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ink/ink214.xml" ContentType="application/inkml+xml"/>
  <Override PartName="/ppt/ink/ink215.xml" ContentType="application/inkml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ink/ink223.xml" ContentType="application/inkml+xml"/>
  <Override PartName="/ppt/ink/ink224.xml" ContentType="application/inkml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ink/ink231.xml" ContentType="application/inkml+xml"/>
  <Override PartName="/ppt/ink/ink232.xml" ContentType="application/inkml+xml"/>
  <Override PartName="/ppt/ink/ink233.xml" ContentType="application/inkml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ink/ink266.xml" ContentType="application/inkml+xml"/>
  <Override PartName="/ppt/ink/ink267.xml" ContentType="application/inkml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ink/ink278.xml" ContentType="application/inkml+xml"/>
  <Override PartName="/ppt/ink/ink279.xml" ContentType="application/inkml+xml"/>
  <Override PartName="/ppt/ink/ink280.xml" ContentType="application/inkml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ink/ink357.xml" ContentType="application/inkml+xml"/>
  <Override PartName="/ppt/ink/ink358.xml" ContentType="application/inkml+xml"/>
  <Override PartName="/ppt/ink/ink359.xml" ContentType="application/inkml+xml"/>
  <Override PartName="/ppt/ink/ink360.xml" ContentType="application/inkml+xml"/>
  <Override PartName="/ppt/ink/ink361.xml" ContentType="application/inkml+xml"/>
  <Override PartName="/ppt/ink/ink362.xml" ContentType="application/inkml+xml"/>
  <Override PartName="/ppt/ink/ink363.xml" ContentType="application/inkml+xml"/>
  <Override PartName="/ppt/ink/ink364.xml" ContentType="application/inkml+xml"/>
  <Override PartName="/ppt/ink/ink365.xml" ContentType="application/inkml+xml"/>
  <Override PartName="/ppt/ink/ink366.xml" ContentType="application/inkml+xml"/>
  <Override PartName="/ppt/ink/ink367.xml" ContentType="application/inkml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ink/ink372.xml" ContentType="application/inkml+xml"/>
  <Override PartName="/ppt/ink/ink373.xml" ContentType="application/inkml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ink/ink393.xml" ContentType="application/inkml+xml"/>
  <Override PartName="/ppt/ink/ink394.xml" ContentType="application/inkml+xml"/>
  <Override PartName="/ppt/ink/ink395.xml" ContentType="application/inkml+xml"/>
  <Override PartName="/ppt/ink/ink396.xml" ContentType="application/inkml+xml"/>
  <Override PartName="/ppt/ink/ink397.xml" ContentType="application/inkml+xml"/>
  <Override PartName="/ppt/ink/ink398.xml" ContentType="application/inkml+xml"/>
  <Override PartName="/ppt/ink/ink399.xml" ContentType="application/inkml+xml"/>
  <Override PartName="/ppt/ink/ink400.xml" ContentType="application/inkml+xml"/>
  <Override PartName="/ppt/ink/ink401.xml" ContentType="application/inkml+xml"/>
  <Override PartName="/ppt/ink/ink402.xml" ContentType="application/inkml+xml"/>
  <Override PartName="/ppt/ink/ink403.xml" ContentType="application/inkml+xml"/>
  <Override PartName="/ppt/ink/ink404.xml" ContentType="application/inkml+xml"/>
  <Override PartName="/ppt/ink/ink405.xml" ContentType="application/inkml+xml"/>
  <Override PartName="/ppt/ink/ink406.xml" ContentType="application/inkml+xml"/>
  <Override PartName="/ppt/ink/ink407.xml" ContentType="application/inkml+xml"/>
  <Override PartName="/ppt/ink/ink408.xml" ContentType="application/inkml+xml"/>
  <Override PartName="/ppt/ink/ink409.xml" ContentType="application/inkml+xml"/>
  <Override PartName="/ppt/ink/ink410.xml" ContentType="application/inkml+xml"/>
  <Override PartName="/ppt/ink/ink411.xml" ContentType="application/inkml+xml"/>
  <Override PartName="/ppt/ink/ink412.xml" ContentType="application/inkml+xml"/>
  <Override PartName="/ppt/ink/ink413.xml" ContentType="application/inkml+xml"/>
  <Override PartName="/ppt/ink/ink414.xml" ContentType="application/inkml+xml"/>
  <Override PartName="/ppt/ink/ink415.xml" ContentType="application/inkml+xml"/>
  <Override PartName="/ppt/ink/ink416.xml" ContentType="application/inkml+xml"/>
  <Override PartName="/ppt/ink/ink417.xml" ContentType="application/inkml+xml"/>
  <Override PartName="/ppt/ink/ink418.xml" ContentType="application/inkml+xml"/>
  <Override PartName="/ppt/ink/ink419.xml" ContentType="application/inkml+xml"/>
  <Override PartName="/ppt/ink/ink420.xml" ContentType="application/inkml+xml"/>
  <Override PartName="/ppt/ink/ink421.xml" ContentType="application/inkml+xml"/>
  <Override PartName="/ppt/ink/ink422.xml" ContentType="application/inkml+xml"/>
  <Override PartName="/ppt/ink/ink423.xml" ContentType="application/inkml+xml"/>
  <Override PartName="/ppt/ink/ink424.xml" ContentType="application/inkml+xml"/>
  <Override PartName="/ppt/ink/ink425.xml" ContentType="application/inkml+xml"/>
  <Override PartName="/ppt/ink/ink426.xml" ContentType="application/inkml+xml"/>
  <Override PartName="/ppt/ink/ink427.xml" ContentType="application/inkml+xml"/>
  <Override PartName="/ppt/ink/ink428.xml" ContentType="application/inkml+xml"/>
  <Override PartName="/ppt/ink/ink429.xml" ContentType="application/inkml+xml"/>
  <Override PartName="/ppt/ink/ink430.xml" ContentType="application/inkml+xml"/>
  <Override PartName="/ppt/ink/ink431.xml" ContentType="application/inkml+xml"/>
  <Override PartName="/ppt/ink/ink432.xml" ContentType="application/inkml+xml"/>
  <Override PartName="/ppt/ink/ink433.xml" ContentType="application/inkml+xml"/>
  <Override PartName="/ppt/ink/ink434.xml" ContentType="application/inkml+xml"/>
  <Override PartName="/ppt/ink/ink435.xml" ContentType="application/inkml+xml"/>
  <Override PartName="/ppt/ink/ink436.xml" ContentType="application/inkml+xml"/>
  <Override PartName="/ppt/ink/ink437.xml" ContentType="application/inkml+xml"/>
  <Override PartName="/ppt/ink/ink438.xml" ContentType="application/inkml+xml"/>
  <Override PartName="/ppt/ink/ink439.xml" ContentType="application/inkml+xml"/>
  <Override PartName="/ppt/ink/ink440.xml" ContentType="application/inkml+xml"/>
  <Override PartName="/ppt/ink/ink441.xml" ContentType="application/inkml+xml"/>
  <Override PartName="/ppt/ink/ink442.xml" ContentType="application/inkml+xml"/>
  <Override PartName="/ppt/ink/ink443.xml" ContentType="application/inkml+xml"/>
  <Override PartName="/ppt/ink/ink444.xml" ContentType="application/inkml+xml"/>
  <Override PartName="/ppt/ink/ink445.xml" ContentType="application/inkml+xml"/>
  <Override PartName="/ppt/ink/ink446.xml" ContentType="application/inkml+xml"/>
  <Override PartName="/ppt/ink/ink447.xml" ContentType="application/inkml+xml"/>
  <Override PartName="/ppt/ink/ink448.xml" ContentType="application/inkml+xml"/>
  <Override PartName="/ppt/ink/ink449.xml" ContentType="application/inkml+xml"/>
  <Override PartName="/ppt/ink/ink450.xml" ContentType="application/inkml+xml"/>
  <Override PartName="/ppt/ink/ink451.xml" ContentType="application/inkml+xml"/>
  <Override PartName="/ppt/ink/ink452.xml" ContentType="application/inkml+xml"/>
  <Override PartName="/ppt/ink/ink453.xml" ContentType="application/inkml+xml"/>
  <Override PartName="/ppt/ink/ink454.xml" ContentType="application/inkml+xml"/>
  <Override PartName="/ppt/ink/ink455.xml" ContentType="application/inkml+xml"/>
  <Override PartName="/ppt/ink/ink456.xml" ContentType="application/inkml+xml"/>
  <Override PartName="/ppt/ink/ink457.xml" ContentType="application/inkml+xml"/>
  <Override PartName="/ppt/ink/ink458.xml" ContentType="application/inkml+xml"/>
  <Override PartName="/ppt/ink/ink459.xml" ContentType="application/inkml+xml"/>
  <Override PartName="/ppt/ink/ink460.xml" ContentType="application/inkml+xml"/>
  <Override PartName="/ppt/ink/ink461.xml" ContentType="application/inkml+xml"/>
  <Override PartName="/ppt/ink/ink462.xml" ContentType="application/inkml+xml"/>
  <Override PartName="/ppt/ink/ink463.xml" ContentType="application/inkml+xml"/>
  <Override PartName="/ppt/ink/ink464.xml" ContentType="application/inkml+xml"/>
  <Override PartName="/ppt/ink/ink465.xml" ContentType="application/inkml+xml"/>
  <Override PartName="/ppt/ink/ink466.xml" ContentType="application/inkml+xml"/>
  <Override PartName="/ppt/ink/ink467.xml" ContentType="application/inkml+xml"/>
  <Override PartName="/ppt/ink/ink468.xml" ContentType="application/inkml+xml"/>
  <Override PartName="/ppt/ink/ink469.xml" ContentType="application/inkml+xml"/>
  <Override PartName="/ppt/ink/ink470.xml" ContentType="application/inkml+xml"/>
  <Override PartName="/ppt/ink/ink471.xml" ContentType="application/inkml+xml"/>
  <Override PartName="/ppt/ink/ink472.xml" ContentType="application/inkml+xml"/>
  <Override PartName="/ppt/ink/ink473.xml" ContentType="application/inkml+xml"/>
  <Override PartName="/ppt/ink/ink474.xml" ContentType="application/inkml+xml"/>
  <Override PartName="/ppt/ink/ink475.xml" ContentType="application/inkml+xml"/>
  <Override PartName="/ppt/ink/ink476.xml" ContentType="application/inkml+xml"/>
  <Override PartName="/ppt/ink/ink477.xml" ContentType="application/inkml+xml"/>
  <Override PartName="/ppt/ink/ink478.xml" ContentType="application/inkml+xml"/>
  <Override PartName="/ppt/ink/ink479.xml" ContentType="application/inkml+xml"/>
  <Override PartName="/ppt/ink/ink480.xml" ContentType="application/inkml+xml"/>
  <Override PartName="/ppt/ink/ink481.xml" ContentType="application/inkml+xml"/>
  <Override PartName="/ppt/ink/ink482.xml" ContentType="application/inkml+xml"/>
  <Override PartName="/ppt/ink/ink483.xml" ContentType="application/inkml+xml"/>
  <Override PartName="/ppt/ink/ink484.xml" ContentType="application/inkml+xml"/>
  <Override PartName="/ppt/ink/ink485.xml" ContentType="application/inkml+xml"/>
  <Override PartName="/ppt/ink/ink486.xml" ContentType="application/inkml+xml"/>
  <Override PartName="/ppt/ink/ink487.xml" ContentType="application/inkml+xml"/>
  <Override PartName="/ppt/ink/ink488.xml" ContentType="application/inkml+xml"/>
  <Override PartName="/ppt/ink/ink489.xml" ContentType="application/inkml+xml"/>
  <Override PartName="/ppt/ink/ink490.xml" ContentType="application/inkml+xml"/>
  <Override PartName="/ppt/ink/ink491.xml" ContentType="application/inkml+xml"/>
  <Override PartName="/ppt/ink/ink492.xml" ContentType="application/inkml+xml"/>
  <Override PartName="/ppt/ink/ink493.xml" ContentType="application/inkml+xml"/>
  <Override PartName="/ppt/ink/ink494.xml" ContentType="application/inkml+xml"/>
  <Override PartName="/ppt/ink/ink495.xml" ContentType="application/inkml+xml"/>
  <Override PartName="/ppt/ink/ink496.xml" ContentType="application/inkml+xml"/>
  <Override PartName="/ppt/ink/ink497.xml" ContentType="application/inkml+xml"/>
  <Override PartName="/ppt/ink/ink498.xml" ContentType="application/inkml+xml"/>
  <Override PartName="/ppt/ink/ink499.xml" ContentType="application/inkml+xml"/>
  <Override PartName="/ppt/ink/ink500.xml" ContentType="application/inkml+xml"/>
  <Override PartName="/ppt/ink/ink501.xml" ContentType="application/inkml+xml"/>
  <Override PartName="/ppt/ink/ink502.xml" ContentType="application/inkml+xml"/>
  <Override PartName="/ppt/ink/ink503.xml" ContentType="application/inkml+xml"/>
  <Override PartName="/ppt/ink/ink504.xml" ContentType="application/inkml+xml"/>
  <Override PartName="/ppt/ink/ink505.xml" ContentType="application/inkml+xml"/>
  <Override PartName="/ppt/ink/ink506.xml" ContentType="application/inkml+xml"/>
  <Override PartName="/ppt/ink/ink507.xml" ContentType="application/inkml+xml"/>
  <Override PartName="/ppt/ink/ink508.xml" ContentType="application/inkml+xml"/>
  <Override PartName="/ppt/ink/ink509.xml" ContentType="application/inkml+xml"/>
  <Override PartName="/ppt/ink/ink510.xml" ContentType="application/inkml+xml"/>
  <Override PartName="/ppt/ink/ink511.xml" ContentType="application/inkml+xml"/>
  <Override PartName="/ppt/ink/ink512.xml" ContentType="application/inkml+xml"/>
  <Override PartName="/ppt/ink/ink513.xml" ContentType="application/inkml+xml"/>
  <Override PartName="/ppt/ink/ink514.xml" ContentType="application/inkml+xml"/>
  <Override PartName="/ppt/ink/ink515.xml" ContentType="application/inkml+xml"/>
  <Override PartName="/ppt/ink/ink516.xml" ContentType="application/inkml+xml"/>
  <Override PartName="/ppt/ink/ink517.xml" ContentType="application/inkml+xml"/>
  <Override PartName="/ppt/ink/ink518.xml" ContentType="application/inkml+xml"/>
  <Override PartName="/ppt/ink/ink519.xml" ContentType="application/inkml+xml"/>
  <Override PartName="/ppt/ink/ink520.xml" ContentType="application/inkml+xml"/>
  <Override PartName="/ppt/ink/ink521.xml" ContentType="application/inkml+xml"/>
  <Override PartName="/ppt/ink/ink522.xml" ContentType="application/inkml+xml"/>
  <Override PartName="/ppt/ink/ink523.xml" ContentType="application/inkml+xml"/>
  <Override PartName="/ppt/ink/ink524.xml" ContentType="application/inkml+xml"/>
  <Override PartName="/ppt/ink/ink525.xml" ContentType="application/inkml+xml"/>
  <Override PartName="/ppt/ink/ink526.xml" ContentType="application/inkml+xml"/>
  <Override PartName="/ppt/ink/ink527.xml" ContentType="application/inkml+xml"/>
  <Override PartName="/ppt/ink/ink528.xml" ContentType="application/inkml+xml"/>
  <Override PartName="/ppt/ink/ink529.xml" ContentType="application/inkml+xml"/>
  <Override PartName="/ppt/ink/ink530.xml" ContentType="application/inkml+xml"/>
  <Override PartName="/ppt/ink/ink531.xml" ContentType="application/inkml+xml"/>
  <Override PartName="/ppt/ink/ink532.xml" ContentType="application/inkml+xml"/>
  <Override PartName="/ppt/ink/ink533.xml" ContentType="application/inkml+xml"/>
  <Override PartName="/ppt/ink/ink534.xml" ContentType="application/inkml+xml"/>
  <Override PartName="/ppt/ink/ink535.xml" ContentType="application/inkml+xml"/>
  <Override PartName="/ppt/ink/ink536.xml" ContentType="application/inkml+xml"/>
  <Override PartName="/ppt/ink/ink537.xml" ContentType="application/inkml+xml"/>
  <Override PartName="/ppt/ink/ink538.xml" ContentType="application/inkml+xml"/>
  <Override PartName="/ppt/ink/ink539.xml" ContentType="application/inkml+xml"/>
  <Override PartName="/ppt/ink/ink540.xml" ContentType="application/inkml+xml"/>
  <Override PartName="/ppt/ink/ink541.xml" ContentType="application/inkml+xml"/>
  <Override PartName="/ppt/ink/ink542.xml" ContentType="application/inkml+xml"/>
  <Override PartName="/ppt/ink/ink543.xml" ContentType="application/inkml+xml"/>
  <Override PartName="/ppt/ink/ink544.xml" ContentType="application/inkml+xml"/>
  <Override PartName="/ppt/ink/ink545.xml" ContentType="application/inkml+xml"/>
  <Override PartName="/ppt/ink/ink546.xml" ContentType="application/inkml+xml"/>
  <Override PartName="/ppt/ink/ink547.xml" ContentType="application/inkml+xml"/>
  <Override PartName="/ppt/ink/ink548.xml" ContentType="application/inkml+xml"/>
  <Override PartName="/ppt/ink/ink549.xml" ContentType="application/inkml+xml"/>
  <Override PartName="/ppt/ink/ink550.xml" ContentType="application/inkml+xml"/>
  <Override PartName="/ppt/ink/ink551.xml" ContentType="application/inkml+xml"/>
  <Override PartName="/ppt/ink/ink552.xml" ContentType="application/inkml+xml"/>
  <Override PartName="/ppt/ink/ink553.xml" ContentType="application/inkml+xml"/>
  <Override PartName="/ppt/ink/ink554.xml" ContentType="application/inkml+xml"/>
  <Override PartName="/ppt/ink/ink555.xml" ContentType="application/inkml+xml"/>
  <Override PartName="/ppt/ink/ink556.xml" ContentType="application/inkml+xml"/>
  <Override PartName="/ppt/ink/ink557.xml" ContentType="application/inkml+xml"/>
  <Override PartName="/ppt/ink/ink558.xml" ContentType="application/inkml+xml"/>
  <Override PartName="/ppt/ink/ink559.xml" ContentType="application/inkml+xml"/>
  <Override PartName="/ppt/ink/ink560.xml" ContentType="application/inkml+xml"/>
  <Override PartName="/ppt/ink/ink561.xml" ContentType="application/inkml+xml"/>
  <Override PartName="/ppt/ink/ink562.xml" ContentType="application/inkml+xml"/>
  <Override PartName="/ppt/ink/ink563.xml" ContentType="application/inkml+xml"/>
  <Override PartName="/ppt/ink/ink564.xml" ContentType="application/inkml+xml"/>
  <Override PartName="/ppt/ink/ink565.xml" ContentType="application/inkml+xml"/>
  <Override PartName="/ppt/ink/ink566.xml" ContentType="application/inkml+xml"/>
  <Override PartName="/ppt/ink/ink567.xml" ContentType="application/inkml+xml"/>
  <Override PartName="/ppt/ink/ink568.xml" ContentType="application/inkml+xml"/>
  <Override PartName="/ppt/ink/ink569.xml" ContentType="application/inkml+xml"/>
  <Override PartName="/ppt/ink/ink570.xml" ContentType="application/inkml+xml"/>
  <Override PartName="/ppt/ink/ink571.xml" ContentType="application/inkml+xml"/>
  <Override PartName="/ppt/ink/ink572.xml" ContentType="application/inkml+xml"/>
  <Override PartName="/ppt/ink/ink573.xml" ContentType="application/inkml+xml"/>
  <Override PartName="/ppt/ink/ink574.xml" ContentType="application/inkml+xml"/>
  <Override PartName="/ppt/ink/ink575.xml" ContentType="application/inkml+xml"/>
  <Override PartName="/ppt/ink/ink576.xml" ContentType="application/inkml+xml"/>
  <Override PartName="/ppt/ink/ink577.xml" ContentType="application/inkml+xml"/>
  <Override PartName="/ppt/ink/ink578.xml" ContentType="application/inkml+xml"/>
  <Override PartName="/ppt/ink/ink579.xml" ContentType="application/inkml+xml"/>
  <Override PartName="/ppt/ink/ink580.xml" ContentType="application/inkml+xml"/>
  <Override PartName="/ppt/ink/ink581.xml" ContentType="application/inkml+xml"/>
  <Override PartName="/ppt/ink/ink582.xml" ContentType="application/inkml+xml"/>
  <Override PartName="/ppt/ink/ink583.xml" ContentType="application/inkml+xml"/>
  <Override PartName="/ppt/ink/ink584.xml" ContentType="application/inkml+xml"/>
  <Override PartName="/ppt/ink/ink585.xml" ContentType="application/inkml+xml"/>
  <Override PartName="/ppt/ink/ink586.xml" ContentType="application/inkml+xml"/>
  <Override PartName="/ppt/ink/ink587.xml" ContentType="application/inkml+xml"/>
  <Override PartName="/ppt/ink/ink588.xml" ContentType="application/inkml+xml"/>
  <Override PartName="/ppt/ink/ink589.xml" ContentType="application/inkml+xml"/>
  <Override PartName="/ppt/ink/ink590.xml" ContentType="application/inkml+xml"/>
  <Override PartName="/ppt/ink/ink591.xml" ContentType="application/inkml+xml"/>
  <Override PartName="/ppt/ink/ink592.xml" ContentType="application/inkml+xml"/>
  <Override PartName="/ppt/ink/ink593.xml" ContentType="application/inkml+xml"/>
  <Override PartName="/ppt/ink/ink594.xml" ContentType="application/inkml+xml"/>
  <Override PartName="/ppt/ink/ink595.xml" ContentType="application/inkml+xml"/>
  <Override PartName="/ppt/ink/ink596.xml" ContentType="application/inkml+xml"/>
  <Override PartName="/ppt/ink/ink597.xml" ContentType="application/inkml+xml"/>
  <Override PartName="/ppt/ink/ink598.xml" ContentType="application/inkml+xml"/>
  <Override PartName="/ppt/ink/ink599.xml" ContentType="application/inkml+xml"/>
  <Override PartName="/ppt/ink/ink600.xml" ContentType="application/inkml+xml"/>
  <Override PartName="/ppt/ink/ink601.xml" ContentType="application/inkml+xml"/>
  <Override PartName="/ppt/ink/ink602.xml" ContentType="application/inkml+xml"/>
  <Override PartName="/ppt/ink/ink603.xml" ContentType="application/inkml+xml"/>
  <Override PartName="/ppt/ink/ink604.xml" ContentType="application/inkml+xml"/>
  <Override PartName="/ppt/ink/ink605.xml" ContentType="application/inkml+xml"/>
  <Override PartName="/ppt/ink/ink606.xml" ContentType="application/inkml+xml"/>
  <Override PartName="/ppt/ink/ink607.xml" ContentType="application/inkml+xml"/>
  <Override PartName="/ppt/ink/ink608.xml" ContentType="application/inkml+xml"/>
  <Override PartName="/ppt/ink/ink609.xml" ContentType="application/inkml+xml"/>
  <Override PartName="/ppt/ink/ink610.xml" ContentType="application/inkml+xml"/>
  <Override PartName="/ppt/ink/ink611.xml" ContentType="application/inkml+xml"/>
  <Override PartName="/ppt/ink/ink612.xml" ContentType="application/inkml+xml"/>
  <Override PartName="/ppt/ink/ink613.xml" ContentType="application/inkml+xml"/>
  <Override PartName="/ppt/ink/ink614.xml" ContentType="application/inkml+xml"/>
  <Override PartName="/ppt/ink/ink615.xml" ContentType="application/inkml+xml"/>
  <Override PartName="/ppt/ink/ink616.xml" ContentType="application/inkml+xml"/>
  <Override PartName="/ppt/ink/ink617.xml" ContentType="application/inkml+xml"/>
  <Override PartName="/ppt/ink/ink618.xml" ContentType="application/inkml+xml"/>
  <Override PartName="/ppt/ink/ink619.xml" ContentType="application/inkml+xml"/>
  <Override PartName="/ppt/ink/ink620.xml" ContentType="application/inkml+xml"/>
  <Override PartName="/ppt/ink/ink621.xml" ContentType="application/inkml+xml"/>
  <Override PartName="/ppt/ink/ink622.xml" ContentType="application/inkml+xml"/>
  <Override PartName="/ppt/ink/ink623.xml" ContentType="application/inkml+xml"/>
  <Override PartName="/ppt/ink/ink624.xml" ContentType="application/inkml+xml"/>
  <Override PartName="/ppt/ink/ink625.xml" ContentType="application/inkml+xml"/>
  <Override PartName="/ppt/ink/ink626.xml" ContentType="application/inkml+xml"/>
  <Override PartName="/ppt/ink/ink627.xml" ContentType="application/inkml+xml"/>
  <Override PartName="/ppt/ink/ink628.xml" ContentType="application/inkml+xml"/>
  <Override PartName="/ppt/ink/ink629.xml" ContentType="application/inkml+xml"/>
  <Override PartName="/ppt/ink/ink630.xml" ContentType="application/inkml+xml"/>
  <Override PartName="/ppt/ink/ink631.xml" ContentType="application/inkml+xml"/>
  <Override PartName="/ppt/ink/ink632.xml" ContentType="application/inkml+xml"/>
  <Override PartName="/ppt/ink/ink633.xml" ContentType="application/inkml+xml"/>
  <Override PartName="/ppt/ink/ink634.xml" ContentType="application/inkml+xml"/>
  <Override PartName="/ppt/ink/ink635.xml" ContentType="application/inkml+xml"/>
  <Override PartName="/ppt/ink/ink636.xml" ContentType="application/inkml+xml"/>
  <Override PartName="/ppt/ink/ink637.xml" ContentType="application/inkml+xml"/>
  <Override PartName="/ppt/ink/ink638.xml" ContentType="application/inkml+xml"/>
  <Override PartName="/ppt/ink/ink639.xml" ContentType="application/inkml+xml"/>
  <Override PartName="/ppt/ink/ink640.xml" ContentType="application/inkml+xml"/>
  <Override PartName="/ppt/ink/ink641.xml" ContentType="application/inkml+xml"/>
  <Override PartName="/ppt/ink/ink642.xml" ContentType="application/inkml+xml"/>
  <Override PartName="/ppt/ink/ink643.xml" ContentType="application/inkml+xml"/>
  <Override PartName="/ppt/ink/ink644.xml" ContentType="application/inkml+xml"/>
  <Override PartName="/ppt/ink/ink645.xml" ContentType="application/inkml+xml"/>
  <Override PartName="/ppt/ink/ink646.xml" ContentType="application/inkml+xml"/>
  <Override PartName="/ppt/ink/ink647.xml" ContentType="application/inkml+xml"/>
  <Override PartName="/ppt/ink/ink648.xml" ContentType="application/inkml+xml"/>
  <Override PartName="/ppt/ink/ink649.xml" ContentType="application/inkml+xml"/>
  <Override PartName="/ppt/ink/ink650.xml" ContentType="application/inkml+xml"/>
  <Override PartName="/ppt/ink/ink651.xml" ContentType="application/inkml+xml"/>
  <Override PartName="/ppt/ink/ink652.xml" ContentType="application/inkml+xml"/>
  <Override PartName="/ppt/ink/ink653.xml" ContentType="application/inkml+xml"/>
  <Override PartName="/ppt/ink/ink654.xml" ContentType="application/inkml+xml"/>
  <Override PartName="/ppt/ink/ink655.xml" ContentType="application/inkml+xml"/>
  <Override PartName="/ppt/ink/ink656.xml" ContentType="application/inkml+xml"/>
  <Override PartName="/ppt/ink/ink657.xml" ContentType="application/inkml+xml"/>
  <Override PartName="/ppt/ink/ink658.xml" ContentType="application/inkml+xml"/>
  <Override PartName="/ppt/ink/ink659.xml" ContentType="application/inkml+xml"/>
  <Override PartName="/ppt/ink/ink660.xml" ContentType="application/inkml+xml"/>
  <Override PartName="/ppt/ink/ink661.xml" ContentType="application/inkml+xml"/>
  <Override PartName="/ppt/ink/ink662.xml" ContentType="application/inkml+xml"/>
  <Override PartName="/ppt/ink/ink663.xml" ContentType="application/inkml+xml"/>
  <Override PartName="/ppt/ink/ink664.xml" ContentType="application/inkml+xml"/>
  <Override PartName="/ppt/ink/ink665.xml" ContentType="application/inkml+xml"/>
  <Override PartName="/ppt/ink/ink666.xml" ContentType="application/inkml+xml"/>
  <Override PartName="/ppt/ink/ink667.xml" ContentType="application/inkml+xml"/>
  <Override PartName="/ppt/ink/ink668.xml" ContentType="application/inkml+xml"/>
  <Override PartName="/ppt/ink/ink669.xml" ContentType="application/inkml+xml"/>
  <Override PartName="/ppt/ink/ink670.xml" ContentType="application/inkml+xml"/>
  <Override PartName="/ppt/ink/ink671.xml" ContentType="application/inkml+xml"/>
  <Override PartName="/ppt/ink/ink672.xml" ContentType="application/inkml+xml"/>
  <Override PartName="/ppt/ink/ink673.xml" ContentType="application/inkml+xml"/>
  <Override PartName="/ppt/ink/ink674.xml" ContentType="application/inkml+xml"/>
  <Override PartName="/ppt/ink/ink675.xml" ContentType="application/inkml+xml"/>
  <Override PartName="/ppt/ink/ink676.xml" ContentType="application/inkml+xml"/>
  <Override PartName="/ppt/ink/ink677.xml" ContentType="application/inkml+xml"/>
  <Override PartName="/ppt/ink/ink678.xml" ContentType="application/inkml+xml"/>
  <Override PartName="/ppt/ink/ink679.xml" ContentType="application/inkml+xml"/>
  <Override PartName="/ppt/ink/ink680.xml" ContentType="application/inkml+xml"/>
  <Override PartName="/ppt/ink/ink681.xml" ContentType="application/inkml+xml"/>
  <Override PartName="/ppt/ink/ink682.xml" ContentType="application/inkml+xml"/>
  <Override PartName="/ppt/ink/ink683.xml" ContentType="application/inkml+xml"/>
  <Override PartName="/ppt/ink/ink684.xml" ContentType="application/inkml+xml"/>
  <Override PartName="/ppt/ink/ink685.xml" ContentType="application/inkml+xml"/>
  <Override PartName="/ppt/ink/ink686.xml" ContentType="application/inkml+xml"/>
  <Override PartName="/ppt/ink/ink687.xml" ContentType="application/inkml+xml"/>
  <Override PartName="/ppt/ink/ink688.xml" ContentType="application/inkml+xml"/>
  <Override PartName="/ppt/ink/ink689.xml" ContentType="application/inkml+xml"/>
  <Override PartName="/ppt/ink/ink690.xml" ContentType="application/inkml+xml"/>
  <Override PartName="/ppt/ink/ink691.xml" ContentType="application/inkml+xml"/>
  <Override PartName="/ppt/ink/ink692.xml" ContentType="application/inkml+xml"/>
  <Override PartName="/ppt/ink/ink693.xml" ContentType="application/inkml+xml"/>
  <Override PartName="/ppt/ink/ink694.xml" ContentType="application/inkml+xml"/>
  <Override PartName="/ppt/ink/ink695.xml" ContentType="application/inkml+xml"/>
  <Override PartName="/ppt/ink/ink696.xml" ContentType="application/inkml+xml"/>
  <Override PartName="/ppt/ink/ink697.xml" ContentType="application/inkml+xml"/>
  <Override PartName="/ppt/ink/ink698.xml" ContentType="application/inkml+xml"/>
  <Override PartName="/ppt/ink/ink699.xml" ContentType="application/inkml+xml"/>
  <Override PartName="/ppt/ink/ink700.xml" ContentType="application/inkml+xml"/>
  <Override PartName="/ppt/ink/ink701.xml" ContentType="application/inkml+xml"/>
  <Override PartName="/ppt/ink/ink702.xml" ContentType="application/inkml+xml"/>
  <Override PartName="/ppt/ink/ink703.xml" ContentType="application/inkml+xml"/>
  <Override PartName="/ppt/ink/ink704.xml" ContentType="application/inkml+xml"/>
  <Override PartName="/ppt/ink/ink705.xml" ContentType="application/inkml+xml"/>
  <Override PartName="/ppt/ink/ink706.xml" ContentType="application/inkml+xml"/>
  <Override PartName="/ppt/ink/ink707.xml" ContentType="application/inkml+xml"/>
  <Override PartName="/ppt/ink/ink708.xml" ContentType="application/inkml+xml"/>
  <Override PartName="/ppt/ink/ink709.xml" ContentType="application/inkml+xml"/>
  <Override PartName="/ppt/ink/ink710.xml" ContentType="application/inkml+xml"/>
  <Override PartName="/ppt/ink/ink711.xml" ContentType="application/inkml+xml"/>
  <Override PartName="/ppt/ink/ink712.xml" ContentType="application/inkml+xml"/>
  <Override PartName="/ppt/ink/ink713.xml" ContentType="application/inkml+xml"/>
  <Override PartName="/ppt/ink/ink714.xml" ContentType="application/inkml+xml"/>
  <Override PartName="/ppt/ink/ink715.xml" ContentType="application/inkml+xml"/>
  <Override PartName="/ppt/ink/ink716.xml" ContentType="application/inkml+xml"/>
  <Override PartName="/ppt/ink/ink717.xml" ContentType="application/inkml+xml"/>
  <Override PartName="/ppt/ink/ink718.xml" ContentType="application/inkml+xml"/>
  <Override PartName="/ppt/ink/ink719.xml" ContentType="application/inkml+xml"/>
  <Override PartName="/ppt/ink/ink720.xml" ContentType="application/inkml+xml"/>
  <Override PartName="/ppt/ink/ink721.xml" ContentType="application/inkml+xml"/>
  <Override PartName="/ppt/ink/ink722.xml" ContentType="application/inkml+xml"/>
  <Override PartName="/ppt/ink/ink723.xml" ContentType="application/inkml+xml"/>
  <Override PartName="/ppt/ink/ink724.xml" ContentType="application/inkml+xml"/>
  <Override PartName="/ppt/ink/ink725.xml" ContentType="application/inkml+xml"/>
  <Override PartName="/ppt/ink/ink726.xml" ContentType="application/inkml+xml"/>
  <Override PartName="/ppt/ink/ink727.xml" ContentType="application/inkml+xml"/>
  <Override PartName="/ppt/ink/ink728.xml" ContentType="application/inkml+xml"/>
  <Override PartName="/ppt/ink/ink729.xml" ContentType="application/inkml+xml"/>
  <Override PartName="/ppt/ink/ink730.xml" ContentType="application/inkml+xml"/>
  <Override PartName="/ppt/ink/ink731.xml" ContentType="application/inkml+xml"/>
  <Override PartName="/ppt/ink/ink732.xml" ContentType="application/inkml+xml"/>
  <Override PartName="/ppt/ink/ink733.xml" ContentType="application/inkml+xml"/>
  <Override PartName="/ppt/ink/ink734.xml" ContentType="application/inkml+xml"/>
  <Override PartName="/ppt/ink/ink735.xml" ContentType="application/inkml+xml"/>
  <Override PartName="/ppt/ink/ink736.xml" ContentType="application/inkml+xml"/>
  <Override PartName="/ppt/ink/ink737.xml" ContentType="application/inkml+xml"/>
  <Override PartName="/ppt/ink/ink738.xml" ContentType="application/inkml+xml"/>
  <Override PartName="/ppt/ink/ink739.xml" ContentType="application/inkml+xml"/>
  <Override PartName="/ppt/ink/ink740.xml" ContentType="application/inkml+xml"/>
  <Override PartName="/ppt/ink/ink741.xml" ContentType="application/inkml+xml"/>
  <Override PartName="/ppt/ink/ink742.xml" ContentType="application/inkml+xml"/>
  <Override PartName="/ppt/ink/ink743.xml" ContentType="application/inkml+xml"/>
  <Override PartName="/ppt/ink/ink744.xml" ContentType="application/inkml+xml"/>
  <Override PartName="/ppt/ink/ink745.xml" ContentType="application/inkml+xml"/>
  <Override PartName="/ppt/ink/ink746.xml" ContentType="application/inkml+xml"/>
  <Override PartName="/ppt/ink/ink747.xml" ContentType="application/inkml+xml"/>
  <Override PartName="/ppt/ink/ink748.xml" ContentType="application/inkml+xml"/>
  <Override PartName="/ppt/ink/ink749.xml" ContentType="application/inkml+xml"/>
  <Override PartName="/ppt/ink/ink750.xml" ContentType="application/inkml+xml"/>
  <Override PartName="/ppt/ink/ink751.xml" ContentType="application/inkml+xml"/>
  <Override PartName="/ppt/ink/ink752.xml" ContentType="application/inkml+xml"/>
  <Override PartName="/ppt/ink/ink753.xml" ContentType="application/inkml+xml"/>
  <Override PartName="/ppt/ink/ink754.xml" ContentType="application/inkml+xml"/>
  <Override PartName="/ppt/ink/ink755.xml" ContentType="application/inkml+xml"/>
  <Override PartName="/ppt/ink/ink756.xml" ContentType="application/inkml+xml"/>
  <Override PartName="/ppt/ink/ink757.xml" ContentType="application/inkml+xml"/>
  <Override PartName="/ppt/ink/ink758.xml" ContentType="application/inkml+xml"/>
  <Override PartName="/ppt/ink/ink759.xml" ContentType="application/inkml+xml"/>
  <Override PartName="/ppt/ink/ink760.xml" ContentType="application/inkml+xml"/>
  <Override PartName="/ppt/ink/ink761.xml" ContentType="application/inkml+xml"/>
  <Override PartName="/ppt/ink/ink762.xml" ContentType="application/inkml+xml"/>
  <Override PartName="/ppt/ink/ink763.xml" ContentType="application/inkml+xml"/>
  <Override PartName="/ppt/ink/ink764.xml" ContentType="application/inkml+xml"/>
  <Override PartName="/ppt/ink/ink765.xml" ContentType="application/inkml+xml"/>
  <Override PartName="/ppt/ink/ink766.xml" ContentType="application/inkml+xml"/>
  <Override PartName="/ppt/ink/ink767.xml" ContentType="application/inkml+xml"/>
  <Override PartName="/ppt/ink/ink768.xml" ContentType="application/inkml+xml"/>
  <Override PartName="/ppt/ink/ink769.xml" ContentType="application/inkml+xml"/>
  <Override PartName="/ppt/ink/ink770.xml" ContentType="application/inkml+xml"/>
  <Override PartName="/ppt/ink/ink771.xml" ContentType="application/inkml+xml"/>
  <Override PartName="/ppt/ink/ink772.xml" ContentType="application/inkml+xml"/>
  <Override PartName="/ppt/ink/ink773.xml" ContentType="application/inkml+xml"/>
  <Override PartName="/ppt/ink/ink774.xml" ContentType="application/inkml+xml"/>
  <Override PartName="/ppt/ink/ink775.xml" ContentType="application/inkml+xml"/>
  <Override PartName="/ppt/ink/ink776.xml" ContentType="application/inkml+xml"/>
  <Override PartName="/ppt/ink/ink777.xml" ContentType="application/inkml+xml"/>
  <Override PartName="/ppt/ink/ink778.xml" ContentType="application/inkml+xml"/>
  <Override PartName="/ppt/ink/ink779.xml" ContentType="application/inkml+xml"/>
  <Override PartName="/ppt/ink/ink780.xml" ContentType="application/inkml+xml"/>
  <Override PartName="/ppt/ink/ink781.xml" ContentType="application/inkml+xml"/>
  <Override PartName="/ppt/ink/ink782.xml" ContentType="application/inkml+xml"/>
  <Override PartName="/ppt/ink/ink783.xml" ContentType="application/inkml+xml"/>
  <Override PartName="/ppt/ink/ink784.xml" ContentType="application/inkml+xml"/>
  <Override PartName="/ppt/ink/ink785.xml" ContentType="application/inkml+xml"/>
  <Override PartName="/ppt/ink/ink786.xml" ContentType="application/inkml+xml"/>
  <Override PartName="/ppt/ink/ink787.xml" ContentType="application/inkml+xml"/>
  <Override PartName="/ppt/ink/ink788.xml" ContentType="application/inkml+xml"/>
  <Override PartName="/ppt/ink/ink789.xml" ContentType="application/inkml+xml"/>
  <Override PartName="/ppt/ink/ink790.xml" ContentType="application/inkml+xml"/>
  <Override PartName="/ppt/ink/ink791.xml" ContentType="application/inkml+xml"/>
  <Override PartName="/ppt/ink/ink792.xml" ContentType="application/inkml+xml"/>
  <Override PartName="/ppt/ink/ink793.xml" ContentType="application/inkml+xml"/>
  <Override PartName="/ppt/ink/ink794.xml" ContentType="application/inkml+xml"/>
  <Override PartName="/ppt/ink/ink795.xml" ContentType="application/inkml+xml"/>
  <Override PartName="/ppt/ink/ink796.xml" ContentType="application/inkml+xml"/>
  <Override PartName="/ppt/ink/ink797.xml" ContentType="application/inkml+xml"/>
  <Override PartName="/ppt/ink/ink798.xml" ContentType="application/inkml+xml"/>
  <Override PartName="/ppt/ink/ink799.xml" ContentType="application/inkml+xml"/>
  <Override PartName="/ppt/ink/ink800.xml" ContentType="application/inkml+xml"/>
  <Override PartName="/ppt/ink/ink801.xml" ContentType="application/inkml+xml"/>
  <Override PartName="/ppt/ink/ink802.xml" ContentType="application/inkml+xml"/>
  <Override PartName="/ppt/ink/ink803.xml" ContentType="application/inkml+xml"/>
  <Override PartName="/ppt/ink/ink804.xml" ContentType="application/inkml+xml"/>
  <Override PartName="/ppt/ink/ink805.xml" ContentType="application/inkml+xml"/>
  <Override PartName="/ppt/ink/ink806.xml" ContentType="application/inkml+xml"/>
  <Override PartName="/ppt/ink/ink807.xml" ContentType="application/inkml+xml"/>
  <Override PartName="/ppt/ink/ink808.xml" ContentType="application/inkml+xml"/>
  <Override PartName="/ppt/ink/ink809.xml" ContentType="application/inkml+xml"/>
  <Override PartName="/ppt/ink/ink810.xml" ContentType="application/inkml+xml"/>
  <Override PartName="/ppt/ink/ink811.xml" ContentType="application/inkml+xml"/>
  <Override PartName="/ppt/ink/ink812.xml" ContentType="application/inkml+xml"/>
  <Override PartName="/ppt/ink/ink813.xml" ContentType="application/inkml+xml"/>
  <Override PartName="/ppt/ink/ink814.xml" ContentType="application/inkml+xml"/>
  <Override PartName="/ppt/ink/ink815.xml" ContentType="application/inkml+xml"/>
  <Override PartName="/ppt/ink/ink816.xml" ContentType="application/inkml+xml"/>
  <Override PartName="/ppt/ink/ink817.xml" ContentType="application/inkml+xml"/>
  <Override PartName="/ppt/ink/ink818.xml" ContentType="application/inkml+xml"/>
  <Override PartName="/ppt/ink/ink819.xml" ContentType="application/inkml+xml"/>
  <Override PartName="/ppt/ink/ink820.xml" ContentType="application/inkml+xml"/>
  <Override PartName="/ppt/ink/ink821.xml" ContentType="application/inkml+xml"/>
  <Override PartName="/ppt/ink/ink822.xml" ContentType="application/inkml+xml"/>
  <Override PartName="/ppt/ink/ink823.xml" ContentType="application/inkml+xml"/>
  <Override PartName="/ppt/ink/ink824.xml" ContentType="application/inkml+xml"/>
  <Override PartName="/ppt/ink/ink825.xml" ContentType="application/inkml+xml"/>
  <Override PartName="/ppt/ink/ink826.xml" ContentType="application/inkml+xml"/>
  <Override PartName="/ppt/ink/ink827.xml" ContentType="application/inkml+xml"/>
  <Override PartName="/ppt/ink/ink828.xml" ContentType="application/inkml+xml"/>
  <Override PartName="/ppt/ink/ink829.xml" ContentType="application/inkml+xml"/>
  <Override PartName="/ppt/ink/ink830.xml" ContentType="application/inkml+xml"/>
  <Override PartName="/ppt/ink/ink831.xml" ContentType="application/inkml+xml"/>
  <Override PartName="/ppt/ink/ink832.xml" ContentType="application/inkml+xml"/>
  <Override PartName="/ppt/ink/ink833.xml" ContentType="application/inkml+xml"/>
  <Override PartName="/ppt/ink/ink834.xml" ContentType="application/inkml+xml"/>
  <Override PartName="/ppt/ink/ink835.xml" ContentType="application/inkml+xml"/>
  <Override PartName="/ppt/ink/ink836.xml" ContentType="application/inkml+xml"/>
  <Override PartName="/ppt/ink/ink837.xml" ContentType="application/inkml+xml"/>
  <Override PartName="/ppt/ink/ink838.xml" ContentType="application/inkml+xml"/>
  <Override PartName="/ppt/ink/ink839.xml" ContentType="application/inkml+xml"/>
  <Override PartName="/ppt/ink/ink840.xml" ContentType="application/inkml+xml"/>
  <Override PartName="/ppt/ink/ink841.xml" ContentType="application/inkml+xml"/>
  <Override PartName="/ppt/ink/ink842.xml" ContentType="application/inkml+xml"/>
  <Override PartName="/ppt/ink/ink843.xml" ContentType="application/inkml+xml"/>
  <Override PartName="/ppt/ink/ink844.xml" ContentType="application/inkml+xml"/>
  <Override PartName="/ppt/ink/ink845.xml" ContentType="application/inkml+xml"/>
  <Override PartName="/ppt/ink/ink846.xml" ContentType="application/inkml+xml"/>
  <Override PartName="/ppt/ink/ink847.xml" ContentType="application/inkml+xml"/>
  <Override PartName="/ppt/ink/ink848.xml" ContentType="application/inkml+xml"/>
  <Override PartName="/ppt/ink/ink849.xml" ContentType="application/inkml+xml"/>
  <Override PartName="/ppt/ink/ink850.xml" ContentType="application/inkml+xml"/>
  <Override PartName="/ppt/ink/ink851.xml" ContentType="application/inkml+xml"/>
  <Override PartName="/ppt/ink/ink852.xml" ContentType="application/inkml+xml"/>
  <Override PartName="/ppt/ink/ink853.xml" ContentType="application/inkml+xml"/>
  <Override PartName="/ppt/ink/ink854.xml" ContentType="application/inkml+xml"/>
  <Override PartName="/ppt/ink/ink855.xml" ContentType="application/inkml+xml"/>
  <Override PartName="/ppt/ink/ink856.xml" ContentType="application/inkml+xml"/>
  <Override PartName="/ppt/ink/ink857.xml" ContentType="application/inkml+xml"/>
  <Override PartName="/ppt/ink/ink858.xml" ContentType="application/inkml+xml"/>
  <Override PartName="/ppt/ink/ink859.xml" ContentType="application/inkml+xml"/>
  <Override PartName="/ppt/ink/ink860.xml" ContentType="application/inkml+xml"/>
  <Override PartName="/ppt/ink/ink861.xml" ContentType="application/inkml+xml"/>
  <Override PartName="/ppt/ink/ink862.xml" ContentType="application/inkml+xml"/>
  <Override PartName="/ppt/ink/ink863.xml" ContentType="application/inkml+xml"/>
  <Override PartName="/ppt/ink/ink864.xml" ContentType="application/inkml+xml"/>
  <Override PartName="/ppt/ink/ink865.xml" ContentType="application/inkml+xml"/>
  <Override PartName="/ppt/ink/ink866.xml" ContentType="application/inkml+xml"/>
  <Override PartName="/ppt/ink/ink867.xml" ContentType="application/inkml+xml"/>
  <Override PartName="/ppt/ink/ink868.xml" ContentType="application/inkml+xml"/>
  <Override PartName="/ppt/ink/ink869.xml" ContentType="application/inkml+xml"/>
  <Override PartName="/ppt/ink/ink870.xml" ContentType="application/inkml+xml"/>
  <Override PartName="/ppt/ink/ink871.xml" ContentType="application/inkml+xml"/>
  <Override PartName="/ppt/ink/ink872.xml" ContentType="application/inkml+xml"/>
  <Override PartName="/ppt/ink/ink873.xml" ContentType="application/inkml+xml"/>
  <Override PartName="/ppt/ink/ink874.xml" ContentType="application/inkml+xml"/>
  <Override PartName="/ppt/ink/ink875.xml" ContentType="application/inkml+xml"/>
  <Override PartName="/ppt/ink/ink876.xml" ContentType="application/inkml+xml"/>
  <Override PartName="/ppt/ink/ink877.xml" ContentType="application/inkml+xml"/>
  <Override PartName="/ppt/ink/ink878.xml" ContentType="application/inkml+xml"/>
  <Override PartName="/ppt/ink/ink879.xml" ContentType="application/inkml+xml"/>
  <Override PartName="/ppt/ink/ink880.xml" ContentType="application/inkml+xml"/>
  <Override PartName="/ppt/ink/ink881.xml" ContentType="application/inkml+xml"/>
  <Override PartName="/ppt/ink/ink882.xml" ContentType="application/inkml+xml"/>
  <Override PartName="/ppt/ink/ink883.xml" ContentType="application/inkml+xml"/>
  <Override PartName="/ppt/ink/ink884.xml" ContentType="application/inkml+xml"/>
  <Override PartName="/ppt/ink/ink885.xml" ContentType="application/inkml+xml"/>
  <Override PartName="/ppt/ink/ink886.xml" ContentType="application/inkml+xml"/>
  <Override PartName="/ppt/ink/ink887.xml" ContentType="application/inkml+xml"/>
  <Override PartName="/ppt/ink/ink888.xml" ContentType="application/inkml+xml"/>
  <Override PartName="/ppt/ink/ink889.xml" ContentType="application/inkml+xml"/>
  <Override PartName="/ppt/ink/ink890.xml" ContentType="application/inkml+xml"/>
  <Override PartName="/ppt/ink/ink891.xml" ContentType="application/inkml+xml"/>
  <Override PartName="/ppt/ink/ink892.xml" ContentType="application/inkml+xml"/>
  <Override PartName="/ppt/ink/ink893.xml" ContentType="application/inkml+xml"/>
  <Override PartName="/ppt/ink/ink894.xml" ContentType="application/inkml+xml"/>
  <Override PartName="/ppt/ink/ink895.xml" ContentType="application/inkml+xml"/>
  <Override PartName="/ppt/ink/ink896.xml" ContentType="application/inkml+xml"/>
  <Override PartName="/ppt/ink/ink897.xml" ContentType="application/inkml+xml"/>
  <Override PartName="/ppt/ink/ink898.xml" ContentType="application/inkml+xml"/>
  <Override PartName="/ppt/ink/ink899.xml" ContentType="application/inkml+xml"/>
  <Override PartName="/ppt/ink/ink900.xml" ContentType="application/inkml+xml"/>
  <Override PartName="/ppt/ink/ink901.xml" ContentType="application/inkml+xml"/>
  <Override PartName="/ppt/ink/ink902.xml" ContentType="application/inkml+xml"/>
  <Override PartName="/ppt/ink/ink903.xml" ContentType="application/inkml+xml"/>
  <Override PartName="/ppt/ink/ink904.xml" ContentType="application/inkml+xml"/>
  <Override PartName="/ppt/ink/ink905.xml" ContentType="application/inkml+xml"/>
  <Override PartName="/ppt/ink/ink906.xml" ContentType="application/inkml+xml"/>
  <Override PartName="/ppt/ink/ink907.xml" ContentType="application/inkml+xml"/>
  <Override PartName="/ppt/ink/ink908.xml" ContentType="application/inkml+xml"/>
  <Override PartName="/ppt/ink/ink909.xml" ContentType="application/inkml+xml"/>
  <Override PartName="/ppt/ink/ink910.xml" ContentType="application/inkml+xml"/>
  <Override PartName="/ppt/ink/ink911.xml" ContentType="application/inkml+xml"/>
  <Override PartName="/ppt/ink/ink912.xml" ContentType="application/inkml+xml"/>
  <Override PartName="/ppt/ink/ink913.xml" ContentType="application/inkml+xml"/>
  <Override PartName="/ppt/ink/ink914.xml" ContentType="application/inkml+xml"/>
  <Override PartName="/ppt/ink/ink915.xml" ContentType="application/inkml+xml"/>
  <Override PartName="/ppt/ink/ink916.xml" ContentType="application/inkml+xml"/>
  <Override PartName="/ppt/ink/ink917.xml" ContentType="application/inkml+xml"/>
  <Override PartName="/ppt/ink/ink918.xml" ContentType="application/inkml+xml"/>
  <Override PartName="/ppt/ink/ink919.xml" ContentType="application/inkml+xml"/>
  <Override PartName="/ppt/ink/ink920.xml" ContentType="application/inkml+xml"/>
  <Override PartName="/ppt/ink/ink921.xml" ContentType="application/inkml+xml"/>
  <Override PartName="/ppt/ink/ink922.xml" ContentType="application/inkml+xml"/>
  <Override PartName="/ppt/ink/ink923.xml" ContentType="application/inkml+xml"/>
  <Override PartName="/ppt/ink/ink924.xml" ContentType="application/inkml+xml"/>
  <Override PartName="/ppt/ink/ink925.xml" ContentType="application/inkml+xml"/>
  <Override PartName="/ppt/ink/ink926.xml" ContentType="application/inkml+xml"/>
  <Override PartName="/ppt/ink/ink927.xml" ContentType="application/inkml+xml"/>
  <Override PartName="/ppt/ink/ink928.xml" ContentType="application/inkml+xml"/>
  <Override PartName="/ppt/ink/ink929.xml" ContentType="application/inkml+xml"/>
  <Override PartName="/ppt/ink/ink930.xml" ContentType="application/inkml+xml"/>
  <Override PartName="/ppt/ink/ink931.xml" ContentType="application/inkml+xml"/>
  <Override PartName="/ppt/ink/ink932.xml" ContentType="application/inkml+xml"/>
  <Override PartName="/ppt/ink/ink933.xml" ContentType="application/inkml+xml"/>
  <Override PartName="/ppt/ink/ink934.xml" ContentType="application/inkml+xml"/>
  <Override PartName="/ppt/ink/ink935.xml" ContentType="application/inkml+xml"/>
  <Override PartName="/ppt/ink/ink936.xml" ContentType="application/inkml+xml"/>
  <Override PartName="/ppt/ink/ink937.xml" ContentType="application/inkml+xml"/>
  <Override PartName="/ppt/ink/ink938.xml" ContentType="application/inkml+xml"/>
  <Override PartName="/ppt/ink/ink939.xml" ContentType="application/inkml+xml"/>
  <Override PartName="/ppt/ink/ink940.xml" ContentType="application/inkml+xml"/>
  <Override PartName="/ppt/ink/ink941.xml" ContentType="application/inkml+xml"/>
  <Override PartName="/ppt/ink/ink942.xml" ContentType="application/inkml+xml"/>
  <Override PartName="/ppt/ink/ink943.xml" ContentType="application/inkml+xml"/>
  <Override PartName="/ppt/ink/ink944.xml" ContentType="application/inkml+xml"/>
  <Override PartName="/ppt/ink/ink945.xml" ContentType="application/inkml+xml"/>
  <Override PartName="/ppt/ink/ink946.xml" ContentType="application/inkml+xml"/>
  <Override PartName="/ppt/ink/ink947.xml" ContentType="application/inkml+xml"/>
  <Override PartName="/ppt/ink/ink948.xml" ContentType="application/inkml+xml"/>
  <Override PartName="/ppt/ink/ink949.xml" ContentType="application/inkml+xml"/>
  <Override PartName="/ppt/ink/ink950.xml" ContentType="application/inkml+xml"/>
  <Override PartName="/ppt/ink/ink951.xml" ContentType="application/inkml+xml"/>
  <Override PartName="/ppt/ink/ink952.xml" ContentType="application/inkml+xml"/>
  <Override PartName="/ppt/ink/ink953.xml" ContentType="application/inkml+xml"/>
  <Override PartName="/ppt/ink/ink954.xml" ContentType="application/inkml+xml"/>
  <Override PartName="/ppt/ink/ink955.xml" ContentType="application/inkml+xml"/>
  <Override PartName="/ppt/ink/ink956.xml" ContentType="application/inkml+xml"/>
  <Override PartName="/ppt/ink/ink957.xml" ContentType="application/inkml+xml"/>
  <Override PartName="/ppt/ink/ink958.xml" ContentType="application/inkml+xml"/>
  <Override PartName="/ppt/ink/ink959.xml" ContentType="application/inkml+xml"/>
  <Override PartName="/ppt/ink/ink960.xml" ContentType="application/inkml+xml"/>
  <Override PartName="/ppt/ink/ink961.xml" ContentType="application/inkml+xml"/>
  <Override PartName="/ppt/ink/ink962.xml" ContentType="application/inkml+xml"/>
  <Override PartName="/ppt/ink/ink963.xml" ContentType="application/inkml+xml"/>
  <Override PartName="/ppt/ink/ink964.xml" ContentType="application/inkml+xml"/>
  <Override PartName="/ppt/ink/ink965.xml" ContentType="application/inkml+xml"/>
  <Override PartName="/ppt/ink/ink966.xml" ContentType="application/inkml+xml"/>
  <Override PartName="/ppt/ink/ink967.xml" ContentType="application/inkml+xml"/>
  <Override PartName="/ppt/ink/ink968.xml" ContentType="application/inkml+xml"/>
  <Override PartName="/ppt/ink/ink969.xml" ContentType="application/inkml+xml"/>
  <Override PartName="/ppt/ink/ink970.xml" ContentType="application/inkml+xml"/>
  <Override PartName="/ppt/ink/ink971.xml" ContentType="application/inkml+xml"/>
  <Override PartName="/ppt/ink/ink972.xml" ContentType="application/inkml+xml"/>
  <Override PartName="/ppt/ink/ink973.xml" ContentType="application/inkml+xml"/>
  <Override PartName="/ppt/ink/ink974.xml" ContentType="application/inkml+xml"/>
  <Override PartName="/ppt/ink/ink975.xml" ContentType="application/inkml+xml"/>
  <Override PartName="/ppt/ink/ink976.xml" ContentType="application/inkml+xml"/>
  <Override PartName="/ppt/ink/ink977.xml" ContentType="application/inkml+xml"/>
  <Override PartName="/ppt/ink/ink978.xml" ContentType="application/inkml+xml"/>
  <Override PartName="/ppt/ink/ink979.xml" ContentType="application/inkml+xml"/>
  <Override PartName="/ppt/ink/ink980.xml" ContentType="application/inkml+xml"/>
  <Override PartName="/ppt/ink/ink981.xml" ContentType="application/inkml+xml"/>
  <Override PartName="/ppt/ink/ink982.xml" ContentType="application/inkml+xml"/>
  <Override PartName="/ppt/ink/ink983.xml" ContentType="application/inkml+xml"/>
  <Override PartName="/ppt/ink/ink984.xml" ContentType="application/inkml+xml"/>
  <Override PartName="/ppt/ink/ink985.xml" ContentType="application/inkml+xml"/>
  <Override PartName="/ppt/ink/ink986.xml" ContentType="application/inkml+xml"/>
  <Override PartName="/ppt/ink/ink987.xml" ContentType="application/inkml+xml"/>
  <Override PartName="/ppt/ink/ink988.xml" ContentType="application/inkml+xml"/>
  <Override PartName="/ppt/ink/ink989.xml" ContentType="application/inkml+xml"/>
  <Override PartName="/ppt/ink/ink990.xml" ContentType="application/inkml+xml"/>
  <Override PartName="/ppt/ink/ink991.xml" ContentType="application/inkml+xml"/>
  <Override PartName="/ppt/ink/ink992.xml" ContentType="application/inkml+xml"/>
  <Override PartName="/ppt/ink/ink993.xml" ContentType="application/inkml+xml"/>
  <Override PartName="/ppt/ink/ink994.xml" ContentType="application/inkml+xml"/>
  <Override PartName="/ppt/ink/ink995.xml" ContentType="application/inkml+xml"/>
  <Override PartName="/ppt/ink/ink996.xml" ContentType="application/inkml+xml"/>
  <Override PartName="/ppt/ink/ink997.xml" ContentType="application/inkml+xml"/>
  <Override PartName="/ppt/ink/ink998.xml" ContentType="application/inkml+xml"/>
  <Override PartName="/ppt/ink/ink999.xml" ContentType="application/inkml+xml"/>
  <Override PartName="/ppt/ink/ink1000.xml" ContentType="application/inkml+xml"/>
  <Override PartName="/ppt/ink/ink1001.xml" ContentType="application/inkml+xml"/>
  <Override PartName="/ppt/ink/ink1002.xml" ContentType="application/inkml+xml"/>
  <Override PartName="/ppt/ink/ink1003.xml" ContentType="application/inkml+xml"/>
  <Override PartName="/ppt/ink/ink1004.xml" ContentType="application/inkml+xml"/>
  <Override PartName="/ppt/ink/ink1005.xml" ContentType="application/inkml+xml"/>
  <Override PartName="/ppt/ink/ink1006.xml" ContentType="application/inkml+xml"/>
  <Override PartName="/ppt/ink/ink1007.xml" ContentType="application/inkml+xml"/>
  <Override PartName="/ppt/ink/ink1008.xml" ContentType="application/inkml+xml"/>
  <Override PartName="/ppt/ink/ink1009.xml" ContentType="application/inkml+xml"/>
  <Override PartName="/ppt/ink/ink1010.xml" ContentType="application/inkml+xml"/>
  <Override PartName="/ppt/ink/ink1011.xml" ContentType="application/inkml+xml"/>
  <Override PartName="/ppt/ink/ink1012.xml" ContentType="application/inkml+xml"/>
  <Override PartName="/ppt/ink/ink1013.xml" ContentType="application/inkml+xml"/>
  <Override PartName="/ppt/ink/ink1014.xml" ContentType="application/inkml+xml"/>
  <Override PartName="/ppt/ink/ink1015.xml" ContentType="application/inkml+xml"/>
  <Override PartName="/ppt/ink/ink1016.xml" ContentType="application/inkml+xml"/>
  <Override PartName="/ppt/ink/ink1017.xml" ContentType="application/inkml+xml"/>
  <Override PartName="/ppt/ink/ink1018.xml" ContentType="application/inkml+xml"/>
  <Override PartName="/ppt/ink/ink1019.xml" ContentType="application/inkml+xml"/>
  <Override PartName="/ppt/ink/ink1020.xml" ContentType="application/inkml+xml"/>
  <Override PartName="/ppt/ink/ink1021.xml" ContentType="application/inkml+xml"/>
  <Override PartName="/ppt/ink/ink1022.xml" ContentType="application/inkml+xml"/>
  <Override PartName="/ppt/ink/ink1023.xml" ContentType="application/inkml+xml"/>
  <Override PartName="/ppt/ink/ink1024.xml" ContentType="application/inkml+xml"/>
  <Override PartName="/ppt/ink/ink1025.xml" ContentType="application/inkml+xml"/>
  <Override PartName="/ppt/ink/ink1026.xml" ContentType="application/inkml+xml"/>
  <Override PartName="/ppt/ink/ink1027.xml" ContentType="application/inkml+xml"/>
  <Override PartName="/ppt/ink/ink1028.xml" ContentType="application/inkml+xml"/>
  <Override PartName="/ppt/ink/ink1029.xml" ContentType="application/inkml+xml"/>
  <Override PartName="/ppt/ink/ink1030.xml" ContentType="application/inkml+xml"/>
  <Override PartName="/ppt/ink/ink1031.xml" ContentType="application/inkml+xml"/>
  <Override PartName="/ppt/ink/ink1032.xml" ContentType="application/inkml+xml"/>
  <Override PartName="/ppt/ink/ink1033.xml" ContentType="application/inkml+xml"/>
  <Override PartName="/ppt/ink/ink1034.xml" ContentType="application/inkml+xml"/>
  <Override PartName="/ppt/ink/ink1035.xml" ContentType="application/inkml+xml"/>
  <Override PartName="/ppt/ink/ink1036.xml" ContentType="application/inkml+xml"/>
  <Override PartName="/ppt/ink/ink1037.xml" ContentType="application/inkml+xml"/>
  <Override PartName="/ppt/ink/ink1038.xml" ContentType="application/inkml+xml"/>
  <Override PartName="/ppt/ink/ink1039.xml" ContentType="application/inkml+xml"/>
  <Override PartName="/ppt/ink/ink1040.xml" ContentType="application/inkml+xml"/>
  <Override PartName="/ppt/ink/ink1041.xml" ContentType="application/inkml+xml"/>
  <Override PartName="/ppt/ink/ink1042.xml" ContentType="application/inkml+xml"/>
  <Override PartName="/ppt/ink/ink1043.xml" ContentType="application/inkml+xml"/>
  <Override PartName="/ppt/ink/ink1044.xml" ContentType="application/inkml+xml"/>
  <Override PartName="/ppt/ink/ink1045.xml" ContentType="application/inkml+xml"/>
  <Override PartName="/ppt/ink/ink1046.xml" ContentType="application/inkml+xml"/>
  <Override PartName="/ppt/ink/ink1047.xml" ContentType="application/inkml+xml"/>
  <Override PartName="/ppt/ink/ink1048.xml" ContentType="application/inkml+xml"/>
  <Override PartName="/ppt/ink/ink1049.xml" ContentType="application/inkml+xml"/>
  <Override PartName="/ppt/ink/ink1050.xml" ContentType="application/inkml+xml"/>
  <Override PartName="/ppt/ink/ink1051.xml" ContentType="application/inkml+xml"/>
  <Override PartName="/ppt/ink/ink1052.xml" ContentType="application/inkml+xml"/>
  <Override PartName="/ppt/ink/ink1053.xml" ContentType="application/inkml+xml"/>
  <Override PartName="/ppt/ink/ink1054.xml" ContentType="application/inkml+xml"/>
  <Override PartName="/ppt/ink/ink1055.xml" ContentType="application/inkml+xml"/>
  <Override PartName="/ppt/ink/ink1056.xml" ContentType="application/inkml+xml"/>
  <Override PartName="/ppt/ink/ink1057.xml" ContentType="application/inkml+xml"/>
  <Override PartName="/ppt/ink/ink1058.xml" ContentType="application/inkml+xml"/>
  <Override PartName="/ppt/ink/ink1059.xml" ContentType="application/inkml+xml"/>
  <Override PartName="/ppt/ink/ink1060.xml" ContentType="application/inkml+xml"/>
  <Override PartName="/ppt/ink/ink1061.xml" ContentType="application/inkml+xml"/>
  <Override PartName="/ppt/ink/ink1062.xml" ContentType="application/inkml+xml"/>
  <Override PartName="/ppt/ink/ink1063.xml" ContentType="application/inkml+xml"/>
  <Override PartName="/ppt/ink/ink1064.xml" ContentType="application/inkml+xml"/>
  <Override PartName="/ppt/ink/ink1065.xml" ContentType="application/inkml+xml"/>
  <Override PartName="/ppt/ink/ink1066.xml" ContentType="application/inkml+xml"/>
  <Override PartName="/ppt/ink/ink1067.xml" ContentType="application/inkml+xml"/>
  <Override PartName="/ppt/ink/ink1068.xml" ContentType="application/inkml+xml"/>
  <Override PartName="/ppt/ink/ink1069.xml" ContentType="application/inkml+xml"/>
  <Override PartName="/ppt/ink/ink1070.xml" ContentType="application/inkml+xml"/>
  <Override PartName="/ppt/ink/ink1071.xml" ContentType="application/inkml+xml"/>
  <Override PartName="/ppt/ink/ink1072.xml" ContentType="application/inkml+xml"/>
  <Override PartName="/ppt/ink/ink1073.xml" ContentType="application/inkml+xml"/>
  <Override PartName="/ppt/ink/ink1074.xml" ContentType="application/inkml+xml"/>
  <Override PartName="/ppt/ink/ink1075.xml" ContentType="application/inkml+xml"/>
  <Override PartName="/ppt/ink/ink1076.xml" ContentType="application/inkml+xml"/>
  <Override PartName="/ppt/ink/ink1077.xml" ContentType="application/inkml+xml"/>
  <Override PartName="/ppt/ink/ink1078.xml" ContentType="application/inkml+xml"/>
  <Override PartName="/ppt/ink/ink1079.xml" ContentType="application/inkml+xml"/>
  <Override PartName="/ppt/ink/ink1080.xml" ContentType="application/inkml+xml"/>
  <Override PartName="/ppt/ink/ink1081.xml" ContentType="application/inkml+xml"/>
  <Override PartName="/ppt/ink/ink1082.xml" ContentType="application/inkml+xml"/>
  <Override PartName="/ppt/ink/ink1083.xml" ContentType="application/inkml+xml"/>
  <Override PartName="/ppt/ink/ink1084.xml" ContentType="application/inkml+xml"/>
  <Override PartName="/ppt/ink/ink1085.xml" ContentType="application/inkml+xml"/>
  <Override PartName="/ppt/ink/ink1086.xml" ContentType="application/inkml+xml"/>
  <Override PartName="/ppt/ink/ink1087.xml" ContentType="application/inkml+xml"/>
  <Override PartName="/ppt/ink/ink1088.xml" ContentType="application/inkml+xml"/>
  <Override PartName="/ppt/ink/ink1089.xml" ContentType="application/inkml+xml"/>
  <Override PartName="/ppt/ink/ink1090.xml" ContentType="application/inkml+xml"/>
  <Override PartName="/ppt/ink/ink1091.xml" ContentType="application/inkml+xml"/>
  <Override PartName="/ppt/ink/ink1092.xml" ContentType="application/inkml+xml"/>
  <Override PartName="/ppt/ink/ink1093.xml" ContentType="application/inkml+xml"/>
  <Override PartName="/ppt/ink/ink1094.xml" ContentType="application/inkml+xml"/>
  <Override PartName="/ppt/ink/ink1095.xml" ContentType="application/inkml+xml"/>
  <Override PartName="/ppt/ink/ink1096.xml" ContentType="application/inkml+xml"/>
  <Override PartName="/ppt/ink/ink1097.xml" ContentType="application/inkml+xml"/>
  <Override PartName="/ppt/ink/ink1098.xml" ContentType="application/inkml+xml"/>
  <Override PartName="/ppt/ink/ink1099.xml" ContentType="application/inkml+xml"/>
  <Override PartName="/ppt/ink/ink1100.xml" ContentType="application/inkml+xml"/>
  <Override PartName="/ppt/ink/ink1101.xml" ContentType="application/inkml+xml"/>
  <Override PartName="/ppt/ink/ink1102.xml" ContentType="application/inkml+xml"/>
  <Override PartName="/ppt/ink/ink1103.xml" ContentType="application/inkml+xml"/>
  <Override PartName="/ppt/ink/ink1104.xml" ContentType="application/inkml+xml"/>
  <Override PartName="/ppt/ink/ink1105.xml" ContentType="application/inkml+xml"/>
  <Override PartName="/ppt/ink/ink1106.xml" ContentType="application/inkml+xml"/>
  <Override PartName="/ppt/ink/ink1107.xml" ContentType="application/inkml+xml"/>
  <Override PartName="/ppt/ink/ink1108.xml" ContentType="application/inkml+xml"/>
  <Override PartName="/ppt/ink/ink1109.xml" ContentType="application/inkml+xml"/>
  <Override PartName="/ppt/ink/ink1110.xml" ContentType="application/inkml+xml"/>
  <Override PartName="/ppt/ink/ink1111.xml" ContentType="application/inkml+xml"/>
  <Override PartName="/ppt/ink/ink1112.xml" ContentType="application/inkml+xml"/>
  <Override PartName="/ppt/ink/ink1113.xml" ContentType="application/inkml+xml"/>
  <Override PartName="/ppt/ink/ink1114.xml" ContentType="application/inkml+xml"/>
  <Override PartName="/ppt/ink/ink1115.xml" ContentType="application/inkml+xml"/>
  <Override PartName="/ppt/ink/ink1116.xml" ContentType="application/inkml+xml"/>
  <Override PartName="/ppt/ink/ink1117.xml" ContentType="application/inkml+xml"/>
  <Override PartName="/ppt/ink/ink1118.xml" ContentType="application/inkml+xml"/>
  <Override PartName="/ppt/ink/ink1119.xml" ContentType="application/inkml+xml"/>
  <Override PartName="/ppt/ink/ink1120.xml" ContentType="application/inkml+xml"/>
  <Override PartName="/ppt/ink/ink1121.xml" ContentType="application/inkml+xml"/>
  <Override PartName="/ppt/ink/ink1122.xml" ContentType="application/inkml+xml"/>
  <Override PartName="/ppt/ink/ink1123.xml" ContentType="application/inkml+xml"/>
  <Override PartName="/ppt/ink/ink1124.xml" ContentType="application/inkml+xml"/>
  <Override PartName="/ppt/ink/ink1125.xml" ContentType="application/inkml+xml"/>
  <Override PartName="/ppt/ink/ink1126.xml" ContentType="application/inkml+xml"/>
  <Override PartName="/ppt/ink/ink1127.xml" ContentType="application/inkml+xml"/>
  <Override PartName="/ppt/ink/ink1128.xml" ContentType="application/inkml+xml"/>
  <Override PartName="/ppt/ink/ink1129.xml" ContentType="application/inkml+xml"/>
  <Override PartName="/ppt/ink/ink1130.xml" ContentType="application/inkml+xml"/>
  <Override PartName="/ppt/ink/ink1131.xml" ContentType="application/inkml+xml"/>
  <Override PartName="/ppt/ink/ink1132.xml" ContentType="application/inkml+xml"/>
  <Override PartName="/ppt/ink/ink1133.xml" ContentType="application/inkml+xml"/>
  <Override PartName="/ppt/ink/ink1134.xml" ContentType="application/inkml+xml"/>
  <Override PartName="/ppt/ink/ink1135.xml" ContentType="application/inkml+xml"/>
  <Override PartName="/ppt/ink/ink1136.xml" ContentType="application/inkml+xml"/>
  <Override PartName="/ppt/ink/ink1137.xml" ContentType="application/inkml+xml"/>
  <Override PartName="/ppt/ink/ink1138.xml" ContentType="application/inkml+xml"/>
  <Override PartName="/ppt/ink/ink1139.xml" ContentType="application/inkml+xml"/>
  <Override PartName="/ppt/ink/ink1140.xml" ContentType="application/inkml+xml"/>
  <Override PartName="/ppt/ink/ink1141.xml" ContentType="application/inkml+xml"/>
  <Override PartName="/ppt/ink/ink1142.xml" ContentType="application/inkml+xml"/>
  <Override PartName="/ppt/ink/ink1143.xml" ContentType="application/inkml+xml"/>
  <Override PartName="/ppt/ink/ink1144.xml" ContentType="application/inkml+xml"/>
  <Override PartName="/ppt/ink/ink1145.xml" ContentType="application/inkml+xml"/>
  <Override PartName="/ppt/ink/ink1146.xml" ContentType="application/inkml+xml"/>
  <Override PartName="/ppt/ink/ink1147.xml" ContentType="application/inkml+xml"/>
  <Override PartName="/ppt/ink/ink1148.xml" ContentType="application/inkml+xml"/>
  <Override PartName="/ppt/ink/ink1149.xml" ContentType="application/inkml+xml"/>
  <Override PartName="/ppt/ink/ink1150.xml" ContentType="application/inkml+xml"/>
  <Override PartName="/ppt/ink/ink1151.xml" ContentType="application/inkml+xml"/>
  <Override PartName="/ppt/ink/ink1152.xml" ContentType="application/inkml+xml"/>
  <Override PartName="/ppt/ink/ink1153.xml" ContentType="application/inkml+xml"/>
  <Override PartName="/ppt/ink/ink1154.xml" ContentType="application/inkml+xml"/>
  <Override PartName="/ppt/ink/ink1155.xml" ContentType="application/inkml+xml"/>
  <Override PartName="/ppt/ink/ink1156.xml" ContentType="application/inkml+xml"/>
  <Override PartName="/ppt/ink/ink1157.xml" ContentType="application/inkml+xml"/>
  <Override PartName="/ppt/ink/ink1158.xml" ContentType="application/inkml+xml"/>
  <Override PartName="/ppt/ink/ink1159.xml" ContentType="application/inkml+xml"/>
  <Override PartName="/ppt/ink/ink1160.xml" ContentType="application/inkml+xml"/>
  <Override PartName="/ppt/ink/ink1161.xml" ContentType="application/inkml+xml"/>
  <Override PartName="/ppt/ink/ink1162.xml" ContentType="application/inkml+xml"/>
  <Override PartName="/ppt/ink/ink1163.xml" ContentType="application/inkml+xml"/>
  <Override PartName="/ppt/ink/ink1164.xml" ContentType="application/inkml+xml"/>
  <Override PartName="/ppt/ink/ink1165.xml" ContentType="application/inkml+xml"/>
  <Override PartName="/ppt/ink/ink1166.xml" ContentType="application/inkml+xml"/>
  <Override PartName="/ppt/ink/ink1167.xml" ContentType="application/inkml+xml"/>
  <Override PartName="/ppt/ink/ink1168.xml" ContentType="application/inkml+xml"/>
  <Override PartName="/ppt/ink/ink1169.xml" ContentType="application/inkml+xml"/>
  <Override PartName="/ppt/ink/ink1170.xml" ContentType="application/inkml+xml"/>
  <Override PartName="/ppt/ink/ink1171.xml" ContentType="application/inkml+xml"/>
  <Override PartName="/ppt/ink/ink1172.xml" ContentType="application/inkml+xml"/>
  <Override PartName="/ppt/ink/ink1173.xml" ContentType="application/inkml+xml"/>
  <Override PartName="/ppt/ink/ink1174.xml" ContentType="application/inkml+xml"/>
  <Override PartName="/ppt/ink/ink1175.xml" ContentType="application/inkml+xml"/>
  <Override PartName="/ppt/ink/ink1176.xml" ContentType="application/inkml+xml"/>
  <Override PartName="/ppt/ink/ink1177.xml" ContentType="application/inkml+xml"/>
  <Override PartName="/ppt/ink/ink1178.xml" ContentType="application/inkml+xml"/>
  <Override PartName="/ppt/ink/ink1179.xml" ContentType="application/inkml+xml"/>
  <Override PartName="/ppt/ink/ink1180.xml" ContentType="application/inkml+xml"/>
  <Override PartName="/ppt/ink/ink1181.xml" ContentType="application/inkml+xml"/>
  <Override PartName="/ppt/ink/ink1182.xml" ContentType="application/inkml+xml"/>
  <Override PartName="/ppt/ink/ink1183.xml" ContentType="application/inkml+xml"/>
  <Override PartName="/ppt/ink/ink1184.xml" ContentType="application/inkml+xml"/>
  <Override PartName="/ppt/ink/ink1185.xml" ContentType="application/inkml+xml"/>
  <Override PartName="/ppt/ink/ink1186.xml" ContentType="application/inkml+xml"/>
  <Override PartName="/ppt/ink/ink1187.xml" ContentType="application/inkml+xml"/>
  <Override PartName="/ppt/ink/ink1188.xml" ContentType="application/inkml+xml"/>
  <Override PartName="/ppt/ink/ink1189.xml" ContentType="application/inkml+xml"/>
  <Override PartName="/ppt/ink/ink1190.xml" ContentType="application/inkml+xml"/>
  <Override PartName="/ppt/ink/ink1191.xml" ContentType="application/inkml+xml"/>
  <Override PartName="/ppt/ink/ink1192.xml" ContentType="application/inkml+xml"/>
  <Override PartName="/ppt/ink/ink1193.xml" ContentType="application/inkml+xml"/>
  <Override PartName="/ppt/ink/ink1194.xml" ContentType="application/inkml+xml"/>
  <Override PartName="/ppt/ink/ink1195.xml" ContentType="application/inkml+xml"/>
  <Override PartName="/ppt/ink/ink1196.xml" ContentType="application/inkml+xml"/>
  <Override PartName="/ppt/ink/ink1197.xml" ContentType="application/inkml+xml"/>
  <Override PartName="/ppt/ink/ink1198.xml" ContentType="application/inkml+xml"/>
  <Override PartName="/ppt/ink/ink1199.xml" ContentType="application/inkml+xml"/>
  <Override PartName="/ppt/ink/ink1200.xml" ContentType="application/inkml+xml"/>
  <Override PartName="/ppt/ink/ink1201.xml" ContentType="application/inkml+xml"/>
  <Override PartName="/ppt/ink/ink1202.xml" ContentType="application/inkml+xml"/>
  <Override PartName="/ppt/ink/ink1203.xml" ContentType="application/inkml+xml"/>
  <Override PartName="/ppt/ink/ink1204.xml" ContentType="application/inkml+xml"/>
  <Override PartName="/ppt/ink/ink1205.xml" ContentType="application/inkml+xml"/>
  <Override PartName="/ppt/ink/ink1206.xml" ContentType="application/inkml+xml"/>
  <Override PartName="/ppt/ink/ink1207.xml" ContentType="application/inkml+xml"/>
  <Override PartName="/ppt/ink/ink1208.xml" ContentType="application/inkml+xml"/>
  <Override PartName="/ppt/ink/ink1209.xml" ContentType="application/inkml+xml"/>
  <Override PartName="/ppt/ink/ink1210.xml" ContentType="application/inkml+xml"/>
  <Override PartName="/ppt/ink/ink1211.xml" ContentType="application/inkml+xml"/>
  <Override PartName="/ppt/ink/ink1212.xml" ContentType="application/inkml+xml"/>
  <Override PartName="/ppt/ink/ink1213.xml" ContentType="application/inkml+xml"/>
  <Override PartName="/ppt/ink/ink1214.xml" ContentType="application/inkml+xml"/>
  <Override PartName="/ppt/ink/ink1215.xml" ContentType="application/inkml+xml"/>
  <Override PartName="/ppt/ink/ink1216.xml" ContentType="application/inkml+xml"/>
  <Override PartName="/ppt/ink/ink1217.xml" ContentType="application/inkml+xml"/>
  <Override PartName="/ppt/ink/ink1218.xml" ContentType="application/inkml+xml"/>
  <Override PartName="/ppt/ink/ink1219.xml" ContentType="application/inkml+xml"/>
  <Override PartName="/ppt/ink/ink1220.xml" ContentType="application/inkml+xml"/>
  <Override PartName="/ppt/ink/ink1221.xml" ContentType="application/inkml+xml"/>
  <Override PartName="/ppt/ink/ink1222.xml" ContentType="application/inkml+xml"/>
  <Override PartName="/ppt/ink/ink1223.xml" ContentType="application/inkml+xml"/>
  <Override PartName="/ppt/ink/ink1224.xml" ContentType="application/inkml+xml"/>
  <Override PartName="/ppt/ink/ink1225.xml" ContentType="application/inkml+xml"/>
  <Override PartName="/ppt/ink/ink1226.xml" ContentType="application/inkml+xml"/>
  <Override PartName="/ppt/ink/ink1227.xml" ContentType="application/inkml+xml"/>
  <Override PartName="/ppt/ink/ink1228.xml" ContentType="application/inkml+xml"/>
  <Override PartName="/ppt/ink/ink1229.xml" ContentType="application/inkml+xml"/>
  <Override PartName="/ppt/ink/ink1230.xml" ContentType="application/inkml+xml"/>
  <Override PartName="/ppt/ink/ink1231.xml" ContentType="application/inkml+xml"/>
  <Override PartName="/ppt/ink/ink1232.xml" ContentType="application/inkml+xml"/>
  <Override PartName="/ppt/ink/ink1233.xml" ContentType="application/inkml+xml"/>
  <Override PartName="/ppt/ink/ink1234.xml" ContentType="application/inkml+xml"/>
  <Override PartName="/ppt/ink/ink1235.xml" ContentType="application/inkml+xml"/>
  <Override PartName="/ppt/ink/ink1236.xml" ContentType="application/inkml+xml"/>
  <Override PartName="/ppt/ink/ink1237.xml" ContentType="application/inkml+xml"/>
  <Override PartName="/ppt/ink/ink1238.xml" ContentType="application/inkml+xml"/>
  <Override PartName="/ppt/ink/ink1239.xml" ContentType="application/inkml+xml"/>
  <Override PartName="/ppt/ink/ink1240.xml" ContentType="application/inkml+xml"/>
  <Override PartName="/ppt/ink/ink1241.xml" ContentType="application/inkml+xml"/>
  <Override PartName="/ppt/ink/ink1242.xml" ContentType="application/inkml+xml"/>
  <Override PartName="/ppt/ink/ink1243.xml" ContentType="application/inkml+xml"/>
  <Override PartName="/ppt/ink/ink1244.xml" ContentType="application/inkml+xml"/>
  <Override PartName="/ppt/ink/ink1245.xml" ContentType="application/inkml+xml"/>
  <Override PartName="/ppt/ink/ink1246.xml" ContentType="application/inkml+xml"/>
  <Override PartName="/ppt/ink/ink1247.xml" ContentType="application/inkml+xml"/>
  <Override PartName="/ppt/ink/ink1248.xml" ContentType="application/inkml+xml"/>
  <Override PartName="/ppt/ink/ink1249.xml" ContentType="application/inkml+xml"/>
  <Override PartName="/ppt/ink/ink1250.xml" ContentType="application/inkml+xml"/>
  <Override PartName="/ppt/ink/ink1251.xml" ContentType="application/inkml+xml"/>
  <Override PartName="/ppt/ink/ink1252.xml" ContentType="application/inkml+xml"/>
  <Override PartName="/ppt/ink/ink1253.xml" ContentType="application/inkml+xml"/>
  <Override PartName="/ppt/ink/ink1254.xml" ContentType="application/inkml+xml"/>
  <Override PartName="/ppt/ink/ink1255.xml" ContentType="application/inkml+xml"/>
  <Override PartName="/ppt/ink/ink1256.xml" ContentType="application/inkml+xml"/>
  <Override PartName="/ppt/ink/ink1257.xml" ContentType="application/inkml+xml"/>
  <Override PartName="/ppt/ink/ink1258.xml" ContentType="application/inkml+xml"/>
  <Override PartName="/ppt/ink/ink1259.xml" ContentType="application/inkml+xml"/>
  <Override PartName="/ppt/ink/ink1260.xml" ContentType="application/inkml+xml"/>
  <Override PartName="/ppt/ink/ink1261.xml" ContentType="application/inkml+xml"/>
  <Override PartName="/ppt/ink/ink1262.xml" ContentType="application/inkml+xml"/>
  <Override PartName="/ppt/ink/ink1263.xml" ContentType="application/inkml+xml"/>
  <Override PartName="/ppt/ink/ink1264.xml" ContentType="application/inkml+xml"/>
  <Override PartName="/ppt/ink/ink1265.xml" ContentType="application/inkml+xml"/>
  <Override PartName="/ppt/ink/ink1266.xml" ContentType="application/inkml+xml"/>
  <Override PartName="/ppt/ink/ink1267.xml" ContentType="application/inkml+xml"/>
  <Override PartName="/ppt/ink/ink1268.xml" ContentType="application/inkml+xml"/>
  <Override PartName="/ppt/ink/ink1269.xml" ContentType="application/inkml+xml"/>
  <Override PartName="/ppt/ink/ink1270.xml" ContentType="application/inkml+xml"/>
  <Override PartName="/ppt/ink/ink1271.xml" ContentType="application/inkml+xml"/>
  <Override PartName="/ppt/ink/ink1272.xml" ContentType="application/inkml+xml"/>
  <Override PartName="/ppt/ink/ink1273.xml" ContentType="application/inkml+xml"/>
  <Override PartName="/ppt/ink/ink1274.xml" ContentType="application/inkml+xml"/>
  <Override PartName="/ppt/ink/ink1275.xml" ContentType="application/inkml+xml"/>
  <Override PartName="/ppt/ink/ink1276.xml" ContentType="application/inkml+xml"/>
  <Override PartName="/ppt/ink/ink1277.xml" ContentType="application/inkml+xml"/>
  <Override PartName="/ppt/ink/ink1278.xml" ContentType="application/inkml+xml"/>
  <Override PartName="/ppt/ink/ink1279.xml" ContentType="application/inkml+xml"/>
  <Override PartName="/ppt/ink/ink1280.xml" ContentType="application/inkml+xml"/>
  <Override PartName="/ppt/ink/ink1281.xml" ContentType="application/inkml+xml"/>
  <Override PartName="/ppt/ink/ink1282.xml" ContentType="application/inkml+xml"/>
  <Override PartName="/ppt/ink/ink1283.xml" ContentType="application/inkml+xml"/>
  <Override PartName="/ppt/ink/ink1284.xml" ContentType="application/inkml+xml"/>
  <Override PartName="/ppt/ink/ink1285.xml" ContentType="application/inkml+xml"/>
  <Override PartName="/ppt/ink/ink1286.xml" ContentType="application/inkml+xml"/>
  <Override PartName="/ppt/ink/ink1287.xml" ContentType="application/inkml+xml"/>
  <Override PartName="/ppt/ink/ink1288.xml" ContentType="application/inkml+xml"/>
  <Override PartName="/ppt/ink/ink1289.xml" ContentType="application/inkml+xml"/>
  <Override PartName="/ppt/ink/ink1290.xml" ContentType="application/inkml+xml"/>
  <Override PartName="/ppt/ink/ink1291.xml" ContentType="application/inkml+xml"/>
  <Override PartName="/ppt/ink/ink1292.xml" ContentType="application/inkml+xml"/>
  <Override PartName="/ppt/ink/ink1293.xml" ContentType="application/inkml+xml"/>
  <Override PartName="/ppt/ink/ink1294.xml" ContentType="application/inkml+xml"/>
  <Override PartName="/ppt/ink/ink1295.xml" ContentType="application/inkml+xml"/>
  <Override PartName="/ppt/ink/ink1296.xml" ContentType="application/inkml+xml"/>
  <Override PartName="/ppt/ink/ink1297.xml" ContentType="application/inkml+xml"/>
  <Override PartName="/ppt/ink/ink1298.xml" ContentType="application/inkml+xml"/>
  <Override PartName="/ppt/ink/ink1299.xml" ContentType="application/inkml+xml"/>
  <Override PartName="/ppt/ink/ink1300.xml" ContentType="application/inkml+xml"/>
  <Override PartName="/ppt/ink/ink1301.xml" ContentType="application/inkml+xml"/>
  <Override PartName="/ppt/ink/ink1302.xml" ContentType="application/inkml+xml"/>
  <Override PartName="/ppt/ink/ink1303.xml" ContentType="application/inkml+xml"/>
  <Override PartName="/ppt/ink/ink1304.xml" ContentType="application/inkml+xml"/>
  <Override PartName="/ppt/ink/ink1305.xml" ContentType="application/inkml+xml"/>
  <Override PartName="/ppt/ink/ink1306.xml" ContentType="application/inkml+xml"/>
  <Override PartName="/ppt/ink/ink1307.xml" ContentType="application/inkml+xml"/>
  <Override PartName="/ppt/ink/ink1308.xml" ContentType="application/inkml+xml"/>
  <Override PartName="/ppt/ink/ink1309.xml" ContentType="application/inkml+xml"/>
  <Override PartName="/ppt/ink/ink1310.xml" ContentType="application/inkml+xml"/>
  <Override PartName="/ppt/ink/ink1311.xml" ContentType="application/inkml+xml"/>
  <Override PartName="/ppt/ink/ink1312.xml" ContentType="application/inkml+xml"/>
  <Override PartName="/ppt/ink/ink1313.xml" ContentType="application/inkml+xml"/>
  <Override PartName="/ppt/ink/ink1314.xml" ContentType="application/inkml+xml"/>
  <Override PartName="/ppt/ink/ink1315.xml" ContentType="application/inkml+xml"/>
  <Override PartName="/ppt/ink/ink1316.xml" ContentType="application/inkml+xml"/>
  <Override PartName="/ppt/ink/ink1317.xml" ContentType="application/inkml+xml"/>
  <Override PartName="/ppt/ink/ink1318.xml" ContentType="application/inkml+xml"/>
  <Override PartName="/ppt/ink/ink1319.xml" ContentType="application/inkml+xml"/>
  <Override PartName="/ppt/ink/ink1320.xml" ContentType="application/inkml+xml"/>
  <Override PartName="/ppt/ink/ink1321.xml" ContentType="application/inkml+xml"/>
  <Override PartName="/ppt/ink/ink1322.xml" ContentType="application/inkml+xml"/>
  <Override PartName="/ppt/ink/ink1323.xml" ContentType="application/inkml+xml"/>
  <Override PartName="/ppt/ink/ink1324.xml" ContentType="application/inkml+xml"/>
  <Override PartName="/ppt/ink/ink1325.xml" ContentType="application/inkml+xml"/>
  <Override PartName="/ppt/ink/ink1326.xml" ContentType="application/inkml+xml"/>
  <Override PartName="/ppt/ink/ink1327.xml" ContentType="application/inkml+xml"/>
  <Override PartName="/ppt/ink/ink1328.xml" ContentType="application/inkml+xml"/>
  <Override PartName="/ppt/ink/ink1329.xml" ContentType="application/inkml+xml"/>
  <Override PartName="/ppt/ink/ink1330.xml" ContentType="application/inkml+xml"/>
  <Override PartName="/ppt/ink/ink1331.xml" ContentType="application/inkml+xml"/>
  <Override PartName="/ppt/ink/ink1332.xml" ContentType="application/inkml+xml"/>
  <Override PartName="/ppt/ink/ink1333.xml" ContentType="application/inkml+xml"/>
  <Override PartName="/ppt/ink/ink1334.xml" ContentType="application/inkml+xml"/>
  <Override PartName="/ppt/ink/ink1335.xml" ContentType="application/inkml+xml"/>
  <Override PartName="/ppt/ink/ink1336.xml" ContentType="application/inkml+xml"/>
  <Override PartName="/ppt/ink/ink1337.xml" ContentType="application/inkml+xml"/>
  <Override PartName="/ppt/ink/ink1338.xml" ContentType="application/inkml+xml"/>
  <Override PartName="/ppt/ink/ink1339.xml" ContentType="application/inkml+xml"/>
  <Override PartName="/ppt/ink/ink1340.xml" ContentType="application/inkml+xml"/>
  <Override PartName="/ppt/ink/ink1341.xml" ContentType="application/inkml+xml"/>
  <Override PartName="/ppt/ink/ink1342.xml" ContentType="application/inkml+xml"/>
  <Override PartName="/ppt/ink/ink1343.xml" ContentType="application/inkml+xml"/>
  <Override PartName="/ppt/ink/ink1344.xml" ContentType="application/inkml+xml"/>
  <Override PartName="/ppt/ink/ink1345.xml" ContentType="application/inkml+xml"/>
  <Override PartName="/ppt/ink/ink1346.xml" ContentType="application/inkml+xml"/>
  <Override PartName="/ppt/ink/ink1347.xml" ContentType="application/inkml+xml"/>
  <Override PartName="/ppt/ink/ink1348.xml" ContentType="application/inkml+xml"/>
  <Override PartName="/ppt/ink/ink1349.xml" ContentType="application/inkml+xml"/>
  <Override PartName="/ppt/ink/ink1350.xml" ContentType="application/inkml+xml"/>
  <Override PartName="/ppt/ink/ink1351.xml" ContentType="application/inkml+xml"/>
  <Override PartName="/ppt/ink/ink1352.xml" ContentType="application/inkml+xml"/>
  <Override PartName="/ppt/ink/ink1353.xml" ContentType="application/inkml+xml"/>
  <Override PartName="/ppt/ink/ink1354.xml" ContentType="application/inkml+xml"/>
  <Override PartName="/ppt/ink/ink1355.xml" ContentType="application/inkml+xml"/>
  <Override PartName="/ppt/ink/ink1356.xml" ContentType="application/inkml+xml"/>
  <Override PartName="/ppt/ink/ink1357.xml" ContentType="application/inkml+xml"/>
  <Override PartName="/ppt/ink/ink1358.xml" ContentType="application/inkml+xml"/>
  <Override PartName="/ppt/ink/ink1359.xml" ContentType="application/inkml+xml"/>
  <Override PartName="/ppt/ink/ink1360.xml" ContentType="application/inkml+xml"/>
  <Override PartName="/ppt/ink/ink1361.xml" ContentType="application/inkml+xml"/>
  <Override PartName="/ppt/ink/ink1362.xml" ContentType="application/inkml+xml"/>
  <Override PartName="/ppt/ink/ink1363.xml" ContentType="application/inkml+xml"/>
  <Override PartName="/ppt/ink/ink1364.xml" ContentType="application/inkml+xml"/>
  <Override PartName="/ppt/ink/ink1365.xml" ContentType="application/inkml+xml"/>
  <Override PartName="/ppt/ink/ink1366.xml" ContentType="application/inkml+xml"/>
  <Override PartName="/ppt/ink/ink1367.xml" ContentType="application/inkml+xml"/>
  <Override PartName="/ppt/ink/ink1368.xml" ContentType="application/inkml+xml"/>
  <Override PartName="/ppt/ink/ink1369.xml" ContentType="application/inkml+xml"/>
  <Override PartName="/ppt/ink/ink1370.xml" ContentType="application/inkml+xml"/>
  <Override PartName="/ppt/ink/ink1371.xml" ContentType="application/inkml+xml"/>
  <Override PartName="/ppt/ink/ink1372.xml" ContentType="application/inkml+xml"/>
  <Override PartName="/ppt/ink/ink1373.xml" ContentType="application/inkml+xml"/>
  <Override PartName="/ppt/ink/ink1374.xml" ContentType="application/inkml+xml"/>
  <Override PartName="/ppt/ink/ink1375.xml" ContentType="application/inkml+xml"/>
  <Override PartName="/ppt/ink/ink1376.xml" ContentType="application/inkml+xml"/>
  <Override PartName="/ppt/ink/ink1377.xml" ContentType="application/inkml+xml"/>
  <Override PartName="/ppt/ink/ink1378.xml" ContentType="application/inkml+xml"/>
  <Override PartName="/ppt/ink/ink1379.xml" ContentType="application/inkml+xml"/>
  <Override PartName="/ppt/ink/ink1380.xml" ContentType="application/inkml+xml"/>
  <Override PartName="/ppt/ink/ink1381.xml" ContentType="application/inkml+xml"/>
  <Override PartName="/ppt/ink/ink1382.xml" ContentType="application/inkml+xml"/>
  <Override PartName="/ppt/ink/ink1383.xml" ContentType="application/inkml+xml"/>
  <Override PartName="/ppt/ink/ink1384.xml" ContentType="application/inkml+xml"/>
  <Override PartName="/ppt/ink/ink1385.xml" ContentType="application/inkml+xml"/>
  <Override PartName="/ppt/ink/ink1386.xml" ContentType="application/inkml+xml"/>
  <Override PartName="/ppt/ink/ink1387.xml" ContentType="application/inkml+xml"/>
  <Override PartName="/ppt/ink/ink1388.xml" ContentType="application/inkml+xml"/>
  <Override PartName="/ppt/ink/ink1389.xml" ContentType="application/inkml+xml"/>
  <Override PartName="/ppt/ink/ink1390.xml" ContentType="application/inkml+xml"/>
  <Override PartName="/ppt/ink/ink1391.xml" ContentType="application/inkml+xml"/>
  <Override PartName="/ppt/ink/ink1392.xml" ContentType="application/inkml+xml"/>
  <Override PartName="/ppt/ink/ink1393.xml" ContentType="application/inkml+xml"/>
  <Override PartName="/ppt/ink/ink1394.xml" ContentType="application/inkml+xml"/>
  <Override PartName="/ppt/ink/ink1395.xml" ContentType="application/inkml+xml"/>
  <Override PartName="/ppt/ink/ink1396.xml" ContentType="application/inkml+xml"/>
  <Override PartName="/ppt/ink/ink1397.xml" ContentType="application/inkml+xml"/>
  <Override PartName="/ppt/ink/ink1398.xml" ContentType="application/inkml+xml"/>
  <Override PartName="/ppt/ink/ink1399.xml" ContentType="application/inkml+xml"/>
  <Override PartName="/ppt/ink/ink1400.xml" ContentType="application/inkml+xml"/>
  <Override PartName="/ppt/ink/ink1401.xml" ContentType="application/inkml+xml"/>
  <Override PartName="/ppt/ink/ink1402.xml" ContentType="application/inkml+xml"/>
  <Override PartName="/ppt/ink/ink1403.xml" ContentType="application/inkml+xml"/>
  <Override PartName="/ppt/ink/ink1404.xml" ContentType="application/inkml+xml"/>
  <Override PartName="/ppt/ink/ink1405.xml" ContentType="application/inkml+xml"/>
  <Override PartName="/ppt/ink/ink1406.xml" ContentType="application/inkml+xml"/>
  <Override PartName="/ppt/ink/ink1407.xml" ContentType="application/inkml+xml"/>
  <Override PartName="/ppt/ink/ink1408.xml" ContentType="application/inkml+xml"/>
  <Override PartName="/ppt/ink/ink1409.xml" ContentType="application/inkml+xml"/>
  <Override PartName="/ppt/ink/ink1410.xml" ContentType="application/inkml+xml"/>
  <Override PartName="/ppt/ink/ink1411.xml" ContentType="application/inkml+xml"/>
  <Override PartName="/ppt/ink/ink1412.xml" ContentType="application/inkml+xml"/>
  <Override PartName="/ppt/ink/ink1413.xml" ContentType="application/inkml+xml"/>
  <Override PartName="/ppt/ink/ink1414.xml" ContentType="application/inkml+xml"/>
  <Override PartName="/ppt/ink/ink1415.xml" ContentType="application/inkml+xml"/>
  <Override PartName="/ppt/ink/ink1416.xml" ContentType="application/inkml+xml"/>
  <Override PartName="/ppt/ink/ink1417.xml" ContentType="application/inkml+xml"/>
  <Override PartName="/ppt/ink/ink1418.xml" ContentType="application/inkml+xml"/>
  <Override PartName="/ppt/ink/ink1419.xml" ContentType="application/inkml+xml"/>
  <Override PartName="/ppt/ink/ink1420.xml" ContentType="application/inkml+xml"/>
  <Override PartName="/ppt/ink/ink1421.xml" ContentType="application/inkml+xml"/>
  <Override PartName="/ppt/ink/ink1422.xml" ContentType="application/inkml+xml"/>
  <Override PartName="/ppt/ink/ink1423.xml" ContentType="application/inkml+xml"/>
  <Override PartName="/ppt/ink/ink1424.xml" ContentType="application/inkml+xml"/>
  <Override PartName="/ppt/ink/ink1425.xml" ContentType="application/inkml+xml"/>
  <Override PartName="/ppt/ink/ink1426.xml" ContentType="application/inkml+xml"/>
  <Override PartName="/ppt/ink/ink1427.xml" ContentType="application/inkml+xml"/>
  <Override PartName="/ppt/ink/ink1428.xml" ContentType="application/inkml+xml"/>
  <Override PartName="/ppt/ink/ink1429.xml" ContentType="application/inkml+xml"/>
  <Override PartName="/ppt/ink/ink1430.xml" ContentType="application/inkml+xml"/>
  <Override PartName="/ppt/ink/ink1431.xml" ContentType="application/inkml+xml"/>
  <Override PartName="/ppt/ink/ink1432.xml" ContentType="application/inkml+xml"/>
  <Override PartName="/ppt/ink/ink1433.xml" ContentType="application/inkml+xml"/>
  <Override PartName="/ppt/ink/ink1434.xml" ContentType="application/inkml+xml"/>
  <Override PartName="/ppt/ink/ink1435.xml" ContentType="application/inkml+xml"/>
  <Override PartName="/ppt/ink/ink1436.xml" ContentType="application/inkml+xml"/>
  <Override PartName="/ppt/ink/ink1437.xml" ContentType="application/inkml+xml"/>
  <Override PartName="/ppt/ink/ink1438.xml" ContentType="application/inkml+xml"/>
  <Override PartName="/ppt/ink/ink1439.xml" ContentType="application/inkml+xml"/>
  <Override PartName="/ppt/ink/ink1440.xml" ContentType="application/inkml+xml"/>
  <Override PartName="/ppt/ink/ink1441.xml" ContentType="application/inkml+xml"/>
  <Override PartName="/ppt/ink/ink1442.xml" ContentType="application/inkml+xml"/>
  <Override PartName="/ppt/ink/ink1443.xml" ContentType="application/inkml+xml"/>
  <Override PartName="/ppt/ink/ink1444.xml" ContentType="application/inkml+xml"/>
  <Override PartName="/ppt/ink/ink1445.xml" ContentType="application/inkml+xml"/>
  <Override PartName="/ppt/ink/ink1446.xml" ContentType="application/inkml+xml"/>
  <Override PartName="/ppt/ink/ink1447.xml" ContentType="application/inkml+xml"/>
  <Override PartName="/ppt/ink/ink1448.xml" ContentType="application/inkml+xml"/>
  <Override PartName="/ppt/ink/ink1449.xml" ContentType="application/inkml+xml"/>
  <Override PartName="/ppt/ink/ink1450.xml" ContentType="application/inkml+xml"/>
  <Override PartName="/ppt/ink/ink1451.xml" ContentType="application/inkml+xml"/>
  <Override PartName="/ppt/ink/ink1452.xml" ContentType="application/inkml+xml"/>
  <Override PartName="/ppt/ink/ink1453.xml" ContentType="application/inkml+xml"/>
  <Override PartName="/ppt/ink/ink1454.xml" ContentType="application/inkml+xml"/>
  <Override PartName="/ppt/ink/ink1455.xml" ContentType="application/inkml+xml"/>
  <Override PartName="/ppt/ink/ink1456.xml" ContentType="application/inkml+xml"/>
  <Override PartName="/ppt/ink/ink1457.xml" ContentType="application/inkml+xml"/>
  <Override PartName="/ppt/ink/ink1458.xml" ContentType="application/inkml+xml"/>
  <Override PartName="/ppt/ink/ink1459.xml" ContentType="application/inkml+xml"/>
  <Override PartName="/ppt/ink/ink1460.xml" ContentType="application/inkml+xml"/>
  <Override PartName="/ppt/ink/ink1461.xml" ContentType="application/inkml+xml"/>
  <Override PartName="/ppt/ink/ink1462.xml" ContentType="application/inkml+xml"/>
  <Override PartName="/ppt/ink/ink1463.xml" ContentType="application/inkml+xml"/>
  <Override PartName="/ppt/ink/ink1464.xml" ContentType="application/inkml+xml"/>
  <Override PartName="/ppt/ink/ink1465.xml" ContentType="application/inkml+xml"/>
  <Override PartName="/ppt/ink/ink1466.xml" ContentType="application/inkml+xml"/>
  <Override PartName="/ppt/ink/ink1467.xml" ContentType="application/inkml+xml"/>
  <Override PartName="/ppt/ink/ink1468.xml" ContentType="application/inkml+xml"/>
  <Override PartName="/ppt/ink/ink1469.xml" ContentType="application/inkml+xml"/>
  <Override PartName="/ppt/ink/ink1470.xml" ContentType="application/inkml+xml"/>
  <Override PartName="/ppt/ink/ink1471.xml" ContentType="application/inkml+xml"/>
  <Override PartName="/ppt/ink/ink1472.xml" ContentType="application/inkml+xml"/>
  <Override PartName="/ppt/ink/ink1473.xml" ContentType="application/inkml+xml"/>
  <Override PartName="/ppt/ink/ink1474.xml" ContentType="application/inkml+xml"/>
  <Override PartName="/ppt/ink/ink1475.xml" ContentType="application/inkml+xml"/>
  <Override PartName="/ppt/ink/ink1476.xml" ContentType="application/inkml+xml"/>
  <Override PartName="/ppt/ink/ink1477.xml" ContentType="application/inkml+xml"/>
  <Override PartName="/ppt/ink/ink1478.xml" ContentType="application/inkml+xml"/>
  <Override PartName="/ppt/ink/ink1479.xml" ContentType="application/inkml+xml"/>
  <Override PartName="/ppt/ink/ink1480.xml" ContentType="application/inkml+xml"/>
  <Override PartName="/ppt/ink/ink1481.xml" ContentType="application/inkml+xml"/>
  <Override PartName="/ppt/ink/ink1482.xml" ContentType="application/inkml+xml"/>
  <Override PartName="/ppt/ink/ink1483.xml" ContentType="application/inkml+xml"/>
  <Override PartName="/ppt/ink/ink1484.xml" ContentType="application/inkml+xml"/>
  <Override PartName="/ppt/ink/ink1485.xml" ContentType="application/inkml+xml"/>
  <Override PartName="/ppt/ink/ink1486.xml" ContentType="application/inkml+xml"/>
  <Override PartName="/ppt/ink/ink1487.xml" ContentType="application/inkml+xml"/>
  <Override PartName="/ppt/ink/ink1488.xml" ContentType="application/inkml+xml"/>
  <Override PartName="/ppt/ink/ink1489.xml" ContentType="application/inkml+xml"/>
  <Override PartName="/ppt/ink/ink1490.xml" ContentType="application/inkml+xml"/>
  <Override PartName="/ppt/ink/ink1491.xml" ContentType="application/inkml+xml"/>
  <Override PartName="/ppt/ink/ink1492.xml" ContentType="application/inkml+xml"/>
  <Override PartName="/ppt/ink/ink1493.xml" ContentType="application/inkml+xml"/>
  <Override PartName="/ppt/ink/ink1494.xml" ContentType="application/inkml+xml"/>
  <Override PartName="/ppt/ink/ink1495.xml" ContentType="application/inkml+xml"/>
  <Override PartName="/ppt/ink/ink1496.xml" ContentType="application/inkml+xml"/>
  <Override PartName="/ppt/ink/ink1497.xml" ContentType="application/inkml+xml"/>
  <Override PartName="/ppt/ink/ink1498.xml" ContentType="application/inkml+xml"/>
  <Override PartName="/ppt/ink/ink1499.xml" ContentType="application/inkml+xml"/>
  <Override PartName="/ppt/ink/ink1500.xml" ContentType="application/inkml+xml"/>
  <Override PartName="/ppt/ink/ink1501.xml" ContentType="application/inkml+xml"/>
  <Override PartName="/ppt/ink/ink1502.xml" ContentType="application/inkml+xml"/>
  <Override PartName="/ppt/ink/ink1503.xml" ContentType="application/inkml+xml"/>
  <Override PartName="/ppt/ink/ink1504.xml" ContentType="application/inkml+xml"/>
  <Override PartName="/ppt/ink/ink1505.xml" ContentType="application/inkml+xml"/>
  <Override PartName="/ppt/ink/ink1506.xml" ContentType="application/inkml+xml"/>
  <Override PartName="/ppt/ink/ink1507.xml" ContentType="application/inkml+xml"/>
  <Override PartName="/ppt/ink/ink1508.xml" ContentType="application/inkml+xml"/>
  <Override PartName="/ppt/ink/ink1509.xml" ContentType="application/inkml+xml"/>
  <Override PartName="/ppt/ink/ink1510.xml" ContentType="application/inkml+xml"/>
  <Override PartName="/ppt/ink/ink1511.xml" ContentType="application/inkml+xml"/>
  <Override PartName="/ppt/ink/ink1512.xml" ContentType="application/inkml+xml"/>
  <Override PartName="/ppt/ink/ink1513.xml" ContentType="application/inkml+xml"/>
  <Override PartName="/ppt/ink/ink1514.xml" ContentType="application/inkml+xml"/>
  <Override PartName="/ppt/ink/ink1515.xml" ContentType="application/inkml+xml"/>
  <Override PartName="/ppt/ink/ink1516.xml" ContentType="application/inkml+xml"/>
  <Override PartName="/ppt/ink/ink1517.xml" ContentType="application/inkml+xml"/>
  <Override PartName="/ppt/ink/ink1518.xml" ContentType="application/inkml+xml"/>
  <Override PartName="/ppt/ink/ink1519.xml" ContentType="application/inkml+xml"/>
  <Override PartName="/ppt/ink/ink1520.xml" ContentType="application/inkml+xml"/>
  <Override PartName="/ppt/ink/ink1521.xml" ContentType="application/inkml+xml"/>
  <Override PartName="/ppt/ink/ink1522.xml" ContentType="application/inkml+xml"/>
  <Override PartName="/ppt/ink/ink1523.xml" ContentType="application/inkml+xml"/>
  <Override PartName="/ppt/ink/ink1524.xml" ContentType="application/inkml+xml"/>
  <Override PartName="/ppt/ink/ink1525.xml" ContentType="application/inkml+xml"/>
  <Override PartName="/ppt/ink/ink1526.xml" ContentType="application/inkml+xml"/>
  <Override PartName="/ppt/ink/ink1527.xml" ContentType="application/inkml+xml"/>
  <Override PartName="/ppt/ink/ink1528.xml" ContentType="application/inkml+xml"/>
  <Override PartName="/ppt/ink/ink1529.xml" ContentType="application/inkml+xml"/>
  <Override PartName="/ppt/ink/ink1530.xml" ContentType="application/inkml+xml"/>
  <Override PartName="/ppt/ink/ink1531.xml" ContentType="application/inkml+xml"/>
  <Override PartName="/ppt/ink/ink1532.xml" ContentType="application/inkml+xml"/>
  <Override PartName="/ppt/ink/ink1533.xml" ContentType="application/inkml+xml"/>
  <Override PartName="/ppt/ink/ink1534.xml" ContentType="application/inkml+xml"/>
  <Override PartName="/ppt/ink/ink1535.xml" ContentType="application/inkml+xml"/>
  <Override PartName="/ppt/ink/ink1536.xml" ContentType="application/inkml+xml"/>
  <Override PartName="/ppt/ink/ink1537.xml" ContentType="application/inkml+xml"/>
  <Override PartName="/ppt/ink/ink1538.xml" ContentType="application/inkml+xml"/>
  <Override PartName="/ppt/ink/ink1539.xml" ContentType="application/inkml+xml"/>
  <Override PartName="/ppt/ink/ink1540.xml" ContentType="application/inkml+xml"/>
  <Override PartName="/ppt/ink/ink1541.xml" ContentType="application/inkml+xml"/>
  <Override PartName="/ppt/ink/ink1542.xml" ContentType="application/inkml+xml"/>
  <Override PartName="/ppt/ink/ink1543.xml" ContentType="application/inkml+xml"/>
  <Override PartName="/ppt/ink/ink1544.xml" ContentType="application/inkml+xml"/>
  <Override PartName="/ppt/ink/ink1545.xml" ContentType="application/inkml+xml"/>
  <Override PartName="/ppt/ink/ink1546.xml" ContentType="application/inkml+xml"/>
  <Override PartName="/ppt/ink/ink1547.xml" ContentType="application/inkml+xml"/>
  <Override PartName="/ppt/ink/ink1548.xml" ContentType="application/inkml+xml"/>
  <Override PartName="/ppt/ink/ink1549.xml" ContentType="application/inkml+xml"/>
  <Override PartName="/ppt/ink/ink1550.xml" ContentType="application/inkml+xml"/>
  <Override PartName="/ppt/ink/ink1551.xml" ContentType="application/inkml+xml"/>
  <Override PartName="/ppt/ink/ink1552.xml" ContentType="application/inkml+xml"/>
  <Override PartName="/ppt/ink/ink1553.xml" ContentType="application/inkml+xml"/>
  <Override PartName="/ppt/ink/ink1554.xml" ContentType="application/inkml+xml"/>
  <Override PartName="/ppt/ink/ink1555.xml" ContentType="application/inkml+xml"/>
  <Override PartName="/ppt/ink/ink1556.xml" ContentType="application/inkml+xml"/>
  <Override PartName="/ppt/ink/ink1557.xml" ContentType="application/inkml+xml"/>
  <Override PartName="/ppt/ink/ink1558.xml" ContentType="application/inkml+xml"/>
  <Override PartName="/ppt/ink/ink1559.xml" ContentType="application/inkml+xml"/>
  <Override PartName="/ppt/ink/ink1560.xml" ContentType="application/inkml+xml"/>
  <Override PartName="/ppt/ink/ink1561.xml" ContentType="application/inkml+xml"/>
  <Override PartName="/ppt/ink/ink1562.xml" ContentType="application/inkml+xml"/>
  <Override PartName="/ppt/ink/ink1563.xml" ContentType="application/inkml+xml"/>
  <Override PartName="/ppt/ink/ink1564.xml" ContentType="application/inkml+xml"/>
  <Override PartName="/ppt/ink/ink1565.xml" ContentType="application/inkml+xml"/>
  <Override PartName="/ppt/ink/ink1566.xml" ContentType="application/inkml+xml"/>
  <Override PartName="/ppt/ink/ink1567.xml" ContentType="application/inkml+xml"/>
  <Override PartName="/ppt/ink/ink1568.xml" ContentType="application/inkml+xml"/>
  <Override PartName="/ppt/ink/ink1569.xml" ContentType="application/inkml+xml"/>
  <Override PartName="/ppt/ink/ink1570.xml" ContentType="application/inkml+xml"/>
  <Override PartName="/ppt/ink/ink1571.xml" ContentType="application/inkml+xml"/>
  <Override PartName="/ppt/ink/ink1572.xml" ContentType="application/inkml+xml"/>
  <Override PartName="/ppt/ink/ink1573.xml" ContentType="application/inkml+xml"/>
  <Override PartName="/ppt/ink/ink1574.xml" ContentType="application/inkml+xml"/>
  <Override PartName="/ppt/ink/ink1575.xml" ContentType="application/inkml+xml"/>
  <Override PartName="/ppt/ink/ink1576.xml" ContentType="application/inkml+xml"/>
  <Override PartName="/ppt/ink/ink1577.xml" ContentType="application/inkml+xml"/>
  <Override PartName="/ppt/ink/ink1578.xml" ContentType="application/inkml+xml"/>
  <Override PartName="/ppt/ink/ink1579.xml" ContentType="application/inkml+xml"/>
  <Override PartName="/ppt/ink/ink1580.xml" ContentType="application/inkml+xml"/>
  <Override PartName="/ppt/ink/ink1581.xml" ContentType="application/inkml+xml"/>
  <Override PartName="/ppt/ink/ink1582.xml" ContentType="application/inkml+xml"/>
  <Override PartName="/ppt/ink/ink1583.xml" ContentType="application/inkml+xml"/>
  <Override PartName="/ppt/ink/ink1584.xml" ContentType="application/inkml+xml"/>
  <Override PartName="/ppt/ink/ink1585.xml" ContentType="application/inkml+xml"/>
  <Override PartName="/ppt/ink/ink1586.xml" ContentType="application/inkml+xml"/>
  <Override PartName="/ppt/ink/ink1587.xml" ContentType="application/inkml+xml"/>
  <Override PartName="/ppt/ink/ink1588.xml" ContentType="application/inkml+xml"/>
  <Override PartName="/ppt/ink/ink1589.xml" ContentType="application/inkml+xml"/>
  <Override PartName="/ppt/ink/ink1590.xml" ContentType="application/inkml+xml"/>
  <Override PartName="/ppt/ink/ink1591.xml" ContentType="application/inkml+xml"/>
  <Override PartName="/ppt/ink/ink1592.xml" ContentType="application/inkml+xml"/>
  <Override PartName="/ppt/ink/ink1593.xml" ContentType="application/inkml+xml"/>
  <Override PartName="/ppt/ink/ink1594.xml" ContentType="application/inkml+xml"/>
  <Override PartName="/ppt/ink/ink1595.xml" ContentType="application/inkml+xml"/>
  <Override PartName="/ppt/ink/ink1596.xml" ContentType="application/inkml+xml"/>
  <Override PartName="/ppt/ink/ink1597.xml" ContentType="application/inkml+xml"/>
  <Override PartName="/ppt/ink/ink1598.xml" ContentType="application/inkml+xml"/>
  <Override PartName="/ppt/ink/ink1599.xml" ContentType="application/inkml+xml"/>
  <Override PartName="/ppt/ink/ink1600.xml" ContentType="application/inkml+xml"/>
  <Override PartName="/ppt/ink/ink1601.xml" ContentType="application/inkml+xml"/>
  <Override PartName="/ppt/ink/ink1602.xml" ContentType="application/inkml+xml"/>
  <Override PartName="/ppt/ink/ink1603.xml" ContentType="application/inkml+xml"/>
  <Override PartName="/ppt/ink/ink1604.xml" ContentType="application/inkml+xml"/>
  <Override PartName="/ppt/ink/ink1605.xml" ContentType="application/inkml+xml"/>
  <Override PartName="/ppt/ink/ink1606.xml" ContentType="application/inkml+xml"/>
  <Override PartName="/ppt/ink/ink1607.xml" ContentType="application/inkml+xml"/>
  <Override PartName="/ppt/ink/ink1608.xml" ContentType="application/inkml+xml"/>
  <Override PartName="/ppt/ink/ink1609.xml" ContentType="application/inkml+xml"/>
  <Override PartName="/ppt/ink/ink1610.xml" ContentType="application/inkml+xml"/>
  <Override PartName="/ppt/ink/ink1611.xml" ContentType="application/inkml+xml"/>
  <Override PartName="/ppt/ink/ink1612.xml" ContentType="application/inkml+xml"/>
  <Override PartName="/ppt/ink/ink1613.xml" ContentType="application/inkml+xml"/>
  <Override PartName="/ppt/ink/ink1614.xml" ContentType="application/inkml+xml"/>
  <Override PartName="/ppt/ink/ink1615.xml" ContentType="application/inkml+xml"/>
  <Override PartName="/ppt/ink/ink1616.xml" ContentType="application/inkml+xml"/>
  <Override PartName="/ppt/ink/ink1617.xml" ContentType="application/inkml+xml"/>
  <Override PartName="/ppt/ink/ink1618.xml" ContentType="application/inkml+xml"/>
  <Override PartName="/ppt/ink/ink1619.xml" ContentType="application/inkml+xml"/>
  <Override PartName="/ppt/ink/ink1620.xml" ContentType="application/inkml+xml"/>
  <Override PartName="/ppt/ink/ink1621.xml" ContentType="application/inkml+xml"/>
  <Override PartName="/ppt/ink/ink1622.xml" ContentType="application/inkml+xml"/>
  <Override PartName="/ppt/ink/ink1623.xml" ContentType="application/inkml+xml"/>
  <Override PartName="/ppt/ink/ink1624.xml" ContentType="application/inkml+xml"/>
  <Override PartName="/ppt/ink/ink1625.xml" ContentType="application/inkml+xml"/>
  <Override PartName="/ppt/ink/ink1626.xml" ContentType="application/inkml+xml"/>
  <Override PartName="/ppt/ink/ink1627.xml" ContentType="application/inkml+xml"/>
  <Override PartName="/ppt/ink/ink1628.xml" ContentType="application/inkml+xml"/>
  <Override PartName="/ppt/ink/ink1629.xml" ContentType="application/inkml+xml"/>
  <Override PartName="/ppt/ink/ink1630.xml" ContentType="application/inkml+xml"/>
  <Override PartName="/ppt/ink/ink1631.xml" ContentType="application/inkml+xml"/>
  <Override PartName="/ppt/ink/ink1632.xml" ContentType="application/inkml+xml"/>
  <Override PartName="/ppt/ink/ink1633.xml" ContentType="application/inkml+xml"/>
  <Override PartName="/ppt/ink/ink1634.xml" ContentType="application/inkml+xml"/>
  <Override PartName="/ppt/ink/ink1635.xml" ContentType="application/inkml+xml"/>
  <Override PartName="/ppt/ink/ink1636.xml" ContentType="application/inkml+xml"/>
  <Override PartName="/ppt/ink/ink1637.xml" ContentType="application/inkml+xml"/>
  <Override PartName="/ppt/ink/ink1638.xml" ContentType="application/inkml+xml"/>
  <Override PartName="/ppt/ink/ink1639.xml" ContentType="application/inkml+xml"/>
  <Override PartName="/ppt/ink/ink1640.xml" ContentType="application/inkml+xml"/>
  <Override PartName="/ppt/ink/ink1641.xml" ContentType="application/inkml+xml"/>
  <Override PartName="/ppt/ink/ink1642.xml" ContentType="application/inkml+xml"/>
  <Override PartName="/ppt/ink/ink1643.xml" ContentType="application/inkml+xml"/>
  <Override PartName="/ppt/ink/ink1644.xml" ContentType="application/inkml+xml"/>
  <Override PartName="/ppt/ink/ink1645.xml" ContentType="application/inkml+xml"/>
  <Override PartName="/ppt/ink/ink1646.xml" ContentType="application/inkml+xml"/>
  <Override PartName="/ppt/ink/ink1647.xml" ContentType="application/inkml+xml"/>
  <Override PartName="/ppt/ink/ink1648.xml" ContentType="application/inkml+xml"/>
  <Override PartName="/ppt/ink/ink1649.xml" ContentType="application/inkml+xml"/>
  <Override PartName="/ppt/ink/ink1650.xml" ContentType="application/inkml+xml"/>
  <Override PartName="/ppt/ink/ink1651.xml" ContentType="application/inkml+xml"/>
  <Override PartName="/ppt/ink/ink1652.xml" ContentType="application/inkml+xml"/>
  <Override PartName="/ppt/ink/ink1653.xml" ContentType="application/inkml+xml"/>
  <Override PartName="/ppt/ink/ink1654.xml" ContentType="application/inkml+xml"/>
  <Override PartName="/ppt/ink/ink1655.xml" ContentType="application/inkml+xml"/>
  <Override PartName="/ppt/ink/ink1656.xml" ContentType="application/inkml+xml"/>
  <Override PartName="/ppt/ink/ink1657.xml" ContentType="application/inkml+xml"/>
  <Override PartName="/ppt/ink/ink1658.xml" ContentType="application/inkml+xml"/>
  <Override PartName="/ppt/ink/ink1659.xml" ContentType="application/inkml+xml"/>
  <Override PartName="/ppt/ink/ink1660.xml" ContentType="application/inkml+xml"/>
  <Override PartName="/ppt/ink/ink1661.xml" ContentType="application/inkml+xml"/>
  <Override PartName="/ppt/ink/ink1662.xml" ContentType="application/inkml+xml"/>
  <Override PartName="/ppt/ink/ink1663.xml" ContentType="application/inkml+xml"/>
  <Override PartName="/ppt/ink/ink1664.xml" ContentType="application/inkml+xml"/>
  <Override PartName="/ppt/ink/ink1665.xml" ContentType="application/inkml+xml"/>
  <Override PartName="/ppt/ink/ink1666.xml" ContentType="application/inkml+xml"/>
  <Override PartName="/ppt/ink/ink1667.xml" ContentType="application/inkml+xml"/>
  <Override PartName="/ppt/ink/ink1668.xml" ContentType="application/inkml+xml"/>
  <Override PartName="/ppt/ink/ink1669.xml" ContentType="application/inkml+xml"/>
  <Override PartName="/ppt/ink/ink1670.xml" ContentType="application/inkml+xml"/>
  <Override PartName="/ppt/ink/ink1671.xml" ContentType="application/inkml+xml"/>
  <Override PartName="/ppt/ink/ink1672.xml" ContentType="application/inkml+xml"/>
  <Override PartName="/ppt/ink/ink1673.xml" ContentType="application/inkml+xml"/>
  <Override PartName="/ppt/ink/ink1674.xml" ContentType="application/inkml+xml"/>
  <Override PartName="/ppt/ink/ink1675.xml" ContentType="application/inkml+xml"/>
  <Override PartName="/ppt/ink/ink1676.xml" ContentType="application/inkml+xml"/>
  <Override PartName="/ppt/ink/ink1677.xml" ContentType="application/inkml+xml"/>
  <Override PartName="/ppt/ink/ink1678.xml" ContentType="application/inkml+xml"/>
  <Override PartName="/ppt/ink/ink1679.xml" ContentType="application/inkml+xml"/>
  <Override PartName="/ppt/ink/ink1680.xml" ContentType="application/inkml+xml"/>
  <Override PartName="/ppt/ink/ink1681.xml" ContentType="application/inkml+xml"/>
  <Override PartName="/ppt/ink/ink1682.xml" ContentType="application/inkml+xml"/>
  <Override PartName="/ppt/ink/ink1683.xml" ContentType="application/inkml+xml"/>
  <Override PartName="/ppt/ink/ink1684.xml" ContentType="application/inkml+xml"/>
  <Override PartName="/ppt/ink/ink1685.xml" ContentType="application/inkml+xml"/>
  <Override PartName="/ppt/ink/ink1686.xml" ContentType="application/inkml+xml"/>
  <Override PartName="/ppt/ink/ink1687.xml" ContentType="application/inkml+xml"/>
  <Override PartName="/ppt/ink/ink1688.xml" ContentType="application/inkml+xml"/>
  <Override PartName="/ppt/ink/ink1689.xml" ContentType="application/inkml+xml"/>
  <Override PartName="/ppt/ink/ink1690.xml" ContentType="application/inkml+xml"/>
  <Override PartName="/ppt/ink/ink1691.xml" ContentType="application/inkml+xml"/>
  <Override PartName="/ppt/ink/ink1692.xml" ContentType="application/inkml+xml"/>
  <Override PartName="/ppt/ink/ink1693.xml" ContentType="application/inkml+xml"/>
  <Override PartName="/ppt/ink/ink1694.xml" ContentType="application/inkml+xml"/>
  <Override PartName="/ppt/ink/ink1695.xml" ContentType="application/inkml+xml"/>
  <Override PartName="/ppt/ink/ink1696.xml" ContentType="application/inkml+xml"/>
  <Override PartName="/ppt/ink/ink1697.xml" ContentType="application/inkml+xml"/>
  <Override PartName="/ppt/ink/ink1698.xml" ContentType="application/inkml+xml"/>
  <Override PartName="/ppt/ink/ink1699.xml" ContentType="application/inkml+xml"/>
  <Override PartName="/ppt/ink/ink1700.xml" ContentType="application/inkml+xml"/>
  <Override PartName="/ppt/ink/ink1701.xml" ContentType="application/inkml+xml"/>
  <Override PartName="/ppt/ink/ink1702.xml" ContentType="application/inkml+xml"/>
  <Override PartName="/ppt/ink/ink1703.xml" ContentType="application/inkml+xml"/>
  <Override PartName="/ppt/ink/ink1704.xml" ContentType="application/inkml+xml"/>
  <Override PartName="/ppt/ink/ink1705.xml" ContentType="application/inkml+xml"/>
  <Override PartName="/ppt/ink/ink1706.xml" ContentType="application/inkml+xml"/>
  <Override PartName="/ppt/ink/ink1707.xml" ContentType="application/inkml+xml"/>
  <Override PartName="/ppt/ink/ink1708.xml" ContentType="application/inkml+xml"/>
  <Override PartName="/ppt/ink/ink1709.xml" ContentType="application/inkml+xml"/>
  <Override PartName="/ppt/ink/ink1710.xml" ContentType="application/inkml+xml"/>
  <Override PartName="/ppt/ink/ink1711.xml" ContentType="application/inkml+xml"/>
  <Override PartName="/ppt/ink/ink1712.xml" ContentType="application/inkml+xml"/>
  <Override PartName="/ppt/ink/ink1713.xml" ContentType="application/inkml+xml"/>
  <Override PartName="/ppt/ink/ink1714.xml" ContentType="application/inkml+xml"/>
  <Override PartName="/ppt/ink/ink1715.xml" ContentType="application/inkml+xml"/>
  <Override PartName="/ppt/ink/ink1716.xml" ContentType="application/inkml+xml"/>
  <Override PartName="/ppt/ink/ink1717.xml" ContentType="application/inkml+xml"/>
  <Override PartName="/ppt/ink/ink1718.xml" ContentType="application/inkml+xml"/>
  <Override PartName="/ppt/ink/ink1719.xml" ContentType="application/inkml+xml"/>
  <Override PartName="/ppt/ink/ink1720.xml" ContentType="application/inkml+xml"/>
  <Override PartName="/ppt/ink/ink1721.xml" ContentType="application/inkml+xml"/>
  <Override PartName="/ppt/ink/ink1722.xml" ContentType="application/inkml+xml"/>
  <Override PartName="/ppt/ink/ink1723.xml" ContentType="application/inkml+xml"/>
  <Override PartName="/ppt/ink/ink1724.xml" ContentType="application/inkml+xml"/>
  <Override PartName="/ppt/ink/ink1725.xml" ContentType="application/inkml+xml"/>
  <Override PartName="/ppt/ink/ink1726.xml" ContentType="application/inkml+xml"/>
  <Override PartName="/ppt/ink/ink1727.xml" ContentType="application/inkml+xml"/>
  <Override PartName="/ppt/ink/ink1728.xml" ContentType="application/inkml+xml"/>
  <Override PartName="/ppt/ink/ink1729.xml" ContentType="application/inkml+xml"/>
  <Override PartName="/ppt/ink/ink1730.xml" ContentType="application/inkml+xml"/>
  <Override PartName="/ppt/ink/ink1731.xml" ContentType="application/inkml+xml"/>
  <Override PartName="/ppt/ink/ink1732.xml" ContentType="application/inkml+xml"/>
  <Override PartName="/ppt/ink/ink1733.xml" ContentType="application/inkml+xml"/>
  <Override PartName="/ppt/ink/ink1734.xml" ContentType="application/inkml+xml"/>
  <Override PartName="/ppt/ink/ink1735.xml" ContentType="application/inkml+xml"/>
  <Override PartName="/ppt/ink/ink1736.xml" ContentType="application/inkml+xml"/>
  <Override PartName="/ppt/ink/ink1737.xml" ContentType="application/inkml+xml"/>
  <Override PartName="/ppt/ink/ink1738.xml" ContentType="application/inkml+xml"/>
  <Override PartName="/ppt/ink/ink1739.xml" ContentType="application/inkml+xml"/>
  <Override PartName="/ppt/ink/ink1740.xml" ContentType="application/inkml+xml"/>
  <Override PartName="/ppt/ink/ink1741.xml" ContentType="application/inkml+xml"/>
  <Override PartName="/ppt/ink/ink1742.xml" ContentType="application/inkml+xml"/>
  <Override PartName="/ppt/ink/ink1743.xml" ContentType="application/inkml+xml"/>
  <Override PartName="/ppt/ink/ink1744.xml" ContentType="application/inkml+xml"/>
  <Override PartName="/ppt/ink/ink1745.xml" ContentType="application/inkml+xml"/>
  <Override PartName="/ppt/ink/ink1746.xml" ContentType="application/inkml+xml"/>
  <Override PartName="/ppt/ink/ink1747.xml" ContentType="application/inkml+xml"/>
  <Override PartName="/ppt/ink/ink1748.xml" ContentType="application/inkml+xml"/>
  <Override PartName="/ppt/ink/ink1749.xml" ContentType="application/inkml+xml"/>
  <Override PartName="/ppt/ink/ink1750.xml" ContentType="application/inkml+xml"/>
  <Override PartName="/ppt/ink/ink1751.xml" ContentType="application/inkml+xml"/>
  <Override PartName="/ppt/ink/ink1752.xml" ContentType="application/inkml+xml"/>
  <Override PartName="/ppt/ink/ink1753.xml" ContentType="application/inkml+xml"/>
  <Override PartName="/ppt/ink/ink1754.xml" ContentType="application/inkml+xml"/>
  <Override PartName="/ppt/ink/ink1755.xml" ContentType="application/inkml+xml"/>
  <Override PartName="/ppt/ink/ink1756.xml" ContentType="application/inkml+xml"/>
  <Override PartName="/ppt/ink/ink1757.xml" ContentType="application/inkml+xml"/>
  <Override PartName="/ppt/ink/ink1758.xml" ContentType="application/inkml+xml"/>
  <Override PartName="/ppt/ink/ink1759.xml" ContentType="application/inkml+xml"/>
  <Override PartName="/ppt/ink/ink1760.xml" ContentType="application/inkml+xml"/>
  <Override PartName="/ppt/ink/ink1761.xml" ContentType="application/inkml+xml"/>
  <Override PartName="/ppt/ink/ink1762.xml" ContentType="application/inkml+xml"/>
  <Override PartName="/ppt/ink/ink1763.xml" ContentType="application/inkml+xml"/>
  <Override PartName="/ppt/ink/ink1764.xml" ContentType="application/inkml+xml"/>
  <Override PartName="/ppt/ink/ink1765.xml" ContentType="application/inkml+xml"/>
  <Override PartName="/ppt/ink/ink1766.xml" ContentType="application/inkml+xml"/>
  <Override PartName="/ppt/ink/ink1767.xml" ContentType="application/inkml+xml"/>
  <Override PartName="/ppt/ink/ink1768.xml" ContentType="application/inkml+xml"/>
  <Override PartName="/ppt/ink/ink1769.xml" ContentType="application/inkml+xml"/>
  <Override PartName="/ppt/ink/ink1770.xml" ContentType="application/inkml+xml"/>
  <Override PartName="/ppt/ink/ink1771.xml" ContentType="application/inkml+xml"/>
  <Override PartName="/ppt/ink/ink1772.xml" ContentType="application/inkml+xml"/>
  <Override PartName="/ppt/ink/ink1773.xml" ContentType="application/inkml+xml"/>
  <Override PartName="/ppt/ink/ink1774.xml" ContentType="application/inkml+xml"/>
  <Override PartName="/ppt/ink/ink1775.xml" ContentType="application/inkml+xml"/>
  <Override PartName="/ppt/ink/ink1776.xml" ContentType="application/inkml+xml"/>
  <Override PartName="/ppt/ink/ink1777.xml" ContentType="application/inkml+xml"/>
  <Override PartName="/ppt/ink/ink1778.xml" ContentType="application/inkml+xml"/>
  <Override PartName="/ppt/ink/ink1779.xml" ContentType="application/inkml+xml"/>
  <Override PartName="/ppt/ink/ink1780.xml" ContentType="application/inkml+xml"/>
  <Override PartName="/ppt/ink/ink1781.xml" ContentType="application/inkml+xml"/>
  <Override PartName="/ppt/ink/ink1782.xml" ContentType="application/inkml+xml"/>
  <Override PartName="/ppt/ink/ink1783.xml" ContentType="application/inkml+xml"/>
  <Override PartName="/ppt/ink/ink1784.xml" ContentType="application/inkml+xml"/>
  <Override PartName="/ppt/ink/ink1785.xml" ContentType="application/inkml+xml"/>
  <Override PartName="/ppt/ink/ink1786.xml" ContentType="application/inkml+xml"/>
  <Override PartName="/ppt/ink/ink1787.xml" ContentType="application/inkml+xml"/>
  <Override PartName="/ppt/ink/ink1788.xml" ContentType="application/inkml+xml"/>
  <Override PartName="/ppt/ink/ink1789.xml" ContentType="application/inkml+xml"/>
  <Override PartName="/ppt/ink/ink1790.xml" ContentType="application/inkml+xml"/>
  <Override PartName="/ppt/ink/ink1791.xml" ContentType="application/inkml+xml"/>
  <Override PartName="/ppt/ink/ink1792.xml" ContentType="application/inkml+xml"/>
  <Override PartName="/ppt/ink/ink1793.xml" ContentType="application/inkml+xml"/>
  <Override PartName="/ppt/ink/ink1794.xml" ContentType="application/inkml+xml"/>
  <Override PartName="/ppt/ink/ink1795.xml" ContentType="application/inkml+xml"/>
  <Override PartName="/ppt/ink/ink1796.xml" ContentType="application/inkml+xml"/>
  <Override PartName="/ppt/ink/ink1797.xml" ContentType="application/inkml+xml"/>
  <Override PartName="/ppt/ink/ink1798.xml" ContentType="application/inkml+xml"/>
  <Override PartName="/ppt/ink/ink1799.xml" ContentType="application/inkml+xml"/>
  <Override PartName="/ppt/ink/ink1800.xml" ContentType="application/inkml+xml"/>
  <Override PartName="/ppt/ink/ink1801.xml" ContentType="application/inkml+xml"/>
  <Override PartName="/ppt/ink/ink1802.xml" ContentType="application/inkml+xml"/>
  <Override PartName="/ppt/ink/ink1803.xml" ContentType="application/inkml+xml"/>
  <Override PartName="/ppt/ink/ink1804.xml" ContentType="application/inkml+xml"/>
  <Override PartName="/ppt/ink/ink1805.xml" ContentType="application/inkml+xml"/>
  <Override PartName="/ppt/ink/ink1806.xml" ContentType="application/inkml+xml"/>
  <Override PartName="/ppt/ink/ink1807.xml" ContentType="application/inkml+xml"/>
  <Override PartName="/ppt/ink/ink1808.xml" ContentType="application/inkml+xml"/>
  <Override PartName="/ppt/ink/ink1809.xml" ContentType="application/inkml+xml"/>
  <Override PartName="/ppt/ink/ink1810.xml" ContentType="application/inkml+xml"/>
  <Override PartName="/ppt/ink/ink1811.xml" ContentType="application/inkml+xml"/>
  <Override PartName="/ppt/ink/ink1812.xml" ContentType="application/inkml+xml"/>
  <Override PartName="/ppt/ink/ink1813.xml" ContentType="application/inkml+xml"/>
  <Override PartName="/ppt/ink/ink1814.xml" ContentType="application/inkml+xml"/>
  <Override PartName="/ppt/ink/ink1815.xml" ContentType="application/inkml+xml"/>
  <Override PartName="/ppt/ink/ink1816.xml" ContentType="application/inkml+xml"/>
  <Override PartName="/ppt/ink/ink1817.xml" ContentType="application/inkml+xml"/>
  <Override PartName="/ppt/ink/ink1818.xml" ContentType="application/inkml+xml"/>
  <Override PartName="/ppt/ink/ink1819.xml" ContentType="application/inkml+xml"/>
  <Override PartName="/ppt/ink/ink1820.xml" ContentType="application/inkml+xml"/>
  <Override PartName="/ppt/ink/ink1821.xml" ContentType="application/inkml+xml"/>
  <Override PartName="/ppt/ink/ink1822.xml" ContentType="application/inkml+xml"/>
  <Override PartName="/ppt/ink/ink1823.xml" ContentType="application/inkml+xml"/>
  <Override PartName="/ppt/ink/ink1824.xml" ContentType="application/inkml+xml"/>
  <Override PartName="/ppt/ink/ink1825.xml" ContentType="application/inkml+xml"/>
  <Override PartName="/ppt/ink/ink1826.xml" ContentType="application/inkml+xml"/>
  <Override PartName="/ppt/ink/ink1827.xml" ContentType="application/inkml+xml"/>
  <Override PartName="/ppt/ink/ink1828.xml" ContentType="application/inkml+xml"/>
  <Override PartName="/ppt/ink/ink1829.xml" ContentType="application/inkml+xml"/>
  <Override PartName="/ppt/ink/ink1830.xml" ContentType="application/inkml+xml"/>
  <Override PartName="/ppt/ink/ink1831.xml" ContentType="application/inkml+xml"/>
  <Override PartName="/ppt/ink/ink1832.xml" ContentType="application/inkml+xml"/>
  <Override PartName="/ppt/ink/ink1833.xml" ContentType="application/inkml+xml"/>
  <Override PartName="/ppt/ink/ink1834.xml" ContentType="application/inkml+xml"/>
  <Override PartName="/ppt/ink/ink1835.xml" ContentType="application/inkml+xml"/>
  <Override PartName="/ppt/ink/ink1836.xml" ContentType="application/inkml+xml"/>
  <Override PartName="/ppt/ink/ink1837.xml" ContentType="application/inkml+xml"/>
  <Override PartName="/ppt/ink/ink1838.xml" ContentType="application/inkml+xml"/>
  <Override PartName="/ppt/ink/ink1839.xml" ContentType="application/inkml+xml"/>
  <Override PartName="/ppt/ink/ink1840.xml" ContentType="application/inkml+xml"/>
  <Override PartName="/ppt/ink/ink1841.xml" ContentType="application/inkml+xml"/>
  <Override PartName="/ppt/ink/ink1842.xml" ContentType="application/inkml+xml"/>
  <Override PartName="/ppt/ink/ink1843.xml" ContentType="application/inkml+xml"/>
  <Override PartName="/ppt/ink/ink1844.xml" ContentType="application/inkml+xml"/>
  <Override PartName="/ppt/ink/ink1845.xml" ContentType="application/inkml+xml"/>
  <Override PartName="/ppt/ink/ink1846.xml" ContentType="application/inkml+xml"/>
  <Override PartName="/ppt/ink/ink1847.xml" ContentType="application/inkml+xml"/>
  <Override PartName="/ppt/ink/ink1848.xml" ContentType="application/inkml+xml"/>
  <Override PartName="/ppt/ink/ink1849.xml" ContentType="application/inkml+xml"/>
  <Override PartName="/ppt/ink/ink1850.xml" ContentType="application/inkml+xml"/>
  <Override PartName="/ppt/ink/ink1851.xml" ContentType="application/inkml+xml"/>
  <Override PartName="/ppt/ink/ink1852.xml" ContentType="application/inkml+xml"/>
  <Override PartName="/ppt/ink/ink1853.xml" ContentType="application/inkml+xml"/>
  <Override PartName="/ppt/ink/ink1854.xml" ContentType="application/inkml+xml"/>
  <Override PartName="/ppt/ink/ink1855.xml" ContentType="application/inkml+xml"/>
  <Override PartName="/ppt/ink/ink1856.xml" ContentType="application/inkml+xml"/>
  <Override PartName="/ppt/ink/ink1857.xml" ContentType="application/inkml+xml"/>
  <Override PartName="/ppt/ink/ink1858.xml" ContentType="application/inkml+xml"/>
  <Override PartName="/ppt/ink/ink1859.xml" ContentType="application/inkml+xml"/>
  <Override PartName="/ppt/ink/ink1860.xml" ContentType="application/inkml+xml"/>
  <Override PartName="/ppt/ink/ink1861.xml" ContentType="application/inkml+xml"/>
  <Override PartName="/ppt/ink/ink1862.xml" ContentType="application/inkml+xml"/>
  <Override PartName="/ppt/ink/ink1863.xml" ContentType="application/inkml+xml"/>
  <Override PartName="/ppt/ink/ink1864.xml" ContentType="application/inkml+xml"/>
  <Override PartName="/ppt/ink/ink1865.xml" ContentType="application/inkml+xml"/>
  <Override PartName="/ppt/ink/ink1866.xml" ContentType="application/inkml+xml"/>
  <Override PartName="/ppt/ink/ink1867.xml" ContentType="application/inkml+xml"/>
  <Override PartName="/ppt/ink/ink1868.xml" ContentType="application/inkml+xml"/>
  <Override PartName="/ppt/ink/ink1869.xml" ContentType="application/inkml+xml"/>
  <Override PartName="/ppt/ink/ink1870.xml" ContentType="application/inkml+xml"/>
  <Override PartName="/ppt/ink/ink1871.xml" ContentType="application/inkml+xml"/>
  <Override PartName="/ppt/ink/ink1872.xml" ContentType="application/inkml+xml"/>
  <Override PartName="/ppt/ink/ink1873.xml" ContentType="application/inkml+xml"/>
  <Override PartName="/ppt/ink/ink1874.xml" ContentType="application/inkml+xml"/>
  <Override PartName="/ppt/ink/ink1875.xml" ContentType="application/inkml+xml"/>
  <Override PartName="/ppt/ink/ink1876.xml" ContentType="application/inkml+xml"/>
  <Override PartName="/ppt/ink/ink1877.xml" ContentType="application/inkml+xml"/>
  <Override PartName="/ppt/ink/ink1878.xml" ContentType="application/inkml+xml"/>
  <Override PartName="/ppt/ink/ink1879.xml" ContentType="application/inkml+xml"/>
  <Override PartName="/ppt/ink/ink1880.xml" ContentType="application/inkml+xml"/>
  <Override PartName="/ppt/ink/ink1881.xml" ContentType="application/inkml+xml"/>
  <Override PartName="/ppt/ink/ink1882.xml" ContentType="application/inkml+xml"/>
  <Override PartName="/ppt/ink/ink1883.xml" ContentType="application/inkml+xml"/>
  <Override PartName="/ppt/ink/ink1884.xml" ContentType="application/inkml+xml"/>
  <Override PartName="/ppt/ink/ink1885.xml" ContentType="application/inkml+xml"/>
  <Override PartName="/ppt/ink/ink1886.xml" ContentType="application/inkml+xml"/>
  <Override PartName="/ppt/ink/ink1887.xml" ContentType="application/inkml+xml"/>
  <Override PartName="/ppt/ink/ink1888.xml" ContentType="application/inkml+xml"/>
  <Override PartName="/ppt/ink/ink1889.xml" ContentType="application/inkml+xml"/>
  <Override PartName="/ppt/ink/ink1890.xml" ContentType="application/inkml+xml"/>
  <Override PartName="/ppt/ink/ink1891.xml" ContentType="application/inkml+xml"/>
  <Override PartName="/ppt/ink/ink1892.xml" ContentType="application/inkml+xml"/>
  <Override PartName="/ppt/ink/ink1893.xml" ContentType="application/inkml+xml"/>
  <Override PartName="/ppt/ink/ink1894.xml" ContentType="application/inkml+xml"/>
  <Override PartName="/ppt/ink/ink1895.xml" ContentType="application/inkml+xml"/>
  <Override PartName="/ppt/ink/ink1896.xml" ContentType="application/inkml+xml"/>
  <Override PartName="/ppt/ink/ink1897.xml" ContentType="application/inkml+xml"/>
  <Override PartName="/ppt/ink/ink1898.xml" ContentType="application/inkml+xml"/>
  <Override PartName="/ppt/ink/ink1899.xml" ContentType="application/inkml+xml"/>
  <Override PartName="/ppt/ink/ink1900.xml" ContentType="application/inkml+xml"/>
  <Override PartName="/ppt/ink/ink1901.xml" ContentType="application/inkml+xml"/>
  <Override PartName="/ppt/ink/ink1902.xml" ContentType="application/inkml+xml"/>
  <Override PartName="/ppt/ink/ink1903.xml" ContentType="application/inkml+xml"/>
  <Override PartName="/ppt/ink/ink1904.xml" ContentType="application/inkml+xml"/>
  <Override PartName="/ppt/ink/ink1905.xml" ContentType="application/inkml+xml"/>
  <Override PartName="/ppt/ink/ink1906.xml" ContentType="application/inkml+xml"/>
  <Override PartName="/ppt/ink/ink1907.xml" ContentType="application/inkml+xml"/>
  <Override PartName="/ppt/ink/ink1908.xml" ContentType="application/inkml+xml"/>
  <Override PartName="/ppt/ink/ink1909.xml" ContentType="application/inkml+xml"/>
  <Override PartName="/ppt/ink/ink1910.xml" ContentType="application/inkml+xml"/>
  <Override PartName="/ppt/ink/ink1911.xml" ContentType="application/inkml+xml"/>
  <Override PartName="/ppt/ink/ink1912.xml" ContentType="application/inkml+xml"/>
  <Override PartName="/ppt/ink/ink1913.xml" ContentType="application/inkml+xml"/>
  <Override PartName="/ppt/ink/ink1914.xml" ContentType="application/inkml+xml"/>
  <Override PartName="/ppt/ink/ink1915.xml" ContentType="application/inkml+xml"/>
  <Override PartName="/ppt/ink/ink1916.xml" ContentType="application/inkml+xml"/>
  <Override PartName="/ppt/ink/ink1917.xml" ContentType="application/inkml+xml"/>
  <Override PartName="/ppt/ink/ink1918.xml" ContentType="application/inkml+xml"/>
  <Override PartName="/ppt/ink/ink1919.xml" ContentType="application/inkml+xml"/>
  <Override PartName="/ppt/ink/ink1920.xml" ContentType="application/inkml+xml"/>
  <Override PartName="/ppt/ink/ink1921.xml" ContentType="application/inkml+xml"/>
  <Override PartName="/ppt/ink/ink1922.xml" ContentType="application/inkml+xml"/>
  <Override PartName="/ppt/ink/ink1923.xml" ContentType="application/inkml+xml"/>
  <Override PartName="/ppt/ink/ink1924.xml" ContentType="application/inkml+xml"/>
  <Override PartName="/ppt/ink/ink1925.xml" ContentType="application/inkml+xml"/>
  <Override PartName="/ppt/ink/ink1926.xml" ContentType="application/inkml+xml"/>
  <Override PartName="/ppt/ink/ink1927.xml" ContentType="application/inkml+xml"/>
  <Override PartName="/ppt/ink/ink1928.xml" ContentType="application/inkml+xml"/>
  <Override PartName="/ppt/ink/ink1929.xml" ContentType="application/inkml+xml"/>
  <Override PartName="/ppt/ink/ink1930.xml" ContentType="application/inkml+xml"/>
  <Override PartName="/ppt/ink/ink1931.xml" ContentType="application/inkml+xml"/>
  <Override PartName="/ppt/ink/ink1932.xml" ContentType="application/inkml+xml"/>
  <Override PartName="/ppt/ink/ink1933.xml" ContentType="application/inkml+xml"/>
  <Override PartName="/ppt/ink/ink1934.xml" ContentType="application/inkml+xml"/>
  <Override PartName="/ppt/ink/ink1935.xml" ContentType="application/inkml+xml"/>
  <Override PartName="/ppt/ink/ink1936.xml" ContentType="application/inkml+xml"/>
  <Override PartName="/ppt/ink/ink1937.xml" ContentType="application/inkml+xml"/>
  <Override PartName="/ppt/ink/ink1938.xml" ContentType="application/inkml+xml"/>
  <Override PartName="/ppt/ink/ink1939.xml" ContentType="application/inkml+xml"/>
  <Override PartName="/ppt/ink/ink1940.xml" ContentType="application/inkml+xml"/>
  <Override PartName="/ppt/ink/ink1941.xml" ContentType="application/inkml+xml"/>
  <Override PartName="/ppt/ink/ink1942.xml" ContentType="application/inkml+xml"/>
  <Override PartName="/ppt/ink/ink1943.xml" ContentType="application/inkml+xml"/>
  <Override PartName="/ppt/ink/ink1944.xml" ContentType="application/inkml+xml"/>
  <Override PartName="/ppt/ink/ink1945.xml" ContentType="application/inkml+xml"/>
  <Override PartName="/ppt/ink/ink1946.xml" ContentType="application/inkml+xml"/>
  <Override PartName="/ppt/ink/ink1947.xml" ContentType="application/inkml+xml"/>
  <Override PartName="/ppt/ink/ink1948.xml" ContentType="application/inkml+xml"/>
  <Override PartName="/ppt/ink/ink1949.xml" ContentType="application/inkml+xml"/>
  <Override PartName="/ppt/ink/ink1950.xml" ContentType="application/inkml+xml"/>
  <Override PartName="/ppt/ink/ink1951.xml" ContentType="application/inkml+xml"/>
  <Override PartName="/ppt/ink/ink1952.xml" ContentType="application/inkml+xml"/>
  <Override PartName="/ppt/ink/ink1953.xml" ContentType="application/inkml+xml"/>
  <Override PartName="/ppt/ink/ink1954.xml" ContentType="application/inkml+xml"/>
  <Override PartName="/ppt/ink/ink1955.xml" ContentType="application/inkml+xml"/>
  <Override PartName="/ppt/ink/ink1956.xml" ContentType="application/inkml+xml"/>
  <Override PartName="/ppt/ink/ink1957.xml" ContentType="application/inkml+xml"/>
  <Override PartName="/ppt/ink/ink1958.xml" ContentType="application/inkml+xml"/>
  <Override PartName="/ppt/ink/ink1959.xml" ContentType="application/inkml+xml"/>
  <Override PartName="/ppt/ink/ink1960.xml" ContentType="application/inkml+xml"/>
  <Override PartName="/ppt/ink/ink1961.xml" ContentType="application/inkml+xml"/>
  <Override PartName="/ppt/ink/ink1962.xml" ContentType="application/inkml+xml"/>
  <Override PartName="/ppt/ink/ink1963.xml" ContentType="application/inkml+xml"/>
  <Override PartName="/ppt/ink/ink1964.xml" ContentType="application/inkml+xml"/>
  <Override PartName="/ppt/ink/ink1965.xml" ContentType="application/inkml+xml"/>
  <Override PartName="/ppt/ink/ink1966.xml" ContentType="application/inkml+xml"/>
  <Override PartName="/ppt/ink/ink1967.xml" ContentType="application/inkml+xml"/>
  <Override PartName="/ppt/ink/ink1968.xml" ContentType="application/inkml+xml"/>
  <Override PartName="/ppt/ink/ink1969.xml" ContentType="application/inkml+xml"/>
  <Override PartName="/ppt/ink/ink1970.xml" ContentType="application/inkml+xml"/>
  <Override PartName="/ppt/ink/ink1971.xml" ContentType="application/inkml+xml"/>
  <Override PartName="/ppt/ink/ink1972.xml" ContentType="application/inkml+xml"/>
  <Override PartName="/ppt/ink/ink1973.xml" ContentType="application/inkml+xml"/>
  <Override PartName="/ppt/ink/ink1974.xml" ContentType="application/inkml+xml"/>
  <Override PartName="/ppt/ink/ink1975.xml" ContentType="application/inkml+xml"/>
  <Override PartName="/ppt/ink/ink1976.xml" ContentType="application/inkml+xml"/>
  <Override PartName="/ppt/ink/ink1977.xml" ContentType="application/inkml+xml"/>
  <Override PartName="/ppt/ink/ink1978.xml" ContentType="application/inkml+xml"/>
  <Override PartName="/ppt/ink/ink1979.xml" ContentType="application/inkml+xml"/>
  <Override PartName="/ppt/ink/ink1980.xml" ContentType="application/inkml+xml"/>
  <Override PartName="/ppt/ink/ink1981.xml" ContentType="application/inkml+xml"/>
  <Override PartName="/ppt/ink/ink1982.xml" ContentType="application/inkml+xml"/>
  <Override PartName="/ppt/ink/ink1983.xml" ContentType="application/inkml+xml"/>
  <Override PartName="/ppt/ink/ink1984.xml" ContentType="application/inkml+xml"/>
  <Override PartName="/ppt/ink/ink1985.xml" ContentType="application/inkml+xml"/>
  <Override PartName="/ppt/ink/ink1986.xml" ContentType="application/inkml+xml"/>
  <Override PartName="/ppt/ink/ink1987.xml" ContentType="application/inkml+xml"/>
  <Override PartName="/ppt/ink/ink1988.xml" ContentType="application/inkml+xml"/>
  <Override PartName="/ppt/ink/ink1989.xml" ContentType="application/inkml+xml"/>
  <Override PartName="/ppt/ink/ink1990.xml" ContentType="application/inkml+xml"/>
  <Override PartName="/ppt/ink/ink1991.xml" ContentType="application/inkml+xml"/>
  <Override PartName="/ppt/ink/ink1992.xml" ContentType="application/inkml+xml"/>
  <Override PartName="/ppt/ink/ink1993.xml" ContentType="application/inkml+xml"/>
  <Override PartName="/ppt/ink/ink1994.xml" ContentType="application/inkml+xml"/>
  <Override PartName="/ppt/ink/ink1995.xml" ContentType="application/inkml+xml"/>
  <Override PartName="/ppt/ink/ink1996.xml" ContentType="application/inkml+xml"/>
  <Override PartName="/ppt/ink/ink1997.xml" ContentType="application/inkml+xml"/>
  <Override PartName="/ppt/ink/ink1998.xml" ContentType="application/inkml+xml"/>
  <Override PartName="/ppt/ink/ink1999.xml" ContentType="application/inkml+xml"/>
  <Override PartName="/ppt/ink/ink2000.xml" ContentType="application/inkml+xml"/>
  <Override PartName="/ppt/ink/ink2001.xml" ContentType="application/inkml+xml"/>
  <Override PartName="/ppt/ink/ink2002.xml" ContentType="application/inkml+xml"/>
  <Override PartName="/ppt/ink/ink2003.xml" ContentType="application/inkml+xml"/>
  <Override PartName="/ppt/ink/ink2004.xml" ContentType="application/inkml+xml"/>
  <Override PartName="/ppt/ink/ink2005.xml" ContentType="application/inkml+xml"/>
  <Override PartName="/ppt/ink/ink2006.xml" ContentType="application/inkml+xml"/>
  <Override PartName="/ppt/ink/ink2007.xml" ContentType="application/inkml+xml"/>
  <Override PartName="/ppt/ink/ink2008.xml" ContentType="application/inkml+xml"/>
  <Override PartName="/ppt/ink/ink2009.xml" ContentType="application/inkml+xml"/>
  <Override PartName="/ppt/ink/ink2010.xml" ContentType="application/inkml+xml"/>
  <Override PartName="/ppt/ink/ink2011.xml" ContentType="application/inkml+xml"/>
  <Override PartName="/ppt/ink/ink2012.xml" ContentType="application/inkml+xml"/>
  <Override PartName="/ppt/ink/ink2013.xml" ContentType="application/inkml+xml"/>
  <Override PartName="/ppt/ink/ink2014.xml" ContentType="application/inkml+xml"/>
  <Override PartName="/ppt/ink/ink2015.xml" ContentType="application/inkml+xml"/>
  <Override PartName="/ppt/ink/ink2016.xml" ContentType="application/inkml+xml"/>
  <Override PartName="/ppt/ink/ink2017.xml" ContentType="application/inkml+xml"/>
  <Override PartName="/ppt/ink/ink2018.xml" ContentType="application/inkml+xml"/>
  <Override PartName="/ppt/ink/ink2019.xml" ContentType="application/inkml+xml"/>
  <Override PartName="/ppt/ink/ink2020.xml" ContentType="application/inkml+xml"/>
  <Override PartName="/ppt/ink/ink2021.xml" ContentType="application/inkml+xml"/>
  <Override PartName="/ppt/ink/ink2022.xml" ContentType="application/inkml+xml"/>
  <Override PartName="/ppt/ink/ink2023.xml" ContentType="application/inkml+xml"/>
  <Override PartName="/ppt/ink/ink2024.xml" ContentType="application/inkml+xml"/>
  <Override PartName="/ppt/ink/ink2025.xml" ContentType="application/inkml+xml"/>
  <Override PartName="/ppt/ink/ink2026.xml" ContentType="application/inkml+xml"/>
  <Override PartName="/ppt/ink/ink2027.xml" ContentType="application/inkml+xml"/>
  <Override PartName="/ppt/ink/ink2028.xml" ContentType="application/inkml+xml"/>
  <Override PartName="/ppt/ink/ink2029.xml" ContentType="application/inkml+xml"/>
  <Override PartName="/ppt/ink/ink2030.xml" ContentType="application/inkml+xml"/>
  <Override PartName="/ppt/ink/ink2031.xml" ContentType="application/inkml+xml"/>
  <Override PartName="/ppt/ink/ink2032.xml" ContentType="application/inkml+xml"/>
  <Override PartName="/ppt/ink/ink2033.xml" ContentType="application/inkml+xml"/>
  <Override PartName="/ppt/ink/ink2034.xml" ContentType="application/inkml+xml"/>
  <Override PartName="/ppt/ink/ink2035.xml" ContentType="application/inkml+xml"/>
  <Override PartName="/ppt/ink/ink2036.xml" ContentType="application/inkml+xml"/>
  <Override PartName="/ppt/ink/ink2037.xml" ContentType="application/inkml+xml"/>
  <Override PartName="/ppt/ink/ink2038.xml" ContentType="application/inkml+xml"/>
  <Override PartName="/ppt/ink/ink2039.xml" ContentType="application/inkml+xml"/>
  <Override PartName="/ppt/ink/ink2040.xml" ContentType="application/inkml+xml"/>
  <Override PartName="/ppt/ink/ink2041.xml" ContentType="application/inkml+xml"/>
  <Override PartName="/ppt/ink/ink2042.xml" ContentType="application/inkml+xml"/>
  <Override PartName="/ppt/ink/ink2043.xml" ContentType="application/inkml+xml"/>
  <Override PartName="/ppt/ink/ink2044.xml" ContentType="application/inkml+xml"/>
  <Override PartName="/ppt/ink/ink2045.xml" ContentType="application/inkml+xml"/>
  <Override PartName="/ppt/ink/ink2046.xml" ContentType="application/inkml+xml"/>
  <Override PartName="/ppt/ink/ink2047.xml" ContentType="application/inkml+xml"/>
  <Override PartName="/ppt/ink/ink2048.xml" ContentType="application/inkml+xml"/>
  <Override PartName="/ppt/ink/ink2049.xml" ContentType="application/inkml+xml"/>
  <Override PartName="/ppt/ink/ink2050.xml" ContentType="application/inkml+xml"/>
  <Override PartName="/ppt/ink/ink2051.xml" ContentType="application/inkml+xml"/>
  <Override PartName="/ppt/ink/ink2052.xml" ContentType="application/inkml+xml"/>
  <Override PartName="/ppt/ink/ink2053.xml" ContentType="application/inkml+xml"/>
  <Override PartName="/ppt/ink/ink2054.xml" ContentType="application/inkml+xml"/>
  <Override PartName="/ppt/ink/ink2055.xml" ContentType="application/inkml+xml"/>
  <Override PartName="/ppt/ink/ink2056.xml" ContentType="application/inkml+xml"/>
  <Override PartName="/ppt/ink/ink2057.xml" ContentType="application/inkml+xml"/>
  <Override PartName="/ppt/ink/ink2058.xml" ContentType="application/inkml+xml"/>
  <Override PartName="/ppt/ink/ink2059.xml" ContentType="application/inkml+xml"/>
  <Override PartName="/ppt/ink/ink2060.xml" ContentType="application/inkml+xml"/>
  <Override PartName="/ppt/ink/ink2061.xml" ContentType="application/inkml+xml"/>
  <Override PartName="/ppt/ink/ink2062.xml" ContentType="application/inkml+xml"/>
  <Override PartName="/ppt/ink/ink2063.xml" ContentType="application/inkml+xml"/>
  <Override PartName="/ppt/ink/ink2064.xml" ContentType="application/inkml+xml"/>
  <Override PartName="/ppt/ink/ink2065.xml" ContentType="application/inkml+xml"/>
  <Override PartName="/ppt/ink/ink2066.xml" ContentType="application/inkml+xml"/>
  <Override PartName="/ppt/ink/ink2067.xml" ContentType="application/inkml+xml"/>
  <Override PartName="/ppt/ink/ink2068.xml" ContentType="application/inkml+xml"/>
  <Override PartName="/ppt/ink/ink2069.xml" ContentType="application/inkml+xml"/>
  <Override PartName="/ppt/ink/ink2070.xml" ContentType="application/inkml+xml"/>
  <Override PartName="/ppt/ink/ink2071.xml" ContentType="application/inkml+xml"/>
  <Override PartName="/ppt/ink/ink2072.xml" ContentType="application/inkml+xml"/>
  <Override PartName="/ppt/ink/ink2073.xml" ContentType="application/inkml+xml"/>
  <Override PartName="/ppt/ink/ink2074.xml" ContentType="application/inkml+xml"/>
  <Override PartName="/ppt/ink/ink2075.xml" ContentType="application/inkml+xml"/>
  <Override PartName="/ppt/ink/ink2076.xml" ContentType="application/inkml+xml"/>
  <Override PartName="/ppt/ink/ink2077.xml" ContentType="application/inkml+xml"/>
  <Override PartName="/ppt/ink/ink2078.xml" ContentType="application/inkml+xml"/>
  <Override PartName="/ppt/ink/ink2079.xml" ContentType="application/inkml+xml"/>
  <Override PartName="/ppt/ink/ink2080.xml" ContentType="application/inkml+xml"/>
  <Override PartName="/ppt/ink/ink2081.xml" ContentType="application/inkml+xml"/>
  <Override PartName="/ppt/ink/ink2082.xml" ContentType="application/inkml+xml"/>
  <Override PartName="/ppt/ink/ink2083.xml" ContentType="application/inkml+xml"/>
  <Override PartName="/ppt/ink/ink2084.xml" ContentType="application/inkml+xml"/>
  <Override PartName="/ppt/ink/ink2085.xml" ContentType="application/inkml+xml"/>
  <Override PartName="/ppt/ink/ink2086.xml" ContentType="application/inkml+xml"/>
  <Override PartName="/ppt/ink/ink2087.xml" ContentType="application/inkml+xml"/>
  <Override PartName="/ppt/ink/ink2088.xml" ContentType="application/inkml+xml"/>
  <Override PartName="/ppt/ink/ink2089.xml" ContentType="application/inkml+xml"/>
  <Override PartName="/ppt/ink/ink2090.xml" ContentType="application/inkml+xml"/>
  <Override PartName="/ppt/ink/ink2091.xml" ContentType="application/inkml+xml"/>
  <Override PartName="/ppt/ink/ink2092.xml" ContentType="application/inkml+xml"/>
  <Override PartName="/ppt/ink/ink2093.xml" ContentType="application/inkml+xml"/>
  <Override PartName="/ppt/ink/ink2094.xml" ContentType="application/inkml+xml"/>
  <Override PartName="/ppt/ink/ink2095.xml" ContentType="application/inkml+xml"/>
  <Override PartName="/ppt/ink/ink2096.xml" ContentType="application/inkml+xml"/>
  <Override PartName="/ppt/ink/ink2097.xml" ContentType="application/inkml+xml"/>
  <Override PartName="/ppt/ink/ink2098.xml" ContentType="application/inkml+xml"/>
  <Override PartName="/ppt/ink/ink2099.xml" ContentType="application/inkml+xml"/>
  <Override PartName="/ppt/ink/ink2100.xml" ContentType="application/inkml+xml"/>
  <Override PartName="/ppt/ink/ink2101.xml" ContentType="application/inkml+xml"/>
  <Override PartName="/ppt/ink/ink2102.xml" ContentType="application/inkml+xml"/>
  <Override PartName="/ppt/ink/ink2103.xml" ContentType="application/inkml+xml"/>
  <Override PartName="/ppt/ink/ink2104.xml" ContentType="application/inkml+xml"/>
  <Override PartName="/ppt/ink/ink2105.xml" ContentType="application/inkml+xml"/>
  <Override PartName="/ppt/ink/ink2106.xml" ContentType="application/inkml+xml"/>
  <Override PartName="/ppt/ink/ink2107.xml" ContentType="application/inkml+xml"/>
  <Override PartName="/ppt/ink/ink2108.xml" ContentType="application/inkml+xml"/>
  <Override PartName="/ppt/ink/ink2109.xml" ContentType="application/inkml+xml"/>
  <Override PartName="/ppt/ink/ink2110.xml" ContentType="application/inkml+xml"/>
  <Override PartName="/ppt/ink/ink2111.xml" ContentType="application/inkml+xml"/>
  <Override PartName="/ppt/ink/ink2112.xml" ContentType="application/inkml+xml"/>
  <Override PartName="/ppt/ink/ink2113.xml" ContentType="application/inkml+xml"/>
  <Override PartName="/ppt/ink/ink2114.xml" ContentType="application/inkml+xml"/>
  <Override PartName="/ppt/ink/ink2115.xml" ContentType="application/inkml+xml"/>
  <Override PartName="/ppt/ink/ink2116.xml" ContentType="application/inkml+xml"/>
  <Override PartName="/ppt/ink/ink2117.xml" ContentType="application/inkml+xml"/>
  <Override PartName="/ppt/ink/ink2118.xml" ContentType="application/inkml+xml"/>
  <Override PartName="/ppt/ink/ink2119.xml" ContentType="application/inkml+xml"/>
  <Override PartName="/ppt/ink/ink2120.xml" ContentType="application/inkml+xml"/>
  <Override PartName="/ppt/ink/ink2121.xml" ContentType="application/inkml+xml"/>
  <Override PartName="/ppt/ink/ink2122.xml" ContentType="application/inkml+xml"/>
  <Override PartName="/ppt/ink/ink2123.xml" ContentType="application/inkml+xml"/>
  <Override PartName="/ppt/ink/ink2124.xml" ContentType="application/inkml+xml"/>
  <Override PartName="/ppt/ink/ink2125.xml" ContentType="application/inkml+xml"/>
  <Override PartName="/ppt/ink/ink2126.xml" ContentType="application/inkml+xml"/>
  <Override PartName="/ppt/ink/ink2127.xml" ContentType="application/inkml+xml"/>
  <Override PartName="/ppt/ink/ink2128.xml" ContentType="application/inkml+xml"/>
  <Override PartName="/ppt/ink/ink2129.xml" ContentType="application/inkml+xml"/>
  <Override PartName="/ppt/ink/ink2130.xml" ContentType="application/inkml+xml"/>
  <Override PartName="/ppt/ink/ink2131.xml" ContentType="application/inkml+xml"/>
  <Override PartName="/ppt/ink/ink2132.xml" ContentType="application/inkml+xml"/>
  <Override PartName="/ppt/ink/ink2133.xml" ContentType="application/inkml+xml"/>
  <Override PartName="/ppt/ink/ink2134.xml" ContentType="application/inkml+xml"/>
  <Override PartName="/ppt/ink/ink2135.xml" ContentType="application/inkml+xml"/>
  <Override PartName="/ppt/ink/ink2136.xml" ContentType="application/inkml+xml"/>
  <Override PartName="/ppt/ink/ink2137.xml" ContentType="application/inkml+xml"/>
  <Override PartName="/ppt/ink/ink2138.xml" ContentType="application/inkml+xml"/>
  <Override PartName="/ppt/ink/ink2139.xml" ContentType="application/inkml+xml"/>
  <Override PartName="/ppt/ink/ink2140.xml" ContentType="application/inkml+xml"/>
  <Override PartName="/ppt/ink/ink2141.xml" ContentType="application/inkml+xml"/>
  <Override PartName="/ppt/ink/ink2142.xml" ContentType="application/inkml+xml"/>
  <Override PartName="/ppt/ink/ink2143.xml" ContentType="application/inkml+xml"/>
  <Override PartName="/ppt/ink/ink2144.xml" ContentType="application/inkml+xml"/>
  <Override PartName="/ppt/ink/ink2145.xml" ContentType="application/inkml+xml"/>
  <Override PartName="/ppt/ink/ink2146.xml" ContentType="application/inkml+xml"/>
  <Override PartName="/ppt/ink/ink2147.xml" ContentType="application/inkml+xml"/>
  <Override PartName="/ppt/ink/ink2148.xml" ContentType="application/inkml+xml"/>
  <Override PartName="/ppt/ink/ink2149.xml" ContentType="application/inkml+xml"/>
  <Override PartName="/ppt/ink/ink2150.xml" ContentType="application/inkml+xml"/>
  <Override PartName="/ppt/ink/ink2151.xml" ContentType="application/inkml+xml"/>
  <Override PartName="/ppt/ink/ink2152.xml" ContentType="application/inkml+xml"/>
  <Override PartName="/ppt/ink/ink2153.xml" ContentType="application/inkml+xml"/>
  <Override PartName="/ppt/ink/ink2154.xml" ContentType="application/inkml+xml"/>
  <Override PartName="/ppt/ink/ink2155.xml" ContentType="application/inkml+xml"/>
  <Override PartName="/ppt/ink/ink2156.xml" ContentType="application/inkml+xml"/>
  <Override PartName="/ppt/ink/ink2157.xml" ContentType="application/inkml+xml"/>
  <Override PartName="/ppt/ink/ink2158.xml" ContentType="application/inkml+xml"/>
  <Override PartName="/ppt/ink/ink2159.xml" ContentType="application/inkml+xml"/>
  <Override PartName="/ppt/ink/ink2160.xml" ContentType="application/inkml+xml"/>
  <Override PartName="/ppt/ink/ink2161.xml" ContentType="application/inkml+xml"/>
  <Override PartName="/ppt/ink/ink2162.xml" ContentType="application/inkml+xml"/>
  <Override PartName="/ppt/ink/ink2163.xml" ContentType="application/inkml+xml"/>
  <Override PartName="/ppt/ink/ink2164.xml" ContentType="application/inkml+xml"/>
  <Override PartName="/ppt/ink/ink2165.xml" ContentType="application/inkml+xml"/>
  <Override PartName="/ppt/ink/ink2166.xml" ContentType="application/inkml+xml"/>
  <Override PartName="/ppt/ink/ink2167.xml" ContentType="application/inkml+xml"/>
  <Override PartName="/ppt/ink/ink2168.xml" ContentType="application/inkml+xml"/>
  <Override PartName="/ppt/ink/ink2169.xml" ContentType="application/inkml+xml"/>
  <Override PartName="/ppt/ink/ink2170.xml" ContentType="application/inkml+xml"/>
  <Override PartName="/ppt/ink/ink2171.xml" ContentType="application/inkml+xml"/>
  <Override PartName="/ppt/ink/ink2172.xml" ContentType="application/inkml+xml"/>
  <Override PartName="/ppt/ink/ink2173.xml" ContentType="application/inkml+xml"/>
  <Override PartName="/ppt/ink/ink2174.xml" ContentType="application/inkml+xml"/>
  <Override PartName="/ppt/ink/ink2175.xml" ContentType="application/inkml+xml"/>
  <Override PartName="/ppt/ink/ink2176.xml" ContentType="application/inkml+xml"/>
  <Override PartName="/ppt/ink/ink2177.xml" ContentType="application/inkml+xml"/>
  <Override PartName="/ppt/ink/ink2178.xml" ContentType="application/inkml+xml"/>
  <Override PartName="/ppt/ink/ink2179.xml" ContentType="application/inkml+xml"/>
  <Override PartName="/ppt/ink/ink2180.xml" ContentType="application/inkml+xml"/>
  <Override PartName="/ppt/ink/ink2181.xml" ContentType="application/inkml+xml"/>
  <Override PartName="/ppt/ink/ink2182.xml" ContentType="application/inkml+xml"/>
  <Override PartName="/ppt/ink/ink2183.xml" ContentType="application/inkml+xml"/>
  <Override PartName="/ppt/ink/ink2184.xml" ContentType="application/inkml+xml"/>
  <Override PartName="/ppt/ink/ink2185.xml" ContentType="application/inkml+xml"/>
  <Override PartName="/ppt/ink/ink2186.xml" ContentType="application/inkml+xml"/>
  <Override PartName="/ppt/ink/ink2187.xml" ContentType="application/inkml+xml"/>
  <Override PartName="/ppt/ink/ink2188.xml" ContentType="application/inkml+xml"/>
  <Override PartName="/ppt/ink/ink2189.xml" ContentType="application/inkml+xml"/>
  <Override PartName="/ppt/ink/ink2190.xml" ContentType="application/inkml+xml"/>
  <Override PartName="/ppt/ink/ink2191.xml" ContentType="application/inkml+xml"/>
  <Override PartName="/ppt/ink/ink2192.xml" ContentType="application/inkml+xml"/>
  <Override PartName="/ppt/ink/ink2193.xml" ContentType="application/inkml+xml"/>
  <Override PartName="/ppt/ink/ink2194.xml" ContentType="application/inkml+xml"/>
  <Override PartName="/ppt/ink/ink2195.xml" ContentType="application/inkml+xml"/>
  <Override PartName="/ppt/ink/ink2196.xml" ContentType="application/inkml+xml"/>
  <Override PartName="/ppt/ink/ink2197.xml" ContentType="application/inkml+xml"/>
  <Override PartName="/ppt/ink/ink2198.xml" ContentType="application/inkml+xml"/>
  <Override PartName="/ppt/ink/ink2199.xml" ContentType="application/inkml+xml"/>
  <Override PartName="/ppt/ink/ink2200.xml" ContentType="application/inkml+xml"/>
  <Override PartName="/ppt/ink/ink2201.xml" ContentType="application/inkml+xml"/>
  <Override PartName="/ppt/ink/ink2202.xml" ContentType="application/inkml+xml"/>
  <Override PartName="/ppt/ink/ink2203.xml" ContentType="application/inkml+xml"/>
  <Override PartName="/ppt/ink/ink2204.xml" ContentType="application/inkml+xml"/>
  <Override PartName="/ppt/ink/ink2205.xml" ContentType="application/inkml+xml"/>
  <Override PartName="/ppt/ink/ink2206.xml" ContentType="application/inkml+xml"/>
  <Override PartName="/ppt/ink/ink2207.xml" ContentType="application/inkml+xml"/>
  <Override PartName="/ppt/ink/ink2208.xml" ContentType="application/inkml+xml"/>
  <Override PartName="/ppt/ink/ink2209.xml" ContentType="application/inkml+xml"/>
  <Override PartName="/ppt/ink/ink2210.xml" ContentType="application/inkml+xml"/>
  <Override PartName="/ppt/ink/ink2211.xml" ContentType="application/inkml+xml"/>
  <Override PartName="/ppt/ink/ink2212.xml" ContentType="application/inkml+xml"/>
  <Override PartName="/ppt/ink/ink2213.xml" ContentType="application/inkml+xml"/>
  <Override PartName="/ppt/ink/ink2214.xml" ContentType="application/inkml+xml"/>
  <Override PartName="/ppt/ink/ink2215.xml" ContentType="application/inkml+xml"/>
  <Override PartName="/ppt/ink/ink2216.xml" ContentType="application/inkml+xml"/>
  <Override PartName="/ppt/ink/ink2217.xml" ContentType="application/inkml+xml"/>
  <Override PartName="/ppt/ink/ink2218.xml" ContentType="application/inkml+xml"/>
  <Override PartName="/ppt/ink/ink2219.xml" ContentType="application/inkml+xml"/>
  <Override PartName="/ppt/ink/ink2220.xml" ContentType="application/inkml+xml"/>
  <Override PartName="/ppt/ink/ink2221.xml" ContentType="application/inkml+xml"/>
  <Override PartName="/ppt/ink/ink2222.xml" ContentType="application/inkml+xml"/>
  <Override PartName="/ppt/ink/ink2223.xml" ContentType="application/inkml+xml"/>
  <Override PartName="/ppt/ink/ink2224.xml" ContentType="application/inkml+xml"/>
  <Override PartName="/ppt/ink/ink2225.xml" ContentType="application/inkml+xml"/>
  <Override PartName="/ppt/ink/ink2226.xml" ContentType="application/inkml+xml"/>
  <Override PartName="/ppt/ink/ink2227.xml" ContentType="application/inkml+xml"/>
  <Override PartName="/ppt/ink/ink2228.xml" ContentType="application/inkml+xml"/>
  <Override PartName="/ppt/ink/ink2229.xml" ContentType="application/inkml+xml"/>
  <Override PartName="/ppt/ink/ink2230.xml" ContentType="application/inkml+xml"/>
  <Override PartName="/ppt/ink/ink2231.xml" ContentType="application/inkml+xml"/>
  <Override PartName="/ppt/ink/ink2232.xml" ContentType="application/inkml+xml"/>
  <Override PartName="/ppt/ink/ink2233.xml" ContentType="application/inkml+xml"/>
  <Override PartName="/ppt/ink/ink2234.xml" ContentType="application/inkml+xml"/>
  <Override PartName="/ppt/ink/ink2235.xml" ContentType="application/inkml+xml"/>
  <Override PartName="/ppt/ink/ink2236.xml" ContentType="application/inkml+xml"/>
  <Override PartName="/ppt/ink/ink2237.xml" ContentType="application/inkml+xml"/>
  <Override PartName="/ppt/ink/ink2238.xml" ContentType="application/inkml+xml"/>
  <Override PartName="/ppt/ink/ink2239.xml" ContentType="application/inkml+xml"/>
  <Override PartName="/ppt/ink/ink2240.xml" ContentType="application/inkml+xml"/>
  <Override PartName="/ppt/ink/ink2241.xml" ContentType="application/inkml+xml"/>
  <Override PartName="/ppt/ink/ink2242.xml" ContentType="application/inkml+xml"/>
  <Override PartName="/ppt/ink/ink2243.xml" ContentType="application/inkml+xml"/>
  <Override PartName="/ppt/ink/ink2244.xml" ContentType="application/inkml+xml"/>
  <Override PartName="/ppt/ink/ink2245.xml" ContentType="application/inkml+xml"/>
  <Override PartName="/ppt/ink/ink2246.xml" ContentType="application/inkml+xml"/>
  <Override PartName="/ppt/ink/ink2247.xml" ContentType="application/inkml+xml"/>
  <Override PartName="/ppt/ink/ink2248.xml" ContentType="application/inkml+xml"/>
  <Override PartName="/ppt/ink/ink2249.xml" ContentType="application/inkml+xml"/>
  <Override PartName="/ppt/ink/ink2250.xml" ContentType="application/inkml+xml"/>
  <Override PartName="/ppt/ink/ink2251.xml" ContentType="application/inkml+xml"/>
  <Override PartName="/ppt/ink/ink2252.xml" ContentType="application/inkml+xml"/>
  <Override PartName="/ppt/ink/ink2253.xml" ContentType="application/inkml+xml"/>
  <Override PartName="/ppt/ink/ink2254.xml" ContentType="application/inkml+xml"/>
  <Override PartName="/ppt/ink/ink2255.xml" ContentType="application/inkml+xml"/>
  <Override PartName="/ppt/ink/ink2256.xml" ContentType="application/inkml+xml"/>
  <Override PartName="/ppt/ink/ink2257.xml" ContentType="application/inkml+xml"/>
  <Override PartName="/ppt/ink/ink2258.xml" ContentType="application/inkml+xml"/>
  <Override PartName="/ppt/ink/ink2259.xml" ContentType="application/inkml+xml"/>
  <Override PartName="/ppt/ink/ink2260.xml" ContentType="application/inkml+xml"/>
  <Override PartName="/ppt/ink/ink2261.xml" ContentType="application/inkml+xml"/>
  <Override PartName="/ppt/ink/ink2262.xml" ContentType="application/inkml+xml"/>
  <Override PartName="/ppt/ink/ink2263.xml" ContentType="application/inkml+xml"/>
  <Override PartName="/ppt/ink/ink2264.xml" ContentType="application/inkml+xml"/>
  <Override PartName="/ppt/ink/ink2265.xml" ContentType="application/inkml+xml"/>
  <Override PartName="/ppt/ink/ink2266.xml" ContentType="application/inkml+xml"/>
  <Override PartName="/ppt/ink/ink2267.xml" ContentType="application/inkml+xml"/>
  <Override PartName="/ppt/ink/ink2268.xml" ContentType="application/inkml+xml"/>
  <Override PartName="/ppt/ink/ink2269.xml" ContentType="application/inkml+xml"/>
  <Override PartName="/ppt/ink/ink2270.xml" ContentType="application/inkml+xml"/>
  <Override PartName="/ppt/ink/ink2271.xml" ContentType="application/inkml+xml"/>
  <Override PartName="/ppt/ink/ink2272.xml" ContentType="application/inkml+xml"/>
  <Override PartName="/ppt/ink/ink2273.xml" ContentType="application/inkml+xml"/>
  <Override PartName="/ppt/ink/ink2274.xml" ContentType="application/inkml+xml"/>
  <Override PartName="/ppt/ink/ink2275.xml" ContentType="application/inkml+xml"/>
  <Override PartName="/ppt/ink/ink2276.xml" ContentType="application/inkml+xml"/>
  <Override PartName="/ppt/ink/ink2277.xml" ContentType="application/inkml+xml"/>
  <Override PartName="/ppt/ink/ink2278.xml" ContentType="application/inkml+xml"/>
  <Override PartName="/ppt/ink/ink2279.xml" ContentType="application/inkml+xml"/>
  <Override PartName="/ppt/ink/ink2280.xml" ContentType="application/inkml+xml"/>
  <Override PartName="/ppt/ink/ink2281.xml" ContentType="application/inkml+xml"/>
  <Override PartName="/ppt/ink/ink2282.xml" ContentType="application/inkml+xml"/>
  <Override PartName="/ppt/ink/ink2283.xml" ContentType="application/inkml+xml"/>
  <Override PartName="/ppt/ink/ink2284.xml" ContentType="application/inkml+xml"/>
  <Override PartName="/ppt/ink/ink2285.xml" ContentType="application/inkml+xml"/>
  <Override PartName="/ppt/ink/ink2286.xml" ContentType="application/inkml+xml"/>
  <Override PartName="/ppt/ink/ink2287.xml" ContentType="application/inkml+xml"/>
  <Override PartName="/ppt/ink/ink2288.xml" ContentType="application/inkml+xml"/>
  <Override PartName="/ppt/ink/ink2289.xml" ContentType="application/inkml+xml"/>
  <Override PartName="/ppt/ink/ink2290.xml" ContentType="application/inkml+xml"/>
  <Override PartName="/ppt/ink/ink2291.xml" ContentType="application/inkml+xml"/>
  <Override PartName="/ppt/ink/ink2292.xml" ContentType="application/inkml+xml"/>
  <Override PartName="/ppt/ink/ink2293.xml" ContentType="application/inkml+xml"/>
  <Override PartName="/ppt/ink/ink2294.xml" ContentType="application/inkml+xml"/>
  <Override PartName="/ppt/ink/ink2295.xml" ContentType="application/inkml+xml"/>
  <Override PartName="/ppt/ink/ink2296.xml" ContentType="application/inkml+xml"/>
  <Override PartName="/ppt/ink/ink2297.xml" ContentType="application/inkml+xml"/>
  <Override PartName="/ppt/ink/ink2298.xml" ContentType="application/inkml+xml"/>
  <Override PartName="/ppt/ink/ink2299.xml" ContentType="application/inkml+xml"/>
  <Override PartName="/ppt/ink/ink2300.xml" ContentType="application/inkml+xml"/>
  <Override PartName="/ppt/ink/ink2301.xml" ContentType="application/inkml+xml"/>
  <Override PartName="/ppt/ink/ink2302.xml" ContentType="application/inkml+xml"/>
  <Override PartName="/ppt/ink/ink2303.xml" ContentType="application/inkml+xml"/>
  <Override PartName="/ppt/ink/ink2304.xml" ContentType="application/inkml+xml"/>
  <Override PartName="/ppt/ink/ink2305.xml" ContentType="application/inkml+xml"/>
  <Override PartName="/ppt/ink/ink2306.xml" ContentType="application/inkml+xml"/>
  <Override PartName="/ppt/ink/ink2307.xml" ContentType="application/inkml+xml"/>
  <Override PartName="/ppt/ink/ink2308.xml" ContentType="application/inkml+xml"/>
  <Override PartName="/ppt/ink/ink2309.xml" ContentType="application/inkml+xml"/>
  <Override PartName="/ppt/ink/ink2310.xml" ContentType="application/inkml+xml"/>
  <Override PartName="/ppt/ink/ink2311.xml" ContentType="application/inkml+xml"/>
  <Override PartName="/ppt/ink/ink2312.xml" ContentType="application/inkml+xml"/>
  <Override PartName="/ppt/ink/ink2313.xml" ContentType="application/inkml+xml"/>
  <Override PartName="/ppt/ink/ink2314.xml" ContentType="application/inkml+xml"/>
  <Override PartName="/ppt/ink/ink2315.xml" ContentType="application/inkml+xml"/>
  <Override PartName="/ppt/ink/ink2316.xml" ContentType="application/inkml+xml"/>
  <Override PartName="/ppt/ink/ink2317.xml" ContentType="application/inkml+xml"/>
  <Override PartName="/ppt/ink/ink2318.xml" ContentType="application/inkml+xml"/>
  <Override PartName="/ppt/ink/ink2319.xml" ContentType="application/inkml+xml"/>
  <Override PartName="/ppt/ink/ink2320.xml" ContentType="application/inkml+xml"/>
  <Override PartName="/ppt/ink/ink2321.xml" ContentType="application/inkml+xml"/>
  <Override PartName="/ppt/ink/ink2322.xml" ContentType="application/inkml+xml"/>
  <Override PartName="/ppt/ink/ink2323.xml" ContentType="application/inkml+xml"/>
  <Override PartName="/ppt/ink/ink2324.xml" ContentType="application/inkml+xml"/>
  <Override PartName="/ppt/ink/ink2325.xml" ContentType="application/inkml+xml"/>
  <Override PartName="/ppt/ink/ink2326.xml" ContentType="application/inkml+xml"/>
  <Override PartName="/ppt/ink/ink2327.xml" ContentType="application/inkml+xml"/>
  <Override PartName="/ppt/ink/ink2328.xml" ContentType="application/inkml+xml"/>
  <Override PartName="/ppt/ink/ink2329.xml" ContentType="application/inkml+xml"/>
  <Override PartName="/ppt/ink/ink2330.xml" ContentType="application/inkml+xml"/>
  <Override PartName="/ppt/ink/ink2331.xml" ContentType="application/inkml+xml"/>
  <Override PartName="/ppt/ink/ink2332.xml" ContentType="application/inkml+xml"/>
  <Override PartName="/ppt/ink/ink2333.xml" ContentType="application/inkml+xml"/>
  <Override PartName="/ppt/ink/ink2334.xml" ContentType="application/inkml+xml"/>
  <Override PartName="/ppt/ink/ink2335.xml" ContentType="application/inkml+xml"/>
  <Override PartName="/ppt/ink/ink2336.xml" ContentType="application/inkml+xml"/>
  <Override PartName="/ppt/ink/ink2337.xml" ContentType="application/inkml+xml"/>
  <Override PartName="/ppt/ink/ink2338.xml" ContentType="application/inkml+xml"/>
  <Override PartName="/ppt/ink/ink2339.xml" ContentType="application/inkml+xml"/>
  <Override PartName="/ppt/ink/ink2340.xml" ContentType="application/inkml+xml"/>
  <Override PartName="/ppt/ink/ink2341.xml" ContentType="application/inkml+xml"/>
  <Override PartName="/ppt/ink/ink2342.xml" ContentType="application/inkml+xml"/>
  <Override PartName="/ppt/ink/ink2343.xml" ContentType="application/inkml+xml"/>
  <Override PartName="/ppt/ink/ink2344.xml" ContentType="application/inkml+xml"/>
  <Override PartName="/ppt/ink/ink2345.xml" ContentType="application/inkml+xml"/>
  <Override PartName="/ppt/ink/ink2346.xml" ContentType="application/inkml+xml"/>
  <Override PartName="/ppt/ink/ink2347.xml" ContentType="application/inkml+xml"/>
  <Override PartName="/ppt/ink/ink2348.xml" ContentType="application/inkml+xml"/>
  <Override PartName="/ppt/ink/ink2349.xml" ContentType="application/inkml+xml"/>
  <Override PartName="/ppt/ink/ink2350.xml" ContentType="application/inkml+xml"/>
  <Override PartName="/ppt/ink/ink2351.xml" ContentType="application/inkml+xml"/>
  <Override PartName="/ppt/ink/ink2352.xml" ContentType="application/inkml+xml"/>
  <Override PartName="/ppt/ink/ink2353.xml" ContentType="application/inkml+xml"/>
  <Override PartName="/ppt/ink/ink2354.xml" ContentType="application/inkml+xml"/>
  <Override PartName="/ppt/ink/ink2355.xml" ContentType="application/inkml+xml"/>
  <Override PartName="/ppt/ink/ink2356.xml" ContentType="application/inkml+xml"/>
  <Override PartName="/ppt/ink/ink2357.xml" ContentType="application/inkml+xml"/>
  <Override PartName="/ppt/ink/ink2358.xml" ContentType="application/inkml+xml"/>
  <Override PartName="/ppt/ink/ink2359.xml" ContentType="application/inkml+xml"/>
  <Override PartName="/ppt/ink/ink2360.xml" ContentType="application/inkml+xml"/>
  <Override PartName="/ppt/ink/ink2361.xml" ContentType="application/inkml+xml"/>
  <Override PartName="/ppt/ink/ink2362.xml" ContentType="application/inkml+xml"/>
  <Override PartName="/ppt/ink/ink2363.xml" ContentType="application/inkml+xml"/>
  <Override PartName="/ppt/ink/ink2364.xml" ContentType="application/inkml+xml"/>
  <Override PartName="/ppt/ink/ink2365.xml" ContentType="application/inkml+xml"/>
  <Override PartName="/ppt/ink/ink2366.xml" ContentType="application/inkml+xml"/>
  <Override PartName="/ppt/ink/ink2367.xml" ContentType="application/inkml+xml"/>
  <Override PartName="/ppt/ink/ink2368.xml" ContentType="application/inkml+xml"/>
  <Override PartName="/ppt/ink/ink2369.xml" ContentType="application/inkml+xml"/>
  <Override PartName="/ppt/ink/ink2370.xml" ContentType="application/inkml+xml"/>
  <Override PartName="/ppt/ink/ink2371.xml" ContentType="application/inkml+xml"/>
  <Override PartName="/ppt/ink/ink2372.xml" ContentType="application/inkml+xml"/>
  <Override PartName="/ppt/ink/ink2373.xml" ContentType="application/inkml+xml"/>
  <Override PartName="/ppt/ink/ink2374.xml" ContentType="application/inkml+xml"/>
  <Override PartName="/ppt/ink/ink2375.xml" ContentType="application/inkml+xml"/>
  <Override PartName="/ppt/ink/ink2376.xml" ContentType="application/inkml+xml"/>
  <Override PartName="/ppt/ink/ink2377.xml" ContentType="application/inkml+xml"/>
  <Override PartName="/ppt/ink/ink2378.xml" ContentType="application/inkml+xml"/>
  <Override PartName="/ppt/ink/ink2379.xml" ContentType="application/inkml+xml"/>
  <Override PartName="/ppt/ink/ink2380.xml" ContentType="application/inkml+xml"/>
  <Override PartName="/ppt/ink/ink2381.xml" ContentType="application/inkml+xml"/>
  <Override PartName="/ppt/ink/ink2382.xml" ContentType="application/inkml+xml"/>
  <Override PartName="/ppt/ink/ink2383.xml" ContentType="application/inkml+xml"/>
  <Override PartName="/ppt/ink/ink2384.xml" ContentType="application/inkml+xml"/>
  <Override PartName="/ppt/ink/ink2385.xml" ContentType="application/inkml+xml"/>
  <Override PartName="/ppt/ink/ink2386.xml" ContentType="application/inkml+xml"/>
  <Override PartName="/ppt/ink/ink2387.xml" ContentType="application/inkml+xml"/>
  <Override PartName="/ppt/ink/ink2388.xml" ContentType="application/inkml+xml"/>
  <Override PartName="/ppt/ink/ink2389.xml" ContentType="application/inkml+xml"/>
  <Override PartName="/ppt/ink/ink2390.xml" ContentType="application/inkml+xml"/>
  <Override PartName="/ppt/ink/ink2391.xml" ContentType="application/inkml+xml"/>
  <Override PartName="/ppt/ink/ink2392.xml" ContentType="application/inkml+xml"/>
  <Override PartName="/ppt/ink/ink2393.xml" ContentType="application/inkml+xml"/>
  <Override PartName="/ppt/ink/ink2394.xml" ContentType="application/inkml+xml"/>
  <Override PartName="/ppt/ink/ink2395.xml" ContentType="application/inkml+xml"/>
  <Override PartName="/ppt/ink/ink2396.xml" ContentType="application/inkml+xml"/>
  <Override PartName="/ppt/ink/ink2397.xml" ContentType="application/inkml+xml"/>
  <Override PartName="/ppt/ink/ink2398.xml" ContentType="application/inkml+xml"/>
  <Override PartName="/ppt/ink/ink2399.xml" ContentType="application/inkml+xml"/>
  <Override PartName="/ppt/ink/ink2400.xml" ContentType="application/inkml+xml"/>
  <Override PartName="/ppt/ink/ink2401.xml" ContentType="application/inkml+xml"/>
  <Override PartName="/ppt/ink/ink2402.xml" ContentType="application/inkml+xml"/>
  <Override PartName="/ppt/ink/ink2403.xml" ContentType="application/inkml+xml"/>
  <Override PartName="/ppt/ink/ink2404.xml" ContentType="application/inkml+xml"/>
  <Override PartName="/ppt/ink/ink2405.xml" ContentType="application/inkml+xml"/>
  <Override PartName="/ppt/ink/ink2406.xml" ContentType="application/inkml+xml"/>
  <Override PartName="/ppt/ink/ink2407.xml" ContentType="application/inkml+xml"/>
  <Override PartName="/ppt/ink/ink2408.xml" ContentType="application/inkml+xml"/>
  <Override PartName="/ppt/ink/ink2409.xml" ContentType="application/inkml+xml"/>
  <Override PartName="/ppt/ink/ink2410.xml" ContentType="application/inkml+xml"/>
  <Override PartName="/ppt/ink/ink2411.xml" ContentType="application/inkml+xml"/>
  <Override PartName="/ppt/ink/ink2412.xml" ContentType="application/inkml+xml"/>
  <Override PartName="/ppt/ink/ink2413.xml" ContentType="application/inkml+xml"/>
  <Override PartName="/ppt/ink/ink2414.xml" ContentType="application/inkml+xml"/>
  <Override PartName="/ppt/ink/ink2415.xml" ContentType="application/inkml+xml"/>
  <Override PartName="/ppt/ink/ink2416.xml" ContentType="application/inkml+xml"/>
  <Override PartName="/ppt/ink/ink2417.xml" ContentType="application/inkml+xml"/>
  <Override PartName="/ppt/ink/ink2418.xml" ContentType="application/inkml+xml"/>
  <Override PartName="/ppt/ink/ink2419.xml" ContentType="application/inkml+xml"/>
  <Override PartName="/ppt/ink/ink2420.xml" ContentType="application/inkml+xml"/>
  <Override PartName="/ppt/ink/ink2421.xml" ContentType="application/inkml+xml"/>
  <Override PartName="/ppt/ink/ink2422.xml" ContentType="application/inkml+xml"/>
  <Override PartName="/ppt/ink/ink2423.xml" ContentType="application/inkml+xml"/>
  <Override PartName="/ppt/ink/ink2424.xml" ContentType="application/inkml+xml"/>
  <Override PartName="/ppt/ink/ink2425.xml" ContentType="application/inkml+xml"/>
  <Override PartName="/ppt/ink/ink2426.xml" ContentType="application/inkml+xml"/>
  <Override PartName="/ppt/ink/ink2427.xml" ContentType="application/inkml+xml"/>
  <Override PartName="/ppt/ink/ink2428.xml" ContentType="application/inkml+xml"/>
  <Override PartName="/ppt/ink/ink2429.xml" ContentType="application/inkml+xml"/>
  <Override PartName="/ppt/ink/ink2430.xml" ContentType="application/inkml+xml"/>
  <Override PartName="/ppt/ink/ink2431.xml" ContentType="application/inkml+xml"/>
  <Override PartName="/ppt/ink/ink2432.xml" ContentType="application/inkml+xml"/>
  <Override PartName="/ppt/ink/ink2433.xml" ContentType="application/inkml+xml"/>
  <Override PartName="/ppt/ink/ink2434.xml" ContentType="application/inkml+xml"/>
  <Override PartName="/ppt/ink/ink2435.xml" ContentType="application/inkml+xml"/>
  <Override PartName="/ppt/ink/ink2436.xml" ContentType="application/inkml+xml"/>
  <Override PartName="/ppt/ink/ink2437.xml" ContentType="application/inkml+xml"/>
  <Override PartName="/ppt/ink/ink2438.xml" ContentType="application/inkml+xml"/>
  <Override PartName="/ppt/ink/ink2439.xml" ContentType="application/inkml+xml"/>
  <Override PartName="/ppt/ink/ink2440.xml" ContentType="application/inkml+xml"/>
  <Override PartName="/ppt/ink/ink2441.xml" ContentType="application/inkml+xml"/>
  <Override PartName="/ppt/ink/ink2442.xml" ContentType="application/inkml+xml"/>
  <Override PartName="/ppt/ink/ink2443.xml" ContentType="application/inkml+xml"/>
  <Override PartName="/ppt/ink/ink2444.xml" ContentType="application/inkml+xml"/>
  <Override PartName="/ppt/ink/ink2445.xml" ContentType="application/inkml+xml"/>
  <Override PartName="/ppt/ink/ink2446.xml" ContentType="application/inkml+xml"/>
  <Override PartName="/ppt/ink/ink2447.xml" ContentType="application/inkml+xml"/>
  <Override PartName="/ppt/ink/ink2448.xml" ContentType="application/inkml+xml"/>
  <Override PartName="/ppt/ink/ink2449.xml" ContentType="application/inkml+xml"/>
  <Override PartName="/ppt/ink/ink2450.xml" ContentType="application/inkml+xml"/>
  <Override PartName="/ppt/ink/ink2451.xml" ContentType="application/inkml+xml"/>
  <Override PartName="/ppt/ink/ink2452.xml" ContentType="application/inkml+xml"/>
  <Override PartName="/ppt/ink/ink2453.xml" ContentType="application/inkml+xml"/>
  <Override PartName="/ppt/ink/ink2454.xml" ContentType="application/inkml+xml"/>
  <Override PartName="/ppt/ink/ink2455.xml" ContentType="application/inkml+xml"/>
  <Override PartName="/ppt/ink/ink2456.xml" ContentType="application/inkml+xml"/>
  <Override PartName="/ppt/ink/ink2457.xml" ContentType="application/inkml+xml"/>
  <Override PartName="/ppt/ink/ink2458.xml" ContentType="application/inkml+xml"/>
  <Override PartName="/ppt/ink/ink2459.xml" ContentType="application/inkml+xml"/>
  <Override PartName="/ppt/ink/ink2460.xml" ContentType="application/inkml+xml"/>
  <Override PartName="/ppt/ink/ink2461.xml" ContentType="application/inkml+xml"/>
  <Override PartName="/ppt/ink/ink2462.xml" ContentType="application/inkml+xml"/>
  <Override PartName="/ppt/ink/ink2463.xml" ContentType="application/inkml+xml"/>
  <Override PartName="/ppt/ink/ink2464.xml" ContentType="application/inkml+xml"/>
  <Override PartName="/ppt/ink/ink2465.xml" ContentType="application/inkml+xml"/>
  <Override PartName="/ppt/ink/ink2466.xml" ContentType="application/inkml+xml"/>
  <Override PartName="/ppt/ink/ink2467.xml" ContentType="application/inkml+xml"/>
  <Override PartName="/ppt/ink/ink2468.xml" ContentType="application/inkml+xml"/>
  <Override PartName="/ppt/ink/ink2469.xml" ContentType="application/inkml+xml"/>
  <Override PartName="/ppt/ink/ink2470.xml" ContentType="application/inkml+xml"/>
  <Override PartName="/ppt/ink/ink2471.xml" ContentType="application/inkml+xml"/>
  <Override PartName="/ppt/ink/ink2472.xml" ContentType="application/inkml+xml"/>
  <Override PartName="/ppt/ink/ink2473.xml" ContentType="application/inkml+xml"/>
  <Override PartName="/ppt/ink/ink2474.xml" ContentType="application/inkml+xml"/>
  <Override PartName="/ppt/ink/ink2475.xml" ContentType="application/inkml+xml"/>
  <Override PartName="/ppt/ink/ink2476.xml" ContentType="application/inkml+xml"/>
  <Override PartName="/ppt/ink/ink2477.xml" ContentType="application/inkml+xml"/>
  <Override PartName="/ppt/ink/ink2478.xml" ContentType="application/inkml+xml"/>
  <Override PartName="/ppt/ink/ink2479.xml" ContentType="application/inkml+xml"/>
  <Override PartName="/ppt/ink/ink2480.xml" ContentType="application/inkml+xml"/>
  <Override PartName="/ppt/ink/ink2481.xml" ContentType="application/inkml+xml"/>
  <Override PartName="/ppt/ink/ink2482.xml" ContentType="application/inkml+xml"/>
  <Override PartName="/ppt/ink/ink2483.xml" ContentType="application/inkml+xml"/>
  <Override PartName="/ppt/ink/ink2484.xml" ContentType="application/inkml+xml"/>
  <Override PartName="/ppt/ink/ink2485.xml" ContentType="application/inkml+xml"/>
  <Override PartName="/ppt/ink/ink2486.xml" ContentType="application/inkml+xml"/>
  <Override PartName="/ppt/ink/ink2487.xml" ContentType="application/inkml+xml"/>
  <Override PartName="/ppt/ink/ink2488.xml" ContentType="application/inkml+xml"/>
  <Override PartName="/ppt/ink/ink2489.xml" ContentType="application/inkml+xml"/>
  <Override PartName="/ppt/ink/ink2490.xml" ContentType="application/inkml+xml"/>
  <Override PartName="/ppt/ink/ink2491.xml" ContentType="application/inkml+xml"/>
  <Override PartName="/ppt/ink/ink2492.xml" ContentType="application/inkml+xml"/>
  <Override PartName="/ppt/ink/ink2493.xml" ContentType="application/inkml+xml"/>
  <Override PartName="/ppt/ink/ink2494.xml" ContentType="application/inkml+xml"/>
  <Override PartName="/ppt/ink/ink2495.xml" ContentType="application/inkml+xml"/>
  <Override PartName="/ppt/ink/ink2496.xml" ContentType="application/inkml+xml"/>
  <Override PartName="/ppt/ink/ink2497.xml" ContentType="application/inkml+xml"/>
  <Override PartName="/ppt/ink/ink2498.xml" ContentType="application/inkml+xml"/>
  <Override PartName="/ppt/ink/ink2499.xml" ContentType="application/inkml+xml"/>
  <Override PartName="/ppt/ink/ink2500.xml" ContentType="application/inkml+xml"/>
  <Override PartName="/ppt/ink/ink2501.xml" ContentType="application/inkml+xml"/>
  <Override PartName="/ppt/ink/ink2502.xml" ContentType="application/inkml+xml"/>
  <Override PartName="/ppt/ink/ink2503.xml" ContentType="application/inkml+xml"/>
  <Override PartName="/ppt/ink/ink2504.xml" ContentType="application/inkml+xml"/>
  <Override PartName="/ppt/ink/ink2505.xml" ContentType="application/inkml+xml"/>
  <Override PartName="/ppt/ink/ink2506.xml" ContentType="application/inkml+xml"/>
  <Override PartName="/ppt/ink/ink2507.xml" ContentType="application/inkml+xml"/>
  <Override PartName="/ppt/ink/ink2508.xml" ContentType="application/inkml+xml"/>
  <Override PartName="/ppt/ink/ink2509.xml" ContentType="application/inkml+xml"/>
  <Override PartName="/ppt/ink/ink2510.xml" ContentType="application/inkml+xml"/>
  <Override PartName="/ppt/ink/ink2511.xml" ContentType="application/inkml+xml"/>
  <Override PartName="/ppt/ink/ink2512.xml" ContentType="application/inkml+xml"/>
  <Override PartName="/ppt/ink/ink2513.xml" ContentType="application/inkml+xml"/>
  <Override PartName="/ppt/ink/ink2514.xml" ContentType="application/inkml+xml"/>
  <Override PartName="/ppt/ink/ink2515.xml" ContentType="application/inkml+xml"/>
  <Override PartName="/ppt/ink/ink2516.xml" ContentType="application/inkml+xml"/>
  <Override PartName="/ppt/ink/ink2517.xml" ContentType="application/inkml+xml"/>
  <Override PartName="/ppt/ink/ink2518.xml" ContentType="application/inkml+xml"/>
  <Override PartName="/ppt/ink/ink2519.xml" ContentType="application/inkml+xml"/>
  <Override PartName="/ppt/ink/ink2520.xml" ContentType="application/inkml+xml"/>
  <Override PartName="/ppt/ink/ink2521.xml" ContentType="application/inkml+xml"/>
  <Override PartName="/ppt/ink/ink2522.xml" ContentType="application/inkml+xml"/>
  <Override PartName="/ppt/ink/ink2523.xml" ContentType="application/inkml+xml"/>
  <Override PartName="/ppt/ink/ink2524.xml" ContentType="application/inkml+xml"/>
  <Override PartName="/ppt/ink/ink2525.xml" ContentType="application/inkml+xml"/>
  <Override PartName="/ppt/ink/ink2526.xml" ContentType="application/inkml+xml"/>
  <Override PartName="/ppt/ink/ink2527.xml" ContentType="application/inkml+xml"/>
  <Override PartName="/ppt/ink/ink2528.xml" ContentType="application/inkml+xml"/>
  <Override PartName="/ppt/ink/ink2529.xml" ContentType="application/inkml+xml"/>
  <Override PartName="/ppt/ink/ink2530.xml" ContentType="application/inkml+xml"/>
  <Override PartName="/ppt/ink/ink2531.xml" ContentType="application/inkml+xml"/>
  <Override PartName="/ppt/ink/ink2532.xml" ContentType="application/inkml+xml"/>
  <Override PartName="/ppt/ink/ink2533.xml" ContentType="application/inkml+xml"/>
  <Override PartName="/ppt/ink/ink2534.xml" ContentType="application/inkml+xml"/>
  <Override PartName="/ppt/ink/ink2535.xml" ContentType="application/inkml+xml"/>
  <Override PartName="/ppt/ink/ink2536.xml" ContentType="application/inkml+xml"/>
  <Override PartName="/ppt/ink/ink2537.xml" ContentType="application/inkml+xml"/>
  <Override PartName="/ppt/ink/ink2538.xml" ContentType="application/inkml+xml"/>
  <Override PartName="/ppt/ink/ink2539.xml" ContentType="application/inkml+xml"/>
  <Override PartName="/ppt/ink/ink2540.xml" ContentType="application/inkml+xml"/>
  <Override PartName="/ppt/ink/ink2541.xml" ContentType="application/inkml+xml"/>
  <Override PartName="/ppt/ink/ink2542.xml" ContentType="application/inkml+xml"/>
  <Override PartName="/ppt/ink/ink2543.xml" ContentType="application/inkml+xml"/>
  <Override PartName="/ppt/ink/ink2544.xml" ContentType="application/inkml+xml"/>
  <Override PartName="/ppt/ink/ink2545.xml" ContentType="application/inkml+xml"/>
  <Override PartName="/ppt/ink/ink2546.xml" ContentType="application/inkml+xml"/>
  <Override PartName="/ppt/ink/ink2547.xml" ContentType="application/inkml+xml"/>
  <Override PartName="/ppt/ink/ink2548.xml" ContentType="application/inkml+xml"/>
  <Override PartName="/ppt/ink/ink2549.xml" ContentType="application/inkml+xml"/>
  <Override PartName="/ppt/ink/ink2550.xml" ContentType="application/inkml+xml"/>
  <Override PartName="/ppt/ink/ink2551.xml" ContentType="application/inkml+xml"/>
  <Override PartName="/ppt/ink/ink2552.xml" ContentType="application/inkml+xml"/>
  <Override PartName="/ppt/ink/ink2553.xml" ContentType="application/inkml+xml"/>
  <Override PartName="/ppt/ink/ink2554.xml" ContentType="application/inkml+xml"/>
  <Override PartName="/ppt/ink/ink2555.xml" ContentType="application/inkml+xml"/>
  <Override PartName="/ppt/ink/ink2556.xml" ContentType="application/inkml+xml"/>
  <Override PartName="/ppt/ink/ink2557.xml" ContentType="application/inkml+xml"/>
  <Override PartName="/ppt/ink/ink2558.xml" ContentType="application/inkml+xml"/>
  <Override PartName="/ppt/ink/ink2559.xml" ContentType="application/inkml+xml"/>
  <Override PartName="/ppt/ink/ink2560.xml" ContentType="application/inkml+xml"/>
  <Override PartName="/ppt/ink/ink2561.xml" ContentType="application/inkml+xml"/>
  <Override PartName="/ppt/ink/ink2562.xml" ContentType="application/inkml+xml"/>
  <Override PartName="/ppt/ink/ink2563.xml" ContentType="application/inkml+xml"/>
  <Override PartName="/ppt/ink/ink2564.xml" ContentType="application/inkml+xml"/>
  <Override PartName="/ppt/ink/ink2565.xml" ContentType="application/inkml+xml"/>
  <Override PartName="/ppt/ink/ink2566.xml" ContentType="application/inkml+xml"/>
  <Override PartName="/ppt/ink/ink2567.xml" ContentType="application/inkml+xml"/>
  <Override PartName="/ppt/ink/ink2568.xml" ContentType="application/inkml+xml"/>
  <Override PartName="/ppt/ink/ink2569.xml" ContentType="application/inkml+xml"/>
  <Override PartName="/ppt/ink/ink2570.xml" ContentType="application/inkml+xml"/>
  <Override PartName="/ppt/ink/ink2571.xml" ContentType="application/inkml+xml"/>
  <Override PartName="/ppt/ink/ink2572.xml" ContentType="application/inkml+xml"/>
  <Override PartName="/ppt/ink/ink2573.xml" ContentType="application/inkml+xml"/>
  <Override PartName="/ppt/ink/ink2574.xml" ContentType="application/inkml+xml"/>
  <Override PartName="/ppt/ink/ink2575.xml" ContentType="application/inkml+xml"/>
  <Override PartName="/ppt/ink/ink2576.xml" ContentType="application/inkml+xml"/>
  <Override PartName="/ppt/ink/ink2577.xml" ContentType="application/inkml+xml"/>
  <Override PartName="/ppt/ink/ink2578.xml" ContentType="application/inkml+xml"/>
  <Override PartName="/ppt/ink/ink2579.xml" ContentType="application/inkml+xml"/>
  <Override PartName="/ppt/ink/ink2580.xml" ContentType="application/inkml+xml"/>
  <Override PartName="/ppt/ink/ink2581.xml" ContentType="application/inkml+xml"/>
  <Override PartName="/ppt/ink/ink2582.xml" ContentType="application/inkml+xml"/>
  <Override PartName="/ppt/ink/ink2583.xml" ContentType="application/inkml+xml"/>
  <Override PartName="/ppt/ink/ink2584.xml" ContentType="application/inkml+xml"/>
  <Override PartName="/ppt/ink/ink2585.xml" ContentType="application/inkml+xml"/>
  <Override PartName="/ppt/ink/ink2586.xml" ContentType="application/inkml+xml"/>
  <Override PartName="/ppt/ink/ink2587.xml" ContentType="application/inkml+xml"/>
  <Override PartName="/ppt/ink/ink2588.xml" ContentType="application/inkml+xml"/>
  <Override PartName="/ppt/ink/ink2589.xml" ContentType="application/inkml+xml"/>
  <Override PartName="/ppt/ink/ink2590.xml" ContentType="application/inkml+xml"/>
  <Override PartName="/ppt/ink/ink2591.xml" ContentType="application/inkml+xml"/>
  <Override PartName="/ppt/ink/ink2592.xml" ContentType="application/inkml+xml"/>
  <Override PartName="/ppt/ink/ink2593.xml" ContentType="application/inkml+xml"/>
  <Override PartName="/ppt/ink/ink2594.xml" ContentType="application/inkml+xml"/>
  <Override PartName="/ppt/ink/ink2595.xml" ContentType="application/inkml+xml"/>
  <Override PartName="/ppt/ink/ink2596.xml" ContentType="application/inkml+xml"/>
  <Override PartName="/ppt/ink/ink2597.xml" ContentType="application/inkml+xml"/>
  <Override PartName="/ppt/ink/ink2598.xml" ContentType="application/inkml+xml"/>
  <Override PartName="/ppt/ink/ink2599.xml" ContentType="application/inkml+xml"/>
  <Override PartName="/ppt/ink/ink2600.xml" ContentType="application/inkml+xml"/>
  <Override PartName="/ppt/ink/ink2601.xml" ContentType="application/inkml+xml"/>
  <Override PartName="/ppt/ink/ink2602.xml" ContentType="application/inkml+xml"/>
  <Override PartName="/ppt/ink/ink2603.xml" ContentType="application/inkml+xml"/>
  <Override PartName="/ppt/ink/ink2604.xml" ContentType="application/inkml+xml"/>
  <Override PartName="/ppt/ink/ink2605.xml" ContentType="application/inkml+xml"/>
  <Override PartName="/ppt/ink/ink2606.xml" ContentType="application/inkml+xml"/>
  <Override PartName="/ppt/ink/ink2607.xml" ContentType="application/inkml+xml"/>
  <Override PartName="/ppt/ink/ink2608.xml" ContentType="application/inkml+xml"/>
  <Override PartName="/ppt/ink/ink2609.xml" ContentType="application/inkml+xml"/>
  <Override PartName="/ppt/ink/ink2610.xml" ContentType="application/inkml+xml"/>
  <Override PartName="/ppt/ink/ink2611.xml" ContentType="application/inkml+xml"/>
  <Override PartName="/ppt/ink/ink2612.xml" ContentType="application/inkml+xml"/>
  <Override PartName="/ppt/ink/ink2613.xml" ContentType="application/inkml+xml"/>
  <Override PartName="/ppt/ink/ink2614.xml" ContentType="application/inkml+xml"/>
  <Override PartName="/ppt/ink/ink2615.xml" ContentType="application/inkml+xml"/>
  <Override PartName="/ppt/ink/ink2616.xml" ContentType="application/inkml+xml"/>
  <Override PartName="/ppt/ink/ink2617.xml" ContentType="application/inkml+xml"/>
  <Override PartName="/ppt/ink/ink2618.xml" ContentType="application/inkml+xml"/>
  <Override PartName="/ppt/ink/ink2619.xml" ContentType="application/inkml+xml"/>
  <Override PartName="/ppt/ink/ink2620.xml" ContentType="application/inkml+xml"/>
  <Override PartName="/ppt/ink/ink2621.xml" ContentType="application/inkml+xml"/>
  <Override PartName="/ppt/ink/ink2622.xml" ContentType="application/inkml+xml"/>
  <Override PartName="/ppt/ink/ink2623.xml" ContentType="application/inkml+xml"/>
  <Override PartName="/ppt/ink/ink2624.xml" ContentType="application/inkml+xml"/>
  <Override PartName="/ppt/ink/ink2625.xml" ContentType="application/inkml+xml"/>
  <Override PartName="/ppt/ink/ink2626.xml" ContentType="application/inkml+xml"/>
  <Override PartName="/ppt/ink/ink2627.xml" ContentType="application/inkml+xml"/>
  <Override PartName="/ppt/ink/ink2628.xml" ContentType="application/inkml+xml"/>
  <Override PartName="/ppt/ink/ink2629.xml" ContentType="application/inkml+xml"/>
  <Override PartName="/ppt/ink/ink2630.xml" ContentType="application/inkml+xml"/>
  <Override PartName="/ppt/ink/ink2631.xml" ContentType="application/inkml+xml"/>
  <Override PartName="/ppt/ink/ink2632.xml" ContentType="application/inkml+xml"/>
  <Override PartName="/ppt/ink/ink2633.xml" ContentType="application/inkml+xml"/>
  <Override PartName="/ppt/ink/ink2634.xml" ContentType="application/inkml+xml"/>
  <Override PartName="/ppt/ink/ink2635.xml" ContentType="application/inkml+xml"/>
  <Override PartName="/ppt/ink/ink2636.xml" ContentType="application/inkml+xml"/>
  <Override PartName="/ppt/ink/ink2637.xml" ContentType="application/inkml+xml"/>
  <Override PartName="/ppt/ink/ink2638.xml" ContentType="application/inkml+xml"/>
  <Override PartName="/ppt/ink/ink2639.xml" ContentType="application/inkml+xml"/>
  <Override PartName="/ppt/ink/ink2640.xml" ContentType="application/inkml+xml"/>
  <Override PartName="/ppt/ink/ink2641.xml" ContentType="application/inkml+xml"/>
  <Override PartName="/ppt/ink/ink2642.xml" ContentType="application/inkml+xml"/>
  <Override PartName="/ppt/ink/ink2643.xml" ContentType="application/inkml+xml"/>
  <Override PartName="/ppt/ink/ink2644.xml" ContentType="application/inkml+xml"/>
  <Override PartName="/ppt/ink/ink2645.xml" ContentType="application/inkml+xml"/>
  <Override PartName="/ppt/ink/ink2646.xml" ContentType="application/inkml+xml"/>
  <Override PartName="/ppt/ink/ink2647.xml" ContentType="application/inkml+xml"/>
  <Override PartName="/ppt/ink/ink2648.xml" ContentType="application/inkml+xml"/>
  <Override PartName="/ppt/ink/ink2649.xml" ContentType="application/inkml+xml"/>
  <Override PartName="/ppt/ink/ink2650.xml" ContentType="application/inkml+xml"/>
  <Override PartName="/ppt/ink/ink2651.xml" ContentType="application/inkml+xml"/>
  <Override PartName="/ppt/ink/ink2652.xml" ContentType="application/inkml+xml"/>
  <Override PartName="/ppt/ink/ink2653.xml" ContentType="application/inkml+xml"/>
  <Override PartName="/ppt/ink/ink2654.xml" ContentType="application/inkml+xml"/>
  <Override PartName="/ppt/ink/ink2655.xml" ContentType="application/inkml+xml"/>
  <Override PartName="/ppt/ink/ink2656.xml" ContentType="application/inkml+xml"/>
  <Override PartName="/ppt/ink/ink2657.xml" ContentType="application/inkml+xml"/>
  <Override PartName="/ppt/ink/ink2658.xml" ContentType="application/inkml+xml"/>
  <Override PartName="/ppt/ink/ink2659.xml" ContentType="application/inkml+xml"/>
  <Override PartName="/ppt/ink/ink2660.xml" ContentType="application/inkml+xml"/>
  <Override PartName="/ppt/ink/ink2661.xml" ContentType="application/inkml+xml"/>
  <Override PartName="/ppt/ink/ink2662.xml" ContentType="application/inkml+xml"/>
  <Override PartName="/ppt/ink/ink2663.xml" ContentType="application/inkml+xml"/>
  <Override PartName="/ppt/ink/ink2664.xml" ContentType="application/inkml+xml"/>
  <Override PartName="/ppt/ink/ink2665.xml" ContentType="application/inkml+xml"/>
  <Override PartName="/ppt/ink/ink2666.xml" ContentType="application/inkml+xml"/>
  <Override PartName="/ppt/ink/ink2667.xml" ContentType="application/inkml+xml"/>
  <Override PartName="/ppt/ink/ink2668.xml" ContentType="application/inkml+xml"/>
  <Override PartName="/ppt/ink/ink2669.xml" ContentType="application/inkml+xml"/>
  <Override PartName="/ppt/ink/ink2670.xml" ContentType="application/inkml+xml"/>
  <Override PartName="/ppt/ink/ink2671.xml" ContentType="application/inkml+xml"/>
  <Override PartName="/ppt/ink/ink2672.xml" ContentType="application/inkml+xml"/>
  <Override PartName="/ppt/ink/ink2673.xml" ContentType="application/inkml+xml"/>
  <Override PartName="/ppt/ink/ink2674.xml" ContentType="application/inkml+xml"/>
  <Override PartName="/ppt/ink/ink2675.xml" ContentType="application/inkml+xml"/>
  <Override PartName="/ppt/ink/ink2676.xml" ContentType="application/inkml+xml"/>
  <Override PartName="/ppt/ink/ink2677.xml" ContentType="application/inkml+xml"/>
  <Override PartName="/ppt/ink/ink2678.xml" ContentType="application/inkml+xml"/>
  <Override PartName="/ppt/ink/ink2679.xml" ContentType="application/inkml+xml"/>
  <Override PartName="/ppt/ink/ink2680.xml" ContentType="application/inkml+xml"/>
  <Override PartName="/ppt/ink/ink2681.xml" ContentType="application/inkml+xml"/>
  <Override PartName="/ppt/ink/ink2682.xml" ContentType="application/inkml+xml"/>
  <Override PartName="/ppt/ink/ink2683.xml" ContentType="application/inkml+xml"/>
  <Override PartName="/ppt/ink/ink2684.xml" ContentType="application/inkml+xml"/>
  <Override PartName="/ppt/ink/ink2685.xml" ContentType="application/inkml+xml"/>
  <Override PartName="/ppt/ink/ink2686.xml" ContentType="application/inkml+xml"/>
  <Override PartName="/ppt/ink/ink2687.xml" ContentType="application/inkml+xml"/>
  <Override PartName="/ppt/ink/ink2688.xml" ContentType="application/inkml+xml"/>
  <Override PartName="/ppt/ink/ink2689.xml" ContentType="application/inkml+xml"/>
  <Override PartName="/ppt/ink/ink2690.xml" ContentType="application/inkml+xml"/>
  <Override PartName="/ppt/ink/ink2691.xml" ContentType="application/inkml+xml"/>
  <Override PartName="/ppt/ink/ink2692.xml" ContentType="application/inkml+xml"/>
  <Override PartName="/ppt/ink/ink2693.xml" ContentType="application/inkml+xml"/>
  <Override PartName="/ppt/ink/ink2694.xml" ContentType="application/inkml+xml"/>
  <Override PartName="/ppt/ink/ink2695.xml" ContentType="application/inkml+xml"/>
  <Override PartName="/ppt/ink/ink2696.xml" ContentType="application/inkml+xml"/>
  <Override PartName="/ppt/ink/ink2697.xml" ContentType="application/inkml+xml"/>
  <Override PartName="/ppt/ink/ink2698.xml" ContentType="application/inkml+xml"/>
  <Override PartName="/ppt/ink/ink2699.xml" ContentType="application/inkml+xml"/>
  <Override PartName="/ppt/ink/ink2700.xml" ContentType="application/inkml+xml"/>
  <Override PartName="/ppt/ink/ink2701.xml" ContentType="application/inkml+xml"/>
  <Override PartName="/ppt/ink/ink2702.xml" ContentType="application/inkml+xml"/>
  <Override PartName="/ppt/ink/ink2703.xml" ContentType="application/inkml+xml"/>
  <Override PartName="/ppt/ink/ink2704.xml" ContentType="application/inkml+xml"/>
  <Override PartName="/ppt/ink/ink2705.xml" ContentType="application/inkml+xml"/>
  <Override PartName="/ppt/ink/ink2706.xml" ContentType="application/inkml+xml"/>
  <Override PartName="/ppt/ink/ink2707.xml" ContentType="application/inkml+xml"/>
  <Override PartName="/ppt/ink/ink2708.xml" ContentType="application/inkml+xml"/>
  <Override PartName="/ppt/ink/ink2709.xml" ContentType="application/inkml+xml"/>
  <Override PartName="/ppt/ink/ink2710.xml" ContentType="application/inkml+xml"/>
  <Override PartName="/ppt/ink/ink2711.xml" ContentType="application/inkml+xml"/>
  <Override PartName="/ppt/ink/ink2712.xml" ContentType="application/inkml+xml"/>
  <Override PartName="/ppt/ink/ink2713.xml" ContentType="application/inkml+xml"/>
  <Override PartName="/ppt/ink/ink2714.xml" ContentType="application/inkml+xml"/>
  <Override PartName="/ppt/ink/ink2715.xml" ContentType="application/inkml+xml"/>
  <Override PartName="/ppt/ink/ink2716.xml" ContentType="application/inkml+xml"/>
  <Override PartName="/ppt/ink/ink2717.xml" ContentType="application/inkml+xml"/>
  <Override PartName="/ppt/ink/ink2718.xml" ContentType="application/inkml+xml"/>
  <Override PartName="/ppt/ink/ink2719.xml" ContentType="application/inkml+xml"/>
  <Override PartName="/ppt/ink/ink2720.xml" ContentType="application/inkml+xml"/>
  <Override PartName="/ppt/ink/ink2721.xml" ContentType="application/inkml+xml"/>
  <Override PartName="/ppt/ink/ink2722.xml" ContentType="application/inkml+xml"/>
  <Override PartName="/ppt/ink/ink2723.xml" ContentType="application/inkml+xml"/>
  <Override PartName="/ppt/ink/ink2724.xml" ContentType="application/inkml+xml"/>
  <Override PartName="/ppt/ink/ink2725.xml" ContentType="application/inkml+xml"/>
  <Override PartName="/ppt/ink/ink2726.xml" ContentType="application/inkml+xml"/>
  <Override PartName="/ppt/ink/ink2727.xml" ContentType="application/inkml+xml"/>
  <Override PartName="/ppt/ink/ink2728.xml" ContentType="application/inkml+xml"/>
  <Override PartName="/ppt/ink/ink2729.xml" ContentType="application/inkml+xml"/>
  <Override PartName="/ppt/ink/ink2730.xml" ContentType="application/inkml+xml"/>
  <Override PartName="/ppt/ink/ink2731.xml" ContentType="application/inkml+xml"/>
  <Override PartName="/ppt/ink/ink2732.xml" ContentType="application/inkml+xml"/>
  <Override PartName="/ppt/ink/ink2733.xml" ContentType="application/inkml+xml"/>
  <Override PartName="/ppt/ink/ink2734.xml" ContentType="application/inkml+xml"/>
  <Override PartName="/ppt/ink/ink2735.xml" ContentType="application/inkml+xml"/>
  <Override PartName="/ppt/ink/ink2736.xml" ContentType="application/inkml+xml"/>
  <Override PartName="/ppt/ink/ink2737.xml" ContentType="application/inkml+xml"/>
  <Override PartName="/ppt/ink/ink2738.xml" ContentType="application/inkml+xml"/>
  <Override PartName="/ppt/ink/ink2739.xml" ContentType="application/inkml+xml"/>
  <Override PartName="/ppt/ink/ink2740.xml" ContentType="application/inkml+xml"/>
  <Override PartName="/ppt/ink/ink2741.xml" ContentType="application/inkml+xml"/>
  <Override PartName="/ppt/ink/ink2742.xml" ContentType="application/inkml+xml"/>
  <Override PartName="/ppt/ink/ink2743.xml" ContentType="application/inkml+xml"/>
  <Override PartName="/ppt/ink/ink2744.xml" ContentType="application/inkml+xml"/>
  <Override PartName="/ppt/ink/ink2745.xml" ContentType="application/inkml+xml"/>
  <Override PartName="/ppt/ink/ink2746.xml" ContentType="application/inkml+xml"/>
  <Override PartName="/ppt/ink/ink2747.xml" ContentType="application/inkml+xml"/>
  <Override PartName="/ppt/ink/ink2748.xml" ContentType="application/inkml+xml"/>
  <Override PartName="/ppt/ink/ink2749.xml" ContentType="application/inkml+xml"/>
  <Override PartName="/ppt/ink/ink2750.xml" ContentType="application/inkml+xml"/>
  <Override PartName="/ppt/ink/ink2751.xml" ContentType="application/inkml+xml"/>
  <Override PartName="/ppt/ink/ink2752.xml" ContentType="application/inkml+xml"/>
  <Override PartName="/ppt/ink/ink2753.xml" ContentType="application/inkml+xml"/>
  <Override PartName="/ppt/ink/ink2754.xml" ContentType="application/inkml+xml"/>
  <Override PartName="/ppt/ink/ink2755.xml" ContentType="application/inkml+xml"/>
  <Override PartName="/ppt/ink/ink2756.xml" ContentType="application/inkml+xml"/>
  <Override PartName="/ppt/ink/ink2757.xml" ContentType="application/inkml+xml"/>
  <Override PartName="/ppt/ink/ink2758.xml" ContentType="application/inkml+xml"/>
  <Override PartName="/ppt/ink/ink2759.xml" ContentType="application/inkml+xml"/>
  <Override PartName="/ppt/ink/ink2760.xml" ContentType="application/inkml+xml"/>
  <Override PartName="/ppt/ink/ink2761.xml" ContentType="application/inkml+xml"/>
  <Override PartName="/ppt/ink/ink2762.xml" ContentType="application/inkml+xml"/>
  <Override PartName="/ppt/ink/ink2763.xml" ContentType="application/inkml+xml"/>
  <Override PartName="/ppt/ink/ink2764.xml" ContentType="application/inkml+xml"/>
  <Override PartName="/ppt/ink/ink2765.xml" ContentType="application/inkml+xml"/>
  <Override PartName="/ppt/ink/ink2766.xml" ContentType="application/inkml+xml"/>
  <Override PartName="/ppt/ink/ink2767.xml" ContentType="application/inkml+xml"/>
  <Override PartName="/ppt/ink/ink2768.xml" ContentType="application/inkml+xml"/>
  <Override PartName="/ppt/ink/ink2769.xml" ContentType="application/inkml+xml"/>
  <Override PartName="/ppt/ink/ink2770.xml" ContentType="application/inkml+xml"/>
  <Override PartName="/ppt/ink/ink2771.xml" ContentType="application/inkml+xml"/>
  <Override PartName="/ppt/ink/ink2772.xml" ContentType="application/inkml+xml"/>
  <Override PartName="/ppt/ink/ink2773.xml" ContentType="application/inkml+xml"/>
  <Override PartName="/ppt/ink/ink2774.xml" ContentType="application/inkml+xml"/>
  <Override PartName="/ppt/ink/ink2775.xml" ContentType="application/inkml+xml"/>
  <Override PartName="/ppt/ink/ink2776.xml" ContentType="application/inkml+xml"/>
  <Override PartName="/ppt/ink/ink2777.xml" ContentType="application/inkml+xml"/>
  <Override PartName="/ppt/ink/ink2778.xml" ContentType="application/inkml+xml"/>
  <Override PartName="/ppt/ink/ink2779.xml" ContentType="application/inkml+xml"/>
  <Override PartName="/ppt/ink/ink2780.xml" ContentType="application/inkml+xml"/>
  <Override PartName="/ppt/ink/ink2781.xml" ContentType="application/inkml+xml"/>
  <Override PartName="/ppt/ink/ink2782.xml" ContentType="application/inkml+xml"/>
  <Override PartName="/ppt/ink/ink2783.xml" ContentType="application/inkml+xml"/>
  <Override PartName="/ppt/ink/ink2784.xml" ContentType="application/inkml+xml"/>
  <Override PartName="/ppt/ink/ink2785.xml" ContentType="application/inkml+xml"/>
  <Override PartName="/ppt/ink/ink2786.xml" ContentType="application/inkml+xml"/>
  <Override PartName="/ppt/ink/ink2787.xml" ContentType="application/inkml+xml"/>
  <Override PartName="/ppt/ink/ink2788.xml" ContentType="application/inkml+xml"/>
  <Override PartName="/ppt/ink/ink2789.xml" ContentType="application/inkml+xml"/>
  <Override PartName="/ppt/ink/ink2790.xml" ContentType="application/inkml+xml"/>
  <Override PartName="/ppt/ink/ink2791.xml" ContentType="application/inkml+xml"/>
  <Override PartName="/ppt/ink/ink2792.xml" ContentType="application/inkml+xml"/>
  <Override PartName="/ppt/ink/ink2793.xml" ContentType="application/inkml+xml"/>
  <Override PartName="/ppt/ink/ink2794.xml" ContentType="application/inkml+xml"/>
  <Override PartName="/ppt/ink/ink2795.xml" ContentType="application/inkml+xml"/>
  <Override PartName="/ppt/ink/ink2796.xml" ContentType="application/inkml+xml"/>
  <Override PartName="/ppt/ink/ink2797.xml" ContentType="application/inkml+xml"/>
  <Override PartName="/ppt/ink/ink2798.xml" ContentType="application/inkml+xml"/>
  <Override PartName="/ppt/ink/ink2799.xml" ContentType="application/inkml+xml"/>
  <Override PartName="/ppt/ink/ink2800.xml" ContentType="application/inkml+xml"/>
  <Override PartName="/ppt/ink/ink2801.xml" ContentType="application/inkml+xml"/>
  <Override PartName="/ppt/ink/ink2802.xml" ContentType="application/inkml+xml"/>
  <Override PartName="/ppt/ink/ink2803.xml" ContentType="application/inkml+xml"/>
  <Override PartName="/ppt/ink/ink2804.xml" ContentType="application/inkml+xml"/>
  <Override PartName="/ppt/ink/ink2805.xml" ContentType="application/inkml+xml"/>
  <Override PartName="/ppt/ink/ink2806.xml" ContentType="application/inkml+xml"/>
  <Override PartName="/ppt/ink/ink2807.xml" ContentType="application/inkml+xml"/>
  <Override PartName="/ppt/ink/ink2808.xml" ContentType="application/inkml+xml"/>
  <Override PartName="/ppt/ink/ink2809.xml" ContentType="application/inkml+xml"/>
  <Override PartName="/ppt/ink/ink2810.xml" ContentType="application/inkml+xml"/>
  <Override PartName="/ppt/ink/ink2811.xml" ContentType="application/inkml+xml"/>
  <Override PartName="/ppt/ink/ink2812.xml" ContentType="application/inkml+xml"/>
  <Override PartName="/ppt/ink/ink2813.xml" ContentType="application/inkml+xml"/>
  <Override PartName="/ppt/ink/ink2814.xml" ContentType="application/inkml+xml"/>
  <Override PartName="/ppt/ink/ink2815.xml" ContentType="application/inkml+xml"/>
  <Override PartName="/ppt/ink/ink2816.xml" ContentType="application/inkml+xml"/>
  <Override PartName="/ppt/ink/ink2817.xml" ContentType="application/inkml+xml"/>
  <Override PartName="/ppt/ink/ink2818.xml" ContentType="application/inkml+xml"/>
  <Override PartName="/ppt/ink/ink2819.xml" ContentType="application/inkml+xml"/>
  <Override PartName="/ppt/ink/ink2820.xml" ContentType="application/inkml+xml"/>
  <Override PartName="/ppt/ink/ink2821.xml" ContentType="application/inkml+xml"/>
  <Override PartName="/ppt/ink/ink2822.xml" ContentType="application/inkml+xml"/>
  <Override PartName="/ppt/ink/ink2823.xml" ContentType="application/inkml+xml"/>
  <Override PartName="/ppt/ink/ink2824.xml" ContentType="application/inkml+xml"/>
  <Override PartName="/ppt/ink/ink2825.xml" ContentType="application/inkml+xml"/>
  <Override PartName="/ppt/ink/ink2826.xml" ContentType="application/inkml+xml"/>
  <Override PartName="/ppt/ink/ink2827.xml" ContentType="application/inkml+xml"/>
  <Override PartName="/ppt/ink/ink2828.xml" ContentType="application/inkml+xml"/>
  <Override PartName="/ppt/ink/ink2829.xml" ContentType="application/inkml+xml"/>
  <Override PartName="/ppt/ink/ink2830.xml" ContentType="application/inkml+xml"/>
  <Override PartName="/ppt/ink/ink2831.xml" ContentType="application/inkml+xml"/>
  <Override PartName="/ppt/ink/ink2832.xml" ContentType="application/inkml+xml"/>
  <Override PartName="/ppt/ink/ink2833.xml" ContentType="application/inkml+xml"/>
  <Override PartName="/ppt/ink/ink2834.xml" ContentType="application/inkml+xml"/>
  <Override PartName="/ppt/ink/ink2835.xml" ContentType="application/inkml+xml"/>
  <Override PartName="/ppt/ink/ink2836.xml" ContentType="application/inkml+xml"/>
  <Override PartName="/ppt/ink/ink2837.xml" ContentType="application/inkml+xml"/>
  <Override PartName="/ppt/ink/ink2838.xml" ContentType="application/inkml+xml"/>
  <Override PartName="/ppt/ink/ink2839.xml" ContentType="application/inkml+xml"/>
  <Override PartName="/ppt/ink/ink2840.xml" ContentType="application/inkml+xml"/>
  <Override PartName="/ppt/ink/ink2841.xml" ContentType="application/inkml+xml"/>
  <Override PartName="/ppt/ink/ink2842.xml" ContentType="application/inkml+xml"/>
  <Override PartName="/ppt/ink/ink2843.xml" ContentType="application/inkml+xml"/>
  <Override PartName="/ppt/ink/ink2844.xml" ContentType="application/inkml+xml"/>
  <Override PartName="/ppt/ink/ink2845.xml" ContentType="application/inkml+xml"/>
  <Override PartName="/ppt/ink/ink2846.xml" ContentType="application/inkml+xml"/>
  <Override PartName="/ppt/ink/ink2847.xml" ContentType="application/inkml+xml"/>
  <Override PartName="/ppt/ink/ink2848.xml" ContentType="application/inkml+xml"/>
  <Override PartName="/ppt/ink/ink2849.xml" ContentType="application/inkml+xml"/>
  <Override PartName="/ppt/ink/ink2850.xml" ContentType="application/inkml+xml"/>
  <Override PartName="/ppt/ink/ink2851.xml" ContentType="application/inkml+xml"/>
  <Override PartName="/ppt/ink/ink2852.xml" ContentType="application/inkml+xml"/>
  <Override PartName="/ppt/ink/ink2853.xml" ContentType="application/inkml+xml"/>
  <Override PartName="/ppt/ink/ink2854.xml" ContentType="application/inkml+xml"/>
  <Override PartName="/ppt/ink/ink2855.xml" ContentType="application/inkml+xml"/>
  <Override PartName="/ppt/ink/ink2856.xml" ContentType="application/inkml+xml"/>
  <Override PartName="/ppt/ink/ink2857.xml" ContentType="application/inkml+xml"/>
  <Override PartName="/ppt/ink/ink2858.xml" ContentType="application/inkml+xml"/>
  <Override PartName="/ppt/ink/ink2859.xml" ContentType="application/inkml+xml"/>
  <Override PartName="/ppt/ink/ink2860.xml" ContentType="application/inkml+xml"/>
  <Override PartName="/ppt/ink/ink2861.xml" ContentType="application/inkml+xml"/>
  <Override PartName="/ppt/ink/ink2862.xml" ContentType="application/inkml+xml"/>
  <Override PartName="/ppt/ink/ink2863.xml" ContentType="application/inkml+xml"/>
  <Override PartName="/ppt/ink/ink2864.xml" ContentType="application/inkml+xml"/>
  <Override PartName="/ppt/ink/ink2865.xml" ContentType="application/inkml+xml"/>
  <Override PartName="/ppt/ink/ink2866.xml" ContentType="application/inkml+xml"/>
  <Override PartName="/ppt/ink/ink2867.xml" ContentType="application/inkml+xml"/>
  <Override PartName="/ppt/ink/ink2868.xml" ContentType="application/inkml+xml"/>
  <Override PartName="/ppt/ink/ink2869.xml" ContentType="application/inkml+xml"/>
  <Override PartName="/ppt/ink/ink2870.xml" ContentType="application/inkml+xml"/>
  <Override PartName="/ppt/ink/ink2871.xml" ContentType="application/inkml+xml"/>
  <Override PartName="/ppt/ink/ink2872.xml" ContentType="application/inkml+xml"/>
  <Override PartName="/ppt/ink/ink2873.xml" ContentType="application/inkml+xml"/>
  <Override PartName="/ppt/ink/ink2874.xml" ContentType="application/inkml+xml"/>
  <Override PartName="/ppt/ink/ink2875.xml" ContentType="application/inkml+xml"/>
  <Override PartName="/ppt/ink/ink2876.xml" ContentType="application/inkml+xml"/>
  <Override PartName="/ppt/ink/ink2877.xml" ContentType="application/inkml+xml"/>
  <Override PartName="/ppt/ink/ink2878.xml" ContentType="application/inkml+xml"/>
  <Override PartName="/ppt/ink/ink2879.xml" ContentType="application/inkml+xml"/>
  <Override PartName="/ppt/ink/ink2880.xml" ContentType="application/inkml+xml"/>
  <Override PartName="/ppt/ink/ink2881.xml" ContentType="application/inkml+xml"/>
  <Override PartName="/ppt/ink/ink2882.xml" ContentType="application/inkml+xml"/>
  <Override PartName="/ppt/ink/ink2883.xml" ContentType="application/inkml+xml"/>
  <Override PartName="/ppt/ink/ink2884.xml" ContentType="application/inkml+xml"/>
  <Override PartName="/ppt/ink/ink2885.xml" ContentType="application/inkml+xml"/>
  <Override PartName="/ppt/ink/ink2886.xml" ContentType="application/inkml+xml"/>
  <Override PartName="/ppt/ink/ink2887.xml" ContentType="application/inkml+xml"/>
  <Override PartName="/ppt/ink/ink2888.xml" ContentType="application/inkml+xml"/>
  <Override PartName="/ppt/ink/ink2889.xml" ContentType="application/inkml+xml"/>
  <Override PartName="/ppt/ink/ink2890.xml" ContentType="application/inkml+xml"/>
  <Override PartName="/ppt/ink/ink2891.xml" ContentType="application/inkml+xml"/>
  <Override PartName="/ppt/ink/ink2892.xml" ContentType="application/inkml+xml"/>
  <Override PartName="/ppt/ink/ink2893.xml" ContentType="application/inkml+xml"/>
  <Override PartName="/ppt/ink/ink2894.xml" ContentType="application/inkml+xml"/>
  <Override PartName="/ppt/ink/ink2895.xml" ContentType="application/inkml+xml"/>
  <Override PartName="/ppt/ink/ink2896.xml" ContentType="application/inkml+xml"/>
  <Override PartName="/ppt/ink/ink2897.xml" ContentType="application/inkml+xml"/>
  <Override PartName="/ppt/ink/ink2898.xml" ContentType="application/inkml+xml"/>
  <Override PartName="/ppt/ink/ink2899.xml" ContentType="application/inkml+xml"/>
  <Override PartName="/ppt/ink/ink2900.xml" ContentType="application/inkml+xml"/>
  <Override PartName="/ppt/ink/ink2901.xml" ContentType="application/inkml+xml"/>
  <Override PartName="/ppt/ink/ink2902.xml" ContentType="application/inkml+xml"/>
  <Override PartName="/ppt/ink/ink2903.xml" ContentType="application/inkml+xml"/>
  <Override PartName="/ppt/ink/ink2904.xml" ContentType="application/inkml+xml"/>
  <Override PartName="/ppt/ink/ink2905.xml" ContentType="application/inkml+xml"/>
  <Override PartName="/ppt/ink/ink2906.xml" ContentType="application/inkml+xml"/>
  <Override PartName="/ppt/ink/ink2907.xml" ContentType="application/inkml+xml"/>
  <Override PartName="/ppt/ink/ink2908.xml" ContentType="application/inkml+xml"/>
  <Override PartName="/ppt/ink/ink2909.xml" ContentType="application/inkml+xml"/>
  <Override PartName="/ppt/ink/ink2910.xml" ContentType="application/inkml+xml"/>
  <Override PartName="/ppt/ink/ink2911.xml" ContentType="application/inkml+xml"/>
  <Override PartName="/ppt/ink/ink2912.xml" ContentType="application/inkml+xml"/>
  <Override PartName="/ppt/ink/ink2913.xml" ContentType="application/inkml+xml"/>
  <Override PartName="/ppt/ink/ink2914.xml" ContentType="application/inkml+xml"/>
  <Override PartName="/ppt/ink/ink2915.xml" ContentType="application/inkml+xml"/>
  <Override PartName="/ppt/ink/ink2916.xml" ContentType="application/inkml+xml"/>
  <Override PartName="/ppt/ink/ink2917.xml" ContentType="application/inkml+xml"/>
  <Override PartName="/ppt/ink/ink2918.xml" ContentType="application/inkml+xml"/>
  <Override PartName="/ppt/ink/ink2919.xml" ContentType="application/inkml+xml"/>
  <Override PartName="/ppt/ink/ink2920.xml" ContentType="application/inkml+xml"/>
  <Override PartName="/ppt/ink/ink2921.xml" ContentType="application/inkml+xml"/>
  <Override PartName="/ppt/ink/ink2922.xml" ContentType="application/inkml+xml"/>
  <Override PartName="/ppt/ink/ink2923.xml" ContentType="application/inkml+xml"/>
  <Override PartName="/ppt/ink/ink2924.xml" ContentType="application/inkml+xml"/>
  <Override PartName="/ppt/ink/ink2925.xml" ContentType="application/inkml+xml"/>
  <Override PartName="/ppt/ink/ink2926.xml" ContentType="application/inkml+xml"/>
  <Override PartName="/ppt/ink/ink2927.xml" ContentType="application/inkml+xml"/>
  <Override PartName="/ppt/ink/ink2928.xml" ContentType="application/inkml+xml"/>
  <Override PartName="/ppt/ink/ink2929.xml" ContentType="application/inkml+xml"/>
  <Override PartName="/ppt/ink/ink2930.xml" ContentType="application/inkml+xml"/>
  <Override PartName="/ppt/ink/ink2931.xml" ContentType="application/inkml+xml"/>
  <Override PartName="/ppt/ink/ink2932.xml" ContentType="application/inkml+xml"/>
  <Override PartName="/ppt/ink/ink2933.xml" ContentType="application/inkml+xml"/>
  <Override PartName="/ppt/ink/ink2934.xml" ContentType="application/inkml+xml"/>
  <Override PartName="/ppt/ink/ink2935.xml" ContentType="application/inkml+xml"/>
  <Override PartName="/ppt/ink/ink2936.xml" ContentType="application/inkml+xml"/>
  <Override PartName="/ppt/ink/ink2937.xml" ContentType="application/inkml+xml"/>
  <Override PartName="/ppt/ink/ink2938.xml" ContentType="application/inkml+xml"/>
  <Override PartName="/ppt/ink/ink2939.xml" ContentType="application/inkml+xml"/>
  <Override PartName="/ppt/ink/ink2940.xml" ContentType="application/inkml+xml"/>
  <Override PartName="/ppt/ink/ink2941.xml" ContentType="application/inkml+xml"/>
  <Override PartName="/ppt/ink/ink2942.xml" ContentType="application/inkml+xml"/>
  <Override PartName="/ppt/ink/ink2943.xml" ContentType="application/inkml+xml"/>
  <Override PartName="/ppt/ink/ink2944.xml" ContentType="application/inkml+xml"/>
  <Override PartName="/ppt/ink/ink2945.xml" ContentType="application/inkml+xml"/>
  <Override PartName="/ppt/ink/ink2946.xml" ContentType="application/inkml+xml"/>
  <Override PartName="/ppt/ink/ink2947.xml" ContentType="application/inkml+xml"/>
  <Override PartName="/ppt/ink/ink2948.xml" ContentType="application/inkml+xml"/>
  <Override PartName="/ppt/ink/ink2949.xml" ContentType="application/inkml+xml"/>
  <Override PartName="/ppt/ink/ink2950.xml" ContentType="application/inkml+xml"/>
  <Override PartName="/ppt/ink/ink2951.xml" ContentType="application/inkml+xml"/>
  <Override PartName="/ppt/ink/ink2952.xml" ContentType="application/inkml+xml"/>
  <Override PartName="/ppt/ink/ink2953.xml" ContentType="application/inkml+xml"/>
  <Override PartName="/ppt/ink/ink2954.xml" ContentType="application/inkml+xml"/>
  <Override PartName="/ppt/ink/ink2955.xml" ContentType="application/inkml+xml"/>
  <Override PartName="/ppt/ink/ink2956.xml" ContentType="application/inkml+xml"/>
  <Override PartName="/ppt/ink/ink2957.xml" ContentType="application/inkml+xml"/>
  <Override PartName="/ppt/ink/ink2958.xml" ContentType="application/inkml+xml"/>
  <Override PartName="/ppt/ink/ink2959.xml" ContentType="application/inkml+xml"/>
  <Override PartName="/ppt/ink/ink2960.xml" ContentType="application/inkml+xml"/>
  <Override PartName="/ppt/ink/ink2961.xml" ContentType="application/inkml+xml"/>
  <Override PartName="/ppt/ink/ink2962.xml" ContentType="application/inkml+xml"/>
  <Override PartName="/ppt/ink/ink2963.xml" ContentType="application/inkml+xml"/>
  <Override PartName="/ppt/ink/ink2964.xml" ContentType="application/inkml+xml"/>
  <Override PartName="/ppt/ink/ink2965.xml" ContentType="application/inkml+xml"/>
  <Override PartName="/ppt/ink/ink2966.xml" ContentType="application/inkml+xml"/>
  <Override PartName="/ppt/ink/ink2967.xml" ContentType="application/inkml+xml"/>
  <Override PartName="/ppt/ink/ink2968.xml" ContentType="application/inkml+xml"/>
  <Override PartName="/ppt/ink/ink2969.xml" ContentType="application/inkml+xml"/>
  <Override PartName="/ppt/ink/ink2970.xml" ContentType="application/inkml+xml"/>
  <Override PartName="/ppt/ink/ink2971.xml" ContentType="application/inkml+xml"/>
  <Override PartName="/ppt/ink/ink2972.xml" ContentType="application/inkml+xml"/>
  <Override PartName="/ppt/ink/ink2973.xml" ContentType="application/inkml+xml"/>
  <Override PartName="/ppt/ink/ink2974.xml" ContentType="application/inkml+xml"/>
  <Override PartName="/ppt/ink/ink2975.xml" ContentType="application/inkml+xml"/>
  <Override PartName="/ppt/ink/ink2976.xml" ContentType="application/inkml+xml"/>
  <Override PartName="/ppt/ink/ink2977.xml" ContentType="application/inkml+xml"/>
  <Override PartName="/ppt/ink/ink2978.xml" ContentType="application/inkml+xml"/>
  <Override PartName="/ppt/ink/ink2979.xml" ContentType="application/inkml+xml"/>
  <Override PartName="/ppt/ink/ink2980.xml" ContentType="application/inkml+xml"/>
  <Override PartName="/ppt/ink/ink2981.xml" ContentType="application/inkml+xml"/>
  <Override PartName="/ppt/ink/ink2982.xml" ContentType="application/inkml+xml"/>
  <Override PartName="/ppt/ink/ink2983.xml" ContentType="application/inkml+xml"/>
  <Override PartName="/ppt/ink/ink2984.xml" ContentType="application/inkml+xml"/>
  <Override PartName="/ppt/ink/ink2985.xml" ContentType="application/inkml+xml"/>
  <Override PartName="/ppt/ink/ink2986.xml" ContentType="application/inkml+xml"/>
  <Override PartName="/ppt/ink/ink2987.xml" ContentType="application/inkml+xml"/>
  <Override PartName="/ppt/ink/ink2988.xml" ContentType="application/inkml+xml"/>
  <Override PartName="/ppt/ink/ink2989.xml" ContentType="application/inkml+xml"/>
  <Override PartName="/ppt/ink/ink2990.xml" ContentType="application/inkml+xml"/>
  <Override PartName="/ppt/ink/ink2991.xml" ContentType="application/inkml+xml"/>
  <Override PartName="/ppt/ink/ink2992.xml" ContentType="application/inkml+xml"/>
  <Override PartName="/ppt/ink/ink2993.xml" ContentType="application/inkml+xml"/>
  <Override PartName="/ppt/ink/ink2994.xml" ContentType="application/inkml+xml"/>
  <Override PartName="/ppt/ink/ink2995.xml" ContentType="application/inkml+xml"/>
  <Override PartName="/ppt/ink/ink2996.xml" ContentType="application/inkml+xml"/>
  <Override PartName="/ppt/ink/ink2997.xml" ContentType="application/inkml+xml"/>
  <Override PartName="/ppt/ink/ink2998.xml" ContentType="application/inkml+xml"/>
  <Override PartName="/ppt/ink/ink2999.xml" ContentType="application/inkml+xml"/>
  <Override PartName="/ppt/ink/ink3000.xml" ContentType="application/inkml+xml"/>
  <Override PartName="/ppt/ink/ink3001.xml" ContentType="application/inkml+xml"/>
  <Override PartName="/ppt/ink/ink3002.xml" ContentType="application/inkml+xml"/>
  <Override PartName="/ppt/ink/ink3003.xml" ContentType="application/inkml+xml"/>
  <Override PartName="/ppt/ink/ink3004.xml" ContentType="application/inkml+xml"/>
  <Override PartName="/ppt/ink/ink3005.xml" ContentType="application/inkml+xml"/>
  <Override PartName="/ppt/ink/ink3006.xml" ContentType="application/inkml+xml"/>
  <Override PartName="/ppt/ink/ink3007.xml" ContentType="application/inkml+xml"/>
  <Override PartName="/ppt/ink/ink3008.xml" ContentType="application/inkml+xml"/>
  <Override PartName="/ppt/ink/ink3009.xml" ContentType="application/inkml+xml"/>
  <Override PartName="/ppt/ink/ink3010.xml" ContentType="application/inkml+xml"/>
  <Override PartName="/ppt/ink/ink3011.xml" ContentType="application/inkml+xml"/>
  <Override PartName="/ppt/ink/ink3012.xml" ContentType="application/inkml+xml"/>
  <Override PartName="/ppt/ink/ink3013.xml" ContentType="application/inkml+xml"/>
  <Override PartName="/ppt/ink/ink3014.xml" ContentType="application/inkml+xml"/>
  <Override PartName="/ppt/ink/ink3015.xml" ContentType="application/inkml+xml"/>
  <Override PartName="/ppt/ink/ink3016.xml" ContentType="application/inkml+xml"/>
  <Override PartName="/ppt/ink/ink3017.xml" ContentType="application/inkml+xml"/>
  <Override PartName="/ppt/ink/ink3018.xml" ContentType="application/inkml+xml"/>
  <Override PartName="/ppt/ink/ink3019.xml" ContentType="application/inkml+xml"/>
  <Override PartName="/ppt/ink/ink3020.xml" ContentType="application/inkml+xml"/>
  <Override PartName="/ppt/ink/ink3021.xml" ContentType="application/inkml+xml"/>
  <Override PartName="/ppt/ink/ink3022.xml" ContentType="application/inkml+xml"/>
  <Override PartName="/ppt/ink/ink3023.xml" ContentType="application/inkml+xml"/>
  <Override PartName="/ppt/ink/ink3024.xml" ContentType="application/inkml+xml"/>
  <Override PartName="/ppt/ink/ink3025.xml" ContentType="application/inkml+xml"/>
  <Override PartName="/ppt/ink/ink3026.xml" ContentType="application/inkml+xml"/>
  <Override PartName="/ppt/ink/ink3027.xml" ContentType="application/inkml+xml"/>
  <Override PartName="/ppt/ink/ink3028.xml" ContentType="application/inkml+xml"/>
  <Override PartName="/ppt/ink/ink3029.xml" ContentType="application/inkml+xml"/>
  <Override PartName="/ppt/ink/ink3030.xml" ContentType="application/inkml+xml"/>
  <Override PartName="/ppt/ink/ink3031.xml" ContentType="application/inkml+xml"/>
  <Override PartName="/ppt/ink/ink3032.xml" ContentType="application/inkml+xml"/>
  <Override PartName="/ppt/ink/ink3033.xml" ContentType="application/inkml+xml"/>
  <Override PartName="/ppt/ink/ink3034.xml" ContentType="application/inkml+xml"/>
  <Override PartName="/ppt/ink/ink3035.xml" ContentType="application/inkml+xml"/>
  <Override PartName="/ppt/ink/ink3036.xml" ContentType="application/inkml+xml"/>
  <Override PartName="/ppt/ink/ink3037.xml" ContentType="application/inkml+xml"/>
  <Override PartName="/ppt/ink/ink3038.xml" ContentType="application/inkml+xml"/>
  <Override PartName="/ppt/ink/ink3039.xml" ContentType="application/inkml+xml"/>
  <Override PartName="/ppt/ink/ink3040.xml" ContentType="application/inkml+xml"/>
  <Override PartName="/ppt/ink/ink3041.xml" ContentType="application/inkml+xml"/>
  <Override PartName="/ppt/ink/ink3042.xml" ContentType="application/inkml+xml"/>
  <Override PartName="/ppt/ink/ink3043.xml" ContentType="application/inkml+xml"/>
  <Override PartName="/ppt/ink/ink3044.xml" ContentType="application/inkml+xml"/>
  <Override PartName="/ppt/ink/ink3045.xml" ContentType="application/inkml+xml"/>
  <Override PartName="/ppt/ink/ink3046.xml" ContentType="application/inkml+xml"/>
  <Override PartName="/ppt/ink/ink3047.xml" ContentType="application/inkml+xml"/>
  <Override PartName="/ppt/ink/ink3048.xml" ContentType="application/inkml+xml"/>
  <Override PartName="/ppt/ink/ink3049.xml" ContentType="application/inkml+xml"/>
  <Override PartName="/ppt/ink/ink3050.xml" ContentType="application/inkml+xml"/>
  <Override PartName="/ppt/ink/ink3051.xml" ContentType="application/inkml+xml"/>
  <Override PartName="/ppt/ink/ink3052.xml" ContentType="application/inkml+xml"/>
  <Override PartName="/ppt/ink/ink3053.xml" ContentType="application/inkml+xml"/>
  <Override PartName="/ppt/ink/ink3054.xml" ContentType="application/inkml+xml"/>
  <Override PartName="/ppt/ink/ink3055.xml" ContentType="application/inkml+xml"/>
  <Override PartName="/ppt/ink/ink3056.xml" ContentType="application/inkml+xml"/>
  <Override PartName="/ppt/ink/ink3057.xml" ContentType="application/inkml+xml"/>
  <Override PartName="/ppt/ink/ink3058.xml" ContentType="application/inkml+xml"/>
  <Override PartName="/ppt/ink/ink3059.xml" ContentType="application/inkml+xml"/>
  <Override PartName="/ppt/ink/ink3060.xml" ContentType="application/inkml+xml"/>
  <Override PartName="/ppt/ink/ink3061.xml" ContentType="application/inkml+xml"/>
  <Override PartName="/ppt/ink/ink3062.xml" ContentType="application/inkml+xml"/>
  <Override PartName="/ppt/ink/ink3063.xml" ContentType="application/inkml+xml"/>
  <Override PartName="/ppt/ink/ink3064.xml" ContentType="application/inkml+xml"/>
  <Override PartName="/ppt/ink/ink3065.xml" ContentType="application/inkml+xml"/>
  <Override PartName="/ppt/ink/ink3066.xml" ContentType="application/inkml+xml"/>
  <Override PartName="/ppt/ink/ink3067.xml" ContentType="application/inkml+xml"/>
  <Override PartName="/ppt/ink/ink3068.xml" ContentType="application/inkml+xml"/>
  <Override PartName="/ppt/ink/ink3069.xml" ContentType="application/inkml+xml"/>
  <Override PartName="/ppt/ink/ink3070.xml" ContentType="application/inkml+xml"/>
  <Override PartName="/ppt/ink/ink3071.xml" ContentType="application/inkml+xml"/>
  <Override PartName="/ppt/ink/ink3072.xml" ContentType="application/inkml+xml"/>
  <Override PartName="/ppt/ink/ink3073.xml" ContentType="application/inkml+xml"/>
  <Override PartName="/ppt/ink/ink3074.xml" ContentType="application/inkml+xml"/>
  <Override PartName="/ppt/ink/ink3075.xml" ContentType="application/inkml+xml"/>
  <Override PartName="/ppt/ink/ink3076.xml" ContentType="application/inkml+xml"/>
  <Override PartName="/ppt/ink/ink3077.xml" ContentType="application/inkml+xml"/>
  <Override PartName="/ppt/ink/ink3078.xml" ContentType="application/inkml+xml"/>
  <Override PartName="/ppt/ink/ink3079.xml" ContentType="application/inkml+xml"/>
  <Override PartName="/ppt/ink/ink3080.xml" ContentType="application/inkml+xml"/>
  <Override PartName="/ppt/ink/ink3081.xml" ContentType="application/inkml+xml"/>
  <Override PartName="/ppt/ink/ink3082.xml" ContentType="application/inkml+xml"/>
  <Override PartName="/ppt/ink/ink3083.xml" ContentType="application/inkml+xml"/>
  <Override PartName="/ppt/ink/ink3084.xml" ContentType="application/inkml+xml"/>
  <Override PartName="/ppt/ink/ink3085.xml" ContentType="application/inkml+xml"/>
  <Override PartName="/ppt/ink/ink3086.xml" ContentType="application/inkml+xml"/>
  <Override PartName="/ppt/ink/ink3087.xml" ContentType="application/inkml+xml"/>
  <Override PartName="/ppt/ink/ink3088.xml" ContentType="application/inkml+xml"/>
  <Override PartName="/ppt/ink/ink3089.xml" ContentType="application/inkml+xml"/>
  <Override PartName="/ppt/ink/ink3090.xml" ContentType="application/inkml+xml"/>
  <Override PartName="/ppt/ink/ink3091.xml" ContentType="application/inkml+xml"/>
  <Override PartName="/ppt/ink/ink3092.xml" ContentType="application/inkml+xml"/>
  <Override PartName="/ppt/ink/ink3093.xml" ContentType="application/inkml+xml"/>
  <Override PartName="/ppt/ink/ink3094.xml" ContentType="application/inkml+xml"/>
  <Override PartName="/ppt/ink/ink3095.xml" ContentType="application/inkml+xml"/>
  <Override PartName="/ppt/ink/ink3096.xml" ContentType="application/inkml+xml"/>
  <Override PartName="/ppt/ink/ink3097.xml" ContentType="application/inkml+xml"/>
  <Override PartName="/ppt/ink/ink3098.xml" ContentType="application/inkml+xml"/>
  <Override PartName="/ppt/ink/ink3099.xml" ContentType="application/inkml+xml"/>
  <Override PartName="/ppt/ink/ink3100.xml" ContentType="application/inkml+xml"/>
  <Override PartName="/ppt/ink/ink3101.xml" ContentType="application/inkml+xml"/>
  <Override PartName="/ppt/ink/ink3102.xml" ContentType="application/inkml+xml"/>
  <Override PartName="/ppt/ink/ink3103.xml" ContentType="application/inkml+xml"/>
  <Override PartName="/ppt/ink/ink3104.xml" ContentType="application/inkml+xml"/>
  <Override PartName="/ppt/ink/ink3105.xml" ContentType="application/inkml+xml"/>
  <Override PartName="/ppt/ink/ink3106.xml" ContentType="application/inkml+xml"/>
  <Override PartName="/ppt/ink/ink3107.xml" ContentType="application/inkml+xml"/>
  <Override PartName="/ppt/ink/ink3108.xml" ContentType="application/inkml+xml"/>
  <Override PartName="/ppt/ink/ink3109.xml" ContentType="application/inkml+xml"/>
  <Override PartName="/ppt/ink/ink3110.xml" ContentType="application/inkml+xml"/>
  <Override PartName="/ppt/ink/ink3111.xml" ContentType="application/inkml+xml"/>
  <Override PartName="/ppt/ink/ink3112.xml" ContentType="application/inkml+xml"/>
  <Override PartName="/ppt/ink/ink3113.xml" ContentType="application/inkml+xml"/>
  <Override PartName="/ppt/ink/ink3114.xml" ContentType="application/inkml+xml"/>
  <Override PartName="/ppt/ink/ink3115.xml" ContentType="application/inkml+xml"/>
  <Override PartName="/ppt/ink/ink3116.xml" ContentType="application/inkml+xml"/>
  <Override PartName="/ppt/ink/ink3117.xml" ContentType="application/inkml+xml"/>
  <Override PartName="/ppt/ink/ink3118.xml" ContentType="application/inkml+xml"/>
  <Override PartName="/ppt/ink/ink3119.xml" ContentType="application/inkml+xml"/>
  <Override PartName="/ppt/ink/ink3120.xml" ContentType="application/inkml+xml"/>
  <Override PartName="/ppt/ink/ink3121.xml" ContentType="application/inkml+xml"/>
  <Override PartName="/ppt/ink/ink3122.xml" ContentType="application/inkml+xml"/>
  <Override PartName="/ppt/ink/ink3123.xml" ContentType="application/inkml+xml"/>
  <Override PartName="/ppt/ink/ink3124.xml" ContentType="application/inkml+xml"/>
  <Override PartName="/ppt/ink/ink3125.xml" ContentType="application/inkml+xml"/>
  <Override PartName="/ppt/ink/ink3126.xml" ContentType="application/inkml+xml"/>
  <Override PartName="/ppt/ink/ink3127.xml" ContentType="application/inkml+xml"/>
  <Override PartName="/ppt/ink/ink3128.xml" ContentType="application/inkml+xml"/>
  <Override PartName="/ppt/ink/ink3129.xml" ContentType="application/inkml+xml"/>
  <Override PartName="/ppt/ink/ink3130.xml" ContentType="application/inkml+xml"/>
  <Override PartName="/ppt/ink/ink3131.xml" ContentType="application/inkml+xml"/>
  <Override PartName="/ppt/ink/ink3132.xml" ContentType="application/inkml+xml"/>
  <Override PartName="/ppt/ink/ink3133.xml" ContentType="application/inkml+xml"/>
  <Override PartName="/ppt/ink/ink3134.xml" ContentType="application/inkml+xml"/>
  <Override PartName="/ppt/ink/ink3135.xml" ContentType="application/inkml+xml"/>
  <Override PartName="/ppt/ink/ink3136.xml" ContentType="application/inkml+xml"/>
  <Override PartName="/ppt/ink/ink3137.xml" ContentType="application/inkml+xml"/>
  <Override PartName="/ppt/ink/ink3138.xml" ContentType="application/inkml+xml"/>
  <Override PartName="/ppt/ink/ink3139.xml" ContentType="application/inkml+xml"/>
  <Override PartName="/ppt/ink/ink3140.xml" ContentType="application/inkml+xml"/>
  <Override PartName="/ppt/ink/ink3141.xml" ContentType="application/inkml+xml"/>
  <Override PartName="/ppt/ink/ink3142.xml" ContentType="application/inkml+xml"/>
  <Override PartName="/ppt/ink/ink3143.xml" ContentType="application/inkml+xml"/>
  <Override PartName="/ppt/ink/ink3144.xml" ContentType="application/inkml+xml"/>
  <Override PartName="/ppt/ink/ink3145.xml" ContentType="application/inkml+xml"/>
  <Override PartName="/ppt/ink/ink3146.xml" ContentType="application/inkml+xml"/>
  <Override PartName="/ppt/ink/ink3147.xml" ContentType="application/inkml+xml"/>
  <Override PartName="/ppt/ink/ink3148.xml" ContentType="application/inkml+xml"/>
  <Override PartName="/ppt/ink/ink3149.xml" ContentType="application/inkml+xml"/>
  <Override PartName="/ppt/ink/ink3150.xml" ContentType="application/inkml+xml"/>
  <Override PartName="/ppt/ink/ink3151.xml" ContentType="application/inkml+xml"/>
  <Override PartName="/ppt/ink/ink3152.xml" ContentType="application/inkml+xml"/>
  <Override PartName="/ppt/ink/ink3153.xml" ContentType="application/inkml+xml"/>
  <Override PartName="/ppt/ink/ink3154.xml" ContentType="application/inkml+xml"/>
  <Override PartName="/ppt/ink/ink3155.xml" ContentType="application/inkml+xml"/>
  <Override PartName="/ppt/ink/ink3156.xml" ContentType="application/inkml+xml"/>
  <Override PartName="/ppt/ink/ink3157.xml" ContentType="application/inkml+xml"/>
  <Override PartName="/ppt/ink/ink3158.xml" ContentType="application/inkml+xml"/>
  <Override PartName="/ppt/ink/ink3159.xml" ContentType="application/inkml+xml"/>
  <Override PartName="/ppt/ink/ink3160.xml" ContentType="application/inkml+xml"/>
  <Override PartName="/ppt/ink/ink3161.xml" ContentType="application/inkml+xml"/>
  <Override PartName="/ppt/ink/ink3162.xml" ContentType="application/inkml+xml"/>
  <Override PartName="/ppt/ink/ink3163.xml" ContentType="application/inkml+xml"/>
  <Override PartName="/ppt/ink/ink3164.xml" ContentType="application/inkml+xml"/>
  <Override PartName="/ppt/ink/ink3165.xml" ContentType="application/inkml+xml"/>
  <Override PartName="/ppt/ink/ink3166.xml" ContentType="application/inkml+xml"/>
  <Override PartName="/ppt/ink/ink3167.xml" ContentType="application/inkml+xml"/>
  <Override PartName="/ppt/ink/ink3168.xml" ContentType="application/inkml+xml"/>
  <Override PartName="/ppt/ink/ink3169.xml" ContentType="application/inkml+xml"/>
  <Override PartName="/ppt/ink/ink3170.xml" ContentType="application/inkml+xml"/>
  <Override PartName="/ppt/ink/ink3171.xml" ContentType="application/inkml+xml"/>
  <Override PartName="/ppt/ink/ink3172.xml" ContentType="application/inkml+xml"/>
  <Override PartName="/ppt/ink/ink3173.xml" ContentType="application/inkml+xml"/>
  <Override PartName="/ppt/ink/ink3174.xml" ContentType="application/inkml+xml"/>
  <Override PartName="/ppt/ink/ink3175.xml" ContentType="application/inkml+xml"/>
  <Override PartName="/ppt/ink/ink3176.xml" ContentType="application/inkml+xml"/>
  <Override PartName="/ppt/ink/ink3177.xml" ContentType="application/inkml+xml"/>
  <Override PartName="/ppt/ink/ink3178.xml" ContentType="application/inkml+xml"/>
  <Override PartName="/ppt/ink/ink3179.xml" ContentType="application/inkml+xml"/>
  <Override PartName="/ppt/ink/ink3180.xml" ContentType="application/inkml+xml"/>
  <Override PartName="/ppt/ink/ink3181.xml" ContentType="application/inkml+xml"/>
  <Override PartName="/ppt/ink/ink3182.xml" ContentType="application/inkml+xml"/>
  <Override PartName="/ppt/ink/ink3183.xml" ContentType="application/inkml+xml"/>
  <Override PartName="/ppt/ink/ink3184.xml" ContentType="application/inkml+xml"/>
  <Override PartName="/ppt/ink/ink3185.xml" ContentType="application/inkml+xml"/>
  <Override PartName="/ppt/ink/ink3186.xml" ContentType="application/inkml+xml"/>
  <Override PartName="/ppt/ink/ink3187.xml" ContentType="application/inkml+xml"/>
  <Override PartName="/ppt/ink/ink3188.xml" ContentType="application/inkml+xml"/>
  <Override PartName="/ppt/ink/ink3189.xml" ContentType="application/inkml+xml"/>
  <Override PartName="/ppt/ink/ink3190.xml" ContentType="application/inkml+xml"/>
  <Override PartName="/ppt/ink/ink3191.xml" ContentType="application/inkml+xml"/>
  <Override PartName="/ppt/ink/ink3192.xml" ContentType="application/inkml+xml"/>
  <Override PartName="/ppt/ink/ink3193.xml" ContentType="application/inkml+xml"/>
  <Override PartName="/ppt/ink/ink3194.xml" ContentType="application/inkml+xml"/>
  <Override PartName="/ppt/ink/ink3195.xml" ContentType="application/inkml+xml"/>
  <Override PartName="/ppt/ink/ink3196.xml" ContentType="application/inkml+xml"/>
  <Override PartName="/ppt/ink/ink3197.xml" ContentType="application/inkml+xml"/>
  <Override PartName="/ppt/ink/ink3198.xml" ContentType="application/inkml+xml"/>
  <Override PartName="/ppt/ink/ink3199.xml" ContentType="application/inkml+xml"/>
  <Override PartName="/ppt/ink/ink3200.xml" ContentType="application/inkml+xml"/>
  <Override PartName="/ppt/ink/ink3201.xml" ContentType="application/inkml+xml"/>
  <Override PartName="/ppt/ink/ink3202.xml" ContentType="application/inkml+xml"/>
  <Override PartName="/ppt/ink/ink3203.xml" ContentType="application/inkml+xml"/>
  <Override PartName="/ppt/ink/ink3204.xml" ContentType="application/inkml+xml"/>
  <Override PartName="/ppt/ink/ink3205.xml" ContentType="application/inkml+xml"/>
  <Override PartName="/ppt/ink/ink3206.xml" ContentType="application/inkml+xml"/>
  <Override PartName="/ppt/ink/ink3207.xml" ContentType="application/inkml+xml"/>
  <Override PartName="/ppt/ink/ink3208.xml" ContentType="application/inkml+xml"/>
  <Override PartName="/ppt/ink/ink3209.xml" ContentType="application/inkml+xml"/>
  <Override PartName="/ppt/ink/ink3210.xml" ContentType="application/inkml+xml"/>
  <Override PartName="/ppt/ink/ink3211.xml" ContentType="application/inkml+xml"/>
  <Override PartName="/ppt/ink/ink3212.xml" ContentType="application/inkml+xml"/>
  <Override PartName="/ppt/ink/ink3213.xml" ContentType="application/inkml+xml"/>
  <Override PartName="/ppt/ink/ink3214.xml" ContentType="application/inkml+xml"/>
  <Override PartName="/ppt/ink/ink3215.xml" ContentType="application/inkml+xml"/>
  <Override PartName="/ppt/ink/ink3216.xml" ContentType="application/inkml+xml"/>
  <Override PartName="/ppt/ink/ink3217.xml" ContentType="application/inkml+xml"/>
  <Override PartName="/ppt/ink/ink3218.xml" ContentType="application/inkml+xml"/>
  <Override PartName="/ppt/ink/ink3219.xml" ContentType="application/inkml+xml"/>
  <Override PartName="/ppt/ink/ink3220.xml" ContentType="application/inkml+xml"/>
  <Override PartName="/ppt/ink/ink3221.xml" ContentType="application/inkml+xml"/>
  <Override PartName="/ppt/ink/ink3222.xml" ContentType="application/inkml+xml"/>
  <Override PartName="/ppt/ink/ink3223.xml" ContentType="application/inkml+xml"/>
  <Override PartName="/ppt/ink/ink3224.xml" ContentType="application/inkml+xml"/>
  <Override PartName="/ppt/ink/ink3225.xml" ContentType="application/inkml+xml"/>
  <Override PartName="/ppt/ink/ink3226.xml" ContentType="application/inkml+xml"/>
  <Override PartName="/ppt/ink/ink3227.xml" ContentType="application/inkml+xml"/>
  <Override PartName="/ppt/ink/ink3228.xml" ContentType="application/inkml+xml"/>
  <Override PartName="/ppt/ink/ink3229.xml" ContentType="application/inkml+xml"/>
  <Override PartName="/ppt/ink/ink3230.xml" ContentType="application/inkml+xml"/>
  <Override PartName="/ppt/ink/ink3231.xml" ContentType="application/inkml+xml"/>
  <Override PartName="/ppt/ink/ink3232.xml" ContentType="application/inkml+xml"/>
  <Override PartName="/ppt/ink/ink3233.xml" ContentType="application/inkml+xml"/>
  <Override PartName="/ppt/ink/ink3234.xml" ContentType="application/inkml+xml"/>
  <Override PartName="/ppt/ink/ink3235.xml" ContentType="application/inkml+xml"/>
  <Override PartName="/ppt/ink/ink3236.xml" ContentType="application/inkml+xml"/>
  <Override PartName="/ppt/ink/ink3237.xml" ContentType="application/inkml+xml"/>
  <Override PartName="/ppt/ink/ink3238.xml" ContentType="application/inkml+xml"/>
  <Override PartName="/ppt/ink/ink3239.xml" ContentType="application/inkml+xml"/>
  <Override PartName="/ppt/ink/ink3240.xml" ContentType="application/inkml+xml"/>
  <Override PartName="/ppt/ink/ink3241.xml" ContentType="application/inkml+xml"/>
  <Override PartName="/ppt/ink/ink3242.xml" ContentType="application/inkml+xml"/>
  <Override PartName="/ppt/ink/ink3243.xml" ContentType="application/inkml+xml"/>
  <Override PartName="/ppt/ink/ink3244.xml" ContentType="application/inkml+xml"/>
  <Override PartName="/ppt/ink/ink3245.xml" ContentType="application/inkml+xml"/>
  <Override PartName="/ppt/ink/ink3246.xml" ContentType="application/inkml+xml"/>
  <Override PartName="/ppt/ink/ink3247.xml" ContentType="application/inkml+xml"/>
  <Override PartName="/ppt/ink/ink3248.xml" ContentType="application/inkml+xml"/>
  <Override PartName="/ppt/ink/ink3249.xml" ContentType="application/inkml+xml"/>
  <Override PartName="/ppt/ink/ink3250.xml" ContentType="application/inkml+xml"/>
  <Override PartName="/ppt/ink/ink3251.xml" ContentType="application/inkml+xml"/>
  <Override PartName="/ppt/ink/ink3252.xml" ContentType="application/inkml+xml"/>
  <Override PartName="/ppt/ink/ink3253.xml" ContentType="application/inkml+xml"/>
  <Override PartName="/ppt/ink/ink3254.xml" ContentType="application/inkml+xml"/>
  <Override PartName="/ppt/ink/ink3255.xml" ContentType="application/inkml+xml"/>
  <Override PartName="/ppt/ink/ink3256.xml" ContentType="application/inkml+xml"/>
  <Override PartName="/ppt/ink/ink3257.xml" ContentType="application/inkml+xml"/>
  <Override PartName="/ppt/ink/ink3258.xml" ContentType="application/inkml+xml"/>
  <Override PartName="/ppt/ink/ink3259.xml" ContentType="application/inkml+xml"/>
  <Override PartName="/ppt/ink/ink3260.xml" ContentType="application/inkml+xml"/>
  <Override PartName="/ppt/ink/ink3261.xml" ContentType="application/inkml+xml"/>
  <Override PartName="/ppt/ink/ink3262.xml" ContentType="application/inkml+xml"/>
  <Override PartName="/ppt/ink/ink3263.xml" ContentType="application/inkml+xml"/>
  <Override PartName="/ppt/ink/ink3264.xml" ContentType="application/inkml+xml"/>
  <Override PartName="/ppt/ink/ink3265.xml" ContentType="application/inkml+xml"/>
  <Override PartName="/ppt/ink/ink3266.xml" ContentType="application/inkml+xml"/>
  <Override PartName="/ppt/ink/ink3267.xml" ContentType="application/inkml+xml"/>
  <Override PartName="/ppt/ink/ink3268.xml" ContentType="application/inkml+xml"/>
  <Override PartName="/ppt/ink/ink3269.xml" ContentType="application/inkml+xml"/>
  <Override PartName="/ppt/ink/ink3270.xml" ContentType="application/inkml+xml"/>
  <Override PartName="/ppt/ink/ink3271.xml" ContentType="application/inkml+xml"/>
  <Override PartName="/ppt/ink/ink3272.xml" ContentType="application/inkml+xml"/>
  <Override PartName="/ppt/ink/ink3273.xml" ContentType="application/inkml+xml"/>
  <Override PartName="/ppt/ink/ink3274.xml" ContentType="application/inkml+xml"/>
  <Override PartName="/ppt/ink/ink3275.xml" ContentType="application/inkml+xml"/>
  <Override PartName="/ppt/ink/ink3276.xml" ContentType="application/inkml+xml"/>
  <Override PartName="/ppt/ink/ink3277.xml" ContentType="application/inkml+xml"/>
  <Override PartName="/ppt/ink/ink3278.xml" ContentType="application/inkml+xml"/>
  <Override PartName="/ppt/ink/ink3279.xml" ContentType="application/inkml+xml"/>
  <Override PartName="/ppt/ink/ink3280.xml" ContentType="application/inkml+xml"/>
  <Override PartName="/ppt/ink/ink3281.xml" ContentType="application/inkml+xml"/>
  <Override PartName="/ppt/ink/ink3282.xml" ContentType="application/inkml+xml"/>
  <Override PartName="/ppt/ink/ink3283.xml" ContentType="application/inkml+xml"/>
  <Override PartName="/ppt/ink/ink3284.xml" ContentType="application/inkml+xml"/>
  <Override PartName="/ppt/ink/ink3285.xml" ContentType="application/inkml+xml"/>
  <Override PartName="/ppt/ink/ink3286.xml" ContentType="application/inkml+xml"/>
  <Override PartName="/ppt/ink/ink3287.xml" ContentType="application/inkml+xml"/>
  <Override PartName="/ppt/ink/ink3288.xml" ContentType="application/inkml+xml"/>
  <Override PartName="/ppt/ink/ink3289.xml" ContentType="application/inkml+xml"/>
  <Override PartName="/ppt/ink/ink3290.xml" ContentType="application/inkml+xml"/>
  <Override PartName="/ppt/ink/ink3291.xml" ContentType="application/inkml+xml"/>
  <Override PartName="/ppt/ink/ink3292.xml" ContentType="application/inkml+xml"/>
  <Override PartName="/ppt/ink/ink3293.xml" ContentType="application/inkml+xml"/>
  <Override PartName="/ppt/ink/ink3294.xml" ContentType="application/inkml+xml"/>
  <Override PartName="/ppt/ink/ink3295.xml" ContentType="application/inkml+xml"/>
  <Override PartName="/ppt/ink/ink3296.xml" ContentType="application/inkml+xml"/>
  <Override PartName="/ppt/ink/ink3297.xml" ContentType="application/inkml+xml"/>
  <Override PartName="/ppt/ink/ink3298.xml" ContentType="application/inkml+xml"/>
  <Override PartName="/ppt/ink/ink3299.xml" ContentType="application/inkml+xml"/>
  <Override PartName="/ppt/ink/ink3300.xml" ContentType="application/inkml+xml"/>
  <Override PartName="/ppt/ink/ink3301.xml" ContentType="application/inkml+xml"/>
  <Override PartName="/ppt/ink/ink3302.xml" ContentType="application/inkml+xml"/>
  <Override PartName="/ppt/ink/ink3303.xml" ContentType="application/inkml+xml"/>
  <Override PartName="/ppt/ink/ink3304.xml" ContentType="application/inkml+xml"/>
  <Override PartName="/ppt/ink/ink3305.xml" ContentType="application/inkml+xml"/>
  <Override PartName="/ppt/ink/ink3306.xml" ContentType="application/inkml+xml"/>
  <Override PartName="/ppt/ink/ink3307.xml" ContentType="application/inkml+xml"/>
  <Override PartName="/ppt/ink/ink3308.xml" ContentType="application/inkml+xml"/>
  <Override PartName="/ppt/ink/ink3309.xml" ContentType="application/inkml+xml"/>
  <Override PartName="/ppt/ink/ink3310.xml" ContentType="application/inkml+xml"/>
  <Override PartName="/ppt/ink/ink3311.xml" ContentType="application/inkml+xml"/>
  <Override PartName="/ppt/ink/ink3312.xml" ContentType="application/inkml+xml"/>
  <Override PartName="/ppt/ink/ink3313.xml" ContentType="application/inkml+xml"/>
  <Override PartName="/ppt/ink/ink3314.xml" ContentType="application/inkml+xml"/>
  <Override PartName="/ppt/ink/ink3315.xml" ContentType="application/inkml+xml"/>
  <Override PartName="/ppt/ink/ink3316.xml" ContentType="application/inkml+xml"/>
  <Override PartName="/ppt/ink/ink3317.xml" ContentType="application/inkml+xml"/>
  <Override PartName="/ppt/ink/ink3318.xml" ContentType="application/inkml+xml"/>
  <Override PartName="/ppt/ink/ink3319.xml" ContentType="application/inkml+xml"/>
  <Override PartName="/ppt/ink/ink3320.xml" ContentType="application/inkml+xml"/>
  <Override PartName="/ppt/ink/ink3321.xml" ContentType="application/inkml+xml"/>
  <Override PartName="/ppt/ink/ink3322.xml" ContentType="application/inkml+xml"/>
  <Override PartName="/ppt/ink/ink3323.xml" ContentType="application/inkml+xml"/>
  <Override PartName="/ppt/ink/ink3324.xml" ContentType="application/inkml+xml"/>
  <Override PartName="/ppt/ink/ink3325.xml" ContentType="application/inkml+xml"/>
  <Override PartName="/ppt/ink/ink3326.xml" ContentType="application/inkml+xml"/>
  <Override PartName="/ppt/ink/ink3327.xml" ContentType="application/inkml+xml"/>
  <Override PartName="/ppt/ink/ink3328.xml" ContentType="application/inkml+xml"/>
  <Override PartName="/ppt/ink/ink3329.xml" ContentType="application/inkml+xml"/>
  <Override PartName="/ppt/ink/ink3330.xml" ContentType="application/inkml+xml"/>
  <Override PartName="/ppt/ink/ink3331.xml" ContentType="application/inkml+xml"/>
  <Override PartName="/ppt/ink/ink3332.xml" ContentType="application/inkml+xml"/>
  <Override PartName="/ppt/ink/ink3333.xml" ContentType="application/inkml+xml"/>
  <Override PartName="/ppt/ink/ink3334.xml" ContentType="application/inkml+xml"/>
  <Override PartName="/ppt/ink/ink3335.xml" ContentType="application/inkml+xml"/>
  <Override PartName="/ppt/ink/ink3336.xml" ContentType="application/inkml+xml"/>
  <Override PartName="/ppt/ink/ink3337.xml" ContentType="application/inkml+xml"/>
  <Override PartName="/ppt/ink/ink3338.xml" ContentType="application/inkml+xml"/>
  <Override PartName="/ppt/ink/ink3339.xml" ContentType="application/inkml+xml"/>
  <Override PartName="/ppt/ink/ink3340.xml" ContentType="application/inkml+xml"/>
  <Override PartName="/ppt/ink/ink3341.xml" ContentType="application/inkml+xml"/>
  <Override PartName="/ppt/ink/ink3342.xml" ContentType="application/inkml+xml"/>
  <Override PartName="/ppt/ink/ink3343.xml" ContentType="application/inkml+xml"/>
  <Override PartName="/ppt/ink/ink3344.xml" ContentType="application/inkml+xml"/>
  <Override PartName="/ppt/ink/ink3345.xml" ContentType="application/inkml+xml"/>
  <Override PartName="/ppt/ink/ink3346.xml" ContentType="application/inkml+xml"/>
  <Override PartName="/ppt/ink/ink3347.xml" ContentType="application/inkml+xml"/>
  <Override PartName="/ppt/ink/ink3348.xml" ContentType="application/inkml+xml"/>
  <Override PartName="/ppt/ink/ink3349.xml" ContentType="application/inkml+xml"/>
  <Override PartName="/ppt/ink/ink3350.xml" ContentType="application/inkml+xml"/>
  <Override PartName="/ppt/ink/ink3351.xml" ContentType="application/inkml+xml"/>
  <Override PartName="/ppt/ink/ink3352.xml" ContentType="application/inkml+xml"/>
  <Override PartName="/ppt/ink/ink3353.xml" ContentType="application/inkml+xml"/>
  <Override PartName="/ppt/ink/ink3354.xml" ContentType="application/inkml+xml"/>
  <Override PartName="/ppt/ink/ink3355.xml" ContentType="application/inkml+xml"/>
  <Override PartName="/ppt/ink/ink3356.xml" ContentType="application/inkml+xml"/>
  <Override PartName="/ppt/ink/ink3357.xml" ContentType="application/inkml+xml"/>
  <Override PartName="/ppt/ink/ink3358.xml" ContentType="application/inkml+xml"/>
  <Override PartName="/ppt/ink/ink3359.xml" ContentType="application/inkml+xml"/>
  <Override PartName="/ppt/ink/ink3360.xml" ContentType="application/inkml+xml"/>
  <Override PartName="/ppt/ink/ink3361.xml" ContentType="application/inkml+xml"/>
  <Override PartName="/ppt/ink/ink3362.xml" ContentType="application/inkml+xml"/>
  <Override PartName="/ppt/ink/ink3363.xml" ContentType="application/inkml+xml"/>
  <Override PartName="/ppt/ink/ink3364.xml" ContentType="application/inkml+xml"/>
  <Override PartName="/ppt/ink/ink3365.xml" ContentType="application/inkml+xml"/>
  <Override PartName="/ppt/ink/ink3366.xml" ContentType="application/inkml+xml"/>
  <Override PartName="/ppt/ink/ink3367.xml" ContentType="application/inkml+xml"/>
  <Override PartName="/ppt/ink/ink3368.xml" ContentType="application/inkml+xml"/>
  <Override PartName="/ppt/ink/ink3369.xml" ContentType="application/inkml+xml"/>
  <Override PartName="/ppt/ink/ink3370.xml" ContentType="application/inkml+xml"/>
  <Override PartName="/ppt/ink/ink3371.xml" ContentType="application/inkml+xml"/>
  <Override PartName="/ppt/ink/ink3372.xml" ContentType="application/inkml+xml"/>
  <Override PartName="/ppt/ink/ink3373.xml" ContentType="application/inkml+xml"/>
  <Override PartName="/ppt/ink/ink3374.xml" ContentType="application/inkml+xml"/>
  <Override PartName="/ppt/ink/ink3375.xml" ContentType="application/inkml+xml"/>
  <Override PartName="/ppt/ink/ink3376.xml" ContentType="application/inkml+xml"/>
  <Override PartName="/ppt/ink/ink3377.xml" ContentType="application/inkml+xml"/>
  <Override PartName="/ppt/ink/ink3378.xml" ContentType="application/inkml+xml"/>
  <Override PartName="/ppt/ink/ink3379.xml" ContentType="application/inkml+xml"/>
  <Override PartName="/ppt/ink/ink3380.xml" ContentType="application/inkml+xml"/>
  <Override PartName="/ppt/ink/ink3381.xml" ContentType="application/inkml+xml"/>
  <Override PartName="/ppt/ink/ink3382.xml" ContentType="application/inkml+xml"/>
  <Override PartName="/ppt/ink/ink3383.xml" ContentType="application/inkml+xml"/>
  <Override PartName="/ppt/ink/ink3384.xml" ContentType="application/inkml+xml"/>
  <Override PartName="/ppt/ink/ink3385.xml" ContentType="application/inkml+xml"/>
  <Override PartName="/ppt/ink/ink3386.xml" ContentType="application/inkml+xml"/>
  <Override PartName="/ppt/ink/ink3387.xml" ContentType="application/inkml+xml"/>
  <Override PartName="/ppt/ink/ink3388.xml" ContentType="application/inkml+xml"/>
  <Override PartName="/ppt/ink/ink3389.xml" ContentType="application/inkml+xml"/>
  <Override PartName="/ppt/ink/ink3390.xml" ContentType="application/inkml+xml"/>
  <Override PartName="/ppt/ink/ink3391.xml" ContentType="application/inkml+xml"/>
  <Override PartName="/ppt/ink/ink3392.xml" ContentType="application/inkml+xml"/>
  <Override PartName="/ppt/ink/ink3393.xml" ContentType="application/inkml+xml"/>
  <Override PartName="/ppt/ink/ink3394.xml" ContentType="application/inkml+xml"/>
  <Override PartName="/ppt/ink/ink3395.xml" ContentType="application/inkml+xml"/>
  <Override PartName="/ppt/ink/ink3396.xml" ContentType="application/inkml+xml"/>
  <Override PartName="/ppt/ink/ink3397.xml" ContentType="application/inkml+xml"/>
  <Override PartName="/ppt/ink/ink3398.xml" ContentType="application/inkml+xml"/>
  <Override PartName="/ppt/ink/ink3399.xml" ContentType="application/inkml+xml"/>
  <Override PartName="/ppt/ink/ink3400.xml" ContentType="application/inkml+xml"/>
  <Override PartName="/ppt/ink/ink3401.xml" ContentType="application/inkml+xml"/>
  <Override PartName="/ppt/ink/ink3402.xml" ContentType="application/inkml+xml"/>
  <Override PartName="/ppt/ink/ink3403.xml" ContentType="application/inkml+xml"/>
  <Override PartName="/ppt/ink/ink3404.xml" ContentType="application/inkml+xml"/>
  <Override PartName="/ppt/ink/ink3405.xml" ContentType="application/inkml+xml"/>
  <Override PartName="/ppt/ink/ink3406.xml" ContentType="application/inkml+xml"/>
  <Override PartName="/ppt/ink/ink3407.xml" ContentType="application/inkml+xml"/>
  <Override PartName="/ppt/ink/ink3408.xml" ContentType="application/inkml+xml"/>
  <Override PartName="/ppt/ink/ink3409.xml" ContentType="application/inkml+xml"/>
  <Override PartName="/ppt/ink/ink3410.xml" ContentType="application/inkml+xml"/>
  <Override PartName="/ppt/ink/ink3411.xml" ContentType="application/inkml+xml"/>
  <Override PartName="/ppt/ink/ink3412.xml" ContentType="application/inkml+xml"/>
  <Override PartName="/ppt/ink/ink3413.xml" ContentType="application/inkml+xml"/>
  <Override PartName="/ppt/ink/ink3414.xml" ContentType="application/inkml+xml"/>
  <Override PartName="/ppt/ink/ink3415.xml" ContentType="application/inkml+xml"/>
  <Override PartName="/ppt/ink/ink3416.xml" ContentType="application/inkml+xml"/>
  <Override PartName="/ppt/ink/ink3417.xml" ContentType="application/inkml+xml"/>
  <Override PartName="/ppt/ink/ink3418.xml" ContentType="application/inkml+xml"/>
  <Override PartName="/ppt/ink/ink3419.xml" ContentType="application/inkml+xml"/>
  <Override PartName="/ppt/ink/ink3420.xml" ContentType="application/inkml+xml"/>
  <Override PartName="/ppt/ink/ink3421.xml" ContentType="application/inkml+xml"/>
  <Override PartName="/ppt/ink/ink3422.xml" ContentType="application/inkml+xml"/>
  <Override PartName="/ppt/ink/ink3423.xml" ContentType="application/inkml+xml"/>
  <Override PartName="/ppt/ink/ink3424.xml" ContentType="application/inkml+xml"/>
  <Override PartName="/ppt/ink/ink3425.xml" ContentType="application/inkml+xml"/>
  <Override PartName="/ppt/ink/ink3426.xml" ContentType="application/inkml+xml"/>
  <Override PartName="/ppt/ink/ink3427.xml" ContentType="application/inkml+xml"/>
  <Override PartName="/ppt/ink/ink3428.xml" ContentType="application/inkml+xml"/>
  <Override PartName="/ppt/ink/ink3429.xml" ContentType="application/inkml+xml"/>
  <Override PartName="/ppt/ink/ink3430.xml" ContentType="application/inkml+xml"/>
  <Override PartName="/ppt/ink/ink3431.xml" ContentType="application/inkml+xml"/>
  <Override PartName="/ppt/ink/ink3432.xml" ContentType="application/inkml+xml"/>
  <Override PartName="/ppt/ink/ink3433.xml" ContentType="application/inkml+xml"/>
  <Override PartName="/ppt/ink/ink3434.xml" ContentType="application/inkml+xml"/>
  <Override PartName="/ppt/ink/ink3435.xml" ContentType="application/inkml+xml"/>
  <Override PartName="/ppt/ink/ink3436.xml" ContentType="application/inkml+xml"/>
  <Override PartName="/ppt/ink/ink3437.xml" ContentType="application/inkml+xml"/>
  <Override PartName="/ppt/ink/ink3438.xml" ContentType="application/inkml+xml"/>
  <Override PartName="/ppt/ink/ink3439.xml" ContentType="application/inkml+xml"/>
  <Override PartName="/ppt/ink/ink3440.xml" ContentType="application/inkml+xml"/>
  <Override PartName="/ppt/ink/ink3441.xml" ContentType="application/inkml+xml"/>
  <Override PartName="/ppt/ink/ink3442.xml" ContentType="application/inkml+xml"/>
  <Override PartName="/ppt/ink/ink3443.xml" ContentType="application/inkml+xml"/>
  <Override PartName="/ppt/ink/ink3444.xml" ContentType="application/inkml+xml"/>
  <Override PartName="/ppt/ink/ink3445.xml" ContentType="application/inkml+xml"/>
  <Override PartName="/ppt/ink/ink3446.xml" ContentType="application/inkml+xml"/>
  <Override PartName="/ppt/ink/ink3447.xml" ContentType="application/inkml+xml"/>
  <Override PartName="/ppt/ink/ink3448.xml" ContentType="application/inkml+xml"/>
  <Override PartName="/ppt/ink/ink3449.xml" ContentType="application/inkml+xml"/>
  <Override PartName="/ppt/ink/ink3450.xml" ContentType="application/inkml+xml"/>
  <Override PartName="/ppt/ink/ink3451.xml" ContentType="application/inkml+xml"/>
  <Override PartName="/ppt/ink/ink3452.xml" ContentType="application/inkml+xml"/>
  <Override PartName="/ppt/ink/ink3453.xml" ContentType="application/inkml+xml"/>
  <Override PartName="/ppt/ink/ink3454.xml" ContentType="application/inkml+xml"/>
  <Override PartName="/ppt/ink/ink3455.xml" ContentType="application/inkml+xml"/>
  <Override PartName="/ppt/ink/ink3456.xml" ContentType="application/inkml+xml"/>
  <Override PartName="/ppt/ink/ink3457.xml" ContentType="application/inkml+xml"/>
  <Override PartName="/ppt/ink/ink3458.xml" ContentType="application/inkml+xml"/>
  <Override PartName="/ppt/ink/ink3459.xml" ContentType="application/inkml+xml"/>
  <Override PartName="/ppt/ink/ink3460.xml" ContentType="application/inkml+xml"/>
  <Override PartName="/ppt/ink/ink3461.xml" ContentType="application/inkml+xml"/>
  <Override PartName="/ppt/ink/ink3462.xml" ContentType="application/inkml+xml"/>
  <Override PartName="/ppt/ink/ink3463.xml" ContentType="application/inkml+xml"/>
  <Override PartName="/ppt/ink/ink3464.xml" ContentType="application/inkml+xml"/>
  <Override PartName="/ppt/ink/ink3465.xml" ContentType="application/inkml+xml"/>
  <Override PartName="/ppt/ink/ink3466.xml" ContentType="application/inkml+xml"/>
  <Override PartName="/ppt/ink/ink3467.xml" ContentType="application/inkml+xml"/>
  <Override PartName="/ppt/ink/ink3468.xml" ContentType="application/inkml+xml"/>
  <Override PartName="/ppt/ink/ink3469.xml" ContentType="application/inkml+xml"/>
  <Override PartName="/ppt/ink/ink3470.xml" ContentType="application/inkml+xml"/>
  <Override PartName="/ppt/ink/ink3471.xml" ContentType="application/inkml+xml"/>
  <Override PartName="/ppt/ink/ink3472.xml" ContentType="application/inkml+xml"/>
  <Override PartName="/ppt/ink/ink3473.xml" ContentType="application/inkml+xml"/>
  <Override PartName="/ppt/ink/ink3474.xml" ContentType="application/inkml+xml"/>
  <Override PartName="/ppt/ink/ink3475.xml" ContentType="application/inkml+xml"/>
  <Override PartName="/ppt/ink/ink3476.xml" ContentType="application/inkml+xml"/>
  <Override PartName="/ppt/ink/ink3477.xml" ContentType="application/inkml+xml"/>
  <Override PartName="/ppt/ink/ink3478.xml" ContentType="application/inkml+xml"/>
  <Override PartName="/ppt/ink/ink3479.xml" ContentType="application/inkml+xml"/>
  <Override PartName="/ppt/ink/ink3480.xml" ContentType="application/inkml+xml"/>
  <Override PartName="/ppt/ink/ink3481.xml" ContentType="application/inkml+xml"/>
  <Override PartName="/ppt/ink/ink3482.xml" ContentType="application/inkml+xml"/>
  <Override PartName="/ppt/ink/ink3483.xml" ContentType="application/inkml+xml"/>
  <Override PartName="/ppt/ink/ink3484.xml" ContentType="application/inkml+xml"/>
  <Override PartName="/ppt/ink/ink3485.xml" ContentType="application/inkml+xml"/>
  <Override PartName="/ppt/ink/ink3486.xml" ContentType="application/inkml+xml"/>
  <Override PartName="/ppt/ink/ink3487.xml" ContentType="application/inkml+xml"/>
  <Override PartName="/ppt/ink/ink3488.xml" ContentType="application/inkml+xml"/>
  <Override PartName="/ppt/ink/ink3489.xml" ContentType="application/inkml+xml"/>
  <Override PartName="/ppt/ink/ink3490.xml" ContentType="application/inkml+xml"/>
  <Override PartName="/ppt/ink/ink3491.xml" ContentType="application/inkml+xml"/>
  <Override PartName="/ppt/ink/ink3492.xml" ContentType="application/inkml+xml"/>
  <Override PartName="/ppt/ink/ink3493.xml" ContentType="application/inkml+xml"/>
  <Override PartName="/ppt/ink/ink3494.xml" ContentType="application/inkml+xml"/>
  <Override PartName="/ppt/ink/ink3495.xml" ContentType="application/inkml+xml"/>
  <Override PartName="/ppt/ink/ink3496.xml" ContentType="application/inkml+xml"/>
  <Override PartName="/ppt/ink/ink3497.xml" ContentType="application/inkml+xml"/>
  <Override PartName="/ppt/ink/ink3498.xml" ContentType="application/inkml+xml"/>
  <Override PartName="/ppt/ink/ink3499.xml" ContentType="application/inkml+xml"/>
  <Override PartName="/ppt/ink/ink3500.xml" ContentType="application/inkml+xml"/>
  <Override PartName="/ppt/ink/ink3501.xml" ContentType="application/inkml+xml"/>
  <Override PartName="/ppt/ink/ink3502.xml" ContentType="application/inkml+xml"/>
  <Override PartName="/ppt/ink/ink3503.xml" ContentType="application/inkml+xml"/>
  <Override PartName="/ppt/ink/ink3504.xml" ContentType="application/inkml+xml"/>
  <Override PartName="/ppt/ink/ink3505.xml" ContentType="application/inkml+xml"/>
  <Override PartName="/ppt/ink/ink3506.xml" ContentType="application/inkml+xml"/>
  <Override PartName="/ppt/ink/ink3507.xml" ContentType="application/inkml+xml"/>
  <Override PartName="/ppt/ink/ink3508.xml" ContentType="application/inkml+xml"/>
  <Override PartName="/ppt/ink/ink3509.xml" ContentType="application/inkml+xml"/>
  <Override PartName="/ppt/ink/ink3510.xml" ContentType="application/inkml+xml"/>
  <Override PartName="/ppt/ink/ink3511.xml" ContentType="application/inkml+xml"/>
  <Override PartName="/ppt/ink/ink3512.xml" ContentType="application/inkml+xml"/>
  <Override PartName="/ppt/ink/ink3513.xml" ContentType="application/inkml+xml"/>
  <Override PartName="/ppt/ink/ink3514.xml" ContentType="application/inkml+xml"/>
  <Override PartName="/ppt/ink/ink3515.xml" ContentType="application/inkml+xml"/>
  <Override PartName="/ppt/ink/ink3516.xml" ContentType="application/inkml+xml"/>
  <Override PartName="/ppt/ink/ink3517.xml" ContentType="application/inkml+xml"/>
  <Override PartName="/ppt/ink/ink3518.xml" ContentType="application/inkml+xml"/>
  <Override PartName="/ppt/ink/ink3519.xml" ContentType="application/inkml+xml"/>
  <Override PartName="/ppt/ink/ink3520.xml" ContentType="application/inkml+xml"/>
  <Override PartName="/ppt/ink/ink3521.xml" ContentType="application/inkml+xml"/>
  <Override PartName="/ppt/ink/ink3522.xml" ContentType="application/inkml+xml"/>
  <Override PartName="/ppt/ink/ink3523.xml" ContentType="application/inkml+xml"/>
  <Override PartName="/ppt/ink/ink3524.xml" ContentType="application/inkml+xml"/>
  <Override PartName="/ppt/ink/ink3525.xml" ContentType="application/inkml+xml"/>
  <Override PartName="/ppt/ink/ink3526.xml" ContentType="application/inkml+xml"/>
  <Override PartName="/ppt/ink/ink3527.xml" ContentType="application/inkml+xml"/>
  <Override PartName="/ppt/ink/ink3528.xml" ContentType="application/inkml+xml"/>
  <Override PartName="/ppt/ink/ink3529.xml" ContentType="application/inkml+xml"/>
  <Override PartName="/ppt/ink/ink3530.xml" ContentType="application/inkml+xml"/>
  <Override PartName="/ppt/ink/ink3531.xml" ContentType="application/inkml+xml"/>
  <Override PartName="/ppt/ink/ink3532.xml" ContentType="application/inkml+xml"/>
  <Override PartName="/ppt/ink/ink3533.xml" ContentType="application/inkml+xml"/>
  <Override PartName="/ppt/ink/ink3534.xml" ContentType="application/inkml+xml"/>
  <Override PartName="/ppt/ink/ink3535.xml" ContentType="application/inkml+xml"/>
  <Override PartName="/ppt/ink/ink3536.xml" ContentType="application/inkml+xml"/>
  <Override PartName="/ppt/ink/ink3537.xml" ContentType="application/inkml+xml"/>
  <Override PartName="/ppt/ink/ink3538.xml" ContentType="application/inkml+xml"/>
  <Override PartName="/ppt/ink/ink3539.xml" ContentType="application/inkml+xml"/>
  <Override PartName="/ppt/ink/ink3540.xml" ContentType="application/inkml+xml"/>
  <Override PartName="/ppt/ink/ink3541.xml" ContentType="application/inkml+xml"/>
  <Override PartName="/ppt/ink/ink3542.xml" ContentType="application/inkml+xml"/>
  <Override PartName="/ppt/ink/ink3543.xml" ContentType="application/inkml+xml"/>
  <Override PartName="/ppt/ink/ink3544.xml" ContentType="application/inkml+xml"/>
  <Override PartName="/ppt/ink/ink3545.xml" ContentType="application/inkml+xml"/>
  <Override PartName="/ppt/ink/ink3546.xml" ContentType="application/inkml+xml"/>
  <Override PartName="/ppt/ink/ink3547.xml" ContentType="application/inkml+xml"/>
  <Override PartName="/ppt/ink/ink3548.xml" ContentType="application/inkml+xml"/>
  <Override PartName="/ppt/ink/ink3549.xml" ContentType="application/inkml+xml"/>
  <Override PartName="/ppt/ink/ink3550.xml" ContentType="application/inkml+xml"/>
  <Override PartName="/ppt/ink/ink3551.xml" ContentType="application/inkml+xml"/>
  <Override PartName="/ppt/ink/ink3552.xml" ContentType="application/inkml+xml"/>
  <Override PartName="/ppt/ink/ink3553.xml" ContentType="application/inkml+xml"/>
  <Override PartName="/ppt/ink/ink3554.xml" ContentType="application/inkml+xml"/>
  <Override PartName="/ppt/ink/ink3555.xml" ContentType="application/inkml+xml"/>
  <Override PartName="/ppt/ink/ink3556.xml" ContentType="application/inkml+xml"/>
  <Override PartName="/ppt/ink/ink3557.xml" ContentType="application/inkml+xml"/>
  <Override PartName="/ppt/ink/ink3558.xml" ContentType="application/inkml+xml"/>
  <Override PartName="/ppt/ink/ink3559.xml" ContentType="application/inkml+xml"/>
  <Override PartName="/ppt/ink/ink3560.xml" ContentType="application/inkml+xml"/>
  <Override PartName="/ppt/ink/ink3561.xml" ContentType="application/inkml+xml"/>
  <Override PartName="/ppt/ink/ink3562.xml" ContentType="application/inkml+xml"/>
  <Override PartName="/ppt/ink/ink3563.xml" ContentType="application/inkml+xml"/>
  <Override PartName="/ppt/ink/ink3564.xml" ContentType="application/inkml+xml"/>
  <Override PartName="/ppt/ink/ink3565.xml" ContentType="application/inkml+xml"/>
  <Override PartName="/ppt/ink/ink3566.xml" ContentType="application/inkml+xml"/>
  <Override PartName="/ppt/ink/ink3567.xml" ContentType="application/inkml+xml"/>
  <Override PartName="/ppt/ink/ink3568.xml" ContentType="application/inkml+xml"/>
  <Override PartName="/ppt/ink/ink3569.xml" ContentType="application/inkml+xml"/>
  <Override PartName="/ppt/ink/ink3570.xml" ContentType="application/inkml+xml"/>
  <Override PartName="/ppt/ink/ink3571.xml" ContentType="application/inkml+xml"/>
  <Override PartName="/ppt/ink/ink3572.xml" ContentType="application/inkml+xml"/>
  <Override PartName="/ppt/ink/ink3573.xml" ContentType="application/inkml+xml"/>
  <Override PartName="/ppt/ink/ink3574.xml" ContentType="application/inkml+xml"/>
  <Override PartName="/ppt/ink/ink3575.xml" ContentType="application/inkml+xml"/>
  <Override PartName="/ppt/ink/ink3576.xml" ContentType="application/inkml+xml"/>
  <Override PartName="/ppt/ink/ink3577.xml" ContentType="application/inkml+xml"/>
  <Override PartName="/ppt/ink/ink3578.xml" ContentType="application/inkml+xml"/>
  <Override PartName="/ppt/ink/ink3579.xml" ContentType="application/inkml+xml"/>
  <Override PartName="/ppt/ink/ink3580.xml" ContentType="application/inkml+xml"/>
  <Override PartName="/ppt/ink/ink3581.xml" ContentType="application/inkml+xml"/>
  <Override PartName="/ppt/ink/ink3582.xml" ContentType="application/inkml+xml"/>
  <Override PartName="/ppt/ink/ink3583.xml" ContentType="application/inkml+xml"/>
  <Override PartName="/ppt/ink/ink3584.xml" ContentType="application/inkml+xml"/>
  <Override PartName="/ppt/ink/ink3585.xml" ContentType="application/inkml+xml"/>
  <Override PartName="/ppt/ink/ink3586.xml" ContentType="application/inkml+xml"/>
  <Override PartName="/ppt/ink/ink3587.xml" ContentType="application/inkml+xml"/>
  <Override PartName="/ppt/ink/ink3588.xml" ContentType="application/inkml+xml"/>
  <Override PartName="/ppt/ink/ink3589.xml" ContentType="application/inkml+xml"/>
  <Override PartName="/ppt/ink/ink3590.xml" ContentType="application/inkml+xml"/>
  <Override PartName="/ppt/ink/ink3591.xml" ContentType="application/inkml+xml"/>
  <Override PartName="/ppt/ink/ink3592.xml" ContentType="application/inkml+xml"/>
  <Override PartName="/ppt/ink/ink3593.xml" ContentType="application/inkml+xml"/>
  <Override PartName="/ppt/ink/ink3594.xml" ContentType="application/inkml+xml"/>
  <Override PartName="/ppt/ink/ink3595.xml" ContentType="application/inkml+xml"/>
  <Override PartName="/ppt/ink/ink3596.xml" ContentType="application/inkml+xml"/>
  <Override PartName="/ppt/ink/ink3597.xml" ContentType="application/inkml+xml"/>
  <Override PartName="/ppt/ink/ink3598.xml" ContentType="application/inkml+xml"/>
  <Override PartName="/ppt/ink/ink3599.xml" ContentType="application/inkml+xml"/>
  <Override PartName="/ppt/ink/ink3600.xml" ContentType="application/inkml+xml"/>
  <Override PartName="/ppt/ink/ink3601.xml" ContentType="application/inkml+xml"/>
  <Override PartName="/ppt/ink/ink3602.xml" ContentType="application/inkml+xml"/>
  <Override PartName="/ppt/ink/ink3603.xml" ContentType="application/inkml+xml"/>
  <Override PartName="/ppt/ink/ink3604.xml" ContentType="application/inkml+xml"/>
  <Override PartName="/ppt/ink/ink3605.xml" ContentType="application/inkml+xml"/>
  <Override PartName="/ppt/ink/ink3606.xml" ContentType="application/inkml+xml"/>
  <Override PartName="/ppt/ink/ink3607.xml" ContentType="application/inkml+xml"/>
  <Override PartName="/ppt/ink/ink3608.xml" ContentType="application/inkml+xml"/>
  <Override PartName="/ppt/ink/ink3609.xml" ContentType="application/inkml+xml"/>
  <Override PartName="/ppt/ink/ink3610.xml" ContentType="application/inkml+xml"/>
  <Override PartName="/ppt/ink/ink3611.xml" ContentType="application/inkml+xml"/>
  <Override PartName="/ppt/ink/ink3612.xml" ContentType="application/inkml+xml"/>
  <Override PartName="/ppt/ink/ink3613.xml" ContentType="application/inkml+xml"/>
  <Override PartName="/ppt/ink/ink3614.xml" ContentType="application/inkml+xml"/>
  <Override PartName="/ppt/ink/ink3615.xml" ContentType="application/inkml+xml"/>
  <Override PartName="/ppt/ink/ink3616.xml" ContentType="application/inkml+xml"/>
  <Override PartName="/ppt/ink/ink3617.xml" ContentType="application/inkml+xml"/>
  <Override PartName="/ppt/ink/ink3618.xml" ContentType="application/inkml+xml"/>
  <Override PartName="/ppt/ink/ink3619.xml" ContentType="application/inkml+xml"/>
  <Override PartName="/ppt/ink/ink3620.xml" ContentType="application/inkml+xml"/>
  <Override PartName="/ppt/ink/ink3621.xml" ContentType="application/inkml+xml"/>
  <Override PartName="/ppt/ink/ink3622.xml" ContentType="application/inkml+xml"/>
  <Override PartName="/ppt/ink/ink3623.xml" ContentType="application/inkml+xml"/>
  <Override PartName="/ppt/ink/ink3624.xml" ContentType="application/inkml+xml"/>
  <Override PartName="/ppt/ink/ink3625.xml" ContentType="application/inkml+xml"/>
  <Override PartName="/ppt/ink/ink3626.xml" ContentType="application/inkml+xml"/>
  <Override PartName="/ppt/ink/ink3627.xml" ContentType="application/inkml+xml"/>
  <Override PartName="/ppt/ink/ink3628.xml" ContentType="application/inkml+xml"/>
  <Override PartName="/ppt/ink/ink3629.xml" ContentType="application/inkml+xml"/>
  <Override PartName="/ppt/ink/ink3630.xml" ContentType="application/inkml+xml"/>
  <Override PartName="/ppt/ink/ink3631.xml" ContentType="application/inkml+xml"/>
  <Override PartName="/ppt/ink/ink3632.xml" ContentType="application/inkml+xml"/>
  <Override PartName="/ppt/ink/ink3633.xml" ContentType="application/inkml+xml"/>
  <Override PartName="/ppt/ink/ink3634.xml" ContentType="application/inkml+xml"/>
  <Override PartName="/ppt/ink/ink3635.xml" ContentType="application/inkml+xml"/>
  <Override PartName="/ppt/ink/ink3636.xml" ContentType="application/inkml+xml"/>
  <Override PartName="/ppt/ink/ink3637.xml" ContentType="application/inkml+xml"/>
  <Override PartName="/ppt/ink/ink3638.xml" ContentType="application/inkml+xml"/>
  <Override PartName="/ppt/ink/ink3639.xml" ContentType="application/inkml+xml"/>
  <Override PartName="/ppt/ink/ink3640.xml" ContentType="application/inkml+xml"/>
  <Override PartName="/ppt/ink/ink3641.xml" ContentType="application/inkml+xml"/>
  <Override PartName="/ppt/ink/ink3642.xml" ContentType="application/inkml+xml"/>
  <Override PartName="/ppt/ink/ink3643.xml" ContentType="application/inkml+xml"/>
  <Override PartName="/ppt/ink/ink3644.xml" ContentType="application/inkml+xml"/>
  <Override PartName="/ppt/ink/ink3645.xml" ContentType="application/inkml+xml"/>
  <Override PartName="/ppt/ink/ink3646.xml" ContentType="application/inkml+xml"/>
  <Override PartName="/ppt/ink/ink3647.xml" ContentType="application/inkml+xml"/>
  <Override PartName="/ppt/ink/ink3648.xml" ContentType="application/inkml+xml"/>
  <Override PartName="/ppt/ink/ink3649.xml" ContentType="application/inkml+xml"/>
  <Override PartName="/ppt/ink/ink3650.xml" ContentType="application/inkml+xml"/>
  <Override PartName="/ppt/ink/ink3651.xml" ContentType="application/inkml+xml"/>
  <Override PartName="/ppt/ink/ink3652.xml" ContentType="application/inkml+xml"/>
  <Override PartName="/ppt/ink/ink3653.xml" ContentType="application/inkml+xml"/>
  <Override PartName="/ppt/ink/ink3654.xml" ContentType="application/inkml+xml"/>
  <Override PartName="/ppt/ink/ink3655.xml" ContentType="application/inkml+xml"/>
  <Override PartName="/ppt/ink/ink3656.xml" ContentType="application/inkml+xml"/>
  <Override PartName="/ppt/ink/ink3657.xml" ContentType="application/inkml+xml"/>
  <Override PartName="/ppt/ink/ink3658.xml" ContentType="application/inkml+xml"/>
  <Override PartName="/ppt/ink/ink3659.xml" ContentType="application/inkml+xml"/>
  <Override PartName="/ppt/ink/ink3660.xml" ContentType="application/inkml+xml"/>
  <Override PartName="/ppt/ink/ink3661.xml" ContentType="application/inkml+xml"/>
  <Override PartName="/ppt/ink/ink3662.xml" ContentType="application/inkml+xml"/>
  <Override PartName="/ppt/ink/ink3663.xml" ContentType="application/inkml+xml"/>
  <Override PartName="/ppt/ink/ink3664.xml" ContentType="application/inkml+xml"/>
  <Override PartName="/ppt/ink/ink3665.xml" ContentType="application/inkml+xml"/>
  <Override PartName="/ppt/ink/ink3666.xml" ContentType="application/inkml+xml"/>
  <Override PartName="/ppt/ink/ink3667.xml" ContentType="application/inkml+xml"/>
  <Override PartName="/ppt/ink/ink3668.xml" ContentType="application/inkml+xml"/>
  <Override PartName="/ppt/ink/ink3669.xml" ContentType="application/inkml+xml"/>
  <Override PartName="/ppt/ink/ink3670.xml" ContentType="application/inkml+xml"/>
  <Override PartName="/ppt/ink/ink3671.xml" ContentType="application/inkml+xml"/>
  <Override PartName="/ppt/ink/ink3672.xml" ContentType="application/inkml+xml"/>
  <Override PartName="/ppt/ink/ink3673.xml" ContentType="application/inkml+xml"/>
  <Override PartName="/ppt/ink/ink3674.xml" ContentType="application/inkml+xml"/>
  <Override PartName="/ppt/ink/ink3675.xml" ContentType="application/inkml+xml"/>
  <Override PartName="/ppt/ink/ink3676.xml" ContentType="application/inkml+xml"/>
  <Override PartName="/ppt/ink/ink3677.xml" ContentType="application/inkml+xml"/>
  <Override PartName="/ppt/ink/ink3678.xml" ContentType="application/inkml+xml"/>
  <Override PartName="/ppt/ink/ink3679.xml" ContentType="application/inkml+xml"/>
  <Override PartName="/ppt/ink/ink3680.xml" ContentType="application/inkml+xml"/>
  <Override PartName="/ppt/ink/ink3681.xml" ContentType="application/inkml+xml"/>
  <Override PartName="/ppt/ink/ink3682.xml" ContentType="application/inkml+xml"/>
  <Override PartName="/ppt/ink/ink3683.xml" ContentType="application/inkml+xml"/>
  <Override PartName="/ppt/ink/ink3684.xml" ContentType="application/inkml+xml"/>
  <Override PartName="/ppt/ink/ink3685.xml" ContentType="application/inkml+xml"/>
  <Override PartName="/ppt/ink/ink3686.xml" ContentType="application/inkml+xml"/>
  <Override PartName="/ppt/ink/ink3687.xml" ContentType="application/inkml+xml"/>
  <Override PartName="/ppt/ink/ink3688.xml" ContentType="application/inkml+xml"/>
  <Override PartName="/ppt/ink/ink3689.xml" ContentType="application/inkml+xml"/>
  <Override PartName="/ppt/ink/ink3690.xml" ContentType="application/inkml+xml"/>
  <Override PartName="/ppt/ink/ink3691.xml" ContentType="application/inkml+xml"/>
  <Override PartName="/ppt/ink/ink3692.xml" ContentType="application/inkml+xml"/>
  <Override PartName="/ppt/ink/ink3693.xml" ContentType="application/inkml+xml"/>
  <Override PartName="/ppt/ink/ink3694.xml" ContentType="application/inkml+xml"/>
  <Override PartName="/ppt/ink/ink3695.xml" ContentType="application/inkml+xml"/>
  <Override PartName="/ppt/ink/ink3696.xml" ContentType="application/inkml+xml"/>
  <Override PartName="/ppt/ink/ink3697.xml" ContentType="application/inkml+xml"/>
  <Override PartName="/ppt/ink/ink3698.xml" ContentType="application/inkml+xml"/>
  <Override PartName="/ppt/ink/ink3699.xml" ContentType="application/inkml+xml"/>
  <Override PartName="/ppt/ink/ink3700.xml" ContentType="application/inkml+xml"/>
  <Override PartName="/ppt/ink/ink3701.xml" ContentType="application/inkml+xml"/>
  <Override PartName="/ppt/ink/ink3702.xml" ContentType="application/inkml+xml"/>
  <Override PartName="/ppt/ink/ink3703.xml" ContentType="application/inkml+xml"/>
  <Override PartName="/ppt/ink/ink3704.xml" ContentType="application/inkml+xml"/>
  <Override PartName="/ppt/ink/ink3705.xml" ContentType="application/inkml+xml"/>
  <Override PartName="/ppt/ink/ink3706.xml" ContentType="application/inkml+xml"/>
  <Override PartName="/ppt/ink/ink3707.xml" ContentType="application/inkml+xml"/>
  <Override PartName="/ppt/ink/ink3708.xml" ContentType="application/inkml+xml"/>
  <Override PartName="/ppt/ink/ink3709.xml" ContentType="application/inkml+xml"/>
  <Override PartName="/ppt/ink/ink3710.xml" ContentType="application/inkml+xml"/>
  <Override PartName="/ppt/ink/ink3711.xml" ContentType="application/inkml+xml"/>
  <Override PartName="/ppt/ink/ink3712.xml" ContentType="application/inkml+xml"/>
  <Override PartName="/ppt/ink/ink3713.xml" ContentType="application/inkml+xml"/>
  <Override PartName="/ppt/ink/ink3714.xml" ContentType="application/inkml+xml"/>
  <Override PartName="/ppt/ink/ink3715.xml" ContentType="application/inkml+xml"/>
  <Override PartName="/ppt/ink/ink3716.xml" ContentType="application/inkml+xml"/>
  <Override PartName="/ppt/ink/ink3717.xml" ContentType="application/inkml+xml"/>
  <Override PartName="/ppt/ink/ink3718.xml" ContentType="application/inkml+xml"/>
  <Override PartName="/ppt/ink/ink3719.xml" ContentType="application/inkml+xml"/>
  <Override PartName="/ppt/ink/ink3720.xml" ContentType="application/inkml+xml"/>
  <Override PartName="/ppt/ink/ink3721.xml" ContentType="application/inkml+xml"/>
  <Override PartName="/ppt/ink/ink3722.xml" ContentType="application/inkml+xml"/>
  <Override PartName="/ppt/ink/ink3723.xml" ContentType="application/inkml+xml"/>
  <Override PartName="/ppt/ink/ink3724.xml" ContentType="application/inkml+xml"/>
  <Override PartName="/ppt/ink/ink3725.xml" ContentType="application/inkml+xml"/>
  <Override PartName="/ppt/ink/ink3726.xml" ContentType="application/inkml+xml"/>
  <Override PartName="/ppt/ink/ink3727.xml" ContentType="application/inkml+xml"/>
  <Override PartName="/ppt/ink/ink3728.xml" ContentType="application/inkml+xml"/>
  <Override PartName="/ppt/ink/ink3729.xml" ContentType="application/inkml+xml"/>
  <Override PartName="/ppt/ink/ink3730.xml" ContentType="application/inkml+xml"/>
  <Override PartName="/ppt/ink/ink3731.xml" ContentType="application/inkml+xml"/>
  <Override PartName="/ppt/ink/ink3732.xml" ContentType="application/inkml+xml"/>
  <Override PartName="/ppt/ink/ink3733.xml" ContentType="application/inkml+xml"/>
  <Override PartName="/ppt/ink/ink3734.xml" ContentType="application/inkml+xml"/>
  <Override PartName="/ppt/ink/ink3735.xml" ContentType="application/inkml+xml"/>
  <Override PartName="/ppt/ink/ink3736.xml" ContentType="application/inkml+xml"/>
  <Override PartName="/ppt/ink/ink3737.xml" ContentType="application/inkml+xml"/>
  <Override PartName="/ppt/ink/ink3738.xml" ContentType="application/inkml+xml"/>
  <Override PartName="/ppt/ink/ink3739.xml" ContentType="application/inkml+xml"/>
  <Override PartName="/ppt/ink/ink3740.xml" ContentType="application/inkml+xml"/>
  <Override PartName="/ppt/ink/ink3741.xml" ContentType="application/inkml+xml"/>
  <Override PartName="/ppt/ink/ink3742.xml" ContentType="application/inkml+xml"/>
  <Override PartName="/ppt/ink/ink3743.xml" ContentType="application/inkml+xml"/>
  <Override PartName="/ppt/ink/ink3744.xml" ContentType="application/inkml+xml"/>
  <Override PartName="/ppt/ink/ink3745.xml" ContentType="application/inkml+xml"/>
  <Override PartName="/ppt/ink/ink3746.xml" ContentType="application/inkml+xml"/>
  <Override PartName="/ppt/ink/ink3747.xml" ContentType="application/inkml+xml"/>
  <Override PartName="/ppt/ink/ink3748.xml" ContentType="application/inkml+xml"/>
  <Override PartName="/ppt/ink/ink3749.xml" ContentType="application/inkml+xml"/>
  <Override PartName="/ppt/ink/ink3750.xml" ContentType="application/inkml+xml"/>
  <Override PartName="/ppt/ink/ink3751.xml" ContentType="application/inkml+xml"/>
  <Override PartName="/ppt/ink/ink3752.xml" ContentType="application/inkml+xml"/>
  <Override PartName="/ppt/ink/ink3753.xml" ContentType="application/inkml+xml"/>
  <Override PartName="/ppt/ink/ink3754.xml" ContentType="application/inkml+xml"/>
  <Override PartName="/ppt/ink/ink3755.xml" ContentType="application/inkml+xml"/>
  <Override PartName="/ppt/ink/ink3756.xml" ContentType="application/inkml+xml"/>
  <Override PartName="/ppt/ink/ink3757.xml" ContentType="application/inkml+xml"/>
  <Override PartName="/ppt/ink/ink3758.xml" ContentType="application/inkml+xml"/>
  <Override PartName="/ppt/ink/ink3759.xml" ContentType="application/inkml+xml"/>
  <Override PartName="/ppt/ink/ink3760.xml" ContentType="application/inkml+xml"/>
  <Override PartName="/ppt/ink/ink3761.xml" ContentType="application/inkml+xml"/>
  <Override PartName="/ppt/ink/ink3762.xml" ContentType="application/inkml+xml"/>
  <Override PartName="/ppt/ink/ink3763.xml" ContentType="application/inkml+xml"/>
  <Override PartName="/ppt/ink/ink3764.xml" ContentType="application/inkml+xml"/>
  <Override PartName="/ppt/ink/ink3765.xml" ContentType="application/inkml+xml"/>
  <Override PartName="/ppt/ink/ink3766.xml" ContentType="application/inkml+xml"/>
  <Override PartName="/ppt/ink/ink3767.xml" ContentType="application/inkml+xml"/>
  <Override PartName="/ppt/ink/ink3768.xml" ContentType="application/inkml+xml"/>
  <Override PartName="/ppt/ink/ink3769.xml" ContentType="application/inkml+xml"/>
  <Override PartName="/ppt/ink/ink3770.xml" ContentType="application/inkml+xml"/>
  <Override PartName="/ppt/ink/ink3771.xml" ContentType="application/inkml+xml"/>
  <Override PartName="/ppt/ink/ink3772.xml" ContentType="application/inkml+xml"/>
  <Override PartName="/ppt/ink/ink3773.xml" ContentType="application/inkml+xml"/>
  <Override PartName="/ppt/ink/ink3774.xml" ContentType="application/inkml+xml"/>
  <Override PartName="/ppt/ink/ink3775.xml" ContentType="application/inkml+xml"/>
  <Override PartName="/ppt/ink/ink3776.xml" ContentType="application/inkml+xml"/>
  <Override PartName="/ppt/ink/ink3777.xml" ContentType="application/inkml+xml"/>
  <Override PartName="/ppt/ink/ink3778.xml" ContentType="application/inkml+xml"/>
  <Override PartName="/ppt/ink/ink3779.xml" ContentType="application/inkml+xml"/>
  <Override PartName="/ppt/ink/ink3780.xml" ContentType="application/inkml+xml"/>
  <Override PartName="/ppt/ink/ink3781.xml" ContentType="application/inkml+xml"/>
  <Override PartName="/ppt/ink/ink3782.xml" ContentType="application/inkml+xml"/>
  <Override PartName="/ppt/ink/ink3783.xml" ContentType="application/inkml+xml"/>
  <Override PartName="/ppt/ink/ink3784.xml" ContentType="application/inkml+xml"/>
  <Override PartName="/ppt/ink/ink3785.xml" ContentType="application/inkml+xml"/>
  <Override PartName="/ppt/ink/ink3786.xml" ContentType="application/inkml+xml"/>
  <Override PartName="/ppt/ink/ink3787.xml" ContentType="application/inkml+xml"/>
  <Override PartName="/ppt/ink/ink3788.xml" ContentType="application/inkml+xml"/>
  <Override PartName="/ppt/ink/ink3789.xml" ContentType="application/inkml+xml"/>
  <Override PartName="/ppt/ink/ink3790.xml" ContentType="application/inkml+xml"/>
  <Override PartName="/ppt/ink/ink3791.xml" ContentType="application/inkml+xml"/>
  <Override PartName="/ppt/ink/ink3792.xml" ContentType="application/inkml+xml"/>
  <Override PartName="/ppt/ink/ink3793.xml" ContentType="application/inkml+xml"/>
  <Override PartName="/ppt/ink/ink3794.xml" ContentType="application/inkml+xml"/>
  <Override PartName="/ppt/ink/ink3795.xml" ContentType="application/inkml+xml"/>
  <Override PartName="/ppt/ink/ink3796.xml" ContentType="application/inkml+xml"/>
  <Override PartName="/ppt/ink/ink3797.xml" ContentType="application/inkml+xml"/>
  <Override PartName="/ppt/ink/ink3798.xml" ContentType="application/inkml+xml"/>
  <Override PartName="/ppt/ink/ink3799.xml" ContentType="application/inkml+xml"/>
  <Override PartName="/ppt/ink/ink3800.xml" ContentType="application/inkml+xml"/>
  <Override PartName="/ppt/ink/ink3801.xml" ContentType="application/inkml+xml"/>
  <Override PartName="/ppt/ink/ink3802.xml" ContentType="application/inkml+xml"/>
  <Override PartName="/ppt/ink/ink3803.xml" ContentType="application/inkml+xml"/>
  <Override PartName="/ppt/ink/ink3804.xml" ContentType="application/inkml+xml"/>
  <Override PartName="/ppt/ink/ink3805.xml" ContentType="application/inkml+xml"/>
  <Override PartName="/ppt/ink/ink3806.xml" ContentType="application/inkml+xml"/>
  <Override PartName="/ppt/ink/ink3807.xml" ContentType="application/inkml+xml"/>
  <Override PartName="/ppt/ink/ink3808.xml" ContentType="application/inkml+xml"/>
  <Override PartName="/ppt/ink/ink3809.xml" ContentType="application/inkml+xml"/>
  <Override PartName="/ppt/ink/ink3810.xml" ContentType="application/inkml+xml"/>
  <Override PartName="/ppt/ink/ink3811.xml" ContentType="application/inkml+xml"/>
  <Override PartName="/ppt/ink/ink3812.xml" ContentType="application/inkml+xml"/>
  <Override PartName="/ppt/ink/ink3813.xml" ContentType="application/inkml+xml"/>
  <Override PartName="/ppt/ink/ink3814.xml" ContentType="application/inkml+xml"/>
  <Override PartName="/ppt/ink/ink3815.xml" ContentType="application/inkml+xml"/>
  <Override PartName="/ppt/ink/ink3816.xml" ContentType="application/inkml+xml"/>
  <Override PartName="/ppt/ink/ink3817.xml" ContentType="application/inkml+xml"/>
  <Override PartName="/ppt/ink/ink3818.xml" ContentType="application/inkml+xml"/>
  <Override PartName="/ppt/ink/ink3819.xml" ContentType="application/inkml+xml"/>
  <Override PartName="/ppt/ink/ink3820.xml" ContentType="application/inkml+xml"/>
  <Override PartName="/ppt/ink/ink3821.xml" ContentType="application/inkml+xml"/>
  <Override PartName="/ppt/ink/ink3822.xml" ContentType="application/inkml+xml"/>
  <Override PartName="/ppt/ink/ink3823.xml" ContentType="application/inkml+xml"/>
  <Override PartName="/ppt/ink/ink3824.xml" ContentType="application/inkml+xml"/>
  <Override PartName="/ppt/ink/ink3825.xml" ContentType="application/inkml+xml"/>
  <Override PartName="/ppt/ink/ink3826.xml" ContentType="application/inkml+xml"/>
  <Override PartName="/ppt/ink/ink3827.xml" ContentType="application/inkml+xml"/>
  <Override PartName="/ppt/ink/ink3828.xml" ContentType="application/inkml+xml"/>
  <Override PartName="/ppt/ink/ink3829.xml" ContentType="application/inkml+xml"/>
  <Override PartName="/ppt/ink/ink3830.xml" ContentType="application/inkml+xml"/>
  <Override PartName="/ppt/ink/ink3831.xml" ContentType="application/inkml+xml"/>
  <Override PartName="/ppt/ink/ink3832.xml" ContentType="application/inkml+xml"/>
  <Override PartName="/ppt/ink/ink3833.xml" ContentType="application/inkml+xml"/>
  <Override PartName="/ppt/ink/ink3834.xml" ContentType="application/inkml+xml"/>
  <Override PartName="/ppt/ink/ink3835.xml" ContentType="application/inkml+xml"/>
  <Override PartName="/ppt/ink/ink3836.xml" ContentType="application/inkml+xml"/>
  <Override PartName="/ppt/ink/ink3837.xml" ContentType="application/inkml+xml"/>
  <Override PartName="/ppt/ink/ink3838.xml" ContentType="application/inkml+xml"/>
  <Override PartName="/ppt/ink/ink3839.xml" ContentType="application/inkml+xml"/>
  <Override PartName="/ppt/ink/ink3840.xml" ContentType="application/inkml+xml"/>
  <Override PartName="/ppt/ink/ink3841.xml" ContentType="application/inkml+xml"/>
  <Override PartName="/ppt/ink/ink3842.xml" ContentType="application/inkml+xml"/>
  <Override PartName="/ppt/ink/ink3843.xml" ContentType="application/inkml+xml"/>
  <Override PartName="/ppt/ink/ink3844.xml" ContentType="application/inkml+xml"/>
  <Override PartName="/ppt/ink/ink3845.xml" ContentType="application/inkml+xml"/>
  <Override PartName="/ppt/ink/ink3846.xml" ContentType="application/inkml+xml"/>
  <Override PartName="/ppt/ink/ink3847.xml" ContentType="application/inkml+xml"/>
  <Override PartName="/ppt/ink/ink3848.xml" ContentType="application/inkml+xml"/>
  <Override PartName="/ppt/ink/ink3849.xml" ContentType="application/inkml+xml"/>
  <Override PartName="/ppt/ink/ink3850.xml" ContentType="application/inkml+xml"/>
  <Override PartName="/ppt/ink/ink3851.xml" ContentType="application/inkml+xml"/>
  <Override PartName="/ppt/ink/ink3852.xml" ContentType="application/inkml+xml"/>
  <Override PartName="/ppt/ink/ink3853.xml" ContentType="application/inkml+xml"/>
  <Override PartName="/ppt/ink/ink3854.xml" ContentType="application/inkml+xml"/>
  <Override PartName="/ppt/ink/ink3855.xml" ContentType="application/inkml+xml"/>
  <Override PartName="/ppt/ink/ink3856.xml" ContentType="application/inkml+xml"/>
  <Override PartName="/ppt/ink/ink3857.xml" ContentType="application/inkml+xml"/>
  <Override PartName="/ppt/ink/ink3858.xml" ContentType="application/inkml+xml"/>
  <Override PartName="/ppt/ink/ink3859.xml" ContentType="application/inkml+xml"/>
  <Override PartName="/ppt/ink/ink3860.xml" ContentType="application/inkml+xml"/>
  <Override PartName="/ppt/ink/ink3861.xml" ContentType="application/inkml+xml"/>
  <Override PartName="/ppt/ink/ink3862.xml" ContentType="application/inkml+xml"/>
  <Override PartName="/ppt/ink/ink3863.xml" ContentType="application/inkml+xml"/>
  <Override PartName="/ppt/ink/ink3864.xml" ContentType="application/inkml+xml"/>
  <Override PartName="/ppt/ink/ink3865.xml" ContentType="application/inkml+xml"/>
  <Override PartName="/ppt/ink/ink3866.xml" ContentType="application/inkml+xml"/>
  <Override PartName="/ppt/ink/ink3867.xml" ContentType="application/inkml+xml"/>
  <Override PartName="/ppt/ink/ink3868.xml" ContentType="application/inkml+xml"/>
  <Override PartName="/ppt/ink/ink3869.xml" ContentType="application/inkml+xml"/>
  <Override PartName="/ppt/ink/ink3870.xml" ContentType="application/inkml+xml"/>
  <Override PartName="/ppt/ink/ink3871.xml" ContentType="application/inkml+xml"/>
  <Override PartName="/ppt/ink/ink3872.xml" ContentType="application/inkml+xml"/>
  <Override PartName="/ppt/ink/ink3873.xml" ContentType="application/inkml+xml"/>
  <Override PartName="/ppt/ink/ink3874.xml" ContentType="application/inkml+xml"/>
  <Override PartName="/ppt/ink/ink3875.xml" ContentType="application/inkml+xml"/>
  <Override PartName="/ppt/ink/ink3876.xml" ContentType="application/inkml+xml"/>
  <Override PartName="/ppt/ink/ink3877.xml" ContentType="application/inkml+xml"/>
  <Override PartName="/ppt/ink/ink3878.xml" ContentType="application/inkml+xml"/>
  <Override PartName="/ppt/ink/ink3879.xml" ContentType="application/inkml+xml"/>
  <Override PartName="/ppt/ink/ink3880.xml" ContentType="application/inkml+xml"/>
  <Override PartName="/ppt/ink/ink3881.xml" ContentType="application/inkml+xml"/>
  <Override PartName="/ppt/ink/ink3882.xml" ContentType="application/inkml+xml"/>
  <Override PartName="/ppt/ink/ink3883.xml" ContentType="application/inkml+xml"/>
  <Override PartName="/ppt/ink/ink3884.xml" ContentType="application/inkml+xml"/>
  <Override PartName="/ppt/ink/ink3885.xml" ContentType="application/inkml+xml"/>
  <Override PartName="/ppt/ink/ink3886.xml" ContentType="application/inkml+xml"/>
  <Override PartName="/ppt/ink/ink3887.xml" ContentType="application/inkml+xml"/>
  <Override PartName="/ppt/ink/ink3888.xml" ContentType="application/inkml+xml"/>
  <Override PartName="/ppt/ink/ink3889.xml" ContentType="application/inkml+xml"/>
  <Override PartName="/ppt/ink/ink3890.xml" ContentType="application/inkml+xml"/>
  <Override PartName="/ppt/ink/ink3891.xml" ContentType="application/inkml+xml"/>
  <Override PartName="/ppt/ink/ink3892.xml" ContentType="application/inkml+xml"/>
  <Override PartName="/ppt/ink/ink3893.xml" ContentType="application/inkml+xml"/>
  <Override PartName="/ppt/ink/ink3894.xml" ContentType="application/inkml+xml"/>
  <Override PartName="/ppt/ink/ink3895.xml" ContentType="application/inkml+xml"/>
  <Override PartName="/ppt/ink/ink3896.xml" ContentType="application/inkml+xml"/>
  <Override PartName="/ppt/ink/ink3897.xml" ContentType="application/inkml+xml"/>
  <Override PartName="/ppt/ink/ink3898.xml" ContentType="application/inkml+xml"/>
  <Override PartName="/ppt/ink/ink3899.xml" ContentType="application/inkml+xml"/>
  <Override PartName="/ppt/ink/ink3900.xml" ContentType="application/inkml+xml"/>
  <Override PartName="/ppt/ink/ink3901.xml" ContentType="application/inkml+xml"/>
  <Override PartName="/ppt/ink/ink3902.xml" ContentType="application/inkml+xml"/>
  <Override PartName="/ppt/ink/ink3903.xml" ContentType="application/inkml+xml"/>
  <Override PartName="/ppt/ink/ink3904.xml" ContentType="application/inkml+xml"/>
  <Override PartName="/ppt/ink/ink3905.xml" ContentType="application/inkml+xml"/>
  <Override PartName="/ppt/ink/ink3906.xml" ContentType="application/inkml+xml"/>
  <Override PartName="/ppt/ink/ink3907.xml" ContentType="application/inkml+xml"/>
  <Override PartName="/ppt/ink/ink3908.xml" ContentType="application/inkml+xml"/>
  <Override PartName="/ppt/ink/ink3909.xml" ContentType="application/inkml+xml"/>
  <Override PartName="/ppt/ink/ink3910.xml" ContentType="application/inkml+xml"/>
  <Override PartName="/ppt/ink/ink3911.xml" ContentType="application/inkml+xml"/>
  <Override PartName="/ppt/ink/ink3912.xml" ContentType="application/inkml+xml"/>
  <Override PartName="/ppt/ink/ink3913.xml" ContentType="application/inkml+xml"/>
  <Override PartName="/ppt/ink/ink3914.xml" ContentType="application/inkml+xml"/>
  <Override PartName="/ppt/ink/ink3915.xml" ContentType="application/inkml+xml"/>
  <Override PartName="/ppt/ink/ink3916.xml" ContentType="application/inkml+xml"/>
  <Override PartName="/ppt/ink/ink3917.xml" ContentType="application/inkml+xml"/>
  <Override PartName="/ppt/ink/ink3918.xml" ContentType="application/inkml+xml"/>
  <Override PartName="/ppt/ink/ink3919.xml" ContentType="application/inkml+xml"/>
  <Override PartName="/ppt/ink/ink3920.xml" ContentType="application/inkml+xml"/>
  <Override PartName="/ppt/ink/ink3921.xml" ContentType="application/inkml+xml"/>
  <Override PartName="/ppt/ink/ink3922.xml" ContentType="application/inkml+xml"/>
  <Override PartName="/ppt/ink/ink3923.xml" ContentType="application/inkml+xml"/>
  <Override PartName="/ppt/ink/ink3924.xml" ContentType="application/inkml+xml"/>
  <Override PartName="/ppt/ink/ink3925.xml" ContentType="application/inkml+xml"/>
  <Override PartName="/ppt/ink/ink3926.xml" ContentType="application/inkml+xml"/>
  <Override PartName="/ppt/ink/ink3927.xml" ContentType="application/inkml+xml"/>
  <Override PartName="/ppt/ink/ink3928.xml" ContentType="application/inkml+xml"/>
  <Override PartName="/ppt/ink/ink3929.xml" ContentType="application/inkml+xml"/>
  <Override PartName="/ppt/ink/ink3930.xml" ContentType="application/inkml+xml"/>
  <Override PartName="/ppt/ink/ink3931.xml" ContentType="application/inkml+xml"/>
  <Override PartName="/ppt/ink/ink3932.xml" ContentType="application/inkml+xml"/>
  <Override PartName="/ppt/ink/ink3933.xml" ContentType="application/inkml+xml"/>
  <Override PartName="/ppt/ink/ink3934.xml" ContentType="application/inkml+xml"/>
  <Override PartName="/ppt/ink/ink3935.xml" ContentType="application/inkml+xml"/>
  <Override PartName="/ppt/ink/ink3936.xml" ContentType="application/inkml+xml"/>
  <Override PartName="/ppt/ink/ink3937.xml" ContentType="application/inkml+xml"/>
  <Override PartName="/ppt/ink/ink3938.xml" ContentType="application/inkml+xml"/>
  <Override PartName="/ppt/ink/ink3939.xml" ContentType="application/inkml+xml"/>
  <Override PartName="/ppt/ink/ink3940.xml" ContentType="application/inkml+xml"/>
  <Override PartName="/ppt/ink/ink3941.xml" ContentType="application/inkml+xml"/>
  <Override PartName="/ppt/ink/ink3942.xml" ContentType="application/inkml+xml"/>
  <Override PartName="/ppt/ink/ink3943.xml" ContentType="application/inkml+xml"/>
  <Override PartName="/ppt/ink/ink3944.xml" ContentType="application/inkml+xml"/>
  <Override PartName="/ppt/ink/ink3945.xml" ContentType="application/inkml+xml"/>
  <Override PartName="/ppt/ink/ink3946.xml" ContentType="application/inkml+xml"/>
  <Override PartName="/ppt/ink/ink3947.xml" ContentType="application/inkml+xml"/>
  <Override PartName="/ppt/ink/ink3948.xml" ContentType="application/inkml+xml"/>
  <Override PartName="/ppt/ink/ink3949.xml" ContentType="application/inkml+xml"/>
  <Override PartName="/ppt/ink/ink3950.xml" ContentType="application/inkml+xml"/>
  <Override PartName="/ppt/ink/ink3951.xml" ContentType="application/inkml+xml"/>
  <Override PartName="/ppt/ink/ink3952.xml" ContentType="application/inkml+xml"/>
  <Override PartName="/ppt/ink/ink3953.xml" ContentType="application/inkml+xml"/>
  <Override PartName="/ppt/ink/ink3954.xml" ContentType="application/inkml+xml"/>
  <Override PartName="/ppt/ink/ink3955.xml" ContentType="application/inkml+xml"/>
  <Override PartName="/ppt/ink/ink3956.xml" ContentType="application/inkml+xml"/>
  <Override PartName="/ppt/ink/ink3957.xml" ContentType="application/inkml+xml"/>
  <Override PartName="/ppt/ink/ink3958.xml" ContentType="application/inkml+xml"/>
  <Override PartName="/ppt/ink/ink3959.xml" ContentType="application/inkml+xml"/>
  <Override PartName="/ppt/ink/ink3960.xml" ContentType="application/inkml+xml"/>
  <Override PartName="/ppt/ink/ink3961.xml" ContentType="application/inkml+xml"/>
  <Override PartName="/ppt/ink/ink3962.xml" ContentType="application/inkml+xml"/>
  <Override PartName="/ppt/ink/ink3963.xml" ContentType="application/inkml+xml"/>
  <Override PartName="/ppt/ink/ink3964.xml" ContentType="application/inkml+xml"/>
  <Override PartName="/ppt/ink/ink3965.xml" ContentType="application/inkml+xml"/>
  <Override PartName="/ppt/ink/ink3966.xml" ContentType="application/inkml+xml"/>
  <Override PartName="/ppt/ink/ink3967.xml" ContentType="application/inkml+xml"/>
  <Override PartName="/ppt/ink/ink3968.xml" ContentType="application/inkml+xml"/>
  <Override PartName="/ppt/ink/ink3969.xml" ContentType="application/inkml+xml"/>
  <Override PartName="/ppt/ink/ink3970.xml" ContentType="application/inkml+xml"/>
  <Override PartName="/ppt/ink/ink3971.xml" ContentType="application/inkml+xml"/>
  <Override PartName="/ppt/ink/ink3972.xml" ContentType="application/inkml+xml"/>
  <Override PartName="/ppt/ink/ink3973.xml" ContentType="application/inkml+xml"/>
  <Override PartName="/ppt/ink/ink3974.xml" ContentType="application/inkml+xml"/>
  <Override PartName="/ppt/ink/ink3975.xml" ContentType="application/inkml+xml"/>
  <Override PartName="/ppt/ink/ink3976.xml" ContentType="application/inkml+xml"/>
  <Override PartName="/ppt/ink/ink3977.xml" ContentType="application/inkml+xml"/>
  <Override PartName="/ppt/ink/ink3978.xml" ContentType="application/inkml+xml"/>
  <Override PartName="/ppt/ink/ink3979.xml" ContentType="application/inkml+xml"/>
  <Override PartName="/ppt/ink/ink3980.xml" ContentType="application/inkml+xml"/>
  <Override PartName="/ppt/ink/ink3981.xml" ContentType="application/inkml+xml"/>
  <Override PartName="/ppt/ink/ink3982.xml" ContentType="application/inkml+xml"/>
  <Override PartName="/ppt/ink/ink3983.xml" ContentType="application/inkml+xml"/>
  <Override PartName="/ppt/ink/ink3984.xml" ContentType="application/inkml+xml"/>
  <Override PartName="/ppt/ink/ink3985.xml" ContentType="application/inkml+xml"/>
  <Override PartName="/ppt/ink/ink3986.xml" ContentType="application/inkml+xml"/>
  <Override PartName="/ppt/ink/ink3987.xml" ContentType="application/inkml+xml"/>
  <Override PartName="/ppt/ink/ink3988.xml" ContentType="application/inkml+xml"/>
  <Override PartName="/ppt/ink/ink3989.xml" ContentType="application/inkml+xml"/>
  <Override PartName="/ppt/ink/ink3990.xml" ContentType="application/inkml+xml"/>
  <Override PartName="/ppt/ink/ink3991.xml" ContentType="application/inkml+xml"/>
  <Override PartName="/ppt/ink/ink3992.xml" ContentType="application/inkml+xml"/>
  <Override PartName="/ppt/ink/ink3993.xml" ContentType="application/inkml+xml"/>
  <Override PartName="/ppt/ink/ink3994.xml" ContentType="application/inkml+xml"/>
  <Override PartName="/ppt/ink/ink3995.xml" ContentType="application/inkml+xml"/>
  <Override PartName="/ppt/ink/ink3996.xml" ContentType="application/inkml+xml"/>
  <Override PartName="/ppt/ink/ink3997.xml" ContentType="application/inkml+xml"/>
  <Override PartName="/ppt/ink/ink3998.xml" ContentType="application/inkml+xml"/>
  <Override PartName="/ppt/ink/ink3999.xml" ContentType="application/inkml+xml"/>
  <Override PartName="/ppt/ink/ink4000.xml" ContentType="application/inkml+xml"/>
  <Override PartName="/ppt/ink/ink4001.xml" ContentType="application/inkml+xml"/>
  <Override PartName="/ppt/ink/ink4002.xml" ContentType="application/inkml+xml"/>
  <Override PartName="/ppt/ink/ink4003.xml" ContentType="application/inkml+xml"/>
  <Override PartName="/ppt/ink/ink4004.xml" ContentType="application/inkml+xml"/>
  <Override PartName="/ppt/ink/ink4005.xml" ContentType="application/inkml+xml"/>
  <Override PartName="/ppt/ink/ink4006.xml" ContentType="application/inkml+xml"/>
  <Override PartName="/ppt/ink/ink4007.xml" ContentType="application/inkml+xml"/>
  <Override PartName="/ppt/ink/ink4008.xml" ContentType="application/inkml+xml"/>
  <Override PartName="/ppt/ink/ink4009.xml" ContentType="application/inkml+xml"/>
  <Override PartName="/ppt/ink/ink4010.xml" ContentType="application/inkml+xml"/>
  <Override PartName="/ppt/ink/ink4011.xml" ContentType="application/inkml+xml"/>
  <Override PartName="/ppt/ink/ink4012.xml" ContentType="application/inkml+xml"/>
  <Override PartName="/ppt/ink/ink4013.xml" ContentType="application/inkml+xml"/>
  <Override PartName="/ppt/ink/ink4014.xml" ContentType="application/inkml+xml"/>
  <Override PartName="/ppt/ink/ink4015.xml" ContentType="application/inkml+xml"/>
  <Override PartName="/ppt/ink/ink4016.xml" ContentType="application/inkml+xml"/>
  <Override PartName="/ppt/ink/ink4017.xml" ContentType="application/inkml+xml"/>
  <Override PartName="/ppt/ink/ink4018.xml" ContentType="application/inkml+xml"/>
  <Override PartName="/ppt/ink/ink4019.xml" ContentType="application/inkml+xml"/>
  <Override PartName="/ppt/ink/ink4020.xml" ContentType="application/inkml+xml"/>
  <Override PartName="/ppt/ink/ink4021.xml" ContentType="application/inkml+xml"/>
  <Override PartName="/ppt/ink/ink4022.xml" ContentType="application/inkml+xml"/>
  <Override PartName="/ppt/ink/ink4023.xml" ContentType="application/inkml+xml"/>
  <Override PartName="/ppt/ink/ink4024.xml" ContentType="application/inkml+xml"/>
  <Override PartName="/ppt/ink/ink4025.xml" ContentType="application/inkml+xml"/>
  <Override PartName="/ppt/ink/ink4026.xml" ContentType="application/inkml+xml"/>
  <Override PartName="/ppt/ink/ink4027.xml" ContentType="application/inkml+xml"/>
  <Override PartName="/ppt/ink/ink4028.xml" ContentType="application/inkml+xml"/>
  <Override PartName="/ppt/ink/ink4029.xml" ContentType="application/inkml+xml"/>
  <Override PartName="/ppt/ink/ink4030.xml" ContentType="application/inkml+xml"/>
  <Override PartName="/ppt/ink/ink4031.xml" ContentType="application/inkml+xml"/>
  <Override PartName="/ppt/ink/ink4032.xml" ContentType="application/inkml+xml"/>
  <Override PartName="/ppt/ink/ink4033.xml" ContentType="application/inkml+xml"/>
  <Override PartName="/ppt/ink/ink4034.xml" ContentType="application/inkml+xml"/>
  <Override PartName="/ppt/ink/ink4035.xml" ContentType="application/inkml+xml"/>
  <Override PartName="/ppt/ink/ink4036.xml" ContentType="application/inkml+xml"/>
  <Override PartName="/ppt/ink/ink4037.xml" ContentType="application/inkml+xml"/>
  <Override PartName="/ppt/ink/ink4038.xml" ContentType="application/inkml+xml"/>
  <Override PartName="/ppt/ink/ink4039.xml" ContentType="application/inkml+xml"/>
  <Override PartName="/ppt/ink/ink4040.xml" ContentType="application/inkml+xml"/>
  <Override PartName="/ppt/ink/ink4041.xml" ContentType="application/inkml+xml"/>
  <Override PartName="/ppt/ink/ink4042.xml" ContentType="application/inkml+xml"/>
  <Override PartName="/ppt/ink/ink4043.xml" ContentType="application/inkml+xml"/>
  <Override PartName="/ppt/ink/ink4044.xml" ContentType="application/inkml+xml"/>
  <Override PartName="/ppt/ink/ink4045.xml" ContentType="application/inkml+xml"/>
  <Override PartName="/ppt/ink/ink4046.xml" ContentType="application/inkml+xml"/>
  <Override PartName="/ppt/ink/ink4047.xml" ContentType="application/inkml+xml"/>
  <Override PartName="/ppt/ink/ink4048.xml" ContentType="application/inkml+xml"/>
  <Override PartName="/ppt/ink/ink4049.xml" ContentType="application/inkml+xml"/>
  <Override PartName="/ppt/ink/ink4050.xml" ContentType="application/inkml+xml"/>
  <Override PartName="/ppt/ink/ink4051.xml" ContentType="application/inkml+xml"/>
  <Override PartName="/ppt/ink/ink4052.xml" ContentType="application/inkml+xml"/>
  <Override PartName="/ppt/ink/ink4053.xml" ContentType="application/inkml+xml"/>
  <Override PartName="/ppt/ink/ink4054.xml" ContentType="application/inkml+xml"/>
  <Override PartName="/ppt/ink/ink4055.xml" ContentType="application/inkml+xml"/>
  <Override PartName="/ppt/ink/ink4056.xml" ContentType="application/inkml+xml"/>
  <Override PartName="/ppt/ink/ink4057.xml" ContentType="application/inkml+xml"/>
  <Override PartName="/ppt/ink/ink4058.xml" ContentType="application/inkml+xml"/>
  <Override PartName="/ppt/ink/ink4059.xml" ContentType="application/inkml+xml"/>
  <Override PartName="/ppt/ink/ink4060.xml" ContentType="application/inkml+xml"/>
  <Override PartName="/ppt/ink/ink4061.xml" ContentType="application/inkml+xml"/>
  <Override PartName="/ppt/ink/ink4062.xml" ContentType="application/inkml+xml"/>
  <Override PartName="/ppt/ink/ink4063.xml" ContentType="application/inkml+xml"/>
  <Override PartName="/ppt/ink/ink4064.xml" ContentType="application/inkml+xml"/>
  <Override PartName="/ppt/ink/ink4065.xml" ContentType="application/inkml+xml"/>
  <Override PartName="/ppt/ink/ink4066.xml" ContentType="application/inkml+xml"/>
  <Override PartName="/ppt/ink/ink4067.xml" ContentType="application/inkml+xml"/>
  <Override PartName="/ppt/ink/ink4068.xml" ContentType="application/inkml+xml"/>
  <Override PartName="/ppt/ink/ink4069.xml" ContentType="application/inkml+xml"/>
  <Override PartName="/ppt/ink/ink4070.xml" ContentType="application/inkml+xml"/>
  <Override PartName="/ppt/ink/ink4071.xml" ContentType="application/inkml+xml"/>
  <Override PartName="/ppt/ink/ink4072.xml" ContentType="application/inkml+xml"/>
  <Override PartName="/ppt/ink/ink4073.xml" ContentType="application/inkml+xml"/>
  <Override PartName="/ppt/ink/ink4074.xml" ContentType="application/inkml+xml"/>
  <Override PartName="/ppt/ink/ink4075.xml" ContentType="application/inkml+xml"/>
  <Override PartName="/ppt/ink/ink4076.xml" ContentType="application/inkml+xml"/>
  <Override PartName="/ppt/ink/ink4077.xml" ContentType="application/inkml+xml"/>
  <Override PartName="/ppt/ink/ink4078.xml" ContentType="application/inkml+xml"/>
  <Override PartName="/ppt/ink/ink4079.xml" ContentType="application/inkml+xml"/>
  <Override PartName="/ppt/ink/ink4080.xml" ContentType="application/inkml+xml"/>
  <Override PartName="/ppt/ink/ink4081.xml" ContentType="application/inkml+xml"/>
  <Override PartName="/ppt/ink/ink4082.xml" ContentType="application/inkml+xml"/>
  <Override PartName="/ppt/ink/ink4083.xml" ContentType="application/inkml+xml"/>
  <Override PartName="/ppt/ink/ink4084.xml" ContentType="application/inkml+xml"/>
  <Override PartName="/ppt/ink/ink4085.xml" ContentType="application/inkml+xml"/>
  <Override PartName="/ppt/ink/ink4086.xml" ContentType="application/inkml+xml"/>
  <Override PartName="/ppt/ink/ink4087.xml" ContentType="application/inkml+xml"/>
  <Override PartName="/ppt/ink/ink4088.xml" ContentType="application/inkml+xml"/>
  <Override PartName="/ppt/ink/ink4089.xml" ContentType="application/inkml+xml"/>
  <Override PartName="/ppt/ink/ink4090.xml" ContentType="application/inkml+xml"/>
  <Override PartName="/ppt/ink/ink4091.xml" ContentType="application/inkml+xml"/>
  <Override PartName="/ppt/ink/ink4092.xml" ContentType="application/inkml+xml"/>
  <Override PartName="/ppt/ink/ink4093.xml" ContentType="application/inkml+xml"/>
  <Override PartName="/ppt/ink/ink4094.xml" ContentType="application/inkml+xml"/>
  <Override PartName="/ppt/ink/ink4095.xml" ContentType="application/inkml+xml"/>
  <Override PartName="/ppt/ink/ink4096.xml" ContentType="application/inkml+xml"/>
  <Override PartName="/ppt/ink/ink4097.xml" ContentType="application/inkml+xml"/>
  <Override PartName="/ppt/ink/ink4098.xml" ContentType="application/inkml+xml"/>
  <Override PartName="/ppt/ink/ink4099.xml" ContentType="application/inkml+xml"/>
  <Override PartName="/ppt/ink/ink4100.xml" ContentType="application/inkml+xml"/>
  <Override PartName="/ppt/ink/ink4101.xml" ContentType="application/inkml+xml"/>
  <Override PartName="/ppt/ink/ink4102.xml" ContentType="application/inkml+xml"/>
  <Override PartName="/ppt/ink/ink4103.xml" ContentType="application/inkml+xml"/>
  <Override PartName="/ppt/ink/ink4104.xml" ContentType="application/inkml+xml"/>
  <Override PartName="/ppt/ink/ink4105.xml" ContentType="application/inkml+xml"/>
  <Override PartName="/ppt/ink/ink4106.xml" ContentType="application/inkml+xml"/>
  <Override PartName="/ppt/ink/ink4107.xml" ContentType="application/inkml+xml"/>
  <Override PartName="/ppt/ink/ink4108.xml" ContentType="application/inkml+xml"/>
  <Override PartName="/ppt/ink/ink4109.xml" ContentType="application/inkml+xml"/>
  <Override PartName="/ppt/ink/ink4110.xml" ContentType="application/inkml+xml"/>
  <Override PartName="/ppt/ink/ink4111.xml" ContentType="application/inkml+xml"/>
  <Override PartName="/ppt/ink/ink4112.xml" ContentType="application/inkml+xml"/>
  <Override PartName="/ppt/ink/ink4113.xml" ContentType="application/inkml+xml"/>
  <Override PartName="/ppt/ink/ink4114.xml" ContentType="application/inkml+xml"/>
  <Override PartName="/ppt/ink/ink4115.xml" ContentType="application/inkml+xml"/>
  <Override PartName="/ppt/ink/ink4116.xml" ContentType="application/inkml+xml"/>
  <Override PartName="/ppt/ink/ink4117.xml" ContentType="application/inkml+xml"/>
  <Override PartName="/ppt/ink/ink4118.xml" ContentType="application/inkml+xml"/>
  <Override PartName="/ppt/ink/ink4119.xml" ContentType="application/inkml+xml"/>
  <Override PartName="/ppt/ink/ink4120.xml" ContentType="application/inkml+xml"/>
  <Override PartName="/ppt/ink/ink4121.xml" ContentType="application/inkml+xml"/>
  <Override PartName="/ppt/ink/ink4122.xml" ContentType="application/inkml+xml"/>
  <Override PartName="/ppt/ink/ink4123.xml" ContentType="application/inkml+xml"/>
  <Override PartName="/ppt/ink/ink4124.xml" ContentType="application/inkml+xml"/>
  <Override PartName="/ppt/ink/ink4125.xml" ContentType="application/inkml+xml"/>
  <Override PartName="/ppt/ink/ink4126.xml" ContentType="application/inkml+xml"/>
  <Override PartName="/ppt/ink/ink4127.xml" ContentType="application/inkml+xml"/>
  <Override PartName="/ppt/ink/ink4128.xml" ContentType="application/inkml+xml"/>
  <Override PartName="/ppt/ink/ink4129.xml" ContentType="application/inkml+xml"/>
  <Override PartName="/ppt/ink/ink4130.xml" ContentType="application/inkml+xml"/>
  <Override PartName="/ppt/ink/ink4131.xml" ContentType="application/inkml+xml"/>
  <Override PartName="/ppt/ink/ink4132.xml" ContentType="application/inkml+xml"/>
  <Override PartName="/ppt/ink/ink4133.xml" ContentType="application/inkml+xml"/>
  <Override PartName="/ppt/ink/ink4134.xml" ContentType="application/inkml+xml"/>
  <Override PartName="/ppt/ink/ink4135.xml" ContentType="application/inkml+xml"/>
  <Override PartName="/ppt/ink/ink4136.xml" ContentType="application/inkml+xml"/>
  <Override PartName="/ppt/ink/ink4137.xml" ContentType="application/inkml+xml"/>
  <Override PartName="/ppt/ink/ink4138.xml" ContentType="application/inkml+xml"/>
  <Override PartName="/ppt/ink/ink4139.xml" ContentType="application/inkml+xml"/>
  <Override PartName="/ppt/ink/ink4140.xml" ContentType="application/inkml+xml"/>
  <Override PartName="/ppt/ink/ink4141.xml" ContentType="application/inkml+xml"/>
  <Override PartName="/ppt/ink/ink4142.xml" ContentType="application/inkml+xml"/>
  <Override PartName="/ppt/ink/ink4143.xml" ContentType="application/inkml+xml"/>
  <Override PartName="/ppt/ink/ink4144.xml" ContentType="application/inkml+xml"/>
  <Override PartName="/ppt/ink/ink4145.xml" ContentType="application/inkml+xml"/>
  <Override PartName="/ppt/ink/ink4146.xml" ContentType="application/inkml+xml"/>
  <Override PartName="/ppt/ink/ink4147.xml" ContentType="application/inkml+xml"/>
  <Override PartName="/ppt/ink/ink4148.xml" ContentType="application/inkml+xml"/>
  <Override PartName="/ppt/ink/ink4149.xml" ContentType="application/inkml+xml"/>
  <Override PartName="/ppt/ink/ink4150.xml" ContentType="application/inkml+xml"/>
  <Override PartName="/ppt/ink/ink4151.xml" ContentType="application/inkml+xml"/>
  <Override PartName="/ppt/ink/ink4152.xml" ContentType="application/inkml+xml"/>
  <Override PartName="/ppt/ink/ink4153.xml" ContentType="application/inkml+xml"/>
  <Override PartName="/ppt/ink/ink4154.xml" ContentType="application/inkml+xml"/>
  <Override PartName="/ppt/ink/ink4155.xml" ContentType="application/inkml+xml"/>
  <Override PartName="/ppt/ink/ink4156.xml" ContentType="application/inkml+xml"/>
  <Override PartName="/ppt/ink/ink4157.xml" ContentType="application/inkml+xml"/>
  <Override PartName="/ppt/ink/ink4158.xml" ContentType="application/inkml+xml"/>
  <Override PartName="/ppt/ink/ink4159.xml" ContentType="application/inkml+xml"/>
  <Override PartName="/ppt/ink/ink4160.xml" ContentType="application/inkml+xml"/>
  <Override PartName="/ppt/ink/ink4161.xml" ContentType="application/inkml+xml"/>
  <Override PartName="/ppt/ink/ink4162.xml" ContentType="application/inkml+xml"/>
  <Override PartName="/ppt/ink/ink4163.xml" ContentType="application/inkml+xml"/>
  <Override PartName="/ppt/ink/ink4164.xml" ContentType="application/inkml+xml"/>
  <Override PartName="/ppt/ink/ink4165.xml" ContentType="application/inkml+xml"/>
  <Override PartName="/ppt/ink/ink4166.xml" ContentType="application/inkml+xml"/>
  <Override PartName="/ppt/ink/ink4167.xml" ContentType="application/inkml+xml"/>
  <Override PartName="/ppt/ink/ink4168.xml" ContentType="application/inkml+xml"/>
  <Override PartName="/ppt/ink/ink4169.xml" ContentType="application/inkml+xml"/>
  <Override PartName="/ppt/ink/ink4170.xml" ContentType="application/inkml+xml"/>
  <Override PartName="/ppt/ink/ink4171.xml" ContentType="application/inkml+xml"/>
  <Override PartName="/ppt/ink/ink4172.xml" ContentType="application/inkml+xml"/>
  <Override PartName="/ppt/ink/ink4173.xml" ContentType="application/inkml+xml"/>
  <Override PartName="/ppt/ink/ink4174.xml" ContentType="application/inkml+xml"/>
  <Override PartName="/ppt/ink/ink4175.xml" ContentType="application/inkml+xml"/>
  <Override PartName="/ppt/ink/ink4176.xml" ContentType="application/inkml+xml"/>
  <Override PartName="/ppt/ink/ink4177.xml" ContentType="application/inkml+xml"/>
  <Override PartName="/ppt/ink/ink4178.xml" ContentType="application/inkml+xml"/>
  <Override PartName="/ppt/ink/ink4179.xml" ContentType="application/inkml+xml"/>
  <Override PartName="/ppt/ink/ink4180.xml" ContentType="application/inkml+xml"/>
  <Override PartName="/ppt/ink/ink4181.xml" ContentType="application/inkml+xml"/>
  <Override PartName="/ppt/ink/ink4182.xml" ContentType="application/inkml+xml"/>
  <Override PartName="/ppt/ink/ink4183.xml" ContentType="application/inkml+xml"/>
  <Override PartName="/ppt/ink/ink4184.xml" ContentType="application/inkml+xml"/>
  <Override PartName="/ppt/ink/ink4185.xml" ContentType="application/inkml+xml"/>
  <Override PartName="/ppt/ink/ink4186.xml" ContentType="application/inkml+xml"/>
  <Override PartName="/ppt/ink/ink4187.xml" ContentType="application/inkml+xml"/>
  <Override PartName="/ppt/ink/ink4188.xml" ContentType="application/inkml+xml"/>
  <Override PartName="/ppt/ink/ink4189.xml" ContentType="application/inkml+xml"/>
  <Override PartName="/ppt/ink/ink4190.xml" ContentType="application/inkml+xml"/>
  <Override PartName="/ppt/ink/ink4191.xml" ContentType="application/inkml+xml"/>
  <Override PartName="/ppt/ink/ink4192.xml" ContentType="application/inkml+xml"/>
  <Override PartName="/ppt/ink/ink4193.xml" ContentType="application/inkml+xml"/>
  <Override PartName="/ppt/ink/ink4194.xml" ContentType="application/inkml+xml"/>
  <Override PartName="/ppt/ink/ink4195.xml" ContentType="application/inkml+xml"/>
  <Override PartName="/ppt/ink/ink4196.xml" ContentType="application/inkml+xml"/>
  <Override PartName="/ppt/ink/ink4197.xml" ContentType="application/inkml+xml"/>
  <Override PartName="/ppt/ink/ink4198.xml" ContentType="application/inkml+xml"/>
  <Override PartName="/ppt/ink/ink4199.xml" ContentType="application/inkml+xml"/>
  <Override PartName="/ppt/ink/ink4200.xml" ContentType="application/inkml+xml"/>
  <Override PartName="/ppt/ink/ink4201.xml" ContentType="application/inkml+xml"/>
  <Override PartName="/ppt/ink/ink4202.xml" ContentType="application/inkml+xml"/>
  <Override PartName="/ppt/ink/ink4203.xml" ContentType="application/inkml+xml"/>
  <Override PartName="/ppt/ink/ink4204.xml" ContentType="application/inkml+xml"/>
  <Override PartName="/ppt/ink/ink4205.xml" ContentType="application/inkml+xml"/>
  <Override PartName="/ppt/ink/ink4206.xml" ContentType="application/inkml+xml"/>
  <Override PartName="/ppt/ink/ink4207.xml" ContentType="application/inkml+xml"/>
  <Override PartName="/ppt/ink/ink4208.xml" ContentType="application/inkml+xml"/>
  <Override PartName="/ppt/ink/ink4209.xml" ContentType="application/inkml+xml"/>
  <Override PartName="/ppt/ink/ink4210.xml" ContentType="application/inkml+xml"/>
  <Override PartName="/ppt/ink/ink4211.xml" ContentType="application/inkml+xml"/>
  <Override PartName="/ppt/ink/ink4212.xml" ContentType="application/inkml+xml"/>
  <Override PartName="/ppt/ink/ink4213.xml" ContentType="application/inkml+xml"/>
  <Override PartName="/ppt/ink/ink4214.xml" ContentType="application/inkml+xml"/>
  <Override PartName="/ppt/ink/ink4215.xml" ContentType="application/inkml+xml"/>
  <Override PartName="/ppt/ink/ink4216.xml" ContentType="application/inkml+xml"/>
  <Override PartName="/ppt/ink/ink4217.xml" ContentType="application/inkml+xml"/>
  <Override PartName="/ppt/ink/ink4218.xml" ContentType="application/inkml+xml"/>
  <Override PartName="/ppt/ink/ink4219.xml" ContentType="application/inkml+xml"/>
  <Override PartName="/ppt/ink/ink4220.xml" ContentType="application/inkml+xml"/>
  <Override PartName="/ppt/ink/ink4221.xml" ContentType="application/inkml+xml"/>
  <Override PartName="/ppt/ink/ink4222.xml" ContentType="application/inkml+xml"/>
  <Override PartName="/ppt/ink/ink4223.xml" ContentType="application/inkml+xml"/>
  <Override PartName="/ppt/ink/ink4224.xml" ContentType="application/inkml+xml"/>
  <Override PartName="/ppt/ink/ink4225.xml" ContentType="application/inkml+xml"/>
  <Override PartName="/ppt/ink/ink4226.xml" ContentType="application/inkml+xml"/>
  <Override PartName="/ppt/ink/ink4227.xml" ContentType="application/inkml+xml"/>
  <Override PartName="/ppt/ink/ink4228.xml" ContentType="application/inkml+xml"/>
  <Override PartName="/ppt/ink/ink4229.xml" ContentType="application/inkml+xml"/>
  <Override PartName="/ppt/ink/ink4230.xml" ContentType="application/inkml+xml"/>
  <Override PartName="/ppt/ink/ink4231.xml" ContentType="application/inkml+xml"/>
  <Override PartName="/ppt/ink/ink4232.xml" ContentType="application/inkml+xml"/>
  <Override PartName="/ppt/ink/ink4233.xml" ContentType="application/inkml+xml"/>
  <Override PartName="/ppt/ink/ink4234.xml" ContentType="application/inkml+xml"/>
  <Override PartName="/ppt/ink/ink4235.xml" ContentType="application/inkml+xml"/>
  <Override PartName="/ppt/ink/ink4236.xml" ContentType="application/inkml+xml"/>
  <Override PartName="/ppt/ink/ink4237.xml" ContentType="application/inkml+xml"/>
  <Override PartName="/ppt/ink/ink4238.xml" ContentType="application/inkml+xml"/>
  <Override PartName="/ppt/ink/ink4239.xml" ContentType="application/inkml+xml"/>
  <Override PartName="/ppt/ink/ink4240.xml" ContentType="application/inkml+xml"/>
  <Override PartName="/ppt/ink/ink4241.xml" ContentType="application/inkml+xml"/>
  <Override PartName="/ppt/ink/ink4242.xml" ContentType="application/inkml+xml"/>
  <Override PartName="/ppt/ink/ink4243.xml" ContentType="application/inkml+xml"/>
  <Override PartName="/ppt/ink/ink4244.xml" ContentType="application/inkml+xml"/>
  <Override PartName="/ppt/ink/ink4245.xml" ContentType="application/inkml+xml"/>
  <Override PartName="/ppt/ink/ink4246.xml" ContentType="application/inkml+xml"/>
  <Override PartName="/ppt/ink/ink4247.xml" ContentType="application/inkml+xml"/>
  <Override PartName="/ppt/ink/ink4248.xml" ContentType="application/inkml+xml"/>
  <Override PartName="/ppt/ink/ink4249.xml" ContentType="application/inkml+xml"/>
  <Override PartName="/ppt/ink/ink4250.xml" ContentType="application/inkml+xml"/>
  <Override PartName="/ppt/ink/ink4251.xml" ContentType="application/inkml+xml"/>
  <Override PartName="/ppt/ink/ink4252.xml" ContentType="application/inkml+xml"/>
  <Override PartName="/ppt/ink/ink4253.xml" ContentType="application/inkml+xml"/>
  <Override PartName="/ppt/ink/ink4254.xml" ContentType="application/inkml+xml"/>
  <Override PartName="/ppt/ink/ink4255.xml" ContentType="application/inkml+xml"/>
  <Override PartName="/ppt/ink/ink4256.xml" ContentType="application/inkml+xml"/>
  <Override PartName="/ppt/ink/ink4257.xml" ContentType="application/inkml+xml"/>
  <Override PartName="/ppt/ink/ink4258.xml" ContentType="application/inkml+xml"/>
  <Override PartName="/ppt/ink/ink4259.xml" ContentType="application/inkml+xml"/>
  <Override PartName="/ppt/ink/ink4260.xml" ContentType="application/inkml+xml"/>
  <Override PartName="/ppt/ink/ink4261.xml" ContentType="application/inkml+xml"/>
  <Override PartName="/ppt/ink/ink4262.xml" ContentType="application/inkml+xml"/>
  <Override PartName="/ppt/ink/ink4263.xml" ContentType="application/inkml+xml"/>
  <Override PartName="/ppt/ink/ink4264.xml" ContentType="application/inkml+xml"/>
  <Override PartName="/ppt/ink/ink4265.xml" ContentType="application/inkml+xml"/>
  <Override PartName="/ppt/ink/ink4266.xml" ContentType="application/inkml+xml"/>
  <Override PartName="/ppt/ink/ink4267.xml" ContentType="application/inkml+xml"/>
  <Override PartName="/ppt/ink/ink4268.xml" ContentType="application/inkml+xml"/>
  <Override PartName="/ppt/ink/ink4269.xml" ContentType="application/inkml+xml"/>
  <Override PartName="/ppt/ink/ink4270.xml" ContentType="application/inkml+xml"/>
  <Override PartName="/ppt/ink/ink4271.xml" ContentType="application/inkml+xml"/>
  <Override PartName="/ppt/ink/ink4272.xml" ContentType="application/inkml+xml"/>
  <Override PartName="/ppt/ink/ink4273.xml" ContentType="application/inkml+xml"/>
  <Override PartName="/ppt/ink/ink4274.xml" ContentType="application/inkml+xml"/>
  <Override PartName="/ppt/ink/ink4275.xml" ContentType="application/inkml+xml"/>
  <Override PartName="/ppt/ink/ink4276.xml" ContentType="application/inkml+xml"/>
  <Override PartName="/ppt/ink/ink4277.xml" ContentType="application/inkml+xml"/>
  <Override PartName="/ppt/ink/ink4278.xml" ContentType="application/inkml+xml"/>
  <Override PartName="/ppt/ink/ink4279.xml" ContentType="application/inkml+xml"/>
  <Override PartName="/ppt/ink/ink4280.xml" ContentType="application/inkml+xml"/>
  <Override PartName="/ppt/ink/ink4281.xml" ContentType="application/inkml+xml"/>
  <Override PartName="/ppt/ink/ink4282.xml" ContentType="application/inkml+xml"/>
  <Override PartName="/ppt/ink/ink4283.xml" ContentType="application/inkml+xml"/>
  <Override PartName="/ppt/ink/ink4284.xml" ContentType="application/inkml+xml"/>
  <Override PartName="/ppt/ink/ink4285.xml" ContentType="application/inkml+xml"/>
  <Override PartName="/ppt/ink/ink4286.xml" ContentType="application/inkml+xml"/>
  <Override PartName="/ppt/ink/ink4287.xml" ContentType="application/inkml+xml"/>
  <Override PartName="/ppt/ink/ink4288.xml" ContentType="application/inkml+xml"/>
  <Override PartName="/ppt/ink/ink4289.xml" ContentType="application/inkml+xml"/>
  <Override PartName="/ppt/ink/ink4290.xml" ContentType="application/inkml+xml"/>
  <Override PartName="/ppt/ink/ink4291.xml" ContentType="application/inkml+xml"/>
  <Override PartName="/ppt/ink/ink4292.xml" ContentType="application/inkml+xml"/>
  <Override PartName="/ppt/ink/ink4293.xml" ContentType="application/inkml+xml"/>
  <Override PartName="/ppt/ink/ink4294.xml" ContentType="application/inkml+xml"/>
  <Override PartName="/ppt/ink/ink4295.xml" ContentType="application/inkml+xml"/>
  <Override PartName="/ppt/ink/ink4296.xml" ContentType="application/inkml+xml"/>
  <Override PartName="/ppt/ink/ink4297.xml" ContentType="application/inkml+xml"/>
  <Override PartName="/ppt/ink/ink4298.xml" ContentType="application/inkml+xml"/>
  <Override PartName="/ppt/ink/ink4299.xml" ContentType="application/inkml+xml"/>
  <Override PartName="/ppt/ink/ink4300.xml" ContentType="application/inkml+xml"/>
  <Override PartName="/ppt/ink/ink4301.xml" ContentType="application/inkml+xml"/>
  <Override PartName="/ppt/ink/ink4302.xml" ContentType="application/inkml+xml"/>
  <Override PartName="/ppt/ink/ink4303.xml" ContentType="application/inkml+xml"/>
  <Override PartName="/ppt/ink/ink4304.xml" ContentType="application/inkml+xml"/>
  <Override PartName="/ppt/ink/ink4305.xml" ContentType="application/inkml+xml"/>
  <Override PartName="/ppt/ink/ink4306.xml" ContentType="application/inkml+xml"/>
  <Override PartName="/ppt/ink/ink4307.xml" ContentType="application/inkml+xml"/>
  <Override PartName="/ppt/ink/ink4308.xml" ContentType="application/inkml+xml"/>
  <Override PartName="/ppt/ink/ink4309.xml" ContentType="application/inkml+xml"/>
  <Override PartName="/ppt/ink/ink4310.xml" ContentType="application/inkml+xml"/>
  <Override PartName="/ppt/ink/ink4311.xml" ContentType="application/inkml+xml"/>
  <Override PartName="/ppt/ink/ink4312.xml" ContentType="application/inkml+xml"/>
  <Override PartName="/ppt/ink/ink4313.xml" ContentType="application/inkml+xml"/>
  <Override PartName="/ppt/ink/ink4314.xml" ContentType="application/inkml+xml"/>
  <Override PartName="/ppt/ink/ink4315.xml" ContentType="application/inkml+xml"/>
  <Override PartName="/ppt/ink/ink4316.xml" ContentType="application/inkml+xml"/>
  <Override PartName="/ppt/ink/ink4317.xml" ContentType="application/inkml+xml"/>
  <Override PartName="/ppt/ink/ink4318.xml" ContentType="application/inkml+xml"/>
  <Override PartName="/ppt/ink/ink4319.xml" ContentType="application/inkml+xml"/>
  <Override PartName="/ppt/ink/ink4320.xml" ContentType="application/inkml+xml"/>
  <Override PartName="/ppt/ink/ink4321.xml" ContentType="application/inkml+xml"/>
  <Override PartName="/ppt/ink/ink4322.xml" ContentType="application/inkml+xml"/>
  <Override PartName="/ppt/ink/ink4323.xml" ContentType="application/inkml+xml"/>
  <Override PartName="/ppt/ink/ink4324.xml" ContentType="application/inkml+xml"/>
  <Override PartName="/ppt/ink/ink4325.xml" ContentType="application/inkml+xml"/>
  <Override PartName="/ppt/ink/ink4326.xml" ContentType="application/inkml+xml"/>
  <Override PartName="/ppt/ink/ink4327.xml" ContentType="application/inkml+xml"/>
  <Override PartName="/ppt/ink/ink4328.xml" ContentType="application/inkml+xml"/>
  <Override PartName="/ppt/ink/ink4329.xml" ContentType="application/inkml+xml"/>
  <Override PartName="/ppt/ink/ink4330.xml" ContentType="application/inkml+xml"/>
  <Override PartName="/ppt/ink/ink4331.xml" ContentType="application/inkml+xml"/>
  <Override PartName="/ppt/ink/ink4332.xml" ContentType="application/inkml+xml"/>
  <Override PartName="/ppt/ink/ink4333.xml" ContentType="application/inkml+xml"/>
  <Override PartName="/ppt/ink/ink4334.xml" ContentType="application/inkml+xml"/>
  <Override PartName="/ppt/ink/ink4335.xml" ContentType="application/inkml+xml"/>
  <Override PartName="/ppt/ink/ink4336.xml" ContentType="application/inkml+xml"/>
  <Override PartName="/ppt/ink/ink4337.xml" ContentType="application/inkml+xml"/>
  <Override PartName="/ppt/ink/ink4338.xml" ContentType="application/inkml+xml"/>
  <Override PartName="/ppt/ink/ink4339.xml" ContentType="application/inkml+xml"/>
  <Override PartName="/ppt/ink/ink4340.xml" ContentType="application/inkml+xml"/>
  <Override PartName="/ppt/ink/ink4341.xml" ContentType="application/inkml+xml"/>
  <Override PartName="/ppt/ink/ink4342.xml" ContentType="application/inkml+xml"/>
  <Override PartName="/ppt/ink/ink4343.xml" ContentType="application/inkml+xml"/>
  <Override PartName="/ppt/ink/ink4344.xml" ContentType="application/inkml+xml"/>
  <Override PartName="/ppt/ink/ink4345.xml" ContentType="application/inkml+xml"/>
  <Override PartName="/ppt/ink/ink4346.xml" ContentType="application/inkml+xml"/>
  <Override PartName="/ppt/ink/ink4347.xml" ContentType="application/inkml+xml"/>
  <Override PartName="/ppt/ink/ink4348.xml" ContentType="application/inkml+xml"/>
  <Override PartName="/ppt/ink/ink4349.xml" ContentType="application/inkml+xml"/>
  <Override PartName="/ppt/ink/ink4350.xml" ContentType="application/inkml+xml"/>
  <Override PartName="/ppt/ink/ink4351.xml" ContentType="application/inkml+xml"/>
  <Override PartName="/ppt/ink/ink4352.xml" ContentType="application/inkml+xml"/>
  <Override PartName="/ppt/ink/ink4353.xml" ContentType="application/inkml+xml"/>
  <Override PartName="/ppt/ink/ink4354.xml" ContentType="application/inkml+xml"/>
  <Override PartName="/ppt/ink/ink4355.xml" ContentType="application/inkml+xml"/>
  <Override PartName="/ppt/ink/ink4356.xml" ContentType="application/inkml+xml"/>
  <Override PartName="/ppt/ink/ink4357.xml" ContentType="application/inkml+xml"/>
  <Override PartName="/ppt/ink/ink4358.xml" ContentType="application/inkml+xml"/>
  <Override PartName="/ppt/ink/ink4359.xml" ContentType="application/inkml+xml"/>
  <Override PartName="/ppt/ink/ink4360.xml" ContentType="application/inkml+xml"/>
  <Override PartName="/ppt/ink/ink4361.xml" ContentType="application/inkml+xml"/>
  <Override PartName="/ppt/ink/ink4362.xml" ContentType="application/inkml+xml"/>
  <Override PartName="/ppt/ink/ink4363.xml" ContentType="application/inkml+xml"/>
  <Override PartName="/ppt/ink/ink4364.xml" ContentType="application/inkml+xml"/>
  <Override PartName="/ppt/ink/ink4365.xml" ContentType="application/inkml+xml"/>
  <Override PartName="/ppt/ink/ink4366.xml" ContentType="application/inkml+xml"/>
  <Override PartName="/ppt/ink/ink4367.xml" ContentType="application/inkml+xml"/>
  <Override PartName="/ppt/ink/ink4368.xml" ContentType="application/inkml+xml"/>
  <Override PartName="/ppt/ink/ink4369.xml" ContentType="application/inkml+xml"/>
  <Override PartName="/ppt/ink/ink4370.xml" ContentType="application/inkml+xml"/>
  <Override PartName="/ppt/ink/ink4371.xml" ContentType="application/inkml+xml"/>
  <Override PartName="/ppt/ink/ink4372.xml" ContentType="application/inkml+xml"/>
  <Override PartName="/ppt/ink/ink4373.xml" ContentType="application/inkml+xml"/>
  <Override PartName="/ppt/ink/ink4374.xml" ContentType="application/inkml+xml"/>
  <Override PartName="/ppt/ink/ink4375.xml" ContentType="application/inkml+xml"/>
  <Override PartName="/ppt/ink/ink4376.xml" ContentType="application/inkml+xml"/>
  <Override PartName="/ppt/ink/ink4377.xml" ContentType="application/inkml+xml"/>
  <Override PartName="/ppt/ink/ink4378.xml" ContentType="application/inkml+xml"/>
  <Override PartName="/ppt/ink/ink4379.xml" ContentType="application/inkml+xml"/>
  <Override PartName="/ppt/ink/ink4380.xml" ContentType="application/inkml+xml"/>
  <Override PartName="/ppt/ink/ink4381.xml" ContentType="application/inkml+xml"/>
  <Override PartName="/ppt/ink/ink4382.xml" ContentType="application/inkml+xml"/>
  <Override PartName="/ppt/ink/ink4383.xml" ContentType="application/inkml+xml"/>
  <Override PartName="/ppt/ink/ink4384.xml" ContentType="application/inkml+xml"/>
  <Override PartName="/ppt/ink/ink4385.xml" ContentType="application/inkml+xml"/>
  <Override PartName="/ppt/ink/ink4386.xml" ContentType="application/inkml+xml"/>
  <Override PartName="/ppt/ink/ink4387.xml" ContentType="application/inkml+xml"/>
  <Override PartName="/ppt/ink/ink4388.xml" ContentType="application/inkml+xml"/>
  <Override PartName="/ppt/ink/ink4389.xml" ContentType="application/inkml+xml"/>
  <Override PartName="/ppt/ink/ink4390.xml" ContentType="application/inkml+xml"/>
  <Override PartName="/ppt/ink/ink4391.xml" ContentType="application/inkml+xml"/>
  <Override PartName="/ppt/ink/ink4392.xml" ContentType="application/inkml+xml"/>
  <Override PartName="/ppt/ink/ink4393.xml" ContentType="application/inkml+xml"/>
  <Override PartName="/ppt/ink/ink4394.xml" ContentType="application/inkml+xml"/>
  <Override PartName="/ppt/ink/ink4395.xml" ContentType="application/inkml+xml"/>
  <Override PartName="/ppt/ink/ink4396.xml" ContentType="application/inkml+xml"/>
  <Override PartName="/ppt/ink/ink4397.xml" ContentType="application/inkml+xml"/>
  <Override PartName="/ppt/ink/ink4398.xml" ContentType="application/inkml+xml"/>
  <Override PartName="/ppt/ink/ink4399.xml" ContentType="application/inkml+xml"/>
  <Override PartName="/ppt/ink/ink4400.xml" ContentType="application/inkml+xml"/>
  <Override PartName="/ppt/ink/ink4401.xml" ContentType="application/inkml+xml"/>
  <Override PartName="/ppt/ink/ink4402.xml" ContentType="application/inkml+xml"/>
  <Override PartName="/ppt/ink/ink4403.xml" ContentType="application/inkml+xml"/>
  <Override PartName="/ppt/ink/ink4404.xml" ContentType="application/inkml+xml"/>
  <Override PartName="/ppt/ink/ink4405.xml" ContentType="application/inkml+xml"/>
  <Override PartName="/ppt/ink/ink4406.xml" ContentType="application/inkml+xml"/>
  <Override PartName="/ppt/ink/ink4407.xml" ContentType="application/inkml+xml"/>
  <Override PartName="/ppt/ink/ink4408.xml" ContentType="application/inkml+xml"/>
  <Override PartName="/ppt/ink/ink4409.xml" ContentType="application/inkml+xml"/>
  <Override PartName="/ppt/ink/ink4410.xml" ContentType="application/inkml+xml"/>
  <Override PartName="/ppt/ink/ink4411.xml" ContentType="application/inkml+xml"/>
  <Override PartName="/ppt/ink/ink4412.xml" ContentType="application/inkml+xml"/>
  <Override PartName="/ppt/ink/ink4413.xml" ContentType="application/inkml+xml"/>
  <Override PartName="/ppt/ink/ink4414.xml" ContentType="application/inkml+xml"/>
  <Override PartName="/ppt/ink/ink4415.xml" ContentType="application/inkml+xml"/>
  <Override PartName="/ppt/ink/ink4416.xml" ContentType="application/inkml+xml"/>
  <Override PartName="/ppt/ink/ink4417.xml" ContentType="application/inkml+xml"/>
  <Override PartName="/ppt/ink/ink4418.xml" ContentType="application/inkml+xml"/>
  <Override PartName="/ppt/ink/ink4419.xml" ContentType="application/inkml+xml"/>
  <Override PartName="/ppt/ink/ink4420.xml" ContentType="application/inkml+xml"/>
  <Override PartName="/ppt/ink/ink4421.xml" ContentType="application/inkml+xml"/>
  <Override PartName="/ppt/ink/ink4422.xml" ContentType="application/inkml+xml"/>
  <Override PartName="/ppt/ink/ink4423.xml" ContentType="application/inkml+xml"/>
  <Override PartName="/ppt/ink/ink4424.xml" ContentType="application/inkml+xml"/>
  <Override PartName="/ppt/ink/ink4425.xml" ContentType="application/inkml+xml"/>
  <Override PartName="/ppt/ink/ink4426.xml" ContentType="application/inkml+xml"/>
  <Override PartName="/ppt/ink/ink4427.xml" ContentType="application/inkml+xml"/>
  <Override PartName="/ppt/ink/ink4428.xml" ContentType="application/inkml+xml"/>
  <Override PartName="/ppt/ink/ink4429.xml" ContentType="application/inkml+xml"/>
  <Override PartName="/ppt/ink/ink4430.xml" ContentType="application/inkml+xml"/>
  <Override PartName="/ppt/ink/ink4431.xml" ContentType="application/inkml+xml"/>
  <Override PartName="/ppt/ink/ink4432.xml" ContentType="application/inkml+xml"/>
  <Override PartName="/ppt/ink/ink4433.xml" ContentType="application/inkml+xml"/>
  <Override PartName="/ppt/ink/ink4434.xml" ContentType="application/inkml+xml"/>
  <Override PartName="/ppt/ink/ink4435.xml" ContentType="application/inkml+xml"/>
  <Override PartName="/ppt/ink/ink4436.xml" ContentType="application/inkml+xml"/>
  <Override PartName="/ppt/ink/ink4437.xml" ContentType="application/inkml+xml"/>
  <Override PartName="/ppt/ink/ink4438.xml" ContentType="application/inkml+xml"/>
  <Override PartName="/ppt/ink/ink4439.xml" ContentType="application/inkml+xml"/>
  <Override PartName="/ppt/ink/ink4440.xml" ContentType="application/inkml+xml"/>
  <Override PartName="/ppt/ink/ink4441.xml" ContentType="application/inkml+xml"/>
  <Override PartName="/ppt/ink/ink4442.xml" ContentType="application/inkml+xml"/>
  <Override PartName="/ppt/ink/ink4443.xml" ContentType="application/inkml+xml"/>
  <Override PartName="/ppt/ink/ink4444.xml" ContentType="application/inkml+xml"/>
  <Override PartName="/ppt/ink/ink4445.xml" ContentType="application/inkml+xml"/>
  <Override PartName="/ppt/ink/ink4446.xml" ContentType="application/inkml+xml"/>
  <Override PartName="/ppt/ink/ink4447.xml" ContentType="application/inkml+xml"/>
  <Override PartName="/ppt/ink/ink4448.xml" ContentType="application/inkml+xml"/>
  <Override PartName="/ppt/ink/ink4449.xml" ContentType="application/inkml+xml"/>
  <Override PartName="/ppt/ink/ink4450.xml" ContentType="application/inkml+xml"/>
  <Override PartName="/ppt/ink/ink4451.xml" ContentType="application/inkml+xml"/>
  <Override PartName="/ppt/ink/ink4452.xml" ContentType="application/inkml+xml"/>
  <Override PartName="/ppt/ink/ink4453.xml" ContentType="application/inkml+xml"/>
  <Override PartName="/ppt/ink/ink4454.xml" ContentType="application/inkml+xml"/>
  <Override PartName="/ppt/ink/ink4455.xml" ContentType="application/inkml+xml"/>
  <Override PartName="/ppt/ink/ink4456.xml" ContentType="application/inkml+xml"/>
  <Override PartName="/ppt/ink/ink4457.xml" ContentType="application/inkml+xml"/>
  <Override PartName="/ppt/ink/ink4458.xml" ContentType="application/inkml+xml"/>
  <Override PartName="/ppt/ink/ink4459.xml" ContentType="application/inkml+xml"/>
  <Override PartName="/ppt/ink/ink4460.xml" ContentType="application/inkml+xml"/>
  <Override PartName="/ppt/ink/ink4461.xml" ContentType="application/inkml+xml"/>
  <Override PartName="/ppt/ink/ink4462.xml" ContentType="application/inkml+xml"/>
  <Override PartName="/ppt/ink/ink4463.xml" ContentType="application/inkml+xml"/>
  <Override PartName="/ppt/ink/ink4464.xml" ContentType="application/inkml+xml"/>
  <Override PartName="/ppt/ink/ink4465.xml" ContentType="application/inkml+xml"/>
  <Override PartName="/ppt/ink/ink4466.xml" ContentType="application/inkml+xml"/>
  <Override PartName="/ppt/ink/ink4467.xml" ContentType="application/inkml+xml"/>
  <Override PartName="/ppt/ink/ink4468.xml" ContentType="application/inkml+xml"/>
  <Override PartName="/ppt/ink/ink4469.xml" ContentType="application/inkml+xml"/>
  <Override PartName="/ppt/ink/ink4470.xml" ContentType="application/inkml+xml"/>
  <Override PartName="/ppt/ink/ink4471.xml" ContentType="application/inkml+xml"/>
  <Override PartName="/ppt/ink/ink4472.xml" ContentType="application/inkml+xml"/>
  <Override PartName="/ppt/ink/ink4473.xml" ContentType="application/inkml+xml"/>
  <Override PartName="/ppt/ink/ink4474.xml" ContentType="application/inkml+xml"/>
  <Override PartName="/ppt/ink/ink4475.xml" ContentType="application/inkml+xml"/>
  <Override PartName="/ppt/ink/ink4476.xml" ContentType="application/inkml+xml"/>
  <Override PartName="/ppt/ink/ink4477.xml" ContentType="application/inkml+xml"/>
  <Override PartName="/ppt/ink/ink4478.xml" ContentType="application/inkml+xml"/>
  <Override PartName="/ppt/ink/ink4479.xml" ContentType="application/inkml+xml"/>
  <Override PartName="/ppt/ink/ink4480.xml" ContentType="application/inkml+xml"/>
  <Override PartName="/ppt/ink/ink4481.xml" ContentType="application/inkml+xml"/>
  <Override PartName="/ppt/ink/ink4482.xml" ContentType="application/inkml+xml"/>
  <Override PartName="/ppt/ink/ink4483.xml" ContentType="application/inkml+xml"/>
  <Override PartName="/ppt/ink/ink4484.xml" ContentType="application/inkml+xml"/>
  <Override PartName="/ppt/ink/ink4485.xml" ContentType="application/inkml+xml"/>
  <Override PartName="/ppt/ink/ink4486.xml" ContentType="application/inkml+xml"/>
  <Override PartName="/ppt/ink/ink4487.xml" ContentType="application/inkml+xml"/>
  <Override PartName="/ppt/ink/ink4488.xml" ContentType="application/inkml+xml"/>
  <Override PartName="/ppt/ink/ink4489.xml" ContentType="application/inkml+xml"/>
  <Override PartName="/ppt/ink/ink4490.xml" ContentType="application/inkml+xml"/>
  <Override PartName="/ppt/ink/ink4491.xml" ContentType="application/inkml+xml"/>
  <Override PartName="/ppt/ink/ink4492.xml" ContentType="application/inkml+xml"/>
  <Override PartName="/ppt/ink/ink4493.xml" ContentType="application/inkml+xml"/>
  <Override PartName="/ppt/ink/ink4494.xml" ContentType="application/inkml+xml"/>
  <Override PartName="/ppt/ink/ink4495.xml" ContentType="application/inkml+xml"/>
  <Override PartName="/ppt/ink/ink4496.xml" ContentType="application/inkml+xml"/>
  <Override PartName="/ppt/ink/ink4497.xml" ContentType="application/inkml+xml"/>
  <Override PartName="/ppt/ink/ink4498.xml" ContentType="application/inkml+xml"/>
  <Override PartName="/ppt/ink/ink4499.xml" ContentType="application/inkml+xml"/>
  <Override PartName="/ppt/ink/ink4500.xml" ContentType="application/inkml+xml"/>
  <Override PartName="/ppt/ink/ink4501.xml" ContentType="application/inkml+xml"/>
  <Override PartName="/ppt/ink/ink4502.xml" ContentType="application/inkml+xml"/>
  <Override PartName="/ppt/ink/ink4503.xml" ContentType="application/inkml+xml"/>
  <Override PartName="/ppt/ink/ink4504.xml" ContentType="application/inkml+xml"/>
  <Override PartName="/ppt/ink/ink4505.xml" ContentType="application/inkml+xml"/>
  <Override PartName="/ppt/ink/ink4506.xml" ContentType="application/inkml+xml"/>
  <Override PartName="/ppt/ink/ink4507.xml" ContentType="application/inkml+xml"/>
  <Override PartName="/ppt/ink/ink4508.xml" ContentType="application/inkml+xml"/>
  <Override PartName="/ppt/ink/ink4509.xml" ContentType="application/inkml+xml"/>
  <Override PartName="/ppt/ink/ink4510.xml" ContentType="application/inkml+xml"/>
  <Override PartName="/ppt/ink/ink4511.xml" ContentType="application/inkml+xml"/>
  <Override PartName="/ppt/ink/ink4512.xml" ContentType="application/inkml+xml"/>
  <Override PartName="/ppt/ink/ink4513.xml" ContentType="application/inkml+xml"/>
  <Override PartName="/ppt/ink/ink4514.xml" ContentType="application/inkml+xml"/>
  <Override PartName="/ppt/ink/ink4515.xml" ContentType="application/inkml+xml"/>
  <Override PartName="/ppt/ink/ink4516.xml" ContentType="application/inkml+xml"/>
  <Override PartName="/ppt/ink/ink4517.xml" ContentType="application/inkml+xml"/>
  <Override PartName="/ppt/ink/ink4518.xml" ContentType="application/inkml+xml"/>
  <Override PartName="/ppt/ink/ink4519.xml" ContentType="application/inkml+xml"/>
  <Override PartName="/ppt/ink/ink4520.xml" ContentType="application/inkml+xml"/>
  <Override PartName="/ppt/ink/ink4521.xml" ContentType="application/inkml+xml"/>
  <Override PartName="/ppt/ink/ink4522.xml" ContentType="application/inkml+xml"/>
  <Override PartName="/ppt/ink/ink4523.xml" ContentType="application/inkml+xml"/>
  <Override PartName="/ppt/ink/ink4524.xml" ContentType="application/inkml+xml"/>
  <Override PartName="/ppt/ink/ink4525.xml" ContentType="application/inkml+xml"/>
  <Override PartName="/ppt/ink/ink4526.xml" ContentType="application/inkml+xml"/>
  <Override PartName="/ppt/ink/ink4527.xml" ContentType="application/inkml+xml"/>
  <Override PartName="/ppt/ink/ink4528.xml" ContentType="application/inkml+xml"/>
  <Override PartName="/ppt/ink/ink4529.xml" ContentType="application/inkml+xml"/>
  <Override PartName="/ppt/ink/ink4530.xml" ContentType="application/inkml+xml"/>
  <Override PartName="/ppt/ink/ink4531.xml" ContentType="application/inkml+xml"/>
  <Override PartName="/ppt/ink/ink4532.xml" ContentType="application/inkml+xml"/>
  <Override PartName="/ppt/ink/ink4533.xml" ContentType="application/inkml+xml"/>
  <Override PartName="/ppt/ink/ink4534.xml" ContentType="application/inkml+xml"/>
  <Override PartName="/ppt/ink/ink4535.xml" ContentType="application/inkml+xml"/>
  <Override PartName="/ppt/ink/ink4536.xml" ContentType="application/inkml+xml"/>
  <Override PartName="/ppt/ink/ink4537.xml" ContentType="application/inkml+xml"/>
  <Override PartName="/ppt/ink/ink4538.xml" ContentType="application/inkml+xml"/>
  <Override PartName="/ppt/ink/ink4539.xml" ContentType="application/inkml+xml"/>
  <Override PartName="/ppt/ink/ink4540.xml" ContentType="application/inkml+xml"/>
  <Override PartName="/ppt/ink/ink4541.xml" ContentType="application/inkml+xml"/>
  <Override PartName="/ppt/ink/ink4542.xml" ContentType="application/inkml+xml"/>
  <Override PartName="/ppt/ink/ink4543.xml" ContentType="application/inkml+xml"/>
  <Override PartName="/ppt/ink/ink4544.xml" ContentType="application/inkml+xml"/>
  <Override PartName="/ppt/ink/ink4545.xml" ContentType="application/inkml+xml"/>
  <Override PartName="/ppt/ink/ink4546.xml" ContentType="application/inkml+xml"/>
  <Override PartName="/ppt/ink/ink4547.xml" ContentType="application/inkml+xml"/>
  <Override PartName="/ppt/ink/ink4548.xml" ContentType="application/inkml+xml"/>
  <Override PartName="/ppt/ink/ink4549.xml" ContentType="application/inkml+xml"/>
  <Override PartName="/ppt/ink/ink4550.xml" ContentType="application/inkml+xml"/>
  <Override PartName="/ppt/ink/ink4551.xml" ContentType="application/inkml+xml"/>
  <Override PartName="/ppt/ink/ink4552.xml" ContentType="application/inkml+xml"/>
  <Override PartName="/ppt/ink/ink4553.xml" ContentType="application/inkml+xml"/>
  <Override PartName="/ppt/ink/ink4554.xml" ContentType="application/inkml+xml"/>
  <Override PartName="/ppt/ink/ink4555.xml" ContentType="application/inkml+xml"/>
  <Override PartName="/ppt/ink/ink4556.xml" ContentType="application/inkml+xml"/>
  <Override PartName="/ppt/ink/ink4557.xml" ContentType="application/inkml+xml"/>
  <Override PartName="/ppt/ink/ink4558.xml" ContentType="application/inkml+xml"/>
  <Override PartName="/ppt/ink/ink4559.xml" ContentType="application/inkml+xml"/>
  <Override PartName="/ppt/ink/ink4560.xml" ContentType="application/inkml+xml"/>
  <Override PartName="/ppt/ink/ink4561.xml" ContentType="application/inkml+xml"/>
  <Override PartName="/ppt/ink/ink4562.xml" ContentType="application/inkml+xml"/>
  <Override PartName="/ppt/ink/ink4563.xml" ContentType="application/inkml+xml"/>
  <Override PartName="/ppt/ink/ink4564.xml" ContentType="application/inkml+xml"/>
  <Override PartName="/ppt/ink/ink4565.xml" ContentType="application/inkml+xml"/>
  <Override PartName="/ppt/ink/ink4566.xml" ContentType="application/inkml+xml"/>
  <Override PartName="/ppt/ink/ink4567.xml" ContentType="application/inkml+xml"/>
  <Override PartName="/ppt/ink/ink4568.xml" ContentType="application/inkml+xml"/>
  <Override PartName="/ppt/ink/ink4569.xml" ContentType="application/inkml+xml"/>
  <Override PartName="/ppt/ink/ink4570.xml" ContentType="application/inkml+xml"/>
  <Override PartName="/ppt/ink/ink4571.xml" ContentType="application/inkml+xml"/>
  <Override PartName="/ppt/ink/ink4572.xml" ContentType="application/inkml+xml"/>
  <Override PartName="/ppt/ink/ink4573.xml" ContentType="application/inkml+xml"/>
  <Override PartName="/ppt/ink/ink4574.xml" ContentType="application/inkml+xml"/>
  <Override PartName="/ppt/ink/ink4575.xml" ContentType="application/inkml+xml"/>
  <Override PartName="/ppt/ink/ink4576.xml" ContentType="application/inkml+xml"/>
  <Override PartName="/ppt/ink/ink4577.xml" ContentType="application/inkml+xml"/>
  <Override PartName="/ppt/ink/ink4578.xml" ContentType="application/inkml+xml"/>
  <Override PartName="/ppt/ink/ink4579.xml" ContentType="application/inkml+xml"/>
  <Override PartName="/ppt/ink/ink4580.xml" ContentType="application/inkml+xml"/>
  <Override PartName="/ppt/ink/ink4581.xml" ContentType="application/inkml+xml"/>
  <Override PartName="/ppt/ink/ink4582.xml" ContentType="application/inkml+xml"/>
  <Override PartName="/ppt/ink/ink4583.xml" ContentType="application/inkml+xml"/>
  <Override PartName="/ppt/ink/ink4584.xml" ContentType="application/inkml+xml"/>
  <Override PartName="/ppt/ink/ink4585.xml" ContentType="application/inkml+xml"/>
  <Override PartName="/ppt/ink/ink4586.xml" ContentType="application/inkml+xml"/>
  <Override PartName="/ppt/ink/ink4587.xml" ContentType="application/inkml+xml"/>
  <Override PartName="/ppt/ink/ink4588.xml" ContentType="application/inkml+xml"/>
  <Override PartName="/ppt/ink/ink4589.xml" ContentType="application/inkml+xml"/>
  <Override PartName="/ppt/ink/ink4590.xml" ContentType="application/inkml+xml"/>
  <Override PartName="/ppt/ink/ink4591.xml" ContentType="application/inkml+xml"/>
  <Override PartName="/ppt/ink/ink4592.xml" ContentType="application/inkml+xml"/>
  <Override PartName="/ppt/ink/ink4593.xml" ContentType="application/inkml+xml"/>
  <Override PartName="/ppt/ink/ink4594.xml" ContentType="application/inkml+xml"/>
  <Override PartName="/ppt/ink/ink4595.xml" ContentType="application/inkml+xml"/>
  <Override PartName="/ppt/ink/ink4596.xml" ContentType="application/inkml+xml"/>
  <Override PartName="/ppt/ink/ink4597.xml" ContentType="application/inkml+xml"/>
  <Override PartName="/ppt/ink/ink4598.xml" ContentType="application/inkml+xml"/>
  <Override PartName="/ppt/ink/ink4599.xml" ContentType="application/inkml+xml"/>
  <Override PartName="/ppt/ink/ink4600.xml" ContentType="application/inkml+xml"/>
  <Override PartName="/ppt/ink/ink4601.xml" ContentType="application/inkml+xml"/>
  <Override PartName="/ppt/ink/ink4602.xml" ContentType="application/inkml+xml"/>
  <Override PartName="/ppt/ink/ink4603.xml" ContentType="application/inkml+xml"/>
  <Override PartName="/ppt/ink/ink4604.xml" ContentType="application/inkml+xml"/>
  <Override PartName="/ppt/ink/ink4605.xml" ContentType="application/inkml+xml"/>
  <Override PartName="/ppt/ink/ink4606.xml" ContentType="application/inkml+xml"/>
  <Override PartName="/ppt/ink/ink4607.xml" ContentType="application/inkml+xml"/>
  <Override PartName="/ppt/ink/ink4608.xml" ContentType="application/inkml+xml"/>
  <Override PartName="/ppt/ink/ink4609.xml" ContentType="application/inkml+xml"/>
  <Override PartName="/ppt/ink/ink4610.xml" ContentType="application/inkml+xml"/>
  <Override PartName="/ppt/ink/ink4611.xml" ContentType="application/inkml+xml"/>
  <Override PartName="/ppt/ink/ink4612.xml" ContentType="application/inkml+xml"/>
  <Override PartName="/ppt/ink/ink4613.xml" ContentType="application/inkml+xml"/>
  <Override PartName="/ppt/ink/ink4614.xml" ContentType="application/inkml+xml"/>
  <Override PartName="/ppt/ink/ink4615.xml" ContentType="application/inkml+xml"/>
  <Override PartName="/ppt/ink/ink4616.xml" ContentType="application/inkml+xml"/>
  <Override PartName="/ppt/ink/ink4617.xml" ContentType="application/inkml+xml"/>
  <Override PartName="/ppt/ink/ink4618.xml" ContentType="application/inkml+xml"/>
  <Override PartName="/ppt/ink/ink4619.xml" ContentType="application/inkml+xml"/>
  <Override PartName="/ppt/ink/ink4620.xml" ContentType="application/inkml+xml"/>
  <Override PartName="/ppt/ink/ink4621.xml" ContentType="application/inkml+xml"/>
  <Override PartName="/ppt/ink/ink4622.xml" ContentType="application/inkml+xml"/>
  <Override PartName="/ppt/ink/ink4623.xml" ContentType="application/inkml+xml"/>
  <Override PartName="/ppt/ink/ink4624.xml" ContentType="application/inkml+xml"/>
  <Override PartName="/ppt/ink/ink4625.xml" ContentType="application/inkml+xml"/>
  <Override PartName="/ppt/ink/ink4626.xml" ContentType="application/inkml+xml"/>
  <Override PartName="/ppt/ink/ink4627.xml" ContentType="application/inkml+xml"/>
  <Override PartName="/ppt/ink/ink4628.xml" ContentType="application/inkml+xml"/>
  <Override PartName="/ppt/ink/ink4629.xml" ContentType="application/inkml+xml"/>
  <Override PartName="/ppt/ink/ink4630.xml" ContentType="application/inkml+xml"/>
  <Override PartName="/ppt/ink/ink4631.xml" ContentType="application/inkml+xml"/>
  <Override PartName="/ppt/ink/ink4632.xml" ContentType="application/inkml+xml"/>
  <Override PartName="/ppt/ink/ink4633.xml" ContentType="application/inkml+xml"/>
  <Override PartName="/ppt/ink/ink4634.xml" ContentType="application/inkml+xml"/>
  <Override PartName="/ppt/ink/ink4635.xml" ContentType="application/inkml+xml"/>
  <Override PartName="/ppt/ink/ink4636.xml" ContentType="application/inkml+xml"/>
  <Override PartName="/ppt/ink/ink4637.xml" ContentType="application/inkml+xml"/>
  <Override PartName="/ppt/ink/ink4638.xml" ContentType="application/inkml+xml"/>
  <Override PartName="/ppt/ink/ink4639.xml" ContentType="application/inkml+xml"/>
  <Override PartName="/ppt/ink/ink4640.xml" ContentType="application/inkml+xml"/>
  <Override PartName="/ppt/ink/ink4641.xml" ContentType="application/inkml+xml"/>
  <Override PartName="/ppt/ink/ink4642.xml" ContentType="application/inkml+xml"/>
  <Override PartName="/ppt/ink/ink4643.xml" ContentType="application/inkml+xml"/>
  <Override PartName="/ppt/ink/ink4644.xml" ContentType="application/inkml+xml"/>
  <Override PartName="/ppt/ink/ink4645.xml" ContentType="application/inkml+xml"/>
  <Override PartName="/ppt/ink/ink4646.xml" ContentType="application/inkml+xml"/>
  <Override PartName="/ppt/ink/ink4647.xml" ContentType="application/inkml+xml"/>
  <Override PartName="/ppt/ink/ink4648.xml" ContentType="application/inkml+xml"/>
  <Override PartName="/ppt/ink/ink4649.xml" ContentType="application/inkml+xml"/>
  <Override PartName="/ppt/ink/ink4650.xml" ContentType="application/inkml+xml"/>
  <Override PartName="/ppt/ink/ink4651.xml" ContentType="application/inkml+xml"/>
  <Override PartName="/ppt/ink/ink4652.xml" ContentType="application/inkml+xml"/>
  <Override PartName="/ppt/ink/ink4653.xml" ContentType="application/inkml+xml"/>
  <Override PartName="/ppt/ink/ink4654.xml" ContentType="application/inkml+xml"/>
  <Override PartName="/ppt/ink/ink4655.xml" ContentType="application/inkml+xml"/>
  <Override PartName="/ppt/ink/ink4656.xml" ContentType="application/inkml+xml"/>
  <Override PartName="/ppt/ink/ink4657.xml" ContentType="application/inkml+xml"/>
  <Override PartName="/ppt/ink/ink4658.xml" ContentType="application/inkml+xml"/>
  <Override PartName="/ppt/ink/ink4659.xml" ContentType="application/inkml+xml"/>
  <Override PartName="/ppt/ink/ink4660.xml" ContentType="application/inkml+xml"/>
  <Override PartName="/ppt/ink/ink4661.xml" ContentType="application/inkml+xml"/>
  <Override PartName="/ppt/ink/ink4662.xml" ContentType="application/inkml+xml"/>
  <Override PartName="/ppt/ink/ink4663.xml" ContentType="application/inkml+xml"/>
  <Override PartName="/ppt/ink/ink4664.xml" ContentType="application/inkml+xml"/>
  <Override PartName="/ppt/ink/ink4665.xml" ContentType="application/inkml+xml"/>
  <Override PartName="/ppt/ink/ink4666.xml" ContentType="application/inkml+xml"/>
  <Override PartName="/ppt/ink/ink4667.xml" ContentType="application/inkml+xml"/>
  <Override PartName="/ppt/ink/ink4668.xml" ContentType="application/inkml+xml"/>
  <Override PartName="/ppt/ink/ink4669.xml" ContentType="application/inkml+xml"/>
  <Override PartName="/ppt/ink/ink4670.xml" ContentType="application/inkml+xml"/>
  <Override PartName="/ppt/ink/ink4671.xml" ContentType="application/inkml+xml"/>
  <Override PartName="/ppt/ink/ink4672.xml" ContentType="application/inkml+xml"/>
  <Override PartName="/ppt/ink/ink4673.xml" ContentType="application/inkml+xml"/>
  <Override PartName="/ppt/ink/ink4674.xml" ContentType="application/inkml+xml"/>
  <Override PartName="/ppt/ink/ink4675.xml" ContentType="application/inkml+xml"/>
  <Override PartName="/ppt/ink/ink4676.xml" ContentType="application/inkml+xml"/>
  <Override PartName="/ppt/ink/ink4677.xml" ContentType="application/inkml+xml"/>
  <Override PartName="/ppt/ink/ink4678.xml" ContentType="application/inkml+xml"/>
  <Override PartName="/ppt/ink/ink4679.xml" ContentType="application/inkml+xml"/>
  <Override PartName="/ppt/ink/ink4680.xml" ContentType="application/inkml+xml"/>
  <Override PartName="/ppt/ink/ink4681.xml" ContentType="application/inkml+xml"/>
  <Override PartName="/ppt/ink/ink4682.xml" ContentType="application/inkml+xml"/>
  <Override PartName="/ppt/ink/ink4683.xml" ContentType="application/inkml+xml"/>
  <Override PartName="/ppt/ink/ink4684.xml" ContentType="application/inkml+xml"/>
  <Override PartName="/ppt/ink/ink4685.xml" ContentType="application/inkml+xml"/>
  <Override PartName="/ppt/ink/ink4686.xml" ContentType="application/inkml+xml"/>
  <Override PartName="/ppt/ink/ink4687.xml" ContentType="application/inkml+xml"/>
  <Override PartName="/ppt/ink/ink4688.xml" ContentType="application/inkml+xml"/>
  <Override PartName="/ppt/ink/ink4689.xml" ContentType="application/inkml+xml"/>
  <Override PartName="/ppt/ink/ink4690.xml" ContentType="application/inkml+xml"/>
  <Override PartName="/ppt/ink/ink4691.xml" ContentType="application/inkml+xml"/>
  <Override PartName="/ppt/ink/ink4692.xml" ContentType="application/inkml+xml"/>
  <Override PartName="/ppt/ink/ink4693.xml" ContentType="application/inkml+xml"/>
  <Override PartName="/ppt/ink/ink4694.xml" ContentType="application/inkml+xml"/>
  <Override PartName="/ppt/ink/ink4695.xml" ContentType="application/inkml+xml"/>
  <Override PartName="/ppt/ink/ink4696.xml" ContentType="application/inkml+xml"/>
  <Override PartName="/ppt/ink/ink4697.xml" ContentType="application/inkml+xml"/>
  <Override PartName="/ppt/ink/ink4698.xml" ContentType="application/inkml+xml"/>
  <Override PartName="/ppt/ink/ink4699.xml" ContentType="application/inkml+xml"/>
  <Override PartName="/ppt/ink/ink4700.xml" ContentType="application/inkml+xml"/>
  <Override PartName="/ppt/ink/ink4701.xml" ContentType="application/inkml+xml"/>
  <Override PartName="/ppt/ink/ink4702.xml" ContentType="application/inkml+xml"/>
  <Override PartName="/ppt/ink/ink4703.xml" ContentType="application/inkml+xml"/>
  <Override PartName="/ppt/ink/ink4704.xml" ContentType="application/inkml+xml"/>
  <Override PartName="/ppt/ink/ink4705.xml" ContentType="application/inkml+xml"/>
  <Override PartName="/ppt/ink/ink4706.xml" ContentType="application/inkml+xml"/>
  <Override PartName="/ppt/ink/ink4707.xml" ContentType="application/inkml+xml"/>
  <Override PartName="/ppt/ink/ink4708.xml" ContentType="application/inkml+xml"/>
  <Override PartName="/ppt/ink/ink4709.xml" ContentType="application/inkml+xml"/>
  <Override PartName="/ppt/ink/ink4710.xml" ContentType="application/inkml+xml"/>
  <Override PartName="/ppt/ink/ink4711.xml" ContentType="application/inkml+xml"/>
  <Override PartName="/ppt/ink/ink4712.xml" ContentType="application/inkml+xml"/>
  <Override PartName="/ppt/ink/ink4713.xml" ContentType="application/inkml+xml"/>
  <Override PartName="/ppt/ink/ink4714.xml" ContentType="application/inkml+xml"/>
  <Override PartName="/ppt/ink/ink4715.xml" ContentType="application/inkml+xml"/>
  <Override PartName="/ppt/ink/ink4716.xml" ContentType="application/inkml+xml"/>
  <Override PartName="/ppt/ink/ink4717.xml" ContentType="application/inkml+xml"/>
  <Override PartName="/ppt/ink/ink4718.xml" ContentType="application/inkml+xml"/>
  <Override PartName="/ppt/ink/ink4719.xml" ContentType="application/inkml+xml"/>
  <Override PartName="/ppt/ink/ink4720.xml" ContentType="application/inkml+xml"/>
  <Override PartName="/ppt/ink/ink4721.xml" ContentType="application/inkml+xml"/>
  <Override PartName="/ppt/ink/ink4722.xml" ContentType="application/inkml+xml"/>
  <Override PartName="/ppt/ink/ink4723.xml" ContentType="application/inkml+xml"/>
  <Override PartName="/ppt/ink/ink4724.xml" ContentType="application/inkml+xml"/>
  <Override PartName="/ppt/ink/ink4725.xml" ContentType="application/inkml+xml"/>
  <Override PartName="/ppt/ink/ink4726.xml" ContentType="application/inkml+xml"/>
  <Override PartName="/ppt/ink/ink4727.xml" ContentType="application/inkml+xml"/>
  <Override PartName="/ppt/ink/ink4728.xml" ContentType="application/inkml+xml"/>
  <Override PartName="/ppt/ink/ink4729.xml" ContentType="application/inkml+xml"/>
  <Override PartName="/ppt/ink/ink4730.xml" ContentType="application/inkml+xml"/>
  <Override PartName="/ppt/ink/ink4731.xml" ContentType="application/inkml+xml"/>
  <Override PartName="/ppt/ink/ink4732.xml" ContentType="application/inkml+xml"/>
  <Override PartName="/ppt/ink/ink4733.xml" ContentType="application/inkml+xml"/>
  <Override PartName="/ppt/ink/ink4734.xml" ContentType="application/inkml+xml"/>
  <Override PartName="/ppt/ink/ink4735.xml" ContentType="application/inkml+xml"/>
  <Override PartName="/ppt/ink/ink4736.xml" ContentType="application/inkml+xml"/>
  <Override PartName="/ppt/ink/ink4737.xml" ContentType="application/inkml+xml"/>
  <Override PartName="/ppt/ink/ink4738.xml" ContentType="application/inkml+xml"/>
  <Override PartName="/ppt/ink/ink4739.xml" ContentType="application/inkml+xml"/>
  <Override PartName="/ppt/ink/ink4740.xml" ContentType="application/inkml+xml"/>
  <Override PartName="/ppt/ink/ink4741.xml" ContentType="application/inkml+xml"/>
  <Override PartName="/ppt/ink/ink4742.xml" ContentType="application/inkml+xml"/>
  <Override PartName="/ppt/ink/ink4743.xml" ContentType="application/inkml+xml"/>
  <Override PartName="/ppt/ink/ink4744.xml" ContentType="application/inkml+xml"/>
  <Override PartName="/ppt/ink/ink4745.xml" ContentType="application/inkml+xml"/>
  <Override PartName="/ppt/ink/ink4746.xml" ContentType="application/inkml+xml"/>
  <Override PartName="/ppt/ink/ink4747.xml" ContentType="application/inkml+xml"/>
  <Override PartName="/ppt/ink/ink4748.xml" ContentType="application/inkml+xml"/>
  <Override PartName="/ppt/ink/ink4749.xml" ContentType="application/inkml+xml"/>
  <Override PartName="/ppt/ink/ink4750.xml" ContentType="application/inkml+xml"/>
  <Override PartName="/ppt/ink/ink4751.xml" ContentType="application/inkml+xml"/>
  <Override PartName="/ppt/ink/ink4752.xml" ContentType="application/inkml+xml"/>
  <Override PartName="/ppt/ink/ink4753.xml" ContentType="application/inkml+xml"/>
  <Override PartName="/ppt/ink/ink4754.xml" ContentType="application/inkml+xml"/>
  <Override PartName="/ppt/ink/ink4755.xml" ContentType="application/inkml+xml"/>
  <Override PartName="/ppt/ink/ink4756.xml" ContentType="application/inkml+xml"/>
  <Override PartName="/ppt/ink/ink4757.xml" ContentType="application/inkml+xml"/>
  <Override PartName="/ppt/ink/ink4758.xml" ContentType="application/inkml+xml"/>
  <Override PartName="/ppt/ink/ink4759.xml" ContentType="application/inkml+xml"/>
  <Override PartName="/ppt/ink/ink4760.xml" ContentType="application/inkml+xml"/>
  <Override PartName="/ppt/ink/ink4761.xml" ContentType="application/inkml+xml"/>
  <Override PartName="/ppt/ink/ink4762.xml" ContentType="application/inkml+xml"/>
  <Override PartName="/ppt/ink/ink4763.xml" ContentType="application/inkml+xml"/>
  <Override PartName="/ppt/ink/ink4764.xml" ContentType="application/inkml+xml"/>
  <Override PartName="/ppt/ink/ink4765.xml" ContentType="application/inkml+xml"/>
  <Override PartName="/ppt/ink/ink4766.xml" ContentType="application/inkml+xml"/>
  <Override PartName="/ppt/ink/ink4767.xml" ContentType="application/inkml+xml"/>
  <Override PartName="/ppt/ink/ink4768.xml" ContentType="application/inkml+xml"/>
  <Override PartName="/ppt/ink/ink4769.xml" ContentType="application/inkml+xml"/>
  <Override PartName="/ppt/ink/ink4770.xml" ContentType="application/inkml+xml"/>
  <Override PartName="/ppt/ink/ink4771.xml" ContentType="application/inkml+xml"/>
  <Override PartName="/ppt/ink/ink4772.xml" ContentType="application/inkml+xml"/>
  <Override PartName="/ppt/ink/ink4773.xml" ContentType="application/inkml+xml"/>
  <Override PartName="/ppt/ink/ink4774.xml" ContentType="application/inkml+xml"/>
  <Override PartName="/ppt/ink/ink4775.xml" ContentType="application/inkml+xml"/>
  <Override PartName="/ppt/ink/ink4776.xml" ContentType="application/inkml+xml"/>
  <Override PartName="/ppt/ink/ink4777.xml" ContentType="application/inkml+xml"/>
  <Override PartName="/ppt/ink/ink4778.xml" ContentType="application/inkml+xml"/>
  <Override PartName="/ppt/ink/ink4779.xml" ContentType="application/inkml+xml"/>
  <Override PartName="/ppt/ink/ink4780.xml" ContentType="application/inkml+xml"/>
  <Override PartName="/ppt/ink/ink4781.xml" ContentType="application/inkml+xml"/>
  <Override PartName="/ppt/ink/ink4782.xml" ContentType="application/inkml+xml"/>
  <Override PartName="/ppt/ink/ink4783.xml" ContentType="application/inkml+xml"/>
  <Override PartName="/ppt/ink/ink4784.xml" ContentType="application/inkml+xml"/>
  <Override PartName="/ppt/ink/ink4785.xml" ContentType="application/inkml+xml"/>
  <Override PartName="/ppt/ink/ink4786.xml" ContentType="application/inkml+xml"/>
  <Override PartName="/ppt/ink/ink4787.xml" ContentType="application/inkml+xml"/>
  <Override PartName="/ppt/ink/ink4788.xml" ContentType="application/inkml+xml"/>
  <Override PartName="/ppt/ink/ink4789.xml" ContentType="application/inkml+xml"/>
  <Override PartName="/ppt/ink/ink4790.xml" ContentType="application/inkml+xml"/>
  <Override PartName="/ppt/ink/ink4791.xml" ContentType="application/inkml+xml"/>
  <Override PartName="/ppt/ink/ink4792.xml" ContentType="application/inkml+xml"/>
  <Override PartName="/ppt/ink/ink4793.xml" ContentType="application/inkml+xml"/>
  <Override PartName="/ppt/ink/ink4794.xml" ContentType="application/inkml+xml"/>
  <Override PartName="/ppt/ink/ink4795.xml" ContentType="application/inkml+xml"/>
  <Override PartName="/ppt/ink/ink4796.xml" ContentType="application/inkml+xml"/>
  <Override PartName="/ppt/ink/ink4797.xml" ContentType="application/inkml+xml"/>
  <Override PartName="/ppt/ink/ink4798.xml" ContentType="application/inkml+xml"/>
  <Override PartName="/ppt/ink/ink4799.xml" ContentType="application/inkml+xml"/>
  <Override PartName="/ppt/ink/ink4800.xml" ContentType="application/inkml+xml"/>
  <Override PartName="/ppt/ink/ink4801.xml" ContentType="application/inkml+xml"/>
  <Override PartName="/ppt/ink/ink4802.xml" ContentType="application/inkml+xml"/>
  <Override PartName="/ppt/ink/ink4803.xml" ContentType="application/inkml+xml"/>
  <Override PartName="/ppt/ink/ink4804.xml" ContentType="application/inkml+xml"/>
  <Override PartName="/ppt/ink/ink4805.xml" ContentType="application/inkml+xml"/>
  <Override PartName="/ppt/ink/ink4806.xml" ContentType="application/inkml+xml"/>
  <Override PartName="/ppt/ink/ink4807.xml" ContentType="application/inkml+xml"/>
  <Override PartName="/ppt/ink/ink4808.xml" ContentType="application/inkml+xml"/>
  <Override PartName="/ppt/ink/ink4809.xml" ContentType="application/inkml+xml"/>
  <Override PartName="/ppt/ink/ink4810.xml" ContentType="application/inkml+xml"/>
  <Override PartName="/ppt/ink/ink4811.xml" ContentType="application/inkml+xml"/>
  <Override PartName="/ppt/ink/ink4812.xml" ContentType="application/inkml+xml"/>
  <Override PartName="/ppt/ink/ink4813.xml" ContentType="application/inkml+xml"/>
  <Override PartName="/ppt/ink/ink4814.xml" ContentType="application/inkml+xml"/>
  <Override PartName="/ppt/ink/ink4815.xml" ContentType="application/inkml+xml"/>
  <Override PartName="/ppt/ink/ink4816.xml" ContentType="application/inkml+xml"/>
  <Override PartName="/ppt/ink/ink4817.xml" ContentType="application/inkml+xml"/>
  <Override PartName="/ppt/ink/ink4818.xml" ContentType="application/inkml+xml"/>
  <Override PartName="/ppt/ink/ink4819.xml" ContentType="application/inkml+xml"/>
  <Override PartName="/ppt/ink/ink4820.xml" ContentType="application/inkml+xml"/>
  <Override PartName="/ppt/ink/ink4821.xml" ContentType="application/inkml+xml"/>
  <Override PartName="/ppt/ink/ink4822.xml" ContentType="application/inkml+xml"/>
  <Override PartName="/ppt/ink/ink4823.xml" ContentType="application/inkml+xml"/>
  <Override PartName="/ppt/ink/ink4824.xml" ContentType="application/inkml+xml"/>
  <Override PartName="/ppt/ink/ink4825.xml" ContentType="application/inkml+xml"/>
  <Override PartName="/ppt/ink/ink4826.xml" ContentType="application/inkml+xml"/>
  <Override PartName="/ppt/ink/ink4827.xml" ContentType="application/inkml+xml"/>
  <Override PartName="/ppt/ink/ink4828.xml" ContentType="application/inkml+xml"/>
  <Override PartName="/ppt/ink/ink4829.xml" ContentType="application/inkml+xml"/>
  <Override PartName="/ppt/ink/ink4830.xml" ContentType="application/inkml+xml"/>
  <Override PartName="/ppt/ink/ink4831.xml" ContentType="application/inkml+xml"/>
  <Override PartName="/ppt/ink/ink4832.xml" ContentType="application/inkml+xml"/>
  <Override PartName="/ppt/ink/ink4833.xml" ContentType="application/inkml+xml"/>
  <Override PartName="/ppt/ink/ink4834.xml" ContentType="application/inkml+xml"/>
  <Override PartName="/ppt/ink/ink4835.xml" ContentType="application/inkml+xml"/>
  <Override PartName="/ppt/ink/ink4836.xml" ContentType="application/inkml+xml"/>
  <Override PartName="/ppt/ink/ink4837.xml" ContentType="application/inkml+xml"/>
  <Override PartName="/ppt/ink/ink4838.xml" ContentType="application/inkml+xml"/>
  <Override PartName="/ppt/ink/ink4839.xml" ContentType="application/inkml+xml"/>
  <Override PartName="/ppt/ink/ink4840.xml" ContentType="application/inkml+xml"/>
  <Override PartName="/ppt/ink/ink4841.xml" ContentType="application/inkml+xml"/>
  <Override PartName="/ppt/ink/ink4842.xml" ContentType="application/inkml+xml"/>
  <Override PartName="/ppt/ink/ink4843.xml" ContentType="application/inkml+xml"/>
  <Override PartName="/ppt/ink/ink4844.xml" ContentType="application/inkml+xml"/>
  <Override PartName="/ppt/ink/ink4845.xml" ContentType="application/inkml+xml"/>
  <Override PartName="/ppt/ink/ink4846.xml" ContentType="application/inkml+xml"/>
  <Override PartName="/ppt/ink/ink4847.xml" ContentType="application/inkml+xml"/>
  <Override PartName="/ppt/ink/ink4848.xml" ContentType="application/inkml+xml"/>
  <Override PartName="/ppt/ink/ink4849.xml" ContentType="application/inkml+xml"/>
  <Override PartName="/ppt/ink/ink4850.xml" ContentType="application/inkml+xml"/>
  <Override PartName="/ppt/ink/ink4851.xml" ContentType="application/inkml+xml"/>
  <Override PartName="/ppt/ink/ink4852.xml" ContentType="application/inkml+xml"/>
  <Override PartName="/ppt/ink/ink4853.xml" ContentType="application/inkml+xml"/>
  <Override PartName="/ppt/ink/ink4854.xml" ContentType="application/inkml+xml"/>
  <Override PartName="/ppt/ink/ink4855.xml" ContentType="application/inkml+xml"/>
  <Override PartName="/ppt/ink/ink4856.xml" ContentType="application/inkml+xml"/>
  <Override PartName="/ppt/ink/ink4857.xml" ContentType="application/inkml+xml"/>
  <Override PartName="/ppt/ink/ink4858.xml" ContentType="application/inkml+xml"/>
  <Override PartName="/ppt/ink/ink4859.xml" ContentType="application/inkml+xml"/>
  <Override PartName="/ppt/ink/ink4860.xml" ContentType="application/inkml+xml"/>
  <Override PartName="/ppt/ink/ink4861.xml" ContentType="application/inkml+xml"/>
  <Override PartName="/ppt/ink/ink4862.xml" ContentType="application/inkml+xml"/>
  <Override PartName="/ppt/ink/ink4863.xml" ContentType="application/inkml+xml"/>
  <Override PartName="/ppt/ink/ink4864.xml" ContentType="application/inkml+xml"/>
  <Override PartName="/ppt/ink/ink4865.xml" ContentType="application/inkml+xml"/>
  <Override PartName="/ppt/ink/ink4866.xml" ContentType="application/inkml+xml"/>
  <Override PartName="/ppt/ink/ink4867.xml" ContentType="application/inkml+xml"/>
  <Override PartName="/ppt/ink/ink4868.xml" ContentType="application/inkml+xml"/>
  <Override PartName="/ppt/ink/ink4869.xml" ContentType="application/inkml+xml"/>
  <Override PartName="/ppt/ink/ink4870.xml" ContentType="application/inkml+xml"/>
  <Override PartName="/ppt/ink/ink4871.xml" ContentType="application/inkml+xml"/>
  <Override PartName="/ppt/ink/ink4872.xml" ContentType="application/inkml+xml"/>
  <Override PartName="/ppt/ink/ink4873.xml" ContentType="application/inkml+xml"/>
  <Override PartName="/ppt/ink/ink4874.xml" ContentType="application/inkml+xml"/>
  <Override PartName="/ppt/ink/ink4875.xml" ContentType="application/inkml+xml"/>
  <Override PartName="/ppt/ink/ink4876.xml" ContentType="application/inkml+xml"/>
  <Override PartName="/ppt/ink/ink4877.xml" ContentType="application/inkml+xml"/>
  <Override PartName="/ppt/ink/ink4878.xml" ContentType="application/inkml+xml"/>
  <Override PartName="/ppt/ink/ink4879.xml" ContentType="application/inkml+xml"/>
  <Override PartName="/ppt/ink/ink4880.xml" ContentType="application/inkml+xml"/>
  <Override PartName="/ppt/ink/ink4881.xml" ContentType="application/inkml+xml"/>
  <Override PartName="/ppt/ink/ink4882.xml" ContentType="application/inkml+xml"/>
  <Override PartName="/ppt/ink/ink4883.xml" ContentType="application/inkml+xml"/>
  <Override PartName="/ppt/ink/ink4884.xml" ContentType="application/inkml+xml"/>
  <Override PartName="/ppt/ink/ink4885.xml" ContentType="application/inkml+xml"/>
  <Override PartName="/ppt/ink/ink4886.xml" ContentType="application/inkml+xml"/>
  <Override PartName="/ppt/ink/ink4887.xml" ContentType="application/inkml+xml"/>
  <Override PartName="/ppt/ink/ink4888.xml" ContentType="application/inkml+xml"/>
  <Override PartName="/ppt/ink/ink4889.xml" ContentType="application/inkml+xml"/>
  <Override PartName="/ppt/ink/ink4890.xml" ContentType="application/inkml+xml"/>
  <Override PartName="/ppt/ink/ink4891.xml" ContentType="application/inkml+xml"/>
  <Override PartName="/ppt/ink/ink4892.xml" ContentType="application/inkml+xml"/>
  <Override PartName="/ppt/ink/ink4893.xml" ContentType="application/inkml+xml"/>
  <Override PartName="/ppt/ink/ink4894.xml" ContentType="application/inkml+xml"/>
  <Override PartName="/ppt/ink/ink4895.xml" ContentType="application/inkml+xml"/>
  <Override PartName="/ppt/ink/ink4896.xml" ContentType="application/inkml+xml"/>
  <Override PartName="/ppt/ink/ink4897.xml" ContentType="application/inkml+xml"/>
  <Override PartName="/ppt/ink/ink4898.xml" ContentType="application/inkml+xml"/>
  <Override PartName="/ppt/ink/ink4899.xml" ContentType="application/inkml+xml"/>
  <Override PartName="/ppt/ink/ink4900.xml" ContentType="application/inkml+xml"/>
  <Override PartName="/ppt/ink/ink4901.xml" ContentType="application/inkml+xml"/>
  <Override PartName="/ppt/ink/ink4902.xml" ContentType="application/inkml+xml"/>
  <Override PartName="/ppt/ink/ink4903.xml" ContentType="application/inkml+xml"/>
  <Override PartName="/ppt/ink/ink4904.xml" ContentType="application/inkml+xml"/>
  <Override PartName="/ppt/ink/ink4905.xml" ContentType="application/inkml+xml"/>
  <Override PartName="/ppt/ink/ink4906.xml" ContentType="application/inkml+xml"/>
  <Override PartName="/ppt/ink/ink4907.xml" ContentType="application/inkml+xml"/>
  <Override PartName="/ppt/ink/ink4908.xml" ContentType="application/inkml+xml"/>
  <Override PartName="/ppt/ink/ink4909.xml" ContentType="application/inkml+xml"/>
  <Override PartName="/ppt/ink/ink4910.xml" ContentType="application/inkml+xml"/>
  <Override PartName="/ppt/ink/ink4911.xml" ContentType="application/inkml+xml"/>
  <Override PartName="/ppt/ink/ink4912.xml" ContentType="application/inkml+xml"/>
  <Override PartName="/ppt/ink/ink4913.xml" ContentType="application/inkml+xml"/>
  <Override PartName="/ppt/ink/ink4914.xml" ContentType="application/inkml+xml"/>
  <Override PartName="/ppt/ink/ink4915.xml" ContentType="application/inkml+xml"/>
  <Override PartName="/ppt/ink/ink4916.xml" ContentType="application/inkml+xml"/>
  <Override PartName="/ppt/ink/ink4917.xml" ContentType="application/inkml+xml"/>
  <Override PartName="/ppt/ink/ink4918.xml" ContentType="application/inkml+xml"/>
  <Override PartName="/ppt/ink/ink4919.xml" ContentType="application/inkml+xml"/>
  <Override PartName="/ppt/ink/ink4920.xml" ContentType="application/inkml+xml"/>
  <Override PartName="/ppt/ink/ink4921.xml" ContentType="application/inkml+xml"/>
  <Override PartName="/ppt/ink/ink4922.xml" ContentType="application/inkml+xml"/>
  <Override PartName="/ppt/ink/ink4923.xml" ContentType="application/inkml+xml"/>
  <Override PartName="/ppt/ink/ink4924.xml" ContentType="application/inkml+xml"/>
  <Override PartName="/ppt/ink/ink4925.xml" ContentType="application/inkml+xml"/>
  <Override PartName="/ppt/ink/ink4926.xml" ContentType="application/inkml+xml"/>
  <Override PartName="/ppt/ink/ink4927.xml" ContentType="application/inkml+xml"/>
  <Override PartName="/ppt/ink/ink4928.xml" ContentType="application/inkml+xml"/>
  <Override PartName="/ppt/ink/ink4929.xml" ContentType="application/inkml+xml"/>
  <Override PartName="/ppt/ink/ink4930.xml" ContentType="application/inkml+xml"/>
  <Override PartName="/ppt/ink/ink4931.xml" ContentType="application/inkml+xml"/>
  <Override PartName="/ppt/ink/ink4932.xml" ContentType="application/inkml+xml"/>
  <Override PartName="/ppt/ink/ink4933.xml" ContentType="application/inkml+xml"/>
  <Override PartName="/ppt/ink/ink4934.xml" ContentType="application/inkml+xml"/>
  <Override PartName="/ppt/ink/ink4935.xml" ContentType="application/inkml+xml"/>
  <Override PartName="/ppt/ink/ink4936.xml" ContentType="application/inkml+xml"/>
  <Override PartName="/ppt/ink/ink4937.xml" ContentType="application/inkml+xml"/>
  <Override PartName="/ppt/ink/ink4938.xml" ContentType="application/inkml+xml"/>
  <Override PartName="/ppt/ink/ink4939.xml" ContentType="application/inkml+xml"/>
  <Override PartName="/ppt/ink/ink4940.xml" ContentType="application/inkml+xml"/>
  <Override PartName="/ppt/ink/ink4941.xml" ContentType="application/inkml+xml"/>
  <Override PartName="/ppt/ink/ink4942.xml" ContentType="application/inkml+xml"/>
  <Override PartName="/ppt/ink/ink4943.xml" ContentType="application/inkml+xml"/>
  <Override PartName="/ppt/ink/ink4944.xml" ContentType="application/inkml+xml"/>
  <Override PartName="/ppt/ink/ink4945.xml" ContentType="application/inkml+xml"/>
  <Override PartName="/ppt/ink/ink4946.xml" ContentType="application/inkml+xml"/>
  <Override PartName="/ppt/ink/ink4947.xml" ContentType="application/inkml+xml"/>
  <Override PartName="/ppt/ink/ink4948.xml" ContentType="application/inkml+xml"/>
  <Override PartName="/ppt/ink/ink4949.xml" ContentType="application/inkml+xml"/>
  <Override PartName="/ppt/ink/ink4950.xml" ContentType="application/inkml+xml"/>
  <Override PartName="/ppt/ink/ink4951.xml" ContentType="application/inkml+xml"/>
  <Override PartName="/ppt/ink/ink4952.xml" ContentType="application/inkml+xml"/>
  <Override PartName="/ppt/ink/ink4953.xml" ContentType="application/inkml+xml"/>
  <Override PartName="/ppt/ink/ink4954.xml" ContentType="application/inkml+xml"/>
  <Override PartName="/ppt/ink/ink4955.xml" ContentType="application/inkml+xml"/>
  <Override PartName="/ppt/ink/ink4956.xml" ContentType="application/inkml+xml"/>
  <Override PartName="/ppt/ink/ink4957.xml" ContentType="application/inkml+xml"/>
  <Override PartName="/ppt/ink/ink4958.xml" ContentType="application/inkml+xml"/>
  <Override PartName="/ppt/ink/ink4959.xml" ContentType="application/inkml+xml"/>
  <Override PartName="/ppt/ink/ink4960.xml" ContentType="application/inkml+xml"/>
  <Override PartName="/ppt/ink/ink4961.xml" ContentType="application/inkml+xml"/>
  <Override PartName="/ppt/ink/ink4962.xml" ContentType="application/inkml+xml"/>
  <Override PartName="/ppt/ink/ink4963.xml" ContentType="application/inkml+xml"/>
  <Override PartName="/ppt/ink/ink4964.xml" ContentType="application/inkml+xml"/>
  <Override PartName="/ppt/ink/ink4965.xml" ContentType="application/inkml+xml"/>
  <Override PartName="/ppt/ink/ink4966.xml" ContentType="application/inkml+xml"/>
  <Override PartName="/ppt/ink/ink4967.xml" ContentType="application/inkml+xml"/>
  <Override PartName="/ppt/ink/ink4968.xml" ContentType="application/inkml+xml"/>
  <Override PartName="/ppt/ink/ink4969.xml" ContentType="application/inkml+xml"/>
  <Override PartName="/ppt/ink/ink4970.xml" ContentType="application/inkml+xml"/>
  <Override PartName="/ppt/ink/ink4971.xml" ContentType="application/inkml+xml"/>
  <Override PartName="/ppt/ink/ink4972.xml" ContentType="application/inkml+xml"/>
  <Override PartName="/ppt/ink/ink4973.xml" ContentType="application/inkml+xml"/>
  <Override PartName="/ppt/ink/ink4974.xml" ContentType="application/inkml+xml"/>
  <Override PartName="/ppt/ink/ink4975.xml" ContentType="application/inkml+xml"/>
  <Override PartName="/ppt/ink/ink4976.xml" ContentType="application/inkml+xml"/>
  <Override PartName="/ppt/ink/ink4977.xml" ContentType="application/inkml+xml"/>
  <Override PartName="/ppt/ink/ink4978.xml" ContentType="application/inkml+xml"/>
  <Override PartName="/ppt/ink/ink4979.xml" ContentType="application/inkml+xml"/>
  <Override PartName="/ppt/ink/ink4980.xml" ContentType="application/inkml+xml"/>
  <Override PartName="/ppt/ink/ink4981.xml" ContentType="application/inkml+xml"/>
  <Override PartName="/ppt/ink/ink4982.xml" ContentType="application/inkml+xml"/>
  <Override PartName="/ppt/ink/ink4983.xml" ContentType="application/inkml+xml"/>
  <Override PartName="/ppt/ink/ink4984.xml" ContentType="application/inkml+xml"/>
  <Override PartName="/ppt/ink/ink4985.xml" ContentType="application/inkml+xml"/>
  <Override PartName="/ppt/ink/ink4986.xml" ContentType="application/inkml+xml"/>
  <Override PartName="/ppt/ink/ink4987.xml" ContentType="application/inkml+xml"/>
  <Override PartName="/ppt/ink/ink4988.xml" ContentType="application/inkml+xml"/>
  <Override PartName="/ppt/ink/ink4989.xml" ContentType="application/inkml+xml"/>
  <Override PartName="/ppt/ink/ink4990.xml" ContentType="application/inkml+xml"/>
  <Override PartName="/ppt/ink/ink4991.xml" ContentType="application/inkml+xml"/>
  <Override PartName="/ppt/ink/ink4992.xml" ContentType="application/inkml+xml"/>
  <Override PartName="/ppt/ink/ink4993.xml" ContentType="application/inkml+xml"/>
  <Override PartName="/ppt/ink/ink4994.xml" ContentType="application/inkml+xml"/>
  <Override PartName="/ppt/ink/ink4995.xml" ContentType="application/inkml+xml"/>
  <Override PartName="/ppt/ink/ink4996.xml" ContentType="application/inkml+xml"/>
  <Override PartName="/ppt/ink/ink4997.xml" ContentType="application/inkml+xml"/>
  <Override PartName="/ppt/ink/ink4998.xml" ContentType="application/inkml+xml"/>
  <Override PartName="/ppt/ink/ink4999.xml" ContentType="application/inkml+xml"/>
  <Override PartName="/ppt/ink/ink5000.xml" ContentType="application/inkml+xml"/>
  <Override PartName="/ppt/ink/ink5001.xml" ContentType="application/inkml+xml"/>
  <Override PartName="/ppt/ink/ink5002.xml" ContentType="application/inkml+xml"/>
  <Override PartName="/ppt/ink/ink5003.xml" ContentType="application/inkml+xml"/>
  <Override PartName="/ppt/ink/ink5004.xml" ContentType="application/inkml+xml"/>
  <Override PartName="/ppt/ink/ink5005.xml" ContentType="application/inkml+xml"/>
  <Override PartName="/ppt/ink/ink5006.xml" ContentType="application/inkml+xml"/>
  <Override PartName="/ppt/ink/ink5007.xml" ContentType="application/inkml+xml"/>
  <Override PartName="/ppt/ink/ink5008.xml" ContentType="application/inkml+xml"/>
  <Override PartName="/ppt/ink/ink5009.xml" ContentType="application/inkml+xml"/>
  <Override PartName="/ppt/ink/ink5010.xml" ContentType="application/inkml+xml"/>
  <Override PartName="/ppt/ink/ink5011.xml" ContentType="application/inkml+xml"/>
  <Override PartName="/ppt/ink/ink5012.xml" ContentType="application/inkml+xml"/>
  <Override PartName="/ppt/ink/ink5013.xml" ContentType="application/inkml+xml"/>
  <Override PartName="/ppt/ink/ink5014.xml" ContentType="application/inkml+xml"/>
  <Override PartName="/ppt/ink/ink5015.xml" ContentType="application/inkml+xml"/>
  <Override PartName="/ppt/ink/ink5016.xml" ContentType="application/inkml+xml"/>
  <Override PartName="/ppt/ink/ink5017.xml" ContentType="application/inkml+xml"/>
  <Override PartName="/ppt/ink/ink5018.xml" ContentType="application/inkml+xml"/>
  <Override PartName="/ppt/ink/ink5019.xml" ContentType="application/inkml+xml"/>
  <Override PartName="/ppt/ink/ink5020.xml" ContentType="application/inkml+xml"/>
  <Override PartName="/ppt/ink/ink5021.xml" ContentType="application/inkml+xml"/>
  <Override PartName="/ppt/ink/ink5022.xml" ContentType="application/inkml+xml"/>
  <Override PartName="/ppt/ink/ink5023.xml" ContentType="application/inkml+xml"/>
  <Override PartName="/ppt/ink/ink5024.xml" ContentType="application/inkml+xml"/>
  <Override PartName="/ppt/ink/ink5025.xml" ContentType="application/inkml+xml"/>
  <Override PartName="/ppt/ink/ink5026.xml" ContentType="application/inkml+xml"/>
  <Override PartName="/ppt/ink/ink5027.xml" ContentType="application/inkml+xml"/>
  <Override PartName="/ppt/ink/ink5028.xml" ContentType="application/inkml+xml"/>
  <Override PartName="/ppt/ink/ink5029.xml" ContentType="application/inkml+xml"/>
  <Override PartName="/ppt/ink/ink5030.xml" ContentType="application/inkml+xml"/>
  <Override PartName="/ppt/ink/ink5031.xml" ContentType="application/inkml+xml"/>
  <Override PartName="/ppt/ink/ink5032.xml" ContentType="application/inkml+xml"/>
  <Override PartName="/ppt/ink/ink5033.xml" ContentType="application/inkml+xml"/>
  <Override PartName="/ppt/ink/ink5034.xml" ContentType="application/inkml+xml"/>
  <Override PartName="/ppt/ink/ink5035.xml" ContentType="application/inkml+xml"/>
  <Override PartName="/ppt/ink/ink5036.xml" ContentType="application/inkml+xml"/>
  <Override PartName="/ppt/ink/ink5037.xml" ContentType="application/inkml+xml"/>
  <Override PartName="/ppt/ink/ink5038.xml" ContentType="application/inkml+xml"/>
  <Override PartName="/ppt/ink/ink5039.xml" ContentType="application/inkml+xml"/>
  <Override PartName="/ppt/ink/ink5040.xml" ContentType="application/inkml+xml"/>
  <Override PartName="/ppt/ink/ink5041.xml" ContentType="application/inkml+xml"/>
  <Override PartName="/ppt/ink/ink5042.xml" ContentType="application/inkml+xml"/>
  <Override PartName="/ppt/ink/ink5043.xml" ContentType="application/inkml+xml"/>
  <Override PartName="/ppt/ink/ink5044.xml" ContentType="application/inkml+xml"/>
  <Override PartName="/ppt/ink/ink5045.xml" ContentType="application/inkml+xml"/>
  <Override PartName="/ppt/ink/ink5046.xml" ContentType="application/inkml+xml"/>
  <Override PartName="/ppt/ink/ink5047.xml" ContentType="application/inkml+xml"/>
  <Override PartName="/ppt/ink/ink5048.xml" ContentType="application/inkml+xml"/>
  <Override PartName="/ppt/ink/ink5049.xml" ContentType="application/inkml+xml"/>
  <Override PartName="/ppt/ink/ink5050.xml" ContentType="application/inkml+xml"/>
  <Override PartName="/ppt/ink/ink5051.xml" ContentType="application/inkml+xml"/>
  <Override PartName="/ppt/ink/ink5052.xml" ContentType="application/inkml+xml"/>
  <Override PartName="/ppt/ink/ink5053.xml" ContentType="application/inkml+xml"/>
  <Override PartName="/ppt/ink/ink5054.xml" ContentType="application/inkml+xml"/>
  <Override PartName="/ppt/ink/ink5055.xml" ContentType="application/inkml+xml"/>
  <Override PartName="/ppt/ink/ink5056.xml" ContentType="application/inkml+xml"/>
  <Override PartName="/ppt/ink/ink5057.xml" ContentType="application/inkml+xml"/>
  <Override PartName="/ppt/ink/ink5058.xml" ContentType="application/inkml+xml"/>
  <Override PartName="/ppt/ink/ink5059.xml" ContentType="application/inkml+xml"/>
  <Override PartName="/ppt/ink/ink5060.xml" ContentType="application/inkml+xml"/>
  <Override PartName="/ppt/ink/ink5061.xml" ContentType="application/inkml+xml"/>
  <Override PartName="/ppt/ink/ink5062.xml" ContentType="application/inkml+xml"/>
  <Override PartName="/ppt/ink/ink5063.xml" ContentType="application/inkml+xml"/>
  <Override PartName="/ppt/ink/ink5064.xml" ContentType="application/inkml+xml"/>
  <Override PartName="/ppt/ink/ink5065.xml" ContentType="application/inkml+xml"/>
  <Override PartName="/ppt/ink/ink5066.xml" ContentType="application/inkml+xml"/>
  <Override PartName="/ppt/ink/ink5067.xml" ContentType="application/inkml+xml"/>
  <Override PartName="/ppt/ink/ink5068.xml" ContentType="application/inkml+xml"/>
  <Override PartName="/ppt/ink/ink5069.xml" ContentType="application/inkml+xml"/>
  <Override PartName="/ppt/ink/ink5070.xml" ContentType="application/inkml+xml"/>
  <Override PartName="/ppt/ink/ink5071.xml" ContentType="application/inkml+xml"/>
  <Override PartName="/ppt/ink/ink5072.xml" ContentType="application/inkml+xml"/>
  <Override PartName="/ppt/ink/ink5073.xml" ContentType="application/inkml+xml"/>
  <Override PartName="/ppt/ink/ink5074.xml" ContentType="application/inkml+xml"/>
  <Override PartName="/ppt/ink/ink5075.xml" ContentType="application/inkml+xml"/>
  <Override PartName="/ppt/ink/ink5076.xml" ContentType="application/inkml+xml"/>
  <Override PartName="/ppt/ink/ink5077.xml" ContentType="application/inkml+xml"/>
  <Override PartName="/ppt/ink/ink5078.xml" ContentType="application/inkml+xml"/>
  <Override PartName="/ppt/ink/ink5079.xml" ContentType="application/inkml+xml"/>
  <Override PartName="/ppt/ink/ink5080.xml" ContentType="application/inkml+xml"/>
  <Override PartName="/ppt/ink/ink5081.xml" ContentType="application/inkml+xml"/>
  <Override PartName="/ppt/ink/ink5082.xml" ContentType="application/inkml+xml"/>
  <Override PartName="/ppt/ink/ink5083.xml" ContentType="application/inkml+xml"/>
  <Override PartName="/ppt/ink/ink5084.xml" ContentType="application/inkml+xml"/>
  <Override PartName="/ppt/ink/ink5085.xml" ContentType="application/inkml+xml"/>
  <Override PartName="/ppt/ink/ink5086.xml" ContentType="application/inkml+xml"/>
  <Override PartName="/ppt/ink/ink5087.xml" ContentType="application/inkml+xml"/>
  <Override PartName="/ppt/ink/ink5088.xml" ContentType="application/inkml+xml"/>
  <Override PartName="/ppt/ink/ink5089.xml" ContentType="application/inkml+xml"/>
  <Override PartName="/ppt/ink/ink5090.xml" ContentType="application/inkml+xml"/>
  <Override PartName="/ppt/ink/ink5091.xml" ContentType="application/inkml+xml"/>
  <Override PartName="/ppt/ink/ink5092.xml" ContentType="application/inkml+xml"/>
  <Override PartName="/ppt/ink/ink5093.xml" ContentType="application/inkml+xml"/>
  <Override PartName="/ppt/ink/ink5094.xml" ContentType="application/inkml+xml"/>
  <Override PartName="/ppt/ink/ink5095.xml" ContentType="application/inkml+xml"/>
  <Override PartName="/ppt/ink/ink5096.xml" ContentType="application/inkml+xml"/>
  <Override PartName="/ppt/ink/ink5097.xml" ContentType="application/inkml+xml"/>
  <Override PartName="/ppt/ink/ink5098.xml" ContentType="application/inkml+xml"/>
  <Override PartName="/ppt/ink/ink5099.xml" ContentType="application/inkml+xml"/>
  <Override PartName="/ppt/ink/ink5100.xml" ContentType="application/inkml+xml"/>
  <Override PartName="/ppt/ink/ink5101.xml" ContentType="application/inkml+xml"/>
  <Override PartName="/ppt/ink/ink5102.xml" ContentType="application/inkml+xml"/>
  <Override PartName="/ppt/ink/ink5103.xml" ContentType="application/inkml+xml"/>
  <Override PartName="/ppt/ink/ink5104.xml" ContentType="application/inkml+xml"/>
  <Override PartName="/ppt/ink/ink5105.xml" ContentType="application/inkml+xml"/>
  <Override PartName="/ppt/ink/ink5106.xml" ContentType="application/inkml+xml"/>
  <Override PartName="/ppt/ink/ink5107.xml" ContentType="application/inkml+xml"/>
  <Override PartName="/ppt/ink/ink5108.xml" ContentType="application/inkml+xml"/>
  <Override PartName="/ppt/ink/ink5109.xml" ContentType="application/inkml+xml"/>
  <Override PartName="/ppt/ink/ink5110.xml" ContentType="application/inkml+xml"/>
  <Override PartName="/ppt/ink/ink5111.xml" ContentType="application/inkml+xml"/>
  <Override PartName="/ppt/ink/ink5112.xml" ContentType="application/inkml+xml"/>
  <Override PartName="/ppt/ink/ink5113.xml" ContentType="application/inkml+xml"/>
  <Override PartName="/ppt/ink/ink5114.xml" ContentType="application/inkml+xml"/>
  <Override PartName="/ppt/ink/ink5115.xml" ContentType="application/inkml+xml"/>
  <Override PartName="/ppt/ink/ink5116.xml" ContentType="application/inkml+xml"/>
  <Override PartName="/ppt/ink/ink5117.xml" ContentType="application/inkml+xml"/>
  <Override PartName="/ppt/ink/ink5118.xml" ContentType="application/inkml+xml"/>
  <Override PartName="/ppt/ink/ink5119.xml" ContentType="application/inkml+xml"/>
  <Override PartName="/ppt/ink/ink5120.xml" ContentType="application/inkml+xml"/>
  <Override PartName="/ppt/ink/ink5121.xml" ContentType="application/inkml+xml"/>
  <Override PartName="/ppt/ink/ink5122.xml" ContentType="application/inkml+xml"/>
  <Override PartName="/ppt/ink/ink5123.xml" ContentType="application/inkml+xml"/>
  <Override PartName="/ppt/ink/ink5124.xml" ContentType="application/inkml+xml"/>
  <Override PartName="/ppt/ink/ink5125.xml" ContentType="application/inkml+xml"/>
  <Override PartName="/ppt/ink/ink5126.xml" ContentType="application/inkml+xml"/>
  <Override PartName="/ppt/ink/ink5127.xml" ContentType="application/inkml+xml"/>
  <Override PartName="/ppt/ink/ink5128.xml" ContentType="application/inkml+xml"/>
  <Override PartName="/ppt/ink/ink5129.xml" ContentType="application/inkml+xml"/>
  <Override PartName="/ppt/ink/ink5130.xml" ContentType="application/inkml+xml"/>
  <Override PartName="/ppt/ink/ink5131.xml" ContentType="application/inkml+xml"/>
  <Override PartName="/ppt/ink/ink5132.xml" ContentType="application/inkml+xml"/>
  <Override PartName="/ppt/ink/ink5133.xml" ContentType="application/inkml+xml"/>
  <Override PartName="/ppt/ink/ink5134.xml" ContentType="application/inkml+xml"/>
  <Override PartName="/ppt/ink/ink5135.xml" ContentType="application/inkml+xml"/>
  <Override PartName="/ppt/ink/ink5136.xml" ContentType="application/inkml+xml"/>
  <Override PartName="/ppt/ink/ink5137.xml" ContentType="application/inkml+xml"/>
  <Override PartName="/ppt/ink/ink5138.xml" ContentType="application/inkml+xml"/>
  <Override PartName="/ppt/ink/ink5139.xml" ContentType="application/inkml+xml"/>
  <Override PartName="/ppt/ink/ink5140.xml" ContentType="application/inkml+xml"/>
  <Override PartName="/ppt/ink/ink5141.xml" ContentType="application/inkml+xml"/>
  <Override PartName="/ppt/ink/ink5142.xml" ContentType="application/inkml+xml"/>
  <Override PartName="/ppt/ink/ink5143.xml" ContentType="application/inkml+xml"/>
  <Override PartName="/ppt/ink/ink5144.xml" ContentType="application/inkml+xml"/>
  <Override PartName="/ppt/ink/ink5145.xml" ContentType="application/inkml+xml"/>
  <Override PartName="/ppt/ink/ink5146.xml" ContentType="application/inkml+xml"/>
  <Override PartName="/ppt/ink/ink5147.xml" ContentType="application/inkml+xml"/>
  <Override PartName="/ppt/ink/ink5148.xml" ContentType="application/inkml+xml"/>
  <Override PartName="/ppt/ink/ink5149.xml" ContentType="application/inkml+xml"/>
  <Override PartName="/ppt/ink/ink5150.xml" ContentType="application/inkml+xml"/>
  <Override PartName="/ppt/ink/ink5151.xml" ContentType="application/inkml+xml"/>
  <Override PartName="/ppt/ink/ink5152.xml" ContentType="application/inkml+xml"/>
  <Override PartName="/ppt/ink/ink5153.xml" ContentType="application/inkml+xml"/>
  <Override PartName="/ppt/ink/ink5154.xml" ContentType="application/inkml+xml"/>
  <Override PartName="/ppt/ink/ink5155.xml" ContentType="application/inkml+xml"/>
  <Override PartName="/ppt/ink/ink5156.xml" ContentType="application/inkml+xml"/>
  <Override PartName="/ppt/ink/ink5157.xml" ContentType="application/inkml+xml"/>
  <Override PartName="/ppt/ink/ink5158.xml" ContentType="application/inkml+xml"/>
  <Override PartName="/ppt/ink/ink5159.xml" ContentType="application/inkml+xml"/>
  <Override PartName="/ppt/ink/ink5160.xml" ContentType="application/inkml+xml"/>
  <Override PartName="/ppt/ink/ink5161.xml" ContentType="application/inkml+xml"/>
  <Override PartName="/ppt/ink/ink5162.xml" ContentType="application/inkml+xml"/>
  <Override PartName="/ppt/ink/ink5163.xml" ContentType="application/inkml+xml"/>
  <Override PartName="/ppt/ink/ink5164.xml" ContentType="application/inkml+xml"/>
  <Override PartName="/ppt/ink/ink5165.xml" ContentType="application/inkml+xml"/>
  <Override PartName="/ppt/ink/ink5166.xml" ContentType="application/inkml+xml"/>
  <Override PartName="/ppt/ink/ink5167.xml" ContentType="application/inkml+xml"/>
  <Override PartName="/ppt/ink/ink5168.xml" ContentType="application/inkml+xml"/>
  <Override PartName="/ppt/ink/ink5169.xml" ContentType="application/inkml+xml"/>
  <Override PartName="/ppt/ink/ink5170.xml" ContentType="application/inkml+xml"/>
  <Override PartName="/ppt/ink/ink5171.xml" ContentType="application/inkml+xml"/>
  <Override PartName="/ppt/ink/ink5172.xml" ContentType="application/inkml+xml"/>
  <Override PartName="/ppt/ink/ink5173.xml" ContentType="application/inkml+xml"/>
  <Override PartName="/ppt/ink/ink5174.xml" ContentType="application/inkml+xml"/>
  <Override PartName="/ppt/ink/ink5175.xml" ContentType="application/inkml+xml"/>
  <Override PartName="/ppt/ink/ink5176.xml" ContentType="application/inkml+xml"/>
  <Override PartName="/ppt/ink/ink5177.xml" ContentType="application/inkml+xml"/>
  <Override PartName="/ppt/ink/ink5178.xml" ContentType="application/inkml+xml"/>
  <Override PartName="/ppt/ink/ink5179.xml" ContentType="application/inkml+xml"/>
  <Override PartName="/ppt/ink/ink5180.xml" ContentType="application/inkml+xml"/>
  <Override PartName="/ppt/ink/ink5181.xml" ContentType="application/inkml+xml"/>
  <Override PartName="/ppt/ink/ink5182.xml" ContentType="application/inkml+xml"/>
  <Override PartName="/ppt/ink/ink5183.xml" ContentType="application/inkml+xml"/>
  <Override PartName="/ppt/ink/ink5184.xml" ContentType="application/inkml+xml"/>
  <Override PartName="/ppt/ink/ink5185.xml" ContentType="application/inkml+xml"/>
  <Override PartName="/ppt/ink/ink5186.xml" ContentType="application/inkml+xml"/>
  <Override PartName="/ppt/ink/ink5187.xml" ContentType="application/inkml+xml"/>
  <Override PartName="/ppt/ink/ink5188.xml" ContentType="application/inkml+xml"/>
  <Override PartName="/ppt/ink/ink5189.xml" ContentType="application/inkml+xml"/>
  <Override PartName="/ppt/ink/ink5190.xml" ContentType="application/inkml+xml"/>
  <Override PartName="/ppt/ink/ink5191.xml" ContentType="application/inkml+xml"/>
  <Override PartName="/ppt/ink/ink5192.xml" ContentType="application/inkml+xml"/>
  <Override PartName="/ppt/ink/ink5193.xml" ContentType="application/inkml+xml"/>
  <Override PartName="/ppt/ink/ink5194.xml" ContentType="application/inkml+xml"/>
  <Override PartName="/ppt/ink/ink5195.xml" ContentType="application/inkml+xml"/>
  <Override PartName="/ppt/ink/ink5196.xml" ContentType="application/inkml+xml"/>
  <Override PartName="/ppt/ink/ink5197.xml" ContentType="application/inkml+xml"/>
  <Override PartName="/ppt/ink/ink5198.xml" ContentType="application/inkml+xml"/>
  <Override PartName="/ppt/ink/ink5199.xml" ContentType="application/inkml+xml"/>
  <Override PartName="/ppt/ink/ink5200.xml" ContentType="application/inkml+xml"/>
  <Override PartName="/ppt/ink/ink5201.xml" ContentType="application/inkml+xml"/>
  <Override PartName="/ppt/ink/ink5202.xml" ContentType="application/inkml+xml"/>
  <Override PartName="/ppt/ink/ink5203.xml" ContentType="application/inkml+xml"/>
  <Override PartName="/ppt/ink/ink5204.xml" ContentType="application/inkml+xml"/>
  <Override PartName="/ppt/ink/ink5205.xml" ContentType="application/inkml+xml"/>
  <Override PartName="/ppt/ink/ink5206.xml" ContentType="application/inkml+xml"/>
  <Override PartName="/ppt/ink/ink5207.xml" ContentType="application/inkml+xml"/>
  <Override PartName="/ppt/ink/ink5208.xml" ContentType="application/inkml+xml"/>
  <Override PartName="/ppt/ink/ink5209.xml" ContentType="application/inkml+xml"/>
  <Override PartName="/ppt/ink/ink5210.xml" ContentType="application/inkml+xml"/>
  <Override PartName="/ppt/ink/ink5211.xml" ContentType="application/inkml+xml"/>
  <Override PartName="/ppt/ink/ink5212.xml" ContentType="application/inkml+xml"/>
  <Override PartName="/ppt/ink/ink5213.xml" ContentType="application/inkml+xml"/>
  <Override PartName="/ppt/ink/ink5214.xml" ContentType="application/inkml+xml"/>
  <Override PartName="/ppt/ink/ink5215.xml" ContentType="application/inkml+xml"/>
  <Override PartName="/ppt/ink/ink5216.xml" ContentType="application/inkml+xml"/>
  <Override PartName="/ppt/ink/ink5217.xml" ContentType="application/inkml+xml"/>
  <Override PartName="/ppt/ink/ink5218.xml" ContentType="application/inkml+xml"/>
  <Override PartName="/ppt/ink/ink5219.xml" ContentType="application/inkml+xml"/>
  <Override PartName="/ppt/ink/ink5220.xml" ContentType="application/inkml+xml"/>
  <Override PartName="/ppt/ink/ink5221.xml" ContentType="application/inkml+xml"/>
  <Override PartName="/ppt/ink/ink5222.xml" ContentType="application/inkml+xml"/>
  <Override PartName="/ppt/ink/ink5223.xml" ContentType="application/inkml+xml"/>
  <Override PartName="/ppt/ink/ink5224.xml" ContentType="application/inkml+xml"/>
  <Override PartName="/ppt/ink/ink5225.xml" ContentType="application/inkml+xml"/>
  <Override PartName="/ppt/ink/ink5226.xml" ContentType="application/inkml+xml"/>
  <Override PartName="/ppt/ink/ink5227.xml" ContentType="application/inkml+xml"/>
  <Override PartName="/ppt/ink/ink5228.xml" ContentType="application/inkml+xml"/>
  <Override PartName="/ppt/ink/ink5229.xml" ContentType="application/inkml+xml"/>
  <Override PartName="/ppt/ink/ink5230.xml" ContentType="application/inkml+xml"/>
  <Override PartName="/ppt/ink/ink5231.xml" ContentType="application/inkml+xml"/>
  <Override PartName="/ppt/ink/ink5232.xml" ContentType="application/inkml+xml"/>
  <Override PartName="/ppt/ink/ink5233.xml" ContentType="application/inkml+xml"/>
  <Override PartName="/ppt/ink/ink5234.xml" ContentType="application/inkml+xml"/>
  <Override PartName="/ppt/ink/ink5235.xml" ContentType="application/inkml+xml"/>
  <Override PartName="/ppt/ink/ink5236.xml" ContentType="application/inkml+xml"/>
  <Override PartName="/ppt/ink/ink5237.xml" ContentType="application/inkml+xml"/>
  <Override PartName="/ppt/ink/ink5238.xml" ContentType="application/inkml+xml"/>
  <Override PartName="/ppt/ink/ink5239.xml" ContentType="application/inkml+xml"/>
  <Override PartName="/ppt/ink/ink5240.xml" ContentType="application/inkml+xml"/>
  <Override PartName="/ppt/ink/ink5241.xml" ContentType="application/inkml+xml"/>
  <Override PartName="/ppt/ink/ink5242.xml" ContentType="application/inkml+xml"/>
  <Override PartName="/ppt/ink/ink5243.xml" ContentType="application/inkml+xml"/>
  <Override PartName="/ppt/ink/ink5244.xml" ContentType="application/inkml+xml"/>
  <Override PartName="/ppt/ink/ink5245.xml" ContentType="application/inkml+xml"/>
  <Override PartName="/ppt/ink/ink5246.xml" ContentType="application/inkml+xml"/>
  <Override PartName="/ppt/ink/ink5247.xml" ContentType="application/inkml+xml"/>
  <Override PartName="/ppt/ink/ink5248.xml" ContentType="application/inkml+xml"/>
  <Override PartName="/ppt/ink/ink5249.xml" ContentType="application/inkml+xml"/>
  <Override PartName="/ppt/ink/ink5250.xml" ContentType="application/inkml+xml"/>
  <Override PartName="/ppt/ink/ink5251.xml" ContentType="application/inkml+xml"/>
  <Override PartName="/ppt/ink/ink5252.xml" ContentType="application/inkml+xml"/>
  <Override PartName="/ppt/ink/ink5253.xml" ContentType="application/inkml+xml"/>
  <Override PartName="/ppt/ink/ink5254.xml" ContentType="application/inkml+xml"/>
  <Override PartName="/ppt/ink/ink5255.xml" ContentType="application/inkml+xml"/>
  <Override PartName="/ppt/ink/ink5256.xml" ContentType="application/inkml+xml"/>
  <Override PartName="/ppt/ink/ink5257.xml" ContentType="application/inkml+xml"/>
  <Override PartName="/ppt/ink/ink5258.xml" ContentType="application/inkml+xml"/>
  <Override PartName="/ppt/ink/ink5259.xml" ContentType="application/inkml+xml"/>
  <Override PartName="/ppt/ink/ink5260.xml" ContentType="application/inkml+xml"/>
  <Override PartName="/ppt/ink/ink5261.xml" ContentType="application/inkml+xml"/>
  <Override PartName="/ppt/ink/ink5262.xml" ContentType="application/inkml+xml"/>
  <Override PartName="/ppt/ink/ink5263.xml" ContentType="application/inkml+xml"/>
  <Override PartName="/ppt/ink/ink5264.xml" ContentType="application/inkml+xml"/>
  <Override PartName="/ppt/ink/ink5265.xml" ContentType="application/inkml+xml"/>
  <Override PartName="/ppt/ink/ink5266.xml" ContentType="application/inkml+xml"/>
  <Override PartName="/ppt/ink/ink5267.xml" ContentType="application/inkml+xml"/>
  <Override PartName="/ppt/ink/ink5268.xml" ContentType="application/inkml+xml"/>
  <Override PartName="/ppt/ink/ink5269.xml" ContentType="application/inkml+xml"/>
  <Override PartName="/ppt/ink/ink5270.xml" ContentType="application/inkml+xml"/>
  <Override PartName="/ppt/ink/ink5271.xml" ContentType="application/inkml+xml"/>
  <Override PartName="/ppt/ink/ink5272.xml" ContentType="application/inkml+xml"/>
  <Override PartName="/ppt/ink/ink5273.xml" ContentType="application/inkml+xml"/>
  <Override PartName="/ppt/ink/ink5274.xml" ContentType="application/inkml+xml"/>
  <Override PartName="/ppt/ink/ink5275.xml" ContentType="application/inkml+xml"/>
  <Override PartName="/ppt/ink/ink5276.xml" ContentType="application/inkml+xml"/>
  <Override PartName="/ppt/ink/ink5277.xml" ContentType="application/inkml+xml"/>
  <Override PartName="/ppt/ink/ink5278.xml" ContentType="application/inkml+xml"/>
  <Override PartName="/ppt/ink/ink5279.xml" ContentType="application/inkml+xml"/>
  <Override PartName="/ppt/ink/ink5280.xml" ContentType="application/inkml+xml"/>
  <Override PartName="/ppt/ink/ink5281.xml" ContentType="application/inkml+xml"/>
  <Override PartName="/ppt/ink/ink5282.xml" ContentType="application/inkml+xml"/>
  <Override PartName="/ppt/ink/ink5283.xml" ContentType="application/inkml+xml"/>
  <Override PartName="/ppt/ink/ink5284.xml" ContentType="application/inkml+xml"/>
  <Override PartName="/ppt/ink/ink5285.xml" ContentType="application/inkml+xml"/>
  <Override PartName="/ppt/ink/ink5286.xml" ContentType="application/inkml+xml"/>
  <Override PartName="/ppt/ink/ink5287.xml" ContentType="application/inkml+xml"/>
  <Override PartName="/ppt/ink/ink5288.xml" ContentType="application/inkml+xml"/>
  <Override PartName="/ppt/ink/ink5289.xml" ContentType="application/inkml+xml"/>
  <Override PartName="/ppt/ink/ink5290.xml" ContentType="application/inkml+xml"/>
  <Override PartName="/ppt/ink/ink5291.xml" ContentType="application/inkml+xml"/>
  <Override PartName="/ppt/ink/ink5292.xml" ContentType="application/inkml+xml"/>
  <Override PartName="/ppt/ink/ink5293.xml" ContentType="application/inkml+xml"/>
  <Override PartName="/ppt/ink/ink5294.xml" ContentType="application/inkml+xml"/>
  <Override PartName="/ppt/ink/ink5295.xml" ContentType="application/inkml+xml"/>
  <Override PartName="/ppt/ink/ink5296.xml" ContentType="application/inkml+xml"/>
  <Override PartName="/ppt/ink/ink5297.xml" ContentType="application/inkml+xml"/>
  <Override PartName="/ppt/ink/ink5298.xml" ContentType="application/inkml+xml"/>
  <Override PartName="/ppt/ink/ink5299.xml" ContentType="application/inkml+xml"/>
  <Override PartName="/ppt/ink/ink5300.xml" ContentType="application/inkml+xml"/>
  <Override PartName="/ppt/ink/ink5301.xml" ContentType="application/inkml+xml"/>
  <Override PartName="/ppt/ink/ink5302.xml" ContentType="application/inkml+xml"/>
  <Override PartName="/ppt/ink/ink5303.xml" ContentType="application/inkml+xml"/>
  <Override PartName="/ppt/ink/ink5304.xml" ContentType="application/inkml+xml"/>
  <Override PartName="/ppt/ink/ink5305.xml" ContentType="application/inkml+xml"/>
  <Override PartName="/ppt/ink/ink5306.xml" ContentType="application/inkml+xml"/>
  <Override PartName="/ppt/ink/ink5307.xml" ContentType="application/inkml+xml"/>
  <Override PartName="/ppt/ink/ink5308.xml" ContentType="application/inkml+xml"/>
  <Override PartName="/ppt/ink/ink5309.xml" ContentType="application/inkml+xml"/>
  <Override PartName="/ppt/ink/ink5310.xml" ContentType="application/inkml+xml"/>
  <Override PartName="/ppt/ink/ink5311.xml" ContentType="application/inkml+xml"/>
  <Override PartName="/ppt/ink/ink5312.xml" ContentType="application/inkml+xml"/>
  <Override PartName="/ppt/ink/ink5313.xml" ContentType="application/inkml+xml"/>
  <Override PartName="/ppt/ink/ink5314.xml" ContentType="application/inkml+xml"/>
  <Override PartName="/ppt/ink/ink5315.xml" ContentType="application/inkml+xml"/>
  <Override PartName="/ppt/ink/ink5316.xml" ContentType="application/inkml+xml"/>
  <Override PartName="/ppt/ink/ink5317.xml" ContentType="application/inkml+xml"/>
  <Override PartName="/ppt/ink/ink5318.xml" ContentType="application/inkml+xml"/>
  <Override PartName="/ppt/ink/ink5319.xml" ContentType="application/inkml+xml"/>
  <Override PartName="/ppt/ink/ink5320.xml" ContentType="application/inkml+xml"/>
  <Override PartName="/ppt/ink/ink5321.xml" ContentType="application/inkml+xml"/>
  <Override PartName="/ppt/ink/ink5322.xml" ContentType="application/inkml+xml"/>
  <Override PartName="/ppt/ink/ink5323.xml" ContentType="application/inkml+xml"/>
  <Override PartName="/ppt/ink/ink5324.xml" ContentType="application/inkml+xml"/>
  <Override PartName="/ppt/ink/ink5325.xml" ContentType="application/inkml+xml"/>
  <Override PartName="/ppt/ink/ink5326.xml" ContentType="application/inkml+xml"/>
  <Override PartName="/ppt/ink/ink5327.xml" ContentType="application/inkml+xml"/>
  <Override PartName="/ppt/ink/ink5328.xml" ContentType="application/inkml+xml"/>
  <Override PartName="/ppt/ink/ink5329.xml" ContentType="application/inkml+xml"/>
  <Override PartName="/ppt/ink/ink5330.xml" ContentType="application/inkml+xml"/>
  <Override PartName="/ppt/ink/ink5331.xml" ContentType="application/inkml+xml"/>
  <Override PartName="/ppt/ink/ink5332.xml" ContentType="application/inkml+xml"/>
  <Override PartName="/ppt/ink/ink5333.xml" ContentType="application/inkml+xml"/>
  <Override PartName="/ppt/ink/ink5334.xml" ContentType="application/inkml+xml"/>
  <Override PartName="/ppt/ink/ink5335.xml" ContentType="application/inkml+xml"/>
  <Override PartName="/ppt/ink/ink5336.xml" ContentType="application/inkml+xml"/>
  <Override PartName="/ppt/ink/ink5337.xml" ContentType="application/inkml+xml"/>
  <Override PartName="/ppt/ink/ink5338.xml" ContentType="application/inkml+xml"/>
  <Override PartName="/ppt/ink/ink5339.xml" ContentType="application/inkml+xml"/>
  <Override PartName="/ppt/ink/ink5340.xml" ContentType="application/inkml+xml"/>
  <Override PartName="/ppt/ink/ink5341.xml" ContentType="application/inkml+xml"/>
  <Override PartName="/ppt/ink/ink5342.xml" ContentType="application/inkml+xml"/>
  <Override PartName="/ppt/ink/ink5343.xml" ContentType="application/inkml+xml"/>
  <Override PartName="/ppt/ink/ink5344.xml" ContentType="application/inkml+xml"/>
  <Override PartName="/ppt/ink/ink5345.xml" ContentType="application/inkml+xml"/>
  <Override PartName="/ppt/ink/ink5346.xml" ContentType="application/inkml+xml"/>
  <Override PartName="/ppt/ink/ink5347.xml" ContentType="application/inkml+xml"/>
  <Override PartName="/ppt/ink/ink5348.xml" ContentType="application/inkml+xml"/>
  <Override PartName="/ppt/ink/ink5349.xml" ContentType="application/inkml+xml"/>
  <Override PartName="/ppt/ink/ink5350.xml" ContentType="application/inkml+xml"/>
  <Override PartName="/ppt/ink/ink5351.xml" ContentType="application/inkml+xml"/>
  <Override PartName="/ppt/ink/ink5352.xml" ContentType="application/inkml+xml"/>
  <Override PartName="/ppt/ink/ink5353.xml" ContentType="application/inkml+xml"/>
  <Override PartName="/ppt/ink/ink5354.xml" ContentType="application/inkml+xml"/>
  <Override PartName="/ppt/ink/ink5355.xml" ContentType="application/inkml+xml"/>
  <Override PartName="/ppt/ink/ink5356.xml" ContentType="application/inkml+xml"/>
  <Override PartName="/ppt/ink/ink5357.xml" ContentType="application/inkml+xml"/>
  <Override PartName="/ppt/ink/ink5358.xml" ContentType="application/inkml+xml"/>
  <Override PartName="/ppt/ink/ink5359.xml" ContentType="application/inkml+xml"/>
  <Override PartName="/ppt/ink/ink5360.xml" ContentType="application/inkml+xml"/>
  <Override PartName="/ppt/ink/ink5361.xml" ContentType="application/inkml+xml"/>
  <Override PartName="/ppt/ink/ink5362.xml" ContentType="application/inkml+xml"/>
  <Override PartName="/ppt/ink/ink5363.xml" ContentType="application/inkml+xml"/>
  <Override PartName="/ppt/ink/ink5364.xml" ContentType="application/inkml+xml"/>
  <Override PartName="/ppt/ink/ink5365.xml" ContentType="application/inkml+xml"/>
  <Override PartName="/ppt/ink/ink5366.xml" ContentType="application/inkml+xml"/>
  <Override PartName="/ppt/ink/ink5367.xml" ContentType="application/inkml+xml"/>
  <Override PartName="/ppt/ink/ink5368.xml" ContentType="application/inkml+xml"/>
  <Override PartName="/ppt/ink/ink5369.xml" ContentType="application/inkml+xml"/>
  <Override PartName="/ppt/ink/ink5370.xml" ContentType="application/inkml+xml"/>
  <Override PartName="/ppt/ink/ink5371.xml" ContentType="application/inkml+xml"/>
  <Override PartName="/ppt/ink/ink5372.xml" ContentType="application/inkml+xml"/>
  <Override PartName="/ppt/ink/ink5373.xml" ContentType="application/inkml+xml"/>
  <Override PartName="/ppt/ink/ink5374.xml" ContentType="application/inkml+xml"/>
  <Override PartName="/ppt/ink/ink5375.xml" ContentType="application/inkml+xml"/>
  <Override PartName="/ppt/ink/ink5376.xml" ContentType="application/inkml+xml"/>
  <Override PartName="/ppt/ink/ink5377.xml" ContentType="application/inkml+xml"/>
  <Override PartName="/ppt/ink/ink5378.xml" ContentType="application/inkml+xml"/>
  <Override PartName="/ppt/ink/ink5379.xml" ContentType="application/inkml+xml"/>
  <Override PartName="/ppt/ink/ink5380.xml" ContentType="application/inkml+xml"/>
  <Override PartName="/ppt/ink/ink5381.xml" ContentType="application/inkml+xml"/>
  <Override PartName="/ppt/ink/ink5382.xml" ContentType="application/inkml+xml"/>
  <Override PartName="/ppt/ink/ink5383.xml" ContentType="application/inkml+xml"/>
  <Override PartName="/ppt/ink/ink5384.xml" ContentType="application/inkml+xml"/>
  <Override PartName="/ppt/ink/ink5385.xml" ContentType="application/inkml+xml"/>
  <Override PartName="/ppt/ink/ink5386.xml" ContentType="application/inkml+xml"/>
  <Override PartName="/ppt/ink/ink5387.xml" ContentType="application/inkml+xml"/>
  <Override PartName="/ppt/ink/ink5388.xml" ContentType="application/inkml+xml"/>
  <Override PartName="/ppt/ink/ink5389.xml" ContentType="application/inkml+xml"/>
  <Override PartName="/ppt/ink/ink5390.xml" ContentType="application/inkml+xml"/>
  <Override PartName="/ppt/ink/ink5391.xml" ContentType="application/inkml+xml"/>
  <Override PartName="/ppt/ink/ink5392.xml" ContentType="application/inkml+xml"/>
  <Override PartName="/ppt/ink/ink5393.xml" ContentType="application/inkml+xml"/>
  <Override PartName="/ppt/ink/ink5394.xml" ContentType="application/inkml+xml"/>
  <Override PartName="/ppt/ink/ink5395.xml" ContentType="application/inkml+xml"/>
  <Override PartName="/ppt/ink/ink5396.xml" ContentType="application/inkml+xml"/>
  <Override PartName="/ppt/ink/ink5397.xml" ContentType="application/inkml+xml"/>
  <Override PartName="/ppt/ink/ink5398.xml" ContentType="application/inkml+xml"/>
  <Override PartName="/ppt/ink/ink5399.xml" ContentType="application/inkml+xml"/>
  <Override PartName="/ppt/ink/ink5400.xml" ContentType="application/inkml+xml"/>
  <Override PartName="/ppt/ink/ink5401.xml" ContentType="application/inkml+xml"/>
  <Override PartName="/ppt/ink/ink5402.xml" ContentType="application/inkml+xml"/>
  <Override PartName="/ppt/ink/ink5403.xml" ContentType="application/inkml+xml"/>
  <Override PartName="/ppt/ink/ink5404.xml" ContentType="application/inkml+xml"/>
  <Override PartName="/ppt/ink/ink5405.xml" ContentType="application/inkml+xml"/>
  <Override PartName="/ppt/ink/ink5406.xml" ContentType="application/inkml+xml"/>
  <Override PartName="/ppt/ink/ink5407.xml" ContentType="application/inkml+xml"/>
  <Override PartName="/ppt/ink/ink5408.xml" ContentType="application/inkml+xml"/>
  <Override PartName="/ppt/ink/ink5409.xml" ContentType="application/inkml+xml"/>
  <Override PartName="/ppt/ink/ink5410.xml" ContentType="application/inkml+xml"/>
  <Override PartName="/ppt/ink/ink5411.xml" ContentType="application/inkml+xml"/>
  <Override PartName="/ppt/ink/ink5412.xml" ContentType="application/inkml+xml"/>
  <Override PartName="/ppt/ink/ink5413.xml" ContentType="application/inkml+xml"/>
  <Override PartName="/ppt/ink/ink5414.xml" ContentType="application/inkml+xml"/>
  <Override PartName="/ppt/ink/ink5415.xml" ContentType="application/inkml+xml"/>
  <Override PartName="/ppt/ink/ink5416.xml" ContentType="application/inkml+xml"/>
  <Override PartName="/ppt/ink/ink5417.xml" ContentType="application/inkml+xml"/>
  <Override PartName="/ppt/ink/ink5418.xml" ContentType="application/inkml+xml"/>
  <Override PartName="/ppt/ink/ink5419.xml" ContentType="application/inkml+xml"/>
  <Override PartName="/ppt/ink/ink5420.xml" ContentType="application/inkml+xml"/>
  <Override PartName="/ppt/ink/ink5421.xml" ContentType="application/inkml+xml"/>
  <Override PartName="/ppt/ink/ink5422.xml" ContentType="application/inkml+xml"/>
  <Override PartName="/ppt/ink/ink5423.xml" ContentType="application/inkml+xml"/>
  <Override PartName="/ppt/ink/ink5424.xml" ContentType="application/inkml+xml"/>
  <Override PartName="/ppt/ink/ink5425.xml" ContentType="application/inkml+xml"/>
  <Override PartName="/ppt/ink/ink5426.xml" ContentType="application/inkml+xml"/>
  <Override PartName="/ppt/ink/ink5427.xml" ContentType="application/inkml+xml"/>
  <Override PartName="/ppt/ink/ink5428.xml" ContentType="application/inkml+xml"/>
  <Override PartName="/ppt/ink/ink5429.xml" ContentType="application/inkml+xml"/>
  <Override PartName="/ppt/ink/ink5430.xml" ContentType="application/inkml+xml"/>
  <Override PartName="/ppt/ink/ink5431.xml" ContentType="application/inkml+xml"/>
  <Override PartName="/ppt/ink/ink5432.xml" ContentType="application/inkml+xml"/>
  <Override PartName="/ppt/ink/ink5433.xml" ContentType="application/inkml+xml"/>
  <Override PartName="/ppt/ink/ink5434.xml" ContentType="application/inkml+xml"/>
  <Override PartName="/ppt/ink/ink5435.xml" ContentType="application/inkml+xml"/>
  <Override PartName="/ppt/ink/ink5436.xml" ContentType="application/inkml+xml"/>
  <Override PartName="/ppt/ink/ink5437.xml" ContentType="application/inkml+xml"/>
  <Override PartName="/ppt/ink/ink5438.xml" ContentType="application/inkml+xml"/>
  <Override PartName="/ppt/ink/ink5439.xml" ContentType="application/inkml+xml"/>
  <Override PartName="/ppt/ink/ink5440.xml" ContentType="application/inkml+xml"/>
  <Override PartName="/ppt/ink/ink5441.xml" ContentType="application/inkml+xml"/>
  <Override PartName="/ppt/ink/ink5442.xml" ContentType="application/inkml+xml"/>
  <Override PartName="/ppt/ink/ink5443.xml" ContentType="application/inkml+xml"/>
  <Override PartName="/ppt/ink/ink5444.xml" ContentType="application/inkml+xml"/>
  <Override PartName="/ppt/ink/ink5445.xml" ContentType="application/inkml+xml"/>
  <Override PartName="/ppt/ink/ink5446.xml" ContentType="application/inkml+xml"/>
  <Override PartName="/ppt/ink/ink5447.xml" ContentType="application/inkml+xml"/>
  <Override PartName="/ppt/ink/ink5448.xml" ContentType="application/inkml+xml"/>
  <Override PartName="/ppt/ink/ink5449.xml" ContentType="application/inkml+xml"/>
  <Override PartName="/ppt/ink/ink5450.xml" ContentType="application/inkml+xml"/>
  <Override PartName="/ppt/ink/ink5451.xml" ContentType="application/inkml+xml"/>
  <Override PartName="/ppt/ink/ink5452.xml" ContentType="application/inkml+xml"/>
  <Override PartName="/ppt/ink/ink5453.xml" ContentType="application/inkml+xml"/>
  <Override PartName="/ppt/ink/ink5454.xml" ContentType="application/inkml+xml"/>
  <Override PartName="/ppt/ink/ink5455.xml" ContentType="application/inkml+xml"/>
  <Override PartName="/ppt/ink/ink5456.xml" ContentType="application/inkml+xml"/>
  <Override PartName="/ppt/ink/ink5457.xml" ContentType="application/inkml+xml"/>
  <Override PartName="/ppt/ink/ink5458.xml" ContentType="application/inkml+xml"/>
  <Override PartName="/ppt/ink/ink5459.xml" ContentType="application/inkml+xml"/>
  <Override PartName="/ppt/ink/ink5460.xml" ContentType="application/inkml+xml"/>
  <Override PartName="/ppt/ink/ink5461.xml" ContentType="application/inkml+xml"/>
  <Override PartName="/ppt/ink/ink5462.xml" ContentType="application/inkml+xml"/>
  <Override PartName="/ppt/ink/ink5463.xml" ContentType="application/inkml+xml"/>
  <Override PartName="/ppt/ink/ink5464.xml" ContentType="application/inkml+xml"/>
  <Override PartName="/ppt/ink/ink5465.xml" ContentType="application/inkml+xml"/>
  <Override PartName="/ppt/ink/ink5466.xml" ContentType="application/inkml+xml"/>
  <Override PartName="/ppt/ink/ink5467.xml" ContentType="application/inkml+xml"/>
  <Override PartName="/ppt/ink/ink5468.xml" ContentType="application/inkml+xml"/>
  <Override PartName="/ppt/ink/ink5469.xml" ContentType="application/inkml+xml"/>
  <Override PartName="/ppt/ink/ink5470.xml" ContentType="application/inkml+xml"/>
  <Override PartName="/ppt/ink/ink5471.xml" ContentType="application/inkml+xml"/>
  <Override PartName="/ppt/ink/ink5472.xml" ContentType="application/inkml+xml"/>
  <Override PartName="/ppt/ink/ink5473.xml" ContentType="application/inkml+xml"/>
  <Override PartName="/ppt/ink/ink5474.xml" ContentType="application/inkml+xml"/>
  <Override PartName="/ppt/ink/ink5475.xml" ContentType="application/inkml+xml"/>
  <Override PartName="/ppt/ink/ink5476.xml" ContentType="application/inkml+xml"/>
  <Override PartName="/ppt/ink/ink5477.xml" ContentType="application/inkml+xml"/>
  <Override PartName="/ppt/ink/ink5478.xml" ContentType="application/inkml+xml"/>
  <Override PartName="/ppt/ink/ink5479.xml" ContentType="application/inkml+xml"/>
  <Override PartName="/ppt/ink/ink5480.xml" ContentType="application/inkml+xml"/>
  <Override PartName="/ppt/ink/ink5481.xml" ContentType="application/inkml+xml"/>
  <Override PartName="/ppt/ink/ink5482.xml" ContentType="application/inkml+xml"/>
  <Override PartName="/ppt/ink/ink5483.xml" ContentType="application/inkml+xml"/>
  <Override PartName="/ppt/ink/ink5484.xml" ContentType="application/inkml+xml"/>
  <Override PartName="/ppt/ink/ink5485.xml" ContentType="application/inkml+xml"/>
  <Override PartName="/ppt/ink/ink5486.xml" ContentType="application/inkml+xml"/>
  <Override PartName="/ppt/ink/ink5487.xml" ContentType="application/inkml+xml"/>
  <Override PartName="/ppt/ink/ink5488.xml" ContentType="application/inkml+xml"/>
  <Override PartName="/ppt/ink/ink5489.xml" ContentType="application/inkml+xml"/>
  <Override PartName="/ppt/ink/ink5490.xml" ContentType="application/inkml+xml"/>
  <Override PartName="/ppt/ink/ink5491.xml" ContentType="application/inkml+xml"/>
  <Override PartName="/ppt/ink/ink5492.xml" ContentType="application/inkml+xml"/>
  <Override PartName="/ppt/ink/ink5493.xml" ContentType="application/inkml+xml"/>
  <Override PartName="/ppt/ink/ink5494.xml" ContentType="application/inkml+xml"/>
  <Override PartName="/ppt/ink/ink5495.xml" ContentType="application/inkml+xml"/>
  <Override PartName="/ppt/ink/ink5496.xml" ContentType="application/inkml+xml"/>
  <Override PartName="/ppt/ink/ink5497.xml" ContentType="application/inkml+xml"/>
  <Override PartName="/ppt/ink/ink5498.xml" ContentType="application/inkml+xml"/>
  <Override PartName="/ppt/ink/ink5499.xml" ContentType="application/inkml+xml"/>
  <Override PartName="/ppt/ink/ink5500.xml" ContentType="application/inkml+xml"/>
  <Override PartName="/ppt/ink/ink5501.xml" ContentType="application/inkml+xml"/>
  <Override PartName="/ppt/ink/ink5502.xml" ContentType="application/inkml+xml"/>
  <Override PartName="/ppt/ink/ink5503.xml" ContentType="application/inkml+xml"/>
  <Override PartName="/ppt/ink/ink5504.xml" ContentType="application/inkml+xml"/>
  <Override PartName="/ppt/ink/ink5505.xml" ContentType="application/inkml+xml"/>
  <Override PartName="/ppt/ink/ink5506.xml" ContentType="application/inkml+xml"/>
  <Override PartName="/ppt/ink/ink5507.xml" ContentType="application/inkml+xml"/>
  <Override PartName="/ppt/ink/ink5508.xml" ContentType="application/inkml+xml"/>
  <Override PartName="/ppt/ink/ink5509.xml" ContentType="application/inkml+xml"/>
  <Override PartName="/ppt/ink/ink5510.xml" ContentType="application/inkml+xml"/>
  <Override PartName="/ppt/ink/ink5511.xml" ContentType="application/inkml+xml"/>
  <Override PartName="/ppt/ink/ink5512.xml" ContentType="application/inkml+xml"/>
  <Override PartName="/ppt/ink/ink5513.xml" ContentType="application/inkml+xml"/>
  <Override PartName="/ppt/ink/ink5514.xml" ContentType="application/inkml+xml"/>
  <Override PartName="/ppt/ink/ink5515.xml" ContentType="application/inkml+xml"/>
  <Override PartName="/ppt/ink/ink5516.xml" ContentType="application/inkml+xml"/>
  <Override PartName="/ppt/ink/ink5517.xml" ContentType="application/inkml+xml"/>
  <Override PartName="/ppt/ink/ink5518.xml" ContentType="application/inkml+xml"/>
  <Override PartName="/ppt/ink/ink5519.xml" ContentType="application/inkml+xml"/>
  <Override PartName="/ppt/ink/ink5520.xml" ContentType="application/inkml+xml"/>
  <Override PartName="/ppt/ink/ink5521.xml" ContentType="application/inkml+xml"/>
  <Override PartName="/ppt/ink/ink5522.xml" ContentType="application/inkml+xml"/>
  <Override PartName="/ppt/ink/ink5523.xml" ContentType="application/inkml+xml"/>
  <Override PartName="/ppt/ink/ink5524.xml" ContentType="application/inkml+xml"/>
  <Override PartName="/ppt/ink/ink5525.xml" ContentType="application/inkml+xml"/>
  <Override PartName="/ppt/ink/ink5526.xml" ContentType="application/inkml+xml"/>
  <Override PartName="/ppt/ink/ink5527.xml" ContentType="application/inkml+xml"/>
  <Override PartName="/ppt/ink/ink5528.xml" ContentType="application/inkml+xml"/>
  <Override PartName="/ppt/ink/ink5529.xml" ContentType="application/inkml+xml"/>
  <Override PartName="/ppt/ink/ink5530.xml" ContentType="application/inkml+xml"/>
  <Override PartName="/ppt/ink/ink5531.xml" ContentType="application/inkml+xml"/>
  <Override PartName="/ppt/ink/ink5532.xml" ContentType="application/inkml+xml"/>
  <Override PartName="/ppt/ink/ink5533.xml" ContentType="application/inkml+xml"/>
  <Override PartName="/ppt/ink/ink5534.xml" ContentType="application/inkml+xml"/>
  <Override PartName="/ppt/ink/ink5535.xml" ContentType="application/inkml+xml"/>
  <Override PartName="/ppt/ink/ink5536.xml" ContentType="application/inkml+xml"/>
  <Override PartName="/ppt/ink/ink5537.xml" ContentType="application/inkml+xml"/>
  <Override PartName="/ppt/ink/ink5538.xml" ContentType="application/inkml+xml"/>
  <Override PartName="/ppt/ink/ink5539.xml" ContentType="application/inkml+xml"/>
  <Override PartName="/ppt/ink/ink5540.xml" ContentType="application/inkml+xml"/>
  <Override PartName="/ppt/ink/ink5541.xml" ContentType="application/inkml+xml"/>
  <Override PartName="/ppt/ink/ink5542.xml" ContentType="application/inkml+xml"/>
  <Override PartName="/ppt/ink/ink5543.xml" ContentType="application/inkml+xml"/>
  <Override PartName="/ppt/ink/ink5544.xml" ContentType="application/inkml+xml"/>
  <Override PartName="/ppt/ink/ink5545.xml" ContentType="application/inkml+xml"/>
  <Override PartName="/ppt/ink/ink5546.xml" ContentType="application/inkml+xml"/>
  <Override PartName="/ppt/ink/ink5547.xml" ContentType="application/inkml+xml"/>
  <Override PartName="/ppt/ink/ink5548.xml" ContentType="application/inkml+xml"/>
  <Override PartName="/ppt/ink/ink5549.xml" ContentType="application/inkml+xml"/>
  <Override PartName="/ppt/ink/ink5550.xml" ContentType="application/inkml+xml"/>
  <Override PartName="/ppt/ink/ink5551.xml" ContentType="application/inkml+xml"/>
  <Override PartName="/ppt/ink/ink5552.xml" ContentType="application/inkml+xml"/>
  <Override PartName="/ppt/ink/ink5553.xml" ContentType="application/inkml+xml"/>
  <Override PartName="/ppt/ink/ink5554.xml" ContentType="application/inkml+xml"/>
  <Override PartName="/ppt/ink/ink5555.xml" ContentType="application/inkml+xml"/>
  <Override PartName="/ppt/ink/ink5556.xml" ContentType="application/inkml+xml"/>
  <Override PartName="/ppt/ink/ink5557.xml" ContentType="application/inkml+xml"/>
  <Override PartName="/ppt/ink/ink5558.xml" ContentType="application/inkml+xml"/>
  <Override PartName="/ppt/ink/ink5559.xml" ContentType="application/inkml+xml"/>
  <Override PartName="/ppt/ink/ink5560.xml" ContentType="application/inkml+xml"/>
  <Override PartName="/ppt/ink/ink5561.xml" ContentType="application/inkml+xml"/>
  <Override PartName="/ppt/ink/ink5562.xml" ContentType="application/inkml+xml"/>
  <Override PartName="/ppt/ink/ink5563.xml" ContentType="application/inkml+xml"/>
  <Override PartName="/ppt/ink/ink5564.xml" ContentType="application/inkml+xml"/>
  <Override PartName="/ppt/ink/ink5565.xml" ContentType="application/inkml+xml"/>
  <Override PartName="/ppt/ink/ink5566.xml" ContentType="application/inkml+xml"/>
  <Override PartName="/ppt/ink/ink5567.xml" ContentType="application/inkml+xml"/>
  <Override PartName="/ppt/ink/ink5568.xml" ContentType="application/inkml+xml"/>
  <Override PartName="/ppt/ink/ink5569.xml" ContentType="application/inkml+xml"/>
  <Override PartName="/ppt/ink/ink5570.xml" ContentType="application/inkml+xml"/>
  <Override PartName="/ppt/ink/ink5571.xml" ContentType="application/inkml+xml"/>
  <Override PartName="/ppt/ink/ink5572.xml" ContentType="application/inkml+xml"/>
  <Override PartName="/ppt/ink/ink5573.xml" ContentType="application/inkml+xml"/>
  <Override PartName="/ppt/ink/ink5574.xml" ContentType="application/inkml+xml"/>
  <Override PartName="/ppt/ink/ink5575.xml" ContentType="application/inkml+xml"/>
  <Override PartName="/ppt/ink/ink5576.xml" ContentType="application/inkml+xml"/>
  <Override PartName="/ppt/ink/ink5577.xml" ContentType="application/inkml+xml"/>
  <Override PartName="/ppt/ink/ink5578.xml" ContentType="application/inkml+xml"/>
  <Override PartName="/ppt/ink/ink5579.xml" ContentType="application/inkml+xml"/>
  <Override PartName="/ppt/ink/ink5580.xml" ContentType="application/inkml+xml"/>
  <Override PartName="/ppt/ink/ink5581.xml" ContentType="application/inkml+xml"/>
  <Override PartName="/ppt/ink/ink5582.xml" ContentType="application/inkml+xml"/>
  <Override PartName="/ppt/ink/ink5583.xml" ContentType="application/inkml+xml"/>
  <Override PartName="/ppt/ink/ink5584.xml" ContentType="application/inkml+xml"/>
  <Override PartName="/ppt/ink/ink5585.xml" ContentType="application/inkml+xml"/>
  <Override PartName="/ppt/ink/ink5586.xml" ContentType="application/inkml+xml"/>
  <Override PartName="/ppt/ink/ink5587.xml" ContentType="application/inkml+xml"/>
  <Override PartName="/ppt/ink/ink5588.xml" ContentType="application/inkml+xml"/>
  <Override PartName="/ppt/ink/ink5589.xml" ContentType="application/inkml+xml"/>
  <Override PartName="/ppt/ink/ink5590.xml" ContentType="application/inkml+xml"/>
  <Override PartName="/ppt/ink/ink5591.xml" ContentType="application/inkml+xml"/>
  <Override PartName="/ppt/ink/ink5592.xml" ContentType="application/inkml+xml"/>
  <Override PartName="/ppt/ink/ink5593.xml" ContentType="application/inkml+xml"/>
  <Override PartName="/ppt/ink/ink5594.xml" ContentType="application/inkml+xml"/>
  <Override PartName="/ppt/ink/ink5595.xml" ContentType="application/inkml+xml"/>
  <Override PartName="/ppt/ink/ink5596.xml" ContentType="application/inkml+xml"/>
  <Override PartName="/ppt/ink/ink5597.xml" ContentType="application/inkml+xml"/>
  <Override PartName="/ppt/ink/ink5598.xml" ContentType="application/inkml+xml"/>
  <Override PartName="/ppt/ink/ink5599.xml" ContentType="application/inkml+xml"/>
  <Override PartName="/ppt/ink/ink5600.xml" ContentType="application/inkml+xml"/>
  <Override PartName="/ppt/ink/ink5601.xml" ContentType="application/inkml+xml"/>
  <Override PartName="/ppt/ink/ink5602.xml" ContentType="application/inkml+xml"/>
  <Override PartName="/ppt/ink/ink5603.xml" ContentType="application/inkml+xml"/>
  <Override PartName="/ppt/ink/ink5604.xml" ContentType="application/inkml+xml"/>
  <Override PartName="/ppt/ink/ink5605.xml" ContentType="application/inkml+xml"/>
  <Override PartName="/ppt/ink/ink5606.xml" ContentType="application/inkml+xml"/>
  <Override PartName="/ppt/ink/ink5607.xml" ContentType="application/inkml+xml"/>
  <Override PartName="/ppt/ink/ink5608.xml" ContentType="application/inkml+xml"/>
  <Override PartName="/ppt/ink/ink5609.xml" ContentType="application/inkml+xml"/>
  <Override PartName="/ppt/ink/ink5610.xml" ContentType="application/inkml+xml"/>
  <Override PartName="/ppt/ink/ink5611.xml" ContentType="application/inkml+xml"/>
  <Override PartName="/ppt/ink/ink5612.xml" ContentType="application/inkml+xml"/>
  <Override PartName="/ppt/ink/ink5613.xml" ContentType="application/inkml+xml"/>
  <Override PartName="/ppt/ink/ink5614.xml" ContentType="application/inkml+xml"/>
  <Override PartName="/ppt/ink/ink5615.xml" ContentType="application/inkml+xml"/>
  <Override PartName="/ppt/ink/ink5616.xml" ContentType="application/inkml+xml"/>
  <Override PartName="/ppt/ink/ink5617.xml" ContentType="application/inkml+xml"/>
  <Override PartName="/ppt/ink/ink5618.xml" ContentType="application/inkml+xml"/>
  <Override PartName="/ppt/ink/ink5619.xml" ContentType="application/inkml+xml"/>
  <Override PartName="/ppt/ink/ink5620.xml" ContentType="application/inkml+xml"/>
  <Override PartName="/ppt/ink/ink5621.xml" ContentType="application/inkml+xml"/>
  <Override PartName="/ppt/ink/ink5622.xml" ContentType="application/inkml+xml"/>
  <Override PartName="/ppt/ink/ink5623.xml" ContentType="application/inkml+xml"/>
  <Override PartName="/ppt/ink/ink5624.xml" ContentType="application/inkml+xml"/>
  <Override PartName="/ppt/ink/ink5625.xml" ContentType="application/inkml+xml"/>
  <Override PartName="/ppt/ink/ink5626.xml" ContentType="application/inkml+xml"/>
  <Override PartName="/ppt/ink/ink5627.xml" ContentType="application/inkml+xml"/>
  <Override PartName="/ppt/ink/ink5628.xml" ContentType="application/inkml+xml"/>
  <Override PartName="/ppt/ink/ink5629.xml" ContentType="application/inkml+xml"/>
  <Override PartName="/ppt/ink/ink5630.xml" ContentType="application/inkml+xml"/>
  <Override PartName="/ppt/ink/ink5631.xml" ContentType="application/inkml+xml"/>
  <Override PartName="/ppt/ink/ink5632.xml" ContentType="application/inkml+xml"/>
  <Override PartName="/ppt/ink/ink5633.xml" ContentType="application/inkml+xml"/>
  <Override PartName="/ppt/ink/ink5634.xml" ContentType="application/inkml+xml"/>
  <Override PartName="/ppt/ink/ink5635.xml" ContentType="application/inkml+xml"/>
  <Override PartName="/ppt/ink/ink5636.xml" ContentType="application/inkml+xml"/>
  <Override PartName="/ppt/ink/ink5637.xml" ContentType="application/inkml+xml"/>
  <Override PartName="/ppt/ink/ink5638.xml" ContentType="application/inkml+xml"/>
  <Override PartName="/ppt/ink/ink5639.xml" ContentType="application/inkml+xml"/>
  <Override PartName="/ppt/ink/ink5640.xml" ContentType="application/inkml+xml"/>
  <Override PartName="/ppt/ink/ink5641.xml" ContentType="application/inkml+xml"/>
  <Override PartName="/ppt/ink/ink5642.xml" ContentType="application/inkml+xml"/>
  <Override PartName="/ppt/ink/ink5643.xml" ContentType="application/inkml+xml"/>
  <Override PartName="/ppt/ink/ink5644.xml" ContentType="application/inkml+xml"/>
  <Override PartName="/ppt/ink/ink5645.xml" ContentType="application/inkml+xml"/>
  <Override PartName="/ppt/ink/ink5646.xml" ContentType="application/inkml+xml"/>
  <Override PartName="/ppt/ink/ink5647.xml" ContentType="application/inkml+xml"/>
  <Override PartName="/ppt/ink/ink5648.xml" ContentType="application/inkml+xml"/>
  <Override PartName="/ppt/ink/ink5649.xml" ContentType="application/inkml+xml"/>
  <Override PartName="/ppt/ink/ink5650.xml" ContentType="application/inkml+xml"/>
  <Override PartName="/ppt/ink/ink5651.xml" ContentType="application/inkml+xml"/>
  <Override PartName="/ppt/ink/ink5652.xml" ContentType="application/inkml+xml"/>
  <Override PartName="/ppt/ink/ink5653.xml" ContentType="application/inkml+xml"/>
  <Override PartName="/ppt/ink/ink5654.xml" ContentType="application/inkml+xml"/>
  <Override PartName="/ppt/ink/ink5655.xml" ContentType="application/inkml+xml"/>
  <Override PartName="/ppt/ink/ink5656.xml" ContentType="application/inkml+xml"/>
  <Override PartName="/ppt/ink/ink5657.xml" ContentType="application/inkml+xml"/>
  <Override PartName="/ppt/ink/ink5658.xml" ContentType="application/inkml+xml"/>
  <Override PartName="/ppt/ink/ink5659.xml" ContentType="application/inkml+xml"/>
  <Override PartName="/ppt/ink/ink5660.xml" ContentType="application/inkml+xml"/>
  <Override PartName="/ppt/ink/ink5661.xml" ContentType="application/inkml+xml"/>
  <Override PartName="/ppt/ink/ink5662.xml" ContentType="application/inkml+xml"/>
  <Override PartName="/ppt/ink/ink5663.xml" ContentType="application/inkml+xml"/>
  <Override PartName="/ppt/ink/ink5664.xml" ContentType="application/inkml+xml"/>
  <Override PartName="/ppt/ink/ink5665.xml" ContentType="application/inkml+xml"/>
  <Override PartName="/ppt/ink/ink5666.xml" ContentType="application/inkml+xml"/>
  <Override PartName="/ppt/ink/ink5667.xml" ContentType="application/inkml+xml"/>
  <Override PartName="/ppt/ink/ink5668.xml" ContentType="application/inkml+xml"/>
  <Override PartName="/ppt/ink/ink5669.xml" ContentType="application/inkml+xml"/>
  <Override PartName="/ppt/ink/ink5670.xml" ContentType="application/inkml+xml"/>
  <Override PartName="/ppt/ink/ink5671.xml" ContentType="application/inkml+xml"/>
  <Override PartName="/ppt/ink/ink5672.xml" ContentType="application/inkml+xml"/>
  <Override PartName="/ppt/ink/ink5673.xml" ContentType="application/inkml+xml"/>
  <Override PartName="/ppt/ink/ink5674.xml" ContentType="application/inkml+xml"/>
  <Override PartName="/ppt/ink/ink5675.xml" ContentType="application/inkml+xml"/>
  <Override PartName="/ppt/ink/ink5676.xml" ContentType="application/inkml+xml"/>
  <Override PartName="/ppt/ink/ink5677.xml" ContentType="application/inkml+xml"/>
  <Override PartName="/ppt/ink/ink5678.xml" ContentType="application/inkml+xml"/>
  <Override PartName="/ppt/ink/ink5679.xml" ContentType="application/inkml+xml"/>
  <Override PartName="/ppt/ink/ink5680.xml" ContentType="application/inkml+xml"/>
  <Override PartName="/ppt/ink/ink5681.xml" ContentType="application/inkml+xml"/>
  <Override PartName="/ppt/ink/ink5682.xml" ContentType="application/inkml+xml"/>
  <Override PartName="/ppt/ink/ink5683.xml" ContentType="application/inkml+xml"/>
  <Override PartName="/ppt/ink/ink5684.xml" ContentType="application/inkml+xml"/>
  <Override PartName="/ppt/ink/ink5685.xml" ContentType="application/inkml+xml"/>
  <Override PartName="/ppt/ink/ink5686.xml" ContentType="application/inkml+xml"/>
  <Override PartName="/ppt/ink/ink5687.xml" ContentType="application/inkml+xml"/>
  <Override PartName="/ppt/ink/ink5688.xml" ContentType="application/inkml+xml"/>
  <Override PartName="/ppt/ink/ink5689.xml" ContentType="application/inkml+xml"/>
  <Override PartName="/ppt/ink/ink5690.xml" ContentType="application/inkml+xml"/>
  <Override PartName="/ppt/ink/ink5691.xml" ContentType="application/inkml+xml"/>
  <Override PartName="/ppt/ink/ink5692.xml" ContentType="application/inkml+xml"/>
  <Override PartName="/ppt/ink/ink5693.xml" ContentType="application/inkml+xml"/>
  <Override PartName="/ppt/ink/ink5694.xml" ContentType="application/inkml+xml"/>
  <Override PartName="/ppt/ink/ink5695.xml" ContentType="application/inkml+xml"/>
  <Override PartName="/ppt/ink/ink5696.xml" ContentType="application/inkml+xml"/>
  <Override PartName="/ppt/ink/ink5697.xml" ContentType="application/inkml+xml"/>
  <Override PartName="/ppt/ink/ink5698.xml" ContentType="application/inkml+xml"/>
  <Override PartName="/ppt/ink/ink5699.xml" ContentType="application/inkml+xml"/>
  <Override PartName="/ppt/ink/ink5700.xml" ContentType="application/inkml+xml"/>
  <Override PartName="/ppt/ink/ink5701.xml" ContentType="application/inkml+xml"/>
  <Override PartName="/ppt/ink/ink5702.xml" ContentType="application/inkml+xml"/>
  <Override PartName="/ppt/ink/ink5703.xml" ContentType="application/inkml+xml"/>
  <Override PartName="/ppt/ink/ink5704.xml" ContentType="application/inkml+xml"/>
  <Override PartName="/ppt/ink/ink5705.xml" ContentType="application/inkml+xml"/>
  <Override PartName="/ppt/ink/ink5706.xml" ContentType="application/inkml+xml"/>
  <Override PartName="/ppt/ink/ink5707.xml" ContentType="application/inkml+xml"/>
  <Override PartName="/ppt/ink/ink5708.xml" ContentType="application/inkml+xml"/>
  <Override PartName="/ppt/ink/ink5709.xml" ContentType="application/inkml+xml"/>
  <Override PartName="/ppt/ink/ink5710.xml" ContentType="application/inkml+xml"/>
  <Override PartName="/ppt/ink/ink5711.xml" ContentType="application/inkml+xml"/>
  <Override PartName="/ppt/ink/ink5712.xml" ContentType="application/inkml+xml"/>
  <Override PartName="/ppt/ink/ink5713.xml" ContentType="application/inkml+xml"/>
  <Override PartName="/ppt/ink/ink5714.xml" ContentType="application/inkml+xml"/>
  <Override PartName="/ppt/ink/ink5715.xml" ContentType="application/inkml+xml"/>
  <Override PartName="/ppt/ink/ink5716.xml" ContentType="application/inkml+xml"/>
  <Override PartName="/ppt/ink/ink5717.xml" ContentType="application/inkml+xml"/>
  <Override PartName="/ppt/ink/ink5718.xml" ContentType="application/inkml+xml"/>
  <Override PartName="/ppt/ink/ink5719.xml" ContentType="application/inkml+xml"/>
  <Override PartName="/ppt/ink/ink5720.xml" ContentType="application/inkml+xml"/>
  <Override PartName="/ppt/ink/ink5721.xml" ContentType="application/inkml+xml"/>
  <Override PartName="/ppt/ink/ink5722.xml" ContentType="application/inkml+xml"/>
  <Override PartName="/ppt/ink/ink5723.xml" ContentType="application/inkml+xml"/>
  <Override PartName="/ppt/ink/ink5724.xml" ContentType="application/inkml+xml"/>
  <Override PartName="/ppt/ink/ink5725.xml" ContentType="application/inkml+xml"/>
  <Override PartName="/ppt/ink/ink5726.xml" ContentType="application/inkml+xml"/>
  <Override PartName="/ppt/ink/ink5727.xml" ContentType="application/inkml+xml"/>
  <Override PartName="/ppt/ink/ink5728.xml" ContentType="application/inkml+xml"/>
  <Override PartName="/ppt/ink/ink5729.xml" ContentType="application/inkml+xml"/>
  <Override PartName="/ppt/ink/ink5730.xml" ContentType="application/inkml+xml"/>
  <Override PartName="/ppt/ink/ink5731.xml" ContentType="application/inkml+xml"/>
  <Override PartName="/ppt/ink/ink5732.xml" ContentType="application/inkml+xml"/>
  <Override PartName="/ppt/ink/ink5733.xml" ContentType="application/inkml+xml"/>
  <Override PartName="/ppt/ink/ink5734.xml" ContentType="application/inkml+xml"/>
  <Override PartName="/ppt/ink/ink5735.xml" ContentType="application/inkml+xml"/>
  <Override PartName="/ppt/ink/ink5736.xml" ContentType="application/inkml+xml"/>
  <Override PartName="/ppt/ink/ink5737.xml" ContentType="application/inkml+xml"/>
  <Override PartName="/ppt/ink/ink5738.xml" ContentType="application/inkml+xml"/>
  <Override PartName="/ppt/ink/ink5739.xml" ContentType="application/inkml+xml"/>
  <Override PartName="/ppt/ink/ink5740.xml" ContentType="application/inkml+xml"/>
  <Override PartName="/ppt/ink/ink5741.xml" ContentType="application/inkml+xml"/>
  <Override PartName="/ppt/ink/ink5742.xml" ContentType="application/inkml+xml"/>
  <Override PartName="/ppt/ink/ink5743.xml" ContentType="application/inkml+xml"/>
  <Override PartName="/ppt/ink/ink5744.xml" ContentType="application/inkml+xml"/>
  <Override PartName="/ppt/ink/ink5745.xml" ContentType="application/inkml+xml"/>
  <Override PartName="/ppt/ink/ink5746.xml" ContentType="application/inkml+xml"/>
  <Override PartName="/ppt/ink/ink5747.xml" ContentType="application/inkml+xml"/>
  <Override PartName="/ppt/ink/ink5748.xml" ContentType="application/inkml+xml"/>
  <Override PartName="/ppt/ink/ink5749.xml" ContentType="application/inkml+xml"/>
  <Override PartName="/ppt/ink/ink5750.xml" ContentType="application/inkml+xml"/>
  <Override PartName="/ppt/ink/ink5751.xml" ContentType="application/inkml+xml"/>
  <Override PartName="/ppt/ink/ink5752.xml" ContentType="application/inkml+xml"/>
  <Override PartName="/ppt/ink/ink5753.xml" ContentType="application/inkml+xml"/>
  <Override PartName="/ppt/ink/ink5754.xml" ContentType="application/inkml+xml"/>
  <Override PartName="/ppt/ink/ink5755.xml" ContentType="application/inkml+xml"/>
  <Override PartName="/ppt/ink/ink5756.xml" ContentType="application/inkml+xml"/>
  <Override PartName="/ppt/ink/ink5757.xml" ContentType="application/inkml+xml"/>
  <Override PartName="/ppt/ink/ink5758.xml" ContentType="application/inkml+xml"/>
  <Override PartName="/ppt/ink/ink5759.xml" ContentType="application/inkml+xml"/>
  <Override PartName="/ppt/ink/ink5760.xml" ContentType="application/inkml+xml"/>
  <Override PartName="/ppt/ink/ink5761.xml" ContentType="application/inkml+xml"/>
  <Override PartName="/ppt/ink/ink5762.xml" ContentType="application/inkml+xml"/>
  <Override PartName="/ppt/ink/ink5763.xml" ContentType="application/inkml+xml"/>
  <Override PartName="/ppt/ink/ink5764.xml" ContentType="application/inkml+xml"/>
  <Override PartName="/ppt/ink/ink5765.xml" ContentType="application/inkml+xml"/>
  <Override PartName="/ppt/ink/ink5766.xml" ContentType="application/inkml+xml"/>
  <Override PartName="/ppt/ink/ink5767.xml" ContentType="application/inkml+xml"/>
  <Override PartName="/ppt/ink/ink5768.xml" ContentType="application/inkml+xml"/>
  <Override PartName="/ppt/ink/ink5769.xml" ContentType="application/inkml+xml"/>
  <Override PartName="/ppt/ink/ink5770.xml" ContentType="application/inkml+xml"/>
  <Override PartName="/ppt/ink/ink5771.xml" ContentType="application/inkml+xml"/>
  <Override PartName="/ppt/ink/ink5772.xml" ContentType="application/inkml+xml"/>
  <Override PartName="/ppt/ink/ink5773.xml" ContentType="application/inkml+xml"/>
  <Override PartName="/ppt/ink/ink5774.xml" ContentType="application/inkml+xml"/>
  <Override PartName="/ppt/ink/ink5775.xml" ContentType="application/inkml+xml"/>
  <Override PartName="/ppt/ink/ink5776.xml" ContentType="application/inkml+xml"/>
  <Override PartName="/ppt/ink/ink5777.xml" ContentType="application/inkml+xml"/>
  <Override PartName="/ppt/ink/ink5778.xml" ContentType="application/inkml+xml"/>
  <Override PartName="/ppt/ink/ink5779.xml" ContentType="application/inkml+xml"/>
  <Override PartName="/ppt/ink/ink5780.xml" ContentType="application/inkml+xml"/>
  <Override PartName="/ppt/ink/ink5781.xml" ContentType="application/inkml+xml"/>
  <Override PartName="/ppt/ink/ink5782.xml" ContentType="application/inkml+xml"/>
  <Override PartName="/ppt/ink/ink5783.xml" ContentType="application/inkml+xml"/>
  <Override PartName="/ppt/ink/ink5784.xml" ContentType="application/inkml+xml"/>
  <Override PartName="/ppt/ink/ink5785.xml" ContentType="application/inkml+xml"/>
  <Override PartName="/ppt/ink/ink5786.xml" ContentType="application/inkml+xml"/>
  <Override PartName="/ppt/ink/ink5787.xml" ContentType="application/inkml+xml"/>
  <Override PartName="/ppt/ink/ink5788.xml" ContentType="application/inkml+xml"/>
  <Override PartName="/ppt/ink/ink5789.xml" ContentType="application/inkml+xml"/>
  <Override PartName="/ppt/ink/ink5790.xml" ContentType="application/inkml+xml"/>
  <Override PartName="/ppt/ink/ink5791.xml" ContentType="application/inkml+xml"/>
  <Override PartName="/ppt/ink/ink5792.xml" ContentType="application/inkml+xml"/>
  <Override PartName="/ppt/ink/ink5793.xml" ContentType="application/inkml+xml"/>
  <Override PartName="/ppt/ink/ink5794.xml" ContentType="application/inkml+xml"/>
  <Override PartName="/ppt/ink/ink5795.xml" ContentType="application/inkml+xml"/>
  <Override PartName="/ppt/ink/ink5796.xml" ContentType="application/inkml+xml"/>
  <Override PartName="/ppt/ink/ink5797.xml" ContentType="application/inkml+xml"/>
  <Override PartName="/ppt/ink/ink5798.xml" ContentType="application/inkml+xml"/>
  <Override PartName="/ppt/ink/ink5799.xml" ContentType="application/inkml+xml"/>
  <Override PartName="/ppt/ink/ink5800.xml" ContentType="application/inkml+xml"/>
  <Override PartName="/ppt/ink/ink5801.xml" ContentType="application/inkml+xml"/>
  <Override PartName="/ppt/ink/ink5802.xml" ContentType="application/inkml+xml"/>
  <Override PartName="/ppt/ink/ink5803.xml" ContentType="application/inkml+xml"/>
  <Override PartName="/ppt/ink/ink5804.xml" ContentType="application/inkml+xml"/>
  <Override PartName="/ppt/ink/ink5805.xml" ContentType="application/inkml+xml"/>
  <Override PartName="/ppt/ink/ink5806.xml" ContentType="application/inkml+xml"/>
  <Override PartName="/ppt/ink/ink5807.xml" ContentType="application/inkml+xml"/>
  <Override PartName="/ppt/ink/ink5808.xml" ContentType="application/inkml+xml"/>
  <Override PartName="/ppt/ink/ink5809.xml" ContentType="application/inkml+xml"/>
  <Override PartName="/ppt/ink/ink5810.xml" ContentType="application/inkml+xml"/>
  <Override PartName="/ppt/ink/ink5811.xml" ContentType="application/inkml+xml"/>
  <Override PartName="/ppt/ink/ink5812.xml" ContentType="application/inkml+xml"/>
  <Override PartName="/ppt/ink/ink5813.xml" ContentType="application/inkml+xml"/>
  <Override PartName="/ppt/ink/ink5814.xml" ContentType="application/inkml+xml"/>
  <Override PartName="/ppt/ink/ink5815.xml" ContentType="application/inkml+xml"/>
  <Override PartName="/ppt/ink/ink5816.xml" ContentType="application/inkml+xml"/>
  <Override PartName="/ppt/ink/ink5817.xml" ContentType="application/inkml+xml"/>
  <Override PartName="/ppt/ink/ink5818.xml" ContentType="application/inkml+xml"/>
  <Override PartName="/ppt/ink/ink5819.xml" ContentType="application/inkml+xml"/>
  <Override PartName="/ppt/ink/ink5820.xml" ContentType="application/inkml+xml"/>
  <Override PartName="/ppt/ink/ink5821.xml" ContentType="application/inkml+xml"/>
  <Override PartName="/ppt/ink/ink5822.xml" ContentType="application/inkml+xml"/>
  <Override PartName="/ppt/ink/ink5823.xml" ContentType="application/inkml+xml"/>
  <Override PartName="/ppt/ink/ink5824.xml" ContentType="application/inkml+xml"/>
  <Override PartName="/ppt/ink/ink5825.xml" ContentType="application/inkml+xml"/>
  <Override PartName="/ppt/ink/ink5826.xml" ContentType="application/inkml+xml"/>
  <Override PartName="/ppt/ink/ink5827.xml" ContentType="application/inkml+xml"/>
  <Override PartName="/ppt/ink/ink5828.xml" ContentType="application/inkml+xml"/>
  <Override PartName="/ppt/ink/ink5829.xml" ContentType="application/inkml+xml"/>
  <Override PartName="/ppt/ink/ink5830.xml" ContentType="application/inkml+xml"/>
  <Override PartName="/ppt/ink/ink5831.xml" ContentType="application/inkml+xml"/>
  <Override PartName="/ppt/ink/ink5832.xml" ContentType="application/inkml+xml"/>
  <Override PartName="/ppt/ink/ink5833.xml" ContentType="application/inkml+xml"/>
  <Override PartName="/ppt/ink/ink5834.xml" ContentType="application/inkml+xml"/>
  <Override PartName="/ppt/ink/ink5835.xml" ContentType="application/inkml+xml"/>
  <Override PartName="/ppt/ink/ink5836.xml" ContentType="application/inkml+xml"/>
  <Override PartName="/ppt/ink/ink5837.xml" ContentType="application/inkml+xml"/>
  <Override PartName="/ppt/ink/ink5838.xml" ContentType="application/inkml+xml"/>
  <Override PartName="/ppt/ink/ink5839.xml" ContentType="application/inkml+xml"/>
  <Override PartName="/ppt/ink/ink5840.xml" ContentType="application/inkml+xml"/>
  <Override PartName="/ppt/ink/ink5841.xml" ContentType="application/inkml+xml"/>
  <Override PartName="/ppt/ink/ink5842.xml" ContentType="application/inkml+xml"/>
  <Override PartName="/ppt/ink/ink5843.xml" ContentType="application/inkml+xml"/>
  <Override PartName="/ppt/ink/ink5844.xml" ContentType="application/inkml+xml"/>
  <Override PartName="/ppt/ink/ink5845.xml" ContentType="application/inkml+xml"/>
  <Override PartName="/ppt/ink/ink5846.xml" ContentType="application/inkml+xml"/>
  <Override PartName="/ppt/ink/ink5847.xml" ContentType="application/inkml+xml"/>
  <Override PartName="/ppt/ink/ink5848.xml" ContentType="application/inkml+xml"/>
  <Override PartName="/ppt/ink/ink5849.xml" ContentType="application/inkml+xml"/>
  <Override PartName="/ppt/ink/ink5850.xml" ContentType="application/inkml+xml"/>
  <Override PartName="/ppt/ink/ink5851.xml" ContentType="application/inkml+xml"/>
  <Override PartName="/ppt/ink/ink5852.xml" ContentType="application/inkml+xml"/>
  <Override PartName="/ppt/ink/ink5853.xml" ContentType="application/inkml+xml"/>
  <Override PartName="/ppt/ink/ink5854.xml" ContentType="application/inkml+xml"/>
  <Override PartName="/ppt/ink/ink5855.xml" ContentType="application/inkml+xml"/>
  <Override PartName="/ppt/ink/ink5856.xml" ContentType="application/inkml+xml"/>
  <Override PartName="/ppt/ink/ink5857.xml" ContentType="application/inkml+xml"/>
  <Override PartName="/ppt/ink/ink5858.xml" ContentType="application/inkml+xml"/>
  <Override PartName="/ppt/ink/ink5859.xml" ContentType="application/inkml+xml"/>
  <Override PartName="/ppt/ink/ink5860.xml" ContentType="application/inkml+xml"/>
  <Override PartName="/ppt/ink/ink5861.xml" ContentType="application/inkml+xml"/>
  <Override PartName="/ppt/ink/ink5862.xml" ContentType="application/inkml+xml"/>
  <Override PartName="/ppt/ink/ink5863.xml" ContentType="application/inkml+xml"/>
  <Override PartName="/ppt/ink/ink5864.xml" ContentType="application/inkml+xml"/>
  <Override PartName="/ppt/ink/ink5865.xml" ContentType="application/inkml+xml"/>
  <Override PartName="/ppt/ink/ink5866.xml" ContentType="application/inkml+xml"/>
  <Override PartName="/ppt/ink/ink5867.xml" ContentType="application/inkml+xml"/>
  <Override PartName="/ppt/ink/ink5868.xml" ContentType="application/inkml+xml"/>
  <Override PartName="/ppt/ink/ink5869.xml" ContentType="application/inkml+xml"/>
  <Override PartName="/ppt/ink/ink5870.xml" ContentType="application/inkml+xml"/>
  <Override PartName="/ppt/ink/ink5871.xml" ContentType="application/inkml+xml"/>
  <Override PartName="/ppt/ink/ink5872.xml" ContentType="application/inkml+xml"/>
  <Override PartName="/ppt/ink/ink5873.xml" ContentType="application/inkml+xml"/>
  <Override PartName="/ppt/ink/ink5874.xml" ContentType="application/inkml+xml"/>
  <Override PartName="/ppt/ink/ink5875.xml" ContentType="application/inkml+xml"/>
  <Override PartName="/ppt/ink/ink5876.xml" ContentType="application/inkml+xml"/>
  <Override PartName="/ppt/ink/ink5877.xml" ContentType="application/inkml+xml"/>
  <Override PartName="/ppt/ink/ink5878.xml" ContentType="application/inkml+xml"/>
  <Override PartName="/ppt/ink/ink5879.xml" ContentType="application/inkml+xml"/>
  <Override PartName="/ppt/ink/ink5880.xml" ContentType="application/inkml+xml"/>
  <Override PartName="/ppt/ink/ink5881.xml" ContentType="application/inkml+xml"/>
  <Override PartName="/ppt/ink/ink5882.xml" ContentType="application/inkml+xml"/>
  <Override PartName="/ppt/ink/ink5883.xml" ContentType="application/inkml+xml"/>
  <Override PartName="/ppt/ink/ink5884.xml" ContentType="application/inkml+xml"/>
  <Override PartName="/ppt/ink/ink5885.xml" ContentType="application/inkml+xml"/>
  <Override PartName="/ppt/ink/ink5886.xml" ContentType="application/inkml+xml"/>
  <Override PartName="/ppt/ink/ink5887.xml" ContentType="application/inkml+xml"/>
  <Override PartName="/ppt/ink/ink5888.xml" ContentType="application/inkml+xml"/>
  <Override PartName="/ppt/ink/ink5889.xml" ContentType="application/inkml+xml"/>
  <Override PartName="/ppt/ink/ink5890.xml" ContentType="application/inkml+xml"/>
  <Override PartName="/ppt/ink/ink5891.xml" ContentType="application/inkml+xml"/>
  <Override PartName="/ppt/ink/ink5892.xml" ContentType="application/inkml+xml"/>
  <Override PartName="/ppt/ink/ink5893.xml" ContentType="application/inkml+xml"/>
  <Override PartName="/ppt/ink/ink5894.xml" ContentType="application/inkml+xml"/>
  <Override PartName="/ppt/ink/ink5895.xml" ContentType="application/inkml+xml"/>
  <Override PartName="/ppt/ink/ink5896.xml" ContentType="application/inkml+xml"/>
  <Override PartName="/ppt/ink/ink5897.xml" ContentType="application/inkml+xml"/>
  <Override PartName="/ppt/ink/ink5898.xml" ContentType="application/inkml+xml"/>
  <Override PartName="/ppt/ink/ink5899.xml" ContentType="application/inkml+xml"/>
  <Override PartName="/ppt/ink/ink5900.xml" ContentType="application/inkml+xml"/>
  <Override PartName="/ppt/ink/ink5901.xml" ContentType="application/inkml+xml"/>
  <Override PartName="/ppt/ink/ink5902.xml" ContentType="application/inkml+xml"/>
  <Override PartName="/ppt/ink/ink5903.xml" ContentType="application/inkml+xml"/>
  <Override PartName="/ppt/ink/ink5904.xml" ContentType="application/inkml+xml"/>
  <Override PartName="/ppt/ink/ink5905.xml" ContentType="application/inkml+xml"/>
  <Override PartName="/ppt/ink/ink5906.xml" ContentType="application/inkml+xml"/>
  <Override PartName="/ppt/ink/ink5907.xml" ContentType="application/inkml+xml"/>
  <Override PartName="/ppt/ink/ink5908.xml" ContentType="application/inkml+xml"/>
  <Override PartName="/ppt/ink/ink5909.xml" ContentType="application/inkml+xml"/>
  <Override PartName="/ppt/ink/ink5910.xml" ContentType="application/inkml+xml"/>
  <Override PartName="/ppt/ink/ink5911.xml" ContentType="application/inkml+xml"/>
  <Override PartName="/ppt/ink/ink5912.xml" ContentType="application/inkml+xml"/>
  <Override PartName="/ppt/ink/ink5913.xml" ContentType="application/inkml+xml"/>
  <Override PartName="/ppt/ink/ink5914.xml" ContentType="application/inkml+xml"/>
  <Override PartName="/ppt/ink/ink5915.xml" ContentType="application/inkml+xml"/>
  <Override PartName="/ppt/ink/ink5916.xml" ContentType="application/inkml+xml"/>
  <Override PartName="/ppt/ink/ink5917.xml" ContentType="application/inkml+xml"/>
  <Override PartName="/ppt/ink/ink5918.xml" ContentType="application/inkml+xml"/>
  <Override PartName="/ppt/ink/ink5919.xml" ContentType="application/inkml+xml"/>
  <Override PartName="/ppt/ink/ink5920.xml" ContentType="application/inkml+xml"/>
  <Override PartName="/ppt/ink/ink5921.xml" ContentType="application/inkml+xml"/>
  <Override PartName="/ppt/ink/ink5922.xml" ContentType="application/inkml+xml"/>
  <Override PartName="/ppt/ink/ink5923.xml" ContentType="application/inkml+xml"/>
  <Override PartName="/ppt/ink/ink5924.xml" ContentType="application/inkml+xml"/>
  <Override PartName="/ppt/ink/ink5925.xml" ContentType="application/inkml+xml"/>
  <Override PartName="/ppt/ink/ink5926.xml" ContentType="application/inkml+xml"/>
  <Override PartName="/ppt/ink/ink5927.xml" ContentType="application/inkml+xml"/>
  <Override PartName="/ppt/ink/ink5928.xml" ContentType="application/inkml+xml"/>
  <Override PartName="/ppt/ink/ink5929.xml" ContentType="application/inkml+xml"/>
  <Override PartName="/ppt/ink/ink5930.xml" ContentType="application/inkml+xml"/>
  <Override PartName="/ppt/ink/ink5931.xml" ContentType="application/inkml+xml"/>
  <Override PartName="/ppt/ink/ink5932.xml" ContentType="application/inkml+xml"/>
  <Override PartName="/ppt/ink/ink5933.xml" ContentType="application/inkml+xml"/>
  <Override PartName="/ppt/ink/ink5934.xml" ContentType="application/inkml+xml"/>
  <Override PartName="/ppt/ink/ink5935.xml" ContentType="application/inkml+xml"/>
  <Override PartName="/ppt/ink/ink5936.xml" ContentType="application/inkml+xml"/>
  <Override PartName="/ppt/ink/ink5937.xml" ContentType="application/inkml+xml"/>
  <Override PartName="/ppt/ink/ink5938.xml" ContentType="application/inkml+xml"/>
  <Override PartName="/ppt/ink/ink5939.xml" ContentType="application/inkml+xml"/>
  <Override PartName="/ppt/ink/ink5940.xml" ContentType="application/inkml+xml"/>
  <Override PartName="/ppt/ink/ink5941.xml" ContentType="application/inkml+xml"/>
  <Override PartName="/ppt/ink/ink5942.xml" ContentType="application/inkml+xml"/>
  <Override PartName="/ppt/ink/ink5943.xml" ContentType="application/inkml+xml"/>
  <Override PartName="/ppt/ink/ink5944.xml" ContentType="application/inkml+xml"/>
  <Override PartName="/ppt/ink/ink5945.xml" ContentType="application/inkml+xml"/>
  <Override PartName="/ppt/ink/ink5946.xml" ContentType="application/inkml+xml"/>
  <Override PartName="/ppt/ink/ink5947.xml" ContentType="application/inkml+xml"/>
  <Override PartName="/ppt/ink/ink5948.xml" ContentType="application/inkml+xml"/>
  <Override PartName="/ppt/ink/ink5949.xml" ContentType="application/inkml+xml"/>
  <Override PartName="/ppt/ink/ink5950.xml" ContentType="application/inkml+xml"/>
  <Override PartName="/ppt/ink/ink5951.xml" ContentType="application/inkml+xml"/>
  <Override PartName="/ppt/ink/ink5952.xml" ContentType="application/inkml+xml"/>
  <Override PartName="/ppt/ink/ink5953.xml" ContentType="application/inkml+xml"/>
  <Override PartName="/ppt/ink/ink5954.xml" ContentType="application/inkml+xml"/>
  <Override PartName="/ppt/ink/ink5955.xml" ContentType="application/inkml+xml"/>
  <Override PartName="/ppt/ink/ink5956.xml" ContentType="application/inkml+xml"/>
  <Override PartName="/ppt/ink/ink5957.xml" ContentType="application/inkml+xml"/>
  <Override PartName="/ppt/ink/ink5958.xml" ContentType="application/inkml+xml"/>
  <Override PartName="/ppt/ink/ink5959.xml" ContentType="application/inkml+xml"/>
  <Override PartName="/ppt/ink/ink5960.xml" ContentType="application/inkml+xml"/>
  <Override PartName="/ppt/ink/ink5961.xml" ContentType="application/inkml+xml"/>
  <Override PartName="/ppt/ink/ink5962.xml" ContentType="application/inkml+xml"/>
  <Override PartName="/ppt/ink/ink5963.xml" ContentType="application/inkml+xml"/>
  <Override PartName="/ppt/ink/ink5964.xml" ContentType="application/inkml+xml"/>
  <Override PartName="/ppt/ink/ink5965.xml" ContentType="application/inkml+xml"/>
  <Override PartName="/ppt/ink/ink5966.xml" ContentType="application/inkml+xml"/>
  <Override PartName="/ppt/ink/ink5967.xml" ContentType="application/inkml+xml"/>
  <Override PartName="/ppt/ink/ink5968.xml" ContentType="application/inkml+xml"/>
  <Override PartName="/ppt/ink/ink5969.xml" ContentType="application/inkml+xml"/>
  <Override PartName="/ppt/ink/ink5970.xml" ContentType="application/inkml+xml"/>
  <Override PartName="/ppt/ink/ink5971.xml" ContentType="application/inkml+xml"/>
  <Override PartName="/ppt/ink/ink5972.xml" ContentType="application/inkml+xml"/>
  <Override PartName="/ppt/ink/ink5973.xml" ContentType="application/inkml+xml"/>
  <Override PartName="/ppt/ink/ink5974.xml" ContentType="application/inkml+xml"/>
  <Override PartName="/ppt/ink/ink5975.xml" ContentType="application/inkml+xml"/>
  <Override PartName="/ppt/ink/ink5976.xml" ContentType="application/inkml+xml"/>
  <Override PartName="/ppt/ink/ink5977.xml" ContentType="application/inkml+xml"/>
  <Override PartName="/ppt/ink/ink5978.xml" ContentType="application/inkml+xml"/>
  <Override PartName="/ppt/ink/ink5979.xml" ContentType="application/inkml+xml"/>
  <Override PartName="/ppt/ink/ink5980.xml" ContentType="application/inkml+xml"/>
  <Override PartName="/ppt/ink/ink5981.xml" ContentType="application/inkml+xml"/>
  <Override PartName="/ppt/ink/ink5982.xml" ContentType="application/inkml+xml"/>
  <Override PartName="/ppt/ink/ink5983.xml" ContentType="application/inkml+xml"/>
  <Override PartName="/ppt/ink/ink5984.xml" ContentType="application/inkml+xml"/>
  <Override PartName="/ppt/ink/ink5985.xml" ContentType="application/inkml+xml"/>
  <Override PartName="/ppt/ink/ink5986.xml" ContentType="application/inkml+xml"/>
  <Override PartName="/ppt/ink/ink5987.xml" ContentType="application/inkml+xml"/>
  <Override PartName="/ppt/ink/ink5988.xml" ContentType="application/inkml+xml"/>
  <Override PartName="/ppt/ink/ink5989.xml" ContentType="application/inkml+xml"/>
  <Override PartName="/ppt/ink/ink5990.xml" ContentType="application/inkml+xml"/>
  <Override PartName="/ppt/ink/ink5991.xml" ContentType="application/inkml+xml"/>
  <Override PartName="/ppt/ink/ink5992.xml" ContentType="application/inkml+xml"/>
  <Override PartName="/ppt/ink/ink5993.xml" ContentType="application/inkml+xml"/>
  <Override PartName="/ppt/ink/ink5994.xml" ContentType="application/inkml+xml"/>
  <Override PartName="/ppt/ink/ink5995.xml" ContentType="application/inkml+xml"/>
  <Override PartName="/ppt/ink/ink5996.xml" ContentType="application/inkml+xml"/>
  <Override PartName="/ppt/ink/ink5997.xml" ContentType="application/inkml+xml"/>
  <Override PartName="/ppt/ink/ink5998.xml" ContentType="application/inkml+xml"/>
  <Override PartName="/ppt/ink/ink5999.xml" ContentType="application/inkml+xml"/>
  <Override PartName="/ppt/ink/ink6000.xml" ContentType="application/inkml+xml"/>
  <Override PartName="/ppt/ink/ink6001.xml" ContentType="application/inkml+xml"/>
  <Override PartName="/ppt/ink/ink6002.xml" ContentType="application/inkml+xml"/>
  <Override PartName="/ppt/ink/ink6003.xml" ContentType="application/inkml+xml"/>
  <Override PartName="/ppt/ink/ink6004.xml" ContentType="application/inkml+xml"/>
  <Override PartName="/ppt/ink/ink6005.xml" ContentType="application/inkml+xml"/>
  <Override PartName="/ppt/ink/ink6006.xml" ContentType="application/inkml+xml"/>
  <Override PartName="/ppt/ink/ink6007.xml" ContentType="application/inkml+xml"/>
  <Override PartName="/ppt/ink/ink6008.xml" ContentType="application/inkml+xml"/>
  <Override PartName="/ppt/ink/ink6009.xml" ContentType="application/inkml+xml"/>
  <Override PartName="/ppt/ink/ink6010.xml" ContentType="application/inkml+xml"/>
  <Override PartName="/ppt/ink/ink6011.xml" ContentType="application/inkml+xml"/>
  <Override PartName="/ppt/ink/ink6012.xml" ContentType="application/inkml+xml"/>
  <Override PartName="/ppt/ink/ink6013.xml" ContentType="application/inkml+xml"/>
  <Override PartName="/ppt/ink/ink6014.xml" ContentType="application/inkml+xml"/>
  <Override PartName="/ppt/ink/ink6015.xml" ContentType="application/inkml+xml"/>
  <Override PartName="/ppt/ink/ink6016.xml" ContentType="application/inkml+xml"/>
  <Override PartName="/ppt/ink/ink6017.xml" ContentType="application/inkml+xml"/>
  <Override PartName="/ppt/ink/ink6018.xml" ContentType="application/inkml+xml"/>
  <Override PartName="/ppt/ink/ink6019.xml" ContentType="application/inkml+xml"/>
  <Override PartName="/ppt/ink/ink6020.xml" ContentType="application/inkml+xml"/>
  <Override PartName="/ppt/ink/ink6021.xml" ContentType="application/inkml+xml"/>
  <Override PartName="/ppt/ink/ink6022.xml" ContentType="application/inkml+xml"/>
  <Override PartName="/ppt/ink/ink6023.xml" ContentType="application/inkml+xml"/>
  <Override PartName="/ppt/ink/ink6024.xml" ContentType="application/inkml+xml"/>
  <Override PartName="/ppt/ink/ink6025.xml" ContentType="application/inkml+xml"/>
  <Override PartName="/ppt/ink/ink6026.xml" ContentType="application/inkml+xml"/>
  <Override PartName="/ppt/ink/ink6027.xml" ContentType="application/inkml+xml"/>
  <Override PartName="/ppt/ink/ink6028.xml" ContentType="application/inkml+xml"/>
  <Override PartName="/ppt/ink/ink6029.xml" ContentType="application/inkml+xml"/>
  <Override PartName="/ppt/ink/ink6030.xml" ContentType="application/inkml+xml"/>
  <Override PartName="/ppt/ink/ink6031.xml" ContentType="application/inkml+xml"/>
  <Override PartName="/ppt/ink/ink6032.xml" ContentType="application/inkml+xml"/>
  <Override PartName="/ppt/ink/ink6033.xml" ContentType="application/inkml+xml"/>
  <Override PartName="/ppt/ink/ink6034.xml" ContentType="application/inkml+xml"/>
  <Override PartName="/ppt/ink/ink6035.xml" ContentType="application/inkml+xml"/>
  <Override PartName="/ppt/ink/ink6036.xml" ContentType="application/inkml+xml"/>
  <Override PartName="/ppt/ink/ink6037.xml" ContentType="application/inkml+xml"/>
  <Override PartName="/ppt/ink/ink6038.xml" ContentType="application/inkml+xml"/>
  <Override PartName="/ppt/ink/ink6039.xml" ContentType="application/inkml+xml"/>
  <Override PartName="/ppt/ink/ink6040.xml" ContentType="application/inkml+xml"/>
  <Override PartName="/ppt/ink/ink6041.xml" ContentType="application/inkml+xml"/>
  <Override PartName="/ppt/ink/ink6042.xml" ContentType="application/inkml+xml"/>
  <Override PartName="/ppt/ink/ink6043.xml" ContentType="application/inkml+xml"/>
  <Override PartName="/ppt/ink/ink6044.xml" ContentType="application/inkml+xml"/>
  <Override PartName="/ppt/ink/ink6045.xml" ContentType="application/inkml+xml"/>
  <Override PartName="/ppt/ink/ink6046.xml" ContentType="application/inkml+xml"/>
  <Override PartName="/ppt/ink/ink6047.xml" ContentType="application/inkml+xml"/>
  <Override PartName="/ppt/ink/ink6048.xml" ContentType="application/inkml+xml"/>
  <Override PartName="/ppt/ink/ink6049.xml" ContentType="application/inkml+xml"/>
  <Override PartName="/ppt/ink/ink6050.xml" ContentType="application/inkml+xml"/>
  <Override PartName="/ppt/ink/ink6051.xml" ContentType="application/inkml+xml"/>
  <Override PartName="/ppt/ink/ink6052.xml" ContentType="application/inkml+xml"/>
  <Override PartName="/ppt/ink/ink6053.xml" ContentType="application/inkml+xml"/>
  <Override PartName="/ppt/ink/ink6054.xml" ContentType="application/inkml+xml"/>
  <Override PartName="/ppt/ink/ink6055.xml" ContentType="application/inkml+xml"/>
  <Override PartName="/ppt/ink/ink6056.xml" ContentType="application/inkml+xml"/>
  <Override PartName="/ppt/ink/ink6057.xml" ContentType="application/inkml+xml"/>
  <Override PartName="/ppt/ink/ink6058.xml" ContentType="application/inkml+xml"/>
  <Override PartName="/ppt/ink/ink6059.xml" ContentType="application/inkml+xml"/>
  <Override PartName="/ppt/ink/ink6060.xml" ContentType="application/inkml+xml"/>
  <Override PartName="/ppt/ink/ink6061.xml" ContentType="application/inkml+xml"/>
  <Override PartName="/ppt/ink/ink6062.xml" ContentType="application/inkml+xml"/>
  <Override PartName="/ppt/ink/ink6063.xml" ContentType="application/inkml+xml"/>
  <Override PartName="/ppt/ink/ink6064.xml" ContentType="application/inkml+xml"/>
  <Override PartName="/ppt/ink/ink6065.xml" ContentType="application/inkml+xml"/>
  <Override PartName="/ppt/ink/ink6066.xml" ContentType="application/inkml+xml"/>
  <Override PartName="/ppt/ink/ink6067.xml" ContentType="application/inkml+xml"/>
  <Override PartName="/ppt/ink/ink6068.xml" ContentType="application/inkml+xml"/>
  <Override PartName="/ppt/ink/ink6069.xml" ContentType="application/inkml+xml"/>
  <Override PartName="/ppt/ink/ink6070.xml" ContentType="application/inkml+xml"/>
  <Override PartName="/ppt/ink/ink6071.xml" ContentType="application/inkml+xml"/>
  <Override PartName="/ppt/ink/ink6072.xml" ContentType="application/inkml+xml"/>
  <Override PartName="/ppt/ink/ink6073.xml" ContentType="application/inkml+xml"/>
  <Override PartName="/ppt/ink/ink6074.xml" ContentType="application/inkml+xml"/>
  <Override PartName="/ppt/ink/ink6075.xml" ContentType="application/inkml+xml"/>
  <Override PartName="/ppt/ink/ink6076.xml" ContentType="application/inkml+xml"/>
  <Override PartName="/ppt/ink/ink6077.xml" ContentType="application/inkml+xml"/>
  <Override PartName="/ppt/ink/ink6078.xml" ContentType="application/inkml+xml"/>
  <Override PartName="/ppt/ink/ink6079.xml" ContentType="application/inkml+xml"/>
  <Override PartName="/ppt/ink/ink6080.xml" ContentType="application/inkml+xml"/>
  <Override PartName="/ppt/ink/ink6081.xml" ContentType="application/inkml+xml"/>
  <Override PartName="/ppt/ink/ink6082.xml" ContentType="application/inkml+xml"/>
  <Override PartName="/ppt/ink/ink6083.xml" ContentType="application/inkml+xml"/>
  <Override PartName="/ppt/ink/ink6084.xml" ContentType="application/inkml+xml"/>
  <Override PartName="/ppt/ink/ink6085.xml" ContentType="application/inkml+xml"/>
  <Override PartName="/ppt/ink/ink6086.xml" ContentType="application/inkml+xml"/>
  <Override PartName="/ppt/ink/ink6087.xml" ContentType="application/inkml+xml"/>
  <Override PartName="/ppt/ink/ink6088.xml" ContentType="application/inkml+xml"/>
  <Override PartName="/ppt/ink/ink6089.xml" ContentType="application/inkml+xml"/>
  <Override PartName="/ppt/ink/ink6090.xml" ContentType="application/inkml+xml"/>
  <Override PartName="/ppt/ink/ink6091.xml" ContentType="application/inkml+xml"/>
  <Override PartName="/ppt/ink/ink6092.xml" ContentType="application/inkml+xml"/>
  <Override PartName="/ppt/ink/ink6093.xml" ContentType="application/inkml+xml"/>
  <Override PartName="/ppt/ink/ink6094.xml" ContentType="application/inkml+xml"/>
  <Override PartName="/ppt/ink/ink6095.xml" ContentType="application/inkml+xml"/>
  <Override PartName="/ppt/ink/ink6096.xml" ContentType="application/inkml+xml"/>
  <Override PartName="/ppt/ink/ink6097.xml" ContentType="application/inkml+xml"/>
  <Override PartName="/ppt/ink/ink6098.xml" ContentType="application/inkml+xml"/>
  <Override PartName="/ppt/ink/ink6099.xml" ContentType="application/inkml+xml"/>
  <Override PartName="/ppt/ink/ink6100.xml" ContentType="application/inkml+xml"/>
  <Override PartName="/ppt/ink/ink6101.xml" ContentType="application/inkml+xml"/>
  <Override PartName="/ppt/ink/ink6102.xml" ContentType="application/inkml+xml"/>
  <Override PartName="/ppt/ink/ink6103.xml" ContentType="application/inkml+xml"/>
  <Override PartName="/ppt/ink/ink6104.xml" ContentType="application/inkml+xml"/>
  <Override PartName="/ppt/ink/ink6105.xml" ContentType="application/inkml+xml"/>
  <Override PartName="/ppt/ink/ink6106.xml" ContentType="application/inkml+xml"/>
  <Override PartName="/ppt/ink/ink6107.xml" ContentType="application/inkml+xml"/>
  <Override PartName="/ppt/ink/ink6108.xml" ContentType="application/inkml+xml"/>
  <Override PartName="/ppt/ink/ink6109.xml" ContentType="application/inkml+xml"/>
  <Override PartName="/ppt/ink/ink6110.xml" ContentType="application/inkml+xml"/>
  <Override PartName="/ppt/ink/ink6111.xml" ContentType="application/inkml+xml"/>
  <Override PartName="/ppt/ink/ink6112.xml" ContentType="application/inkml+xml"/>
  <Override PartName="/ppt/ink/ink6113.xml" ContentType="application/inkml+xml"/>
  <Override PartName="/ppt/ink/ink6114.xml" ContentType="application/inkml+xml"/>
  <Override PartName="/ppt/ink/ink6115.xml" ContentType="application/inkml+xml"/>
  <Override PartName="/ppt/ink/ink6116.xml" ContentType="application/inkml+xml"/>
  <Override PartName="/ppt/ink/ink6117.xml" ContentType="application/inkml+xml"/>
  <Override PartName="/ppt/ink/ink6118.xml" ContentType="application/inkml+xml"/>
  <Override PartName="/ppt/ink/ink6119.xml" ContentType="application/inkml+xml"/>
  <Override PartName="/ppt/ink/ink6120.xml" ContentType="application/inkml+xml"/>
  <Override PartName="/ppt/ink/ink6121.xml" ContentType="application/inkml+xml"/>
  <Override PartName="/ppt/ink/ink6122.xml" ContentType="application/inkml+xml"/>
  <Override PartName="/ppt/ink/ink6123.xml" ContentType="application/inkml+xml"/>
  <Override PartName="/ppt/ink/ink6124.xml" ContentType="application/inkml+xml"/>
  <Override PartName="/ppt/ink/ink6125.xml" ContentType="application/inkml+xml"/>
  <Override PartName="/ppt/ink/ink6126.xml" ContentType="application/inkml+xml"/>
  <Override PartName="/ppt/ink/ink6127.xml" ContentType="application/inkml+xml"/>
  <Override PartName="/ppt/ink/ink6128.xml" ContentType="application/inkml+xml"/>
  <Override PartName="/ppt/ink/ink6129.xml" ContentType="application/inkml+xml"/>
  <Override PartName="/ppt/ink/ink6130.xml" ContentType="application/inkml+xml"/>
  <Override PartName="/ppt/ink/ink6131.xml" ContentType="application/inkml+xml"/>
  <Override PartName="/ppt/ink/ink6132.xml" ContentType="application/inkml+xml"/>
  <Override PartName="/ppt/ink/ink6133.xml" ContentType="application/inkml+xml"/>
  <Override PartName="/ppt/ink/ink6134.xml" ContentType="application/inkml+xml"/>
  <Override PartName="/ppt/ink/ink6135.xml" ContentType="application/inkml+xml"/>
  <Override PartName="/ppt/ink/ink6136.xml" ContentType="application/inkml+xml"/>
  <Override PartName="/ppt/ink/ink6137.xml" ContentType="application/inkml+xml"/>
  <Override PartName="/ppt/ink/ink6138.xml" ContentType="application/inkml+xml"/>
  <Override PartName="/ppt/ink/ink6139.xml" ContentType="application/inkml+xml"/>
  <Override PartName="/ppt/ink/ink6140.xml" ContentType="application/inkml+xml"/>
  <Override PartName="/ppt/ink/ink6141.xml" ContentType="application/inkml+xml"/>
  <Override PartName="/ppt/ink/ink6142.xml" ContentType="application/inkml+xml"/>
  <Override PartName="/ppt/ink/ink6143.xml" ContentType="application/inkml+xml"/>
  <Override PartName="/ppt/ink/ink6144.xml" ContentType="application/inkml+xml"/>
  <Override PartName="/ppt/ink/ink6145.xml" ContentType="application/inkml+xml"/>
  <Override PartName="/ppt/ink/ink6146.xml" ContentType="application/inkml+xml"/>
  <Override PartName="/ppt/ink/ink6147.xml" ContentType="application/inkml+xml"/>
  <Override PartName="/ppt/ink/ink6148.xml" ContentType="application/inkml+xml"/>
  <Override PartName="/ppt/ink/ink6149.xml" ContentType="application/inkml+xml"/>
  <Override PartName="/ppt/ink/ink6150.xml" ContentType="application/inkml+xml"/>
  <Override PartName="/ppt/ink/ink6151.xml" ContentType="application/inkml+xml"/>
  <Override PartName="/ppt/ink/ink6152.xml" ContentType="application/inkml+xml"/>
  <Override PartName="/ppt/ink/ink6153.xml" ContentType="application/inkml+xml"/>
  <Override PartName="/ppt/ink/ink6154.xml" ContentType="application/inkml+xml"/>
  <Override PartName="/ppt/ink/ink6155.xml" ContentType="application/inkml+xml"/>
  <Override PartName="/ppt/ink/ink6156.xml" ContentType="application/inkml+xml"/>
  <Override PartName="/ppt/ink/ink6157.xml" ContentType="application/inkml+xml"/>
  <Override PartName="/ppt/ink/ink6158.xml" ContentType="application/inkml+xml"/>
  <Override PartName="/ppt/ink/ink6159.xml" ContentType="application/inkml+xml"/>
  <Override PartName="/ppt/ink/ink6160.xml" ContentType="application/inkml+xml"/>
  <Override PartName="/ppt/ink/ink6161.xml" ContentType="application/inkml+xml"/>
  <Override PartName="/ppt/ink/ink6162.xml" ContentType="application/inkml+xml"/>
  <Override PartName="/ppt/ink/ink6163.xml" ContentType="application/inkml+xml"/>
  <Override PartName="/ppt/ink/ink6164.xml" ContentType="application/inkml+xml"/>
  <Override PartName="/ppt/ink/ink6165.xml" ContentType="application/inkml+xml"/>
  <Override PartName="/ppt/ink/ink6166.xml" ContentType="application/inkml+xml"/>
  <Override PartName="/ppt/ink/ink6167.xml" ContentType="application/inkml+xml"/>
  <Override PartName="/ppt/ink/ink6168.xml" ContentType="application/inkml+xml"/>
  <Override PartName="/ppt/ink/ink6169.xml" ContentType="application/inkml+xml"/>
  <Override PartName="/ppt/ink/ink6170.xml" ContentType="application/inkml+xml"/>
  <Override PartName="/ppt/ink/ink6171.xml" ContentType="application/inkml+xml"/>
  <Override PartName="/ppt/ink/ink6172.xml" ContentType="application/inkml+xml"/>
  <Override PartName="/ppt/ink/ink6173.xml" ContentType="application/inkml+xml"/>
  <Override PartName="/ppt/ink/ink6174.xml" ContentType="application/inkml+xml"/>
  <Override PartName="/ppt/ink/ink6175.xml" ContentType="application/inkml+xml"/>
  <Override PartName="/ppt/ink/ink6176.xml" ContentType="application/inkml+xml"/>
  <Override PartName="/ppt/ink/ink6177.xml" ContentType="application/inkml+xml"/>
  <Override PartName="/ppt/ink/ink6178.xml" ContentType="application/inkml+xml"/>
  <Override PartName="/ppt/ink/ink6179.xml" ContentType="application/inkml+xml"/>
  <Override PartName="/ppt/ink/ink6180.xml" ContentType="application/inkml+xml"/>
  <Override PartName="/ppt/ink/ink6181.xml" ContentType="application/inkml+xml"/>
  <Override PartName="/ppt/ink/ink6182.xml" ContentType="application/inkml+xml"/>
  <Override PartName="/ppt/ink/ink6183.xml" ContentType="application/inkml+xml"/>
  <Override PartName="/ppt/ink/ink6184.xml" ContentType="application/inkml+xml"/>
  <Override PartName="/ppt/ink/ink6185.xml" ContentType="application/inkml+xml"/>
  <Override PartName="/ppt/ink/ink6186.xml" ContentType="application/inkml+xml"/>
  <Override PartName="/ppt/ink/ink6187.xml" ContentType="application/inkml+xml"/>
  <Override PartName="/ppt/ink/ink6188.xml" ContentType="application/inkml+xml"/>
  <Override PartName="/ppt/ink/ink6189.xml" ContentType="application/inkml+xml"/>
  <Override PartName="/ppt/ink/ink6190.xml" ContentType="application/inkml+xml"/>
  <Override PartName="/ppt/ink/ink6191.xml" ContentType="application/inkml+xml"/>
  <Override PartName="/ppt/ink/ink6192.xml" ContentType="application/inkml+xml"/>
  <Override PartName="/ppt/ink/ink6193.xml" ContentType="application/inkml+xml"/>
  <Override PartName="/ppt/ink/ink6194.xml" ContentType="application/inkml+xml"/>
  <Override PartName="/ppt/ink/ink6195.xml" ContentType="application/inkml+xml"/>
  <Override PartName="/ppt/ink/ink6196.xml" ContentType="application/inkml+xml"/>
  <Override PartName="/ppt/ink/ink6197.xml" ContentType="application/inkml+xml"/>
  <Override PartName="/ppt/ink/ink6198.xml" ContentType="application/inkml+xml"/>
  <Override PartName="/ppt/ink/ink6199.xml" ContentType="application/inkml+xml"/>
  <Override PartName="/ppt/ink/ink6200.xml" ContentType="application/inkml+xml"/>
  <Override PartName="/ppt/ink/ink6201.xml" ContentType="application/inkml+xml"/>
  <Override PartName="/ppt/ink/ink6202.xml" ContentType="application/inkml+xml"/>
  <Override PartName="/ppt/ink/ink6203.xml" ContentType="application/inkml+xml"/>
  <Override PartName="/ppt/ink/ink6204.xml" ContentType="application/inkml+xml"/>
  <Override PartName="/ppt/ink/ink6205.xml" ContentType="application/inkml+xml"/>
  <Override PartName="/ppt/ink/ink6206.xml" ContentType="application/inkml+xml"/>
  <Override PartName="/ppt/ink/ink6207.xml" ContentType="application/inkml+xml"/>
  <Override PartName="/ppt/ink/ink6208.xml" ContentType="application/inkml+xml"/>
  <Override PartName="/ppt/ink/ink6209.xml" ContentType="application/inkml+xml"/>
  <Override PartName="/ppt/ink/ink6210.xml" ContentType="application/inkml+xml"/>
  <Override PartName="/ppt/ink/ink6211.xml" ContentType="application/inkml+xml"/>
  <Override PartName="/ppt/ink/ink6212.xml" ContentType="application/inkml+xml"/>
  <Override PartName="/ppt/ink/ink6213.xml" ContentType="application/inkml+xml"/>
  <Override PartName="/ppt/ink/ink6214.xml" ContentType="application/inkml+xml"/>
  <Override PartName="/ppt/ink/ink6215.xml" ContentType="application/inkml+xml"/>
  <Override PartName="/ppt/ink/ink6216.xml" ContentType="application/inkml+xml"/>
  <Override PartName="/ppt/ink/ink6217.xml" ContentType="application/inkml+xml"/>
  <Override PartName="/ppt/ink/ink6218.xml" ContentType="application/inkml+xml"/>
  <Override PartName="/ppt/ink/ink6219.xml" ContentType="application/inkml+xml"/>
  <Override PartName="/ppt/ink/ink6220.xml" ContentType="application/inkml+xml"/>
  <Override PartName="/ppt/ink/ink6221.xml" ContentType="application/inkml+xml"/>
  <Override PartName="/ppt/ink/ink6222.xml" ContentType="application/inkml+xml"/>
  <Override PartName="/ppt/ink/ink6223.xml" ContentType="application/inkml+xml"/>
  <Override PartName="/ppt/ink/ink6224.xml" ContentType="application/inkml+xml"/>
  <Override PartName="/ppt/ink/ink6225.xml" ContentType="application/inkml+xml"/>
  <Override PartName="/ppt/ink/ink6226.xml" ContentType="application/inkml+xml"/>
  <Override PartName="/ppt/ink/ink6227.xml" ContentType="application/inkml+xml"/>
  <Override PartName="/ppt/ink/ink6228.xml" ContentType="application/inkml+xml"/>
  <Override PartName="/ppt/ink/ink6229.xml" ContentType="application/inkml+xml"/>
  <Override PartName="/ppt/ink/ink6230.xml" ContentType="application/inkml+xml"/>
  <Override PartName="/ppt/ink/ink6231.xml" ContentType="application/inkml+xml"/>
  <Override PartName="/ppt/ink/ink6232.xml" ContentType="application/inkml+xml"/>
  <Override PartName="/ppt/ink/ink6233.xml" ContentType="application/inkml+xml"/>
  <Override PartName="/ppt/ink/ink6234.xml" ContentType="application/inkml+xml"/>
  <Override PartName="/ppt/ink/ink6235.xml" ContentType="application/inkml+xml"/>
  <Override PartName="/ppt/ink/ink6236.xml" ContentType="application/inkml+xml"/>
  <Override PartName="/ppt/ink/ink6237.xml" ContentType="application/inkml+xml"/>
  <Override PartName="/ppt/ink/ink6238.xml" ContentType="application/inkml+xml"/>
  <Override PartName="/ppt/ink/ink6239.xml" ContentType="application/inkml+xml"/>
  <Override PartName="/ppt/ink/ink6240.xml" ContentType="application/inkml+xml"/>
  <Override PartName="/ppt/ink/ink6241.xml" ContentType="application/inkml+xml"/>
  <Override PartName="/ppt/ink/ink6242.xml" ContentType="application/inkml+xml"/>
  <Override PartName="/ppt/ink/ink6243.xml" ContentType="application/inkml+xml"/>
  <Override PartName="/ppt/ink/ink6244.xml" ContentType="application/inkml+xml"/>
  <Override PartName="/ppt/ink/ink6245.xml" ContentType="application/inkml+xml"/>
  <Override PartName="/ppt/ink/ink6246.xml" ContentType="application/inkml+xml"/>
  <Override PartName="/ppt/ink/ink6247.xml" ContentType="application/inkml+xml"/>
  <Override PartName="/ppt/ink/ink6248.xml" ContentType="application/inkml+xml"/>
  <Override PartName="/ppt/ink/ink6249.xml" ContentType="application/inkml+xml"/>
  <Override PartName="/ppt/ink/ink6250.xml" ContentType="application/inkml+xml"/>
  <Override PartName="/ppt/ink/ink6251.xml" ContentType="application/inkml+xml"/>
  <Override PartName="/ppt/ink/ink6252.xml" ContentType="application/inkml+xml"/>
  <Override PartName="/ppt/ink/ink6253.xml" ContentType="application/inkml+xml"/>
  <Override PartName="/ppt/ink/ink6254.xml" ContentType="application/inkml+xml"/>
  <Override PartName="/ppt/ink/ink6255.xml" ContentType="application/inkml+xml"/>
  <Override PartName="/ppt/ink/ink6256.xml" ContentType="application/inkml+xml"/>
  <Override PartName="/ppt/ink/ink6257.xml" ContentType="application/inkml+xml"/>
  <Override PartName="/ppt/ink/ink6258.xml" ContentType="application/inkml+xml"/>
  <Override PartName="/ppt/ink/ink6259.xml" ContentType="application/inkml+xml"/>
  <Override PartName="/ppt/ink/ink6260.xml" ContentType="application/inkml+xml"/>
  <Override PartName="/ppt/ink/ink6261.xml" ContentType="application/inkml+xml"/>
  <Override PartName="/ppt/ink/ink6262.xml" ContentType="application/inkml+xml"/>
  <Override PartName="/ppt/ink/ink6263.xml" ContentType="application/inkml+xml"/>
  <Override PartName="/ppt/ink/ink6264.xml" ContentType="application/inkml+xml"/>
  <Override PartName="/ppt/ink/ink6265.xml" ContentType="application/inkml+xml"/>
  <Override PartName="/ppt/ink/ink6266.xml" ContentType="application/inkml+xml"/>
  <Override PartName="/ppt/ink/ink6267.xml" ContentType="application/inkml+xml"/>
  <Override PartName="/ppt/ink/ink6268.xml" ContentType="application/inkml+xml"/>
  <Override PartName="/ppt/ink/ink6269.xml" ContentType="application/inkml+xml"/>
  <Override PartName="/ppt/ink/ink6270.xml" ContentType="application/inkml+xml"/>
  <Override PartName="/ppt/ink/ink6271.xml" ContentType="application/inkml+xml"/>
  <Override PartName="/ppt/ink/ink6272.xml" ContentType="application/inkml+xml"/>
  <Override PartName="/ppt/ink/ink6273.xml" ContentType="application/inkml+xml"/>
  <Override PartName="/ppt/ink/ink6274.xml" ContentType="application/inkml+xml"/>
  <Override PartName="/ppt/ink/ink6275.xml" ContentType="application/inkml+xml"/>
  <Override PartName="/ppt/ink/ink6276.xml" ContentType="application/inkml+xml"/>
  <Override PartName="/ppt/ink/ink6277.xml" ContentType="application/inkml+xml"/>
  <Override PartName="/ppt/ink/ink6278.xml" ContentType="application/inkml+xml"/>
  <Override PartName="/ppt/ink/ink6279.xml" ContentType="application/inkml+xml"/>
  <Override PartName="/ppt/ink/ink6280.xml" ContentType="application/inkml+xml"/>
  <Override PartName="/ppt/ink/ink6281.xml" ContentType="application/inkml+xml"/>
  <Override PartName="/ppt/ink/ink6282.xml" ContentType="application/inkml+xml"/>
  <Override PartName="/ppt/ink/ink6283.xml" ContentType="application/inkml+xml"/>
  <Override PartName="/ppt/ink/ink6284.xml" ContentType="application/inkml+xml"/>
  <Override PartName="/ppt/ink/ink6285.xml" ContentType="application/inkml+xml"/>
  <Override PartName="/ppt/ink/ink6286.xml" ContentType="application/inkml+xml"/>
  <Override PartName="/ppt/ink/ink6287.xml" ContentType="application/inkml+xml"/>
  <Override PartName="/ppt/ink/ink6288.xml" ContentType="application/inkml+xml"/>
  <Override PartName="/ppt/ink/ink6289.xml" ContentType="application/inkml+xml"/>
  <Override PartName="/ppt/ink/ink6290.xml" ContentType="application/inkml+xml"/>
  <Override PartName="/ppt/ink/ink6291.xml" ContentType="application/inkml+xml"/>
  <Override PartName="/ppt/ink/ink6292.xml" ContentType="application/inkml+xml"/>
  <Override PartName="/ppt/ink/ink6293.xml" ContentType="application/inkml+xml"/>
  <Override PartName="/ppt/ink/ink6294.xml" ContentType="application/inkml+xml"/>
  <Override PartName="/ppt/ink/ink6295.xml" ContentType="application/inkml+xml"/>
  <Override PartName="/ppt/ink/ink6296.xml" ContentType="application/inkml+xml"/>
  <Override PartName="/ppt/ink/ink6297.xml" ContentType="application/inkml+xml"/>
  <Override PartName="/ppt/ink/ink6298.xml" ContentType="application/inkml+xml"/>
  <Override PartName="/ppt/ink/ink6299.xml" ContentType="application/inkml+xml"/>
  <Override PartName="/ppt/ink/ink6300.xml" ContentType="application/inkml+xml"/>
  <Override PartName="/ppt/ink/ink6301.xml" ContentType="application/inkml+xml"/>
  <Override PartName="/ppt/ink/ink6302.xml" ContentType="application/inkml+xml"/>
  <Override PartName="/ppt/ink/ink6303.xml" ContentType="application/inkml+xml"/>
  <Override PartName="/ppt/ink/ink6304.xml" ContentType="application/inkml+xml"/>
  <Override PartName="/ppt/ink/ink6305.xml" ContentType="application/inkml+xml"/>
  <Override PartName="/ppt/ink/ink6306.xml" ContentType="application/inkml+xml"/>
  <Override PartName="/ppt/ink/ink6307.xml" ContentType="application/inkml+xml"/>
  <Override PartName="/ppt/ink/ink6308.xml" ContentType="application/inkml+xml"/>
  <Override PartName="/ppt/ink/ink6309.xml" ContentType="application/inkml+xml"/>
  <Override PartName="/ppt/ink/ink6310.xml" ContentType="application/inkml+xml"/>
  <Override PartName="/ppt/ink/ink6311.xml" ContentType="application/inkml+xml"/>
  <Override PartName="/ppt/ink/ink6312.xml" ContentType="application/inkml+xml"/>
  <Override PartName="/ppt/ink/ink6313.xml" ContentType="application/inkml+xml"/>
  <Override PartName="/ppt/ink/ink6314.xml" ContentType="application/inkml+xml"/>
  <Override PartName="/ppt/ink/ink6315.xml" ContentType="application/inkml+xml"/>
  <Override PartName="/ppt/ink/ink6316.xml" ContentType="application/inkml+xml"/>
  <Override PartName="/ppt/ink/ink6317.xml" ContentType="application/inkml+xml"/>
  <Override PartName="/ppt/ink/ink6318.xml" ContentType="application/inkml+xml"/>
  <Override PartName="/ppt/ink/ink6319.xml" ContentType="application/inkml+xml"/>
  <Override PartName="/ppt/ink/ink6320.xml" ContentType="application/inkml+xml"/>
  <Override PartName="/ppt/ink/ink6321.xml" ContentType="application/inkml+xml"/>
  <Override PartName="/ppt/ink/ink6322.xml" ContentType="application/inkml+xml"/>
  <Override PartName="/ppt/ink/ink6323.xml" ContentType="application/inkml+xml"/>
  <Override PartName="/ppt/ink/ink6324.xml" ContentType="application/inkml+xml"/>
  <Override PartName="/ppt/ink/ink6325.xml" ContentType="application/inkml+xml"/>
  <Override PartName="/ppt/ink/ink6326.xml" ContentType="application/inkml+xml"/>
  <Override PartName="/ppt/ink/ink6327.xml" ContentType="application/inkml+xml"/>
  <Override PartName="/ppt/ink/ink6328.xml" ContentType="application/inkml+xml"/>
  <Override PartName="/ppt/ink/ink6329.xml" ContentType="application/inkml+xml"/>
  <Override PartName="/ppt/ink/ink6330.xml" ContentType="application/inkml+xml"/>
  <Override PartName="/ppt/ink/ink6331.xml" ContentType="application/inkml+xml"/>
  <Override PartName="/ppt/ink/ink6332.xml" ContentType="application/inkml+xml"/>
  <Override PartName="/ppt/ink/ink6333.xml" ContentType="application/inkml+xml"/>
  <Override PartName="/ppt/ink/ink6334.xml" ContentType="application/inkml+xml"/>
  <Override PartName="/ppt/ink/ink6335.xml" ContentType="application/inkml+xml"/>
  <Override PartName="/ppt/ink/ink6336.xml" ContentType="application/inkml+xml"/>
  <Override PartName="/ppt/ink/ink6337.xml" ContentType="application/inkml+xml"/>
  <Override PartName="/ppt/ink/ink6338.xml" ContentType="application/inkml+xml"/>
  <Override PartName="/ppt/ink/ink6339.xml" ContentType="application/inkml+xml"/>
  <Override PartName="/ppt/ink/ink6340.xml" ContentType="application/inkml+xml"/>
  <Override PartName="/ppt/ink/ink6341.xml" ContentType="application/inkml+xml"/>
  <Override PartName="/ppt/ink/ink6342.xml" ContentType="application/inkml+xml"/>
  <Override PartName="/ppt/ink/ink6343.xml" ContentType="application/inkml+xml"/>
  <Override PartName="/ppt/ink/ink6344.xml" ContentType="application/inkml+xml"/>
  <Override PartName="/ppt/ink/ink6345.xml" ContentType="application/inkml+xml"/>
  <Override PartName="/ppt/ink/ink6346.xml" ContentType="application/inkml+xml"/>
  <Override PartName="/ppt/ink/ink6347.xml" ContentType="application/inkml+xml"/>
  <Override PartName="/ppt/ink/ink6348.xml" ContentType="application/inkml+xml"/>
  <Override PartName="/ppt/ink/ink6349.xml" ContentType="application/inkml+xml"/>
  <Override PartName="/ppt/ink/ink6350.xml" ContentType="application/inkml+xml"/>
  <Override PartName="/ppt/ink/ink6351.xml" ContentType="application/inkml+xml"/>
  <Override PartName="/ppt/ink/ink6352.xml" ContentType="application/inkml+xml"/>
  <Override PartName="/ppt/ink/ink6353.xml" ContentType="application/inkml+xml"/>
  <Override PartName="/ppt/ink/ink6354.xml" ContentType="application/inkml+xml"/>
  <Override PartName="/ppt/ink/ink6355.xml" ContentType="application/inkml+xml"/>
  <Override PartName="/ppt/ink/ink6356.xml" ContentType="application/inkml+xml"/>
  <Override PartName="/ppt/ink/ink6357.xml" ContentType="application/inkml+xml"/>
  <Override PartName="/ppt/ink/ink6358.xml" ContentType="application/inkml+xml"/>
  <Override PartName="/ppt/ink/ink6359.xml" ContentType="application/inkml+xml"/>
  <Override PartName="/ppt/ink/ink6360.xml" ContentType="application/inkml+xml"/>
  <Override PartName="/ppt/ink/ink6361.xml" ContentType="application/inkml+xml"/>
  <Override PartName="/ppt/ink/ink6362.xml" ContentType="application/inkml+xml"/>
  <Override PartName="/ppt/ink/ink6363.xml" ContentType="application/inkml+xml"/>
  <Override PartName="/ppt/ink/ink6364.xml" ContentType="application/inkml+xml"/>
  <Override PartName="/ppt/ink/ink6365.xml" ContentType="application/inkml+xml"/>
  <Override PartName="/ppt/ink/ink6366.xml" ContentType="application/inkml+xml"/>
  <Override PartName="/ppt/ink/ink6367.xml" ContentType="application/inkml+xml"/>
  <Override PartName="/ppt/ink/ink6368.xml" ContentType="application/inkml+xml"/>
  <Override PartName="/ppt/ink/ink6369.xml" ContentType="application/inkml+xml"/>
  <Override PartName="/ppt/ink/ink6370.xml" ContentType="application/inkml+xml"/>
  <Override PartName="/ppt/ink/ink6371.xml" ContentType="application/inkml+xml"/>
  <Override PartName="/ppt/ink/ink6372.xml" ContentType="application/inkml+xml"/>
  <Override PartName="/ppt/ink/ink6373.xml" ContentType="application/inkml+xml"/>
  <Override PartName="/ppt/ink/ink6374.xml" ContentType="application/inkml+xml"/>
  <Override PartName="/ppt/ink/ink6375.xml" ContentType="application/inkml+xml"/>
  <Override PartName="/ppt/ink/ink6376.xml" ContentType="application/inkml+xml"/>
  <Override PartName="/ppt/ink/ink6377.xml" ContentType="application/inkml+xml"/>
  <Override PartName="/ppt/ink/ink6378.xml" ContentType="application/inkml+xml"/>
  <Override PartName="/ppt/ink/ink6379.xml" ContentType="application/inkml+xml"/>
  <Override PartName="/ppt/ink/ink6380.xml" ContentType="application/inkml+xml"/>
  <Override PartName="/ppt/ink/ink6381.xml" ContentType="application/inkml+xml"/>
  <Override PartName="/ppt/ink/ink6382.xml" ContentType="application/inkml+xml"/>
  <Override PartName="/ppt/ink/ink6383.xml" ContentType="application/inkml+xml"/>
  <Override PartName="/ppt/ink/ink6384.xml" ContentType="application/inkml+xml"/>
  <Override PartName="/ppt/ink/ink6385.xml" ContentType="application/inkml+xml"/>
  <Override PartName="/ppt/ink/ink6386.xml" ContentType="application/inkml+xml"/>
  <Override PartName="/ppt/ink/ink6387.xml" ContentType="application/inkml+xml"/>
  <Override PartName="/ppt/ink/ink6388.xml" ContentType="application/inkml+xml"/>
  <Override PartName="/ppt/ink/ink6389.xml" ContentType="application/inkml+xml"/>
  <Override PartName="/ppt/ink/ink6390.xml" ContentType="application/inkml+xml"/>
  <Override PartName="/ppt/ink/ink6391.xml" ContentType="application/inkml+xml"/>
  <Override PartName="/ppt/ink/ink6392.xml" ContentType="application/inkml+xml"/>
  <Override PartName="/ppt/ink/ink6393.xml" ContentType="application/inkml+xml"/>
  <Override PartName="/ppt/ink/ink6394.xml" ContentType="application/inkml+xml"/>
  <Override PartName="/ppt/ink/ink6395.xml" ContentType="application/inkml+xml"/>
  <Override PartName="/ppt/ink/ink6396.xml" ContentType="application/inkml+xml"/>
  <Override PartName="/ppt/ink/ink6397.xml" ContentType="application/inkml+xml"/>
  <Override PartName="/ppt/ink/ink6398.xml" ContentType="application/inkml+xml"/>
  <Override PartName="/ppt/ink/ink6399.xml" ContentType="application/inkml+xml"/>
  <Override PartName="/ppt/ink/ink6400.xml" ContentType="application/inkml+xml"/>
  <Override PartName="/ppt/ink/ink6401.xml" ContentType="application/inkml+xml"/>
  <Override PartName="/ppt/ink/ink6402.xml" ContentType="application/inkml+xml"/>
  <Override PartName="/ppt/ink/ink6403.xml" ContentType="application/inkml+xml"/>
  <Override PartName="/ppt/ink/ink6404.xml" ContentType="application/inkml+xml"/>
  <Override PartName="/ppt/ink/ink6405.xml" ContentType="application/inkml+xml"/>
  <Override PartName="/ppt/ink/ink6406.xml" ContentType="application/inkml+xml"/>
  <Override PartName="/ppt/ink/ink6407.xml" ContentType="application/inkml+xml"/>
  <Override PartName="/ppt/ink/ink6408.xml" ContentType="application/inkml+xml"/>
  <Override PartName="/ppt/ink/ink6409.xml" ContentType="application/inkml+xml"/>
  <Override PartName="/ppt/ink/ink6410.xml" ContentType="application/inkml+xml"/>
  <Override PartName="/ppt/ink/ink6411.xml" ContentType="application/inkml+xml"/>
  <Override PartName="/ppt/ink/ink6412.xml" ContentType="application/inkml+xml"/>
  <Override PartName="/ppt/ink/ink6413.xml" ContentType="application/inkml+xml"/>
  <Override PartName="/ppt/ink/ink6414.xml" ContentType="application/inkml+xml"/>
  <Override PartName="/ppt/ink/ink6415.xml" ContentType="application/inkml+xml"/>
  <Override PartName="/ppt/ink/ink6416.xml" ContentType="application/inkml+xml"/>
  <Override PartName="/ppt/ink/ink6417.xml" ContentType="application/inkml+xml"/>
  <Override PartName="/ppt/ink/ink6418.xml" ContentType="application/inkml+xml"/>
  <Override PartName="/ppt/ink/ink6419.xml" ContentType="application/inkml+xml"/>
  <Override PartName="/ppt/ink/ink6420.xml" ContentType="application/inkml+xml"/>
  <Override PartName="/ppt/ink/ink6421.xml" ContentType="application/inkml+xml"/>
  <Override PartName="/ppt/ink/ink6422.xml" ContentType="application/inkml+xml"/>
  <Override PartName="/ppt/ink/ink6423.xml" ContentType="application/inkml+xml"/>
  <Override PartName="/ppt/ink/ink6424.xml" ContentType="application/inkml+xml"/>
  <Override PartName="/ppt/ink/ink6425.xml" ContentType="application/inkml+xml"/>
  <Override PartName="/ppt/ink/ink6426.xml" ContentType="application/inkml+xml"/>
  <Override PartName="/ppt/ink/ink6427.xml" ContentType="application/inkml+xml"/>
  <Override PartName="/ppt/ink/ink6428.xml" ContentType="application/inkml+xml"/>
  <Override PartName="/ppt/ink/ink6429.xml" ContentType="application/inkml+xml"/>
  <Override PartName="/ppt/ink/ink6430.xml" ContentType="application/inkml+xml"/>
  <Override PartName="/ppt/ink/ink6431.xml" ContentType="application/inkml+xml"/>
  <Override PartName="/ppt/ink/ink6432.xml" ContentType="application/inkml+xml"/>
  <Override PartName="/ppt/ink/ink6433.xml" ContentType="application/inkml+xml"/>
  <Override PartName="/ppt/ink/ink6434.xml" ContentType="application/inkml+xml"/>
  <Override PartName="/ppt/ink/ink6435.xml" ContentType="application/inkml+xml"/>
  <Override PartName="/ppt/ink/ink6436.xml" ContentType="application/inkml+xml"/>
  <Override PartName="/ppt/ink/ink6437.xml" ContentType="application/inkml+xml"/>
  <Override PartName="/ppt/ink/ink6438.xml" ContentType="application/inkml+xml"/>
  <Override PartName="/ppt/ink/ink6439.xml" ContentType="application/inkml+xml"/>
  <Override PartName="/ppt/ink/ink6440.xml" ContentType="application/inkml+xml"/>
  <Override PartName="/ppt/ink/ink6441.xml" ContentType="application/inkml+xml"/>
  <Override PartName="/ppt/ink/ink6442.xml" ContentType="application/inkml+xml"/>
  <Override PartName="/ppt/ink/ink6443.xml" ContentType="application/inkml+xml"/>
  <Override PartName="/ppt/ink/ink6444.xml" ContentType="application/inkml+xml"/>
  <Override PartName="/ppt/ink/ink6445.xml" ContentType="application/inkml+xml"/>
  <Override PartName="/ppt/ink/ink6446.xml" ContentType="application/inkml+xml"/>
  <Override PartName="/ppt/ink/ink6447.xml" ContentType="application/inkml+xml"/>
  <Override PartName="/ppt/ink/ink6448.xml" ContentType="application/inkml+xml"/>
  <Override PartName="/ppt/ink/ink6449.xml" ContentType="application/inkml+xml"/>
  <Override PartName="/ppt/ink/ink6450.xml" ContentType="application/inkml+xml"/>
  <Override PartName="/ppt/ink/ink6451.xml" ContentType="application/inkml+xml"/>
  <Override PartName="/ppt/ink/ink6452.xml" ContentType="application/inkml+xml"/>
  <Override PartName="/ppt/ink/ink6453.xml" ContentType="application/inkml+xml"/>
  <Override PartName="/ppt/ink/ink6454.xml" ContentType="application/inkml+xml"/>
  <Override PartName="/ppt/ink/ink6455.xml" ContentType="application/inkml+xml"/>
  <Override PartName="/ppt/ink/ink6456.xml" ContentType="application/inkml+xml"/>
  <Override PartName="/ppt/ink/ink6457.xml" ContentType="application/inkml+xml"/>
  <Override PartName="/ppt/ink/ink6458.xml" ContentType="application/inkml+xml"/>
  <Override PartName="/ppt/ink/ink6459.xml" ContentType="application/inkml+xml"/>
  <Override PartName="/ppt/ink/ink6460.xml" ContentType="application/inkml+xml"/>
  <Override PartName="/ppt/ink/ink6461.xml" ContentType="application/inkml+xml"/>
  <Override PartName="/ppt/ink/ink6462.xml" ContentType="application/inkml+xml"/>
  <Override PartName="/ppt/ink/ink6463.xml" ContentType="application/inkml+xml"/>
  <Override PartName="/ppt/ink/ink6464.xml" ContentType="application/inkml+xml"/>
  <Override PartName="/ppt/ink/ink6465.xml" ContentType="application/inkml+xml"/>
  <Override PartName="/ppt/ink/ink6466.xml" ContentType="application/inkml+xml"/>
  <Override PartName="/ppt/ink/ink6467.xml" ContentType="application/inkml+xml"/>
  <Override PartName="/ppt/ink/ink6468.xml" ContentType="application/inkml+xml"/>
  <Override PartName="/ppt/ink/ink6469.xml" ContentType="application/inkml+xml"/>
  <Override PartName="/ppt/ink/ink6470.xml" ContentType="application/inkml+xml"/>
  <Override PartName="/ppt/ink/ink6471.xml" ContentType="application/inkml+xml"/>
  <Override PartName="/ppt/ink/ink6472.xml" ContentType="application/inkml+xml"/>
  <Override PartName="/ppt/ink/ink6473.xml" ContentType="application/inkml+xml"/>
  <Override PartName="/ppt/ink/ink6474.xml" ContentType="application/inkml+xml"/>
  <Override PartName="/ppt/ink/ink6475.xml" ContentType="application/inkml+xml"/>
  <Override PartName="/ppt/ink/ink6476.xml" ContentType="application/inkml+xml"/>
  <Override PartName="/ppt/ink/ink6477.xml" ContentType="application/inkml+xml"/>
  <Override PartName="/ppt/ink/ink6478.xml" ContentType="application/inkml+xml"/>
  <Override PartName="/ppt/ink/ink6479.xml" ContentType="application/inkml+xml"/>
  <Override PartName="/ppt/ink/ink6480.xml" ContentType="application/inkml+xml"/>
  <Override PartName="/ppt/ink/ink6481.xml" ContentType="application/inkml+xml"/>
  <Override PartName="/ppt/ink/ink6482.xml" ContentType="application/inkml+xml"/>
  <Override PartName="/ppt/ink/ink6483.xml" ContentType="application/inkml+xml"/>
  <Override PartName="/ppt/ink/ink6484.xml" ContentType="application/inkml+xml"/>
  <Override PartName="/ppt/ink/ink6485.xml" ContentType="application/inkml+xml"/>
  <Override PartName="/ppt/ink/ink6486.xml" ContentType="application/inkml+xml"/>
  <Override PartName="/ppt/ink/ink6487.xml" ContentType="application/inkml+xml"/>
  <Override PartName="/ppt/ink/ink6488.xml" ContentType="application/inkml+xml"/>
  <Override PartName="/ppt/ink/ink6489.xml" ContentType="application/inkml+xml"/>
  <Override PartName="/ppt/ink/ink6490.xml" ContentType="application/inkml+xml"/>
  <Override PartName="/ppt/ink/ink6491.xml" ContentType="application/inkml+xml"/>
  <Override PartName="/ppt/ink/ink6492.xml" ContentType="application/inkml+xml"/>
  <Override PartName="/ppt/ink/ink6493.xml" ContentType="application/inkml+xml"/>
  <Override PartName="/ppt/ink/ink6494.xml" ContentType="application/inkml+xml"/>
  <Override PartName="/ppt/ink/ink6495.xml" ContentType="application/inkml+xml"/>
  <Override PartName="/ppt/ink/ink6496.xml" ContentType="application/inkml+xml"/>
  <Override PartName="/ppt/ink/ink6497.xml" ContentType="application/inkml+xml"/>
  <Override PartName="/ppt/ink/ink6498.xml" ContentType="application/inkml+xml"/>
  <Override PartName="/ppt/ink/ink6499.xml" ContentType="application/inkml+xml"/>
  <Override PartName="/ppt/ink/ink6500.xml" ContentType="application/inkml+xml"/>
  <Override PartName="/ppt/ink/ink6501.xml" ContentType="application/inkml+xml"/>
  <Override PartName="/ppt/ink/ink6502.xml" ContentType="application/inkml+xml"/>
  <Override PartName="/ppt/ink/ink6503.xml" ContentType="application/inkml+xml"/>
  <Override PartName="/ppt/ink/ink6504.xml" ContentType="application/inkml+xml"/>
  <Override PartName="/ppt/ink/ink6505.xml" ContentType="application/inkml+xml"/>
  <Override PartName="/ppt/ink/ink6506.xml" ContentType="application/inkml+xml"/>
  <Override PartName="/ppt/ink/ink6507.xml" ContentType="application/inkml+xml"/>
  <Override PartName="/ppt/ink/ink6508.xml" ContentType="application/inkml+xml"/>
  <Override PartName="/ppt/ink/ink6509.xml" ContentType="application/inkml+xml"/>
  <Override PartName="/ppt/ink/ink6510.xml" ContentType="application/inkml+xml"/>
  <Override PartName="/ppt/ink/ink6511.xml" ContentType="application/inkml+xml"/>
  <Override PartName="/ppt/ink/ink6512.xml" ContentType="application/inkml+xml"/>
  <Override PartName="/ppt/ink/ink6513.xml" ContentType="application/inkml+xml"/>
  <Override PartName="/ppt/ink/ink6514.xml" ContentType="application/inkml+xml"/>
  <Override PartName="/ppt/ink/ink6515.xml" ContentType="application/inkml+xml"/>
  <Override PartName="/ppt/ink/ink6516.xml" ContentType="application/inkml+xml"/>
  <Override PartName="/ppt/ink/ink6517.xml" ContentType="application/inkml+xml"/>
  <Override PartName="/ppt/ink/ink6518.xml" ContentType="application/inkml+xml"/>
  <Override PartName="/ppt/ink/ink6519.xml" ContentType="application/inkml+xml"/>
  <Override PartName="/ppt/ink/ink6520.xml" ContentType="application/inkml+xml"/>
  <Override PartName="/ppt/ink/ink6521.xml" ContentType="application/inkml+xml"/>
  <Override PartName="/ppt/ink/ink6522.xml" ContentType="application/inkml+xml"/>
  <Override PartName="/ppt/ink/ink6523.xml" ContentType="application/inkml+xml"/>
  <Override PartName="/ppt/ink/ink6524.xml" ContentType="application/inkml+xml"/>
  <Override PartName="/ppt/ink/ink6525.xml" ContentType="application/inkml+xml"/>
  <Override PartName="/ppt/ink/ink6526.xml" ContentType="application/inkml+xml"/>
  <Override PartName="/ppt/ink/ink6527.xml" ContentType="application/inkml+xml"/>
  <Override PartName="/ppt/ink/ink6528.xml" ContentType="application/inkml+xml"/>
  <Override PartName="/ppt/ink/ink6529.xml" ContentType="application/inkml+xml"/>
  <Override PartName="/ppt/ink/ink6530.xml" ContentType="application/inkml+xml"/>
  <Override PartName="/ppt/ink/ink6531.xml" ContentType="application/inkml+xml"/>
  <Override PartName="/ppt/ink/ink6532.xml" ContentType="application/inkml+xml"/>
  <Override PartName="/ppt/ink/ink6533.xml" ContentType="application/inkml+xml"/>
  <Override PartName="/ppt/ink/ink6534.xml" ContentType="application/inkml+xml"/>
  <Override PartName="/ppt/ink/ink6535.xml" ContentType="application/inkml+xml"/>
  <Override PartName="/ppt/ink/ink6536.xml" ContentType="application/inkml+xml"/>
  <Override PartName="/ppt/ink/ink6537.xml" ContentType="application/inkml+xml"/>
  <Override PartName="/ppt/ink/ink6538.xml" ContentType="application/inkml+xml"/>
  <Override PartName="/ppt/ink/ink6539.xml" ContentType="application/inkml+xml"/>
  <Override PartName="/ppt/ink/ink6540.xml" ContentType="application/inkml+xml"/>
  <Override PartName="/ppt/ink/ink6541.xml" ContentType="application/inkml+xml"/>
  <Override PartName="/ppt/ink/ink6542.xml" ContentType="application/inkml+xml"/>
  <Override PartName="/ppt/ink/ink6543.xml" ContentType="application/inkml+xml"/>
  <Override PartName="/ppt/ink/ink6544.xml" ContentType="application/inkml+xml"/>
  <Override PartName="/ppt/ink/ink6545.xml" ContentType="application/inkml+xml"/>
  <Override PartName="/ppt/ink/ink6546.xml" ContentType="application/inkml+xml"/>
  <Override PartName="/ppt/ink/ink6547.xml" ContentType="application/inkml+xml"/>
  <Override PartName="/ppt/ink/ink6548.xml" ContentType="application/inkml+xml"/>
  <Override PartName="/ppt/ink/ink6549.xml" ContentType="application/inkml+xml"/>
  <Override PartName="/ppt/ink/ink6550.xml" ContentType="application/inkml+xml"/>
  <Override PartName="/ppt/ink/ink6551.xml" ContentType="application/inkml+xml"/>
  <Override PartName="/ppt/ink/ink6552.xml" ContentType="application/inkml+xml"/>
  <Override PartName="/ppt/ink/ink6553.xml" ContentType="application/inkml+xml"/>
  <Override PartName="/ppt/ink/ink6554.xml" ContentType="application/inkml+xml"/>
  <Override PartName="/ppt/ink/ink6555.xml" ContentType="application/inkml+xml"/>
  <Override PartName="/ppt/ink/ink6556.xml" ContentType="application/inkml+xml"/>
  <Override PartName="/ppt/ink/ink6557.xml" ContentType="application/inkml+xml"/>
  <Override PartName="/ppt/ink/ink6558.xml" ContentType="application/inkml+xml"/>
  <Override PartName="/ppt/ink/ink6559.xml" ContentType="application/inkml+xml"/>
  <Override PartName="/ppt/ink/ink6560.xml" ContentType="application/inkml+xml"/>
  <Override PartName="/ppt/ink/ink6561.xml" ContentType="application/inkml+xml"/>
  <Override PartName="/ppt/ink/ink6562.xml" ContentType="application/inkml+xml"/>
  <Override PartName="/ppt/ink/ink6563.xml" ContentType="application/inkml+xml"/>
  <Override PartName="/ppt/ink/ink6564.xml" ContentType="application/inkml+xml"/>
  <Override PartName="/ppt/ink/ink6565.xml" ContentType="application/inkml+xml"/>
  <Override PartName="/ppt/ink/ink6566.xml" ContentType="application/inkml+xml"/>
  <Override PartName="/ppt/ink/ink6567.xml" ContentType="application/inkml+xml"/>
  <Override PartName="/ppt/ink/ink6568.xml" ContentType="application/inkml+xml"/>
  <Override PartName="/ppt/ink/ink6569.xml" ContentType="application/inkml+xml"/>
  <Override PartName="/ppt/ink/ink6570.xml" ContentType="application/inkml+xml"/>
  <Override PartName="/ppt/ink/ink6571.xml" ContentType="application/inkml+xml"/>
  <Override PartName="/ppt/ink/ink6572.xml" ContentType="application/inkml+xml"/>
  <Override PartName="/ppt/ink/ink6573.xml" ContentType="application/inkml+xml"/>
  <Override PartName="/ppt/ink/ink6574.xml" ContentType="application/inkml+xml"/>
  <Override PartName="/ppt/ink/ink6575.xml" ContentType="application/inkml+xml"/>
  <Override PartName="/ppt/ink/ink6576.xml" ContentType="application/inkml+xml"/>
  <Override PartName="/ppt/ink/ink6577.xml" ContentType="application/inkml+xml"/>
  <Override PartName="/ppt/ink/ink6578.xml" ContentType="application/inkml+xml"/>
  <Override PartName="/ppt/ink/ink6579.xml" ContentType="application/inkml+xml"/>
  <Override PartName="/ppt/ink/ink6580.xml" ContentType="application/inkml+xml"/>
  <Override PartName="/ppt/ink/ink6581.xml" ContentType="application/inkml+xml"/>
  <Override PartName="/ppt/ink/ink6582.xml" ContentType="application/inkml+xml"/>
  <Override PartName="/ppt/ink/ink6583.xml" ContentType="application/inkml+xml"/>
  <Override PartName="/ppt/ink/ink6584.xml" ContentType="application/inkml+xml"/>
  <Override PartName="/ppt/ink/ink6585.xml" ContentType="application/inkml+xml"/>
  <Override PartName="/ppt/ink/ink6586.xml" ContentType="application/inkml+xml"/>
  <Override PartName="/ppt/ink/ink6587.xml" ContentType="application/inkml+xml"/>
  <Override PartName="/ppt/ink/ink6588.xml" ContentType="application/inkml+xml"/>
  <Override PartName="/ppt/ink/ink6589.xml" ContentType="application/inkml+xml"/>
  <Override PartName="/ppt/ink/ink6590.xml" ContentType="application/inkml+xml"/>
  <Override PartName="/ppt/ink/ink6591.xml" ContentType="application/inkml+xml"/>
  <Override PartName="/ppt/ink/ink6592.xml" ContentType="application/inkml+xml"/>
  <Override PartName="/ppt/ink/ink6593.xml" ContentType="application/inkml+xml"/>
  <Override PartName="/ppt/ink/ink6594.xml" ContentType="application/inkml+xml"/>
  <Override PartName="/ppt/ink/ink6595.xml" ContentType="application/inkml+xml"/>
  <Override PartName="/ppt/ink/ink6596.xml" ContentType="application/inkml+xml"/>
  <Override PartName="/ppt/ink/ink6597.xml" ContentType="application/inkml+xml"/>
  <Override PartName="/ppt/ink/ink6598.xml" ContentType="application/inkml+xml"/>
  <Override PartName="/ppt/ink/ink6599.xml" ContentType="application/inkml+xml"/>
  <Override PartName="/ppt/ink/ink6600.xml" ContentType="application/inkml+xml"/>
  <Override PartName="/ppt/ink/ink6601.xml" ContentType="application/inkml+xml"/>
  <Override PartName="/ppt/ink/ink6602.xml" ContentType="application/inkml+xml"/>
  <Override PartName="/ppt/ink/ink6603.xml" ContentType="application/inkml+xml"/>
  <Override PartName="/ppt/ink/ink6604.xml" ContentType="application/inkml+xml"/>
  <Override PartName="/ppt/ink/ink6605.xml" ContentType="application/inkml+xml"/>
  <Override PartName="/ppt/ink/ink6606.xml" ContentType="application/inkml+xml"/>
  <Override PartName="/ppt/ink/ink6607.xml" ContentType="application/inkml+xml"/>
  <Override PartName="/ppt/ink/ink6608.xml" ContentType="application/inkml+xml"/>
  <Override PartName="/ppt/ink/ink6609.xml" ContentType="application/inkml+xml"/>
  <Override PartName="/ppt/ink/ink6610.xml" ContentType="application/inkml+xml"/>
  <Override PartName="/ppt/ink/ink6611.xml" ContentType="application/inkml+xml"/>
  <Override PartName="/ppt/ink/ink6612.xml" ContentType="application/inkml+xml"/>
  <Override PartName="/ppt/ink/ink6613.xml" ContentType="application/inkml+xml"/>
  <Override PartName="/ppt/ink/ink6614.xml" ContentType="application/inkml+xml"/>
  <Override PartName="/ppt/ink/ink6615.xml" ContentType="application/inkml+xml"/>
  <Override PartName="/ppt/ink/ink6616.xml" ContentType="application/inkml+xml"/>
  <Override PartName="/ppt/ink/ink6617.xml" ContentType="application/inkml+xml"/>
  <Override PartName="/ppt/ink/ink6618.xml" ContentType="application/inkml+xml"/>
  <Override PartName="/ppt/ink/ink6619.xml" ContentType="application/inkml+xml"/>
  <Override PartName="/ppt/ink/ink6620.xml" ContentType="application/inkml+xml"/>
  <Override PartName="/ppt/ink/ink6621.xml" ContentType="application/inkml+xml"/>
  <Override PartName="/ppt/ink/ink6622.xml" ContentType="application/inkml+xml"/>
  <Override PartName="/ppt/ink/ink6623.xml" ContentType="application/inkml+xml"/>
  <Override PartName="/ppt/ink/ink6624.xml" ContentType="application/inkml+xml"/>
  <Override PartName="/ppt/ink/ink6625.xml" ContentType="application/inkml+xml"/>
  <Override PartName="/ppt/ink/ink6626.xml" ContentType="application/inkml+xml"/>
  <Override PartName="/ppt/ink/ink6627.xml" ContentType="application/inkml+xml"/>
  <Override PartName="/ppt/ink/ink6628.xml" ContentType="application/inkml+xml"/>
  <Override PartName="/ppt/ink/ink6629.xml" ContentType="application/inkml+xml"/>
  <Override PartName="/ppt/ink/ink6630.xml" ContentType="application/inkml+xml"/>
  <Override PartName="/ppt/ink/ink6631.xml" ContentType="application/inkml+xml"/>
  <Override PartName="/ppt/ink/ink6632.xml" ContentType="application/inkml+xml"/>
  <Override PartName="/ppt/ink/ink6633.xml" ContentType="application/inkml+xml"/>
  <Override PartName="/ppt/ink/ink6634.xml" ContentType="application/inkml+xml"/>
  <Override PartName="/ppt/ink/ink6635.xml" ContentType="application/inkml+xml"/>
  <Override PartName="/ppt/ink/ink6636.xml" ContentType="application/inkml+xml"/>
  <Override PartName="/ppt/ink/ink6637.xml" ContentType="application/inkml+xml"/>
  <Override PartName="/ppt/ink/ink6638.xml" ContentType="application/inkml+xml"/>
  <Override PartName="/ppt/ink/ink6639.xml" ContentType="application/inkml+xml"/>
  <Override PartName="/ppt/ink/ink6640.xml" ContentType="application/inkml+xml"/>
  <Override PartName="/ppt/ink/ink6641.xml" ContentType="application/inkml+xml"/>
  <Override PartName="/ppt/ink/ink6642.xml" ContentType="application/inkml+xml"/>
  <Override PartName="/ppt/ink/ink6643.xml" ContentType="application/inkml+xml"/>
  <Override PartName="/ppt/ink/ink6644.xml" ContentType="application/inkml+xml"/>
  <Override PartName="/ppt/ink/ink6645.xml" ContentType="application/inkml+xml"/>
  <Override PartName="/ppt/ink/ink6646.xml" ContentType="application/inkml+xml"/>
  <Override PartName="/ppt/ink/ink6647.xml" ContentType="application/inkml+xml"/>
  <Override PartName="/ppt/ink/ink6648.xml" ContentType="application/inkml+xml"/>
  <Override PartName="/ppt/ink/ink6649.xml" ContentType="application/inkml+xml"/>
  <Override PartName="/ppt/ink/ink6650.xml" ContentType="application/inkml+xml"/>
  <Override PartName="/ppt/ink/ink6651.xml" ContentType="application/inkml+xml"/>
  <Override PartName="/ppt/ink/ink6652.xml" ContentType="application/inkml+xml"/>
  <Override PartName="/ppt/ink/ink6653.xml" ContentType="application/inkml+xml"/>
  <Override PartName="/ppt/ink/ink6654.xml" ContentType="application/inkml+xml"/>
  <Override PartName="/ppt/ink/ink6655.xml" ContentType="application/inkml+xml"/>
  <Override PartName="/ppt/ink/ink6656.xml" ContentType="application/inkml+xml"/>
  <Override PartName="/ppt/ink/ink6657.xml" ContentType="application/inkml+xml"/>
  <Override PartName="/ppt/ink/ink6658.xml" ContentType="application/inkml+xml"/>
  <Override PartName="/ppt/ink/ink6659.xml" ContentType="application/inkml+xml"/>
  <Override PartName="/ppt/ink/ink6660.xml" ContentType="application/inkml+xml"/>
  <Override PartName="/ppt/ink/ink6661.xml" ContentType="application/inkml+xml"/>
  <Override PartName="/ppt/ink/ink6662.xml" ContentType="application/inkml+xml"/>
  <Override PartName="/ppt/ink/ink6663.xml" ContentType="application/inkml+xml"/>
  <Override PartName="/ppt/ink/ink6664.xml" ContentType="application/inkml+xml"/>
  <Override PartName="/ppt/ink/ink6665.xml" ContentType="application/inkml+xml"/>
  <Override PartName="/ppt/ink/ink6666.xml" ContentType="application/inkml+xml"/>
  <Override PartName="/ppt/ink/ink6667.xml" ContentType="application/inkml+xml"/>
  <Override PartName="/ppt/ink/ink6668.xml" ContentType="application/inkml+xml"/>
  <Override PartName="/ppt/ink/ink6669.xml" ContentType="application/inkml+xml"/>
  <Override PartName="/ppt/ink/ink6670.xml" ContentType="application/inkml+xml"/>
  <Override PartName="/ppt/ink/ink6671.xml" ContentType="application/inkml+xml"/>
  <Override PartName="/ppt/ink/ink6672.xml" ContentType="application/inkml+xml"/>
  <Override PartName="/ppt/ink/ink6673.xml" ContentType="application/inkml+xml"/>
  <Override PartName="/ppt/ink/ink6674.xml" ContentType="application/inkml+xml"/>
  <Override PartName="/ppt/ink/ink6675.xml" ContentType="application/inkml+xml"/>
  <Override PartName="/ppt/ink/ink6676.xml" ContentType="application/inkml+xml"/>
  <Override PartName="/ppt/ink/ink6677.xml" ContentType="application/inkml+xml"/>
  <Override PartName="/ppt/ink/ink6678.xml" ContentType="application/inkml+xml"/>
  <Override PartName="/ppt/ink/ink6679.xml" ContentType="application/inkml+xml"/>
  <Override PartName="/ppt/ink/ink6680.xml" ContentType="application/inkml+xml"/>
  <Override PartName="/ppt/ink/ink6681.xml" ContentType="application/inkml+xml"/>
  <Override PartName="/ppt/ink/ink6682.xml" ContentType="application/inkml+xml"/>
  <Override PartName="/ppt/ink/ink6683.xml" ContentType="application/inkml+xml"/>
  <Override PartName="/ppt/ink/ink6684.xml" ContentType="application/inkml+xml"/>
  <Override PartName="/ppt/ink/ink6685.xml" ContentType="application/inkml+xml"/>
  <Override PartName="/ppt/ink/ink6686.xml" ContentType="application/inkml+xml"/>
  <Override PartName="/ppt/ink/ink6687.xml" ContentType="application/inkml+xml"/>
  <Override PartName="/ppt/ink/ink6688.xml" ContentType="application/inkml+xml"/>
  <Override PartName="/ppt/ink/ink6689.xml" ContentType="application/inkml+xml"/>
  <Override PartName="/ppt/ink/ink6690.xml" ContentType="application/inkml+xml"/>
  <Override PartName="/ppt/ink/ink6691.xml" ContentType="application/inkml+xml"/>
  <Override PartName="/ppt/ink/ink6692.xml" ContentType="application/inkml+xml"/>
  <Override PartName="/ppt/ink/ink6693.xml" ContentType="application/inkml+xml"/>
  <Override PartName="/ppt/ink/ink6694.xml" ContentType="application/inkml+xml"/>
  <Override PartName="/ppt/ink/ink6695.xml" ContentType="application/inkml+xml"/>
  <Override PartName="/ppt/ink/ink6696.xml" ContentType="application/inkml+xml"/>
  <Override PartName="/ppt/ink/ink6697.xml" ContentType="application/inkml+xml"/>
  <Override PartName="/ppt/ink/ink6698.xml" ContentType="application/inkml+xml"/>
  <Override PartName="/ppt/ink/ink6699.xml" ContentType="application/inkml+xml"/>
  <Override PartName="/ppt/ink/ink6700.xml" ContentType="application/inkml+xml"/>
  <Override PartName="/ppt/ink/ink6701.xml" ContentType="application/inkml+xml"/>
  <Override PartName="/ppt/ink/ink6702.xml" ContentType="application/inkml+xml"/>
  <Override PartName="/ppt/ink/ink6703.xml" ContentType="application/inkml+xml"/>
  <Override PartName="/ppt/ink/ink6704.xml" ContentType="application/inkml+xml"/>
  <Override PartName="/ppt/ink/ink6705.xml" ContentType="application/inkml+xml"/>
  <Override PartName="/ppt/ink/ink6706.xml" ContentType="application/inkml+xml"/>
  <Override PartName="/ppt/ink/ink6707.xml" ContentType="application/inkml+xml"/>
  <Override PartName="/ppt/ink/ink6708.xml" ContentType="application/inkml+xml"/>
  <Override PartName="/ppt/ink/ink6709.xml" ContentType="application/inkml+xml"/>
  <Override PartName="/ppt/ink/ink6710.xml" ContentType="application/inkml+xml"/>
  <Override PartName="/ppt/ink/ink6711.xml" ContentType="application/inkml+xml"/>
  <Override PartName="/ppt/ink/ink6712.xml" ContentType="application/inkml+xml"/>
  <Override PartName="/ppt/ink/ink6713.xml" ContentType="application/inkml+xml"/>
  <Override PartName="/ppt/ink/ink6714.xml" ContentType="application/inkml+xml"/>
  <Override PartName="/ppt/ink/ink6715.xml" ContentType="application/inkml+xml"/>
  <Override PartName="/ppt/ink/ink6716.xml" ContentType="application/inkml+xml"/>
  <Override PartName="/ppt/ink/ink6717.xml" ContentType="application/inkml+xml"/>
  <Override PartName="/ppt/ink/ink6718.xml" ContentType="application/inkml+xml"/>
  <Override PartName="/ppt/ink/ink6719.xml" ContentType="application/inkml+xml"/>
  <Override PartName="/ppt/ink/ink6720.xml" ContentType="application/inkml+xml"/>
  <Override PartName="/ppt/ink/ink6721.xml" ContentType="application/inkml+xml"/>
  <Override PartName="/ppt/ink/ink6722.xml" ContentType="application/inkml+xml"/>
  <Override PartName="/ppt/ink/ink6723.xml" ContentType="application/inkml+xml"/>
  <Override PartName="/ppt/ink/ink6724.xml" ContentType="application/inkml+xml"/>
  <Override PartName="/ppt/ink/ink6725.xml" ContentType="application/inkml+xml"/>
  <Override PartName="/ppt/ink/ink6726.xml" ContentType="application/inkml+xml"/>
  <Override PartName="/ppt/ink/ink6727.xml" ContentType="application/inkml+xml"/>
  <Override PartName="/ppt/ink/ink6728.xml" ContentType="application/inkml+xml"/>
  <Override PartName="/ppt/ink/ink6729.xml" ContentType="application/inkml+xml"/>
  <Override PartName="/ppt/ink/ink6730.xml" ContentType="application/inkml+xml"/>
  <Override PartName="/ppt/ink/ink6731.xml" ContentType="application/inkml+xml"/>
  <Override PartName="/ppt/ink/ink6732.xml" ContentType="application/inkml+xml"/>
  <Override PartName="/ppt/ink/ink6733.xml" ContentType="application/inkml+xml"/>
  <Override PartName="/ppt/ink/ink6734.xml" ContentType="application/inkml+xml"/>
  <Override PartName="/ppt/ink/ink6735.xml" ContentType="application/inkml+xml"/>
  <Override PartName="/ppt/ink/ink6736.xml" ContentType="application/inkml+xml"/>
  <Override PartName="/ppt/ink/ink6737.xml" ContentType="application/inkml+xml"/>
  <Override PartName="/ppt/ink/ink6738.xml" ContentType="application/inkml+xml"/>
  <Override PartName="/ppt/ink/ink6739.xml" ContentType="application/inkml+xml"/>
  <Override PartName="/ppt/ink/ink6740.xml" ContentType="application/inkml+xml"/>
  <Override PartName="/ppt/ink/ink6741.xml" ContentType="application/inkml+xml"/>
  <Override PartName="/ppt/ink/ink6742.xml" ContentType="application/inkml+xml"/>
  <Override PartName="/ppt/ink/ink6743.xml" ContentType="application/inkml+xml"/>
  <Override PartName="/ppt/ink/ink6744.xml" ContentType="application/inkml+xml"/>
  <Override PartName="/ppt/ink/ink6745.xml" ContentType="application/inkml+xml"/>
  <Override PartName="/ppt/ink/ink6746.xml" ContentType="application/inkml+xml"/>
  <Override PartName="/ppt/ink/ink6747.xml" ContentType="application/inkml+xml"/>
  <Override PartName="/ppt/ink/ink6748.xml" ContentType="application/inkml+xml"/>
  <Override PartName="/ppt/ink/ink6749.xml" ContentType="application/inkml+xml"/>
  <Override PartName="/ppt/ink/ink6750.xml" ContentType="application/inkml+xml"/>
  <Override PartName="/ppt/ink/ink6751.xml" ContentType="application/inkml+xml"/>
  <Override PartName="/ppt/ink/ink6752.xml" ContentType="application/inkml+xml"/>
  <Override PartName="/ppt/ink/ink6753.xml" ContentType="application/inkml+xml"/>
  <Override PartName="/ppt/ink/ink6754.xml" ContentType="application/inkml+xml"/>
  <Override PartName="/ppt/ink/ink6755.xml" ContentType="application/inkml+xml"/>
  <Override PartName="/ppt/ink/ink6756.xml" ContentType="application/inkml+xml"/>
  <Override PartName="/ppt/ink/ink6757.xml" ContentType="application/inkml+xml"/>
  <Override PartName="/ppt/ink/ink6758.xml" ContentType="application/inkml+xml"/>
  <Override PartName="/ppt/ink/ink6759.xml" ContentType="application/inkml+xml"/>
  <Override PartName="/ppt/ink/ink6760.xml" ContentType="application/inkml+xml"/>
  <Override PartName="/ppt/ink/ink6761.xml" ContentType="application/inkml+xml"/>
  <Override PartName="/ppt/ink/ink6762.xml" ContentType="application/inkml+xml"/>
  <Override PartName="/ppt/ink/ink6763.xml" ContentType="application/inkml+xml"/>
  <Override PartName="/ppt/ink/ink6764.xml" ContentType="application/inkml+xml"/>
  <Override PartName="/ppt/ink/ink6765.xml" ContentType="application/inkml+xml"/>
  <Override PartName="/ppt/ink/ink6766.xml" ContentType="application/inkml+xml"/>
  <Override PartName="/ppt/ink/ink6767.xml" ContentType="application/inkml+xml"/>
  <Override PartName="/ppt/ink/ink6768.xml" ContentType="application/inkml+xml"/>
  <Override PartName="/ppt/ink/ink6769.xml" ContentType="application/inkml+xml"/>
  <Override PartName="/ppt/ink/ink6770.xml" ContentType="application/inkml+xml"/>
  <Override PartName="/ppt/ink/ink6771.xml" ContentType="application/inkml+xml"/>
  <Override PartName="/ppt/ink/ink6772.xml" ContentType="application/inkml+xml"/>
  <Override PartName="/ppt/ink/ink6773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145"/>
  </p:notesMasterIdLst>
  <p:sldIdLst>
    <p:sldId id="382" r:id="rId3"/>
    <p:sldId id="524" r:id="rId4"/>
    <p:sldId id="525" r:id="rId5"/>
    <p:sldId id="526" r:id="rId6"/>
    <p:sldId id="527" r:id="rId7"/>
    <p:sldId id="528" r:id="rId8"/>
    <p:sldId id="529" r:id="rId9"/>
    <p:sldId id="530" r:id="rId10"/>
    <p:sldId id="531" r:id="rId11"/>
    <p:sldId id="532" r:id="rId12"/>
    <p:sldId id="533" r:id="rId13"/>
    <p:sldId id="534" r:id="rId14"/>
    <p:sldId id="535" r:id="rId15"/>
    <p:sldId id="536" r:id="rId16"/>
    <p:sldId id="403" r:id="rId17"/>
    <p:sldId id="404" r:id="rId18"/>
    <p:sldId id="405" r:id="rId19"/>
    <p:sldId id="406" r:id="rId20"/>
    <p:sldId id="407" r:id="rId21"/>
    <p:sldId id="408" r:id="rId22"/>
    <p:sldId id="409" r:id="rId23"/>
    <p:sldId id="410" r:id="rId24"/>
    <p:sldId id="411" r:id="rId25"/>
    <p:sldId id="412" r:id="rId26"/>
    <p:sldId id="413" r:id="rId27"/>
    <p:sldId id="414" r:id="rId28"/>
    <p:sldId id="384" r:id="rId29"/>
    <p:sldId id="415" r:id="rId30"/>
    <p:sldId id="416" r:id="rId31"/>
    <p:sldId id="417" r:id="rId32"/>
    <p:sldId id="418" r:id="rId33"/>
    <p:sldId id="419" r:id="rId34"/>
    <p:sldId id="420" r:id="rId35"/>
    <p:sldId id="421" r:id="rId36"/>
    <p:sldId id="422" r:id="rId37"/>
    <p:sldId id="423" r:id="rId38"/>
    <p:sldId id="424" r:id="rId39"/>
    <p:sldId id="385" r:id="rId40"/>
    <p:sldId id="426" r:id="rId41"/>
    <p:sldId id="427" r:id="rId42"/>
    <p:sldId id="428" r:id="rId43"/>
    <p:sldId id="429" r:id="rId44"/>
    <p:sldId id="386" r:id="rId45"/>
    <p:sldId id="430" r:id="rId46"/>
    <p:sldId id="431" r:id="rId47"/>
    <p:sldId id="432" r:id="rId48"/>
    <p:sldId id="433" r:id="rId49"/>
    <p:sldId id="434" r:id="rId50"/>
    <p:sldId id="435" r:id="rId51"/>
    <p:sldId id="436" r:id="rId52"/>
    <p:sldId id="437" r:id="rId53"/>
    <p:sldId id="387" r:id="rId54"/>
    <p:sldId id="438" r:id="rId55"/>
    <p:sldId id="439" r:id="rId56"/>
    <p:sldId id="440" r:id="rId57"/>
    <p:sldId id="441" r:id="rId58"/>
    <p:sldId id="388" r:id="rId59"/>
    <p:sldId id="442" r:id="rId60"/>
    <p:sldId id="443" r:id="rId61"/>
    <p:sldId id="444" r:id="rId62"/>
    <p:sldId id="445" r:id="rId63"/>
    <p:sldId id="446" r:id="rId64"/>
    <p:sldId id="447" r:id="rId65"/>
    <p:sldId id="448" r:id="rId66"/>
    <p:sldId id="449" r:id="rId67"/>
    <p:sldId id="450" r:id="rId68"/>
    <p:sldId id="451" r:id="rId69"/>
    <p:sldId id="452" r:id="rId70"/>
    <p:sldId id="453" r:id="rId71"/>
    <p:sldId id="454" r:id="rId72"/>
    <p:sldId id="455" r:id="rId73"/>
    <p:sldId id="456" r:id="rId74"/>
    <p:sldId id="457" r:id="rId75"/>
    <p:sldId id="458" r:id="rId76"/>
    <p:sldId id="459" r:id="rId77"/>
    <p:sldId id="460" r:id="rId78"/>
    <p:sldId id="461" r:id="rId79"/>
    <p:sldId id="462" r:id="rId80"/>
    <p:sldId id="463" r:id="rId81"/>
    <p:sldId id="464" r:id="rId82"/>
    <p:sldId id="465" r:id="rId83"/>
    <p:sldId id="466" r:id="rId84"/>
    <p:sldId id="389" r:id="rId85"/>
    <p:sldId id="467" r:id="rId86"/>
    <p:sldId id="468" r:id="rId87"/>
    <p:sldId id="469" r:id="rId88"/>
    <p:sldId id="470" r:id="rId89"/>
    <p:sldId id="471" r:id="rId90"/>
    <p:sldId id="472" r:id="rId91"/>
    <p:sldId id="473" r:id="rId92"/>
    <p:sldId id="474" r:id="rId93"/>
    <p:sldId id="475" r:id="rId94"/>
    <p:sldId id="476" r:id="rId95"/>
    <p:sldId id="477" r:id="rId96"/>
    <p:sldId id="478" r:id="rId97"/>
    <p:sldId id="479" r:id="rId98"/>
    <p:sldId id="480" r:id="rId99"/>
    <p:sldId id="481" r:id="rId100"/>
    <p:sldId id="482" r:id="rId101"/>
    <p:sldId id="483" r:id="rId102"/>
    <p:sldId id="484" r:id="rId103"/>
    <p:sldId id="485" r:id="rId104"/>
    <p:sldId id="486" r:id="rId105"/>
    <p:sldId id="487" r:id="rId106"/>
    <p:sldId id="488" r:id="rId107"/>
    <p:sldId id="489" r:id="rId108"/>
    <p:sldId id="490" r:id="rId109"/>
    <p:sldId id="491" r:id="rId110"/>
    <p:sldId id="492" r:id="rId111"/>
    <p:sldId id="493" r:id="rId112"/>
    <p:sldId id="494" r:id="rId113"/>
    <p:sldId id="495" r:id="rId114"/>
    <p:sldId id="425" r:id="rId115"/>
    <p:sldId id="496" r:id="rId116"/>
    <p:sldId id="497" r:id="rId117"/>
    <p:sldId id="498" r:id="rId118"/>
    <p:sldId id="499" r:id="rId119"/>
    <p:sldId id="500" r:id="rId120"/>
    <p:sldId id="501" r:id="rId121"/>
    <p:sldId id="502" r:id="rId122"/>
    <p:sldId id="503" r:id="rId123"/>
    <p:sldId id="504" r:id="rId124"/>
    <p:sldId id="505" r:id="rId125"/>
    <p:sldId id="506" r:id="rId126"/>
    <p:sldId id="507" r:id="rId127"/>
    <p:sldId id="508" r:id="rId128"/>
    <p:sldId id="509" r:id="rId129"/>
    <p:sldId id="510" r:id="rId130"/>
    <p:sldId id="511" r:id="rId131"/>
    <p:sldId id="512" r:id="rId132"/>
    <p:sldId id="513" r:id="rId133"/>
    <p:sldId id="514" r:id="rId134"/>
    <p:sldId id="515" r:id="rId135"/>
    <p:sldId id="516" r:id="rId136"/>
    <p:sldId id="517" r:id="rId137"/>
    <p:sldId id="518" r:id="rId138"/>
    <p:sldId id="519" r:id="rId139"/>
    <p:sldId id="520" r:id="rId140"/>
    <p:sldId id="521" r:id="rId141"/>
    <p:sldId id="522" r:id="rId142"/>
    <p:sldId id="523" r:id="rId143"/>
    <p:sldId id="392" r:id="rId144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333FF"/>
    <a:srgbClr val="31FB57"/>
    <a:srgbClr val="FB3211"/>
    <a:srgbClr val="9966FF"/>
    <a:srgbClr val="FF66FF"/>
    <a:srgbClr val="FDF36F"/>
    <a:srgbClr val="E5422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5922" autoAdjust="0"/>
  </p:normalViewPr>
  <p:slideViewPr>
    <p:cSldViewPr>
      <p:cViewPr varScale="1">
        <p:scale>
          <a:sx n="110" d="100"/>
          <a:sy n="110" d="100"/>
        </p:scale>
        <p:origin x="1644" y="96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63" Type="http://schemas.openxmlformats.org/officeDocument/2006/relationships/slide" Target="slides/slide61.xml"/><Relationship Id="rId84" Type="http://schemas.openxmlformats.org/officeDocument/2006/relationships/slide" Target="slides/slide82.xml"/><Relationship Id="rId138" Type="http://schemas.openxmlformats.org/officeDocument/2006/relationships/slide" Target="slides/slide136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53" Type="http://schemas.openxmlformats.org/officeDocument/2006/relationships/slide" Target="slides/slide51.xml"/><Relationship Id="rId74" Type="http://schemas.openxmlformats.org/officeDocument/2006/relationships/slide" Target="slides/slide72.xml"/><Relationship Id="rId128" Type="http://schemas.openxmlformats.org/officeDocument/2006/relationships/slide" Target="slides/slide126.xml"/><Relationship Id="rId149" Type="http://schemas.openxmlformats.org/officeDocument/2006/relationships/tableStyles" Target="tableStyles.xml"/><Relationship Id="rId5" Type="http://schemas.openxmlformats.org/officeDocument/2006/relationships/slide" Target="slides/slide3.xml"/><Relationship Id="rId95" Type="http://schemas.openxmlformats.org/officeDocument/2006/relationships/slide" Target="slides/slide93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18" Type="http://schemas.openxmlformats.org/officeDocument/2006/relationships/slide" Target="slides/slide116.xml"/><Relationship Id="rId134" Type="http://schemas.openxmlformats.org/officeDocument/2006/relationships/slide" Target="slides/slide132.xml"/><Relationship Id="rId139" Type="http://schemas.openxmlformats.org/officeDocument/2006/relationships/slide" Target="slides/slide137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124" Type="http://schemas.openxmlformats.org/officeDocument/2006/relationships/slide" Target="slides/slide122.xml"/><Relationship Id="rId129" Type="http://schemas.openxmlformats.org/officeDocument/2006/relationships/slide" Target="slides/slide127.xml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40" Type="http://schemas.openxmlformats.org/officeDocument/2006/relationships/slide" Target="slides/slide138.xml"/><Relationship Id="rId145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130" Type="http://schemas.openxmlformats.org/officeDocument/2006/relationships/slide" Target="slides/slide128.xml"/><Relationship Id="rId135" Type="http://schemas.openxmlformats.org/officeDocument/2006/relationships/slide" Target="slides/slide133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slide" Target="slides/slide123.xml"/><Relationship Id="rId141" Type="http://schemas.openxmlformats.org/officeDocument/2006/relationships/slide" Target="slides/slide139.xml"/><Relationship Id="rId146" Type="http://schemas.openxmlformats.org/officeDocument/2006/relationships/presProps" Target="presProps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131" Type="http://schemas.openxmlformats.org/officeDocument/2006/relationships/slide" Target="slides/slide129.xml"/><Relationship Id="rId136" Type="http://schemas.openxmlformats.org/officeDocument/2006/relationships/slide" Target="slides/slide134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slide" Target="slides/slide124.xml"/><Relationship Id="rId147" Type="http://schemas.openxmlformats.org/officeDocument/2006/relationships/viewProps" Target="viewProps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142" Type="http://schemas.openxmlformats.org/officeDocument/2006/relationships/slide" Target="slides/slide140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137" Type="http://schemas.openxmlformats.org/officeDocument/2006/relationships/slide" Target="slides/slide135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32" Type="http://schemas.openxmlformats.org/officeDocument/2006/relationships/slide" Target="slides/slide130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27" Type="http://schemas.openxmlformats.org/officeDocument/2006/relationships/slide" Target="slides/slide12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143" Type="http://schemas.openxmlformats.org/officeDocument/2006/relationships/slide" Target="slides/slide141.xml"/><Relationship Id="rId148" Type="http://schemas.openxmlformats.org/officeDocument/2006/relationships/theme" Target="theme/theme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26" Type="http://schemas.openxmlformats.org/officeDocument/2006/relationships/slide" Target="slides/slide24.xml"/><Relationship Id="rId47" Type="http://schemas.openxmlformats.org/officeDocument/2006/relationships/slide" Target="slides/slide45.xml"/><Relationship Id="rId68" Type="http://schemas.openxmlformats.org/officeDocument/2006/relationships/slide" Target="slides/slide66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33" Type="http://schemas.openxmlformats.org/officeDocument/2006/relationships/slide" Target="slides/slide131.xml"/><Relationship Id="rId16" Type="http://schemas.openxmlformats.org/officeDocument/2006/relationships/slide" Target="slides/slide14.xml"/><Relationship Id="rId37" Type="http://schemas.openxmlformats.org/officeDocument/2006/relationships/slide" Target="slides/slide35.xml"/><Relationship Id="rId58" Type="http://schemas.openxmlformats.org/officeDocument/2006/relationships/slide" Target="slides/slide56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44" Type="http://schemas.openxmlformats.org/officeDocument/2006/relationships/slide" Target="slides/slide142.xml"/><Relationship Id="rId90" Type="http://schemas.openxmlformats.org/officeDocument/2006/relationships/slide" Target="slides/slide88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4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0,'0'44,"5"32,1 9,0 0,-1-10,-2-9,0-10,-2-10,-1-8,0-5,0-5,5-1,1-1,0 1,-1-5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4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1 201,'43'-14,"38"-10,11-1,-2-1,-5 4,-9 1,-11 4,-9 5,-2 0,-7 1,-2 4,-3 2,-4 2,-9 1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9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45,'-6'-5,"1"1,-1 1,0-1,0 1,0 0,0 0,0 0,-1 1,1 0,-1 0,1 1,-1 0,0 0,0 1,0-1,1 2,-1-1,0 1,0 0,1 0,-1 0,0 1,1 0,0 1,-1 0,1 0,0 0,0 0,1 1,-1 0,1 0,0 1,0-1,0 1,0 0,1 1,-1 1,-8 16,1 1,1 0,1 0,1 2,2-1,0 1,-2 24,8-46,-1-1,1 1,1 0,-1-1,0 1,1 0,0 0,0-1,0 1,0 0,1 0,0-1,-1 1,1 0,0-1,1 1,-1-1,1 0,0 1,-1-1,1 0,1 0,-1 0,0 0,1 0,-1 0,1-1,0 0,0 1,0-1,0 0,1 0,-1 0,0-1,1 1,-1-1,1 0,-1 0,1 0,0-1,-1 1,1-1,1 0,4-2,-1 0,0-1,1 0,-1-1,0 0,-1 0,1-1,-1 0,0 0,0-1,0 0,-1 0,0 0,0-1,-1 0,4-6,11-9,154-226,-160 235,-10 19,-11 30,5-28,0-1,0 0,1 0,0 0,0 0,1 0,0 0,0 0,0 0,1 0,0 0,1 0,-1 0,1 0,1 0,-1-1,1 1,0-1,1 0,-1 0,1 0,1 0,-1 0,1-1,0 0,0 0,0 0,1-1,0 0,-1 0,2 0,-1-1,0 0,1 0,-1 0,1-1,0 0,6 1,-5-3,-1 0,1 0,-1-1,1 1,-1-2,1 1,-1-1,0 0,0-1,0 0,0 0,0 0,0-1,-1 0,0 0,1-1,-2 0,1 0,-1 0,3-3,90-133,-51 67,-47 75,0-1,0 1,0-1,0 0,0 1,1-1,-1 1,0-1,0 0,0 1,1-1,-1 0,0 1,1-1,-1 0,0 1,1-1,-1 0,0 0,1 1,-1-1,1 0,-1 0,0 0,1 1,-1-1,1 0,-1 0,1 0,-1 0,0 0,1 0,-1 0,1 0,-1 0,1 0,-1 0,1 0,-1 0,0-1,1 1,-1 0,1 0,-1 0,0-1,1 1,-1 0,1 0,-1-1,0 1,0 0,1-1,-1 1,0 0,1-1,-1 1,0-1,0 1,0 0,1-1,-1 1,0-1,0 1,0-1,0 1,0 0,0-1,0 1,0-1,3 38,-3-33,-1 4,0-1,1 0,-1 0,2 0,-1 1,1-1,0 0,0 0,1 0,0 0,0 0,1-1,0 1,0-1,1 1,-1-1,1 0,1 0,-1-1,1 1,0-1,0 0,1 0,-1-1,1 0,0 0,5 3,-5-6,0 0,0 0,0 0,0-1,0 0,0 0,0 0,0-1,0 0,0 0,-1-1,1 1,0-1,-1-1,1 1,-1-1,0 0,0 0,0 0,0-1,0 1,-1-1,1-1,-1 1,0-1,-1 1,1-1,-1 0,0 0,0-1,1-2,55-137,-58 146,-1 0,1 0,-1 0,1-1,-1 1,1 0,0-1,-1 1,1 0,0-1,0 1,0-1,-1 1,1-1,0 1,0-1,0 0,0 1,0-1,0 0,0 0,0 0,0 0,0 0,0 0,0 0,0 0,0 0,-1 0,1 0,0-1,0 1,0 0,0-1,0 1,0 0,0-1,-1 1,1-1,0 0,0 1,-1-1,1 0,0 1,-1-1,1 0,0 0,-1 1,1-1,-1 0,0 0,1 0,-1 0,0 0,1 0,-1 0,0 0,0 0,0 1,0-1,0 0,0 0,0 0,0 0,0 0,-1 0,1-1,58 130,-29-64,-3 1,-3 2,-2 0,-4 2,-3 0,-2 0,0 46,-10-98,-1-1,-1 1,-1 0,0 0,-1 0,0 0,-2-1,0 1,-1-1,0 0,-2 0,1-1,-2 0,0 0,-1-1,-1 0,0 0,0-1,-2 0,1-1,-2-1,1 0,-2 0,1-1,-1-1,-1 0,2-2,0 0,-1-1,0 0,0-1,0 0,0-1,-1-1,-7 0,18-2,-1-1,1 1,-1-1,1 0,-1-1,1 1,-1-1,1 0,0 0,-1 0,1 0,0-1,0 0,0 0,0 0,0 0,0-1,0 1,1-1,0 0,-1 0,1 0,0-1,0 1,1-1,-1 0,1 0,0 1,-2-5,1-2,0 1,1-1,0 0,0 1,1-1,0 0,1 0,0 0,1 0,0 0,0 0,1 0,1 1,-1-1,1 1,1-1,1-2,86-147,-70 128,2 2,0 0,2 1,1 2,1 1,1 1,2 1,22-14,15 17,-46 23</inkml:trace>
</inkml:ink>
</file>

<file path=ppt/ink/ink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2:49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1045,'5'0,"6"0,6 0,5 0,4 0,2 0,1 0,0 0,1 0,-1 0,0 0,-1 0,1 0,-5-5,-3-1,2 0,0 1,-3 1</inkml:trace>
  <inkml:trace contextRef="#ctx0" brushRef="#br0" timeOffset="953.814">395 1384,'50'-12,"0"-1,-1-3,0-1,-1-3,-1-2,-1-2,-2-2,0-2,-2-2,-1-1,13-15,-33 24,-1-2,0 0,-2-1,-1 0,-2-2,12-23,-25 45,0-1,0 1,0-1,-1 1,0-1,0 1,0-1,-1 0,1 1,-1-1,-1 0,1 1,-1-1,-1-2,2 6,-1 0,1 0,-1 0,0 0,0 0,0 0,0 1,0-1,0 0,0 1,-1-1,1 0,-1 1,1 0,-1-1,1 1,-1 0,0 0,0 0,1 0,-1 0,0 0,0 0,0 1,0-1,0 1,0 0,0-1,0 1,0 0,0 0,0 0,0 0,-1 1,1-1,0 0,0 1,0 0,1-1,-3 2,-8 2,1 1,-1 1,1 0,0 0,0 1,1 0,0 1,0 1,0-1,1 1,1 1,0 0,0 0,1 1,0-1,1 1,-5 11,2-3,1 1,0 0,2 1,0 0,1 0,2 0,0 0,1 1,1-1,1 7,0-20,1-1,0 1,0-1,0 1,1-1,0 0,1 0,0 1,0-2,0 1,1 0,0-1,0 1,1-1,-1 0,2-1,-1 1,0-1,1 0,0 0,0-1,1 0,-1 0,1 0,0-1,0 0,0 0,0-1,0 0,1 0,0-1,15 3,1-1,0-1,-1-1,1-1,0-1,0-1,-1-1,1-2,-1 0,0-1,0-2,-1 0,0-1,-1-1,1-1,-2-1,0-1,0-1,-2-1,5-4,4-2,0-1,-1-2,-1 0,-1-2,-2-1,0 0,-2-2,-1-1,3-55,-22 83,0 0,1 0,-1 1,0-1,-1 0,1 1,0-1,0 0,-1 0,1 1,-1-1,0 0,1 1,-1-1,0 1,0-1,0 1,0-1,0 1,0 0,0 0,-1-1,1 1,0 0,-1 0,1 0,-1 0,1 0,-1 1,1-1,-1 0,0 1,1-1,-1 1,0 0,0-1,1 1,-1 0,0 0,1 0,-1 0,0 0,0 1,1-1,-1 1,0-1,0 1,-5 2,-1 1,1 1,0-1,0 1,0 1,1-1,-1 1,2 0,-1 0,1 1,-1 0,2-1,-1 2,1-1,0 1,1-1,-1 1,2 0,-1 0,1 1,0-1,1 0,0 1,0 1,-1-2,-1 0,2 1,-1-1,1 1,0-1,1 1,0-1,1 1,-1-1,1 0,1 1,0-1,0 0,1 0,0 0,0 0,0 0,1-1,1 1,-1-1,1 0,0 0,1-1,0 0,0 0,0 0,1 0,-1-1,2 0,7 1,0-1,1-1,-1 0,0-1,1-1,0-1,0 0,-1 0,1-2,0 0,0-1,-1-1,1 0,-1-1,0 0,0-2,10-4,2-3,0-1,-1-1,-1-1,0-2,-1 0,-1-2,-1 0,0-2,-2 0,-1-1,0-1,9-18,-22 35,-1-1,0 0,0 0,0-1,-1 1,0-1,-1 0,0 0,0 0,-1-1,0 1,0-1,-1 1,-1-1,0 1,0-1,-1 1,0-1,0 1,-1-1,0 1,-1-1,2 8,-1-1,1 0,-1 1,0 0,0-1,0 1,0 0,0 0,0 0,0 0,-1 0,1 1,-1-1,1 1,-1-1,0 1,0 0,1 0,-1 0,0 0,0 1,0-1,0 1,0 0,0 0,0 0,0 0,0 0,0 1,0-1,1 1,-1 0,0 0,0 0,0 0,-2 2,-2 0,-1 2,1-1,0 1,0 0,1 0,0 0,-1 1,2 0,-1 1,1-1,0 1,-3 5,-1 5,1 1,1 1,0-1,1 1,2 0,0 0,0 1,2-1,0 1,2 0,0-1,1 1,1 2,-1-12,0-1,1 1,0 0,1-1,-1 0,2 0,-1 0,2 0,-1 0,1-1,0 1,1-1,0-1,0 1,0-1,1 0,0-1,1 1,0-1,0-1,0 1,0-2,1 1,0-1,0 0,0-1,2 1,41-6,-33-8</inkml:trace>
  <inkml:trace contextRef="#ctx0" brushRef="#br0" timeOffset="1357.176">2342 508,'57'-29,"-27"12,1 1,1 2,0 1,1 2,28-6,-60 16,0 0,1 0,-1 1,1-1,-1 0,1 1,-1-1,1 1,-1 0,1 0,-1-1,1 1,-1 0,1 0,0 0,-1 1,1-1,-1 0,1 1,-1-1,1 1,-1-1,1 1,-1 0,1-1,-1 1,0 0,0 0,1 0,-1 0,0 0,0 0,0 0,0 1,0-1,0 0,0 1,-1-1,1 0,0 1,-1-1,1 1,-1-1,0 1,1-1,-1 1,0 0,0-1,0 1,0-1,0 1,0-1,0 1,-1 0,1-1,-1 1,1-1,-1 1,1-1,-1 1,-65 85,57-77,0-1,0 2,1-1,0 1,1 0,0 0,1 1,0 0,1 0,0 1,1 0,-1 6,4-14,1-1,0 1,0 0,1-1,-1 1,1 0,0-1,0 1,1-1,-1 0,1 1,0-1,0 0,1 0,-1 0,1 0,0 0,0-1,0 1,0-1,1 0,-1 0,1 0,0 0,0-1,0 0,0 1,0-1,1-1,1 2,10 3,0-1,1 0,-1-1,1 0,0-2,0 0,15 0,-4-2,-3-1</inkml:trace>
  <inkml:trace contextRef="#ctx0" brushRef="#br0" timeOffset="2236.858">3556 650,'-12'-4,"0"0,-1 2,1-1,-1 1,0 1,1 0,-1 1,0 1,0 0,1 0,-1 1,1 1,-1 0,1 1,0 0,0 1,1 0,-1 1,1 0,0 1,1 0,-1 1,2 0,-1 0,1 1,-5 7,12-13,0-1,1 1,-1 0,1 0,-1 0,1 0,0 0,0 0,1 0,-1 0,1 0,-1 0,1 0,0 1,0-1,1 0,-1 0,1 0,-1 0,1 0,0 0,0 0,0 0,1 0,-1 0,1 0,-1 0,1-1,0 1,0-1,0 1,0-1,1 0,0 1,102 54,-80-47,-21-9,1 0,-1 0,0 1,0-1,0 1,0 0,0 0,0 0,0 0,-1 1,1 0,-1-1,0 1,0 1,0-1,0 0,0 1,-1-1,1 1,-1 0,0 0,0 0,-1 0,1 0,-1 0,0 0,0 1,0-1,-1 0,1 1,-1-1,0 1,0-1,-1 0,1 1,-1-1,0 0,0 1,-1-1,1 0,-2 3,-8 5,-1 0,0-1,0-1,-1 0,0-1,-1 0,0-1,-1-1,1 0,-1 0,0-2,-1 0,0-1,0 0,-64 6,79-10,0-1,0 1,1-1,-1 1,0-1,0 0,0 1,1-1,-1 0,0 0,1 0,-1 1,1-1,-1 0,1 0,-1 0,1 0,0 0,-1 0,1 0,0 0,0 0,0 0,-1 0,1 0,0 0,1 0,-1 0,0 0,0 0,0 0,1 0,-1 0,0 0,1 0,-1 0,1 0,-1 0,1 0,-1 0,1 0,0 1,-1-1,1 0,0 1,0-1,0 0,0 1,13-16</inkml:trace>
  <inkml:trace contextRef="#ctx0" brushRef="#br0" timeOffset="2464.717">3979 819,'-10'39,"-7"26,-6 8,1-5,-1-8,4-10,4-9,6-11</inkml:trace>
  <inkml:trace contextRef="#ctx0" brushRef="#br0" timeOffset="2634.102">4035 142,'10'38,"3"13</inkml:trace>
  <inkml:trace contextRef="#ctx0" brushRef="#br0" timeOffset="3056.025">4148 1214,'62'-68,"-3"-3,48-78,-29 40,-75 105,26-28,-29 31,1 1,-1-1,1 1,-1 0,1-1,-1 1,1 0,0-1,-1 1,1 0,0 0,-1-1,1 1,0 0,-1 0,1 0,0 0,-1 0,1 0,0 0,-1 0,1 0,0 0,-1 1,1-1,0 0,-1 0,1 1,-1-1,1 0,0 1,-1-1,1 0,-1 1,1-1,-1 1,1-1,-1 1,1-1,-1 1,0-1,1 1,-1 0,0-1,1 1,-1 0,0-1,0 1,0 0,0-1,0 1,1 0,-1-1,0 1,0 0,-1-1,11 135,-10-129,0 1,1-1,0 0,0 0,0 1,0-1,1 0,0 0,0-1,1 1,0 0,0-1,0 1,0-1,1 0,0 0,0-1,1 1,-1-1,1 0,0 0,0 0,0-1,0 1,1-1,-1-1,1 1,0-1,3 1,-2-2,0 0,0-1,0 0,0 0,0-1,0 0,0 0,0 0,0-1,-1 0,1-1,0 1,-1-1,0-1,0 1,0-1,0 0,0 0,-1-1,0 1,0-1,0 0,-1-1,4-3,86-149,-71 101,-16 33</inkml:trace>
  <inkml:trace contextRef="#ctx0" brushRef="#br0" timeOffset="3520.827">5559 226,'-51'41,"1"3,2 1,2 3,2 1,2 3,-30 49,60-86,1 0,1 1,0 1,1 0,1 0,0 0,2 1,0 0,1 1,1-1,0 1,1 0,2 0,0 0,0 0,2 0,1 0,0 0,1 0,1 0,1-1,0 0,2 0,0 0,1-1,4 7,-5-13,0-1,0 0,1 0,0-1,1 0,0 0,1-1,-1-1,1 1,1-2,-1 1,1-1,1-1,-1 0,1-1,-1 0,1 0,1-1,-1-1,0 0,0-1,1 0,-1-1,1-1,11-1,0-4</inkml:trace>
  <inkml:trace contextRef="#ctx0" brushRef="#br0" timeOffset="4304.374">5503 1073,'44'-7,"1"-1,-2-3,1-2,-2-1,0-2,-1-2,0-2,-2-2,20-15,-40 23,-1-1,-1-1,0 0,-1-2,-1 1,-1-2,0 0,-2-1,0 0,-1-1,-1 0,-1-1,-1 0,2-25,-10 46,0 1,0-1,0 0,1 1,-1-1,0 0,0 1,0-1,0 0,-1 1,1-1,0 0,0 1,0-1,0 0,-1 1,1-1,0 0,-1 1,1-1,0 1,-1-1,1 0,-1 1,1-1,-1 1,1 0,-1-1,1 1,-1-1,1 1,-1 0,0-1,1 1,-1 0,0 0,1-1,-1 1,0 0,1 0,-1 0,0 0,1 0,-1 0,0 0,0 0,1 0,-1 0,0 0,1 1,-1-1,0 0,1 0,-1 1,1-1,-1 0,0 1,1-1,-1 1,1-1,-1 1,1-1,-1 1,-69 87,60-71,-2 3,0 2,2 0,0 0,1 1,2 0,0 0,1 7,5-24,0 0,0 1,1-1,1 1,-1-1,1 1,0-1,0 0,1 1,-1-1,1 0,1 0,-1 0,1 0,0-1,1 1,-1-1,1 0,0 0,1 0,-1 0,1-1,0 1,0-1,0-1,0 1,1-1,-1 0,1 0,0 0,0-1,0 0,1 0,-1 0,0-1,6 0,10 0,0-2,-1 0,1-1,0-1,-1-2,0 0,0-1,0-1,-1 0,0-2,-1-1,0 0,0-1,-1-1,0-1,-1-1,-1 0,0-1,-1-1,-1 0,8-12,5-3,91-134,-105 123,-12 42,-1-1,0 1,0-1,1 0,-1 1,0-1,0 0,0 1,0-1,0 0,0 1,0-1,0 1,0-1,0 0,0 1,0-1,0 0,-1 1,1-1,0 0,0 1,-1-1,1 1,0-1,-1 1,1-1,-1 1,1-1,0 1,-1-1,1 1,-1 0,0-1,1 1,-1-1,1 1,-1 0,1 0,-1-1,0 1,1 0,-1 0,0 0,1 0,-1 0,0 0,1 0,-1 0,0 0,1 0,-1 0,0 0,1 0,-1 1,1-1,-1 0,0 0,0 1,-67 62,51-42,16-20,-85 115,82-111,1 1,0 0,0 0,1 0,-1 0,1 0,1 1,-1-1,1 1,0-1,1 1,-1-1,1 1,0-1,1 1,0 0,0-1,0 1,1-1,1 4,-1-7,1 1,-1-1,1 0,-1 0,1 0,0-1,0 1,0-1,0 1,1-1,-1 0,1 0,-1-1,1 1,0-1,-1 1,1-1,0 0,0-1,0 1,0-1,0 0,0 0,0 0,0 0,102-15,-79 4,-2 0,0-2,0-1,-2 0,1-2,-2-1,0-1,14-15,-23 22,8-9,0-1,-2-1,0-1,-2 0,-1-1,0-1,-2-1,3-8,-7-4,-10 37,0 0,0 1,-1-1,1 0,0 1,0-1,-1 0,1 1,0-1,-1 0,1 1,-1-1,1 1,0-1,-1 1,1-1,-1 1,0-1,1 1,-1 0,1-1,-1 1,0 0,1-1,-1 1,0 0,1 0,-1 0,0 0,1 0,-1-1,0 1,1 0,-1 0,0 1,0-1,1 0,-1 0,0 0,1 0,-1 1,0-1,1 0,-1 1,1-1,-1 0,0 1,1-1,-1 1,1-1,-1 1,1-1,-13 8,1 0,0 1,0 1,1 0,0 0,1 1,0 1,1-1,0 1,1 1,1 0,0 0,0 1,1-1,1 1,0 0,1 1,1-1,0 1,1 0,0 0,2 0,-1 0,2 0,0 0,2 6,-1-13,1 0,0 0,0 0,1-1,0 1,1-1,-1 0,1-1,0 1,1-1,0 0,0 0,0 0,1-1,-1 0,1-1,1 1,-1-1,1 0,-1-1,1 0,0 0,0-1,0 0,0 0,1-1,-1 0,0-1,1 0,-1 0,1 0,-1-1,0-1,0 1,1-1,-1-1,0 1,-1-1,1-1,4-2,57-39,-49 27</inkml:trace>
  <inkml:trace contextRef="#ctx0" brushRef="#br0" timeOffset="4654.158">7761 283,'-56'59,"3"2,2 2,3 3,-3 10,44-65,-1 0,1 1,1 0,0 0,1 0,0 1,1-1,0 1,1 1,0-1,1 0,1 1,0-1,1 0,1 1,0-1,0 1,1-1,1 0,0 0,1 0,1 0,0-1,0 1,1-1,7 10,-7-16,-1 0,1-1,0 1,1-1,-1-1,1 1,0-1,0 0,1-1,-1 0,1 0,0 0,-1-1,1 0,0-1,0 0,0 0,1 0,-1-1,5-1,5 0,0 0,-1-2,1 0,-1 0,1-2,-2 0,1-1,0-1,-1-1,61-45,-75 51,1 0,-1 0,0 0,0 0,-1 0,1-1,0 1,-1-1,1 1,-1-1,0 0,0 0,0 1,0-1,0 0,-1 0,1 0,-1 0,0 0,0 0,0 0,0 0,-1 0,1 0,-1 1,1-1,-1 0,-1-2,-44-44,27 41</inkml:trace>
  <inkml:trace contextRef="#ctx0" brushRef="#br0" timeOffset="4900.765">7310 565,'38'14,"47"5,13 0,-1-4,-11-5,-11-8,-13-5,-13-7,-10-1,-6-4,-5 1,-7-3,-6 3</inkml:trace>
  <inkml:trace contextRef="#ctx0" brushRef="#br0" timeOffset="5154.81">8325 0,'29'86,"-4"0,-4 2,-2 6,-12-50,-1 0,-2 0,-2 1,-3-1,-1 0,-2 1,-3 21,7-45,0 0,-2-1,-1 1,0-1,-2 0,0 0,-1-1,-1 1,-1-1,-1 0,0-1,-1 0,-10 12,9-22,0-1,-1 0,1 0,-1-1,0-1,-1 0,1-1,-1 0,0-1,0 0,0-1,-1 0,1-2,0 1,-1-1,1-1,-7-2,19 3,-27 0</inkml:trace>
</inkml:ink>
</file>

<file path=ppt/ink/ink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3:05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619 565,'1'-1,"0"1,0-1,0 1,-1-1,1 0,0 1,0-1,-1 0,1 0,-1 0,1 1,-1-1,1 0,-1 0,1 0,-1 0,0 0,1 0,-1 0,0 0,0 0,0 0,0 0,0 0,0 0,0 0,0 0,0 0,0 0,0 0,-1 0,1 0,0 0,-1 0,1 0,-1 0,1 1,-1-1,1 0,-1 0,0 0,0 1,1-1,-1 0,0 1,0-1,1 1,-1-1,0 1,0-1,-51-14,1 14,1 3,-1 1,0 3,1 2,0 2,-15 7,32-9,28-7,0-1,0 0,1 1,-1-1,1 1,-1 0,1 1,-1-1,1 1,0 0,-1 0,1 0,0 0,1 1,-1 0,0-1,1 1,-1 1,1-1,0 0,0 1,0 0,1 0,-1 0,0 2,4-2,1-1,0 1,0-1,0 0,0 1,1-1,-1 0,1 0,0-1,0 1,0-1,0 1,0-1,0 0,1 0,-1 0,1-1,0 1,-1-1,1 0,0 0,0 0,0 0,-1-1,1 1,0-1,3 0,0 1,227 27,-216-18,-40 13,16-18,-150 101,121-82,0 2,2 2,1 1,-15 18,43-44,0 1,0 0,1-1,-1 2,1-1,0 0,0 0,0 1,1 0,0 0,0-1,0 1,0 1,1-1,0 0,0 0,0 0,0 1,1-1,0 0,0 1,1-1,-1 0,1 0,0 1,1-1,-1 0,1 0,0 0,0-1,1 1,0 0,6 4,1 0,0-1,1 0,0 0,0-1,1-1,-1 0,2-1,-1 0,0-1,1 0,0-1,0 0,0-1,0 0,0-2,0 1,1-1,-1-1,0-1,0 0,0 0,0-1,43-8,-32 4</inkml:trace>
  <inkml:trace contextRef="#ctx0" brushRef="#br0" timeOffset="602.785">393 1,'-8'11,"0"1,1 0,1 0,0 1,0 0,1 0,1 0,0 1,1-1,0 1,1 0,1 0,0 0,1 0,1 0,0 0,2 11,-2 9,18 131,-65 326,19-232,-3 100,14-249,19-96</inkml:trace>
</inkml:ink>
</file>

<file path=ppt/ink/ink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03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340 562,'-1'-3,"-1"1,0-1,0 1,1 0,-1 0,0 0,-1 0,1 0,0 0,-1 0,1 1,-1-1,1 1,-1 0,0 0,1 0,-1 0,0 0,0 1,0-1,1 1,-1-1,0 1,0 0,0 0,0 1,0-1,0 1,0-1,1 1,-1 0,0 0,0 0,1 0,-3 2,-89 59,78-47,2 1,0 1,1 0,0 1,2 0,0 1,1 1,1-1,0 1,2 1,0-1,2 1,0 1,1-1,2 1,0 1,1-17,2 0,-1 0,0 0,1 0,0 0,1-1,-1 1,1 0,0-1,1 1,-1-1,1 1,0-1,1 0,-1 0,1-1,0 1,0-1,0 0,1 0,-1 0,1 0,0-1,0 0,0 0,1 0,-1-1,1 1,-1-1,1-1,0 1,0-1,0 0,0 0,0-1,0 0,0 0,3 0,11-3,1-1,0 0,-1-2,0 0,0-1,-1-1,0-1,0-1,-1 0,6-6,7-3,-1-1,-1-1,-1-1,0-2,-2-1,-1-1,-1-1,-2-1,0-1,-2-1,-1-1,-2 0,-1-2,-1 0,-2 0,-1-1,-2-1,-1 0,-2-1,-1 1,-2-1,-2 0,-1 0,-1 0,-5-27,4 54,0 1,-1 0,0 0,0 0,-1 0,0 1,0-1,0 1,-1-1,-1 1,1 0,-1 1,0-1,-1 1,1 0,-1 0,0 1,-1-1,1 1,-1 1,0-1,-1 1,1 1,0-1,-1 1,0 1,0-1,0 1,0 0,0 1,0 0,-6 0,9 2,-1 1,1-1,0 1,-1 0,1 0,0 0,0 1,0-1,1 1,-1 1,1-1,-1 1,1-1,0 1,1 1,-1-1,1 0,-1 1,1 0,1-1,-1 1,1 0,-1 1,2-1,-1 0,-1 6,-2 8,1 0,1 0,1 1,0-1,2 1,0-1,1 4,3 2,1-1,1 1,2-1,0 0,1 0,1-1,2-1,10 17,-12-21,1 1,2 0,0-1,1 0,1-1,1-1,0 0,1-1,13 9,-11-10</inkml:trace>
</inkml:ink>
</file>

<file path=ppt/ink/ink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03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0 201,'53'-10,"55"-12,25-8,8 2,-10 0,-13 6,-12 5,-15 2,-8 3,-13 4,-10 3,-4 2,-8 3,-7 0,-6 0,-3 1,-8 4,-8 2</inkml:trace>
</inkml:ink>
</file>

<file path=ppt/ink/ink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04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283 450,'-25'12,"1"1,0 2,1 0,0 1,2 2,0 0,1 1,0 1,2 1,1 1,-4 6,18-23,0-1,0 1,0-1,1 1,0 0,0 0,0 0,0 0,1 0,0 0,0 0,1 1,-1-1,1 0,0 1,0-1,1 0,0 0,0 1,0-1,0 0,1 0,0 0,0 0,0 0,1-1,0 1,0-1,0 1,0-1,0 0,1 0,0-1,0 1,0-1,0 0,2 1,6 2,1-1,-1 0,1 0,0-2,1 0,-1 0,0-1,1-1,-1 0,1-1,-1 0,1-1,-1-1,1 0,-1-1,0 0,0-1,0-1,0 0,-1 0,3-3,23-12,-1-1,-1-2,-1-2,-2-2,0 0,-2-2,0-2,19-26,-36 39,0 0,-2-1,0 0,-1-1,-1 0,0 0,-2-1,-1-1,0 1,-2-1,0 0,-1-1,-2 1,0-1,-1 1,-2-1,0 1,-1-1,-2 1,0-1,-1 1,-1 0,4 17,-1-1,1 1,-1 0,0-1,0 1,-1 1,1-1,-1 0,0 1,0 0,-1 0,1 0,-1 0,0 1,0 0,0 0,-1 0,1 1,-1-1,1 1,-1 0,0 1,0 0,1 0,-1 0,0 0,0 1,0 0,0 1,0-1,0 1,0 0,0 0,1 1,-4 1,0 1,1 1,-1 0,1 0,1 1,-1 0,1 0,0 1,0 0,1 0,0 1,0 0,1 0,0 0,1 0,-1 1,2 0,-1 0,-1 8,-2 6,1 0,1 1,2-1,0 1,2 0,0 0,2 3,0-12,2 0,0-1,1 1,0-1,2 1,-1-2,1 1,1-1,1 1,0-2,0 1,2-1,-1-1,1 0,1 0,0-1,0 0,1-1,0 0,1-1,0-1,0 1,1-2,0 0,0-1,0 0,1-2,-1 1,1-1,0-1,0-1,9 0,1-1</inkml:trace>
</inkml:ink>
</file>

<file path=ppt/ink/ink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04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0,'-3'4,"-37"40,2 1,1 3,3 1,2 1,-5 14,34-59,0-1,0 1,1 0,0 0,0 0,0 1,0-1,1 0,0 1,0-1,0 1,1-1,-1 1,1 0,1-1,-1 1,1-1,0 1,0-1,1 0,0 1,-1-1,2 0,-1 0,1 0,0 0,0-1,0 1,0-1,1 1,0-1,0 0,11 6,1-1,0 0,1-1,-1-1,2 0,-1-2,1 0,-1-1,1 0,8-1,14 5,-34-6,0-1,0 1,0-1,0-1,0 1,0-1,0 0,0 0,0-1,0 0,0 0,0 0,0-1,0 0,0 0,-1-1,1 1,-1-1,0 0,0 0,0-1,0 0,0 0,-1 0,0 0,0-1,0 0,0 1,-1-1,1-1,-1 1,0-2,-13-38,-4 27</inkml:trace>
</inkml:ink>
</file>

<file path=ppt/ink/ink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04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0,'53'0,"36"0,13 0,-1 0,-9 0,-9 0,-11 0,-7 0,-5 0,-8 0,-8 0,-2 0,-3 0,-4 0,-3 0,-6 0</inkml:trace>
</inkml:ink>
</file>

<file path=ppt/ink/ink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05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0,'-39'34,"-11"25,1 8,10-3,11-8,15-8,15-8,12-10,8-6,5-7,3-6,2-6,-1-3,-1-1,0-2,0-1,-6 1</inkml:trace>
</inkml:ink>
</file>

<file path=ppt/ink/ink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05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33,'-31'14,"0"1,0 2,2 1,0 1,1 1,1 2,1 1,1 1,-8 11,26-26,0 1,0 0,1 0,0 1,1 0,0 0,1 0,0 1,-1 8,4-17,0 1,1-1,-1 0,1 1,0-1,0 1,0-1,0 0,1 1,0-1,-1 0,1 0,0 1,0-1,1 0,-1 0,1 0,0 0,-1 0,1-1,1 1,-1 0,0-1,0 0,1 1,0-1,-1 0,1 0,0-1,0 1,0 0,0-1,0 0,0 0,1 0,-1 0,18 4,1-2,-1 0,0-2,1 0,-1-1,1-2,-1 0,1-1,-1-1,0-1,0-1,17-7,-23 8,-1-1,1 0,-1-1,0 0,-1-2,1 1,-2-2,1 1,-1-2,-1 0,0 0,-1-1,0 0,0-1,-1 0,-1 0,0-1,-1 0,-1-1,0 1,-1-1,1-6,-6 16,1-1,-1 1,-1-1,1 1,-1-1,0 1,0 0,0 0,-1-1,1 1,-2 0,1 0,0 0,-1 1,0-1,0 1,0-1,-1 1,1 0,-1 0,0 0,0 1,-1 0,1-1,-1 1,-1 0,-6-4,-1 0,1 1,-1 1,0 0,0 1,0 0,-1 1,0 1,-11-1,-41 1,39 3</inkml:trace>
</inkml:ink>
</file>

<file path=ppt/ink/ink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05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0,'-6'3,"-9"2,1 0,0 1,1 0,-1 1,1 1,1 0,-1 1,1 0,1 1,0 0,0 1,1 0,0 1,1 0,8-10,0 1,0-1,0 0,0 1,1-1,-1 1,1-1,-1 1,1-1,0 1,0-1,0 1,0-1,0 1,1-1,-1 1,1-1,0 1,-1-1,1 0,0 1,1-1,-1 0,0 0,1 0,-1 1,1-2,-1 1,1 0,0 0,1 1,74 44,-55-36,-1 0,-16-10,1 0,-1 1,1 0,-1 1,1-1,-1 1,0 0,0 0,0 0,-1 1,1 0,-1 0,0 0,0 0,0 1,-1-1,0 1,1 0,-2 0,1 0,0 1,-1-1,0 1,-1-1,1 1,-1-1,1 6,-6-4,-1-1,0 0,0 0,0-1,-1 0,0 0,0 0,0 0,0-1,-1 0,0-1,1 1,-1-1,-1 0,1-1,0 0,-1 0,1-1,-8 1,-131 25,121-22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30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1 506,'476'-83,"-194"41,514-88,-43 16,239-17,-964 129,147-1,-174 3,1 0,-1 0,0 0,1 0,-1 0,0 0,0 0,1 0,-1 1,0-1,0 0,1 1,-1-1,0 1,0 0,0-1,0 1,0 0,0 0,0-1,0 1,0 0,0 0,0 0,-1 0,1 0,0 0,-1 1,1-1,0 0,-1 0,0 0,1 0,-1 1,0-1,1 0,-1 1,0 0,-6 8</inkml:trace>
</inkml:ink>
</file>

<file path=ppt/ink/ink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06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1,'-39'48,"2"2,2 1,2 2,3 1,2 1,3 2,-5 19,26-69,0 1,1 0,0 0,0 1,1-1,0 1,0-1,1 1,0-1,1 1,0 0,0 0,1-1,0 1,0 0,1-1,0 1,1-1,0 0,0 0,0 0,1 0,1 0,-1-1,1 0,0 0,1 0,0-1,1 2,8 2,0-1,0-1,1 0,0-1,0 0,0-2,1 0,0 0,0-2,15 1,-8-5,-6-3</inkml:trace>
</inkml:ink>
</file>

<file path=ppt/ink/ink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07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0 580,'45'-6,"-1"-2,-1-2,0-1,-1-3,33-15,-58 21,0 0,-1-2,-1 1,0-2,0 0,-1-1,0 0,-1-1,0 0,-1-1,-1-1,0 0,-1 0,-1-1,2-5,-12 22,0 0,0-1,0 1,0 0,0-1,0 1,0-1,-1 1,1-1,0 0,0 1,0-1,-1 0,1 0,0 0,0 0,-1 0,1 0,0 0,0 0,-1 0,1-1,0 1,0 0,0-1,-1 1,1-1,0 0,0 1,0-1,0 0,0 1,0-1,0 0,0 0,1 0,-1 0,0 0,0 0,1 0,-1 0,1 0,-1 0,1-1,-1 1,1 0,0 0,-1 0,1-1,0 1,0 0,0 0,0-1,0 1,0 0,1 0,-1-1,0 1,0 0,1 0,-1 0,1-1,-1 1,1 0,0 0,-1 0,1 0,-13 10,0 1,1 0,0 0,1 1,0 1,1 0,0 0,1 1,0 0,1 0,1 1,0 0,0 0,2 0,-3 13,6-21,0 0,1 0,0 1,0-1,1 0,-1 1,1-1,1 0,-1 0,1 0,0 0,1 0,-1 0,1 0,0-1,0 1,1-1,0 0,0 0,0-1,1 1,-1-1,1 0,0 0,0 0,0 0,1-1,-1 0,1-1,0 1,0-1,0 0,0 0,0-1,0 1,1-2,-1 1,0-1,7 0,0 2,1 0,0-1,0-1,0 0,0-1,0 0,0-1,0-1,-1 0,1-1,-1 0,0-2,0 1,4-4,99-74,14-37,-131 120,0 1,0-1,1 0,-1 0,0 1,0-1,0 0,0 0,1 0,-1 0,0 0,0 0,0 0,0 0,1 0,-1 0,0 0,0-1,0 1,0 0,1-1,-1 1,0 0,0-1,1 1,-1-1,0 1,1-1,-1 1,1-1,-1 0,1 1,-1-1,1 0,-1 0,1 1,-1-1,1 0,0 0,-1 1,1-1,0 0,0 0,0 0,0 0,0 1,0-1,0 0,0 0,0 0,0 0,0 0,0 1,0-1,1 0,-1 0,0 0,1 1,-8 4,1 1,-1 0,1 1,1-1,-1 1,1 0,0 1,0-1,1 1,0 0,0 0,0 1,1-1,-2 8,4-12,0 0,0 0,0 1,1-1,-1 0,1 0,0 0,0 1,0-1,0 0,1 0,0 0,-1 1,1-1,0 0,0 0,0 0,1 0,-1 0,1-1,0 1,0 0,0-1,0 1,0-1,0 0,1 1,-1-1,1 0,-1-1,1 1,0 0,0-1,0 1,0-1,0 0,3 1,5-1,0 0,1 0,-1-1,0 0,1-1,-1 0,0-1,0-1,0 1,0-2,0 1,0-2,-1 1,0-1,0-1,0 0,-1 0,0-1,0 0,2-3,-10 9,18-14,-2-1,0 0,-1-1,0-1,-2 0,0-1,-1-1,-1 0,-1 0,0-2,3-12,-12 31,0-1,0 0,0 0,0 0,-1 0,0-1,0 1,0 0,0 0,-1-1,1 1,-1 0,0-1,-1 1,1-1,-1 1,0 0,0 0,0-1,0 1,-1 0,0 0,-1 4,0 0,0 0,0 0,0 0,0 1,0-1,0 1,0 0,0 0,0 0,0 0,0 0,1 1,-1-1,0 1,1 0,-1-1,1 1,0 0,0 1,-1-1,1 0,1 1,-1-1,0 1,1 0,-1-1,1 1,-1 3,0-4,-5 9,0 1,0-1,1 1,1 1,0-1,0 1,2 0,-1 0,2 1,0-1,0 0,1 1,1-1,0 1,1-1,0 1,1-1,1 0,0 0,2 4,-3-13,0 1,0 0,0 0,1-1,0 0,0 1,0-1,0 0,0-1,1 1,0 0,0-1,0 0,0 0,0 0,1-1,0 1,-1-1,1 0,0 0,0-1,0 1,0-1,0 0,0 0,0-1,0 0,0 0,1 0,-1 0,0-1,0 0,0 0,0 0,0-1,0 0,-1 0,1 0,0 0,16-11,-1-2,0 0,-1 0,-1-2,-1 0,0-2,-1 0,-1 0,-1-1,0-1,1-5,59-79,124-113,-168 194,-32 46,-129 170,114-168,-55 100,70-119,0 0,0 0,1 0,-1 0,1 1,1-1,-1 0,1 1,0-1,0 0,1 1,-1-1,1 0,0 1,1-1,-1 0,1 0,0 0,0 0,1 0,-1-1,1 1,0-1,3 3,0-1,0 0,0-1,1 0,0 0,0 0,1-1,-1 0,1 0,0-1,0 0,0-1,0 0,0 0,1 0,-1-1,1-1,-1 1,0-1,1-1,4 0,-5 1,0-1,0 0,0-1,0 0,-1 0,1-1,0 0,-1 0,0 0,0-1,0 0,0-1,-1 0,1 0,-1 0,0-1,3-3,-1-8</inkml:trace>
</inkml:ink>
</file>

<file path=ppt/ink/ink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07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1,'38'0,"32"4,9 3,-4-1,-10-2,-12 0,-9-2,-8-1,-5 0,-8-1</inkml:trace>
</inkml:ink>
</file>

<file path=ppt/ink/ink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08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 1,'12'17,"0"0,0 1,-2 0,0 1,-2 0,0 0,-1 1,-1 0,0 0,-2 1,0-1,-1 5,1 6,-1 0,-1 0,-2 0,-1 0,-1 0,-2 0,-1 0,-2-1,-1 0,-1 0,-1-1,-2 0,0 0,-3-2,0 1,-6 5,2-9,0-1,-2 0,-1-1,-1-1,-1-2,-7 5,6-6</inkml:trace>
</inkml:ink>
</file>

<file path=ppt/ink/ink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18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0 105,'5'0,"11"0,8 0,4 0,3 0,0 0,0 0,0 0,-2 0,1-4,-1-3,-1 1,0 1,0 2,1 1,-1 1,0-4,-5-2</inkml:trace>
  <inkml:trace contextRef="#ctx0" brushRef="#br0" timeOffset="265.12">29 360,'53'-5,"22"-1,3 0,-7 1,-11 1,-10 2,-9 1,-12 0</inkml:trace>
  <inkml:trace contextRef="#ctx0" brushRef="#br0" timeOffset="2397.591">904 247,'-10'0,"2"0,7 0,8 0,8 0,7 0,3-5,3-1,2-1,0 2,0 2,-6-4,-1 0,0 0,1 2,0 2,2 1,-3 1</inkml:trace>
  <inkml:trace contextRef="#ctx0" brushRef="#br0" timeOffset="8568">1440 558,'22'-3,"-1"0,0-1,0-2,0 0,-1-1,0-1,0 0,0-2,-1 0,-1-2,0 0,-1 0,0-2,-1 0,10-11,98-127,-120 148,0-1,-1 1,1-1,-1 0,0 0,0 0,0-1,-1 1,0-1,0 1,0-1,-1 0,1 1,-1-1,-1 0,1 0,-1 0,0 0,-1 0,1 0,-1 0,0 0,-1 1,1-1,-1 0,0 1,-3-4,2 8,-1 0,0 0,0 1,0-1,1 1,-1 0,0 1,0-1,0 1,0-1,1 1,-1 0,0 0,1 1,-1-1,0 1,1 0,0 0,0 0,-1 0,1 1,0-1,1 1,-1 0,0 0,1 0,0 0,-1 0,-8 7,1-1,0 2,0-1,1 1,0 1,1-1,1 1,0 1,0 0,1 0,1 0,0 0,-2 14,6-23,2 1,-1 0,0 0,1-1,0 1,0 0,0-1,1 1,-1-1,1 1,0-1,1 0,-1 0,1 0,-1 0,1 0,0-1,1 1,-1-1,1 0,-1 0,1 0,0 0,0-1,0 1,0-1,1 0,2 0,8 4,0 0,0-2,1 0,0-1,0 0,0-1,12 0,10-1,-1-2,1-1,-1-2,0-1,0-2,7-4,-28 6,0 0,0-1,0-1,-1 0,0-1,-1-1,1 0,-2-1,1-1,-2 0,1 0,-1-2,-1 1,8-13,-10 12,-2-1,1 0,-2 0,0 0,0-1,-2 0,0 0,1-6,-5 18,1 1,-1 0,0 0,0-1,0 1,0 0,0-1,0 1,-1 0,1 0,-1 0,1-1,-1 1,0 0,0 0,0 0,0 0,0 0,-1 0,1 1,-1-1,1 0,-1 1,1-1,-1 1,0-1,0 1,0 0,0-1,0 1,0 0,0 1,0-1,0 0,0 1,-1-1,1 1,0-1,0 1,-1 0,1 0,0 0,-1 0,1 1,0-1,0 1,0-1,-1 1,1 0,0 0,0-1,0 2,0-1,0 0,0 0,1 1,-1-1,-1 1,-5 5,0 0,0 0,1 0,0 1,0 0,1 0,0 1,0 0,1 0,0 0,0 1,1-1,1 1,0 0,0 0,1 0,0 1,1-1,0 1,0-1,1 1,1-1,0 0,0 1,2 5,0-9,0-1,0 1,1-1,-1 0,2 0,-1 0,0-1,1 1,0-1,1 0,-1 0,1-1,0 0,0 0,0 0,0-1,1 0,0 0,-1 0,1-1,3 1,8 1,1 0,0-1,0-1,0-1,1 0,-1-1,10-3,-6-1,1-2,-1-1,-1-1,1-1,-1-1,-1-1,0-1,0 0,-2-2,1 0,-2-1,0-1,14-17,-22 25,-1-1,0 0,-1 0,1-1,-2 0,0 0,0-1,0 0,-2-1,1 1,-2-1,1 0,-2 0,1 0,-2-1,0 1,0-1,-1 0,-1-1,0 11,0 1,0 0,0 0,-1-1,1 1,-1 0,0 0,0 0,0 0,0 0,0 0,0 0,0 0,0 0,-1 0,1 0,-1 1,0-1,1 1,-1-1,0 1,0 0,0 0,0 0,0 0,0 0,0 0,0 0,0 0,-1 1,1 0,0-1,0 1,-1 0,1 0,0 0,0 0,-1 0,1 1,0-1,0 1,-1-1,-1 2,-88 52,81-42,-1 0,1 1,1 0,0 1,1 0,1 0,0 1,1 0,1 0,0 1,1 0,0 0,-1 13,5-20,0 0,0 0,0 0,2 0,-1 0,1 0,0 0,1-1,0 1,0 0,1-1,0 1,0-1,1 0,0 0,1 0,0-1,0 1,0-1,1 0,0-1,1 1,-1-1,1-1,0 1,3 1,7 3,1 0,0-1,0 0,1-2,0 0,0-1,0-1,1-1,0-1,-1 0,1-2,1 0,10-1,-4-1,-3 0</inkml:trace>
</inkml:ink>
</file>

<file path=ppt/ink/ink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29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41,'-7'-6,"-1"2,1-1,-1 1,0 0,1 1,-2 0,1 0,0 1,-1 0,1 0,-1 1,0 0,1 0,-1 1,0 0,1 1,-1 0,0 0,1 1,0 0,-1 1,1 0,0 0,0 0,0 1,1 0,-1 1,1 0,0 0,0 1,1-1,-2 3,7-5,-1 0,1 1,-1-1,1 0,0 1,0-1,1 1,-1-1,1 1,0 0,-1-1,2 1,-1 0,0-1,1 1,0-1,0 1,0-1,0 1,0-1,1 0,-1 1,1-1,0 0,0 0,0 0,0-1,1 1,-1 0,1-1,0 1,0-1,0 0,0 0,0 0,0-1,0 1,0-1,1 1,-1-1,1 0,-1 0,1-1,-1 1,2-1,14 8,-7-5,0 1,-1 1,1 0,-1 0,0 1,0 1,-1 0,0 0,0 1,-1 0,0 0,0 1,-1 1,5 5,-13-10,0-1,0 0,-1 1,1-1,-1 0,0 1,0-1,0 0,-1 0,1 0,-1 0,0 0,0 0,-1 0,1-1,-1 1,0-1,0 1,0-1,0 0,0 0,-1-1,1 1,-1-1,0 0,0 0,0 0,0 0,0 0,0-1,0 0,-1 0,-3 3,-155 61,159-62,-1-1,1 0,-1 0,0 0,0-1,0 0,0 0,0 0,0 0,0-1,0 0,-1 0,1 0,0-1,0 0,0 0,0 0,0 0,-3-2,8 0,0 0,0 0,0 1,0-1,0 0,1 1,0-1,-1 0,1 1,0-1,0 0,0 1,1-1,-1 1,0 0,1-1,0 1,-1 0,1 0,0 0,0 0,0 1,1-1,-1 0,2 0,0-2,12-10,-1 2</inkml:trace>
</inkml:ink>
</file>

<file path=ppt/ink/ink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29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2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56 297,'-15'38,"-4"18,5-1,6-9</inkml:trace>
  <inkml:trace contextRef="#ctx0" brushRef="#br0" timeOffset="863.43">225 522,'145'-292,"-53"156,-92 135,1 0,-1 0,0 0,1 0,-1 0,1 0,-1 0,1 1,-1-1,1 0,0 0,-1 1,1-1,0 0,0 1,0-1,-1 1,1-1,0 1,0-1,0 1,0 0,0-1,0 1,0 0,0 0,0 0,0 0,0 0,0 0,0 0,0 0,0 0,-1 0,1 0,0 0,0 1,0-1,0 0,0 1,0-1,0 1,0-1,-1 1,1 0,0-1,0 1,-1 0,1-1,0 1,-1 0,1 0,-1-1,1 1,-1 0,1 0,-1 0,0 0,1 0,-1 0,0 0,0 0,0 0,0 0,13 187,-12-181,-1 0,2 0,-1 0,1 0,0 0,1 0,-1 0,1-1,1 1,-1-1,1 0,0 0,0 0,1-1,0 1,0-1,0 0,1-1,-1 1,1-1,0 0,1 0,-1-1,4 2,-3-3,-1 0,1 0,0 0,0-1,0 1,0-2,0 1,0-1,0 0,0-1,0 0,0 0,0 0,0-1,0 0,-1 0,1-1,-1 1,1-2,-1 1,0-1,0 0,-1 0,1 0,-1-1,0 0,0 0,0 0,3-6,9-15,-1-1,-1-1,-2 0,0-1,-2-1,-2 1,0-2,1-15,-9-33,-7 61</inkml:trace>
</inkml:ink>
</file>

<file path=ppt/ink/ink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31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178 284,'-20'23,"1"2,1 0,1 1,2 1,0 1,2 0,1 1,1 0,2 0,1 1,1 1,1-1,0 28,5-48,1-1,0 1,1 0,0-1,0 1,1 0,0-1,1 0,0 0,1 0,0 0,0 0,1 0,0-1,0 0,1 0,0-1,0 1,1-1,0-1,0 1,1-1,0-1,0 1,0-1,1 0,0-1,-1 0,2-1,13 2</inkml:trace>
  <inkml:trace contextRef="#ctx0" brushRef="#br0" timeOffset="868.796">291 848,'44'-8,"-1"-1,-1-2,1-3,-2-1,0-1,0-3,-32 15,1 1,-1-2,0 1,0-1,0-1,-1 1,0-2,0 1,0-1,-1 0,0 0,0-1,-1 0,0 0,0-1,-1 0,0 0,-1 0,0 0,0-1,2-8,-5 6,1 1,-2-1,1 1,-1-1,-1 1,0-1,-1 1,0 0,-1-1,-2-4,4 13,0 0,0-1,0 1,-1 0,1 0,-1 0,0 0,0 0,0 1,0-1,-1 0,1 1,-1 0,1-1,-1 1,0 0,0 1,0-1,0 0,0 1,0 0,0-1,-1 1,1 0,0 1,-1-1,1 1,0-1,-1 1,1 0,-1 0,1 1,-1-1,1 1,0-1,-2 2,-3 1,0 2,0-1,1 1,-1 0,1 1,0 0,0 0,1 0,0 1,0 0,1 0,-1 1,2-1,-1 1,1 0,0 0,1 1,-1-1,2 1,-1 0,1 0,1 0,0 0,0 0,1 0,0 0,0 0,1 0,0 0,1 0,1 5,0-3,1 0,1 0,-1 0,2 0,-1-1,2 0,-1 0,1 0,1-1,0 0,0-1,0 0,1 0,1-1,-1 0,1 0,0-1,1 0,-1-1,1-1,0 1,0-2,1 1,-1-2,1 1,0-2,-1 2,0-1,1-1,-1 0,0-1,1 0,-1 0,0-1,1-1,-1 0,0 0,0-1,0-1,0 0,-1 0,1-1,-1 0,-1-1,1 0,-1-1,0 0,0 0,-1-1,0 0,4-5,-1-2,-2-1,0 1,0-2,-2 1,0-1,-1 0,0 0,-2-1,0 0,-1 0,-1 0,0 0,-1 0,-1 0,-2-7,2 23,0 1,0-1,0 0,0 0,0 1,0-1,-1 0,1 1,0-1,-1 0,0 1,1-1,-1 0,0 1,0-1,0 1,0 0,0-1,0 1,0 0,-1-1,1 1,0 0,-1 0,1 0,-1 0,1 0,-1 1,1-1,-1 0,0 1,1-1,-1 1,0-1,0 1,1 0,-1 0,0 0,0 0,1 0,-1 0,0 1,0-1,1 0,-1 1,0-1,1 1,-1 0,1 0,-1-1,1 1,-1 0,1 0,-1 0,1 1,0-1,-1 0,1 0,0 1,0-1,0 1,0-1,0 2,-5 7,0 1,0 0,2 0,-1 0,1 0,1 1,0-1,1 1,0 0,1 0,0 0,1 0,0 0,1 0,1 9,-1-14,0 1,0 0,1-1,0 1,1-1,-1 0,2 1,-1-1,1-1,-1 1,2 0,-1-1,1 0,0 0,0 0,1-1,0 0,0 0,0 0,0-1,1 0,0 0,0 0,0-1,0 0,6 1,1 0,-1-1,0 0,1-1,0-1,0 0,-1 0,1-2,0 0,0 0,-1-1,1-1,-1 0,1-1,9-5,-4-1,-1 0,0-1,-1-1,0 0,-1-2,0 0,-1 0,-1-2,0 0,-2 0,1-1,-1-2,12-13,1 0,-1-2,-1-1,-2-1,8-20,-29 56,2-3,-1 0,1 0,-1 0,0 0,0 0,0 0,0-1,-1 1,1 0,-1 0,0-1,0 1,0 0,0-1,0 1,-1 0,0 0,0-2,-1 5,-1 0,1 0,0 0,-1 1,1-1,-1 1,1-1,0 1,-1 0,1 0,0 0,0 0,0 0,0 1,0-1,0 1,0-1,0 1,1-1,-1 1,0 0,1 0,0 0,-1 0,1 0,0 0,-14 15,0 2,2 0,0 1,1 0,1 1,1 0,0 1,2 0,1 0,1 1,0 0,0 12,5-26,0-1,0 1,1-1,0 1,1-1,0 1,0-1,1 0,0 1,0-1,1 0,0 0,1 0,-1-1,1 1,1-1,0 0,0 0,0 0,1-1,-1 0,2 0,-1 0,1-1,0 0,0 0,0-1,0 1,1-2,0 1,0-1,0 0,0-1,0 0,1 0,-1-1,1 0,-1 0,4-1,15-6,-3-1</inkml:trace>
  <inkml:trace contextRef="#ctx0" brushRef="#br0" timeOffset="1252.547">2210 256,'-13'20,"-30"47,2 2,4 2,-10 30,43-92,0 0,1 0,0 0,0 1,1 0,0-1,1 1,0 0,1 0,0 0,0 0,1-1,0 1,1 0,0 0,1-1,0 1,0-1,1 0,0 0,0 0,1-1,1 1,-1-1,1 0,1-1,-1 0,4 3,-3-5,1-1,-1 0,1-1,0 0,0 0,0-1,0 1,0-2,0 1,1-1,-1-1,0 0,1 0,-1 0,0-1,6-1,-9 2,-1-1,1 0,0 0,-1 0,1-1,-1 1,1-1,-1 0,0 0,0-1,0 1,0-1,0 0,0 0,-1 0,1 0,-1-1,0 1,0-1,-1 0,1 0,-1 0,1 0,-1-1,-1 1,1-1,0 1,-1-1,0-1,-6-35,-1 23</inkml:trace>
  <inkml:trace contextRef="#ctx0" brushRef="#br0" timeOffset="1435.379">1730 453,'62'0,"31"0,4 0,-6 0,-12 0,-15 0,-14 0,-11 0,-6 0,-5 0,-3 0,-4 0</inkml:trace>
  <inkml:trace contextRef="#ctx0" brushRef="#br0" timeOffset="1804.9">2690 1,'28'13,"-1"1,0 1,-1 1,-1 2,-1 0,0 2,-2 1,0 0,-1 2,-1 0,-1 3,-7-11,-1 2,-1 0,0 0,-1 1,-1 0,-1 0,-1 1,0 0,-1 0,-1 1,-1-1,-1 1,-1 0,0-1,-2 1,0 0,-1 0,-3 8,-1 3,-2 1,-1-2,-1 1,-2-1,-1-1,-1 0,-1-1,-2-1,-1 0,-1-1,-2 0,12-15,-1-1,0-1,-1 0,0 0,-1-1,1 0,-2-1,1 0,-1-1,0 0,0-1,-2-1,-9 3</inkml:trace>
</inkml:ink>
</file>

<file path=ppt/ink/ink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41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0 368,'6'-7,"1"1,-1 1,1-1,0 1,1 1,-1-1,1 1,-1 0,1 1,1 0,-1 0,0 1,1 0,-1 0,1 1,-1 0,1 1,0-1,-1 2,1-1,0 1,3 2,-1-3,162-9,23-26,-92 24,-94 15,-4 3</inkml:trace>
  <inkml:trace contextRef="#ctx0" brushRef="#br0" timeOffset="271.855">113 481,'39'0,"31"0,9 0,-4 0,-6 0,-9 0,-10 0,-9-5,-2-2,-2 1,-4 1,-1 1,-3 2,0 1,-1-4,-5-1</inkml:trace>
  <inkml:trace contextRef="#ctx0" brushRef="#br0" timeOffset="738.253">367 1,'548'173,"-535"-169,-1-1,1 2,-1 0,0 0,0 1,-1 1,0 0,0 0,0 1,-1 1,0 0,-8-7,0 1,-1 0,1-1,-1 1,0 0,1 0,-1 0,-1 0,1 0,0 0,-1 0,1 0,-1 1,0-1,0 0,0 0,-1 0,1 0,-1 0,1 0,-1 1,0-2,0 1,-1 0,1 0,-1 0,1 0,-1-1,0 2,-65 68,-140 95,-9-28,193-125,5 0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36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32,'21'70,"-19"-56,6 317,-10-209,2 489,0-622</inkml:trace>
  <inkml:trace contextRef="#ctx0" brushRef="#br0" timeOffset="3233.627">933 88,'-12'-10,"0"1,-1 0,1 1,-2 0,1 1,-1 0,0 2,0-1,-1 2,0 0,0 0,0 2,0-1,0 2,0 0,0 1,-1 1,1 0,-2 1,4 1,0 0,0 1,0 0,0 1,1 0,0 1,0 0,0 1,1 1,0 0,0 0,1 1,0 0,1 1,0 0,0 0,1 1,1 0,0 1,0 0,1 0,0 0,1 0,1 1,0 0,1 0,-1 4,3-9,-1 0,1 0,0 0,1 0,0 0,0 0,0 0,1 0,1-1,-1 1,1 0,1 0,-1-1,1 0,0 1,1-1,0 0,0 0,1-1,-1 1,1-1,1 0,-1-1,1 1,0-1,0 0,1 0,0-1,-1 0,1 0,1-1,3 2,3-1,0-1,0-1,0 0,0-1,1-1,-1 0,0 0,0-2,1 0,-1 0,0-1,-1-1,1-1,-1 0,0 0,0-1,0-1,-1 0,7-6,-1 1,-1-1,-1-1,0 0,0-2,-2 1,0-2,0 0,-2-1,0 0,-1-1,-1 0,5-15,4-68,-19 102,0 1,0-1,0 0,-1 1,1-1,0 0,0 1,-1-1,1 0,0 0,0 1,-1-1,1 0,0 0,-1 0,1 1,0-1,-1 0,1 0,0 0,-1 0,1 0,0 0,-1 1,1-1,-1 0,1 0,0 0,-1 0,1-1,0 1,-1 0,1 0,-1 0,1 0,0 0,-1 0,1 0,0-1,-1 1,1 0,0 0,-1-1,1 1,0 0,0 0,-1-1,1 1,0 0,0-1,0 1,-1 0,1-1,0 1,0 0,0-1,0 1,0 0,0-1,0 1,-1 0,1-1,0 1,0-1,0 1,1-1,-18 28,5 8,2 1,1 0,2 0,1 1,1 11,-1 306,8-202,3-102,1-33</inkml:trace>
  <inkml:trace contextRef="#ctx0" brushRef="#br0" timeOffset="3499.66">1298 709,'-9'38,"-4"18,6-1,4-15,7-13,3-13</inkml:trace>
  <inkml:trace contextRef="#ctx0" brushRef="#br0" timeOffset="3921.369">1722 3,'-11'405,"-2"-305,-4 34,6-1,5 31,12-58,1-89</inkml:trace>
</inkml:ink>
</file>

<file path=ppt/ink/ink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43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452 526,'-24'9,"0"1,1 1,1 1,-1 1,2 1,0 1,1 1,0 1,-4 6,20-19,1-1,0 1,-1 0,2 0,-1 1,0-1,1 1,0-1,0 1,0 0,1 0,-1-1,1 1,0 0,1 0,-1 0,1 0,0 1,0-1,1 0,-1 0,1 0,0 0,1-1,-1 1,1 0,0 0,0-1,1 1,-1-1,1 0,0 1,0-1,0-1,0 1,1 0,0-1,0 0,0 0,0 0,0 0,1 0,-1-1,1 0,-1 0,1 0,0-1,1 1,6 0,1 0,-1-1,1 0,-1-1,1-1,-1 0,1 0,-1-1,1-1,-1 0,0-1,0 0,-1-1,1 0,-1 0,0-2,0 1,4-5,7-6,-1-1,-1 0,-1-2,0 0,-2-1,0-1,13-23,-8 13,-1-1,-1-1,-2 0,-2-1,-1-1,-1-1,-2 0,-2 0,-2-1,0-3,-8 29,0 1,-1-1,0 0,0 1,-1-1,-1 1,0 0,-1 0,0 0,0 0,-1 0,-1 1,0 0,4 6,-1 0,1 0,-1 0,0 0,-1 1,1-1,-1 1,1 0,-1 0,0 0,0 1,0-1,-1 1,1 0,0 0,-1 0,0 1,1 0,-1 0,0 0,1 0,-1 1,0-1,0 1,0 1,1-1,-1 1,0 0,0 0,1 0,-1 0,0 1,-10 7,0 0,0 1,1 1,0 0,1 1,0 0,1 1,0 0,1 1,1 1,0 0,1 0,0 1,2 0,0 0,-2 6,1-6,1 0,0 0,1 0,1 1,0 0,2 0,-1 0,2 0,1 1,0-1,1 0,1 1,0-1,1 1,1-1,1 0,1 0,0-1,1 1,0-1,2 0,0-1,1 0,0 0,1-1,1 0,0-1,1 0,0 0,1-2,13 11,-15-16,0-1,1 0,0 0,-1-1,2-1,-1 0,0 0,1-1,-1-1,1 0,-1-1,1 0,-1-1,1 0,-1-1,1 0,-1-1,0-1,0 0,7-4,5-4</inkml:trace>
  <inkml:trace contextRef="#ctx0" brushRef="#br0" timeOffset="348.265">1045 159,'48'-31,"2"3,1 2,1 2,49-16,-40 31,-60 9,1 0,-1 0,0 0,0 0,0 0,0 0,0 1,0-1,0 0,0 1,0-1,0 0,0 1,0 0,0-1,0 1,0 0,0-1,0 1,0 0,-1 0,1-1,0 1,-1 0,1 0,0 0,-1 0,1 0,-1 0,0 0,1 0,-1 0,0 1,0-1,1 0,-1 0,0 0,0 0,0 0,0 0,-1 1,1-1,0 0,0 0,-1 0,1 0,0 0,-1 0,-4 13,-2 0,1-1,-1 0,-1 0,0-1,-1 0,0 0,-1-1,-1-1,0 2,-1-2,1 2,1-1,0 2,1-1,1 1,0 1,0-1,1 1,1 1,5-13,0 1,0-1,0 0,0 0,1 1,-1-1,1 0,0 1,-1-1,1 0,0 1,1-1,-1 1,0-1,1 0,-1 1,1-1,0 0,0 0,0 1,0-1,0 0,0 0,0 0,1 0,-1 0,1-1,-1 1,1 0,0-1,0 1,0-1,0 1,0-1,0 0,0 0,0 0,0 0,1 0,-1-1,2 1,103 7,-96-8,218-4,-204 4</inkml:trace>
  <inkml:trace contextRef="#ctx0" brushRef="#br0" timeOffset="665.882">1 1090,'999'-138,"-990"137,195-18,101 6,-273 14</inkml:trace>
  <inkml:trace contextRef="#ctx0" brushRef="#br0" timeOffset="1232.301">395 1457,'-14'21,"0"0,1 1,2 0,0 1,1 0,1 0,1 1,2 1,0-1,-2 23,8-44,0 0,0 0,0 0,1 0,-1 0,1 0,-1 0,1 0,0 0,0 0,0-1,1 1,-1 0,1-1,-1 1,1-1,0 1,0-1,0 0,0 0,1 0,-1 0,0 0,1-1,-1 1,1-1,0 1,-1-1,1 0,0 0,0 0,0 0,0-1,0 1,0-1,0 0,0 0,0 0,0 0,8 0,0-1,0 0,0-1,0 0,0-1,0 0,-1-1,1 0,-1 0,1-2,23-14,0-2,-2-1,0-2,-2-2,0 0,-2-2,-2-1,0-1,-2-1,-2-1,-1-1,-1-1,-2-1,-2-1,-1 0,-2-1,0-5,-8 25,-2 0,0 0,-1-1,0 1,-2 0,0-1,-1 1,-3-14,3 24,-1 1,0-1,0 1,0 0,-1 0,0-1,-1 2,1-1,-1 0,0 1,-1 0,0 0,0 0,0 0,-1 1,1 0,-1 0,-1 0,1 1,-1 0,1 0,-2 1,3 1,0 0,-1 1,1 0,-1 0,1 0,-1 1,1 0,-1 0,1 0,-1 1,1 0,-1 0,1 0,0 1,-1-1,1 1,0 1,0-1,0 1,0 0,1 0,-1 0,1 0,-3 3,-87 105,84-92,1 0,0 0,1 1,2 0,0 0,1 0,0 1,2 0,1 0,0 0,2 0,0 0,1 0,2 0,0 0,1 0,1 0,1-1,0 0,2 0,0-1,2 0,0 0,1-1,0-1,2 0,6 7,-10-17,0 0,0-1,1 0,0-1,0 0,0 0,0-1,1 0,0-1,-1-1,1 1,1-2,-1 1,0-2,0 1,0-2,0 1,1-2,-1 1,0-1,-1-1,1 0,0-1,-1 0,1 0,-1-1,14-7</inkml:trace>
  <inkml:trace contextRef="#ctx0" brushRef="#br0" timeOffset="1533.807">1355 1006,'-20'37,"-21"33,4 2,2 2,-13 46,41-96,1 0,2 0,0 1,2 0,0-1,2 1,0 0,2 0,2 7,-2-26,0 1,1-1,0 0,0 0,0 0,1-1,0 1,0-1,1 0,-1 0,1 0,0-1,0 1,1-1,-1 0,1-1,0 1,0-1,0 0,0-1,0 0,1 0,-1 0,1-1,0 1,-1-2,1 1,0-1,0 0,-1 0,1-1,0 0,-1 0,1 0,-1-1,1 0,-1-1,0 1,1-1,-1 0,-1-1,1 1,0-1,-1 0,0-1,0 1,0-1,-1 0,1 0,2-5,-1-8</inkml:trace>
  <inkml:trace contextRef="#ctx0" brushRef="#br0" timeOffset="1777.923">1073 1401,'38'-5,"23"-1,5 0,-3 1,-8 1,-8 2,-8 1,-6 1,-3 0,-7 0</inkml:trace>
  <inkml:trace contextRef="#ctx0" brushRef="#br0" timeOffset="2295.138">1807 1061,'18'-9,"-7"2,0 1,1 0,-1 0,1 1,1 1,-1 0,0 1,1 0,0 1,0 0,0 1,0 0,1 1,-13 1,0-1,1 0,-1 1,0-1,0 1,0-1,0 1,1-1,-1 1,0 0,0 0,0-1,0 1,0 0,0 0,-1 0,1 0,0 0,0 0,-1 0,1 1,-1-1,1 0,-1 0,1 0,-1 1,0-1,1 0,-1 0,0 1,0-1,0 0,0 1,0-1,0 0,-1 1,1-1,0 0,0 0,-1 0,1 1,-1-1,0 0,0 1,-31 51,17-34,9-13,0 1,0 0,1 0,0 0,0 1,1 0,0-1,0 1,1 1,0-1,0 1,1 0,2-7,0 0,1-1,-1 1,0 0,1 0,-1 0,1-1,0 1,0 0,0-1,0 1,0 0,0-1,0 1,0-1,0 0,1 1,-1-1,1 0,-1 0,1 0,-1 0,1 0,-1 0,1 0,0-1,0 1,-1 0,1-1,0 0,0 1,0-1,0 0,0 0,67 2,68-44,-120 34</inkml:trace>
  <inkml:trace contextRef="#ctx0" brushRef="#br0" timeOffset="3415.413">2794 751,'-12'-1,"-1"0,0 2,0-1,0 1,0 1,0 1,1 0,-1 0,1 1,0 1,0 0,0 0,1 1,-1 1,-3 3,3-2,-1 0,1 1,0 1,1 0,0 0,1 1,0 0,1 1,0 0,1 1,0 0,1 0,0 1,1 0,1 0,0 0,1 0,-1 7,5-13,1-1,0 1,0-1,1 1,0-1,0 0,1 1,0-1,0-1,1 1,-1 0,1-1,1 0,-1 0,1 0,1 0,-1-1,1 0,-1 0,1 0,1-1,-1 0,1 0,-1 0,1-1,0 0,0-1,1 0,-1 0,0 0,1-1,-1 0,1 0,0-1,-1 0,1 0,-1-1,1 0,-1 0,1-1,-1 0,3-1,11-3,1-1,-1 0,-1-2,0-1,0 0,12-9,-3 2</inkml:trace>
  <inkml:trace contextRef="#ctx0" brushRef="#br0" timeOffset="3717.115">3387 639,'-32'33,"2"2,1 1,1 1,2 2,2 0,2 2,-16 70,37-109,0 1,1 0,0 0,-1 0,1 0,0 0,0 0,1 0,-1 0,0 0,1-1,0 1,0 0,0 0,0 0,0-1,0 1,1-1,0 1,-1-1,1 1,0-1,0 0,0 0,0 0,0 0,1 0,-1-1,1 1,-1-1,1 1,-1-1,1 0,0 0,0 0,2 0,8 0,0-1,0 0,0-1,-1-1,1 0,0-1,-1 0,1-1,-1 0,0-1,0 0,-1-1,3-2,9-3,-8 5,0 0,-1-1,1-1,-2-1,1 0,-1 0,0-1,-1-1,0 0,-1-1,0 0,-1-1,-1 0,0-1,0 0,-1 0,-1 0,-1-1,4-12,-8 22,-1 1,0-1,-1 0,1 0,-1 0,0 0,0 1,-1-1,1 0,-1 0,0 1,0-1,-1 0,1 1,-1-1,0 1,0-1,-1 1,1 0,-1 0,0 0,0 1,0-1,-1 1,1-1,-1 1,0 0,0 0,0 1,0-1,0 1,-1 0,1 0,-1 0,1 1,-1 0,0 0,0 0,1 0,-4 1,0-2,-1 1,1 1,-1-1,1 1,-1 1,0 0,1 0,-1 1,1 0,0 0,0 1,-8 3,-9 8</inkml:trace>
  <inkml:trace contextRef="#ctx0" brushRef="#br0" timeOffset="4066.22">4121 667,'-18'13,"1"1,0 1,1 1,0 1,2 0,0 0,1 2,0-1,2 2,-9 18,19-33,1 1,0 0,0-1,0 1,0-1,1 1,0-1,0 0,0 1,1-1,0 0,0 0,0 0,1 0,0 0,0 0,0-1,0 1,1-1,-1 0,1 0,0 0,1-1,-1 1,0-1,1 0,0 0,0-1,0 1,0-1,0 0,4 0,61 50,-67-48,0-1,-1 0,1 1,-1 0,1-1,-1 1,0 0,-1 0,1 0,-1 1,0-1,0 0,0 0,0 1,-1-1,1 1,-1-1,-1 0,1 1,0-1,-1 0,0 1,0-1,0 0,-1 0,0 0,1 0,-1 0,0 0,-1 0,1-1,-1 1,0-1,0 1,0-1,0 0,0 0,-1-1,1 1,-4 1,-14 10,-2 0,0-2,-1 0,0-2,0-1,-19 5,-5-11,26-7</inkml:trace>
  <inkml:trace contextRef="#ctx0" brushRef="#br0" timeOffset="4382.86">4855 469,'-54'54,"2"2,3 3,2 1,3 2,-27 52,62-97,1 1,0 0,1 0,1 1,1 0,1 0,0 0,1 1,0 17,3-28,0 0,1 0,0 0,0 0,1 0,1 0,-1 0,1 0,0-1,1 1,0-1,1 0,-1 0,2 0,-1-1,1 0,0 0,0 0,1-1,0 0,6 4,-3-3,0 0,1-1,0 0,0-1,0 0,0 0,1-2,0 1,-1-2,1 1,0-2,1 1,-1-2,0 1,0-2,0 0,0 0,10-3,3-3</inkml:trace>
  <inkml:trace contextRef="#ctx0" brushRef="#br0" timeOffset="5180.143">4855 1174,'23'-1,"-1"-1,1-2,-1 0,0-1,0-2,0 0,-1-1,0-1,-1-1,0-1,-1-1,0 0,0-2,11-11,88-122,-100 115,-18 32,0-1,1 1,-1-1,0 1,1-1,-1 1,0 0,0-1,0 0,1 1,-1-1,0 1,0-1,0 1,0-1,0 1,0-1,0 1,0-1,0 1,0-1,0 1,0-1,-1 0,1 1,0-1,0 1,0-1,-1 1,1 0,0-1,-1 1,1-1,0 1,-1-1,1 1,-1 0,1-1,-1 1,1 0,0 0,-1-1,1 1,-1 0,1 0,-1 0,0-1,1 1,-1 0,1 0,-1 0,1 0,-1 0,1 0,-1 0,1 0,-1 0,1 0,-1 1,0-1,-6 3,1 0,-1 0,1 1,0 0,0 0,0 1,0 0,1 0,0 0,0 0,0 1,0 0,1 0,0 0,1 0,-1 1,1 0,0-1,1 1,0 0,0 1,-1 5,1-7,-1 0,1 1,0 0,1-1,0 1,0 0,0-1,1 1,0 0,0 0,0 0,1-1,0 1,1 0,-1-1,1 1,1-1,-1 1,1-1,0 0,1 0,-1-1,1 1,0 0,0-1,1 0,0 0,0-1,0 1,3 1,4-1,0 1,1-2,0 0,-1 0,2-1,-1-1,0 0,0-1,1 0,-1-1,1-1,-1 0,0-1,0 0,1-1,-1 0,-1-1,1-1,-1 0,0 0,0-2,0 1,6-6,6-9,-1-2,-1 0,-1-1,-1-2,-1 0,-1-1,-1 0,10-27,-25 51,0 0,-1 1,1 0,-1-1,1 1,-1-1,0 1,0-1,0 0,0 1,-1-1,1 0,-1 0,0 1,0-1,1 0,-2 0,1 0,0 1,-1-1,1 0,-1 0,-36 32,32-25,1 0,-1 0,1 1,0 0,0 0,1 0,0 0,0 0,0 1,0-1,1 1,0 0,0-1,0 1,1 0,0 0,0 0,1 1,0-1,0 0,0 0,0 0,1 0,0 0,1 0,-1 0,1 0,0 0,1-1,-1 1,1-1,0 1,0-1,1 0,1 1,0-2,2 0,-1 0,0-1,1 1,-1-1,1-1,0 1,0-1,0-1,0 1,0-1,1 0,-1-1,0 0,0 0,1 0,-1-1,0 0,0-1,0 1,3-2,140-67,19-56,-150 108,-1-1,-1 0,-1-2,-1 1,13-24,-27 43,0 0,1 0,-1 0,0 0,0 0,0 0,0-1,0 1,0 0,0-1,0 1,-1-1,1 1,-1 0,1-1,-1 0,1 1,-1-1,0 1,0-1,1 1,-1-1,-1 0,1 1,0-1,0 1,0-1,-1 1,1-1,-1 0,1 1,-1 0,0-1,0 1,1-1,-1 1,0 0,0 0,0-1,0 1,-1 0,1 0,0 0,0 0,-1 0,0 0,-6 4,1 0,0 0,1 1,-1 0,1 0,-1 1,1 0,1 0,-1 0,1 1,0 0,0 0,0 0,1 1,0-1,-2 6,-60 129,64-134,1-1,0 1,0-1,0 1,0 0,1-1,1 1,-1 0,1-1,0 1,0-1,1 1,0-1,0 1,0-1,1 0,0 0,0 0,1 0,0-1,3 5,-2-4,1 0,0-1,0 0,0 0,1 0,-1-1,1 0,0 0,0-1,1 1,-1-2,1 1,-1-1,1 0,0-1,0 0,0 0,0 0,0-1,0 0,0-1,-1 0,1 0,7-3,3-2</inkml:trace>
  <inkml:trace contextRef="#ctx0" brushRef="#br0" timeOffset="5619.764">6831 441,'-56'120,"6"2,-15 64,58-165,0 0,2 0,0 0,1 1,2-1,0 1,1 0,1 0,1-1,1 1,1 0,1-1,3 7,-3-21,1 0,-1-1,2 1,-1-1,1 0,0-1,0 1,0-1,1-1,0 1,0-1,0 0,0 0,1-1,-1 0,1-1,0 1,0-1,0-1,0 0,0 0,0 0,0-1,1 0,-1-1,0 0,0 0,0-1,0 0,0 0,-1-1,1 0,1-1,-7 3,1 1,0-1,0-1,-1 1,1 0,-1-1,1 1,-1-1,0 0,1 0,-1 0,0 0,0 0,0 0,-1 0,1-1,0 1,-1-1,0 1,1-1,-1 0,0 0,0-11</inkml:trace>
  <inkml:trace contextRef="#ctx0" brushRef="#br0" timeOffset="5814.74">6491 921,'39'4,"26"3,8-1,1-1,-3-1,-9-2,-5-1,-7-5,-3-3,-5 1,-4 0,-4-2,-3-1,-2 2,-6-3,-2 0,-5 1</inkml:trace>
  <inkml:trace contextRef="#ctx0" brushRef="#br0" timeOffset="6069.58">7282 497,'42'93,"-15"-43,-3 2,-2 0,-2 2,-2 0,-3 1,-3 0,-1 1,-4 1,-1 10,-4-55,-1 1,-1 0,0-1,-1 1,0-1,-1 1,0-1,-1 0,-1 0,0 0,0 0,-1 0,-1-1,0 0,0 0,-1-1,-1 0,1 0,-2 0,1-1,-1 0,-1-1,-8 7,-10-1,4-1</inkml:trace>
</inkml:ink>
</file>

<file path=ppt/ink/ink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50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76,'39'-5,"27"-1,6 0,-3 1,-9 1,-10 2,-9-4,-6-1,-4 1,-3 1,-2 2,1 1,-1 1,1-4,0-1,-4 0</inkml:trace>
</inkml:ink>
</file>

<file path=ppt/ink/ink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50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51,'43'-5,"34"-2,8-4,0 0,-11 1,-17 3</inkml:trace>
</inkml:ink>
</file>

<file path=ppt/ink/ink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51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1017,'34'-10,"29"-3,10 1,-3 2,-9 3,-14 3</inkml:trace>
  <inkml:trace contextRef="#ctx0" brushRef="#br0" timeOffset="1050.859">451 1243,'441'-236,"-407"217,-14 9,1-1,-2-1,0 0,0-2,-1 0,-1-1,0 0,-1-2,-1 0,12-17,-26 32,1 1,0-1,-1 0,1 0,-1 0,0 0,1-1,-1 1,0 0,0 0,-1-1,1 1,0 0,-1-1,0 1,1-1,-1 1,0-1,0 1,0-1,-1 1,1 0,-1-1,1 1,-1-1,0 1,0 0,0 0,0-1,0 1,0 0,-1 0,1 0,-1 0,1 0,-1 0,0 1,0-1,0 1,0-1,0 1,0 0,0-1,0 1,0 0,-1 0,1 1,0-1,-1 0,1 1,-1 0,1-1,-1 1,1 0,0 0,-1 0,1 1,-1-1,1 1,-2 0,-7 4,0 1,0 1,1 0,0 0,0 1,0 1,1-1,1 1,-1 1,2 0,-1 0,1 0,1 1,0 0,0 1,1-1,0 4,1-10,1 1,1-1,-1 1,1 0,0 0,0 0,0 0,1 0,0 0,0 0,1 1,0-1,0 0,0 0,1 1,0-1,0 0,1 0,-1 0,1 0,1 0,-1 0,1-1,0 1,0-1,1 0,-1 0,1 0,0 0,1-1,-1 1,1-1,0 0,0 0,0-1,0 0,2 1,9 0,1-1,0 0,0-2,0 0,1 0,-1-2,0 0,0-1,0-1,0 0,-1-1,1-1,-1-1,0 0,0-1,-1-1,0 0,0-1,8-8,10-4,-2-2,-1-1,-1-2,0 0,-3-2,0-1,21-31,-44 56,1 0,-1 0,0 0,-1 0,1-1,-1 1,1-1,-2 1,1-1,0 0,-1 0,0 0,0 0,0 0,-1 0,1 0,-1 0,-1 0,1 0,-1 0,0 0,0 0,0 0,0 0,-2 0,0 4,0 1,0-1,-1 1,1 0,0 0,0 1,-1-1,1 1,0-1,0 1,0 0,0 0,0 1,0-1,0 0,0 1,0 0,0 0,1 0,-1 0,1 0,0 0,-1 1,1-1,0 1,0 0,1-1,-1 1,0 0,1 0,-4 4,0 0,0 0,1 0,0 1,0-1,1 1,0 0,1 0,-1 0,1 1,1-1,0 0,0 1,0-1,1 1,1-1,-1 1,1-1,1 0,0 1,0-1,0 0,1 0,0 0,1 0,0-1,0 0,0 1,1-1,0-1,1 1,2 2,-1-4,1 0,0 0,0-1,1 0,-1-1,1 0,-1 0,1-1,0 0,0 0,0-1,1 0,-1-1,0 0,0 0,7-2,9-4,-1-1,0-2,0 0,-1-1,-1-2,1 0,-2-1,0-2,3-3,-8 7,-1-1,0-1,-1 0,0-1,-1 0,0-1,-2-1,0 0,0 0,-2-1,0 0,-1-1,2-8,-8 23,-1 1,0-1,0 0,0 1,0-1,-1 0,1 1,-1-1,1 0,-1 0,0 0,0 1,0-1,-1 0,1 0,-1 0,1 1,-1-1,0 0,0 1,0-1,0 1,-1-1,1 1,-1-1,1 1,-1 0,0 0,0 0,0 0,0 0,0 0,-1 0,1 1,0-1,-1 1,1 0,-1 0,0 0,1 0,-1 0,0 0,1 1,-1-1,0 1,0 0,0 0,0 0,1 0,-1 0,0 1,0-1,1 1,-1 0,0 0,0 0,-10 9,1-1,0 2,1 0,0 0,1 1,0 0,1 1,1 0,0 0,0 1,1 0,1 1,1-1,0 1,1 0,0 0,0 11,1-14,1 1,0-1,1 1,1-1,0 1,1-1,0 1,1-1,0 1,1-1,0 0,1 0,2 3,-4-8,1-1,0 0,0-1,1 1,-1 0,1-1,1 0,-1 0,1 0,0 0,0-1,0 0,0 0,1 0,0-1,0 0,0 0,0 0,0-1,0 0,1 0,-1 0,1-1,-1 0,5 0,37-9,-29 1</inkml:trace>
  <inkml:trace contextRef="#ctx0" brushRef="#br0" timeOffset="1456.61">2173 339,'247'-16,"-245"15,0 1,0-1,1 1,-1-1,0 1,1 0,-1 0,0 0,0 1,1-1,-1 0,0 1,0-1,0 1,1 0,-1 0,0 0,0 0,0 0,0 0,-1 1,1-1,0 0,0 1,-1 0,1-1,-1 1,1 0,-1 0,0 0,0 0,0 0,0 0,0 0,0 0,0 0,-1 0,1 1,-1-1,0 0,0 0,1 1,-2-1,1 0,0 0,0 1,-1-1,1 0,-1 0,0 2,-36 53,33-53,0 1,0-1,0 1,1-1,-1 1,1 0,0 0,1 0,-1 1,1-1,0 1,0-1,1 1,-1 0,2-1,-1 1,0 0,1 0,0 0,0 0,1-1,0 1,0 0,0 0,3-2,-1 0,1 0,0-1,0 0,0 0,0 0,1 0,-1-1,1 1,0-1,0 0,0-1,0 1,0-1,0 0,0 0,0-1,0 1,0-1,1 0,-1-1,0 1,0-1,0 0,0 0,0-1,0 0,0 1,0-1,2-2,2 2,17-4</inkml:trace>
  <inkml:trace contextRef="#ctx0" brushRef="#br0" timeOffset="4220.843">3104 565,'-25'5,"1"0,0 1,0 1,0 1,1 2,0 0,1 1,0 2,1 0,0 1,1 1,-1 2,14-11,1 0,0 0,0 1,0 0,1 0,0 0,0 0,1 1,0-1,1 1,-1 1,1-1,1 0,0 1,0-1,0 1,1-1,1 1,-1 0,1 0,1-1,0 1,0 0,1-1,0 1,0-1,1 0,0 1,0-1,1-1,0 1,0 0,1-1,0 0,1 0,-1 0,1-1,0 0,1 0,0-1,2 2,7-1,0 0,1-2,-1 0,1-1,0 0,0-2,0 0,0-1,0 0,0-1,0-1,0-1,-1-1,1 0,-1-1,0-1,0 0,-1-1,6-4,124-69,-118 62</inkml:trace>
  <inkml:trace contextRef="#ctx0" brushRef="#br0" timeOffset="4590.506">3754 509,'-26'18,"1"2,1 0,1 2,1 0,1 2,1 0,1 1,1 1,0 3,16-26,-1 0,1 0,0 0,0 1,1-1,-1 0,1 1,-1-1,1 1,0 0,1-1,-1 1,1 0,-1-1,1 1,0 0,0 0,1 0,-1-1,1 1,0 0,0-1,0 1,0-1,1 1,-1-1,1 1,0-1,0 0,0 0,1 0,-1 0,1 0,-1-1,1 1,0-1,0 0,0 0,0 0,1 0,-1 0,0 0,1-1,-1 0,2 0,17 2,2-1,-1-1,0-1,0-1,0-1,0-2,0 0,-1-1,0-1,0-1,13-6,-24 7,0 1,0-2,0 1,-1-2,0 1,0-1,0-1,-2 0,1 0,-1-1,3-4,-8 10,0 1,-1-1,0 0,1 0,-2 0,1 0,0 0,-1 0,0 0,0 0,0-1,0 1,-1 0,1-1,-1 1,0 0,-1-1,1 1,-1-1,0 1,0 0,0 0,0 0,-1 0,0-1,0 2,0-1,0 0,-1 0,1 1,-1-1,0 1,-3-3,-2 0,-1 1,0 0,1 1,-2-1,1 2,0-1,-1 2,0-1,0 1,0 0,0 1,0 0,0 1,0 0,0 1,0 0,0 0,0 1,1 0,-1 1,0 0,1 1,0 0,0 0,0 1,0 0,1 1,-4 2,-7 7</inkml:trace>
  <inkml:trace contextRef="#ctx0" brushRef="#br0" timeOffset="4968.413">4487 509,'-50'14,"1"2,0 3,2 1,-27 17,71-37,1 1,-1-1,1 1,0 0,-1 0,1 0,0 0,0 0,-1 0,1 0,0 1,0-1,0 1,1-1,-1 1,0 0,0 0,1 0,-1 0,1 0,0 0,0 0,0 1,0-1,0 0,0 1,0-1,1 0,-1 1,1-1,0 1,0-1,0 1,0-1,0 1,0-1,1 1,-1-1,1 0,0 1,-1-1,1 0,1 2,6 2,0-1,1 0,0 0,0 0,0-1,1-1,-1 0,1 0,0 0,-1-2,7 2,8 2,-16-3,10 1,-1 1,1 0,0 2,-1 0,-1 1,1 1,-1 0,10 8,-24-15,0 1,0 0,0-1,1 1,-2 0,1 1,0-1,0 0,-1 0,1 1,-1-1,0 1,0-1,1 1,-2 0,1-1,0 1,-1 0,1 0,-1-1,0 1,0 0,0 0,0 0,0-1,-1 1,1 0,-1 0,0-1,1 1,-2 0,1-1,0 1,0-1,-1 1,1-1,-1 0,0 1,-5 5,1-1,-1 0,0 0,0-1,-1 1,0-2,0 1,0-1,-1 0,-5 1,-134 34,123-39</inkml:trace>
  <inkml:trace contextRef="#ctx0" brushRef="#br0" timeOffset="6220.691">4769 1017,'137'-94,"-4"-5,29-35,-97 67,-65 67,0 0,-1 0,1 0,-1 0,1 0,0 0,-1 0,1 0,0 0,-1-1,1 1,-1 0,1 0,0 0,-1 0,1 0,0-1,-1 1,1 0,0 0,0-1,-1 1,1 0,0 0,-1-1,1 1,0 0,0-1,0 1,0 0,-1-1,1 1,0 0,0-1,0 1,0 0,0-1,0 1,0-1,0 1,0 0,0-1,0 1,0-1,0 1,0 0,0-1,0 1,0 0,1-1,-1 1,0 0,0-1,0 1,1 0,-1-1,0 1,0 0,-31 16,19-7,0 0,0 0,1 2,1-1,0 1,0 1,1 0,0 0,1 0,1 1,0 1,1-1,0 1,1 0,0 0,2 1,-1-1,2 1,-1 5,5-11,0-1,1 0,0 1,0-1,1 0,0-1,0 1,1-1,0 1,0-1,1-1,0 1,0-1,0 0,1 0,0-1,0 0,0 0,1-1,0 0,0 0,0-1,0 0,0 0,1-1,-1 0,1 0,0-1,-1 0,1-1,0 0,2 0,12-3,1 0,-1-2,0 0,0-2,-1 0,1-1,-2-2,1 0,-2-1,1-2,-2 0,1 0,-2-2,0-1,5-6,-16 16,3-1,0-1,-1 0,0 0,0-1,-1 0,0 0,-1-1,0 0,-1 0,0-1,0 0,-1 0,0 0,-1-1,-1 1,0-1,0 0,-1-3,-2 13,0-1,0 1,0 0,-1 0,1-1,-1 1,1 0,-1 0,0 0,0 0,0 0,0 0,0 0,-1 0,1 0,-1 1,1-1,-1 0,1 1,-1-1,0 1,0 0,0-1,0 1,0 0,0 0,0 0,0 1,0-1,0 0,0 1,-1 0,1-1,0 1,0 0,-1 0,1 0,0 0,0 1,-1-1,1 0,0 1,0 0,0-1,0 1,0 0,0 0,0 0,0 1,0-1,0 0,0 1,1-1,-1 1,1 0,-1 0,-8 4,1 1,0 0,0 1,1 0,0 1,0-1,1 1,0 1,-1 3,5-9,1 0,-1 0,1 0,0 0,0 0,1 0,-1 1,1-1,0 1,0-1,0 1,1-1,0 1,-1 0,2-1,-1 1,0-1,1 1,0-1,0 1,1-1,-1 1,1-1,1 2,0-2,0-1,0 1,0-1,1 0,-1 0,1-1,-1 1,1-1,0 1,0-1,1-1,-1 1,0 0,0-1,1 0,-1 0,1 0,-1-1,1 0,-1 0,1 0,-1 0,4-1,103-24,82-82,-99 48,-80 52,-1 0,0-1,0-1,0 0,-1 0,-1-1,0-1,0 0,-1 0,0-1,-1 0,0-1,-1 0,0 0,-2-1,1 0,3-13,-10 26,1 0,-1 0,1 0,-1 0,0 0,1-1,-1 1,0 0,0 0,0 0,0-1,0 1,0 0,-1 0,1 0,0-1,0 1,-1 0,1 0,-1 0,1 0,-1 0,0 0,1 0,-1 0,0 0,0 0,1 0,-1 0,0 0,0 1,0-1,0 0,0 1,0-1,0 1,0-1,0 1,-1-1,1 1,0 0,0 0,0-1,-1 1,1 0,0 0,0 0,0 0,-1 0,1 1,0-1,0 0,0 0,0 1,-1-1,1 1,0-1,0 1,0 0,-13 8,1 1,0 1,1 0,0 0,1 1,0 1,1 0,1 1,0-1,0 2,0 3,0-2,1 1,0-1,2 2,0-1,1 1,0 0,1 0,2 0,0 1,0-1,2 1,0-1,2 0,2 17,-2-25,0 0,0-1,1 1,1-1,-1 0,1 0,1 0,0 0,0-1,1 0,0 0,0 0,1-1,0 0,0 0,1 0,0-1,0 0,0-1,1 0,0 0,0-1,0 0,0-1,1 0,-1 0,1-1,0 0,0-1,-1 0,1 0,0-1,0-1,5 0,42-28,-43 18</inkml:trace>
  <inkml:trace contextRef="#ctx0" brushRef="#br0" timeOffset="6554.446">6886 283,'-12'23,"-34"56,4 3,3 1,-3 22,36-89,2 0,0 0,0 0,2 1,0-1,0 1,2 0,0-1,2 9,2-14,0 0,1-1,1 1,0-1,0 0,1-1,0 0,0 0,1 0,0-1,1-1,0 1,0-1,1 0,3 1,2 2,0-1,1-1,0 0,0-1,0-1,1 0,0-2,0 0,1 0,-1-2,1 0,-14-1,-1 0,0 0,1-1,-1 1,1-1,-1 0,1 0,-1 0,1-1,-1 1,0-1,1 0,-1 0,0 0,1 0,-1 0,0-1,0 1,0-1,0 0,0 0,0 0,-1-1,1 1,-1 0,0-1,1 0,-1 1,0-1,-1 0,1 0,0 0,-1-1,0 1,0 0,0 0,0-1,0 1,0-1,-1 1,0 0,0-1,0 1,0-1,0 1,-1-1,1 1,-1-1,-1-1,-9-13</inkml:trace>
  <inkml:trace contextRef="#ctx0" brushRef="#br0" timeOffset="6789.901">6350 565,'43'0,"34"0,8 0,-1 0,-5 0,-6 0,-6 0,-9 0,-6 0,-6 0,-7 0,-4 0,-9 0</inkml:trace>
  <inkml:trace contextRef="#ctx0" brushRef="#br0" timeOffset="7026.067">7620 0,'45'125,"-5"2,-6 1,16 120,-42-192,-2-30,0 1,-2 0,-1 0,-1 0,-1 0,-2 0,0 0,-2 0,-1 0,-1 0,-1-1,-2 0,0 0,-2 0,-4 6,0-14,-1 0,0-1,-1-1,0-1,-2 0,0-1,0-1,-1-1,-1 0,0-2,0 0,-1-1,-1-1,1-1,-12 1,-17 8,7-4</inkml:trace>
  <inkml:trace contextRef="#ctx0" brushRef="#br0" timeOffset="7622.931">5136 142,'-37'66,"3"1,3 2,3 0,3 3,-11 56,24-77,1 1,4 1,1 0,3 0,2 0,3 0,1 1,0-27,1 1,2-1,0-1,2 1,0-1,2 0,1-1,1 0,1-1,2 0,0-1,1-1,1-1,7 7,-15-20,1 1,0-1,0 0,0-1,1-1,0 1,1-2,-1 1,1-2,0 0,3 1,14 2</inkml:trace>
</inkml:ink>
</file>

<file path=ppt/ink/ink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13.70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0 540,'54'-33,"-2"-2,-1-3,-2-1,-1-3,-3-1,-1-3,9-16,-47 56,-1 0,0-1,0 1,0-1,-1 0,0 0,-1-1,1 1,-2-1,1 0,-1 0,0 0,0 0,-1 0,0 0,-1 0,0 0,0 0,-1-1,1 1,-2 0,1 0,-3-5,4 12,0 1,0-1,0 0,-1 1,1-1,0 0,0 1,0-1,-1 0,1 1,0-1,-1 1,1-1,-1 1,1-1,0 1,-1-1,1 1,-1-1,0 1,1 0,-1-1,1 1,-1 0,1-1,-1 1,0 0,1 0,-1-1,0 1,1 0,-1 0,0 0,1 0,-1 0,0 0,1 0,-1 0,0 0,1 1,-1-1,0 0,1 0,-1 1,1-1,-1 0,0 0,1 1,-1-1,1 1,-1-1,1 1,-1-1,1 1,-1-1,1 1,0-1,-1 1,1-1,0 1,-1 0,1-1,-15 42,12 200,31 285,-29-453,-3 0,-4 0,-3-1,-3 0,-13 38,23-94,-1 0,-1 0,0-1,-1 1,-1-1,0-1,-1 1,-1-2,0 1,-1-1,-1-1,0 0,-1 0,0-2,-1 1,0-2,0 0,-2 0,-9 4,21-13,1 0,-1-1,1 1,-1 0,0-1,1 0,-1 0,1 0,-1 0,0-1,1 1,-1-1,1 0,-1 0,1 0,-1-1,1 1,0-1,0 1,0-1,0 0,0-1,0 1,0 0,1-1,-1 0,1 1,0-1,0 0,0 0,0 0,0 0,0-1,1 1,0-1,0 1,0 0,0-1,0 0,1 1,-1-4,-1-8,1 1,0-1,1 1,1-1,0 1,1 0,0-1,1 1,1 0,1 0,-1 1,2-1,0 1,1 0,1-1,15-23,2 1,1 1,2 2,13-13,-15 21,2 1,0 2,1 0,1 2,1 1,3 0,-20 12,1 1,0 1,0 0,0 0,0 2,1 0,0 0,0 2,-1 0,1 1,15 1,-7 0</inkml:trace>
  <inkml:trace contextRef="#ctx0" brushRef="#br0" timeOffset="267.484">1015 708,'-37'30,"2"1,1 1,1 3,1 0,3 2,1 1,-8 16,32-49,-1 0,1 1,1-1,-1 1,1 0,0 0,0 0,0 1,1-1,0 0,1 1,-1 0,1-1,0 1,1 0,0 0,0-1,0 1,1 0,0 0,0-1,1 1,0-1,0 1,0-1,1 0,0 0,0 0,0 0,1 0,0-1,0 1,1-1,-1 0,1 0,0-1,1 0,1 2,0-3,-1 0,1 0,0-1,-1 0,1 0,0-1,0 0,1 0,-1-1,0 0,0 0,0 0,0-1,0 0,0 0,0-1,0 0,0 0,-1-1,1 0,-1 0,1 0,-1-1,0 0,-1 0,1-1,-1 1,1-1,-1-1,-1 1,1 0,-1-1,0 0,0 0,-1 0,0-1,0 1,0-1,-1 0,0 0,0 0,-1 0,0 0,0 0,-1 0,1 0,-2 0,1 0,-1-2,-3-4,-1 0,0 1,0 0,-1 0,-1 0,0 0,-1 1,0 1,-1-1,0 1,0 1,-1 0,0 0,-1 1,0 0,0 1,-1 0,0 1,0 0,0 1,-13-4,5 4</inkml:trace>
  <inkml:trace contextRef="#ctx0" brushRef="#br0" timeOffset="649.189">1298 934,'-4'10,"1"1,0-1,0 1,1 0,0 0,1 0,0 0,1 0,0 0,1 0,0 0,1 0,0 0,1-1,0 1,1-1,0 1,0-1,6 8,-5-13,0-1,0 0,1 0,-1-1,1 0,0 0,0 0,0 0,0-1,1 0,-1-1,0 1,1-1,0-1,-1 1,1-1,-1 0,1 0,-1-1,1 0,-1 0,1-1,-1 1,1-1,-1-1,0 1,0-1,0 0,-1-1,1 1,-1-1,0 0,0-1,0 1,4-5,4-7,-1-1,-1 0,0 0,-1-1,-1-1,-1 0,0 0,-1 0,-1-3,6-63,-11 61</inkml:trace>
  <inkml:trace contextRef="#ctx0" brushRef="#br0" timeOffset="1064.488">1749 1188,'166'-247,"-165"247,-1 0,1 1,0-1,0 1,0-1,0 1,-1-1,1 1,0-1,0 1,-1 0,1-1,0 1,-1 0,1 0,-1 0,1-1,-1 1,1 0,-1 0,0 0,1 0,-1 0,0 0,0 0,0 0,0 0,0 0,0 0,0 0,0 0,0 0,0 0,0 0,0-1,-1 1,1 0,-1 0,1 0,0 0,-1 0,1 0,-1-1,0 1,0 0,1 2,-1 1,0 0,0 1,1-1,-1 0,1 0,0 1,0-1,0 0,1 0,0 1,-1-1,1 0,1 0,-1 0,1 0,-1 0,1 0,0-1,1 1,-1 0,1-1,-1 0,1 1,0-1,0-1,1 1,-1 0,0-1,1 1,0-1,-1 0,1 0,0-1,0 1,0-1,0 0,0 0,1 0,6-3,-1 0,1-1,-1 0,0-1,0 0,0-1,-1 0,0 0,0-1,0-1,0 1,-1-1,0-1,-1 1,0-1,5-7,0 2,86-122,-89 117</inkml:trace>
  <inkml:trace contextRef="#ctx0" brushRef="#br0" timeOffset="1511.578">2483 850,'-21'29,"0"1,2 0,2 2,1 0,1 1,1 1,3 0,-2 10,11-41,1 1,-1 0,1-1,0 1,1 0,-1-1,0 1,1 0,0 0,0-1,0 1,1 0,-1 0,1-1,0 1,0 0,0-1,0 1,1-1,0 1,-1-1,1 0,0 1,1-1,-1 0,0-1,1 1,0 0,0-1,-1 1,2-1,-1 0,0 0,0 0,1 0,-1-1,1 1,-1-1,1 0,-1 0,1 0,1-1,7-1,1-1,-1-1,0 0,0-1,0 0,0-1,0 0,-1-1,0 0,0-1,-1 0,0-1,0 0,-1-1,0 0,0 0,-1-1,0 0,-1 0,0-1,4-9,19-27,-2-2,-2 0,-3-2,-2-1,14-51,-29 86,0 0,-1 0,-1-1,0 1,-2-1,0 0,-1 0,-1 0,0 0,-1 0,-2 1,1-1,-2 0,0 1,-2 0,1 0,-2 0,0 1,-1 0,-1 0,0 1,-8-9,12 19,-1 0,1 1,0 0,-1 0,0 0,0 1,-1-1,1 1,0 1,-1 0,0 0,1 0,-1 0,0 1,0 0,0 1,0 0,0 0,0 0,0 1,0 0,0 0,0 1,1 0,-1 0,0 0,1 1,0 0,0 0,0 1,0 0,0 0,1 0,-1 1,1-1,-1 3,-4 4,1 1,0 0,1 0,1 1,0 0,0 0,1 1,1-1,0 1,1 1,1-1,0 1,1-1,1 1,0 0,0 0,2-1,0 1,1 0,0 0,1-1,1 0,0 1,1-1,0-1,1 1,1-1,0 0,1 0,8 10,14 10,2-1,1-1,1-1,1-2,2-2,1-1,1-2,1-2,24 9,141 45,-179-69</inkml:trace>
</inkml:ink>
</file>

<file path=ppt/ink/ink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12.60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74 78,'-11'20,"0"1,2 0,0 0,2 1,0 0,1 1,2-1,0 1,1 4,2-23,1 0,-1 1,1-1,0 0,0 1,1-1,-1 0,1 0,0 1,0-1,0 0,1 0,-1 0,1 0,0 0,0-1,1 1,-1 0,1-1,-1 0,1 1,0-1,1 0,-1-1,0 1,1-1,-1 1,1-1,0 0,0 0,0-1,0 1,0-1,0 0,0 0,1 0,-1 0,4-1,8-1,0-2,0 0,-1-1,1 0,-1-1,0-1,0 0,-1-1,1-1,-2 0,8-6,-15 10,123-111,-98 81,-30 33,0 0,-1 0,1 0,0 0,0 0,0 0,1 0,-1 0,0 1,0-1,0 0,1 1,-1-1,0 1,1-1,-1 1,0-1,1 1,-1 0,0 0,1 0,-1 0,1 0,-1 0,0 0,1 0,-1 0,0 1,1-1,-1 1,0-1,1 1,-1-1,0 1,0 0,1 0,-1-1,0 1,0 0,0 0,0 0,0 0,0 0,-1 1,1-1,0 0,0 0,-1 0,1 1,-1-1,1 0,-1 1,0-1,1 0,-1 1,0-1,0 1,0-1,0 1,63 121,-60-119,0 0,0 0,1 0,-1-1,1 1,0-1,0 0,0 0,1 0,-1-1,1 0,-1 0,1 0,0 0,0 0,-1-1,1 0,0 0,0-1,1 1,-1-1,0 0,0 0,0-1,0 1,1-2,8-2,-1-1,0-1,-1 0,1-1,-1 0,-1-1,1 0,-1-1,-1 0,1-1,-2 0,1 0,-2-1,1 0,-1-1,-1 0,0 0,-1-1,0 0,-1 0,-1 0,0 0,0-1,-1 0,-1 0,0-4,-9-45,0 57</inkml:trace>
  <inkml:trace contextRef="#ctx0" brushRef="#br0" timeOffset="281.128">1034 388,'71'-37,"-2"-2,-2-4,61-50,-66 14,-61 76,0 1,0-1,0 0,-1 1,1-1,-1 0,0 0,1 1,-1-1,-1 0,1 0,0 1,-1-1,1 0,-1 0,0 1,0-1,0 1,0-1,0 1,-1-1,1 1,-1 0,1-1,-1 1,0 0,0 0,0 0,0 0,0 1,-1-1,1 1,-3-2,-3 0,-1 0,1 1,-1 0,0 1,0-1,1 2,-1-1,0 1,0 1,0 0,0 0,0 0,1 1,-1 0,1 1,-1 0,1 1,0-1,0 2,0-1,1 1,0 0,0 0,0 1,0 0,1 0,0 1,0 0,1 0,0 0,0 1,-3 7,1-6,2 0,-1 0,1 1,1-1,0 1,0 0,1 1,0-1,1 1,0-1,1 1,0 0,0-1,1 1,1 0,0 0,0-1,1 1,1-1,-1 1,2-1,-1 0,2 0,1 2,4 3,1 0,0-1,1-1,1 0,0 0,1-1,0-1,0-1,2 0,-1 0,1-2,0 0,1-1,0 0,0-2,1 0,-1-1,1 0,0-2,0 0,0-1,0 0,0-2,0 0,0-1,18-5,-7 0</inkml:trace>
</inkml:ink>
</file>

<file path=ppt/ink/ink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10.49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1099,'59'-23,"0"-3,-2-3,-1-2,-2-2,-1-3,4-7,-3 3,-3-3,-1-2,-3-2,-1-2,-3-2,-2-2,-3-2,-1-1,-4-2,-1-1,-4-2,-21 44,0 0,-2-1,0 0,-1 0,-1 0,-1 0,0-8,-1 22,-1-1,0 1,0 0,0 0,0-1,-1 1,0 0,0 0,0-1,0 1,-1 0,0 0,1 0,-1 1,-1-1,1 0,0 1,-1-1,0 1,0 0,0 0,0 0,0 0,-1 1,1-1,-1 1,0 0,0 0,0 0,0 1,0-1,0 1,-4-1,-3 2,-1 1,0 1,1 0,-1 0,1 1,0 0,-1 1,2 0,-1 1,0 0,1 1,0 0,1 1,-1 0,1 0,0 1,1 0,-4 5,-26 25,1 1,1 2,3 2,1 1,-9 20,29-42,1 0,2 0,0 1,1 0,1 1,1 0,1 0,2 0,0 1,1-1,2 1,2 23,-1-37,1 0,0 0,0-1,1 1,1 0,0-1,0 0,1 0,1 0,-1-1,1 1,1-1,0-1,0 1,1-1,0-1,0 1,1-1,0-1,0 1,0-2,1 1,0-1,0-1,1 0,-1 0,1-1,-1 0,1-1,2 0,7 1,0-1,0 0,0-2,0 0,0-1,0-2,-1 1,1-2,-1-1,1-1,-1 0,-1-1,0-1,0-1,0 0,-1-2,0 0,-1 0,0-2,-1 0,-1-1,0 0,5-8,0 3,-8 37,-10 4,-2-15,0 0,1 0,0 0,0 0,1 1,0-1,0-1,0 1,1 0,0 0,0 0,1-1,0 1,0-1,0 0,1 0,0 0,0-1,1 1,0-1,0 0,0 0,0 0,1-1,-1 0,6 2,-2-2,1-1,0 0,-1-1,1 0,1-1,-1 0,0-1,0 1,0-2,0 0,0 0,0-1,0 0,0-1,0 0,-1 0,1-1,-1 0,0-1,0 0,2-2,17-12,0-2,-2-1,0 0,-2-2,15-19,-7 3,-3 0,-1-2,-2-2,14-31,-25 42,-2 1,-1-2,-1 0,-2 0,-1-1,-2 0,-1 0,-2-1,-2 1,-1-1,-2-2,3 37,-1 0,1 0,-1-1,0 1,0 0,0-1,0 1,0-1,0 1,0 0,0-1,0 1,-1 0,1-1,0 1,-1 0,1 0,-1-1,0 1,1 0,-1 0,0 0,0 0,1 0,-1 0,0 0,0 0,0 0,-1 0,1 0,0 1,0-1,0 0,0 1,-1-1,1 1,0-1,-1 1,1 0,0-1,-1 1,1 0,0 0,-1 0,1 0,0 0,-1 1,1-1,0 0,-1 0,1 1,0-1,-1 1,1-1,0 1,0 0,0 0,0-1,-1 1,1 0,0 0,0 0,-8 10,1 1,0 0,1 0,0 1,1 0,1 0,0 1,0-1,1 1,1 0,1 0,0 0,0 12,-2-5,-22 432,-28-107,29-241,31-120,2-3</inkml:trace>
  <inkml:trace contextRef="#ctx0" brushRef="#br0" timeOffset="311.925">1948 506,'-350'289,"337"-279,8-6,0-1,0 1,0 0,0 0,1 0,0 1,0 0,0 0,0 0,1 0,0 0,0 1,0-1,1 1,-1 2,4-5,1 0,0-1,0 1,0 0,0 0,1-1,-1 0,1 1,-1-1,1 0,0 0,0 0,0-1,0 1,0-1,0 1,0-1,0 0,1 0,-1-1,0 1,1-1,-1 0,1 1,1-2,17 5,-7-3,1 0,-1 1,0 0,0 1,0 1,-1 0,1 1,-1 1,0 0,-1 1,1 1,-1 0,-1 0,1 2,-2-1,1 1,-1 1,7 9,2 5,-12-22</inkml:trace>
  <inkml:trace contextRef="#ctx0" brushRef="#br0" timeOffset="667.671">2174 1015,'42'-7,"1"-2,-1-2,-1-2,0-2,0-1,-2-2,0-2,-2-1,21-16,-54 35,0 0,0-1,-1 1,1-1,-1 0,0 0,1 0,-1 0,-1 0,1-1,0 1,-1-1,0 0,0 0,0 0,0 0,0 0,-1 0,0 0,0 0,0-1,0 1,-1 0,0-1,0 1,0-1,0 1,-1 0,1-1,-1 1,0 0,0 0,-1-1,0 1,1 0,-1 0,-1 0,1 1,-2-3,-3 1,0 1,0-1,0 2,-1-1,1 1,-1 0,0 0,0 1,0 0,0 1,-1 0,1 0,0 1,-1 0,1 0,0 1,0 0,-1 0,1 1,0 0,0 0,0 1,0 1,-8 2,0 1,0 1,0 1,1 0,0 1,1 0,0 1,1 1,0 0,-5 9,10-14,2 0,-1 0,1 1,0-1,1 2,0-1,0 1,1-1,0 1,0 0,1 1,0-1,1 1,0-1,0 1,1 0,0-1,1 1,0 0,1 0,0 0,0-1,1 1,1-1,-1 1,1-1,1 0,0 0,0 0,1 0,0-1,0 0,1 0,0 0,1 0,7 4,1-1,0-1,1 0,0 0,1-2,-1 0,2-1,-1 0,1-2,0 0,0-1,0-1,1-1,-1 0,6-1,-17-2,-1 0,1 0,0 0,-1-1,1 0,-1-1,1 1,-1-1,0 0,0-1,0 0,-1 0,1 0,-1 0,0-1,4-4,7-5</inkml:trace>
  <inkml:trace contextRef="#ctx0" brushRef="#br0" timeOffset="1128.922">1242 309,'10'14,"8"5,5 0,-1-9,-4-6</inkml:trace>
</inkml:ink>
</file>

<file path=ppt/ink/ink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07.96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170 474,'27'9,"0"-1,0-2,1 0,-1-2,1-1,0-1,0-1,0-2,0 0,0-2,0-2,-1 0,0-2,0 0,0-2,-1-1,12-7,-5-7,-1 0,-1-2,-1-2,-1 0,-2-2,-1-1,-2-2,6-10,-24 36,0-1,-1 1,1-1,-2 0,1 0,-2 0,1-1,-1 0,0 1,0-1,-1 0,-1 0,1 0,-2-1,1 1,-1 0,-1-5,1 13,0 0,0 0,-1 0,1 0,0 0,-1 0,1 0,-1 0,0 0,1 0,-1 0,0 0,1 0,-1 0,0 0,0 1,0-1,0 0,0 1,0-1,0 0,0 1,0-1,0 1,0 0,0-1,0 1,-1 0,1 0,0 0,0-1,0 1,0 0,0 1,-1-1,1 0,0 0,0 0,0 1,0-1,0 1,0-1,0 1,0-1,0 1,0-1,0 1,0 0,0 0,0-1,0 1,0 0,1 0,-1 0,0 0,1 0,-1 0,1 0,-45 60,-1 35,3 2,5 2,5 2,4 1,-60 173,70-217,-2-1,-2-1,-3-1,-3-1,-2-2,-2 0,-2-3,-3-1,-1-1,-3-3,-2-1,-5 1,42-39,1-1,-1 0,0 0,-1 0,1-1,-1 0,0-1,0 0,0 0,0-1,0 0,0 0,-1-1,1 0,-1 0,0-1,1 0,-6-1,12 0,0 0,0 0,0 0,0 0,1 0,-1-1,0 1,1 0,-1-1,1 0,-1 1,1-1,0 0,0 0,0 1,0-1,0 0,0 0,0 0,1 0,-1 0,1 0,-1-1,1 1,0 0,0 0,0 0,0 0,0 0,1 0,-1-1,0 1,1 0,0 0,-1 0,1 0,0 0,0 0,0 1,1-1,46-75,-26 50,2 1,1 1,1 2,0 0,2 2,1 0,1 2,0 2,1 1,1 1,1 1,27-6,-54 17,1 1,0 0,0 0,1 1,-1 0,0 0,0 1,1 0,-1 0,0 1,0 0,1 0,-1 0,0 1,0 0,0 1,-1-1,1 2,-1-1,1 0,-1 1,0 0,0 1,-1-1,1 1,-1 0,0 1,1 0,27 45,-26-37,0-1,1-1,0 1,1-2,0 1,1-1,1 0,-1-1,2-1,-1 1,1-2,1 0,0 0,0-1,2 1,-3-5,0 0,0-1,0 0,0-1,0 0,1-1,-1-1,0 1,0-2,0 0,0 0,0-1,0-1,1-1,7 0</inkml:trace>
  <inkml:trace contextRef="#ctx0" brushRef="#br0" timeOffset="320.284">1243 1094,'-13'19,"-9"6,2 2,1 1,1 0,1 2,2 0,1 0,1 1,1 3,11-30,0 0,-1 1,1-1,1 0,-1 1,1 0,0-1,0 1,0-1,0 1,1-1,0 1,0-1,0 0,0 1,1-1,0 0,0 0,0 0,0 0,0 0,1 0,0-1,0 1,0-1,0 0,1 0,-1 0,1 0,-1 0,1-1,0 0,0 0,0 0,1 0,-1 0,0-1,1 0,1 0,14 2,0 0,0-2,0 0,0-2,0 0,0-1,0-1,-1-1,1-1,-1 0,0-2,0 0,-1-1,0-1,-1 0,1-2,-2 0,0-1,11-10,-19 17,-1-2,0 1,0-1,-1 0,1 0,-1-1,-1 0,0 0,0 0,0-1,-1 1,-1-1,1 0,-1-1,-1 1,0 0,0-1,-1 1,0-1,-1 1,1-1,-2 0,0 1,0-1,-1 1,0-1,0 1,-1 0,0 0,-1 0,0 0,-2-2,1 4,-1 1,0-1,0 1,-1 1,1-1,-1 1,-1 0,1 0,-1 1,0 0,0 1,0 0,0 0,0 0,-1 1,1 0,-1 1,0 0,1 0,-1 1,0 0,1 1,-1 0,-2 0,-14 5</inkml:trace>
  <inkml:trace contextRef="#ctx0" brushRef="#br0" timeOffset="689.919">1892 1207,'-17'20,"0"0,2 1,0 0,1 2,2-1,0 2,1-1,-7 25,16-43,1-1,-1 1,1 1,0-1,0 0,1 0,-1 0,1 0,0 1,1-1,-1 0,1 0,0 0,0 0,1 0,0 0,-1 0,2 0,-1 0,0-1,1 1,0-1,0 0,0 0,1 0,-1 0,1 0,0-1,0 0,0 0,1 0,-1 0,1-1,-1 1,1-1,0 0,0-1,0 1,0-1,4 1,0-2,1 1,-1-1,1-1,-1 0,0 0,1-1,-1 0,0-1,0 0,0 0,-1-1,1 0,-1-1,0 1,0-2,0 1,-1-1,0 0,0-1,0 0,-1 0,0 0,-1 0,1-1,-1 0,-1-1,1 1,-2-1,1 1,-1-1,0 0,-1-1,0 1,-1 0,0 0,0-1,-1 1,0-5,2 3,-1-1,0 0,0 1,-1-1,-1 0,0 1,-1-1,0 0,0 1,-1 0,-1-1,0 1,-1 0,0 1,0-1,-1 1,0 0,-1 1,0 0,-1 0,0 0,-6-4,-40-18,29 20</inkml:trace>
  <inkml:trace contextRef="#ctx0" brushRef="#br0" timeOffset="1051.421">2429 755,'-50'316,"31"-161,11-103,2 1,2 0,3 0,4 32,-3-84,-1 0,1-1,0 1,-1 0,1 0,0 0,0 0,-1-1,1 1,0 0,0 0,0 0,0 0,0 0,0-1,1 1,-1 0,0 0,0 0,1 0,-1-1,0 1,1 0,-1 0,1-1,-1 1,1 0,-1 0,1-1,-1 1,1-1,0 1,-1-1,1 1,0-1,0 1,-1-1,1 1,0-1,0 0,0 0,-1 1,1-1,0 0,0 0,0 0,0 0,0 0,-1 0,1 0,0 0,0 0,0 0,0-1,0 1,-1 0,1 0,0-1,0 1,-1-1,1 1,0-1,0 1,-1-1,1 1,0-1,-1 0,1 1,0-2,47-54,-34 35</inkml:trace>
  <inkml:trace contextRef="#ctx0" brushRef="#br0" timeOffset="1340.868">2767 981,'-266'205,"257"-197,4-6,1 1,0 0,0 1,0-1,0 1,0 0,1 0,0 0,-1 0,2 0,-1 1,0-1,1 1,0 0,0 0,0 0,3-3,0 0,-1 0,1 0,0 0,0 0,1 0,-1 0,0-1,1 1,-1 0,1-1,-1 0,1 1,-1-1,1 0,0 0,0 0,0 0,0 0,0 0,0 0,0-1,0 1,0-1,0 1,0-1,0 0,1 0,-1 0,11 4,61 14,-63-17,0 0,1 1,-2 1,1-1,0 1,0 1,-1 0,0 1,0 0,0 0,-1 1,1 0,-1 1,-1 0,1 1,-1-1,-1 2,1-1,-1 1,4 7,-2 4,-8-15,0-2,1 1,0 0,0 0,0 0,0-1,0 1,1-1,-1 0,1 1,0-1,0 0,0-1,0 1,1-1,-1 1,2 0,13 3</inkml:trace>
</inkml:ink>
</file>

<file path=ppt/ink/ink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15.9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198 0,'0'34,"5"49,1 15,0 1,-1-7,-1-14,3-11,0-12,0-11,-2-7,-2-6,-1-3,-1-2,-1 0,0 0,-5-4,-2-6</inkml:trace>
  <inkml:trace contextRef="#ctx0" brushRef="#br0" timeOffset="215.288">0 508,'44'-19,"32"-11,9-6,0 4,-11 7,-12 8,-7 6,-9 6,-7 4,-5 6,-4 3,-2-1,-6 5,-1-2,-5-1</inkml:trace>
  <inkml:trace contextRef="#ctx0" brushRef="#br0" timeOffset="573.819">791 480,'-5'16,"0"-1,2 1,0 0,0 0,2 1,0-1,1 0,0 0,1 0,1 1,1-1,0-1,1 1,1 0,0-1,2 0,-1 0,5 5,-9-17,1 0,0 0,0 0,0-1,0 0,1 1,-1-1,1 0,-1-1,1 1,-1 0,1-1,0 0,0 0,0 0,0-1,0 1,0-1,0 0,0 0,0 0,0-1,0 1,0-1,0 0,-1 0,1 0,0-1,103-52,-77 33,-1-1,-1-2,-1-1,-1-1,-2-1,5-8,-11 27,-25 42,4-23,1-8,1 0,0 0,0 1,0-1,0 1,0-1,1 1,0-1,-1 1,1-1,0 1,1-1,-1 1,1-1,0 1,0-1,0 0,0 1,0-1,1 0,-1 0,1 0,0 0,0 0,0 0,0 0,1-1,-1 1,1-1,0 1,-1-1,1 0,0 0,0-1,1 1,-1 0,0-1,0 0,1 0,-1 0,1 0,-1-1,1 1,8-4,-1 0,1-1,-1-1,0 1,-1-2,1 0,-1 0,0 0,-1-2,0 1,0-1,0 0,-1-1,0 0,-1 0,0-1,0 0,-1 0,-1 0,1-1,-1-2,34-66,-28 60</inkml:trace>
  <inkml:trace contextRef="#ctx0" brushRef="#br0" timeOffset="866.929">1779 367,'-17'35,"2"1,1 1,2 0,2 0,1 1,2 0,1 10,5-44,1 1,-1-1,1 1,0-1,0 0,1 1,-1-1,1 0,0 1,0-1,1 0,-1 0,1 0,0 0,0 0,0 0,0-1,1 1,0-1,0 1,0-1,0 0,0 0,0-1,1 1,-1 0,1-1,0 0,0 0,0 0,0-1,0 1,0-1,0 0,1 0,-1 0,0-1,1 1,-1-1,0 0,1 0,1-1,3 0,0-1,-1 0,1-1,0 1,-1-2,0 1,0-1,0 0,0-1,-1 0,1 0,-1-1,-1 0,1 0,-1 0,0-1,0 0,-1 0,0-1,0 1,-1-1,0 0,0 0,-1-1,0 1,0-1,-1 1,0-1,-1 0,0 0,0-3,0 2,-1 0,0 1,-1-1,0 0,-1 1,0-1,0 1,-1-1,0 1,-1 0,0 0,0 1,-1-1,0 1,0 0,-1 0,0 0,-1 1,1 0,-1 0,-6-4,-11-7</inkml:trace>
</inkml:ink>
</file>

<file path=ppt/ink/ink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19.50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28 378,'-4'39,"2"21,3 6,5-8,1-14</inkml:trace>
  <inkml:trace contextRef="#ctx0" brushRef="#br0" timeOffset="247.082">1 11,'9'-4,"4"-3</inkml:trace>
  <inkml:trace contextRef="#ctx0" brushRef="#br0" timeOffset="397.032">255 463,'3'16,"1"-1,1 1,0-1,1 0,0 0,2 0,0-1,0 0,1-1,1 0,0 0,9 8,-17-20,-1 0,1 1,-1-1,1 0,0 0,0 0,-1 0,1-1,0 1,0 0,0-1,0 1,0-1,0 0,0 0,0 0,0 0,0 0,0 0,0 0,-1 0,1-1,0 1,0-1,0 0,0 1,0-1,-1 0,1 0,0 0,-1 0,1 0,0-1,-1 1,0 0,1-1,-1 1,0-1,0 1,1-1,-1 0,-1 0,2 0,32-84,-33 83,2-4,-1 0,0-1,0 1,-1-1,0 0,-1 1,1-1,-1 0,-1 0,0 1,0-1,0 0,-1 1,0 0,0-1,-1 1,0 0,0 0,-1 0,0 0,0 1,0 0,-1 0,0 0,0 0,-1 1,0-1,0 2,0-1,0 0,-1 1,1 1,-1-1,0 1,0 0,-1 0,1 1,-2 0,-14 0</inkml:trace>
  <inkml:trace contextRef="#ctx0" brushRef="#br0" timeOffset="747.918">565 660,'245'-260,"-216"237,-23 44,-12 0,3-10,0-1,0 1,1-1,0 1,1 0,0 0,1 0,0 0,1 0,0 0,0-8,-1-1,1 1,0-1,1 1,-1-1,0 0,1 0,-1 0,1 0,0 0,-1 0,1 0,0 0,0-1,0 1,0-1,1 0,-1 1,0-1,1 0,-1 0,1 0,-1-1,1 1,-1-1,1 1,-1-1,1 0,-1 0,1 0,0 0,-1 0,1-1,-1 1,1-1,0 0,88-34,-10-34,-66 52</inkml:trace>
  <inkml:trace contextRef="#ctx0" brushRef="#br0" timeOffset="1103.789">1468 152,'-22'17,"1"2,0 0,1 1,1 1,1 0,0 2,2 0,1 1,-9 19,22-40,1 0,-1 0,1 1,0-1,0 0,0 1,0-1,1 0,-1 1,1-1,0 1,0-1,0 0,1 1,-1-1,1 1,0-1,0 0,0 1,0-1,0 0,1 0,0 0,-1 0,1 0,0 0,0-1,1 1,-1 0,0-1,1 0,0 0,0 1,68 18,-63-20,0 0,-1 0,1 1,-1 0,1 1,-1 0,0 0,1 0,-2 1,1 0,0 0,-1 1,0 0,0 0,0 0,-4-2,-1 0,1-1,-1 1,1 0,-1 0,0 0,0 0,-1 0,1 0,0 0,-1 0,0 0,0 0,0 0,0 0,0 0,-1 0,1 0,-1 0,0 0,0 0,0 0,0 0,-1 0,1 0,-1-1,1 1,-1-1,0 1,0-1,0 0,0 1,-1-1,1 0,-2 0,-4 5,0 0,0-1,-1-1,1 1,-1-1,-1-1,1 0,0 0,-1-1,-4 1,-16 1,4-3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25:44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501 194,'-12'17,"2"-1,0 1,1 1,1 0,0 0,2 1,0 0,1 0,0 0,2 1,1-1,0 1,1 0,2 14,-9 52,-43 192,51-275,0 1,0-1,0 0,0 0,0 0,1 0,0 0,-1 0,1 0,0 0,0-1,1 1,-1 0,0 0,1-1,0 1,0-1,0 1,0-1,0 0,0 0,0 0,1 0,-1 0,1 0,-1-1,1 1,0-1,0 0,0 0,-1 0,1 0,0 0,0-1,0 1,0-1,1 0,-1 0,0 0,0 0,0 0,0-1,0 1,0-1,0 0,2-1,50 1,-28-1,-1 1,0 1,1 1,-1 2,0 0,0 2,24 8,-18-4,-21-10</inkml:trace>
  <inkml:trace contextRef="#ctx0" brushRef="#br0" timeOffset="921.76">1178 412,'94'-27,"-77"22,-1 1,1 0,0 1,0 1,0 0,1 1,-1 1,0 1,0 1,0 0,0 1,0 0,0 2,-1 0,15 7,-29-11,-1 0,1 0,0 0,-1 0,1 1,-1-1,0 1,1-1,-1 1,0-1,0 1,0 0,0 0,0-1,-1 1,1 0,0 0,-1 0,1 0,-1 0,0 0,0 0,0 0,0 0,0 0,0 0,0 0,-1 0,1 0,-1-1,1 1,-1 0,0 0,1 0,-1 0,0-1,0 1,-1 0,0 0,-51 64,-154 130,204-193,0 0,0 1,0-1,0 1,0-1,1 1,0 0,0 0,0 0,0 0,0 0,1 0,0 1,0-1,0 1,0-1,1 1,-1-1,1 1,0-1,1 0,-1 1,1-1,0 1,0-1,0 0,1 1,-1-1,1 0,0 0,1 0,-1 0,0-1,1 1,0 0,0-1,0 0,0 0,1 0,-1 0,1 0,0-1,0 0,0 0,0 0,0 0,1 0,5 3,1-1,0 0,0-1,-1 0,2-1,-1 0,0 0,0-2,1 1,-1-1,0-1,1 0,-1-1,0 0,0 0,0-1,0-1,-1 0,1 0,-1-1,0-1,0 1,-1-1,0-1,0 0,0 0,-1-1,0 0,1-2,-3-5</inkml:trace>
  <inkml:trace contextRef="#ctx0" brushRef="#br0" timeOffset="2570.224">2025 315,'11'-32,"-11"32,0 0,0 1,0-1,0 1,0-1,0 0,0 1,0-1,0 1,0-1,0 0,0 1,1-1,-1 0,0 1,0-1,0 1,0-1,1 0,-1 0,0 1,0-1,1 0,-1 1,0-1,1 0,-1 0,0 1,1-1,-1 0,0 0,1 0,-1 1,0-1,1 0,-1 0,1 0,-1 0,0 0,1 0,-1 0,1 0,-1 0,0 0,1 0,-1 0,1 0,-1 0,0-1,1 1,20 336,-20-303,-2 1,-2 0,0-1,-3 0,0 0,-2 0,-11 26,-23-6,30-50</inkml:trace>
  <inkml:trace contextRef="#ctx0" brushRef="#br0" timeOffset="4728.286">2485 0,'51'123,"-39"-75,-3 1,-1 0,-3 1,-2-1,-3 1,-1 0,-3-1,-1 1,-6 13,-9 174,16-66,0-165,-1-2,1 1,-1-1,0 1,0-1,0 0,-1-1,1 0,-1 0,0 0,0 0,0-1,0 0,0 0,-1-1,1 1,-1-1,1-1,-1 1,1-1,-1-1,1 1,-4-1,-26 3,-752 95,-421 76,919-128,286-47,0-1,-1 1,1-1,1 0,-1 0,0-1,1 1,-1-1,1 0,0 1,0-1,1-1,-1 1,1 0,0-1,0 1,0-1,1 0,0 1,0-1,0 0,0 0,1 0,0 0,0 0,0 1,0-1,1 0,0 0,0 0,0 0,1 1,-1-1,1 1,1-2,-1-26,0-1006,-2 1033,0 0,0 0,0 0,1 1,0-1,0 0,0 0,0 1,1-1,0 1,0-1,0 1,0 0,1 0,-1 0,1 0,0 0,1 1,-1-1,0 1,1 0,0 0,0 0,0 1,0-1,0 1,1 0,-1 0,1 0,-1 1,1-1,-1 1,1 0,0 1,0-1,0 1,-1 0,3 0,391 3,-390-3,1356-34,-1316 30,69-6,0 6,110 9,-223-6,-1 1,1 0,0 0,-1 1,1-1,0 1,-1-1,1 1,-1 0,1 1,-1-1,0 1,1-1,-1 1,0 0,0 0,0 0,0 1,-1-1,1 1,0-1,-1 1,0 0,0 0,0 0,0 0,0 0,-1 1,1-1,-1 0,1 4,-5 1</inkml:trace>
</inkml:ink>
</file>

<file path=ppt/ink/ink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17.8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355 536,'-24'3,"1"1,0 1,0 1,1 2,0 0,0 1,1 1,-10 6,30-15,0-1,-1 1,1-1,-1 1,1-1,0 1,-1 0,1 0,0-1,0 1,-1 0,1 0,0 0,0 1,0-1,0 0,1 0,-1 0,0 1,0-1,1 0,-1 1,1-1,-1 1,1-1,-1 1,1-1,0 1,0-1,0 1,0-1,0 1,0-1,0 1,1-1,-1 1,0-1,1 0,-1 1,1-1,-1 1,1-1,0 0,0 1,0-1,-1 0,1 0,0 0,1 0,-1 0,0 0,0 0,0 0,1 0,-1 0,0-1,1 1,-1-1,0 1,1-1,-1 1,1-1,-1 0,1 1,-1-1,1 0,143 17,-128-15,-13-2,1-1,0 1,-1 0,1 0,-1 0,1 1,0 0,-1 0,1 0,-1 0,1 1,-1-1,0 1,0 0,1 0,-2 1,1-1,0 1,0 0,-1 0,1 1,-1-1,0 0,0 1,-1 0,1 0,-1 0,1 0,-1 0,0 0,-1 1,1-1,-1 0,0 1,0 0,0-1,-1 1,-5 11,-1-1,-1 1,0-1,-1 0,-1-1,0 0,-1-1,0 1,-1-2,-1 0,0 0,-1-1,0 0,0-1,-1-1,0 0,-6 1,-18 18,16-11,6-4,0-1,-1 0,-1-2,1 0,-1 0,-1-2,-2 1,-3-6,6-5</inkml:trace>
  <inkml:trace contextRef="#ctx0" brushRef="#br0" timeOffset="270.919">693 677,'-20'43,"2"1,2 0,2 1,2 0,-5 36,16-78,0 0,0 0,0 0,0 0,1 0,-1 0,1 1,0-1,0 0,0 0,0 0,1 1,-1-1,1 0,0 0,0 0,0 0,0 0,0 0,1 0,-1-1,1 1,0 0,0-1,0 1,0-1,0 0,0 0,1 1,-1-1,1-1,0 1,-1 0,1-1,0 1,0-1,0 0,0 0,0 0,0-1,0 1,0-1,2 1,5-4,0 0,-1-1,1 0,-1 0,0-1,0 0,0 0,-1-1,0-1,0 1,-1-1,0-1,0 1,0-1,-1 0,0-1,-1 1,0-1,0 0,-1-1,0 1,0-1,-1 0,-1 0,0 0,0 0,0-3,-1 4,-1 0,1 0,-1 0,-1 1,0-1,0 0,-1 0,0 0,0 1,-1-1,0 1,0 0,-1 0,0 0,-1 0,0 1,0-1,0 1,-1 1,0-1,-1 1,1 0,-7-4,-11-8</inkml:trace>
  <inkml:trace contextRef="#ctx0" brushRef="#br0" timeOffset="650.741">1230 0,'-22'72,"3"1,3 1,4 1,3 0,3 0,3 23,-14 185,12-222,4-31,-2-1,-1 1,-1-1,-2 0,-5 15,2-21</inkml:trace>
  <inkml:trace contextRef="#ctx0" brushRef="#br0" timeOffset="934.143">1314 762,'-4'13,"1"0,1 0,0 0,1 0,0 1,1-1,1 0,0 1,0-1,1 0,1 0,1 0,0 0,0-1,1 1,1-1,3 6,-7-15,0-1,0 1,0 0,0-1,0 1,1-1,-1 0,1 0,0 0,-1 0,1 0,0-1,0 1,0-1,0 0,1 0,-1 0,0 0,0-1,1 1,-1-1,0 0,1 0,-1 0,0 0,1 0,-1-1,0 0,0 1,1-1,-1-1,0 1,0 0,0-1,0 1,-1-1,2-1,7-3,0-2,-1 1,0-2,-1 1,0-1,0 0,-1-1,0 0,2-5,73-156,-75 143,0 4</inkml:trace>
  <inkml:trace contextRef="#ctx0" brushRef="#br0" timeOffset="1254.318">2076 0,'-74'615,"62"-293,13-239,-12-22,5-56</inkml:trace>
  <inkml:trace contextRef="#ctx0" brushRef="#br0" timeOffset="1452.61">1653 649,'53'-15,"27"-4,4 1,-2 3,-10 5,-8 3,-10 4,-10 2,-6 1,-7 0,-2 1,-2 0,-1 4,-4 2</inkml:trace>
</inkml:ink>
</file>

<file path=ppt/ink/ink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34.19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709 29,'-25'-1,"-1"1,1 1,0 1,-1 2,1 0,0 2,1 0,0 2,0 0,0 2,1 1,1 1,0 0,-12 10,11-3,1 1,0 0,2 2,0 0,2 2,0 0,2 1,0 0,2 2,1-1,-4 16,-9 28,4 1,3 1,2 2,5-1,-2 38,12-95,0 0,1 0,1-1,0 1,1 0,0 0,2-1,0 1,1-1,0 0,1 0,1 0,0-1,1 0,0 0,2 0,-1-1,2 0,-1-1,2 0,0-1,0 0,1 0,0-1,1-1,0 0,0-1,13 6,11-3,0-2,0-1,1-2,0-2,1-1,-1-2,34-3,-6-3,-1-3,-1-2,0-3,0-3,-1-3,-1-3,-1-2,-2-3,19-13,-36 17,-1-2,-1-2,-2-2,-1-1,-1-2,-1-2,-2-1,3-7,-16 17,-1 0,-1-2,-1 0,-2 0,-1-2,-1 0,-1 0,-2-1,-1-1,-1 1,-2-2,2-26,-7 38,-2 1,0-1,-2 0,0 1,-1 0,-1 0,0 0,-2 0,0 1,-1 0,-1 0,-1 1,0 0,-1 1,-1 0,0 1,-1 0,-1 1,0 1,-1 0,-1 0,0 2,0 0,-1 1,-1 1,1 0,-1 1,-1 1,0 1,0 1,-7-1,-17 0,0 2,0 2,-1 2,1 2,0 1,0 3,0 1,1 2,0 3,1 0,0 3,1 2,1 1,0 2,1 1,-12 12,-6 2</inkml:trace>
  <inkml:trace contextRef="#ctx0" brushRef="#br0" timeOffset="482.12">624 453,'9'5,"9"1,1 0</inkml:trace>
  <inkml:trace contextRef="#ctx0" brushRef="#br0" timeOffset="748.872">1160 396,'5'15,"6"4,2-1</inkml:trace>
  <inkml:trace contextRef="#ctx0" brushRef="#br0" timeOffset="1151.816">539 820,'2'0,"0"-1,-1 1,1 0,0 0,-1 1,1-1,0 0,-1 0,1 1,-1-1,1 1,-1 0,1-1,-1 1,1 0,-1 0,1 0,-1 0,0 0,0 0,0 0,1 0,-1 1,0-1,0 0,-1 1,1-1,0 0,0 1,0 0,2 3,1 0,4 6,-1-1,1 1,1-1,0-1,0 0,1 0,0 0,1-2,0 1,0-1,1-1,-1 0,1 0,1-2,-1 1,1-1,11 1,23 0,1-3,-1-2,1-2,41-7,71-37,-153 43,0 0,-1-1,1 1,-1-2,0 1,0-1,0 0,-1 0,0 0,0-1,0 0,0 0,-1 0,0-1,-1 1,1-1,-1 0,0 0,-1 0,1-6,1-13,-3 1</inkml:trace>
</inkml:ink>
</file>

<file path=ppt/ink/ink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0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323 123,'-20'43,"-15"44,-2 15,5-3,4-10,6-11,2-8,4-7,1-9,2-4,-1-6,2-6,-2-4,1-3,3-3,-1 0,1-6</inkml:trace>
  <inkml:trace contextRef="#ctx0" brushRef="#br0" timeOffset="387.161">266 67,'1'64,"2"1,3-1,4-1,1 1,19 54,-18-84,1 0,1-1,2 0,1-2,14 19,-30-47,1-1,-1 1,0-1,1 1,0-1,0 0,-1 0,1 0,1 0,-1 0,0 0,0 0,1-1,-1 1,1-1,-1 0,1 1,-1-1,1-1,0 1,0 0,0-1,-1 1,1-1,0 0,0 0,0 0,0 0,-1 0,1-1,0 1,0-1,0 0,-1 0,1 0,0 0,-1 0,1-1,-1 1,0-1,1 1,1-3,11-15,0-1,-1-1,-1-1,-1 1,-1-2,-1 0,-1 0,-1 0,-2-1,0 0,2-23,5-23,-4 0,-3-1,-4 0,-3-38,-12 47,7 63,1 5</inkml:trace>
</inkml:ink>
</file>

<file path=ppt/ink/ink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3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57,'-7'29,"1"0,1 1,2-1,1 1,1-1,2 1,1 0,2 4,-5-31,1 0,0-1,1 1,-1 0,0-1,1 1,0 0,-1-1,1 1,0-1,0 1,1-1,-1 1,0-1,1 0,-1 1,1-1,0 0,0 0,0 0,0-1,0 1,0 0,1-1,-1 1,0-1,1 0,-1 0,1 0,-1 0,1 0,0-1,-1 1,1-1,0 1,-1-1,1 0,0 0,0-1,0 1,9-4,0-1,-1 0,1 0,-1-1,0-1,0 0,-1-1,0 0,-1 0,1-1,-2 0,1-1,-1 1,1-4,66-62,-72 73,-1 1,1 0,-1-1,1 1,0 0,-1 1,1-1,0 0,0 1,0-1,0 1,-1 0,1 0,0 0,0 0,0 1,0-1,0 1,-1 0,1 0,0 0,-1 0,1 0,0 0,-1 1,1-1,-1 1,0 0,0-1,0 1,0 0,0 1,0-1,0 0,0 0,-1 1,1-1,0 3,49 37,-45-41,1-1,-1 0,0 1,0-2,1 1,-1-1,0 0,0 0,0-1,0 0,0 0,-1 0,1-1,0 0,-1 0,0 0,0 0,0-1,0 0,0 0,-1-1,1 1,-1-1,-1 0,1 0,-1 0,1 0,-2-1,1 0,0 1,-1-1,0 0,0-1,14-36,-10 25</inkml:trace>
  <inkml:trace contextRef="#ctx0" brushRef="#br0" timeOffset="315.732">871 311,'33'-14,"0"-1,-1-1,-1-3,0 0,-2-2,0-1,8-9,-34 29,0 0,0 0,0-1,0 1,0-1,-1 1,0-1,1 0,-1 0,0 0,0 0,0 0,-1 0,1-1,-1 1,0 0,0-1,0 1,0-1,-1 1,1-1,-1 0,0 1,0-1,0 0,-1 1,1-1,-1 1,0-1,0 1,0-1,0 1,-1-1,1 1,-1 0,0 0,0 0,0 0,0 0,-1 0,1 1,-1-1,0 1,0-1,-5 0,0 0,0 1,0 0,0 0,0 1,-1 0,1 0,0 1,0 0,-1 1,1 0,0 0,0 1,0-1,0 2,0-1,0 1,0 1,1-1,0 1,0 1,0-1,0 1,1 0,-1 1,1-1,1 1,-1 1,1-1,0 1,0 0,1 0,0 0,0 0,1 1,0 0,0 0,1 0,0 0,0 0,1 0,0 7,-2-6,1 0,1 1,-1-1,2 1,-1 0,2-1,-1 1,1 0,0-1,1 1,0-1,1 0,0 0,0 1,1-2,0 1,1 0,0-1,0 0,1 0,0-1,0 1,1-1,0-1,0 1,3 1,7 2,-1-1,1-1,1-1,-1 0,1-1,0-1,1-1,-1 0,20 0,-10-1</inkml:trace>
</inkml:ink>
</file>

<file path=ppt/ink/ink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0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99,'-15'21,"0"0,2 1,1 1,0 0,2 0,1 1,1 1,0 0,1 6,5-27,1 0,-1 0,1 0,0 1,0-1,0 0,1 0,-1 0,1 1,0-1,1 0,-1 1,1-1,-1 0,1 0,1 0,-1 0,0 0,1 0,0 0,0 0,0-1,1 1,-1 0,1-1,0 0,-1 0,2 0,-1 0,0 0,0-1,1 1,0-1,-1 0,1 0,0 0,0-1,0 1,0-1,0 0,1 0,5-4,0 1,1-2,-1 1,0-2,-1 1,1-1,-1-1,0 1,0-2,0 1,-1-1,0 0,-1-1,1 0,-1 0,-1-1,0 0,0 0,-1 0,0-1,0 0,-1 0,-1 0,2-4,-2 8,0-1,0 0,-1 0,0-1,0 1,-1 0,0-1,0 1,0-1,-1 1,0-1,-1 1,0 0,0-1,0 1,-1 0,0-1,-1 1,0 0,0 0,0 1,-1-1,0 1,0 0,0 0,-1 0,0 0,0 1,-3-2,4 3,0 0,0 0,-1 1,0-1,0 1,0 0,0 1,0-1,0 1,-1 0,1 1,-1-1,1 1,-1 0,0 0,1 1,-1 0,0 0,0 0,-3 1,-13 3</inkml:trace>
  <inkml:trace contextRef="#ctx0" brushRef="#br0" timeOffset="1651.994">541 14,'-11'17,"1"0,1 2,0-1,1 1,1 0,1 0,1 1,0 0,2 0,0 0,1 5,2-22,0-1,0 0,0 0,1 1,-1-1,0 0,1 0,0 0,-1 1,1-1,0 0,0 0,0 0,1 0,-1-1,0 1,1 0,-1 0,1-1,-1 1,1-1,0 1,0-1,0 0,0 0,0 0,0 0,0 0,0 0,0 0,0-1,0 1,1-1,-1 0,0 1,0-1,1 0,-1 0,0-1,2 1,4-1,-1-1,0 1,0-1,0 0,0-1,0 0,-1 0,1 0,-1-1,0 0,0 0,1-2,127-156,-131 161,0-1,-1 1,1 0,0 0,-1 0,1 1,0-1,0 1,0-1,0 1,0 0,0 0,-1 0,1 1,0-1,0 1,0-1,0 1,-1 0,1 0,0 0,-1 0,1 1,-1-1,1 1,-1 0,1-1,-1 1,0 0,0 0,0 0,0 1,-1-1,1 0,0 1,-1-1,0 1,0 0,1-1,-2 1,1 0,0 0,0 0,-1 0,20 26,-19-26,1 0,0 0,0 0,0 0,0 0,1 0,-1 0,1-1,0 1,-1-1,1 0,0 0,1 0,-1 0,0-1,0 1,1-1,-1 0,1 0,-1 0,1 0,-1-1,1 1,0-1,-1 0,1 0,-1 0,1-1,0 1,-1-1,1 0,-1 0,6-4,0-1,-1-1,0 1,0-1,-1-1,0 1,0-1,-1 0,0-1,0 0,-1 0,0 0,-1 0,0-1,0 0,-1 0,0 0,-1 0,0 0,0-7,3-5,2 5</inkml:trace>
</inkml:ink>
</file>

<file path=ppt/ink/ink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6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0,'-5'39,"3"17,2 4,2-9</inkml:trace>
</inkml:ink>
</file>

<file path=ppt/ink/ink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6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6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0,'-11'417,"18"-117,9-150,-11-111,-7-25</inkml:trace>
  <inkml:trace contextRef="#ctx0" brushRef="#br0" timeOffset="434.532">0 593,'488'29,"-240"-31,-245 2,1 0,-1-1,0 0,0 1,0-1,1 0,-1-1,0 1,-1-1,1 1,0-1,0 0,-1 0,1 0,-1 0,1 0,-1-1,0 1,0-1,0 0,0 1,0-1,-1 0,0 0,1 0,-1 0,0 0,0 0,0-1,-1 1,1 0,-1 0,0-1,0 1,0 0,0-1,-1 1,1-2,0 0,-1 1,0-1,0 0,0 1,-1-1,1 1,-1-1,0 1,0 0,-1 0,1 0,-1 0,0 0,0 0,0 1,-1 0,1-1,-1 1,0 0,0 1,0-1,0 1,0 0,-3-2,1 3,-1 0,1 0,0 0,0 1,0 0,-1 0,1 0,0 1,0 0,0 0,0 1,0 0,0 0,0 0,0 1,1-1,-1 1,1 1,0-1,0 1,0 0,-3 4,-2 1,0 0,1 1,1 0,0 1,0 0,1 0,1 0,-1 1,2 0,-2 5,3-9,1 0,-1 0,1 0,1 0,0 1,0-1,0 1,1-1,0 1,1 0,0 0,1-1,-1 1,2 0,-1-1,1 1,0-1,1 0,0 1,1-1,-1 0,1-1,1 1,0-1,0 0,0 0,12 5,0-1,1 0,0-1,0-2,1 1,0-2,1-1,0 0,-1-2,2 0,-1-1,0-1,1-1,-1 0,1-2,-1-1,3 0,9 1</inkml:trace>
</inkml:ink>
</file>

<file path=ppt/ink/ink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5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1,'-9'19,"2"1,1 0,0 0,1 1,2-1,0 1,1 0,1 0,1 0,0 0,4 18,-3-36,-1 0,1 0,0-1,0 1,0 0,1-1,-1 1,0-1,1 1,0-1,-1 0,1 0,0 1,0-1,0-1,1 1,-1 0,0 0,1-1,-1 1,1-1,-1 0,1 0,0 0,-1 0,1 0,0-1,0 1,0-1,-1 0,1 0,0 0,0 0,1 0,4-2,-1 1,1-1,0 0,-1-1,1 0,-1 0,0 0,0-1,0 0,0-1,4-3,133-107,-141 113,1 0,0 1,0-1,0 1,-1 0,1 0,0 1,0-1,1 1,-1 0,0 0,0 0,0 0,0 1,0 0,0 0,0 0,0 0,-1 0,1 1,0 0,-1 0,1 0,-1 0,0 0,1 1,-1-1,0 1,0 0,-1 0,1 0,-1 0,1 1,-1-1,0 1,0-1,0 3,0-2,0 0,0 0,0-1,0 1,1-1,0 0,0 1,0-1,0 0,0-1,0 1,1 0,-1-1,1 0,0 0,0 0,0 0,-1-1,2 1,-1-1,0 0,0 0,0-1,1 1,-1-1,0 0,0 0,1-1,-1 1,0-1,0 0,0 0,0 0,1 0,0-1,4-6,1 1,-1-1,0-1,-1 1,1-2,-2 1,0-1,0 0,0-1,-1 1,-1-1,0 0,-1-1,0 1,0-1,0-8,1-5</inkml:trace>
  <inkml:trace contextRef="#ctx0" brushRef="#br0" timeOffset="311.342">889 480,'5'-29,"6"-23,7-13,4-1,3 7,-2 9,0 7,0 12,-3 6,0 7,-4 2,0 4,2 4,3 3,-2 7,1 8,-4 8,-4 0</inkml:trace>
</inkml:ink>
</file>

<file path=ppt/ink/ink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4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48,'-7'-6,"0"1,0 0,0 1,-1-1,0 1,1 1,-2 0,1 0,0 0,-1 1,1 1,-1-1,1 1,-1 1,0-1,1 2,-1-1,0 1,1 0,-1 1,1 0,-1 0,1 1,0 0,0 1,0-1,1 2,-1-1,1 1,0 0,0 0,0 1,1 0,0 0,-2 4,-1-3,0 1,1 0,0 0,0 1,1 0,0 0,0 1,1 0,1 0,0 1,0-1,1 1,0 0,1 0,0 0,1 1,0-1,1 1,0 0,1-1,0 1,2 10,3-14,1-1,0 0,0 0,1-1,-1 0,1 0,1 0,-1-1,1 0,0-1,0 0,0 0,0 0,1-1,0 0,-1-1,1 0,0-1,0 1,2-1,59 4,-39-4</inkml:trace>
  <inkml:trace contextRef="#ctx0" brushRef="#br0" timeOffset="373.984">952 20,'-56'22,"0"3,1 3,2 2,-18 14,-11 29,80-70,0-1,0 1,0 0,0-1,1 1,-1 0,1 0,0 0,-1 0,2 0,-1 0,0 0,1 1,-1-1,1 0,0 0,0 0,0 1,0-1,1 0,-1 0,1 0,0 1,0-1,0 0,0 0,1 0,-1-1,1 1,0 0,1 1,1 1,0-1,0 0,1 0,0 0,0 0,0-1,0 1,1-1,-1-1,1 1,0-1,0 0,0 0,0-1,0 1,0-1,0-1,0 1,0-1,1 0,-1-1,0 1,0-1,0 0,0-1,0 0,0 0,0 0,1-1,15-6,-1-1,0-1,0 0,-1-2,-1-1,0 0,2-4,172-207,-193 225,0-1,1 1,-1 0,0-1,0 1,1-1,-1 1,0 0,0-1,1 1,-1 0,0-1,1 1,-1 0,1-1,-1 1,0 0,1 0,-1-1,1 1,-1 0,1 0,-1 0,0 0,1 0,-1 0,1 0,-1 0,1 0,-1 0,1 0,-1 0,1 0,-1 0,1 0,-1 0,0 0,1 0,-1 1,1-1,-1 0,1 0,-1 1,0-1,1 0,-1 0,0 1,1-1,-1 1,0-1,1 0,-1 1,0-1,0 1,1-1,-1 1,6 32,-4-19,-2-13,1 13,1-1,0 1,1-1,0 0,1 0,1 0,0 0,0-1,1 0,1 0,0 0,1-1,0 0,1-1,0 1,0-2,11 9,-2-6,-3-2</inkml:trace>
  <inkml:trace contextRef="#ctx0" brushRef="#br0" timeOffset="724.391">1460 387,'143'-259,"-116"226,-27 32,0 1,1-1,-1 1,1-1,-1 1,0 0,1-1,0 1,-1-1,1 1,-1 0,1-1,-1 1,1 0,0 0,-1 0,1-1,-1 1,1 0,0 0,-1 0,1 0,0 0,-1 0,1 0,0 0,-1 0,1 0,0 1,-1-1,1 0,-1 0,1 1,0-1,-1 0,1 1,-1-1,1 0,-1 1,1-1,-1 1,0-1,1 1,-1-1,1 1,-1-1,0 1,1-1,-1 1,0 0,0-1,1 1,-1 0,0-1,0 1,0-1,0 2,6 53,-7-51,0 1,0-1,1 0,0 0,0 0,0 0,0 0,0 1,1-1,0 0,0 0,0 0,0 0,1 0,0-1,-1 1,1 0,1-1,-1 1,0-1,1 0,0 1,0-1,0 0,0-1,0 1,0-1,1 1,-1-1,1 0,3 1,0-4,1 0,-1 0,0-1,0 0,0-1,0 0,0 0,0 0,-1-1,1 0,-1 0,0 0,0-1,-1 0,1 0,-1-1,-1 1,1-1,-1 0,4-6,7-5,27-27,-29 33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27:22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412 159,'1'129,"3"-44,-4 1,-3 0,-5-1,-3 0,-4-1,-4 5,12-68</inkml:trace>
  <inkml:trace contextRef="#ctx0" brushRef="#br0" timeOffset="265.556">1 304,'27'-23,"2"2,1 1,0 1,1 1,1 2,1 2,24-8,-20 6,1-1,1 0,0 3,1 1,1 2,0 2,1 1,-1 3,35-1,-52 10,-8 1</inkml:trace>
  <inkml:trace contextRef="#ctx0" brushRef="#br0" timeOffset="621.537">750 594,'-1'4,"0"1,-1-1,2 1,-1-1,0 1,1-1,0 1,0-1,0 1,1-1,0 1,-1-1,1 1,1-1,-1 0,1 1,0-1,0 0,0 0,0 0,1 0,-1-1,1 1,0-1,0 1,1-1,-1 0,1 0,-1-1,1 1,0-1,0 0,0 0,0 0,0 0,1-1,1 1,2 0,1-1,-1 0,1 0,0-1,0 0,0 0,-1-1,1 0,0-1,-1 0,1 0,-1-1,0 0,0-1,0 1,0-1,0-1,-1 0,0 0,0 0,0-1,-1 0,0 0,0-1,0 0,-1 0,0 0,0 0,-1-1,0 0,0 0,-1 0,0 0,-1-1,0 1,0-1,0 1,-1-1,-1 0,1 0,-1 1,-1-1,0 0,-1-5,-7-25,4 23</inkml:trace>
  <inkml:trace contextRef="#ctx0" brushRef="#br0" timeOffset="1270.31">1282 691,'7'5,"0"0,0 0,0-1,1 0,0-1,-1 1,1-2,0 1,1-1,-1 0,0 0,1-1,-1-1,0 1,1-1,-1 0,1-1,-1 0,0-1,1 0,-1 0,0 0,0-1,0 0,-1-1,1 0,-1 0,0 0,0-1,0 0,0-1,-1 0,0 1,0-2,-1 1,0-1,0 0,0 0,-1 0,0-1,-1 1,1-1,-1 0,-1 0,0 0,0-1,0 1,-1 0,0-1,-1 1,0-1,-1-2,1 8,-1 0,0 0,0 0,0 0,0 0,0 1,-1-1,1 0,-1 0,0 1,0-1,0 1,0 0,0-1,-1 1,1 0,-1 0,1 1,-1-1,0 0,1 1,-1 0,0-1,0 1,0 0,0 1,0-1,0 0,0 1,-1 0,1 0,0 0,0 0,0 0,0 1,0-1,0 1,-1 0,1 0,-1 0,-111 66,110-65,1 1,-1-1,1 1,0 0,0 0,1 1,-1-1,1 1,-1 0,1 0,0 0,0 0,1 0,0 1,-1-1,1 1,1 0,-1-1,1 1,0 0,0 0,0 0,0 0,1 0,0 0,0 0,1 0,-1 0,1 0,0 0,0 0,1 0,-1-1,1 1,0 0,1-1,-1 0,1 1,-1-1,1 0,1 0,-1-1,0 1,1-1,0 1,0-1,0 0,3 1,8-1,0-1,0 0,0-1,1-1,-1-1,0 0,1-1,-1 0,0-1,0-1,-1 0,1-1,-1-1,0 0,3-3,-13 7,30-12</inkml:trace>
  <inkml:trace contextRef="#ctx0" brushRef="#br0" timeOffset="1676.463">1936 450,'7'-30,"-4"18,-12 25,6-9,0 0,1 0,0 1,0-1,0 0,0 1,1-1,-1 1,1 0,0-1,1 1,-1 0,1 0,0 0,0-1,1 1,-1 0,1 0,0-1,0 1,1-1,0 1,-1-1,1 1,1-1,-1 0,1 0,-1 0,1 0,0 0,0-1,1 1,-1-1,1 0,0 0,0 0,0-1,0 1,3 0,-5-2,-1 0,1 0,0 0,-1 0,1 0,-1 0,1 1,-1-1,0 0,0 1,0-1,0 1,0-1,0 1,0 0,0-1,0 1,-1 0,1 0,-1 0,1-1,-1 1,0 0,0 0,1 0,-1 0,-1 0,1 0,0-1,0 1,-1 0,1 0,-1 0,1-1,-1 1,0 0,0 0,0-1,0 1,0-1,0 1,0-1,-1 1,1-1,0 0,-1 0,1 0,-1 0,1 0,-1 0,-1 1,-90 60,87-59,-40 19,35-22</inkml:trace>
  <inkml:trace contextRef="#ctx0" brushRef="#br0" timeOffset="2211.498">2371 498,'-50'17,"45"-14,1 0,-1 0,1 1,0-1,0 1,1 0,-1 0,1 0,0 1,0-1,0 1,1 0,-1 0,1-1,1 2,-1-1,0 0,1 0,0 0,1 1,-1-1,1 0,0 1,0-1,0 0,1 1,0-1,0 0,0 0,1 1,0-1,0 0,0-1,0 1,1 0,0-1,0 1,0-1,1 0,-1 0,1 0,0 0,0-1,0 1,0-1,1 0,0-1,-1 1,1-1,0 0,0 0,0 0,0-1,1 0,4 1,8-7,0-1,0-1,-1 0,0-2,0 0,-1 0,0-2,-1 0,0-1,-1 0,0-1,-1-1,0 0,-1 0,-1-2,-1 1,0-1,-1-1,4-9,4 3,-2-2,0 0,-2 0,-1-2,-1 1,-1-1,-1-1,-1 0,-2 0,-1 0,-1-1,-2 0,0 0,-3-21,1 47,-1-1,0 1,1-1,-1 1,0 0,-1 0,1-1,-1 1,1 0,-1 0,0 0,0 1,0-1,0 0,-1 1,1-1,-1 1,1 0,-1 0,0 0,0 0,0 0,0 1,0-1,-1 1,1 0,0 0,0 0,-1 0,1 1,-1 0,1-1,-1 1,1 0,-1 0,1 1,0-1,-1 1,1 0,-1 0,1 0,0 0,0 0,0 1,0 0,0-1,0 1,0 0,0 0,1 1,-1-1,1 1,-2 1,-10 8,1-1,0 2,1 0,0 0,1 1,1 1,0 0,1 0,0 1,1 0,1 0,1 1,0 0,2 0,0 0,0 1,2-1,0 4,0-9,0 0,1 1,1-1,0 0,1 1,0-1,1 0,0 1,1-1,1-1,0 1,0 0,1-1,1 0,-1 0,2 0,0-1,0 0,1 0,0-1,0 0,1 0,1-1,-1 0,1-1,4 2,46 11,-34-20</inkml:trace>
  <inkml:trace contextRef="#ctx0" brushRef="#br0" timeOffset="3476.819">3121 425,'-11'1,"0"0,0 1,0 0,0 1,0 1,1-1,-1 2,1-1,0 2,1-1,-1 1,1 0,0 1,0 0,1 1,0 0,1 0,-1 1,1 0,1 0,0 0,0 1,1 0,0 0,1 0,0 1,1-1,0 1,0 0,1 0,1 0,0 0,0 1,1-1,1 0,0 0,0 0,2 5,-2-13,-1 1,1-1,0 0,0-1,0 1,1 0,-1 0,1 0,0-1,-1 1,1-1,0 1,1-1,-1 0,0 0,1 0,-1 0,1 0,-1-1,1 1,0-1,0 1,0-1,0 0,0 0,0-1,0 1,0 0,0-1,0 0,0 0,0 0,0 0,0 0,1-1,-1 1,0-1,0 0,0 0,2-1,107-68,33-123,-114 347,-29-151,1 0,0 0,0 0,0-1,0 0,0 0,0 1,1-2,-1 1,1 0,0-1,-1 0,1 1,0-1,0-1,-1 1,1-1,0 1,0-1,0 0,0-1,0 1,0 0,-1-1,1 0,0 0,0 0,-1-1,1 1,-1-1,1 0,-1 0,0 0,0 0,0-1,0 1,0-1,0 0,0 0,-1 0,0 0,1 0,-1 0,-1-1,1 1,0-1,-1 1,0-1,1 0,89-146,-77 289,-14-137,0 0,1-1,-1 1,0-1,0 1,1 0,-1-1,1 1,-1-1,1 1,0-1,0 1,-1-1,1 0,0 1,0-1,1 0,-1 0,0 1,0-1,0 0,1 0,-1 0,1-1,-1 1,1 0,-1-1,1 1,-1 0,1-1,-1 0,1 1,0-1,-1 0,1 0,0 0,-1 0,1 0,-1 0,1 0,0-1,-1 1,1-1,-1 1,1-1,-1 0,1 1,-1-1,1 0,-1 0,0 0,1 0,-1 0,0 0,0 0,0-1,0 1,0 0,0-1,0 1,0 0,-1-1,1 1,0-1,0-1,141-244,-136 239,-5 5,-1 1,0 0,1-1,0 1,0 0,-1 0,1 0,1-1,-1 1,0 0,0 0,1 1,-1-1,1 0,0 0,-1 1,1-1,0 1,0-1,0 1,0 0,0 0,0 0,1 0,-1 0,0 0,0 1,1-1,-1 1,0-1,1 1,-1 0,0 0,1 0,-1 0,1 1,-1-1,0 1,0-1,1 1,-1 0,0 0,0 0,0 0,0 0,0 0,0 1,0-1,1 1,3 16,0 1,-1 0,-1 0,-1 0,-1 0,0 1,-1-1,-1 1,-3 17,2 8,2 96,-6-1,-6 1,-19 82,28-207,0 0,-1 0,-1 0,0 0,-1-1,-1 0,0 0,-2-1,1 1,-1-2,-1 1,-1-1,0 0,0-1,-1 0,-12 9,20-20,0 1,0-1,0 0,0 0,-1 0,1 0,0-1,-1 1,1-1,0 0,-1 0,1 0,0 0,-1-1,1 1,0-1,0 0,-1 0,1 0,0 0,0 0,0-1,0 0,0 1,1-1,-1 0,0-1,1 1,-1 0,1-1,0 1,0-1,0 0,0 1,0-1,1 0,-1 0,1 0,-1-3,-27-132,32 104,3 0,0 1,3-1,0 1,2 1,2 0,1 0,1 2,1 0,2 0,1 2,2 0,0 1,2 1,1 2,0 0,2 1,1 2,1 0,0 2,2 2,0 0,1 2,0 1,1 2,1 1,7-1,0 2</inkml:trace>
  <inkml:trace contextRef="#ctx0" brushRef="#br0" timeOffset="4265.893">1 1320,'270'-43,"1133"-74,-933 51,3-2,390-2,-677 68,-53 4,0-6,-1-6,0-5,74-21,-67-19,-109 36</inkml:trace>
</inkml:ink>
</file>

<file path=ppt/ink/ink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22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59 445,'79'-15,"-2"-3,0-4,-1-4,-2-2,-1-4,-1-3,-2-3,32-25,-90 54,1 0,-2 0,1-2,-1 1,-1-2,0 1,-1-1,0-1,0-1,-8 12,-1 1,1-1,-1 0,1 0,-1 0,0 1,0-1,0 0,0 0,0 0,0 1,0-1,-1 0,1 0,-1 0,1 1,-1-1,0 0,0 1,0-1,1 1,-1-1,-1 1,1-1,0 1,0 0,-1-1,1 1,0 0,-1 0,1 0,-1 0,0 0,1 0,-1 1,0-1,1 0,-1 1,0-1,0 1,1 0,-1 0,0 0,0 0,0 0,1 0,-1 0,0 0,0 1,0-1,1 1,-1-1,0 1,1 0,-1-1,0 1,1 0,-2 1,-15 9,1 1,0 1,0 1,2 0,0 1,0 0,1 1,1 1,1 0,1 1,0 0,1 0,1 2,1-1,-2 7,-18 49,4 1,3 0,3 2,4 0,3 1,0 70,2-22,3-15,-6-1,-25 107,32-201,0 0,-1 0,-1-1,0 0,-1 0,-1-1,-1 0,-7 9,14-20,0 0,0 0,0-1,0 1,-1-1,1 0,-1 0,0 0,0 0,0-1,0 0,0 0,0 0,-1 0,1 0,-1-1,0 0,1 0,-1 0,0-1,1 1,-1-1,0 0,0-1,1 1,-1-1,0 0,1 0,-1 0,1-1,-1 0,1 0,-4-2,-2-3,1-1,1-1,-1 1,2-1,-1-1,1 0,0 0,1 0,0 0,1-1,0 0,1 0,-1-3,-4-8,-4-8,0-1,2-1,2 0,1 0,1-1,2 0,1 0,2-1,1-28,2 55,1 0,-1 0,1 0,0 0,1 0,0 0,0 1,0-1,1 1,0 0,0 0,1 0,-1 1,1-1,0 1,1 0,-1 1,1-1,0 1,0 0,1 1,-1-1,1 1,0 1,-1-1,1 1,0 0,1 1,-1-1,0 2,0-1,0 1,4 0,41-6,0-2,-1-2,0-3,0-2,24-11,97-58,-171 83,0 0,0 0,-1 0,1 0,0 0,0 0,0 0,1 0,-1 0,0 0,0 0,0 1,1-1,-1 0,0 1,1-1,-1 1,1-1,-1 1,0 0,1 0,-1 0,1 0,-1 0,1 0,-1 0,0 0,1 0,-1 1,1-1,-1 1,0-1,1 1,-1-1,0 1,1 0,-1-1,0 1,0 0,0 0,0 0,0 0,0 0,0 0,0 0,0 1,5 119,-5-22,5-74</inkml:trace>
</inkml:ink>
</file>

<file path=ppt/ink/ink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26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0,'-37'5,"15"-3,0 1,0 1,0 1,0 1,1 1,0 0,-1 3,20-10,0 1,0 0,0 0,0 0,1 0,-1 0,0 0,1 0,-1 1,1-1,-1 0,1 1,-1 0,1-1,0 1,0 0,0-1,0 1,0 0,1 0,-1 0,0 0,1 0,-1 0,1 0,0 0,0 0,-1 0,2 0,-1 0,0 0,0 0,0 0,1 0,-1 0,1 0,0 0,0-1,-1 1,1 0,0 0,1 0,-1-1,0 1,0-1,1 1,0 0,70 43,-64-42,0 0,-1 1,0 0,0 0,0 1,0 0,0 0,-1 0,0 1,0 0,-1 0,4 5,-8-9,1 1,-1 0,0-1,0 1,0 0,0 0,0 0,-1 0,0 0,1 0,-1 0,0 0,0 0,0 0,-1-1,1 1,-1 0,0 0,0 0,0 0,0 0,0-1,0 1,-1 0,1-1,-1 0,0 1,0-1,0 0,0 0,0 0,0 0,-1 0,0 1,-94 46,-22-29,119-20,1 0,-1 0,0 1,0-1,1 0,-1 0,0 1,1-1,-1 0,0 0,0 1,1-1,-1 0,0 1,0-1,0 0,0 1,0-1,1 0,-1 1,0-1,0 0,0 1,0-1,0 1,0-1,0 0,0 1,0-1,0 0,0 1,0-1,-1 1,1-1,0 0,0 1,0-1,0 0,-1 1,1-1,0 0,0 0,-1 1,1-1,0 0,0 1,-1-1,1 0,0 0,-1 0,1 1,0-1,-1 0,1 0,0 0,-1 0,1 0,13 4</inkml:trace>
</inkml:ink>
</file>

<file path=ppt/ink/ink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24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57 408,'167'-17,"63"-12,-118 18,-88 11</inkml:trace>
  <inkml:trace contextRef="#ctx0" brushRef="#br0" timeOffset="234.112">1 662,'43'5,"34"-3,13-3,1 0,-11-5,-8-2,-13 1,-15 2</inkml:trace>
  <inkml:trace contextRef="#ctx0" brushRef="#br0" timeOffset="863.749">678 1170,'433'-480,"-44"-18,-248 326,-140 171,-1 0,1 0,-1 0,1 0,-1 0,1 0,-1 0,1 0,0 0,0 0,0 0,-1 1,1-1,0 0,0 0,0 1,0-1,0 1,0-1,0 1,0-1,1 1,-1-1,0 1,0 0,0 0,0 0,1 0,-1 0,0 0,0 0,0 0,0 0,1 0,-1 1,0-1,0 0,0 1,0-1,0 1,0-1,0 1,0 0,0-1,0 1,0 0,0 0,0 0,-1-1,1 1,0 0,0 0,-1 0,1 1,5 141,-8-91,0 1,0-3,2 1,2-1,2 1,4 3,-5-38,6 65,-9-79,0 0,-1 0,1 0,0 0,-1 0,0 0,1 0,-1 0,0 0,0 0,0 0,0 0,-1-1,1 1,0 0,-1-1,1 1,-1-1,0 1,1-1,-1 0,0 0,0 0,0 0,0 0,0 0,0 0,0-1,0 1,0-1,0 1,0-1,0 0,-2 0,-13-1,1-1,0 0,0-1,0-1,0-1,1 0,-1-1,1-1,1 0,-3-2,-10-4,-24-8,-1 1,-1 3,-45-9,-10 6,80 17</inkml:trace>
</inkml:ink>
</file>

<file path=ppt/ink/ink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26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7 988,'-4'15,"2"-11,2-5</inkml:trace>
  <inkml:trace contextRef="#ctx0" brushRef="#br0" timeOffset="256.819">64 198,'0'0</inkml:trace>
  <inkml:trace contextRef="#ctx0" brushRef="#br0" timeOffset="520.728">176 1073,'140'-227,"-139"225,0 0,0 0,0 0,0 1,0-1,0 0,1 1,-1-1,0 1,1-1,-1 1,1 0,0 0,-1 0,1-1,0 2,0-1,-1 0,1 0,0 0,0 1,0-1,0 1,0 0,0 0,0-1,0 1,0 1,0-1,0 0,0 0,0 1,0-1,0 1,0-1,0 1,0 0,-1 0,1 0,0 0,0 0,-1 0,1 0,-1 1,1-1,-1 1,0-1,1 1,-1-1,0 1,29 50,-29-45,2 0,-1-1,1 1,0 0,0-1,1 0,0 0,0 0,0 0,1-1,0 1,0-1,0 0,0-1,1 1,0-1,0 0,0-1,1 0,-1 1,1-2,0 1,0-1,-1 0,1-1,5 1,-2-6,0-1,-1 0,1-1,-1 0,-1-1,1 0,-1 0,0-1,-1 1,0-2,0 1,0-1,-1 0,-1-1,0 1,0-1,-1 0,0 0,2-8,47-132,-49 129</inkml:trace>
  <inkml:trace contextRef="#ctx0" brushRef="#br0" timeOffset="1188.346">1220 283,'-33'48,"-17"40,6 14,10-5,11-10,9-14,7-15,10-8,4-8,6-6,5-4,5-3,3-2,2-5,-4-6</inkml:trace>
  <inkml:trace contextRef="#ctx0" brushRef="#br0" timeOffset="1919.263">1306 875,'22'-2,"1"-1,-1-1,0-1,0-1,0 0,-1-2,0-1,8-5,-12 6,-1-2,0 0,0-1,-2-1,1 0,-1-1,-1 0,0-1,-1 0,-1-1,0-1,-1 0,7-14,-15 27,0 1,-1-1,1 0,0 0,-1 0,0 0,0 0,0 0,0 0,0 0,-1 0,0 0,1 0,-1-1,0 1,0 0,-1 0,1 0,-1 0,1-1,-1 1,-1-2,0 4,-1 1,1 0,0-1,-1 1,1 0,0 0,-1 0,1 1,-1-1,1 0,0 1,0 0,-1-1,1 1,0 0,0 0,0 1,0-1,0 0,0 0,0 1,0 0,1-1,-1 1,0 0,1 0,0-1,-1 1,1 0,0 1,-1 0,0 0,-4 2,0 1,1 0,0 0,0 0,0 1,1-1,0 1,0 0,0 0,1 1,1-1,-1 1,1-1,0 1,1 0,0 0,0 0,0 0,1 0,1 0,-1 0,2 6,2-9,0 0,0 0,0-1,0 0,1 1,0-1,0-1,0 1,0-1,1 0,-1 0,1-1,0 1,-1-1,1-1,0 1,0-1,1 0,-1 0,0-1,0 1,0-1,0-1,1 1,-1-1,0 0,0-1,0 0,1 0,12-4,0-1,0 0,-1-2,0 0,0-1,-1-1,0 0,-1-2,-1 1,0-2,0 0,-2-1,0 0,0-1,0-4,-11 18,0-1,0 0,0 0,-1 0,1 0,-1 0,0 0,0 0,0-1,0 1,-1 0,1 0,-1-1,0 1,0 0,0-1,0 1,-1-3,-1 6,0 0,0 0,0 0,0 0,0 0,0 0,0 1,0-1,0 1,1-1,-1 1,0 0,0 0,1 0,-1 0,0 0,1 0,-1 1,1-1,-1 0,1 1,0-1,0 1,-1-1,1 1,0 0,0-1,1 1,-1 0,0 0,0 0,-3 2,1 0,-1 1,0-1,1 1,0 0,0-1,0 1,1 1,0-1,0 0,0 1,1-1,-1 1,1-1,1 1,-1 0,1-1,0 1,0 0,0-1,1 1,0 0,0-1,1 1,-1-1,1 1,0-1,1 0,-1 0,1 0,0 0,1 0,-1-1,1 0,3 4,-1-3,0 0,0-1,1 0,-1-1,1 1,0-1,0-1,0 1,0-1,0 0,0-1,1 0,-1 0,1 0,-1-1,1 0,-1-1,1 1,-1-2,7-1,6-2,-1-1,0-1,0-1,0-1,-1 0,-1-2,2-1,1-2,0-2,-2 0,0-1,0-1,-2-1,0 0,-2-1,0 0,-1-1,-1-1,1-4,-7-18,-6 44,-1-1,1 0,0 0,0 1,0-1,0 0,-1 1,1-1,0 0,-1 1,1-1,0 1,-1-1,1 0,-1 1,1-1,-1 1,1-1,-1 1,1-1,-1 1,0 0,1-1,-1 1,0 0,1-1,-1 1,0 0,1 0,-1 0,0-1,1 1,-1 0,0 0,0 0,1 0,-1 0,0 0,1 1,-1-1,0 0,0 0,1 0,-1 1,0-1,1 0,-1 1,1-1,-1 1,0-1,1 1,-1-1,1 1,-1-1,1 1,-1-1,1 1,-10 11,0-1,1 1,1 1,0 0,0 0,1 1,1-1,1 1,0 1,0-1,2 1,-1 0,2-1,0 9,0-18,1 1,1-1,-1 1,1 0,0-1,0 1,0-1,1 1,0-1,0 1,0-1,1 1,0-1,0 0,0 0,1 0,0 0,-1 0,2-1,-1 1,1-1,-1 0,1 0,0 0,1 0,-1-1,0 0,1 1,0-2,0 1,0-1,0 1,0-1,1-1,-1 1,0-1,1 0,-1 0,1-1,0 1,-1-1,3 0,14-5</inkml:trace>
  <inkml:trace contextRef="#ctx0" brushRef="#br0" timeOffset="2188.331">2998 395,'-48'59,"2"2,3 1,-30 60,64-108,2 1,0 1,0-1,2 1,0 0,1 1,-1 9,4-22,0 1,1-1,0 1,0-1,0 1,0-1,1 1,0-1,0 0,0 1,0-1,1 0,-1 1,1-1,0 0,1 0,-1-1,1 1,-1 0,1-1,0 0,1 1,-1-1,0 0,1-1,0 1,0-1,-1 1,4 0,0 0,-1 0,1 0,0-1,-1 0,1-1,0 1,0-1,0 0,0-1,0 0,0 0,1-1,-1 1,0-1,-1-1,1 0,0 0,0 0,-1 0,1-1,-1 0,0-1,1 0,-2 0,1 0,0 0,-1-1,0 0,0 0,0 0,-1-1,0 0,0 1,0-2,-1 1,2-4,1-10</inkml:trace>
  <inkml:trace contextRef="#ctx0" brushRef="#br0" timeOffset="2438.283">2575 678,'34'0,"30"0,13 0,0-5,-10-1,-11 0,-14 1</inkml:trace>
  <inkml:trace contextRef="#ctx0" brushRef="#br0" timeOffset="2669.342">3252 227,'20'50,"-2"2,-2 1,-3 0,-2 0,-3 1,0 13,-5-42,-1 1,-1-1,-1 1,-2-1,0 0,-2 1,0-1,-2 0,-1-1,0 0,-2 0,-1 0,-1-1,-1-1,-1 0,-1 0,-1-2,0 1,-2-2,0 0,-1-1,-10 6,-70 38,79-54</inkml:trace>
  <inkml:trace contextRef="#ctx0" brushRef="#br0" timeOffset="3117.747">3451 819,'38'-5,"27"-1,13 0,-3 1,-9 1,-16-3,-12 0,-7 0,-4 2,-2 2,-1-4,1 0,-4 1</inkml:trace>
  <inkml:trace contextRef="#ctx0" brushRef="#br0" timeOffset="3316.853">3761 537,'-5'43,"-1"29,-1 7,2-6,2-9,6-12,2-10,1-7,-1-4,3-8,1-8</inkml:trace>
  <inkml:trace contextRef="#ctx0" brushRef="#br0" timeOffset="3588.594">4212 367,'5'44,"6"32,2 14,-2-4,-3-11,-2-10,-3-10,-1-11,-2-7,0-5,0-4,-1-6</inkml:trace>
  <inkml:trace contextRef="#ctx0" brushRef="#br0" timeOffset="3989.898">4128 481,'47'-25,"1"2,0 2,2 3,22-5,26 10,-95 13,-1 0,1 0,-1 0,1 0,-1 1,1-1,-1 1,1 0,-1-1,0 1,1 0,-1 0,0 1,0-1,0 0,0 1,0 0,0-1,0 1,0 0,-1 0,1 0,-1 0,1 0,-1 0,0 0,0 0,0 1,0-1,0 1,0-1,-1 0,1 1,-1-1,0 1,1 0,-3 8,0 0,0 0,-1-1,0 1,-1-1,0 0,-1 0,0-1,0 1,-1-1,-1 0,1 0,-1-1,-1 0,1 0,-2-1,-3 3,-40 49,50-57,-1 0,1 1,1 0,-1-1,0 1,1 0,-1 0,1 0,0 0,0 0,0 0,0 0,1 0,-1 0,1 1,0-1,0 0,0 0,0 0,0 1,1-1,0 0,-1 0,1 0,0 0,1 0,-1 0,0 0,1 0,0 0,-1-1,1 1,2 1,92 65,-47-39,-46-28,1 0,-1 1,1-1,-1 1,0 0,0 0,0 0,-1 1,1-1,-1 0,0 1,1 0,-2 0,1-1,0 1,-1 0,0 1,0-1,0 0,0 0,-1 0,1 0,-1 1,0-1,-1 0,1 0,-1 1,1-1,-1 0,-1 0,1 0,-1 0,1 0,-1 0,0-1,0 1,-1 0,1-1,-14 15,0 0,-1-1,-1-1,0-1,-1-1,-1 0,-1-1,1-2,-2 0,1-1,-20 6,40-16,-59 21,35-16</inkml:trace>
  <inkml:trace contextRef="#ctx0" brushRef="#br0" timeOffset="4551.648">5087 594,'-34'19,"-20"25,-1 11,8 5,13-3,12-6,10-7,11-11,11-7,9-7,5-7,9-6,3-3,1-8,-6-2</inkml:trace>
  <inkml:trace contextRef="#ctx0" brushRef="#br0" timeOffset="4817">5341 678,'-13'16,"1"0,1 1,0 1,1 0,1 0,1 1,1 0,0 1,1-1,2 1,-2 13,5-31,1 0,0 1,0-1,0 0,0 0,1 1,-1-1,1 0,-1 0,1 0,0 0,-1 0,1 0,0 0,0 0,1 0,-1 0,0 0,1-1,-1 1,1 0,-1-1,1 1,0-1,0 0,0 0,0 1,0-1,0 0,0-1,0 1,0 0,0-1,0 1,0-1,1 1,-1-1,0 0,0 0,0 0,1 0,-1-1,1 1,92-31,-85 25,0 0,-1-1,0 0,0 0,-1 0,0-2,0 1,-1-1,0 0,0 0,-1 0,0-1,-1 0,0-1,-1 1,0-1,-1 0,0 1,0-2,-1 1,-1 0,0 0,0-1,-1 1,0 0,-2-5,-38-57,26 54</inkml:trace>
  <inkml:trace contextRef="#ctx0" brushRef="#br0" timeOffset="5151.064">5877 537,'-12'6,"-1"1,1 1,0 0,1 0,0 1,0 1,1-1,0 2,1 0,0 0,1 0,0 1,1 0,-6 12,13-21,-1 0,1 0,0 0,-1 0,1 0,1 0,-1-1,0 1,1 0,-1 0,1 0,0 0,0-1,0 1,0 0,1-1,-1 1,1-1,-1 1,1-1,0 0,0 1,0-1,0 0,0 0,1-1,-1 1,0 0,1-1,0 1,-1-1,1 0,0 0,-1 0,1 0,0-1,0 1,2-1,-1 2,1-1,0 1,-1 0,0 0,0 1,1-1,-2 1,1 0,0 0,0 0,-1 0,0 1,1 0,-1-1,-1 1,2 1,-4 0,0 0,-1 0,1 0,-1 0,0 0,0 0,-1 0,0 0,1-1,-2 1,1-1,0 1,-1-1,0 0,0 0,0 0,0 0,-1-1,1 1,-1-1,0 0,0 0,0 0,-1-1,1 1,-1-1,1 0,-5 1,-17 8,2-4</inkml:trace>
  <inkml:trace contextRef="#ctx0" brushRef="#br0" timeOffset="5506.801">6329 198,'-31'49,"3"1,2 1,2 1,3 2,2 0,2 1,-9 56,22-97,1 0,0 0,1 0,0 1,1-1,1 0,0 1,1-1,0 0,1 1,1-1,0 0,1 0,1-1,0 1,0-1,2 0,0 0,0-1,1 0,0 0,1-1,1 0,0-1,0 0,1 0,29 6,-21-13</inkml:trace>
  <inkml:trace contextRef="#ctx0" brushRef="#br0" timeOffset="6237.368">6442 819,'45'-22,"-1"-2,-1-2,-1-2,-1-2,-2-1,20-21,-18-1,-40 52,1-1,-1 1,0-1,0 1,0-1,-1 0,1 1,0-1,-1 0,1 0,-1 0,1 1,-1-1,0 0,0 0,0 0,0 0,0 0,0 0,0 1,-1-1,1 0,-1 0,1 0,-1 1,0-1,0 0,0 1,0-1,0 0,0 1,-1-1,-2 1,0 0,0 0,0 1,0-1,0 1,0 0,0 0,-1 1,1-1,0 1,0 0,0 0,0 0,0 1,0-1,1 1,-1 0,0 0,1 0,-1 1,1-1,0 1,0 0,0 0,0 0,0 0,1 0,-1 1,-9 10,0-1,2 2,-1-1,2 1,0 1,1 0,0 0,1 0,1 1,1 1,5-13,0-1,0 1,0-1,0 0,1 1,0-1,0 1,1-1,-1 0,1 0,-1 0,2 0,-1 0,0 0,1 0,-1-1,1 1,0-1,0 0,0 0,1 0,-1 0,1 0,0-1,0 0,-1 1,2-1,-1-1,0 1,0-1,0 1,1-1,-1-1,1 1,-1-1,0 1,1-1,-1 0,1-1,-1 1,1-1,-1 0,0 0,1 0,-1-1,0 1,0-1,0 0,3-2,18-8,0-1,-1 0,0-2,-1-1,-1-1,0-1,-1-1,-2 0,0-2,0 0,-2-1,13-23,-22 32,-16 20,-13 19,-17 81,37-104,1 0,-1 0,1 0,0 0,0 0,0 0,0 0,0 0,1 0,-1-1,1 1,0 0,0 0,0 0,0-1,0 1,1-1,-1 1,1-1,0 1,0-1,0 0,0 0,0 0,0 0,0 0,1 0,-1-1,1 1,-1-1,1 1,-1-1,1 0,0 0,0-1,0 1,1 0,6-2,0 0,0-1,0-1,-1 1,1-1,0-1,-1 0,0 0,0-1,0 0,-1-1,1 0,-1 0,-1 0,1-1,-1 0,0-1,-1 0,0 0,0 0,-1-1,0 0,0 0,2-7,32-38,43-70,-110 144,14-4,1 0,1 1,0 0,1 1,1 0,0 1,2 0,0 0,1 1,1 0,1 0,1 1,0-1,2 1,2-17,0-1,1 1,-1-1,1 1,0-1,0 1,0-1,0 0,0 1,1-1,-1 0,1 0,0 0,0 0,0 0,1-1,-1 1,1-1,-1 1,1-1,0 0,0 0,0 0,0 0,0-1,0 1,1-1,-1 0,0 0,1 0,-1 0,1-1,-1 1,1-1,-1 0,1 0,-1 0,1 0,-1-1,1 0,-1 1,1-1,0-1,21-4</inkml:trace>
  <inkml:trace contextRef="#ctx0" brushRef="#br0" timeOffset="6519.795">7853 311,'-42'51,"3"2,3 2,1 1,1 7,30-57,-1 0,1 0,1 0,-1 0,1 1,0 0,1-1,0 1,0 0,0 0,1 0,0 1,0-1,1 0,-1 0,2 1,-1-1,1 0,0 0,1 0,0 0,0 0,0 0,1 0,0-1,0 1,1-1,0 0,0 0,5 6,-4-7,1 0,0-1,0 0,0 0,1 0,-1 0,1-1,0 0,0-1,0 0,0 0,0 0,1-1,-1 0,0 0,1-1,-1 0,1 0,-1-1,1 0,-1 0,0-1,0 0,1 0,-1 0,-1-1,1 0,5-4,17-30,-21 17</inkml:trace>
  <inkml:trace contextRef="#ctx0" brushRef="#br0" timeOffset="6756.324">7542 537,'39'5,"31"-4,14-1,-3-1,-10-5,-13-2,-11 1,-8-4,-12 1</inkml:trace>
  <inkml:trace contextRef="#ctx0" brushRef="#br0" timeOffset="6987.654">7966 1,'29'57,"-3"1,-2 2,-3 1,-3 0,-2 1,-1 12,-9-31,-2-1,-2 1,-1 0,-3-1,-1 1,-3-1,-1 1,-2-2,-2 1,-1-1,-2-1,-2-1,-2 0,-2-1,-1 0,-2-2,-5 4,14-21,-2 0,0-2,-1 0,-1 0,0-2,-9 5,4-2</inkml:trace>
  <inkml:trace contextRef="#ctx0" brushRef="#br0" timeOffset="11607.038">8220 1271,'-5'5,"-11"6,-7 6,-6 0,-1 2,-2-2,1 1,0-3,1 1,1-2,5-4</inkml:trace>
</inkml:ink>
</file>

<file path=ppt/ink/ink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0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323 123,'-20'43,"-15"44,-2 15,5-3,4-10,6-11,2-8,4-7,1-9,2-4,-1-6,2-6,-2-4,1-3,3-3,-1 0,1-6</inkml:trace>
  <inkml:trace contextRef="#ctx0" brushRef="#br0" timeOffset="387.161">266 67,'1'64,"2"1,3-1,4-1,1 1,19 54,-18-84,1 0,1-1,2 0,1-2,14 19,-30-47,1-1,-1 1,0-1,1 1,0-1,0 0,-1 0,1 0,1 0,-1 0,0 0,0 0,1-1,-1 1,1-1,-1 0,1 1,-1-1,1-1,0 1,0 0,0-1,-1 1,1-1,0 0,0 0,0 0,0 0,-1 0,1-1,0 1,0-1,0 0,-1 0,1 0,0 0,-1 0,1-1,-1 1,0-1,1 1,1-3,11-15,0-1,-1-1,-1-1,-1 1,-1-2,-1 0,-1 0,-1 0,-2-1,0 0,2-23,5-23,-4 0,-3-1,-4 0,-3-38,-12 47,7 63,1 5</inkml:trace>
</inkml:ink>
</file>

<file path=ppt/ink/ink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3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57,'-7'29,"1"0,1 1,2-1,1 1,1-1,2 1,1 0,2 4,-5-31,1 0,0-1,1 1,-1 0,0-1,1 1,0 0,-1-1,1 1,0-1,0 1,1-1,-1 1,0-1,1 0,-1 1,1-1,0 0,0 0,0 0,0-1,0 1,0 0,1-1,-1 1,0-1,1 0,-1 0,1 0,-1 0,1 0,0-1,-1 1,1-1,0 1,-1-1,1 0,0 0,0-1,0 1,9-4,0-1,-1 0,1 0,-1-1,0-1,0 0,-1-1,0 0,-1 0,1-1,-2 0,1-1,-1 1,1-4,66-62,-72 73,-1 1,1 0,-1-1,1 1,0 0,-1 1,1-1,0 0,0 1,0-1,0 1,-1 0,1 0,0 0,0 0,0 1,0-1,0 1,-1 0,1 0,0 0,-1 0,1 0,0 0,-1 1,1-1,-1 1,0 0,0-1,0 1,0 0,0 1,0-1,0 0,0 0,-1 1,1-1,0 3,49 37,-45-41,1-1,-1 0,0 1,0-2,1 1,-1-1,0 0,0 0,0-1,0 0,0 0,-1 0,1-1,0 0,-1 0,0 0,0 0,0-1,0 0,0 0,-1-1,1 1,-1-1,-1 0,1 0,-1 0,1 0,-2-1,1 0,0 1,-1-1,0 0,0-1,14-36,-10 25</inkml:trace>
  <inkml:trace contextRef="#ctx0" brushRef="#br0" timeOffset="315.732">871 311,'33'-14,"0"-1,-1-1,-1-3,0 0,-2-2,0-1,8-9,-34 29,0 0,0 0,0-1,0 1,0-1,-1 1,0-1,1 0,-1 0,0 0,0 0,0 0,-1 0,1-1,-1 1,0 0,0-1,0 1,0-1,-1 1,1-1,-1 0,0 1,0-1,0 0,-1 1,1-1,-1 1,0-1,0 1,0-1,0 1,-1-1,1 1,-1 0,0 0,0 0,0 0,0 0,-1 0,1 1,-1-1,0 1,0-1,-5 0,0 0,0 1,0 0,0 0,0 1,-1 0,1 0,0 1,0 0,-1 1,1 0,0 0,0 1,0-1,0 2,0-1,0 1,0 1,1-1,0 1,0 1,0-1,0 1,1 0,-1 1,1-1,1 1,-1 1,1-1,0 1,0 0,1 0,0 0,0 0,1 1,0 0,0 0,1 0,0 0,0 0,1 0,0 7,-2-6,1 0,1 1,-1-1,2 1,-1 0,2-1,-1 1,1 0,0-1,1 1,0-1,1 0,0 0,0 1,1-2,0 1,1 0,0-1,0 0,1 0,0-1,0 1,1-1,0-1,0 1,3 1,7 2,-1-1,1-1,1-1,-1 0,1-1,0-1,1-1,-1 0,20 0,-10-1</inkml:trace>
</inkml:ink>
</file>

<file path=ppt/ink/ink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0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99,'-15'21,"0"0,2 1,1 1,0 0,2 0,1 1,1 1,0 0,1 6,5-27,1 0,-1 0,1 0,0 1,0-1,0 0,1 0,-1 0,1 1,0-1,1 0,-1 1,1-1,-1 0,1 0,1 0,-1 0,0 0,1 0,0 0,0 0,0-1,1 1,-1 0,1-1,0 0,-1 0,2 0,-1 0,0 0,0-1,1 1,0-1,-1 0,1 0,0 0,0-1,0 1,0-1,0 0,1 0,5-4,0 1,1-2,-1 1,0-2,-1 1,1-1,-1-1,0 1,0-2,0 1,-1-1,0 0,-1-1,1 0,-1 0,-1-1,0 0,0 0,-1 0,0-1,0 0,-1 0,-1 0,2-4,-2 8,0-1,0 0,-1 0,0-1,0 1,-1 0,0-1,0 1,0-1,-1 1,0-1,-1 1,0 0,0-1,0 1,-1 0,0-1,-1 1,0 0,0 0,0 1,-1-1,0 1,0 0,0 0,-1 0,0 0,0 1,-3-2,4 3,0 0,0 0,-1 1,0-1,0 1,0 0,0 1,0-1,0 1,-1 0,1 1,-1-1,1 1,-1 0,0 0,1 1,-1 0,0 0,0 0,-3 1,-13 3</inkml:trace>
  <inkml:trace contextRef="#ctx0" brushRef="#br0" timeOffset="1651.994">541 14,'-11'17,"1"0,1 2,0-1,1 1,1 0,1 0,1 1,0 0,2 0,0 0,1 5,2-22,0-1,0 0,0 0,1 1,-1-1,0 0,1 0,0 0,-1 1,1-1,0 0,0 0,0 0,1 0,-1-1,0 1,1 0,-1 0,1-1,-1 1,1-1,0 1,0-1,0 0,0 0,0 0,0 0,0 0,0 0,0 0,0-1,0 1,1-1,-1 0,0 1,0-1,1 0,-1 0,0-1,2 1,4-1,-1-1,0 1,0-1,0 0,0-1,0 0,-1 0,1 0,-1-1,0 0,0 0,1-2,127-156,-131 161,0-1,-1 1,1 0,0 0,-1 0,1 1,0-1,0 1,0-1,0 1,0 0,0 0,-1 0,1 1,0-1,0 1,0-1,0 1,-1 0,1 0,0 0,-1 0,1 1,-1-1,1 1,-1 0,1-1,-1 1,0 0,0 0,0 0,0 1,-1-1,1 0,0 1,-1-1,0 1,0 0,1-1,-2 1,1 0,0 0,0 0,-1 0,20 26,-19-26,1 0,0 0,0 0,0 0,0 0,1 0,-1 0,1-1,0 1,-1-1,1 0,0 0,1 0,-1 0,0-1,0 1,1-1,-1 0,1 0,-1 0,1 0,-1-1,1 1,0-1,-1 0,1 0,-1 0,1-1,0 1,-1-1,1 0,-1 0,6-4,0-1,-1-1,0 1,0-1,-1-1,0 1,0-1,-1 0,0-1,0 0,-1 0,0 0,-1 0,0-1,0 0,-1 0,0 0,-1 0,0 0,0-7,3-5,2 5</inkml:trace>
</inkml:ink>
</file>

<file path=ppt/ink/ink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6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0,'-5'39,"3"17,2 4,2-9</inkml:trace>
</inkml:ink>
</file>

<file path=ppt/ink/ink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6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6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0,'-11'417,"18"-117,9-150,-11-111,-7-25</inkml:trace>
  <inkml:trace contextRef="#ctx0" brushRef="#br0" timeOffset="434.532">0 593,'488'29,"-240"-31,-245 2,1 0,-1-1,0 0,0 1,0-1,1 0,-1-1,0 1,-1-1,1 1,0-1,0 0,-1 0,1 0,-1 0,1 0,-1-1,0 1,0-1,0 0,0 1,0-1,-1 0,0 0,1 0,-1 0,0 0,0 0,0-1,-1 1,1 0,-1 0,0-1,0 1,0 0,0-1,-1 1,1-2,0 0,-1 1,0-1,0 0,0 1,-1-1,1 1,-1-1,0 1,0 0,-1 0,1 0,-1 0,0 0,0 0,0 1,-1 0,1-1,-1 1,0 0,0 1,0-1,0 1,0 0,-3-2,1 3,-1 0,1 0,0 0,0 1,0 0,-1 0,1 0,0 1,0 0,0 0,0 1,0 0,0 0,0 0,0 1,1-1,-1 1,1 1,0-1,0 1,0 0,-3 4,-2 1,0 0,1 1,1 0,0 1,0 0,1 0,1 0,-1 1,2 0,-2 5,3-9,1 0,-1 0,1 0,1 0,0 1,0-1,0 1,1-1,0 1,1 0,0 0,1-1,-1 1,2 0,-1-1,1 1,0-1,1 0,0 1,1-1,-1 0,1-1,1 1,0-1,0 0,0 0,12 5,0-1,1 0,0-1,0-2,1 1,0-2,1-1,0 0,-1-2,2 0,-1-1,0-1,1-1,-1 0,1-2,-1-1,3 0,9 1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27:42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73 189,'-10'-10,"-27"-22,37 31,-1 1,0 0,0 0,0 0,0 0,0 0,0 0,0 0,1 0,-1 1,0-1,0 0,0 0,0 1,0-1,1 0,-1 1,0-1,0 1,1-1,-1 1,0 0,1-1,-1 1,0 0,1-1,-1 1,1 0,-1 0,1-1,0 1,-1 0,1 0,0 0,-1 0,1 0,0-1,0 1,0 0,0 0,0 0,0 0,0 0,0 0,0 0,0-1,1 1,-1 0,0 0,1 0,-1 0,29 229,-13-157,30 213,-61-185,12-99,1-5</inkml:trace>
  <inkml:trace contextRef="#ctx0" brushRef="#br0" timeOffset="589.688">750 214,'1'-1,"0"-1,0 1,0 0,0-1,-1 1,1-1,0 1,-1-1,1 0,-1 1,0-1,1 1,-1-1,0 0,0 1,0-1,0 0,-1 1,1-1,0 0,-1 1,1-1,-1 1,1-1,-1 1,0-1,1 1,-1-1,0 1,0 0,0-1,0 1,-1 0,1 0,0 0,0 0,-1 0,1 0,-9-5,0 1,1 0,-2 0,1 1,0 1,-1 0,0 0,1 1,-1 0,0 1,0 0,0 1,0 0,0 1,0 0,0 1,0 0,0 1,0 0,1 0,0 1,0 1,0-1,0 2,1 0,-1 0,1 0,1 1,-1 0,2 1,-1 0,1 0,0 1,0 0,1 0,0 0,1 1,0 0,0 1,3-6,-1 0,1 0,0 0,1 1,-1-1,1 0,0 1,1-1,-1 0,1 1,0-1,0 1,1-1,0 0,0 1,0-1,0 0,1 1,0-1,0 0,0 0,1-1,0 1,0 0,0-1,0 0,1 1,0-1,-1-1,1 1,1 0,-1-1,0 0,1 0,0-1,0 1,0-1,0 0,0 0,0 0,0-1,1 0,-1 0,0 0,1-1,-1 0,3 0,10-5,1 0,-1-2,0 0,0-1,-1-1,0 0,-1-2,0 0,0 0,-1-1,-1-1,0-1,-1 0,0-1,-1 0,1-4,0 5,86-123,-135 295,19-93,4 0,2 1,3 1,3-1,3 1,2 4,25-16,-15-50</inkml:trace>
  <inkml:trace contextRef="#ctx0" brushRef="#br0" timeOffset="812.286">1259 577,'0'4,"-5"1,0 5,-1 3,6 1,3-3</inkml:trace>
  <inkml:trace contextRef="#ctx0" brushRef="#br0" timeOffset="1558.85">1428 189,'1'-6,"0"0,0-1,1 1,0 0,0 0,0 0,1 0,0 0,0 0,1 1,0 0,0 0,0 0,0 0,1 0,0 1,0 0,0 0,0 0,0 1,1-1,0 1,0 1,0-1,0 1,163-52,-56 44,-110 10,0 0,-1 0,1 0,0 0,0 0,-1 1,1-1,0 1,0 0,-1 0,1 0,-1 0,1 0,-1 1,1-1,-1 1,0-1,0 1,1 0,-1 0,-1 0,1 0,0 0,0 1,-1-1,1 0,-1 1,0-1,0 1,0 0,0-1,0 1,0 0,-1-1,0 1,1 0,-1 0,0 1,-63 113,40-86,-26 35,35-50,0 0,2 0,0 1,0 1,2 0,0 1,1 0,1 0,1 1,1 0,0 0,1 1,1 6,4-22,0 0,0 0,0 0,1-1,0 1,0 0,0 0,1-1,0 1,0-1,0 1,0-1,1 0,-1 1,1-1,0-1,0 1,1 0,-1-1,1 0,0 1,-1-2,2 1,-1 0,0-1,0 0,1 1,-1-2,1 1,0-1,-1 1,1-1,0-1,0 1,0-1,1 1,12 0,-1-1,1 0,0-1,-1-1,1 0,-1-2,1 0,-1-1,9-4,55-39,-70 33</inkml:trace>
  <inkml:trace contextRef="#ctx0" brushRef="#br0" timeOffset="2367.24">2444 504,'4'0,"1"4,1 6,-2 5,-5 4,-7 3,-2 1,-3 6,-4 2,-3-1,2 0,0-2,-1-2,-2 0,4-6</inkml:trace>
</inkml:ink>
</file>

<file path=ppt/ink/ink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5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1,'-9'19,"2"1,1 0,0 0,1 1,2-1,0 1,1 0,1 0,1 0,0 0,4 18,-3-36,-1 0,1 0,0-1,0 1,0 0,1-1,-1 1,0-1,1 1,0-1,-1 0,1 0,0 1,0-1,0-1,1 1,-1 0,0 0,1-1,-1 1,1-1,-1 0,1 0,0 0,-1 0,1 0,0-1,0 1,0-1,-1 0,1 0,0 0,0 0,1 0,4-2,-1 1,1-1,0 0,-1-1,1 0,-1 0,0 0,0-1,0 0,0-1,4-3,133-107,-141 113,1 0,0 1,0-1,0 1,-1 0,1 0,0 1,0-1,1 1,-1 0,0 0,0 0,0 0,0 1,0 0,0 0,0 0,0 0,-1 0,1 1,0 0,-1 0,1 0,-1 0,0 0,1 1,-1-1,0 1,0 0,-1 0,1 0,-1 0,1 1,-1-1,0 1,0-1,0 3,0-2,0 0,0 0,0-1,0 1,1-1,0 0,0 1,0-1,0 0,0-1,0 1,1 0,-1-1,1 0,0 0,0 0,0 0,-1-1,2 1,-1-1,0 0,0 0,0-1,1 1,-1-1,0 0,0 0,1-1,-1 1,0-1,0 0,0 0,0 0,1 0,0-1,4-6,1 1,-1-1,0-1,-1 1,1-2,-2 1,0-1,0 0,0-1,-1 1,-1-1,0 0,-1-1,0 1,0-1,0-8,1-5</inkml:trace>
  <inkml:trace contextRef="#ctx0" brushRef="#br0" timeOffset="311.342">889 480,'5'-29,"6"-23,7-13,4-1,3 7,-2 9,0 7,0 12,-3 6,0 7,-4 2,0 4,2 4,3 3,-2 7,1 8,-4 8,-4 0</inkml:trace>
</inkml:ink>
</file>

<file path=ppt/ink/ink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4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48,'-7'-6,"0"1,0 0,0 1,-1-1,0 1,1 1,-2 0,1 0,0 0,-1 1,1 1,-1-1,1 1,-1 1,0-1,1 2,-1-1,0 1,1 0,-1 1,1 0,-1 0,1 1,0 0,0 1,0-1,1 2,-1-1,1 1,0 0,0 0,0 1,1 0,0 0,-2 4,-1-3,0 1,1 0,0 0,0 1,1 0,0 0,0 1,1 0,1 0,0 1,0-1,1 1,0 0,1 0,0 0,1 1,0-1,1 1,0 0,1-1,0 1,2 10,3-14,1-1,0 0,0 0,1-1,-1 0,1 0,1 0,-1-1,1 0,0-1,0 0,0 0,0 0,1-1,0 0,-1-1,1 0,0-1,0 1,2-1,59 4,-39-4</inkml:trace>
  <inkml:trace contextRef="#ctx0" brushRef="#br0" timeOffset="373.984">952 20,'-56'22,"0"3,1 3,2 2,-18 14,-11 29,80-70,0-1,0 1,0 0,0-1,1 1,-1 0,1 0,0 0,-1 0,2 0,-1 0,0 0,1 1,-1-1,1 0,0 0,0 0,0 1,0-1,1 0,-1 0,1 0,0 1,0-1,0 0,0 0,1 0,-1-1,1 1,0 0,1 1,1 1,0-1,0 0,1 0,0 0,0 0,0-1,0 1,1-1,-1-1,1 1,0-1,0 0,0 0,0-1,0 1,0-1,0-1,0 1,0-1,1 0,-1-1,0 1,0-1,0 0,0-1,0 0,0 0,0 0,1-1,15-6,-1-1,0-1,0 0,-1-2,-1-1,0 0,2-4,172-207,-193 225,0-1,1 1,-1 0,0-1,0 1,1-1,-1 1,0 0,0-1,1 1,-1 0,0-1,1 1,-1 0,1-1,-1 1,0 0,1 0,-1-1,1 1,-1 0,1 0,-1 0,0 0,1 0,-1 0,1 0,-1 0,1 0,-1 0,1 0,-1 0,1 0,-1 0,1 0,-1 0,0 0,1 0,-1 1,1-1,-1 0,1 0,-1 1,0-1,1 0,-1 0,0 1,1-1,-1 1,0-1,1 0,-1 1,0-1,0 1,1-1,-1 1,6 32,-4-19,-2-13,1 13,1-1,0 1,1-1,0 0,1 0,1 0,0 0,0-1,1 0,1 0,0 0,1-1,0 0,1-1,0 1,0-2,11 9,-2-6,-3-2</inkml:trace>
  <inkml:trace contextRef="#ctx0" brushRef="#br0" timeOffset="724.391">1460 387,'143'-259,"-116"226,-27 32,0 1,1-1,-1 1,1-1,-1 1,0 0,1-1,0 1,-1-1,1 1,-1 0,1-1,-1 1,1 0,0 0,-1 0,1-1,-1 1,1 0,0 0,-1 0,1 0,0 0,-1 0,1 0,0 0,-1 0,1 0,0 1,-1-1,1 0,-1 0,1 1,0-1,-1 0,1 1,-1-1,1 0,-1 1,1-1,-1 1,0-1,1 1,-1-1,1 1,-1-1,0 1,1-1,-1 1,0 0,0-1,1 1,-1 0,0-1,0 1,0-1,0 2,6 53,-7-51,0 1,0-1,1 0,0 0,0 0,0 0,0 0,0 1,1-1,0 0,0 0,0 0,0 0,1 0,0-1,-1 1,1 0,1-1,-1 1,0-1,1 0,0 1,0-1,0 0,0-1,0 1,0-1,1 1,-1-1,1 0,3 1,0-4,1 0,-1 0,0-1,0 0,0-1,0 0,0 0,0 0,-1-1,1 0,-1 0,0 0,0-1,-1 0,1 0,-1-1,-1 1,1-1,-1 0,4-6,7-5,27-27,-29 33</inkml:trace>
</inkml:ink>
</file>

<file path=ppt/ink/ink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22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59 445,'79'-15,"-2"-3,0-4,-1-4,-2-2,-1-4,-1-3,-2-3,32-25,-90 54,1 0,-2 0,1-2,-1 1,-1-2,0 1,-1-1,0-1,0-1,-8 12,-1 1,1-1,-1 0,1 0,-1 0,0 1,0-1,0 0,0 0,0 0,0 1,0-1,-1 0,1 0,-1 0,1 1,-1-1,0 0,0 1,0-1,1 1,-1-1,-1 1,1-1,0 1,0 0,-1-1,1 1,0 0,-1 0,1 0,-1 0,0 0,1 0,-1 1,0-1,1 0,-1 1,0-1,0 1,1 0,-1 0,0 0,0 0,0 0,1 0,-1 0,0 0,0 1,0-1,1 1,-1-1,0 1,1 0,-1-1,0 1,1 0,-2 1,-15 9,1 1,0 1,0 1,2 0,0 1,0 0,1 1,1 1,1 0,1 1,0 0,1 0,1 2,1-1,-2 7,-18 49,4 1,3 0,3 2,4 0,3 1,0 70,2-22,3-15,-6-1,-25 107,32-201,0 0,-1 0,-1-1,0 0,-1 0,-1-1,-1 0,-7 9,14-20,0 0,0 0,0-1,0 1,-1-1,1 0,-1 0,0 0,0 0,0-1,0 0,0 0,0 0,-1 0,1 0,-1-1,0 0,1 0,-1 0,0-1,1 1,-1-1,0 0,0-1,1 1,-1-1,0 0,1 0,-1 0,1-1,-1 0,1 0,-4-2,-2-3,1-1,1-1,-1 1,2-1,-1-1,1 0,0 0,1 0,0 0,1-1,0 0,1 0,-1-3,-4-8,-4-8,0-1,2-1,2 0,1 0,1-1,2 0,1 0,2-1,1-28,2 55,1 0,-1 0,1 0,0 0,1 0,0 0,0 1,0-1,1 1,0 0,0 0,1 0,-1 1,1-1,0 1,1 0,-1 1,1-1,0 1,0 0,1 1,-1-1,1 1,0 1,-1-1,1 1,0 0,1 1,-1-1,0 2,0-1,0 1,4 0,41-6,0-2,-1-2,0-3,0-2,24-11,97-58,-171 83,0 0,0 0,-1 0,1 0,0 0,0 0,0 0,1 0,-1 0,0 0,0 0,0 1,1-1,-1 0,0 1,1-1,-1 1,1-1,-1 1,0 0,1 0,-1 0,1 0,-1 0,1 0,-1 0,0 0,1 0,-1 1,1-1,-1 1,0-1,1 1,-1-1,0 1,1 0,-1-1,0 1,0 0,0 0,0 0,0 0,0 0,0 0,0 0,0 1,5 119,-5-22,5-74</inkml:trace>
</inkml:ink>
</file>

<file path=ppt/ink/ink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26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0,'-37'5,"15"-3,0 1,0 1,0 1,0 1,1 1,0 0,-1 3,20-10,0 1,0 0,0 0,0 0,1 0,-1 0,0 0,1 0,-1 1,1-1,-1 0,1 1,-1 0,1-1,0 1,0 0,0-1,0 1,0 0,1 0,-1 0,0 0,1 0,-1 0,1 0,0 0,0 0,-1 0,2 0,-1 0,0 0,0 0,0 0,1 0,-1 0,1 0,0 0,0-1,-1 1,1 0,0 0,1 0,-1-1,0 1,0-1,1 1,0 0,70 43,-64-42,0 0,-1 1,0 0,0 0,0 1,0 0,0 0,-1 0,0 1,0 0,-1 0,4 5,-8-9,1 1,-1 0,0-1,0 1,0 0,0 0,0 0,-1 0,0 0,1 0,-1 0,0 0,0 0,0 0,-1-1,1 1,-1 0,0 0,0 0,0 0,0 0,0-1,0 1,-1 0,1-1,-1 0,0 1,0-1,0 0,0 0,0 0,0 0,-1 0,0 1,-94 46,-22-29,119-20,1 0,-1 0,0 1,0-1,1 0,-1 0,0 1,1-1,-1 0,0 0,0 1,1-1,-1 0,0 1,0-1,0 0,0 1,0-1,1 0,-1 1,0-1,0 0,0 1,0-1,0 1,0-1,0 0,0 1,0-1,0 0,0 1,0-1,-1 1,1-1,0 0,0 1,0-1,0 0,-1 1,1-1,0 0,0 0,-1 1,1-1,0 0,0 1,-1-1,1 0,0 0,-1 0,1 1,0-1,-1 0,1 0,0 0,-1 0,1 0,13 4</inkml:trace>
</inkml:ink>
</file>

<file path=ppt/ink/ink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24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57 408,'167'-17,"63"-12,-118 18,-88 11</inkml:trace>
  <inkml:trace contextRef="#ctx0" brushRef="#br0" timeOffset="234.112">1 662,'43'5,"34"-3,13-3,1 0,-11-5,-8-2,-13 1,-15 2</inkml:trace>
  <inkml:trace contextRef="#ctx0" brushRef="#br0" timeOffset="863.749">678 1170,'433'-480,"-44"-18,-248 326,-140 171,-1 0,1 0,-1 0,1 0,-1 0,1 0,-1 0,1 0,0 0,0 0,0 0,-1 1,1-1,0 0,0 0,0 1,0-1,0 1,0-1,0 1,0-1,1 1,-1-1,0 1,0 0,0 0,0 0,1 0,-1 0,0 0,0 0,0 0,0 0,1 0,-1 1,0-1,0 0,0 1,0-1,0 1,0-1,0 1,0 0,0-1,0 1,0 0,0 0,0 0,-1-1,1 1,0 0,0 0,-1 0,1 1,5 141,-8-91,0 1,0-3,2 1,2-1,2 1,4 3,-5-38,6 65,-9-79,0 0,-1 0,1 0,0 0,-1 0,0 0,1 0,-1 0,0 0,0 0,0 0,0 0,-1-1,1 1,0 0,-1-1,1 1,-1-1,0 1,1-1,-1 0,0 0,0 0,0 0,0 0,0 0,0 0,0-1,0 1,0-1,0 1,0-1,0 0,-2 0,-13-1,1-1,0 0,0-1,0-1,0-1,1 0,-1-1,1-1,1 0,-3-2,-10-4,-24-8,-1 1,-1 3,-45-9,-10 6,80 17</inkml:trace>
</inkml:ink>
</file>

<file path=ppt/ink/ink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26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7 988,'-4'15,"2"-11,2-5</inkml:trace>
  <inkml:trace contextRef="#ctx0" brushRef="#br0" timeOffset="256.819">64 198,'0'0</inkml:trace>
  <inkml:trace contextRef="#ctx0" brushRef="#br0" timeOffset="520.728">176 1073,'140'-227,"-139"225,0 0,0 0,0 0,0 1,0-1,0 0,1 1,-1-1,0 1,1-1,-1 1,1 0,0 0,-1 0,1-1,0 2,0-1,-1 0,1 0,0 0,0 1,0-1,0 1,0 0,0 0,0-1,0 1,0 1,0-1,0 0,0 0,0 1,0-1,0 1,0-1,0 1,0 0,-1 0,1 0,0 0,0 0,-1 0,1 0,-1 1,1-1,-1 1,0-1,1 1,-1-1,0 1,29 50,-29-45,2 0,-1-1,1 1,0 0,0-1,1 0,0 0,0 0,0 0,1-1,0 1,0-1,0 0,0-1,1 1,0-1,0 0,0-1,1 0,-1 1,1-2,0 1,0-1,-1 0,1-1,5 1,-2-6,0-1,-1 0,1-1,-1 0,-1-1,1 0,-1 0,0-1,-1 1,0-2,0 1,0-1,-1 0,-1-1,0 1,0-1,-1 0,0 0,2-8,47-132,-49 129</inkml:trace>
  <inkml:trace contextRef="#ctx0" brushRef="#br0" timeOffset="1188.346">1220 283,'-33'48,"-17"40,6 14,10-5,11-10,9-14,7-15,10-8,4-8,6-6,5-4,5-3,3-2,2-5,-4-6</inkml:trace>
  <inkml:trace contextRef="#ctx0" brushRef="#br0" timeOffset="1919.263">1306 875,'22'-2,"1"-1,-1-1,0-1,0-1,0 0,-1-2,0-1,8-5,-12 6,-1-2,0 0,0-1,-2-1,1 0,-1-1,-1 0,0-1,-1 0,-1-1,0-1,-1 0,7-14,-15 27,0 1,-1-1,1 0,0 0,-1 0,0 0,0 0,0 0,0 0,0 0,-1 0,0 0,1 0,-1-1,0 1,0 0,-1 0,1 0,-1 0,1-1,-1 1,-1-2,0 4,-1 1,1 0,0-1,-1 1,1 0,0 0,-1 0,1 1,-1-1,1 0,0 1,0 0,-1-1,1 1,0 0,0 0,0 1,0-1,0 0,0 0,0 1,0 0,1-1,-1 1,0 0,1 0,0-1,-1 1,1 0,0 1,-1 0,0 0,-4 2,0 1,1 0,0 0,0 0,0 1,1-1,0 1,0 0,0 0,1 1,1-1,-1 1,1-1,0 1,1 0,0 0,0 0,0 0,1 0,1 0,-1 0,2 6,2-9,0 0,0 0,0-1,0 0,1 1,0-1,0-1,0 1,0-1,1 0,-1 0,1-1,0 1,-1-1,1-1,0 1,0-1,1 0,-1 0,0-1,0 1,0-1,0-1,1 1,-1-1,0 0,0-1,0 0,1 0,12-4,0-1,0 0,-1-2,0 0,0-1,-1-1,0 0,-1-2,-1 1,0-2,0 0,-2-1,0 0,0-1,0-4,-11 18,0-1,0 0,0 0,-1 0,1 0,-1 0,0 0,0 0,0-1,0 1,-1 0,1 0,-1-1,0 1,0 0,0-1,0 1,-1-3,-1 6,0 0,0 0,0 0,0 0,0 0,0 0,0 1,0-1,0 1,1-1,-1 1,0 0,0 0,1 0,-1 0,0 0,1 0,-1 1,1-1,-1 0,1 1,0-1,0 1,-1-1,1 1,0 0,0-1,1 1,-1 0,0 0,0 0,-3 2,1 0,-1 1,0-1,1 1,0 0,0-1,0 1,1 1,0-1,0 0,0 1,1-1,-1 1,1-1,1 1,-1 0,1-1,0 1,0 0,0-1,1 1,0 0,0-1,1 1,-1-1,1 1,0-1,1 0,-1 0,1 0,0 0,1 0,-1-1,1 0,3 4,-1-3,0 0,0-1,1 0,-1-1,1 1,0-1,0-1,0 1,0-1,0 0,0-1,1 0,-1 0,1 0,-1-1,1 0,-1-1,1 1,-1-2,7-1,6-2,-1-1,0-1,0-1,0-1,-1 0,-1-2,2-1,1-2,0-2,-2 0,0-1,0-1,-2-1,0 0,-2-1,0 0,-1-1,-1-1,1-4,-7-18,-6 44,-1-1,1 0,0 0,0 1,0-1,0 0,-1 1,1-1,0 0,-1 1,1-1,0 1,-1-1,1 0,-1 1,1-1,-1 1,1-1,-1 1,1-1,-1 1,0 0,1-1,-1 1,0 0,1-1,-1 1,0 0,1 0,-1 0,0-1,1 1,-1 0,0 0,0 0,1 0,-1 0,0 0,1 1,-1-1,0 0,0 0,1 0,-1 1,0-1,1 0,-1 1,1-1,-1 1,0-1,1 1,-1-1,1 1,-1-1,1 1,-1-1,1 1,-10 11,0-1,1 1,1 1,0 0,0 0,1 1,1-1,1 1,0 1,0-1,2 1,-1 0,2-1,0 9,0-18,1 1,1-1,-1 1,1 0,0-1,0 1,0-1,1 1,0-1,0 1,0-1,1 1,0-1,0 0,0 0,1 0,0 0,-1 0,2-1,-1 1,1-1,-1 0,1 0,0 0,1 0,-1-1,0 0,1 1,0-2,0 1,0-1,0 1,0-1,1-1,-1 1,0-1,1 0,-1 0,1-1,0 1,-1-1,3 0,14-5</inkml:trace>
  <inkml:trace contextRef="#ctx0" brushRef="#br0" timeOffset="2188.331">2998 395,'-48'59,"2"2,3 1,-30 60,64-108,2 1,0 1,0-1,2 1,0 0,1 1,-1 9,4-22,0 1,1-1,0 1,0-1,0 1,0-1,1 1,0-1,0 0,0 1,0-1,1 0,-1 1,1-1,0 0,1 0,-1-1,1 1,-1 0,1-1,0 0,1 1,-1-1,0 0,1-1,0 1,0-1,-1 1,4 0,0 0,-1 0,1 0,0-1,-1 0,1-1,0 1,0-1,0 0,0-1,0 0,0 0,1-1,-1 1,0-1,-1-1,1 0,0 0,0 0,-1 0,1-1,-1 0,0-1,1 0,-2 0,1 0,0 0,-1-1,0 0,0 0,0 0,-1-1,0 0,0 1,0-2,-1 1,2-4,1-10</inkml:trace>
  <inkml:trace contextRef="#ctx0" brushRef="#br0" timeOffset="2438.283">2575 678,'34'0,"30"0,13 0,0-5,-10-1,-11 0,-14 1</inkml:trace>
  <inkml:trace contextRef="#ctx0" brushRef="#br0" timeOffset="2669.342">3252 227,'20'50,"-2"2,-2 1,-3 0,-2 0,-3 1,0 13,-5-42,-1 1,-1-1,-1 1,-2-1,0 0,-2 1,0-1,-2 0,-1-1,0 0,-2 0,-1 0,-1-1,-1-1,-1 0,-1 0,-1-2,0 1,-2-2,0 0,-1-1,-10 6,-70 38,79-54</inkml:trace>
  <inkml:trace contextRef="#ctx0" brushRef="#br0" timeOffset="3117.747">3451 819,'38'-5,"27"-1,13 0,-3 1,-9 1,-16-3,-12 0,-7 0,-4 2,-2 2,-1-4,1 0,-4 1</inkml:trace>
  <inkml:trace contextRef="#ctx0" brushRef="#br0" timeOffset="3316.853">3761 537,'-5'43,"-1"29,-1 7,2-6,2-9,6-12,2-10,1-7,-1-4,3-8,1-8</inkml:trace>
  <inkml:trace contextRef="#ctx0" brushRef="#br0" timeOffset="3588.594">4212 367,'5'44,"6"32,2 14,-2-4,-3-11,-2-10,-3-10,-1-11,-2-7,0-5,0-4,-1-6</inkml:trace>
  <inkml:trace contextRef="#ctx0" brushRef="#br0" timeOffset="3989.898">4128 481,'47'-25,"1"2,0 2,2 3,22-5,26 10,-95 13,-1 0,1 0,-1 0,1 0,-1 1,1-1,-1 1,1 0,-1-1,0 1,1 0,-1 0,0 1,0-1,0 0,0 1,0 0,0-1,0 1,0 0,-1 0,1 0,-1 0,1 0,-1 0,0 0,0 0,0 1,0-1,0 1,0-1,-1 0,1 1,-1-1,0 1,1 0,-3 8,0 0,0 0,-1-1,0 1,-1-1,0 0,-1 0,0-1,0 1,-1-1,-1 0,1 0,-1-1,-1 0,1 0,-2-1,-3 3,-40 49,50-57,-1 0,1 1,1 0,-1-1,0 1,1 0,-1 0,1 0,0 0,0 0,0 0,0 0,1 0,-1 0,1 1,0-1,0 0,0 0,0 0,0 1,1-1,0 0,-1 0,1 0,0 0,1 0,-1 0,0 0,1 0,0 0,-1-1,1 1,2 1,92 65,-47-39,-46-28,1 0,-1 1,1-1,-1 1,0 0,0 0,0 0,-1 1,1-1,-1 0,0 1,1 0,-2 0,1-1,0 1,-1 0,0 1,0-1,0 0,0 0,-1 0,1 0,-1 1,0-1,-1 0,1 0,-1 1,1-1,-1 0,-1 0,1 0,-1 0,1 0,-1 0,0-1,0 1,-1 0,1-1,-14 15,0 0,-1-1,-1-1,0-1,-1-1,-1 0,-1-1,1-2,-2 0,1-1,-20 6,40-16,-59 21,35-16</inkml:trace>
  <inkml:trace contextRef="#ctx0" brushRef="#br0" timeOffset="4551.648">5087 594,'-34'19,"-20"25,-1 11,8 5,13-3,12-6,10-7,11-11,11-7,9-7,5-7,9-6,3-3,1-8,-6-2</inkml:trace>
  <inkml:trace contextRef="#ctx0" brushRef="#br0" timeOffset="4817">5341 678,'-13'16,"1"0,1 1,0 1,1 0,1 0,1 1,1 0,0 1,1-1,2 1,-2 13,5-31,1 0,0 1,0-1,0 0,0 0,1 1,-1-1,1 0,-1 0,1 0,0 0,-1 0,1 0,0 0,0 0,1 0,-1 0,0 0,1-1,-1 1,1 0,-1-1,1 1,0-1,0 0,0 0,0 1,0-1,0 0,0-1,0 1,0 0,0-1,0 1,0-1,1 1,-1-1,0 0,0 0,0 0,1 0,-1-1,1 1,92-31,-85 25,0 0,-1-1,0 0,0 0,-1 0,0-2,0 1,-1-1,0 0,0 0,-1 0,0-1,-1 0,0-1,-1 1,0-1,-1 0,0 1,0-2,-1 1,-1 0,0 0,0-1,-1 1,0 0,-2-5,-38-57,26 54</inkml:trace>
  <inkml:trace contextRef="#ctx0" brushRef="#br0" timeOffset="5151.064">5877 537,'-12'6,"-1"1,1 1,0 0,1 0,0 1,0 1,1-1,0 2,1 0,0 0,1 0,0 1,1 0,-6 12,13-21,-1 0,1 0,0 0,-1 0,1 0,1 0,-1-1,0 1,1 0,-1 0,1 0,0 0,0-1,0 1,0 0,1-1,-1 1,1-1,-1 1,1-1,0 0,0 1,0-1,0 0,0 0,1-1,-1 1,0 0,1-1,0 1,-1-1,1 0,0 0,-1 0,1 0,0-1,0 1,2-1,-1 2,1-1,0 1,-1 0,0 0,0 1,1-1,-2 1,1 0,0 0,0 0,-1 0,0 1,1 0,-1-1,-1 1,2 1,-4 0,0 0,-1 0,1 0,-1 0,0 0,0 0,-1 0,0 0,1-1,-2 1,1-1,0 1,-1-1,0 0,0 0,0 0,0 0,-1-1,1 1,-1-1,0 0,0 0,0 0,-1-1,1 1,-1-1,1 0,-5 1,-17 8,2-4</inkml:trace>
  <inkml:trace contextRef="#ctx0" brushRef="#br0" timeOffset="5506.801">6329 198,'-31'49,"3"1,2 1,2 1,3 2,2 0,2 1,-9 56,22-97,1 0,0 0,1 0,0 1,1-1,1 0,0 1,1-1,0 0,1 1,1-1,0 0,1 0,1-1,0 1,0-1,2 0,0 0,0-1,1 0,0 0,1-1,1 0,0-1,0 0,1 0,29 6,-21-13</inkml:trace>
  <inkml:trace contextRef="#ctx0" brushRef="#br0" timeOffset="6237.368">6442 819,'45'-22,"-1"-2,-1-2,-1-2,-1-2,-2-1,20-21,-18-1,-40 52,1-1,-1 1,0-1,0 1,0-1,-1 0,1 1,0-1,-1 0,1 0,-1 0,1 1,-1-1,0 0,0 0,0 0,0 0,0 0,0 0,0 1,-1-1,1 0,-1 0,1 0,-1 1,0-1,0 0,0 1,0-1,0 0,0 1,-1-1,-2 1,0 0,0 0,0 1,0-1,0 1,0 0,0 0,-1 1,1-1,0 1,0 0,0 0,0 0,0 1,0-1,1 1,-1 0,0 0,1 0,-1 1,1-1,0 1,0 0,0 0,0 0,0 0,1 0,-1 1,-9 10,0-1,2 2,-1-1,2 1,0 1,1 0,0 0,1 0,1 1,1 1,5-13,0-1,0 1,0-1,0 0,1 1,0-1,0 1,1-1,-1 0,1 0,-1 0,2 0,-1 0,0 0,1 0,-1-1,1 1,0-1,0 0,0 0,1 0,-1 0,1 0,0-1,0 0,-1 1,2-1,-1-1,0 1,0-1,0 1,1-1,-1-1,1 1,-1-1,0 1,1-1,-1 0,1-1,-1 1,1-1,-1 0,0 0,1 0,-1-1,0 1,0-1,0 0,3-2,18-8,0-1,-1 0,0-2,-1-1,-1-1,0-1,-1-1,-2 0,0-2,0 0,-2-1,13-23,-22 32,-16 20,-13 19,-17 81,37-104,1 0,-1 0,1 0,0 0,0 0,0 0,0 0,0 0,1 0,-1-1,1 1,0 0,0 0,0 0,0-1,0 1,1-1,-1 1,1-1,0 1,0-1,0 0,0 0,0 0,0 0,0 0,1 0,-1-1,1 1,-1-1,1 1,-1-1,1 0,0 0,0-1,0 1,1 0,6-2,0 0,0-1,0-1,-1 1,1-1,0-1,-1 0,0 0,0-1,0 0,-1-1,1 0,-1 0,-1 0,1-1,-1 0,0-1,-1 0,0 0,0 0,-1-1,0 0,0 0,2-7,32-38,43-70,-110 144,14-4,1 0,1 1,0 0,1 1,1 0,0 1,2 0,0 0,1 1,1 0,1 0,1 1,0-1,2 1,2-17,0-1,1 1,-1-1,1 1,0-1,0 1,0-1,0 0,0 1,1-1,-1 0,1 0,0 0,0 0,0 0,1-1,-1 1,1-1,-1 1,1-1,0 0,0 0,0 0,0 0,0-1,0 1,1-1,-1 0,0 0,1 0,-1 0,1-1,-1 1,1-1,-1 0,1 0,-1 0,1 0,-1-1,1 0,-1 1,1-1,0-1,21-4</inkml:trace>
  <inkml:trace contextRef="#ctx0" brushRef="#br0" timeOffset="6519.795">7853 311,'-42'51,"3"2,3 2,1 1,1 7,30-57,-1 0,1 0,1 0,-1 0,1 1,0 0,1-1,0 1,0 0,0 0,1 0,0 1,0-1,1 0,-1 0,2 1,-1-1,1 0,0 0,1 0,0 0,0 0,0 0,1 0,0-1,0 1,1-1,0 0,0 0,5 6,-4-7,1 0,0-1,0 0,0 0,1 0,-1 0,1-1,0 0,0-1,0 0,0 0,0 0,1-1,-1 0,0 0,1-1,-1 0,1 0,-1-1,1 0,-1 0,0-1,0 0,1 0,-1 0,-1-1,1 0,5-4,17-30,-21 17</inkml:trace>
  <inkml:trace contextRef="#ctx0" brushRef="#br0" timeOffset="6756.324">7542 537,'39'5,"31"-4,14-1,-3-1,-10-5,-13-2,-11 1,-8-4,-12 1</inkml:trace>
  <inkml:trace contextRef="#ctx0" brushRef="#br0" timeOffset="6987.654">7966 1,'29'57,"-3"1,-2 2,-3 1,-3 0,-2 1,-1 12,-9-31,-2-1,-2 1,-1 0,-3-1,-1 1,-3-1,-1 1,-2-2,-2 1,-1-1,-2-1,-2-1,-2 0,-2-1,-1 0,-2-2,-5 4,14-21,-2 0,0-2,-1 0,-1 0,0-2,-9 5,4-2</inkml:trace>
  <inkml:trace contextRef="#ctx0" brushRef="#br0" timeOffset="11607.038">8220 1271,'-5'5,"-11"6,-7 6,-6 0,-1 2,-2-2,1 1,0-3,1 1,1-2,5-4</inkml:trace>
</inkml:ink>
</file>

<file path=ppt/ink/ink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43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0 536,'1'227,"0"-216,0 0,1 0,1-1,-1 1,2 0,-1-1,2 0,-1 0,2 0,-1 0,3 2,-5-8,-1 0,1-1,1 0,-1 1,0-1,1 0,-1-1,1 1,0 0,0-1,0 0,0 0,1 0,-1-1,0 0,1 1,-1-1,1-1,-1 1,1-1,0 0,-1 0,1 0,-1 0,1-1,0 0,-1 0,1 0,4-3,0 0,0 0,0-1,0 0,-1 0,0-1,0 0,-1-1,1 0,3-4,-6 4,1 1,1 0,-1 0,1 1,0 0,0 0,0 1,1-1,0 2,-1-1,1 1,1 0,3 0,67 21,-38-3,-32-13,0 0,1-1,-1 0,1-1,-1 0,0 0,1-1,-1 0,0-1,0 0,0 0,0-1,0 0,0-1,-1 0,1 0,-1-1,0 0,0-1,-1 1,0-1,0-1,0 1,-1-1,0-1,0 1,-1-1,1-1,1 1,0 0,0 0,-1-1,0 1,0-2,-1 1,0 0,-1-1,0 0,-1 0,0 0,0-1,-1 1,-1-1,0 1,0-1,-1 0,0 1,-1-1,0 1,0-1,-2 1,1-1,-1 1,-4-9,-5 2,1 3</inkml:trace>
  <inkml:trace contextRef="#ctx0" brushRef="#br0" timeOffset="1118.785">1044 0,'-24'142,"6"1,6 1,6 0,9 50,-4-191,0 0,1-1,0 1,-1 0,1 0,0 0,1 0,-1 0,0 0,1-1,-1 1,1 0,0 0,0-1,0 1,1 0,-1-1,0 1,1-1,0 0,-1 1,1-1,0 0,0 0,0 0,1 0,-1-1,0 1,1-1,-1 1,1-1,0 0,-1 0,1 0,0 0,-1 0,1-1,0 1,0-1,7-1,0-2,0 1,0-1,0-1,-1 0,1 0,-1-1,0 0,0 0,-1-1,0 0,0-1,0 0,5-2,148-155,-160 163,1 0,-1-1,1 1,-1 0,1 0,-1 1,1-1,-1 0,1 0,0 1,0-1,-1 1,1-1,0 1,0 0,0 0,-1 0,1 0,0 0,0 0,0 0,-1 0,1 1,0-1,0 1,-1-1,1 1,0 0,-1 0,1 0,-1 0,1 0,-1 0,0 0,1 0,-1 1,0-1,0 0,1 1,-1-1,0 1,-1-1,1 1,0 0,0-1,-1 1,1 0,-1-1,1 1,-1 1,3 3,0 0,0 0,0 0,1-1,-1 1,1-1,1 0,-1-1,1 1,0-1,0 1,0-1,0-1,1 1,0-1,-1 0,1 0,1-1,-1 0,0 0,0 0,1-1,-1 0,1 0,-1 0,1-1,-1 0,1-1,4 0,0 0,0-1,0-1,0 0,0 0,-1-1,1 0,-1-1,0 0,-1-1,1 0,-1 0,0-1,0 0,-1-1,0 0,-1 0,1-1,-1-1,-4 6,-1-1,1 0,-1 0,-1 0,1 0,-1-1,0 1,0 0,0-1,-1 1,0 0,0-1,0 1,-1-1,1 1,-2 0,0-4,1 6,1 0,-1 1,0-1,0 1,0 0,0-1,-1 1,1 0,-1 0,1 0,-1 0,0 0,0 0,0 0,0 0,0 1,0-1,0 1,-1 0,1-1,0 1,-1 0,1 1,-1-1,1 0,-1 1,0-1,1 1,-1 0,0 0,1 0,-1 0,1 0,-1 0,0 1,0 0,-5 2,0 2,0-1,1 1,-1 0,1 1,0-1,0 2,1-1,0 1,0 0,0 0,1 0,0 1,1 0,0 0,0 0,0 0,1 1,0 1,0-5,0 1,0 0,1 0,-1 0,1 0,1 1,-1-1,1 0,0 1,1-1,0 1,0-1,0 1,1-1,-1 1,2-1,-1 0,1 0,0 1,0-1,0 0,1 0,0-1,0 1,1-1,0 1,0-1,0 0,0 0,1-1,0 1,-1-1,2 0,-1-1,0 1,1-1,3 1,12 3,1-2,1-1,-1-1,1-1,-1-1,1 0,-1-2,1-1,0-1,-1 0,0-2,0-1,0 0,8-5,0-2,-1-1,-1-2,-1 0,0-2,-1-1,-1-1,0-1,-2-1,10-13,38-68,-69 98,1 1,-1-1,-1 0,1 1,-1-1,1 0,-1 0,-1 0,1 0,-1 0,0 0,0 0,0 0,-1 0,1 0,-1 0,-1 0,1 1,-1-1,1 0,-1 1,-1-1,0-1,1 3,-1 0,1 0,-1 1,1 0,-1-1,0 1,0 0,0 0,0 0,0 1,0-1,-1 1,1 0,0 0,-1 0,1 0,-1 0,1 1,-1 0,1 0,-1 0,1 0,-1 0,0 1,1-1,-1 1,1 0,0 0,-1 0,1 1,0-1,-1 1,-92 69,88-62,1 0,0 0,1 0,0 1,0 0,1 1,1-1,-1 1,-1 7,6-14,-1 0,0 0,1-1,-1 1,1 0,0 0,0 0,1 0,-1-1,1 1,0 0,0 0,0-1,1 1,-1-1,1 1,0-1,0 1,0-1,0 0,0 0,1 0,-1 0,1-1,0 1,0-1,0 1,0-1,1 0,0 0,10 4,1 0,0-2,0 0,1 0,-1-1,1-1,-1-1,1 0,0-1,0-1,-1 0,7-3,32 2,81 6,-132-2,1 1,-1-1,1 0,-1 1,0 0,0 0,0 0,-1 0,1 0,-1 0,1 1,-1-1,0 1,-1 0,1 0,-1 0,1-1,-1 1,0 1,0-1,0 0,0 0,0-1,1 1,0 0,0 0,0-1,0 1,1-1,-1 0,1 1,0-1,0 0,0-1,0 1,0-1,1 1,-1-1,1 0,10 1,-1 0,1-1,0-1,-1-1,1 0,0 0,-1-1,1-1,0-1,-1 0,0 0,0-1,0-1,0 0,-1-1,1 0,-1-1,-1-1,8-5,-1-2,-1 0,0-1,-1-1,-1 0,-1-1,0-1,-1 0,-1-1,6-15,-14 27,-1 0,0 0,-1 0,0-1,0 1,-1-1,1 1,-2-1,0 1,0-1,0 1,-1-3,0 9,1-1,-1 0,1 0,-1 1,0-1,0 0,0 1,-1-1,1 1,0 0,-1-1,0 1,1 0,-1 0,0 0,0 0,0 0,-1 0,1 1,0-1,-1 1,1 0,-1-1,1 1,-1 0,0 0,1 1,-1-1,0 0,1 1,-1 0,0 0,0 0,0 0,1 0,-1 0,0 1,-1 0,-5 0,0 1,1 0,-1 1,0 0,1 0,-1 1,1 0,0 0,0 1,1 0,-1 1,1 0,0 0,1 0,0 1,0 0,0 0,1 0,0 1,0 0,1 0,-3 6,-1 3,1 1,2 0,-1 0,2 0,0 0,1 1,1 0,1-1,1 1,1 14,0-24,0 0,1 0,0 0,1 0,-1 0,2 0,-1-1,1 1,1-1,-1 0,1 0,1-1,-1 1,1-1,1-1,-1 1,1-1,0 0,1 0,-1-1,1 0,0 0,0-1,1 0,0-1,-1 0,2 0,22 6,0-1,1-1,-1-2,1-2,1 0,30-3,-31-1</inkml:trace>
</inkml:ink>
</file>

<file path=ppt/ink/ink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47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0 908,'107'-194,"56"-69,56-97,-161 274,-57 86,0-1,0 1,0-1,0 1,0-1,0 1,1-1,-1 1,0 0,0 0,0 0,1 0,-1 0,0 0,0 0,1 0,-1 0,0 0,0 1,0-1,0 0,1 1,-1-1,0 1,0 0,0-1,0 1,0 0,0 0,0-1,-1 1,1 0,0 0,0 0,0 0,-1 0,1 0,-1 0,1 0,-1 0,1 1,-1-1,25 57,-22-48,70 238,25 34,-56-164,-42-117,0 0,0 0,0 0,0 0,0 0,0 0,0 0,-1 0,1 0,0 0,-1 0,1 0,0 0,-1-1,0 1,1 0,-1 0,1 0,-1-1,0 1,1 0,-1-1,0 1,0 0,0-1,1 1,-1-1,0 0,0 1,0-1,0 1,0-1,0 0,0 0,0 0,0 0,0 0,0 0,0 0,0 0,0 0,0 0,0 0,0 0,0-1,0 1,0 0,1-1,-1 1,0-1,-52-21,50 20,-486-297,416 255,56 33</inkml:trace>
</inkml:ink>
</file>

<file path=ppt/ink/ink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47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12,'-10'-3,"-1"0,0 1,0 0,0 1,-1 0,1 1,0 0,0 1,0 0,0 1,0 0,0 1,0 0,0 1,1 0,0 0,-4 3,-24 6,7-3,18-7,1 0,-1 1,1 1,0 0,0 0,1 1,-1 1,1 0,0 1,-5 4,15-11,0 0,0 0,0 0,0 0,0 1,0-1,0 0,0 0,1 1,-1-1,0 1,1-1,-1 0,1 1,-1-1,1 1,0-1,0 1,-1-1,1 1,0-1,1 1,-1-1,0 1,0-1,1 1,-1-1,0 1,1-1,0 1,-1-1,1 0,0 1,0-1,-1 0,1 0,0 1,0-1,1 0,-1 0,0 0,0 0,0-1,1 1,-1 0,0 0,1-1,-1 1,1-1,74 27,-51-22,-19-4,0-1,1 1,-1 0,0 0,0 0,0 1,0 0,0 0,0 1,0 0,-1 0,1 0,-1 0,0 1,0 0,0 0,-1 0,1 1,-1 0,3 4,-7-3,-1 1,0 0,0-1,0 1,-1-1,0 0,0 1,0-1,-1 0,0 0,0 0,-1-1,0 1,0-1,0 0,0 0,-1 0,0-1,0 1,0-1,0-1,-2 2,-35 28,-74 77,114-108,1 0,0 0,0-1,0 1,1 0,-1 0,0 0,1 0,-1 0,1 0,-1 0,1 1,0-1,0 0,0 0,0 0,1 0,-1 0,0 0,1 0,0 0,-1 0,1 0,0 0,0 0,0 0,0 0,0-1,1 1,-1 0,0-1,1 1,-1-1,1 0,0 1,-1-1,1 0,0 0,0 0,0 0,0 0,0 0,0-1,91 33,-81-29,1-2,0 0,-1 0,1-1,0-1,0 0,0-1,0 0,-1-1,1 0,0-1,-1 0,0-1,0-1,0 0,0 0,-1-2,7-4,1-3</inkml:trace>
</inkml:ink>
</file>

<file path=ppt/ink/ink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48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0,'3'134,"5"0,6 0,11 25,39 178,-53-263,-6-52,-1 2,-1-1,-1 0,-1 0,-1 1,-2-1,0 1,-2 6,-2-5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27:46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9 540,'4'4,"1"6,-4 5,-2 4,-5-2,-2 2,5-4,3-7,1-6</inkml:trace>
  <inkml:trace contextRef="#ctx0" brushRef="#br0" timeOffset="507.696">251 105,'-1'-17,"1"15,0 0,-1 0,1 0,0 0,0 0,0 0,0 0,1 0,-1 0,0 0,1 0,0 0,-1 0,1 0,0 0,0 0,0 1,0-1,0 0,0 1,1-1,-1 0,1 1,-1 0,1-1,-1 1,1 0,0 0,-1 0,3-1,13-5,0 1,0 1,0 1,1 0,0 1,0 1,-1 0,1 2,0 0,0 1,0 1,0 0,4 3,-19-5,0 0,-1 1,1 0,0 0,-1 0,1 0,-1 0,1 0,-1 0,1 1,-1-1,0 1,0 0,0 0,0 0,0 0,0 0,-1 0,1 0,0 1,-1-1,0 0,0 1,0-1,0 1,0 0,0-1,0 1,-1 0,0 0,1-1,-1 1,0 0,0 0,-1-1,1 1,0 0,-1-1,0 1,1 0,-1-1,0 1,-1-1,1 1,0-1,-1 1,1-1,-1 0,0 0,0 0,0 0,0 0,0 0,0 0,-1 0,-36 44,33-41,0 0,1 0,-1 1,1 0,0 0,0 1,1-1,0 1,0 0,1 0,0 0,0 1,1-1,-1 1,2 0,-1-1,1 3,4-4,0-1,1 0,-1 0,1 0,0 0,1-1,-1 1,1-1,0 0,0-1,0 1,1-1,-1 0,1 0,0-1,0 0,0 0,2 1,14 6,-17-6,122 80,-124-81,-1 0,0 1,1 0,-1-1,0 1,-1 0,1 0,0 0,-1 0,0 0,0 0,0 1,0-1,0 0,0 1,-1-1,0 1,0-1,0 0,0 1,0-1,-1 1,1-1,-1 0,0 1,0-1,0 0,-1 0,1 0,-1 0,1 0,-1 0,0 0,0 0,-1-1,1 1,0-1,-1 0,0 1,1-1,-4 1,-15 15,-2-2,0-1,-1 0,-1-2,0-1,-1-1,0-1,0-1,-20 4,43-12,1-1,0 1,-1 0,1-1,0 0,-1 1,1-1,-1 0,1 0,-1 0,1-1,0 1,-1-1,1 1,0-1,-1 0,1 0,0 0,0 0,-1 0,1 0,0 0,0-1,1 1,-1-1,0 0,0 1,0-2,-5-11</inkml:trace>
</inkml:ink>
</file>

<file path=ppt/ink/ink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52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311 240,'-1'1,"-1"0,0 1,1-1,-1 0,1 1,-1-1,1 1,0 0,0-1,-1 1,1 0,1 0,-1 0,0 0,0 0,1 0,-1 0,1 0,-1 0,1 0,0 0,0 0,0 0,0 0,0 0,0 0,1 0,-1 0,1 2,19 178,10 123,-48-157,14-100,8-26</inkml:trace>
  <inkml:trace contextRef="#ctx0" brushRef="#br0" timeOffset="518.338">1 324,'15'-24,"1"0,1 1,1 0,1 2,1 0,1 1,1 1,1 2,0 0,1 1,1 1,0 1,1 2,0 0,1 2,0 1,1 1,22-3,-28 7,0 2,0 1,0 1,0 0,0 2,0 0,20 6,-39-7,1 0,0 1,-1-1,1 1,-1 0,0 0,1 0,-1 0,0 0,0 1,-1 0,1-1,0 1,-1 0,0 0,1 0,-1 1,0-1,-1 1,1-1,-1 1,1-1,-1 1,0 0,-1-1,1 1,-1 0,1 0,-1 0,0 3,-1 3,0 0,-1 1,0-1,0 0,-1 0,-1 0,0-1,0 1,0-1,-1 0,-2 1,-22 30,-2-1,-1-2,-2-1,-14 10,-27 28,71-72,1 1,-1-1,0 1,1-1,0 1,0 0,0 1,0-1,0 0,1 1,-1 0,1-1,0 1,0 0,1 0,-1 0,1 0,0 1,0-1,0 0,0 0,1 1,0-1,0 0,0 1,0-1,1 0,-1 1,1-1,1 0,-1 0,0 1,1-1,0-1,0 1,0 0,0 0,2 2,12 4,0 0,0-1,1-1,0 0,1-2,-1 0,15 3,62 24,-84-28,0 0,-1 1,0 0,0 1,0 0,-1 0,0 1,0 0,-1 0,4 5,-9-9,1 0,-1 0,1-1,-1 1,0 1,-1-1,1 0,-1 0,0 1,0-1,0 0,-1 1,1-1,-1 1,0-1,0 1,-1-1,1 1,-1-1,0 0,0 1,-1-1,1 0,-1 0,0 0,-2 4,-5 6,0-1,-1 0,0-1,-1 0,-1 0,1-1,-2-1,0 0,0 0,0-1,-1-1,-1-1,1 0,-1 0,0-2,-1 0,-10 2,1-1,8-2,-1 1,1-2,-1-1,1 0,-1-1,0-1,1 0,-13-3,17 1,0 0,0-2,0 1,0-2,1 0,-1 0,1-1,1 0,-11-8,8 4</inkml:trace>
</inkml:ink>
</file>

<file path=ppt/ink/ink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55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374 337,'-19'-5,"0"1,0 0,0 1,-1 2,1 0,-1 0,1 2,-1 1,1 0,-1 1,1 1,0 1,-5 3,17-5,1 1,-1 0,1 0,0 0,0 1,1 0,-1 0,1 1,0-1,0 1,1 0,0 1,0-1,0 1,1 0,0 0,0 0,1 0,0 0,0 0,1 1,0-1,0 1,0-1,1 1,0-1,1 1,0-1,0 2,0 1,1 1,0-1,0 0,1 0,0 0,1 0,0-1,0 1,1-1,0 0,1 0,0-1,1 1,-1-2,2 1,-1-1,1 0,0 0,0-1,8 5,-7-10,1 1,-1-1,1-1,-1 0,0 0,1-1,-1 0,0-1,1 0,-1 0,0-1,0 0,-1-1,1 0,-1 0,0-1,0 0,0 0,0-1,-1 0,0 0,-1-1,1 0,3-5,4 0,16-16,0-1,-2-1,-1-2,-2 0,-1-2,-2-1,-1-1,-2-1,-1 0,-1-5,-10 22,-35 91,26-64,0-1,1 1,-1 0,1-1,1 1,-1 0,1 0,0-1,1 1,0 0,0 0,0-1,1 1,0-1,0 1,0-1,1 0,0 0,1 0,-1 0,1 0,0-1,0 1,1-1,0 0,-1-1,2 1,-1-1,0 0,1 0,0-1,0 0,0 0,0 0,1-1,0 1,15-1,0-1,-1-1,1-1,0-1,0-1,0-1,-1-1,0-1,0 0,0-2,-1 0,0-1,-1-2,0 0,0 0,-2-2,1 0,-1-1,-1-1,-1-1,0 0,-1-1,-1 0,1-4,-5 12,0-1,-1 0,-1 0,0-1,0 0,-1 0,0-1,-1 0,0 0,-1 0,-1-1,0 1,0-1,-1 0,-1 1,0-1,-1 0,-1-6,0 16,0 0,0 0,0 1,0-1,0 0,-1 0,0 1,1-1,-1 1,0 0,0-1,0 1,-1 0,1 0,0 0,-1 0,1 1,-1-1,0 1,0 0,1-1,-1 1,0 0,0 1,0-1,0 0,0 1,0 0,0 0,0 0,0 0,0 0,-1 0,1 1,0-1,-1 2,-6 0,0 1,0 0,1 1,-1 0,1 0,0 1,0 0,0 1,1 0,-4 3,4-2,1 0,-1 1,1 0,1 0,-1 0,2 1,-1 0,1 1,0-1,1 1,0 0,3-6,-1 0,1-1,1 1,-1 0,1 0,-1 0,1 0,0 0,0 0,1-1,-1 1,1 0,0 0,0 0,0-1,1 1,-1 0,1-1,0 1,0-1,0 0,0 0,1 1,-1-2,1 1,0 0,0 0,0-1,0 0,3 2,9 4,2-1,-1-1,1 0,-1-1,1-1,1 0,-1-2,0 0,1 0,0-2,-1 0,1-1,-1-1,0-1,1 0,-1-2,0 1,-1-2,8-4,29-3,-50 11,0 0,0 1,0-1,0 1,0 0,0 0,0 0,0 0,0 1,1-1,-1 1,0 0,0 0,1 0,-1 0,0 0,1 1,-1 0,0-1,0 1,0 0,0 1,0-1,0 0,0 1,0 0,0 0,-1 0,1 0,-1 0,1 0,-1 0,0 1,0 0,0-1,0 1,-1 0,1 0,-1 0,1 0,-1 0,1 2,2 41,-4-39,0 0,0 0,0 0,1 0,0-1,1 1,-1 0,1 0,1-1,-1 1,1-1,0 0,0 0,1 0,0 0,0-1,0 1,1-1,0 0,2 2,6-1,0 1,0-1,1-1,0-1,0 0,0 0,0-2,1 0,-1 0,1-1,0-1,-1-1,1 0,-1-1,1 0,-1-1,0-1,0 0,0-1,-1 0,1-1,-1-1,-1 0,1 0,3-5,-3 5,-1-1,0-1,0 1,-1-2,0 0,0 0,-1-1,-1 0,0-1,0 0,-1 0,-1-1,0 0,-1 0,0-1,-1 0,-1 0,0 0,1-10,-5 20,1 1,-1 0,-1 0,1-1,0 1,-1 0,0 0,1 0,-1 0,0 0,-1 0,1 0,0 0,-1 0,0 0,0 1,0-1,0 1,0-1,0 1,0 0,-1 0,1 0,-1 0,0 0,0 1,1-1,-1 1,0 0,0-1,0 1,0 1,-1-1,1 0,0 1,0 0,0-1,-1 1,1 1,0-1,0 0,0 1,-1-1,1 1,0 0,0 0,0 1,0-1,0 0,0 2,-11 5,1 1,1 1,0 0,0 0,1 2,0-1,1 1,1 1,0 0,0 0,1 1,1 0,0 0,1 1,1-1,0 1,1 1,1-1,0 1,1-1,0 8,2-17,1 1,-1 0,1 0,0 0,1-1,0 1,0-1,0 1,1-1,0 0,0 0,0 0,1 0,0-1,0 1,1-1,-1 0,1 0,0-1,1 1,-1-1,1 0,-1-1,1 1,0-1,6 2,11 5,1-2,0 0,1-1,0-1,-1-2,18 1,105-7,-110-4</inkml:trace>
</inkml:ink>
</file>

<file path=ppt/ink/ink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02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1,'-15'3,"-1"0,1 2,0 0,1 0,-1 1,1 1,0 1,1 0,0 0,0 2,1-1,-7 8,17-16,1 1,0-1,1 0,-1 0,0 1,0-1,0 1,1-1,-1 1,1-1,-1 1,1-1,0 1,-1 0,1-1,0 1,0-1,0 1,0 0,0-1,1 1,-1 0,0-1,1 1,-1-1,1 1,0-1,-1 1,1-1,0 0,0 1,0-1,0 0,0 0,0 1,0-1,1 0,-1 0,0 0,1 0,-1-1,0 1,1 0,0 0,74 25,-67-24,19 5,-19-7,0 1,0 0,0 1,-1 0,1 0,-1 1,0 0,1 0,-1 1,-1 0,1 1,0 0,-1 0,0 0,0 1,-1 0,0 0,0 1,0 0,-1 0,1 1,-5-5,0-1,-1 1,1 0,-1 0,1 0,-1 0,0-1,0 1,-1 0,1 0,0 0,-1 0,0 0,1-1,-1 1,0 0,-1-1,1 1,0-1,-1 1,1-1,-1 1,0-1,0 0,0 0,0 0,0 0,0 0,-1-1,1 1,0-1,-1 1,0-1,1 0,-1 0,-1 1,-105 25,105-26,-112 21,91-19</inkml:trace>
</inkml:ink>
</file>

<file path=ppt/ink/ink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59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382 565,'-24'1,"0"2,0 1,0 1,1 1,0 1,0 1,1 1,0 1,0 1,1 1,-15 11,28-18,1 0,1 0,-1 1,1 0,0 0,0 0,1 1,0 0,0 0,0 0,1 1,0-1,1 1,-1 0,2 0,-1 1,1-1,0 0,1 1,0-1,0 1,1-1,0 1,0 0,1-1,0 1,1-1,0 0,0 1,1-1,0 0,0 0,2 1,0-1,0-1,1 0,-1 0,1 0,1-1,-1 0,1-1,0 1,1-1,-1 0,1-1,0 0,0 0,1-1,-1 0,0 0,1-1,0 0,0-1,0 0,-1 0,1-1,8 0,8 0</inkml:trace>
  <inkml:trace contextRef="#ctx0" brushRef="#br0" timeOffset="301.419">862 536,'-33'28,"2"2,0 1,3 1,0 2,2 0,-17 33,40-63,0 0,0 0,1 1,0-1,0 1,0-1,0 1,0 0,1-1,0 1,0 0,1 0,-1 0,1 0,0 0,0 0,1 0,-1 0,1 0,0 0,1 0,-1-1,1 1,0 0,0-1,0 0,1 1,-1-1,1 0,0 0,0 0,1-1,-1 1,3 1,-1-2,0 1,0-1,0 1,1-1,0-1,0 1,0-1,0 0,0-1,0 1,0-1,0-1,1 1,-1-1,0 0,0 0,1-1,-1 1,0-2,0 1,0-1,0 0,0 0,0 0,0-1,-1 0,1 0,-1 0,0-1,0 0,0 0,0 0,-1-1,0 1,0-1,0 0,0 0,-1 0,0-1,0 0,0 1,-1-1,2-4,0-15,0-1,-2 1,0-1,-2 0,-1 0,-1 1,-2-7,3 27,-10-61,4 38</inkml:trace>
  <inkml:trace contextRef="#ctx0" brushRef="#br0" timeOffset="735.653">1030 1045,'10'-12,"77"-89,-4-5,10-24,-92 127,20-25,-20 28,-1 0,0-1,1 1,-1 0,0-1,1 1,-1 0,0 0,1-1,-1 1,1 0,-1 0,0 0,1-1,-1 1,1 0,-1 0,1 0,-1 0,0 0,1 0,-1 0,1 0,-1 0,1 0,-1 0,1 1,-1-1,0 0,1 0,-1 0,1 0,-1 1,0-1,1 0,-1 0,0 1,1-1,-1 0,0 1,1-1,-1 0,0 1,0-1,1 1,-1-1,0 0,0 1,0-1,1 1,-1-1,0 0,0 1,0-1,0 1,0-1,0 1,0-1,0 1,0-1,0 1,0-1,0 0,-1 1,1-1,0 1,4 30,-5-25,1-1,0 1,0-1,0 1,0-1,1 1,0-1,1 1,-1-1,1 0,0 0,0 1,0-1,1-1,0 1,0 0,0-1,0 1,1-1,0 0,0 0,0-1,0 1,1-1,-1 0,1 0,0 0,0-1,0 1,1-1,2 0,-1 0,1-1,-1 0,1 0,-1-1,1 0,0 0,-1-1,1 0,-1 0,1-1,-1 0,1 0,-1 0,0-1,0-1,-1 1,1-1,0 0,-1 0,0-1,0 0,-1 0,1 0,-1-1,0 0,-1 0,1 0,-1-1,1-2,81-202,-78 192</inkml:trace>
  <inkml:trace contextRef="#ctx0" brushRef="#br0" timeOffset="1400.238">2414 452,'-15'-6,"1"1,-1 1,0 1,0 0,0 1,0 0,-1 2,1 0,0 0,-1 1,1 1,0 1,0 0,0 1,0 0,1 1,-1 1,13-5,0 0,-1 0,1 1,0-1,0 0,0 1,0-1,0 1,0 0,0 0,1 0,-1 0,1 0,-1 0,1 0,0 0,0 0,0 1,0-1,0 1,0-1,1 1,-1-1,1 1,-1-1,1 1,0-1,0 1,0-1,1 1,-1-1,1 1,-1-1,1 1,0-1,0 0,0 1,0-1,0 0,0 0,1 1,-1-1,1 0,0 0,80 85,-77-85,-1 1,1-1,-1 1,0 0,0 0,0 1,-1 0,1-1,-1 1,0 0,0 0,0 1,0-1,-1 1,1-1,-1 1,-1 0,1 0,-1 0,1 0,-2 0,1 0,0 0,-1 0,0 0,0 0,-1 0,1 1,-1-1,0 0,-2 4,-4 2,-1 0,-1 0,0-1,-1 0,0 0,0-1,-1-1,0 0,-1 0,0-1,0 0,0-1,-1-1,0 0,0-1,-3 1,-4-1,8-4</inkml:trace>
  <inkml:trace contextRef="#ctx0" brushRef="#br0" timeOffset="1649.005">2894 169,'-19'43,"-17"48,-1 19,0-6,7-10,8-12,8-15,7-14,3-11,4-8,1-5,1-3,-1 0,1-1,-1 1,-1-4</inkml:trace>
  <inkml:trace contextRef="#ctx0" brushRef="#br0" timeOffset="1898.645">2414 705,'38'-9,"32"-4,14 1,-3 2,-10 3,-8 3,-9 6,-10 4,-2 0,-4-1,-3 0,-8-3</inkml:trace>
  <inkml:trace contextRef="#ctx0" brushRef="#br0" timeOffset="2169.634">3486 621,'-30'4,"0"2,0 0,0 2,1 2,1 0,0 2,0 1,1 1,-21 15,-8 39,54-66,1-1,0 1,1 0,-1 0,0 0,0-1,1 1,-1 0,1 0,0 0,0 0,-1 0,1 0,0 0,0 0,1 0,-1 0,0 0,1 0,-1 0,1 0,0-1,0 1,-1 0,1 0,0-1,0 1,1 0,-1-1,0 1,1-1,-1 0,0 1,1-1,0 0,-1 0,1 0,0 0,-1 0,1 0,2 0,6 1,0-1,0-1,1 0,-1 0,0-1,1 0,-1-1,0 0,0 0,0-1,0-1,-1 0,1 0,-1 0,0-2,-1 1,2-1,18-8,12-7,-28 13,0 1,0 1,1 0,0 0,0 1,1 1,-1 1,1-1,0 2,0 0,0 1,5 0,-9 4,-1 1,0 0,0 1,0 0,-1 0,0 1,0 0,0 0,-1 1,0 0,0 0,-1 1,1 0,-2 0,2 3,4 3</inkml:trace>
  <inkml:trace contextRef="#ctx0" brushRef="#br0" timeOffset="2499.943">3740 932,'212'-277,"-161"228,-50 49,-1-1,1 1,-1 0,1-1,-1 1,1 0,-1 0,1 0,0 0,-1-1,1 1,-1 0,1 0,0 0,-1 0,1 0,0 0,-1 1,1-1,-1 0,1 0,-1 0,1 1,0-1,-1 0,1 0,-1 1,1-1,-1 1,1-1,-1 0,0 1,1-1,-1 1,1-1,-1 1,0-1,1 1,-1-1,0 1,0-1,1 1,-1 0,0-1,0 1,0-1,0 1,0 0,0-1,0 1,0-1,0 1,0 0,0-1,0 1,0-1,-1 1,-4 40,4-39,-1 9,-14 119,16-126,1 0,-1 1,1-1,0 0,0 0,1 1,-1-1,1 0,0 0,0-1,0 1,0 0,1-1,0 1,-1-1,1 0,1 0,-1 0,0 0,1 0,-1-1,1 1,0-1,0 0,0-1,0 1,0 0,1-1,3 1,-1 0,1 0,0-1,0 0,-1-1,1 0,0 0,0-1,0 0,-1 0,1 0,-1-1,1-1,-1 1,1-1,-1 0,0-1,-1 1,1-2,0 1,3-4,6-6,0 0,-1-2,0 0,-1 0,-1-1,-1-1,3-5,2-3,-1 3</inkml:trace>
  <inkml:trace contextRef="#ctx0" brushRef="#br0" timeOffset="2731.299">4784 0,'-14'43,"-5"34,-4 8,2 0,4-11,6-12,4-13,4-4,1-6,3-4,-1-3,6-3,1-1,0 0,-2-6</inkml:trace>
  <inkml:trace contextRef="#ctx0" brushRef="#br0" timeOffset="2985.494">4417 452,'34'-10,"25"-3,7 1,3 2,-6 3,-9 3,-14 1</inkml:trace>
</inkml:ink>
</file>

<file path=ppt/ink/ink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05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396 180,'-2'1,"0"1,0-1,0 1,1-1,-1 1,0 0,1-1,-1 1,1 0,0 0,0 0,-1 0,1 0,1 0,-1 1,0-1,0 0,1 0,-1 1,1-1,0 0,0 1,0-1,0 0,0 2,0-1,-3 372,2-153,-28-83,20-115</inkml:trace>
  <inkml:trace contextRef="#ctx0" brushRef="#br0" timeOffset="235.822">0 660,'39'-5,"31"-6,14-1,-3 1,-5-3,-11 2,-12 3,-10-3,-8 2,-4 2,-4-2,0 0,-6-3,-6 1</inkml:trace>
  <inkml:trace contextRef="#ctx0" brushRef="#br0" timeOffset="601.474">819 124,'-42'381,"38"-349,-1-4,2 0,0 0,2 1,1-1,1 1,2-1,1 0,1 0,1 0,6 14,-11-38,1 0,0-1,-1 0,2 1,-1-1,0 0,0 0,1 0,0 0,-1-1,1 1,0-1,1 0,-1 1,0-1,0-1,1 1,-1 0,1-1,0 0,-1 0,1 0,0 0,0-1,0 1,-1-1,1 0,0 0,0 0,0-1,0 1,1-2,115-50,68-75,-186 127,0-1,0 1,0 0,0-1,1 1,-1 0,0 0,0 0,0 1,0-1,0 1,0-1,0 1,0-1,0 1,0 0,0 0,0 0,0 0,0 0,0 1,-1-1,1 0,-1 1,1-1,-1 1,1 0,-1 0,0-1,0 1,0 0,0 0,0 0,0 0,-1 0,1 0,-1 0,1 2,20 28,44 6,-42-31</inkml:trace>
  <inkml:trace contextRef="#ctx0" brushRef="#br0" timeOffset="1252.696">1750 631,'-22'9,"1"1,-1 1,1 1,1 0,0 2,1 0,1 1,0 1,1 1,-6 7,22-22,-1 0,0-1,1 1,-1 0,1 0,-1 0,1 1,0-1,0 0,0 0,0 1,0-1,1 1,-1-1,1 0,0 1,-1-1,1 1,0-1,0 1,1-1,-1 1,0-1,1 1,0-1,-1 1,1-1,0 0,0 0,1 1,-1-1,0 0,1 0,-1 0,1 0,-1 0,1-1,0 1,0 0,0-1,0 0,0 1,0-1,1 0,-1 0,0 0,0 0,1 0,-1-1,1 1,-1-1,1 1,-1-1,2 0,13-1,1-1,-1 0,0-2,0 0,0-1,-1 0,0-1,0-1,0-1,-1 0,0-1,0 0,-1-2,0 1,-1-2,3-4,12-5,-18 13,-9 6,0 0,0 0,-1 1,1-1,1 1,-1-1,0 1,0-1,0 1,1-1,-1 1,1 0,-1 0,1 0,-1 0,1 0,0 0,-1 0,1 1,0-1,0 1,0-1,0 1,-1 0,1-1,0 1,0 0,0 0,0 0,0 1,0-1,-1 0,1 1,0-1,0 1,0 0,-1-1,1 1,0 0,-1 0,1 0,-1 0,1 1,0 0,7 58,-10-57,0 1,1 0,-1-1,1 1,0 0,0-1,0 1,1 0,-1-1,1 1,0-1,0 1,0-1,0 1,1-1,0 1,-1-1,1 0,0 0,0 0,1 0,-1 0,1-1,-1 1,1-1,0 1,0-1,0 0,0 0,0-1,1 1,-1 0,0-1,1 0,-1 0,1 0,0 0,-1-1,3 1,12-4,-1-1,0-1,-1 0,1-1,-1-1,0 0,-1-1,0-1,0 0,-1-1,0-1,-1 0,0-1,0-1,-2 1,1-2,-2 0,4-6,-6 11,18-21,-2-1,-1 0,-2-2,-1 0,-1-1,-2-1,-2-1,-1-1,-2 0,-1 0,-2-1,-2 0,-1-1,0-26,-5 59,0 0,-1-1,0 1,0-1,0 1,-1-1,1 1,-2 0,1-1,-1 1,0 0,0 0,0 0,-1 0,0 0,0 1,-1-1,0 1,0 0,0 0,0 0,-1 1,0-1,0 1,3 4,-1 1,1-1,-1 1,1 0,-1 0,1 0,-1 0,1 0,0 0,0 1,-1-1,1 1,0-1,0 1,0 0,1 0,-1 0,0 0,1 0,-1 0,1 0,0 1,0-1,0 0,0 1,0-1,0 1,1-1,-1 1,1 2,-1-2,-10 32,1 0,2 1,2 0,-2 34,0-2,5-46,0 0,2 0,1 0,0 0,2 0,0 0,2 0,0 0,1-1,2 0,0 0,1 0,1-1,1 0,1-1,0 0,1-1,2 0,14 15,-28-32,0 0,1 0,-1 0,1 0,-1 0,1 0,0 0,-1 0,1 0,0-1,-1 1,1 0,0 0,0-1,0 1,0-1,0 1,0 0,0-1,0 0,0 1,0-1,0 0,0 1,0-1,0 0,0 0,0 0,0 0,0 0,0 0,1 0,-1 0,0-1,0 1,0 0,0-1,0 1,0 0,0-1,0 0,0 1,-1-1,1 1,0-1,0 0,0 0,-1 1,1-1,0 0,-1 0,1 0,0 0,-1 0,1-1,-2-13</inkml:trace>
  <inkml:trace contextRef="#ctx0" brushRef="#br0" timeOffset="1415.018">2145 377,'43'0,"39"-4,14-3,6 1,-5 2,-10 0,-9-3,-4 0,-5 0,-10 2,-14 2</inkml:trace>
</inkml:ink>
</file>

<file path=ppt/ink/ink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14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185 519,'-28'38,"2"1,2 1,1 1,3 1,1 1,2 1,0 6,14-41,1 0,0 1,1-1,0 0,0 1,1-1,0 1,0-1,1 0,1 1,0 2,-1-8,1-1,-1 1,0-1,1 0,0 1,0-1,0 0,0 0,0 0,0 0,1-1,0 1,-1-1,1 1,0-1,0 0,1 0,-1 0,0-1,0 1,1-1,-1 1,1-1,0 0,-1-1,1 1,0-1,-1 1,5-1,6-2,1-1,0 0,-1-1,0 0,0-1,0-1,0 0,-1-1,0 0,0-1,-1-1,0 0,-1 0,6-6,17-14,-1-1,-1-2,-2-1,-1-1,-1-1,-2-2,-2 0,-2-2,-1-1,11-28,-25 48,0 0,-2 0,0 0,-1 0,-1-1,-1 1,-1-1,0 0,-2 0,0 0,-2 1,0-1,-1 1,-1 0,-4-9,6 22,0 0,-1 0,0 0,0 0,-1 0,1 1,-1 0,-1 0,1 0,-1 0,0 1,0 0,-1 0,0 1,1 0,-1 0,-1 1,1-1,0 2,-1-1,0 1,0 0,1 1,-1-1,0 2,0-1,0 1,0 0,0 1,0 0,0 0,0 1,0 0,1 0,-1 1,1-1,-1 2,1-1,0 1,1 0,-5 4,-8 8,1 2,1 0,1 1,0 1,1 0,2 1,0 0,1 1,1 1,1 0,1 0,1 1,-2 12,6-21,0 0,1 0,0 0,1 1,1-1,0 1,1 0,1-1,1 1,0-1,0 0,2 1,0-1,1-1,0 1,1-1,1 1,0-2,1 1,1-1,0 0,0-1,1 0,6 5,3-2,0 0,0-2,1 0,1-1,0-1,0-1,1-1,1-1,-1 0,1-2,1-1,-1-1,1-1,0-1,-1-1,1-1,0-1,0-1,-1-1,1-1,7-3,-7 2,-1-1,0 0,-1-2,0-1,0 0,0-2,-2 0,1-1,-1-2,-1 0,-1-1,0 0,-1-2,0 0,5-9,-13 16,0-1,-1 0,0 0,-1-1,0 0,-1-1,0 1,-1-1,-1-1,0 1,0 0,-2-1,2-10,-4 22,0 0,-1-1,1 1,0 0,-1 1,1-1,-1 0,0 0,0 0,0 0,0 0,0 1,0-1,0 0,0 1,-1-1,1 1,-1-1,1 1,-1 0,0 0,1-1,-1 1,0 0,0 1,1-1,-1 0,0 0,0 1,0-1,0 1,0 0,0 0,0 0,0 0,0 0,0 0,-1 0,1 0,0 1,1-1,-1 1,0 0,0-1,0 1,0 0,0 0,1 0,-1 0,0 1,1-1,-1 0,1 1,-1-1,1 1,0-1,0 1,-1 0,1 1,-12 8,0 2,1 0,0 0,1 1,1 0,0 1,1 0,1 1,0 0,1 0,1 0,1 1,0 0,1 0,0 3,3-14,1 0,0 0,0 0,0 0,1 0,0 0,0 0,0-1,1 1,0 0,0-1,1 1,-1-1,1 0,0 1,1-2,-1 1,1 0,0-1,0 1,0-1,1 0,-1 0,1-1,5 3,2 1,0-1,0-1,1 0,0 0,0-1,0-1,1-1,-1 1,1-2,-1 0,1-1,8 0,-1-1,0-1,0-1,0-1,0-1,0-1,-1-1,0 0,0-2,-1 0,0-1,-1-1,0-1,4-4,20-16,0-1,-2-3,-2-1,-2-2,-1-2,-2-1,-2-1,-2-1,-1-2,-3-1,17-46,-35 80,-2 0,0-1,0 1,-1-1,-1 0,0 0,-1 0,0 0,-1-1,-1 1,0 0,-1 0,-1-1,0 1,-1 0,-2-8,4 20,0-1,0 1,0 0,-1 0,1 0,0 0,-1 0,1 0,-1 0,0 1,0-1,0 1,0-1,0 1,0-1,0 1,0 0,0 0,0 0,-1 0,1 1,0-1,-1 1,1-1,-1 1,1 0,0 0,-1 0,1 0,-1 0,1 0,-1 1,1-1,0 1,-1 0,1 0,0 0,-1 0,-72 63,58-36,2 1,2 1,0 0,2 1,1 0,2 1,1 0,1 0,2 1,1-1,2 1,1 0,2 0,1-1,1 1,3 5,-4-13,2 0,0 0,2 0,0-1,2 0,1-1,1 1,0-2,9 11,-7-11,38 44,-50-66,0 0,0 0,-1-1,1 1,0 0,-1-1,1 1,0 0,-1-1,1 1,-1-1,1 1,-1-1,1 1,-1-1,1 0,-1 1,1-1,-1 1,0-1,1 0,-1 1,0-1,0 0,1 0,-1 1,0-1,0 0,0 0,0 1,0-1,0 0,0 1,0-1,0 0,0 0,-1 1,1-1,0 0,0 1,-1-1,1 0,0 1,-1-1,1 0,-1 1,1-1,-1 1,1-1,-1 1,1-1,-1 1,0-1,-9-23,0 0</inkml:trace>
  <inkml:trace contextRef="#ctx0" brushRef="#br0" timeOffset="245.623">1370 492,'43'-10,"34"-7,8-2,-1 3,-9 5,-8 3,-11 3,-6 3,-5 2,-2 0,-3 1,-3 0,-9-1</inkml:trace>
  <inkml:trace contextRef="#ctx0" brushRef="#br0" timeOffset="900.626">1934 802,'28'11,"1"-2,1-1,-1-1,1-2,0 0,1-3,-1 0,0-2,1-1,-1-1,-16-2,-1-1,0 0,0-1,-1 0,0-1,0 0,0-1,-1 0,0-1,-1 0,0-1,0 0,-1-1,0 0,-1 0,-1-1,1 0,-2 0,0-1,0 1,-1-1,-1-1,0 1,0-3,-2 11,-1 0,0 0,0 0,0 0,0 0,-1-1,1 1,-1 0,-1 0,1 0,-1 0,0 0,0 0,0 0,-1 0,0 0,0 0,0 0,0 1,-1-1,0 1,0 0,0 0,0 0,-1 0,1 0,-1 1,0-1,0 1,0 0,-1 1,1-1,-1 1,0-1,1 1,-1 1,0-1,0 1,0 0,0 0,-1 0,1 1,0 0,0 0,0 0,0 0,-1 1,-9 5,0 1,0 0,0 1,1 0,1 2,0-1,0 2,1-1,0 2,0 0,2 0,-1 1,2 0,0 1,0 0,-3 8,8-17,0 0,1 0,-1 0,1 1,0 0,0-1,0 1,1 0,0 0,1 1,-1-1,1 0,0 1,0-1,1 1,0-1,0 0,1 1,0-1,0 1,0-1,1 0,0 0,0 0,0 0,1 0,2 4,1-1,1-1,1 0,-1 0,1 0,0-1,1 0,0 0,0-1,0-1,1 1,0-2,0 1,0-1,1-1,-1 0,1 0,0-1,-1 0,1-1,0-1,0 1,0-2,0 1,0-2,3 0,15-6,-1-2,-1-1,0-1,-1-2,0 0,-1-2,-1 0,0-2,-1-1,-1 0,8-12,93-129,-22 13,-101 133,-16 29,9-3,1 0,0 0,1 0,1 0,0 1,1 0,0 0,1 0,0 0,1 0,0 0,1 1,1-1,0 0,1 0,0 0,1 0,1 0,0-1,0 1,4 5,4 8,-2 0,-1 1,-1 0,-1 1,-2 0,0 0,0 29,-5-42,-1-12,0 1,0-1,1 0,-1 1,1-1,0 0,0 1,0-1,1 1,-1-1,1 0,0 0,-1 1,2-1,-1 0,0 0,1 0,-1 0,1 0,0 0,0 0,0-1,0 1,1-1,-1 1,0-1,1 0,0 0,0 0,0-1,-1 1,2 0,-1-1,0 0,3 1,15 1</inkml:trace>
  <inkml:trace contextRef="#ctx0" brushRef="#br0" timeOffset="1869.165">3035 1085,'93'-139,"6"5,9 0,-100 124,-5 5,0 1,1-1,-1 1,1 0,0 0,0 1,0-1,1 1,-1-1,1 2,0-1,0 0,5-1,-8 5,0 0,0 0,-1 0,1 0,0 0,0 0,-1 0,1 1,-1-1,1 1,-1 0,1-1,-1 1,0 0,0-1,0 1,0 0,0 0,0 0,-1 0,1 0,-1 0,1 0,-1 1,0-1,1 0,-1 0,0 0,-1 0,1 0,0 0,-1 0,1 0,-1 1,1 0,-3 146,3-147,0-1,0 1,-1 0,1-1,0 1,0 0,0-1,1 1,-1-1,0 1,1 0,-1-1,1 1,-1-1,1 1,0-1,-1 1,1-1,0 0,0 1,0-1,0 0,0 0,1 0,-1 1,0-1,0-1,1 1,-1 0,1 0,-1 0,1-1,-1 1,1-1,-1 1,1-1,0 1,-1-1,1 0,-1 0,1 0,0 0,-1 0,1 0,0-1,-1 1,1 0,-1-1,1 1,-1-1,1 0,-1 1,1-1,-1 0,205-178,-27 57,-178 120,0 1,1 0,-1 0,0 0,1 0,-1 1,1-1,-1 0,1 0,-1 1,1-1,0 1,-1 0,1-1,0 1,-1 0,1 0,0 0,0 0,-1 0,1 1,0-1,-1 0,1 1,-1-1,1 1,0 0,-1-1,1 1,-1 0,1 0,-1 0,0 0,1 0,-1 0,0 0,0 1,0-1,0 0,0 1,0-1,0 1,0-1,-1 1,1-1,-1 1,1 0,-1-1,1 1,-1 0,0-1,0 1,0 0,0-1,0 2,-26 171,25-165,0-5,-1 0,0 0,1 0,0 0,0 0,0 1,1-1,0 0,-1 0,1 1,1-1,-1 0,1 1,-1-1,1 0,1 0,-1 0,0 0,1 0,0 0,0 0,0 0,1 0,-1-1,1 0,-1 1,1-1,1 0,-1 0,0 0,0-1,1 1,0-1,-1 0,1 0,2 0,15 2</inkml:trace>
  <inkml:trace contextRef="#ctx0" brushRef="#br0" timeOffset="2047.081">4362 689,'-19'38,"-7"23,2 6,4-10</inkml:trace>
  <inkml:trace contextRef="#ctx0" brushRef="#br0" timeOffset="2302.089">4221 209,'0'0</inkml:trace>
  <inkml:trace contextRef="#ctx0" brushRef="#br0" timeOffset="2646.884">4418 972,'261'-385,"-226"342,-34 43,1 1,-1-1,0 1,1 0,-1 0,0 0,0-1,0 1,1 1,-1-1,0 0,0 0,0 0,-1 0,1 1,0-1,0 0,-1 1,1-1,-1 1,1-1,-1 0,0 1,1-1,-1 1,0-1,0 1,0-1,0 1,0-1,-1 1,1-1,0 1,-1-1,1 1,-1-1,0 2,1-1,0 20,1-1,1 0,1 0,1 0,1 0,5 12,-9-27,1 0,0 0,1-1,-1 1,1-1,0 0,1 0,-1 0,1 0,0 0,0-1,0 0,1 0,-1 0,1 0,0-1,0 1,1-1,-1-1,1 1,-1-1,1 0,0 0,0-1,0 1,2-3,1 0,-1-1,0 1,0-1,-1-1,1 0,0 0,-1 0,0-1,1 0,-2-1,1 0,0 0,-1 0,0 0,0-1,-1 0,1-1,-1 1,-1-1,4-6,7-4,-8 8,0-1,0 0,-1 0,0 0,0-1,-1 1,-1-1,0 0,-1-1,0 0,1-8</inkml:trace>
  <inkml:trace contextRef="#ctx0" brushRef="#br0" timeOffset="2983.793">5180 802,'1'0,"48"-20,0-2,-2-1,0-3,-2-2,25-21,1-33,-69 80,0-1,0 0,0 0,-1 0,1 0,-1 0,0 0,0 0,0 0,0-1,-1 1,0 0,1-1,-1 1,0 0,0-1,-1 1,1 0,-1-1,1 1,-1 0,0 0,0 0,-1 0,1-1,-1 2,1-1,-1 0,0 0,-1 0,-2-1,-1 1,0 0,0 0,0 1,0 0,0 0,-1 0,1 1,-1 0,1 0,-1 0,1 1,-1 0,1 0,-1 1,1 0,-1 0,1 1,-1-1,1 1,0 1,0-1,0 1,0 0,1 0,-1 1,1 0,-3 1,-5 7,0 0,1 1,0 0,1 1,1 0,0 1,1 0,0 0,1 1,1 0,1 1,0 0,1 0,1 0,1 0,0 0,1 1,0-13,1 1,0-1,1 0,-1 1,1-1,0 1,0-1,1 1,-1-1,1 0,0 1,1-1,-1 0,1 0,0 0,1 0,-1 0,1 0,0-1,0 1,0-1,1 0,-1 0,1 0,0 0,0-1,1 1,-1-1,3 1,6 2,0-1,0 0,0-1,0-1,1 0,-1-1,1 0,0-1,0-1,-1 0,1-1,0 0,0-1,4-1,185-62,-169 49</inkml:trace>
  <inkml:trace contextRef="#ctx0" brushRef="#br0" timeOffset="3462.859">6111 435,'-50'31,"1"2,1 2,2 2,2 1,1 3,2 2,2 2,36-43,0 0,0 1,0 0,0 0,1 0,-1 0,1 0,0 0,0 1,0-1,0 1,1-1,0 1,-1 0,1-1,0 1,1 0,-1 0,1 0,0 0,-1 0,2 0,-1 0,0-1,1 1,0 0,0 0,0 0,0-1,1 1,-1 0,1-1,0 1,0-1,0 0,1 0,-1 0,1 0,0 0,0 0,9 3,0 0,1-1,-1 0,1-1,0 0,0-1,1-1,-1 0,1-1,-1 0,1-1,-1-1,1 0,-1 0,1-2,-1 0,0 0,0-1,0-1,-1 0,0 0,0-2,0 1,0-2,4-4,13-9,-1-2,-2-1,0-1,-2-1,-1-1,-1-1,-1-1,-1-1,-2-1,-1-1,3-10,6-17,-9 24,-1 0,-2-1,-1 0,-2-2,-2 1,-1-1,0-18,-7 51,0 1,-1-1,0 0,0 0,0 0,0 0,-1 1,0-1,0 0,0 0,0 1,-1-1,0 1,0-1,0 1,0 0,-1-1,0 1,0 1,0-1,0 0,0 1,-1 0,0-1,1 1,-1 1,0-1,-1 0,1 1,0 0,-1 0,1 1,-1-1,0 1,1 0,-1 0,0 0,0 1,0-1,0 1,-3 1,-7 4,0 1,0 1,0 0,1 1,0 0,1 1,-1 1,2 0,0 1,0 0,1 1,0 0,1 0,0 2,1-1,1 1,0 0,1 1,0 0,0 2,-1 3,1 0,1 1,1-1,1 1,1 0,0 1,2-1,0 0,1 0,2 1,0-1,1 0,1 0,1 0,1-1,0 0,2 0,0 0,2-1,0 0,1-1,1 0,0-1,11 12,2-3,0-1,2-1,1-1,0-1,2-2,0-1,1-1,1-2,1-1,12 3,67 2,-88-19</inkml:trace>
</inkml:ink>
</file>

<file path=ppt/ink/ink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13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0,'0'720,"1"-720,-1-1,1 0,-1 1,1-1,0 0,-1 1,1-1,0 1,-1-1,1 1,0-1,-1 1,1 0,0-1,0 1,0 0,-1 0,1 0,0-1,0 1,0 0,0 0,-1 0,1 0,0 0,0 1,0-1,0 0,-1 0,1 0,0 1,0-1,-1 0,1 1,0-1,0 1,-1-1,1 1,0-1,-1 1,1-1,-1 1,1 0,-1-1,1 1,-1 0,1 0,-1-1,0 1,1 0,-1 0,0-1,0 1,1 0,-1 0,0 0,0 0,0-1,0 1,0 0,0 0,0 0,187-155,-169 141,1 0,1 2,0 0,1 1,0 1,0 1,1 1,0 1,0 1,0 0,1 2,14 0,-34 3,1 0,0 1,-1 0,1-1,-1 1,1 0,-1 0,0 1,1-1,-1 1,0 0,0 0,0 0,0 0,0 0,0 1,-1-1,1 1,-1 0,0 0,0 0,0 0,0 0,0 0,-1 0,1 1,-1-1,0 0,0 1,0 0,0-1,-1 1,0 0,1 6,0 0,-1 0,0 0,-1 0,0 0,0 0,-1 0,-1 0,1-1,-2 1,-2 5,-4 4,-2-1,0-1,-1 0,-1 0,-1-2,0 1,-1-2,0 0,-1-1,-1-1,0 0,0-2,-1 0,-1-1,0 0,0-2,0-1,-1 0,0-1,0-2,-1 0,19-2,-1 0,1-1,-1 1,1-1,-1 0,0 0,1 0,-1 0,1-1,-1 1,1-1,-1 0,1 0,0 0,-1 0,1-1,0 0,0 1,0-1,0 0,0 0,0-1,1 1,-1-1,1 1,0-1,-1 0,1 0,0 0,1 0,-1 0,0 0,1-1,0 1,0 0,0-1,0 1,0-1,1 1,0-1,-1-2,4-21,1 2</inkml:trace>
  <inkml:trace contextRef="#ctx0" brushRef="#br0" timeOffset="316.082">566 734,'49'9,"1"-2,0-2,0-2,1-2,-1-3,17-4,-49 4,0 0,0-2,-1 0,1-1,-1-1,0-1,-1 0,10-6,-20 9,0 0,0 0,0 0,0 0,-1-1,1 0,-1 0,-1-1,1 0,-1 1,0-2,0 1,-1 0,1-1,-1 1,-1-1,1 0,-1 0,-1 0,1 0,-1 0,0-3,-1 7,0 0,0-1,0 1,-1-1,1 1,-1 0,0-1,0 1,0 0,0-1,0 1,-1 0,0 0,1 0,-1 1,0-1,-1 0,1 1,0-1,-1 1,1-1,-1 1,0 0,0 0,0 1,0-1,0 1,0-1,0 1,0 0,-1 0,1 0,-3 0,-3-1,0 1,0 0,1 1,-1-1,0 2,0-1,0 1,0 1,1-1,-1 2,1-1,-9 4,5 1,0 0,0 0,1 1,0 1,1 0,-1 0,2 1,-1 1,1-1,1 1,0 1,1 0,0 0,1 0,0 1,1 0,0 0,1 0,-2 13,3-17,2 0,-1 1,1-1,0 0,1 0,0 1,1-1,0 0,0 0,1 0,0 0,1 0,0 0,0 0,1-1,0 1,0-1,1 0,0-1,1 1,-1-1,1 0,1 0,0-1,-1 1,2-2,-1 1,1-1,0 0,0 0,12 5,1-1,0-1,1-1,0-1,0 0,0-2,6 0,4-1</inkml:trace>
</inkml:ink>
</file>

<file path=ppt/ink/ink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11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1,'17'73,"6"393,12-158,-26-220,-7-64</inkml:trace>
  <inkml:trace contextRef="#ctx0" brushRef="#br0" timeOffset="244.792">1 536,'43'-4,"38"-7,16-2,-5 2,-8 3,-13-3,-10 2,-10 1,-9 3,-7 1,-4 7,-3 3,-6 0</inkml:trace>
  <inkml:trace contextRef="#ctx0" brushRef="#br0" timeOffset="480.63">847 622,'-1'12,"-1"1,1 0,1 0,0 0,1-1,1 1,0 0,0-1,1 1,1-1,0 0,1 0,0 0,1-1,0 0,0 0,2 0,-1-1,1 0,7 6,-10-13,1-1,-1 1,1-1,0-1,0 1,-1-1,1 0,0 0,0-1,0 0,0 0,0 0,0-1,0 1,0-2,0 1,0-1,0 1,-1-2,1 1,-1 0,1-1,-1 0,0-1,0 1,0-1,-1 0,1 0,-1 0,0-1,0 1,-1-1,1 0,-1 0,0-1,0 1,-1-1,0 1,0-1,0 0,0 1,-1-1,0 0,0 0,-1 0,0 0,0 0,0 0,-1-4,-5-4,-1 1,0 1,-1-1,0 1,-1 1,0-1,-1 2,0-1,0 1,-1 1,-1 0,0 0,0 1,0 1,-12-5,-34-11,33 17</inkml:trace>
</inkml:ink>
</file>

<file path=ppt/ink/ink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09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1,'28'703,"-29"-447,5-228,-4-29,-1 1,1 0,0-1,0 1,0 0,0-1,0 1,0 0,1-1,-1 1,0 0,0-1,0 1,0 0,0-1,0 1,0 0,1 0,-1-1,0 1,0 0,0 0,1-1,-1 1,0 0,0 0,1-1,-1 1,0 0,1 0,-1 0,0 0,0 0,1-1,-1 1,0 0,1 0,-1 0,0 0,1 0,-1 0,0 0,1 0,-1 0,0 0,1 0,-1 0,0 0,1 1,-1-1,0 0,1 0,-1 0,0 0,0 0,1 1,-1-1,0 0,0 0,1 1,-1-1,0 0,0 0,0 1,1-1,-1 0,0 1,21-41,18-37,4 3,3 1,13-12,-48 71,0 1,1 0,1 1,0 0,1 1,0 1,12-7,-25 16,0 0,0 0,1 0,-1 0,0 1,0-1,1 0,-1 1,0-1,1 1,-1 0,1-1,-1 1,1 0,-1 0,0 0,1 0,-1 0,1 0,-1 0,1 1,-1-1,0 0,1 1,-1-1,1 1,-1 0,0-1,0 1,1 0,-1 0,0 0,0 0,0 0,0 0,0 0,0 0,0 0,0 0,-1 0,1 1,0-1,-1 0,1 1,-1-1,1 0,-1 1,0-1,1 2,3 78,-4-71,-22 167,21-174,0-1,0 1,0 0,1-1,-1 1,1 0,0 0,-1-1,1 1,1 0,-1 0,0 0,1-1,-1 1,1 0,0 0,0-1,0 1,0-1,0 1,0-1,1 1,0-1,-1 0,1 0,0 1,0-1,0-1,0 1,2 1,12 4</inkml:trace>
  <inkml:trace contextRef="#ctx0" brushRef="#br0" timeOffset="411.597">846 481,'-24'26,"1"1,1 2,2 0,0 1,2 2,2-1,0 2,3 0,-7 24,19-55,0-1,0 1,0 0,1 0,-1 0,0 0,1 0,0 0,-1 0,1 0,0 0,0 0,0 0,0 0,1 0,-1 0,0 0,1 0,-1 0,1 0,0-1,0 1,0 0,0 0,0 0,0-1,0 1,0-1,1 1,-1-1,1 1,-1-1,1 0,-1 0,1 1,0-1,0 0,0-1,-1 1,1 0,0-1,0 1,0-1,0 1,0-1,0 0,0 0,0 0,0 0,0 0,0 0,0 0,0-1,0 1,0-1,0 0,1 0,7-5,0-1,-1-1,0 1,-1-1,1-1,-2 1,1-1,-1-1,0 1,-1-1,-1-1,3-5,6-7,0 1,-4 2,1 1,1 0,1 1,1 1,0 0,1 1,1 0,0 1,10-5,-25 19,0 0,0 0,0 0,0 1,0-1,0 0,1 1,-1-1,0 1,0-1,1 1,-1 0,0-1,1 1,-1 0,1 0,-1 0,0 0,1 0,-1 0,0 0,1 1,-1-1,0 0,1 1,-1-1,0 1,1-1,-1 1,0 0,0 0,0-1,0 1,0 0,0 0,0 0,0 0,0 0,0 0,0 0,-1 1,1-1,0 0,-1 0,1 1,-1-1,0 0,1 1,-1-1,0 0,0 2,6 78,-7-73,1 9,1 0,0-1,1 1,1 0,0-1,2 1,0-1,0 0,2 0,1 2</inkml:trace>
  <inkml:trace contextRef="#ctx0" brushRef="#br0" timeOffset="763.385">1213 508,'10'57,"1"-1,4-1,15 39,-30-90,0-1,1 0,0 0,-1 0,1 0,0 0,1 0,-1-1,0 1,1 0,0 0,-1-1,1 1,0-1,0 0,1 1,-1-1,0 0,1 0,-1 0,1-1,0 1,-1-1,1 1,0-1,0 0,0 0,0 0,0-1,0 1,0-1,1 1,-1-1,0 0,0 0,0-1,0 1,0 0,0-1,0 0,0 0,0 0,0 0,0 0,0-1,0 1,-1-1,1 0,-1 0,1 0,8-12,-1 0,0-1,-1 0,0 0,-1-1,-1-1,-1 1,0-1,-1 0,2-12,53-122,-47 134</inkml:trace>
  <inkml:trace contextRef="#ctx0" brushRef="#br0" timeOffset="1066.447">1750 707,'24'-25,"-1"0,-1-2,-1 0,-2-2,-1 0,-1-1,13-30,-15-13,-15 72,0-1,0 0,0 1,-1-1,1 0,0 1,-1-1,1 0,-1 1,1-1,-1 0,0 1,1-1,-1 1,0 0,0-1,0 1,0 0,-1-1,1 1,0 0,0 0,-1 0,1 0,-1 0,1 0,-1 0,1 1,-1-1,0 1,1-1,-1 1,1-1,-1 1,0 0,0 0,1 0,-1 0,-1 0,-5 2,-1 1,1 0,0 0,0 0,0 1,0 1,1-1,-1 1,1 1,0-1,1 1,-1 0,1 1,1-1,-1 1,1 0,0 1,1-1,-4 7,-1 0,2-5,0 1,1 0,0 0,1 0,0 1,1 0,0 0,1 0,0 1,1-1,0 1,0-1,1 1,1-1,0 1,1 0,0-1,1 1,0 0,1-1,0 0,0 0,1 0,1 0,0-1,1 1,0-1,0 0,3 2,3 1,0-1,1 0,0-1,1-1,0 0,1 0,0-2,0 1,1-2,0 0,0-1,0-1,1-1,0 0,5 0,11 1</inkml:trace>
</inkml:ink>
</file>

<file path=ppt/ink/ink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3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1,'-4'4,"0"0,0 0,0 1,1-1,-1 1,1 0,0 0,1 1,-1-1,1 0,0 1,1 0,-1-1,1 1,0 0,1 1,-1-5,-7 52,2 0,2 0,3 0,4 34,-1-3,3 223,-2-277,20-37,124-148,65-20,-206 170,1-1,-1 1,1 0,0 1,0 0,1 0,-1 0,1 1,-1 0,1 0,0 1,-1 0,1 0,0 1,0 0,0 1,-1-1,7 3,-10 0,-1 0,0 1,0-1,0 1,-1 0,1 0,-1 0,0 0,0 0,0 0,-1 1,1-1,-1 0,0 1,0 0,-1-1,1 1,-1-1,0 1,0 0,-1-1,0 1,1-1,-1 1,-1-1,1 1,-1-1,1 0,-1 0,-1 1,1-1,0-1,-13 18,0-1,-1-1,-1-1,0-1,-1 0,-1-1,-1-1,-1-1,1 0,-2-2,0 0,-1-2,1 0,-2-2,0 0,1-2,-2-1,-20 2,38-4,0-1,0-1,0 1,0-1,-1-1,1 1,0-1,0-1,-1 1,1-1,0 0,0-1,0 1,0-2,0 1,1-1,-1 0,1 0,-1-1,1 1,-2-3,3-4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27:45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98 114,'-47'358,"-4"-35,51-301</inkml:trace>
  <inkml:trace contextRef="#ctx0" brushRef="#br0" timeOffset="1101.302">800 90,'-1'-5,"-1"0,0 0,0 0,-1 1,1-1,-1 0,0 1,0 0,-1 0,1 0,-1 0,0 0,0 1,0-1,-1 1,1 0,-1 1,0-1,1 1,-1 0,0 0,0 0,-1 1,1-1,0 1,0 1,-1-1,1 1,-1 0,1 0,0 0,-1 1,1 0,0 0,0 0,0 1,0 0,0 0,-3 2,-6 3,1 2,0-1,1 2,0 0,0 0,1 1,1 0,0 1,0 1,1-1,1 1,0 1,-3 8,8-17,0 2,0-1,0 0,1 1,0-1,0 1,1-1,0 1,0 0,0 0,1 0,0 0,0-1,1 1,0 0,0 0,1-1,0 1,0-1,0 1,1-1,0 0,0 0,1 0,-1 0,1 0,0-1,1 0,0 0,-1 0,4 2,5-2,0-1,0 0,0-1,0 0,0-1,1 0,-1-1,1-1,-1 0,1-1,-1 0,1-1,-1 0,0-2,0 1,0-2,0 1,-1-2,1 0,-1 0,-1-1,1 0,-1-1,1-2,195-139,-207 150,0-1,0 0,0 1,0-1,0 0,0 1,0-1,0 0,0 1,0-1,0 0,0 1,0-1,0 0,0 1,0-1,1 0,-1 0,0 1,0-1,0 0,1 1,-1-1,0 0,0 0,1 0,-1 1,0-1,0 0,1 0,-1 0,0 0,1 1,-1-1,0 0,1 0,-1 0,0 0,1 0,-1 0,0 0,1 0,-1 0,0 0,1 0,-1 0,0 0,0 0,1-1,-1 1,0 0,1 0,-1 0,0 0,-17 41,11-29,-157 416,168-332,4-81</inkml:trace>
</inkml:ink>
</file>

<file path=ppt/ink/ink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4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4,'-5'9,"0"0,1 1,0-1,1 1,0 0,0 0,1 0,1 1,0-1,0 0,1 1,0-1,1 0,0 1,1-1,0 0,0 0,1 0,1 3,-2-11,0 0,0 0,0 0,0 0,0 0,0 0,1 0,-1-1,0 1,1-1,0 1,-1-1,1 0,0 0,-1-1,1 1,0 0,0-1,0 0,-1 1,1-1,0 0,0-1,0 1,0 0,0-1,-1 0,1 1,0-1,-1 0,1-1,0 1,-1 0,1-1,-1 1,2-2,78-73,17-52,-98 127,0 0,0-1,0 1,0 0,0 0,1 0,-1 0,0 0,1 1,-1-1,0 0,1 0,-1 1,1-1,-1 1,1 0,-1-1,1 1,0 0,-1 0,1 0,-1 0,1 0,-1 0,1 0,0 1,-1-1,1 0,-1 1,1 0,-1-1,0 1,1 0,-1-1,0 1,1 0,-1 0,0 0,0 0,0 1,0-1,0 0,0 0,0 1,0-1,0 0,36 70,-35-67,13 41,-1 1,-3 0,-2 0,-2 1,-1 0,-3 0,-2 1,-4 26,3-42,-1 1,-2-1,-2 0,0 0,-2 0,-2-1,-1 0,-1 0,-2-1,0-1,-3 0,0-1,-16 20,26-40,-1-1,0 0,0 0,-1 0,0-1,0 0,-1 0,1-1,-1 0,0-1,-1 0,1-1,-1 1,1-2,-1 1,0-1,0-1,-7 0,13-2,0 0,0-1,0 1,0-1,0 0,0 0,0 0,1-1,-1 0,1 1,0-1,0 0,0 0,0-1,0 1,1-1,0 1,-1-1,1 0,0 0,1 0,-1 0,1 0,0 0,0-1,0 1,1 0,-1 0,1-1,0 1,0-1,0 1,1 0,0 0,0-1,0 1,0 0,1 0,-1 0,1 0,1-2,14-35,1 1,2 1,2 1,18-24,7-5,3 2,3 2,34-30,-60 68,-4 6</inkml:trace>
</inkml:ink>
</file>

<file path=ppt/ink/ink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4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1,'-5'28,"-1"20,5 6,2-6</inkml:trace>
</inkml:ink>
</file>

<file path=ppt/ink/ink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4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1,'10'14,"3"5</inkml:trace>
</inkml:ink>
</file>

<file path=ppt/ink/ink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5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1 292,'149'-251,"-106"213,-42 38,0-1,0 1,0 0,0-1,0 1,0 0,0 0,0 0,0 0,0 0,0 0,0 0,0 0,0 0,0 0,0 0,0 1,0-1,0 1,0-1,0 0,0 1,0 0,0-1,0 1,-1 0,1-1,0 1,0 0,-1 0,1-1,0 1,-1 0,1 0,-1 0,1 0,-1 0,1 0,-1 0,0 0,0 0,1 0,-1 0,0 0,0 0,0 0,0 0,0 0,0 1,-1-1,14 145,-13-141,0 0,0 0,1 0,0 0,0 0,0 0,0 0,1 0,0 0,0-1,0 1,1-1,0 0,0 1,0-1,0 0,0-1,1 1,-1-1,1 1,0-1,0 0,1-1,-1 1,0-1,1 1,0-1,-1-1,1 1,0-1,0 0,2 1,2-3,0 0,0 0,-1-1,1 0,-1 0,1-1,-1 0,0-1,0 0,0 0,-1-1,0 1,1-2,-2 1,1-1,-1 0,1 0,-2-1,1 0,-1 0,0 0,0-1,-1 0,0 1,-1-2,1 1,-2 0,1-1,-1 1,1-6,6-9,0 5</inkml:trace>
</inkml:ink>
</file>

<file path=ppt/ink/ink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5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1,'-5'33,"-1"21,0 7,1-4,1-5,2-8,6-11,2-10</inkml:trace>
</inkml:ink>
</file>

<file path=ppt/ink/ink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5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5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1,'0'934,"0"-911</inkml:trace>
</inkml:ink>
</file>

<file path=ppt/ink/ink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26,'39'-5,"31"-1,9 0,1 1,-9 2,-11 5,-7 3,-7 1,-7-1,-5-2,-4 5,-2 0,0-2,-2 0,-4-3</inkml:trace>
</inkml:ink>
</file>

<file path=ppt/ink/ink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6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1,'10'28,"3"11</inkml:trace>
</inkml:ink>
</file>

<file path=ppt/ink/ink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6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1:1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3049 919,'-2'-2,"0"0,0 1,0-1,0 1,0-1,-1 1,1 0,0 0,-1 0,1 0,-1 0,1 0,-1 1,1-1,-1 1,0 0,1 0,-1 0,1 0,-1 0,0 0,1 1,-1-1,1 1,-1 0,1 0,-1 0,1 0,0 0,-1 0,1 1,0-1,0 1,0-1,0 1,0 0,0 0,1 0,-1 0,1 0,-1 0,0 2,-43 101,44-100,0-1,1 1,0-1,0 1,0 0,0-1,1 1,-1-1,1 1,1-1,-1 0,0 1,1-1,0 0,0 0,0 0,1 0,-1 0,1-1,0 1,0-1,0 1,1-1,-1 0,1-1,-1 1,1 0,0-1,0 0,0 0,0 0,1-1,-1 1,0-1,1 0,-1 0,1-1,-1 1,1-1,0 0,-1 0,1 0,-1-1,1 0,-1 0,1 0,-1 0,0-1,0 1,1-1,-1 0,0-1,-1 1,3-2,8-9,-1 0,0-2,0 1,-2-2,0 0,-1 0,0 0,-2-2,0 1,0-1,-2 0,0 0,-1-1,-1 0,-1 1,-1-1,0-1,-1 1,-2 0,0 0,0 0,-2 0,0 0,-6-17,-61-72,68 106,0 1,0-1,-1 0,1 1,0-1,-1 1,1 0,-1 0,1 0,-1 0,1 0,-1 0,0 1,1-1,-1 1,0 0,1 0,-1 0,0 0,0 0,1 1,-1-1,0 1,1 0,-1 0,1 0,-1 0,1 0,-1 0,1 1,0-1,0 1,-1-1,1 1,0 0,0 0,1 0,-1 0,0 0,1 1,-1-1,1 0,0 1,-1 0,-4 12,1-1,0 0,1 1,1 0,0 0,1 0,1 0,0 1,1-1,1 0,0 0,1 1,0-1,2-1,-1 1,2 0,0-1,1 0,0 0,1 0,1-1,0 0,1 0,0-1,1-1,0 1,1-1,3 1,87 44,-82-54</inkml:trace>
  <inkml:trace contextRef="#ctx0" brushRef="#br0" timeOffset="930.549">3532 871,'-4'-1,"0"0,-1 1,1-1,-1 1,1 1,-1-1,1 0,-1 1,1 0,-1 0,1 1,0-1,0 1,0 0,0 0,0 0,0 0,0 1,1-1,-1 1,1 0,-1 0,0 2,-66 87,68-89,1 0,-1 0,0 0,1 0,-1 1,1-1,0 1,0-1,0 0,1 1,-1-1,1 1,0 0,0-1,0 1,0-1,1 1,0-1,-1 1,1-1,0 0,1 1,-1-1,1 0,-1 0,1 0,0 0,0 0,0 0,2 1,-2-2,1-1,0 1,0-1,0 0,0 0,0 0,0 0,0 0,1-1,-1 0,0 1,0-1,0 0,1-1,-1 1,0 0,0-1,0 0,0 0,0 0,0 0,0 0,0-1,0 1,0-1,-1 0,1 0,-1 0,1 0,-1 0,0 0,0-1,1 0,70-83,-2-20,-51 153,-21-43,1 0,-1 0,1 0,0 0,0 0,0 0,0 0,1 0,-1 0,1 0,0 0,0 0,1 0,-1 0,1-1,0 1,0 0,0-1,0 0,1 1,-1-1,1 0,0 0,0-1,0 1,0 0,1-1,-1 0,1 0,-1 0,1 0,0-1,0 1,-1-1,1 0,0 0,0 0,0-1,1 1,-1-1,0 0,0 0,0-1,0 1,4-2,-1-3,0-1,1 1,-2-2,1 1,-1-1,0 0,-1 0,1-1,-1 0,-1 0,0 0,0 0,0-1,-1 1,0-1,-1 0,2-8,4-9,19 87,-26-57,41 83,-41-85,0-1,-1 1,1-1,0 1,0-1,1 0,-1 1,0-1,0 0,1 0,-1 0,1 0,-1 0,1 0,-1 0,1-1,-1 1,1 0,0-1,-1 1,1-1,0 0,0 1,-1-1,1 0,0 0,0 0,-1-1,1 1,0 0,-1 0,1-1,0 1,-1-1,1 0,0 0,-1 1,1-1,-1 0,1 0,-1 0,0 0,1-1,-1 1,0 0,0 0,0-1,0 1,0-1,0 1,39-87,-38 80,0 0,0 0,1 0,0 1,0-1,1 1,0 0,0 0,1 0,0 1,0 0,0 0,1 0,0 0,2-1,-5 8,0-1,0 0,0 1,0 0,0 0,0 0,0 0,0 0,0 0,0 1,-1 0,1-1,-1 1,1 0,-1 0,1 0,-1 1,0-1,0 1,0-1,-1 1,1-1,0 1,-1 0,0 0,0 0,0 0,0 0,0 0,0 0,-1 0,0 0,1 0,-1 1,0-1,-1 0,1 0,-1 0,0 3,9 73,-4 1,-3 0,-3 0,-5 0,-2-1,-9 22,14-78,-1 0,-2 0,0 0,-1-1,-1 0,-2-1,0 0,-1-1,-1 0,0-1,-2 0,0-1,-2-1,1 0,-14 9,29-25,-1 1,0 0,1 0,-1 0,0-1,0 1,0-1,0 0,0 1,0-1,-1 0,1 0,0-1,-1 1,1 0,0-1,-1 1,1-1,-1 0,1 0,-1 0,1 0,-1 0,1 0,-1-1,1 1,0-1,-1 0,1 0,0 0,0 0,-1 0,1 0,0 0,0-1,0 1,0-1,0 0,1 1,-1-1,1 0,-1 0,1 0,-1 0,1 0,0-1,0 1,0 0,0-1,0 1,1 0,-1-1,1 1,0-1,-1 1,1 0,0-1,0 1,1-1,-1 1,1-1,-1 0,5-27,1 0,2 1,1 0,1 1,1-1,2 2,0 0,2 0,18-23,-19 26,142-198,-133 194</inkml:trace>
  <inkml:trace contextRef="#ctx0" brushRef="#br0" timeOffset="-3679.764">533 629,'-5'8,"2"-1,-1 1,1 0,0 0,1 0,-1 1,2-1,-1 1,1-1,1 1,-1-1,1 1,1-1,1 8,-2 6,0 14,0 61,-3 1,-5-1,-12 46,-17 2,27-134</inkml:trace>
  <inkml:trace contextRef="#ctx0" brushRef="#br0" timeOffset="-3379.777">1 822,'244'-128,"363"-98,-585 219</inkml:trace>
  <inkml:trace contextRef="#ctx0" brushRef="#br0" timeOffset="-2909.77">968 459,'-4'7,"1"1,0-1,1 1,0 0,0-1,0 1,1 0,1 0,-1 0,1 0,0 0,1 0,0 0,0 0,1 0,0 0,0-1,1 1,2 5,4 24,8 51,-4 0,-4 0,-4 1,-6 78,-4-75,8-92,1 0,-1 0,0 0,0 0,0-1,0 1,0-1,0 0,0 0,0 0,-1 0,1-1,0 1,-1-1,1 0,-1 1,1-1,-1 0,0 0,1-1,-1 1,-1 0,1-1,0 1,1-3,1 0,132-134,-135 140,1 1,0-1,-1 1,1-1,-1 1,0 0,1 0,-1-1,0 1,0 0,0 0,0 0,-1 0,1 0,0 1,-1-1,0 0,1 0,-1 0,0 0,0 1,0-1,0 0,-1 0,1 0,-1 0,1 1,-1-1,0 0,1 0,-1 0,-1 1,0 6,-12 107,14-114,0 0,0 0,0 0,0 1,1-1,-1 0,1 0,-1 0,1 0,0 0,0 0,0 0,0 0,0 0,1 0,-1-1,0 1,1 0,-1-1,1 1,0-1,-1 0,1 1,0-1,0 0,0 0,0 0,0 0,0-1,0 1,0 0,0-1,1 0,-1 1,0-1,0 0,0 0,1 0,-1 0,0-1,0 1,0-1,0 1,0-1,1 0,-1 0,0 0,1 0,12-5</inkml:trace>
  <inkml:trace contextRef="#ctx0" brushRef="#br0" timeOffset="-2209.851">1548 1040,'-2'57,"5"-47,1 1,0-1,1-1,0 1,1-1,0 0,0 0,1-1,0 1,1-1,0-1,0 0,0 0,1 0,0-1,0-1,1 1,-1-2,7 3,-9-9,0 0,0-1,-1 0,1 0,-1 0,0-1,0 0,0 0,0-1,-1 1,1-1,-1 0,0-1,-1 1,1-1,-1 0,-1 0,1-1,-1 1,0-1,0 0,-1 1,0-1,0 0,-1 0,1-1,-1-4,2 6,-1-1,1 0,-1 0,0 0,-1 0,0 0,0-1,-1 1,1 0,-2 0,1-1,-1 1,0 0,0 0,-1 0,0 0,-1-3,-7-1</inkml:trace>
  <inkml:trace contextRef="#ctx0" brushRef="#br0" timeOffset="-1279.896">2081 1016,'-38'70,"30"-7,6-38,1-55,1 18,1 1,0-1,0 1,1-1,0 1,1 0,1 0,0 0,0 0,1 1,0-1,1 1,0 0,1 1,0 0,0 0,1 0,0 1,0 0,1 0,0 1,6-3,-13 9,0 1,0-1,0 1,0-1,0 1,1 0,-1 0,0 0,0 0,0 0,0 1,0-1,1 1,-1-1,0 1,0 0,0-1,0 1,0 0,-1 0,1 1,0-1,0 0,-1 1,1-1,-1 1,1-1,-1 1,1 0,-1-1,0 1,0 0,0 0,0 0,0 0,-1 0,1 0,0 0,-1 0,0 0,1 0,-1 1,0-1,0 0,0 0,-1 0,1 0,0 1,-1-1,0 2,-2 12</inkml:trace>
  <inkml:trace contextRef="#ctx0" brushRef="#br0" timeOffset="-869.949">2517 919,'-2'-2,"1"1,-1-1,0 1,1-1,-1 1,0 0,0 0,0 0,0 0,0 0,0 0,0 0,-1 1,1-1,0 1,0-1,0 1,-1 0,1 0,0 0,0 0,-1 0,1 1,0-1,0 1,-1-1,1 1,0 0,0 0,0 0,0 0,0 0,0 0,1 1,-3 0,3-1,0-1,0 1,0 0,0 0,0-1,0 1,0 0,0 0,0 0,0 0,0 0,0 0,1 0,-1 1,0-1,1 0,-1 0,1 0,-1 1,1-1,0 0,-1 1,1-1,0 0,0 1,0-1,0 0,0 1,0-1,1 0,-1 0,0 1,1-1,-1 0,1 1,-1-1,1 0,-1 0,1 0,0 0,0 0,0 0,0 0,-1 0,1 0,0 0,1 0,-1 0,0-1,0 1,0 0,1 0,67 22,-67-23,1 0,-1 1,0-1,0 0,1 1,-1-1,0 1,0 0,0 0,1 0,-1 0,0 0,0 0,-1 1,1-1,0 1,0-1,-1 1,1 0,-1-1,1 1,-1 0,0 0,1 0,-1 0,0 0,0 0,-1 1,1-1,0 0,-1 0,0 1,1-1,-1 0,0 1,0-1,0 0,0 0,-1 1,1-1,-1 0,1 1,-1-1,0 0,0 0,0 0,0 1,-66 93,1-64,50-32</inkml:trace>
  <inkml:trace contextRef="#ctx0" brushRef="#br0" timeOffset="5759.82">7790 315,'-5'-2,"0"1,0 0,0 0,0 0,-1 0,1 1,0 0,0 0,-1 1,1 0,0-1,0 2,0-1,0 0,0 1,0 0,0 0,0 1,1-1,-1 1,1 0,0 0,0 1,0-1,0 1,1 0,-1 0,1 0,-1 2,-3 3,0 0,1 1,0 0,1 0,0 0,0 1,1 0,1 0,0 0,0 0,1 0,-1 10,3-17,0 1,-1-1,1 1,1-1,-1 0,1 1,-1-1,1 0,0 0,1 1,-1-1,1 0,0 0,0 0,0-1,0 1,1 0,0-1,-1 1,1-1,0 0,1 0,-1 0,0-1,1 1,0-1,0 0,-1 0,1 0,0 0,1-1,-1 1,0-1,3 0,11-1,-1 0,1-2,-1 0,1-1,-1-1,0 0,0-1,-1-1,0-1,0 0,0-1,-1-1,0 0,-1-1,0-1,6-6,115-123,-131 135,0-1,0 1,-1-1,0 0,0 0,0 0,-1 0,1 0,-2-1,1 1,-1-1,0 1,0-1,-1 1,0-1,0 0,0 1,-1-1,0 1,0-1,-1 1,0-1,0 1,0 0,-1 0,0 0,-2-3,0 4,1 0,-1 0,0 0,0 1,-1 0,0 0,1 0,-1 0,0 1,-1 0,1 1,0-1,-1 1,0 0,1 1,-1 0,0 0,0 0,0 1,0 0,0 0,1 1,-1 0,-3 1,-158 55,71 11,57-33</inkml:trace>
  <inkml:trace contextRef="#ctx0" brushRef="#br0" timeOffset="6109.809">7911 581,'-17'2,"0"2,0 0,1 1,0 0,0 1,0 1,1 1,-1 0,2 1,0 1,0 0,0 1,1 0,1 1,0 0,1 1,0 0,1 1,0 1,-1 3,7-14,0 0,1 0,-1 0,1 0,0 1,0 0,0-1,1 1,0 0,-1 0,2 1,-1-1,1 0,0 1,0-1,0 0,1 1,-1-1,1 1,1-1,-1 1,1-1,0 1,0-1,1 0,-1 0,1 1,1-1,-1 0,1-1,-1 1,1 0,1-1,-1 0,0 1,1-1,0 0,0-1,0 1,1-1,-1 0,1 0,0 0,2 0,9 0,-1 0,1-1,0-1,0-1,0 0,0-1,0-1,-1 0,1-1,0-1,-1 0,0-1,0-1,-1 0,1-1,-1-1,-1 0,1-1,-1 0,-1-1,0 0,0-1,-1-1,-1 0,0 0,2-3,-9 8,-1 0,1 0,-1 0,0-1,-1 1,0 0,0-1,-1 1,0-1,0 1,0-1,-1 1,0 0,-1-1,0 1,0 0,0 0,-1 0,0 0,0 0,-1 1,0 0,0-1,-1 1,1 1,-1-1,-1 1,1 0,-1 0,1 0,-2 1,1 0,0 0,-1 0,1 1,-1 0,0 0,0 1,-1 0,1 0,0 1,0 0,-1 0,1 1,-1-1,-4 2,-112 19,91-8</inkml:trace>
  <inkml:trace contextRef="#ctx0" brushRef="#br0" timeOffset="6429.806">8492 0,'-19'51,"-13"212,15-28,15-215,1-3</inkml:trace>
  <inkml:trace contextRef="#ctx0" brushRef="#br0" timeOffset="6829.772">8177 387,'178'-122,"9"-22,-146 117,-40 27,0 0,0 0,0 0,0 0,-1 0,1 0,0 1,0-1,0 0,0 1,-1-1,1 0,0 1,0-1,-1 1,1-1,0 1,-1-1,1 1,0-1,-1 1,1 0,-1-1,1 1,-1 0,0 0,1-1,-1 1,0 0,1 0,-1 0,0 0,0-1,0 1,1 0,-1 0,0 0,0 0,0 0,-1-1,1 1,0 0,0 0,0 0,-1 0,1-1,0 1,-1 0,1 0,-1-1,1 1,-1 0,1 0,-9 49,6-44,0 1,0-1,1 1,-1 0,1-1,1 1,-1 0,1 0,1 0,-1 1,1-1,1 0,-1 0,1 0,0 0,1 0,-1 0,1 0,1-1,-1 1,1-1,1 1,-1-1,1 0,0 0,0 0,1-1,-1 0,1 1,1-2,-1 1,1-1,-1 1,1-2,0 1,1-1,0 1,128-9,-101 44,-31-28,3 4</inkml:trace>
  <inkml:trace contextRef="#ctx0" brushRef="#br0" timeOffset="3412.936">4911 1185,'48'-113,"107"-225,-3 39,-152 298,1 0,-1 0,1-1,-1 1,1 0,-1 0,1 0,0 0,0 0,-1 0,1 0,0 0,0 0,0 0,0 0,0 0,0 1,1-1,-1 0,0 1,0-1,0 1,1 0,-1-1,0 1,1 0,-1 0,0-1,0 1,1 0,-1 0,0 1,1-1,-1 0,0 0,1 1,-1-1,0 0,0 1,0 0,1-1,-1 1,0-1,0 1,0 0,0 0,0 0,0 0,0 0,0 0,-1 0,1 0,0 0,0 0,0 1,37 79,-31-62,7 15,7 11,-2 1,-2 0,-2 2,-2 0,-2 1,-3 0,-1 3,-6-49,-1-1,0 1,0-1,0 1,0 0,0-1,-1 1,1-1,-1 1,0-1,0 1,1-1,-2 1,1-1,0 0,0 0,-1 1,1-1,-1 0,0 0,1 0,-1-1,0 1,0 0,0-1,-1 1,1-1,0 0,0 0,-1 0,1 0,-1 0,1 0,-1 0,1-1,-1 0,0 1,1-1,-1 0,1 0,-1 0,0-1,1 1,-1 0,1-1,-1 0,1 0,-1 0,1 0,0 0,-1 0,1 0,-2-2,-25-9,-1-1,2-2,0 0,1-2,0-1,-15-14,-5-3,-55-31,91 58</inkml:trace>
  <inkml:trace contextRef="#ctx0" brushRef="#br0" timeOffset="3939.933">5709 968,'3'0,"0"1,-1-1,1 1,-1 0,1 0,-1 1,1-1,-1 0,0 1,0-1,0 1,0 0,0 0,0 0,0 0,0 0,-1 0,1 0,-1 0,0 1,1-1,-1 1,0-1,0 1,-1-1,1 1,0 0,-1-1,0 1,0 0,0-1,0 1,0 1,-1 97,1-93,-1-1,1 1,-2 0,1-1,-1 1,0-1,0 0,-1 0,0 0,0 0,0 0,-1 0,0-1,-1 0,0 0,1 0,-2 0,1-1,-1 0,0 0,0 0,0-1,0 0,-2 0,5-5,1-1,-1-1,1 1,0 0,0-1,0 1,0-1,0 1,0-1,1 0,-1 0,1 0,0 0,0 0,0 0,0 0,0 0,1-1,0 1,-1 0,1 0,0-1,1 1,-1 0,0 0,1 0,0-1,0 1,0 0,0 0,0 0,2-2,-3 5,13-51,3 1,1 0,3 1,2 1,2 1,5-3,-11 17,2 1,1 1,1 1,2 1,1 1,1 0,8-3,-33 29,0 0,0 1,0-1,-1 1,2 0,-1-1,0 1,0 0,0 0,0-1,1 1,-1 0,1 0,-1 0,1 1,-1-1,1 0,-1 1,1-1,0 1,-1-1,1 1,0 0,-1-1,1 1,0 0,0 0,-1 0,1 1,0-1,-1 0,1 1,0-1,-1 1,1-1,0 1,-1 0,1-1,-1 1,1 0,-1 0,0 0,1 1,-1-1,0 0,0 0,0 1,0-1,0 0,0 1,0-1,0 1,-1 0,1-1,0 1,-1-1,0 1,1 0,-1 0,0-1,0 1,0 0,0 0,-7 26,-2 0,-1 0,-1-1,-1 0,-1-1,-2-1,0 0,-2-1,-1 0,-1-2,0 0,-2-1,-9 6,-12-3,40-31</inkml:trace>
  <inkml:trace contextRef="#ctx0" brushRef="#br0" timeOffset="4439.899">6097 944,'15'-4,"0"0,-1 0,1-2,-1 0,0 0,0-2,-1 1,0-2,-1 0,0 0,0-1,-1 0,0-1,0-1,-2 0,1 0,-2 0,1-2,-2 1,0-1,0 0,-2 0,1 0,-2-1,1-4,-2 13,0 1,-1-1,0 0,0-1,0 1,0 0,-1-1,0 1,-1-1,1 1,-1-1,-1 1,1 0,-1-1,0 1,0-1,-1 1,0 0,0 0,-2-4,0 9,1 0,-1 0,1 1,-1 0,1 0,-1 0,0 0,1 0,-1 1,1-1,-1 1,1 0,0 0,-1 0,1 1,0-1,0 1,0-1,0 1,0 0,0 1,0-1,1 0,-1 1,1-1,-1 1,1 0,0 0,0 0,1 0,-1 0,0 0,1 1,0-1,0 0,0 1,-1 0,1 0,-1 0,1 0,0 0,0-1,1 2,-1-1,1 0,0 0,0 0,0 0,1 0,-1 0,1 0,0 0,0 0,0 0,1-1,-1 1,1 0,0-1,0 1,0-1,1 1,-1-1,1 0,0 0,0 0,0-1,0 1,0-1,0 1,1-1,-1 0,1-1,0 1,-1 0,1-1,0 0,0 0,0 0,0 0,0-1,0 0,0 1,0-2,0 1,0 0,0-1,0 0,4 0,18-3,-25 2,0 1,1 0,-1 0,1 0,-1 0,1 0,0 0,-1 1,1-1,0 1,0-1,-1 1,1-1,0 1,0 0,0 0,-1 0,1 0,0 0,0 0,0 1,-1-1,1 0,0 1,0 0,-1-1,1 1,0 0,-1 0,1 0,-1 0,1 0,-1 0,0 0,1 0,-1 1,0-1,0 1,0-1,0 1,0-1,0 1,0-1,0 1,-1 0,1 0,-1-1,1 1,-1 0,0 0,0-1,1 1,-1 0,0 0,-1 0,1 0,0-1,-1 1,1 0,-1 0,1 0,-16 41,13-37,0 0,0-1,0 2,1-1,0 0,0 0,1 1,0-1,0 1,0-1,1 1,0-1,0 1,1-1,0 1,0-1,0 1,3 5,6 3</inkml:trace>
  <inkml:trace contextRef="#ctx0" brushRef="#br0" timeOffset="4709.881">6750 701,'-8'9,"-7"10,-5 6,0 4,1 0,3 0,4-2,4 0,8-5,3-7</inkml:trace>
  <inkml:trace contextRef="#ctx0" brushRef="#br0" timeOffset="4959.896">6701 363,'-4'-4,"3"-2,1 1</inkml:trace>
  <inkml:trace contextRef="#ctx0" brushRef="#br0" timeOffset="5209.866">7016 169,'-22'148,"-6"360,-15-297,40-202</inkml:trace>
  <inkml:trace contextRef="#ctx0" brushRef="#br0" timeOffset="8139.682">387 1935,'249'-54,"355"-58,5 27,198 13,951-58,28 3,-255 46,-701 42,-531 37,-275 2</inkml:trace>
</inkml:ink>
</file>

<file path=ppt/ink/ink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7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314 485,'-57'45,"1"3,3 2,-39 48,43-21,48-75,0 0,0-1,0 1,0 1,1-1,-1 0,1 0,0 0,-1 0,1 0,0 0,0 0,0 1,0-1,1 0,-1 0,1 0,-1 0,1 0,0 0,0 0,-1 0,2 0,-1 0,0 0,0-1,0 1,1 0,-1-1,1 1,-1-1,1 1,0-1,0 0,-1 0,1 0,0 0,0 0,2 0,3 2,0-1,0-1,1 1,-1-1,0-1,1 1,-1-1,0-1,1 1,-1-1,0 0,0-1,1 0,-1 0,-1-1,1 1,0-1,0-1,-1 1,5-5,6-3,-1-1,0-1,-1 0,-1-1,0-1,-1 0,0-3,6-7,-13 16,0-1,0 1,1 1,0 0,1 0,-1 0,2 1,-1 0,1 0,0 1,8-4,-15 11,0-1,0 1,0-1,0 1,0 0,0 0,0 0,0 0,0 1,0-1,0 0,-1 1,1 0,-1-1,1 1,-1 0,0-1,1 1,-1 0,0 0,0 0,0 0,0 0,-1 0,1 1,-1-1,1 0,-1 0,0 0,1 1,-1-1,-1 0,1 0,0 1,0-1,-1 0,1 0,-1 0,0 0,0 1,2 9,-1-5,0 1,0-1,0 1,1-1,1 1,-1-1,1 0,0 0,1 0,0 0,0 0,0 0,1-1,0 1,0-1,0 0,1 0,0-1,1 1,-1-1,1 0,0-1,0 0,0 1,0-2,1 1,0-1,0 0,0 0,0-1,4 1,1-2,0-1,0 0,0-1,0 0,-1-1,1 0,0-1,-1 0,1-1,-1 0,0-1,-1 0,1 0,-1-2,0 1,0-1,2-3,145-147,-127 122,-1-2,-2-1,-2-1,-2-1,-1-1,-2-1,-13 24,-1 0,0 0,-2 0,0 0,-1-1,-1 0,-1 0,0 1,-1-1,-1 0,-1 0,-1 1,-1-1,0 1,-3-6,5 19,0-1,0 1,-1 0,1 1,-1-1,-1 0,1 1,0 0,-1-1,0 1,0 1,0-1,-1 1,1-1,-1 1,0 1,0-1,0 1,0-1,0 1,0 1,-1-1,1 1,0 0,-1 0,1 1,-1-1,0 1,1 0,-1 1,1 0,-1-1,1 2,0-1,-1 1,1 0,0 0,0 0,0 0,0 1,0 0,1 0,-1 1,-3 2,-5 9,1 0,0 0,1 1,0 1,2 0,0 0,1 1,0 0,2 1,0-1,1 1,1 0,0 1,2-1,0 0,1 1,2 0,0-1,0 1,2-1,0 0,2 0,0 0,1 0,1-1,0 0,2 1,3 3,1-1,0 0,2-1,0 0,1-2,1 1,1-2,1 0,0-2,1 0,1-1,0-1,1-1,0 0,1-2,0-1,0-1,1-1,0 0,1-2,-1-1,1-1,0-2,0 0,1-1,-2-1</inkml:trace>
</inkml:ink>
</file>

<file path=ppt/ink/ink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9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2631 735,'-5'33,"4"12,1-2</inkml:trace>
  <inkml:trace contextRef="#ctx0" brushRef="#br0" timeOffset="163.39">2602 171,'0'0</inkml:trace>
  <inkml:trace contextRef="#ctx0" brushRef="#br0" timeOffset="5166.026">3110 1,'-1'351,"-26"-135,16-76,5-95,9-33</inkml:trace>
  <inkml:trace contextRef="#ctx0" brushRef="#br0" timeOffset="5416.416">2800 424,'33'5,"26"1,13 0,-2-1,-7-1,-11-2,-8-1,-7-1,-5 0,-4 0,-1 0,-1 0,1-1,-1 1,1 0,1 0,-5 0</inkml:trace>
  <inkml:trace contextRef="#ctx0" brushRef="#br0" timeOffset="5667.989">3619 509,'-10'33,"-2"21,4 7,5-8</inkml:trace>
  <inkml:trace contextRef="#ctx0" brushRef="#br0" timeOffset="5833.471">3674 198,'0'0</inkml:trace>
  <inkml:trace contextRef="#ctx0" brushRef="#br0" timeOffset="11066.53">4098 509,'0'-2,"-1"0,1 0,0 0,-1 0,0 0,1 0,-1 0,0 0,0 0,0 1,0-1,0 0,0 1,-1-1,1 1,-1-1,1 1,-1 0,1-1,-1 1,0 0,1 0,-1 0,0 0,0 1,0-1,0 0,0 1,0-1,0 1,0 0,0 0,0 0,0 0,0 0,0 0,0 0,0 1,0-1,0 1,0-1,1 1,-1 0,0 0,0 0,0 0,1 0,-1 0,0 0,1 0,-1 1,1-1,0 1,-1-1,1 1,0 0,-1 1,-6 1,0 1,1 0,0 0,0 1,0 0,1 1,-1-1,1 1,1 0,0 1,0-1,0 1,1 0,0 0,0 1,1-1,0 1,1 0,0 0,0-1,1 1,0 0,1 1,0-1,0 0,1 0,0 0,0 0,2 3,-1-9,0 0,0 0,0 0,0 0,1 0,-1-1,1 1,0-1,0 0,0 1,0-1,0-1,0 1,0 0,1-1,-1 0,1 0,-1 0,1 0,-1 0,1-1,0 1,-1-1,1 0,0 0,-1 0,3-1,95-30,-93 26,1 0,-1-1,0 0,0-1,-1 0,0 0,0-1,-1 1,0-2,0 1,-1 0,0-1,0 0,-1 0,0-1,-1 1,0-1,-1 0,0 0,0 0,-1 0,0 0,-1 0,0 0,0 0,-1 0,-1 0,-1-6,1 12,0 0,-1 0,1 0,-1 0,0 1,0-1,0 1,-1-1,1 1,-1 0,0 1,0-1,0 1,0-1,0 1,0 0,-1 1,1-1,-1 1,1 0,-1 0,1 0,-1 1,0-1,1 1,-1 0,0 1,1-1,-1 1,0 0,-3 1,-12 4</inkml:trace>
  <inkml:trace contextRef="#ctx0" brushRef="#br0" timeOffset="11832.932">4465 368,'-68'214,"40"-127,45-127,2 0,2 2,1 1,2 0,2 2,2-1,-27 35,-1 0,0 0,1 0,-1 0,0 0,1-1,-1 1,1 1,0-1,-1 0,1 0,0 0,0 0,-1 0,1 1,0-1,0 0,0 1,0-1,0 0,0 1,0 0,0-1,0 1,0-1,0 1,1 0,-1 0,0 0,0 0,0 0,0 0,0 0,0 0,1 0,-1 0,0 0,0 1,0-1,0 1,0-1,0 1,0-1,0 1,0-1,0 1,0 0,0-1,-1 1,1 0,0 0,0 0,-1 0,1 0,-1 0,1 0,16 66,-13-48,0-1,1 1,2-1,-1 0,2 0,0-1,3 3,-9-17,0-1,0 0,0 1,0-1,0 0,1 0,-1 0,1-1,0 1,-1 0,1-1,0 0,0 0,0 0,0 0,0 0,0 0,0-1,0 1,0-1,0 0,0 0,0 0,0-1,0 1,0-1,0 1,0-1,0 0,0 0,0-1,0 1,0 0,-1-1,1 0,-1 0,1 1,-1-1,0-1,1 1,-1 0,0-1,-1 1,1-1,0 1,-1-1,1-1,98-163,-60 60,-34 88</inkml:trace>
  <inkml:trace contextRef="#ctx0" brushRef="#br0" timeOffset="12284.391">5227 283,'-125'15,"121"-15,0 1,1 1,-1-1,1 0,-1 1,1 0,-1 0,1 0,0 0,0 0,0 1,0-1,0 1,1 0,-1 0,1 0,0 0,0 0,0 1,0-1,0 1,1-1,-1 1,1 0,0-1,0 1,1 0,-1 0,1-1,0 1,0 1,1 2,1 0,1 1,-1-1,1-1,1 1,-1 0,1-1,0 0,0 0,1 0,0 0,0-1,0 1,1-2,0 1,0 0,6 3,42 43,-51-48,-1 0,1 0,0 0,-1 0,1 1,-1-1,0 0,-1 1,1 0,0-1,-1 1,0 0,0 0,0 0,0 0,-1 0,1 0,-1 0,0 0,0 0,-1 0,1 0,-1 0,0 0,0 0,0 0,-1-1,1 1,-1 0,0-1,0 1,0-1,0 1,-1-1,0 0,1 0,-1 0,0-1,0 1,0-1,-1 1,1-1,-1 0,-1 1,-105-2,85-8</inkml:trace>
  <inkml:trace contextRef="#ctx0" brushRef="#br0" timeOffset="-1164.505">627 537,'-12'18,"0"1,2-1,0 2,1-1,1 1,1 1,0-1,2 1,1 0,0 1,1-1,2 0,0 16,1-32,1 0,0 0,0 0,0-1,0 1,1 0,0-1,0 1,0-1,0 1,1-1,0 0,0 0,0 0,0-1,1 1,-1-1,1 0,0 1,0-2,0 1,0 0,1-1,-1 0,0 0,1 0,0-1,0 1,-1-1,1 0,0-1,0 1,0-1,0 0,0 0,0 0,0-1,-1 0,1 0,2 0,4-4,0 0,0 0,-1-1,0 0,0-1,0 0,-1-1,0 1,0-2,-1 0,0 0,-1 0,0-1,0 0,-1 0,0-1,-1 1,0-1,-1-1,0 1,-1-1,0 1,-1-1,0 0,-1 0,0 0,-1 0,-1 0,1 0,-2 0,0 1,0-1,-1 0,-2-3,3 10,0 0,-1 0,1 0,-1 0,0 1,-1-1,1 1,-1 0,0-1,0 2,0-1,-1 0,1 1,-1 0,0 0,0 1,0-1,0 1,0 0,-1 0,1 1,-1-1,1 1,-1 0,1 1,-1 0,0-1,1 2,-1-1,1 1,-1 0,0 0,1 0,0 1,-1 0,-3 2,-10 9</inkml:trace>
  <inkml:trace contextRef="#ctx0" brushRef="#br0" timeOffset="-783.099">1050 848,'141'-245,"-140"244,-1 0,0 0,0 0,0 0,0 1,0-1,0 0,1 0,-1 0,0 0,0 1,1-1,-1 0,0 0,1 1,-1-1,0 0,1 1,-1-1,1 0,0 1,-1-1,1 1,-1-1,1 1,0-1,-1 1,1-1,0 1,0 0,-1-1,1 1,0 0,0 0,0-1,-1 1,1 0,0 0,0 0,0 0,0 0,-1 0,1 0,0 1,0-1,0 0,-1 0,1 1,0-1,0 0,-1 1,1-1,0 1,-1-1,1 0,0 1,-1 0,1-1,-1 1,15 73,-15-66,1 1,0 0,0-1,1 1,0-1,0 0,1 1,0-1,0 0,1-1,0 1,1-1,-1 1,2-1,-1-1,6 7,-8-10,1-1,-1 0,1 0,-1 0,1 0,0 0,0-1,0 1,0-1,0 0,0 0,0-1,0 1,0-1,0 0,0 0,0 0,0-1,0 0,0 1,0-1,0-1,0 1,0 0,0-1,0 0,-1 0,1 0,-1 0,1-1,84-90,17-60,-92 142</inkml:trace>
  <inkml:trace contextRef="#ctx0" brushRef="#br0" timeOffset="-236.963">2038 481,'-23'4,"-1"0,1 2,0 1,1 1,0 0,0 2,1 1,0 0,1 1,0 2,1 0,-2 3,15-12,-1 0,0 1,1 0,0 1,1-1,-1 1,1 0,1 0,-1 1,1 0,0 0,1 0,0 0,0 0,1 0,0 1,1-1,-1 1,2 0,-1-1,1 1,0 0,1-1,0 1,1 0,-1-1,2 0,0 4,2-5,-1 0,1 0,0-1,1 0,-1 0,1 0,1-1,-1 0,1 0,0 0,0-1,0 0,0 0,1-1,0 0,0 0,0-1,0 0,0-1,0 1,0-1,0-1,1 0,-1 0,0-1,0 1,0-2,1 1,-1-1,0-1,-1 1,4-3,12-7,-1-1,0-2,0 0,-2-1,0-1,-1-1,-1-1,0-1,-1 0,-2-1,0-1,-1 0,-1-1,-2 0,0-1,-1-1,-1 1,-2-1,4-23,-4 24,-1-1,-1 0,-1 0,-1 0,-2 0,0 0,-2-1,0 1,-2 0,-1 0,-1 0,-1 1,-1-1,-9-17,15 37,-1 1,0 0,-1-1,1 1,-1 0,0 0,0 0,0 1,0-1,0 1,-1-1,0 1,0 0,0 1,0-1,0 1,0 0,-1 0,1 0,-1 0,0 1,1 0,-1 0,0 0,0 0,1 1,-1 0,0 0,0 0,0 0,0 1,1 0,-1 0,0 0,1 1,-1 0,1 0,-1 0,0 1,-5 3,1 0,-1 1,1 1,1 0,0 0,0 0,1 1,0 0,0 1,1-1,0 1,1 1,0-1,0 1,1-1,1 1,-1 2,-3 18,1 0,1 1,1-1,2 1,2 21,2-28,1 0,1 0,1-1,1 1,1-1,1 0,1-1,2 0,0 0,1-1,1-1,1 0,1-1,1 0,1-1,0-1,2-1,0-1,0 0,11 5,-24-16,-1-1,1-1,-1 1,1-1,0 0,1 0,-1 0,0-1,1 0,0-1,-1 1,1-1,0-1,-1 1,1-1,0 0,0 0,0-1,-1 0,1-1,-1 1,1-1,5-2,6-9</inkml:trace>
  <inkml:trace contextRef="#ctx0" brushRef="#br0" timeOffset="21088.412">288 481,'-2'-3,"1"-1,-1 1,0 0,0 0,0 0,0 0,0 0,-1 0,1 1,-1-1,0 1,0 0,0-1,0 1,0 1,0-1,-1 0,1 1,0 0,-1 0,1 0,-1 0,0 0,1 1,-1-1,1 1,-3 0,-1 0,1 1,0-1,0 1,0 0,0 1,0-1,0 1,1 1,-1-1,0 1,1 0,0 0,0 0,0 1,0 0,0 0,1 0,-1 0,1 1,0 0,-1 1,-61 116,60-102,2 0,0 0,0 0,2 1,1 0,1-1,0 1,2 0,1 5,-3-20,0 0,1 0,0 0,0 0,0 0,1 0,0 0,0 0,0 0,1-1,0 0,0 1,1-1,-1 0,1 0,0-1,0 1,1-1,-1 0,1 0,0 0,0-1,0 0,0 0,1 0,0 0,-1-1,1 0,0 0,1 0,15 0,0 0,-1-2,1 0,0-1,-1-1,1-1,20-6,78-8,-95 17</inkml:trace>
</inkml:ink>
</file>

<file path=ppt/ink/ink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0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323 123,'-20'43,"-15"44,-2 15,5-3,4-10,6-11,2-8,4-7,1-9,2-4,-1-6,2-6,-2-4,1-3,3-3,-1 0,1-6</inkml:trace>
  <inkml:trace contextRef="#ctx0" brushRef="#br0" timeOffset="387.161">266 67,'1'64,"2"1,3-1,4-1,1 1,19 54,-18-84,1 0,1-1,2 0,1-2,14 19,-30-47,1-1,-1 1,0-1,1 1,0-1,0 0,-1 0,1 0,1 0,-1 0,0 0,0 0,1-1,-1 1,1-1,-1 0,1 1,-1-1,1-1,0 1,0 0,0-1,-1 1,1-1,0 0,0 0,0 0,0 0,-1 0,1-1,0 1,0-1,0 0,-1 0,1 0,0 0,-1 0,1-1,-1 1,0-1,1 1,1-3,11-15,0-1,-1-1,-1-1,-1 1,-1-2,-1 0,-1 0,-1 0,-2-1,0 0,2-23,5-23,-4 0,-3-1,-4 0,-3-38,-12 47,7 63,1 5</inkml:trace>
</inkml:ink>
</file>

<file path=ppt/ink/ink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3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57,'-7'29,"1"0,1 1,2-1,1 1,1-1,2 1,1 0,2 4,-5-31,1 0,0-1,1 1,-1 0,0-1,1 1,0 0,-1-1,1 1,0-1,0 1,1-1,-1 1,0-1,1 0,-1 1,1-1,0 0,0 0,0 0,0-1,0 1,0 0,1-1,-1 1,0-1,1 0,-1 0,1 0,-1 0,1 0,0-1,-1 1,1-1,0 1,-1-1,1 0,0 0,0-1,0 1,9-4,0-1,-1 0,1 0,-1-1,0-1,0 0,-1-1,0 0,-1 0,1-1,-2 0,1-1,-1 1,1-4,66-62,-72 73,-1 1,1 0,-1-1,1 1,0 0,-1 1,1-1,0 0,0 1,0-1,0 1,-1 0,1 0,0 0,0 0,0 1,0-1,0 1,-1 0,1 0,0 0,-1 0,1 0,0 0,-1 1,1-1,-1 1,0 0,0-1,0 1,0 0,0 1,0-1,0 0,0 0,-1 1,1-1,0 3,49 37,-45-41,1-1,-1 0,0 1,0-2,1 1,-1-1,0 0,0 0,0-1,0 0,0 0,-1 0,1-1,0 0,-1 0,0 0,0 0,0-1,0 0,0 0,-1-1,1 1,-1-1,-1 0,1 0,-1 0,1 0,-2-1,1 0,0 1,-1-1,0 0,0-1,14-36,-10 25</inkml:trace>
  <inkml:trace contextRef="#ctx0" brushRef="#br0" timeOffset="315.732">871 311,'33'-14,"0"-1,-1-1,-1-3,0 0,-2-2,0-1,8-9,-34 29,0 0,0 0,0-1,0 1,0-1,-1 1,0-1,1 0,-1 0,0 0,0 0,0 0,-1 0,1-1,-1 1,0 0,0-1,0 1,0-1,-1 1,1-1,-1 0,0 1,0-1,0 0,-1 1,1-1,-1 1,0-1,0 1,0-1,0 1,-1-1,1 1,-1 0,0 0,0 0,0 0,0 0,-1 0,1 1,-1-1,0 1,0-1,-5 0,0 0,0 1,0 0,0 0,0 1,-1 0,1 0,0 1,0 0,-1 1,1 0,0 0,0 1,0-1,0 2,0-1,0 1,0 1,1-1,0 1,0 1,0-1,0 1,1 0,-1 1,1-1,1 1,-1 1,1-1,0 1,0 0,1 0,0 0,0 0,1 1,0 0,0 0,1 0,0 0,0 0,1 0,0 7,-2-6,1 0,1 1,-1-1,2 1,-1 0,2-1,-1 1,1 0,0-1,1 1,0-1,1 0,0 0,0 1,1-2,0 1,1 0,0-1,0 0,1 0,0-1,0 1,1-1,0-1,0 1,3 1,7 2,-1-1,1-1,1-1,-1 0,1-1,0-1,1-1,-1 0,20 0,-10-1</inkml:trace>
</inkml:ink>
</file>

<file path=ppt/ink/ink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0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99,'-15'21,"0"0,2 1,1 1,0 0,2 0,1 1,1 1,0 0,1 6,5-27,1 0,-1 0,1 0,0 1,0-1,0 0,1 0,-1 0,1 1,0-1,1 0,-1 1,1-1,-1 0,1 0,1 0,-1 0,0 0,1 0,0 0,0 0,0-1,1 1,-1 0,1-1,0 0,-1 0,2 0,-1 0,0 0,0-1,1 1,0-1,-1 0,1 0,0 0,0-1,0 1,0-1,0 0,1 0,5-4,0 1,1-2,-1 1,0-2,-1 1,1-1,-1-1,0 1,0-2,0 1,-1-1,0 0,-1-1,1 0,-1 0,-1-1,0 0,0 0,-1 0,0-1,0 0,-1 0,-1 0,2-4,-2 8,0-1,0 0,-1 0,0-1,0 1,-1 0,0-1,0 1,0-1,-1 1,0-1,-1 1,0 0,0-1,0 1,-1 0,0-1,-1 1,0 0,0 0,0 1,-1-1,0 1,0 0,0 0,-1 0,0 0,0 1,-3-2,4 3,0 0,0 0,-1 1,0-1,0 1,0 0,0 1,0-1,0 1,-1 0,1 1,-1-1,1 1,-1 0,0 0,1 1,-1 0,0 0,0 0,-3 1,-13 3</inkml:trace>
  <inkml:trace contextRef="#ctx0" brushRef="#br0" timeOffset="1651.994">541 14,'-11'17,"1"0,1 2,0-1,1 1,1 0,1 0,1 1,0 0,2 0,0 0,1 5,2-22,0-1,0 0,0 0,1 1,-1-1,0 0,1 0,0 0,-1 1,1-1,0 0,0 0,0 0,1 0,-1-1,0 1,1 0,-1 0,1-1,-1 1,1-1,0 1,0-1,0 0,0 0,0 0,0 0,0 0,0 0,0 0,0-1,0 1,1-1,-1 0,0 1,0-1,1 0,-1 0,0-1,2 1,4-1,-1-1,0 1,0-1,0 0,0-1,0 0,-1 0,1 0,-1-1,0 0,0 0,1-2,127-156,-131 161,0-1,-1 1,1 0,0 0,-1 0,1 1,0-1,0 1,0-1,0 1,0 0,0 0,-1 0,1 1,0-1,0 1,0-1,0 1,-1 0,1 0,0 0,-1 0,1 1,-1-1,1 1,-1 0,1-1,-1 1,0 0,0 0,0 0,0 1,-1-1,1 0,0 1,-1-1,0 1,0 0,1-1,-2 1,1 0,0 0,0 0,-1 0,20 26,-19-26,1 0,0 0,0 0,0 0,0 0,1 0,-1 0,1-1,0 1,-1-1,1 0,0 0,1 0,-1 0,0-1,0 1,1-1,-1 0,1 0,-1 0,1 0,-1-1,1 1,0-1,-1 0,1 0,-1 0,1-1,0 1,-1-1,1 0,-1 0,6-4,0-1,-1-1,0 1,0-1,-1-1,0 1,0-1,-1 0,0-1,0 0,-1 0,0 0,-1 0,0-1,0 0,-1 0,0 0,-1 0,0 0,0-7,3-5,2 5</inkml:trace>
</inkml:ink>
</file>

<file path=ppt/ink/ink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6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0,'-5'39,"3"17,2 4,2-9</inkml:trace>
</inkml:ink>
</file>

<file path=ppt/ink/ink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6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6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0,'-11'417,"18"-117,9-150,-11-111,-7-25</inkml:trace>
  <inkml:trace contextRef="#ctx0" brushRef="#br0" timeOffset="434.532">0 593,'488'29,"-240"-31,-245 2,1 0,-1-1,0 0,0 1,0-1,1 0,-1-1,0 1,-1-1,1 1,0-1,0 0,-1 0,1 0,-1 0,1 0,-1-1,0 1,0-1,0 0,0 1,0-1,-1 0,0 0,1 0,-1 0,0 0,0 0,0-1,-1 1,1 0,-1 0,0-1,0 1,0 0,0-1,-1 1,1-2,0 0,-1 1,0-1,0 0,0 1,-1-1,1 1,-1-1,0 1,0 0,-1 0,1 0,-1 0,0 0,0 0,0 1,-1 0,1-1,-1 1,0 0,0 1,0-1,0 1,0 0,-3-2,1 3,-1 0,1 0,0 0,0 1,0 0,-1 0,1 0,0 1,0 0,0 0,0 1,0 0,0 0,0 0,0 1,1-1,-1 1,1 1,0-1,0 1,0 0,-3 4,-2 1,0 0,1 1,1 0,0 1,0 0,1 0,1 0,-1 1,2 0,-2 5,3-9,1 0,-1 0,1 0,1 0,0 1,0-1,0 1,1-1,0 1,1 0,0 0,1-1,-1 1,2 0,-1-1,1 1,0-1,1 0,0 1,1-1,-1 0,1-1,1 1,0-1,0 0,0 0,12 5,0-1,1 0,0-1,0-2,1 1,0-2,1-1,0 0,-1-2,2 0,-1-1,0-1,1-1,-1 0,1-2,-1-1,3 0,9 1</inkml:trace>
</inkml:ink>
</file>

<file path=ppt/ink/ink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5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1,'-9'19,"2"1,1 0,0 0,1 1,2-1,0 1,1 0,1 0,1 0,0 0,4 18,-3-36,-1 0,1 0,0-1,0 1,0 0,1-1,-1 1,0-1,1 1,0-1,-1 0,1 0,0 1,0-1,0-1,1 1,-1 0,0 0,1-1,-1 1,1-1,-1 0,1 0,0 0,-1 0,1 0,0-1,0 1,0-1,-1 0,1 0,0 0,0 0,1 0,4-2,-1 1,1-1,0 0,-1-1,1 0,-1 0,0 0,0-1,0 0,0-1,4-3,133-107,-141 113,1 0,0 1,0-1,0 1,-1 0,1 0,0 1,0-1,1 1,-1 0,0 0,0 0,0 0,0 1,0 0,0 0,0 0,0 0,-1 0,1 1,0 0,-1 0,1 0,-1 0,0 0,1 1,-1-1,0 1,0 0,-1 0,1 0,-1 0,1 1,-1-1,0 1,0-1,0 3,0-2,0 0,0 0,0-1,0 1,1-1,0 0,0 1,0-1,0 0,0-1,0 1,1 0,-1-1,1 0,0 0,0 0,0 0,-1-1,2 1,-1-1,0 0,0 0,0-1,1 1,-1-1,0 0,0 0,1-1,-1 1,0-1,0 0,0 0,0 0,1 0,0-1,4-6,1 1,-1-1,0-1,-1 1,1-2,-2 1,0-1,0 0,0-1,-1 1,-1-1,0 0,-1-1,0 1,0-1,0-8,1-5</inkml:trace>
  <inkml:trace contextRef="#ctx0" brushRef="#br0" timeOffset="311.342">889 480,'5'-29,"6"-23,7-13,4-1,3 7,-2 9,0 7,0 12,-3 6,0 7,-4 2,0 4,2 4,3 3,-2 7,1 8,-4 8,-4 0</inkml:trace>
</inkml:ink>
</file>

<file path=ppt/ink/ink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4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48,'-7'-6,"0"1,0 0,0 1,-1-1,0 1,1 1,-2 0,1 0,0 0,-1 1,1 1,-1-1,1 1,-1 1,0-1,1 2,-1-1,0 1,1 0,-1 1,1 0,-1 0,1 1,0 0,0 1,0-1,1 2,-1-1,1 1,0 0,0 0,0 1,1 0,0 0,-2 4,-1-3,0 1,1 0,0 0,0 1,1 0,0 0,0 1,1 0,1 0,0 1,0-1,1 1,0 0,1 0,0 0,1 1,0-1,1 1,0 0,1-1,0 1,2 10,3-14,1-1,0 0,0 0,1-1,-1 0,1 0,1 0,-1-1,1 0,0-1,0 0,0 0,0 0,1-1,0 0,-1-1,1 0,0-1,0 1,2-1,59 4,-39-4</inkml:trace>
  <inkml:trace contextRef="#ctx0" brushRef="#br0" timeOffset="373.984">952 20,'-56'22,"0"3,1 3,2 2,-18 14,-11 29,80-70,0-1,0 1,0 0,0-1,1 1,-1 0,1 0,0 0,-1 0,2 0,-1 0,0 0,1 1,-1-1,1 0,0 0,0 0,0 1,0-1,1 0,-1 0,1 0,0 1,0-1,0 0,0 0,1 0,-1-1,1 1,0 0,1 1,1 1,0-1,0 0,1 0,0 0,0 0,0-1,0 1,1-1,-1-1,1 1,0-1,0 0,0 0,0-1,0 1,0-1,0-1,0 1,0-1,1 0,-1-1,0 1,0-1,0 0,0-1,0 0,0 0,0 0,1-1,15-6,-1-1,0-1,0 0,-1-2,-1-1,0 0,2-4,172-207,-193 225,0-1,1 1,-1 0,0-1,0 1,1-1,-1 1,0 0,0-1,1 1,-1 0,0-1,1 1,-1 0,1-1,-1 1,0 0,1 0,-1-1,1 1,-1 0,1 0,-1 0,0 0,1 0,-1 0,1 0,-1 0,1 0,-1 0,1 0,-1 0,1 0,-1 0,1 0,-1 0,0 0,1 0,-1 1,1-1,-1 0,1 0,-1 1,0-1,1 0,-1 0,0 1,1-1,-1 1,0-1,1 0,-1 1,0-1,0 1,1-1,-1 1,6 32,-4-19,-2-13,1 13,1-1,0 1,1-1,0 0,1 0,1 0,0 0,0-1,1 0,1 0,0 0,1-1,0 0,1-1,0 1,0-2,11 9,-2-6,-3-2</inkml:trace>
  <inkml:trace contextRef="#ctx0" brushRef="#br0" timeOffset="724.391">1460 387,'143'-259,"-116"226,-27 32,0 1,1-1,-1 1,1-1,-1 1,0 0,1-1,0 1,-1-1,1 1,-1 0,1-1,-1 1,1 0,0 0,-1 0,1-1,-1 1,1 0,0 0,-1 0,1 0,0 0,-1 0,1 0,0 0,-1 0,1 0,0 1,-1-1,1 0,-1 0,1 1,0-1,-1 0,1 1,-1-1,1 0,-1 1,1-1,-1 1,0-1,1 1,-1-1,1 1,-1-1,0 1,1-1,-1 1,0 0,0-1,1 1,-1 0,0-1,0 1,0-1,0 2,6 53,-7-51,0 1,0-1,1 0,0 0,0 0,0 0,0 0,0 1,1-1,0 0,0 0,0 0,0 0,1 0,0-1,-1 1,1 0,1-1,-1 1,0-1,1 0,0 1,0-1,0 0,0-1,0 1,0-1,1 1,-1-1,1 0,3 1,0-4,1 0,-1 0,0-1,0 0,0-1,0 0,0 0,0 0,-1-1,1 0,-1 0,0 0,0-1,-1 0,1 0,-1-1,-1 1,1-1,-1 0,4-6,7-5,27-27,-29 33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1:39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1,'4'2,"-1"0,0 1,0 0,0-1,0 1,0 0,-1 0,1 1,-1-1,0 1,0-1,0 1,-1-1,1 1,-1 0,0 0,0 0,0 0,-1 0,1 0,-1 0,0 1,6 56,-3 0,-2 0,-3 0,-3-1,-4 12,-3 252,12-325,0 0,0-1,1 1,-1 0,0 0,1 0,-1 0,1 0,-1 0,1 0,0 0,-1 0,1 0,0 0,0 1,-1-1,1 0,0 0,0 1,0-1,0 0,0 1,0-1,0 1,0-1,0 1,0 0,1 0,-1-1,0 1,0 0,0 0,0 0,0 0,1 0,-1 0,0 0,0 1,0-1,0 0,0 1,0-1,0 0,0 1,0 0,0-1,0 1,0-1,0 1,0 0,0 0,0 0,-1-1,1 1,0 0,-1 0,1 0,0 0,-1 0,0 0,1 0,-1 0,1 1,-1 0,10-20</inkml:trace>
</inkml:ink>
</file>

<file path=ppt/ink/ink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22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59 445,'79'-15,"-2"-3,0-4,-1-4,-2-2,-1-4,-1-3,-2-3,32-25,-90 54,1 0,-2 0,1-2,-1 1,-1-2,0 1,-1-1,0-1,0-1,-8 12,-1 1,1-1,-1 0,1 0,-1 0,0 1,0-1,0 0,0 0,0 0,0 1,0-1,-1 0,1 0,-1 0,1 1,-1-1,0 0,0 1,0-1,1 1,-1-1,-1 1,1-1,0 1,0 0,-1-1,1 1,0 0,-1 0,1 0,-1 0,0 0,1 0,-1 1,0-1,1 0,-1 1,0-1,0 1,1 0,-1 0,0 0,0 0,0 0,1 0,-1 0,0 0,0 1,0-1,1 1,-1-1,0 1,1 0,-1-1,0 1,1 0,-2 1,-15 9,1 1,0 1,0 1,2 0,0 1,0 0,1 1,1 1,1 0,1 1,0 0,1 0,1 2,1-1,-2 7,-18 49,4 1,3 0,3 2,4 0,3 1,0 70,2-22,3-15,-6-1,-25 107,32-201,0 0,-1 0,-1-1,0 0,-1 0,-1-1,-1 0,-7 9,14-20,0 0,0 0,0-1,0 1,-1-1,1 0,-1 0,0 0,0 0,0-1,0 0,0 0,0 0,-1 0,1 0,-1-1,0 0,1 0,-1 0,0-1,1 1,-1-1,0 0,0-1,1 1,-1-1,0 0,1 0,-1 0,1-1,-1 0,1 0,-4-2,-2-3,1-1,1-1,-1 1,2-1,-1-1,1 0,0 0,1 0,0 0,1-1,0 0,1 0,-1-3,-4-8,-4-8,0-1,2-1,2 0,1 0,1-1,2 0,1 0,2-1,1-28,2 55,1 0,-1 0,1 0,0 0,1 0,0 0,0 1,0-1,1 1,0 0,0 0,1 0,-1 1,1-1,0 1,1 0,-1 1,1-1,0 1,0 0,1 1,-1-1,1 1,0 1,-1-1,1 1,0 0,1 1,-1-1,0 2,0-1,0 1,4 0,41-6,0-2,-1-2,0-3,0-2,24-11,97-58,-171 83,0 0,0 0,-1 0,1 0,0 0,0 0,0 0,1 0,-1 0,0 0,0 0,0 1,1-1,-1 0,0 1,1-1,-1 1,1-1,-1 1,0 0,1 0,-1 0,1 0,-1 0,1 0,-1 0,0 0,1 0,-1 1,1-1,-1 1,0-1,1 1,-1-1,0 1,1 0,-1-1,0 1,0 0,0 0,0 0,0 0,0 0,0 0,0 0,0 1,5 119,-5-22,5-74</inkml:trace>
</inkml:ink>
</file>

<file path=ppt/ink/ink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26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0,'-37'5,"15"-3,0 1,0 1,0 1,0 1,1 1,0 0,-1 3,20-10,0 1,0 0,0 0,0 0,1 0,-1 0,0 0,1 0,-1 1,1-1,-1 0,1 1,-1 0,1-1,0 1,0 0,0-1,0 1,0 0,1 0,-1 0,0 0,1 0,-1 0,1 0,0 0,0 0,-1 0,2 0,-1 0,0 0,0 0,0 0,1 0,-1 0,1 0,0 0,0-1,-1 1,1 0,0 0,1 0,-1-1,0 1,0-1,1 1,0 0,70 43,-64-42,0 0,-1 1,0 0,0 0,0 1,0 0,0 0,-1 0,0 1,0 0,-1 0,4 5,-8-9,1 1,-1 0,0-1,0 1,0 0,0 0,0 0,-1 0,0 0,1 0,-1 0,0 0,0 0,0 0,-1-1,1 1,-1 0,0 0,0 0,0 0,0 0,0-1,0 1,-1 0,1-1,-1 0,0 1,0-1,0 0,0 0,0 0,0 0,-1 0,0 1,-94 46,-22-29,119-20,1 0,-1 0,0 1,0-1,1 0,-1 0,0 1,1-1,-1 0,0 0,0 1,1-1,-1 0,0 1,0-1,0 0,0 1,0-1,1 0,-1 1,0-1,0 0,0 1,0-1,0 1,0-1,0 0,0 1,0-1,0 0,0 1,0-1,-1 1,1-1,0 0,0 1,0-1,0 0,-1 1,1-1,0 0,0 0,-1 1,1-1,0 0,0 1,-1-1,1 0,0 0,-1 0,1 1,0-1,-1 0,1 0,0 0,-1 0,1 0,13 4</inkml:trace>
</inkml:ink>
</file>

<file path=ppt/ink/ink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24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57 408,'167'-17,"63"-12,-118 18,-88 11</inkml:trace>
  <inkml:trace contextRef="#ctx0" brushRef="#br0" timeOffset="234.112">1 662,'43'5,"34"-3,13-3,1 0,-11-5,-8-2,-13 1,-15 2</inkml:trace>
  <inkml:trace contextRef="#ctx0" brushRef="#br0" timeOffset="863.749">678 1170,'433'-480,"-44"-18,-248 326,-140 171,-1 0,1 0,-1 0,1 0,-1 0,1 0,-1 0,1 0,0 0,0 0,0 0,-1 1,1-1,0 0,0 0,0 1,0-1,0 1,0-1,0 1,0-1,1 1,-1-1,0 1,0 0,0 0,0 0,1 0,-1 0,0 0,0 0,0 0,0 0,1 0,-1 1,0-1,0 0,0 1,0-1,0 1,0-1,0 1,0 0,0-1,0 1,0 0,0 0,0 0,-1-1,1 1,0 0,0 0,-1 0,1 1,5 141,-8-91,0 1,0-3,2 1,2-1,2 1,4 3,-5-38,6 65,-9-79,0 0,-1 0,1 0,0 0,-1 0,0 0,1 0,-1 0,0 0,0 0,0 0,0 0,-1-1,1 1,0 0,-1-1,1 1,-1-1,0 1,1-1,-1 0,0 0,0 0,0 0,0 0,0 0,0 0,0-1,0 1,0-1,0 1,0-1,0 0,-2 0,-13-1,1-1,0 0,0-1,0-1,0-1,1 0,-1-1,1-1,1 0,-3-2,-10-4,-24-8,-1 1,-1 3,-45-9,-10 6,80 17</inkml:trace>
</inkml:ink>
</file>

<file path=ppt/ink/ink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26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7 988,'-4'15,"2"-11,2-5</inkml:trace>
  <inkml:trace contextRef="#ctx0" brushRef="#br0" timeOffset="256.819">64 198,'0'0</inkml:trace>
  <inkml:trace contextRef="#ctx0" brushRef="#br0" timeOffset="520.728">176 1073,'140'-227,"-139"225,0 0,0 0,0 0,0 1,0-1,0 0,1 1,-1-1,0 1,1-1,-1 1,1 0,0 0,-1 0,1-1,0 2,0-1,-1 0,1 0,0 0,0 1,0-1,0 1,0 0,0 0,0-1,0 1,0 1,0-1,0 0,0 0,0 1,0-1,0 1,0-1,0 1,0 0,-1 0,1 0,0 0,0 0,-1 0,1 0,-1 1,1-1,-1 1,0-1,1 1,-1-1,0 1,29 50,-29-45,2 0,-1-1,1 1,0 0,0-1,1 0,0 0,0 0,0 0,1-1,0 1,0-1,0 0,0-1,1 1,0-1,0 0,0-1,1 0,-1 1,1-2,0 1,0-1,-1 0,1-1,5 1,-2-6,0-1,-1 0,1-1,-1 0,-1-1,1 0,-1 0,0-1,-1 1,0-2,0 1,0-1,-1 0,-1-1,0 1,0-1,-1 0,0 0,2-8,47-132,-49 129</inkml:trace>
  <inkml:trace contextRef="#ctx0" brushRef="#br0" timeOffset="1188.346">1220 283,'-33'48,"-17"40,6 14,10-5,11-10,9-14,7-15,10-8,4-8,6-6,5-4,5-3,3-2,2-5,-4-6</inkml:trace>
  <inkml:trace contextRef="#ctx0" brushRef="#br0" timeOffset="1919.263">1306 875,'22'-2,"1"-1,-1-1,0-1,0-1,0 0,-1-2,0-1,8-5,-12 6,-1-2,0 0,0-1,-2-1,1 0,-1-1,-1 0,0-1,-1 0,-1-1,0-1,-1 0,7-14,-15 27,0 1,-1-1,1 0,0 0,-1 0,0 0,0 0,0 0,0 0,0 0,-1 0,0 0,1 0,-1-1,0 1,0 0,-1 0,1 0,-1 0,1-1,-1 1,-1-2,0 4,-1 1,1 0,0-1,-1 1,1 0,0 0,-1 0,1 1,-1-1,1 0,0 1,0 0,-1-1,1 1,0 0,0 0,0 1,0-1,0 0,0 0,0 1,0 0,1-1,-1 1,0 0,1 0,0-1,-1 1,1 0,0 1,-1 0,0 0,-4 2,0 1,1 0,0 0,0 0,0 1,1-1,0 1,0 0,0 0,1 1,1-1,-1 1,1-1,0 1,1 0,0 0,0 0,0 0,1 0,1 0,-1 0,2 6,2-9,0 0,0 0,0-1,0 0,1 1,0-1,0-1,0 1,0-1,1 0,-1 0,1-1,0 1,-1-1,1-1,0 1,0-1,1 0,-1 0,0-1,0 1,0-1,0-1,1 1,-1-1,0 0,0-1,0 0,1 0,12-4,0-1,0 0,-1-2,0 0,0-1,-1-1,0 0,-1-2,-1 1,0-2,0 0,-2-1,0 0,0-1,0-4,-11 18,0-1,0 0,0 0,-1 0,1 0,-1 0,0 0,0 0,0-1,0 1,-1 0,1 0,-1-1,0 1,0 0,0-1,0 1,-1-3,-1 6,0 0,0 0,0 0,0 0,0 0,0 0,0 1,0-1,0 1,1-1,-1 1,0 0,0 0,1 0,-1 0,0 0,1 0,-1 1,1-1,-1 0,1 1,0-1,0 1,-1-1,1 1,0 0,0-1,1 1,-1 0,0 0,0 0,-3 2,1 0,-1 1,0-1,1 1,0 0,0-1,0 1,1 1,0-1,0 0,0 1,1-1,-1 1,1-1,1 1,-1 0,1-1,0 1,0 0,0-1,1 1,0 0,0-1,1 1,-1-1,1 1,0-1,1 0,-1 0,1 0,0 0,1 0,-1-1,1 0,3 4,-1-3,0 0,0-1,1 0,-1-1,1 1,0-1,0-1,0 1,0-1,0 0,0-1,1 0,-1 0,1 0,-1-1,1 0,-1-1,1 1,-1-2,7-1,6-2,-1-1,0-1,0-1,0-1,-1 0,-1-2,2-1,1-2,0-2,-2 0,0-1,0-1,-2-1,0 0,-2-1,0 0,-1-1,-1-1,1-4,-7-18,-6 44,-1-1,1 0,0 0,0 1,0-1,0 0,-1 1,1-1,0 0,-1 1,1-1,0 1,-1-1,1 0,-1 1,1-1,-1 1,1-1,-1 1,1-1,-1 1,0 0,1-1,-1 1,0 0,1-1,-1 1,0 0,1 0,-1 0,0-1,1 1,-1 0,0 0,0 0,1 0,-1 0,0 0,1 1,-1-1,0 0,0 0,1 0,-1 1,0-1,1 0,-1 1,1-1,-1 1,0-1,1 1,-1-1,1 1,-1-1,1 1,-1-1,1 1,-10 11,0-1,1 1,1 1,0 0,0 0,1 1,1-1,1 1,0 1,0-1,2 1,-1 0,2-1,0 9,0-18,1 1,1-1,-1 1,1 0,0-1,0 1,0-1,1 1,0-1,0 1,0-1,1 1,0-1,0 0,0 0,1 0,0 0,-1 0,2-1,-1 1,1-1,-1 0,1 0,0 0,1 0,-1-1,0 0,1 1,0-2,0 1,0-1,0 1,0-1,1-1,-1 1,0-1,1 0,-1 0,1-1,0 1,-1-1,3 0,14-5</inkml:trace>
  <inkml:trace contextRef="#ctx0" brushRef="#br0" timeOffset="2188.331">2998 395,'-48'59,"2"2,3 1,-30 60,64-108,2 1,0 1,0-1,2 1,0 0,1 1,-1 9,4-22,0 1,1-1,0 1,0-1,0 1,0-1,1 1,0-1,0 0,0 1,0-1,1 0,-1 1,1-1,0 0,1 0,-1-1,1 1,-1 0,1-1,0 0,1 1,-1-1,0 0,1-1,0 1,0-1,-1 1,4 0,0 0,-1 0,1 0,0-1,-1 0,1-1,0 1,0-1,0 0,0-1,0 0,0 0,1-1,-1 1,0-1,-1-1,1 0,0 0,0 0,-1 0,1-1,-1 0,0-1,1 0,-2 0,1 0,0 0,-1-1,0 0,0 0,0 0,-1-1,0 0,0 1,0-2,-1 1,2-4,1-10</inkml:trace>
  <inkml:trace contextRef="#ctx0" brushRef="#br0" timeOffset="2438.283">2575 678,'34'0,"30"0,13 0,0-5,-10-1,-11 0,-14 1</inkml:trace>
  <inkml:trace contextRef="#ctx0" brushRef="#br0" timeOffset="2669.342">3252 227,'20'50,"-2"2,-2 1,-3 0,-2 0,-3 1,0 13,-5-42,-1 1,-1-1,-1 1,-2-1,0 0,-2 1,0-1,-2 0,-1-1,0 0,-2 0,-1 0,-1-1,-1-1,-1 0,-1 0,-1-2,0 1,-2-2,0 0,-1-1,-10 6,-70 38,79-54</inkml:trace>
  <inkml:trace contextRef="#ctx0" brushRef="#br0" timeOffset="3117.747">3451 819,'38'-5,"27"-1,13 0,-3 1,-9 1,-16-3,-12 0,-7 0,-4 2,-2 2,-1-4,1 0,-4 1</inkml:trace>
  <inkml:trace contextRef="#ctx0" brushRef="#br0" timeOffset="3316.853">3761 537,'-5'43,"-1"29,-1 7,2-6,2-9,6-12,2-10,1-7,-1-4,3-8,1-8</inkml:trace>
  <inkml:trace contextRef="#ctx0" brushRef="#br0" timeOffset="3588.594">4212 367,'5'44,"6"32,2 14,-2-4,-3-11,-2-10,-3-10,-1-11,-2-7,0-5,0-4,-1-6</inkml:trace>
  <inkml:trace contextRef="#ctx0" brushRef="#br0" timeOffset="3989.898">4128 481,'47'-25,"1"2,0 2,2 3,22-5,26 10,-95 13,-1 0,1 0,-1 0,1 0,-1 1,1-1,-1 1,1 0,-1-1,0 1,1 0,-1 0,0 1,0-1,0 0,0 1,0 0,0-1,0 1,0 0,-1 0,1 0,-1 0,1 0,-1 0,0 0,0 0,0 1,0-1,0 1,0-1,-1 0,1 1,-1-1,0 1,1 0,-3 8,0 0,0 0,-1-1,0 1,-1-1,0 0,-1 0,0-1,0 1,-1-1,-1 0,1 0,-1-1,-1 0,1 0,-2-1,-3 3,-40 49,50-57,-1 0,1 1,1 0,-1-1,0 1,1 0,-1 0,1 0,0 0,0 0,0 0,0 0,1 0,-1 0,1 1,0-1,0 0,0 0,0 0,0 1,1-1,0 0,-1 0,1 0,0 0,1 0,-1 0,0 0,1 0,0 0,-1-1,1 1,2 1,92 65,-47-39,-46-28,1 0,-1 1,1-1,-1 1,0 0,0 0,0 0,-1 1,1-1,-1 0,0 1,1 0,-2 0,1-1,0 1,-1 0,0 1,0-1,0 0,0 0,-1 0,1 0,-1 1,0-1,-1 0,1 0,-1 1,1-1,-1 0,-1 0,1 0,-1 0,1 0,-1 0,0-1,0 1,-1 0,1-1,-14 15,0 0,-1-1,-1-1,0-1,-1-1,-1 0,-1-1,1-2,-2 0,1-1,-20 6,40-16,-59 21,35-16</inkml:trace>
  <inkml:trace contextRef="#ctx0" brushRef="#br0" timeOffset="4551.648">5087 594,'-34'19,"-20"25,-1 11,8 5,13-3,12-6,10-7,11-11,11-7,9-7,5-7,9-6,3-3,1-8,-6-2</inkml:trace>
  <inkml:trace contextRef="#ctx0" brushRef="#br0" timeOffset="4817">5341 678,'-13'16,"1"0,1 1,0 1,1 0,1 0,1 1,1 0,0 1,1-1,2 1,-2 13,5-31,1 0,0 1,0-1,0 0,0 0,1 1,-1-1,1 0,-1 0,1 0,0 0,-1 0,1 0,0 0,0 0,1 0,-1 0,0 0,1-1,-1 1,1 0,-1-1,1 1,0-1,0 0,0 0,0 1,0-1,0 0,0-1,0 1,0 0,0-1,0 1,0-1,1 1,-1-1,0 0,0 0,0 0,1 0,-1-1,1 1,92-31,-85 25,0 0,-1-1,0 0,0 0,-1 0,0-2,0 1,-1-1,0 0,0 0,-1 0,0-1,-1 0,0-1,-1 1,0-1,-1 0,0 1,0-2,-1 1,-1 0,0 0,0-1,-1 1,0 0,-2-5,-38-57,26 54</inkml:trace>
  <inkml:trace contextRef="#ctx0" brushRef="#br0" timeOffset="5151.064">5877 537,'-12'6,"-1"1,1 1,0 0,1 0,0 1,0 1,1-1,0 2,1 0,0 0,1 0,0 1,1 0,-6 12,13-21,-1 0,1 0,0 0,-1 0,1 0,1 0,-1-1,0 1,1 0,-1 0,1 0,0 0,0-1,0 1,0 0,1-1,-1 1,1-1,-1 1,1-1,0 0,0 1,0-1,0 0,0 0,1-1,-1 1,0 0,1-1,0 1,-1-1,1 0,0 0,-1 0,1 0,0-1,0 1,2-1,-1 2,1-1,0 1,-1 0,0 0,0 1,1-1,-2 1,1 0,0 0,0 0,-1 0,0 1,1 0,-1-1,-1 1,2 1,-4 0,0 0,-1 0,1 0,-1 0,0 0,0 0,-1 0,0 0,1-1,-2 1,1-1,0 1,-1-1,0 0,0 0,0 0,0 0,-1-1,1 1,-1-1,0 0,0 0,0 0,-1-1,1 1,-1-1,1 0,-5 1,-17 8,2-4</inkml:trace>
  <inkml:trace contextRef="#ctx0" brushRef="#br0" timeOffset="5506.801">6329 198,'-31'49,"3"1,2 1,2 1,3 2,2 0,2 1,-9 56,22-97,1 0,0 0,1 0,0 1,1-1,1 0,0 1,1-1,0 0,1 1,1-1,0 0,1 0,1-1,0 1,0-1,2 0,0 0,0-1,1 0,0 0,1-1,1 0,0-1,0 0,1 0,29 6,-21-13</inkml:trace>
  <inkml:trace contextRef="#ctx0" brushRef="#br0" timeOffset="6237.368">6442 819,'45'-22,"-1"-2,-1-2,-1-2,-1-2,-2-1,20-21,-18-1,-40 52,1-1,-1 1,0-1,0 1,0-1,-1 0,1 1,0-1,-1 0,1 0,-1 0,1 1,-1-1,0 0,0 0,0 0,0 0,0 0,0 0,0 1,-1-1,1 0,-1 0,1 0,-1 1,0-1,0 0,0 1,0-1,0 0,0 1,-1-1,-2 1,0 0,0 0,0 1,0-1,0 1,0 0,0 0,-1 1,1-1,0 1,0 0,0 0,0 0,0 1,0-1,1 1,-1 0,0 0,1 0,-1 1,1-1,0 1,0 0,0 0,0 0,0 0,1 0,-1 1,-9 10,0-1,2 2,-1-1,2 1,0 1,1 0,0 0,1 0,1 1,1 1,5-13,0-1,0 1,0-1,0 0,1 1,0-1,0 1,1-1,-1 0,1 0,-1 0,2 0,-1 0,0 0,1 0,-1-1,1 1,0-1,0 0,0 0,1 0,-1 0,1 0,0-1,0 0,-1 1,2-1,-1-1,0 1,0-1,0 1,1-1,-1-1,1 1,-1-1,0 1,1-1,-1 0,1-1,-1 1,1-1,-1 0,0 0,1 0,-1-1,0 1,0-1,0 0,3-2,18-8,0-1,-1 0,0-2,-1-1,-1-1,0-1,-1-1,-2 0,0-2,0 0,-2-1,13-23,-22 32,-16 20,-13 19,-17 81,37-104,1 0,-1 0,1 0,0 0,0 0,0 0,0 0,0 0,1 0,-1-1,1 1,0 0,0 0,0 0,0-1,0 1,1-1,-1 1,1-1,0 1,0-1,0 0,0 0,0 0,0 0,0 0,1 0,-1-1,1 1,-1-1,1 1,-1-1,1 0,0 0,0-1,0 1,1 0,6-2,0 0,0-1,0-1,-1 1,1-1,0-1,-1 0,0 0,0-1,0 0,-1-1,1 0,-1 0,-1 0,1-1,-1 0,0-1,-1 0,0 0,0 0,-1-1,0 0,0 0,2-7,32-38,43-70,-110 144,14-4,1 0,1 1,0 0,1 1,1 0,0 1,2 0,0 0,1 1,1 0,1 0,1 1,0-1,2 1,2-17,0-1,1 1,-1-1,1 1,0-1,0 1,0-1,0 0,0 1,1-1,-1 0,1 0,0 0,0 0,0 0,1-1,-1 1,1-1,-1 1,1-1,0 0,0 0,0 0,0 0,0-1,0 1,1-1,-1 0,0 0,1 0,-1 0,1-1,-1 1,1-1,-1 0,1 0,-1 0,1 0,-1-1,1 0,-1 1,1-1,0-1,21-4</inkml:trace>
  <inkml:trace contextRef="#ctx0" brushRef="#br0" timeOffset="6519.795">7853 311,'-42'51,"3"2,3 2,1 1,1 7,30-57,-1 0,1 0,1 0,-1 0,1 1,0 0,1-1,0 1,0 0,0 0,1 0,0 1,0-1,1 0,-1 0,2 1,-1-1,1 0,0 0,1 0,0 0,0 0,0 0,1 0,0-1,0 1,1-1,0 0,0 0,5 6,-4-7,1 0,0-1,0 0,0 0,1 0,-1 0,1-1,0 0,0-1,0 0,0 0,0 0,1-1,-1 0,0 0,1-1,-1 0,1 0,-1-1,1 0,-1 0,0-1,0 0,1 0,-1 0,-1-1,1 0,5-4,17-30,-21 17</inkml:trace>
  <inkml:trace contextRef="#ctx0" brushRef="#br0" timeOffset="6756.324">7542 537,'39'5,"31"-4,14-1,-3-1,-10-5,-13-2,-11 1,-8-4,-12 1</inkml:trace>
  <inkml:trace contextRef="#ctx0" brushRef="#br0" timeOffset="6987.654">7966 1,'29'57,"-3"1,-2 2,-3 1,-3 0,-2 1,-1 12,-9-31,-2-1,-2 1,-1 0,-3-1,-1 1,-3-1,-1 1,-2-2,-2 1,-1-1,-2-1,-2-1,-2 0,-2-1,-1 0,-2-2,-5 4,14-21,-2 0,0-2,-1 0,-1 0,0-2,-9 5,4-2</inkml:trace>
  <inkml:trace contextRef="#ctx0" brushRef="#br0" timeOffset="11607.038">8220 1271,'-5'5,"-11"6,-7 6,-6 0,-1 2,-2-2,1 1,0-3,1 1,1-2,5-4</inkml:trace>
</inkml:ink>
</file>

<file path=ppt/ink/ink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43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0 536,'1'227,"0"-216,0 0,1 0,1-1,-1 1,2 0,-1-1,2 0,-1 0,2 0,-1 0,3 2,-5-8,-1 0,1-1,1 0,-1 1,0-1,1 0,-1-1,1 1,0 0,0-1,0 0,0 0,1 0,-1-1,0 0,1 1,-1-1,1-1,-1 1,1-1,0 0,-1 0,1 0,-1 0,1-1,0 0,-1 0,1 0,4-3,0 0,0 0,0-1,0 0,-1 0,0-1,0 0,-1-1,1 0,3-4,-6 4,1 1,1 0,-1 0,1 1,0 0,0 0,0 1,1-1,0 2,-1-1,1 1,1 0,3 0,67 21,-38-3,-32-13,0 0,1-1,-1 0,1-1,-1 0,0 0,1-1,-1 0,0-1,0 0,0 0,0-1,0 0,0-1,-1 0,1 0,-1-1,0 0,0-1,-1 1,0-1,0-1,0 1,-1-1,0-1,0 1,-1-1,1-1,1 1,0 0,0 0,-1-1,0 1,0-2,-1 1,0 0,-1-1,0 0,-1 0,0 0,0-1,-1 1,-1-1,0 1,0-1,-1 0,0 1,-1-1,0 1,0-1,-2 1,1-1,-1 1,-4-9,-5 2,1 3</inkml:trace>
  <inkml:trace contextRef="#ctx0" brushRef="#br0" timeOffset="1118.785">1044 0,'-24'142,"6"1,6 1,6 0,9 50,-4-191,0 0,1-1,0 1,-1 0,1 0,0 0,1 0,-1 0,0 0,1-1,-1 1,1 0,0 0,0-1,0 1,1 0,-1-1,0 1,1-1,0 0,-1 1,1-1,0 0,0 0,0 0,1 0,-1-1,0 1,1-1,-1 1,1-1,0 0,-1 0,1 0,0 0,-1 0,1-1,0 1,0-1,7-1,0-2,0 1,0-1,0-1,-1 0,1 0,-1-1,0 0,0 0,-1-1,0 0,0-1,0 0,5-2,148-155,-160 163,1 0,-1-1,1 1,-1 0,1 0,-1 1,1-1,-1 0,1 0,0 1,0-1,-1 1,1-1,0 1,0 0,0 0,-1 0,1 0,0 0,0 0,0 0,-1 0,1 1,0-1,0 1,-1-1,1 1,0 0,-1 0,1 0,-1 0,1 0,-1 0,0 0,1 0,-1 1,0-1,0 0,1 1,-1-1,0 1,-1-1,1 1,0 0,0-1,-1 1,1 0,-1-1,1 1,-1 1,3 3,0 0,0 0,0 0,1-1,-1 1,1-1,1 0,-1-1,1 1,0-1,0 1,0-1,0-1,1 1,0-1,-1 0,1 0,1-1,-1 0,0 0,0 0,1-1,-1 0,1 0,-1 0,1-1,-1 0,1-1,4 0,0 0,0-1,0-1,0 0,0 0,-1-1,1 0,-1-1,0 0,-1-1,1 0,-1 0,0-1,0 0,-1-1,0 0,-1 0,1-1,-1-1,-4 6,-1-1,1 0,-1 0,-1 0,1 0,-1-1,0 1,0 0,0-1,-1 1,0 0,0-1,0 1,-1-1,1 1,-2 0,0-4,1 6,1 0,-1 1,0-1,0 1,0 0,0-1,-1 1,1 0,-1 0,1 0,-1 0,0 0,0 0,0 0,0 0,0 1,0-1,0 1,-1 0,1-1,0 1,-1 0,1 1,-1-1,1 0,-1 1,0-1,1 1,-1 0,0 0,1 0,-1 0,1 0,-1 0,0 1,0 0,-5 2,0 2,0-1,1 1,-1 0,1 1,0-1,0 2,1-1,0 1,0 0,0 0,1 0,0 1,1 0,0 0,0 0,0 0,1 1,0 1,0-5,0 1,0 0,1 0,-1 0,1 0,1 1,-1-1,1 0,0 1,1-1,0 1,0-1,0 1,1-1,-1 1,2-1,-1 0,1 0,0 1,0-1,0 0,1 0,0-1,0 1,1-1,0 1,0-1,0 0,0 0,1-1,0 1,-1-1,2 0,-1-1,0 1,1-1,3 1,12 3,1-2,1-1,-1-1,1-1,-1-1,1 0,-1-2,1-1,0-1,-1 0,0-2,0-1,0 0,8-5,0-2,-1-1,-1-2,-1 0,0-2,-1-1,-1-1,0-1,-2-1,10-13,38-68,-69 98,1 1,-1-1,-1 0,1 1,-1-1,1 0,-1 0,-1 0,1 0,-1 0,0 0,0 0,0 0,-1 0,1 0,-1 0,-1 0,1 1,-1-1,1 0,-1 1,-1-1,0-1,1 3,-1 0,1 0,-1 1,1 0,-1-1,0 1,0 0,0 0,0 0,0 1,0-1,-1 1,1 0,0 0,-1 0,1 0,-1 0,1 1,-1 0,1 0,-1 0,1 0,-1 0,0 1,1-1,-1 1,1 0,0 0,-1 0,1 1,0-1,-1 1,-92 69,88-62,1 0,0 0,1 0,0 1,0 0,1 1,1-1,-1 1,-1 7,6-14,-1 0,0 0,1-1,-1 1,1 0,0 0,0 0,1 0,-1-1,1 1,0 0,0 0,0-1,1 1,-1-1,1 1,0-1,0 1,0-1,0 0,0 0,1 0,-1 0,1-1,0 1,0-1,0 1,0-1,1 0,0 0,10 4,1 0,0-2,0 0,1 0,-1-1,1-1,-1-1,1 0,0-1,0-1,-1 0,7-3,32 2,81 6,-132-2,1 1,-1-1,1 0,-1 1,0 0,0 0,0 0,-1 0,1 0,-1 0,1 1,-1-1,0 1,-1 0,1 0,-1 0,1-1,-1 1,0 1,0-1,0 0,0 0,0-1,1 1,0 0,0 0,0-1,0 1,1-1,-1 0,1 1,0-1,0 0,0-1,0 1,0-1,1 1,-1-1,1 0,10 1,-1 0,1-1,0-1,-1-1,1 0,0 0,-1-1,1-1,0-1,-1 0,0 0,0-1,0-1,0 0,-1-1,1 0,-1-1,-1-1,8-5,-1-2,-1 0,0-1,-1-1,-1 0,-1-1,0-1,-1 0,-1-1,6-15,-14 27,-1 0,0 0,-1 0,0-1,0 1,-1-1,1 1,-2-1,0 1,0-1,0 1,-1-3,0 9,1-1,-1 0,1 0,-1 1,0-1,0 0,0 1,-1-1,1 1,0 0,-1-1,0 1,1 0,-1 0,0 0,0 0,0 0,-1 0,1 1,0-1,-1 1,1 0,-1-1,1 1,-1 0,0 0,1 1,-1-1,0 0,1 1,-1 0,0 0,0 0,0 0,1 0,-1 0,0 1,-1 0,-5 0,0 1,1 0,-1 1,0 0,1 0,-1 1,1 0,0 0,0 1,1 0,-1 1,1 0,0 0,1 0,0 1,0 0,0 0,1 0,0 1,0 0,1 0,-3 6,-1 3,1 1,2 0,-1 0,2 0,0 0,1 1,1 0,1-1,1 1,1 14,0-24,0 0,1 0,0 0,1 0,-1 0,2 0,-1-1,1 1,1-1,-1 0,1 0,1-1,-1 1,1-1,1-1,-1 1,1-1,0 0,1 0,-1-1,1 0,0 0,0-1,1 0,0-1,-1 0,2 0,22 6,0-1,1-1,-1-2,1-2,1 0,30-3,-31-1</inkml:trace>
</inkml:ink>
</file>

<file path=ppt/ink/ink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47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0 908,'107'-194,"56"-69,56-97,-161 274,-57 86,0-1,0 1,0-1,0 1,0-1,0 1,1-1,-1 1,0 0,0 0,0 0,1 0,-1 0,0 0,0 0,1 0,-1 0,0 0,0 1,0-1,0 0,1 1,-1-1,0 1,0 0,0-1,0 1,0 0,0 0,0-1,-1 1,1 0,0 0,0 0,0 0,-1 0,1 0,-1 0,1 0,-1 0,1 1,-1-1,25 57,-22-48,70 238,25 34,-56-164,-42-117,0 0,0 0,0 0,0 0,0 0,0 0,0 0,-1 0,1 0,0 0,-1 0,1 0,0 0,-1-1,0 1,1 0,-1 0,1 0,-1-1,0 1,1 0,-1-1,0 1,0 0,0-1,1 1,-1-1,0 0,0 1,0-1,0 1,0-1,0 0,0 0,0 0,0 0,0 0,0 0,0 0,0 0,0 0,0 0,0 0,0 0,0-1,0 1,0 0,1-1,-1 1,0-1,-52-21,50 20,-486-297,416 255,56 33</inkml:trace>
</inkml:ink>
</file>

<file path=ppt/ink/ink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47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12,'-10'-3,"-1"0,0 1,0 0,0 1,-1 0,1 1,0 0,0 1,0 0,0 1,0 0,0 1,0 0,0 1,1 0,0 0,-4 3,-24 6,7-3,18-7,1 0,-1 1,1 1,0 0,0 0,1 1,-1 1,1 0,0 1,-5 4,15-11,0 0,0 0,0 0,0 0,0 1,0-1,0 0,0 0,1 1,-1-1,0 1,1-1,-1 0,1 1,-1-1,1 1,0-1,0 1,-1-1,1 1,0-1,1 1,-1-1,0 1,0-1,1 1,-1-1,0 1,1-1,0 1,-1-1,1 0,0 1,0-1,-1 0,1 0,0 1,0-1,1 0,-1 0,0 0,0 0,0-1,1 1,-1 0,0 0,1-1,-1 1,1-1,74 27,-51-22,-19-4,0-1,1 1,-1 0,0 0,0 0,0 1,0 0,0 0,0 1,0 0,-1 0,1 0,-1 0,0 1,0 0,0 0,-1 0,1 1,-1 0,3 4,-7-3,-1 1,0 0,0-1,0 1,-1-1,0 0,0 1,0-1,-1 0,0 0,0 0,-1-1,0 1,0-1,0 0,0 0,-1 0,0-1,0 1,0-1,0-1,-2 2,-35 28,-74 77,114-108,1 0,0 0,0-1,0 1,1 0,-1 0,0 0,1 0,-1 0,1 0,-1 0,1 1,0-1,0 0,0 0,0 0,1 0,-1 0,0 0,1 0,0 0,-1 0,1 0,0 0,0 0,0 0,0 0,0-1,1 1,-1 0,0-1,1 1,-1-1,1 0,0 1,-1-1,1 0,0 0,0 0,0 0,0 0,0 0,0-1,91 33,-81-29,1-2,0 0,-1 0,1-1,0-1,0 0,0-1,0 0,-1-1,1 0,0-1,-1 0,0-1,0-1,0 0,0 0,-1-2,7-4,1-3</inkml:trace>
</inkml:ink>
</file>

<file path=ppt/ink/ink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48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0,'3'134,"5"0,6 0,11 25,39 178,-53-263,-6-52,-1 2,-1-1,-1 0,-1 0,-1 1,-2-1,0 1,-2 6,-2-5</inkml:trace>
</inkml:ink>
</file>

<file path=ppt/ink/ink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52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311 240,'-1'1,"-1"0,0 1,1-1,-1 0,1 1,-1-1,1 1,0 0,0-1,-1 1,1 0,1 0,-1 0,0 0,0 0,1 0,-1 0,1 0,-1 0,1 0,0 0,0 0,0 0,0 0,0 0,0 0,1 0,-1 0,1 2,19 178,10 123,-48-157,14-100,8-26</inkml:trace>
  <inkml:trace contextRef="#ctx0" brushRef="#br0" timeOffset="518.338">1 324,'15'-24,"1"0,1 1,1 0,1 2,1 0,1 1,1 1,1 2,0 0,1 1,1 1,0 1,1 2,0 0,1 2,0 1,1 1,22-3,-28 7,0 2,0 1,0 1,0 0,0 2,0 0,20 6,-39-7,1 0,0 1,-1-1,1 1,-1 0,0 0,1 0,-1 0,0 0,0 1,-1 0,1-1,0 1,-1 0,0 0,1 0,-1 1,0-1,-1 1,1-1,-1 1,1-1,-1 1,0 0,-1-1,1 1,-1 0,1 0,-1 0,0 3,-1 3,0 0,-1 1,0-1,0 0,-1 0,-1 0,0-1,0 1,0-1,-1 0,-2 1,-22 30,-2-1,-1-2,-2-1,-14 10,-27 28,71-72,1 1,-1-1,0 1,1-1,0 1,0 0,0 1,0-1,0 0,1 1,-1 0,1-1,0 1,0 0,1 0,-1 0,1 0,0 1,0-1,0 0,0 0,1 1,0-1,0 0,0 1,0-1,1 0,-1 1,1-1,1 0,-1 0,0 1,1-1,0-1,0 1,0 0,0 0,2 2,12 4,0 0,0-1,1-1,0 0,1-2,-1 0,15 3,62 24,-84-28,0 0,-1 1,0 0,0 1,0 0,-1 0,0 1,0 0,-1 0,4 5,-9-9,1 0,-1 0,1-1,-1 1,0 1,-1-1,1 0,-1 0,0 1,0-1,0 0,-1 1,1-1,-1 1,0-1,0 1,-1-1,1 1,-1-1,0 0,0 1,-1-1,1 0,-1 0,0 0,-2 4,-5 6,0-1,-1 0,0-1,-1 0,-1 0,1-1,-2-1,0 0,0 0,0-1,-1-1,-1-1,1 0,-1 0,0-2,-1 0,-10 2,1-1,8-2,-1 1,1-2,-1-1,1 0,-1-1,0-1,1 0,-13-3,17 1,0 0,0-2,0 1,0-2,1 0,-1 0,1-1,1 0,-11-8,8 4</inkml:trace>
</inkml:ink>
</file>

<file path=ppt/ink/ink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55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374 337,'-19'-5,"0"1,0 0,0 1,-1 2,1 0,-1 0,1 2,-1 1,1 0,-1 1,1 1,0 1,-5 3,17-5,1 1,-1 0,1 0,0 0,0 1,1 0,-1 0,1 1,0-1,0 1,1 0,0 1,0-1,0 1,1 0,0 0,0 0,1 0,0 0,0 0,1 1,0-1,0 1,0-1,1 1,0-1,1 1,0-1,0 2,0 1,1 1,0-1,0 0,1 0,0 0,1 0,0-1,0 1,1-1,0 0,1 0,0-1,1 1,-1-2,2 1,-1-1,1 0,0 0,0-1,8 5,-7-10,1 1,-1-1,1-1,-1 0,0 0,1-1,-1 0,0-1,1 0,-1 0,0-1,0 0,-1-1,1 0,-1 0,0-1,0 0,0 0,0-1,-1 0,0 0,-1-1,1 0,3-5,4 0,16-16,0-1,-2-1,-1-2,-2 0,-1-2,-2-1,-1-1,-2-1,-1 0,-1-5,-10 22,-35 91,26-64,0-1,1 1,-1 0,1-1,1 1,-1 0,1 0,0-1,1 1,0 0,0 0,0-1,1 1,0-1,0 1,0-1,1 0,0 0,1 0,-1 0,1 0,0-1,0 1,1-1,0 0,-1-1,2 1,-1-1,0 0,1 0,0-1,0 0,0 0,0 0,1-1,0 1,15-1,0-1,-1-1,1-1,0-1,0-1,0-1,-1-1,0-1,0 0,0-2,-1 0,0-1,-1-2,0 0,0 0,-2-2,1 0,-1-1,-1-1,-1-1,0 0,-1-1,-1 0,1-4,-5 12,0-1,-1 0,-1 0,0-1,0 0,-1 0,0-1,-1 0,0 0,-1 0,-1-1,0 1,0-1,-1 0,-1 1,0-1,-1 0,-1-6,0 16,0 0,0 0,0 1,0-1,0 0,-1 0,0 1,1-1,-1 1,0 0,0-1,0 1,-1 0,1 0,0 0,-1 0,1 1,-1-1,0 1,0 0,1-1,-1 1,0 0,0 1,0-1,0 0,0 1,0 0,0 0,0 0,0 0,0 0,-1 0,1 1,0-1,-1 2,-6 0,0 1,0 0,1 1,-1 0,1 0,0 1,0 0,0 1,1 0,-4 3,4-2,1 0,-1 1,1 0,1 0,-1 0,2 1,-1 0,1 1,0-1,1 1,0 0,3-6,-1 0,1-1,1 1,-1 0,1 0,-1 0,1 0,0 0,0 0,1-1,-1 1,1 0,0 0,0 0,0-1,1 1,-1 0,1-1,0 1,0-1,0 0,0 0,1 1,-1-2,1 1,0 0,0 0,0-1,0 0,3 2,9 4,2-1,-1-1,1 0,-1-1,1-1,1 0,-1-2,0 0,1 0,0-2,-1 0,1-1,-1-1,0-1,1 0,-1-2,0 1,-1-2,8-4,29-3,-50 11,0 0,0 1,0-1,0 1,0 0,0 0,0 0,0 0,0 1,1-1,-1 1,0 0,0 0,1 0,-1 0,0 0,1 1,-1 0,0-1,0 1,0 0,0 1,0-1,0 0,0 1,0 0,0 0,-1 0,1 0,-1 0,1 0,-1 0,0 1,0 0,0-1,0 1,-1 0,1 0,-1 0,1 0,-1 0,1 2,2 41,-4-39,0 0,0 0,0 0,1 0,0-1,1 1,-1 0,1 0,1-1,-1 1,1-1,0 0,0 0,1 0,0 0,0-1,0 1,1-1,0 0,2 2,6-1,0 1,0-1,1-1,0-1,0 0,0 0,0-2,1 0,-1 0,1-1,0-1,-1-1,1 0,-1-1,1 0,-1-1,0-1,0 0,0-1,-1 0,1-1,-1-1,-1 0,1 0,3-5,-3 5,-1-1,0-1,0 1,-1-2,0 0,0 0,-1-1,-1 0,0-1,0 0,-1 0,-1-1,0 0,-1 0,0-1,-1 0,-1 0,0 0,1-10,-5 20,1 1,-1 0,-1 0,1-1,0 1,-1 0,0 0,1 0,-1 0,0 0,-1 0,1 0,0 0,-1 0,0 0,0 1,0-1,0 1,0-1,0 1,0 0,-1 0,1 0,-1 0,0 0,0 1,1-1,-1 1,0 0,0-1,0 1,0 1,-1-1,1 0,0 1,0 0,0-1,-1 1,1 1,0-1,0 0,0 1,-1-1,1 1,0 0,0 0,0 1,0-1,0 0,0 2,-11 5,1 1,1 1,0 0,0 0,1 2,0-1,1 1,1 1,0 0,0 0,1 1,1 0,0 0,1 1,1-1,0 1,1 1,1-1,0 1,1-1,0 8,2-17,1 1,-1 0,1 0,0 0,1-1,0 1,0-1,0 1,1-1,0 0,0 0,0 0,1 0,0-1,0 1,1-1,-1 0,1 0,0-1,1 1,-1-1,1 0,-1-1,1 1,0-1,6 2,11 5,1-2,0 0,1-1,0-1,-1-2,18 1,105-7,-110-4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4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53,'-25'23,"1"1,2 0,0 2,2 1,0 0,2 2,1 0,2 1,-1 4,14-31,0 0,0 0,0-1,1 1,-1 1,1-1,0 0,0 0,0 0,0 1,0-1,1 1,0-1,-1 0,1 1,1-1,-1 1,0-1,1 0,0 1,-1-1,1 0,1 0,-1 1,0-1,1 0,-1 0,1 0,0-1,0 1,0 0,1-1,-1 1,1-1,-1 0,1 0,0 0,-1 0,1 0,0 0,0-1,1 0,-1 1,0-1,0 0,2 0,11-3,-1 0,0-1,0-1,0 0,0-1,-1-1,1 0,-1-1,-1 0,0-1,0-1,0 0,-1-1,0 0,-1 0,1-3,-5 8,0 0,0-1,-1 0,0-1,0 1,0-1,-1-1,0 1,0 0,-1-1,0 0,0 0,-1-1,0 1,0-1,-1 1,0-1,-1 0,0 0,0 0,-1 1,0-1,-1 0,1 0,-2 0,1 0,-1 1,-1-1,0 1,0-1,0 1,-1 0,0 0,-5-5,6 8,-1 1,0-1,0 1,0 0,0 1,-1-1,0 1,0-1,0 1,0 1,0-1,0 1,-1 0,1 0,-1 1,0-1,1 1,-1 0,0 1,0-1,1 1,-1 1,0-1,0 1,1 0,-1 0,0 0,1 1,-1 0,1 0,-2 1,-7 9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1:39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398 127,'-4'-8,"0"1,-1-1,0 1,0 0,-1 0,0 1,0 0,0 0,-1 0,0 1,0 0,0 0,-1 0,1 1,-1 1,0-1,-1 1,1 0,0 1,-1 0,1 0,-1 1,-2 0,-6-3,0 1,0 0,-1 1,1 1,0 1,-1 0,1 1,0 1,0 1,-2 1,16-4,1 1,0 1,-1-1,1 0,0 0,0 1,0-1,0 1,0 0,1 0,-1 0,0 0,1 0,0 0,-1 0,1 0,0 0,0 1,0-1,0 0,0 1,1-1,-1 1,1-1,0 1,-1-1,1 1,0-1,1 1,-1-1,0 1,1-1,-1 0,1 1,0-1,0 1,0-1,0 0,0 0,0 1,2 0,67 85,-62-84,0 0,1 0,0 0,0-1,0 0,0-1,0 0,0-1,1 0,-1 0,1-1,-1 0,1 0,-1-1,0-1,1 1,-1-2,0 1,0-1,0 0,-1-1,1 0,-1-1,0 0,0 0,0 0,-1-1,1 0,-2-1,1 0,-1 0,3-4,23-4,-35 60,1-38,-21 120,-22 219,46-325</inkml:trace>
</inkml:ink>
</file>

<file path=ppt/ink/ink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02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1,'-15'3,"-1"0,1 2,0 0,1 0,-1 1,1 1,0 1,1 0,0 0,0 2,1-1,-7 8,17-16,1 1,0-1,1 0,-1 0,0 1,0-1,0 1,1-1,-1 1,1-1,-1 1,1-1,0 1,-1 0,1-1,0 1,0-1,0 1,0 0,0-1,1 1,-1 0,0-1,1 1,-1-1,1 1,0-1,-1 1,1-1,0 0,0 1,0-1,0 0,0 0,0 1,0-1,1 0,-1 0,0 0,1 0,-1-1,0 1,1 0,0 0,74 25,-67-24,19 5,-19-7,0 1,0 0,0 1,-1 0,1 0,-1 1,0 0,1 0,-1 1,-1 0,1 1,0 0,-1 0,0 0,0 1,-1 0,0 0,0 1,0 0,-1 0,1 1,-5-5,0-1,-1 1,1 0,-1 0,1 0,-1 0,0-1,0 1,-1 0,1 0,0 0,-1 0,0 0,1-1,-1 1,0 0,-1-1,1 1,0-1,-1 1,1-1,-1 1,0-1,0 0,0 0,0 0,0 0,0 0,-1-1,1 1,0-1,-1 1,0-1,1 0,-1 0,-1 1,-105 25,105-26,-112 21,91-19</inkml:trace>
</inkml:ink>
</file>

<file path=ppt/ink/ink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59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382 565,'-24'1,"0"2,0 1,0 1,1 1,0 1,0 1,1 1,0 1,0 1,1 1,-15 11,28-18,1 0,1 0,-1 1,1 0,0 0,0 0,1 1,0 0,0 0,0 0,1 1,0-1,1 1,-1 0,2 0,-1 1,1-1,0 0,1 1,0-1,0 1,1-1,0 1,0 0,1-1,0 1,1-1,0 0,0 1,1-1,0 0,0 0,2 1,0-1,0-1,1 0,-1 0,1 0,1-1,-1 0,1-1,0 1,1-1,-1 0,1-1,0 0,0 0,1-1,-1 0,0 0,1-1,0 0,0-1,0 0,-1 0,1-1,8 0,8 0</inkml:trace>
  <inkml:trace contextRef="#ctx0" brushRef="#br0" timeOffset="301.419">862 536,'-33'28,"2"2,0 1,3 1,0 2,2 0,-17 33,40-63,0 0,0 0,1 1,0-1,0 1,0-1,0 1,0 0,1-1,0 1,0 0,1 0,-1 0,1 0,0 0,0 0,1 0,-1 0,1 0,0 0,1 0,-1-1,1 1,0 0,0-1,0 0,1 1,-1-1,1 0,0 0,0 0,1-1,-1 1,3 1,-1-2,0 1,0-1,0 1,1-1,0-1,0 1,0-1,0 0,0-1,0 1,0-1,0-1,1 1,-1-1,0 0,0 0,1-1,-1 1,0-2,0 1,0-1,0 0,0 0,0 0,0-1,-1 0,1 0,-1 0,0-1,0 0,0 0,0 0,-1-1,0 1,0-1,0 0,0 0,-1 0,0-1,0 0,0 1,-1-1,2-4,0-15,0-1,-2 1,0-1,-2 0,-1 0,-1 1,-2-7,3 27,-10-61,4 38</inkml:trace>
  <inkml:trace contextRef="#ctx0" brushRef="#br0" timeOffset="735.653">1030 1045,'10'-12,"77"-89,-4-5,10-24,-92 127,20-25,-20 28,-1 0,0-1,1 1,-1 0,0-1,1 1,-1 0,0 0,1-1,-1 1,1 0,-1 0,0 0,1-1,-1 1,1 0,-1 0,1 0,-1 0,0 0,1 0,-1 0,1 0,-1 0,1 0,-1 0,1 1,-1-1,0 0,1 0,-1 0,1 0,-1 1,0-1,1 0,-1 0,0 1,1-1,-1 0,0 1,1-1,-1 0,0 1,0-1,1 1,-1-1,0 0,0 1,0-1,1 1,-1-1,0 0,0 1,0-1,0 1,0-1,0 1,0-1,0 1,0-1,0 1,0-1,0 0,-1 1,1-1,0 1,4 30,-5-25,1-1,0 1,0-1,0 1,0-1,1 1,0-1,1 1,-1-1,1 0,0 0,0 1,0-1,1-1,0 1,0 0,0-1,0 1,1-1,0 0,0 0,0-1,0 1,1-1,-1 0,1 0,0 0,0-1,0 1,1-1,2 0,-1 0,1-1,-1 0,1 0,-1-1,1 0,0 0,-1-1,1 0,-1 0,1-1,-1 0,1 0,-1 0,0-1,0-1,-1 1,1-1,0 0,-1 0,0-1,0 0,-1 0,1 0,-1-1,0 0,-1 0,1 0,-1-1,1-2,81-202,-78 192</inkml:trace>
  <inkml:trace contextRef="#ctx0" brushRef="#br0" timeOffset="1400.238">2414 452,'-15'-6,"1"1,-1 1,0 1,0 0,0 1,0 0,-1 2,1 0,0 0,-1 1,1 1,0 1,0 0,0 1,0 0,1 1,-1 1,13-5,0 0,-1 0,1 1,0-1,0 0,0 1,0-1,0 1,0 0,0 0,1 0,-1 0,1 0,-1 0,1 0,0 0,0 0,0 1,0-1,0 1,0-1,1 1,-1-1,1 1,-1-1,1 1,0-1,0 1,0-1,1 1,-1-1,1 1,-1-1,1 1,0-1,0 0,0 1,0-1,0 0,0 0,1 1,-1-1,1 0,0 0,80 85,-77-85,-1 1,1-1,-1 1,0 0,0 0,0 1,-1 0,1-1,-1 1,0 0,0 0,0 1,0-1,-1 1,1-1,-1 1,-1 0,1 0,-1 0,1 0,-2 0,1 0,0 0,-1 0,0 0,0 0,-1 0,1 1,-1-1,0 0,-2 4,-4 2,-1 0,-1 0,0-1,-1 0,0 0,0-1,-1-1,0 0,-1 0,0-1,0 0,0-1,-1-1,0 0,0-1,-3 1,-4-1,8-4</inkml:trace>
  <inkml:trace contextRef="#ctx0" brushRef="#br0" timeOffset="1649.005">2894 169,'-19'43,"-17"48,-1 19,0-6,7-10,8-12,8-15,7-14,3-11,4-8,1-5,1-3,-1 0,1-1,-1 1,-1-4</inkml:trace>
  <inkml:trace contextRef="#ctx0" brushRef="#br0" timeOffset="1898.645">2414 705,'38'-9,"32"-4,14 1,-3 2,-10 3,-8 3,-9 6,-10 4,-2 0,-4-1,-3 0,-8-3</inkml:trace>
  <inkml:trace contextRef="#ctx0" brushRef="#br0" timeOffset="2169.634">3486 621,'-30'4,"0"2,0 0,0 2,1 2,1 0,0 2,0 1,1 1,-21 15,-8 39,54-66,1-1,0 1,1 0,-1 0,0 0,0-1,1 1,-1 0,1 0,0 0,0 0,-1 0,1 0,0 0,0 0,1 0,-1 0,0 0,1 0,-1 0,1 0,0-1,0 1,-1 0,1 0,0-1,0 1,1 0,-1-1,0 1,1-1,-1 0,0 1,1-1,0 0,-1 0,1 0,0 0,-1 0,1 0,2 0,6 1,0-1,0-1,1 0,-1 0,0-1,1 0,-1-1,0 0,0 0,0-1,0-1,-1 0,1 0,-1 0,0-2,-1 1,2-1,18-8,12-7,-28 13,0 1,0 1,1 0,0 0,0 1,1 1,-1 1,1-1,0 2,0 0,0 1,5 0,-9 4,-1 1,0 0,0 1,0 0,-1 0,0 1,0 0,0 0,-1 1,0 0,0 0,-1 1,1 0,-2 0,2 3,4 3</inkml:trace>
  <inkml:trace contextRef="#ctx0" brushRef="#br0" timeOffset="2499.943">3740 932,'212'-277,"-161"228,-50 49,-1-1,1 1,-1 0,1-1,-1 1,1 0,-1 0,1 0,0 0,-1-1,1 1,-1 0,1 0,0 0,-1 0,1 0,0 0,-1 1,1-1,-1 0,1 0,-1 0,1 1,0-1,-1 0,1 0,-1 1,1-1,-1 1,1-1,-1 0,0 1,1-1,-1 1,1-1,-1 1,0-1,1 1,-1-1,0 1,0-1,1 1,-1 0,0-1,0 1,0-1,0 1,0 0,0-1,0 1,0-1,0 1,0 0,0-1,0 1,0-1,-1 1,-4 40,4-39,-1 9,-14 119,16-126,1 0,-1 1,1-1,0 0,0 0,1 1,-1-1,1 0,0 0,0-1,0 1,0 0,1-1,0 1,-1-1,1 0,1 0,-1 0,0 0,1 0,-1-1,1 1,0-1,0 0,0-1,0 1,0 0,1-1,3 1,-1 0,1 0,0-1,0 0,-1-1,1 0,0 0,0-1,0 0,-1 0,1 0,-1-1,1-1,-1 1,1-1,-1 0,0-1,-1 1,1-2,0 1,3-4,6-6,0 0,-1-2,0 0,-1 0,-1-1,-1-1,3-5,2-3,-1 3</inkml:trace>
  <inkml:trace contextRef="#ctx0" brushRef="#br0" timeOffset="2731.299">4784 0,'-14'43,"-5"34,-4 8,2 0,4-11,6-12,4-13,4-4,1-6,3-4,-1-3,6-3,1-1,0 0,-2-6</inkml:trace>
  <inkml:trace contextRef="#ctx0" brushRef="#br0" timeOffset="2985.494">4417 452,'34'-10,"25"-3,7 1,3 2,-6 3,-9 3,-14 1</inkml:trace>
</inkml:ink>
</file>

<file path=ppt/ink/ink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05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396 180,'-2'1,"0"1,0-1,0 1,1-1,-1 1,0 0,1-1,-1 1,1 0,0 0,0 0,-1 0,1 0,1 0,-1 1,0-1,0 0,1 0,-1 1,1-1,0 0,0 1,0-1,0 0,0 2,0-1,-3 372,2-153,-28-83,20-115</inkml:trace>
  <inkml:trace contextRef="#ctx0" brushRef="#br0" timeOffset="235.822">0 660,'39'-5,"31"-6,14-1,-3 1,-5-3,-11 2,-12 3,-10-3,-8 2,-4 2,-4-2,0 0,-6-3,-6 1</inkml:trace>
  <inkml:trace contextRef="#ctx0" brushRef="#br0" timeOffset="601.474">819 124,'-42'381,"38"-349,-1-4,2 0,0 0,2 1,1-1,1 1,2-1,1 0,1 0,1 0,6 14,-11-38,1 0,0-1,-1 0,2 1,-1-1,0 0,0 0,1 0,0 0,-1-1,1 1,0-1,1 0,-1 1,0-1,0-1,1 1,-1 0,1-1,0 0,-1 0,1 0,0 0,0-1,0 1,-1-1,1 0,0 0,0 0,0-1,0 1,1-2,115-50,68-75,-186 127,0-1,0 1,0 0,0-1,1 1,-1 0,0 0,0 0,0 1,0-1,0 1,0-1,0 1,0-1,0 1,0 0,0 0,0 0,0 0,0 0,0 1,-1-1,1 0,-1 1,1-1,-1 1,1 0,-1 0,0-1,0 1,0 0,0 0,0 0,0 0,-1 0,1 0,-1 0,1 2,20 28,44 6,-42-31</inkml:trace>
  <inkml:trace contextRef="#ctx0" brushRef="#br0" timeOffset="1252.696">1750 631,'-22'9,"1"1,-1 1,1 1,1 0,0 2,1 0,1 1,0 1,1 1,-6 7,22-22,-1 0,0-1,1 1,-1 0,1 0,-1 0,1 1,0-1,0 0,0 0,0 1,0-1,1 1,-1-1,1 0,0 1,-1-1,1 1,0-1,0 1,1-1,-1 1,0-1,1 1,0-1,-1 1,1-1,0 0,0 0,1 1,-1-1,0 0,1 0,-1 0,1 0,-1 0,1-1,0 1,0 0,0-1,0 0,0 1,0-1,1 0,-1 0,0 0,0 0,1 0,-1-1,1 1,-1-1,1 1,-1-1,2 0,13-1,1-1,-1 0,0-2,0 0,0-1,-1 0,0-1,0-1,0-1,-1 0,0-1,0 0,-1-2,0 1,-1-2,3-4,12-5,-18 13,-9 6,0 0,0 0,-1 1,1-1,1 1,-1-1,0 1,0-1,0 1,1-1,-1 1,1 0,-1 0,1 0,-1 0,1 0,0 0,-1 0,1 1,0-1,0 1,0-1,0 1,-1 0,1-1,0 1,0 0,0 0,0 0,0 1,0-1,-1 0,1 1,0-1,0 1,0 0,-1-1,1 1,0 0,-1 0,1 0,-1 0,1 1,0 0,7 58,-10-57,0 1,1 0,-1-1,1 1,0 0,0-1,0 1,1 0,-1-1,1 1,0-1,0 1,0-1,0 1,1-1,0 1,-1-1,1 0,0 0,0 0,1 0,-1 0,1-1,-1 1,1-1,0 1,0-1,0 0,0 0,0-1,1 1,-1 0,0-1,1 0,-1 0,1 0,0 0,-1-1,3 1,12-4,-1-1,0-1,-1 0,1-1,-1-1,0 0,-1-1,0-1,0 0,-1-1,0-1,-1 0,0-1,0-1,-2 1,1-2,-2 0,4-6,-6 11,18-21,-2-1,-1 0,-2-2,-1 0,-1-1,-2-1,-2-1,-1-1,-2 0,-1 0,-2-1,-2 0,-1-1,0-26,-5 59,0 0,-1-1,0 1,0-1,0 1,-1-1,1 1,-2 0,1-1,-1 1,0 0,0 0,0 0,-1 0,0 0,0 1,-1-1,0 1,0 0,0 0,0 0,-1 1,0-1,0 1,3 4,-1 1,1-1,-1 1,1 0,-1 0,1 0,-1 0,1 0,0 0,0 1,-1-1,1 1,0-1,0 1,0 0,1 0,-1 0,0 0,1 0,-1 0,1 0,0 1,0-1,0 0,0 1,0-1,0 1,1-1,-1 1,1 2,-1-2,-10 32,1 0,2 1,2 0,-2 34,0-2,5-46,0 0,2 0,1 0,0 0,2 0,0 0,2 0,0 0,1-1,2 0,0 0,1 0,1-1,1 0,1-1,0 0,1-1,2 0,14 15,-28-32,0 0,1 0,-1 0,1 0,-1 0,1 0,0 0,-1 0,1 0,0-1,-1 1,1 0,0 0,0-1,0 1,0-1,0 1,0 0,0-1,0 0,0 1,0-1,0 0,0 1,0-1,0 0,0 0,0 0,0 0,0 0,0 0,1 0,-1 0,0-1,0 1,0 0,0-1,0 1,0 0,0-1,0 0,0 1,-1-1,1 1,0-1,0 0,0 0,-1 1,1-1,0 0,-1 0,1 0,0 0,-1 0,1-1,-2-13</inkml:trace>
  <inkml:trace contextRef="#ctx0" brushRef="#br0" timeOffset="1415.018">2145 377,'43'0,"39"-4,14-3,6 1,-5 2,-10 0,-9-3,-4 0,-5 0,-10 2,-14 2</inkml:trace>
</inkml:ink>
</file>

<file path=ppt/ink/ink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14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185 519,'-28'38,"2"1,2 1,1 1,3 1,1 1,2 1,0 6,14-41,1 0,0 1,1-1,0 0,0 1,1-1,0 1,0-1,1 0,1 1,0 2,-1-8,1-1,-1 1,0-1,1 0,0 1,0-1,0 0,0 0,0 0,0 0,1-1,0 1,-1-1,1 1,0-1,0 0,1 0,-1 0,0-1,0 1,1-1,-1 1,1-1,0 0,-1-1,1 1,0-1,-1 1,5-1,6-2,1-1,0 0,-1-1,0 0,0-1,0-1,0 0,-1-1,0 0,0-1,-1-1,0 0,-1 0,6-6,17-14,-1-1,-1-2,-2-1,-1-1,-1-1,-2-2,-2 0,-2-2,-1-1,11-28,-25 48,0 0,-2 0,0 0,-1 0,-1-1,-1 1,-1-1,0 0,-2 0,0 0,-2 1,0-1,-1 1,-1 0,-4-9,6 22,0 0,-1 0,0 0,0 0,-1 0,1 1,-1 0,-1 0,1 0,-1 0,0 1,0 0,-1 0,0 1,1 0,-1 0,-1 1,1-1,0 2,-1-1,0 1,0 0,1 1,-1-1,0 2,0-1,0 1,0 0,0 1,0 0,0 0,0 1,0 0,1 0,-1 1,1-1,-1 2,1-1,0 1,1 0,-5 4,-8 8,1 2,1 0,1 1,0 1,1 0,2 1,0 0,1 1,1 1,1 0,1 0,1 1,-2 12,6-21,0 0,1 0,0 0,1 1,1-1,0 1,1 0,1-1,1 1,0-1,0 0,2 1,0-1,1-1,0 1,1-1,1 1,0-2,1 1,1-1,0 0,0-1,1 0,6 5,3-2,0 0,0-2,1 0,1-1,0-1,0-1,1-1,1-1,-1 0,1-2,1-1,-1-1,1-1,0-1,-1-1,1-1,0-1,0-1,-1-1,1-1,7-3,-7 2,-1-1,0 0,-1-2,0-1,0 0,0-2,-2 0,1-1,-1-2,-1 0,-1-1,0 0,-1-2,0 0,5-9,-13 16,0-1,-1 0,0 0,-1-1,0 0,-1-1,0 1,-1-1,-1-1,0 1,0 0,-2-1,2-10,-4 22,0 0,-1-1,1 1,0 0,-1 1,1-1,-1 0,0 0,0 0,0 0,0 0,0 1,0-1,0 0,0 1,-1-1,1 1,-1-1,1 1,-1 0,0 0,1-1,-1 1,0 0,0 1,1-1,-1 0,0 0,0 1,0-1,0 1,0 0,0 0,0 0,0 0,0 0,0 0,-1 0,1 0,0 1,1-1,-1 1,0 0,0-1,0 1,0 0,0 0,1 0,-1 0,0 1,1-1,-1 0,1 1,-1-1,1 1,0-1,0 1,-1 0,1 1,-12 8,0 2,1 0,0 0,1 1,1 0,0 1,1 0,1 1,0 0,1 0,1 0,1 1,0 0,1 0,0 3,3-14,1 0,0 0,0 0,0 0,1 0,0 0,0 0,0-1,1 1,0 0,0-1,1 1,-1-1,1 0,0 1,1-2,-1 1,1 0,0-1,0 1,0-1,1 0,-1 0,1-1,5 3,2 1,0-1,0-1,1 0,0 0,0-1,0-1,1-1,-1 1,1-2,-1 0,1-1,8 0,-1-1,0-1,0-1,0-1,0-1,0-1,-1-1,0 0,0-2,-1 0,0-1,-1-1,0-1,4-4,20-16,0-1,-2-3,-2-1,-2-2,-1-2,-2-1,-2-1,-2-1,-1-2,-3-1,17-46,-35 80,-2 0,0-1,0 1,-1-1,-1 0,0 0,-1 0,0 0,-1-1,-1 1,0 0,-1 0,-1-1,0 1,-1 0,-2-8,4 20,0-1,0 1,0 0,-1 0,1 0,0 0,-1 0,1 0,-1 0,0 1,0-1,0 1,0-1,0 1,0-1,0 1,0 0,0 0,0 0,-1 0,1 1,0-1,-1 1,1-1,-1 1,1 0,0 0,-1 0,1 0,-1 0,1 0,-1 1,1-1,0 1,-1 0,1 0,0 0,-1 0,-72 63,58-36,2 1,2 1,0 0,2 1,1 0,2 1,1 0,1 0,2 1,1-1,2 1,1 0,2 0,1-1,1 1,3 5,-4-13,2 0,0 0,2 0,0-1,2 0,1-1,1 1,0-2,9 11,-7-11,38 44,-50-66,0 0,0 0,-1-1,1 1,0 0,-1-1,1 1,0 0,-1-1,1 1,-1-1,1 1,-1-1,1 1,-1-1,1 0,-1 1,1-1,-1 1,0-1,1 0,-1 1,0-1,0 0,1 0,-1 1,0-1,0 0,0 0,0 1,0-1,0 0,0 1,0-1,0 0,0 0,-1 1,1-1,0 0,0 1,-1-1,1 0,0 1,-1-1,1 0,-1 1,1-1,-1 1,1-1,-1 1,1-1,-1 1,0-1,-9-23,0 0</inkml:trace>
  <inkml:trace contextRef="#ctx0" brushRef="#br0" timeOffset="245.623">1370 492,'43'-10,"34"-7,8-2,-1 3,-9 5,-8 3,-11 3,-6 3,-5 2,-2 0,-3 1,-3 0,-9-1</inkml:trace>
  <inkml:trace contextRef="#ctx0" brushRef="#br0" timeOffset="900.626">1934 802,'28'11,"1"-2,1-1,-1-1,1-2,0 0,1-3,-1 0,0-2,1-1,-1-1,-16-2,-1-1,0 0,0-1,-1 0,0-1,0 0,0-1,-1 0,0-1,-1 0,0-1,0 0,-1-1,0 0,-1 0,-1-1,1 0,-2 0,0-1,0 1,-1-1,-1-1,0 1,0-3,-2 11,-1 0,0 0,0 0,0 0,0 0,-1-1,1 1,-1 0,-1 0,1 0,-1 0,0 0,0 0,0 0,-1 0,0 0,0 0,0 0,0 1,-1-1,0 1,0 0,0 0,0 0,-1 0,1 0,-1 1,0-1,0 1,0 0,-1 1,1-1,-1 1,0-1,1 1,-1 1,0-1,0 1,0 0,0 0,-1 0,1 1,0 0,0 0,0 0,0 0,-1 1,-9 5,0 1,0 0,0 1,1 0,1 2,0-1,0 2,1-1,0 2,0 0,2 0,-1 1,2 0,0 1,0 0,-3 8,8-17,0 0,1 0,-1 0,1 1,0 0,0-1,0 1,1 0,0 0,1 1,-1-1,1 0,0 1,0-1,1 1,0-1,0 0,1 1,0-1,0 1,0-1,1 0,0 0,0 0,0 0,1 0,2 4,1-1,1-1,1 0,-1 0,1 0,0-1,1 0,0 0,0-1,0-1,1 1,0-2,0 1,0-1,1-1,-1 0,1 0,0-1,-1 0,1-1,0-1,0 1,0-2,0 1,0-2,3 0,15-6,-1-2,-1-1,0-1,-1-2,0 0,-1-2,-1 0,0-2,-1-1,-1 0,8-12,93-129,-22 13,-101 133,-16 29,9-3,1 0,0 0,1 0,1 0,0 1,1 0,0 0,1 0,0 0,1 0,0 0,1 1,1-1,0 0,1 0,0 0,1 0,1 0,0-1,0 1,4 5,4 8,-2 0,-1 1,-1 0,-1 1,-2 0,0 0,0 29,-5-42,-1-12,0 1,0-1,1 0,-1 1,1-1,0 0,0 1,0-1,1 1,-1-1,1 0,0 0,-1 1,2-1,-1 0,0 0,1 0,-1 0,1 0,0 0,0 0,0-1,0 1,1-1,-1 1,0-1,1 0,0 0,0 0,0-1,-1 1,2 0,-1-1,0 0,3 1,15 1</inkml:trace>
  <inkml:trace contextRef="#ctx0" brushRef="#br0" timeOffset="1869.165">3035 1085,'93'-139,"6"5,9 0,-100 124,-5 5,0 1,1-1,-1 1,1 0,0 0,0 1,0-1,1 1,-1-1,1 2,0-1,0 0,5-1,-8 5,0 0,0 0,-1 0,1 0,0 0,0 0,-1 0,1 1,-1-1,1 1,-1 0,1-1,-1 1,0 0,0-1,0 1,0 0,0 0,0 0,-1 0,1 0,-1 0,1 0,-1 1,0-1,1 0,-1 0,0 0,-1 0,1 0,0 0,-1 0,1 0,-1 1,1 0,-3 146,3-147,0-1,0 1,-1 0,1-1,0 1,0 0,0-1,1 1,-1-1,0 1,1 0,-1-1,1 1,-1-1,1 1,0-1,-1 1,1-1,0 0,0 1,0-1,0 0,0 0,1 0,-1 1,0-1,0-1,1 1,-1 0,1 0,-1 0,1-1,-1 1,1-1,-1 1,1-1,0 1,-1-1,1 0,-1 0,1 0,0 0,-1 0,1 0,0-1,-1 1,1 0,-1-1,1 1,-1-1,1 0,-1 1,1-1,-1 0,205-178,-27 57,-178 120,0 1,1 0,-1 0,0 0,1 0,-1 1,1-1,-1 0,1 0,-1 1,1-1,0 1,-1 0,1-1,0 1,-1 0,1 0,0 0,0 0,-1 0,1 1,0-1,-1 0,1 1,-1-1,1 1,0 0,-1-1,1 1,-1 0,1 0,-1 0,0 0,1 0,-1 0,0 0,0 1,0-1,0 0,0 1,0-1,0 1,0-1,-1 1,1-1,-1 1,1 0,-1-1,1 1,-1 0,0-1,0 1,0 0,0-1,0 2,-26 171,25-165,0-5,-1 0,0 0,1 0,0 0,0 0,0 1,1-1,0 0,-1 0,1 1,1-1,-1 0,1 1,-1-1,1 0,1 0,-1 0,0 0,1 0,0 0,0 0,0 0,1 0,-1-1,1 0,-1 1,1-1,1 0,-1 0,0 0,0-1,1 1,0-1,-1 0,1 0,2 0,15 2</inkml:trace>
  <inkml:trace contextRef="#ctx0" brushRef="#br0" timeOffset="2047.081">4362 689,'-19'38,"-7"23,2 6,4-10</inkml:trace>
  <inkml:trace contextRef="#ctx0" brushRef="#br0" timeOffset="2302.089">4221 209,'0'0</inkml:trace>
  <inkml:trace contextRef="#ctx0" brushRef="#br0" timeOffset="2646.884">4418 972,'261'-385,"-226"342,-34 43,1 1,-1-1,0 1,1 0,-1 0,0 0,0-1,0 1,1 1,-1-1,0 0,0 0,0 0,-1 0,1 1,0-1,0 0,-1 1,1-1,-1 1,1-1,-1 0,0 1,1-1,-1 1,0-1,0 1,0-1,0 1,0-1,-1 1,1-1,0 1,-1-1,1 1,-1-1,0 2,1-1,0 20,1-1,1 0,1 0,1 0,1 0,5 12,-9-27,1 0,0 0,1-1,-1 1,1-1,0 0,1 0,-1 0,1 0,0 0,0-1,0 0,1 0,-1 0,1 0,0-1,0 1,1-1,-1-1,1 1,-1-1,1 0,0 0,0-1,0 1,2-3,1 0,-1-1,0 1,0-1,-1-1,1 0,0 0,-1 0,0-1,1 0,-2-1,1 0,0 0,-1 0,0 0,0-1,-1 0,1-1,-1 1,-1-1,4-6,7-4,-8 8,0-1,0 0,-1 0,0 0,0-1,-1 1,-1-1,0 0,-1-1,0 0,1-8</inkml:trace>
  <inkml:trace contextRef="#ctx0" brushRef="#br0" timeOffset="2983.793">5180 802,'1'0,"48"-20,0-2,-2-1,0-3,-2-2,25-21,1-33,-69 80,0-1,0 0,0 0,-1 0,1 0,-1 0,0 0,0 0,0 0,0-1,-1 1,0 0,1-1,-1 1,0 0,0-1,-1 1,1 0,-1-1,1 1,-1 0,0 0,0 0,-1 0,1-1,-1 2,1-1,-1 0,0 0,-1 0,-2-1,-1 1,0 0,0 0,0 1,0 0,0 0,-1 0,1 1,-1 0,1 0,-1 0,1 1,-1 0,1 0,-1 1,1 0,-1 0,1 1,-1-1,1 1,0 1,0-1,0 1,0 0,1 0,-1 1,1 0,-3 1,-5 7,0 0,1 1,0 0,1 1,1 0,0 1,1 0,0 0,1 1,1 0,1 1,0 0,1 0,1 0,1 0,0 0,1 1,0-13,1 1,0-1,1 0,-1 1,1-1,0 1,0-1,1 1,-1-1,1 0,0 1,1-1,-1 0,1 0,0 0,1 0,-1 0,1 0,0-1,0 1,0-1,1 0,-1 0,1 0,0 0,0-1,1 1,-1-1,3 1,6 2,0-1,0 0,0-1,0-1,1 0,-1-1,1 0,0-1,0-1,-1 0,1-1,0 0,0-1,4-1,185-62,-169 49</inkml:trace>
  <inkml:trace contextRef="#ctx0" brushRef="#br0" timeOffset="3462.859">6111 435,'-50'31,"1"2,1 2,2 2,2 1,1 3,2 2,2 2,36-43,0 0,0 1,0 0,0 0,1 0,-1 0,1 0,0 0,0 1,0-1,0 1,1-1,0 1,-1 0,1-1,0 1,1 0,-1 0,1 0,0 0,-1 0,2 0,-1 0,0-1,1 1,0 0,0 0,0 0,0-1,1 1,-1 0,1-1,0 1,0-1,0 0,1 0,-1 0,1 0,0 0,0 0,9 3,0 0,1-1,-1 0,1-1,0 0,0-1,1-1,-1 0,1-1,-1 0,1-1,-1-1,1 0,-1 0,1-2,-1 0,0 0,0-1,0-1,-1 0,0 0,0-2,0 1,0-2,4-4,13-9,-1-2,-2-1,0-1,-2-1,-1-1,-1-1,-1-1,-1-1,-2-1,-1-1,3-10,6-17,-9 24,-1 0,-2-1,-1 0,-2-2,-2 1,-1-1,0-18,-7 51,0 1,-1-1,0 0,0 0,0 0,0 0,-1 1,0-1,0 0,0 0,0 1,-1-1,0 1,0-1,0 1,0 0,-1-1,0 1,0 1,0-1,0 0,0 1,-1 0,0-1,1 1,-1 1,0-1,-1 0,1 1,0 0,-1 0,1 1,-1-1,0 1,1 0,-1 0,0 0,0 1,0-1,0 1,-3 1,-7 4,0 1,0 1,0 0,1 1,0 0,1 1,-1 1,2 0,0 1,0 0,1 1,0 0,1 0,0 2,1-1,1 1,0 0,1 1,0 0,0 2,-1 3,1 0,1 1,1-1,1 1,1 0,0 1,2-1,0 0,1 0,2 1,0-1,1 0,1 0,1 0,1-1,0 0,2 0,0 0,2-1,0 0,1-1,1 0,0-1,11 12,2-3,0-1,2-1,1-1,0-1,2-2,0-1,1-1,1-2,1-1,12 3,67 2,-88-19</inkml:trace>
</inkml:ink>
</file>

<file path=ppt/ink/ink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13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0,'0'720,"1"-720,-1-1,1 0,-1 1,1-1,0 0,-1 1,1-1,0 1,-1-1,1 1,0-1,-1 1,1 0,0-1,0 1,0 0,-1 0,1 0,0-1,0 1,0 0,0 0,-1 0,1 0,0 0,0 1,0-1,0 0,-1 0,1 0,0 1,0-1,-1 0,1 1,0-1,0 1,-1-1,1 1,0-1,-1 1,1-1,-1 1,1 0,-1-1,1 1,-1 0,1 0,-1-1,0 1,1 0,-1 0,0-1,0 1,1 0,-1 0,0 0,0 0,0-1,0 1,0 0,0 0,0 0,187-155,-169 141,1 0,1 2,0 0,1 1,0 1,0 1,1 1,0 1,0 1,0 0,1 2,14 0,-34 3,1 0,0 1,-1 0,1-1,-1 1,1 0,-1 0,0 1,1-1,-1 1,0 0,0 0,0 0,0 0,0 0,0 1,-1-1,1 1,-1 0,0 0,0 0,0 0,0 0,0 0,-1 0,1 1,-1-1,0 0,0 1,0 0,0-1,-1 1,0 0,1 6,0 0,-1 0,0 0,-1 0,0 0,0 0,-1 0,-1 0,1-1,-2 1,-2 5,-4 4,-2-1,0-1,-1 0,-1 0,-1-2,0 1,-1-2,0 0,-1-1,-1-1,0 0,0-2,-1 0,-1-1,0 0,0-2,0-1,-1 0,0-1,0-2,-1 0,19-2,-1 0,1-1,-1 1,1-1,-1 0,0 0,1 0,-1 0,1-1,-1 1,1-1,-1 0,1 0,0 0,-1 0,1-1,0 0,0 1,0-1,0 0,0 0,0-1,1 1,-1-1,1 1,0-1,-1 0,1 0,0 0,1 0,-1 0,0 0,1-1,0 1,0 0,0-1,0 1,0-1,1 1,0-1,-1-2,4-21,1 2</inkml:trace>
  <inkml:trace contextRef="#ctx0" brushRef="#br0" timeOffset="316.082">566 734,'49'9,"1"-2,0-2,0-2,1-2,-1-3,17-4,-49 4,0 0,0-2,-1 0,1-1,-1-1,0-1,-1 0,10-6,-20 9,0 0,0 0,0 0,0 0,-1-1,1 0,-1 0,-1-1,1 0,-1 1,0-2,0 1,-1 0,1-1,-1 1,-1-1,1 0,-1 0,-1 0,1 0,-1 0,0-3,-1 7,0 0,0-1,0 1,-1-1,1 1,-1 0,0-1,0 1,0 0,0-1,0 1,-1 0,0 0,1 0,-1 1,0-1,-1 0,1 1,0-1,-1 1,1-1,-1 1,0 0,0 0,0 1,0-1,0 1,0-1,0 1,0 0,-1 0,1 0,-3 0,-3-1,0 1,0 0,1 1,-1-1,0 2,0-1,0 1,0 1,1-1,-1 2,1-1,-9 4,5 1,0 0,0 0,1 1,0 1,1 0,-1 0,2 1,-1 1,1-1,1 1,0 1,1 0,0 0,1 0,0 1,1 0,0 0,1 0,-2 13,3-17,2 0,-1 1,1-1,0 0,1 0,0 1,1-1,0 0,0 0,1 0,0 0,1 0,0 0,0 0,1-1,0 1,0-1,1 0,0-1,1 1,-1-1,1 0,1 0,0-1,-1 1,2-2,-1 1,1-1,0 0,0 0,12 5,1-1,0-1,1-1,0-1,0 0,0-2,6 0,4-1</inkml:trace>
</inkml:ink>
</file>

<file path=ppt/ink/ink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11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1,'17'73,"6"393,12-158,-26-220,-7-64</inkml:trace>
  <inkml:trace contextRef="#ctx0" brushRef="#br0" timeOffset="244.792">1 536,'43'-4,"38"-7,16-2,-5 2,-8 3,-13-3,-10 2,-10 1,-9 3,-7 1,-4 7,-3 3,-6 0</inkml:trace>
  <inkml:trace contextRef="#ctx0" brushRef="#br0" timeOffset="480.63">847 622,'-1'12,"-1"1,1 0,1 0,0 0,1-1,1 1,0 0,0-1,1 1,1-1,0 0,1 0,0 0,1-1,0 0,0 0,2 0,-1-1,1 0,7 6,-10-13,1-1,-1 1,1-1,0-1,0 1,-1-1,1 0,0 0,0-1,0 0,0 0,0 0,0-1,0 1,0-2,0 1,0-1,0 1,-1-2,1 1,-1 0,1-1,-1 0,0-1,0 1,0-1,-1 0,1 0,-1 0,0-1,0 1,-1-1,1 0,-1 0,0-1,0 1,-1-1,0 1,0-1,0 0,0 1,-1-1,0 0,0 0,-1 0,0 0,0 0,0 0,-1-4,-5-4,-1 1,0 1,-1-1,0 1,-1 1,0-1,-1 2,0-1,0 1,-1 1,-1 0,0 0,0 1,0 1,-12-5,-34-11,33 17</inkml:trace>
</inkml:ink>
</file>

<file path=ppt/ink/ink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09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1,'28'703,"-29"-447,5-228,-4-29,-1 1,1 0,0-1,0 1,0 0,0-1,0 1,0 0,1-1,-1 1,0 0,0-1,0 1,0 0,0-1,0 1,0 0,1 0,-1-1,0 1,0 0,0 0,1-1,-1 1,0 0,0 0,1-1,-1 1,0 0,1 0,-1 0,0 0,0 0,1-1,-1 1,0 0,1 0,-1 0,0 0,1 0,-1 0,0 0,1 0,-1 0,0 0,1 0,-1 0,0 0,1 1,-1-1,0 0,1 0,-1 0,0 0,0 0,1 1,-1-1,0 0,0 0,1 1,-1-1,0 0,0 0,0 1,1-1,-1 0,0 1,21-41,18-37,4 3,3 1,13-12,-48 71,0 1,1 0,1 1,0 0,1 1,0 1,12-7,-25 16,0 0,0 0,1 0,-1 0,0 1,0-1,1 0,-1 1,0-1,1 1,-1 0,1-1,-1 1,1 0,-1 0,0 0,1 0,-1 0,1 0,-1 0,1 1,-1-1,0 0,1 1,-1-1,1 1,-1 0,0-1,0 1,1 0,-1 0,0 0,0 0,0 0,0 0,0 0,0 0,0 0,0 0,-1 0,1 1,0-1,-1 0,1 1,-1-1,1 0,-1 1,0-1,1 2,3 78,-4-71,-22 167,21-174,0-1,0 1,0 0,1-1,-1 1,1 0,0 0,-1-1,1 1,1 0,-1 0,0 0,1-1,-1 1,1 0,0 0,0-1,0 1,0-1,0 1,0-1,1 1,0-1,-1 0,1 0,0 1,0-1,0-1,0 1,2 1,12 4</inkml:trace>
  <inkml:trace contextRef="#ctx0" brushRef="#br0" timeOffset="411.597">846 481,'-24'26,"1"1,1 2,2 0,0 1,2 2,2-1,0 2,3 0,-7 24,19-55,0-1,0 1,0 0,1 0,-1 0,0 0,1 0,0 0,-1 0,1 0,0 0,0 0,0 0,0 0,1 0,-1 0,0 0,1 0,-1 0,1 0,0-1,0 1,0 0,0 0,0 0,0-1,0 1,0-1,1 1,-1-1,1 1,-1-1,1 0,-1 0,1 1,0-1,0 0,0-1,-1 1,1 0,0-1,0 1,0-1,0 1,0-1,0 0,0 0,0 0,0 0,0 0,0 0,0 0,0-1,0 1,0-1,0 0,1 0,7-5,0-1,-1-1,0 1,-1-1,1-1,-2 1,1-1,-1-1,0 1,-1-1,-1-1,3-5,6-7,0 1,-4 2,1 1,1 0,1 1,1 1,0 0,1 1,1 0,0 1,10-5,-25 19,0 0,0 0,0 0,0 1,0-1,0 0,1 1,-1-1,0 1,0-1,1 1,-1 0,0-1,1 1,-1 0,1 0,-1 0,0 0,1 0,-1 0,0 0,1 1,-1-1,0 0,1 1,-1-1,0 1,1-1,-1 1,0 0,0 0,0-1,0 1,0 0,0 0,0 0,0 0,0 0,0 0,0 0,-1 1,1-1,0 0,-1 0,1 1,-1-1,0 0,1 1,-1-1,0 0,0 2,6 78,-7-73,1 9,1 0,0-1,1 1,1 0,0-1,2 1,0-1,0 0,2 0,1 2</inkml:trace>
  <inkml:trace contextRef="#ctx0" brushRef="#br0" timeOffset="763.385">1213 508,'10'57,"1"-1,4-1,15 39,-30-90,0-1,1 0,0 0,-1 0,1 0,0 0,1 0,-1-1,0 1,1 0,0 0,-1-1,1 1,0-1,0 0,1 1,-1-1,0 0,1 0,-1 0,1-1,0 1,-1-1,1 1,0-1,0 0,0 0,0 0,0-1,0 1,0-1,1 1,-1-1,0 0,0 0,0-1,0 1,0 0,0-1,0 0,0 0,0 0,0 0,0 0,0-1,0 1,-1-1,1 0,-1 0,1 0,8-12,-1 0,0-1,-1 0,0 0,-1-1,-1-1,-1 1,0-1,-1 0,2-12,53-122,-47 134</inkml:trace>
  <inkml:trace contextRef="#ctx0" brushRef="#br0" timeOffset="1066.447">1750 707,'24'-25,"-1"0,-1-2,-1 0,-2-2,-1 0,-1-1,13-30,-15-13,-15 72,0-1,0 0,0 1,-1-1,1 0,0 1,-1-1,1 0,-1 1,1-1,-1 0,0 1,1-1,-1 1,0 0,0-1,0 1,0 0,-1-1,1 1,0 0,0 0,-1 0,1 0,-1 0,1 0,-1 0,1 1,-1-1,0 1,1-1,-1 1,1-1,-1 1,0 0,0 0,1 0,-1 0,-1 0,-5 2,-1 1,1 0,0 0,0 0,0 1,0 1,1-1,-1 1,1 1,0-1,1 1,-1 0,1 1,1-1,-1 1,1 0,0 1,1-1,-4 7,-1 0,2-5,0 1,1 0,0 0,1 0,0 1,1 0,0 0,1 0,0 1,1-1,0 1,0-1,1 1,1-1,0 1,1 0,0-1,1 1,0 0,1-1,0 0,0 0,1 0,1 0,0-1,1 1,0-1,0 0,3 2,3 1,0-1,1 0,0-1,1-1,0 0,1 0,0-2,0 1,1-2,0 0,0-1,0-1,1-1,0 0,5 0,11 1</inkml:trace>
</inkml:ink>
</file>

<file path=ppt/ink/ink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3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1,'-4'4,"0"0,0 0,0 1,1-1,-1 1,1 0,0 0,1 1,-1-1,1 0,0 1,1 0,-1-1,1 1,0 0,1 1,-1-5,-7 52,2 0,2 0,3 0,4 34,-1-3,3 223,-2-277,20-37,124-148,65-20,-206 170,1-1,-1 1,1 0,0 1,0 0,1 0,-1 0,1 1,-1 0,1 0,0 1,-1 0,1 0,0 1,0 0,0 1,-1-1,7 3,-10 0,-1 0,0 1,0-1,0 1,-1 0,1 0,-1 0,0 0,0 0,0 0,-1 1,1-1,-1 0,0 1,0 0,-1-1,1 1,-1-1,0 1,0 0,-1-1,0 1,1-1,-1 1,-1-1,1 1,-1-1,1 0,-1 0,-1 1,1-1,0-1,-13 18,0-1,-1-1,-1-1,0-1,-1 0,-1-1,-1-1,-1-1,1 0,-2-2,0 0,-1-2,1 0,-2-2,0 0,1-2,-2-1,-20 2,38-4,0-1,0-1,0 1,0-1,-1-1,1 1,0-1,0-1,-1 1,1-1,0 0,0-1,0 1,0-2,0 1,1-1,-1 0,1 0,-1-1,1 1,-2-3,3-4</inkml:trace>
</inkml:ink>
</file>

<file path=ppt/ink/ink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4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4,'-5'9,"0"0,1 1,0-1,1 1,0 0,0 0,1 0,1 1,0-1,0 0,1 1,0-1,1 0,0 1,1-1,0 0,0 0,1 0,1 3,-2-11,0 0,0 0,0 0,0 0,0 0,0 0,1 0,-1-1,0 1,1-1,0 1,-1-1,1 0,0 0,-1-1,1 1,0 0,0-1,0 0,-1 1,1-1,0 0,0-1,0 1,0 0,0-1,-1 0,1 1,0-1,-1 0,1-1,0 1,-1 0,1-1,-1 1,2-2,78-73,17-52,-98 127,0 0,0-1,0 1,0 0,0 0,1 0,-1 0,0 0,1 1,-1-1,0 0,1 0,-1 1,1-1,-1 1,1 0,-1-1,1 1,0 0,-1 0,1 0,-1 0,1 0,-1 0,1 0,0 1,-1-1,1 0,-1 1,1 0,-1-1,0 1,1 0,-1-1,0 1,1 0,-1 0,0 0,0 0,0 1,0-1,0 0,0 0,0 1,0-1,0 0,36 70,-35-67,13 41,-1 1,-3 0,-2 0,-2 1,-1 0,-3 0,-2 1,-4 26,3-42,-1 1,-2-1,-2 0,0 0,-2 0,-2-1,-1 0,-1 0,-2-1,0-1,-3 0,0-1,-16 20,26-40,-1-1,0 0,0 0,-1 0,0-1,0 0,-1 0,1-1,-1 0,0-1,-1 0,1-1,-1 1,1-2,-1 1,0-1,0-1,-7 0,13-2,0 0,0-1,0 1,0-1,0 0,0 0,0 0,1-1,-1 0,1 1,0-1,0 0,0 0,0-1,0 1,1-1,0 1,-1-1,1 0,0 0,1 0,-1 0,1 0,0 0,0-1,0 1,1 0,-1 0,1-1,0 1,0-1,0 1,1 0,0 0,0-1,0 1,0 0,1 0,-1 0,1 0,1-2,14-35,1 1,2 1,2 1,18-24,7-5,3 2,3 2,34-30,-60 68,-4 6</inkml:trace>
</inkml:ink>
</file>

<file path=ppt/ink/ink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4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1,'-5'28,"-1"20,5 6,2-6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1:39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6,'0'-4,"0"3,0 5,-4 3,-1 3,-1 5,2 4,1-2</inkml:trace>
</inkml:ink>
</file>

<file path=ppt/ink/ink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4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1,'10'14,"3"5</inkml:trace>
</inkml:ink>
</file>

<file path=ppt/ink/ink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5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1 292,'149'-251,"-106"213,-42 38,0-1,0 1,0 0,0-1,0 1,0 0,0 0,0 0,0 0,0 0,0 0,0 0,0 0,0 0,0 0,0 0,0 1,0-1,0 1,0-1,0 0,0 1,0 0,0-1,0 1,-1 0,1-1,0 1,0 0,-1 0,1-1,0 1,-1 0,1 0,-1 0,1 0,-1 0,1 0,-1 0,0 0,0 0,1 0,-1 0,0 0,0 0,0 0,0 0,0 0,0 1,-1-1,14 145,-13-141,0 0,0 0,1 0,0 0,0 0,0 0,0 0,1 0,0 0,0-1,0 1,1-1,0 0,0 1,0-1,0 0,0-1,1 1,-1-1,1 1,0-1,0 0,1-1,-1 1,0-1,1 1,0-1,-1-1,1 1,0-1,0 0,2 1,2-3,0 0,0 0,-1-1,1 0,-1 0,1-1,-1 0,0-1,0 0,0 0,-1-1,0 1,1-2,-2 1,1-1,-1 0,1 0,-2-1,1 0,-1 0,0 0,0-1,-1 0,0 1,-1-2,1 1,-2 0,1-1,-1 1,1-6,6-9,0 5</inkml:trace>
</inkml:ink>
</file>

<file path=ppt/ink/ink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5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1,'-5'33,"-1"21,0 7,1-4,1-5,2-8,6-11,2-10</inkml:trace>
</inkml:ink>
</file>

<file path=ppt/ink/ink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5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5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1,'0'934,"0"-911</inkml:trace>
</inkml:ink>
</file>

<file path=ppt/ink/ink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26,'39'-5,"31"-1,9 0,1 1,-9 2,-11 5,-7 3,-7 1,-7-1,-5-2,-4 5,-2 0,0-2,-2 0,-4-3</inkml:trace>
</inkml:ink>
</file>

<file path=ppt/ink/ink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6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1,'10'28,"3"11</inkml:trace>
</inkml:ink>
</file>

<file path=ppt/ink/ink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6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7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314 485,'-57'45,"1"3,3 2,-39 48,43-21,48-75,0 0,0-1,0 1,0 1,1-1,-1 0,1 0,0 0,-1 0,1 0,0 0,0 0,0 1,0-1,1 0,-1 0,1 0,-1 0,1 0,0 0,0 0,-1 0,2 0,-1 0,0 0,0-1,0 1,1 0,-1-1,1 1,-1-1,1 1,0-1,0 0,-1 0,1 0,0 0,0 0,2 0,3 2,0-1,0-1,1 1,-1-1,0-1,1 1,-1-1,0-1,1 1,-1-1,0 0,0-1,1 0,-1 0,-1-1,1 1,0-1,0-1,-1 1,5-5,6-3,-1-1,0-1,-1 0,-1-1,0-1,-1 0,0-3,6-7,-13 16,0-1,0 1,1 1,0 0,1 0,-1 0,2 1,-1 0,1 0,0 1,8-4,-15 11,0-1,0 1,0-1,0 1,0 0,0 0,0 0,0 0,0 1,0-1,0 0,-1 1,1 0,-1-1,1 1,-1 0,0-1,1 1,-1 0,0 0,0 0,0 0,0 0,-1 0,1 1,-1-1,1 0,-1 0,0 0,1 1,-1-1,-1 0,1 0,0 1,0-1,-1 0,1 0,-1 0,0 0,0 1,2 9,-1-5,0 1,0-1,0 1,1-1,1 1,-1-1,1 0,0 0,1 0,0 0,0 0,0 0,1-1,0 1,0-1,0 0,1 0,0-1,1 1,-1-1,1 0,0-1,0 0,0 1,0-2,1 1,0-1,0 0,0 0,0-1,4 1,1-2,0-1,0 0,0-1,0 0,-1-1,1 0,0-1,-1 0,1-1,-1 0,0-1,-1 0,1 0,-1-2,0 1,0-1,2-3,145-147,-127 122,-1-2,-2-1,-2-1,-2-1,-1-1,-2-1,-13 24,-1 0,0 0,-2 0,0 0,-1-1,-1 0,-1 0,0 1,-1-1,-1 0,-1 0,-1 1,-1-1,0 1,-3-6,5 19,0-1,0 1,-1 0,1 1,-1-1,-1 0,1 1,0 0,-1-1,0 1,0 1,0-1,-1 1,1-1,-1 1,0 1,0-1,0 1,0-1,0 1,0 1,-1-1,1 1,0 0,-1 0,1 1,-1-1,0 1,1 0,-1 1,1 0,-1-1,1 2,0-1,-1 1,1 0,0 0,0 0,0 0,0 1,0 0,1 0,-1 1,-3 2,-5 9,1 0,0 0,1 1,0 1,2 0,0 0,1 1,0 0,2 1,0-1,1 1,1 0,0 1,2-1,0 0,1 1,2 0,0-1,0 1,2-1,0 0,2 0,0 0,1 0,1-1,0 0,2 1,3 3,1-1,0 0,2-1,0 0,1-2,1 1,1-2,1 0,0-2,1 0,1-1,0-1,1-1,0 0,1-2,0-1,0-1,1-1,0 0,1-2,-1-1,1-1,0-2,0 0,1-1,-2-1</inkml:trace>
</inkml:ink>
</file>

<file path=ppt/ink/ink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9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2631 735,'-5'33,"4"12,1-2</inkml:trace>
  <inkml:trace contextRef="#ctx0" brushRef="#br0" timeOffset="163.39">2602 171,'0'0</inkml:trace>
  <inkml:trace contextRef="#ctx0" brushRef="#br0" timeOffset="5166.026">3110 1,'-1'351,"-26"-135,16-76,5-95,9-33</inkml:trace>
  <inkml:trace contextRef="#ctx0" brushRef="#br0" timeOffset="5416.416">2800 424,'33'5,"26"1,13 0,-2-1,-7-1,-11-2,-8-1,-7-1,-5 0,-4 0,-1 0,-1 0,1-1,-1 1,1 0,1 0,-5 0</inkml:trace>
  <inkml:trace contextRef="#ctx0" brushRef="#br0" timeOffset="5667.989">3619 509,'-10'33,"-2"21,4 7,5-8</inkml:trace>
  <inkml:trace contextRef="#ctx0" brushRef="#br0" timeOffset="5833.471">3674 198,'0'0</inkml:trace>
  <inkml:trace contextRef="#ctx0" brushRef="#br0" timeOffset="11066.53">4098 509,'0'-2,"-1"0,1 0,0 0,-1 0,0 0,1 0,-1 0,0 0,0 0,0 1,0-1,0 0,0 1,-1-1,1 1,-1-1,1 1,-1 0,1-1,-1 1,0 0,1 0,-1 0,0 0,0 1,0-1,0 0,0 1,0-1,0 1,0 0,0 0,0 0,0 0,0 0,0 0,0 0,0 1,0-1,0 1,0-1,1 1,-1 0,0 0,0 0,0 0,1 0,-1 0,0 0,1 0,-1 1,1-1,0 1,-1-1,1 1,0 0,-1 1,-6 1,0 1,1 0,0 0,0 1,0 0,1 1,-1-1,1 1,1 0,0 1,0-1,0 1,1 0,0 0,0 1,1-1,0 1,1 0,0 0,0-1,1 1,0 0,1 1,0-1,0 0,1 0,0 0,0 0,2 3,-1-9,0 0,0 0,0 0,0 0,1 0,-1-1,1 1,0-1,0 0,0 1,0-1,0-1,0 1,0 0,1-1,-1 0,1 0,-1 0,1 0,-1 0,1-1,0 1,-1-1,1 0,0 0,-1 0,3-1,95-30,-93 26,1 0,-1-1,0 0,0-1,-1 0,0 0,0-1,-1 1,0-2,0 1,-1 0,0-1,0 0,-1 0,0-1,-1 1,0-1,-1 0,0 0,0 0,-1 0,0 0,-1 0,0 0,0 0,-1 0,-1 0,-1-6,1 12,0 0,-1 0,1 0,-1 0,0 1,0-1,0 1,-1-1,1 1,-1 0,0 1,0-1,0 1,0-1,0 1,0 0,-1 1,1-1,-1 1,1 0,-1 0,1 0,-1 1,0-1,1 1,-1 0,0 1,1-1,-1 1,0 0,-3 1,-12 4</inkml:trace>
  <inkml:trace contextRef="#ctx0" brushRef="#br0" timeOffset="11832.932">4465 368,'-68'214,"40"-127,45-127,2 0,2 2,1 1,2 0,2 2,2-1,-27 35,-1 0,0 0,1 0,-1 0,0 0,1-1,-1 1,1 1,0-1,-1 0,1 0,0 0,0 0,-1 0,1 1,0-1,0 0,0 1,0-1,0 0,0 1,0 0,0-1,0 1,0-1,0 1,1 0,-1 0,0 0,0 0,0 0,0 0,0 0,0 0,1 0,-1 0,0 0,0 1,0-1,0 1,0-1,0 1,0-1,0 1,0-1,0 1,0 0,0-1,-1 1,1 0,0 0,0 0,-1 0,1 0,-1 0,1 0,16 66,-13-48,0-1,1 1,2-1,-1 0,2 0,0-1,3 3,-9-17,0-1,0 0,0 1,0-1,0 0,1 0,-1 0,1-1,0 1,-1 0,1-1,0 0,0 0,0 0,0 0,0 0,0 0,0-1,0 1,0-1,0 0,0 0,0 0,0-1,0 1,0-1,0 1,0-1,0 0,0 0,0-1,0 1,0 0,-1-1,1 0,-1 0,1 1,-1-1,0-1,1 1,-1 0,0-1,-1 1,1-1,0 1,-1-1,1-1,98-163,-60 60,-34 88</inkml:trace>
  <inkml:trace contextRef="#ctx0" brushRef="#br0" timeOffset="12284.391">5227 283,'-125'15,"121"-15,0 1,1 1,-1-1,1 0,-1 1,1 0,-1 0,1 0,0 0,0 0,0 1,0-1,0 1,1 0,-1 0,1 0,0 0,0 0,0 1,0-1,0 1,1-1,-1 1,1 0,0-1,0 1,1 0,-1 0,1-1,0 1,0 1,1 2,1 0,1 1,-1-1,1-1,1 1,-1 0,1-1,0 0,0 0,1 0,0 0,0-1,0 1,1-2,0 1,0 0,6 3,42 43,-51-48,-1 0,1 0,0 0,-1 0,1 1,-1-1,0 0,-1 1,1 0,0-1,-1 1,0 0,0 0,0 0,0 0,-1 0,1 0,-1 0,0 0,0 0,-1 0,1 0,-1 0,0 0,0 0,0 0,-1-1,1 1,-1 0,0-1,0 1,0-1,0 1,-1-1,0 0,1 0,-1 0,0-1,0 1,0-1,-1 1,1-1,-1 0,-1 1,-105-2,85-8</inkml:trace>
  <inkml:trace contextRef="#ctx0" brushRef="#br0" timeOffset="-1164.505">627 537,'-12'18,"0"1,2-1,0 2,1-1,1 1,1 1,0-1,2 1,1 0,0 1,1-1,2 0,0 16,1-32,1 0,0 0,0 0,0-1,0 1,1 0,0-1,0 1,0-1,0 1,1-1,0 0,0 0,0 0,0-1,1 1,-1-1,1 0,0 1,0-2,0 1,0 0,1-1,-1 0,0 0,1 0,0-1,0 1,-1-1,1 0,0-1,0 1,0-1,0 0,0 0,0 0,0-1,-1 0,1 0,2 0,4-4,0 0,0 0,-1-1,0 0,0-1,0 0,-1-1,0 1,0-2,-1 0,0 0,-1 0,0-1,0 0,-1 0,0-1,-1 1,0-1,-1-1,0 1,-1-1,0 1,-1-1,0 0,-1 0,0 0,-1 0,-1 0,1 0,-2 0,0 1,0-1,-1 0,-2-3,3 10,0 0,-1 0,1 0,-1 0,0 1,-1-1,1 1,-1 0,0-1,0 2,0-1,-1 0,1 1,-1 0,0 0,0 1,0-1,0 1,0 0,-1 0,1 1,-1-1,1 1,-1 0,1 1,-1 0,0-1,1 2,-1-1,1 1,-1 0,0 0,1 0,0 1,-1 0,-3 2,-10 9</inkml:trace>
  <inkml:trace contextRef="#ctx0" brushRef="#br0" timeOffset="-783.099">1050 848,'141'-245,"-140"244,-1 0,0 0,0 0,0 0,0 1,0-1,0 0,1 0,-1 0,0 0,0 1,1-1,-1 0,0 0,1 1,-1-1,0 0,1 1,-1-1,1 0,0 1,-1-1,1 1,-1-1,1 1,0-1,-1 1,1-1,0 1,0 0,-1-1,1 1,0 0,0 0,0-1,-1 1,1 0,0 0,0 0,0 0,0 0,-1 0,1 0,0 1,0-1,0 0,-1 0,1 1,0-1,0 0,-1 1,1-1,0 1,-1-1,1 0,0 1,-1 0,1-1,-1 1,15 73,-15-66,1 1,0 0,0-1,1 1,0-1,0 0,1 1,0-1,0 0,1-1,0 1,1-1,-1 1,2-1,-1-1,6 7,-8-10,1-1,-1 0,1 0,-1 0,1 0,0 0,0-1,0 1,0-1,0 0,0 0,0-1,0 1,0-1,0 0,0 0,0 0,0-1,0 0,0 1,0-1,0-1,0 1,0 0,0-1,0 0,-1 0,1 0,-1 0,1-1,84-90,17-60,-92 142</inkml:trace>
  <inkml:trace contextRef="#ctx0" brushRef="#br0" timeOffset="-236.963">2038 481,'-23'4,"-1"0,1 2,0 1,1 1,0 0,0 2,1 1,0 0,1 1,0 2,1 0,-2 3,15-12,-1 0,0 1,1 0,0 1,1-1,-1 1,1 0,1 0,-1 1,1 0,0 0,1 0,0 0,0 0,1 0,0 1,1-1,-1 1,2 0,-1-1,1 1,0 0,1-1,0 1,1 0,-1-1,2 0,0 4,2-5,-1 0,1 0,0-1,1 0,-1 0,1 0,1-1,-1 0,1 0,0 0,0-1,0 0,0 0,1-1,0 0,0 0,0-1,0 0,0-1,0 1,0-1,0-1,1 0,-1 0,0-1,0 1,0-2,1 1,-1-1,0-1,-1 1,4-3,12-7,-1-1,0-2,0 0,-2-1,0-1,-1-1,-1-1,0-1,-1 0,-2-1,0-1,-1 0,-1-1,-2 0,0-1,-1-1,-1 1,-2-1,4-23,-4 24,-1-1,-1 0,-1 0,-1 0,-2 0,0 0,-2-1,0 1,-2 0,-1 0,-1 0,-1 1,-1-1,-9-17,15 37,-1 1,0 0,-1-1,1 1,-1 0,0 0,0 0,0 1,0-1,0 1,-1-1,0 1,0 0,0 1,0-1,0 1,0 0,-1 0,1 0,-1 0,0 1,1 0,-1 0,0 0,0 0,1 1,-1 0,0 0,0 0,0 0,0 1,1 0,-1 0,0 0,1 1,-1 0,1 0,-1 0,0 1,-5 3,1 0,-1 1,1 1,1 0,0 0,0 0,1 1,0 0,0 1,1-1,0 1,1 1,0-1,0 1,1-1,1 1,-1 2,-3 18,1 0,1 1,1-1,2 1,2 21,2-28,1 0,1 0,1-1,1 1,1-1,1 0,1-1,2 0,0 0,1-1,1-1,1 0,1-1,1 0,1-1,0-1,2-1,0-1,0 0,11 5,-24-16,-1-1,1-1,-1 1,1-1,0 0,1 0,-1 0,0-1,1 0,0-1,-1 1,1-1,0-1,-1 1,1-1,0 0,0 0,0-1,-1 0,1-1,-1 1,1-1,5-2,6-9</inkml:trace>
  <inkml:trace contextRef="#ctx0" brushRef="#br0" timeOffset="21088.412">288 481,'-2'-3,"1"-1,-1 1,0 0,0 0,0 0,0 0,0 0,-1 0,1 1,-1-1,0 1,0 0,0-1,0 1,0 1,0-1,-1 0,1 1,0 0,-1 0,1 0,-1 0,0 0,1 1,-1-1,1 1,-3 0,-1 0,1 1,0-1,0 1,0 0,0 1,0-1,0 1,1 1,-1-1,0 1,1 0,0 0,0 0,0 1,0 0,0 0,1 0,-1 0,1 1,0 0,-1 1,-61 116,60-102,2 0,0 0,0 0,2 1,1 0,1-1,0 1,2 0,1 5,-3-20,0 0,1 0,0 0,0 0,0 0,1 0,0 0,0 0,0 0,1-1,0 0,0 1,1-1,-1 0,1 0,0-1,0 1,1-1,-1 0,1 0,0 0,0-1,0 0,0 0,1 0,0 0,-1-1,1 0,0 0,1 0,15 0,0 0,-1-2,1 0,0-1,-1-1,1-1,20-6,78-8,-95 17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1:4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1 106,'24'65,"-24"-60,-20 187,26-187,-1-1,1 0,0 0,0-1,1 1,-1-2,1 1,-1-1,1 1,0-2,0 1,0-1,0 0,0-1,0 1,0-2,0 1,0-1,0 0,0 0,0-1,6-2,-7 4,88-35,-79 21</inkml:trace>
  <inkml:trace contextRef="#ctx0" brushRef="#br0" timeOffset="349.962">437 9,'-1'-1,"1"0,-1 1,0-1,1 0,-1 1,0-1,1 1,-1-1,0 1,0 0,0-1,1 1,-1 0,0-1,0 1,0 0,0 0,0 0,1 0,-1 0,0 0,0 0,0 0,0 0,0 0,0 0,1 0,-1 1,0-1,0 0,0 1,0-1,1 1,-1-1,0 1,1-1,-1 1,0-1,1 1,-1 0,0-1,1 1,-1 0,1 0,-1-1,1 1,0 0,-1 0,1 0,0 0,0-1,-1 1,1 1,-23 152,-78 434,72-426,26-152</inkml:trace>
</inkml:ink>
</file>

<file path=ppt/ink/ink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12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0 848,'24'7,"0"-1,0-1,1-1,-1-1,1-1,0-1,6-2,-12 2,3 0,0 0,-1-1,1-1,0-1,0-1,0-1,-1-1,0-1,0-1,0-1,-1 0,0-2,11-7,-27 13,0 0,0-1,0 1,-1-1,0 0,0 0,0-1,-1 1,1 0,-1-1,0 0,-1 1,0-1,0 0,0 0,0 0,-1 0,0 0,0 1,-1-1,1 0,-1 0,-1 0,1 0,-1 1,0-1,0 1,-1-1,0 1,1 0,-2 0,1 0,-1 0,1 1,-1-1,-1 1,1 0,0 0,-1 1,0-1,0 1,0 0,0 0,-1 1,-4-2,0-1,-1 1,0 1,1-1,-1 2,-1 0,1 0,0 1,-1 0,1 1,0 0,-1 1,1 0,0 1,0 0,0 1,0 0,0 1,0 0,1 0,0 1,0 1,0 0,1 0,0 1,0 0,0 0,1 1,0 0,1 1,0 0,0 0,1 1,0-1,0 1,1 0,-2 8,3-8,0 1,1-1,0 1,1-1,0 1,1 0,0 0,1 0,0 0,0 0,1-1,1 1,0 0,0-1,1 1,1-1,0 1,0-1,1-1,0 1,0-1,1 1,1-2,-1 1,3 1,9 4,0-1,1-1,0-1,0 0,2-2,-1 0,1-1,0-1,1-1,-1-1,1-1,0-1,1-1,-1-1,0 0,0-2,1-1,-1-1,0 0,0-2,-1 0,0-2,16-6,15-7,0-2,-1-2,-1-2,22-17,-35 20,-6 4</inkml:trace>
  <inkml:trace contextRef="#ctx0" brushRef="#br0" timeOffset="253.941">1497 650,'-44'48,"-27"35,-8 8,10-6,12-14,15-13,11-12,10-9,9-6,6-3,5-7</inkml:trace>
  <inkml:trace contextRef="#ctx0" brushRef="#br0" timeOffset="480.96">1101 707,'249'221,"-231"-206,0-2,1-1,1 0,0-1,0-1,1-1,0-1,1-1,-1-1,2 0,-1-2,0-1,1 0,0-2,10-1,80-2,-89 1</inkml:trace>
  <inkml:trace contextRef="#ctx0" brushRef="#br0" timeOffset="780.702">2230 735,'-31'3,"1"2,-1 2,1 1,0 1,0 1,1 2,1 0,0 3,1 0,0 1,1 2,-13 12,35-26,0 0,0 0,0 1,0-1,1 1,0 0,0 0,0 0,1 1,-1-1,1 0,0 1,1 0,-1-1,1 1,1 0,-1 0,1 0,0 0,0-1,0 1,1 0,0 0,0 0,1-1,-1 1,1-1,0 1,1-1,-1 0,1 1,0-1,1-1,-1 1,1 0,0-1,0 0,0 0,1 0,-1 0,1-1,0 0,0 0,0 0,1 0,-1-1,0 0,1 0,0-1,-1 1,1-1,4 0,1-3,0 0,1-1,-1 0,-1-1,1 0,0 0,-1-1,0-1,0 0,-1 0,1-1,-1 0,-1-1,1 0,-1 0,-1-1,0 0,0 0,5-9,23-23,9-11,-32 35,1 1,1 1,0 0,1 1,0 1,1 0,9-5,-23 17,-1 0,1 0,-1 1,1-1,-1 0,1 0,0 1,0-1,-1 1,1 0,0-1,0 1,-1 0,1 0,0 0,0 0,-1 1,1-1,0 0,0 1,-1-1,1 1,0-1,-1 1,1 0,-1 0,1 0,-1 0,1 0,-1 0,1 0,-1 1,0-1,0 0,0 1,0-1,1 1,27 69,-21-46,41 62,-38-72</inkml:trace>
  <inkml:trace contextRef="#ctx0" brushRef="#br0" timeOffset="1202.099">2625 1158,'18'-49,"3"0,1 1,3 2,1 0,3 2,1 1,19-18,-49 59,0 1,1-1,0 1,-1 0,1-1,0 1,-1 0,1-1,0 1,0 0,0 0,0 0,0 0,0 0,1 0,-1 0,0 0,0 0,1 0,-1 1,0-1,1 0,-1 1,1 0,-1-1,1 1,-1 0,1-1,-1 1,1 0,-1 0,1 0,-1 1,1-1,-1 0,1 1,-1-1,1 0,-1 1,1 0,-1-1,0 1,1 0,-1 0,0 0,0-1,1 1,-1 1,0-1,0 0,0 0,0 1,2 61,-4-58,0 1,1 0,0-1,0 1,0 0,0-1,1 1,0 0,0-1,1 1,0-1,0 1,0-1,0 0,2 3,0-7,-1 1,0-1,0 1,1-1,-1 0,1 0,-1 0,1-1,-1 1,1-1,0 0,-1 0,1 0,0 0,-1-1,1 1,-1-1,1 0,-1 0,1 0,-1-1,0 1,0-1,0 0,1 0,-2 0,1 0,0 0,0-1,-1 1,1-1,-1 0,0 0,11-6,12-8,0-2,2 0,0 2,1 2,0 0,1 2,1 1,7-1,-35 12,1 0,-1 0,0 0,1 0,-1 1,1-1,-1 1,1 0,-1-1,1 1,-1 0,1 1,-1-1,1 0,-1 1,1-1,-1 1,0 0,1 0,-1 0,0 0,1 0,-1 0,0 1,0-1,0 1,0-1,0 1,-1 0,1 0,0 0,-1 0,1 0,-1 0,0 0,0 0,0 1,0-1,0 0,0 1,-1-1,1 1,-1-1,1 1,4 62,-6-55,1 1,1-1,0 0,0 0,1 1,0-1,1 0,0-1,1 1,0-1,0 1,3 2,8 10,-2-4</inkml:trace>
  <inkml:trace contextRef="#ctx0" brushRef="#br0" timeOffset="2134.785">3754 819,'-10'26,"1"1,1 0,1 1,2-1,1 1,1 0,1 6,0-13,-6 258,-7-192,10-113,20-20,3 2,1 0,2 2,2 0,1 1,3 1,1 2,2 0,-3-2,1 1,2 1,1 2,2 1,2 2,1 1,1 1,2 3,22-13,-58 39,0-1,0 1,0 0,0 0,0 0,0 1,1-1,-1 1,1 0,-1 0,1 0,-1 0,1 1,0-1,-1 1,1 0,0 0,-1 0,1 0,0 1,-1 0,1-1,-1 1,1 1,-1-1,1 0,-1 1,0 0,0 0,1 0,-2 0,1 0,0 0,0 1,-1 0,1-1,-1 1,0 0,0 0,0 0,2 4,-2 1,0 1,-1-1,0 1,0 0,-1-1,0 1,0 0,-1-1,0 1,-1 0,0-1,0 1,-1-1,0 0,0 0,-1 0,0 0,-1-1,1 1,-7 5,-5 8,-1-1,0-1,-2 0,-1-1,0-1,-9 4,-1 2,-1-2,-1-1,-1-2,-1-1,-25 8,57-24,1 1,-1-1,0 0,1 0,-1 0,0-1,0 1,0 0,0-1,0 1,0-1,0 0,0 1,0-1,0 0,0 0,0 0,0-1,0 1,0 0,0-1,0 1,0-1,0 0,1 0,-1 0,0 0,0 0,1 0,-1 0,0 0,1-1,-1 1,1 0,0-1,-1 0,1 1,0-1,0 0,0 1,0-2,34-99,-22 79,2-7</inkml:trace>
  <inkml:trace contextRef="#ctx0" brushRef="#br0" timeOffset="2399.822">4657 1,'0'781,"0"-768,-1 1,0-1,-1 1,0-1,-1 1,-1-1,0 0,-1 0,0-1,-5 8,15-29,3-4</inkml:trace>
  <inkml:trace contextRef="#ctx0" brushRef="#br0" timeOffset="2716.587">4883 762,'28'10,"1"-1,0-1,0-2,0-1,1-2,0 0,0-2,28-3,-52 2,1-1,-1 0,0 0,0 0,0-1,0 0,0 0,-1 0,1-1,-1 0,1 0,-1 0,0-1,0 0,0 0,-1 0,1 0,-1-1,0 0,-1 0,1 0,-1 0,0 0,0-1,0 0,-1 1,0-1,0 0,-1 0,1 0,-1 0,0 0,-1-1,0 1,0 0,0 0,1 1,-1 1,0-1,0 0,0 1,-1-1,1 1,-1-1,0 1,0-1,-1 1,1 0,-1-1,0 1,0 0,-1 0,1 0,-1 1,1-1,-1 1,-1-1,1 1,0 0,-1 0,1 0,-1 1,0-1,0 1,0 0,0 0,-1 0,1 1,0-1,-1 1,1 0,-1 0,1 1,-1-1,1 1,-1 0,-4 1,-3 2,-1 1,1 0,0 1,0 1,0 0,1 0,0 1,0 1,0 0,1 0,0 1,1 0,0 1,1 0,0 0,0 1,1 0,0 0,-2 7,-3 0,2 1,0 0,0 1,2 0,1 0,0 1,2 0,0 0,0 6,4-18,0 0,1 1,0-1,0 0,1 0,0 1,1-1,0 0,0 0,1-1,0 1,1 0,0-1,0 0,1 0,0 0,0 0,1-1,0 0,0 0,1 0,4 3,5 1,0 0,1-2,0 0,0 0,1-2,0 0,0-1,1-1,0 0,0-2,6 1,6-1</inkml:trace>
</inkml:ink>
</file>

<file path=ppt/ink/ink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10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219 368,'652'-229,"-335"91,-318 139,1-1,-1 1,1 0,-1 0,1 0,-1 0,1 0,0 0,-1 0,1 0,0 0,0 0,0 1,0-1,0 0,0 0,0 0,0 0,0 0,0 0,1 0,-1 0,0 0,1 0,-1 0,1 0,-1 0,1 0,0 0,-1 0,1-1,0 1,-1 0,1 0,0-1,0 1,0 0,0-1,0 1,0-1,0 1,0-1,0 0,0 1,0-1,0 0,0 0,0 1,0-1,0 0,0 0,0 0,0 0,0-1,0 1,0 0,0 0,0-1,0 1,0 0,0-1,0 1,0-1,0 0,0 1,0-1,0 0,0 0,-176 461,157-372,4 1,4 0,4 1,3 0,5 0,5 15,20 118,-21-200,0 21,-6-43,-1 0,1 0,-1 0,0 0,1-1,-1 1,0 0,1 0,-1-1,0 1,0 0,0-1,0 1,1-1,-1 1,0-1,0 1,0-1,0 0,0 1,0-1,0 0,0 0,0 0,0 0,-1 0,1 0,0 0,0 0,0 0,0 0,0-1,0 1,0 0,0-1,0 1,0-1,1 1,-1-1,0 1,0-1,-133-67,80 39,-2 2,-1 3,-1 2,-1 3,0 2,-1 3,-1 3,0 2,-1 3,-47 2,-6 31,111-25,0-1,1 1,-1 0,0 0,1 0,-1 1,1-1,0 1,0 0,0 0,0 0,1 0,-1 0,1 1,-1-1,1 1,0-1,1 1,-1 0,1 0,-1 0,1 0,0 0,1 0,-1 0,1 2,20 40,-3-26</inkml:trace>
  <inkml:trace contextRef="#ctx0" brushRef="#br0" timeOffset="384.014">472 763,'240'-79,"2"11,179-25,-379 86,-1 2,1 1,-1 3,24 2,-63-1,-1-1,1 1,0 0,0 0,-1 0,1 1,0-1,0 0,-1 1,1-1,0 1,-1 0,1-1,0 1,-1 0,1 0,-1 0,1 0,-1 0,0 0,1 1,-1-1,0 0,0 1,0-1,0 1,0-1,0 1,0-1,-1 1,1 0,-1-1,1 1,-1 0,1 0,-1-1,0 1,0 0,0 0,0-1,0 1,0 0,-1 0,1 0,0-1,-1 1,1 0,-1-1,0 1,0 0,0-1,0 1,0-1,0 1,-43 77,32-61,1 0,1 1,0 0,2 0,0 1,1 0,1 1,1-1,1 1,-1 10,4-13,0 1,1 0,1-1,1 1,1-1,0 0,4 10,-1-10</inkml:trace>
  <inkml:trace contextRef="#ctx0" brushRef="#br0" timeOffset="769.245">2223 876,'-26'14,"1"1,0 1,1 1,1 2,1 0,1 1,0 1,2 1,0 1,1 0,2 2,0 0,2 0,-5 15,17-36,0 0,0 1,1-1,0 0,0 1,0-1,1 1,-1 0,1-1,0 1,0-1,1 1,0-1,-1 1,1-1,1 1,-1-1,1 0,-1 1,1-1,1 0,-1 0,0 0,1-1,0 1,0-1,0 1,0-1,1 0,-1 0,1 0,0-1,0 1,-1-1,2 0,-1 0,0 0,0-1,1 1,-1-1,5 0,-2 0,1 0,0-1,0-1,-1 1,1-1,0-1,-1 1,1-1,-1 0,1-1,-1 0,0 0,0-1,0 1,-1-2,1 1,-1-1,0 0,0 0,3-5,93-126,-92 118,-1-1,-1 0,0 0,-1-1,-1 1,-1-1,-1-1,-1 1,-1-1,0 1,-2-1,-1-19,1 37,1 0,-1-1,0 1,0-1,0 1,0-1,-1 1,1 0,-1-1,0 1,0 0,0 0,0-1,-1 1,1 0,-1 0,0 0,0 1,0-1,0 0,-1 1,1-1,0 1,-1 0,0 0,0 0,1 0,-1 0,0 1,-1-1,1 1,0 0,0 0,0 0,-1 0,1 0,-1 1,1 0,0 0,-1 0,1 0,-1 0,1 0,0 1,-1 0,1 0,0 0,-1 0,1 0,0 1,-21 17,5 1</inkml:trace>
  <inkml:trace contextRef="#ctx0" brushRef="#br0" timeOffset="1031.477">2618 1272,'1'-51,"2"1,2 0,3 0,2 1,8-22,-13 55,0-1,2 1,0 0,1 1,0 0,1 0,1 1,3-3,-10 13,1-1,-1 1,1 0,0 1,0-1,1 1,-1-1,0 1,1 1,0-1,0 1,0-1,0 1,0 1,0-1,1 1,-1 0,0 0,1 1,-1-1,1 1,-1 0,1 1,-1-1,0 1,1 0,2 1,104 61,-88-43</inkml:trace>
</inkml:ink>
</file>

<file path=ppt/ink/ink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5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1,'-19'0,"0"0,0 2,1 1,-1 0,1 1,-1 1,1 1,1 0,-13 7,22-9,0 0,0 1,1 0,0 1,0-1,0 1,1 0,-1 1,2 0,-1 0,1 0,0 1,0-1,1 1,0 0,0 1,1-1,0 1,1-1,0 1,0 2,0-3,1 0,0 0,0 0,1-1,0 1,1 0,0 0,0 0,0 0,1 0,1-1,-1 1,1-1,0 0,1 1,-1-2,2 1,-1 0,1-1,0 0,0 0,0 0,1 0,0-1,0 0,0 0,1-1,0 0,0 0,0 0,0-1,1 0,-1-1,1 0,6 2,1-2,0-1,0 0,-1-1,1 0,0-1,0-1,0 0,-1-1,1-1,-1 0,13-6,2-1</inkml:trace>
</inkml:ink>
</file>

<file path=ppt/ink/ink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5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86,'-25'17,"1"1,0 1,2 1,0 1,1 0,1 2,1 1,1 0,2 1,0 1,-3 8,18-31,0 1,0-1,0 0,0 1,0-1,1 1,0-1,-1 0,1 1,0-1,1 1,-1-1,1 1,-1-1,1 0,0 1,0-1,1 0,-1 0,1 0,-1 0,1 0,0 0,0 0,1 0,-1-1,0 1,1-1,-1 0,1 0,0 0,0 0,0 0,0 0,0-1,0 0,0 1,1-1,-1 0,0-1,1 1,-1 0,1-1,0 0,6 2,0 0,0 0,0-1,0-1,0 1,0-2,0 0,0 0,-1 0,1-1,0-1,0 0,-1 0,0-1,1 0,-2 0,1-1,0 0,-1-1,0 0,5-5,0 0,0-1,-2-1,1 0,-2 0,1-1,-2-1,0 1,-1-2,0 1,-2-1,1 0,0-8,-4 18,-1-1,0 0,0 0,-1 0,0 0,0 0,0 0,-1-1,0 1,-1 0,0 0,0 0,0 0,-1 0,0 0,0 0,-1 0,0 1,0-1,0 1,-1 0,0 0,0 0,-1 1,1-1,-1 1,-1 0,1 0,-1 1,1 0,-1 0,0 0,-1 0,1 1,-1 0,1 1,-1-1,0 1,0 1,-5-2,-13 5,6 3</inkml:trace>
</inkml:ink>
</file>

<file path=ppt/ink/ink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5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0 167,'4'11,"1"0,0 0,0-1,1 1,1-1,0-1,0 1,0-1,1 0,1-1,7 7,-12-12,0 0,0 0,0 0,1-1,-1 1,1-1,0 0,-1 0,1 0,0-1,0 0,0 0,0 0,0-1,0 1,0-1,0 0,0-1,0 1,0-1,0 0,0 0,0-1,0 0,0 1,-1-2,1 1,1-1,9-8,0-1,0 0,-2-1,1 0,-2-1,0 0,0-1,-2-1,0 0,0 0,-2-1,3-8,6-60,-16 61</inkml:trace>
</inkml:ink>
</file>

<file path=ppt/ink/ink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6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1,'-25'478,"20"-296,-22 249,26-394,9 76,14-91,-11-23</inkml:trace>
</inkml:ink>
</file>

<file path=ppt/ink/ink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6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37 845,'-2'8,"0"1,1 0,0 0,0 0,0 0,2 0,-1-1,1 1,0 0,1 0,0 0,0-1,1 1,0-1,0 0,1 0,0 0,1 0,2 2,-6-8,1-1,0 1,0-1,0 0,0 1,1-1,-1 0,0-1,0 1,1 0,-1 0,0-1,1 0,-1 1,1-1,-1 0,0 0,1 0,-1-1,1 1,-1 0,0-1,1 0,-1 1,0-1,0 0,1 0,-1-1,0 1,0 0,0-1,0 1,0-1,60-59,-32 21,-1-1,-2-2,-2-1,-2-1,-2 0,-2-2,8-31,-14 37,-2 0,-2 0,-2-1,-1 0,-1-33,-5 60,0 1,0 0,-2 0,0 0,0 0,-2 0,0 0,0 1,-1 0,-1 0,0 0,0 0,-2 1,1 0,-2 1,1 0,-2 0,1 1,-2-1,6 7,0 0,0 1,0-1,-1 1,1 0,-1 1,1-1,-1 1,0 0,0 1,0-1,0 1,0 1,0-1,-1 1,1 0,0 0,0 1,0-1,0 1,0 1,0-1,0 1,0 0,0 1,1-1,-1 1,1 0,0 0,0 1,-1 0,-8 7,1-1,0 2,0-1,2 2,-1 0,2 0,-1 1,2 0,0 1,-7 14,9-9,0 0,1 0,0 1,2-1,1 1,0 0,1 0,2 0,0 0,1 0,1 0,1 0,1 0,1 0,1-1,0 0,2 0,5 10,2 1,1-1,1 0,2-2,1 0,1-1,1-1,1 0,1-2,2-1,0-2,5 3,10 1,1-2,1-1,0-3,5 0,-26-10,2 1</inkml:trace>
</inkml:ink>
</file>

<file path=ppt/ink/ink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7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0,'0'7,"-1"195,-15 87,4-80,12-207,0 1,0-1,0 0,1 0,-1 0,1 0,-1 0,1 0,0 0,0 0,0 0,0 0,0 0,0 0,1 0,-1-1,0 1,1 0,-1-1,1 0,0 1,0-1,-1 0,1 0,0 0,0 0,0 0,0 0,0 0,0-1,0 1,1-1,-1 1,0-1,0 0,0 0,0 0,1 0,-1-1,0 1,0 0,0-1,0 0,0 1,0-1,0 0,0 0,0 0,0 0,0 0,-1-1,2 1,154-82,-124 63,0 1,1 2,1 1,1 1,0 2,1 2,0 1,4 2,-38 6,0 1,0 0,0 0,0 1,0-1,0 0,1 1,-1 0,0 0,0 0,0 0,1 1,-1-1,0 1,0 0,0-1,0 2,0-1,0 0,0 0,0 1,0 0,0 0,-1 0,1 0,-1 0,0 0,1 0,-1 1,0-1,0 1,-1 0,1-1,0 1,-1 0,0 0,1 0,-1 0,-1 0,1 1,0-1,-4 7,0-1,-1 0,0 0,-1 0,1 0,-2 0,1-1,-1 0,-1 0,1-1,-1 0,0 0,-1 0,0-1,0 0,0-1,-6 3,10-5,-34 22,-1-2,-1-1,-1-2,0-2,-2-2,0-2,-15 2,51-14,5-1,-1 1,0-1,0 0,0 0,-1-1,1 1,0-1,0 1,0-1,0 0,-1 0,1-1,0 1,0-1,0 1,0-1,0 0,0 0,0 0,0-1,0 1,-4-10</inkml:trace>
</inkml:ink>
</file>

<file path=ppt/ink/ink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7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1 344,'27'-8,"0"-2,0-1,-1-1,0-1,-1-1,0-1,-2-2,0 0,17-17,22-50,-61 82,1-1,-1 0,0 0,0 0,0 1,-1-1,1 0,-1 0,1 0,-1 0,0 0,0 0,-1 0,1 0,0 0,-1 0,0 0,0 0,0 1,0-1,0 0,0 0,-1 1,1-1,-1 1,0-1,0 1,0 0,0 0,0 0,0 0,-1 0,0 0,-1-1,0 1,1 0,-1 0,0 0,-1 1,1-1,0 1,0 0,-1 0,1 1,0-1,-1 1,1 0,-1 0,1 0,0 1,-1-1,1 1,0 0,0 1,-1-1,1 1,0 0,0 0,0 0,1 0,-1 1,1-1,-1 1,1 0,-2 2,-6 5,2 0,-1 1,2 0,-1 0,2 1,-1 0,2 0,0 1,-2 6,3-11,1 0,1 0,0 1,0-1,0 1,1 0,1 0,-1 0,1 0,1 0,0 0,0 0,1 0,0 0,0 0,1 0,0 0,1-1,0 1,0-1,1 0,0 1,0-2,1 1,0 0,1-1,0 0,0 0,12 5,0-1,1-1,-1-1,2-1,0 0,0-2,0 0,0-1,1-1,0-1,20 0,-8 0</inkml:trace>
</inkml:ink>
</file>

<file path=ppt/ink/ink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8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23,'0'43,"0"43,0 17,0-5,0-9,0-10,0-14,5-13,2-6,-1-6,-1-5,3-8,1-4,-2-1,-2 0,-1 1,-7-3,-2-5</inkml:trace>
  <inkml:trace contextRef="#ctx0" brushRef="#br0" timeOffset="399.874">0 587,'881'0,"-820"11,-82 15,12-18,-3 0,0 1,1 0,0 1,1 1,0-1,1 2,0-1,0 1,1 1,-2 6,7-15,0 1,0 0,0 0,1 0,0 0,0 0,0 0,1 1,0-1,0 1,0-1,0 1,1-1,0 1,0-1,1 1,0 0,0-1,0 0,0 1,1-1,0 0,0 1,0-1,1-1,0 1,1 2,6 2,0-1,1 0,-1-1,1-1,1 1,-1-2,1 1,0-2,0 0,0 0,1-1,0 0,-1-1,1-1,0 0,0-1,0 0,0-1,0 0,-1-1,1-1,-1 0,1-1,-1 0,0 0,0-2,-1 1,1-1,-1-1,-1 0,6-5,-11 8,0 0,0 0,-1-1,1 0,-1 0,0 0,0 0,0-1,-1 0,0 0,0 0,-1 0,1 0,-1 0,-1 0,1-1,-1 1,0-1,0 0,-1 1,0-1,0 1,-1-1,0 1,0-1,-1-2,0-1,-1 1,0 0,-1 0,0 0,0 0,-1 1,0 0,-1 0,1 0,-2 0,1 1,-1 0,0 1,0-1,-1 1,0 0,0 1,0 0,-1 1,0-1,1 2,-2-1,1 1,0 0,-1 1,1 0,-1 1,1 0,-9 0,-11 0</inkml:trace>
  <inkml:trace contextRef="#ctx0" brushRef="#br0" timeOffset="3761.738">1412 925,'27'2,"1"-1,-1-1,1-2,-1 0,1-2,-1-1,0-2,-1 0,1-2,20-10,-33 12,0 0,0-2,-1 1,0-2,0 0,-1 0,0-1,-1-1,0 0,-1-1,0 1,-1-2,-1 1,3-7,78-212,-85 221,5-20,-1 0,-1-1,-2 1,-1-1,-2 0,-1-1,-2-6,2 35,-1 0,1 0,-1 0,0 0,-1 0,1 0,-1 0,0 1,0-1,0 0,0 0,-1 0,1 1,-1-1,0 1,0-1,0 1,-1 0,1 0,-1 0,1 0,-1 0,0 1,0-1,-1 1,1 0,0 0,-1 0,1 0,-1 1,0-1,0 1,1 0,-1 0,0 0,0 1,0-1,0 1,0 0,0 0,0 1,0-1,0 1,-1 0,-10 7,1 0,0 2,1 0,0 0,0 1,1 1,1 0,0 0,0 1,2 1,-1-1,2 2,-7 13,9-19,-4 6,0 1,1-1,0 1,2 1,0 0,0 0,2 0,0 1,1-1,1 1,0 0,2 0,0 1,1-1,1 0,0 0,2 0,0 0,1 0,0 0,1-3,1-1,0 1,1-1,0 0,1-1,0 0,1 0,1-1,0 0,1 0,0-1,1-1,0 0,0-1,1 0,0-1,1 0,0-1,0 0,1-2,-1 1,1-2,1 0,-1-1,0 0,15 0,26-8,-32-2</inkml:trace>
  <inkml:trace contextRef="#ctx0" brushRef="#br0" timeOffset="4230.764">2511 474,'-13'15,"1"1,0 0,1 0,1 2,0-1,1 1,1 0,1 1,1 0,0 0,1 0,1 1,1 0,1 0,2-17,1 1,-1-1,1 0,-1 1,1-1,0 0,1 0,-1 0,0 0,1 0,-1 0,1 0,0 0,0 0,0-1,1 1,-1-1,1 0,-1 0,1 1,0-2,-1 1,1 0,0 0,0-1,1 0,-1 0,0 0,0 0,0 0,1 0,-1-1,1 0,-1 1,0-1,1-1,-1 1,0 0,1-1,-1 0,0 0,0 0,1 0,0-1,23-9,-1-2,-1 0,0-2,-1-1,0-1,-2-1,0 0,-1-2,0-1,-2 0,-1-2,-1 0,0-1,-2 0,-1-1,1-5,-6 14,-1-1,-1 0,0 0,-1 0,-1-1,0 0,-2 0,0 0,-1 0,0-1,-2 1,0-1,-2 1,1 0,-2-1,-1 1,0 0,-1 1,-1-1,-1 1,-3-6,7 17,1 1,-2 0,1-1,0 1,-1 1,0-1,0 0,-1 1,1 0,-1 0,0 0,0 1,0 0,-1-1,1 2,-1-1,1 1,-1 0,0 0,0 0,0 1,0 0,0 0,0 1,0-1,-1 2,1-1,0 0,0 1,0 0,0 1,0-1,0 1,0 0,1 1,-1-1,1 1,-1 0,1 1,0-1,-3 5,0 0,0 0,1 1,0 0,0 0,1 1,0 0,1 0,0 0,1 1,0-1,1 1,0 0,0 0,1 1,1-1,0 0,0 0,1 1,1-1,0 0,2 10,1 2,1 0,1 0,1 0,1-1,1 0,1-1,0 0,2 0,1-1,9 10,2 1,2-2,2 0,0-2,2-1,1-2,0-1,2-1,1-2,0-1,11 2,-17-10,-4-3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2:36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2420 1065,'-72'-31,"65"31,1 1,1 0,-1 0,0 1,0-1,0 1,1 1,-1-1,1 1,0 0,-1 0,1 0,1 1,-1 0,0 0,1 0,0 0,0 1,0 0,1 0,-1 0,1 0,1 0,-1 1,1-1,-1 1,2 0,-1-1,1 1,-1 0,2 0,-1 0,1 0,0 0,0 0,0 0,2 5,-3-6,1 0,0 0,1 0,-1 0,1 0,0 0,0 0,1 0,-1 0,1-1,0 1,0-1,1 1,-1-1,1 0,0 0,0 0,0 0,1-1,-1 1,1-1,0 0,0 0,0 0,0 0,1-1,-1 0,1 0,0 0,-1 0,1-1,0 0,0 0,0 0,0 0,0-1,0 0,0 0,0 0,0-1,0 0,0 0,-1 0,1 0,2-2,10-6,1-2,-2 0,0-1,0-1,-1 0,0-1,-1-1,-1 0,-1-1,0 0,-1-1,0 0,-2-1,0 0,-1-1,-1 0,-1 0,0 0,-1-1,-1-3,0 7,0-1,-1 1,-1-1,0 1,-1-1,-1 1,-1-1,-1 0,0 1,0-1,-2 1,0 0,-1 0,-1 0,0 1,-1 0,-2-2,7 15,0-1,1 1,-1 0,-1 0,1 0,0 0,-1 0,1 0,-1 0,1 1,-1-1,0 1,1 0,-1 0,0 0,0 0,0 1,0-1,0 1,0-1,0 1,0 0,0 0,0 1,0-1,0 1,0-1,0 1,1 0,-1 0,0 0,0 0,1 1,-1-1,0 1,1 0,0-1,-1 1,1 0,0 1,-2 0,-75 104,74-92,1 0,0 0,1 1,1 0,1-1,0 1,0 0,2 0,0-1,1 1,0 0,2-1,0 0,0 0,1 0,6 10,-8-16,2 0,-1 0,1 0,1 0,0-1,0 0,0-1,1 1,0-1,0 0,1-1,0 0,0 0,1 0,0-1,-1-1,2 1,-1-2,0 1,1-1,0 0,-1-1,1-1,0 1,0-1,7-1,48-11,-36 1</inkml:trace>
  <inkml:trace contextRef="#ctx0" brushRef="#br0" timeOffset="859.937">3049 944,'-13'3,"0"1,1 0,0 1,0 0,0 1,0 0,1 1,0 0,1 1,-1 0,2 0,-1 1,1 1,0 0,-43 89,52-97,0 1,0 0,0-1,0 1,0-1,0 1,1-1,-1 1,1-1,0 1,0-1,0 1,0-1,0 0,0 1,1-1,-1 0,1 0,-1 0,1 0,0 0,0 0,0-1,0 1,0-1,0 1,0-1,1 0,-1 0,0 0,1 0,-1 0,1 0,-1-1,1 1,0-1,-1 0,1 1,-1-1,1-1,1 1,6-1,0-1,0 0,0-1,0 0,-1 0,1-1,-1 0,0-1,0 0,0 0,-1-1,0 0,0-1,0 1,-1-2,0 1,0-1,-1 0,0 0,-1-1,3-5,21-22,-11 90,-18-50,-1 0,1 0,0 0,0 0,1 0,-1-1,1 1,-1 0,1 0,0 0,1-1,-1 1,1-1,-1 1,1-1,0 0,1 1,-1-1,0 0,1 0,0 0,-1-1,1 1,0-1,1 0,-1 1,0-1,0-1,1 1,0 0,-1-1,1 0,0 0,-1 0,1 0,0-1,0 1,0-1,0 0,0 0,-1 0,1-1,0 1,0-1,0 0,-1 0,1 0,0-1,-1 1,1-1,-1 0,125-168,-126 171,1-1,-1 0,0 1,0-1,1 1,-1 0,0 0,0 0,0 0,0 0,0 0,0 0,0 1,0-1,0 1,-1 0,1-1,-1 1,1 0,-1 0,0 0,0 0,1 0,-1 0,-1 0,1 0,0 1,0-1,-1 0,1 0,-1 1,0-1,0 0,0 1,0-1,0 0,0 1,-1-1,1 0,-1 2,10 25,-9-28,1 1,0 0,0 0,-1-1,1 1,0 0,0-1,1 1,-1-1,0 0,0 1,1-1,-1 0,1 0,-1 1,1-1,-1 0,1-1,0 1,0 0,-1 0,1-1,0 1,0-1,0 0,0 1,-1-1,1 0,0 0,0 0,0 0,0 0,0-1,0 1,-1-1,1 1,0-1,0 1,-1-1,1 0,0 0,-1 0,1 0,-1 0,1 0,-1-1,1 1,-1 0,0-1,0 1,0-1,0 0,0 1,0-1,61-89,-59 84,3-8,1 1,0-1,0 1,2 0,0 1,0 0,2 1,-1-1,1 2,1 0,0 0,1 1,7-4,-19 14,0-1,1 1,-1 0,0-1,1 1,-1 0,0 0,1 0,-1 0,0 0,0 0,1 1,-1-1,0 0,1 1,-1-1,0 1,0-1,0 1,1 0,-1-1,0 1,0 0,0 0,0 0,0 0,0 0,-1 0,1 0,0 0,0 0,-1 0,1 0,-1 1,1-1,-1 0,1 0,-1 1,0-1,1 0,-1 1,0-1,0 0,0 1,0-1,0 1,2 67,-2-68,-7 89,-4-1,-4-1,-4 0,-3-1,-14 27,28-90,4-9,0-1,-1 0,-1 0,0 0,-1-1,0 0,-1 0,-1-1,0 0,-5 5,13-17,0 0,0 0,0-1,0 1,1-1,-1 1,0 0,0-1,0 1,1-1,-1 1,0-1,1 0,-1 1,0-1,1 0,-1 0,1 1,-1-1,1 0,-1 0,1 0,0 0,-1 1,1-1,0 0,0 0,0 0,-1 0,1 0,0 0,0 0,0 0,1 0,-1 1,0-1,0 0,0 0,1 0,-1 0,0 0,1 0,-1 1,1-1,-1 0,1 0,-1 1,1-1,0 0,-1 1,1-1,0 0,-1 1,1-1,0 1,0-1,150-223,-98 155,154-155,-156 176,-33 28</inkml:trace>
  <inkml:trace contextRef="#ctx0" brushRef="#br0" timeOffset="-2410.55">484 460,'-32'123,"29"-94,-67 622,48-461,17-166</inkml:trace>
  <inkml:trace contextRef="#ctx0" brushRef="#br0" timeOffset="-2090.606">97 606,'4'-8,"-1"0,1 0,0 1,1 0,0 0,0 0,0 0,1 1,0 0,0 0,1 0,0 1,0 0,0 0,0 1,1 0,0 0,-1 1,1 0,1 1,2-2,-3 1,380-146,-337 134,-30 12</inkml:trace>
  <inkml:trace contextRef="#ctx0" brushRef="#br0" timeOffset="-1610.354">847 1041,'-4'1,"1"1,-1 0,1 0,-1 0,1 0,0 1,0-1,0 1,0 0,0 0,1 0,-1 0,1 1,0-1,0 0,0 1,0 0,1-1,-1 1,1 0,0 0,0 0,1 0,-1 0,1 0,0 0,0 0,0 1,0 4,1 0,0-1,0 1,1-1,0 1,0-1,1 0,0 1,0-2,1 1,0 0,1-1,0 1,0-1,5 5,-7-9,-1 0,1-1,0 0,0 1,0-1,0 0,0 0,0-1,1 1,-1-1,1 1,-1-1,1 0,-1-1,1 1,0 0,-1-1,1 0,0 0,-1 0,1 0,0-1,-1 0,1 1,0-1,-1 0,1-1,-1 1,0-1,1 1,-1-1,0 0,0 0,0-1,0 1,-1 0,2-2,6-7,0 0,0 0,-2-1,1-1,-2 1,1-1,-2 0,0-1,0 0,-1 0,-1 0,-1 0,0-1,1-9,-2 3</inkml:trace>
  <inkml:trace contextRef="#ctx0" brushRef="#br0" timeOffset="-1159.929">1282 1161,'8'0,"1"-1,-1 0,0-1,0 0,-1 0,1-1,0 0,-1 0,1-1,-1 0,0 0,0-1,-1 1,2-3,-6 5,0 1,0-1,0 0,0 0,0 0,0 0,-1 0,1-1,-1 1,0 0,0-1,1 1,-2-1,1 1,0-1,0 0,-1 1,1-1,-1 0,0 1,0-1,0 0,0 1,-1-1,1 0,-1 1,1-1,-1 0,0 1,0-1,0 1,0 0,-1-1,1 1,-1 0,1 0,-1 0,0 0,0 0,0 0,0 0,0 0,0 1,0-1,0 1,0-1,0 1,0 0,-1 0,1 0,0 0,0 0,-1 0,1 0,0 1,-1-1,1 1,-1 0,1 0,0 0,-1 0,1 0,-1 0,1 1,-1-1,1 1,0 0,-1-1,1 1,0 0,0 0,0 1,0-1,0 0,0 1,0-1,0 1,0 0,0-1,1 1,-1 0,1 0,0 0,-1 0,1 1,0-1,0 0,0 1,-42 103,41-99,-1 0,2 0,-1 0,1 0,0 0,0 0,1 0,0 0,0 0,1 1,0-1,0 0,1 0,0 0,0-1,0 1,1 0,0-1,1 1,-1-1,1 0,0 0,1-1,-1 1,1-1,0 0,1 0,-1 0,1-1,0 0,0 0,0-1,0 1,4 0,10-1</inkml:trace>
  <inkml:trace contextRef="#ctx0" brushRef="#br0" timeOffset="-739.966">1863 969,'-2'-1,"-1"0,1 1,0 0,-1-1,1 1,-1 0,1 0,0 1,-1-1,1 0,0 1,-1-1,1 1,0 0,0 0,0 0,0 0,-1 0,1 0,1 1,-1-1,0 1,0-1,0 1,1 0,-1-1,1 1,-1 0,1 0,0 0,0 0,0 1,0-1,0 0,0 0,1 0,-1 1,1-1,0 0,-1 1,1-1,0 1,0-1,0 0,1 1,-1-1,1 0,-1 1,1-1,0 0,0 0,0 0,0 0,0 1,0-1,1-1,-1 1,2 2,17 14,-16-15,0-1,0 1,0 0,0 1,-1-1,1 0,-1 1,0 0,0 0,0 0,-1 0,1 0,-1 1,0-1,0 1,0-1,-1 1,0 0,0 0,0-1,0 1,-1 0,0 0,0 0,0 0,0 0,-1 0,0 0,0-1,-1 3,0 0,-1-1,1 1,-1 0,-1-1,1 1,-1-1,0 0,-1 0,1-1,-1 1,0-1,-1 0,1 0,-1-1,0 0,0 0,0 0,-1-1,1 0,-1 0,0 0,0-1,0 0,0 0,0-1,-1 0,1 0,0-1,0 0,-1 0,-2-1,-5-5</inkml:trace>
  <inkml:trace contextRef="#ctx0" brushRef="#br0" timeOffset="4319.671">6870 291,'71'-42,"-69"45,0-1,-1 1,1 0,0 0,-1 0,0 1,0-1,0 0,0 0,0 1,0-1,-1 1,0-1,0 0,0 1,0-1,0 1,-1-1,1 0,-1 1,0-1,0 1,0 6,16 360,-34-77,16-272</inkml:trace>
  <inkml:trace contextRef="#ctx0" brushRef="#br0" timeOffset="3819.783">6580 969,'-8'12,"-3"8,0 5,7-1,4-10,5-11,3-10,-1-4</inkml:trace>
  <inkml:trace contextRef="#ctx0" brushRef="#br0" timeOffset="4049.726">6604 969,'-4'-21,"-2"-7</inkml:trace>
  <inkml:trace contextRef="#ctx0" brushRef="#br0" timeOffset="4050.726">6580 436,'0'-12,"0"-9,-4 0,-2 3</inkml:trace>
  <inkml:trace contextRef="#ctx0" brushRef="#br0" timeOffset="2709.83">4935 872,'-215'463,"203"-449,28-51,300-559,-131 292,-158 289,-24 64,-3-40,13 626,-11-517,-4-117,-1 0,1 0,-1 0,1-1,-1 1,1-1,-1 1,1-1,-1 0,1 0,-1 0,0 0,1-1,-1 1,1-1,-1 1,1-1,-1 0,1 0,0 0,-1 0,1-1,0 1,0 0,0-1,0 0,0 1,0-1,1 0,-1 0,-1 0,-30-19,0-2,2 0,1-2,1-2,1 0,1-2,2-1,-21-32,34 35,8 4</inkml:trace>
  <inkml:trace contextRef="#ctx0" brushRef="#br0" timeOffset="3179.787">5492 1041,'-14'28,"2"0,1 1,2 1,0 0,2 0,2 0,0 1,1 24,-5-39,3-61,11 12,2 0,2 0,0 1,2 0,2 1,1 0,1 1,1 0,2 2,1 0,1 1,2 1,0 1,2 1,0 1,2 1,26-18,26 8,-76 32,-1 0,0-1,1 1,-1 0,0 0,1 0,-1 0,1 0,-1 1,0-1,1 0,-1 1,0-1,1 0,-1 1,0 0,0-1,1 1,-1 0,0 0,0 0,0-1,0 1,0 0,0 0,0 1,0-1,-1 0,1 0,0 0,-1 0,1 1,-1-1,1 0,-1 1,1-1,-1 0,0 1,0-1,0 1,0-1,0 0,0 1,0-1,0 0,0 1,-1-1,1 1,-1-1,1 0,-1 0,1 1,-1-1,0 0,1 0,-2 1,-9 21,-1 1,-1-2,-2 0,0 0,-1-2,-1 0,0 0,-2-2,-1 0,0-2,-1 0,0-1,-1-1,-1-1,0-1,-7 1,20-9,4-4</inkml:trace>
  <inkml:trace contextRef="#ctx0" brushRef="#br0" timeOffset="3659.756">5758 1161,'10'2,"0"-2,0 1,0-2,0 1,0-1,0-1,0 0,0 0,0-1,-1 0,1-1,-1 0,0-1,0 1,0-2,-1 1,0-1,0-1,0 1,-1-1,0-1,0 1,-1-1,0 0,0-1,-1 1,3-7,11-12,0 0,-2-1,-1-1,-1-1,-2-1,-1 1,-1-2,-2 0,4-25,-13 59,0-1,-1 1,1 0,-1 0,0-1,0 1,1 0,-1-1,0 1,0-1,0 1,-1-1,1 0,0 1,-1-1,1 0,0 0,-1 0,1 0,-1 0,0 0,1-1,-1 1,0 0,1-1,-1 1,0-1,0 0,1 1,-1-1,0 0,0 0,0 0,0-1,1 1,-1 0,0 0,0-1,1 0,-1 1,0-1,1 0,-1 0,0 1,1-1,-1 0,1-1,0 1,-1 0,1 0,0-1,0 1,0-1,0 1,0-1,0 1,0-1,0 1,0-1,1 0,-1 0,1 1,0-1,-1 0,1 0,0 1,0-1,0 0,0 0,-3 5,0 0,0 0,0 0,1 1,-1-1,1 1,0 0,0 0,1 0,-1 0,1 0,0 0,0 0,0 0,0 0,1 1,-1-1,1 0,0 1,1-1,-1 0,1 0,0 1,0-1,0 0,0 0,1 0,0 0,0 0,0-1,0 1,0 0,1-1,-1 1,1-1,0 0,0 0,1 0,-1-1,0 1,1-1,0 0,0 0,-1 0,1 0,0 0,0-1,1 0,-1 0,0 0,4 0,137 7,-143-6,0 0,0 1,0-1,0 1,0 0,-1-1,1 1,-1 0,0 0,0 0,0 0,0 0,0 0,0 0,-1 1,0-1,0 0,0 0,0 0,0 0,0 1,-1-1,1 0,-1 0,0 0,0 0,0 0,-1 0,1 0,-1-1,0 1,1 0,-2 0,-6 31,8-15,1-3</inkml:trace>
  <inkml:trace contextRef="#ctx0" brushRef="#br0" timeOffset="5834.711">7596 291,'31'58,"-25"-24,-2-1,-1 1,-2-1,-1 1,-2 0,-1 0,-7 24,4-4,-2 19,-4 0,-2-1,-4-1,-12 31,19-78,1-7</inkml:trace>
  <inkml:trace contextRef="#ctx0" brushRef="#br0" timeOffset="6314.666">8055 460,'2'-10,"-1"0,2 0,-1 0,1 0,1 0,0 1,0-1,1 1,0 0,1 0,-1 1,2 0,-1 0,1 0,1 1,1-1,6-5,1 0,0 2,1 0,0 1,1 0,0 2,0 0,1 1,0 1,0 0,18-1,-35 6,-1 0,1 1,0 0,-1-1,1 1,0 0,-1 0,1 0,0 0,-1 0,1 0,0 0,-1 1,1-1,0 1,-1-1,1 1,-1-1,1 1,-1 0,1 0,-1 0,0 0,1 0,-1 0,0 0,0 0,1 1,-1-1,0 0,-1 1,1-1,0 1,0-1,0 1,-1-1,1 1,-1 0,1-1,-1 1,0 0,0-1,0 1,0 0,0-1,0 1,0 0,0-1,-1 1,1 0,-1-1,1 1,-1-1,1 1,-1 0,-42 89,43-91,-231 301,230-300,-1 1,1-1,0 0,-1 1,1-1,0 1,0 0,0-1,0 1,0 0,1-1,-1 1,1 0,-1 0,1 0,-1 0,1-1,0 1,0 0,0 0,0 0,0 0,0 0,1 0,-1-1,1 1,-1 0,1 0,0 0,-1-1,1 1,0 0,0-1,0 1,0-1,1 1,-1-1,0 1,1-1,-1 0,1 0,-1 0,1 0,-1 0,1 0,0 0,0 0,97 20,-84-20,54 3,-54-4,-1 0,1 0,-1 2,0-1,1 2,-1 0,0 1,0 0,-1 1,1 0,4 4,-16-8,-1 0,1 1,-1-1,0 0,1 1,-1-1,0 1,0 0,0-1,0 1,0 0,0-1,0 1,0 0,-1 0,1 0,-1 0,0 0,1 0,-1 0,0 0,0 0,0 0,0 0,-1 0,1-1,0 1,-1 0,0 0,1 0,-1 0,0 0,0-1,0 1,0 0,0-1,0 1,0-1,-1 1,1-1,-1 1,1-1,-1 0,1 0,-1 0,0 0,1 0,-83 56,46-39,0-2,-2-2,1-2,-2-1,0-2,0-1,-13-2,-8-16,56 1</inkml:trace>
  <inkml:trace contextRef="#ctx0" brushRef="#br0" timeOffset="7320.172">8781 0,'-24'381,"34"-305,-11-59</inkml:trace>
  <inkml:trace contextRef="#ctx0" brushRef="#br0" timeOffset="7650.127">8684 291,'209'-145,"-209"146,0-1,0 1,0-1,0 1,0-1,0 1,0-1,0 1,0-1,0 1,0-1,0 1,0-1,0 1,0-1,1 1,-1-1,0 0,0 1,1-1,-1 1,0-1,1 0,-1 1,0-1,1 0,-1 1,0-1,1 0,-1 1,1-1,-1 0,1 0,-1 0,0 1,1-1,-1 0,1 0,-1 0,1 0,-1 0,1 0,-1 0,1 0,-1 0,1 0,-1 0,1 0,-1 0,1 0,-1-1,1 1,-1 0,1 0,-1 0,0-1,1 1,-1 0,1-1,-1 1,0 0,1-1,-1 1,0 0,0-1,1 0,-16 51,10-34,3-12,0-1,0 1,0 0,1 0,0 0,-1 0,1 0,1 0,-1 0,1 0,-1 0,1 1,0-1,1 0,-1 0,1 0,0 0,0 0,0 0,0 0,1 0,0 0,-1 0,1-1,1 1,-1-1,1 1,-1-1,1 0,0 0,0 0,0 0,0-1,1 1,-1-1,1 0,-1 0,1 0,0 0,0-1,0 0,213-14,-218 14,1 0,-1 0,1-1,-1 1,1 0,0 0,-1 0,1-1,0 1,0 0,-1 0,1 0,0 0,0 0,0 0,0 0,0-1,0 1,0 0,0 0,1 0,-1 0,0 0,0 0,1-1,-1 1,1 0,-1 0,0 0,1-1,0 1,-1 0,1-1,-1 1,1 0,0-1,-1 1,1-1,0 1,0-1,0 1,-1-1,1 0,0 1,0-1,0 0,0 0,0 1,-1-1,1 0,0 0,0 0,0 0,0 0,0 0,0-1,0 1,0 0,-1 0,1-1,0 1,0 0,0-1,-1 1,1-1,0 1,0-1,0 0,-9 13</inkml:trace>
  <inkml:trace contextRef="#ctx0" brushRef="#br0" timeOffset="9080.407">0 1911,'94'-36,"-55"22,0 2,1 2,0 1,0 2,1 2,0 2,25 2,1165-65,-960 45,1329-99,453-32,-581 124,163-59,-1458 73,-57 4</inkml:trace>
</inkml:ink>
</file>

<file path=ppt/ink/ink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34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52,'5'108,"4"1,14 47,15 177,-16-75,-20-246,1-6,-1 1,0 0,-1 0,0 0,0 0,0 0,-1 0,0 0,0 0,-1 0,0 0,0-1,-1 1,1 0,-2 0,1-1,-1 1,-1 2,-7 3</inkml:trace>
  <inkml:trace contextRef="#ctx0" brushRef="#br0" timeOffset="253.352">1 758,'74'-4,"1"-2,-1-4,-1-4,0-2,-1-3,0-4,-2-3,-1-3,33-20,-63 29,-2-3,0 0,-1-2,18-18,-37 27</inkml:trace>
  <inkml:trace contextRef="#ctx0" brushRef="#br0" timeOffset="5770.587">1158 108,'14'27,"-1"1,-1 1,-1-1,-2 2,-1-1,-1 1,-2 0,2 29,-8 552,27-434,-26-176,-1 1,1 0,-1 0,1 0,0-1,0 1,0 0,0 0,1 0,-1 0,0-1,1 1,-1 0,1 0,-1-1,1 1,0 0,0-1,0 1,0-1,0 1,0-1,0 1,1-1,-1 0,0 1,1-1,-1 0,1 0,-1 0,1 0,0-1,-1 1,1 0,0-1,0 1,-1-1,1 1,0-1,0 0,0 0,0 0,-1 0,1 0,0 0,0 0,0-1,-1 1,1-1,0 1,0-1,-1 0,1 0,0 0,62-120,-55 101,7-19,2 0,1 1,2 1,1 1,2 1,2 1,1 1,12-10,-38 42,0 0,1-1,-1 1,0 0,1 0,-1 0,1 0,0 0,-1 0,1 0,0 0,-1 1,1-1,0 1,0-1,0 1,0 0,-1 0,1 0,0 0,0 0,0 0,0 0,0 1,-1-1,1 0,0 1,0 0,-1-1,1 1,0 0,-1 0,1 0,-1 0,1 0,-1 0,1 1,-1-1,0 0,0 1,1-1,-1 1,0-1,-1 1,1 0,0-1,0 3,30 88,-16 112,10-169,-9-29</inkml:trace>
  <inkml:trace contextRef="#ctx0" brushRef="#br0" timeOffset="6738.236">2343 701,'-37'14,"0"1,1 2,0 2,2 1,0 1,1 2,2 2,0 0,2 2,-2 4,-26 57,56-86,0 1,0 0,0-1,0 1,1 0,-1 0,1 0,0-1,0 1,0 0,0 0,0 0,0 0,1 0,-1 0,1-1,0 1,0 0,0 0,0-1,1 1,-1-1,1 1,-1-1,1 0,0 1,0-1,0 0,0 0,0 0,1-1,-1 1,2 1,4-1,1-1,-1 1,0-1,0-1,1 1,-1-1,0-1,1 0,-1 0,0 0,0-1,0 0,0-1,0 0,0 0,-1-1,1 0,-1 0,0-1,0 1,3-4,-10 7,40-26,-1-2,-2-1,-1-2,-1-2,24-31,9-7,-67 70,0 0,0 0,0 0,0 0,1 1,-1-1,0 0,1 1,-1-1,1 1,0-1,0 1,-1 0,1 0,0-1,0 2,0-1,0 0,0 0,0 0,0 1,0-1,1 1,-1 0,0 0,0 0,0 0,0 0,1 0,-1 0,0 1,0-1,0 1,0-1,0 1,0 0,0 0,0 0,1 0,26 112,-28-100,1 1,0-1,2 0,-1 0,1 0,1 0,0-1,1 0,4 7,-5-12,0 0,0-1,0 0,1 0,0 0,1-1,-1 1,1-2,0 1,0-1,0 0,1 0,-1-1,1 0,0 0,0-1,0 0,0 0,0-1,0 0,1-1,-1 1,0-2,1 1,-1-1,0 0,0-1,0 0,0 0,0-1,0 0,2-2,18-10,-1-1,0-2,-2 0,0-2,-1-1,-1-1,-1-1,-1 0,-1-2,-1 0,-1-2,-2 0,0-1,-2 0,-1-1,-2 0,0-1,2-19,-4 7,-2 0,-2 0,-2 0,-1-1,-3 0,-1 1,-2-1,-2 1,-2 0,-9-27,16 63,0 0,0 0,0 0,-1 0,0 1,0-1,-1 0,0 1,0 0,0-1,0 1,-1 0,0 1,0-1,0 1,-1 0,1 0,-1 0,0 0,0 1,-4-3,5 8,1-1,0 1,-1 0,1 0,0 0,0 0,1 1,-1-1,0 1,1 0,0 0,-1 0,1 0,0 0,0 0,1 0,-1 1,1-1,0 0,0 1,0 0,0-1,0 1,1-1,-1 1,1 0,0 0,-7 49,2 0,3 0,2 0,3 13,-1 21,-2-42,1 0,3-1,2 1,1-1,2 0,3-1,1 0,2-1,2 0,19 34,-13-49,-23-26,0-1,0 1,1-1,-1 0,0 1,1-1,-1 1,1-1,-1 0,0 0,1 1,-1-1,1 0,-1 0,1 1,-1-1,1 0,-1 0,1 0,-1 0,1 0,-1 0,1 0,-1 0,1 0,-1 0,1 0,-1 0,1 0,-1 0,1 0,-1 0,1-1,-1 1,1 0,-1 0,1-1,-1 1,0 0,1 0,-1-1,1 1,-1-1,0 1,1 0,-1-1,0 1,0-1,1 1,-1-1,0 1,0-1,0 1,1-1,-1 1,0-1,0 1,0-1,0 1,0-1,0 1,0-6,0 1,-1 0,0 0,0 0,0-1,0 1,-1 0,0 0,0 1,0-1,-1 0,1 1,-1-1,0 1,-3-3,-11-16</inkml:trace>
  <inkml:trace contextRef="#ctx0" brushRef="#br0" timeOffset="6979.693">2767 503,'33'10,"36"2,10-4,2-5,-4-2,-5-1,-5-1,-4 0,-9-5,-3-2,-1 1,0 2,-3 1,-5 2,-4 1,-5 1,-7 0</inkml:trace>
</inkml:ink>
</file>

<file path=ppt/ink/ink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5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1,'-27'112,"4"2,6 0,5 1,5 1,5 4,3-74,18 207,-14-229</inkml:trace>
</inkml:ink>
</file>

<file path=ppt/ink/ink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53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0 594,'6'5,"0"0,0-1,0 1,1-1,-1-1,1 1,0-1,0 0,1-1,-1 0,0 0,1 0,-1-1,1 0,0-1,-1 1,1-2,0 1,-1-1,1 0,-1 0,1-1,-1 0,0-1,1 1,3-3,21-10,-1-1,-1-1,0-2,-2-1,4-5,-30 25,7-7,34-24,-2-1,-2-2,0-2,3-8,-15 14,-16 21,-1-1,0 0,-1 0,0-1,-1-1,0 1,-1-1,0-1,0 1,-2-1,1 0,-2-1,0 1,0-1,-2 0,1 0,-2 0,1-8,-2 19,-1 1,1 0,0-1,0 1,-1 0,0-1,1 1,-1 0,0 0,0 0,0-1,0 1,-1 0,1 1,0-1,-1 0,0 0,1 0,-1 1,0-1,0 1,0 0,0-1,0 1,0 0,0 0,0 0,0 0,-1 1,1-1,0 1,-1-1,1 1,0 0,-1 0,1 0,-1 0,-3 0,0 1,0 0,0 0,0 1,0 0,0 0,0 0,1 1,-1 0,1 0,0 0,0 0,0 1,0 0,-13 13,2 0,-1 1,2 0,1 2,0-1,1 2,2 0,0 0,1 1,1 0,1 1,-5 21,12-35,-1 1,1 0,1-1,-1 1,2 0,-1 0,2-1,-1 1,1-1,0 1,1-1,0 0,1 0,0 0,0 0,1-1,0 0,1 0,-1 0,2 0,-1-1,1 0,0 0,0-1,1 0,0 0,0-1,0 0,5 2,12 4,-1-1,2-1,-1-1,1-1,0-2,1 0,-1-2,1-1,0-1,0-1,-1-1,1-2,15-3,5-3,-1-2,0-2,-1-2,-1-2,0-2,-2-1,11-9,-31 17,0-2,-1-1,0 0,-1-2,-1 0,-1-1,0-1,-1 0,-1-2,1-2,-15 19,0 1,0 0,-1-1,1 1,-1-1,0 1,0-1,0 0,0 1,0-1,-1 0,0 0,0 1,0-1,0 0,0 0,-1 1,0-1,0 0,0 0,0 1,0-1,-1 1,0 0,1-1,-1 1,0 0,-1 0,1 0,-1 0,1 0,-1 1,0-1,0 1,0-1,0 1,0 0,-1 1,1-1,-3-1,-1 1,-1-1,0 1,1 0,-1 1,0-1,0 2,0-1,0 1,0 0,0 1,0 0,1 0,-1 1,0 0,0 0,1 0,-1 1,1 1,0-1,0 1,0 0,1 1,-1 0,1 0,0 0,1 0,-1 1,1 0,0 0,0 1,1 0,0-1,0 1,1 1,-1-1,2 0,-1 1,1 0,0-1,1 1,-1 0,2 0,-1 0,1 0,0 0,1 2,1-1,1 1,0-1,0 0,1 0,0-1,1 1,0-1,0 0,0 0,1 0,1-1,-1 0,1 0,0-1,1 1,-1-2,1 1,1-1,-1 0,6 2,7 3,2 0,-1-2,1 0,0-2,1 0,-1-2,20 2,-12-3,0-2,-1 0,1-2,0-1,0-2,-1-1,0-1,0-2,0-1,-1-1,0-1,-1-2,0-1,-2-1,1-1,-2-2,0 0,2-5,-13 11,-1-2,0 1,-1-2,-1 0,0 0,-1-1,5-11,-12 21,-1 1,1-1,-1 0,0 0,-1 0,1 0,-1 0,-1-1,1 1,-1 0,0 0,0-1,-1 1,0 0,0 0,0 0,-1 0,0 0,0 0,0 0,-1 0,0 1,0-1,-3-2,2 4,-1 0,0 1,0-1,0 1,0 0,0 1,-1-1,1 1,-1 0,0 1,1-1,-1 1,0 0,0 1,0-1,0 1,0 0,1 1,-1 0,0-1,0 2,0-1,1 1,-1 0,1 0,-1 0,1 1,0 0,0 0,0 0,0 1,0-1,1 1,0 0,0 1,0-1,-2 4,-2 0,1 1,1 0,0 0,0 0,0 1,2 0,-1 0,1 0,0 1,1-1,0 1,1 0,0 0,1 0,0 0,1 0,0 0,1 0,0 0,1 0,0 0,0 0,1-1,1 1,0-1,0 0,1 0,0 0,1 0,0-1,1 0,2 3,5 1,1-1,0-1,1 0,0-1,0 0,1-2,1 0,-1 0,1-2,0 0,1-2,-1 1,1-2,0-1,0 0,0-2,1 0,4 0</inkml:trace>
  <inkml:trace contextRef="#ctx0" brushRef="#br0" timeOffset="329.612">2653 142,'38'-5,"33"-1,8-5,-4-1,-11 3,-10 2,-11 2,-7 2,-5 2,-3 1,-1 0,-1 0,0-4,0-2,-3 1</inkml:trace>
  <inkml:trace contextRef="#ctx0" brushRef="#br0" timeOffset="563.016">2794 396,'38'0,"28"0,6-4,-3-3,-4 1,-9 1,-3 1,-7 2,-6-4,-5-1,-4 1,-2 2,-1 1,-1 1,0 1,-5 1</inkml:trace>
</inkml:ink>
</file>

<file path=ppt/ink/ink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3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248 402,'-38'43,"-18"29,1 7,10-6,12-9,12-17</inkml:trace>
  <inkml:trace contextRef="#ctx0" brushRef="#br0" timeOffset="851.78">1152 64,'-16'23,"2"1,0 1,2 0,1 1,1 0,1 1,-4 20,11-40,0 0,0 0,0 1,1-1,0 1,0-1,1 1,0-1,0 1,1-1,0 1,0-1,1 0,0 1,0-1,1 0,0 0,0-1,1 1,-1 0,1-1,1 0,-1 0,1 0,0-1,4 4,-4-5,1-1,-1 1,1-1,-1 0,1 0,0-1,1 0,-1 0,0 0,0-1,1 0,-1 0,1 0,-1-1,1 0,-1-1,1 1,-1-1,1 0,-1-1,0 1,0-1,1-1,-1 1,-1-1,1 0,148-110,12-27,-166 139,1 0,-1 0,1 0,-1 0,1 0,-1 0,1 0,-1 1,1-1,0 0,0 0,-1 1,1-1,0 0,0 1,0-1,0 1,0-1,0 1,0 0,0-1,0 1,0 0,0 0,0-1,0 1,0 0,0 0,0 0,0 0,0 0,0 1,0-1,0 0,0 0,0 1,0-1,0 0,0 1,0-1,0 1,-1 0,1-1,0 1,0 0,0-1,-1 1,1 0,0 0,-1-1,1 1,-1 0,1 0,-1 0,1 0,-1 1,10 63,-10-55,1-1,0 1,0 0,1-1,0 1,0-1,1 0,1 0,-1 0,2 0,-1-1,1 1,5 6,-4-12,0 0,0 0,0 0,1-1,-1 1,0-1,1-1,0 0,-1 0,1 0,0 0,0-1,0-1,-1 1,1-1,0 0,-1 0,1-1,0 0,-1 0,0-1,1 1,-1-1,0-1,-1 1,1-1,-1 0,1 0,-1-1,0 0,-1 1,4-6,5-4,-1 0,0-2,-1 1,-1-1,-1-1,0 0,-1 0,0 0,-2-1,4-17,6-11,-9 28</inkml:trace>
  <inkml:trace contextRef="#ctx0" brushRef="#br0" timeOffset="1250.768">2365 374,'23'-11,"17"-8,0-1,-2-2,0-2,-1-1,-2-2,7-8,11-51,-52 83,0 0,0 0,-1 0,1 0,-1 0,0 0,0 0,0 0,0 0,0 0,-1 0,1 0,-1 0,0 0,0 0,0 1,0-1,0 0,-1 0,1 1,-1-1,0 1,0 0,0-1,0 1,0 0,0 0,0 0,-1 0,1 1,-3-2,-1 0,-1 0,0 0,0 1,0-1,-1 2,1-1,0 1,-1 0,1 0,-1 1,1 0,-1 1,1 0,0 0,-1 0,1 1,0 0,0 0,0 1,0 0,0 0,0 1,-4 3,-3 1,0 2,1 0,0 0,0 1,1 1,1 0,0 1,0 0,2 0,-2 4,2-2,0 1,1 0,1 0,1 1,0 0,1 0,1 0,1 0,0 4,2-15,1 0,-1 0,1 0,1 1,-1-1,1 0,0 0,1 0,-1 0,1 0,0 0,1-1,-1 1,1-1,1 1,-1-1,1 0,-1 0,1 0,1-1,-1 1,1-1,-1 0,1-1,0 1,1-1,3 2,12 3,0-2,1 0,0-1,0-1,0-1,0-2,1 0,-1-1,0-1,0-1,1-1,-1-1,-1-1,1 0,3-3,12-2</inkml:trace>
  <inkml:trace contextRef="#ctx0" brushRef="#br0" timeOffset="40458.738">1095 1333,'2'-1,"-1"0,1 0,-1 0,1 0,-1 0,0 0,1-1,-1 1,0 0,0-1,0 1,0-1,0 0,0 1,-1-1,1 0,0 1,-1-1,1 0,-1 0,0 1,0-1,1 0,-1 0,0 0,-1 0,1 1,0-1,0 0,-1 0,1 1,-1-1,0 0,1 1,-1-1,0 0,0 1,0-1,0 1,0-1,-1 1,1 0,0-1,0 1,-1 0,1 0,-1 0,1 0,-1 0,0 0,1 1,-1-1,0 0,0 1,1 0,-1-1,0 1,0 0,1 0,-1 0,0 0,0 0,0 0,0 0,-44 6,0 2,0 1,1 3,1 2,0 1,0 3,2 1,-24 16,64-35,0 0,0 0,0 1,0-1,-1 1,1 0,0 0,0-1,1 1,-1 0,0 1,0-1,0 0,1 1,-1-1,0 1,1-1,0 1,-1-1,1 1,0 0,0 0,0 0,0 0,0 0,0 0,1 0,-1 0,1 0,-1 0,1 0,0 1,0-1,0 0,0 0,0 0,0 0,0 0,1 1,-1-1,1 0,0 0,0 0,0 0,-1 0,2 0,-1-1,0 1,0 0,1 0,-1-1,1 1,-1-1,1 1,14 6,-1-1,2 0,-1-1,1-1,0 0,0-1,0-1,17 0,-7-1,-22-2,0-1,1 1,-1 0,0 1,0-1,0 1,0 0,-1 0,1 1,0-1,0 1,-1 0,1 1,-1-1,1 1,-1-1,0 1,0 1,2 1,-6-1,0-1,0 1,-1-1,1 0,-1 1,0-1,0 1,0-1,0 0,0 0,-1 1,1-1,-1 0,0 0,0-1,0 1,-1 0,1-1,-1 1,1-1,-1 0,0 0,0 0,0 0,0 0,0 0,0-1,-3 1,2 1,-40 26,17-13,0 1,1 2,1 1,0 1,2 1,0 0,-13 21,32-40,1 1,0 0,0 0,0 1,0-1,1 0,-1 1,1 0,1-1,-1 1,1 0,-1 0,1 0,1 0,-1 0,1 0,0 1,0-1,0 0,1 0,-1 0,1 0,1 0,-1 0,1 0,-1-1,2 1,-1 0,0-1,1 1,0-1,0 0,0 0,0 0,1 0,0-1,-1 0,1 1,1-1,-1 0,2 0,10 3,1-1,-1-1,1-1,0 0,0-1,0-1,0-1,0 0,0-1,0-1,0 0,6-3,-20 4,6 0,0 0,0-1,0 0,0 0,0-1,-1 0,1-1,-1 0,0 0,0-1,0 0,-1-1,5-3,0-7</inkml:trace>
  <inkml:trace contextRef="#ctx0" brushRef="#br0" timeOffset="40960.736">813 882,'-28'315,"16"32,16-24,4-137,-6-130,-3-1,-2 0,-2 0,-3 0,-8 24,-5 6,18-61</inkml:trace>
</inkml:ink>
</file>

<file path=ppt/ink/ink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0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323 123,'-20'43,"-15"44,-2 15,5-3,4-10,6-11,2-8,4-7,1-9,2-4,-1-6,2-6,-2-4,1-3,3-3,-1 0,1-6</inkml:trace>
  <inkml:trace contextRef="#ctx0" brushRef="#br0" timeOffset="387.161">266 67,'1'64,"2"1,3-1,4-1,1 1,19 54,-18-84,1 0,1-1,2 0,1-2,14 19,-30-47,1-1,-1 1,0-1,1 1,0-1,0 0,-1 0,1 0,1 0,-1 0,0 0,0 0,1-1,-1 1,1-1,-1 0,1 1,-1-1,1-1,0 1,0 0,0-1,-1 1,1-1,0 0,0 0,0 0,0 0,-1 0,1-1,0 1,0-1,0 0,-1 0,1 0,0 0,-1 0,1-1,-1 1,0-1,1 1,1-3,11-15,0-1,-1-1,-1-1,-1 1,-1-2,-1 0,-1 0,-1 0,-2-1,0 0,2-23,5-23,-4 0,-3-1,-4 0,-3-38,-12 47,7 63,1 5</inkml:trace>
</inkml:ink>
</file>

<file path=ppt/ink/ink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3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57,'-7'29,"1"0,1 1,2-1,1 1,1-1,2 1,1 0,2 4,-5-31,1 0,0-1,1 1,-1 0,0-1,1 1,0 0,-1-1,1 1,0-1,0 1,1-1,-1 1,0-1,1 0,-1 1,1-1,0 0,0 0,0 0,0-1,0 1,0 0,1-1,-1 1,0-1,1 0,-1 0,1 0,-1 0,1 0,0-1,-1 1,1-1,0 1,-1-1,1 0,0 0,0-1,0 1,9-4,0-1,-1 0,1 0,-1-1,0-1,0 0,-1-1,0 0,-1 0,1-1,-2 0,1-1,-1 1,1-4,66-62,-72 73,-1 1,1 0,-1-1,1 1,0 0,-1 1,1-1,0 0,0 1,0-1,0 1,-1 0,1 0,0 0,0 0,0 1,0-1,0 1,-1 0,1 0,0 0,-1 0,1 0,0 0,-1 1,1-1,-1 1,0 0,0-1,0 1,0 0,0 1,0-1,0 0,0 0,-1 1,1-1,0 3,49 37,-45-41,1-1,-1 0,0 1,0-2,1 1,-1-1,0 0,0 0,0-1,0 0,0 0,-1 0,1-1,0 0,-1 0,0 0,0 0,0-1,0 0,0 0,-1-1,1 1,-1-1,-1 0,1 0,-1 0,1 0,-2-1,1 0,0 1,-1-1,0 0,0-1,14-36,-10 25</inkml:trace>
  <inkml:trace contextRef="#ctx0" brushRef="#br0" timeOffset="315.732">871 311,'33'-14,"0"-1,-1-1,-1-3,0 0,-2-2,0-1,8-9,-34 29,0 0,0 0,0-1,0 1,0-1,-1 1,0-1,1 0,-1 0,0 0,0 0,0 0,-1 0,1-1,-1 1,0 0,0-1,0 1,0-1,-1 1,1-1,-1 0,0 1,0-1,0 0,-1 1,1-1,-1 1,0-1,0 1,0-1,0 1,-1-1,1 1,-1 0,0 0,0 0,0 0,0 0,-1 0,1 1,-1-1,0 1,0-1,-5 0,0 0,0 1,0 0,0 0,0 1,-1 0,1 0,0 1,0 0,-1 1,1 0,0 0,0 1,0-1,0 2,0-1,0 1,0 1,1-1,0 1,0 1,0-1,0 1,1 0,-1 1,1-1,1 1,-1 1,1-1,0 1,0 0,1 0,0 0,0 0,1 1,0 0,0 0,1 0,0 0,0 0,1 0,0 7,-2-6,1 0,1 1,-1-1,2 1,-1 0,2-1,-1 1,1 0,0-1,1 1,0-1,1 0,0 0,0 1,1-2,0 1,1 0,0-1,0 0,1 0,0-1,0 1,1-1,0-1,0 1,3 1,7 2,-1-1,1-1,1-1,-1 0,1-1,0-1,1-1,-1 0,20 0,-10-1</inkml:trace>
</inkml:ink>
</file>

<file path=ppt/ink/ink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0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99,'-15'21,"0"0,2 1,1 1,0 0,2 0,1 1,1 1,0 0,1 6,5-27,1 0,-1 0,1 0,0 1,0-1,0 0,1 0,-1 0,1 1,0-1,1 0,-1 1,1-1,-1 0,1 0,1 0,-1 0,0 0,1 0,0 0,0 0,0-1,1 1,-1 0,1-1,0 0,-1 0,2 0,-1 0,0 0,0-1,1 1,0-1,-1 0,1 0,0 0,0-1,0 1,0-1,0 0,1 0,5-4,0 1,1-2,-1 1,0-2,-1 1,1-1,-1-1,0 1,0-2,0 1,-1-1,0 0,-1-1,1 0,-1 0,-1-1,0 0,0 0,-1 0,0-1,0 0,-1 0,-1 0,2-4,-2 8,0-1,0 0,-1 0,0-1,0 1,-1 0,0-1,0 1,0-1,-1 1,0-1,-1 1,0 0,0-1,0 1,-1 0,0-1,-1 1,0 0,0 0,0 1,-1-1,0 1,0 0,0 0,-1 0,0 0,0 1,-3-2,4 3,0 0,0 0,-1 1,0-1,0 1,0 0,0 1,0-1,0 1,-1 0,1 1,-1-1,1 1,-1 0,0 0,1 1,-1 0,0 0,0 0,-3 1,-13 3</inkml:trace>
  <inkml:trace contextRef="#ctx0" brushRef="#br0" timeOffset="1651.994">541 14,'-11'17,"1"0,1 2,0-1,1 1,1 0,1 0,1 1,0 0,2 0,0 0,1 5,2-22,0-1,0 0,0 0,1 1,-1-1,0 0,1 0,0 0,-1 1,1-1,0 0,0 0,0 0,1 0,-1-1,0 1,1 0,-1 0,1-1,-1 1,1-1,0 1,0-1,0 0,0 0,0 0,0 0,0 0,0 0,0 0,0-1,0 1,1-1,-1 0,0 1,0-1,1 0,-1 0,0-1,2 1,4-1,-1-1,0 1,0-1,0 0,0-1,0 0,-1 0,1 0,-1-1,0 0,0 0,1-2,127-156,-131 161,0-1,-1 1,1 0,0 0,-1 0,1 1,0-1,0 1,0-1,0 1,0 0,0 0,-1 0,1 1,0-1,0 1,0-1,0 1,-1 0,1 0,0 0,-1 0,1 1,-1-1,1 1,-1 0,1-1,-1 1,0 0,0 0,0 0,0 1,-1-1,1 0,0 1,-1-1,0 1,0 0,1-1,-2 1,1 0,0 0,0 0,-1 0,20 26,-19-26,1 0,0 0,0 0,0 0,0 0,1 0,-1 0,1-1,0 1,-1-1,1 0,0 0,1 0,-1 0,0-1,0 1,1-1,-1 0,1 0,-1 0,1 0,-1-1,1 1,0-1,-1 0,1 0,-1 0,1-1,0 1,-1-1,1 0,-1 0,6-4,0-1,-1-1,0 1,0-1,-1-1,0 1,0-1,-1 0,0-1,0 0,-1 0,0 0,-1 0,0-1,0 0,-1 0,0 0,-1 0,0 0,0-7,3-5,2 5</inkml:trace>
</inkml:ink>
</file>

<file path=ppt/ink/ink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6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0,'-5'39,"3"17,2 4,2-9</inkml:trace>
</inkml:ink>
</file>

<file path=ppt/ink/ink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6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6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0,'-11'417,"18"-117,9-150,-11-111,-7-25</inkml:trace>
  <inkml:trace contextRef="#ctx0" brushRef="#br0" timeOffset="434.532">0 593,'488'29,"-240"-31,-245 2,1 0,-1-1,0 0,0 1,0-1,1 0,-1-1,0 1,-1-1,1 1,0-1,0 0,-1 0,1 0,-1 0,1 0,-1-1,0 1,0-1,0 0,0 1,0-1,-1 0,0 0,1 0,-1 0,0 0,0 0,0-1,-1 1,1 0,-1 0,0-1,0 1,0 0,0-1,-1 1,1-2,0 0,-1 1,0-1,0 0,0 1,-1-1,1 1,-1-1,0 1,0 0,-1 0,1 0,-1 0,0 0,0 0,0 1,-1 0,1-1,-1 1,0 0,0 1,0-1,0 1,0 0,-3-2,1 3,-1 0,1 0,0 0,0 1,0 0,-1 0,1 0,0 1,0 0,0 0,0 1,0 0,0 0,0 0,0 1,1-1,-1 1,1 1,0-1,0 1,0 0,-3 4,-2 1,0 0,1 1,1 0,0 1,0 0,1 0,1 0,-1 1,2 0,-2 5,3-9,1 0,-1 0,1 0,1 0,0 1,0-1,0 1,1-1,0 1,1 0,0 0,1-1,-1 1,2 0,-1-1,1 1,0-1,1 0,0 1,1-1,-1 0,1-1,1 1,0-1,0 0,0 0,12 5,0-1,1 0,0-1,0-2,1 1,0-2,1-1,0 0,-1-2,2 0,-1-1,0-1,1-1,-1 0,1-2,-1-1,3 0,9 1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2:47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0,'-4'7,"2"-1,-1 1,1 0,0 0,0 0,1 0,0 0,0 1,1-1,0 0,0 0,1 1,0-1,0 0,1 0,-1 0,2 0,2 35,-2 611,-12-583,4-65,1-7</inkml:trace>
</inkml:ink>
</file>

<file path=ppt/ink/ink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5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1,'-9'19,"2"1,1 0,0 0,1 1,2-1,0 1,1 0,1 0,1 0,0 0,4 18,-3-36,-1 0,1 0,0-1,0 1,0 0,1-1,-1 1,0-1,1 1,0-1,-1 0,1 0,0 1,0-1,0-1,1 1,-1 0,0 0,1-1,-1 1,1-1,-1 0,1 0,0 0,-1 0,1 0,0-1,0 1,0-1,-1 0,1 0,0 0,0 0,1 0,4-2,-1 1,1-1,0 0,-1-1,1 0,-1 0,0 0,0-1,0 0,0-1,4-3,133-107,-141 113,1 0,0 1,0-1,0 1,-1 0,1 0,0 1,0-1,1 1,-1 0,0 0,0 0,0 0,0 1,0 0,0 0,0 0,0 0,-1 0,1 1,0 0,-1 0,1 0,-1 0,0 0,1 1,-1-1,0 1,0 0,-1 0,1 0,-1 0,1 1,-1-1,0 1,0-1,0 3,0-2,0 0,0 0,0-1,0 1,1-1,0 0,0 1,0-1,0 0,0-1,0 1,1 0,-1-1,1 0,0 0,0 0,0 0,-1-1,2 1,-1-1,0 0,0 0,0-1,1 1,-1-1,0 0,0 0,1-1,-1 1,0-1,0 0,0 0,0 0,1 0,0-1,4-6,1 1,-1-1,0-1,-1 1,1-2,-2 1,0-1,0 0,0-1,-1 1,-1-1,0 0,-1-1,0 1,0-1,0-8,1-5</inkml:trace>
  <inkml:trace contextRef="#ctx0" brushRef="#br0" timeOffset="311.342">889 480,'5'-29,"6"-23,7-13,4-1,3 7,-2 9,0 7,0 12,-3 6,0 7,-4 2,0 4,2 4,3 3,-2 7,1 8,-4 8,-4 0</inkml:trace>
</inkml:ink>
</file>

<file path=ppt/ink/ink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4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48,'-7'-6,"0"1,0 0,0 1,-1-1,0 1,1 1,-2 0,1 0,0 0,-1 1,1 1,-1-1,1 1,-1 1,0-1,1 2,-1-1,0 1,1 0,-1 1,1 0,-1 0,1 1,0 0,0 1,0-1,1 2,-1-1,1 1,0 0,0 0,0 1,1 0,0 0,-2 4,-1-3,0 1,1 0,0 0,0 1,1 0,0 0,0 1,1 0,1 0,0 1,0-1,1 1,0 0,1 0,0 0,1 1,0-1,1 1,0 0,1-1,0 1,2 10,3-14,1-1,0 0,0 0,1-1,-1 0,1 0,1 0,-1-1,1 0,0-1,0 0,0 0,0 0,1-1,0 0,-1-1,1 0,0-1,0 1,2-1,59 4,-39-4</inkml:trace>
  <inkml:trace contextRef="#ctx0" brushRef="#br0" timeOffset="373.984">952 20,'-56'22,"0"3,1 3,2 2,-18 14,-11 29,80-70,0-1,0 1,0 0,0-1,1 1,-1 0,1 0,0 0,-1 0,2 0,-1 0,0 0,1 1,-1-1,1 0,0 0,0 0,0 1,0-1,1 0,-1 0,1 0,0 1,0-1,0 0,0 0,1 0,-1-1,1 1,0 0,1 1,1 1,0-1,0 0,1 0,0 0,0 0,0-1,0 1,1-1,-1-1,1 1,0-1,0 0,0 0,0-1,0 1,0-1,0-1,0 1,0-1,1 0,-1-1,0 1,0-1,0 0,0-1,0 0,0 0,0 0,1-1,15-6,-1-1,0-1,0 0,-1-2,-1-1,0 0,2-4,172-207,-193 225,0-1,1 1,-1 0,0-1,0 1,1-1,-1 1,0 0,0-1,1 1,-1 0,0-1,1 1,-1 0,1-1,-1 1,0 0,1 0,-1-1,1 1,-1 0,1 0,-1 0,0 0,1 0,-1 0,1 0,-1 0,1 0,-1 0,1 0,-1 0,1 0,-1 0,1 0,-1 0,0 0,1 0,-1 1,1-1,-1 0,1 0,-1 1,0-1,1 0,-1 0,0 1,1-1,-1 1,0-1,1 0,-1 1,0-1,0 1,1-1,-1 1,6 32,-4-19,-2-13,1 13,1-1,0 1,1-1,0 0,1 0,1 0,0 0,0-1,1 0,1 0,0 0,1-1,0 0,1-1,0 1,0-2,11 9,-2-6,-3-2</inkml:trace>
  <inkml:trace contextRef="#ctx0" brushRef="#br0" timeOffset="724.391">1460 387,'143'-259,"-116"226,-27 32,0 1,1-1,-1 1,1-1,-1 1,0 0,1-1,0 1,-1-1,1 1,-1 0,1-1,-1 1,1 0,0 0,-1 0,1-1,-1 1,1 0,0 0,-1 0,1 0,0 0,-1 0,1 0,0 0,-1 0,1 0,0 1,-1-1,1 0,-1 0,1 1,0-1,-1 0,1 1,-1-1,1 0,-1 1,1-1,-1 1,0-1,1 1,-1-1,1 1,-1-1,0 1,1-1,-1 1,0 0,0-1,1 1,-1 0,0-1,0 1,0-1,0 2,6 53,-7-51,0 1,0-1,1 0,0 0,0 0,0 0,0 0,0 1,1-1,0 0,0 0,0 0,0 0,1 0,0-1,-1 1,1 0,1-1,-1 1,0-1,1 0,0 1,0-1,0 0,0-1,0 1,0-1,1 1,-1-1,1 0,3 1,0-4,1 0,-1 0,0-1,0 0,0-1,0 0,0 0,0 0,-1-1,1 0,-1 0,0 0,0-1,-1 0,1 0,-1-1,-1 1,1-1,-1 0,4-6,7-5,27-27,-29 33</inkml:trace>
</inkml:ink>
</file>

<file path=ppt/ink/ink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22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59 445,'79'-15,"-2"-3,0-4,-1-4,-2-2,-1-4,-1-3,-2-3,32-25,-90 54,1 0,-2 0,1-2,-1 1,-1-2,0 1,-1-1,0-1,0-1,-8 12,-1 1,1-1,-1 0,1 0,-1 0,0 1,0-1,0 0,0 0,0 0,0 1,0-1,-1 0,1 0,-1 0,1 1,-1-1,0 0,0 1,0-1,1 1,-1-1,-1 1,1-1,0 1,0 0,-1-1,1 1,0 0,-1 0,1 0,-1 0,0 0,1 0,-1 1,0-1,1 0,-1 1,0-1,0 1,1 0,-1 0,0 0,0 0,0 0,1 0,-1 0,0 0,0 1,0-1,1 1,-1-1,0 1,1 0,-1-1,0 1,1 0,-2 1,-15 9,1 1,0 1,0 1,2 0,0 1,0 0,1 1,1 1,1 0,1 1,0 0,1 0,1 2,1-1,-2 7,-18 49,4 1,3 0,3 2,4 0,3 1,0 70,2-22,3-15,-6-1,-25 107,32-201,0 0,-1 0,-1-1,0 0,-1 0,-1-1,-1 0,-7 9,14-20,0 0,0 0,0-1,0 1,-1-1,1 0,-1 0,0 0,0 0,0-1,0 0,0 0,0 0,-1 0,1 0,-1-1,0 0,1 0,-1 0,0-1,1 1,-1-1,0 0,0-1,1 1,-1-1,0 0,1 0,-1 0,1-1,-1 0,1 0,-4-2,-2-3,1-1,1-1,-1 1,2-1,-1-1,1 0,0 0,1 0,0 0,1-1,0 0,1 0,-1-3,-4-8,-4-8,0-1,2-1,2 0,1 0,1-1,2 0,1 0,2-1,1-28,2 55,1 0,-1 0,1 0,0 0,1 0,0 0,0 1,0-1,1 1,0 0,0 0,1 0,-1 1,1-1,0 1,1 0,-1 1,1-1,0 1,0 0,1 1,-1-1,1 1,0 1,-1-1,1 1,0 0,1 1,-1-1,0 2,0-1,0 1,4 0,41-6,0-2,-1-2,0-3,0-2,24-11,97-58,-171 83,0 0,0 0,-1 0,1 0,0 0,0 0,0 0,1 0,-1 0,0 0,0 0,0 1,1-1,-1 0,0 1,1-1,-1 1,1-1,-1 1,0 0,1 0,-1 0,1 0,-1 0,1 0,-1 0,0 0,1 0,-1 1,1-1,-1 1,0-1,1 1,-1-1,0 1,1 0,-1-1,0 1,0 0,0 0,0 0,0 0,0 0,0 0,0 0,0 1,5 119,-5-22,5-74</inkml:trace>
</inkml:ink>
</file>

<file path=ppt/ink/ink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26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0,'-37'5,"15"-3,0 1,0 1,0 1,0 1,1 1,0 0,-1 3,20-10,0 1,0 0,0 0,0 0,1 0,-1 0,0 0,1 0,-1 1,1-1,-1 0,1 1,-1 0,1-1,0 1,0 0,0-1,0 1,0 0,1 0,-1 0,0 0,1 0,-1 0,1 0,0 0,0 0,-1 0,2 0,-1 0,0 0,0 0,0 0,1 0,-1 0,1 0,0 0,0-1,-1 1,1 0,0 0,1 0,-1-1,0 1,0-1,1 1,0 0,70 43,-64-42,0 0,-1 1,0 0,0 0,0 1,0 0,0 0,-1 0,0 1,0 0,-1 0,4 5,-8-9,1 1,-1 0,0-1,0 1,0 0,0 0,0 0,-1 0,0 0,1 0,-1 0,0 0,0 0,0 0,-1-1,1 1,-1 0,0 0,0 0,0 0,0 0,0-1,0 1,-1 0,1-1,-1 0,0 1,0-1,0 0,0 0,0 0,0 0,-1 0,0 1,-94 46,-22-29,119-20,1 0,-1 0,0 1,0-1,1 0,-1 0,0 1,1-1,-1 0,0 0,0 1,1-1,-1 0,0 1,0-1,0 0,0 1,0-1,1 0,-1 1,0-1,0 0,0 1,0-1,0 1,0-1,0 0,0 1,0-1,0 0,0 1,0-1,-1 1,1-1,0 0,0 1,0-1,0 0,-1 1,1-1,0 0,0 0,-1 1,1-1,0 0,0 1,-1-1,1 0,0 0,-1 0,1 1,0-1,-1 0,1 0,0 0,-1 0,1 0,13 4</inkml:trace>
</inkml:ink>
</file>

<file path=ppt/ink/ink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24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57 408,'167'-17,"63"-12,-118 18,-88 11</inkml:trace>
  <inkml:trace contextRef="#ctx0" brushRef="#br0" timeOffset="234.112">1 662,'43'5,"34"-3,13-3,1 0,-11-5,-8-2,-13 1,-15 2</inkml:trace>
  <inkml:trace contextRef="#ctx0" brushRef="#br0" timeOffset="863.749">678 1170,'433'-480,"-44"-18,-248 326,-140 171,-1 0,1 0,-1 0,1 0,-1 0,1 0,-1 0,1 0,0 0,0 0,0 0,-1 1,1-1,0 0,0 0,0 1,0-1,0 1,0-1,0 1,0-1,1 1,-1-1,0 1,0 0,0 0,0 0,1 0,-1 0,0 0,0 0,0 0,0 0,1 0,-1 1,0-1,0 0,0 1,0-1,0 1,0-1,0 1,0 0,0-1,0 1,0 0,0 0,0 0,-1-1,1 1,0 0,0 0,-1 0,1 1,5 141,-8-91,0 1,0-3,2 1,2-1,2 1,4 3,-5-38,6 65,-9-79,0 0,-1 0,1 0,0 0,-1 0,0 0,1 0,-1 0,0 0,0 0,0 0,0 0,-1-1,1 1,0 0,-1-1,1 1,-1-1,0 1,1-1,-1 0,0 0,0 0,0 0,0 0,0 0,0 0,0-1,0 1,0-1,0 1,0-1,0 0,-2 0,-13-1,1-1,0 0,0-1,0-1,0-1,1 0,-1-1,1-1,1 0,-3-2,-10-4,-24-8,-1 1,-1 3,-45-9,-10 6,80 17</inkml:trace>
</inkml:ink>
</file>

<file path=ppt/ink/ink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26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7 988,'-4'15,"2"-11,2-5</inkml:trace>
  <inkml:trace contextRef="#ctx0" brushRef="#br0" timeOffset="256.819">64 198,'0'0</inkml:trace>
  <inkml:trace contextRef="#ctx0" brushRef="#br0" timeOffset="520.728">176 1073,'140'-227,"-139"225,0 0,0 0,0 0,0 1,0-1,0 0,1 1,-1-1,0 1,1-1,-1 1,1 0,0 0,-1 0,1-1,0 2,0-1,-1 0,1 0,0 0,0 1,0-1,0 1,0 0,0 0,0-1,0 1,0 1,0-1,0 0,0 0,0 1,0-1,0 1,0-1,0 1,0 0,-1 0,1 0,0 0,0 0,-1 0,1 0,-1 1,1-1,-1 1,0-1,1 1,-1-1,0 1,29 50,-29-45,2 0,-1-1,1 1,0 0,0-1,1 0,0 0,0 0,0 0,1-1,0 1,0-1,0 0,0-1,1 1,0-1,0 0,0-1,1 0,-1 1,1-2,0 1,0-1,-1 0,1-1,5 1,-2-6,0-1,-1 0,1-1,-1 0,-1-1,1 0,-1 0,0-1,-1 1,0-2,0 1,0-1,-1 0,-1-1,0 1,0-1,-1 0,0 0,2-8,47-132,-49 129</inkml:trace>
  <inkml:trace contextRef="#ctx0" brushRef="#br0" timeOffset="1188.346">1220 283,'-33'48,"-17"40,6 14,10-5,11-10,9-14,7-15,10-8,4-8,6-6,5-4,5-3,3-2,2-5,-4-6</inkml:trace>
  <inkml:trace contextRef="#ctx0" brushRef="#br0" timeOffset="1919.263">1306 875,'22'-2,"1"-1,-1-1,0-1,0-1,0 0,-1-2,0-1,8-5,-12 6,-1-2,0 0,0-1,-2-1,1 0,-1-1,-1 0,0-1,-1 0,-1-1,0-1,-1 0,7-14,-15 27,0 1,-1-1,1 0,0 0,-1 0,0 0,0 0,0 0,0 0,0 0,-1 0,0 0,1 0,-1-1,0 1,0 0,-1 0,1 0,-1 0,1-1,-1 1,-1-2,0 4,-1 1,1 0,0-1,-1 1,1 0,0 0,-1 0,1 1,-1-1,1 0,0 1,0 0,-1-1,1 1,0 0,0 0,0 1,0-1,0 0,0 0,0 1,0 0,1-1,-1 1,0 0,1 0,0-1,-1 1,1 0,0 1,-1 0,0 0,-4 2,0 1,1 0,0 0,0 0,0 1,1-1,0 1,0 0,0 0,1 1,1-1,-1 1,1-1,0 1,1 0,0 0,0 0,0 0,1 0,1 0,-1 0,2 6,2-9,0 0,0 0,0-1,0 0,1 1,0-1,0-1,0 1,0-1,1 0,-1 0,1-1,0 1,-1-1,1-1,0 1,0-1,1 0,-1 0,0-1,0 1,0-1,0-1,1 1,-1-1,0 0,0-1,0 0,1 0,12-4,0-1,0 0,-1-2,0 0,0-1,-1-1,0 0,-1-2,-1 1,0-2,0 0,-2-1,0 0,0-1,0-4,-11 18,0-1,0 0,0 0,-1 0,1 0,-1 0,0 0,0 0,0-1,0 1,-1 0,1 0,-1-1,0 1,0 0,0-1,0 1,-1-3,-1 6,0 0,0 0,0 0,0 0,0 0,0 0,0 1,0-1,0 1,1-1,-1 1,0 0,0 0,1 0,-1 0,0 0,1 0,-1 1,1-1,-1 0,1 1,0-1,0 1,-1-1,1 1,0 0,0-1,1 1,-1 0,0 0,0 0,-3 2,1 0,-1 1,0-1,1 1,0 0,0-1,0 1,1 1,0-1,0 0,0 1,1-1,-1 1,1-1,1 1,-1 0,1-1,0 1,0 0,0-1,1 1,0 0,0-1,1 1,-1-1,1 1,0-1,1 0,-1 0,1 0,0 0,1 0,-1-1,1 0,3 4,-1-3,0 0,0-1,1 0,-1-1,1 1,0-1,0-1,0 1,0-1,0 0,0-1,1 0,-1 0,1 0,-1-1,1 0,-1-1,1 1,-1-2,7-1,6-2,-1-1,0-1,0-1,0-1,-1 0,-1-2,2-1,1-2,0-2,-2 0,0-1,0-1,-2-1,0 0,-2-1,0 0,-1-1,-1-1,1-4,-7-18,-6 44,-1-1,1 0,0 0,0 1,0-1,0 0,-1 1,1-1,0 0,-1 1,1-1,0 1,-1-1,1 0,-1 1,1-1,-1 1,1-1,-1 1,1-1,-1 1,0 0,1-1,-1 1,0 0,1-1,-1 1,0 0,1 0,-1 0,0-1,1 1,-1 0,0 0,0 0,1 0,-1 0,0 0,1 1,-1-1,0 0,0 0,1 0,-1 1,0-1,1 0,-1 1,1-1,-1 1,0-1,1 1,-1-1,1 1,-1-1,1 1,-1-1,1 1,-10 11,0-1,1 1,1 1,0 0,0 0,1 1,1-1,1 1,0 1,0-1,2 1,-1 0,2-1,0 9,0-18,1 1,1-1,-1 1,1 0,0-1,0 1,0-1,1 1,0-1,0 1,0-1,1 1,0-1,0 0,0 0,1 0,0 0,-1 0,2-1,-1 1,1-1,-1 0,1 0,0 0,1 0,-1-1,0 0,1 1,0-2,0 1,0-1,0 1,0-1,1-1,-1 1,0-1,1 0,-1 0,1-1,0 1,-1-1,3 0,14-5</inkml:trace>
  <inkml:trace contextRef="#ctx0" brushRef="#br0" timeOffset="2188.331">2998 395,'-48'59,"2"2,3 1,-30 60,64-108,2 1,0 1,0-1,2 1,0 0,1 1,-1 9,4-22,0 1,1-1,0 1,0-1,0 1,0-1,1 1,0-1,0 0,0 1,0-1,1 0,-1 1,1-1,0 0,1 0,-1-1,1 1,-1 0,1-1,0 0,1 1,-1-1,0 0,1-1,0 1,0-1,-1 1,4 0,0 0,-1 0,1 0,0-1,-1 0,1-1,0 1,0-1,0 0,0-1,0 0,0 0,1-1,-1 1,0-1,-1-1,1 0,0 0,0 0,-1 0,1-1,-1 0,0-1,1 0,-2 0,1 0,0 0,-1-1,0 0,0 0,0 0,-1-1,0 0,0 1,0-2,-1 1,2-4,1-10</inkml:trace>
  <inkml:trace contextRef="#ctx0" brushRef="#br0" timeOffset="2438.283">2575 678,'34'0,"30"0,13 0,0-5,-10-1,-11 0,-14 1</inkml:trace>
  <inkml:trace contextRef="#ctx0" brushRef="#br0" timeOffset="2669.342">3252 227,'20'50,"-2"2,-2 1,-3 0,-2 0,-3 1,0 13,-5-42,-1 1,-1-1,-1 1,-2-1,0 0,-2 1,0-1,-2 0,-1-1,0 0,-2 0,-1 0,-1-1,-1-1,-1 0,-1 0,-1-2,0 1,-2-2,0 0,-1-1,-10 6,-70 38,79-54</inkml:trace>
  <inkml:trace contextRef="#ctx0" brushRef="#br0" timeOffset="3117.747">3451 819,'38'-5,"27"-1,13 0,-3 1,-9 1,-16-3,-12 0,-7 0,-4 2,-2 2,-1-4,1 0,-4 1</inkml:trace>
  <inkml:trace contextRef="#ctx0" brushRef="#br0" timeOffset="3316.853">3761 537,'-5'43,"-1"29,-1 7,2-6,2-9,6-12,2-10,1-7,-1-4,3-8,1-8</inkml:trace>
  <inkml:trace contextRef="#ctx0" brushRef="#br0" timeOffset="3588.594">4212 367,'5'44,"6"32,2 14,-2-4,-3-11,-2-10,-3-10,-1-11,-2-7,0-5,0-4,-1-6</inkml:trace>
  <inkml:trace contextRef="#ctx0" brushRef="#br0" timeOffset="3989.898">4128 481,'47'-25,"1"2,0 2,2 3,22-5,26 10,-95 13,-1 0,1 0,-1 0,1 0,-1 1,1-1,-1 1,1 0,-1-1,0 1,1 0,-1 0,0 1,0-1,0 0,0 1,0 0,0-1,0 1,0 0,-1 0,1 0,-1 0,1 0,-1 0,0 0,0 0,0 1,0-1,0 1,0-1,-1 0,1 1,-1-1,0 1,1 0,-3 8,0 0,0 0,-1-1,0 1,-1-1,0 0,-1 0,0-1,0 1,-1-1,-1 0,1 0,-1-1,-1 0,1 0,-2-1,-3 3,-40 49,50-57,-1 0,1 1,1 0,-1-1,0 1,1 0,-1 0,1 0,0 0,0 0,0 0,0 0,1 0,-1 0,1 1,0-1,0 0,0 0,0 0,0 1,1-1,0 0,-1 0,1 0,0 0,1 0,-1 0,0 0,1 0,0 0,-1-1,1 1,2 1,92 65,-47-39,-46-28,1 0,-1 1,1-1,-1 1,0 0,0 0,0 0,-1 1,1-1,-1 0,0 1,1 0,-2 0,1-1,0 1,-1 0,0 1,0-1,0 0,0 0,-1 0,1 0,-1 1,0-1,-1 0,1 0,-1 1,1-1,-1 0,-1 0,1 0,-1 0,1 0,-1 0,0-1,0 1,-1 0,1-1,-14 15,0 0,-1-1,-1-1,0-1,-1-1,-1 0,-1-1,1-2,-2 0,1-1,-20 6,40-16,-59 21,35-16</inkml:trace>
  <inkml:trace contextRef="#ctx0" brushRef="#br0" timeOffset="4551.648">5087 594,'-34'19,"-20"25,-1 11,8 5,13-3,12-6,10-7,11-11,11-7,9-7,5-7,9-6,3-3,1-8,-6-2</inkml:trace>
  <inkml:trace contextRef="#ctx0" brushRef="#br0" timeOffset="4817">5341 678,'-13'16,"1"0,1 1,0 1,1 0,1 0,1 1,1 0,0 1,1-1,2 1,-2 13,5-31,1 0,0 1,0-1,0 0,0 0,1 1,-1-1,1 0,-1 0,1 0,0 0,-1 0,1 0,0 0,0 0,1 0,-1 0,0 0,1-1,-1 1,1 0,-1-1,1 1,0-1,0 0,0 0,0 1,0-1,0 0,0-1,0 1,0 0,0-1,0 1,0-1,1 1,-1-1,0 0,0 0,0 0,1 0,-1-1,1 1,92-31,-85 25,0 0,-1-1,0 0,0 0,-1 0,0-2,0 1,-1-1,0 0,0 0,-1 0,0-1,-1 0,0-1,-1 1,0-1,-1 0,0 1,0-2,-1 1,-1 0,0 0,0-1,-1 1,0 0,-2-5,-38-57,26 54</inkml:trace>
  <inkml:trace contextRef="#ctx0" brushRef="#br0" timeOffset="5151.064">5877 537,'-12'6,"-1"1,1 1,0 0,1 0,0 1,0 1,1-1,0 2,1 0,0 0,1 0,0 1,1 0,-6 12,13-21,-1 0,1 0,0 0,-1 0,1 0,1 0,-1-1,0 1,1 0,-1 0,1 0,0 0,0-1,0 1,0 0,1-1,-1 1,1-1,-1 1,1-1,0 0,0 1,0-1,0 0,0 0,1-1,-1 1,0 0,1-1,0 1,-1-1,1 0,0 0,-1 0,1 0,0-1,0 1,2-1,-1 2,1-1,0 1,-1 0,0 0,0 1,1-1,-2 1,1 0,0 0,0 0,-1 0,0 1,1 0,-1-1,-1 1,2 1,-4 0,0 0,-1 0,1 0,-1 0,0 0,0 0,-1 0,0 0,1-1,-2 1,1-1,0 1,-1-1,0 0,0 0,0 0,0 0,-1-1,1 1,-1-1,0 0,0 0,0 0,-1-1,1 1,-1-1,1 0,-5 1,-17 8,2-4</inkml:trace>
  <inkml:trace contextRef="#ctx0" brushRef="#br0" timeOffset="5506.801">6329 198,'-31'49,"3"1,2 1,2 1,3 2,2 0,2 1,-9 56,22-97,1 0,0 0,1 0,0 1,1-1,1 0,0 1,1-1,0 0,1 1,1-1,0 0,1 0,1-1,0 1,0-1,2 0,0 0,0-1,1 0,0 0,1-1,1 0,0-1,0 0,1 0,29 6,-21-13</inkml:trace>
  <inkml:trace contextRef="#ctx0" brushRef="#br0" timeOffset="6237.368">6442 819,'45'-22,"-1"-2,-1-2,-1-2,-1-2,-2-1,20-21,-18-1,-40 52,1-1,-1 1,0-1,0 1,0-1,-1 0,1 1,0-1,-1 0,1 0,-1 0,1 1,-1-1,0 0,0 0,0 0,0 0,0 0,0 0,0 1,-1-1,1 0,-1 0,1 0,-1 1,0-1,0 0,0 1,0-1,0 0,0 1,-1-1,-2 1,0 0,0 0,0 1,0-1,0 1,0 0,0 0,-1 1,1-1,0 1,0 0,0 0,0 0,0 1,0-1,1 1,-1 0,0 0,1 0,-1 1,1-1,0 1,0 0,0 0,0 0,0 0,1 0,-1 1,-9 10,0-1,2 2,-1-1,2 1,0 1,1 0,0 0,1 0,1 1,1 1,5-13,0-1,0 1,0-1,0 0,1 1,0-1,0 1,1-1,-1 0,1 0,-1 0,2 0,-1 0,0 0,1 0,-1-1,1 1,0-1,0 0,0 0,1 0,-1 0,1 0,0-1,0 0,-1 1,2-1,-1-1,0 1,0-1,0 1,1-1,-1-1,1 1,-1-1,0 1,1-1,-1 0,1-1,-1 1,1-1,-1 0,0 0,1 0,-1-1,0 1,0-1,0 0,3-2,18-8,0-1,-1 0,0-2,-1-1,-1-1,0-1,-1-1,-2 0,0-2,0 0,-2-1,13-23,-22 32,-16 20,-13 19,-17 81,37-104,1 0,-1 0,1 0,0 0,0 0,0 0,0 0,0 0,1 0,-1-1,1 1,0 0,0 0,0 0,0-1,0 1,1-1,-1 1,1-1,0 1,0-1,0 0,0 0,0 0,0 0,0 0,1 0,-1-1,1 1,-1-1,1 1,-1-1,1 0,0 0,0-1,0 1,1 0,6-2,0 0,0-1,0-1,-1 1,1-1,0-1,-1 0,0 0,0-1,0 0,-1-1,1 0,-1 0,-1 0,1-1,-1 0,0-1,-1 0,0 0,0 0,-1-1,0 0,0 0,2-7,32-38,43-70,-110 144,14-4,1 0,1 1,0 0,1 1,1 0,0 1,2 0,0 0,1 1,1 0,1 0,1 1,0-1,2 1,2-17,0-1,1 1,-1-1,1 1,0-1,0 1,0-1,0 0,0 1,1-1,-1 0,1 0,0 0,0 0,0 0,1-1,-1 1,1-1,-1 1,1-1,0 0,0 0,0 0,0 0,0-1,0 1,1-1,-1 0,0 0,1 0,-1 0,1-1,-1 1,1-1,-1 0,1 0,-1 0,1 0,-1-1,1 0,-1 1,1-1,0-1,21-4</inkml:trace>
  <inkml:trace contextRef="#ctx0" brushRef="#br0" timeOffset="6519.795">7853 311,'-42'51,"3"2,3 2,1 1,1 7,30-57,-1 0,1 0,1 0,-1 0,1 1,0 0,1-1,0 1,0 0,0 0,1 0,0 1,0-1,1 0,-1 0,2 1,-1-1,1 0,0 0,1 0,0 0,0 0,0 0,1 0,0-1,0 1,1-1,0 0,0 0,5 6,-4-7,1 0,0-1,0 0,0 0,1 0,-1 0,1-1,0 0,0-1,0 0,0 0,0 0,1-1,-1 0,0 0,1-1,-1 0,1 0,-1-1,1 0,-1 0,0-1,0 0,1 0,-1 0,-1-1,1 0,5-4,17-30,-21 17</inkml:trace>
  <inkml:trace contextRef="#ctx0" brushRef="#br0" timeOffset="6756.324">7542 537,'39'5,"31"-4,14-1,-3-1,-10-5,-13-2,-11 1,-8-4,-12 1</inkml:trace>
  <inkml:trace contextRef="#ctx0" brushRef="#br0" timeOffset="6987.654">7966 1,'29'57,"-3"1,-2 2,-3 1,-3 0,-2 1,-1 12,-9-31,-2-1,-2 1,-1 0,-3-1,-1 1,-3-1,-1 1,-2-2,-2 1,-1-1,-2-1,-2-1,-2 0,-2-1,-1 0,-2-2,-5 4,14-21,-2 0,0-2,-1 0,-1 0,0-2,-9 5,4-2</inkml:trace>
  <inkml:trace contextRef="#ctx0" brushRef="#br0" timeOffset="11607.038">8220 1271,'-5'5,"-11"6,-7 6,-6 0,-1 2,-2-2,1 1,0-3,1 1,1-2,5-4</inkml:trace>
</inkml:ink>
</file>

<file path=ppt/ink/ink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43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0 536,'1'227,"0"-216,0 0,1 0,1-1,-1 1,2 0,-1-1,2 0,-1 0,2 0,-1 0,3 2,-5-8,-1 0,1-1,1 0,-1 1,0-1,1 0,-1-1,1 1,0 0,0-1,0 0,0 0,1 0,-1-1,0 0,1 1,-1-1,1-1,-1 1,1-1,0 0,-1 0,1 0,-1 0,1-1,0 0,-1 0,1 0,4-3,0 0,0 0,0-1,0 0,-1 0,0-1,0 0,-1-1,1 0,3-4,-6 4,1 1,1 0,-1 0,1 1,0 0,0 0,0 1,1-1,0 2,-1-1,1 1,1 0,3 0,67 21,-38-3,-32-13,0 0,1-1,-1 0,1-1,-1 0,0 0,1-1,-1 0,0-1,0 0,0 0,0-1,0 0,0-1,-1 0,1 0,-1-1,0 0,0-1,-1 1,0-1,0-1,0 1,-1-1,0-1,0 1,-1-1,1-1,1 1,0 0,0 0,-1-1,0 1,0-2,-1 1,0 0,-1-1,0 0,-1 0,0 0,0-1,-1 1,-1-1,0 1,0-1,-1 0,0 1,-1-1,0 1,0-1,-2 1,1-1,-1 1,-4-9,-5 2,1 3</inkml:trace>
  <inkml:trace contextRef="#ctx0" brushRef="#br0" timeOffset="1118.785">1044 0,'-24'142,"6"1,6 1,6 0,9 50,-4-191,0 0,1-1,0 1,-1 0,1 0,0 0,1 0,-1 0,0 0,1-1,-1 1,1 0,0 0,0-1,0 1,1 0,-1-1,0 1,1-1,0 0,-1 1,1-1,0 0,0 0,0 0,1 0,-1-1,0 1,1-1,-1 1,1-1,0 0,-1 0,1 0,0 0,-1 0,1-1,0 1,0-1,7-1,0-2,0 1,0-1,0-1,-1 0,1 0,-1-1,0 0,0 0,-1-1,0 0,0-1,0 0,5-2,148-155,-160 163,1 0,-1-1,1 1,-1 0,1 0,-1 1,1-1,-1 0,1 0,0 1,0-1,-1 1,1-1,0 1,0 0,0 0,-1 0,1 0,0 0,0 0,0 0,-1 0,1 1,0-1,0 1,-1-1,1 1,0 0,-1 0,1 0,-1 0,1 0,-1 0,0 0,1 0,-1 1,0-1,0 0,1 1,-1-1,0 1,-1-1,1 1,0 0,0-1,-1 1,1 0,-1-1,1 1,-1 1,3 3,0 0,0 0,0 0,1-1,-1 1,1-1,1 0,-1-1,1 1,0-1,0 1,0-1,0-1,1 1,0-1,-1 0,1 0,1-1,-1 0,0 0,0 0,1-1,-1 0,1 0,-1 0,1-1,-1 0,1-1,4 0,0 0,0-1,0-1,0 0,0 0,-1-1,1 0,-1-1,0 0,-1-1,1 0,-1 0,0-1,0 0,-1-1,0 0,-1 0,1-1,-1-1,-4 6,-1-1,1 0,-1 0,-1 0,1 0,-1-1,0 1,0 0,0-1,-1 1,0 0,0-1,0 1,-1-1,1 1,-2 0,0-4,1 6,1 0,-1 1,0-1,0 1,0 0,0-1,-1 1,1 0,-1 0,1 0,-1 0,0 0,0 0,0 0,0 0,0 1,0-1,0 1,-1 0,1-1,0 1,-1 0,1 1,-1-1,1 0,-1 1,0-1,1 1,-1 0,0 0,1 0,-1 0,1 0,-1 0,0 1,0 0,-5 2,0 2,0-1,1 1,-1 0,1 1,0-1,0 2,1-1,0 1,0 0,0 0,1 0,0 1,1 0,0 0,0 0,0 0,1 1,0 1,0-5,0 1,0 0,1 0,-1 0,1 0,1 1,-1-1,1 0,0 1,1-1,0 1,0-1,0 1,1-1,-1 1,2-1,-1 0,1 0,0 1,0-1,0 0,1 0,0-1,0 1,1-1,0 1,0-1,0 0,0 0,1-1,0 1,-1-1,2 0,-1-1,0 1,1-1,3 1,12 3,1-2,1-1,-1-1,1-1,-1-1,1 0,-1-2,1-1,0-1,-1 0,0-2,0-1,0 0,8-5,0-2,-1-1,-1-2,-1 0,0-2,-1-1,-1-1,0-1,-2-1,10-13,38-68,-69 98,1 1,-1-1,-1 0,1 1,-1-1,1 0,-1 0,-1 0,1 0,-1 0,0 0,0 0,0 0,-1 0,1 0,-1 0,-1 0,1 1,-1-1,1 0,-1 1,-1-1,0-1,1 3,-1 0,1 0,-1 1,1 0,-1-1,0 1,0 0,0 0,0 0,0 1,0-1,-1 1,1 0,0 0,-1 0,1 0,-1 0,1 1,-1 0,1 0,-1 0,1 0,-1 0,0 1,1-1,-1 1,1 0,0 0,-1 0,1 1,0-1,-1 1,-92 69,88-62,1 0,0 0,1 0,0 1,0 0,1 1,1-1,-1 1,-1 7,6-14,-1 0,0 0,1-1,-1 1,1 0,0 0,0 0,1 0,-1-1,1 1,0 0,0 0,0-1,1 1,-1-1,1 1,0-1,0 1,0-1,0 0,0 0,1 0,-1 0,1-1,0 1,0-1,0 1,0-1,1 0,0 0,10 4,1 0,0-2,0 0,1 0,-1-1,1-1,-1-1,1 0,0-1,0-1,-1 0,7-3,32 2,81 6,-132-2,1 1,-1-1,1 0,-1 1,0 0,0 0,0 0,-1 0,1 0,-1 0,1 1,-1-1,0 1,-1 0,1 0,-1 0,1-1,-1 1,0 1,0-1,0 0,0 0,0-1,1 1,0 0,0 0,0-1,0 1,1-1,-1 0,1 1,0-1,0 0,0-1,0 1,0-1,1 1,-1-1,1 0,10 1,-1 0,1-1,0-1,-1-1,1 0,0 0,-1-1,1-1,0-1,-1 0,0 0,0-1,0-1,0 0,-1-1,1 0,-1-1,-1-1,8-5,-1-2,-1 0,0-1,-1-1,-1 0,-1-1,0-1,-1 0,-1-1,6-15,-14 27,-1 0,0 0,-1 0,0-1,0 1,-1-1,1 1,-2-1,0 1,0-1,0 1,-1-3,0 9,1-1,-1 0,1 0,-1 1,0-1,0 0,0 1,-1-1,1 1,0 0,-1-1,0 1,1 0,-1 0,0 0,0 0,0 0,-1 0,1 1,0-1,-1 1,1 0,-1-1,1 1,-1 0,0 0,1 1,-1-1,0 0,1 1,-1 0,0 0,0 0,0 0,1 0,-1 0,0 1,-1 0,-5 0,0 1,1 0,-1 1,0 0,1 0,-1 1,1 0,0 0,0 1,1 0,-1 1,1 0,0 0,1 0,0 1,0 0,0 0,1 0,0 1,0 0,1 0,-3 6,-1 3,1 1,2 0,-1 0,2 0,0 0,1 1,1 0,1-1,1 1,1 14,0-24,0 0,1 0,0 0,1 0,-1 0,2 0,-1-1,1 1,1-1,-1 0,1 0,1-1,-1 1,1-1,1-1,-1 1,1-1,0 0,1 0,-1-1,1 0,0 0,0-1,1 0,0-1,-1 0,2 0,22 6,0-1,1-1,-1-2,1-2,1 0,30-3,-31-1</inkml:trace>
</inkml:ink>
</file>

<file path=ppt/ink/ink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47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0 908,'107'-194,"56"-69,56-97,-161 274,-57 86,0-1,0 1,0-1,0 1,0-1,0 1,1-1,-1 1,0 0,0 0,0 0,1 0,-1 0,0 0,0 0,1 0,-1 0,0 0,0 1,0-1,0 0,1 1,-1-1,0 1,0 0,0-1,0 1,0 0,0 0,0-1,-1 1,1 0,0 0,0 0,0 0,-1 0,1 0,-1 0,1 0,-1 0,1 1,-1-1,25 57,-22-48,70 238,25 34,-56-164,-42-117,0 0,0 0,0 0,0 0,0 0,0 0,0 0,-1 0,1 0,0 0,-1 0,1 0,0 0,-1-1,0 1,1 0,-1 0,1 0,-1-1,0 1,1 0,-1-1,0 1,0 0,0-1,1 1,-1-1,0 0,0 1,0-1,0 1,0-1,0 0,0 0,0 0,0 0,0 0,0 0,0 0,0 0,0 0,0 0,0 0,0 0,0-1,0 1,0 0,1-1,-1 1,0-1,-52-21,50 20,-486-297,416 255,56 33</inkml:trace>
</inkml:ink>
</file>

<file path=ppt/ink/ink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47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12,'-10'-3,"-1"0,0 1,0 0,0 1,-1 0,1 1,0 0,0 1,0 0,0 1,0 0,0 1,0 0,0 1,1 0,0 0,-4 3,-24 6,7-3,18-7,1 0,-1 1,1 1,0 0,0 0,1 1,-1 1,1 0,0 1,-5 4,15-11,0 0,0 0,0 0,0 0,0 1,0-1,0 0,0 0,1 1,-1-1,0 1,1-1,-1 0,1 1,-1-1,1 1,0-1,0 1,-1-1,1 1,0-1,1 1,-1-1,0 1,0-1,1 1,-1-1,0 1,1-1,0 1,-1-1,1 0,0 1,0-1,-1 0,1 0,0 1,0-1,1 0,-1 0,0 0,0 0,0-1,1 1,-1 0,0 0,1-1,-1 1,1-1,74 27,-51-22,-19-4,0-1,1 1,-1 0,0 0,0 0,0 1,0 0,0 0,0 1,0 0,-1 0,1 0,-1 0,0 1,0 0,0 0,-1 0,1 1,-1 0,3 4,-7-3,-1 1,0 0,0-1,0 1,-1-1,0 0,0 1,0-1,-1 0,0 0,0 0,-1-1,0 1,0-1,0 0,0 0,-1 0,0-1,0 1,0-1,0-1,-2 2,-35 28,-74 77,114-108,1 0,0 0,0-1,0 1,1 0,-1 0,0 0,1 0,-1 0,1 0,-1 0,1 1,0-1,0 0,0 0,0 0,1 0,-1 0,0 0,1 0,0 0,-1 0,1 0,0 0,0 0,0 0,0 0,0-1,1 1,-1 0,0-1,1 1,-1-1,1 0,0 1,-1-1,1 0,0 0,0 0,0 0,0 0,0 0,0-1,91 33,-81-29,1-2,0 0,-1 0,1-1,0-1,0 0,0-1,0 0,-1-1,1 0,0-1,-1 0,0-1,0-1,0 0,0 0,-1-2,7-4,1-3</inkml:trace>
</inkml:ink>
</file>

<file path=ppt/ink/ink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48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0,'3'134,"5"0,6 0,11 25,39 178,-53-263,-6-52,-1 2,-1-1,-1 0,-1 0,-1 1,-2-1,0 1,-2 6,-2-5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2:48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463 214,'2'-8,"-1"1,0 0,-1-1,0 1,0-1,-1 1,0-1,0 1,0 0,-1-1,0 1,-1 0,0 0,0 0,0 1,-1-1,0 1,0 0,-1 0,1 0,-1 0,-1 1,1 0,-1 0,0 1,0-1,0 1,0 0,-1 1,0 0,0 0,0 0,0 1,0 0,0 0,-5 0,0-1,-1 1,1 0,-1 1,0 1,1 0,-1 0,0 1,1 1,-1 0,1 1,0 0,0 1,0 0,0 1,0 1,-9 6,14-9,0 1,1 0,-1 0,1 1,1 0,-1 0,0 0,1 1,0 0,1 0,-1 0,1 0,0 1,1 0,-1-1,1 2,1-1,-1 0,1 0,1 1,-1-1,1 1,0-1,1 1,0 0,0-1,1 1,0 3,0-7,0 1,0-1,0 1,1-1,0 0,-1 0,1 1,1-1,-1 0,1-1,-1 1,1 0,0-1,0 0,1 1,-1-1,1-1,-1 1,1 0,0-1,0 0,0 0,1 0,-1 0,0-1,1 1,-1-1,1-1,-1 1,1 0,-1-1,1 0,0 0,-1 0,1-1,1 0,160-51,50-96,-216 149,0 0,1 0,-1 0,0 0,0 0,0 0,1 0,-1-1,0 1,1 0,-1 0,1 0,-1 0,1 0,0-1,-1 1,1 0,0-1,-1 1,1 0,0-1,0 1,-1-1,1 1,0-1,0 1,0-1,0 0,0 1,0-1,0 0,0 0,0 0,0 0,0 0,0 0,0 0,0 0,0 0,0 0,0 0,-1-1,1 1,0 0,0-1,0 1,0-1,0 1,0-1,-1 1,1-1,0 1,0-1,-1 0,1 0,0 1,-1-1,1 0,-1 0,1 0,-1 0,0 1,1-1,-1 0,0 0,1 0,-1 0,0 0,-12 82,10-71,-17 86,3 2,5-1,4 2,5 24,2-101</inkml:trace>
</inkml:ink>
</file>

<file path=ppt/ink/ink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52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311 240,'-1'1,"-1"0,0 1,1-1,-1 0,1 1,-1-1,1 1,0 0,0-1,-1 1,1 0,1 0,-1 0,0 0,0 0,1 0,-1 0,1 0,-1 0,1 0,0 0,0 0,0 0,0 0,0 0,0 0,1 0,-1 0,1 2,19 178,10 123,-48-157,14-100,8-26</inkml:trace>
  <inkml:trace contextRef="#ctx0" brushRef="#br0" timeOffset="518.338">1 324,'15'-24,"1"0,1 1,1 0,1 2,1 0,1 1,1 1,1 2,0 0,1 1,1 1,0 1,1 2,0 0,1 2,0 1,1 1,22-3,-28 7,0 2,0 1,0 1,0 0,0 2,0 0,20 6,-39-7,1 0,0 1,-1-1,1 1,-1 0,0 0,1 0,-1 0,0 0,0 1,-1 0,1-1,0 1,-1 0,0 0,1 0,-1 1,0-1,-1 1,1-1,-1 1,1-1,-1 1,0 0,-1-1,1 1,-1 0,1 0,-1 0,0 3,-1 3,0 0,-1 1,0-1,0 0,-1 0,-1 0,0-1,0 1,0-1,-1 0,-2 1,-22 30,-2-1,-1-2,-2-1,-14 10,-27 28,71-72,1 1,-1-1,0 1,1-1,0 1,0 0,0 1,0-1,0 0,1 1,-1 0,1-1,0 1,0 0,1 0,-1 0,1 0,0 1,0-1,0 0,0 0,1 1,0-1,0 0,0 1,0-1,1 0,-1 1,1-1,1 0,-1 0,0 1,1-1,0-1,0 1,0 0,0 0,2 2,12 4,0 0,0-1,1-1,0 0,1-2,-1 0,15 3,62 24,-84-28,0 0,-1 1,0 0,0 1,0 0,-1 0,0 1,0 0,-1 0,4 5,-9-9,1 0,-1 0,1-1,-1 1,0 1,-1-1,1 0,-1 0,0 1,0-1,0 0,-1 1,1-1,-1 1,0-1,0 1,-1-1,1 1,-1-1,0 0,0 1,-1-1,1 0,-1 0,0 0,-2 4,-5 6,0-1,-1 0,0-1,-1 0,-1 0,1-1,-2-1,0 0,0 0,0-1,-1-1,-1-1,1 0,-1 0,0-2,-1 0,-10 2,1-1,8-2,-1 1,1-2,-1-1,1 0,-1-1,0-1,1 0,-13-3,17 1,0 0,0-2,0 1,0-2,1 0,-1 0,1-1,1 0,-11-8,8 4</inkml:trace>
</inkml:ink>
</file>

<file path=ppt/ink/ink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55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374 337,'-19'-5,"0"1,0 0,0 1,-1 2,1 0,-1 0,1 2,-1 1,1 0,-1 1,1 1,0 1,-5 3,17-5,1 1,-1 0,1 0,0 0,0 1,1 0,-1 0,1 1,0-1,0 1,1 0,0 1,0-1,0 1,1 0,0 0,0 0,1 0,0 0,0 0,1 1,0-1,0 1,0-1,1 1,0-1,1 1,0-1,0 2,0 1,1 1,0-1,0 0,1 0,0 0,1 0,0-1,0 1,1-1,0 0,1 0,0-1,1 1,-1-2,2 1,-1-1,1 0,0 0,0-1,8 5,-7-10,1 1,-1-1,1-1,-1 0,0 0,1-1,-1 0,0-1,1 0,-1 0,0-1,0 0,-1-1,1 0,-1 0,0-1,0 0,0 0,0-1,-1 0,0 0,-1-1,1 0,3-5,4 0,16-16,0-1,-2-1,-1-2,-2 0,-1-2,-2-1,-1-1,-2-1,-1 0,-1-5,-10 22,-35 91,26-64,0-1,1 1,-1 0,1-1,1 1,-1 0,1 0,0-1,1 1,0 0,0 0,0-1,1 1,0-1,0 1,0-1,1 0,0 0,1 0,-1 0,1 0,0-1,0 1,1-1,0 0,-1-1,2 1,-1-1,0 0,1 0,0-1,0 0,0 0,0 0,1-1,0 1,15-1,0-1,-1-1,1-1,0-1,0-1,0-1,-1-1,0-1,0 0,0-2,-1 0,0-1,-1-2,0 0,0 0,-2-2,1 0,-1-1,-1-1,-1-1,0 0,-1-1,-1 0,1-4,-5 12,0-1,-1 0,-1 0,0-1,0 0,-1 0,0-1,-1 0,0 0,-1 0,-1-1,0 1,0-1,-1 0,-1 1,0-1,-1 0,-1-6,0 16,0 0,0 0,0 1,0-1,0 0,-1 0,0 1,1-1,-1 1,0 0,0-1,0 1,-1 0,1 0,0 0,-1 0,1 1,-1-1,0 1,0 0,1-1,-1 1,0 0,0 1,0-1,0 0,0 1,0 0,0 0,0 0,0 0,0 0,-1 0,1 1,0-1,-1 2,-6 0,0 1,0 0,1 1,-1 0,1 0,0 1,0 0,0 1,1 0,-4 3,4-2,1 0,-1 1,1 0,1 0,-1 0,2 1,-1 0,1 1,0-1,1 1,0 0,3-6,-1 0,1-1,1 1,-1 0,1 0,-1 0,1 0,0 0,0 0,1-1,-1 1,1 0,0 0,0 0,0-1,1 1,-1 0,1-1,0 1,0-1,0 0,0 0,1 1,-1-2,1 1,0 0,0 0,0-1,0 0,3 2,9 4,2-1,-1-1,1 0,-1-1,1-1,1 0,-1-2,0 0,1 0,0-2,-1 0,1-1,-1-1,0-1,1 0,-1-2,0 1,-1-2,8-4,29-3,-50 11,0 0,0 1,0-1,0 1,0 0,0 0,0 0,0 0,0 1,1-1,-1 1,0 0,0 0,1 0,-1 0,0 0,1 1,-1 0,0-1,0 1,0 0,0 1,0-1,0 0,0 1,0 0,0 0,-1 0,1 0,-1 0,1 0,-1 0,0 1,0 0,0-1,0 1,-1 0,1 0,-1 0,1 0,-1 0,1 2,2 41,-4-39,0 0,0 0,0 0,1 0,0-1,1 1,-1 0,1 0,1-1,-1 1,1-1,0 0,0 0,1 0,0 0,0-1,0 1,1-1,0 0,2 2,6-1,0 1,0-1,1-1,0-1,0 0,0 0,0-2,1 0,-1 0,1-1,0-1,-1-1,1 0,-1-1,1 0,-1-1,0-1,0 0,0-1,-1 0,1-1,-1-1,-1 0,1 0,3-5,-3 5,-1-1,0-1,0 1,-1-2,0 0,0 0,-1-1,-1 0,0-1,0 0,-1 0,-1-1,0 0,-1 0,0-1,-1 0,-1 0,0 0,1-10,-5 20,1 1,-1 0,-1 0,1-1,0 1,-1 0,0 0,1 0,-1 0,0 0,-1 0,1 0,0 0,-1 0,0 0,0 1,0-1,0 1,0-1,0 1,0 0,-1 0,1 0,-1 0,0 0,0 1,1-1,-1 1,0 0,0-1,0 1,0 1,-1-1,1 0,0 1,0 0,0-1,-1 1,1 1,0-1,0 0,0 1,-1-1,1 1,0 0,0 0,0 1,0-1,0 0,0 2,-11 5,1 1,1 1,0 0,0 0,1 2,0-1,1 1,1 1,0 0,0 0,1 1,1 0,0 0,1 1,1-1,0 1,1 1,1-1,0 1,1-1,0 8,2-17,1 1,-1 0,1 0,0 0,1-1,0 1,0-1,0 1,1-1,0 0,0 0,0 0,1 0,0-1,0 1,1-1,-1 0,1 0,0-1,1 1,-1-1,1 0,-1-1,1 1,0-1,6 2,11 5,1-2,0 0,1-1,0-1,-1-2,18 1,105-7,-110-4</inkml:trace>
</inkml:ink>
</file>

<file path=ppt/ink/ink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02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1,'-15'3,"-1"0,1 2,0 0,1 0,-1 1,1 1,0 1,1 0,0 0,0 2,1-1,-7 8,17-16,1 1,0-1,1 0,-1 0,0 1,0-1,0 1,1-1,-1 1,1-1,-1 1,1-1,0 1,-1 0,1-1,0 1,0-1,0 1,0 0,0-1,1 1,-1 0,0-1,1 1,-1-1,1 1,0-1,-1 1,1-1,0 0,0 1,0-1,0 0,0 0,0 1,0-1,1 0,-1 0,0 0,1 0,-1-1,0 1,1 0,0 0,74 25,-67-24,19 5,-19-7,0 1,0 0,0 1,-1 0,1 0,-1 1,0 0,1 0,-1 1,-1 0,1 1,0 0,-1 0,0 0,0 1,-1 0,0 0,0 1,0 0,-1 0,1 1,-5-5,0-1,-1 1,1 0,-1 0,1 0,-1 0,0-1,0 1,-1 0,1 0,0 0,-1 0,0 0,1-1,-1 1,0 0,-1-1,1 1,0-1,-1 1,1-1,-1 1,0-1,0 0,0 0,0 0,0 0,0 0,-1-1,1 1,0-1,-1 1,0-1,1 0,-1 0,-1 1,-105 25,105-26,-112 21,91-19</inkml:trace>
</inkml:ink>
</file>

<file path=ppt/ink/ink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59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382 565,'-24'1,"0"2,0 1,0 1,1 1,0 1,0 1,1 1,0 1,0 1,1 1,-15 11,28-18,1 0,1 0,-1 1,1 0,0 0,0 0,1 1,0 0,0 0,0 0,1 1,0-1,1 1,-1 0,2 0,-1 1,1-1,0 0,1 1,0-1,0 1,1-1,0 1,0 0,1-1,0 1,1-1,0 0,0 1,1-1,0 0,0 0,2 1,0-1,0-1,1 0,-1 0,1 0,1-1,-1 0,1-1,0 1,1-1,-1 0,1-1,0 0,0 0,1-1,-1 0,0 0,1-1,0 0,0-1,0 0,-1 0,1-1,8 0,8 0</inkml:trace>
  <inkml:trace contextRef="#ctx0" brushRef="#br0" timeOffset="301.419">862 536,'-33'28,"2"2,0 1,3 1,0 2,2 0,-17 33,40-63,0 0,0 0,1 1,0-1,0 1,0-1,0 1,0 0,1-1,0 1,0 0,1 0,-1 0,1 0,0 0,0 0,1 0,-1 0,1 0,0 0,1 0,-1-1,1 1,0 0,0-1,0 0,1 1,-1-1,1 0,0 0,0 0,1-1,-1 1,3 1,-1-2,0 1,0-1,0 1,1-1,0-1,0 1,0-1,0 0,0-1,0 1,0-1,0-1,1 1,-1-1,0 0,0 0,1-1,-1 1,0-2,0 1,0-1,0 0,0 0,0 0,0-1,-1 0,1 0,-1 0,0-1,0 0,0 0,0 0,-1-1,0 1,0-1,0 0,0 0,-1 0,0-1,0 0,0 1,-1-1,2-4,0-15,0-1,-2 1,0-1,-2 0,-1 0,-1 1,-2-7,3 27,-10-61,4 38</inkml:trace>
  <inkml:trace contextRef="#ctx0" brushRef="#br0" timeOffset="735.653">1030 1045,'10'-12,"77"-89,-4-5,10-24,-92 127,20-25,-20 28,-1 0,0-1,1 1,-1 0,0-1,1 1,-1 0,0 0,1-1,-1 1,1 0,-1 0,0 0,1-1,-1 1,1 0,-1 0,1 0,-1 0,0 0,1 0,-1 0,1 0,-1 0,1 0,-1 0,1 1,-1-1,0 0,1 0,-1 0,1 0,-1 1,0-1,1 0,-1 0,0 1,1-1,-1 0,0 1,1-1,-1 0,0 1,0-1,1 1,-1-1,0 0,0 1,0-1,1 1,-1-1,0 0,0 1,0-1,0 1,0-1,0 1,0-1,0 1,0-1,0 1,0-1,0 0,-1 1,1-1,0 1,4 30,-5-25,1-1,0 1,0-1,0 1,0-1,1 1,0-1,1 1,-1-1,1 0,0 0,0 1,0-1,1-1,0 1,0 0,0-1,0 1,1-1,0 0,0 0,0-1,0 1,1-1,-1 0,1 0,0 0,0-1,0 1,1-1,2 0,-1 0,1-1,-1 0,1 0,-1-1,1 0,0 0,-1-1,1 0,-1 0,1-1,-1 0,1 0,-1 0,0-1,0-1,-1 1,1-1,0 0,-1 0,0-1,0 0,-1 0,1 0,-1-1,0 0,-1 0,1 0,-1-1,1-2,81-202,-78 192</inkml:trace>
  <inkml:trace contextRef="#ctx0" brushRef="#br0" timeOffset="1400.238">2414 452,'-15'-6,"1"1,-1 1,0 1,0 0,0 1,0 0,-1 2,1 0,0 0,-1 1,1 1,0 1,0 0,0 1,0 0,1 1,-1 1,13-5,0 0,-1 0,1 1,0-1,0 0,0 1,0-1,0 1,0 0,0 0,1 0,-1 0,1 0,-1 0,1 0,0 0,0 0,0 1,0-1,0 1,0-1,1 1,-1-1,1 1,-1-1,1 1,0-1,0 1,0-1,1 1,-1-1,1 1,-1-1,1 1,0-1,0 0,0 1,0-1,0 0,0 0,1 1,-1-1,1 0,0 0,80 85,-77-85,-1 1,1-1,-1 1,0 0,0 0,0 1,-1 0,1-1,-1 1,0 0,0 0,0 1,0-1,-1 1,1-1,-1 1,-1 0,1 0,-1 0,1 0,-2 0,1 0,0 0,-1 0,0 0,0 0,-1 0,1 1,-1-1,0 0,-2 4,-4 2,-1 0,-1 0,0-1,-1 0,0 0,0-1,-1-1,0 0,-1 0,0-1,0 0,0-1,-1-1,0 0,0-1,-3 1,-4-1,8-4</inkml:trace>
  <inkml:trace contextRef="#ctx0" brushRef="#br0" timeOffset="1649.005">2894 169,'-19'43,"-17"48,-1 19,0-6,7-10,8-12,8-15,7-14,3-11,4-8,1-5,1-3,-1 0,1-1,-1 1,-1-4</inkml:trace>
  <inkml:trace contextRef="#ctx0" brushRef="#br0" timeOffset="1898.645">2414 705,'38'-9,"32"-4,14 1,-3 2,-10 3,-8 3,-9 6,-10 4,-2 0,-4-1,-3 0,-8-3</inkml:trace>
  <inkml:trace contextRef="#ctx0" brushRef="#br0" timeOffset="2169.634">3486 621,'-30'4,"0"2,0 0,0 2,1 2,1 0,0 2,0 1,1 1,-21 15,-8 39,54-66,1-1,0 1,1 0,-1 0,0 0,0-1,1 1,-1 0,1 0,0 0,0 0,-1 0,1 0,0 0,0 0,1 0,-1 0,0 0,1 0,-1 0,1 0,0-1,0 1,-1 0,1 0,0-1,0 1,1 0,-1-1,0 1,1-1,-1 0,0 1,1-1,0 0,-1 0,1 0,0 0,-1 0,1 0,2 0,6 1,0-1,0-1,1 0,-1 0,0-1,1 0,-1-1,0 0,0 0,0-1,0-1,-1 0,1 0,-1 0,0-2,-1 1,2-1,18-8,12-7,-28 13,0 1,0 1,1 0,0 0,0 1,1 1,-1 1,1-1,0 2,0 0,0 1,5 0,-9 4,-1 1,0 0,0 1,0 0,-1 0,0 1,0 0,0 0,-1 1,0 0,0 0,-1 1,1 0,-2 0,2 3,4 3</inkml:trace>
  <inkml:trace contextRef="#ctx0" brushRef="#br0" timeOffset="2499.943">3740 932,'212'-277,"-161"228,-50 49,-1-1,1 1,-1 0,1-1,-1 1,1 0,-1 0,1 0,0 0,-1-1,1 1,-1 0,1 0,0 0,-1 0,1 0,0 0,-1 1,1-1,-1 0,1 0,-1 0,1 1,0-1,-1 0,1 0,-1 1,1-1,-1 1,1-1,-1 0,0 1,1-1,-1 1,1-1,-1 1,0-1,1 1,-1-1,0 1,0-1,1 1,-1 0,0-1,0 1,0-1,0 1,0 0,0-1,0 1,0-1,0 1,0 0,0-1,0 1,0-1,-1 1,-4 40,4-39,-1 9,-14 119,16-126,1 0,-1 1,1-1,0 0,0 0,1 1,-1-1,1 0,0 0,0-1,0 1,0 0,1-1,0 1,-1-1,1 0,1 0,-1 0,0 0,1 0,-1-1,1 1,0-1,0 0,0-1,0 1,0 0,1-1,3 1,-1 0,1 0,0-1,0 0,-1-1,1 0,0 0,0-1,0 0,-1 0,1 0,-1-1,1-1,-1 1,1-1,-1 0,0-1,-1 1,1-2,0 1,3-4,6-6,0 0,-1-2,0 0,-1 0,-1-1,-1-1,3-5,2-3,-1 3</inkml:trace>
  <inkml:trace contextRef="#ctx0" brushRef="#br0" timeOffset="2731.299">4784 0,'-14'43,"-5"34,-4 8,2 0,4-11,6-12,4-13,4-4,1-6,3-4,-1-3,6-3,1-1,0 0,-2-6</inkml:trace>
  <inkml:trace contextRef="#ctx0" brushRef="#br0" timeOffset="2985.494">4417 452,'34'-10,"25"-3,7 1,3 2,-6 3,-9 3,-14 1</inkml:trace>
</inkml:ink>
</file>

<file path=ppt/ink/ink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05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396 180,'-2'1,"0"1,0-1,0 1,1-1,-1 1,0 0,1-1,-1 1,1 0,0 0,0 0,-1 0,1 0,1 0,-1 1,0-1,0 0,1 0,-1 1,1-1,0 0,0 1,0-1,0 0,0 2,0-1,-3 372,2-153,-28-83,20-115</inkml:trace>
  <inkml:trace contextRef="#ctx0" brushRef="#br0" timeOffset="235.822">0 660,'39'-5,"31"-6,14-1,-3 1,-5-3,-11 2,-12 3,-10-3,-8 2,-4 2,-4-2,0 0,-6-3,-6 1</inkml:trace>
  <inkml:trace contextRef="#ctx0" brushRef="#br0" timeOffset="601.474">819 124,'-42'381,"38"-349,-1-4,2 0,0 0,2 1,1-1,1 1,2-1,1 0,1 0,1 0,6 14,-11-38,1 0,0-1,-1 0,2 1,-1-1,0 0,0 0,1 0,0 0,-1-1,1 1,0-1,1 0,-1 1,0-1,0-1,1 1,-1 0,1-1,0 0,-1 0,1 0,0 0,0-1,0 1,-1-1,1 0,0 0,0 0,0-1,0 1,1-2,115-50,68-75,-186 127,0-1,0 1,0 0,0-1,1 1,-1 0,0 0,0 0,0 1,0-1,0 1,0-1,0 1,0-1,0 1,0 0,0 0,0 0,0 0,0 0,0 1,-1-1,1 0,-1 1,1-1,-1 1,1 0,-1 0,0-1,0 1,0 0,0 0,0 0,0 0,-1 0,1 0,-1 0,1 2,20 28,44 6,-42-31</inkml:trace>
  <inkml:trace contextRef="#ctx0" brushRef="#br0" timeOffset="1252.696">1750 631,'-22'9,"1"1,-1 1,1 1,1 0,0 2,1 0,1 1,0 1,1 1,-6 7,22-22,-1 0,0-1,1 1,-1 0,1 0,-1 0,1 1,0-1,0 0,0 0,0 1,0-1,1 1,-1-1,1 0,0 1,-1-1,1 1,0-1,0 1,1-1,-1 1,0-1,1 1,0-1,-1 1,1-1,0 0,0 0,1 1,-1-1,0 0,1 0,-1 0,1 0,-1 0,1-1,0 1,0 0,0-1,0 0,0 1,0-1,1 0,-1 0,0 0,0 0,1 0,-1-1,1 1,-1-1,1 1,-1-1,2 0,13-1,1-1,-1 0,0-2,0 0,0-1,-1 0,0-1,0-1,0-1,-1 0,0-1,0 0,-1-2,0 1,-1-2,3-4,12-5,-18 13,-9 6,0 0,0 0,-1 1,1-1,1 1,-1-1,0 1,0-1,0 1,1-1,-1 1,1 0,-1 0,1 0,-1 0,1 0,0 0,-1 0,1 1,0-1,0 1,0-1,0 1,-1 0,1-1,0 1,0 0,0 0,0 0,0 1,0-1,-1 0,1 1,0-1,0 1,0 0,-1-1,1 1,0 0,-1 0,1 0,-1 0,1 1,0 0,7 58,-10-57,0 1,1 0,-1-1,1 1,0 0,0-1,0 1,1 0,-1-1,1 1,0-1,0 1,0-1,0 1,1-1,0 1,-1-1,1 0,0 0,0 0,1 0,-1 0,1-1,-1 1,1-1,0 1,0-1,0 0,0 0,0-1,1 1,-1 0,0-1,1 0,-1 0,1 0,0 0,-1-1,3 1,12-4,-1-1,0-1,-1 0,1-1,-1-1,0 0,-1-1,0-1,0 0,-1-1,0-1,-1 0,0-1,0-1,-2 1,1-2,-2 0,4-6,-6 11,18-21,-2-1,-1 0,-2-2,-1 0,-1-1,-2-1,-2-1,-1-1,-2 0,-1 0,-2-1,-2 0,-1-1,0-26,-5 59,0 0,-1-1,0 1,0-1,0 1,-1-1,1 1,-2 0,1-1,-1 1,0 0,0 0,0 0,-1 0,0 0,0 1,-1-1,0 1,0 0,0 0,0 0,-1 1,0-1,0 1,3 4,-1 1,1-1,-1 1,1 0,-1 0,1 0,-1 0,1 0,0 0,0 1,-1-1,1 1,0-1,0 1,0 0,1 0,-1 0,0 0,1 0,-1 0,1 0,0 1,0-1,0 0,0 1,0-1,0 1,1-1,-1 1,1 2,-1-2,-10 32,1 0,2 1,2 0,-2 34,0-2,5-46,0 0,2 0,1 0,0 0,2 0,0 0,2 0,0 0,1-1,2 0,0 0,1 0,1-1,1 0,1-1,0 0,1-1,2 0,14 15,-28-32,0 0,1 0,-1 0,1 0,-1 0,1 0,0 0,-1 0,1 0,0-1,-1 1,1 0,0 0,0-1,0 1,0-1,0 1,0 0,0-1,0 0,0 1,0-1,0 0,0 1,0-1,0 0,0 0,0 0,0 0,0 0,0 0,1 0,-1 0,0-1,0 1,0 0,0-1,0 1,0 0,0-1,0 0,0 1,-1-1,1 1,0-1,0 0,0 0,-1 1,1-1,0 0,-1 0,1 0,0 0,-1 0,1-1,-2-13</inkml:trace>
  <inkml:trace contextRef="#ctx0" brushRef="#br0" timeOffset="1415.018">2145 377,'43'0,"39"-4,14-3,6 1,-5 2,-10 0,-9-3,-4 0,-5 0,-10 2,-14 2</inkml:trace>
</inkml:ink>
</file>

<file path=ppt/ink/ink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14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185 519,'-28'38,"2"1,2 1,1 1,3 1,1 1,2 1,0 6,14-41,1 0,0 1,1-1,0 0,0 1,1-1,0 1,0-1,1 0,1 1,0 2,-1-8,1-1,-1 1,0-1,1 0,0 1,0-1,0 0,0 0,0 0,0 0,1-1,0 1,-1-1,1 1,0-1,0 0,1 0,-1 0,0-1,0 1,1-1,-1 1,1-1,0 0,-1-1,1 1,0-1,-1 1,5-1,6-2,1-1,0 0,-1-1,0 0,0-1,0-1,0 0,-1-1,0 0,0-1,-1-1,0 0,-1 0,6-6,17-14,-1-1,-1-2,-2-1,-1-1,-1-1,-2-2,-2 0,-2-2,-1-1,11-28,-25 48,0 0,-2 0,0 0,-1 0,-1-1,-1 1,-1-1,0 0,-2 0,0 0,-2 1,0-1,-1 1,-1 0,-4-9,6 22,0 0,-1 0,0 0,0 0,-1 0,1 1,-1 0,-1 0,1 0,-1 0,0 1,0 0,-1 0,0 1,1 0,-1 0,-1 1,1-1,0 2,-1-1,0 1,0 0,1 1,-1-1,0 2,0-1,0 1,0 0,0 1,0 0,0 0,0 1,0 0,1 0,-1 1,1-1,-1 2,1-1,0 1,1 0,-5 4,-8 8,1 2,1 0,1 1,0 1,1 0,2 1,0 0,1 1,1 1,1 0,1 0,1 1,-2 12,6-21,0 0,1 0,0 0,1 1,1-1,0 1,1 0,1-1,1 1,0-1,0 0,2 1,0-1,1-1,0 1,1-1,1 1,0-2,1 1,1-1,0 0,0-1,1 0,6 5,3-2,0 0,0-2,1 0,1-1,0-1,0-1,1-1,1-1,-1 0,1-2,1-1,-1-1,1-1,0-1,-1-1,1-1,0-1,0-1,-1-1,1-1,7-3,-7 2,-1-1,0 0,-1-2,0-1,0 0,0-2,-2 0,1-1,-1-2,-1 0,-1-1,0 0,-1-2,0 0,5-9,-13 16,0-1,-1 0,0 0,-1-1,0 0,-1-1,0 1,-1-1,-1-1,0 1,0 0,-2-1,2-10,-4 22,0 0,-1-1,1 1,0 0,-1 1,1-1,-1 0,0 0,0 0,0 0,0 0,0 1,0-1,0 0,0 1,-1-1,1 1,-1-1,1 1,-1 0,0 0,1-1,-1 1,0 0,0 1,1-1,-1 0,0 0,0 1,0-1,0 1,0 0,0 0,0 0,0 0,0 0,0 0,-1 0,1 0,0 1,1-1,-1 1,0 0,0-1,0 1,0 0,0 0,1 0,-1 0,0 1,1-1,-1 0,1 1,-1-1,1 1,0-1,0 1,-1 0,1 1,-12 8,0 2,1 0,0 0,1 1,1 0,0 1,1 0,1 1,0 0,1 0,1 0,1 1,0 0,1 0,0 3,3-14,1 0,0 0,0 0,0 0,1 0,0 0,0 0,0-1,1 1,0 0,0-1,1 1,-1-1,1 0,0 1,1-2,-1 1,1 0,0-1,0 1,0-1,1 0,-1 0,1-1,5 3,2 1,0-1,0-1,1 0,0 0,0-1,0-1,1-1,-1 1,1-2,-1 0,1-1,8 0,-1-1,0-1,0-1,0-1,0-1,0-1,-1-1,0 0,0-2,-1 0,0-1,-1-1,0-1,4-4,20-16,0-1,-2-3,-2-1,-2-2,-1-2,-2-1,-2-1,-2-1,-1-2,-3-1,17-46,-35 80,-2 0,0-1,0 1,-1-1,-1 0,0 0,-1 0,0 0,-1-1,-1 1,0 0,-1 0,-1-1,0 1,-1 0,-2-8,4 20,0-1,0 1,0 0,-1 0,1 0,0 0,-1 0,1 0,-1 0,0 1,0-1,0 1,0-1,0 1,0-1,0 1,0 0,0 0,0 0,-1 0,1 1,0-1,-1 1,1-1,-1 1,1 0,0 0,-1 0,1 0,-1 0,1 0,-1 1,1-1,0 1,-1 0,1 0,0 0,-1 0,-72 63,58-36,2 1,2 1,0 0,2 1,1 0,2 1,1 0,1 0,2 1,1-1,2 1,1 0,2 0,1-1,1 1,3 5,-4-13,2 0,0 0,2 0,0-1,2 0,1-1,1 1,0-2,9 11,-7-11,38 44,-50-66,0 0,0 0,-1-1,1 1,0 0,-1-1,1 1,0 0,-1-1,1 1,-1-1,1 1,-1-1,1 1,-1-1,1 0,-1 1,1-1,-1 1,0-1,1 0,-1 1,0-1,0 0,1 0,-1 1,0-1,0 0,0 0,0 1,0-1,0 0,0 1,0-1,0 0,0 0,-1 1,1-1,0 0,0 1,-1-1,1 0,0 1,-1-1,1 0,-1 1,1-1,-1 1,1-1,-1 1,1-1,-1 1,0-1,-9-23,0 0</inkml:trace>
  <inkml:trace contextRef="#ctx0" brushRef="#br0" timeOffset="245.623">1370 492,'43'-10,"34"-7,8-2,-1 3,-9 5,-8 3,-11 3,-6 3,-5 2,-2 0,-3 1,-3 0,-9-1</inkml:trace>
  <inkml:trace contextRef="#ctx0" brushRef="#br0" timeOffset="900.626">1934 802,'28'11,"1"-2,1-1,-1-1,1-2,0 0,1-3,-1 0,0-2,1-1,-1-1,-16-2,-1-1,0 0,0-1,-1 0,0-1,0 0,0-1,-1 0,0-1,-1 0,0-1,0 0,-1-1,0 0,-1 0,-1-1,1 0,-2 0,0-1,0 1,-1-1,-1-1,0 1,0-3,-2 11,-1 0,0 0,0 0,0 0,0 0,-1-1,1 1,-1 0,-1 0,1 0,-1 0,0 0,0 0,0 0,-1 0,0 0,0 0,0 0,0 1,-1-1,0 1,0 0,0 0,0 0,-1 0,1 0,-1 1,0-1,0 1,0 0,-1 1,1-1,-1 1,0-1,1 1,-1 1,0-1,0 1,0 0,0 0,-1 0,1 1,0 0,0 0,0 0,0 0,-1 1,-9 5,0 1,0 0,0 1,1 0,1 2,0-1,0 2,1-1,0 2,0 0,2 0,-1 1,2 0,0 1,0 0,-3 8,8-17,0 0,1 0,-1 0,1 1,0 0,0-1,0 1,1 0,0 0,1 1,-1-1,1 0,0 1,0-1,1 1,0-1,0 0,1 1,0-1,0 1,0-1,1 0,0 0,0 0,0 0,1 0,2 4,1-1,1-1,1 0,-1 0,1 0,0-1,1 0,0 0,0-1,0-1,1 1,0-2,0 1,0-1,1-1,-1 0,1 0,0-1,-1 0,1-1,0-1,0 1,0-2,0 1,0-2,3 0,15-6,-1-2,-1-1,0-1,-1-2,0 0,-1-2,-1 0,0-2,-1-1,-1 0,8-12,93-129,-22 13,-101 133,-16 29,9-3,1 0,0 0,1 0,1 0,0 1,1 0,0 0,1 0,0 0,1 0,0 0,1 1,1-1,0 0,1 0,0 0,1 0,1 0,0-1,0 1,4 5,4 8,-2 0,-1 1,-1 0,-1 1,-2 0,0 0,0 29,-5-42,-1-12,0 1,0-1,1 0,-1 1,1-1,0 0,0 1,0-1,1 1,-1-1,1 0,0 0,-1 1,2-1,-1 0,0 0,1 0,-1 0,1 0,0 0,0 0,0-1,0 1,1-1,-1 1,0-1,1 0,0 0,0 0,0-1,-1 1,2 0,-1-1,0 0,3 1,15 1</inkml:trace>
  <inkml:trace contextRef="#ctx0" brushRef="#br0" timeOffset="1869.165">3035 1085,'93'-139,"6"5,9 0,-100 124,-5 5,0 1,1-1,-1 1,1 0,0 0,0 1,0-1,1 1,-1-1,1 2,0-1,0 0,5-1,-8 5,0 0,0 0,-1 0,1 0,0 0,0 0,-1 0,1 1,-1-1,1 1,-1 0,1-1,-1 1,0 0,0-1,0 1,0 0,0 0,0 0,-1 0,1 0,-1 0,1 0,-1 1,0-1,1 0,-1 0,0 0,-1 0,1 0,0 0,-1 0,1 0,-1 1,1 0,-3 146,3-147,0-1,0 1,-1 0,1-1,0 1,0 0,0-1,1 1,-1-1,0 1,1 0,-1-1,1 1,-1-1,1 1,0-1,-1 1,1-1,0 0,0 1,0-1,0 0,0 0,1 0,-1 1,0-1,0-1,1 1,-1 0,1 0,-1 0,1-1,-1 1,1-1,-1 1,1-1,0 1,-1-1,1 0,-1 0,1 0,0 0,-1 0,1 0,0-1,-1 1,1 0,-1-1,1 1,-1-1,1 0,-1 1,1-1,-1 0,205-178,-27 57,-178 120,0 1,1 0,-1 0,0 0,1 0,-1 1,1-1,-1 0,1 0,-1 1,1-1,0 1,-1 0,1-1,0 1,-1 0,1 0,0 0,0 0,-1 0,1 1,0-1,-1 0,1 1,-1-1,1 1,0 0,-1-1,1 1,-1 0,1 0,-1 0,0 0,1 0,-1 0,0 0,0 1,0-1,0 0,0 1,0-1,0 1,0-1,-1 1,1-1,-1 1,1 0,-1-1,1 1,-1 0,0-1,0 1,0 0,0-1,0 2,-26 171,25-165,0-5,-1 0,0 0,1 0,0 0,0 0,0 1,1-1,0 0,-1 0,1 1,1-1,-1 0,1 1,-1-1,1 0,1 0,-1 0,0 0,1 0,0 0,0 0,0 0,1 0,-1-1,1 0,-1 1,1-1,1 0,-1 0,0 0,0-1,1 1,0-1,-1 0,1 0,2 0,15 2</inkml:trace>
  <inkml:trace contextRef="#ctx0" brushRef="#br0" timeOffset="2047.081">4362 689,'-19'38,"-7"23,2 6,4-10</inkml:trace>
  <inkml:trace contextRef="#ctx0" brushRef="#br0" timeOffset="2302.089">4221 209,'0'0</inkml:trace>
  <inkml:trace contextRef="#ctx0" brushRef="#br0" timeOffset="2646.884">4418 972,'261'-385,"-226"342,-34 43,1 1,-1-1,0 1,1 0,-1 0,0 0,0-1,0 1,1 1,-1-1,0 0,0 0,0 0,-1 0,1 1,0-1,0 0,-1 1,1-1,-1 1,1-1,-1 0,0 1,1-1,-1 1,0-1,0 1,0-1,0 1,0-1,-1 1,1-1,0 1,-1-1,1 1,-1-1,0 2,1-1,0 20,1-1,1 0,1 0,1 0,1 0,5 12,-9-27,1 0,0 0,1-1,-1 1,1-1,0 0,1 0,-1 0,1 0,0 0,0-1,0 0,1 0,-1 0,1 0,0-1,0 1,1-1,-1-1,1 1,-1-1,1 0,0 0,0-1,0 1,2-3,1 0,-1-1,0 1,0-1,-1-1,1 0,0 0,-1 0,0-1,1 0,-2-1,1 0,0 0,-1 0,0 0,0-1,-1 0,1-1,-1 1,-1-1,4-6,7-4,-8 8,0-1,0 0,-1 0,0 0,0-1,-1 1,-1-1,0 0,-1-1,0 0,1-8</inkml:trace>
  <inkml:trace contextRef="#ctx0" brushRef="#br0" timeOffset="2983.793">5180 802,'1'0,"48"-20,0-2,-2-1,0-3,-2-2,25-21,1-33,-69 80,0-1,0 0,0 0,-1 0,1 0,-1 0,0 0,0 0,0 0,0-1,-1 1,0 0,1-1,-1 1,0 0,0-1,-1 1,1 0,-1-1,1 1,-1 0,0 0,0 0,-1 0,1-1,-1 2,1-1,-1 0,0 0,-1 0,-2-1,-1 1,0 0,0 0,0 1,0 0,0 0,-1 0,1 1,-1 0,1 0,-1 0,1 1,-1 0,1 0,-1 1,1 0,-1 0,1 1,-1-1,1 1,0 1,0-1,0 1,0 0,1 0,-1 1,1 0,-3 1,-5 7,0 0,1 1,0 0,1 1,1 0,0 1,1 0,0 0,1 1,1 0,1 1,0 0,1 0,1 0,1 0,0 0,1 1,0-13,1 1,0-1,1 0,-1 1,1-1,0 1,0-1,1 1,-1-1,1 0,0 1,1-1,-1 0,1 0,0 0,1 0,-1 0,1 0,0-1,0 1,0-1,1 0,-1 0,1 0,0 0,0-1,1 1,-1-1,3 1,6 2,0-1,0 0,0-1,0-1,1 0,-1-1,1 0,0-1,0-1,-1 0,1-1,0 0,0-1,4-1,185-62,-169 49</inkml:trace>
  <inkml:trace contextRef="#ctx0" brushRef="#br0" timeOffset="3462.859">6111 435,'-50'31,"1"2,1 2,2 2,2 1,1 3,2 2,2 2,36-43,0 0,0 1,0 0,0 0,1 0,-1 0,1 0,0 0,0 1,0-1,0 1,1-1,0 1,-1 0,1-1,0 1,1 0,-1 0,1 0,0 0,-1 0,2 0,-1 0,0-1,1 1,0 0,0 0,0 0,0-1,1 1,-1 0,1-1,0 1,0-1,0 0,1 0,-1 0,1 0,0 0,0 0,9 3,0 0,1-1,-1 0,1-1,0 0,0-1,1-1,-1 0,1-1,-1 0,1-1,-1-1,1 0,-1 0,1-2,-1 0,0 0,0-1,0-1,-1 0,0 0,0-2,0 1,0-2,4-4,13-9,-1-2,-2-1,0-1,-2-1,-1-1,-1-1,-1-1,-1-1,-2-1,-1-1,3-10,6-17,-9 24,-1 0,-2-1,-1 0,-2-2,-2 1,-1-1,0-18,-7 51,0 1,-1-1,0 0,0 0,0 0,0 0,-1 1,0-1,0 0,0 0,0 1,-1-1,0 1,0-1,0 1,0 0,-1-1,0 1,0 1,0-1,0 0,0 1,-1 0,0-1,1 1,-1 1,0-1,-1 0,1 1,0 0,-1 0,1 1,-1-1,0 1,1 0,-1 0,0 0,0 1,0-1,0 1,-3 1,-7 4,0 1,0 1,0 0,1 1,0 0,1 1,-1 1,2 0,0 1,0 0,1 1,0 0,1 0,0 2,1-1,1 1,0 0,1 1,0 0,0 2,-1 3,1 0,1 1,1-1,1 1,1 0,0 1,2-1,0 0,1 0,2 1,0-1,1 0,1 0,1 0,1-1,0 0,2 0,0 0,2-1,0 0,1-1,1 0,0-1,11 12,2-3,0-1,2-1,1-1,0-1,2-2,0-1,1-1,1-2,1-1,12 3,67 2,-88-19</inkml:trace>
</inkml:ink>
</file>

<file path=ppt/ink/ink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13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0,'0'720,"1"-720,-1-1,1 0,-1 1,1-1,0 0,-1 1,1-1,0 1,-1-1,1 1,0-1,-1 1,1 0,0-1,0 1,0 0,-1 0,1 0,0-1,0 1,0 0,0 0,-1 0,1 0,0 0,0 1,0-1,0 0,-1 0,1 0,0 1,0-1,-1 0,1 1,0-1,0 1,-1-1,1 1,0-1,-1 1,1-1,-1 1,1 0,-1-1,1 1,-1 0,1 0,-1-1,0 1,1 0,-1 0,0-1,0 1,1 0,-1 0,0 0,0 0,0-1,0 1,0 0,0 0,0 0,187-155,-169 141,1 0,1 2,0 0,1 1,0 1,0 1,1 1,0 1,0 1,0 0,1 2,14 0,-34 3,1 0,0 1,-1 0,1-1,-1 1,1 0,-1 0,0 1,1-1,-1 1,0 0,0 0,0 0,0 0,0 0,0 1,-1-1,1 1,-1 0,0 0,0 0,0 0,0 0,0 0,-1 0,1 1,-1-1,0 0,0 1,0 0,0-1,-1 1,0 0,1 6,0 0,-1 0,0 0,-1 0,0 0,0 0,-1 0,-1 0,1-1,-2 1,-2 5,-4 4,-2-1,0-1,-1 0,-1 0,-1-2,0 1,-1-2,0 0,-1-1,-1-1,0 0,0-2,-1 0,-1-1,0 0,0-2,0-1,-1 0,0-1,0-2,-1 0,19-2,-1 0,1-1,-1 1,1-1,-1 0,0 0,1 0,-1 0,1-1,-1 1,1-1,-1 0,1 0,0 0,-1 0,1-1,0 0,0 1,0-1,0 0,0 0,0-1,1 1,-1-1,1 1,0-1,-1 0,1 0,0 0,1 0,-1 0,0 0,1-1,0 1,0 0,0-1,0 1,0-1,1 1,0-1,-1-2,4-21,1 2</inkml:trace>
  <inkml:trace contextRef="#ctx0" brushRef="#br0" timeOffset="316.082">566 734,'49'9,"1"-2,0-2,0-2,1-2,-1-3,17-4,-49 4,0 0,0-2,-1 0,1-1,-1-1,0-1,-1 0,10-6,-20 9,0 0,0 0,0 0,0 0,-1-1,1 0,-1 0,-1-1,1 0,-1 1,0-2,0 1,-1 0,1-1,-1 1,-1-1,1 0,-1 0,-1 0,1 0,-1 0,0-3,-1 7,0 0,0-1,0 1,-1-1,1 1,-1 0,0-1,0 1,0 0,0-1,0 1,-1 0,0 0,1 0,-1 1,0-1,-1 0,1 1,0-1,-1 1,1-1,-1 1,0 0,0 0,0 1,0-1,0 1,0-1,0 1,0 0,-1 0,1 0,-3 0,-3-1,0 1,0 0,1 1,-1-1,0 2,0-1,0 1,0 1,1-1,-1 2,1-1,-9 4,5 1,0 0,0 0,1 1,0 1,1 0,-1 0,2 1,-1 1,1-1,1 1,0 1,1 0,0 0,1 0,0 1,1 0,0 0,1 0,-2 13,3-17,2 0,-1 1,1-1,0 0,1 0,0 1,1-1,0 0,0 0,1 0,0 0,1 0,0 0,0 0,1-1,0 1,0-1,1 0,0-1,1 1,-1-1,1 0,1 0,0-1,-1 1,2-2,-1 1,1-1,0 0,0 0,12 5,1-1,0-1,1-1,0-1,0 0,0-2,6 0,4-1</inkml:trace>
</inkml:ink>
</file>

<file path=ppt/ink/ink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11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1,'17'73,"6"393,12-158,-26-220,-7-64</inkml:trace>
  <inkml:trace contextRef="#ctx0" brushRef="#br0" timeOffset="244.792">1 536,'43'-4,"38"-7,16-2,-5 2,-8 3,-13-3,-10 2,-10 1,-9 3,-7 1,-4 7,-3 3,-6 0</inkml:trace>
  <inkml:trace contextRef="#ctx0" brushRef="#br0" timeOffset="480.63">847 622,'-1'12,"-1"1,1 0,1 0,0 0,1-1,1 1,0 0,0-1,1 1,1-1,0 0,1 0,0 0,1-1,0 0,0 0,2 0,-1-1,1 0,7 6,-10-13,1-1,-1 1,1-1,0-1,0 1,-1-1,1 0,0 0,0-1,0 0,0 0,0 0,0-1,0 1,0-2,0 1,0-1,0 1,-1-2,1 1,-1 0,1-1,-1 0,0-1,0 1,0-1,-1 0,1 0,-1 0,0-1,0 1,-1-1,1 0,-1 0,0-1,0 1,-1-1,0 1,0-1,0 0,0 1,-1-1,0 0,0 0,-1 0,0 0,0 0,0 0,-1-4,-5-4,-1 1,0 1,-1-1,0 1,-1 1,0-1,-1 2,0-1,0 1,-1 1,-1 0,0 0,0 1,0 1,-12-5,-34-11,33 17</inkml:trace>
</inkml:ink>
</file>

<file path=ppt/ink/ink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09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1,'28'703,"-29"-447,5-228,-4-29,-1 1,1 0,0-1,0 1,0 0,0-1,0 1,0 0,1-1,-1 1,0 0,0-1,0 1,0 0,0-1,0 1,0 0,1 0,-1-1,0 1,0 0,0 0,1-1,-1 1,0 0,0 0,1-1,-1 1,0 0,1 0,-1 0,0 0,0 0,1-1,-1 1,0 0,1 0,-1 0,0 0,1 0,-1 0,0 0,1 0,-1 0,0 0,1 0,-1 0,0 0,1 1,-1-1,0 0,1 0,-1 0,0 0,0 0,1 1,-1-1,0 0,0 0,1 1,-1-1,0 0,0 0,0 1,1-1,-1 0,0 1,21-41,18-37,4 3,3 1,13-12,-48 71,0 1,1 0,1 1,0 0,1 1,0 1,12-7,-25 16,0 0,0 0,1 0,-1 0,0 1,0-1,1 0,-1 1,0-1,1 1,-1 0,1-1,-1 1,1 0,-1 0,0 0,1 0,-1 0,1 0,-1 0,1 1,-1-1,0 0,1 1,-1-1,1 1,-1 0,0-1,0 1,1 0,-1 0,0 0,0 0,0 0,0 0,0 0,0 0,0 0,0 0,-1 0,1 1,0-1,-1 0,1 1,-1-1,1 0,-1 1,0-1,1 2,3 78,-4-71,-22 167,21-174,0-1,0 1,0 0,1-1,-1 1,1 0,0 0,-1-1,1 1,1 0,-1 0,0 0,1-1,-1 1,1 0,0 0,0-1,0 1,0-1,0 1,0-1,1 1,0-1,-1 0,1 0,0 1,0-1,0-1,0 1,2 1,12 4</inkml:trace>
  <inkml:trace contextRef="#ctx0" brushRef="#br0" timeOffset="411.597">846 481,'-24'26,"1"1,1 2,2 0,0 1,2 2,2-1,0 2,3 0,-7 24,19-55,0-1,0 1,0 0,1 0,-1 0,0 0,1 0,0 0,-1 0,1 0,0 0,0 0,0 0,0 0,1 0,-1 0,0 0,1 0,-1 0,1 0,0-1,0 1,0 0,0 0,0 0,0-1,0 1,0-1,1 1,-1-1,1 1,-1-1,1 0,-1 0,1 1,0-1,0 0,0-1,-1 1,1 0,0-1,0 1,0-1,0 1,0-1,0 0,0 0,0 0,0 0,0 0,0 0,0 0,0-1,0 1,0-1,0 0,1 0,7-5,0-1,-1-1,0 1,-1-1,1-1,-2 1,1-1,-1-1,0 1,-1-1,-1-1,3-5,6-7,0 1,-4 2,1 1,1 0,1 1,1 1,0 0,1 1,1 0,0 1,10-5,-25 19,0 0,0 0,0 0,0 1,0-1,0 0,1 1,-1-1,0 1,0-1,1 1,-1 0,0-1,1 1,-1 0,1 0,-1 0,0 0,1 0,-1 0,0 0,1 1,-1-1,0 0,1 1,-1-1,0 1,1-1,-1 1,0 0,0 0,0-1,0 1,0 0,0 0,0 0,0 0,0 0,0 0,0 0,-1 1,1-1,0 0,-1 0,1 1,-1-1,0 0,1 1,-1-1,0 0,0 2,6 78,-7-73,1 9,1 0,0-1,1 1,1 0,0-1,2 1,0-1,0 0,2 0,1 2</inkml:trace>
  <inkml:trace contextRef="#ctx0" brushRef="#br0" timeOffset="763.385">1213 508,'10'57,"1"-1,4-1,15 39,-30-90,0-1,1 0,0 0,-1 0,1 0,0 0,1 0,-1-1,0 1,1 0,0 0,-1-1,1 1,0-1,0 0,1 1,-1-1,0 0,1 0,-1 0,1-1,0 1,-1-1,1 1,0-1,0 0,0 0,0 0,0-1,0 1,0-1,1 1,-1-1,0 0,0 0,0-1,0 1,0 0,0-1,0 0,0 0,0 0,0 0,0 0,0-1,0 1,-1-1,1 0,-1 0,1 0,8-12,-1 0,0-1,-1 0,0 0,-1-1,-1-1,-1 1,0-1,-1 0,2-12,53-122,-47 134</inkml:trace>
  <inkml:trace contextRef="#ctx0" brushRef="#br0" timeOffset="1066.447">1750 707,'24'-25,"-1"0,-1-2,-1 0,-2-2,-1 0,-1-1,13-30,-15-13,-15 72,0-1,0 0,0 1,-1-1,1 0,0 1,-1-1,1 0,-1 1,1-1,-1 0,0 1,1-1,-1 1,0 0,0-1,0 1,0 0,-1-1,1 1,0 0,0 0,-1 0,1 0,-1 0,1 0,-1 0,1 1,-1-1,0 1,1-1,-1 1,1-1,-1 1,0 0,0 0,1 0,-1 0,-1 0,-5 2,-1 1,1 0,0 0,0 0,0 1,0 1,1-1,-1 1,1 1,0-1,1 1,-1 0,1 1,1-1,-1 1,1 0,0 1,1-1,-4 7,-1 0,2-5,0 1,1 0,0 0,1 0,0 1,1 0,0 0,1 0,0 1,1-1,0 1,0-1,1 1,1-1,0 1,1 0,0-1,1 1,0 0,1-1,0 0,0 0,1 0,1 0,0-1,1 1,0-1,0 0,3 2,3 1,0-1,1 0,0-1,1-1,0 0,1 0,0-2,0 1,1-2,0 0,0-1,0-1,1-1,0 0,5 0,11 1</inkml:trace>
</inkml:ink>
</file>

<file path=ppt/ink/ink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3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1,'-4'4,"0"0,0 0,0 1,1-1,-1 1,1 0,0 0,1 1,-1-1,1 0,0 1,1 0,-1-1,1 1,0 0,1 1,-1-5,-7 52,2 0,2 0,3 0,4 34,-1-3,3 223,-2-277,20-37,124-148,65-20,-206 170,1-1,-1 1,1 0,0 1,0 0,1 0,-1 0,1 1,-1 0,1 0,0 1,-1 0,1 0,0 1,0 0,0 1,-1-1,7 3,-10 0,-1 0,0 1,0-1,0 1,-1 0,1 0,-1 0,0 0,0 0,0 0,-1 1,1-1,-1 0,0 1,0 0,-1-1,1 1,-1-1,0 1,0 0,-1-1,0 1,1-1,-1 1,-1-1,1 1,-1-1,1 0,-1 0,-1 1,1-1,0-1,-13 18,0-1,-1-1,-1-1,0-1,-1 0,-1-1,-1-1,-1-1,1 0,-2-2,0 0,-1-2,1 0,-2-2,0 0,1-2,-2-1,-20 2,38-4,0-1,0-1,0 1,0-1,-1-1,1 1,0-1,0-1,-1 1,1-1,0 0,0-1,0 1,0-2,0 1,1-1,-1 0,1 0,-1-1,1 1,-2-3,3-4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2:48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0,'0'4,"-4"2,-6 3,-4 5,-1 4,2 2,4 4,3-8,3-7</inkml:trace>
</inkml:ink>
</file>

<file path=ppt/ink/ink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4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4,'-5'9,"0"0,1 1,0-1,1 1,0 0,0 0,1 0,1 1,0-1,0 0,1 1,0-1,1 0,0 1,1-1,0 0,0 0,1 0,1 3,-2-11,0 0,0 0,0 0,0 0,0 0,0 0,1 0,-1-1,0 1,1-1,0 1,-1-1,1 0,0 0,-1-1,1 1,0 0,0-1,0 0,-1 1,1-1,0 0,0-1,0 1,0 0,0-1,-1 0,1 1,0-1,-1 0,1-1,0 1,-1 0,1-1,-1 1,2-2,78-73,17-52,-98 127,0 0,0-1,0 1,0 0,0 0,1 0,-1 0,0 0,1 1,-1-1,0 0,1 0,-1 1,1-1,-1 1,1 0,-1-1,1 1,0 0,-1 0,1 0,-1 0,1 0,-1 0,1 0,0 1,-1-1,1 0,-1 1,1 0,-1-1,0 1,1 0,-1-1,0 1,1 0,-1 0,0 0,0 0,0 1,0-1,0 0,0 0,0 1,0-1,0 0,36 70,-35-67,13 41,-1 1,-3 0,-2 0,-2 1,-1 0,-3 0,-2 1,-4 26,3-42,-1 1,-2-1,-2 0,0 0,-2 0,-2-1,-1 0,-1 0,-2-1,0-1,-3 0,0-1,-16 20,26-40,-1-1,0 0,0 0,-1 0,0-1,0 0,-1 0,1-1,-1 0,0-1,-1 0,1-1,-1 1,1-2,-1 1,0-1,0-1,-7 0,13-2,0 0,0-1,0 1,0-1,0 0,0 0,0 0,1-1,-1 0,1 1,0-1,0 0,0 0,0-1,0 1,1-1,0 1,-1-1,1 0,0 0,1 0,-1 0,1 0,0 0,0-1,0 1,1 0,-1 0,1-1,0 1,0-1,0 1,1 0,0 0,0-1,0 1,0 0,1 0,-1 0,1 0,1-2,14-35,1 1,2 1,2 1,18-24,7-5,3 2,3 2,34-30,-60 68,-4 6</inkml:trace>
</inkml:ink>
</file>

<file path=ppt/ink/ink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4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1,'-5'28,"-1"20,5 6,2-6</inkml:trace>
</inkml:ink>
</file>

<file path=ppt/ink/ink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4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1,'10'14,"3"5</inkml:trace>
</inkml:ink>
</file>

<file path=ppt/ink/ink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5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1 292,'149'-251,"-106"213,-42 38,0-1,0 1,0 0,0-1,0 1,0 0,0 0,0 0,0 0,0 0,0 0,0 0,0 0,0 0,0 0,0 0,0 1,0-1,0 1,0-1,0 0,0 1,0 0,0-1,0 1,-1 0,1-1,0 1,0 0,-1 0,1-1,0 1,-1 0,1 0,-1 0,1 0,-1 0,1 0,-1 0,0 0,0 0,1 0,-1 0,0 0,0 0,0 0,0 0,0 0,0 1,-1-1,14 145,-13-141,0 0,0 0,1 0,0 0,0 0,0 0,0 0,1 0,0 0,0-1,0 1,1-1,0 0,0 1,0-1,0 0,0-1,1 1,-1-1,1 1,0-1,0 0,1-1,-1 1,0-1,1 1,0-1,-1-1,1 1,0-1,0 0,2 1,2-3,0 0,0 0,-1-1,1 0,-1 0,1-1,-1 0,0-1,0 0,0 0,-1-1,0 1,1-2,-2 1,1-1,-1 0,1 0,-2-1,1 0,-1 0,0 0,0-1,-1 0,0 1,-1-2,1 1,-2 0,1-1,-1 1,1-6,6-9,0 5</inkml:trace>
</inkml:ink>
</file>

<file path=ppt/ink/ink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5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1,'-5'33,"-1"21,0 7,1-4,1-5,2-8,6-11,2-10</inkml:trace>
</inkml:ink>
</file>

<file path=ppt/ink/ink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5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5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1,'0'934,"0"-911</inkml:trace>
</inkml:ink>
</file>

<file path=ppt/ink/ink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26,'39'-5,"31"-1,9 0,1 1,-9 2,-11 5,-7 3,-7 1,-7-1,-5-2,-4 5,-2 0,0-2,-2 0,-4-3</inkml:trace>
</inkml:ink>
</file>

<file path=ppt/ink/ink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6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1,'10'28,"3"11</inkml:trace>
</inkml:ink>
</file>

<file path=ppt/ink/ink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6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2:48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283 316,'-2'-3,"0"-1,0 1,-1 0,0 0,0 0,1 0,-2 0,1 0,0 1,0 0,-1 0,0 0,1 0,-1 0,0 1,0-1,0 1,0 0,0 0,0 1,0-1,0 1,0 0,0 0,0 0,0 1,-1-1,1 1,0 0,0 0,1 0,-2 1,-4 0,1 0,0 0,-1 1,1 0,1 0,-1 1,0 0,1 0,0 1,0 0,0 0,0 1,1 0,0 0,0 0,1 1,0 0,0 0,0 0,1 1,0-1,1 1,-1 0,2 0,-1 1,1-1,0 0,0 9,6-10,1-1,1 1,-1-1,1 0,0 0,1-1,-1 0,1 0,0-1,0 1,1-2,-1 1,1-1,0 0,-1 0,2-1,-1 0,4 0,9 5,-11-4,126 58,-132-59,0 0,-1 0,1 1,-1-1,0 1,0 0,0 0,0 0,0 1,-1-1,1 1,-1-1,0 1,0 0,-1 0,1 0,-1 0,0 0,0 0,0 0,0 0,-1 1,1-1,-1 0,-1 0,1 1,0-1,-1 0,0 0,0 0,0 0,-1 2,-7 13,-1-1,-1 0,-1-1,-1 0,0-1,-1 0,0-1,-1 0,-1-2,-1 0,0 0,0-2,-15 8,-12-4,29-16</inkml:trace>
  <inkml:trace contextRef="#ctx0" brushRef="#br0" timeOffset="260.339">113 268,'9'-14,"0"0,0 0,2 1,-1 1,2 0,-1 0,2 1,-1 1,2 0,-1 1,1 0,1 1,-1 1,1 0,15-4,244-56,-252 63,176-18,-157 20</inkml:trace>
</inkml:ink>
</file>

<file path=ppt/ink/ink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7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314 485,'-57'45,"1"3,3 2,-39 48,43-21,48-75,0 0,0-1,0 1,0 1,1-1,-1 0,1 0,0 0,-1 0,1 0,0 0,0 0,0 1,0-1,1 0,-1 0,1 0,-1 0,1 0,0 0,0 0,-1 0,2 0,-1 0,0 0,0-1,0 1,1 0,-1-1,1 1,-1-1,1 1,0-1,0 0,-1 0,1 0,0 0,0 0,2 0,3 2,0-1,0-1,1 1,-1-1,0-1,1 1,-1-1,0-1,1 1,-1-1,0 0,0-1,1 0,-1 0,-1-1,1 1,0-1,0-1,-1 1,5-5,6-3,-1-1,0-1,-1 0,-1-1,0-1,-1 0,0-3,6-7,-13 16,0-1,0 1,1 1,0 0,1 0,-1 0,2 1,-1 0,1 0,0 1,8-4,-15 11,0-1,0 1,0-1,0 1,0 0,0 0,0 0,0 0,0 1,0-1,0 0,-1 1,1 0,-1-1,1 1,-1 0,0-1,1 1,-1 0,0 0,0 0,0 0,0 0,-1 0,1 1,-1-1,1 0,-1 0,0 0,1 1,-1-1,-1 0,1 0,0 1,0-1,-1 0,1 0,-1 0,0 0,0 1,2 9,-1-5,0 1,0-1,0 1,1-1,1 1,-1-1,1 0,0 0,1 0,0 0,0 0,0 0,1-1,0 1,0-1,0 0,1 0,0-1,1 1,-1-1,1 0,0-1,0 0,0 1,0-2,1 1,0-1,0 0,0 0,0-1,4 1,1-2,0-1,0 0,0-1,0 0,-1-1,1 0,0-1,-1 0,1-1,-1 0,0-1,-1 0,1 0,-1-2,0 1,0-1,2-3,145-147,-127 122,-1-2,-2-1,-2-1,-2-1,-1-1,-2-1,-13 24,-1 0,0 0,-2 0,0 0,-1-1,-1 0,-1 0,0 1,-1-1,-1 0,-1 0,-1 1,-1-1,0 1,-3-6,5 19,0-1,0 1,-1 0,1 1,-1-1,-1 0,1 1,0 0,-1-1,0 1,0 1,0-1,-1 1,1-1,-1 1,0 1,0-1,0 1,0-1,0 1,0 1,-1-1,1 1,0 0,-1 0,1 1,-1-1,0 1,1 0,-1 1,1 0,-1-1,1 2,0-1,-1 1,1 0,0 0,0 0,0 0,0 1,0 0,1 0,-1 1,-3 2,-5 9,1 0,0 0,1 1,0 1,2 0,0 0,1 1,0 0,2 1,0-1,1 1,1 0,0 1,2-1,0 0,1 1,2 0,0-1,0 1,2-1,0 0,2 0,0 0,1 0,1-1,0 0,2 1,3 3,1-1,0 0,2-1,0 0,1-2,1 1,1-2,1 0,0-2,1 0,1-1,0-1,1-1,0 0,1-2,0-1,0-1,1-1,0 0,1-2,-1-1,1-1,0-2,0 0,1-1,-2-1</inkml:trace>
</inkml:ink>
</file>

<file path=ppt/ink/ink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9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2631 735,'-5'33,"4"12,1-2</inkml:trace>
  <inkml:trace contextRef="#ctx0" brushRef="#br0" timeOffset="163.39">2602 171,'0'0</inkml:trace>
  <inkml:trace contextRef="#ctx0" brushRef="#br0" timeOffset="5166.026">3110 1,'-1'351,"-26"-135,16-76,5-95,9-33</inkml:trace>
  <inkml:trace contextRef="#ctx0" brushRef="#br0" timeOffset="5416.416">2800 424,'33'5,"26"1,13 0,-2-1,-7-1,-11-2,-8-1,-7-1,-5 0,-4 0,-1 0,-1 0,1-1,-1 1,1 0,1 0,-5 0</inkml:trace>
  <inkml:trace contextRef="#ctx0" brushRef="#br0" timeOffset="5667.989">3619 509,'-10'33,"-2"21,4 7,5-8</inkml:trace>
  <inkml:trace contextRef="#ctx0" brushRef="#br0" timeOffset="5833.471">3674 198,'0'0</inkml:trace>
  <inkml:trace contextRef="#ctx0" brushRef="#br0" timeOffset="11066.53">4098 509,'0'-2,"-1"0,1 0,0 0,-1 0,0 0,1 0,-1 0,0 0,0 0,0 1,0-1,0 0,0 1,-1-1,1 1,-1-1,1 1,-1 0,1-1,-1 1,0 0,1 0,-1 0,0 0,0 1,0-1,0 0,0 1,0-1,0 1,0 0,0 0,0 0,0 0,0 0,0 0,0 0,0 1,0-1,0 1,0-1,1 1,-1 0,0 0,0 0,0 0,1 0,-1 0,0 0,1 0,-1 1,1-1,0 1,-1-1,1 1,0 0,-1 1,-6 1,0 1,1 0,0 0,0 1,0 0,1 1,-1-1,1 1,1 0,0 1,0-1,0 1,1 0,0 0,0 1,1-1,0 1,1 0,0 0,0-1,1 1,0 0,1 1,0-1,0 0,1 0,0 0,0 0,2 3,-1-9,0 0,0 0,0 0,0 0,1 0,-1-1,1 1,0-1,0 0,0 1,0-1,0-1,0 1,0 0,1-1,-1 0,1 0,-1 0,1 0,-1 0,1-1,0 1,-1-1,1 0,0 0,-1 0,3-1,95-30,-93 26,1 0,-1-1,0 0,0-1,-1 0,0 0,0-1,-1 1,0-2,0 1,-1 0,0-1,0 0,-1 0,0-1,-1 1,0-1,-1 0,0 0,0 0,-1 0,0 0,-1 0,0 0,0 0,-1 0,-1 0,-1-6,1 12,0 0,-1 0,1 0,-1 0,0 1,0-1,0 1,-1-1,1 1,-1 0,0 1,0-1,0 1,0-1,0 1,0 0,-1 1,1-1,-1 1,1 0,-1 0,1 0,-1 1,0-1,1 1,-1 0,0 1,1-1,-1 1,0 0,-3 1,-12 4</inkml:trace>
  <inkml:trace contextRef="#ctx0" brushRef="#br0" timeOffset="11832.932">4465 368,'-68'214,"40"-127,45-127,2 0,2 2,1 1,2 0,2 2,2-1,-27 35,-1 0,0 0,1 0,-1 0,0 0,1-1,-1 1,1 1,0-1,-1 0,1 0,0 0,0 0,-1 0,1 1,0-1,0 0,0 1,0-1,0 0,0 1,0 0,0-1,0 1,0-1,0 1,1 0,-1 0,0 0,0 0,0 0,0 0,0 0,0 0,1 0,-1 0,0 0,0 1,0-1,0 1,0-1,0 1,0-1,0 1,0-1,0 1,0 0,0-1,-1 1,1 0,0 0,0 0,-1 0,1 0,-1 0,1 0,16 66,-13-48,0-1,1 1,2-1,-1 0,2 0,0-1,3 3,-9-17,0-1,0 0,0 1,0-1,0 0,1 0,-1 0,1-1,0 1,-1 0,1-1,0 0,0 0,0 0,0 0,0 0,0 0,0-1,0 1,0-1,0 0,0 0,0 0,0-1,0 1,0-1,0 1,0-1,0 0,0 0,0-1,0 1,0 0,-1-1,1 0,-1 0,1 1,-1-1,0-1,1 1,-1 0,0-1,-1 1,1-1,0 1,-1-1,1-1,98-163,-60 60,-34 88</inkml:trace>
  <inkml:trace contextRef="#ctx0" brushRef="#br0" timeOffset="12284.391">5227 283,'-125'15,"121"-15,0 1,1 1,-1-1,1 0,-1 1,1 0,-1 0,1 0,0 0,0 0,0 1,0-1,0 1,1 0,-1 0,1 0,0 0,0 0,0 1,0-1,0 1,1-1,-1 1,1 0,0-1,0 1,1 0,-1 0,1-1,0 1,0 1,1 2,1 0,1 1,-1-1,1-1,1 1,-1 0,1-1,0 0,0 0,1 0,0 0,0-1,0 1,1-2,0 1,0 0,6 3,42 43,-51-48,-1 0,1 0,0 0,-1 0,1 1,-1-1,0 0,-1 1,1 0,0-1,-1 1,0 0,0 0,0 0,0 0,-1 0,1 0,-1 0,0 0,0 0,-1 0,1 0,-1 0,0 0,0 0,0 0,-1-1,1 1,-1 0,0-1,0 1,0-1,0 1,-1-1,0 0,1 0,-1 0,0-1,0 1,0-1,-1 1,1-1,-1 0,-1 1,-105-2,85-8</inkml:trace>
  <inkml:trace contextRef="#ctx0" brushRef="#br0" timeOffset="-1164.505">627 537,'-12'18,"0"1,2-1,0 2,1-1,1 1,1 1,0-1,2 1,1 0,0 1,1-1,2 0,0 16,1-32,1 0,0 0,0 0,0-1,0 1,1 0,0-1,0 1,0-1,0 1,1-1,0 0,0 0,0 0,0-1,1 1,-1-1,1 0,0 1,0-2,0 1,0 0,1-1,-1 0,0 0,1 0,0-1,0 1,-1-1,1 0,0-1,0 1,0-1,0 0,0 0,0 0,0-1,-1 0,1 0,2 0,4-4,0 0,0 0,-1-1,0 0,0-1,0 0,-1-1,0 1,0-2,-1 0,0 0,-1 0,0-1,0 0,-1 0,0-1,-1 1,0-1,-1-1,0 1,-1-1,0 1,-1-1,0 0,-1 0,0 0,-1 0,-1 0,1 0,-2 0,0 1,0-1,-1 0,-2-3,3 10,0 0,-1 0,1 0,-1 0,0 1,-1-1,1 1,-1 0,0-1,0 2,0-1,-1 0,1 1,-1 0,0 0,0 1,0-1,0 1,0 0,-1 0,1 1,-1-1,1 1,-1 0,1 1,-1 0,0-1,1 2,-1-1,1 1,-1 0,0 0,1 0,0 1,-1 0,-3 2,-10 9</inkml:trace>
  <inkml:trace contextRef="#ctx0" brushRef="#br0" timeOffset="-783.099">1050 848,'141'-245,"-140"244,-1 0,0 0,0 0,0 0,0 1,0-1,0 0,1 0,-1 0,0 0,0 1,1-1,-1 0,0 0,1 1,-1-1,0 0,1 1,-1-1,1 0,0 1,-1-1,1 1,-1-1,1 1,0-1,-1 1,1-1,0 1,0 0,-1-1,1 1,0 0,0 0,0-1,-1 1,1 0,0 0,0 0,0 0,0 0,-1 0,1 0,0 1,0-1,0 0,-1 0,1 1,0-1,0 0,-1 1,1-1,0 1,-1-1,1 0,0 1,-1 0,1-1,-1 1,15 73,-15-66,1 1,0 0,0-1,1 1,0-1,0 0,1 1,0-1,0 0,1-1,0 1,1-1,-1 1,2-1,-1-1,6 7,-8-10,1-1,-1 0,1 0,-1 0,1 0,0 0,0-1,0 1,0-1,0 0,0 0,0-1,0 1,0-1,0 0,0 0,0 0,0-1,0 0,0 1,0-1,0-1,0 1,0 0,0-1,0 0,-1 0,1 0,-1 0,1-1,84-90,17-60,-92 142</inkml:trace>
  <inkml:trace contextRef="#ctx0" brushRef="#br0" timeOffset="-236.963">2038 481,'-23'4,"-1"0,1 2,0 1,1 1,0 0,0 2,1 1,0 0,1 1,0 2,1 0,-2 3,15-12,-1 0,0 1,1 0,0 1,1-1,-1 1,1 0,1 0,-1 1,1 0,0 0,1 0,0 0,0 0,1 0,0 1,1-1,-1 1,2 0,-1-1,1 1,0 0,1-1,0 1,1 0,-1-1,2 0,0 4,2-5,-1 0,1 0,0-1,1 0,-1 0,1 0,1-1,-1 0,1 0,0 0,0-1,0 0,0 0,1-1,0 0,0 0,0-1,0 0,0-1,0 1,0-1,0-1,1 0,-1 0,0-1,0 1,0-2,1 1,-1-1,0-1,-1 1,4-3,12-7,-1-1,0-2,0 0,-2-1,0-1,-1-1,-1-1,0-1,-1 0,-2-1,0-1,-1 0,-1-1,-2 0,0-1,-1-1,-1 1,-2-1,4-23,-4 24,-1-1,-1 0,-1 0,-1 0,-2 0,0 0,-2-1,0 1,-2 0,-1 0,-1 0,-1 1,-1-1,-9-17,15 37,-1 1,0 0,-1-1,1 1,-1 0,0 0,0 0,0 1,0-1,0 1,-1-1,0 1,0 0,0 1,0-1,0 1,0 0,-1 0,1 0,-1 0,0 1,1 0,-1 0,0 0,0 0,1 1,-1 0,0 0,0 0,0 0,0 1,1 0,-1 0,0 0,1 1,-1 0,1 0,-1 0,0 1,-5 3,1 0,-1 1,1 1,1 0,0 0,0 0,1 1,0 0,0 1,1-1,0 1,1 1,0-1,0 1,1-1,1 1,-1 2,-3 18,1 0,1 1,1-1,2 1,2 21,2-28,1 0,1 0,1-1,1 1,1-1,1 0,1-1,2 0,0 0,1-1,1-1,1 0,1-1,1 0,1-1,0-1,2-1,0-1,0 0,11 5,-24-16,-1-1,1-1,-1 1,1-1,0 0,1 0,-1 0,0-1,1 0,0-1,-1 1,1-1,0-1,-1 1,1-1,0 0,0 0,0-1,-1 0,1-1,-1 1,1-1,5-2,6-9</inkml:trace>
  <inkml:trace contextRef="#ctx0" brushRef="#br0" timeOffset="21088.412">288 481,'-2'-3,"1"-1,-1 1,0 0,0 0,0 0,0 0,0 0,-1 0,1 1,-1-1,0 1,0 0,0-1,0 1,0 1,0-1,-1 0,1 1,0 0,-1 0,1 0,-1 0,0 0,1 1,-1-1,1 1,-3 0,-1 0,1 1,0-1,0 1,0 0,0 1,0-1,0 1,1 1,-1-1,0 1,1 0,0 0,0 0,0 1,0 0,0 0,1 0,-1 0,1 1,0 0,-1 1,-61 116,60-102,2 0,0 0,0 0,2 1,1 0,1-1,0 1,2 0,1 5,-3-20,0 0,1 0,0 0,0 0,0 0,1 0,0 0,0 0,0 0,1-1,0 0,0 1,1-1,-1 0,1 0,0-1,0 1,1-1,-1 0,1 0,0 0,0-1,0 0,0 0,1 0,0 0,-1-1,1 0,0 0,1 0,15 0,0 0,-1-2,1 0,0-1,-1-1,1-1,20-6,78-8,-95 17</inkml:trace>
</inkml:ink>
</file>

<file path=ppt/ink/ink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12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0 848,'24'7,"0"-1,0-1,1-1,-1-1,1-1,0-1,6-2,-12 2,3 0,0 0,-1-1,1-1,0-1,0-1,0-1,-1-1,0-1,0-1,0-1,-1 0,0-2,11-7,-27 13,0 0,0-1,0 1,-1-1,0 0,0 0,0-1,-1 1,1 0,-1-1,0 0,-1 1,0-1,0 0,0 0,0 0,-1 0,0 0,0 1,-1-1,1 0,-1 0,-1 0,1 0,-1 1,0-1,0 1,-1-1,0 1,1 0,-2 0,1 0,-1 0,1 1,-1-1,-1 1,1 0,0 0,-1 1,0-1,0 1,0 0,0 0,-1 1,-4-2,0-1,-1 1,0 1,1-1,-1 2,-1 0,1 0,0 1,-1 0,1 1,0 0,-1 1,1 0,0 1,0 0,0 1,0 0,0 1,0 0,1 0,0 1,0 1,0 0,1 0,0 1,0 0,0 0,1 1,0 0,1 1,0 0,0 0,1 1,0-1,0 1,1 0,-2 8,3-8,0 1,1-1,0 1,1-1,0 1,1 0,0 0,1 0,0 0,0 0,1-1,1 1,0 0,0-1,1 1,1-1,0 1,0-1,1-1,0 1,0-1,1 1,1-2,-1 1,3 1,9 4,0-1,1-1,0-1,0 0,2-2,-1 0,1-1,0-1,1-1,-1-1,1-1,0-1,1-1,-1-1,0 0,0-2,1-1,-1-1,0 0,0-2,-1 0,0-2,16-6,15-7,0-2,-1-2,-1-2,22-17,-35 20,-6 4</inkml:trace>
  <inkml:trace contextRef="#ctx0" brushRef="#br0" timeOffset="253.941">1497 650,'-44'48,"-27"35,-8 8,10-6,12-14,15-13,11-12,10-9,9-6,6-3,5-7</inkml:trace>
  <inkml:trace contextRef="#ctx0" brushRef="#br0" timeOffset="480.96">1101 707,'249'221,"-231"-206,0-2,1-1,1 0,0-1,0-1,1-1,0-1,1-1,-1-1,2 0,-1-2,0-1,1 0,0-2,10-1,80-2,-89 1</inkml:trace>
  <inkml:trace contextRef="#ctx0" brushRef="#br0" timeOffset="780.702">2230 735,'-31'3,"1"2,-1 2,1 1,0 1,0 1,1 2,1 0,0 3,1 0,0 1,1 2,-13 12,35-26,0 0,0 0,0 1,0-1,1 1,0 0,0 0,0 0,1 1,-1-1,1 0,0 1,1 0,-1-1,1 1,1 0,-1 0,1 0,0 0,0-1,0 1,1 0,0 0,0 0,1-1,-1 1,1-1,0 1,1-1,-1 0,1 1,0-1,1-1,-1 1,1 0,0-1,0 0,0 0,1 0,-1 0,1-1,0 0,0 0,0 0,1 0,-1-1,0 0,1 0,0-1,-1 1,1-1,4 0,1-3,0 0,1-1,-1 0,-1-1,1 0,0 0,-1-1,0-1,0 0,-1 0,1-1,-1 0,-1-1,1 0,-1 0,-1-1,0 0,0 0,5-9,23-23,9-11,-32 35,1 1,1 1,0 0,1 1,0 1,1 0,9-5,-23 17,-1 0,1 0,-1 1,1-1,-1 0,1 0,0 1,0-1,-1 1,1 0,0-1,0 1,-1 0,1 0,0 0,0 0,-1 1,1-1,0 0,0 1,-1-1,1 1,0-1,-1 1,1 0,-1 0,1 0,-1 0,1 0,-1 0,1 0,-1 1,0-1,0 0,0 1,0-1,1 1,27 69,-21-46,41 62,-38-72</inkml:trace>
  <inkml:trace contextRef="#ctx0" brushRef="#br0" timeOffset="1202.099">2625 1158,'18'-49,"3"0,1 1,3 2,1 0,3 2,1 1,19-18,-49 59,0 1,1-1,0 1,-1 0,1-1,0 1,-1 0,1-1,0 1,0 0,0 0,0 0,0 0,0 0,1 0,-1 0,0 0,0 0,1 0,-1 1,0-1,1 0,-1 1,1 0,-1-1,1 1,-1 0,1-1,-1 1,1 0,-1 0,1 0,-1 1,1-1,-1 0,1 1,-1-1,1 0,-1 1,1 0,-1-1,0 1,1 0,-1 0,0 0,0-1,1 1,-1 1,0-1,0 0,0 0,0 1,2 61,-4-58,0 1,1 0,0-1,0 1,0 0,0-1,1 1,0 0,0-1,1 1,0-1,0 1,0-1,0 0,2 3,0-7,-1 1,0-1,0 1,1-1,-1 0,1 0,-1 0,1-1,-1 1,1-1,0 0,-1 0,1 0,0 0,-1-1,1 1,-1-1,1 0,-1 0,1 0,-1-1,0 1,0-1,0 0,1 0,-2 0,1 0,0 0,0-1,-1 1,1-1,-1 0,0 0,11-6,12-8,0-2,2 0,0 2,1 2,0 0,1 2,1 1,7-1,-35 12,1 0,-1 0,0 0,1 0,-1 1,1-1,-1 1,1 0,-1-1,1 1,-1 0,1 1,-1-1,1 0,-1 1,1-1,-1 1,0 0,1 0,-1 0,0 0,1 0,-1 0,0 1,0-1,0 1,0-1,0 1,-1 0,1 0,0 0,-1 0,1 0,-1 0,0 0,0 0,0 1,0-1,0 0,0 1,-1-1,1 1,-1-1,1 1,4 62,-6-55,1 1,1-1,0 0,0 0,1 1,0-1,1 0,0-1,1 1,0-1,0 1,3 2,8 10,-2-4</inkml:trace>
  <inkml:trace contextRef="#ctx0" brushRef="#br0" timeOffset="2134.785">3754 819,'-10'26,"1"1,1 0,1 1,2-1,1 1,1 0,1 6,0-13,-6 258,-7-192,10-113,20-20,3 2,1 0,2 2,2 0,1 1,3 1,1 2,2 0,-3-2,1 1,2 1,1 2,2 1,2 2,1 1,1 1,2 3,22-13,-58 39,0-1,0 1,0 0,0 0,0 0,0 1,1-1,-1 1,1 0,-1 0,1 0,-1 0,1 1,0-1,-1 1,1 0,0 0,-1 0,1 0,0 1,-1 0,1-1,-1 1,1 1,-1-1,1 0,-1 1,0 0,0 0,1 0,-2 0,1 0,0 0,0 1,-1 0,1-1,-1 1,0 0,0 0,0 0,2 4,-2 1,0 1,-1-1,0 1,0 0,-1-1,0 1,0 0,-1-1,0 1,-1 0,0-1,0 1,-1-1,0 0,0 0,-1 0,0 0,-1-1,1 1,-7 5,-5 8,-1-1,0-1,-2 0,-1-1,0-1,-9 4,-1 2,-1-2,-1-1,-1-2,-1-1,-25 8,57-24,1 1,-1-1,0 0,1 0,-1 0,0-1,0 1,0 0,0-1,0 1,0-1,0 0,0 1,0-1,0 0,0 0,0 0,0-1,0 1,0 0,0-1,0 1,0-1,0 0,1 0,-1 0,0 0,0 0,1 0,-1 0,0 0,1-1,-1 1,1 0,0-1,-1 0,1 1,0-1,0 0,0 1,0-2,34-99,-22 79,2-7</inkml:trace>
  <inkml:trace contextRef="#ctx0" brushRef="#br0" timeOffset="2399.822">4657 1,'0'781,"0"-768,-1 1,0-1,-1 1,0-1,-1 1,-1-1,0 0,-1 0,0-1,-5 8,15-29,3-4</inkml:trace>
  <inkml:trace contextRef="#ctx0" brushRef="#br0" timeOffset="2716.587">4883 762,'28'10,"1"-1,0-1,0-2,0-1,1-2,0 0,0-2,28-3,-52 2,1-1,-1 0,0 0,0 0,0-1,0 0,0 0,-1 0,1-1,-1 0,1 0,-1 0,0-1,0 0,0 0,-1 0,1 0,-1-1,0 0,-1 0,1 0,-1 0,0 0,0-1,0 0,-1 1,0-1,0 0,-1 0,1 0,-1 0,0 0,-1-1,0 1,0 0,0 0,1 1,-1 1,0-1,0 0,0 1,-1-1,1 1,-1-1,0 1,0-1,-1 1,1 0,-1-1,0 1,0 0,-1 0,1 0,-1 1,1-1,-1 1,-1-1,1 1,0 0,-1 0,1 0,-1 1,0-1,0 1,0 0,0 0,-1 0,1 1,0-1,-1 1,1 0,-1 0,1 1,-1-1,1 1,-1 0,-4 1,-3 2,-1 1,1 0,0 1,0 1,0 0,1 0,0 1,0 1,0 0,1 0,0 1,1 0,0 1,1 0,0 0,0 1,1 0,0 0,-2 7,-3 0,2 1,0 0,0 1,2 0,1 0,0 1,2 0,0 0,0 6,4-18,0 0,1 1,0-1,0 0,1 0,0 1,1-1,0 0,0 0,1-1,0 1,1 0,0-1,0 0,1 0,0 0,0 0,1-1,0 0,0 0,1 0,4 3,5 1,0 0,1-2,0 0,0 0,1-2,0 0,0-1,1-1,0 0,0-2,6 1,6-1</inkml:trace>
</inkml:ink>
</file>

<file path=ppt/ink/ink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10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219 368,'652'-229,"-335"91,-318 139,1-1,-1 1,1 0,-1 0,1 0,-1 0,1 0,0 0,-1 0,1 0,0 0,0 0,0 1,0-1,0 0,0 0,0 0,0 0,0 0,0 0,1 0,-1 0,0 0,1 0,-1 0,1 0,-1 0,1 0,0 0,-1 0,1-1,0 1,-1 0,1 0,0-1,0 1,0 0,0-1,0 1,0-1,0 1,0-1,0 0,0 1,0-1,0 0,0 0,0 1,0-1,0 0,0 0,0 0,0 0,0-1,0 1,0 0,0 0,0-1,0 1,0 0,0-1,0 1,0-1,0 0,0 1,0-1,0 0,0 0,-176 461,157-372,4 1,4 0,4 1,3 0,5 0,5 15,20 118,-21-200,0 21,-6-43,-1 0,1 0,-1 0,0 0,1-1,-1 1,0 0,1 0,-1-1,0 1,0 0,0-1,0 1,1-1,-1 1,0-1,0 1,0-1,0 0,0 1,0-1,0 0,0 0,0 0,0 0,-1 0,1 0,0 0,0 0,0 0,0 0,0-1,0 1,0 0,0-1,0 1,0-1,1 1,-1-1,0 1,0-1,-133-67,80 39,-2 2,-1 3,-1 2,-1 3,0 2,-1 3,-1 3,0 2,-1 3,-47 2,-6 31,111-25,0-1,1 1,-1 0,0 0,1 0,-1 1,1-1,0 1,0 0,0 0,0 0,1 0,-1 0,1 1,-1-1,1 1,0-1,1 1,-1 0,1 0,-1 0,1 0,0 0,1 0,-1 0,1 2,20 40,-3-26</inkml:trace>
  <inkml:trace contextRef="#ctx0" brushRef="#br0" timeOffset="384.014">472 763,'240'-79,"2"11,179-25,-379 86,-1 2,1 1,-1 3,24 2,-63-1,-1-1,1 1,0 0,0 0,-1 0,1 1,0-1,0 0,-1 1,1-1,0 1,-1 0,1-1,0 1,-1 0,1 0,-1 0,1 0,-1 0,0 0,1 1,-1-1,0 0,0 1,0-1,0 1,0-1,0 1,0-1,-1 1,1 0,-1-1,1 1,-1 0,1 0,-1-1,0 1,0 0,0 0,0-1,0 1,0 0,-1 0,1 0,0-1,-1 1,1 0,-1-1,0 1,0 0,0-1,0 1,0-1,0 1,-43 77,32-61,1 0,1 1,0 0,2 0,0 1,1 0,1 1,1-1,1 1,-1 10,4-13,0 1,1 0,1-1,1 1,1-1,0 0,4 10,-1-10</inkml:trace>
  <inkml:trace contextRef="#ctx0" brushRef="#br0" timeOffset="769.245">2223 876,'-26'14,"1"1,0 1,1 1,1 2,1 0,1 1,0 1,2 1,0 1,1 0,2 2,0 0,2 0,-5 15,17-36,0 0,0 1,1-1,0 0,0 1,0-1,1 1,-1 0,1-1,0 1,0-1,1 1,0-1,-1 1,1-1,1 1,-1-1,1 0,-1 1,1-1,1 0,-1 0,0 0,1-1,0 1,0-1,0 1,0-1,1 0,-1 0,1 0,0-1,0 1,-1-1,2 0,-1 0,0 0,0-1,1 1,-1-1,5 0,-2 0,1 0,0-1,0-1,-1 1,1-1,0-1,-1 1,1-1,-1 0,1-1,-1 0,0 0,0-1,0 1,-1-2,1 1,-1-1,0 0,0 0,3-5,93-126,-92 118,-1-1,-1 0,0 0,-1-1,-1 1,-1-1,-1-1,-1 1,-1-1,0 1,-2-1,-1-19,1 37,1 0,-1-1,0 1,0-1,0 1,0-1,-1 1,1 0,-1-1,0 1,0 0,0 0,0-1,-1 1,1 0,-1 0,0 0,0 1,0-1,0 0,-1 1,1-1,0 1,-1 0,0 0,0 0,1 0,-1 0,0 1,-1-1,1 1,0 0,0 0,0 0,-1 0,1 0,-1 1,1 0,0 0,-1 0,1 0,-1 0,1 0,0 1,-1 0,1 0,0 0,-1 0,1 0,0 1,-21 17,5 1</inkml:trace>
  <inkml:trace contextRef="#ctx0" brushRef="#br0" timeOffset="1031.477">2618 1272,'1'-51,"2"1,2 0,3 0,2 1,8-22,-13 55,0-1,2 1,0 0,1 1,0 0,1 0,1 1,3-3,-10 13,1-1,-1 1,1 0,0 1,0-1,1 1,-1-1,0 1,1 1,0-1,0 1,0-1,0 1,0 1,0-1,1 1,-1 0,0 0,1 1,-1-1,1 1,-1 0,1 1,-1-1,0 1,1 0,2 1,104 61,-88-43</inkml:trace>
</inkml:ink>
</file>

<file path=ppt/ink/ink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5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1,'-19'0,"0"0,0 2,1 1,-1 0,1 1,-1 1,1 1,1 0,-13 7,22-9,0 0,0 1,1 0,0 1,0-1,0 1,1 0,-1 1,2 0,-1 0,1 0,0 1,0-1,1 1,0 0,0 1,1-1,0 1,1-1,0 1,0 2,0-3,1 0,0 0,0 0,1-1,0 1,1 0,0 0,0 0,0 0,1 0,1-1,-1 1,1-1,0 0,1 1,-1-2,2 1,-1 0,1-1,0 0,0 0,0 0,1 0,0-1,0 0,0 0,1-1,0 0,0 0,0 0,0-1,1 0,-1-1,1 0,6 2,1-2,0-1,0 0,-1-1,1 0,0-1,0-1,0 0,-1-1,1-1,-1 0,13-6,2-1</inkml:trace>
</inkml:ink>
</file>

<file path=ppt/ink/ink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5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86,'-25'17,"1"1,0 1,2 1,0 1,1 0,1 2,1 1,1 0,2 1,0 1,-3 8,18-31,0 1,0-1,0 0,0 1,0-1,1 1,0-1,-1 0,1 1,0-1,1 1,-1-1,1 1,-1-1,1 0,0 1,0-1,1 0,-1 0,1 0,-1 0,1 0,0 0,0 0,1 0,-1-1,0 1,1-1,-1 0,1 0,0 0,0 0,0 0,0 0,0-1,0 0,0 1,1-1,-1 0,0-1,1 1,-1 0,1-1,0 0,6 2,0 0,0 0,0-1,0-1,0 1,0-2,0 0,0 0,-1 0,1-1,0-1,0 0,-1 0,0-1,1 0,-2 0,1-1,0 0,-1-1,0 0,5-5,0 0,0-1,-2-1,1 0,-2 0,1-1,-2-1,0 1,-1-2,0 1,-2-1,1 0,0-8,-4 18,-1-1,0 0,0 0,-1 0,0 0,0 0,0 0,-1-1,0 1,-1 0,0 0,0 0,0 0,-1 0,0 0,0 0,-1 0,0 1,0-1,0 1,-1 0,0 0,0 0,-1 1,1-1,-1 1,-1 0,1 0,-1 1,1 0,-1 0,0 0,-1 0,1 1,-1 0,1 1,-1-1,0 1,0 1,-5-2,-13 5,6 3</inkml:trace>
</inkml:ink>
</file>

<file path=ppt/ink/ink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5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0 167,'4'11,"1"0,0 0,0-1,1 1,1-1,0-1,0 1,0-1,1 0,1-1,7 7,-12-12,0 0,0 0,0 0,1-1,-1 1,1-1,0 0,-1 0,1 0,0-1,0 0,0 0,0 0,0-1,0 1,0-1,0 0,0-1,0 1,0-1,0 0,0 0,0-1,0 0,0 1,-1-2,1 1,1-1,9-8,0-1,0 0,-2-1,1 0,-2-1,0 0,0-1,-2-1,0 0,0 0,-2-1,3-8,6-60,-16 61</inkml:trace>
</inkml:ink>
</file>

<file path=ppt/ink/ink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6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1,'-25'478,"20"-296,-22 249,26-394,9 76,14-91,-11-23</inkml:trace>
</inkml:ink>
</file>

<file path=ppt/ink/ink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6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37 845,'-2'8,"0"1,1 0,0 0,0 0,0 0,2 0,-1-1,1 1,0 0,1 0,0 0,0-1,1 1,0-1,0 0,1 0,0 0,1 0,2 2,-6-8,1-1,0 1,0-1,0 0,0 1,1-1,-1 0,0-1,0 1,1 0,-1 0,0-1,1 0,-1 1,1-1,-1 0,0 0,1 0,-1-1,1 1,-1 0,0-1,1 0,-1 1,0-1,0 0,1 0,-1-1,0 1,0 0,0-1,0 1,0-1,60-59,-32 21,-1-1,-2-2,-2-1,-2-1,-2 0,-2-2,8-31,-14 37,-2 0,-2 0,-2-1,-1 0,-1-33,-5 60,0 1,0 0,-2 0,0 0,0 0,-2 0,0 0,0 1,-1 0,-1 0,0 0,0 0,-2 1,1 0,-2 1,1 0,-2 0,1 1,-2-1,6 7,0 0,0 1,0-1,-1 1,1 0,-1 1,1-1,-1 1,0 0,0 1,0-1,0 1,0 1,0-1,-1 1,1 0,0 0,0 1,0-1,0 1,0 1,0-1,0 1,0 0,0 1,1-1,-1 1,1 0,0 0,0 1,-1 0,-8 7,1-1,0 2,0-1,2 2,-1 0,2 0,-1 1,2 0,0 1,-7 14,9-9,0 0,1 0,0 1,2-1,1 1,0 0,1 0,2 0,0 0,1 0,1 0,1 0,1 0,1 0,1-1,0 0,2 0,5 10,2 1,1-1,1 0,2-2,1 0,1-1,1-1,1 0,1-2,2-1,0-2,5 3,10 1,1-2,1-1,0-3,5 0,-26-10,2 1</inkml:trace>
</inkml:ink>
</file>

<file path=ppt/ink/ink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7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0,'0'7,"-1"195,-15 87,4-80,12-207,0 1,0-1,0 0,1 0,-1 0,1 0,-1 0,1 0,0 0,0 0,0 0,0 0,0 0,0 0,1 0,-1-1,0 1,1 0,-1-1,1 0,0 1,0-1,-1 0,1 0,0 0,0 0,0 0,0 0,0 0,0-1,0 1,1-1,-1 1,0-1,0 0,0 0,0 0,1 0,-1-1,0 1,0 0,0-1,0 0,0 1,0-1,0 0,0 0,0 0,0 0,0 0,-1-1,2 1,154-82,-124 63,0 1,1 2,1 1,1 1,0 2,1 2,0 1,4 2,-38 6,0 1,0 0,0 0,0 1,0-1,0 0,1 1,-1 0,0 0,0 0,0 0,1 1,-1-1,0 1,0 0,0-1,0 2,0-1,0 0,0 0,0 1,0 0,0 0,-1 0,1 0,-1 0,0 0,1 0,-1 1,0-1,0 1,-1 0,1-1,0 1,-1 0,0 0,1 0,-1 0,-1 0,1 1,0-1,-4 7,0-1,-1 0,0 0,-1 0,1 0,-2 0,1-1,-1 0,-1 0,1-1,-1 0,0 0,-1 0,0-1,0 0,0-1,-6 3,10-5,-34 22,-1-2,-1-1,-1-2,0-2,-2-2,0-2,-15 2,51-14,5-1,-1 1,0-1,0 0,0 0,-1-1,1 1,0-1,0 1,0-1,0 0,-1 0,1-1,0 1,0-1,0 1,0-1,0 0,0 0,0 0,0-1,0 1,-4-10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4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0,'0'44,"5"32,1 9,0 0,-1-10,-2-9,0-10,-2-10,-1-8,0-5,0-5,5-1,1-1,0 1,-1-5</inkml:trace>
</inkml:ink>
</file>

<file path=ppt/ink/ink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7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1 344,'27'-8,"0"-2,0-1,-1-1,0-1,-1-1,0-1,-2-2,0 0,17-17,22-50,-61 82,1-1,-1 0,0 0,0 0,0 1,-1-1,1 0,-1 0,1 0,-1 0,0 0,0 0,-1 0,1 0,0 0,-1 0,0 0,0 0,0 1,0-1,0 0,0 0,-1 1,1-1,-1 1,0-1,0 1,0 0,0 0,0 0,0 0,-1 0,0 0,-1-1,0 1,1 0,-1 0,0 0,-1 1,1-1,0 1,0 0,-1 0,1 1,0-1,-1 1,1 0,-1 0,1 0,0 1,-1-1,1 1,0 0,0 1,-1-1,1 1,0 0,0 0,0 0,1 0,-1 1,1-1,-1 1,1 0,-2 2,-6 5,2 0,-1 1,2 0,-1 0,2 1,-1 0,2 0,0 1,-2 6,3-11,1 0,1 0,0 1,0-1,0 1,1 0,1 0,-1 0,1 0,1 0,0 0,0 0,1 0,0 0,0 0,1 0,0 0,1-1,0 1,0-1,1 0,0 1,0-2,1 1,0 0,1-1,0 0,0 0,12 5,0-1,1-1,-1-1,2-1,0 0,0-2,0 0,0-1,1-1,0-1,20 0,-8 0</inkml:trace>
</inkml:ink>
</file>

<file path=ppt/ink/ink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8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23,'0'43,"0"43,0 17,0-5,0-9,0-10,0-14,5-13,2-6,-1-6,-1-5,3-8,1-4,-2-1,-2 0,-1 1,-7-3,-2-5</inkml:trace>
  <inkml:trace contextRef="#ctx0" brushRef="#br0" timeOffset="399.874">0 587,'881'0,"-820"11,-82 15,12-18,-3 0,0 1,1 0,0 1,1 1,0-1,1 2,0-1,0 1,1 1,-2 6,7-15,0 1,0 0,0 0,1 0,0 0,0 0,0 0,1 1,0-1,0 1,0-1,0 1,1-1,0 1,0-1,1 1,0 0,0-1,0 0,0 1,1-1,0 0,0 1,0-1,1-1,0 1,1 2,6 2,0-1,1 0,-1-1,1-1,1 1,-1-2,1 1,0-2,0 0,0 0,1-1,0 0,-1-1,1-1,0 0,0-1,0 0,0-1,0 0,-1-1,1-1,-1 0,1-1,-1 0,0 0,0-2,-1 1,1-1,-1-1,-1 0,6-5,-11 8,0 0,0 0,-1-1,1 0,-1 0,0 0,0 0,0-1,-1 0,0 0,0 0,-1 0,1 0,-1 0,-1 0,1-1,-1 1,0-1,0 0,-1 1,0-1,0 1,-1-1,0 1,0-1,-1-2,0-1,-1 1,0 0,-1 0,0 0,0 0,-1 1,0 0,-1 0,1 0,-2 0,1 1,-1 0,0 1,0-1,-1 1,0 0,0 1,0 0,-1 1,0-1,1 2,-2-1,1 1,0 0,-1 1,1 0,-1 1,1 0,-9 0,-11 0</inkml:trace>
  <inkml:trace contextRef="#ctx0" brushRef="#br0" timeOffset="3761.738">1412 925,'27'2,"1"-1,-1-1,1-2,-1 0,1-2,-1-1,0-2,-1 0,1-2,20-10,-33 12,0 0,0-2,-1 1,0-2,0 0,-1 0,0-1,-1-1,0 0,-1-1,0 1,-1-2,-1 1,3-7,78-212,-85 221,5-20,-1 0,-1-1,-2 1,-1-1,-2 0,-1-1,-2-6,2 35,-1 0,1 0,-1 0,0 0,-1 0,1 0,-1 0,0 1,0-1,0 0,0 0,-1 0,1 1,-1-1,0 1,0-1,0 1,-1 0,1 0,-1 0,1 0,-1 0,0 1,0-1,-1 1,1 0,0 0,-1 0,1 0,-1 1,0-1,0 1,1 0,-1 0,0 0,0 1,0-1,0 1,0 0,0 0,0 1,0-1,0 1,-1 0,-10 7,1 0,0 2,1 0,0 0,0 1,1 1,1 0,0 0,0 1,2 1,-1-1,2 2,-7 13,9-19,-4 6,0 1,1-1,0 1,2 1,0 0,0 0,2 0,0 1,1-1,1 1,0 0,2 0,0 1,1-1,1 0,0 0,2 0,0 0,1 0,0 0,1-3,1-1,0 1,1-1,0 0,1-1,0 0,1 0,1-1,0 0,1 0,0-1,1-1,0 0,0-1,1 0,0-1,1 0,0-1,0 0,1-2,-1 1,1-2,1 0,-1-1,0 0,15 0,26-8,-32-2</inkml:trace>
  <inkml:trace contextRef="#ctx0" brushRef="#br0" timeOffset="4230.764">2511 474,'-13'15,"1"1,0 0,1 0,1 2,0-1,1 1,1 0,1 1,1 0,0 0,1 0,1 1,1 0,1 0,2-17,1 1,-1-1,1 0,-1 1,1-1,0 0,1 0,-1 0,0 0,1 0,-1 0,1 0,0 0,0 0,0-1,1 1,-1-1,1 0,-1 0,1 1,0-2,-1 1,1 0,0 0,0-1,1 0,-1 0,0 0,0 0,0 0,1 0,-1-1,1 0,-1 1,0-1,1-1,-1 1,0 0,1-1,-1 0,0 0,0 0,1 0,0-1,23-9,-1-2,-1 0,0-2,-1-1,0-1,-2-1,0 0,-1-2,0-1,-2 0,-1-2,-1 0,0-1,-2 0,-1-1,1-5,-6 14,-1-1,-1 0,0 0,-1 0,-1-1,0 0,-2 0,0 0,-1 0,0-1,-2 1,0-1,-2 1,1 0,-2-1,-1 1,0 0,-1 1,-1-1,-1 1,-3-6,7 17,1 1,-2 0,1-1,0 1,-1 1,0-1,0 0,-1 1,1 0,-1 0,0 0,0 1,0 0,-1-1,1 2,-1-1,1 1,-1 0,0 0,0 0,0 1,0 0,0 0,0 1,0-1,-1 2,1-1,0 0,0 1,0 0,0 1,0-1,0 1,0 0,1 1,-1-1,1 1,-1 0,1 1,0-1,-3 5,0 0,0 0,1 1,0 0,0 0,1 1,0 0,1 0,0 0,1 1,0-1,1 1,0 0,0 0,1 1,1-1,0 0,0 0,1 1,1-1,0 0,2 10,1 2,1 0,1 0,1 0,1-1,1 0,1-1,0 0,2 0,1-1,9 10,2 1,2-2,2 0,0-2,2-1,1-2,0-1,2-1,1-2,0-1,11 2,-17-10,-4-3</inkml:trace>
</inkml:ink>
</file>

<file path=ppt/ink/ink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34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52,'5'108,"4"1,14 47,15 177,-16-75,-20-246,1-6,-1 1,0 0,-1 0,0 0,0 0,0 0,-1 0,0 0,0 0,-1 0,0 0,0-1,-1 1,1 0,-2 0,1-1,-1 1,-1 2,-7 3</inkml:trace>
  <inkml:trace contextRef="#ctx0" brushRef="#br0" timeOffset="253.352">1 758,'74'-4,"1"-2,-1-4,-1-4,0-2,-1-3,0-4,-2-3,-1-3,33-20,-63 29,-2-3,0 0,-1-2,18-18,-37 27</inkml:trace>
  <inkml:trace contextRef="#ctx0" brushRef="#br0" timeOffset="5770.587">1158 108,'14'27,"-1"1,-1 1,-1-1,-2 2,-1-1,-1 1,-2 0,2 29,-8 552,27-434,-26-176,-1 1,1 0,-1 0,1 0,0-1,0 1,0 0,0 0,1 0,-1 0,0-1,1 1,-1 0,1 0,-1-1,1 1,0 0,0-1,0 1,0-1,0 1,0-1,0 1,1-1,-1 0,0 1,1-1,-1 0,1 0,-1 0,1 0,0-1,-1 1,1 0,0-1,0 1,-1-1,1 1,0-1,0 0,0 0,0 0,-1 0,1 0,0 0,0 0,0-1,-1 1,1-1,0 1,0-1,-1 0,1 0,0 0,62-120,-55 101,7-19,2 0,1 1,2 1,1 1,2 1,2 1,1 1,12-10,-38 42,0 0,1-1,-1 1,0 0,1 0,-1 0,1 0,0 0,-1 0,1 0,0 0,-1 1,1-1,0 1,0-1,0 1,0 0,-1 0,1 0,0 0,0 0,0 0,0 0,0 1,-1-1,1 0,0 1,0 0,-1-1,1 1,0 0,-1 0,1 0,-1 0,1 0,-1 0,1 1,-1-1,0 0,0 1,1-1,-1 1,0-1,-1 1,1 0,0-1,0 3,30 88,-16 112,10-169,-9-29</inkml:trace>
  <inkml:trace contextRef="#ctx0" brushRef="#br0" timeOffset="6738.236">2343 701,'-37'14,"0"1,1 2,0 2,2 1,0 1,1 2,2 2,0 0,2 2,-2 4,-26 57,56-86,0 1,0 0,0-1,0 1,1 0,-1 0,1 0,0-1,0 1,0 0,0 0,0 0,0 0,1 0,-1 0,1-1,0 1,0 0,0 0,0-1,1 1,-1-1,1 1,-1-1,1 0,0 1,0-1,0 0,0 0,0 0,1-1,-1 1,2 1,4-1,1-1,-1 1,0-1,0-1,1 1,-1-1,0-1,1 0,-1 0,0 0,0-1,0 0,0-1,0 0,0 0,-1-1,1 0,-1 0,0-1,0 1,3-4,-10 7,40-26,-1-2,-2-1,-1-2,-1-2,24-31,9-7,-67 70,0 0,0 0,0 0,0 0,1 1,-1-1,0 0,1 1,-1-1,1 1,0-1,0 1,-1 0,1 0,0-1,0 2,0-1,0 0,0 0,0 0,0 1,0-1,1 1,-1 0,0 0,0 0,0 0,0 0,1 0,-1 0,0 1,0-1,0 1,0-1,0 1,0 0,0 0,0 0,1 0,26 112,-28-100,1 1,0-1,2 0,-1 0,1 0,1 0,0-1,1 0,4 7,-5-12,0 0,0-1,0 0,1 0,0 0,1-1,-1 1,1-2,0 1,0-1,0 0,1 0,-1-1,1 0,0 0,0-1,0 0,0 0,0-1,0 0,1-1,-1 1,0-2,1 1,-1-1,0 0,0-1,0 0,0 0,0-1,0 0,2-2,18-10,-1-1,0-2,-2 0,0-2,-1-1,-1-1,-1-1,-1 0,-1-2,-1 0,-1-2,-2 0,0-1,-2 0,-1-1,-2 0,0-1,2-19,-4 7,-2 0,-2 0,-2 0,-1-1,-3 0,-1 1,-2-1,-2 1,-2 0,-9-27,16 63,0 0,0 0,0 0,-1 0,0 1,0-1,-1 0,0 1,0 0,0-1,0 1,-1 0,0 1,0-1,0 1,-1 0,1 0,-1 0,0 0,0 1,-4-3,5 8,1-1,0 1,-1 0,1 0,0 0,0 0,1 1,-1-1,0 1,1 0,0 0,-1 0,1 0,0 0,0 0,1 0,-1 1,1-1,0 0,0 1,0 0,0-1,0 1,1-1,-1 1,1 0,0 0,-7 49,2 0,3 0,2 0,3 13,-1 21,-2-42,1 0,3-1,2 1,1-1,2 0,3-1,1 0,2-1,2 0,19 34,-13-49,-23-26,0-1,0 1,1-1,-1 0,0 1,1-1,-1 1,1-1,-1 0,0 0,1 1,-1-1,1 0,-1 0,1 1,-1-1,1 0,-1 0,1 0,-1 0,1 0,-1 0,1 0,-1 0,1 0,-1 0,1 0,-1 0,1 0,-1 0,1 0,-1 0,1-1,-1 1,1 0,-1 0,1-1,-1 1,0 0,1 0,-1-1,1 1,-1-1,0 1,1 0,-1-1,0 1,0-1,1 1,-1-1,0 1,0-1,0 1,1-1,-1 1,0-1,0 1,0-1,0 1,0-1,0 1,0-6,0 1,-1 0,0 0,0 0,0-1,0 1,-1 0,0 0,0 1,0-1,-1 0,1 1,-1-1,0 1,-3-3,-11-16</inkml:trace>
  <inkml:trace contextRef="#ctx0" brushRef="#br0" timeOffset="6979.693">2767 503,'33'10,"36"2,10-4,2-5,-4-2,-5-1,-5-1,-4 0,-9-5,-3-2,-1 1,0 2,-3 1,-5 2,-4 1,-5 1,-7 0</inkml:trace>
</inkml:ink>
</file>

<file path=ppt/ink/ink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5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1,'-27'112,"4"2,6 0,5 1,5 1,5 4,3-74,18 207,-14-229</inkml:trace>
</inkml:ink>
</file>

<file path=ppt/ink/ink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53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0 594,'6'5,"0"0,0-1,0 1,1-1,-1-1,1 1,0-1,0 0,1-1,-1 0,0 0,1 0,-1-1,1 0,0-1,-1 1,1-2,0 1,-1-1,1 0,-1 0,1-1,-1 0,0-1,1 1,3-3,21-10,-1-1,-1-1,0-2,-2-1,4-5,-30 25,7-7,34-24,-2-1,-2-2,0-2,3-8,-15 14,-16 21,-1-1,0 0,-1 0,0-1,-1-1,0 1,-1-1,0-1,0 1,-2-1,1 0,-2-1,0 1,0-1,-2 0,1 0,-2 0,1-8,-2 19,-1 1,1 0,0-1,0 1,-1 0,0-1,1 1,-1 0,0 0,0 0,0-1,0 1,-1 0,1 1,0-1,-1 0,0 0,1 0,-1 1,0-1,0 1,0 0,0-1,0 1,0 0,0 0,0 0,0 0,-1 1,1-1,0 1,-1-1,1 1,0 0,-1 0,1 0,-1 0,-3 0,0 1,0 0,0 0,0 1,0 0,0 0,0 0,1 1,-1 0,1 0,0 0,0 0,0 1,0 0,-13 13,2 0,-1 1,2 0,1 2,0-1,1 2,2 0,0 0,1 1,1 0,1 1,-5 21,12-35,-1 1,1 0,1-1,-1 1,2 0,-1 0,2-1,-1 1,1-1,0 1,1-1,0 0,1 0,0 0,0 0,1-1,0 0,1 0,-1 0,2 0,-1-1,1 0,0 0,0-1,1 0,0 0,0-1,0 0,5 2,12 4,-1-1,2-1,-1-1,1-1,0-2,1 0,-1-2,1-1,0-1,0-1,-1-1,1-2,15-3,5-3,-1-2,0-2,-1-2,-1-2,0-2,-2-1,11-9,-31 17,0-2,-1-1,0 0,-1-2,-1 0,-1-1,0-1,-1 0,-1-2,1-2,-15 19,0 1,0 0,-1-1,1 1,-1-1,0 1,0-1,0 0,0 1,0-1,-1 0,0 0,0 1,0-1,0 0,0 0,-1 1,0-1,0 0,0 0,0 1,0-1,-1 1,0 0,1-1,-1 1,0 0,-1 0,1 0,-1 0,1 0,-1 1,0-1,0 1,0-1,0 1,0 0,-1 1,1-1,-3-1,-1 1,-1-1,0 1,1 0,-1 1,0-1,0 2,0-1,0 1,0 0,0 1,0 0,1 0,-1 1,0 0,0 0,1 0,-1 1,1 1,0-1,0 1,0 0,1 1,-1 0,1 0,0 0,1 0,-1 1,1 0,0 0,0 1,1 0,0-1,0 1,1 1,-1-1,2 0,-1 1,1 0,0-1,1 1,-1 0,2 0,-1 0,1 0,0 0,1 2,1-1,1 1,0-1,0 0,1 0,0-1,1 1,0-1,0 0,0 0,1 0,1-1,-1 0,1 0,0-1,1 1,-1-2,1 1,1-1,-1 0,6 2,7 3,2 0,-1-2,1 0,0-2,1 0,-1-2,20 2,-12-3,0-2,-1 0,1-2,0-1,0-2,-1-1,0-1,0-2,0-1,-1-1,0-1,-1-2,0-1,-2-1,1-1,-2-2,0 0,2-5,-13 11,-1-2,0 1,-1-2,-1 0,0 0,-1-1,5-11,-12 21,-1 1,1-1,-1 0,0 0,-1 0,1 0,-1 0,-1-1,1 1,-1 0,0 0,0-1,-1 1,0 0,0 0,0 0,-1 0,0 0,0 0,0 0,-1 0,0 1,0-1,-3-2,2 4,-1 0,0 1,0-1,0 1,0 0,0 1,-1-1,1 1,-1 0,0 1,1-1,-1 1,0 0,0 1,0-1,0 1,0 0,1 1,-1 0,0-1,0 2,0-1,1 1,-1 0,1 0,-1 0,1 1,0 0,0 0,0 0,0 1,0-1,1 1,0 0,0 1,0-1,-2 4,-2 0,1 1,1 0,0 0,0 0,0 1,2 0,-1 0,1 0,0 1,1-1,0 1,1 0,0 0,1 0,0 0,1 0,0 0,1 0,0 0,1 0,0 0,0 0,1-1,1 1,0-1,0 0,1 0,0 0,1 0,0-1,1 0,2 3,5 1,1-1,0-1,1 0,0-1,0 0,1-2,1 0,-1 0,1-2,0 0,1-2,-1 1,1-2,0-1,0 0,0-2,1 0,4 0</inkml:trace>
  <inkml:trace contextRef="#ctx0" brushRef="#br0" timeOffset="329.612">2653 142,'38'-5,"33"-1,8-5,-4-1,-11 3,-10 2,-11 2,-7 2,-5 2,-3 1,-1 0,-1 0,0-4,0-2,-3 1</inkml:trace>
  <inkml:trace contextRef="#ctx0" brushRef="#br0" timeOffset="563.016">2794 396,'38'0,"28"0,6-4,-3-3,-4 1,-9 1,-3 1,-7 2,-6-4,-5-1,-4 1,-2 2,-1 1,-1 1,0 1,-5 1</inkml:trace>
</inkml:ink>
</file>

<file path=ppt/ink/ink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3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248 402,'-38'43,"-18"29,1 7,10-6,12-9,12-17</inkml:trace>
  <inkml:trace contextRef="#ctx0" brushRef="#br0" timeOffset="851.78">1152 64,'-16'23,"2"1,0 1,2 0,1 1,1 0,1 1,-4 20,11-40,0 0,0 0,0 1,1-1,0 1,0-1,1 1,0-1,0 1,1-1,0 1,0-1,1 0,0 1,0-1,1 0,0 0,0-1,1 1,-1 0,1-1,1 0,-1 0,1 0,0-1,4 4,-4-5,1-1,-1 1,1-1,-1 0,1 0,0-1,1 0,-1 0,0 0,0-1,1 0,-1 0,1 0,-1-1,1 0,-1-1,1 1,-1-1,1 0,-1-1,0 1,0-1,1-1,-1 1,-1-1,1 0,148-110,12-27,-166 139,1 0,-1 0,1 0,-1 0,1 0,-1 0,1 0,-1 1,1-1,0 0,0 0,-1 1,1-1,0 0,0 1,0-1,0 1,0-1,0 1,0 0,0-1,0 1,0 0,0 0,0-1,0 1,0 0,0 0,0 0,0 0,0 0,0 1,0-1,0 0,0 0,0 1,0-1,0 0,0 1,0-1,0 1,-1 0,1-1,0 1,0 0,0-1,-1 1,1 0,0 0,-1-1,1 1,-1 0,1 0,-1 0,1 0,-1 1,10 63,-10-55,1-1,0 1,0 0,1-1,0 1,0-1,1 0,1 0,-1 0,2 0,-1-1,1 1,5 6,-4-12,0 0,0 0,0 0,1-1,-1 1,0-1,1-1,0 0,-1 0,1 0,0 0,0-1,0-1,-1 1,1-1,0 0,-1 0,1-1,0 0,-1 0,0-1,1 1,-1-1,0-1,-1 1,1-1,-1 0,1 0,-1-1,0 0,-1 1,4-6,5-4,-1 0,0-2,-1 1,-1-1,-1-1,0 0,-1 0,0 0,-2-1,4-17,6-11,-9 28</inkml:trace>
  <inkml:trace contextRef="#ctx0" brushRef="#br0" timeOffset="1250.768">2365 374,'23'-11,"17"-8,0-1,-2-2,0-2,-1-1,-2-2,7-8,11-51,-52 83,0 0,0 0,-1 0,1 0,-1 0,0 0,0 0,0 0,0 0,0 0,-1 0,1 0,-1 0,0 0,0 0,0 1,0-1,0 0,-1 0,1 1,-1-1,0 1,0 0,0-1,0 1,0 0,0 0,0 0,-1 0,1 1,-3-2,-1 0,-1 0,0 0,0 1,0-1,-1 2,1-1,0 1,-1 0,1 0,-1 1,1 0,-1 1,1 0,0 0,-1 0,1 1,0 0,0 0,0 1,0 0,0 0,0 1,-4 3,-3 1,0 2,1 0,0 0,0 1,1 1,1 0,0 1,0 0,2 0,-2 4,2-2,0 1,1 0,1 0,1 1,0 0,1 0,1 0,1 0,0 4,2-15,1 0,-1 0,1 0,1 1,-1-1,1 0,0 0,1 0,-1 0,1 0,0 0,1-1,-1 1,1-1,1 1,-1-1,1 0,-1 0,1 0,1-1,-1 1,1-1,-1 0,1-1,0 1,1-1,3 2,12 3,0-2,1 0,0-1,0-1,0-1,0-2,1 0,-1-1,0-1,0-1,1-1,-1-1,-1-1,1 0,3-3,12-2</inkml:trace>
  <inkml:trace contextRef="#ctx0" brushRef="#br0" timeOffset="40458.738">1095 1333,'2'-1,"-1"0,1 0,-1 0,1 0,-1 0,0 0,1-1,-1 1,0 0,0-1,0 1,0-1,0 0,0 1,-1-1,1 0,0 1,-1-1,1 0,-1 0,0 1,0-1,1 0,-1 0,0 0,-1 0,1 1,0-1,0 0,-1 0,1 1,-1-1,0 0,1 1,-1-1,0 0,0 1,0-1,0 1,0-1,-1 1,1 0,0-1,0 1,-1 0,1 0,-1 0,1 0,-1 0,0 0,1 1,-1-1,0 0,0 1,1 0,-1-1,0 1,0 0,1 0,-1 0,0 0,0 0,0 0,0 0,-44 6,0 2,0 1,1 3,1 2,0 1,0 3,2 1,-24 16,64-35,0 0,0 0,0 1,0-1,-1 1,1 0,0 0,0-1,1 1,-1 0,0 1,0-1,0 0,1 1,-1-1,0 1,1-1,0 1,-1-1,1 1,0 0,0 0,0 0,0 0,0 0,0 0,1 0,-1 0,1 0,-1 0,1 0,0 1,0-1,0 0,0 0,0 0,0 0,0 0,1 1,-1-1,1 0,0 0,0 0,0 0,-1 0,2 0,-1-1,0 1,0 0,1 0,-1-1,1 1,-1-1,1 1,14 6,-1-1,2 0,-1-1,1-1,0 0,0-1,0-1,17 0,-7-1,-22-2,0-1,1 1,-1 0,0 1,0-1,0 1,0 0,-1 0,1 1,0-1,0 1,-1 0,1 1,-1-1,1 1,-1-1,0 1,0 1,2 1,-6-1,0-1,0 1,-1-1,1 0,-1 1,0-1,0 1,0-1,0 0,0 0,-1 1,1-1,-1 0,0 0,0-1,0 1,-1 0,1-1,-1 1,1-1,-1 0,0 0,0 0,0 0,0 0,0 0,0-1,-3 1,2 1,-40 26,17-13,0 1,1 2,1 1,0 1,2 1,0 0,-13 21,32-40,1 1,0 0,0 0,0 1,0-1,1 0,-1 1,1 0,1-1,-1 1,1 0,-1 0,1 0,1 0,-1 0,1 0,0 1,0-1,0 0,1 0,-1 0,1 0,1 0,-1 0,1 0,-1-1,2 1,-1 0,0-1,1 1,0-1,0 0,0 0,0 0,1 0,0-1,-1 0,1 1,1-1,-1 0,2 0,10 3,1-1,-1-1,1-1,0 0,0-1,0-1,0-1,0 0,0-1,0-1,0 0,6-3,-20 4,6 0,0 0,0-1,0 0,0 0,0-1,-1 0,1-1,-1 0,0 0,0-1,0 0,-1-1,5-3,0-7</inkml:trace>
  <inkml:trace contextRef="#ctx0" brushRef="#br0" timeOffset="40960.736">813 882,'-28'315,"16"32,16-24,4-137,-6-130,-3-1,-2 0,-2 0,-3 0,-8 24,-5 6,18-61</inkml:trace>
</inkml:ink>
</file>

<file path=ppt/ink/ink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2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10,'39'0,"26"5,8 1,-5 0,-8-1,-10-2,-9-1,-6-1,-4 0,-3-1,-2 0,1-1,-1-4,1-1,0 0,-4-4,-6 0</inkml:trace>
</inkml:ink>
</file>

<file path=ppt/ink/ink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22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24,'39'9,"36"-1,10-2,1-7,-10-3,-13-2,-12 2,-10 0,-8-4,-4 0,-2 1,-6 2</inkml:trace>
</inkml:ink>
</file>

<file path=ppt/ink/ink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1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285 484,'58'-4,"-1"-2,0-2,0-3,-1-2,0-3,-1-2,-1-3,-1-2,-1-2,-1-3,-2-1,29-24,-3-37,-73 87,-1 0,1 0,-1 0,0-1,0 1,0-1,0 1,-1-1,0 1,1-1,-1 1,-1-1,1 1,0-1,-1 1,0-1,1 1,-2-1,1 1,0 0,0-1,-1 1,0 0,0 0,0 0,0 0,0 1,-1-1,1 0,-3-1,-3-1,1 0,-1 1,-1 0,1 0,0 1,-1 0,0 1,0 0,0 0,0 1,0 0,0 0,0 1,0 0,0 1,0 0,0 1,0-1,0 2,1-1,-1 1,1 1,-1-1,1 1,0 1,1 0,-1 0,-1 2,-17 17,2 1,0 2,2 0,1 2,1 0,2 1,1 1,1 1,2 0,1 1,1 0,2 1,-3 22,-15 93,7 1,7 1,6 0,12 134,-4-187,2-76,0 1,-2-1,-1 0,-1 0,-1 1,0-1,-2-1,-1 1,0-1,-2 0,0 0,-1-1,-2 0,0 0,-1-1,0-1,-2 0,0-1,-1 0,-1-2,-10 10,15-18,1 0,-1 0,0-1,0-1,0 1,-1-2,0 0,0 0,0-1,0-1,-1 0,1 0,-1-1,1-1,-1 0,0-1,1 0,0-1,-1-1,1 1,-1-2,7-3,-1 0,1 0,0 0,1-1,0 0,0 0,1 0,0-1,0 1,1-1,0 0,0 0,1 0,0-1,1 1,0 0,1-1,0 1,1-10,-1 19,-2-29</inkml:trace>
  <inkml:trace contextRef="#ctx0" brushRef="#br0" timeOffset="351.479">2 1077,'76'3,"0"-3,0-4,-1-2,7-6,2 2,-1-5,0-3,-1-4,-1-3,55-27,-19-14,-157 149,34-68,1 0,0 1,2 0,-1-1,2 1,0 0,1 1,1-1,1 0,0 0,1 0,0 0,1 0,1-1,1 1,0-1,1 0,3 5,1-2</inkml:trace>
  <inkml:trace contextRef="#ctx0" brushRef="#br0" timeOffset="1454.341">1753 456,'-7'0,"0"1,1 0,-1 0,1 0,-1 1,1 0,0 0,-1 1,1 0,0 0,1 0,-1 0,1 1,-1 0,1 1,0-1,0 1,1 0,0 0,0 0,0 1,0-1,1 1,0 0,0 0,0 0,0 4,-28 59,3 2,4 1,2 1,4 1,3 0,3 1,2 19,7-72,1 1,1-1,1 0,1 1,1-1,1 0,1 0,1 0,1 0,1-1,0 0,2 0,0-1,2 1,-5-16,0 0,0 0,1-1,-1 0,1 0,0-1,0 0,1 0,-1-1,0 0,1 0,-1 0,1-1,0 0,-1-1,1 0,0 0,0-1,-1 0,1 0,0 0,-1-1,0 0,2-1,31-16,-26 7</inkml:trace>
  <inkml:trace contextRef="#ctx0" brushRef="#br0" timeOffset="3235.462">2345 597,'-91'257,"-6"35,84-261,3-11,2 1,0 0,1 0,1 0,1 1,1 0,-1 14,5-33,1-1,-1 1,0-1,0 1,1-1,-1 0,1 1,0-1,0 0,0 1,0-1,0 0,0 0,1 0,-1 0,1 0,-1 0,1-1,0 1,0 0,0-1,0 1,0-1,0 0,0 0,0 1,0-1,1-1,-1 1,0 0,1-1,-1 1,0-1,1 1,-1-1,1 0,-1 0,1-1,-1 1,2-1,97-26,-78 15,-19 11,1 0,-1-1,1 0,-1 0,1 0,-1 0,0 0,0-1,0 0,0 0,-1 0,1 0,-1-1,0 1,1-1,-2 0,1 0,0 0,-1 0,0-1,0 1,0-1,-1 1,1-1,-1 1,0-1,0 0,-1-2,-4-9</inkml:trace>
  <inkml:trace contextRef="#ctx0" brushRef="#br0" timeOffset="3447.556">1893 935,'68'-5,"26"-1,2 0,-5 1,-14-3,-15 0,-13 0,-10 3,-7 2,-4 1,-3 1,-4 1</inkml:trace>
  <inkml:trace contextRef="#ctx0" brushRef="#br0" timeOffset="3734.247">2797 879,'38'0,"28"0,6 0,-3 0,-9-4,-10-3,-9 1,-6 1,-5 1,-7 2</inkml:trace>
  <inkml:trace contextRef="#ctx0" brushRef="#br0" timeOffset="3917.291">2768 1133,'63'-9,"24"-4,8 1,-7 2,-15-2,-9 1,-11 3,-10 2,-7 2,-10 2</inkml:trace>
  <inkml:trace contextRef="#ctx0" brushRef="#br0" timeOffset="4289.104">4152 681,'-51'30,"1"3,2 2,2 2,1 1,2 3,-31 38,70-76,1 0,-1 1,1-1,0 1,0 0,0 0,0 0,1 1,-1-1,1 0,0 1,1 0,-1-1,1 1,0 0,0 0,0-1,1 1,0 0,0 0,0 0,0 0,1 0,0 0,0 0,0-1,0 1,1 0,0-1,0 1,0-1,1 0,-1 1,1-1,0 0,3 2,10 3,-1 0,1-2,1 0,-1 0,1-2,0 0,1-1,-1-1,1-1,-1 0,1-1,0-1,0 0,-1-2,1 0,17-5,-11 5,-1-1,1-1,-1-1,0-1,0-1,0-1,-1-1,0-1,-1-1,0 0,-1-2,13-11,52-76,-82 95,-1 0,0 1,0-1,0 0,-1 0,1 0,-1 0,0-1,-1 1,1 0,-1 0,0 0,0-1,-1 1,0 0,0 0,0 0,0 0,-1 0,0 0,0 0,0 0,-3-4,-4-1,0 0,0 0,-1 1,0 1,-1 0,0 0,0 1,-1 0,0 1,0 0,-1 1,1 0,-11-1,-12-5,0 3,-1 0,0 3,0 1,-1 1,-4 3,3-1</inkml:trace>
  <inkml:trace contextRef="#ctx0" brushRef="#br0" timeOffset="4469.451">3672 879,'504'28,"-425"-27,0-4,73-11,45-10,-168 18</inkml:trace>
  <inkml:trace contextRef="#ctx0" brushRef="#br0" timeOffset="4985.891">4829 258,'36'62,"-2"1,-4 2,-2 2,-3 0,-3 2,-4 0,-2 1,-3 1,-2 10,-10-60,-1 0,-1 0,-1 0,0 0,-2 0,0 0,-2-1,0 1,-1-1,-1-1,-1 0,0 0,-2 0,0-1,-1-1,-1 0,0-1,-2 0,1-1,-2 0,-9 5,-38 27,41-29</inkml:trace>
</inkml:ink>
</file>

<file path=ppt/ink/ink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24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443 18,'-20'-2,"-1"0,1 1,0 1,0 2,0-1,0 2,0 1,0 1,0 0,1 1,0 1,1 1,-1 1,1 1,1 0,0 1,1 1,0 0,0 1,-2 5,14-16,1 0,-1 1,1 0,0 0,-1 0,2 0,-1 0,0 1,0-1,1 1,0-1,0 1,0 0,0 0,1 0,-1 0,1 1,0-1,0 0,1 0,-1 1,1-1,0 0,0 1,1-1,-1 0,1 1,0-1,0 0,0 0,1 0,-1 1,1-2,0 1,0 0,0 0,2 1,3 2,0 0,0-1,1 0,0-1,0 0,0 0,1-1,-1 0,1 0,0-1,0 0,0 0,1-1,-1-1,1 1,-1-1,1-1,-1 0,1 0,-1-1,5-1,-5 1,0 1,0 0,0 1,0 0,0 0,0 1,0 0,0 1,-1 0,1 0,-1 1,0 0,0 0,0 1,-1 0,0 1,0-1,0 1,0 1,-1-1,0 1,-1 0,3 4,3 10,-1 0,0 0,-2 1,-1 0,-1 0,0 1,-2 0,-1 0,-1 0,0 0,-2 0,-1 0,-2 16,2-32,0-1,-1 1,0-1,0 1,0-1,-1 0,1 0,-2 0,1 0,-1-1,1 1,-1-1,-1 0,1 0,-1 0,0-1,0 0,0 0,-1 0,0 0,1-1,-1 0,0 0,-1-1,1 1,0-1,-4 0,-7 2,-1 0,1-2,-1 0,0 0,1-2,-1 0,0-1,1-1,-17-4,29 5,-1 0,1 0,-1 0,1 0,0-1,0 0,0 0,0-1,0 1,0-1,1 0,-1 0,1-1,0 1,0-1,0 0,0 0,1 0,-1-1,1 1,0-1,1 0,-1 0,1 0,0 0,0 0,1 0,-1-1,1 1,0-1,-1-16</inkml:trace>
  <inkml:trace contextRef="#ctx0" brushRef="#br0" timeOffset="921.755">527 18,'5'0,"11"0,8 0,4 0,2 0,2 0,-1 0,-1 0,0 0,0 0,-2 0,1 0,-1 0,0 0,0 0,-4-5,-2-1,-5-1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4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1 201,'43'-14,"38"-10,11-1,-2-1,-5 4,-9 1,-11 4,-9 5,-2 0,-7 1,-2 4,-3 2,-4 2,-9 1</inkml:trace>
</inkml:ink>
</file>

<file path=ppt/ink/ink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0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323 123,'-20'43,"-15"44,-2 15,5-3,4-10,6-11,2-8,4-7,1-9,2-4,-1-6,2-6,-2-4,1-3,3-3,-1 0,1-6</inkml:trace>
  <inkml:trace contextRef="#ctx0" brushRef="#br0" timeOffset="387.161">266 67,'1'64,"2"1,3-1,4-1,1 1,19 54,-18-84,1 0,1-1,2 0,1-2,14 19,-30-47,1-1,-1 1,0-1,1 1,0-1,0 0,-1 0,1 0,1 0,-1 0,0 0,0 0,1-1,-1 1,1-1,-1 0,1 1,-1-1,1-1,0 1,0 0,0-1,-1 1,1-1,0 0,0 0,0 0,0 0,-1 0,1-1,0 1,0-1,0 0,-1 0,1 0,0 0,-1 0,1-1,-1 1,0-1,1 1,1-3,11-15,0-1,-1-1,-1-1,-1 1,-1-2,-1 0,-1 0,-1 0,-2-1,0 0,2-23,5-23,-4 0,-3-1,-4 0,-3-38,-12 47,7 63,1 5</inkml:trace>
</inkml:ink>
</file>

<file path=ppt/ink/ink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3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57,'-7'29,"1"0,1 1,2-1,1 1,1-1,2 1,1 0,2 4,-5-31,1 0,0-1,1 1,-1 0,0-1,1 1,0 0,-1-1,1 1,0-1,0 1,1-1,-1 1,0-1,1 0,-1 1,1-1,0 0,0 0,0 0,0-1,0 1,0 0,1-1,-1 1,0-1,1 0,-1 0,1 0,-1 0,1 0,0-1,-1 1,1-1,0 1,-1-1,1 0,0 0,0-1,0 1,9-4,0-1,-1 0,1 0,-1-1,0-1,0 0,-1-1,0 0,-1 0,1-1,-2 0,1-1,-1 1,1-4,66-62,-72 73,-1 1,1 0,-1-1,1 1,0 0,-1 1,1-1,0 0,0 1,0-1,0 1,-1 0,1 0,0 0,0 0,0 1,0-1,0 1,-1 0,1 0,0 0,-1 0,1 0,0 0,-1 1,1-1,-1 1,0 0,0-1,0 1,0 0,0 1,0-1,0 0,0 0,-1 1,1-1,0 3,49 37,-45-41,1-1,-1 0,0 1,0-2,1 1,-1-1,0 0,0 0,0-1,0 0,0 0,-1 0,1-1,0 0,-1 0,0 0,0 0,0-1,0 0,0 0,-1-1,1 1,-1-1,-1 0,1 0,-1 0,1 0,-2-1,1 0,0 1,-1-1,0 0,0-1,14-36,-10 25</inkml:trace>
  <inkml:trace contextRef="#ctx0" brushRef="#br0" timeOffset="315.732">871 311,'33'-14,"0"-1,-1-1,-1-3,0 0,-2-2,0-1,8-9,-34 29,0 0,0 0,0-1,0 1,0-1,-1 1,0-1,1 0,-1 0,0 0,0 0,0 0,-1 0,1-1,-1 1,0 0,0-1,0 1,0-1,-1 1,1-1,-1 0,0 1,0-1,0 0,-1 1,1-1,-1 1,0-1,0 1,0-1,0 1,-1-1,1 1,-1 0,0 0,0 0,0 0,0 0,-1 0,1 1,-1-1,0 1,0-1,-5 0,0 0,0 1,0 0,0 0,0 1,-1 0,1 0,0 1,0 0,-1 1,1 0,0 0,0 1,0-1,0 2,0-1,0 1,0 1,1-1,0 1,0 1,0-1,0 1,1 0,-1 1,1-1,1 1,-1 1,1-1,0 1,0 0,1 0,0 0,0 0,1 1,0 0,0 0,1 0,0 0,0 0,1 0,0 7,-2-6,1 0,1 1,-1-1,2 1,-1 0,2-1,-1 1,1 0,0-1,1 1,0-1,1 0,0 0,0 1,1-2,0 1,1 0,0-1,0 0,1 0,0-1,0 1,1-1,0-1,0 1,3 1,7 2,-1-1,1-1,1-1,-1 0,1-1,0-1,1-1,-1 0,20 0,-10-1</inkml:trace>
</inkml:ink>
</file>

<file path=ppt/ink/ink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0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99,'-15'21,"0"0,2 1,1 1,0 0,2 0,1 1,1 1,0 0,1 6,5-27,1 0,-1 0,1 0,0 1,0-1,0 0,1 0,-1 0,1 1,0-1,1 0,-1 1,1-1,-1 0,1 0,1 0,-1 0,0 0,1 0,0 0,0 0,0-1,1 1,-1 0,1-1,0 0,-1 0,2 0,-1 0,0 0,0-1,1 1,0-1,-1 0,1 0,0 0,0-1,0 1,0-1,0 0,1 0,5-4,0 1,1-2,-1 1,0-2,-1 1,1-1,-1-1,0 1,0-2,0 1,-1-1,0 0,-1-1,1 0,-1 0,-1-1,0 0,0 0,-1 0,0-1,0 0,-1 0,-1 0,2-4,-2 8,0-1,0 0,-1 0,0-1,0 1,-1 0,0-1,0 1,0-1,-1 1,0-1,-1 1,0 0,0-1,0 1,-1 0,0-1,-1 1,0 0,0 0,0 1,-1-1,0 1,0 0,0 0,-1 0,0 0,0 1,-3-2,4 3,0 0,0 0,-1 1,0-1,0 1,0 0,0 1,0-1,0 1,-1 0,1 1,-1-1,1 1,-1 0,0 0,1 1,-1 0,0 0,0 0,-3 1,-13 3</inkml:trace>
  <inkml:trace contextRef="#ctx0" brushRef="#br0" timeOffset="1651.994">541 14,'-11'17,"1"0,1 2,0-1,1 1,1 0,1 0,1 1,0 0,2 0,0 0,1 5,2-22,0-1,0 0,0 0,1 1,-1-1,0 0,1 0,0 0,-1 1,1-1,0 0,0 0,0 0,1 0,-1-1,0 1,1 0,-1 0,1-1,-1 1,1-1,0 1,0-1,0 0,0 0,0 0,0 0,0 0,0 0,0 0,0-1,0 1,1-1,-1 0,0 1,0-1,1 0,-1 0,0-1,2 1,4-1,-1-1,0 1,0-1,0 0,0-1,0 0,-1 0,1 0,-1-1,0 0,0 0,1-2,127-156,-131 161,0-1,-1 1,1 0,0 0,-1 0,1 1,0-1,0 1,0-1,0 1,0 0,0 0,-1 0,1 1,0-1,0 1,0-1,0 1,-1 0,1 0,0 0,-1 0,1 1,-1-1,1 1,-1 0,1-1,-1 1,0 0,0 0,0 0,0 1,-1-1,1 0,0 1,-1-1,0 1,0 0,1-1,-2 1,1 0,0 0,0 0,-1 0,20 26,-19-26,1 0,0 0,0 0,0 0,0 0,1 0,-1 0,1-1,0 1,-1-1,1 0,0 0,1 0,-1 0,0-1,0 1,1-1,-1 0,1 0,-1 0,1 0,-1-1,1 1,0-1,-1 0,1 0,-1 0,1-1,0 1,-1-1,1 0,-1 0,6-4,0-1,-1-1,0 1,0-1,-1-1,0 1,0-1,-1 0,0-1,0 0,-1 0,0 0,-1 0,0-1,0 0,-1 0,0 0,-1 0,0 0,0-7,3-5,2 5</inkml:trace>
</inkml:ink>
</file>

<file path=ppt/ink/ink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6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0,'-5'39,"3"17,2 4,2-9</inkml:trace>
</inkml:ink>
</file>

<file path=ppt/ink/ink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6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6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0,'-11'417,"18"-117,9-150,-11-111,-7-25</inkml:trace>
  <inkml:trace contextRef="#ctx0" brushRef="#br0" timeOffset="434.532">0 593,'488'29,"-240"-31,-245 2,1 0,-1-1,0 0,0 1,0-1,1 0,-1-1,0 1,-1-1,1 1,0-1,0 0,-1 0,1 0,-1 0,1 0,-1-1,0 1,0-1,0 0,0 1,0-1,-1 0,0 0,1 0,-1 0,0 0,0 0,0-1,-1 1,1 0,-1 0,0-1,0 1,0 0,0-1,-1 1,1-2,0 0,-1 1,0-1,0 0,0 1,-1-1,1 1,-1-1,0 1,0 0,-1 0,1 0,-1 0,0 0,0 0,0 1,-1 0,1-1,-1 1,0 0,0 1,0-1,0 1,0 0,-3-2,1 3,-1 0,1 0,0 0,0 1,0 0,-1 0,1 0,0 1,0 0,0 0,0 1,0 0,0 0,0 0,0 1,1-1,-1 1,1 1,0-1,0 1,0 0,-3 4,-2 1,0 0,1 1,1 0,0 1,0 0,1 0,1 0,-1 1,2 0,-2 5,3-9,1 0,-1 0,1 0,1 0,0 1,0-1,0 1,1-1,0 1,1 0,0 0,1-1,-1 1,2 0,-1-1,1 1,0-1,1 0,0 1,1-1,-1 0,1-1,1 1,0-1,0 0,0 0,12 5,0-1,1 0,0-1,0-2,1 1,0-2,1-1,0 0,-1-2,2 0,-1-1,0-1,1-1,-1 0,1-2,-1-1,3 0,9 1</inkml:trace>
</inkml:ink>
</file>

<file path=ppt/ink/ink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5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1,'-9'19,"2"1,1 0,0 0,1 1,2-1,0 1,1 0,1 0,1 0,0 0,4 18,-3-36,-1 0,1 0,0-1,0 1,0 0,1-1,-1 1,0-1,1 1,0-1,-1 0,1 0,0 1,0-1,0-1,1 1,-1 0,0 0,1-1,-1 1,1-1,-1 0,1 0,0 0,-1 0,1 0,0-1,0 1,0-1,-1 0,1 0,0 0,0 0,1 0,4-2,-1 1,1-1,0 0,-1-1,1 0,-1 0,0 0,0-1,0 0,0-1,4-3,133-107,-141 113,1 0,0 1,0-1,0 1,-1 0,1 0,0 1,0-1,1 1,-1 0,0 0,0 0,0 0,0 1,0 0,0 0,0 0,0 0,-1 0,1 1,0 0,-1 0,1 0,-1 0,0 0,1 1,-1-1,0 1,0 0,-1 0,1 0,-1 0,1 1,-1-1,0 1,0-1,0 3,0-2,0 0,0 0,0-1,0 1,1-1,0 0,0 1,0-1,0 0,0-1,0 1,1 0,-1-1,1 0,0 0,0 0,0 0,-1-1,2 1,-1-1,0 0,0 0,0-1,1 1,-1-1,0 0,0 0,1-1,-1 1,0-1,0 0,0 0,0 0,1 0,0-1,4-6,1 1,-1-1,0-1,-1 1,1-2,-2 1,0-1,0 0,0-1,-1 1,-1-1,0 0,-1-1,0 1,0-1,0-8,1-5</inkml:trace>
  <inkml:trace contextRef="#ctx0" brushRef="#br0" timeOffset="311.342">889 480,'5'-29,"6"-23,7-13,4-1,3 7,-2 9,0 7,0 12,-3 6,0 7,-4 2,0 4,2 4,3 3,-2 7,1 8,-4 8,-4 0</inkml:trace>
</inkml:ink>
</file>

<file path=ppt/ink/ink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4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48,'-7'-6,"0"1,0 0,0 1,-1-1,0 1,1 1,-2 0,1 0,0 0,-1 1,1 1,-1-1,1 1,-1 1,0-1,1 2,-1-1,0 1,1 0,-1 1,1 0,-1 0,1 1,0 0,0 1,0-1,1 2,-1-1,1 1,0 0,0 0,0 1,1 0,0 0,-2 4,-1-3,0 1,1 0,0 0,0 1,1 0,0 0,0 1,1 0,1 0,0 1,0-1,1 1,0 0,1 0,0 0,1 1,0-1,1 1,0 0,1-1,0 1,2 10,3-14,1-1,0 0,0 0,1-1,-1 0,1 0,1 0,-1-1,1 0,0-1,0 0,0 0,0 0,1-1,0 0,-1-1,1 0,0-1,0 1,2-1,59 4,-39-4</inkml:trace>
  <inkml:trace contextRef="#ctx0" brushRef="#br0" timeOffset="373.984">952 20,'-56'22,"0"3,1 3,2 2,-18 14,-11 29,80-70,0-1,0 1,0 0,0-1,1 1,-1 0,1 0,0 0,-1 0,2 0,-1 0,0 0,1 1,-1-1,1 0,0 0,0 0,0 1,0-1,1 0,-1 0,1 0,0 1,0-1,0 0,0 0,1 0,-1-1,1 1,0 0,1 1,1 1,0-1,0 0,1 0,0 0,0 0,0-1,0 1,1-1,-1-1,1 1,0-1,0 0,0 0,0-1,0 1,0-1,0-1,0 1,0-1,1 0,-1-1,0 1,0-1,0 0,0-1,0 0,0 0,0 0,1-1,15-6,-1-1,0-1,0 0,-1-2,-1-1,0 0,2-4,172-207,-193 225,0-1,1 1,-1 0,0-1,0 1,1-1,-1 1,0 0,0-1,1 1,-1 0,0-1,1 1,-1 0,1-1,-1 1,0 0,1 0,-1-1,1 1,-1 0,1 0,-1 0,0 0,1 0,-1 0,1 0,-1 0,1 0,-1 0,1 0,-1 0,1 0,-1 0,1 0,-1 0,0 0,1 0,-1 1,1-1,-1 0,1 0,-1 1,0-1,1 0,-1 0,0 1,1-1,-1 1,0-1,1 0,-1 1,0-1,0 1,1-1,-1 1,6 32,-4-19,-2-13,1 13,1-1,0 1,1-1,0 0,1 0,1 0,0 0,0-1,1 0,1 0,0 0,1-1,0 0,1-1,0 1,0-2,11 9,-2-6,-3-2</inkml:trace>
  <inkml:trace contextRef="#ctx0" brushRef="#br0" timeOffset="724.391">1460 387,'143'-259,"-116"226,-27 32,0 1,1-1,-1 1,1-1,-1 1,0 0,1-1,0 1,-1-1,1 1,-1 0,1-1,-1 1,1 0,0 0,-1 0,1-1,-1 1,1 0,0 0,-1 0,1 0,0 0,-1 0,1 0,0 0,-1 0,1 0,0 1,-1-1,1 0,-1 0,1 1,0-1,-1 0,1 1,-1-1,1 0,-1 1,1-1,-1 1,0-1,1 1,-1-1,1 1,-1-1,0 1,1-1,-1 1,0 0,0-1,1 1,-1 0,0-1,0 1,0-1,0 2,6 53,-7-51,0 1,0-1,1 0,0 0,0 0,0 0,0 0,0 1,1-1,0 0,0 0,0 0,0 0,1 0,0-1,-1 1,1 0,1-1,-1 1,0-1,1 0,0 1,0-1,0 0,0-1,0 1,0-1,1 1,-1-1,1 0,3 1,0-4,1 0,-1 0,0-1,0 0,0-1,0 0,0 0,0 0,-1-1,1 0,-1 0,0 0,0-1,-1 0,1 0,-1-1,-1 1,1-1,-1 0,4-6,7-5,27-27,-29 33</inkml:trace>
</inkml:ink>
</file>

<file path=ppt/ink/ink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22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59 445,'79'-15,"-2"-3,0-4,-1-4,-2-2,-1-4,-1-3,-2-3,32-25,-90 54,1 0,-2 0,1-2,-1 1,-1-2,0 1,-1-1,0-1,0-1,-8 12,-1 1,1-1,-1 0,1 0,-1 0,0 1,0-1,0 0,0 0,0 0,0 1,0-1,-1 0,1 0,-1 0,1 1,-1-1,0 0,0 1,0-1,1 1,-1-1,-1 1,1-1,0 1,0 0,-1-1,1 1,0 0,-1 0,1 0,-1 0,0 0,1 0,-1 1,0-1,1 0,-1 1,0-1,0 1,1 0,-1 0,0 0,0 0,0 0,1 0,-1 0,0 0,0 1,0-1,1 1,-1-1,0 1,1 0,-1-1,0 1,1 0,-2 1,-15 9,1 1,0 1,0 1,2 0,0 1,0 0,1 1,1 1,1 0,1 1,0 0,1 0,1 2,1-1,-2 7,-18 49,4 1,3 0,3 2,4 0,3 1,0 70,2-22,3-15,-6-1,-25 107,32-201,0 0,-1 0,-1-1,0 0,-1 0,-1-1,-1 0,-7 9,14-20,0 0,0 0,0-1,0 1,-1-1,1 0,-1 0,0 0,0 0,0-1,0 0,0 0,0 0,-1 0,1 0,-1-1,0 0,1 0,-1 0,0-1,1 1,-1-1,0 0,0-1,1 1,-1-1,0 0,1 0,-1 0,1-1,-1 0,1 0,-4-2,-2-3,1-1,1-1,-1 1,2-1,-1-1,1 0,0 0,1 0,0 0,1-1,0 0,1 0,-1-3,-4-8,-4-8,0-1,2-1,2 0,1 0,1-1,2 0,1 0,2-1,1-28,2 55,1 0,-1 0,1 0,0 0,1 0,0 0,0 1,0-1,1 1,0 0,0 0,1 0,-1 1,1-1,0 1,1 0,-1 1,1-1,0 1,0 0,1 1,-1-1,1 1,0 1,-1-1,1 1,0 0,1 1,-1-1,0 2,0-1,0 1,4 0,41-6,0-2,-1-2,0-3,0-2,24-11,97-58,-171 83,0 0,0 0,-1 0,1 0,0 0,0 0,0 0,1 0,-1 0,0 0,0 0,0 1,1-1,-1 0,0 1,1-1,-1 1,1-1,-1 1,0 0,1 0,-1 0,1 0,-1 0,1 0,-1 0,0 0,1 0,-1 1,1-1,-1 1,0-1,1 1,-1-1,0 1,1 0,-1-1,0 1,0 0,0 0,0 0,0 0,0 0,0 0,0 0,0 1,5 119,-5-22,5-74</inkml:trace>
</inkml:ink>
</file>

<file path=ppt/ink/ink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26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0,'-37'5,"15"-3,0 1,0 1,0 1,0 1,1 1,0 0,-1 3,20-10,0 1,0 0,0 0,0 0,1 0,-1 0,0 0,1 0,-1 1,1-1,-1 0,1 1,-1 0,1-1,0 1,0 0,0-1,0 1,0 0,1 0,-1 0,0 0,1 0,-1 0,1 0,0 0,0 0,-1 0,2 0,-1 0,0 0,0 0,0 0,1 0,-1 0,1 0,0 0,0-1,-1 1,1 0,0 0,1 0,-1-1,0 1,0-1,1 1,0 0,70 43,-64-42,0 0,-1 1,0 0,0 0,0 1,0 0,0 0,-1 0,0 1,0 0,-1 0,4 5,-8-9,1 1,-1 0,0-1,0 1,0 0,0 0,0 0,-1 0,0 0,1 0,-1 0,0 0,0 0,0 0,-1-1,1 1,-1 0,0 0,0 0,0 0,0 0,0-1,0 1,-1 0,1-1,-1 0,0 1,0-1,0 0,0 0,0 0,0 0,-1 0,0 1,-94 46,-22-29,119-20,1 0,-1 0,0 1,0-1,1 0,-1 0,0 1,1-1,-1 0,0 0,0 1,1-1,-1 0,0 1,0-1,0 0,0 1,0-1,1 0,-1 1,0-1,0 0,0 1,0-1,0 1,0-1,0 0,0 1,0-1,0 0,0 1,0-1,-1 1,1-1,0 0,0 1,0-1,0 0,-1 1,1-1,0 0,0 0,-1 1,1-1,0 0,0 1,-1-1,1 0,0 0,-1 0,1 1,0-1,-1 0,1 0,0 0,-1 0,1 0,13 4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5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148 626,'-20'25,"2"0,1 1,0 1,2 1,1 0,2 1,1 0,-6 24,16-51,0-1,0 1,0 0,1 0,-1 0,1 0,-1 0,1-1,0 1,-1 0,1 0,0 0,0 0,1 0,-1 0,0 0,1 0,-1 0,1 0,-1 0,1-1,0 1,0 0,0 0,0-1,0 1,0-1,0 1,1-1,-1 1,1-1,-1 0,1 0,-1 1,1-1,0 0,-1 0,1-1,0 1,0 0,0-1,-1 1,1-1,0 1,0-1,0 0,0 0,0 0,0 0,0 0,0 0,2-1,15-6,0 0,-1-1,1-2,-1 0,-1 0,0-2,-1 0,0-1,-1 0,0-1,-1-1,-1-1,6-7,25-36,-3-3,-3-1,-2-1,1-12,-25 56,-1 0,-1-1,-1 0,-1 0,-1-1,-1 0,-1 0,-1-1,0 0,-2 1,-1-1,-1 0,0 0,-2 0,-1 0,-1 1,-1-2,3 19,0 1,0 0,-1 0,1-1,-1 1,0 1,0-1,-1 0,1 1,-1 0,0 0,1 0,-1 0,-1 0,1 1,0 0,-1 0,1 0,-1 0,1 1,-1 0,0 0,0 0,1 0,-1 1,0 0,0 0,0 0,0 0,0 1,1 0,-1 0,0 0,1 1,-1 0,0 0,1 0,0 0,0 0,-1 1,2 0,-1 0,0 0,-1 2,-14 9,1 1,1 1,0 1,1 0,1 1,0 1,2 0,0 1,1 0,1 1,1 0,1 1,1 0,1 1,0-1,2 1,1 1,1-1,1 0,1 1,1 0,1 8,3-12,1-1,1 0,1 0,1 0,0-1,1-1,1 1,1-1,0-1,1 0,1-1,0 0,1-1,1 0,0-1,1-1,0-1,1 0,1-1,-1-1,1 0,1-1,-1-2,1 1,1-2,-1-1,1 0,0-2,-1 0,10-1,12 1,-6-3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4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53,'-25'23,"1"1,2 0,0 2,2 1,0 0,2 2,1 0,2 1,-1 4,14-31,0 0,0 0,0-1,1 1,-1 1,1-1,0 0,0 0,0 0,0 1,0-1,1 1,0-1,-1 0,1 1,1-1,-1 1,0-1,1 0,0 1,-1-1,1 0,1 0,-1 1,0-1,1 0,-1 0,1 0,0-1,0 1,0 0,1-1,-1 1,1-1,-1 0,1 0,0 0,-1 0,1 0,0 0,0-1,1 0,-1 1,0-1,0 0,2 0,11-3,-1 0,0-1,0-1,0 0,0-1,-1-1,1 0,-1-1,-1 0,0-1,0-1,0 0,-1-1,0 0,-1 0,1-3,-5 8,0 0,0-1,-1 0,0-1,0 1,0-1,-1-1,0 1,0 0,-1-1,0 0,0 0,-1-1,0 1,0-1,-1 1,0-1,-1 0,0 0,0 0,-1 1,0-1,-1 0,1 0,-2 0,1 0,-1 1,-1-1,0 1,0-1,0 1,-1 0,0 0,-5-5,6 8,-1 1,0-1,0 1,0 0,0 1,-1-1,0 1,0-1,0 1,0 1,0-1,0 1,-1 0,1 0,-1 1,0-1,1 1,-1 0,0 1,0-1,1 1,-1 1,0-1,0 1,1 0,-1 0,0 0,1 1,-1 0,1 0,-2 1,-7 9</inkml:trace>
</inkml:ink>
</file>

<file path=ppt/ink/ink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24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57 408,'167'-17,"63"-12,-118 18,-88 11</inkml:trace>
  <inkml:trace contextRef="#ctx0" brushRef="#br0" timeOffset="234.112">1 662,'43'5,"34"-3,13-3,1 0,-11-5,-8-2,-13 1,-15 2</inkml:trace>
  <inkml:trace contextRef="#ctx0" brushRef="#br0" timeOffset="863.749">678 1170,'433'-480,"-44"-18,-248 326,-140 171,-1 0,1 0,-1 0,1 0,-1 0,1 0,-1 0,1 0,0 0,0 0,0 0,-1 1,1-1,0 0,0 0,0 1,0-1,0 1,0-1,0 1,0-1,1 1,-1-1,0 1,0 0,0 0,0 0,1 0,-1 0,0 0,0 0,0 0,0 0,1 0,-1 1,0-1,0 0,0 1,0-1,0 1,0-1,0 1,0 0,0-1,0 1,0 0,0 0,0 0,-1-1,1 1,0 0,0 0,-1 0,1 1,5 141,-8-91,0 1,0-3,2 1,2-1,2 1,4 3,-5-38,6 65,-9-79,0 0,-1 0,1 0,0 0,-1 0,0 0,1 0,-1 0,0 0,0 0,0 0,0 0,-1-1,1 1,0 0,-1-1,1 1,-1-1,0 1,1-1,-1 0,0 0,0 0,0 0,0 0,0 0,0 0,0-1,0 1,0-1,0 1,0-1,0 0,-2 0,-13-1,1-1,0 0,0-1,0-1,0-1,1 0,-1-1,1-1,1 0,-3-2,-10-4,-24-8,-1 1,-1 3,-45-9,-10 6,80 17</inkml:trace>
</inkml:ink>
</file>

<file path=ppt/ink/ink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26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7 988,'-4'15,"2"-11,2-5</inkml:trace>
  <inkml:trace contextRef="#ctx0" brushRef="#br0" timeOffset="256.819">64 198,'0'0</inkml:trace>
  <inkml:trace contextRef="#ctx0" brushRef="#br0" timeOffset="520.728">176 1073,'140'-227,"-139"225,0 0,0 0,0 0,0 1,0-1,0 0,1 1,-1-1,0 1,1-1,-1 1,1 0,0 0,-1 0,1-1,0 2,0-1,-1 0,1 0,0 0,0 1,0-1,0 1,0 0,0 0,0-1,0 1,0 1,0-1,0 0,0 0,0 1,0-1,0 1,0-1,0 1,0 0,-1 0,1 0,0 0,0 0,-1 0,1 0,-1 1,1-1,-1 1,0-1,1 1,-1-1,0 1,29 50,-29-45,2 0,-1-1,1 1,0 0,0-1,1 0,0 0,0 0,0 0,1-1,0 1,0-1,0 0,0-1,1 1,0-1,0 0,0-1,1 0,-1 1,1-2,0 1,0-1,-1 0,1-1,5 1,-2-6,0-1,-1 0,1-1,-1 0,-1-1,1 0,-1 0,0-1,-1 1,0-2,0 1,0-1,-1 0,-1-1,0 1,0-1,-1 0,0 0,2-8,47-132,-49 129</inkml:trace>
  <inkml:trace contextRef="#ctx0" brushRef="#br0" timeOffset="1188.346">1220 283,'-33'48,"-17"40,6 14,10-5,11-10,9-14,7-15,10-8,4-8,6-6,5-4,5-3,3-2,2-5,-4-6</inkml:trace>
  <inkml:trace contextRef="#ctx0" brushRef="#br0" timeOffset="1919.263">1306 875,'22'-2,"1"-1,-1-1,0-1,0-1,0 0,-1-2,0-1,8-5,-12 6,-1-2,0 0,0-1,-2-1,1 0,-1-1,-1 0,0-1,-1 0,-1-1,0-1,-1 0,7-14,-15 27,0 1,-1-1,1 0,0 0,-1 0,0 0,0 0,0 0,0 0,0 0,-1 0,0 0,1 0,-1-1,0 1,0 0,-1 0,1 0,-1 0,1-1,-1 1,-1-2,0 4,-1 1,1 0,0-1,-1 1,1 0,0 0,-1 0,1 1,-1-1,1 0,0 1,0 0,-1-1,1 1,0 0,0 0,0 1,0-1,0 0,0 0,0 1,0 0,1-1,-1 1,0 0,1 0,0-1,-1 1,1 0,0 1,-1 0,0 0,-4 2,0 1,1 0,0 0,0 0,0 1,1-1,0 1,0 0,0 0,1 1,1-1,-1 1,1-1,0 1,1 0,0 0,0 0,0 0,1 0,1 0,-1 0,2 6,2-9,0 0,0 0,0-1,0 0,1 1,0-1,0-1,0 1,0-1,1 0,-1 0,1-1,0 1,-1-1,1-1,0 1,0-1,1 0,-1 0,0-1,0 1,0-1,0-1,1 1,-1-1,0 0,0-1,0 0,1 0,12-4,0-1,0 0,-1-2,0 0,0-1,-1-1,0 0,-1-2,-1 1,0-2,0 0,-2-1,0 0,0-1,0-4,-11 18,0-1,0 0,0 0,-1 0,1 0,-1 0,0 0,0 0,0-1,0 1,-1 0,1 0,-1-1,0 1,0 0,0-1,0 1,-1-3,-1 6,0 0,0 0,0 0,0 0,0 0,0 0,0 1,0-1,0 1,1-1,-1 1,0 0,0 0,1 0,-1 0,0 0,1 0,-1 1,1-1,-1 0,1 1,0-1,0 1,-1-1,1 1,0 0,0-1,1 1,-1 0,0 0,0 0,-3 2,1 0,-1 1,0-1,1 1,0 0,0-1,0 1,1 1,0-1,0 0,0 1,1-1,-1 1,1-1,1 1,-1 0,1-1,0 1,0 0,0-1,1 1,0 0,0-1,1 1,-1-1,1 1,0-1,1 0,-1 0,1 0,0 0,1 0,-1-1,1 0,3 4,-1-3,0 0,0-1,1 0,-1-1,1 1,0-1,0-1,0 1,0-1,0 0,0-1,1 0,-1 0,1 0,-1-1,1 0,-1-1,1 1,-1-2,7-1,6-2,-1-1,0-1,0-1,0-1,-1 0,-1-2,2-1,1-2,0-2,-2 0,0-1,0-1,-2-1,0 0,-2-1,0 0,-1-1,-1-1,1-4,-7-18,-6 44,-1-1,1 0,0 0,0 1,0-1,0 0,-1 1,1-1,0 0,-1 1,1-1,0 1,-1-1,1 0,-1 1,1-1,-1 1,1-1,-1 1,1-1,-1 1,0 0,1-1,-1 1,0 0,1-1,-1 1,0 0,1 0,-1 0,0-1,1 1,-1 0,0 0,0 0,1 0,-1 0,0 0,1 1,-1-1,0 0,0 0,1 0,-1 1,0-1,1 0,-1 1,1-1,-1 1,0-1,1 1,-1-1,1 1,-1-1,1 1,-1-1,1 1,-10 11,0-1,1 1,1 1,0 0,0 0,1 1,1-1,1 1,0 1,0-1,2 1,-1 0,2-1,0 9,0-18,1 1,1-1,-1 1,1 0,0-1,0 1,0-1,1 1,0-1,0 1,0-1,1 1,0-1,0 0,0 0,1 0,0 0,-1 0,2-1,-1 1,1-1,-1 0,1 0,0 0,1 0,-1-1,0 0,1 1,0-2,0 1,0-1,0 1,0-1,1-1,-1 1,0-1,1 0,-1 0,1-1,0 1,-1-1,3 0,14-5</inkml:trace>
  <inkml:trace contextRef="#ctx0" brushRef="#br0" timeOffset="2188.331">2998 395,'-48'59,"2"2,3 1,-30 60,64-108,2 1,0 1,0-1,2 1,0 0,1 1,-1 9,4-22,0 1,1-1,0 1,0-1,0 1,0-1,1 1,0-1,0 0,0 1,0-1,1 0,-1 1,1-1,0 0,1 0,-1-1,1 1,-1 0,1-1,0 0,1 1,-1-1,0 0,1-1,0 1,0-1,-1 1,4 0,0 0,-1 0,1 0,0-1,-1 0,1-1,0 1,0-1,0 0,0-1,0 0,0 0,1-1,-1 1,0-1,-1-1,1 0,0 0,0 0,-1 0,1-1,-1 0,0-1,1 0,-2 0,1 0,0 0,-1-1,0 0,0 0,0 0,-1-1,0 0,0 1,0-2,-1 1,2-4,1-10</inkml:trace>
  <inkml:trace contextRef="#ctx0" brushRef="#br0" timeOffset="2438.283">2575 678,'34'0,"30"0,13 0,0-5,-10-1,-11 0,-14 1</inkml:trace>
  <inkml:trace contextRef="#ctx0" brushRef="#br0" timeOffset="2669.342">3252 227,'20'50,"-2"2,-2 1,-3 0,-2 0,-3 1,0 13,-5-42,-1 1,-1-1,-1 1,-2-1,0 0,-2 1,0-1,-2 0,-1-1,0 0,-2 0,-1 0,-1-1,-1-1,-1 0,-1 0,-1-2,0 1,-2-2,0 0,-1-1,-10 6,-70 38,79-54</inkml:trace>
  <inkml:trace contextRef="#ctx0" brushRef="#br0" timeOffset="3117.747">3451 819,'38'-5,"27"-1,13 0,-3 1,-9 1,-16-3,-12 0,-7 0,-4 2,-2 2,-1-4,1 0,-4 1</inkml:trace>
  <inkml:trace contextRef="#ctx0" brushRef="#br0" timeOffset="3316.853">3761 537,'-5'43,"-1"29,-1 7,2-6,2-9,6-12,2-10,1-7,-1-4,3-8,1-8</inkml:trace>
  <inkml:trace contextRef="#ctx0" brushRef="#br0" timeOffset="3588.594">4212 367,'5'44,"6"32,2 14,-2-4,-3-11,-2-10,-3-10,-1-11,-2-7,0-5,0-4,-1-6</inkml:trace>
  <inkml:trace contextRef="#ctx0" brushRef="#br0" timeOffset="3989.898">4128 481,'47'-25,"1"2,0 2,2 3,22-5,26 10,-95 13,-1 0,1 0,-1 0,1 0,-1 1,1-1,-1 1,1 0,-1-1,0 1,1 0,-1 0,0 1,0-1,0 0,0 1,0 0,0-1,0 1,0 0,-1 0,1 0,-1 0,1 0,-1 0,0 0,0 0,0 1,0-1,0 1,0-1,-1 0,1 1,-1-1,0 1,1 0,-3 8,0 0,0 0,-1-1,0 1,-1-1,0 0,-1 0,0-1,0 1,-1-1,-1 0,1 0,-1-1,-1 0,1 0,-2-1,-3 3,-40 49,50-57,-1 0,1 1,1 0,-1-1,0 1,1 0,-1 0,1 0,0 0,0 0,0 0,0 0,1 0,-1 0,1 1,0-1,0 0,0 0,0 0,0 1,1-1,0 0,-1 0,1 0,0 0,1 0,-1 0,0 0,1 0,0 0,-1-1,1 1,2 1,92 65,-47-39,-46-28,1 0,-1 1,1-1,-1 1,0 0,0 0,0 0,-1 1,1-1,-1 0,0 1,1 0,-2 0,1-1,0 1,-1 0,0 1,0-1,0 0,0 0,-1 0,1 0,-1 1,0-1,-1 0,1 0,-1 1,1-1,-1 0,-1 0,1 0,-1 0,1 0,-1 0,0-1,0 1,-1 0,1-1,-14 15,0 0,-1-1,-1-1,0-1,-1-1,-1 0,-1-1,1-2,-2 0,1-1,-20 6,40-16,-59 21,35-16</inkml:trace>
  <inkml:trace contextRef="#ctx0" brushRef="#br0" timeOffset="4551.648">5087 594,'-34'19,"-20"25,-1 11,8 5,13-3,12-6,10-7,11-11,11-7,9-7,5-7,9-6,3-3,1-8,-6-2</inkml:trace>
  <inkml:trace contextRef="#ctx0" brushRef="#br0" timeOffset="4817">5341 678,'-13'16,"1"0,1 1,0 1,1 0,1 0,1 1,1 0,0 1,1-1,2 1,-2 13,5-31,1 0,0 1,0-1,0 0,0 0,1 1,-1-1,1 0,-1 0,1 0,0 0,-1 0,1 0,0 0,0 0,1 0,-1 0,0 0,1-1,-1 1,1 0,-1-1,1 1,0-1,0 0,0 0,0 1,0-1,0 0,0-1,0 1,0 0,0-1,0 1,0-1,1 1,-1-1,0 0,0 0,0 0,1 0,-1-1,1 1,92-31,-85 25,0 0,-1-1,0 0,0 0,-1 0,0-2,0 1,-1-1,0 0,0 0,-1 0,0-1,-1 0,0-1,-1 1,0-1,-1 0,0 1,0-2,-1 1,-1 0,0 0,0-1,-1 1,0 0,-2-5,-38-57,26 54</inkml:trace>
  <inkml:trace contextRef="#ctx0" brushRef="#br0" timeOffset="5151.064">5877 537,'-12'6,"-1"1,1 1,0 0,1 0,0 1,0 1,1-1,0 2,1 0,0 0,1 0,0 1,1 0,-6 12,13-21,-1 0,1 0,0 0,-1 0,1 0,1 0,-1-1,0 1,1 0,-1 0,1 0,0 0,0-1,0 1,0 0,1-1,-1 1,1-1,-1 1,1-1,0 0,0 1,0-1,0 0,0 0,1-1,-1 1,0 0,1-1,0 1,-1-1,1 0,0 0,-1 0,1 0,0-1,0 1,2-1,-1 2,1-1,0 1,-1 0,0 0,0 1,1-1,-2 1,1 0,0 0,0 0,-1 0,0 1,1 0,-1-1,-1 1,2 1,-4 0,0 0,-1 0,1 0,-1 0,0 0,0 0,-1 0,0 0,1-1,-2 1,1-1,0 1,-1-1,0 0,0 0,0 0,0 0,-1-1,1 1,-1-1,0 0,0 0,0 0,-1-1,1 1,-1-1,1 0,-5 1,-17 8,2-4</inkml:trace>
  <inkml:trace contextRef="#ctx0" brushRef="#br0" timeOffset="5506.801">6329 198,'-31'49,"3"1,2 1,2 1,3 2,2 0,2 1,-9 56,22-97,1 0,0 0,1 0,0 1,1-1,1 0,0 1,1-1,0 0,1 1,1-1,0 0,1 0,1-1,0 1,0-1,2 0,0 0,0-1,1 0,0 0,1-1,1 0,0-1,0 0,1 0,29 6,-21-13</inkml:trace>
  <inkml:trace contextRef="#ctx0" brushRef="#br0" timeOffset="6237.368">6442 819,'45'-22,"-1"-2,-1-2,-1-2,-1-2,-2-1,20-21,-18-1,-40 52,1-1,-1 1,0-1,0 1,0-1,-1 0,1 1,0-1,-1 0,1 0,-1 0,1 1,-1-1,0 0,0 0,0 0,0 0,0 0,0 0,0 1,-1-1,1 0,-1 0,1 0,-1 1,0-1,0 0,0 1,0-1,0 0,0 1,-1-1,-2 1,0 0,0 0,0 1,0-1,0 1,0 0,0 0,-1 1,1-1,0 1,0 0,0 0,0 0,0 1,0-1,1 1,-1 0,0 0,1 0,-1 1,1-1,0 1,0 0,0 0,0 0,0 0,1 0,-1 1,-9 10,0-1,2 2,-1-1,2 1,0 1,1 0,0 0,1 0,1 1,1 1,5-13,0-1,0 1,0-1,0 0,1 1,0-1,0 1,1-1,-1 0,1 0,-1 0,2 0,-1 0,0 0,1 0,-1-1,1 1,0-1,0 0,0 0,1 0,-1 0,1 0,0-1,0 0,-1 1,2-1,-1-1,0 1,0-1,0 1,1-1,-1-1,1 1,-1-1,0 1,1-1,-1 0,1-1,-1 1,1-1,-1 0,0 0,1 0,-1-1,0 1,0-1,0 0,3-2,18-8,0-1,-1 0,0-2,-1-1,-1-1,0-1,-1-1,-2 0,0-2,0 0,-2-1,13-23,-22 32,-16 20,-13 19,-17 81,37-104,1 0,-1 0,1 0,0 0,0 0,0 0,0 0,0 0,1 0,-1-1,1 1,0 0,0 0,0 0,0-1,0 1,1-1,-1 1,1-1,0 1,0-1,0 0,0 0,0 0,0 0,0 0,1 0,-1-1,1 1,-1-1,1 1,-1-1,1 0,0 0,0-1,0 1,1 0,6-2,0 0,0-1,0-1,-1 1,1-1,0-1,-1 0,0 0,0-1,0 0,-1-1,1 0,-1 0,-1 0,1-1,-1 0,0-1,-1 0,0 0,0 0,-1-1,0 0,0 0,2-7,32-38,43-70,-110 144,14-4,1 0,1 1,0 0,1 1,1 0,0 1,2 0,0 0,1 1,1 0,1 0,1 1,0-1,2 1,2-17,0-1,1 1,-1-1,1 1,0-1,0 1,0-1,0 0,0 1,1-1,-1 0,1 0,0 0,0 0,0 0,1-1,-1 1,1-1,-1 1,1-1,0 0,0 0,0 0,0 0,0-1,0 1,1-1,-1 0,0 0,1 0,-1 0,1-1,-1 1,1-1,-1 0,1 0,-1 0,1 0,-1-1,1 0,-1 1,1-1,0-1,21-4</inkml:trace>
  <inkml:trace contextRef="#ctx0" brushRef="#br0" timeOffset="6519.795">7853 311,'-42'51,"3"2,3 2,1 1,1 7,30-57,-1 0,1 0,1 0,-1 0,1 1,0 0,1-1,0 1,0 0,0 0,1 0,0 1,0-1,1 0,-1 0,2 1,-1-1,1 0,0 0,1 0,0 0,0 0,0 0,1 0,0-1,0 1,1-1,0 0,0 0,5 6,-4-7,1 0,0-1,0 0,0 0,1 0,-1 0,1-1,0 0,0-1,0 0,0 0,0 0,1-1,-1 0,0 0,1-1,-1 0,1 0,-1-1,1 0,-1 0,0-1,0 0,1 0,-1 0,-1-1,1 0,5-4,17-30,-21 17</inkml:trace>
  <inkml:trace contextRef="#ctx0" brushRef="#br0" timeOffset="6756.324">7542 537,'39'5,"31"-4,14-1,-3-1,-10-5,-13-2,-11 1,-8-4,-12 1</inkml:trace>
  <inkml:trace contextRef="#ctx0" brushRef="#br0" timeOffset="6987.654">7966 1,'29'57,"-3"1,-2 2,-3 1,-3 0,-2 1,-1 12,-9-31,-2-1,-2 1,-1 0,-3-1,-1 1,-3-1,-1 1,-2-2,-2 1,-1-1,-2-1,-2-1,-2 0,-2-1,-1 0,-2-2,-5 4,14-21,-2 0,0-2,-1 0,-1 0,0-2,-9 5,4-2</inkml:trace>
  <inkml:trace contextRef="#ctx0" brushRef="#br0" timeOffset="11607.038">8220 1271,'-5'5,"-11"6,-7 6,-6 0,-1 2,-2-2,1 1,0-3,1 1,1-2,5-4</inkml:trace>
</inkml:ink>
</file>

<file path=ppt/ink/ink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43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0 536,'1'227,"0"-216,0 0,1 0,1-1,-1 1,2 0,-1-1,2 0,-1 0,2 0,-1 0,3 2,-5-8,-1 0,1-1,1 0,-1 1,0-1,1 0,-1-1,1 1,0 0,0-1,0 0,0 0,1 0,-1-1,0 0,1 1,-1-1,1-1,-1 1,1-1,0 0,-1 0,1 0,-1 0,1-1,0 0,-1 0,1 0,4-3,0 0,0 0,0-1,0 0,-1 0,0-1,0 0,-1-1,1 0,3-4,-6 4,1 1,1 0,-1 0,1 1,0 0,0 0,0 1,1-1,0 2,-1-1,1 1,1 0,3 0,67 21,-38-3,-32-13,0 0,1-1,-1 0,1-1,-1 0,0 0,1-1,-1 0,0-1,0 0,0 0,0-1,0 0,0-1,-1 0,1 0,-1-1,0 0,0-1,-1 1,0-1,0-1,0 1,-1-1,0-1,0 1,-1-1,1-1,1 1,0 0,0 0,-1-1,0 1,0-2,-1 1,0 0,-1-1,0 0,-1 0,0 0,0-1,-1 1,-1-1,0 1,0-1,-1 0,0 1,-1-1,0 1,0-1,-2 1,1-1,-1 1,-4-9,-5 2,1 3</inkml:trace>
  <inkml:trace contextRef="#ctx0" brushRef="#br0" timeOffset="1118.785">1044 0,'-24'142,"6"1,6 1,6 0,9 50,-4-191,0 0,1-1,0 1,-1 0,1 0,0 0,1 0,-1 0,0 0,1-1,-1 1,1 0,0 0,0-1,0 1,1 0,-1-1,0 1,1-1,0 0,-1 1,1-1,0 0,0 0,0 0,1 0,-1-1,0 1,1-1,-1 1,1-1,0 0,-1 0,1 0,0 0,-1 0,1-1,0 1,0-1,7-1,0-2,0 1,0-1,0-1,-1 0,1 0,-1-1,0 0,0 0,-1-1,0 0,0-1,0 0,5-2,148-155,-160 163,1 0,-1-1,1 1,-1 0,1 0,-1 1,1-1,-1 0,1 0,0 1,0-1,-1 1,1-1,0 1,0 0,0 0,-1 0,1 0,0 0,0 0,0 0,-1 0,1 1,0-1,0 1,-1-1,1 1,0 0,-1 0,1 0,-1 0,1 0,-1 0,0 0,1 0,-1 1,0-1,0 0,1 1,-1-1,0 1,-1-1,1 1,0 0,0-1,-1 1,1 0,-1-1,1 1,-1 1,3 3,0 0,0 0,0 0,1-1,-1 1,1-1,1 0,-1-1,1 1,0-1,0 1,0-1,0-1,1 1,0-1,-1 0,1 0,1-1,-1 0,0 0,0 0,1-1,-1 0,1 0,-1 0,1-1,-1 0,1-1,4 0,0 0,0-1,0-1,0 0,0 0,-1-1,1 0,-1-1,0 0,-1-1,1 0,-1 0,0-1,0 0,-1-1,0 0,-1 0,1-1,-1-1,-4 6,-1-1,1 0,-1 0,-1 0,1 0,-1-1,0 1,0 0,0-1,-1 1,0 0,0-1,0 1,-1-1,1 1,-2 0,0-4,1 6,1 0,-1 1,0-1,0 1,0 0,0-1,-1 1,1 0,-1 0,1 0,-1 0,0 0,0 0,0 0,0 0,0 1,0-1,0 1,-1 0,1-1,0 1,-1 0,1 1,-1-1,1 0,-1 1,0-1,1 1,-1 0,0 0,1 0,-1 0,1 0,-1 0,0 1,0 0,-5 2,0 2,0-1,1 1,-1 0,1 1,0-1,0 2,1-1,0 1,0 0,0 0,1 0,0 1,1 0,0 0,0 0,0 0,1 1,0 1,0-5,0 1,0 0,1 0,-1 0,1 0,1 1,-1-1,1 0,0 1,1-1,0 1,0-1,0 1,1-1,-1 1,2-1,-1 0,1 0,0 1,0-1,0 0,1 0,0-1,0 1,1-1,0 1,0-1,0 0,0 0,1-1,0 1,-1-1,2 0,-1-1,0 1,1-1,3 1,12 3,1-2,1-1,-1-1,1-1,-1-1,1 0,-1-2,1-1,0-1,-1 0,0-2,0-1,0 0,8-5,0-2,-1-1,-1-2,-1 0,0-2,-1-1,-1-1,0-1,-2-1,10-13,38-68,-69 98,1 1,-1-1,-1 0,1 1,-1-1,1 0,-1 0,-1 0,1 0,-1 0,0 0,0 0,0 0,-1 0,1 0,-1 0,-1 0,1 1,-1-1,1 0,-1 1,-1-1,0-1,1 3,-1 0,1 0,-1 1,1 0,-1-1,0 1,0 0,0 0,0 0,0 1,0-1,-1 1,1 0,0 0,-1 0,1 0,-1 0,1 1,-1 0,1 0,-1 0,1 0,-1 0,0 1,1-1,-1 1,1 0,0 0,-1 0,1 1,0-1,-1 1,-92 69,88-62,1 0,0 0,1 0,0 1,0 0,1 1,1-1,-1 1,-1 7,6-14,-1 0,0 0,1-1,-1 1,1 0,0 0,0 0,1 0,-1-1,1 1,0 0,0 0,0-1,1 1,-1-1,1 1,0-1,0 1,0-1,0 0,0 0,1 0,-1 0,1-1,0 1,0-1,0 1,0-1,1 0,0 0,10 4,1 0,0-2,0 0,1 0,-1-1,1-1,-1-1,1 0,0-1,0-1,-1 0,7-3,32 2,81 6,-132-2,1 1,-1-1,1 0,-1 1,0 0,0 0,0 0,-1 0,1 0,-1 0,1 1,-1-1,0 1,-1 0,1 0,-1 0,1-1,-1 1,0 1,0-1,0 0,0 0,0-1,1 1,0 0,0 0,0-1,0 1,1-1,-1 0,1 1,0-1,0 0,0-1,0 1,0-1,1 1,-1-1,1 0,10 1,-1 0,1-1,0-1,-1-1,1 0,0 0,-1-1,1-1,0-1,-1 0,0 0,0-1,0-1,0 0,-1-1,1 0,-1-1,-1-1,8-5,-1-2,-1 0,0-1,-1-1,-1 0,-1-1,0-1,-1 0,-1-1,6-15,-14 27,-1 0,0 0,-1 0,0-1,0 1,-1-1,1 1,-2-1,0 1,0-1,0 1,-1-3,0 9,1-1,-1 0,1 0,-1 1,0-1,0 0,0 1,-1-1,1 1,0 0,-1-1,0 1,1 0,-1 0,0 0,0 0,0 0,-1 0,1 1,0-1,-1 1,1 0,-1-1,1 1,-1 0,0 0,1 1,-1-1,0 0,1 1,-1 0,0 0,0 0,0 0,1 0,-1 0,0 1,-1 0,-5 0,0 1,1 0,-1 1,0 0,1 0,-1 1,1 0,0 0,0 1,1 0,-1 1,1 0,0 0,1 0,0 1,0 0,0 0,1 0,0 1,0 0,1 0,-3 6,-1 3,1 1,2 0,-1 0,2 0,0 0,1 1,1 0,1-1,1 1,1 14,0-24,0 0,1 0,0 0,1 0,-1 0,2 0,-1-1,1 1,1-1,-1 0,1 0,1-1,-1 1,1-1,1-1,-1 1,1-1,0 0,1 0,-1-1,1 0,0 0,0-1,1 0,0-1,-1 0,2 0,22 6,0-1,1-1,-1-2,1-2,1 0,30-3,-31-1</inkml:trace>
</inkml:ink>
</file>

<file path=ppt/ink/ink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47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0 908,'107'-194,"56"-69,56-97,-161 274,-57 86,0-1,0 1,0-1,0 1,0-1,0 1,1-1,-1 1,0 0,0 0,0 0,1 0,-1 0,0 0,0 0,1 0,-1 0,0 0,0 1,0-1,0 0,1 1,-1-1,0 1,0 0,0-1,0 1,0 0,0 0,0-1,-1 1,1 0,0 0,0 0,0 0,-1 0,1 0,-1 0,1 0,-1 0,1 1,-1-1,25 57,-22-48,70 238,25 34,-56-164,-42-117,0 0,0 0,0 0,0 0,0 0,0 0,0 0,-1 0,1 0,0 0,-1 0,1 0,0 0,-1-1,0 1,1 0,-1 0,1 0,-1-1,0 1,1 0,-1-1,0 1,0 0,0-1,1 1,-1-1,0 0,0 1,0-1,0 1,0-1,0 0,0 0,0 0,0 0,0 0,0 0,0 0,0 0,0 0,0 0,0 0,0 0,0-1,0 1,0 0,1-1,-1 1,0-1,-52-21,50 20,-486-297,416 255,56 33</inkml:trace>
</inkml:ink>
</file>

<file path=ppt/ink/ink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47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12,'-10'-3,"-1"0,0 1,0 0,0 1,-1 0,1 1,0 0,0 1,0 0,0 1,0 0,0 1,0 0,0 1,1 0,0 0,-4 3,-24 6,7-3,18-7,1 0,-1 1,1 1,0 0,0 0,1 1,-1 1,1 0,0 1,-5 4,15-11,0 0,0 0,0 0,0 0,0 1,0-1,0 0,0 0,1 1,-1-1,0 1,1-1,-1 0,1 1,-1-1,1 1,0-1,0 1,-1-1,1 1,0-1,1 1,-1-1,0 1,0-1,1 1,-1-1,0 1,1-1,0 1,-1-1,1 0,0 1,0-1,-1 0,1 0,0 1,0-1,1 0,-1 0,0 0,0 0,0-1,1 1,-1 0,0 0,1-1,-1 1,1-1,74 27,-51-22,-19-4,0-1,1 1,-1 0,0 0,0 0,0 1,0 0,0 0,0 1,0 0,-1 0,1 0,-1 0,0 1,0 0,0 0,-1 0,1 1,-1 0,3 4,-7-3,-1 1,0 0,0-1,0 1,-1-1,0 0,0 1,0-1,-1 0,0 0,0 0,-1-1,0 1,0-1,0 0,0 0,-1 0,0-1,0 1,0-1,0-1,-2 2,-35 28,-74 77,114-108,1 0,0 0,0-1,0 1,1 0,-1 0,0 0,1 0,-1 0,1 0,-1 0,1 1,0-1,0 0,0 0,0 0,1 0,-1 0,0 0,1 0,0 0,-1 0,1 0,0 0,0 0,0 0,0 0,0-1,1 1,-1 0,0-1,1 1,-1-1,1 0,0 1,-1-1,1 0,0 0,0 0,0 0,0 0,0 0,0-1,91 33,-81-29,1-2,0 0,-1 0,1-1,0-1,0 0,0-1,0 0,-1-1,1 0,0-1,-1 0,0-1,0-1,0 0,0 0,-1-2,7-4,1-3</inkml:trace>
</inkml:ink>
</file>

<file path=ppt/ink/ink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48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0,'3'134,"5"0,6 0,11 25,39 178,-53-263,-6-52,-1 2,-1-1,-1 0,-1 0,-1 1,-2-1,0 1,-2 6,-2-5</inkml:trace>
</inkml:ink>
</file>

<file path=ppt/ink/ink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52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311 240,'-1'1,"-1"0,0 1,1-1,-1 0,1 1,-1-1,1 1,0 0,0-1,-1 1,1 0,1 0,-1 0,0 0,0 0,1 0,-1 0,1 0,-1 0,1 0,0 0,0 0,0 0,0 0,0 0,0 0,1 0,-1 0,1 2,19 178,10 123,-48-157,14-100,8-26</inkml:trace>
  <inkml:trace contextRef="#ctx0" brushRef="#br0" timeOffset="518.338">1 324,'15'-24,"1"0,1 1,1 0,1 2,1 0,1 1,1 1,1 2,0 0,1 1,1 1,0 1,1 2,0 0,1 2,0 1,1 1,22-3,-28 7,0 2,0 1,0 1,0 0,0 2,0 0,20 6,-39-7,1 0,0 1,-1-1,1 1,-1 0,0 0,1 0,-1 0,0 0,0 1,-1 0,1-1,0 1,-1 0,0 0,1 0,-1 1,0-1,-1 1,1-1,-1 1,1-1,-1 1,0 0,-1-1,1 1,-1 0,1 0,-1 0,0 3,-1 3,0 0,-1 1,0-1,0 0,-1 0,-1 0,0-1,0 1,0-1,-1 0,-2 1,-22 30,-2-1,-1-2,-2-1,-14 10,-27 28,71-72,1 1,-1-1,0 1,1-1,0 1,0 0,0 1,0-1,0 0,1 1,-1 0,1-1,0 1,0 0,1 0,-1 0,1 0,0 1,0-1,0 0,0 0,1 1,0-1,0 0,0 1,0-1,1 0,-1 1,1-1,1 0,-1 0,0 1,1-1,0-1,0 1,0 0,0 0,2 2,12 4,0 0,0-1,1-1,0 0,1-2,-1 0,15 3,62 24,-84-28,0 0,-1 1,0 0,0 1,0 0,-1 0,0 1,0 0,-1 0,4 5,-9-9,1 0,-1 0,1-1,-1 1,0 1,-1-1,1 0,-1 0,0 1,0-1,0 0,-1 1,1-1,-1 1,0-1,0 1,-1-1,1 1,-1-1,0 0,0 1,-1-1,1 0,-1 0,0 0,-2 4,-5 6,0-1,-1 0,0-1,-1 0,-1 0,1-1,-2-1,0 0,0 0,0-1,-1-1,-1-1,1 0,-1 0,0-2,-1 0,-10 2,1-1,8-2,-1 1,1-2,-1-1,1 0,-1-1,0-1,1 0,-13-3,17 1,0 0,0-2,0 1,0-2,1 0,-1 0,1-1,1 0,-11-8,8 4</inkml:trace>
</inkml:ink>
</file>

<file path=ppt/ink/ink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55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374 337,'-19'-5,"0"1,0 0,0 1,-1 2,1 0,-1 0,1 2,-1 1,1 0,-1 1,1 1,0 1,-5 3,17-5,1 1,-1 0,1 0,0 0,0 1,1 0,-1 0,1 1,0-1,0 1,1 0,0 1,0-1,0 1,1 0,0 0,0 0,1 0,0 0,0 0,1 1,0-1,0 1,0-1,1 1,0-1,1 1,0-1,0 2,0 1,1 1,0-1,0 0,1 0,0 0,1 0,0-1,0 1,1-1,0 0,1 0,0-1,1 1,-1-2,2 1,-1-1,1 0,0 0,0-1,8 5,-7-10,1 1,-1-1,1-1,-1 0,0 0,1-1,-1 0,0-1,1 0,-1 0,0-1,0 0,-1-1,1 0,-1 0,0-1,0 0,0 0,0-1,-1 0,0 0,-1-1,1 0,3-5,4 0,16-16,0-1,-2-1,-1-2,-2 0,-1-2,-2-1,-1-1,-2-1,-1 0,-1-5,-10 22,-35 91,26-64,0-1,1 1,-1 0,1-1,1 1,-1 0,1 0,0-1,1 1,0 0,0 0,0-1,1 1,0-1,0 1,0-1,1 0,0 0,1 0,-1 0,1 0,0-1,0 1,1-1,0 0,-1-1,2 1,-1-1,0 0,1 0,0-1,0 0,0 0,0 0,1-1,0 1,15-1,0-1,-1-1,1-1,0-1,0-1,0-1,-1-1,0-1,0 0,0-2,-1 0,0-1,-1-2,0 0,0 0,-2-2,1 0,-1-1,-1-1,-1-1,0 0,-1-1,-1 0,1-4,-5 12,0-1,-1 0,-1 0,0-1,0 0,-1 0,0-1,-1 0,0 0,-1 0,-1-1,0 1,0-1,-1 0,-1 1,0-1,-1 0,-1-6,0 16,0 0,0 0,0 1,0-1,0 0,-1 0,0 1,1-1,-1 1,0 0,0-1,0 1,-1 0,1 0,0 0,-1 0,1 1,-1-1,0 1,0 0,1-1,-1 1,0 0,0 1,0-1,0 0,0 1,0 0,0 0,0 0,0 0,0 0,-1 0,1 1,0-1,-1 2,-6 0,0 1,0 0,1 1,-1 0,1 0,0 1,0 0,0 1,1 0,-4 3,4-2,1 0,-1 1,1 0,1 0,-1 0,2 1,-1 0,1 1,0-1,1 1,0 0,3-6,-1 0,1-1,1 1,-1 0,1 0,-1 0,1 0,0 0,0 0,1-1,-1 1,1 0,0 0,0 0,0-1,1 1,-1 0,1-1,0 1,0-1,0 0,0 0,1 1,-1-2,1 1,0 0,0 0,0-1,0 0,3 2,9 4,2-1,-1-1,1 0,-1-1,1-1,1 0,-1-2,0 0,1 0,0-2,-1 0,1-1,-1-1,0-1,1 0,-1-2,0 1,-1-2,8-4,29-3,-50 11,0 0,0 1,0-1,0 1,0 0,0 0,0 0,0 0,0 1,1-1,-1 1,0 0,0 0,1 0,-1 0,0 0,1 1,-1 0,0-1,0 1,0 0,0 1,0-1,0 0,0 1,0 0,0 0,-1 0,1 0,-1 0,1 0,-1 0,0 1,0 0,0-1,0 1,-1 0,1 0,-1 0,1 0,-1 0,1 2,2 41,-4-39,0 0,0 0,0 0,1 0,0-1,1 1,-1 0,1 0,1-1,-1 1,1-1,0 0,0 0,1 0,0 0,0-1,0 1,1-1,0 0,2 2,6-1,0 1,0-1,1-1,0-1,0 0,0 0,0-2,1 0,-1 0,1-1,0-1,-1-1,1 0,-1-1,1 0,-1-1,0-1,0 0,0-1,-1 0,1-1,-1-1,-1 0,1 0,3-5,-3 5,-1-1,0-1,0 1,-1-2,0 0,0 0,-1-1,-1 0,0-1,0 0,-1 0,-1-1,0 0,-1 0,0-1,-1 0,-1 0,0 0,1-10,-5 20,1 1,-1 0,-1 0,1-1,0 1,-1 0,0 0,1 0,-1 0,0 0,-1 0,1 0,0 0,-1 0,0 0,0 1,0-1,0 1,0-1,0 1,0 0,-1 0,1 0,-1 0,0 0,0 1,1-1,-1 1,0 0,0-1,0 1,0 1,-1-1,1 0,0 1,0 0,0-1,-1 1,1 1,0-1,0 0,0 1,-1-1,1 1,0 0,0 0,0 1,0-1,0 0,0 2,-11 5,1 1,1 1,0 0,0 0,1 2,0-1,1 1,1 1,0 0,0 0,1 1,1 0,0 0,1 1,1-1,0 1,1 1,1-1,0 1,1-1,0 8,2-17,1 1,-1 0,1 0,0 0,1-1,0 1,0-1,0 1,1-1,0 0,0 0,0 0,1 0,0-1,0 1,1-1,-1 0,1 0,0-1,1 1,-1-1,1 0,-1-1,1 1,0-1,6 2,11 5,1-2,0 0,1-1,0-1,-1-2,18 1,105-7,-110-4</inkml:trace>
</inkml:ink>
</file>

<file path=ppt/ink/ink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02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1,'-15'3,"-1"0,1 2,0 0,1 0,-1 1,1 1,0 1,1 0,0 0,0 2,1-1,-7 8,17-16,1 1,0-1,1 0,-1 0,0 1,0-1,0 1,1-1,-1 1,1-1,-1 1,1-1,0 1,-1 0,1-1,0 1,0-1,0 1,0 0,0-1,1 1,-1 0,0-1,1 1,-1-1,1 1,0-1,-1 1,1-1,0 0,0 1,0-1,0 0,0 0,0 1,0-1,1 0,-1 0,0 0,1 0,-1-1,0 1,1 0,0 0,74 25,-67-24,19 5,-19-7,0 1,0 0,0 1,-1 0,1 0,-1 1,0 0,1 0,-1 1,-1 0,1 1,0 0,-1 0,0 0,0 1,-1 0,0 0,0 1,0 0,-1 0,1 1,-5-5,0-1,-1 1,1 0,-1 0,1 0,-1 0,0-1,0 1,-1 0,1 0,0 0,-1 0,0 0,1-1,-1 1,0 0,-1-1,1 1,0-1,-1 1,1-1,-1 1,0-1,0 0,0 0,0 0,0 0,0 0,-1-1,1 1,0-1,-1 1,0-1,1 0,-1 0,-1 1,-105 25,105-26,-112 21,91-19</inkml:trace>
</inkml:ink>
</file>

<file path=ppt/ink/ink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59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382 565,'-24'1,"0"2,0 1,0 1,1 1,0 1,0 1,1 1,0 1,0 1,1 1,-15 11,28-18,1 0,1 0,-1 1,1 0,0 0,0 0,1 1,0 0,0 0,0 0,1 1,0-1,1 1,-1 0,2 0,-1 1,1-1,0 0,1 1,0-1,0 1,1-1,0 1,0 0,1-1,0 1,1-1,0 0,0 1,1-1,0 0,0 0,2 1,0-1,0-1,1 0,-1 0,1 0,1-1,-1 0,1-1,0 1,1-1,-1 0,1-1,0 0,0 0,1-1,-1 0,0 0,1-1,0 0,0-1,0 0,-1 0,1-1,8 0,8 0</inkml:trace>
  <inkml:trace contextRef="#ctx0" brushRef="#br0" timeOffset="301.419">862 536,'-33'28,"2"2,0 1,3 1,0 2,2 0,-17 33,40-63,0 0,0 0,1 1,0-1,0 1,0-1,0 1,0 0,1-1,0 1,0 0,1 0,-1 0,1 0,0 0,0 0,1 0,-1 0,1 0,0 0,1 0,-1-1,1 1,0 0,0-1,0 0,1 1,-1-1,1 0,0 0,0 0,1-1,-1 1,3 1,-1-2,0 1,0-1,0 1,1-1,0-1,0 1,0-1,0 0,0-1,0 1,0-1,0-1,1 1,-1-1,0 0,0 0,1-1,-1 1,0-2,0 1,0-1,0 0,0 0,0 0,0-1,-1 0,1 0,-1 0,0-1,0 0,0 0,0 0,-1-1,0 1,0-1,0 0,0 0,-1 0,0-1,0 0,0 1,-1-1,2-4,0-15,0-1,-2 1,0-1,-2 0,-1 0,-1 1,-2-7,3 27,-10-61,4 38</inkml:trace>
  <inkml:trace contextRef="#ctx0" brushRef="#br0" timeOffset="735.653">1030 1045,'10'-12,"77"-89,-4-5,10-24,-92 127,20-25,-20 28,-1 0,0-1,1 1,-1 0,0-1,1 1,-1 0,0 0,1-1,-1 1,1 0,-1 0,0 0,1-1,-1 1,1 0,-1 0,1 0,-1 0,0 0,1 0,-1 0,1 0,-1 0,1 0,-1 0,1 1,-1-1,0 0,1 0,-1 0,1 0,-1 1,0-1,1 0,-1 0,0 1,1-1,-1 0,0 1,1-1,-1 0,0 1,0-1,1 1,-1-1,0 0,0 1,0-1,1 1,-1-1,0 0,0 1,0-1,0 1,0-1,0 1,0-1,0 1,0-1,0 1,0-1,0 0,-1 1,1-1,0 1,4 30,-5-25,1-1,0 1,0-1,0 1,0-1,1 1,0-1,1 1,-1-1,1 0,0 0,0 1,0-1,1-1,0 1,0 0,0-1,0 1,1-1,0 0,0 0,0-1,0 1,1-1,-1 0,1 0,0 0,0-1,0 1,1-1,2 0,-1 0,1-1,-1 0,1 0,-1-1,1 0,0 0,-1-1,1 0,-1 0,1-1,-1 0,1 0,-1 0,0-1,0-1,-1 1,1-1,0 0,-1 0,0-1,0 0,-1 0,1 0,-1-1,0 0,-1 0,1 0,-1-1,1-2,81-202,-78 192</inkml:trace>
  <inkml:trace contextRef="#ctx0" brushRef="#br0" timeOffset="1400.238">2414 452,'-15'-6,"1"1,-1 1,0 1,0 0,0 1,0 0,-1 2,1 0,0 0,-1 1,1 1,0 1,0 0,0 1,0 0,1 1,-1 1,13-5,0 0,-1 0,1 1,0-1,0 0,0 1,0-1,0 1,0 0,0 0,1 0,-1 0,1 0,-1 0,1 0,0 0,0 0,0 1,0-1,0 1,0-1,1 1,-1-1,1 1,-1-1,1 1,0-1,0 1,0-1,1 1,-1-1,1 1,-1-1,1 1,0-1,0 0,0 1,0-1,0 0,0 0,1 1,-1-1,1 0,0 0,80 85,-77-85,-1 1,1-1,-1 1,0 0,0 0,0 1,-1 0,1-1,-1 1,0 0,0 0,0 1,0-1,-1 1,1-1,-1 1,-1 0,1 0,-1 0,1 0,-2 0,1 0,0 0,-1 0,0 0,0 0,-1 0,1 1,-1-1,0 0,-2 4,-4 2,-1 0,-1 0,0-1,-1 0,0 0,0-1,-1-1,0 0,-1 0,0-1,0 0,0-1,-1-1,0 0,0-1,-3 1,-4-1,8-4</inkml:trace>
  <inkml:trace contextRef="#ctx0" brushRef="#br0" timeOffset="1649.005">2894 169,'-19'43,"-17"48,-1 19,0-6,7-10,8-12,8-15,7-14,3-11,4-8,1-5,1-3,-1 0,1-1,-1 1,-1-4</inkml:trace>
  <inkml:trace contextRef="#ctx0" brushRef="#br0" timeOffset="1898.645">2414 705,'38'-9,"32"-4,14 1,-3 2,-10 3,-8 3,-9 6,-10 4,-2 0,-4-1,-3 0,-8-3</inkml:trace>
  <inkml:trace contextRef="#ctx0" brushRef="#br0" timeOffset="2169.634">3486 621,'-30'4,"0"2,0 0,0 2,1 2,1 0,0 2,0 1,1 1,-21 15,-8 39,54-66,1-1,0 1,1 0,-1 0,0 0,0-1,1 1,-1 0,1 0,0 0,0 0,-1 0,1 0,0 0,0 0,1 0,-1 0,0 0,1 0,-1 0,1 0,0-1,0 1,-1 0,1 0,0-1,0 1,1 0,-1-1,0 1,1-1,-1 0,0 1,1-1,0 0,-1 0,1 0,0 0,-1 0,1 0,2 0,6 1,0-1,0-1,1 0,-1 0,0-1,1 0,-1-1,0 0,0 0,0-1,0-1,-1 0,1 0,-1 0,0-2,-1 1,2-1,18-8,12-7,-28 13,0 1,0 1,1 0,0 0,0 1,1 1,-1 1,1-1,0 2,0 0,0 1,5 0,-9 4,-1 1,0 0,0 1,0 0,-1 0,0 1,0 0,0 0,-1 1,0 0,0 0,-1 1,1 0,-2 0,2 3,4 3</inkml:trace>
  <inkml:trace contextRef="#ctx0" brushRef="#br0" timeOffset="2499.943">3740 932,'212'-277,"-161"228,-50 49,-1-1,1 1,-1 0,1-1,-1 1,1 0,-1 0,1 0,0 0,-1-1,1 1,-1 0,1 0,0 0,-1 0,1 0,0 0,-1 1,1-1,-1 0,1 0,-1 0,1 1,0-1,-1 0,1 0,-1 1,1-1,-1 1,1-1,-1 0,0 1,1-1,-1 1,1-1,-1 1,0-1,1 1,-1-1,0 1,0-1,1 1,-1 0,0-1,0 1,0-1,0 1,0 0,0-1,0 1,0-1,0 1,0 0,0-1,0 1,0-1,-1 1,-4 40,4-39,-1 9,-14 119,16-126,1 0,-1 1,1-1,0 0,0 0,1 1,-1-1,1 0,0 0,0-1,0 1,0 0,1-1,0 1,-1-1,1 0,1 0,-1 0,0 0,1 0,-1-1,1 1,0-1,0 0,0-1,0 1,0 0,1-1,3 1,-1 0,1 0,0-1,0 0,-1-1,1 0,0 0,0-1,0 0,-1 0,1 0,-1-1,1-1,-1 1,1-1,-1 0,0-1,-1 1,1-2,0 1,3-4,6-6,0 0,-1-2,0 0,-1 0,-1-1,-1-1,3-5,2-3,-1 3</inkml:trace>
  <inkml:trace contextRef="#ctx0" brushRef="#br0" timeOffset="2731.299">4784 0,'-14'43,"-5"34,-4 8,2 0,4-11,6-12,4-13,4-4,1-6,3-4,-1-3,6-3,1-1,0 0,-2-6</inkml:trace>
  <inkml:trace contextRef="#ctx0" brushRef="#br0" timeOffset="2985.494">4417 452,'34'-10,"25"-3,7 1,3 2,-6 3,-9 3,-14 1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5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148 626,'-20'25,"2"0,1 1,0 1,2 1,1 0,2 1,1 0,-6 24,16-51,0-1,0 1,0 0,1 0,-1 0,1 0,-1 0,1-1,0 1,-1 0,1 0,0 0,0 0,1 0,-1 0,0 0,1 0,-1 0,1 0,-1 0,1-1,0 1,0 0,0 0,0-1,0 1,0-1,0 1,1-1,-1 1,1-1,-1 0,1 0,-1 1,1-1,0 0,-1 0,1-1,0 1,0 0,0-1,-1 1,1-1,0 1,0-1,0 0,0 0,0 0,0 0,0 0,0 0,2-1,15-6,0 0,-1-1,1-2,-1 0,-1 0,0-2,-1 0,0-1,-1 0,0-1,-1-1,-1-1,6-7,25-36,-3-3,-3-1,-2-1,1-12,-25 56,-1 0,-1-1,-1 0,-1 0,-1-1,-1 0,-1 0,-1-1,0 0,-2 1,-1-1,-1 0,0 0,-2 0,-1 0,-1 1,-1-2,3 19,0 1,0 0,-1 0,1-1,-1 1,0 1,0-1,-1 0,1 1,-1 0,0 0,1 0,-1 0,-1 0,1 1,0 0,-1 0,1 0,-1 0,1 1,-1 0,0 0,0 0,1 0,-1 1,0 0,0 0,0 0,0 0,0 1,1 0,-1 0,0 0,1 1,-1 0,0 0,1 0,0 0,0 0,-1 1,2 0,-1 0,0 0,-1 2,-14 9,1 1,1 1,0 1,1 0,1 1,0 1,2 0,0 1,1 0,1 1,1 0,1 1,1 0,1 1,0-1,2 1,1 1,1-1,1 0,1 1,1 0,1 8,3-12,1-1,1 0,1 0,1 0,0-1,1-1,1 1,1-1,0-1,1 0,1-1,0 0,1-1,1 0,0-1,1-1,0-1,1 0,1-1,-1-1,1 0,1-1,-1-2,1 1,1-2,-1-1,1 0,0-2,-1 0,10-1,12 1,-6-3</inkml:trace>
</inkml:ink>
</file>

<file path=ppt/ink/ink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05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396 180,'-2'1,"0"1,0-1,0 1,1-1,-1 1,0 0,1-1,-1 1,1 0,0 0,0 0,-1 0,1 0,1 0,-1 1,0-1,0 0,1 0,-1 1,1-1,0 0,0 1,0-1,0 0,0 2,0-1,-3 372,2-153,-28-83,20-115</inkml:trace>
  <inkml:trace contextRef="#ctx0" brushRef="#br0" timeOffset="235.822">0 660,'39'-5,"31"-6,14-1,-3 1,-5-3,-11 2,-12 3,-10-3,-8 2,-4 2,-4-2,0 0,-6-3,-6 1</inkml:trace>
  <inkml:trace contextRef="#ctx0" brushRef="#br0" timeOffset="601.474">819 124,'-42'381,"38"-349,-1-4,2 0,0 0,2 1,1-1,1 1,2-1,1 0,1 0,1 0,6 14,-11-38,1 0,0-1,-1 0,2 1,-1-1,0 0,0 0,1 0,0 0,-1-1,1 1,0-1,1 0,-1 1,0-1,0-1,1 1,-1 0,1-1,0 0,-1 0,1 0,0 0,0-1,0 1,-1-1,1 0,0 0,0 0,0-1,0 1,1-2,115-50,68-75,-186 127,0-1,0 1,0 0,0-1,1 1,-1 0,0 0,0 0,0 1,0-1,0 1,0-1,0 1,0-1,0 1,0 0,0 0,0 0,0 0,0 0,0 1,-1-1,1 0,-1 1,1-1,-1 1,1 0,-1 0,0-1,0 1,0 0,0 0,0 0,0 0,-1 0,1 0,-1 0,1 2,20 28,44 6,-42-31</inkml:trace>
  <inkml:trace contextRef="#ctx0" brushRef="#br0" timeOffset="1252.696">1750 631,'-22'9,"1"1,-1 1,1 1,1 0,0 2,1 0,1 1,0 1,1 1,-6 7,22-22,-1 0,0-1,1 1,-1 0,1 0,-1 0,1 1,0-1,0 0,0 0,0 1,0-1,1 1,-1-1,1 0,0 1,-1-1,1 1,0-1,0 1,1-1,-1 1,0-1,1 1,0-1,-1 1,1-1,0 0,0 0,1 1,-1-1,0 0,1 0,-1 0,1 0,-1 0,1-1,0 1,0 0,0-1,0 0,0 1,0-1,1 0,-1 0,0 0,0 0,1 0,-1-1,1 1,-1-1,1 1,-1-1,2 0,13-1,1-1,-1 0,0-2,0 0,0-1,-1 0,0-1,0-1,0-1,-1 0,0-1,0 0,-1-2,0 1,-1-2,3-4,12-5,-18 13,-9 6,0 0,0 0,-1 1,1-1,1 1,-1-1,0 1,0-1,0 1,1-1,-1 1,1 0,-1 0,1 0,-1 0,1 0,0 0,-1 0,1 1,0-1,0 1,0-1,0 1,-1 0,1-1,0 1,0 0,0 0,0 0,0 1,0-1,-1 0,1 1,0-1,0 1,0 0,-1-1,1 1,0 0,-1 0,1 0,-1 0,1 1,0 0,7 58,-10-57,0 1,1 0,-1-1,1 1,0 0,0-1,0 1,1 0,-1-1,1 1,0-1,0 1,0-1,0 1,1-1,0 1,-1-1,1 0,0 0,0 0,1 0,-1 0,1-1,-1 1,1-1,0 1,0-1,0 0,0 0,0-1,1 1,-1 0,0-1,1 0,-1 0,1 0,0 0,-1-1,3 1,12-4,-1-1,0-1,-1 0,1-1,-1-1,0 0,-1-1,0-1,0 0,-1-1,0-1,-1 0,0-1,0-1,-2 1,1-2,-2 0,4-6,-6 11,18-21,-2-1,-1 0,-2-2,-1 0,-1-1,-2-1,-2-1,-1-1,-2 0,-1 0,-2-1,-2 0,-1-1,0-26,-5 59,0 0,-1-1,0 1,0-1,0 1,-1-1,1 1,-2 0,1-1,-1 1,0 0,0 0,0 0,-1 0,0 0,0 1,-1-1,0 1,0 0,0 0,0 0,-1 1,0-1,0 1,3 4,-1 1,1-1,-1 1,1 0,-1 0,1 0,-1 0,1 0,0 0,0 1,-1-1,1 1,0-1,0 1,0 0,1 0,-1 0,0 0,1 0,-1 0,1 0,0 1,0-1,0 0,0 1,0-1,0 1,1-1,-1 1,1 2,-1-2,-10 32,1 0,2 1,2 0,-2 34,0-2,5-46,0 0,2 0,1 0,0 0,2 0,0 0,2 0,0 0,1-1,2 0,0 0,1 0,1-1,1 0,1-1,0 0,1-1,2 0,14 15,-28-32,0 0,1 0,-1 0,1 0,-1 0,1 0,0 0,-1 0,1 0,0-1,-1 1,1 0,0 0,0-1,0 1,0-1,0 1,0 0,0-1,0 0,0 1,0-1,0 0,0 1,0-1,0 0,0 0,0 0,0 0,0 0,0 0,1 0,-1 0,0-1,0 1,0 0,0-1,0 1,0 0,0-1,0 0,0 1,-1-1,1 1,0-1,0 0,0 0,-1 1,1-1,0 0,-1 0,1 0,0 0,-1 0,1-1,-2-13</inkml:trace>
  <inkml:trace contextRef="#ctx0" brushRef="#br0" timeOffset="1415.018">2145 377,'43'0,"39"-4,14-3,6 1,-5 2,-10 0,-9-3,-4 0,-5 0,-10 2,-14 2</inkml:trace>
</inkml:ink>
</file>

<file path=ppt/ink/ink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14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185 519,'-28'38,"2"1,2 1,1 1,3 1,1 1,2 1,0 6,14-41,1 0,0 1,1-1,0 0,0 1,1-1,0 1,0-1,1 0,1 1,0 2,-1-8,1-1,-1 1,0-1,1 0,0 1,0-1,0 0,0 0,0 0,0 0,1-1,0 1,-1-1,1 1,0-1,0 0,1 0,-1 0,0-1,0 1,1-1,-1 1,1-1,0 0,-1-1,1 1,0-1,-1 1,5-1,6-2,1-1,0 0,-1-1,0 0,0-1,0-1,0 0,-1-1,0 0,0-1,-1-1,0 0,-1 0,6-6,17-14,-1-1,-1-2,-2-1,-1-1,-1-1,-2-2,-2 0,-2-2,-1-1,11-28,-25 48,0 0,-2 0,0 0,-1 0,-1-1,-1 1,-1-1,0 0,-2 0,0 0,-2 1,0-1,-1 1,-1 0,-4-9,6 22,0 0,-1 0,0 0,0 0,-1 0,1 1,-1 0,-1 0,1 0,-1 0,0 1,0 0,-1 0,0 1,1 0,-1 0,-1 1,1-1,0 2,-1-1,0 1,0 0,1 1,-1-1,0 2,0-1,0 1,0 0,0 1,0 0,0 0,0 1,0 0,1 0,-1 1,1-1,-1 2,1-1,0 1,1 0,-5 4,-8 8,1 2,1 0,1 1,0 1,1 0,2 1,0 0,1 1,1 1,1 0,1 0,1 1,-2 12,6-21,0 0,1 0,0 0,1 1,1-1,0 1,1 0,1-1,1 1,0-1,0 0,2 1,0-1,1-1,0 1,1-1,1 1,0-2,1 1,1-1,0 0,0-1,1 0,6 5,3-2,0 0,0-2,1 0,1-1,0-1,0-1,1-1,1-1,-1 0,1-2,1-1,-1-1,1-1,0-1,-1-1,1-1,0-1,0-1,-1-1,1-1,7-3,-7 2,-1-1,0 0,-1-2,0-1,0 0,0-2,-2 0,1-1,-1-2,-1 0,-1-1,0 0,-1-2,0 0,5-9,-13 16,0-1,-1 0,0 0,-1-1,0 0,-1-1,0 1,-1-1,-1-1,0 1,0 0,-2-1,2-10,-4 22,0 0,-1-1,1 1,0 0,-1 1,1-1,-1 0,0 0,0 0,0 0,0 0,0 1,0-1,0 0,0 1,-1-1,1 1,-1-1,1 1,-1 0,0 0,1-1,-1 1,0 0,0 1,1-1,-1 0,0 0,0 1,0-1,0 1,0 0,0 0,0 0,0 0,0 0,0 0,-1 0,1 0,0 1,1-1,-1 1,0 0,0-1,0 1,0 0,0 0,1 0,-1 0,0 1,1-1,-1 0,1 1,-1-1,1 1,0-1,0 1,-1 0,1 1,-12 8,0 2,1 0,0 0,1 1,1 0,0 1,1 0,1 1,0 0,1 0,1 0,1 1,0 0,1 0,0 3,3-14,1 0,0 0,0 0,0 0,1 0,0 0,0 0,0-1,1 1,0 0,0-1,1 1,-1-1,1 0,0 1,1-2,-1 1,1 0,0-1,0 1,0-1,1 0,-1 0,1-1,5 3,2 1,0-1,0-1,1 0,0 0,0-1,0-1,1-1,-1 1,1-2,-1 0,1-1,8 0,-1-1,0-1,0-1,0-1,0-1,0-1,-1-1,0 0,0-2,-1 0,0-1,-1-1,0-1,4-4,20-16,0-1,-2-3,-2-1,-2-2,-1-2,-2-1,-2-1,-2-1,-1-2,-3-1,17-46,-35 80,-2 0,0-1,0 1,-1-1,-1 0,0 0,-1 0,0 0,-1-1,-1 1,0 0,-1 0,-1-1,0 1,-1 0,-2-8,4 20,0-1,0 1,0 0,-1 0,1 0,0 0,-1 0,1 0,-1 0,0 1,0-1,0 1,0-1,0 1,0-1,0 1,0 0,0 0,0 0,-1 0,1 1,0-1,-1 1,1-1,-1 1,1 0,0 0,-1 0,1 0,-1 0,1 0,-1 1,1-1,0 1,-1 0,1 0,0 0,-1 0,-72 63,58-36,2 1,2 1,0 0,2 1,1 0,2 1,1 0,1 0,2 1,1-1,2 1,1 0,2 0,1-1,1 1,3 5,-4-13,2 0,0 0,2 0,0-1,2 0,1-1,1 1,0-2,9 11,-7-11,38 44,-50-66,0 0,0 0,-1-1,1 1,0 0,-1-1,1 1,0 0,-1-1,1 1,-1-1,1 1,-1-1,1 1,-1-1,1 0,-1 1,1-1,-1 1,0-1,1 0,-1 1,0-1,0 0,1 0,-1 1,0-1,0 0,0 0,0 1,0-1,0 0,0 1,0-1,0 0,0 0,-1 1,1-1,0 0,0 1,-1-1,1 0,0 1,-1-1,1 0,-1 1,1-1,-1 1,1-1,-1 1,1-1,-1 1,0-1,-9-23,0 0</inkml:trace>
  <inkml:trace contextRef="#ctx0" brushRef="#br0" timeOffset="245.623">1370 492,'43'-10,"34"-7,8-2,-1 3,-9 5,-8 3,-11 3,-6 3,-5 2,-2 0,-3 1,-3 0,-9-1</inkml:trace>
  <inkml:trace contextRef="#ctx0" brushRef="#br0" timeOffset="900.626">1934 802,'28'11,"1"-2,1-1,-1-1,1-2,0 0,1-3,-1 0,0-2,1-1,-1-1,-16-2,-1-1,0 0,0-1,-1 0,0-1,0 0,0-1,-1 0,0-1,-1 0,0-1,0 0,-1-1,0 0,-1 0,-1-1,1 0,-2 0,0-1,0 1,-1-1,-1-1,0 1,0-3,-2 11,-1 0,0 0,0 0,0 0,0 0,-1-1,1 1,-1 0,-1 0,1 0,-1 0,0 0,0 0,0 0,-1 0,0 0,0 0,0 0,0 1,-1-1,0 1,0 0,0 0,0 0,-1 0,1 0,-1 1,0-1,0 1,0 0,-1 1,1-1,-1 1,0-1,1 1,-1 1,0-1,0 1,0 0,0 0,-1 0,1 1,0 0,0 0,0 0,0 0,-1 1,-9 5,0 1,0 0,0 1,1 0,1 2,0-1,0 2,1-1,0 2,0 0,2 0,-1 1,2 0,0 1,0 0,-3 8,8-17,0 0,1 0,-1 0,1 1,0 0,0-1,0 1,1 0,0 0,1 1,-1-1,1 0,0 1,0-1,1 1,0-1,0 0,1 1,0-1,0 1,0-1,1 0,0 0,0 0,0 0,1 0,2 4,1-1,1-1,1 0,-1 0,1 0,0-1,1 0,0 0,0-1,0-1,1 1,0-2,0 1,0-1,1-1,-1 0,1 0,0-1,-1 0,1-1,0-1,0 1,0-2,0 1,0-2,3 0,15-6,-1-2,-1-1,0-1,-1-2,0 0,-1-2,-1 0,0-2,-1-1,-1 0,8-12,93-129,-22 13,-101 133,-16 29,9-3,1 0,0 0,1 0,1 0,0 1,1 0,0 0,1 0,0 0,1 0,0 0,1 1,1-1,0 0,1 0,0 0,1 0,1 0,0-1,0 1,4 5,4 8,-2 0,-1 1,-1 0,-1 1,-2 0,0 0,0 29,-5-42,-1-12,0 1,0-1,1 0,-1 1,1-1,0 0,0 1,0-1,1 1,-1-1,1 0,0 0,-1 1,2-1,-1 0,0 0,1 0,-1 0,1 0,0 0,0 0,0-1,0 1,1-1,-1 1,0-1,1 0,0 0,0 0,0-1,-1 1,2 0,-1-1,0 0,3 1,15 1</inkml:trace>
  <inkml:trace contextRef="#ctx0" brushRef="#br0" timeOffset="1869.165">3035 1085,'93'-139,"6"5,9 0,-100 124,-5 5,0 1,1-1,-1 1,1 0,0 0,0 1,0-1,1 1,-1-1,1 2,0-1,0 0,5-1,-8 5,0 0,0 0,-1 0,1 0,0 0,0 0,-1 0,1 1,-1-1,1 1,-1 0,1-1,-1 1,0 0,0-1,0 1,0 0,0 0,0 0,-1 0,1 0,-1 0,1 0,-1 1,0-1,1 0,-1 0,0 0,-1 0,1 0,0 0,-1 0,1 0,-1 1,1 0,-3 146,3-147,0-1,0 1,-1 0,1-1,0 1,0 0,0-1,1 1,-1-1,0 1,1 0,-1-1,1 1,-1-1,1 1,0-1,-1 1,1-1,0 0,0 1,0-1,0 0,0 0,1 0,-1 1,0-1,0-1,1 1,-1 0,1 0,-1 0,1-1,-1 1,1-1,-1 1,1-1,0 1,-1-1,1 0,-1 0,1 0,0 0,-1 0,1 0,0-1,-1 1,1 0,-1-1,1 1,-1-1,1 0,-1 1,1-1,-1 0,205-178,-27 57,-178 120,0 1,1 0,-1 0,0 0,1 0,-1 1,1-1,-1 0,1 0,-1 1,1-1,0 1,-1 0,1-1,0 1,-1 0,1 0,0 0,0 0,-1 0,1 1,0-1,-1 0,1 1,-1-1,1 1,0 0,-1-1,1 1,-1 0,1 0,-1 0,0 0,1 0,-1 0,0 0,0 1,0-1,0 0,0 1,0-1,0 1,0-1,-1 1,1-1,-1 1,1 0,-1-1,1 1,-1 0,0-1,0 1,0 0,0-1,0 2,-26 171,25-165,0-5,-1 0,0 0,1 0,0 0,0 0,0 1,1-1,0 0,-1 0,1 1,1-1,-1 0,1 1,-1-1,1 0,1 0,-1 0,0 0,1 0,0 0,0 0,0 0,1 0,-1-1,1 0,-1 1,1-1,1 0,-1 0,0 0,0-1,1 1,0-1,-1 0,1 0,2 0,15 2</inkml:trace>
  <inkml:trace contextRef="#ctx0" brushRef="#br0" timeOffset="2047.081">4362 689,'-19'38,"-7"23,2 6,4-10</inkml:trace>
  <inkml:trace contextRef="#ctx0" brushRef="#br0" timeOffset="2302.089">4221 209,'0'0</inkml:trace>
  <inkml:trace contextRef="#ctx0" brushRef="#br0" timeOffset="2646.884">4418 972,'261'-385,"-226"342,-34 43,1 1,-1-1,0 1,1 0,-1 0,0 0,0-1,0 1,1 1,-1-1,0 0,0 0,0 0,-1 0,1 1,0-1,0 0,-1 1,1-1,-1 1,1-1,-1 0,0 1,1-1,-1 1,0-1,0 1,0-1,0 1,0-1,-1 1,1-1,0 1,-1-1,1 1,-1-1,0 2,1-1,0 20,1-1,1 0,1 0,1 0,1 0,5 12,-9-27,1 0,0 0,1-1,-1 1,1-1,0 0,1 0,-1 0,1 0,0 0,0-1,0 0,1 0,-1 0,1 0,0-1,0 1,1-1,-1-1,1 1,-1-1,1 0,0 0,0-1,0 1,2-3,1 0,-1-1,0 1,0-1,-1-1,1 0,0 0,-1 0,0-1,1 0,-2-1,1 0,0 0,-1 0,0 0,0-1,-1 0,1-1,-1 1,-1-1,4-6,7-4,-8 8,0-1,0 0,-1 0,0 0,0-1,-1 1,-1-1,0 0,-1-1,0 0,1-8</inkml:trace>
  <inkml:trace contextRef="#ctx0" brushRef="#br0" timeOffset="2983.793">5180 802,'1'0,"48"-20,0-2,-2-1,0-3,-2-2,25-21,1-33,-69 80,0-1,0 0,0 0,-1 0,1 0,-1 0,0 0,0 0,0 0,0-1,-1 1,0 0,1-1,-1 1,0 0,0-1,-1 1,1 0,-1-1,1 1,-1 0,0 0,0 0,-1 0,1-1,-1 2,1-1,-1 0,0 0,-1 0,-2-1,-1 1,0 0,0 0,0 1,0 0,0 0,-1 0,1 1,-1 0,1 0,-1 0,1 1,-1 0,1 0,-1 1,1 0,-1 0,1 1,-1-1,1 1,0 1,0-1,0 1,0 0,1 0,-1 1,1 0,-3 1,-5 7,0 0,1 1,0 0,1 1,1 0,0 1,1 0,0 0,1 1,1 0,1 1,0 0,1 0,1 0,1 0,0 0,1 1,0-13,1 1,0-1,1 0,-1 1,1-1,0 1,0-1,1 1,-1-1,1 0,0 1,1-1,-1 0,1 0,0 0,1 0,-1 0,1 0,0-1,0 1,0-1,1 0,-1 0,1 0,0 0,0-1,1 1,-1-1,3 1,6 2,0-1,0 0,0-1,0-1,1 0,-1-1,1 0,0-1,0-1,-1 0,1-1,0 0,0-1,4-1,185-62,-169 49</inkml:trace>
  <inkml:trace contextRef="#ctx0" brushRef="#br0" timeOffset="3462.859">6111 435,'-50'31,"1"2,1 2,2 2,2 1,1 3,2 2,2 2,36-43,0 0,0 1,0 0,0 0,1 0,-1 0,1 0,0 0,0 1,0-1,0 1,1-1,0 1,-1 0,1-1,0 1,1 0,-1 0,1 0,0 0,-1 0,2 0,-1 0,0-1,1 1,0 0,0 0,0 0,0-1,1 1,-1 0,1-1,0 1,0-1,0 0,1 0,-1 0,1 0,0 0,0 0,9 3,0 0,1-1,-1 0,1-1,0 0,0-1,1-1,-1 0,1-1,-1 0,1-1,-1-1,1 0,-1 0,1-2,-1 0,0 0,0-1,0-1,-1 0,0 0,0-2,0 1,0-2,4-4,13-9,-1-2,-2-1,0-1,-2-1,-1-1,-1-1,-1-1,-1-1,-2-1,-1-1,3-10,6-17,-9 24,-1 0,-2-1,-1 0,-2-2,-2 1,-1-1,0-18,-7 51,0 1,-1-1,0 0,0 0,0 0,0 0,-1 1,0-1,0 0,0 0,0 1,-1-1,0 1,0-1,0 1,0 0,-1-1,0 1,0 1,0-1,0 0,0 1,-1 0,0-1,1 1,-1 1,0-1,-1 0,1 1,0 0,-1 0,1 1,-1-1,0 1,1 0,-1 0,0 0,0 1,0-1,0 1,-3 1,-7 4,0 1,0 1,0 0,1 1,0 0,1 1,-1 1,2 0,0 1,0 0,1 1,0 0,1 0,0 2,1-1,1 1,0 0,1 1,0 0,0 2,-1 3,1 0,1 1,1-1,1 1,1 0,0 1,2-1,0 0,1 0,2 1,0-1,1 0,1 0,1 0,1-1,0 0,2 0,0 0,2-1,0 0,1-1,1 0,0-1,11 12,2-3,0-1,2-1,1-1,0-1,2-2,0-1,1-1,1-2,1-1,12 3,67 2,-88-19</inkml:trace>
</inkml:ink>
</file>

<file path=ppt/ink/ink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13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0,'0'720,"1"-720,-1-1,1 0,-1 1,1-1,0 0,-1 1,1-1,0 1,-1-1,1 1,0-1,-1 1,1 0,0-1,0 1,0 0,-1 0,1 0,0-1,0 1,0 0,0 0,-1 0,1 0,0 0,0 1,0-1,0 0,-1 0,1 0,0 1,0-1,-1 0,1 1,0-1,0 1,-1-1,1 1,0-1,-1 1,1-1,-1 1,1 0,-1-1,1 1,-1 0,1 0,-1-1,0 1,1 0,-1 0,0-1,0 1,1 0,-1 0,0 0,0 0,0-1,0 1,0 0,0 0,0 0,187-155,-169 141,1 0,1 2,0 0,1 1,0 1,0 1,1 1,0 1,0 1,0 0,1 2,14 0,-34 3,1 0,0 1,-1 0,1-1,-1 1,1 0,-1 0,0 1,1-1,-1 1,0 0,0 0,0 0,0 0,0 0,0 1,-1-1,1 1,-1 0,0 0,0 0,0 0,0 0,0 0,-1 0,1 1,-1-1,0 0,0 1,0 0,0-1,-1 1,0 0,1 6,0 0,-1 0,0 0,-1 0,0 0,0 0,-1 0,-1 0,1-1,-2 1,-2 5,-4 4,-2-1,0-1,-1 0,-1 0,-1-2,0 1,-1-2,0 0,-1-1,-1-1,0 0,0-2,-1 0,-1-1,0 0,0-2,0-1,-1 0,0-1,0-2,-1 0,19-2,-1 0,1-1,-1 1,1-1,-1 0,0 0,1 0,-1 0,1-1,-1 1,1-1,-1 0,1 0,0 0,-1 0,1-1,0 0,0 1,0-1,0 0,0 0,0-1,1 1,-1-1,1 1,0-1,-1 0,1 0,0 0,1 0,-1 0,0 0,1-1,0 1,0 0,0-1,0 1,0-1,1 1,0-1,-1-2,4-21,1 2</inkml:trace>
  <inkml:trace contextRef="#ctx0" brushRef="#br0" timeOffset="316.082">566 734,'49'9,"1"-2,0-2,0-2,1-2,-1-3,17-4,-49 4,0 0,0-2,-1 0,1-1,-1-1,0-1,-1 0,10-6,-20 9,0 0,0 0,0 0,0 0,-1-1,1 0,-1 0,-1-1,1 0,-1 1,0-2,0 1,-1 0,1-1,-1 1,-1-1,1 0,-1 0,-1 0,1 0,-1 0,0-3,-1 7,0 0,0-1,0 1,-1-1,1 1,-1 0,0-1,0 1,0 0,0-1,0 1,-1 0,0 0,1 0,-1 1,0-1,-1 0,1 1,0-1,-1 1,1-1,-1 1,0 0,0 0,0 1,0-1,0 1,0-1,0 1,0 0,-1 0,1 0,-3 0,-3-1,0 1,0 0,1 1,-1-1,0 2,0-1,0 1,0 1,1-1,-1 2,1-1,-9 4,5 1,0 0,0 0,1 1,0 1,1 0,-1 0,2 1,-1 1,1-1,1 1,0 1,1 0,0 0,1 0,0 1,1 0,0 0,1 0,-2 13,3-17,2 0,-1 1,1-1,0 0,1 0,0 1,1-1,0 0,0 0,1 0,0 0,1 0,0 0,0 0,1-1,0 1,0-1,1 0,0-1,1 1,-1-1,1 0,1 0,0-1,-1 1,2-2,-1 1,1-1,0 0,0 0,12 5,1-1,0-1,1-1,0-1,0 0,0-2,6 0,4-1</inkml:trace>
</inkml:ink>
</file>

<file path=ppt/ink/ink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11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1,'17'73,"6"393,12-158,-26-220,-7-64</inkml:trace>
  <inkml:trace contextRef="#ctx0" brushRef="#br0" timeOffset="244.792">1 536,'43'-4,"38"-7,16-2,-5 2,-8 3,-13-3,-10 2,-10 1,-9 3,-7 1,-4 7,-3 3,-6 0</inkml:trace>
  <inkml:trace contextRef="#ctx0" brushRef="#br0" timeOffset="480.63">847 622,'-1'12,"-1"1,1 0,1 0,0 0,1-1,1 1,0 0,0-1,1 1,1-1,0 0,1 0,0 0,1-1,0 0,0 0,2 0,-1-1,1 0,7 6,-10-13,1-1,-1 1,1-1,0-1,0 1,-1-1,1 0,0 0,0-1,0 0,0 0,0 0,0-1,0 1,0-2,0 1,0-1,0 1,-1-2,1 1,-1 0,1-1,-1 0,0-1,0 1,0-1,-1 0,1 0,-1 0,0-1,0 1,-1-1,1 0,-1 0,0-1,0 1,-1-1,0 1,0-1,0 0,0 1,-1-1,0 0,0 0,-1 0,0 0,0 0,0 0,-1-4,-5-4,-1 1,0 1,-1-1,0 1,-1 1,0-1,-1 2,0-1,0 1,-1 1,-1 0,0 0,0 1,0 1,-12-5,-34-11,33 17</inkml:trace>
</inkml:ink>
</file>

<file path=ppt/ink/ink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09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1,'28'703,"-29"-447,5-228,-4-29,-1 1,1 0,0-1,0 1,0 0,0-1,0 1,0 0,1-1,-1 1,0 0,0-1,0 1,0 0,0-1,0 1,0 0,1 0,-1-1,0 1,0 0,0 0,1-1,-1 1,0 0,0 0,1-1,-1 1,0 0,1 0,-1 0,0 0,0 0,1-1,-1 1,0 0,1 0,-1 0,0 0,1 0,-1 0,0 0,1 0,-1 0,0 0,1 0,-1 0,0 0,1 1,-1-1,0 0,1 0,-1 0,0 0,0 0,1 1,-1-1,0 0,0 0,1 1,-1-1,0 0,0 0,0 1,1-1,-1 0,0 1,21-41,18-37,4 3,3 1,13-12,-48 71,0 1,1 0,1 1,0 0,1 1,0 1,12-7,-25 16,0 0,0 0,1 0,-1 0,0 1,0-1,1 0,-1 1,0-1,1 1,-1 0,1-1,-1 1,1 0,-1 0,0 0,1 0,-1 0,1 0,-1 0,1 1,-1-1,0 0,1 1,-1-1,1 1,-1 0,0-1,0 1,1 0,-1 0,0 0,0 0,0 0,0 0,0 0,0 0,0 0,0 0,-1 0,1 1,0-1,-1 0,1 1,-1-1,1 0,-1 1,0-1,1 2,3 78,-4-71,-22 167,21-174,0-1,0 1,0 0,1-1,-1 1,1 0,0 0,-1-1,1 1,1 0,-1 0,0 0,1-1,-1 1,1 0,0 0,0-1,0 1,0-1,0 1,0-1,1 1,0-1,-1 0,1 0,0 1,0-1,0-1,0 1,2 1,12 4</inkml:trace>
  <inkml:trace contextRef="#ctx0" brushRef="#br0" timeOffset="411.597">846 481,'-24'26,"1"1,1 2,2 0,0 1,2 2,2-1,0 2,3 0,-7 24,19-55,0-1,0 1,0 0,1 0,-1 0,0 0,1 0,0 0,-1 0,1 0,0 0,0 0,0 0,0 0,1 0,-1 0,0 0,1 0,-1 0,1 0,0-1,0 1,0 0,0 0,0 0,0-1,0 1,0-1,1 1,-1-1,1 1,-1-1,1 0,-1 0,1 1,0-1,0 0,0-1,-1 1,1 0,0-1,0 1,0-1,0 1,0-1,0 0,0 0,0 0,0 0,0 0,0 0,0 0,0-1,0 1,0-1,0 0,1 0,7-5,0-1,-1-1,0 1,-1-1,1-1,-2 1,1-1,-1-1,0 1,-1-1,-1-1,3-5,6-7,0 1,-4 2,1 1,1 0,1 1,1 1,0 0,1 1,1 0,0 1,10-5,-25 19,0 0,0 0,0 0,0 1,0-1,0 0,1 1,-1-1,0 1,0-1,1 1,-1 0,0-1,1 1,-1 0,1 0,-1 0,0 0,1 0,-1 0,0 0,1 1,-1-1,0 0,1 1,-1-1,0 1,1-1,-1 1,0 0,0 0,0-1,0 1,0 0,0 0,0 0,0 0,0 0,0 0,0 0,-1 1,1-1,0 0,-1 0,1 1,-1-1,0 0,1 1,-1-1,0 0,0 2,6 78,-7-73,1 9,1 0,0-1,1 1,1 0,0-1,2 1,0-1,0 0,2 0,1 2</inkml:trace>
  <inkml:trace contextRef="#ctx0" brushRef="#br0" timeOffset="763.385">1213 508,'10'57,"1"-1,4-1,15 39,-30-90,0-1,1 0,0 0,-1 0,1 0,0 0,1 0,-1-1,0 1,1 0,0 0,-1-1,1 1,0-1,0 0,1 1,-1-1,0 0,1 0,-1 0,1-1,0 1,-1-1,1 1,0-1,0 0,0 0,0 0,0-1,0 1,0-1,1 1,-1-1,0 0,0 0,0-1,0 1,0 0,0-1,0 0,0 0,0 0,0 0,0 0,0-1,0 1,-1-1,1 0,-1 0,1 0,8-12,-1 0,0-1,-1 0,0 0,-1-1,-1-1,-1 1,0-1,-1 0,2-12,53-122,-47 134</inkml:trace>
  <inkml:trace contextRef="#ctx0" brushRef="#br0" timeOffset="1066.447">1750 707,'24'-25,"-1"0,-1-2,-1 0,-2-2,-1 0,-1-1,13-30,-15-13,-15 72,0-1,0 0,0 1,-1-1,1 0,0 1,-1-1,1 0,-1 1,1-1,-1 0,0 1,1-1,-1 1,0 0,0-1,0 1,0 0,-1-1,1 1,0 0,0 0,-1 0,1 0,-1 0,1 0,-1 0,1 1,-1-1,0 1,1-1,-1 1,1-1,-1 1,0 0,0 0,1 0,-1 0,-1 0,-5 2,-1 1,1 0,0 0,0 0,0 1,0 1,1-1,-1 1,1 1,0-1,1 1,-1 0,1 1,1-1,-1 1,1 0,0 1,1-1,-4 7,-1 0,2-5,0 1,1 0,0 0,1 0,0 1,1 0,0 0,1 0,0 1,1-1,0 1,0-1,1 1,1-1,0 1,1 0,0-1,1 1,0 0,1-1,0 0,0 0,1 0,1 0,0-1,1 1,0-1,0 0,3 2,3 1,0-1,1 0,0-1,1-1,0 0,1 0,0-2,0 1,1-2,0 0,0-1,0-1,1-1,0 0,5 0,11 1</inkml:trace>
</inkml:ink>
</file>

<file path=ppt/ink/ink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3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1,'-4'4,"0"0,0 0,0 1,1-1,-1 1,1 0,0 0,1 1,-1-1,1 0,0 1,1 0,-1-1,1 1,0 0,1 1,-1-5,-7 52,2 0,2 0,3 0,4 34,-1-3,3 223,-2-277,20-37,124-148,65-20,-206 170,1-1,-1 1,1 0,0 1,0 0,1 0,-1 0,1 1,-1 0,1 0,0 1,-1 0,1 0,0 1,0 0,0 1,-1-1,7 3,-10 0,-1 0,0 1,0-1,0 1,-1 0,1 0,-1 0,0 0,0 0,0 0,-1 1,1-1,-1 0,0 1,0 0,-1-1,1 1,-1-1,0 1,0 0,-1-1,0 1,1-1,-1 1,-1-1,1 1,-1-1,1 0,-1 0,-1 1,1-1,0-1,-13 18,0-1,-1-1,-1-1,0-1,-1 0,-1-1,-1-1,-1-1,1 0,-2-2,0 0,-1-2,1 0,-2-2,0 0,1-2,-2-1,-20 2,38-4,0-1,0-1,0 1,0-1,-1-1,1 1,0-1,0-1,-1 1,1-1,0 0,0-1,0 1,0-2,0 1,1-1,-1 0,1 0,-1-1,1 1,-2-3,3-4</inkml:trace>
</inkml:ink>
</file>

<file path=ppt/ink/ink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4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4,'-5'9,"0"0,1 1,0-1,1 1,0 0,0 0,1 0,1 1,0-1,0 0,1 1,0-1,1 0,0 1,1-1,0 0,0 0,1 0,1 3,-2-11,0 0,0 0,0 0,0 0,0 0,0 0,1 0,-1-1,0 1,1-1,0 1,-1-1,1 0,0 0,-1-1,1 1,0 0,0-1,0 0,-1 1,1-1,0 0,0-1,0 1,0 0,0-1,-1 0,1 1,0-1,-1 0,1-1,0 1,-1 0,1-1,-1 1,2-2,78-73,17-52,-98 127,0 0,0-1,0 1,0 0,0 0,1 0,-1 0,0 0,1 1,-1-1,0 0,1 0,-1 1,1-1,-1 1,1 0,-1-1,1 1,0 0,-1 0,1 0,-1 0,1 0,-1 0,1 0,0 1,-1-1,1 0,-1 1,1 0,-1-1,0 1,1 0,-1-1,0 1,1 0,-1 0,0 0,0 0,0 1,0-1,0 0,0 0,0 1,0-1,0 0,36 70,-35-67,13 41,-1 1,-3 0,-2 0,-2 1,-1 0,-3 0,-2 1,-4 26,3-42,-1 1,-2-1,-2 0,0 0,-2 0,-2-1,-1 0,-1 0,-2-1,0-1,-3 0,0-1,-16 20,26-40,-1-1,0 0,0 0,-1 0,0-1,0 0,-1 0,1-1,-1 0,0-1,-1 0,1-1,-1 1,1-2,-1 1,0-1,0-1,-7 0,13-2,0 0,0-1,0 1,0-1,0 0,0 0,0 0,1-1,-1 0,1 1,0-1,0 0,0 0,0-1,0 1,1-1,0 1,-1-1,1 0,0 0,1 0,-1 0,1 0,0 0,0-1,0 1,1 0,-1 0,1-1,0 1,0-1,0 1,1 0,0 0,0-1,0 1,0 0,1 0,-1 0,1 0,1-2,14-35,1 1,2 1,2 1,18-24,7-5,3 2,3 2,34-30,-60 68,-4 6</inkml:trace>
</inkml:ink>
</file>

<file path=ppt/ink/ink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4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1,'-5'28,"-1"20,5 6,2-6</inkml:trace>
</inkml:ink>
</file>

<file path=ppt/ink/ink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4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1,'10'14,"3"5</inkml:trace>
</inkml:ink>
</file>

<file path=ppt/ink/ink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5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1 292,'149'-251,"-106"213,-42 38,0-1,0 1,0 0,0-1,0 1,0 0,0 0,0 0,0 0,0 0,0 0,0 0,0 0,0 0,0 0,0 0,0 1,0-1,0 1,0-1,0 0,0 1,0 0,0-1,0 1,-1 0,1-1,0 1,0 0,-1 0,1-1,0 1,-1 0,1 0,-1 0,1 0,-1 0,1 0,-1 0,0 0,0 0,1 0,-1 0,0 0,0 0,0 0,0 0,0 0,0 1,-1-1,14 145,-13-141,0 0,0 0,1 0,0 0,0 0,0 0,0 0,1 0,0 0,0-1,0 1,1-1,0 0,0 1,0-1,0 0,0-1,1 1,-1-1,1 1,0-1,0 0,1-1,-1 1,0-1,1 1,0-1,-1-1,1 1,0-1,0 0,2 1,2-3,0 0,0 0,-1-1,1 0,-1 0,1-1,-1 0,0-1,0 0,0 0,-1-1,0 1,1-2,-2 1,1-1,-1 0,1 0,-2-1,1 0,-1 0,0 0,0-1,-1 0,0 1,-1-2,1 1,-2 0,1-1,-1 1,1-6,6-9,0 5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9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45,'-6'-5,"1"1,-1 1,0-1,0 1,0 0,0 0,0 0,-1 1,1 0,-1 0,1 1,-1 0,0 0,0 1,0-1,1 2,-1-1,0 1,0 0,1 0,-1 0,0 1,1 0,0 1,-1 0,1 0,0 0,0 0,1 1,-1 0,1 0,0 1,0-1,0 1,0 0,1 1,-1 1,-8 16,1 1,1 0,1 0,1 2,2-1,0 1,-2 24,8-46,-1-1,1 1,1 0,-1-1,0 1,1 0,0 0,0-1,0 1,0 0,1 0,0-1,-1 1,1 0,0-1,1 1,-1-1,1 0,0 1,-1-1,1 0,1 0,-1 0,0 0,1 0,-1 0,1-1,0 0,0 1,0-1,0 0,1 0,-1 0,0-1,1 1,-1-1,1 0,-1 0,1 0,0-1,-1 1,1-1,1 0,4-2,-1 0,0-1,1 0,-1-1,0 0,-1 0,1-1,-1 0,0 0,0-1,0 0,-1 0,0 0,0-1,-1 0,4-6,11-9,154-226,-160 235,-10 19,-11 30,5-28,0-1,0 0,1 0,0 0,0 0,1 0,0 0,0 0,0 0,1 0,0 0,1 0,-1 0,1 0,1 0,-1-1,1 1,0-1,1 0,-1 0,1 0,1 0,-1 0,1-1,0 0,0 0,0 0,1-1,0 0,-1 0,2 0,-1-1,0 0,1 0,-1 0,1-1,0 0,6 1,-5-3,-1 0,1 0,-1-1,1 1,-1-2,1 1,-1-1,0 0,0-1,0 0,0 0,0 0,0-1,-1 0,0 0,1-1,-2 0,1 0,-1 0,3-3,90-133,-51 67,-47 75,0-1,0 1,0-1,0 0,0 1,1-1,-1 1,0-1,0 0,0 1,1-1,-1 0,0 1,1-1,-1 0,0 1,1-1,-1 0,0 0,1 1,-1-1,1 0,-1 0,0 0,1 1,-1-1,1 0,-1 0,1 0,-1 0,0 0,1 0,-1 0,1 0,-1 0,1 0,-1 0,1 0,-1 0,0-1,1 1,-1 0,1 0,-1 0,0-1,1 1,-1 0,1 0,-1-1,0 1,0 0,1-1,-1 1,0 0,1-1,-1 1,0-1,0 1,0 0,1-1,-1 1,0-1,0 1,0-1,0 1,0 0,0-1,0 1,0-1,3 38,-3-33,-1 4,0-1,1 0,-1 0,2 0,-1 1,1-1,0 0,0 0,1 0,0 0,0 0,1-1,0 1,0-1,1 1,-1-1,1 0,1 0,-1-1,1 1,0-1,0 0,1 0,-1-1,1 0,0 0,5 3,-5-6,0 0,0 0,0 0,0-1,0 0,0 0,0 0,0-1,0 0,0 0,-1-1,1 1,0-1,-1-1,1 1,-1-1,0 0,0 0,0 0,0-1,0 1,-1-1,1-1,-1 1,0-1,-1 1,1-1,-1 0,0 0,0-1,1-2,55-137,-58 146,-1 0,1 0,-1 0,1-1,-1 1,1 0,0-1,-1 1,1 0,0-1,0 1,0-1,-1 1,1-1,0 1,0-1,0 0,0 1,0-1,0 0,0 0,0 0,0 0,0 0,0 0,0 0,0 0,0 0,-1 0,1 0,0-1,0 1,0 0,0-1,0 1,0 0,0-1,-1 1,1-1,0 0,0 1,-1-1,1 0,0 1,-1-1,1 0,0 0,-1 1,1-1,-1 0,0 0,1 0,-1 0,0 0,1 0,-1 0,0 0,0 0,0 1,0-1,0 0,0 0,0 0,0 0,0 0,-1 0,1-1,58 130,-29-64,-3 1,-3 2,-2 0,-4 2,-3 0,-2 0,0 46,-10-98,-1-1,-1 1,-1 0,0 0,-1 0,0 0,-2-1,0 1,-1-1,0 0,-2 0,1-1,-2 0,0 0,-1-1,-1 0,0 0,0-1,-2 0,1-1,-2-1,1 0,-2 0,1-1,-1-1,-1 0,2-2,0 0,-1-1,0 0,0-1,0 0,0-1,-1-1,-7 0,18-2,-1-1,1 1,-1-1,1 0,-1-1,1 1,-1-1,1 0,0 0,-1 0,1 0,0-1,0 0,0 0,0 0,0 0,0-1,0 1,1-1,0 0,-1 0,1 0,0-1,0 1,1-1,-1 0,1 0,0 1,-2-5,1-2,0 1,1-1,0 0,0 1,1-1,0 0,1 0,0 0,1 0,0 0,0 0,1 0,1 1,-1-1,1 1,1-1,1-2,86-147,-70 128,2 2,0 0,2 1,1 2,1 1,1 1,2 1,22-14,15 17,-46 23</inkml:trace>
</inkml:ink>
</file>

<file path=ppt/ink/ink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5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1,'-5'33,"-1"21,0 7,1-4,1-5,2-8,6-11,2-10</inkml:trace>
</inkml:ink>
</file>

<file path=ppt/ink/ink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5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5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1,'0'934,"0"-911</inkml:trace>
</inkml:ink>
</file>

<file path=ppt/ink/ink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26,'39'-5,"31"-1,9 0,1 1,-9 2,-11 5,-7 3,-7 1,-7-1,-5-2,-4 5,-2 0,0-2,-2 0,-4-3</inkml:trace>
</inkml:ink>
</file>

<file path=ppt/ink/ink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6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1,'10'28,"3"11</inkml:trace>
</inkml:ink>
</file>

<file path=ppt/ink/ink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6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7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314 485,'-57'45,"1"3,3 2,-39 48,43-21,48-75,0 0,0-1,0 1,0 1,1-1,-1 0,1 0,0 0,-1 0,1 0,0 0,0 0,0 1,0-1,1 0,-1 0,1 0,-1 0,1 0,0 0,0 0,-1 0,2 0,-1 0,0 0,0-1,0 1,1 0,-1-1,1 1,-1-1,1 1,0-1,0 0,-1 0,1 0,0 0,0 0,2 0,3 2,0-1,0-1,1 1,-1-1,0-1,1 1,-1-1,0-1,1 1,-1-1,0 0,0-1,1 0,-1 0,-1-1,1 1,0-1,0-1,-1 1,5-5,6-3,-1-1,0-1,-1 0,-1-1,0-1,-1 0,0-3,6-7,-13 16,0-1,0 1,1 1,0 0,1 0,-1 0,2 1,-1 0,1 0,0 1,8-4,-15 11,0-1,0 1,0-1,0 1,0 0,0 0,0 0,0 0,0 1,0-1,0 0,-1 1,1 0,-1-1,1 1,-1 0,0-1,1 1,-1 0,0 0,0 0,0 0,0 0,-1 0,1 1,-1-1,1 0,-1 0,0 0,1 1,-1-1,-1 0,1 0,0 1,0-1,-1 0,1 0,-1 0,0 0,0 1,2 9,-1-5,0 1,0-1,0 1,1-1,1 1,-1-1,1 0,0 0,1 0,0 0,0 0,0 0,1-1,0 1,0-1,0 0,1 0,0-1,1 1,-1-1,1 0,0-1,0 0,0 1,0-2,1 1,0-1,0 0,0 0,0-1,4 1,1-2,0-1,0 0,0-1,0 0,-1-1,1 0,0-1,-1 0,1-1,-1 0,0-1,-1 0,1 0,-1-2,0 1,0-1,2-3,145-147,-127 122,-1-2,-2-1,-2-1,-2-1,-1-1,-2-1,-13 24,-1 0,0 0,-2 0,0 0,-1-1,-1 0,-1 0,0 1,-1-1,-1 0,-1 0,-1 1,-1-1,0 1,-3-6,5 19,0-1,0 1,-1 0,1 1,-1-1,-1 0,1 1,0 0,-1-1,0 1,0 1,0-1,-1 1,1-1,-1 1,0 1,0-1,0 1,0-1,0 1,0 1,-1-1,1 1,0 0,-1 0,1 1,-1-1,0 1,1 0,-1 1,1 0,-1-1,1 2,0-1,-1 1,1 0,0 0,0 0,0 0,0 1,0 0,1 0,-1 1,-3 2,-5 9,1 0,0 0,1 1,0 1,2 0,0 0,1 1,0 0,2 1,0-1,1 1,1 0,0 1,2-1,0 0,1 1,2 0,0-1,0 1,2-1,0 0,2 0,0 0,1 0,1-1,0 0,2 1,3 3,1-1,0 0,2-1,0 0,1-2,1 1,1-2,1 0,0-2,1 0,1-1,0-1,1-1,0 0,1-2,0-1,0-1,1-1,0 0,1-2,-1-1,1-1,0-2,0 0,1-1,-2-1</inkml:trace>
</inkml:ink>
</file>

<file path=ppt/ink/ink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9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2631 735,'-5'33,"4"12,1-2</inkml:trace>
  <inkml:trace contextRef="#ctx0" brushRef="#br0" timeOffset="163.39">2602 171,'0'0</inkml:trace>
  <inkml:trace contextRef="#ctx0" brushRef="#br0" timeOffset="5166.026">3110 1,'-1'351,"-26"-135,16-76,5-95,9-33</inkml:trace>
  <inkml:trace contextRef="#ctx0" brushRef="#br0" timeOffset="5416.416">2800 424,'33'5,"26"1,13 0,-2-1,-7-1,-11-2,-8-1,-7-1,-5 0,-4 0,-1 0,-1 0,1-1,-1 1,1 0,1 0,-5 0</inkml:trace>
  <inkml:trace contextRef="#ctx0" brushRef="#br0" timeOffset="5667.989">3619 509,'-10'33,"-2"21,4 7,5-8</inkml:trace>
  <inkml:trace contextRef="#ctx0" brushRef="#br0" timeOffset="5833.471">3674 198,'0'0</inkml:trace>
  <inkml:trace contextRef="#ctx0" brushRef="#br0" timeOffset="11066.53">4098 509,'0'-2,"-1"0,1 0,0 0,-1 0,0 0,1 0,-1 0,0 0,0 0,0 1,0-1,0 0,0 1,-1-1,1 1,-1-1,1 1,-1 0,1-1,-1 1,0 0,1 0,-1 0,0 0,0 1,0-1,0 0,0 1,0-1,0 1,0 0,0 0,0 0,0 0,0 0,0 0,0 0,0 1,0-1,0 1,0-1,1 1,-1 0,0 0,0 0,0 0,1 0,-1 0,0 0,1 0,-1 1,1-1,0 1,-1-1,1 1,0 0,-1 1,-6 1,0 1,1 0,0 0,0 1,0 0,1 1,-1-1,1 1,1 0,0 1,0-1,0 1,1 0,0 0,0 1,1-1,0 1,1 0,0 0,0-1,1 1,0 0,1 1,0-1,0 0,1 0,0 0,0 0,2 3,-1-9,0 0,0 0,0 0,0 0,1 0,-1-1,1 1,0-1,0 0,0 1,0-1,0-1,0 1,0 0,1-1,-1 0,1 0,-1 0,1 0,-1 0,1-1,0 1,-1-1,1 0,0 0,-1 0,3-1,95-30,-93 26,1 0,-1-1,0 0,0-1,-1 0,0 0,0-1,-1 1,0-2,0 1,-1 0,0-1,0 0,-1 0,0-1,-1 1,0-1,-1 0,0 0,0 0,-1 0,0 0,-1 0,0 0,0 0,-1 0,-1 0,-1-6,1 12,0 0,-1 0,1 0,-1 0,0 1,0-1,0 1,-1-1,1 1,-1 0,0 1,0-1,0 1,0-1,0 1,0 0,-1 1,1-1,-1 1,1 0,-1 0,1 0,-1 1,0-1,1 1,-1 0,0 1,1-1,-1 1,0 0,-3 1,-12 4</inkml:trace>
  <inkml:trace contextRef="#ctx0" brushRef="#br0" timeOffset="11832.932">4465 368,'-68'214,"40"-127,45-127,2 0,2 2,1 1,2 0,2 2,2-1,-27 35,-1 0,0 0,1 0,-1 0,0 0,1-1,-1 1,1 1,0-1,-1 0,1 0,0 0,0 0,-1 0,1 1,0-1,0 0,0 1,0-1,0 0,0 1,0 0,0-1,0 1,0-1,0 1,1 0,-1 0,0 0,0 0,0 0,0 0,0 0,0 0,1 0,-1 0,0 0,0 1,0-1,0 1,0-1,0 1,0-1,0 1,0-1,0 1,0 0,0-1,-1 1,1 0,0 0,0 0,-1 0,1 0,-1 0,1 0,16 66,-13-48,0-1,1 1,2-1,-1 0,2 0,0-1,3 3,-9-17,0-1,0 0,0 1,0-1,0 0,1 0,-1 0,1-1,0 1,-1 0,1-1,0 0,0 0,0 0,0 0,0 0,0 0,0-1,0 1,0-1,0 0,0 0,0 0,0-1,0 1,0-1,0 1,0-1,0 0,0 0,0-1,0 1,0 0,-1-1,1 0,-1 0,1 1,-1-1,0-1,1 1,-1 0,0-1,-1 1,1-1,0 1,-1-1,1-1,98-163,-60 60,-34 88</inkml:trace>
  <inkml:trace contextRef="#ctx0" brushRef="#br0" timeOffset="12284.391">5227 283,'-125'15,"121"-15,0 1,1 1,-1-1,1 0,-1 1,1 0,-1 0,1 0,0 0,0 0,0 1,0-1,0 1,1 0,-1 0,1 0,0 0,0 0,0 1,0-1,0 1,1-1,-1 1,1 0,0-1,0 1,1 0,-1 0,1-1,0 1,0 1,1 2,1 0,1 1,-1-1,1-1,1 1,-1 0,1-1,0 0,0 0,1 0,0 0,0-1,0 1,1-2,0 1,0 0,6 3,42 43,-51-48,-1 0,1 0,0 0,-1 0,1 1,-1-1,0 0,-1 1,1 0,0-1,-1 1,0 0,0 0,0 0,0 0,-1 0,1 0,-1 0,0 0,0 0,-1 0,1 0,-1 0,0 0,0 0,0 0,-1-1,1 1,-1 0,0-1,0 1,0-1,0 1,-1-1,0 0,1 0,-1 0,0-1,0 1,0-1,-1 1,1-1,-1 0,-1 1,-105-2,85-8</inkml:trace>
  <inkml:trace contextRef="#ctx0" brushRef="#br0" timeOffset="-1164.505">627 537,'-12'18,"0"1,2-1,0 2,1-1,1 1,1 1,0-1,2 1,1 0,0 1,1-1,2 0,0 16,1-32,1 0,0 0,0 0,0-1,0 1,1 0,0-1,0 1,0-1,0 1,1-1,0 0,0 0,0 0,0-1,1 1,-1-1,1 0,0 1,0-2,0 1,0 0,1-1,-1 0,0 0,1 0,0-1,0 1,-1-1,1 0,0-1,0 1,0-1,0 0,0 0,0 0,0-1,-1 0,1 0,2 0,4-4,0 0,0 0,-1-1,0 0,0-1,0 0,-1-1,0 1,0-2,-1 0,0 0,-1 0,0-1,0 0,-1 0,0-1,-1 1,0-1,-1-1,0 1,-1-1,0 1,-1-1,0 0,-1 0,0 0,-1 0,-1 0,1 0,-2 0,0 1,0-1,-1 0,-2-3,3 10,0 0,-1 0,1 0,-1 0,0 1,-1-1,1 1,-1 0,0-1,0 2,0-1,-1 0,1 1,-1 0,0 0,0 1,0-1,0 1,0 0,-1 0,1 1,-1-1,1 1,-1 0,1 1,-1 0,0-1,1 2,-1-1,1 1,-1 0,0 0,1 0,0 1,-1 0,-3 2,-10 9</inkml:trace>
  <inkml:trace contextRef="#ctx0" brushRef="#br0" timeOffset="-783.099">1050 848,'141'-245,"-140"244,-1 0,0 0,0 0,0 0,0 1,0-1,0 0,1 0,-1 0,0 0,0 1,1-1,-1 0,0 0,1 1,-1-1,0 0,1 1,-1-1,1 0,0 1,-1-1,1 1,-1-1,1 1,0-1,-1 1,1-1,0 1,0 0,-1-1,1 1,0 0,0 0,0-1,-1 1,1 0,0 0,0 0,0 0,0 0,-1 0,1 0,0 1,0-1,0 0,-1 0,1 1,0-1,0 0,-1 1,1-1,0 1,-1-1,1 0,0 1,-1 0,1-1,-1 1,15 73,-15-66,1 1,0 0,0-1,1 1,0-1,0 0,1 1,0-1,0 0,1-1,0 1,1-1,-1 1,2-1,-1-1,6 7,-8-10,1-1,-1 0,1 0,-1 0,1 0,0 0,0-1,0 1,0-1,0 0,0 0,0-1,0 1,0-1,0 0,0 0,0 0,0-1,0 0,0 1,0-1,0-1,0 1,0 0,0-1,0 0,-1 0,1 0,-1 0,1-1,84-90,17-60,-92 142</inkml:trace>
  <inkml:trace contextRef="#ctx0" brushRef="#br0" timeOffset="-236.963">2038 481,'-23'4,"-1"0,1 2,0 1,1 1,0 0,0 2,1 1,0 0,1 1,0 2,1 0,-2 3,15-12,-1 0,0 1,1 0,0 1,1-1,-1 1,1 0,1 0,-1 1,1 0,0 0,1 0,0 0,0 0,1 0,0 1,1-1,-1 1,2 0,-1-1,1 1,0 0,1-1,0 1,1 0,-1-1,2 0,0 4,2-5,-1 0,1 0,0-1,1 0,-1 0,1 0,1-1,-1 0,1 0,0 0,0-1,0 0,0 0,1-1,0 0,0 0,0-1,0 0,0-1,0 1,0-1,0-1,1 0,-1 0,0-1,0 1,0-2,1 1,-1-1,0-1,-1 1,4-3,12-7,-1-1,0-2,0 0,-2-1,0-1,-1-1,-1-1,0-1,-1 0,-2-1,0-1,-1 0,-1-1,-2 0,0-1,-1-1,-1 1,-2-1,4-23,-4 24,-1-1,-1 0,-1 0,-1 0,-2 0,0 0,-2-1,0 1,-2 0,-1 0,-1 0,-1 1,-1-1,-9-17,15 37,-1 1,0 0,-1-1,1 1,-1 0,0 0,0 0,0 1,0-1,0 1,-1-1,0 1,0 0,0 1,0-1,0 1,0 0,-1 0,1 0,-1 0,0 1,1 0,-1 0,0 0,0 0,1 1,-1 0,0 0,0 0,0 0,0 1,1 0,-1 0,0 0,1 1,-1 0,1 0,-1 0,0 1,-5 3,1 0,-1 1,1 1,1 0,0 0,0 0,1 1,0 0,0 1,1-1,0 1,1 1,0-1,0 1,1-1,1 1,-1 2,-3 18,1 0,1 1,1-1,2 1,2 21,2-28,1 0,1 0,1-1,1 1,1-1,1 0,1-1,2 0,0 0,1-1,1-1,1 0,1-1,1 0,1-1,0-1,2-1,0-1,0 0,11 5,-24-16,-1-1,1-1,-1 1,1-1,0 0,1 0,-1 0,0-1,1 0,0-1,-1 1,1-1,0-1,-1 1,1-1,0 0,0 0,0-1,-1 0,1-1,-1 1,1-1,5-2,6-9</inkml:trace>
  <inkml:trace contextRef="#ctx0" brushRef="#br0" timeOffset="21088.412">288 481,'-2'-3,"1"-1,-1 1,0 0,0 0,0 0,0 0,0 0,-1 0,1 1,-1-1,0 1,0 0,0-1,0 1,0 1,0-1,-1 0,1 1,0 0,-1 0,1 0,-1 0,0 0,1 1,-1-1,1 1,-3 0,-1 0,1 1,0-1,0 1,0 0,0 1,0-1,0 1,1 1,-1-1,0 1,1 0,0 0,0 0,0 1,0 0,0 0,1 0,-1 0,1 1,0 0,-1 1,-61 116,60-102,2 0,0 0,0 0,2 1,1 0,1-1,0 1,2 0,1 5,-3-20,0 0,1 0,0 0,0 0,0 0,1 0,0 0,0 0,0 0,1-1,0 0,0 1,1-1,-1 0,1 0,0-1,0 1,1-1,-1 0,1 0,0 0,0-1,0 0,0 0,1 0,0 0,-1-1,1 0,0 0,1 0,15 0,0 0,-1-2,1 0,0-1,-1-1,1-1,20-6,78-8,-95 17</inkml:trace>
</inkml:ink>
</file>

<file path=ppt/ink/ink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12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0 848,'24'7,"0"-1,0-1,1-1,-1-1,1-1,0-1,6-2,-12 2,3 0,0 0,-1-1,1-1,0-1,0-1,0-1,-1-1,0-1,0-1,0-1,-1 0,0-2,11-7,-27 13,0 0,0-1,0 1,-1-1,0 0,0 0,0-1,-1 1,1 0,-1-1,0 0,-1 1,0-1,0 0,0 0,0 0,-1 0,0 0,0 1,-1-1,1 0,-1 0,-1 0,1 0,-1 1,0-1,0 1,-1-1,0 1,1 0,-2 0,1 0,-1 0,1 1,-1-1,-1 1,1 0,0 0,-1 1,0-1,0 1,0 0,0 0,-1 1,-4-2,0-1,-1 1,0 1,1-1,-1 2,-1 0,1 0,0 1,-1 0,1 1,0 0,-1 1,1 0,0 1,0 0,0 1,0 0,0 1,0 0,1 0,0 1,0 1,0 0,1 0,0 1,0 0,0 0,1 1,0 0,1 1,0 0,0 0,1 1,0-1,0 1,1 0,-2 8,3-8,0 1,1-1,0 1,1-1,0 1,1 0,0 0,1 0,0 0,0 0,1-1,1 1,0 0,0-1,1 1,1-1,0 1,0-1,1-1,0 1,0-1,1 1,1-2,-1 1,3 1,9 4,0-1,1-1,0-1,0 0,2-2,-1 0,1-1,0-1,1-1,-1-1,1-1,0-1,1-1,-1-1,0 0,0-2,1-1,-1-1,0 0,0-2,-1 0,0-2,16-6,15-7,0-2,-1-2,-1-2,22-17,-35 20,-6 4</inkml:trace>
  <inkml:trace contextRef="#ctx0" brushRef="#br0" timeOffset="253.941">1497 650,'-44'48,"-27"35,-8 8,10-6,12-14,15-13,11-12,10-9,9-6,6-3,5-7</inkml:trace>
  <inkml:trace contextRef="#ctx0" brushRef="#br0" timeOffset="480.96">1101 707,'249'221,"-231"-206,0-2,1-1,1 0,0-1,0-1,1-1,0-1,1-1,-1-1,2 0,-1-2,0-1,1 0,0-2,10-1,80-2,-89 1</inkml:trace>
  <inkml:trace contextRef="#ctx0" brushRef="#br0" timeOffset="780.702">2230 735,'-31'3,"1"2,-1 2,1 1,0 1,0 1,1 2,1 0,0 3,1 0,0 1,1 2,-13 12,35-26,0 0,0 0,0 1,0-1,1 1,0 0,0 0,0 0,1 1,-1-1,1 0,0 1,1 0,-1-1,1 1,1 0,-1 0,1 0,0 0,0-1,0 1,1 0,0 0,0 0,1-1,-1 1,1-1,0 1,1-1,-1 0,1 1,0-1,1-1,-1 1,1 0,0-1,0 0,0 0,1 0,-1 0,1-1,0 0,0 0,0 0,1 0,-1-1,0 0,1 0,0-1,-1 1,1-1,4 0,1-3,0 0,1-1,-1 0,-1-1,1 0,0 0,-1-1,0-1,0 0,-1 0,1-1,-1 0,-1-1,1 0,-1 0,-1-1,0 0,0 0,5-9,23-23,9-11,-32 35,1 1,1 1,0 0,1 1,0 1,1 0,9-5,-23 17,-1 0,1 0,-1 1,1-1,-1 0,1 0,0 1,0-1,-1 1,1 0,0-1,0 1,-1 0,1 0,0 0,0 0,-1 1,1-1,0 0,0 1,-1-1,1 1,0-1,-1 1,1 0,-1 0,1 0,-1 0,1 0,-1 0,1 0,-1 1,0-1,0 0,0 1,0-1,1 1,27 69,-21-46,41 62,-38-72</inkml:trace>
  <inkml:trace contextRef="#ctx0" brushRef="#br0" timeOffset="1202.099">2625 1158,'18'-49,"3"0,1 1,3 2,1 0,3 2,1 1,19-18,-49 59,0 1,1-1,0 1,-1 0,1-1,0 1,-1 0,1-1,0 1,0 0,0 0,0 0,0 0,0 0,1 0,-1 0,0 0,0 0,1 0,-1 1,0-1,1 0,-1 1,1 0,-1-1,1 1,-1 0,1-1,-1 1,1 0,-1 0,1 0,-1 1,1-1,-1 0,1 1,-1-1,1 0,-1 1,1 0,-1-1,0 1,1 0,-1 0,0 0,0-1,1 1,-1 1,0-1,0 0,0 0,0 1,2 61,-4-58,0 1,1 0,0-1,0 1,0 0,0-1,1 1,0 0,0-1,1 1,0-1,0 1,0-1,0 0,2 3,0-7,-1 1,0-1,0 1,1-1,-1 0,1 0,-1 0,1-1,-1 1,1-1,0 0,-1 0,1 0,0 0,-1-1,1 1,-1-1,1 0,-1 0,1 0,-1-1,0 1,0-1,0 0,1 0,-2 0,1 0,0 0,0-1,-1 1,1-1,-1 0,0 0,11-6,12-8,0-2,2 0,0 2,1 2,0 0,1 2,1 1,7-1,-35 12,1 0,-1 0,0 0,1 0,-1 1,1-1,-1 1,1 0,-1-1,1 1,-1 0,1 1,-1-1,1 0,-1 1,1-1,-1 1,0 0,1 0,-1 0,0 0,1 0,-1 0,0 1,0-1,0 1,0-1,0 1,-1 0,1 0,0 0,-1 0,1 0,-1 0,0 0,0 0,0 1,0-1,0 0,0 1,-1-1,1 1,-1-1,1 1,4 62,-6-55,1 1,1-1,0 0,0 0,1 1,0-1,1 0,0-1,1 1,0-1,0 1,3 2,8 10,-2-4</inkml:trace>
  <inkml:trace contextRef="#ctx0" brushRef="#br0" timeOffset="2134.785">3754 819,'-10'26,"1"1,1 0,1 1,2-1,1 1,1 0,1 6,0-13,-6 258,-7-192,10-113,20-20,3 2,1 0,2 2,2 0,1 1,3 1,1 2,2 0,-3-2,1 1,2 1,1 2,2 1,2 2,1 1,1 1,2 3,22-13,-58 39,0-1,0 1,0 0,0 0,0 0,0 1,1-1,-1 1,1 0,-1 0,1 0,-1 0,1 1,0-1,-1 1,1 0,0 0,-1 0,1 0,0 1,-1 0,1-1,-1 1,1 1,-1-1,1 0,-1 1,0 0,0 0,1 0,-2 0,1 0,0 0,0 1,-1 0,1-1,-1 1,0 0,0 0,0 0,2 4,-2 1,0 1,-1-1,0 1,0 0,-1-1,0 1,0 0,-1-1,0 1,-1 0,0-1,0 1,-1-1,0 0,0 0,-1 0,0 0,-1-1,1 1,-7 5,-5 8,-1-1,0-1,-2 0,-1-1,0-1,-9 4,-1 2,-1-2,-1-1,-1-2,-1-1,-25 8,57-24,1 1,-1-1,0 0,1 0,-1 0,0-1,0 1,0 0,0-1,0 1,0-1,0 0,0 1,0-1,0 0,0 0,0 0,0-1,0 1,0 0,0-1,0 1,0-1,0 0,1 0,-1 0,0 0,0 0,1 0,-1 0,0 0,1-1,-1 1,1 0,0-1,-1 0,1 1,0-1,0 0,0 1,0-2,34-99,-22 79,2-7</inkml:trace>
  <inkml:trace contextRef="#ctx0" brushRef="#br0" timeOffset="2399.822">4657 1,'0'781,"0"-768,-1 1,0-1,-1 1,0-1,-1 1,-1-1,0 0,-1 0,0-1,-5 8,15-29,3-4</inkml:trace>
  <inkml:trace contextRef="#ctx0" brushRef="#br0" timeOffset="2716.587">4883 762,'28'10,"1"-1,0-1,0-2,0-1,1-2,0 0,0-2,28-3,-52 2,1-1,-1 0,0 0,0 0,0-1,0 0,0 0,-1 0,1-1,-1 0,1 0,-1 0,0-1,0 0,0 0,-1 0,1 0,-1-1,0 0,-1 0,1 0,-1 0,0 0,0-1,0 0,-1 1,0-1,0 0,-1 0,1 0,-1 0,0 0,-1-1,0 1,0 0,0 0,1 1,-1 1,0-1,0 0,0 1,-1-1,1 1,-1-1,0 1,0-1,-1 1,1 0,-1-1,0 1,0 0,-1 0,1 0,-1 1,1-1,-1 1,-1-1,1 1,0 0,-1 0,1 0,-1 1,0-1,0 1,0 0,0 0,-1 0,1 1,0-1,-1 1,1 0,-1 0,1 1,-1-1,1 1,-1 0,-4 1,-3 2,-1 1,1 0,0 1,0 1,0 0,1 0,0 1,0 1,0 0,1 0,0 1,1 0,0 1,1 0,0 0,0 1,1 0,0 0,-2 7,-3 0,2 1,0 0,0 1,2 0,1 0,0 1,2 0,0 0,0 6,4-18,0 0,1 1,0-1,0 0,1 0,0 1,1-1,0 0,0 0,1-1,0 1,1 0,0-1,0 0,1 0,0 0,0 0,1-1,0 0,0 0,1 0,4 3,5 1,0 0,1-2,0 0,0 0,1-2,0 0,0-1,1-1,0 0,0-2,6 1,6-1</inkml:trace>
</inkml:ink>
</file>

<file path=ppt/ink/ink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10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219 368,'652'-229,"-335"91,-318 139,1-1,-1 1,1 0,-1 0,1 0,-1 0,1 0,0 0,-1 0,1 0,0 0,0 0,0 1,0-1,0 0,0 0,0 0,0 0,0 0,0 0,1 0,-1 0,0 0,1 0,-1 0,1 0,-1 0,1 0,0 0,-1 0,1-1,0 1,-1 0,1 0,0-1,0 1,0 0,0-1,0 1,0-1,0 1,0-1,0 0,0 1,0-1,0 0,0 0,0 1,0-1,0 0,0 0,0 0,0 0,0-1,0 1,0 0,0 0,0-1,0 1,0 0,0-1,0 1,0-1,0 0,0 1,0-1,0 0,0 0,-176 461,157-372,4 1,4 0,4 1,3 0,5 0,5 15,20 118,-21-200,0 21,-6-43,-1 0,1 0,-1 0,0 0,1-1,-1 1,0 0,1 0,-1-1,0 1,0 0,0-1,0 1,1-1,-1 1,0-1,0 1,0-1,0 0,0 1,0-1,0 0,0 0,0 0,0 0,-1 0,1 0,0 0,0 0,0 0,0 0,0-1,0 1,0 0,0-1,0 1,0-1,1 1,-1-1,0 1,0-1,-133-67,80 39,-2 2,-1 3,-1 2,-1 3,0 2,-1 3,-1 3,0 2,-1 3,-47 2,-6 31,111-25,0-1,1 1,-1 0,0 0,1 0,-1 1,1-1,0 1,0 0,0 0,0 0,1 0,-1 0,1 1,-1-1,1 1,0-1,1 1,-1 0,1 0,-1 0,1 0,0 0,1 0,-1 0,1 2,20 40,-3-26</inkml:trace>
  <inkml:trace contextRef="#ctx0" brushRef="#br0" timeOffset="384.014">472 763,'240'-79,"2"11,179-25,-379 86,-1 2,1 1,-1 3,24 2,-63-1,-1-1,1 1,0 0,0 0,-1 0,1 1,0-1,0 0,-1 1,1-1,0 1,-1 0,1-1,0 1,-1 0,1 0,-1 0,1 0,-1 0,0 0,1 1,-1-1,0 0,0 1,0-1,0 1,0-1,0 1,0-1,-1 1,1 0,-1-1,1 1,-1 0,1 0,-1-1,0 1,0 0,0 0,0-1,0 1,0 0,-1 0,1 0,0-1,-1 1,1 0,-1-1,0 1,0 0,0-1,0 1,0-1,0 1,-43 77,32-61,1 0,1 1,0 0,2 0,0 1,1 0,1 1,1-1,1 1,-1 10,4-13,0 1,1 0,1-1,1 1,1-1,0 0,4 10,-1-10</inkml:trace>
  <inkml:trace contextRef="#ctx0" brushRef="#br0" timeOffset="769.245">2223 876,'-26'14,"1"1,0 1,1 1,1 2,1 0,1 1,0 1,2 1,0 1,1 0,2 2,0 0,2 0,-5 15,17-36,0 0,0 1,1-1,0 0,0 1,0-1,1 1,-1 0,1-1,0 1,0-1,1 1,0-1,-1 1,1-1,1 1,-1-1,1 0,-1 1,1-1,1 0,-1 0,0 0,1-1,0 1,0-1,0 1,0-1,1 0,-1 0,1 0,0-1,0 1,-1-1,2 0,-1 0,0 0,0-1,1 1,-1-1,5 0,-2 0,1 0,0-1,0-1,-1 1,1-1,0-1,-1 1,1-1,-1 0,1-1,-1 0,0 0,0-1,0 1,-1-2,1 1,-1-1,0 0,0 0,3-5,93-126,-92 118,-1-1,-1 0,0 0,-1-1,-1 1,-1-1,-1-1,-1 1,-1-1,0 1,-2-1,-1-19,1 37,1 0,-1-1,0 1,0-1,0 1,0-1,-1 1,1 0,-1-1,0 1,0 0,0 0,0-1,-1 1,1 0,-1 0,0 0,0 1,0-1,0 0,-1 1,1-1,0 1,-1 0,0 0,0 0,1 0,-1 0,0 1,-1-1,1 1,0 0,0 0,0 0,-1 0,1 0,-1 1,1 0,0 0,-1 0,1 0,-1 0,1 0,0 1,-1 0,1 0,0 0,-1 0,1 0,0 1,-21 17,5 1</inkml:trace>
  <inkml:trace contextRef="#ctx0" brushRef="#br0" timeOffset="1031.477">2618 1272,'1'-51,"2"1,2 0,3 0,2 1,8-22,-13 55,0-1,2 1,0 0,1 1,0 0,1 0,1 1,3-3,-10 13,1-1,-1 1,1 0,0 1,0-1,1 1,-1-1,0 1,1 1,0-1,0 1,0-1,0 1,0 1,0-1,1 1,-1 0,0 0,1 1,-1-1,1 1,-1 0,1 1,-1-1,0 1,1 0,2 1,104 61,-88-43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30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1 506,'476'-83,"-194"41,514-88,-43 16,239-17,-964 129,147-1,-174 3,1 0,-1 0,0 0,1 0,-1 0,0 0,0 0,1 0,-1 1,0-1,0 0,1 1,-1-1,0 1,0 0,0-1,0 1,0 0,0 0,0-1,0 1,0 0,0 0,0 0,-1 0,1 0,0 0,-1 1,1-1,0 0,-1 0,0 0,1 0,-1 1,0-1,1 0,-1 1,0 0,-6 8</inkml:trace>
</inkml:ink>
</file>

<file path=ppt/ink/ink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5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1,'-19'0,"0"0,0 2,1 1,-1 0,1 1,-1 1,1 1,1 0,-13 7,22-9,0 0,0 1,1 0,0 1,0-1,0 1,1 0,-1 1,2 0,-1 0,1 0,0 1,0-1,1 1,0 0,0 1,1-1,0 1,1-1,0 1,0 2,0-3,1 0,0 0,0 0,1-1,0 1,1 0,0 0,0 0,0 0,1 0,1-1,-1 1,1-1,0 0,1 1,-1-2,2 1,-1 0,1-1,0 0,0 0,0 0,1 0,0-1,0 0,0 0,1-1,0 0,0 0,0 0,0-1,1 0,-1-1,1 0,6 2,1-2,0-1,0 0,-1-1,1 0,0-1,0-1,0 0,-1-1,1-1,-1 0,13-6,2-1</inkml:trace>
</inkml:ink>
</file>

<file path=ppt/ink/ink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5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86,'-25'17,"1"1,0 1,2 1,0 1,1 0,1 2,1 1,1 0,2 1,0 1,-3 8,18-31,0 1,0-1,0 0,0 1,0-1,1 1,0-1,-1 0,1 1,0-1,1 1,-1-1,1 1,-1-1,1 0,0 1,0-1,1 0,-1 0,1 0,-1 0,1 0,0 0,0 0,1 0,-1-1,0 1,1-1,-1 0,1 0,0 0,0 0,0 0,0 0,0-1,0 0,0 1,1-1,-1 0,0-1,1 1,-1 0,1-1,0 0,6 2,0 0,0 0,0-1,0-1,0 1,0-2,0 0,0 0,-1 0,1-1,0-1,0 0,-1 0,0-1,1 0,-2 0,1-1,0 0,-1-1,0 0,5-5,0 0,0-1,-2-1,1 0,-2 0,1-1,-2-1,0 1,-1-2,0 1,-2-1,1 0,0-8,-4 18,-1-1,0 0,0 0,-1 0,0 0,0 0,0 0,-1-1,0 1,-1 0,0 0,0 0,0 0,-1 0,0 0,0 0,-1 0,0 1,0-1,0 1,-1 0,0 0,0 0,-1 1,1-1,-1 1,-1 0,1 0,-1 1,1 0,-1 0,0 0,-1 0,1 1,-1 0,1 1,-1-1,0 1,0 1,-5-2,-13 5,6 3</inkml:trace>
</inkml:ink>
</file>

<file path=ppt/ink/ink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5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0 167,'4'11,"1"0,0 0,0-1,1 1,1-1,0-1,0 1,0-1,1 0,1-1,7 7,-12-12,0 0,0 0,0 0,1-1,-1 1,1-1,0 0,-1 0,1 0,0-1,0 0,0 0,0 0,0-1,0 1,0-1,0 0,0-1,0 1,0-1,0 0,0 0,0-1,0 0,0 1,-1-2,1 1,1-1,9-8,0-1,0 0,-2-1,1 0,-2-1,0 0,0-1,-2-1,0 0,0 0,-2-1,3-8,6-60,-16 61</inkml:trace>
</inkml:ink>
</file>

<file path=ppt/ink/ink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6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1,'-25'478,"20"-296,-22 249,26-394,9 76,14-91,-11-23</inkml:trace>
</inkml:ink>
</file>

<file path=ppt/ink/ink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6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37 845,'-2'8,"0"1,1 0,0 0,0 0,0 0,2 0,-1-1,1 1,0 0,1 0,0 0,0-1,1 1,0-1,0 0,1 0,0 0,1 0,2 2,-6-8,1-1,0 1,0-1,0 0,0 1,1-1,-1 0,0-1,0 1,1 0,-1 0,0-1,1 0,-1 1,1-1,-1 0,0 0,1 0,-1-1,1 1,-1 0,0-1,1 0,-1 1,0-1,0 0,1 0,-1-1,0 1,0 0,0-1,0 1,0-1,60-59,-32 21,-1-1,-2-2,-2-1,-2-1,-2 0,-2-2,8-31,-14 37,-2 0,-2 0,-2-1,-1 0,-1-33,-5 60,0 1,0 0,-2 0,0 0,0 0,-2 0,0 0,0 1,-1 0,-1 0,0 0,0 0,-2 1,1 0,-2 1,1 0,-2 0,1 1,-2-1,6 7,0 0,0 1,0-1,-1 1,1 0,-1 1,1-1,-1 1,0 0,0 1,0-1,0 1,0 1,0-1,-1 1,1 0,0 0,0 1,0-1,0 1,0 1,0-1,0 1,0 0,0 1,1-1,-1 1,1 0,0 0,0 1,-1 0,-8 7,1-1,0 2,0-1,2 2,-1 0,2 0,-1 1,2 0,0 1,-7 14,9-9,0 0,1 0,0 1,2-1,1 1,0 0,1 0,2 0,0 0,1 0,1 0,1 0,1 0,1 0,1-1,0 0,2 0,5 10,2 1,1-1,1 0,2-2,1 0,1-1,1-1,1 0,1-2,2-1,0-2,5 3,10 1,1-2,1-1,0-3,5 0,-26-10,2 1</inkml:trace>
</inkml:ink>
</file>

<file path=ppt/ink/ink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7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0,'0'7,"-1"195,-15 87,4-80,12-207,0 1,0-1,0 0,1 0,-1 0,1 0,-1 0,1 0,0 0,0 0,0 0,0 0,0 0,0 0,1 0,-1-1,0 1,1 0,-1-1,1 0,0 1,0-1,-1 0,1 0,0 0,0 0,0 0,0 0,0 0,0-1,0 1,1-1,-1 1,0-1,0 0,0 0,0 0,1 0,-1-1,0 1,0 0,0-1,0 0,0 1,0-1,0 0,0 0,0 0,0 0,0 0,-1-1,2 1,154-82,-124 63,0 1,1 2,1 1,1 1,0 2,1 2,0 1,4 2,-38 6,0 1,0 0,0 0,0 1,0-1,0 0,1 1,-1 0,0 0,0 0,0 0,1 1,-1-1,0 1,0 0,0-1,0 2,0-1,0 0,0 0,0 1,0 0,0 0,-1 0,1 0,-1 0,0 0,1 0,-1 1,0-1,0 1,-1 0,1-1,0 1,-1 0,0 0,1 0,-1 0,-1 0,1 1,0-1,-4 7,0-1,-1 0,0 0,-1 0,1 0,-2 0,1-1,-1 0,-1 0,1-1,-1 0,0 0,-1 0,0-1,0 0,0-1,-6 3,10-5,-34 22,-1-2,-1-1,-1-2,0-2,-2-2,0-2,-15 2,51-14,5-1,-1 1,0-1,0 0,0 0,-1-1,1 1,0-1,0 1,0-1,0 0,-1 0,1-1,0 1,0-1,0 1,0-1,0 0,0 0,0 0,0-1,0 1,-4-10</inkml:trace>
</inkml:ink>
</file>

<file path=ppt/ink/ink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7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1 344,'27'-8,"0"-2,0-1,-1-1,0-1,-1-1,0-1,-2-2,0 0,17-17,22-50,-61 82,1-1,-1 0,0 0,0 0,0 1,-1-1,1 0,-1 0,1 0,-1 0,0 0,0 0,-1 0,1 0,0 0,-1 0,0 0,0 0,0 1,0-1,0 0,0 0,-1 1,1-1,-1 1,0-1,0 1,0 0,0 0,0 0,0 0,-1 0,0 0,-1-1,0 1,1 0,-1 0,0 0,-1 1,1-1,0 1,0 0,-1 0,1 1,0-1,-1 1,1 0,-1 0,1 0,0 1,-1-1,1 1,0 0,0 1,-1-1,1 1,0 0,0 0,0 0,1 0,-1 1,1-1,-1 1,1 0,-2 2,-6 5,2 0,-1 1,2 0,-1 0,2 1,-1 0,2 0,0 1,-2 6,3-11,1 0,1 0,0 1,0-1,0 1,1 0,1 0,-1 0,1 0,1 0,0 0,0 0,1 0,0 0,0 0,1 0,0 0,1-1,0 1,0-1,1 0,0 1,0-2,1 1,0 0,1-1,0 0,0 0,12 5,0-1,1-1,-1-1,2-1,0 0,0-2,0 0,0-1,1-1,0-1,20 0,-8 0</inkml:trace>
</inkml:ink>
</file>

<file path=ppt/ink/ink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8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23,'0'43,"0"43,0 17,0-5,0-9,0-10,0-14,5-13,2-6,-1-6,-1-5,3-8,1-4,-2-1,-2 0,-1 1,-7-3,-2-5</inkml:trace>
  <inkml:trace contextRef="#ctx0" brushRef="#br0" timeOffset="399.874">0 587,'881'0,"-820"11,-82 15,12-18,-3 0,0 1,1 0,0 1,1 1,0-1,1 2,0-1,0 1,1 1,-2 6,7-15,0 1,0 0,0 0,1 0,0 0,0 0,0 0,1 1,0-1,0 1,0-1,0 1,1-1,0 1,0-1,1 1,0 0,0-1,0 0,0 1,1-1,0 0,0 1,0-1,1-1,0 1,1 2,6 2,0-1,1 0,-1-1,1-1,1 1,-1-2,1 1,0-2,0 0,0 0,1-1,0 0,-1-1,1-1,0 0,0-1,0 0,0-1,0 0,-1-1,1-1,-1 0,1-1,-1 0,0 0,0-2,-1 1,1-1,-1-1,-1 0,6-5,-11 8,0 0,0 0,-1-1,1 0,-1 0,0 0,0 0,0-1,-1 0,0 0,0 0,-1 0,1 0,-1 0,-1 0,1-1,-1 1,0-1,0 0,-1 1,0-1,0 1,-1-1,0 1,0-1,-1-2,0-1,-1 1,0 0,-1 0,0 0,0 0,-1 1,0 0,-1 0,1 0,-2 0,1 1,-1 0,0 1,0-1,-1 1,0 0,0 1,0 0,-1 1,0-1,1 2,-2-1,1 1,0 0,-1 1,1 0,-1 1,1 0,-9 0,-11 0</inkml:trace>
  <inkml:trace contextRef="#ctx0" brushRef="#br0" timeOffset="3761.738">1412 925,'27'2,"1"-1,-1-1,1-2,-1 0,1-2,-1-1,0-2,-1 0,1-2,20-10,-33 12,0 0,0-2,-1 1,0-2,0 0,-1 0,0-1,-1-1,0 0,-1-1,0 1,-1-2,-1 1,3-7,78-212,-85 221,5-20,-1 0,-1-1,-2 1,-1-1,-2 0,-1-1,-2-6,2 35,-1 0,1 0,-1 0,0 0,-1 0,1 0,-1 0,0 1,0-1,0 0,0 0,-1 0,1 1,-1-1,0 1,0-1,0 1,-1 0,1 0,-1 0,1 0,-1 0,0 1,0-1,-1 1,1 0,0 0,-1 0,1 0,-1 1,0-1,0 1,1 0,-1 0,0 0,0 1,0-1,0 1,0 0,0 0,0 1,0-1,0 1,-1 0,-10 7,1 0,0 2,1 0,0 0,0 1,1 1,1 0,0 0,0 1,2 1,-1-1,2 2,-7 13,9-19,-4 6,0 1,1-1,0 1,2 1,0 0,0 0,2 0,0 1,1-1,1 1,0 0,2 0,0 1,1-1,1 0,0 0,2 0,0 0,1 0,0 0,1-3,1-1,0 1,1-1,0 0,1-1,0 0,1 0,1-1,0 0,1 0,0-1,1-1,0 0,0-1,1 0,0-1,1 0,0-1,0 0,1-2,-1 1,1-2,1 0,-1-1,0 0,15 0,26-8,-32-2</inkml:trace>
  <inkml:trace contextRef="#ctx0" brushRef="#br0" timeOffset="4230.764">2511 474,'-13'15,"1"1,0 0,1 0,1 2,0-1,1 1,1 0,1 1,1 0,0 0,1 0,1 1,1 0,1 0,2-17,1 1,-1-1,1 0,-1 1,1-1,0 0,1 0,-1 0,0 0,1 0,-1 0,1 0,0 0,0 0,0-1,1 1,-1-1,1 0,-1 0,1 1,0-2,-1 1,1 0,0 0,0-1,1 0,-1 0,0 0,0 0,0 0,1 0,-1-1,1 0,-1 1,0-1,1-1,-1 1,0 0,1-1,-1 0,0 0,0 0,1 0,0-1,23-9,-1-2,-1 0,0-2,-1-1,0-1,-2-1,0 0,-1-2,0-1,-2 0,-1-2,-1 0,0-1,-2 0,-1-1,1-5,-6 14,-1-1,-1 0,0 0,-1 0,-1-1,0 0,-2 0,0 0,-1 0,0-1,-2 1,0-1,-2 1,1 0,-2-1,-1 1,0 0,-1 1,-1-1,-1 1,-3-6,7 17,1 1,-2 0,1-1,0 1,-1 1,0-1,0 0,-1 1,1 0,-1 0,0 0,0 1,0 0,-1-1,1 2,-1-1,1 1,-1 0,0 0,0 0,0 1,0 0,0 0,0 1,0-1,-1 2,1-1,0 0,0 1,0 0,0 1,0-1,0 1,0 0,1 1,-1-1,1 1,-1 0,1 1,0-1,-3 5,0 0,0 0,1 1,0 0,0 0,1 1,0 0,1 0,0 0,1 1,0-1,1 1,0 0,0 0,1 1,1-1,0 0,0 0,1 1,1-1,0 0,2 10,1 2,1 0,1 0,1 0,1-1,1 0,1-1,0 0,2 0,1-1,9 10,2 1,2-2,2 0,0-2,2-1,1-2,0-1,2-1,1-2,0-1,11 2,-17-10,-4-3</inkml:trace>
</inkml:ink>
</file>

<file path=ppt/ink/ink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34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52,'5'108,"4"1,14 47,15 177,-16-75,-20-246,1-6,-1 1,0 0,-1 0,0 0,0 0,0 0,-1 0,0 0,0 0,-1 0,0 0,0-1,-1 1,1 0,-2 0,1-1,-1 1,-1 2,-7 3</inkml:trace>
  <inkml:trace contextRef="#ctx0" brushRef="#br0" timeOffset="253.352">1 758,'74'-4,"1"-2,-1-4,-1-4,0-2,-1-3,0-4,-2-3,-1-3,33-20,-63 29,-2-3,0 0,-1-2,18-18,-37 27</inkml:trace>
  <inkml:trace contextRef="#ctx0" brushRef="#br0" timeOffset="5770.587">1158 108,'14'27,"-1"1,-1 1,-1-1,-2 2,-1-1,-1 1,-2 0,2 29,-8 552,27-434,-26-176,-1 1,1 0,-1 0,1 0,0-1,0 1,0 0,0 0,1 0,-1 0,0-1,1 1,-1 0,1 0,-1-1,1 1,0 0,0-1,0 1,0-1,0 1,0-1,0 1,1-1,-1 0,0 1,1-1,-1 0,1 0,-1 0,1 0,0-1,-1 1,1 0,0-1,0 1,-1-1,1 1,0-1,0 0,0 0,0 0,-1 0,1 0,0 0,0 0,0-1,-1 1,1-1,0 1,0-1,-1 0,1 0,0 0,62-120,-55 101,7-19,2 0,1 1,2 1,1 1,2 1,2 1,1 1,12-10,-38 42,0 0,1-1,-1 1,0 0,1 0,-1 0,1 0,0 0,-1 0,1 0,0 0,-1 1,1-1,0 1,0-1,0 1,0 0,-1 0,1 0,0 0,0 0,0 0,0 0,0 1,-1-1,1 0,0 1,0 0,-1-1,1 1,0 0,-1 0,1 0,-1 0,1 0,-1 0,1 1,-1-1,0 0,0 1,1-1,-1 1,0-1,-1 1,1 0,0-1,0 3,30 88,-16 112,10-169,-9-29</inkml:trace>
  <inkml:trace contextRef="#ctx0" brushRef="#br0" timeOffset="6738.236">2343 701,'-37'14,"0"1,1 2,0 2,2 1,0 1,1 2,2 2,0 0,2 2,-2 4,-26 57,56-86,0 1,0 0,0-1,0 1,1 0,-1 0,1 0,0-1,0 1,0 0,0 0,0 0,0 0,1 0,-1 0,1-1,0 1,0 0,0 0,0-1,1 1,-1-1,1 1,-1-1,1 0,0 1,0-1,0 0,0 0,0 0,1-1,-1 1,2 1,4-1,1-1,-1 1,0-1,0-1,1 1,-1-1,0-1,1 0,-1 0,0 0,0-1,0 0,0-1,0 0,0 0,-1-1,1 0,-1 0,0-1,0 1,3-4,-10 7,40-26,-1-2,-2-1,-1-2,-1-2,24-31,9-7,-67 70,0 0,0 0,0 0,0 0,1 1,-1-1,0 0,1 1,-1-1,1 1,0-1,0 1,-1 0,1 0,0-1,0 2,0-1,0 0,0 0,0 0,0 1,0-1,1 1,-1 0,0 0,0 0,0 0,0 0,1 0,-1 0,0 1,0-1,0 1,0-1,0 1,0 0,0 0,0 0,1 0,26 112,-28-100,1 1,0-1,2 0,-1 0,1 0,1 0,0-1,1 0,4 7,-5-12,0 0,0-1,0 0,1 0,0 0,1-1,-1 1,1-2,0 1,0-1,0 0,1 0,-1-1,1 0,0 0,0-1,0 0,0 0,0-1,0 0,1-1,-1 1,0-2,1 1,-1-1,0 0,0-1,0 0,0 0,0-1,0 0,2-2,18-10,-1-1,0-2,-2 0,0-2,-1-1,-1-1,-1-1,-1 0,-1-2,-1 0,-1-2,-2 0,0-1,-2 0,-1-1,-2 0,0-1,2-19,-4 7,-2 0,-2 0,-2 0,-1-1,-3 0,-1 1,-2-1,-2 1,-2 0,-9-27,16 63,0 0,0 0,0 0,-1 0,0 1,0-1,-1 0,0 1,0 0,0-1,0 1,-1 0,0 1,0-1,0 1,-1 0,1 0,-1 0,0 0,0 1,-4-3,5 8,1-1,0 1,-1 0,1 0,0 0,0 0,1 1,-1-1,0 1,1 0,0 0,-1 0,1 0,0 0,0 0,1 0,-1 1,1-1,0 0,0 1,0 0,0-1,0 1,1-1,-1 1,1 0,0 0,-7 49,2 0,3 0,2 0,3 13,-1 21,-2-42,1 0,3-1,2 1,1-1,2 0,3-1,1 0,2-1,2 0,19 34,-13-49,-23-26,0-1,0 1,1-1,-1 0,0 1,1-1,-1 1,1-1,-1 0,0 0,1 1,-1-1,1 0,-1 0,1 1,-1-1,1 0,-1 0,1 0,-1 0,1 0,-1 0,1 0,-1 0,1 0,-1 0,1 0,-1 0,1 0,-1 0,1 0,-1 0,1-1,-1 1,1 0,-1 0,1-1,-1 1,0 0,1 0,-1-1,1 1,-1-1,0 1,1 0,-1-1,0 1,0-1,1 1,-1-1,0 1,0-1,0 1,1-1,-1 1,0-1,0 1,0-1,0 1,0-1,0 1,0-6,0 1,-1 0,0 0,0 0,0-1,0 1,-1 0,0 0,0 1,0-1,-1 0,1 1,-1-1,0 1,-3-3,-11-16</inkml:trace>
  <inkml:trace contextRef="#ctx0" brushRef="#br0" timeOffset="6979.693">2767 503,'33'10,"36"2,10-4,2-5,-4-2,-5-1,-5-1,-4 0,-9-5,-3-2,-1 1,0 2,-3 1,-5 2,-4 1,-5 1,-7 0</inkml:trace>
</inkml:ink>
</file>

<file path=ppt/ink/ink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5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1,'-27'112,"4"2,6 0,5 1,5 1,5 4,3-74,18 207,-14-229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36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32,'21'70,"-19"-56,6 317,-10-209,2 489,0-622</inkml:trace>
  <inkml:trace contextRef="#ctx0" brushRef="#br0" timeOffset="3233.627">933 88,'-12'-10,"0"1,-1 0,1 1,-2 0,1 1,-1 0,0 2,0-1,-1 2,0 0,0 0,0 2,0-1,0 2,0 0,0 1,-1 1,1 0,-2 1,4 1,0 0,0 1,0 0,0 1,1 0,0 1,0 0,0 1,1 1,0 0,0 0,1 1,0 0,1 1,0 0,0 0,1 1,1 0,0 1,0 0,1 0,0 0,1 0,1 1,0 0,1 0,-1 4,3-9,-1 0,1 0,0 0,1 0,0 0,0 0,0 0,1 0,1-1,-1 1,1 0,1 0,-1-1,1 0,0 1,1-1,0 0,0 0,1-1,-1 1,1-1,1 0,-1-1,1 1,0-1,0 0,1 0,0-1,-1 0,1 0,1-1,3 2,3-1,0-1,0-1,0 0,0-1,1-1,-1 0,0 0,0-2,1 0,-1 0,0-1,-1-1,1-1,-1 0,0 0,0-1,0-1,-1 0,7-6,-1 1,-1-1,-1-1,0 0,0-2,-2 1,0-2,0 0,-2-1,0 0,-1-1,-1 0,5-15,4-68,-19 102,0 1,0-1,0 0,-1 1,1-1,0 0,0 1,-1-1,1 0,0 0,0 1,-1-1,1 0,0 0,-1 0,1 1,0-1,-1 0,1 0,0 0,-1 0,1 0,0 0,-1 1,1-1,-1 0,1 0,0 0,-1 0,1-1,0 1,-1 0,1 0,-1 0,1 0,0 0,-1 0,1 0,0-1,-1 1,1 0,0 0,-1-1,1 1,0 0,0 0,-1-1,1 1,0 0,0-1,0 1,-1 0,1-1,0 1,0 0,0-1,0 1,0 0,0-1,0 1,-1 0,1-1,0 1,0-1,0 1,1-1,-18 28,5 8,2 1,1 0,2 0,1 1,1 11,-1 306,8-202,3-102,1-33</inkml:trace>
  <inkml:trace contextRef="#ctx0" brushRef="#br0" timeOffset="3499.66">1298 709,'-9'38,"-4"18,6-1,4-15,7-13,3-13</inkml:trace>
  <inkml:trace contextRef="#ctx0" brushRef="#br0" timeOffset="3921.369">1722 3,'-11'405,"-2"-305,-4 34,6-1,5 31,12-58,1-89</inkml:trace>
</inkml:ink>
</file>

<file path=ppt/ink/ink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53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0 594,'6'5,"0"0,0-1,0 1,1-1,-1-1,1 1,0-1,0 0,1-1,-1 0,0 0,1 0,-1-1,1 0,0-1,-1 1,1-2,0 1,-1-1,1 0,-1 0,1-1,-1 0,0-1,1 1,3-3,21-10,-1-1,-1-1,0-2,-2-1,4-5,-30 25,7-7,34-24,-2-1,-2-2,0-2,3-8,-15 14,-16 21,-1-1,0 0,-1 0,0-1,-1-1,0 1,-1-1,0-1,0 1,-2-1,1 0,-2-1,0 1,0-1,-2 0,1 0,-2 0,1-8,-2 19,-1 1,1 0,0-1,0 1,-1 0,0-1,1 1,-1 0,0 0,0 0,0-1,0 1,-1 0,1 1,0-1,-1 0,0 0,1 0,-1 1,0-1,0 1,0 0,0-1,0 1,0 0,0 0,0 0,0 0,-1 1,1-1,0 1,-1-1,1 1,0 0,-1 0,1 0,-1 0,-3 0,0 1,0 0,0 0,0 1,0 0,0 0,0 0,1 1,-1 0,1 0,0 0,0 0,0 1,0 0,-13 13,2 0,-1 1,2 0,1 2,0-1,1 2,2 0,0 0,1 1,1 0,1 1,-5 21,12-35,-1 1,1 0,1-1,-1 1,2 0,-1 0,2-1,-1 1,1-1,0 1,1-1,0 0,1 0,0 0,0 0,1-1,0 0,1 0,-1 0,2 0,-1-1,1 0,0 0,0-1,1 0,0 0,0-1,0 0,5 2,12 4,-1-1,2-1,-1-1,1-1,0-2,1 0,-1-2,1-1,0-1,0-1,-1-1,1-2,15-3,5-3,-1-2,0-2,-1-2,-1-2,0-2,-2-1,11-9,-31 17,0-2,-1-1,0 0,-1-2,-1 0,-1-1,0-1,-1 0,-1-2,1-2,-15 19,0 1,0 0,-1-1,1 1,-1-1,0 1,0-1,0 0,0 1,0-1,-1 0,0 0,0 1,0-1,0 0,0 0,-1 1,0-1,0 0,0 0,0 1,0-1,-1 1,0 0,1-1,-1 1,0 0,-1 0,1 0,-1 0,1 0,-1 1,0-1,0 1,0-1,0 1,0 0,-1 1,1-1,-3-1,-1 1,-1-1,0 1,1 0,-1 1,0-1,0 2,0-1,0 1,0 0,0 1,0 0,1 0,-1 1,0 0,0 0,1 0,-1 1,1 1,0-1,0 1,0 0,1 1,-1 0,1 0,0 0,1 0,-1 1,1 0,0 0,0 1,1 0,0-1,0 1,1 1,-1-1,2 0,-1 1,1 0,0-1,1 1,-1 0,2 0,-1 0,1 0,0 0,1 2,1-1,1 1,0-1,0 0,1 0,0-1,1 1,0-1,0 0,0 0,1 0,1-1,-1 0,1 0,0-1,1 1,-1-2,1 1,1-1,-1 0,6 2,7 3,2 0,-1-2,1 0,0-2,1 0,-1-2,20 2,-12-3,0-2,-1 0,1-2,0-1,0-2,-1-1,0-1,0-2,0-1,-1-1,0-1,-1-2,0-1,-2-1,1-1,-2-2,0 0,2-5,-13 11,-1-2,0 1,-1-2,-1 0,0 0,-1-1,5-11,-12 21,-1 1,1-1,-1 0,0 0,-1 0,1 0,-1 0,-1-1,1 1,-1 0,0 0,0-1,-1 1,0 0,0 0,0 0,-1 0,0 0,0 0,0 0,-1 0,0 1,0-1,-3-2,2 4,-1 0,0 1,0-1,0 1,0 0,0 1,-1-1,1 1,-1 0,0 1,1-1,-1 1,0 0,0 1,0-1,0 1,0 0,1 1,-1 0,0-1,0 2,0-1,1 1,-1 0,1 0,-1 0,1 1,0 0,0 0,0 0,0 1,0-1,1 1,0 0,0 1,0-1,-2 4,-2 0,1 1,1 0,0 0,0 0,0 1,2 0,-1 0,1 0,0 1,1-1,0 1,1 0,0 0,1 0,0 0,1 0,0 0,1 0,0 0,1 0,0 0,0 0,1-1,1 1,0-1,0 0,1 0,0 0,1 0,0-1,1 0,2 3,5 1,1-1,0-1,1 0,0-1,0 0,1-2,1 0,-1 0,1-2,0 0,1-2,-1 1,1-2,0-1,0 0,0-2,1 0,4 0</inkml:trace>
  <inkml:trace contextRef="#ctx0" brushRef="#br0" timeOffset="329.612">2653 142,'38'-5,"33"-1,8-5,-4-1,-11 3,-10 2,-11 2,-7 2,-5 2,-3 1,-1 0,-1 0,0-4,0-2,-3 1</inkml:trace>
  <inkml:trace contextRef="#ctx0" brushRef="#br0" timeOffset="563.016">2794 396,'38'0,"28"0,6-4,-3-3,-4 1,-9 1,-3 1,-7 2,-6-4,-5-1,-4 1,-2 2,-1 1,-1 1,0 1,-5 1</inkml:trace>
</inkml:ink>
</file>

<file path=ppt/ink/ink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3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248 402,'-38'43,"-18"29,1 7,10-6,12-9,12-17</inkml:trace>
  <inkml:trace contextRef="#ctx0" brushRef="#br0" timeOffset="851.78">1152 64,'-16'23,"2"1,0 1,2 0,1 1,1 0,1 1,-4 20,11-40,0 0,0 0,0 1,1-1,0 1,0-1,1 1,0-1,0 1,1-1,0 1,0-1,1 0,0 1,0-1,1 0,0 0,0-1,1 1,-1 0,1-1,1 0,-1 0,1 0,0-1,4 4,-4-5,1-1,-1 1,1-1,-1 0,1 0,0-1,1 0,-1 0,0 0,0-1,1 0,-1 0,1 0,-1-1,1 0,-1-1,1 1,-1-1,1 0,-1-1,0 1,0-1,1-1,-1 1,-1-1,1 0,148-110,12-27,-166 139,1 0,-1 0,1 0,-1 0,1 0,-1 0,1 0,-1 1,1-1,0 0,0 0,-1 1,1-1,0 0,0 1,0-1,0 1,0-1,0 1,0 0,0-1,0 1,0 0,0 0,0-1,0 1,0 0,0 0,0 0,0 0,0 0,0 1,0-1,0 0,0 0,0 1,0-1,0 0,0 1,0-1,0 1,-1 0,1-1,0 1,0 0,0-1,-1 1,1 0,0 0,-1-1,1 1,-1 0,1 0,-1 0,1 0,-1 1,10 63,-10-55,1-1,0 1,0 0,1-1,0 1,0-1,1 0,1 0,-1 0,2 0,-1-1,1 1,5 6,-4-12,0 0,0 0,0 0,1-1,-1 1,0-1,1-1,0 0,-1 0,1 0,0 0,0-1,0-1,-1 1,1-1,0 0,-1 0,1-1,0 0,-1 0,0-1,1 1,-1-1,0-1,-1 1,1-1,-1 0,1 0,-1-1,0 0,-1 1,4-6,5-4,-1 0,0-2,-1 1,-1-1,-1-1,0 0,-1 0,0 0,-2-1,4-17,6-11,-9 28</inkml:trace>
  <inkml:trace contextRef="#ctx0" brushRef="#br0" timeOffset="1250.768">2365 374,'23'-11,"17"-8,0-1,-2-2,0-2,-1-1,-2-2,7-8,11-51,-52 83,0 0,0 0,-1 0,1 0,-1 0,0 0,0 0,0 0,0 0,0 0,-1 0,1 0,-1 0,0 0,0 0,0 1,0-1,0 0,-1 0,1 1,-1-1,0 1,0 0,0-1,0 1,0 0,0 0,0 0,-1 0,1 1,-3-2,-1 0,-1 0,0 0,0 1,0-1,-1 2,1-1,0 1,-1 0,1 0,-1 1,1 0,-1 1,1 0,0 0,-1 0,1 1,0 0,0 0,0 1,0 0,0 0,0 1,-4 3,-3 1,0 2,1 0,0 0,0 1,1 1,1 0,0 1,0 0,2 0,-2 4,2-2,0 1,1 0,1 0,1 1,0 0,1 0,1 0,1 0,0 4,2-15,1 0,-1 0,1 0,1 1,-1-1,1 0,0 0,1 0,-1 0,1 0,0 0,1-1,-1 1,1-1,1 1,-1-1,1 0,-1 0,1 0,1-1,-1 1,1-1,-1 0,1-1,0 1,1-1,3 2,12 3,0-2,1 0,0-1,0-1,0-1,0-2,1 0,-1-1,0-1,0-1,1-1,-1-1,-1-1,1 0,3-3,12-2</inkml:trace>
  <inkml:trace contextRef="#ctx0" brushRef="#br0" timeOffset="40458.738">1095 1333,'2'-1,"-1"0,1 0,-1 0,1 0,-1 0,0 0,1-1,-1 1,0 0,0-1,0 1,0-1,0 0,0 1,-1-1,1 0,0 1,-1-1,1 0,-1 0,0 1,0-1,1 0,-1 0,0 0,-1 0,1 1,0-1,0 0,-1 0,1 1,-1-1,0 0,1 1,-1-1,0 0,0 1,0-1,0 1,0-1,-1 1,1 0,0-1,0 1,-1 0,1 0,-1 0,1 0,-1 0,0 0,1 1,-1-1,0 0,0 1,1 0,-1-1,0 1,0 0,1 0,-1 0,0 0,0 0,0 0,0 0,-44 6,0 2,0 1,1 3,1 2,0 1,0 3,2 1,-24 16,64-35,0 0,0 0,0 1,0-1,-1 1,1 0,0 0,0-1,1 1,-1 0,0 1,0-1,0 0,1 1,-1-1,0 1,1-1,0 1,-1-1,1 1,0 0,0 0,0 0,0 0,0 0,0 0,1 0,-1 0,1 0,-1 0,1 0,0 1,0-1,0 0,0 0,0 0,0 0,0 0,1 1,-1-1,1 0,0 0,0 0,0 0,-1 0,2 0,-1-1,0 1,0 0,1 0,-1-1,1 1,-1-1,1 1,14 6,-1-1,2 0,-1-1,1-1,0 0,0-1,0-1,17 0,-7-1,-22-2,0-1,1 1,-1 0,0 1,0-1,0 1,0 0,-1 0,1 1,0-1,0 1,-1 0,1 1,-1-1,1 1,-1-1,0 1,0 1,2 1,-6-1,0-1,0 1,-1-1,1 0,-1 1,0-1,0 1,0-1,0 0,0 0,-1 1,1-1,-1 0,0 0,0-1,0 1,-1 0,1-1,-1 1,1-1,-1 0,0 0,0 0,0 0,0 0,0 0,0-1,-3 1,2 1,-40 26,17-13,0 1,1 2,1 1,0 1,2 1,0 0,-13 21,32-40,1 1,0 0,0 0,0 1,0-1,1 0,-1 1,1 0,1-1,-1 1,1 0,-1 0,1 0,1 0,-1 0,1 0,0 1,0-1,0 0,1 0,-1 0,1 0,1 0,-1 0,1 0,-1-1,2 1,-1 0,0-1,1 1,0-1,0 0,0 0,0 0,1 0,0-1,-1 0,1 1,1-1,-1 0,2 0,10 3,1-1,-1-1,1-1,0 0,0-1,0-1,0-1,0 0,0-1,0-1,0 0,6-3,-20 4,6 0,0 0,0-1,0 0,0 0,0-1,-1 0,1-1,-1 0,0 0,0-1,0 0,-1-1,5-3,0-7</inkml:trace>
  <inkml:trace contextRef="#ctx0" brushRef="#br0" timeOffset="40960.736">813 882,'-28'315,"16"32,16-24,4-137,-6-130,-3-1,-2 0,-2 0,-3 0,-8 24,-5 6,18-61</inkml:trace>
</inkml:ink>
</file>

<file path=ppt/ink/ink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2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10,'39'0,"26"5,8 1,-5 0,-8-1,-10-2,-9-1,-6-1,-4 0,-3-1,-2 0,1-1,-1-4,1-1,0 0,-4-4,-6 0</inkml:trace>
</inkml:ink>
</file>

<file path=ppt/ink/ink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22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24,'39'9,"36"-1,10-2,1-7,-10-3,-13-2,-12 2,-10 0,-8-4,-4 0,-2 1,-6 2</inkml:trace>
</inkml:ink>
</file>

<file path=ppt/ink/ink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1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285 484,'58'-4,"-1"-2,0-2,0-3,-1-2,0-3,-1-2,-1-3,-1-2,-1-2,-1-3,-2-1,29-24,-3-37,-73 87,-1 0,1 0,-1 0,0-1,0 1,0-1,0 1,-1-1,0 1,1-1,-1 1,-1-1,1 1,0-1,-1 1,0-1,1 1,-2-1,1 1,0 0,0-1,-1 1,0 0,0 0,0 0,0 0,0 1,-1-1,1 0,-3-1,-3-1,1 0,-1 1,-1 0,1 0,0 1,-1 0,0 1,0 0,0 0,0 1,0 0,0 0,0 1,0 0,0 1,0 0,0 1,0-1,0 2,1-1,-1 1,1 1,-1-1,1 1,0 1,1 0,-1 0,-1 2,-17 17,2 1,0 2,2 0,1 2,1 0,2 1,1 1,1 1,2 0,1 1,1 0,2 1,-3 22,-15 93,7 1,7 1,6 0,12 134,-4-187,2-76,0 1,-2-1,-1 0,-1 0,-1 1,0-1,-2-1,-1 1,0-1,-2 0,0 0,-1-1,-2 0,0 0,-1-1,0-1,-2 0,0-1,-1 0,-1-2,-10 10,15-18,1 0,-1 0,0-1,0-1,0 1,-1-2,0 0,0 0,0-1,0-1,-1 0,1 0,-1-1,1-1,-1 0,0-1,1 0,0-1,-1-1,1 1,-1-2,7-3,-1 0,1 0,0 0,1-1,0 0,0 0,1 0,0-1,0 1,1-1,0 0,0 0,1 0,0-1,1 1,0 0,1-1,0 1,1-10,-1 19,-2-29</inkml:trace>
  <inkml:trace contextRef="#ctx0" brushRef="#br0" timeOffset="351.479">2 1077,'76'3,"0"-3,0-4,-1-2,7-6,2 2,-1-5,0-3,-1-4,-1-3,55-27,-19-14,-157 149,34-68,1 0,0 1,2 0,-1-1,2 1,0 0,1 1,1-1,1 0,0 0,1 0,0 0,1 0,1-1,1 1,0-1,1 0,3 5,1-2</inkml:trace>
  <inkml:trace contextRef="#ctx0" brushRef="#br0" timeOffset="1454.341">1753 456,'-7'0,"0"1,1 0,-1 0,1 0,-1 1,1 0,0 0,-1 1,1 0,0 0,1 0,-1 0,1 1,-1 0,1 1,0-1,0 1,1 0,0 0,0 0,0 1,0-1,1 1,0 0,0 0,0 0,0 4,-28 59,3 2,4 1,2 1,4 1,3 0,3 1,2 19,7-72,1 1,1-1,1 0,1 1,1-1,1 0,1 0,1 0,1 0,1-1,0 0,2 0,0-1,2 1,-5-16,0 0,0 0,1-1,-1 0,1 0,0-1,0 0,1 0,-1-1,0 0,1 0,-1 0,1-1,0 0,-1-1,1 0,0 0,0-1,-1 0,1 0,0 0,-1-1,0 0,2-1,31-16,-26 7</inkml:trace>
  <inkml:trace contextRef="#ctx0" brushRef="#br0" timeOffset="3235.462">2345 597,'-91'257,"-6"35,84-261,3-11,2 1,0 0,1 0,1 0,1 1,1 0,-1 14,5-33,1-1,-1 1,0-1,0 1,1-1,-1 0,1 1,0-1,0 0,0 1,0-1,0 0,0 0,1 0,-1 0,1 0,-1 0,1-1,0 1,0 0,0-1,0 1,0-1,0 0,0 0,0 1,0-1,1-1,-1 1,0 0,1-1,-1 1,0-1,1 1,-1-1,1 0,-1 0,1-1,-1 1,2-1,97-26,-78 15,-19 11,1 0,-1-1,1 0,-1 0,1 0,-1 0,0 0,0-1,0 0,0 0,-1 0,1 0,-1-1,0 1,1-1,-2 0,1 0,0 0,-1 0,0-1,0 1,0-1,-1 1,1-1,-1 1,0-1,0 0,-1-2,-4-9</inkml:trace>
  <inkml:trace contextRef="#ctx0" brushRef="#br0" timeOffset="3447.556">1893 935,'68'-5,"26"-1,2 0,-5 1,-14-3,-15 0,-13 0,-10 3,-7 2,-4 1,-3 1,-4 1</inkml:trace>
  <inkml:trace contextRef="#ctx0" brushRef="#br0" timeOffset="3734.247">2797 879,'38'0,"28"0,6 0,-3 0,-9-4,-10-3,-9 1,-6 1,-5 1,-7 2</inkml:trace>
  <inkml:trace contextRef="#ctx0" brushRef="#br0" timeOffset="3917.291">2768 1133,'63'-9,"24"-4,8 1,-7 2,-15-2,-9 1,-11 3,-10 2,-7 2,-10 2</inkml:trace>
  <inkml:trace contextRef="#ctx0" brushRef="#br0" timeOffset="4289.104">4152 681,'-51'30,"1"3,2 2,2 2,1 1,2 3,-31 38,70-76,1 0,-1 1,1-1,0 1,0 0,0 0,0 0,1 1,-1-1,1 0,0 1,1 0,-1-1,1 1,0 0,0 0,0-1,1 1,0 0,0 0,0 0,0 0,1 0,0 0,0 0,0-1,0 1,1 0,0-1,0 1,0-1,1 0,-1 1,1-1,0 0,3 2,10 3,-1 0,1-2,1 0,-1 0,1-2,0 0,1-1,-1-1,1-1,-1 0,1-1,0-1,0 0,-1-2,1 0,17-5,-11 5,-1-1,1-1,-1-1,0-1,0-1,0-1,-1-1,0-1,-1-1,0 0,-1-2,13-11,52-76,-82 95,-1 0,0 1,0-1,0 0,-1 0,1 0,-1 0,0-1,-1 1,1 0,-1 0,0 0,0-1,-1 1,0 0,0 0,0 0,0 0,-1 0,0 0,0 0,0 0,-3-4,-4-1,0 0,0 0,-1 1,0 1,-1 0,0 0,0 1,-1 0,0 1,0 0,-1 1,1 0,-11-1,-12-5,0 3,-1 0,0 3,0 1,-1 1,-4 3,3-1</inkml:trace>
  <inkml:trace contextRef="#ctx0" brushRef="#br0" timeOffset="4469.451">3672 879,'504'28,"-425"-27,0-4,73-11,45-10,-168 18</inkml:trace>
  <inkml:trace contextRef="#ctx0" brushRef="#br0" timeOffset="4985.891">4829 258,'36'62,"-2"1,-4 2,-2 2,-3 0,-3 2,-4 0,-2 1,-3 1,-2 10,-10-60,-1 0,-1 0,-1 0,0 0,-2 0,0 0,-2-1,0 1,-1-1,-1-1,-1 0,0 0,-2 0,0-1,-1-1,-1 0,0-1,-2 0,1-1,-2 0,-9 5,-38 27,41-29</inkml:trace>
</inkml:ink>
</file>

<file path=ppt/ink/ink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24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443 18,'-20'-2,"-1"0,1 1,0 1,0 2,0-1,0 2,0 1,0 1,0 0,1 1,0 1,1 1,-1 1,1 1,1 0,0 1,1 1,0 0,0 1,-2 5,14-16,1 0,-1 1,1 0,0 0,-1 0,2 0,-1 0,0 1,0-1,1 1,0-1,0 1,0 0,0 0,1 0,-1 0,1 1,0-1,0 0,1 0,-1 1,1-1,0 0,0 1,1-1,-1 0,1 1,0-1,0 0,0 0,1 0,-1 1,1-2,0 1,0 0,0 0,2 1,3 2,0 0,0-1,1 0,0-1,0 0,0 0,1-1,-1 0,1 0,0-1,0 0,0 0,1-1,-1-1,1 1,-1-1,1-1,-1 0,1 0,-1-1,5-1,-5 1,0 1,0 0,0 1,0 0,0 0,0 1,0 0,0 1,-1 0,1 0,-1 1,0 0,0 0,0 1,-1 0,0 1,0-1,0 1,0 1,-1-1,0 1,-1 0,3 4,3 10,-1 0,0 0,-2 1,-1 0,-1 0,0 1,-2 0,-1 0,-1 0,0 0,-2 0,-1 0,-2 16,2-32,0-1,-1 1,0-1,0 1,0-1,-1 0,1 0,-2 0,1 0,-1-1,1 1,-1-1,-1 0,1 0,-1 0,0-1,0 0,0 0,-1 0,0 0,1-1,-1 0,0 0,-1-1,1 1,0-1,-4 0,-7 2,-1 0,1-2,-1 0,0 0,1-2,-1 0,0-1,1-1,-17-4,29 5,-1 0,1 0,-1 0,1 0,0-1,0 0,0 0,0-1,0 1,0-1,1 0,-1 0,1-1,0 1,0-1,0 0,0 0,1 0,-1-1,1 1,0-1,1 0,-1 0,1 0,0 0,0 0,1 0,-1-1,1 1,0-1,-1-16</inkml:trace>
  <inkml:trace contextRef="#ctx0" brushRef="#br0" timeOffset="921.755">527 18,'5'0,"11"0,8 0,4 0,2 0,2 0,-1 0,-1 0,0 0,0 0,-2 0,1 0,-1 0,0 0,0 0,-4-5,-2-1,-5-1</inkml:trace>
</inkml:ink>
</file>

<file path=ppt/ink/ink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32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0 452,'2'-2,"-1"0,1 0,-1 0,1 0,-1 1,1-1,0 1,0-1,0 1,0 0,0 0,0 0,0 0,0 0,0 0,1 0,-1 1,0-1,1 1,-1 0,0 0,1-1,-1 2,0-1,1 0,0 0,156-16,70-18,8 12,-132 11,-104 11,-1 0,1 0,-1 0,1 0,-1 0,1 0,-1 0,0 0,1 0,-1 1,1-1,-1 0,1 0,-1 0,1 1,-1-1,0 0,1 0,-1 1,0-1,1 0,-1 1,0-1,1 0,-1 1,0-1,0 1,1-1,-1 0,0 1,0-1,0 1,0-1,1 1,-1-1,0 1,0-1,0 1,0-1,0 1,0-1,0 1,0-1,-1 0,1 1,0-1,0 1,0-1,0 1,-1-1,1 0,0 1,0-1,-1 1,1-1,0 0,-1 1,1-1,0 0,-1 1,1-1,0 0,-1 0,1 1,-9 9</inkml:trace>
  <inkml:trace contextRef="#ctx0" brushRef="#br0" timeOffset="278.587">170 593,'460'0,"-238"-28,-114 10,-84 13</inkml:trace>
  <inkml:trace contextRef="#ctx0" brushRef="#br0" timeOffset="801.718">537 0,'10'22,"2"-1,0-1,2 0,0 0,1-2,1 0,0 0,2-2,6 5,3 0,2-1,0-2,0-1,2-2,0 0,1-3,0 0,30 6,80 31,-138-48,-1-1,1 1,0 0,-1 0,1 1,-1-1,0 1,1-1,-1 1,0 0,0 0,0 1,0-1,0 0,-1 1,1 0,-1 0,1 0,-1 0,0 0,0 0,-1 0,1 1,-1-1,1 1,-1-1,0 1,0-1,-1 1,1 0,-1-1,0 1,0 0,0 0,0-1,-1 1,1 0,-1-1,0 1,0-1,-1 1,-7 10,-1-1,-1-1,0 0,-1 0,0-1,-1-1,0 0,-1 0,0-2,0 0,-1 0,-10 3,12-4,-294 189,281-178,15-10,-1-1,1 1,0 1,0 0,1 1,1 0,-1 0,2 1,-1 0,0 2,3 4</inkml:trace>
</inkml:ink>
</file>

<file path=ppt/ink/ink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41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47,'39'0,"26"0,13 0,-3 0,-9 0,-12 0,-4 0,-7-5,-5-1,-5 0,-3 1,-1 1,-2 2,0 1,0 0,-4-3,-2-3,-4 2</inkml:trace>
</inkml:ink>
</file>

<file path=ppt/ink/ink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41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80,'38'5,"33"-4,8-1,0-1,-7-5,-13-2,-5 1,-8-3,-7 0,-5-4,-4 2,-2 2,-6 3</inkml:trace>
</inkml:ink>
</file>

<file path=ppt/ink/ink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42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452 129,'-73'17,"1"3,1 4,1 2,-34 20,56-14,47-31,0-1,0 1,0 0,0 0,0 0,0 0,1 0,-1 0,0 0,0 0,1 0,-1 0,1 1,-1-1,1 0,0 0,-1 1,1-1,0 0,0 0,0 1,0-1,0 0,0 1,0-1,0 0,0 0,1 1,-1-1,0 0,1 0,-1 0,1 1,0-1,-1 0,1 0,0 0,0 0,-1 0,1 0,0 0,10 6,-1-1,1 0,0 0,0-1,0-1,1 0,-1-1,1 0,0 0,0-1,3-1,8 4,-1-2,-1 1,-1 1,1 1,-1 1,0 0,0 2,-1 0,0 1,-1 1,0 1,-1 0,0 2,-1 0,-1 0,0 2,3 4,-11-8,-1 1,0 0,-1 0,0 0,-1 1,0 0,-1 0,-1-1,0 2,-1 3,-1-13,-1 1,1 0,-1 0,-1-1,1 1,-1 0,0-1,0 0,-1 1,1-1,-1 0,0 0,-1-1,1 1,-1 0,0-1,0 0,0 0,-1 0,1-1,-1 0,0 1,0-2,-3 3,-9 3,0 0,0-1,0-1,-1 0,0-1,0-1,-4-1,12-1,1 0,0-1,0-1,-1 0,1 0,0-1,0 0,-1 0,1-1,0 0,0-1,1 0,-1 0,0-1,1 0,0-1,-5-3,-5-9</inkml:trace>
  <inkml:trace contextRef="#ctx0" brushRef="#br0" timeOffset="248.474">283 157,'38'-15,"37"-4,11 1,0 3,-6 5,-6 4,-6 2,-5 3,1 1,0 0,-3 1,4-5,0-2,-1-4,3-1,-1-3,-7 0,-13 4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25:44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501 194,'-12'17,"2"-1,0 1,1 1,1 0,0 0,2 1,0 0,1 0,0 0,2 1,1-1,0 1,1 0,2 14,-9 52,-43 192,51-275,0 1,0-1,0 0,0 0,0 0,1 0,0 0,-1 0,1 0,0 0,0-1,1 1,-1 0,0 0,1-1,0 1,0-1,0 1,0-1,0 0,0 0,0 0,1 0,-1 0,1 0,-1-1,1 1,0-1,0 0,0 0,-1 0,1 0,0 0,0-1,0 1,0-1,1 0,-1 0,0 0,0 0,0 0,0-1,0 1,0-1,0 0,2-1,50 1,-28-1,-1 1,0 1,1 1,-1 2,0 0,0 2,24 8,-18-4,-21-10</inkml:trace>
  <inkml:trace contextRef="#ctx0" brushRef="#br0" timeOffset="921.76">1178 412,'94'-27,"-77"22,-1 1,1 0,0 1,0 1,0 0,1 1,-1 1,0 1,0 1,0 0,0 1,0 0,0 2,-1 0,15 7,-29-11,-1 0,1 0,0 0,-1 0,1 1,-1-1,0 1,1-1,-1 1,0-1,0 1,0 0,0 0,0-1,-1 1,1 0,0 0,-1 0,1 0,-1 0,0 0,0 0,0 0,0 0,0 0,0 0,0 0,-1 0,1 0,-1-1,1 1,-1 0,0 0,1 0,-1 0,0-1,0 1,-1 0,0 0,-51 64,-154 130,204-193,0 0,0 1,0-1,0 1,0-1,1 1,0 0,0 0,0 0,0 0,0 0,1 0,0 1,0-1,0 1,0-1,1 1,-1-1,1 1,0-1,1 0,-1 1,1-1,0 1,0-1,0 0,1 1,-1-1,1 0,0 0,1 0,-1 0,0-1,1 1,0 0,0-1,0 0,0 0,1 0,-1 0,1 0,0-1,0 0,0 0,0 0,0 0,1 0,5 3,1-1,0 0,0-1,-1 0,2-1,-1 0,0 0,0-2,1 1,-1-1,0-1,1 0,-1-1,0 0,0 0,0-1,0-1,-1 0,1 0,-1-1,0-1,0 1,-1-1,0-1,0 0,0 0,-1-1,0 0,1-2,-3-5</inkml:trace>
  <inkml:trace contextRef="#ctx0" brushRef="#br0" timeOffset="2570.224">2025 315,'11'-32,"-11"32,0 0,0 1,0-1,0 1,0-1,0 0,0 1,0-1,0 1,0-1,0 0,0 1,1-1,-1 0,0 1,0-1,0 1,0-1,1 0,-1 0,0 1,0-1,1 0,-1 1,0-1,1 0,-1 0,0 1,1-1,-1 0,0 0,1 0,-1 1,0-1,1 0,-1 0,1 0,-1 0,0 0,1 0,-1 0,1 0,-1 0,0 0,1 0,-1 0,1 0,-1 0,0-1,1 1,20 336,-20-303,-2 1,-2 0,0-1,-3 0,0 0,-2 0,-11 26,-23-6,30-50</inkml:trace>
  <inkml:trace contextRef="#ctx0" brushRef="#br0" timeOffset="4728.286">2485 0,'51'123,"-39"-75,-3 1,-1 0,-3 1,-2-1,-3 1,-1 0,-3-1,-1 1,-6 13,-9 174,16-66,0-165,-1-2,1 1,-1-1,0 1,0-1,0 0,-1-1,1 0,-1 0,0 0,0 0,0-1,0 0,0 0,-1-1,1 1,-1-1,1-1,-1 1,1-1,-1-1,1 1,-4-1,-26 3,-752 95,-421 76,919-128,286-47,0-1,-1 1,1-1,1 0,-1 0,0-1,1 1,-1-1,1 0,0 1,0-1,1-1,-1 1,1 0,0-1,0 1,0-1,1 0,0 1,0-1,0 0,0 0,1 0,0 0,0 0,0 1,0-1,1 0,0 0,0 0,0 0,1 1,-1-1,1 1,1-2,-1-26,0-1006,-2 1033,0 0,0 0,0 0,1 1,0-1,0 0,0 0,0 1,1-1,0 1,0-1,0 1,0 0,1 0,-1 0,1 0,0 0,1 1,-1-1,0 1,1 0,0 0,0 0,0 1,0-1,0 1,1 0,-1 0,1 0,-1 1,1-1,-1 1,1 0,0 1,0-1,0 1,-1 0,3 0,391 3,-390-3,1356-34,-1316 30,69-6,0 6,110 9,-223-6,-1 1,1 0,0 0,-1 1,1-1,0 1,-1-1,1 1,-1 0,1 1,-1-1,0 1,1-1,-1 1,0 0,0 0,0 0,0 1,-1-1,1 1,0-1,-1 1,0 0,0 0,0 0,0 0,0 0,-1 1,1-1,-1 0,1 4,-5 1</inkml:trace>
</inkml:ink>
</file>

<file path=ppt/ink/ink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40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424 178,'-22'226,"-14"81,9-46,21-211,0-32</inkml:trace>
  <inkml:trace contextRef="#ctx0" brushRef="#br0" timeOffset="601.329">0 207,'35'-27,"1"3,1 0,1 3,1 1,1 1,0 3,1 1,1 2,1 2,7 0,-36 9,0 0,1 1,-1 1,0 0,1 1,-1 0,0 1,0 1,0 0,0 1,0 0,-1 1,1 1,-1 0,5 4,-14-7,-1 0,0 0,0 0,0 0,0 1,0-1,-1 1,1-1,-1 1,0 0,0 0,0 0,-1 0,0 1,0-1,0 0,0 0,0 1,-1-1,0 1,0-1,0 0,0 1,-1-1,0 0,0 1,0-1,0 0,-2 2,-53 119,35-91,16-29,0 0,0 0,1 1,0-1,0 1,1 0,-1 0,1 0,0 0,1 0,0 1,0-1,0 1,1 0,-1-1,2 1,-1 0,1 0,0 0,0 0,1 0,0-1,0 1,1 0,0-1,0 1,0-1,1 1,0-1,0 0,1 0,1 1,10 6,0 0,2-1,-1-1,1 0,1-1,0-2,6 3,59 33,-76-41,0 1,0 1,0-1,-1 1,1 0,-1 1,-1 0,1-1,-1 2,0-1,0 1,-1-1,1 2,-2-1,1 0,-1 1,0-1,-1 1,1 0,-2 0,1 0,-1 0,0 0,-1 0,0 0,0 0,-1 0,0 0,0 0,-1 0,0 0,0 0,-1 0,0-1,0 1,-1-1,-4 6,-12 6,-1 0,0-2,-2-1,0 0,-1-2,0 0,-1-2,0-1,-1-1,0-1,-1-1,0-2,0-1,-18 2,31-4,-17 4,0-2,0-1,-1-1,1-2,-1-1,0-2,29 3,1-1,-1 1,0-1,1 0,-1 0,0-1,1 1,-1 0,0-1,1 0,-1 1,0-1,1 0,-1 0,1-1,0 1,-1 0,1-1,0 1,0-1,0 0,0 0,0 0,0 0,1 0,-1 0,0 0,1-1,0 1,0-1,0 1,0-1,0 1,0-1,0 1,1-1,0 0,-1 0,1 1,0-1,0 0,0 1,1-1,-1 0,1 1,-1-1,1 0,1-1,13-17,2 3</inkml:trace>
</inkml:ink>
</file>

<file path=ppt/ink/ink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0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323 123,'-20'43,"-15"44,-2 15,5-3,4-10,6-11,2-8,4-7,1-9,2-4,-1-6,2-6,-2-4,1-3,3-3,-1 0,1-6</inkml:trace>
  <inkml:trace contextRef="#ctx0" brushRef="#br0" timeOffset="387.161">266 67,'1'64,"2"1,3-1,4-1,1 1,19 54,-18-84,1 0,1-1,2 0,1-2,14 19,-30-47,1-1,-1 1,0-1,1 1,0-1,0 0,-1 0,1 0,1 0,-1 0,0 0,0 0,1-1,-1 1,1-1,-1 0,1 1,-1-1,1-1,0 1,0 0,0-1,-1 1,1-1,0 0,0 0,0 0,0 0,-1 0,1-1,0 1,0-1,0 0,-1 0,1 0,0 0,-1 0,1-1,-1 1,0-1,1 1,1-3,11-15,0-1,-1-1,-1-1,-1 1,-1-2,-1 0,-1 0,-1 0,-2-1,0 0,2-23,5-23,-4 0,-3-1,-4 0,-3-38,-12 47,7 63,1 5</inkml:trace>
</inkml:ink>
</file>

<file path=ppt/ink/ink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3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57,'-7'29,"1"0,1 1,2-1,1 1,1-1,2 1,1 0,2 4,-5-31,1 0,0-1,1 1,-1 0,0-1,1 1,0 0,-1-1,1 1,0-1,0 1,1-1,-1 1,0-1,1 0,-1 1,1-1,0 0,0 0,0 0,0-1,0 1,0 0,1-1,-1 1,0-1,1 0,-1 0,1 0,-1 0,1 0,0-1,-1 1,1-1,0 1,-1-1,1 0,0 0,0-1,0 1,9-4,0-1,-1 0,1 0,-1-1,0-1,0 0,-1-1,0 0,-1 0,1-1,-2 0,1-1,-1 1,1-4,66-62,-72 73,-1 1,1 0,-1-1,1 1,0 0,-1 1,1-1,0 0,0 1,0-1,0 1,-1 0,1 0,0 0,0 0,0 1,0-1,0 1,-1 0,1 0,0 0,-1 0,1 0,0 0,-1 1,1-1,-1 1,0 0,0-1,0 1,0 0,0 1,0-1,0 0,0 0,-1 1,1-1,0 3,49 37,-45-41,1-1,-1 0,0 1,0-2,1 1,-1-1,0 0,0 0,0-1,0 0,0 0,-1 0,1-1,0 0,-1 0,0 0,0 0,0-1,0 0,0 0,-1-1,1 1,-1-1,-1 0,1 0,-1 0,1 0,-2-1,1 0,0 1,-1-1,0 0,0-1,14-36,-10 25</inkml:trace>
  <inkml:trace contextRef="#ctx0" brushRef="#br0" timeOffset="315.732">871 311,'33'-14,"0"-1,-1-1,-1-3,0 0,-2-2,0-1,8-9,-34 29,0 0,0 0,0-1,0 1,0-1,-1 1,0-1,1 0,-1 0,0 0,0 0,0 0,-1 0,1-1,-1 1,0 0,0-1,0 1,0-1,-1 1,1-1,-1 0,0 1,0-1,0 0,-1 1,1-1,-1 1,0-1,0 1,0-1,0 1,-1-1,1 1,-1 0,0 0,0 0,0 0,0 0,-1 0,1 1,-1-1,0 1,0-1,-5 0,0 0,0 1,0 0,0 0,0 1,-1 0,1 0,0 1,0 0,-1 1,1 0,0 0,0 1,0-1,0 2,0-1,0 1,0 1,1-1,0 1,0 1,0-1,0 1,1 0,-1 1,1-1,1 1,-1 1,1-1,0 1,0 0,1 0,0 0,0 0,1 1,0 0,0 0,1 0,0 0,0 0,1 0,0 7,-2-6,1 0,1 1,-1-1,2 1,-1 0,2-1,-1 1,1 0,0-1,1 1,0-1,1 0,0 0,0 1,1-2,0 1,1 0,0-1,0 0,1 0,0-1,0 1,1-1,0-1,0 1,3 1,7 2,-1-1,1-1,1-1,-1 0,1-1,0-1,1-1,-1 0,20 0,-10-1</inkml:trace>
</inkml:ink>
</file>

<file path=ppt/ink/ink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0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99,'-15'21,"0"0,2 1,1 1,0 0,2 0,1 1,1 1,0 0,1 6,5-27,1 0,-1 0,1 0,0 1,0-1,0 0,1 0,-1 0,1 1,0-1,1 0,-1 1,1-1,-1 0,1 0,1 0,-1 0,0 0,1 0,0 0,0 0,0-1,1 1,-1 0,1-1,0 0,-1 0,2 0,-1 0,0 0,0-1,1 1,0-1,-1 0,1 0,0 0,0-1,0 1,0-1,0 0,1 0,5-4,0 1,1-2,-1 1,0-2,-1 1,1-1,-1-1,0 1,0-2,0 1,-1-1,0 0,-1-1,1 0,-1 0,-1-1,0 0,0 0,-1 0,0-1,0 0,-1 0,-1 0,2-4,-2 8,0-1,0 0,-1 0,0-1,0 1,-1 0,0-1,0 1,0-1,-1 1,0-1,-1 1,0 0,0-1,0 1,-1 0,0-1,-1 1,0 0,0 0,0 1,-1-1,0 1,0 0,0 0,-1 0,0 0,0 1,-3-2,4 3,0 0,0 0,-1 1,0-1,0 1,0 0,0 1,0-1,0 1,-1 0,1 1,-1-1,1 1,-1 0,0 0,1 1,-1 0,0 0,0 0,-3 1,-13 3</inkml:trace>
  <inkml:trace contextRef="#ctx0" brushRef="#br0" timeOffset="1651.994">541 14,'-11'17,"1"0,1 2,0-1,1 1,1 0,1 0,1 1,0 0,2 0,0 0,1 5,2-22,0-1,0 0,0 0,1 1,-1-1,0 0,1 0,0 0,-1 1,1-1,0 0,0 0,0 0,1 0,-1-1,0 1,1 0,-1 0,1-1,-1 1,1-1,0 1,0-1,0 0,0 0,0 0,0 0,0 0,0 0,0 0,0-1,0 1,1-1,-1 0,0 1,0-1,1 0,-1 0,0-1,2 1,4-1,-1-1,0 1,0-1,0 0,0-1,0 0,-1 0,1 0,-1-1,0 0,0 0,1-2,127-156,-131 161,0-1,-1 1,1 0,0 0,-1 0,1 1,0-1,0 1,0-1,0 1,0 0,0 0,-1 0,1 1,0-1,0 1,0-1,0 1,-1 0,1 0,0 0,-1 0,1 1,-1-1,1 1,-1 0,1-1,-1 1,0 0,0 0,0 0,0 1,-1-1,1 0,0 1,-1-1,0 1,0 0,1-1,-2 1,1 0,0 0,0 0,-1 0,20 26,-19-26,1 0,0 0,0 0,0 0,0 0,1 0,-1 0,1-1,0 1,-1-1,1 0,0 0,1 0,-1 0,0-1,0 1,1-1,-1 0,1 0,-1 0,1 0,-1-1,1 1,0-1,-1 0,1 0,-1 0,1-1,0 1,-1-1,1 0,-1 0,6-4,0-1,-1-1,0 1,0-1,-1-1,0 1,0-1,-1 0,0-1,0 0,-1 0,0 0,-1 0,0-1,0 0,-1 0,0 0,-1 0,0 0,0-7,3-5,2 5</inkml:trace>
</inkml:ink>
</file>

<file path=ppt/ink/ink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6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0,'-5'39,"3"17,2 4,2-9</inkml:trace>
</inkml:ink>
</file>

<file path=ppt/ink/ink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6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6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0,'-11'417,"18"-117,9-150,-11-111,-7-25</inkml:trace>
  <inkml:trace contextRef="#ctx0" brushRef="#br0" timeOffset="434.532">0 593,'488'29,"-240"-31,-245 2,1 0,-1-1,0 0,0 1,0-1,1 0,-1-1,0 1,-1-1,1 1,0-1,0 0,-1 0,1 0,-1 0,1 0,-1-1,0 1,0-1,0 0,0 1,0-1,-1 0,0 0,1 0,-1 0,0 0,0 0,0-1,-1 1,1 0,-1 0,0-1,0 1,0 0,0-1,-1 1,1-2,0 0,-1 1,0-1,0 0,0 1,-1-1,1 1,-1-1,0 1,0 0,-1 0,1 0,-1 0,0 0,0 0,0 1,-1 0,1-1,-1 1,0 0,0 1,0-1,0 1,0 0,-3-2,1 3,-1 0,1 0,0 0,0 1,0 0,-1 0,1 0,0 1,0 0,0 0,0 1,0 0,0 0,0 0,0 1,1-1,-1 1,1 1,0-1,0 1,0 0,-3 4,-2 1,0 0,1 1,1 0,0 1,0 0,1 0,1 0,-1 1,2 0,-2 5,3-9,1 0,-1 0,1 0,1 0,0 1,0-1,0 1,1-1,0 1,1 0,0 0,1-1,-1 1,2 0,-1-1,1 1,0-1,1 0,0 1,1-1,-1 0,1-1,1 1,0-1,0 0,0 0,12 5,0-1,1 0,0-1,0-2,1 1,0-2,1-1,0 0,-1-2,2 0,-1-1,0-1,1-1,-1 0,1-2,-1-1,3 0,9 1</inkml:trace>
</inkml:ink>
</file>

<file path=ppt/ink/ink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5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1,'-9'19,"2"1,1 0,0 0,1 1,2-1,0 1,1 0,1 0,1 0,0 0,4 18,-3-36,-1 0,1 0,0-1,0 1,0 0,1-1,-1 1,0-1,1 1,0-1,-1 0,1 0,0 1,0-1,0-1,1 1,-1 0,0 0,1-1,-1 1,1-1,-1 0,1 0,0 0,-1 0,1 0,0-1,0 1,0-1,-1 0,1 0,0 0,0 0,1 0,4-2,-1 1,1-1,0 0,-1-1,1 0,-1 0,0 0,0-1,0 0,0-1,4-3,133-107,-141 113,1 0,0 1,0-1,0 1,-1 0,1 0,0 1,0-1,1 1,-1 0,0 0,0 0,0 0,0 1,0 0,0 0,0 0,0 0,-1 0,1 1,0 0,-1 0,1 0,-1 0,0 0,1 1,-1-1,0 1,0 0,-1 0,1 0,-1 0,1 1,-1-1,0 1,0-1,0 3,0-2,0 0,0 0,0-1,0 1,1-1,0 0,0 1,0-1,0 0,0-1,0 1,1 0,-1-1,1 0,0 0,0 0,0 0,-1-1,2 1,-1-1,0 0,0 0,0-1,1 1,-1-1,0 0,0 0,1-1,-1 1,0-1,0 0,0 0,0 0,1 0,0-1,4-6,1 1,-1-1,0-1,-1 1,1-2,-2 1,0-1,0 0,0-1,-1 1,-1-1,0 0,-1-1,0 1,0-1,0-8,1-5</inkml:trace>
  <inkml:trace contextRef="#ctx0" brushRef="#br0" timeOffset="311.342">889 480,'5'-29,"6"-23,7-13,4-1,3 7,-2 9,0 7,0 12,-3 6,0 7,-4 2,0 4,2 4,3 3,-2 7,1 8,-4 8,-4 0</inkml:trace>
</inkml:ink>
</file>

<file path=ppt/ink/ink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4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48,'-7'-6,"0"1,0 0,0 1,-1-1,0 1,1 1,-2 0,1 0,0 0,-1 1,1 1,-1-1,1 1,-1 1,0-1,1 2,-1-1,0 1,1 0,-1 1,1 0,-1 0,1 1,0 0,0 1,0-1,1 2,-1-1,1 1,0 0,0 0,0 1,1 0,0 0,-2 4,-1-3,0 1,1 0,0 0,0 1,1 0,0 0,0 1,1 0,1 0,0 1,0-1,1 1,0 0,1 0,0 0,1 1,0-1,1 1,0 0,1-1,0 1,2 10,3-14,1-1,0 0,0 0,1-1,-1 0,1 0,1 0,-1-1,1 0,0-1,0 0,0 0,0 0,1-1,0 0,-1-1,1 0,0-1,0 1,2-1,59 4,-39-4</inkml:trace>
  <inkml:trace contextRef="#ctx0" brushRef="#br0" timeOffset="373.984">952 20,'-56'22,"0"3,1 3,2 2,-18 14,-11 29,80-70,0-1,0 1,0 0,0-1,1 1,-1 0,1 0,0 0,-1 0,2 0,-1 0,0 0,1 1,-1-1,1 0,0 0,0 0,0 1,0-1,1 0,-1 0,1 0,0 1,0-1,0 0,0 0,1 0,-1-1,1 1,0 0,1 1,1 1,0-1,0 0,1 0,0 0,0 0,0-1,0 1,1-1,-1-1,1 1,0-1,0 0,0 0,0-1,0 1,0-1,0-1,0 1,0-1,1 0,-1-1,0 1,0-1,0 0,0-1,0 0,0 0,0 0,1-1,15-6,-1-1,0-1,0 0,-1-2,-1-1,0 0,2-4,172-207,-193 225,0-1,1 1,-1 0,0-1,0 1,1-1,-1 1,0 0,0-1,1 1,-1 0,0-1,1 1,-1 0,1-1,-1 1,0 0,1 0,-1-1,1 1,-1 0,1 0,-1 0,0 0,1 0,-1 0,1 0,-1 0,1 0,-1 0,1 0,-1 0,1 0,-1 0,1 0,-1 0,0 0,1 0,-1 1,1-1,-1 0,1 0,-1 1,0-1,1 0,-1 0,0 1,1-1,-1 1,0-1,1 0,-1 1,0-1,0 1,1-1,-1 1,6 32,-4-19,-2-13,1 13,1-1,0 1,1-1,0 0,1 0,1 0,0 0,0-1,1 0,1 0,0 0,1-1,0 0,1-1,0 1,0-2,11 9,-2-6,-3-2</inkml:trace>
  <inkml:trace contextRef="#ctx0" brushRef="#br0" timeOffset="724.391">1460 387,'143'-259,"-116"226,-27 32,0 1,1-1,-1 1,1-1,-1 1,0 0,1-1,0 1,-1-1,1 1,-1 0,1-1,-1 1,1 0,0 0,-1 0,1-1,-1 1,1 0,0 0,-1 0,1 0,0 0,-1 0,1 0,0 0,-1 0,1 0,0 1,-1-1,1 0,-1 0,1 1,0-1,-1 0,1 1,-1-1,1 0,-1 1,1-1,-1 1,0-1,1 1,-1-1,1 1,-1-1,0 1,1-1,-1 1,0 0,0-1,1 1,-1 0,0-1,0 1,0-1,0 2,6 53,-7-51,0 1,0-1,1 0,0 0,0 0,0 0,0 0,0 1,1-1,0 0,0 0,0 0,0 0,1 0,0-1,-1 1,1 0,1-1,-1 1,0-1,1 0,0 1,0-1,0 0,0-1,0 1,0-1,1 1,-1-1,1 0,3 1,0-4,1 0,-1 0,0-1,0 0,0-1,0 0,0 0,0 0,-1-1,1 0,-1 0,0 0,0-1,-1 0,1 0,-1-1,-1 1,1-1,-1 0,4-6,7-5,27-27,-29 33</inkml:trace>
</inkml:ink>
</file>

<file path=ppt/ink/ink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22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59 445,'79'-15,"-2"-3,0-4,-1-4,-2-2,-1-4,-1-3,-2-3,32-25,-90 54,1 0,-2 0,1-2,-1 1,-1-2,0 1,-1-1,0-1,0-1,-8 12,-1 1,1-1,-1 0,1 0,-1 0,0 1,0-1,0 0,0 0,0 0,0 1,0-1,-1 0,1 0,-1 0,1 1,-1-1,0 0,0 1,0-1,1 1,-1-1,-1 1,1-1,0 1,0 0,-1-1,1 1,0 0,-1 0,1 0,-1 0,0 0,1 0,-1 1,0-1,1 0,-1 1,0-1,0 1,1 0,-1 0,0 0,0 0,0 0,1 0,-1 0,0 0,0 1,0-1,1 1,-1-1,0 1,1 0,-1-1,0 1,1 0,-2 1,-15 9,1 1,0 1,0 1,2 0,0 1,0 0,1 1,1 1,1 0,1 1,0 0,1 0,1 2,1-1,-2 7,-18 49,4 1,3 0,3 2,4 0,3 1,0 70,2-22,3-15,-6-1,-25 107,32-201,0 0,-1 0,-1-1,0 0,-1 0,-1-1,-1 0,-7 9,14-20,0 0,0 0,0-1,0 1,-1-1,1 0,-1 0,0 0,0 0,0-1,0 0,0 0,0 0,-1 0,1 0,-1-1,0 0,1 0,-1 0,0-1,1 1,-1-1,0 0,0-1,1 1,-1-1,0 0,1 0,-1 0,1-1,-1 0,1 0,-4-2,-2-3,1-1,1-1,-1 1,2-1,-1-1,1 0,0 0,1 0,0 0,1-1,0 0,1 0,-1-3,-4-8,-4-8,0-1,2-1,2 0,1 0,1-1,2 0,1 0,2-1,1-28,2 55,1 0,-1 0,1 0,0 0,1 0,0 0,0 1,0-1,1 1,0 0,0 0,1 0,-1 1,1-1,0 1,1 0,-1 1,1-1,0 1,0 0,1 1,-1-1,1 1,0 1,-1-1,1 1,0 0,1 1,-1-1,0 2,0-1,0 1,4 0,41-6,0-2,-1-2,0-3,0-2,24-11,97-58,-171 83,0 0,0 0,-1 0,1 0,0 0,0 0,0 0,1 0,-1 0,0 0,0 0,0 1,1-1,-1 0,0 1,1-1,-1 1,1-1,-1 1,0 0,1 0,-1 0,1 0,-1 0,1 0,-1 0,0 0,1 0,-1 1,1-1,-1 1,0-1,1 1,-1-1,0 1,1 0,-1-1,0 1,0 0,0 0,0 0,0 0,0 0,0 0,0 0,0 1,5 119,-5-22,5-74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27:22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412 159,'1'129,"3"-44,-4 1,-3 0,-5-1,-3 0,-4-1,-4 5,12-68</inkml:trace>
  <inkml:trace contextRef="#ctx0" brushRef="#br0" timeOffset="265.556">1 304,'27'-23,"2"2,1 1,0 1,1 1,1 2,1 2,24-8,-20 6,1-1,1 0,0 3,1 1,1 2,0 2,1 1,-1 3,35-1,-52 10,-8 1</inkml:trace>
  <inkml:trace contextRef="#ctx0" brushRef="#br0" timeOffset="621.537">750 594,'-1'4,"0"1,-1-1,2 1,-1-1,0 1,1-1,0 1,0-1,0 1,1-1,0 1,-1-1,1 1,1-1,-1 0,1 1,0-1,0 0,0 0,0 0,1 0,-1-1,1 1,0-1,0 1,1-1,-1 0,1 0,-1-1,1 1,0-1,0 0,0 0,0 0,0 0,1-1,1 1,2 0,1-1,-1 0,1 0,0-1,0 0,0 0,-1-1,1 0,0-1,-1 0,1 0,-1-1,0 0,0-1,0 1,0-1,0-1,-1 0,0 0,0 0,0-1,-1 0,0 0,0-1,0 0,-1 0,0 0,0 0,-1-1,0 0,0 0,-1 0,0 0,-1-1,0 1,0-1,0 1,-1-1,-1 0,1 0,-1 1,-1-1,0 0,-1-5,-7-25,4 23</inkml:trace>
  <inkml:trace contextRef="#ctx0" brushRef="#br0" timeOffset="1270.31">1282 691,'7'5,"0"0,0 0,0-1,1 0,0-1,-1 1,1-2,0 1,1-1,-1 0,0 0,1-1,-1-1,0 1,1-1,-1 0,1-1,-1 0,0-1,1 0,-1 0,0 0,0-1,0 0,-1-1,1 0,-1 0,0 0,0-1,0 0,0-1,-1 0,0 1,0-2,-1 1,0-1,0 0,0 0,-1 0,0-1,-1 1,1-1,-1 0,-1 0,0 0,0-1,0 1,-1 0,0-1,-1 1,0-1,-1-2,1 8,-1 0,0 0,0 0,0 0,0 0,0 1,-1-1,1 0,-1 0,0 1,0-1,0 1,0 0,0-1,-1 1,1 0,-1 0,1 1,-1-1,0 0,1 1,-1 0,0-1,0 1,0 0,0 1,0-1,0 0,0 1,-1 0,1 0,0 0,0 0,0 0,0 1,0-1,0 1,-1 0,1 0,-1 0,-111 66,110-65,1 1,-1-1,1 1,0 0,0 0,1 1,-1-1,1 1,-1 0,1 0,0 0,0 0,1 0,0 1,-1-1,1 1,1 0,-1-1,1 1,0 0,0 0,0 0,0 0,1 0,0 0,0 0,1 0,-1 0,1 0,0 0,0 0,1 0,-1-1,1 1,0 0,1-1,-1 0,1 1,-1-1,1 0,1 0,-1-1,0 1,1-1,0 1,0-1,0 0,3 1,8-1,0-1,0 0,0-1,1-1,-1-1,0 0,1-1,-1 0,0-1,0-1,-1 0,1-1,-1-1,0 0,3-3,-13 7,30-12</inkml:trace>
  <inkml:trace contextRef="#ctx0" brushRef="#br0" timeOffset="1676.463">1936 450,'7'-30,"-4"18,-12 25,6-9,0 0,1 0,0 1,0-1,0 0,0 1,1-1,-1 1,1 0,0-1,1 1,-1 0,1 0,0 0,0-1,1 1,-1 0,1 0,0-1,0 1,1-1,0 1,-1-1,1 1,1-1,-1 0,1 0,-1 0,1 0,0 0,0-1,1 1,-1-1,1 0,0 0,0 0,0-1,0 1,3 0,-5-2,-1 0,1 0,0 0,-1 0,1 0,-1 0,1 1,-1-1,0 0,0 1,0-1,0 1,0-1,0 1,0 0,0-1,0 1,-1 0,1 0,-1 0,1-1,-1 1,0 0,0 0,1 0,-1 0,-1 0,1 0,0-1,0 1,-1 0,1 0,-1 0,1-1,-1 1,0 0,0 0,0-1,0 1,0-1,0 1,0-1,-1 1,1-1,0 0,-1 0,1 0,-1 0,1 0,-1 0,-1 1,-90 60,87-59,-40 19,35-22</inkml:trace>
  <inkml:trace contextRef="#ctx0" brushRef="#br0" timeOffset="2211.498">2371 498,'-50'17,"45"-14,1 0,-1 0,1 1,0-1,0 1,1 0,-1 0,1 0,0 1,0-1,0 1,1 0,-1 0,1-1,1 2,-1-1,0 0,1 0,0 0,1 1,-1-1,1 0,0 1,0-1,0 0,1 1,0-1,0 0,0 0,1 1,0-1,0 0,0-1,0 1,1 0,0-1,0 1,0-1,1 0,-1 0,1 0,0 0,0-1,0 1,0-1,1 0,0-1,-1 1,1-1,0 0,0 0,0 0,0-1,1 0,4 1,8-7,0-1,0-1,-1 0,0-2,0 0,-1 0,0-2,-1 0,0-1,-1 0,0-1,-1-1,0 0,-1 0,-1-2,-1 1,0-1,-1-1,4-9,4 3,-2-2,0 0,-2 0,-1-2,-1 1,-1-1,-1-1,-1 0,-2 0,-1 0,-1-1,-2 0,0 0,-3-21,1 47,-1-1,0 1,1-1,-1 1,0 0,-1 0,1-1,-1 1,1 0,-1 0,0 0,0 1,0-1,0 0,-1 1,1-1,-1 1,1 0,-1 0,0 0,0 0,0 0,0 1,0-1,-1 1,1 0,0 0,0 0,-1 0,1 1,-1 0,1-1,-1 1,1 0,-1 0,1 1,0-1,-1 1,1 0,-1 0,1 0,0 0,0 0,0 1,0 0,0-1,0 1,0 0,0 0,1 1,-1-1,1 1,-2 1,-10 8,1-1,0 2,1 0,0 0,1 1,1 1,0 0,1 0,0 1,1 0,1 0,1 1,0 0,2 0,0 0,0 1,2-1,0 4,0-9,0 0,1 1,1-1,0 0,1 1,0-1,1 0,0 1,1-1,1-1,0 1,0 0,1-1,1 0,-1 0,2 0,0-1,0 0,1 0,0-1,0 0,1 0,1-1,-1 0,1-1,4 2,46 11,-34-20</inkml:trace>
  <inkml:trace contextRef="#ctx0" brushRef="#br0" timeOffset="3476.819">3121 425,'-11'1,"0"0,0 1,0 0,0 1,0 1,1-1,-1 2,1-1,0 2,1-1,-1 1,1 0,0 1,0 0,1 1,0 0,1 0,-1 1,1 0,1 0,0 0,0 1,1 0,0 0,1 0,0 1,1-1,0 1,0 0,1 0,1 0,0 0,0 1,1-1,1 0,0 0,0 0,2 5,-2-13,-1 1,1-1,0 0,0-1,0 1,1 0,-1 0,1 0,0-1,-1 1,1-1,0 1,1-1,-1 0,0 0,1 0,-1 0,1 0,-1-1,1 1,0-1,0 1,0-1,0 0,0 0,0-1,0 1,0 0,0-1,0 0,0 0,0 0,0 0,0 0,1-1,-1 1,0-1,0 0,0 0,2-1,107-68,33-123,-114 347,-29-151,1 0,0 0,0 0,0-1,0 0,0 0,0 1,1-2,-1 1,1 0,0-1,-1 0,1 1,0-1,0-1,-1 1,1-1,0 1,0-1,0 0,0-1,0 1,0 0,-1-1,1 0,0 0,0 0,-1-1,1 1,-1-1,1 0,-1 0,0 0,0 0,0-1,0 1,0-1,0 0,0 0,-1 0,0 0,1 0,-1 0,-1-1,1 1,0-1,-1 1,0-1,1 0,89-146,-77 289,-14-137,0 0,1-1,-1 1,0-1,0 1,1 0,-1-1,1 1,-1-1,1 1,0-1,0 1,-1-1,1 0,0 1,0-1,1 0,-1 0,0 1,0-1,0 0,1 0,-1 0,1-1,-1 1,1 0,-1-1,1 1,-1 0,1-1,-1 0,1 1,0-1,-1 0,1 0,0 0,-1 0,1 0,-1 0,1 0,0-1,-1 1,1-1,-1 1,1-1,-1 0,1 1,-1-1,1 0,-1 0,0 0,1 0,-1 0,0 0,0 0,0-1,0 1,0 0,0-1,0 1,0 0,-1-1,1 1,0-1,0-1,141-244,-136 239,-5 5,-1 1,0 0,1-1,0 1,0 0,-1 0,1 0,1-1,-1 1,0 0,0 0,1 1,-1-1,1 0,0 0,-1 1,1-1,0 1,0-1,0 1,0 0,0 0,0 0,1 0,-1 0,0 0,0 1,1-1,-1 1,0-1,1 1,-1 0,0 0,1 0,-1 0,1 1,-1-1,0 1,0-1,1 1,-1 0,0 0,0 0,0 0,0 0,0 0,0 1,0-1,1 1,3 16,0 1,-1 0,-1 0,-1 0,-1 0,0 1,-1-1,-1 1,-3 17,2 8,2 96,-6-1,-6 1,-19 82,28-207,0 0,-1 0,-1 0,0 0,-1-1,-1 0,0 0,-2-1,1 1,-1-2,-1 1,-1-1,0 0,0-1,-1 0,-12 9,20-20,0 1,0-1,0 0,0 0,-1 0,1 0,0-1,-1 1,1-1,0 0,-1 0,1 0,0 0,-1-1,1 1,0-1,0 0,-1 0,1 0,0 0,0 0,0-1,0 0,0 1,1-1,-1 0,0-1,1 1,-1 0,1-1,0 1,0-1,0 0,0 1,0-1,1 0,-1 0,1 0,-1-3,-27-132,32 104,3 0,0 1,3-1,0 1,2 1,2 0,1 0,1 2,1 0,2 0,1 2,2 0,0 1,2 1,1 2,0 0,2 1,1 2,1 0,0 2,2 2,0 0,1 2,0 1,1 2,1 1,7-1,0 2</inkml:trace>
  <inkml:trace contextRef="#ctx0" brushRef="#br0" timeOffset="4265.893">1 1320,'270'-43,"1133"-74,-933 51,3-2,390-2,-677 68,-53 4,0-6,-1-6,0-5,74-21,-67-19,-109 36</inkml:trace>
</inkml:ink>
</file>

<file path=ppt/ink/ink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26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0,'-37'5,"15"-3,0 1,0 1,0 1,0 1,1 1,0 0,-1 3,20-10,0 1,0 0,0 0,0 0,1 0,-1 0,0 0,1 0,-1 1,1-1,-1 0,1 1,-1 0,1-1,0 1,0 0,0-1,0 1,0 0,1 0,-1 0,0 0,1 0,-1 0,1 0,0 0,0 0,-1 0,2 0,-1 0,0 0,0 0,0 0,1 0,-1 0,1 0,0 0,0-1,-1 1,1 0,0 0,1 0,-1-1,0 1,0-1,1 1,0 0,70 43,-64-42,0 0,-1 1,0 0,0 0,0 1,0 0,0 0,-1 0,0 1,0 0,-1 0,4 5,-8-9,1 1,-1 0,0-1,0 1,0 0,0 0,0 0,-1 0,0 0,1 0,-1 0,0 0,0 0,0 0,-1-1,1 1,-1 0,0 0,0 0,0 0,0 0,0-1,0 1,-1 0,1-1,-1 0,0 1,0-1,0 0,0 0,0 0,0 0,-1 0,0 1,-94 46,-22-29,119-20,1 0,-1 0,0 1,0-1,1 0,-1 0,0 1,1-1,-1 0,0 0,0 1,1-1,-1 0,0 1,0-1,0 0,0 1,0-1,1 0,-1 1,0-1,0 0,0 1,0-1,0 1,0-1,0 0,0 1,0-1,0 0,0 1,0-1,-1 1,1-1,0 0,0 1,0-1,0 0,-1 1,1-1,0 0,0 0,-1 1,1-1,0 0,0 1,-1-1,1 0,0 0,-1 0,1 1,0-1,-1 0,1 0,0 0,-1 0,1 0,13 4</inkml:trace>
</inkml:ink>
</file>

<file path=ppt/ink/ink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24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57 408,'167'-17,"63"-12,-118 18,-88 11</inkml:trace>
  <inkml:trace contextRef="#ctx0" brushRef="#br0" timeOffset="234.112">1 662,'43'5,"34"-3,13-3,1 0,-11-5,-8-2,-13 1,-15 2</inkml:trace>
  <inkml:trace contextRef="#ctx0" brushRef="#br0" timeOffset="863.749">678 1170,'433'-480,"-44"-18,-248 326,-140 171,-1 0,1 0,-1 0,1 0,-1 0,1 0,-1 0,1 0,0 0,0 0,0 0,-1 1,1-1,0 0,0 0,0 1,0-1,0 1,0-1,0 1,0-1,1 1,-1-1,0 1,0 0,0 0,0 0,1 0,-1 0,0 0,0 0,0 0,0 0,1 0,-1 1,0-1,0 0,0 1,0-1,0 1,0-1,0 1,0 0,0-1,0 1,0 0,0 0,0 0,-1-1,1 1,0 0,0 0,-1 0,1 1,5 141,-8-91,0 1,0-3,2 1,2-1,2 1,4 3,-5-38,6 65,-9-79,0 0,-1 0,1 0,0 0,-1 0,0 0,1 0,-1 0,0 0,0 0,0 0,0 0,-1-1,1 1,0 0,-1-1,1 1,-1-1,0 1,1-1,-1 0,0 0,0 0,0 0,0 0,0 0,0 0,0-1,0 1,0-1,0 1,0-1,0 0,-2 0,-13-1,1-1,0 0,0-1,0-1,0-1,1 0,-1-1,1-1,1 0,-3-2,-10-4,-24-8,-1 1,-1 3,-45-9,-10 6,80 17</inkml:trace>
</inkml:ink>
</file>

<file path=ppt/ink/ink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26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7 988,'-4'15,"2"-11,2-5</inkml:trace>
  <inkml:trace contextRef="#ctx0" brushRef="#br0" timeOffset="256.819">64 198,'0'0</inkml:trace>
  <inkml:trace contextRef="#ctx0" brushRef="#br0" timeOffset="520.728">176 1073,'140'-227,"-139"225,0 0,0 0,0 0,0 1,0-1,0 0,1 1,-1-1,0 1,1-1,-1 1,1 0,0 0,-1 0,1-1,0 2,0-1,-1 0,1 0,0 0,0 1,0-1,0 1,0 0,0 0,0-1,0 1,0 1,0-1,0 0,0 0,0 1,0-1,0 1,0-1,0 1,0 0,-1 0,1 0,0 0,0 0,-1 0,1 0,-1 1,1-1,-1 1,0-1,1 1,-1-1,0 1,29 50,-29-45,2 0,-1-1,1 1,0 0,0-1,1 0,0 0,0 0,0 0,1-1,0 1,0-1,0 0,0-1,1 1,0-1,0 0,0-1,1 0,-1 1,1-2,0 1,0-1,-1 0,1-1,5 1,-2-6,0-1,-1 0,1-1,-1 0,-1-1,1 0,-1 0,0-1,-1 1,0-2,0 1,0-1,-1 0,-1-1,0 1,0-1,-1 0,0 0,2-8,47-132,-49 129</inkml:trace>
  <inkml:trace contextRef="#ctx0" brushRef="#br0" timeOffset="1188.346">1220 283,'-33'48,"-17"40,6 14,10-5,11-10,9-14,7-15,10-8,4-8,6-6,5-4,5-3,3-2,2-5,-4-6</inkml:trace>
  <inkml:trace contextRef="#ctx0" brushRef="#br0" timeOffset="1919.263">1306 875,'22'-2,"1"-1,-1-1,0-1,0-1,0 0,-1-2,0-1,8-5,-12 6,-1-2,0 0,0-1,-2-1,1 0,-1-1,-1 0,0-1,-1 0,-1-1,0-1,-1 0,7-14,-15 27,0 1,-1-1,1 0,0 0,-1 0,0 0,0 0,0 0,0 0,0 0,-1 0,0 0,1 0,-1-1,0 1,0 0,-1 0,1 0,-1 0,1-1,-1 1,-1-2,0 4,-1 1,1 0,0-1,-1 1,1 0,0 0,-1 0,1 1,-1-1,1 0,0 1,0 0,-1-1,1 1,0 0,0 0,0 1,0-1,0 0,0 0,0 1,0 0,1-1,-1 1,0 0,1 0,0-1,-1 1,1 0,0 1,-1 0,0 0,-4 2,0 1,1 0,0 0,0 0,0 1,1-1,0 1,0 0,0 0,1 1,1-1,-1 1,1-1,0 1,1 0,0 0,0 0,0 0,1 0,1 0,-1 0,2 6,2-9,0 0,0 0,0-1,0 0,1 1,0-1,0-1,0 1,0-1,1 0,-1 0,1-1,0 1,-1-1,1-1,0 1,0-1,1 0,-1 0,0-1,0 1,0-1,0-1,1 1,-1-1,0 0,0-1,0 0,1 0,12-4,0-1,0 0,-1-2,0 0,0-1,-1-1,0 0,-1-2,-1 1,0-2,0 0,-2-1,0 0,0-1,0-4,-11 18,0-1,0 0,0 0,-1 0,1 0,-1 0,0 0,0 0,0-1,0 1,-1 0,1 0,-1-1,0 1,0 0,0-1,0 1,-1-3,-1 6,0 0,0 0,0 0,0 0,0 0,0 0,0 1,0-1,0 1,1-1,-1 1,0 0,0 0,1 0,-1 0,0 0,1 0,-1 1,1-1,-1 0,1 1,0-1,0 1,-1-1,1 1,0 0,0-1,1 1,-1 0,0 0,0 0,-3 2,1 0,-1 1,0-1,1 1,0 0,0-1,0 1,1 1,0-1,0 0,0 1,1-1,-1 1,1-1,1 1,-1 0,1-1,0 1,0 0,0-1,1 1,0 0,0-1,1 1,-1-1,1 1,0-1,1 0,-1 0,1 0,0 0,1 0,-1-1,1 0,3 4,-1-3,0 0,0-1,1 0,-1-1,1 1,0-1,0-1,0 1,0-1,0 0,0-1,1 0,-1 0,1 0,-1-1,1 0,-1-1,1 1,-1-2,7-1,6-2,-1-1,0-1,0-1,0-1,-1 0,-1-2,2-1,1-2,0-2,-2 0,0-1,0-1,-2-1,0 0,-2-1,0 0,-1-1,-1-1,1-4,-7-18,-6 44,-1-1,1 0,0 0,0 1,0-1,0 0,-1 1,1-1,0 0,-1 1,1-1,0 1,-1-1,1 0,-1 1,1-1,-1 1,1-1,-1 1,1-1,-1 1,0 0,1-1,-1 1,0 0,1-1,-1 1,0 0,1 0,-1 0,0-1,1 1,-1 0,0 0,0 0,1 0,-1 0,0 0,1 1,-1-1,0 0,0 0,1 0,-1 1,0-1,1 0,-1 1,1-1,-1 1,0-1,1 1,-1-1,1 1,-1-1,1 1,-1-1,1 1,-10 11,0-1,1 1,1 1,0 0,0 0,1 1,1-1,1 1,0 1,0-1,2 1,-1 0,2-1,0 9,0-18,1 1,1-1,-1 1,1 0,0-1,0 1,0-1,1 1,0-1,0 1,0-1,1 1,0-1,0 0,0 0,1 0,0 0,-1 0,2-1,-1 1,1-1,-1 0,1 0,0 0,1 0,-1-1,0 0,1 1,0-2,0 1,0-1,0 1,0-1,1-1,-1 1,0-1,1 0,-1 0,1-1,0 1,-1-1,3 0,14-5</inkml:trace>
  <inkml:trace contextRef="#ctx0" brushRef="#br0" timeOffset="2188.331">2998 395,'-48'59,"2"2,3 1,-30 60,64-108,2 1,0 1,0-1,2 1,0 0,1 1,-1 9,4-22,0 1,1-1,0 1,0-1,0 1,0-1,1 1,0-1,0 0,0 1,0-1,1 0,-1 1,1-1,0 0,1 0,-1-1,1 1,-1 0,1-1,0 0,1 1,-1-1,0 0,1-1,0 1,0-1,-1 1,4 0,0 0,-1 0,1 0,0-1,-1 0,1-1,0 1,0-1,0 0,0-1,0 0,0 0,1-1,-1 1,0-1,-1-1,1 0,0 0,0 0,-1 0,1-1,-1 0,0-1,1 0,-2 0,1 0,0 0,-1-1,0 0,0 0,0 0,-1-1,0 0,0 1,0-2,-1 1,2-4,1-10</inkml:trace>
  <inkml:trace contextRef="#ctx0" brushRef="#br0" timeOffset="2438.283">2575 678,'34'0,"30"0,13 0,0-5,-10-1,-11 0,-14 1</inkml:trace>
  <inkml:trace contextRef="#ctx0" brushRef="#br0" timeOffset="2669.342">3252 227,'20'50,"-2"2,-2 1,-3 0,-2 0,-3 1,0 13,-5-42,-1 1,-1-1,-1 1,-2-1,0 0,-2 1,0-1,-2 0,-1-1,0 0,-2 0,-1 0,-1-1,-1-1,-1 0,-1 0,-1-2,0 1,-2-2,0 0,-1-1,-10 6,-70 38,79-54</inkml:trace>
  <inkml:trace contextRef="#ctx0" brushRef="#br0" timeOffset="3117.747">3451 819,'38'-5,"27"-1,13 0,-3 1,-9 1,-16-3,-12 0,-7 0,-4 2,-2 2,-1-4,1 0,-4 1</inkml:trace>
  <inkml:trace contextRef="#ctx0" brushRef="#br0" timeOffset="3316.853">3761 537,'-5'43,"-1"29,-1 7,2-6,2-9,6-12,2-10,1-7,-1-4,3-8,1-8</inkml:trace>
  <inkml:trace contextRef="#ctx0" brushRef="#br0" timeOffset="3588.594">4212 367,'5'44,"6"32,2 14,-2-4,-3-11,-2-10,-3-10,-1-11,-2-7,0-5,0-4,-1-6</inkml:trace>
  <inkml:trace contextRef="#ctx0" brushRef="#br0" timeOffset="3989.898">4128 481,'47'-25,"1"2,0 2,2 3,22-5,26 10,-95 13,-1 0,1 0,-1 0,1 0,-1 1,1-1,-1 1,1 0,-1-1,0 1,1 0,-1 0,0 1,0-1,0 0,0 1,0 0,0-1,0 1,0 0,-1 0,1 0,-1 0,1 0,-1 0,0 0,0 0,0 1,0-1,0 1,0-1,-1 0,1 1,-1-1,0 1,1 0,-3 8,0 0,0 0,-1-1,0 1,-1-1,0 0,-1 0,0-1,0 1,-1-1,-1 0,1 0,-1-1,-1 0,1 0,-2-1,-3 3,-40 49,50-57,-1 0,1 1,1 0,-1-1,0 1,1 0,-1 0,1 0,0 0,0 0,0 0,0 0,1 0,-1 0,1 1,0-1,0 0,0 0,0 0,0 1,1-1,0 0,-1 0,1 0,0 0,1 0,-1 0,0 0,1 0,0 0,-1-1,1 1,2 1,92 65,-47-39,-46-28,1 0,-1 1,1-1,-1 1,0 0,0 0,0 0,-1 1,1-1,-1 0,0 1,1 0,-2 0,1-1,0 1,-1 0,0 1,0-1,0 0,0 0,-1 0,1 0,-1 1,0-1,-1 0,1 0,-1 1,1-1,-1 0,-1 0,1 0,-1 0,1 0,-1 0,0-1,0 1,-1 0,1-1,-14 15,0 0,-1-1,-1-1,0-1,-1-1,-1 0,-1-1,1-2,-2 0,1-1,-20 6,40-16,-59 21,35-16</inkml:trace>
  <inkml:trace contextRef="#ctx0" brushRef="#br0" timeOffset="4551.648">5087 594,'-34'19,"-20"25,-1 11,8 5,13-3,12-6,10-7,11-11,11-7,9-7,5-7,9-6,3-3,1-8,-6-2</inkml:trace>
  <inkml:trace contextRef="#ctx0" brushRef="#br0" timeOffset="4817">5341 678,'-13'16,"1"0,1 1,0 1,1 0,1 0,1 1,1 0,0 1,1-1,2 1,-2 13,5-31,1 0,0 1,0-1,0 0,0 0,1 1,-1-1,1 0,-1 0,1 0,0 0,-1 0,1 0,0 0,0 0,1 0,-1 0,0 0,1-1,-1 1,1 0,-1-1,1 1,0-1,0 0,0 0,0 1,0-1,0 0,0-1,0 1,0 0,0-1,0 1,0-1,1 1,-1-1,0 0,0 0,0 0,1 0,-1-1,1 1,92-31,-85 25,0 0,-1-1,0 0,0 0,-1 0,0-2,0 1,-1-1,0 0,0 0,-1 0,0-1,-1 0,0-1,-1 1,0-1,-1 0,0 1,0-2,-1 1,-1 0,0 0,0-1,-1 1,0 0,-2-5,-38-57,26 54</inkml:trace>
  <inkml:trace contextRef="#ctx0" brushRef="#br0" timeOffset="5151.064">5877 537,'-12'6,"-1"1,1 1,0 0,1 0,0 1,0 1,1-1,0 2,1 0,0 0,1 0,0 1,1 0,-6 12,13-21,-1 0,1 0,0 0,-1 0,1 0,1 0,-1-1,0 1,1 0,-1 0,1 0,0 0,0-1,0 1,0 0,1-1,-1 1,1-1,-1 1,1-1,0 0,0 1,0-1,0 0,0 0,1-1,-1 1,0 0,1-1,0 1,-1-1,1 0,0 0,-1 0,1 0,0-1,0 1,2-1,-1 2,1-1,0 1,-1 0,0 0,0 1,1-1,-2 1,1 0,0 0,0 0,-1 0,0 1,1 0,-1-1,-1 1,2 1,-4 0,0 0,-1 0,1 0,-1 0,0 0,0 0,-1 0,0 0,1-1,-2 1,1-1,0 1,-1-1,0 0,0 0,0 0,0 0,-1-1,1 1,-1-1,0 0,0 0,0 0,-1-1,1 1,-1-1,1 0,-5 1,-17 8,2-4</inkml:trace>
  <inkml:trace contextRef="#ctx0" brushRef="#br0" timeOffset="5506.801">6329 198,'-31'49,"3"1,2 1,2 1,3 2,2 0,2 1,-9 56,22-97,1 0,0 0,1 0,0 1,1-1,1 0,0 1,1-1,0 0,1 1,1-1,0 0,1 0,1-1,0 1,0-1,2 0,0 0,0-1,1 0,0 0,1-1,1 0,0-1,0 0,1 0,29 6,-21-13</inkml:trace>
  <inkml:trace contextRef="#ctx0" brushRef="#br0" timeOffset="6237.368">6442 819,'45'-22,"-1"-2,-1-2,-1-2,-1-2,-2-1,20-21,-18-1,-40 52,1-1,-1 1,0-1,0 1,0-1,-1 0,1 1,0-1,-1 0,1 0,-1 0,1 1,-1-1,0 0,0 0,0 0,0 0,0 0,0 0,0 1,-1-1,1 0,-1 0,1 0,-1 1,0-1,0 0,0 1,0-1,0 0,0 1,-1-1,-2 1,0 0,0 0,0 1,0-1,0 1,0 0,0 0,-1 1,1-1,0 1,0 0,0 0,0 0,0 1,0-1,1 1,-1 0,0 0,1 0,-1 1,1-1,0 1,0 0,0 0,0 0,0 0,1 0,-1 1,-9 10,0-1,2 2,-1-1,2 1,0 1,1 0,0 0,1 0,1 1,1 1,5-13,0-1,0 1,0-1,0 0,1 1,0-1,0 1,1-1,-1 0,1 0,-1 0,2 0,-1 0,0 0,1 0,-1-1,1 1,0-1,0 0,0 0,1 0,-1 0,1 0,0-1,0 0,-1 1,2-1,-1-1,0 1,0-1,0 1,1-1,-1-1,1 1,-1-1,0 1,1-1,-1 0,1-1,-1 1,1-1,-1 0,0 0,1 0,-1-1,0 1,0-1,0 0,3-2,18-8,0-1,-1 0,0-2,-1-1,-1-1,0-1,-1-1,-2 0,0-2,0 0,-2-1,13-23,-22 32,-16 20,-13 19,-17 81,37-104,1 0,-1 0,1 0,0 0,0 0,0 0,0 0,0 0,1 0,-1-1,1 1,0 0,0 0,0 0,0-1,0 1,1-1,-1 1,1-1,0 1,0-1,0 0,0 0,0 0,0 0,0 0,1 0,-1-1,1 1,-1-1,1 1,-1-1,1 0,0 0,0-1,0 1,1 0,6-2,0 0,0-1,0-1,-1 1,1-1,0-1,-1 0,0 0,0-1,0 0,-1-1,1 0,-1 0,-1 0,1-1,-1 0,0-1,-1 0,0 0,0 0,-1-1,0 0,0 0,2-7,32-38,43-70,-110 144,14-4,1 0,1 1,0 0,1 1,1 0,0 1,2 0,0 0,1 1,1 0,1 0,1 1,0-1,2 1,2-17,0-1,1 1,-1-1,1 1,0-1,0 1,0-1,0 0,0 1,1-1,-1 0,1 0,0 0,0 0,0 0,1-1,-1 1,1-1,-1 1,1-1,0 0,0 0,0 0,0 0,0-1,0 1,1-1,-1 0,0 0,1 0,-1 0,1-1,-1 1,1-1,-1 0,1 0,-1 0,1 0,-1-1,1 0,-1 1,1-1,0-1,21-4</inkml:trace>
  <inkml:trace contextRef="#ctx0" brushRef="#br0" timeOffset="6519.795">7853 311,'-42'51,"3"2,3 2,1 1,1 7,30-57,-1 0,1 0,1 0,-1 0,1 1,0 0,1-1,0 1,0 0,0 0,1 0,0 1,0-1,1 0,-1 0,2 1,-1-1,1 0,0 0,1 0,0 0,0 0,0 0,1 0,0-1,0 1,1-1,0 0,0 0,5 6,-4-7,1 0,0-1,0 0,0 0,1 0,-1 0,1-1,0 0,0-1,0 0,0 0,0 0,1-1,-1 0,0 0,1-1,-1 0,1 0,-1-1,1 0,-1 0,0-1,0 0,1 0,-1 0,-1-1,1 0,5-4,17-30,-21 17</inkml:trace>
  <inkml:trace contextRef="#ctx0" brushRef="#br0" timeOffset="6756.324">7542 537,'39'5,"31"-4,14-1,-3-1,-10-5,-13-2,-11 1,-8-4,-12 1</inkml:trace>
  <inkml:trace contextRef="#ctx0" brushRef="#br0" timeOffset="6987.654">7966 1,'29'57,"-3"1,-2 2,-3 1,-3 0,-2 1,-1 12,-9-31,-2-1,-2 1,-1 0,-3-1,-1 1,-3-1,-1 1,-2-2,-2 1,-1-1,-2-1,-2-1,-2 0,-2-1,-1 0,-2-2,-5 4,14-21,-2 0,0-2,-1 0,-1 0,0-2,-9 5,4-2</inkml:trace>
  <inkml:trace contextRef="#ctx0" brushRef="#br0" timeOffset="11607.038">8220 1271,'-5'5,"-11"6,-7 6,-6 0,-1 2,-2-2,1 1,0-3,1 1,1-2,5-4</inkml:trace>
</inkml:ink>
</file>

<file path=ppt/ink/ink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43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0 536,'1'227,"0"-216,0 0,1 0,1-1,-1 1,2 0,-1-1,2 0,-1 0,2 0,-1 0,3 2,-5-8,-1 0,1-1,1 0,-1 1,0-1,1 0,-1-1,1 1,0 0,0-1,0 0,0 0,1 0,-1-1,0 0,1 1,-1-1,1-1,-1 1,1-1,0 0,-1 0,1 0,-1 0,1-1,0 0,-1 0,1 0,4-3,0 0,0 0,0-1,0 0,-1 0,0-1,0 0,-1-1,1 0,3-4,-6 4,1 1,1 0,-1 0,1 1,0 0,0 0,0 1,1-1,0 2,-1-1,1 1,1 0,3 0,67 21,-38-3,-32-13,0 0,1-1,-1 0,1-1,-1 0,0 0,1-1,-1 0,0-1,0 0,0 0,0-1,0 0,0-1,-1 0,1 0,-1-1,0 0,0-1,-1 1,0-1,0-1,0 1,-1-1,0-1,0 1,-1-1,1-1,1 1,0 0,0 0,-1-1,0 1,0-2,-1 1,0 0,-1-1,0 0,-1 0,0 0,0-1,-1 1,-1-1,0 1,0-1,-1 0,0 1,-1-1,0 1,0-1,-2 1,1-1,-1 1,-4-9,-5 2,1 3</inkml:trace>
  <inkml:trace contextRef="#ctx0" brushRef="#br0" timeOffset="1118.785">1044 0,'-24'142,"6"1,6 1,6 0,9 50,-4-191,0 0,1-1,0 1,-1 0,1 0,0 0,1 0,-1 0,0 0,1-1,-1 1,1 0,0 0,0-1,0 1,1 0,-1-1,0 1,1-1,0 0,-1 1,1-1,0 0,0 0,0 0,1 0,-1-1,0 1,1-1,-1 1,1-1,0 0,-1 0,1 0,0 0,-1 0,1-1,0 1,0-1,7-1,0-2,0 1,0-1,0-1,-1 0,1 0,-1-1,0 0,0 0,-1-1,0 0,0-1,0 0,5-2,148-155,-160 163,1 0,-1-1,1 1,-1 0,1 0,-1 1,1-1,-1 0,1 0,0 1,0-1,-1 1,1-1,0 1,0 0,0 0,-1 0,1 0,0 0,0 0,0 0,-1 0,1 1,0-1,0 1,-1-1,1 1,0 0,-1 0,1 0,-1 0,1 0,-1 0,0 0,1 0,-1 1,0-1,0 0,1 1,-1-1,0 1,-1-1,1 1,0 0,0-1,-1 1,1 0,-1-1,1 1,-1 1,3 3,0 0,0 0,0 0,1-1,-1 1,1-1,1 0,-1-1,1 1,0-1,0 1,0-1,0-1,1 1,0-1,-1 0,1 0,1-1,-1 0,0 0,0 0,1-1,-1 0,1 0,-1 0,1-1,-1 0,1-1,4 0,0 0,0-1,0-1,0 0,0 0,-1-1,1 0,-1-1,0 0,-1-1,1 0,-1 0,0-1,0 0,-1-1,0 0,-1 0,1-1,-1-1,-4 6,-1-1,1 0,-1 0,-1 0,1 0,-1-1,0 1,0 0,0-1,-1 1,0 0,0-1,0 1,-1-1,1 1,-2 0,0-4,1 6,1 0,-1 1,0-1,0 1,0 0,0-1,-1 1,1 0,-1 0,1 0,-1 0,0 0,0 0,0 0,0 0,0 1,0-1,0 1,-1 0,1-1,0 1,-1 0,1 1,-1-1,1 0,-1 1,0-1,1 1,-1 0,0 0,1 0,-1 0,1 0,-1 0,0 1,0 0,-5 2,0 2,0-1,1 1,-1 0,1 1,0-1,0 2,1-1,0 1,0 0,0 0,1 0,0 1,1 0,0 0,0 0,0 0,1 1,0 1,0-5,0 1,0 0,1 0,-1 0,1 0,1 1,-1-1,1 0,0 1,1-1,0 1,0-1,0 1,1-1,-1 1,2-1,-1 0,1 0,0 1,0-1,0 0,1 0,0-1,0 1,1-1,0 1,0-1,0 0,0 0,1-1,0 1,-1-1,2 0,-1-1,0 1,1-1,3 1,12 3,1-2,1-1,-1-1,1-1,-1-1,1 0,-1-2,1-1,0-1,-1 0,0-2,0-1,0 0,8-5,0-2,-1-1,-1-2,-1 0,0-2,-1-1,-1-1,0-1,-2-1,10-13,38-68,-69 98,1 1,-1-1,-1 0,1 1,-1-1,1 0,-1 0,-1 0,1 0,-1 0,0 0,0 0,0 0,-1 0,1 0,-1 0,-1 0,1 1,-1-1,1 0,-1 1,-1-1,0-1,1 3,-1 0,1 0,-1 1,1 0,-1-1,0 1,0 0,0 0,0 0,0 1,0-1,-1 1,1 0,0 0,-1 0,1 0,-1 0,1 1,-1 0,1 0,-1 0,1 0,-1 0,0 1,1-1,-1 1,1 0,0 0,-1 0,1 1,0-1,-1 1,-92 69,88-62,1 0,0 0,1 0,0 1,0 0,1 1,1-1,-1 1,-1 7,6-14,-1 0,0 0,1-1,-1 1,1 0,0 0,0 0,1 0,-1-1,1 1,0 0,0 0,0-1,1 1,-1-1,1 1,0-1,0 1,0-1,0 0,0 0,1 0,-1 0,1-1,0 1,0-1,0 1,0-1,1 0,0 0,10 4,1 0,0-2,0 0,1 0,-1-1,1-1,-1-1,1 0,0-1,0-1,-1 0,7-3,32 2,81 6,-132-2,1 1,-1-1,1 0,-1 1,0 0,0 0,0 0,-1 0,1 0,-1 0,1 1,-1-1,0 1,-1 0,1 0,-1 0,1-1,-1 1,0 1,0-1,0 0,0 0,0-1,1 1,0 0,0 0,0-1,0 1,1-1,-1 0,1 1,0-1,0 0,0-1,0 1,0-1,1 1,-1-1,1 0,10 1,-1 0,1-1,0-1,-1-1,1 0,0 0,-1-1,1-1,0-1,-1 0,0 0,0-1,0-1,0 0,-1-1,1 0,-1-1,-1-1,8-5,-1-2,-1 0,0-1,-1-1,-1 0,-1-1,0-1,-1 0,-1-1,6-15,-14 27,-1 0,0 0,-1 0,0-1,0 1,-1-1,1 1,-2-1,0 1,0-1,0 1,-1-3,0 9,1-1,-1 0,1 0,-1 1,0-1,0 0,0 1,-1-1,1 1,0 0,-1-1,0 1,1 0,-1 0,0 0,0 0,0 0,-1 0,1 1,0-1,-1 1,1 0,-1-1,1 1,-1 0,0 0,1 1,-1-1,0 0,1 1,-1 0,0 0,0 0,0 0,1 0,-1 0,0 1,-1 0,-5 0,0 1,1 0,-1 1,0 0,1 0,-1 1,1 0,0 0,0 1,1 0,-1 1,1 0,0 0,1 0,0 1,0 0,0 0,1 0,0 1,0 0,1 0,-3 6,-1 3,1 1,2 0,-1 0,2 0,0 0,1 1,1 0,1-1,1 1,1 14,0-24,0 0,1 0,0 0,1 0,-1 0,2 0,-1-1,1 1,1-1,-1 0,1 0,1-1,-1 1,1-1,1-1,-1 1,1-1,0 0,1 0,-1-1,1 0,0 0,0-1,1 0,0-1,-1 0,2 0,22 6,0-1,1-1,-1-2,1-2,1 0,30-3,-31-1</inkml:trace>
</inkml:ink>
</file>

<file path=ppt/ink/ink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47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0 908,'107'-194,"56"-69,56-97,-161 274,-57 86,0-1,0 1,0-1,0 1,0-1,0 1,1-1,-1 1,0 0,0 0,0 0,1 0,-1 0,0 0,0 0,1 0,-1 0,0 0,0 1,0-1,0 0,1 1,-1-1,0 1,0 0,0-1,0 1,0 0,0 0,0-1,-1 1,1 0,0 0,0 0,0 0,-1 0,1 0,-1 0,1 0,-1 0,1 1,-1-1,25 57,-22-48,70 238,25 34,-56-164,-42-117,0 0,0 0,0 0,0 0,0 0,0 0,0 0,-1 0,1 0,0 0,-1 0,1 0,0 0,-1-1,0 1,1 0,-1 0,1 0,-1-1,0 1,1 0,-1-1,0 1,0 0,0-1,1 1,-1-1,0 0,0 1,0-1,0 1,0-1,0 0,0 0,0 0,0 0,0 0,0 0,0 0,0 0,0 0,0 0,0 0,0 0,0-1,0 1,0 0,1-1,-1 1,0-1,-52-21,50 20,-486-297,416 255,56 33</inkml:trace>
</inkml:ink>
</file>

<file path=ppt/ink/ink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47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12,'-10'-3,"-1"0,0 1,0 0,0 1,-1 0,1 1,0 0,0 1,0 0,0 1,0 0,0 1,0 0,0 1,1 0,0 0,-4 3,-24 6,7-3,18-7,1 0,-1 1,1 1,0 0,0 0,1 1,-1 1,1 0,0 1,-5 4,15-11,0 0,0 0,0 0,0 0,0 1,0-1,0 0,0 0,1 1,-1-1,0 1,1-1,-1 0,1 1,-1-1,1 1,0-1,0 1,-1-1,1 1,0-1,1 1,-1-1,0 1,0-1,1 1,-1-1,0 1,1-1,0 1,-1-1,1 0,0 1,0-1,-1 0,1 0,0 1,0-1,1 0,-1 0,0 0,0 0,0-1,1 1,-1 0,0 0,1-1,-1 1,1-1,74 27,-51-22,-19-4,0-1,1 1,-1 0,0 0,0 0,0 1,0 0,0 0,0 1,0 0,-1 0,1 0,-1 0,0 1,0 0,0 0,-1 0,1 1,-1 0,3 4,-7-3,-1 1,0 0,0-1,0 1,-1-1,0 0,0 1,0-1,-1 0,0 0,0 0,-1-1,0 1,0-1,0 0,0 0,-1 0,0-1,0 1,0-1,0-1,-2 2,-35 28,-74 77,114-108,1 0,0 0,0-1,0 1,1 0,-1 0,0 0,1 0,-1 0,1 0,-1 0,1 1,0-1,0 0,0 0,0 0,1 0,-1 0,0 0,1 0,0 0,-1 0,1 0,0 0,0 0,0 0,0 0,0-1,1 1,-1 0,0-1,1 1,-1-1,1 0,0 1,-1-1,1 0,0 0,0 0,0 0,0 0,0 0,0-1,91 33,-81-29,1-2,0 0,-1 0,1-1,0-1,0 0,0-1,0 0,-1-1,1 0,0-1,-1 0,0-1,0-1,0 0,0 0,-1-2,7-4,1-3</inkml:trace>
</inkml:ink>
</file>

<file path=ppt/ink/ink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48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0,'3'134,"5"0,6 0,11 25,39 178,-53-263,-6-52,-1 2,-1-1,-1 0,-1 0,-1 1,-2-1,0 1,-2 6,-2-5</inkml:trace>
</inkml:ink>
</file>

<file path=ppt/ink/ink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52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311 240,'-1'1,"-1"0,0 1,1-1,-1 0,1 1,-1-1,1 1,0 0,0-1,-1 1,1 0,1 0,-1 0,0 0,0 0,1 0,-1 0,1 0,-1 0,1 0,0 0,0 0,0 0,0 0,0 0,0 0,1 0,-1 0,1 2,19 178,10 123,-48-157,14-100,8-26</inkml:trace>
  <inkml:trace contextRef="#ctx0" brushRef="#br0" timeOffset="518.338">1 324,'15'-24,"1"0,1 1,1 0,1 2,1 0,1 1,1 1,1 2,0 0,1 1,1 1,0 1,1 2,0 0,1 2,0 1,1 1,22-3,-28 7,0 2,0 1,0 1,0 0,0 2,0 0,20 6,-39-7,1 0,0 1,-1-1,1 1,-1 0,0 0,1 0,-1 0,0 0,0 1,-1 0,1-1,0 1,-1 0,0 0,1 0,-1 1,0-1,-1 1,1-1,-1 1,1-1,-1 1,0 0,-1-1,1 1,-1 0,1 0,-1 0,0 3,-1 3,0 0,-1 1,0-1,0 0,-1 0,-1 0,0-1,0 1,0-1,-1 0,-2 1,-22 30,-2-1,-1-2,-2-1,-14 10,-27 28,71-72,1 1,-1-1,0 1,1-1,0 1,0 0,0 1,0-1,0 0,1 1,-1 0,1-1,0 1,0 0,1 0,-1 0,1 0,0 1,0-1,0 0,0 0,1 1,0-1,0 0,0 1,0-1,1 0,-1 1,1-1,1 0,-1 0,0 1,1-1,0-1,0 1,0 0,0 0,2 2,12 4,0 0,0-1,1-1,0 0,1-2,-1 0,15 3,62 24,-84-28,0 0,-1 1,0 0,0 1,0 0,-1 0,0 1,0 0,-1 0,4 5,-9-9,1 0,-1 0,1-1,-1 1,0 1,-1-1,1 0,-1 0,0 1,0-1,0 0,-1 1,1-1,-1 1,0-1,0 1,-1-1,1 1,-1-1,0 0,0 1,-1-1,1 0,-1 0,0 0,-2 4,-5 6,0-1,-1 0,0-1,-1 0,-1 0,1-1,-2-1,0 0,0 0,0-1,-1-1,-1-1,1 0,-1 0,0-2,-1 0,-10 2,1-1,8-2,-1 1,1-2,-1-1,1 0,-1-1,0-1,1 0,-13-3,17 1,0 0,0-2,0 1,0-2,1 0,-1 0,1-1,1 0,-11-8,8 4</inkml:trace>
</inkml:ink>
</file>

<file path=ppt/ink/ink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55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374 337,'-19'-5,"0"1,0 0,0 1,-1 2,1 0,-1 0,1 2,-1 1,1 0,-1 1,1 1,0 1,-5 3,17-5,1 1,-1 0,1 0,0 0,0 1,1 0,-1 0,1 1,0-1,0 1,1 0,0 1,0-1,0 1,1 0,0 0,0 0,1 0,0 0,0 0,1 1,0-1,0 1,0-1,1 1,0-1,1 1,0-1,0 2,0 1,1 1,0-1,0 0,1 0,0 0,1 0,0-1,0 1,1-1,0 0,1 0,0-1,1 1,-1-2,2 1,-1-1,1 0,0 0,0-1,8 5,-7-10,1 1,-1-1,1-1,-1 0,0 0,1-1,-1 0,0-1,1 0,-1 0,0-1,0 0,-1-1,1 0,-1 0,0-1,0 0,0 0,0-1,-1 0,0 0,-1-1,1 0,3-5,4 0,16-16,0-1,-2-1,-1-2,-2 0,-1-2,-2-1,-1-1,-2-1,-1 0,-1-5,-10 22,-35 91,26-64,0-1,1 1,-1 0,1-1,1 1,-1 0,1 0,0-1,1 1,0 0,0 0,0-1,1 1,0-1,0 1,0-1,1 0,0 0,1 0,-1 0,1 0,0-1,0 1,1-1,0 0,-1-1,2 1,-1-1,0 0,1 0,0-1,0 0,0 0,0 0,1-1,0 1,15-1,0-1,-1-1,1-1,0-1,0-1,0-1,-1-1,0-1,0 0,0-2,-1 0,0-1,-1-2,0 0,0 0,-2-2,1 0,-1-1,-1-1,-1-1,0 0,-1-1,-1 0,1-4,-5 12,0-1,-1 0,-1 0,0-1,0 0,-1 0,0-1,-1 0,0 0,-1 0,-1-1,0 1,0-1,-1 0,-1 1,0-1,-1 0,-1-6,0 16,0 0,0 0,0 1,0-1,0 0,-1 0,0 1,1-1,-1 1,0 0,0-1,0 1,-1 0,1 0,0 0,-1 0,1 1,-1-1,0 1,0 0,1-1,-1 1,0 0,0 1,0-1,0 0,0 1,0 0,0 0,0 0,0 0,0 0,-1 0,1 1,0-1,-1 2,-6 0,0 1,0 0,1 1,-1 0,1 0,0 1,0 0,0 1,1 0,-4 3,4-2,1 0,-1 1,1 0,1 0,-1 0,2 1,-1 0,1 1,0-1,1 1,0 0,3-6,-1 0,1-1,1 1,-1 0,1 0,-1 0,1 0,0 0,0 0,1-1,-1 1,1 0,0 0,0 0,0-1,1 1,-1 0,1-1,0 1,0-1,0 0,0 0,1 1,-1-2,1 1,0 0,0 0,0-1,0 0,3 2,9 4,2-1,-1-1,1 0,-1-1,1-1,1 0,-1-2,0 0,1 0,0-2,-1 0,1-1,-1-1,0-1,1 0,-1-2,0 1,-1-2,8-4,29-3,-50 11,0 0,0 1,0-1,0 1,0 0,0 0,0 0,0 0,0 1,1-1,-1 1,0 0,0 0,1 0,-1 0,0 0,1 1,-1 0,0-1,0 1,0 0,0 1,0-1,0 0,0 1,0 0,0 0,-1 0,1 0,-1 0,1 0,-1 0,0 1,0 0,0-1,0 1,-1 0,1 0,-1 0,1 0,-1 0,1 2,2 41,-4-39,0 0,0 0,0 0,1 0,0-1,1 1,-1 0,1 0,1-1,-1 1,1-1,0 0,0 0,1 0,0 0,0-1,0 1,1-1,0 0,2 2,6-1,0 1,0-1,1-1,0-1,0 0,0 0,0-2,1 0,-1 0,1-1,0-1,-1-1,1 0,-1-1,1 0,-1-1,0-1,0 0,0-1,-1 0,1-1,-1-1,-1 0,1 0,3-5,-3 5,-1-1,0-1,0 1,-1-2,0 0,0 0,-1-1,-1 0,0-1,0 0,-1 0,-1-1,0 0,-1 0,0-1,-1 0,-1 0,0 0,1-10,-5 20,1 1,-1 0,-1 0,1-1,0 1,-1 0,0 0,1 0,-1 0,0 0,-1 0,1 0,0 0,-1 0,0 0,0 1,0-1,0 1,0-1,0 1,0 0,-1 0,1 0,-1 0,0 0,0 1,1-1,-1 1,0 0,0-1,0 1,0 1,-1-1,1 0,0 1,0 0,0-1,-1 1,1 1,0-1,0 0,0 1,-1-1,1 1,0 0,0 0,0 1,0-1,0 0,0 2,-11 5,1 1,1 1,0 0,0 0,1 2,0-1,1 1,1 1,0 0,0 0,1 1,1 0,0 0,1 1,1-1,0 1,1 1,1-1,0 1,1-1,0 8,2-17,1 1,-1 0,1 0,0 0,1-1,0 1,0-1,0 1,1-1,0 0,0 0,0 0,1 0,0-1,0 1,1-1,-1 0,1 0,0-1,1 1,-1-1,1 0,-1-1,1 1,0-1,6 2,11 5,1-2,0 0,1-1,0-1,-1-2,18 1,105-7,-110-4</inkml:trace>
</inkml:ink>
</file>

<file path=ppt/ink/ink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02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1,'-15'3,"-1"0,1 2,0 0,1 0,-1 1,1 1,0 1,1 0,0 0,0 2,1-1,-7 8,17-16,1 1,0-1,1 0,-1 0,0 1,0-1,0 1,1-1,-1 1,1-1,-1 1,1-1,0 1,-1 0,1-1,0 1,0-1,0 1,0 0,0-1,1 1,-1 0,0-1,1 1,-1-1,1 1,0-1,-1 1,1-1,0 0,0 1,0-1,0 0,0 0,0 1,0-1,1 0,-1 0,0 0,1 0,-1-1,0 1,1 0,0 0,74 25,-67-24,19 5,-19-7,0 1,0 0,0 1,-1 0,1 0,-1 1,0 0,1 0,-1 1,-1 0,1 1,0 0,-1 0,0 0,0 1,-1 0,0 0,0 1,0 0,-1 0,1 1,-5-5,0-1,-1 1,1 0,-1 0,1 0,-1 0,0-1,0 1,-1 0,1 0,0 0,-1 0,0 0,1-1,-1 1,0 0,-1-1,1 1,0-1,-1 1,1-1,-1 1,0-1,0 0,0 0,0 0,0 0,0 0,-1-1,1 1,0-1,-1 1,0-1,1 0,-1 0,-1 1,-105 25,105-26,-112 21,91-19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27:42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73 189,'-10'-10,"-27"-22,37 31,-1 1,0 0,0 0,0 0,0 0,0 0,0 0,0 0,1 0,-1 1,0-1,0 0,0 0,0 1,0-1,1 0,-1 1,0-1,0 1,1-1,-1 1,0 0,1-1,-1 1,0 0,1-1,-1 1,1 0,-1 0,1-1,0 1,-1 0,1 0,0 0,-1 0,1 0,0-1,0 1,0 0,0 0,0 0,0 0,0 0,0 0,0 0,0-1,1 1,-1 0,0 0,1 0,-1 0,29 229,-13-157,30 213,-61-185,12-99,1-5</inkml:trace>
  <inkml:trace contextRef="#ctx0" brushRef="#br0" timeOffset="589.688">750 214,'1'-1,"0"-1,0 1,0 0,0-1,-1 1,1-1,0 1,-1-1,1 0,-1 1,0-1,1 1,-1-1,0 0,0 1,0-1,0 0,-1 1,1-1,0 0,-1 1,1-1,-1 1,1-1,-1 1,0-1,1 1,-1-1,0 1,0 0,0-1,0 1,-1 0,1 0,0 0,0 0,-1 0,1 0,-9-5,0 1,1 0,-2 0,1 1,0 1,-1 0,0 0,1 1,-1 0,0 1,0 0,0 1,0 0,0 1,0 0,0 1,0 0,0 1,0 0,1 0,0 1,0 1,0-1,0 2,1 0,-1 0,1 0,1 1,-1 0,2 1,-1 0,1 0,0 1,0 0,1 0,0 0,1 1,0 0,0 1,3-6,-1 0,1 0,0 0,1 1,-1-1,1 0,0 1,1-1,-1 0,1 1,0-1,0 1,1-1,0 0,0 1,0-1,0 0,1 1,0-1,0 0,0 0,1-1,0 1,0 0,0-1,0 0,1 1,0-1,-1-1,1 1,1 0,-1-1,0 0,1 0,0-1,0 1,0-1,0 0,0 0,0 0,0-1,1 0,-1 0,0 0,1-1,-1 0,3 0,10-5,1 0,-1-2,0 0,0-1,-1-1,0 0,-1-2,0 0,0 0,-1-1,-1-1,0-1,-1 0,0-1,-1 0,1-4,0 5,86-123,-135 295,19-93,4 0,2 1,3 1,3-1,3 1,2 4,25-16,-15-50</inkml:trace>
  <inkml:trace contextRef="#ctx0" brushRef="#br0" timeOffset="812.286">1259 577,'0'4,"-5"1,0 5,-1 3,6 1,3-3</inkml:trace>
  <inkml:trace contextRef="#ctx0" brushRef="#br0" timeOffset="1558.85">1428 189,'1'-6,"0"0,0-1,1 1,0 0,0 0,0 0,1 0,0 0,0 0,1 1,0 0,0 0,0 0,0 0,1 0,0 1,0 0,0 0,0 0,0 1,1-1,0 1,0 1,0-1,0 1,163-52,-56 44,-110 10,0 0,-1 0,1 0,0 0,0 0,-1 1,1-1,0 1,0 0,-1 0,1 0,-1 0,1 0,-1 1,1-1,-1 1,0-1,0 1,1 0,-1 0,-1 0,1 0,0 0,0 1,-1-1,1 0,-1 1,0-1,0 1,0 0,0-1,0 1,0 0,-1-1,0 1,1 0,-1 0,0 1,-63 113,40-86,-26 35,35-50,0 0,2 0,0 1,0 1,2 0,0 1,1 0,1 0,1 1,1 0,0 0,1 1,1 6,4-22,0 0,0 0,0 0,1-1,0 1,0 0,0 0,1-1,0 1,0-1,0 1,0-1,1 0,-1 1,1-1,0-1,0 1,1 0,-1-1,1 0,0 1,-1-2,2 1,-1 0,0-1,0 0,1 1,-1-2,1 1,0-1,-1 1,1-1,0-1,0 1,0-1,1 1,12 0,-1-1,1 0,0-1,-1-1,1 0,-1-2,1 0,-1-1,9-4,55-39,-70 33</inkml:trace>
  <inkml:trace contextRef="#ctx0" brushRef="#br0" timeOffset="2367.24">2444 504,'4'0,"1"4,1 6,-2 5,-5 4,-7 3,-2 1,-3 6,-4 2,-3-1,2 0,0-2,-1-2,-2 0,4-6</inkml:trace>
</inkml:ink>
</file>

<file path=ppt/ink/ink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59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382 565,'-24'1,"0"2,0 1,0 1,1 1,0 1,0 1,1 1,0 1,0 1,1 1,-15 11,28-18,1 0,1 0,-1 1,1 0,0 0,0 0,1 1,0 0,0 0,0 0,1 1,0-1,1 1,-1 0,2 0,-1 1,1-1,0 0,1 1,0-1,0 1,1-1,0 1,0 0,1-1,0 1,1-1,0 0,0 1,1-1,0 0,0 0,2 1,0-1,0-1,1 0,-1 0,1 0,1-1,-1 0,1-1,0 1,1-1,-1 0,1-1,0 0,0 0,1-1,-1 0,0 0,1-1,0 0,0-1,0 0,-1 0,1-1,8 0,8 0</inkml:trace>
  <inkml:trace contextRef="#ctx0" brushRef="#br0" timeOffset="301.419">862 536,'-33'28,"2"2,0 1,3 1,0 2,2 0,-17 33,40-63,0 0,0 0,1 1,0-1,0 1,0-1,0 1,0 0,1-1,0 1,0 0,1 0,-1 0,1 0,0 0,0 0,1 0,-1 0,1 0,0 0,1 0,-1-1,1 1,0 0,0-1,0 0,1 1,-1-1,1 0,0 0,0 0,1-1,-1 1,3 1,-1-2,0 1,0-1,0 1,1-1,0-1,0 1,0-1,0 0,0-1,0 1,0-1,0-1,1 1,-1-1,0 0,0 0,1-1,-1 1,0-2,0 1,0-1,0 0,0 0,0 0,0-1,-1 0,1 0,-1 0,0-1,0 0,0 0,0 0,-1-1,0 1,0-1,0 0,0 0,-1 0,0-1,0 0,0 1,-1-1,2-4,0-15,0-1,-2 1,0-1,-2 0,-1 0,-1 1,-2-7,3 27,-10-61,4 38</inkml:trace>
  <inkml:trace contextRef="#ctx0" brushRef="#br0" timeOffset="735.653">1030 1045,'10'-12,"77"-89,-4-5,10-24,-92 127,20-25,-20 28,-1 0,0-1,1 1,-1 0,0-1,1 1,-1 0,0 0,1-1,-1 1,1 0,-1 0,0 0,1-1,-1 1,1 0,-1 0,1 0,-1 0,0 0,1 0,-1 0,1 0,-1 0,1 0,-1 0,1 1,-1-1,0 0,1 0,-1 0,1 0,-1 1,0-1,1 0,-1 0,0 1,1-1,-1 0,0 1,1-1,-1 0,0 1,0-1,1 1,-1-1,0 0,0 1,0-1,1 1,-1-1,0 0,0 1,0-1,0 1,0-1,0 1,0-1,0 1,0-1,0 1,0-1,0 0,-1 1,1-1,0 1,4 30,-5-25,1-1,0 1,0-1,0 1,0-1,1 1,0-1,1 1,-1-1,1 0,0 0,0 1,0-1,1-1,0 1,0 0,0-1,0 1,1-1,0 0,0 0,0-1,0 1,1-1,-1 0,1 0,0 0,0-1,0 1,1-1,2 0,-1 0,1-1,-1 0,1 0,-1-1,1 0,0 0,-1-1,1 0,-1 0,1-1,-1 0,1 0,-1 0,0-1,0-1,-1 1,1-1,0 0,-1 0,0-1,0 0,-1 0,1 0,-1-1,0 0,-1 0,1 0,-1-1,1-2,81-202,-78 192</inkml:trace>
  <inkml:trace contextRef="#ctx0" brushRef="#br0" timeOffset="1400.238">2414 452,'-15'-6,"1"1,-1 1,0 1,0 0,0 1,0 0,-1 2,1 0,0 0,-1 1,1 1,0 1,0 0,0 1,0 0,1 1,-1 1,13-5,0 0,-1 0,1 1,0-1,0 0,0 1,0-1,0 1,0 0,0 0,1 0,-1 0,1 0,-1 0,1 0,0 0,0 0,0 1,0-1,0 1,0-1,1 1,-1-1,1 1,-1-1,1 1,0-1,0 1,0-1,1 1,-1-1,1 1,-1-1,1 1,0-1,0 0,0 1,0-1,0 0,0 0,1 1,-1-1,1 0,0 0,80 85,-77-85,-1 1,1-1,-1 1,0 0,0 0,0 1,-1 0,1-1,-1 1,0 0,0 0,0 1,0-1,-1 1,1-1,-1 1,-1 0,1 0,-1 0,1 0,-2 0,1 0,0 0,-1 0,0 0,0 0,-1 0,1 1,-1-1,0 0,-2 4,-4 2,-1 0,-1 0,0-1,-1 0,0 0,0-1,-1-1,0 0,-1 0,0-1,0 0,0-1,-1-1,0 0,0-1,-3 1,-4-1,8-4</inkml:trace>
  <inkml:trace contextRef="#ctx0" brushRef="#br0" timeOffset="1649.005">2894 169,'-19'43,"-17"48,-1 19,0-6,7-10,8-12,8-15,7-14,3-11,4-8,1-5,1-3,-1 0,1-1,-1 1,-1-4</inkml:trace>
  <inkml:trace contextRef="#ctx0" brushRef="#br0" timeOffset="1898.645">2414 705,'38'-9,"32"-4,14 1,-3 2,-10 3,-8 3,-9 6,-10 4,-2 0,-4-1,-3 0,-8-3</inkml:trace>
  <inkml:trace contextRef="#ctx0" brushRef="#br0" timeOffset="2169.634">3486 621,'-30'4,"0"2,0 0,0 2,1 2,1 0,0 2,0 1,1 1,-21 15,-8 39,54-66,1-1,0 1,1 0,-1 0,0 0,0-1,1 1,-1 0,1 0,0 0,0 0,-1 0,1 0,0 0,0 0,1 0,-1 0,0 0,1 0,-1 0,1 0,0-1,0 1,-1 0,1 0,0-1,0 1,1 0,-1-1,0 1,1-1,-1 0,0 1,1-1,0 0,-1 0,1 0,0 0,-1 0,1 0,2 0,6 1,0-1,0-1,1 0,-1 0,0-1,1 0,-1-1,0 0,0 0,0-1,0-1,-1 0,1 0,-1 0,0-2,-1 1,2-1,18-8,12-7,-28 13,0 1,0 1,1 0,0 0,0 1,1 1,-1 1,1-1,0 2,0 0,0 1,5 0,-9 4,-1 1,0 0,0 1,0 0,-1 0,0 1,0 0,0 0,-1 1,0 0,0 0,-1 1,1 0,-2 0,2 3,4 3</inkml:trace>
  <inkml:trace contextRef="#ctx0" brushRef="#br0" timeOffset="2499.943">3740 932,'212'-277,"-161"228,-50 49,-1-1,1 1,-1 0,1-1,-1 1,1 0,-1 0,1 0,0 0,-1-1,1 1,-1 0,1 0,0 0,-1 0,1 0,0 0,-1 1,1-1,-1 0,1 0,-1 0,1 1,0-1,-1 0,1 0,-1 1,1-1,-1 1,1-1,-1 0,0 1,1-1,-1 1,1-1,-1 1,0-1,1 1,-1-1,0 1,0-1,1 1,-1 0,0-1,0 1,0-1,0 1,0 0,0-1,0 1,0-1,0 1,0 0,0-1,0 1,0-1,-1 1,-4 40,4-39,-1 9,-14 119,16-126,1 0,-1 1,1-1,0 0,0 0,1 1,-1-1,1 0,0 0,0-1,0 1,0 0,1-1,0 1,-1-1,1 0,1 0,-1 0,0 0,1 0,-1-1,1 1,0-1,0 0,0-1,0 1,0 0,1-1,3 1,-1 0,1 0,0-1,0 0,-1-1,1 0,0 0,0-1,0 0,-1 0,1 0,-1-1,1-1,-1 1,1-1,-1 0,0-1,-1 1,1-2,0 1,3-4,6-6,0 0,-1-2,0 0,-1 0,-1-1,-1-1,3-5,2-3,-1 3</inkml:trace>
  <inkml:trace contextRef="#ctx0" brushRef="#br0" timeOffset="2731.299">4784 0,'-14'43,"-5"34,-4 8,2 0,4-11,6-12,4-13,4-4,1-6,3-4,-1-3,6-3,1-1,0 0,-2-6</inkml:trace>
  <inkml:trace contextRef="#ctx0" brushRef="#br0" timeOffset="2985.494">4417 452,'34'-10,"25"-3,7 1,3 2,-6 3,-9 3,-14 1</inkml:trace>
</inkml:ink>
</file>

<file path=ppt/ink/ink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05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396 180,'-2'1,"0"1,0-1,0 1,1-1,-1 1,0 0,1-1,-1 1,1 0,0 0,0 0,-1 0,1 0,1 0,-1 1,0-1,0 0,1 0,-1 1,1-1,0 0,0 1,0-1,0 0,0 2,0-1,-3 372,2-153,-28-83,20-115</inkml:trace>
  <inkml:trace contextRef="#ctx0" brushRef="#br0" timeOffset="235.822">0 660,'39'-5,"31"-6,14-1,-3 1,-5-3,-11 2,-12 3,-10-3,-8 2,-4 2,-4-2,0 0,-6-3,-6 1</inkml:trace>
  <inkml:trace contextRef="#ctx0" brushRef="#br0" timeOffset="601.474">819 124,'-42'381,"38"-349,-1-4,2 0,0 0,2 1,1-1,1 1,2-1,1 0,1 0,1 0,6 14,-11-38,1 0,0-1,-1 0,2 1,-1-1,0 0,0 0,1 0,0 0,-1-1,1 1,0-1,1 0,-1 1,0-1,0-1,1 1,-1 0,1-1,0 0,-1 0,1 0,0 0,0-1,0 1,-1-1,1 0,0 0,0 0,0-1,0 1,1-2,115-50,68-75,-186 127,0-1,0 1,0 0,0-1,1 1,-1 0,0 0,0 0,0 1,0-1,0 1,0-1,0 1,0-1,0 1,0 0,0 0,0 0,0 0,0 0,0 1,-1-1,1 0,-1 1,1-1,-1 1,1 0,-1 0,0-1,0 1,0 0,0 0,0 0,0 0,-1 0,1 0,-1 0,1 2,20 28,44 6,-42-31</inkml:trace>
  <inkml:trace contextRef="#ctx0" brushRef="#br0" timeOffset="1252.696">1750 631,'-22'9,"1"1,-1 1,1 1,1 0,0 2,1 0,1 1,0 1,1 1,-6 7,22-22,-1 0,0-1,1 1,-1 0,1 0,-1 0,1 1,0-1,0 0,0 0,0 1,0-1,1 1,-1-1,1 0,0 1,-1-1,1 1,0-1,0 1,1-1,-1 1,0-1,1 1,0-1,-1 1,1-1,0 0,0 0,1 1,-1-1,0 0,1 0,-1 0,1 0,-1 0,1-1,0 1,0 0,0-1,0 0,0 1,0-1,1 0,-1 0,0 0,0 0,1 0,-1-1,1 1,-1-1,1 1,-1-1,2 0,13-1,1-1,-1 0,0-2,0 0,0-1,-1 0,0-1,0-1,0-1,-1 0,0-1,0 0,-1-2,0 1,-1-2,3-4,12-5,-18 13,-9 6,0 0,0 0,-1 1,1-1,1 1,-1-1,0 1,0-1,0 1,1-1,-1 1,1 0,-1 0,1 0,-1 0,1 0,0 0,-1 0,1 1,0-1,0 1,0-1,0 1,-1 0,1-1,0 1,0 0,0 0,0 0,0 1,0-1,-1 0,1 1,0-1,0 1,0 0,-1-1,1 1,0 0,-1 0,1 0,-1 0,1 1,0 0,7 58,-10-57,0 1,1 0,-1-1,1 1,0 0,0-1,0 1,1 0,-1-1,1 1,0-1,0 1,0-1,0 1,1-1,0 1,-1-1,1 0,0 0,0 0,1 0,-1 0,1-1,-1 1,1-1,0 1,0-1,0 0,0 0,0-1,1 1,-1 0,0-1,1 0,-1 0,1 0,0 0,-1-1,3 1,12-4,-1-1,0-1,-1 0,1-1,-1-1,0 0,-1-1,0-1,0 0,-1-1,0-1,-1 0,0-1,0-1,-2 1,1-2,-2 0,4-6,-6 11,18-21,-2-1,-1 0,-2-2,-1 0,-1-1,-2-1,-2-1,-1-1,-2 0,-1 0,-2-1,-2 0,-1-1,0-26,-5 59,0 0,-1-1,0 1,0-1,0 1,-1-1,1 1,-2 0,1-1,-1 1,0 0,0 0,0 0,-1 0,0 0,0 1,-1-1,0 1,0 0,0 0,0 0,-1 1,0-1,0 1,3 4,-1 1,1-1,-1 1,1 0,-1 0,1 0,-1 0,1 0,0 0,0 1,-1-1,1 1,0-1,0 1,0 0,1 0,-1 0,0 0,1 0,-1 0,1 0,0 1,0-1,0 0,0 1,0-1,0 1,1-1,-1 1,1 2,-1-2,-10 32,1 0,2 1,2 0,-2 34,0-2,5-46,0 0,2 0,1 0,0 0,2 0,0 0,2 0,0 0,1-1,2 0,0 0,1 0,1-1,1 0,1-1,0 0,1-1,2 0,14 15,-28-32,0 0,1 0,-1 0,1 0,-1 0,1 0,0 0,-1 0,1 0,0-1,-1 1,1 0,0 0,0-1,0 1,0-1,0 1,0 0,0-1,0 0,0 1,0-1,0 0,0 1,0-1,0 0,0 0,0 0,0 0,0 0,0 0,1 0,-1 0,0-1,0 1,0 0,0-1,0 1,0 0,0-1,0 0,0 1,-1-1,1 1,0-1,0 0,0 0,-1 1,1-1,0 0,-1 0,1 0,0 0,-1 0,1-1,-2-13</inkml:trace>
  <inkml:trace contextRef="#ctx0" brushRef="#br0" timeOffset="1415.018">2145 377,'43'0,"39"-4,14-3,6 1,-5 2,-10 0,-9-3,-4 0,-5 0,-10 2,-14 2</inkml:trace>
</inkml:ink>
</file>

<file path=ppt/ink/ink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14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185 519,'-28'38,"2"1,2 1,1 1,3 1,1 1,2 1,0 6,14-41,1 0,0 1,1-1,0 0,0 1,1-1,0 1,0-1,1 0,1 1,0 2,-1-8,1-1,-1 1,0-1,1 0,0 1,0-1,0 0,0 0,0 0,0 0,1-1,0 1,-1-1,1 1,0-1,0 0,1 0,-1 0,0-1,0 1,1-1,-1 1,1-1,0 0,-1-1,1 1,0-1,-1 1,5-1,6-2,1-1,0 0,-1-1,0 0,0-1,0-1,0 0,-1-1,0 0,0-1,-1-1,0 0,-1 0,6-6,17-14,-1-1,-1-2,-2-1,-1-1,-1-1,-2-2,-2 0,-2-2,-1-1,11-28,-25 48,0 0,-2 0,0 0,-1 0,-1-1,-1 1,-1-1,0 0,-2 0,0 0,-2 1,0-1,-1 1,-1 0,-4-9,6 22,0 0,-1 0,0 0,0 0,-1 0,1 1,-1 0,-1 0,1 0,-1 0,0 1,0 0,-1 0,0 1,1 0,-1 0,-1 1,1-1,0 2,-1-1,0 1,0 0,1 1,-1-1,0 2,0-1,0 1,0 0,0 1,0 0,0 0,0 1,0 0,1 0,-1 1,1-1,-1 2,1-1,0 1,1 0,-5 4,-8 8,1 2,1 0,1 1,0 1,1 0,2 1,0 0,1 1,1 1,1 0,1 0,1 1,-2 12,6-21,0 0,1 0,0 0,1 1,1-1,0 1,1 0,1-1,1 1,0-1,0 0,2 1,0-1,1-1,0 1,1-1,1 1,0-2,1 1,1-1,0 0,0-1,1 0,6 5,3-2,0 0,0-2,1 0,1-1,0-1,0-1,1-1,1-1,-1 0,1-2,1-1,-1-1,1-1,0-1,-1-1,1-1,0-1,0-1,-1-1,1-1,7-3,-7 2,-1-1,0 0,-1-2,0-1,0 0,0-2,-2 0,1-1,-1-2,-1 0,-1-1,0 0,-1-2,0 0,5-9,-13 16,0-1,-1 0,0 0,-1-1,0 0,-1-1,0 1,-1-1,-1-1,0 1,0 0,-2-1,2-10,-4 22,0 0,-1-1,1 1,0 0,-1 1,1-1,-1 0,0 0,0 0,0 0,0 0,0 1,0-1,0 0,0 1,-1-1,1 1,-1-1,1 1,-1 0,0 0,1-1,-1 1,0 0,0 1,1-1,-1 0,0 0,0 1,0-1,0 1,0 0,0 0,0 0,0 0,0 0,0 0,-1 0,1 0,0 1,1-1,-1 1,0 0,0-1,0 1,0 0,0 0,1 0,-1 0,0 1,1-1,-1 0,1 1,-1-1,1 1,0-1,0 1,-1 0,1 1,-12 8,0 2,1 0,0 0,1 1,1 0,0 1,1 0,1 1,0 0,1 0,1 0,1 1,0 0,1 0,0 3,3-14,1 0,0 0,0 0,0 0,1 0,0 0,0 0,0-1,1 1,0 0,0-1,1 1,-1-1,1 0,0 1,1-2,-1 1,1 0,0-1,0 1,0-1,1 0,-1 0,1-1,5 3,2 1,0-1,0-1,1 0,0 0,0-1,0-1,1-1,-1 1,1-2,-1 0,1-1,8 0,-1-1,0-1,0-1,0-1,0-1,0-1,-1-1,0 0,0-2,-1 0,0-1,-1-1,0-1,4-4,20-16,0-1,-2-3,-2-1,-2-2,-1-2,-2-1,-2-1,-2-1,-1-2,-3-1,17-46,-35 80,-2 0,0-1,0 1,-1-1,-1 0,0 0,-1 0,0 0,-1-1,-1 1,0 0,-1 0,-1-1,0 1,-1 0,-2-8,4 20,0-1,0 1,0 0,-1 0,1 0,0 0,-1 0,1 0,-1 0,0 1,0-1,0 1,0-1,0 1,0-1,0 1,0 0,0 0,0 0,-1 0,1 1,0-1,-1 1,1-1,-1 1,1 0,0 0,-1 0,1 0,-1 0,1 0,-1 1,1-1,0 1,-1 0,1 0,0 0,-1 0,-72 63,58-36,2 1,2 1,0 0,2 1,1 0,2 1,1 0,1 0,2 1,1-1,2 1,1 0,2 0,1-1,1 1,3 5,-4-13,2 0,0 0,2 0,0-1,2 0,1-1,1 1,0-2,9 11,-7-11,38 44,-50-66,0 0,0 0,-1-1,1 1,0 0,-1-1,1 1,0 0,-1-1,1 1,-1-1,1 1,-1-1,1 1,-1-1,1 0,-1 1,1-1,-1 1,0-1,1 0,-1 1,0-1,0 0,1 0,-1 1,0-1,0 0,0 0,0 1,0-1,0 0,0 1,0-1,0 0,0 0,-1 1,1-1,0 0,0 1,-1-1,1 0,0 1,-1-1,1 0,-1 1,1-1,-1 1,1-1,-1 1,1-1,-1 1,0-1,-9-23,0 0</inkml:trace>
  <inkml:trace contextRef="#ctx0" brushRef="#br0" timeOffset="245.623">1370 492,'43'-10,"34"-7,8-2,-1 3,-9 5,-8 3,-11 3,-6 3,-5 2,-2 0,-3 1,-3 0,-9-1</inkml:trace>
  <inkml:trace contextRef="#ctx0" brushRef="#br0" timeOffset="900.626">1934 802,'28'11,"1"-2,1-1,-1-1,1-2,0 0,1-3,-1 0,0-2,1-1,-1-1,-16-2,-1-1,0 0,0-1,-1 0,0-1,0 0,0-1,-1 0,0-1,-1 0,0-1,0 0,-1-1,0 0,-1 0,-1-1,1 0,-2 0,0-1,0 1,-1-1,-1-1,0 1,0-3,-2 11,-1 0,0 0,0 0,0 0,0 0,-1-1,1 1,-1 0,-1 0,1 0,-1 0,0 0,0 0,0 0,-1 0,0 0,0 0,0 0,0 1,-1-1,0 1,0 0,0 0,0 0,-1 0,1 0,-1 1,0-1,0 1,0 0,-1 1,1-1,-1 1,0-1,1 1,-1 1,0-1,0 1,0 0,0 0,-1 0,1 1,0 0,0 0,0 0,0 0,-1 1,-9 5,0 1,0 0,0 1,1 0,1 2,0-1,0 2,1-1,0 2,0 0,2 0,-1 1,2 0,0 1,0 0,-3 8,8-17,0 0,1 0,-1 0,1 1,0 0,0-1,0 1,1 0,0 0,1 1,-1-1,1 0,0 1,0-1,1 1,0-1,0 0,1 1,0-1,0 1,0-1,1 0,0 0,0 0,0 0,1 0,2 4,1-1,1-1,1 0,-1 0,1 0,0-1,1 0,0 0,0-1,0-1,1 1,0-2,0 1,0-1,1-1,-1 0,1 0,0-1,-1 0,1-1,0-1,0 1,0-2,0 1,0-2,3 0,15-6,-1-2,-1-1,0-1,-1-2,0 0,-1-2,-1 0,0-2,-1-1,-1 0,8-12,93-129,-22 13,-101 133,-16 29,9-3,1 0,0 0,1 0,1 0,0 1,1 0,0 0,1 0,0 0,1 0,0 0,1 1,1-1,0 0,1 0,0 0,1 0,1 0,0-1,0 1,4 5,4 8,-2 0,-1 1,-1 0,-1 1,-2 0,0 0,0 29,-5-42,-1-12,0 1,0-1,1 0,-1 1,1-1,0 0,0 1,0-1,1 1,-1-1,1 0,0 0,-1 1,2-1,-1 0,0 0,1 0,-1 0,1 0,0 0,0 0,0-1,0 1,1-1,-1 1,0-1,1 0,0 0,0 0,0-1,-1 1,2 0,-1-1,0 0,3 1,15 1</inkml:trace>
  <inkml:trace contextRef="#ctx0" brushRef="#br0" timeOffset="1869.165">3035 1085,'93'-139,"6"5,9 0,-100 124,-5 5,0 1,1-1,-1 1,1 0,0 0,0 1,0-1,1 1,-1-1,1 2,0-1,0 0,5-1,-8 5,0 0,0 0,-1 0,1 0,0 0,0 0,-1 0,1 1,-1-1,1 1,-1 0,1-1,-1 1,0 0,0-1,0 1,0 0,0 0,0 0,-1 0,1 0,-1 0,1 0,-1 1,0-1,1 0,-1 0,0 0,-1 0,1 0,0 0,-1 0,1 0,-1 1,1 0,-3 146,3-147,0-1,0 1,-1 0,1-1,0 1,0 0,0-1,1 1,-1-1,0 1,1 0,-1-1,1 1,-1-1,1 1,0-1,-1 1,1-1,0 0,0 1,0-1,0 0,0 0,1 0,-1 1,0-1,0-1,1 1,-1 0,1 0,-1 0,1-1,-1 1,1-1,-1 1,1-1,0 1,-1-1,1 0,-1 0,1 0,0 0,-1 0,1 0,0-1,-1 1,1 0,-1-1,1 1,-1-1,1 0,-1 1,1-1,-1 0,205-178,-27 57,-178 120,0 1,1 0,-1 0,0 0,1 0,-1 1,1-1,-1 0,1 0,-1 1,1-1,0 1,-1 0,1-1,0 1,-1 0,1 0,0 0,0 0,-1 0,1 1,0-1,-1 0,1 1,-1-1,1 1,0 0,-1-1,1 1,-1 0,1 0,-1 0,0 0,1 0,-1 0,0 0,0 1,0-1,0 0,0 1,0-1,0 1,0-1,-1 1,1-1,-1 1,1 0,-1-1,1 1,-1 0,0-1,0 1,0 0,0-1,0 2,-26 171,25-165,0-5,-1 0,0 0,1 0,0 0,0 0,0 1,1-1,0 0,-1 0,1 1,1-1,-1 0,1 1,-1-1,1 0,1 0,-1 0,0 0,1 0,0 0,0 0,0 0,1 0,-1-1,1 0,-1 1,1-1,1 0,-1 0,0 0,0-1,1 1,0-1,-1 0,1 0,2 0,15 2</inkml:trace>
  <inkml:trace contextRef="#ctx0" brushRef="#br0" timeOffset="2047.081">4362 689,'-19'38,"-7"23,2 6,4-10</inkml:trace>
  <inkml:trace contextRef="#ctx0" brushRef="#br0" timeOffset="2302.089">4221 209,'0'0</inkml:trace>
  <inkml:trace contextRef="#ctx0" brushRef="#br0" timeOffset="2646.884">4418 972,'261'-385,"-226"342,-34 43,1 1,-1-1,0 1,1 0,-1 0,0 0,0-1,0 1,1 1,-1-1,0 0,0 0,0 0,-1 0,1 1,0-1,0 0,-1 1,1-1,-1 1,1-1,-1 0,0 1,1-1,-1 1,0-1,0 1,0-1,0 1,0-1,-1 1,1-1,0 1,-1-1,1 1,-1-1,0 2,1-1,0 20,1-1,1 0,1 0,1 0,1 0,5 12,-9-27,1 0,0 0,1-1,-1 1,1-1,0 0,1 0,-1 0,1 0,0 0,0-1,0 0,1 0,-1 0,1 0,0-1,0 1,1-1,-1-1,1 1,-1-1,1 0,0 0,0-1,0 1,2-3,1 0,-1-1,0 1,0-1,-1-1,1 0,0 0,-1 0,0-1,1 0,-2-1,1 0,0 0,-1 0,0 0,0-1,-1 0,1-1,-1 1,-1-1,4-6,7-4,-8 8,0-1,0 0,-1 0,0 0,0-1,-1 1,-1-1,0 0,-1-1,0 0,1-8</inkml:trace>
  <inkml:trace contextRef="#ctx0" brushRef="#br0" timeOffset="2983.793">5180 802,'1'0,"48"-20,0-2,-2-1,0-3,-2-2,25-21,1-33,-69 80,0-1,0 0,0 0,-1 0,1 0,-1 0,0 0,0 0,0 0,0-1,-1 1,0 0,1-1,-1 1,0 0,0-1,-1 1,1 0,-1-1,1 1,-1 0,0 0,0 0,-1 0,1-1,-1 2,1-1,-1 0,0 0,-1 0,-2-1,-1 1,0 0,0 0,0 1,0 0,0 0,-1 0,1 1,-1 0,1 0,-1 0,1 1,-1 0,1 0,-1 1,1 0,-1 0,1 1,-1-1,1 1,0 1,0-1,0 1,0 0,1 0,-1 1,1 0,-3 1,-5 7,0 0,1 1,0 0,1 1,1 0,0 1,1 0,0 0,1 1,1 0,1 1,0 0,1 0,1 0,1 0,0 0,1 1,0-13,1 1,0-1,1 0,-1 1,1-1,0 1,0-1,1 1,-1-1,1 0,0 1,1-1,-1 0,1 0,0 0,1 0,-1 0,1 0,0-1,0 1,0-1,1 0,-1 0,1 0,0 0,0-1,1 1,-1-1,3 1,6 2,0-1,0 0,0-1,0-1,1 0,-1-1,1 0,0-1,0-1,-1 0,1-1,0 0,0-1,4-1,185-62,-169 49</inkml:trace>
  <inkml:trace contextRef="#ctx0" brushRef="#br0" timeOffset="3462.859">6111 435,'-50'31,"1"2,1 2,2 2,2 1,1 3,2 2,2 2,36-43,0 0,0 1,0 0,0 0,1 0,-1 0,1 0,0 0,0 1,0-1,0 1,1-1,0 1,-1 0,1-1,0 1,1 0,-1 0,1 0,0 0,-1 0,2 0,-1 0,0-1,1 1,0 0,0 0,0 0,0-1,1 1,-1 0,1-1,0 1,0-1,0 0,1 0,-1 0,1 0,0 0,0 0,9 3,0 0,1-1,-1 0,1-1,0 0,0-1,1-1,-1 0,1-1,-1 0,1-1,-1-1,1 0,-1 0,1-2,-1 0,0 0,0-1,0-1,-1 0,0 0,0-2,0 1,0-2,4-4,13-9,-1-2,-2-1,0-1,-2-1,-1-1,-1-1,-1-1,-1-1,-2-1,-1-1,3-10,6-17,-9 24,-1 0,-2-1,-1 0,-2-2,-2 1,-1-1,0-18,-7 51,0 1,-1-1,0 0,0 0,0 0,0 0,-1 1,0-1,0 0,0 0,0 1,-1-1,0 1,0-1,0 1,0 0,-1-1,0 1,0 1,0-1,0 0,0 1,-1 0,0-1,1 1,-1 1,0-1,-1 0,1 1,0 0,-1 0,1 1,-1-1,0 1,1 0,-1 0,0 0,0 1,0-1,0 1,-3 1,-7 4,0 1,0 1,0 0,1 1,0 0,1 1,-1 1,2 0,0 1,0 0,1 1,0 0,1 0,0 2,1-1,1 1,0 0,1 1,0 0,0 2,-1 3,1 0,1 1,1-1,1 1,1 0,0 1,2-1,0 0,1 0,2 1,0-1,1 0,1 0,1 0,1-1,0 0,2 0,0 0,2-1,0 0,1-1,1 0,0-1,11 12,2-3,0-1,2-1,1-1,0-1,2-2,0-1,1-1,1-2,1-1,12 3,67 2,-88-19</inkml:trace>
</inkml:ink>
</file>

<file path=ppt/ink/ink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13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0,'0'720,"1"-720,-1-1,1 0,-1 1,1-1,0 0,-1 1,1-1,0 1,-1-1,1 1,0-1,-1 1,1 0,0-1,0 1,0 0,-1 0,1 0,0-1,0 1,0 0,0 0,-1 0,1 0,0 0,0 1,0-1,0 0,-1 0,1 0,0 1,0-1,-1 0,1 1,0-1,0 1,-1-1,1 1,0-1,-1 1,1-1,-1 1,1 0,-1-1,1 1,-1 0,1 0,-1-1,0 1,1 0,-1 0,0-1,0 1,1 0,-1 0,0 0,0 0,0-1,0 1,0 0,0 0,0 0,187-155,-169 141,1 0,1 2,0 0,1 1,0 1,0 1,1 1,0 1,0 1,0 0,1 2,14 0,-34 3,1 0,0 1,-1 0,1-1,-1 1,1 0,-1 0,0 1,1-1,-1 1,0 0,0 0,0 0,0 0,0 0,0 1,-1-1,1 1,-1 0,0 0,0 0,0 0,0 0,0 0,-1 0,1 1,-1-1,0 0,0 1,0 0,0-1,-1 1,0 0,1 6,0 0,-1 0,0 0,-1 0,0 0,0 0,-1 0,-1 0,1-1,-2 1,-2 5,-4 4,-2-1,0-1,-1 0,-1 0,-1-2,0 1,-1-2,0 0,-1-1,-1-1,0 0,0-2,-1 0,-1-1,0 0,0-2,0-1,-1 0,0-1,0-2,-1 0,19-2,-1 0,1-1,-1 1,1-1,-1 0,0 0,1 0,-1 0,1-1,-1 1,1-1,-1 0,1 0,0 0,-1 0,1-1,0 0,0 1,0-1,0 0,0 0,0-1,1 1,-1-1,1 1,0-1,-1 0,1 0,0 0,1 0,-1 0,0 0,1-1,0 1,0 0,0-1,0 1,0-1,1 1,0-1,-1-2,4-21,1 2</inkml:trace>
  <inkml:trace contextRef="#ctx0" brushRef="#br0" timeOffset="316.082">566 734,'49'9,"1"-2,0-2,0-2,1-2,-1-3,17-4,-49 4,0 0,0-2,-1 0,1-1,-1-1,0-1,-1 0,10-6,-20 9,0 0,0 0,0 0,0 0,-1-1,1 0,-1 0,-1-1,1 0,-1 1,0-2,0 1,-1 0,1-1,-1 1,-1-1,1 0,-1 0,-1 0,1 0,-1 0,0-3,-1 7,0 0,0-1,0 1,-1-1,1 1,-1 0,0-1,0 1,0 0,0-1,0 1,-1 0,0 0,1 0,-1 1,0-1,-1 0,1 1,0-1,-1 1,1-1,-1 1,0 0,0 0,0 1,0-1,0 1,0-1,0 1,0 0,-1 0,1 0,-3 0,-3-1,0 1,0 0,1 1,-1-1,0 2,0-1,0 1,0 1,1-1,-1 2,1-1,-9 4,5 1,0 0,0 0,1 1,0 1,1 0,-1 0,2 1,-1 1,1-1,1 1,0 1,1 0,0 0,1 0,0 1,1 0,0 0,1 0,-2 13,3-17,2 0,-1 1,1-1,0 0,1 0,0 1,1-1,0 0,0 0,1 0,0 0,1 0,0 0,0 0,1-1,0 1,0-1,1 0,0-1,1 1,-1-1,1 0,1 0,0-1,-1 1,2-2,-1 1,1-1,0 0,0 0,12 5,1-1,0-1,1-1,0-1,0 0,0-2,6 0,4-1</inkml:trace>
</inkml:ink>
</file>

<file path=ppt/ink/ink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11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1,'17'73,"6"393,12-158,-26-220,-7-64</inkml:trace>
  <inkml:trace contextRef="#ctx0" brushRef="#br0" timeOffset="244.792">1 536,'43'-4,"38"-7,16-2,-5 2,-8 3,-13-3,-10 2,-10 1,-9 3,-7 1,-4 7,-3 3,-6 0</inkml:trace>
  <inkml:trace contextRef="#ctx0" brushRef="#br0" timeOffset="480.63">847 622,'-1'12,"-1"1,1 0,1 0,0 0,1-1,1 1,0 0,0-1,1 1,1-1,0 0,1 0,0 0,1-1,0 0,0 0,2 0,-1-1,1 0,7 6,-10-13,1-1,-1 1,1-1,0-1,0 1,-1-1,1 0,0 0,0-1,0 0,0 0,0 0,0-1,0 1,0-2,0 1,0-1,0 1,-1-2,1 1,-1 0,1-1,-1 0,0-1,0 1,0-1,-1 0,1 0,-1 0,0-1,0 1,-1-1,1 0,-1 0,0-1,0 1,-1-1,0 1,0-1,0 0,0 1,-1-1,0 0,0 0,-1 0,0 0,0 0,0 0,-1-4,-5-4,-1 1,0 1,-1-1,0 1,-1 1,0-1,-1 2,0-1,0 1,-1 1,-1 0,0 0,0 1,0 1,-12-5,-34-11,33 17</inkml:trace>
</inkml:ink>
</file>

<file path=ppt/ink/ink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09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1,'28'703,"-29"-447,5-228,-4-29,-1 1,1 0,0-1,0 1,0 0,0-1,0 1,0 0,1-1,-1 1,0 0,0-1,0 1,0 0,0-1,0 1,0 0,1 0,-1-1,0 1,0 0,0 0,1-1,-1 1,0 0,0 0,1-1,-1 1,0 0,1 0,-1 0,0 0,0 0,1-1,-1 1,0 0,1 0,-1 0,0 0,1 0,-1 0,0 0,1 0,-1 0,0 0,1 0,-1 0,0 0,1 1,-1-1,0 0,1 0,-1 0,0 0,0 0,1 1,-1-1,0 0,0 0,1 1,-1-1,0 0,0 0,0 1,1-1,-1 0,0 1,21-41,18-37,4 3,3 1,13-12,-48 71,0 1,1 0,1 1,0 0,1 1,0 1,12-7,-25 16,0 0,0 0,1 0,-1 0,0 1,0-1,1 0,-1 1,0-1,1 1,-1 0,1-1,-1 1,1 0,-1 0,0 0,1 0,-1 0,1 0,-1 0,1 1,-1-1,0 0,1 1,-1-1,1 1,-1 0,0-1,0 1,1 0,-1 0,0 0,0 0,0 0,0 0,0 0,0 0,0 0,0 0,-1 0,1 1,0-1,-1 0,1 1,-1-1,1 0,-1 1,0-1,1 2,3 78,-4-71,-22 167,21-174,0-1,0 1,0 0,1-1,-1 1,1 0,0 0,-1-1,1 1,1 0,-1 0,0 0,1-1,-1 1,1 0,0 0,0-1,0 1,0-1,0 1,0-1,1 1,0-1,-1 0,1 0,0 1,0-1,0-1,0 1,2 1,12 4</inkml:trace>
  <inkml:trace contextRef="#ctx0" brushRef="#br0" timeOffset="411.597">846 481,'-24'26,"1"1,1 2,2 0,0 1,2 2,2-1,0 2,3 0,-7 24,19-55,0-1,0 1,0 0,1 0,-1 0,0 0,1 0,0 0,-1 0,1 0,0 0,0 0,0 0,0 0,1 0,-1 0,0 0,1 0,-1 0,1 0,0-1,0 1,0 0,0 0,0 0,0-1,0 1,0-1,1 1,-1-1,1 1,-1-1,1 0,-1 0,1 1,0-1,0 0,0-1,-1 1,1 0,0-1,0 1,0-1,0 1,0-1,0 0,0 0,0 0,0 0,0 0,0 0,0 0,0-1,0 1,0-1,0 0,1 0,7-5,0-1,-1-1,0 1,-1-1,1-1,-2 1,1-1,-1-1,0 1,-1-1,-1-1,3-5,6-7,0 1,-4 2,1 1,1 0,1 1,1 1,0 0,1 1,1 0,0 1,10-5,-25 19,0 0,0 0,0 0,0 1,0-1,0 0,1 1,-1-1,0 1,0-1,1 1,-1 0,0-1,1 1,-1 0,1 0,-1 0,0 0,1 0,-1 0,0 0,1 1,-1-1,0 0,1 1,-1-1,0 1,1-1,-1 1,0 0,0 0,0-1,0 1,0 0,0 0,0 0,0 0,0 0,0 0,0 0,-1 1,1-1,0 0,-1 0,1 1,-1-1,0 0,1 1,-1-1,0 0,0 2,6 78,-7-73,1 9,1 0,0-1,1 1,1 0,0-1,2 1,0-1,0 0,2 0,1 2</inkml:trace>
  <inkml:trace contextRef="#ctx0" brushRef="#br0" timeOffset="763.385">1213 508,'10'57,"1"-1,4-1,15 39,-30-90,0-1,1 0,0 0,-1 0,1 0,0 0,1 0,-1-1,0 1,1 0,0 0,-1-1,1 1,0-1,0 0,1 1,-1-1,0 0,1 0,-1 0,1-1,0 1,-1-1,1 1,0-1,0 0,0 0,0 0,0-1,0 1,0-1,1 1,-1-1,0 0,0 0,0-1,0 1,0 0,0-1,0 0,0 0,0 0,0 0,0 0,0-1,0 1,-1-1,1 0,-1 0,1 0,8-12,-1 0,0-1,-1 0,0 0,-1-1,-1-1,-1 1,0-1,-1 0,2-12,53-122,-47 134</inkml:trace>
  <inkml:trace contextRef="#ctx0" brushRef="#br0" timeOffset="1066.447">1750 707,'24'-25,"-1"0,-1-2,-1 0,-2-2,-1 0,-1-1,13-30,-15-13,-15 72,0-1,0 0,0 1,-1-1,1 0,0 1,-1-1,1 0,-1 1,1-1,-1 0,0 1,1-1,-1 1,0 0,0-1,0 1,0 0,-1-1,1 1,0 0,0 0,-1 0,1 0,-1 0,1 0,-1 0,1 1,-1-1,0 1,1-1,-1 1,1-1,-1 1,0 0,0 0,1 0,-1 0,-1 0,-5 2,-1 1,1 0,0 0,0 0,0 1,0 1,1-1,-1 1,1 1,0-1,1 1,-1 0,1 1,1-1,-1 1,1 0,0 1,1-1,-4 7,-1 0,2-5,0 1,1 0,0 0,1 0,0 1,1 0,0 0,1 0,0 1,1-1,0 1,0-1,1 1,1-1,0 1,1 0,0-1,1 1,0 0,1-1,0 0,0 0,1 0,1 0,0-1,1 1,0-1,0 0,3 2,3 1,0-1,1 0,0-1,1-1,0 0,1 0,0-2,0 1,1-2,0 0,0-1,0-1,1-1,0 0,5 0,11 1</inkml:trace>
</inkml:ink>
</file>

<file path=ppt/ink/ink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3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1,'-4'4,"0"0,0 0,0 1,1-1,-1 1,1 0,0 0,1 1,-1-1,1 0,0 1,1 0,-1-1,1 1,0 0,1 1,-1-5,-7 52,2 0,2 0,3 0,4 34,-1-3,3 223,-2-277,20-37,124-148,65-20,-206 170,1-1,-1 1,1 0,0 1,0 0,1 0,-1 0,1 1,-1 0,1 0,0 1,-1 0,1 0,0 1,0 0,0 1,-1-1,7 3,-10 0,-1 0,0 1,0-1,0 1,-1 0,1 0,-1 0,0 0,0 0,0 0,-1 1,1-1,-1 0,0 1,0 0,-1-1,1 1,-1-1,0 1,0 0,-1-1,0 1,1-1,-1 1,-1-1,1 1,-1-1,1 0,-1 0,-1 1,1-1,0-1,-13 18,0-1,-1-1,-1-1,0-1,-1 0,-1-1,-1-1,-1-1,1 0,-2-2,0 0,-1-2,1 0,-2-2,0 0,1-2,-2-1,-20 2,38-4,0-1,0-1,0 1,0-1,-1-1,1 1,0-1,0-1,-1 1,1-1,0 0,0-1,0 1,0-2,0 1,1-1,-1 0,1 0,-1-1,1 1,-2-3,3-4</inkml:trace>
</inkml:ink>
</file>

<file path=ppt/ink/ink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4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4,'-5'9,"0"0,1 1,0-1,1 1,0 0,0 0,1 0,1 1,0-1,0 0,1 1,0-1,1 0,0 1,1-1,0 0,0 0,1 0,1 3,-2-11,0 0,0 0,0 0,0 0,0 0,0 0,1 0,-1-1,0 1,1-1,0 1,-1-1,1 0,0 0,-1-1,1 1,0 0,0-1,0 0,-1 1,1-1,0 0,0-1,0 1,0 0,0-1,-1 0,1 1,0-1,-1 0,1-1,0 1,-1 0,1-1,-1 1,2-2,78-73,17-52,-98 127,0 0,0-1,0 1,0 0,0 0,1 0,-1 0,0 0,1 1,-1-1,0 0,1 0,-1 1,1-1,-1 1,1 0,-1-1,1 1,0 0,-1 0,1 0,-1 0,1 0,-1 0,1 0,0 1,-1-1,1 0,-1 1,1 0,-1-1,0 1,1 0,-1-1,0 1,1 0,-1 0,0 0,0 0,0 1,0-1,0 0,0 0,0 1,0-1,0 0,36 70,-35-67,13 41,-1 1,-3 0,-2 0,-2 1,-1 0,-3 0,-2 1,-4 26,3-42,-1 1,-2-1,-2 0,0 0,-2 0,-2-1,-1 0,-1 0,-2-1,0-1,-3 0,0-1,-16 20,26-40,-1-1,0 0,0 0,-1 0,0-1,0 0,-1 0,1-1,-1 0,0-1,-1 0,1-1,-1 1,1-2,-1 1,0-1,0-1,-7 0,13-2,0 0,0-1,0 1,0-1,0 0,0 0,0 0,1-1,-1 0,1 1,0-1,0 0,0 0,0-1,0 1,1-1,0 1,-1-1,1 0,0 0,1 0,-1 0,1 0,0 0,0-1,0 1,1 0,-1 0,1-1,0 1,0-1,0 1,1 0,0 0,0-1,0 1,0 0,1 0,-1 0,1 0,1-2,14-35,1 1,2 1,2 1,18-24,7-5,3 2,3 2,34-30,-60 68,-4 6</inkml:trace>
</inkml:ink>
</file>

<file path=ppt/ink/ink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4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1,'-5'28,"-1"20,5 6,2-6</inkml:trace>
</inkml:ink>
</file>

<file path=ppt/ink/ink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4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1,'10'14,"3"5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27:46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9 540,'4'4,"1"6,-4 5,-2 4,-5-2,-2 2,5-4,3-7,1-6</inkml:trace>
  <inkml:trace contextRef="#ctx0" brushRef="#br0" timeOffset="507.696">251 105,'-1'-17,"1"15,0 0,-1 0,1 0,0 0,0 0,0 0,0 0,1 0,-1 0,0 0,1 0,0 0,-1 0,1 0,0 0,0 0,0 1,0-1,0 0,0 1,1-1,-1 0,1 1,-1 0,1-1,-1 1,1 0,0 0,-1 0,3-1,13-5,0 1,0 1,0 1,1 0,0 1,0 1,-1 0,1 2,0 0,0 1,0 1,0 0,4 3,-19-5,0 0,-1 1,1 0,0 0,-1 0,1 0,-1 0,1 0,-1 0,1 1,-1-1,0 1,0 0,0 0,0 0,0 0,0 0,-1 0,1 0,0 1,-1-1,0 0,0 1,0-1,0 1,0 0,0-1,0 1,-1 0,0 0,1-1,-1 1,0 0,0 0,-1-1,1 1,0 0,-1-1,0 1,1 0,-1-1,0 1,-1-1,1 1,0-1,-1 1,1-1,-1 0,0 0,0 0,0 0,0 0,0 0,0 0,-1 0,-36 44,33-41,0 0,1 0,-1 1,1 0,0 0,0 1,1-1,0 1,0 0,1 0,0 0,0 1,1-1,-1 1,2 0,-1-1,1 3,4-4,0-1,1 0,-1 0,1 0,0 0,1-1,-1 1,1-1,0 0,0-1,0 1,1-1,-1 0,1 0,0-1,0 0,0 0,2 1,14 6,-17-6,122 80,-124-81,-1 0,0 1,1 0,-1-1,0 1,-1 0,1 0,0 0,-1 0,0 0,0 0,0 1,0-1,0 0,0 1,-1-1,0 1,0-1,0 0,0 1,0-1,-1 1,1-1,-1 0,0 1,0-1,0 0,-1 0,1 0,-1 0,1 0,-1 0,0 0,0 0,-1-1,1 1,0-1,-1 0,0 1,1-1,-4 1,-15 15,-2-2,0-1,-1 0,-1-2,0-1,-1-1,0-1,0-1,-20 4,43-12,1-1,0 1,-1 0,1-1,0 0,-1 1,1-1,-1 0,1 0,-1 0,1-1,0 1,-1-1,1 1,0-1,-1 0,1 0,0 0,0 0,-1 0,1 0,0 0,0-1,1 1,-1-1,0 0,0 1,0-2,-5-11</inkml:trace>
</inkml:ink>
</file>

<file path=ppt/ink/ink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5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1 292,'149'-251,"-106"213,-42 38,0-1,0 1,0 0,0-1,0 1,0 0,0 0,0 0,0 0,0 0,0 0,0 0,0 0,0 0,0 0,0 0,0 1,0-1,0 1,0-1,0 0,0 1,0 0,0-1,0 1,-1 0,1-1,0 1,0 0,-1 0,1-1,0 1,-1 0,1 0,-1 0,1 0,-1 0,1 0,-1 0,0 0,0 0,1 0,-1 0,0 0,0 0,0 0,0 0,0 0,0 1,-1-1,14 145,-13-141,0 0,0 0,1 0,0 0,0 0,0 0,0 0,1 0,0 0,0-1,0 1,1-1,0 0,0 1,0-1,0 0,0-1,1 1,-1-1,1 1,0-1,0 0,1-1,-1 1,0-1,1 1,0-1,-1-1,1 1,0-1,0 0,2 1,2-3,0 0,0 0,-1-1,1 0,-1 0,1-1,-1 0,0-1,0 0,0 0,-1-1,0 1,1-2,-2 1,1-1,-1 0,1 0,-2-1,1 0,-1 0,0 0,0-1,-1 0,0 1,-1-2,1 1,-2 0,1-1,-1 1,1-6,6-9,0 5</inkml:trace>
</inkml:ink>
</file>

<file path=ppt/ink/ink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5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1,'-5'33,"-1"21,0 7,1-4,1-5,2-8,6-11,2-10</inkml:trace>
</inkml:ink>
</file>

<file path=ppt/ink/ink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5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5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1,'0'934,"0"-911</inkml:trace>
</inkml:ink>
</file>

<file path=ppt/ink/ink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26,'39'-5,"31"-1,9 0,1 1,-9 2,-11 5,-7 3,-7 1,-7-1,-5-2,-4 5,-2 0,0-2,-2 0,-4-3</inkml:trace>
</inkml:ink>
</file>

<file path=ppt/ink/ink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6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1,'10'28,"3"11</inkml:trace>
</inkml:ink>
</file>

<file path=ppt/ink/ink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6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7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314 485,'-57'45,"1"3,3 2,-39 48,43-21,48-75,0 0,0-1,0 1,0 1,1-1,-1 0,1 0,0 0,-1 0,1 0,0 0,0 0,0 1,0-1,1 0,-1 0,1 0,-1 0,1 0,0 0,0 0,-1 0,2 0,-1 0,0 0,0-1,0 1,1 0,-1-1,1 1,-1-1,1 1,0-1,0 0,-1 0,1 0,0 0,0 0,2 0,3 2,0-1,0-1,1 1,-1-1,0-1,1 1,-1-1,0-1,1 1,-1-1,0 0,0-1,1 0,-1 0,-1-1,1 1,0-1,0-1,-1 1,5-5,6-3,-1-1,0-1,-1 0,-1-1,0-1,-1 0,0-3,6-7,-13 16,0-1,0 1,1 1,0 0,1 0,-1 0,2 1,-1 0,1 0,0 1,8-4,-15 11,0-1,0 1,0-1,0 1,0 0,0 0,0 0,0 0,0 1,0-1,0 0,-1 1,1 0,-1-1,1 1,-1 0,0-1,1 1,-1 0,0 0,0 0,0 0,0 0,-1 0,1 1,-1-1,1 0,-1 0,0 0,1 1,-1-1,-1 0,1 0,0 1,0-1,-1 0,1 0,-1 0,0 0,0 1,2 9,-1-5,0 1,0-1,0 1,1-1,1 1,-1-1,1 0,0 0,1 0,0 0,0 0,0 0,1-1,0 1,0-1,0 0,1 0,0-1,1 1,-1-1,1 0,0-1,0 0,0 1,0-2,1 1,0-1,0 0,0 0,0-1,4 1,1-2,0-1,0 0,0-1,0 0,-1-1,1 0,0-1,-1 0,1-1,-1 0,0-1,-1 0,1 0,-1-2,0 1,0-1,2-3,145-147,-127 122,-1-2,-2-1,-2-1,-2-1,-1-1,-2-1,-13 24,-1 0,0 0,-2 0,0 0,-1-1,-1 0,-1 0,0 1,-1-1,-1 0,-1 0,-1 1,-1-1,0 1,-3-6,5 19,0-1,0 1,-1 0,1 1,-1-1,-1 0,1 1,0 0,-1-1,0 1,0 1,0-1,-1 1,1-1,-1 1,0 1,0-1,0 1,0-1,0 1,0 1,-1-1,1 1,0 0,-1 0,1 1,-1-1,0 1,1 0,-1 1,1 0,-1-1,1 2,0-1,-1 1,1 0,0 0,0 0,0 0,0 1,0 0,1 0,-1 1,-3 2,-5 9,1 0,0 0,1 1,0 1,2 0,0 0,1 1,0 0,2 1,0-1,1 1,1 0,0 1,2-1,0 0,1 1,2 0,0-1,0 1,2-1,0 0,2 0,0 0,1 0,1-1,0 0,2 1,3 3,1-1,0 0,2-1,0 0,1-2,1 1,1-2,1 0,0-2,1 0,1-1,0-1,1-1,0 0,1-2,0-1,0-1,1-1,0 0,1-2,-1-1,1-1,0-2,0 0,1-1,-2-1</inkml:trace>
</inkml:ink>
</file>

<file path=ppt/ink/ink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9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2631 735,'-5'33,"4"12,1-2</inkml:trace>
  <inkml:trace contextRef="#ctx0" brushRef="#br0" timeOffset="163.39">2602 171,'0'0</inkml:trace>
  <inkml:trace contextRef="#ctx0" brushRef="#br0" timeOffset="5166.026">3110 1,'-1'351,"-26"-135,16-76,5-95,9-33</inkml:trace>
  <inkml:trace contextRef="#ctx0" brushRef="#br0" timeOffset="5416.416">2800 424,'33'5,"26"1,13 0,-2-1,-7-1,-11-2,-8-1,-7-1,-5 0,-4 0,-1 0,-1 0,1-1,-1 1,1 0,1 0,-5 0</inkml:trace>
  <inkml:trace contextRef="#ctx0" brushRef="#br0" timeOffset="5667.989">3619 509,'-10'33,"-2"21,4 7,5-8</inkml:trace>
  <inkml:trace contextRef="#ctx0" brushRef="#br0" timeOffset="5833.471">3674 198,'0'0</inkml:trace>
  <inkml:trace contextRef="#ctx0" brushRef="#br0" timeOffset="11066.53">4098 509,'0'-2,"-1"0,1 0,0 0,-1 0,0 0,1 0,-1 0,0 0,0 0,0 1,0-1,0 0,0 1,-1-1,1 1,-1-1,1 1,-1 0,1-1,-1 1,0 0,1 0,-1 0,0 0,0 1,0-1,0 0,0 1,0-1,0 1,0 0,0 0,0 0,0 0,0 0,0 0,0 0,0 1,0-1,0 1,0-1,1 1,-1 0,0 0,0 0,0 0,1 0,-1 0,0 0,1 0,-1 1,1-1,0 1,-1-1,1 1,0 0,-1 1,-6 1,0 1,1 0,0 0,0 1,0 0,1 1,-1-1,1 1,1 0,0 1,0-1,0 1,1 0,0 0,0 1,1-1,0 1,1 0,0 0,0-1,1 1,0 0,1 1,0-1,0 0,1 0,0 0,0 0,2 3,-1-9,0 0,0 0,0 0,0 0,1 0,-1-1,1 1,0-1,0 0,0 1,0-1,0-1,0 1,0 0,1-1,-1 0,1 0,-1 0,1 0,-1 0,1-1,0 1,-1-1,1 0,0 0,-1 0,3-1,95-30,-93 26,1 0,-1-1,0 0,0-1,-1 0,0 0,0-1,-1 1,0-2,0 1,-1 0,0-1,0 0,-1 0,0-1,-1 1,0-1,-1 0,0 0,0 0,-1 0,0 0,-1 0,0 0,0 0,-1 0,-1 0,-1-6,1 12,0 0,-1 0,1 0,-1 0,0 1,0-1,0 1,-1-1,1 1,-1 0,0 1,0-1,0 1,0-1,0 1,0 0,-1 1,1-1,-1 1,1 0,-1 0,1 0,-1 1,0-1,1 1,-1 0,0 1,1-1,-1 1,0 0,-3 1,-12 4</inkml:trace>
  <inkml:trace contextRef="#ctx0" brushRef="#br0" timeOffset="11832.932">4465 368,'-68'214,"40"-127,45-127,2 0,2 2,1 1,2 0,2 2,2-1,-27 35,-1 0,0 0,1 0,-1 0,0 0,1-1,-1 1,1 1,0-1,-1 0,1 0,0 0,0 0,-1 0,1 1,0-1,0 0,0 1,0-1,0 0,0 1,0 0,0-1,0 1,0-1,0 1,1 0,-1 0,0 0,0 0,0 0,0 0,0 0,0 0,1 0,-1 0,0 0,0 1,0-1,0 1,0-1,0 1,0-1,0 1,0-1,0 1,0 0,0-1,-1 1,1 0,0 0,0 0,-1 0,1 0,-1 0,1 0,16 66,-13-48,0-1,1 1,2-1,-1 0,2 0,0-1,3 3,-9-17,0-1,0 0,0 1,0-1,0 0,1 0,-1 0,1-1,0 1,-1 0,1-1,0 0,0 0,0 0,0 0,0 0,0 0,0-1,0 1,0-1,0 0,0 0,0 0,0-1,0 1,0-1,0 1,0-1,0 0,0 0,0-1,0 1,0 0,-1-1,1 0,-1 0,1 1,-1-1,0-1,1 1,-1 0,0-1,-1 1,1-1,0 1,-1-1,1-1,98-163,-60 60,-34 88</inkml:trace>
  <inkml:trace contextRef="#ctx0" brushRef="#br0" timeOffset="12284.391">5227 283,'-125'15,"121"-15,0 1,1 1,-1-1,1 0,-1 1,1 0,-1 0,1 0,0 0,0 0,0 1,0-1,0 1,1 0,-1 0,1 0,0 0,0 0,0 1,0-1,0 1,1-1,-1 1,1 0,0-1,0 1,1 0,-1 0,1-1,0 1,0 1,1 2,1 0,1 1,-1-1,1-1,1 1,-1 0,1-1,0 0,0 0,1 0,0 0,0-1,0 1,1-2,0 1,0 0,6 3,42 43,-51-48,-1 0,1 0,0 0,-1 0,1 1,-1-1,0 0,-1 1,1 0,0-1,-1 1,0 0,0 0,0 0,0 0,-1 0,1 0,-1 0,0 0,0 0,-1 0,1 0,-1 0,0 0,0 0,0 0,-1-1,1 1,-1 0,0-1,0 1,0-1,0 1,-1-1,0 0,1 0,-1 0,0-1,0 1,0-1,-1 1,1-1,-1 0,-1 1,-105-2,85-8</inkml:trace>
  <inkml:trace contextRef="#ctx0" brushRef="#br0" timeOffset="-1164.505">627 537,'-12'18,"0"1,2-1,0 2,1-1,1 1,1 1,0-1,2 1,1 0,0 1,1-1,2 0,0 16,1-32,1 0,0 0,0 0,0-1,0 1,1 0,0-1,0 1,0-1,0 1,1-1,0 0,0 0,0 0,0-1,1 1,-1-1,1 0,0 1,0-2,0 1,0 0,1-1,-1 0,0 0,1 0,0-1,0 1,-1-1,1 0,0-1,0 1,0-1,0 0,0 0,0 0,0-1,-1 0,1 0,2 0,4-4,0 0,0 0,-1-1,0 0,0-1,0 0,-1-1,0 1,0-2,-1 0,0 0,-1 0,0-1,0 0,-1 0,0-1,-1 1,0-1,-1-1,0 1,-1-1,0 1,-1-1,0 0,-1 0,0 0,-1 0,-1 0,1 0,-2 0,0 1,0-1,-1 0,-2-3,3 10,0 0,-1 0,1 0,-1 0,0 1,-1-1,1 1,-1 0,0-1,0 2,0-1,-1 0,1 1,-1 0,0 0,0 1,0-1,0 1,0 0,-1 0,1 1,-1-1,1 1,-1 0,1 1,-1 0,0-1,1 2,-1-1,1 1,-1 0,0 0,1 0,0 1,-1 0,-3 2,-10 9</inkml:trace>
  <inkml:trace contextRef="#ctx0" brushRef="#br0" timeOffset="-783.099">1050 848,'141'-245,"-140"244,-1 0,0 0,0 0,0 0,0 1,0-1,0 0,1 0,-1 0,0 0,0 1,1-1,-1 0,0 0,1 1,-1-1,0 0,1 1,-1-1,1 0,0 1,-1-1,1 1,-1-1,1 1,0-1,-1 1,1-1,0 1,0 0,-1-1,1 1,0 0,0 0,0-1,-1 1,1 0,0 0,0 0,0 0,0 0,-1 0,1 0,0 1,0-1,0 0,-1 0,1 1,0-1,0 0,-1 1,1-1,0 1,-1-1,1 0,0 1,-1 0,1-1,-1 1,15 73,-15-66,1 1,0 0,0-1,1 1,0-1,0 0,1 1,0-1,0 0,1-1,0 1,1-1,-1 1,2-1,-1-1,6 7,-8-10,1-1,-1 0,1 0,-1 0,1 0,0 0,0-1,0 1,0-1,0 0,0 0,0-1,0 1,0-1,0 0,0 0,0 0,0-1,0 0,0 1,0-1,0-1,0 1,0 0,0-1,0 0,-1 0,1 0,-1 0,1-1,84-90,17-60,-92 142</inkml:trace>
  <inkml:trace contextRef="#ctx0" brushRef="#br0" timeOffset="-236.963">2038 481,'-23'4,"-1"0,1 2,0 1,1 1,0 0,0 2,1 1,0 0,1 1,0 2,1 0,-2 3,15-12,-1 0,0 1,1 0,0 1,1-1,-1 1,1 0,1 0,-1 1,1 0,0 0,1 0,0 0,0 0,1 0,0 1,1-1,-1 1,2 0,-1-1,1 1,0 0,1-1,0 1,1 0,-1-1,2 0,0 4,2-5,-1 0,1 0,0-1,1 0,-1 0,1 0,1-1,-1 0,1 0,0 0,0-1,0 0,0 0,1-1,0 0,0 0,0-1,0 0,0-1,0 1,0-1,0-1,1 0,-1 0,0-1,0 1,0-2,1 1,-1-1,0-1,-1 1,4-3,12-7,-1-1,0-2,0 0,-2-1,0-1,-1-1,-1-1,0-1,-1 0,-2-1,0-1,-1 0,-1-1,-2 0,0-1,-1-1,-1 1,-2-1,4-23,-4 24,-1-1,-1 0,-1 0,-1 0,-2 0,0 0,-2-1,0 1,-2 0,-1 0,-1 0,-1 1,-1-1,-9-17,15 37,-1 1,0 0,-1-1,1 1,-1 0,0 0,0 0,0 1,0-1,0 1,-1-1,0 1,0 0,0 1,0-1,0 1,0 0,-1 0,1 0,-1 0,0 1,1 0,-1 0,0 0,0 0,1 1,-1 0,0 0,0 0,0 0,0 1,1 0,-1 0,0 0,1 1,-1 0,1 0,-1 0,0 1,-5 3,1 0,-1 1,1 1,1 0,0 0,0 0,1 1,0 0,0 1,1-1,0 1,1 1,0-1,0 1,1-1,1 1,-1 2,-3 18,1 0,1 1,1-1,2 1,2 21,2-28,1 0,1 0,1-1,1 1,1-1,1 0,1-1,2 0,0 0,1-1,1-1,1 0,1-1,1 0,1-1,0-1,2-1,0-1,0 0,11 5,-24-16,-1-1,1-1,-1 1,1-1,0 0,1 0,-1 0,0-1,1 0,0-1,-1 1,1-1,0-1,-1 1,1-1,0 0,0 0,0-1,-1 0,1-1,-1 1,1-1,5-2,6-9</inkml:trace>
  <inkml:trace contextRef="#ctx0" brushRef="#br0" timeOffset="21088.412">288 481,'-2'-3,"1"-1,-1 1,0 0,0 0,0 0,0 0,0 0,-1 0,1 1,-1-1,0 1,0 0,0-1,0 1,0 1,0-1,-1 0,1 1,0 0,-1 0,1 0,-1 0,0 0,1 1,-1-1,1 1,-3 0,-1 0,1 1,0-1,0 1,0 0,0 1,0-1,0 1,1 1,-1-1,0 1,1 0,0 0,0 0,0 1,0 0,0 0,1 0,-1 0,1 1,0 0,-1 1,-61 116,60-102,2 0,0 0,0 0,2 1,1 0,1-1,0 1,2 0,1 5,-3-20,0 0,1 0,0 0,0 0,0 0,1 0,0 0,0 0,0 0,1-1,0 0,0 1,1-1,-1 0,1 0,0-1,0 1,1-1,-1 0,1 0,0 0,0-1,0 0,0 0,1 0,0 0,-1-1,1 0,0 0,1 0,15 0,0 0,-1-2,1 0,0-1,-1-1,1-1,20-6,78-8,-95 17</inkml:trace>
</inkml:ink>
</file>

<file path=ppt/ink/ink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12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0 848,'24'7,"0"-1,0-1,1-1,-1-1,1-1,0-1,6-2,-12 2,3 0,0 0,-1-1,1-1,0-1,0-1,0-1,-1-1,0-1,0-1,0-1,-1 0,0-2,11-7,-27 13,0 0,0-1,0 1,-1-1,0 0,0 0,0-1,-1 1,1 0,-1-1,0 0,-1 1,0-1,0 0,0 0,0 0,-1 0,0 0,0 1,-1-1,1 0,-1 0,-1 0,1 0,-1 1,0-1,0 1,-1-1,0 1,1 0,-2 0,1 0,-1 0,1 1,-1-1,-1 1,1 0,0 0,-1 1,0-1,0 1,0 0,0 0,-1 1,-4-2,0-1,-1 1,0 1,1-1,-1 2,-1 0,1 0,0 1,-1 0,1 1,0 0,-1 1,1 0,0 1,0 0,0 1,0 0,0 1,0 0,1 0,0 1,0 1,0 0,1 0,0 1,0 0,0 0,1 1,0 0,1 1,0 0,0 0,1 1,0-1,0 1,1 0,-2 8,3-8,0 1,1-1,0 1,1-1,0 1,1 0,0 0,1 0,0 0,0 0,1-1,1 1,0 0,0-1,1 1,1-1,0 1,0-1,1-1,0 1,0-1,1 1,1-2,-1 1,3 1,9 4,0-1,1-1,0-1,0 0,2-2,-1 0,1-1,0-1,1-1,-1-1,1-1,0-1,1-1,-1-1,0 0,0-2,1-1,-1-1,0 0,0-2,-1 0,0-2,16-6,15-7,0-2,-1-2,-1-2,22-17,-35 20,-6 4</inkml:trace>
  <inkml:trace contextRef="#ctx0" brushRef="#br0" timeOffset="253.941">1497 650,'-44'48,"-27"35,-8 8,10-6,12-14,15-13,11-12,10-9,9-6,6-3,5-7</inkml:trace>
  <inkml:trace contextRef="#ctx0" brushRef="#br0" timeOffset="480.96">1101 707,'249'221,"-231"-206,0-2,1-1,1 0,0-1,0-1,1-1,0-1,1-1,-1-1,2 0,-1-2,0-1,1 0,0-2,10-1,80-2,-89 1</inkml:trace>
  <inkml:trace contextRef="#ctx0" brushRef="#br0" timeOffset="780.702">2230 735,'-31'3,"1"2,-1 2,1 1,0 1,0 1,1 2,1 0,0 3,1 0,0 1,1 2,-13 12,35-26,0 0,0 0,0 1,0-1,1 1,0 0,0 0,0 0,1 1,-1-1,1 0,0 1,1 0,-1-1,1 1,1 0,-1 0,1 0,0 0,0-1,0 1,1 0,0 0,0 0,1-1,-1 1,1-1,0 1,1-1,-1 0,1 1,0-1,1-1,-1 1,1 0,0-1,0 0,0 0,1 0,-1 0,1-1,0 0,0 0,0 0,1 0,-1-1,0 0,1 0,0-1,-1 1,1-1,4 0,1-3,0 0,1-1,-1 0,-1-1,1 0,0 0,-1-1,0-1,0 0,-1 0,1-1,-1 0,-1-1,1 0,-1 0,-1-1,0 0,0 0,5-9,23-23,9-11,-32 35,1 1,1 1,0 0,1 1,0 1,1 0,9-5,-23 17,-1 0,1 0,-1 1,1-1,-1 0,1 0,0 1,0-1,-1 1,1 0,0-1,0 1,-1 0,1 0,0 0,0 0,-1 1,1-1,0 0,0 1,-1-1,1 1,0-1,-1 1,1 0,-1 0,1 0,-1 0,1 0,-1 0,1 0,-1 1,0-1,0 0,0 1,0-1,1 1,27 69,-21-46,41 62,-38-72</inkml:trace>
  <inkml:trace contextRef="#ctx0" brushRef="#br0" timeOffset="1202.099">2625 1158,'18'-49,"3"0,1 1,3 2,1 0,3 2,1 1,19-18,-49 59,0 1,1-1,0 1,-1 0,1-1,0 1,-1 0,1-1,0 1,0 0,0 0,0 0,0 0,0 0,1 0,-1 0,0 0,0 0,1 0,-1 1,0-1,1 0,-1 1,1 0,-1-1,1 1,-1 0,1-1,-1 1,1 0,-1 0,1 0,-1 1,1-1,-1 0,1 1,-1-1,1 0,-1 1,1 0,-1-1,0 1,1 0,-1 0,0 0,0-1,1 1,-1 1,0-1,0 0,0 0,0 1,2 61,-4-58,0 1,1 0,0-1,0 1,0 0,0-1,1 1,0 0,0-1,1 1,0-1,0 1,0-1,0 0,2 3,0-7,-1 1,0-1,0 1,1-1,-1 0,1 0,-1 0,1-1,-1 1,1-1,0 0,-1 0,1 0,0 0,-1-1,1 1,-1-1,1 0,-1 0,1 0,-1-1,0 1,0-1,0 0,1 0,-2 0,1 0,0 0,0-1,-1 1,1-1,-1 0,0 0,11-6,12-8,0-2,2 0,0 2,1 2,0 0,1 2,1 1,7-1,-35 12,1 0,-1 0,0 0,1 0,-1 1,1-1,-1 1,1 0,-1-1,1 1,-1 0,1 1,-1-1,1 0,-1 1,1-1,-1 1,0 0,1 0,-1 0,0 0,1 0,-1 0,0 1,0-1,0 1,0-1,0 1,-1 0,1 0,0 0,-1 0,1 0,-1 0,0 0,0 0,0 1,0-1,0 0,0 1,-1-1,1 1,-1-1,1 1,4 62,-6-55,1 1,1-1,0 0,0 0,1 1,0-1,1 0,0-1,1 1,0-1,0 1,3 2,8 10,-2-4</inkml:trace>
  <inkml:trace contextRef="#ctx0" brushRef="#br0" timeOffset="2134.785">3754 819,'-10'26,"1"1,1 0,1 1,2-1,1 1,1 0,1 6,0-13,-6 258,-7-192,10-113,20-20,3 2,1 0,2 2,2 0,1 1,3 1,1 2,2 0,-3-2,1 1,2 1,1 2,2 1,2 2,1 1,1 1,2 3,22-13,-58 39,0-1,0 1,0 0,0 0,0 0,0 1,1-1,-1 1,1 0,-1 0,1 0,-1 0,1 1,0-1,-1 1,1 0,0 0,-1 0,1 0,0 1,-1 0,1-1,-1 1,1 1,-1-1,1 0,-1 1,0 0,0 0,1 0,-2 0,1 0,0 0,0 1,-1 0,1-1,-1 1,0 0,0 0,0 0,2 4,-2 1,0 1,-1-1,0 1,0 0,-1-1,0 1,0 0,-1-1,0 1,-1 0,0-1,0 1,-1-1,0 0,0 0,-1 0,0 0,-1-1,1 1,-7 5,-5 8,-1-1,0-1,-2 0,-1-1,0-1,-9 4,-1 2,-1-2,-1-1,-1-2,-1-1,-25 8,57-24,1 1,-1-1,0 0,1 0,-1 0,0-1,0 1,0 0,0-1,0 1,0-1,0 0,0 1,0-1,0 0,0 0,0 0,0-1,0 1,0 0,0-1,0 1,0-1,0 0,1 0,-1 0,0 0,0 0,1 0,-1 0,0 0,1-1,-1 1,1 0,0-1,-1 0,1 1,0-1,0 0,0 1,0-2,34-99,-22 79,2-7</inkml:trace>
  <inkml:trace contextRef="#ctx0" brushRef="#br0" timeOffset="2399.822">4657 1,'0'781,"0"-768,-1 1,0-1,-1 1,0-1,-1 1,-1-1,0 0,-1 0,0-1,-5 8,15-29,3-4</inkml:trace>
  <inkml:trace contextRef="#ctx0" brushRef="#br0" timeOffset="2716.587">4883 762,'28'10,"1"-1,0-1,0-2,0-1,1-2,0 0,0-2,28-3,-52 2,1-1,-1 0,0 0,0 0,0-1,0 0,0 0,-1 0,1-1,-1 0,1 0,-1 0,0-1,0 0,0 0,-1 0,1 0,-1-1,0 0,-1 0,1 0,-1 0,0 0,0-1,0 0,-1 1,0-1,0 0,-1 0,1 0,-1 0,0 0,-1-1,0 1,0 0,0 0,1 1,-1 1,0-1,0 0,0 1,-1-1,1 1,-1-1,0 1,0-1,-1 1,1 0,-1-1,0 1,0 0,-1 0,1 0,-1 1,1-1,-1 1,-1-1,1 1,0 0,-1 0,1 0,-1 1,0-1,0 1,0 0,0 0,-1 0,1 1,0-1,-1 1,1 0,-1 0,1 1,-1-1,1 1,-1 0,-4 1,-3 2,-1 1,1 0,0 1,0 1,0 0,1 0,0 1,0 1,0 0,1 0,0 1,1 0,0 1,1 0,0 0,0 1,1 0,0 0,-2 7,-3 0,2 1,0 0,0 1,2 0,1 0,0 1,2 0,0 0,0 6,4-18,0 0,1 1,0-1,0 0,1 0,0 1,1-1,0 0,0 0,1-1,0 1,1 0,0-1,0 0,1 0,0 0,0 0,1-1,0 0,0 0,1 0,4 3,5 1,0 0,1-2,0 0,0 0,1-2,0 0,0-1,1-1,0 0,0-2,6 1,6-1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27:45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98 114,'-47'358,"-4"-35,51-301</inkml:trace>
  <inkml:trace contextRef="#ctx0" brushRef="#br0" timeOffset="1101.302">800 90,'-1'-5,"-1"0,0 0,0 0,-1 1,1-1,-1 0,0 1,0 0,-1 0,1 0,-1 0,0 0,0 1,0-1,-1 1,1 0,-1 1,0-1,1 1,-1 0,0 0,0 0,-1 1,1-1,0 1,0 1,-1-1,1 1,-1 0,1 0,0 0,-1 1,1 0,0 0,0 0,0 1,0 0,0 0,-3 2,-6 3,1 2,0-1,1 2,0 0,0 0,1 1,1 0,0 1,0 1,1-1,1 1,0 1,-3 8,8-17,0 2,0-1,0 0,1 1,0-1,0 1,1-1,0 1,0 0,0 0,1 0,0 0,0-1,1 1,0 0,0 0,1-1,0 1,0-1,0 1,1-1,0 0,0 0,1 0,-1 0,1 0,0-1,1 0,0 0,-1 0,4 2,5-2,0-1,0 0,0-1,0 0,0-1,1 0,-1-1,1-1,-1 0,1-1,-1 0,1-1,-1 0,0-2,0 1,0-2,0 1,-1-2,1 0,-1 0,-1-1,1 0,-1-1,1-2,195-139,-207 150,0-1,0 0,0 1,0-1,0 0,0 1,0-1,0 0,0 1,0-1,0 0,0 1,0-1,0 0,0 1,0-1,1 0,-1 0,0 1,0-1,0 0,1 1,-1-1,0 0,0 0,1 0,-1 1,0-1,0 0,1 0,-1 0,0 0,1 1,-1-1,0 0,1 0,-1 0,0 0,1 0,-1 0,0 0,1 0,-1 0,0 0,1 0,-1 0,0 0,0 0,1-1,-1 1,0 0,1 0,-1 0,0 0,-17 41,11-29,-157 416,168-332,4-81</inkml:trace>
</inkml:ink>
</file>

<file path=ppt/ink/ink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10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219 368,'652'-229,"-335"91,-318 139,1-1,-1 1,1 0,-1 0,1 0,-1 0,1 0,0 0,-1 0,1 0,0 0,0 0,0 1,0-1,0 0,0 0,0 0,0 0,0 0,0 0,1 0,-1 0,0 0,1 0,-1 0,1 0,-1 0,1 0,0 0,-1 0,1-1,0 1,-1 0,1 0,0-1,0 1,0 0,0-1,0 1,0-1,0 1,0-1,0 0,0 1,0-1,0 0,0 0,0 1,0-1,0 0,0 0,0 0,0 0,0-1,0 1,0 0,0 0,0-1,0 1,0 0,0-1,0 1,0-1,0 0,0 1,0-1,0 0,0 0,-176 461,157-372,4 1,4 0,4 1,3 0,5 0,5 15,20 118,-21-200,0 21,-6-43,-1 0,1 0,-1 0,0 0,1-1,-1 1,0 0,1 0,-1-1,0 1,0 0,0-1,0 1,1-1,-1 1,0-1,0 1,0-1,0 0,0 1,0-1,0 0,0 0,0 0,0 0,-1 0,1 0,0 0,0 0,0 0,0 0,0-1,0 1,0 0,0-1,0 1,0-1,1 1,-1-1,0 1,0-1,-133-67,80 39,-2 2,-1 3,-1 2,-1 3,0 2,-1 3,-1 3,0 2,-1 3,-47 2,-6 31,111-25,0-1,1 1,-1 0,0 0,1 0,-1 1,1-1,0 1,0 0,0 0,0 0,1 0,-1 0,1 1,-1-1,1 1,0-1,1 1,-1 0,1 0,-1 0,1 0,0 0,1 0,-1 0,1 2,20 40,-3-26</inkml:trace>
  <inkml:trace contextRef="#ctx0" brushRef="#br0" timeOffset="384.014">472 763,'240'-79,"2"11,179-25,-379 86,-1 2,1 1,-1 3,24 2,-63-1,-1-1,1 1,0 0,0 0,-1 0,1 1,0-1,0 0,-1 1,1-1,0 1,-1 0,1-1,0 1,-1 0,1 0,-1 0,1 0,-1 0,0 0,1 1,-1-1,0 0,0 1,0-1,0 1,0-1,0 1,0-1,-1 1,1 0,-1-1,1 1,-1 0,1 0,-1-1,0 1,0 0,0 0,0-1,0 1,0 0,-1 0,1 0,0-1,-1 1,1 0,-1-1,0 1,0 0,0-1,0 1,0-1,0 1,-43 77,32-61,1 0,1 1,0 0,2 0,0 1,1 0,1 1,1-1,1 1,-1 10,4-13,0 1,1 0,1-1,1 1,1-1,0 0,4 10,-1-10</inkml:trace>
  <inkml:trace contextRef="#ctx0" brushRef="#br0" timeOffset="769.245">2223 876,'-26'14,"1"1,0 1,1 1,1 2,1 0,1 1,0 1,2 1,0 1,1 0,2 2,0 0,2 0,-5 15,17-36,0 0,0 1,1-1,0 0,0 1,0-1,1 1,-1 0,1-1,0 1,0-1,1 1,0-1,-1 1,1-1,1 1,-1-1,1 0,-1 1,1-1,1 0,-1 0,0 0,1-1,0 1,0-1,0 1,0-1,1 0,-1 0,1 0,0-1,0 1,-1-1,2 0,-1 0,0 0,0-1,1 1,-1-1,5 0,-2 0,1 0,0-1,0-1,-1 1,1-1,0-1,-1 1,1-1,-1 0,1-1,-1 0,0 0,0-1,0 1,-1-2,1 1,-1-1,0 0,0 0,3-5,93-126,-92 118,-1-1,-1 0,0 0,-1-1,-1 1,-1-1,-1-1,-1 1,-1-1,0 1,-2-1,-1-19,1 37,1 0,-1-1,0 1,0-1,0 1,0-1,-1 1,1 0,-1-1,0 1,0 0,0 0,0-1,-1 1,1 0,-1 0,0 0,0 1,0-1,0 0,-1 1,1-1,0 1,-1 0,0 0,0 0,1 0,-1 0,0 1,-1-1,1 1,0 0,0 0,0 0,-1 0,1 0,-1 1,1 0,0 0,-1 0,1 0,-1 0,1 0,0 1,-1 0,1 0,0 0,-1 0,1 0,0 1,-21 17,5 1</inkml:trace>
  <inkml:trace contextRef="#ctx0" brushRef="#br0" timeOffset="1031.477">2618 1272,'1'-51,"2"1,2 0,3 0,2 1,8-22,-13 55,0-1,2 1,0 0,1 1,0 0,1 0,1 1,3-3,-10 13,1-1,-1 1,1 0,0 1,0-1,1 1,-1-1,0 1,1 1,0-1,0 1,0-1,0 1,0 1,0-1,1 1,-1 0,0 0,1 1,-1-1,1 1,-1 0,1 1,-1-1,0 1,1 0,2 1,104 61,-88-43</inkml:trace>
</inkml:ink>
</file>

<file path=ppt/ink/ink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5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1,'-19'0,"0"0,0 2,1 1,-1 0,1 1,-1 1,1 1,1 0,-13 7,22-9,0 0,0 1,1 0,0 1,0-1,0 1,1 0,-1 1,2 0,-1 0,1 0,0 1,0-1,1 1,0 0,0 1,1-1,0 1,1-1,0 1,0 2,0-3,1 0,0 0,0 0,1-1,0 1,1 0,0 0,0 0,0 0,1 0,1-1,-1 1,1-1,0 0,1 1,-1-2,2 1,-1 0,1-1,0 0,0 0,0 0,1 0,0-1,0 0,0 0,1-1,0 0,0 0,0 0,0-1,1 0,-1-1,1 0,6 2,1-2,0-1,0 0,-1-1,1 0,0-1,0-1,0 0,-1-1,1-1,-1 0,13-6,2-1</inkml:trace>
</inkml:ink>
</file>

<file path=ppt/ink/ink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5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86,'-25'17,"1"1,0 1,2 1,0 1,1 0,1 2,1 1,1 0,2 1,0 1,-3 8,18-31,0 1,0-1,0 0,0 1,0-1,1 1,0-1,-1 0,1 1,0-1,1 1,-1-1,1 1,-1-1,1 0,0 1,0-1,1 0,-1 0,1 0,-1 0,1 0,0 0,0 0,1 0,-1-1,0 1,1-1,-1 0,1 0,0 0,0 0,0 0,0 0,0-1,0 0,0 1,1-1,-1 0,0-1,1 1,-1 0,1-1,0 0,6 2,0 0,0 0,0-1,0-1,0 1,0-2,0 0,0 0,-1 0,1-1,0-1,0 0,-1 0,0-1,1 0,-2 0,1-1,0 0,-1-1,0 0,5-5,0 0,0-1,-2-1,1 0,-2 0,1-1,-2-1,0 1,-1-2,0 1,-2-1,1 0,0-8,-4 18,-1-1,0 0,0 0,-1 0,0 0,0 0,0 0,-1-1,0 1,-1 0,0 0,0 0,0 0,-1 0,0 0,0 0,-1 0,0 1,0-1,0 1,-1 0,0 0,0 0,-1 1,1-1,-1 1,-1 0,1 0,-1 1,1 0,-1 0,0 0,-1 0,1 1,-1 0,1 1,-1-1,0 1,0 1,-5-2,-13 5,6 3</inkml:trace>
</inkml:ink>
</file>

<file path=ppt/ink/ink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5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0 167,'4'11,"1"0,0 0,0-1,1 1,1-1,0-1,0 1,0-1,1 0,1-1,7 7,-12-12,0 0,0 0,0 0,1-1,-1 1,1-1,0 0,-1 0,1 0,0-1,0 0,0 0,0 0,0-1,0 1,0-1,0 0,0-1,0 1,0-1,0 0,0 0,0-1,0 0,0 1,-1-2,1 1,1-1,9-8,0-1,0 0,-2-1,1 0,-2-1,0 0,0-1,-2-1,0 0,0 0,-2-1,3-8,6-60,-16 61</inkml:trace>
</inkml:ink>
</file>

<file path=ppt/ink/ink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6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1,'-25'478,"20"-296,-22 249,26-394,9 76,14-91,-11-23</inkml:trace>
</inkml:ink>
</file>

<file path=ppt/ink/ink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6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37 845,'-2'8,"0"1,1 0,0 0,0 0,0 0,2 0,-1-1,1 1,0 0,1 0,0 0,0-1,1 1,0-1,0 0,1 0,0 0,1 0,2 2,-6-8,1-1,0 1,0-1,0 0,0 1,1-1,-1 0,0-1,0 1,1 0,-1 0,0-1,1 0,-1 1,1-1,-1 0,0 0,1 0,-1-1,1 1,-1 0,0-1,1 0,-1 1,0-1,0 0,1 0,-1-1,0 1,0 0,0-1,0 1,0-1,60-59,-32 21,-1-1,-2-2,-2-1,-2-1,-2 0,-2-2,8-31,-14 37,-2 0,-2 0,-2-1,-1 0,-1-33,-5 60,0 1,0 0,-2 0,0 0,0 0,-2 0,0 0,0 1,-1 0,-1 0,0 0,0 0,-2 1,1 0,-2 1,1 0,-2 0,1 1,-2-1,6 7,0 0,0 1,0-1,-1 1,1 0,-1 1,1-1,-1 1,0 0,0 1,0-1,0 1,0 1,0-1,-1 1,1 0,0 0,0 1,0-1,0 1,0 1,0-1,0 1,0 0,0 1,1-1,-1 1,1 0,0 0,0 1,-1 0,-8 7,1-1,0 2,0-1,2 2,-1 0,2 0,-1 1,2 0,0 1,-7 14,9-9,0 0,1 0,0 1,2-1,1 1,0 0,1 0,2 0,0 0,1 0,1 0,1 0,1 0,1 0,1-1,0 0,2 0,5 10,2 1,1-1,1 0,2-2,1 0,1-1,1-1,1 0,1-2,2-1,0-2,5 3,10 1,1-2,1-1,0-3,5 0,-26-10,2 1</inkml:trace>
</inkml:ink>
</file>

<file path=ppt/ink/ink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7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0,'0'7,"-1"195,-15 87,4-80,12-207,0 1,0-1,0 0,1 0,-1 0,1 0,-1 0,1 0,0 0,0 0,0 0,0 0,0 0,0 0,1 0,-1-1,0 1,1 0,-1-1,1 0,0 1,0-1,-1 0,1 0,0 0,0 0,0 0,0 0,0 0,0-1,0 1,1-1,-1 1,0-1,0 0,0 0,0 0,1 0,-1-1,0 1,0 0,0-1,0 0,0 1,0-1,0 0,0 0,0 0,0 0,0 0,-1-1,2 1,154-82,-124 63,0 1,1 2,1 1,1 1,0 2,1 2,0 1,4 2,-38 6,0 1,0 0,0 0,0 1,0-1,0 0,1 1,-1 0,0 0,0 0,0 0,1 1,-1-1,0 1,0 0,0-1,0 2,0-1,0 0,0 0,0 1,0 0,0 0,-1 0,1 0,-1 0,0 0,1 0,-1 1,0-1,0 1,-1 0,1-1,0 1,-1 0,0 0,1 0,-1 0,-1 0,1 1,0-1,-4 7,0-1,-1 0,0 0,-1 0,1 0,-2 0,1-1,-1 0,-1 0,1-1,-1 0,0 0,-1 0,0-1,0 0,0-1,-6 3,10-5,-34 22,-1-2,-1-1,-1-2,0-2,-2-2,0-2,-15 2,51-14,5-1,-1 1,0-1,0 0,0 0,-1-1,1 1,0-1,0 1,0-1,0 0,-1 0,1-1,0 1,0-1,0 1,0-1,0 0,0 0,0 0,0-1,0 1,-4-10</inkml:trace>
</inkml:ink>
</file>

<file path=ppt/ink/ink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7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1 344,'27'-8,"0"-2,0-1,-1-1,0-1,-1-1,0-1,-2-2,0 0,17-17,22-50,-61 82,1-1,-1 0,0 0,0 0,0 1,-1-1,1 0,-1 0,1 0,-1 0,0 0,0 0,-1 0,1 0,0 0,-1 0,0 0,0 0,0 1,0-1,0 0,0 0,-1 1,1-1,-1 1,0-1,0 1,0 0,0 0,0 0,0 0,-1 0,0 0,-1-1,0 1,1 0,-1 0,0 0,-1 1,1-1,0 1,0 0,-1 0,1 1,0-1,-1 1,1 0,-1 0,1 0,0 1,-1-1,1 1,0 0,0 1,-1-1,1 1,0 0,0 0,0 0,1 0,-1 1,1-1,-1 1,1 0,-2 2,-6 5,2 0,-1 1,2 0,-1 0,2 1,-1 0,2 0,0 1,-2 6,3-11,1 0,1 0,0 1,0-1,0 1,1 0,1 0,-1 0,1 0,1 0,0 0,0 0,1 0,0 0,0 0,1 0,0 0,1-1,0 1,0-1,1 0,0 1,0-2,1 1,0 0,1-1,0 0,0 0,12 5,0-1,1-1,-1-1,2-1,0 0,0-2,0 0,0-1,1-1,0-1,20 0,-8 0</inkml:trace>
</inkml:ink>
</file>

<file path=ppt/ink/ink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8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23,'0'43,"0"43,0 17,0-5,0-9,0-10,0-14,5-13,2-6,-1-6,-1-5,3-8,1-4,-2-1,-2 0,-1 1,-7-3,-2-5</inkml:trace>
  <inkml:trace contextRef="#ctx0" brushRef="#br0" timeOffset="399.874">0 587,'881'0,"-820"11,-82 15,12-18,-3 0,0 1,1 0,0 1,1 1,0-1,1 2,0-1,0 1,1 1,-2 6,7-15,0 1,0 0,0 0,1 0,0 0,0 0,0 0,1 1,0-1,0 1,0-1,0 1,1-1,0 1,0-1,1 1,0 0,0-1,0 0,0 1,1-1,0 0,0 1,0-1,1-1,0 1,1 2,6 2,0-1,1 0,-1-1,1-1,1 1,-1-2,1 1,0-2,0 0,0 0,1-1,0 0,-1-1,1-1,0 0,0-1,0 0,0-1,0 0,-1-1,1-1,-1 0,1-1,-1 0,0 0,0-2,-1 1,1-1,-1-1,-1 0,6-5,-11 8,0 0,0 0,-1-1,1 0,-1 0,0 0,0 0,0-1,-1 0,0 0,0 0,-1 0,1 0,-1 0,-1 0,1-1,-1 1,0-1,0 0,-1 1,0-1,0 1,-1-1,0 1,0-1,-1-2,0-1,-1 1,0 0,-1 0,0 0,0 0,-1 1,0 0,-1 0,1 0,-2 0,1 1,-1 0,0 1,0-1,-1 1,0 0,0 1,0 0,-1 1,0-1,1 2,-2-1,1 1,0 0,-1 1,1 0,-1 1,1 0,-9 0,-11 0</inkml:trace>
  <inkml:trace contextRef="#ctx0" brushRef="#br0" timeOffset="3761.738">1412 925,'27'2,"1"-1,-1-1,1-2,-1 0,1-2,-1-1,0-2,-1 0,1-2,20-10,-33 12,0 0,0-2,-1 1,0-2,0 0,-1 0,0-1,-1-1,0 0,-1-1,0 1,-1-2,-1 1,3-7,78-212,-85 221,5-20,-1 0,-1-1,-2 1,-1-1,-2 0,-1-1,-2-6,2 35,-1 0,1 0,-1 0,0 0,-1 0,1 0,-1 0,0 1,0-1,0 0,0 0,-1 0,1 1,-1-1,0 1,0-1,0 1,-1 0,1 0,-1 0,1 0,-1 0,0 1,0-1,-1 1,1 0,0 0,-1 0,1 0,-1 1,0-1,0 1,1 0,-1 0,0 0,0 1,0-1,0 1,0 0,0 0,0 1,0-1,0 1,-1 0,-10 7,1 0,0 2,1 0,0 0,0 1,1 1,1 0,0 0,0 1,2 1,-1-1,2 2,-7 13,9-19,-4 6,0 1,1-1,0 1,2 1,0 0,0 0,2 0,0 1,1-1,1 1,0 0,2 0,0 1,1-1,1 0,0 0,2 0,0 0,1 0,0 0,1-3,1-1,0 1,1-1,0 0,1-1,0 0,1 0,1-1,0 0,1 0,0-1,1-1,0 0,0-1,1 0,0-1,1 0,0-1,0 0,1-2,-1 1,1-2,1 0,-1-1,0 0,15 0,26-8,-32-2</inkml:trace>
  <inkml:trace contextRef="#ctx0" brushRef="#br0" timeOffset="4230.764">2511 474,'-13'15,"1"1,0 0,1 0,1 2,0-1,1 1,1 0,1 1,1 0,0 0,1 0,1 1,1 0,1 0,2-17,1 1,-1-1,1 0,-1 1,1-1,0 0,1 0,-1 0,0 0,1 0,-1 0,1 0,0 0,0 0,0-1,1 1,-1-1,1 0,-1 0,1 1,0-2,-1 1,1 0,0 0,0-1,1 0,-1 0,0 0,0 0,0 0,1 0,-1-1,1 0,-1 1,0-1,1-1,-1 1,0 0,1-1,-1 0,0 0,0 0,1 0,0-1,23-9,-1-2,-1 0,0-2,-1-1,0-1,-2-1,0 0,-1-2,0-1,-2 0,-1-2,-1 0,0-1,-2 0,-1-1,1-5,-6 14,-1-1,-1 0,0 0,-1 0,-1-1,0 0,-2 0,0 0,-1 0,0-1,-2 1,0-1,-2 1,1 0,-2-1,-1 1,0 0,-1 1,-1-1,-1 1,-3-6,7 17,1 1,-2 0,1-1,0 1,-1 1,0-1,0 0,-1 1,1 0,-1 0,0 0,0 1,0 0,-1-1,1 2,-1-1,1 1,-1 0,0 0,0 0,0 1,0 0,0 0,0 1,0-1,-1 2,1-1,0 0,0 1,0 0,0 1,0-1,0 1,0 0,1 1,-1-1,1 1,-1 0,1 1,0-1,-3 5,0 0,0 0,1 1,0 0,0 0,1 1,0 0,1 0,0 0,1 1,0-1,1 1,0 0,0 0,1 1,1-1,0 0,0 0,1 1,1-1,0 0,2 10,1 2,1 0,1 0,1 0,1-1,1 0,1-1,0 0,2 0,1-1,9 10,2 1,2-2,2 0,0-2,2-1,1-2,0-1,2-1,1-2,0-1,11 2,-17-10,-4-3</inkml:trace>
</inkml:ink>
</file>

<file path=ppt/ink/ink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34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52,'5'108,"4"1,14 47,15 177,-16-75,-20-246,1-6,-1 1,0 0,-1 0,0 0,0 0,0 0,-1 0,0 0,0 0,-1 0,0 0,0-1,-1 1,1 0,-2 0,1-1,-1 1,-1 2,-7 3</inkml:trace>
  <inkml:trace contextRef="#ctx0" brushRef="#br0" timeOffset="253.352">1 758,'74'-4,"1"-2,-1-4,-1-4,0-2,-1-3,0-4,-2-3,-1-3,33-20,-63 29,-2-3,0 0,-1-2,18-18,-37 27</inkml:trace>
  <inkml:trace contextRef="#ctx0" brushRef="#br0" timeOffset="5770.587">1158 108,'14'27,"-1"1,-1 1,-1-1,-2 2,-1-1,-1 1,-2 0,2 29,-8 552,27-434,-26-176,-1 1,1 0,-1 0,1 0,0-1,0 1,0 0,0 0,1 0,-1 0,0-1,1 1,-1 0,1 0,-1-1,1 1,0 0,0-1,0 1,0-1,0 1,0-1,0 1,1-1,-1 0,0 1,1-1,-1 0,1 0,-1 0,1 0,0-1,-1 1,1 0,0-1,0 1,-1-1,1 1,0-1,0 0,0 0,0 0,-1 0,1 0,0 0,0 0,0-1,-1 1,1-1,0 1,0-1,-1 0,1 0,0 0,62-120,-55 101,7-19,2 0,1 1,2 1,1 1,2 1,2 1,1 1,12-10,-38 42,0 0,1-1,-1 1,0 0,1 0,-1 0,1 0,0 0,-1 0,1 0,0 0,-1 1,1-1,0 1,0-1,0 1,0 0,-1 0,1 0,0 0,0 0,0 0,0 0,0 1,-1-1,1 0,0 1,0 0,-1-1,1 1,0 0,-1 0,1 0,-1 0,1 0,-1 0,1 1,-1-1,0 0,0 1,1-1,-1 1,0-1,-1 1,1 0,0-1,0 3,30 88,-16 112,10-169,-9-29</inkml:trace>
  <inkml:trace contextRef="#ctx0" brushRef="#br0" timeOffset="6738.236">2343 701,'-37'14,"0"1,1 2,0 2,2 1,0 1,1 2,2 2,0 0,2 2,-2 4,-26 57,56-86,0 1,0 0,0-1,0 1,1 0,-1 0,1 0,0-1,0 1,0 0,0 0,0 0,0 0,1 0,-1 0,1-1,0 1,0 0,0 0,0-1,1 1,-1-1,1 1,-1-1,1 0,0 1,0-1,0 0,0 0,0 0,1-1,-1 1,2 1,4-1,1-1,-1 1,0-1,0-1,1 1,-1-1,0-1,1 0,-1 0,0 0,0-1,0 0,0-1,0 0,0 0,-1-1,1 0,-1 0,0-1,0 1,3-4,-10 7,40-26,-1-2,-2-1,-1-2,-1-2,24-31,9-7,-67 70,0 0,0 0,0 0,0 0,1 1,-1-1,0 0,1 1,-1-1,1 1,0-1,0 1,-1 0,1 0,0-1,0 2,0-1,0 0,0 0,0 0,0 1,0-1,1 1,-1 0,0 0,0 0,0 0,0 0,1 0,-1 0,0 1,0-1,0 1,0-1,0 1,0 0,0 0,0 0,1 0,26 112,-28-100,1 1,0-1,2 0,-1 0,1 0,1 0,0-1,1 0,4 7,-5-12,0 0,0-1,0 0,1 0,0 0,1-1,-1 1,1-2,0 1,0-1,0 0,1 0,-1-1,1 0,0 0,0-1,0 0,0 0,0-1,0 0,1-1,-1 1,0-2,1 1,-1-1,0 0,0-1,0 0,0 0,0-1,0 0,2-2,18-10,-1-1,0-2,-2 0,0-2,-1-1,-1-1,-1-1,-1 0,-1-2,-1 0,-1-2,-2 0,0-1,-2 0,-1-1,-2 0,0-1,2-19,-4 7,-2 0,-2 0,-2 0,-1-1,-3 0,-1 1,-2-1,-2 1,-2 0,-9-27,16 63,0 0,0 0,0 0,-1 0,0 1,0-1,-1 0,0 1,0 0,0-1,0 1,-1 0,0 1,0-1,0 1,-1 0,1 0,-1 0,0 0,0 1,-4-3,5 8,1-1,0 1,-1 0,1 0,0 0,0 0,1 1,-1-1,0 1,1 0,0 0,-1 0,1 0,0 0,0 0,1 0,-1 1,1-1,0 0,0 1,0 0,0-1,0 1,1-1,-1 1,1 0,0 0,-7 49,2 0,3 0,2 0,3 13,-1 21,-2-42,1 0,3-1,2 1,1-1,2 0,3-1,1 0,2-1,2 0,19 34,-13-49,-23-26,0-1,0 1,1-1,-1 0,0 1,1-1,-1 1,1-1,-1 0,0 0,1 1,-1-1,1 0,-1 0,1 1,-1-1,1 0,-1 0,1 0,-1 0,1 0,-1 0,1 0,-1 0,1 0,-1 0,1 0,-1 0,1 0,-1 0,1 0,-1 0,1-1,-1 1,1 0,-1 0,1-1,-1 1,0 0,1 0,-1-1,1 1,-1-1,0 1,1 0,-1-1,0 1,0-1,1 1,-1-1,0 1,0-1,0 1,1-1,-1 1,0-1,0 1,0-1,0 1,0-1,0 1,0-6,0 1,-1 0,0 0,0 0,0-1,0 1,-1 0,0 0,0 1,0-1,-1 0,1 1,-1-1,0 1,-3-3,-11-16</inkml:trace>
  <inkml:trace contextRef="#ctx0" brushRef="#br0" timeOffset="6979.693">2767 503,'33'10,"36"2,10-4,2-5,-4-2,-5-1,-5-1,-4 0,-9-5,-3-2,-1 1,0 2,-3 1,-5 2,-4 1,-5 1,-7 0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9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45,'-6'-5,"1"1,-1 1,0-1,0 1,0 0,0 0,0 0,-1 1,1 0,-1 0,1 1,-1 0,0 0,0 1,0-1,1 2,-1-1,0 1,0 0,1 0,-1 0,0 1,1 0,0 1,-1 0,1 0,0 0,0 0,1 1,-1 0,1 0,0 1,0-1,0 1,0 0,1 1,-1 1,-8 16,1 1,1 0,1 0,1 2,2-1,0 1,-2 24,8-46,-1-1,1 1,1 0,-1-1,0 1,1 0,0 0,0-1,0 1,0 0,1 0,0-1,-1 1,1 0,0-1,1 1,-1-1,1 0,0 1,-1-1,1 0,1 0,-1 0,0 0,1 0,-1 0,1-1,0 0,0 1,0-1,0 0,1 0,-1 0,0-1,1 1,-1-1,1 0,-1 0,1 0,0-1,-1 1,1-1,1 0,4-2,-1 0,0-1,1 0,-1-1,0 0,-1 0,1-1,-1 0,0 0,0-1,0 0,-1 0,0 0,0-1,-1 0,4-6,11-9,154-226,-160 235,-10 19,-11 30,5-28,0-1,0 0,1 0,0 0,0 0,1 0,0 0,0 0,0 0,1 0,0 0,1 0,-1 0,1 0,1 0,-1-1,1 1,0-1,1 0,-1 0,1 0,1 0,-1 0,1-1,0 0,0 0,0 0,1-1,0 0,-1 0,2 0,-1-1,0 0,1 0,-1 0,1-1,0 0,6 1,-5-3,-1 0,1 0,-1-1,1 1,-1-2,1 1,-1-1,0 0,0-1,0 0,0 0,0 0,0-1,-1 0,0 0,1-1,-2 0,1 0,-1 0,3-3,90-133,-51 67,-47 75,0-1,0 1,0-1,0 0,0 1,1-1,-1 1,0-1,0 0,0 1,1-1,-1 0,0 1,1-1,-1 0,0 1,1-1,-1 0,0 0,1 1,-1-1,1 0,-1 0,0 0,1 1,-1-1,1 0,-1 0,1 0,-1 0,0 0,1 0,-1 0,1 0,-1 0,1 0,-1 0,1 0,-1 0,0-1,1 1,-1 0,1 0,-1 0,0-1,1 1,-1 0,1 0,-1-1,0 1,0 0,1-1,-1 1,0 0,1-1,-1 1,0-1,0 1,0 0,1-1,-1 1,0-1,0 1,0-1,0 1,0 0,0-1,0 1,0-1,3 38,-3-33,-1 4,0-1,1 0,-1 0,2 0,-1 1,1-1,0 0,0 0,1 0,0 0,0 0,1-1,0 1,0-1,1 1,-1-1,1 0,1 0,-1-1,1 1,0-1,0 0,1 0,-1-1,1 0,0 0,5 3,-5-6,0 0,0 0,0 0,0-1,0 0,0 0,0 0,0-1,0 0,0 0,-1-1,1 1,0-1,-1-1,1 1,-1-1,0 0,0 0,0 0,0-1,0 1,-1-1,1-1,-1 1,0-1,-1 1,1-1,-1 0,0 0,0-1,1-2,55-137,-58 146,-1 0,1 0,-1 0,1-1,-1 1,1 0,0-1,-1 1,1 0,0-1,0 1,0-1,-1 1,1-1,0 1,0-1,0 0,0 1,0-1,0 0,0 0,0 0,0 0,0 0,0 0,0 0,0 0,0 0,-1 0,1 0,0-1,0 1,0 0,0-1,0 1,0 0,0-1,-1 1,1-1,0 0,0 1,-1-1,1 0,0 1,-1-1,1 0,0 0,-1 1,1-1,-1 0,0 0,1 0,-1 0,0 0,1 0,-1 0,0 0,0 0,0 1,0-1,0 0,0 0,0 0,0 0,0 0,-1 0,1-1,58 130,-29-64,-3 1,-3 2,-2 0,-4 2,-3 0,-2 0,0 46,-10-98,-1-1,-1 1,-1 0,0 0,-1 0,0 0,-2-1,0 1,-1-1,0 0,-2 0,1-1,-2 0,0 0,-1-1,-1 0,0 0,0-1,-2 0,1-1,-2-1,1 0,-2 0,1-1,-1-1,-1 0,2-2,0 0,-1-1,0 0,0-1,0 0,0-1,-1-1,-7 0,18-2,-1-1,1 1,-1-1,1 0,-1-1,1 1,-1-1,1 0,0 0,-1 0,1 0,0-1,0 0,0 0,0 0,0 0,0-1,0 1,1-1,0 0,-1 0,1 0,0-1,0 1,1-1,-1 0,1 0,0 1,-2-5,1-2,0 1,1-1,0 0,0 1,1-1,0 0,1 0,0 0,1 0,0 0,0 0,1 0,1 1,-1-1,1 1,1-1,1-2,86-147,-70 128,2 2,0 0,2 1,1 2,1 1,1 1,2 1,22-14,15 17,-46 23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1:1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3049 919,'-2'-2,"0"0,0 1,0-1,0 1,0-1,-1 1,1 0,0 0,-1 0,1 0,-1 0,1 0,-1 1,1-1,-1 1,0 0,1 0,-1 0,1 0,-1 0,0 0,1 1,-1-1,1 1,-1 0,1 0,-1 0,1 0,0 0,-1 0,1 1,0-1,0 1,0-1,0 1,0 0,0 0,1 0,-1 0,1 0,-1 0,0 2,-43 101,44-100,0-1,1 1,0-1,0 1,0 0,0-1,1 1,-1-1,1 1,1-1,-1 0,0 1,1-1,0 0,0 0,0 0,1 0,-1 0,1-1,0 1,0-1,0 1,1-1,-1 0,1-1,-1 1,1 0,0-1,0 0,0 0,0 0,1-1,-1 1,0-1,1 0,-1 0,1-1,-1 1,1-1,0 0,-1 0,1 0,-1-1,1 0,-1 0,1 0,-1 0,0-1,0 1,1-1,-1 0,0-1,-1 1,3-2,8-9,-1 0,0-2,0 1,-2-2,0 0,-1 0,0 0,-2-2,0 1,0-1,-2 0,0 0,-1-1,-1 0,-1 1,-1-1,0-1,-1 1,-2 0,0 0,0 0,-2 0,0 0,-6-17,-61-72,68 106,0 1,0-1,-1 0,1 1,0-1,-1 1,1 0,-1 0,1 0,-1 0,1 0,-1 0,0 1,1-1,-1 1,0 0,1 0,-1 0,0 0,0 0,1 1,-1-1,0 1,1 0,-1 0,1 0,-1 0,1 0,-1 0,1 1,0-1,0 1,-1-1,1 1,0 0,0 0,1 0,-1 0,0 0,1 1,-1-1,1 0,0 1,-1 0,-4 12,1-1,0 0,1 1,1 0,0 0,1 0,1 0,0 1,1-1,1 0,0 0,1 1,0-1,2-1,-1 1,2 0,0-1,1 0,0 0,1 0,1-1,0 0,1 0,0-1,1-1,0 1,1-1,3 1,87 44,-82-54</inkml:trace>
  <inkml:trace contextRef="#ctx0" brushRef="#br0" timeOffset="930.549">3532 871,'-4'-1,"0"0,-1 1,1-1,-1 1,1 1,-1-1,1 0,-1 1,1 0,-1 0,1 1,0-1,0 1,0 0,0 0,0 0,0 0,0 1,1-1,-1 1,1 0,-1 0,0 2,-66 87,68-89,1 0,-1 0,0 0,1 0,-1 1,1-1,0 1,0-1,0 0,1 1,-1-1,1 1,0 0,0-1,0 1,0-1,1 1,0-1,-1 1,1-1,0 0,1 1,-1-1,1 0,-1 0,1 0,0 0,0 0,0 0,2 1,-2-2,1-1,0 1,0-1,0 0,0 0,0 0,0 0,0 0,1-1,-1 0,0 1,0-1,0 0,1-1,-1 1,0 0,0-1,0 0,0 0,0 0,0 0,0 0,0-1,0 1,0-1,-1 0,1 0,-1 0,1 0,-1 0,0 0,0-1,1 0,70-83,-2-20,-51 153,-21-43,1 0,-1 0,1 0,0 0,0 0,0 0,0 0,1 0,-1 0,1 0,0 0,0 0,1 0,-1 0,1-1,0 1,0 0,0-1,0 0,1 1,-1-1,1 0,0 0,0-1,0 1,0 0,1-1,-1 0,1 0,-1 0,1 0,0-1,0 1,-1-1,1 0,0 0,0 0,0-1,1 1,-1-1,0 0,0 0,0-1,0 1,4-2,-1-3,0-1,1 1,-2-2,1 1,-1-1,0 0,-1 0,1-1,-1 0,-1 0,0 0,0 0,0-1,-1 1,0-1,-1 0,2-8,4-9,19 87,-26-57,41 83,-41-85,0-1,-1 1,1-1,0 1,0-1,1 0,-1 1,0-1,0 0,1 0,-1 0,1 0,-1 0,1 0,-1 0,1-1,-1 1,1 0,0-1,-1 1,1-1,0 0,0 1,-1-1,1 0,0 0,0 0,-1-1,1 1,0 0,-1 0,1-1,0 1,-1-1,1 0,0 0,-1 1,1-1,-1 0,1 0,-1 0,0 0,1-1,-1 1,0 0,0 0,0-1,0 1,0-1,0 1,39-87,-38 80,0 0,0 0,1 0,0 1,0-1,1 1,0 0,0 0,1 0,0 1,0 0,0 0,1 0,0 0,2-1,-5 8,0-1,0 0,0 1,0 0,0 0,0 0,0 0,0 0,0 0,0 1,-1 0,1-1,-1 1,1 0,-1 0,1 0,-1 1,0-1,0 1,0-1,-1 1,1-1,0 1,-1 0,0 0,0 0,0 0,0 0,0 0,0 0,-1 0,0 0,1 0,-1 1,0-1,-1 0,1 0,-1 0,0 3,9 73,-4 1,-3 0,-3 0,-5 0,-2-1,-9 22,14-78,-1 0,-2 0,0 0,-1-1,-1 0,-2-1,0 0,-1-1,-1 0,0-1,-2 0,0-1,-2-1,1 0,-14 9,29-25,-1 1,0 0,1 0,-1 0,0-1,0 1,0-1,0 0,0 1,0-1,-1 0,1 0,0-1,-1 1,1 0,0-1,-1 1,1-1,-1 0,1 0,-1 0,1 0,-1 0,1 0,-1-1,1 1,0-1,-1 0,1 0,0 0,0 0,-1 0,1 0,0 0,0-1,0 1,0-1,0 0,1 1,-1-1,1 0,-1 0,1 0,-1 0,1 0,0-1,0 1,0 0,0-1,0 1,1 0,-1-1,1 1,0-1,-1 1,1 0,0-1,0 1,1-1,-1 1,1-1,-1 0,5-27,1 0,2 1,1 0,1 1,1-1,2 2,0 0,2 0,18-23,-19 26,142-198,-133 194</inkml:trace>
  <inkml:trace contextRef="#ctx0" brushRef="#br0" timeOffset="-3679.764">533 629,'-5'8,"2"-1,-1 1,1 0,0 0,1 0,-1 1,2-1,-1 1,1-1,1 1,-1-1,1 1,1-1,1 8,-2 6,0 14,0 61,-3 1,-5-1,-12 46,-17 2,27-134</inkml:trace>
  <inkml:trace contextRef="#ctx0" brushRef="#br0" timeOffset="-3379.777">1 822,'244'-128,"363"-98,-585 219</inkml:trace>
  <inkml:trace contextRef="#ctx0" brushRef="#br0" timeOffset="-2909.77">968 459,'-4'7,"1"1,0-1,1 1,0 0,0-1,0 1,1 0,1 0,-1 0,1 0,0 0,1 0,0 0,0 0,1 0,0 0,0-1,1 1,2 5,4 24,8 51,-4 0,-4 0,-4 1,-6 78,-4-75,8-92,1 0,-1 0,0 0,0 0,0-1,0 1,0-1,0 0,0 0,0 0,-1 0,1-1,0 1,-1-1,1 0,-1 1,1-1,-1 0,0 0,1-1,-1 1,-1 0,1-1,0 1,1-3,1 0,132-134,-135 140,1 1,0-1,-1 1,1-1,-1 1,0 0,1 0,-1-1,0 1,0 0,0 0,0 0,-1 0,1 0,0 1,-1-1,0 0,1 0,-1 0,0 0,0 1,0-1,0 0,-1 0,1 0,-1 0,1 1,-1-1,0 0,1 0,-1 0,-1 1,0 6,-12 107,14-114,0 0,0 0,0 0,0 1,1-1,-1 0,1 0,-1 0,1 0,0 0,0 0,0 0,0 0,0 0,1 0,-1-1,0 1,1 0,-1-1,1 1,0-1,-1 0,1 1,0-1,0 0,0 0,0 0,0 0,0-1,0 1,0 0,0-1,1 0,-1 1,0-1,0 0,0 0,1 0,-1 0,0-1,0 1,0-1,0 1,0-1,1 0,-1 0,0 0,1 0,12-5</inkml:trace>
  <inkml:trace contextRef="#ctx0" brushRef="#br0" timeOffset="-2209.851">1548 1040,'-2'57,"5"-47,1 1,0-1,1-1,0 1,1-1,0 0,0 0,1-1,0 1,1-1,0-1,0 0,0 0,1 0,0-1,0-1,1 1,-1-2,7 3,-9-9,0 0,0-1,-1 0,1 0,-1 0,0-1,0 0,0 0,0-1,-1 1,1-1,-1 0,0-1,-1 1,1-1,-1 0,-1 0,1-1,-1 1,0-1,0 0,-1 1,0-1,0 0,-1 0,1-1,-1-4,2 6,-1-1,1 0,-1 0,0 0,-1 0,0 0,0-1,-1 1,1 0,-2 0,1-1,-1 1,0 0,0 0,-1 0,0 0,-1-3,-7-1</inkml:trace>
  <inkml:trace contextRef="#ctx0" brushRef="#br0" timeOffset="-1279.896">2081 1016,'-38'70,"30"-7,6-38,1-55,1 18,1 1,0-1,0 1,1-1,0 1,1 0,1 0,0 0,0 0,1 1,0-1,1 1,0 0,1 1,0 0,0 0,1 0,0 1,0 0,1 0,0 1,6-3,-13 9,0 1,0-1,0 1,0-1,0 1,1 0,-1 0,0 0,0 0,0 0,0 1,0-1,1 1,-1-1,0 1,0 0,0-1,0 1,0 0,-1 0,1 1,0-1,0 0,-1 1,1-1,-1 1,1-1,-1 1,1 0,-1-1,0 1,0 0,0 0,0 0,0 0,-1 0,1 0,0 0,-1 0,0 0,1 0,-1 1,0-1,0 0,0 0,-1 0,1 0,0 1,-1-1,0 2,-2 12</inkml:trace>
  <inkml:trace contextRef="#ctx0" brushRef="#br0" timeOffset="-869.949">2517 919,'-2'-2,"1"1,-1-1,0 1,1-1,-1 1,0 0,0 0,0 0,0 0,0 0,0 0,0 0,-1 1,1-1,0 1,0-1,0 1,-1 0,1 0,0 0,0 0,-1 0,1 1,0-1,0 1,-1-1,1 1,0 0,0 0,0 0,0 0,0 0,0 0,1 1,-3 0,3-1,0-1,0 1,0 0,0 0,0-1,0 1,0 0,0 0,0 0,0 0,0 0,0 0,1 0,-1 1,0-1,1 0,-1 0,1 0,-1 1,1-1,0 0,-1 1,1-1,0 0,0 1,0-1,0 0,0 1,0-1,1 0,-1 0,0 1,1-1,-1 0,1 1,-1-1,1 0,-1 0,1 0,0 0,0 0,0 0,0 0,-1 0,1 0,0 0,1 0,-1 0,0-1,0 1,0 0,1 0,67 22,-67-23,1 0,-1 1,0-1,0 0,1 1,-1-1,0 1,0 0,0 0,1 0,-1 0,0 0,0 0,-1 1,1-1,0 1,0-1,-1 1,1 0,-1-1,1 1,-1 0,0 0,1 0,-1 0,0 0,0 0,-1 1,1-1,0 0,-1 0,0 1,1-1,-1 0,0 1,0-1,0 0,0 0,-1 1,1-1,-1 0,1 1,-1-1,0 0,0 0,0 0,0 1,-66 93,1-64,50-32</inkml:trace>
  <inkml:trace contextRef="#ctx0" brushRef="#br0" timeOffset="5759.82">7790 315,'-5'-2,"0"1,0 0,0 0,0 0,-1 0,1 1,0 0,0 0,-1 1,1 0,0-1,0 2,0-1,0 0,0 1,0 0,0 0,0 1,1-1,-1 1,1 0,0 0,0 1,0-1,0 1,1 0,-1 0,1 0,-1 2,-3 3,0 0,1 1,0 0,1 0,0 0,0 1,1 0,1 0,0 0,0 0,1 0,-1 10,3-17,0 1,-1-1,1 1,1-1,-1 0,1 1,-1-1,1 0,0 0,1 1,-1-1,1 0,0 0,0 0,0-1,0 1,1 0,0-1,-1 1,1-1,0 0,1 0,-1 0,0-1,1 1,0-1,0 0,-1 0,1 0,0 0,1-1,-1 1,0-1,3 0,11-1,-1 0,1-2,-1 0,1-1,-1-1,0 0,0-1,-1-1,0-1,0 0,0-1,-1-1,0 0,-1-1,0-1,6-6,115-123,-131 135,0-1,0 1,-1-1,0 0,0 0,0 0,-1 0,1 0,-2-1,1 1,-1-1,0 1,0-1,-1 1,0-1,0 0,0 1,-1-1,0 1,0-1,-1 1,0-1,0 1,0 0,-1 0,0 0,-2-3,0 4,1 0,-1 0,0 0,0 1,-1 0,0 0,1 0,-1 0,0 1,-1 0,1 1,0-1,-1 1,0 0,1 1,-1 0,0 0,0 0,0 1,0 0,0 0,1 1,-1 0,-3 1,-158 55,71 11,57-33</inkml:trace>
  <inkml:trace contextRef="#ctx0" brushRef="#br0" timeOffset="6109.809">7911 581,'-17'2,"0"2,0 0,1 1,0 0,0 1,0 1,1 1,-1 0,2 1,0 1,0 0,0 1,1 0,1 1,0 0,1 1,0 0,1 1,0 1,-1 3,7-14,0 0,1 0,-1 0,1 0,0 1,0 0,0-1,1 1,0 0,-1 0,2 1,-1-1,1 0,0 1,0-1,0 0,1 1,-1-1,1 1,1-1,-1 1,1-1,0 1,0-1,1 0,-1 0,1 1,1-1,-1 0,1-1,-1 1,1 0,1-1,-1 0,0 1,1-1,0 0,0-1,0 1,1-1,-1 0,1 0,0 0,2 0,9 0,-1 0,1-1,0-1,0-1,0 0,0-1,0-1,-1 0,1-1,0-1,-1 0,0-1,0-1,-1 0,1-1,-1-1,-1 0,1-1,-1 0,-1-1,0 0,0-1,-1-1,-1 0,0 0,2-3,-9 8,-1 0,1 0,-1 0,0-1,-1 1,0 0,0-1,-1 1,0-1,0 1,0-1,-1 1,0 0,-1-1,0 1,0 0,0 0,-1 0,0 0,0 0,-1 1,0 0,0-1,-1 1,1 1,-1-1,-1 1,1 0,-1 0,1 0,-2 1,1 0,0 0,-1 0,1 1,-1 0,0 0,0 1,-1 0,1 0,0 1,0 0,-1 0,1 1,-1-1,-4 2,-112 19,91-8</inkml:trace>
  <inkml:trace contextRef="#ctx0" brushRef="#br0" timeOffset="6429.806">8492 0,'-19'51,"-13"212,15-28,15-215,1-3</inkml:trace>
  <inkml:trace contextRef="#ctx0" brushRef="#br0" timeOffset="6829.772">8177 387,'178'-122,"9"-22,-146 117,-40 27,0 0,0 0,0 0,0 0,-1 0,1 0,0 1,0-1,0 0,0 1,-1-1,1 0,0 1,0-1,-1 1,1-1,0 1,-1-1,1 1,0-1,-1 1,1 0,-1-1,1 1,-1 0,0 0,1-1,-1 1,0 0,1 0,-1 0,0 0,0-1,0 1,1 0,-1 0,0 0,0 0,0 0,-1-1,1 1,0 0,0 0,0 0,-1 0,1-1,0 1,-1 0,1 0,-1-1,1 1,-1 0,1 0,-9 49,6-44,0 1,0-1,1 1,-1 0,1-1,1 1,-1 0,1 0,1 0,-1 1,1-1,1 0,-1 0,1 0,0 0,1 0,-1 0,1 0,1-1,-1 1,1-1,1 1,-1-1,1 0,0 0,0 0,1-1,-1 0,1 1,1-2,-1 1,1-1,-1 1,1-2,0 1,1-1,0 1,128-9,-101 44,-31-28,3 4</inkml:trace>
  <inkml:trace contextRef="#ctx0" brushRef="#br0" timeOffset="3412.936">4911 1185,'48'-113,"107"-225,-3 39,-152 298,1 0,-1 0,1-1,-1 1,1 0,-1 0,1 0,0 0,0 0,-1 0,1 0,0 0,0 0,0 0,0 0,0 0,0 1,1-1,-1 0,0 1,0-1,0 1,1 0,-1-1,0 1,1 0,-1 0,0-1,0 1,1 0,-1 0,0 1,1-1,-1 0,0 0,1 1,-1-1,0 0,0 1,0 0,1-1,-1 1,0-1,0 1,0 0,0 0,0 0,0 0,0 0,0 0,-1 0,1 0,0 0,0 0,0 1,37 79,-31-62,7 15,7 11,-2 1,-2 0,-2 2,-2 0,-2 1,-3 0,-1 3,-6-49,-1-1,0 1,0-1,0 1,0 0,0-1,-1 1,1-1,-1 1,0-1,0 1,1-1,-2 1,1-1,0 0,0 0,-1 1,1-1,-1 0,0 0,1 0,-1-1,0 1,0 0,0-1,-1 1,1-1,0 0,0 0,-1 0,1 0,-1 0,1 0,-1 0,1-1,-1 0,0 1,1-1,-1 0,1 0,-1 0,0-1,1 1,-1 0,1-1,-1 0,1 0,-1 0,1 0,0 0,-1 0,1 0,-2-2,-25-9,-1-1,2-2,0 0,1-2,0-1,-15-14,-5-3,-55-31,91 58</inkml:trace>
  <inkml:trace contextRef="#ctx0" brushRef="#br0" timeOffset="3939.933">5709 968,'3'0,"0"1,-1-1,1 1,-1 0,1 0,-1 1,1-1,-1 0,0 1,0-1,0 1,0 0,0 0,0 0,0 0,0 0,-1 0,1 0,-1 0,0 1,1-1,-1 1,0-1,0 1,-1-1,1 1,0 0,-1-1,0 1,0 0,0-1,0 1,0 1,-1 97,1-93,-1-1,1 1,-2 0,1-1,-1 1,0-1,0 0,-1 0,0 0,0 0,0 0,-1 0,0-1,-1 0,0 0,1 0,-2 0,1-1,-1 0,0 0,0 0,0-1,0 0,-2 0,5-5,1-1,-1-1,1 1,0 0,0-1,0 1,0-1,0 1,0-1,1 0,-1 0,1 0,0 0,0 0,0 0,0 0,0 0,1-1,0 1,-1 0,1 0,0-1,1 1,-1 0,0 0,1 0,0-1,0 1,0 0,0 0,0 0,2-2,-3 5,13-51,3 1,1 0,3 1,2 1,2 1,5-3,-11 17,2 1,1 1,1 1,2 1,1 1,1 0,8-3,-33 29,0 0,0 1,0-1,-1 1,2 0,-1-1,0 1,0 0,0 0,0-1,1 1,-1 0,1 0,-1 0,1 1,-1-1,1 0,-1 1,1-1,0 1,-1-1,1 1,0 0,-1-1,1 1,0 0,0 0,-1 0,1 1,0-1,-1 0,1 1,0-1,-1 1,1-1,0 1,-1 0,1-1,-1 1,1 0,-1 0,0 0,1 1,-1-1,0 0,0 0,0 1,0-1,0 0,0 1,0-1,0 1,-1 0,1-1,0 1,-1-1,0 1,1 0,-1 0,0-1,0 1,0 0,0 0,-7 26,-2 0,-1 0,-1-1,-1 0,-1-1,-2-1,0 0,-2-1,-1 0,-1-2,0 0,-2-1,-9 6,-12-3,40-31</inkml:trace>
  <inkml:trace contextRef="#ctx0" brushRef="#br0" timeOffset="4439.899">6097 944,'15'-4,"0"0,-1 0,1-2,-1 0,0 0,0-2,-1 1,0-2,-1 0,0 0,0-1,-1 0,0-1,0-1,-2 0,1 0,-2 0,1-2,-2 1,0-1,0 0,-2 0,1 0,-2-1,1-4,-2 13,0 1,-1-1,0 0,0-1,0 1,0 0,-1-1,0 1,-1-1,1 1,-1-1,-1 1,1 0,-1-1,0 1,0-1,-1 1,0 0,0 0,-2-4,0 9,1 0,-1 0,1 1,-1 0,1 0,-1 0,0 0,1 0,-1 1,1-1,-1 1,1 0,0 0,-1 0,1 1,0-1,0 1,0-1,0 1,0 0,0 1,0-1,1 0,-1 1,1-1,-1 1,1 0,0 0,0 0,1 0,-1 0,0 0,1 1,0-1,0 0,0 1,-1 0,1 0,-1 0,1 0,0 0,0-1,1 2,-1-1,1 0,0 0,0 0,0 0,1 0,-1 0,1 0,0 0,0 0,0 0,1-1,-1 1,1 0,0-1,0 1,0-1,1 1,-1-1,1 0,0 0,0 0,0-1,0 1,0-1,0 1,1-1,-1 0,1-1,0 1,-1 0,1-1,0 0,0 0,0 0,0 0,0-1,0 0,0 1,0-2,0 1,0 0,0-1,0 0,4 0,18-3,-25 2,0 1,1 0,-1 0,1 0,-1 0,1 0,0 0,-1 1,1-1,0 1,0-1,-1 1,1-1,0 1,0 0,0 0,-1 0,1 0,0 0,0 0,0 1,-1-1,1 0,0 1,0 0,-1-1,1 1,0 0,-1 0,1 0,-1 0,1 0,-1 0,0 0,1 0,-1 1,0-1,0 1,0-1,0 1,0-1,0 1,0-1,0 1,-1 0,1 0,-1-1,1 1,-1 0,0 0,0-1,1 1,-1 0,0 0,-1 0,1 0,0-1,-1 1,1 0,-1 0,1 0,-16 41,13-37,0 0,0-1,0 2,1-1,0 0,0 0,1 1,0-1,0 1,0-1,1 1,0-1,0 1,1-1,0 1,0-1,0 1,3 5,6 3</inkml:trace>
  <inkml:trace contextRef="#ctx0" brushRef="#br0" timeOffset="4709.881">6750 701,'-8'9,"-7"10,-5 6,0 4,1 0,3 0,4-2,4 0,8-5,3-7</inkml:trace>
  <inkml:trace contextRef="#ctx0" brushRef="#br0" timeOffset="4959.896">6701 363,'-4'-4,"3"-2,1 1</inkml:trace>
  <inkml:trace contextRef="#ctx0" brushRef="#br0" timeOffset="5209.866">7016 169,'-22'148,"-6"360,-15-297,40-202</inkml:trace>
  <inkml:trace contextRef="#ctx0" brushRef="#br0" timeOffset="8139.682">387 1935,'249'-54,"355"-58,5 27,198 13,951-58,28 3,-255 46,-701 42,-531 37,-275 2</inkml:trace>
</inkml:ink>
</file>

<file path=ppt/ink/ink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5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1,'-27'112,"4"2,6 0,5 1,5 1,5 4,3-74,18 207,-14-229</inkml:trace>
</inkml:ink>
</file>

<file path=ppt/ink/ink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53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0 594,'6'5,"0"0,0-1,0 1,1-1,-1-1,1 1,0-1,0 0,1-1,-1 0,0 0,1 0,-1-1,1 0,0-1,-1 1,1-2,0 1,-1-1,1 0,-1 0,1-1,-1 0,0-1,1 1,3-3,21-10,-1-1,-1-1,0-2,-2-1,4-5,-30 25,7-7,34-24,-2-1,-2-2,0-2,3-8,-15 14,-16 21,-1-1,0 0,-1 0,0-1,-1-1,0 1,-1-1,0-1,0 1,-2-1,1 0,-2-1,0 1,0-1,-2 0,1 0,-2 0,1-8,-2 19,-1 1,1 0,0-1,0 1,-1 0,0-1,1 1,-1 0,0 0,0 0,0-1,0 1,-1 0,1 1,0-1,-1 0,0 0,1 0,-1 1,0-1,0 1,0 0,0-1,0 1,0 0,0 0,0 0,0 0,-1 1,1-1,0 1,-1-1,1 1,0 0,-1 0,1 0,-1 0,-3 0,0 1,0 0,0 0,0 1,0 0,0 0,0 0,1 1,-1 0,1 0,0 0,0 0,0 1,0 0,-13 13,2 0,-1 1,2 0,1 2,0-1,1 2,2 0,0 0,1 1,1 0,1 1,-5 21,12-35,-1 1,1 0,1-1,-1 1,2 0,-1 0,2-1,-1 1,1-1,0 1,1-1,0 0,1 0,0 0,0 0,1-1,0 0,1 0,-1 0,2 0,-1-1,1 0,0 0,0-1,1 0,0 0,0-1,0 0,5 2,12 4,-1-1,2-1,-1-1,1-1,0-2,1 0,-1-2,1-1,0-1,0-1,-1-1,1-2,15-3,5-3,-1-2,0-2,-1-2,-1-2,0-2,-2-1,11-9,-31 17,0-2,-1-1,0 0,-1-2,-1 0,-1-1,0-1,-1 0,-1-2,1-2,-15 19,0 1,0 0,-1-1,1 1,-1-1,0 1,0-1,0 0,0 1,0-1,-1 0,0 0,0 1,0-1,0 0,0 0,-1 1,0-1,0 0,0 0,0 1,0-1,-1 1,0 0,1-1,-1 1,0 0,-1 0,1 0,-1 0,1 0,-1 1,0-1,0 1,0-1,0 1,0 0,-1 1,1-1,-3-1,-1 1,-1-1,0 1,1 0,-1 1,0-1,0 2,0-1,0 1,0 0,0 1,0 0,1 0,-1 1,0 0,0 0,1 0,-1 1,1 1,0-1,0 1,0 0,1 1,-1 0,1 0,0 0,1 0,-1 1,1 0,0 0,0 1,1 0,0-1,0 1,1 1,-1-1,2 0,-1 1,1 0,0-1,1 1,-1 0,2 0,-1 0,1 0,0 0,1 2,1-1,1 1,0-1,0 0,1 0,0-1,1 1,0-1,0 0,0 0,1 0,1-1,-1 0,1 0,0-1,1 1,-1-2,1 1,1-1,-1 0,6 2,7 3,2 0,-1-2,1 0,0-2,1 0,-1-2,20 2,-12-3,0-2,-1 0,1-2,0-1,0-2,-1-1,0-1,0-2,0-1,-1-1,0-1,-1-2,0-1,-2-1,1-1,-2-2,0 0,2-5,-13 11,-1-2,0 1,-1-2,-1 0,0 0,-1-1,5-11,-12 21,-1 1,1-1,-1 0,0 0,-1 0,1 0,-1 0,-1-1,1 1,-1 0,0 0,0-1,-1 1,0 0,0 0,0 0,-1 0,0 0,0 0,0 0,-1 0,0 1,0-1,-3-2,2 4,-1 0,0 1,0-1,0 1,0 0,0 1,-1-1,1 1,-1 0,0 1,1-1,-1 1,0 0,0 1,0-1,0 1,0 0,1 1,-1 0,0-1,0 2,0-1,1 1,-1 0,1 0,-1 0,1 1,0 0,0 0,0 0,0 1,0-1,1 1,0 0,0 1,0-1,-2 4,-2 0,1 1,1 0,0 0,0 0,0 1,2 0,-1 0,1 0,0 1,1-1,0 1,1 0,0 0,1 0,0 0,1 0,0 0,1 0,0 0,1 0,0 0,0 0,1-1,1 1,0-1,0 0,1 0,0 0,1 0,0-1,1 0,2 3,5 1,1-1,0-1,1 0,0-1,0 0,1-2,1 0,-1 0,1-2,0 0,1-2,-1 1,1-2,0-1,0 0,0-2,1 0,4 0</inkml:trace>
  <inkml:trace contextRef="#ctx0" brushRef="#br0" timeOffset="329.612">2653 142,'38'-5,"33"-1,8-5,-4-1,-11 3,-10 2,-11 2,-7 2,-5 2,-3 1,-1 0,-1 0,0-4,0-2,-3 1</inkml:trace>
  <inkml:trace contextRef="#ctx0" brushRef="#br0" timeOffset="563.016">2794 396,'38'0,"28"0,6-4,-3-3,-4 1,-9 1,-3 1,-7 2,-6-4,-5-1,-4 1,-2 2,-1 1,-1 1,0 1,-5 1</inkml:trace>
</inkml:ink>
</file>

<file path=ppt/ink/ink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3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248 402,'-38'43,"-18"29,1 7,10-6,12-9,12-17</inkml:trace>
  <inkml:trace contextRef="#ctx0" brushRef="#br0" timeOffset="851.78">1152 64,'-16'23,"2"1,0 1,2 0,1 1,1 0,1 1,-4 20,11-40,0 0,0 0,0 1,1-1,0 1,0-1,1 1,0-1,0 1,1-1,0 1,0-1,1 0,0 1,0-1,1 0,0 0,0-1,1 1,-1 0,1-1,1 0,-1 0,1 0,0-1,4 4,-4-5,1-1,-1 1,1-1,-1 0,1 0,0-1,1 0,-1 0,0 0,0-1,1 0,-1 0,1 0,-1-1,1 0,-1-1,1 1,-1-1,1 0,-1-1,0 1,0-1,1-1,-1 1,-1-1,1 0,148-110,12-27,-166 139,1 0,-1 0,1 0,-1 0,1 0,-1 0,1 0,-1 1,1-1,0 0,0 0,-1 1,1-1,0 0,0 1,0-1,0 1,0-1,0 1,0 0,0-1,0 1,0 0,0 0,0-1,0 1,0 0,0 0,0 0,0 0,0 0,0 1,0-1,0 0,0 0,0 1,0-1,0 0,0 1,0-1,0 1,-1 0,1-1,0 1,0 0,0-1,-1 1,1 0,0 0,-1-1,1 1,-1 0,1 0,-1 0,1 0,-1 1,10 63,-10-55,1-1,0 1,0 0,1-1,0 1,0-1,1 0,1 0,-1 0,2 0,-1-1,1 1,5 6,-4-12,0 0,0 0,0 0,1-1,-1 1,0-1,1-1,0 0,-1 0,1 0,0 0,0-1,0-1,-1 1,1-1,0 0,-1 0,1-1,0 0,-1 0,0-1,1 1,-1-1,0-1,-1 1,1-1,-1 0,1 0,-1-1,0 0,-1 1,4-6,5-4,-1 0,0-2,-1 1,-1-1,-1-1,0 0,-1 0,0 0,-2-1,4-17,6-11,-9 28</inkml:trace>
  <inkml:trace contextRef="#ctx0" brushRef="#br0" timeOffset="1250.768">2365 374,'23'-11,"17"-8,0-1,-2-2,0-2,-1-1,-2-2,7-8,11-51,-52 83,0 0,0 0,-1 0,1 0,-1 0,0 0,0 0,0 0,0 0,0 0,-1 0,1 0,-1 0,0 0,0 0,0 1,0-1,0 0,-1 0,1 1,-1-1,0 1,0 0,0-1,0 1,0 0,0 0,0 0,-1 0,1 1,-3-2,-1 0,-1 0,0 0,0 1,0-1,-1 2,1-1,0 1,-1 0,1 0,-1 1,1 0,-1 1,1 0,0 0,-1 0,1 1,0 0,0 0,0 1,0 0,0 0,0 1,-4 3,-3 1,0 2,1 0,0 0,0 1,1 1,1 0,0 1,0 0,2 0,-2 4,2-2,0 1,1 0,1 0,1 1,0 0,1 0,1 0,1 0,0 4,2-15,1 0,-1 0,1 0,1 1,-1-1,1 0,0 0,1 0,-1 0,1 0,0 0,1-1,-1 1,1-1,1 1,-1-1,1 0,-1 0,1 0,1-1,-1 1,1-1,-1 0,1-1,0 1,1-1,3 2,12 3,0-2,1 0,0-1,0-1,0-1,0-2,1 0,-1-1,0-1,0-1,1-1,-1-1,-1-1,1 0,3-3,12-2</inkml:trace>
  <inkml:trace contextRef="#ctx0" brushRef="#br0" timeOffset="40458.738">1095 1333,'2'-1,"-1"0,1 0,-1 0,1 0,-1 0,0 0,1-1,-1 1,0 0,0-1,0 1,0-1,0 0,0 1,-1-1,1 0,0 1,-1-1,1 0,-1 0,0 1,0-1,1 0,-1 0,0 0,-1 0,1 1,0-1,0 0,-1 0,1 1,-1-1,0 0,1 1,-1-1,0 0,0 1,0-1,0 1,0-1,-1 1,1 0,0-1,0 1,-1 0,1 0,-1 0,1 0,-1 0,0 0,1 1,-1-1,0 0,0 1,1 0,-1-1,0 1,0 0,1 0,-1 0,0 0,0 0,0 0,0 0,-44 6,0 2,0 1,1 3,1 2,0 1,0 3,2 1,-24 16,64-35,0 0,0 0,0 1,0-1,-1 1,1 0,0 0,0-1,1 1,-1 0,0 1,0-1,0 0,1 1,-1-1,0 1,1-1,0 1,-1-1,1 1,0 0,0 0,0 0,0 0,0 0,0 0,1 0,-1 0,1 0,-1 0,1 0,0 1,0-1,0 0,0 0,0 0,0 0,0 0,1 1,-1-1,1 0,0 0,0 0,0 0,-1 0,2 0,-1-1,0 1,0 0,1 0,-1-1,1 1,-1-1,1 1,14 6,-1-1,2 0,-1-1,1-1,0 0,0-1,0-1,17 0,-7-1,-22-2,0-1,1 1,-1 0,0 1,0-1,0 1,0 0,-1 0,1 1,0-1,0 1,-1 0,1 1,-1-1,1 1,-1-1,0 1,0 1,2 1,-6-1,0-1,0 1,-1-1,1 0,-1 1,0-1,0 1,0-1,0 0,0 0,-1 1,1-1,-1 0,0 0,0-1,0 1,-1 0,1-1,-1 1,1-1,-1 0,0 0,0 0,0 0,0 0,0 0,0-1,-3 1,2 1,-40 26,17-13,0 1,1 2,1 1,0 1,2 1,0 0,-13 21,32-40,1 1,0 0,0 0,0 1,0-1,1 0,-1 1,1 0,1-1,-1 1,1 0,-1 0,1 0,1 0,-1 0,1 0,0 1,0-1,0 0,1 0,-1 0,1 0,1 0,-1 0,1 0,-1-1,2 1,-1 0,0-1,1 1,0-1,0 0,0 0,0 0,1 0,0-1,-1 0,1 1,1-1,-1 0,2 0,10 3,1-1,-1-1,1-1,0 0,0-1,0-1,0-1,0 0,0-1,0-1,0 0,6-3,-20 4,6 0,0 0,0-1,0 0,0 0,0-1,-1 0,1-1,-1 0,0 0,0-1,0 0,-1-1,5-3,0-7</inkml:trace>
  <inkml:trace contextRef="#ctx0" brushRef="#br0" timeOffset="40960.736">813 882,'-28'315,"16"32,16-24,4-137,-6-130,-3-1,-2 0,-2 0,-3 0,-8 24,-5 6,18-61</inkml:trace>
</inkml:ink>
</file>

<file path=ppt/ink/ink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2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10,'39'0,"26"5,8 1,-5 0,-8-1,-10-2,-9-1,-6-1,-4 0,-3-1,-2 0,1-1,-1-4,1-1,0 0,-4-4,-6 0</inkml:trace>
</inkml:ink>
</file>

<file path=ppt/ink/ink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22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24,'39'9,"36"-1,10-2,1-7,-10-3,-13-2,-12 2,-10 0,-8-4,-4 0,-2 1,-6 2</inkml:trace>
</inkml:ink>
</file>

<file path=ppt/ink/ink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1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285 484,'58'-4,"-1"-2,0-2,0-3,-1-2,0-3,-1-2,-1-3,-1-2,-1-2,-1-3,-2-1,29-24,-3-37,-73 87,-1 0,1 0,-1 0,0-1,0 1,0-1,0 1,-1-1,0 1,1-1,-1 1,-1-1,1 1,0-1,-1 1,0-1,1 1,-2-1,1 1,0 0,0-1,-1 1,0 0,0 0,0 0,0 0,0 1,-1-1,1 0,-3-1,-3-1,1 0,-1 1,-1 0,1 0,0 1,-1 0,0 1,0 0,0 0,0 1,0 0,0 0,0 1,0 0,0 1,0 0,0 1,0-1,0 2,1-1,-1 1,1 1,-1-1,1 1,0 1,1 0,-1 0,-1 2,-17 17,2 1,0 2,2 0,1 2,1 0,2 1,1 1,1 1,2 0,1 1,1 0,2 1,-3 22,-15 93,7 1,7 1,6 0,12 134,-4-187,2-76,0 1,-2-1,-1 0,-1 0,-1 1,0-1,-2-1,-1 1,0-1,-2 0,0 0,-1-1,-2 0,0 0,-1-1,0-1,-2 0,0-1,-1 0,-1-2,-10 10,15-18,1 0,-1 0,0-1,0-1,0 1,-1-2,0 0,0 0,0-1,0-1,-1 0,1 0,-1-1,1-1,-1 0,0-1,1 0,0-1,-1-1,1 1,-1-2,7-3,-1 0,1 0,0 0,1-1,0 0,0 0,1 0,0-1,0 1,1-1,0 0,0 0,1 0,0-1,1 1,0 0,1-1,0 1,1-10,-1 19,-2-29</inkml:trace>
  <inkml:trace contextRef="#ctx0" brushRef="#br0" timeOffset="351.479">2 1077,'76'3,"0"-3,0-4,-1-2,7-6,2 2,-1-5,0-3,-1-4,-1-3,55-27,-19-14,-157 149,34-68,1 0,0 1,2 0,-1-1,2 1,0 0,1 1,1-1,1 0,0 0,1 0,0 0,1 0,1-1,1 1,0-1,1 0,3 5,1-2</inkml:trace>
  <inkml:trace contextRef="#ctx0" brushRef="#br0" timeOffset="1454.341">1753 456,'-7'0,"0"1,1 0,-1 0,1 0,-1 1,1 0,0 0,-1 1,1 0,0 0,1 0,-1 0,1 1,-1 0,1 1,0-1,0 1,1 0,0 0,0 0,0 1,0-1,1 1,0 0,0 0,0 0,0 4,-28 59,3 2,4 1,2 1,4 1,3 0,3 1,2 19,7-72,1 1,1-1,1 0,1 1,1-1,1 0,1 0,1 0,1 0,1-1,0 0,2 0,0-1,2 1,-5-16,0 0,0 0,1-1,-1 0,1 0,0-1,0 0,1 0,-1-1,0 0,1 0,-1 0,1-1,0 0,-1-1,1 0,0 0,0-1,-1 0,1 0,0 0,-1-1,0 0,2-1,31-16,-26 7</inkml:trace>
  <inkml:trace contextRef="#ctx0" brushRef="#br0" timeOffset="3235.462">2345 597,'-91'257,"-6"35,84-261,3-11,2 1,0 0,1 0,1 0,1 1,1 0,-1 14,5-33,1-1,-1 1,0-1,0 1,1-1,-1 0,1 1,0-1,0 0,0 1,0-1,0 0,0 0,1 0,-1 0,1 0,-1 0,1-1,0 1,0 0,0-1,0 1,0-1,0 0,0 0,0 1,0-1,1-1,-1 1,0 0,1-1,-1 1,0-1,1 1,-1-1,1 0,-1 0,1-1,-1 1,2-1,97-26,-78 15,-19 11,1 0,-1-1,1 0,-1 0,1 0,-1 0,0 0,0-1,0 0,0 0,-1 0,1 0,-1-1,0 1,1-1,-2 0,1 0,0 0,-1 0,0-1,0 1,0-1,-1 1,1-1,-1 1,0-1,0 0,-1-2,-4-9</inkml:trace>
  <inkml:trace contextRef="#ctx0" brushRef="#br0" timeOffset="3447.556">1893 935,'68'-5,"26"-1,2 0,-5 1,-14-3,-15 0,-13 0,-10 3,-7 2,-4 1,-3 1,-4 1</inkml:trace>
  <inkml:trace contextRef="#ctx0" brushRef="#br0" timeOffset="3734.247">2797 879,'38'0,"28"0,6 0,-3 0,-9-4,-10-3,-9 1,-6 1,-5 1,-7 2</inkml:trace>
  <inkml:trace contextRef="#ctx0" brushRef="#br0" timeOffset="3917.291">2768 1133,'63'-9,"24"-4,8 1,-7 2,-15-2,-9 1,-11 3,-10 2,-7 2,-10 2</inkml:trace>
  <inkml:trace contextRef="#ctx0" brushRef="#br0" timeOffset="4289.104">4152 681,'-51'30,"1"3,2 2,2 2,1 1,2 3,-31 38,70-76,1 0,-1 1,1-1,0 1,0 0,0 0,0 0,1 1,-1-1,1 0,0 1,1 0,-1-1,1 1,0 0,0 0,0-1,1 1,0 0,0 0,0 0,0 0,1 0,0 0,0 0,0-1,0 1,1 0,0-1,0 1,0-1,1 0,-1 1,1-1,0 0,3 2,10 3,-1 0,1-2,1 0,-1 0,1-2,0 0,1-1,-1-1,1-1,-1 0,1-1,0-1,0 0,-1-2,1 0,17-5,-11 5,-1-1,1-1,-1-1,0-1,0-1,0-1,-1-1,0-1,-1-1,0 0,-1-2,13-11,52-76,-82 95,-1 0,0 1,0-1,0 0,-1 0,1 0,-1 0,0-1,-1 1,1 0,-1 0,0 0,0-1,-1 1,0 0,0 0,0 0,0 0,-1 0,0 0,0 0,0 0,-3-4,-4-1,0 0,0 0,-1 1,0 1,-1 0,0 0,0 1,-1 0,0 1,0 0,-1 1,1 0,-11-1,-12-5,0 3,-1 0,0 3,0 1,-1 1,-4 3,3-1</inkml:trace>
  <inkml:trace contextRef="#ctx0" brushRef="#br0" timeOffset="4469.451">3672 879,'504'28,"-425"-27,0-4,73-11,45-10,-168 18</inkml:trace>
  <inkml:trace contextRef="#ctx0" brushRef="#br0" timeOffset="4985.891">4829 258,'36'62,"-2"1,-4 2,-2 2,-3 0,-3 2,-4 0,-2 1,-3 1,-2 10,-10-60,-1 0,-1 0,-1 0,0 0,-2 0,0 0,-2-1,0 1,-1-1,-1-1,-1 0,0 0,-2 0,0-1,-1-1,-1 0,0-1,-2 0,1-1,-2 0,-9 5,-38 27,41-29</inkml:trace>
</inkml:ink>
</file>

<file path=ppt/ink/ink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24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443 18,'-20'-2,"-1"0,1 1,0 1,0 2,0-1,0 2,0 1,0 1,0 0,1 1,0 1,1 1,-1 1,1 1,1 0,0 1,1 1,0 0,0 1,-2 5,14-16,1 0,-1 1,1 0,0 0,-1 0,2 0,-1 0,0 1,0-1,1 1,0-1,0 1,0 0,0 0,1 0,-1 0,1 1,0-1,0 0,1 0,-1 1,1-1,0 0,0 1,1-1,-1 0,1 1,0-1,0 0,0 0,1 0,-1 1,1-2,0 1,0 0,0 0,2 1,3 2,0 0,0-1,1 0,0-1,0 0,0 0,1-1,-1 0,1 0,0-1,0 0,0 0,1-1,-1-1,1 1,-1-1,1-1,-1 0,1 0,-1-1,5-1,-5 1,0 1,0 0,0 1,0 0,0 0,0 1,0 0,0 1,-1 0,1 0,-1 1,0 0,0 0,0 1,-1 0,0 1,0-1,0 1,0 1,-1-1,0 1,-1 0,3 4,3 10,-1 0,0 0,-2 1,-1 0,-1 0,0 1,-2 0,-1 0,-1 0,0 0,-2 0,-1 0,-2 16,2-32,0-1,-1 1,0-1,0 1,0-1,-1 0,1 0,-2 0,1 0,-1-1,1 1,-1-1,-1 0,1 0,-1 0,0-1,0 0,0 0,-1 0,0 0,1-1,-1 0,0 0,-1-1,1 1,0-1,-4 0,-7 2,-1 0,1-2,-1 0,0 0,1-2,-1 0,0-1,1-1,-17-4,29 5,-1 0,1 0,-1 0,1 0,0-1,0 0,0 0,0-1,0 1,0-1,1 0,-1 0,1-1,0 1,0-1,0 0,0 0,1 0,-1-1,1 1,0-1,1 0,-1 0,1 0,0 0,0 0,1 0,-1-1,1 1,0-1,-1-16</inkml:trace>
  <inkml:trace contextRef="#ctx0" brushRef="#br0" timeOffset="921.755">527 18,'5'0,"11"0,8 0,4 0,2 0,2 0,-1 0,-1 0,0 0,0 0,-2 0,1 0,-1 0,0 0,0 0,-4-5,-2-1,-5-1</inkml:trace>
</inkml:ink>
</file>

<file path=ppt/ink/ink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32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0 452,'2'-2,"-1"0,1 0,-1 0,1 0,-1 1,1-1,0 1,0-1,0 1,0 0,0 0,0 0,0 0,0 0,0 0,1 0,-1 1,0-1,1 1,-1 0,0 0,1-1,-1 2,0-1,1 0,0 0,156-16,70-18,8 12,-132 11,-104 11,-1 0,1 0,-1 0,1 0,-1 0,1 0,-1 0,0 0,1 0,-1 1,1-1,-1 0,1 0,-1 0,1 1,-1-1,0 0,1 0,-1 1,0-1,1 0,-1 1,0-1,1 0,-1 1,0-1,0 1,1-1,-1 0,0 1,0-1,0 1,0-1,1 1,-1-1,0 1,0-1,0 1,0-1,0 1,0-1,0 1,0-1,-1 0,1 1,0-1,0 1,0-1,0 1,-1-1,1 0,0 1,0-1,-1 1,1-1,0 0,-1 1,1-1,0 0,-1 1,1-1,0 0,-1 0,1 1,-9 9</inkml:trace>
  <inkml:trace contextRef="#ctx0" brushRef="#br0" timeOffset="278.587">170 593,'460'0,"-238"-28,-114 10,-84 13</inkml:trace>
  <inkml:trace contextRef="#ctx0" brushRef="#br0" timeOffset="801.718">537 0,'10'22,"2"-1,0-1,2 0,0 0,1-2,1 0,0 0,2-2,6 5,3 0,2-1,0-2,0-1,2-2,0 0,1-3,0 0,30 6,80 31,-138-48,-1-1,1 1,0 0,-1 0,1 1,-1-1,0 1,1-1,-1 1,0 0,0 0,0 1,0-1,0 0,-1 1,1 0,-1 0,1 0,-1 0,0 0,0 0,-1 0,1 1,-1-1,1 1,-1-1,0 1,0-1,-1 1,1 0,-1-1,0 1,0 0,0 0,0-1,-1 1,1 0,-1-1,0 1,0-1,-1 1,-7 10,-1-1,-1-1,0 0,-1 0,0-1,-1-1,0 0,-1 0,0-2,0 0,-1 0,-10 3,12-4,-294 189,281-178,15-10,-1-1,1 1,0 1,0 0,1 1,1 0,-1 0,2 1,-1 0,0 2,3 4</inkml:trace>
</inkml:ink>
</file>

<file path=ppt/ink/ink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41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47,'39'0,"26"0,13 0,-3 0,-9 0,-12 0,-4 0,-7-5,-5-1,-5 0,-3 1,-1 1,-2 2,0 1,0 0,-4-3,-2-3,-4 2</inkml:trace>
</inkml:ink>
</file>

<file path=ppt/ink/ink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41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80,'38'5,"33"-4,8-1,0-1,-7-5,-13-2,-5 1,-8-3,-7 0,-5-4,-4 2,-2 2,-6 3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1:39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1,'4'2,"-1"0,0 1,0 0,0-1,0 1,0 0,-1 0,1 1,-1-1,0 1,0-1,0 1,-1-1,1 1,-1 0,0 0,0 0,0 0,-1 0,1 0,-1 0,0 1,6 56,-3 0,-2 0,-3 0,-3-1,-4 12,-3 252,12-325,0 0,0-1,1 1,-1 0,0 0,1 0,-1 0,1 0,-1 0,1 0,0 0,-1 0,1 0,0 0,0 1,-1-1,1 0,0 0,0 1,0-1,0 0,0 1,0-1,0 1,0-1,0 1,0 0,1 0,-1-1,0 1,0 0,0 0,0 0,0 0,1 0,-1 0,0 0,0 1,0-1,0 0,0 1,0-1,0 0,0 1,0 0,0-1,0 1,0-1,0 1,0 0,0 0,0 0,-1-1,1 1,0 0,-1 0,1 0,0 0,-1 0,0 0,1 0,-1 0,1 1,-1 0,10-20</inkml:trace>
</inkml:ink>
</file>

<file path=ppt/ink/ink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42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452 129,'-73'17,"1"3,1 4,1 2,-34 20,56-14,47-31,0-1,0 1,0 0,0 0,0 0,0 0,1 0,-1 0,0 0,0 0,1 0,-1 0,1 1,-1-1,1 0,0 0,-1 1,1-1,0 0,0 0,0 1,0-1,0 0,0 1,0-1,0 0,0 0,1 1,-1-1,0 0,1 0,-1 0,1 1,0-1,-1 0,1 0,0 0,0 0,-1 0,1 0,0 0,10 6,-1-1,1 0,0 0,0-1,0-1,1 0,-1-1,1 0,0 0,0-1,3-1,8 4,-1-2,-1 1,-1 1,1 1,-1 1,0 0,0 2,-1 0,0 1,-1 1,0 1,-1 0,0 2,-1 0,-1 0,0 2,3 4,-11-8,-1 1,0 0,-1 0,0 0,-1 1,0 0,-1 0,-1-1,0 2,-1 3,-1-13,-1 1,1 0,-1 0,-1-1,1 1,-1 0,0-1,0 0,-1 1,1-1,-1 0,0 0,-1-1,1 1,-1 0,0-1,0 0,0 0,-1 0,1-1,-1 0,0 1,0-2,-3 3,-9 3,0 0,0-1,0-1,-1 0,0-1,0-1,-4-1,12-1,1 0,0-1,0-1,-1 0,1 0,0-1,0 0,-1 0,1-1,0 0,0-1,1 0,-1 0,0-1,1 0,0-1,-5-3,-5-9</inkml:trace>
  <inkml:trace contextRef="#ctx0" brushRef="#br0" timeOffset="248.474">283 157,'38'-15,"37"-4,11 1,0 3,-6 5,-6 4,-6 2,-5 3,1 1,0 0,-3 1,4-5,0-2,-1-4,3-1,-1-3,-7 0,-13 4</inkml:trace>
</inkml:ink>
</file>

<file path=ppt/ink/ink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40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424 178,'-22'226,"-14"81,9-46,21-211,0-32</inkml:trace>
  <inkml:trace contextRef="#ctx0" brushRef="#br0" timeOffset="601.329">0 207,'35'-27,"1"3,1 0,1 3,1 1,1 1,0 3,1 1,1 2,1 2,7 0,-36 9,0 0,1 1,-1 1,0 0,1 1,-1 0,0 1,0 1,0 0,0 1,0 0,-1 1,1 1,-1 0,5 4,-14-7,-1 0,0 0,0 0,0 0,0 1,0-1,-1 1,1-1,-1 1,0 0,0 0,0 0,-1 0,0 1,0-1,0 0,0 0,0 1,-1-1,0 1,0-1,0 0,0 1,-1-1,0 0,0 1,0-1,0 0,-2 2,-53 119,35-91,16-29,0 0,0 0,1 1,0-1,0 1,1 0,-1 0,1 0,0 0,1 0,0 1,0-1,0 1,1 0,-1-1,2 1,-1 0,1 0,0 0,0 0,1 0,0-1,0 1,1 0,0-1,0 1,0-1,1 1,0-1,0 0,1 0,1 1,10 6,0 0,2-1,-1-1,1 0,1-1,0-2,6 3,59 33,-76-41,0 1,0 1,0-1,-1 1,1 0,-1 1,-1 0,1-1,-1 2,0-1,0 1,-1-1,1 2,-2-1,1 0,-1 1,0-1,-1 1,1 0,-2 0,1 0,-1 0,0 0,-1 0,0 0,0 0,-1 0,0 0,0 0,-1 0,0 0,0 0,-1 0,0-1,0 1,-1-1,-4 6,-12 6,-1 0,0-2,-2-1,0 0,-1-2,0 0,-1-2,0-1,-1-1,0-1,-1-1,0-2,0-1,-18 2,31-4,-17 4,0-2,0-1,-1-1,1-2,-1-1,0-2,29 3,1-1,-1 1,0-1,1 0,-1 0,0-1,1 1,-1 0,0-1,1 0,-1 1,0-1,1 0,-1 0,1-1,0 1,-1 0,1-1,0 1,0-1,0 0,0 0,0 0,0 0,1 0,-1 0,0 0,1-1,0 1,0-1,0 1,0-1,0 1,0-1,0 1,1-1,0 0,-1 0,1 1,0-1,0 0,0 1,1-1,-1 0,1 1,-1-1,1 0,1-1,13-17,2 3</inkml:trace>
</inkml:ink>
</file>

<file path=ppt/ink/ink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56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761 481,'1'-1,"0"1,-1-1,1 0,0 1,0-1,0 0,-1 0,1 0,0 0,-1 0,1 0,-1 1,1-1,-1-1,1 1,-1 0,0 0,1 0,-1 0,0 0,0 0,0 0,0 0,0 0,0-1,0 1,0 0,-1 0,1 0,0 0,-1 0,1 0,0 0,-1 0,0 0,1 0,-1 0,1 0,-1 0,0 1,0-1,1 0,-1 0,0 1,0-1,0 0,0 1,0-1,0 1,0-1,0 1,0 0,0-1,0 1,0 0,-1 0,1 0,-68-11,29 16,0 2,1 1,-1 2,2 1,-11 7,-54 14,-175 48,234-57,43-23,1 0,-1 1,1-1,-1 1,0-1,1 1,0-1,-1 1,1-1,-1 1,1-1,0 1,-1 0,1-1,0 1,-1-1,1 1,0 0,0-1,0 1,0 0,0 0,0-1,0 1,0 0,0-1,0 1,0 0,0-1,0 1,0 0,1-1,-1 1,0 0,1-1,-1 1,0-1,1 1,-1-1,1 1,-1-1,0 1,1-1,0 1,-1-1,1 1,-1-1,1 0,-1 1,1-1,0 0,-1 0,1 1,0-1,-1 0,1 0,0 0,-1 0,1 0,0 0,-1 0,1 0,0 0,-1 0,1 0,0 0,-1-1,1 1,0 0,143 18,113-1,-254-16,0-1,0 1,-1 0,1-1,0 1,-1 1,1-1,-1 0,1 1,-1-1,0 1,0 0,1-1,-1 1,0 0,-1 0,1 1,0-1,-1 0,1 0,-1 1,0-1,1 1,-1 0,0-1,-1 1,1 0,0-1,-1 1,0 0,1 0,-1 0,0-1,-1 1,1 0,0 0,-1-1,1 1,-1 0,0-1,0 1,0 0,0-1,-1 1,1-1,-1 0,1 1,-1-1,0 0,0 0,0 0,0 0,0 0,0-1,-3 2,-32 34,-1-2,-2-2,-1-1,-43 24,21-13,-14 25,75-66,1 0,0 0,-1-1,1 1,0 0,0 0,0 0,0 0,0 0,1 0,-1 1,1-1,-1 0,1 0,0 0,0 1,0-1,0 0,0 0,0 1,0-1,1 0,-1 0,1 0,0 0,0 1,0-1,0 0,0 0,0-1,0 1,1 0,-1 0,1-1,-1 1,1 0,0-1,-1 0,1 1,0-1,0 0,1 0,11 6,1-2,0 0,0-1,0 0,1-1,-1-1,1 0,-1-1,1-1,0 0,-1-2,1 1,-1-2,1 0,-1-1,0 0,7-5,-14 7,-1 0,1-1,-1 0,0-1,0 0,0 0,-1 0,1-1,-1 0,0 0,0 0,-1-1,0 0,0 0,0 0,-1-1,0 0,0 0,0 0,-1 0,0 0,-1-1,1 1,-1-1,0-2,3-14</inkml:trace>
  <inkml:trace contextRef="#ctx0" brushRef="#br0" timeOffset="328.89">337 1,'-10'110,"5"0,5 0,5 0,14 84,-4-12,-9 0,-7 5,0-60,-23 60,31-143,-2-26</inkml:trace>
</inkml:ink>
</file>

<file path=ppt/ink/ink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02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1 766,'16'-2,"69"-3,1-4,-2-4,1-3,-2-4,0-4,-2-3,-1-4,32-19,-98 43,0 0,-1-1,0-1,0 0,-1-1,0 0,-1-1,0 0,0 0,-2-2,1 1,-2-1,1 0,-2-1,0 0,5-14,-12 23,0 1,0-1,0 0,-1 1,0-1,0 0,0 1,-1-1,1 1,-1 0,0-1,0 1,0 0,-1 0,0 0,0 1,0-1,0 1,0-1,-1 1,1 0,-1 0,0 1,0-1,0 1,0 0,0 0,0 0,-1 0,1 1,-1 0,1 0,-1 0,0 0,1 1,-1 0,0 0,1 0,-1 0,0 1,1 0,-1 0,1 0,-1 1,1-1,-1 1,1 0,-2 1,-15 10,0 1,0 1,2 0,0 2,1 0,0 1,2 1,0 0,-11 19,12-15,0 1,2 1,0 0,2 0,1 1,1 1,1 0,2 0,0 0,0 21,-3 284,12-239,-2 370,-2-446,0 0,-1 1,0-1,-1 0,-2-1,1 1,-2-1,0 1,-1-2,-1 1,0-1,-1 0,0-1,-1 0,-1 0,-1-1,1 0,-13 8,23-19,-1-1,1 0,-1 0,1 0,-1-1,1 1,-1 0,1 0,-1-1,0 1,0-1,1 0,-1 1,0-1,0 0,1 0,-1 0,0 0,0 0,1 0,-1-1,0 1,0-1,1 1,-1-1,1 0,-1 1,0-1,1 0,-1 0,1 0,0 0,-1 0,1-1,0 1,0 0,-1-1,1 1,0-1,0 1,1-1,-2 0,-65-38,62 33,6 0</inkml:trace>
  <inkml:trace contextRef="#ctx0" brushRef="#br0" timeOffset="998.925">141 1359,'110'7,"0"-5,65-9,86-32,-260 39,0-1,0 0,0 1,0-1,0 0,0 1,0-1,0 1,0 0,1-1,-1 1,0 0,0 0,0 0,0-1,1 1,-1 1,0-1,0 0,0 0,1 0,-1 1,0-1,0 0,0 1,0-1,0 1,0-1,0 1,0 0,0 0,0-1,0 1,0 0,0 0,0 0,-1 0,1 0,0 0,-1 0,1 0,-1 0,1 0,-1 0,1 0,-1 1,0-1,0 0,1 0,-1 0,0 1,0-1,0 1,-3 10,-1-2,1 1,0 1,0-1,1 0,1 1,0-1,0 1,1-1,1 1,0-1,1 1,0-1,0 0,1 0,1 0,3 9,3-5</inkml:trace>
  <inkml:trace contextRef="#ctx0" brushRef="#br0" timeOffset="2088.037">565 32,'-8'-4,"0"1,0 1,-1-1,1 2,0-1,-1 1,1 0,-1 1,0-1,1 2,-1-1,-6 3,11-3,0 1,0-1,1 1,-1 0,0 1,0-1,1 1,-1-1,1 1,0 0,-1 0,1 1,0-1,0 1,0-1,1 1,-1 0,1 0,-1 0,1 0,0 1,0-1,0 1,1-1,-1 1,1-1,0 1,0 0,0 0,1-1,0 0,0 0,0 0,0 0,0 0,0 0,1 0,0 0,0 0,-1 0,2 0,-1 0,0-1,1 1,-1 0,1-1,-1 1,1-1,0 1,0-1,1 0,-1 0,0 0,1 0,-1-1,1 1,-1 0,1-1,0 0,0 0,0 0,0 0,0 0,-1 0,1-1,2 1,1 0,1 0,0 0,0-1,0 1,0-1,0-1,0 0,0 0,0 0,-1-1,1 1,0-2,-1 1,1-1,5-3,-7 3,0 0,-1 0,1 0,-1 0,1-1,-1 0,0 0,0 0,-1-1,1 1,-1-1,0 0,0 0,-1 0,1 0,-1 0,0-1,-1 1,1 0,-1-1,0 0,0 1,-1-1,0-2,-1 6,1 0,-1 0,0 1,0-1,0 0,-1 0,1 1,0-1,-1 1,1-1,-1 1,1 0,-1 0,0-1,1 1,-1 0,0 0,0 1,0-1,0 0,0 1,0-1,0 1,0-1,0 1,0 0,0 0,0 0,0 0,0 0,0 1,0-1,0 1,-1 0,-65 28,17 43,51-70,-1 0,0 0,1 0,0-1,-1 1,1 0,0 0,0 0,0 0,0 0,1 0,-1 0,0 0,1 0,0 0,-1-1,1 1,0 0,0 0,0-1,0 1,0 0,0-1,0 1,1-1,-1 0,0 1,1-1,-1 0,1 0,0 0,-1 0,1 0,0 0,0 0,-1-1,1 1,0-1,0 1,0-1,0 0,1 1,5 0,0 0,0-1,0 0,0 0,0-1,0 0,0 0,-1-1,1 0,0 0,-1 0,1-1,-1-1,0 1,0-1,0 0,-1-1,1 0,-1 0,0 0,-1 0,1-1,-1 0,0 0,-1-1,5-6,-9 11,1 0,0 0,0 0,-1 0,1 0,-1 0,0 0,1 0,-1-1,0 1,-1 0,1 0,0 0,0 0,-1 0,1 0,-1 0,0 0,0 0,1 0,-1 0,-1 0,1 0,0 0,0 1,-1-1,1 0,-1 1,1 0,-1-1,0 1,1 0,-1-1,0 1,0 0,0 1,0-1,0 0,0 0,0 1,-1-1,-88-9,88 10,1 0,0 0,0 0,-1 1,1-1,0 1,-1-1,1 1,0 0,0 0,0 0,0 0,0 0,0 0,0 0,0 1,1-1,-1 1,0-1,1 1,-1 0,1 0,-1 0,1 0,0 0,0 0,0 0,0 0,0 0,1 0,-1 1,1-1,-1 0,1 0,0 1,0-1,0 0,0 1,0-1,0 0,1 0,-1 1,1-1,0 0,-1 0,1 0,1 2,9 14</inkml:trace>
</inkml:ink>
</file>

<file path=ppt/ink/ink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07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13,'-2'-1,"1"-1,-1 1,1 0,-1 0,1 0,-1 0,0 0,0 0,1 1,-1-1,0 1,0-1,0 1,0-1,0 1,0 0,0 0,0 0,0 0,1 0,-1 1,0-1,0 1,0-1,0 1,0-1,1 1,-1 0,0 0,0 0,1 0,-1 0,1 0,-1 1,-50 50,49-49,-24 31,1 2,1 0,3 2,1 1,1 0,3 1,1 1,2 1,-1 12,0 1,3 1,2 0,3 1,2 0,3 0,5 48,0-82,2 0,0 0,2-1,0 0,2 0,0-1,1 0,1 0,2-1,-1-1,7 6,-18-23,-1 0,1 0,0-1,0 1,0 0,1 0,-1-1,0 1,0-1,1 1,-1-1,1 0,0 1,-1-1,1 0,0 0,0 0,-1 0,1 0,0-1,0 1,0-1,0 1,0-1,0 0,0 1,0-1,0 0,0 0,0 0,0-1,0 1,0-1,0 1,0-1,0 1,10-9</inkml:trace>
  <inkml:trace contextRef="#ctx0" brushRef="#br0" timeOffset="401.7">738 238,'-92'246,"73"-195,-88 276,99-240,8-85,0 1,1-1,0 1,-1-1,1 1,0-1,0 1,0-1,1 0,-1 1,0-1,1 0,0 0,-1 0,1 0,0 0,0-1,0 1,0-1,0 1,1-1,-1 1,0-1,1 0,-1 0,1 0,-1-1,1 1,-1-1,1 1,0-1,13 0,0 0,0-1,0-1,0-1,-1 0,1-1,-1-1,1 0,-1-1,6-4,0 2,71-29,-90 37,0-1,0 1,0-1,0 0,1 0,-2 0,1 0,0 0,0 0,0-1,0 1,-1 0,1-1,-1 1,1-1,-1 0,1 0,-1 1,0-1,0 0,0 0,0 0,0-2,-1-7</inkml:trace>
  <inkml:trace contextRef="#ctx0" brushRef="#br0" timeOffset="651.221">371 464,'38'-5,"33"-1,8 0,0 1,-8 2,-11 1,-12 1,-8 0,-7 1,-4 0,-2 1,-1-1,-5 0</inkml:trace>
  <inkml:trace contextRef="#ctx0" brushRef="#br0" timeOffset="933.586">1245 521,'53'-5,"27"-6,5-2,-8 2,-11-2,-13 1,-6 3,-5 2,-6-1,-4-1,-3 2,-10 2,-10 2</inkml:trace>
  <inkml:trace contextRef="#ctx0" brushRef="#br0" timeOffset="1188.936">1274 747,'38'5,"33"-4,12-1,3-1,-8-6,-9 0,-6-5,-4 0,-3-3,-5 1,-8 3,-10 4</inkml:trace>
  <inkml:trace contextRef="#ctx0" brushRef="#br0" timeOffset="1437.467">2629 295,'-65'33,"2"4,1 2,2 3,2 3,-10 13,-25 48,91-103,0 0,0 0,0 0,1 0,-1 0,1 0,0 0,0 1,0-1,0 0,1 1,-1-1,1 1,0-1,0 1,0-1,0 1,1-1,-1 1,1-1,0 1,0-1,0 0,1 0,-1 1,1-1,0 0,-1 0,1-1,1 1,-1 0,0-1,1 1,-1-1,1 0,0 1,2 0,8 3,0-1,1 0,-1-1,1-1,0 0,0 0,1-2,-1 0,0 0,1-1,-1-1,0-1,0 0,0-1,0 0,0-1,9-4,7-1,1-2,-1-1,-1-2,-1-1,0-1,9-7,-30 19,-1-1,1 0,-1 0,0 0,0-1,-1 1,0-1,0-1,0 1,-1-1,1 0,-2 0,1 0,-1 0,0-1,-1 1,1-1,-1 0,-1 0,0 0,0 0,0 0,-1 0,0 0,-1 0,0 1,0-1,-1 0,0 0,0 0,-1 1,0-1,0 1,0 0,-1 0,0 0,-1 0,0 1,0 0,0 0,-4-3,-2 0,-1 1,0 1,0 0,0 1,-1 0,0 0,-1 2,1 0,-1 0,0 1,0 1,-3 0,-8 0</inkml:trace>
  <inkml:trace contextRef="#ctx0" brushRef="#br0" timeOffset="1716.687">2910 13,'24'14,"-2"1,0 1,-1 1,-1 1,-1 0,0 2,-1 0,-2 1,0 1,-1 1,-1 0,-1 0,1 6,-4-10,-1 1,-1 0,0 0,-2 0,-1 1,0 0,-1 0,-2 0,0 0,-1 1,-1-1,-1 1,-1-1,-1 0,0 0,-3 5,-2 0,0 0,-1-1,-2-1,0 1,-2-2,-1 0,0 0,-2-2,-1 0,0 0,-17 13,7-9,-1-1,-1-1,-1-2,-1-1,-30 14,33-20</inkml:trace>
</inkml:ink>
</file>

<file path=ppt/ink/ink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11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0 127,'73'-32,"0"4,2 2,56-10,-41 32,-88 4,0 0,-1 0,1 0,0 1,-1-1,1 1,0-1,-1 1,1 0,-1-1,1 1,0 0,-1 0,0 0,1 0,-1 0,0 0,1 1,-1-1,0 0,0 1,0-1,0 1,0-1,-1 1,1-1,0 1,-1-1,1 1,-1 0,1 0,-1-1,0 1,0 0,0-1,0 1,0 0,0 0,0-1,-1 1,1 0,-1-1,1 1,-1 0,1-1,-1 1,0-1,0 1,-7 11,0 0,0 0,-2-1,1 0,-2 0,1-2,-1 1,-1-1,0-1,-1 0,1-1,-8 4,-38 29,53-39,1 0,-1 1,1-1,0 1,0 0,0 0,0 0,0 0,1 1,-1 0,1 0,0 0,0 0,1 0,-1 0,1 1,0-1,0 1,0 0,1-1,0 1,0 0,0 0,0 0,1 0,-1 0,2 0,-1 0,0 0,1 0,0 0,0 0,0-1,1 1,0 2,9 3,0 0,1 0,0-1,0-1,1 0,0-1,1 0,0-1,9 3,9 5,-6-2,101 57,-121-65,-1 0,0 0,-1 0,1 1,-1-1,0 1,0 0,0 1,-1-1,1 0,-1 1,-1 0,1 0,-1 0,0 0,0 0,-1 0,0 1,0-1,0 5,-3 0,-1 0,-1-1,0 1,0-1,-1 0,0 0,-1 0,0-1,-1 0,1 0,-2 0,1-1,-1 0,-1-1,1 0,-1 0,0-1,-1 0,0 0,0-1,-2 0,-23 13,-2-2,0-1,0-2,-1-1,-1-3,-9 1,42-9,1 0,-1 0,1-1,-1 0,1 0,-1 0,0-1,1 0,-1 0,1 0,0-1,-1 1,1-1,-4-2,-9-9</inkml:trace>
</inkml:ink>
</file>

<file path=ppt/ink/ink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10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58,'68'0,"198"-12,-6-23,-123 24,-138 11</inkml:trace>
  <inkml:trace contextRef="#ctx0" brushRef="#br0" timeOffset="221.628">0 283,'39'5,"36"-4,10-1,1-1,-5-1,-7-4,-6-1,-10 0,-5-3,-2 0,-5 2,-1 1,-7-1,-12-1</inkml:trace>
</inkml:ink>
</file>

<file path=ppt/ink/ink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0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323 123,'-20'43,"-15"44,-2 15,5-3,4-10,6-11,2-8,4-7,1-9,2-4,-1-6,2-6,-2-4,1-3,3-3,-1 0,1-6</inkml:trace>
  <inkml:trace contextRef="#ctx0" brushRef="#br0" timeOffset="387.161">266 67,'1'64,"2"1,3-1,4-1,1 1,19 54,-18-84,1 0,1-1,2 0,1-2,14 19,-30-47,1-1,-1 1,0-1,1 1,0-1,0 0,-1 0,1 0,1 0,-1 0,0 0,0 0,1-1,-1 1,1-1,-1 0,1 1,-1-1,1-1,0 1,0 0,0-1,-1 1,1-1,0 0,0 0,0 0,0 0,-1 0,1-1,0 1,0-1,0 0,-1 0,1 0,0 0,-1 0,1-1,-1 1,0-1,1 1,1-3,11-15,0-1,-1-1,-1-1,-1 1,-1-2,-1 0,-1 0,-1 0,-2-1,0 0,2-23,5-23,-4 0,-3-1,-4 0,-3-38,-12 47,7 63,1 5</inkml:trace>
</inkml:ink>
</file>

<file path=ppt/ink/ink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3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57,'-7'29,"1"0,1 1,2-1,1 1,1-1,2 1,1 0,2 4,-5-31,1 0,0-1,1 1,-1 0,0-1,1 1,0 0,-1-1,1 1,0-1,0 1,1-1,-1 1,0-1,1 0,-1 1,1-1,0 0,0 0,0 0,0-1,0 1,0 0,1-1,-1 1,0-1,1 0,-1 0,1 0,-1 0,1 0,0-1,-1 1,1-1,0 1,-1-1,1 0,0 0,0-1,0 1,9-4,0-1,-1 0,1 0,-1-1,0-1,0 0,-1-1,0 0,-1 0,1-1,-2 0,1-1,-1 1,1-4,66-62,-72 73,-1 1,1 0,-1-1,1 1,0 0,-1 1,1-1,0 0,0 1,0-1,0 1,-1 0,1 0,0 0,0 0,0 1,0-1,0 1,-1 0,1 0,0 0,-1 0,1 0,0 0,-1 1,1-1,-1 1,0 0,0-1,0 1,0 0,0 1,0-1,0 0,0 0,-1 1,1-1,0 3,49 37,-45-41,1-1,-1 0,0 1,0-2,1 1,-1-1,0 0,0 0,0-1,0 0,0 0,-1 0,1-1,0 0,-1 0,0 0,0 0,0-1,0 0,0 0,-1-1,1 1,-1-1,-1 0,1 0,-1 0,1 0,-2-1,1 0,0 1,-1-1,0 0,0-1,14-36,-10 25</inkml:trace>
  <inkml:trace contextRef="#ctx0" brushRef="#br0" timeOffset="315.732">871 311,'33'-14,"0"-1,-1-1,-1-3,0 0,-2-2,0-1,8-9,-34 29,0 0,0 0,0-1,0 1,0-1,-1 1,0-1,1 0,-1 0,0 0,0 0,0 0,-1 0,1-1,-1 1,0 0,0-1,0 1,0-1,-1 1,1-1,-1 0,0 1,0-1,0 0,-1 1,1-1,-1 1,0-1,0 1,0-1,0 1,-1-1,1 1,-1 0,0 0,0 0,0 0,0 0,-1 0,1 1,-1-1,0 1,0-1,-5 0,0 0,0 1,0 0,0 0,0 1,-1 0,1 0,0 1,0 0,-1 1,1 0,0 0,0 1,0-1,0 2,0-1,0 1,0 1,1-1,0 1,0 1,0-1,0 1,1 0,-1 1,1-1,1 1,-1 1,1-1,0 1,0 0,1 0,0 0,0 0,1 1,0 0,0 0,1 0,0 0,0 0,1 0,0 7,-2-6,1 0,1 1,-1-1,2 1,-1 0,2-1,-1 1,1 0,0-1,1 1,0-1,1 0,0 0,0 1,1-2,0 1,1 0,0-1,0 0,1 0,0-1,0 1,1-1,0-1,0 1,3 1,7 2,-1-1,1-1,1-1,-1 0,1-1,0-1,1-1,-1 0,20 0,-10-1</inkml:trace>
</inkml:ink>
</file>

<file path=ppt/ink/ink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0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99,'-15'21,"0"0,2 1,1 1,0 0,2 0,1 1,1 1,0 0,1 6,5-27,1 0,-1 0,1 0,0 1,0-1,0 0,1 0,-1 0,1 1,0-1,1 0,-1 1,1-1,-1 0,1 0,1 0,-1 0,0 0,1 0,0 0,0 0,0-1,1 1,-1 0,1-1,0 0,-1 0,2 0,-1 0,0 0,0-1,1 1,0-1,-1 0,1 0,0 0,0-1,0 1,0-1,0 0,1 0,5-4,0 1,1-2,-1 1,0-2,-1 1,1-1,-1-1,0 1,0-2,0 1,-1-1,0 0,-1-1,1 0,-1 0,-1-1,0 0,0 0,-1 0,0-1,0 0,-1 0,-1 0,2-4,-2 8,0-1,0 0,-1 0,0-1,0 1,-1 0,0-1,0 1,0-1,-1 1,0-1,-1 1,0 0,0-1,0 1,-1 0,0-1,-1 1,0 0,0 0,0 1,-1-1,0 1,0 0,0 0,-1 0,0 0,0 1,-3-2,4 3,0 0,0 0,-1 1,0-1,0 1,0 0,0 1,0-1,0 1,-1 0,1 1,-1-1,1 1,-1 0,0 0,1 1,-1 0,0 0,0 0,-3 1,-13 3</inkml:trace>
  <inkml:trace contextRef="#ctx0" brushRef="#br0" timeOffset="1651.994">541 14,'-11'17,"1"0,1 2,0-1,1 1,1 0,1 0,1 1,0 0,2 0,0 0,1 5,2-22,0-1,0 0,0 0,1 1,-1-1,0 0,1 0,0 0,-1 1,1-1,0 0,0 0,0 0,1 0,-1-1,0 1,1 0,-1 0,1-1,-1 1,1-1,0 1,0-1,0 0,0 0,0 0,0 0,0 0,0 0,0 0,0-1,0 1,1-1,-1 0,0 1,0-1,1 0,-1 0,0-1,2 1,4-1,-1-1,0 1,0-1,0 0,0-1,0 0,-1 0,1 0,-1-1,0 0,0 0,1-2,127-156,-131 161,0-1,-1 1,1 0,0 0,-1 0,1 1,0-1,0 1,0-1,0 1,0 0,0 0,-1 0,1 1,0-1,0 1,0-1,0 1,-1 0,1 0,0 0,-1 0,1 1,-1-1,1 1,-1 0,1-1,-1 1,0 0,0 0,0 0,0 1,-1-1,1 0,0 1,-1-1,0 1,0 0,1-1,-2 1,1 0,0 0,0 0,-1 0,20 26,-19-26,1 0,0 0,0 0,0 0,0 0,1 0,-1 0,1-1,0 1,-1-1,1 0,0 0,1 0,-1 0,0-1,0 1,1-1,-1 0,1 0,-1 0,1 0,-1-1,1 1,0-1,-1 0,1 0,-1 0,1-1,0 1,-1-1,1 0,-1 0,6-4,0-1,-1-1,0 1,0-1,-1-1,0 1,0-1,-1 0,0-1,0 0,-1 0,0 0,-1 0,0-1,0 0,-1 0,0 0,-1 0,0 0,0-7,3-5,2 5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1:39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398 127,'-4'-8,"0"1,-1-1,0 1,0 0,-1 0,0 1,0 0,0 0,-1 0,0 1,0 0,0 0,-1 0,1 1,-1 1,0-1,-1 1,1 0,0 1,-1 0,1 0,-1 1,-2 0,-6-3,0 1,0 0,-1 1,1 1,0 1,-1 0,1 1,0 1,0 1,-2 1,16-4,1 1,0 1,-1-1,1 0,0 0,0 1,0-1,0 1,0 0,1 0,-1 0,0 0,1 0,0 0,-1 0,1 0,0 0,0 1,0-1,0 0,0 1,1-1,-1 1,1-1,0 1,-1-1,1 1,0-1,1 1,-1-1,0 1,1-1,-1 0,1 1,0-1,0 1,0-1,0 0,0 0,0 1,2 0,67 85,-62-84,0 0,1 0,0 0,0-1,0 0,0-1,0 0,0-1,1 0,-1 0,1-1,-1 0,1 0,-1-1,0-1,1 1,-1-2,0 1,0-1,0 0,-1-1,1 0,-1-1,0 0,0 0,0 0,-1-1,1 0,-2-1,1 0,-1 0,3-4,23-4,-35 60,1-38,-21 120,-22 219,46-325</inkml:trace>
</inkml:ink>
</file>

<file path=ppt/ink/ink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6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0,'-5'39,"3"17,2 4,2-9</inkml:trace>
</inkml:ink>
</file>

<file path=ppt/ink/ink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6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6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0,'-11'417,"18"-117,9-150,-11-111,-7-25</inkml:trace>
  <inkml:trace contextRef="#ctx0" brushRef="#br0" timeOffset="434.532">0 593,'488'29,"-240"-31,-245 2,1 0,-1-1,0 0,0 1,0-1,1 0,-1-1,0 1,-1-1,1 1,0-1,0 0,-1 0,1 0,-1 0,1 0,-1-1,0 1,0-1,0 0,0 1,0-1,-1 0,0 0,1 0,-1 0,0 0,0 0,0-1,-1 1,1 0,-1 0,0-1,0 1,0 0,0-1,-1 1,1-2,0 0,-1 1,0-1,0 0,0 1,-1-1,1 1,-1-1,0 1,0 0,-1 0,1 0,-1 0,0 0,0 0,0 1,-1 0,1-1,-1 1,0 0,0 1,0-1,0 1,0 0,-3-2,1 3,-1 0,1 0,0 0,0 1,0 0,-1 0,1 0,0 1,0 0,0 0,0 1,0 0,0 0,0 0,0 1,1-1,-1 1,1 1,0-1,0 1,0 0,-3 4,-2 1,0 0,1 1,1 0,0 1,0 0,1 0,1 0,-1 1,2 0,-2 5,3-9,1 0,-1 0,1 0,1 0,0 1,0-1,0 1,1-1,0 1,1 0,0 0,1-1,-1 1,2 0,-1-1,1 1,0-1,1 0,0 1,1-1,-1 0,1-1,1 1,0-1,0 0,0 0,12 5,0-1,1 0,0-1,0-2,1 1,0-2,1-1,0 0,-1-2,2 0,-1-1,0-1,1-1,-1 0,1-2,-1-1,3 0,9 1</inkml:trace>
</inkml:ink>
</file>

<file path=ppt/ink/ink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5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1,'-9'19,"2"1,1 0,0 0,1 1,2-1,0 1,1 0,1 0,1 0,0 0,4 18,-3-36,-1 0,1 0,0-1,0 1,0 0,1-1,-1 1,0-1,1 1,0-1,-1 0,1 0,0 1,0-1,0-1,1 1,-1 0,0 0,1-1,-1 1,1-1,-1 0,1 0,0 0,-1 0,1 0,0-1,0 1,0-1,-1 0,1 0,0 0,0 0,1 0,4-2,-1 1,1-1,0 0,-1-1,1 0,-1 0,0 0,0-1,0 0,0-1,4-3,133-107,-141 113,1 0,0 1,0-1,0 1,-1 0,1 0,0 1,0-1,1 1,-1 0,0 0,0 0,0 0,0 1,0 0,0 0,0 0,0 0,-1 0,1 1,0 0,-1 0,1 0,-1 0,0 0,1 1,-1-1,0 1,0 0,-1 0,1 0,-1 0,1 1,-1-1,0 1,0-1,0 3,0-2,0 0,0 0,0-1,0 1,1-1,0 0,0 1,0-1,0 0,0-1,0 1,1 0,-1-1,1 0,0 0,0 0,0 0,-1-1,2 1,-1-1,0 0,0 0,0-1,1 1,-1-1,0 0,0 0,1-1,-1 1,0-1,0 0,0 0,0 0,1 0,0-1,4-6,1 1,-1-1,0-1,-1 1,1-2,-2 1,0-1,0 0,0-1,-1 1,-1-1,0 0,-1-1,0 1,0-1,0-8,1-5</inkml:trace>
  <inkml:trace contextRef="#ctx0" brushRef="#br0" timeOffset="311.342">889 480,'5'-29,"6"-23,7-13,4-1,3 7,-2 9,0 7,0 12,-3 6,0 7,-4 2,0 4,2 4,3 3,-2 7,1 8,-4 8,-4 0</inkml:trace>
</inkml:ink>
</file>

<file path=ppt/ink/ink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4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48,'-7'-6,"0"1,0 0,0 1,-1-1,0 1,1 1,-2 0,1 0,0 0,-1 1,1 1,-1-1,1 1,-1 1,0-1,1 2,-1-1,0 1,1 0,-1 1,1 0,-1 0,1 1,0 0,0 1,0-1,1 2,-1-1,1 1,0 0,0 0,0 1,1 0,0 0,-2 4,-1-3,0 1,1 0,0 0,0 1,1 0,0 0,0 1,1 0,1 0,0 1,0-1,1 1,0 0,1 0,0 0,1 1,0-1,1 1,0 0,1-1,0 1,2 10,3-14,1-1,0 0,0 0,1-1,-1 0,1 0,1 0,-1-1,1 0,0-1,0 0,0 0,0 0,1-1,0 0,-1-1,1 0,0-1,0 1,2-1,59 4,-39-4</inkml:trace>
  <inkml:trace contextRef="#ctx0" brushRef="#br0" timeOffset="373.984">952 20,'-56'22,"0"3,1 3,2 2,-18 14,-11 29,80-70,0-1,0 1,0 0,0-1,1 1,-1 0,1 0,0 0,-1 0,2 0,-1 0,0 0,1 1,-1-1,1 0,0 0,0 0,0 1,0-1,1 0,-1 0,1 0,0 1,0-1,0 0,0 0,1 0,-1-1,1 1,0 0,1 1,1 1,0-1,0 0,1 0,0 0,0 0,0-1,0 1,1-1,-1-1,1 1,0-1,0 0,0 0,0-1,0 1,0-1,0-1,0 1,0-1,1 0,-1-1,0 1,0-1,0 0,0-1,0 0,0 0,0 0,1-1,15-6,-1-1,0-1,0 0,-1-2,-1-1,0 0,2-4,172-207,-193 225,0-1,1 1,-1 0,0-1,0 1,1-1,-1 1,0 0,0-1,1 1,-1 0,0-1,1 1,-1 0,1-1,-1 1,0 0,1 0,-1-1,1 1,-1 0,1 0,-1 0,0 0,1 0,-1 0,1 0,-1 0,1 0,-1 0,1 0,-1 0,1 0,-1 0,1 0,-1 0,0 0,1 0,-1 1,1-1,-1 0,1 0,-1 1,0-1,1 0,-1 0,0 1,1-1,-1 1,0-1,1 0,-1 1,0-1,0 1,1-1,-1 1,6 32,-4-19,-2-13,1 13,1-1,0 1,1-1,0 0,1 0,1 0,0 0,0-1,1 0,1 0,0 0,1-1,0 0,1-1,0 1,0-2,11 9,-2-6,-3-2</inkml:trace>
  <inkml:trace contextRef="#ctx0" brushRef="#br0" timeOffset="724.391">1460 387,'143'-259,"-116"226,-27 32,0 1,1-1,-1 1,1-1,-1 1,0 0,1-1,0 1,-1-1,1 1,-1 0,1-1,-1 1,1 0,0 0,-1 0,1-1,-1 1,1 0,0 0,-1 0,1 0,0 0,-1 0,1 0,0 0,-1 0,1 0,0 1,-1-1,1 0,-1 0,1 1,0-1,-1 0,1 1,-1-1,1 0,-1 1,1-1,-1 1,0-1,1 1,-1-1,1 1,-1-1,0 1,1-1,-1 1,0 0,0-1,1 1,-1 0,0-1,0 1,0-1,0 2,6 53,-7-51,0 1,0-1,1 0,0 0,0 0,0 0,0 0,0 1,1-1,0 0,0 0,0 0,0 0,1 0,0-1,-1 1,1 0,1-1,-1 1,0-1,1 0,0 1,0-1,0 0,0-1,0 1,0-1,1 1,-1-1,1 0,3 1,0-4,1 0,-1 0,0-1,0 0,0-1,0 0,0 0,0 0,-1-1,1 0,-1 0,0 0,0-1,-1 0,1 0,-1-1,-1 1,1-1,-1 0,4-6,7-5,27-27,-29 33</inkml:trace>
</inkml:ink>
</file>

<file path=ppt/ink/ink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22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59 445,'79'-15,"-2"-3,0-4,-1-4,-2-2,-1-4,-1-3,-2-3,32-25,-90 54,1 0,-2 0,1-2,-1 1,-1-2,0 1,-1-1,0-1,0-1,-8 12,-1 1,1-1,-1 0,1 0,-1 0,0 1,0-1,0 0,0 0,0 0,0 1,0-1,-1 0,1 0,-1 0,1 1,-1-1,0 0,0 1,0-1,1 1,-1-1,-1 1,1-1,0 1,0 0,-1-1,1 1,0 0,-1 0,1 0,-1 0,0 0,1 0,-1 1,0-1,1 0,-1 1,0-1,0 1,1 0,-1 0,0 0,0 0,0 0,1 0,-1 0,0 0,0 1,0-1,1 1,-1-1,0 1,1 0,-1-1,0 1,1 0,-2 1,-15 9,1 1,0 1,0 1,2 0,0 1,0 0,1 1,1 1,1 0,1 1,0 0,1 0,1 2,1-1,-2 7,-18 49,4 1,3 0,3 2,4 0,3 1,0 70,2-22,3-15,-6-1,-25 107,32-201,0 0,-1 0,-1-1,0 0,-1 0,-1-1,-1 0,-7 9,14-20,0 0,0 0,0-1,0 1,-1-1,1 0,-1 0,0 0,0 0,0-1,0 0,0 0,0 0,-1 0,1 0,-1-1,0 0,1 0,-1 0,0-1,1 1,-1-1,0 0,0-1,1 1,-1-1,0 0,1 0,-1 0,1-1,-1 0,1 0,-4-2,-2-3,1-1,1-1,-1 1,2-1,-1-1,1 0,0 0,1 0,0 0,1-1,0 0,1 0,-1-3,-4-8,-4-8,0-1,2-1,2 0,1 0,1-1,2 0,1 0,2-1,1-28,2 55,1 0,-1 0,1 0,0 0,1 0,0 0,0 1,0-1,1 1,0 0,0 0,1 0,-1 1,1-1,0 1,1 0,-1 1,1-1,0 1,0 0,1 1,-1-1,1 1,0 1,-1-1,1 1,0 0,1 1,-1-1,0 2,0-1,0 1,4 0,41-6,0-2,-1-2,0-3,0-2,24-11,97-58,-171 83,0 0,0 0,-1 0,1 0,0 0,0 0,0 0,1 0,-1 0,0 0,0 0,0 1,1-1,-1 0,0 1,1-1,-1 1,1-1,-1 1,0 0,1 0,-1 0,1 0,-1 0,1 0,-1 0,0 0,1 0,-1 1,1-1,-1 1,0-1,1 1,-1-1,0 1,1 0,-1-1,0 1,0 0,0 0,0 0,0 0,0 0,0 0,0 0,0 1,5 119,-5-22,5-74</inkml:trace>
</inkml:ink>
</file>

<file path=ppt/ink/ink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26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0,'-37'5,"15"-3,0 1,0 1,0 1,0 1,1 1,0 0,-1 3,20-10,0 1,0 0,0 0,0 0,1 0,-1 0,0 0,1 0,-1 1,1-1,-1 0,1 1,-1 0,1-1,0 1,0 0,0-1,0 1,0 0,1 0,-1 0,0 0,1 0,-1 0,1 0,0 0,0 0,-1 0,2 0,-1 0,0 0,0 0,0 0,1 0,-1 0,1 0,0 0,0-1,-1 1,1 0,0 0,1 0,-1-1,0 1,0-1,1 1,0 0,70 43,-64-42,0 0,-1 1,0 0,0 0,0 1,0 0,0 0,-1 0,0 1,0 0,-1 0,4 5,-8-9,1 1,-1 0,0-1,0 1,0 0,0 0,0 0,-1 0,0 0,1 0,-1 0,0 0,0 0,0 0,-1-1,1 1,-1 0,0 0,0 0,0 0,0 0,0-1,0 1,-1 0,1-1,-1 0,0 1,0-1,0 0,0 0,0 0,0 0,-1 0,0 1,-94 46,-22-29,119-20,1 0,-1 0,0 1,0-1,1 0,-1 0,0 1,1-1,-1 0,0 0,0 1,1-1,-1 0,0 1,0-1,0 0,0 1,0-1,1 0,-1 1,0-1,0 0,0 1,0-1,0 1,0-1,0 0,0 1,0-1,0 0,0 1,0-1,-1 1,1-1,0 0,0 1,0-1,0 0,-1 1,1-1,0 0,0 0,-1 1,1-1,0 0,0 1,-1-1,1 0,0 0,-1 0,1 1,0-1,-1 0,1 0,0 0,-1 0,1 0,13 4</inkml:trace>
</inkml:ink>
</file>

<file path=ppt/ink/ink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24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57 408,'167'-17,"63"-12,-118 18,-88 11</inkml:trace>
  <inkml:trace contextRef="#ctx0" brushRef="#br0" timeOffset="234.112">1 662,'43'5,"34"-3,13-3,1 0,-11-5,-8-2,-13 1,-15 2</inkml:trace>
  <inkml:trace contextRef="#ctx0" brushRef="#br0" timeOffset="863.749">678 1170,'433'-480,"-44"-18,-248 326,-140 171,-1 0,1 0,-1 0,1 0,-1 0,1 0,-1 0,1 0,0 0,0 0,0 0,-1 1,1-1,0 0,0 0,0 1,0-1,0 1,0-1,0 1,0-1,1 1,-1-1,0 1,0 0,0 0,0 0,1 0,-1 0,0 0,0 0,0 0,0 0,1 0,-1 1,0-1,0 0,0 1,0-1,0 1,0-1,0 1,0 0,0-1,0 1,0 0,0 0,0 0,-1-1,1 1,0 0,0 0,-1 0,1 1,5 141,-8-91,0 1,0-3,2 1,2-1,2 1,4 3,-5-38,6 65,-9-79,0 0,-1 0,1 0,0 0,-1 0,0 0,1 0,-1 0,0 0,0 0,0 0,0 0,-1-1,1 1,0 0,-1-1,1 1,-1-1,0 1,1-1,-1 0,0 0,0 0,0 0,0 0,0 0,0 0,0-1,0 1,0-1,0 1,0-1,0 0,-2 0,-13-1,1-1,0 0,0-1,0-1,0-1,1 0,-1-1,1-1,1 0,-3-2,-10-4,-24-8,-1 1,-1 3,-45-9,-10 6,80 17</inkml:trace>
</inkml:ink>
</file>

<file path=ppt/ink/ink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26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7 988,'-4'15,"2"-11,2-5</inkml:trace>
  <inkml:trace contextRef="#ctx0" brushRef="#br0" timeOffset="256.819">64 198,'0'0</inkml:trace>
  <inkml:trace contextRef="#ctx0" brushRef="#br0" timeOffset="520.728">176 1073,'140'-227,"-139"225,0 0,0 0,0 0,0 1,0-1,0 0,1 1,-1-1,0 1,1-1,-1 1,1 0,0 0,-1 0,1-1,0 2,0-1,-1 0,1 0,0 0,0 1,0-1,0 1,0 0,0 0,0-1,0 1,0 1,0-1,0 0,0 0,0 1,0-1,0 1,0-1,0 1,0 0,-1 0,1 0,0 0,0 0,-1 0,1 0,-1 1,1-1,-1 1,0-1,1 1,-1-1,0 1,29 50,-29-45,2 0,-1-1,1 1,0 0,0-1,1 0,0 0,0 0,0 0,1-1,0 1,0-1,0 0,0-1,1 1,0-1,0 0,0-1,1 0,-1 1,1-2,0 1,0-1,-1 0,1-1,5 1,-2-6,0-1,-1 0,1-1,-1 0,-1-1,1 0,-1 0,0-1,-1 1,0-2,0 1,0-1,-1 0,-1-1,0 1,0-1,-1 0,0 0,2-8,47-132,-49 129</inkml:trace>
  <inkml:trace contextRef="#ctx0" brushRef="#br0" timeOffset="1188.346">1220 283,'-33'48,"-17"40,6 14,10-5,11-10,9-14,7-15,10-8,4-8,6-6,5-4,5-3,3-2,2-5,-4-6</inkml:trace>
  <inkml:trace contextRef="#ctx0" brushRef="#br0" timeOffset="1919.263">1306 875,'22'-2,"1"-1,-1-1,0-1,0-1,0 0,-1-2,0-1,8-5,-12 6,-1-2,0 0,0-1,-2-1,1 0,-1-1,-1 0,0-1,-1 0,-1-1,0-1,-1 0,7-14,-15 27,0 1,-1-1,1 0,0 0,-1 0,0 0,0 0,0 0,0 0,0 0,-1 0,0 0,1 0,-1-1,0 1,0 0,-1 0,1 0,-1 0,1-1,-1 1,-1-2,0 4,-1 1,1 0,0-1,-1 1,1 0,0 0,-1 0,1 1,-1-1,1 0,0 1,0 0,-1-1,1 1,0 0,0 0,0 1,0-1,0 0,0 0,0 1,0 0,1-1,-1 1,0 0,1 0,0-1,-1 1,1 0,0 1,-1 0,0 0,-4 2,0 1,1 0,0 0,0 0,0 1,1-1,0 1,0 0,0 0,1 1,1-1,-1 1,1-1,0 1,1 0,0 0,0 0,0 0,1 0,1 0,-1 0,2 6,2-9,0 0,0 0,0-1,0 0,1 1,0-1,0-1,0 1,0-1,1 0,-1 0,1-1,0 1,-1-1,1-1,0 1,0-1,1 0,-1 0,0-1,0 1,0-1,0-1,1 1,-1-1,0 0,0-1,0 0,1 0,12-4,0-1,0 0,-1-2,0 0,0-1,-1-1,0 0,-1-2,-1 1,0-2,0 0,-2-1,0 0,0-1,0-4,-11 18,0-1,0 0,0 0,-1 0,1 0,-1 0,0 0,0 0,0-1,0 1,-1 0,1 0,-1-1,0 1,0 0,0-1,0 1,-1-3,-1 6,0 0,0 0,0 0,0 0,0 0,0 0,0 1,0-1,0 1,1-1,-1 1,0 0,0 0,1 0,-1 0,0 0,1 0,-1 1,1-1,-1 0,1 1,0-1,0 1,-1-1,1 1,0 0,0-1,1 1,-1 0,0 0,0 0,-3 2,1 0,-1 1,0-1,1 1,0 0,0-1,0 1,1 1,0-1,0 0,0 1,1-1,-1 1,1-1,1 1,-1 0,1-1,0 1,0 0,0-1,1 1,0 0,0-1,1 1,-1-1,1 1,0-1,1 0,-1 0,1 0,0 0,1 0,-1-1,1 0,3 4,-1-3,0 0,0-1,1 0,-1-1,1 1,0-1,0-1,0 1,0-1,0 0,0-1,1 0,-1 0,1 0,-1-1,1 0,-1-1,1 1,-1-2,7-1,6-2,-1-1,0-1,0-1,0-1,-1 0,-1-2,2-1,1-2,0-2,-2 0,0-1,0-1,-2-1,0 0,-2-1,0 0,-1-1,-1-1,1-4,-7-18,-6 44,-1-1,1 0,0 0,0 1,0-1,0 0,-1 1,1-1,0 0,-1 1,1-1,0 1,-1-1,1 0,-1 1,1-1,-1 1,1-1,-1 1,1-1,-1 1,0 0,1-1,-1 1,0 0,1-1,-1 1,0 0,1 0,-1 0,0-1,1 1,-1 0,0 0,0 0,1 0,-1 0,0 0,1 1,-1-1,0 0,0 0,1 0,-1 1,0-1,1 0,-1 1,1-1,-1 1,0-1,1 1,-1-1,1 1,-1-1,1 1,-1-1,1 1,-10 11,0-1,1 1,1 1,0 0,0 0,1 1,1-1,1 1,0 1,0-1,2 1,-1 0,2-1,0 9,0-18,1 1,1-1,-1 1,1 0,0-1,0 1,0-1,1 1,0-1,0 1,0-1,1 1,0-1,0 0,0 0,1 0,0 0,-1 0,2-1,-1 1,1-1,-1 0,1 0,0 0,1 0,-1-1,0 0,1 1,0-2,0 1,0-1,0 1,0-1,1-1,-1 1,0-1,1 0,-1 0,1-1,0 1,-1-1,3 0,14-5</inkml:trace>
  <inkml:trace contextRef="#ctx0" brushRef="#br0" timeOffset="2188.331">2998 395,'-48'59,"2"2,3 1,-30 60,64-108,2 1,0 1,0-1,2 1,0 0,1 1,-1 9,4-22,0 1,1-1,0 1,0-1,0 1,0-1,1 1,0-1,0 0,0 1,0-1,1 0,-1 1,1-1,0 0,1 0,-1-1,1 1,-1 0,1-1,0 0,1 1,-1-1,0 0,1-1,0 1,0-1,-1 1,4 0,0 0,-1 0,1 0,0-1,-1 0,1-1,0 1,0-1,0 0,0-1,0 0,0 0,1-1,-1 1,0-1,-1-1,1 0,0 0,0 0,-1 0,1-1,-1 0,0-1,1 0,-2 0,1 0,0 0,-1-1,0 0,0 0,0 0,-1-1,0 0,0 1,0-2,-1 1,2-4,1-10</inkml:trace>
  <inkml:trace contextRef="#ctx0" brushRef="#br0" timeOffset="2438.283">2575 678,'34'0,"30"0,13 0,0-5,-10-1,-11 0,-14 1</inkml:trace>
  <inkml:trace contextRef="#ctx0" brushRef="#br0" timeOffset="2669.342">3252 227,'20'50,"-2"2,-2 1,-3 0,-2 0,-3 1,0 13,-5-42,-1 1,-1-1,-1 1,-2-1,0 0,-2 1,0-1,-2 0,-1-1,0 0,-2 0,-1 0,-1-1,-1-1,-1 0,-1 0,-1-2,0 1,-2-2,0 0,-1-1,-10 6,-70 38,79-54</inkml:trace>
  <inkml:trace contextRef="#ctx0" brushRef="#br0" timeOffset="3117.747">3451 819,'38'-5,"27"-1,13 0,-3 1,-9 1,-16-3,-12 0,-7 0,-4 2,-2 2,-1-4,1 0,-4 1</inkml:trace>
  <inkml:trace contextRef="#ctx0" brushRef="#br0" timeOffset="3316.853">3761 537,'-5'43,"-1"29,-1 7,2-6,2-9,6-12,2-10,1-7,-1-4,3-8,1-8</inkml:trace>
  <inkml:trace contextRef="#ctx0" brushRef="#br0" timeOffset="3588.594">4212 367,'5'44,"6"32,2 14,-2-4,-3-11,-2-10,-3-10,-1-11,-2-7,0-5,0-4,-1-6</inkml:trace>
  <inkml:trace contextRef="#ctx0" brushRef="#br0" timeOffset="3989.898">4128 481,'47'-25,"1"2,0 2,2 3,22-5,26 10,-95 13,-1 0,1 0,-1 0,1 0,-1 1,1-1,-1 1,1 0,-1-1,0 1,1 0,-1 0,0 1,0-1,0 0,0 1,0 0,0-1,0 1,0 0,-1 0,1 0,-1 0,1 0,-1 0,0 0,0 0,0 1,0-1,0 1,0-1,-1 0,1 1,-1-1,0 1,1 0,-3 8,0 0,0 0,-1-1,0 1,-1-1,0 0,-1 0,0-1,0 1,-1-1,-1 0,1 0,-1-1,-1 0,1 0,-2-1,-3 3,-40 49,50-57,-1 0,1 1,1 0,-1-1,0 1,1 0,-1 0,1 0,0 0,0 0,0 0,0 0,1 0,-1 0,1 1,0-1,0 0,0 0,0 0,0 1,1-1,0 0,-1 0,1 0,0 0,1 0,-1 0,0 0,1 0,0 0,-1-1,1 1,2 1,92 65,-47-39,-46-28,1 0,-1 1,1-1,-1 1,0 0,0 0,0 0,-1 1,1-1,-1 0,0 1,1 0,-2 0,1-1,0 1,-1 0,0 1,0-1,0 0,0 0,-1 0,1 0,-1 1,0-1,-1 0,1 0,-1 1,1-1,-1 0,-1 0,1 0,-1 0,1 0,-1 0,0-1,0 1,-1 0,1-1,-14 15,0 0,-1-1,-1-1,0-1,-1-1,-1 0,-1-1,1-2,-2 0,1-1,-20 6,40-16,-59 21,35-16</inkml:trace>
  <inkml:trace contextRef="#ctx0" brushRef="#br0" timeOffset="4551.648">5087 594,'-34'19,"-20"25,-1 11,8 5,13-3,12-6,10-7,11-11,11-7,9-7,5-7,9-6,3-3,1-8,-6-2</inkml:trace>
  <inkml:trace contextRef="#ctx0" brushRef="#br0" timeOffset="4817">5341 678,'-13'16,"1"0,1 1,0 1,1 0,1 0,1 1,1 0,0 1,1-1,2 1,-2 13,5-31,1 0,0 1,0-1,0 0,0 0,1 1,-1-1,1 0,-1 0,1 0,0 0,-1 0,1 0,0 0,0 0,1 0,-1 0,0 0,1-1,-1 1,1 0,-1-1,1 1,0-1,0 0,0 0,0 1,0-1,0 0,0-1,0 1,0 0,0-1,0 1,0-1,1 1,-1-1,0 0,0 0,0 0,1 0,-1-1,1 1,92-31,-85 25,0 0,-1-1,0 0,0 0,-1 0,0-2,0 1,-1-1,0 0,0 0,-1 0,0-1,-1 0,0-1,-1 1,0-1,-1 0,0 1,0-2,-1 1,-1 0,0 0,0-1,-1 1,0 0,-2-5,-38-57,26 54</inkml:trace>
  <inkml:trace contextRef="#ctx0" brushRef="#br0" timeOffset="5151.064">5877 537,'-12'6,"-1"1,1 1,0 0,1 0,0 1,0 1,1-1,0 2,1 0,0 0,1 0,0 1,1 0,-6 12,13-21,-1 0,1 0,0 0,-1 0,1 0,1 0,-1-1,0 1,1 0,-1 0,1 0,0 0,0-1,0 1,0 0,1-1,-1 1,1-1,-1 1,1-1,0 0,0 1,0-1,0 0,0 0,1-1,-1 1,0 0,1-1,0 1,-1-1,1 0,0 0,-1 0,1 0,0-1,0 1,2-1,-1 2,1-1,0 1,-1 0,0 0,0 1,1-1,-2 1,1 0,0 0,0 0,-1 0,0 1,1 0,-1-1,-1 1,2 1,-4 0,0 0,-1 0,1 0,-1 0,0 0,0 0,-1 0,0 0,1-1,-2 1,1-1,0 1,-1-1,0 0,0 0,0 0,0 0,-1-1,1 1,-1-1,0 0,0 0,0 0,-1-1,1 1,-1-1,1 0,-5 1,-17 8,2-4</inkml:trace>
  <inkml:trace contextRef="#ctx0" brushRef="#br0" timeOffset="5506.801">6329 198,'-31'49,"3"1,2 1,2 1,3 2,2 0,2 1,-9 56,22-97,1 0,0 0,1 0,0 1,1-1,1 0,0 1,1-1,0 0,1 1,1-1,0 0,1 0,1-1,0 1,0-1,2 0,0 0,0-1,1 0,0 0,1-1,1 0,0-1,0 0,1 0,29 6,-21-13</inkml:trace>
  <inkml:trace contextRef="#ctx0" brushRef="#br0" timeOffset="6237.368">6442 819,'45'-22,"-1"-2,-1-2,-1-2,-1-2,-2-1,20-21,-18-1,-40 52,1-1,-1 1,0-1,0 1,0-1,-1 0,1 1,0-1,-1 0,1 0,-1 0,1 1,-1-1,0 0,0 0,0 0,0 0,0 0,0 0,0 1,-1-1,1 0,-1 0,1 0,-1 1,0-1,0 0,0 1,0-1,0 0,0 1,-1-1,-2 1,0 0,0 0,0 1,0-1,0 1,0 0,0 0,-1 1,1-1,0 1,0 0,0 0,0 0,0 1,0-1,1 1,-1 0,0 0,1 0,-1 1,1-1,0 1,0 0,0 0,0 0,0 0,1 0,-1 1,-9 10,0-1,2 2,-1-1,2 1,0 1,1 0,0 0,1 0,1 1,1 1,5-13,0-1,0 1,0-1,0 0,1 1,0-1,0 1,1-1,-1 0,1 0,-1 0,2 0,-1 0,0 0,1 0,-1-1,1 1,0-1,0 0,0 0,1 0,-1 0,1 0,0-1,0 0,-1 1,2-1,-1-1,0 1,0-1,0 1,1-1,-1-1,1 1,-1-1,0 1,1-1,-1 0,1-1,-1 1,1-1,-1 0,0 0,1 0,-1-1,0 1,0-1,0 0,3-2,18-8,0-1,-1 0,0-2,-1-1,-1-1,0-1,-1-1,-2 0,0-2,0 0,-2-1,13-23,-22 32,-16 20,-13 19,-17 81,37-104,1 0,-1 0,1 0,0 0,0 0,0 0,0 0,0 0,1 0,-1-1,1 1,0 0,0 0,0 0,0-1,0 1,1-1,-1 1,1-1,0 1,0-1,0 0,0 0,0 0,0 0,0 0,1 0,-1-1,1 1,-1-1,1 1,-1-1,1 0,0 0,0-1,0 1,1 0,6-2,0 0,0-1,0-1,-1 1,1-1,0-1,-1 0,0 0,0-1,0 0,-1-1,1 0,-1 0,-1 0,1-1,-1 0,0-1,-1 0,0 0,0 0,-1-1,0 0,0 0,2-7,32-38,43-70,-110 144,14-4,1 0,1 1,0 0,1 1,1 0,0 1,2 0,0 0,1 1,1 0,1 0,1 1,0-1,2 1,2-17,0-1,1 1,-1-1,1 1,0-1,0 1,0-1,0 0,0 1,1-1,-1 0,1 0,0 0,0 0,0 0,1-1,-1 1,1-1,-1 1,1-1,0 0,0 0,0 0,0 0,0-1,0 1,1-1,-1 0,0 0,1 0,-1 0,1-1,-1 1,1-1,-1 0,1 0,-1 0,1 0,-1-1,1 0,-1 1,1-1,0-1,21-4</inkml:trace>
  <inkml:trace contextRef="#ctx0" brushRef="#br0" timeOffset="6519.795">7853 311,'-42'51,"3"2,3 2,1 1,1 7,30-57,-1 0,1 0,1 0,-1 0,1 1,0 0,1-1,0 1,0 0,0 0,1 0,0 1,0-1,1 0,-1 0,2 1,-1-1,1 0,0 0,1 0,0 0,0 0,0 0,1 0,0-1,0 1,1-1,0 0,0 0,5 6,-4-7,1 0,0-1,0 0,0 0,1 0,-1 0,1-1,0 0,0-1,0 0,0 0,0 0,1-1,-1 0,0 0,1-1,-1 0,1 0,-1-1,1 0,-1 0,0-1,0 0,1 0,-1 0,-1-1,1 0,5-4,17-30,-21 17</inkml:trace>
  <inkml:trace contextRef="#ctx0" brushRef="#br0" timeOffset="6756.324">7542 537,'39'5,"31"-4,14-1,-3-1,-10-5,-13-2,-11 1,-8-4,-12 1</inkml:trace>
  <inkml:trace contextRef="#ctx0" brushRef="#br0" timeOffset="6987.654">7966 1,'29'57,"-3"1,-2 2,-3 1,-3 0,-2 1,-1 12,-9-31,-2-1,-2 1,-1 0,-3-1,-1 1,-3-1,-1 1,-2-2,-2 1,-1-1,-2-1,-2-1,-2 0,-2-1,-1 0,-2-2,-5 4,14-21,-2 0,0-2,-1 0,-1 0,0-2,-9 5,4-2</inkml:trace>
  <inkml:trace contextRef="#ctx0" brushRef="#br0" timeOffset="11607.038">8220 1271,'-5'5,"-11"6,-7 6,-6 0,-1 2,-2-2,1 1,0-3,1 1,1-2,5-4</inkml:trace>
</inkml:ink>
</file>

<file path=ppt/ink/ink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43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0 536,'1'227,"0"-216,0 0,1 0,1-1,-1 1,2 0,-1-1,2 0,-1 0,2 0,-1 0,3 2,-5-8,-1 0,1-1,1 0,-1 1,0-1,1 0,-1-1,1 1,0 0,0-1,0 0,0 0,1 0,-1-1,0 0,1 1,-1-1,1-1,-1 1,1-1,0 0,-1 0,1 0,-1 0,1-1,0 0,-1 0,1 0,4-3,0 0,0 0,0-1,0 0,-1 0,0-1,0 0,-1-1,1 0,3-4,-6 4,1 1,1 0,-1 0,1 1,0 0,0 0,0 1,1-1,0 2,-1-1,1 1,1 0,3 0,67 21,-38-3,-32-13,0 0,1-1,-1 0,1-1,-1 0,0 0,1-1,-1 0,0-1,0 0,0 0,0-1,0 0,0-1,-1 0,1 0,-1-1,0 0,0-1,-1 1,0-1,0-1,0 1,-1-1,0-1,0 1,-1-1,1-1,1 1,0 0,0 0,-1-1,0 1,0-2,-1 1,0 0,-1-1,0 0,-1 0,0 0,0-1,-1 1,-1-1,0 1,0-1,-1 0,0 1,-1-1,0 1,0-1,-2 1,1-1,-1 1,-4-9,-5 2,1 3</inkml:trace>
  <inkml:trace contextRef="#ctx0" brushRef="#br0" timeOffset="1118.785">1044 0,'-24'142,"6"1,6 1,6 0,9 50,-4-191,0 0,1-1,0 1,-1 0,1 0,0 0,1 0,-1 0,0 0,1-1,-1 1,1 0,0 0,0-1,0 1,1 0,-1-1,0 1,1-1,0 0,-1 1,1-1,0 0,0 0,0 0,1 0,-1-1,0 1,1-1,-1 1,1-1,0 0,-1 0,1 0,0 0,-1 0,1-1,0 1,0-1,7-1,0-2,0 1,0-1,0-1,-1 0,1 0,-1-1,0 0,0 0,-1-1,0 0,0-1,0 0,5-2,148-155,-160 163,1 0,-1-1,1 1,-1 0,1 0,-1 1,1-1,-1 0,1 0,0 1,0-1,-1 1,1-1,0 1,0 0,0 0,-1 0,1 0,0 0,0 0,0 0,-1 0,1 1,0-1,0 1,-1-1,1 1,0 0,-1 0,1 0,-1 0,1 0,-1 0,0 0,1 0,-1 1,0-1,0 0,1 1,-1-1,0 1,-1-1,1 1,0 0,0-1,-1 1,1 0,-1-1,1 1,-1 1,3 3,0 0,0 0,0 0,1-1,-1 1,1-1,1 0,-1-1,1 1,0-1,0 1,0-1,0-1,1 1,0-1,-1 0,1 0,1-1,-1 0,0 0,0 0,1-1,-1 0,1 0,-1 0,1-1,-1 0,1-1,4 0,0 0,0-1,0-1,0 0,0 0,-1-1,1 0,-1-1,0 0,-1-1,1 0,-1 0,0-1,0 0,-1-1,0 0,-1 0,1-1,-1-1,-4 6,-1-1,1 0,-1 0,-1 0,1 0,-1-1,0 1,0 0,0-1,-1 1,0 0,0-1,0 1,-1-1,1 1,-2 0,0-4,1 6,1 0,-1 1,0-1,0 1,0 0,0-1,-1 1,1 0,-1 0,1 0,-1 0,0 0,0 0,0 0,0 0,0 1,0-1,0 1,-1 0,1-1,0 1,-1 0,1 1,-1-1,1 0,-1 1,0-1,1 1,-1 0,0 0,1 0,-1 0,1 0,-1 0,0 1,0 0,-5 2,0 2,0-1,1 1,-1 0,1 1,0-1,0 2,1-1,0 1,0 0,0 0,1 0,0 1,1 0,0 0,0 0,0 0,1 1,0 1,0-5,0 1,0 0,1 0,-1 0,1 0,1 1,-1-1,1 0,0 1,1-1,0 1,0-1,0 1,1-1,-1 1,2-1,-1 0,1 0,0 1,0-1,0 0,1 0,0-1,0 1,1-1,0 1,0-1,0 0,0 0,1-1,0 1,-1-1,2 0,-1-1,0 1,1-1,3 1,12 3,1-2,1-1,-1-1,1-1,-1-1,1 0,-1-2,1-1,0-1,-1 0,0-2,0-1,0 0,8-5,0-2,-1-1,-1-2,-1 0,0-2,-1-1,-1-1,0-1,-2-1,10-13,38-68,-69 98,1 1,-1-1,-1 0,1 1,-1-1,1 0,-1 0,-1 0,1 0,-1 0,0 0,0 0,0 0,-1 0,1 0,-1 0,-1 0,1 1,-1-1,1 0,-1 1,-1-1,0-1,1 3,-1 0,1 0,-1 1,1 0,-1-1,0 1,0 0,0 0,0 0,0 1,0-1,-1 1,1 0,0 0,-1 0,1 0,-1 0,1 1,-1 0,1 0,-1 0,1 0,-1 0,0 1,1-1,-1 1,1 0,0 0,-1 0,1 1,0-1,-1 1,-92 69,88-62,1 0,0 0,1 0,0 1,0 0,1 1,1-1,-1 1,-1 7,6-14,-1 0,0 0,1-1,-1 1,1 0,0 0,0 0,1 0,-1-1,1 1,0 0,0 0,0-1,1 1,-1-1,1 1,0-1,0 1,0-1,0 0,0 0,1 0,-1 0,1-1,0 1,0-1,0 1,0-1,1 0,0 0,10 4,1 0,0-2,0 0,1 0,-1-1,1-1,-1-1,1 0,0-1,0-1,-1 0,7-3,32 2,81 6,-132-2,1 1,-1-1,1 0,-1 1,0 0,0 0,0 0,-1 0,1 0,-1 0,1 1,-1-1,0 1,-1 0,1 0,-1 0,1-1,-1 1,0 1,0-1,0 0,0 0,0-1,1 1,0 0,0 0,0-1,0 1,1-1,-1 0,1 1,0-1,0 0,0-1,0 1,0-1,1 1,-1-1,1 0,10 1,-1 0,1-1,0-1,-1-1,1 0,0 0,-1-1,1-1,0-1,-1 0,0 0,0-1,0-1,0 0,-1-1,1 0,-1-1,-1-1,8-5,-1-2,-1 0,0-1,-1-1,-1 0,-1-1,0-1,-1 0,-1-1,6-15,-14 27,-1 0,0 0,-1 0,0-1,0 1,-1-1,1 1,-2-1,0 1,0-1,0 1,-1-3,0 9,1-1,-1 0,1 0,-1 1,0-1,0 0,0 1,-1-1,1 1,0 0,-1-1,0 1,1 0,-1 0,0 0,0 0,0 0,-1 0,1 1,0-1,-1 1,1 0,-1-1,1 1,-1 0,0 0,1 1,-1-1,0 0,1 1,-1 0,0 0,0 0,0 0,1 0,-1 0,0 1,-1 0,-5 0,0 1,1 0,-1 1,0 0,1 0,-1 1,1 0,0 0,0 1,1 0,-1 1,1 0,0 0,1 0,0 1,0 0,0 0,1 0,0 1,0 0,1 0,-3 6,-1 3,1 1,2 0,-1 0,2 0,0 0,1 1,1 0,1-1,1 1,1 14,0-24,0 0,1 0,0 0,1 0,-1 0,2 0,-1-1,1 1,1-1,-1 0,1 0,1-1,-1 1,1-1,1-1,-1 1,1-1,0 0,1 0,-1-1,1 0,0 0,0-1,1 0,0-1,-1 0,2 0,22 6,0-1,1-1,-1-2,1-2,1 0,30-3,-31-1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1:39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6,'0'-4,"0"3,0 5,-4 3,-1 3,-1 5,2 4,1-2</inkml:trace>
</inkml:ink>
</file>

<file path=ppt/ink/ink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47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0 908,'107'-194,"56"-69,56-97,-161 274,-57 86,0-1,0 1,0-1,0 1,0-1,0 1,1-1,-1 1,0 0,0 0,0 0,1 0,-1 0,0 0,0 0,1 0,-1 0,0 0,0 1,0-1,0 0,1 1,-1-1,0 1,0 0,0-1,0 1,0 0,0 0,0-1,-1 1,1 0,0 0,0 0,0 0,-1 0,1 0,-1 0,1 0,-1 0,1 1,-1-1,25 57,-22-48,70 238,25 34,-56-164,-42-117,0 0,0 0,0 0,0 0,0 0,0 0,0 0,-1 0,1 0,0 0,-1 0,1 0,0 0,-1-1,0 1,1 0,-1 0,1 0,-1-1,0 1,1 0,-1-1,0 1,0 0,0-1,1 1,-1-1,0 0,0 1,0-1,0 1,0-1,0 0,0 0,0 0,0 0,0 0,0 0,0 0,0 0,0 0,0 0,0 0,0 0,0-1,0 1,0 0,1-1,-1 1,0-1,-52-21,50 20,-486-297,416 255,56 33</inkml:trace>
</inkml:ink>
</file>

<file path=ppt/ink/ink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47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12,'-10'-3,"-1"0,0 1,0 0,0 1,-1 0,1 1,0 0,0 1,0 0,0 1,0 0,0 1,0 0,0 1,1 0,0 0,-4 3,-24 6,7-3,18-7,1 0,-1 1,1 1,0 0,0 0,1 1,-1 1,1 0,0 1,-5 4,15-11,0 0,0 0,0 0,0 0,0 1,0-1,0 0,0 0,1 1,-1-1,0 1,1-1,-1 0,1 1,-1-1,1 1,0-1,0 1,-1-1,1 1,0-1,1 1,-1-1,0 1,0-1,1 1,-1-1,0 1,1-1,0 1,-1-1,1 0,0 1,0-1,-1 0,1 0,0 1,0-1,1 0,-1 0,0 0,0 0,0-1,1 1,-1 0,0 0,1-1,-1 1,1-1,74 27,-51-22,-19-4,0-1,1 1,-1 0,0 0,0 0,0 1,0 0,0 0,0 1,0 0,-1 0,1 0,-1 0,0 1,0 0,0 0,-1 0,1 1,-1 0,3 4,-7-3,-1 1,0 0,0-1,0 1,-1-1,0 0,0 1,0-1,-1 0,0 0,0 0,-1-1,0 1,0-1,0 0,0 0,-1 0,0-1,0 1,0-1,0-1,-2 2,-35 28,-74 77,114-108,1 0,0 0,0-1,0 1,1 0,-1 0,0 0,1 0,-1 0,1 0,-1 0,1 1,0-1,0 0,0 0,0 0,1 0,-1 0,0 0,1 0,0 0,-1 0,1 0,0 0,0 0,0 0,0 0,0-1,1 1,-1 0,0-1,1 1,-1-1,1 0,0 1,-1-1,1 0,0 0,0 0,0 0,0 0,0 0,0-1,91 33,-81-29,1-2,0 0,-1 0,1-1,0-1,0 0,0-1,0 0,-1-1,1 0,0-1,-1 0,0-1,0-1,0 0,0 0,-1-2,7-4,1-3</inkml:trace>
</inkml:ink>
</file>

<file path=ppt/ink/ink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48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0,'3'134,"5"0,6 0,11 25,39 178,-53-263,-6-52,-1 2,-1-1,-1 0,-1 0,-1 1,-2-1,0 1,-2 6,-2-5</inkml:trace>
</inkml:ink>
</file>

<file path=ppt/ink/ink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52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311 240,'-1'1,"-1"0,0 1,1-1,-1 0,1 1,-1-1,1 1,0 0,0-1,-1 1,1 0,1 0,-1 0,0 0,0 0,1 0,-1 0,1 0,-1 0,1 0,0 0,0 0,0 0,0 0,0 0,0 0,1 0,-1 0,1 2,19 178,10 123,-48-157,14-100,8-26</inkml:trace>
  <inkml:trace contextRef="#ctx0" brushRef="#br0" timeOffset="518.338">1 324,'15'-24,"1"0,1 1,1 0,1 2,1 0,1 1,1 1,1 2,0 0,1 1,1 1,0 1,1 2,0 0,1 2,0 1,1 1,22-3,-28 7,0 2,0 1,0 1,0 0,0 2,0 0,20 6,-39-7,1 0,0 1,-1-1,1 1,-1 0,0 0,1 0,-1 0,0 0,0 1,-1 0,1-1,0 1,-1 0,0 0,1 0,-1 1,0-1,-1 1,1-1,-1 1,1-1,-1 1,0 0,-1-1,1 1,-1 0,1 0,-1 0,0 3,-1 3,0 0,-1 1,0-1,0 0,-1 0,-1 0,0-1,0 1,0-1,-1 0,-2 1,-22 30,-2-1,-1-2,-2-1,-14 10,-27 28,71-72,1 1,-1-1,0 1,1-1,0 1,0 0,0 1,0-1,0 0,1 1,-1 0,1-1,0 1,0 0,1 0,-1 0,1 0,0 1,0-1,0 0,0 0,1 1,0-1,0 0,0 1,0-1,1 0,-1 1,1-1,1 0,-1 0,0 1,1-1,0-1,0 1,0 0,0 0,2 2,12 4,0 0,0-1,1-1,0 0,1-2,-1 0,15 3,62 24,-84-28,0 0,-1 1,0 0,0 1,0 0,-1 0,0 1,0 0,-1 0,4 5,-9-9,1 0,-1 0,1-1,-1 1,0 1,-1-1,1 0,-1 0,0 1,0-1,0 0,-1 1,1-1,-1 1,0-1,0 1,-1-1,1 1,-1-1,0 0,0 1,-1-1,1 0,-1 0,0 0,-2 4,-5 6,0-1,-1 0,0-1,-1 0,-1 0,1-1,-2-1,0 0,0 0,0-1,-1-1,-1-1,1 0,-1 0,0-2,-1 0,-10 2,1-1,8-2,-1 1,1-2,-1-1,1 0,-1-1,0-1,1 0,-13-3,17 1,0 0,0-2,0 1,0-2,1 0,-1 0,1-1,1 0,-11-8,8 4</inkml:trace>
</inkml:ink>
</file>

<file path=ppt/ink/ink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55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374 337,'-19'-5,"0"1,0 0,0 1,-1 2,1 0,-1 0,1 2,-1 1,1 0,-1 1,1 1,0 1,-5 3,17-5,1 1,-1 0,1 0,0 0,0 1,1 0,-1 0,1 1,0-1,0 1,1 0,0 1,0-1,0 1,1 0,0 0,0 0,1 0,0 0,0 0,1 1,0-1,0 1,0-1,1 1,0-1,1 1,0-1,0 2,0 1,1 1,0-1,0 0,1 0,0 0,1 0,0-1,0 1,1-1,0 0,1 0,0-1,1 1,-1-2,2 1,-1-1,1 0,0 0,0-1,8 5,-7-10,1 1,-1-1,1-1,-1 0,0 0,1-1,-1 0,0-1,1 0,-1 0,0-1,0 0,-1-1,1 0,-1 0,0-1,0 0,0 0,0-1,-1 0,0 0,-1-1,1 0,3-5,4 0,16-16,0-1,-2-1,-1-2,-2 0,-1-2,-2-1,-1-1,-2-1,-1 0,-1-5,-10 22,-35 91,26-64,0-1,1 1,-1 0,1-1,1 1,-1 0,1 0,0-1,1 1,0 0,0 0,0-1,1 1,0-1,0 1,0-1,1 0,0 0,1 0,-1 0,1 0,0-1,0 1,1-1,0 0,-1-1,2 1,-1-1,0 0,1 0,0-1,0 0,0 0,0 0,1-1,0 1,15-1,0-1,-1-1,1-1,0-1,0-1,0-1,-1-1,0-1,0 0,0-2,-1 0,0-1,-1-2,0 0,0 0,-2-2,1 0,-1-1,-1-1,-1-1,0 0,-1-1,-1 0,1-4,-5 12,0-1,-1 0,-1 0,0-1,0 0,-1 0,0-1,-1 0,0 0,-1 0,-1-1,0 1,0-1,-1 0,-1 1,0-1,-1 0,-1-6,0 16,0 0,0 0,0 1,0-1,0 0,-1 0,0 1,1-1,-1 1,0 0,0-1,0 1,-1 0,1 0,0 0,-1 0,1 1,-1-1,0 1,0 0,1-1,-1 1,0 0,0 1,0-1,0 0,0 1,0 0,0 0,0 0,0 0,0 0,-1 0,1 1,0-1,-1 2,-6 0,0 1,0 0,1 1,-1 0,1 0,0 1,0 0,0 1,1 0,-4 3,4-2,1 0,-1 1,1 0,1 0,-1 0,2 1,-1 0,1 1,0-1,1 1,0 0,3-6,-1 0,1-1,1 1,-1 0,1 0,-1 0,1 0,0 0,0 0,1-1,-1 1,1 0,0 0,0 0,0-1,1 1,-1 0,1-1,0 1,0-1,0 0,0 0,1 1,-1-2,1 1,0 0,0 0,0-1,0 0,3 2,9 4,2-1,-1-1,1 0,-1-1,1-1,1 0,-1-2,0 0,1 0,0-2,-1 0,1-1,-1-1,0-1,1 0,-1-2,0 1,-1-2,8-4,29-3,-50 11,0 0,0 1,0-1,0 1,0 0,0 0,0 0,0 0,0 1,1-1,-1 1,0 0,0 0,1 0,-1 0,0 0,1 1,-1 0,0-1,0 1,0 0,0 1,0-1,0 0,0 1,0 0,0 0,-1 0,1 0,-1 0,1 0,-1 0,0 1,0 0,0-1,0 1,-1 0,1 0,-1 0,1 0,-1 0,1 2,2 41,-4-39,0 0,0 0,0 0,1 0,0-1,1 1,-1 0,1 0,1-1,-1 1,1-1,0 0,0 0,1 0,0 0,0-1,0 1,1-1,0 0,2 2,6-1,0 1,0-1,1-1,0-1,0 0,0 0,0-2,1 0,-1 0,1-1,0-1,-1-1,1 0,-1-1,1 0,-1-1,0-1,0 0,0-1,-1 0,1-1,-1-1,-1 0,1 0,3-5,-3 5,-1-1,0-1,0 1,-1-2,0 0,0 0,-1-1,-1 0,0-1,0 0,-1 0,-1-1,0 0,-1 0,0-1,-1 0,-1 0,0 0,1-10,-5 20,1 1,-1 0,-1 0,1-1,0 1,-1 0,0 0,1 0,-1 0,0 0,-1 0,1 0,0 0,-1 0,0 0,0 1,0-1,0 1,0-1,0 1,0 0,-1 0,1 0,-1 0,0 0,0 1,1-1,-1 1,0 0,0-1,0 1,0 1,-1-1,1 0,0 1,0 0,0-1,-1 1,1 1,0-1,0 0,0 1,-1-1,1 1,0 0,0 0,0 1,0-1,0 0,0 2,-11 5,1 1,1 1,0 0,0 0,1 2,0-1,1 1,1 1,0 0,0 0,1 1,1 0,0 0,1 1,1-1,0 1,1 1,1-1,0 1,1-1,0 8,2-17,1 1,-1 0,1 0,0 0,1-1,0 1,0-1,0 1,1-1,0 0,0 0,0 0,1 0,0-1,0 1,1-1,-1 0,1 0,0-1,1 1,-1-1,1 0,-1-1,1 1,0-1,6 2,11 5,1-2,0 0,1-1,0-1,-1-2,18 1,105-7,-110-4</inkml:trace>
</inkml:ink>
</file>

<file path=ppt/ink/ink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02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1,'-15'3,"-1"0,1 2,0 0,1 0,-1 1,1 1,0 1,1 0,0 0,0 2,1-1,-7 8,17-16,1 1,0-1,1 0,-1 0,0 1,0-1,0 1,1-1,-1 1,1-1,-1 1,1-1,0 1,-1 0,1-1,0 1,0-1,0 1,0 0,0-1,1 1,-1 0,0-1,1 1,-1-1,1 1,0-1,-1 1,1-1,0 0,0 1,0-1,0 0,0 0,0 1,0-1,1 0,-1 0,0 0,1 0,-1-1,0 1,1 0,0 0,74 25,-67-24,19 5,-19-7,0 1,0 0,0 1,-1 0,1 0,-1 1,0 0,1 0,-1 1,-1 0,1 1,0 0,-1 0,0 0,0 1,-1 0,0 0,0 1,0 0,-1 0,1 1,-5-5,0-1,-1 1,1 0,-1 0,1 0,-1 0,0-1,0 1,-1 0,1 0,0 0,-1 0,0 0,1-1,-1 1,0 0,-1-1,1 1,0-1,-1 1,1-1,-1 1,0-1,0 0,0 0,0 0,0 0,0 0,-1-1,1 1,0-1,-1 1,0-1,1 0,-1 0,-1 1,-105 25,105-26,-112 21,91-19</inkml:trace>
</inkml:ink>
</file>

<file path=ppt/ink/ink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59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382 565,'-24'1,"0"2,0 1,0 1,1 1,0 1,0 1,1 1,0 1,0 1,1 1,-15 11,28-18,1 0,1 0,-1 1,1 0,0 0,0 0,1 1,0 0,0 0,0 0,1 1,0-1,1 1,-1 0,2 0,-1 1,1-1,0 0,1 1,0-1,0 1,1-1,0 1,0 0,1-1,0 1,1-1,0 0,0 1,1-1,0 0,0 0,2 1,0-1,0-1,1 0,-1 0,1 0,1-1,-1 0,1-1,0 1,1-1,-1 0,1-1,0 0,0 0,1-1,-1 0,0 0,1-1,0 0,0-1,0 0,-1 0,1-1,8 0,8 0</inkml:trace>
  <inkml:trace contextRef="#ctx0" brushRef="#br0" timeOffset="301.419">862 536,'-33'28,"2"2,0 1,3 1,0 2,2 0,-17 33,40-63,0 0,0 0,1 1,0-1,0 1,0-1,0 1,0 0,1-1,0 1,0 0,1 0,-1 0,1 0,0 0,0 0,1 0,-1 0,1 0,0 0,1 0,-1-1,1 1,0 0,0-1,0 0,1 1,-1-1,1 0,0 0,0 0,1-1,-1 1,3 1,-1-2,0 1,0-1,0 1,1-1,0-1,0 1,0-1,0 0,0-1,0 1,0-1,0-1,1 1,-1-1,0 0,0 0,1-1,-1 1,0-2,0 1,0-1,0 0,0 0,0 0,0-1,-1 0,1 0,-1 0,0-1,0 0,0 0,0 0,-1-1,0 1,0-1,0 0,0 0,-1 0,0-1,0 0,0 1,-1-1,2-4,0-15,0-1,-2 1,0-1,-2 0,-1 0,-1 1,-2-7,3 27,-10-61,4 38</inkml:trace>
  <inkml:trace contextRef="#ctx0" brushRef="#br0" timeOffset="735.653">1030 1045,'10'-12,"77"-89,-4-5,10-24,-92 127,20-25,-20 28,-1 0,0-1,1 1,-1 0,0-1,1 1,-1 0,0 0,1-1,-1 1,1 0,-1 0,0 0,1-1,-1 1,1 0,-1 0,1 0,-1 0,0 0,1 0,-1 0,1 0,-1 0,1 0,-1 0,1 1,-1-1,0 0,1 0,-1 0,1 0,-1 1,0-1,1 0,-1 0,0 1,1-1,-1 0,0 1,1-1,-1 0,0 1,0-1,1 1,-1-1,0 0,0 1,0-1,1 1,-1-1,0 0,0 1,0-1,0 1,0-1,0 1,0-1,0 1,0-1,0 1,0-1,0 0,-1 1,1-1,0 1,4 30,-5-25,1-1,0 1,0-1,0 1,0-1,1 1,0-1,1 1,-1-1,1 0,0 0,0 1,0-1,1-1,0 1,0 0,0-1,0 1,1-1,0 0,0 0,0-1,0 1,1-1,-1 0,1 0,0 0,0-1,0 1,1-1,2 0,-1 0,1-1,-1 0,1 0,-1-1,1 0,0 0,-1-1,1 0,-1 0,1-1,-1 0,1 0,-1 0,0-1,0-1,-1 1,1-1,0 0,-1 0,0-1,0 0,-1 0,1 0,-1-1,0 0,-1 0,1 0,-1-1,1-2,81-202,-78 192</inkml:trace>
  <inkml:trace contextRef="#ctx0" brushRef="#br0" timeOffset="1400.238">2414 452,'-15'-6,"1"1,-1 1,0 1,0 0,0 1,0 0,-1 2,1 0,0 0,-1 1,1 1,0 1,0 0,0 1,0 0,1 1,-1 1,13-5,0 0,-1 0,1 1,0-1,0 0,0 1,0-1,0 1,0 0,0 0,1 0,-1 0,1 0,-1 0,1 0,0 0,0 0,0 1,0-1,0 1,0-1,1 1,-1-1,1 1,-1-1,1 1,0-1,0 1,0-1,1 1,-1-1,1 1,-1-1,1 1,0-1,0 0,0 1,0-1,0 0,0 0,1 1,-1-1,1 0,0 0,80 85,-77-85,-1 1,1-1,-1 1,0 0,0 0,0 1,-1 0,1-1,-1 1,0 0,0 0,0 1,0-1,-1 1,1-1,-1 1,-1 0,1 0,-1 0,1 0,-2 0,1 0,0 0,-1 0,0 0,0 0,-1 0,1 1,-1-1,0 0,-2 4,-4 2,-1 0,-1 0,0-1,-1 0,0 0,0-1,-1-1,0 0,-1 0,0-1,0 0,0-1,-1-1,0 0,0-1,-3 1,-4-1,8-4</inkml:trace>
  <inkml:trace contextRef="#ctx0" brushRef="#br0" timeOffset="1649.005">2894 169,'-19'43,"-17"48,-1 19,0-6,7-10,8-12,8-15,7-14,3-11,4-8,1-5,1-3,-1 0,1-1,-1 1,-1-4</inkml:trace>
  <inkml:trace contextRef="#ctx0" brushRef="#br0" timeOffset="1898.645">2414 705,'38'-9,"32"-4,14 1,-3 2,-10 3,-8 3,-9 6,-10 4,-2 0,-4-1,-3 0,-8-3</inkml:trace>
  <inkml:trace contextRef="#ctx0" brushRef="#br0" timeOffset="2169.634">3486 621,'-30'4,"0"2,0 0,0 2,1 2,1 0,0 2,0 1,1 1,-21 15,-8 39,54-66,1-1,0 1,1 0,-1 0,0 0,0-1,1 1,-1 0,1 0,0 0,0 0,-1 0,1 0,0 0,0 0,1 0,-1 0,0 0,1 0,-1 0,1 0,0-1,0 1,-1 0,1 0,0-1,0 1,1 0,-1-1,0 1,1-1,-1 0,0 1,1-1,0 0,-1 0,1 0,0 0,-1 0,1 0,2 0,6 1,0-1,0-1,1 0,-1 0,0-1,1 0,-1-1,0 0,0 0,0-1,0-1,-1 0,1 0,-1 0,0-2,-1 1,2-1,18-8,12-7,-28 13,0 1,0 1,1 0,0 0,0 1,1 1,-1 1,1-1,0 2,0 0,0 1,5 0,-9 4,-1 1,0 0,0 1,0 0,-1 0,0 1,0 0,0 0,-1 1,0 0,0 0,-1 1,1 0,-2 0,2 3,4 3</inkml:trace>
  <inkml:trace contextRef="#ctx0" brushRef="#br0" timeOffset="2499.943">3740 932,'212'-277,"-161"228,-50 49,-1-1,1 1,-1 0,1-1,-1 1,1 0,-1 0,1 0,0 0,-1-1,1 1,-1 0,1 0,0 0,-1 0,1 0,0 0,-1 1,1-1,-1 0,1 0,-1 0,1 1,0-1,-1 0,1 0,-1 1,1-1,-1 1,1-1,-1 0,0 1,1-1,-1 1,1-1,-1 1,0-1,1 1,-1-1,0 1,0-1,1 1,-1 0,0-1,0 1,0-1,0 1,0 0,0-1,0 1,0-1,0 1,0 0,0-1,0 1,0-1,-1 1,-4 40,4-39,-1 9,-14 119,16-126,1 0,-1 1,1-1,0 0,0 0,1 1,-1-1,1 0,0 0,0-1,0 1,0 0,1-1,0 1,-1-1,1 0,1 0,-1 0,0 0,1 0,-1-1,1 1,0-1,0 0,0-1,0 1,0 0,1-1,3 1,-1 0,1 0,0-1,0 0,-1-1,1 0,0 0,0-1,0 0,-1 0,1 0,-1-1,1-1,-1 1,1-1,-1 0,0-1,-1 1,1-2,0 1,3-4,6-6,0 0,-1-2,0 0,-1 0,-1-1,-1-1,3-5,2-3,-1 3</inkml:trace>
  <inkml:trace contextRef="#ctx0" brushRef="#br0" timeOffset="2731.299">4784 0,'-14'43,"-5"34,-4 8,2 0,4-11,6-12,4-13,4-4,1-6,3-4,-1-3,6-3,1-1,0 0,-2-6</inkml:trace>
  <inkml:trace contextRef="#ctx0" brushRef="#br0" timeOffset="2985.494">4417 452,'34'-10,"25"-3,7 1,3 2,-6 3,-9 3,-14 1</inkml:trace>
</inkml:ink>
</file>

<file path=ppt/ink/ink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05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396 180,'-2'1,"0"1,0-1,0 1,1-1,-1 1,0 0,1-1,-1 1,1 0,0 0,0 0,-1 0,1 0,1 0,-1 1,0-1,0 0,1 0,-1 1,1-1,0 0,0 1,0-1,0 0,0 2,0-1,-3 372,2-153,-28-83,20-115</inkml:trace>
  <inkml:trace contextRef="#ctx0" brushRef="#br0" timeOffset="235.822">0 660,'39'-5,"31"-6,14-1,-3 1,-5-3,-11 2,-12 3,-10-3,-8 2,-4 2,-4-2,0 0,-6-3,-6 1</inkml:trace>
  <inkml:trace contextRef="#ctx0" brushRef="#br0" timeOffset="601.474">819 124,'-42'381,"38"-349,-1-4,2 0,0 0,2 1,1-1,1 1,2-1,1 0,1 0,1 0,6 14,-11-38,1 0,0-1,-1 0,2 1,-1-1,0 0,0 0,1 0,0 0,-1-1,1 1,0-1,1 0,-1 1,0-1,0-1,1 1,-1 0,1-1,0 0,-1 0,1 0,0 0,0-1,0 1,-1-1,1 0,0 0,0 0,0-1,0 1,1-2,115-50,68-75,-186 127,0-1,0 1,0 0,0-1,1 1,-1 0,0 0,0 0,0 1,0-1,0 1,0-1,0 1,0-1,0 1,0 0,0 0,0 0,0 0,0 0,0 1,-1-1,1 0,-1 1,1-1,-1 1,1 0,-1 0,0-1,0 1,0 0,0 0,0 0,0 0,-1 0,1 0,-1 0,1 2,20 28,44 6,-42-31</inkml:trace>
  <inkml:trace contextRef="#ctx0" brushRef="#br0" timeOffset="1252.696">1750 631,'-22'9,"1"1,-1 1,1 1,1 0,0 2,1 0,1 1,0 1,1 1,-6 7,22-22,-1 0,0-1,1 1,-1 0,1 0,-1 0,1 1,0-1,0 0,0 0,0 1,0-1,1 1,-1-1,1 0,0 1,-1-1,1 1,0-1,0 1,1-1,-1 1,0-1,1 1,0-1,-1 1,1-1,0 0,0 0,1 1,-1-1,0 0,1 0,-1 0,1 0,-1 0,1-1,0 1,0 0,0-1,0 0,0 1,0-1,1 0,-1 0,0 0,0 0,1 0,-1-1,1 1,-1-1,1 1,-1-1,2 0,13-1,1-1,-1 0,0-2,0 0,0-1,-1 0,0-1,0-1,0-1,-1 0,0-1,0 0,-1-2,0 1,-1-2,3-4,12-5,-18 13,-9 6,0 0,0 0,-1 1,1-1,1 1,-1-1,0 1,0-1,0 1,1-1,-1 1,1 0,-1 0,1 0,-1 0,1 0,0 0,-1 0,1 1,0-1,0 1,0-1,0 1,-1 0,1-1,0 1,0 0,0 0,0 0,0 1,0-1,-1 0,1 1,0-1,0 1,0 0,-1-1,1 1,0 0,-1 0,1 0,-1 0,1 1,0 0,7 58,-10-57,0 1,1 0,-1-1,1 1,0 0,0-1,0 1,1 0,-1-1,1 1,0-1,0 1,0-1,0 1,1-1,0 1,-1-1,1 0,0 0,0 0,1 0,-1 0,1-1,-1 1,1-1,0 1,0-1,0 0,0 0,0-1,1 1,-1 0,0-1,1 0,-1 0,1 0,0 0,-1-1,3 1,12-4,-1-1,0-1,-1 0,1-1,-1-1,0 0,-1-1,0-1,0 0,-1-1,0-1,-1 0,0-1,0-1,-2 1,1-2,-2 0,4-6,-6 11,18-21,-2-1,-1 0,-2-2,-1 0,-1-1,-2-1,-2-1,-1-1,-2 0,-1 0,-2-1,-2 0,-1-1,0-26,-5 59,0 0,-1-1,0 1,0-1,0 1,-1-1,1 1,-2 0,1-1,-1 1,0 0,0 0,0 0,-1 0,0 0,0 1,-1-1,0 1,0 0,0 0,0 0,-1 1,0-1,0 1,3 4,-1 1,1-1,-1 1,1 0,-1 0,1 0,-1 0,1 0,0 0,0 1,-1-1,1 1,0-1,0 1,0 0,1 0,-1 0,0 0,1 0,-1 0,1 0,0 1,0-1,0 0,0 1,0-1,0 1,1-1,-1 1,1 2,-1-2,-10 32,1 0,2 1,2 0,-2 34,0-2,5-46,0 0,2 0,1 0,0 0,2 0,0 0,2 0,0 0,1-1,2 0,0 0,1 0,1-1,1 0,1-1,0 0,1-1,2 0,14 15,-28-32,0 0,1 0,-1 0,1 0,-1 0,1 0,0 0,-1 0,1 0,0-1,-1 1,1 0,0 0,0-1,0 1,0-1,0 1,0 0,0-1,0 0,0 1,0-1,0 0,0 1,0-1,0 0,0 0,0 0,0 0,0 0,0 0,1 0,-1 0,0-1,0 1,0 0,0-1,0 1,0 0,0-1,0 0,0 1,-1-1,1 1,0-1,0 0,0 0,-1 1,1-1,0 0,-1 0,1 0,0 0,-1 0,1-1,-2-13</inkml:trace>
  <inkml:trace contextRef="#ctx0" brushRef="#br0" timeOffset="1415.018">2145 377,'43'0,"39"-4,14-3,6 1,-5 2,-10 0,-9-3,-4 0,-5 0,-10 2,-14 2</inkml:trace>
</inkml:ink>
</file>

<file path=ppt/ink/ink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14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185 519,'-28'38,"2"1,2 1,1 1,3 1,1 1,2 1,0 6,14-41,1 0,0 1,1-1,0 0,0 1,1-1,0 1,0-1,1 0,1 1,0 2,-1-8,1-1,-1 1,0-1,1 0,0 1,0-1,0 0,0 0,0 0,0 0,1-1,0 1,-1-1,1 1,0-1,0 0,1 0,-1 0,0-1,0 1,1-1,-1 1,1-1,0 0,-1-1,1 1,0-1,-1 1,5-1,6-2,1-1,0 0,-1-1,0 0,0-1,0-1,0 0,-1-1,0 0,0-1,-1-1,0 0,-1 0,6-6,17-14,-1-1,-1-2,-2-1,-1-1,-1-1,-2-2,-2 0,-2-2,-1-1,11-28,-25 48,0 0,-2 0,0 0,-1 0,-1-1,-1 1,-1-1,0 0,-2 0,0 0,-2 1,0-1,-1 1,-1 0,-4-9,6 22,0 0,-1 0,0 0,0 0,-1 0,1 1,-1 0,-1 0,1 0,-1 0,0 1,0 0,-1 0,0 1,1 0,-1 0,-1 1,1-1,0 2,-1-1,0 1,0 0,1 1,-1-1,0 2,0-1,0 1,0 0,0 1,0 0,0 0,0 1,0 0,1 0,-1 1,1-1,-1 2,1-1,0 1,1 0,-5 4,-8 8,1 2,1 0,1 1,0 1,1 0,2 1,0 0,1 1,1 1,1 0,1 0,1 1,-2 12,6-21,0 0,1 0,0 0,1 1,1-1,0 1,1 0,1-1,1 1,0-1,0 0,2 1,0-1,1-1,0 1,1-1,1 1,0-2,1 1,1-1,0 0,0-1,1 0,6 5,3-2,0 0,0-2,1 0,1-1,0-1,0-1,1-1,1-1,-1 0,1-2,1-1,-1-1,1-1,0-1,-1-1,1-1,0-1,0-1,-1-1,1-1,7-3,-7 2,-1-1,0 0,-1-2,0-1,0 0,0-2,-2 0,1-1,-1-2,-1 0,-1-1,0 0,-1-2,0 0,5-9,-13 16,0-1,-1 0,0 0,-1-1,0 0,-1-1,0 1,-1-1,-1-1,0 1,0 0,-2-1,2-10,-4 22,0 0,-1-1,1 1,0 0,-1 1,1-1,-1 0,0 0,0 0,0 0,0 0,0 1,0-1,0 0,0 1,-1-1,1 1,-1-1,1 1,-1 0,0 0,1-1,-1 1,0 0,0 1,1-1,-1 0,0 0,0 1,0-1,0 1,0 0,0 0,0 0,0 0,0 0,0 0,-1 0,1 0,0 1,1-1,-1 1,0 0,0-1,0 1,0 0,0 0,1 0,-1 0,0 1,1-1,-1 0,1 1,-1-1,1 1,0-1,0 1,-1 0,1 1,-12 8,0 2,1 0,0 0,1 1,1 0,0 1,1 0,1 1,0 0,1 0,1 0,1 1,0 0,1 0,0 3,3-14,1 0,0 0,0 0,0 0,1 0,0 0,0 0,0-1,1 1,0 0,0-1,1 1,-1-1,1 0,0 1,1-2,-1 1,1 0,0-1,0 1,0-1,1 0,-1 0,1-1,5 3,2 1,0-1,0-1,1 0,0 0,0-1,0-1,1-1,-1 1,1-2,-1 0,1-1,8 0,-1-1,0-1,0-1,0-1,0-1,0-1,-1-1,0 0,0-2,-1 0,0-1,-1-1,0-1,4-4,20-16,0-1,-2-3,-2-1,-2-2,-1-2,-2-1,-2-1,-2-1,-1-2,-3-1,17-46,-35 80,-2 0,0-1,0 1,-1-1,-1 0,0 0,-1 0,0 0,-1-1,-1 1,0 0,-1 0,-1-1,0 1,-1 0,-2-8,4 20,0-1,0 1,0 0,-1 0,1 0,0 0,-1 0,1 0,-1 0,0 1,0-1,0 1,0-1,0 1,0-1,0 1,0 0,0 0,0 0,-1 0,1 1,0-1,-1 1,1-1,-1 1,1 0,0 0,-1 0,1 0,-1 0,1 0,-1 1,1-1,0 1,-1 0,1 0,0 0,-1 0,-72 63,58-36,2 1,2 1,0 0,2 1,1 0,2 1,1 0,1 0,2 1,1-1,2 1,1 0,2 0,1-1,1 1,3 5,-4-13,2 0,0 0,2 0,0-1,2 0,1-1,1 1,0-2,9 11,-7-11,38 44,-50-66,0 0,0 0,-1-1,1 1,0 0,-1-1,1 1,0 0,-1-1,1 1,-1-1,1 1,-1-1,1 1,-1-1,1 0,-1 1,1-1,-1 1,0-1,1 0,-1 1,0-1,0 0,1 0,-1 1,0-1,0 0,0 0,0 1,0-1,0 0,0 1,0-1,0 0,0 0,-1 1,1-1,0 0,0 1,-1-1,1 0,0 1,-1-1,1 0,-1 1,1-1,-1 1,1-1,-1 1,1-1,-1 1,0-1,-9-23,0 0</inkml:trace>
  <inkml:trace contextRef="#ctx0" brushRef="#br0" timeOffset="245.623">1370 492,'43'-10,"34"-7,8-2,-1 3,-9 5,-8 3,-11 3,-6 3,-5 2,-2 0,-3 1,-3 0,-9-1</inkml:trace>
  <inkml:trace contextRef="#ctx0" brushRef="#br0" timeOffset="900.626">1934 802,'28'11,"1"-2,1-1,-1-1,1-2,0 0,1-3,-1 0,0-2,1-1,-1-1,-16-2,-1-1,0 0,0-1,-1 0,0-1,0 0,0-1,-1 0,0-1,-1 0,0-1,0 0,-1-1,0 0,-1 0,-1-1,1 0,-2 0,0-1,0 1,-1-1,-1-1,0 1,0-3,-2 11,-1 0,0 0,0 0,0 0,0 0,-1-1,1 1,-1 0,-1 0,1 0,-1 0,0 0,0 0,0 0,-1 0,0 0,0 0,0 0,0 1,-1-1,0 1,0 0,0 0,0 0,-1 0,1 0,-1 1,0-1,0 1,0 0,-1 1,1-1,-1 1,0-1,1 1,-1 1,0-1,0 1,0 0,0 0,-1 0,1 1,0 0,0 0,0 0,0 0,-1 1,-9 5,0 1,0 0,0 1,1 0,1 2,0-1,0 2,1-1,0 2,0 0,2 0,-1 1,2 0,0 1,0 0,-3 8,8-17,0 0,1 0,-1 0,1 1,0 0,0-1,0 1,1 0,0 0,1 1,-1-1,1 0,0 1,0-1,1 1,0-1,0 0,1 1,0-1,0 1,0-1,1 0,0 0,0 0,0 0,1 0,2 4,1-1,1-1,1 0,-1 0,1 0,0-1,1 0,0 0,0-1,0-1,1 1,0-2,0 1,0-1,1-1,-1 0,1 0,0-1,-1 0,1-1,0-1,0 1,0-2,0 1,0-2,3 0,15-6,-1-2,-1-1,0-1,-1-2,0 0,-1-2,-1 0,0-2,-1-1,-1 0,8-12,93-129,-22 13,-101 133,-16 29,9-3,1 0,0 0,1 0,1 0,0 1,1 0,0 0,1 0,0 0,1 0,0 0,1 1,1-1,0 0,1 0,0 0,1 0,1 0,0-1,0 1,4 5,4 8,-2 0,-1 1,-1 0,-1 1,-2 0,0 0,0 29,-5-42,-1-12,0 1,0-1,1 0,-1 1,1-1,0 0,0 1,0-1,1 1,-1-1,1 0,0 0,-1 1,2-1,-1 0,0 0,1 0,-1 0,1 0,0 0,0 0,0-1,0 1,1-1,-1 1,0-1,1 0,0 0,0 0,0-1,-1 1,2 0,-1-1,0 0,3 1,15 1</inkml:trace>
  <inkml:trace contextRef="#ctx0" brushRef="#br0" timeOffset="1869.165">3035 1085,'93'-139,"6"5,9 0,-100 124,-5 5,0 1,1-1,-1 1,1 0,0 0,0 1,0-1,1 1,-1-1,1 2,0-1,0 0,5-1,-8 5,0 0,0 0,-1 0,1 0,0 0,0 0,-1 0,1 1,-1-1,1 1,-1 0,1-1,-1 1,0 0,0-1,0 1,0 0,0 0,0 0,-1 0,1 0,-1 0,1 0,-1 1,0-1,1 0,-1 0,0 0,-1 0,1 0,0 0,-1 0,1 0,-1 1,1 0,-3 146,3-147,0-1,0 1,-1 0,1-1,0 1,0 0,0-1,1 1,-1-1,0 1,1 0,-1-1,1 1,-1-1,1 1,0-1,-1 1,1-1,0 0,0 1,0-1,0 0,0 0,1 0,-1 1,0-1,0-1,1 1,-1 0,1 0,-1 0,1-1,-1 1,1-1,-1 1,1-1,0 1,-1-1,1 0,-1 0,1 0,0 0,-1 0,1 0,0-1,-1 1,1 0,-1-1,1 1,-1-1,1 0,-1 1,1-1,-1 0,205-178,-27 57,-178 120,0 1,1 0,-1 0,0 0,1 0,-1 1,1-1,-1 0,1 0,-1 1,1-1,0 1,-1 0,1-1,0 1,-1 0,1 0,0 0,0 0,-1 0,1 1,0-1,-1 0,1 1,-1-1,1 1,0 0,-1-1,1 1,-1 0,1 0,-1 0,0 0,1 0,-1 0,0 0,0 1,0-1,0 0,0 1,0-1,0 1,0-1,-1 1,1-1,-1 1,1 0,-1-1,1 1,-1 0,0-1,0 1,0 0,0-1,0 2,-26 171,25-165,0-5,-1 0,0 0,1 0,0 0,0 0,0 1,1-1,0 0,-1 0,1 1,1-1,-1 0,1 1,-1-1,1 0,1 0,-1 0,0 0,1 0,0 0,0 0,0 0,1 0,-1-1,1 0,-1 1,1-1,1 0,-1 0,0 0,0-1,1 1,0-1,-1 0,1 0,2 0,15 2</inkml:trace>
  <inkml:trace contextRef="#ctx0" brushRef="#br0" timeOffset="2047.081">4362 689,'-19'38,"-7"23,2 6,4-10</inkml:trace>
  <inkml:trace contextRef="#ctx0" brushRef="#br0" timeOffset="2302.089">4221 209,'0'0</inkml:trace>
  <inkml:trace contextRef="#ctx0" brushRef="#br0" timeOffset="2646.884">4418 972,'261'-385,"-226"342,-34 43,1 1,-1-1,0 1,1 0,-1 0,0 0,0-1,0 1,1 1,-1-1,0 0,0 0,0 0,-1 0,1 1,0-1,0 0,-1 1,1-1,-1 1,1-1,-1 0,0 1,1-1,-1 1,0-1,0 1,0-1,0 1,0-1,-1 1,1-1,0 1,-1-1,1 1,-1-1,0 2,1-1,0 20,1-1,1 0,1 0,1 0,1 0,5 12,-9-27,1 0,0 0,1-1,-1 1,1-1,0 0,1 0,-1 0,1 0,0 0,0-1,0 0,1 0,-1 0,1 0,0-1,0 1,1-1,-1-1,1 1,-1-1,1 0,0 0,0-1,0 1,2-3,1 0,-1-1,0 1,0-1,-1-1,1 0,0 0,-1 0,0-1,1 0,-2-1,1 0,0 0,-1 0,0 0,0-1,-1 0,1-1,-1 1,-1-1,4-6,7-4,-8 8,0-1,0 0,-1 0,0 0,0-1,-1 1,-1-1,0 0,-1-1,0 0,1-8</inkml:trace>
  <inkml:trace contextRef="#ctx0" brushRef="#br0" timeOffset="2983.793">5180 802,'1'0,"48"-20,0-2,-2-1,0-3,-2-2,25-21,1-33,-69 80,0-1,0 0,0 0,-1 0,1 0,-1 0,0 0,0 0,0 0,0-1,-1 1,0 0,1-1,-1 1,0 0,0-1,-1 1,1 0,-1-1,1 1,-1 0,0 0,0 0,-1 0,1-1,-1 2,1-1,-1 0,0 0,-1 0,-2-1,-1 1,0 0,0 0,0 1,0 0,0 0,-1 0,1 1,-1 0,1 0,-1 0,1 1,-1 0,1 0,-1 1,1 0,-1 0,1 1,-1-1,1 1,0 1,0-1,0 1,0 0,1 0,-1 1,1 0,-3 1,-5 7,0 0,1 1,0 0,1 1,1 0,0 1,1 0,0 0,1 1,1 0,1 1,0 0,1 0,1 0,1 0,0 0,1 1,0-13,1 1,0-1,1 0,-1 1,1-1,0 1,0-1,1 1,-1-1,1 0,0 1,1-1,-1 0,1 0,0 0,1 0,-1 0,1 0,0-1,0 1,0-1,1 0,-1 0,1 0,0 0,0-1,1 1,-1-1,3 1,6 2,0-1,0 0,0-1,0-1,1 0,-1-1,1 0,0-1,0-1,-1 0,1-1,0 0,0-1,4-1,185-62,-169 49</inkml:trace>
  <inkml:trace contextRef="#ctx0" brushRef="#br0" timeOffset="3462.859">6111 435,'-50'31,"1"2,1 2,2 2,2 1,1 3,2 2,2 2,36-43,0 0,0 1,0 0,0 0,1 0,-1 0,1 0,0 0,0 1,0-1,0 1,1-1,0 1,-1 0,1-1,0 1,1 0,-1 0,1 0,0 0,-1 0,2 0,-1 0,0-1,1 1,0 0,0 0,0 0,0-1,1 1,-1 0,1-1,0 1,0-1,0 0,1 0,-1 0,1 0,0 0,0 0,9 3,0 0,1-1,-1 0,1-1,0 0,0-1,1-1,-1 0,1-1,-1 0,1-1,-1-1,1 0,-1 0,1-2,-1 0,0 0,0-1,0-1,-1 0,0 0,0-2,0 1,0-2,4-4,13-9,-1-2,-2-1,0-1,-2-1,-1-1,-1-1,-1-1,-1-1,-2-1,-1-1,3-10,6-17,-9 24,-1 0,-2-1,-1 0,-2-2,-2 1,-1-1,0-18,-7 51,0 1,-1-1,0 0,0 0,0 0,0 0,-1 1,0-1,0 0,0 0,0 1,-1-1,0 1,0-1,0 1,0 0,-1-1,0 1,0 1,0-1,0 0,0 1,-1 0,0-1,1 1,-1 1,0-1,-1 0,1 1,0 0,-1 0,1 1,-1-1,0 1,1 0,-1 0,0 0,0 1,0-1,0 1,-3 1,-7 4,0 1,0 1,0 0,1 1,0 0,1 1,-1 1,2 0,0 1,0 0,1 1,0 0,1 0,0 2,1-1,1 1,0 0,1 1,0 0,0 2,-1 3,1 0,1 1,1-1,1 1,1 0,0 1,2-1,0 0,1 0,2 1,0-1,1 0,1 0,1 0,1-1,0 0,2 0,0 0,2-1,0 0,1-1,1 0,0-1,11 12,2-3,0-1,2-1,1-1,0-1,2-2,0-1,1-1,1-2,1-1,12 3,67 2,-88-19</inkml:trace>
</inkml:ink>
</file>

<file path=ppt/ink/ink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13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0,'0'720,"1"-720,-1-1,1 0,-1 1,1-1,0 0,-1 1,1-1,0 1,-1-1,1 1,0-1,-1 1,1 0,0-1,0 1,0 0,-1 0,1 0,0-1,0 1,0 0,0 0,-1 0,1 0,0 0,0 1,0-1,0 0,-1 0,1 0,0 1,0-1,-1 0,1 1,0-1,0 1,-1-1,1 1,0-1,-1 1,1-1,-1 1,1 0,-1-1,1 1,-1 0,1 0,-1-1,0 1,1 0,-1 0,0-1,0 1,1 0,-1 0,0 0,0 0,0-1,0 1,0 0,0 0,0 0,187-155,-169 141,1 0,1 2,0 0,1 1,0 1,0 1,1 1,0 1,0 1,0 0,1 2,14 0,-34 3,1 0,0 1,-1 0,1-1,-1 1,1 0,-1 0,0 1,1-1,-1 1,0 0,0 0,0 0,0 0,0 0,0 1,-1-1,1 1,-1 0,0 0,0 0,0 0,0 0,0 0,-1 0,1 1,-1-1,0 0,0 1,0 0,0-1,-1 1,0 0,1 6,0 0,-1 0,0 0,-1 0,0 0,0 0,-1 0,-1 0,1-1,-2 1,-2 5,-4 4,-2-1,0-1,-1 0,-1 0,-1-2,0 1,-1-2,0 0,-1-1,-1-1,0 0,0-2,-1 0,-1-1,0 0,0-2,0-1,-1 0,0-1,0-2,-1 0,19-2,-1 0,1-1,-1 1,1-1,-1 0,0 0,1 0,-1 0,1-1,-1 1,1-1,-1 0,1 0,0 0,-1 0,1-1,0 0,0 1,0-1,0 0,0 0,0-1,1 1,-1-1,1 1,0-1,-1 0,1 0,0 0,1 0,-1 0,0 0,1-1,0 1,0 0,0-1,0 1,0-1,1 1,0-1,-1-2,4-21,1 2</inkml:trace>
  <inkml:trace contextRef="#ctx0" brushRef="#br0" timeOffset="316.082">566 734,'49'9,"1"-2,0-2,0-2,1-2,-1-3,17-4,-49 4,0 0,0-2,-1 0,1-1,-1-1,0-1,-1 0,10-6,-20 9,0 0,0 0,0 0,0 0,-1-1,1 0,-1 0,-1-1,1 0,-1 1,0-2,0 1,-1 0,1-1,-1 1,-1-1,1 0,-1 0,-1 0,1 0,-1 0,0-3,-1 7,0 0,0-1,0 1,-1-1,1 1,-1 0,0-1,0 1,0 0,0-1,0 1,-1 0,0 0,1 0,-1 1,0-1,-1 0,1 1,0-1,-1 1,1-1,-1 1,0 0,0 0,0 1,0-1,0 1,0-1,0 1,0 0,-1 0,1 0,-3 0,-3-1,0 1,0 0,1 1,-1-1,0 2,0-1,0 1,0 1,1-1,-1 2,1-1,-9 4,5 1,0 0,0 0,1 1,0 1,1 0,-1 0,2 1,-1 1,1-1,1 1,0 1,1 0,0 0,1 0,0 1,1 0,0 0,1 0,-2 13,3-17,2 0,-1 1,1-1,0 0,1 0,0 1,1-1,0 0,0 0,1 0,0 0,1 0,0 0,0 0,1-1,0 1,0-1,1 0,0-1,1 1,-1-1,1 0,1 0,0-1,-1 1,2-2,-1 1,1-1,0 0,0 0,12 5,1-1,0-1,1-1,0-1,0 0,0-2,6 0,4-1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1:4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1 106,'24'65,"-24"-60,-20 187,26-187,-1-1,1 0,0 0,0-1,1 1,-1-2,1 1,-1-1,1 1,0-2,0 1,0-1,0 0,0-1,0 1,0-2,0 1,0-1,0 0,0 0,0-1,6-2,-7 4,88-35,-79 21</inkml:trace>
  <inkml:trace contextRef="#ctx0" brushRef="#br0" timeOffset="349.962">437 9,'-1'-1,"1"0,-1 1,0-1,1 0,-1 1,0-1,1 1,-1-1,0 1,0 0,0-1,1 1,-1 0,0-1,0 1,0 0,0 0,0 0,1 0,-1 0,0 0,0 0,0 0,0 0,0 0,0 0,1 0,-1 1,0-1,0 0,0 1,0-1,1 1,-1-1,0 1,1-1,-1 1,0-1,1 1,-1 0,0-1,1 1,-1 0,1 0,-1-1,1 1,0 0,-1 0,1 0,0 0,0-1,-1 1,1 1,-23 152,-78 434,72-426,26-152</inkml:trace>
</inkml:ink>
</file>

<file path=ppt/ink/ink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11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1,'17'73,"6"393,12-158,-26-220,-7-64</inkml:trace>
  <inkml:trace contextRef="#ctx0" brushRef="#br0" timeOffset="244.792">1 536,'43'-4,"38"-7,16-2,-5 2,-8 3,-13-3,-10 2,-10 1,-9 3,-7 1,-4 7,-3 3,-6 0</inkml:trace>
  <inkml:trace contextRef="#ctx0" brushRef="#br0" timeOffset="480.63">847 622,'-1'12,"-1"1,1 0,1 0,0 0,1-1,1 1,0 0,0-1,1 1,1-1,0 0,1 0,0 0,1-1,0 0,0 0,2 0,-1-1,1 0,7 6,-10-13,1-1,-1 1,1-1,0-1,0 1,-1-1,1 0,0 0,0-1,0 0,0 0,0 0,0-1,0 1,0-2,0 1,0-1,0 1,-1-2,1 1,-1 0,1-1,-1 0,0-1,0 1,0-1,-1 0,1 0,-1 0,0-1,0 1,-1-1,1 0,-1 0,0-1,0 1,-1-1,0 1,0-1,0 0,0 1,-1-1,0 0,0 0,-1 0,0 0,0 0,0 0,-1-4,-5-4,-1 1,0 1,-1-1,0 1,-1 1,0-1,-1 2,0-1,0 1,-1 1,-1 0,0 0,0 1,0 1,-12-5,-34-11,33 17</inkml:trace>
</inkml:ink>
</file>

<file path=ppt/ink/ink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09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1,'28'703,"-29"-447,5-228,-4-29,-1 1,1 0,0-1,0 1,0 0,0-1,0 1,0 0,1-1,-1 1,0 0,0-1,0 1,0 0,0-1,0 1,0 0,1 0,-1-1,0 1,0 0,0 0,1-1,-1 1,0 0,0 0,1-1,-1 1,0 0,1 0,-1 0,0 0,0 0,1-1,-1 1,0 0,1 0,-1 0,0 0,1 0,-1 0,0 0,1 0,-1 0,0 0,1 0,-1 0,0 0,1 1,-1-1,0 0,1 0,-1 0,0 0,0 0,1 1,-1-1,0 0,0 0,1 1,-1-1,0 0,0 0,0 1,1-1,-1 0,0 1,21-41,18-37,4 3,3 1,13-12,-48 71,0 1,1 0,1 1,0 0,1 1,0 1,12-7,-25 16,0 0,0 0,1 0,-1 0,0 1,0-1,1 0,-1 1,0-1,1 1,-1 0,1-1,-1 1,1 0,-1 0,0 0,1 0,-1 0,1 0,-1 0,1 1,-1-1,0 0,1 1,-1-1,1 1,-1 0,0-1,0 1,1 0,-1 0,0 0,0 0,0 0,0 0,0 0,0 0,0 0,0 0,-1 0,1 1,0-1,-1 0,1 1,-1-1,1 0,-1 1,0-1,1 2,3 78,-4-71,-22 167,21-174,0-1,0 1,0 0,1-1,-1 1,1 0,0 0,-1-1,1 1,1 0,-1 0,0 0,1-1,-1 1,1 0,0 0,0-1,0 1,0-1,0 1,0-1,1 1,0-1,-1 0,1 0,0 1,0-1,0-1,0 1,2 1,12 4</inkml:trace>
  <inkml:trace contextRef="#ctx0" brushRef="#br0" timeOffset="411.597">846 481,'-24'26,"1"1,1 2,2 0,0 1,2 2,2-1,0 2,3 0,-7 24,19-55,0-1,0 1,0 0,1 0,-1 0,0 0,1 0,0 0,-1 0,1 0,0 0,0 0,0 0,0 0,1 0,-1 0,0 0,1 0,-1 0,1 0,0-1,0 1,0 0,0 0,0 0,0-1,0 1,0-1,1 1,-1-1,1 1,-1-1,1 0,-1 0,1 1,0-1,0 0,0-1,-1 1,1 0,0-1,0 1,0-1,0 1,0-1,0 0,0 0,0 0,0 0,0 0,0 0,0 0,0-1,0 1,0-1,0 0,1 0,7-5,0-1,-1-1,0 1,-1-1,1-1,-2 1,1-1,-1-1,0 1,-1-1,-1-1,3-5,6-7,0 1,-4 2,1 1,1 0,1 1,1 1,0 0,1 1,1 0,0 1,10-5,-25 19,0 0,0 0,0 0,0 1,0-1,0 0,1 1,-1-1,0 1,0-1,1 1,-1 0,0-1,1 1,-1 0,1 0,-1 0,0 0,1 0,-1 0,0 0,1 1,-1-1,0 0,1 1,-1-1,0 1,1-1,-1 1,0 0,0 0,0-1,0 1,0 0,0 0,0 0,0 0,0 0,0 0,0 0,-1 1,1-1,0 0,-1 0,1 1,-1-1,0 0,1 1,-1-1,0 0,0 2,6 78,-7-73,1 9,1 0,0-1,1 1,1 0,0-1,2 1,0-1,0 0,2 0,1 2</inkml:trace>
  <inkml:trace contextRef="#ctx0" brushRef="#br0" timeOffset="763.385">1213 508,'10'57,"1"-1,4-1,15 39,-30-90,0-1,1 0,0 0,-1 0,1 0,0 0,1 0,-1-1,0 1,1 0,0 0,-1-1,1 1,0-1,0 0,1 1,-1-1,0 0,1 0,-1 0,1-1,0 1,-1-1,1 1,0-1,0 0,0 0,0 0,0-1,0 1,0-1,1 1,-1-1,0 0,0 0,0-1,0 1,0 0,0-1,0 0,0 0,0 0,0 0,0 0,0-1,0 1,-1-1,1 0,-1 0,1 0,8-12,-1 0,0-1,-1 0,0 0,-1-1,-1-1,-1 1,0-1,-1 0,2-12,53-122,-47 134</inkml:trace>
  <inkml:trace contextRef="#ctx0" brushRef="#br0" timeOffset="1066.447">1750 707,'24'-25,"-1"0,-1-2,-1 0,-2-2,-1 0,-1-1,13-30,-15-13,-15 72,0-1,0 0,0 1,-1-1,1 0,0 1,-1-1,1 0,-1 1,1-1,-1 0,0 1,1-1,-1 1,0 0,0-1,0 1,0 0,-1-1,1 1,0 0,0 0,-1 0,1 0,-1 0,1 0,-1 0,1 1,-1-1,0 1,1-1,-1 1,1-1,-1 1,0 0,0 0,1 0,-1 0,-1 0,-5 2,-1 1,1 0,0 0,0 0,0 1,0 1,1-1,-1 1,1 1,0-1,1 1,-1 0,1 1,1-1,-1 1,1 0,0 1,1-1,-4 7,-1 0,2-5,0 1,1 0,0 0,1 0,0 1,1 0,0 0,1 0,0 1,1-1,0 1,0-1,1 1,1-1,0 1,1 0,0-1,1 1,0 0,1-1,0 0,0 0,1 0,1 0,0-1,1 1,0-1,0 0,3 2,3 1,0-1,1 0,0-1,1-1,0 0,1 0,0-2,0 1,1-2,0 0,0-1,0-1,1-1,0 0,5 0,11 1</inkml:trace>
</inkml:ink>
</file>

<file path=ppt/ink/ink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3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1,'-4'4,"0"0,0 0,0 1,1-1,-1 1,1 0,0 0,1 1,-1-1,1 0,0 1,1 0,-1-1,1 1,0 0,1 1,-1-5,-7 52,2 0,2 0,3 0,4 34,-1-3,3 223,-2-277,20-37,124-148,65-20,-206 170,1-1,-1 1,1 0,0 1,0 0,1 0,-1 0,1 1,-1 0,1 0,0 1,-1 0,1 0,0 1,0 0,0 1,-1-1,7 3,-10 0,-1 0,0 1,0-1,0 1,-1 0,1 0,-1 0,0 0,0 0,0 0,-1 1,1-1,-1 0,0 1,0 0,-1-1,1 1,-1-1,0 1,0 0,-1-1,0 1,1-1,-1 1,-1-1,1 1,-1-1,1 0,-1 0,-1 1,1-1,0-1,-13 18,0-1,-1-1,-1-1,0-1,-1 0,-1-1,-1-1,-1-1,1 0,-2-2,0 0,-1-2,1 0,-2-2,0 0,1-2,-2-1,-20 2,38-4,0-1,0-1,0 1,0-1,-1-1,1 1,0-1,0-1,-1 1,1-1,0 0,0-1,0 1,0-2,0 1,1-1,-1 0,1 0,-1-1,1 1,-2-3,3-4</inkml:trace>
</inkml:ink>
</file>

<file path=ppt/ink/ink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4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4,'-5'9,"0"0,1 1,0-1,1 1,0 0,0 0,1 0,1 1,0-1,0 0,1 1,0-1,1 0,0 1,1-1,0 0,0 0,1 0,1 3,-2-11,0 0,0 0,0 0,0 0,0 0,0 0,1 0,-1-1,0 1,1-1,0 1,-1-1,1 0,0 0,-1-1,1 1,0 0,0-1,0 0,-1 1,1-1,0 0,0-1,0 1,0 0,0-1,-1 0,1 1,0-1,-1 0,1-1,0 1,-1 0,1-1,-1 1,2-2,78-73,17-52,-98 127,0 0,0-1,0 1,0 0,0 0,1 0,-1 0,0 0,1 1,-1-1,0 0,1 0,-1 1,1-1,-1 1,1 0,-1-1,1 1,0 0,-1 0,1 0,-1 0,1 0,-1 0,1 0,0 1,-1-1,1 0,-1 1,1 0,-1-1,0 1,1 0,-1-1,0 1,1 0,-1 0,0 0,0 0,0 1,0-1,0 0,0 0,0 1,0-1,0 0,36 70,-35-67,13 41,-1 1,-3 0,-2 0,-2 1,-1 0,-3 0,-2 1,-4 26,3-42,-1 1,-2-1,-2 0,0 0,-2 0,-2-1,-1 0,-1 0,-2-1,0-1,-3 0,0-1,-16 20,26-40,-1-1,0 0,0 0,-1 0,0-1,0 0,-1 0,1-1,-1 0,0-1,-1 0,1-1,-1 1,1-2,-1 1,0-1,0-1,-7 0,13-2,0 0,0-1,0 1,0-1,0 0,0 0,0 0,1-1,-1 0,1 1,0-1,0 0,0 0,0-1,0 1,1-1,0 1,-1-1,1 0,0 0,1 0,-1 0,1 0,0 0,0-1,0 1,1 0,-1 0,1-1,0 1,0-1,0 1,1 0,0 0,0-1,0 1,0 0,1 0,-1 0,1 0,1-2,14-35,1 1,2 1,2 1,18-24,7-5,3 2,3 2,34-30,-60 68,-4 6</inkml:trace>
</inkml:ink>
</file>

<file path=ppt/ink/ink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4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1,'-5'28,"-1"20,5 6,2-6</inkml:trace>
</inkml:ink>
</file>

<file path=ppt/ink/ink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4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1,'10'14,"3"5</inkml:trace>
</inkml:ink>
</file>

<file path=ppt/ink/ink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5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1 292,'149'-251,"-106"213,-42 38,0-1,0 1,0 0,0-1,0 1,0 0,0 0,0 0,0 0,0 0,0 0,0 0,0 0,0 0,0 0,0 0,0 1,0-1,0 1,0-1,0 0,0 1,0 0,0-1,0 1,-1 0,1-1,0 1,0 0,-1 0,1-1,0 1,-1 0,1 0,-1 0,1 0,-1 0,1 0,-1 0,0 0,0 0,1 0,-1 0,0 0,0 0,0 0,0 0,0 0,0 1,-1-1,14 145,-13-141,0 0,0 0,1 0,0 0,0 0,0 0,0 0,1 0,0 0,0-1,0 1,1-1,0 0,0 1,0-1,0 0,0-1,1 1,-1-1,1 1,0-1,0 0,1-1,-1 1,0-1,1 1,0-1,-1-1,1 1,0-1,0 0,2 1,2-3,0 0,0 0,-1-1,1 0,-1 0,1-1,-1 0,0-1,0 0,0 0,-1-1,0 1,1-2,-2 1,1-1,-1 0,1 0,-2-1,1 0,-1 0,0 0,0-1,-1 0,0 1,-1-2,1 1,-2 0,1-1,-1 1,1-6,6-9,0 5</inkml:trace>
</inkml:ink>
</file>

<file path=ppt/ink/ink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5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1,'-5'33,"-1"21,0 7,1-4,1-5,2-8,6-11,2-10</inkml:trace>
</inkml:ink>
</file>

<file path=ppt/ink/ink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5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5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1,'0'934,"0"-911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2:36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2420 1065,'-72'-31,"65"31,1 1,1 0,-1 0,0 1,0-1,0 1,1 1,-1-1,1 1,0 0,-1 0,1 0,1 1,-1 0,0 0,1 0,0 0,0 1,0 0,1 0,-1 0,1 0,1 0,-1 1,1-1,-1 1,2 0,-1-1,1 1,-1 0,2 0,-1 0,1 0,0 0,0 0,0 0,2 5,-3-6,1 0,0 0,1 0,-1 0,1 0,0 0,0 0,1 0,-1 0,1-1,0 1,0-1,1 1,-1-1,1 0,0 0,0 0,0 0,1-1,-1 1,1-1,0 0,0 0,0 0,0 0,1-1,-1 0,1 0,0 0,-1 0,1-1,0 0,0 0,0 0,0 0,0-1,0 0,0 0,0 0,0-1,0 0,0 0,-1 0,1 0,2-2,10-6,1-2,-2 0,0-1,0-1,-1 0,0-1,-1-1,-1 0,-1-1,0 0,-1-1,0 0,-2-1,0 0,-1-1,-1 0,-1 0,0 0,-1-1,-1-3,0 7,0-1,-1 1,-1-1,0 1,-1-1,-1 1,-1-1,-1 0,0 1,0-1,-2 1,0 0,-1 0,-1 0,0 1,-1 0,-2-2,7 15,0-1,1 1,-1 0,-1 0,1 0,0 0,-1 0,1 0,-1 0,1 1,-1-1,0 1,1 0,-1 0,0 0,0 0,0 1,0-1,0 1,0-1,0 1,0 0,0 0,0 1,0-1,0 1,0-1,0 1,1 0,-1 0,0 0,0 0,1 1,-1-1,0 1,1 0,0-1,-1 1,1 0,0 1,-2 0,-75 104,74-92,1 0,0 0,1 1,1 0,1-1,0 1,0 0,2 0,0-1,1 1,0 0,2-1,0 0,0 0,1 0,6 10,-8-16,2 0,-1 0,1 0,1 0,0-1,0 0,0-1,1 1,0-1,0 0,1-1,0 0,0 0,1 0,0-1,-1-1,2 1,-1-2,0 1,1-1,0 0,-1-1,1-1,0 1,0-1,7-1,48-11,-36 1</inkml:trace>
  <inkml:trace contextRef="#ctx0" brushRef="#br0" timeOffset="859.937">3049 944,'-13'3,"0"1,1 0,0 1,0 0,0 1,0 0,1 1,0 0,1 1,-1 0,2 0,-1 1,1 1,0 0,-43 89,52-97,0 1,0 0,0-1,0 1,0-1,0 1,1-1,-1 1,1-1,0 1,0-1,0 1,0-1,0 0,0 1,1-1,-1 0,1 0,-1 0,1 0,0 0,0 0,0-1,0 1,0-1,0 1,0-1,1 0,-1 0,0 0,1 0,-1 0,1 0,-1-1,1 1,0-1,-1 0,1 1,-1-1,1-1,1 1,6-1,0-1,0 0,0-1,0 0,-1 0,1-1,-1 0,0-1,0 0,0 0,-1-1,0 0,0-1,0 1,-1-2,0 1,0-1,-1 0,0 0,-1-1,3-5,21-22,-11 90,-18-50,-1 0,1 0,0 0,0 0,1 0,-1-1,1 1,-1 0,1 0,0 0,1-1,-1 1,1-1,-1 1,1-1,0 0,1 1,-1-1,0 0,1 0,0 0,-1-1,1 1,0-1,1 0,-1 1,0-1,0-1,1 1,0 0,-1-1,1 0,0 0,-1 0,1 0,0-1,0 1,0-1,0 0,0 0,-1 0,1-1,0 1,0-1,0 0,-1 0,1 0,0-1,-1 1,1-1,-1 0,125-168,-126 171,1-1,-1 0,0 1,0-1,1 1,-1 0,0 0,0 0,0 0,0 0,0 0,0 0,0 1,0-1,0 1,-1 0,1-1,-1 1,1 0,-1 0,0 0,0 0,1 0,-1 0,-1 0,1 0,0 1,0-1,-1 0,1 0,-1 1,0-1,0 0,0 1,0-1,0 0,0 1,-1-1,1 0,-1 2,10 25,-9-28,1 1,0 0,0 0,-1-1,1 1,0 0,0-1,1 1,-1-1,0 0,0 1,1-1,-1 0,1 0,-1 1,1-1,-1 0,1-1,0 1,0 0,-1 0,1-1,0 1,0-1,0 0,0 1,-1-1,1 0,0 0,0 0,0 0,0 0,0-1,0 1,-1-1,1 1,0-1,0 1,-1-1,1 0,0 0,-1 0,1 0,-1 0,1 0,-1-1,1 1,-1 0,0-1,0 1,0-1,0 0,0 1,0-1,61-89,-59 84,3-8,1 1,0-1,0 1,2 0,0 1,0 0,2 1,-1-1,1 2,1 0,0 0,1 1,7-4,-19 14,0-1,1 1,-1 0,0-1,1 1,-1 0,0 0,1 0,-1 0,0 0,0 0,1 1,-1-1,0 0,1 1,-1-1,0 1,0-1,0 1,1 0,-1-1,0 1,0 0,0 0,0 0,0 0,0 0,-1 0,1 0,0 0,0 0,-1 0,1 0,-1 1,1-1,-1 0,1 0,-1 1,0-1,1 0,-1 1,0-1,0 0,0 1,0-1,0 1,2 67,-2-68,-7 89,-4-1,-4-1,-4 0,-3-1,-14 27,28-90,4-9,0-1,-1 0,-1 0,0 0,-1-1,0 0,-1 0,-1-1,0 0,-5 5,13-17,0 0,0 0,0-1,0 1,1-1,-1 1,0 0,0-1,0 1,1-1,-1 1,0-1,1 0,-1 1,0-1,1 0,-1 0,1 1,-1-1,1 0,-1 0,1 0,0 0,-1 1,1-1,0 0,0 0,0 0,-1 0,1 0,0 0,0 0,0 0,1 0,-1 1,0-1,0 0,0 0,1 0,-1 0,0 0,1 0,-1 1,1-1,-1 0,1 0,-1 1,1-1,0 0,-1 1,1-1,0 0,-1 1,1-1,0 1,0-1,150-223,-98 155,154-155,-156 176,-33 28</inkml:trace>
  <inkml:trace contextRef="#ctx0" brushRef="#br0" timeOffset="-2410.55">484 460,'-32'123,"29"-94,-67 622,48-461,17-166</inkml:trace>
  <inkml:trace contextRef="#ctx0" brushRef="#br0" timeOffset="-2090.606">97 606,'4'-8,"-1"0,1 0,0 1,1 0,0 0,0 0,0 0,1 1,0 0,0 0,1 0,0 1,0 0,0 0,0 1,1 0,0 0,-1 1,1 0,1 1,2-2,-3 1,380-146,-337 134,-30 12</inkml:trace>
  <inkml:trace contextRef="#ctx0" brushRef="#br0" timeOffset="-1610.354">847 1041,'-4'1,"1"1,-1 0,1 0,-1 0,1 0,0 1,0-1,0 1,0 0,0 0,1 0,-1 0,1 1,0-1,0 0,0 1,0 0,1-1,-1 1,1 0,0 0,0 0,1 0,-1 0,1 0,0 0,0 0,0 1,0 4,1 0,0-1,0 1,1-1,0 1,0-1,1 0,0 1,0-2,1 1,0 0,1-1,0 1,0-1,5 5,-7-9,-1 0,1-1,0 0,0 1,0-1,0 0,0 0,0-1,1 1,-1-1,1 1,-1-1,1 0,-1-1,1 1,0 0,-1-1,1 0,0 0,-1 0,1 0,0-1,-1 0,1 1,0-1,-1 0,1-1,-1 1,0-1,1 1,-1-1,0 0,0 0,0-1,0 1,-1 0,2-2,6-7,0 0,0 0,-2-1,1-1,-2 1,1-1,-2 0,0-1,0 0,-1 0,-1 0,-1 0,0-1,1-9,-2 3</inkml:trace>
  <inkml:trace contextRef="#ctx0" brushRef="#br0" timeOffset="-1159.929">1282 1161,'8'0,"1"-1,-1 0,0-1,0 0,-1 0,1-1,0 0,-1 0,1-1,-1 0,0 0,0-1,-1 1,2-3,-6 5,0 1,0-1,0 0,0 0,0 0,0 0,-1 0,1-1,-1 1,0 0,0-1,1 1,-2-1,1 1,0-1,0 0,-1 1,1-1,-1 0,0 1,0-1,0 0,0 1,-1-1,1 0,-1 1,1-1,-1 0,0 1,0-1,0 1,0 0,-1-1,1 1,-1 0,1 0,-1 0,0 0,0 0,0 0,0 0,0 0,0 1,0-1,0 1,0-1,0 1,0 0,-1 0,1 0,0 0,0 0,-1 0,1 0,0 1,-1-1,1 1,-1 0,1 0,0 0,-1 0,1 0,-1 0,1 1,-1-1,1 1,0 0,-1-1,1 1,0 0,0 0,0 1,0-1,0 0,0 1,0-1,0 1,0 0,0-1,1 1,-1 0,1 0,0 0,-1 0,1 1,0-1,0 0,0 1,-42 103,41-99,-1 0,2 0,-1 0,1 0,0 0,0 0,1 0,0 0,0 0,1 1,0-1,0 0,1 0,0 0,0-1,0 1,1 0,0-1,1 1,-1-1,1 0,0 0,1-1,-1 1,1-1,0 0,1 0,-1 0,1-1,0 0,0 0,0-1,0 1,4 0,10-1</inkml:trace>
  <inkml:trace contextRef="#ctx0" brushRef="#br0" timeOffset="-739.966">1863 969,'-2'-1,"-1"0,1 1,0 0,-1-1,1 1,-1 0,1 0,0 1,-1-1,1 0,0 1,-1-1,1 1,0 0,0 0,0 0,0 0,-1 0,1 0,1 1,-1-1,0 1,0-1,0 1,1 0,-1-1,1 1,-1 0,1 0,0 0,0 0,0 1,0-1,0 0,0 0,1 0,-1 1,1-1,0 0,-1 1,1-1,0 1,0-1,0 0,1 1,-1-1,1 0,-1 1,1-1,0 0,0 0,0 0,0 0,0 1,0-1,1-1,-1 1,2 2,17 14,-16-15,0-1,0 1,0 0,0 1,-1-1,1 0,-1 1,0 0,0 0,0 0,-1 0,1 0,-1 1,0-1,0 1,0-1,-1 1,0 0,0 0,0-1,0 1,-1 0,0 0,0 0,0 0,0 0,-1 0,0 0,0-1,-1 3,0 0,-1-1,1 1,-1 0,-1-1,1 1,-1-1,0 0,-1 0,1-1,-1 1,0-1,-1 0,1 0,-1-1,0 0,0 0,0 0,-1-1,1 0,-1 0,0 0,0-1,0 0,0 0,0-1,-1 0,1 0,0-1,0 0,-1 0,-2-1,-5-5</inkml:trace>
  <inkml:trace contextRef="#ctx0" brushRef="#br0" timeOffset="4319.671">6870 291,'71'-42,"-69"45,0-1,-1 1,1 0,0 0,-1 0,0 1,0-1,0 0,0 0,0 1,0-1,-1 1,0-1,0 0,0 1,0-1,0 1,-1-1,1 0,-1 1,0-1,0 1,0 6,16 360,-34-77,16-272</inkml:trace>
  <inkml:trace contextRef="#ctx0" brushRef="#br0" timeOffset="3819.783">6580 969,'-8'12,"-3"8,0 5,7-1,4-10,5-11,3-10,-1-4</inkml:trace>
  <inkml:trace contextRef="#ctx0" brushRef="#br0" timeOffset="4049.726">6604 969,'-4'-21,"-2"-7</inkml:trace>
  <inkml:trace contextRef="#ctx0" brushRef="#br0" timeOffset="4050.726">6580 436,'0'-12,"0"-9,-4 0,-2 3</inkml:trace>
  <inkml:trace contextRef="#ctx0" brushRef="#br0" timeOffset="2709.83">4935 872,'-215'463,"203"-449,28-51,300-559,-131 292,-158 289,-24 64,-3-40,13 626,-11-517,-4-117,-1 0,1 0,-1 0,1-1,-1 1,1-1,-1 1,1-1,-1 0,1 0,-1 0,0 0,1-1,-1 1,1-1,-1 1,1-1,-1 0,1 0,0 0,-1 0,1-1,0 1,0 0,0-1,0 0,0 1,0-1,1 0,-1 0,-1 0,-30-19,0-2,2 0,1-2,1-2,1 0,1-2,2-1,-21-32,34 35,8 4</inkml:trace>
  <inkml:trace contextRef="#ctx0" brushRef="#br0" timeOffset="3179.787">5492 1041,'-14'28,"2"0,1 1,2 1,0 0,2 0,2 0,0 1,1 24,-5-39,3-61,11 12,2 0,2 0,0 1,2 0,2 1,1 0,1 1,1 0,2 2,1 0,1 1,2 1,0 1,2 1,0 1,2 1,26-18,26 8,-76 32,-1 0,0-1,1 1,-1 0,0 0,1 0,-1 0,1 0,-1 1,0-1,1 0,-1 1,0-1,1 0,-1 1,0 0,0-1,1 1,-1 0,0 0,0 0,0-1,0 1,0 0,0 0,0 1,0-1,-1 0,1 0,0 0,-1 0,1 1,-1-1,1 0,-1 1,1-1,-1 0,0 1,0-1,0 1,0-1,0 0,0 1,0-1,0 0,0 1,-1-1,1 1,-1-1,1 0,-1 0,1 1,-1-1,0 0,1 0,-2 1,-9 21,-1 1,-1-2,-2 0,0 0,-1-2,-1 0,0 0,-2-2,-1 0,0-2,-1 0,0-1,-1-1,-1-1,0-1,-7 1,20-9,4-4</inkml:trace>
  <inkml:trace contextRef="#ctx0" brushRef="#br0" timeOffset="3659.756">5758 1161,'10'2,"0"-2,0 1,0-2,0 1,0-1,0-1,0 0,0 0,0-1,-1 0,1-1,-1 0,0-1,0 1,0-2,-1 1,0-1,0-1,0 1,-1-1,0-1,0 1,-1-1,0 0,0-1,-1 1,3-7,11-12,0 0,-2-1,-1-1,-1-1,-2-1,-1 1,-1-2,-2 0,4-25,-13 59,0-1,-1 1,1 0,-1 0,0-1,0 1,1 0,-1-1,0 1,0-1,0 1,-1-1,1 0,0 1,-1-1,1 0,0 0,-1 0,1 0,-1 0,0 0,1-1,-1 1,0 0,1-1,-1 1,0-1,0 0,1 1,-1-1,0 0,0 0,0 0,0-1,1 1,-1 0,0 0,0-1,1 0,-1 1,0-1,1 0,-1 0,0 1,1-1,-1 0,1-1,0 1,-1 0,1 0,0-1,0 1,0-1,0 1,0-1,0 1,0-1,0 1,0-1,1 0,-1 0,1 1,0-1,-1 0,1 0,0 1,0-1,0 0,0 0,-3 5,0 0,0 0,0 0,1 1,-1-1,1 1,0 0,0 0,1 0,-1 0,1 0,0 0,0 0,0 0,0 0,1 1,-1-1,1 0,0 1,1-1,-1 0,1 0,0 1,0-1,0 0,0 0,1 0,0 0,0 0,0-1,0 1,0 0,1-1,-1 1,1-1,0 0,0 0,1 0,-1-1,0 1,1-1,0 0,0 0,-1 0,1 0,0 0,0-1,1 0,-1 0,0 0,4 0,137 7,-143-6,0 0,0 1,0-1,0 1,0 0,-1-1,1 1,-1 0,0 0,0 0,0 0,0 0,0 0,0 0,-1 1,0-1,0 0,0 0,0 0,0 0,0 1,-1-1,1 0,-1 0,0 0,0 0,0 0,-1 0,1 0,-1-1,0 1,1 0,-2 0,-6 31,8-15,1-3</inkml:trace>
  <inkml:trace contextRef="#ctx0" brushRef="#br0" timeOffset="5834.711">7596 291,'31'58,"-25"-24,-2-1,-1 1,-2-1,-1 1,-2 0,-1 0,-7 24,4-4,-2 19,-4 0,-2-1,-4-1,-12 31,19-78,1-7</inkml:trace>
  <inkml:trace contextRef="#ctx0" brushRef="#br0" timeOffset="6314.666">8055 460,'2'-10,"-1"0,2 0,-1 0,1 0,1 0,0 1,0-1,1 1,0 0,1 0,-1 1,2 0,-1 0,1 0,1 1,1-1,6-5,1 0,0 2,1 0,0 1,1 0,0 2,0 0,1 1,0 1,0 0,18-1,-35 6,-1 0,1 1,0 0,-1-1,1 1,0 0,-1 0,1 0,0 0,-1 0,1 0,0 0,-1 1,1-1,0 1,-1-1,1 1,-1-1,1 1,-1 0,1 0,-1 0,0 0,1 0,-1 0,0 0,0 0,1 1,-1-1,0 0,-1 1,1-1,0 1,0-1,0 1,-1-1,1 1,-1 0,1-1,-1 1,0 0,0-1,0 1,0 0,0-1,0 1,0 0,0-1,-1 1,1 0,-1-1,1 1,-1-1,1 1,-1 0,-42 89,43-91,-231 301,230-300,-1 1,1-1,0 0,-1 1,1-1,0 1,0 0,0-1,0 1,0 0,1-1,-1 1,1 0,-1 0,1 0,-1 0,1-1,0 1,0 0,0 0,0 0,0 0,0 0,1 0,-1-1,1 1,-1 0,1 0,0 0,-1-1,1 1,0 0,0-1,0 1,0-1,1 1,-1-1,0 1,1-1,-1 0,1 0,-1 0,1 0,-1 0,1 0,0 0,0 0,97 20,-84-20,54 3,-54-4,-1 0,1 0,-1 2,0-1,1 2,-1 0,0 1,0 0,-1 1,1 0,4 4,-16-8,-1 0,1 1,-1-1,0 0,1 1,-1-1,0 1,0 0,0-1,0 1,0 0,0-1,0 1,0 0,-1 0,1 0,-1 0,0 0,1 0,-1 0,0 0,0 0,0 0,0 0,-1 0,1-1,0 1,-1 0,0 0,1 0,-1 0,0 0,0-1,0 1,0 0,0-1,0 1,0-1,-1 1,1-1,-1 1,1-1,-1 0,1 0,-1 0,0 0,1 0,-83 56,46-39,0-2,-2-2,1-2,-2-1,0-2,0-1,-13-2,-8-16,56 1</inkml:trace>
  <inkml:trace contextRef="#ctx0" brushRef="#br0" timeOffset="7320.172">8781 0,'-24'381,"34"-305,-11-59</inkml:trace>
  <inkml:trace contextRef="#ctx0" brushRef="#br0" timeOffset="7650.127">8684 291,'209'-145,"-209"146,0-1,0 1,0-1,0 1,0-1,0 1,0-1,0 1,0-1,0 1,0-1,0 1,0-1,0 1,0-1,1 1,-1-1,0 0,0 1,1-1,-1 1,0-1,1 0,-1 1,0-1,1 0,-1 1,0-1,1 0,-1 1,1-1,-1 0,1 0,-1 0,0 1,1-1,-1 0,1 0,-1 0,1 0,-1 0,1 0,-1 0,1 0,-1 0,1 0,-1 0,1 0,-1 0,1 0,-1-1,1 1,-1 0,1 0,-1 0,0-1,1 1,-1 0,1-1,-1 1,0 0,1-1,-1 1,0 0,0-1,1 0,-16 51,10-34,3-12,0-1,0 1,0 0,1 0,0 0,-1 0,1 0,1 0,-1 0,1 0,-1 0,1 1,0-1,1 0,-1 0,1 0,0 0,0 0,0 0,0 0,1 0,0 0,-1 0,1-1,1 1,-1-1,1 1,-1-1,1 0,0 0,0 0,0 0,0-1,1 1,-1-1,1 0,-1 0,1 0,0 0,0-1,0 0,213-14,-218 14,1 0,-1 0,1-1,-1 1,1 0,0 0,-1 0,1-1,0 1,0 0,-1 0,1 0,0 0,0 0,0 0,0 0,0-1,0 1,0 0,0 0,1 0,-1 0,0 0,0 0,1-1,-1 1,1 0,-1 0,0 0,1-1,0 1,-1 0,1-1,-1 1,1 0,0-1,-1 1,1-1,0 1,0-1,0 1,-1-1,1 0,0 1,0-1,0 0,0 0,0 1,-1-1,1 0,0 0,0 0,0 0,0 0,0 0,0-1,0 1,0 0,-1 0,1-1,0 1,0 0,0-1,-1 1,1-1,0 1,0-1,0 0,-9 13</inkml:trace>
  <inkml:trace contextRef="#ctx0" brushRef="#br0" timeOffset="9080.407">0 1911,'94'-36,"-55"22,0 2,1 2,0 1,0 2,1 2,0 2,25 2,1165-65,-960 45,1329-99,453-32,-581 124,163-59,-1458 73,-57 4</inkml:trace>
</inkml:ink>
</file>

<file path=ppt/ink/ink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26,'39'-5,"31"-1,9 0,1 1,-9 2,-11 5,-7 3,-7 1,-7-1,-5-2,-4 5,-2 0,0-2,-2 0,-4-3</inkml:trace>
</inkml:ink>
</file>

<file path=ppt/ink/ink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6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1,'10'28,"3"11</inkml:trace>
</inkml:ink>
</file>

<file path=ppt/ink/ink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6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7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314 485,'-57'45,"1"3,3 2,-39 48,43-21,48-75,0 0,0-1,0 1,0 1,1-1,-1 0,1 0,0 0,-1 0,1 0,0 0,0 0,0 1,0-1,1 0,-1 0,1 0,-1 0,1 0,0 0,0 0,-1 0,2 0,-1 0,0 0,0-1,0 1,1 0,-1-1,1 1,-1-1,1 1,0-1,0 0,-1 0,1 0,0 0,0 0,2 0,3 2,0-1,0-1,1 1,-1-1,0-1,1 1,-1-1,0-1,1 1,-1-1,0 0,0-1,1 0,-1 0,-1-1,1 1,0-1,0-1,-1 1,5-5,6-3,-1-1,0-1,-1 0,-1-1,0-1,-1 0,0-3,6-7,-13 16,0-1,0 1,1 1,0 0,1 0,-1 0,2 1,-1 0,1 0,0 1,8-4,-15 11,0-1,0 1,0-1,0 1,0 0,0 0,0 0,0 0,0 1,0-1,0 0,-1 1,1 0,-1-1,1 1,-1 0,0-1,1 1,-1 0,0 0,0 0,0 0,0 0,-1 0,1 1,-1-1,1 0,-1 0,0 0,1 1,-1-1,-1 0,1 0,0 1,0-1,-1 0,1 0,-1 0,0 0,0 1,2 9,-1-5,0 1,0-1,0 1,1-1,1 1,-1-1,1 0,0 0,1 0,0 0,0 0,0 0,1-1,0 1,0-1,0 0,1 0,0-1,1 1,-1-1,1 0,0-1,0 0,0 1,0-2,1 1,0-1,0 0,0 0,0-1,4 1,1-2,0-1,0 0,0-1,0 0,-1-1,1 0,0-1,-1 0,1-1,-1 0,0-1,-1 0,1 0,-1-2,0 1,0-1,2-3,145-147,-127 122,-1-2,-2-1,-2-1,-2-1,-1-1,-2-1,-13 24,-1 0,0 0,-2 0,0 0,-1-1,-1 0,-1 0,0 1,-1-1,-1 0,-1 0,-1 1,-1-1,0 1,-3-6,5 19,0-1,0 1,-1 0,1 1,-1-1,-1 0,1 1,0 0,-1-1,0 1,0 1,0-1,-1 1,1-1,-1 1,0 1,0-1,0 1,0-1,0 1,0 1,-1-1,1 1,0 0,-1 0,1 1,-1-1,0 1,1 0,-1 1,1 0,-1-1,1 2,0-1,-1 1,1 0,0 0,0 0,0 0,0 1,0 0,1 0,-1 1,-3 2,-5 9,1 0,0 0,1 1,0 1,2 0,0 0,1 1,0 0,2 1,0-1,1 1,1 0,0 1,2-1,0 0,1 1,2 0,0-1,0 1,2-1,0 0,2 0,0 0,1 0,1-1,0 0,2 1,3 3,1-1,0 0,2-1,0 0,1-2,1 1,1-2,1 0,0-2,1 0,1-1,0-1,1-1,0 0,1-2,0-1,0-1,1-1,0 0,1-2,-1-1,1-1,0-2,0 0,1-1,-2-1</inkml:trace>
</inkml:ink>
</file>

<file path=ppt/ink/ink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9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2631 735,'-5'33,"4"12,1-2</inkml:trace>
  <inkml:trace contextRef="#ctx0" brushRef="#br0" timeOffset="163.39">2602 171,'0'0</inkml:trace>
  <inkml:trace contextRef="#ctx0" brushRef="#br0" timeOffset="5166.026">3110 1,'-1'351,"-26"-135,16-76,5-95,9-33</inkml:trace>
  <inkml:trace contextRef="#ctx0" brushRef="#br0" timeOffset="5416.416">2800 424,'33'5,"26"1,13 0,-2-1,-7-1,-11-2,-8-1,-7-1,-5 0,-4 0,-1 0,-1 0,1-1,-1 1,1 0,1 0,-5 0</inkml:trace>
  <inkml:trace contextRef="#ctx0" brushRef="#br0" timeOffset="5667.989">3619 509,'-10'33,"-2"21,4 7,5-8</inkml:trace>
  <inkml:trace contextRef="#ctx0" brushRef="#br0" timeOffset="5833.471">3674 198,'0'0</inkml:trace>
  <inkml:trace contextRef="#ctx0" brushRef="#br0" timeOffset="11066.53">4098 509,'0'-2,"-1"0,1 0,0 0,-1 0,0 0,1 0,-1 0,0 0,0 0,0 1,0-1,0 0,0 1,-1-1,1 1,-1-1,1 1,-1 0,1-1,-1 1,0 0,1 0,-1 0,0 0,0 1,0-1,0 0,0 1,0-1,0 1,0 0,0 0,0 0,0 0,0 0,0 0,0 0,0 1,0-1,0 1,0-1,1 1,-1 0,0 0,0 0,0 0,1 0,-1 0,0 0,1 0,-1 1,1-1,0 1,-1-1,1 1,0 0,-1 1,-6 1,0 1,1 0,0 0,0 1,0 0,1 1,-1-1,1 1,1 0,0 1,0-1,0 1,1 0,0 0,0 1,1-1,0 1,1 0,0 0,0-1,1 1,0 0,1 1,0-1,0 0,1 0,0 0,0 0,2 3,-1-9,0 0,0 0,0 0,0 0,1 0,-1-1,1 1,0-1,0 0,0 1,0-1,0-1,0 1,0 0,1-1,-1 0,1 0,-1 0,1 0,-1 0,1-1,0 1,-1-1,1 0,0 0,-1 0,3-1,95-30,-93 26,1 0,-1-1,0 0,0-1,-1 0,0 0,0-1,-1 1,0-2,0 1,-1 0,0-1,0 0,-1 0,0-1,-1 1,0-1,-1 0,0 0,0 0,-1 0,0 0,-1 0,0 0,0 0,-1 0,-1 0,-1-6,1 12,0 0,-1 0,1 0,-1 0,0 1,0-1,0 1,-1-1,1 1,-1 0,0 1,0-1,0 1,0-1,0 1,0 0,-1 1,1-1,-1 1,1 0,-1 0,1 0,-1 1,0-1,1 1,-1 0,0 1,1-1,-1 1,0 0,-3 1,-12 4</inkml:trace>
  <inkml:trace contextRef="#ctx0" brushRef="#br0" timeOffset="11832.932">4465 368,'-68'214,"40"-127,45-127,2 0,2 2,1 1,2 0,2 2,2-1,-27 35,-1 0,0 0,1 0,-1 0,0 0,1-1,-1 1,1 1,0-1,-1 0,1 0,0 0,0 0,-1 0,1 1,0-1,0 0,0 1,0-1,0 0,0 1,0 0,0-1,0 1,0-1,0 1,1 0,-1 0,0 0,0 0,0 0,0 0,0 0,0 0,1 0,-1 0,0 0,0 1,0-1,0 1,0-1,0 1,0-1,0 1,0-1,0 1,0 0,0-1,-1 1,1 0,0 0,0 0,-1 0,1 0,-1 0,1 0,16 66,-13-48,0-1,1 1,2-1,-1 0,2 0,0-1,3 3,-9-17,0-1,0 0,0 1,0-1,0 0,1 0,-1 0,1-1,0 1,-1 0,1-1,0 0,0 0,0 0,0 0,0 0,0 0,0-1,0 1,0-1,0 0,0 0,0 0,0-1,0 1,0-1,0 1,0-1,0 0,0 0,0-1,0 1,0 0,-1-1,1 0,-1 0,1 1,-1-1,0-1,1 1,-1 0,0-1,-1 1,1-1,0 1,-1-1,1-1,98-163,-60 60,-34 88</inkml:trace>
  <inkml:trace contextRef="#ctx0" brushRef="#br0" timeOffset="12284.391">5227 283,'-125'15,"121"-15,0 1,1 1,-1-1,1 0,-1 1,1 0,-1 0,1 0,0 0,0 0,0 1,0-1,0 1,1 0,-1 0,1 0,0 0,0 0,0 1,0-1,0 1,1-1,-1 1,1 0,0-1,0 1,1 0,-1 0,1-1,0 1,0 1,1 2,1 0,1 1,-1-1,1-1,1 1,-1 0,1-1,0 0,0 0,1 0,0 0,0-1,0 1,1-2,0 1,0 0,6 3,42 43,-51-48,-1 0,1 0,0 0,-1 0,1 1,-1-1,0 0,-1 1,1 0,0-1,-1 1,0 0,0 0,0 0,0 0,-1 0,1 0,-1 0,0 0,0 0,-1 0,1 0,-1 0,0 0,0 0,0 0,-1-1,1 1,-1 0,0-1,0 1,0-1,0 1,-1-1,0 0,1 0,-1 0,0-1,0 1,0-1,-1 1,1-1,-1 0,-1 1,-105-2,85-8</inkml:trace>
  <inkml:trace contextRef="#ctx0" brushRef="#br0" timeOffset="-1164.505">627 537,'-12'18,"0"1,2-1,0 2,1-1,1 1,1 1,0-1,2 1,1 0,0 1,1-1,2 0,0 16,1-32,1 0,0 0,0 0,0-1,0 1,1 0,0-1,0 1,0-1,0 1,1-1,0 0,0 0,0 0,0-1,1 1,-1-1,1 0,0 1,0-2,0 1,0 0,1-1,-1 0,0 0,1 0,0-1,0 1,-1-1,1 0,0-1,0 1,0-1,0 0,0 0,0 0,0-1,-1 0,1 0,2 0,4-4,0 0,0 0,-1-1,0 0,0-1,0 0,-1-1,0 1,0-2,-1 0,0 0,-1 0,0-1,0 0,-1 0,0-1,-1 1,0-1,-1-1,0 1,-1-1,0 1,-1-1,0 0,-1 0,0 0,-1 0,-1 0,1 0,-2 0,0 1,0-1,-1 0,-2-3,3 10,0 0,-1 0,1 0,-1 0,0 1,-1-1,1 1,-1 0,0-1,0 2,0-1,-1 0,1 1,-1 0,0 0,0 1,0-1,0 1,0 0,-1 0,1 1,-1-1,1 1,-1 0,1 1,-1 0,0-1,1 2,-1-1,1 1,-1 0,0 0,1 0,0 1,-1 0,-3 2,-10 9</inkml:trace>
  <inkml:trace contextRef="#ctx0" brushRef="#br0" timeOffset="-783.099">1050 848,'141'-245,"-140"244,-1 0,0 0,0 0,0 0,0 1,0-1,0 0,1 0,-1 0,0 0,0 1,1-1,-1 0,0 0,1 1,-1-1,0 0,1 1,-1-1,1 0,0 1,-1-1,1 1,-1-1,1 1,0-1,-1 1,1-1,0 1,0 0,-1-1,1 1,0 0,0 0,0-1,-1 1,1 0,0 0,0 0,0 0,0 0,-1 0,1 0,0 1,0-1,0 0,-1 0,1 1,0-1,0 0,-1 1,1-1,0 1,-1-1,1 0,0 1,-1 0,1-1,-1 1,15 73,-15-66,1 1,0 0,0-1,1 1,0-1,0 0,1 1,0-1,0 0,1-1,0 1,1-1,-1 1,2-1,-1-1,6 7,-8-10,1-1,-1 0,1 0,-1 0,1 0,0 0,0-1,0 1,0-1,0 0,0 0,0-1,0 1,0-1,0 0,0 0,0 0,0-1,0 0,0 1,0-1,0-1,0 1,0 0,0-1,0 0,-1 0,1 0,-1 0,1-1,84-90,17-60,-92 142</inkml:trace>
  <inkml:trace contextRef="#ctx0" brushRef="#br0" timeOffset="-236.963">2038 481,'-23'4,"-1"0,1 2,0 1,1 1,0 0,0 2,1 1,0 0,1 1,0 2,1 0,-2 3,15-12,-1 0,0 1,1 0,0 1,1-1,-1 1,1 0,1 0,-1 1,1 0,0 0,1 0,0 0,0 0,1 0,0 1,1-1,-1 1,2 0,-1-1,1 1,0 0,1-1,0 1,1 0,-1-1,2 0,0 4,2-5,-1 0,1 0,0-1,1 0,-1 0,1 0,1-1,-1 0,1 0,0 0,0-1,0 0,0 0,1-1,0 0,0 0,0-1,0 0,0-1,0 1,0-1,0-1,1 0,-1 0,0-1,0 1,0-2,1 1,-1-1,0-1,-1 1,4-3,12-7,-1-1,0-2,0 0,-2-1,0-1,-1-1,-1-1,0-1,-1 0,-2-1,0-1,-1 0,-1-1,-2 0,0-1,-1-1,-1 1,-2-1,4-23,-4 24,-1-1,-1 0,-1 0,-1 0,-2 0,0 0,-2-1,0 1,-2 0,-1 0,-1 0,-1 1,-1-1,-9-17,15 37,-1 1,0 0,-1-1,1 1,-1 0,0 0,0 0,0 1,0-1,0 1,-1-1,0 1,0 0,0 1,0-1,0 1,0 0,-1 0,1 0,-1 0,0 1,1 0,-1 0,0 0,0 0,1 1,-1 0,0 0,0 0,0 0,0 1,1 0,-1 0,0 0,1 1,-1 0,1 0,-1 0,0 1,-5 3,1 0,-1 1,1 1,1 0,0 0,0 0,1 1,0 0,0 1,1-1,0 1,1 1,0-1,0 1,1-1,1 1,-1 2,-3 18,1 0,1 1,1-1,2 1,2 21,2-28,1 0,1 0,1-1,1 1,1-1,1 0,1-1,2 0,0 0,1-1,1-1,1 0,1-1,1 0,1-1,0-1,2-1,0-1,0 0,11 5,-24-16,-1-1,1-1,-1 1,1-1,0 0,1 0,-1 0,0-1,1 0,0-1,-1 1,1-1,0-1,-1 1,1-1,0 0,0 0,0-1,-1 0,1-1,-1 1,1-1,5-2,6-9</inkml:trace>
  <inkml:trace contextRef="#ctx0" brushRef="#br0" timeOffset="21088.412">288 481,'-2'-3,"1"-1,-1 1,0 0,0 0,0 0,0 0,0 0,-1 0,1 1,-1-1,0 1,0 0,0-1,0 1,0 1,0-1,-1 0,1 1,0 0,-1 0,1 0,-1 0,0 0,1 1,-1-1,1 1,-3 0,-1 0,1 1,0-1,0 1,0 0,0 1,0-1,0 1,1 1,-1-1,0 1,1 0,0 0,0 0,0 1,0 0,0 0,1 0,-1 0,1 1,0 0,-1 1,-61 116,60-102,2 0,0 0,0 0,2 1,1 0,1-1,0 1,2 0,1 5,-3-20,0 0,1 0,0 0,0 0,0 0,1 0,0 0,0 0,0 0,1-1,0 0,0 1,1-1,-1 0,1 0,0-1,0 1,1-1,-1 0,1 0,0 0,0-1,0 0,0 0,1 0,0 0,-1-1,1 0,0 0,1 0,15 0,0 0,-1-2,1 0,0-1,-1-1,1-1,20-6,78-8,-95 17</inkml:trace>
</inkml:ink>
</file>

<file path=ppt/ink/ink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12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0 848,'24'7,"0"-1,0-1,1-1,-1-1,1-1,0-1,6-2,-12 2,3 0,0 0,-1-1,1-1,0-1,0-1,0-1,-1-1,0-1,0-1,0-1,-1 0,0-2,11-7,-27 13,0 0,0-1,0 1,-1-1,0 0,0 0,0-1,-1 1,1 0,-1-1,0 0,-1 1,0-1,0 0,0 0,0 0,-1 0,0 0,0 1,-1-1,1 0,-1 0,-1 0,1 0,-1 1,0-1,0 1,-1-1,0 1,1 0,-2 0,1 0,-1 0,1 1,-1-1,-1 1,1 0,0 0,-1 1,0-1,0 1,0 0,0 0,-1 1,-4-2,0-1,-1 1,0 1,1-1,-1 2,-1 0,1 0,0 1,-1 0,1 1,0 0,-1 1,1 0,0 1,0 0,0 1,0 0,0 1,0 0,1 0,0 1,0 1,0 0,1 0,0 1,0 0,0 0,1 1,0 0,1 1,0 0,0 0,1 1,0-1,0 1,1 0,-2 8,3-8,0 1,1-1,0 1,1-1,0 1,1 0,0 0,1 0,0 0,0 0,1-1,1 1,0 0,0-1,1 1,1-1,0 1,0-1,1-1,0 1,0-1,1 1,1-2,-1 1,3 1,9 4,0-1,1-1,0-1,0 0,2-2,-1 0,1-1,0-1,1-1,-1-1,1-1,0-1,1-1,-1-1,0 0,0-2,1-1,-1-1,0 0,0-2,-1 0,0-2,16-6,15-7,0-2,-1-2,-1-2,22-17,-35 20,-6 4</inkml:trace>
  <inkml:trace contextRef="#ctx0" brushRef="#br0" timeOffset="253.941">1497 650,'-44'48,"-27"35,-8 8,10-6,12-14,15-13,11-12,10-9,9-6,6-3,5-7</inkml:trace>
  <inkml:trace contextRef="#ctx0" brushRef="#br0" timeOffset="480.96">1101 707,'249'221,"-231"-206,0-2,1-1,1 0,0-1,0-1,1-1,0-1,1-1,-1-1,2 0,-1-2,0-1,1 0,0-2,10-1,80-2,-89 1</inkml:trace>
  <inkml:trace contextRef="#ctx0" brushRef="#br0" timeOffset="780.702">2230 735,'-31'3,"1"2,-1 2,1 1,0 1,0 1,1 2,1 0,0 3,1 0,0 1,1 2,-13 12,35-26,0 0,0 0,0 1,0-1,1 1,0 0,0 0,0 0,1 1,-1-1,1 0,0 1,1 0,-1-1,1 1,1 0,-1 0,1 0,0 0,0-1,0 1,1 0,0 0,0 0,1-1,-1 1,1-1,0 1,1-1,-1 0,1 1,0-1,1-1,-1 1,1 0,0-1,0 0,0 0,1 0,-1 0,1-1,0 0,0 0,0 0,1 0,-1-1,0 0,1 0,0-1,-1 1,1-1,4 0,1-3,0 0,1-1,-1 0,-1-1,1 0,0 0,-1-1,0-1,0 0,-1 0,1-1,-1 0,-1-1,1 0,-1 0,-1-1,0 0,0 0,5-9,23-23,9-11,-32 35,1 1,1 1,0 0,1 1,0 1,1 0,9-5,-23 17,-1 0,1 0,-1 1,1-1,-1 0,1 0,0 1,0-1,-1 1,1 0,0-1,0 1,-1 0,1 0,0 0,0 0,-1 1,1-1,0 0,0 1,-1-1,1 1,0-1,-1 1,1 0,-1 0,1 0,-1 0,1 0,-1 0,1 0,-1 1,0-1,0 0,0 1,0-1,1 1,27 69,-21-46,41 62,-38-72</inkml:trace>
  <inkml:trace contextRef="#ctx0" brushRef="#br0" timeOffset="1202.099">2625 1158,'18'-49,"3"0,1 1,3 2,1 0,3 2,1 1,19-18,-49 59,0 1,1-1,0 1,-1 0,1-1,0 1,-1 0,1-1,0 1,0 0,0 0,0 0,0 0,0 0,1 0,-1 0,0 0,0 0,1 0,-1 1,0-1,1 0,-1 1,1 0,-1-1,1 1,-1 0,1-1,-1 1,1 0,-1 0,1 0,-1 1,1-1,-1 0,1 1,-1-1,1 0,-1 1,1 0,-1-1,0 1,1 0,-1 0,0 0,0-1,1 1,-1 1,0-1,0 0,0 0,0 1,2 61,-4-58,0 1,1 0,0-1,0 1,0 0,0-1,1 1,0 0,0-1,1 1,0-1,0 1,0-1,0 0,2 3,0-7,-1 1,0-1,0 1,1-1,-1 0,1 0,-1 0,1-1,-1 1,1-1,0 0,-1 0,1 0,0 0,-1-1,1 1,-1-1,1 0,-1 0,1 0,-1-1,0 1,0-1,0 0,1 0,-2 0,1 0,0 0,0-1,-1 1,1-1,-1 0,0 0,11-6,12-8,0-2,2 0,0 2,1 2,0 0,1 2,1 1,7-1,-35 12,1 0,-1 0,0 0,1 0,-1 1,1-1,-1 1,1 0,-1-1,1 1,-1 0,1 1,-1-1,1 0,-1 1,1-1,-1 1,0 0,1 0,-1 0,0 0,1 0,-1 0,0 1,0-1,0 1,0-1,0 1,-1 0,1 0,0 0,-1 0,1 0,-1 0,0 0,0 0,0 1,0-1,0 0,0 1,-1-1,1 1,-1-1,1 1,4 62,-6-55,1 1,1-1,0 0,0 0,1 1,0-1,1 0,0-1,1 1,0-1,0 1,3 2,8 10,-2-4</inkml:trace>
  <inkml:trace contextRef="#ctx0" brushRef="#br0" timeOffset="2134.785">3754 819,'-10'26,"1"1,1 0,1 1,2-1,1 1,1 0,1 6,0-13,-6 258,-7-192,10-113,20-20,3 2,1 0,2 2,2 0,1 1,3 1,1 2,2 0,-3-2,1 1,2 1,1 2,2 1,2 2,1 1,1 1,2 3,22-13,-58 39,0-1,0 1,0 0,0 0,0 0,0 1,1-1,-1 1,1 0,-1 0,1 0,-1 0,1 1,0-1,-1 1,1 0,0 0,-1 0,1 0,0 1,-1 0,1-1,-1 1,1 1,-1-1,1 0,-1 1,0 0,0 0,1 0,-2 0,1 0,0 0,0 1,-1 0,1-1,-1 1,0 0,0 0,0 0,2 4,-2 1,0 1,-1-1,0 1,0 0,-1-1,0 1,0 0,-1-1,0 1,-1 0,0-1,0 1,-1-1,0 0,0 0,-1 0,0 0,-1-1,1 1,-7 5,-5 8,-1-1,0-1,-2 0,-1-1,0-1,-9 4,-1 2,-1-2,-1-1,-1-2,-1-1,-25 8,57-24,1 1,-1-1,0 0,1 0,-1 0,0-1,0 1,0 0,0-1,0 1,0-1,0 0,0 1,0-1,0 0,0 0,0 0,0-1,0 1,0 0,0-1,0 1,0-1,0 0,1 0,-1 0,0 0,0 0,1 0,-1 0,0 0,1-1,-1 1,1 0,0-1,-1 0,1 1,0-1,0 0,0 1,0-2,34-99,-22 79,2-7</inkml:trace>
  <inkml:trace contextRef="#ctx0" brushRef="#br0" timeOffset="2399.822">4657 1,'0'781,"0"-768,-1 1,0-1,-1 1,0-1,-1 1,-1-1,0 0,-1 0,0-1,-5 8,15-29,3-4</inkml:trace>
  <inkml:trace contextRef="#ctx0" brushRef="#br0" timeOffset="2716.587">4883 762,'28'10,"1"-1,0-1,0-2,0-1,1-2,0 0,0-2,28-3,-52 2,1-1,-1 0,0 0,0 0,0-1,0 0,0 0,-1 0,1-1,-1 0,1 0,-1 0,0-1,0 0,0 0,-1 0,1 0,-1-1,0 0,-1 0,1 0,-1 0,0 0,0-1,0 0,-1 1,0-1,0 0,-1 0,1 0,-1 0,0 0,-1-1,0 1,0 0,0 0,1 1,-1 1,0-1,0 0,0 1,-1-1,1 1,-1-1,0 1,0-1,-1 1,1 0,-1-1,0 1,0 0,-1 0,1 0,-1 1,1-1,-1 1,-1-1,1 1,0 0,-1 0,1 0,-1 1,0-1,0 1,0 0,0 0,-1 0,1 1,0-1,-1 1,1 0,-1 0,1 1,-1-1,1 1,-1 0,-4 1,-3 2,-1 1,1 0,0 1,0 1,0 0,1 0,0 1,0 1,0 0,1 0,0 1,1 0,0 1,1 0,0 0,0 1,1 0,0 0,-2 7,-3 0,2 1,0 0,0 1,2 0,1 0,0 1,2 0,0 0,0 6,4-18,0 0,1 1,0-1,0 0,1 0,0 1,1-1,0 0,0 0,1-1,0 1,1 0,0-1,0 0,1 0,0 0,0 0,1-1,0 0,0 0,1 0,4 3,5 1,0 0,1-2,0 0,0 0,1-2,0 0,0-1,1-1,0 0,0-2,6 1,6-1</inkml:trace>
</inkml:ink>
</file>

<file path=ppt/ink/ink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10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219 368,'652'-229,"-335"91,-318 139,1-1,-1 1,1 0,-1 0,1 0,-1 0,1 0,0 0,-1 0,1 0,0 0,0 0,0 1,0-1,0 0,0 0,0 0,0 0,0 0,0 0,1 0,-1 0,0 0,1 0,-1 0,1 0,-1 0,1 0,0 0,-1 0,1-1,0 1,-1 0,1 0,0-1,0 1,0 0,0-1,0 1,0-1,0 1,0-1,0 0,0 1,0-1,0 0,0 0,0 1,0-1,0 0,0 0,0 0,0 0,0-1,0 1,0 0,0 0,0-1,0 1,0 0,0-1,0 1,0-1,0 0,0 1,0-1,0 0,0 0,-176 461,157-372,4 1,4 0,4 1,3 0,5 0,5 15,20 118,-21-200,0 21,-6-43,-1 0,1 0,-1 0,0 0,1-1,-1 1,0 0,1 0,-1-1,0 1,0 0,0-1,0 1,1-1,-1 1,0-1,0 1,0-1,0 0,0 1,0-1,0 0,0 0,0 0,0 0,-1 0,1 0,0 0,0 0,0 0,0 0,0-1,0 1,0 0,0-1,0 1,0-1,1 1,-1-1,0 1,0-1,-133-67,80 39,-2 2,-1 3,-1 2,-1 3,0 2,-1 3,-1 3,0 2,-1 3,-47 2,-6 31,111-25,0-1,1 1,-1 0,0 0,1 0,-1 1,1-1,0 1,0 0,0 0,0 0,1 0,-1 0,1 1,-1-1,1 1,0-1,1 1,-1 0,1 0,-1 0,1 0,0 0,1 0,-1 0,1 2,20 40,-3-26</inkml:trace>
  <inkml:trace contextRef="#ctx0" brushRef="#br0" timeOffset="384.014">472 763,'240'-79,"2"11,179-25,-379 86,-1 2,1 1,-1 3,24 2,-63-1,-1-1,1 1,0 0,0 0,-1 0,1 1,0-1,0 0,-1 1,1-1,0 1,-1 0,1-1,0 1,-1 0,1 0,-1 0,1 0,-1 0,0 0,1 1,-1-1,0 0,0 1,0-1,0 1,0-1,0 1,0-1,-1 1,1 0,-1-1,1 1,-1 0,1 0,-1-1,0 1,0 0,0 0,0-1,0 1,0 0,-1 0,1 0,0-1,-1 1,1 0,-1-1,0 1,0 0,0-1,0 1,0-1,0 1,-43 77,32-61,1 0,1 1,0 0,2 0,0 1,1 0,1 1,1-1,1 1,-1 10,4-13,0 1,1 0,1-1,1 1,1-1,0 0,4 10,-1-10</inkml:trace>
  <inkml:trace contextRef="#ctx0" brushRef="#br0" timeOffset="769.245">2223 876,'-26'14,"1"1,0 1,1 1,1 2,1 0,1 1,0 1,2 1,0 1,1 0,2 2,0 0,2 0,-5 15,17-36,0 0,0 1,1-1,0 0,0 1,0-1,1 1,-1 0,1-1,0 1,0-1,1 1,0-1,-1 1,1-1,1 1,-1-1,1 0,-1 1,1-1,1 0,-1 0,0 0,1-1,0 1,0-1,0 1,0-1,1 0,-1 0,1 0,0-1,0 1,-1-1,2 0,-1 0,0 0,0-1,1 1,-1-1,5 0,-2 0,1 0,0-1,0-1,-1 1,1-1,0-1,-1 1,1-1,-1 0,1-1,-1 0,0 0,0-1,0 1,-1-2,1 1,-1-1,0 0,0 0,3-5,93-126,-92 118,-1-1,-1 0,0 0,-1-1,-1 1,-1-1,-1-1,-1 1,-1-1,0 1,-2-1,-1-19,1 37,1 0,-1-1,0 1,0-1,0 1,0-1,-1 1,1 0,-1-1,0 1,0 0,0 0,0-1,-1 1,1 0,-1 0,0 0,0 1,0-1,0 0,-1 1,1-1,0 1,-1 0,0 0,0 0,1 0,-1 0,0 1,-1-1,1 1,0 0,0 0,0 0,-1 0,1 0,-1 1,1 0,0 0,-1 0,1 0,-1 0,1 0,0 1,-1 0,1 0,0 0,-1 0,1 0,0 1,-21 17,5 1</inkml:trace>
  <inkml:trace contextRef="#ctx0" brushRef="#br0" timeOffset="1031.477">2618 1272,'1'-51,"2"1,2 0,3 0,2 1,8-22,-13 55,0-1,2 1,0 0,1 1,0 0,1 0,1 1,3-3,-10 13,1-1,-1 1,1 0,0 1,0-1,1 1,-1-1,0 1,1 1,0-1,0 1,0-1,0 1,0 1,0-1,1 1,-1 0,0 0,1 1,-1-1,1 1,-1 0,1 1,-1-1,0 1,1 0,2 1,104 61,-88-43</inkml:trace>
</inkml:ink>
</file>

<file path=ppt/ink/ink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5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1,'-19'0,"0"0,0 2,1 1,-1 0,1 1,-1 1,1 1,1 0,-13 7,22-9,0 0,0 1,1 0,0 1,0-1,0 1,1 0,-1 1,2 0,-1 0,1 0,0 1,0-1,1 1,0 0,0 1,1-1,0 1,1-1,0 1,0 2,0-3,1 0,0 0,0 0,1-1,0 1,1 0,0 0,0 0,0 0,1 0,1-1,-1 1,1-1,0 0,1 1,-1-2,2 1,-1 0,1-1,0 0,0 0,0 0,1 0,0-1,0 0,0 0,1-1,0 0,0 0,0 0,0-1,1 0,-1-1,1 0,6 2,1-2,0-1,0 0,-1-1,1 0,0-1,0-1,0 0,-1-1,1-1,-1 0,13-6,2-1</inkml:trace>
</inkml:ink>
</file>

<file path=ppt/ink/ink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5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86,'-25'17,"1"1,0 1,2 1,0 1,1 0,1 2,1 1,1 0,2 1,0 1,-3 8,18-31,0 1,0-1,0 0,0 1,0-1,1 1,0-1,-1 0,1 1,0-1,1 1,-1-1,1 1,-1-1,1 0,0 1,0-1,1 0,-1 0,1 0,-1 0,1 0,0 0,0 0,1 0,-1-1,0 1,1-1,-1 0,1 0,0 0,0 0,0 0,0 0,0-1,0 0,0 1,1-1,-1 0,0-1,1 1,-1 0,1-1,0 0,6 2,0 0,0 0,0-1,0-1,0 1,0-2,0 0,0 0,-1 0,1-1,0-1,0 0,-1 0,0-1,1 0,-2 0,1-1,0 0,-1-1,0 0,5-5,0 0,0-1,-2-1,1 0,-2 0,1-1,-2-1,0 1,-1-2,0 1,-2-1,1 0,0-8,-4 18,-1-1,0 0,0 0,-1 0,0 0,0 0,0 0,-1-1,0 1,-1 0,0 0,0 0,0 0,-1 0,0 0,0 0,-1 0,0 1,0-1,0 1,-1 0,0 0,0 0,-1 1,1-1,-1 1,-1 0,1 0,-1 1,1 0,-1 0,0 0,-1 0,1 1,-1 0,1 1,-1-1,0 1,0 1,-5-2,-13 5,6 3</inkml:trace>
</inkml:ink>
</file>

<file path=ppt/ink/ink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5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0 167,'4'11,"1"0,0 0,0-1,1 1,1-1,0-1,0 1,0-1,1 0,1-1,7 7,-12-12,0 0,0 0,0 0,1-1,-1 1,1-1,0 0,-1 0,1 0,0-1,0 0,0 0,0 0,0-1,0 1,0-1,0 0,0-1,0 1,0-1,0 0,0 0,0-1,0 0,0 1,-1-2,1 1,1-1,9-8,0-1,0 0,-2-1,1 0,-2-1,0 0,0-1,-2-1,0 0,0 0,-2-1,3-8,6-60,-16 61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2:47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0,'-4'7,"2"-1,-1 1,1 0,0 0,0 0,1 0,0 0,0 1,1-1,0 0,0 0,1 1,0-1,0 0,1 0,-1 0,2 0,2 35,-2 611,-12-583,4-65,1-7</inkml:trace>
</inkml:ink>
</file>

<file path=ppt/ink/ink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6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1,'-25'478,"20"-296,-22 249,26-394,9 76,14-91,-11-23</inkml:trace>
</inkml:ink>
</file>

<file path=ppt/ink/ink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6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37 845,'-2'8,"0"1,1 0,0 0,0 0,0 0,2 0,-1-1,1 1,0 0,1 0,0 0,0-1,1 1,0-1,0 0,1 0,0 0,1 0,2 2,-6-8,1-1,0 1,0-1,0 0,0 1,1-1,-1 0,0-1,0 1,1 0,-1 0,0-1,1 0,-1 1,1-1,-1 0,0 0,1 0,-1-1,1 1,-1 0,0-1,1 0,-1 1,0-1,0 0,1 0,-1-1,0 1,0 0,0-1,0 1,0-1,60-59,-32 21,-1-1,-2-2,-2-1,-2-1,-2 0,-2-2,8-31,-14 37,-2 0,-2 0,-2-1,-1 0,-1-33,-5 60,0 1,0 0,-2 0,0 0,0 0,-2 0,0 0,0 1,-1 0,-1 0,0 0,0 0,-2 1,1 0,-2 1,1 0,-2 0,1 1,-2-1,6 7,0 0,0 1,0-1,-1 1,1 0,-1 1,1-1,-1 1,0 0,0 1,0-1,0 1,0 1,0-1,-1 1,1 0,0 0,0 1,0-1,0 1,0 1,0-1,0 1,0 0,0 1,1-1,-1 1,1 0,0 0,0 1,-1 0,-8 7,1-1,0 2,0-1,2 2,-1 0,2 0,-1 1,2 0,0 1,-7 14,9-9,0 0,1 0,0 1,2-1,1 1,0 0,1 0,2 0,0 0,1 0,1 0,1 0,1 0,1 0,1-1,0 0,2 0,5 10,2 1,1-1,1 0,2-2,1 0,1-1,1-1,1 0,1-2,2-1,0-2,5 3,10 1,1-2,1-1,0-3,5 0,-26-10,2 1</inkml:trace>
</inkml:ink>
</file>

<file path=ppt/ink/ink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7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0,'0'7,"-1"195,-15 87,4-80,12-207,0 1,0-1,0 0,1 0,-1 0,1 0,-1 0,1 0,0 0,0 0,0 0,0 0,0 0,0 0,1 0,-1-1,0 1,1 0,-1-1,1 0,0 1,0-1,-1 0,1 0,0 0,0 0,0 0,0 0,0 0,0-1,0 1,1-1,-1 1,0-1,0 0,0 0,0 0,1 0,-1-1,0 1,0 0,0-1,0 0,0 1,0-1,0 0,0 0,0 0,0 0,0 0,-1-1,2 1,154-82,-124 63,0 1,1 2,1 1,1 1,0 2,1 2,0 1,4 2,-38 6,0 1,0 0,0 0,0 1,0-1,0 0,1 1,-1 0,0 0,0 0,0 0,1 1,-1-1,0 1,0 0,0-1,0 2,0-1,0 0,0 0,0 1,0 0,0 0,-1 0,1 0,-1 0,0 0,1 0,-1 1,0-1,0 1,-1 0,1-1,0 1,-1 0,0 0,1 0,-1 0,-1 0,1 1,0-1,-4 7,0-1,-1 0,0 0,-1 0,1 0,-2 0,1-1,-1 0,-1 0,1-1,-1 0,0 0,-1 0,0-1,0 0,0-1,-6 3,10-5,-34 22,-1-2,-1-1,-1-2,0-2,-2-2,0-2,-15 2,51-14,5-1,-1 1,0-1,0 0,0 0,-1-1,1 1,0-1,0 1,0-1,0 0,-1 0,1-1,0 1,0-1,0 1,0-1,0 0,0 0,0 0,0-1,0 1,-4-10</inkml:trace>
</inkml:ink>
</file>

<file path=ppt/ink/ink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7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1 344,'27'-8,"0"-2,0-1,-1-1,0-1,-1-1,0-1,-2-2,0 0,17-17,22-50,-61 82,1-1,-1 0,0 0,0 0,0 1,-1-1,1 0,-1 0,1 0,-1 0,0 0,0 0,-1 0,1 0,0 0,-1 0,0 0,0 0,0 1,0-1,0 0,0 0,-1 1,1-1,-1 1,0-1,0 1,0 0,0 0,0 0,0 0,-1 0,0 0,-1-1,0 1,1 0,-1 0,0 0,-1 1,1-1,0 1,0 0,-1 0,1 1,0-1,-1 1,1 0,-1 0,1 0,0 1,-1-1,1 1,0 0,0 1,-1-1,1 1,0 0,0 0,0 0,1 0,-1 1,1-1,-1 1,1 0,-2 2,-6 5,2 0,-1 1,2 0,-1 0,2 1,-1 0,2 0,0 1,-2 6,3-11,1 0,1 0,0 1,0-1,0 1,1 0,1 0,-1 0,1 0,1 0,0 0,0 0,1 0,0 0,0 0,1 0,0 0,1-1,0 1,0-1,1 0,0 1,0-2,1 1,0 0,1-1,0 0,0 0,12 5,0-1,1-1,-1-1,2-1,0 0,0-2,0 0,0-1,1-1,0-1,20 0,-8 0</inkml:trace>
</inkml:ink>
</file>

<file path=ppt/ink/ink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8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23,'0'43,"0"43,0 17,0-5,0-9,0-10,0-14,5-13,2-6,-1-6,-1-5,3-8,1-4,-2-1,-2 0,-1 1,-7-3,-2-5</inkml:trace>
  <inkml:trace contextRef="#ctx0" brushRef="#br0" timeOffset="399.874">0 587,'881'0,"-820"11,-82 15,12-18,-3 0,0 1,1 0,0 1,1 1,0-1,1 2,0-1,0 1,1 1,-2 6,7-15,0 1,0 0,0 0,1 0,0 0,0 0,0 0,1 1,0-1,0 1,0-1,0 1,1-1,0 1,0-1,1 1,0 0,0-1,0 0,0 1,1-1,0 0,0 1,0-1,1-1,0 1,1 2,6 2,0-1,1 0,-1-1,1-1,1 1,-1-2,1 1,0-2,0 0,0 0,1-1,0 0,-1-1,1-1,0 0,0-1,0 0,0-1,0 0,-1-1,1-1,-1 0,1-1,-1 0,0 0,0-2,-1 1,1-1,-1-1,-1 0,6-5,-11 8,0 0,0 0,-1-1,1 0,-1 0,0 0,0 0,0-1,-1 0,0 0,0 0,-1 0,1 0,-1 0,-1 0,1-1,-1 1,0-1,0 0,-1 1,0-1,0 1,-1-1,0 1,0-1,-1-2,0-1,-1 1,0 0,-1 0,0 0,0 0,-1 1,0 0,-1 0,1 0,-2 0,1 1,-1 0,0 1,0-1,-1 1,0 0,0 1,0 0,-1 1,0-1,1 2,-2-1,1 1,0 0,-1 1,1 0,-1 1,1 0,-9 0,-11 0</inkml:trace>
  <inkml:trace contextRef="#ctx0" brushRef="#br0" timeOffset="3761.738">1412 925,'27'2,"1"-1,-1-1,1-2,-1 0,1-2,-1-1,0-2,-1 0,1-2,20-10,-33 12,0 0,0-2,-1 1,0-2,0 0,-1 0,0-1,-1-1,0 0,-1-1,0 1,-1-2,-1 1,3-7,78-212,-85 221,5-20,-1 0,-1-1,-2 1,-1-1,-2 0,-1-1,-2-6,2 35,-1 0,1 0,-1 0,0 0,-1 0,1 0,-1 0,0 1,0-1,0 0,0 0,-1 0,1 1,-1-1,0 1,0-1,0 1,-1 0,1 0,-1 0,1 0,-1 0,0 1,0-1,-1 1,1 0,0 0,-1 0,1 0,-1 1,0-1,0 1,1 0,-1 0,0 0,0 1,0-1,0 1,0 0,0 0,0 1,0-1,0 1,-1 0,-10 7,1 0,0 2,1 0,0 0,0 1,1 1,1 0,0 0,0 1,2 1,-1-1,2 2,-7 13,9-19,-4 6,0 1,1-1,0 1,2 1,0 0,0 0,2 0,0 1,1-1,1 1,0 0,2 0,0 1,1-1,1 0,0 0,2 0,0 0,1 0,0 0,1-3,1-1,0 1,1-1,0 0,1-1,0 0,1 0,1-1,0 0,1 0,0-1,1-1,0 0,0-1,1 0,0-1,1 0,0-1,0 0,1-2,-1 1,1-2,1 0,-1-1,0 0,15 0,26-8,-32-2</inkml:trace>
  <inkml:trace contextRef="#ctx0" brushRef="#br0" timeOffset="4230.764">2511 474,'-13'15,"1"1,0 0,1 0,1 2,0-1,1 1,1 0,1 1,1 0,0 0,1 0,1 1,1 0,1 0,2-17,1 1,-1-1,1 0,-1 1,1-1,0 0,1 0,-1 0,0 0,1 0,-1 0,1 0,0 0,0 0,0-1,1 1,-1-1,1 0,-1 0,1 1,0-2,-1 1,1 0,0 0,0-1,1 0,-1 0,0 0,0 0,0 0,1 0,-1-1,1 0,-1 1,0-1,1-1,-1 1,0 0,1-1,-1 0,0 0,0 0,1 0,0-1,23-9,-1-2,-1 0,0-2,-1-1,0-1,-2-1,0 0,-1-2,0-1,-2 0,-1-2,-1 0,0-1,-2 0,-1-1,1-5,-6 14,-1-1,-1 0,0 0,-1 0,-1-1,0 0,-2 0,0 0,-1 0,0-1,-2 1,0-1,-2 1,1 0,-2-1,-1 1,0 0,-1 1,-1-1,-1 1,-3-6,7 17,1 1,-2 0,1-1,0 1,-1 1,0-1,0 0,-1 1,1 0,-1 0,0 0,0 1,0 0,-1-1,1 2,-1-1,1 1,-1 0,0 0,0 0,0 1,0 0,0 0,0 1,0-1,-1 2,1-1,0 0,0 1,0 0,0 1,0-1,0 1,0 0,1 1,-1-1,1 1,-1 0,1 1,0-1,-3 5,0 0,0 0,1 1,0 0,0 0,1 1,0 0,1 0,0 0,1 1,0-1,1 1,0 0,0 0,1 1,1-1,0 0,0 0,1 1,1-1,0 0,2 10,1 2,1 0,1 0,1 0,1-1,1 0,1-1,0 0,2 0,1-1,9 10,2 1,2-2,2 0,0-2,2-1,1-2,0-1,2-1,1-2,0-1,11 2,-17-10,-4-3</inkml:trace>
</inkml:ink>
</file>

<file path=ppt/ink/ink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34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52,'5'108,"4"1,14 47,15 177,-16-75,-20-246,1-6,-1 1,0 0,-1 0,0 0,0 0,0 0,-1 0,0 0,0 0,-1 0,0 0,0-1,-1 1,1 0,-2 0,1-1,-1 1,-1 2,-7 3</inkml:trace>
  <inkml:trace contextRef="#ctx0" brushRef="#br0" timeOffset="253.352">1 758,'74'-4,"1"-2,-1-4,-1-4,0-2,-1-3,0-4,-2-3,-1-3,33-20,-63 29,-2-3,0 0,-1-2,18-18,-37 27</inkml:trace>
  <inkml:trace contextRef="#ctx0" brushRef="#br0" timeOffset="5770.587">1158 108,'14'27,"-1"1,-1 1,-1-1,-2 2,-1-1,-1 1,-2 0,2 29,-8 552,27-434,-26-176,-1 1,1 0,-1 0,1 0,0-1,0 1,0 0,0 0,1 0,-1 0,0-1,1 1,-1 0,1 0,-1-1,1 1,0 0,0-1,0 1,0-1,0 1,0-1,0 1,1-1,-1 0,0 1,1-1,-1 0,1 0,-1 0,1 0,0-1,-1 1,1 0,0-1,0 1,-1-1,1 1,0-1,0 0,0 0,0 0,-1 0,1 0,0 0,0 0,0-1,-1 1,1-1,0 1,0-1,-1 0,1 0,0 0,62-120,-55 101,7-19,2 0,1 1,2 1,1 1,2 1,2 1,1 1,12-10,-38 42,0 0,1-1,-1 1,0 0,1 0,-1 0,1 0,0 0,-1 0,1 0,0 0,-1 1,1-1,0 1,0-1,0 1,0 0,-1 0,1 0,0 0,0 0,0 0,0 0,0 1,-1-1,1 0,0 1,0 0,-1-1,1 1,0 0,-1 0,1 0,-1 0,1 0,-1 0,1 1,-1-1,0 0,0 1,1-1,-1 1,0-1,-1 1,1 0,0-1,0 3,30 88,-16 112,10-169,-9-29</inkml:trace>
  <inkml:trace contextRef="#ctx0" brushRef="#br0" timeOffset="6738.236">2343 701,'-37'14,"0"1,1 2,0 2,2 1,0 1,1 2,2 2,0 0,2 2,-2 4,-26 57,56-86,0 1,0 0,0-1,0 1,1 0,-1 0,1 0,0-1,0 1,0 0,0 0,0 0,0 0,1 0,-1 0,1-1,0 1,0 0,0 0,0-1,1 1,-1-1,1 1,-1-1,1 0,0 1,0-1,0 0,0 0,0 0,1-1,-1 1,2 1,4-1,1-1,-1 1,0-1,0-1,1 1,-1-1,0-1,1 0,-1 0,0 0,0-1,0 0,0-1,0 0,0 0,-1-1,1 0,-1 0,0-1,0 1,3-4,-10 7,40-26,-1-2,-2-1,-1-2,-1-2,24-31,9-7,-67 70,0 0,0 0,0 0,0 0,1 1,-1-1,0 0,1 1,-1-1,1 1,0-1,0 1,-1 0,1 0,0-1,0 2,0-1,0 0,0 0,0 0,0 1,0-1,1 1,-1 0,0 0,0 0,0 0,0 0,1 0,-1 0,0 1,0-1,0 1,0-1,0 1,0 0,0 0,0 0,1 0,26 112,-28-100,1 1,0-1,2 0,-1 0,1 0,1 0,0-1,1 0,4 7,-5-12,0 0,0-1,0 0,1 0,0 0,1-1,-1 1,1-2,0 1,0-1,0 0,1 0,-1-1,1 0,0 0,0-1,0 0,0 0,0-1,0 0,1-1,-1 1,0-2,1 1,-1-1,0 0,0-1,0 0,0 0,0-1,0 0,2-2,18-10,-1-1,0-2,-2 0,0-2,-1-1,-1-1,-1-1,-1 0,-1-2,-1 0,-1-2,-2 0,0-1,-2 0,-1-1,-2 0,0-1,2-19,-4 7,-2 0,-2 0,-2 0,-1-1,-3 0,-1 1,-2-1,-2 1,-2 0,-9-27,16 63,0 0,0 0,0 0,-1 0,0 1,0-1,-1 0,0 1,0 0,0-1,0 1,-1 0,0 1,0-1,0 1,-1 0,1 0,-1 0,0 0,0 1,-4-3,5 8,1-1,0 1,-1 0,1 0,0 0,0 0,1 1,-1-1,0 1,1 0,0 0,-1 0,1 0,0 0,0 0,1 0,-1 1,1-1,0 0,0 1,0 0,0-1,0 1,1-1,-1 1,1 0,0 0,-7 49,2 0,3 0,2 0,3 13,-1 21,-2-42,1 0,3-1,2 1,1-1,2 0,3-1,1 0,2-1,2 0,19 34,-13-49,-23-26,0-1,0 1,1-1,-1 0,0 1,1-1,-1 1,1-1,-1 0,0 0,1 1,-1-1,1 0,-1 0,1 1,-1-1,1 0,-1 0,1 0,-1 0,1 0,-1 0,1 0,-1 0,1 0,-1 0,1 0,-1 0,1 0,-1 0,1 0,-1 0,1-1,-1 1,1 0,-1 0,1-1,-1 1,0 0,1 0,-1-1,1 1,-1-1,0 1,1 0,-1-1,0 1,0-1,1 1,-1-1,0 1,0-1,0 1,1-1,-1 1,0-1,0 1,0-1,0 1,0-1,0 1,0-6,0 1,-1 0,0 0,0 0,0-1,0 1,-1 0,0 0,0 1,0-1,-1 0,1 1,-1-1,0 1,-3-3,-11-16</inkml:trace>
  <inkml:trace contextRef="#ctx0" brushRef="#br0" timeOffset="6979.693">2767 503,'33'10,"36"2,10-4,2-5,-4-2,-5-1,-5-1,-4 0,-9-5,-3-2,-1 1,0 2,-3 1,-5 2,-4 1,-5 1,-7 0</inkml:trace>
</inkml:ink>
</file>

<file path=ppt/ink/ink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5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1,'-27'112,"4"2,6 0,5 1,5 1,5 4,3-74,18 207,-14-229</inkml:trace>
</inkml:ink>
</file>

<file path=ppt/ink/ink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53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0 594,'6'5,"0"0,0-1,0 1,1-1,-1-1,1 1,0-1,0 0,1-1,-1 0,0 0,1 0,-1-1,1 0,0-1,-1 1,1-2,0 1,-1-1,1 0,-1 0,1-1,-1 0,0-1,1 1,3-3,21-10,-1-1,-1-1,0-2,-2-1,4-5,-30 25,7-7,34-24,-2-1,-2-2,0-2,3-8,-15 14,-16 21,-1-1,0 0,-1 0,0-1,-1-1,0 1,-1-1,0-1,0 1,-2-1,1 0,-2-1,0 1,0-1,-2 0,1 0,-2 0,1-8,-2 19,-1 1,1 0,0-1,0 1,-1 0,0-1,1 1,-1 0,0 0,0 0,0-1,0 1,-1 0,1 1,0-1,-1 0,0 0,1 0,-1 1,0-1,0 1,0 0,0-1,0 1,0 0,0 0,0 0,0 0,-1 1,1-1,0 1,-1-1,1 1,0 0,-1 0,1 0,-1 0,-3 0,0 1,0 0,0 0,0 1,0 0,0 0,0 0,1 1,-1 0,1 0,0 0,0 0,0 1,0 0,-13 13,2 0,-1 1,2 0,1 2,0-1,1 2,2 0,0 0,1 1,1 0,1 1,-5 21,12-35,-1 1,1 0,1-1,-1 1,2 0,-1 0,2-1,-1 1,1-1,0 1,1-1,0 0,1 0,0 0,0 0,1-1,0 0,1 0,-1 0,2 0,-1-1,1 0,0 0,0-1,1 0,0 0,0-1,0 0,5 2,12 4,-1-1,2-1,-1-1,1-1,0-2,1 0,-1-2,1-1,0-1,0-1,-1-1,1-2,15-3,5-3,-1-2,0-2,-1-2,-1-2,0-2,-2-1,11-9,-31 17,0-2,-1-1,0 0,-1-2,-1 0,-1-1,0-1,-1 0,-1-2,1-2,-15 19,0 1,0 0,-1-1,1 1,-1-1,0 1,0-1,0 0,0 1,0-1,-1 0,0 0,0 1,0-1,0 0,0 0,-1 1,0-1,0 0,0 0,0 1,0-1,-1 1,0 0,1-1,-1 1,0 0,-1 0,1 0,-1 0,1 0,-1 1,0-1,0 1,0-1,0 1,0 0,-1 1,1-1,-3-1,-1 1,-1-1,0 1,1 0,-1 1,0-1,0 2,0-1,0 1,0 0,0 1,0 0,1 0,-1 1,0 0,0 0,1 0,-1 1,1 1,0-1,0 1,0 0,1 1,-1 0,1 0,0 0,1 0,-1 1,1 0,0 0,0 1,1 0,0-1,0 1,1 1,-1-1,2 0,-1 1,1 0,0-1,1 1,-1 0,2 0,-1 0,1 0,0 0,1 2,1-1,1 1,0-1,0 0,1 0,0-1,1 1,0-1,0 0,0 0,1 0,1-1,-1 0,1 0,0-1,1 1,-1-2,1 1,1-1,-1 0,6 2,7 3,2 0,-1-2,1 0,0-2,1 0,-1-2,20 2,-12-3,0-2,-1 0,1-2,0-1,0-2,-1-1,0-1,0-2,0-1,-1-1,0-1,-1-2,0-1,-2-1,1-1,-2-2,0 0,2-5,-13 11,-1-2,0 1,-1-2,-1 0,0 0,-1-1,5-11,-12 21,-1 1,1-1,-1 0,0 0,-1 0,1 0,-1 0,-1-1,1 1,-1 0,0 0,0-1,-1 1,0 0,0 0,0 0,-1 0,0 0,0 0,0 0,-1 0,0 1,0-1,-3-2,2 4,-1 0,0 1,0-1,0 1,0 0,0 1,-1-1,1 1,-1 0,0 1,1-1,-1 1,0 0,0 1,0-1,0 1,0 0,1 1,-1 0,0-1,0 2,0-1,1 1,-1 0,1 0,-1 0,1 1,0 0,0 0,0 0,0 1,0-1,1 1,0 0,0 1,0-1,-2 4,-2 0,1 1,1 0,0 0,0 0,0 1,2 0,-1 0,1 0,0 1,1-1,0 1,1 0,0 0,1 0,0 0,1 0,0 0,1 0,0 0,1 0,0 0,0 0,1-1,1 1,0-1,0 0,1 0,0 0,1 0,0-1,1 0,2 3,5 1,1-1,0-1,1 0,0-1,0 0,1-2,1 0,-1 0,1-2,0 0,1-2,-1 1,1-2,0-1,0 0,0-2,1 0,4 0</inkml:trace>
  <inkml:trace contextRef="#ctx0" brushRef="#br0" timeOffset="329.612">2653 142,'38'-5,"33"-1,8-5,-4-1,-11 3,-10 2,-11 2,-7 2,-5 2,-3 1,-1 0,-1 0,0-4,0-2,-3 1</inkml:trace>
  <inkml:trace contextRef="#ctx0" brushRef="#br0" timeOffset="563.016">2794 396,'38'0,"28"0,6-4,-3-3,-4 1,-9 1,-3 1,-7 2,-6-4,-5-1,-4 1,-2 2,-1 1,-1 1,0 1,-5 1</inkml:trace>
</inkml:ink>
</file>

<file path=ppt/ink/ink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3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248 402,'-38'43,"-18"29,1 7,10-6,12-9,12-17</inkml:trace>
  <inkml:trace contextRef="#ctx0" brushRef="#br0" timeOffset="851.78">1152 64,'-16'23,"2"1,0 1,2 0,1 1,1 0,1 1,-4 20,11-40,0 0,0 0,0 1,1-1,0 1,0-1,1 1,0-1,0 1,1-1,0 1,0-1,1 0,0 1,0-1,1 0,0 0,0-1,1 1,-1 0,1-1,1 0,-1 0,1 0,0-1,4 4,-4-5,1-1,-1 1,1-1,-1 0,1 0,0-1,1 0,-1 0,0 0,0-1,1 0,-1 0,1 0,-1-1,1 0,-1-1,1 1,-1-1,1 0,-1-1,0 1,0-1,1-1,-1 1,-1-1,1 0,148-110,12-27,-166 139,1 0,-1 0,1 0,-1 0,1 0,-1 0,1 0,-1 1,1-1,0 0,0 0,-1 1,1-1,0 0,0 1,0-1,0 1,0-1,0 1,0 0,0-1,0 1,0 0,0 0,0-1,0 1,0 0,0 0,0 0,0 0,0 0,0 1,0-1,0 0,0 0,0 1,0-1,0 0,0 1,0-1,0 1,-1 0,1-1,0 1,0 0,0-1,-1 1,1 0,0 0,-1-1,1 1,-1 0,1 0,-1 0,1 0,-1 1,10 63,-10-55,1-1,0 1,0 0,1-1,0 1,0-1,1 0,1 0,-1 0,2 0,-1-1,1 1,5 6,-4-12,0 0,0 0,0 0,1-1,-1 1,0-1,1-1,0 0,-1 0,1 0,0 0,0-1,0-1,-1 1,1-1,0 0,-1 0,1-1,0 0,-1 0,0-1,1 1,-1-1,0-1,-1 1,1-1,-1 0,1 0,-1-1,0 0,-1 1,4-6,5-4,-1 0,0-2,-1 1,-1-1,-1-1,0 0,-1 0,0 0,-2-1,4-17,6-11,-9 28</inkml:trace>
  <inkml:trace contextRef="#ctx0" brushRef="#br0" timeOffset="1250.768">2365 374,'23'-11,"17"-8,0-1,-2-2,0-2,-1-1,-2-2,7-8,11-51,-52 83,0 0,0 0,-1 0,1 0,-1 0,0 0,0 0,0 0,0 0,0 0,-1 0,1 0,-1 0,0 0,0 0,0 1,0-1,0 0,-1 0,1 1,-1-1,0 1,0 0,0-1,0 1,0 0,0 0,0 0,-1 0,1 1,-3-2,-1 0,-1 0,0 0,0 1,0-1,-1 2,1-1,0 1,-1 0,1 0,-1 1,1 0,-1 1,1 0,0 0,-1 0,1 1,0 0,0 0,0 1,0 0,0 0,0 1,-4 3,-3 1,0 2,1 0,0 0,0 1,1 1,1 0,0 1,0 0,2 0,-2 4,2-2,0 1,1 0,1 0,1 1,0 0,1 0,1 0,1 0,0 4,2-15,1 0,-1 0,1 0,1 1,-1-1,1 0,0 0,1 0,-1 0,1 0,0 0,1-1,-1 1,1-1,1 1,-1-1,1 0,-1 0,1 0,1-1,-1 1,1-1,-1 0,1-1,0 1,1-1,3 2,12 3,0-2,1 0,0-1,0-1,0-1,0-2,1 0,-1-1,0-1,0-1,1-1,-1-1,-1-1,1 0,3-3,12-2</inkml:trace>
  <inkml:trace contextRef="#ctx0" brushRef="#br0" timeOffset="40458.738">1095 1333,'2'-1,"-1"0,1 0,-1 0,1 0,-1 0,0 0,1-1,-1 1,0 0,0-1,0 1,0-1,0 0,0 1,-1-1,1 0,0 1,-1-1,1 0,-1 0,0 1,0-1,1 0,-1 0,0 0,-1 0,1 1,0-1,0 0,-1 0,1 1,-1-1,0 0,1 1,-1-1,0 0,0 1,0-1,0 1,0-1,-1 1,1 0,0-1,0 1,-1 0,1 0,-1 0,1 0,-1 0,0 0,1 1,-1-1,0 0,0 1,1 0,-1-1,0 1,0 0,1 0,-1 0,0 0,0 0,0 0,0 0,-44 6,0 2,0 1,1 3,1 2,0 1,0 3,2 1,-24 16,64-35,0 0,0 0,0 1,0-1,-1 1,1 0,0 0,0-1,1 1,-1 0,0 1,0-1,0 0,1 1,-1-1,0 1,1-1,0 1,-1-1,1 1,0 0,0 0,0 0,0 0,0 0,0 0,1 0,-1 0,1 0,-1 0,1 0,0 1,0-1,0 0,0 0,0 0,0 0,0 0,1 1,-1-1,1 0,0 0,0 0,0 0,-1 0,2 0,-1-1,0 1,0 0,1 0,-1-1,1 1,-1-1,1 1,14 6,-1-1,2 0,-1-1,1-1,0 0,0-1,0-1,17 0,-7-1,-22-2,0-1,1 1,-1 0,0 1,0-1,0 1,0 0,-1 0,1 1,0-1,0 1,-1 0,1 1,-1-1,1 1,-1-1,0 1,0 1,2 1,-6-1,0-1,0 1,-1-1,1 0,-1 1,0-1,0 1,0-1,0 0,0 0,-1 1,1-1,-1 0,0 0,0-1,0 1,-1 0,1-1,-1 1,1-1,-1 0,0 0,0 0,0 0,0 0,0 0,0-1,-3 1,2 1,-40 26,17-13,0 1,1 2,1 1,0 1,2 1,0 0,-13 21,32-40,1 1,0 0,0 0,0 1,0-1,1 0,-1 1,1 0,1-1,-1 1,1 0,-1 0,1 0,1 0,-1 0,1 0,0 1,0-1,0 0,1 0,-1 0,1 0,1 0,-1 0,1 0,-1-1,2 1,-1 0,0-1,1 1,0-1,0 0,0 0,0 0,1 0,0-1,-1 0,1 1,1-1,-1 0,2 0,10 3,1-1,-1-1,1-1,0 0,0-1,0-1,0-1,0 0,0-1,0-1,0 0,6-3,-20 4,6 0,0 0,0-1,0 0,0 0,0-1,-1 0,1-1,-1 0,0 0,0-1,0 0,-1-1,5-3,0-7</inkml:trace>
  <inkml:trace contextRef="#ctx0" brushRef="#br0" timeOffset="40960.736">813 882,'-28'315,"16"32,16-24,4-137,-6-130,-3-1,-2 0,-2 0,-3 0,-8 24,-5 6,18-61</inkml:trace>
</inkml:ink>
</file>

<file path=ppt/ink/ink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2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10,'39'0,"26"5,8 1,-5 0,-8-1,-10-2,-9-1,-6-1,-4 0,-3-1,-2 0,1-1,-1-4,1-1,0 0,-4-4,-6 0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2:48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463 214,'2'-8,"-1"1,0 0,-1-1,0 1,0-1,-1 1,0-1,0 1,0 0,-1-1,0 1,-1 0,0 0,0 0,0 1,-1-1,0 1,0 0,-1 0,1 0,-1 0,-1 1,1 0,-1 0,0 1,0-1,0 1,0 0,-1 1,0 0,0 0,0 0,0 1,0 0,0 0,-5 0,0-1,-1 1,1 0,-1 1,0 1,1 0,-1 0,0 1,1 1,-1 0,1 1,0 0,0 1,0 0,0 1,0 1,-9 6,14-9,0 1,1 0,-1 0,1 1,1 0,-1 0,0 0,1 1,0 0,1 0,-1 0,1 0,0 1,1 0,-1-1,1 2,1-1,-1 0,1 0,1 1,-1-1,1 1,0-1,1 1,0 0,0-1,1 1,0 3,0-7,0 1,0-1,0 1,1-1,0 0,-1 0,1 1,1-1,-1 0,1-1,-1 1,1 0,0-1,0 0,1 1,-1-1,1-1,-1 1,1 0,0-1,0 0,0 0,1 0,-1 0,0-1,1 1,-1-1,1-1,-1 1,1 0,-1-1,1 0,0 0,-1 0,1-1,1 0,160-51,50-96,-216 149,0 0,1 0,-1 0,0 0,0 0,0 0,1 0,-1-1,0 1,1 0,-1 0,1 0,-1 0,1 0,0-1,-1 1,1 0,0-1,-1 1,1 0,0-1,0 1,-1-1,1 1,0-1,0 1,0-1,0 0,0 1,0-1,0 0,0 0,0 0,0 0,0 0,0 0,0 0,0 0,0 0,0 0,0 0,-1-1,1 1,0 0,0-1,0 1,0-1,0 1,0-1,-1 1,1-1,0 1,0-1,-1 0,1 0,0 1,-1-1,1 0,-1 0,1 0,-1 0,0 1,1-1,-1 0,0 0,1 0,-1 0,0 0,-12 82,10-71,-17 86,3 2,5-1,4 2,5 24,2-101</inkml:trace>
</inkml:ink>
</file>

<file path=ppt/ink/ink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22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24,'39'9,"36"-1,10-2,1-7,-10-3,-13-2,-12 2,-10 0,-8-4,-4 0,-2 1,-6 2</inkml:trace>
</inkml:ink>
</file>

<file path=ppt/ink/ink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1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285 484,'58'-4,"-1"-2,0-2,0-3,-1-2,0-3,-1-2,-1-3,-1-2,-1-2,-1-3,-2-1,29-24,-3-37,-73 87,-1 0,1 0,-1 0,0-1,0 1,0-1,0 1,-1-1,0 1,1-1,-1 1,-1-1,1 1,0-1,-1 1,0-1,1 1,-2-1,1 1,0 0,0-1,-1 1,0 0,0 0,0 0,0 0,0 1,-1-1,1 0,-3-1,-3-1,1 0,-1 1,-1 0,1 0,0 1,-1 0,0 1,0 0,0 0,0 1,0 0,0 0,0 1,0 0,0 1,0 0,0 1,0-1,0 2,1-1,-1 1,1 1,-1-1,1 1,0 1,1 0,-1 0,-1 2,-17 17,2 1,0 2,2 0,1 2,1 0,2 1,1 1,1 1,2 0,1 1,1 0,2 1,-3 22,-15 93,7 1,7 1,6 0,12 134,-4-187,2-76,0 1,-2-1,-1 0,-1 0,-1 1,0-1,-2-1,-1 1,0-1,-2 0,0 0,-1-1,-2 0,0 0,-1-1,0-1,-2 0,0-1,-1 0,-1-2,-10 10,15-18,1 0,-1 0,0-1,0-1,0 1,-1-2,0 0,0 0,0-1,0-1,-1 0,1 0,-1-1,1-1,-1 0,0-1,1 0,0-1,-1-1,1 1,-1-2,7-3,-1 0,1 0,0 0,1-1,0 0,0 0,1 0,0-1,0 1,1-1,0 0,0 0,1 0,0-1,1 1,0 0,1-1,0 1,1-10,-1 19,-2-29</inkml:trace>
  <inkml:trace contextRef="#ctx0" brushRef="#br0" timeOffset="351.479">2 1077,'76'3,"0"-3,0-4,-1-2,7-6,2 2,-1-5,0-3,-1-4,-1-3,55-27,-19-14,-157 149,34-68,1 0,0 1,2 0,-1-1,2 1,0 0,1 1,1-1,1 0,0 0,1 0,0 0,1 0,1-1,1 1,0-1,1 0,3 5,1-2</inkml:trace>
  <inkml:trace contextRef="#ctx0" brushRef="#br0" timeOffset="1454.341">1753 456,'-7'0,"0"1,1 0,-1 0,1 0,-1 1,1 0,0 0,-1 1,1 0,0 0,1 0,-1 0,1 1,-1 0,1 1,0-1,0 1,1 0,0 0,0 0,0 1,0-1,1 1,0 0,0 0,0 0,0 4,-28 59,3 2,4 1,2 1,4 1,3 0,3 1,2 19,7-72,1 1,1-1,1 0,1 1,1-1,1 0,1 0,1 0,1 0,1-1,0 0,2 0,0-1,2 1,-5-16,0 0,0 0,1-1,-1 0,1 0,0-1,0 0,1 0,-1-1,0 0,1 0,-1 0,1-1,0 0,-1-1,1 0,0 0,0-1,-1 0,1 0,0 0,-1-1,0 0,2-1,31-16,-26 7</inkml:trace>
  <inkml:trace contextRef="#ctx0" brushRef="#br0" timeOffset="3235.462">2345 597,'-91'257,"-6"35,84-261,3-11,2 1,0 0,1 0,1 0,1 1,1 0,-1 14,5-33,1-1,-1 1,0-1,0 1,1-1,-1 0,1 1,0-1,0 0,0 1,0-1,0 0,0 0,1 0,-1 0,1 0,-1 0,1-1,0 1,0 0,0-1,0 1,0-1,0 0,0 0,0 1,0-1,1-1,-1 1,0 0,1-1,-1 1,0-1,1 1,-1-1,1 0,-1 0,1-1,-1 1,2-1,97-26,-78 15,-19 11,1 0,-1-1,1 0,-1 0,1 0,-1 0,0 0,0-1,0 0,0 0,-1 0,1 0,-1-1,0 1,1-1,-2 0,1 0,0 0,-1 0,0-1,0 1,0-1,-1 1,1-1,-1 1,0-1,0 0,-1-2,-4-9</inkml:trace>
  <inkml:trace contextRef="#ctx0" brushRef="#br0" timeOffset="3447.556">1893 935,'68'-5,"26"-1,2 0,-5 1,-14-3,-15 0,-13 0,-10 3,-7 2,-4 1,-3 1,-4 1</inkml:trace>
  <inkml:trace contextRef="#ctx0" brushRef="#br0" timeOffset="3734.247">2797 879,'38'0,"28"0,6 0,-3 0,-9-4,-10-3,-9 1,-6 1,-5 1,-7 2</inkml:trace>
  <inkml:trace contextRef="#ctx0" brushRef="#br0" timeOffset="3917.291">2768 1133,'63'-9,"24"-4,8 1,-7 2,-15-2,-9 1,-11 3,-10 2,-7 2,-10 2</inkml:trace>
  <inkml:trace contextRef="#ctx0" brushRef="#br0" timeOffset="4289.104">4152 681,'-51'30,"1"3,2 2,2 2,1 1,2 3,-31 38,70-76,1 0,-1 1,1-1,0 1,0 0,0 0,0 0,1 1,-1-1,1 0,0 1,1 0,-1-1,1 1,0 0,0 0,0-1,1 1,0 0,0 0,0 0,0 0,1 0,0 0,0 0,0-1,0 1,1 0,0-1,0 1,0-1,1 0,-1 1,1-1,0 0,3 2,10 3,-1 0,1-2,1 0,-1 0,1-2,0 0,1-1,-1-1,1-1,-1 0,1-1,0-1,0 0,-1-2,1 0,17-5,-11 5,-1-1,1-1,-1-1,0-1,0-1,0-1,-1-1,0-1,-1-1,0 0,-1-2,13-11,52-76,-82 95,-1 0,0 1,0-1,0 0,-1 0,1 0,-1 0,0-1,-1 1,1 0,-1 0,0 0,0-1,-1 1,0 0,0 0,0 0,0 0,-1 0,0 0,0 0,0 0,-3-4,-4-1,0 0,0 0,-1 1,0 1,-1 0,0 0,0 1,-1 0,0 1,0 0,-1 1,1 0,-11-1,-12-5,0 3,-1 0,0 3,0 1,-1 1,-4 3,3-1</inkml:trace>
  <inkml:trace contextRef="#ctx0" brushRef="#br0" timeOffset="4469.451">3672 879,'504'28,"-425"-27,0-4,73-11,45-10,-168 18</inkml:trace>
  <inkml:trace contextRef="#ctx0" brushRef="#br0" timeOffset="4985.891">4829 258,'36'62,"-2"1,-4 2,-2 2,-3 0,-3 2,-4 0,-2 1,-3 1,-2 10,-10-60,-1 0,-1 0,-1 0,0 0,-2 0,0 0,-2-1,0 1,-1-1,-1-1,-1 0,0 0,-2 0,0-1,-1-1,-1 0,0-1,-2 0,1-1,-2 0,-9 5,-38 27,41-29</inkml:trace>
</inkml:ink>
</file>

<file path=ppt/ink/ink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24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443 18,'-20'-2,"-1"0,1 1,0 1,0 2,0-1,0 2,0 1,0 1,0 0,1 1,0 1,1 1,-1 1,1 1,1 0,0 1,1 1,0 0,0 1,-2 5,14-16,1 0,-1 1,1 0,0 0,-1 0,2 0,-1 0,0 1,0-1,1 1,0-1,0 1,0 0,0 0,1 0,-1 0,1 1,0-1,0 0,1 0,-1 1,1-1,0 0,0 1,1-1,-1 0,1 1,0-1,0 0,0 0,1 0,-1 1,1-2,0 1,0 0,0 0,2 1,3 2,0 0,0-1,1 0,0-1,0 0,0 0,1-1,-1 0,1 0,0-1,0 0,0 0,1-1,-1-1,1 1,-1-1,1-1,-1 0,1 0,-1-1,5-1,-5 1,0 1,0 0,0 1,0 0,0 0,0 1,0 0,0 1,-1 0,1 0,-1 1,0 0,0 0,0 1,-1 0,0 1,0-1,0 1,0 1,-1-1,0 1,-1 0,3 4,3 10,-1 0,0 0,-2 1,-1 0,-1 0,0 1,-2 0,-1 0,-1 0,0 0,-2 0,-1 0,-2 16,2-32,0-1,-1 1,0-1,0 1,0-1,-1 0,1 0,-2 0,1 0,-1-1,1 1,-1-1,-1 0,1 0,-1 0,0-1,0 0,0 0,-1 0,0 0,1-1,-1 0,0 0,-1-1,1 1,0-1,-4 0,-7 2,-1 0,1-2,-1 0,0 0,1-2,-1 0,0-1,1-1,-17-4,29 5,-1 0,1 0,-1 0,1 0,0-1,0 0,0 0,0-1,0 1,0-1,1 0,-1 0,1-1,0 1,0-1,0 0,0 0,1 0,-1-1,1 1,0-1,1 0,-1 0,1 0,0 0,0 0,1 0,-1-1,1 1,0-1,-1-16</inkml:trace>
  <inkml:trace contextRef="#ctx0" brushRef="#br0" timeOffset="921.755">527 18,'5'0,"11"0,8 0,4 0,2 0,2 0,-1 0,-1 0,0 0,0 0,-2 0,1 0,-1 0,0 0,0 0,-4-5,-2-1,-5-1</inkml:trace>
</inkml:ink>
</file>

<file path=ppt/ink/ink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32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0 452,'2'-2,"-1"0,1 0,-1 0,1 0,-1 1,1-1,0 1,0-1,0 1,0 0,0 0,0 0,0 0,0 0,0 0,1 0,-1 1,0-1,1 1,-1 0,0 0,1-1,-1 2,0-1,1 0,0 0,156-16,70-18,8 12,-132 11,-104 11,-1 0,1 0,-1 0,1 0,-1 0,1 0,-1 0,0 0,1 0,-1 1,1-1,-1 0,1 0,-1 0,1 1,-1-1,0 0,1 0,-1 1,0-1,1 0,-1 1,0-1,1 0,-1 1,0-1,0 1,1-1,-1 0,0 1,0-1,0 1,0-1,1 1,-1-1,0 1,0-1,0 1,0-1,0 1,0-1,0 1,0-1,-1 0,1 1,0-1,0 1,0-1,0 1,-1-1,1 0,0 1,0-1,-1 1,1-1,0 0,-1 1,1-1,0 0,-1 1,1-1,0 0,-1 0,1 1,-9 9</inkml:trace>
  <inkml:trace contextRef="#ctx0" brushRef="#br0" timeOffset="278.587">170 593,'460'0,"-238"-28,-114 10,-84 13</inkml:trace>
  <inkml:trace contextRef="#ctx0" brushRef="#br0" timeOffset="801.718">537 0,'10'22,"2"-1,0-1,2 0,0 0,1-2,1 0,0 0,2-2,6 5,3 0,2-1,0-2,0-1,2-2,0 0,1-3,0 0,30 6,80 31,-138-48,-1-1,1 1,0 0,-1 0,1 1,-1-1,0 1,1-1,-1 1,0 0,0 0,0 1,0-1,0 0,-1 1,1 0,-1 0,1 0,-1 0,0 0,0 0,-1 0,1 1,-1-1,1 1,-1-1,0 1,0-1,-1 1,1 0,-1-1,0 1,0 0,0 0,0-1,-1 1,1 0,-1-1,0 1,0-1,-1 1,-7 10,-1-1,-1-1,0 0,-1 0,0-1,-1-1,0 0,-1 0,0-2,0 0,-1 0,-10 3,12-4,-294 189,281-178,15-10,-1-1,1 1,0 1,0 0,1 1,1 0,-1 0,2 1,-1 0,0 2,3 4</inkml:trace>
</inkml:ink>
</file>

<file path=ppt/ink/ink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41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47,'39'0,"26"0,13 0,-3 0,-9 0,-12 0,-4 0,-7-5,-5-1,-5 0,-3 1,-1 1,-2 2,0 1,0 0,-4-3,-2-3,-4 2</inkml:trace>
</inkml:ink>
</file>

<file path=ppt/ink/ink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41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80,'38'5,"33"-4,8-1,0-1,-7-5,-13-2,-5 1,-8-3,-7 0,-5-4,-4 2,-2 2,-6 3</inkml:trace>
</inkml:ink>
</file>

<file path=ppt/ink/ink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42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452 129,'-73'17,"1"3,1 4,1 2,-34 20,56-14,47-31,0-1,0 1,0 0,0 0,0 0,0 0,1 0,-1 0,0 0,0 0,1 0,-1 0,1 1,-1-1,1 0,0 0,-1 1,1-1,0 0,0 0,0 1,0-1,0 0,0 1,0-1,0 0,0 0,1 1,-1-1,0 0,1 0,-1 0,1 1,0-1,-1 0,1 0,0 0,0 0,-1 0,1 0,0 0,10 6,-1-1,1 0,0 0,0-1,0-1,1 0,-1-1,1 0,0 0,0-1,3-1,8 4,-1-2,-1 1,-1 1,1 1,-1 1,0 0,0 2,-1 0,0 1,-1 1,0 1,-1 0,0 2,-1 0,-1 0,0 2,3 4,-11-8,-1 1,0 0,-1 0,0 0,-1 1,0 0,-1 0,-1-1,0 2,-1 3,-1-13,-1 1,1 0,-1 0,-1-1,1 1,-1 0,0-1,0 0,-1 1,1-1,-1 0,0 0,-1-1,1 1,-1 0,0-1,0 0,0 0,-1 0,1-1,-1 0,0 1,0-2,-3 3,-9 3,0 0,0-1,0-1,-1 0,0-1,0-1,-4-1,12-1,1 0,0-1,0-1,-1 0,1 0,0-1,0 0,-1 0,1-1,0 0,0-1,1 0,-1 0,0-1,1 0,0-1,-5-3,-5-9</inkml:trace>
  <inkml:trace contextRef="#ctx0" brushRef="#br0" timeOffset="248.474">283 157,'38'-15,"37"-4,11 1,0 3,-6 5,-6 4,-6 2,-5 3,1 1,0 0,-3 1,4-5,0-2,-1-4,3-1,-1-3,-7 0,-13 4</inkml:trace>
</inkml:ink>
</file>

<file path=ppt/ink/ink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40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424 178,'-22'226,"-14"81,9-46,21-211,0-32</inkml:trace>
  <inkml:trace contextRef="#ctx0" brushRef="#br0" timeOffset="601.329">0 207,'35'-27,"1"3,1 0,1 3,1 1,1 1,0 3,1 1,1 2,1 2,7 0,-36 9,0 0,1 1,-1 1,0 0,1 1,-1 0,0 1,0 1,0 0,0 1,0 0,-1 1,1 1,-1 0,5 4,-14-7,-1 0,0 0,0 0,0 0,0 1,0-1,-1 1,1-1,-1 1,0 0,0 0,0 0,-1 0,0 1,0-1,0 0,0 0,0 1,-1-1,0 1,0-1,0 0,0 1,-1-1,0 0,0 1,0-1,0 0,-2 2,-53 119,35-91,16-29,0 0,0 0,1 1,0-1,0 1,1 0,-1 0,1 0,0 0,1 0,0 1,0-1,0 1,1 0,-1-1,2 1,-1 0,1 0,0 0,0 0,1 0,0-1,0 1,1 0,0-1,0 1,0-1,1 1,0-1,0 0,1 0,1 1,10 6,0 0,2-1,-1-1,1 0,1-1,0-2,6 3,59 33,-76-41,0 1,0 1,0-1,-1 1,1 0,-1 1,-1 0,1-1,-1 2,0-1,0 1,-1-1,1 2,-2-1,1 0,-1 1,0-1,-1 1,1 0,-2 0,1 0,-1 0,0 0,-1 0,0 0,0 0,-1 0,0 0,0 0,-1 0,0 0,0 0,-1 0,0-1,0 1,-1-1,-4 6,-12 6,-1 0,0-2,-2-1,0 0,-1-2,0 0,-1-2,0-1,-1-1,0-1,-1-1,0-2,0-1,-18 2,31-4,-17 4,0-2,0-1,-1-1,1-2,-1-1,0-2,29 3,1-1,-1 1,0-1,1 0,-1 0,0-1,1 1,-1 0,0-1,1 0,-1 1,0-1,1 0,-1 0,1-1,0 1,-1 0,1-1,0 1,0-1,0 0,0 0,0 0,0 0,1 0,-1 0,0 0,1-1,0 1,0-1,0 1,0-1,0 1,0-1,0 1,1-1,0 0,-1 0,1 1,0-1,0 0,0 1,1-1,-1 0,1 1,-1-1,1 0,1-1,13-17,2 3</inkml:trace>
</inkml:ink>
</file>

<file path=ppt/ink/ink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56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761 481,'1'-1,"0"1,-1-1,1 0,0 1,0-1,0 0,-1 0,1 0,0 0,-1 0,1 0,-1 1,1-1,-1-1,1 1,-1 0,0 0,1 0,-1 0,0 0,0 0,0 0,0 0,0 0,0-1,0 1,0 0,-1 0,1 0,0 0,-1 0,1 0,0 0,-1 0,0 0,1 0,-1 0,1 0,-1 0,0 1,0-1,1 0,-1 0,0 1,0-1,0 0,0 1,0-1,0 1,0-1,0 1,0 0,0-1,0 1,0 0,-1 0,1 0,-68-11,29 16,0 2,1 1,-1 2,2 1,-11 7,-54 14,-175 48,234-57,43-23,1 0,-1 1,1-1,-1 1,0-1,1 1,0-1,-1 1,1-1,-1 1,1-1,0 1,-1 0,1-1,0 1,-1-1,1 1,0 0,0-1,0 1,0 0,0 0,0-1,0 1,0 0,0-1,0 1,0 0,0-1,0 1,0 0,1-1,-1 1,0 0,1-1,-1 1,0-1,1 1,-1-1,1 1,-1-1,0 1,1-1,0 1,-1-1,1 1,-1-1,1 0,-1 1,1-1,0 0,-1 0,1 1,0-1,-1 0,1 0,0 0,-1 0,1 0,0 0,-1 0,1 0,0 0,-1 0,1 0,0 0,-1-1,1 1,0 0,143 18,113-1,-254-16,0-1,0 1,-1 0,1-1,0 1,-1 1,1-1,-1 0,1 1,-1-1,0 1,0 0,1-1,-1 1,0 0,-1 0,1 1,0-1,-1 0,1 0,-1 1,0-1,1 1,-1 0,0-1,-1 1,1 0,0-1,-1 1,0 0,1 0,-1 0,0-1,-1 1,1 0,0 0,-1-1,1 1,-1 0,0-1,0 1,0 0,0-1,-1 1,1-1,-1 0,1 1,-1-1,0 0,0 0,0 0,0 0,0 0,0-1,-3 2,-32 34,-1-2,-2-2,-1-1,-43 24,21-13,-14 25,75-66,1 0,0 0,-1-1,1 1,0 0,0 0,0 0,0 0,0 0,1 0,-1 1,1-1,-1 0,1 0,0 0,0 1,0-1,0 0,0 0,0 1,0-1,1 0,-1 0,1 0,0 0,0 1,0-1,0 0,0 0,0-1,0 1,1 0,-1 0,1-1,-1 1,1 0,0-1,-1 0,1 1,0-1,0 0,1 0,11 6,1-2,0 0,0-1,0 0,1-1,-1-1,1 0,-1-1,1-1,0 0,-1-2,1 1,-1-2,1 0,-1-1,0 0,7-5,-14 7,-1 0,1-1,-1 0,0-1,0 0,0 0,-1 0,1-1,-1 0,0 0,0 0,-1-1,0 0,0 0,0 0,-1-1,0 0,0 0,0 0,-1 0,0 0,-1-1,1 1,-1-1,0-2,3-14</inkml:trace>
  <inkml:trace contextRef="#ctx0" brushRef="#br0" timeOffset="328.89">337 1,'-10'110,"5"0,5 0,5 0,14 84,-4-12,-9 0,-7 5,0-60,-23 60,31-143,-2-26</inkml:trace>
</inkml:ink>
</file>

<file path=ppt/ink/ink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02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1 766,'16'-2,"69"-3,1-4,-2-4,1-3,-2-4,0-4,-2-3,-1-4,32-19,-98 43,0 0,-1-1,0-1,0 0,-1-1,0 0,-1-1,0 0,0 0,-2-2,1 1,-2-1,1 0,-2-1,0 0,5-14,-12 23,0 1,0-1,0 0,-1 1,0-1,0 0,0 1,-1-1,1 1,-1 0,0-1,0 1,0 0,-1 0,0 0,0 1,0-1,0 1,0-1,-1 1,1 0,-1 0,0 1,0-1,0 1,0 0,0 0,0 0,-1 0,1 1,-1 0,1 0,-1 0,0 0,1 1,-1 0,0 0,1 0,-1 0,0 1,1 0,-1 0,1 0,-1 1,1-1,-1 1,1 0,-2 1,-15 10,0 1,0 1,2 0,0 2,1 0,0 1,2 1,0 0,-11 19,12-15,0 1,2 1,0 0,2 0,1 1,1 1,1 0,2 0,0 0,0 21,-3 284,12-239,-2 370,-2-446,0 0,-1 1,0-1,-1 0,-2-1,1 1,-2-1,0 1,-1-2,-1 1,0-1,-1 0,0-1,-1 0,-1 0,-1-1,1 0,-13 8,23-19,-1-1,1 0,-1 0,1 0,-1-1,1 1,-1 0,1 0,-1-1,0 1,0-1,1 0,-1 1,0-1,0 0,1 0,-1 0,0 0,0 0,1 0,-1-1,0 1,0-1,1 1,-1-1,1 0,-1 1,0-1,1 0,-1 0,1 0,0 0,-1 0,1-1,0 1,0 0,-1-1,1 1,0-1,0 1,1-1,-2 0,-65-38,62 33,6 0</inkml:trace>
  <inkml:trace contextRef="#ctx0" brushRef="#br0" timeOffset="998.925">141 1359,'110'7,"0"-5,65-9,86-32,-260 39,0-1,0 0,0 1,0-1,0 0,0 1,0-1,0 1,0 0,1-1,-1 1,0 0,0 0,0 0,0-1,1 1,-1 1,0-1,0 0,0 0,1 0,-1 1,0-1,0 0,0 1,0-1,0 1,0-1,0 1,0 0,0 0,0-1,0 1,0 0,0 0,0 0,-1 0,1 0,0 0,-1 0,1 0,-1 0,1 0,-1 0,1 0,-1 1,0-1,0 0,1 0,-1 0,0 1,0-1,0 1,-3 10,-1-2,1 1,0 1,0-1,1 0,1 1,0-1,0 1,1-1,1 1,0-1,1 1,0-1,0 0,1 0,1 0,3 9,3-5</inkml:trace>
  <inkml:trace contextRef="#ctx0" brushRef="#br0" timeOffset="2088.037">565 32,'-8'-4,"0"1,0 1,-1-1,1 2,0-1,-1 1,1 0,-1 1,0-1,1 2,-1-1,-6 3,11-3,0 1,0-1,1 1,-1 0,0 1,0-1,1 1,-1-1,1 1,0 0,-1 0,1 1,0-1,0 1,0-1,1 1,-1 0,1 0,-1 0,1 0,0 1,0-1,0 1,1-1,-1 1,1-1,0 1,0 0,0 0,1-1,0 0,0 0,0 0,0 0,0 0,0 0,1 0,0 0,0 0,-1 0,2 0,-1 0,0-1,1 1,-1 0,1-1,-1 1,1-1,0 1,0-1,1 0,-1 0,0 0,1 0,-1-1,1 1,-1 0,1-1,0 0,0 0,0 0,0 0,0 0,-1 0,1-1,2 1,1 0,1 0,0 0,0-1,0 1,0-1,0-1,0 0,0 0,0 0,-1-1,1 1,0-2,-1 1,1-1,5-3,-7 3,0 0,-1 0,1 0,-1 0,1-1,-1 0,0 0,0 0,-1-1,1 1,-1-1,0 0,0 0,-1 0,1 0,-1 0,0-1,-1 1,1 0,-1-1,0 0,0 1,-1-1,0-2,-1 6,1 0,-1 0,0 1,0-1,0 0,-1 0,1 1,0-1,-1 1,1-1,-1 1,1 0,-1 0,0-1,1 1,-1 0,0 0,0 1,0-1,0 0,0 1,0-1,0 1,0-1,0 1,0 0,0 0,0 0,0 0,0 0,0 1,0-1,0 1,-1 0,-65 28,17 43,51-70,-1 0,0 0,1 0,0-1,-1 1,1 0,0 0,0 0,0 0,0 0,1 0,-1 0,0 0,1 0,0 0,-1-1,1 1,0 0,0 0,0-1,0 1,0 0,0-1,0 1,1-1,-1 0,0 1,1-1,-1 0,1 0,0 0,-1 0,1 0,0 0,0 0,-1-1,1 1,0-1,0 1,0-1,0 0,1 1,5 0,0 0,0-1,0 0,0 0,0-1,0 0,0 0,-1-1,1 0,0 0,-1 0,1-1,-1-1,0 1,0-1,0 0,-1-1,1 0,-1 0,0 0,-1 0,1-1,-1 0,0 0,-1-1,5-6,-9 11,1 0,0 0,0 0,-1 0,1 0,-1 0,0 0,1 0,-1-1,0 1,-1 0,1 0,0 0,0 0,-1 0,1 0,-1 0,0 0,0 0,1 0,-1 0,-1 0,1 0,0 0,0 1,-1-1,1 0,-1 1,1 0,-1-1,0 1,1 0,-1-1,0 1,0 0,0 1,0-1,0 0,0 0,0 1,-1-1,-88-9,88 10,1 0,0 0,0 0,-1 1,1-1,0 1,-1-1,1 1,0 0,0 0,0 0,0 0,0 0,0 0,0 0,0 1,1-1,-1 1,0-1,1 1,-1 0,1 0,-1 0,1 0,0 0,0 0,0 0,0 0,0 0,1 0,-1 1,1-1,-1 0,1 0,0 1,0-1,0 0,0 1,0-1,0 0,1 0,-1 1,1-1,0 0,-1 0,1 0,1 2,9 14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2:48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0,'0'4,"-4"2,-6 3,-4 5,-1 4,2 2,4 4,3-8,3-7</inkml:trace>
</inkml:ink>
</file>

<file path=ppt/ink/ink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07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13,'-2'-1,"1"-1,-1 1,1 0,-1 0,1 0,-1 0,0 0,0 0,1 1,-1-1,0 1,0-1,0 1,0-1,0 1,0 0,0 0,0 0,0 0,1 0,-1 1,0-1,0 1,0-1,0 1,0-1,1 1,-1 0,0 0,0 0,1 0,-1 0,1 0,-1 1,-50 50,49-49,-24 31,1 2,1 0,3 2,1 1,1 0,3 1,1 1,2 1,-1 12,0 1,3 1,2 0,3 1,2 0,3 0,5 48,0-82,2 0,0 0,2-1,0 0,2 0,0-1,1 0,1 0,2-1,-1-1,7 6,-18-23,-1 0,1 0,0-1,0 1,0 0,1 0,-1-1,0 1,0-1,1 1,-1-1,1 0,0 1,-1-1,1 0,0 0,0 0,-1 0,1 0,0-1,0 1,0-1,0 1,0-1,0 0,0 1,0-1,0 0,0 0,0 0,0-1,0 1,0-1,0 1,0-1,0 1,10-9</inkml:trace>
  <inkml:trace contextRef="#ctx0" brushRef="#br0" timeOffset="401.7">738 238,'-92'246,"73"-195,-88 276,99-240,8-85,0 1,1-1,0 1,-1-1,1 1,0-1,0 1,0-1,1 0,-1 1,0-1,1 0,0 0,-1 0,1 0,0 0,0-1,0 1,0-1,0 1,1-1,-1 1,0-1,1 0,-1 0,1 0,-1-1,1 1,-1-1,1 1,0-1,13 0,0 0,0-1,0-1,0-1,-1 0,1-1,-1-1,1 0,-1-1,6-4,0 2,71-29,-90 37,0-1,0 1,0-1,0 0,1 0,-2 0,1 0,0 0,0 0,0-1,0 1,-1 0,1-1,-1 1,1-1,-1 0,1 0,-1 1,0-1,0 0,0 0,0 0,0-2,-1-7</inkml:trace>
  <inkml:trace contextRef="#ctx0" brushRef="#br0" timeOffset="651.221">371 464,'38'-5,"33"-1,8 0,0 1,-8 2,-11 1,-12 1,-8 0,-7 1,-4 0,-2 1,-1-1,-5 0</inkml:trace>
  <inkml:trace contextRef="#ctx0" brushRef="#br0" timeOffset="933.586">1245 521,'53'-5,"27"-6,5-2,-8 2,-11-2,-13 1,-6 3,-5 2,-6-1,-4-1,-3 2,-10 2,-10 2</inkml:trace>
  <inkml:trace contextRef="#ctx0" brushRef="#br0" timeOffset="1188.936">1274 747,'38'5,"33"-4,12-1,3-1,-8-6,-9 0,-6-5,-4 0,-3-3,-5 1,-8 3,-10 4</inkml:trace>
  <inkml:trace contextRef="#ctx0" brushRef="#br0" timeOffset="1437.467">2629 295,'-65'33,"2"4,1 2,2 3,2 3,-10 13,-25 48,91-103,0 0,0 0,0 0,1 0,-1 0,1 0,0 0,0 1,0-1,0 0,1 1,-1-1,1 1,0-1,0 1,0-1,0 1,1-1,-1 1,1-1,0 1,0-1,0 0,1 0,-1 1,1-1,0 0,-1 0,1-1,1 1,-1 0,0-1,1 1,-1-1,1 0,0 1,2 0,8 3,0-1,1 0,-1-1,1-1,0 0,0 0,1-2,-1 0,0 0,1-1,-1-1,0-1,0 0,0-1,0 0,0-1,9-4,7-1,1-2,-1-1,-1-2,-1-1,0-1,9-7,-30 19,-1-1,1 0,-1 0,0 0,0-1,-1 1,0-1,0-1,0 1,-1-1,1 0,-2 0,1 0,-1 0,0-1,-1 1,1-1,-1 0,-1 0,0 0,0 0,0 0,-1 0,0 0,-1 0,0 1,0-1,-1 0,0 0,0 0,-1 1,0-1,0 1,0 0,-1 0,0 0,-1 0,0 1,0 0,0 0,-4-3,-2 0,-1 1,0 1,0 0,0 1,-1 0,0 0,-1 2,1 0,-1 0,0 1,0 1,-3 0,-8 0</inkml:trace>
  <inkml:trace contextRef="#ctx0" brushRef="#br0" timeOffset="1716.687">2910 13,'24'14,"-2"1,0 1,-1 1,-1 1,-1 0,0 2,-1 0,-2 1,0 1,-1 1,-1 0,-1 0,1 6,-4-10,-1 1,-1 0,0 0,-2 0,-1 1,0 0,-1 0,-2 0,0 0,-1 1,-1-1,-1 1,-1-1,-1 0,0 0,-3 5,-2 0,0 0,-1-1,-2-1,0 1,-2-2,-1 0,0 0,-2-2,-1 0,0 0,-17 13,7-9,-1-1,-1-1,-1-2,-1-1,-30 14,33-20</inkml:trace>
</inkml:ink>
</file>

<file path=ppt/ink/ink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11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0 127,'73'-32,"0"4,2 2,56-10,-41 32,-88 4,0 0,-1 0,1 0,0 1,-1-1,1 1,0-1,-1 1,1 0,-1-1,1 1,0 0,-1 0,0 0,1 0,-1 0,0 0,1 1,-1-1,0 0,0 1,0-1,0 1,0-1,-1 1,1-1,0 1,-1-1,1 1,-1 0,1 0,-1-1,0 1,0 0,0-1,0 1,0 0,0 0,0-1,-1 1,1 0,-1-1,1 1,-1 0,1-1,-1 1,0-1,0 1,-7 11,0 0,0 0,-2-1,1 0,-2 0,1-2,-1 1,-1-1,0-1,-1 0,1-1,-8 4,-38 29,53-39,1 0,-1 1,1-1,0 1,0 0,0 0,0 0,0 0,1 1,-1 0,1 0,0 0,0 0,1 0,-1 0,1 1,0-1,0 1,0 0,1-1,0 1,0 0,0 0,0 0,1 0,-1 0,2 0,-1 0,0 0,1 0,0 0,0 0,0-1,1 1,0 2,9 3,0 0,1 0,0-1,0-1,1 0,0-1,1 0,0-1,9 3,9 5,-6-2,101 57,-121-65,-1 0,0 0,-1 0,1 1,-1-1,0 1,0 0,0 1,-1-1,1 0,-1 1,-1 0,1 0,-1 0,0 0,0 0,-1 0,0 1,0-1,0 5,-3 0,-1 0,-1-1,0 1,0-1,-1 0,0 0,-1 0,0-1,-1 0,1 0,-2 0,1-1,-1 0,-1-1,1 0,-1 0,0-1,-1 0,0 0,0-1,-2 0,-23 13,-2-2,0-1,0-2,-1-1,-1-3,-9 1,42-9,1 0,-1 0,1-1,-1 0,1 0,-1 0,0-1,1 0,-1 0,1 0,0-1,-1 1,1-1,-4-2,-9-9</inkml:trace>
</inkml:ink>
</file>

<file path=ppt/ink/ink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10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58,'68'0,"198"-12,-6-23,-123 24,-138 11</inkml:trace>
  <inkml:trace contextRef="#ctx0" brushRef="#br0" timeOffset="221.628">0 283,'39'5,"36"-4,10-1,1-1,-5-1,-7-4,-6-1,-10 0,-5-3,-2 0,-5 2,-1 1,-7-1,-12-1</inkml:trace>
</inkml:ink>
</file>

<file path=ppt/ink/ink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20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3 424,'-1'0,"1"0,0-1,0 1,-1-1,1 1,0-1,0 1,0-1,0 1,0-1,0 1,0-1,0 1,0-1,0 1,0-1,0 1,0-1,0 1,0-1,0 1,0-1,1 1,-1-1,0 1,0 0,1-1,-1 1,0-1,1 1,-1 0,0-1,1 1,-1 0,0-1,1 1,-1 0,1-1,-1 1,1 0,-1 0,1 0,-1 0,1-1,-1 1,1 0,-1 0,1 0,-1 0,1 0,-1 0,1 0,-1 0,1 0,-1 1,1-1,-1 0,18-5,1 2,-1-1,0 2,1 1,0 0,-1 1,5 2,79-5,141-20,-242 22,-1 1,1-1,0 1,-1 0,1-1,0 1,-1 0,1 0,0-1,-1 1,1 0,0 0,0 0,-1 0,1 0,0 0,0 0,-1 0,1 0,0 0,-1 1,1-1,0 0,0 0,-1 1,1-1,-1 0,1 1,0-1,-1 0,1 1,-1-1,1 1,-1-1,1 1,-1 0,1-1,-1 1,1-1,-1 1,0 0,1-1,-1 1,0 0,0-1,0 1,1 0,-1 0,0-1,0 1,0 0,0 0,0-1,0 1,-1 0,1-1,0 1,0 0,0-1,-1 1,1 0,0-1,-1 1,1 0,-7 11</inkml:trace>
  <inkml:trace contextRef="#ctx0" brushRef="#br0" timeOffset="263.075">59 649,'37'9,"0"-1,1-2,0-2,0-2,36-2,-37 1,172-19,-9-11,-176 24</inkml:trace>
  <inkml:trace contextRef="#ctx0" brushRef="#br0" timeOffset="830.425">229 1,'-1'3,"0"0,0 0,0 0,1 1,-1-1,1 0,0 1,0-1,0 0,0 0,1 1,-1-1,1 0,0 0,0 0,0 0,0 0,1 0,-1 0,1 0,0 0,0-1,0 1,0 0,0-1,0 0,1 0,-1 0,1 0,0 1,20 15,1 0,0-1,1-2,1-1,0 0,1-2,0-1,23 5,53 25,-51-20,-35-15,0 0,-1 1,1 1,-1 0,-1 1,1 1,-2 1,1 0,-2 0,1 2,10 12,-20-14,-1-1,0 1,0 0,-1 0,-1-1,0 2,0-1,-1 0,0 0,-1 0,-1 0,0 0,0 0,-1-1,0 1,-1-1,0 1,0-1,-2-1,1 1,-1-1,0 1,-1-2,0 1,-8 7,-132 115,15-13,75-67,43-40,0 0,1 1,0 0,1 1,1 0,0 1,1 1,-4 7,5-3</inkml:trace>
</inkml:ink>
</file>

<file path=ppt/ink/ink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29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10,'-6'-1,"1"0,0 0,-1 0,1 1,-1 0,1 0,-1 0,0 1,1 0,0 0,-1 0,1 0,0 1,0 0,-1 0,2 1,-1-1,0 1,0 0,1 1,-1-1,1 1,0-1,0 1,1 0,-1 1,1-1,0 1,0-1,0 1,1 0,0 0,0 0,0 1,0-1,1 0,0 1,0-1,0 1,1-1,0 5,0-7,1-1,0 1,0-1,0 0,0 1,1-1,-1 0,1 0,-1 0,1 0,0 0,-1 0,1 0,0 0,0-1,0 1,1-1,-1 0,0 1,1-1,-1 0,0 0,1-1,-1 1,1 0,-1-1,1 0,0 1,-1-1,1 0,-1 0,1-1,1 1,81-32,-82 28,1 0,-1 0,0 0,0 0,0-1,-1 0,1 1,-1-1,0 0,0 0,-1 0,0 0,0 0,0 0,0 0,-1 0,0-3,1 6,-1-1,0 1,0 0,0-1,-1 1,1-1,0 1,-1 0,0 0,1-1,-1 1,0 0,0 0,0 0,-1 0,1 0,0 0,-1 0,1 0,-1 0,0 1,0-1,1 1,-1-1,0 1,0 0,0 0,-1 0,1 0,0 0,0 0,0 0,-1 1,1-1,0 1,-1 0,1-1,-1 1,-2 1,-1 0,1 0,0 0,0 0,0 1,0 0,0 0,0 0,0 1,1 0,-1 0,1 0,0 0,0 0,0 1,0 0,0 0,1 0,0 0,0 1,0-1,0 1,0 2,2-5,-1 1,1-1,0 1,-1 0,1-1,1 1,-1 0,0 0,1 0,-1 0,1 0,0 0,0 0,0 0,1 0,-1-1,1 1,-1 0,1 0,0 0,0 0,0-1,0 1,1 0,-1-1,1 1,0-1,-1 0,1 1,0-1,0 0,1 0,-1 0,0-1,1 1,-1 0,1-1,-1 0,1 1,0-1,0 0,0 0,51 9,-29-9</inkml:trace>
</inkml:ink>
</file>

<file path=ppt/ink/ink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32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24,'5'4,"2"-1,-1 0,0 0,0-1,1 0,0 0,-1 0,1-1,0 0,0 0,0-1,5 0,1 1,286 1,-55-28,-152 7,-85 14</inkml:trace>
</inkml:ink>
</file>

<file path=ppt/ink/ink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33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24,'39'4,"31"3,13-1,-2-2,-5 0,-11-7,-12-2,-5 0,-6 0,-5 1,-5 2,-2-4,-2-2,-1 2,-4 1</inkml:trace>
</inkml:ink>
</file>

<file path=ppt/ink/ink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29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119 535,'110'-49,"-2"-5,90-61,-188 110,1-1,-1 0,-1-1,1 0,-1 0,0-1,-1 0,0-1,0 1,-1-2,0 1,0-1,-1 0,-1 0,0-1,0 0,-1 0,0 0,-1 0,0-1,-1 1,0-1,-1 0,0-2,-2 10,0-1,-1 1,0 0,1 0,-1 0,0 0,-1 0,1 0,-1 1,0-1,0 1,0-1,0 1,0 0,-1 0,0 1,1-1,-1 1,0 0,0 0,0 0,0 0,-1 1,1 0,0 0,-1 0,1 0,-1 0,1 1,-1 0,1 0,-1 0,1 1,-1 0,1-1,0 2,-1-1,1 0,0 1,0 0,0 0,0 0,0 0,0 1,0-1,1 1,-1 0,-2 3,-7 11,1 1,1 0,1 0,0 1,1 1,1 0,1 0,1 0,1 0,1 1,0 0,2 0,0 5,-3 39,3 1,3 0,3 0,6 25,-1 4,6 38,-7-78,-2-1,-2 2,-3-1,-2 0,-2 0,-7 26,2-48,-2 0,-1-2,-2 1,-1-1,-1-1,-2-1,-4 6,19-31,0 0,-1 0,1-1,-1 1,0 0,0-1,0 0,0 1,0-1,-1-1,1 1,-1 0,0-1,0 0,0 0,0 0,0 0,0-1,-1 1,1-1,0 0,-1-1,1 1,-1-1,1 0,-1 0,1 0,-1 0,1-1,-1 0,1 0,-1 0,1 0,-3-2,-8-6,1 0,0-1,1 0,-1-1,2-1,0 0,0 0,1-1,1-1,0 0,1 0,1-1,0 0,1 0,0-1,-1-8,4 13,1-1,0 0,1 0,0 0,1 0,0 0,1 0,0 0,1 0,0 0,1 0,1 1,0-1,0 0,1 1,1 0,0 0,0 0,1 0,0 1,1 0,0 0,6-5,7-3,1 2,0 0,2 1,-1 1,2 1,0 1,0 1,2 0,8-4,236-69,-256 80,-12 3,0-1,0 1,1-1,-1 1,0 0,1 0,-1 0,1 0,-1 1,1-1,-1 1,1-1,-1 1,1 0,0 0,-1 0,1 0,-1 1,1-1,0 1,-1-1,1 1,-1 0,0 0,1 0,-1 0,0 1,1-1,-1 1,0-1,0 1,0 0,0-1,-1 1,1 0,0 0,-1 1,1-1,-1 0,1 2,9 106,-17 48,4-142,2-14,-1-1,0 1,0 0,0-1,0 1,1 0,-1 0,1 0,-1-1,1 1,0 0,0 0,0 0,0 0,0 0,0 0,0 0,1-1,-1 1,1 0,-1 0,1 0,0-1,-1 1,1 0,0-1,0 1,1 0,-1-1,0 1,0-1,1 0,-1 1,1-1,-1 0,1 0,-1 0,1 0,0 0,-1-1,1 1,0 0,0-1,0 1,1-1,13-2</inkml:trace>
  <inkml:trace contextRef="#ctx0" brushRef="#br0" timeOffset="1468.091">1218 83,'-95'174,"73"-131,1 1,3 1,2 1,1 1,3 0,2 0,1 1,3 0,2 1,2 4,3-39,0 1,0-1,1 1,1-1,1 0,0 0,0 0,2 0,0-1,0 0,1 0,1-1,0 0,0 0,1 0,1-1,0-1,1 0,0 0,0-1,9 5,-11-8,1-1,-1 1,1-2,1 0,-1 0,1 0,-1-2,1 1,0-1,0-1,0 0,0 0,0-1,0-1,0 0,0 0,3-2,10-3</inkml:trace>
  <inkml:trace contextRef="#ctx0" brushRef="#br0" timeOffset="2131.995">1727 196,'4'11,"-1"0,-1 1,0 0,0 0,-1-1,0 1,-1 0,-1 0,0 0,0 0,-2 3,1-3,-5 32,-3 0,-2-1,-2 0,-10 21,13-35,-144 286,154-311,-1-2,0 0,0 1,0-1,0 1,1-1,-1 1,1 0,0 0,0 0,0-1,0 1,0 0,1 0,-1 0,1 1,0-1,0 0,0 0,0 0,0 0,1 0,-1 0,1 0,0 0,0 0,0 0,0-1,1 1,-1 0,1-1,0 1,-1-1,1 1,0-1,1 0,0 1,9-1,0 0,1-2,-1 1,0-2,1 1,-1-2,0 1,0-2,0 0,0 0,0-1,0 0,-1-1,0-1,9-5,26-8,102-36,-136 33,-13 10</inkml:trace>
  <inkml:trace contextRef="#ctx0" brushRef="#br0" timeOffset="2378.015">1304 619,'38'-5,"37"-1,10 0,1-4,-5 0,-12 2,-7 2,-11 2,-7-3,-8 0,0 1,-1 1,-2 2,-6 1</inkml:trace>
  <inkml:trace contextRef="#ctx0" brushRef="#br0" timeOffset="2613.485">2291 591,'39'0,"26"0,8 0,0-5,-7-1,-10 0,-9 1,-9-4,-5 1,-4 1,-2 1,-10 3,-9 1</inkml:trace>
  <inkml:trace contextRef="#ctx0" brushRef="#br0" timeOffset="2780.943">2376 845,'43'0,"24"-5,10-1,-3-5,-5 0,-4-4,-8 2,-5-3,-1 2,-5-1,-1-4,3-2,1 1,-2 0,1-1,-4 2,-8 5</inkml:trace>
  <inkml:trace contextRef="#ctx0" brushRef="#br0" timeOffset="3030.103">3449 478,'-21'13,"0"0,2 1,0 1,0 1,1 0,1 2,1 0,1 0,0 2,1 0,2 1,-3 4,14-22,-1 0,1 0,0 0,-1 0,1 0,1 0,-1 0,0 0,1 0,0 1,-1-1,1 0,0 0,1 1,-1-1,1 0,-1 0,1 0,0 0,0 0,0 1,1-2,-1 1,1 0,0 0,-1 0,1-1,0 1,1-1,-1 0,0 1,1-1,-1 0,1 0,0-1,-1 1,1 0,0-1,0 0,0 0,0 0,3 1,10 1,1-1,-1 0,1-1,-1 0,1-2,0 0,-1-1,1-1,-1 0,0-1,0-1,0 0,-1-1,0-1,0 0,0-1,-1-1,0 0,1-3,-10 8,1 0,-2-1,1 0,-1 0,1 0,-1 0,-1-1,1 0,-1 1,0-1,0 0,-1-1,0 1,0 0,0-1,-1 1,0-1,0 0,0 1,-1-1,0 0,-1 1,0-1,0 0,0 1,0-1,-1 1,0 0,-1-1,1 1,-1 0,0 0,-1 1,0-1,1 1,-2 0,1 0,-1 0,1 0,-1 1,-3-2,-8-3,0 2,0 0,-1 0,0 2,0 0,0 1,-1 1,1 0,-1 1,-12 1,5 1</inkml:trace>
  <inkml:trace contextRef="#ctx0" brushRef="#br0" timeOffset="3289.955">3703 55,'29'23,"0"1,-2 2,0 1,-2 1,-1 1,-1 1,-2 1,-1 1,-2 0,-1 2,0 3,-6-16,-2 1,0 1,-2-1,0 1,-2 1,0-1,-2 1,0 0,-2 0,-1-1,0 1,-2 0,-1 0,-1 0,-1-1,0 0,-2 0,-1 0,-1-1,-1 0,-1-1,0 0,-2 0,-10 12,-108 86,113-107</inkml:trace>
</inkml:ink>
</file>

<file path=ppt/ink/ink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35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29 737,'-29'22,"42"-48,218-245,-138 153,116-167,-169 226,-29 87,-15 428,35-297,-23-131,-8-28,1 0,-1 1,1-1,-1 0,0 0,1 1,-1-1,1 1,-1-1,0 0,1 1,-1-1,0 1,0-1,1 0,-1 1,0-1,0 1,0-1,0 1,0-1,1 1,-1-1,0 1,0-1,0 1,0-1,0 1,-1-1,1 1,0-1,0 1,0-1,0 1,0-1,-1 1,1-1,0 1,0-1,-1 1,1-1,0 0,-1 1,1-1,0 0,-1 1,1-1,-1 0,1 1,-1-1,1 0,-1 0,1 0,0 1,-1-1,1 0,-1 0,1 0,-1 0,1 0,-1 0,0 0,1 0,-1 0,1 0,-1 0,1 0,-1 0,1-1,-1 1,-31-23,27 19,-37-29,-1 2,-2 2,-1 3,-1 1,-2 2,-37-12,38 14,30 13</inkml:trace>
  <inkml:trace contextRef="#ctx0" brushRef="#br0" timeOffset="1042.886">876 653,'11'2,"1"-1,-1 0,0 0,1-1,-1-1,1 0,-1 0,0-1,0 0,0-1,0-1,0 0,-1 0,1-1,-1 0,0-1,-1 0,1 0,-1-1,-1 0,1-1,-1 0,0 0,-1-1,0 0,0-1,-1 1,-1-1,1 0,-1 0,-1-1,0 0,-1 1,0-1,0-1,-1 1,-1 0,0 0,0-5,-1 14,0 0,0 0,0 0,0 0,0 0,0 0,-1 0,1 1,-1-1,1 0,-1 0,0 0,0 0,0 1,0-1,0 0,0 1,0-1,0 1,-1-1,1 1,-1 0,1 0,-1-1,1 1,-1 0,0 0,1 0,-1 1,0-1,0 0,0 1,0-1,0 1,1 0,-1-1,0 1,0 0,0 0,-1 0,-70 34,65-26,1 0,0 0,0 0,1 1,0 0,1 0,0 1,0-1,1 1,0 0,1 0,0 1,1-1,0 0,0 1,1 0,1-1,0 1,0 0,2 10,2-15,1 1,-1-1,1 0,1 0,-1 0,1-1,-1 0,2 0,-1-1,0 1,1-1,0-1,0 1,0-1,0 0,1-1,-1 0,1 0,-1 0,1-1,0 0,0-1,-1 0,1 0,0-1,0 1,-1-2,6 0,17-6,-1 0,0-2,0-1,0-2,-2 0,0-2,0-1,20-17,-32 22,0 0,-1 0,-1-2,0 1,0-2,-2 0,1 0,-2-1,0-1,-1 1,-1-1,0-1,5-15,-12 31,0-1,0 1,0-1,0 1,0-1,0 1,0-1,-1 0,1 0,-1 1,1-1,-1 0,0 0,1 0,-1 0,0 1,0-1,0 0,-1 0,1 0,0 0,-1 1,1-1,-1 0,1 0,-1 1,0-1,0 0,0 1,0-1,0 1,0-1,0 1,-1 0,1-1,0 1,-1 0,1 0,-1 0,0 0,1 0,-1 0,0 0,1 1,-1-1,0 1,0-1,1 1,-1 0,0-1,0 1,0 0,0 0,1 0,-1 1,0-1,0 0,-1 1,-6 4,0 0,1 0,-1 1,1 0,0 1,1 0,0 0,0 0,0 1,1 0,0 1,1-1,0 1,0 0,1 0,0 1,1-1,0 1,0 0,1 0,0 0,1 0,0 0,0 0,1 0,1 0,0 1,0-1,1 0,1 2,0-6,0 0,1 0,-1-1,2 1,-1-1,1 0,-1 0,1 0,1 0,-1-1,1 0,-1 0,1-1,0 1,0-1,1-1,-1 1,1-1,-1 0,1-1,0 1,0-1,0-1,0 1,0-1,6 1,-1-1,1-1,-1 0,1 0,0-1,-1-1,0 0,0-1,0 0,0-1,-1 0,1-1,3-3,8-8,0-1,-1-1,-1-1,-1-1,-1-1,-1-1,0 0,-2-1,2-6,22-72,-40 102,1-1,-1 1,1-1,-1 0,1 1,-1-1,0 0,0 0,1 1,-1-1,0 0,0 0,0 1,0-1,0 0,0 0,0 1,0-1,0 0,0 0,0 1,0-1,-1 0,1 0,0 1,0-1,-1 0,1 1,-1-1,1 0,0 1,-1-1,1 1,-1-1,0 1,1-1,-1 1,1-1,-1 1,0-1,1 1,-1 0,0-1,1 1,-1 0,0 0,0-1,1 1,-1 0,0 0,0 0,1 0,-1 0,0 0,-38 21,30-10,1 1,0 0,0 0,1 1,1 0,0 0,0 1,2 0,0 0,0 0,1 0,1 0,0 1,1-1,1 1,0 0,2 6,-2-15,1-1,0 1,0 0,1 0,-1 0,1-1,1 1,-1-1,1 0,0 1,0-1,0 0,1-1,-1 1,1-1,0 1,1-1,-1 0,1-1,0 1,4 2,117 40,-121-45,20 5</inkml:trace>
</inkml:ink>
</file>

<file path=ppt/ink/ink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42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30,'24'0,"23"0,7-5,0-1,-4 0,-7 1,-5 1,-4 2,-4 1,-1 1,-7 0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2:48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283 316,'-2'-3,"0"-1,0 1,-1 0,0 0,0 0,1 0,-2 0,1 0,0 1,0 0,-1 0,0 0,1 0,-1 0,0 1,0-1,0 1,0 0,0 0,0 1,0-1,0 1,0 0,0 0,0 0,0 1,-1-1,1 1,0 0,0 0,1 0,-2 1,-4 0,1 0,0 0,-1 1,1 0,1 0,-1 1,0 0,1 0,0 1,0 0,0 0,0 1,1 0,0 0,0 0,1 1,0 0,0 0,0 0,1 1,0-1,1 1,-1 0,2 0,-1 1,1-1,0 0,0 9,6-10,1-1,1 1,-1-1,1 0,0 0,1-1,-1 0,1 0,0-1,0 1,1-2,-1 1,1-1,0 0,-1 0,2-1,-1 0,4 0,9 5,-11-4,126 58,-132-59,0 0,-1 0,1 1,-1-1,0 1,0 0,0 0,0 0,0 1,-1-1,1 1,-1-1,0 1,0 0,-1 0,1 0,-1 0,0 0,0 0,0 0,0 0,-1 1,1-1,-1 0,-1 0,1 1,0-1,-1 0,0 0,0 0,0 0,-1 2,-7 13,-1-1,-1 0,-1-1,-1 0,0-1,-1 0,0-1,-1 0,-1-2,-1 0,0 0,0-2,-15 8,-12-4,29-16</inkml:trace>
  <inkml:trace contextRef="#ctx0" brushRef="#br0" timeOffset="260.339">113 268,'9'-14,"0"0,0 0,2 1,-1 1,2 0,-1 0,2 1,-1 1,2 0,-1 1,1 0,1 1,-1 1,1 0,15-4,244-56,-252 63,176-18,-157 20</inkml:trace>
</inkml:ink>
</file>

<file path=ppt/ink/ink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47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141 198,'1'0,"-1"0,0 0,1 0,-1 0,1 0,-1 0,0 0,1 0,-1 0,0 0,1 0,-1 0,0 0,1 0,-1-1,0 1,1 0,-1 0,0 0,1-1,-1 1,0 0,0 0,1-1,-1 1,0 0,0-1,0 1,1 0,-1-1,0 1,0 0,0-1,0 1,0 0,0-1,12 38,-11-22,0 0,-1 0,-1 0,-1 1,0-1,0 0,-2-1,0 1,-1 0,0-1,-1 0,-2 2,-29 101,3 108,35-152,-1-72,1-1,-1 0,1 0,-1 1,1-1,-1 0,1 0,-1 0,1 0,-1 0,1 0,-1 0,1 0,0 0,-1 0,1 0,-1 0,1-1,-1 1,1 0,-1 0,1 0,-1-1,0 1,1 0,-1-1,1 1,-1 0,1-1,-1 1,0 0,1-1,-1 1,0-1,0 1,1-1,-1 1,0-1,0 1,0-1,1 1,-1-1,0 1,0-1,0 1,0-1,0 1,0-1,0 1,0-1,0 1,0-1,0 1,-1-1,7-17</inkml:trace>
  <inkml:trace contextRef="#ctx0" brushRef="#br0" timeOffset="628.087">1 171,'328'-132,"-307"125,-7 1,0 0,0 2,1-1,0 2,0 0,0 1,0 1,0 0,0 1,5 0,-18 0,0 0,0 1,-1-1,1 0,-1 0,1 1,0-1,-1 1,1-1,-1 1,1 0,-1 0,1 0,-1 0,0 0,1 0,-1 0,0 0,0 0,0 0,0 1,0-1,0 1,0-1,0 0,0 1,-1-1,1 1,-1 0,1-1,-1 1,1 0,-1-1,0 1,0 0,0-1,0 1,0 0,0-1,-1 1,1 0,0-1,-1 1,1-1,-1 1,0-1,-43 66,-71 65,112-130,0 1,1 0,-1 0,1 0,-1 0,1 0,0 1,0-1,0 1,1-1,-1 1,1 0,0 0,0-1,0 1,1 0,-1 0,1 0,0 0,0 0,0 0,1 0,-1 0,1 0,0-1,0 1,1 0,-1 0,1-1,-1 1,1-1,0 1,1-1,-1 0,0 0,1 0,0 0,1 1,70 50,18 21,-89-71,2 0,0 1,-1-1,0 1,0 0,-1 0,1 0,-1 0,0 1,-1-1,1 1,-1 0,0 0,0 0,-1 0,0 0,0 0,0 0,-1 1,0-1,0 0,0 0,-1 0,0 0,0 1,-1-1,0 0,0-1,0 1,-4 4,0-1,-1-1,0 1,0-1,-1 0,0-1,-1 0,1 0,-1-1,-1 0,1 0,-1-1,0-1,0 1,0-2,-1 1,1-1,-4 0,-24 3,0-2,0-1,0-1,-23-4,38 2,19 1,1-1,-1 1,0-1,1 0,-1 0,0 0,0 0,1-1,-1 0,0 1,1-1,-1-1,1 1,-1 0,1-1,0 0,0 0,-1 0,1 0,0 0,1 0,-1-1,0 0,1 1,-1-1,1 0,0 0,0 0,-1-3,2-9</inkml:trace>
  <inkml:trace contextRef="#ctx0" brushRef="#br0" timeOffset="1579.062">649 848,'58'-24,"-2"-2,0-2,-2-3,-1-2,1-5,-44 32,-1-1,0 0,0-1,-1 0,0-1,0 0,-1 0,0 0,-1-1,0 0,0 0,-1-1,0 1,-1-1,-1 0,1-1,-2 1,2-9,-4 18,-1-1,1 1,0 0,-1 0,0 0,1 0,-1 0,0 0,0 0,0 0,0 0,-1 0,1 0,0 1,-1-1,1 0,-1 1,0-1,1 1,-1 0,0-1,0 1,0 0,0 0,0 0,0 1,0-1,0 0,0 1,-1-1,1 1,0 0,0 0,0 0,-1 0,1 0,0 0,0 1,0-1,-1 1,1-1,0 1,0 0,0 0,0 0,0 0,0 0,0 0,1 1,-1-1,0 1,1-1,-1 1,1-1,-1 1,1 0,0 0,0 0,-10 9,1 1,0 0,1 0,1 1,0 1,1-1,0 1,1 0,0 1,1-1,1 1,1 0,0 1,1-1,0 0,1 3,1-13,0 1,1-1,-1 1,1-1,0 1,1-1,0 0,-1 0,1 1,1-1,-1 0,1-1,0 1,0-1,0 1,1-1,0 0,0 0,0 0,0-1,0 1,1-1,-1 0,1 0,0-1,0 1,0-1,0 0,0-1,1 1,-1-1,0 0,1 0,-1-1,1 1,-1-1,5-1,8 0,-1-2,1 0,0 0,-1-2,1 0,-1-1,-1-1,1 0,-1-2,-1 0,1 0,-1-1,-1-1,0-1,-1 0,0-1,-1 0,0 0,-1-2,0 1,3-9,-10 17,0 0,0 0,0 0,-1 0,0-1,0 0,-1 0,0 0,0 0,0 0,-1 0,0 0,-1 0,0-8,1 15,-1-1,0 0,0 1,0-1,0 0,0 1,-1-1,1 0,0 1,0-1,0 0,-1 1,1-1,0 0,0 1,-1-1,1 1,-1-1,1 1,0-1,-1 1,1-1,-1 1,1-1,-1 1,0 0,1-1,-1 1,1 0,-1-1,0 1,1 0,-1 0,1 0,-1-1,0 1,1 0,-1 0,0 0,1 0,-1 0,0 0,1 0,-1 1,0-1,1 0,-1 0,0 0,1 1,-1-1,0 0,1 1,-1-1,1 0,-1 1,1-1,-1 1,1-1,-1 1,1 0,-29 31,26-29,1 1,-1 0,1 0,-1 0,1 0,0 1,1-1,-1 1,1-1,0 1,0-1,0 1,1 0,-1-1,1 1,0 0,1-1,-1 1,1 0,0-1,0 1,1-1,-1 1,1-1,0 1,0-1,0 0,1 0,-1 0,1 0,0-1,0 1,0-1,1 0,-1 0,1 0,0 0,2 1,9 0,0 0,0-1,1-1,-1 0,1-1,-1-1,1 0,-1-1,1-1,-1-1,0 0,0-1,0 0,0-1,-1-1,1 0,3-3,-1 1,0 0,-1-2,0 1,-1-2,0 0,0-1,-1 0,-1-1,0-1,-1 0,0 0,-1-2,-1 1,0-1,-2-1,1 0,-8 14,1 0,-1 0,1-1,-1 1,0-1,0 1,-1-1,1 1,-1-1,1 1,-1-1,0 0,-1 1,1-1,-1 1,1-1,-1 1,0-1,0 1,-1-1,1 1,-1 0,0 0,1 0,-1 0,-1 0,1 0,0 0,-1 0,1 1,-1 0,0-1,0 1,0 0,0 0,0 1,0-1,-1 1,1-1,0 1,-1 0,1 0,-1 1,1-1,-1 1,0 0,1-1,-1 2,1-1,-1 0,0 1,1-1,-2 2,-7 3,1 0,0 1,0 1,1-1,0 2,0 0,0 0,1 0,1 1,-1 1,1-1,1 1,0 1,0-1,1 1,1 1,-1-1,2 1,0-1,0 1,1 1,1-1,0 0,0 1,1-1,1 1,0 3,1-9,0 0,1 1,0-1,0 0,0 0,1-1,0 1,0 0,1-1,-1 0,2 0,-1 0,1 0,-1-1,1 1,1-1,-1-1,1 1,0-1,0 0,0 0,1-1,-1 1,1-1,0-1,0 0,0 0,0 0,4 0,98 19,-90-25</inkml:trace>
</inkml:ink>
</file>

<file path=ppt/ink/ink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51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0,'5'38,"1"13</inkml:trace>
</inkml:ink>
</file>

<file path=ppt/ink/ink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50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325 16,'-6'-3,"0"0,-1 1,1 0,-1 0,0 1,1 0,-1 0,0 1,1 0,-1 0,0 0,0 1,1 0,-1 0,0 1,1-1,-1 2,1-1,0 1,0 0,0 0,0 0,0 1,1 0,-4 0,3-1,-2-1,0 1,1-1,0 2,0-1,0 1,0 0,0 0,1 1,0-1,0 2,0-1,0 1,1-1,0 2,0-1,1 0,-1 1,2 0,-1 0,-2 7,8-10,0-1,0 0,0 0,0 0,1 0,-1 0,1 0,0-1,0 1,0-1,0 0,0 0,0 0,1 0,-1 0,1-1,-1 0,1 0,0 0,-1 0,1 0,0-1,0 1,-1-1,5 0,3 2,35 4,-40-6,1 0,-1 0,0 0,1 1,-1 0,0 0,1 1,-1 0,0 0,0 0,0 1,-1 0,1 0,-1 0,1 1,-1 0,0 0,3 3,-6-4,-1 1,0-1,1 0,-1 0,-1 1,1-1,0 1,-1-1,0 0,0 1,0-1,0 1,0-1,-1 1,1-1,-1 1,0-1,0 0,0 1,-1-1,1 0,-1 0,0 0,1 0,-1 0,-1-1,1 1,-2 2,-77 64,-78 23,158-91,1-1,-1 1,1-1,-1 0,1 1,-1-1,1 0,-1 1,1-1,-1 0,1 1,-1-1,1 0,-1 0,0 0,1 0,-1 0,1 1,-1-1,0 0,1 0,-1 0,1-1,-1 1,0 0,1 0,-1 0,1 0,-1-1,0 1,1 0,-1 0,1-1,-1 1,1 0,-1-1,1 1,-1-1,1 1,0-1,-1 1,1-1,0 1,-1-1,1 1,0-1,-1 1,1-1,0 1,0-1,0 0,0 1,0-1,-1 1,1-1,0 0,0 1,1-1,-1 1,0-1,0 0,15-36,29-14,-29 39</inkml:trace>
  <inkml:trace contextRef="#ctx0" brushRef="#br0" timeOffset="249.028">635 185,'-4'34,"-2"20,-5 1,-1-8</inkml:trace>
  <inkml:trace contextRef="#ctx0" brushRef="#br0" timeOffset="713.297">889 382,'197'-270,"-151"225,-40 71,-11 17,2-33,0-1,0 0,1 1,1-1,0 1,0-1,0 1,1 0,1-1,0 1,0 0,1-1,0 1,1-1,0 0,0 0,1 0,0 0,0 0,1-1,0 0,1 0,0 0,0-1,1 0,0 0,0-1,1 1,-2-4,1-1,-1 1,1-2,-1 1,1-1,0 0,-1 0,1-1,0 0,0 0,0 0,-1-1,1 0,0 0,-1-1,1 0,-1 0,1-1,-1 1,0-2,0 1,0 0,-1-1,1 0,-1-1,0 1,0-1,0 0,-1 0,0 0,0-1,0 1,-1-1,1 0,-1 0,-1 0,1-1,0-3,38-98,-33 86</inkml:trace>
</inkml:ink>
</file>

<file path=ppt/ink/ink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55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85,'-9'0,"0"1,1 0,-1 0,1 1,-1 0,1 1,0-1,0 2,0-1,0 1,0 0,1 1,0 0,0 0,0 0,1 1,-1 0,2 1,-1-1,0 1,1 0,1 0,-2 2,-9 19,1 1,1 0,1 1,2 1,-4 19,2 3,2 0,2 0,3 1,2 0,3 0,6 45,-6-89,1-1,0 1,1-1,0 0,0 1,1-1,1 0,-1 0,2-1,-1 1,1-1,0 0,1 0,-1 0,2-1,-1 0,1 0,0-1,0 0,1 0,0 0,0-1,0-1,1 1,0-1,-1 0,1-1,1 0,5 1,-6-5,0 0,0 0,0-1,-1 0,1 0,-1-1,0 0,1-1,-1 0,-1 0,1 0,2-3,12-8</inkml:trace>
  <inkml:trace contextRef="#ctx0" brushRef="#br0" timeOffset="295.189">543 368,'-16'27,"1"2,1 0,2 0,1 1,2 1,0 0,3 0,0 0,-1 28,7-54,0 1,0-1,1 0,-1 0,1 0,0 0,0 0,1 0,-1 0,1 0,0 0,1 0,-1-1,1 1,0-1,0 0,0 0,1 0,-1 0,1-1,0 1,0-1,0 0,1 0,-1 0,1-1,-1 1,1-1,0 0,0-1,0 1,0-1,0 0,0 0,0-1,1 0,-1 1,3-2,14-2,-1-2,1-1,-1-1,0 0,-1-1,1-2,-2 0,0-1,0-1,-1-1,0 0,-1-1,0-1,-2-1,6-7,-15 19,-1-1,0 0,1 0,-2 0,1-1,-1 0,0 0,0 0,-1 0,1 0,-1-1,-1 0,1 1,-1-1,0 0,-1 0,0 0,0 0,0 0,-1-1,0 1,-1 0,1 0,-1 0,-1 0,1 0,-1 0,-1 0,1 0,-1 1,0-1,0 1,-1 0,0 0,0 0,-1 0,1 1,-1 0,0 0,-3-2,-17-6,1 3</inkml:trace>
  <inkml:trace contextRef="#ctx0" brushRef="#br0" timeOffset="549.179">232 621,'464'-46,"-109"36,-302 5,-35-1</inkml:trace>
  <inkml:trace contextRef="#ctx0" brushRef="#br0" timeOffset="898.265">1079 1,'29'16,"0"1,-2 2,0 0,-1 2,-1 1,-2 1,0 1,-1 1,-1 1,-2 1,0 1,-2 0,-1 1,-2 1,0 1,-1 4,-10-20,-1-1,0 1,-1-1,-1 1,0 0,-1-1,-1 1,0-1,-1 1,-1-1,0 0,-1 0,0 0,-1-1,0 0,-1 0,-3 2,-11 17,-1-2,-2 0,-1-1,-1-2,-1-1,-4 1,-26 18,32-28</inkml:trace>
</inkml:ink>
</file>

<file path=ppt/ink/ink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38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257 508,'-8'-2,"0"0,-1 1,1 0,-1 0,1 1,-1 0,0 0,1 1,-1 0,1 1,0 0,-1 0,1 1,0 0,0 0,0 1,1 0,-1 0,1 1,0-1,0 2,1-1,0 1,-1 0,2 1,-1-1,1 1,-1 1,1 2,-1 1,1-1,1 1,0 0,1-1,0 2,0-1,1 0,1 1,0-1,0 1,1-1,1 1,0-1,0 1,1-1,0 0,1 0,1 0,0 0,0 0,1-1,0 0,3 3,-2-7,0 0,0 0,1-1,0 0,0 0,0-1,0 0,1 0,0-1,0 1,0-2,0 1,0-1,0-1,1 1,-1-1,1-1,-1 0,1 0,-1 0,1-1,-1-1,0 1,0-1,1-1,5-2,11 0</inkml:trace>
  <inkml:trace contextRef="#ctx0" brushRef="#br0" timeOffset="300.925">736 423,'-23'25,"1"0,1 2,1 0,2 2,0 0,-12 30,7 30,23-86,0-1,0 1,0 0,1-1,-1 1,1 0,0-1,0 1,0-1,0 1,0-1,0 0,1 1,-1-1,1 0,-1 0,1 0,0 0,0 0,0-1,0 1,0 0,1-1,-1 0,0 1,1-1,-1 0,1 0,-1 0,1-1,-1 1,1 0,11 0,0 1,0-1,0-1,0-1,0 0,0-1,0 0,0-1,-1 0,1-2,-1 1,0-1,0-1,-1-1,1 0,-2 0,1-1,-1 0,0-1,-1-1,0 0,0 0,-1-1,0 0,-1 0,0-1,1-4,-6 11,0 1,-1 0,0-1,0 1,0-1,0 1,-1-1,0 0,0 0,0 0,0 0,-1 0,0 1,0-1,0 0,-1 0,1 0,-1 0,-1 0,1 0,0 1,-1-1,0 0,0 1,-1 0,1-1,-1 1,0 0,0 0,0 1,-1-1,1 1,-1-1,0 1,0 0,0 0,0 1,0-1,-1 1,1 0,-1 0,0 1,-2-1,-50 6,32 1</inkml:trace>
  <inkml:trace contextRef="#ctx0" brushRef="#br0" timeOffset="700.753">1386 367,'-5'5,"-5"3,1 0,0 1,0 0,1 1,0-1,1 1,0 1,0 0,1 0,1 0,0 0,0 1,1 0,1 0,0 0,4-7,0 0,0-1,1 1,0-1,0 1,0-1,0 0,1 0,0 0,-1 0,1 0,1-1,-1 1,0-1,1 0,0 0,0 0,0-1,0 1,0-1,0 0,1 0,2 1,20 13,54 63,-79-75,0-1,0 1,0-1,-1 1,0 0,0 0,0 0,0 0,0 0,-1 0,0 0,0 0,0 0,0 0,-1 0,1 0,-1 0,0 0,0 0,-1-1,1 1,-1 0,0-1,0 1,0-1,0 1,-1-1,-5 7,-1-1,0 0,-1 0,0-1,0-1,0 0,-1 0,-1-1,1 0,-1-1,0 0,0-1,0 0,0-1,-1 0,0-1,1-1,-1 0,-10-1,-1-3,5-2</inkml:trace>
  <inkml:trace contextRef="#ctx0" brushRef="#br0" timeOffset="981.393">1979 141,'-36'23,"2"2,0 1,2 1,0 2,3 1,0 1,2 2,-21 32,39-52,1 2,1-1,0 1,1 0,0 0,1 1,1 0,0 0,1 0,1 0,1 0,0 1,1-1,1 0,0 1,1-1,1 0,1 0,0 0,3 6,-1-14,-1 0,1 0,1-1,-1 0,1 0,1 0,-1-1,1 0,0-1,1 1,-1-2,1 1,0-1,0 0,0-1,1 0,-1-1,5 1,26 11,-21-7</inkml:trace>
  <inkml:trace contextRef="#ctx0" brushRef="#br0" timeOffset="2697.547">4349 1,'10'43,"2"33,1 14,-3-4,-4-7,-1-7,-8-11,-2-7,-6-7,-1-7,-2-6,0-3,-2-3,-3-1,-4-5,-1-2,-3-3,4-6</inkml:trace>
  <inkml:trace contextRef="#ctx0" brushRef="#br0" timeOffset="23103.38">3079 452,'7'-7,"0"0,0 0,-1 0,0-1,0 0,-1 0,0-1,0 1,-1-1,0 0,-1 0,0-1,0 1,-1 0,0-1,-1 0,0-5,-1 13,0 0,0 0,-1 1,1-1,-1 0,0 0,0 0,1 0,-1 1,0-1,0 0,-1 1,1-1,0 1,0-1,-1 1,1 0,-1-1,1 1,-1 0,0 0,1 0,-1 0,0 1,0-1,0 0,1 1,-1-1,0 1,0-1,0 1,0 0,0 0,0 0,0 0,0 0,0 1,0-1,0 1,-76 24,49-9,1 2,1 1,0 2,2 0,0 2,1 0,-12 19,-56 98,89-132,-1 0,1 0,1 0,-1 0,1 0,1 1,0-1,0 1,0-1,1 1,1-1,-1 1,1-1,1 1,-1-1,2 0,-1 1,2 1,2-2,0-1,1-1,0 1,1-1,-1 0,1-1,0 0,0 0,1 0,-1-1,1-1,0 1,0-2,0 1,1-1,-1 0,0-1,1 0,-1-1,1 0,-1 0,1-1,5-1,22-5,0-1,-1-2,1-1,-2-2,0-1,-1-2,0-1,-1-2,10-9,174-129,-211 153,0-1,0-1,0 1,-1-1,0 0,0 0,0 0,-1-1,0 1,-1-1,1 0,-1-1,0 1,-1 0,0-1,0 1,-1-1,0 0,0 1,0-1,-1 0,-1 0,1 0,-1 1,-1-1,1 0,-1 1,0-1,-1 1,0 0,0 0,-1 0,1 0,-2 0,1 1,-1 0,0 0,0 0,-2-1,-10-5,0 0,-1 2,-1 0,0 1,0 1,-1 1,0 0,0 2,0 0,-1 1,1 1,-1 1,0 1,0 1,0 1,0 1,-5 1,-31 6,1 2,1 3,0 2,1 3,-36 17,10 0,15-3</inkml:trace>
  <inkml:trace contextRef="#ctx0" brushRef="#br0" timeOffset="23358.305">2120 678,'201'-65,"106"-15,-302 79,123-27,1 6,1 5,1 6,90 6,235 8,-424-3</inkml:trace>
</inkml:ink>
</file>

<file path=ppt/ink/ink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0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323 123,'-20'43,"-15"44,-2 15,5-3,4-10,6-11,2-8,4-7,1-9,2-4,-1-6,2-6,-2-4,1-3,3-3,-1 0,1-6</inkml:trace>
  <inkml:trace contextRef="#ctx0" brushRef="#br0" timeOffset="387.161">266 67,'1'64,"2"1,3-1,4-1,1 1,19 54,-18-84,1 0,1-1,2 0,1-2,14 19,-30-47,1-1,-1 1,0-1,1 1,0-1,0 0,-1 0,1 0,1 0,-1 0,0 0,0 0,1-1,-1 1,1-1,-1 0,1 1,-1-1,1-1,0 1,0 0,0-1,-1 1,1-1,0 0,0 0,0 0,0 0,-1 0,1-1,0 1,0-1,0 0,-1 0,1 0,0 0,-1 0,1-1,-1 1,0-1,1 1,1-3,11-15,0-1,-1-1,-1-1,-1 1,-1-2,-1 0,-1 0,-1 0,-2-1,0 0,2-23,5-23,-4 0,-3-1,-4 0,-3-38,-12 47,7 63,1 5</inkml:trace>
</inkml:ink>
</file>

<file path=ppt/ink/ink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3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57,'-7'29,"1"0,1 1,2-1,1 1,1-1,2 1,1 0,2 4,-5-31,1 0,0-1,1 1,-1 0,0-1,1 1,0 0,-1-1,1 1,0-1,0 1,1-1,-1 1,0-1,1 0,-1 1,1-1,0 0,0 0,0 0,0-1,0 1,0 0,1-1,-1 1,0-1,1 0,-1 0,1 0,-1 0,1 0,0-1,-1 1,1-1,0 1,-1-1,1 0,0 0,0-1,0 1,9-4,0-1,-1 0,1 0,-1-1,0-1,0 0,-1-1,0 0,-1 0,1-1,-2 0,1-1,-1 1,1-4,66-62,-72 73,-1 1,1 0,-1-1,1 1,0 0,-1 1,1-1,0 0,0 1,0-1,0 1,-1 0,1 0,0 0,0 0,0 1,0-1,0 1,-1 0,1 0,0 0,-1 0,1 0,0 0,-1 1,1-1,-1 1,0 0,0-1,0 1,0 0,0 1,0-1,0 0,0 0,-1 1,1-1,0 3,49 37,-45-41,1-1,-1 0,0 1,0-2,1 1,-1-1,0 0,0 0,0-1,0 0,0 0,-1 0,1-1,0 0,-1 0,0 0,0 0,0-1,0 0,0 0,-1-1,1 1,-1-1,-1 0,1 0,-1 0,1 0,-2-1,1 0,0 1,-1-1,0 0,0-1,14-36,-10 25</inkml:trace>
  <inkml:trace contextRef="#ctx0" brushRef="#br0" timeOffset="315.732">871 311,'33'-14,"0"-1,-1-1,-1-3,0 0,-2-2,0-1,8-9,-34 29,0 0,0 0,0-1,0 1,0-1,-1 1,0-1,1 0,-1 0,0 0,0 0,0 0,-1 0,1-1,-1 1,0 0,0-1,0 1,0-1,-1 1,1-1,-1 0,0 1,0-1,0 0,-1 1,1-1,-1 1,0-1,0 1,0-1,0 1,-1-1,1 1,-1 0,0 0,0 0,0 0,0 0,-1 0,1 1,-1-1,0 1,0-1,-5 0,0 0,0 1,0 0,0 0,0 1,-1 0,1 0,0 1,0 0,-1 1,1 0,0 0,0 1,0-1,0 2,0-1,0 1,0 1,1-1,0 1,0 1,0-1,0 1,1 0,-1 1,1-1,1 1,-1 1,1-1,0 1,0 0,1 0,0 0,0 0,1 1,0 0,0 0,1 0,0 0,0 0,1 0,0 7,-2-6,1 0,1 1,-1-1,2 1,-1 0,2-1,-1 1,1 0,0-1,1 1,0-1,1 0,0 0,0 1,1-2,0 1,1 0,0-1,0 0,1 0,0-1,0 1,1-1,0-1,0 1,3 1,7 2,-1-1,1-1,1-1,-1 0,1-1,0-1,1-1,-1 0,20 0,-10-1</inkml:trace>
</inkml:ink>
</file>

<file path=ppt/ink/ink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0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99,'-15'21,"0"0,2 1,1 1,0 0,2 0,1 1,1 1,0 0,1 6,5-27,1 0,-1 0,1 0,0 1,0-1,0 0,1 0,-1 0,1 1,0-1,1 0,-1 1,1-1,-1 0,1 0,1 0,-1 0,0 0,1 0,0 0,0 0,0-1,1 1,-1 0,1-1,0 0,-1 0,2 0,-1 0,0 0,0-1,1 1,0-1,-1 0,1 0,0 0,0-1,0 1,0-1,0 0,1 0,5-4,0 1,1-2,-1 1,0-2,-1 1,1-1,-1-1,0 1,0-2,0 1,-1-1,0 0,-1-1,1 0,-1 0,-1-1,0 0,0 0,-1 0,0-1,0 0,-1 0,-1 0,2-4,-2 8,0-1,0 0,-1 0,0-1,0 1,-1 0,0-1,0 1,0-1,-1 1,0-1,-1 1,0 0,0-1,0 1,-1 0,0-1,-1 1,0 0,0 0,0 1,-1-1,0 1,0 0,0 0,-1 0,0 0,0 1,-3-2,4 3,0 0,0 0,-1 1,0-1,0 1,0 0,0 1,0-1,0 1,-1 0,1 1,-1-1,1 1,-1 0,0 0,1 1,-1 0,0 0,0 0,-3 1,-13 3</inkml:trace>
  <inkml:trace contextRef="#ctx0" brushRef="#br0" timeOffset="1651.994">541 14,'-11'17,"1"0,1 2,0-1,1 1,1 0,1 0,1 1,0 0,2 0,0 0,1 5,2-22,0-1,0 0,0 0,1 1,-1-1,0 0,1 0,0 0,-1 1,1-1,0 0,0 0,0 0,1 0,-1-1,0 1,1 0,-1 0,1-1,-1 1,1-1,0 1,0-1,0 0,0 0,0 0,0 0,0 0,0 0,0 0,0-1,0 1,1-1,-1 0,0 1,0-1,1 0,-1 0,0-1,2 1,4-1,-1-1,0 1,0-1,0 0,0-1,0 0,-1 0,1 0,-1-1,0 0,0 0,1-2,127-156,-131 161,0-1,-1 1,1 0,0 0,-1 0,1 1,0-1,0 1,0-1,0 1,0 0,0 0,-1 0,1 1,0-1,0 1,0-1,0 1,-1 0,1 0,0 0,-1 0,1 1,-1-1,1 1,-1 0,1-1,-1 1,0 0,0 0,0 0,0 1,-1-1,1 0,0 1,-1-1,0 1,0 0,1-1,-2 1,1 0,0 0,0 0,-1 0,20 26,-19-26,1 0,0 0,0 0,0 0,0 0,1 0,-1 0,1-1,0 1,-1-1,1 0,0 0,1 0,-1 0,0-1,0 1,1-1,-1 0,1 0,-1 0,1 0,-1-1,1 1,0-1,-1 0,1 0,-1 0,1-1,0 1,-1-1,1 0,-1 0,6-4,0-1,-1-1,0 1,0-1,-1-1,0 1,0-1,-1 0,0-1,0 0,-1 0,0 0,-1 0,0-1,0 0,-1 0,0 0,-1 0,0 0,0-7,3-5,2 5</inkml:trace>
</inkml:ink>
</file>

<file path=ppt/ink/ink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6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0,'-5'39,"3"17,2 4,2-9</inkml:trace>
</inkml:ink>
</file>

<file path=ppt/ink/ink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6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30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1 506,'476'-83,"-194"41,514-88,-43 16,239-17,-964 129,147-1,-174 3,1 0,-1 0,0 0,1 0,-1 0,0 0,0 0,1 0,-1 1,0-1,0 0,1 1,-1-1,0 1,0 0,0-1,0 1,0 0,0 0,0-1,0 1,0 0,0 0,0 0,-1 0,1 0,0 0,-1 1,1-1,0 0,-1 0,0 0,1 0,-1 1,0-1,1 0,-1 1,0 0,-6 8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3:35.9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 1089,'-5'-4,"4"2,1 7,5 5,2 6,-1 0</inkml:trace>
  <inkml:trace contextRef="#ctx0" brushRef="#br0" timeOffset="269.604">6 750,'-4'-8,"3"-3,5 1,7 5,5 5,0 1</inkml:trace>
  <inkml:trace contextRef="#ctx0" brushRef="#br0" timeOffset="443.802">345 774,'-5'8,"0"-1,1 1,0 0,0 0,0 0,1 0,1 1,-1-1,1 1,1 0,0-1,0 1,0 0,1 0,1 0,-1 0,2-1,-1 1,1 0,3 7,-1-11,0 0,1 0,-1 0,1-1,0 0,1 0,-1 0,1-1,-1 1,1-2,0 1,1 0,-1-1,0 0,0-1,1 1,-1-1,1-1,0 1,-1-1,1 0,-1 0,1-1,-1 0,1 0,-1-1,1 1,-1-2,0 1,0 0,0-1,0 0,0-1,-1 1,1-1,-1 0,0-1,-1 1,1-1,-1 0,1 0,-1 0,-1-1,1 1,-1-1,0 0,0 0,0-3,-1 2,-1 0,-1 0,1 0,-1 0,-1 0,1 0,-1 0,0 0,0 1,-1-1,0 0,0 1,-1-1,0 1,0 0,0 0,-1 0,0 0,0 0,-1 1,1 0,-1 0,0 0,0 1,-1-1,0 1,1 0,-1 1,0 0,-1 0,1 0,-1 0,1 1,-1 0,0 1,0-1,1 1,-1 1,-6-1,-3 6</inkml:trace>
  <inkml:trace contextRef="#ctx0" brushRef="#br0" timeOffset="808.324">708 823,'2'-15,"1"-1,1 1,0 0,0 1,2-1,0 1,1 0,0 0,1 1,0 0,1 0,1 1,0 0,0 1,1 0,1 1,0 0,0 1,1 0,0 1,4-2,-15 10,0 1,0-1,0 0,0 1,0-1,0 1,0 0,0-1,0 1,0 0,-1 0,1 0,0 1,-1-1,1 0,-1 1,1-1,-1 1,0-1,1 1,-1 0,0-1,0 1,0 0,0 0,0 0,-1 0,1 0,-1 0,1 0,-1 0,0 0,0 0,1 1,18 33,-16-34,0 0,0 0,1 0,-1-1,0 1,0-1,1 0,-1 0,1 0,-1-1,1 1,-1-1,1 0,-1 0,1 0,-1 0,1-1,-1 1,1-1,-1 0,1 0,-1 0,0-1,0 1,1-1,-1 0,0 0,0 0,-1 0,1 0,0 0,-1-1,1 0,-1 1,1-2,81-104,-27 6,-48 84</inkml:trace>
  <inkml:trace contextRef="#ctx0" brushRef="#br0" timeOffset="1073.876">1724 0,'-85'39,"73"-34,0 0,0 1,-1 0,2 0,-1 1,1 1,0 0,1 0,-1 1,2 1,-1-1,2 2,-1-1,-3 7,13-12,-1-1,1 0,1 0,-1 0,1 0,-1 0,1 0,0 0,0-1,1 1,-1-1,1 0,0 1,0-1,0 0,0-1,0 1,1 0,-1-1,1 0,0 0,0 0,0 0,0-1,0 1,0-1,0 0,0 0,0-1,1 1,0-1,264 73,-267-73,-1 0,1 0,-1 0,1 0,-1 0,0 0,1 0,-1 1,0-1,1 0,-1 1,0 0,1-1,-1 1,0 0,0-1,1 1,-1 0,0 0,0 0,0 0,0 0,0 0,-1 0,1 0,0 1,0-1,-1 0,1 1,-1-1,1 0,-1 1,1-1,-1 0,0 1,0-1,0 1,1-1,-2 0,1 1,0-1,0 1,0-1,-1 0,1 1,0-1,-1 1,1-1,-1 0,0 0,1 1,-1-1,0 0,0 0,0 0,0 0,0 0,0 0,-31 17,-1-1,0-2,-1-1,0-2,-1-1,-32 5,-11 5,35-8</inkml:trace>
</inkml:ink>
</file>

<file path=ppt/ink/ink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6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0,'-11'417,"18"-117,9-150,-11-111,-7-25</inkml:trace>
  <inkml:trace contextRef="#ctx0" brushRef="#br0" timeOffset="434.532">0 593,'488'29,"-240"-31,-245 2,1 0,-1-1,0 0,0 1,0-1,1 0,-1-1,0 1,-1-1,1 1,0-1,0 0,-1 0,1 0,-1 0,1 0,-1-1,0 1,0-1,0 0,0 1,0-1,-1 0,0 0,1 0,-1 0,0 0,0 0,0-1,-1 1,1 0,-1 0,0-1,0 1,0 0,0-1,-1 1,1-2,0 0,-1 1,0-1,0 0,0 1,-1-1,1 1,-1-1,0 1,0 0,-1 0,1 0,-1 0,0 0,0 0,0 1,-1 0,1-1,-1 1,0 0,0 1,0-1,0 1,0 0,-3-2,1 3,-1 0,1 0,0 0,0 1,0 0,-1 0,1 0,0 1,0 0,0 0,0 1,0 0,0 0,0 0,0 1,1-1,-1 1,1 1,0-1,0 1,0 0,-3 4,-2 1,0 0,1 1,1 0,0 1,0 0,1 0,1 0,-1 1,2 0,-2 5,3-9,1 0,-1 0,1 0,1 0,0 1,0-1,0 1,1-1,0 1,1 0,0 0,1-1,-1 1,2 0,-1-1,1 1,0-1,1 0,0 1,1-1,-1 0,1-1,1 1,0-1,0 0,0 0,12 5,0-1,1 0,0-1,0-2,1 1,0-2,1-1,0 0,-1-2,2 0,-1-1,0-1,1-1,-1 0,1-2,-1-1,3 0,9 1</inkml:trace>
</inkml:ink>
</file>

<file path=ppt/ink/ink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5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1,'-9'19,"2"1,1 0,0 0,1 1,2-1,0 1,1 0,1 0,1 0,0 0,4 18,-3-36,-1 0,1 0,0-1,0 1,0 0,1-1,-1 1,0-1,1 1,0-1,-1 0,1 0,0 1,0-1,0-1,1 1,-1 0,0 0,1-1,-1 1,1-1,-1 0,1 0,0 0,-1 0,1 0,0-1,0 1,0-1,-1 0,1 0,0 0,0 0,1 0,4-2,-1 1,1-1,0 0,-1-1,1 0,-1 0,0 0,0-1,0 0,0-1,4-3,133-107,-141 113,1 0,0 1,0-1,0 1,-1 0,1 0,0 1,0-1,1 1,-1 0,0 0,0 0,0 0,0 1,0 0,0 0,0 0,0 0,-1 0,1 1,0 0,-1 0,1 0,-1 0,0 0,1 1,-1-1,0 1,0 0,-1 0,1 0,-1 0,1 1,-1-1,0 1,0-1,0 3,0-2,0 0,0 0,0-1,0 1,1-1,0 0,0 1,0-1,0 0,0-1,0 1,1 0,-1-1,1 0,0 0,0 0,0 0,-1-1,2 1,-1-1,0 0,0 0,0-1,1 1,-1-1,0 0,0 0,1-1,-1 1,0-1,0 0,0 0,0 0,1 0,0-1,4-6,1 1,-1-1,0-1,-1 1,1-2,-2 1,0-1,0 0,0-1,-1 1,-1-1,0 0,-1-1,0 1,0-1,0-8,1-5</inkml:trace>
  <inkml:trace contextRef="#ctx0" brushRef="#br0" timeOffset="311.342">889 480,'5'-29,"6"-23,7-13,4-1,3 7,-2 9,0 7,0 12,-3 6,0 7,-4 2,0 4,2 4,3 3,-2 7,1 8,-4 8,-4 0</inkml:trace>
</inkml:ink>
</file>

<file path=ppt/ink/ink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4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48,'-7'-6,"0"1,0 0,0 1,-1-1,0 1,1 1,-2 0,1 0,0 0,-1 1,1 1,-1-1,1 1,-1 1,0-1,1 2,-1-1,0 1,1 0,-1 1,1 0,-1 0,1 1,0 0,0 1,0-1,1 2,-1-1,1 1,0 0,0 0,0 1,1 0,0 0,-2 4,-1-3,0 1,1 0,0 0,0 1,1 0,0 0,0 1,1 0,1 0,0 1,0-1,1 1,0 0,1 0,0 0,1 1,0-1,1 1,0 0,1-1,0 1,2 10,3-14,1-1,0 0,0 0,1-1,-1 0,1 0,1 0,-1-1,1 0,0-1,0 0,0 0,0 0,1-1,0 0,-1-1,1 0,0-1,0 1,2-1,59 4,-39-4</inkml:trace>
  <inkml:trace contextRef="#ctx0" brushRef="#br0" timeOffset="373.984">952 20,'-56'22,"0"3,1 3,2 2,-18 14,-11 29,80-70,0-1,0 1,0 0,0-1,1 1,-1 0,1 0,0 0,-1 0,2 0,-1 0,0 0,1 1,-1-1,1 0,0 0,0 0,0 1,0-1,1 0,-1 0,1 0,0 1,0-1,0 0,0 0,1 0,-1-1,1 1,0 0,1 1,1 1,0-1,0 0,1 0,0 0,0 0,0-1,0 1,1-1,-1-1,1 1,0-1,0 0,0 0,0-1,0 1,0-1,0-1,0 1,0-1,1 0,-1-1,0 1,0-1,0 0,0-1,0 0,0 0,0 0,1-1,15-6,-1-1,0-1,0 0,-1-2,-1-1,0 0,2-4,172-207,-193 225,0-1,1 1,-1 0,0-1,0 1,1-1,-1 1,0 0,0-1,1 1,-1 0,0-1,1 1,-1 0,1-1,-1 1,0 0,1 0,-1-1,1 1,-1 0,1 0,-1 0,0 0,1 0,-1 0,1 0,-1 0,1 0,-1 0,1 0,-1 0,1 0,-1 0,1 0,-1 0,0 0,1 0,-1 1,1-1,-1 0,1 0,-1 1,0-1,1 0,-1 0,0 1,1-1,-1 1,0-1,1 0,-1 1,0-1,0 1,1-1,-1 1,6 32,-4-19,-2-13,1 13,1-1,0 1,1-1,0 0,1 0,1 0,0 0,0-1,1 0,1 0,0 0,1-1,0 0,1-1,0 1,0-2,11 9,-2-6,-3-2</inkml:trace>
  <inkml:trace contextRef="#ctx0" brushRef="#br0" timeOffset="724.391">1460 387,'143'-259,"-116"226,-27 32,0 1,1-1,-1 1,1-1,-1 1,0 0,1-1,0 1,-1-1,1 1,-1 0,1-1,-1 1,1 0,0 0,-1 0,1-1,-1 1,1 0,0 0,-1 0,1 0,0 0,-1 0,1 0,0 0,-1 0,1 0,0 1,-1-1,1 0,-1 0,1 1,0-1,-1 0,1 1,-1-1,1 0,-1 1,1-1,-1 1,0-1,1 1,-1-1,1 1,-1-1,0 1,1-1,-1 1,0 0,0-1,1 1,-1 0,0-1,0 1,0-1,0 2,6 53,-7-51,0 1,0-1,1 0,0 0,0 0,0 0,0 0,0 1,1-1,0 0,0 0,0 0,0 0,1 0,0-1,-1 1,1 0,1-1,-1 1,0-1,1 0,0 1,0-1,0 0,0-1,0 1,0-1,1 1,-1-1,1 0,3 1,0-4,1 0,-1 0,0-1,0 0,0-1,0 0,0 0,0 0,-1-1,1 0,-1 0,0 0,0-1,-1 0,1 0,-1-1,-1 1,1-1,-1 0,4-6,7-5,27-27,-29 33</inkml:trace>
</inkml:ink>
</file>

<file path=ppt/ink/ink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22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59 445,'79'-15,"-2"-3,0-4,-1-4,-2-2,-1-4,-1-3,-2-3,32-25,-90 54,1 0,-2 0,1-2,-1 1,-1-2,0 1,-1-1,0-1,0-1,-8 12,-1 1,1-1,-1 0,1 0,-1 0,0 1,0-1,0 0,0 0,0 0,0 1,0-1,-1 0,1 0,-1 0,1 1,-1-1,0 0,0 1,0-1,1 1,-1-1,-1 1,1-1,0 1,0 0,-1-1,1 1,0 0,-1 0,1 0,-1 0,0 0,1 0,-1 1,0-1,1 0,-1 1,0-1,0 1,1 0,-1 0,0 0,0 0,0 0,1 0,-1 0,0 0,0 1,0-1,1 1,-1-1,0 1,1 0,-1-1,0 1,1 0,-2 1,-15 9,1 1,0 1,0 1,2 0,0 1,0 0,1 1,1 1,1 0,1 1,0 0,1 0,1 2,1-1,-2 7,-18 49,4 1,3 0,3 2,4 0,3 1,0 70,2-22,3-15,-6-1,-25 107,32-201,0 0,-1 0,-1-1,0 0,-1 0,-1-1,-1 0,-7 9,14-20,0 0,0 0,0-1,0 1,-1-1,1 0,-1 0,0 0,0 0,0-1,0 0,0 0,0 0,-1 0,1 0,-1-1,0 0,1 0,-1 0,0-1,1 1,-1-1,0 0,0-1,1 1,-1-1,0 0,1 0,-1 0,1-1,-1 0,1 0,-4-2,-2-3,1-1,1-1,-1 1,2-1,-1-1,1 0,0 0,1 0,0 0,1-1,0 0,1 0,-1-3,-4-8,-4-8,0-1,2-1,2 0,1 0,1-1,2 0,1 0,2-1,1-28,2 55,1 0,-1 0,1 0,0 0,1 0,0 0,0 1,0-1,1 1,0 0,0 0,1 0,-1 1,1-1,0 1,1 0,-1 1,1-1,0 1,0 0,1 1,-1-1,1 1,0 1,-1-1,1 1,0 0,1 1,-1-1,0 2,0-1,0 1,4 0,41-6,0-2,-1-2,0-3,0-2,24-11,97-58,-171 83,0 0,0 0,-1 0,1 0,0 0,0 0,0 0,1 0,-1 0,0 0,0 0,0 1,1-1,-1 0,0 1,1-1,-1 1,1-1,-1 1,0 0,1 0,-1 0,1 0,-1 0,1 0,-1 0,0 0,1 0,-1 1,1-1,-1 1,0-1,1 1,-1-1,0 1,1 0,-1-1,0 1,0 0,0 0,0 0,0 0,0 0,0 0,0 0,0 1,5 119,-5-22,5-74</inkml:trace>
</inkml:ink>
</file>

<file path=ppt/ink/ink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26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0,'-37'5,"15"-3,0 1,0 1,0 1,0 1,1 1,0 0,-1 3,20-10,0 1,0 0,0 0,0 0,1 0,-1 0,0 0,1 0,-1 1,1-1,-1 0,1 1,-1 0,1-1,0 1,0 0,0-1,0 1,0 0,1 0,-1 0,0 0,1 0,-1 0,1 0,0 0,0 0,-1 0,2 0,-1 0,0 0,0 0,0 0,1 0,-1 0,1 0,0 0,0-1,-1 1,1 0,0 0,1 0,-1-1,0 1,0-1,1 1,0 0,70 43,-64-42,0 0,-1 1,0 0,0 0,0 1,0 0,0 0,-1 0,0 1,0 0,-1 0,4 5,-8-9,1 1,-1 0,0-1,0 1,0 0,0 0,0 0,-1 0,0 0,1 0,-1 0,0 0,0 0,0 0,-1-1,1 1,-1 0,0 0,0 0,0 0,0 0,0-1,0 1,-1 0,1-1,-1 0,0 1,0-1,0 0,0 0,0 0,0 0,-1 0,0 1,-94 46,-22-29,119-20,1 0,-1 0,0 1,0-1,1 0,-1 0,0 1,1-1,-1 0,0 0,0 1,1-1,-1 0,0 1,0-1,0 0,0 1,0-1,1 0,-1 1,0-1,0 0,0 1,0-1,0 1,0-1,0 0,0 1,0-1,0 0,0 1,0-1,-1 1,1-1,0 0,0 1,0-1,0 0,-1 1,1-1,0 0,0 0,-1 1,1-1,0 0,0 1,-1-1,1 0,0 0,-1 0,1 1,0-1,-1 0,1 0,0 0,-1 0,1 0,13 4</inkml:trace>
</inkml:ink>
</file>

<file path=ppt/ink/ink1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24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57 408,'167'-17,"63"-12,-118 18,-88 11</inkml:trace>
  <inkml:trace contextRef="#ctx0" brushRef="#br0" timeOffset="234.112">1 662,'43'5,"34"-3,13-3,1 0,-11-5,-8-2,-13 1,-15 2</inkml:trace>
  <inkml:trace contextRef="#ctx0" brushRef="#br0" timeOffset="863.749">678 1170,'433'-480,"-44"-18,-248 326,-140 171,-1 0,1 0,-1 0,1 0,-1 0,1 0,-1 0,1 0,0 0,0 0,0 0,-1 1,1-1,0 0,0 0,0 1,0-1,0 1,0-1,0 1,0-1,1 1,-1-1,0 1,0 0,0 0,0 0,1 0,-1 0,0 0,0 0,0 0,0 0,1 0,-1 1,0-1,0 0,0 1,0-1,0 1,0-1,0 1,0 0,0-1,0 1,0 0,0 0,0 0,-1-1,1 1,0 0,0 0,-1 0,1 1,5 141,-8-91,0 1,0-3,2 1,2-1,2 1,4 3,-5-38,6 65,-9-79,0 0,-1 0,1 0,0 0,-1 0,0 0,1 0,-1 0,0 0,0 0,0 0,0 0,-1-1,1 1,0 0,-1-1,1 1,-1-1,0 1,1-1,-1 0,0 0,0 0,0 0,0 0,0 0,0 0,0-1,0 1,0-1,0 1,0-1,0 0,-2 0,-13-1,1-1,0 0,0-1,0-1,0-1,1 0,-1-1,1-1,1 0,-3-2,-10-4,-24-8,-1 1,-1 3,-45-9,-10 6,80 17</inkml:trace>
</inkml:ink>
</file>

<file path=ppt/ink/ink1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26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7 988,'-4'15,"2"-11,2-5</inkml:trace>
  <inkml:trace contextRef="#ctx0" brushRef="#br0" timeOffset="256.819">64 198,'0'0</inkml:trace>
  <inkml:trace contextRef="#ctx0" brushRef="#br0" timeOffset="520.728">176 1073,'140'-227,"-139"225,0 0,0 0,0 0,0 1,0-1,0 0,1 1,-1-1,0 1,1-1,-1 1,1 0,0 0,-1 0,1-1,0 2,0-1,-1 0,1 0,0 0,0 1,0-1,0 1,0 0,0 0,0-1,0 1,0 1,0-1,0 0,0 0,0 1,0-1,0 1,0-1,0 1,0 0,-1 0,1 0,0 0,0 0,-1 0,1 0,-1 1,1-1,-1 1,0-1,1 1,-1-1,0 1,29 50,-29-45,2 0,-1-1,1 1,0 0,0-1,1 0,0 0,0 0,0 0,1-1,0 1,0-1,0 0,0-1,1 1,0-1,0 0,0-1,1 0,-1 1,1-2,0 1,0-1,-1 0,1-1,5 1,-2-6,0-1,-1 0,1-1,-1 0,-1-1,1 0,-1 0,0-1,-1 1,0-2,0 1,0-1,-1 0,-1-1,0 1,0-1,-1 0,0 0,2-8,47-132,-49 129</inkml:trace>
  <inkml:trace contextRef="#ctx0" brushRef="#br0" timeOffset="1188.346">1220 283,'-33'48,"-17"40,6 14,10-5,11-10,9-14,7-15,10-8,4-8,6-6,5-4,5-3,3-2,2-5,-4-6</inkml:trace>
  <inkml:trace contextRef="#ctx0" brushRef="#br0" timeOffset="1919.263">1306 875,'22'-2,"1"-1,-1-1,0-1,0-1,0 0,-1-2,0-1,8-5,-12 6,-1-2,0 0,0-1,-2-1,1 0,-1-1,-1 0,0-1,-1 0,-1-1,0-1,-1 0,7-14,-15 27,0 1,-1-1,1 0,0 0,-1 0,0 0,0 0,0 0,0 0,0 0,-1 0,0 0,1 0,-1-1,0 1,0 0,-1 0,1 0,-1 0,1-1,-1 1,-1-2,0 4,-1 1,1 0,0-1,-1 1,1 0,0 0,-1 0,1 1,-1-1,1 0,0 1,0 0,-1-1,1 1,0 0,0 0,0 1,0-1,0 0,0 0,0 1,0 0,1-1,-1 1,0 0,1 0,0-1,-1 1,1 0,0 1,-1 0,0 0,-4 2,0 1,1 0,0 0,0 0,0 1,1-1,0 1,0 0,0 0,1 1,1-1,-1 1,1-1,0 1,1 0,0 0,0 0,0 0,1 0,1 0,-1 0,2 6,2-9,0 0,0 0,0-1,0 0,1 1,0-1,0-1,0 1,0-1,1 0,-1 0,1-1,0 1,-1-1,1-1,0 1,0-1,1 0,-1 0,0-1,0 1,0-1,0-1,1 1,-1-1,0 0,0-1,0 0,1 0,12-4,0-1,0 0,-1-2,0 0,0-1,-1-1,0 0,-1-2,-1 1,0-2,0 0,-2-1,0 0,0-1,0-4,-11 18,0-1,0 0,0 0,-1 0,1 0,-1 0,0 0,0 0,0-1,0 1,-1 0,1 0,-1-1,0 1,0 0,0-1,0 1,-1-3,-1 6,0 0,0 0,0 0,0 0,0 0,0 0,0 1,0-1,0 1,1-1,-1 1,0 0,0 0,1 0,-1 0,0 0,1 0,-1 1,1-1,-1 0,1 1,0-1,0 1,-1-1,1 1,0 0,0-1,1 1,-1 0,0 0,0 0,-3 2,1 0,-1 1,0-1,1 1,0 0,0-1,0 1,1 1,0-1,0 0,0 1,1-1,-1 1,1-1,1 1,-1 0,1-1,0 1,0 0,0-1,1 1,0 0,0-1,1 1,-1-1,1 1,0-1,1 0,-1 0,1 0,0 0,1 0,-1-1,1 0,3 4,-1-3,0 0,0-1,1 0,-1-1,1 1,0-1,0-1,0 1,0-1,0 0,0-1,1 0,-1 0,1 0,-1-1,1 0,-1-1,1 1,-1-2,7-1,6-2,-1-1,0-1,0-1,0-1,-1 0,-1-2,2-1,1-2,0-2,-2 0,0-1,0-1,-2-1,0 0,-2-1,0 0,-1-1,-1-1,1-4,-7-18,-6 44,-1-1,1 0,0 0,0 1,0-1,0 0,-1 1,1-1,0 0,-1 1,1-1,0 1,-1-1,1 0,-1 1,1-1,-1 1,1-1,-1 1,1-1,-1 1,0 0,1-1,-1 1,0 0,1-1,-1 1,0 0,1 0,-1 0,0-1,1 1,-1 0,0 0,0 0,1 0,-1 0,0 0,1 1,-1-1,0 0,0 0,1 0,-1 1,0-1,1 0,-1 1,1-1,-1 1,0-1,1 1,-1-1,1 1,-1-1,1 1,-1-1,1 1,-10 11,0-1,1 1,1 1,0 0,0 0,1 1,1-1,1 1,0 1,0-1,2 1,-1 0,2-1,0 9,0-18,1 1,1-1,-1 1,1 0,0-1,0 1,0-1,1 1,0-1,0 1,0-1,1 1,0-1,0 0,0 0,1 0,0 0,-1 0,2-1,-1 1,1-1,-1 0,1 0,0 0,1 0,-1-1,0 0,1 1,0-2,0 1,0-1,0 1,0-1,1-1,-1 1,0-1,1 0,-1 0,1-1,0 1,-1-1,3 0,14-5</inkml:trace>
  <inkml:trace contextRef="#ctx0" brushRef="#br0" timeOffset="2188.331">2998 395,'-48'59,"2"2,3 1,-30 60,64-108,2 1,0 1,0-1,2 1,0 0,1 1,-1 9,4-22,0 1,1-1,0 1,0-1,0 1,0-1,1 1,0-1,0 0,0 1,0-1,1 0,-1 1,1-1,0 0,1 0,-1-1,1 1,-1 0,1-1,0 0,1 1,-1-1,0 0,1-1,0 1,0-1,-1 1,4 0,0 0,-1 0,1 0,0-1,-1 0,1-1,0 1,0-1,0 0,0-1,0 0,0 0,1-1,-1 1,0-1,-1-1,1 0,0 0,0 0,-1 0,1-1,-1 0,0-1,1 0,-2 0,1 0,0 0,-1-1,0 0,0 0,0 0,-1-1,0 0,0 1,0-2,-1 1,2-4,1-10</inkml:trace>
  <inkml:trace contextRef="#ctx0" brushRef="#br0" timeOffset="2438.283">2575 678,'34'0,"30"0,13 0,0-5,-10-1,-11 0,-14 1</inkml:trace>
  <inkml:trace contextRef="#ctx0" brushRef="#br0" timeOffset="2669.342">3252 227,'20'50,"-2"2,-2 1,-3 0,-2 0,-3 1,0 13,-5-42,-1 1,-1-1,-1 1,-2-1,0 0,-2 1,0-1,-2 0,-1-1,0 0,-2 0,-1 0,-1-1,-1-1,-1 0,-1 0,-1-2,0 1,-2-2,0 0,-1-1,-10 6,-70 38,79-54</inkml:trace>
  <inkml:trace contextRef="#ctx0" brushRef="#br0" timeOffset="3117.747">3451 819,'38'-5,"27"-1,13 0,-3 1,-9 1,-16-3,-12 0,-7 0,-4 2,-2 2,-1-4,1 0,-4 1</inkml:trace>
  <inkml:trace contextRef="#ctx0" brushRef="#br0" timeOffset="3316.853">3761 537,'-5'43,"-1"29,-1 7,2-6,2-9,6-12,2-10,1-7,-1-4,3-8,1-8</inkml:trace>
  <inkml:trace contextRef="#ctx0" brushRef="#br0" timeOffset="3588.594">4212 367,'5'44,"6"32,2 14,-2-4,-3-11,-2-10,-3-10,-1-11,-2-7,0-5,0-4,-1-6</inkml:trace>
  <inkml:trace contextRef="#ctx0" brushRef="#br0" timeOffset="3989.898">4128 481,'47'-25,"1"2,0 2,2 3,22-5,26 10,-95 13,-1 0,1 0,-1 0,1 0,-1 1,1-1,-1 1,1 0,-1-1,0 1,1 0,-1 0,0 1,0-1,0 0,0 1,0 0,0-1,0 1,0 0,-1 0,1 0,-1 0,1 0,-1 0,0 0,0 0,0 1,0-1,0 1,0-1,-1 0,1 1,-1-1,0 1,1 0,-3 8,0 0,0 0,-1-1,0 1,-1-1,0 0,-1 0,0-1,0 1,-1-1,-1 0,1 0,-1-1,-1 0,1 0,-2-1,-3 3,-40 49,50-57,-1 0,1 1,1 0,-1-1,0 1,1 0,-1 0,1 0,0 0,0 0,0 0,0 0,1 0,-1 0,1 1,0-1,0 0,0 0,0 0,0 1,1-1,0 0,-1 0,1 0,0 0,1 0,-1 0,0 0,1 0,0 0,-1-1,1 1,2 1,92 65,-47-39,-46-28,1 0,-1 1,1-1,-1 1,0 0,0 0,0 0,-1 1,1-1,-1 0,0 1,1 0,-2 0,1-1,0 1,-1 0,0 1,0-1,0 0,0 0,-1 0,1 0,-1 1,0-1,-1 0,1 0,-1 1,1-1,-1 0,-1 0,1 0,-1 0,1 0,-1 0,0-1,0 1,-1 0,1-1,-14 15,0 0,-1-1,-1-1,0-1,-1-1,-1 0,-1-1,1-2,-2 0,1-1,-20 6,40-16,-59 21,35-16</inkml:trace>
  <inkml:trace contextRef="#ctx0" brushRef="#br0" timeOffset="4551.648">5087 594,'-34'19,"-20"25,-1 11,8 5,13-3,12-6,10-7,11-11,11-7,9-7,5-7,9-6,3-3,1-8,-6-2</inkml:trace>
  <inkml:trace contextRef="#ctx0" brushRef="#br0" timeOffset="4817">5341 678,'-13'16,"1"0,1 1,0 1,1 0,1 0,1 1,1 0,0 1,1-1,2 1,-2 13,5-31,1 0,0 1,0-1,0 0,0 0,1 1,-1-1,1 0,-1 0,1 0,0 0,-1 0,1 0,0 0,0 0,1 0,-1 0,0 0,1-1,-1 1,1 0,-1-1,1 1,0-1,0 0,0 0,0 1,0-1,0 0,0-1,0 1,0 0,0-1,0 1,0-1,1 1,-1-1,0 0,0 0,0 0,1 0,-1-1,1 1,92-31,-85 25,0 0,-1-1,0 0,0 0,-1 0,0-2,0 1,-1-1,0 0,0 0,-1 0,0-1,-1 0,0-1,-1 1,0-1,-1 0,0 1,0-2,-1 1,-1 0,0 0,0-1,-1 1,0 0,-2-5,-38-57,26 54</inkml:trace>
  <inkml:trace contextRef="#ctx0" brushRef="#br0" timeOffset="5151.064">5877 537,'-12'6,"-1"1,1 1,0 0,1 0,0 1,0 1,1-1,0 2,1 0,0 0,1 0,0 1,1 0,-6 12,13-21,-1 0,1 0,0 0,-1 0,1 0,1 0,-1-1,0 1,1 0,-1 0,1 0,0 0,0-1,0 1,0 0,1-1,-1 1,1-1,-1 1,1-1,0 0,0 1,0-1,0 0,0 0,1-1,-1 1,0 0,1-1,0 1,-1-1,1 0,0 0,-1 0,1 0,0-1,0 1,2-1,-1 2,1-1,0 1,-1 0,0 0,0 1,1-1,-2 1,1 0,0 0,0 0,-1 0,0 1,1 0,-1-1,-1 1,2 1,-4 0,0 0,-1 0,1 0,-1 0,0 0,0 0,-1 0,0 0,1-1,-2 1,1-1,0 1,-1-1,0 0,0 0,0 0,0 0,-1-1,1 1,-1-1,0 0,0 0,0 0,-1-1,1 1,-1-1,1 0,-5 1,-17 8,2-4</inkml:trace>
  <inkml:trace contextRef="#ctx0" brushRef="#br0" timeOffset="5506.801">6329 198,'-31'49,"3"1,2 1,2 1,3 2,2 0,2 1,-9 56,22-97,1 0,0 0,1 0,0 1,1-1,1 0,0 1,1-1,0 0,1 1,1-1,0 0,1 0,1-1,0 1,0-1,2 0,0 0,0-1,1 0,0 0,1-1,1 0,0-1,0 0,1 0,29 6,-21-13</inkml:trace>
  <inkml:trace contextRef="#ctx0" brushRef="#br0" timeOffset="6237.368">6442 819,'45'-22,"-1"-2,-1-2,-1-2,-1-2,-2-1,20-21,-18-1,-40 52,1-1,-1 1,0-1,0 1,0-1,-1 0,1 1,0-1,-1 0,1 0,-1 0,1 1,-1-1,0 0,0 0,0 0,0 0,0 0,0 0,0 1,-1-1,1 0,-1 0,1 0,-1 1,0-1,0 0,0 1,0-1,0 0,0 1,-1-1,-2 1,0 0,0 0,0 1,0-1,0 1,0 0,0 0,-1 1,1-1,0 1,0 0,0 0,0 0,0 1,0-1,1 1,-1 0,0 0,1 0,-1 1,1-1,0 1,0 0,0 0,0 0,0 0,1 0,-1 1,-9 10,0-1,2 2,-1-1,2 1,0 1,1 0,0 0,1 0,1 1,1 1,5-13,0-1,0 1,0-1,0 0,1 1,0-1,0 1,1-1,-1 0,1 0,-1 0,2 0,-1 0,0 0,1 0,-1-1,1 1,0-1,0 0,0 0,1 0,-1 0,1 0,0-1,0 0,-1 1,2-1,-1-1,0 1,0-1,0 1,1-1,-1-1,1 1,-1-1,0 1,1-1,-1 0,1-1,-1 1,1-1,-1 0,0 0,1 0,-1-1,0 1,0-1,0 0,3-2,18-8,0-1,-1 0,0-2,-1-1,-1-1,0-1,-1-1,-2 0,0-2,0 0,-2-1,13-23,-22 32,-16 20,-13 19,-17 81,37-104,1 0,-1 0,1 0,0 0,0 0,0 0,0 0,0 0,1 0,-1-1,1 1,0 0,0 0,0 0,0-1,0 1,1-1,-1 1,1-1,0 1,0-1,0 0,0 0,0 0,0 0,0 0,1 0,-1-1,1 1,-1-1,1 1,-1-1,1 0,0 0,0-1,0 1,1 0,6-2,0 0,0-1,0-1,-1 1,1-1,0-1,-1 0,0 0,0-1,0 0,-1-1,1 0,-1 0,-1 0,1-1,-1 0,0-1,-1 0,0 0,0 0,-1-1,0 0,0 0,2-7,32-38,43-70,-110 144,14-4,1 0,1 1,0 0,1 1,1 0,0 1,2 0,0 0,1 1,1 0,1 0,1 1,0-1,2 1,2-17,0-1,1 1,-1-1,1 1,0-1,0 1,0-1,0 0,0 1,1-1,-1 0,1 0,0 0,0 0,0 0,1-1,-1 1,1-1,-1 1,1-1,0 0,0 0,0 0,0 0,0-1,0 1,1-1,-1 0,0 0,1 0,-1 0,1-1,-1 1,1-1,-1 0,1 0,-1 0,1 0,-1-1,1 0,-1 1,1-1,0-1,21-4</inkml:trace>
  <inkml:trace contextRef="#ctx0" brushRef="#br0" timeOffset="6519.795">7853 311,'-42'51,"3"2,3 2,1 1,1 7,30-57,-1 0,1 0,1 0,-1 0,1 1,0 0,1-1,0 1,0 0,0 0,1 0,0 1,0-1,1 0,-1 0,2 1,-1-1,1 0,0 0,1 0,0 0,0 0,0 0,1 0,0-1,0 1,1-1,0 0,0 0,5 6,-4-7,1 0,0-1,0 0,0 0,1 0,-1 0,1-1,0 0,0-1,0 0,0 0,0 0,1-1,-1 0,0 0,1-1,-1 0,1 0,-1-1,1 0,-1 0,0-1,0 0,1 0,-1 0,-1-1,1 0,5-4,17-30,-21 17</inkml:trace>
  <inkml:trace contextRef="#ctx0" brushRef="#br0" timeOffset="6756.324">7542 537,'39'5,"31"-4,14-1,-3-1,-10-5,-13-2,-11 1,-8-4,-12 1</inkml:trace>
  <inkml:trace contextRef="#ctx0" brushRef="#br0" timeOffset="6987.654">7966 1,'29'57,"-3"1,-2 2,-3 1,-3 0,-2 1,-1 12,-9-31,-2-1,-2 1,-1 0,-3-1,-1 1,-3-1,-1 1,-2-2,-2 1,-1-1,-2-1,-2-1,-2 0,-2-1,-1 0,-2-2,-5 4,14-21,-2 0,0-2,-1 0,-1 0,0-2,-9 5,4-2</inkml:trace>
  <inkml:trace contextRef="#ctx0" brushRef="#br0" timeOffset="11607.038">8220 1271,'-5'5,"-11"6,-7 6,-6 0,-1 2,-2-2,1 1,0-3,1 1,1-2,5-4</inkml:trace>
</inkml:ink>
</file>

<file path=ppt/ink/ink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43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0 536,'1'227,"0"-216,0 0,1 0,1-1,-1 1,2 0,-1-1,2 0,-1 0,2 0,-1 0,3 2,-5-8,-1 0,1-1,1 0,-1 1,0-1,1 0,-1-1,1 1,0 0,0-1,0 0,0 0,1 0,-1-1,0 0,1 1,-1-1,1-1,-1 1,1-1,0 0,-1 0,1 0,-1 0,1-1,0 0,-1 0,1 0,4-3,0 0,0 0,0-1,0 0,-1 0,0-1,0 0,-1-1,1 0,3-4,-6 4,1 1,1 0,-1 0,1 1,0 0,0 0,0 1,1-1,0 2,-1-1,1 1,1 0,3 0,67 21,-38-3,-32-13,0 0,1-1,-1 0,1-1,-1 0,0 0,1-1,-1 0,0-1,0 0,0 0,0-1,0 0,0-1,-1 0,1 0,-1-1,0 0,0-1,-1 1,0-1,0-1,0 1,-1-1,0-1,0 1,-1-1,1-1,1 1,0 0,0 0,-1-1,0 1,0-2,-1 1,0 0,-1-1,0 0,-1 0,0 0,0-1,-1 1,-1-1,0 1,0-1,-1 0,0 1,-1-1,0 1,0-1,-2 1,1-1,-1 1,-4-9,-5 2,1 3</inkml:trace>
  <inkml:trace contextRef="#ctx0" brushRef="#br0" timeOffset="1118.785">1044 0,'-24'142,"6"1,6 1,6 0,9 50,-4-191,0 0,1-1,0 1,-1 0,1 0,0 0,1 0,-1 0,0 0,1-1,-1 1,1 0,0 0,0-1,0 1,1 0,-1-1,0 1,1-1,0 0,-1 1,1-1,0 0,0 0,0 0,1 0,-1-1,0 1,1-1,-1 1,1-1,0 0,-1 0,1 0,0 0,-1 0,1-1,0 1,0-1,7-1,0-2,0 1,0-1,0-1,-1 0,1 0,-1-1,0 0,0 0,-1-1,0 0,0-1,0 0,5-2,148-155,-160 163,1 0,-1-1,1 1,-1 0,1 0,-1 1,1-1,-1 0,1 0,0 1,0-1,-1 1,1-1,0 1,0 0,0 0,-1 0,1 0,0 0,0 0,0 0,-1 0,1 1,0-1,0 1,-1-1,1 1,0 0,-1 0,1 0,-1 0,1 0,-1 0,0 0,1 0,-1 1,0-1,0 0,1 1,-1-1,0 1,-1-1,1 1,0 0,0-1,-1 1,1 0,-1-1,1 1,-1 1,3 3,0 0,0 0,0 0,1-1,-1 1,1-1,1 0,-1-1,1 1,0-1,0 1,0-1,0-1,1 1,0-1,-1 0,1 0,1-1,-1 0,0 0,0 0,1-1,-1 0,1 0,-1 0,1-1,-1 0,1-1,4 0,0 0,0-1,0-1,0 0,0 0,-1-1,1 0,-1-1,0 0,-1-1,1 0,-1 0,0-1,0 0,-1-1,0 0,-1 0,1-1,-1-1,-4 6,-1-1,1 0,-1 0,-1 0,1 0,-1-1,0 1,0 0,0-1,-1 1,0 0,0-1,0 1,-1-1,1 1,-2 0,0-4,1 6,1 0,-1 1,0-1,0 1,0 0,0-1,-1 1,1 0,-1 0,1 0,-1 0,0 0,0 0,0 0,0 0,0 1,0-1,0 1,-1 0,1-1,0 1,-1 0,1 1,-1-1,1 0,-1 1,0-1,1 1,-1 0,0 0,1 0,-1 0,1 0,-1 0,0 1,0 0,-5 2,0 2,0-1,1 1,-1 0,1 1,0-1,0 2,1-1,0 1,0 0,0 0,1 0,0 1,1 0,0 0,0 0,0 0,1 1,0 1,0-5,0 1,0 0,1 0,-1 0,1 0,1 1,-1-1,1 0,0 1,1-1,0 1,0-1,0 1,1-1,-1 1,2-1,-1 0,1 0,0 1,0-1,0 0,1 0,0-1,0 1,1-1,0 1,0-1,0 0,0 0,1-1,0 1,-1-1,2 0,-1-1,0 1,1-1,3 1,12 3,1-2,1-1,-1-1,1-1,-1-1,1 0,-1-2,1-1,0-1,-1 0,0-2,0-1,0 0,8-5,0-2,-1-1,-1-2,-1 0,0-2,-1-1,-1-1,0-1,-2-1,10-13,38-68,-69 98,1 1,-1-1,-1 0,1 1,-1-1,1 0,-1 0,-1 0,1 0,-1 0,0 0,0 0,0 0,-1 0,1 0,-1 0,-1 0,1 1,-1-1,1 0,-1 1,-1-1,0-1,1 3,-1 0,1 0,-1 1,1 0,-1-1,0 1,0 0,0 0,0 0,0 1,0-1,-1 1,1 0,0 0,-1 0,1 0,-1 0,1 1,-1 0,1 0,-1 0,1 0,-1 0,0 1,1-1,-1 1,1 0,0 0,-1 0,1 1,0-1,-1 1,-92 69,88-62,1 0,0 0,1 0,0 1,0 0,1 1,1-1,-1 1,-1 7,6-14,-1 0,0 0,1-1,-1 1,1 0,0 0,0 0,1 0,-1-1,1 1,0 0,0 0,0-1,1 1,-1-1,1 1,0-1,0 1,0-1,0 0,0 0,1 0,-1 0,1-1,0 1,0-1,0 1,0-1,1 0,0 0,10 4,1 0,0-2,0 0,1 0,-1-1,1-1,-1-1,1 0,0-1,0-1,-1 0,7-3,32 2,81 6,-132-2,1 1,-1-1,1 0,-1 1,0 0,0 0,0 0,-1 0,1 0,-1 0,1 1,-1-1,0 1,-1 0,1 0,-1 0,1-1,-1 1,0 1,0-1,0 0,0 0,0-1,1 1,0 0,0 0,0-1,0 1,1-1,-1 0,1 1,0-1,0 0,0-1,0 1,0-1,1 1,-1-1,1 0,10 1,-1 0,1-1,0-1,-1-1,1 0,0 0,-1-1,1-1,0-1,-1 0,0 0,0-1,0-1,0 0,-1-1,1 0,-1-1,-1-1,8-5,-1-2,-1 0,0-1,-1-1,-1 0,-1-1,0-1,-1 0,-1-1,6-15,-14 27,-1 0,0 0,-1 0,0-1,0 1,-1-1,1 1,-2-1,0 1,0-1,0 1,-1-3,0 9,1-1,-1 0,1 0,-1 1,0-1,0 0,0 1,-1-1,1 1,0 0,-1-1,0 1,1 0,-1 0,0 0,0 0,0 0,-1 0,1 1,0-1,-1 1,1 0,-1-1,1 1,-1 0,0 0,1 1,-1-1,0 0,1 1,-1 0,0 0,0 0,0 0,1 0,-1 0,0 1,-1 0,-5 0,0 1,1 0,-1 1,0 0,1 0,-1 1,1 0,0 0,0 1,1 0,-1 1,1 0,0 0,1 0,0 1,0 0,0 0,1 0,0 1,0 0,1 0,-3 6,-1 3,1 1,2 0,-1 0,2 0,0 0,1 1,1 0,1-1,1 1,1 14,0-24,0 0,1 0,0 0,1 0,-1 0,2 0,-1-1,1 1,1-1,-1 0,1 0,1-1,-1 1,1-1,1-1,-1 1,1-1,0 0,1 0,-1-1,1 0,0 0,0-1,1 0,0-1,-1 0,2 0,22 6,0-1,1-1,-1-2,1-2,1 0,30-3,-31-1</inkml:trace>
</inkml:ink>
</file>

<file path=ppt/ink/ink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47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0 908,'107'-194,"56"-69,56-97,-161 274,-57 86,0-1,0 1,0-1,0 1,0-1,0 1,1-1,-1 1,0 0,0 0,0 0,1 0,-1 0,0 0,0 0,1 0,-1 0,0 0,0 1,0-1,0 0,1 1,-1-1,0 1,0 0,0-1,0 1,0 0,0 0,0-1,-1 1,1 0,0 0,0 0,0 0,-1 0,1 0,-1 0,1 0,-1 0,1 1,-1-1,25 57,-22-48,70 238,25 34,-56-164,-42-117,0 0,0 0,0 0,0 0,0 0,0 0,0 0,-1 0,1 0,0 0,-1 0,1 0,0 0,-1-1,0 1,1 0,-1 0,1 0,-1-1,0 1,1 0,-1-1,0 1,0 0,0-1,1 1,-1-1,0 0,0 1,0-1,0 1,0-1,0 0,0 0,0 0,0 0,0 0,0 0,0 0,0 0,0 0,0 0,0 0,0 0,0-1,0 1,0 0,1-1,-1 1,0-1,-52-21,50 20,-486-297,416 255,56 33</inkml:trace>
</inkml:ink>
</file>

<file path=ppt/ink/ink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47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12,'-10'-3,"-1"0,0 1,0 0,0 1,-1 0,1 1,0 0,0 1,0 0,0 1,0 0,0 1,0 0,0 1,1 0,0 0,-4 3,-24 6,7-3,18-7,1 0,-1 1,1 1,0 0,0 0,1 1,-1 1,1 0,0 1,-5 4,15-11,0 0,0 0,0 0,0 0,0 1,0-1,0 0,0 0,1 1,-1-1,0 1,1-1,-1 0,1 1,-1-1,1 1,0-1,0 1,-1-1,1 1,0-1,1 1,-1-1,0 1,0-1,1 1,-1-1,0 1,1-1,0 1,-1-1,1 0,0 1,0-1,-1 0,1 0,0 1,0-1,1 0,-1 0,0 0,0 0,0-1,1 1,-1 0,0 0,1-1,-1 1,1-1,74 27,-51-22,-19-4,0-1,1 1,-1 0,0 0,0 0,0 1,0 0,0 0,0 1,0 0,-1 0,1 0,-1 0,0 1,0 0,0 0,-1 0,1 1,-1 0,3 4,-7-3,-1 1,0 0,0-1,0 1,-1-1,0 0,0 1,0-1,-1 0,0 0,0 0,-1-1,0 1,0-1,0 0,0 0,-1 0,0-1,0 1,0-1,0-1,-2 2,-35 28,-74 77,114-108,1 0,0 0,0-1,0 1,1 0,-1 0,0 0,1 0,-1 0,1 0,-1 0,1 1,0-1,0 0,0 0,0 0,1 0,-1 0,0 0,1 0,0 0,-1 0,1 0,0 0,0 0,0 0,0 0,0-1,1 1,-1 0,0-1,1 1,-1-1,1 0,0 1,-1-1,1 0,0 0,0 0,0 0,0 0,0 0,0-1,91 33,-81-29,1-2,0 0,-1 0,1-1,0-1,0 0,0-1,0 0,-1-1,1 0,0-1,-1 0,0-1,0-1,0 0,0 0,-1-2,7-4,1-3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3:28.23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25 400,'-24'66,"24"-62,44 258,-14-108,-30-150,0 0,0 0,0 0,1 0,-1 0,1 0,0 0,0 0,1 0,-1-1,1 1,0-1,0 1,0-1,0 1,1-1,-1 0,1 0,0 0,0-1,0 1,0-1,0 1,0-1,1 0,-1 0,1-1,0 1,-1-1,1 0,0 0,0 0,0 0,0 0,0-1,0 0,0 0,263-38,-185 19,634-141,193-5,-507 92,-396 71,-1 0,1 0,-1-1,1 1,-1-1,0 0,0-1,-1 1,1-1,-1 0,1 0,-1-1,0 1,-1-1,1 0,-1 0,0 0,0 0,-1-1,0 1,1-1,-2 1,1-1,-1 0,0 0,0 0,0 1,-1-1,0 0,0 0,-1 0,0-5,51-338,-49 336,-2 2</inkml:trace>
  <inkml:trace contextRef="#ctx0" brushRef="#br0" timeOffset="1398.901">1549 1441,'1'542,"25"-357,-25-183,0-1,1 1,-1-1,1 0,0 1,-1-1,1 0,0 0,0 0,0 0,0-1,0 1,0 0,0-1,0 0,0 1,0-1,0 0,0 0,0 0,0 0,0 0,0-1,0 1,0-1,0 1,0-1,0 0,0 1,0-1,0 0,-1 0,1-1,0 1,-1 0,1 0,-1-1,1 1,-1-1,0 0,1 1,-1-1,0 0,0 1,0-1,0 0,-1 0,43-27,-38 29,-1 0,1 0,-1 1,0-1,1 1,-1 0,0 0,1 1,-1-1,0 1,0 0,0 0,0 1,-1-1,1 1,-1-1,1 1,-1 0,0 1,0-1,0 0,0 1,-1 0,2 2,-3-3,1 0,0 1,0-1,1 0,-1 0,1 0,-1 0,1-1,0 1,0-1,0 1,0-1,1 0,-1-1,1 1,-1 0,1-1,-1 0,1 0,0 0,0 0,-1 0,1-1,0 0,0 0,0 0,0 0,0 0,-1-1,1 0,0 0,0 0,2-1,5-6,-1-1,0 0,-1-1,0 0,0 0,-1 0,-1-1,1-1,-2 1,0-1,0 0,-1-1,0 1,-1-1,-1 0,0 0,-1 0,0-1,-1 1,0 0,-1-1,-1 1,0-1,-1 1,0 0,-1 0,-1 0,0 0,-12-22,-2 0,-1 1,-2 1,-1 1,-2 0,0 2,-3 1,0 1,-2 2,0 1,-2 1,-1 1,-1 2,0 1,-2 2,0 1,-1 2,-34-10,58 20,7 2,0 1,1-1,-1 1,0 0,-1 1,1-1,0 1,0 0,-1 0,1 1,-1-1,1 1,0 0,-1 1,1-1,-1 1,1 0,-3 2,2 6,6 1</inkml:trace>
  <inkml:trace contextRef="#ctx0" brushRef="#br0" timeOffset="2025.806">2444 1901,'-2'-143,"-2"141,0 1,0-1,0 0,0 1,0 0,0 0,0 0,-1 0,1 1,0 0,-1 0,1 0,0 0,-1 1,1-1,0 1,0 0,0 1,-1-1,1 1,0-1,1 1,-1 0,0 1,1-1,-1 1,1 0,0-1,-1 1,1 1,1-1,-1 0,0 1,1-1,0 1,0 1,-10 7,1 2,1 0,1 0,0 0,0 1,2 1,0-1,0 1,2 1,0-1,1 1,0 0,2 0,0 0,0 0,2 0,0 0,3 15,-3-30,0 0,1 0,-1 0,1 0,-1 0,1 0,0 0,0 0,0-1,0 1,0 0,0 0,0-1,1 1,-1-1,0 1,1-1,-1 0,1 1,0-1,0 0,-1 0,1 0,0 0,0-1,0 1,0 0,0-1,0 1,0-1,0 0,0 0,0 1,0-1,0-1,0 1,0 0,0 0,0-1,0 1,0-1,0 0,0 0,0 1,0-1,-1 0,1-1,0 1,87-63,-87 62,21-22,0-2,-2 0,-1-1,-1-1,-1-1,-2 0,11-28,-24 52,12-17,-12 35,-5-1,1 0,0 0,1 0,0 0,1 0,0 0,1 0,0 0,1 0,0-1,3 7,-5-14,1 1,-1-1,1 0,0 0,0-1,1 1,-1 0,1-1,-1 1,1-1,0 0,0 0,1 0,-1 0,1-1,-1 1,1-1,0 0,0 0,0 0,0-1,0 1,0-1,0 0,1 0,-1 0,0-1,1 0,-1 0,0 0,1 0,3-1,15-4,-2-1</inkml:trace>
  <inkml:trace contextRef="#ctx0" brushRef="#br0" timeOffset="2452.145">2831 2045,'41'-93,"-24"56,-9 18,0 0,2 1,0 0,1 0,0 1,2 1,0 0,9-8,-20 24,0 0,0 1,-1-1,1 1,0 0,0-1,0 1,-1 0,1 0,0 0,-1 0,1 0,-1 1,1-1,-1 0,0 1,1-1,-1 1,0 0,0-1,0 1,0 0,0-1,-1 1,1 0,0 0,-1 0,1 0,-1 0,0 0,0 0,0 0,0 0,0-1,0 1,0 0,-1 0,1 0,-1 0,1 0,-1 0,0 0,1-1,-1 1,0 0,1 1,0 8,-2-9,1 1,0-1,0 1,0 0,0 0,0 0,0-1,1 1,0 0,-1 0,1 0,0 0,1 0,-1 0,0 0,1 0,-1-1,1 1,0 0,0 0,0-1,1 1,-1 0,1-1,-1 1,1-1,0 0,0 0,0 1,0-1,0 0,0-1,0 1,1 0,-1-1,1 1,0-1,-1 0,1 0,0 0,-1 0,1 0,0-1,0 1,0-1,0 0,0 1,0-2,0 1,2 0,113-84,-117 84,1 0,-1 0,0 0,1 0,-1 0,1 0,-1 0,0 0,1 1,-1-1,0 1,1-1,-1 1,0-1,0 1,1 0,-1-1,0 1,0 0,0 0,0 0,0 0,0 0,0 0,0 0,0 0,-1 1,1-1,0 0,-1 0,1 1,-1-1,1 0,-1 1,0-1,1 0,-1 1,0-1,0 1,0-1,0 0,0 1,-1-1,1 1,0-1,-1 0,1 1,0-1,-1 0,0 1,1-1,2 16,3 0</inkml:trace>
  <inkml:trace contextRef="#ctx0" brushRef="#br0" timeOffset="3233.223">3509 1755,'-4'3,"0"0,1 0,0 0,0 0,0 1,0-1,0 1,1-1,-1 1,1 0,0 0,1 0,-1 0,0 1,1-1,0 0,0 1,1-1,-1 1,1-1,0 1,0-1,0 0,1 1,-1-1,1 1,0-1,0 0,1 1,0-1,-1 0,1 0,0 0,1 0,0 10,22 271,-26-286,1 0,-1 0,0 0,0 0,0 0,0 0,0 1,0-1,0 0,0 0,0 1,-1-1,1 0,0 1,0 0,-1-1,1 1,0 0,-1-1,1 1,0 0,-1 0,1 0,0 0,-1 0,1 1,0-1,-1 0,1 0,0 1,0-1,-1 1,1-1,0 1,0 0,0 0,0-1,0 1,0 0,0 0,0 0,0 0,0 0,0 0,0 0,1 0,-1 0,0 1,1-1,-1 0,1 0,0 1,-1-1,1 0,0 1,0-1,0 0,0 1,0-1,0 0,0 1,0-1,0 0,1 1,-1-1,-2-16,0-1,1 1,1-1,0 1,1-1,1 1,0-1,2 1,-1 0,2 0,0 1,0-1,6-7,6-18,2 1,1 1,3 0,1 2,1 1,2 0,2 3,0 0,3 2,25-20,-56 48,-1 1,1-1,0 1,-1-1,1 1,0 0,0-1,0 1,0 0,0-1,0 1,0 0,0 0,1 0,-1 0,0 0,0 1,1-1,-1 0,1 0,-1 1,1-1,-1 1,1-1,-1 1,1 0,0 0,-1 0,1 0,-1 0,1 0,0 0,-1 0,1 0,-1 1,1-1,-1 1,1-1,-1 1,1 0,-1-1,0 1,1 0,-1 0,0 0,0 0,1 0,-1 0,0 1,0-1,0 0,0 0,-1 1,1-1,0 1,0-1,-1 1,1-1,-1 1,0-1,1 1,-1-1,0 1,0-1,0 1,0 0,0-1,-6 20,0-2,-2 1,-1-1,0 0,-1-1,-1 0,0 0,-2-1,0-1,-1 0,0-1,-2 0,1-2,-2 0,-10 7,26-19,0 0,0 0,-1 0,1 0,0 0,-1 0,1 0,-1 0,1-1,-1 1,0-1,1 1,-1-1,0 1,1-1,-1 0,0 0,1 0,-1 0,0 0,0 0,1 0,-1-1,0 1,1-1,-1 1,1-1,-1 1,1-1,-1 0,1 0,-1 0,1 0,-1 0,1 0,0 0,0-1,0 1,0 0,0-1,0 1,0 0,0-1,0 1,1-1,-1 0,0 1,1-1,-1 0,1 1,0-1,0 0,0-1,0-16</inkml:trace>
  <inkml:trace contextRef="#ctx0" brushRef="#br0" timeOffset="3590.764">4041 1731,'74'-7,"-68"4,0 0,0-1,0 1,0-1,-1 0,1-1,-1 1,0-1,0 0,-1 0,1-1,-1 0,-1 1,1-1,-1 0,0-1,0 1,0-1,-1 1,0-1,-1 0,0 1,0-1,0 0,0 0,-1 0,-1 0,1 0,-1 0,0 0,0 1,-1-1,-2-5,4 11,-1-1,0 0,0 0,1 1,-1-1,-1 1,1-1,0 1,0-1,0 1,-1 0,1-1,-1 1,1 0,-1 0,1 0,-1 0,0 1,1-1,-1 0,0 1,0-1,1 1,-1-1,0 1,0 0,0 0,0 0,0 0,1 0,-1 0,0 0,0 1,0-1,0 1,1-1,-1 1,0 0,1 0,-1-1,0 1,1 0,-1 1,1-1,-1 0,1 0,-1 2,-63 69,22 76,43-145,0 1,0 0,0-1,0 1,1 0,-1-1,1 1,0 0,0-1,0 1,0-1,1 0,0 1,-1-1,1 0,0 0,1 0,-1 0,0 0,1-1,0 1,-1-1,1 0,0 1,0-1,0 0,1-1,-1 1,0-1,1 1,-1-1,1 0,-1 0,1-1,0 1,-1-1,1 1,0-1,-1-1,2 1,9-2,0-1,0 0,-1-1,0 0,0-1,0 0,0-2,-1 1,0-1,0-1,-1 0,0-1,8-8,7-4</inkml:trace>
  <inkml:trace contextRef="#ctx0" brushRef="#br0" timeOffset="4006.613">4548 1513,'0'-1,"0"0,0 0,0 1,0-1,0 0,-1 0,1 0,0 0,0 1,-1-1,1 0,-1 0,1 0,0 1,-1-1,0 0,1 1,-1-1,1 0,-1 1,0-1,1 1,-1-1,0 1,0-1,1 1,-1 0,0-1,0 1,0 0,0 0,1 0,-1-1,0 1,0 0,0 0,0 0,0 0,1 0,-1 1,0-1,0 0,0 0,0 0,0 1,1-1,-1 0,0 1,0-1,1 1,-1-1,0 1,1-1,-1 1,0 0,0 0,-5 4,-1 0,1 0,0 0,0 1,0 0,1 1,0-1,0 1,1 0,0 0,0 0,1 1,0-1,0 1,0 0,1 0,0 0,1 0,0 0,0 0,1 0,0 1,0-1,1 5,0-10,0 1,0 0,0 0,0-1,1 1,-1-1,1 0,0 1,0-1,0 0,0 0,1 0,-1 0,1 0,0-1,-1 1,1-1,1 0,-1 0,0 0,0 0,1 0,-1-1,1 1,-1-1,1 0,0 0,0-1,-1 1,1-1,0 0,0 0,-1 0,1 0,0 0,0-1,1 0,6-2,0 0,0 0,0-1,0-1,-1 0,1 0,-1-1,0-1,-1 1,0-1,7-7,4-9,0-2,-1 0,-2-1,-1 0,0-1,-3-1,0-1,-1 0,-2-1,-1 0,-2 0,-1 0,2-28,-5 42,-1 0,-1 0,-1-1,0 1,-1-1,-1 1,0 0,-2 0,0 0,0 0,-1 1,-1-1,-1 1,-3-5,9 18,-1 0,1 0,-1-1,1 1,-1 1,0-1,0 0,0 0,0 1,0-1,0 1,0-1,0 1,-1 0,1 0,-1 0,1 0,0 0,-1 1,0-1,1 1,-1 0,1 0,-1-1,1 2,-1-1,0 0,1 0,-1 1,1 0,-1-1,1 1,-1 0,1 0,0 0,0 1,-1-1,1 0,0 1,0 0,-1 0,-59 91,57-74,1 1,1 0,0 0,2 0,0 0,2 0,0 0,1 1,1-1,1-1,0 1,2-1,0 1,1-2,1 1,1-1,1 0,0-1,1 0,1-1,1 0,0-1,1 0,0-1,10 7,70 19,-78-41</inkml:trace>
  <inkml:trace contextRef="#ctx0" brushRef="#br0" timeOffset="5233.57">4379 2457,'41'57,"57"288,-37-198,-61-147,0-1,0 1,0-1,0 1,0 0,0-1,0 1,0-1,0 1,0-1,0 1,0-1,0 1,0 0,1-1,-1 1,0-1,0 1,0 0,1-1,-1 1,0-1,1 1,-1 0,0 0,1-1,-1 1,0 0,1-1,-1 1,1 0,-1 0,0 0,1 0,-1-1,1 1,-1 0,1 0,-1 0,1 0,-1 0,0 0,1 0,-1 0,1 0,-1 0,1 0,-1 0,1 1,-1-1,0 0,1 0,-1 0,1 1,-1-1,0 0,1 0,-1 1,0-1,1 1,1-51,-2 46,17-425,-16 393,-2 27,0-1,1 1,1 0,-1 0,2-1,-1 1,1 0,0 0,1 0,0 1,1-1,0 1,1-2,21 5,-15 13</inkml:trace>
  <inkml:trace contextRef="#ctx0" brushRef="#br0" timeOffset="5499.111">4936 2747,'0'8,"4"7,1 10,0 3,4-2,-1-1,3-6,4-9,-1-11,-2-10,-4-2</inkml:trace>
  <inkml:trace contextRef="#ctx0" brushRef="#br0" timeOffset="5663.136">4911 2288,'-4'-9,"3"-2,5 1,3 1</inkml:trace>
  <inkml:trace contextRef="#ctx0" brushRef="#br0" timeOffset="6049.413">5056 2142,'79'73,"-59"-42,-1 2,-1 0,-2 1,-2 1,-1 1,-2 0,-1 0,1 15,-3-20,2 6,29 199,-40-237,1 0,0 0,-1 0,1 0,-1 1,1-1,-1 0,0 0,1 1,-1-1,0 0,1 1,-1-1,0 1,0-1,0 1,1-1,-1 1,0 0,0-1,0 1,0 0,0 0,0-1,0 1,0 0,0 0,1 0,-1 0,0 0,0 1,0-1,0 0,0 0,0 1,0-1,0 0,0 1,1-1,-1 1,0-1,5-17,2 0,0 0,1 1,0 0,2 0,0 0,0 1,1 1,1 0,1 0,0 1,0 0,2 1,-1 1,2 0,-1 1,1 0,1 1,0 1,0 1,0 0,1 1,11-3,-30 11,1-1,0 0,0 1,0-1,0 1,0-1,0 1,0-1,1 1,-1 0,1-1,-1 1,1 0,-1-1,1 1,0 0,0 0,0-1,0 1,0 0,0 0,0-1,1 1,-1 0,1 0,-1-1,1 1,0-1,-1 1,1 0,0-1,0 1,0-1,0 0,1 1,-1-1,0 0,0 0,1 0,-1 0,1 0,-1 0,1 0,-1 0,1 0,0-1,-1 1,1-1,0 1,-1-1,1 0,0 1,0-1,0 0,-1 0,1-1,0 1,0 0,-1 0,1-1,0 1,-1-1,1 0,0 1,-1-1,1 0,-1 0,1 0,0 0,-16 17,0 0,-1-1,-1-1,0 0,-1-1,0 0,-1-2,0 0,-16 6,-114 86,141-83,15-19</inkml:trace>
  <inkml:trace contextRef="#ctx0" brushRef="#br0" timeOffset="6513.531">5806 2626,'0'9,"0"-10,1 1,-1-1,1 1,-1-1,1 1,-1-1,1 1,-1 0,1-1,-1 1,1 0,-1-1,1 1,0 0,-1 0,1-1,0 1,-1 0,1 0,0 0,-1 0,1 0,0 0,-1 0,1 0,0 0,-1 0,1 0,-1 1,1-1,0 0,-1 0,1 1,-1-1,1 0,0 1,-1-1,1 1,-1-1,1 0,-1 1,0-1,1 1,-1 0,1-1,-1 1,0-1,1 1,-1-1,0 1,0 0,0-1,1 2,19-22,0 0,-1-1,-1-1,-1 0,-1-1,-1-1,-1-1,-1 0,-1-1,-2 0,0 0,-2-1,-1-1,-1 1,1-18,-6 44,0-1,0 0,0 0,0 0,0 0,-1 0,1 0,-1 0,1 0,-1 0,0 0,0 0,0 0,0 0,0 0,0 0,0 0,-1 0,1 0,-1 0,0 0,1 0,-1 0,0 0,0 0,0 0,-1 1,1-1,0 0,-1 1,1-1,-1 1,1 0,-1-1,1 1,-1 0,0 0,0 0,0 0,0 0,1 1,-1-1,0 0,0 1,-1 0,1-1,0 1,0 0,0 0,0 0,0 0,0 0,0 1,0-1,0 1,0-1,0 1,0 0,0 0,-1 0,0 3,1 0,0 0,0-1,0 1,0 0,1 1,-1-1,1 0,0 0,1 0,-1 1,1-1,0 1,0-1,0 0,0 1,1-1,0 0,0 0,0 1,0-1,1 0,-1 0,1 0,0 0,0 0,1-1,-1 1,1-1,0 1,0-1,0 0,0 0,0 0,1-1,-1 1,1-1,0 0,0 0,0 0,0 0,0-1,0 0,0 1,1-1,-1-1,0 1,1-1,-1 0,2 0,22 6,42 29,-38-4,-23-31</inkml:trace>
  <inkml:trace contextRef="#ctx0" brushRef="#br0" timeOffset="7079.053">6460 2239,'3'-2,"-1"0,1-1,-1 1,1-1,-1 0,0 0,0 0,0 0,0 0,0 0,-1 0,0 0,0-1,1 1,-2-1,1 1,0-1,-1 1,0-1,1 1,-1-2,-53 46,50-39,0 0,0 0,0 0,0 0,0 0,1 1,0 0,-1-1,1 1,0 0,0 0,0 0,0 0,1 0,0 1,-1-1,1 0,0 1,0-1,1 1,-1-1,1 1,0-1,0 1,0 0,0-1,1 1,-1-1,1 1,0-1,0 1,0-1,0 0,1 1,0-1,-1 0,1 0,0 0,0 0,1-1,-1 1,1 0,-1-1,1 0,0 0,0 1,0-1,0-1,0 1,0 0,0-1,3 1,5-4,0-1,0 0,0-1,0 0,-1-1,1 0,-1 0,0-1,-1-1,0 1,0-2,0 1,-1-1,0 0,0-1,-1 0,6-9,12-9,-12 12,-13 13,1-1,0 0,0 1,0-1,0 1,0-1,1 1,-1 0,1 0,-1 0,1-1,0 1,0 1,0-1,0 0,0 0,1 1,-1-1,0 1,1 0,-1 0,1 0,-1 0,1 0,0 0,-1 1,1-1,0 1,-1 0,1 0,0 0,0 0,-1 0,1 1,0-1,-1 1,1 0,0-1,-1 1,1 1,-1-1,0 0,1 0,-1 1,0-1,2 2,0 6,-3-5,0-1,0 1,0 0,0 0,1-1,-1 1,1-1,0 0,0 1,1-1,-1 0,0 0,1 0,0 0,0-1,0 1,0-1,0 0,0 0,1 0,-1 0,1 0,-1-1,1 0,0 1,-1-1,1-1,0 1,0 0,0-1,0 0,0 0,-1 0,1-1,0 1,0-1,0 0,-1 0,5-1,9-6,0-2,0 1,0-2,-1 0,-1-1,0-1,-1 0,0-1,-1-1,-1 0,0 0,-1-1,0-1,-2 0,0 0,-1-1,0 0,-2 0,0-1,0-5,6-30,-1-1,-4-1,-2 1,-2-1,-2 0,-5-29,3 76,1-17,-1-1,-1 0,-2 1,-1-1,0 1,-2 0,-1 1,-1 0,-3-4,11 28,1-1,0 1,-1 0,1-1,-1 1,1 0,-1-1,1 1,-1 0,0 0,0-1,0 1,0 0,0 0,0 0,0 0,0 0,0 0,0 1,0-1,-1 0,1 1,0-1,-1 0,1 1,0-1,-1 1,1 0,-1 0,1-1,0 1,-1 0,1 0,-1 0,1 1,-1-1,1 0,0 0,-1 1,1-1,-1 1,1-1,0 1,0 0,-1-1,1 1,0 0,0 0,0 0,0 0,0 0,0 0,0 0,-29 73,30-36,1 0,1 0,3 0,0-1,3 1,1-1,2-1,5 9,-4-4,2-1,3-1,0-1,3 0,22 32,11-22,-53-47,1-1,0 1,0 0,0 0,0 0,0 0,0-1,0 1,0 0,0-1,0 1,0-1,0 1,0-1,0 0,0 1,1-1,-1 0,0 0,0 0,0 0,1 0,-1 0,0 0,0 0,0-1,1 1,-1 0,0-1,0 1,0-1,0 1,0-1,0 1,0-1,0 0,0 1,0-1,0 0,0 0,0 0,-1 0,1 0,0 0,-1 0,1 0,-1 0,1 0,-1 0,1 0,-1-1,0 1,1-1,-1-13</inkml:trace>
  <inkml:trace contextRef="#ctx0" brushRef="#br0" timeOffset="7344.635">6919 1707,'8'0,"7"-4,10-2,7-3,8-1,1 2,1-2,2 0,-2 3,0-3,-3 2,-5 1,-3 2,-7-2,-8 0</inkml:trace>
</inkml:ink>
</file>

<file path=ppt/ink/ink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48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0,'3'134,"5"0,6 0,11 25,39 178,-53-263,-6-52,-1 2,-1-1,-1 0,-1 0,-1 1,-2-1,0 1,-2 6,-2-5</inkml:trace>
</inkml:ink>
</file>

<file path=ppt/ink/ink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52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311 240,'-1'1,"-1"0,0 1,1-1,-1 0,1 1,-1-1,1 1,0 0,0-1,-1 1,1 0,1 0,-1 0,0 0,0 0,1 0,-1 0,1 0,-1 0,1 0,0 0,0 0,0 0,0 0,0 0,0 0,1 0,-1 0,1 2,19 178,10 123,-48-157,14-100,8-26</inkml:trace>
  <inkml:trace contextRef="#ctx0" brushRef="#br0" timeOffset="518.338">1 324,'15'-24,"1"0,1 1,1 0,1 2,1 0,1 1,1 1,1 2,0 0,1 1,1 1,0 1,1 2,0 0,1 2,0 1,1 1,22-3,-28 7,0 2,0 1,0 1,0 0,0 2,0 0,20 6,-39-7,1 0,0 1,-1-1,1 1,-1 0,0 0,1 0,-1 0,0 0,0 1,-1 0,1-1,0 1,-1 0,0 0,1 0,-1 1,0-1,-1 1,1-1,-1 1,1-1,-1 1,0 0,-1-1,1 1,-1 0,1 0,-1 0,0 3,-1 3,0 0,-1 1,0-1,0 0,-1 0,-1 0,0-1,0 1,0-1,-1 0,-2 1,-22 30,-2-1,-1-2,-2-1,-14 10,-27 28,71-72,1 1,-1-1,0 1,1-1,0 1,0 0,0 1,0-1,0 0,1 1,-1 0,1-1,0 1,0 0,1 0,-1 0,1 0,0 1,0-1,0 0,0 0,1 1,0-1,0 0,0 1,0-1,1 0,-1 1,1-1,1 0,-1 0,0 1,1-1,0-1,0 1,0 0,0 0,2 2,12 4,0 0,0-1,1-1,0 0,1-2,-1 0,15 3,62 24,-84-28,0 0,-1 1,0 0,0 1,0 0,-1 0,0 1,0 0,-1 0,4 5,-9-9,1 0,-1 0,1-1,-1 1,0 1,-1-1,1 0,-1 0,0 1,0-1,0 0,-1 1,1-1,-1 1,0-1,0 1,-1-1,1 1,-1-1,0 0,0 1,-1-1,1 0,-1 0,0 0,-2 4,-5 6,0-1,-1 0,0-1,-1 0,-1 0,1-1,-2-1,0 0,0 0,0-1,-1-1,-1-1,1 0,-1 0,0-2,-1 0,-10 2,1-1,8-2,-1 1,1-2,-1-1,1 0,-1-1,0-1,1 0,-13-3,17 1,0 0,0-2,0 1,0-2,1 0,-1 0,1-1,1 0,-11-8,8 4</inkml:trace>
</inkml:ink>
</file>

<file path=ppt/ink/ink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55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374 337,'-19'-5,"0"1,0 0,0 1,-1 2,1 0,-1 0,1 2,-1 1,1 0,-1 1,1 1,0 1,-5 3,17-5,1 1,-1 0,1 0,0 0,0 1,1 0,-1 0,1 1,0-1,0 1,1 0,0 1,0-1,0 1,1 0,0 0,0 0,1 0,0 0,0 0,1 1,0-1,0 1,0-1,1 1,0-1,1 1,0-1,0 2,0 1,1 1,0-1,0 0,1 0,0 0,1 0,0-1,0 1,1-1,0 0,1 0,0-1,1 1,-1-2,2 1,-1-1,1 0,0 0,0-1,8 5,-7-10,1 1,-1-1,1-1,-1 0,0 0,1-1,-1 0,0-1,1 0,-1 0,0-1,0 0,-1-1,1 0,-1 0,0-1,0 0,0 0,0-1,-1 0,0 0,-1-1,1 0,3-5,4 0,16-16,0-1,-2-1,-1-2,-2 0,-1-2,-2-1,-1-1,-2-1,-1 0,-1-5,-10 22,-35 91,26-64,0-1,1 1,-1 0,1-1,1 1,-1 0,1 0,0-1,1 1,0 0,0 0,0-1,1 1,0-1,0 1,0-1,1 0,0 0,1 0,-1 0,1 0,0-1,0 1,1-1,0 0,-1-1,2 1,-1-1,0 0,1 0,0-1,0 0,0 0,0 0,1-1,0 1,15-1,0-1,-1-1,1-1,0-1,0-1,0-1,-1-1,0-1,0 0,0-2,-1 0,0-1,-1-2,0 0,0 0,-2-2,1 0,-1-1,-1-1,-1-1,0 0,-1-1,-1 0,1-4,-5 12,0-1,-1 0,-1 0,0-1,0 0,-1 0,0-1,-1 0,0 0,-1 0,-1-1,0 1,0-1,-1 0,-1 1,0-1,-1 0,-1-6,0 16,0 0,0 0,0 1,0-1,0 0,-1 0,0 1,1-1,-1 1,0 0,0-1,0 1,-1 0,1 0,0 0,-1 0,1 1,-1-1,0 1,0 0,1-1,-1 1,0 0,0 1,0-1,0 0,0 1,0 0,0 0,0 0,0 0,0 0,-1 0,1 1,0-1,-1 2,-6 0,0 1,0 0,1 1,-1 0,1 0,0 1,0 0,0 1,1 0,-4 3,4-2,1 0,-1 1,1 0,1 0,-1 0,2 1,-1 0,1 1,0-1,1 1,0 0,3-6,-1 0,1-1,1 1,-1 0,1 0,-1 0,1 0,0 0,0 0,1-1,-1 1,1 0,0 0,0 0,0-1,1 1,-1 0,1-1,0 1,0-1,0 0,0 0,1 1,-1-2,1 1,0 0,0 0,0-1,0 0,3 2,9 4,2-1,-1-1,1 0,-1-1,1-1,1 0,-1-2,0 0,1 0,0-2,-1 0,1-1,-1-1,0-1,1 0,-1-2,0 1,-1-2,8-4,29-3,-50 11,0 0,0 1,0-1,0 1,0 0,0 0,0 0,0 0,0 1,1-1,-1 1,0 0,0 0,1 0,-1 0,0 0,1 1,-1 0,0-1,0 1,0 0,0 1,0-1,0 0,0 1,0 0,0 0,-1 0,1 0,-1 0,1 0,-1 0,0 1,0 0,0-1,0 1,-1 0,1 0,-1 0,1 0,-1 0,1 2,2 41,-4-39,0 0,0 0,0 0,1 0,0-1,1 1,-1 0,1 0,1-1,-1 1,1-1,0 0,0 0,1 0,0 0,0-1,0 1,1-1,0 0,2 2,6-1,0 1,0-1,1-1,0-1,0 0,0 0,0-2,1 0,-1 0,1-1,0-1,-1-1,1 0,-1-1,1 0,-1-1,0-1,0 0,0-1,-1 0,1-1,-1-1,-1 0,1 0,3-5,-3 5,-1-1,0-1,0 1,-1-2,0 0,0 0,-1-1,-1 0,0-1,0 0,-1 0,-1-1,0 0,-1 0,0-1,-1 0,-1 0,0 0,1-10,-5 20,1 1,-1 0,-1 0,1-1,0 1,-1 0,0 0,1 0,-1 0,0 0,-1 0,1 0,0 0,-1 0,0 0,0 1,0-1,0 1,0-1,0 1,0 0,-1 0,1 0,-1 0,0 0,0 1,1-1,-1 1,0 0,0-1,0 1,0 1,-1-1,1 0,0 1,0 0,0-1,-1 1,1 1,0-1,0 0,0 1,-1-1,1 1,0 0,0 0,0 1,0-1,0 0,0 2,-11 5,1 1,1 1,0 0,0 0,1 2,0-1,1 1,1 1,0 0,0 0,1 1,1 0,0 0,1 1,1-1,0 1,1 1,1-1,0 1,1-1,0 8,2-17,1 1,-1 0,1 0,0 0,1-1,0 1,0-1,0 1,1-1,0 0,0 0,0 0,1 0,0-1,0 1,1-1,-1 0,1 0,0-1,1 1,-1-1,1 0,-1-1,1 1,0-1,6 2,11 5,1-2,0 0,1-1,0-1,-1-2,18 1,105-7,-110-4</inkml:trace>
</inkml:ink>
</file>

<file path=ppt/ink/ink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02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1,'-15'3,"-1"0,1 2,0 0,1 0,-1 1,1 1,0 1,1 0,0 0,0 2,1-1,-7 8,17-16,1 1,0-1,1 0,-1 0,0 1,0-1,0 1,1-1,-1 1,1-1,-1 1,1-1,0 1,-1 0,1-1,0 1,0-1,0 1,0 0,0-1,1 1,-1 0,0-1,1 1,-1-1,1 1,0-1,-1 1,1-1,0 0,0 1,0-1,0 0,0 0,0 1,0-1,1 0,-1 0,0 0,1 0,-1-1,0 1,1 0,0 0,74 25,-67-24,19 5,-19-7,0 1,0 0,0 1,-1 0,1 0,-1 1,0 0,1 0,-1 1,-1 0,1 1,0 0,-1 0,0 0,0 1,-1 0,0 0,0 1,0 0,-1 0,1 1,-5-5,0-1,-1 1,1 0,-1 0,1 0,-1 0,0-1,0 1,-1 0,1 0,0 0,-1 0,0 0,1-1,-1 1,0 0,-1-1,1 1,0-1,-1 1,1-1,-1 1,0-1,0 0,0 0,0 0,0 0,0 0,-1-1,1 1,0-1,-1 1,0-1,1 0,-1 0,-1 1,-105 25,105-26,-112 21,91-19</inkml:trace>
</inkml:ink>
</file>

<file path=ppt/ink/ink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59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382 565,'-24'1,"0"2,0 1,0 1,1 1,0 1,0 1,1 1,0 1,0 1,1 1,-15 11,28-18,1 0,1 0,-1 1,1 0,0 0,0 0,1 1,0 0,0 0,0 0,1 1,0-1,1 1,-1 0,2 0,-1 1,1-1,0 0,1 1,0-1,0 1,1-1,0 1,0 0,1-1,0 1,1-1,0 0,0 1,1-1,0 0,0 0,2 1,0-1,0-1,1 0,-1 0,1 0,1-1,-1 0,1-1,0 1,1-1,-1 0,1-1,0 0,0 0,1-1,-1 0,0 0,1-1,0 0,0-1,0 0,-1 0,1-1,8 0,8 0</inkml:trace>
  <inkml:trace contextRef="#ctx0" brushRef="#br0" timeOffset="301.419">862 536,'-33'28,"2"2,0 1,3 1,0 2,2 0,-17 33,40-63,0 0,0 0,1 1,0-1,0 1,0-1,0 1,0 0,1-1,0 1,0 0,1 0,-1 0,1 0,0 0,0 0,1 0,-1 0,1 0,0 0,1 0,-1-1,1 1,0 0,0-1,0 0,1 1,-1-1,1 0,0 0,0 0,1-1,-1 1,3 1,-1-2,0 1,0-1,0 1,1-1,0-1,0 1,0-1,0 0,0-1,0 1,0-1,0-1,1 1,-1-1,0 0,0 0,1-1,-1 1,0-2,0 1,0-1,0 0,0 0,0 0,0-1,-1 0,1 0,-1 0,0-1,0 0,0 0,0 0,-1-1,0 1,0-1,0 0,0 0,-1 0,0-1,0 0,0 1,-1-1,2-4,0-15,0-1,-2 1,0-1,-2 0,-1 0,-1 1,-2-7,3 27,-10-61,4 38</inkml:trace>
  <inkml:trace contextRef="#ctx0" brushRef="#br0" timeOffset="735.653">1030 1045,'10'-12,"77"-89,-4-5,10-24,-92 127,20-25,-20 28,-1 0,0-1,1 1,-1 0,0-1,1 1,-1 0,0 0,1-1,-1 1,1 0,-1 0,0 0,1-1,-1 1,1 0,-1 0,1 0,-1 0,0 0,1 0,-1 0,1 0,-1 0,1 0,-1 0,1 1,-1-1,0 0,1 0,-1 0,1 0,-1 1,0-1,1 0,-1 0,0 1,1-1,-1 0,0 1,1-1,-1 0,0 1,0-1,1 1,-1-1,0 0,0 1,0-1,1 1,-1-1,0 0,0 1,0-1,0 1,0-1,0 1,0-1,0 1,0-1,0 1,0-1,0 0,-1 1,1-1,0 1,4 30,-5-25,1-1,0 1,0-1,0 1,0-1,1 1,0-1,1 1,-1-1,1 0,0 0,0 1,0-1,1-1,0 1,0 0,0-1,0 1,1-1,0 0,0 0,0-1,0 1,1-1,-1 0,1 0,0 0,0-1,0 1,1-1,2 0,-1 0,1-1,-1 0,1 0,-1-1,1 0,0 0,-1-1,1 0,-1 0,1-1,-1 0,1 0,-1 0,0-1,0-1,-1 1,1-1,0 0,-1 0,0-1,0 0,-1 0,1 0,-1-1,0 0,-1 0,1 0,-1-1,1-2,81-202,-78 192</inkml:trace>
  <inkml:trace contextRef="#ctx0" brushRef="#br0" timeOffset="1400.238">2414 452,'-15'-6,"1"1,-1 1,0 1,0 0,0 1,0 0,-1 2,1 0,0 0,-1 1,1 1,0 1,0 0,0 1,0 0,1 1,-1 1,13-5,0 0,-1 0,1 1,0-1,0 0,0 1,0-1,0 1,0 0,0 0,1 0,-1 0,1 0,-1 0,1 0,0 0,0 0,0 1,0-1,0 1,0-1,1 1,-1-1,1 1,-1-1,1 1,0-1,0 1,0-1,1 1,-1-1,1 1,-1-1,1 1,0-1,0 0,0 1,0-1,0 0,0 0,1 1,-1-1,1 0,0 0,80 85,-77-85,-1 1,1-1,-1 1,0 0,0 0,0 1,-1 0,1-1,-1 1,0 0,0 0,0 1,0-1,-1 1,1-1,-1 1,-1 0,1 0,-1 0,1 0,-2 0,1 0,0 0,-1 0,0 0,0 0,-1 0,1 1,-1-1,0 0,-2 4,-4 2,-1 0,-1 0,0-1,-1 0,0 0,0-1,-1-1,0 0,-1 0,0-1,0 0,0-1,-1-1,0 0,0-1,-3 1,-4-1,8-4</inkml:trace>
  <inkml:trace contextRef="#ctx0" brushRef="#br0" timeOffset="1649.005">2894 169,'-19'43,"-17"48,-1 19,0-6,7-10,8-12,8-15,7-14,3-11,4-8,1-5,1-3,-1 0,1-1,-1 1,-1-4</inkml:trace>
  <inkml:trace contextRef="#ctx0" brushRef="#br0" timeOffset="1898.645">2414 705,'38'-9,"32"-4,14 1,-3 2,-10 3,-8 3,-9 6,-10 4,-2 0,-4-1,-3 0,-8-3</inkml:trace>
  <inkml:trace contextRef="#ctx0" brushRef="#br0" timeOffset="2169.634">3486 621,'-30'4,"0"2,0 0,0 2,1 2,1 0,0 2,0 1,1 1,-21 15,-8 39,54-66,1-1,0 1,1 0,-1 0,0 0,0-1,1 1,-1 0,1 0,0 0,0 0,-1 0,1 0,0 0,0 0,1 0,-1 0,0 0,1 0,-1 0,1 0,0-1,0 1,-1 0,1 0,0-1,0 1,1 0,-1-1,0 1,1-1,-1 0,0 1,1-1,0 0,-1 0,1 0,0 0,-1 0,1 0,2 0,6 1,0-1,0-1,1 0,-1 0,0-1,1 0,-1-1,0 0,0 0,0-1,0-1,-1 0,1 0,-1 0,0-2,-1 1,2-1,18-8,12-7,-28 13,0 1,0 1,1 0,0 0,0 1,1 1,-1 1,1-1,0 2,0 0,0 1,5 0,-9 4,-1 1,0 0,0 1,0 0,-1 0,0 1,0 0,0 0,-1 1,0 0,0 0,-1 1,1 0,-2 0,2 3,4 3</inkml:trace>
  <inkml:trace contextRef="#ctx0" brushRef="#br0" timeOffset="2499.943">3740 932,'212'-277,"-161"228,-50 49,-1-1,1 1,-1 0,1-1,-1 1,1 0,-1 0,1 0,0 0,-1-1,1 1,-1 0,1 0,0 0,-1 0,1 0,0 0,-1 1,1-1,-1 0,1 0,-1 0,1 1,0-1,-1 0,1 0,-1 1,1-1,-1 1,1-1,-1 0,0 1,1-1,-1 1,1-1,-1 1,0-1,1 1,-1-1,0 1,0-1,1 1,-1 0,0-1,0 1,0-1,0 1,0 0,0-1,0 1,0-1,0 1,0 0,0-1,0 1,0-1,-1 1,-4 40,4-39,-1 9,-14 119,16-126,1 0,-1 1,1-1,0 0,0 0,1 1,-1-1,1 0,0 0,0-1,0 1,0 0,1-1,0 1,-1-1,1 0,1 0,-1 0,0 0,1 0,-1-1,1 1,0-1,0 0,0-1,0 1,0 0,1-1,3 1,-1 0,1 0,0-1,0 0,-1-1,1 0,0 0,0-1,0 0,-1 0,1 0,-1-1,1-1,-1 1,1-1,-1 0,0-1,-1 1,1-2,0 1,3-4,6-6,0 0,-1-2,0 0,-1 0,-1-1,-1-1,3-5,2-3,-1 3</inkml:trace>
  <inkml:trace contextRef="#ctx0" brushRef="#br0" timeOffset="2731.299">4784 0,'-14'43,"-5"34,-4 8,2 0,4-11,6-12,4-13,4-4,1-6,3-4,-1-3,6-3,1-1,0 0,-2-6</inkml:trace>
  <inkml:trace contextRef="#ctx0" brushRef="#br0" timeOffset="2985.494">4417 452,'34'-10,"25"-3,7 1,3 2,-6 3,-9 3,-14 1</inkml:trace>
</inkml:ink>
</file>

<file path=ppt/ink/ink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05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396 180,'-2'1,"0"1,0-1,0 1,1-1,-1 1,0 0,1-1,-1 1,1 0,0 0,0 0,-1 0,1 0,1 0,-1 1,0-1,0 0,1 0,-1 1,1-1,0 0,0 1,0-1,0 0,0 2,0-1,-3 372,2-153,-28-83,20-115</inkml:trace>
  <inkml:trace contextRef="#ctx0" brushRef="#br0" timeOffset="235.822">0 660,'39'-5,"31"-6,14-1,-3 1,-5-3,-11 2,-12 3,-10-3,-8 2,-4 2,-4-2,0 0,-6-3,-6 1</inkml:trace>
  <inkml:trace contextRef="#ctx0" brushRef="#br0" timeOffset="601.474">819 124,'-42'381,"38"-349,-1-4,2 0,0 0,2 1,1-1,1 1,2-1,1 0,1 0,1 0,6 14,-11-38,1 0,0-1,-1 0,2 1,-1-1,0 0,0 0,1 0,0 0,-1-1,1 1,0-1,1 0,-1 1,0-1,0-1,1 1,-1 0,1-1,0 0,-1 0,1 0,0 0,0-1,0 1,-1-1,1 0,0 0,0 0,0-1,0 1,1-2,115-50,68-75,-186 127,0-1,0 1,0 0,0-1,1 1,-1 0,0 0,0 0,0 1,0-1,0 1,0-1,0 1,0-1,0 1,0 0,0 0,0 0,0 0,0 0,0 1,-1-1,1 0,-1 1,1-1,-1 1,1 0,-1 0,0-1,0 1,0 0,0 0,0 0,0 0,-1 0,1 0,-1 0,1 2,20 28,44 6,-42-31</inkml:trace>
  <inkml:trace contextRef="#ctx0" brushRef="#br0" timeOffset="1252.696">1750 631,'-22'9,"1"1,-1 1,1 1,1 0,0 2,1 0,1 1,0 1,1 1,-6 7,22-22,-1 0,0-1,1 1,-1 0,1 0,-1 0,1 1,0-1,0 0,0 0,0 1,0-1,1 1,-1-1,1 0,0 1,-1-1,1 1,0-1,0 1,1-1,-1 1,0-1,1 1,0-1,-1 1,1-1,0 0,0 0,1 1,-1-1,0 0,1 0,-1 0,1 0,-1 0,1-1,0 1,0 0,0-1,0 0,0 1,0-1,1 0,-1 0,0 0,0 0,1 0,-1-1,1 1,-1-1,1 1,-1-1,2 0,13-1,1-1,-1 0,0-2,0 0,0-1,-1 0,0-1,0-1,0-1,-1 0,0-1,0 0,-1-2,0 1,-1-2,3-4,12-5,-18 13,-9 6,0 0,0 0,-1 1,1-1,1 1,-1-1,0 1,0-1,0 1,1-1,-1 1,1 0,-1 0,1 0,-1 0,1 0,0 0,-1 0,1 1,0-1,0 1,0-1,0 1,-1 0,1-1,0 1,0 0,0 0,0 0,0 1,0-1,-1 0,1 1,0-1,0 1,0 0,-1-1,1 1,0 0,-1 0,1 0,-1 0,1 1,0 0,7 58,-10-57,0 1,1 0,-1-1,1 1,0 0,0-1,0 1,1 0,-1-1,1 1,0-1,0 1,0-1,0 1,1-1,0 1,-1-1,1 0,0 0,0 0,1 0,-1 0,1-1,-1 1,1-1,0 1,0-1,0 0,0 0,0-1,1 1,-1 0,0-1,1 0,-1 0,1 0,0 0,-1-1,3 1,12-4,-1-1,0-1,-1 0,1-1,-1-1,0 0,-1-1,0-1,0 0,-1-1,0-1,-1 0,0-1,0-1,-2 1,1-2,-2 0,4-6,-6 11,18-21,-2-1,-1 0,-2-2,-1 0,-1-1,-2-1,-2-1,-1-1,-2 0,-1 0,-2-1,-2 0,-1-1,0-26,-5 59,0 0,-1-1,0 1,0-1,0 1,-1-1,1 1,-2 0,1-1,-1 1,0 0,0 0,0 0,-1 0,0 0,0 1,-1-1,0 1,0 0,0 0,0 0,-1 1,0-1,0 1,3 4,-1 1,1-1,-1 1,1 0,-1 0,1 0,-1 0,1 0,0 0,0 1,-1-1,1 1,0-1,0 1,0 0,1 0,-1 0,0 0,1 0,-1 0,1 0,0 1,0-1,0 0,0 1,0-1,0 1,1-1,-1 1,1 2,-1-2,-10 32,1 0,2 1,2 0,-2 34,0-2,5-46,0 0,2 0,1 0,0 0,2 0,0 0,2 0,0 0,1-1,2 0,0 0,1 0,1-1,1 0,1-1,0 0,1-1,2 0,14 15,-28-32,0 0,1 0,-1 0,1 0,-1 0,1 0,0 0,-1 0,1 0,0-1,-1 1,1 0,0 0,0-1,0 1,0-1,0 1,0 0,0-1,0 0,0 1,0-1,0 0,0 1,0-1,0 0,0 0,0 0,0 0,0 0,0 0,1 0,-1 0,0-1,0 1,0 0,0-1,0 1,0 0,0-1,0 0,0 1,-1-1,1 1,0-1,0 0,0 0,-1 1,1-1,0 0,-1 0,1 0,0 0,-1 0,1-1,-2-13</inkml:trace>
  <inkml:trace contextRef="#ctx0" brushRef="#br0" timeOffset="1415.018">2145 377,'43'0,"39"-4,14-3,6 1,-5 2,-10 0,-9-3,-4 0,-5 0,-10 2,-14 2</inkml:trace>
</inkml:ink>
</file>

<file path=ppt/ink/ink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14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185 519,'-28'38,"2"1,2 1,1 1,3 1,1 1,2 1,0 6,14-41,1 0,0 1,1-1,0 0,0 1,1-1,0 1,0-1,1 0,1 1,0 2,-1-8,1-1,-1 1,0-1,1 0,0 1,0-1,0 0,0 0,0 0,0 0,1-1,0 1,-1-1,1 1,0-1,0 0,1 0,-1 0,0-1,0 1,1-1,-1 1,1-1,0 0,-1-1,1 1,0-1,-1 1,5-1,6-2,1-1,0 0,-1-1,0 0,0-1,0-1,0 0,-1-1,0 0,0-1,-1-1,0 0,-1 0,6-6,17-14,-1-1,-1-2,-2-1,-1-1,-1-1,-2-2,-2 0,-2-2,-1-1,11-28,-25 48,0 0,-2 0,0 0,-1 0,-1-1,-1 1,-1-1,0 0,-2 0,0 0,-2 1,0-1,-1 1,-1 0,-4-9,6 22,0 0,-1 0,0 0,0 0,-1 0,1 1,-1 0,-1 0,1 0,-1 0,0 1,0 0,-1 0,0 1,1 0,-1 0,-1 1,1-1,0 2,-1-1,0 1,0 0,1 1,-1-1,0 2,0-1,0 1,0 0,0 1,0 0,0 0,0 1,0 0,1 0,-1 1,1-1,-1 2,1-1,0 1,1 0,-5 4,-8 8,1 2,1 0,1 1,0 1,1 0,2 1,0 0,1 1,1 1,1 0,1 0,1 1,-2 12,6-21,0 0,1 0,0 0,1 1,1-1,0 1,1 0,1-1,1 1,0-1,0 0,2 1,0-1,1-1,0 1,1-1,1 1,0-2,1 1,1-1,0 0,0-1,1 0,6 5,3-2,0 0,0-2,1 0,1-1,0-1,0-1,1-1,1-1,-1 0,1-2,1-1,-1-1,1-1,0-1,-1-1,1-1,0-1,0-1,-1-1,1-1,7-3,-7 2,-1-1,0 0,-1-2,0-1,0 0,0-2,-2 0,1-1,-1-2,-1 0,-1-1,0 0,-1-2,0 0,5-9,-13 16,0-1,-1 0,0 0,-1-1,0 0,-1-1,0 1,-1-1,-1-1,0 1,0 0,-2-1,2-10,-4 22,0 0,-1-1,1 1,0 0,-1 1,1-1,-1 0,0 0,0 0,0 0,0 0,0 1,0-1,0 0,0 1,-1-1,1 1,-1-1,1 1,-1 0,0 0,1-1,-1 1,0 0,0 1,1-1,-1 0,0 0,0 1,0-1,0 1,0 0,0 0,0 0,0 0,0 0,0 0,-1 0,1 0,0 1,1-1,-1 1,0 0,0-1,0 1,0 0,0 0,1 0,-1 0,0 1,1-1,-1 0,1 1,-1-1,1 1,0-1,0 1,-1 0,1 1,-12 8,0 2,1 0,0 0,1 1,1 0,0 1,1 0,1 1,0 0,1 0,1 0,1 1,0 0,1 0,0 3,3-14,1 0,0 0,0 0,0 0,1 0,0 0,0 0,0-1,1 1,0 0,0-1,1 1,-1-1,1 0,0 1,1-2,-1 1,1 0,0-1,0 1,0-1,1 0,-1 0,1-1,5 3,2 1,0-1,0-1,1 0,0 0,0-1,0-1,1-1,-1 1,1-2,-1 0,1-1,8 0,-1-1,0-1,0-1,0-1,0-1,0-1,-1-1,0 0,0-2,-1 0,0-1,-1-1,0-1,4-4,20-16,0-1,-2-3,-2-1,-2-2,-1-2,-2-1,-2-1,-2-1,-1-2,-3-1,17-46,-35 80,-2 0,0-1,0 1,-1-1,-1 0,0 0,-1 0,0 0,-1-1,-1 1,0 0,-1 0,-1-1,0 1,-1 0,-2-8,4 20,0-1,0 1,0 0,-1 0,1 0,0 0,-1 0,1 0,-1 0,0 1,0-1,0 1,0-1,0 1,0-1,0 1,0 0,0 0,0 0,-1 0,1 1,0-1,-1 1,1-1,-1 1,1 0,0 0,-1 0,1 0,-1 0,1 0,-1 1,1-1,0 1,-1 0,1 0,0 0,-1 0,-72 63,58-36,2 1,2 1,0 0,2 1,1 0,2 1,1 0,1 0,2 1,1-1,2 1,1 0,2 0,1-1,1 1,3 5,-4-13,2 0,0 0,2 0,0-1,2 0,1-1,1 1,0-2,9 11,-7-11,38 44,-50-66,0 0,0 0,-1-1,1 1,0 0,-1-1,1 1,0 0,-1-1,1 1,-1-1,1 1,-1-1,1 1,-1-1,1 0,-1 1,1-1,-1 1,0-1,1 0,-1 1,0-1,0 0,1 0,-1 1,0-1,0 0,0 0,0 1,0-1,0 0,0 1,0-1,0 0,0 0,-1 1,1-1,0 0,0 1,-1-1,1 0,0 1,-1-1,1 0,-1 1,1-1,-1 1,1-1,-1 1,1-1,-1 1,0-1,-9-23,0 0</inkml:trace>
  <inkml:trace contextRef="#ctx0" brushRef="#br0" timeOffset="245.623">1370 492,'43'-10,"34"-7,8-2,-1 3,-9 5,-8 3,-11 3,-6 3,-5 2,-2 0,-3 1,-3 0,-9-1</inkml:trace>
  <inkml:trace contextRef="#ctx0" brushRef="#br0" timeOffset="900.626">1934 802,'28'11,"1"-2,1-1,-1-1,1-2,0 0,1-3,-1 0,0-2,1-1,-1-1,-16-2,-1-1,0 0,0-1,-1 0,0-1,0 0,0-1,-1 0,0-1,-1 0,0-1,0 0,-1-1,0 0,-1 0,-1-1,1 0,-2 0,0-1,0 1,-1-1,-1-1,0 1,0-3,-2 11,-1 0,0 0,0 0,0 0,0 0,-1-1,1 1,-1 0,-1 0,1 0,-1 0,0 0,0 0,0 0,-1 0,0 0,0 0,0 0,0 1,-1-1,0 1,0 0,0 0,0 0,-1 0,1 0,-1 1,0-1,0 1,0 0,-1 1,1-1,-1 1,0-1,1 1,-1 1,0-1,0 1,0 0,0 0,-1 0,1 1,0 0,0 0,0 0,0 0,-1 1,-9 5,0 1,0 0,0 1,1 0,1 2,0-1,0 2,1-1,0 2,0 0,2 0,-1 1,2 0,0 1,0 0,-3 8,8-17,0 0,1 0,-1 0,1 1,0 0,0-1,0 1,1 0,0 0,1 1,-1-1,1 0,0 1,0-1,1 1,0-1,0 0,1 1,0-1,0 1,0-1,1 0,0 0,0 0,0 0,1 0,2 4,1-1,1-1,1 0,-1 0,1 0,0-1,1 0,0 0,0-1,0-1,1 1,0-2,0 1,0-1,1-1,-1 0,1 0,0-1,-1 0,1-1,0-1,0 1,0-2,0 1,0-2,3 0,15-6,-1-2,-1-1,0-1,-1-2,0 0,-1-2,-1 0,0-2,-1-1,-1 0,8-12,93-129,-22 13,-101 133,-16 29,9-3,1 0,0 0,1 0,1 0,0 1,1 0,0 0,1 0,0 0,1 0,0 0,1 1,1-1,0 0,1 0,0 0,1 0,1 0,0-1,0 1,4 5,4 8,-2 0,-1 1,-1 0,-1 1,-2 0,0 0,0 29,-5-42,-1-12,0 1,0-1,1 0,-1 1,1-1,0 0,0 1,0-1,1 1,-1-1,1 0,0 0,-1 1,2-1,-1 0,0 0,1 0,-1 0,1 0,0 0,0 0,0-1,0 1,1-1,-1 1,0-1,1 0,0 0,0 0,0-1,-1 1,2 0,-1-1,0 0,3 1,15 1</inkml:trace>
  <inkml:trace contextRef="#ctx0" brushRef="#br0" timeOffset="1869.165">3035 1085,'93'-139,"6"5,9 0,-100 124,-5 5,0 1,1-1,-1 1,1 0,0 0,0 1,0-1,1 1,-1-1,1 2,0-1,0 0,5-1,-8 5,0 0,0 0,-1 0,1 0,0 0,0 0,-1 0,1 1,-1-1,1 1,-1 0,1-1,-1 1,0 0,0-1,0 1,0 0,0 0,0 0,-1 0,1 0,-1 0,1 0,-1 1,0-1,1 0,-1 0,0 0,-1 0,1 0,0 0,-1 0,1 0,-1 1,1 0,-3 146,3-147,0-1,0 1,-1 0,1-1,0 1,0 0,0-1,1 1,-1-1,0 1,1 0,-1-1,1 1,-1-1,1 1,0-1,-1 1,1-1,0 0,0 1,0-1,0 0,0 0,1 0,-1 1,0-1,0-1,1 1,-1 0,1 0,-1 0,1-1,-1 1,1-1,-1 1,1-1,0 1,-1-1,1 0,-1 0,1 0,0 0,-1 0,1 0,0-1,-1 1,1 0,-1-1,1 1,-1-1,1 0,-1 1,1-1,-1 0,205-178,-27 57,-178 120,0 1,1 0,-1 0,0 0,1 0,-1 1,1-1,-1 0,1 0,-1 1,1-1,0 1,-1 0,1-1,0 1,-1 0,1 0,0 0,0 0,-1 0,1 1,0-1,-1 0,1 1,-1-1,1 1,0 0,-1-1,1 1,-1 0,1 0,-1 0,0 0,1 0,-1 0,0 0,0 1,0-1,0 0,0 1,0-1,0 1,0-1,-1 1,1-1,-1 1,1 0,-1-1,1 1,-1 0,0-1,0 1,0 0,0-1,0 2,-26 171,25-165,0-5,-1 0,0 0,1 0,0 0,0 0,0 1,1-1,0 0,-1 0,1 1,1-1,-1 0,1 1,-1-1,1 0,1 0,-1 0,0 0,1 0,0 0,0 0,0 0,1 0,-1-1,1 0,-1 1,1-1,1 0,-1 0,0 0,0-1,1 1,0-1,-1 0,1 0,2 0,15 2</inkml:trace>
  <inkml:trace contextRef="#ctx0" brushRef="#br0" timeOffset="2047.081">4362 689,'-19'38,"-7"23,2 6,4-10</inkml:trace>
  <inkml:trace contextRef="#ctx0" brushRef="#br0" timeOffset="2302.089">4221 209,'0'0</inkml:trace>
  <inkml:trace contextRef="#ctx0" brushRef="#br0" timeOffset="2646.884">4418 972,'261'-385,"-226"342,-34 43,1 1,-1-1,0 1,1 0,-1 0,0 0,0-1,0 1,1 1,-1-1,0 0,0 0,0 0,-1 0,1 1,0-1,0 0,-1 1,1-1,-1 1,1-1,-1 0,0 1,1-1,-1 1,0-1,0 1,0-1,0 1,0-1,-1 1,1-1,0 1,-1-1,1 1,-1-1,0 2,1-1,0 20,1-1,1 0,1 0,1 0,1 0,5 12,-9-27,1 0,0 0,1-1,-1 1,1-1,0 0,1 0,-1 0,1 0,0 0,0-1,0 0,1 0,-1 0,1 0,0-1,0 1,1-1,-1-1,1 1,-1-1,1 0,0 0,0-1,0 1,2-3,1 0,-1-1,0 1,0-1,-1-1,1 0,0 0,-1 0,0-1,1 0,-2-1,1 0,0 0,-1 0,0 0,0-1,-1 0,1-1,-1 1,-1-1,4-6,7-4,-8 8,0-1,0 0,-1 0,0 0,0-1,-1 1,-1-1,0 0,-1-1,0 0,1-8</inkml:trace>
  <inkml:trace contextRef="#ctx0" brushRef="#br0" timeOffset="2983.793">5180 802,'1'0,"48"-20,0-2,-2-1,0-3,-2-2,25-21,1-33,-69 80,0-1,0 0,0 0,-1 0,1 0,-1 0,0 0,0 0,0 0,0-1,-1 1,0 0,1-1,-1 1,0 0,0-1,-1 1,1 0,-1-1,1 1,-1 0,0 0,0 0,-1 0,1-1,-1 2,1-1,-1 0,0 0,-1 0,-2-1,-1 1,0 0,0 0,0 1,0 0,0 0,-1 0,1 1,-1 0,1 0,-1 0,1 1,-1 0,1 0,-1 1,1 0,-1 0,1 1,-1-1,1 1,0 1,0-1,0 1,0 0,1 0,-1 1,1 0,-3 1,-5 7,0 0,1 1,0 0,1 1,1 0,0 1,1 0,0 0,1 1,1 0,1 1,0 0,1 0,1 0,1 0,0 0,1 1,0-13,1 1,0-1,1 0,-1 1,1-1,0 1,0-1,1 1,-1-1,1 0,0 1,1-1,-1 0,1 0,0 0,1 0,-1 0,1 0,0-1,0 1,0-1,1 0,-1 0,1 0,0 0,0-1,1 1,-1-1,3 1,6 2,0-1,0 0,0-1,0-1,1 0,-1-1,1 0,0-1,0-1,-1 0,1-1,0 0,0-1,4-1,185-62,-169 49</inkml:trace>
  <inkml:trace contextRef="#ctx0" brushRef="#br0" timeOffset="3462.859">6111 435,'-50'31,"1"2,1 2,2 2,2 1,1 3,2 2,2 2,36-43,0 0,0 1,0 0,0 0,1 0,-1 0,1 0,0 0,0 1,0-1,0 1,1-1,0 1,-1 0,1-1,0 1,1 0,-1 0,1 0,0 0,-1 0,2 0,-1 0,0-1,1 1,0 0,0 0,0 0,0-1,1 1,-1 0,1-1,0 1,0-1,0 0,1 0,-1 0,1 0,0 0,0 0,9 3,0 0,1-1,-1 0,1-1,0 0,0-1,1-1,-1 0,1-1,-1 0,1-1,-1-1,1 0,-1 0,1-2,-1 0,0 0,0-1,0-1,-1 0,0 0,0-2,0 1,0-2,4-4,13-9,-1-2,-2-1,0-1,-2-1,-1-1,-1-1,-1-1,-1-1,-2-1,-1-1,3-10,6-17,-9 24,-1 0,-2-1,-1 0,-2-2,-2 1,-1-1,0-18,-7 51,0 1,-1-1,0 0,0 0,0 0,0 0,-1 1,0-1,0 0,0 0,0 1,-1-1,0 1,0-1,0 1,0 0,-1-1,0 1,0 1,0-1,0 0,0 1,-1 0,0-1,1 1,-1 1,0-1,-1 0,1 1,0 0,-1 0,1 1,-1-1,0 1,1 0,-1 0,0 0,0 1,0-1,0 1,-3 1,-7 4,0 1,0 1,0 0,1 1,0 0,1 1,-1 1,2 0,0 1,0 0,1 1,0 0,1 0,0 2,1-1,1 1,0 0,1 1,0 0,0 2,-1 3,1 0,1 1,1-1,1 1,1 0,0 1,2-1,0 0,1 0,2 1,0-1,1 0,1 0,1 0,1-1,0 0,2 0,0 0,2-1,0 0,1-1,1 0,0-1,11 12,2-3,0-1,2-1,1-1,0-1,2-2,0-1,1-1,1-2,1-1,12 3,67 2,-88-19</inkml:trace>
</inkml:ink>
</file>

<file path=ppt/ink/ink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13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0,'0'720,"1"-720,-1-1,1 0,-1 1,1-1,0 0,-1 1,1-1,0 1,-1-1,1 1,0-1,-1 1,1 0,0-1,0 1,0 0,-1 0,1 0,0-1,0 1,0 0,0 0,-1 0,1 0,0 0,0 1,0-1,0 0,-1 0,1 0,0 1,0-1,-1 0,1 1,0-1,0 1,-1-1,1 1,0-1,-1 1,1-1,-1 1,1 0,-1-1,1 1,-1 0,1 0,-1-1,0 1,1 0,-1 0,0-1,0 1,1 0,-1 0,0 0,0 0,0-1,0 1,0 0,0 0,0 0,187-155,-169 141,1 0,1 2,0 0,1 1,0 1,0 1,1 1,0 1,0 1,0 0,1 2,14 0,-34 3,1 0,0 1,-1 0,1-1,-1 1,1 0,-1 0,0 1,1-1,-1 1,0 0,0 0,0 0,0 0,0 0,0 1,-1-1,1 1,-1 0,0 0,0 0,0 0,0 0,0 0,-1 0,1 1,-1-1,0 0,0 1,0 0,0-1,-1 1,0 0,1 6,0 0,-1 0,0 0,-1 0,0 0,0 0,-1 0,-1 0,1-1,-2 1,-2 5,-4 4,-2-1,0-1,-1 0,-1 0,-1-2,0 1,-1-2,0 0,-1-1,-1-1,0 0,0-2,-1 0,-1-1,0 0,0-2,0-1,-1 0,0-1,0-2,-1 0,19-2,-1 0,1-1,-1 1,1-1,-1 0,0 0,1 0,-1 0,1-1,-1 1,1-1,-1 0,1 0,0 0,-1 0,1-1,0 0,0 1,0-1,0 0,0 0,0-1,1 1,-1-1,1 1,0-1,-1 0,1 0,0 0,1 0,-1 0,0 0,1-1,0 1,0 0,0-1,0 1,0-1,1 1,0-1,-1-2,4-21,1 2</inkml:trace>
  <inkml:trace contextRef="#ctx0" brushRef="#br0" timeOffset="316.082">566 734,'49'9,"1"-2,0-2,0-2,1-2,-1-3,17-4,-49 4,0 0,0-2,-1 0,1-1,-1-1,0-1,-1 0,10-6,-20 9,0 0,0 0,0 0,0 0,-1-1,1 0,-1 0,-1-1,1 0,-1 1,0-2,0 1,-1 0,1-1,-1 1,-1-1,1 0,-1 0,-1 0,1 0,-1 0,0-3,-1 7,0 0,0-1,0 1,-1-1,1 1,-1 0,0-1,0 1,0 0,0-1,0 1,-1 0,0 0,1 0,-1 1,0-1,-1 0,1 1,0-1,-1 1,1-1,-1 1,0 0,0 0,0 1,0-1,0 1,0-1,0 1,0 0,-1 0,1 0,-3 0,-3-1,0 1,0 0,1 1,-1-1,0 2,0-1,0 1,0 1,1-1,-1 2,1-1,-9 4,5 1,0 0,0 0,1 1,0 1,1 0,-1 0,2 1,-1 1,1-1,1 1,0 1,1 0,0 0,1 0,0 1,1 0,0 0,1 0,-2 13,3-17,2 0,-1 1,1-1,0 0,1 0,0 1,1-1,0 0,0 0,1 0,0 0,1 0,0 0,0 0,1-1,0 1,0-1,1 0,0-1,1 1,-1-1,1 0,1 0,0-1,-1 1,2-2,-1 1,1-1,0 0,0 0,12 5,1-1,0-1,1-1,0-1,0 0,0-2,6 0,4-1</inkml:trace>
</inkml:ink>
</file>

<file path=ppt/ink/ink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11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1,'17'73,"6"393,12-158,-26-220,-7-64</inkml:trace>
  <inkml:trace contextRef="#ctx0" brushRef="#br0" timeOffset="244.792">1 536,'43'-4,"38"-7,16-2,-5 2,-8 3,-13-3,-10 2,-10 1,-9 3,-7 1,-4 7,-3 3,-6 0</inkml:trace>
  <inkml:trace contextRef="#ctx0" brushRef="#br0" timeOffset="480.63">847 622,'-1'12,"-1"1,1 0,1 0,0 0,1-1,1 1,0 0,0-1,1 1,1-1,0 0,1 0,0 0,1-1,0 0,0 0,2 0,-1-1,1 0,7 6,-10-13,1-1,-1 1,1-1,0-1,0 1,-1-1,1 0,0 0,0-1,0 0,0 0,0 0,0-1,0 1,0-2,0 1,0-1,0 1,-1-2,1 1,-1 0,1-1,-1 0,0-1,0 1,0-1,-1 0,1 0,-1 0,0-1,0 1,-1-1,1 0,-1 0,0-1,0 1,-1-1,0 1,0-1,0 0,0 1,-1-1,0 0,0 0,-1 0,0 0,0 0,0 0,-1-4,-5-4,-1 1,0 1,-1-1,0 1,-1 1,0-1,-1 2,0-1,0 1,-1 1,-1 0,0 0,0 1,0 1,-12-5,-34-11,33 17</inkml:trace>
</inkml:ink>
</file>

<file path=ppt/ink/ink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09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1,'28'703,"-29"-447,5-228,-4-29,-1 1,1 0,0-1,0 1,0 0,0-1,0 1,0 0,1-1,-1 1,0 0,0-1,0 1,0 0,0-1,0 1,0 0,1 0,-1-1,0 1,0 0,0 0,1-1,-1 1,0 0,0 0,1-1,-1 1,0 0,1 0,-1 0,0 0,0 0,1-1,-1 1,0 0,1 0,-1 0,0 0,1 0,-1 0,0 0,1 0,-1 0,0 0,1 0,-1 0,0 0,1 1,-1-1,0 0,1 0,-1 0,0 0,0 0,1 1,-1-1,0 0,0 0,1 1,-1-1,0 0,0 0,0 1,1-1,-1 0,0 1,21-41,18-37,4 3,3 1,13-12,-48 71,0 1,1 0,1 1,0 0,1 1,0 1,12-7,-25 16,0 0,0 0,1 0,-1 0,0 1,0-1,1 0,-1 1,0-1,1 1,-1 0,1-1,-1 1,1 0,-1 0,0 0,1 0,-1 0,1 0,-1 0,1 1,-1-1,0 0,1 1,-1-1,1 1,-1 0,0-1,0 1,1 0,-1 0,0 0,0 0,0 0,0 0,0 0,0 0,0 0,0 0,-1 0,1 1,0-1,-1 0,1 1,-1-1,1 0,-1 1,0-1,1 2,3 78,-4-71,-22 167,21-174,0-1,0 1,0 0,1-1,-1 1,1 0,0 0,-1-1,1 1,1 0,-1 0,0 0,1-1,-1 1,1 0,0 0,0-1,0 1,0-1,0 1,0-1,1 1,0-1,-1 0,1 0,0 1,0-1,0-1,0 1,2 1,12 4</inkml:trace>
  <inkml:trace contextRef="#ctx0" brushRef="#br0" timeOffset="411.597">846 481,'-24'26,"1"1,1 2,2 0,0 1,2 2,2-1,0 2,3 0,-7 24,19-55,0-1,0 1,0 0,1 0,-1 0,0 0,1 0,0 0,-1 0,1 0,0 0,0 0,0 0,0 0,1 0,-1 0,0 0,1 0,-1 0,1 0,0-1,0 1,0 0,0 0,0 0,0-1,0 1,0-1,1 1,-1-1,1 1,-1-1,1 0,-1 0,1 1,0-1,0 0,0-1,-1 1,1 0,0-1,0 1,0-1,0 1,0-1,0 0,0 0,0 0,0 0,0 0,0 0,0 0,0-1,0 1,0-1,0 0,1 0,7-5,0-1,-1-1,0 1,-1-1,1-1,-2 1,1-1,-1-1,0 1,-1-1,-1-1,3-5,6-7,0 1,-4 2,1 1,1 0,1 1,1 1,0 0,1 1,1 0,0 1,10-5,-25 19,0 0,0 0,0 0,0 1,0-1,0 0,1 1,-1-1,0 1,0-1,1 1,-1 0,0-1,1 1,-1 0,1 0,-1 0,0 0,1 0,-1 0,0 0,1 1,-1-1,0 0,1 1,-1-1,0 1,1-1,-1 1,0 0,0 0,0-1,0 1,0 0,0 0,0 0,0 0,0 0,0 0,0 0,-1 1,1-1,0 0,-1 0,1 1,-1-1,0 0,1 1,-1-1,0 0,0 2,6 78,-7-73,1 9,1 0,0-1,1 1,1 0,0-1,2 1,0-1,0 0,2 0,1 2</inkml:trace>
  <inkml:trace contextRef="#ctx0" brushRef="#br0" timeOffset="763.385">1213 508,'10'57,"1"-1,4-1,15 39,-30-90,0-1,1 0,0 0,-1 0,1 0,0 0,1 0,-1-1,0 1,1 0,0 0,-1-1,1 1,0-1,0 0,1 1,-1-1,0 0,1 0,-1 0,1-1,0 1,-1-1,1 1,0-1,0 0,0 0,0 0,0-1,0 1,0-1,1 1,-1-1,0 0,0 0,0-1,0 1,0 0,0-1,0 0,0 0,0 0,0 0,0 0,0-1,0 1,-1-1,1 0,-1 0,1 0,8-12,-1 0,0-1,-1 0,0 0,-1-1,-1-1,-1 1,0-1,-1 0,2-12,53-122,-47 134</inkml:trace>
  <inkml:trace contextRef="#ctx0" brushRef="#br0" timeOffset="1066.447">1750 707,'24'-25,"-1"0,-1-2,-1 0,-2-2,-1 0,-1-1,13-30,-15-13,-15 72,0-1,0 0,0 1,-1-1,1 0,0 1,-1-1,1 0,-1 1,1-1,-1 0,0 1,1-1,-1 1,0 0,0-1,0 1,0 0,-1-1,1 1,0 0,0 0,-1 0,1 0,-1 0,1 0,-1 0,1 1,-1-1,0 1,1-1,-1 1,1-1,-1 1,0 0,0 0,1 0,-1 0,-1 0,-5 2,-1 1,1 0,0 0,0 0,0 1,0 1,1-1,-1 1,1 1,0-1,1 1,-1 0,1 1,1-1,-1 1,1 0,0 1,1-1,-4 7,-1 0,2-5,0 1,1 0,0 0,1 0,0 1,1 0,0 0,1 0,0 1,1-1,0 1,0-1,1 1,1-1,0 1,1 0,0-1,1 1,0 0,1-1,0 0,0 0,1 0,1 0,0-1,1 1,0-1,0 0,3 2,3 1,0-1,1 0,0-1,1-1,0 0,1 0,0-2,0 1,1-2,0 0,0-1,0-1,1-1,0 0,5 0,11 1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4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0,'0'44,"5"32,1 9,0 0,-1-10,-2-9,0-10,-2-10,-1-8,0-5,0-5,5-1,1-1,0 1,-1-5</inkml:trace>
</inkml:ink>
</file>

<file path=ppt/ink/ink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3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1,'-4'4,"0"0,0 0,0 1,1-1,-1 1,1 0,0 0,1 1,-1-1,1 0,0 1,1 0,-1-1,1 1,0 0,1 1,-1-5,-7 52,2 0,2 0,3 0,4 34,-1-3,3 223,-2-277,20-37,124-148,65-20,-206 170,1-1,-1 1,1 0,0 1,0 0,1 0,-1 0,1 1,-1 0,1 0,0 1,-1 0,1 0,0 1,0 0,0 1,-1-1,7 3,-10 0,-1 0,0 1,0-1,0 1,-1 0,1 0,-1 0,0 0,0 0,0 0,-1 1,1-1,-1 0,0 1,0 0,-1-1,1 1,-1-1,0 1,0 0,-1-1,0 1,1-1,-1 1,-1-1,1 1,-1-1,1 0,-1 0,-1 1,1-1,0-1,-13 18,0-1,-1-1,-1-1,0-1,-1 0,-1-1,-1-1,-1-1,1 0,-2-2,0 0,-1-2,1 0,-2-2,0 0,1-2,-2-1,-20 2,38-4,0-1,0-1,0 1,0-1,-1-1,1 1,0-1,0-1,-1 1,1-1,0 0,0-1,0 1,0-2,0 1,1-1,-1 0,1 0,-1-1,1 1,-2-3,3-4</inkml:trace>
</inkml:ink>
</file>

<file path=ppt/ink/ink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4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4,'-5'9,"0"0,1 1,0-1,1 1,0 0,0 0,1 0,1 1,0-1,0 0,1 1,0-1,1 0,0 1,1-1,0 0,0 0,1 0,1 3,-2-11,0 0,0 0,0 0,0 0,0 0,0 0,1 0,-1-1,0 1,1-1,0 1,-1-1,1 0,0 0,-1-1,1 1,0 0,0-1,0 0,-1 1,1-1,0 0,0-1,0 1,0 0,0-1,-1 0,1 1,0-1,-1 0,1-1,0 1,-1 0,1-1,-1 1,2-2,78-73,17-52,-98 127,0 0,0-1,0 1,0 0,0 0,1 0,-1 0,0 0,1 1,-1-1,0 0,1 0,-1 1,1-1,-1 1,1 0,-1-1,1 1,0 0,-1 0,1 0,-1 0,1 0,-1 0,1 0,0 1,-1-1,1 0,-1 1,1 0,-1-1,0 1,1 0,-1-1,0 1,1 0,-1 0,0 0,0 0,0 1,0-1,0 0,0 0,0 1,0-1,0 0,36 70,-35-67,13 41,-1 1,-3 0,-2 0,-2 1,-1 0,-3 0,-2 1,-4 26,3-42,-1 1,-2-1,-2 0,0 0,-2 0,-2-1,-1 0,-1 0,-2-1,0-1,-3 0,0-1,-16 20,26-40,-1-1,0 0,0 0,-1 0,0-1,0 0,-1 0,1-1,-1 0,0-1,-1 0,1-1,-1 1,1-2,-1 1,0-1,0-1,-7 0,13-2,0 0,0-1,0 1,0-1,0 0,0 0,0 0,1-1,-1 0,1 1,0-1,0 0,0 0,0-1,0 1,1-1,0 1,-1-1,1 0,0 0,1 0,-1 0,1 0,0 0,0-1,0 1,1 0,-1 0,1-1,0 1,0-1,0 1,1 0,0 0,0-1,0 1,0 0,1 0,-1 0,1 0,1-2,14-35,1 1,2 1,2 1,18-24,7-5,3 2,3 2,34-30,-60 68,-4 6</inkml:trace>
</inkml:ink>
</file>

<file path=ppt/ink/ink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4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1,'-5'28,"-1"20,5 6,2-6</inkml:trace>
</inkml:ink>
</file>

<file path=ppt/ink/ink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4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1,'10'14,"3"5</inkml:trace>
</inkml:ink>
</file>

<file path=ppt/ink/ink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5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1 292,'149'-251,"-106"213,-42 38,0-1,0 1,0 0,0-1,0 1,0 0,0 0,0 0,0 0,0 0,0 0,0 0,0 0,0 0,0 0,0 0,0 1,0-1,0 1,0-1,0 0,0 1,0 0,0-1,0 1,-1 0,1-1,0 1,0 0,-1 0,1-1,0 1,-1 0,1 0,-1 0,1 0,-1 0,1 0,-1 0,0 0,0 0,1 0,-1 0,0 0,0 0,0 0,0 0,0 0,0 1,-1-1,14 145,-13-141,0 0,0 0,1 0,0 0,0 0,0 0,0 0,1 0,0 0,0-1,0 1,1-1,0 0,0 1,0-1,0 0,0-1,1 1,-1-1,1 1,0-1,0 0,1-1,-1 1,0-1,1 1,0-1,-1-1,1 1,0-1,0 0,2 1,2-3,0 0,0 0,-1-1,1 0,-1 0,1-1,-1 0,0-1,0 0,0 0,-1-1,0 1,1-2,-2 1,1-1,-1 0,1 0,-2-1,1 0,-1 0,0 0,0-1,-1 0,0 1,-1-2,1 1,-2 0,1-1,-1 1,1-6,6-9,0 5</inkml:trace>
</inkml:ink>
</file>

<file path=ppt/ink/ink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5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1,'-5'33,"-1"21,0 7,1-4,1-5,2-8,6-11,2-10</inkml:trace>
</inkml:ink>
</file>

<file path=ppt/ink/ink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5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5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1,'0'934,"0"-911</inkml:trace>
</inkml:ink>
</file>

<file path=ppt/ink/ink1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26,'39'-5,"31"-1,9 0,1 1,-9 2,-11 5,-7 3,-7 1,-7-1,-5-2,-4 5,-2 0,0-2,-2 0,-4-3</inkml:trace>
</inkml:ink>
</file>

<file path=ppt/ink/ink1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6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1,'10'28,"3"11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4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1 201,'43'-14,"38"-10,11-1,-2-1,-5 4,-9 1,-11 4,-9 5,-2 0,-7 1,-2 4,-3 2,-4 2,-9 1</inkml:trace>
</inkml:ink>
</file>

<file path=ppt/ink/ink1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6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7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314 485,'-57'45,"1"3,3 2,-39 48,43-21,48-75,0 0,0-1,0 1,0 1,1-1,-1 0,1 0,0 0,-1 0,1 0,0 0,0 0,0 1,0-1,1 0,-1 0,1 0,-1 0,1 0,0 0,0 0,-1 0,2 0,-1 0,0 0,0-1,0 1,1 0,-1-1,1 1,-1-1,1 1,0-1,0 0,-1 0,1 0,0 0,0 0,2 0,3 2,0-1,0-1,1 1,-1-1,0-1,1 1,-1-1,0-1,1 1,-1-1,0 0,0-1,1 0,-1 0,-1-1,1 1,0-1,0-1,-1 1,5-5,6-3,-1-1,0-1,-1 0,-1-1,0-1,-1 0,0-3,6-7,-13 16,0-1,0 1,1 1,0 0,1 0,-1 0,2 1,-1 0,1 0,0 1,8-4,-15 11,0-1,0 1,0-1,0 1,0 0,0 0,0 0,0 0,0 1,0-1,0 0,-1 1,1 0,-1-1,1 1,-1 0,0-1,1 1,-1 0,0 0,0 0,0 0,0 0,-1 0,1 1,-1-1,1 0,-1 0,0 0,1 1,-1-1,-1 0,1 0,0 1,0-1,-1 0,1 0,-1 0,0 0,0 1,2 9,-1-5,0 1,0-1,0 1,1-1,1 1,-1-1,1 0,0 0,1 0,0 0,0 0,0 0,1-1,0 1,0-1,0 0,1 0,0-1,1 1,-1-1,1 0,0-1,0 0,0 1,0-2,1 1,0-1,0 0,0 0,0-1,4 1,1-2,0-1,0 0,0-1,0 0,-1-1,1 0,0-1,-1 0,1-1,-1 0,0-1,-1 0,1 0,-1-2,0 1,0-1,2-3,145-147,-127 122,-1-2,-2-1,-2-1,-2-1,-1-1,-2-1,-13 24,-1 0,0 0,-2 0,0 0,-1-1,-1 0,-1 0,0 1,-1-1,-1 0,-1 0,-1 1,-1-1,0 1,-3-6,5 19,0-1,0 1,-1 0,1 1,-1-1,-1 0,1 1,0 0,-1-1,0 1,0 1,0-1,-1 1,1-1,-1 1,0 1,0-1,0 1,0-1,0 1,0 1,-1-1,1 1,0 0,-1 0,1 1,-1-1,0 1,1 0,-1 1,1 0,-1-1,1 2,0-1,-1 1,1 0,0 0,0 0,0 0,0 1,0 0,1 0,-1 1,-3 2,-5 9,1 0,0 0,1 1,0 1,2 0,0 0,1 1,0 0,2 1,0-1,1 1,1 0,0 1,2-1,0 0,1 1,2 0,0-1,0 1,2-1,0 0,2 0,0 0,1 0,1-1,0 0,2 1,3 3,1-1,0 0,2-1,0 0,1-2,1 1,1-2,1 0,0-2,1 0,1-1,0-1,1-1,0 0,1-2,0-1,0-1,1-1,0 0,1-2,-1-1,1-1,0-2,0 0,1-1,-2-1</inkml:trace>
</inkml:ink>
</file>

<file path=ppt/ink/ink1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9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2631 735,'-5'33,"4"12,1-2</inkml:trace>
  <inkml:trace contextRef="#ctx0" brushRef="#br0" timeOffset="163.39">2602 171,'0'0</inkml:trace>
  <inkml:trace contextRef="#ctx0" brushRef="#br0" timeOffset="5166.026">3110 1,'-1'351,"-26"-135,16-76,5-95,9-33</inkml:trace>
  <inkml:trace contextRef="#ctx0" brushRef="#br0" timeOffset="5416.416">2800 424,'33'5,"26"1,13 0,-2-1,-7-1,-11-2,-8-1,-7-1,-5 0,-4 0,-1 0,-1 0,1-1,-1 1,1 0,1 0,-5 0</inkml:trace>
  <inkml:trace contextRef="#ctx0" brushRef="#br0" timeOffset="5667.989">3619 509,'-10'33,"-2"21,4 7,5-8</inkml:trace>
  <inkml:trace contextRef="#ctx0" brushRef="#br0" timeOffset="5833.471">3674 198,'0'0</inkml:trace>
  <inkml:trace contextRef="#ctx0" brushRef="#br0" timeOffset="11066.53">4098 509,'0'-2,"-1"0,1 0,0 0,-1 0,0 0,1 0,-1 0,0 0,0 0,0 1,0-1,0 0,0 1,-1-1,1 1,-1-1,1 1,-1 0,1-1,-1 1,0 0,1 0,-1 0,0 0,0 1,0-1,0 0,0 1,0-1,0 1,0 0,0 0,0 0,0 0,0 0,0 0,0 0,0 1,0-1,0 1,0-1,1 1,-1 0,0 0,0 0,0 0,1 0,-1 0,0 0,1 0,-1 1,1-1,0 1,-1-1,1 1,0 0,-1 1,-6 1,0 1,1 0,0 0,0 1,0 0,1 1,-1-1,1 1,1 0,0 1,0-1,0 1,1 0,0 0,0 1,1-1,0 1,1 0,0 0,0-1,1 1,0 0,1 1,0-1,0 0,1 0,0 0,0 0,2 3,-1-9,0 0,0 0,0 0,0 0,1 0,-1-1,1 1,0-1,0 0,0 1,0-1,0-1,0 1,0 0,1-1,-1 0,1 0,-1 0,1 0,-1 0,1-1,0 1,-1-1,1 0,0 0,-1 0,3-1,95-30,-93 26,1 0,-1-1,0 0,0-1,-1 0,0 0,0-1,-1 1,0-2,0 1,-1 0,0-1,0 0,-1 0,0-1,-1 1,0-1,-1 0,0 0,0 0,-1 0,0 0,-1 0,0 0,0 0,-1 0,-1 0,-1-6,1 12,0 0,-1 0,1 0,-1 0,0 1,0-1,0 1,-1-1,1 1,-1 0,0 1,0-1,0 1,0-1,0 1,0 0,-1 1,1-1,-1 1,1 0,-1 0,1 0,-1 1,0-1,1 1,-1 0,0 1,1-1,-1 1,0 0,-3 1,-12 4</inkml:trace>
  <inkml:trace contextRef="#ctx0" brushRef="#br0" timeOffset="11832.932">4465 368,'-68'214,"40"-127,45-127,2 0,2 2,1 1,2 0,2 2,2-1,-27 35,-1 0,0 0,1 0,-1 0,0 0,1-1,-1 1,1 1,0-1,-1 0,1 0,0 0,0 0,-1 0,1 1,0-1,0 0,0 1,0-1,0 0,0 1,0 0,0-1,0 1,0-1,0 1,1 0,-1 0,0 0,0 0,0 0,0 0,0 0,0 0,1 0,-1 0,0 0,0 1,0-1,0 1,0-1,0 1,0-1,0 1,0-1,0 1,0 0,0-1,-1 1,1 0,0 0,0 0,-1 0,1 0,-1 0,1 0,16 66,-13-48,0-1,1 1,2-1,-1 0,2 0,0-1,3 3,-9-17,0-1,0 0,0 1,0-1,0 0,1 0,-1 0,1-1,0 1,-1 0,1-1,0 0,0 0,0 0,0 0,0 0,0 0,0-1,0 1,0-1,0 0,0 0,0 0,0-1,0 1,0-1,0 1,0-1,0 0,0 0,0-1,0 1,0 0,-1-1,1 0,-1 0,1 1,-1-1,0-1,1 1,-1 0,0-1,-1 1,1-1,0 1,-1-1,1-1,98-163,-60 60,-34 88</inkml:trace>
  <inkml:trace contextRef="#ctx0" brushRef="#br0" timeOffset="12284.391">5227 283,'-125'15,"121"-15,0 1,1 1,-1-1,1 0,-1 1,1 0,-1 0,1 0,0 0,0 0,0 1,0-1,0 1,1 0,-1 0,1 0,0 0,0 0,0 1,0-1,0 1,1-1,-1 1,1 0,0-1,0 1,1 0,-1 0,1-1,0 1,0 1,1 2,1 0,1 1,-1-1,1-1,1 1,-1 0,1-1,0 0,0 0,1 0,0 0,0-1,0 1,1-2,0 1,0 0,6 3,42 43,-51-48,-1 0,1 0,0 0,-1 0,1 1,-1-1,0 0,-1 1,1 0,0-1,-1 1,0 0,0 0,0 0,0 0,-1 0,1 0,-1 0,0 0,0 0,-1 0,1 0,-1 0,0 0,0 0,0 0,-1-1,1 1,-1 0,0-1,0 1,0-1,0 1,-1-1,0 0,1 0,-1 0,0-1,0 1,0-1,-1 1,1-1,-1 0,-1 1,-105-2,85-8</inkml:trace>
  <inkml:trace contextRef="#ctx0" brushRef="#br0" timeOffset="-1164.505">627 537,'-12'18,"0"1,2-1,0 2,1-1,1 1,1 1,0-1,2 1,1 0,0 1,1-1,2 0,0 16,1-32,1 0,0 0,0 0,0-1,0 1,1 0,0-1,0 1,0-1,0 1,1-1,0 0,0 0,0 0,0-1,1 1,-1-1,1 0,0 1,0-2,0 1,0 0,1-1,-1 0,0 0,1 0,0-1,0 1,-1-1,1 0,0-1,0 1,0-1,0 0,0 0,0 0,0-1,-1 0,1 0,2 0,4-4,0 0,0 0,-1-1,0 0,0-1,0 0,-1-1,0 1,0-2,-1 0,0 0,-1 0,0-1,0 0,-1 0,0-1,-1 1,0-1,-1-1,0 1,-1-1,0 1,-1-1,0 0,-1 0,0 0,-1 0,-1 0,1 0,-2 0,0 1,0-1,-1 0,-2-3,3 10,0 0,-1 0,1 0,-1 0,0 1,-1-1,1 1,-1 0,0-1,0 2,0-1,-1 0,1 1,-1 0,0 0,0 1,0-1,0 1,0 0,-1 0,1 1,-1-1,1 1,-1 0,1 1,-1 0,0-1,1 2,-1-1,1 1,-1 0,0 0,1 0,0 1,-1 0,-3 2,-10 9</inkml:trace>
  <inkml:trace contextRef="#ctx0" brushRef="#br0" timeOffset="-783.099">1050 848,'141'-245,"-140"244,-1 0,0 0,0 0,0 0,0 1,0-1,0 0,1 0,-1 0,0 0,0 1,1-1,-1 0,0 0,1 1,-1-1,0 0,1 1,-1-1,1 0,0 1,-1-1,1 1,-1-1,1 1,0-1,-1 1,1-1,0 1,0 0,-1-1,1 1,0 0,0 0,0-1,-1 1,1 0,0 0,0 0,0 0,0 0,-1 0,1 0,0 1,0-1,0 0,-1 0,1 1,0-1,0 0,-1 1,1-1,0 1,-1-1,1 0,0 1,-1 0,1-1,-1 1,15 73,-15-66,1 1,0 0,0-1,1 1,0-1,0 0,1 1,0-1,0 0,1-1,0 1,1-1,-1 1,2-1,-1-1,6 7,-8-10,1-1,-1 0,1 0,-1 0,1 0,0 0,0-1,0 1,0-1,0 0,0 0,0-1,0 1,0-1,0 0,0 0,0 0,0-1,0 0,0 1,0-1,0-1,0 1,0 0,0-1,0 0,-1 0,1 0,-1 0,1-1,84-90,17-60,-92 142</inkml:trace>
  <inkml:trace contextRef="#ctx0" brushRef="#br0" timeOffset="-236.963">2038 481,'-23'4,"-1"0,1 2,0 1,1 1,0 0,0 2,1 1,0 0,1 1,0 2,1 0,-2 3,15-12,-1 0,0 1,1 0,0 1,1-1,-1 1,1 0,1 0,-1 1,1 0,0 0,1 0,0 0,0 0,1 0,0 1,1-1,-1 1,2 0,-1-1,1 1,0 0,1-1,0 1,1 0,-1-1,2 0,0 4,2-5,-1 0,1 0,0-1,1 0,-1 0,1 0,1-1,-1 0,1 0,0 0,0-1,0 0,0 0,1-1,0 0,0 0,0-1,0 0,0-1,0 1,0-1,0-1,1 0,-1 0,0-1,0 1,0-2,1 1,-1-1,0-1,-1 1,4-3,12-7,-1-1,0-2,0 0,-2-1,0-1,-1-1,-1-1,0-1,-1 0,-2-1,0-1,-1 0,-1-1,-2 0,0-1,-1-1,-1 1,-2-1,4-23,-4 24,-1-1,-1 0,-1 0,-1 0,-2 0,0 0,-2-1,0 1,-2 0,-1 0,-1 0,-1 1,-1-1,-9-17,15 37,-1 1,0 0,-1-1,1 1,-1 0,0 0,0 0,0 1,0-1,0 1,-1-1,0 1,0 0,0 1,0-1,0 1,0 0,-1 0,1 0,-1 0,0 1,1 0,-1 0,0 0,0 0,1 1,-1 0,0 0,0 0,0 0,0 1,1 0,-1 0,0 0,1 1,-1 0,1 0,-1 0,0 1,-5 3,1 0,-1 1,1 1,1 0,0 0,0 0,1 1,0 0,0 1,1-1,0 1,1 1,0-1,0 1,1-1,1 1,-1 2,-3 18,1 0,1 1,1-1,2 1,2 21,2-28,1 0,1 0,1-1,1 1,1-1,1 0,1-1,2 0,0 0,1-1,1-1,1 0,1-1,1 0,1-1,0-1,2-1,0-1,0 0,11 5,-24-16,-1-1,1-1,-1 1,1-1,0 0,1 0,-1 0,0-1,1 0,0-1,-1 1,1-1,0-1,-1 1,1-1,0 0,0 0,0-1,-1 0,1-1,-1 1,1-1,5-2,6-9</inkml:trace>
  <inkml:trace contextRef="#ctx0" brushRef="#br0" timeOffset="21088.412">288 481,'-2'-3,"1"-1,-1 1,0 0,0 0,0 0,0 0,0 0,-1 0,1 1,-1-1,0 1,0 0,0-1,0 1,0 1,0-1,-1 0,1 1,0 0,-1 0,1 0,-1 0,0 0,1 1,-1-1,1 1,-3 0,-1 0,1 1,0-1,0 1,0 0,0 1,0-1,0 1,1 1,-1-1,0 1,1 0,0 0,0 0,0 1,0 0,0 0,1 0,-1 0,1 1,0 0,-1 1,-61 116,60-102,2 0,0 0,0 0,2 1,1 0,1-1,0 1,2 0,1 5,-3-20,0 0,1 0,0 0,0 0,0 0,1 0,0 0,0 0,0 0,1-1,0 0,0 1,1-1,-1 0,1 0,0-1,0 1,1-1,-1 0,1 0,0 0,0-1,0 0,0 0,1 0,0 0,-1-1,1 0,0 0,1 0,15 0,0 0,-1-2,1 0,0-1,-1-1,1-1,20-6,78-8,-95 17</inkml:trace>
</inkml:ink>
</file>

<file path=ppt/ink/ink1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12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0 848,'24'7,"0"-1,0-1,1-1,-1-1,1-1,0-1,6-2,-12 2,3 0,0 0,-1-1,1-1,0-1,0-1,0-1,-1-1,0-1,0-1,0-1,-1 0,0-2,11-7,-27 13,0 0,0-1,0 1,-1-1,0 0,0 0,0-1,-1 1,1 0,-1-1,0 0,-1 1,0-1,0 0,0 0,0 0,-1 0,0 0,0 1,-1-1,1 0,-1 0,-1 0,1 0,-1 1,0-1,0 1,-1-1,0 1,1 0,-2 0,1 0,-1 0,1 1,-1-1,-1 1,1 0,0 0,-1 1,0-1,0 1,0 0,0 0,-1 1,-4-2,0-1,-1 1,0 1,1-1,-1 2,-1 0,1 0,0 1,-1 0,1 1,0 0,-1 1,1 0,0 1,0 0,0 1,0 0,0 1,0 0,1 0,0 1,0 1,0 0,1 0,0 1,0 0,0 0,1 1,0 0,1 1,0 0,0 0,1 1,0-1,0 1,1 0,-2 8,3-8,0 1,1-1,0 1,1-1,0 1,1 0,0 0,1 0,0 0,0 0,1-1,1 1,0 0,0-1,1 1,1-1,0 1,0-1,1-1,0 1,0-1,1 1,1-2,-1 1,3 1,9 4,0-1,1-1,0-1,0 0,2-2,-1 0,1-1,0-1,1-1,-1-1,1-1,0-1,1-1,-1-1,0 0,0-2,1-1,-1-1,0 0,0-2,-1 0,0-2,16-6,15-7,0-2,-1-2,-1-2,22-17,-35 20,-6 4</inkml:trace>
  <inkml:trace contextRef="#ctx0" brushRef="#br0" timeOffset="253.941">1497 650,'-44'48,"-27"35,-8 8,10-6,12-14,15-13,11-12,10-9,9-6,6-3,5-7</inkml:trace>
  <inkml:trace contextRef="#ctx0" brushRef="#br0" timeOffset="480.96">1101 707,'249'221,"-231"-206,0-2,1-1,1 0,0-1,0-1,1-1,0-1,1-1,-1-1,2 0,-1-2,0-1,1 0,0-2,10-1,80-2,-89 1</inkml:trace>
  <inkml:trace contextRef="#ctx0" brushRef="#br0" timeOffset="780.702">2230 735,'-31'3,"1"2,-1 2,1 1,0 1,0 1,1 2,1 0,0 3,1 0,0 1,1 2,-13 12,35-26,0 0,0 0,0 1,0-1,1 1,0 0,0 0,0 0,1 1,-1-1,1 0,0 1,1 0,-1-1,1 1,1 0,-1 0,1 0,0 0,0-1,0 1,1 0,0 0,0 0,1-1,-1 1,1-1,0 1,1-1,-1 0,1 1,0-1,1-1,-1 1,1 0,0-1,0 0,0 0,1 0,-1 0,1-1,0 0,0 0,0 0,1 0,-1-1,0 0,1 0,0-1,-1 1,1-1,4 0,1-3,0 0,1-1,-1 0,-1-1,1 0,0 0,-1-1,0-1,0 0,-1 0,1-1,-1 0,-1-1,1 0,-1 0,-1-1,0 0,0 0,5-9,23-23,9-11,-32 35,1 1,1 1,0 0,1 1,0 1,1 0,9-5,-23 17,-1 0,1 0,-1 1,1-1,-1 0,1 0,0 1,0-1,-1 1,1 0,0-1,0 1,-1 0,1 0,0 0,0 0,-1 1,1-1,0 0,0 1,-1-1,1 1,0-1,-1 1,1 0,-1 0,1 0,-1 0,1 0,-1 0,1 0,-1 1,0-1,0 0,0 1,0-1,1 1,27 69,-21-46,41 62,-38-72</inkml:trace>
  <inkml:trace contextRef="#ctx0" brushRef="#br0" timeOffset="1202.099">2625 1158,'18'-49,"3"0,1 1,3 2,1 0,3 2,1 1,19-18,-49 59,0 1,1-1,0 1,-1 0,1-1,0 1,-1 0,1-1,0 1,0 0,0 0,0 0,0 0,0 0,1 0,-1 0,0 0,0 0,1 0,-1 1,0-1,1 0,-1 1,1 0,-1-1,1 1,-1 0,1-1,-1 1,1 0,-1 0,1 0,-1 1,1-1,-1 0,1 1,-1-1,1 0,-1 1,1 0,-1-1,0 1,1 0,-1 0,0 0,0-1,1 1,-1 1,0-1,0 0,0 0,0 1,2 61,-4-58,0 1,1 0,0-1,0 1,0 0,0-1,1 1,0 0,0-1,1 1,0-1,0 1,0-1,0 0,2 3,0-7,-1 1,0-1,0 1,1-1,-1 0,1 0,-1 0,1-1,-1 1,1-1,0 0,-1 0,1 0,0 0,-1-1,1 1,-1-1,1 0,-1 0,1 0,-1-1,0 1,0-1,0 0,1 0,-2 0,1 0,0 0,0-1,-1 1,1-1,-1 0,0 0,11-6,12-8,0-2,2 0,0 2,1 2,0 0,1 2,1 1,7-1,-35 12,1 0,-1 0,0 0,1 0,-1 1,1-1,-1 1,1 0,-1-1,1 1,-1 0,1 1,-1-1,1 0,-1 1,1-1,-1 1,0 0,1 0,-1 0,0 0,1 0,-1 0,0 1,0-1,0 1,0-1,0 1,-1 0,1 0,0 0,-1 0,1 0,-1 0,0 0,0 0,0 1,0-1,0 0,0 1,-1-1,1 1,-1-1,1 1,4 62,-6-55,1 1,1-1,0 0,0 0,1 1,0-1,1 0,0-1,1 1,0-1,0 1,3 2,8 10,-2-4</inkml:trace>
  <inkml:trace contextRef="#ctx0" brushRef="#br0" timeOffset="2134.785">3754 819,'-10'26,"1"1,1 0,1 1,2-1,1 1,1 0,1 6,0-13,-6 258,-7-192,10-113,20-20,3 2,1 0,2 2,2 0,1 1,3 1,1 2,2 0,-3-2,1 1,2 1,1 2,2 1,2 2,1 1,1 1,2 3,22-13,-58 39,0-1,0 1,0 0,0 0,0 0,0 1,1-1,-1 1,1 0,-1 0,1 0,-1 0,1 1,0-1,-1 1,1 0,0 0,-1 0,1 0,0 1,-1 0,1-1,-1 1,1 1,-1-1,1 0,-1 1,0 0,0 0,1 0,-2 0,1 0,0 0,0 1,-1 0,1-1,-1 1,0 0,0 0,0 0,2 4,-2 1,0 1,-1-1,0 1,0 0,-1-1,0 1,0 0,-1-1,0 1,-1 0,0-1,0 1,-1-1,0 0,0 0,-1 0,0 0,-1-1,1 1,-7 5,-5 8,-1-1,0-1,-2 0,-1-1,0-1,-9 4,-1 2,-1-2,-1-1,-1-2,-1-1,-25 8,57-24,1 1,-1-1,0 0,1 0,-1 0,0-1,0 1,0 0,0-1,0 1,0-1,0 0,0 1,0-1,0 0,0 0,0 0,0-1,0 1,0 0,0-1,0 1,0-1,0 0,1 0,-1 0,0 0,0 0,1 0,-1 0,0 0,1-1,-1 1,1 0,0-1,-1 0,1 1,0-1,0 0,0 1,0-2,34-99,-22 79,2-7</inkml:trace>
  <inkml:trace contextRef="#ctx0" brushRef="#br0" timeOffset="2399.822">4657 1,'0'781,"0"-768,-1 1,0-1,-1 1,0-1,-1 1,-1-1,0 0,-1 0,0-1,-5 8,15-29,3-4</inkml:trace>
  <inkml:trace contextRef="#ctx0" brushRef="#br0" timeOffset="2716.587">4883 762,'28'10,"1"-1,0-1,0-2,0-1,1-2,0 0,0-2,28-3,-52 2,1-1,-1 0,0 0,0 0,0-1,0 0,0 0,-1 0,1-1,-1 0,1 0,-1 0,0-1,0 0,0 0,-1 0,1 0,-1-1,0 0,-1 0,1 0,-1 0,0 0,0-1,0 0,-1 1,0-1,0 0,-1 0,1 0,-1 0,0 0,-1-1,0 1,0 0,0 0,1 1,-1 1,0-1,0 0,0 1,-1-1,1 1,-1-1,0 1,0-1,-1 1,1 0,-1-1,0 1,0 0,-1 0,1 0,-1 1,1-1,-1 1,-1-1,1 1,0 0,-1 0,1 0,-1 1,0-1,0 1,0 0,0 0,-1 0,1 1,0-1,-1 1,1 0,-1 0,1 1,-1-1,1 1,-1 0,-4 1,-3 2,-1 1,1 0,0 1,0 1,0 0,1 0,0 1,0 1,0 0,1 0,0 1,1 0,0 1,1 0,0 0,0 1,1 0,0 0,-2 7,-3 0,2 1,0 0,0 1,2 0,1 0,0 1,2 0,0 0,0 6,4-18,0 0,1 1,0-1,0 0,1 0,0 1,1-1,0 0,0 0,1-1,0 1,1 0,0-1,0 0,1 0,0 0,0 0,1-1,0 0,0 0,1 0,4 3,5 1,0 0,1-2,0 0,0 0,1-2,0 0,0-1,1-1,0 0,0-2,6 1,6-1</inkml:trace>
</inkml:ink>
</file>

<file path=ppt/ink/ink1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10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219 368,'652'-229,"-335"91,-318 139,1-1,-1 1,1 0,-1 0,1 0,-1 0,1 0,0 0,-1 0,1 0,0 0,0 0,0 1,0-1,0 0,0 0,0 0,0 0,0 0,0 0,1 0,-1 0,0 0,1 0,-1 0,1 0,-1 0,1 0,0 0,-1 0,1-1,0 1,-1 0,1 0,0-1,0 1,0 0,0-1,0 1,0-1,0 1,0-1,0 0,0 1,0-1,0 0,0 0,0 1,0-1,0 0,0 0,0 0,0 0,0-1,0 1,0 0,0 0,0-1,0 1,0 0,0-1,0 1,0-1,0 0,0 1,0-1,0 0,0 0,-176 461,157-372,4 1,4 0,4 1,3 0,5 0,5 15,20 118,-21-200,0 21,-6-43,-1 0,1 0,-1 0,0 0,1-1,-1 1,0 0,1 0,-1-1,0 1,0 0,0-1,0 1,1-1,-1 1,0-1,0 1,0-1,0 0,0 1,0-1,0 0,0 0,0 0,0 0,-1 0,1 0,0 0,0 0,0 0,0 0,0-1,0 1,0 0,0-1,0 1,0-1,1 1,-1-1,0 1,0-1,-133-67,80 39,-2 2,-1 3,-1 2,-1 3,0 2,-1 3,-1 3,0 2,-1 3,-47 2,-6 31,111-25,0-1,1 1,-1 0,0 0,1 0,-1 1,1-1,0 1,0 0,0 0,0 0,1 0,-1 0,1 1,-1-1,1 1,0-1,1 1,-1 0,1 0,-1 0,1 0,0 0,1 0,-1 0,1 2,20 40,-3-26</inkml:trace>
  <inkml:trace contextRef="#ctx0" brushRef="#br0" timeOffset="384.014">472 763,'240'-79,"2"11,179-25,-379 86,-1 2,1 1,-1 3,24 2,-63-1,-1-1,1 1,0 0,0 0,-1 0,1 1,0-1,0 0,-1 1,1-1,0 1,-1 0,1-1,0 1,-1 0,1 0,-1 0,1 0,-1 0,0 0,1 1,-1-1,0 0,0 1,0-1,0 1,0-1,0 1,0-1,-1 1,1 0,-1-1,1 1,-1 0,1 0,-1-1,0 1,0 0,0 0,0-1,0 1,0 0,-1 0,1 0,0-1,-1 1,1 0,-1-1,0 1,0 0,0-1,0 1,0-1,0 1,-43 77,32-61,1 0,1 1,0 0,2 0,0 1,1 0,1 1,1-1,1 1,-1 10,4-13,0 1,1 0,1-1,1 1,1-1,0 0,4 10,-1-10</inkml:trace>
  <inkml:trace contextRef="#ctx0" brushRef="#br0" timeOffset="769.245">2223 876,'-26'14,"1"1,0 1,1 1,1 2,1 0,1 1,0 1,2 1,0 1,1 0,2 2,0 0,2 0,-5 15,17-36,0 0,0 1,1-1,0 0,0 1,0-1,1 1,-1 0,1-1,0 1,0-1,1 1,0-1,-1 1,1-1,1 1,-1-1,1 0,-1 1,1-1,1 0,-1 0,0 0,1-1,0 1,0-1,0 1,0-1,1 0,-1 0,1 0,0-1,0 1,-1-1,2 0,-1 0,0 0,0-1,1 1,-1-1,5 0,-2 0,1 0,0-1,0-1,-1 1,1-1,0-1,-1 1,1-1,-1 0,1-1,-1 0,0 0,0-1,0 1,-1-2,1 1,-1-1,0 0,0 0,3-5,93-126,-92 118,-1-1,-1 0,0 0,-1-1,-1 1,-1-1,-1-1,-1 1,-1-1,0 1,-2-1,-1-19,1 37,1 0,-1-1,0 1,0-1,0 1,0-1,-1 1,1 0,-1-1,0 1,0 0,0 0,0-1,-1 1,1 0,-1 0,0 0,0 1,0-1,0 0,-1 1,1-1,0 1,-1 0,0 0,0 0,1 0,-1 0,0 1,-1-1,1 1,0 0,0 0,0 0,-1 0,1 0,-1 1,1 0,0 0,-1 0,1 0,-1 0,1 0,0 1,-1 0,1 0,0 0,-1 0,1 0,0 1,-21 17,5 1</inkml:trace>
  <inkml:trace contextRef="#ctx0" brushRef="#br0" timeOffset="1031.477">2618 1272,'1'-51,"2"1,2 0,3 0,2 1,8-22,-13 55,0-1,2 1,0 0,1 1,0 0,1 0,1 1,3-3,-10 13,1-1,-1 1,1 0,0 1,0-1,1 1,-1-1,0 1,1 1,0-1,0 1,0-1,0 1,0 1,0-1,1 1,-1 0,0 0,1 1,-1-1,1 1,-1 0,1 1,-1-1,0 1,1 0,2 1,104 61,-88-43</inkml:trace>
</inkml:ink>
</file>

<file path=ppt/ink/ink1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5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1,'-19'0,"0"0,0 2,1 1,-1 0,1 1,-1 1,1 1,1 0,-13 7,22-9,0 0,0 1,1 0,0 1,0-1,0 1,1 0,-1 1,2 0,-1 0,1 0,0 1,0-1,1 1,0 0,0 1,1-1,0 1,1-1,0 1,0 2,0-3,1 0,0 0,0 0,1-1,0 1,1 0,0 0,0 0,0 0,1 0,1-1,-1 1,1-1,0 0,1 1,-1-2,2 1,-1 0,1-1,0 0,0 0,0 0,1 0,0-1,0 0,0 0,1-1,0 0,0 0,0 0,0-1,1 0,-1-1,1 0,6 2,1-2,0-1,0 0,-1-1,1 0,0-1,0-1,0 0,-1-1,1-1,-1 0,13-6,2-1</inkml:trace>
</inkml:ink>
</file>

<file path=ppt/ink/ink1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5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86,'-25'17,"1"1,0 1,2 1,0 1,1 0,1 2,1 1,1 0,2 1,0 1,-3 8,18-31,0 1,0-1,0 0,0 1,0-1,1 1,0-1,-1 0,1 1,0-1,1 1,-1-1,1 1,-1-1,1 0,0 1,0-1,1 0,-1 0,1 0,-1 0,1 0,0 0,0 0,1 0,-1-1,0 1,1-1,-1 0,1 0,0 0,0 0,0 0,0 0,0-1,0 0,0 1,1-1,-1 0,0-1,1 1,-1 0,1-1,0 0,6 2,0 0,0 0,0-1,0-1,0 1,0-2,0 0,0 0,-1 0,1-1,0-1,0 0,-1 0,0-1,1 0,-2 0,1-1,0 0,-1-1,0 0,5-5,0 0,0-1,-2-1,1 0,-2 0,1-1,-2-1,0 1,-1-2,0 1,-2-1,1 0,0-8,-4 18,-1-1,0 0,0 0,-1 0,0 0,0 0,0 0,-1-1,0 1,-1 0,0 0,0 0,0 0,-1 0,0 0,0 0,-1 0,0 1,0-1,0 1,-1 0,0 0,0 0,-1 1,1-1,-1 1,-1 0,1 0,-1 1,1 0,-1 0,0 0,-1 0,1 1,-1 0,1 1,-1-1,0 1,0 1,-5-2,-13 5,6 3</inkml:trace>
</inkml:ink>
</file>

<file path=ppt/ink/ink1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5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0 167,'4'11,"1"0,0 0,0-1,1 1,1-1,0-1,0 1,0-1,1 0,1-1,7 7,-12-12,0 0,0 0,0 0,1-1,-1 1,1-1,0 0,-1 0,1 0,0-1,0 0,0 0,0 0,0-1,0 1,0-1,0 0,0-1,0 1,0-1,0 0,0 0,0-1,0 0,0 1,-1-2,1 1,1-1,9-8,0-1,0 0,-2-1,1 0,-2-1,0 0,0-1,-2-1,0 0,0 0,-2-1,3-8,6-60,-16 61</inkml:trace>
</inkml:ink>
</file>

<file path=ppt/ink/ink1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6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1,'-25'478,"20"-296,-22 249,26-394,9 76,14-91,-11-23</inkml:trace>
</inkml:ink>
</file>

<file path=ppt/ink/ink1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6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37 845,'-2'8,"0"1,1 0,0 0,0 0,0 0,2 0,-1-1,1 1,0 0,1 0,0 0,0-1,1 1,0-1,0 0,1 0,0 0,1 0,2 2,-6-8,1-1,0 1,0-1,0 0,0 1,1-1,-1 0,0-1,0 1,1 0,-1 0,0-1,1 0,-1 1,1-1,-1 0,0 0,1 0,-1-1,1 1,-1 0,0-1,1 0,-1 1,0-1,0 0,1 0,-1-1,0 1,0 0,0-1,0 1,0-1,60-59,-32 21,-1-1,-2-2,-2-1,-2-1,-2 0,-2-2,8-31,-14 37,-2 0,-2 0,-2-1,-1 0,-1-33,-5 60,0 1,0 0,-2 0,0 0,0 0,-2 0,0 0,0 1,-1 0,-1 0,0 0,0 0,-2 1,1 0,-2 1,1 0,-2 0,1 1,-2-1,6 7,0 0,0 1,0-1,-1 1,1 0,-1 1,1-1,-1 1,0 0,0 1,0-1,0 1,0 1,0-1,-1 1,1 0,0 0,0 1,0-1,0 1,0 1,0-1,0 1,0 0,0 1,1-1,-1 1,1 0,0 0,0 1,-1 0,-8 7,1-1,0 2,0-1,2 2,-1 0,2 0,-1 1,2 0,0 1,-7 14,9-9,0 0,1 0,0 1,2-1,1 1,0 0,1 0,2 0,0 0,1 0,1 0,1 0,1 0,1 0,1-1,0 0,2 0,5 10,2 1,1-1,1 0,2-2,1 0,1-1,1-1,1 0,1-2,2-1,0-2,5 3,10 1,1-2,1-1,0-3,5 0,-26-10,2 1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4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53,'-25'23,"1"1,2 0,0 2,2 1,0 0,2 2,1 0,2 1,-1 4,14-31,0 0,0 0,0-1,1 1,-1 1,1-1,0 0,0 0,0 0,0 1,0-1,1 1,0-1,-1 0,1 1,1-1,-1 1,0-1,1 0,0 1,-1-1,1 0,1 0,-1 1,0-1,1 0,-1 0,1 0,0-1,0 1,0 0,1-1,-1 1,1-1,-1 0,1 0,0 0,-1 0,1 0,0 0,0-1,1 0,-1 1,0-1,0 0,2 0,11-3,-1 0,0-1,0-1,0 0,0-1,-1-1,1 0,-1-1,-1 0,0-1,0-1,0 0,-1-1,0 0,-1 0,1-3,-5 8,0 0,0-1,-1 0,0-1,0 1,0-1,-1-1,0 1,0 0,-1-1,0 0,0 0,-1-1,0 1,0-1,-1 1,0-1,-1 0,0 0,0 0,-1 1,0-1,-1 0,1 0,-2 0,1 0,-1 1,-1-1,0 1,0-1,0 1,-1 0,0 0,-5-5,6 8,-1 1,0-1,0 1,0 0,0 1,-1-1,0 1,0-1,0 1,0 1,0-1,0 1,-1 0,1 0,-1 1,0-1,1 1,-1 0,0 1,0-1,1 1,-1 1,0-1,0 1,1 0,-1 0,0 0,1 1,-1 0,1 0,-2 1,-7 9</inkml:trace>
</inkml:ink>
</file>

<file path=ppt/ink/ink1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7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0,'0'7,"-1"195,-15 87,4-80,12-207,0 1,0-1,0 0,1 0,-1 0,1 0,-1 0,1 0,0 0,0 0,0 0,0 0,0 0,0 0,1 0,-1-1,0 1,1 0,-1-1,1 0,0 1,0-1,-1 0,1 0,0 0,0 0,0 0,0 0,0 0,0-1,0 1,1-1,-1 1,0-1,0 0,0 0,0 0,1 0,-1-1,0 1,0 0,0-1,0 0,0 1,0-1,0 0,0 0,0 0,0 0,0 0,-1-1,2 1,154-82,-124 63,0 1,1 2,1 1,1 1,0 2,1 2,0 1,4 2,-38 6,0 1,0 0,0 0,0 1,0-1,0 0,1 1,-1 0,0 0,0 0,0 0,1 1,-1-1,0 1,0 0,0-1,0 2,0-1,0 0,0 0,0 1,0 0,0 0,-1 0,1 0,-1 0,0 0,1 0,-1 1,0-1,0 1,-1 0,1-1,0 1,-1 0,0 0,1 0,-1 0,-1 0,1 1,0-1,-4 7,0-1,-1 0,0 0,-1 0,1 0,-2 0,1-1,-1 0,-1 0,1-1,-1 0,0 0,-1 0,0-1,0 0,0-1,-6 3,10-5,-34 22,-1-2,-1-1,-1-2,0-2,-2-2,0-2,-15 2,51-14,5-1,-1 1,0-1,0 0,0 0,-1-1,1 1,0-1,0 1,0-1,0 0,-1 0,1-1,0 1,0-1,0 1,0-1,0 0,0 0,0 0,0-1,0 1,-4-10</inkml:trace>
</inkml:ink>
</file>

<file path=ppt/ink/ink1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7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1 344,'27'-8,"0"-2,0-1,-1-1,0-1,-1-1,0-1,-2-2,0 0,17-17,22-50,-61 82,1-1,-1 0,0 0,0 0,0 1,-1-1,1 0,-1 0,1 0,-1 0,0 0,0 0,-1 0,1 0,0 0,-1 0,0 0,0 0,0 1,0-1,0 0,0 0,-1 1,1-1,-1 1,0-1,0 1,0 0,0 0,0 0,0 0,-1 0,0 0,-1-1,0 1,1 0,-1 0,0 0,-1 1,1-1,0 1,0 0,-1 0,1 1,0-1,-1 1,1 0,-1 0,1 0,0 1,-1-1,1 1,0 0,0 1,-1-1,1 1,0 0,0 0,0 0,1 0,-1 1,1-1,-1 1,1 0,-2 2,-6 5,2 0,-1 1,2 0,-1 0,2 1,-1 0,2 0,0 1,-2 6,3-11,1 0,1 0,0 1,0-1,0 1,1 0,1 0,-1 0,1 0,1 0,0 0,0 0,1 0,0 0,0 0,1 0,0 0,1-1,0 1,0-1,1 0,0 1,0-2,1 1,0 0,1-1,0 0,0 0,12 5,0-1,1-1,-1-1,2-1,0 0,0-2,0 0,0-1,1-1,0-1,20 0,-8 0</inkml:trace>
</inkml:ink>
</file>

<file path=ppt/ink/ink1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8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23,'0'43,"0"43,0 17,0-5,0-9,0-10,0-14,5-13,2-6,-1-6,-1-5,3-8,1-4,-2-1,-2 0,-1 1,-7-3,-2-5</inkml:trace>
  <inkml:trace contextRef="#ctx0" brushRef="#br0" timeOffset="399.874">0 587,'881'0,"-820"11,-82 15,12-18,-3 0,0 1,1 0,0 1,1 1,0-1,1 2,0-1,0 1,1 1,-2 6,7-15,0 1,0 0,0 0,1 0,0 0,0 0,0 0,1 1,0-1,0 1,0-1,0 1,1-1,0 1,0-1,1 1,0 0,0-1,0 0,0 1,1-1,0 0,0 1,0-1,1-1,0 1,1 2,6 2,0-1,1 0,-1-1,1-1,1 1,-1-2,1 1,0-2,0 0,0 0,1-1,0 0,-1-1,1-1,0 0,0-1,0 0,0-1,0 0,-1-1,1-1,-1 0,1-1,-1 0,0 0,0-2,-1 1,1-1,-1-1,-1 0,6-5,-11 8,0 0,0 0,-1-1,1 0,-1 0,0 0,0 0,0-1,-1 0,0 0,0 0,-1 0,1 0,-1 0,-1 0,1-1,-1 1,0-1,0 0,-1 1,0-1,0 1,-1-1,0 1,0-1,-1-2,0-1,-1 1,0 0,-1 0,0 0,0 0,-1 1,0 0,-1 0,1 0,-2 0,1 1,-1 0,0 1,0-1,-1 1,0 0,0 1,0 0,-1 1,0-1,1 2,-2-1,1 1,0 0,-1 1,1 0,-1 1,1 0,-9 0,-11 0</inkml:trace>
  <inkml:trace contextRef="#ctx0" brushRef="#br0" timeOffset="3761.738">1412 925,'27'2,"1"-1,-1-1,1-2,-1 0,1-2,-1-1,0-2,-1 0,1-2,20-10,-33 12,0 0,0-2,-1 1,0-2,0 0,-1 0,0-1,-1-1,0 0,-1-1,0 1,-1-2,-1 1,3-7,78-212,-85 221,5-20,-1 0,-1-1,-2 1,-1-1,-2 0,-1-1,-2-6,2 35,-1 0,1 0,-1 0,0 0,-1 0,1 0,-1 0,0 1,0-1,0 0,0 0,-1 0,1 1,-1-1,0 1,0-1,0 1,-1 0,1 0,-1 0,1 0,-1 0,0 1,0-1,-1 1,1 0,0 0,-1 0,1 0,-1 1,0-1,0 1,1 0,-1 0,0 0,0 1,0-1,0 1,0 0,0 0,0 1,0-1,0 1,-1 0,-10 7,1 0,0 2,1 0,0 0,0 1,1 1,1 0,0 0,0 1,2 1,-1-1,2 2,-7 13,9-19,-4 6,0 1,1-1,0 1,2 1,0 0,0 0,2 0,0 1,1-1,1 1,0 0,2 0,0 1,1-1,1 0,0 0,2 0,0 0,1 0,0 0,1-3,1-1,0 1,1-1,0 0,1-1,0 0,1 0,1-1,0 0,1 0,0-1,1-1,0 0,0-1,1 0,0-1,1 0,0-1,0 0,1-2,-1 1,1-2,1 0,-1-1,0 0,15 0,26-8,-32-2</inkml:trace>
  <inkml:trace contextRef="#ctx0" brushRef="#br0" timeOffset="4230.764">2511 474,'-13'15,"1"1,0 0,1 0,1 2,0-1,1 1,1 0,1 1,1 0,0 0,1 0,1 1,1 0,1 0,2-17,1 1,-1-1,1 0,-1 1,1-1,0 0,1 0,-1 0,0 0,1 0,-1 0,1 0,0 0,0 0,0-1,1 1,-1-1,1 0,-1 0,1 1,0-2,-1 1,1 0,0 0,0-1,1 0,-1 0,0 0,0 0,0 0,1 0,-1-1,1 0,-1 1,0-1,1-1,-1 1,0 0,1-1,-1 0,0 0,0 0,1 0,0-1,23-9,-1-2,-1 0,0-2,-1-1,0-1,-2-1,0 0,-1-2,0-1,-2 0,-1-2,-1 0,0-1,-2 0,-1-1,1-5,-6 14,-1-1,-1 0,0 0,-1 0,-1-1,0 0,-2 0,0 0,-1 0,0-1,-2 1,0-1,-2 1,1 0,-2-1,-1 1,0 0,-1 1,-1-1,-1 1,-3-6,7 17,1 1,-2 0,1-1,0 1,-1 1,0-1,0 0,-1 1,1 0,-1 0,0 0,0 1,0 0,-1-1,1 2,-1-1,1 1,-1 0,0 0,0 0,0 1,0 0,0 0,0 1,0-1,-1 2,1-1,0 0,0 1,0 0,0 1,0-1,0 1,0 0,1 1,-1-1,1 1,-1 0,1 1,0-1,-3 5,0 0,0 0,1 1,0 0,0 0,1 1,0 0,1 0,0 0,1 1,0-1,1 1,0 0,0 0,1 1,1-1,0 0,0 0,1 1,1-1,0 0,2 10,1 2,1 0,1 0,1 0,1-1,1 0,1-1,0 0,2 0,1-1,9 10,2 1,2-2,2 0,0-2,2-1,1-2,0-1,2-1,1-2,0-1,11 2,-17-10,-4-3</inkml:trace>
</inkml:ink>
</file>

<file path=ppt/ink/ink1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34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52,'5'108,"4"1,14 47,15 177,-16-75,-20-246,1-6,-1 1,0 0,-1 0,0 0,0 0,0 0,-1 0,0 0,0 0,-1 0,0 0,0-1,-1 1,1 0,-2 0,1-1,-1 1,-1 2,-7 3</inkml:trace>
  <inkml:trace contextRef="#ctx0" brushRef="#br0" timeOffset="253.352">1 758,'74'-4,"1"-2,-1-4,-1-4,0-2,-1-3,0-4,-2-3,-1-3,33-20,-63 29,-2-3,0 0,-1-2,18-18,-37 27</inkml:trace>
  <inkml:trace contextRef="#ctx0" brushRef="#br0" timeOffset="5770.587">1158 108,'14'27,"-1"1,-1 1,-1-1,-2 2,-1-1,-1 1,-2 0,2 29,-8 552,27-434,-26-176,-1 1,1 0,-1 0,1 0,0-1,0 1,0 0,0 0,1 0,-1 0,0-1,1 1,-1 0,1 0,-1-1,1 1,0 0,0-1,0 1,0-1,0 1,0-1,0 1,1-1,-1 0,0 1,1-1,-1 0,1 0,-1 0,1 0,0-1,-1 1,1 0,0-1,0 1,-1-1,1 1,0-1,0 0,0 0,0 0,-1 0,1 0,0 0,0 0,0-1,-1 1,1-1,0 1,0-1,-1 0,1 0,0 0,62-120,-55 101,7-19,2 0,1 1,2 1,1 1,2 1,2 1,1 1,12-10,-38 42,0 0,1-1,-1 1,0 0,1 0,-1 0,1 0,0 0,-1 0,1 0,0 0,-1 1,1-1,0 1,0-1,0 1,0 0,-1 0,1 0,0 0,0 0,0 0,0 0,0 1,-1-1,1 0,0 1,0 0,-1-1,1 1,0 0,-1 0,1 0,-1 0,1 0,-1 0,1 1,-1-1,0 0,0 1,1-1,-1 1,0-1,-1 1,1 0,0-1,0 3,30 88,-16 112,10-169,-9-29</inkml:trace>
  <inkml:trace contextRef="#ctx0" brushRef="#br0" timeOffset="6738.236">2343 701,'-37'14,"0"1,1 2,0 2,2 1,0 1,1 2,2 2,0 0,2 2,-2 4,-26 57,56-86,0 1,0 0,0-1,0 1,1 0,-1 0,1 0,0-1,0 1,0 0,0 0,0 0,0 0,1 0,-1 0,1-1,0 1,0 0,0 0,0-1,1 1,-1-1,1 1,-1-1,1 0,0 1,0-1,0 0,0 0,0 0,1-1,-1 1,2 1,4-1,1-1,-1 1,0-1,0-1,1 1,-1-1,0-1,1 0,-1 0,0 0,0-1,0 0,0-1,0 0,0 0,-1-1,1 0,-1 0,0-1,0 1,3-4,-10 7,40-26,-1-2,-2-1,-1-2,-1-2,24-31,9-7,-67 70,0 0,0 0,0 0,0 0,1 1,-1-1,0 0,1 1,-1-1,1 1,0-1,0 1,-1 0,1 0,0-1,0 2,0-1,0 0,0 0,0 0,0 1,0-1,1 1,-1 0,0 0,0 0,0 0,0 0,1 0,-1 0,0 1,0-1,0 1,0-1,0 1,0 0,0 0,0 0,1 0,26 112,-28-100,1 1,0-1,2 0,-1 0,1 0,1 0,0-1,1 0,4 7,-5-12,0 0,0-1,0 0,1 0,0 0,1-1,-1 1,1-2,0 1,0-1,0 0,1 0,-1-1,1 0,0 0,0-1,0 0,0 0,0-1,0 0,1-1,-1 1,0-2,1 1,-1-1,0 0,0-1,0 0,0 0,0-1,0 0,2-2,18-10,-1-1,0-2,-2 0,0-2,-1-1,-1-1,-1-1,-1 0,-1-2,-1 0,-1-2,-2 0,0-1,-2 0,-1-1,-2 0,0-1,2-19,-4 7,-2 0,-2 0,-2 0,-1-1,-3 0,-1 1,-2-1,-2 1,-2 0,-9-27,16 63,0 0,0 0,0 0,-1 0,0 1,0-1,-1 0,0 1,0 0,0-1,0 1,-1 0,0 1,0-1,0 1,-1 0,1 0,-1 0,0 0,0 1,-4-3,5 8,1-1,0 1,-1 0,1 0,0 0,0 0,1 1,-1-1,0 1,1 0,0 0,-1 0,1 0,0 0,0 0,1 0,-1 1,1-1,0 0,0 1,0 0,0-1,0 1,1-1,-1 1,1 0,0 0,-7 49,2 0,3 0,2 0,3 13,-1 21,-2-42,1 0,3-1,2 1,1-1,2 0,3-1,1 0,2-1,2 0,19 34,-13-49,-23-26,0-1,0 1,1-1,-1 0,0 1,1-1,-1 1,1-1,-1 0,0 0,1 1,-1-1,1 0,-1 0,1 1,-1-1,1 0,-1 0,1 0,-1 0,1 0,-1 0,1 0,-1 0,1 0,-1 0,1 0,-1 0,1 0,-1 0,1 0,-1 0,1-1,-1 1,1 0,-1 0,1-1,-1 1,0 0,1 0,-1-1,1 1,-1-1,0 1,1 0,-1-1,0 1,0-1,1 1,-1-1,0 1,0-1,0 1,1-1,-1 1,0-1,0 1,0-1,0 1,0-1,0 1,0-6,0 1,-1 0,0 0,0 0,0-1,0 1,-1 0,0 0,0 1,0-1,-1 0,1 1,-1-1,0 1,-3-3,-11-16</inkml:trace>
  <inkml:trace contextRef="#ctx0" brushRef="#br0" timeOffset="6979.693">2767 503,'33'10,"36"2,10-4,2-5,-4-2,-5-1,-5-1,-4 0,-9-5,-3-2,-1 1,0 2,-3 1,-5 2,-4 1,-5 1,-7 0</inkml:trace>
</inkml:ink>
</file>

<file path=ppt/ink/ink1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5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1,'-27'112,"4"2,6 0,5 1,5 1,5 4,3-74,18 207,-14-229</inkml:trace>
</inkml:ink>
</file>

<file path=ppt/ink/ink1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53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0 594,'6'5,"0"0,0-1,0 1,1-1,-1-1,1 1,0-1,0 0,1-1,-1 0,0 0,1 0,-1-1,1 0,0-1,-1 1,1-2,0 1,-1-1,1 0,-1 0,1-1,-1 0,0-1,1 1,3-3,21-10,-1-1,-1-1,0-2,-2-1,4-5,-30 25,7-7,34-24,-2-1,-2-2,0-2,3-8,-15 14,-16 21,-1-1,0 0,-1 0,0-1,-1-1,0 1,-1-1,0-1,0 1,-2-1,1 0,-2-1,0 1,0-1,-2 0,1 0,-2 0,1-8,-2 19,-1 1,1 0,0-1,0 1,-1 0,0-1,1 1,-1 0,0 0,0 0,0-1,0 1,-1 0,1 1,0-1,-1 0,0 0,1 0,-1 1,0-1,0 1,0 0,0-1,0 1,0 0,0 0,0 0,0 0,-1 1,1-1,0 1,-1-1,1 1,0 0,-1 0,1 0,-1 0,-3 0,0 1,0 0,0 0,0 1,0 0,0 0,0 0,1 1,-1 0,1 0,0 0,0 0,0 1,0 0,-13 13,2 0,-1 1,2 0,1 2,0-1,1 2,2 0,0 0,1 1,1 0,1 1,-5 21,12-35,-1 1,1 0,1-1,-1 1,2 0,-1 0,2-1,-1 1,1-1,0 1,1-1,0 0,1 0,0 0,0 0,1-1,0 0,1 0,-1 0,2 0,-1-1,1 0,0 0,0-1,1 0,0 0,0-1,0 0,5 2,12 4,-1-1,2-1,-1-1,1-1,0-2,1 0,-1-2,1-1,0-1,0-1,-1-1,1-2,15-3,5-3,-1-2,0-2,-1-2,-1-2,0-2,-2-1,11-9,-31 17,0-2,-1-1,0 0,-1-2,-1 0,-1-1,0-1,-1 0,-1-2,1-2,-15 19,0 1,0 0,-1-1,1 1,-1-1,0 1,0-1,0 0,0 1,0-1,-1 0,0 0,0 1,0-1,0 0,0 0,-1 1,0-1,0 0,0 0,0 1,0-1,-1 1,0 0,1-1,-1 1,0 0,-1 0,1 0,-1 0,1 0,-1 1,0-1,0 1,0-1,0 1,0 0,-1 1,1-1,-3-1,-1 1,-1-1,0 1,1 0,-1 1,0-1,0 2,0-1,0 1,0 0,0 1,0 0,1 0,-1 1,0 0,0 0,1 0,-1 1,1 1,0-1,0 1,0 0,1 1,-1 0,1 0,0 0,1 0,-1 1,1 0,0 0,0 1,1 0,0-1,0 1,1 1,-1-1,2 0,-1 1,1 0,0-1,1 1,-1 0,2 0,-1 0,1 0,0 0,1 2,1-1,1 1,0-1,0 0,1 0,0-1,1 1,0-1,0 0,0 0,1 0,1-1,-1 0,1 0,0-1,1 1,-1-2,1 1,1-1,-1 0,6 2,7 3,2 0,-1-2,1 0,0-2,1 0,-1-2,20 2,-12-3,0-2,-1 0,1-2,0-1,0-2,-1-1,0-1,0-2,0-1,-1-1,0-1,-1-2,0-1,-2-1,1-1,-2-2,0 0,2-5,-13 11,-1-2,0 1,-1-2,-1 0,0 0,-1-1,5-11,-12 21,-1 1,1-1,-1 0,0 0,-1 0,1 0,-1 0,-1-1,1 1,-1 0,0 0,0-1,-1 1,0 0,0 0,0 0,-1 0,0 0,0 0,0 0,-1 0,0 1,0-1,-3-2,2 4,-1 0,0 1,0-1,0 1,0 0,0 1,-1-1,1 1,-1 0,0 1,1-1,-1 1,0 0,0 1,0-1,0 1,0 0,1 1,-1 0,0-1,0 2,0-1,1 1,-1 0,1 0,-1 0,1 1,0 0,0 0,0 0,0 1,0-1,1 1,0 0,0 1,0-1,-2 4,-2 0,1 1,1 0,0 0,0 0,0 1,2 0,-1 0,1 0,0 1,1-1,0 1,1 0,0 0,1 0,0 0,1 0,0 0,1 0,0 0,1 0,0 0,0 0,1-1,1 1,0-1,0 0,1 0,0 0,1 0,0-1,1 0,2 3,5 1,1-1,0-1,1 0,0-1,0 0,1-2,1 0,-1 0,1-2,0 0,1-2,-1 1,1-2,0-1,0 0,0-2,1 0,4 0</inkml:trace>
  <inkml:trace contextRef="#ctx0" brushRef="#br0" timeOffset="329.612">2653 142,'38'-5,"33"-1,8-5,-4-1,-11 3,-10 2,-11 2,-7 2,-5 2,-3 1,-1 0,-1 0,0-4,0-2,-3 1</inkml:trace>
  <inkml:trace contextRef="#ctx0" brushRef="#br0" timeOffset="563.016">2794 396,'38'0,"28"0,6-4,-3-3,-4 1,-9 1,-3 1,-7 2,-6-4,-5-1,-4 1,-2 2,-1 1,-1 1,0 1,-5 1</inkml:trace>
</inkml:ink>
</file>

<file path=ppt/ink/ink1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3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248 402,'-38'43,"-18"29,1 7,10-6,12-9,12-17</inkml:trace>
  <inkml:trace contextRef="#ctx0" brushRef="#br0" timeOffset="851.78">1152 64,'-16'23,"2"1,0 1,2 0,1 1,1 0,1 1,-4 20,11-40,0 0,0 0,0 1,1-1,0 1,0-1,1 1,0-1,0 1,1-1,0 1,0-1,1 0,0 1,0-1,1 0,0 0,0-1,1 1,-1 0,1-1,1 0,-1 0,1 0,0-1,4 4,-4-5,1-1,-1 1,1-1,-1 0,1 0,0-1,1 0,-1 0,0 0,0-1,1 0,-1 0,1 0,-1-1,1 0,-1-1,1 1,-1-1,1 0,-1-1,0 1,0-1,1-1,-1 1,-1-1,1 0,148-110,12-27,-166 139,1 0,-1 0,1 0,-1 0,1 0,-1 0,1 0,-1 1,1-1,0 0,0 0,-1 1,1-1,0 0,0 1,0-1,0 1,0-1,0 1,0 0,0-1,0 1,0 0,0 0,0-1,0 1,0 0,0 0,0 0,0 0,0 0,0 1,0-1,0 0,0 0,0 1,0-1,0 0,0 1,0-1,0 1,-1 0,1-1,0 1,0 0,0-1,-1 1,1 0,0 0,-1-1,1 1,-1 0,1 0,-1 0,1 0,-1 1,10 63,-10-55,1-1,0 1,0 0,1-1,0 1,0-1,1 0,1 0,-1 0,2 0,-1-1,1 1,5 6,-4-12,0 0,0 0,0 0,1-1,-1 1,0-1,1-1,0 0,-1 0,1 0,0 0,0-1,0-1,-1 1,1-1,0 0,-1 0,1-1,0 0,-1 0,0-1,1 1,-1-1,0-1,-1 1,1-1,-1 0,1 0,-1-1,0 0,-1 1,4-6,5-4,-1 0,0-2,-1 1,-1-1,-1-1,0 0,-1 0,0 0,-2-1,4-17,6-11,-9 28</inkml:trace>
  <inkml:trace contextRef="#ctx0" brushRef="#br0" timeOffset="1250.768">2365 374,'23'-11,"17"-8,0-1,-2-2,0-2,-1-1,-2-2,7-8,11-51,-52 83,0 0,0 0,-1 0,1 0,-1 0,0 0,0 0,0 0,0 0,0 0,-1 0,1 0,-1 0,0 0,0 0,0 1,0-1,0 0,-1 0,1 1,-1-1,0 1,0 0,0-1,0 1,0 0,0 0,0 0,-1 0,1 1,-3-2,-1 0,-1 0,0 0,0 1,0-1,-1 2,1-1,0 1,-1 0,1 0,-1 1,1 0,-1 1,1 0,0 0,-1 0,1 1,0 0,0 0,0 1,0 0,0 0,0 1,-4 3,-3 1,0 2,1 0,0 0,0 1,1 1,1 0,0 1,0 0,2 0,-2 4,2-2,0 1,1 0,1 0,1 1,0 0,1 0,1 0,1 0,0 4,2-15,1 0,-1 0,1 0,1 1,-1-1,1 0,0 0,1 0,-1 0,1 0,0 0,1-1,-1 1,1-1,1 1,-1-1,1 0,-1 0,1 0,1-1,-1 1,1-1,-1 0,1-1,0 1,1-1,3 2,12 3,0-2,1 0,0-1,0-1,0-1,0-2,1 0,-1-1,0-1,0-1,1-1,-1-1,-1-1,1 0,3-3,12-2</inkml:trace>
  <inkml:trace contextRef="#ctx0" brushRef="#br0" timeOffset="40458.738">1095 1333,'2'-1,"-1"0,1 0,-1 0,1 0,-1 0,0 0,1-1,-1 1,0 0,0-1,0 1,0-1,0 0,0 1,-1-1,1 0,0 1,-1-1,1 0,-1 0,0 1,0-1,1 0,-1 0,0 0,-1 0,1 1,0-1,0 0,-1 0,1 1,-1-1,0 0,1 1,-1-1,0 0,0 1,0-1,0 1,0-1,-1 1,1 0,0-1,0 1,-1 0,1 0,-1 0,1 0,-1 0,0 0,1 1,-1-1,0 0,0 1,1 0,-1-1,0 1,0 0,1 0,-1 0,0 0,0 0,0 0,0 0,-44 6,0 2,0 1,1 3,1 2,0 1,0 3,2 1,-24 16,64-35,0 0,0 0,0 1,0-1,-1 1,1 0,0 0,0-1,1 1,-1 0,0 1,0-1,0 0,1 1,-1-1,0 1,1-1,0 1,-1-1,1 1,0 0,0 0,0 0,0 0,0 0,0 0,1 0,-1 0,1 0,-1 0,1 0,0 1,0-1,0 0,0 0,0 0,0 0,0 0,1 1,-1-1,1 0,0 0,0 0,0 0,-1 0,2 0,-1-1,0 1,0 0,1 0,-1-1,1 1,-1-1,1 1,14 6,-1-1,2 0,-1-1,1-1,0 0,0-1,0-1,17 0,-7-1,-22-2,0-1,1 1,-1 0,0 1,0-1,0 1,0 0,-1 0,1 1,0-1,0 1,-1 0,1 1,-1-1,1 1,-1-1,0 1,0 1,2 1,-6-1,0-1,0 1,-1-1,1 0,-1 1,0-1,0 1,0-1,0 0,0 0,-1 1,1-1,-1 0,0 0,0-1,0 1,-1 0,1-1,-1 1,1-1,-1 0,0 0,0 0,0 0,0 0,0 0,0-1,-3 1,2 1,-40 26,17-13,0 1,1 2,1 1,0 1,2 1,0 0,-13 21,32-40,1 1,0 0,0 0,0 1,0-1,1 0,-1 1,1 0,1-1,-1 1,1 0,-1 0,1 0,1 0,-1 0,1 0,0 1,0-1,0 0,1 0,-1 0,1 0,1 0,-1 0,1 0,-1-1,2 1,-1 0,0-1,1 1,0-1,0 0,0 0,0 0,1 0,0-1,-1 0,1 1,1-1,-1 0,2 0,10 3,1-1,-1-1,1-1,0 0,0-1,0-1,0-1,0 0,0-1,0-1,0 0,6-3,-20 4,6 0,0 0,0-1,0 0,0 0,0-1,-1 0,1-1,-1 0,0 0,0-1,0 0,-1-1,5-3,0-7</inkml:trace>
  <inkml:trace contextRef="#ctx0" brushRef="#br0" timeOffset="40960.736">813 882,'-28'315,"16"32,16-24,4-137,-6-130,-3-1,-2 0,-2 0,-3 0,-8 24,-5 6,18-61</inkml:trace>
</inkml:ink>
</file>

<file path=ppt/ink/ink1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2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10,'39'0,"26"5,8 1,-5 0,-8-1,-10-2,-9-1,-6-1,-4 0,-3-1,-2 0,1-1,-1-4,1-1,0 0,-4-4,-6 0</inkml:trace>
</inkml:ink>
</file>

<file path=ppt/ink/ink1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22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24,'39'9,"36"-1,10-2,1-7,-10-3,-13-2,-12 2,-10 0,-8-4,-4 0,-2 1,-6 2</inkml:trace>
</inkml:ink>
</file>

<file path=ppt/ink/ink1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1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285 484,'58'-4,"-1"-2,0-2,0-3,-1-2,0-3,-1-2,-1-3,-1-2,-1-2,-1-3,-2-1,29-24,-3-37,-73 87,-1 0,1 0,-1 0,0-1,0 1,0-1,0 1,-1-1,0 1,1-1,-1 1,-1-1,1 1,0-1,-1 1,0-1,1 1,-2-1,1 1,0 0,0-1,-1 1,0 0,0 0,0 0,0 0,0 1,-1-1,1 0,-3-1,-3-1,1 0,-1 1,-1 0,1 0,0 1,-1 0,0 1,0 0,0 0,0 1,0 0,0 0,0 1,0 0,0 1,0 0,0 1,0-1,0 2,1-1,-1 1,1 1,-1-1,1 1,0 1,1 0,-1 0,-1 2,-17 17,2 1,0 2,2 0,1 2,1 0,2 1,1 1,1 1,2 0,1 1,1 0,2 1,-3 22,-15 93,7 1,7 1,6 0,12 134,-4-187,2-76,0 1,-2-1,-1 0,-1 0,-1 1,0-1,-2-1,-1 1,0-1,-2 0,0 0,-1-1,-2 0,0 0,-1-1,0-1,-2 0,0-1,-1 0,-1-2,-10 10,15-18,1 0,-1 0,0-1,0-1,0 1,-1-2,0 0,0 0,0-1,0-1,-1 0,1 0,-1-1,1-1,-1 0,0-1,1 0,0-1,-1-1,1 1,-1-2,7-3,-1 0,1 0,0 0,1-1,0 0,0 0,1 0,0-1,0 1,1-1,0 0,0 0,1 0,0-1,1 1,0 0,1-1,0 1,1-10,-1 19,-2-29</inkml:trace>
  <inkml:trace contextRef="#ctx0" brushRef="#br0" timeOffset="351.479">2 1077,'76'3,"0"-3,0-4,-1-2,7-6,2 2,-1-5,0-3,-1-4,-1-3,55-27,-19-14,-157 149,34-68,1 0,0 1,2 0,-1-1,2 1,0 0,1 1,1-1,1 0,0 0,1 0,0 0,1 0,1-1,1 1,0-1,1 0,3 5,1-2</inkml:trace>
  <inkml:trace contextRef="#ctx0" brushRef="#br0" timeOffset="1454.341">1753 456,'-7'0,"0"1,1 0,-1 0,1 0,-1 1,1 0,0 0,-1 1,1 0,0 0,1 0,-1 0,1 1,-1 0,1 1,0-1,0 1,1 0,0 0,0 0,0 1,0-1,1 1,0 0,0 0,0 0,0 4,-28 59,3 2,4 1,2 1,4 1,3 0,3 1,2 19,7-72,1 1,1-1,1 0,1 1,1-1,1 0,1 0,1 0,1 0,1-1,0 0,2 0,0-1,2 1,-5-16,0 0,0 0,1-1,-1 0,1 0,0-1,0 0,1 0,-1-1,0 0,1 0,-1 0,1-1,0 0,-1-1,1 0,0 0,0-1,-1 0,1 0,0 0,-1-1,0 0,2-1,31-16,-26 7</inkml:trace>
  <inkml:trace contextRef="#ctx0" brushRef="#br0" timeOffset="3235.462">2345 597,'-91'257,"-6"35,84-261,3-11,2 1,0 0,1 0,1 0,1 1,1 0,-1 14,5-33,1-1,-1 1,0-1,0 1,1-1,-1 0,1 1,0-1,0 0,0 1,0-1,0 0,0 0,1 0,-1 0,1 0,-1 0,1-1,0 1,0 0,0-1,0 1,0-1,0 0,0 0,0 1,0-1,1-1,-1 1,0 0,1-1,-1 1,0-1,1 1,-1-1,1 0,-1 0,1-1,-1 1,2-1,97-26,-78 15,-19 11,1 0,-1-1,1 0,-1 0,1 0,-1 0,0 0,0-1,0 0,0 0,-1 0,1 0,-1-1,0 1,1-1,-2 0,1 0,0 0,-1 0,0-1,0 1,0-1,-1 1,1-1,-1 1,0-1,0 0,-1-2,-4-9</inkml:trace>
  <inkml:trace contextRef="#ctx0" brushRef="#br0" timeOffset="3447.556">1893 935,'68'-5,"26"-1,2 0,-5 1,-14-3,-15 0,-13 0,-10 3,-7 2,-4 1,-3 1,-4 1</inkml:trace>
  <inkml:trace contextRef="#ctx0" brushRef="#br0" timeOffset="3734.247">2797 879,'38'0,"28"0,6 0,-3 0,-9-4,-10-3,-9 1,-6 1,-5 1,-7 2</inkml:trace>
  <inkml:trace contextRef="#ctx0" brushRef="#br0" timeOffset="3917.291">2768 1133,'63'-9,"24"-4,8 1,-7 2,-15-2,-9 1,-11 3,-10 2,-7 2,-10 2</inkml:trace>
  <inkml:trace contextRef="#ctx0" brushRef="#br0" timeOffset="4289.104">4152 681,'-51'30,"1"3,2 2,2 2,1 1,2 3,-31 38,70-76,1 0,-1 1,1-1,0 1,0 0,0 0,0 0,1 1,-1-1,1 0,0 1,1 0,-1-1,1 1,0 0,0 0,0-1,1 1,0 0,0 0,0 0,0 0,1 0,0 0,0 0,0-1,0 1,1 0,0-1,0 1,0-1,1 0,-1 1,1-1,0 0,3 2,10 3,-1 0,1-2,1 0,-1 0,1-2,0 0,1-1,-1-1,1-1,-1 0,1-1,0-1,0 0,-1-2,1 0,17-5,-11 5,-1-1,1-1,-1-1,0-1,0-1,0-1,-1-1,0-1,-1-1,0 0,-1-2,13-11,52-76,-82 95,-1 0,0 1,0-1,0 0,-1 0,1 0,-1 0,0-1,-1 1,1 0,-1 0,0 0,0-1,-1 1,0 0,0 0,0 0,0 0,-1 0,0 0,0 0,0 0,-3-4,-4-1,0 0,0 0,-1 1,0 1,-1 0,0 0,0 1,-1 0,0 1,0 0,-1 1,1 0,-11-1,-12-5,0 3,-1 0,0 3,0 1,-1 1,-4 3,3-1</inkml:trace>
  <inkml:trace contextRef="#ctx0" brushRef="#br0" timeOffset="4469.451">3672 879,'504'28,"-425"-27,0-4,73-11,45-10,-168 18</inkml:trace>
  <inkml:trace contextRef="#ctx0" brushRef="#br0" timeOffset="4985.891">4829 258,'36'62,"-2"1,-4 2,-2 2,-3 0,-3 2,-4 0,-2 1,-3 1,-2 10,-10-60,-1 0,-1 0,-1 0,0 0,-2 0,0 0,-2-1,0 1,-1-1,-1-1,-1 0,0 0,-2 0,0-1,-1-1,-1 0,0-1,-2 0,1-1,-2 0,-9 5,-38 27,41-29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5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148 626,'-20'25,"2"0,1 1,0 1,2 1,1 0,2 1,1 0,-6 24,16-51,0-1,0 1,0 0,1 0,-1 0,1 0,-1 0,1-1,0 1,-1 0,1 0,0 0,0 0,1 0,-1 0,0 0,1 0,-1 0,1 0,-1 0,1-1,0 1,0 0,0 0,0-1,0 1,0-1,0 1,1-1,-1 1,1-1,-1 0,1 0,-1 1,1-1,0 0,-1 0,1-1,0 1,0 0,0-1,-1 1,1-1,0 1,0-1,0 0,0 0,0 0,0 0,0 0,0 0,2-1,15-6,0 0,-1-1,1-2,-1 0,-1 0,0-2,-1 0,0-1,-1 0,0-1,-1-1,-1-1,6-7,25-36,-3-3,-3-1,-2-1,1-12,-25 56,-1 0,-1-1,-1 0,-1 0,-1-1,-1 0,-1 0,-1-1,0 0,-2 1,-1-1,-1 0,0 0,-2 0,-1 0,-1 1,-1-2,3 19,0 1,0 0,-1 0,1-1,-1 1,0 1,0-1,-1 0,1 1,-1 0,0 0,1 0,-1 0,-1 0,1 1,0 0,-1 0,1 0,-1 0,1 1,-1 0,0 0,0 0,1 0,-1 1,0 0,0 0,0 0,0 0,0 1,1 0,-1 0,0 0,1 1,-1 0,0 0,1 0,0 0,0 0,-1 1,2 0,-1 0,0 0,-1 2,-14 9,1 1,1 1,0 1,1 0,1 1,0 1,2 0,0 1,1 0,1 1,1 0,1 1,1 0,1 1,0-1,2 1,1 1,1-1,1 0,1 1,1 0,1 8,3-12,1-1,1 0,1 0,1 0,0-1,1-1,1 1,1-1,0-1,1 0,1-1,0 0,1-1,1 0,0-1,1-1,0-1,1 0,1-1,-1-1,1 0,1-1,-1-2,1 1,1-2,-1-1,1 0,0-2,-1 0,10-1,12 1,-6-3</inkml:trace>
</inkml:ink>
</file>

<file path=ppt/ink/ink1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24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443 18,'-20'-2,"-1"0,1 1,0 1,0 2,0-1,0 2,0 1,0 1,0 0,1 1,0 1,1 1,-1 1,1 1,1 0,0 1,1 1,0 0,0 1,-2 5,14-16,1 0,-1 1,1 0,0 0,-1 0,2 0,-1 0,0 1,0-1,1 1,0-1,0 1,0 0,0 0,1 0,-1 0,1 1,0-1,0 0,1 0,-1 1,1-1,0 0,0 1,1-1,-1 0,1 1,0-1,0 0,0 0,1 0,-1 1,1-2,0 1,0 0,0 0,2 1,3 2,0 0,0-1,1 0,0-1,0 0,0 0,1-1,-1 0,1 0,0-1,0 0,0 0,1-1,-1-1,1 1,-1-1,1-1,-1 0,1 0,-1-1,5-1,-5 1,0 1,0 0,0 1,0 0,0 0,0 1,0 0,0 1,-1 0,1 0,-1 1,0 0,0 0,0 1,-1 0,0 1,0-1,0 1,0 1,-1-1,0 1,-1 0,3 4,3 10,-1 0,0 0,-2 1,-1 0,-1 0,0 1,-2 0,-1 0,-1 0,0 0,-2 0,-1 0,-2 16,2-32,0-1,-1 1,0-1,0 1,0-1,-1 0,1 0,-2 0,1 0,-1-1,1 1,-1-1,-1 0,1 0,-1 0,0-1,0 0,0 0,-1 0,0 0,1-1,-1 0,0 0,-1-1,1 1,0-1,-4 0,-7 2,-1 0,1-2,-1 0,0 0,1-2,-1 0,0-1,1-1,-17-4,29 5,-1 0,1 0,-1 0,1 0,0-1,0 0,0 0,0-1,0 1,0-1,1 0,-1 0,1-1,0 1,0-1,0 0,0 0,1 0,-1-1,1 1,0-1,1 0,-1 0,1 0,0 0,0 0,1 0,-1-1,1 1,0-1,-1-16</inkml:trace>
  <inkml:trace contextRef="#ctx0" brushRef="#br0" timeOffset="921.755">527 18,'5'0,"11"0,8 0,4 0,2 0,2 0,-1 0,-1 0,0 0,0 0,-2 0,1 0,-1 0,0 0,0 0,-4-5,-2-1,-5-1</inkml:trace>
</inkml:ink>
</file>

<file path=ppt/ink/ink1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32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0 452,'2'-2,"-1"0,1 0,-1 0,1 0,-1 1,1-1,0 1,0-1,0 1,0 0,0 0,0 0,0 0,0 0,0 0,1 0,-1 1,0-1,1 1,-1 0,0 0,1-1,-1 2,0-1,1 0,0 0,156-16,70-18,8 12,-132 11,-104 11,-1 0,1 0,-1 0,1 0,-1 0,1 0,-1 0,0 0,1 0,-1 1,1-1,-1 0,1 0,-1 0,1 1,-1-1,0 0,1 0,-1 1,0-1,1 0,-1 1,0-1,1 0,-1 1,0-1,0 1,1-1,-1 0,0 1,0-1,0 1,0-1,1 1,-1-1,0 1,0-1,0 1,0-1,0 1,0-1,0 1,0-1,-1 0,1 1,0-1,0 1,0-1,0 1,-1-1,1 0,0 1,0-1,-1 1,1-1,0 0,-1 1,1-1,0 0,-1 1,1-1,0 0,-1 0,1 1,-9 9</inkml:trace>
  <inkml:trace contextRef="#ctx0" brushRef="#br0" timeOffset="278.587">170 593,'460'0,"-238"-28,-114 10,-84 13</inkml:trace>
  <inkml:trace contextRef="#ctx0" brushRef="#br0" timeOffset="801.718">537 0,'10'22,"2"-1,0-1,2 0,0 0,1-2,1 0,0 0,2-2,6 5,3 0,2-1,0-2,0-1,2-2,0 0,1-3,0 0,30 6,80 31,-138-48,-1-1,1 1,0 0,-1 0,1 1,-1-1,0 1,1-1,-1 1,0 0,0 0,0 1,0-1,0 0,-1 1,1 0,-1 0,1 0,-1 0,0 0,0 0,-1 0,1 1,-1-1,1 1,-1-1,0 1,0-1,-1 1,1 0,-1-1,0 1,0 0,0 0,0-1,-1 1,1 0,-1-1,0 1,0-1,-1 1,-7 10,-1-1,-1-1,0 0,-1 0,0-1,-1-1,0 0,-1 0,0-2,0 0,-1 0,-10 3,12-4,-294 189,281-178,15-10,-1-1,1 1,0 1,0 0,1 1,1 0,-1 0,2 1,-1 0,0 2,3 4</inkml:trace>
</inkml:ink>
</file>

<file path=ppt/ink/ink1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41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47,'39'0,"26"0,13 0,-3 0,-9 0,-12 0,-4 0,-7-5,-5-1,-5 0,-3 1,-1 1,-2 2,0 1,0 0,-4-3,-2-3,-4 2</inkml:trace>
</inkml:ink>
</file>

<file path=ppt/ink/ink1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41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80,'38'5,"33"-4,8-1,0-1,-7-5,-13-2,-5 1,-8-3,-7 0,-5-4,-4 2,-2 2,-6 3</inkml:trace>
</inkml:ink>
</file>

<file path=ppt/ink/ink1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42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452 129,'-73'17,"1"3,1 4,1 2,-34 20,56-14,47-31,0-1,0 1,0 0,0 0,0 0,0 0,1 0,-1 0,0 0,0 0,1 0,-1 0,1 1,-1-1,1 0,0 0,-1 1,1-1,0 0,0 0,0 1,0-1,0 0,0 1,0-1,0 0,0 0,1 1,-1-1,0 0,1 0,-1 0,1 1,0-1,-1 0,1 0,0 0,0 0,-1 0,1 0,0 0,10 6,-1-1,1 0,0 0,0-1,0-1,1 0,-1-1,1 0,0 0,0-1,3-1,8 4,-1-2,-1 1,-1 1,1 1,-1 1,0 0,0 2,-1 0,0 1,-1 1,0 1,-1 0,0 2,-1 0,-1 0,0 2,3 4,-11-8,-1 1,0 0,-1 0,0 0,-1 1,0 0,-1 0,-1-1,0 2,-1 3,-1-13,-1 1,1 0,-1 0,-1-1,1 1,-1 0,0-1,0 0,-1 1,1-1,-1 0,0 0,-1-1,1 1,-1 0,0-1,0 0,0 0,-1 0,1-1,-1 0,0 1,0-2,-3 3,-9 3,0 0,0-1,0-1,-1 0,0-1,0-1,-4-1,12-1,1 0,0-1,0-1,-1 0,1 0,0-1,0 0,-1 0,1-1,0 0,0-1,1 0,-1 0,0-1,1 0,0-1,-5-3,-5-9</inkml:trace>
  <inkml:trace contextRef="#ctx0" brushRef="#br0" timeOffset="248.474">283 157,'38'-15,"37"-4,11 1,0 3,-6 5,-6 4,-6 2,-5 3,1 1,0 0,-3 1,4-5,0-2,-1-4,3-1,-1-3,-7 0,-13 4</inkml:trace>
</inkml:ink>
</file>

<file path=ppt/ink/ink1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40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424 178,'-22'226,"-14"81,9-46,21-211,0-32</inkml:trace>
  <inkml:trace contextRef="#ctx0" brushRef="#br0" timeOffset="601.329">0 207,'35'-27,"1"3,1 0,1 3,1 1,1 1,0 3,1 1,1 2,1 2,7 0,-36 9,0 0,1 1,-1 1,0 0,1 1,-1 0,0 1,0 1,0 0,0 1,0 0,-1 1,1 1,-1 0,5 4,-14-7,-1 0,0 0,0 0,0 0,0 1,0-1,-1 1,1-1,-1 1,0 0,0 0,0 0,-1 0,0 1,0-1,0 0,0 0,0 1,-1-1,0 1,0-1,0 0,0 1,-1-1,0 0,0 1,0-1,0 0,-2 2,-53 119,35-91,16-29,0 0,0 0,1 1,0-1,0 1,1 0,-1 0,1 0,0 0,1 0,0 1,0-1,0 1,1 0,-1-1,2 1,-1 0,1 0,0 0,0 0,1 0,0-1,0 1,1 0,0-1,0 1,0-1,1 1,0-1,0 0,1 0,1 1,10 6,0 0,2-1,-1-1,1 0,1-1,0-2,6 3,59 33,-76-41,0 1,0 1,0-1,-1 1,1 0,-1 1,-1 0,1-1,-1 2,0-1,0 1,-1-1,1 2,-2-1,1 0,-1 1,0-1,-1 1,1 0,-2 0,1 0,-1 0,0 0,-1 0,0 0,0 0,-1 0,0 0,0 0,-1 0,0 0,0 0,-1 0,0-1,0 1,-1-1,-4 6,-12 6,-1 0,0-2,-2-1,0 0,-1-2,0 0,-1-2,0-1,-1-1,0-1,-1-1,0-2,0-1,-18 2,31-4,-17 4,0-2,0-1,-1-1,1-2,-1-1,0-2,29 3,1-1,-1 1,0-1,1 0,-1 0,0-1,1 1,-1 0,0-1,1 0,-1 1,0-1,1 0,-1 0,1-1,0 1,-1 0,1-1,0 1,0-1,0 0,0 0,0 0,0 0,1 0,-1 0,0 0,1-1,0 1,0-1,0 1,0-1,0 1,0-1,0 1,1-1,0 0,-1 0,1 1,0-1,0 0,0 1,1-1,-1 0,1 1,-1-1,1 0,1-1,13-17,2 3</inkml:trace>
</inkml:ink>
</file>

<file path=ppt/ink/ink1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56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761 481,'1'-1,"0"1,-1-1,1 0,0 1,0-1,0 0,-1 0,1 0,0 0,-1 0,1 0,-1 1,1-1,-1-1,1 1,-1 0,0 0,1 0,-1 0,0 0,0 0,0 0,0 0,0 0,0-1,0 1,0 0,-1 0,1 0,0 0,-1 0,1 0,0 0,-1 0,0 0,1 0,-1 0,1 0,-1 0,0 1,0-1,1 0,-1 0,0 1,0-1,0 0,0 1,0-1,0 1,0-1,0 1,0 0,0-1,0 1,0 0,-1 0,1 0,-68-11,29 16,0 2,1 1,-1 2,2 1,-11 7,-54 14,-175 48,234-57,43-23,1 0,-1 1,1-1,-1 1,0-1,1 1,0-1,-1 1,1-1,-1 1,1-1,0 1,-1 0,1-1,0 1,-1-1,1 1,0 0,0-1,0 1,0 0,0 0,0-1,0 1,0 0,0-1,0 1,0 0,0-1,0 1,0 0,1-1,-1 1,0 0,1-1,-1 1,0-1,1 1,-1-1,1 1,-1-1,0 1,1-1,0 1,-1-1,1 1,-1-1,1 0,-1 1,1-1,0 0,-1 0,1 1,0-1,-1 0,1 0,0 0,-1 0,1 0,0 0,-1 0,1 0,0 0,-1 0,1 0,0 0,-1-1,1 1,0 0,143 18,113-1,-254-16,0-1,0 1,-1 0,1-1,0 1,-1 1,1-1,-1 0,1 1,-1-1,0 1,0 0,1-1,-1 1,0 0,-1 0,1 1,0-1,-1 0,1 0,-1 1,0-1,1 1,-1 0,0-1,-1 1,1 0,0-1,-1 1,0 0,1 0,-1 0,0-1,-1 1,1 0,0 0,-1-1,1 1,-1 0,0-1,0 1,0 0,0-1,-1 1,1-1,-1 0,1 1,-1-1,0 0,0 0,0 0,0 0,0 0,0-1,-3 2,-32 34,-1-2,-2-2,-1-1,-43 24,21-13,-14 25,75-66,1 0,0 0,-1-1,1 1,0 0,0 0,0 0,0 0,0 0,1 0,-1 1,1-1,-1 0,1 0,0 0,0 1,0-1,0 0,0 0,0 1,0-1,1 0,-1 0,1 0,0 0,0 1,0-1,0 0,0 0,0-1,0 1,1 0,-1 0,1-1,-1 1,1 0,0-1,-1 0,1 1,0-1,0 0,1 0,11 6,1-2,0 0,0-1,0 0,1-1,-1-1,1 0,-1-1,1-1,0 0,-1-2,1 1,-1-2,1 0,-1-1,0 0,7-5,-14 7,-1 0,1-1,-1 0,0-1,0 0,0 0,-1 0,1-1,-1 0,0 0,0 0,-1-1,0 0,0 0,0 0,-1-1,0 0,0 0,0 0,-1 0,0 0,-1-1,1 1,-1-1,0-2,3-14</inkml:trace>
  <inkml:trace contextRef="#ctx0" brushRef="#br0" timeOffset="328.89">337 1,'-10'110,"5"0,5 0,5 0,14 84,-4-12,-9 0,-7 5,0-60,-23 60,31-143,-2-26</inkml:trace>
</inkml:ink>
</file>

<file path=ppt/ink/ink1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02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1 766,'16'-2,"69"-3,1-4,-2-4,1-3,-2-4,0-4,-2-3,-1-4,32-19,-98 43,0 0,-1-1,0-1,0 0,-1-1,0 0,-1-1,0 0,0 0,-2-2,1 1,-2-1,1 0,-2-1,0 0,5-14,-12 23,0 1,0-1,0 0,-1 1,0-1,0 0,0 1,-1-1,1 1,-1 0,0-1,0 1,0 0,-1 0,0 0,0 1,0-1,0 1,0-1,-1 1,1 0,-1 0,0 1,0-1,0 1,0 0,0 0,0 0,-1 0,1 1,-1 0,1 0,-1 0,0 0,1 1,-1 0,0 0,1 0,-1 0,0 1,1 0,-1 0,1 0,-1 1,1-1,-1 1,1 0,-2 1,-15 10,0 1,0 1,2 0,0 2,1 0,0 1,2 1,0 0,-11 19,12-15,0 1,2 1,0 0,2 0,1 1,1 1,1 0,2 0,0 0,0 21,-3 284,12-239,-2 370,-2-446,0 0,-1 1,0-1,-1 0,-2-1,1 1,-2-1,0 1,-1-2,-1 1,0-1,-1 0,0-1,-1 0,-1 0,-1-1,1 0,-13 8,23-19,-1-1,1 0,-1 0,1 0,-1-1,1 1,-1 0,1 0,-1-1,0 1,0-1,1 0,-1 1,0-1,0 0,1 0,-1 0,0 0,0 0,1 0,-1-1,0 1,0-1,1 1,-1-1,1 0,-1 1,0-1,1 0,-1 0,1 0,0 0,-1 0,1-1,0 1,0 0,-1-1,1 1,0-1,0 1,1-1,-2 0,-65-38,62 33,6 0</inkml:trace>
  <inkml:trace contextRef="#ctx0" brushRef="#br0" timeOffset="998.925">141 1359,'110'7,"0"-5,65-9,86-32,-260 39,0-1,0 0,0 1,0-1,0 0,0 1,0-1,0 1,0 0,1-1,-1 1,0 0,0 0,0 0,0-1,1 1,-1 1,0-1,0 0,0 0,1 0,-1 1,0-1,0 0,0 1,0-1,0 1,0-1,0 1,0 0,0 0,0-1,0 1,0 0,0 0,0 0,-1 0,1 0,0 0,-1 0,1 0,-1 0,1 0,-1 0,1 0,-1 1,0-1,0 0,1 0,-1 0,0 1,0-1,0 1,-3 10,-1-2,1 1,0 1,0-1,1 0,1 1,0-1,0 1,1-1,1 1,0-1,1 1,0-1,0 0,1 0,1 0,3 9,3-5</inkml:trace>
  <inkml:trace contextRef="#ctx0" brushRef="#br0" timeOffset="2088.037">565 32,'-8'-4,"0"1,0 1,-1-1,1 2,0-1,-1 1,1 0,-1 1,0-1,1 2,-1-1,-6 3,11-3,0 1,0-1,1 1,-1 0,0 1,0-1,1 1,-1-1,1 1,0 0,-1 0,1 1,0-1,0 1,0-1,1 1,-1 0,1 0,-1 0,1 0,0 1,0-1,0 1,1-1,-1 1,1-1,0 1,0 0,0 0,1-1,0 0,0 0,0 0,0 0,0 0,0 0,1 0,0 0,0 0,-1 0,2 0,-1 0,0-1,1 1,-1 0,1-1,-1 1,1-1,0 1,0-1,1 0,-1 0,0 0,1 0,-1-1,1 1,-1 0,1-1,0 0,0 0,0 0,0 0,0 0,-1 0,1-1,2 1,1 0,1 0,0 0,0-1,0 1,0-1,0-1,0 0,0 0,0 0,-1-1,1 1,0-2,-1 1,1-1,5-3,-7 3,0 0,-1 0,1 0,-1 0,1-1,-1 0,0 0,0 0,-1-1,1 1,-1-1,0 0,0 0,-1 0,1 0,-1 0,0-1,-1 1,1 0,-1-1,0 0,0 1,-1-1,0-2,-1 6,1 0,-1 0,0 1,0-1,0 0,-1 0,1 1,0-1,-1 1,1-1,-1 1,1 0,-1 0,0-1,1 1,-1 0,0 0,0 1,0-1,0 0,0 1,0-1,0 1,0-1,0 1,0 0,0 0,0 0,0 0,0 0,0 1,0-1,0 1,-1 0,-65 28,17 43,51-70,-1 0,0 0,1 0,0-1,-1 1,1 0,0 0,0 0,0 0,0 0,1 0,-1 0,0 0,1 0,0 0,-1-1,1 1,0 0,0 0,0-1,0 1,0 0,0-1,0 1,1-1,-1 0,0 1,1-1,-1 0,1 0,0 0,-1 0,1 0,0 0,0 0,-1-1,1 1,0-1,0 1,0-1,0 0,1 1,5 0,0 0,0-1,0 0,0 0,0-1,0 0,0 0,-1-1,1 0,0 0,-1 0,1-1,-1-1,0 1,0-1,0 0,-1-1,1 0,-1 0,0 0,-1 0,1-1,-1 0,0 0,-1-1,5-6,-9 11,1 0,0 0,0 0,-1 0,1 0,-1 0,0 0,1 0,-1-1,0 1,-1 0,1 0,0 0,0 0,-1 0,1 0,-1 0,0 0,0 0,1 0,-1 0,-1 0,1 0,0 0,0 1,-1-1,1 0,-1 1,1 0,-1-1,0 1,1 0,-1-1,0 1,0 0,0 1,0-1,0 0,0 0,0 1,-1-1,-88-9,88 10,1 0,0 0,0 0,-1 1,1-1,0 1,-1-1,1 1,0 0,0 0,0 0,0 0,0 0,0 0,0 0,0 1,1-1,-1 1,0-1,1 1,-1 0,1 0,-1 0,1 0,0 0,0 0,0 0,0 0,0 0,1 0,-1 1,1-1,-1 0,1 0,0 1,0-1,0 0,0 1,0-1,0 0,1 0,-1 1,1-1,0 0,-1 0,1 0,1 2,9 14</inkml:trace>
</inkml:ink>
</file>

<file path=ppt/ink/ink1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07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13,'-2'-1,"1"-1,-1 1,1 0,-1 0,1 0,-1 0,0 0,0 0,1 1,-1-1,0 1,0-1,0 1,0-1,0 1,0 0,0 0,0 0,0 0,1 0,-1 1,0-1,0 1,0-1,0 1,0-1,1 1,-1 0,0 0,0 0,1 0,-1 0,1 0,-1 1,-50 50,49-49,-24 31,1 2,1 0,3 2,1 1,1 0,3 1,1 1,2 1,-1 12,0 1,3 1,2 0,3 1,2 0,3 0,5 48,0-82,2 0,0 0,2-1,0 0,2 0,0-1,1 0,1 0,2-1,-1-1,7 6,-18-23,-1 0,1 0,0-1,0 1,0 0,1 0,-1-1,0 1,0-1,1 1,-1-1,1 0,0 1,-1-1,1 0,0 0,0 0,-1 0,1 0,0-1,0 1,0-1,0 1,0-1,0 0,0 1,0-1,0 0,0 0,0 0,0-1,0 1,0-1,0 1,0-1,0 1,10-9</inkml:trace>
  <inkml:trace contextRef="#ctx0" brushRef="#br0" timeOffset="401.7">738 238,'-92'246,"73"-195,-88 276,99-240,8-85,0 1,1-1,0 1,-1-1,1 1,0-1,0 1,0-1,1 0,-1 1,0-1,1 0,0 0,-1 0,1 0,0 0,0-1,0 1,0-1,0 1,1-1,-1 1,0-1,1 0,-1 0,1 0,-1-1,1 1,-1-1,1 1,0-1,13 0,0 0,0-1,0-1,0-1,-1 0,1-1,-1-1,1 0,-1-1,6-4,0 2,71-29,-90 37,0-1,0 1,0-1,0 0,1 0,-2 0,1 0,0 0,0 0,0-1,0 1,-1 0,1-1,-1 1,1-1,-1 0,1 0,-1 1,0-1,0 0,0 0,0 0,0-2,-1-7</inkml:trace>
  <inkml:trace contextRef="#ctx0" brushRef="#br0" timeOffset="651.221">371 464,'38'-5,"33"-1,8 0,0 1,-8 2,-11 1,-12 1,-8 0,-7 1,-4 0,-2 1,-1-1,-5 0</inkml:trace>
  <inkml:trace contextRef="#ctx0" brushRef="#br0" timeOffset="933.586">1245 521,'53'-5,"27"-6,5-2,-8 2,-11-2,-13 1,-6 3,-5 2,-6-1,-4-1,-3 2,-10 2,-10 2</inkml:trace>
  <inkml:trace contextRef="#ctx0" brushRef="#br0" timeOffset="1188.936">1274 747,'38'5,"33"-4,12-1,3-1,-8-6,-9 0,-6-5,-4 0,-3-3,-5 1,-8 3,-10 4</inkml:trace>
  <inkml:trace contextRef="#ctx0" brushRef="#br0" timeOffset="1437.467">2629 295,'-65'33,"2"4,1 2,2 3,2 3,-10 13,-25 48,91-103,0 0,0 0,0 0,1 0,-1 0,1 0,0 0,0 1,0-1,0 0,1 1,-1-1,1 1,0-1,0 1,0-1,0 1,1-1,-1 1,1-1,0 1,0-1,0 0,1 0,-1 1,1-1,0 0,-1 0,1-1,1 1,-1 0,0-1,1 1,-1-1,1 0,0 1,2 0,8 3,0-1,1 0,-1-1,1-1,0 0,0 0,1-2,-1 0,0 0,1-1,-1-1,0-1,0 0,0-1,0 0,0-1,9-4,7-1,1-2,-1-1,-1-2,-1-1,0-1,9-7,-30 19,-1-1,1 0,-1 0,0 0,0-1,-1 1,0-1,0-1,0 1,-1-1,1 0,-2 0,1 0,-1 0,0-1,-1 1,1-1,-1 0,-1 0,0 0,0 0,0 0,-1 0,0 0,-1 0,0 1,0-1,-1 0,0 0,0 0,-1 1,0-1,0 1,0 0,-1 0,0 0,-1 0,0 1,0 0,0 0,-4-3,-2 0,-1 1,0 1,0 0,0 1,-1 0,0 0,-1 2,1 0,-1 0,0 1,0 1,-3 0,-8 0</inkml:trace>
  <inkml:trace contextRef="#ctx0" brushRef="#br0" timeOffset="1716.687">2910 13,'24'14,"-2"1,0 1,-1 1,-1 1,-1 0,0 2,-1 0,-2 1,0 1,-1 1,-1 0,-1 0,1 6,-4-10,-1 1,-1 0,0 0,-2 0,-1 1,0 0,-1 0,-2 0,0 0,-1 1,-1-1,-1 1,-1-1,-1 0,0 0,-3 5,-2 0,0 0,-1-1,-2-1,0 1,-2-2,-1 0,0 0,-2-2,-1 0,0 0,-17 13,7-9,-1-1,-1-1,-1-2,-1-1,-30 14,33-20</inkml:trace>
</inkml:ink>
</file>

<file path=ppt/ink/ink1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11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0 127,'73'-32,"0"4,2 2,56-10,-41 32,-88 4,0 0,-1 0,1 0,0 1,-1-1,1 1,0-1,-1 1,1 0,-1-1,1 1,0 0,-1 0,0 0,1 0,-1 0,0 0,1 1,-1-1,0 0,0 1,0-1,0 1,0-1,-1 1,1-1,0 1,-1-1,1 1,-1 0,1 0,-1-1,0 1,0 0,0-1,0 1,0 0,0 0,0-1,-1 1,1 0,-1-1,1 1,-1 0,1-1,-1 1,0-1,0 1,-7 11,0 0,0 0,-2-1,1 0,-2 0,1-2,-1 1,-1-1,0-1,-1 0,1-1,-8 4,-38 29,53-39,1 0,-1 1,1-1,0 1,0 0,0 0,0 0,0 0,1 1,-1 0,1 0,0 0,0 0,1 0,-1 0,1 1,0-1,0 1,0 0,1-1,0 1,0 0,0 0,0 0,1 0,-1 0,2 0,-1 0,0 0,1 0,0 0,0 0,0-1,1 1,0 2,9 3,0 0,1 0,0-1,0-1,1 0,0-1,1 0,0-1,9 3,9 5,-6-2,101 57,-121-65,-1 0,0 0,-1 0,1 1,-1-1,0 1,0 0,0 1,-1-1,1 0,-1 1,-1 0,1 0,-1 0,0 0,0 0,-1 0,0 1,0-1,0 5,-3 0,-1 0,-1-1,0 1,0-1,-1 0,0 0,-1 0,0-1,-1 0,1 0,-2 0,1-1,-1 0,-1-1,1 0,-1 0,0-1,-1 0,0 0,0-1,-2 0,-23 13,-2-2,0-1,0-2,-1-1,-1-3,-9 1,42-9,1 0,-1 0,1-1,-1 0,1 0,-1 0,0-1,1 0,-1 0,1 0,0-1,-1 1,1-1,-4-2,-9-9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9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45,'-6'-5,"1"1,-1 1,0-1,0 1,0 0,0 0,0 0,-1 1,1 0,-1 0,1 1,-1 0,0 0,0 1,0-1,1 2,-1-1,0 1,0 0,1 0,-1 0,0 1,1 0,0 1,-1 0,1 0,0 0,0 0,1 1,-1 0,1 0,0 1,0-1,0 1,0 0,1 1,-1 1,-8 16,1 1,1 0,1 0,1 2,2-1,0 1,-2 24,8-46,-1-1,1 1,1 0,-1-1,0 1,1 0,0 0,0-1,0 1,0 0,1 0,0-1,-1 1,1 0,0-1,1 1,-1-1,1 0,0 1,-1-1,1 0,1 0,-1 0,0 0,1 0,-1 0,1-1,0 0,0 1,0-1,0 0,1 0,-1 0,0-1,1 1,-1-1,1 0,-1 0,1 0,0-1,-1 1,1-1,1 0,4-2,-1 0,0-1,1 0,-1-1,0 0,-1 0,1-1,-1 0,0 0,0-1,0 0,-1 0,0 0,0-1,-1 0,4-6,11-9,154-226,-160 235,-10 19,-11 30,5-28,0-1,0 0,1 0,0 0,0 0,1 0,0 0,0 0,0 0,1 0,0 0,1 0,-1 0,1 0,1 0,-1-1,1 1,0-1,1 0,-1 0,1 0,1 0,-1 0,1-1,0 0,0 0,0 0,1-1,0 0,-1 0,2 0,-1-1,0 0,1 0,-1 0,1-1,0 0,6 1,-5-3,-1 0,1 0,-1-1,1 1,-1-2,1 1,-1-1,0 0,0-1,0 0,0 0,0 0,0-1,-1 0,0 0,1-1,-2 0,1 0,-1 0,3-3,90-133,-51 67,-47 75,0-1,0 1,0-1,0 0,0 1,1-1,-1 1,0-1,0 0,0 1,1-1,-1 0,0 1,1-1,-1 0,0 1,1-1,-1 0,0 0,1 1,-1-1,1 0,-1 0,0 0,1 1,-1-1,1 0,-1 0,1 0,-1 0,0 0,1 0,-1 0,1 0,-1 0,1 0,-1 0,1 0,-1 0,0-1,1 1,-1 0,1 0,-1 0,0-1,1 1,-1 0,1 0,-1-1,0 1,0 0,1-1,-1 1,0 0,1-1,-1 1,0-1,0 1,0 0,1-1,-1 1,0-1,0 1,0-1,0 1,0 0,0-1,0 1,0-1,3 38,-3-33,-1 4,0-1,1 0,-1 0,2 0,-1 1,1-1,0 0,0 0,1 0,0 0,0 0,1-1,0 1,0-1,1 1,-1-1,1 0,1 0,-1-1,1 1,0-1,0 0,1 0,-1-1,1 0,0 0,5 3,-5-6,0 0,0 0,0 0,0-1,0 0,0 0,0 0,0-1,0 0,0 0,-1-1,1 1,0-1,-1-1,1 1,-1-1,0 0,0 0,0 0,0-1,0 1,-1-1,1-1,-1 1,0-1,-1 1,1-1,-1 0,0 0,0-1,1-2,55-137,-58 146,-1 0,1 0,-1 0,1-1,-1 1,1 0,0-1,-1 1,1 0,0-1,0 1,0-1,-1 1,1-1,0 1,0-1,0 0,0 1,0-1,0 0,0 0,0 0,0 0,0 0,0 0,0 0,0 0,0 0,-1 0,1 0,0-1,0 1,0 0,0-1,0 1,0 0,0-1,-1 1,1-1,0 0,0 1,-1-1,1 0,0 1,-1-1,1 0,0 0,-1 1,1-1,-1 0,0 0,1 0,-1 0,0 0,1 0,-1 0,0 0,0 0,0 1,0-1,0 0,0 0,0 0,0 0,0 0,-1 0,1-1,58 130,-29-64,-3 1,-3 2,-2 0,-4 2,-3 0,-2 0,0 46,-10-98,-1-1,-1 1,-1 0,0 0,-1 0,0 0,-2-1,0 1,-1-1,0 0,-2 0,1-1,-2 0,0 0,-1-1,-1 0,0 0,0-1,-2 0,1-1,-2-1,1 0,-2 0,1-1,-1-1,-1 0,2-2,0 0,-1-1,0 0,0-1,0 0,0-1,-1-1,-7 0,18-2,-1-1,1 1,-1-1,1 0,-1-1,1 1,-1-1,1 0,0 0,-1 0,1 0,0-1,0 0,0 0,0 0,0 0,0-1,0 1,1-1,0 0,-1 0,1 0,0-1,0 1,1-1,-1 0,1 0,0 1,-2-5,1-2,0 1,1-1,0 0,0 1,1-1,0 0,1 0,0 0,1 0,0 0,0 0,1 0,1 1,-1-1,1 1,1-1,1-2,86-147,-70 128,2 2,0 0,2 1,1 2,1 1,1 1,2 1,22-14,15 17,-46 23</inkml:trace>
</inkml:ink>
</file>

<file path=ppt/ink/ink1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10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58,'68'0,"198"-12,-6-23,-123 24,-138 11</inkml:trace>
  <inkml:trace contextRef="#ctx0" brushRef="#br0" timeOffset="221.628">0 283,'39'5,"36"-4,10-1,1-1,-5-1,-7-4,-6-1,-10 0,-5-3,-2 0,-5 2,-1 1,-7-1,-12-1</inkml:trace>
</inkml:ink>
</file>

<file path=ppt/ink/ink1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20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3 424,'-1'0,"1"0,0-1,0 1,-1-1,1 1,0-1,0 1,0-1,0 1,0-1,0 1,0-1,0 1,0-1,0 1,0-1,0 1,0-1,0 1,0-1,0 1,0-1,1 1,-1-1,0 1,0 0,1-1,-1 1,0-1,1 1,-1 0,0-1,1 1,-1 0,0-1,1 1,-1 0,1-1,-1 1,1 0,-1 0,1 0,-1 0,1-1,-1 1,1 0,-1 0,1 0,-1 0,1 0,-1 0,1 0,-1 0,1 0,-1 1,1-1,-1 0,18-5,1 2,-1-1,0 2,1 1,0 0,-1 1,5 2,79-5,141-20,-242 22,-1 1,1-1,0 1,-1 0,1-1,0 1,-1 0,1 0,0-1,-1 1,1 0,0 0,0 0,-1 0,1 0,0 0,0 0,-1 0,1 0,0 0,-1 1,1-1,0 0,0 0,-1 1,1-1,-1 0,1 1,0-1,-1 0,1 1,-1-1,1 1,-1-1,1 1,-1 0,1-1,-1 1,1-1,-1 1,0 0,1-1,-1 1,0 0,0-1,0 1,1 0,-1 0,0-1,0 1,0 0,0 0,0-1,0 1,-1 0,1-1,0 1,0 0,0-1,-1 1,1 0,0-1,-1 1,1 0,-7 11</inkml:trace>
  <inkml:trace contextRef="#ctx0" brushRef="#br0" timeOffset="263.075">59 649,'37'9,"0"-1,1-2,0-2,0-2,36-2,-37 1,172-19,-9-11,-176 24</inkml:trace>
  <inkml:trace contextRef="#ctx0" brushRef="#br0" timeOffset="830.425">229 1,'-1'3,"0"0,0 0,0 0,1 1,-1-1,1 0,0 1,0-1,0 0,0 0,1 1,-1-1,1 0,0 0,0 0,0 0,0 0,1 0,-1 0,1 0,0 0,0-1,0 1,0 0,0-1,0 0,1 0,-1 0,1 0,0 1,20 15,1 0,0-1,1-2,1-1,0 0,1-2,0-1,23 5,53 25,-51-20,-35-15,0 0,-1 1,1 1,-1 0,-1 1,1 1,-2 1,1 0,-2 0,1 2,10 12,-20-14,-1-1,0 1,0 0,-1 0,-1-1,0 2,0-1,-1 0,0 0,-1 0,-1 0,0 0,0 0,-1-1,0 1,-1-1,0 1,0-1,-2-1,1 1,-1-1,0 1,-1-2,0 1,-8 7,-132 115,15-13,75-67,43-40,0 0,1 1,0 0,1 1,1 0,0 1,1 1,-4 7,5-3</inkml:trace>
</inkml:ink>
</file>

<file path=ppt/ink/ink1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29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10,'-6'-1,"1"0,0 0,-1 0,1 1,-1 0,1 0,-1 0,0 1,1 0,0 0,-1 0,1 0,0 1,0 0,-1 0,2 1,-1-1,0 1,0 0,1 1,-1-1,1 1,0-1,0 1,1 0,-1 1,1-1,0 1,0-1,0 1,1 0,0 0,0 0,0 1,0-1,1 0,0 1,0-1,0 1,1-1,0 5,0-7,1-1,0 1,0-1,0 0,0 1,1-1,-1 0,1 0,-1 0,1 0,0 0,-1 0,1 0,0 0,0-1,0 1,1-1,-1 0,0 1,1-1,-1 0,0 0,1-1,-1 1,1 0,-1-1,1 0,0 1,-1-1,1 0,-1 0,1-1,1 1,81-32,-82 28,1 0,-1 0,0 0,0 0,0-1,-1 0,1 1,-1-1,0 0,0 0,-1 0,0 0,0 0,0 0,0 0,-1 0,0-3,1 6,-1-1,0 1,0 0,0-1,-1 1,1-1,0 1,-1 0,0 0,1-1,-1 1,0 0,0 0,0 0,-1 0,1 0,0 0,-1 0,1 0,-1 0,0 1,0-1,1 1,-1-1,0 1,0 0,0 0,-1 0,1 0,0 0,0 0,0 0,-1 1,1-1,0 1,-1 0,1-1,-1 1,-2 1,-1 0,1 0,0 0,0 0,0 1,0 0,0 0,0 0,0 1,1 0,-1 0,1 0,0 0,0 0,0 1,0 0,0 0,1 0,0 0,0 1,0-1,0 1,0 2,2-5,-1 1,1-1,0 1,-1 0,1-1,1 1,-1 0,0 0,1 0,-1 0,1 0,0 0,0 0,0 0,1 0,-1-1,1 1,-1 0,1 0,0 0,0 0,0-1,0 1,1 0,-1-1,1 1,0-1,-1 0,1 1,0-1,0 0,1 0,-1 0,0-1,1 1,-1 0,1-1,-1 0,1 1,0-1,0 0,0 0,51 9,-29-9</inkml:trace>
</inkml:ink>
</file>

<file path=ppt/ink/ink1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32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24,'5'4,"2"-1,-1 0,0 0,0-1,1 0,0 0,-1 0,1-1,0 0,0 0,0-1,5 0,1 1,286 1,-55-28,-152 7,-85 14</inkml:trace>
</inkml:ink>
</file>

<file path=ppt/ink/ink1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33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24,'39'4,"31"3,13-1,-2-2,-5 0,-11-7,-12-2,-5 0,-6 0,-5 1,-5 2,-2-4,-2-2,-1 2,-4 1</inkml:trace>
</inkml:ink>
</file>

<file path=ppt/ink/ink1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29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119 535,'110'-49,"-2"-5,90-61,-188 110,1-1,-1 0,-1-1,1 0,-1 0,0-1,-1 0,0-1,0 1,-1-2,0 1,0-1,-1 0,-1 0,0-1,0 0,-1 0,0 0,-1 0,0-1,-1 1,0-1,-1 0,0-2,-2 10,0-1,-1 1,0 0,1 0,-1 0,0 0,-1 0,1 0,-1 1,0-1,0 1,0-1,0 1,0 0,-1 0,0 1,1-1,-1 1,0 0,0 0,0 0,0 0,-1 1,1 0,0 0,-1 0,1 0,-1 0,1 1,-1 0,1 0,-1 0,1 1,-1 0,1-1,0 2,-1-1,1 0,0 1,0 0,0 0,0 0,0 0,0 1,0-1,1 1,-1 0,-2 3,-7 11,1 1,1 0,1 0,0 1,1 1,1 0,1 0,1 0,1 0,1 1,0 0,2 0,0 5,-3 39,3 1,3 0,3 0,6 25,-1 4,6 38,-7-78,-2-1,-2 2,-3-1,-2 0,-2 0,-7 26,2-48,-2 0,-1-2,-2 1,-1-1,-1-1,-2-1,-4 6,19-31,0 0,-1 0,1-1,-1 1,0 0,0-1,0 0,0 1,0-1,-1-1,1 1,-1 0,0-1,0 0,0 0,0 0,0 0,0-1,-1 1,1-1,0 0,-1-1,1 1,-1-1,1 0,-1 0,1 0,-1 0,1-1,-1 0,1 0,-1 0,1 0,-3-2,-8-6,1 0,0-1,1 0,-1-1,2-1,0 0,0 0,1-1,1-1,0 0,1 0,1-1,0 0,1 0,0-1,-1-8,4 13,1-1,0 0,1 0,0 0,1 0,0 0,1 0,0 0,1 0,0 0,1 0,1 1,0-1,0 0,1 1,1 0,0 0,0 0,1 0,0 1,1 0,0 0,6-5,7-3,1 2,0 0,2 1,-1 1,2 1,0 1,0 1,2 0,8-4,236-69,-256 80,-12 3,0-1,0 1,1-1,-1 1,0 0,1 0,-1 0,1 0,-1 1,1-1,-1 1,1-1,-1 1,1 0,0 0,-1 0,1 0,-1 1,1-1,0 1,-1-1,1 1,-1 0,0 0,1 0,-1 0,0 1,1-1,-1 1,0-1,0 1,0 0,0-1,-1 1,1 0,0 0,-1 1,1-1,-1 0,1 2,9 106,-17 48,4-142,2-14,-1-1,0 1,0 0,0-1,0 1,1 0,-1 0,1 0,-1-1,1 1,0 0,0 0,0 0,0 0,0 0,0 0,0 0,1-1,-1 1,1 0,-1 0,1 0,0-1,-1 1,1 0,0-1,0 1,1 0,-1-1,0 1,0-1,1 0,-1 1,1-1,-1 0,1 0,-1 0,1 0,0 0,-1-1,1 1,0 0,0-1,0 1,1-1,13-2</inkml:trace>
  <inkml:trace contextRef="#ctx0" brushRef="#br0" timeOffset="1468.091">1218 83,'-95'174,"73"-131,1 1,3 1,2 1,1 1,3 0,2 0,1 1,3 0,2 1,2 4,3-39,0 1,0-1,1 1,1-1,1 0,0 0,0 0,2 0,0-1,0 0,1 0,1-1,0 0,0 0,1 0,1-1,0-1,1 0,0 0,0-1,9 5,-11-8,1-1,-1 1,1-2,1 0,-1 0,1 0,-1-2,1 1,0-1,0-1,0 0,0 0,0-1,0-1,0 0,0 0,3-2,10-3</inkml:trace>
  <inkml:trace contextRef="#ctx0" brushRef="#br0" timeOffset="2131.995">1727 196,'4'11,"-1"0,-1 1,0 0,0 0,-1-1,0 1,-1 0,-1 0,0 0,0 0,-2 3,1-3,-5 32,-3 0,-2-1,-2 0,-10 21,13-35,-144 286,154-311,-1-2,0 0,0 1,0-1,0 1,1-1,-1 1,1 0,0 0,0 0,0-1,0 1,0 0,1 0,-1 0,1 1,0-1,0 0,0 0,0 0,0 0,1 0,-1 0,1 0,0 0,0 0,0 0,0-1,1 1,-1 0,1-1,0 1,-1-1,1 1,0-1,1 0,0 1,9-1,0 0,1-2,-1 1,0-2,1 1,-1-2,0 1,0-2,0 0,0 0,0-1,0 0,-1-1,0-1,9-5,26-8,102-36,-136 33,-13 10</inkml:trace>
  <inkml:trace contextRef="#ctx0" brushRef="#br0" timeOffset="2378.015">1304 619,'38'-5,"37"-1,10 0,1-4,-5 0,-12 2,-7 2,-11 2,-7-3,-8 0,0 1,-1 1,-2 2,-6 1</inkml:trace>
  <inkml:trace contextRef="#ctx0" brushRef="#br0" timeOffset="2613.485">2291 591,'39'0,"26"0,8 0,0-5,-7-1,-10 0,-9 1,-9-4,-5 1,-4 1,-2 1,-10 3,-9 1</inkml:trace>
  <inkml:trace contextRef="#ctx0" brushRef="#br0" timeOffset="2780.943">2376 845,'43'0,"24"-5,10-1,-3-5,-5 0,-4-4,-8 2,-5-3,-1 2,-5-1,-1-4,3-2,1 1,-2 0,1-1,-4 2,-8 5</inkml:trace>
  <inkml:trace contextRef="#ctx0" brushRef="#br0" timeOffset="3030.103">3449 478,'-21'13,"0"0,2 1,0 1,0 1,1 0,1 2,1 0,1 0,0 2,1 0,2 1,-3 4,14-22,-1 0,1 0,0 0,-1 0,1 0,1 0,-1 0,0 0,1 0,0 1,-1-1,1 0,0 0,1 1,-1-1,1 0,-1 0,1 0,0 0,0 0,0 1,1-2,-1 1,1 0,0 0,-1 0,1-1,0 1,1-1,-1 0,0 1,1-1,-1 0,1 0,0-1,-1 1,1 0,0-1,0 0,0 0,0 0,3 1,10 1,1-1,-1 0,1-1,-1 0,1-2,0 0,-1-1,1-1,-1 0,0-1,0-1,0 0,-1-1,0-1,0 0,0-1,-1-1,0 0,1-3,-10 8,1 0,-2-1,1 0,-1 0,1 0,-1 0,-1-1,1 0,-1 1,0-1,0 0,-1-1,0 1,0 0,0-1,-1 1,0-1,0 0,0 1,-1-1,0 0,-1 1,0-1,0 0,0 1,0-1,-1 1,0 0,-1-1,1 1,-1 0,0 0,-1 1,0-1,1 1,-2 0,1 0,-1 0,1 0,-1 1,-3-2,-8-3,0 2,0 0,-1 0,0 2,0 0,0 1,-1 1,1 0,-1 1,-12 1,5 1</inkml:trace>
  <inkml:trace contextRef="#ctx0" brushRef="#br0" timeOffset="3289.955">3703 55,'29'23,"0"1,-2 2,0 1,-2 1,-1 1,-1 1,-2 1,-1 1,-2 0,-1 2,0 3,-6-16,-2 1,0 1,-2-1,0 1,-2 1,0-1,-2 1,0 0,-2 0,-1-1,0 1,-2 0,-1 0,-1 0,-1-1,0 0,-2 0,-1 0,-1-1,-1 0,-1-1,0 0,-2 0,-10 12,-108 86,113-107</inkml:trace>
</inkml:ink>
</file>

<file path=ppt/ink/ink1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35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29 737,'-29'22,"42"-48,218-245,-138 153,116-167,-169 226,-29 87,-15 428,35-297,-23-131,-8-28,1 0,-1 1,1-1,-1 0,0 0,1 1,-1-1,1 1,-1-1,0 0,1 1,-1-1,0 1,0-1,1 0,-1 1,0-1,0 1,0-1,0 1,0-1,1 1,-1-1,0 1,0-1,0 1,0-1,0 1,-1-1,1 1,0-1,0 1,0-1,0 1,0-1,-1 1,1-1,0 1,0-1,-1 1,1-1,0 0,-1 1,1-1,0 0,-1 1,1-1,-1 0,1 1,-1-1,1 0,-1 0,1 0,0 1,-1-1,1 0,-1 0,1 0,-1 0,1 0,-1 0,0 0,1 0,-1 0,1 0,-1 0,1 0,-1 0,1-1,-1 1,-31-23,27 19,-37-29,-1 2,-2 2,-1 3,-1 1,-2 2,-37-12,38 14,30 13</inkml:trace>
  <inkml:trace contextRef="#ctx0" brushRef="#br0" timeOffset="1042.886">876 653,'11'2,"1"-1,-1 0,0 0,1-1,-1-1,1 0,-1 0,0-1,0 0,0-1,0-1,0 0,-1 0,1-1,-1 0,0-1,-1 0,1 0,-1-1,-1 0,1-1,-1 0,0 0,-1-1,0 0,0-1,-1 1,-1-1,1 0,-1 0,-1-1,0 0,-1 1,0-1,0-1,-1 1,-1 0,0 0,0-5,-1 14,0 0,0 0,0 0,0 0,0 0,0 0,-1 0,1 1,-1-1,1 0,-1 0,0 0,0 0,0 1,0-1,0 0,0 1,0-1,0 1,-1-1,1 1,-1 0,1 0,-1-1,1 1,-1 0,0 0,1 0,-1 1,0-1,0 0,0 1,0-1,0 1,1 0,-1-1,0 1,0 0,0 0,-1 0,-70 34,65-26,1 0,0 0,0 0,1 1,0 0,1 0,0 1,0-1,1 1,0 0,1 0,0 1,1-1,0 0,0 1,1 0,1-1,0 1,0 0,2 10,2-15,1 1,-1-1,1 0,1 0,-1 0,1-1,-1 0,2 0,-1-1,0 1,1-1,0-1,0 1,0-1,0 0,1-1,-1 0,1 0,-1 0,1-1,0 0,0-1,-1 0,1 0,0-1,0 1,-1-2,6 0,17-6,-1 0,0-2,0-1,0-2,-2 0,0-2,0-1,20-17,-32 22,0 0,-1 0,-1-2,0 1,0-2,-2 0,1 0,-2-1,0-1,-1 1,-1-1,0-1,5-15,-12 31,0-1,0 1,0-1,0 1,0-1,0 1,0-1,-1 0,1 0,-1 1,1-1,-1 0,0 0,1 0,-1 0,0 1,0-1,0 0,-1 0,1 0,0 0,-1 1,1-1,-1 0,1 0,-1 1,0-1,0 0,0 1,0-1,0 1,0-1,0 1,-1 0,1-1,0 1,-1 0,1 0,-1 0,0 0,1 0,-1 0,0 0,1 1,-1-1,0 1,0-1,1 1,-1 0,0-1,0 1,0 0,0 0,1 0,-1 1,0-1,0 0,-1 1,-6 4,0 0,1 0,-1 1,1 0,0 1,1 0,0 0,0 0,0 1,1 0,0 1,1-1,0 1,0 0,1 0,0 1,1-1,0 1,0 0,1 0,0 0,1 0,0 0,0 0,1 0,1 0,0 1,0-1,1 0,1 2,0-6,0 0,1 0,-1-1,2 1,-1-1,1 0,-1 0,1 0,1 0,-1-1,1 0,-1 0,1-1,0 1,0-1,1-1,-1 1,1-1,-1 0,1-1,0 1,0-1,0-1,0 1,0-1,6 1,-1-1,1-1,-1 0,1 0,0-1,-1-1,0 0,0-1,0 0,0-1,-1 0,1-1,3-3,8-8,0-1,-1-1,-1-1,-1-1,-1-1,-1-1,0 0,-2-1,2-6,22-72,-40 102,1-1,-1 1,1-1,-1 0,1 1,-1-1,0 0,0 0,1 1,-1-1,0 0,0 0,0 1,0-1,0 0,0 0,0 1,0-1,0 0,0 0,0 1,0-1,-1 0,1 0,0 1,0-1,-1 0,1 1,-1-1,1 0,0 1,-1-1,1 1,-1-1,0 1,1-1,-1 1,1-1,-1 1,0-1,1 1,-1 0,0-1,1 1,-1 0,0 0,0-1,1 1,-1 0,0 0,0 0,1 0,-1 0,0 0,-38 21,30-10,1 1,0 0,0 0,1 1,1 0,0 0,0 1,2 0,0 0,0 0,1 0,1 0,0 1,1-1,1 1,0 0,2 6,-2-15,1-1,0 1,0 0,1 0,-1 0,1-1,1 1,-1-1,1 0,0 1,0-1,0 0,1-1,-1 1,1-1,0 1,1-1,-1 0,1-1,0 1,4 2,117 40,-121-45,20 5</inkml:trace>
</inkml:ink>
</file>

<file path=ppt/ink/ink1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42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30,'24'0,"23"0,7-5,0-1,-4 0,-7 1,-5 1,-4 2,-4 1,-1 1,-7 0</inkml:trace>
</inkml:ink>
</file>

<file path=ppt/ink/ink1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47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141 198,'1'0,"-1"0,0 0,1 0,-1 0,1 0,-1 0,0 0,1 0,-1 0,0 0,1 0,-1 0,0 0,1 0,-1-1,0 1,1 0,-1 0,0 0,1-1,-1 1,0 0,0 0,1-1,-1 1,0 0,0-1,0 1,1 0,-1-1,0 1,0 0,0-1,0 1,0 0,0-1,12 38,-11-22,0 0,-1 0,-1 0,-1 1,0-1,0 0,-2-1,0 1,-1 0,0-1,-1 0,-2 2,-29 101,3 108,35-152,-1-72,1-1,-1 0,1 0,-1 1,1-1,-1 0,1 0,-1 0,1 0,-1 0,1 0,-1 0,1 0,0 0,-1 0,1 0,-1 0,1-1,-1 1,1 0,-1 0,1 0,-1-1,0 1,1 0,-1-1,1 1,-1 0,1-1,-1 1,0 0,1-1,-1 1,0-1,0 1,1-1,-1 1,0-1,0 1,0-1,1 1,-1-1,0 1,0-1,0 1,0-1,0 1,0-1,0 1,0-1,0 1,0-1,0 1,-1-1,7-17</inkml:trace>
  <inkml:trace contextRef="#ctx0" brushRef="#br0" timeOffset="628.087">1 171,'328'-132,"-307"125,-7 1,0 0,0 2,1-1,0 2,0 0,0 1,0 1,0 0,0 1,5 0,-18 0,0 0,0 1,-1-1,1 0,-1 0,1 1,0-1,-1 1,1-1,-1 1,1 0,-1 0,1 0,-1 0,0 0,1 0,-1 0,0 0,0 0,0 0,0 1,0-1,0 1,0-1,0 0,0 1,-1-1,1 1,-1 0,1-1,-1 1,1 0,-1-1,0 1,0 0,0-1,0 1,0 0,0-1,-1 1,1 0,0-1,-1 1,1-1,-1 1,0-1,-43 66,-71 65,112-130,0 1,1 0,-1 0,1 0,-1 0,1 0,0 1,0-1,0 1,1-1,-1 1,1 0,0 0,0-1,0 1,1 0,-1 0,1 0,0 0,0 0,0 0,1 0,-1 0,1 0,0-1,0 1,1 0,-1 0,1-1,-1 1,1-1,0 1,1-1,-1 0,0 0,1 0,0 0,1 1,70 50,18 21,-89-71,2 0,0 1,-1-1,0 1,0 0,-1 0,1 0,-1 0,0 1,-1-1,1 1,-1 0,0 0,0 0,-1 0,0 0,0 0,0 0,-1 1,0-1,0 0,0 0,-1 0,0 0,0 1,-1-1,0 0,0-1,0 1,-4 4,0-1,-1-1,0 1,0-1,-1 0,0-1,-1 0,1 0,-1-1,-1 0,1 0,-1-1,0-1,0 1,0-2,-1 1,1-1,-4 0,-24 3,0-2,0-1,0-1,-23-4,38 2,19 1,1-1,-1 1,0-1,1 0,-1 0,0 0,0 0,1-1,-1 0,0 1,1-1,-1-1,1 1,-1 0,1-1,0 0,0 0,-1 0,1 0,0 0,1 0,-1-1,0 0,1 1,-1-1,1 0,0 0,0 0,-1-3,2-9</inkml:trace>
  <inkml:trace contextRef="#ctx0" brushRef="#br0" timeOffset="1579.062">649 848,'58'-24,"-2"-2,0-2,-2-3,-1-2,1-5,-44 32,-1-1,0 0,0-1,-1 0,0-1,0 0,-1 0,0 0,-1-1,0 0,0 0,-1-1,0 1,-1-1,-1 0,1-1,-2 1,2-9,-4 18,-1-1,1 1,0 0,-1 0,0 0,1 0,-1 0,0 0,0 0,0 0,0 0,-1 0,1 0,0 1,-1-1,1 0,-1 1,0-1,1 1,-1 0,0-1,0 1,0 0,0 0,0 0,0 1,0-1,0 0,0 1,-1-1,1 1,0 0,0 0,0 0,-1 0,1 0,0 0,0 1,0-1,-1 1,1-1,0 1,0 0,0 0,0 0,0 0,0 0,0 0,1 1,-1-1,0 1,1-1,-1 1,1-1,-1 1,1 0,0 0,0 0,-10 9,1 1,0 0,1 0,1 1,0 1,1-1,0 1,1 0,0 1,1-1,1 1,1 0,0 1,1-1,0 0,1 3,1-13,0 1,1-1,-1 1,1-1,0 1,1-1,0 0,-1 0,1 1,1-1,-1 0,1-1,0 1,0-1,0 1,1-1,0 0,0 0,0 0,0-1,0 1,1-1,-1 0,1 0,0-1,0 1,0-1,0 0,0-1,1 1,-1-1,0 0,1 0,-1-1,1 1,-1-1,5-1,8 0,-1-2,1 0,0 0,-1-2,1 0,-1-1,-1-1,1 0,-1-2,-1 0,1 0,-1-1,-1-1,0-1,-1 0,0-1,-1 0,0 0,-1-2,0 1,3-9,-10 17,0 0,0 0,0 0,-1 0,0-1,0 0,-1 0,0 0,0 0,0 0,-1 0,0 0,-1 0,0-8,1 15,-1-1,0 0,0 1,0-1,0 0,0 1,-1-1,1 0,0 1,0-1,0 0,-1 1,1-1,0 0,0 1,-1-1,1 1,-1-1,1 1,0-1,-1 1,1-1,-1 1,1-1,-1 1,0 0,1-1,-1 1,1 0,-1-1,0 1,1 0,-1 0,1 0,-1-1,0 1,1 0,-1 0,0 0,1 0,-1 0,0 0,1 0,-1 1,0-1,1 0,-1 0,0 0,1 1,-1-1,0 0,1 1,-1-1,1 0,-1 1,1-1,-1 1,1-1,-1 1,1 0,-29 31,26-29,1 1,-1 0,1 0,-1 0,1 0,0 1,1-1,-1 1,1-1,0 1,0-1,0 1,1 0,-1-1,1 1,0 0,1-1,-1 1,1 0,0-1,0 1,1-1,-1 1,1-1,0 1,0-1,0 0,1 0,-1 0,1 0,0-1,0 1,0-1,1 0,-1 0,1 0,0 0,2 1,9 0,0 0,0-1,1-1,-1 0,1-1,-1-1,1 0,-1-1,1-1,-1-1,0 0,0-1,0 0,0-1,-1-1,1 0,3-3,-1 1,0 0,-1-2,0 1,-1-2,0 0,0-1,-1 0,-1-1,0-1,-1 0,0 0,-1-2,-1 1,0-1,-2-1,1 0,-8 14,1 0,-1 0,1-1,-1 1,0-1,0 1,-1-1,1 1,-1-1,1 1,-1-1,0 0,-1 1,1-1,-1 1,1-1,-1 1,0-1,0 1,-1-1,1 1,-1 0,0 0,1 0,-1 0,-1 0,1 0,0 0,-1 0,1 1,-1 0,0-1,0 1,0 0,0 0,0 1,0-1,-1 1,1-1,0 1,-1 0,1 0,-1 1,1-1,-1 1,0 0,1-1,-1 2,1-1,-1 0,0 1,1-1,-2 2,-7 3,1 0,0 1,0 1,1-1,0 2,0 0,0 0,1 0,1 1,-1 1,1-1,1 1,0 1,0-1,1 1,1 1,-1-1,2 1,0-1,0 1,1 1,1-1,0 0,0 1,1-1,1 1,0 3,1-9,0 0,1 1,0-1,0 0,0 0,1-1,0 1,0 0,1-1,-1 0,2 0,-1 0,1 0,-1-1,1 1,1-1,-1-1,1 1,0-1,0 0,0 0,1-1,-1 1,1-1,0-1,0 0,0 0,0 0,4 0,98 19,-90-25</inkml:trace>
</inkml:ink>
</file>

<file path=ppt/ink/ink1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51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0,'5'38,"1"13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30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1 506,'476'-83,"-194"41,514-88,-43 16,239-17,-964 129,147-1,-174 3,1 0,-1 0,0 0,1 0,-1 0,0 0,0 0,1 0,-1 1,0-1,0 0,1 1,-1-1,0 1,0 0,0-1,0 1,0 0,0 0,0-1,0 1,0 0,0 0,0 0,-1 0,1 0,0 0,-1 1,1-1,0 0,-1 0,0 0,1 0,-1 1,0-1,1 0,-1 1,0 0,-6 8</inkml:trace>
</inkml:ink>
</file>

<file path=ppt/ink/ink1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50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325 16,'-6'-3,"0"0,-1 1,1 0,-1 0,0 1,1 0,-1 0,0 1,1 0,-1 0,0 0,0 1,1 0,-1 0,0 1,1-1,-1 2,1-1,0 1,0 0,0 0,0 0,0 1,1 0,-4 0,3-1,-2-1,0 1,1-1,0 2,0-1,0 1,0 0,0 0,1 1,0-1,0 2,0-1,0 1,1-1,0 2,0-1,1 0,-1 1,2 0,-1 0,-2 7,8-10,0-1,0 0,0 0,0 0,1 0,-1 0,1 0,0-1,0 1,0-1,0 0,0 0,0 0,1 0,-1 0,1-1,-1 0,1 0,0 0,-1 0,1 0,0-1,0 1,-1-1,5 0,3 2,35 4,-40-6,1 0,-1 0,0 0,1 1,-1 0,0 0,1 1,-1 0,0 0,0 0,0 1,-1 0,1 0,-1 0,1 1,-1 0,0 0,3 3,-6-4,-1 1,0-1,1 0,-1 0,-1 1,1-1,0 1,-1-1,0 0,0 1,0-1,0 1,0-1,-1 1,1-1,-1 1,0-1,0 0,0 1,-1-1,1 0,-1 0,0 0,1 0,-1 0,-1-1,1 1,-2 2,-77 64,-78 23,158-91,1-1,-1 1,1-1,-1 0,1 1,-1-1,1 0,-1 1,1-1,-1 0,1 1,-1-1,1 0,-1 0,0 0,1 0,-1 0,1 1,-1-1,0 0,1 0,-1 0,1-1,-1 1,0 0,1 0,-1 0,1 0,-1-1,0 1,1 0,-1 0,1-1,-1 1,1 0,-1-1,1 1,-1-1,1 1,0-1,-1 1,1-1,0 1,-1-1,1 1,0-1,-1 1,1-1,0 1,0-1,0 0,0 1,0-1,-1 1,1-1,0 0,0 1,1-1,-1 1,0-1,0 0,15-36,29-14,-29 39</inkml:trace>
  <inkml:trace contextRef="#ctx0" brushRef="#br0" timeOffset="249.028">635 185,'-4'34,"-2"20,-5 1,-1-8</inkml:trace>
  <inkml:trace contextRef="#ctx0" brushRef="#br0" timeOffset="713.297">889 382,'197'-270,"-151"225,-40 71,-11 17,2-33,0-1,0 0,1 1,1-1,0 1,0-1,0 1,1 0,1-1,0 1,0 0,1-1,0 1,1-1,0 0,0 0,1 0,0 0,0 0,1-1,0 0,1 0,0 0,0-1,1 0,0 0,0-1,1 1,-2-4,1-1,-1 1,1-2,-1 1,1-1,0 0,-1 0,1-1,0 0,0 0,0 0,-1-1,1 0,0 0,-1-1,1 0,-1 0,1-1,-1 1,0-2,0 1,0 0,-1-1,1 0,-1-1,0 1,0-1,0 0,-1 0,0 0,0-1,0 1,-1-1,1 0,-1 0,-1 0,1-1,0-3,38-98,-33 86</inkml:trace>
</inkml:ink>
</file>

<file path=ppt/ink/ink1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55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85,'-9'0,"0"1,1 0,-1 0,1 1,-1 0,1 1,0-1,0 2,0-1,0 1,0 0,1 1,0 0,0 0,0 0,1 1,-1 0,2 1,-1-1,0 1,1 0,1 0,-2 2,-9 19,1 1,1 0,1 1,2 1,-4 19,2 3,2 0,2 0,3 1,2 0,3 0,6 45,-6-89,1-1,0 1,1-1,0 0,0 1,1-1,1 0,-1 0,2-1,-1 1,1-1,0 0,1 0,-1 0,2-1,-1 0,1 0,0-1,0 0,1 0,0 0,0-1,0-1,1 1,0-1,-1 0,1-1,1 0,5 1,-6-5,0 0,0 0,0-1,-1 0,1 0,-1-1,0 0,1-1,-1 0,-1 0,1 0,2-3,12-8</inkml:trace>
  <inkml:trace contextRef="#ctx0" brushRef="#br0" timeOffset="295.189">543 368,'-16'27,"1"2,1 0,2 0,1 1,2 1,0 0,3 0,0 0,-1 28,7-54,0 1,0-1,1 0,-1 0,1 0,0 0,0 0,1 0,-1 0,1 0,0 0,1 0,-1-1,1 1,0-1,0 0,0 0,1 0,-1 0,1-1,0 1,0-1,0 0,1 0,-1 0,1-1,-1 1,1-1,0 0,0-1,0 1,0-1,0 0,0 0,0-1,1 0,-1 1,3-2,14-2,-1-2,1-1,-1-1,0 0,-1-1,1-2,-2 0,0-1,0-1,-1-1,0 0,-1-1,0-1,-2-1,6-7,-15 19,-1-1,0 0,1 0,-2 0,1-1,-1 0,0 0,0 0,-1 0,1 0,-1-1,-1 0,1 1,-1-1,0 0,-1 0,0 0,0 0,0 0,-1-1,0 1,-1 0,1 0,-1 0,-1 0,1 0,-1 0,-1 0,1 0,-1 1,0-1,0 1,-1 0,0 0,0 0,-1 0,1 1,-1 0,0 0,-3-2,-17-6,1 3</inkml:trace>
  <inkml:trace contextRef="#ctx0" brushRef="#br0" timeOffset="549.179">232 621,'464'-46,"-109"36,-302 5,-35-1</inkml:trace>
  <inkml:trace contextRef="#ctx0" brushRef="#br0" timeOffset="898.265">1079 1,'29'16,"0"1,-2 2,0 0,-1 2,-1 1,-2 1,0 1,-1 1,-1 1,-2 1,0 1,-2 0,-1 1,-2 1,0 1,-1 4,-10-20,-1-1,0 1,-1-1,-1 1,0 0,-1-1,-1 1,0-1,-1 1,-1-1,0 0,-1 0,0 0,-1-1,0 0,-1 0,-3 2,-11 17,-1-2,-2 0,-1-1,-1-2,-1-1,-4 1,-26 18,32-28</inkml:trace>
</inkml:ink>
</file>

<file path=ppt/ink/ink1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38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257 508,'-8'-2,"0"0,-1 1,1 0,-1 0,1 1,-1 0,0 0,1 1,-1 0,1 1,0 0,-1 0,1 1,0 0,0 0,0 1,1 0,-1 0,1 1,0-1,0 2,1-1,0 1,-1 0,2 1,-1-1,1 1,-1 1,1 2,-1 1,1-1,1 1,0 0,1-1,0 2,0-1,1 0,1 1,0-1,0 1,1-1,1 1,0-1,0 1,1-1,0 0,1 0,1 0,0 0,0 0,1-1,0 0,3 3,-2-7,0 0,0 0,1-1,0 0,0 0,0-1,0 0,1 0,0-1,0 1,0-2,0 1,0-1,0-1,1 1,-1-1,1-1,-1 0,1 0,-1 0,1-1,-1-1,0 1,0-1,1-1,5-2,11 0</inkml:trace>
  <inkml:trace contextRef="#ctx0" brushRef="#br0" timeOffset="300.925">736 423,'-23'25,"1"0,1 2,1 0,2 2,0 0,-12 30,7 30,23-86,0-1,0 1,0 0,1-1,-1 1,1 0,0-1,0 1,0-1,0 1,0-1,0 0,1 1,-1-1,1 0,-1 0,1 0,0 0,0 0,0-1,0 1,0 0,1-1,-1 0,0 1,1-1,-1 0,1 0,-1 0,1-1,-1 1,1 0,11 0,0 1,0-1,0-1,0-1,0 0,0-1,0 0,0-1,-1 0,1-2,-1 1,0-1,0-1,-1-1,1 0,-2 0,1-1,-1 0,0-1,-1-1,0 0,0 0,-1-1,0 0,-1 0,0-1,1-4,-6 11,0 1,-1 0,0-1,0 1,0-1,0 1,-1-1,0 0,0 0,0 0,0 0,-1 0,0 1,0-1,0 0,-1 0,1 0,-1 0,-1 0,1 0,0 1,-1-1,0 0,0 1,-1 0,1-1,-1 1,0 0,0 0,0 1,-1-1,1 1,-1-1,0 1,0 0,0 0,0 1,0-1,-1 1,1 0,-1 0,0 1,-2-1,-50 6,32 1</inkml:trace>
  <inkml:trace contextRef="#ctx0" brushRef="#br0" timeOffset="700.753">1386 367,'-5'5,"-5"3,1 0,0 1,0 0,1 1,0-1,1 1,0 1,0 0,1 0,1 0,0 0,0 1,1 0,1 0,0 0,4-7,0 0,0-1,1 1,0-1,0 1,0-1,0 0,1 0,0 0,-1 0,1 0,1-1,-1 1,0-1,1 0,0 0,0 0,0-1,0 1,0-1,0 0,1 0,2 1,20 13,54 63,-79-75,0-1,0 1,0-1,-1 1,0 0,0 0,0 0,0 0,0 0,-1 0,0 0,0 0,0 0,0 0,-1 0,1 0,-1 0,0 0,0 0,-1-1,1 1,-1 0,0-1,0 1,0-1,0 1,-1-1,-5 7,-1-1,0 0,-1 0,0-1,0-1,0 0,-1 0,-1-1,1 0,-1-1,0 0,0-1,0 0,0-1,-1 0,0-1,1-1,-1 0,-10-1,-1-3,5-2</inkml:trace>
  <inkml:trace contextRef="#ctx0" brushRef="#br0" timeOffset="981.393">1979 141,'-36'23,"2"2,0 1,2 1,0 2,3 1,0 1,2 2,-21 32,39-52,1 2,1-1,0 1,1 0,0 0,1 1,1 0,0 0,1 0,1 0,1 0,0 1,1-1,1 0,0 1,1-1,1 0,1 0,0 0,3 6,-1-14,-1 0,1 0,1-1,-1 0,1 0,1 0,-1-1,1 0,0-1,1 1,-1-2,1 1,0-1,0 0,0-1,1 0,-1-1,5 1,26 11,-21-7</inkml:trace>
  <inkml:trace contextRef="#ctx0" brushRef="#br0" timeOffset="2697.547">4349 1,'10'43,"2"33,1 14,-3-4,-4-7,-1-7,-8-11,-2-7,-6-7,-1-7,-2-6,0-3,-2-3,-3-1,-4-5,-1-2,-3-3,4-6</inkml:trace>
  <inkml:trace contextRef="#ctx0" brushRef="#br0" timeOffset="23103.38">3079 452,'7'-7,"0"0,0 0,-1 0,0-1,0 0,-1 0,0-1,0 1,-1-1,0 0,-1 0,0-1,0 1,-1 0,0-1,-1 0,0-5,-1 13,0 0,0 0,-1 1,1-1,-1 0,0 0,0 0,1 0,-1 1,0-1,0 0,-1 1,1-1,0 1,0-1,-1 1,1 0,-1-1,1 1,-1 0,0 0,1 0,-1 0,0 1,0-1,0 0,1 1,-1-1,0 1,0-1,0 1,0 0,0 0,0 0,0 0,0 0,0 1,0-1,0 1,-76 24,49-9,1 2,1 1,0 2,2 0,0 2,1 0,-12 19,-56 98,89-132,-1 0,1 0,1 0,-1 0,1 0,1 1,0-1,0 1,0-1,1 1,1-1,-1 1,1-1,1 1,-1-1,2 0,-1 1,2 1,2-2,0-1,1-1,0 1,1-1,-1 0,1-1,0 0,0 0,1 0,-1-1,1-1,0 1,0-2,0 1,1-1,-1 0,0-1,1 0,-1-1,1 0,-1 0,1-1,5-1,22-5,0-1,-1-2,1-1,-2-2,0-1,-1-2,0-1,-1-2,10-9,174-129,-211 153,0-1,0-1,0 1,-1-1,0 0,0 0,0 0,-1-1,0 1,-1-1,1 0,-1-1,0 1,-1 0,0-1,0 1,-1-1,0 0,0 1,0-1,-1 0,-1 0,1 0,-1 1,-1-1,1 0,-1 1,0-1,-1 1,0 0,0 0,-1 0,1 0,-2 0,1 1,-1 0,0 0,0 0,-2-1,-10-5,0 0,-1 2,-1 0,0 1,0 1,-1 1,0 0,0 2,0 0,-1 1,1 1,-1 1,0 1,0 1,0 1,0 1,-5 1,-31 6,1 2,1 3,0 2,1 3,-36 17,10 0,15-3</inkml:trace>
  <inkml:trace contextRef="#ctx0" brushRef="#br0" timeOffset="23358.305">2120 678,'201'-65,"106"-15,-302 79,123-27,1 6,1 5,1 6,90 6,235 8,-424-3</inkml:trace>
</inkml:ink>
</file>

<file path=ppt/ink/ink1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0:10.1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2964,'545'-562,"-190"208,771-813,-1032 1050,-112 134,-1-2,0 0,-1-1,-1-2,0 1,0-2,-1-1,-1-1,0-1,-4 0,-333 95,313-84,46-18,1-1,-1 1,1-1,-1 1,0-1,1 1,-1 0,1-1,0 1,-1 0,1-1,-1 1,1 0,0 0,0-1,-1 1,1 0,0 0,0-1,0 1,0 0,0 0,0 0,0-1,0 1,0 0,1 0,-1 0,0-1,0 1,1 0,-1 0,0-1,1 1,-1 0,1-1,-1 1,1-1,-1 1,1 0,-1-1,1 1,0-1,-1 1,1-1,0 0,-1 1,1-1,0 0,-1 1,1-1,0 0,0 0,0 0,-1 1,1-1,0 0,0 0,0 0,-1 0,1-1,33 14,0-2,0-1,1-2,0-1,17 0,-21-2,97 16,0-6,93-3,-197-11,-16 0,-1-1,0 1,0-1,1 0,-1-1,0 0,0 0,1-1,-1 1,0-2,0 1,-1-1,1 0,1-1,-8 2,1 0,0 0,-1-1,0 1,1 0,-1 0,0-1,0 1,-1 0,1 0,0-1,-1 1,1 0,-1 0,0 0,0 0,1 0,-1 0,-1 0,1 0,0 0,0 0,-1 0,1 1,-1-1,0 0,1 1,-1 0,0-1,0 1,0 0,0 0,0 0,0 0,-2 0,-89-64,-3 4,-53-22,66 49,66 28</inkml:trace>
  <inkml:trace contextRef="#ctx0" brushRef="#br0" timeOffset="367.313">3021 1,'-57'7,"0"4,1 1,1 3,0 3,-48 22,83-31,1 1,-1 0,2 2,0 0,0 1,1 1,1 0,0 1,-11 15,21-23,1 0,-1 0,1 0,1 1,-1 0,1 0,1 0,-1 1,1-1,1 1,0 0,0-1,0 1,1 0,1 0,0 0,0 0,0 0,1 0,1 0,-1 0,2 0,-1-1,3 8,1-5,0-1,1 1,0-1,0 0,1-1,0 1,1-1,0-1,0 0,1 0,0-1,0 0,1-1,0 0,0-1,0 0,1-1,16 6,-1-1,1-2,0 0,1-2,-1-2,24 1,-18-3,0-2,0-1,0-1,0-2,-1-1,0-2,0-1,-1-2,20-10,-44 19,0-2,-1 1,0-1,1 0,-1 0,0-1,-1 0,1 0,-1-1,0 0,-1 0,1 0,-1-1,0 0,-1 0,0 0,0 0,0-1,-1 1,0-1,0 0,-1 0,0 0,-1-1,0 1,0 0,-1 0,0-1,0 1,-1 0,0-1,0 1,-1 0,0 0,-2-5,-6-1,0 1,-1 0,0 1,-1 0,0 0,-1 2,0-1,-1 2,0 0,0 0,-1 1,0 1,-1 1,1 0,-1 1,0 1,-1 0,1 1,-1 1,0 0,1 1,-9 2,-12-3</inkml:trace>
  <inkml:trace contextRef="#ctx0" brushRef="#br0" timeOffset="619.236">1949 368,'80'-16,"2"3,-1 4,1 4,1 3,-1 4,2 3,202-4,1-12,234-43,-253 24,-61 18,-176 12</inkml:trace>
</inkml:ink>
</file>

<file path=ppt/ink/ink1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0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323 123,'-20'43,"-15"44,-2 15,5-3,4-10,6-11,2-8,4-7,1-9,2-4,-1-6,2-6,-2-4,1-3,3-3,-1 0,1-6</inkml:trace>
  <inkml:trace contextRef="#ctx0" brushRef="#br0" timeOffset="387.161">266 67,'1'64,"2"1,3-1,4-1,1 1,19 54,-18-84,1 0,1-1,2 0,1-2,14 19,-30-47,1-1,-1 1,0-1,1 1,0-1,0 0,-1 0,1 0,1 0,-1 0,0 0,0 0,1-1,-1 1,1-1,-1 0,1 1,-1-1,1-1,0 1,0 0,0-1,-1 1,1-1,0 0,0 0,0 0,0 0,-1 0,1-1,0 1,0-1,0 0,-1 0,1 0,0 0,-1 0,1-1,-1 1,0-1,1 1,1-3,11-15,0-1,-1-1,-1-1,-1 1,-1-2,-1 0,-1 0,-1 0,-2-1,0 0,2-23,5-23,-4 0,-3-1,-4 0,-3-38,-12 47,7 63,1 5</inkml:trace>
</inkml:ink>
</file>

<file path=ppt/ink/ink1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3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57,'-7'29,"1"0,1 1,2-1,1 1,1-1,2 1,1 0,2 4,-5-31,1 0,0-1,1 1,-1 0,0-1,1 1,0 0,-1-1,1 1,0-1,0 1,1-1,-1 1,0-1,1 0,-1 1,1-1,0 0,0 0,0 0,0-1,0 1,0 0,1-1,-1 1,0-1,1 0,-1 0,1 0,-1 0,1 0,0-1,-1 1,1-1,0 1,-1-1,1 0,0 0,0-1,0 1,9-4,0-1,-1 0,1 0,-1-1,0-1,0 0,-1-1,0 0,-1 0,1-1,-2 0,1-1,-1 1,1-4,66-62,-72 73,-1 1,1 0,-1-1,1 1,0 0,-1 1,1-1,0 0,0 1,0-1,0 1,-1 0,1 0,0 0,0 0,0 1,0-1,0 1,-1 0,1 0,0 0,-1 0,1 0,0 0,-1 1,1-1,-1 1,0 0,0-1,0 1,0 0,0 1,0-1,0 0,0 0,-1 1,1-1,0 3,49 37,-45-41,1-1,-1 0,0 1,0-2,1 1,-1-1,0 0,0 0,0-1,0 0,0 0,-1 0,1-1,0 0,-1 0,0 0,0 0,0-1,0 0,0 0,-1-1,1 1,-1-1,-1 0,1 0,-1 0,1 0,-2-1,1 0,0 1,-1-1,0 0,0-1,14-36,-10 25</inkml:trace>
  <inkml:trace contextRef="#ctx0" brushRef="#br0" timeOffset="315.732">871 311,'33'-14,"0"-1,-1-1,-1-3,0 0,-2-2,0-1,8-9,-34 29,0 0,0 0,0-1,0 1,0-1,-1 1,0-1,1 0,-1 0,0 0,0 0,0 0,-1 0,1-1,-1 1,0 0,0-1,0 1,0-1,-1 1,1-1,-1 0,0 1,0-1,0 0,-1 1,1-1,-1 1,0-1,0 1,0-1,0 1,-1-1,1 1,-1 0,0 0,0 0,0 0,0 0,-1 0,1 1,-1-1,0 1,0-1,-5 0,0 0,0 1,0 0,0 0,0 1,-1 0,1 0,0 1,0 0,-1 1,1 0,0 0,0 1,0-1,0 2,0-1,0 1,0 1,1-1,0 1,0 1,0-1,0 1,1 0,-1 1,1-1,1 1,-1 1,1-1,0 1,0 0,1 0,0 0,0 0,1 1,0 0,0 0,1 0,0 0,0 0,1 0,0 7,-2-6,1 0,1 1,-1-1,2 1,-1 0,2-1,-1 1,1 0,0-1,1 1,0-1,1 0,0 0,0 1,1-2,0 1,1 0,0-1,0 0,1 0,0-1,0 1,1-1,0-1,0 1,3 1,7 2,-1-1,1-1,1-1,-1 0,1-1,0-1,1-1,-1 0,20 0,-10-1</inkml:trace>
</inkml:ink>
</file>

<file path=ppt/ink/ink1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0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99,'-15'21,"0"0,2 1,1 1,0 0,2 0,1 1,1 1,0 0,1 6,5-27,1 0,-1 0,1 0,0 1,0-1,0 0,1 0,-1 0,1 1,0-1,1 0,-1 1,1-1,-1 0,1 0,1 0,-1 0,0 0,1 0,0 0,0 0,0-1,1 1,-1 0,1-1,0 0,-1 0,2 0,-1 0,0 0,0-1,1 1,0-1,-1 0,1 0,0 0,0-1,0 1,0-1,0 0,1 0,5-4,0 1,1-2,-1 1,0-2,-1 1,1-1,-1-1,0 1,0-2,0 1,-1-1,0 0,-1-1,1 0,-1 0,-1-1,0 0,0 0,-1 0,0-1,0 0,-1 0,-1 0,2-4,-2 8,0-1,0 0,-1 0,0-1,0 1,-1 0,0-1,0 1,0-1,-1 1,0-1,-1 1,0 0,0-1,0 1,-1 0,0-1,-1 1,0 0,0 0,0 1,-1-1,0 1,0 0,0 0,-1 0,0 0,0 1,-3-2,4 3,0 0,0 0,-1 1,0-1,0 1,0 0,0 1,0-1,0 1,-1 0,1 1,-1-1,1 1,-1 0,0 0,1 1,-1 0,0 0,0 0,-3 1,-13 3</inkml:trace>
  <inkml:trace contextRef="#ctx0" brushRef="#br0" timeOffset="1651.994">541 14,'-11'17,"1"0,1 2,0-1,1 1,1 0,1 0,1 1,0 0,2 0,0 0,1 5,2-22,0-1,0 0,0 0,1 1,-1-1,0 0,1 0,0 0,-1 1,1-1,0 0,0 0,0 0,1 0,-1-1,0 1,1 0,-1 0,1-1,-1 1,1-1,0 1,0-1,0 0,0 0,0 0,0 0,0 0,0 0,0 0,0-1,0 1,1-1,-1 0,0 1,0-1,1 0,-1 0,0-1,2 1,4-1,-1-1,0 1,0-1,0 0,0-1,0 0,-1 0,1 0,-1-1,0 0,0 0,1-2,127-156,-131 161,0-1,-1 1,1 0,0 0,-1 0,1 1,0-1,0 1,0-1,0 1,0 0,0 0,-1 0,1 1,0-1,0 1,0-1,0 1,-1 0,1 0,0 0,-1 0,1 1,-1-1,1 1,-1 0,1-1,-1 1,0 0,0 0,0 0,0 1,-1-1,1 0,0 1,-1-1,0 1,0 0,1-1,-2 1,1 0,0 0,0 0,-1 0,20 26,-19-26,1 0,0 0,0 0,0 0,0 0,1 0,-1 0,1-1,0 1,-1-1,1 0,0 0,1 0,-1 0,0-1,0 1,1-1,-1 0,1 0,-1 0,1 0,-1-1,1 1,0-1,-1 0,1 0,-1 0,1-1,0 1,-1-1,1 0,-1 0,6-4,0-1,-1-1,0 1,0-1,-1-1,0 1,0-1,-1 0,0-1,0 0,-1 0,0 0,-1 0,0-1,0 0,-1 0,0 0,-1 0,0 0,0-7,3-5,2 5</inkml:trace>
</inkml:ink>
</file>

<file path=ppt/ink/ink1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6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0,'-5'39,"3"17,2 4,2-9</inkml:trace>
</inkml:ink>
</file>

<file path=ppt/ink/ink1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6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1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6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0,'-11'417,"18"-117,9-150,-11-111,-7-25</inkml:trace>
  <inkml:trace contextRef="#ctx0" brushRef="#br0" timeOffset="434.532">0 593,'488'29,"-240"-31,-245 2,1 0,-1-1,0 0,0 1,0-1,1 0,-1-1,0 1,-1-1,1 1,0-1,0 0,-1 0,1 0,-1 0,1 0,-1-1,0 1,0-1,0 0,0 1,0-1,-1 0,0 0,1 0,-1 0,0 0,0 0,0-1,-1 1,1 0,-1 0,0-1,0 1,0 0,0-1,-1 1,1-2,0 0,-1 1,0-1,0 0,0 1,-1-1,1 1,-1-1,0 1,0 0,-1 0,1 0,-1 0,0 0,0 0,0 1,-1 0,1-1,-1 1,0 0,0 1,0-1,0 1,0 0,-3-2,1 3,-1 0,1 0,0 0,0 1,0 0,-1 0,1 0,0 1,0 0,0 0,0 1,0 0,0 0,0 0,0 1,1-1,-1 1,1 1,0-1,0 1,0 0,-3 4,-2 1,0 0,1 1,1 0,0 1,0 0,1 0,1 0,-1 1,2 0,-2 5,3-9,1 0,-1 0,1 0,1 0,0 1,0-1,0 1,1-1,0 1,1 0,0 0,1-1,-1 1,2 0,-1-1,1 1,0-1,1 0,0 1,1-1,-1 0,1-1,1 1,0-1,0 0,0 0,12 5,0-1,1 0,0-1,0-2,1 1,0-2,1-1,0 0,-1-2,2 0,-1-1,0-1,1-1,-1 0,1-2,-1-1,3 0,9 1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36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32,'21'70,"-19"-56,6 317,-10-209,2 489,0-622</inkml:trace>
  <inkml:trace contextRef="#ctx0" brushRef="#br0" timeOffset="3233.627">933 88,'-12'-10,"0"1,-1 0,1 1,-2 0,1 1,-1 0,0 2,0-1,-1 2,0 0,0 0,0 2,0-1,0 2,0 0,0 1,-1 1,1 0,-2 1,4 1,0 0,0 1,0 0,0 1,1 0,0 1,0 0,0 1,1 1,0 0,0 0,1 1,0 0,1 1,0 0,0 0,1 1,1 0,0 1,0 0,1 0,0 0,1 0,1 1,0 0,1 0,-1 4,3-9,-1 0,1 0,0 0,1 0,0 0,0 0,0 0,1 0,1-1,-1 1,1 0,1 0,-1-1,1 0,0 1,1-1,0 0,0 0,1-1,-1 1,1-1,1 0,-1-1,1 1,0-1,0 0,1 0,0-1,-1 0,1 0,1-1,3 2,3-1,0-1,0-1,0 0,0-1,1-1,-1 0,0 0,0-2,1 0,-1 0,0-1,-1-1,1-1,-1 0,0 0,0-1,0-1,-1 0,7-6,-1 1,-1-1,-1-1,0 0,0-2,-2 1,0-2,0 0,-2-1,0 0,-1-1,-1 0,5-15,4-68,-19 102,0 1,0-1,0 0,-1 1,1-1,0 0,0 1,-1-1,1 0,0 0,0 1,-1-1,1 0,0 0,-1 0,1 1,0-1,-1 0,1 0,0 0,-1 0,1 0,0 0,-1 1,1-1,-1 0,1 0,0 0,-1 0,1-1,0 1,-1 0,1 0,-1 0,1 0,0 0,-1 0,1 0,0-1,-1 1,1 0,0 0,-1-1,1 1,0 0,0 0,-1-1,1 1,0 0,0-1,0 1,-1 0,1-1,0 1,0 0,0-1,0 1,0 0,0-1,0 1,-1 0,1-1,0 1,0-1,0 1,1-1,-18 28,5 8,2 1,1 0,2 0,1 1,1 11,-1 306,8-202,3-102,1-33</inkml:trace>
  <inkml:trace contextRef="#ctx0" brushRef="#br0" timeOffset="3499.66">1298 709,'-9'38,"-4"18,6-1,4-15,7-13,3-13</inkml:trace>
  <inkml:trace contextRef="#ctx0" brushRef="#br0" timeOffset="3921.369">1722 3,'-11'405,"-2"-305,-4 34,6-1,5 31,12-58,1-89</inkml:trace>
</inkml:ink>
</file>

<file path=ppt/ink/ink1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5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1,'-9'19,"2"1,1 0,0 0,1 1,2-1,0 1,1 0,1 0,1 0,0 0,4 18,-3-36,-1 0,1 0,0-1,0 1,0 0,1-1,-1 1,0-1,1 1,0-1,-1 0,1 0,0 1,0-1,0-1,1 1,-1 0,0 0,1-1,-1 1,1-1,-1 0,1 0,0 0,-1 0,1 0,0-1,0 1,0-1,-1 0,1 0,0 0,0 0,1 0,4-2,-1 1,1-1,0 0,-1-1,1 0,-1 0,0 0,0-1,0 0,0-1,4-3,133-107,-141 113,1 0,0 1,0-1,0 1,-1 0,1 0,0 1,0-1,1 1,-1 0,0 0,0 0,0 0,0 1,0 0,0 0,0 0,0 0,-1 0,1 1,0 0,-1 0,1 0,-1 0,0 0,1 1,-1-1,0 1,0 0,-1 0,1 0,-1 0,1 1,-1-1,0 1,0-1,0 3,0-2,0 0,0 0,0-1,0 1,1-1,0 0,0 1,0-1,0 0,0-1,0 1,1 0,-1-1,1 0,0 0,0 0,0 0,-1-1,2 1,-1-1,0 0,0 0,0-1,1 1,-1-1,0 0,0 0,1-1,-1 1,0-1,0 0,0 0,0 0,1 0,0-1,4-6,1 1,-1-1,0-1,-1 1,1-2,-2 1,0-1,0 0,0-1,-1 1,-1-1,0 0,-1-1,0 1,0-1,0-8,1-5</inkml:trace>
  <inkml:trace contextRef="#ctx0" brushRef="#br0" timeOffset="311.342">889 480,'5'-29,"6"-23,7-13,4-1,3 7,-2 9,0 7,0 12,-3 6,0 7,-4 2,0 4,2 4,3 3,-2 7,1 8,-4 8,-4 0</inkml:trace>
</inkml:ink>
</file>

<file path=ppt/ink/ink1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4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48,'-7'-6,"0"1,0 0,0 1,-1-1,0 1,1 1,-2 0,1 0,0 0,-1 1,1 1,-1-1,1 1,-1 1,0-1,1 2,-1-1,0 1,1 0,-1 1,1 0,-1 0,1 1,0 0,0 1,0-1,1 2,-1-1,1 1,0 0,0 0,0 1,1 0,0 0,-2 4,-1-3,0 1,1 0,0 0,0 1,1 0,0 0,0 1,1 0,1 0,0 1,0-1,1 1,0 0,1 0,0 0,1 1,0-1,1 1,0 0,1-1,0 1,2 10,3-14,1-1,0 0,0 0,1-1,-1 0,1 0,1 0,-1-1,1 0,0-1,0 0,0 0,0 0,1-1,0 0,-1-1,1 0,0-1,0 1,2-1,59 4,-39-4</inkml:trace>
  <inkml:trace contextRef="#ctx0" brushRef="#br0" timeOffset="373.984">952 20,'-56'22,"0"3,1 3,2 2,-18 14,-11 29,80-70,0-1,0 1,0 0,0-1,1 1,-1 0,1 0,0 0,-1 0,2 0,-1 0,0 0,1 1,-1-1,1 0,0 0,0 0,0 1,0-1,1 0,-1 0,1 0,0 1,0-1,0 0,0 0,1 0,-1-1,1 1,0 0,1 1,1 1,0-1,0 0,1 0,0 0,0 0,0-1,0 1,1-1,-1-1,1 1,0-1,0 0,0 0,0-1,0 1,0-1,0-1,0 1,0-1,1 0,-1-1,0 1,0-1,0 0,0-1,0 0,0 0,0 0,1-1,15-6,-1-1,0-1,0 0,-1-2,-1-1,0 0,2-4,172-207,-193 225,0-1,1 1,-1 0,0-1,0 1,1-1,-1 1,0 0,0-1,1 1,-1 0,0-1,1 1,-1 0,1-1,-1 1,0 0,1 0,-1-1,1 1,-1 0,1 0,-1 0,0 0,1 0,-1 0,1 0,-1 0,1 0,-1 0,1 0,-1 0,1 0,-1 0,1 0,-1 0,0 0,1 0,-1 1,1-1,-1 0,1 0,-1 1,0-1,1 0,-1 0,0 1,1-1,-1 1,0-1,1 0,-1 1,0-1,0 1,1-1,-1 1,6 32,-4-19,-2-13,1 13,1-1,0 1,1-1,0 0,1 0,1 0,0 0,0-1,1 0,1 0,0 0,1-1,0 0,1-1,0 1,0-2,11 9,-2-6,-3-2</inkml:trace>
  <inkml:trace contextRef="#ctx0" brushRef="#br0" timeOffset="724.391">1460 387,'143'-259,"-116"226,-27 32,0 1,1-1,-1 1,1-1,-1 1,0 0,1-1,0 1,-1-1,1 1,-1 0,1-1,-1 1,1 0,0 0,-1 0,1-1,-1 1,1 0,0 0,-1 0,1 0,0 0,-1 0,1 0,0 0,-1 0,1 0,0 1,-1-1,1 0,-1 0,1 1,0-1,-1 0,1 1,-1-1,1 0,-1 1,1-1,-1 1,0-1,1 1,-1-1,1 1,-1-1,0 1,1-1,-1 1,0 0,0-1,1 1,-1 0,0-1,0 1,0-1,0 2,6 53,-7-51,0 1,0-1,1 0,0 0,0 0,0 0,0 0,0 1,1-1,0 0,0 0,0 0,0 0,1 0,0-1,-1 1,1 0,1-1,-1 1,0-1,1 0,0 1,0-1,0 0,0-1,0 1,0-1,1 1,-1-1,1 0,3 1,0-4,1 0,-1 0,0-1,0 0,0-1,0 0,0 0,0 0,-1-1,1 0,-1 0,0 0,0-1,-1 0,1 0,-1-1,-1 1,1-1,-1 0,4-6,7-5,27-27,-29 33</inkml:trace>
</inkml:ink>
</file>

<file path=ppt/ink/ink1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22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59 445,'79'-15,"-2"-3,0-4,-1-4,-2-2,-1-4,-1-3,-2-3,32-25,-90 54,1 0,-2 0,1-2,-1 1,-1-2,0 1,-1-1,0-1,0-1,-8 12,-1 1,1-1,-1 0,1 0,-1 0,0 1,0-1,0 0,0 0,0 0,0 1,0-1,-1 0,1 0,-1 0,1 1,-1-1,0 0,0 1,0-1,1 1,-1-1,-1 1,1-1,0 1,0 0,-1-1,1 1,0 0,-1 0,1 0,-1 0,0 0,1 0,-1 1,0-1,1 0,-1 1,0-1,0 1,1 0,-1 0,0 0,0 0,0 0,1 0,-1 0,0 0,0 1,0-1,1 1,-1-1,0 1,1 0,-1-1,0 1,1 0,-2 1,-15 9,1 1,0 1,0 1,2 0,0 1,0 0,1 1,1 1,1 0,1 1,0 0,1 0,1 2,1-1,-2 7,-18 49,4 1,3 0,3 2,4 0,3 1,0 70,2-22,3-15,-6-1,-25 107,32-201,0 0,-1 0,-1-1,0 0,-1 0,-1-1,-1 0,-7 9,14-20,0 0,0 0,0-1,0 1,-1-1,1 0,-1 0,0 0,0 0,0-1,0 0,0 0,0 0,-1 0,1 0,-1-1,0 0,1 0,-1 0,0-1,1 1,-1-1,0 0,0-1,1 1,-1-1,0 0,1 0,-1 0,1-1,-1 0,1 0,-4-2,-2-3,1-1,1-1,-1 1,2-1,-1-1,1 0,0 0,1 0,0 0,1-1,0 0,1 0,-1-3,-4-8,-4-8,0-1,2-1,2 0,1 0,1-1,2 0,1 0,2-1,1-28,2 55,1 0,-1 0,1 0,0 0,1 0,0 0,0 1,0-1,1 1,0 0,0 0,1 0,-1 1,1-1,0 1,1 0,-1 1,1-1,0 1,0 0,1 1,-1-1,1 1,0 1,-1-1,1 1,0 0,1 1,-1-1,0 2,0-1,0 1,4 0,41-6,0-2,-1-2,0-3,0-2,24-11,97-58,-171 83,0 0,0 0,-1 0,1 0,0 0,0 0,0 0,1 0,-1 0,0 0,0 0,0 1,1-1,-1 0,0 1,1-1,-1 1,1-1,-1 1,0 0,1 0,-1 0,1 0,-1 0,1 0,-1 0,0 0,1 0,-1 1,1-1,-1 1,0-1,1 1,-1-1,0 1,1 0,-1-1,0 1,0 0,0 0,0 0,0 0,0 0,0 0,0 0,0 1,5 119,-5-22,5-74</inkml:trace>
</inkml:ink>
</file>

<file path=ppt/ink/ink1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26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0,'-37'5,"15"-3,0 1,0 1,0 1,0 1,1 1,0 0,-1 3,20-10,0 1,0 0,0 0,0 0,1 0,-1 0,0 0,1 0,-1 1,1-1,-1 0,1 1,-1 0,1-1,0 1,0 0,0-1,0 1,0 0,1 0,-1 0,0 0,1 0,-1 0,1 0,0 0,0 0,-1 0,2 0,-1 0,0 0,0 0,0 0,1 0,-1 0,1 0,0 0,0-1,-1 1,1 0,0 0,1 0,-1-1,0 1,0-1,1 1,0 0,70 43,-64-42,0 0,-1 1,0 0,0 0,0 1,0 0,0 0,-1 0,0 1,0 0,-1 0,4 5,-8-9,1 1,-1 0,0-1,0 1,0 0,0 0,0 0,-1 0,0 0,1 0,-1 0,0 0,0 0,0 0,-1-1,1 1,-1 0,0 0,0 0,0 0,0 0,0-1,0 1,-1 0,1-1,-1 0,0 1,0-1,0 0,0 0,0 0,0 0,-1 0,0 1,-94 46,-22-29,119-20,1 0,-1 0,0 1,0-1,1 0,-1 0,0 1,1-1,-1 0,0 0,0 1,1-1,-1 0,0 1,0-1,0 0,0 1,0-1,1 0,-1 1,0-1,0 0,0 1,0-1,0 1,0-1,0 0,0 1,0-1,0 0,0 1,0-1,-1 1,1-1,0 0,0 1,0-1,0 0,-1 1,1-1,0 0,0 0,-1 1,1-1,0 0,0 1,-1-1,1 0,0 0,-1 0,1 1,0-1,-1 0,1 0,0 0,-1 0,1 0,13 4</inkml:trace>
</inkml:ink>
</file>

<file path=ppt/ink/ink1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24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57 408,'167'-17,"63"-12,-118 18,-88 11</inkml:trace>
  <inkml:trace contextRef="#ctx0" brushRef="#br0" timeOffset="234.112">1 662,'43'5,"34"-3,13-3,1 0,-11-5,-8-2,-13 1,-15 2</inkml:trace>
  <inkml:trace contextRef="#ctx0" brushRef="#br0" timeOffset="863.749">678 1170,'433'-480,"-44"-18,-248 326,-140 171,-1 0,1 0,-1 0,1 0,-1 0,1 0,-1 0,1 0,0 0,0 0,0 0,-1 1,1-1,0 0,0 0,0 1,0-1,0 1,0-1,0 1,0-1,1 1,-1-1,0 1,0 0,0 0,0 0,1 0,-1 0,0 0,0 0,0 0,0 0,1 0,-1 1,0-1,0 0,0 1,0-1,0 1,0-1,0 1,0 0,0-1,0 1,0 0,0 0,0 0,-1-1,1 1,0 0,0 0,-1 0,1 1,5 141,-8-91,0 1,0-3,2 1,2-1,2 1,4 3,-5-38,6 65,-9-79,0 0,-1 0,1 0,0 0,-1 0,0 0,1 0,-1 0,0 0,0 0,0 0,0 0,-1-1,1 1,0 0,-1-1,1 1,-1-1,0 1,1-1,-1 0,0 0,0 0,0 0,0 0,0 0,0 0,0-1,0 1,0-1,0 1,0-1,0 0,-2 0,-13-1,1-1,0 0,0-1,0-1,0-1,1 0,-1-1,1-1,1 0,-3-2,-10-4,-24-8,-1 1,-1 3,-45-9,-10 6,80 17</inkml:trace>
</inkml:ink>
</file>

<file path=ppt/ink/ink1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26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7 988,'-4'15,"2"-11,2-5</inkml:trace>
  <inkml:trace contextRef="#ctx0" brushRef="#br0" timeOffset="256.819">64 198,'0'0</inkml:trace>
  <inkml:trace contextRef="#ctx0" brushRef="#br0" timeOffset="520.728">176 1073,'140'-227,"-139"225,0 0,0 0,0 0,0 1,0-1,0 0,1 1,-1-1,0 1,1-1,-1 1,1 0,0 0,-1 0,1-1,0 2,0-1,-1 0,1 0,0 0,0 1,0-1,0 1,0 0,0 0,0-1,0 1,0 1,0-1,0 0,0 0,0 1,0-1,0 1,0-1,0 1,0 0,-1 0,1 0,0 0,0 0,-1 0,1 0,-1 1,1-1,-1 1,0-1,1 1,-1-1,0 1,29 50,-29-45,2 0,-1-1,1 1,0 0,0-1,1 0,0 0,0 0,0 0,1-1,0 1,0-1,0 0,0-1,1 1,0-1,0 0,0-1,1 0,-1 1,1-2,0 1,0-1,-1 0,1-1,5 1,-2-6,0-1,-1 0,1-1,-1 0,-1-1,1 0,-1 0,0-1,-1 1,0-2,0 1,0-1,-1 0,-1-1,0 1,0-1,-1 0,0 0,2-8,47-132,-49 129</inkml:trace>
  <inkml:trace contextRef="#ctx0" brushRef="#br0" timeOffset="1188.346">1220 283,'-33'48,"-17"40,6 14,10-5,11-10,9-14,7-15,10-8,4-8,6-6,5-4,5-3,3-2,2-5,-4-6</inkml:trace>
  <inkml:trace contextRef="#ctx0" brushRef="#br0" timeOffset="1919.263">1306 875,'22'-2,"1"-1,-1-1,0-1,0-1,0 0,-1-2,0-1,8-5,-12 6,-1-2,0 0,0-1,-2-1,1 0,-1-1,-1 0,0-1,-1 0,-1-1,0-1,-1 0,7-14,-15 27,0 1,-1-1,1 0,0 0,-1 0,0 0,0 0,0 0,0 0,0 0,-1 0,0 0,1 0,-1-1,0 1,0 0,-1 0,1 0,-1 0,1-1,-1 1,-1-2,0 4,-1 1,1 0,0-1,-1 1,1 0,0 0,-1 0,1 1,-1-1,1 0,0 1,0 0,-1-1,1 1,0 0,0 0,0 1,0-1,0 0,0 0,0 1,0 0,1-1,-1 1,0 0,1 0,0-1,-1 1,1 0,0 1,-1 0,0 0,-4 2,0 1,1 0,0 0,0 0,0 1,1-1,0 1,0 0,0 0,1 1,1-1,-1 1,1-1,0 1,1 0,0 0,0 0,0 0,1 0,1 0,-1 0,2 6,2-9,0 0,0 0,0-1,0 0,1 1,0-1,0-1,0 1,0-1,1 0,-1 0,1-1,0 1,-1-1,1-1,0 1,0-1,1 0,-1 0,0-1,0 1,0-1,0-1,1 1,-1-1,0 0,0-1,0 0,1 0,12-4,0-1,0 0,-1-2,0 0,0-1,-1-1,0 0,-1-2,-1 1,0-2,0 0,-2-1,0 0,0-1,0-4,-11 18,0-1,0 0,0 0,-1 0,1 0,-1 0,0 0,0 0,0-1,0 1,-1 0,1 0,-1-1,0 1,0 0,0-1,0 1,-1-3,-1 6,0 0,0 0,0 0,0 0,0 0,0 0,0 1,0-1,0 1,1-1,-1 1,0 0,0 0,1 0,-1 0,0 0,1 0,-1 1,1-1,-1 0,1 1,0-1,0 1,-1-1,1 1,0 0,0-1,1 1,-1 0,0 0,0 0,-3 2,1 0,-1 1,0-1,1 1,0 0,0-1,0 1,1 1,0-1,0 0,0 1,1-1,-1 1,1-1,1 1,-1 0,1-1,0 1,0 0,0-1,1 1,0 0,0-1,1 1,-1-1,1 1,0-1,1 0,-1 0,1 0,0 0,1 0,-1-1,1 0,3 4,-1-3,0 0,0-1,1 0,-1-1,1 1,0-1,0-1,0 1,0-1,0 0,0-1,1 0,-1 0,1 0,-1-1,1 0,-1-1,1 1,-1-2,7-1,6-2,-1-1,0-1,0-1,0-1,-1 0,-1-2,2-1,1-2,0-2,-2 0,0-1,0-1,-2-1,0 0,-2-1,0 0,-1-1,-1-1,1-4,-7-18,-6 44,-1-1,1 0,0 0,0 1,0-1,0 0,-1 1,1-1,0 0,-1 1,1-1,0 1,-1-1,1 0,-1 1,1-1,-1 1,1-1,-1 1,1-1,-1 1,0 0,1-1,-1 1,0 0,1-1,-1 1,0 0,1 0,-1 0,0-1,1 1,-1 0,0 0,0 0,1 0,-1 0,0 0,1 1,-1-1,0 0,0 0,1 0,-1 1,0-1,1 0,-1 1,1-1,-1 1,0-1,1 1,-1-1,1 1,-1-1,1 1,-1-1,1 1,-10 11,0-1,1 1,1 1,0 0,0 0,1 1,1-1,1 1,0 1,0-1,2 1,-1 0,2-1,0 9,0-18,1 1,1-1,-1 1,1 0,0-1,0 1,0-1,1 1,0-1,0 1,0-1,1 1,0-1,0 0,0 0,1 0,0 0,-1 0,2-1,-1 1,1-1,-1 0,1 0,0 0,1 0,-1-1,0 0,1 1,0-2,0 1,0-1,0 1,0-1,1-1,-1 1,0-1,1 0,-1 0,1-1,0 1,-1-1,3 0,14-5</inkml:trace>
  <inkml:trace contextRef="#ctx0" brushRef="#br0" timeOffset="2188.331">2998 395,'-48'59,"2"2,3 1,-30 60,64-108,2 1,0 1,0-1,2 1,0 0,1 1,-1 9,4-22,0 1,1-1,0 1,0-1,0 1,0-1,1 1,0-1,0 0,0 1,0-1,1 0,-1 1,1-1,0 0,1 0,-1-1,1 1,-1 0,1-1,0 0,1 1,-1-1,0 0,1-1,0 1,0-1,-1 1,4 0,0 0,-1 0,1 0,0-1,-1 0,1-1,0 1,0-1,0 0,0-1,0 0,0 0,1-1,-1 1,0-1,-1-1,1 0,0 0,0 0,-1 0,1-1,-1 0,0-1,1 0,-2 0,1 0,0 0,-1-1,0 0,0 0,0 0,-1-1,0 0,0 1,0-2,-1 1,2-4,1-10</inkml:trace>
  <inkml:trace contextRef="#ctx0" brushRef="#br0" timeOffset="2438.283">2575 678,'34'0,"30"0,13 0,0-5,-10-1,-11 0,-14 1</inkml:trace>
  <inkml:trace contextRef="#ctx0" brushRef="#br0" timeOffset="2669.342">3252 227,'20'50,"-2"2,-2 1,-3 0,-2 0,-3 1,0 13,-5-42,-1 1,-1-1,-1 1,-2-1,0 0,-2 1,0-1,-2 0,-1-1,0 0,-2 0,-1 0,-1-1,-1-1,-1 0,-1 0,-1-2,0 1,-2-2,0 0,-1-1,-10 6,-70 38,79-54</inkml:trace>
  <inkml:trace contextRef="#ctx0" brushRef="#br0" timeOffset="3117.747">3451 819,'38'-5,"27"-1,13 0,-3 1,-9 1,-16-3,-12 0,-7 0,-4 2,-2 2,-1-4,1 0,-4 1</inkml:trace>
  <inkml:trace contextRef="#ctx0" brushRef="#br0" timeOffset="3316.853">3761 537,'-5'43,"-1"29,-1 7,2-6,2-9,6-12,2-10,1-7,-1-4,3-8,1-8</inkml:trace>
  <inkml:trace contextRef="#ctx0" brushRef="#br0" timeOffset="3588.594">4212 367,'5'44,"6"32,2 14,-2-4,-3-11,-2-10,-3-10,-1-11,-2-7,0-5,0-4,-1-6</inkml:trace>
  <inkml:trace contextRef="#ctx0" brushRef="#br0" timeOffset="3989.898">4128 481,'47'-25,"1"2,0 2,2 3,22-5,26 10,-95 13,-1 0,1 0,-1 0,1 0,-1 1,1-1,-1 1,1 0,-1-1,0 1,1 0,-1 0,0 1,0-1,0 0,0 1,0 0,0-1,0 1,0 0,-1 0,1 0,-1 0,1 0,-1 0,0 0,0 0,0 1,0-1,0 1,0-1,-1 0,1 1,-1-1,0 1,1 0,-3 8,0 0,0 0,-1-1,0 1,-1-1,0 0,-1 0,0-1,0 1,-1-1,-1 0,1 0,-1-1,-1 0,1 0,-2-1,-3 3,-40 49,50-57,-1 0,1 1,1 0,-1-1,0 1,1 0,-1 0,1 0,0 0,0 0,0 0,0 0,1 0,-1 0,1 1,0-1,0 0,0 0,0 0,0 1,1-1,0 0,-1 0,1 0,0 0,1 0,-1 0,0 0,1 0,0 0,-1-1,1 1,2 1,92 65,-47-39,-46-28,1 0,-1 1,1-1,-1 1,0 0,0 0,0 0,-1 1,1-1,-1 0,0 1,1 0,-2 0,1-1,0 1,-1 0,0 1,0-1,0 0,0 0,-1 0,1 0,-1 1,0-1,-1 0,1 0,-1 1,1-1,-1 0,-1 0,1 0,-1 0,1 0,-1 0,0-1,0 1,-1 0,1-1,-14 15,0 0,-1-1,-1-1,0-1,-1-1,-1 0,-1-1,1-2,-2 0,1-1,-20 6,40-16,-59 21,35-16</inkml:trace>
  <inkml:trace contextRef="#ctx0" brushRef="#br0" timeOffset="4551.648">5087 594,'-34'19,"-20"25,-1 11,8 5,13-3,12-6,10-7,11-11,11-7,9-7,5-7,9-6,3-3,1-8,-6-2</inkml:trace>
  <inkml:trace contextRef="#ctx0" brushRef="#br0" timeOffset="4817">5341 678,'-13'16,"1"0,1 1,0 1,1 0,1 0,1 1,1 0,0 1,1-1,2 1,-2 13,5-31,1 0,0 1,0-1,0 0,0 0,1 1,-1-1,1 0,-1 0,1 0,0 0,-1 0,1 0,0 0,0 0,1 0,-1 0,0 0,1-1,-1 1,1 0,-1-1,1 1,0-1,0 0,0 0,0 1,0-1,0 0,0-1,0 1,0 0,0-1,0 1,0-1,1 1,-1-1,0 0,0 0,0 0,1 0,-1-1,1 1,92-31,-85 25,0 0,-1-1,0 0,0 0,-1 0,0-2,0 1,-1-1,0 0,0 0,-1 0,0-1,-1 0,0-1,-1 1,0-1,-1 0,0 1,0-2,-1 1,-1 0,0 0,0-1,-1 1,0 0,-2-5,-38-57,26 54</inkml:trace>
  <inkml:trace contextRef="#ctx0" brushRef="#br0" timeOffset="5151.064">5877 537,'-12'6,"-1"1,1 1,0 0,1 0,0 1,0 1,1-1,0 2,1 0,0 0,1 0,0 1,1 0,-6 12,13-21,-1 0,1 0,0 0,-1 0,1 0,1 0,-1-1,0 1,1 0,-1 0,1 0,0 0,0-1,0 1,0 0,1-1,-1 1,1-1,-1 1,1-1,0 0,0 1,0-1,0 0,0 0,1-1,-1 1,0 0,1-1,0 1,-1-1,1 0,0 0,-1 0,1 0,0-1,0 1,2-1,-1 2,1-1,0 1,-1 0,0 0,0 1,1-1,-2 1,1 0,0 0,0 0,-1 0,0 1,1 0,-1-1,-1 1,2 1,-4 0,0 0,-1 0,1 0,-1 0,0 0,0 0,-1 0,0 0,1-1,-2 1,1-1,0 1,-1-1,0 0,0 0,0 0,0 0,-1-1,1 1,-1-1,0 0,0 0,0 0,-1-1,1 1,-1-1,1 0,-5 1,-17 8,2-4</inkml:trace>
  <inkml:trace contextRef="#ctx0" brushRef="#br0" timeOffset="5506.801">6329 198,'-31'49,"3"1,2 1,2 1,3 2,2 0,2 1,-9 56,22-97,1 0,0 0,1 0,0 1,1-1,1 0,0 1,1-1,0 0,1 1,1-1,0 0,1 0,1-1,0 1,0-1,2 0,0 0,0-1,1 0,0 0,1-1,1 0,0-1,0 0,1 0,29 6,-21-13</inkml:trace>
  <inkml:trace contextRef="#ctx0" brushRef="#br0" timeOffset="6237.368">6442 819,'45'-22,"-1"-2,-1-2,-1-2,-1-2,-2-1,20-21,-18-1,-40 52,1-1,-1 1,0-1,0 1,0-1,-1 0,1 1,0-1,-1 0,1 0,-1 0,1 1,-1-1,0 0,0 0,0 0,0 0,0 0,0 0,0 1,-1-1,1 0,-1 0,1 0,-1 1,0-1,0 0,0 1,0-1,0 0,0 1,-1-1,-2 1,0 0,0 0,0 1,0-1,0 1,0 0,0 0,-1 1,1-1,0 1,0 0,0 0,0 0,0 1,0-1,1 1,-1 0,0 0,1 0,-1 1,1-1,0 1,0 0,0 0,0 0,0 0,1 0,-1 1,-9 10,0-1,2 2,-1-1,2 1,0 1,1 0,0 0,1 0,1 1,1 1,5-13,0-1,0 1,0-1,0 0,1 1,0-1,0 1,1-1,-1 0,1 0,-1 0,2 0,-1 0,0 0,1 0,-1-1,1 1,0-1,0 0,0 0,1 0,-1 0,1 0,0-1,0 0,-1 1,2-1,-1-1,0 1,0-1,0 1,1-1,-1-1,1 1,-1-1,0 1,1-1,-1 0,1-1,-1 1,1-1,-1 0,0 0,1 0,-1-1,0 1,0-1,0 0,3-2,18-8,0-1,-1 0,0-2,-1-1,-1-1,0-1,-1-1,-2 0,0-2,0 0,-2-1,13-23,-22 32,-16 20,-13 19,-17 81,37-104,1 0,-1 0,1 0,0 0,0 0,0 0,0 0,0 0,1 0,-1-1,1 1,0 0,0 0,0 0,0-1,0 1,1-1,-1 1,1-1,0 1,0-1,0 0,0 0,0 0,0 0,0 0,1 0,-1-1,1 1,-1-1,1 1,-1-1,1 0,0 0,0-1,0 1,1 0,6-2,0 0,0-1,0-1,-1 1,1-1,0-1,-1 0,0 0,0-1,0 0,-1-1,1 0,-1 0,-1 0,1-1,-1 0,0-1,-1 0,0 0,0 0,-1-1,0 0,0 0,2-7,32-38,43-70,-110 144,14-4,1 0,1 1,0 0,1 1,1 0,0 1,2 0,0 0,1 1,1 0,1 0,1 1,0-1,2 1,2-17,0-1,1 1,-1-1,1 1,0-1,0 1,0-1,0 0,0 1,1-1,-1 0,1 0,0 0,0 0,0 0,1-1,-1 1,1-1,-1 1,1-1,0 0,0 0,0 0,0 0,0-1,0 1,1-1,-1 0,0 0,1 0,-1 0,1-1,-1 1,1-1,-1 0,1 0,-1 0,1 0,-1-1,1 0,-1 1,1-1,0-1,21-4</inkml:trace>
  <inkml:trace contextRef="#ctx0" brushRef="#br0" timeOffset="6519.795">7853 311,'-42'51,"3"2,3 2,1 1,1 7,30-57,-1 0,1 0,1 0,-1 0,1 1,0 0,1-1,0 1,0 0,0 0,1 0,0 1,0-1,1 0,-1 0,2 1,-1-1,1 0,0 0,1 0,0 0,0 0,0 0,1 0,0-1,0 1,1-1,0 0,0 0,5 6,-4-7,1 0,0-1,0 0,0 0,1 0,-1 0,1-1,0 0,0-1,0 0,0 0,0 0,1-1,-1 0,0 0,1-1,-1 0,1 0,-1-1,1 0,-1 0,0-1,0 0,1 0,-1 0,-1-1,1 0,5-4,17-30,-21 17</inkml:trace>
  <inkml:trace contextRef="#ctx0" brushRef="#br0" timeOffset="6756.324">7542 537,'39'5,"31"-4,14-1,-3-1,-10-5,-13-2,-11 1,-8-4,-12 1</inkml:trace>
  <inkml:trace contextRef="#ctx0" brushRef="#br0" timeOffset="6987.654">7966 1,'29'57,"-3"1,-2 2,-3 1,-3 0,-2 1,-1 12,-9-31,-2-1,-2 1,-1 0,-3-1,-1 1,-3-1,-1 1,-2-2,-2 1,-1-1,-2-1,-2-1,-2 0,-2-1,-1 0,-2-2,-5 4,14-21,-2 0,0-2,-1 0,-1 0,0-2,-9 5,4-2</inkml:trace>
  <inkml:trace contextRef="#ctx0" brushRef="#br0" timeOffset="11607.038">8220 1271,'-5'5,"-11"6,-7 6,-6 0,-1 2,-2-2,1 1,0-3,1 1,1-2,5-4</inkml:trace>
</inkml:ink>
</file>

<file path=ppt/ink/ink1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43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0 536,'1'227,"0"-216,0 0,1 0,1-1,-1 1,2 0,-1-1,2 0,-1 0,2 0,-1 0,3 2,-5-8,-1 0,1-1,1 0,-1 1,0-1,1 0,-1-1,1 1,0 0,0-1,0 0,0 0,1 0,-1-1,0 0,1 1,-1-1,1-1,-1 1,1-1,0 0,-1 0,1 0,-1 0,1-1,0 0,-1 0,1 0,4-3,0 0,0 0,0-1,0 0,-1 0,0-1,0 0,-1-1,1 0,3-4,-6 4,1 1,1 0,-1 0,1 1,0 0,0 0,0 1,1-1,0 2,-1-1,1 1,1 0,3 0,67 21,-38-3,-32-13,0 0,1-1,-1 0,1-1,-1 0,0 0,1-1,-1 0,0-1,0 0,0 0,0-1,0 0,0-1,-1 0,1 0,-1-1,0 0,0-1,-1 1,0-1,0-1,0 1,-1-1,0-1,0 1,-1-1,1-1,1 1,0 0,0 0,-1-1,0 1,0-2,-1 1,0 0,-1-1,0 0,-1 0,0 0,0-1,-1 1,-1-1,0 1,0-1,-1 0,0 1,-1-1,0 1,0-1,-2 1,1-1,-1 1,-4-9,-5 2,1 3</inkml:trace>
  <inkml:trace contextRef="#ctx0" brushRef="#br0" timeOffset="1118.785">1044 0,'-24'142,"6"1,6 1,6 0,9 50,-4-191,0 0,1-1,0 1,-1 0,1 0,0 0,1 0,-1 0,0 0,1-1,-1 1,1 0,0 0,0-1,0 1,1 0,-1-1,0 1,1-1,0 0,-1 1,1-1,0 0,0 0,0 0,1 0,-1-1,0 1,1-1,-1 1,1-1,0 0,-1 0,1 0,0 0,-1 0,1-1,0 1,0-1,7-1,0-2,0 1,0-1,0-1,-1 0,1 0,-1-1,0 0,0 0,-1-1,0 0,0-1,0 0,5-2,148-155,-160 163,1 0,-1-1,1 1,-1 0,1 0,-1 1,1-1,-1 0,1 0,0 1,0-1,-1 1,1-1,0 1,0 0,0 0,-1 0,1 0,0 0,0 0,0 0,-1 0,1 1,0-1,0 1,-1-1,1 1,0 0,-1 0,1 0,-1 0,1 0,-1 0,0 0,1 0,-1 1,0-1,0 0,1 1,-1-1,0 1,-1-1,1 1,0 0,0-1,-1 1,1 0,-1-1,1 1,-1 1,3 3,0 0,0 0,0 0,1-1,-1 1,1-1,1 0,-1-1,1 1,0-1,0 1,0-1,0-1,1 1,0-1,-1 0,1 0,1-1,-1 0,0 0,0 0,1-1,-1 0,1 0,-1 0,1-1,-1 0,1-1,4 0,0 0,0-1,0-1,0 0,0 0,-1-1,1 0,-1-1,0 0,-1-1,1 0,-1 0,0-1,0 0,-1-1,0 0,-1 0,1-1,-1-1,-4 6,-1-1,1 0,-1 0,-1 0,1 0,-1-1,0 1,0 0,0-1,-1 1,0 0,0-1,0 1,-1-1,1 1,-2 0,0-4,1 6,1 0,-1 1,0-1,0 1,0 0,0-1,-1 1,1 0,-1 0,1 0,-1 0,0 0,0 0,0 0,0 0,0 1,0-1,0 1,-1 0,1-1,0 1,-1 0,1 1,-1-1,1 0,-1 1,0-1,1 1,-1 0,0 0,1 0,-1 0,1 0,-1 0,0 1,0 0,-5 2,0 2,0-1,1 1,-1 0,1 1,0-1,0 2,1-1,0 1,0 0,0 0,1 0,0 1,1 0,0 0,0 0,0 0,1 1,0 1,0-5,0 1,0 0,1 0,-1 0,1 0,1 1,-1-1,1 0,0 1,1-1,0 1,0-1,0 1,1-1,-1 1,2-1,-1 0,1 0,0 1,0-1,0 0,1 0,0-1,0 1,1-1,0 1,0-1,0 0,0 0,1-1,0 1,-1-1,2 0,-1-1,0 1,1-1,3 1,12 3,1-2,1-1,-1-1,1-1,-1-1,1 0,-1-2,1-1,0-1,-1 0,0-2,0-1,0 0,8-5,0-2,-1-1,-1-2,-1 0,0-2,-1-1,-1-1,0-1,-2-1,10-13,38-68,-69 98,1 1,-1-1,-1 0,1 1,-1-1,1 0,-1 0,-1 0,1 0,-1 0,0 0,0 0,0 0,-1 0,1 0,-1 0,-1 0,1 1,-1-1,1 0,-1 1,-1-1,0-1,1 3,-1 0,1 0,-1 1,1 0,-1-1,0 1,0 0,0 0,0 0,0 1,0-1,-1 1,1 0,0 0,-1 0,1 0,-1 0,1 1,-1 0,1 0,-1 0,1 0,-1 0,0 1,1-1,-1 1,1 0,0 0,-1 0,1 1,0-1,-1 1,-92 69,88-62,1 0,0 0,1 0,0 1,0 0,1 1,1-1,-1 1,-1 7,6-14,-1 0,0 0,1-1,-1 1,1 0,0 0,0 0,1 0,-1-1,1 1,0 0,0 0,0-1,1 1,-1-1,1 1,0-1,0 1,0-1,0 0,0 0,1 0,-1 0,1-1,0 1,0-1,0 1,0-1,1 0,0 0,10 4,1 0,0-2,0 0,1 0,-1-1,1-1,-1-1,1 0,0-1,0-1,-1 0,7-3,32 2,81 6,-132-2,1 1,-1-1,1 0,-1 1,0 0,0 0,0 0,-1 0,1 0,-1 0,1 1,-1-1,0 1,-1 0,1 0,-1 0,1-1,-1 1,0 1,0-1,0 0,0 0,0-1,1 1,0 0,0 0,0-1,0 1,1-1,-1 0,1 1,0-1,0 0,0-1,0 1,0-1,1 1,-1-1,1 0,10 1,-1 0,1-1,0-1,-1-1,1 0,0 0,-1-1,1-1,0-1,-1 0,0 0,0-1,0-1,0 0,-1-1,1 0,-1-1,-1-1,8-5,-1-2,-1 0,0-1,-1-1,-1 0,-1-1,0-1,-1 0,-1-1,6-15,-14 27,-1 0,0 0,-1 0,0-1,0 1,-1-1,1 1,-2-1,0 1,0-1,0 1,-1-3,0 9,1-1,-1 0,1 0,-1 1,0-1,0 0,0 1,-1-1,1 1,0 0,-1-1,0 1,1 0,-1 0,0 0,0 0,0 0,-1 0,1 1,0-1,-1 1,1 0,-1-1,1 1,-1 0,0 0,1 1,-1-1,0 0,1 1,-1 0,0 0,0 0,0 0,1 0,-1 0,0 1,-1 0,-5 0,0 1,1 0,-1 1,0 0,1 0,-1 1,1 0,0 0,0 1,1 0,-1 1,1 0,0 0,1 0,0 1,0 0,0 0,1 0,0 1,0 0,1 0,-3 6,-1 3,1 1,2 0,-1 0,2 0,0 0,1 1,1 0,1-1,1 1,1 14,0-24,0 0,1 0,0 0,1 0,-1 0,2 0,-1-1,1 1,1-1,-1 0,1 0,1-1,-1 1,1-1,1-1,-1 1,1-1,0 0,1 0,-1-1,1 0,0 0,0-1,1 0,0-1,-1 0,2 0,22 6,0-1,1-1,-1-2,1-2,1 0,30-3,-31-1</inkml:trace>
</inkml:ink>
</file>

<file path=ppt/ink/ink1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47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0 908,'107'-194,"56"-69,56-97,-161 274,-57 86,0-1,0 1,0-1,0 1,0-1,0 1,1-1,-1 1,0 0,0 0,0 0,1 0,-1 0,0 0,0 0,1 0,-1 0,0 0,0 1,0-1,0 0,1 1,-1-1,0 1,0 0,0-1,0 1,0 0,0 0,0-1,-1 1,1 0,0 0,0 0,0 0,-1 0,1 0,-1 0,1 0,-1 0,1 1,-1-1,25 57,-22-48,70 238,25 34,-56-164,-42-117,0 0,0 0,0 0,0 0,0 0,0 0,0 0,-1 0,1 0,0 0,-1 0,1 0,0 0,-1-1,0 1,1 0,-1 0,1 0,-1-1,0 1,1 0,-1-1,0 1,0 0,0-1,1 1,-1-1,0 0,0 1,0-1,0 1,0-1,0 0,0 0,0 0,0 0,0 0,0 0,0 0,0 0,0 0,0 0,0 0,0 0,0-1,0 1,0 0,1-1,-1 1,0-1,-52-21,50 20,-486-297,416 255,56 33</inkml:trace>
</inkml:ink>
</file>

<file path=ppt/ink/ink1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47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12,'-10'-3,"-1"0,0 1,0 0,0 1,-1 0,1 1,0 0,0 1,0 0,0 1,0 0,0 1,0 0,0 1,1 0,0 0,-4 3,-24 6,7-3,18-7,1 0,-1 1,1 1,0 0,0 0,1 1,-1 1,1 0,0 1,-5 4,15-11,0 0,0 0,0 0,0 0,0 1,0-1,0 0,0 0,1 1,-1-1,0 1,1-1,-1 0,1 1,-1-1,1 1,0-1,0 1,-1-1,1 1,0-1,1 1,-1-1,0 1,0-1,1 1,-1-1,0 1,1-1,0 1,-1-1,1 0,0 1,0-1,-1 0,1 0,0 1,0-1,1 0,-1 0,0 0,0 0,0-1,1 1,-1 0,0 0,1-1,-1 1,1-1,74 27,-51-22,-19-4,0-1,1 1,-1 0,0 0,0 0,0 1,0 0,0 0,0 1,0 0,-1 0,1 0,-1 0,0 1,0 0,0 0,-1 0,1 1,-1 0,3 4,-7-3,-1 1,0 0,0-1,0 1,-1-1,0 0,0 1,0-1,-1 0,0 0,0 0,-1-1,0 1,0-1,0 0,0 0,-1 0,0-1,0 1,0-1,0-1,-2 2,-35 28,-74 77,114-108,1 0,0 0,0-1,0 1,1 0,-1 0,0 0,1 0,-1 0,1 0,-1 0,1 1,0-1,0 0,0 0,0 0,1 0,-1 0,0 0,1 0,0 0,-1 0,1 0,0 0,0 0,0 0,0 0,0-1,1 1,-1 0,0-1,1 1,-1-1,1 0,0 1,-1-1,1 0,0 0,0 0,0 0,0 0,0 0,0-1,91 33,-81-29,1-2,0 0,-1 0,1-1,0-1,0 0,0-1,0 0,-1-1,1 0,0-1,-1 0,0-1,0-1,0 0,0 0,-1-2,7-4,1-3</inkml:trace>
</inkml:ink>
</file>

<file path=ppt/ink/ink1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48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0,'3'134,"5"0,6 0,11 25,39 178,-53-263,-6-52,-1 2,-1-1,-1 0,-1 0,-1 1,-2-1,0 1,-2 6,-2-5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25:44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501 194,'-12'17,"2"-1,0 1,1 1,1 0,0 0,2 1,0 0,1 0,0 0,2 1,1-1,0 1,1 0,2 14,-9 52,-43 192,51-275,0 1,0-1,0 0,0 0,0 0,1 0,0 0,-1 0,1 0,0 0,0-1,1 1,-1 0,0 0,1-1,0 1,0-1,0 1,0-1,0 0,0 0,0 0,1 0,-1 0,1 0,-1-1,1 1,0-1,0 0,0 0,-1 0,1 0,0 0,0-1,0 1,0-1,1 0,-1 0,0 0,0 0,0 0,0-1,0 1,0-1,0 0,2-1,50 1,-28-1,-1 1,0 1,1 1,-1 2,0 0,0 2,24 8,-18-4,-21-10</inkml:trace>
  <inkml:trace contextRef="#ctx0" brushRef="#br0" timeOffset="921.76">1178 412,'94'-27,"-77"22,-1 1,1 0,0 1,0 1,0 0,1 1,-1 1,0 1,0 1,0 0,0 1,0 0,0 2,-1 0,15 7,-29-11,-1 0,1 0,0 0,-1 0,1 1,-1-1,0 1,1-1,-1 1,0-1,0 1,0 0,0 0,0-1,-1 1,1 0,0 0,-1 0,1 0,-1 0,0 0,0 0,0 0,0 0,0 0,0 0,0 0,-1 0,1 0,-1-1,1 1,-1 0,0 0,1 0,-1 0,0-1,0 1,-1 0,0 0,-51 64,-154 130,204-193,0 0,0 1,0-1,0 1,0-1,1 1,0 0,0 0,0 0,0 0,0 0,1 0,0 1,0-1,0 1,0-1,1 1,-1-1,1 1,0-1,1 0,-1 1,1-1,0 1,0-1,0 0,1 1,-1-1,1 0,0 0,1 0,-1 0,0-1,1 1,0 0,0-1,0 0,0 0,1 0,-1 0,1 0,0-1,0 0,0 0,0 0,0 0,1 0,5 3,1-1,0 0,0-1,-1 0,2-1,-1 0,0 0,0-2,1 1,-1-1,0-1,1 0,-1-1,0 0,0 0,0-1,0-1,-1 0,1 0,-1-1,0-1,0 1,-1-1,0-1,0 0,0 0,-1-1,0 0,1-2,-3-5</inkml:trace>
  <inkml:trace contextRef="#ctx0" brushRef="#br0" timeOffset="2570.224">2025 315,'11'-32,"-11"32,0 0,0 1,0-1,0 1,0-1,0 0,0 1,0-1,0 1,0-1,0 0,0 1,1-1,-1 0,0 1,0-1,0 1,0-1,1 0,-1 0,0 1,0-1,1 0,-1 1,0-1,1 0,-1 0,0 1,1-1,-1 0,0 0,1 0,-1 1,0-1,1 0,-1 0,1 0,-1 0,0 0,1 0,-1 0,1 0,-1 0,0 0,1 0,-1 0,1 0,-1 0,0-1,1 1,20 336,-20-303,-2 1,-2 0,0-1,-3 0,0 0,-2 0,-11 26,-23-6,30-50</inkml:trace>
  <inkml:trace contextRef="#ctx0" brushRef="#br0" timeOffset="4728.286">2485 0,'51'123,"-39"-75,-3 1,-1 0,-3 1,-2-1,-3 1,-1 0,-3-1,-1 1,-6 13,-9 174,16-66,0-165,-1-2,1 1,-1-1,0 1,0-1,0 0,-1-1,1 0,-1 0,0 0,0 0,0-1,0 0,0 0,-1-1,1 1,-1-1,1-1,-1 1,1-1,-1-1,1 1,-4-1,-26 3,-752 95,-421 76,919-128,286-47,0-1,-1 1,1-1,1 0,-1 0,0-1,1 1,-1-1,1 0,0 1,0-1,1-1,-1 1,1 0,0-1,0 1,0-1,1 0,0 1,0-1,0 0,0 0,1 0,0 0,0 0,0 1,0-1,1 0,0 0,0 0,0 0,1 1,-1-1,1 1,1-2,-1-26,0-1006,-2 1033,0 0,0 0,0 0,1 1,0-1,0 0,0 0,0 1,1-1,0 1,0-1,0 1,0 0,1 0,-1 0,1 0,0 0,1 1,-1-1,0 1,1 0,0 0,0 0,0 1,0-1,0 1,1 0,-1 0,1 0,-1 1,1-1,-1 1,1 0,0 1,0-1,0 1,-1 0,3 0,391 3,-390-3,1356-34,-1316 30,69-6,0 6,110 9,-223-6,-1 1,1 0,0 0,-1 1,1-1,0 1,-1-1,1 1,-1 0,1 1,-1-1,0 1,1-1,-1 1,0 0,0 0,0 0,0 1,-1-1,1 1,0-1,-1 1,0 0,0 0,0 0,0 0,0 0,-1 1,1-1,-1 0,1 4,-5 1</inkml:trace>
</inkml:ink>
</file>

<file path=ppt/ink/ink1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52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311 240,'-1'1,"-1"0,0 1,1-1,-1 0,1 1,-1-1,1 1,0 0,0-1,-1 1,1 0,1 0,-1 0,0 0,0 0,1 0,-1 0,1 0,-1 0,1 0,0 0,0 0,0 0,0 0,0 0,0 0,1 0,-1 0,1 2,19 178,10 123,-48-157,14-100,8-26</inkml:trace>
  <inkml:trace contextRef="#ctx0" brushRef="#br0" timeOffset="518.338">1 324,'15'-24,"1"0,1 1,1 0,1 2,1 0,1 1,1 1,1 2,0 0,1 1,1 1,0 1,1 2,0 0,1 2,0 1,1 1,22-3,-28 7,0 2,0 1,0 1,0 0,0 2,0 0,20 6,-39-7,1 0,0 1,-1-1,1 1,-1 0,0 0,1 0,-1 0,0 0,0 1,-1 0,1-1,0 1,-1 0,0 0,1 0,-1 1,0-1,-1 1,1-1,-1 1,1-1,-1 1,0 0,-1-1,1 1,-1 0,1 0,-1 0,0 3,-1 3,0 0,-1 1,0-1,0 0,-1 0,-1 0,0-1,0 1,0-1,-1 0,-2 1,-22 30,-2-1,-1-2,-2-1,-14 10,-27 28,71-72,1 1,-1-1,0 1,1-1,0 1,0 0,0 1,0-1,0 0,1 1,-1 0,1-1,0 1,0 0,1 0,-1 0,1 0,0 1,0-1,0 0,0 0,1 1,0-1,0 0,0 1,0-1,1 0,-1 1,1-1,1 0,-1 0,0 1,1-1,0-1,0 1,0 0,0 0,2 2,12 4,0 0,0-1,1-1,0 0,1-2,-1 0,15 3,62 24,-84-28,0 0,-1 1,0 0,0 1,0 0,-1 0,0 1,0 0,-1 0,4 5,-9-9,1 0,-1 0,1-1,-1 1,0 1,-1-1,1 0,-1 0,0 1,0-1,0 0,-1 1,1-1,-1 1,0-1,0 1,-1-1,1 1,-1-1,0 0,0 1,-1-1,1 0,-1 0,0 0,-2 4,-5 6,0-1,-1 0,0-1,-1 0,-1 0,1-1,-2-1,0 0,0 0,0-1,-1-1,-1-1,1 0,-1 0,0-2,-1 0,-10 2,1-1,8-2,-1 1,1-2,-1-1,1 0,-1-1,0-1,1 0,-13-3,17 1,0 0,0-2,0 1,0-2,1 0,-1 0,1-1,1 0,-11-8,8 4</inkml:trace>
</inkml:ink>
</file>

<file path=ppt/ink/ink1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55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374 337,'-19'-5,"0"1,0 0,0 1,-1 2,1 0,-1 0,1 2,-1 1,1 0,-1 1,1 1,0 1,-5 3,17-5,1 1,-1 0,1 0,0 0,0 1,1 0,-1 0,1 1,0-1,0 1,1 0,0 1,0-1,0 1,1 0,0 0,0 0,1 0,0 0,0 0,1 1,0-1,0 1,0-1,1 1,0-1,1 1,0-1,0 2,0 1,1 1,0-1,0 0,1 0,0 0,1 0,0-1,0 1,1-1,0 0,1 0,0-1,1 1,-1-2,2 1,-1-1,1 0,0 0,0-1,8 5,-7-10,1 1,-1-1,1-1,-1 0,0 0,1-1,-1 0,0-1,1 0,-1 0,0-1,0 0,-1-1,1 0,-1 0,0-1,0 0,0 0,0-1,-1 0,0 0,-1-1,1 0,3-5,4 0,16-16,0-1,-2-1,-1-2,-2 0,-1-2,-2-1,-1-1,-2-1,-1 0,-1-5,-10 22,-35 91,26-64,0-1,1 1,-1 0,1-1,1 1,-1 0,1 0,0-1,1 1,0 0,0 0,0-1,1 1,0-1,0 1,0-1,1 0,0 0,1 0,-1 0,1 0,0-1,0 1,1-1,0 0,-1-1,2 1,-1-1,0 0,1 0,0-1,0 0,0 0,0 0,1-1,0 1,15-1,0-1,-1-1,1-1,0-1,0-1,0-1,-1-1,0-1,0 0,0-2,-1 0,0-1,-1-2,0 0,0 0,-2-2,1 0,-1-1,-1-1,-1-1,0 0,-1-1,-1 0,1-4,-5 12,0-1,-1 0,-1 0,0-1,0 0,-1 0,0-1,-1 0,0 0,-1 0,-1-1,0 1,0-1,-1 0,-1 1,0-1,-1 0,-1-6,0 16,0 0,0 0,0 1,0-1,0 0,-1 0,0 1,1-1,-1 1,0 0,0-1,0 1,-1 0,1 0,0 0,-1 0,1 1,-1-1,0 1,0 0,1-1,-1 1,0 0,0 1,0-1,0 0,0 1,0 0,0 0,0 0,0 0,0 0,-1 0,1 1,0-1,-1 2,-6 0,0 1,0 0,1 1,-1 0,1 0,0 1,0 0,0 1,1 0,-4 3,4-2,1 0,-1 1,1 0,1 0,-1 0,2 1,-1 0,1 1,0-1,1 1,0 0,3-6,-1 0,1-1,1 1,-1 0,1 0,-1 0,1 0,0 0,0 0,1-1,-1 1,1 0,0 0,0 0,0-1,1 1,-1 0,1-1,0 1,0-1,0 0,0 0,1 1,-1-2,1 1,0 0,0 0,0-1,0 0,3 2,9 4,2-1,-1-1,1 0,-1-1,1-1,1 0,-1-2,0 0,1 0,0-2,-1 0,1-1,-1-1,0-1,1 0,-1-2,0 1,-1-2,8-4,29-3,-50 11,0 0,0 1,0-1,0 1,0 0,0 0,0 0,0 0,0 1,1-1,-1 1,0 0,0 0,1 0,-1 0,0 0,1 1,-1 0,0-1,0 1,0 0,0 1,0-1,0 0,0 1,0 0,0 0,-1 0,1 0,-1 0,1 0,-1 0,0 1,0 0,0-1,0 1,-1 0,1 0,-1 0,1 0,-1 0,1 2,2 41,-4-39,0 0,0 0,0 0,1 0,0-1,1 1,-1 0,1 0,1-1,-1 1,1-1,0 0,0 0,1 0,0 0,0-1,0 1,1-1,0 0,2 2,6-1,0 1,0-1,1-1,0-1,0 0,0 0,0-2,1 0,-1 0,1-1,0-1,-1-1,1 0,-1-1,1 0,-1-1,0-1,0 0,0-1,-1 0,1-1,-1-1,-1 0,1 0,3-5,-3 5,-1-1,0-1,0 1,-1-2,0 0,0 0,-1-1,-1 0,0-1,0 0,-1 0,-1-1,0 0,-1 0,0-1,-1 0,-1 0,0 0,1-10,-5 20,1 1,-1 0,-1 0,1-1,0 1,-1 0,0 0,1 0,-1 0,0 0,-1 0,1 0,0 0,-1 0,0 0,0 1,0-1,0 1,0-1,0 1,0 0,-1 0,1 0,-1 0,0 0,0 1,1-1,-1 1,0 0,0-1,0 1,0 1,-1-1,1 0,0 1,0 0,0-1,-1 1,1 1,0-1,0 0,0 1,-1-1,1 1,0 0,0 0,0 1,0-1,0 0,0 2,-11 5,1 1,1 1,0 0,0 0,1 2,0-1,1 1,1 1,0 0,0 0,1 1,1 0,0 0,1 1,1-1,0 1,1 1,1-1,0 1,1-1,0 8,2-17,1 1,-1 0,1 0,0 0,1-1,0 1,0-1,0 1,1-1,0 0,0 0,0 0,1 0,0-1,0 1,1-1,-1 0,1 0,0-1,1 1,-1-1,1 0,-1-1,1 1,0-1,6 2,11 5,1-2,0 0,1-1,0-1,-1-2,18 1,105-7,-110-4</inkml:trace>
</inkml:ink>
</file>

<file path=ppt/ink/ink1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02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1,'-15'3,"-1"0,1 2,0 0,1 0,-1 1,1 1,0 1,1 0,0 0,0 2,1-1,-7 8,17-16,1 1,0-1,1 0,-1 0,0 1,0-1,0 1,1-1,-1 1,1-1,-1 1,1-1,0 1,-1 0,1-1,0 1,0-1,0 1,0 0,0-1,1 1,-1 0,0-1,1 1,-1-1,1 1,0-1,-1 1,1-1,0 0,0 1,0-1,0 0,0 0,0 1,0-1,1 0,-1 0,0 0,1 0,-1-1,0 1,1 0,0 0,74 25,-67-24,19 5,-19-7,0 1,0 0,0 1,-1 0,1 0,-1 1,0 0,1 0,-1 1,-1 0,1 1,0 0,-1 0,0 0,0 1,-1 0,0 0,0 1,0 0,-1 0,1 1,-5-5,0-1,-1 1,1 0,-1 0,1 0,-1 0,0-1,0 1,-1 0,1 0,0 0,-1 0,0 0,1-1,-1 1,0 0,-1-1,1 1,0-1,-1 1,1-1,-1 1,0-1,0 0,0 0,0 0,0 0,0 0,-1-1,1 1,0-1,-1 1,0-1,1 0,-1 0,-1 1,-105 25,105-26,-112 21,91-19</inkml:trace>
</inkml:ink>
</file>

<file path=ppt/ink/ink1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59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382 565,'-24'1,"0"2,0 1,0 1,1 1,0 1,0 1,1 1,0 1,0 1,1 1,-15 11,28-18,1 0,1 0,-1 1,1 0,0 0,0 0,1 1,0 0,0 0,0 0,1 1,0-1,1 1,-1 0,2 0,-1 1,1-1,0 0,1 1,0-1,0 1,1-1,0 1,0 0,1-1,0 1,1-1,0 0,0 1,1-1,0 0,0 0,2 1,0-1,0-1,1 0,-1 0,1 0,1-1,-1 0,1-1,0 1,1-1,-1 0,1-1,0 0,0 0,1-1,-1 0,0 0,1-1,0 0,0-1,0 0,-1 0,1-1,8 0,8 0</inkml:trace>
  <inkml:trace contextRef="#ctx0" brushRef="#br0" timeOffset="301.419">862 536,'-33'28,"2"2,0 1,3 1,0 2,2 0,-17 33,40-63,0 0,0 0,1 1,0-1,0 1,0-1,0 1,0 0,1-1,0 1,0 0,1 0,-1 0,1 0,0 0,0 0,1 0,-1 0,1 0,0 0,1 0,-1-1,1 1,0 0,0-1,0 0,1 1,-1-1,1 0,0 0,0 0,1-1,-1 1,3 1,-1-2,0 1,0-1,0 1,1-1,0-1,0 1,0-1,0 0,0-1,0 1,0-1,0-1,1 1,-1-1,0 0,0 0,1-1,-1 1,0-2,0 1,0-1,0 0,0 0,0 0,0-1,-1 0,1 0,-1 0,0-1,0 0,0 0,0 0,-1-1,0 1,0-1,0 0,0 0,-1 0,0-1,0 0,0 1,-1-1,2-4,0-15,0-1,-2 1,0-1,-2 0,-1 0,-1 1,-2-7,3 27,-10-61,4 38</inkml:trace>
  <inkml:trace contextRef="#ctx0" brushRef="#br0" timeOffset="735.653">1030 1045,'10'-12,"77"-89,-4-5,10-24,-92 127,20-25,-20 28,-1 0,0-1,1 1,-1 0,0-1,1 1,-1 0,0 0,1-1,-1 1,1 0,-1 0,0 0,1-1,-1 1,1 0,-1 0,1 0,-1 0,0 0,1 0,-1 0,1 0,-1 0,1 0,-1 0,1 1,-1-1,0 0,1 0,-1 0,1 0,-1 1,0-1,1 0,-1 0,0 1,1-1,-1 0,0 1,1-1,-1 0,0 1,0-1,1 1,-1-1,0 0,0 1,0-1,1 1,-1-1,0 0,0 1,0-1,0 1,0-1,0 1,0-1,0 1,0-1,0 1,0-1,0 0,-1 1,1-1,0 1,4 30,-5-25,1-1,0 1,0-1,0 1,0-1,1 1,0-1,1 1,-1-1,1 0,0 0,0 1,0-1,1-1,0 1,0 0,0-1,0 1,1-1,0 0,0 0,0-1,0 1,1-1,-1 0,1 0,0 0,0-1,0 1,1-1,2 0,-1 0,1-1,-1 0,1 0,-1-1,1 0,0 0,-1-1,1 0,-1 0,1-1,-1 0,1 0,-1 0,0-1,0-1,-1 1,1-1,0 0,-1 0,0-1,0 0,-1 0,1 0,-1-1,0 0,-1 0,1 0,-1-1,1-2,81-202,-78 192</inkml:trace>
  <inkml:trace contextRef="#ctx0" brushRef="#br0" timeOffset="1400.238">2414 452,'-15'-6,"1"1,-1 1,0 1,0 0,0 1,0 0,-1 2,1 0,0 0,-1 1,1 1,0 1,0 0,0 1,0 0,1 1,-1 1,13-5,0 0,-1 0,1 1,0-1,0 0,0 1,0-1,0 1,0 0,0 0,1 0,-1 0,1 0,-1 0,1 0,0 0,0 0,0 1,0-1,0 1,0-1,1 1,-1-1,1 1,-1-1,1 1,0-1,0 1,0-1,1 1,-1-1,1 1,-1-1,1 1,0-1,0 0,0 1,0-1,0 0,0 0,1 1,-1-1,1 0,0 0,80 85,-77-85,-1 1,1-1,-1 1,0 0,0 0,0 1,-1 0,1-1,-1 1,0 0,0 0,0 1,0-1,-1 1,1-1,-1 1,-1 0,1 0,-1 0,1 0,-2 0,1 0,0 0,-1 0,0 0,0 0,-1 0,1 1,-1-1,0 0,-2 4,-4 2,-1 0,-1 0,0-1,-1 0,0 0,0-1,-1-1,0 0,-1 0,0-1,0 0,0-1,-1-1,0 0,0-1,-3 1,-4-1,8-4</inkml:trace>
  <inkml:trace contextRef="#ctx0" brushRef="#br0" timeOffset="1649.005">2894 169,'-19'43,"-17"48,-1 19,0-6,7-10,8-12,8-15,7-14,3-11,4-8,1-5,1-3,-1 0,1-1,-1 1,-1-4</inkml:trace>
  <inkml:trace contextRef="#ctx0" brushRef="#br0" timeOffset="1898.645">2414 705,'38'-9,"32"-4,14 1,-3 2,-10 3,-8 3,-9 6,-10 4,-2 0,-4-1,-3 0,-8-3</inkml:trace>
  <inkml:trace contextRef="#ctx0" brushRef="#br0" timeOffset="2169.634">3486 621,'-30'4,"0"2,0 0,0 2,1 2,1 0,0 2,0 1,1 1,-21 15,-8 39,54-66,1-1,0 1,1 0,-1 0,0 0,0-1,1 1,-1 0,1 0,0 0,0 0,-1 0,1 0,0 0,0 0,1 0,-1 0,0 0,1 0,-1 0,1 0,0-1,0 1,-1 0,1 0,0-1,0 1,1 0,-1-1,0 1,1-1,-1 0,0 1,1-1,0 0,-1 0,1 0,0 0,-1 0,1 0,2 0,6 1,0-1,0-1,1 0,-1 0,0-1,1 0,-1-1,0 0,0 0,0-1,0-1,-1 0,1 0,-1 0,0-2,-1 1,2-1,18-8,12-7,-28 13,0 1,0 1,1 0,0 0,0 1,1 1,-1 1,1-1,0 2,0 0,0 1,5 0,-9 4,-1 1,0 0,0 1,0 0,-1 0,0 1,0 0,0 0,-1 1,0 0,0 0,-1 1,1 0,-2 0,2 3,4 3</inkml:trace>
  <inkml:trace contextRef="#ctx0" brushRef="#br0" timeOffset="2499.943">3740 932,'212'-277,"-161"228,-50 49,-1-1,1 1,-1 0,1-1,-1 1,1 0,-1 0,1 0,0 0,-1-1,1 1,-1 0,1 0,0 0,-1 0,1 0,0 0,-1 1,1-1,-1 0,1 0,-1 0,1 1,0-1,-1 0,1 0,-1 1,1-1,-1 1,1-1,-1 0,0 1,1-1,-1 1,1-1,-1 1,0-1,1 1,-1-1,0 1,0-1,1 1,-1 0,0-1,0 1,0-1,0 1,0 0,0-1,0 1,0-1,0 1,0 0,0-1,0 1,0-1,-1 1,-4 40,4-39,-1 9,-14 119,16-126,1 0,-1 1,1-1,0 0,0 0,1 1,-1-1,1 0,0 0,0-1,0 1,0 0,1-1,0 1,-1-1,1 0,1 0,-1 0,0 0,1 0,-1-1,1 1,0-1,0 0,0-1,0 1,0 0,1-1,3 1,-1 0,1 0,0-1,0 0,-1-1,1 0,0 0,0-1,0 0,-1 0,1 0,-1-1,1-1,-1 1,1-1,-1 0,0-1,-1 1,1-2,0 1,3-4,6-6,0 0,-1-2,0 0,-1 0,-1-1,-1-1,3-5,2-3,-1 3</inkml:trace>
  <inkml:trace contextRef="#ctx0" brushRef="#br0" timeOffset="2731.299">4784 0,'-14'43,"-5"34,-4 8,2 0,4-11,6-12,4-13,4-4,1-6,3-4,-1-3,6-3,1-1,0 0,-2-6</inkml:trace>
  <inkml:trace contextRef="#ctx0" brushRef="#br0" timeOffset="2985.494">4417 452,'34'-10,"25"-3,7 1,3 2,-6 3,-9 3,-14 1</inkml:trace>
</inkml:ink>
</file>

<file path=ppt/ink/ink1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05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396 180,'-2'1,"0"1,0-1,0 1,1-1,-1 1,0 0,1-1,-1 1,1 0,0 0,0 0,-1 0,1 0,1 0,-1 1,0-1,0 0,1 0,-1 1,1-1,0 0,0 1,0-1,0 0,0 2,0-1,-3 372,2-153,-28-83,20-115</inkml:trace>
  <inkml:trace contextRef="#ctx0" brushRef="#br0" timeOffset="235.822">0 660,'39'-5,"31"-6,14-1,-3 1,-5-3,-11 2,-12 3,-10-3,-8 2,-4 2,-4-2,0 0,-6-3,-6 1</inkml:trace>
  <inkml:trace contextRef="#ctx0" brushRef="#br0" timeOffset="601.474">819 124,'-42'381,"38"-349,-1-4,2 0,0 0,2 1,1-1,1 1,2-1,1 0,1 0,1 0,6 14,-11-38,1 0,0-1,-1 0,2 1,-1-1,0 0,0 0,1 0,0 0,-1-1,1 1,0-1,1 0,-1 1,0-1,0-1,1 1,-1 0,1-1,0 0,-1 0,1 0,0 0,0-1,0 1,-1-1,1 0,0 0,0 0,0-1,0 1,1-2,115-50,68-75,-186 127,0-1,0 1,0 0,0-1,1 1,-1 0,0 0,0 0,0 1,0-1,0 1,0-1,0 1,0-1,0 1,0 0,0 0,0 0,0 0,0 0,0 1,-1-1,1 0,-1 1,1-1,-1 1,1 0,-1 0,0-1,0 1,0 0,0 0,0 0,0 0,-1 0,1 0,-1 0,1 2,20 28,44 6,-42-31</inkml:trace>
  <inkml:trace contextRef="#ctx0" brushRef="#br0" timeOffset="1252.696">1750 631,'-22'9,"1"1,-1 1,1 1,1 0,0 2,1 0,1 1,0 1,1 1,-6 7,22-22,-1 0,0-1,1 1,-1 0,1 0,-1 0,1 1,0-1,0 0,0 0,0 1,0-1,1 1,-1-1,1 0,0 1,-1-1,1 1,0-1,0 1,1-1,-1 1,0-1,1 1,0-1,-1 1,1-1,0 0,0 0,1 1,-1-1,0 0,1 0,-1 0,1 0,-1 0,1-1,0 1,0 0,0-1,0 0,0 1,0-1,1 0,-1 0,0 0,0 0,1 0,-1-1,1 1,-1-1,1 1,-1-1,2 0,13-1,1-1,-1 0,0-2,0 0,0-1,-1 0,0-1,0-1,0-1,-1 0,0-1,0 0,-1-2,0 1,-1-2,3-4,12-5,-18 13,-9 6,0 0,0 0,-1 1,1-1,1 1,-1-1,0 1,0-1,0 1,1-1,-1 1,1 0,-1 0,1 0,-1 0,1 0,0 0,-1 0,1 1,0-1,0 1,0-1,0 1,-1 0,1-1,0 1,0 0,0 0,0 0,0 1,0-1,-1 0,1 1,0-1,0 1,0 0,-1-1,1 1,0 0,-1 0,1 0,-1 0,1 1,0 0,7 58,-10-57,0 1,1 0,-1-1,1 1,0 0,0-1,0 1,1 0,-1-1,1 1,0-1,0 1,0-1,0 1,1-1,0 1,-1-1,1 0,0 0,0 0,1 0,-1 0,1-1,-1 1,1-1,0 1,0-1,0 0,0 0,0-1,1 1,-1 0,0-1,1 0,-1 0,1 0,0 0,-1-1,3 1,12-4,-1-1,0-1,-1 0,1-1,-1-1,0 0,-1-1,0-1,0 0,-1-1,0-1,-1 0,0-1,0-1,-2 1,1-2,-2 0,4-6,-6 11,18-21,-2-1,-1 0,-2-2,-1 0,-1-1,-2-1,-2-1,-1-1,-2 0,-1 0,-2-1,-2 0,-1-1,0-26,-5 59,0 0,-1-1,0 1,0-1,0 1,-1-1,1 1,-2 0,1-1,-1 1,0 0,0 0,0 0,-1 0,0 0,0 1,-1-1,0 1,0 0,0 0,0 0,-1 1,0-1,0 1,3 4,-1 1,1-1,-1 1,1 0,-1 0,1 0,-1 0,1 0,0 0,0 1,-1-1,1 1,0-1,0 1,0 0,1 0,-1 0,0 0,1 0,-1 0,1 0,0 1,0-1,0 0,0 1,0-1,0 1,1-1,-1 1,1 2,-1-2,-10 32,1 0,2 1,2 0,-2 34,0-2,5-46,0 0,2 0,1 0,0 0,2 0,0 0,2 0,0 0,1-1,2 0,0 0,1 0,1-1,1 0,1-1,0 0,1-1,2 0,14 15,-28-32,0 0,1 0,-1 0,1 0,-1 0,1 0,0 0,-1 0,1 0,0-1,-1 1,1 0,0 0,0-1,0 1,0-1,0 1,0 0,0-1,0 0,0 1,0-1,0 0,0 1,0-1,0 0,0 0,0 0,0 0,0 0,0 0,1 0,-1 0,0-1,0 1,0 0,0-1,0 1,0 0,0-1,0 0,0 1,-1-1,1 1,0-1,0 0,0 0,-1 1,1-1,0 0,-1 0,1 0,0 0,-1 0,1-1,-2-13</inkml:trace>
  <inkml:trace contextRef="#ctx0" brushRef="#br0" timeOffset="1415.018">2145 377,'43'0,"39"-4,14-3,6 1,-5 2,-10 0,-9-3,-4 0,-5 0,-10 2,-14 2</inkml:trace>
</inkml:ink>
</file>

<file path=ppt/ink/ink1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14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185 519,'-28'38,"2"1,2 1,1 1,3 1,1 1,2 1,0 6,14-41,1 0,0 1,1-1,0 0,0 1,1-1,0 1,0-1,1 0,1 1,0 2,-1-8,1-1,-1 1,0-1,1 0,0 1,0-1,0 0,0 0,0 0,0 0,1-1,0 1,-1-1,1 1,0-1,0 0,1 0,-1 0,0-1,0 1,1-1,-1 1,1-1,0 0,-1-1,1 1,0-1,-1 1,5-1,6-2,1-1,0 0,-1-1,0 0,0-1,0-1,0 0,-1-1,0 0,0-1,-1-1,0 0,-1 0,6-6,17-14,-1-1,-1-2,-2-1,-1-1,-1-1,-2-2,-2 0,-2-2,-1-1,11-28,-25 48,0 0,-2 0,0 0,-1 0,-1-1,-1 1,-1-1,0 0,-2 0,0 0,-2 1,0-1,-1 1,-1 0,-4-9,6 22,0 0,-1 0,0 0,0 0,-1 0,1 1,-1 0,-1 0,1 0,-1 0,0 1,0 0,-1 0,0 1,1 0,-1 0,-1 1,1-1,0 2,-1-1,0 1,0 0,1 1,-1-1,0 2,0-1,0 1,0 0,0 1,0 0,0 0,0 1,0 0,1 0,-1 1,1-1,-1 2,1-1,0 1,1 0,-5 4,-8 8,1 2,1 0,1 1,0 1,1 0,2 1,0 0,1 1,1 1,1 0,1 0,1 1,-2 12,6-21,0 0,1 0,0 0,1 1,1-1,0 1,1 0,1-1,1 1,0-1,0 0,2 1,0-1,1-1,0 1,1-1,1 1,0-2,1 1,1-1,0 0,0-1,1 0,6 5,3-2,0 0,0-2,1 0,1-1,0-1,0-1,1-1,1-1,-1 0,1-2,1-1,-1-1,1-1,0-1,-1-1,1-1,0-1,0-1,-1-1,1-1,7-3,-7 2,-1-1,0 0,-1-2,0-1,0 0,0-2,-2 0,1-1,-1-2,-1 0,-1-1,0 0,-1-2,0 0,5-9,-13 16,0-1,-1 0,0 0,-1-1,0 0,-1-1,0 1,-1-1,-1-1,0 1,0 0,-2-1,2-10,-4 22,0 0,-1-1,1 1,0 0,-1 1,1-1,-1 0,0 0,0 0,0 0,0 0,0 1,0-1,0 0,0 1,-1-1,1 1,-1-1,1 1,-1 0,0 0,1-1,-1 1,0 0,0 1,1-1,-1 0,0 0,0 1,0-1,0 1,0 0,0 0,0 0,0 0,0 0,0 0,-1 0,1 0,0 1,1-1,-1 1,0 0,0-1,0 1,0 0,0 0,1 0,-1 0,0 1,1-1,-1 0,1 1,-1-1,1 1,0-1,0 1,-1 0,1 1,-12 8,0 2,1 0,0 0,1 1,1 0,0 1,1 0,1 1,0 0,1 0,1 0,1 1,0 0,1 0,0 3,3-14,1 0,0 0,0 0,0 0,1 0,0 0,0 0,0-1,1 1,0 0,0-1,1 1,-1-1,1 0,0 1,1-2,-1 1,1 0,0-1,0 1,0-1,1 0,-1 0,1-1,5 3,2 1,0-1,0-1,1 0,0 0,0-1,0-1,1-1,-1 1,1-2,-1 0,1-1,8 0,-1-1,0-1,0-1,0-1,0-1,0-1,-1-1,0 0,0-2,-1 0,0-1,-1-1,0-1,4-4,20-16,0-1,-2-3,-2-1,-2-2,-1-2,-2-1,-2-1,-2-1,-1-2,-3-1,17-46,-35 80,-2 0,0-1,0 1,-1-1,-1 0,0 0,-1 0,0 0,-1-1,-1 1,0 0,-1 0,-1-1,0 1,-1 0,-2-8,4 20,0-1,0 1,0 0,-1 0,1 0,0 0,-1 0,1 0,-1 0,0 1,0-1,0 1,0-1,0 1,0-1,0 1,0 0,0 0,0 0,-1 0,1 1,0-1,-1 1,1-1,-1 1,1 0,0 0,-1 0,1 0,-1 0,1 0,-1 1,1-1,0 1,-1 0,1 0,0 0,-1 0,-72 63,58-36,2 1,2 1,0 0,2 1,1 0,2 1,1 0,1 0,2 1,1-1,2 1,1 0,2 0,1-1,1 1,3 5,-4-13,2 0,0 0,2 0,0-1,2 0,1-1,1 1,0-2,9 11,-7-11,38 44,-50-66,0 0,0 0,-1-1,1 1,0 0,-1-1,1 1,0 0,-1-1,1 1,-1-1,1 1,-1-1,1 1,-1-1,1 0,-1 1,1-1,-1 1,0-1,1 0,-1 1,0-1,0 0,1 0,-1 1,0-1,0 0,0 0,0 1,0-1,0 0,0 1,0-1,0 0,0 0,-1 1,1-1,0 0,0 1,-1-1,1 0,0 1,-1-1,1 0,-1 1,1-1,-1 1,1-1,-1 1,1-1,-1 1,0-1,-9-23,0 0</inkml:trace>
  <inkml:trace contextRef="#ctx0" brushRef="#br0" timeOffset="245.623">1370 492,'43'-10,"34"-7,8-2,-1 3,-9 5,-8 3,-11 3,-6 3,-5 2,-2 0,-3 1,-3 0,-9-1</inkml:trace>
  <inkml:trace contextRef="#ctx0" brushRef="#br0" timeOffset="900.626">1934 802,'28'11,"1"-2,1-1,-1-1,1-2,0 0,1-3,-1 0,0-2,1-1,-1-1,-16-2,-1-1,0 0,0-1,-1 0,0-1,0 0,0-1,-1 0,0-1,-1 0,0-1,0 0,-1-1,0 0,-1 0,-1-1,1 0,-2 0,0-1,0 1,-1-1,-1-1,0 1,0-3,-2 11,-1 0,0 0,0 0,0 0,0 0,-1-1,1 1,-1 0,-1 0,1 0,-1 0,0 0,0 0,0 0,-1 0,0 0,0 0,0 0,0 1,-1-1,0 1,0 0,0 0,0 0,-1 0,1 0,-1 1,0-1,0 1,0 0,-1 1,1-1,-1 1,0-1,1 1,-1 1,0-1,0 1,0 0,0 0,-1 0,1 1,0 0,0 0,0 0,0 0,-1 1,-9 5,0 1,0 0,0 1,1 0,1 2,0-1,0 2,1-1,0 2,0 0,2 0,-1 1,2 0,0 1,0 0,-3 8,8-17,0 0,1 0,-1 0,1 1,0 0,0-1,0 1,1 0,0 0,1 1,-1-1,1 0,0 1,0-1,1 1,0-1,0 0,1 1,0-1,0 1,0-1,1 0,0 0,0 0,0 0,1 0,2 4,1-1,1-1,1 0,-1 0,1 0,0-1,1 0,0 0,0-1,0-1,1 1,0-2,0 1,0-1,1-1,-1 0,1 0,0-1,-1 0,1-1,0-1,0 1,0-2,0 1,0-2,3 0,15-6,-1-2,-1-1,0-1,-1-2,0 0,-1-2,-1 0,0-2,-1-1,-1 0,8-12,93-129,-22 13,-101 133,-16 29,9-3,1 0,0 0,1 0,1 0,0 1,1 0,0 0,1 0,0 0,1 0,0 0,1 1,1-1,0 0,1 0,0 0,1 0,1 0,0-1,0 1,4 5,4 8,-2 0,-1 1,-1 0,-1 1,-2 0,0 0,0 29,-5-42,-1-12,0 1,0-1,1 0,-1 1,1-1,0 0,0 1,0-1,1 1,-1-1,1 0,0 0,-1 1,2-1,-1 0,0 0,1 0,-1 0,1 0,0 0,0 0,0-1,0 1,1-1,-1 1,0-1,1 0,0 0,0 0,0-1,-1 1,2 0,-1-1,0 0,3 1,15 1</inkml:trace>
  <inkml:trace contextRef="#ctx0" brushRef="#br0" timeOffset="1869.165">3035 1085,'93'-139,"6"5,9 0,-100 124,-5 5,0 1,1-1,-1 1,1 0,0 0,0 1,0-1,1 1,-1-1,1 2,0-1,0 0,5-1,-8 5,0 0,0 0,-1 0,1 0,0 0,0 0,-1 0,1 1,-1-1,1 1,-1 0,1-1,-1 1,0 0,0-1,0 1,0 0,0 0,0 0,-1 0,1 0,-1 0,1 0,-1 1,0-1,1 0,-1 0,0 0,-1 0,1 0,0 0,-1 0,1 0,-1 1,1 0,-3 146,3-147,0-1,0 1,-1 0,1-1,0 1,0 0,0-1,1 1,-1-1,0 1,1 0,-1-1,1 1,-1-1,1 1,0-1,-1 1,1-1,0 0,0 1,0-1,0 0,0 0,1 0,-1 1,0-1,0-1,1 1,-1 0,1 0,-1 0,1-1,-1 1,1-1,-1 1,1-1,0 1,-1-1,1 0,-1 0,1 0,0 0,-1 0,1 0,0-1,-1 1,1 0,-1-1,1 1,-1-1,1 0,-1 1,1-1,-1 0,205-178,-27 57,-178 120,0 1,1 0,-1 0,0 0,1 0,-1 1,1-1,-1 0,1 0,-1 1,1-1,0 1,-1 0,1-1,0 1,-1 0,1 0,0 0,0 0,-1 0,1 1,0-1,-1 0,1 1,-1-1,1 1,0 0,-1-1,1 1,-1 0,1 0,-1 0,0 0,1 0,-1 0,0 0,0 1,0-1,0 0,0 1,0-1,0 1,0-1,-1 1,1-1,-1 1,1 0,-1-1,1 1,-1 0,0-1,0 1,0 0,0-1,0 2,-26 171,25-165,0-5,-1 0,0 0,1 0,0 0,0 0,0 1,1-1,0 0,-1 0,1 1,1-1,-1 0,1 1,-1-1,1 0,1 0,-1 0,0 0,1 0,0 0,0 0,0 0,1 0,-1-1,1 0,-1 1,1-1,1 0,-1 0,0 0,0-1,1 1,0-1,-1 0,1 0,2 0,15 2</inkml:trace>
  <inkml:trace contextRef="#ctx0" brushRef="#br0" timeOffset="2047.081">4362 689,'-19'38,"-7"23,2 6,4-10</inkml:trace>
  <inkml:trace contextRef="#ctx0" brushRef="#br0" timeOffset="2302.089">4221 209,'0'0</inkml:trace>
  <inkml:trace contextRef="#ctx0" brushRef="#br0" timeOffset="2646.884">4418 972,'261'-385,"-226"342,-34 43,1 1,-1-1,0 1,1 0,-1 0,0 0,0-1,0 1,1 1,-1-1,0 0,0 0,0 0,-1 0,1 1,0-1,0 0,-1 1,1-1,-1 1,1-1,-1 0,0 1,1-1,-1 1,0-1,0 1,0-1,0 1,0-1,-1 1,1-1,0 1,-1-1,1 1,-1-1,0 2,1-1,0 20,1-1,1 0,1 0,1 0,1 0,5 12,-9-27,1 0,0 0,1-1,-1 1,1-1,0 0,1 0,-1 0,1 0,0 0,0-1,0 0,1 0,-1 0,1 0,0-1,0 1,1-1,-1-1,1 1,-1-1,1 0,0 0,0-1,0 1,2-3,1 0,-1-1,0 1,0-1,-1-1,1 0,0 0,-1 0,0-1,1 0,-2-1,1 0,0 0,-1 0,0 0,0-1,-1 0,1-1,-1 1,-1-1,4-6,7-4,-8 8,0-1,0 0,-1 0,0 0,0-1,-1 1,-1-1,0 0,-1-1,0 0,1-8</inkml:trace>
  <inkml:trace contextRef="#ctx0" brushRef="#br0" timeOffset="2983.793">5180 802,'1'0,"48"-20,0-2,-2-1,0-3,-2-2,25-21,1-33,-69 80,0-1,0 0,0 0,-1 0,1 0,-1 0,0 0,0 0,0 0,0-1,-1 1,0 0,1-1,-1 1,0 0,0-1,-1 1,1 0,-1-1,1 1,-1 0,0 0,0 0,-1 0,1-1,-1 2,1-1,-1 0,0 0,-1 0,-2-1,-1 1,0 0,0 0,0 1,0 0,0 0,-1 0,1 1,-1 0,1 0,-1 0,1 1,-1 0,1 0,-1 1,1 0,-1 0,1 1,-1-1,1 1,0 1,0-1,0 1,0 0,1 0,-1 1,1 0,-3 1,-5 7,0 0,1 1,0 0,1 1,1 0,0 1,1 0,0 0,1 1,1 0,1 1,0 0,1 0,1 0,1 0,0 0,1 1,0-13,1 1,0-1,1 0,-1 1,1-1,0 1,0-1,1 1,-1-1,1 0,0 1,1-1,-1 0,1 0,0 0,1 0,-1 0,1 0,0-1,0 1,0-1,1 0,-1 0,1 0,0 0,0-1,1 1,-1-1,3 1,6 2,0-1,0 0,0-1,0-1,1 0,-1-1,1 0,0-1,0-1,-1 0,1-1,0 0,0-1,4-1,185-62,-169 49</inkml:trace>
  <inkml:trace contextRef="#ctx0" brushRef="#br0" timeOffset="3462.859">6111 435,'-50'31,"1"2,1 2,2 2,2 1,1 3,2 2,2 2,36-43,0 0,0 1,0 0,0 0,1 0,-1 0,1 0,0 0,0 1,0-1,0 1,1-1,0 1,-1 0,1-1,0 1,1 0,-1 0,1 0,0 0,-1 0,2 0,-1 0,0-1,1 1,0 0,0 0,0 0,0-1,1 1,-1 0,1-1,0 1,0-1,0 0,1 0,-1 0,1 0,0 0,0 0,9 3,0 0,1-1,-1 0,1-1,0 0,0-1,1-1,-1 0,1-1,-1 0,1-1,-1-1,1 0,-1 0,1-2,-1 0,0 0,0-1,0-1,-1 0,0 0,0-2,0 1,0-2,4-4,13-9,-1-2,-2-1,0-1,-2-1,-1-1,-1-1,-1-1,-1-1,-2-1,-1-1,3-10,6-17,-9 24,-1 0,-2-1,-1 0,-2-2,-2 1,-1-1,0-18,-7 51,0 1,-1-1,0 0,0 0,0 0,0 0,-1 1,0-1,0 0,0 0,0 1,-1-1,0 1,0-1,0 1,0 0,-1-1,0 1,0 1,0-1,0 0,0 1,-1 0,0-1,1 1,-1 1,0-1,-1 0,1 1,0 0,-1 0,1 1,-1-1,0 1,1 0,-1 0,0 0,0 1,0-1,0 1,-3 1,-7 4,0 1,0 1,0 0,1 1,0 0,1 1,-1 1,2 0,0 1,0 0,1 1,0 0,1 0,0 2,1-1,1 1,0 0,1 1,0 0,0 2,-1 3,1 0,1 1,1-1,1 1,1 0,0 1,2-1,0 0,1 0,2 1,0-1,1 0,1 0,1 0,1-1,0 0,2 0,0 0,2-1,0 0,1-1,1 0,0-1,11 12,2-3,0-1,2-1,1-1,0-1,2-2,0-1,1-1,1-2,1-1,12 3,67 2,-88-19</inkml:trace>
</inkml:ink>
</file>

<file path=ppt/ink/ink1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13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0,'0'720,"1"-720,-1-1,1 0,-1 1,1-1,0 0,-1 1,1-1,0 1,-1-1,1 1,0-1,-1 1,1 0,0-1,0 1,0 0,-1 0,1 0,0-1,0 1,0 0,0 0,-1 0,1 0,0 0,0 1,0-1,0 0,-1 0,1 0,0 1,0-1,-1 0,1 1,0-1,0 1,-1-1,1 1,0-1,-1 1,1-1,-1 1,1 0,-1-1,1 1,-1 0,1 0,-1-1,0 1,1 0,-1 0,0-1,0 1,1 0,-1 0,0 0,0 0,0-1,0 1,0 0,0 0,0 0,187-155,-169 141,1 0,1 2,0 0,1 1,0 1,0 1,1 1,0 1,0 1,0 0,1 2,14 0,-34 3,1 0,0 1,-1 0,1-1,-1 1,1 0,-1 0,0 1,1-1,-1 1,0 0,0 0,0 0,0 0,0 0,0 1,-1-1,1 1,-1 0,0 0,0 0,0 0,0 0,0 0,-1 0,1 1,-1-1,0 0,0 1,0 0,0-1,-1 1,0 0,1 6,0 0,-1 0,0 0,-1 0,0 0,0 0,-1 0,-1 0,1-1,-2 1,-2 5,-4 4,-2-1,0-1,-1 0,-1 0,-1-2,0 1,-1-2,0 0,-1-1,-1-1,0 0,0-2,-1 0,-1-1,0 0,0-2,0-1,-1 0,0-1,0-2,-1 0,19-2,-1 0,1-1,-1 1,1-1,-1 0,0 0,1 0,-1 0,1-1,-1 1,1-1,-1 0,1 0,0 0,-1 0,1-1,0 0,0 1,0-1,0 0,0 0,0-1,1 1,-1-1,1 1,0-1,-1 0,1 0,0 0,1 0,-1 0,0 0,1-1,0 1,0 0,0-1,0 1,0-1,1 1,0-1,-1-2,4-21,1 2</inkml:trace>
  <inkml:trace contextRef="#ctx0" brushRef="#br0" timeOffset="316.082">566 734,'49'9,"1"-2,0-2,0-2,1-2,-1-3,17-4,-49 4,0 0,0-2,-1 0,1-1,-1-1,0-1,-1 0,10-6,-20 9,0 0,0 0,0 0,0 0,-1-1,1 0,-1 0,-1-1,1 0,-1 1,0-2,0 1,-1 0,1-1,-1 1,-1-1,1 0,-1 0,-1 0,1 0,-1 0,0-3,-1 7,0 0,0-1,0 1,-1-1,1 1,-1 0,0-1,0 1,0 0,0-1,0 1,-1 0,0 0,1 0,-1 1,0-1,-1 0,1 1,0-1,-1 1,1-1,-1 1,0 0,0 0,0 1,0-1,0 1,0-1,0 1,0 0,-1 0,1 0,-3 0,-3-1,0 1,0 0,1 1,-1-1,0 2,0-1,0 1,0 1,1-1,-1 2,1-1,-9 4,5 1,0 0,0 0,1 1,0 1,1 0,-1 0,2 1,-1 1,1-1,1 1,0 1,1 0,0 0,1 0,0 1,1 0,0 0,1 0,-2 13,3-17,2 0,-1 1,1-1,0 0,1 0,0 1,1-1,0 0,0 0,1 0,0 0,1 0,0 0,0 0,1-1,0 1,0-1,1 0,0-1,1 1,-1-1,1 0,1 0,0-1,-1 1,2-2,-1 1,1-1,0 0,0 0,12 5,1-1,0-1,1-1,0-1,0 0,0-2,6 0,4-1</inkml:trace>
</inkml:ink>
</file>

<file path=ppt/ink/ink1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11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1,'17'73,"6"393,12-158,-26-220,-7-64</inkml:trace>
  <inkml:trace contextRef="#ctx0" brushRef="#br0" timeOffset="244.792">1 536,'43'-4,"38"-7,16-2,-5 2,-8 3,-13-3,-10 2,-10 1,-9 3,-7 1,-4 7,-3 3,-6 0</inkml:trace>
  <inkml:trace contextRef="#ctx0" brushRef="#br0" timeOffset="480.63">847 622,'-1'12,"-1"1,1 0,1 0,0 0,1-1,1 1,0 0,0-1,1 1,1-1,0 0,1 0,0 0,1-1,0 0,0 0,2 0,-1-1,1 0,7 6,-10-13,1-1,-1 1,1-1,0-1,0 1,-1-1,1 0,0 0,0-1,0 0,0 0,0 0,0-1,0 1,0-2,0 1,0-1,0 1,-1-2,1 1,-1 0,1-1,-1 0,0-1,0 1,0-1,-1 0,1 0,-1 0,0-1,0 1,-1-1,1 0,-1 0,0-1,0 1,-1-1,0 1,0-1,0 0,0 1,-1-1,0 0,0 0,-1 0,0 0,0 0,0 0,-1-4,-5-4,-1 1,0 1,-1-1,0 1,-1 1,0-1,-1 2,0-1,0 1,-1 1,-1 0,0 0,0 1,0 1,-12-5,-34-11,33 17</inkml:trace>
</inkml:ink>
</file>

<file path=ppt/ink/ink1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09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1,'28'703,"-29"-447,5-228,-4-29,-1 1,1 0,0-1,0 1,0 0,0-1,0 1,0 0,1-1,-1 1,0 0,0-1,0 1,0 0,0-1,0 1,0 0,1 0,-1-1,0 1,0 0,0 0,1-1,-1 1,0 0,0 0,1-1,-1 1,0 0,1 0,-1 0,0 0,0 0,1-1,-1 1,0 0,1 0,-1 0,0 0,1 0,-1 0,0 0,1 0,-1 0,0 0,1 0,-1 0,0 0,1 1,-1-1,0 0,1 0,-1 0,0 0,0 0,1 1,-1-1,0 0,0 0,1 1,-1-1,0 0,0 0,0 1,1-1,-1 0,0 1,21-41,18-37,4 3,3 1,13-12,-48 71,0 1,1 0,1 1,0 0,1 1,0 1,12-7,-25 16,0 0,0 0,1 0,-1 0,0 1,0-1,1 0,-1 1,0-1,1 1,-1 0,1-1,-1 1,1 0,-1 0,0 0,1 0,-1 0,1 0,-1 0,1 1,-1-1,0 0,1 1,-1-1,1 1,-1 0,0-1,0 1,1 0,-1 0,0 0,0 0,0 0,0 0,0 0,0 0,0 0,0 0,-1 0,1 1,0-1,-1 0,1 1,-1-1,1 0,-1 1,0-1,1 2,3 78,-4-71,-22 167,21-174,0-1,0 1,0 0,1-1,-1 1,1 0,0 0,-1-1,1 1,1 0,-1 0,0 0,1-1,-1 1,1 0,0 0,0-1,0 1,0-1,0 1,0-1,1 1,0-1,-1 0,1 0,0 1,0-1,0-1,0 1,2 1,12 4</inkml:trace>
  <inkml:trace contextRef="#ctx0" brushRef="#br0" timeOffset="411.597">846 481,'-24'26,"1"1,1 2,2 0,0 1,2 2,2-1,0 2,3 0,-7 24,19-55,0-1,0 1,0 0,1 0,-1 0,0 0,1 0,0 0,-1 0,1 0,0 0,0 0,0 0,0 0,1 0,-1 0,0 0,1 0,-1 0,1 0,0-1,0 1,0 0,0 0,0 0,0-1,0 1,0-1,1 1,-1-1,1 1,-1-1,1 0,-1 0,1 1,0-1,0 0,0-1,-1 1,1 0,0-1,0 1,0-1,0 1,0-1,0 0,0 0,0 0,0 0,0 0,0 0,0 0,0-1,0 1,0-1,0 0,1 0,7-5,0-1,-1-1,0 1,-1-1,1-1,-2 1,1-1,-1-1,0 1,-1-1,-1-1,3-5,6-7,0 1,-4 2,1 1,1 0,1 1,1 1,0 0,1 1,1 0,0 1,10-5,-25 19,0 0,0 0,0 0,0 1,0-1,0 0,1 1,-1-1,0 1,0-1,1 1,-1 0,0-1,1 1,-1 0,1 0,-1 0,0 0,1 0,-1 0,0 0,1 1,-1-1,0 0,1 1,-1-1,0 1,1-1,-1 1,0 0,0 0,0-1,0 1,0 0,0 0,0 0,0 0,0 0,0 0,0 0,-1 1,1-1,0 0,-1 0,1 1,-1-1,0 0,1 1,-1-1,0 0,0 2,6 78,-7-73,1 9,1 0,0-1,1 1,1 0,0-1,2 1,0-1,0 0,2 0,1 2</inkml:trace>
  <inkml:trace contextRef="#ctx0" brushRef="#br0" timeOffset="763.385">1213 508,'10'57,"1"-1,4-1,15 39,-30-90,0-1,1 0,0 0,-1 0,1 0,0 0,1 0,-1-1,0 1,1 0,0 0,-1-1,1 1,0-1,0 0,1 1,-1-1,0 0,1 0,-1 0,1-1,0 1,-1-1,1 1,0-1,0 0,0 0,0 0,0-1,0 1,0-1,1 1,-1-1,0 0,0 0,0-1,0 1,0 0,0-1,0 0,0 0,0 0,0 0,0 0,0-1,0 1,-1-1,1 0,-1 0,1 0,8-12,-1 0,0-1,-1 0,0 0,-1-1,-1-1,-1 1,0-1,-1 0,2-12,53-122,-47 134</inkml:trace>
  <inkml:trace contextRef="#ctx0" brushRef="#br0" timeOffset="1066.447">1750 707,'24'-25,"-1"0,-1-2,-1 0,-2-2,-1 0,-1-1,13-30,-15-13,-15 72,0-1,0 0,0 1,-1-1,1 0,0 1,-1-1,1 0,-1 1,1-1,-1 0,0 1,1-1,-1 1,0 0,0-1,0 1,0 0,-1-1,1 1,0 0,0 0,-1 0,1 0,-1 0,1 0,-1 0,1 1,-1-1,0 1,1-1,-1 1,1-1,-1 1,0 0,0 0,1 0,-1 0,-1 0,-5 2,-1 1,1 0,0 0,0 0,0 1,0 1,1-1,-1 1,1 1,0-1,1 1,-1 0,1 1,1-1,-1 1,1 0,0 1,1-1,-4 7,-1 0,2-5,0 1,1 0,0 0,1 0,0 1,1 0,0 0,1 0,0 1,1-1,0 1,0-1,1 1,1-1,0 1,1 0,0-1,1 1,0 0,1-1,0 0,0 0,1 0,1 0,0-1,1 1,0-1,0 0,3 2,3 1,0-1,1 0,0-1,1-1,0 0,1 0,0-2,0 1,1-2,0 0,0-1,0-1,1-1,0 0,5 0,11 1</inkml:trace>
</inkml:ink>
</file>

<file path=ppt/ink/ink1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3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1,'-4'4,"0"0,0 0,0 1,1-1,-1 1,1 0,0 0,1 1,-1-1,1 0,0 1,1 0,-1-1,1 1,0 0,1 1,-1-5,-7 52,2 0,2 0,3 0,4 34,-1-3,3 223,-2-277,20-37,124-148,65-20,-206 170,1-1,-1 1,1 0,0 1,0 0,1 0,-1 0,1 1,-1 0,1 0,0 1,-1 0,1 0,0 1,0 0,0 1,-1-1,7 3,-10 0,-1 0,0 1,0-1,0 1,-1 0,1 0,-1 0,0 0,0 0,0 0,-1 1,1-1,-1 0,0 1,0 0,-1-1,1 1,-1-1,0 1,0 0,-1-1,0 1,1-1,-1 1,-1-1,1 1,-1-1,1 0,-1 0,-1 1,1-1,0-1,-13 18,0-1,-1-1,-1-1,0-1,-1 0,-1-1,-1-1,-1-1,1 0,-2-2,0 0,-1-2,1 0,-2-2,0 0,1-2,-2-1,-20 2,38-4,0-1,0-1,0 1,0-1,-1-1,1 1,0-1,0-1,-1 1,1-1,0 0,0-1,0 1,0-2,0 1,1-1,-1 0,1 0,-1-1,1 1,-2-3,3-4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36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32,'21'70,"-19"-56,6 317,-10-209,2 489,0-622</inkml:trace>
  <inkml:trace contextRef="#ctx0" brushRef="#br0" timeOffset="3233.627">933 88,'-12'-10,"0"1,-1 0,1 1,-2 0,1 1,-1 0,0 2,0-1,-1 2,0 0,0 0,0 2,0-1,0 2,0 0,0 1,-1 1,1 0,-2 1,4 1,0 0,0 1,0 0,0 1,1 0,0 1,0 0,0 1,1 1,0 0,0 0,1 1,0 0,1 1,0 0,0 0,1 1,1 0,0 1,0 0,1 0,0 0,1 0,1 1,0 0,1 0,-1 4,3-9,-1 0,1 0,0 0,1 0,0 0,0 0,0 0,1 0,1-1,-1 1,1 0,1 0,-1-1,1 0,0 1,1-1,0 0,0 0,1-1,-1 1,1-1,1 0,-1-1,1 1,0-1,0 0,1 0,0-1,-1 0,1 0,1-1,3 2,3-1,0-1,0-1,0 0,0-1,1-1,-1 0,0 0,0-2,1 0,-1 0,0-1,-1-1,1-1,-1 0,0 0,0-1,0-1,-1 0,7-6,-1 1,-1-1,-1-1,0 0,0-2,-2 1,0-2,0 0,-2-1,0 0,-1-1,-1 0,5-15,4-68,-19 102,0 1,0-1,0 0,-1 1,1-1,0 0,0 1,-1-1,1 0,0 0,0 1,-1-1,1 0,0 0,-1 0,1 1,0-1,-1 0,1 0,0 0,-1 0,1 0,0 0,-1 1,1-1,-1 0,1 0,0 0,-1 0,1-1,0 1,-1 0,1 0,-1 0,1 0,0 0,-1 0,1 0,0-1,-1 1,1 0,0 0,-1-1,1 1,0 0,0 0,-1-1,1 1,0 0,0-1,0 1,-1 0,1-1,0 1,0 0,0-1,0 1,0 0,0-1,0 1,-1 0,1-1,0 1,0-1,0 1,1-1,-18 28,5 8,2 1,1 0,2 0,1 1,1 11,-1 306,8-202,3-102,1-33</inkml:trace>
  <inkml:trace contextRef="#ctx0" brushRef="#br0" timeOffset="3499.66">1298 709,'-9'38,"-4"18,6-1,4-15,7-13,3-13</inkml:trace>
  <inkml:trace contextRef="#ctx0" brushRef="#br0" timeOffset="3921.369">1722 3,'-11'405,"-2"-305,-4 34,6-1,5 31,12-58,1-89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27:22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412 159,'1'129,"3"-44,-4 1,-3 0,-5-1,-3 0,-4-1,-4 5,12-68</inkml:trace>
  <inkml:trace contextRef="#ctx0" brushRef="#br0" timeOffset="265.556">1 304,'27'-23,"2"2,1 1,0 1,1 1,1 2,1 2,24-8,-20 6,1-1,1 0,0 3,1 1,1 2,0 2,1 1,-1 3,35-1,-52 10,-8 1</inkml:trace>
  <inkml:trace contextRef="#ctx0" brushRef="#br0" timeOffset="621.537">750 594,'-1'4,"0"1,-1-1,2 1,-1-1,0 1,1-1,0 1,0-1,0 1,1-1,0 1,-1-1,1 1,1-1,-1 0,1 1,0-1,0 0,0 0,0 0,1 0,-1-1,1 1,0-1,0 1,1-1,-1 0,1 0,-1-1,1 1,0-1,0 0,0 0,0 0,0 0,1-1,1 1,2 0,1-1,-1 0,1 0,0-1,0 0,0 0,-1-1,1 0,0-1,-1 0,1 0,-1-1,0 0,0-1,0 1,0-1,0-1,-1 0,0 0,0 0,0-1,-1 0,0 0,0-1,0 0,-1 0,0 0,0 0,-1-1,0 0,0 0,-1 0,0 0,-1-1,0 1,0-1,0 1,-1-1,-1 0,1 0,-1 1,-1-1,0 0,-1-5,-7-25,4 23</inkml:trace>
  <inkml:trace contextRef="#ctx0" brushRef="#br0" timeOffset="1270.31">1282 691,'7'5,"0"0,0 0,0-1,1 0,0-1,-1 1,1-2,0 1,1-1,-1 0,0 0,1-1,-1-1,0 1,1-1,-1 0,1-1,-1 0,0-1,1 0,-1 0,0 0,0-1,0 0,-1-1,1 0,-1 0,0 0,0-1,0 0,0-1,-1 0,0 1,0-2,-1 1,0-1,0 0,0 0,-1 0,0-1,-1 1,1-1,-1 0,-1 0,0 0,0-1,0 1,-1 0,0-1,-1 1,0-1,-1-2,1 8,-1 0,0 0,0 0,0 0,0 0,0 1,-1-1,1 0,-1 0,0 1,0-1,0 1,0 0,0-1,-1 1,1 0,-1 0,1 1,-1-1,0 0,1 1,-1 0,0-1,0 1,0 0,0 1,0-1,0 0,0 1,-1 0,1 0,0 0,0 0,0 0,0 1,0-1,0 1,-1 0,1 0,-1 0,-111 66,110-65,1 1,-1-1,1 1,0 0,0 0,1 1,-1-1,1 1,-1 0,1 0,0 0,0 0,1 0,0 1,-1-1,1 1,1 0,-1-1,1 1,0 0,0 0,0 0,0 0,1 0,0 0,0 0,1 0,-1 0,1 0,0 0,0 0,1 0,-1-1,1 1,0 0,1-1,-1 0,1 1,-1-1,1 0,1 0,-1-1,0 1,1-1,0 1,0-1,0 0,3 1,8-1,0-1,0 0,0-1,1-1,-1-1,0 0,1-1,-1 0,0-1,0-1,-1 0,1-1,-1-1,0 0,3-3,-13 7,30-12</inkml:trace>
  <inkml:trace contextRef="#ctx0" brushRef="#br0" timeOffset="1676.463">1936 450,'7'-30,"-4"18,-12 25,6-9,0 0,1 0,0 1,0-1,0 0,0 1,1-1,-1 1,1 0,0-1,1 1,-1 0,1 0,0 0,0-1,1 1,-1 0,1 0,0-1,0 1,1-1,0 1,-1-1,1 1,1-1,-1 0,1 0,-1 0,1 0,0 0,0-1,1 1,-1-1,1 0,0 0,0 0,0-1,0 1,3 0,-5-2,-1 0,1 0,0 0,-1 0,1 0,-1 0,1 1,-1-1,0 0,0 1,0-1,0 1,0-1,0 1,0 0,0-1,0 1,-1 0,1 0,-1 0,1-1,-1 1,0 0,0 0,1 0,-1 0,-1 0,1 0,0-1,0 1,-1 0,1 0,-1 0,1-1,-1 1,0 0,0 0,0-1,0 1,0-1,0 1,0-1,-1 1,1-1,0 0,-1 0,1 0,-1 0,1 0,-1 0,-1 1,-90 60,87-59,-40 19,35-22</inkml:trace>
  <inkml:trace contextRef="#ctx0" brushRef="#br0" timeOffset="2211.498">2371 498,'-50'17,"45"-14,1 0,-1 0,1 1,0-1,0 1,1 0,-1 0,1 0,0 1,0-1,0 1,1 0,-1 0,1-1,1 2,-1-1,0 0,1 0,0 0,1 1,-1-1,1 0,0 1,0-1,0 0,1 1,0-1,0 0,0 0,1 1,0-1,0 0,0-1,0 1,1 0,0-1,0 1,0-1,1 0,-1 0,1 0,0 0,0-1,0 1,0-1,1 0,0-1,-1 1,1-1,0 0,0 0,0 0,0-1,1 0,4 1,8-7,0-1,0-1,-1 0,0-2,0 0,-1 0,0-2,-1 0,0-1,-1 0,0-1,-1-1,0 0,-1 0,-1-2,-1 1,0-1,-1-1,4-9,4 3,-2-2,0 0,-2 0,-1-2,-1 1,-1-1,-1-1,-1 0,-2 0,-1 0,-1-1,-2 0,0 0,-3-21,1 47,-1-1,0 1,1-1,-1 1,0 0,-1 0,1-1,-1 1,1 0,-1 0,0 0,0 1,0-1,0 0,-1 1,1-1,-1 1,1 0,-1 0,0 0,0 0,0 0,0 1,0-1,-1 1,1 0,0 0,0 0,-1 0,1 1,-1 0,1-1,-1 1,1 0,-1 0,1 1,0-1,-1 1,1 0,-1 0,1 0,0 0,0 0,0 1,0 0,0-1,0 1,0 0,0 0,1 1,-1-1,1 1,-2 1,-10 8,1-1,0 2,1 0,0 0,1 1,1 1,0 0,1 0,0 1,1 0,1 0,1 1,0 0,2 0,0 0,0 1,2-1,0 4,0-9,0 0,1 1,1-1,0 0,1 1,0-1,1 0,0 1,1-1,1-1,0 1,0 0,1-1,1 0,-1 0,2 0,0-1,0 0,1 0,0-1,0 0,1 0,1-1,-1 0,1-1,4 2,46 11,-34-20</inkml:trace>
  <inkml:trace contextRef="#ctx0" brushRef="#br0" timeOffset="3476.819">3121 425,'-11'1,"0"0,0 1,0 0,0 1,0 1,1-1,-1 2,1-1,0 2,1-1,-1 1,1 0,0 1,0 0,1 1,0 0,1 0,-1 1,1 0,1 0,0 0,0 1,1 0,0 0,1 0,0 1,1-1,0 1,0 0,1 0,1 0,0 0,0 1,1-1,1 0,0 0,0 0,2 5,-2-13,-1 1,1-1,0 0,0-1,0 1,1 0,-1 0,1 0,0-1,-1 1,1-1,0 1,1-1,-1 0,0 0,1 0,-1 0,1 0,-1-1,1 1,0-1,0 1,0-1,0 0,0 0,0-1,0 1,0 0,0-1,0 0,0 0,0 0,0 0,0 0,1-1,-1 1,0-1,0 0,0 0,2-1,107-68,33-123,-114 347,-29-151,1 0,0 0,0 0,0-1,0 0,0 0,0 1,1-2,-1 1,1 0,0-1,-1 0,1 1,0-1,0-1,-1 1,1-1,0 1,0-1,0 0,0-1,0 1,0 0,-1-1,1 0,0 0,0 0,-1-1,1 1,-1-1,1 0,-1 0,0 0,0 0,0-1,0 1,0-1,0 0,0 0,-1 0,0 0,1 0,-1 0,-1-1,1 1,0-1,-1 1,0-1,1 0,89-146,-77 289,-14-137,0 0,1-1,-1 1,0-1,0 1,1 0,-1-1,1 1,-1-1,1 1,0-1,0 1,-1-1,1 0,0 1,0-1,1 0,-1 0,0 1,0-1,0 0,1 0,-1 0,1-1,-1 1,1 0,-1-1,1 1,-1 0,1-1,-1 0,1 1,0-1,-1 0,1 0,0 0,-1 0,1 0,-1 0,1 0,0-1,-1 1,1-1,-1 1,1-1,-1 0,1 1,-1-1,1 0,-1 0,0 0,1 0,-1 0,0 0,0 0,0-1,0 1,0 0,0-1,0 1,0 0,-1-1,1 1,0-1,0-1,141-244,-136 239,-5 5,-1 1,0 0,1-1,0 1,0 0,-1 0,1 0,1-1,-1 1,0 0,0 0,1 1,-1-1,1 0,0 0,-1 1,1-1,0 1,0-1,0 1,0 0,0 0,0 0,1 0,-1 0,0 0,0 1,1-1,-1 1,0-1,1 1,-1 0,0 0,1 0,-1 0,1 1,-1-1,0 1,0-1,1 1,-1 0,0 0,0 0,0 0,0 0,0 0,0 1,0-1,1 1,3 16,0 1,-1 0,-1 0,-1 0,-1 0,0 1,-1-1,-1 1,-3 17,2 8,2 96,-6-1,-6 1,-19 82,28-207,0 0,-1 0,-1 0,0 0,-1-1,-1 0,0 0,-2-1,1 1,-1-2,-1 1,-1-1,0 0,0-1,-1 0,-12 9,20-20,0 1,0-1,0 0,0 0,-1 0,1 0,0-1,-1 1,1-1,0 0,-1 0,1 0,0 0,-1-1,1 1,0-1,0 0,-1 0,1 0,0 0,0 0,0-1,0 0,0 1,1-1,-1 0,0-1,1 1,-1 0,1-1,0 1,0-1,0 0,0 1,0-1,1 0,-1 0,1 0,-1-3,-27-132,32 104,3 0,0 1,3-1,0 1,2 1,2 0,1 0,1 2,1 0,2 0,1 2,2 0,0 1,2 1,1 2,0 0,2 1,1 2,1 0,0 2,2 2,0 0,1 2,0 1,1 2,1 1,7-1,0 2</inkml:trace>
  <inkml:trace contextRef="#ctx0" brushRef="#br0" timeOffset="4265.893">1 1320,'270'-43,"1133"-74,-933 51,3-2,390-2,-677 68,-53 4,0-6,-1-6,0-5,74-21,-67-19,-109 36</inkml:trace>
</inkml:ink>
</file>

<file path=ppt/ink/ink1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4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4,'-5'9,"0"0,1 1,0-1,1 1,0 0,0 0,1 0,1 1,0-1,0 0,1 1,0-1,1 0,0 1,1-1,0 0,0 0,1 0,1 3,-2-11,0 0,0 0,0 0,0 0,0 0,0 0,1 0,-1-1,0 1,1-1,0 1,-1-1,1 0,0 0,-1-1,1 1,0 0,0-1,0 0,-1 1,1-1,0 0,0-1,0 1,0 0,0-1,-1 0,1 1,0-1,-1 0,1-1,0 1,-1 0,1-1,-1 1,2-2,78-73,17-52,-98 127,0 0,0-1,0 1,0 0,0 0,1 0,-1 0,0 0,1 1,-1-1,0 0,1 0,-1 1,1-1,-1 1,1 0,-1-1,1 1,0 0,-1 0,1 0,-1 0,1 0,-1 0,1 0,0 1,-1-1,1 0,-1 1,1 0,-1-1,0 1,1 0,-1-1,0 1,1 0,-1 0,0 0,0 0,0 1,0-1,0 0,0 0,0 1,0-1,0 0,36 70,-35-67,13 41,-1 1,-3 0,-2 0,-2 1,-1 0,-3 0,-2 1,-4 26,3-42,-1 1,-2-1,-2 0,0 0,-2 0,-2-1,-1 0,-1 0,-2-1,0-1,-3 0,0-1,-16 20,26-40,-1-1,0 0,0 0,-1 0,0-1,0 0,-1 0,1-1,-1 0,0-1,-1 0,1-1,-1 1,1-2,-1 1,0-1,0-1,-7 0,13-2,0 0,0-1,0 1,0-1,0 0,0 0,0 0,1-1,-1 0,1 1,0-1,0 0,0 0,0-1,0 1,1-1,0 1,-1-1,1 0,0 0,1 0,-1 0,1 0,0 0,0-1,0 1,1 0,-1 0,1-1,0 1,0-1,0 1,1 0,0 0,0-1,0 1,0 0,1 0,-1 0,1 0,1-2,14-35,1 1,2 1,2 1,18-24,7-5,3 2,3 2,34-30,-60 68,-4 6</inkml:trace>
</inkml:ink>
</file>

<file path=ppt/ink/ink1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4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1,'-5'28,"-1"20,5 6,2-6</inkml:trace>
</inkml:ink>
</file>

<file path=ppt/ink/ink1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4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1,'10'14,"3"5</inkml:trace>
</inkml:ink>
</file>

<file path=ppt/ink/ink1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5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1 292,'149'-251,"-106"213,-42 38,0-1,0 1,0 0,0-1,0 1,0 0,0 0,0 0,0 0,0 0,0 0,0 0,0 0,0 0,0 0,0 0,0 1,0-1,0 1,0-1,0 0,0 1,0 0,0-1,0 1,-1 0,1-1,0 1,0 0,-1 0,1-1,0 1,-1 0,1 0,-1 0,1 0,-1 0,1 0,-1 0,0 0,0 0,1 0,-1 0,0 0,0 0,0 0,0 0,0 0,0 1,-1-1,14 145,-13-141,0 0,0 0,1 0,0 0,0 0,0 0,0 0,1 0,0 0,0-1,0 1,1-1,0 0,0 1,0-1,0 0,0-1,1 1,-1-1,1 1,0-1,0 0,1-1,-1 1,0-1,1 1,0-1,-1-1,1 1,0-1,0 0,2 1,2-3,0 0,0 0,-1-1,1 0,-1 0,1-1,-1 0,0-1,0 0,0 0,-1-1,0 1,1-2,-2 1,1-1,-1 0,1 0,-2-1,1 0,-1 0,0 0,0-1,-1 0,0 1,-1-2,1 1,-2 0,1-1,-1 1,1-6,6-9,0 5</inkml:trace>
</inkml:ink>
</file>

<file path=ppt/ink/ink1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5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1,'-5'33,"-1"21,0 7,1-4,1-5,2-8,6-11,2-10</inkml:trace>
</inkml:ink>
</file>

<file path=ppt/ink/ink1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5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5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1,'0'934,"0"-911</inkml:trace>
</inkml:ink>
</file>

<file path=ppt/ink/ink1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26,'39'-5,"31"-1,9 0,1 1,-9 2,-11 5,-7 3,-7 1,-7-1,-5-2,-4 5,-2 0,0-2,-2 0,-4-3</inkml:trace>
</inkml:ink>
</file>

<file path=ppt/ink/ink1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6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1,'10'28,"3"11</inkml:trace>
</inkml:ink>
</file>

<file path=ppt/ink/ink1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6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27:42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73 189,'-10'-10,"-27"-22,37 31,-1 1,0 0,0 0,0 0,0 0,0 0,0 0,0 0,1 0,-1 1,0-1,0 0,0 0,0 1,0-1,1 0,-1 1,0-1,0 1,1-1,-1 1,0 0,1-1,-1 1,0 0,1-1,-1 1,1 0,-1 0,1-1,0 1,-1 0,1 0,0 0,-1 0,1 0,0-1,0 1,0 0,0 0,0 0,0 0,0 0,0 0,0 0,0-1,1 1,-1 0,0 0,1 0,-1 0,29 229,-13-157,30 213,-61-185,12-99,1-5</inkml:trace>
  <inkml:trace contextRef="#ctx0" brushRef="#br0" timeOffset="589.688">750 214,'1'-1,"0"-1,0 1,0 0,0-1,-1 1,1-1,0 1,-1-1,1 0,-1 1,0-1,1 1,-1-1,0 0,0 1,0-1,0 0,-1 1,1-1,0 0,-1 1,1-1,-1 1,1-1,-1 1,0-1,1 1,-1-1,0 1,0 0,0-1,0 1,-1 0,1 0,0 0,0 0,-1 0,1 0,-9-5,0 1,1 0,-2 0,1 1,0 1,-1 0,0 0,1 1,-1 0,0 1,0 0,0 1,0 0,0 1,0 0,0 1,0 0,0 1,0 0,1 0,0 1,0 1,0-1,0 2,1 0,-1 0,1 0,1 1,-1 0,2 1,-1 0,1 0,0 1,0 0,1 0,0 0,1 1,0 0,0 1,3-6,-1 0,1 0,0 0,1 1,-1-1,1 0,0 1,1-1,-1 0,1 1,0-1,0 1,1-1,0 0,0 1,0-1,0 0,1 1,0-1,0 0,0 0,1-1,0 1,0 0,0-1,0 0,1 1,0-1,-1-1,1 1,1 0,-1-1,0 0,1 0,0-1,0 1,0-1,0 0,0 0,0 0,0-1,1 0,-1 0,0 0,1-1,-1 0,3 0,10-5,1 0,-1-2,0 0,0-1,-1-1,0 0,-1-2,0 0,0 0,-1-1,-1-1,0-1,-1 0,0-1,-1 0,1-4,0 5,86-123,-135 295,19-93,4 0,2 1,3 1,3-1,3 1,2 4,25-16,-15-50</inkml:trace>
  <inkml:trace contextRef="#ctx0" brushRef="#br0" timeOffset="812.286">1259 577,'0'4,"-5"1,0 5,-1 3,6 1,3-3</inkml:trace>
  <inkml:trace contextRef="#ctx0" brushRef="#br0" timeOffset="1558.85">1428 189,'1'-6,"0"0,0-1,1 1,0 0,0 0,0 0,1 0,0 0,0 0,1 1,0 0,0 0,0 0,0 0,1 0,0 1,0 0,0 0,0 0,0 1,1-1,0 1,0 1,0-1,0 1,163-52,-56 44,-110 10,0 0,-1 0,1 0,0 0,0 0,-1 1,1-1,0 1,0 0,-1 0,1 0,-1 0,1 0,-1 1,1-1,-1 1,0-1,0 1,1 0,-1 0,-1 0,1 0,0 0,0 1,-1-1,1 0,-1 1,0-1,0 1,0 0,0-1,0 1,0 0,-1-1,0 1,1 0,-1 0,0 1,-63 113,40-86,-26 35,35-50,0 0,2 0,0 1,0 1,2 0,0 1,1 0,1 0,1 1,1 0,0 0,1 1,1 6,4-22,0 0,0 0,0 0,1-1,0 1,0 0,0 0,1-1,0 1,0-1,0 1,0-1,1 0,-1 1,1-1,0-1,0 1,1 0,-1-1,1 0,0 1,-1-2,2 1,-1 0,0-1,0 0,1 1,-1-2,1 1,0-1,-1 1,1-1,0-1,0 1,0-1,1 1,12 0,-1-1,1 0,0-1,-1-1,1 0,-1-2,1 0,-1-1,9-4,55-39,-70 33</inkml:trace>
  <inkml:trace contextRef="#ctx0" brushRef="#br0" timeOffset="2367.24">2444 504,'4'0,"1"4,1 6,-2 5,-5 4,-7 3,-2 1,-3 6,-4 2,-3-1,2 0,0-2,-1-2,-2 0,4-6</inkml:trace>
</inkml:ink>
</file>

<file path=ppt/ink/ink1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7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314 485,'-57'45,"1"3,3 2,-39 48,43-21,48-75,0 0,0-1,0 1,0 1,1-1,-1 0,1 0,0 0,-1 0,1 0,0 0,0 0,0 1,0-1,1 0,-1 0,1 0,-1 0,1 0,0 0,0 0,-1 0,2 0,-1 0,0 0,0-1,0 1,1 0,-1-1,1 1,-1-1,1 1,0-1,0 0,-1 0,1 0,0 0,0 0,2 0,3 2,0-1,0-1,1 1,-1-1,0-1,1 1,-1-1,0-1,1 1,-1-1,0 0,0-1,1 0,-1 0,-1-1,1 1,0-1,0-1,-1 1,5-5,6-3,-1-1,0-1,-1 0,-1-1,0-1,-1 0,0-3,6-7,-13 16,0-1,0 1,1 1,0 0,1 0,-1 0,2 1,-1 0,1 0,0 1,8-4,-15 11,0-1,0 1,0-1,0 1,0 0,0 0,0 0,0 0,0 1,0-1,0 0,-1 1,1 0,-1-1,1 1,-1 0,0-1,1 1,-1 0,0 0,0 0,0 0,0 0,-1 0,1 1,-1-1,1 0,-1 0,0 0,1 1,-1-1,-1 0,1 0,0 1,0-1,-1 0,1 0,-1 0,0 0,0 1,2 9,-1-5,0 1,0-1,0 1,1-1,1 1,-1-1,1 0,0 0,1 0,0 0,0 0,0 0,1-1,0 1,0-1,0 0,1 0,0-1,1 1,-1-1,1 0,0-1,0 0,0 1,0-2,1 1,0-1,0 0,0 0,0-1,4 1,1-2,0-1,0 0,0-1,0 0,-1-1,1 0,0-1,-1 0,1-1,-1 0,0-1,-1 0,1 0,-1-2,0 1,0-1,2-3,145-147,-127 122,-1-2,-2-1,-2-1,-2-1,-1-1,-2-1,-13 24,-1 0,0 0,-2 0,0 0,-1-1,-1 0,-1 0,0 1,-1-1,-1 0,-1 0,-1 1,-1-1,0 1,-3-6,5 19,0-1,0 1,-1 0,1 1,-1-1,-1 0,1 1,0 0,-1-1,0 1,0 1,0-1,-1 1,1-1,-1 1,0 1,0-1,0 1,0-1,0 1,0 1,-1-1,1 1,0 0,-1 0,1 1,-1-1,0 1,1 0,-1 1,1 0,-1-1,1 2,0-1,-1 1,1 0,0 0,0 0,0 0,0 1,0 0,1 0,-1 1,-3 2,-5 9,1 0,0 0,1 1,0 1,2 0,0 0,1 1,0 0,2 1,0-1,1 1,1 0,0 1,2-1,0 0,1 1,2 0,0-1,0 1,2-1,0 0,2 0,0 0,1 0,1-1,0 0,2 1,3 3,1-1,0 0,2-1,0 0,1-2,1 1,1-2,1 0,0-2,1 0,1-1,0-1,1-1,0 0,1-2,0-1,0-1,1-1,0 0,1-2,-1-1,1-1,0-2,0 0,1-1,-2-1</inkml:trace>
</inkml:ink>
</file>

<file path=ppt/ink/ink1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9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2631 735,'-5'33,"4"12,1-2</inkml:trace>
  <inkml:trace contextRef="#ctx0" brushRef="#br0" timeOffset="163.39">2602 171,'0'0</inkml:trace>
  <inkml:trace contextRef="#ctx0" brushRef="#br0" timeOffset="5166.026">3110 1,'-1'351,"-26"-135,16-76,5-95,9-33</inkml:trace>
  <inkml:trace contextRef="#ctx0" brushRef="#br0" timeOffset="5416.416">2800 424,'33'5,"26"1,13 0,-2-1,-7-1,-11-2,-8-1,-7-1,-5 0,-4 0,-1 0,-1 0,1-1,-1 1,1 0,1 0,-5 0</inkml:trace>
  <inkml:trace contextRef="#ctx0" brushRef="#br0" timeOffset="5667.989">3619 509,'-10'33,"-2"21,4 7,5-8</inkml:trace>
  <inkml:trace contextRef="#ctx0" brushRef="#br0" timeOffset="5833.471">3674 198,'0'0</inkml:trace>
  <inkml:trace contextRef="#ctx0" brushRef="#br0" timeOffset="11066.53">4098 509,'0'-2,"-1"0,1 0,0 0,-1 0,0 0,1 0,-1 0,0 0,0 0,0 1,0-1,0 0,0 1,-1-1,1 1,-1-1,1 1,-1 0,1-1,-1 1,0 0,1 0,-1 0,0 0,0 1,0-1,0 0,0 1,0-1,0 1,0 0,0 0,0 0,0 0,0 0,0 0,0 0,0 1,0-1,0 1,0-1,1 1,-1 0,0 0,0 0,0 0,1 0,-1 0,0 0,1 0,-1 1,1-1,0 1,-1-1,1 1,0 0,-1 1,-6 1,0 1,1 0,0 0,0 1,0 0,1 1,-1-1,1 1,1 0,0 1,0-1,0 1,1 0,0 0,0 1,1-1,0 1,1 0,0 0,0-1,1 1,0 0,1 1,0-1,0 0,1 0,0 0,0 0,2 3,-1-9,0 0,0 0,0 0,0 0,1 0,-1-1,1 1,0-1,0 0,0 1,0-1,0-1,0 1,0 0,1-1,-1 0,1 0,-1 0,1 0,-1 0,1-1,0 1,-1-1,1 0,0 0,-1 0,3-1,95-30,-93 26,1 0,-1-1,0 0,0-1,-1 0,0 0,0-1,-1 1,0-2,0 1,-1 0,0-1,0 0,-1 0,0-1,-1 1,0-1,-1 0,0 0,0 0,-1 0,0 0,-1 0,0 0,0 0,-1 0,-1 0,-1-6,1 12,0 0,-1 0,1 0,-1 0,0 1,0-1,0 1,-1-1,1 1,-1 0,0 1,0-1,0 1,0-1,0 1,0 0,-1 1,1-1,-1 1,1 0,-1 0,1 0,-1 1,0-1,1 1,-1 0,0 1,1-1,-1 1,0 0,-3 1,-12 4</inkml:trace>
  <inkml:trace contextRef="#ctx0" brushRef="#br0" timeOffset="11832.932">4465 368,'-68'214,"40"-127,45-127,2 0,2 2,1 1,2 0,2 2,2-1,-27 35,-1 0,0 0,1 0,-1 0,0 0,1-1,-1 1,1 1,0-1,-1 0,1 0,0 0,0 0,-1 0,1 1,0-1,0 0,0 1,0-1,0 0,0 1,0 0,0-1,0 1,0-1,0 1,1 0,-1 0,0 0,0 0,0 0,0 0,0 0,0 0,1 0,-1 0,0 0,0 1,0-1,0 1,0-1,0 1,0-1,0 1,0-1,0 1,0 0,0-1,-1 1,1 0,0 0,0 0,-1 0,1 0,-1 0,1 0,16 66,-13-48,0-1,1 1,2-1,-1 0,2 0,0-1,3 3,-9-17,0-1,0 0,0 1,0-1,0 0,1 0,-1 0,1-1,0 1,-1 0,1-1,0 0,0 0,0 0,0 0,0 0,0 0,0-1,0 1,0-1,0 0,0 0,0 0,0-1,0 1,0-1,0 1,0-1,0 0,0 0,0-1,0 1,0 0,-1-1,1 0,-1 0,1 1,-1-1,0-1,1 1,-1 0,0-1,-1 1,1-1,0 1,-1-1,1-1,98-163,-60 60,-34 88</inkml:trace>
  <inkml:trace contextRef="#ctx0" brushRef="#br0" timeOffset="12284.391">5227 283,'-125'15,"121"-15,0 1,1 1,-1-1,1 0,-1 1,1 0,-1 0,1 0,0 0,0 0,0 1,0-1,0 1,1 0,-1 0,1 0,0 0,0 0,0 1,0-1,0 1,1-1,-1 1,1 0,0-1,0 1,1 0,-1 0,1-1,0 1,0 1,1 2,1 0,1 1,-1-1,1-1,1 1,-1 0,1-1,0 0,0 0,1 0,0 0,0-1,0 1,1-2,0 1,0 0,6 3,42 43,-51-48,-1 0,1 0,0 0,-1 0,1 1,-1-1,0 0,-1 1,1 0,0-1,-1 1,0 0,0 0,0 0,0 0,-1 0,1 0,-1 0,0 0,0 0,-1 0,1 0,-1 0,0 0,0 0,0 0,-1-1,1 1,-1 0,0-1,0 1,0-1,0 1,-1-1,0 0,1 0,-1 0,0-1,0 1,0-1,-1 1,1-1,-1 0,-1 1,-105-2,85-8</inkml:trace>
  <inkml:trace contextRef="#ctx0" brushRef="#br0" timeOffset="-1164.505">627 537,'-12'18,"0"1,2-1,0 2,1-1,1 1,1 1,0-1,2 1,1 0,0 1,1-1,2 0,0 16,1-32,1 0,0 0,0 0,0-1,0 1,1 0,0-1,0 1,0-1,0 1,1-1,0 0,0 0,0 0,0-1,1 1,-1-1,1 0,0 1,0-2,0 1,0 0,1-1,-1 0,0 0,1 0,0-1,0 1,-1-1,1 0,0-1,0 1,0-1,0 0,0 0,0 0,0-1,-1 0,1 0,2 0,4-4,0 0,0 0,-1-1,0 0,0-1,0 0,-1-1,0 1,0-2,-1 0,0 0,-1 0,0-1,0 0,-1 0,0-1,-1 1,0-1,-1-1,0 1,-1-1,0 1,-1-1,0 0,-1 0,0 0,-1 0,-1 0,1 0,-2 0,0 1,0-1,-1 0,-2-3,3 10,0 0,-1 0,1 0,-1 0,0 1,-1-1,1 1,-1 0,0-1,0 2,0-1,-1 0,1 1,-1 0,0 0,0 1,0-1,0 1,0 0,-1 0,1 1,-1-1,1 1,-1 0,1 1,-1 0,0-1,1 2,-1-1,1 1,-1 0,0 0,1 0,0 1,-1 0,-3 2,-10 9</inkml:trace>
  <inkml:trace contextRef="#ctx0" brushRef="#br0" timeOffset="-783.099">1050 848,'141'-245,"-140"244,-1 0,0 0,0 0,0 0,0 1,0-1,0 0,1 0,-1 0,0 0,0 1,1-1,-1 0,0 0,1 1,-1-1,0 0,1 1,-1-1,1 0,0 1,-1-1,1 1,-1-1,1 1,0-1,-1 1,1-1,0 1,0 0,-1-1,1 1,0 0,0 0,0-1,-1 1,1 0,0 0,0 0,0 0,0 0,-1 0,1 0,0 1,0-1,0 0,-1 0,1 1,0-1,0 0,-1 1,1-1,0 1,-1-1,1 0,0 1,-1 0,1-1,-1 1,15 73,-15-66,1 1,0 0,0-1,1 1,0-1,0 0,1 1,0-1,0 0,1-1,0 1,1-1,-1 1,2-1,-1-1,6 7,-8-10,1-1,-1 0,1 0,-1 0,1 0,0 0,0-1,0 1,0-1,0 0,0 0,0-1,0 1,0-1,0 0,0 0,0 0,0-1,0 0,0 1,0-1,0-1,0 1,0 0,0-1,0 0,-1 0,1 0,-1 0,1-1,84-90,17-60,-92 142</inkml:trace>
  <inkml:trace contextRef="#ctx0" brushRef="#br0" timeOffset="-236.963">2038 481,'-23'4,"-1"0,1 2,0 1,1 1,0 0,0 2,1 1,0 0,1 1,0 2,1 0,-2 3,15-12,-1 0,0 1,1 0,0 1,1-1,-1 1,1 0,1 0,-1 1,1 0,0 0,1 0,0 0,0 0,1 0,0 1,1-1,-1 1,2 0,-1-1,1 1,0 0,1-1,0 1,1 0,-1-1,2 0,0 4,2-5,-1 0,1 0,0-1,1 0,-1 0,1 0,1-1,-1 0,1 0,0 0,0-1,0 0,0 0,1-1,0 0,0 0,0-1,0 0,0-1,0 1,0-1,0-1,1 0,-1 0,0-1,0 1,0-2,1 1,-1-1,0-1,-1 1,4-3,12-7,-1-1,0-2,0 0,-2-1,0-1,-1-1,-1-1,0-1,-1 0,-2-1,0-1,-1 0,-1-1,-2 0,0-1,-1-1,-1 1,-2-1,4-23,-4 24,-1-1,-1 0,-1 0,-1 0,-2 0,0 0,-2-1,0 1,-2 0,-1 0,-1 0,-1 1,-1-1,-9-17,15 37,-1 1,0 0,-1-1,1 1,-1 0,0 0,0 0,0 1,0-1,0 1,-1-1,0 1,0 0,0 1,0-1,0 1,0 0,-1 0,1 0,-1 0,0 1,1 0,-1 0,0 0,0 0,1 1,-1 0,0 0,0 0,0 0,0 1,1 0,-1 0,0 0,1 1,-1 0,1 0,-1 0,0 1,-5 3,1 0,-1 1,1 1,1 0,0 0,0 0,1 1,0 0,0 1,1-1,0 1,1 1,0-1,0 1,1-1,1 1,-1 2,-3 18,1 0,1 1,1-1,2 1,2 21,2-28,1 0,1 0,1-1,1 1,1-1,1 0,1-1,2 0,0 0,1-1,1-1,1 0,1-1,1 0,1-1,0-1,2-1,0-1,0 0,11 5,-24-16,-1-1,1-1,-1 1,1-1,0 0,1 0,-1 0,0-1,1 0,0-1,-1 1,1-1,0-1,-1 1,1-1,0 0,0 0,0-1,-1 0,1-1,-1 1,1-1,5-2,6-9</inkml:trace>
  <inkml:trace contextRef="#ctx0" brushRef="#br0" timeOffset="21088.412">288 481,'-2'-3,"1"-1,-1 1,0 0,0 0,0 0,0 0,0 0,-1 0,1 1,-1-1,0 1,0 0,0-1,0 1,0 1,0-1,-1 0,1 1,0 0,-1 0,1 0,-1 0,0 0,1 1,-1-1,1 1,-3 0,-1 0,1 1,0-1,0 1,0 0,0 1,0-1,0 1,1 1,-1-1,0 1,1 0,0 0,0 0,0 1,0 0,0 0,1 0,-1 0,1 1,0 0,-1 1,-61 116,60-102,2 0,0 0,0 0,2 1,1 0,1-1,0 1,2 0,1 5,-3-20,0 0,1 0,0 0,0 0,0 0,1 0,0 0,0 0,0 0,1-1,0 0,0 1,1-1,-1 0,1 0,0-1,0 1,1-1,-1 0,1 0,0 0,0-1,0 0,0 0,1 0,0 0,-1-1,1 0,0 0,1 0,15 0,0 0,-1-2,1 0,0-1,-1-1,1-1,20-6,78-8,-95 17</inkml:trace>
</inkml:ink>
</file>

<file path=ppt/ink/ink1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12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0 848,'24'7,"0"-1,0-1,1-1,-1-1,1-1,0-1,6-2,-12 2,3 0,0 0,-1-1,1-1,0-1,0-1,0-1,-1-1,0-1,0-1,0-1,-1 0,0-2,11-7,-27 13,0 0,0-1,0 1,-1-1,0 0,0 0,0-1,-1 1,1 0,-1-1,0 0,-1 1,0-1,0 0,0 0,0 0,-1 0,0 0,0 1,-1-1,1 0,-1 0,-1 0,1 0,-1 1,0-1,0 1,-1-1,0 1,1 0,-2 0,1 0,-1 0,1 1,-1-1,-1 1,1 0,0 0,-1 1,0-1,0 1,0 0,0 0,-1 1,-4-2,0-1,-1 1,0 1,1-1,-1 2,-1 0,1 0,0 1,-1 0,1 1,0 0,-1 1,1 0,0 1,0 0,0 1,0 0,0 1,0 0,1 0,0 1,0 1,0 0,1 0,0 1,0 0,0 0,1 1,0 0,1 1,0 0,0 0,1 1,0-1,0 1,1 0,-2 8,3-8,0 1,1-1,0 1,1-1,0 1,1 0,0 0,1 0,0 0,0 0,1-1,1 1,0 0,0-1,1 1,1-1,0 1,0-1,1-1,0 1,0-1,1 1,1-2,-1 1,3 1,9 4,0-1,1-1,0-1,0 0,2-2,-1 0,1-1,0-1,1-1,-1-1,1-1,0-1,1-1,-1-1,0 0,0-2,1-1,-1-1,0 0,0-2,-1 0,0-2,16-6,15-7,0-2,-1-2,-1-2,22-17,-35 20,-6 4</inkml:trace>
  <inkml:trace contextRef="#ctx0" brushRef="#br0" timeOffset="253.941">1497 650,'-44'48,"-27"35,-8 8,10-6,12-14,15-13,11-12,10-9,9-6,6-3,5-7</inkml:trace>
  <inkml:trace contextRef="#ctx0" brushRef="#br0" timeOffset="480.96">1101 707,'249'221,"-231"-206,0-2,1-1,1 0,0-1,0-1,1-1,0-1,1-1,-1-1,2 0,-1-2,0-1,1 0,0-2,10-1,80-2,-89 1</inkml:trace>
  <inkml:trace contextRef="#ctx0" brushRef="#br0" timeOffset="780.702">2230 735,'-31'3,"1"2,-1 2,1 1,0 1,0 1,1 2,1 0,0 3,1 0,0 1,1 2,-13 12,35-26,0 0,0 0,0 1,0-1,1 1,0 0,0 0,0 0,1 1,-1-1,1 0,0 1,1 0,-1-1,1 1,1 0,-1 0,1 0,0 0,0-1,0 1,1 0,0 0,0 0,1-1,-1 1,1-1,0 1,1-1,-1 0,1 1,0-1,1-1,-1 1,1 0,0-1,0 0,0 0,1 0,-1 0,1-1,0 0,0 0,0 0,1 0,-1-1,0 0,1 0,0-1,-1 1,1-1,4 0,1-3,0 0,1-1,-1 0,-1-1,1 0,0 0,-1-1,0-1,0 0,-1 0,1-1,-1 0,-1-1,1 0,-1 0,-1-1,0 0,0 0,5-9,23-23,9-11,-32 35,1 1,1 1,0 0,1 1,0 1,1 0,9-5,-23 17,-1 0,1 0,-1 1,1-1,-1 0,1 0,0 1,0-1,-1 1,1 0,0-1,0 1,-1 0,1 0,0 0,0 0,-1 1,1-1,0 0,0 1,-1-1,1 1,0-1,-1 1,1 0,-1 0,1 0,-1 0,1 0,-1 0,1 0,-1 1,0-1,0 0,0 1,0-1,1 1,27 69,-21-46,41 62,-38-72</inkml:trace>
  <inkml:trace contextRef="#ctx0" brushRef="#br0" timeOffset="1202.099">2625 1158,'18'-49,"3"0,1 1,3 2,1 0,3 2,1 1,19-18,-49 59,0 1,1-1,0 1,-1 0,1-1,0 1,-1 0,1-1,0 1,0 0,0 0,0 0,0 0,0 0,1 0,-1 0,0 0,0 0,1 0,-1 1,0-1,1 0,-1 1,1 0,-1-1,1 1,-1 0,1-1,-1 1,1 0,-1 0,1 0,-1 1,1-1,-1 0,1 1,-1-1,1 0,-1 1,1 0,-1-1,0 1,1 0,-1 0,0 0,0-1,1 1,-1 1,0-1,0 0,0 0,0 1,2 61,-4-58,0 1,1 0,0-1,0 1,0 0,0-1,1 1,0 0,0-1,1 1,0-1,0 1,0-1,0 0,2 3,0-7,-1 1,0-1,0 1,1-1,-1 0,1 0,-1 0,1-1,-1 1,1-1,0 0,-1 0,1 0,0 0,-1-1,1 1,-1-1,1 0,-1 0,1 0,-1-1,0 1,0-1,0 0,1 0,-2 0,1 0,0 0,0-1,-1 1,1-1,-1 0,0 0,11-6,12-8,0-2,2 0,0 2,1 2,0 0,1 2,1 1,7-1,-35 12,1 0,-1 0,0 0,1 0,-1 1,1-1,-1 1,1 0,-1-1,1 1,-1 0,1 1,-1-1,1 0,-1 1,1-1,-1 1,0 0,1 0,-1 0,0 0,1 0,-1 0,0 1,0-1,0 1,0-1,0 1,-1 0,1 0,0 0,-1 0,1 0,-1 0,0 0,0 0,0 1,0-1,0 0,0 1,-1-1,1 1,-1-1,1 1,4 62,-6-55,1 1,1-1,0 0,0 0,1 1,0-1,1 0,0-1,1 1,0-1,0 1,3 2,8 10,-2-4</inkml:trace>
  <inkml:trace contextRef="#ctx0" brushRef="#br0" timeOffset="2134.785">3754 819,'-10'26,"1"1,1 0,1 1,2-1,1 1,1 0,1 6,0-13,-6 258,-7-192,10-113,20-20,3 2,1 0,2 2,2 0,1 1,3 1,1 2,2 0,-3-2,1 1,2 1,1 2,2 1,2 2,1 1,1 1,2 3,22-13,-58 39,0-1,0 1,0 0,0 0,0 0,0 1,1-1,-1 1,1 0,-1 0,1 0,-1 0,1 1,0-1,-1 1,1 0,0 0,-1 0,1 0,0 1,-1 0,1-1,-1 1,1 1,-1-1,1 0,-1 1,0 0,0 0,1 0,-2 0,1 0,0 0,0 1,-1 0,1-1,-1 1,0 0,0 0,0 0,2 4,-2 1,0 1,-1-1,0 1,0 0,-1-1,0 1,0 0,-1-1,0 1,-1 0,0-1,0 1,-1-1,0 0,0 0,-1 0,0 0,-1-1,1 1,-7 5,-5 8,-1-1,0-1,-2 0,-1-1,0-1,-9 4,-1 2,-1-2,-1-1,-1-2,-1-1,-25 8,57-24,1 1,-1-1,0 0,1 0,-1 0,0-1,0 1,0 0,0-1,0 1,0-1,0 0,0 1,0-1,0 0,0 0,0 0,0-1,0 1,0 0,0-1,0 1,0-1,0 0,1 0,-1 0,0 0,0 0,1 0,-1 0,0 0,1-1,-1 1,1 0,0-1,-1 0,1 1,0-1,0 0,0 1,0-2,34-99,-22 79,2-7</inkml:trace>
  <inkml:trace contextRef="#ctx0" brushRef="#br0" timeOffset="2399.822">4657 1,'0'781,"0"-768,-1 1,0-1,-1 1,0-1,-1 1,-1-1,0 0,-1 0,0-1,-5 8,15-29,3-4</inkml:trace>
  <inkml:trace contextRef="#ctx0" brushRef="#br0" timeOffset="2716.587">4883 762,'28'10,"1"-1,0-1,0-2,0-1,1-2,0 0,0-2,28-3,-52 2,1-1,-1 0,0 0,0 0,0-1,0 0,0 0,-1 0,1-1,-1 0,1 0,-1 0,0-1,0 0,0 0,-1 0,1 0,-1-1,0 0,-1 0,1 0,-1 0,0 0,0-1,0 0,-1 1,0-1,0 0,-1 0,1 0,-1 0,0 0,-1-1,0 1,0 0,0 0,1 1,-1 1,0-1,0 0,0 1,-1-1,1 1,-1-1,0 1,0-1,-1 1,1 0,-1-1,0 1,0 0,-1 0,1 0,-1 1,1-1,-1 1,-1-1,1 1,0 0,-1 0,1 0,-1 1,0-1,0 1,0 0,0 0,-1 0,1 1,0-1,-1 1,1 0,-1 0,1 1,-1-1,1 1,-1 0,-4 1,-3 2,-1 1,1 0,0 1,0 1,0 0,1 0,0 1,0 1,0 0,1 0,0 1,1 0,0 1,1 0,0 0,0 1,1 0,0 0,-2 7,-3 0,2 1,0 0,0 1,2 0,1 0,0 1,2 0,0 0,0 6,4-18,0 0,1 1,0-1,0 0,1 0,0 1,1-1,0 0,0 0,1-1,0 1,1 0,0-1,0 0,1 0,0 0,0 0,1-1,0 0,0 0,1 0,4 3,5 1,0 0,1-2,0 0,0 0,1-2,0 0,0-1,1-1,0 0,0-2,6 1,6-1</inkml:trace>
</inkml:ink>
</file>

<file path=ppt/ink/ink1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10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219 368,'652'-229,"-335"91,-318 139,1-1,-1 1,1 0,-1 0,1 0,-1 0,1 0,0 0,-1 0,1 0,0 0,0 0,0 1,0-1,0 0,0 0,0 0,0 0,0 0,0 0,1 0,-1 0,0 0,1 0,-1 0,1 0,-1 0,1 0,0 0,-1 0,1-1,0 1,-1 0,1 0,0-1,0 1,0 0,0-1,0 1,0-1,0 1,0-1,0 0,0 1,0-1,0 0,0 0,0 1,0-1,0 0,0 0,0 0,0 0,0-1,0 1,0 0,0 0,0-1,0 1,0 0,0-1,0 1,0-1,0 0,0 1,0-1,0 0,0 0,-176 461,157-372,4 1,4 0,4 1,3 0,5 0,5 15,20 118,-21-200,0 21,-6-43,-1 0,1 0,-1 0,0 0,1-1,-1 1,0 0,1 0,-1-1,0 1,0 0,0-1,0 1,1-1,-1 1,0-1,0 1,0-1,0 0,0 1,0-1,0 0,0 0,0 0,0 0,-1 0,1 0,0 0,0 0,0 0,0 0,0-1,0 1,0 0,0-1,0 1,0-1,1 1,-1-1,0 1,0-1,-133-67,80 39,-2 2,-1 3,-1 2,-1 3,0 2,-1 3,-1 3,0 2,-1 3,-47 2,-6 31,111-25,0-1,1 1,-1 0,0 0,1 0,-1 1,1-1,0 1,0 0,0 0,0 0,1 0,-1 0,1 1,-1-1,1 1,0-1,1 1,-1 0,1 0,-1 0,1 0,0 0,1 0,-1 0,1 2,20 40,-3-26</inkml:trace>
  <inkml:trace contextRef="#ctx0" brushRef="#br0" timeOffset="384.014">472 763,'240'-79,"2"11,179-25,-379 86,-1 2,1 1,-1 3,24 2,-63-1,-1-1,1 1,0 0,0 0,-1 0,1 1,0-1,0 0,-1 1,1-1,0 1,-1 0,1-1,0 1,-1 0,1 0,-1 0,1 0,-1 0,0 0,1 1,-1-1,0 0,0 1,0-1,0 1,0-1,0 1,0-1,-1 1,1 0,-1-1,1 1,-1 0,1 0,-1-1,0 1,0 0,0 0,0-1,0 1,0 0,-1 0,1 0,0-1,-1 1,1 0,-1-1,0 1,0 0,0-1,0 1,0-1,0 1,-43 77,32-61,1 0,1 1,0 0,2 0,0 1,1 0,1 1,1-1,1 1,-1 10,4-13,0 1,1 0,1-1,1 1,1-1,0 0,4 10,-1-10</inkml:trace>
  <inkml:trace contextRef="#ctx0" brushRef="#br0" timeOffset="769.245">2223 876,'-26'14,"1"1,0 1,1 1,1 2,1 0,1 1,0 1,2 1,0 1,1 0,2 2,0 0,2 0,-5 15,17-36,0 0,0 1,1-1,0 0,0 1,0-1,1 1,-1 0,1-1,0 1,0-1,1 1,0-1,-1 1,1-1,1 1,-1-1,1 0,-1 1,1-1,1 0,-1 0,0 0,1-1,0 1,0-1,0 1,0-1,1 0,-1 0,1 0,0-1,0 1,-1-1,2 0,-1 0,0 0,0-1,1 1,-1-1,5 0,-2 0,1 0,0-1,0-1,-1 1,1-1,0-1,-1 1,1-1,-1 0,1-1,-1 0,0 0,0-1,0 1,-1-2,1 1,-1-1,0 0,0 0,3-5,93-126,-92 118,-1-1,-1 0,0 0,-1-1,-1 1,-1-1,-1-1,-1 1,-1-1,0 1,-2-1,-1-19,1 37,1 0,-1-1,0 1,0-1,0 1,0-1,-1 1,1 0,-1-1,0 1,0 0,0 0,0-1,-1 1,1 0,-1 0,0 0,0 1,0-1,0 0,-1 1,1-1,0 1,-1 0,0 0,0 0,1 0,-1 0,0 1,-1-1,1 1,0 0,0 0,0 0,-1 0,1 0,-1 1,1 0,0 0,-1 0,1 0,-1 0,1 0,0 1,-1 0,1 0,0 0,-1 0,1 0,0 1,-21 17,5 1</inkml:trace>
  <inkml:trace contextRef="#ctx0" brushRef="#br0" timeOffset="1031.477">2618 1272,'1'-51,"2"1,2 0,3 0,2 1,8-22,-13 55,0-1,2 1,0 0,1 1,0 0,1 0,1 1,3-3,-10 13,1-1,-1 1,1 0,0 1,0-1,1 1,-1-1,0 1,1 1,0-1,0 1,0-1,0 1,0 1,0-1,1 1,-1 0,0 0,1 1,-1-1,1 1,-1 0,1 1,-1-1,0 1,1 0,2 1,104 61,-88-43</inkml:trace>
</inkml:ink>
</file>

<file path=ppt/ink/ink1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5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1,'-19'0,"0"0,0 2,1 1,-1 0,1 1,-1 1,1 1,1 0,-13 7,22-9,0 0,0 1,1 0,0 1,0-1,0 1,1 0,-1 1,2 0,-1 0,1 0,0 1,0-1,1 1,0 0,0 1,1-1,0 1,1-1,0 1,0 2,0-3,1 0,0 0,0 0,1-1,0 1,1 0,0 0,0 0,0 0,1 0,1-1,-1 1,1-1,0 0,1 1,-1-2,2 1,-1 0,1-1,0 0,0 0,0 0,1 0,0-1,0 0,0 0,1-1,0 0,0 0,0 0,0-1,1 0,-1-1,1 0,6 2,1-2,0-1,0 0,-1-1,1 0,0-1,0-1,0 0,-1-1,1-1,-1 0,13-6,2-1</inkml:trace>
</inkml:ink>
</file>

<file path=ppt/ink/ink1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5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86,'-25'17,"1"1,0 1,2 1,0 1,1 0,1 2,1 1,1 0,2 1,0 1,-3 8,18-31,0 1,0-1,0 0,0 1,0-1,1 1,0-1,-1 0,1 1,0-1,1 1,-1-1,1 1,-1-1,1 0,0 1,0-1,1 0,-1 0,1 0,-1 0,1 0,0 0,0 0,1 0,-1-1,0 1,1-1,-1 0,1 0,0 0,0 0,0 0,0 0,0-1,0 0,0 1,1-1,-1 0,0-1,1 1,-1 0,1-1,0 0,6 2,0 0,0 0,0-1,0-1,0 1,0-2,0 0,0 0,-1 0,1-1,0-1,0 0,-1 0,0-1,1 0,-2 0,1-1,0 0,-1-1,0 0,5-5,0 0,0-1,-2-1,1 0,-2 0,1-1,-2-1,0 1,-1-2,0 1,-2-1,1 0,0-8,-4 18,-1-1,0 0,0 0,-1 0,0 0,0 0,0 0,-1-1,0 1,-1 0,0 0,0 0,0 0,-1 0,0 0,0 0,-1 0,0 1,0-1,0 1,-1 0,0 0,0 0,-1 1,1-1,-1 1,-1 0,1 0,-1 1,1 0,-1 0,0 0,-1 0,1 1,-1 0,1 1,-1-1,0 1,0 1,-5-2,-13 5,6 3</inkml:trace>
</inkml:ink>
</file>

<file path=ppt/ink/ink1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5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0 167,'4'11,"1"0,0 0,0-1,1 1,1-1,0-1,0 1,0-1,1 0,1-1,7 7,-12-12,0 0,0 0,0 0,1-1,-1 1,1-1,0 0,-1 0,1 0,0-1,0 0,0 0,0 0,0-1,0 1,0-1,0 0,0-1,0 1,0-1,0 0,0 0,0-1,0 0,0 1,-1-2,1 1,1-1,9-8,0-1,0 0,-2-1,1 0,-2-1,0 0,0-1,-2-1,0 0,0 0,-2-1,3-8,6-60,-16 61</inkml:trace>
</inkml:ink>
</file>

<file path=ppt/ink/ink1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6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1,'-25'478,"20"-296,-22 249,26-394,9 76,14-91,-11-23</inkml:trace>
</inkml:ink>
</file>

<file path=ppt/ink/ink1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6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37 845,'-2'8,"0"1,1 0,0 0,0 0,0 0,2 0,-1-1,1 1,0 0,1 0,0 0,0-1,1 1,0-1,0 0,1 0,0 0,1 0,2 2,-6-8,1-1,0 1,0-1,0 0,0 1,1-1,-1 0,0-1,0 1,1 0,-1 0,0-1,1 0,-1 1,1-1,-1 0,0 0,1 0,-1-1,1 1,-1 0,0-1,1 0,-1 1,0-1,0 0,1 0,-1-1,0 1,0 0,0-1,0 1,0-1,60-59,-32 21,-1-1,-2-2,-2-1,-2-1,-2 0,-2-2,8-31,-14 37,-2 0,-2 0,-2-1,-1 0,-1-33,-5 60,0 1,0 0,-2 0,0 0,0 0,-2 0,0 0,0 1,-1 0,-1 0,0 0,0 0,-2 1,1 0,-2 1,1 0,-2 0,1 1,-2-1,6 7,0 0,0 1,0-1,-1 1,1 0,-1 1,1-1,-1 1,0 0,0 1,0-1,0 1,0 1,0-1,-1 1,1 0,0 0,0 1,0-1,0 1,0 1,0-1,0 1,0 0,0 1,1-1,-1 1,1 0,0 0,0 1,-1 0,-8 7,1-1,0 2,0-1,2 2,-1 0,2 0,-1 1,2 0,0 1,-7 14,9-9,0 0,1 0,0 1,2-1,1 1,0 0,1 0,2 0,0 0,1 0,1 0,1 0,1 0,1 0,1-1,0 0,2 0,5 10,2 1,1-1,1 0,2-2,1 0,1-1,1-1,1 0,1-2,2-1,0-2,5 3,10 1,1-2,1-1,0-3,5 0,-26-10,2 1</inkml:trace>
</inkml:ink>
</file>

<file path=ppt/ink/ink1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7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0,'0'7,"-1"195,-15 87,4-80,12-207,0 1,0-1,0 0,1 0,-1 0,1 0,-1 0,1 0,0 0,0 0,0 0,0 0,0 0,0 0,1 0,-1-1,0 1,1 0,-1-1,1 0,0 1,0-1,-1 0,1 0,0 0,0 0,0 0,0 0,0 0,0-1,0 1,1-1,-1 1,0-1,0 0,0 0,0 0,1 0,-1-1,0 1,0 0,0-1,0 0,0 1,0-1,0 0,0 0,0 0,0 0,0 0,-1-1,2 1,154-82,-124 63,0 1,1 2,1 1,1 1,0 2,1 2,0 1,4 2,-38 6,0 1,0 0,0 0,0 1,0-1,0 0,1 1,-1 0,0 0,0 0,0 0,1 1,-1-1,0 1,0 0,0-1,0 2,0-1,0 0,0 0,0 1,0 0,0 0,-1 0,1 0,-1 0,0 0,1 0,-1 1,0-1,0 1,-1 0,1-1,0 1,-1 0,0 0,1 0,-1 0,-1 0,1 1,0-1,-4 7,0-1,-1 0,0 0,-1 0,1 0,-2 0,1-1,-1 0,-1 0,1-1,-1 0,0 0,-1 0,0-1,0 0,0-1,-6 3,10-5,-34 22,-1-2,-1-1,-1-2,0-2,-2-2,0-2,-15 2,51-14,5-1,-1 1,0-1,0 0,0 0,-1-1,1 1,0-1,0 1,0-1,0 0,-1 0,1-1,0 1,0-1,0 1,0-1,0 0,0 0,0 0,0-1,0 1,-4-10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27:46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9 540,'4'4,"1"6,-4 5,-2 4,-5-2,-2 2,5-4,3-7,1-6</inkml:trace>
  <inkml:trace contextRef="#ctx0" brushRef="#br0" timeOffset="507.696">251 105,'-1'-17,"1"15,0 0,-1 0,1 0,0 0,0 0,0 0,0 0,1 0,-1 0,0 0,1 0,0 0,-1 0,1 0,0 0,0 0,0 1,0-1,0 0,0 1,1-1,-1 0,1 1,-1 0,1-1,-1 1,1 0,0 0,-1 0,3-1,13-5,0 1,0 1,0 1,1 0,0 1,0 1,-1 0,1 2,0 0,0 1,0 1,0 0,4 3,-19-5,0 0,-1 1,1 0,0 0,-1 0,1 0,-1 0,1 0,-1 0,1 1,-1-1,0 1,0 0,0 0,0 0,0 0,0 0,-1 0,1 0,0 1,-1-1,0 0,0 1,0-1,0 1,0 0,0-1,0 1,-1 0,0 0,1-1,-1 1,0 0,0 0,-1-1,1 1,0 0,-1-1,0 1,1 0,-1-1,0 1,-1-1,1 1,0-1,-1 1,1-1,-1 0,0 0,0 0,0 0,0 0,0 0,0 0,-1 0,-36 44,33-41,0 0,1 0,-1 1,1 0,0 0,0 1,1-1,0 1,0 0,1 0,0 0,0 1,1-1,-1 1,2 0,-1-1,1 3,4-4,0-1,1 0,-1 0,1 0,0 0,1-1,-1 1,1-1,0 0,0-1,0 1,1-1,-1 0,1 0,0-1,0 0,0 0,2 1,14 6,-17-6,122 80,-124-81,-1 0,0 1,1 0,-1-1,0 1,-1 0,1 0,0 0,-1 0,0 0,0 0,0 1,0-1,0 0,0 1,-1-1,0 1,0-1,0 0,0 1,0-1,-1 1,1-1,-1 0,0 1,0-1,0 0,-1 0,1 0,-1 0,1 0,-1 0,0 0,0 0,-1-1,1 1,0-1,-1 0,0 1,1-1,-4 1,-15 15,-2-2,0-1,-1 0,-1-2,0-1,-1-1,0-1,0-1,-20 4,43-12,1-1,0 1,-1 0,1-1,0 0,-1 1,1-1,-1 0,1 0,-1 0,1-1,0 1,-1-1,1 1,0-1,-1 0,1 0,0 0,0 0,-1 0,1 0,0 0,0-1,1 1,-1-1,0 0,0 1,0-2,-5-11</inkml:trace>
</inkml:ink>
</file>

<file path=ppt/ink/ink1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7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1 344,'27'-8,"0"-2,0-1,-1-1,0-1,-1-1,0-1,-2-2,0 0,17-17,22-50,-61 82,1-1,-1 0,0 0,0 0,0 1,-1-1,1 0,-1 0,1 0,-1 0,0 0,0 0,-1 0,1 0,0 0,-1 0,0 0,0 0,0 1,0-1,0 0,0 0,-1 1,1-1,-1 1,0-1,0 1,0 0,0 0,0 0,0 0,-1 0,0 0,-1-1,0 1,1 0,-1 0,0 0,-1 1,1-1,0 1,0 0,-1 0,1 1,0-1,-1 1,1 0,-1 0,1 0,0 1,-1-1,1 1,0 0,0 1,-1-1,1 1,0 0,0 0,0 0,1 0,-1 1,1-1,-1 1,1 0,-2 2,-6 5,2 0,-1 1,2 0,-1 0,2 1,-1 0,2 0,0 1,-2 6,3-11,1 0,1 0,0 1,0-1,0 1,1 0,1 0,-1 0,1 0,1 0,0 0,0 0,1 0,0 0,0 0,1 0,0 0,1-1,0 1,0-1,1 0,0 1,0-2,1 1,0 0,1-1,0 0,0 0,12 5,0-1,1-1,-1-1,2-1,0 0,0-2,0 0,0-1,1-1,0-1,20 0,-8 0</inkml:trace>
</inkml:ink>
</file>

<file path=ppt/ink/ink1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8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23,'0'43,"0"43,0 17,0-5,0-9,0-10,0-14,5-13,2-6,-1-6,-1-5,3-8,1-4,-2-1,-2 0,-1 1,-7-3,-2-5</inkml:trace>
  <inkml:trace contextRef="#ctx0" brushRef="#br0" timeOffset="399.874">0 587,'881'0,"-820"11,-82 15,12-18,-3 0,0 1,1 0,0 1,1 1,0-1,1 2,0-1,0 1,1 1,-2 6,7-15,0 1,0 0,0 0,1 0,0 0,0 0,0 0,1 1,0-1,0 1,0-1,0 1,1-1,0 1,0-1,1 1,0 0,0-1,0 0,0 1,1-1,0 0,0 1,0-1,1-1,0 1,1 2,6 2,0-1,1 0,-1-1,1-1,1 1,-1-2,1 1,0-2,0 0,0 0,1-1,0 0,-1-1,1-1,0 0,0-1,0 0,0-1,0 0,-1-1,1-1,-1 0,1-1,-1 0,0 0,0-2,-1 1,1-1,-1-1,-1 0,6-5,-11 8,0 0,0 0,-1-1,1 0,-1 0,0 0,0 0,0-1,-1 0,0 0,0 0,-1 0,1 0,-1 0,-1 0,1-1,-1 1,0-1,0 0,-1 1,0-1,0 1,-1-1,0 1,0-1,-1-2,0-1,-1 1,0 0,-1 0,0 0,0 0,-1 1,0 0,-1 0,1 0,-2 0,1 1,-1 0,0 1,0-1,-1 1,0 0,0 1,0 0,-1 1,0-1,1 2,-2-1,1 1,0 0,-1 1,1 0,-1 1,1 0,-9 0,-11 0</inkml:trace>
  <inkml:trace contextRef="#ctx0" brushRef="#br0" timeOffset="3761.738">1412 925,'27'2,"1"-1,-1-1,1-2,-1 0,1-2,-1-1,0-2,-1 0,1-2,20-10,-33 12,0 0,0-2,-1 1,0-2,0 0,-1 0,0-1,-1-1,0 0,-1-1,0 1,-1-2,-1 1,3-7,78-212,-85 221,5-20,-1 0,-1-1,-2 1,-1-1,-2 0,-1-1,-2-6,2 35,-1 0,1 0,-1 0,0 0,-1 0,1 0,-1 0,0 1,0-1,0 0,0 0,-1 0,1 1,-1-1,0 1,0-1,0 1,-1 0,1 0,-1 0,1 0,-1 0,0 1,0-1,-1 1,1 0,0 0,-1 0,1 0,-1 1,0-1,0 1,1 0,-1 0,0 0,0 1,0-1,0 1,0 0,0 0,0 1,0-1,0 1,-1 0,-10 7,1 0,0 2,1 0,0 0,0 1,1 1,1 0,0 0,0 1,2 1,-1-1,2 2,-7 13,9-19,-4 6,0 1,1-1,0 1,2 1,0 0,0 0,2 0,0 1,1-1,1 1,0 0,2 0,0 1,1-1,1 0,0 0,2 0,0 0,1 0,0 0,1-3,1-1,0 1,1-1,0 0,1-1,0 0,1 0,1-1,0 0,1 0,0-1,1-1,0 0,0-1,1 0,0-1,1 0,0-1,0 0,1-2,-1 1,1-2,1 0,-1-1,0 0,15 0,26-8,-32-2</inkml:trace>
  <inkml:trace contextRef="#ctx0" brushRef="#br0" timeOffset="4230.764">2511 474,'-13'15,"1"1,0 0,1 0,1 2,0-1,1 1,1 0,1 1,1 0,0 0,1 0,1 1,1 0,1 0,2-17,1 1,-1-1,1 0,-1 1,1-1,0 0,1 0,-1 0,0 0,1 0,-1 0,1 0,0 0,0 0,0-1,1 1,-1-1,1 0,-1 0,1 1,0-2,-1 1,1 0,0 0,0-1,1 0,-1 0,0 0,0 0,0 0,1 0,-1-1,1 0,-1 1,0-1,1-1,-1 1,0 0,1-1,-1 0,0 0,0 0,1 0,0-1,23-9,-1-2,-1 0,0-2,-1-1,0-1,-2-1,0 0,-1-2,0-1,-2 0,-1-2,-1 0,0-1,-2 0,-1-1,1-5,-6 14,-1-1,-1 0,0 0,-1 0,-1-1,0 0,-2 0,0 0,-1 0,0-1,-2 1,0-1,-2 1,1 0,-2-1,-1 1,0 0,-1 1,-1-1,-1 1,-3-6,7 17,1 1,-2 0,1-1,0 1,-1 1,0-1,0 0,-1 1,1 0,-1 0,0 0,0 1,0 0,-1-1,1 2,-1-1,1 1,-1 0,0 0,0 0,0 1,0 0,0 0,0 1,0-1,-1 2,1-1,0 0,0 1,0 0,0 1,0-1,0 1,0 0,1 1,-1-1,1 1,-1 0,1 1,0-1,-3 5,0 0,0 0,1 1,0 0,0 0,1 1,0 0,1 0,0 0,1 1,0-1,1 1,0 0,0 0,1 1,1-1,0 0,0 0,1 1,1-1,0 0,2 10,1 2,1 0,1 0,1 0,1-1,1 0,1-1,0 0,2 0,1-1,9 10,2 1,2-2,2 0,0-2,2-1,1-2,0-1,2-1,1-2,0-1,11 2,-17-10,-4-3</inkml:trace>
</inkml:ink>
</file>

<file path=ppt/ink/ink1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34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52,'5'108,"4"1,14 47,15 177,-16-75,-20-246,1-6,-1 1,0 0,-1 0,0 0,0 0,0 0,-1 0,0 0,0 0,-1 0,0 0,0-1,-1 1,1 0,-2 0,1-1,-1 1,-1 2,-7 3</inkml:trace>
  <inkml:trace contextRef="#ctx0" brushRef="#br0" timeOffset="253.352">1 758,'74'-4,"1"-2,-1-4,-1-4,0-2,-1-3,0-4,-2-3,-1-3,33-20,-63 29,-2-3,0 0,-1-2,18-18,-37 27</inkml:trace>
  <inkml:trace contextRef="#ctx0" brushRef="#br0" timeOffset="5770.587">1158 108,'14'27,"-1"1,-1 1,-1-1,-2 2,-1-1,-1 1,-2 0,2 29,-8 552,27-434,-26-176,-1 1,1 0,-1 0,1 0,0-1,0 1,0 0,0 0,1 0,-1 0,0-1,1 1,-1 0,1 0,-1-1,1 1,0 0,0-1,0 1,0-1,0 1,0-1,0 1,1-1,-1 0,0 1,1-1,-1 0,1 0,-1 0,1 0,0-1,-1 1,1 0,0-1,0 1,-1-1,1 1,0-1,0 0,0 0,0 0,-1 0,1 0,0 0,0 0,0-1,-1 1,1-1,0 1,0-1,-1 0,1 0,0 0,62-120,-55 101,7-19,2 0,1 1,2 1,1 1,2 1,2 1,1 1,12-10,-38 42,0 0,1-1,-1 1,0 0,1 0,-1 0,1 0,0 0,-1 0,1 0,0 0,-1 1,1-1,0 1,0-1,0 1,0 0,-1 0,1 0,0 0,0 0,0 0,0 0,0 1,-1-1,1 0,0 1,0 0,-1-1,1 1,0 0,-1 0,1 0,-1 0,1 0,-1 0,1 1,-1-1,0 0,0 1,1-1,-1 1,0-1,-1 1,1 0,0-1,0 3,30 88,-16 112,10-169,-9-29</inkml:trace>
  <inkml:trace contextRef="#ctx0" brushRef="#br0" timeOffset="6738.236">2343 701,'-37'14,"0"1,1 2,0 2,2 1,0 1,1 2,2 2,0 0,2 2,-2 4,-26 57,56-86,0 1,0 0,0-1,0 1,1 0,-1 0,1 0,0-1,0 1,0 0,0 0,0 0,0 0,1 0,-1 0,1-1,0 1,0 0,0 0,0-1,1 1,-1-1,1 1,-1-1,1 0,0 1,0-1,0 0,0 0,0 0,1-1,-1 1,2 1,4-1,1-1,-1 1,0-1,0-1,1 1,-1-1,0-1,1 0,-1 0,0 0,0-1,0 0,0-1,0 0,0 0,-1-1,1 0,-1 0,0-1,0 1,3-4,-10 7,40-26,-1-2,-2-1,-1-2,-1-2,24-31,9-7,-67 70,0 0,0 0,0 0,0 0,1 1,-1-1,0 0,1 1,-1-1,1 1,0-1,0 1,-1 0,1 0,0-1,0 2,0-1,0 0,0 0,0 0,0 1,0-1,1 1,-1 0,0 0,0 0,0 0,0 0,1 0,-1 0,0 1,0-1,0 1,0-1,0 1,0 0,0 0,0 0,1 0,26 112,-28-100,1 1,0-1,2 0,-1 0,1 0,1 0,0-1,1 0,4 7,-5-12,0 0,0-1,0 0,1 0,0 0,1-1,-1 1,1-2,0 1,0-1,0 0,1 0,-1-1,1 0,0 0,0-1,0 0,0 0,0-1,0 0,1-1,-1 1,0-2,1 1,-1-1,0 0,0-1,0 0,0 0,0-1,0 0,2-2,18-10,-1-1,0-2,-2 0,0-2,-1-1,-1-1,-1-1,-1 0,-1-2,-1 0,-1-2,-2 0,0-1,-2 0,-1-1,-2 0,0-1,2-19,-4 7,-2 0,-2 0,-2 0,-1-1,-3 0,-1 1,-2-1,-2 1,-2 0,-9-27,16 63,0 0,0 0,0 0,-1 0,0 1,0-1,-1 0,0 1,0 0,0-1,0 1,-1 0,0 1,0-1,0 1,-1 0,1 0,-1 0,0 0,0 1,-4-3,5 8,1-1,0 1,-1 0,1 0,0 0,0 0,1 1,-1-1,0 1,1 0,0 0,-1 0,1 0,0 0,0 0,1 0,-1 1,1-1,0 0,0 1,0 0,0-1,0 1,1-1,-1 1,1 0,0 0,-7 49,2 0,3 0,2 0,3 13,-1 21,-2-42,1 0,3-1,2 1,1-1,2 0,3-1,1 0,2-1,2 0,19 34,-13-49,-23-26,0-1,0 1,1-1,-1 0,0 1,1-1,-1 1,1-1,-1 0,0 0,1 1,-1-1,1 0,-1 0,1 1,-1-1,1 0,-1 0,1 0,-1 0,1 0,-1 0,1 0,-1 0,1 0,-1 0,1 0,-1 0,1 0,-1 0,1 0,-1 0,1-1,-1 1,1 0,-1 0,1-1,-1 1,0 0,1 0,-1-1,1 1,-1-1,0 1,1 0,-1-1,0 1,0-1,1 1,-1-1,0 1,0-1,0 1,1-1,-1 1,0-1,0 1,0-1,0 1,0-1,0 1,0-6,0 1,-1 0,0 0,0 0,0-1,0 1,-1 0,0 0,0 1,0-1,-1 0,1 1,-1-1,0 1,-3-3,-11-16</inkml:trace>
  <inkml:trace contextRef="#ctx0" brushRef="#br0" timeOffset="6979.693">2767 503,'33'10,"36"2,10-4,2-5,-4-2,-5-1,-5-1,-4 0,-9-5,-3-2,-1 1,0 2,-3 1,-5 2,-4 1,-5 1,-7 0</inkml:trace>
</inkml:ink>
</file>

<file path=ppt/ink/ink1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5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1,'-27'112,"4"2,6 0,5 1,5 1,5 4,3-74,18 207,-14-229</inkml:trace>
</inkml:ink>
</file>

<file path=ppt/ink/ink1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53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0 594,'6'5,"0"0,0-1,0 1,1-1,-1-1,1 1,0-1,0 0,1-1,-1 0,0 0,1 0,-1-1,1 0,0-1,-1 1,1-2,0 1,-1-1,1 0,-1 0,1-1,-1 0,0-1,1 1,3-3,21-10,-1-1,-1-1,0-2,-2-1,4-5,-30 25,7-7,34-24,-2-1,-2-2,0-2,3-8,-15 14,-16 21,-1-1,0 0,-1 0,0-1,-1-1,0 1,-1-1,0-1,0 1,-2-1,1 0,-2-1,0 1,0-1,-2 0,1 0,-2 0,1-8,-2 19,-1 1,1 0,0-1,0 1,-1 0,0-1,1 1,-1 0,0 0,0 0,0-1,0 1,-1 0,1 1,0-1,-1 0,0 0,1 0,-1 1,0-1,0 1,0 0,0-1,0 1,0 0,0 0,0 0,0 0,-1 1,1-1,0 1,-1-1,1 1,0 0,-1 0,1 0,-1 0,-3 0,0 1,0 0,0 0,0 1,0 0,0 0,0 0,1 1,-1 0,1 0,0 0,0 0,0 1,0 0,-13 13,2 0,-1 1,2 0,1 2,0-1,1 2,2 0,0 0,1 1,1 0,1 1,-5 21,12-35,-1 1,1 0,1-1,-1 1,2 0,-1 0,2-1,-1 1,1-1,0 1,1-1,0 0,1 0,0 0,0 0,1-1,0 0,1 0,-1 0,2 0,-1-1,1 0,0 0,0-1,1 0,0 0,0-1,0 0,5 2,12 4,-1-1,2-1,-1-1,1-1,0-2,1 0,-1-2,1-1,0-1,0-1,-1-1,1-2,15-3,5-3,-1-2,0-2,-1-2,-1-2,0-2,-2-1,11-9,-31 17,0-2,-1-1,0 0,-1-2,-1 0,-1-1,0-1,-1 0,-1-2,1-2,-15 19,0 1,0 0,-1-1,1 1,-1-1,0 1,0-1,0 0,0 1,0-1,-1 0,0 0,0 1,0-1,0 0,0 0,-1 1,0-1,0 0,0 0,0 1,0-1,-1 1,0 0,1-1,-1 1,0 0,-1 0,1 0,-1 0,1 0,-1 1,0-1,0 1,0-1,0 1,0 0,-1 1,1-1,-3-1,-1 1,-1-1,0 1,1 0,-1 1,0-1,0 2,0-1,0 1,0 0,0 1,0 0,1 0,-1 1,0 0,0 0,1 0,-1 1,1 1,0-1,0 1,0 0,1 1,-1 0,1 0,0 0,1 0,-1 1,1 0,0 0,0 1,1 0,0-1,0 1,1 1,-1-1,2 0,-1 1,1 0,0-1,1 1,-1 0,2 0,-1 0,1 0,0 0,1 2,1-1,1 1,0-1,0 0,1 0,0-1,1 1,0-1,0 0,0 0,1 0,1-1,-1 0,1 0,0-1,1 1,-1-2,1 1,1-1,-1 0,6 2,7 3,2 0,-1-2,1 0,0-2,1 0,-1-2,20 2,-12-3,0-2,-1 0,1-2,0-1,0-2,-1-1,0-1,0-2,0-1,-1-1,0-1,-1-2,0-1,-2-1,1-1,-2-2,0 0,2-5,-13 11,-1-2,0 1,-1-2,-1 0,0 0,-1-1,5-11,-12 21,-1 1,1-1,-1 0,0 0,-1 0,1 0,-1 0,-1-1,1 1,-1 0,0 0,0-1,-1 1,0 0,0 0,0 0,-1 0,0 0,0 0,0 0,-1 0,0 1,0-1,-3-2,2 4,-1 0,0 1,0-1,0 1,0 0,0 1,-1-1,1 1,-1 0,0 1,1-1,-1 1,0 0,0 1,0-1,0 1,0 0,1 1,-1 0,0-1,0 2,0-1,1 1,-1 0,1 0,-1 0,1 1,0 0,0 0,0 0,0 1,0-1,1 1,0 0,0 1,0-1,-2 4,-2 0,1 1,1 0,0 0,0 0,0 1,2 0,-1 0,1 0,0 1,1-1,0 1,1 0,0 0,1 0,0 0,1 0,0 0,1 0,0 0,1 0,0 0,0 0,1-1,1 1,0-1,0 0,1 0,0 0,1 0,0-1,1 0,2 3,5 1,1-1,0-1,1 0,0-1,0 0,1-2,1 0,-1 0,1-2,0 0,1-2,-1 1,1-2,0-1,0 0,0-2,1 0,4 0</inkml:trace>
  <inkml:trace contextRef="#ctx0" brushRef="#br0" timeOffset="329.612">2653 142,'38'-5,"33"-1,8-5,-4-1,-11 3,-10 2,-11 2,-7 2,-5 2,-3 1,-1 0,-1 0,0-4,0-2,-3 1</inkml:trace>
  <inkml:trace contextRef="#ctx0" brushRef="#br0" timeOffset="563.016">2794 396,'38'0,"28"0,6-4,-3-3,-4 1,-9 1,-3 1,-7 2,-6-4,-5-1,-4 1,-2 2,-1 1,-1 1,0 1,-5 1</inkml:trace>
</inkml:ink>
</file>

<file path=ppt/ink/ink1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3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248 402,'-38'43,"-18"29,1 7,10-6,12-9,12-17</inkml:trace>
  <inkml:trace contextRef="#ctx0" brushRef="#br0" timeOffset="851.78">1152 64,'-16'23,"2"1,0 1,2 0,1 1,1 0,1 1,-4 20,11-40,0 0,0 0,0 1,1-1,0 1,0-1,1 1,0-1,0 1,1-1,0 1,0-1,1 0,0 1,0-1,1 0,0 0,0-1,1 1,-1 0,1-1,1 0,-1 0,1 0,0-1,4 4,-4-5,1-1,-1 1,1-1,-1 0,1 0,0-1,1 0,-1 0,0 0,0-1,1 0,-1 0,1 0,-1-1,1 0,-1-1,1 1,-1-1,1 0,-1-1,0 1,0-1,1-1,-1 1,-1-1,1 0,148-110,12-27,-166 139,1 0,-1 0,1 0,-1 0,1 0,-1 0,1 0,-1 1,1-1,0 0,0 0,-1 1,1-1,0 0,0 1,0-1,0 1,0-1,0 1,0 0,0-1,0 1,0 0,0 0,0-1,0 1,0 0,0 0,0 0,0 0,0 0,0 1,0-1,0 0,0 0,0 1,0-1,0 0,0 1,0-1,0 1,-1 0,1-1,0 1,0 0,0-1,-1 1,1 0,0 0,-1-1,1 1,-1 0,1 0,-1 0,1 0,-1 1,10 63,-10-55,1-1,0 1,0 0,1-1,0 1,0-1,1 0,1 0,-1 0,2 0,-1-1,1 1,5 6,-4-12,0 0,0 0,0 0,1-1,-1 1,0-1,1-1,0 0,-1 0,1 0,0 0,0-1,0-1,-1 1,1-1,0 0,-1 0,1-1,0 0,-1 0,0-1,1 1,-1-1,0-1,-1 1,1-1,-1 0,1 0,-1-1,0 0,-1 1,4-6,5-4,-1 0,0-2,-1 1,-1-1,-1-1,0 0,-1 0,0 0,-2-1,4-17,6-11,-9 28</inkml:trace>
  <inkml:trace contextRef="#ctx0" brushRef="#br0" timeOffset="1250.768">2365 374,'23'-11,"17"-8,0-1,-2-2,0-2,-1-1,-2-2,7-8,11-51,-52 83,0 0,0 0,-1 0,1 0,-1 0,0 0,0 0,0 0,0 0,0 0,-1 0,1 0,-1 0,0 0,0 0,0 1,0-1,0 0,-1 0,1 1,-1-1,0 1,0 0,0-1,0 1,0 0,0 0,0 0,-1 0,1 1,-3-2,-1 0,-1 0,0 0,0 1,0-1,-1 2,1-1,0 1,-1 0,1 0,-1 1,1 0,-1 1,1 0,0 0,-1 0,1 1,0 0,0 0,0 1,0 0,0 0,0 1,-4 3,-3 1,0 2,1 0,0 0,0 1,1 1,1 0,0 1,0 0,2 0,-2 4,2-2,0 1,1 0,1 0,1 1,0 0,1 0,1 0,1 0,0 4,2-15,1 0,-1 0,1 0,1 1,-1-1,1 0,0 0,1 0,-1 0,1 0,0 0,1-1,-1 1,1-1,1 1,-1-1,1 0,-1 0,1 0,1-1,-1 1,1-1,-1 0,1-1,0 1,1-1,3 2,12 3,0-2,1 0,0-1,0-1,0-1,0-2,1 0,-1-1,0-1,0-1,1-1,-1-1,-1-1,1 0,3-3,12-2</inkml:trace>
  <inkml:trace contextRef="#ctx0" brushRef="#br0" timeOffset="40458.738">1095 1333,'2'-1,"-1"0,1 0,-1 0,1 0,-1 0,0 0,1-1,-1 1,0 0,0-1,0 1,0-1,0 0,0 1,-1-1,1 0,0 1,-1-1,1 0,-1 0,0 1,0-1,1 0,-1 0,0 0,-1 0,1 1,0-1,0 0,-1 0,1 1,-1-1,0 0,1 1,-1-1,0 0,0 1,0-1,0 1,0-1,-1 1,1 0,0-1,0 1,-1 0,1 0,-1 0,1 0,-1 0,0 0,1 1,-1-1,0 0,0 1,1 0,-1-1,0 1,0 0,1 0,-1 0,0 0,0 0,0 0,0 0,-44 6,0 2,0 1,1 3,1 2,0 1,0 3,2 1,-24 16,64-35,0 0,0 0,0 1,0-1,-1 1,1 0,0 0,0-1,1 1,-1 0,0 1,0-1,0 0,1 1,-1-1,0 1,1-1,0 1,-1-1,1 1,0 0,0 0,0 0,0 0,0 0,0 0,1 0,-1 0,1 0,-1 0,1 0,0 1,0-1,0 0,0 0,0 0,0 0,0 0,1 1,-1-1,1 0,0 0,0 0,0 0,-1 0,2 0,-1-1,0 1,0 0,1 0,-1-1,1 1,-1-1,1 1,14 6,-1-1,2 0,-1-1,1-1,0 0,0-1,0-1,17 0,-7-1,-22-2,0-1,1 1,-1 0,0 1,0-1,0 1,0 0,-1 0,1 1,0-1,0 1,-1 0,1 1,-1-1,1 1,-1-1,0 1,0 1,2 1,-6-1,0-1,0 1,-1-1,1 0,-1 1,0-1,0 1,0-1,0 0,0 0,-1 1,1-1,-1 0,0 0,0-1,0 1,-1 0,1-1,-1 1,1-1,-1 0,0 0,0 0,0 0,0 0,0 0,0-1,-3 1,2 1,-40 26,17-13,0 1,1 2,1 1,0 1,2 1,0 0,-13 21,32-40,1 1,0 0,0 0,0 1,0-1,1 0,-1 1,1 0,1-1,-1 1,1 0,-1 0,1 0,1 0,-1 0,1 0,0 1,0-1,0 0,1 0,-1 0,1 0,1 0,-1 0,1 0,-1-1,2 1,-1 0,0-1,1 1,0-1,0 0,0 0,0 0,1 0,0-1,-1 0,1 1,1-1,-1 0,2 0,10 3,1-1,-1-1,1-1,0 0,0-1,0-1,0-1,0 0,0-1,0-1,0 0,6-3,-20 4,6 0,0 0,0-1,0 0,0 0,0-1,-1 0,1-1,-1 0,0 0,0-1,0 0,-1-1,5-3,0-7</inkml:trace>
  <inkml:trace contextRef="#ctx0" brushRef="#br0" timeOffset="40960.736">813 882,'-28'315,"16"32,16-24,4-137,-6-130,-3-1,-2 0,-2 0,-3 0,-8 24,-5 6,18-61</inkml:trace>
</inkml:ink>
</file>

<file path=ppt/ink/ink1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2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10,'39'0,"26"5,8 1,-5 0,-8-1,-10-2,-9-1,-6-1,-4 0,-3-1,-2 0,1-1,-1-4,1-1,0 0,-4-4,-6 0</inkml:trace>
</inkml:ink>
</file>

<file path=ppt/ink/ink1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22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24,'39'9,"36"-1,10-2,1-7,-10-3,-13-2,-12 2,-10 0,-8-4,-4 0,-2 1,-6 2</inkml:trace>
</inkml:ink>
</file>

<file path=ppt/ink/ink1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1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285 484,'58'-4,"-1"-2,0-2,0-3,-1-2,0-3,-1-2,-1-3,-1-2,-1-2,-1-3,-2-1,29-24,-3-37,-73 87,-1 0,1 0,-1 0,0-1,0 1,0-1,0 1,-1-1,0 1,1-1,-1 1,-1-1,1 1,0-1,-1 1,0-1,1 1,-2-1,1 1,0 0,0-1,-1 1,0 0,0 0,0 0,0 0,0 1,-1-1,1 0,-3-1,-3-1,1 0,-1 1,-1 0,1 0,0 1,-1 0,0 1,0 0,0 0,0 1,0 0,0 0,0 1,0 0,0 1,0 0,0 1,0-1,0 2,1-1,-1 1,1 1,-1-1,1 1,0 1,1 0,-1 0,-1 2,-17 17,2 1,0 2,2 0,1 2,1 0,2 1,1 1,1 1,2 0,1 1,1 0,2 1,-3 22,-15 93,7 1,7 1,6 0,12 134,-4-187,2-76,0 1,-2-1,-1 0,-1 0,-1 1,0-1,-2-1,-1 1,0-1,-2 0,0 0,-1-1,-2 0,0 0,-1-1,0-1,-2 0,0-1,-1 0,-1-2,-10 10,15-18,1 0,-1 0,0-1,0-1,0 1,-1-2,0 0,0 0,0-1,0-1,-1 0,1 0,-1-1,1-1,-1 0,0-1,1 0,0-1,-1-1,1 1,-1-2,7-3,-1 0,1 0,0 0,1-1,0 0,0 0,1 0,0-1,0 1,1-1,0 0,0 0,1 0,0-1,1 1,0 0,1-1,0 1,1-10,-1 19,-2-29</inkml:trace>
  <inkml:trace contextRef="#ctx0" brushRef="#br0" timeOffset="351.479">2 1077,'76'3,"0"-3,0-4,-1-2,7-6,2 2,-1-5,0-3,-1-4,-1-3,55-27,-19-14,-157 149,34-68,1 0,0 1,2 0,-1-1,2 1,0 0,1 1,1-1,1 0,0 0,1 0,0 0,1 0,1-1,1 1,0-1,1 0,3 5,1-2</inkml:trace>
  <inkml:trace contextRef="#ctx0" brushRef="#br0" timeOffset="1454.341">1753 456,'-7'0,"0"1,1 0,-1 0,1 0,-1 1,1 0,0 0,-1 1,1 0,0 0,1 0,-1 0,1 1,-1 0,1 1,0-1,0 1,1 0,0 0,0 0,0 1,0-1,1 1,0 0,0 0,0 0,0 4,-28 59,3 2,4 1,2 1,4 1,3 0,3 1,2 19,7-72,1 1,1-1,1 0,1 1,1-1,1 0,1 0,1 0,1 0,1-1,0 0,2 0,0-1,2 1,-5-16,0 0,0 0,1-1,-1 0,1 0,0-1,0 0,1 0,-1-1,0 0,1 0,-1 0,1-1,0 0,-1-1,1 0,0 0,0-1,-1 0,1 0,0 0,-1-1,0 0,2-1,31-16,-26 7</inkml:trace>
  <inkml:trace contextRef="#ctx0" brushRef="#br0" timeOffset="3235.462">2345 597,'-91'257,"-6"35,84-261,3-11,2 1,0 0,1 0,1 0,1 1,1 0,-1 14,5-33,1-1,-1 1,0-1,0 1,1-1,-1 0,1 1,0-1,0 0,0 1,0-1,0 0,0 0,1 0,-1 0,1 0,-1 0,1-1,0 1,0 0,0-1,0 1,0-1,0 0,0 0,0 1,0-1,1-1,-1 1,0 0,1-1,-1 1,0-1,1 1,-1-1,1 0,-1 0,1-1,-1 1,2-1,97-26,-78 15,-19 11,1 0,-1-1,1 0,-1 0,1 0,-1 0,0 0,0-1,0 0,0 0,-1 0,1 0,-1-1,0 1,1-1,-2 0,1 0,0 0,-1 0,0-1,0 1,0-1,-1 1,1-1,-1 1,0-1,0 0,-1-2,-4-9</inkml:trace>
  <inkml:trace contextRef="#ctx0" brushRef="#br0" timeOffset="3447.556">1893 935,'68'-5,"26"-1,2 0,-5 1,-14-3,-15 0,-13 0,-10 3,-7 2,-4 1,-3 1,-4 1</inkml:trace>
  <inkml:trace contextRef="#ctx0" brushRef="#br0" timeOffset="3734.247">2797 879,'38'0,"28"0,6 0,-3 0,-9-4,-10-3,-9 1,-6 1,-5 1,-7 2</inkml:trace>
  <inkml:trace contextRef="#ctx0" brushRef="#br0" timeOffset="3917.291">2768 1133,'63'-9,"24"-4,8 1,-7 2,-15-2,-9 1,-11 3,-10 2,-7 2,-10 2</inkml:trace>
  <inkml:trace contextRef="#ctx0" brushRef="#br0" timeOffset="4289.104">4152 681,'-51'30,"1"3,2 2,2 2,1 1,2 3,-31 38,70-76,1 0,-1 1,1-1,0 1,0 0,0 0,0 0,1 1,-1-1,1 0,0 1,1 0,-1-1,1 1,0 0,0 0,0-1,1 1,0 0,0 0,0 0,0 0,1 0,0 0,0 0,0-1,0 1,1 0,0-1,0 1,0-1,1 0,-1 1,1-1,0 0,3 2,10 3,-1 0,1-2,1 0,-1 0,1-2,0 0,1-1,-1-1,1-1,-1 0,1-1,0-1,0 0,-1-2,1 0,17-5,-11 5,-1-1,1-1,-1-1,0-1,0-1,0-1,-1-1,0-1,-1-1,0 0,-1-2,13-11,52-76,-82 95,-1 0,0 1,0-1,0 0,-1 0,1 0,-1 0,0-1,-1 1,1 0,-1 0,0 0,0-1,-1 1,0 0,0 0,0 0,0 0,-1 0,0 0,0 0,0 0,-3-4,-4-1,0 0,0 0,-1 1,0 1,-1 0,0 0,0 1,-1 0,0 1,0 0,-1 1,1 0,-11-1,-12-5,0 3,-1 0,0 3,0 1,-1 1,-4 3,3-1</inkml:trace>
  <inkml:trace contextRef="#ctx0" brushRef="#br0" timeOffset="4469.451">3672 879,'504'28,"-425"-27,0-4,73-11,45-10,-168 18</inkml:trace>
  <inkml:trace contextRef="#ctx0" brushRef="#br0" timeOffset="4985.891">4829 258,'36'62,"-2"1,-4 2,-2 2,-3 0,-3 2,-4 0,-2 1,-3 1,-2 10,-10-60,-1 0,-1 0,-1 0,0 0,-2 0,0 0,-2-1,0 1,-1-1,-1-1,-1 0,0 0,-2 0,0-1,-1-1,-1 0,0-1,-2 0,1-1,-2 0,-9 5,-38 27,41-29</inkml:trace>
</inkml:ink>
</file>

<file path=ppt/ink/ink1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24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443 18,'-20'-2,"-1"0,1 1,0 1,0 2,0-1,0 2,0 1,0 1,0 0,1 1,0 1,1 1,-1 1,1 1,1 0,0 1,1 1,0 0,0 1,-2 5,14-16,1 0,-1 1,1 0,0 0,-1 0,2 0,-1 0,0 1,0-1,1 1,0-1,0 1,0 0,0 0,1 0,-1 0,1 1,0-1,0 0,1 0,-1 1,1-1,0 0,0 1,1-1,-1 0,1 1,0-1,0 0,0 0,1 0,-1 1,1-2,0 1,0 0,0 0,2 1,3 2,0 0,0-1,1 0,0-1,0 0,0 0,1-1,-1 0,1 0,0-1,0 0,0 0,1-1,-1-1,1 1,-1-1,1-1,-1 0,1 0,-1-1,5-1,-5 1,0 1,0 0,0 1,0 0,0 0,0 1,0 0,0 1,-1 0,1 0,-1 1,0 0,0 0,0 1,-1 0,0 1,0-1,0 1,0 1,-1-1,0 1,-1 0,3 4,3 10,-1 0,0 0,-2 1,-1 0,-1 0,0 1,-2 0,-1 0,-1 0,0 0,-2 0,-1 0,-2 16,2-32,0-1,-1 1,0-1,0 1,0-1,-1 0,1 0,-2 0,1 0,-1-1,1 1,-1-1,-1 0,1 0,-1 0,0-1,0 0,0 0,-1 0,0 0,1-1,-1 0,0 0,-1-1,1 1,0-1,-4 0,-7 2,-1 0,1-2,-1 0,0 0,1-2,-1 0,0-1,1-1,-17-4,29 5,-1 0,1 0,-1 0,1 0,0-1,0 0,0 0,0-1,0 1,0-1,1 0,-1 0,1-1,0 1,0-1,0 0,0 0,1 0,-1-1,1 1,0-1,1 0,-1 0,1 0,0 0,0 0,1 0,-1-1,1 1,0-1,-1-16</inkml:trace>
  <inkml:trace contextRef="#ctx0" brushRef="#br0" timeOffset="921.755">527 18,'5'0,"11"0,8 0,4 0,2 0,2 0,-1 0,-1 0,0 0,0 0,-2 0,1 0,-1 0,0 0,0 0,-4-5,-2-1,-5-1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27:45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98 114,'-47'358,"-4"-35,51-301</inkml:trace>
  <inkml:trace contextRef="#ctx0" brushRef="#br0" timeOffset="1101.302">800 90,'-1'-5,"-1"0,0 0,0 0,-1 1,1-1,-1 0,0 1,0 0,-1 0,1 0,-1 0,0 0,0 1,0-1,-1 1,1 0,-1 1,0-1,1 1,-1 0,0 0,0 0,-1 1,1-1,0 1,0 1,-1-1,1 1,-1 0,1 0,0 0,-1 1,1 0,0 0,0 0,0 1,0 0,0 0,-3 2,-6 3,1 2,0-1,1 2,0 0,0 0,1 1,1 0,0 1,0 1,1-1,1 1,0 1,-3 8,8-17,0 2,0-1,0 0,1 1,0-1,0 1,1-1,0 1,0 0,0 0,1 0,0 0,0-1,1 1,0 0,0 0,1-1,0 1,0-1,0 1,1-1,0 0,0 0,1 0,-1 0,1 0,0-1,1 0,0 0,-1 0,4 2,5-2,0-1,0 0,0-1,0 0,0-1,1 0,-1-1,1-1,-1 0,1-1,-1 0,1-1,-1 0,0-2,0 1,0-2,0 1,-1-2,1 0,-1 0,-1-1,1 0,-1-1,1-2,195-139,-207 150,0-1,0 0,0 1,0-1,0 0,0 1,0-1,0 0,0 1,0-1,0 0,0 1,0-1,0 0,0 1,0-1,1 0,-1 0,0 1,0-1,0 0,1 1,-1-1,0 0,0 0,1 0,-1 1,0-1,0 0,1 0,-1 0,0 0,1 1,-1-1,0 0,1 0,-1 0,0 0,1 0,-1 0,0 0,1 0,-1 0,0 0,1 0,-1 0,0 0,0 0,1-1,-1 1,0 0,1 0,-1 0,0 0,-17 41,11-29,-157 416,168-332,4-81</inkml:trace>
</inkml:ink>
</file>

<file path=ppt/ink/ink1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32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0 452,'2'-2,"-1"0,1 0,-1 0,1 0,-1 1,1-1,0 1,0-1,0 1,0 0,0 0,0 0,0 0,0 0,0 0,1 0,-1 1,0-1,1 1,-1 0,0 0,1-1,-1 2,0-1,1 0,0 0,156-16,70-18,8 12,-132 11,-104 11,-1 0,1 0,-1 0,1 0,-1 0,1 0,-1 0,0 0,1 0,-1 1,1-1,-1 0,1 0,-1 0,1 1,-1-1,0 0,1 0,-1 1,0-1,1 0,-1 1,0-1,1 0,-1 1,0-1,0 1,1-1,-1 0,0 1,0-1,0 1,0-1,1 1,-1-1,0 1,0-1,0 1,0-1,0 1,0-1,0 1,0-1,-1 0,1 1,0-1,0 1,0-1,0 1,-1-1,1 0,0 1,0-1,-1 1,1-1,0 0,-1 1,1-1,0 0,-1 1,1-1,0 0,-1 0,1 1,-9 9</inkml:trace>
  <inkml:trace contextRef="#ctx0" brushRef="#br0" timeOffset="278.587">170 593,'460'0,"-238"-28,-114 10,-84 13</inkml:trace>
  <inkml:trace contextRef="#ctx0" brushRef="#br0" timeOffset="801.718">537 0,'10'22,"2"-1,0-1,2 0,0 0,1-2,1 0,0 0,2-2,6 5,3 0,2-1,0-2,0-1,2-2,0 0,1-3,0 0,30 6,80 31,-138-48,-1-1,1 1,0 0,-1 0,1 1,-1-1,0 1,1-1,-1 1,0 0,0 0,0 1,0-1,0 0,-1 1,1 0,-1 0,1 0,-1 0,0 0,0 0,-1 0,1 1,-1-1,1 1,-1-1,0 1,0-1,-1 1,1 0,-1-1,0 1,0 0,0 0,0-1,-1 1,1 0,-1-1,0 1,0-1,-1 1,-7 10,-1-1,-1-1,0 0,-1 0,0-1,-1-1,0 0,-1 0,0-2,0 0,-1 0,-10 3,12-4,-294 189,281-178,15-10,-1-1,1 1,0 1,0 0,1 1,1 0,-1 0,2 1,-1 0,0 2,3 4</inkml:trace>
</inkml:ink>
</file>

<file path=ppt/ink/ink1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41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47,'39'0,"26"0,13 0,-3 0,-9 0,-12 0,-4 0,-7-5,-5-1,-5 0,-3 1,-1 1,-2 2,0 1,0 0,-4-3,-2-3,-4 2</inkml:trace>
</inkml:ink>
</file>

<file path=ppt/ink/ink1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41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80,'38'5,"33"-4,8-1,0-1,-7-5,-13-2,-5 1,-8-3,-7 0,-5-4,-4 2,-2 2,-6 3</inkml:trace>
</inkml:ink>
</file>

<file path=ppt/ink/ink1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42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452 129,'-73'17,"1"3,1 4,1 2,-34 20,56-14,47-31,0-1,0 1,0 0,0 0,0 0,0 0,1 0,-1 0,0 0,0 0,1 0,-1 0,1 1,-1-1,1 0,0 0,-1 1,1-1,0 0,0 0,0 1,0-1,0 0,0 1,0-1,0 0,0 0,1 1,-1-1,0 0,1 0,-1 0,1 1,0-1,-1 0,1 0,0 0,0 0,-1 0,1 0,0 0,10 6,-1-1,1 0,0 0,0-1,0-1,1 0,-1-1,1 0,0 0,0-1,3-1,8 4,-1-2,-1 1,-1 1,1 1,-1 1,0 0,0 2,-1 0,0 1,-1 1,0 1,-1 0,0 2,-1 0,-1 0,0 2,3 4,-11-8,-1 1,0 0,-1 0,0 0,-1 1,0 0,-1 0,-1-1,0 2,-1 3,-1-13,-1 1,1 0,-1 0,-1-1,1 1,-1 0,0-1,0 0,-1 1,1-1,-1 0,0 0,-1-1,1 1,-1 0,0-1,0 0,0 0,-1 0,1-1,-1 0,0 1,0-2,-3 3,-9 3,0 0,0-1,0-1,-1 0,0-1,0-1,-4-1,12-1,1 0,0-1,0-1,-1 0,1 0,0-1,0 0,-1 0,1-1,0 0,0-1,1 0,-1 0,0-1,1 0,0-1,-5-3,-5-9</inkml:trace>
  <inkml:trace contextRef="#ctx0" brushRef="#br0" timeOffset="248.474">283 157,'38'-15,"37"-4,11 1,0 3,-6 5,-6 4,-6 2,-5 3,1 1,0 0,-3 1,4-5,0-2,-1-4,3-1,-1-3,-7 0,-13 4</inkml:trace>
</inkml:ink>
</file>

<file path=ppt/ink/ink1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40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424 178,'-22'226,"-14"81,9-46,21-211,0-32</inkml:trace>
  <inkml:trace contextRef="#ctx0" brushRef="#br0" timeOffset="601.329">0 207,'35'-27,"1"3,1 0,1 3,1 1,1 1,0 3,1 1,1 2,1 2,7 0,-36 9,0 0,1 1,-1 1,0 0,1 1,-1 0,0 1,0 1,0 0,0 1,0 0,-1 1,1 1,-1 0,5 4,-14-7,-1 0,0 0,0 0,0 0,0 1,0-1,-1 1,1-1,-1 1,0 0,0 0,0 0,-1 0,0 1,0-1,0 0,0 0,0 1,-1-1,0 1,0-1,0 0,0 1,-1-1,0 0,0 1,0-1,0 0,-2 2,-53 119,35-91,16-29,0 0,0 0,1 1,0-1,0 1,1 0,-1 0,1 0,0 0,1 0,0 1,0-1,0 1,1 0,-1-1,2 1,-1 0,1 0,0 0,0 0,1 0,0-1,0 1,1 0,0-1,0 1,0-1,1 1,0-1,0 0,1 0,1 1,10 6,0 0,2-1,-1-1,1 0,1-1,0-2,6 3,59 33,-76-41,0 1,0 1,0-1,-1 1,1 0,-1 1,-1 0,1-1,-1 2,0-1,0 1,-1-1,1 2,-2-1,1 0,-1 1,0-1,-1 1,1 0,-2 0,1 0,-1 0,0 0,-1 0,0 0,0 0,-1 0,0 0,0 0,-1 0,0 0,0 0,-1 0,0-1,0 1,-1-1,-4 6,-12 6,-1 0,0-2,-2-1,0 0,-1-2,0 0,-1-2,0-1,-1-1,0-1,-1-1,0-2,0-1,-18 2,31-4,-17 4,0-2,0-1,-1-1,1-2,-1-1,0-2,29 3,1-1,-1 1,0-1,1 0,-1 0,0-1,1 1,-1 0,0-1,1 0,-1 1,0-1,1 0,-1 0,1-1,0 1,-1 0,1-1,0 1,0-1,0 0,0 0,0 0,0 0,1 0,-1 0,0 0,1-1,0 1,0-1,0 1,0-1,0 1,0-1,0 1,1-1,0 0,-1 0,1 1,0-1,0 0,0 1,1-1,-1 0,1 1,-1-1,1 0,1-1,13-17,2 3</inkml:trace>
</inkml:ink>
</file>

<file path=ppt/ink/ink1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56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761 481,'1'-1,"0"1,-1-1,1 0,0 1,0-1,0 0,-1 0,1 0,0 0,-1 0,1 0,-1 1,1-1,-1-1,1 1,-1 0,0 0,1 0,-1 0,0 0,0 0,0 0,0 0,0 0,0-1,0 1,0 0,-1 0,1 0,0 0,-1 0,1 0,0 0,-1 0,0 0,1 0,-1 0,1 0,-1 0,0 1,0-1,1 0,-1 0,0 1,0-1,0 0,0 1,0-1,0 1,0-1,0 1,0 0,0-1,0 1,0 0,-1 0,1 0,-68-11,29 16,0 2,1 1,-1 2,2 1,-11 7,-54 14,-175 48,234-57,43-23,1 0,-1 1,1-1,-1 1,0-1,1 1,0-1,-1 1,1-1,-1 1,1-1,0 1,-1 0,1-1,0 1,-1-1,1 1,0 0,0-1,0 1,0 0,0 0,0-1,0 1,0 0,0-1,0 1,0 0,0-1,0 1,0 0,1-1,-1 1,0 0,1-1,-1 1,0-1,1 1,-1-1,1 1,-1-1,0 1,1-1,0 1,-1-1,1 1,-1-1,1 0,-1 1,1-1,0 0,-1 0,1 1,0-1,-1 0,1 0,0 0,-1 0,1 0,0 0,-1 0,1 0,0 0,-1 0,1 0,0 0,-1-1,1 1,0 0,143 18,113-1,-254-16,0-1,0 1,-1 0,1-1,0 1,-1 1,1-1,-1 0,1 1,-1-1,0 1,0 0,1-1,-1 1,0 0,-1 0,1 1,0-1,-1 0,1 0,-1 1,0-1,1 1,-1 0,0-1,-1 1,1 0,0-1,-1 1,0 0,1 0,-1 0,0-1,-1 1,1 0,0 0,-1-1,1 1,-1 0,0-1,0 1,0 0,0-1,-1 1,1-1,-1 0,1 1,-1-1,0 0,0 0,0 0,0 0,0 0,0-1,-3 2,-32 34,-1-2,-2-2,-1-1,-43 24,21-13,-14 25,75-66,1 0,0 0,-1-1,1 1,0 0,0 0,0 0,0 0,0 0,1 0,-1 1,1-1,-1 0,1 0,0 0,0 1,0-1,0 0,0 0,0 1,0-1,1 0,-1 0,1 0,0 0,0 1,0-1,0 0,0 0,0-1,0 1,1 0,-1 0,1-1,-1 1,1 0,0-1,-1 0,1 1,0-1,0 0,1 0,11 6,1-2,0 0,0-1,0 0,1-1,-1-1,1 0,-1-1,1-1,0 0,-1-2,1 1,-1-2,1 0,-1-1,0 0,7-5,-14 7,-1 0,1-1,-1 0,0-1,0 0,0 0,-1 0,1-1,-1 0,0 0,0 0,-1-1,0 0,0 0,0 0,-1-1,0 0,0 0,0 0,-1 0,0 0,-1-1,1 1,-1-1,0-2,3-14</inkml:trace>
  <inkml:trace contextRef="#ctx0" brushRef="#br0" timeOffset="328.89">337 1,'-10'110,"5"0,5 0,5 0,14 84,-4-12,-9 0,-7 5,0-60,-23 60,31-143,-2-26</inkml:trace>
</inkml:ink>
</file>

<file path=ppt/ink/ink1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02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1 766,'16'-2,"69"-3,1-4,-2-4,1-3,-2-4,0-4,-2-3,-1-4,32-19,-98 43,0 0,-1-1,0-1,0 0,-1-1,0 0,-1-1,0 0,0 0,-2-2,1 1,-2-1,1 0,-2-1,0 0,5-14,-12 23,0 1,0-1,0 0,-1 1,0-1,0 0,0 1,-1-1,1 1,-1 0,0-1,0 1,0 0,-1 0,0 0,0 1,0-1,0 1,0-1,-1 1,1 0,-1 0,0 1,0-1,0 1,0 0,0 0,0 0,-1 0,1 1,-1 0,1 0,-1 0,0 0,1 1,-1 0,0 0,1 0,-1 0,0 1,1 0,-1 0,1 0,-1 1,1-1,-1 1,1 0,-2 1,-15 10,0 1,0 1,2 0,0 2,1 0,0 1,2 1,0 0,-11 19,12-15,0 1,2 1,0 0,2 0,1 1,1 1,1 0,2 0,0 0,0 21,-3 284,12-239,-2 370,-2-446,0 0,-1 1,0-1,-1 0,-2-1,1 1,-2-1,0 1,-1-2,-1 1,0-1,-1 0,0-1,-1 0,-1 0,-1-1,1 0,-13 8,23-19,-1-1,1 0,-1 0,1 0,-1-1,1 1,-1 0,1 0,-1-1,0 1,0-1,1 0,-1 1,0-1,0 0,1 0,-1 0,0 0,0 0,1 0,-1-1,0 1,0-1,1 1,-1-1,1 0,-1 1,0-1,1 0,-1 0,1 0,0 0,-1 0,1-1,0 1,0 0,-1-1,1 1,0-1,0 1,1-1,-2 0,-65-38,62 33,6 0</inkml:trace>
  <inkml:trace contextRef="#ctx0" brushRef="#br0" timeOffset="998.925">141 1359,'110'7,"0"-5,65-9,86-32,-260 39,0-1,0 0,0 1,0-1,0 0,0 1,0-1,0 1,0 0,1-1,-1 1,0 0,0 0,0 0,0-1,1 1,-1 1,0-1,0 0,0 0,1 0,-1 1,0-1,0 0,0 1,0-1,0 1,0-1,0 1,0 0,0 0,0-1,0 1,0 0,0 0,0 0,-1 0,1 0,0 0,-1 0,1 0,-1 0,1 0,-1 0,1 0,-1 1,0-1,0 0,1 0,-1 0,0 1,0-1,0 1,-3 10,-1-2,1 1,0 1,0-1,1 0,1 1,0-1,0 1,1-1,1 1,0-1,1 1,0-1,0 0,1 0,1 0,3 9,3-5</inkml:trace>
  <inkml:trace contextRef="#ctx0" brushRef="#br0" timeOffset="2088.037">565 32,'-8'-4,"0"1,0 1,-1-1,1 2,0-1,-1 1,1 0,-1 1,0-1,1 2,-1-1,-6 3,11-3,0 1,0-1,1 1,-1 0,0 1,0-1,1 1,-1-1,1 1,0 0,-1 0,1 1,0-1,0 1,0-1,1 1,-1 0,1 0,-1 0,1 0,0 1,0-1,0 1,1-1,-1 1,1-1,0 1,0 0,0 0,1-1,0 0,0 0,0 0,0 0,0 0,0 0,1 0,0 0,0 0,-1 0,2 0,-1 0,0-1,1 1,-1 0,1-1,-1 1,1-1,0 1,0-1,1 0,-1 0,0 0,1 0,-1-1,1 1,-1 0,1-1,0 0,0 0,0 0,0 0,0 0,-1 0,1-1,2 1,1 0,1 0,0 0,0-1,0 1,0-1,0-1,0 0,0 0,0 0,-1-1,1 1,0-2,-1 1,1-1,5-3,-7 3,0 0,-1 0,1 0,-1 0,1-1,-1 0,0 0,0 0,-1-1,1 1,-1-1,0 0,0 0,-1 0,1 0,-1 0,0-1,-1 1,1 0,-1-1,0 0,0 1,-1-1,0-2,-1 6,1 0,-1 0,0 1,0-1,0 0,-1 0,1 1,0-1,-1 1,1-1,-1 1,1 0,-1 0,0-1,1 1,-1 0,0 0,0 1,0-1,0 0,0 1,0-1,0 1,0-1,0 1,0 0,0 0,0 0,0 0,0 0,0 1,0-1,0 1,-1 0,-65 28,17 43,51-70,-1 0,0 0,1 0,0-1,-1 1,1 0,0 0,0 0,0 0,0 0,1 0,-1 0,0 0,1 0,0 0,-1-1,1 1,0 0,0 0,0-1,0 1,0 0,0-1,0 1,1-1,-1 0,0 1,1-1,-1 0,1 0,0 0,-1 0,1 0,0 0,0 0,-1-1,1 1,0-1,0 1,0-1,0 0,1 1,5 0,0 0,0-1,0 0,0 0,0-1,0 0,0 0,-1-1,1 0,0 0,-1 0,1-1,-1-1,0 1,0-1,0 0,-1-1,1 0,-1 0,0 0,-1 0,1-1,-1 0,0 0,-1-1,5-6,-9 11,1 0,0 0,0 0,-1 0,1 0,-1 0,0 0,1 0,-1-1,0 1,-1 0,1 0,0 0,0 0,-1 0,1 0,-1 0,0 0,0 0,1 0,-1 0,-1 0,1 0,0 0,0 1,-1-1,1 0,-1 1,1 0,-1-1,0 1,1 0,-1-1,0 1,0 0,0 1,0-1,0 0,0 0,0 1,-1-1,-88-9,88 10,1 0,0 0,0 0,-1 1,1-1,0 1,-1-1,1 1,0 0,0 0,0 0,0 0,0 0,0 0,0 0,0 1,1-1,-1 1,0-1,1 1,-1 0,1 0,-1 0,1 0,0 0,0 0,0 0,0 0,0 0,1 0,-1 1,1-1,-1 0,1 0,0 1,0-1,0 0,0 1,0-1,0 0,1 0,-1 1,1-1,0 0,-1 0,1 0,1 2,9 14</inkml:trace>
</inkml:ink>
</file>

<file path=ppt/ink/ink1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07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13,'-2'-1,"1"-1,-1 1,1 0,-1 0,1 0,-1 0,0 0,0 0,1 1,-1-1,0 1,0-1,0 1,0-1,0 1,0 0,0 0,0 0,0 0,1 0,-1 1,0-1,0 1,0-1,0 1,0-1,1 1,-1 0,0 0,0 0,1 0,-1 0,1 0,-1 1,-50 50,49-49,-24 31,1 2,1 0,3 2,1 1,1 0,3 1,1 1,2 1,-1 12,0 1,3 1,2 0,3 1,2 0,3 0,5 48,0-82,2 0,0 0,2-1,0 0,2 0,0-1,1 0,1 0,2-1,-1-1,7 6,-18-23,-1 0,1 0,0-1,0 1,0 0,1 0,-1-1,0 1,0-1,1 1,-1-1,1 0,0 1,-1-1,1 0,0 0,0 0,-1 0,1 0,0-1,0 1,0-1,0 1,0-1,0 0,0 1,0-1,0 0,0 0,0 0,0-1,0 1,0-1,0 1,0-1,0 1,10-9</inkml:trace>
  <inkml:trace contextRef="#ctx0" brushRef="#br0" timeOffset="401.7">738 238,'-92'246,"73"-195,-88 276,99-240,8-85,0 1,1-1,0 1,-1-1,1 1,0-1,0 1,0-1,1 0,-1 1,0-1,1 0,0 0,-1 0,1 0,0 0,0-1,0 1,0-1,0 1,1-1,-1 1,0-1,1 0,-1 0,1 0,-1-1,1 1,-1-1,1 1,0-1,13 0,0 0,0-1,0-1,0-1,-1 0,1-1,-1-1,1 0,-1-1,6-4,0 2,71-29,-90 37,0-1,0 1,0-1,0 0,1 0,-2 0,1 0,0 0,0 0,0-1,0 1,-1 0,1-1,-1 1,1-1,-1 0,1 0,-1 1,0-1,0 0,0 0,0 0,0-2,-1-7</inkml:trace>
  <inkml:trace contextRef="#ctx0" brushRef="#br0" timeOffset="651.221">371 464,'38'-5,"33"-1,8 0,0 1,-8 2,-11 1,-12 1,-8 0,-7 1,-4 0,-2 1,-1-1,-5 0</inkml:trace>
  <inkml:trace contextRef="#ctx0" brushRef="#br0" timeOffset="933.586">1245 521,'53'-5,"27"-6,5-2,-8 2,-11-2,-13 1,-6 3,-5 2,-6-1,-4-1,-3 2,-10 2,-10 2</inkml:trace>
  <inkml:trace contextRef="#ctx0" brushRef="#br0" timeOffset="1188.936">1274 747,'38'5,"33"-4,12-1,3-1,-8-6,-9 0,-6-5,-4 0,-3-3,-5 1,-8 3,-10 4</inkml:trace>
  <inkml:trace contextRef="#ctx0" brushRef="#br0" timeOffset="1437.467">2629 295,'-65'33,"2"4,1 2,2 3,2 3,-10 13,-25 48,91-103,0 0,0 0,0 0,1 0,-1 0,1 0,0 0,0 1,0-1,0 0,1 1,-1-1,1 1,0-1,0 1,0-1,0 1,1-1,-1 1,1-1,0 1,0-1,0 0,1 0,-1 1,1-1,0 0,-1 0,1-1,1 1,-1 0,0-1,1 1,-1-1,1 0,0 1,2 0,8 3,0-1,1 0,-1-1,1-1,0 0,0 0,1-2,-1 0,0 0,1-1,-1-1,0-1,0 0,0-1,0 0,0-1,9-4,7-1,1-2,-1-1,-1-2,-1-1,0-1,9-7,-30 19,-1-1,1 0,-1 0,0 0,0-1,-1 1,0-1,0-1,0 1,-1-1,1 0,-2 0,1 0,-1 0,0-1,-1 1,1-1,-1 0,-1 0,0 0,0 0,0 0,-1 0,0 0,-1 0,0 1,0-1,-1 0,0 0,0 0,-1 1,0-1,0 1,0 0,-1 0,0 0,-1 0,0 1,0 0,0 0,-4-3,-2 0,-1 1,0 1,0 0,0 1,-1 0,0 0,-1 2,1 0,-1 0,0 1,0 1,-3 0,-8 0</inkml:trace>
  <inkml:trace contextRef="#ctx0" brushRef="#br0" timeOffset="1716.687">2910 13,'24'14,"-2"1,0 1,-1 1,-1 1,-1 0,0 2,-1 0,-2 1,0 1,-1 1,-1 0,-1 0,1 6,-4-10,-1 1,-1 0,0 0,-2 0,-1 1,0 0,-1 0,-2 0,0 0,-1 1,-1-1,-1 1,-1-1,-1 0,0 0,-3 5,-2 0,0 0,-1-1,-2-1,0 1,-2-2,-1 0,0 0,-2-2,-1 0,0 0,-17 13,7-9,-1-1,-1-1,-1-2,-1-1,-30 14,33-20</inkml:trace>
</inkml:ink>
</file>

<file path=ppt/ink/ink1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11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0 127,'73'-32,"0"4,2 2,56-10,-41 32,-88 4,0 0,-1 0,1 0,0 1,-1-1,1 1,0-1,-1 1,1 0,-1-1,1 1,0 0,-1 0,0 0,1 0,-1 0,0 0,1 1,-1-1,0 0,0 1,0-1,0 1,0-1,-1 1,1-1,0 1,-1-1,1 1,-1 0,1 0,-1-1,0 1,0 0,0-1,0 1,0 0,0 0,0-1,-1 1,1 0,-1-1,1 1,-1 0,1-1,-1 1,0-1,0 1,-7 11,0 0,0 0,-2-1,1 0,-2 0,1-2,-1 1,-1-1,0-1,-1 0,1-1,-8 4,-38 29,53-39,1 0,-1 1,1-1,0 1,0 0,0 0,0 0,0 0,1 1,-1 0,1 0,0 0,0 0,1 0,-1 0,1 1,0-1,0 1,0 0,1-1,0 1,0 0,0 0,0 0,1 0,-1 0,2 0,-1 0,0 0,1 0,0 0,0 0,0-1,1 1,0 2,9 3,0 0,1 0,0-1,0-1,1 0,0-1,1 0,0-1,9 3,9 5,-6-2,101 57,-121-65,-1 0,0 0,-1 0,1 1,-1-1,0 1,0 0,0 1,-1-1,1 0,-1 1,-1 0,1 0,-1 0,0 0,0 0,-1 0,0 1,0-1,0 5,-3 0,-1 0,-1-1,0 1,0-1,-1 0,0 0,-1 0,0-1,-1 0,1 0,-2 0,1-1,-1 0,-1-1,1 0,-1 0,0-1,-1 0,0 0,0-1,-2 0,-23 13,-2-2,0-1,0-2,-1-1,-1-3,-9 1,42-9,1 0,-1 0,1-1,-1 0,1 0,-1 0,0-1,1 0,-1 0,1 0,0-1,-1 1,1-1,-4-2,-9-9</inkml:trace>
</inkml:ink>
</file>

<file path=ppt/ink/ink1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10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58,'68'0,"198"-12,-6-23,-123 24,-138 11</inkml:trace>
  <inkml:trace contextRef="#ctx0" brushRef="#br0" timeOffset="221.628">0 283,'39'5,"36"-4,10-1,1-1,-5-1,-7-4,-6-1,-10 0,-5-3,-2 0,-5 2,-1 1,-7-1,-12-1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1:1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3049 919,'-2'-2,"0"0,0 1,0-1,0 1,0-1,-1 1,1 0,0 0,-1 0,1 0,-1 0,1 0,-1 1,1-1,-1 1,0 0,1 0,-1 0,1 0,-1 0,0 0,1 1,-1-1,1 1,-1 0,1 0,-1 0,1 0,0 0,-1 0,1 1,0-1,0 1,0-1,0 1,0 0,0 0,1 0,-1 0,1 0,-1 0,0 2,-43 101,44-100,0-1,1 1,0-1,0 1,0 0,0-1,1 1,-1-1,1 1,1-1,-1 0,0 1,1-1,0 0,0 0,0 0,1 0,-1 0,1-1,0 1,0-1,0 1,1-1,-1 0,1-1,-1 1,1 0,0-1,0 0,0 0,0 0,1-1,-1 1,0-1,1 0,-1 0,1-1,-1 1,1-1,0 0,-1 0,1 0,-1-1,1 0,-1 0,1 0,-1 0,0-1,0 1,1-1,-1 0,0-1,-1 1,3-2,8-9,-1 0,0-2,0 1,-2-2,0 0,-1 0,0 0,-2-2,0 1,0-1,-2 0,0 0,-1-1,-1 0,-1 1,-1-1,0-1,-1 1,-2 0,0 0,0 0,-2 0,0 0,-6-17,-61-72,68 106,0 1,0-1,-1 0,1 1,0-1,-1 1,1 0,-1 0,1 0,-1 0,1 0,-1 0,0 1,1-1,-1 1,0 0,1 0,-1 0,0 0,0 0,1 1,-1-1,0 1,1 0,-1 0,1 0,-1 0,1 0,-1 0,1 1,0-1,0 1,-1-1,1 1,0 0,0 0,1 0,-1 0,0 0,1 1,-1-1,1 0,0 1,-1 0,-4 12,1-1,0 0,1 1,1 0,0 0,1 0,1 0,0 1,1-1,1 0,0 0,1 1,0-1,2-1,-1 1,2 0,0-1,1 0,0 0,1 0,1-1,0 0,1 0,0-1,1-1,0 1,1-1,3 1,87 44,-82-54</inkml:trace>
  <inkml:trace contextRef="#ctx0" brushRef="#br0" timeOffset="930.549">3532 871,'-4'-1,"0"0,-1 1,1-1,-1 1,1 1,-1-1,1 0,-1 1,1 0,-1 0,1 1,0-1,0 1,0 0,0 0,0 0,0 0,0 1,1-1,-1 1,1 0,-1 0,0 2,-66 87,68-89,1 0,-1 0,0 0,1 0,-1 1,1-1,0 1,0-1,0 0,1 1,-1-1,1 1,0 0,0-1,0 1,0-1,1 1,0-1,-1 1,1-1,0 0,1 1,-1-1,1 0,-1 0,1 0,0 0,0 0,0 0,2 1,-2-2,1-1,0 1,0-1,0 0,0 0,0 0,0 0,0 0,1-1,-1 0,0 1,0-1,0 0,1-1,-1 1,0 0,0-1,0 0,0 0,0 0,0 0,0 0,0-1,0 1,0-1,-1 0,1 0,-1 0,1 0,-1 0,0 0,0-1,1 0,70-83,-2-20,-51 153,-21-43,1 0,-1 0,1 0,0 0,0 0,0 0,0 0,1 0,-1 0,1 0,0 0,0 0,1 0,-1 0,1-1,0 1,0 0,0-1,0 0,1 1,-1-1,1 0,0 0,0-1,0 1,0 0,1-1,-1 0,1 0,-1 0,1 0,0-1,0 1,-1-1,1 0,0 0,0 0,0-1,1 1,-1-1,0 0,0 0,0-1,0 1,4-2,-1-3,0-1,1 1,-2-2,1 1,-1-1,0 0,-1 0,1-1,-1 0,-1 0,0 0,0 0,0-1,-1 1,0-1,-1 0,2-8,4-9,19 87,-26-57,41 83,-41-85,0-1,-1 1,1-1,0 1,0-1,1 0,-1 1,0-1,0 0,1 0,-1 0,1 0,-1 0,1 0,-1 0,1-1,-1 1,1 0,0-1,-1 1,1-1,0 0,0 1,-1-1,1 0,0 0,0 0,-1-1,1 1,0 0,-1 0,1-1,0 1,-1-1,1 0,0 0,-1 1,1-1,-1 0,1 0,-1 0,0 0,1-1,-1 1,0 0,0 0,0-1,0 1,0-1,0 1,39-87,-38 80,0 0,0 0,1 0,0 1,0-1,1 1,0 0,0 0,1 0,0 1,0 0,0 0,1 0,0 0,2-1,-5 8,0-1,0 0,0 1,0 0,0 0,0 0,0 0,0 0,0 0,0 1,-1 0,1-1,-1 1,1 0,-1 0,1 0,-1 1,0-1,0 1,0-1,-1 1,1-1,0 1,-1 0,0 0,0 0,0 0,0 0,0 0,0 0,-1 0,0 0,1 0,-1 1,0-1,-1 0,1 0,-1 0,0 3,9 73,-4 1,-3 0,-3 0,-5 0,-2-1,-9 22,14-78,-1 0,-2 0,0 0,-1-1,-1 0,-2-1,0 0,-1-1,-1 0,0-1,-2 0,0-1,-2-1,1 0,-14 9,29-25,-1 1,0 0,1 0,-1 0,0-1,0 1,0-1,0 0,0 1,0-1,-1 0,1 0,0-1,-1 1,1 0,0-1,-1 1,1-1,-1 0,1 0,-1 0,1 0,-1 0,1 0,-1-1,1 1,0-1,-1 0,1 0,0 0,0 0,-1 0,1 0,0 0,0-1,0 1,0-1,0 0,1 1,-1-1,1 0,-1 0,1 0,-1 0,1 0,0-1,0 1,0 0,0-1,0 1,1 0,-1-1,1 1,0-1,-1 1,1 0,0-1,0 1,1-1,-1 1,1-1,-1 0,5-27,1 0,2 1,1 0,1 1,1-1,2 2,0 0,2 0,18-23,-19 26,142-198,-133 194</inkml:trace>
  <inkml:trace contextRef="#ctx0" brushRef="#br0" timeOffset="-3679.764">533 629,'-5'8,"2"-1,-1 1,1 0,0 0,1 0,-1 1,2-1,-1 1,1-1,1 1,-1-1,1 1,1-1,1 8,-2 6,0 14,0 61,-3 1,-5-1,-12 46,-17 2,27-134</inkml:trace>
  <inkml:trace contextRef="#ctx0" brushRef="#br0" timeOffset="-3379.777">1 822,'244'-128,"363"-98,-585 219</inkml:trace>
  <inkml:trace contextRef="#ctx0" brushRef="#br0" timeOffset="-2909.77">968 459,'-4'7,"1"1,0-1,1 1,0 0,0-1,0 1,1 0,1 0,-1 0,1 0,0 0,1 0,0 0,0 0,1 0,0 0,0-1,1 1,2 5,4 24,8 51,-4 0,-4 0,-4 1,-6 78,-4-75,8-92,1 0,-1 0,0 0,0 0,0-1,0 1,0-1,0 0,0 0,0 0,-1 0,1-1,0 1,-1-1,1 0,-1 1,1-1,-1 0,0 0,1-1,-1 1,-1 0,1-1,0 1,1-3,1 0,132-134,-135 140,1 1,0-1,-1 1,1-1,-1 1,0 0,1 0,-1-1,0 1,0 0,0 0,0 0,-1 0,1 0,0 1,-1-1,0 0,1 0,-1 0,0 0,0 1,0-1,0 0,-1 0,1 0,-1 0,1 1,-1-1,0 0,1 0,-1 0,-1 1,0 6,-12 107,14-114,0 0,0 0,0 0,0 1,1-1,-1 0,1 0,-1 0,1 0,0 0,0 0,0 0,0 0,0 0,1 0,-1-1,0 1,1 0,-1-1,1 1,0-1,-1 0,1 1,0-1,0 0,0 0,0 0,0 0,0-1,0 1,0 0,0-1,1 0,-1 1,0-1,0 0,0 0,1 0,-1 0,0-1,0 1,0-1,0 1,0-1,1 0,-1 0,0 0,1 0,12-5</inkml:trace>
  <inkml:trace contextRef="#ctx0" brushRef="#br0" timeOffset="-2209.851">1548 1040,'-2'57,"5"-47,1 1,0-1,1-1,0 1,1-1,0 0,0 0,1-1,0 1,1-1,0-1,0 0,0 0,1 0,0-1,0-1,1 1,-1-2,7 3,-9-9,0 0,0-1,-1 0,1 0,-1 0,0-1,0 0,0 0,0-1,-1 1,1-1,-1 0,0-1,-1 1,1-1,-1 0,-1 0,1-1,-1 1,0-1,0 0,-1 1,0-1,0 0,-1 0,1-1,-1-4,2 6,-1-1,1 0,-1 0,0 0,-1 0,0 0,0-1,-1 1,1 0,-2 0,1-1,-1 1,0 0,0 0,-1 0,0 0,-1-3,-7-1</inkml:trace>
  <inkml:trace contextRef="#ctx0" brushRef="#br0" timeOffset="-1279.896">2081 1016,'-38'70,"30"-7,6-38,1-55,1 18,1 1,0-1,0 1,1-1,0 1,1 0,1 0,0 0,0 0,1 1,0-1,1 1,0 0,1 1,0 0,0 0,1 0,0 1,0 0,1 0,0 1,6-3,-13 9,0 1,0-1,0 1,0-1,0 1,1 0,-1 0,0 0,0 0,0 0,0 1,0-1,1 1,-1-1,0 1,0 0,0-1,0 1,0 0,-1 0,1 1,0-1,0 0,-1 1,1-1,-1 1,1-1,-1 1,1 0,-1-1,0 1,0 0,0 0,0 0,0 0,-1 0,1 0,0 0,-1 0,0 0,1 0,-1 1,0-1,0 0,0 0,-1 0,1 0,0 1,-1-1,0 2,-2 12</inkml:trace>
  <inkml:trace contextRef="#ctx0" brushRef="#br0" timeOffset="-869.949">2517 919,'-2'-2,"1"1,-1-1,0 1,1-1,-1 1,0 0,0 0,0 0,0 0,0 0,0 0,0 0,-1 1,1-1,0 1,0-1,0 1,-1 0,1 0,0 0,0 0,-1 0,1 1,0-1,0 1,-1-1,1 1,0 0,0 0,0 0,0 0,0 0,0 0,1 1,-3 0,3-1,0-1,0 1,0 0,0 0,0-1,0 1,0 0,0 0,0 0,0 0,0 0,0 0,1 0,-1 1,0-1,1 0,-1 0,1 0,-1 1,1-1,0 0,-1 1,1-1,0 0,0 1,0-1,0 0,0 1,0-1,1 0,-1 0,0 1,1-1,-1 0,1 1,-1-1,1 0,-1 0,1 0,0 0,0 0,0 0,0 0,-1 0,1 0,0 0,1 0,-1 0,0-1,0 1,0 0,1 0,67 22,-67-23,1 0,-1 1,0-1,0 0,1 1,-1-1,0 1,0 0,0 0,1 0,-1 0,0 0,0 0,-1 1,1-1,0 1,0-1,-1 1,1 0,-1-1,1 1,-1 0,0 0,1 0,-1 0,0 0,0 0,-1 1,1-1,0 0,-1 0,0 1,1-1,-1 0,0 1,0-1,0 0,0 0,-1 1,1-1,-1 0,1 1,-1-1,0 0,0 0,0 0,0 1,-66 93,1-64,50-32</inkml:trace>
  <inkml:trace contextRef="#ctx0" brushRef="#br0" timeOffset="5759.82">7790 315,'-5'-2,"0"1,0 0,0 0,0 0,-1 0,1 1,0 0,0 0,-1 1,1 0,0-1,0 2,0-1,0 0,0 1,0 0,0 0,0 1,1-1,-1 1,1 0,0 0,0 1,0-1,0 1,1 0,-1 0,1 0,-1 2,-3 3,0 0,1 1,0 0,1 0,0 0,0 1,1 0,1 0,0 0,0 0,1 0,-1 10,3-17,0 1,-1-1,1 1,1-1,-1 0,1 1,-1-1,1 0,0 0,1 1,-1-1,1 0,0 0,0 0,0-1,0 1,1 0,0-1,-1 1,1-1,0 0,1 0,-1 0,0-1,1 1,0-1,0 0,-1 0,1 0,0 0,1-1,-1 1,0-1,3 0,11-1,-1 0,1-2,-1 0,1-1,-1-1,0 0,0-1,-1-1,0-1,0 0,0-1,-1-1,0 0,-1-1,0-1,6-6,115-123,-131 135,0-1,0 1,-1-1,0 0,0 0,0 0,-1 0,1 0,-2-1,1 1,-1-1,0 1,0-1,-1 1,0-1,0 0,0 1,-1-1,0 1,0-1,-1 1,0-1,0 1,0 0,-1 0,0 0,-2-3,0 4,1 0,-1 0,0 0,0 1,-1 0,0 0,1 0,-1 0,0 1,-1 0,1 1,0-1,-1 1,0 0,1 1,-1 0,0 0,0 0,0 1,0 0,0 0,1 1,-1 0,-3 1,-158 55,71 11,57-33</inkml:trace>
  <inkml:trace contextRef="#ctx0" brushRef="#br0" timeOffset="6109.809">7911 581,'-17'2,"0"2,0 0,1 1,0 0,0 1,0 1,1 1,-1 0,2 1,0 1,0 0,0 1,1 0,1 1,0 0,1 1,0 0,1 1,0 1,-1 3,7-14,0 0,1 0,-1 0,1 0,0 1,0 0,0-1,1 1,0 0,-1 0,2 1,-1-1,1 0,0 1,0-1,0 0,1 1,-1-1,1 1,1-1,-1 1,1-1,0 1,0-1,1 0,-1 0,1 1,1-1,-1 0,1-1,-1 1,1 0,1-1,-1 0,0 1,1-1,0 0,0-1,0 1,1-1,-1 0,1 0,0 0,2 0,9 0,-1 0,1-1,0-1,0-1,0 0,0-1,0-1,-1 0,1-1,0-1,-1 0,0-1,0-1,-1 0,1-1,-1-1,-1 0,1-1,-1 0,-1-1,0 0,0-1,-1-1,-1 0,0 0,2-3,-9 8,-1 0,1 0,-1 0,0-1,-1 1,0 0,0-1,-1 1,0-1,0 1,0-1,-1 1,0 0,-1-1,0 1,0 0,0 0,-1 0,0 0,0 0,-1 1,0 0,0-1,-1 1,1 1,-1-1,-1 1,1 0,-1 0,1 0,-2 1,1 0,0 0,-1 0,1 1,-1 0,0 0,0 1,-1 0,1 0,0 1,0 0,-1 0,1 1,-1-1,-4 2,-112 19,91-8</inkml:trace>
  <inkml:trace contextRef="#ctx0" brushRef="#br0" timeOffset="6429.806">8492 0,'-19'51,"-13"212,15-28,15-215,1-3</inkml:trace>
  <inkml:trace contextRef="#ctx0" brushRef="#br0" timeOffset="6829.772">8177 387,'178'-122,"9"-22,-146 117,-40 27,0 0,0 0,0 0,0 0,-1 0,1 0,0 1,0-1,0 0,0 1,-1-1,1 0,0 1,0-1,-1 1,1-1,0 1,-1-1,1 1,0-1,-1 1,1 0,-1-1,1 1,-1 0,0 0,1-1,-1 1,0 0,1 0,-1 0,0 0,0-1,0 1,1 0,-1 0,0 0,0 0,0 0,-1-1,1 1,0 0,0 0,0 0,-1 0,1-1,0 1,-1 0,1 0,-1-1,1 1,-1 0,1 0,-9 49,6-44,0 1,0-1,1 1,-1 0,1-1,1 1,-1 0,1 0,1 0,-1 1,1-1,1 0,-1 0,1 0,0 0,1 0,-1 0,1 0,1-1,-1 1,1-1,1 1,-1-1,1 0,0 0,0 0,1-1,-1 0,1 1,1-2,-1 1,1-1,-1 1,1-2,0 1,1-1,0 1,128-9,-101 44,-31-28,3 4</inkml:trace>
  <inkml:trace contextRef="#ctx0" brushRef="#br0" timeOffset="3412.936">4911 1185,'48'-113,"107"-225,-3 39,-152 298,1 0,-1 0,1-1,-1 1,1 0,-1 0,1 0,0 0,0 0,-1 0,1 0,0 0,0 0,0 0,0 0,0 0,0 1,1-1,-1 0,0 1,0-1,0 1,1 0,-1-1,0 1,1 0,-1 0,0-1,0 1,1 0,-1 0,0 1,1-1,-1 0,0 0,1 1,-1-1,0 0,0 1,0 0,1-1,-1 1,0-1,0 1,0 0,0 0,0 0,0 0,0 0,0 0,-1 0,1 0,0 0,0 0,0 1,37 79,-31-62,7 15,7 11,-2 1,-2 0,-2 2,-2 0,-2 1,-3 0,-1 3,-6-49,-1-1,0 1,0-1,0 1,0 0,0-1,-1 1,1-1,-1 1,0-1,0 1,1-1,-2 1,1-1,0 0,0 0,-1 1,1-1,-1 0,0 0,1 0,-1-1,0 1,0 0,0-1,-1 1,1-1,0 0,0 0,-1 0,1 0,-1 0,1 0,-1 0,1-1,-1 0,0 1,1-1,-1 0,1 0,-1 0,0-1,1 1,-1 0,1-1,-1 0,1 0,-1 0,1 0,0 0,-1 0,1 0,-2-2,-25-9,-1-1,2-2,0 0,1-2,0-1,-15-14,-5-3,-55-31,91 58</inkml:trace>
  <inkml:trace contextRef="#ctx0" brushRef="#br0" timeOffset="3939.933">5709 968,'3'0,"0"1,-1-1,1 1,-1 0,1 0,-1 1,1-1,-1 0,0 1,0-1,0 1,0 0,0 0,0 0,0 0,0 0,-1 0,1 0,-1 0,0 1,1-1,-1 1,0-1,0 1,-1-1,1 1,0 0,-1-1,0 1,0 0,0-1,0 1,0 1,-1 97,1-93,-1-1,1 1,-2 0,1-1,-1 1,0-1,0 0,-1 0,0 0,0 0,0 0,-1 0,0-1,-1 0,0 0,1 0,-2 0,1-1,-1 0,0 0,0 0,0-1,0 0,-2 0,5-5,1-1,-1-1,1 1,0 0,0-1,0 1,0-1,0 1,0-1,1 0,-1 0,1 0,0 0,0 0,0 0,0 0,0 0,1-1,0 1,-1 0,1 0,0-1,1 1,-1 0,0 0,1 0,0-1,0 1,0 0,0 0,0 0,2-2,-3 5,13-51,3 1,1 0,3 1,2 1,2 1,5-3,-11 17,2 1,1 1,1 1,2 1,1 1,1 0,8-3,-33 29,0 0,0 1,0-1,-1 1,2 0,-1-1,0 1,0 0,0 0,0-1,1 1,-1 0,1 0,-1 0,1 1,-1-1,1 0,-1 1,1-1,0 1,-1-1,1 1,0 0,-1-1,1 1,0 0,0 0,-1 0,1 1,0-1,-1 0,1 1,0-1,-1 1,1-1,0 1,-1 0,1-1,-1 1,1 0,-1 0,0 0,1 1,-1-1,0 0,0 0,0 1,0-1,0 0,0 1,0-1,0 1,-1 0,1-1,0 1,-1-1,0 1,1 0,-1 0,0-1,0 1,0 0,0 0,-7 26,-2 0,-1 0,-1-1,-1 0,-1-1,-2-1,0 0,-2-1,-1 0,-1-2,0 0,-2-1,-9 6,-12-3,40-31</inkml:trace>
  <inkml:trace contextRef="#ctx0" brushRef="#br0" timeOffset="4439.899">6097 944,'15'-4,"0"0,-1 0,1-2,-1 0,0 0,0-2,-1 1,0-2,-1 0,0 0,0-1,-1 0,0-1,0-1,-2 0,1 0,-2 0,1-2,-2 1,0-1,0 0,-2 0,1 0,-2-1,1-4,-2 13,0 1,-1-1,0 0,0-1,0 1,0 0,-1-1,0 1,-1-1,1 1,-1-1,-1 1,1 0,-1-1,0 1,0-1,-1 1,0 0,0 0,-2-4,0 9,1 0,-1 0,1 1,-1 0,1 0,-1 0,0 0,1 0,-1 1,1-1,-1 1,1 0,0 0,-1 0,1 1,0-1,0 1,0-1,0 1,0 0,0 1,0-1,1 0,-1 1,1-1,-1 1,1 0,0 0,0 0,1 0,-1 0,0 0,1 1,0-1,0 0,0 1,-1 0,1 0,-1 0,1 0,0 0,0-1,1 2,-1-1,1 0,0 0,0 0,0 0,1 0,-1 0,1 0,0 0,0 0,0 0,1-1,-1 1,1 0,0-1,0 1,0-1,1 1,-1-1,1 0,0 0,0 0,0-1,0 1,0-1,0 1,1-1,-1 0,1-1,0 1,-1 0,1-1,0 0,0 0,0 0,0 0,0-1,0 0,0 1,0-2,0 1,0 0,0-1,0 0,4 0,18-3,-25 2,0 1,1 0,-1 0,1 0,-1 0,1 0,0 0,-1 1,1-1,0 1,0-1,-1 1,1-1,0 1,0 0,0 0,-1 0,1 0,0 0,0 0,0 1,-1-1,1 0,0 1,0 0,-1-1,1 1,0 0,-1 0,1 0,-1 0,1 0,-1 0,0 0,1 0,-1 1,0-1,0 1,0-1,0 1,0-1,0 1,0-1,0 1,-1 0,1 0,-1-1,1 1,-1 0,0 0,0-1,1 1,-1 0,0 0,-1 0,1 0,0-1,-1 1,1 0,-1 0,1 0,-16 41,13-37,0 0,0-1,0 2,1-1,0 0,0 0,1 1,0-1,0 1,0-1,1 1,0-1,0 1,1-1,0 1,0-1,0 1,3 5,6 3</inkml:trace>
  <inkml:trace contextRef="#ctx0" brushRef="#br0" timeOffset="4709.881">6750 701,'-8'9,"-7"10,-5 6,0 4,1 0,3 0,4-2,4 0,8-5,3-7</inkml:trace>
  <inkml:trace contextRef="#ctx0" brushRef="#br0" timeOffset="4959.896">6701 363,'-4'-4,"3"-2,1 1</inkml:trace>
  <inkml:trace contextRef="#ctx0" brushRef="#br0" timeOffset="5209.866">7016 169,'-22'148,"-6"360,-15-297,40-202</inkml:trace>
  <inkml:trace contextRef="#ctx0" brushRef="#br0" timeOffset="8139.682">387 1935,'249'-54,"355"-58,5 27,198 13,951-58,28 3,-255 46,-701 42,-531 37,-275 2</inkml:trace>
</inkml:ink>
</file>

<file path=ppt/ink/ink1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20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3 424,'-1'0,"1"0,0-1,0 1,-1-1,1 1,0-1,0 1,0-1,0 1,0-1,0 1,0-1,0 1,0-1,0 1,0-1,0 1,0-1,0 1,0-1,0 1,0-1,1 1,-1-1,0 1,0 0,1-1,-1 1,0-1,1 1,-1 0,0-1,1 1,-1 0,0-1,1 1,-1 0,1-1,-1 1,1 0,-1 0,1 0,-1 0,1-1,-1 1,1 0,-1 0,1 0,-1 0,1 0,-1 0,1 0,-1 0,1 0,-1 1,1-1,-1 0,18-5,1 2,-1-1,0 2,1 1,0 0,-1 1,5 2,79-5,141-20,-242 22,-1 1,1-1,0 1,-1 0,1-1,0 1,-1 0,1 0,0-1,-1 1,1 0,0 0,0 0,-1 0,1 0,0 0,0 0,-1 0,1 0,0 0,-1 1,1-1,0 0,0 0,-1 1,1-1,-1 0,1 1,0-1,-1 0,1 1,-1-1,1 1,-1-1,1 1,-1 0,1-1,-1 1,1-1,-1 1,0 0,1-1,-1 1,0 0,0-1,0 1,1 0,-1 0,0-1,0 1,0 0,0 0,0-1,0 1,-1 0,1-1,0 1,0 0,0-1,-1 1,1 0,0-1,-1 1,1 0,-7 11</inkml:trace>
  <inkml:trace contextRef="#ctx0" brushRef="#br0" timeOffset="263.075">59 649,'37'9,"0"-1,1-2,0-2,0-2,36-2,-37 1,172-19,-9-11,-176 24</inkml:trace>
  <inkml:trace contextRef="#ctx0" brushRef="#br0" timeOffset="830.425">229 1,'-1'3,"0"0,0 0,0 0,1 1,-1-1,1 0,0 1,0-1,0 0,0 0,1 1,-1-1,1 0,0 0,0 0,0 0,0 0,1 0,-1 0,1 0,0 0,0-1,0 1,0 0,0-1,0 0,1 0,-1 0,1 0,0 1,20 15,1 0,0-1,1-2,1-1,0 0,1-2,0-1,23 5,53 25,-51-20,-35-15,0 0,-1 1,1 1,-1 0,-1 1,1 1,-2 1,1 0,-2 0,1 2,10 12,-20-14,-1-1,0 1,0 0,-1 0,-1-1,0 2,0-1,-1 0,0 0,-1 0,-1 0,0 0,0 0,-1-1,0 1,-1-1,0 1,0-1,-2-1,1 1,-1-1,0 1,-1-2,0 1,-8 7,-132 115,15-13,75-67,43-40,0 0,1 1,0 0,1 1,1 0,0 1,1 1,-4 7,5-3</inkml:trace>
</inkml:ink>
</file>

<file path=ppt/ink/ink1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29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10,'-6'-1,"1"0,0 0,-1 0,1 1,-1 0,1 0,-1 0,0 1,1 0,0 0,-1 0,1 0,0 1,0 0,-1 0,2 1,-1-1,0 1,0 0,1 1,-1-1,1 1,0-1,0 1,1 0,-1 1,1-1,0 1,0-1,0 1,1 0,0 0,0 0,0 1,0-1,1 0,0 1,0-1,0 1,1-1,0 5,0-7,1-1,0 1,0-1,0 0,0 1,1-1,-1 0,1 0,-1 0,1 0,0 0,-1 0,1 0,0 0,0-1,0 1,1-1,-1 0,0 1,1-1,-1 0,0 0,1-1,-1 1,1 0,-1-1,1 0,0 1,-1-1,1 0,-1 0,1-1,1 1,81-32,-82 28,1 0,-1 0,0 0,0 0,0-1,-1 0,1 1,-1-1,0 0,0 0,-1 0,0 0,0 0,0 0,0 0,-1 0,0-3,1 6,-1-1,0 1,0 0,0-1,-1 1,1-1,0 1,-1 0,0 0,1-1,-1 1,0 0,0 0,0 0,-1 0,1 0,0 0,-1 0,1 0,-1 0,0 1,0-1,1 1,-1-1,0 1,0 0,0 0,-1 0,1 0,0 0,0 0,0 0,-1 1,1-1,0 1,-1 0,1-1,-1 1,-2 1,-1 0,1 0,0 0,0 0,0 1,0 0,0 0,0 0,0 1,1 0,-1 0,1 0,0 0,0 0,0 1,0 0,0 0,1 0,0 0,0 1,0-1,0 1,0 2,2-5,-1 1,1-1,0 1,-1 0,1-1,1 1,-1 0,0 0,1 0,-1 0,1 0,0 0,0 0,0 0,1 0,-1-1,1 1,-1 0,1 0,0 0,0 0,0-1,0 1,1 0,-1-1,1 1,0-1,-1 0,1 1,0-1,0 0,1 0,-1 0,0-1,1 1,-1 0,1-1,-1 0,1 1,0-1,0 0,0 0,51 9,-29-9</inkml:trace>
</inkml:ink>
</file>

<file path=ppt/ink/ink1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32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24,'5'4,"2"-1,-1 0,0 0,0-1,1 0,0 0,-1 0,1-1,0 0,0 0,0-1,5 0,1 1,286 1,-55-28,-152 7,-85 14</inkml:trace>
</inkml:ink>
</file>

<file path=ppt/ink/ink1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33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24,'39'4,"31"3,13-1,-2-2,-5 0,-11-7,-12-2,-5 0,-6 0,-5 1,-5 2,-2-4,-2-2,-1 2,-4 1</inkml:trace>
</inkml:ink>
</file>

<file path=ppt/ink/ink1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29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119 535,'110'-49,"-2"-5,90-61,-188 110,1-1,-1 0,-1-1,1 0,-1 0,0-1,-1 0,0-1,0 1,-1-2,0 1,0-1,-1 0,-1 0,0-1,0 0,-1 0,0 0,-1 0,0-1,-1 1,0-1,-1 0,0-2,-2 10,0-1,-1 1,0 0,1 0,-1 0,0 0,-1 0,1 0,-1 1,0-1,0 1,0-1,0 1,0 0,-1 0,0 1,1-1,-1 1,0 0,0 0,0 0,0 0,-1 1,1 0,0 0,-1 0,1 0,-1 0,1 1,-1 0,1 0,-1 0,1 1,-1 0,1-1,0 2,-1-1,1 0,0 1,0 0,0 0,0 0,0 0,0 1,0-1,1 1,-1 0,-2 3,-7 11,1 1,1 0,1 0,0 1,1 1,1 0,1 0,1 0,1 0,1 1,0 0,2 0,0 5,-3 39,3 1,3 0,3 0,6 25,-1 4,6 38,-7-78,-2-1,-2 2,-3-1,-2 0,-2 0,-7 26,2-48,-2 0,-1-2,-2 1,-1-1,-1-1,-2-1,-4 6,19-31,0 0,-1 0,1-1,-1 1,0 0,0-1,0 0,0 1,0-1,-1-1,1 1,-1 0,0-1,0 0,0 0,0 0,0 0,0-1,-1 1,1-1,0 0,-1-1,1 1,-1-1,1 0,-1 0,1 0,-1 0,1-1,-1 0,1 0,-1 0,1 0,-3-2,-8-6,1 0,0-1,1 0,-1-1,2-1,0 0,0 0,1-1,1-1,0 0,1 0,1-1,0 0,1 0,0-1,-1-8,4 13,1-1,0 0,1 0,0 0,1 0,0 0,1 0,0 0,1 0,0 0,1 0,1 1,0-1,0 0,1 1,1 0,0 0,0 0,1 0,0 1,1 0,0 0,6-5,7-3,1 2,0 0,2 1,-1 1,2 1,0 1,0 1,2 0,8-4,236-69,-256 80,-12 3,0-1,0 1,1-1,-1 1,0 0,1 0,-1 0,1 0,-1 1,1-1,-1 1,1-1,-1 1,1 0,0 0,-1 0,1 0,-1 1,1-1,0 1,-1-1,1 1,-1 0,0 0,1 0,-1 0,0 1,1-1,-1 1,0-1,0 1,0 0,0-1,-1 1,1 0,0 0,-1 1,1-1,-1 0,1 2,9 106,-17 48,4-142,2-14,-1-1,0 1,0 0,0-1,0 1,1 0,-1 0,1 0,-1-1,1 1,0 0,0 0,0 0,0 0,0 0,0 0,0 0,1-1,-1 1,1 0,-1 0,1 0,0-1,-1 1,1 0,0-1,0 1,1 0,-1-1,0 1,0-1,1 0,-1 1,1-1,-1 0,1 0,-1 0,1 0,0 0,-1-1,1 1,0 0,0-1,0 1,1-1,13-2</inkml:trace>
  <inkml:trace contextRef="#ctx0" brushRef="#br0" timeOffset="1468.091">1218 83,'-95'174,"73"-131,1 1,3 1,2 1,1 1,3 0,2 0,1 1,3 0,2 1,2 4,3-39,0 1,0-1,1 1,1-1,1 0,0 0,0 0,2 0,0-1,0 0,1 0,1-1,0 0,0 0,1 0,1-1,0-1,1 0,0 0,0-1,9 5,-11-8,1-1,-1 1,1-2,1 0,-1 0,1 0,-1-2,1 1,0-1,0-1,0 0,0 0,0-1,0-1,0 0,0 0,3-2,10-3</inkml:trace>
  <inkml:trace contextRef="#ctx0" brushRef="#br0" timeOffset="2131.995">1727 196,'4'11,"-1"0,-1 1,0 0,0 0,-1-1,0 1,-1 0,-1 0,0 0,0 0,-2 3,1-3,-5 32,-3 0,-2-1,-2 0,-10 21,13-35,-144 286,154-311,-1-2,0 0,0 1,0-1,0 1,1-1,-1 1,1 0,0 0,0 0,0-1,0 1,0 0,1 0,-1 0,1 1,0-1,0 0,0 0,0 0,0 0,1 0,-1 0,1 0,0 0,0 0,0 0,0-1,1 1,-1 0,1-1,0 1,-1-1,1 1,0-1,1 0,0 1,9-1,0 0,1-2,-1 1,0-2,1 1,-1-2,0 1,0-2,0 0,0 0,0-1,0 0,-1-1,0-1,9-5,26-8,102-36,-136 33,-13 10</inkml:trace>
  <inkml:trace contextRef="#ctx0" brushRef="#br0" timeOffset="2378.015">1304 619,'38'-5,"37"-1,10 0,1-4,-5 0,-12 2,-7 2,-11 2,-7-3,-8 0,0 1,-1 1,-2 2,-6 1</inkml:trace>
  <inkml:trace contextRef="#ctx0" brushRef="#br0" timeOffset="2613.485">2291 591,'39'0,"26"0,8 0,0-5,-7-1,-10 0,-9 1,-9-4,-5 1,-4 1,-2 1,-10 3,-9 1</inkml:trace>
  <inkml:trace contextRef="#ctx0" brushRef="#br0" timeOffset="2780.943">2376 845,'43'0,"24"-5,10-1,-3-5,-5 0,-4-4,-8 2,-5-3,-1 2,-5-1,-1-4,3-2,1 1,-2 0,1-1,-4 2,-8 5</inkml:trace>
  <inkml:trace contextRef="#ctx0" brushRef="#br0" timeOffset="3030.103">3449 478,'-21'13,"0"0,2 1,0 1,0 1,1 0,1 2,1 0,1 0,0 2,1 0,2 1,-3 4,14-22,-1 0,1 0,0 0,-1 0,1 0,1 0,-1 0,0 0,1 0,0 1,-1-1,1 0,0 0,1 1,-1-1,1 0,-1 0,1 0,0 0,0 0,0 1,1-2,-1 1,1 0,0 0,-1 0,1-1,0 1,1-1,-1 0,0 1,1-1,-1 0,1 0,0-1,-1 1,1 0,0-1,0 0,0 0,0 0,3 1,10 1,1-1,-1 0,1-1,-1 0,1-2,0 0,-1-1,1-1,-1 0,0-1,0-1,0 0,-1-1,0-1,0 0,0-1,-1-1,0 0,1-3,-10 8,1 0,-2-1,1 0,-1 0,1 0,-1 0,-1-1,1 0,-1 1,0-1,0 0,-1-1,0 1,0 0,0-1,-1 1,0-1,0 0,0 1,-1-1,0 0,-1 1,0-1,0 0,0 1,0-1,-1 1,0 0,-1-1,1 1,-1 0,0 0,-1 1,0-1,1 1,-2 0,1 0,-1 0,1 0,-1 1,-3-2,-8-3,0 2,0 0,-1 0,0 2,0 0,0 1,-1 1,1 0,-1 1,-12 1,5 1</inkml:trace>
  <inkml:trace contextRef="#ctx0" brushRef="#br0" timeOffset="3289.955">3703 55,'29'23,"0"1,-2 2,0 1,-2 1,-1 1,-1 1,-2 1,-1 1,-2 0,-1 2,0 3,-6-16,-2 1,0 1,-2-1,0 1,-2 1,0-1,-2 1,0 0,-2 0,-1-1,0 1,-2 0,-1 0,-1 0,-1-1,0 0,-2 0,-1 0,-1-1,-1 0,-1-1,0 0,-2 0,-10 12,-108 86,113-107</inkml:trace>
</inkml:ink>
</file>

<file path=ppt/ink/ink1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35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29 737,'-29'22,"42"-48,218-245,-138 153,116-167,-169 226,-29 87,-15 428,35-297,-23-131,-8-28,1 0,-1 1,1-1,-1 0,0 0,1 1,-1-1,1 1,-1-1,0 0,1 1,-1-1,0 1,0-1,1 0,-1 1,0-1,0 1,0-1,0 1,0-1,1 1,-1-1,0 1,0-1,0 1,0-1,0 1,-1-1,1 1,0-1,0 1,0-1,0 1,0-1,-1 1,1-1,0 1,0-1,-1 1,1-1,0 0,-1 1,1-1,0 0,-1 1,1-1,-1 0,1 1,-1-1,1 0,-1 0,1 0,0 1,-1-1,1 0,-1 0,1 0,-1 0,1 0,-1 0,0 0,1 0,-1 0,1 0,-1 0,1 0,-1 0,1-1,-1 1,-31-23,27 19,-37-29,-1 2,-2 2,-1 3,-1 1,-2 2,-37-12,38 14,30 13</inkml:trace>
  <inkml:trace contextRef="#ctx0" brushRef="#br0" timeOffset="1042.886">876 653,'11'2,"1"-1,-1 0,0 0,1-1,-1-1,1 0,-1 0,0-1,0 0,0-1,0-1,0 0,-1 0,1-1,-1 0,0-1,-1 0,1 0,-1-1,-1 0,1-1,-1 0,0 0,-1-1,0 0,0-1,-1 1,-1-1,1 0,-1 0,-1-1,0 0,-1 1,0-1,0-1,-1 1,-1 0,0 0,0-5,-1 14,0 0,0 0,0 0,0 0,0 0,0 0,-1 0,1 1,-1-1,1 0,-1 0,0 0,0 0,0 1,0-1,0 0,0 1,0-1,0 1,-1-1,1 1,-1 0,1 0,-1-1,1 1,-1 0,0 0,1 0,-1 1,0-1,0 0,0 1,0-1,0 1,1 0,-1-1,0 1,0 0,0 0,-1 0,-70 34,65-26,1 0,0 0,0 0,1 1,0 0,1 0,0 1,0-1,1 1,0 0,1 0,0 1,1-1,0 0,0 1,1 0,1-1,0 1,0 0,2 10,2-15,1 1,-1-1,1 0,1 0,-1 0,1-1,-1 0,2 0,-1-1,0 1,1-1,0-1,0 1,0-1,0 0,1-1,-1 0,1 0,-1 0,1-1,0 0,0-1,-1 0,1 0,0-1,0 1,-1-2,6 0,17-6,-1 0,0-2,0-1,0-2,-2 0,0-2,0-1,20-17,-32 22,0 0,-1 0,-1-2,0 1,0-2,-2 0,1 0,-2-1,0-1,-1 1,-1-1,0-1,5-15,-12 31,0-1,0 1,0-1,0 1,0-1,0 1,0-1,-1 0,1 0,-1 1,1-1,-1 0,0 0,1 0,-1 0,0 1,0-1,0 0,-1 0,1 0,0 0,-1 1,1-1,-1 0,1 0,-1 1,0-1,0 0,0 1,0-1,0 1,0-1,0 1,-1 0,1-1,0 1,-1 0,1 0,-1 0,0 0,1 0,-1 0,0 0,1 1,-1-1,0 1,0-1,1 1,-1 0,0-1,0 1,0 0,0 0,1 0,-1 1,0-1,0 0,-1 1,-6 4,0 0,1 0,-1 1,1 0,0 1,1 0,0 0,0 0,0 1,1 0,0 1,1-1,0 1,0 0,1 0,0 1,1-1,0 1,0 0,1 0,0 0,1 0,0 0,0 0,1 0,1 0,0 1,0-1,1 0,1 2,0-6,0 0,1 0,-1-1,2 1,-1-1,1 0,-1 0,1 0,1 0,-1-1,1 0,-1 0,1-1,0 1,0-1,1-1,-1 1,1-1,-1 0,1-1,0 1,0-1,0-1,0 1,0-1,6 1,-1-1,1-1,-1 0,1 0,0-1,-1-1,0 0,0-1,0 0,0-1,-1 0,1-1,3-3,8-8,0-1,-1-1,-1-1,-1-1,-1-1,-1-1,0 0,-2-1,2-6,22-72,-40 102,1-1,-1 1,1-1,-1 0,1 1,-1-1,0 0,0 0,1 1,-1-1,0 0,0 0,0 1,0-1,0 0,0 0,0 1,0-1,0 0,0 0,0 1,0-1,-1 0,1 0,0 1,0-1,-1 0,1 1,-1-1,1 0,0 1,-1-1,1 1,-1-1,0 1,1-1,-1 1,1-1,-1 1,0-1,1 1,-1 0,0-1,1 1,-1 0,0 0,0-1,1 1,-1 0,0 0,0 0,1 0,-1 0,0 0,-38 21,30-10,1 1,0 0,0 0,1 1,1 0,0 0,0 1,2 0,0 0,0 0,1 0,1 0,0 1,1-1,1 1,0 0,2 6,-2-15,1-1,0 1,0 0,1 0,-1 0,1-1,1 1,-1-1,1 0,0 1,0-1,0 0,1-1,-1 1,1-1,0 1,1-1,-1 0,1-1,0 1,4 2,117 40,-121-45,20 5</inkml:trace>
</inkml:ink>
</file>

<file path=ppt/ink/ink1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42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30,'24'0,"23"0,7-5,0-1,-4 0,-7 1,-5 1,-4 2,-4 1,-1 1,-7 0</inkml:trace>
</inkml:ink>
</file>

<file path=ppt/ink/ink1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47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141 198,'1'0,"-1"0,0 0,1 0,-1 0,1 0,-1 0,0 0,1 0,-1 0,0 0,1 0,-1 0,0 0,1 0,-1-1,0 1,1 0,-1 0,0 0,1-1,-1 1,0 0,0 0,1-1,-1 1,0 0,0-1,0 1,1 0,-1-1,0 1,0 0,0-1,0 1,0 0,0-1,12 38,-11-22,0 0,-1 0,-1 0,-1 1,0-1,0 0,-2-1,0 1,-1 0,0-1,-1 0,-2 2,-29 101,3 108,35-152,-1-72,1-1,-1 0,1 0,-1 1,1-1,-1 0,1 0,-1 0,1 0,-1 0,1 0,-1 0,1 0,0 0,-1 0,1 0,-1 0,1-1,-1 1,1 0,-1 0,1 0,-1-1,0 1,1 0,-1-1,1 1,-1 0,1-1,-1 1,0 0,1-1,-1 1,0-1,0 1,1-1,-1 1,0-1,0 1,0-1,1 1,-1-1,0 1,0-1,0 1,0-1,0 1,0-1,0 1,0-1,0 1,0-1,0 1,-1-1,7-17</inkml:trace>
  <inkml:trace contextRef="#ctx0" brushRef="#br0" timeOffset="628.087">1 171,'328'-132,"-307"125,-7 1,0 0,0 2,1-1,0 2,0 0,0 1,0 1,0 0,0 1,5 0,-18 0,0 0,0 1,-1-1,1 0,-1 0,1 1,0-1,-1 1,1-1,-1 1,1 0,-1 0,1 0,-1 0,0 0,1 0,-1 0,0 0,0 0,0 0,0 1,0-1,0 1,0-1,0 0,0 1,-1-1,1 1,-1 0,1-1,-1 1,1 0,-1-1,0 1,0 0,0-1,0 1,0 0,0-1,-1 1,1 0,0-1,-1 1,1-1,-1 1,0-1,-43 66,-71 65,112-130,0 1,1 0,-1 0,1 0,-1 0,1 0,0 1,0-1,0 1,1-1,-1 1,1 0,0 0,0-1,0 1,1 0,-1 0,1 0,0 0,0 0,0 0,1 0,-1 0,1 0,0-1,0 1,1 0,-1 0,1-1,-1 1,1-1,0 1,1-1,-1 0,0 0,1 0,0 0,1 1,70 50,18 21,-89-71,2 0,0 1,-1-1,0 1,0 0,-1 0,1 0,-1 0,0 1,-1-1,1 1,-1 0,0 0,0 0,-1 0,0 0,0 0,0 0,-1 1,0-1,0 0,0 0,-1 0,0 0,0 1,-1-1,0 0,0-1,0 1,-4 4,0-1,-1-1,0 1,0-1,-1 0,0-1,-1 0,1 0,-1-1,-1 0,1 0,-1-1,0-1,0 1,0-2,-1 1,1-1,-4 0,-24 3,0-2,0-1,0-1,-23-4,38 2,19 1,1-1,-1 1,0-1,1 0,-1 0,0 0,0 0,1-1,-1 0,0 1,1-1,-1-1,1 1,-1 0,1-1,0 0,0 0,-1 0,1 0,0 0,1 0,-1-1,0 0,1 1,-1-1,1 0,0 0,0 0,-1-3,2-9</inkml:trace>
  <inkml:trace contextRef="#ctx0" brushRef="#br0" timeOffset="1579.062">649 848,'58'-24,"-2"-2,0-2,-2-3,-1-2,1-5,-44 32,-1-1,0 0,0-1,-1 0,0-1,0 0,-1 0,0 0,-1-1,0 0,0 0,-1-1,0 1,-1-1,-1 0,1-1,-2 1,2-9,-4 18,-1-1,1 1,0 0,-1 0,0 0,1 0,-1 0,0 0,0 0,0 0,0 0,-1 0,1 0,0 1,-1-1,1 0,-1 1,0-1,1 1,-1 0,0-1,0 1,0 0,0 0,0 0,0 1,0-1,0 0,0 1,-1-1,1 1,0 0,0 0,0 0,-1 0,1 0,0 0,0 1,0-1,-1 1,1-1,0 1,0 0,0 0,0 0,0 0,0 0,0 0,1 1,-1-1,0 1,1-1,-1 1,1-1,-1 1,1 0,0 0,0 0,-10 9,1 1,0 0,1 0,1 1,0 1,1-1,0 1,1 0,0 1,1-1,1 1,1 0,0 1,1-1,0 0,1 3,1-13,0 1,1-1,-1 1,1-1,0 1,1-1,0 0,-1 0,1 1,1-1,-1 0,1-1,0 1,0-1,0 1,1-1,0 0,0 0,0 0,0-1,0 1,1-1,-1 0,1 0,0-1,0 1,0-1,0 0,0-1,1 1,-1-1,0 0,1 0,-1-1,1 1,-1-1,5-1,8 0,-1-2,1 0,0 0,-1-2,1 0,-1-1,-1-1,1 0,-1-2,-1 0,1 0,-1-1,-1-1,0-1,-1 0,0-1,-1 0,0 0,-1-2,0 1,3-9,-10 17,0 0,0 0,0 0,-1 0,0-1,0 0,-1 0,0 0,0 0,0 0,-1 0,0 0,-1 0,0-8,1 15,-1-1,0 0,0 1,0-1,0 0,0 1,-1-1,1 0,0 1,0-1,0 0,-1 1,1-1,0 0,0 1,-1-1,1 1,-1-1,1 1,0-1,-1 1,1-1,-1 1,1-1,-1 1,0 0,1-1,-1 1,1 0,-1-1,0 1,1 0,-1 0,1 0,-1-1,0 1,1 0,-1 0,0 0,1 0,-1 0,0 0,1 0,-1 1,0-1,1 0,-1 0,0 0,1 1,-1-1,0 0,1 1,-1-1,1 0,-1 1,1-1,-1 1,1-1,-1 1,1 0,-29 31,26-29,1 1,-1 0,1 0,-1 0,1 0,0 1,1-1,-1 1,1-1,0 1,0-1,0 1,1 0,-1-1,1 1,0 0,1-1,-1 1,1 0,0-1,0 1,1-1,-1 1,1-1,0 1,0-1,0 0,1 0,-1 0,1 0,0-1,0 1,0-1,1 0,-1 0,1 0,0 0,2 1,9 0,0 0,0-1,1-1,-1 0,1-1,-1-1,1 0,-1-1,1-1,-1-1,0 0,0-1,0 0,0-1,-1-1,1 0,3-3,-1 1,0 0,-1-2,0 1,-1-2,0 0,0-1,-1 0,-1-1,0-1,-1 0,0 0,-1-2,-1 1,0-1,-2-1,1 0,-8 14,1 0,-1 0,1-1,-1 1,0-1,0 1,-1-1,1 1,-1-1,1 1,-1-1,0 0,-1 1,1-1,-1 1,1-1,-1 1,0-1,0 1,-1-1,1 1,-1 0,0 0,1 0,-1 0,-1 0,1 0,0 0,-1 0,1 1,-1 0,0-1,0 1,0 0,0 0,0 1,0-1,-1 1,1-1,0 1,-1 0,1 0,-1 1,1-1,-1 1,0 0,1-1,-1 2,1-1,-1 0,0 1,1-1,-2 2,-7 3,1 0,0 1,0 1,1-1,0 2,0 0,0 0,1 0,1 1,-1 1,1-1,1 1,0 1,0-1,1 1,1 1,-1-1,2 1,0-1,0 1,1 1,1-1,0 0,0 1,1-1,1 1,0 3,1-9,0 0,1 1,0-1,0 0,0 0,1-1,0 1,0 0,1-1,-1 0,2 0,-1 0,1 0,-1-1,1 1,1-1,-1-1,1 1,0-1,0 0,0 0,1-1,-1 1,1-1,0-1,0 0,0 0,0 0,4 0,98 19,-90-25</inkml:trace>
</inkml:ink>
</file>

<file path=ppt/ink/ink1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51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0,'5'38,"1"13</inkml:trace>
</inkml:ink>
</file>

<file path=ppt/ink/ink1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50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325 16,'-6'-3,"0"0,-1 1,1 0,-1 0,0 1,1 0,-1 0,0 1,1 0,-1 0,0 0,0 1,1 0,-1 0,0 1,1-1,-1 2,1-1,0 1,0 0,0 0,0 0,0 1,1 0,-4 0,3-1,-2-1,0 1,1-1,0 2,0-1,0 1,0 0,0 0,1 1,0-1,0 2,0-1,0 1,1-1,0 2,0-1,1 0,-1 1,2 0,-1 0,-2 7,8-10,0-1,0 0,0 0,0 0,1 0,-1 0,1 0,0-1,0 1,0-1,0 0,0 0,0 0,1 0,-1 0,1-1,-1 0,1 0,0 0,-1 0,1 0,0-1,0 1,-1-1,5 0,3 2,35 4,-40-6,1 0,-1 0,0 0,1 1,-1 0,0 0,1 1,-1 0,0 0,0 0,0 1,-1 0,1 0,-1 0,1 1,-1 0,0 0,3 3,-6-4,-1 1,0-1,1 0,-1 0,-1 1,1-1,0 1,-1-1,0 0,0 1,0-1,0 1,0-1,-1 1,1-1,-1 1,0-1,0 0,0 1,-1-1,1 0,-1 0,0 0,1 0,-1 0,-1-1,1 1,-2 2,-77 64,-78 23,158-91,1-1,-1 1,1-1,-1 0,1 1,-1-1,1 0,-1 1,1-1,-1 0,1 1,-1-1,1 0,-1 0,0 0,1 0,-1 0,1 1,-1-1,0 0,1 0,-1 0,1-1,-1 1,0 0,1 0,-1 0,1 0,-1-1,0 1,1 0,-1 0,1-1,-1 1,1 0,-1-1,1 1,-1-1,1 1,0-1,-1 1,1-1,0 1,-1-1,1 1,0-1,-1 1,1-1,0 1,0-1,0 0,0 1,0-1,-1 1,1-1,0 0,0 1,1-1,-1 1,0-1,0 0,15-36,29-14,-29 39</inkml:trace>
  <inkml:trace contextRef="#ctx0" brushRef="#br0" timeOffset="249.028">635 185,'-4'34,"-2"20,-5 1,-1-8</inkml:trace>
  <inkml:trace contextRef="#ctx0" brushRef="#br0" timeOffset="713.297">889 382,'197'-270,"-151"225,-40 71,-11 17,2-33,0-1,0 0,1 1,1-1,0 1,0-1,0 1,1 0,1-1,0 1,0 0,1-1,0 1,1-1,0 0,0 0,1 0,0 0,0 0,1-1,0 0,1 0,0 0,0-1,1 0,0 0,0-1,1 1,-2-4,1-1,-1 1,1-2,-1 1,1-1,0 0,-1 0,1-1,0 0,0 0,0 0,-1-1,1 0,0 0,-1-1,1 0,-1 0,1-1,-1 1,0-2,0 1,0 0,-1-1,1 0,-1-1,0 1,0-1,0 0,-1 0,0 0,0-1,0 1,-1-1,1 0,-1 0,-1 0,1-1,0-3,38-98,-33 86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1:39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1,'4'2,"-1"0,0 1,0 0,0-1,0 1,0 0,-1 0,1 1,-1-1,0 1,0-1,0 1,-1-1,1 1,-1 0,0 0,0 0,0 0,-1 0,1 0,-1 0,0 1,6 56,-3 0,-2 0,-3 0,-3-1,-4 12,-3 252,12-325,0 0,0-1,1 1,-1 0,0 0,1 0,-1 0,1 0,-1 0,1 0,0 0,-1 0,1 0,0 0,0 1,-1-1,1 0,0 0,0 1,0-1,0 0,0 1,0-1,0 1,0-1,0 1,0 0,1 0,-1-1,0 1,0 0,0 0,0 0,0 0,1 0,-1 0,0 0,0 1,0-1,0 0,0 1,0-1,0 0,0 1,0 0,0-1,0 1,0-1,0 1,0 0,0 0,0 0,-1-1,1 1,0 0,-1 0,1 0,0 0,-1 0,0 0,1 0,-1 0,1 1,-1 0,10-20</inkml:trace>
</inkml:ink>
</file>

<file path=ppt/ink/ink1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55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85,'-9'0,"0"1,1 0,-1 0,1 1,-1 0,1 1,0-1,0 2,0-1,0 1,0 0,1 1,0 0,0 0,0 0,1 1,-1 0,2 1,-1-1,0 1,1 0,1 0,-2 2,-9 19,1 1,1 0,1 1,2 1,-4 19,2 3,2 0,2 0,3 1,2 0,3 0,6 45,-6-89,1-1,0 1,1-1,0 0,0 1,1-1,1 0,-1 0,2-1,-1 1,1-1,0 0,1 0,-1 0,2-1,-1 0,1 0,0-1,0 0,1 0,0 0,0-1,0-1,1 1,0-1,-1 0,1-1,1 0,5 1,-6-5,0 0,0 0,0-1,-1 0,1 0,-1-1,0 0,1-1,-1 0,-1 0,1 0,2-3,12-8</inkml:trace>
  <inkml:trace contextRef="#ctx0" brushRef="#br0" timeOffset="295.189">543 368,'-16'27,"1"2,1 0,2 0,1 1,2 1,0 0,3 0,0 0,-1 28,7-54,0 1,0-1,1 0,-1 0,1 0,0 0,0 0,1 0,-1 0,1 0,0 0,1 0,-1-1,1 1,0-1,0 0,0 0,1 0,-1 0,1-1,0 1,0-1,0 0,1 0,-1 0,1-1,-1 1,1-1,0 0,0-1,0 1,0-1,0 0,0 0,0-1,1 0,-1 1,3-2,14-2,-1-2,1-1,-1-1,0 0,-1-1,1-2,-2 0,0-1,0-1,-1-1,0 0,-1-1,0-1,-2-1,6-7,-15 19,-1-1,0 0,1 0,-2 0,1-1,-1 0,0 0,0 0,-1 0,1 0,-1-1,-1 0,1 1,-1-1,0 0,-1 0,0 0,0 0,0 0,-1-1,0 1,-1 0,1 0,-1 0,-1 0,1 0,-1 0,-1 0,1 0,-1 1,0-1,0 1,-1 0,0 0,0 0,-1 0,1 1,-1 0,0 0,-3-2,-17-6,1 3</inkml:trace>
  <inkml:trace contextRef="#ctx0" brushRef="#br0" timeOffset="549.179">232 621,'464'-46,"-109"36,-302 5,-35-1</inkml:trace>
  <inkml:trace contextRef="#ctx0" brushRef="#br0" timeOffset="898.265">1079 1,'29'16,"0"1,-2 2,0 0,-1 2,-1 1,-2 1,0 1,-1 1,-1 1,-2 1,0 1,-2 0,-1 1,-2 1,0 1,-1 4,-10-20,-1-1,0 1,-1-1,-1 1,0 0,-1-1,-1 1,0-1,-1 1,-1-1,0 0,-1 0,0 0,-1-1,0 0,-1 0,-3 2,-11 17,-1-2,-2 0,-1-1,-1-2,-1-1,-4 1,-26 18,32-28</inkml:trace>
</inkml:ink>
</file>

<file path=ppt/ink/ink1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38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257 508,'-8'-2,"0"0,-1 1,1 0,-1 0,1 1,-1 0,0 0,1 1,-1 0,1 1,0 0,-1 0,1 1,0 0,0 0,0 1,1 0,-1 0,1 1,0-1,0 2,1-1,0 1,-1 0,2 1,-1-1,1 1,-1 1,1 2,-1 1,1-1,1 1,0 0,1-1,0 2,0-1,1 0,1 1,0-1,0 1,1-1,1 1,0-1,0 1,1-1,0 0,1 0,1 0,0 0,0 0,1-1,0 0,3 3,-2-7,0 0,0 0,1-1,0 0,0 0,0-1,0 0,1 0,0-1,0 1,0-2,0 1,0-1,0-1,1 1,-1-1,1-1,-1 0,1 0,-1 0,1-1,-1-1,0 1,0-1,1-1,5-2,11 0</inkml:trace>
  <inkml:trace contextRef="#ctx0" brushRef="#br0" timeOffset="300.925">736 423,'-23'25,"1"0,1 2,1 0,2 2,0 0,-12 30,7 30,23-86,0-1,0 1,0 0,1-1,-1 1,1 0,0-1,0 1,0-1,0 1,0-1,0 0,1 1,-1-1,1 0,-1 0,1 0,0 0,0 0,0-1,0 1,0 0,1-1,-1 0,0 1,1-1,-1 0,1 0,-1 0,1-1,-1 1,1 0,11 0,0 1,0-1,0-1,0-1,0 0,0-1,0 0,0-1,-1 0,1-2,-1 1,0-1,0-1,-1-1,1 0,-2 0,1-1,-1 0,0-1,-1-1,0 0,0 0,-1-1,0 0,-1 0,0-1,1-4,-6 11,0 1,-1 0,0-1,0 1,0-1,0 1,-1-1,0 0,0 0,0 0,0 0,-1 0,0 1,0-1,0 0,-1 0,1 0,-1 0,-1 0,1 0,0 1,-1-1,0 0,0 1,-1 0,1-1,-1 1,0 0,0 0,0 1,-1-1,1 1,-1-1,0 1,0 0,0 0,0 1,0-1,-1 1,1 0,-1 0,0 1,-2-1,-50 6,32 1</inkml:trace>
  <inkml:trace contextRef="#ctx0" brushRef="#br0" timeOffset="700.753">1386 367,'-5'5,"-5"3,1 0,0 1,0 0,1 1,0-1,1 1,0 1,0 0,1 0,1 0,0 0,0 1,1 0,1 0,0 0,4-7,0 0,0-1,1 1,0-1,0 1,0-1,0 0,1 0,0 0,-1 0,1 0,1-1,-1 1,0-1,1 0,0 0,0 0,0-1,0 1,0-1,0 0,1 0,2 1,20 13,54 63,-79-75,0-1,0 1,0-1,-1 1,0 0,0 0,0 0,0 0,0 0,-1 0,0 0,0 0,0 0,0 0,-1 0,1 0,-1 0,0 0,0 0,-1-1,1 1,-1 0,0-1,0 1,0-1,0 1,-1-1,-5 7,-1-1,0 0,-1 0,0-1,0-1,0 0,-1 0,-1-1,1 0,-1-1,0 0,0-1,0 0,0-1,-1 0,0-1,1-1,-1 0,-10-1,-1-3,5-2</inkml:trace>
  <inkml:trace contextRef="#ctx0" brushRef="#br0" timeOffset="981.393">1979 141,'-36'23,"2"2,0 1,2 1,0 2,3 1,0 1,2 2,-21 32,39-52,1 2,1-1,0 1,1 0,0 0,1 1,1 0,0 0,1 0,1 0,1 0,0 1,1-1,1 0,0 1,1-1,1 0,1 0,0 0,3 6,-1-14,-1 0,1 0,1-1,-1 0,1 0,1 0,-1-1,1 0,0-1,1 1,-1-2,1 1,0-1,0 0,0-1,1 0,-1-1,5 1,26 11,-21-7</inkml:trace>
  <inkml:trace contextRef="#ctx0" brushRef="#br0" timeOffset="2697.547">4349 1,'10'43,"2"33,1 14,-3-4,-4-7,-1-7,-8-11,-2-7,-6-7,-1-7,-2-6,0-3,-2-3,-3-1,-4-5,-1-2,-3-3,4-6</inkml:trace>
  <inkml:trace contextRef="#ctx0" brushRef="#br0" timeOffset="23103.38">3079 452,'7'-7,"0"0,0 0,-1 0,0-1,0 0,-1 0,0-1,0 1,-1-1,0 0,-1 0,0-1,0 1,-1 0,0-1,-1 0,0-5,-1 13,0 0,0 0,-1 1,1-1,-1 0,0 0,0 0,1 0,-1 1,0-1,0 0,-1 1,1-1,0 1,0-1,-1 1,1 0,-1-1,1 1,-1 0,0 0,1 0,-1 0,0 1,0-1,0 0,1 1,-1-1,0 1,0-1,0 1,0 0,0 0,0 0,0 0,0 0,0 1,0-1,0 1,-76 24,49-9,1 2,1 1,0 2,2 0,0 2,1 0,-12 19,-56 98,89-132,-1 0,1 0,1 0,-1 0,1 0,1 1,0-1,0 1,0-1,1 1,1-1,-1 1,1-1,1 1,-1-1,2 0,-1 1,2 1,2-2,0-1,1-1,0 1,1-1,-1 0,1-1,0 0,0 0,1 0,-1-1,1-1,0 1,0-2,0 1,1-1,-1 0,0-1,1 0,-1-1,1 0,-1 0,1-1,5-1,22-5,0-1,-1-2,1-1,-2-2,0-1,-1-2,0-1,-1-2,10-9,174-129,-211 153,0-1,0-1,0 1,-1-1,0 0,0 0,0 0,-1-1,0 1,-1-1,1 0,-1-1,0 1,-1 0,0-1,0 1,-1-1,0 0,0 1,0-1,-1 0,-1 0,1 0,-1 1,-1-1,1 0,-1 1,0-1,-1 1,0 0,0 0,-1 0,1 0,-2 0,1 1,-1 0,0 0,0 0,-2-1,-10-5,0 0,-1 2,-1 0,0 1,0 1,-1 1,0 0,0 2,0 0,-1 1,1 1,-1 1,0 1,0 1,0 1,0 1,-5 1,-31 6,1 2,1 3,0 2,1 3,-36 17,10 0,15-3</inkml:trace>
  <inkml:trace contextRef="#ctx0" brushRef="#br0" timeOffset="23358.305">2120 678,'201'-65,"106"-15,-302 79,123-27,1 6,1 5,1 6,90 6,235 8,-424-3</inkml:trace>
</inkml:ink>
</file>

<file path=ppt/ink/ink1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0:10.1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2964,'545'-562,"-190"208,771-813,-1032 1050,-112 134,-1-2,0 0,-1-1,-1-2,0 1,0-2,-1-1,-1-1,0-1,-4 0,-333 95,313-84,46-18,1-1,-1 1,1-1,-1 1,0-1,1 1,-1 0,1-1,0 1,-1 0,1-1,-1 1,1 0,0 0,0-1,-1 1,1 0,0 0,0-1,0 1,0 0,0 0,0 0,0-1,0 1,0 0,1 0,-1 0,0-1,0 1,1 0,-1 0,0-1,1 1,-1 0,1-1,-1 1,1-1,-1 1,1 0,-1-1,1 1,0-1,-1 1,1-1,0 0,-1 1,1-1,0 0,-1 1,1-1,0 0,0 0,0 0,-1 1,1-1,0 0,0 0,0 0,-1 0,1-1,33 14,0-2,0-1,1-2,0-1,17 0,-21-2,97 16,0-6,93-3,-197-11,-16 0,-1-1,0 1,0-1,1 0,-1-1,0 0,0 0,1-1,-1 1,0-2,0 1,-1-1,1 0,1-1,-8 2,1 0,0 0,-1-1,0 1,1 0,-1 0,0-1,0 1,-1 0,1 0,0-1,-1 1,1 0,-1 0,0 0,0 0,1 0,-1 0,-1 0,1 0,0 0,0 0,-1 0,1 1,-1-1,0 0,1 1,-1 0,0-1,0 1,0 0,0 0,0 0,0 0,-2 0,-89-64,-3 4,-53-22,66 49,66 28</inkml:trace>
  <inkml:trace contextRef="#ctx0" brushRef="#br0" timeOffset="367.313">3021 1,'-57'7,"0"4,1 1,1 3,0 3,-48 22,83-31,1 1,-1 0,2 2,0 0,0 1,1 1,1 0,0 1,-11 15,21-23,1 0,-1 0,1 0,1 1,-1 0,1 0,1 0,-1 1,1-1,1 1,0 0,0-1,0 1,1 0,1 0,0 0,0 0,0 0,1 0,1 0,-1 0,2 0,-1-1,3 8,1-5,0-1,1 1,0-1,0 0,1-1,0 1,1-1,0-1,0 0,1 0,0-1,0 0,1-1,0 0,0-1,0 0,1-1,16 6,-1-1,1-2,0 0,1-2,-1-2,24 1,-18-3,0-2,0-1,0-1,0-2,-1-1,0-2,0-1,-1-2,20-10,-44 19,0-2,-1 1,0-1,1 0,-1 0,0-1,-1 0,1 0,-1-1,0 0,-1 0,1 0,-1-1,0 0,-1 0,0 0,0 0,0-1,-1 1,0-1,0 0,-1 0,0 0,-1-1,0 1,0 0,-1 0,0-1,0 1,-1 0,0-1,0 1,-1 0,0 0,-2-5,-6-1,0 1,-1 0,0 1,-1 0,0 0,-1 2,0-1,-1 2,0 0,0 0,-1 1,0 1,-1 1,1 0,-1 1,0 1,-1 0,1 1,-1 1,0 0,1 1,-9 2,-12-3</inkml:trace>
  <inkml:trace contextRef="#ctx0" brushRef="#br0" timeOffset="619.236">1949 368,'80'-16,"2"3,-1 4,1 4,1 3,-1 4,2 3,202-4,1-12,234-43,-253 24,-61 18,-176 12</inkml:trace>
</inkml:ink>
</file>

<file path=ppt/ink/ink1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0:17.90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1829,'163'-228,"-119"171,456-517,-306 361,351-348,-409 411,-135 149,0 1,0-1,0 1,0-1,-1 1,1-1,0 0,0 1,-1-1,1 0,0 0,-1 1,1-1,-1 0,1 0,-1 0,1 0,-1 0,0 0,1 0,-1 0,0 0,0 0,1 0,-1 0,0 0,0 0,0 0,-1 0,1 0,0 0,0 0,0 0,-1 0,1 0,-1 0,1 0,0 1,-1-1,0 0,1 0,-1 0,1 0,-1 1,0-1,0 0,1 1,-1-1,0 1,0-1,0 1,0-1,0 1,0-1,0 1,1 0,-1-1,0 1,0 0,0 0,0 0,-1 0,1 0,0 0,-12 4,0 1,0 0,1 1,0 0,0 1,0 0,1 1,0 1,-5 4,-21 15,9-9,0-1,0-1,-2-2,0-1,-1-1,-18 4,50-17,0 0,-1 1,1-1,0 0,0 0,-1 1,1-1,-1 1,1-1,0 0,-1 1,1-1,-1 1,1 0,-1-1,1 1,-1-1,0 1,1 0,-1-1,0 1,1 0,-1-1,0 1,0 0,1 0,-1-1,0 1,0 0,0 0,0-1,0 1,0 0,0 0,-1-1,1 1,0 0,0-1,0 1,-1 0,1-1,0 1,-1 0,1-1,-1 1,1 0,-1-1,1 1,-1-1,1 1,-1-1,1 1,-1-1,0 0,1 1,-1-1,0 0,300 162,-299-163,1-1,-1 1,1-1,-1 1,0-1,1 1,-1-1,0 0,0 1,0-1,0 0,-1 1,1-1,0 1,-1-1,1 1,-1-1,1 1,-1-1,0 1,0-1,0 1,1 0,-1-1,0 1,-1 0,1 0,0 0,0 0,0 0,-1 0,1 0,-1 0,-5-11,-68-212,54 176,14 27</inkml:trace>
</inkml:ink>
</file>

<file path=ppt/ink/ink1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0:18.59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198 133,'-6'-1,"1"0,0 0,-1 0,1 1,-1 0,1 0,-1 0,1 1,0 0,-1 0,1 0,0 0,0 1,0 0,0 0,0 1,0-1,0 1,1 0,-1 0,1 1,0-1,0 1,0 0,1 0,-1 0,1 1,0-1,0 1,1 0,-1 0,1 1,59-35,131-148,-188 178,0-1,0 1,0-1,0 1,1-1,-1 1,0-1,0 1,1 0,-1-1,0 0,1 1,-1-1,0 1,1-1,-1 1,1-1,-1 0,1 1,-1-1,1 0,-1 1,1-1,-1 0,1 0,-1 0,1 1,-1-1,1 0,0 0,-1 0,1 0,-1 0,1 0,0 0,-1 0,1 0,-1 0,1 0,-1-1,1 1,0 0,-1 0,1-1,-1 1,1 0,-1-1,1 1,-1 0,0-1,1 1,-1 0,1-1,-1 1,0-1,1 1,-1-1,0 1,0-1,1 1,-1-1,0 0,0 1,0-1,0 1,1-1,-29 82,21-69,2 1,0 1,0-1,1 1,1 0,0 0,1 0,0 0,1 0,1 0,0 0,1 1,1-1,1 4,17 160,-20-154</inkml:trace>
  <inkml:trace contextRef="#ctx0" brushRef="#br0" timeOffset="244.66">0 556,'39'-4,"21"-8,6 0,-3 1,-3 2,-7 4,-8 2,-2-4,-3 0,-4 1,-3 2,-7 0</inkml:trace>
</inkml:ink>
</file>

<file path=ppt/ink/ink1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0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323 123,'-20'43,"-15"44,-2 15,5-3,4-10,6-11,2-8,4-7,1-9,2-4,-1-6,2-6,-2-4,1-3,3-3,-1 0,1-6</inkml:trace>
  <inkml:trace contextRef="#ctx0" brushRef="#br0" timeOffset="387.161">266 67,'1'64,"2"1,3-1,4-1,1 1,19 54,-18-84,1 0,1-1,2 0,1-2,14 19,-30-47,1-1,-1 1,0-1,1 1,0-1,0 0,-1 0,1 0,1 0,-1 0,0 0,0 0,1-1,-1 1,1-1,-1 0,1 1,-1-1,1-1,0 1,0 0,0-1,-1 1,1-1,0 0,0 0,0 0,0 0,-1 0,1-1,0 1,0-1,0 0,-1 0,1 0,0 0,-1 0,1-1,-1 1,0-1,1 1,1-3,11-15,0-1,-1-1,-1-1,-1 1,-1-2,-1 0,-1 0,-1 0,-2-1,0 0,2-23,5-23,-4 0,-3-1,-4 0,-3-38,-12 47,7 63,1 5</inkml:trace>
</inkml:ink>
</file>

<file path=ppt/ink/ink1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3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57,'-7'29,"1"0,1 1,2-1,1 1,1-1,2 1,1 0,2 4,-5-31,1 0,0-1,1 1,-1 0,0-1,1 1,0 0,-1-1,1 1,0-1,0 1,1-1,-1 1,0-1,1 0,-1 1,1-1,0 0,0 0,0 0,0-1,0 1,0 0,1-1,-1 1,0-1,1 0,-1 0,1 0,-1 0,1 0,0-1,-1 1,1-1,0 1,-1-1,1 0,0 0,0-1,0 1,9-4,0-1,-1 0,1 0,-1-1,0-1,0 0,-1-1,0 0,-1 0,1-1,-2 0,1-1,-1 1,1-4,66-62,-72 73,-1 1,1 0,-1-1,1 1,0 0,-1 1,1-1,0 0,0 1,0-1,0 1,-1 0,1 0,0 0,0 0,0 1,0-1,0 1,-1 0,1 0,0 0,-1 0,1 0,0 0,-1 1,1-1,-1 1,0 0,0-1,0 1,0 0,0 1,0-1,0 0,0 0,-1 1,1-1,0 3,49 37,-45-41,1-1,-1 0,0 1,0-2,1 1,-1-1,0 0,0 0,0-1,0 0,0 0,-1 0,1-1,0 0,-1 0,0 0,0 0,0-1,0 0,0 0,-1-1,1 1,-1-1,-1 0,1 0,-1 0,1 0,-2-1,1 0,0 1,-1-1,0 0,0-1,14-36,-10 25</inkml:trace>
  <inkml:trace contextRef="#ctx0" brushRef="#br0" timeOffset="315.732">871 311,'33'-14,"0"-1,-1-1,-1-3,0 0,-2-2,0-1,8-9,-34 29,0 0,0 0,0-1,0 1,0-1,-1 1,0-1,1 0,-1 0,0 0,0 0,0 0,-1 0,1-1,-1 1,0 0,0-1,0 1,0-1,-1 1,1-1,-1 0,0 1,0-1,0 0,-1 1,1-1,-1 1,0-1,0 1,0-1,0 1,-1-1,1 1,-1 0,0 0,0 0,0 0,0 0,-1 0,1 1,-1-1,0 1,0-1,-5 0,0 0,0 1,0 0,0 0,0 1,-1 0,1 0,0 1,0 0,-1 1,1 0,0 0,0 1,0-1,0 2,0-1,0 1,0 1,1-1,0 1,0 1,0-1,0 1,1 0,-1 1,1-1,1 1,-1 1,1-1,0 1,0 0,1 0,0 0,0 0,1 1,0 0,0 0,1 0,0 0,0 0,1 0,0 7,-2-6,1 0,1 1,-1-1,2 1,-1 0,2-1,-1 1,1 0,0-1,1 1,0-1,1 0,0 0,0 1,1-2,0 1,1 0,0-1,0 0,1 0,0-1,0 1,1-1,0-1,0 1,3 1,7 2,-1-1,1-1,1-1,-1 0,1-1,0-1,1-1,-1 0,20 0,-10-1</inkml:trace>
</inkml:ink>
</file>

<file path=ppt/ink/ink1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0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99,'-15'21,"0"0,2 1,1 1,0 0,2 0,1 1,1 1,0 0,1 6,5-27,1 0,-1 0,1 0,0 1,0-1,0 0,1 0,-1 0,1 1,0-1,1 0,-1 1,1-1,-1 0,1 0,1 0,-1 0,0 0,1 0,0 0,0 0,0-1,1 1,-1 0,1-1,0 0,-1 0,2 0,-1 0,0 0,0-1,1 1,0-1,-1 0,1 0,0 0,0-1,0 1,0-1,0 0,1 0,5-4,0 1,1-2,-1 1,0-2,-1 1,1-1,-1-1,0 1,0-2,0 1,-1-1,0 0,-1-1,1 0,-1 0,-1-1,0 0,0 0,-1 0,0-1,0 0,-1 0,-1 0,2-4,-2 8,0-1,0 0,-1 0,0-1,0 1,-1 0,0-1,0 1,0-1,-1 1,0-1,-1 1,0 0,0-1,0 1,-1 0,0-1,-1 1,0 0,0 0,0 1,-1-1,0 1,0 0,0 0,-1 0,0 0,0 1,-3-2,4 3,0 0,0 0,-1 1,0-1,0 1,0 0,0 1,0-1,0 1,-1 0,1 1,-1-1,1 1,-1 0,0 0,1 1,-1 0,0 0,0 0,-3 1,-13 3</inkml:trace>
  <inkml:trace contextRef="#ctx0" brushRef="#br0" timeOffset="1651.994">541 14,'-11'17,"1"0,1 2,0-1,1 1,1 0,1 0,1 1,0 0,2 0,0 0,1 5,2-22,0-1,0 0,0 0,1 1,-1-1,0 0,1 0,0 0,-1 1,1-1,0 0,0 0,0 0,1 0,-1-1,0 1,1 0,-1 0,1-1,-1 1,1-1,0 1,0-1,0 0,0 0,0 0,0 0,0 0,0 0,0 0,0-1,0 1,1-1,-1 0,0 1,0-1,1 0,-1 0,0-1,2 1,4-1,-1-1,0 1,0-1,0 0,0-1,0 0,-1 0,1 0,-1-1,0 0,0 0,1-2,127-156,-131 161,0-1,-1 1,1 0,0 0,-1 0,1 1,0-1,0 1,0-1,0 1,0 0,0 0,-1 0,1 1,0-1,0 1,0-1,0 1,-1 0,1 0,0 0,-1 0,1 1,-1-1,1 1,-1 0,1-1,-1 1,0 0,0 0,0 0,0 1,-1-1,1 0,0 1,-1-1,0 1,0 0,1-1,-2 1,1 0,0 0,0 0,-1 0,20 26,-19-26,1 0,0 0,0 0,0 0,0 0,1 0,-1 0,1-1,0 1,-1-1,1 0,0 0,1 0,-1 0,0-1,0 1,1-1,-1 0,1 0,-1 0,1 0,-1-1,1 1,0-1,-1 0,1 0,-1 0,1-1,0 1,-1-1,1 0,-1 0,6-4,0-1,-1-1,0 1,0-1,-1-1,0 1,0-1,-1 0,0-1,0 0,-1 0,0 0,-1 0,0-1,0 0,-1 0,0 0,-1 0,0 0,0-7,3-5,2 5</inkml:trace>
</inkml:ink>
</file>

<file path=ppt/ink/ink1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6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0,'-5'39,"3"17,2 4,2-9</inkml:trace>
</inkml:ink>
</file>

<file path=ppt/ink/ink1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6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1:39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398 127,'-4'-8,"0"1,-1-1,0 1,0 0,-1 0,0 1,0 0,0 0,-1 0,0 1,0 0,0 0,-1 0,1 1,-1 1,0-1,-1 1,1 0,0 1,-1 0,1 0,-1 1,-2 0,-6-3,0 1,0 0,-1 1,1 1,0 1,-1 0,1 1,0 1,0 1,-2 1,16-4,1 1,0 1,-1-1,1 0,0 0,0 1,0-1,0 1,0 0,1 0,-1 0,0 0,1 0,0 0,-1 0,1 0,0 0,0 1,0-1,0 0,0 1,1-1,-1 1,1-1,0 1,-1-1,1 1,0-1,1 1,-1-1,0 1,1-1,-1 0,1 1,0-1,0 1,0-1,0 0,0 0,0 1,2 0,67 85,-62-84,0 0,1 0,0 0,0-1,0 0,0-1,0 0,0-1,1 0,-1 0,1-1,-1 0,1 0,-1-1,0-1,1 1,-1-2,0 1,0-1,0 0,-1-1,1 0,-1-1,0 0,0 0,0 0,-1-1,1 0,-2-1,1 0,-1 0,3-4,23-4,-35 60,1-38,-21 120,-22 219,46-325</inkml:trace>
</inkml:ink>
</file>

<file path=ppt/ink/ink1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6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0,'-11'417,"18"-117,9-150,-11-111,-7-25</inkml:trace>
  <inkml:trace contextRef="#ctx0" brushRef="#br0" timeOffset="434.532">0 593,'488'29,"-240"-31,-245 2,1 0,-1-1,0 0,0 1,0-1,1 0,-1-1,0 1,-1-1,1 1,0-1,0 0,-1 0,1 0,-1 0,1 0,-1-1,0 1,0-1,0 0,0 1,0-1,-1 0,0 0,1 0,-1 0,0 0,0 0,0-1,-1 1,1 0,-1 0,0-1,0 1,0 0,0-1,-1 1,1-2,0 0,-1 1,0-1,0 0,0 1,-1-1,1 1,-1-1,0 1,0 0,-1 0,1 0,-1 0,0 0,0 0,0 1,-1 0,1-1,-1 1,0 0,0 1,0-1,0 1,0 0,-3-2,1 3,-1 0,1 0,0 0,0 1,0 0,-1 0,1 0,0 1,0 0,0 0,0 1,0 0,0 0,0 0,0 1,1-1,-1 1,1 1,0-1,0 1,0 0,-3 4,-2 1,0 0,1 1,1 0,0 1,0 0,1 0,1 0,-1 1,2 0,-2 5,3-9,1 0,-1 0,1 0,1 0,0 1,0-1,0 1,1-1,0 1,1 0,0 0,1-1,-1 1,2 0,-1-1,1 1,0-1,1 0,0 1,1-1,-1 0,1-1,1 1,0-1,0 0,0 0,12 5,0-1,1 0,0-1,0-2,1 1,0-2,1-1,0 0,-1-2,2 0,-1-1,0-1,1-1,-1 0,1-2,-1-1,3 0,9 1</inkml:trace>
</inkml:ink>
</file>

<file path=ppt/ink/ink1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5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1,'-9'19,"2"1,1 0,0 0,1 1,2-1,0 1,1 0,1 0,1 0,0 0,4 18,-3-36,-1 0,1 0,0-1,0 1,0 0,1-1,-1 1,0-1,1 1,0-1,-1 0,1 0,0 1,0-1,0-1,1 1,-1 0,0 0,1-1,-1 1,1-1,-1 0,1 0,0 0,-1 0,1 0,0-1,0 1,0-1,-1 0,1 0,0 0,0 0,1 0,4-2,-1 1,1-1,0 0,-1-1,1 0,-1 0,0 0,0-1,0 0,0-1,4-3,133-107,-141 113,1 0,0 1,0-1,0 1,-1 0,1 0,0 1,0-1,1 1,-1 0,0 0,0 0,0 0,0 1,0 0,0 0,0 0,0 0,-1 0,1 1,0 0,-1 0,1 0,-1 0,0 0,1 1,-1-1,0 1,0 0,-1 0,1 0,-1 0,1 1,-1-1,0 1,0-1,0 3,0-2,0 0,0 0,0-1,0 1,1-1,0 0,0 1,0-1,0 0,0-1,0 1,1 0,-1-1,1 0,0 0,0 0,0 0,-1-1,2 1,-1-1,0 0,0 0,0-1,1 1,-1-1,0 0,0 0,1-1,-1 1,0-1,0 0,0 0,0 0,1 0,0-1,4-6,1 1,-1-1,0-1,-1 1,1-2,-2 1,0-1,0 0,0-1,-1 1,-1-1,0 0,-1-1,0 1,0-1,0-8,1-5</inkml:trace>
  <inkml:trace contextRef="#ctx0" brushRef="#br0" timeOffset="311.342">889 480,'5'-29,"6"-23,7-13,4-1,3 7,-2 9,0 7,0 12,-3 6,0 7,-4 2,0 4,2 4,3 3,-2 7,1 8,-4 8,-4 0</inkml:trace>
</inkml:ink>
</file>

<file path=ppt/ink/ink1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4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48,'-7'-6,"0"1,0 0,0 1,-1-1,0 1,1 1,-2 0,1 0,0 0,-1 1,1 1,-1-1,1 1,-1 1,0-1,1 2,-1-1,0 1,1 0,-1 1,1 0,-1 0,1 1,0 0,0 1,0-1,1 2,-1-1,1 1,0 0,0 0,0 1,1 0,0 0,-2 4,-1-3,0 1,1 0,0 0,0 1,1 0,0 0,0 1,1 0,1 0,0 1,0-1,1 1,0 0,1 0,0 0,1 1,0-1,1 1,0 0,1-1,0 1,2 10,3-14,1-1,0 0,0 0,1-1,-1 0,1 0,1 0,-1-1,1 0,0-1,0 0,0 0,0 0,1-1,0 0,-1-1,1 0,0-1,0 1,2-1,59 4,-39-4</inkml:trace>
  <inkml:trace contextRef="#ctx0" brushRef="#br0" timeOffset="373.984">952 20,'-56'22,"0"3,1 3,2 2,-18 14,-11 29,80-70,0-1,0 1,0 0,0-1,1 1,-1 0,1 0,0 0,-1 0,2 0,-1 0,0 0,1 1,-1-1,1 0,0 0,0 0,0 1,0-1,1 0,-1 0,1 0,0 1,0-1,0 0,0 0,1 0,-1-1,1 1,0 0,1 1,1 1,0-1,0 0,1 0,0 0,0 0,0-1,0 1,1-1,-1-1,1 1,0-1,0 0,0 0,0-1,0 1,0-1,0-1,0 1,0-1,1 0,-1-1,0 1,0-1,0 0,0-1,0 0,0 0,0 0,1-1,15-6,-1-1,0-1,0 0,-1-2,-1-1,0 0,2-4,172-207,-193 225,0-1,1 1,-1 0,0-1,0 1,1-1,-1 1,0 0,0-1,1 1,-1 0,0-1,1 1,-1 0,1-1,-1 1,0 0,1 0,-1-1,1 1,-1 0,1 0,-1 0,0 0,1 0,-1 0,1 0,-1 0,1 0,-1 0,1 0,-1 0,1 0,-1 0,1 0,-1 0,0 0,1 0,-1 1,1-1,-1 0,1 0,-1 1,0-1,1 0,-1 0,0 1,1-1,-1 1,0-1,1 0,-1 1,0-1,0 1,1-1,-1 1,6 32,-4-19,-2-13,1 13,1-1,0 1,1-1,0 0,1 0,1 0,0 0,0-1,1 0,1 0,0 0,1-1,0 0,1-1,0 1,0-2,11 9,-2-6,-3-2</inkml:trace>
  <inkml:trace contextRef="#ctx0" brushRef="#br0" timeOffset="724.391">1460 387,'143'-259,"-116"226,-27 32,0 1,1-1,-1 1,1-1,-1 1,0 0,1-1,0 1,-1-1,1 1,-1 0,1-1,-1 1,1 0,0 0,-1 0,1-1,-1 1,1 0,0 0,-1 0,1 0,0 0,-1 0,1 0,0 0,-1 0,1 0,0 1,-1-1,1 0,-1 0,1 1,0-1,-1 0,1 1,-1-1,1 0,-1 1,1-1,-1 1,0-1,1 1,-1-1,1 1,-1-1,0 1,1-1,-1 1,0 0,0-1,1 1,-1 0,0-1,0 1,0-1,0 2,6 53,-7-51,0 1,0-1,1 0,0 0,0 0,0 0,0 0,0 1,1-1,0 0,0 0,0 0,0 0,1 0,0-1,-1 1,1 0,1-1,-1 1,0-1,1 0,0 1,0-1,0 0,0-1,0 1,0-1,1 1,-1-1,1 0,3 1,0-4,1 0,-1 0,0-1,0 0,0-1,0 0,0 0,0 0,-1-1,1 0,-1 0,0 0,0-1,-1 0,1 0,-1-1,-1 1,1-1,-1 0,4-6,7-5,27-27,-29 33</inkml:trace>
</inkml:ink>
</file>

<file path=ppt/ink/ink1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22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59 445,'79'-15,"-2"-3,0-4,-1-4,-2-2,-1-4,-1-3,-2-3,32-25,-90 54,1 0,-2 0,1-2,-1 1,-1-2,0 1,-1-1,0-1,0-1,-8 12,-1 1,1-1,-1 0,1 0,-1 0,0 1,0-1,0 0,0 0,0 0,0 1,0-1,-1 0,1 0,-1 0,1 1,-1-1,0 0,0 1,0-1,1 1,-1-1,-1 1,1-1,0 1,0 0,-1-1,1 1,0 0,-1 0,1 0,-1 0,0 0,1 0,-1 1,0-1,1 0,-1 1,0-1,0 1,1 0,-1 0,0 0,0 0,0 0,1 0,-1 0,0 0,0 1,0-1,1 1,-1-1,0 1,1 0,-1-1,0 1,1 0,-2 1,-15 9,1 1,0 1,0 1,2 0,0 1,0 0,1 1,1 1,1 0,1 1,0 0,1 0,1 2,1-1,-2 7,-18 49,4 1,3 0,3 2,4 0,3 1,0 70,2-22,3-15,-6-1,-25 107,32-201,0 0,-1 0,-1-1,0 0,-1 0,-1-1,-1 0,-7 9,14-20,0 0,0 0,0-1,0 1,-1-1,1 0,-1 0,0 0,0 0,0-1,0 0,0 0,0 0,-1 0,1 0,-1-1,0 0,1 0,-1 0,0-1,1 1,-1-1,0 0,0-1,1 1,-1-1,0 0,1 0,-1 0,1-1,-1 0,1 0,-4-2,-2-3,1-1,1-1,-1 1,2-1,-1-1,1 0,0 0,1 0,0 0,1-1,0 0,1 0,-1-3,-4-8,-4-8,0-1,2-1,2 0,1 0,1-1,2 0,1 0,2-1,1-28,2 55,1 0,-1 0,1 0,0 0,1 0,0 0,0 1,0-1,1 1,0 0,0 0,1 0,-1 1,1-1,0 1,1 0,-1 1,1-1,0 1,0 0,1 1,-1-1,1 1,0 1,-1-1,1 1,0 0,1 1,-1-1,0 2,0-1,0 1,4 0,41-6,0-2,-1-2,0-3,0-2,24-11,97-58,-171 83,0 0,0 0,-1 0,1 0,0 0,0 0,0 0,1 0,-1 0,0 0,0 0,0 1,1-1,-1 0,0 1,1-1,-1 1,1-1,-1 1,0 0,1 0,-1 0,1 0,-1 0,1 0,-1 0,0 0,1 0,-1 1,1-1,-1 1,0-1,1 1,-1-1,0 1,1 0,-1-1,0 1,0 0,0 0,0 0,0 0,0 0,0 0,0 0,0 1,5 119,-5-22,5-74</inkml:trace>
</inkml:ink>
</file>

<file path=ppt/ink/ink1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26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0,'-37'5,"15"-3,0 1,0 1,0 1,0 1,1 1,0 0,-1 3,20-10,0 1,0 0,0 0,0 0,1 0,-1 0,0 0,1 0,-1 1,1-1,-1 0,1 1,-1 0,1-1,0 1,0 0,0-1,0 1,0 0,1 0,-1 0,0 0,1 0,-1 0,1 0,0 0,0 0,-1 0,2 0,-1 0,0 0,0 0,0 0,1 0,-1 0,1 0,0 0,0-1,-1 1,1 0,0 0,1 0,-1-1,0 1,0-1,1 1,0 0,70 43,-64-42,0 0,-1 1,0 0,0 0,0 1,0 0,0 0,-1 0,0 1,0 0,-1 0,4 5,-8-9,1 1,-1 0,0-1,0 1,0 0,0 0,0 0,-1 0,0 0,1 0,-1 0,0 0,0 0,0 0,-1-1,1 1,-1 0,0 0,0 0,0 0,0 0,0-1,0 1,-1 0,1-1,-1 0,0 1,0-1,0 0,0 0,0 0,0 0,-1 0,0 1,-94 46,-22-29,119-20,1 0,-1 0,0 1,0-1,1 0,-1 0,0 1,1-1,-1 0,0 0,0 1,1-1,-1 0,0 1,0-1,0 0,0 1,0-1,1 0,-1 1,0-1,0 0,0 1,0-1,0 1,0-1,0 0,0 1,0-1,0 0,0 1,0-1,-1 1,1-1,0 0,0 1,0-1,0 0,-1 1,1-1,0 0,0 0,-1 1,1-1,0 0,0 1,-1-1,1 0,0 0,-1 0,1 1,0-1,-1 0,1 0,0 0,-1 0,1 0,13 4</inkml:trace>
</inkml:ink>
</file>

<file path=ppt/ink/ink1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24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57 408,'167'-17,"63"-12,-118 18,-88 11</inkml:trace>
  <inkml:trace contextRef="#ctx0" brushRef="#br0" timeOffset="234.112">1 662,'43'5,"34"-3,13-3,1 0,-11-5,-8-2,-13 1,-15 2</inkml:trace>
  <inkml:trace contextRef="#ctx0" brushRef="#br0" timeOffset="863.749">678 1170,'433'-480,"-44"-18,-248 326,-140 171,-1 0,1 0,-1 0,1 0,-1 0,1 0,-1 0,1 0,0 0,0 0,0 0,-1 1,1-1,0 0,0 0,0 1,0-1,0 1,0-1,0 1,0-1,1 1,-1-1,0 1,0 0,0 0,0 0,1 0,-1 0,0 0,0 0,0 0,0 0,1 0,-1 1,0-1,0 0,0 1,0-1,0 1,0-1,0 1,0 0,0-1,0 1,0 0,0 0,0 0,-1-1,1 1,0 0,0 0,-1 0,1 1,5 141,-8-91,0 1,0-3,2 1,2-1,2 1,4 3,-5-38,6 65,-9-79,0 0,-1 0,1 0,0 0,-1 0,0 0,1 0,-1 0,0 0,0 0,0 0,0 0,-1-1,1 1,0 0,-1-1,1 1,-1-1,0 1,1-1,-1 0,0 0,0 0,0 0,0 0,0 0,0 0,0-1,0 1,0-1,0 1,0-1,0 0,-2 0,-13-1,1-1,0 0,0-1,0-1,0-1,1 0,-1-1,1-1,1 0,-3-2,-10-4,-24-8,-1 1,-1 3,-45-9,-10 6,80 17</inkml:trace>
</inkml:ink>
</file>

<file path=ppt/ink/ink1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26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7 988,'-4'15,"2"-11,2-5</inkml:trace>
  <inkml:trace contextRef="#ctx0" brushRef="#br0" timeOffset="256.819">64 198,'0'0</inkml:trace>
  <inkml:trace contextRef="#ctx0" brushRef="#br0" timeOffset="520.728">176 1073,'140'-227,"-139"225,0 0,0 0,0 0,0 1,0-1,0 0,1 1,-1-1,0 1,1-1,-1 1,1 0,0 0,-1 0,1-1,0 2,0-1,-1 0,1 0,0 0,0 1,0-1,0 1,0 0,0 0,0-1,0 1,0 1,0-1,0 0,0 0,0 1,0-1,0 1,0-1,0 1,0 0,-1 0,1 0,0 0,0 0,-1 0,1 0,-1 1,1-1,-1 1,0-1,1 1,-1-1,0 1,29 50,-29-45,2 0,-1-1,1 1,0 0,0-1,1 0,0 0,0 0,0 0,1-1,0 1,0-1,0 0,0-1,1 1,0-1,0 0,0-1,1 0,-1 1,1-2,0 1,0-1,-1 0,1-1,5 1,-2-6,0-1,-1 0,1-1,-1 0,-1-1,1 0,-1 0,0-1,-1 1,0-2,0 1,0-1,-1 0,-1-1,0 1,0-1,-1 0,0 0,2-8,47-132,-49 129</inkml:trace>
  <inkml:trace contextRef="#ctx0" brushRef="#br0" timeOffset="1188.346">1220 283,'-33'48,"-17"40,6 14,10-5,11-10,9-14,7-15,10-8,4-8,6-6,5-4,5-3,3-2,2-5,-4-6</inkml:trace>
  <inkml:trace contextRef="#ctx0" brushRef="#br0" timeOffset="1919.263">1306 875,'22'-2,"1"-1,-1-1,0-1,0-1,0 0,-1-2,0-1,8-5,-12 6,-1-2,0 0,0-1,-2-1,1 0,-1-1,-1 0,0-1,-1 0,-1-1,0-1,-1 0,7-14,-15 27,0 1,-1-1,1 0,0 0,-1 0,0 0,0 0,0 0,0 0,0 0,-1 0,0 0,1 0,-1-1,0 1,0 0,-1 0,1 0,-1 0,1-1,-1 1,-1-2,0 4,-1 1,1 0,0-1,-1 1,1 0,0 0,-1 0,1 1,-1-1,1 0,0 1,0 0,-1-1,1 1,0 0,0 0,0 1,0-1,0 0,0 0,0 1,0 0,1-1,-1 1,0 0,1 0,0-1,-1 1,1 0,0 1,-1 0,0 0,-4 2,0 1,1 0,0 0,0 0,0 1,1-1,0 1,0 0,0 0,1 1,1-1,-1 1,1-1,0 1,1 0,0 0,0 0,0 0,1 0,1 0,-1 0,2 6,2-9,0 0,0 0,0-1,0 0,1 1,0-1,0-1,0 1,0-1,1 0,-1 0,1-1,0 1,-1-1,1-1,0 1,0-1,1 0,-1 0,0-1,0 1,0-1,0-1,1 1,-1-1,0 0,0-1,0 0,1 0,12-4,0-1,0 0,-1-2,0 0,0-1,-1-1,0 0,-1-2,-1 1,0-2,0 0,-2-1,0 0,0-1,0-4,-11 18,0-1,0 0,0 0,-1 0,1 0,-1 0,0 0,0 0,0-1,0 1,-1 0,1 0,-1-1,0 1,0 0,0-1,0 1,-1-3,-1 6,0 0,0 0,0 0,0 0,0 0,0 0,0 1,0-1,0 1,1-1,-1 1,0 0,0 0,1 0,-1 0,0 0,1 0,-1 1,1-1,-1 0,1 1,0-1,0 1,-1-1,1 1,0 0,0-1,1 1,-1 0,0 0,0 0,-3 2,1 0,-1 1,0-1,1 1,0 0,0-1,0 1,1 1,0-1,0 0,0 1,1-1,-1 1,1-1,1 1,-1 0,1-1,0 1,0 0,0-1,1 1,0 0,0-1,1 1,-1-1,1 1,0-1,1 0,-1 0,1 0,0 0,1 0,-1-1,1 0,3 4,-1-3,0 0,0-1,1 0,-1-1,1 1,0-1,0-1,0 1,0-1,0 0,0-1,1 0,-1 0,1 0,-1-1,1 0,-1-1,1 1,-1-2,7-1,6-2,-1-1,0-1,0-1,0-1,-1 0,-1-2,2-1,1-2,0-2,-2 0,0-1,0-1,-2-1,0 0,-2-1,0 0,-1-1,-1-1,1-4,-7-18,-6 44,-1-1,1 0,0 0,0 1,0-1,0 0,-1 1,1-1,0 0,-1 1,1-1,0 1,-1-1,1 0,-1 1,1-1,-1 1,1-1,-1 1,1-1,-1 1,0 0,1-1,-1 1,0 0,1-1,-1 1,0 0,1 0,-1 0,0-1,1 1,-1 0,0 0,0 0,1 0,-1 0,0 0,1 1,-1-1,0 0,0 0,1 0,-1 1,0-1,1 0,-1 1,1-1,-1 1,0-1,1 1,-1-1,1 1,-1-1,1 1,-1-1,1 1,-10 11,0-1,1 1,1 1,0 0,0 0,1 1,1-1,1 1,0 1,0-1,2 1,-1 0,2-1,0 9,0-18,1 1,1-1,-1 1,1 0,0-1,0 1,0-1,1 1,0-1,0 1,0-1,1 1,0-1,0 0,0 0,1 0,0 0,-1 0,2-1,-1 1,1-1,-1 0,1 0,0 0,1 0,-1-1,0 0,1 1,0-2,0 1,0-1,0 1,0-1,1-1,-1 1,0-1,1 0,-1 0,1-1,0 1,-1-1,3 0,14-5</inkml:trace>
  <inkml:trace contextRef="#ctx0" brushRef="#br0" timeOffset="2188.331">2998 395,'-48'59,"2"2,3 1,-30 60,64-108,2 1,0 1,0-1,2 1,0 0,1 1,-1 9,4-22,0 1,1-1,0 1,0-1,0 1,0-1,1 1,0-1,0 0,0 1,0-1,1 0,-1 1,1-1,0 0,1 0,-1-1,1 1,-1 0,1-1,0 0,1 1,-1-1,0 0,1-1,0 1,0-1,-1 1,4 0,0 0,-1 0,1 0,0-1,-1 0,1-1,0 1,0-1,0 0,0-1,0 0,0 0,1-1,-1 1,0-1,-1-1,1 0,0 0,0 0,-1 0,1-1,-1 0,0-1,1 0,-2 0,1 0,0 0,-1-1,0 0,0 0,0 0,-1-1,0 0,0 1,0-2,-1 1,2-4,1-10</inkml:trace>
  <inkml:trace contextRef="#ctx0" brushRef="#br0" timeOffset="2438.283">2575 678,'34'0,"30"0,13 0,0-5,-10-1,-11 0,-14 1</inkml:trace>
  <inkml:trace contextRef="#ctx0" brushRef="#br0" timeOffset="2669.342">3252 227,'20'50,"-2"2,-2 1,-3 0,-2 0,-3 1,0 13,-5-42,-1 1,-1-1,-1 1,-2-1,0 0,-2 1,0-1,-2 0,-1-1,0 0,-2 0,-1 0,-1-1,-1-1,-1 0,-1 0,-1-2,0 1,-2-2,0 0,-1-1,-10 6,-70 38,79-54</inkml:trace>
  <inkml:trace contextRef="#ctx0" brushRef="#br0" timeOffset="3117.747">3451 819,'38'-5,"27"-1,13 0,-3 1,-9 1,-16-3,-12 0,-7 0,-4 2,-2 2,-1-4,1 0,-4 1</inkml:trace>
  <inkml:trace contextRef="#ctx0" brushRef="#br0" timeOffset="3316.853">3761 537,'-5'43,"-1"29,-1 7,2-6,2-9,6-12,2-10,1-7,-1-4,3-8,1-8</inkml:trace>
  <inkml:trace contextRef="#ctx0" brushRef="#br0" timeOffset="3588.594">4212 367,'5'44,"6"32,2 14,-2-4,-3-11,-2-10,-3-10,-1-11,-2-7,0-5,0-4,-1-6</inkml:trace>
  <inkml:trace contextRef="#ctx0" brushRef="#br0" timeOffset="3989.898">4128 481,'47'-25,"1"2,0 2,2 3,22-5,26 10,-95 13,-1 0,1 0,-1 0,1 0,-1 1,1-1,-1 1,1 0,-1-1,0 1,1 0,-1 0,0 1,0-1,0 0,0 1,0 0,0-1,0 1,0 0,-1 0,1 0,-1 0,1 0,-1 0,0 0,0 0,0 1,0-1,0 1,0-1,-1 0,1 1,-1-1,0 1,1 0,-3 8,0 0,0 0,-1-1,0 1,-1-1,0 0,-1 0,0-1,0 1,-1-1,-1 0,1 0,-1-1,-1 0,1 0,-2-1,-3 3,-40 49,50-57,-1 0,1 1,1 0,-1-1,0 1,1 0,-1 0,1 0,0 0,0 0,0 0,0 0,1 0,-1 0,1 1,0-1,0 0,0 0,0 0,0 1,1-1,0 0,-1 0,1 0,0 0,1 0,-1 0,0 0,1 0,0 0,-1-1,1 1,2 1,92 65,-47-39,-46-28,1 0,-1 1,1-1,-1 1,0 0,0 0,0 0,-1 1,1-1,-1 0,0 1,1 0,-2 0,1-1,0 1,-1 0,0 1,0-1,0 0,0 0,-1 0,1 0,-1 1,0-1,-1 0,1 0,-1 1,1-1,-1 0,-1 0,1 0,-1 0,1 0,-1 0,0-1,0 1,-1 0,1-1,-14 15,0 0,-1-1,-1-1,0-1,-1-1,-1 0,-1-1,1-2,-2 0,1-1,-20 6,40-16,-59 21,35-16</inkml:trace>
  <inkml:trace contextRef="#ctx0" brushRef="#br0" timeOffset="4551.648">5087 594,'-34'19,"-20"25,-1 11,8 5,13-3,12-6,10-7,11-11,11-7,9-7,5-7,9-6,3-3,1-8,-6-2</inkml:trace>
  <inkml:trace contextRef="#ctx0" brushRef="#br0" timeOffset="4817">5341 678,'-13'16,"1"0,1 1,0 1,1 0,1 0,1 1,1 0,0 1,1-1,2 1,-2 13,5-31,1 0,0 1,0-1,0 0,0 0,1 1,-1-1,1 0,-1 0,1 0,0 0,-1 0,1 0,0 0,0 0,1 0,-1 0,0 0,1-1,-1 1,1 0,-1-1,1 1,0-1,0 0,0 0,0 1,0-1,0 0,0-1,0 1,0 0,0-1,0 1,0-1,1 1,-1-1,0 0,0 0,0 0,1 0,-1-1,1 1,92-31,-85 25,0 0,-1-1,0 0,0 0,-1 0,0-2,0 1,-1-1,0 0,0 0,-1 0,0-1,-1 0,0-1,-1 1,0-1,-1 0,0 1,0-2,-1 1,-1 0,0 0,0-1,-1 1,0 0,-2-5,-38-57,26 54</inkml:trace>
  <inkml:trace contextRef="#ctx0" brushRef="#br0" timeOffset="5151.064">5877 537,'-12'6,"-1"1,1 1,0 0,1 0,0 1,0 1,1-1,0 2,1 0,0 0,1 0,0 1,1 0,-6 12,13-21,-1 0,1 0,0 0,-1 0,1 0,1 0,-1-1,0 1,1 0,-1 0,1 0,0 0,0-1,0 1,0 0,1-1,-1 1,1-1,-1 1,1-1,0 0,0 1,0-1,0 0,0 0,1-1,-1 1,0 0,1-1,0 1,-1-1,1 0,0 0,-1 0,1 0,0-1,0 1,2-1,-1 2,1-1,0 1,-1 0,0 0,0 1,1-1,-2 1,1 0,0 0,0 0,-1 0,0 1,1 0,-1-1,-1 1,2 1,-4 0,0 0,-1 0,1 0,-1 0,0 0,0 0,-1 0,0 0,1-1,-2 1,1-1,0 1,-1-1,0 0,0 0,0 0,0 0,-1-1,1 1,-1-1,0 0,0 0,0 0,-1-1,1 1,-1-1,1 0,-5 1,-17 8,2-4</inkml:trace>
  <inkml:trace contextRef="#ctx0" brushRef="#br0" timeOffset="5506.801">6329 198,'-31'49,"3"1,2 1,2 1,3 2,2 0,2 1,-9 56,22-97,1 0,0 0,1 0,0 1,1-1,1 0,0 1,1-1,0 0,1 1,1-1,0 0,1 0,1-1,0 1,0-1,2 0,0 0,0-1,1 0,0 0,1-1,1 0,0-1,0 0,1 0,29 6,-21-13</inkml:trace>
  <inkml:trace contextRef="#ctx0" brushRef="#br0" timeOffset="6237.368">6442 819,'45'-22,"-1"-2,-1-2,-1-2,-1-2,-2-1,20-21,-18-1,-40 52,1-1,-1 1,0-1,0 1,0-1,-1 0,1 1,0-1,-1 0,1 0,-1 0,1 1,-1-1,0 0,0 0,0 0,0 0,0 0,0 0,0 1,-1-1,1 0,-1 0,1 0,-1 1,0-1,0 0,0 1,0-1,0 0,0 1,-1-1,-2 1,0 0,0 0,0 1,0-1,0 1,0 0,0 0,-1 1,1-1,0 1,0 0,0 0,0 0,0 1,0-1,1 1,-1 0,0 0,1 0,-1 1,1-1,0 1,0 0,0 0,0 0,0 0,1 0,-1 1,-9 10,0-1,2 2,-1-1,2 1,0 1,1 0,0 0,1 0,1 1,1 1,5-13,0-1,0 1,0-1,0 0,1 1,0-1,0 1,1-1,-1 0,1 0,-1 0,2 0,-1 0,0 0,1 0,-1-1,1 1,0-1,0 0,0 0,1 0,-1 0,1 0,0-1,0 0,-1 1,2-1,-1-1,0 1,0-1,0 1,1-1,-1-1,1 1,-1-1,0 1,1-1,-1 0,1-1,-1 1,1-1,-1 0,0 0,1 0,-1-1,0 1,0-1,0 0,3-2,18-8,0-1,-1 0,0-2,-1-1,-1-1,0-1,-1-1,-2 0,0-2,0 0,-2-1,13-23,-22 32,-16 20,-13 19,-17 81,37-104,1 0,-1 0,1 0,0 0,0 0,0 0,0 0,0 0,1 0,-1-1,1 1,0 0,0 0,0 0,0-1,0 1,1-1,-1 1,1-1,0 1,0-1,0 0,0 0,0 0,0 0,0 0,1 0,-1-1,1 1,-1-1,1 1,-1-1,1 0,0 0,0-1,0 1,1 0,6-2,0 0,0-1,0-1,-1 1,1-1,0-1,-1 0,0 0,0-1,0 0,-1-1,1 0,-1 0,-1 0,1-1,-1 0,0-1,-1 0,0 0,0 0,-1-1,0 0,0 0,2-7,32-38,43-70,-110 144,14-4,1 0,1 1,0 0,1 1,1 0,0 1,2 0,0 0,1 1,1 0,1 0,1 1,0-1,2 1,2-17,0-1,1 1,-1-1,1 1,0-1,0 1,0-1,0 0,0 1,1-1,-1 0,1 0,0 0,0 0,0 0,1-1,-1 1,1-1,-1 1,1-1,0 0,0 0,0 0,0 0,0-1,0 1,1-1,-1 0,0 0,1 0,-1 0,1-1,-1 1,1-1,-1 0,1 0,-1 0,1 0,-1-1,1 0,-1 1,1-1,0-1,21-4</inkml:trace>
  <inkml:trace contextRef="#ctx0" brushRef="#br0" timeOffset="6519.795">7853 311,'-42'51,"3"2,3 2,1 1,1 7,30-57,-1 0,1 0,1 0,-1 0,1 1,0 0,1-1,0 1,0 0,0 0,1 0,0 1,0-1,1 0,-1 0,2 1,-1-1,1 0,0 0,1 0,0 0,0 0,0 0,1 0,0-1,0 1,1-1,0 0,0 0,5 6,-4-7,1 0,0-1,0 0,0 0,1 0,-1 0,1-1,0 0,0-1,0 0,0 0,0 0,1-1,-1 0,0 0,1-1,-1 0,1 0,-1-1,1 0,-1 0,0-1,0 0,1 0,-1 0,-1-1,1 0,5-4,17-30,-21 17</inkml:trace>
  <inkml:trace contextRef="#ctx0" brushRef="#br0" timeOffset="6756.324">7542 537,'39'5,"31"-4,14-1,-3-1,-10-5,-13-2,-11 1,-8-4,-12 1</inkml:trace>
  <inkml:trace contextRef="#ctx0" brushRef="#br0" timeOffset="6987.654">7966 1,'29'57,"-3"1,-2 2,-3 1,-3 0,-2 1,-1 12,-9-31,-2-1,-2 1,-1 0,-3-1,-1 1,-3-1,-1 1,-2-2,-2 1,-1-1,-2-1,-2-1,-2 0,-2-1,-1 0,-2-2,-5 4,14-21,-2 0,0-2,-1 0,-1 0,0-2,-9 5,4-2</inkml:trace>
  <inkml:trace contextRef="#ctx0" brushRef="#br0" timeOffset="11607.038">8220 1271,'-5'5,"-11"6,-7 6,-6 0,-1 2,-2-2,1 1,0-3,1 1,1-2,5-4</inkml:trace>
</inkml:ink>
</file>

<file path=ppt/ink/ink1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43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0 536,'1'227,"0"-216,0 0,1 0,1-1,-1 1,2 0,-1-1,2 0,-1 0,2 0,-1 0,3 2,-5-8,-1 0,1-1,1 0,-1 1,0-1,1 0,-1-1,1 1,0 0,0-1,0 0,0 0,1 0,-1-1,0 0,1 1,-1-1,1-1,-1 1,1-1,0 0,-1 0,1 0,-1 0,1-1,0 0,-1 0,1 0,4-3,0 0,0 0,0-1,0 0,-1 0,0-1,0 0,-1-1,1 0,3-4,-6 4,1 1,1 0,-1 0,1 1,0 0,0 0,0 1,1-1,0 2,-1-1,1 1,1 0,3 0,67 21,-38-3,-32-13,0 0,1-1,-1 0,1-1,-1 0,0 0,1-1,-1 0,0-1,0 0,0 0,0-1,0 0,0-1,-1 0,1 0,-1-1,0 0,0-1,-1 1,0-1,0-1,0 1,-1-1,0-1,0 1,-1-1,1-1,1 1,0 0,0 0,-1-1,0 1,0-2,-1 1,0 0,-1-1,0 0,-1 0,0 0,0-1,-1 1,-1-1,0 1,0-1,-1 0,0 1,-1-1,0 1,0-1,-2 1,1-1,-1 1,-4-9,-5 2,1 3</inkml:trace>
  <inkml:trace contextRef="#ctx0" brushRef="#br0" timeOffset="1118.785">1044 0,'-24'142,"6"1,6 1,6 0,9 50,-4-191,0 0,1-1,0 1,-1 0,1 0,0 0,1 0,-1 0,0 0,1-1,-1 1,1 0,0 0,0-1,0 1,1 0,-1-1,0 1,1-1,0 0,-1 1,1-1,0 0,0 0,0 0,1 0,-1-1,0 1,1-1,-1 1,1-1,0 0,-1 0,1 0,0 0,-1 0,1-1,0 1,0-1,7-1,0-2,0 1,0-1,0-1,-1 0,1 0,-1-1,0 0,0 0,-1-1,0 0,0-1,0 0,5-2,148-155,-160 163,1 0,-1-1,1 1,-1 0,1 0,-1 1,1-1,-1 0,1 0,0 1,0-1,-1 1,1-1,0 1,0 0,0 0,-1 0,1 0,0 0,0 0,0 0,-1 0,1 1,0-1,0 1,-1-1,1 1,0 0,-1 0,1 0,-1 0,1 0,-1 0,0 0,1 0,-1 1,0-1,0 0,1 1,-1-1,0 1,-1-1,1 1,0 0,0-1,-1 1,1 0,-1-1,1 1,-1 1,3 3,0 0,0 0,0 0,1-1,-1 1,1-1,1 0,-1-1,1 1,0-1,0 1,0-1,0-1,1 1,0-1,-1 0,1 0,1-1,-1 0,0 0,0 0,1-1,-1 0,1 0,-1 0,1-1,-1 0,1-1,4 0,0 0,0-1,0-1,0 0,0 0,-1-1,1 0,-1-1,0 0,-1-1,1 0,-1 0,0-1,0 0,-1-1,0 0,-1 0,1-1,-1-1,-4 6,-1-1,1 0,-1 0,-1 0,1 0,-1-1,0 1,0 0,0-1,-1 1,0 0,0-1,0 1,-1-1,1 1,-2 0,0-4,1 6,1 0,-1 1,0-1,0 1,0 0,0-1,-1 1,1 0,-1 0,1 0,-1 0,0 0,0 0,0 0,0 0,0 1,0-1,0 1,-1 0,1-1,0 1,-1 0,1 1,-1-1,1 0,-1 1,0-1,1 1,-1 0,0 0,1 0,-1 0,1 0,-1 0,0 1,0 0,-5 2,0 2,0-1,1 1,-1 0,1 1,0-1,0 2,1-1,0 1,0 0,0 0,1 0,0 1,1 0,0 0,0 0,0 0,1 1,0 1,0-5,0 1,0 0,1 0,-1 0,1 0,1 1,-1-1,1 0,0 1,1-1,0 1,0-1,0 1,1-1,-1 1,2-1,-1 0,1 0,0 1,0-1,0 0,1 0,0-1,0 1,1-1,0 1,0-1,0 0,0 0,1-1,0 1,-1-1,2 0,-1-1,0 1,1-1,3 1,12 3,1-2,1-1,-1-1,1-1,-1-1,1 0,-1-2,1-1,0-1,-1 0,0-2,0-1,0 0,8-5,0-2,-1-1,-1-2,-1 0,0-2,-1-1,-1-1,0-1,-2-1,10-13,38-68,-69 98,1 1,-1-1,-1 0,1 1,-1-1,1 0,-1 0,-1 0,1 0,-1 0,0 0,0 0,0 0,-1 0,1 0,-1 0,-1 0,1 1,-1-1,1 0,-1 1,-1-1,0-1,1 3,-1 0,1 0,-1 1,1 0,-1-1,0 1,0 0,0 0,0 0,0 1,0-1,-1 1,1 0,0 0,-1 0,1 0,-1 0,1 1,-1 0,1 0,-1 0,1 0,-1 0,0 1,1-1,-1 1,1 0,0 0,-1 0,1 1,0-1,-1 1,-92 69,88-62,1 0,0 0,1 0,0 1,0 0,1 1,1-1,-1 1,-1 7,6-14,-1 0,0 0,1-1,-1 1,1 0,0 0,0 0,1 0,-1-1,1 1,0 0,0 0,0-1,1 1,-1-1,1 1,0-1,0 1,0-1,0 0,0 0,1 0,-1 0,1-1,0 1,0-1,0 1,0-1,1 0,0 0,10 4,1 0,0-2,0 0,1 0,-1-1,1-1,-1-1,1 0,0-1,0-1,-1 0,7-3,32 2,81 6,-132-2,1 1,-1-1,1 0,-1 1,0 0,0 0,0 0,-1 0,1 0,-1 0,1 1,-1-1,0 1,-1 0,1 0,-1 0,1-1,-1 1,0 1,0-1,0 0,0 0,0-1,1 1,0 0,0 0,0-1,0 1,1-1,-1 0,1 1,0-1,0 0,0-1,0 1,0-1,1 1,-1-1,1 0,10 1,-1 0,1-1,0-1,-1-1,1 0,0 0,-1-1,1-1,0-1,-1 0,0 0,0-1,0-1,0 0,-1-1,1 0,-1-1,-1-1,8-5,-1-2,-1 0,0-1,-1-1,-1 0,-1-1,0-1,-1 0,-1-1,6-15,-14 27,-1 0,0 0,-1 0,0-1,0 1,-1-1,1 1,-2-1,0 1,0-1,0 1,-1-3,0 9,1-1,-1 0,1 0,-1 1,0-1,0 0,0 1,-1-1,1 1,0 0,-1-1,0 1,1 0,-1 0,0 0,0 0,0 0,-1 0,1 1,0-1,-1 1,1 0,-1-1,1 1,-1 0,0 0,1 1,-1-1,0 0,1 1,-1 0,0 0,0 0,0 0,1 0,-1 0,0 1,-1 0,-5 0,0 1,1 0,-1 1,0 0,1 0,-1 1,1 0,0 0,0 1,1 0,-1 1,1 0,0 0,1 0,0 1,0 0,0 0,1 0,0 1,0 0,1 0,-3 6,-1 3,1 1,2 0,-1 0,2 0,0 0,1 1,1 0,1-1,1 1,1 14,0-24,0 0,1 0,0 0,1 0,-1 0,2 0,-1-1,1 1,1-1,-1 0,1 0,1-1,-1 1,1-1,1-1,-1 1,1-1,0 0,1 0,-1-1,1 0,0 0,0-1,1 0,0-1,-1 0,2 0,22 6,0-1,1-1,-1-2,1-2,1 0,30-3,-31-1</inkml:trace>
</inkml:ink>
</file>

<file path=ppt/ink/ink1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47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0 908,'107'-194,"56"-69,56-97,-161 274,-57 86,0-1,0 1,0-1,0 1,0-1,0 1,1-1,-1 1,0 0,0 0,0 0,1 0,-1 0,0 0,0 0,1 0,-1 0,0 0,0 1,0-1,0 0,1 1,-1-1,0 1,0 0,0-1,0 1,0 0,0 0,0-1,-1 1,1 0,0 0,0 0,0 0,-1 0,1 0,-1 0,1 0,-1 0,1 1,-1-1,25 57,-22-48,70 238,25 34,-56-164,-42-117,0 0,0 0,0 0,0 0,0 0,0 0,0 0,-1 0,1 0,0 0,-1 0,1 0,0 0,-1-1,0 1,1 0,-1 0,1 0,-1-1,0 1,1 0,-1-1,0 1,0 0,0-1,1 1,-1-1,0 0,0 1,0-1,0 1,0-1,0 0,0 0,0 0,0 0,0 0,0 0,0 0,0 0,0 0,0 0,0 0,0 0,0-1,0 1,0 0,1-1,-1 1,0-1,-52-21,50 20,-486-297,416 255,56 33</inkml:trace>
</inkml:ink>
</file>

<file path=ppt/ink/ink1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47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12,'-10'-3,"-1"0,0 1,0 0,0 1,-1 0,1 1,0 0,0 1,0 0,0 1,0 0,0 1,0 0,0 1,1 0,0 0,-4 3,-24 6,7-3,18-7,1 0,-1 1,1 1,0 0,0 0,1 1,-1 1,1 0,0 1,-5 4,15-11,0 0,0 0,0 0,0 0,0 1,0-1,0 0,0 0,1 1,-1-1,0 1,1-1,-1 0,1 1,-1-1,1 1,0-1,0 1,-1-1,1 1,0-1,1 1,-1-1,0 1,0-1,1 1,-1-1,0 1,1-1,0 1,-1-1,1 0,0 1,0-1,-1 0,1 0,0 1,0-1,1 0,-1 0,0 0,0 0,0-1,1 1,-1 0,0 0,1-1,-1 1,1-1,74 27,-51-22,-19-4,0-1,1 1,-1 0,0 0,0 0,0 1,0 0,0 0,0 1,0 0,-1 0,1 0,-1 0,0 1,0 0,0 0,-1 0,1 1,-1 0,3 4,-7-3,-1 1,0 0,0-1,0 1,-1-1,0 0,0 1,0-1,-1 0,0 0,0 0,-1-1,0 1,0-1,0 0,0 0,-1 0,0-1,0 1,0-1,0-1,-2 2,-35 28,-74 77,114-108,1 0,0 0,0-1,0 1,1 0,-1 0,0 0,1 0,-1 0,1 0,-1 0,1 1,0-1,0 0,0 0,0 0,1 0,-1 0,0 0,1 0,0 0,-1 0,1 0,0 0,0 0,0 0,0 0,0-1,1 1,-1 0,0-1,1 1,-1-1,1 0,0 1,-1-1,1 0,0 0,0 0,0 0,0 0,0 0,0-1,91 33,-81-29,1-2,0 0,-1 0,1-1,0-1,0 0,0-1,0 0,-1-1,1 0,0-1,-1 0,0-1,0-1,0 0,0 0,-1-2,7-4,1-3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1:39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6,'0'-4,"0"3,0 5,-4 3,-1 3,-1 5,2 4,1-2</inkml:trace>
</inkml:ink>
</file>

<file path=ppt/ink/ink1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48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0,'3'134,"5"0,6 0,11 25,39 178,-53-263,-6-52,-1 2,-1-1,-1 0,-1 0,-1 1,-2-1,0 1,-2 6,-2-5</inkml:trace>
</inkml:ink>
</file>

<file path=ppt/ink/ink1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52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311 240,'-1'1,"-1"0,0 1,1-1,-1 0,1 1,-1-1,1 1,0 0,0-1,-1 1,1 0,1 0,-1 0,0 0,0 0,1 0,-1 0,1 0,-1 0,1 0,0 0,0 0,0 0,0 0,0 0,0 0,1 0,-1 0,1 2,19 178,10 123,-48-157,14-100,8-26</inkml:trace>
  <inkml:trace contextRef="#ctx0" brushRef="#br0" timeOffset="518.338">1 324,'15'-24,"1"0,1 1,1 0,1 2,1 0,1 1,1 1,1 2,0 0,1 1,1 1,0 1,1 2,0 0,1 2,0 1,1 1,22-3,-28 7,0 2,0 1,0 1,0 0,0 2,0 0,20 6,-39-7,1 0,0 1,-1-1,1 1,-1 0,0 0,1 0,-1 0,0 0,0 1,-1 0,1-1,0 1,-1 0,0 0,1 0,-1 1,0-1,-1 1,1-1,-1 1,1-1,-1 1,0 0,-1-1,1 1,-1 0,1 0,-1 0,0 3,-1 3,0 0,-1 1,0-1,0 0,-1 0,-1 0,0-1,0 1,0-1,-1 0,-2 1,-22 30,-2-1,-1-2,-2-1,-14 10,-27 28,71-72,1 1,-1-1,0 1,1-1,0 1,0 0,0 1,0-1,0 0,1 1,-1 0,1-1,0 1,0 0,1 0,-1 0,1 0,0 1,0-1,0 0,0 0,1 1,0-1,0 0,0 1,0-1,1 0,-1 1,1-1,1 0,-1 0,0 1,1-1,0-1,0 1,0 0,0 0,2 2,12 4,0 0,0-1,1-1,0 0,1-2,-1 0,15 3,62 24,-84-28,0 0,-1 1,0 0,0 1,0 0,-1 0,0 1,0 0,-1 0,4 5,-9-9,1 0,-1 0,1-1,-1 1,0 1,-1-1,1 0,-1 0,0 1,0-1,0 0,-1 1,1-1,-1 1,0-1,0 1,-1-1,1 1,-1-1,0 0,0 1,-1-1,1 0,-1 0,0 0,-2 4,-5 6,0-1,-1 0,0-1,-1 0,-1 0,1-1,-2-1,0 0,0 0,0-1,-1-1,-1-1,1 0,-1 0,0-2,-1 0,-10 2,1-1,8-2,-1 1,1-2,-1-1,1 0,-1-1,0-1,1 0,-13-3,17 1,0 0,0-2,0 1,0-2,1 0,-1 0,1-1,1 0,-11-8,8 4</inkml:trace>
</inkml:ink>
</file>

<file path=ppt/ink/ink1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55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374 337,'-19'-5,"0"1,0 0,0 1,-1 2,1 0,-1 0,1 2,-1 1,1 0,-1 1,1 1,0 1,-5 3,17-5,1 1,-1 0,1 0,0 0,0 1,1 0,-1 0,1 1,0-1,0 1,1 0,0 1,0-1,0 1,1 0,0 0,0 0,1 0,0 0,0 0,1 1,0-1,0 1,0-1,1 1,0-1,1 1,0-1,0 2,0 1,1 1,0-1,0 0,1 0,0 0,1 0,0-1,0 1,1-1,0 0,1 0,0-1,1 1,-1-2,2 1,-1-1,1 0,0 0,0-1,8 5,-7-10,1 1,-1-1,1-1,-1 0,0 0,1-1,-1 0,0-1,1 0,-1 0,0-1,0 0,-1-1,1 0,-1 0,0-1,0 0,0 0,0-1,-1 0,0 0,-1-1,1 0,3-5,4 0,16-16,0-1,-2-1,-1-2,-2 0,-1-2,-2-1,-1-1,-2-1,-1 0,-1-5,-10 22,-35 91,26-64,0-1,1 1,-1 0,1-1,1 1,-1 0,1 0,0-1,1 1,0 0,0 0,0-1,1 1,0-1,0 1,0-1,1 0,0 0,1 0,-1 0,1 0,0-1,0 1,1-1,0 0,-1-1,2 1,-1-1,0 0,1 0,0-1,0 0,0 0,0 0,1-1,0 1,15-1,0-1,-1-1,1-1,0-1,0-1,0-1,-1-1,0-1,0 0,0-2,-1 0,0-1,-1-2,0 0,0 0,-2-2,1 0,-1-1,-1-1,-1-1,0 0,-1-1,-1 0,1-4,-5 12,0-1,-1 0,-1 0,0-1,0 0,-1 0,0-1,-1 0,0 0,-1 0,-1-1,0 1,0-1,-1 0,-1 1,0-1,-1 0,-1-6,0 16,0 0,0 0,0 1,0-1,0 0,-1 0,0 1,1-1,-1 1,0 0,0-1,0 1,-1 0,1 0,0 0,-1 0,1 1,-1-1,0 1,0 0,1-1,-1 1,0 0,0 1,0-1,0 0,0 1,0 0,0 0,0 0,0 0,0 0,-1 0,1 1,0-1,-1 2,-6 0,0 1,0 0,1 1,-1 0,1 0,0 1,0 0,0 1,1 0,-4 3,4-2,1 0,-1 1,1 0,1 0,-1 0,2 1,-1 0,1 1,0-1,1 1,0 0,3-6,-1 0,1-1,1 1,-1 0,1 0,-1 0,1 0,0 0,0 0,1-1,-1 1,1 0,0 0,0 0,0-1,1 1,-1 0,1-1,0 1,0-1,0 0,0 0,1 1,-1-2,1 1,0 0,0 0,0-1,0 0,3 2,9 4,2-1,-1-1,1 0,-1-1,1-1,1 0,-1-2,0 0,1 0,0-2,-1 0,1-1,-1-1,0-1,1 0,-1-2,0 1,-1-2,8-4,29-3,-50 11,0 0,0 1,0-1,0 1,0 0,0 0,0 0,0 0,0 1,1-1,-1 1,0 0,0 0,1 0,-1 0,0 0,1 1,-1 0,0-1,0 1,0 0,0 1,0-1,0 0,0 1,0 0,0 0,-1 0,1 0,-1 0,1 0,-1 0,0 1,0 0,0-1,0 1,-1 0,1 0,-1 0,1 0,-1 0,1 2,2 41,-4-39,0 0,0 0,0 0,1 0,0-1,1 1,-1 0,1 0,1-1,-1 1,1-1,0 0,0 0,1 0,0 0,0-1,0 1,1-1,0 0,2 2,6-1,0 1,0-1,1-1,0-1,0 0,0 0,0-2,1 0,-1 0,1-1,0-1,-1-1,1 0,-1-1,1 0,-1-1,0-1,0 0,0-1,-1 0,1-1,-1-1,-1 0,1 0,3-5,-3 5,-1-1,0-1,0 1,-1-2,0 0,0 0,-1-1,-1 0,0-1,0 0,-1 0,-1-1,0 0,-1 0,0-1,-1 0,-1 0,0 0,1-10,-5 20,1 1,-1 0,-1 0,1-1,0 1,-1 0,0 0,1 0,-1 0,0 0,-1 0,1 0,0 0,-1 0,0 0,0 1,0-1,0 1,0-1,0 1,0 0,-1 0,1 0,-1 0,0 0,0 1,1-1,-1 1,0 0,0-1,0 1,0 1,-1-1,1 0,0 1,0 0,0-1,-1 1,1 1,0-1,0 0,0 1,-1-1,1 1,0 0,0 0,0 1,0-1,0 0,0 2,-11 5,1 1,1 1,0 0,0 0,1 2,0-1,1 1,1 1,0 0,0 0,1 1,1 0,0 0,1 1,1-1,0 1,1 1,1-1,0 1,1-1,0 8,2-17,1 1,-1 0,1 0,0 0,1-1,0 1,0-1,0 1,1-1,0 0,0 0,0 0,1 0,0-1,0 1,1-1,-1 0,1 0,0-1,1 1,-1-1,1 0,-1-1,1 1,0-1,6 2,11 5,1-2,0 0,1-1,0-1,-1-2,18 1,105-7,-110-4</inkml:trace>
</inkml:ink>
</file>

<file path=ppt/ink/ink1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02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1,'-15'3,"-1"0,1 2,0 0,1 0,-1 1,1 1,0 1,1 0,0 0,0 2,1-1,-7 8,17-16,1 1,0-1,1 0,-1 0,0 1,0-1,0 1,1-1,-1 1,1-1,-1 1,1-1,0 1,-1 0,1-1,0 1,0-1,0 1,0 0,0-1,1 1,-1 0,0-1,1 1,-1-1,1 1,0-1,-1 1,1-1,0 0,0 1,0-1,0 0,0 0,0 1,0-1,1 0,-1 0,0 0,1 0,-1-1,0 1,1 0,0 0,74 25,-67-24,19 5,-19-7,0 1,0 0,0 1,-1 0,1 0,-1 1,0 0,1 0,-1 1,-1 0,1 1,0 0,-1 0,0 0,0 1,-1 0,0 0,0 1,0 0,-1 0,1 1,-5-5,0-1,-1 1,1 0,-1 0,1 0,-1 0,0-1,0 1,-1 0,1 0,0 0,-1 0,0 0,1-1,-1 1,0 0,-1-1,1 1,0-1,-1 1,1-1,-1 1,0-1,0 0,0 0,0 0,0 0,0 0,-1-1,1 1,0-1,-1 1,0-1,1 0,-1 0,-1 1,-105 25,105-26,-112 21,91-19</inkml:trace>
</inkml:ink>
</file>

<file path=ppt/ink/ink1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59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382 565,'-24'1,"0"2,0 1,0 1,1 1,0 1,0 1,1 1,0 1,0 1,1 1,-15 11,28-18,1 0,1 0,-1 1,1 0,0 0,0 0,1 1,0 0,0 0,0 0,1 1,0-1,1 1,-1 0,2 0,-1 1,1-1,0 0,1 1,0-1,0 1,1-1,0 1,0 0,1-1,0 1,1-1,0 0,0 1,1-1,0 0,0 0,2 1,0-1,0-1,1 0,-1 0,1 0,1-1,-1 0,1-1,0 1,1-1,-1 0,1-1,0 0,0 0,1-1,-1 0,0 0,1-1,0 0,0-1,0 0,-1 0,1-1,8 0,8 0</inkml:trace>
  <inkml:trace contextRef="#ctx0" brushRef="#br0" timeOffset="301.419">862 536,'-33'28,"2"2,0 1,3 1,0 2,2 0,-17 33,40-63,0 0,0 0,1 1,0-1,0 1,0-1,0 1,0 0,1-1,0 1,0 0,1 0,-1 0,1 0,0 0,0 0,1 0,-1 0,1 0,0 0,1 0,-1-1,1 1,0 0,0-1,0 0,1 1,-1-1,1 0,0 0,0 0,1-1,-1 1,3 1,-1-2,0 1,0-1,0 1,1-1,0-1,0 1,0-1,0 0,0-1,0 1,0-1,0-1,1 1,-1-1,0 0,0 0,1-1,-1 1,0-2,0 1,0-1,0 0,0 0,0 0,0-1,-1 0,1 0,-1 0,0-1,0 0,0 0,0 0,-1-1,0 1,0-1,0 0,0 0,-1 0,0-1,0 0,0 1,-1-1,2-4,0-15,0-1,-2 1,0-1,-2 0,-1 0,-1 1,-2-7,3 27,-10-61,4 38</inkml:trace>
  <inkml:trace contextRef="#ctx0" brushRef="#br0" timeOffset="735.653">1030 1045,'10'-12,"77"-89,-4-5,10-24,-92 127,20-25,-20 28,-1 0,0-1,1 1,-1 0,0-1,1 1,-1 0,0 0,1-1,-1 1,1 0,-1 0,0 0,1-1,-1 1,1 0,-1 0,1 0,-1 0,0 0,1 0,-1 0,1 0,-1 0,1 0,-1 0,1 1,-1-1,0 0,1 0,-1 0,1 0,-1 1,0-1,1 0,-1 0,0 1,1-1,-1 0,0 1,1-1,-1 0,0 1,0-1,1 1,-1-1,0 0,0 1,0-1,1 1,-1-1,0 0,0 1,0-1,0 1,0-1,0 1,0-1,0 1,0-1,0 1,0-1,0 0,-1 1,1-1,0 1,4 30,-5-25,1-1,0 1,0-1,0 1,0-1,1 1,0-1,1 1,-1-1,1 0,0 0,0 1,0-1,1-1,0 1,0 0,0-1,0 1,1-1,0 0,0 0,0-1,0 1,1-1,-1 0,1 0,0 0,0-1,0 1,1-1,2 0,-1 0,1-1,-1 0,1 0,-1-1,1 0,0 0,-1-1,1 0,-1 0,1-1,-1 0,1 0,-1 0,0-1,0-1,-1 1,1-1,0 0,-1 0,0-1,0 0,-1 0,1 0,-1-1,0 0,-1 0,1 0,-1-1,1-2,81-202,-78 192</inkml:trace>
  <inkml:trace contextRef="#ctx0" brushRef="#br0" timeOffset="1400.238">2414 452,'-15'-6,"1"1,-1 1,0 1,0 0,0 1,0 0,-1 2,1 0,0 0,-1 1,1 1,0 1,0 0,0 1,0 0,1 1,-1 1,13-5,0 0,-1 0,1 1,0-1,0 0,0 1,0-1,0 1,0 0,0 0,1 0,-1 0,1 0,-1 0,1 0,0 0,0 0,0 1,0-1,0 1,0-1,1 1,-1-1,1 1,-1-1,1 1,0-1,0 1,0-1,1 1,-1-1,1 1,-1-1,1 1,0-1,0 0,0 1,0-1,0 0,0 0,1 1,-1-1,1 0,0 0,80 85,-77-85,-1 1,1-1,-1 1,0 0,0 0,0 1,-1 0,1-1,-1 1,0 0,0 0,0 1,0-1,-1 1,1-1,-1 1,-1 0,1 0,-1 0,1 0,-2 0,1 0,0 0,-1 0,0 0,0 0,-1 0,1 1,-1-1,0 0,-2 4,-4 2,-1 0,-1 0,0-1,-1 0,0 0,0-1,-1-1,0 0,-1 0,0-1,0 0,0-1,-1-1,0 0,0-1,-3 1,-4-1,8-4</inkml:trace>
  <inkml:trace contextRef="#ctx0" brushRef="#br0" timeOffset="1649.005">2894 169,'-19'43,"-17"48,-1 19,0-6,7-10,8-12,8-15,7-14,3-11,4-8,1-5,1-3,-1 0,1-1,-1 1,-1-4</inkml:trace>
  <inkml:trace contextRef="#ctx0" brushRef="#br0" timeOffset="1898.645">2414 705,'38'-9,"32"-4,14 1,-3 2,-10 3,-8 3,-9 6,-10 4,-2 0,-4-1,-3 0,-8-3</inkml:trace>
  <inkml:trace contextRef="#ctx0" brushRef="#br0" timeOffset="2169.634">3486 621,'-30'4,"0"2,0 0,0 2,1 2,1 0,0 2,0 1,1 1,-21 15,-8 39,54-66,1-1,0 1,1 0,-1 0,0 0,0-1,1 1,-1 0,1 0,0 0,0 0,-1 0,1 0,0 0,0 0,1 0,-1 0,0 0,1 0,-1 0,1 0,0-1,0 1,-1 0,1 0,0-1,0 1,1 0,-1-1,0 1,1-1,-1 0,0 1,1-1,0 0,-1 0,1 0,0 0,-1 0,1 0,2 0,6 1,0-1,0-1,1 0,-1 0,0-1,1 0,-1-1,0 0,0 0,0-1,0-1,-1 0,1 0,-1 0,0-2,-1 1,2-1,18-8,12-7,-28 13,0 1,0 1,1 0,0 0,0 1,1 1,-1 1,1-1,0 2,0 0,0 1,5 0,-9 4,-1 1,0 0,0 1,0 0,-1 0,0 1,0 0,0 0,-1 1,0 0,0 0,-1 1,1 0,-2 0,2 3,4 3</inkml:trace>
  <inkml:trace contextRef="#ctx0" brushRef="#br0" timeOffset="2499.943">3740 932,'212'-277,"-161"228,-50 49,-1-1,1 1,-1 0,1-1,-1 1,1 0,-1 0,1 0,0 0,-1-1,1 1,-1 0,1 0,0 0,-1 0,1 0,0 0,-1 1,1-1,-1 0,1 0,-1 0,1 1,0-1,-1 0,1 0,-1 1,1-1,-1 1,1-1,-1 0,0 1,1-1,-1 1,1-1,-1 1,0-1,1 1,-1-1,0 1,0-1,1 1,-1 0,0-1,0 1,0-1,0 1,0 0,0-1,0 1,0-1,0 1,0 0,0-1,0 1,0-1,-1 1,-4 40,4-39,-1 9,-14 119,16-126,1 0,-1 1,1-1,0 0,0 0,1 1,-1-1,1 0,0 0,0-1,0 1,0 0,1-1,0 1,-1-1,1 0,1 0,-1 0,0 0,1 0,-1-1,1 1,0-1,0 0,0-1,0 1,0 0,1-1,3 1,-1 0,1 0,0-1,0 0,-1-1,1 0,0 0,0-1,0 0,-1 0,1 0,-1-1,1-1,-1 1,1-1,-1 0,0-1,-1 1,1-2,0 1,3-4,6-6,0 0,-1-2,0 0,-1 0,-1-1,-1-1,3-5,2-3,-1 3</inkml:trace>
  <inkml:trace contextRef="#ctx0" brushRef="#br0" timeOffset="2731.299">4784 0,'-14'43,"-5"34,-4 8,2 0,4-11,6-12,4-13,4-4,1-6,3-4,-1-3,6-3,1-1,0 0,-2-6</inkml:trace>
  <inkml:trace contextRef="#ctx0" brushRef="#br0" timeOffset="2985.494">4417 452,'34'-10,"25"-3,7 1,3 2,-6 3,-9 3,-14 1</inkml:trace>
</inkml:ink>
</file>

<file path=ppt/ink/ink1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05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396 180,'-2'1,"0"1,0-1,0 1,1-1,-1 1,0 0,1-1,-1 1,1 0,0 0,0 0,-1 0,1 0,1 0,-1 1,0-1,0 0,1 0,-1 1,1-1,0 0,0 1,0-1,0 0,0 2,0-1,-3 372,2-153,-28-83,20-115</inkml:trace>
  <inkml:trace contextRef="#ctx0" brushRef="#br0" timeOffset="235.822">0 660,'39'-5,"31"-6,14-1,-3 1,-5-3,-11 2,-12 3,-10-3,-8 2,-4 2,-4-2,0 0,-6-3,-6 1</inkml:trace>
  <inkml:trace contextRef="#ctx0" brushRef="#br0" timeOffset="601.474">819 124,'-42'381,"38"-349,-1-4,2 0,0 0,2 1,1-1,1 1,2-1,1 0,1 0,1 0,6 14,-11-38,1 0,0-1,-1 0,2 1,-1-1,0 0,0 0,1 0,0 0,-1-1,1 1,0-1,1 0,-1 1,0-1,0-1,1 1,-1 0,1-1,0 0,-1 0,1 0,0 0,0-1,0 1,-1-1,1 0,0 0,0 0,0-1,0 1,1-2,115-50,68-75,-186 127,0-1,0 1,0 0,0-1,1 1,-1 0,0 0,0 0,0 1,0-1,0 1,0-1,0 1,0-1,0 1,0 0,0 0,0 0,0 0,0 0,0 1,-1-1,1 0,-1 1,1-1,-1 1,1 0,-1 0,0-1,0 1,0 0,0 0,0 0,0 0,-1 0,1 0,-1 0,1 2,20 28,44 6,-42-31</inkml:trace>
  <inkml:trace contextRef="#ctx0" brushRef="#br0" timeOffset="1252.696">1750 631,'-22'9,"1"1,-1 1,1 1,1 0,0 2,1 0,1 1,0 1,1 1,-6 7,22-22,-1 0,0-1,1 1,-1 0,1 0,-1 0,1 1,0-1,0 0,0 0,0 1,0-1,1 1,-1-1,1 0,0 1,-1-1,1 1,0-1,0 1,1-1,-1 1,0-1,1 1,0-1,-1 1,1-1,0 0,0 0,1 1,-1-1,0 0,1 0,-1 0,1 0,-1 0,1-1,0 1,0 0,0-1,0 0,0 1,0-1,1 0,-1 0,0 0,0 0,1 0,-1-1,1 1,-1-1,1 1,-1-1,2 0,13-1,1-1,-1 0,0-2,0 0,0-1,-1 0,0-1,0-1,0-1,-1 0,0-1,0 0,-1-2,0 1,-1-2,3-4,12-5,-18 13,-9 6,0 0,0 0,-1 1,1-1,1 1,-1-1,0 1,0-1,0 1,1-1,-1 1,1 0,-1 0,1 0,-1 0,1 0,0 0,-1 0,1 1,0-1,0 1,0-1,0 1,-1 0,1-1,0 1,0 0,0 0,0 0,0 1,0-1,-1 0,1 1,0-1,0 1,0 0,-1-1,1 1,0 0,-1 0,1 0,-1 0,1 1,0 0,7 58,-10-57,0 1,1 0,-1-1,1 1,0 0,0-1,0 1,1 0,-1-1,1 1,0-1,0 1,0-1,0 1,1-1,0 1,-1-1,1 0,0 0,0 0,1 0,-1 0,1-1,-1 1,1-1,0 1,0-1,0 0,0 0,0-1,1 1,-1 0,0-1,1 0,-1 0,1 0,0 0,-1-1,3 1,12-4,-1-1,0-1,-1 0,1-1,-1-1,0 0,-1-1,0-1,0 0,-1-1,0-1,-1 0,0-1,0-1,-2 1,1-2,-2 0,4-6,-6 11,18-21,-2-1,-1 0,-2-2,-1 0,-1-1,-2-1,-2-1,-1-1,-2 0,-1 0,-2-1,-2 0,-1-1,0-26,-5 59,0 0,-1-1,0 1,0-1,0 1,-1-1,1 1,-2 0,1-1,-1 1,0 0,0 0,0 0,-1 0,0 0,0 1,-1-1,0 1,0 0,0 0,0 0,-1 1,0-1,0 1,3 4,-1 1,1-1,-1 1,1 0,-1 0,1 0,-1 0,1 0,0 0,0 1,-1-1,1 1,0-1,0 1,0 0,1 0,-1 0,0 0,1 0,-1 0,1 0,0 1,0-1,0 0,0 1,0-1,0 1,1-1,-1 1,1 2,-1-2,-10 32,1 0,2 1,2 0,-2 34,0-2,5-46,0 0,2 0,1 0,0 0,2 0,0 0,2 0,0 0,1-1,2 0,0 0,1 0,1-1,1 0,1-1,0 0,1-1,2 0,14 15,-28-32,0 0,1 0,-1 0,1 0,-1 0,1 0,0 0,-1 0,1 0,0-1,-1 1,1 0,0 0,0-1,0 1,0-1,0 1,0 0,0-1,0 0,0 1,0-1,0 0,0 1,0-1,0 0,0 0,0 0,0 0,0 0,0 0,1 0,-1 0,0-1,0 1,0 0,0-1,0 1,0 0,0-1,0 0,0 1,-1-1,1 1,0-1,0 0,0 0,-1 1,1-1,0 0,-1 0,1 0,0 0,-1 0,1-1,-2-13</inkml:trace>
  <inkml:trace contextRef="#ctx0" brushRef="#br0" timeOffset="1415.018">2145 377,'43'0,"39"-4,14-3,6 1,-5 2,-10 0,-9-3,-4 0,-5 0,-10 2,-14 2</inkml:trace>
</inkml:ink>
</file>

<file path=ppt/ink/ink1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14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185 519,'-28'38,"2"1,2 1,1 1,3 1,1 1,2 1,0 6,14-41,1 0,0 1,1-1,0 0,0 1,1-1,0 1,0-1,1 0,1 1,0 2,-1-8,1-1,-1 1,0-1,1 0,0 1,0-1,0 0,0 0,0 0,0 0,1-1,0 1,-1-1,1 1,0-1,0 0,1 0,-1 0,0-1,0 1,1-1,-1 1,1-1,0 0,-1-1,1 1,0-1,-1 1,5-1,6-2,1-1,0 0,-1-1,0 0,0-1,0-1,0 0,-1-1,0 0,0-1,-1-1,0 0,-1 0,6-6,17-14,-1-1,-1-2,-2-1,-1-1,-1-1,-2-2,-2 0,-2-2,-1-1,11-28,-25 48,0 0,-2 0,0 0,-1 0,-1-1,-1 1,-1-1,0 0,-2 0,0 0,-2 1,0-1,-1 1,-1 0,-4-9,6 22,0 0,-1 0,0 0,0 0,-1 0,1 1,-1 0,-1 0,1 0,-1 0,0 1,0 0,-1 0,0 1,1 0,-1 0,-1 1,1-1,0 2,-1-1,0 1,0 0,1 1,-1-1,0 2,0-1,0 1,0 0,0 1,0 0,0 0,0 1,0 0,1 0,-1 1,1-1,-1 2,1-1,0 1,1 0,-5 4,-8 8,1 2,1 0,1 1,0 1,1 0,2 1,0 0,1 1,1 1,1 0,1 0,1 1,-2 12,6-21,0 0,1 0,0 0,1 1,1-1,0 1,1 0,1-1,1 1,0-1,0 0,2 1,0-1,1-1,0 1,1-1,1 1,0-2,1 1,1-1,0 0,0-1,1 0,6 5,3-2,0 0,0-2,1 0,1-1,0-1,0-1,1-1,1-1,-1 0,1-2,1-1,-1-1,1-1,0-1,-1-1,1-1,0-1,0-1,-1-1,1-1,7-3,-7 2,-1-1,0 0,-1-2,0-1,0 0,0-2,-2 0,1-1,-1-2,-1 0,-1-1,0 0,-1-2,0 0,5-9,-13 16,0-1,-1 0,0 0,-1-1,0 0,-1-1,0 1,-1-1,-1-1,0 1,0 0,-2-1,2-10,-4 22,0 0,-1-1,1 1,0 0,-1 1,1-1,-1 0,0 0,0 0,0 0,0 0,0 1,0-1,0 0,0 1,-1-1,1 1,-1-1,1 1,-1 0,0 0,1-1,-1 1,0 0,0 1,1-1,-1 0,0 0,0 1,0-1,0 1,0 0,0 0,0 0,0 0,0 0,0 0,-1 0,1 0,0 1,1-1,-1 1,0 0,0-1,0 1,0 0,0 0,1 0,-1 0,0 1,1-1,-1 0,1 1,-1-1,1 1,0-1,0 1,-1 0,1 1,-12 8,0 2,1 0,0 0,1 1,1 0,0 1,1 0,1 1,0 0,1 0,1 0,1 1,0 0,1 0,0 3,3-14,1 0,0 0,0 0,0 0,1 0,0 0,0 0,0-1,1 1,0 0,0-1,1 1,-1-1,1 0,0 1,1-2,-1 1,1 0,0-1,0 1,0-1,1 0,-1 0,1-1,5 3,2 1,0-1,0-1,1 0,0 0,0-1,0-1,1-1,-1 1,1-2,-1 0,1-1,8 0,-1-1,0-1,0-1,0-1,0-1,0-1,-1-1,0 0,0-2,-1 0,0-1,-1-1,0-1,4-4,20-16,0-1,-2-3,-2-1,-2-2,-1-2,-2-1,-2-1,-2-1,-1-2,-3-1,17-46,-35 80,-2 0,0-1,0 1,-1-1,-1 0,0 0,-1 0,0 0,-1-1,-1 1,0 0,-1 0,-1-1,0 1,-1 0,-2-8,4 20,0-1,0 1,0 0,-1 0,1 0,0 0,-1 0,1 0,-1 0,0 1,0-1,0 1,0-1,0 1,0-1,0 1,0 0,0 0,0 0,-1 0,1 1,0-1,-1 1,1-1,-1 1,1 0,0 0,-1 0,1 0,-1 0,1 0,-1 1,1-1,0 1,-1 0,1 0,0 0,-1 0,-72 63,58-36,2 1,2 1,0 0,2 1,1 0,2 1,1 0,1 0,2 1,1-1,2 1,1 0,2 0,1-1,1 1,3 5,-4-13,2 0,0 0,2 0,0-1,2 0,1-1,1 1,0-2,9 11,-7-11,38 44,-50-66,0 0,0 0,-1-1,1 1,0 0,-1-1,1 1,0 0,-1-1,1 1,-1-1,1 1,-1-1,1 1,-1-1,1 0,-1 1,1-1,-1 1,0-1,1 0,-1 1,0-1,0 0,1 0,-1 1,0-1,0 0,0 0,0 1,0-1,0 0,0 1,0-1,0 0,0 0,-1 1,1-1,0 0,0 1,-1-1,1 0,0 1,-1-1,1 0,-1 1,1-1,-1 1,1-1,-1 1,1-1,-1 1,0-1,-9-23,0 0</inkml:trace>
  <inkml:trace contextRef="#ctx0" brushRef="#br0" timeOffset="245.623">1370 492,'43'-10,"34"-7,8-2,-1 3,-9 5,-8 3,-11 3,-6 3,-5 2,-2 0,-3 1,-3 0,-9-1</inkml:trace>
  <inkml:trace contextRef="#ctx0" brushRef="#br0" timeOffset="900.626">1934 802,'28'11,"1"-2,1-1,-1-1,1-2,0 0,1-3,-1 0,0-2,1-1,-1-1,-16-2,-1-1,0 0,0-1,-1 0,0-1,0 0,0-1,-1 0,0-1,-1 0,0-1,0 0,-1-1,0 0,-1 0,-1-1,1 0,-2 0,0-1,0 1,-1-1,-1-1,0 1,0-3,-2 11,-1 0,0 0,0 0,0 0,0 0,-1-1,1 1,-1 0,-1 0,1 0,-1 0,0 0,0 0,0 0,-1 0,0 0,0 0,0 0,0 1,-1-1,0 1,0 0,0 0,0 0,-1 0,1 0,-1 1,0-1,0 1,0 0,-1 1,1-1,-1 1,0-1,1 1,-1 1,0-1,0 1,0 0,0 0,-1 0,1 1,0 0,0 0,0 0,0 0,-1 1,-9 5,0 1,0 0,0 1,1 0,1 2,0-1,0 2,1-1,0 2,0 0,2 0,-1 1,2 0,0 1,0 0,-3 8,8-17,0 0,1 0,-1 0,1 1,0 0,0-1,0 1,1 0,0 0,1 1,-1-1,1 0,0 1,0-1,1 1,0-1,0 0,1 1,0-1,0 1,0-1,1 0,0 0,0 0,0 0,1 0,2 4,1-1,1-1,1 0,-1 0,1 0,0-1,1 0,0 0,0-1,0-1,1 1,0-2,0 1,0-1,1-1,-1 0,1 0,0-1,-1 0,1-1,0-1,0 1,0-2,0 1,0-2,3 0,15-6,-1-2,-1-1,0-1,-1-2,0 0,-1-2,-1 0,0-2,-1-1,-1 0,8-12,93-129,-22 13,-101 133,-16 29,9-3,1 0,0 0,1 0,1 0,0 1,1 0,0 0,1 0,0 0,1 0,0 0,1 1,1-1,0 0,1 0,0 0,1 0,1 0,0-1,0 1,4 5,4 8,-2 0,-1 1,-1 0,-1 1,-2 0,0 0,0 29,-5-42,-1-12,0 1,0-1,1 0,-1 1,1-1,0 0,0 1,0-1,1 1,-1-1,1 0,0 0,-1 1,2-1,-1 0,0 0,1 0,-1 0,1 0,0 0,0 0,0-1,0 1,1-1,-1 1,0-1,1 0,0 0,0 0,0-1,-1 1,2 0,-1-1,0 0,3 1,15 1</inkml:trace>
  <inkml:trace contextRef="#ctx0" brushRef="#br0" timeOffset="1869.165">3035 1085,'93'-139,"6"5,9 0,-100 124,-5 5,0 1,1-1,-1 1,1 0,0 0,0 1,0-1,1 1,-1-1,1 2,0-1,0 0,5-1,-8 5,0 0,0 0,-1 0,1 0,0 0,0 0,-1 0,1 1,-1-1,1 1,-1 0,1-1,-1 1,0 0,0-1,0 1,0 0,0 0,0 0,-1 0,1 0,-1 0,1 0,-1 1,0-1,1 0,-1 0,0 0,-1 0,1 0,0 0,-1 0,1 0,-1 1,1 0,-3 146,3-147,0-1,0 1,-1 0,1-1,0 1,0 0,0-1,1 1,-1-1,0 1,1 0,-1-1,1 1,-1-1,1 1,0-1,-1 1,1-1,0 0,0 1,0-1,0 0,0 0,1 0,-1 1,0-1,0-1,1 1,-1 0,1 0,-1 0,1-1,-1 1,1-1,-1 1,1-1,0 1,-1-1,1 0,-1 0,1 0,0 0,-1 0,1 0,0-1,-1 1,1 0,-1-1,1 1,-1-1,1 0,-1 1,1-1,-1 0,205-178,-27 57,-178 120,0 1,1 0,-1 0,0 0,1 0,-1 1,1-1,-1 0,1 0,-1 1,1-1,0 1,-1 0,1-1,0 1,-1 0,1 0,0 0,0 0,-1 0,1 1,0-1,-1 0,1 1,-1-1,1 1,0 0,-1-1,1 1,-1 0,1 0,-1 0,0 0,1 0,-1 0,0 0,0 1,0-1,0 0,0 1,0-1,0 1,0-1,-1 1,1-1,-1 1,1 0,-1-1,1 1,-1 0,0-1,0 1,0 0,0-1,0 2,-26 171,25-165,0-5,-1 0,0 0,1 0,0 0,0 0,0 1,1-1,0 0,-1 0,1 1,1-1,-1 0,1 1,-1-1,1 0,1 0,-1 0,0 0,1 0,0 0,0 0,0 0,1 0,-1-1,1 0,-1 1,1-1,1 0,-1 0,0 0,0-1,1 1,0-1,-1 0,1 0,2 0,15 2</inkml:trace>
  <inkml:trace contextRef="#ctx0" brushRef="#br0" timeOffset="2047.081">4362 689,'-19'38,"-7"23,2 6,4-10</inkml:trace>
  <inkml:trace contextRef="#ctx0" brushRef="#br0" timeOffset="2302.089">4221 209,'0'0</inkml:trace>
  <inkml:trace contextRef="#ctx0" brushRef="#br0" timeOffset="2646.884">4418 972,'261'-385,"-226"342,-34 43,1 1,-1-1,0 1,1 0,-1 0,0 0,0-1,0 1,1 1,-1-1,0 0,0 0,0 0,-1 0,1 1,0-1,0 0,-1 1,1-1,-1 1,1-1,-1 0,0 1,1-1,-1 1,0-1,0 1,0-1,0 1,0-1,-1 1,1-1,0 1,-1-1,1 1,-1-1,0 2,1-1,0 20,1-1,1 0,1 0,1 0,1 0,5 12,-9-27,1 0,0 0,1-1,-1 1,1-1,0 0,1 0,-1 0,1 0,0 0,0-1,0 0,1 0,-1 0,1 0,0-1,0 1,1-1,-1-1,1 1,-1-1,1 0,0 0,0-1,0 1,2-3,1 0,-1-1,0 1,0-1,-1-1,1 0,0 0,-1 0,0-1,1 0,-2-1,1 0,0 0,-1 0,0 0,0-1,-1 0,1-1,-1 1,-1-1,4-6,7-4,-8 8,0-1,0 0,-1 0,0 0,0-1,-1 1,-1-1,0 0,-1-1,0 0,1-8</inkml:trace>
  <inkml:trace contextRef="#ctx0" brushRef="#br0" timeOffset="2983.793">5180 802,'1'0,"48"-20,0-2,-2-1,0-3,-2-2,25-21,1-33,-69 80,0-1,0 0,0 0,-1 0,1 0,-1 0,0 0,0 0,0 0,0-1,-1 1,0 0,1-1,-1 1,0 0,0-1,-1 1,1 0,-1-1,1 1,-1 0,0 0,0 0,-1 0,1-1,-1 2,1-1,-1 0,0 0,-1 0,-2-1,-1 1,0 0,0 0,0 1,0 0,0 0,-1 0,1 1,-1 0,1 0,-1 0,1 1,-1 0,1 0,-1 1,1 0,-1 0,1 1,-1-1,1 1,0 1,0-1,0 1,0 0,1 0,-1 1,1 0,-3 1,-5 7,0 0,1 1,0 0,1 1,1 0,0 1,1 0,0 0,1 1,1 0,1 1,0 0,1 0,1 0,1 0,0 0,1 1,0-13,1 1,0-1,1 0,-1 1,1-1,0 1,0-1,1 1,-1-1,1 0,0 1,1-1,-1 0,1 0,0 0,1 0,-1 0,1 0,0-1,0 1,0-1,1 0,-1 0,1 0,0 0,0-1,1 1,-1-1,3 1,6 2,0-1,0 0,0-1,0-1,1 0,-1-1,1 0,0-1,0-1,-1 0,1-1,0 0,0-1,4-1,185-62,-169 49</inkml:trace>
  <inkml:trace contextRef="#ctx0" brushRef="#br0" timeOffset="3462.859">6111 435,'-50'31,"1"2,1 2,2 2,2 1,1 3,2 2,2 2,36-43,0 0,0 1,0 0,0 0,1 0,-1 0,1 0,0 0,0 1,0-1,0 1,1-1,0 1,-1 0,1-1,0 1,1 0,-1 0,1 0,0 0,-1 0,2 0,-1 0,0-1,1 1,0 0,0 0,0 0,0-1,1 1,-1 0,1-1,0 1,0-1,0 0,1 0,-1 0,1 0,0 0,0 0,9 3,0 0,1-1,-1 0,1-1,0 0,0-1,1-1,-1 0,1-1,-1 0,1-1,-1-1,1 0,-1 0,1-2,-1 0,0 0,0-1,0-1,-1 0,0 0,0-2,0 1,0-2,4-4,13-9,-1-2,-2-1,0-1,-2-1,-1-1,-1-1,-1-1,-1-1,-2-1,-1-1,3-10,6-17,-9 24,-1 0,-2-1,-1 0,-2-2,-2 1,-1-1,0-18,-7 51,0 1,-1-1,0 0,0 0,0 0,0 0,-1 1,0-1,0 0,0 0,0 1,-1-1,0 1,0-1,0 1,0 0,-1-1,0 1,0 1,0-1,0 0,0 1,-1 0,0-1,1 1,-1 1,0-1,-1 0,1 1,0 0,-1 0,1 1,-1-1,0 1,1 0,-1 0,0 0,0 1,0-1,0 1,-3 1,-7 4,0 1,0 1,0 0,1 1,0 0,1 1,-1 1,2 0,0 1,0 0,1 1,0 0,1 0,0 2,1-1,1 1,0 0,1 1,0 0,0 2,-1 3,1 0,1 1,1-1,1 1,1 0,0 1,2-1,0 0,1 0,2 1,0-1,1 0,1 0,1 0,1-1,0 0,2 0,0 0,2-1,0 0,1-1,1 0,0-1,11 12,2-3,0-1,2-1,1-1,0-1,2-2,0-1,1-1,1-2,1-1,12 3,67 2,-88-19</inkml:trace>
</inkml:ink>
</file>

<file path=ppt/ink/ink1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13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0,'0'720,"1"-720,-1-1,1 0,-1 1,1-1,0 0,-1 1,1-1,0 1,-1-1,1 1,0-1,-1 1,1 0,0-1,0 1,0 0,-1 0,1 0,0-1,0 1,0 0,0 0,-1 0,1 0,0 0,0 1,0-1,0 0,-1 0,1 0,0 1,0-1,-1 0,1 1,0-1,0 1,-1-1,1 1,0-1,-1 1,1-1,-1 1,1 0,-1-1,1 1,-1 0,1 0,-1-1,0 1,1 0,-1 0,0-1,0 1,1 0,-1 0,0 0,0 0,0-1,0 1,0 0,0 0,0 0,187-155,-169 141,1 0,1 2,0 0,1 1,0 1,0 1,1 1,0 1,0 1,0 0,1 2,14 0,-34 3,1 0,0 1,-1 0,1-1,-1 1,1 0,-1 0,0 1,1-1,-1 1,0 0,0 0,0 0,0 0,0 0,0 1,-1-1,1 1,-1 0,0 0,0 0,0 0,0 0,0 0,-1 0,1 1,-1-1,0 0,0 1,0 0,0-1,-1 1,0 0,1 6,0 0,-1 0,0 0,-1 0,0 0,0 0,-1 0,-1 0,1-1,-2 1,-2 5,-4 4,-2-1,0-1,-1 0,-1 0,-1-2,0 1,-1-2,0 0,-1-1,-1-1,0 0,0-2,-1 0,-1-1,0 0,0-2,0-1,-1 0,0-1,0-2,-1 0,19-2,-1 0,1-1,-1 1,1-1,-1 0,0 0,1 0,-1 0,1-1,-1 1,1-1,-1 0,1 0,0 0,-1 0,1-1,0 0,0 1,0-1,0 0,0 0,0-1,1 1,-1-1,1 1,0-1,-1 0,1 0,0 0,1 0,-1 0,0 0,1-1,0 1,0 0,0-1,0 1,0-1,1 1,0-1,-1-2,4-21,1 2</inkml:trace>
  <inkml:trace contextRef="#ctx0" brushRef="#br0" timeOffset="316.082">566 734,'49'9,"1"-2,0-2,0-2,1-2,-1-3,17-4,-49 4,0 0,0-2,-1 0,1-1,-1-1,0-1,-1 0,10-6,-20 9,0 0,0 0,0 0,0 0,-1-1,1 0,-1 0,-1-1,1 0,-1 1,0-2,0 1,-1 0,1-1,-1 1,-1-1,1 0,-1 0,-1 0,1 0,-1 0,0-3,-1 7,0 0,0-1,0 1,-1-1,1 1,-1 0,0-1,0 1,0 0,0-1,0 1,-1 0,0 0,1 0,-1 1,0-1,-1 0,1 1,0-1,-1 1,1-1,-1 1,0 0,0 0,0 1,0-1,0 1,0-1,0 1,0 0,-1 0,1 0,-3 0,-3-1,0 1,0 0,1 1,-1-1,0 2,0-1,0 1,0 1,1-1,-1 2,1-1,-9 4,5 1,0 0,0 0,1 1,0 1,1 0,-1 0,2 1,-1 1,1-1,1 1,0 1,1 0,0 0,1 0,0 1,1 0,0 0,1 0,-2 13,3-17,2 0,-1 1,1-1,0 0,1 0,0 1,1-1,0 0,0 0,1 0,0 0,1 0,0 0,0 0,1-1,0 1,0-1,1 0,0-1,1 1,-1-1,1 0,1 0,0-1,-1 1,2-2,-1 1,1-1,0 0,0 0,12 5,1-1,0-1,1-1,0-1,0 0,0-2,6 0,4-1</inkml:trace>
</inkml:ink>
</file>

<file path=ppt/ink/ink1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11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1,'17'73,"6"393,12-158,-26-220,-7-64</inkml:trace>
  <inkml:trace contextRef="#ctx0" brushRef="#br0" timeOffset="244.792">1 536,'43'-4,"38"-7,16-2,-5 2,-8 3,-13-3,-10 2,-10 1,-9 3,-7 1,-4 7,-3 3,-6 0</inkml:trace>
  <inkml:trace contextRef="#ctx0" brushRef="#br0" timeOffset="480.63">847 622,'-1'12,"-1"1,1 0,1 0,0 0,1-1,1 1,0 0,0-1,1 1,1-1,0 0,1 0,0 0,1-1,0 0,0 0,2 0,-1-1,1 0,7 6,-10-13,1-1,-1 1,1-1,0-1,0 1,-1-1,1 0,0 0,0-1,0 0,0 0,0 0,0-1,0 1,0-2,0 1,0-1,0 1,-1-2,1 1,-1 0,1-1,-1 0,0-1,0 1,0-1,-1 0,1 0,-1 0,0-1,0 1,-1-1,1 0,-1 0,0-1,0 1,-1-1,0 1,0-1,0 0,0 1,-1-1,0 0,0 0,-1 0,0 0,0 0,0 0,-1-4,-5-4,-1 1,0 1,-1-1,0 1,-1 1,0-1,-1 2,0-1,0 1,-1 1,-1 0,0 0,0 1,0 1,-12-5,-34-11,33 17</inkml:trace>
</inkml:ink>
</file>

<file path=ppt/ink/ink1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09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1,'28'703,"-29"-447,5-228,-4-29,-1 1,1 0,0-1,0 1,0 0,0-1,0 1,0 0,1-1,-1 1,0 0,0-1,0 1,0 0,0-1,0 1,0 0,1 0,-1-1,0 1,0 0,0 0,1-1,-1 1,0 0,0 0,1-1,-1 1,0 0,1 0,-1 0,0 0,0 0,1-1,-1 1,0 0,1 0,-1 0,0 0,1 0,-1 0,0 0,1 0,-1 0,0 0,1 0,-1 0,0 0,1 1,-1-1,0 0,1 0,-1 0,0 0,0 0,1 1,-1-1,0 0,0 0,1 1,-1-1,0 0,0 0,0 1,1-1,-1 0,0 1,21-41,18-37,4 3,3 1,13-12,-48 71,0 1,1 0,1 1,0 0,1 1,0 1,12-7,-25 16,0 0,0 0,1 0,-1 0,0 1,0-1,1 0,-1 1,0-1,1 1,-1 0,1-1,-1 1,1 0,-1 0,0 0,1 0,-1 0,1 0,-1 0,1 1,-1-1,0 0,1 1,-1-1,1 1,-1 0,0-1,0 1,1 0,-1 0,0 0,0 0,0 0,0 0,0 0,0 0,0 0,0 0,-1 0,1 1,0-1,-1 0,1 1,-1-1,1 0,-1 1,0-1,1 2,3 78,-4-71,-22 167,21-174,0-1,0 1,0 0,1-1,-1 1,1 0,0 0,-1-1,1 1,1 0,-1 0,0 0,1-1,-1 1,1 0,0 0,0-1,0 1,0-1,0 1,0-1,1 1,0-1,-1 0,1 0,0 1,0-1,0-1,0 1,2 1,12 4</inkml:trace>
  <inkml:trace contextRef="#ctx0" brushRef="#br0" timeOffset="411.597">846 481,'-24'26,"1"1,1 2,2 0,0 1,2 2,2-1,0 2,3 0,-7 24,19-55,0-1,0 1,0 0,1 0,-1 0,0 0,1 0,0 0,-1 0,1 0,0 0,0 0,0 0,0 0,1 0,-1 0,0 0,1 0,-1 0,1 0,0-1,0 1,0 0,0 0,0 0,0-1,0 1,0-1,1 1,-1-1,1 1,-1-1,1 0,-1 0,1 1,0-1,0 0,0-1,-1 1,1 0,0-1,0 1,0-1,0 1,0-1,0 0,0 0,0 0,0 0,0 0,0 0,0 0,0-1,0 1,0-1,0 0,1 0,7-5,0-1,-1-1,0 1,-1-1,1-1,-2 1,1-1,-1-1,0 1,-1-1,-1-1,3-5,6-7,0 1,-4 2,1 1,1 0,1 1,1 1,0 0,1 1,1 0,0 1,10-5,-25 19,0 0,0 0,0 0,0 1,0-1,0 0,1 1,-1-1,0 1,0-1,1 1,-1 0,0-1,1 1,-1 0,1 0,-1 0,0 0,1 0,-1 0,0 0,1 1,-1-1,0 0,1 1,-1-1,0 1,1-1,-1 1,0 0,0 0,0-1,0 1,0 0,0 0,0 0,0 0,0 0,0 0,0 0,-1 1,1-1,0 0,-1 0,1 1,-1-1,0 0,1 1,-1-1,0 0,0 2,6 78,-7-73,1 9,1 0,0-1,1 1,1 0,0-1,2 1,0-1,0 0,2 0,1 2</inkml:trace>
  <inkml:trace contextRef="#ctx0" brushRef="#br0" timeOffset="763.385">1213 508,'10'57,"1"-1,4-1,15 39,-30-90,0-1,1 0,0 0,-1 0,1 0,0 0,1 0,-1-1,0 1,1 0,0 0,-1-1,1 1,0-1,0 0,1 1,-1-1,0 0,1 0,-1 0,1-1,0 1,-1-1,1 1,0-1,0 0,0 0,0 0,0-1,0 1,0-1,1 1,-1-1,0 0,0 0,0-1,0 1,0 0,0-1,0 0,0 0,0 0,0 0,0 0,0-1,0 1,-1-1,1 0,-1 0,1 0,8-12,-1 0,0-1,-1 0,0 0,-1-1,-1-1,-1 1,0-1,-1 0,2-12,53-122,-47 134</inkml:trace>
  <inkml:trace contextRef="#ctx0" brushRef="#br0" timeOffset="1066.447">1750 707,'24'-25,"-1"0,-1-2,-1 0,-2-2,-1 0,-1-1,13-30,-15-13,-15 72,0-1,0 0,0 1,-1-1,1 0,0 1,-1-1,1 0,-1 1,1-1,-1 0,0 1,1-1,-1 1,0 0,0-1,0 1,0 0,-1-1,1 1,0 0,0 0,-1 0,1 0,-1 0,1 0,-1 0,1 1,-1-1,0 1,1-1,-1 1,1-1,-1 1,0 0,0 0,1 0,-1 0,-1 0,-5 2,-1 1,1 0,0 0,0 0,0 1,0 1,1-1,-1 1,1 1,0-1,1 1,-1 0,1 1,1-1,-1 1,1 0,0 1,1-1,-4 7,-1 0,2-5,0 1,1 0,0 0,1 0,0 1,1 0,0 0,1 0,0 1,1-1,0 1,0-1,1 1,1-1,0 1,1 0,0-1,1 1,0 0,1-1,0 0,0 0,1 0,1 0,0-1,1 1,0-1,0 0,3 2,3 1,0-1,1 0,0-1,1-1,0 0,1 0,0-2,0 1,1-2,0 0,0-1,0-1,1-1,0 0,5 0,11 1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1:4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1 106,'24'65,"-24"-60,-20 187,26-187,-1-1,1 0,0 0,0-1,1 1,-1-2,1 1,-1-1,1 1,0-2,0 1,0-1,0 0,0-1,0 1,0-2,0 1,0-1,0 0,0 0,0-1,6-2,-7 4,88-35,-79 21</inkml:trace>
  <inkml:trace contextRef="#ctx0" brushRef="#br0" timeOffset="349.962">437 9,'-1'-1,"1"0,-1 1,0-1,1 0,-1 1,0-1,1 1,-1-1,0 1,0 0,0-1,1 1,-1 0,0-1,0 1,0 0,0 0,0 0,1 0,-1 0,0 0,0 0,0 0,0 0,0 0,0 0,1 0,-1 1,0-1,0 0,0 1,0-1,1 1,-1-1,0 1,1-1,-1 1,0-1,1 1,-1 0,0-1,1 1,-1 0,1 0,-1-1,1 1,0 0,-1 0,1 0,0 0,0-1,-1 1,1 1,-23 152,-78 434,72-426,26-152</inkml:trace>
</inkml:ink>
</file>

<file path=ppt/ink/ink1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3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1,'-4'4,"0"0,0 0,0 1,1-1,-1 1,1 0,0 0,1 1,-1-1,1 0,0 1,1 0,-1-1,1 1,0 0,1 1,-1-5,-7 52,2 0,2 0,3 0,4 34,-1-3,3 223,-2-277,20-37,124-148,65-20,-206 170,1-1,-1 1,1 0,0 1,0 0,1 0,-1 0,1 1,-1 0,1 0,0 1,-1 0,1 0,0 1,0 0,0 1,-1-1,7 3,-10 0,-1 0,0 1,0-1,0 1,-1 0,1 0,-1 0,0 0,0 0,0 0,-1 1,1-1,-1 0,0 1,0 0,-1-1,1 1,-1-1,0 1,0 0,-1-1,0 1,1-1,-1 1,-1-1,1 1,-1-1,1 0,-1 0,-1 1,1-1,0-1,-13 18,0-1,-1-1,-1-1,0-1,-1 0,-1-1,-1-1,-1-1,1 0,-2-2,0 0,-1-2,1 0,-2-2,0 0,1-2,-2-1,-20 2,38-4,0-1,0-1,0 1,0-1,-1-1,1 1,0-1,0-1,-1 1,1-1,0 0,0-1,0 1,0-2,0 1,1-1,-1 0,1 0,-1-1,1 1,-2-3,3-4</inkml:trace>
</inkml:ink>
</file>

<file path=ppt/ink/ink1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4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4,'-5'9,"0"0,1 1,0-1,1 1,0 0,0 0,1 0,1 1,0-1,0 0,1 1,0-1,1 0,0 1,1-1,0 0,0 0,1 0,1 3,-2-11,0 0,0 0,0 0,0 0,0 0,0 0,1 0,-1-1,0 1,1-1,0 1,-1-1,1 0,0 0,-1-1,1 1,0 0,0-1,0 0,-1 1,1-1,0 0,0-1,0 1,0 0,0-1,-1 0,1 1,0-1,-1 0,1-1,0 1,-1 0,1-1,-1 1,2-2,78-73,17-52,-98 127,0 0,0-1,0 1,0 0,0 0,1 0,-1 0,0 0,1 1,-1-1,0 0,1 0,-1 1,1-1,-1 1,1 0,-1-1,1 1,0 0,-1 0,1 0,-1 0,1 0,-1 0,1 0,0 1,-1-1,1 0,-1 1,1 0,-1-1,0 1,1 0,-1-1,0 1,1 0,-1 0,0 0,0 0,0 1,0-1,0 0,0 0,0 1,0-1,0 0,36 70,-35-67,13 41,-1 1,-3 0,-2 0,-2 1,-1 0,-3 0,-2 1,-4 26,3-42,-1 1,-2-1,-2 0,0 0,-2 0,-2-1,-1 0,-1 0,-2-1,0-1,-3 0,0-1,-16 20,26-40,-1-1,0 0,0 0,-1 0,0-1,0 0,-1 0,1-1,-1 0,0-1,-1 0,1-1,-1 1,1-2,-1 1,0-1,0-1,-7 0,13-2,0 0,0-1,0 1,0-1,0 0,0 0,0 0,1-1,-1 0,1 1,0-1,0 0,0 0,0-1,0 1,1-1,0 1,-1-1,1 0,0 0,1 0,-1 0,1 0,0 0,0-1,0 1,1 0,-1 0,1-1,0 1,0-1,0 1,1 0,0 0,0-1,0 1,0 0,1 0,-1 0,1 0,1-2,14-35,1 1,2 1,2 1,18-24,7-5,3 2,3 2,34-30,-60 68,-4 6</inkml:trace>
</inkml:ink>
</file>

<file path=ppt/ink/ink1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4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1,'-5'28,"-1"20,5 6,2-6</inkml:trace>
</inkml:ink>
</file>

<file path=ppt/ink/ink1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4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1,'10'14,"3"5</inkml:trace>
</inkml:ink>
</file>

<file path=ppt/ink/ink1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5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1 292,'149'-251,"-106"213,-42 38,0-1,0 1,0 0,0-1,0 1,0 0,0 0,0 0,0 0,0 0,0 0,0 0,0 0,0 0,0 0,0 0,0 1,0-1,0 1,0-1,0 0,0 1,0 0,0-1,0 1,-1 0,1-1,0 1,0 0,-1 0,1-1,0 1,-1 0,1 0,-1 0,1 0,-1 0,1 0,-1 0,0 0,0 0,1 0,-1 0,0 0,0 0,0 0,0 0,0 0,0 1,-1-1,14 145,-13-141,0 0,0 0,1 0,0 0,0 0,0 0,0 0,1 0,0 0,0-1,0 1,1-1,0 0,0 1,0-1,0 0,0-1,1 1,-1-1,1 1,0-1,0 0,1-1,-1 1,0-1,1 1,0-1,-1-1,1 1,0-1,0 0,2 1,2-3,0 0,0 0,-1-1,1 0,-1 0,1-1,-1 0,0-1,0 0,0 0,-1-1,0 1,1-2,-2 1,1-1,-1 0,1 0,-2-1,1 0,-1 0,0 0,0-1,-1 0,0 1,-1-2,1 1,-2 0,1-1,-1 1,1-6,6-9,0 5</inkml:trace>
</inkml:ink>
</file>

<file path=ppt/ink/ink1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5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1,'-5'33,"-1"21,0 7,1-4,1-5,2-8,6-11,2-10</inkml:trace>
</inkml:ink>
</file>

<file path=ppt/ink/ink1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5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5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1,'0'934,"0"-911</inkml:trace>
</inkml:ink>
</file>

<file path=ppt/ink/ink1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26,'39'-5,"31"-1,9 0,1 1,-9 2,-11 5,-7 3,-7 1,-7-1,-5-2,-4 5,-2 0,0-2,-2 0,-4-3</inkml:trace>
</inkml:ink>
</file>

<file path=ppt/ink/ink1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6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1,'10'28,"3"11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2:36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2420 1065,'-72'-31,"65"31,1 1,1 0,-1 0,0 1,0-1,0 1,1 1,-1-1,1 1,0 0,-1 0,1 0,1 1,-1 0,0 0,1 0,0 0,0 1,0 0,1 0,-1 0,1 0,1 0,-1 1,1-1,-1 1,2 0,-1-1,1 1,-1 0,2 0,-1 0,1 0,0 0,0 0,0 0,2 5,-3-6,1 0,0 0,1 0,-1 0,1 0,0 0,0 0,1 0,-1 0,1-1,0 1,0-1,1 1,-1-1,1 0,0 0,0 0,0 0,1-1,-1 1,1-1,0 0,0 0,0 0,0 0,1-1,-1 0,1 0,0 0,-1 0,1-1,0 0,0 0,0 0,0 0,0-1,0 0,0 0,0 0,0-1,0 0,0 0,-1 0,1 0,2-2,10-6,1-2,-2 0,0-1,0-1,-1 0,0-1,-1-1,-1 0,-1-1,0 0,-1-1,0 0,-2-1,0 0,-1-1,-1 0,-1 0,0 0,-1-1,-1-3,0 7,0-1,-1 1,-1-1,0 1,-1-1,-1 1,-1-1,-1 0,0 1,0-1,-2 1,0 0,-1 0,-1 0,0 1,-1 0,-2-2,7 15,0-1,1 1,-1 0,-1 0,1 0,0 0,-1 0,1 0,-1 0,1 1,-1-1,0 1,1 0,-1 0,0 0,0 0,0 1,0-1,0 1,0-1,0 1,0 0,0 0,0 1,0-1,0 1,0-1,0 1,1 0,-1 0,0 0,0 0,1 1,-1-1,0 1,1 0,0-1,-1 1,1 0,0 1,-2 0,-75 104,74-92,1 0,0 0,1 1,1 0,1-1,0 1,0 0,2 0,0-1,1 1,0 0,2-1,0 0,0 0,1 0,6 10,-8-16,2 0,-1 0,1 0,1 0,0-1,0 0,0-1,1 1,0-1,0 0,1-1,0 0,0 0,1 0,0-1,-1-1,2 1,-1-2,0 1,1-1,0 0,-1-1,1-1,0 1,0-1,7-1,48-11,-36 1</inkml:trace>
  <inkml:trace contextRef="#ctx0" brushRef="#br0" timeOffset="859.937">3049 944,'-13'3,"0"1,1 0,0 1,0 0,0 1,0 0,1 1,0 0,1 1,-1 0,2 0,-1 1,1 1,0 0,-43 89,52-97,0 1,0 0,0-1,0 1,0-1,0 1,1-1,-1 1,1-1,0 1,0-1,0 1,0-1,0 0,0 1,1-1,-1 0,1 0,-1 0,1 0,0 0,0 0,0-1,0 1,0-1,0 1,0-1,1 0,-1 0,0 0,1 0,-1 0,1 0,-1-1,1 1,0-1,-1 0,1 1,-1-1,1-1,1 1,6-1,0-1,0 0,0-1,0 0,-1 0,1-1,-1 0,0-1,0 0,0 0,-1-1,0 0,0-1,0 1,-1-2,0 1,0-1,-1 0,0 0,-1-1,3-5,21-22,-11 90,-18-50,-1 0,1 0,0 0,0 0,1 0,-1-1,1 1,-1 0,1 0,0 0,1-1,-1 1,1-1,-1 1,1-1,0 0,1 1,-1-1,0 0,1 0,0 0,-1-1,1 1,0-1,1 0,-1 1,0-1,0-1,1 1,0 0,-1-1,1 0,0 0,-1 0,1 0,0-1,0 1,0-1,0 0,0 0,-1 0,1-1,0 1,0-1,0 0,-1 0,1 0,0-1,-1 1,1-1,-1 0,125-168,-126 171,1-1,-1 0,0 1,0-1,1 1,-1 0,0 0,0 0,0 0,0 0,0 0,0 0,0 1,0-1,0 1,-1 0,1-1,-1 1,1 0,-1 0,0 0,0 0,1 0,-1 0,-1 0,1 0,0 1,0-1,-1 0,1 0,-1 1,0-1,0 0,0 1,0-1,0 0,0 1,-1-1,1 0,-1 2,10 25,-9-28,1 1,0 0,0 0,-1-1,1 1,0 0,0-1,1 1,-1-1,0 0,0 1,1-1,-1 0,1 0,-1 1,1-1,-1 0,1-1,0 1,0 0,-1 0,1-1,0 1,0-1,0 0,0 1,-1-1,1 0,0 0,0 0,0 0,0 0,0-1,0 1,-1-1,1 1,0-1,0 1,-1-1,1 0,0 0,-1 0,1 0,-1 0,1 0,-1-1,1 1,-1 0,0-1,0 1,0-1,0 0,0 1,0-1,61-89,-59 84,3-8,1 1,0-1,0 1,2 0,0 1,0 0,2 1,-1-1,1 2,1 0,0 0,1 1,7-4,-19 14,0-1,1 1,-1 0,0-1,1 1,-1 0,0 0,1 0,-1 0,0 0,0 0,1 1,-1-1,0 0,1 1,-1-1,0 1,0-1,0 1,1 0,-1-1,0 1,0 0,0 0,0 0,0 0,0 0,-1 0,1 0,0 0,0 0,-1 0,1 0,-1 1,1-1,-1 0,1 0,-1 1,0-1,1 0,-1 1,0-1,0 0,0 1,0-1,0 1,2 67,-2-68,-7 89,-4-1,-4-1,-4 0,-3-1,-14 27,28-90,4-9,0-1,-1 0,-1 0,0 0,-1-1,0 0,-1 0,-1-1,0 0,-5 5,13-17,0 0,0 0,0-1,0 1,1-1,-1 1,0 0,0-1,0 1,1-1,-1 1,0-1,1 0,-1 1,0-1,1 0,-1 0,1 1,-1-1,1 0,-1 0,1 0,0 0,-1 1,1-1,0 0,0 0,0 0,-1 0,1 0,0 0,0 0,0 0,1 0,-1 1,0-1,0 0,0 0,1 0,-1 0,0 0,1 0,-1 1,1-1,-1 0,1 0,-1 1,1-1,0 0,-1 1,1-1,0 0,-1 1,1-1,0 1,0-1,150-223,-98 155,154-155,-156 176,-33 28</inkml:trace>
  <inkml:trace contextRef="#ctx0" brushRef="#br0" timeOffset="-2410.55">484 460,'-32'123,"29"-94,-67 622,48-461,17-166</inkml:trace>
  <inkml:trace contextRef="#ctx0" brushRef="#br0" timeOffset="-2090.606">97 606,'4'-8,"-1"0,1 0,0 1,1 0,0 0,0 0,0 0,1 1,0 0,0 0,1 0,0 1,0 0,0 0,0 1,1 0,0 0,-1 1,1 0,1 1,2-2,-3 1,380-146,-337 134,-30 12</inkml:trace>
  <inkml:trace contextRef="#ctx0" brushRef="#br0" timeOffset="-1610.354">847 1041,'-4'1,"1"1,-1 0,1 0,-1 0,1 0,0 1,0-1,0 1,0 0,0 0,1 0,-1 0,1 1,0-1,0 0,0 1,0 0,1-1,-1 1,1 0,0 0,0 0,1 0,-1 0,1 0,0 0,0 0,0 1,0 4,1 0,0-1,0 1,1-1,0 1,0-1,1 0,0 1,0-2,1 1,0 0,1-1,0 1,0-1,5 5,-7-9,-1 0,1-1,0 0,0 1,0-1,0 0,0 0,0-1,1 1,-1-1,1 1,-1-1,1 0,-1-1,1 1,0 0,-1-1,1 0,0 0,-1 0,1 0,0-1,-1 0,1 1,0-1,-1 0,1-1,-1 1,0-1,1 1,-1-1,0 0,0 0,0-1,0 1,-1 0,2-2,6-7,0 0,0 0,-2-1,1-1,-2 1,1-1,-2 0,0-1,0 0,-1 0,-1 0,-1 0,0-1,1-9,-2 3</inkml:trace>
  <inkml:trace contextRef="#ctx0" brushRef="#br0" timeOffset="-1159.929">1282 1161,'8'0,"1"-1,-1 0,0-1,0 0,-1 0,1-1,0 0,-1 0,1-1,-1 0,0 0,0-1,-1 1,2-3,-6 5,0 1,0-1,0 0,0 0,0 0,0 0,-1 0,1-1,-1 1,0 0,0-1,1 1,-2-1,1 1,0-1,0 0,-1 1,1-1,-1 0,0 1,0-1,0 0,0 1,-1-1,1 0,-1 1,1-1,-1 0,0 1,0-1,0 1,0 0,-1-1,1 1,-1 0,1 0,-1 0,0 0,0 0,0 0,0 0,0 0,0 1,0-1,0 1,0-1,0 1,0 0,-1 0,1 0,0 0,0 0,-1 0,1 0,0 1,-1-1,1 1,-1 0,1 0,0 0,-1 0,1 0,-1 0,1 1,-1-1,1 1,0 0,-1-1,1 1,0 0,0 0,0 1,0-1,0 0,0 1,0-1,0 1,0 0,0-1,1 1,-1 0,1 0,0 0,-1 0,1 1,0-1,0 0,0 1,-42 103,41-99,-1 0,2 0,-1 0,1 0,0 0,0 0,1 0,0 0,0 0,1 1,0-1,0 0,1 0,0 0,0-1,0 1,1 0,0-1,1 1,-1-1,1 0,0 0,1-1,-1 1,1-1,0 0,1 0,-1 0,1-1,0 0,0 0,0-1,0 1,4 0,10-1</inkml:trace>
  <inkml:trace contextRef="#ctx0" brushRef="#br0" timeOffset="-739.966">1863 969,'-2'-1,"-1"0,1 1,0 0,-1-1,1 1,-1 0,1 0,0 1,-1-1,1 0,0 1,-1-1,1 1,0 0,0 0,0 0,0 0,-1 0,1 0,1 1,-1-1,0 1,0-1,0 1,1 0,-1-1,1 1,-1 0,1 0,0 0,0 0,0 1,0-1,0 0,0 0,1 0,-1 1,1-1,0 0,-1 1,1-1,0 1,0-1,0 0,1 1,-1-1,1 0,-1 1,1-1,0 0,0 0,0 0,0 0,0 1,0-1,1-1,-1 1,2 2,17 14,-16-15,0-1,0 1,0 0,0 1,-1-1,1 0,-1 1,0 0,0 0,0 0,-1 0,1 0,-1 1,0-1,0 1,0-1,-1 1,0 0,0 0,0-1,0 1,-1 0,0 0,0 0,0 0,0 0,-1 0,0 0,0-1,-1 3,0 0,-1-1,1 1,-1 0,-1-1,1 1,-1-1,0 0,-1 0,1-1,-1 1,0-1,-1 0,1 0,-1-1,0 0,0 0,0 0,-1-1,1 0,-1 0,0 0,0-1,0 0,0 0,0-1,-1 0,1 0,0-1,0 0,-1 0,-2-1,-5-5</inkml:trace>
  <inkml:trace contextRef="#ctx0" brushRef="#br0" timeOffset="4319.671">6870 291,'71'-42,"-69"45,0-1,-1 1,1 0,0 0,-1 0,0 1,0-1,0 0,0 0,0 1,0-1,-1 1,0-1,0 0,0 1,0-1,0 1,-1-1,1 0,-1 1,0-1,0 1,0 6,16 360,-34-77,16-272</inkml:trace>
  <inkml:trace contextRef="#ctx0" brushRef="#br0" timeOffset="3819.783">6580 969,'-8'12,"-3"8,0 5,7-1,4-10,5-11,3-10,-1-4</inkml:trace>
  <inkml:trace contextRef="#ctx0" brushRef="#br0" timeOffset="4049.726">6604 969,'-4'-21,"-2"-7</inkml:trace>
  <inkml:trace contextRef="#ctx0" brushRef="#br0" timeOffset="4050.726">6580 436,'0'-12,"0"-9,-4 0,-2 3</inkml:trace>
  <inkml:trace contextRef="#ctx0" brushRef="#br0" timeOffset="2709.83">4935 872,'-215'463,"203"-449,28-51,300-559,-131 292,-158 289,-24 64,-3-40,13 626,-11-517,-4-117,-1 0,1 0,-1 0,1-1,-1 1,1-1,-1 1,1-1,-1 0,1 0,-1 0,0 0,1-1,-1 1,1-1,-1 1,1-1,-1 0,1 0,0 0,-1 0,1-1,0 1,0 0,0-1,0 0,0 1,0-1,1 0,-1 0,-1 0,-30-19,0-2,2 0,1-2,1-2,1 0,1-2,2-1,-21-32,34 35,8 4</inkml:trace>
  <inkml:trace contextRef="#ctx0" brushRef="#br0" timeOffset="3179.787">5492 1041,'-14'28,"2"0,1 1,2 1,0 0,2 0,2 0,0 1,1 24,-5-39,3-61,11 12,2 0,2 0,0 1,2 0,2 1,1 0,1 1,1 0,2 2,1 0,1 1,2 1,0 1,2 1,0 1,2 1,26-18,26 8,-76 32,-1 0,0-1,1 1,-1 0,0 0,1 0,-1 0,1 0,-1 1,0-1,1 0,-1 1,0-1,1 0,-1 1,0 0,0-1,1 1,-1 0,0 0,0 0,0-1,0 1,0 0,0 0,0 1,0-1,-1 0,1 0,0 0,-1 0,1 1,-1-1,1 0,-1 1,1-1,-1 0,0 1,0-1,0 1,0-1,0 0,0 1,0-1,0 0,0 1,-1-1,1 1,-1-1,1 0,-1 0,1 1,-1-1,0 0,1 0,-2 1,-9 21,-1 1,-1-2,-2 0,0 0,-1-2,-1 0,0 0,-2-2,-1 0,0-2,-1 0,0-1,-1-1,-1-1,0-1,-7 1,20-9,4-4</inkml:trace>
  <inkml:trace contextRef="#ctx0" brushRef="#br0" timeOffset="3659.756">5758 1161,'10'2,"0"-2,0 1,0-2,0 1,0-1,0-1,0 0,0 0,0-1,-1 0,1-1,-1 0,0-1,0 1,0-2,-1 1,0-1,0-1,0 1,-1-1,0-1,0 1,-1-1,0 0,0-1,-1 1,3-7,11-12,0 0,-2-1,-1-1,-1-1,-2-1,-1 1,-1-2,-2 0,4-25,-13 59,0-1,-1 1,1 0,-1 0,0-1,0 1,1 0,-1-1,0 1,0-1,0 1,-1-1,1 0,0 1,-1-1,1 0,0 0,-1 0,1 0,-1 0,0 0,1-1,-1 1,0 0,1-1,-1 1,0-1,0 0,1 1,-1-1,0 0,0 0,0 0,0-1,1 1,-1 0,0 0,0-1,1 0,-1 1,0-1,1 0,-1 0,0 1,1-1,-1 0,1-1,0 1,-1 0,1 0,0-1,0 1,0-1,0 1,0-1,0 1,0-1,0 1,0-1,1 0,-1 0,1 1,0-1,-1 0,1 0,0 1,0-1,0 0,0 0,-3 5,0 0,0 0,0 0,1 1,-1-1,1 1,0 0,0 0,1 0,-1 0,1 0,0 0,0 0,0 0,0 0,1 1,-1-1,1 0,0 1,1-1,-1 0,1 0,0 1,0-1,0 0,0 0,1 0,0 0,0 0,0-1,0 1,0 0,1-1,-1 1,1-1,0 0,0 0,1 0,-1-1,0 1,1-1,0 0,0 0,-1 0,1 0,0 0,0-1,1 0,-1 0,0 0,4 0,137 7,-143-6,0 0,0 1,0-1,0 1,0 0,-1-1,1 1,-1 0,0 0,0 0,0 0,0 0,0 0,0 0,-1 1,0-1,0 0,0 0,0 0,0 0,0 1,-1-1,1 0,-1 0,0 0,0 0,0 0,-1 0,1 0,-1-1,0 1,1 0,-2 0,-6 31,8-15,1-3</inkml:trace>
  <inkml:trace contextRef="#ctx0" brushRef="#br0" timeOffset="5834.711">7596 291,'31'58,"-25"-24,-2-1,-1 1,-2-1,-1 1,-2 0,-1 0,-7 24,4-4,-2 19,-4 0,-2-1,-4-1,-12 31,19-78,1-7</inkml:trace>
  <inkml:trace contextRef="#ctx0" brushRef="#br0" timeOffset="6314.666">8055 460,'2'-10,"-1"0,2 0,-1 0,1 0,1 0,0 1,0-1,1 1,0 0,1 0,-1 1,2 0,-1 0,1 0,1 1,1-1,6-5,1 0,0 2,1 0,0 1,1 0,0 2,0 0,1 1,0 1,0 0,18-1,-35 6,-1 0,1 1,0 0,-1-1,1 1,0 0,-1 0,1 0,0 0,-1 0,1 0,0 0,-1 1,1-1,0 1,-1-1,1 1,-1-1,1 1,-1 0,1 0,-1 0,0 0,1 0,-1 0,0 0,0 0,1 1,-1-1,0 0,-1 1,1-1,0 1,0-1,0 1,-1-1,1 1,-1 0,1-1,-1 1,0 0,0-1,0 1,0 0,0-1,0 1,0 0,0-1,-1 1,1 0,-1-1,1 1,-1-1,1 1,-1 0,-42 89,43-91,-231 301,230-300,-1 1,1-1,0 0,-1 1,1-1,0 1,0 0,0-1,0 1,0 0,1-1,-1 1,1 0,-1 0,1 0,-1 0,1-1,0 1,0 0,0 0,0 0,0 0,0 0,1 0,-1-1,1 1,-1 0,1 0,0 0,-1-1,1 1,0 0,0-1,0 1,0-1,1 1,-1-1,0 1,1-1,-1 0,1 0,-1 0,1 0,-1 0,1 0,0 0,0 0,97 20,-84-20,54 3,-54-4,-1 0,1 0,-1 2,0-1,1 2,-1 0,0 1,0 0,-1 1,1 0,4 4,-16-8,-1 0,1 1,-1-1,0 0,1 1,-1-1,0 1,0 0,0-1,0 1,0 0,0-1,0 1,0 0,-1 0,1 0,-1 0,0 0,1 0,-1 0,0 0,0 0,0 0,0 0,-1 0,1-1,0 1,-1 0,0 0,1 0,-1 0,0 0,0-1,0 1,0 0,0-1,0 1,0-1,-1 1,1-1,-1 1,1-1,-1 0,1 0,-1 0,0 0,1 0,-83 56,46-39,0-2,-2-2,1-2,-2-1,0-2,0-1,-13-2,-8-16,56 1</inkml:trace>
  <inkml:trace contextRef="#ctx0" brushRef="#br0" timeOffset="7320.172">8781 0,'-24'381,"34"-305,-11-59</inkml:trace>
  <inkml:trace contextRef="#ctx0" brushRef="#br0" timeOffset="7650.127">8684 291,'209'-145,"-209"146,0-1,0 1,0-1,0 1,0-1,0 1,0-1,0 1,0-1,0 1,0-1,0 1,0-1,0 1,0-1,1 1,-1-1,0 0,0 1,1-1,-1 1,0-1,1 0,-1 1,0-1,1 0,-1 1,0-1,1 0,-1 1,1-1,-1 0,1 0,-1 0,0 1,1-1,-1 0,1 0,-1 0,1 0,-1 0,1 0,-1 0,1 0,-1 0,1 0,-1 0,1 0,-1 0,1 0,-1-1,1 1,-1 0,1 0,-1 0,0-1,1 1,-1 0,1-1,-1 1,0 0,1-1,-1 1,0 0,0-1,1 0,-16 51,10-34,3-12,0-1,0 1,0 0,1 0,0 0,-1 0,1 0,1 0,-1 0,1 0,-1 0,1 1,0-1,1 0,-1 0,1 0,0 0,0 0,0 0,0 0,1 0,0 0,-1 0,1-1,1 1,-1-1,1 1,-1-1,1 0,0 0,0 0,0 0,0-1,1 1,-1-1,1 0,-1 0,1 0,0 0,0-1,0 0,213-14,-218 14,1 0,-1 0,1-1,-1 1,1 0,0 0,-1 0,1-1,0 1,0 0,-1 0,1 0,0 0,0 0,0 0,0 0,0-1,0 1,0 0,0 0,1 0,-1 0,0 0,0 0,1-1,-1 1,1 0,-1 0,0 0,1-1,0 1,-1 0,1-1,-1 1,1 0,0-1,-1 1,1-1,0 1,0-1,0 1,-1-1,1 0,0 1,0-1,0 0,0 0,0 1,-1-1,1 0,0 0,0 0,0 0,0 0,0 0,0-1,0 1,0 0,-1 0,1-1,0 1,0 0,0-1,-1 1,1-1,0 1,0-1,0 0,-9 13</inkml:trace>
  <inkml:trace contextRef="#ctx0" brushRef="#br0" timeOffset="9080.407">0 1911,'94'-36,"-55"22,0 2,1 2,0 1,0 2,1 2,0 2,25 2,1165-65,-960 45,1329-99,453-32,-581 124,163-59,-1458 73,-57 4</inkml:trace>
</inkml:ink>
</file>

<file path=ppt/ink/ink1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6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7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314 485,'-57'45,"1"3,3 2,-39 48,43-21,48-75,0 0,0-1,0 1,0 1,1-1,-1 0,1 0,0 0,-1 0,1 0,0 0,0 0,0 1,0-1,1 0,-1 0,1 0,-1 0,1 0,0 0,0 0,-1 0,2 0,-1 0,0 0,0-1,0 1,1 0,-1-1,1 1,-1-1,1 1,0-1,0 0,-1 0,1 0,0 0,0 0,2 0,3 2,0-1,0-1,1 1,-1-1,0-1,1 1,-1-1,0-1,1 1,-1-1,0 0,0-1,1 0,-1 0,-1-1,1 1,0-1,0-1,-1 1,5-5,6-3,-1-1,0-1,-1 0,-1-1,0-1,-1 0,0-3,6-7,-13 16,0-1,0 1,1 1,0 0,1 0,-1 0,2 1,-1 0,1 0,0 1,8-4,-15 11,0-1,0 1,0-1,0 1,0 0,0 0,0 0,0 0,0 1,0-1,0 0,-1 1,1 0,-1-1,1 1,-1 0,0-1,1 1,-1 0,0 0,0 0,0 0,0 0,-1 0,1 1,-1-1,1 0,-1 0,0 0,1 1,-1-1,-1 0,1 0,0 1,0-1,-1 0,1 0,-1 0,0 0,0 1,2 9,-1-5,0 1,0-1,0 1,1-1,1 1,-1-1,1 0,0 0,1 0,0 0,0 0,0 0,1-1,0 1,0-1,0 0,1 0,0-1,1 1,-1-1,1 0,0-1,0 0,0 1,0-2,1 1,0-1,0 0,0 0,0-1,4 1,1-2,0-1,0 0,0-1,0 0,-1-1,1 0,0-1,-1 0,1-1,-1 0,0-1,-1 0,1 0,-1-2,0 1,0-1,2-3,145-147,-127 122,-1-2,-2-1,-2-1,-2-1,-1-1,-2-1,-13 24,-1 0,0 0,-2 0,0 0,-1-1,-1 0,-1 0,0 1,-1-1,-1 0,-1 0,-1 1,-1-1,0 1,-3-6,5 19,0-1,0 1,-1 0,1 1,-1-1,-1 0,1 1,0 0,-1-1,0 1,0 1,0-1,-1 1,1-1,-1 1,0 1,0-1,0 1,0-1,0 1,0 1,-1-1,1 1,0 0,-1 0,1 1,-1-1,0 1,1 0,-1 1,1 0,-1-1,1 2,0-1,-1 1,1 0,0 0,0 0,0 0,0 1,0 0,1 0,-1 1,-3 2,-5 9,1 0,0 0,1 1,0 1,2 0,0 0,1 1,0 0,2 1,0-1,1 1,1 0,0 1,2-1,0 0,1 1,2 0,0-1,0 1,2-1,0 0,2 0,0 0,1 0,1-1,0 0,2 1,3 3,1-1,0 0,2-1,0 0,1-2,1 1,1-2,1 0,0-2,1 0,1-1,0-1,1-1,0 0,1-2,0-1,0-1,1-1,0 0,1-2,-1-1,1-1,0-2,0 0,1-1,-2-1</inkml:trace>
</inkml:ink>
</file>

<file path=ppt/ink/ink1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9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2631 735,'-5'33,"4"12,1-2</inkml:trace>
  <inkml:trace contextRef="#ctx0" brushRef="#br0" timeOffset="163.39">2602 171,'0'0</inkml:trace>
  <inkml:trace contextRef="#ctx0" brushRef="#br0" timeOffset="5166.026">3110 1,'-1'351,"-26"-135,16-76,5-95,9-33</inkml:trace>
  <inkml:trace contextRef="#ctx0" brushRef="#br0" timeOffset="5416.416">2800 424,'33'5,"26"1,13 0,-2-1,-7-1,-11-2,-8-1,-7-1,-5 0,-4 0,-1 0,-1 0,1-1,-1 1,1 0,1 0,-5 0</inkml:trace>
  <inkml:trace contextRef="#ctx0" brushRef="#br0" timeOffset="5667.989">3619 509,'-10'33,"-2"21,4 7,5-8</inkml:trace>
  <inkml:trace contextRef="#ctx0" brushRef="#br0" timeOffset="5833.471">3674 198,'0'0</inkml:trace>
  <inkml:trace contextRef="#ctx0" brushRef="#br0" timeOffset="11066.53">4098 509,'0'-2,"-1"0,1 0,0 0,-1 0,0 0,1 0,-1 0,0 0,0 0,0 1,0-1,0 0,0 1,-1-1,1 1,-1-1,1 1,-1 0,1-1,-1 1,0 0,1 0,-1 0,0 0,0 1,0-1,0 0,0 1,0-1,0 1,0 0,0 0,0 0,0 0,0 0,0 0,0 0,0 1,0-1,0 1,0-1,1 1,-1 0,0 0,0 0,0 0,1 0,-1 0,0 0,1 0,-1 1,1-1,0 1,-1-1,1 1,0 0,-1 1,-6 1,0 1,1 0,0 0,0 1,0 0,1 1,-1-1,1 1,1 0,0 1,0-1,0 1,1 0,0 0,0 1,1-1,0 1,1 0,0 0,0-1,1 1,0 0,1 1,0-1,0 0,1 0,0 0,0 0,2 3,-1-9,0 0,0 0,0 0,0 0,1 0,-1-1,1 1,0-1,0 0,0 1,0-1,0-1,0 1,0 0,1-1,-1 0,1 0,-1 0,1 0,-1 0,1-1,0 1,-1-1,1 0,0 0,-1 0,3-1,95-30,-93 26,1 0,-1-1,0 0,0-1,-1 0,0 0,0-1,-1 1,0-2,0 1,-1 0,0-1,0 0,-1 0,0-1,-1 1,0-1,-1 0,0 0,0 0,-1 0,0 0,-1 0,0 0,0 0,-1 0,-1 0,-1-6,1 12,0 0,-1 0,1 0,-1 0,0 1,0-1,0 1,-1-1,1 1,-1 0,0 1,0-1,0 1,0-1,0 1,0 0,-1 1,1-1,-1 1,1 0,-1 0,1 0,-1 1,0-1,1 1,-1 0,0 1,1-1,-1 1,0 0,-3 1,-12 4</inkml:trace>
  <inkml:trace contextRef="#ctx0" brushRef="#br0" timeOffset="11832.932">4465 368,'-68'214,"40"-127,45-127,2 0,2 2,1 1,2 0,2 2,2-1,-27 35,-1 0,0 0,1 0,-1 0,0 0,1-1,-1 1,1 1,0-1,-1 0,1 0,0 0,0 0,-1 0,1 1,0-1,0 0,0 1,0-1,0 0,0 1,0 0,0-1,0 1,0-1,0 1,1 0,-1 0,0 0,0 0,0 0,0 0,0 0,0 0,1 0,-1 0,0 0,0 1,0-1,0 1,0-1,0 1,0-1,0 1,0-1,0 1,0 0,0-1,-1 1,1 0,0 0,0 0,-1 0,1 0,-1 0,1 0,16 66,-13-48,0-1,1 1,2-1,-1 0,2 0,0-1,3 3,-9-17,0-1,0 0,0 1,0-1,0 0,1 0,-1 0,1-1,0 1,-1 0,1-1,0 0,0 0,0 0,0 0,0 0,0 0,0-1,0 1,0-1,0 0,0 0,0 0,0-1,0 1,0-1,0 1,0-1,0 0,0 0,0-1,0 1,0 0,-1-1,1 0,-1 0,1 1,-1-1,0-1,1 1,-1 0,0-1,-1 1,1-1,0 1,-1-1,1-1,98-163,-60 60,-34 88</inkml:trace>
  <inkml:trace contextRef="#ctx0" brushRef="#br0" timeOffset="12284.391">5227 283,'-125'15,"121"-15,0 1,1 1,-1-1,1 0,-1 1,1 0,-1 0,1 0,0 0,0 0,0 1,0-1,0 1,1 0,-1 0,1 0,0 0,0 0,0 1,0-1,0 1,1-1,-1 1,1 0,0-1,0 1,1 0,-1 0,1-1,0 1,0 1,1 2,1 0,1 1,-1-1,1-1,1 1,-1 0,1-1,0 0,0 0,1 0,0 0,0-1,0 1,1-2,0 1,0 0,6 3,42 43,-51-48,-1 0,1 0,0 0,-1 0,1 1,-1-1,0 0,-1 1,1 0,0-1,-1 1,0 0,0 0,0 0,0 0,-1 0,1 0,-1 0,0 0,0 0,-1 0,1 0,-1 0,0 0,0 0,0 0,-1-1,1 1,-1 0,0-1,0 1,0-1,0 1,-1-1,0 0,1 0,-1 0,0-1,0 1,0-1,-1 1,1-1,-1 0,-1 1,-105-2,85-8</inkml:trace>
  <inkml:trace contextRef="#ctx0" brushRef="#br0" timeOffset="-1164.505">627 537,'-12'18,"0"1,2-1,0 2,1-1,1 1,1 1,0-1,2 1,1 0,0 1,1-1,2 0,0 16,1-32,1 0,0 0,0 0,0-1,0 1,1 0,0-1,0 1,0-1,0 1,1-1,0 0,0 0,0 0,0-1,1 1,-1-1,1 0,0 1,0-2,0 1,0 0,1-1,-1 0,0 0,1 0,0-1,0 1,-1-1,1 0,0-1,0 1,0-1,0 0,0 0,0 0,0-1,-1 0,1 0,2 0,4-4,0 0,0 0,-1-1,0 0,0-1,0 0,-1-1,0 1,0-2,-1 0,0 0,-1 0,0-1,0 0,-1 0,0-1,-1 1,0-1,-1-1,0 1,-1-1,0 1,-1-1,0 0,-1 0,0 0,-1 0,-1 0,1 0,-2 0,0 1,0-1,-1 0,-2-3,3 10,0 0,-1 0,1 0,-1 0,0 1,-1-1,1 1,-1 0,0-1,0 2,0-1,-1 0,1 1,-1 0,0 0,0 1,0-1,0 1,0 0,-1 0,1 1,-1-1,1 1,-1 0,1 1,-1 0,0-1,1 2,-1-1,1 1,-1 0,0 0,1 0,0 1,-1 0,-3 2,-10 9</inkml:trace>
  <inkml:trace contextRef="#ctx0" brushRef="#br0" timeOffset="-783.099">1050 848,'141'-245,"-140"244,-1 0,0 0,0 0,0 0,0 1,0-1,0 0,1 0,-1 0,0 0,0 1,1-1,-1 0,0 0,1 1,-1-1,0 0,1 1,-1-1,1 0,0 1,-1-1,1 1,-1-1,1 1,0-1,-1 1,1-1,0 1,0 0,-1-1,1 1,0 0,0 0,0-1,-1 1,1 0,0 0,0 0,0 0,0 0,-1 0,1 0,0 1,0-1,0 0,-1 0,1 1,0-1,0 0,-1 1,1-1,0 1,-1-1,1 0,0 1,-1 0,1-1,-1 1,15 73,-15-66,1 1,0 0,0-1,1 1,0-1,0 0,1 1,0-1,0 0,1-1,0 1,1-1,-1 1,2-1,-1-1,6 7,-8-10,1-1,-1 0,1 0,-1 0,1 0,0 0,0-1,0 1,0-1,0 0,0 0,0-1,0 1,0-1,0 0,0 0,0 0,0-1,0 0,0 1,0-1,0-1,0 1,0 0,0-1,0 0,-1 0,1 0,-1 0,1-1,84-90,17-60,-92 142</inkml:trace>
  <inkml:trace contextRef="#ctx0" brushRef="#br0" timeOffset="-236.963">2038 481,'-23'4,"-1"0,1 2,0 1,1 1,0 0,0 2,1 1,0 0,1 1,0 2,1 0,-2 3,15-12,-1 0,0 1,1 0,0 1,1-1,-1 1,1 0,1 0,-1 1,1 0,0 0,1 0,0 0,0 0,1 0,0 1,1-1,-1 1,2 0,-1-1,1 1,0 0,1-1,0 1,1 0,-1-1,2 0,0 4,2-5,-1 0,1 0,0-1,1 0,-1 0,1 0,1-1,-1 0,1 0,0 0,0-1,0 0,0 0,1-1,0 0,0 0,0-1,0 0,0-1,0 1,0-1,0-1,1 0,-1 0,0-1,0 1,0-2,1 1,-1-1,0-1,-1 1,4-3,12-7,-1-1,0-2,0 0,-2-1,0-1,-1-1,-1-1,0-1,-1 0,-2-1,0-1,-1 0,-1-1,-2 0,0-1,-1-1,-1 1,-2-1,4-23,-4 24,-1-1,-1 0,-1 0,-1 0,-2 0,0 0,-2-1,0 1,-2 0,-1 0,-1 0,-1 1,-1-1,-9-17,15 37,-1 1,0 0,-1-1,1 1,-1 0,0 0,0 0,0 1,0-1,0 1,-1-1,0 1,0 0,0 1,0-1,0 1,0 0,-1 0,1 0,-1 0,0 1,1 0,-1 0,0 0,0 0,1 1,-1 0,0 0,0 0,0 0,0 1,1 0,-1 0,0 0,1 1,-1 0,1 0,-1 0,0 1,-5 3,1 0,-1 1,1 1,1 0,0 0,0 0,1 1,0 0,0 1,1-1,0 1,1 1,0-1,0 1,1-1,1 1,-1 2,-3 18,1 0,1 1,1-1,2 1,2 21,2-28,1 0,1 0,1-1,1 1,1-1,1 0,1-1,2 0,0 0,1-1,1-1,1 0,1-1,1 0,1-1,0-1,2-1,0-1,0 0,11 5,-24-16,-1-1,1-1,-1 1,1-1,0 0,1 0,-1 0,0-1,1 0,0-1,-1 1,1-1,0-1,-1 1,1-1,0 0,0 0,0-1,-1 0,1-1,-1 1,1-1,5-2,6-9</inkml:trace>
  <inkml:trace contextRef="#ctx0" brushRef="#br0" timeOffset="21088.412">288 481,'-2'-3,"1"-1,-1 1,0 0,0 0,0 0,0 0,0 0,-1 0,1 1,-1-1,0 1,0 0,0-1,0 1,0 1,0-1,-1 0,1 1,0 0,-1 0,1 0,-1 0,0 0,1 1,-1-1,1 1,-3 0,-1 0,1 1,0-1,0 1,0 0,0 1,0-1,0 1,1 1,-1-1,0 1,1 0,0 0,0 0,0 1,0 0,0 0,1 0,-1 0,1 1,0 0,-1 1,-61 116,60-102,2 0,0 0,0 0,2 1,1 0,1-1,0 1,2 0,1 5,-3-20,0 0,1 0,0 0,0 0,0 0,1 0,0 0,0 0,0 0,1-1,0 0,0 1,1-1,-1 0,1 0,0-1,0 1,1-1,-1 0,1 0,0 0,0-1,0 0,0 0,1 0,0 0,-1-1,1 0,0 0,1 0,15 0,0 0,-1-2,1 0,0-1,-1-1,1-1,20-6,78-8,-95 17</inkml:trace>
</inkml:ink>
</file>

<file path=ppt/ink/ink1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12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0 848,'24'7,"0"-1,0-1,1-1,-1-1,1-1,0-1,6-2,-12 2,3 0,0 0,-1-1,1-1,0-1,0-1,0-1,-1-1,0-1,0-1,0-1,-1 0,0-2,11-7,-27 13,0 0,0-1,0 1,-1-1,0 0,0 0,0-1,-1 1,1 0,-1-1,0 0,-1 1,0-1,0 0,0 0,0 0,-1 0,0 0,0 1,-1-1,1 0,-1 0,-1 0,1 0,-1 1,0-1,0 1,-1-1,0 1,1 0,-2 0,1 0,-1 0,1 1,-1-1,-1 1,1 0,0 0,-1 1,0-1,0 1,0 0,0 0,-1 1,-4-2,0-1,-1 1,0 1,1-1,-1 2,-1 0,1 0,0 1,-1 0,1 1,0 0,-1 1,1 0,0 1,0 0,0 1,0 0,0 1,0 0,1 0,0 1,0 1,0 0,1 0,0 1,0 0,0 0,1 1,0 0,1 1,0 0,0 0,1 1,0-1,0 1,1 0,-2 8,3-8,0 1,1-1,0 1,1-1,0 1,1 0,0 0,1 0,0 0,0 0,1-1,1 1,0 0,0-1,1 1,1-1,0 1,0-1,1-1,0 1,0-1,1 1,1-2,-1 1,3 1,9 4,0-1,1-1,0-1,0 0,2-2,-1 0,1-1,0-1,1-1,-1-1,1-1,0-1,1-1,-1-1,0 0,0-2,1-1,-1-1,0 0,0-2,-1 0,0-2,16-6,15-7,0-2,-1-2,-1-2,22-17,-35 20,-6 4</inkml:trace>
  <inkml:trace contextRef="#ctx0" brushRef="#br0" timeOffset="253.941">1497 650,'-44'48,"-27"35,-8 8,10-6,12-14,15-13,11-12,10-9,9-6,6-3,5-7</inkml:trace>
  <inkml:trace contextRef="#ctx0" brushRef="#br0" timeOffset="480.96">1101 707,'249'221,"-231"-206,0-2,1-1,1 0,0-1,0-1,1-1,0-1,1-1,-1-1,2 0,-1-2,0-1,1 0,0-2,10-1,80-2,-89 1</inkml:trace>
  <inkml:trace contextRef="#ctx0" brushRef="#br0" timeOffset="780.702">2230 735,'-31'3,"1"2,-1 2,1 1,0 1,0 1,1 2,1 0,0 3,1 0,0 1,1 2,-13 12,35-26,0 0,0 0,0 1,0-1,1 1,0 0,0 0,0 0,1 1,-1-1,1 0,0 1,1 0,-1-1,1 1,1 0,-1 0,1 0,0 0,0-1,0 1,1 0,0 0,0 0,1-1,-1 1,1-1,0 1,1-1,-1 0,1 1,0-1,1-1,-1 1,1 0,0-1,0 0,0 0,1 0,-1 0,1-1,0 0,0 0,0 0,1 0,-1-1,0 0,1 0,0-1,-1 1,1-1,4 0,1-3,0 0,1-1,-1 0,-1-1,1 0,0 0,-1-1,0-1,0 0,-1 0,1-1,-1 0,-1-1,1 0,-1 0,-1-1,0 0,0 0,5-9,23-23,9-11,-32 35,1 1,1 1,0 0,1 1,0 1,1 0,9-5,-23 17,-1 0,1 0,-1 1,1-1,-1 0,1 0,0 1,0-1,-1 1,1 0,0-1,0 1,-1 0,1 0,0 0,0 0,-1 1,1-1,0 0,0 1,-1-1,1 1,0-1,-1 1,1 0,-1 0,1 0,-1 0,1 0,-1 0,1 0,-1 1,0-1,0 0,0 1,0-1,1 1,27 69,-21-46,41 62,-38-72</inkml:trace>
  <inkml:trace contextRef="#ctx0" brushRef="#br0" timeOffset="1202.099">2625 1158,'18'-49,"3"0,1 1,3 2,1 0,3 2,1 1,19-18,-49 59,0 1,1-1,0 1,-1 0,1-1,0 1,-1 0,1-1,0 1,0 0,0 0,0 0,0 0,0 0,1 0,-1 0,0 0,0 0,1 0,-1 1,0-1,1 0,-1 1,1 0,-1-1,1 1,-1 0,1-1,-1 1,1 0,-1 0,1 0,-1 1,1-1,-1 0,1 1,-1-1,1 0,-1 1,1 0,-1-1,0 1,1 0,-1 0,0 0,0-1,1 1,-1 1,0-1,0 0,0 0,0 1,2 61,-4-58,0 1,1 0,0-1,0 1,0 0,0-1,1 1,0 0,0-1,1 1,0-1,0 1,0-1,0 0,2 3,0-7,-1 1,0-1,0 1,1-1,-1 0,1 0,-1 0,1-1,-1 1,1-1,0 0,-1 0,1 0,0 0,-1-1,1 1,-1-1,1 0,-1 0,1 0,-1-1,0 1,0-1,0 0,1 0,-2 0,1 0,0 0,0-1,-1 1,1-1,-1 0,0 0,11-6,12-8,0-2,2 0,0 2,1 2,0 0,1 2,1 1,7-1,-35 12,1 0,-1 0,0 0,1 0,-1 1,1-1,-1 1,1 0,-1-1,1 1,-1 0,1 1,-1-1,1 0,-1 1,1-1,-1 1,0 0,1 0,-1 0,0 0,1 0,-1 0,0 1,0-1,0 1,0-1,0 1,-1 0,1 0,0 0,-1 0,1 0,-1 0,0 0,0 0,0 1,0-1,0 0,0 1,-1-1,1 1,-1-1,1 1,4 62,-6-55,1 1,1-1,0 0,0 0,1 1,0-1,1 0,0-1,1 1,0-1,0 1,3 2,8 10,-2-4</inkml:trace>
  <inkml:trace contextRef="#ctx0" brushRef="#br0" timeOffset="2134.785">3754 819,'-10'26,"1"1,1 0,1 1,2-1,1 1,1 0,1 6,0-13,-6 258,-7-192,10-113,20-20,3 2,1 0,2 2,2 0,1 1,3 1,1 2,2 0,-3-2,1 1,2 1,1 2,2 1,2 2,1 1,1 1,2 3,22-13,-58 39,0-1,0 1,0 0,0 0,0 0,0 1,1-1,-1 1,1 0,-1 0,1 0,-1 0,1 1,0-1,-1 1,1 0,0 0,-1 0,1 0,0 1,-1 0,1-1,-1 1,1 1,-1-1,1 0,-1 1,0 0,0 0,1 0,-2 0,1 0,0 0,0 1,-1 0,1-1,-1 1,0 0,0 0,0 0,2 4,-2 1,0 1,-1-1,0 1,0 0,-1-1,0 1,0 0,-1-1,0 1,-1 0,0-1,0 1,-1-1,0 0,0 0,-1 0,0 0,-1-1,1 1,-7 5,-5 8,-1-1,0-1,-2 0,-1-1,0-1,-9 4,-1 2,-1-2,-1-1,-1-2,-1-1,-25 8,57-24,1 1,-1-1,0 0,1 0,-1 0,0-1,0 1,0 0,0-1,0 1,0-1,0 0,0 1,0-1,0 0,0 0,0 0,0-1,0 1,0 0,0-1,0 1,0-1,0 0,1 0,-1 0,0 0,0 0,1 0,-1 0,0 0,1-1,-1 1,1 0,0-1,-1 0,1 1,0-1,0 0,0 1,0-2,34-99,-22 79,2-7</inkml:trace>
  <inkml:trace contextRef="#ctx0" brushRef="#br0" timeOffset="2399.822">4657 1,'0'781,"0"-768,-1 1,0-1,-1 1,0-1,-1 1,-1-1,0 0,-1 0,0-1,-5 8,15-29,3-4</inkml:trace>
  <inkml:trace contextRef="#ctx0" brushRef="#br0" timeOffset="2716.587">4883 762,'28'10,"1"-1,0-1,0-2,0-1,1-2,0 0,0-2,28-3,-52 2,1-1,-1 0,0 0,0 0,0-1,0 0,0 0,-1 0,1-1,-1 0,1 0,-1 0,0-1,0 0,0 0,-1 0,1 0,-1-1,0 0,-1 0,1 0,-1 0,0 0,0-1,0 0,-1 1,0-1,0 0,-1 0,1 0,-1 0,0 0,-1-1,0 1,0 0,0 0,1 1,-1 1,0-1,0 0,0 1,-1-1,1 1,-1-1,0 1,0-1,-1 1,1 0,-1-1,0 1,0 0,-1 0,1 0,-1 1,1-1,-1 1,-1-1,1 1,0 0,-1 0,1 0,-1 1,0-1,0 1,0 0,0 0,-1 0,1 1,0-1,-1 1,1 0,-1 0,1 1,-1-1,1 1,-1 0,-4 1,-3 2,-1 1,1 0,0 1,0 1,0 0,1 0,0 1,0 1,0 0,1 0,0 1,1 0,0 1,1 0,0 0,0 1,1 0,0 0,-2 7,-3 0,2 1,0 0,0 1,2 0,1 0,0 1,2 0,0 0,0 6,4-18,0 0,1 1,0-1,0 0,1 0,0 1,1-1,0 0,0 0,1-1,0 1,1 0,0-1,0 0,1 0,0 0,0 0,1-1,0 0,0 0,1 0,4 3,5 1,0 0,1-2,0 0,0 0,1-2,0 0,0-1,1-1,0 0,0-2,6 1,6-1</inkml:trace>
</inkml:ink>
</file>

<file path=ppt/ink/ink1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10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219 368,'652'-229,"-335"91,-318 139,1-1,-1 1,1 0,-1 0,1 0,-1 0,1 0,0 0,-1 0,1 0,0 0,0 0,0 1,0-1,0 0,0 0,0 0,0 0,0 0,0 0,1 0,-1 0,0 0,1 0,-1 0,1 0,-1 0,1 0,0 0,-1 0,1-1,0 1,-1 0,1 0,0-1,0 1,0 0,0-1,0 1,0-1,0 1,0-1,0 0,0 1,0-1,0 0,0 0,0 1,0-1,0 0,0 0,0 0,0 0,0-1,0 1,0 0,0 0,0-1,0 1,0 0,0-1,0 1,0-1,0 0,0 1,0-1,0 0,0 0,-176 461,157-372,4 1,4 0,4 1,3 0,5 0,5 15,20 118,-21-200,0 21,-6-43,-1 0,1 0,-1 0,0 0,1-1,-1 1,0 0,1 0,-1-1,0 1,0 0,0-1,0 1,1-1,-1 1,0-1,0 1,0-1,0 0,0 1,0-1,0 0,0 0,0 0,0 0,-1 0,1 0,0 0,0 0,0 0,0 0,0-1,0 1,0 0,0-1,0 1,0-1,1 1,-1-1,0 1,0-1,-133-67,80 39,-2 2,-1 3,-1 2,-1 3,0 2,-1 3,-1 3,0 2,-1 3,-47 2,-6 31,111-25,0-1,1 1,-1 0,0 0,1 0,-1 1,1-1,0 1,0 0,0 0,0 0,1 0,-1 0,1 1,-1-1,1 1,0-1,1 1,-1 0,1 0,-1 0,1 0,0 0,1 0,-1 0,1 2,20 40,-3-26</inkml:trace>
  <inkml:trace contextRef="#ctx0" brushRef="#br0" timeOffset="384.014">472 763,'240'-79,"2"11,179-25,-379 86,-1 2,1 1,-1 3,24 2,-63-1,-1-1,1 1,0 0,0 0,-1 0,1 1,0-1,0 0,-1 1,1-1,0 1,-1 0,1-1,0 1,-1 0,1 0,-1 0,1 0,-1 0,0 0,1 1,-1-1,0 0,0 1,0-1,0 1,0-1,0 1,0-1,-1 1,1 0,-1-1,1 1,-1 0,1 0,-1-1,0 1,0 0,0 0,0-1,0 1,0 0,-1 0,1 0,0-1,-1 1,1 0,-1-1,0 1,0 0,0-1,0 1,0-1,0 1,-43 77,32-61,1 0,1 1,0 0,2 0,0 1,1 0,1 1,1-1,1 1,-1 10,4-13,0 1,1 0,1-1,1 1,1-1,0 0,4 10,-1-10</inkml:trace>
  <inkml:trace contextRef="#ctx0" brushRef="#br0" timeOffset="769.245">2223 876,'-26'14,"1"1,0 1,1 1,1 2,1 0,1 1,0 1,2 1,0 1,1 0,2 2,0 0,2 0,-5 15,17-36,0 0,0 1,1-1,0 0,0 1,0-1,1 1,-1 0,1-1,0 1,0-1,1 1,0-1,-1 1,1-1,1 1,-1-1,1 0,-1 1,1-1,1 0,-1 0,0 0,1-1,0 1,0-1,0 1,0-1,1 0,-1 0,1 0,0-1,0 1,-1-1,2 0,-1 0,0 0,0-1,1 1,-1-1,5 0,-2 0,1 0,0-1,0-1,-1 1,1-1,0-1,-1 1,1-1,-1 0,1-1,-1 0,0 0,0-1,0 1,-1-2,1 1,-1-1,0 0,0 0,3-5,93-126,-92 118,-1-1,-1 0,0 0,-1-1,-1 1,-1-1,-1-1,-1 1,-1-1,0 1,-2-1,-1-19,1 37,1 0,-1-1,0 1,0-1,0 1,0-1,-1 1,1 0,-1-1,0 1,0 0,0 0,0-1,-1 1,1 0,-1 0,0 0,0 1,0-1,0 0,-1 1,1-1,0 1,-1 0,0 0,0 0,1 0,-1 0,0 1,-1-1,1 1,0 0,0 0,0 0,-1 0,1 0,-1 1,1 0,0 0,-1 0,1 0,-1 0,1 0,0 1,-1 0,1 0,0 0,-1 0,1 0,0 1,-21 17,5 1</inkml:trace>
  <inkml:trace contextRef="#ctx0" brushRef="#br0" timeOffset="1031.477">2618 1272,'1'-51,"2"1,2 0,3 0,2 1,8-22,-13 55,0-1,2 1,0 0,1 1,0 0,1 0,1 1,3-3,-10 13,1-1,-1 1,1 0,0 1,0-1,1 1,-1-1,0 1,1 1,0-1,0 1,0-1,0 1,0 1,0-1,1 1,-1 0,0 0,1 1,-1-1,1 1,-1 0,1 1,-1-1,0 1,1 0,2 1,104 61,-88-43</inkml:trace>
</inkml:ink>
</file>

<file path=ppt/ink/ink1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5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1,'-19'0,"0"0,0 2,1 1,-1 0,1 1,-1 1,1 1,1 0,-13 7,22-9,0 0,0 1,1 0,0 1,0-1,0 1,1 0,-1 1,2 0,-1 0,1 0,0 1,0-1,1 1,0 0,0 1,1-1,0 1,1-1,0 1,0 2,0-3,1 0,0 0,0 0,1-1,0 1,1 0,0 0,0 0,0 0,1 0,1-1,-1 1,1-1,0 0,1 1,-1-2,2 1,-1 0,1-1,0 0,0 0,0 0,1 0,0-1,0 0,0 0,1-1,0 0,0 0,0 0,0-1,1 0,-1-1,1 0,6 2,1-2,0-1,0 0,-1-1,1 0,0-1,0-1,0 0,-1-1,1-1,-1 0,13-6,2-1</inkml:trace>
</inkml:ink>
</file>

<file path=ppt/ink/ink1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5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86,'-25'17,"1"1,0 1,2 1,0 1,1 0,1 2,1 1,1 0,2 1,0 1,-3 8,18-31,0 1,0-1,0 0,0 1,0-1,1 1,0-1,-1 0,1 1,0-1,1 1,-1-1,1 1,-1-1,1 0,0 1,0-1,1 0,-1 0,1 0,-1 0,1 0,0 0,0 0,1 0,-1-1,0 1,1-1,-1 0,1 0,0 0,0 0,0 0,0 0,0-1,0 0,0 1,1-1,-1 0,0-1,1 1,-1 0,1-1,0 0,6 2,0 0,0 0,0-1,0-1,0 1,0-2,0 0,0 0,-1 0,1-1,0-1,0 0,-1 0,0-1,1 0,-2 0,1-1,0 0,-1-1,0 0,5-5,0 0,0-1,-2-1,1 0,-2 0,1-1,-2-1,0 1,-1-2,0 1,-2-1,1 0,0-8,-4 18,-1-1,0 0,0 0,-1 0,0 0,0 0,0 0,-1-1,0 1,-1 0,0 0,0 0,0 0,-1 0,0 0,0 0,-1 0,0 1,0-1,0 1,-1 0,0 0,0 0,-1 1,1-1,-1 1,-1 0,1 0,-1 1,1 0,-1 0,0 0,-1 0,1 1,-1 0,1 1,-1-1,0 1,0 1,-5-2,-13 5,6 3</inkml:trace>
</inkml:ink>
</file>

<file path=ppt/ink/ink1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5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0 167,'4'11,"1"0,0 0,0-1,1 1,1-1,0-1,0 1,0-1,1 0,1-1,7 7,-12-12,0 0,0 0,0 0,1-1,-1 1,1-1,0 0,-1 0,1 0,0-1,0 0,0 0,0 0,0-1,0 1,0-1,0 0,0-1,0 1,0-1,0 0,0 0,0-1,0 0,0 1,-1-2,1 1,1-1,9-8,0-1,0 0,-2-1,1 0,-2-1,0 0,0-1,-2-1,0 0,0 0,-2-1,3-8,6-60,-16 61</inkml:trace>
</inkml:ink>
</file>

<file path=ppt/ink/ink1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6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1,'-25'478,"20"-296,-22 249,26-394,9 76,14-91,-11-23</inkml:trace>
</inkml:ink>
</file>

<file path=ppt/ink/ink1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6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37 845,'-2'8,"0"1,1 0,0 0,0 0,0 0,2 0,-1-1,1 1,0 0,1 0,0 0,0-1,1 1,0-1,0 0,1 0,0 0,1 0,2 2,-6-8,1-1,0 1,0-1,0 0,0 1,1-1,-1 0,0-1,0 1,1 0,-1 0,0-1,1 0,-1 1,1-1,-1 0,0 0,1 0,-1-1,1 1,-1 0,0-1,1 0,-1 1,0-1,0 0,1 0,-1-1,0 1,0 0,0-1,0 1,0-1,60-59,-32 21,-1-1,-2-2,-2-1,-2-1,-2 0,-2-2,8-31,-14 37,-2 0,-2 0,-2-1,-1 0,-1-33,-5 60,0 1,0 0,-2 0,0 0,0 0,-2 0,0 0,0 1,-1 0,-1 0,0 0,0 0,-2 1,1 0,-2 1,1 0,-2 0,1 1,-2-1,6 7,0 0,0 1,0-1,-1 1,1 0,-1 1,1-1,-1 1,0 0,0 1,0-1,0 1,0 1,0-1,-1 1,1 0,0 0,0 1,0-1,0 1,0 1,0-1,0 1,0 0,0 1,1-1,-1 1,1 0,0 0,0 1,-1 0,-8 7,1-1,0 2,0-1,2 2,-1 0,2 0,-1 1,2 0,0 1,-7 14,9-9,0 0,1 0,0 1,2-1,1 1,0 0,1 0,2 0,0 0,1 0,1 0,1 0,1 0,1 0,1-1,0 0,2 0,5 10,2 1,1-1,1 0,2-2,1 0,1-1,1-1,1 0,1-2,2-1,0-2,5 3,10 1,1-2,1-1,0-3,5 0,-26-10,2 1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25:44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501 194,'-12'17,"2"-1,0 1,1 1,1 0,0 0,2 1,0 0,1 0,0 0,2 1,1-1,0 1,1 0,2 14,-9 52,-43 192,51-275,0 1,0-1,0 0,0 0,0 0,1 0,0 0,-1 0,1 0,0 0,0-1,1 1,-1 0,0 0,1-1,0 1,0-1,0 1,0-1,0 0,0 0,0 0,1 0,-1 0,1 0,-1-1,1 1,0-1,0 0,0 0,-1 0,1 0,0 0,0-1,0 1,0-1,1 0,-1 0,0 0,0 0,0 0,0-1,0 1,0-1,0 0,2-1,50 1,-28-1,-1 1,0 1,1 1,-1 2,0 0,0 2,24 8,-18-4,-21-10</inkml:trace>
  <inkml:trace contextRef="#ctx0" brushRef="#br0" timeOffset="921.76">1178 412,'94'-27,"-77"22,-1 1,1 0,0 1,0 1,0 0,1 1,-1 1,0 1,0 1,0 0,0 1,0 0,0 2,-1 0,15 7,-29-11,-1 0,1 0,0 0,-1 0,1 1,-1-1,0 1,1-1,-1 1,0-1,0 1,0 0,0 0,0-1,-1 1,1 0,0 0,-1 0,1 0,-1 0,0 0,0 0,0 0,0 0,0 0,0 0,0 0,-1 0,1 0,-1-1,1 1,-1 0,0 0,1 0,-1 0,0-1,0 1,-1 0,0 0,-51 64,-154 130,204-193,0 0,0 1,0-1,0 1,0-1,1 1,0 0,0 0,0 0,0 0,0 0,1 0,0 1,0-1,0 1,0-1,1 1,-1-1,1 1,0-1,1 0,-1 1,1-1,0 1,0-1,0 0,1 1,-1-1,1 0,0 0,1 0,-1 0,0-1,1 1,0 0,0-1,0 0,0 0,1 0,-1 0,1 0,0-1,0 0,0 0,0 0,0 0,1 0,5 3,1-1,0 0,0-1,-1 0,2-1,-1 0,0 0,0-2,1 1,-1-1,0-1,1 0,-1-1,0 0,0 0,0-1,0-1,-1 0,1 0,-1-1,0-1,0 1,-1-1,0-1,0 0,0 0,-1-1,0 0,1-2,-3-5</inkml:trace>
  <inkml:trace contextRef="#ctx0" brushRef="#br0" timeOffset="2570.224">2025 315,'11'-32,"-11"32,0 0,0 1,0-1,0 1,0-1,0 0,0 1,0-1,0 1,0-1,0 0,0 1,1-1,-1 0,0 1,0-1,0 1,0-1,1 0,-1 0,0 1,0-1,1 0,-1 1,0-1,1 0,-1 0,0 1,1-1,-1 0,0 0,1 0,-1 1,0-1,1 0,-1 0,1 0,-1 0,0 0,1 0,-1 0,1 0,-1 0,0 0,1 0,-1 0,1 0,-1 0,0-1,1 1,20 336,-20-303,-2 1,-2 0,0-1,-3 0,0 0,-2 0,-11 26,-23-6,30-50</inkml:trace>
  <inkml:trace contextRef="#ctx0" brushRef="#br0" timeOffset="4728.286">2485 0,'51'123,"-39"-75,-3 1,-1 0,-3 1,-2-1,-3 1,-1 0,-3-1,-1 1,-6 13,-9 174,16-66,0-165,-1-2,1 1,-1-1,0 1,0-1,0 0,-1-1,1 0,-1 0,0 0,0 0,0-1,0 0,0 0,-1-1,1 1,-1-1,1-1,-1 1,1-1,-1-1,1 1,-4-1,-26 3,-752 95,-421 76,919-128,286-47,0-1,-1 1,1-1,1 0,-1 0,0-1,1 1,-1-1,1 0,0 1,0-1,1-1,-1 1,1 0,0-1,0 1,0-1,1 0,0 1,0-1,0 0,0 0,1 0,0 0,0 0,0 1,0-1,1 0,0 0,0 0,0 0,1 1,-1-1,1 1,1-2,-1-26,0-1006,-2 1033,0 0,0 0,0 0,1 1,0-1,0 0,0 0,0 1,1-1,0 1,0-1,0 1,0 0,1 0,-1 0,1 0,0 0,1 1,-1-1,0 1,1 0,0 0,0 0,0 1,0-1,0 1,1 0,-1 0,1 0,-1 1,1-1,-1 1,1 0,0 1,0-1,0 1,-1 0,3 0,391 3,-390-3,1356-34,-1316 30,69-6,0 6,110 9,-223-6,-1 1,1 0,0 0,-1 1,1-1,0 1,-1-1,1 1,-1 0,1 1,-1-1,0 1,1-1,-1 1,0 0,0 0,0 0,0 1,-1-1,1 1,0-1,-1 1,0 0,0 0,0 0,0 0,0 0,-1 1,1-1,-1 0,1 4,-5 1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2:47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0,'-4'7,"2"-1,-1 1,1 0,0 0,0 0,1 0,0 0,0 1,1-1,0 0,0 0,1 1,0-1,0 0,1 0,-1 0,2 0,2 35,-2 611,-12-583,4-65,1-7</inkml:trace>
</inkml:ink>
</file>

<file path=ppt/ink/ink1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7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0,'0'7,"-1"195,-15 87,4-80,12-207,0 1,0-1,0 0,1 0,-1 0,1 0,-1 0,1 0,0 0,0 0,0 0,0 0,0 0,0 0,1 0,-1-1,0 1,1 0,-1-1,1 0,0 1,0-1,-1 0,1 0,0 0,0 0,0 0,0 0,0 0,0-1,0 1,1-1,-1 1,0-1,0 0,0 0,0 0,1 0,-1-1,0 1,0 0,0-1,0 0,0 1,0-1,0 0,0 0,0 0,0 0,0 0,-1-1,2 1,154-82,-124 63,0 1,1 2,1 1,1 1,0 2,1 2,0 1,4 2,-38 6,0 1,0 0,0 0,0 1,0-1,0 0,1 1,-1 0,0 0,0 0,0 0,1 1,-1-1,0 1,0 0,0-1,0 2,0-1,0 0,0 0,0 1,0 0,0 0,-1 0,1 0,-1 0,0 0,1 0,-1 1,0-1,0 1,-1 0,1-1,0 1,-1 0,0 0,1 0,-1 0,-1 0,1 1,0-1,-4 7,0-1,-1 0,0 0,-1 0,1 0,-2 0,1-1,-1 0,-1 0,1-1,-1 0,0 0,-1 0,0-1,0 0,0-1,-6 3,10-5,-34 22,-1-2,-1-1,-1-2,0-2,-2-2,0-2,-15 2,51-14,5-1,-1 1,0-1,0 0,0 0,-1-1,1 1,0-1,0 1,0-1,0 0,-1 0,1-1,0 1,0-1,0 1,0-1,0 0,0 0,0 0,0-1,0 1,-4-10</inkml:trace>
</inkml:ink>
</file>

<file path=ppt/ink/ink1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7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1 344,'27'-8,"0"-2,0-1,-1-1,0-1,-1-1,0-1,-2-2,0 0,17-17,22-50,-61 82,1-1,-1 0,0 0,0 0,0 1,-1-1,1 0,-1 0,1 0,-1 0,0 0,0 0,-1 0,1 0,0 0,-1 0,0 0,0 0,0 1,0-1,0 0,0 0,-1 1,1-1,-1 1,0-1,0 1,0 0,0 0,0 0,0 0,-1 0,0 0,-1-1,0 1,1 0,-1 0,0 0,-1 1,1-1,0 1,0 0,-1 0,1 1,0-1,-1 1,1 0,-1 0,1 0,0 1,-1-1,1 1,0 0,0 1,-1-1,1 1,0 0,0 0,0 0,1 0,-1 1,1-1,-1 1,1 0,-2 2,-6 5,2 0,-1 1,2 0,-1 0,2 1,-1 0,2 0,0 1,-2 6,3-11,1 0,1 0,0 1,0-1,0 1,1 0,1 0,-1 0,1 0,1 0,0 0,0 0,1 0,0 0,0 0,1 0,0 0,1-1,0 1,0-1,1 0,0 1,0-2,1 1,0 0,1-1,0 0,0 0,12 5,0-1,1-1,-1-1,2-1,0 0,0-2,0 0,0-1,1-1,0-1,20 0,-8 0</inkml:trace>
</inkml:ink>
</file>

<file path=ppt/ink/ink1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8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23,'0'43,"0"43,0 17,0-5,0-9,0-10,0-14,5-13,2-6,-1-6,-1-5,3-8,1-4,-2-1,-2 0,-1 1,-7-3,-2-5</inkml:trace>
  <inkml:trace contextRef="#ctx0" brushRef="#br0" timeOffset="399.874">0 587,'881'0,"-820"11,-82 15,12-18,-3 0,0 1,1 0,0 1,1 1,0-1,1 2,0-1,0 1,1 1,-2 6,7-15,0 1,0 0,0 0,1 0,0 0,0 0,0 0,1 1,0-1,0 1,0-1,0 1,1-1,0 1,0-1,1 1,0 0,0-1,0 0,0 1,1-1,0 0,0 1,0-1,1-1,0 1,1 2,6 2,0-1,1 0,-1-1,1-1,1 1,-1-2,1 1,0-2,0 0,0 0,1-1,0 0,-1-1,1-1,0 0,0-1,0 0,0-1,0 0,-1-1,1-1,-1 0,1-1,-1 0,0 0,0-2,-1 1,1-1,-1-1,-1 0,6-5,-11 8,0 0,0 0,-1-1,1 0,-1 0,0 0,0 0,0-1,-1 0,0 0,0 0,-1 0,1 0,-1 0,-1 0,1-1,-1 1,0-1,0 0,-1 1,0-1,0 1,-1-1,0 1,0-1,-1-2,0-1,-1 1,0 0,-1 0,0 0,0 0,-1 1,0 0,-1 0,1 0,-2 0,1 1,-1 0,0 1,0-1,-1 1,0 0,0 1,0 0,-1 1,0-1,1 2,-2-1,1 1,0 0,-1 1,1 0,-1 1,1 0,-9 0,-11 0</inkml:trace>
  <inkml:trace contextRef="#ctx0" brushRef="#br0" timeOffset="3761.738">1412 925,'27'2,"1"-1,-1-1,1-2,-1 0,1-2,-1-1,0-2,-1 0,1-2,20-10,-33 12,0 0,0-2,-1 1,0-2,0 0,-1 0,0-1,-1-1,0 0,-1-1,0 1,-1-2,-1 1,3-7,78-212,-85 221,5-20,-1 0,-1-1,-2 1,-1-1,-2 0,-1-1,-2-6,2 35,-1 0,1 0,-1 0,0 0,-1 0,1 0,-1 0,0 1,0-1,0 0,0 0,-1 0,1 1,-1-1,0 1,0-1,0 1,-1 0,1 0,-1 0,1 0,-1 0,0 1,0-1,-1 1,1 0,0 0,-1 0,1 0,-1 1,0-1,0 1,1 0,-1 0,0 0,0 1,0-1,0 1,0 0,0 0,0 1,0-1,0 1,-1 0,-10 7,1 0,0 2,1 0,0 0,0 1,1 1,1 0,0 0,0 1,2 1,-1-1,2 2,-7 13,9-19,-4 6,0 1,1-1,0 1,2 1,0 0,0 0,2 0,0 1,1-1,1 1,0 0,2 0,0 1,1-1,1 0,0 0,2 0,0 0,1 0,0 0,1-3,1-1,0 1,1-1,0 0,1-1,0 0,1 0,1-1,0 0,1 0,0-1,1-1,0 0,0-1,1 0,0-1,1 0,0-1,0 0,1-2,-1 1,1-2,1 0,-1-1,0 0,15 0,26-8,-32-2</inkml:trace>
  <inkml:trace contextRef="#ctx0" brushRef="#br0" timeOffset="4230.764">2511 474,'-13'15,"1"1,0 0,1 0,1 2,0-1,1 1,1 0,1 1,1 0,0 0,1 0,1 1,1 0,1 0,2-17,1 1,-1-1,1 0,-1 1,1-1,0 0,1 0,-1 0,0 0,1 0,-1 0,1 0,0 0,0 0,0-1,1 1,-1-1,1 0,-1 0,1 1,0-2,-1 1,1 0,0 0,0-1,1 0,-1 0,0 0,0 0,0 0,1 0,-1-1,1 0,-1 1,0-1,1-1,-1 1,0 0,1-1,-1 0,0 0,0 0,1 0,0-1,23-9,-1-2,-1 0,0-2,-1-1,0-1,-2-1,0 0,-1-2,0-1,-2 0,-1-2,-1 0,0-1,-2 0,-1-1,1-5,-6 14,-1-1,-1 0,0 0,-1 0,-1-1,0 0,-2 0,0 0,-1 0,0-1,-2 1,0-1,-2 1,1 0,-2-1,-1 1,0 0,-1 1,-1-1,-1 1,-3-6,7 17,1 1,-2 0,1-1,0 1,-1 1,0-1,0 0,-1 1,1 0,-1 0,0 0,0 1,0 0,-1-1,1 2,-1-1,1 1,-1 0,0 0,0 0,0 1,0 0,0 0,0 1,0-1,-1 2,1-1,0 0,0 1,0 0,0 1,0-1,0 1,0 0,1 1,-1-1,1 1,-1 0,1 1,0-1,-3 5,0 0,0 0,1 1,0 0,0 0,1 1,0 0,1 0,0 0,1 1,0-1,1 1,0 0,0 0,1 1,1-1,0 0,0 0,1 1,1-1,0 0,2 10,1 2,1 0,1 0,1 0,1-1,1 0,1-1,0 0,2 0,1-1,9 10,2 1,2-2,2 0,0-2,2-1,1-2,0-1,2-1,1-2,0-1,11 2,-17-10,-4-3</inkml:trace>
</inkml:ink>
</file>

<file path=ppt/ink/ink1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34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52,'5'108,"4"1,14 47,15 177,-16-75,-20-246,1-6,-1 1,0 0,-1 0,0 0,0 0,0 0,-1 0,0 0,0 0,-1 0,0 0,0-1,-1 1,1 0,-2 0,1-1,-1 1,-1 2,-7 3</inkml:trace>
  <inkml:trace contextRef="#ctx0" brushRef="#br0" timeOffset="253.352">1 758,'74'-4,"1"-2,-1-4,-1-4,0-2,-1-3,0-4,-2-3,-1-3,33-20,-63 29,-2-3,0 0,-1-2,18-18,-37 27</inkml:trace>
  <inkml:trace contextRef="#ctx0" brushRef="#br0" timeOffset="5770.587">1158 108,'14'27,"-1"1,-1 1,-1-1,-2 2,-1-1,-1 1,-2 0,2 29,-8 552,27-434,-26-176,-1 1,1 0,-1 0,1 0,0-1,0 1,0 0,0 0,1 0,-1 0,0-1,1 1,-1 0,1 0,-1-1,1 1,0 0,0-1,0 1,0-1,0 1,0-1,0 1,1-1,-1 0,0 1,1-1,-1 0,1 0,-1 0,1 0,0-1,-1 1,1 0,0-1,0 1,-1-1,1 1,0-1,0 0,0 0,0 0,-1 0,1 0,0 0,0 0,0-1,-1 1,1-1,0 1,0-1,-1 0,1 0,0 0,62-120,-55 101,7-19,2 0,1 1,2 1,1 1,2 1,2 1,1 1,12-10,-38 42,0 0,1-1,-1 1,0 0,1 0,-1 0,1 0,0 0,-1 0,1 0,0 0,-1 1,1-1,0 1,0-1,0 1,0 0,-1 0,1 0,0 0,0 0,0 0,0 0,0 1,-1-1,1 0,0 1,0 0,-1-1,1 1,0 0,-1 0,1 0,-1 0,1 0,-1 0,1 1,-1-1,0 0,0 1,1-1,-1 1,0-1,-1 1,1 0,0-1,0 3,30 88,-16 112,10-169,-9-29</inkml:trace>
  <inkml:trace contextRef="#ctx0" brushRef="#br0" timeOffset="6738.236">2343 701,'-37'14,"0"1,1 2,0 2,2 1,0 1,1 2,2 2,0 0,2 2,-2 4,-26 57,56-86,0 1,0 0,0-1,0 1,1 0,-1 0,1 0,0-1,0 1,0 0,0 0,0 0,0 0,1 0,-1 0,1-1,0 1,0 0,0 0,0-1,1 1,-1-1,1 1,-1-1,1 0,0 1,0-1,0 0,0 0,0 0,1-1,-1 1,2 1,4-1,1-1,-1 1,0-1,0-1,1 1,-1-1,0-1,1 0,-1 0,0 0,0-1,0 0,0-1,0 0,0 0,-1-1,1 0,-1 0,0-1,0 1,3-4,-10 7,40-26,-1-2,-2-1,-1-2,-1-2,24-31,9-7,-67 70,0 0,0 0,0 0,0 0,1 1,-1-1,0 0,1 1,-1-1,1 1,0-1,0 1,-1 0,1 0,0-1,0 2,0-1,0 0,0 0,0 0,0 1,0-1,1 1,-1 0,0 0,0 0,0 0,0 0,1 0,-1 0,0 1,0-1,0 1,0-1,0 1,0 0,0 0,0 0,1 0,26 112,-28-100,1 1,0-1,2 0,-1 0,1 0,1 0,0-1,1 0,4 7,-5-12,0 0,0-1,0 0,1 0,0 0,1-1,-1 1,1-2,0 1,0-1,0 0,1 0,-1-1,1 0,0 0,0-1,0 0,0 0,0-1,0 0,1-1,-1 1,0-2,1 1,-1-1,0 0,0-1,0 0,0 0,0-1,0 0,2-2,18-10,-1-1,0-2,-2 0,0-2,-1-1,-1-1,-1-1,-1 0,-1-2,-1 0,-1-2,-2 0,0-1,-2 0,-1-1,-2 0,0-1,2-19,-4 7,-2 0,-2 0,-2 0,-1-1,-3 0,-1 1,-2-1,-2 1,-2 0,-9-27,16 63,0 0,0 0,0 0,-1 0,0 1,0-1,-1 0,0 1,0 0,0-1,0 1,-1 0,0 1,0-1,0 1,-1 0,1 0,-1 0,0 0,0 1,-4-3,5 8,1-1,0 1,-1 0,1 0,0 0,0 0,1 1,-1-1,0 1,1 0,0 0,-1 0,1 0,0 0,0 0,1 0,-1 1,1-1,0 0,0 1,0 0,0-1,0 1,1-1,-1 1,1 0,0 0,-7 49,2 0,3 0,2 0,3 13,-1 21,-2-42,1 0,3-1,2 1,1-1,2 0,3-1,1 0,2-1,2 0,19 34,-13-49,-23-26,0-1,0 1,1-1,-1 0,0 1,1-1,-1 1,1-1,-1 0,0 0,1 1,-1-1,1 0,-1 0,1 1,-1-1,1 0,-1 0,1 0,-1 0,1 0,-1 0,1 0,-1 0,1 0,-1 0,1 0,-1 0,1 0,-1 0,1 0,-1 0,1-1,-1 1,1 0,-1 0,1-1,-1 1,0 0,1 0,-1-1,1 1,-1-1,0 1,1 0,-1-1,0 1,0-1,1 1,-1-1,0 1,0-1,0 1,1-1,-1 1,0-1,0 1,0-1,0 1,0-1,0 1,0-6,0 1,-1 0,0 0,0 0,0-1,0 1,-1 0,0 0,0 1,0-1,-1 0,1 1,-1-1,0 1,-3-3,-11-16</inkml:trace>
  <inkml:trace contextRef="#ctx0" brushRef="#br0" timeOffset="6979.693">2767 503,'33'10,"36"2,10-4,2-5,-4-2,-5-1,-5-1,-4 0,-9-5,-3-2,-1 1,0 2,-3 1,-5 2,-4 1,-5 1,-7 0</inkml:trace>
</inkml:ink>
</file>

<file path=ppt/ink/ink1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5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1,'-27'112,"4"2,6 0,5 1,5 1,5 4,3-74,18 207,-14-229</inkml:trace>
</inkml:ink>
</file>

<file path=ppt/ink/ink1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53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0 594,'6'5,"0"0,0-1,0 1,1-1,-1-1,1 1,0-1,0 0,1-1,-1 0,0 0,1 0,-1-1,1 0,0-1,-1 1,1-2,0 1,-1-1,1 0,-1 0,1-1,-1 0,0-1,1 1,3-3,21-10,-1-1,-1-1,0-2,-2-1,4-5,-30 25,7-7,34-24,-2-1,-2-2,0-2,3-8,-15 14,-16 21,-1-1,0 0,-1 0,0-1,-1-1,0 1,-1-1,0-1,0 1,-2-1,1 0,-2-1,0 1,0-1,-2 0,1 0,-2 0,1-8,-2 19,-1 1,1 0,0-1,0 1,-1 0,0-1,1 1,-1 0,0 0,0 0,0-1,0 1,-1 0,1 1,0-1,-1 0,0 0,1 0,-1 1,0-1,0 1,0 0,0-1,0 1,0 0,0 0,0 0,0 0,-1 1,1-1,0 1,-1-1,1 1,0 0,-1 0,1 0,-1 0,-3 0,0 1,0 0,0 0,0 1,0 0,0 0,0 0,1 1,-1 0,1 0,0 0,0 0,0 1,0 0,-13 13,2 0,-1 1,2 0,1 2,0-1,1 2,2 0,0 0,1 1,1 0,1 1,-5 21,12-35,-1 1,1 0,1-1,-1 1,2 0,-1 0,2-1,-1 1,1-1,0 1,1-1,0 0,1 0,0 0,0 0,1-1,0 0,1 0,-1 0,2 0,-1-1,1 0,0 0,0-1,1 0,0 0,0-1,0 0,5 2,12 4,-1-1,2-1,-1-1,1-1,0-2,1 0,-1-2,1-1,0-1,0-1,-1-1,1-2,15-3,5-3,-1-2,0-2,-1-2,-1-2,0-2,-2-1,11-9,-31 17,0-2,-1-1,0 0,-1-2,-1 0,-1-1,0-1,-1 0,-1-2,1-2,-15 19,0 1,0 0,-1-1,1 1,-1-1,0 1,0-1,0 0,0 1,0-1,-1 0,0 0,0 1,0-1,0 0,0 0,-1 1,0-1,0 0,0 0,0 1,0-1,-1 1,0 0,1-1,-1 1,0 0,-1 0,1 0,-1 0,1 0,-1 1,0-1,0 1,0-1,0 1,0 0,-1 1,1-1,-3-1,-1 1,-1-1,0 1,1 0,-1 1,0-1,0 2,0-1,0 1,0 0,0 1,0 0,1 0,-1 1,0 0,0 0,1 0,-1 1,1 1,0-1,0 1,0 0,1 1,-1 0,1 0,0 0,1 0,-1 1,1 0,0 0,0 1,1 0,0-1,0 1,1 1,-1-1,2 0,-1 1,1 0,0-1,1 1,-1 0,2 0,-1 0,1 0,0 0,1 2,1-1,1 1,0-1,0 0,1 0,0-1,1 1,0-1,0 0,0 0,1 0,1-1,-1 0,1 0,0-1,1 1,-1-2,1 1,1-1,-1 0,6 2,7 3,2 0,-1-2,1 0,0-2,1 0,-1-2,20 2,-12-3,0-2,-1 0,1-2,0-1,0-2,-1-1,0-1,0-2,0-1,-1-1,0-1,-1-2,0-1,-2-1,1-1,-2-2,0 0,2-5,-13 11,-1-2,0 1,-1-2,-1 0,0 0,-1-1,5-11,-12 21,-1 1,1-1,-1 0,0 0,-1 0,1 0,-1 0,-1-1,1 1,-1 0,0 0,0-1,-1 1,0 0,0 0,0 0,-1 0,0 0,0 0,0 0,-1 0,0 1,0-1,-3-2,2 4,-1 0,0 1,0-1,0 1,0 0,0 1,-1-1,1 1,-1 0,0 1,1-1,-1 1,0 0,0 1,0-1,0 1,0 0,1 1,-1 0,0-1,0 2,0-1,1 1,-1 0,1 0,-1 0,1 1,0 0,0 0,0 0,0 1,0-1,1 1,0 0,0 1,0-1,-2 4,-2 0,1 1,1 0,0 0,0 0,0 1,2 0,-1 0,1 0,0 1,1-1,0 1,1 0,0 0,1 0,0 0,1 0,0 0,1 0,0 0,1 0,0 0,0 0,1-1,1 1,0-1,0 0,1 0,0 0,1 0,0-1,1 0,2 3,5 1,1-1,0-1,1 0,0-1,0 0,1-2,1 0,-1 0,1-2,0 0,1-2,-1 1,1-2,0-1,0 0,0-2,1 0,4 0</inkml:trace>
  <inkml:trace contextRef="#ctx0" brushRef="#br0" timeOffset="329.612">2653 142,'38'-5,"33"-1,8-5,-4-1,-11 3,-10 2,-11 2,-7 2,-5 2,-3 1,-1 0,-1 0,0-4,0-2,-3 1</inkml:trace>
  <inkml:trace contextRef="#ctx0" brushRef="#br0" timeOffset="563.016">2794 396,'38'0,"28"0,6-4,-3-3,-4 1,-9 1,-3 1,-7 2,-6-4,-5-1,-4 1,-2 2,-1 1,-1 1,0 1,-5 1</inkml:trace>
</inkml:ink>
</file>

<file path=ppt/ink/ink1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3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248 402,'-38'43,"-18"29,1 7,10-6,12-9,12-17</inkml:trace>
  <inkml:trace contextRef="#ctx0" brushRef="#br0" timeOffset="851.78">1152 64,'-16'23,"2"1,0 1,2 0,1 1,1 0,1 1,-4 20,11-40,0 0,0 0,0 1,1-1,0 1,0-1,1 1,0-1,0 1,1-1,0 1,0-1,1 0,0 1,0-1,1 0,0 0,0-1,1 1,-1 0,1-1,1 0,-1 0,1 0,0-1,4 4,-4-5,1-1,-1 1,1-1,-1 0,1 0,0-1,1 0,-1 0,0 0,0-1,1 0,-1 0,1 0,-1-1,1 0,-1-1,1 1,-1-1,1 0,-1-1,0 1,0-1,1-1,-1 1,-1-1,1 0,148-110,12-27,-166 139,1 0,-1 0,1 0,-1 0,1 0,-1 0,1 0,-1 1,1-1,0 0,0 0,-1 1,1-1,0 0,0 1,0-1,0 1,0-1,0 1,0 0,0-1,0 1,0 0,0 0,0-1,0 1,0 0,0 0,0 0,0 0,0 0,0 1,0-1,0 0,0 0,0 1,0-1,0 0,0 1,0-1,0 1,-1 0,1-1,0 1,0 0,0-1,-1 1,1 0,0 0,-1-1,1 1,-1 0,1 0,-1 0,1 0,-1 1,10 63,-10-55,1-1,0 1,0 0,1-1,0 1,0-1,1 0,1 0,-1 0,2 0,-1-1,1 1,5 6,-4-12,0 0,0 0,0 0,1-1,-1 1,0-1,1-1,0 0,-1 0,1 0,0 0,0-1,0-1,-1 1,1-1,0 0,-1 0,1-1,0 0,-1 0,0-1,1 1,-1-1,0-1,-1 1,1-1,-1 0,1 0,-1-1,0 0,-1 1,4-6,5-4,-1 0,0-2,-1 1,-1-1,-1-1,0 0,-1 0,0 0,-2-1,4-17,6-11,-9 28</inkml:trace>
  <inkml:trace contextRef="#ctx0" brushRef="#br0" timeOffset="1250.768">2365 374,'23'-11,"17"-8,0-1,-2-2,0-2,-1-1,-2-2,7-8,11-51,-52 83,0 0,0 0,-1 0,1 0,-1 0,0 0,0 0,0 0,0 0,0 0,-1 0,1 0,-1 0,0 0,0 0,0 1,0-1,0 0,-1 0,1 1,-1-1,0 1,0 0,0-1,0 1,0 0,0 0,0 0,-1 0,1 1,-3-2,-1 0,-1 0,0 0,0 1,0-1,-1 2,1-1,0 1,-1 0,1 0,-1 1,1 0,-1 1,1 0,0 0,-1 0,1 1,0 0,0 0,0 1,0 0,0 0,0 1,-4 3,-3 1,0 2,1 0,0 0,0 1,1 1,1 0,0 1,0 0,2 0,-2 4,2-2,0 1,1 0,1 0,1 1,0 0,1 0,1 0,1 0,0 4,2-15,1 0,-1 0,1 0,1 1,-1-1,1 0,0 0,1 0,-1 0,1 0,0 0,1-1,-1 1,1-1,1 1,-1-1,1 0,-1 0,1 0,1-1,-1 1,1-1,-1 0,1-1,0 1,1-1,3 2,12 3,0-2,1 0,0-1,0-1,0-1,0-2,1 0,-1-1,0-1,0-1,1-1,-1-1,-1-1,1 0,3-3,12-2</inkml:trace>
  <inkml:trace contextRef="#ctx0" brushRef="#br0" timeOffset="40458.738">1095 1333,'2'-1,"-1"0,1 0,-1 0,1 0,-1 0,0 0,1-1,-1 1,0 0,0-1,0 1,0-1,0 0,0 1,-1-1,1 0,0 1,-1-1,1 0,-1 0,0 1,0-1,1 0,-1 0,0 0,-1 0,1 1,0-1,0 0,-1 0,1 1,-1-1,0 0,1 1,-1-1,0 0,0 1,0-1,0 1,0-1,-1 1,1 0,0-1,0 1,-1 0,1 0,-1 0,1 0,-1 0,0 0,1 1,-1-1,0 0,0 1,1 0,-1-1,0 1,0 0,1 0,-1 0,0 0,0 0,0 0,0 0,-44 6,0 2,0 1,1 3,1 2,0 1,0 3,2 1,-24 16,64-35,0 0,0 0,0 1,0-1,-1 1,1 0,0 0,0-1,1 1,-1 0,0 1,0-1,0 0,1 1,-1-1,0 1,1-1,0 1,-1-1,1 1,0 0,0 0,0 0,0 0,0 0,0 0,1 0,-1 0,1 0,-1 0,1 0,0 1,0-1,0 0,0 0,0 0,0 0,0 0,1 1,-1-1,1 0,0 0,0 0,0 0,-1 0,2 0,-1-1,0 1,0 0,1 0,-1-1,1 1,-1-1,1 1,14 6,-1-1,2 0,-1-1,1-1,0 0,0-1,0-1,17 0,-7-1,-22-2,0-1,1 1,-1 0,0 1,0-1,0 1,0 0,-1 0,1 1,0-1,0 1,-1 0,1 1,-1-1,1 1,-1-1,0 1,0 1,2 1,-6-1,0-1,0 1,-1-1,1 0,-1 1,0-1,0 1,0-1,0 0,0 0,-1 1,1-1,-1 0,0 0,0-1,0 1,-1 0,1-1,-1 1,1-1,-1 0,0 0,0 0,0 0,0 0,0 0,0-1,-3 1,2 1,-40 26,17-13,0 1,1 2,1 1,0 1,2 1,0 0,-13 21,32-40,1 1,0 0,0 0,0 1,0-1,1 0,-1 1,1 0,1-1,-1 1,1 0,-1 0,1 0,1 0,-1 0,1 0,0 1,0-1,0 0,1 0,-1 0,1 0,1 0,-1 0,1 0,-1-1,2 1,-1 0,0-1,1 1,0-1,0 0,0 0,0 0,1 0,0-1,-1 0,1 1,1-1,-1 0,2 0,10 3,1-1,-1-1,1-1,0 0,0-1,0-1,0-1,0 0,0-1,0-1,0 0,6-3,-20 4,6 0,0 0,0-1,0 0,0 0,0-1,-1 0,1-1,-1 0,0 0,0-1,0 0,-1-1,5-3,0-7</inkml:trace>
  <inkml:trace contextRef="#ctx0" brushRef="#br0" timeOffset="40960.736">813 882,'-28'315,"16"32,16-24,4-137,-6-130,-3-1,-2 0,-2 0,-3 0,-8 24,-5 6,18-61</inkml:trace>
</inkml:ink>
</file>

<file path=ppt/ink/ink1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2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10,'39'0,"26"5,8 1,-5 0,-8-1,-10-2,-9-1,-6-1,-4 0,-3-1,-2 0,1-1,-1-4,1-1,0 0,-4-4,-6 0</inkml:trace>
</inkml:ink>
</file>

<file path=ppt/ink/ink1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22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24,'39'9,"36"-1,10-2,1-7,-10-3,-13-2,-12 2,-10 0,-8-4,-4 0,-2 1,-6 2</inkml:trace>
</inkml:ink>
</file>

<file path=ppt/ink/ink1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1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285 484,'58'-4,"-1"-2,0-2,0-3,-1-2,0-3,-1-2,-1-3,-1-2,-1-2,-1-3,-2-1,29-24,-3-37,-73 87,-1 0,1 0,-1 0,0-1,0 1,0-1,0 1,-1-1,0 1,1-1,-1 1,-1-1,1 1,0-1,-1 1,0-1,1 1,-2-1,1 1,0 0,0-1,-1 1,0 0,0 0,0 0,0 0,0 1,-1-1,1 0,-3-1,-3-1,1 0,-1 1,-1 0,1 0,0 1,-1 0,0 1,0 0,0 0,0 1,0 0,0 0,0 1,0 0,0 1,0 0,0 1,0-1,0 2,1-1,-1 1,1 1,-1-1,1 1,0 1,1 0,-1 0,-1 2,-17 17,2 1,0 2,2 0,1 2,1 0,2 1,1 1,1 1,2 0,1 1,1 0,2 1,-3 22,-15 93,7 1,7 1,6 0,12 134,-4-187,2-76,0 1,-2-1,-1 0,-1 0,-1 1,0-1,-2-1,-1 1,0-1,-2 0,0 0,-1-1,-2 0,0 0,-1-1,0-1,-2 0,0-1,-1 0,-1-2,-10 10,15-18,1 0,-1 0,0-1,0-1,0 1,-1-2,0 0,0 0,0-1,0-1,-1 0,1 0,-1-1,1-1,-1 0,0-1,1 0,0-1,-1-1,1 1,-1-2,7-3,-1 0,1 0,0 0,1-1,0 0,0 0,1 0,0-1,0 1,1-1,0 0,0 0,1 0,0-1,1 1,0 0,1-1,0 1,1-10,-1 19,-2-29</inkml:trace>
  <inkml:trace contextRef="#ctx0" brushRef="#br0" timeOffset="351.479">2 1077,'76'3,"0"-3,0-4,-1-2,7-6,2 2,-1-5,0-3,-1-4,-1-3,55-27,-19-14,-157 149,34-68,1 0,0 1,2 0,-1-1,2 1,0 0,1 1,1-1,1 0,0 0,1 0,0 0,1 0,1-1,1 1,0-1,1 0,3 5,1-2</inkml:trace>
  <inkml:trace contextRef="#ctx0" brushRef="#br0" timeOffset="1454.341">1753 456,'-7'0,"0"1,1 0,-1 0,1 0,-1 1,1 0,0 0,-1 1,1 0,0 0,1 0,-1 0,1 1,-1 0,1 1,0-1,0 1,1 0,0 0,0 0,0 1,0-1,1 1,0 0,0 0,0 0,0 4,-28 59,3 2,4 1,2 1,4 1,3 0,3 1,2 19,7-72,1 1,1-1,1 0,1 1,1-1,1 0,1 0,1 0,1 0,1-1,0 0,2 0,0-1,2 1,-5-16,0 0,0 0,1-1,-1 0,1 0,0-1,0 0,1 0,-1-1,0 0,1 0,-1 0,1-1,0 0,-1-1,1 0,0 0,0-1,-1 0,1 0,0 0,-1-1,0 0,2-1,31-16,-26 7</inkml:trace>
  <inkml:trace contextRef="#ctx0" brushRef="#br0" timeOffset="3235.462">2345 597,'-91'257,"-6"35,84-261,3-11,2 1,0 0,1 0,1 0,1 1,1 0,-1 14,5-33,1-1,-1 1,0-1,0 1,1-1,-1 0,1 1,0-1,0 0,0 1,0-1,0 0,0 0,1 0,-1 0,1 0,-1 0,1-1,0 1,0 0,0-1,0 1,0-1,0 0,0 0,0 1,0-1,1-1,-1 1,0 0,1-1,-1 1,0-1,1 1,-1-1,1 0,-1 0,1-1,-1 1,2-1,97-26,-78 15,-19 11,1 0,-1-1,1 0,-1 0,1 0,-1 0,0 0,0-1,0 0,0 0,-1 0,1 0,-1-1,0 1,1-1,-2 0,1 0,0 0,-1 0,0-1,0 1,0-1,-1 1,1-1,-1 1,0-1,0 0,-1-2,-4-9</inkml:trace>
  <inkml:trace contextRef="#ctx0" brushRef="#br0" timeOffset="3447.556">1893 935,'68'-5,"26"-1,2 0,-5 1,-14-3,-15 0,-13 0,-10 3,-7 2,-4 1,-3 1,-4 1</inkml:trace>
  <inkml:trace contextRef="#ctx0" brushRef="#br0" timeOffset="3734.247">2797 879,'38'0,"28"0,6 0,-3 0,-9-4,-10-3,-9 1,-6 1,-5 1,-7 2</inkml:trace>
  <inkml:trace contextRef="#ctx0" brushRef="#br0" timeOffset="3917.291">2768 1133,'63'-9,"24"-4,8 1,-7 2,-15-2,-9 1,-11 3,-10 2,-7 2,-10 2</inkml:trace>
  <inkml:trace contextRef="#ctx0" brushRef="#br0" timeOffset="4289.104">4152 681,'-51'30,"1"3,2 2,2 2,1 1,2 3,-31 38,70-76,1 0,-1 1,1-1,0 1,0 0,0 0,0 0,1 1,-1-1,1 0,0 1,1 0,-1-1,1 1,0 0,0 0,0-1,1 1,0 0,0 0,0 0,0 0,1 0,0 0,0 0,0-1,0 1,1 0,0-1,0 1,0-1,1 0,-1 1,1-1,0 0,3 2,10 3,-1 0,1-2,1 0,-1 0,1-2,0 0,1-1,-1-1,1-1,-1 0,1-1,0-1,0 0,-1-2,1 0,17-5,-11 5,-1-1,1-1,-1-1,0-1,0-1,0-1,-1-1,0-1,-1-1,0 0,-1-2,13-11,52-76,-82 95,-1 0,0 1,0-1,0 0,-1 0,1 0,-1 0,0-1,-1 1,1 0,-1 0,0 0,0-1,-1 1,0 0,0 0,0 0,0 0,-1 0,0 0,0 0,0 0,-3-4,-4-1,0 0,0 0,-1 1,0 1,-1 0,0 0,0 1,-1 0,0 1,0 0,-1 1,1 0,-11-1,-12-5,0 3,-1 0,0 3,0 1,-1 1,-4 3,3-1</inkml:trace>
  <inkml:trace contextRef="#ctx0" brushRef="#br0" timeOffset="4469.451">3672 879,'504'28,"-425"-27,0-4,73-11,45-10,-168 18</inkml:trace>
  <inkml:trace contextRef="#ctx0" brushRef="#br0" timeOffset="4985.891">4829 258,'36'62,"-2"1,-4 2,-2 2,-3 0,-3 2,-4 0,-2 1,-3 1,-2 10,-10-60,-1 0,-1 0,-1 0,0 0,-2 0,0 0,-2-1,0 1,-1-1,-1-1,-1 0,0 0,-2 0,0-1,-1-1,-1 0,0-1,-2 0,1-1,-2 0,-9 5,-38 27,41-29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2:48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463 214,'2'-8,"-1"1,0 0,-1-1,0 1,0-1,-1 1,0-1,0 1,0 0,-1-1,0 1,-1 0,0 0,0 0,0 1,-1-1,0 1,0 0,-1 0,1 0,-1 0,-1 1,1 0,-1 0,0 1,0-1,0 1,0 0,-1 1,0 0,0 0,0 0,0 1,0 0,0 0,-5 0,0-1,-1 1,1 0,-1 1,0 1,1 0,-1 0,0 1,1 1,-1 0,1 1,0 0,0 1,0 0,0 1,0 1,-9 6,14-9,0 1,1 0,-1 0,1 1,1 0,-1 0,0 0,1 1,0 0,1 0,-1 0,1 0,0 1,1 0,-1-1,1 2,1-1,-1 0,1 0,1 1,-1-1,1 1,0-1,1 1,0 0,0-1,1 1,0 3,0-7,0 1,0-1,0 1,1-1,0 0,-1 0,1 1,1-1,-1 0,1-1,-1 1,1 0,0-1,0 0,1 1,-1-1,1-1,-1 1,1 0,0-1,0 0,0 0,1 0,-1 0,0-1,1 1,-1-1,1-1,-1 1,1 0,-1-1,1 0,0 0,-1 0,1-1,1 0,160-51,50-96,-216 149,0 0,1 0,-1 0,0 0,0 0,0 0,1 0,-1-1,0 1,1 0,-1 0,1 0,-1 0,1 0,0-1,-1 1,1 0,0-1,-1 1,1 0,0-1,0 1,-1-1,1 1,0-1,0 1,0-1,0 0,0 1,0-1,0 0,0 0,0 0,0 0,0 0,0 0,0 0,0 0,0 0,0 0,0 0,-1-1,1 1,0 0,0-1,0 1,0-1,0 1,0-1,-1 1,1-1,0 1,0-1,-1 0,1 0,0 1,-1-1,1 0,-1 0,1 0,-1 0,0 1,1-1,-1 0,0 0,1 0,-1 0,0 0,-12 82,10-71,-17 86,3 2,5-1,4 2,5 24,2-101</inkml:trace>
</inkml:ink>
</file>

<file path=ppt/ink/ink1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24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443 18,'-20'-2,"-1"0,1 1,0 1,0 2,0-1,0 2,0 1,0 1,0 0,1 1,0 1,1 1,-1 1,1 1,1 0,0 1,1 1,0 0,0 1,-2 5,14-16,1 0,-1 1,1 0,0 0,-1 0,2 0,-1 0,0 1,0-1,1 1,0-1,0 1,0 0,0 0,1 0,-1 0,1 1,0-1,0 0,1 0,-1 1,1-1,0 0,0 1,1-1,-1 0,1 1,0-1,0 0,0 0,1 0,-1 1,1-2,0 1,0 0,0 0,2 1,3 2,0 0,0-1,1 0,0-1,0 0,0 0,1-1,-1 0,1 0,0-1,0 0,0 0,1-1,-1-1,1 1,-1-1,1-1,-1 0,1 0,-1-1,5-1,-5 1,0 1,0 0,0 1,0 0,0 0,0 1,0 0,0 1,-1 0,1 0,-1 1,0 0,0 0,0 1,-1 0,0 1,0-1,0 1,0 1,-1-1,0 1,-1 0,3 4,3 10,-1 0,0 0,-2 1,-1 0,-1 0,0 1,-2 0,-1 0,-1 0,0 0,-2 0,-1 0,-2 16,2-32,0-1,-1 1,0-1,0 1,0-1,-1 0,1 0,-2 0,1 0,-1-1,1 1,-1-1,-1 0,1 0,-1 0,0-1,0 0,0 0,-1 0,0 0,1-1,-1 0,0 0,-1-1,1 1,0-1,-4 0,-7 2,-1 0,1-2,-1 0,0 0,1-2,-1 0,0-1,1-1,-17-4,29 5,-1 0,1 0,-1 0,1 0,0-1,0 0,0 0,0-1,0 1,0-1,1 0,-1 0,1-1,0 1,0-1,0 0,0 0,1 0,-1-1,1 1,0-1,1 0,-1 0,1 0,0 0,0 0,1 0,-1-1,1 1,0-1,-1-16</inkml:trace>
  <inkml:trace contextRef="#ctx0" brushRef="#br0" timeOffset="921.755">527 18,'5'0,"11"0,8 0,4 0,2 0,2 0,-1 0,-1 0,0 0,0 0,-2 0,1 0,-1 0,0 0,0 0,-4-5,-2-1,-5-1</inkml:trace>
</inkml:ink>
</file>

<file path=ppt/ink/ink1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32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0 452,'2'-2,"-1"0,1 0,-1 0,1 0,-1 1,1-1,0 1,0-1,0 1,0 0,0 0,0 0,0 0,0 0,0 0,1 0,-1 1,0-1,1 1,-1 0,0 0,1-1,-1 2,0-1,1 0,0 0,156-16,70-18,8 12,-132 11,-104 11,-1 0,1 0,-1 0,1 0,-1 0,1 0,-1 0,0 0,1 0,-1 1,1-1,-1 0,1 0,-1 0,1 1,-1-1,0 0,1 0,-1 1,0-1,1 0,-1 1,0-1,1 0,-1 1,0-1,0 1,1-1,-1 0,0 1,0-1,0 1,0-1,1 1,-1-1,0 1,0-1,0 1,0-1,0 1,0-1,0 1,0-1,-1 0,1 1,0-1,0 1,0-1,0 1,-1-1,1 0,0 1,0-1,-1 1,1-1,0 0,-1 1,1-1,0 0,-1 1,1-1,0 0,-1 0,1 1,-9 9</inkml:trace>
  <inkml:trace contextRef="#ctx0" brushRef="#br0" timeOffset="278.587">170 593,'460'0,"-238"-28,-114 10,-84 13</inkml:trace>
  <inkml:trace contextRef="#ctx0" brushRef="#br0" timeOffset="801.718">537 0,'10'22,"2"-1,0-1,2 0,0 0,1-2,1 0,0 0,2-2,6 5,3 0,2-1,0-2,0-1,2-2,0 0,1-3,0 0,30 6,80 31,-138-48,-1-1,1 1,0 0,-1 0,1 1,-1-1,0 1,1-1,-1 1,0 0,0 0,0 1,0-1,0 0,-1 1,1 0,-1 0,1 0,-1 0,0 0,0 0,-1 0,1 1,-1-1,1 1,-1-1,0 1,0-1,-1 1,1 0,-1-1,0 1,0 0,0 0,0-1,-1 1,1 0,-1-1,0 1,0-1,-1 1,-7 10,-1-1,-1-1,0 0,-1 0,0-1,-1-1,0 0,-1 0,0-2,0 0,-1 0,-10 3,12-4,-294 189,281-178,15-10,-1-1,1 1,0 1,0 0,1 1,1 0,-1 0,2 1,-1 0,0 2,3 4</inkml:trace>
</inkml:ink>
</file>

<file path=ppt/ink/ink1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41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47,'39'0,"26"0,13 0,-3 0,-9 0,-12 0,-4 0,-7-5,-5-1,-5 0,-3 1,-1 1,-2 2,0 1,0 0,-4-3,-2-3,-4 2</inkml:trace>
</inkml:ink>
</file>

<file path=ppt/ink/ink1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41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80,'38'5,"33"-4,8-1,0-1,-7-5,-13-2,-5 1,-8-3,-7 0,-5-4,-4 2,-2 2,-6 3</inkml:trace>
</inkml:ink>
</file>

<file path=ppt/ink/ink1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42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452 129,'-73'17,"1"3,1 4,1 2,-34 20,56-14,47-31,0-1,0 1,0 0,0 0,0 0,0 0,1 0,-1 0,0 0,0 0,1 0,-1 0,1 1,-1-1,1 0,0 0,-1 1,1-1,0 0,0 0,0 1,0-1,0 0,0 1,0-1,0 0,0 0,1 1,-1-1,0 0,1 0,-1 0,1 1,0-1,-1 0,1 0,0 0,0 0,-1 0,1 0,0 0,10 6,-1-1,1 0,0 0,0-1,0-1,1 0,-1-1,1 0,0 0,0-1,3-1,8 4,-1-2,-1 1,-1 1,1 1,-1 1,0 0,0 2,-1 0,0 1,-1 1,0 1,-1 0,0 2,-1 0,-1 0,0 2,3 4,-11-8,-1 1,0 0,-1 0,0 0,-1 1,0 0,-1 0,-1-1,0 2,-1 3,-1-13,-1 1,1 0,-1 0,-1-1,1 1,-1 0,0-1,0 0,-1 1,1-1,-1 0,0 0,-1-1,1 1,-1 0,0-1,0 0,0 0,-1 0,1-1,-1 0,0 1,0-2,-3 3,-9 3,0 0,0-1,0-1,-1 0,0-1,0-1,-4-1,12-1,1 0,0-1,0-1,-1 0,1 0,0-1,0 0,-1 0,1-1,0 0,0-1,1 0,-1 0,0-1,1 0,0-1,-5-3,-5-9</inkml:trace>
  <inkml:trace contextRef="#ctx0" brushRef="#br0" timeOffset="248.474">283 157,'38'-15,"37"-4,11 1,0 3,-6 5,-6 4,-6 2,-5 3,1 1,0 0,-3 1,4-5,0-2,-1-4,3-1,-1-3,-7 0,-13 4</inkml:trace>
</inkml:ink>
</file>

<file path=ppt/ink/ink1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40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424 178,'-22'226,"-14"81,9-46,21-211,0-32</inkml:trace>
  <inkml:trace contextRef="#ctx0" brushRef="#br0" timeOffset="601.329">0 207,'35'-27,"1"3,1 0,1 3,1 1,1 1,0 3,1 1,1 2,1 2,7 0,-36 9,0 0,1 1,-1 1,0 0,1 1,-1 0,0 1,0 1,0 0,0 1,0 0,-1 1,1 1,-1 0,5 4,-14-7,-1 0,0 0,0 0,0 0,0 1,0-1,-1 1,1-1,-1 1,0 0,0 0,0 0,-1 0,0 1,0-1,0 0,0 0,0 1,-1-1,0 1,0-1,0 0,0 1,-1-1,0 0,0 1,0-1,0 0,-2 2,-53 119,35-91,16-29,0 0,0 0,1 1,0-1,0 1,1 0,-1 0,1 0,0 0,1 0,0 1,0-1,0 1,1 0,-1-1,2 1,-1 0,1 0,0 0,0 0,1 0,0-1,0 1,1 0,0-1,0 1,0-1,1 1,0-1,0 0,1 0,1 1,10 6,0 0,2-1,-1-1,1 0,1-1,0-2,6 3,59 33,-76-41,0 1,0 1,0-1,-1 1,1 0,-1 1,-1 0,1-1,-1 2,0-1,0 1,-1-1,1 2,-2-1,1 0,-1 1,0-1,-1 1,1 0,-2 0,1 0,-1 0,0 0,-1 0,0 0,0 0,-1 0,0 0,0 0,-1 0,0 0,0 0,-1 0,0-1,0 1,-1-1,-4 6,-12 6,-1 0,0-2,-2-1,0 0,-1-2,0 0,-1-2,0-1,-1-1,0-1,-1-1,0-2,0-1,-18 2,31-4,-17 4,0-2,0-1,-1-1,1-2,-1-1,0-2,29 3,1-1,-1 1,0-1,1 0,-1 0,0-1,1 1,-1 0,0-1,1 0,-1 1,0-1,1 0,-1 0,1-1,0 1,-1 0,1-1,0 1,0-1,0 0,0 0,0 0,0 0,1 0,-1 0,0 0,1-1,0 1,0-1,0 1,0-1,0 1,0-1,0 1,1-1,0 0,-1 0,1 1,0-1,0 0,0 1,1-1,-1 0,1 1,-1-1,1 0,1-1,13-17,2 3</inkml:trace>
</inkml:ink>
</file>

<file path=ppt/ink/ink1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56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761 481,'1'-1,"0"1,-1-1,1 0,0 1,0-1,0 0,-1 0,1 0,0 0,-1 0,1 0,-1 1,1-1,-1-1,1 1,-1 0,0 0,1 0,-1 0,0 0,0 0,0 0,0 0,0 0,0-1,0 1,0 0,-1 0,1 0,0 0,-1 0,1 0,0 0,-1 0,0 0,1 0,-1 0,1 0,-1 0,0 1,0-1,1 0,-1 0,0 1,0-1,0 0,0 1,0-1,0 1,0-1,0 1,0 0,0-1,0 1,0 0,-1 0,1 0,-68-11,29 16,0 2,1 1,-1 2,2 1,-11 7,-54 14,-175 48,234-57,43-23,1 0,-1 1,1-1,-1 1,0-1,1 1,0-1,-1 1,1-1,-1 1,1-1,0 1,-1 0,1-1,0 1,-1-1,1 1,0 0,0-1,0 1,0 0,0 0,0-1,0 1,0 0,0-1,0 1,0 0,0-1,0 1,0 0,1-1,-1 1,0 0,1-1,-1 1,0-1,1 1,-1-1,1 1,-1-1,0 1,1-1,0 1,-1-1,1 1,-1-1,1 0,-1 1,1-1,0 0,-1 0,1 1,0-1,-1 0,1 0,0 0,-1 0,1 0,0 0,-1 0,1 0,0 0,-1 0,1 0,0 0,-1-1,1 1,0 0,143 18,113-1,-254-16,0-1,0 1,-1 0,1-1,0 1,-1 1,1-1,-1 0,1 1,-1-1,0 1,0 0,1-1,-1 1,0 0,-1 0,1 1,0-1,-1 0,1 0,-1 1,0-1,1 1,-1 0,0-1,-1 1,1 0,0-1,-1 1,0 0,1 0,-1 0,0-1,-1 1,1 0,0 0,-1-1,1 1,-1 0,0-1,0 1,0 0,0-1,-1 1,1-1,-1 0,1 1,-1-1,0 0,0 0,0 0,0 0,0 0,0-1,-3 2,-32 34,-1-2,-2-2,-1-1,-43 24,21-13,-14 25,75-66,1 0,0 0,-1-1,1 1,0 0,0 0,0 0,0 0,0 0,1 0,-1 1,1-1,-1 0,1 0,0 0,0 1,0-1,0 0,0 0,0 1,0-1,1 0,-1 0,1 0,0 0,0 1,0-1,0 0,0 0,0-1,0 1,1 0,-1 0,1-1,-1 1,1 0,0-1,-1 0,1 1,0-1,0 0,1 0,11 6,1-2,0 0,0-1,0 0,1-1,-1-1,1 0,-1-1,1-1,0 0,-1-2,1 1,-1-2,1 0,-1-1,0 0,7-5,-14 7,-1 0,1-1,-1 0,0-1,0 0,0 0,-1 0,1-1,-1 0,0 0,0 0,-1-1,0 0,0 0,0 0,-1-1,0 0,0 0,0 0,-1 0,0 0,-1-1,1 1,-1-1,0-2,3-14</inkml:trace>
  <inkml:trace contextRef="#ctx0" brushRef="#br0" timeOffset="328.89">337 1,'-10'110,"5"0,5 0,5 0,14 84,-4-12,-9 0,-7 5,0-60,-23 60,31-143,-2-26</inkml:trace>
</inkml:ink>
</file>

<file path=ppt/ink/ink1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02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1 766,'16'-2,"69"-3,1-4,-2-4,1-3,-2-4,0-4,-2-3,-1-4,32-19,-98 43,0 0,-1-1,0-1,0 0,-1-1,0 0,-1-1,0 0,0 0,-2-2,1 1,-2-1,1 0,-2-1,0 0,5-14,-12 23,0 1,0-1,0 0,-1 1,0-1,0 0,0 1,-1-1,1 1,-1 0,0-1,0 1,0 0,-1 0,0 0,0 1,0-1,0 1,0-1,-1 1,1 0,-1 0,0 1,0-1,0 1,0 0,0 0,0 0,-1 0,1 1,-1 0,1 0,-1 0,0 0,1 1,-1 0,0 0,1 0,-1 0,0 1,1 0,-1 0,1 0,-1 1,1-1,-1 1,1 0,-2 1,-15 10,0 1,0 1,2 0,0 2,1 0,0 1,2 1,0 0,-11 19,12-15,0 1,2 1,0 0,2 0,1 1,1 1,1 0,2 0,0 0,0 21,-3 284,12-239,-2 370,-2-446,0 0,-1 1,0-1,-1 0,-2-1,1 1,-2-1,0 1,-1-2,-1 1,0-1,-1 0,0-1,-1 0,-1 0,-1-1,1 0,-13 8,23-19,-1-1,1 0,-1 0,1 0,-1-1,1 1,-1 0,1 0,-1-1,0 1,0-1,1 0,-1 1,0-1,0 0,1 0,-1 0,0 0,0 0,1 0,-1-1,0 1,0-1,1 1,-1-1,1 0,-1 1,0-1,1 0,-1 0,1 0,0 0,-1 0,1-1,0 1,0 0,-1-1,1 1,0-1,0 1,1-1,-2 0,-65-38,62 33,6 0</inkml:trace>
  <inkml:trace contextRef="#ctx0" brushRef="#br0" timeOffset="998.925">141 1359,'110'7,"0"-5,65-9,86-32,-260 39,0-1,0 0,0 1,0-1,0 0,0 1,0-1,0 1,0 0,1-1,-1 1,0 0,0 0,0 0,0-1,1 1,-1 1,0-1,0 0,0 0,1 0,-1 1,0-1,0 0,0 1,0-1,0 1,0-1,0 1,0 0,0 0,0-1,0 1,0 0,0 0,0 0,-1 0,1 0,0 0,-1 0,1 0,-1 0,1 0,-1 0,1 0,-1 1,0-1,0 0,1 0,-1 0,0 1,0-1,0 1,-3 10,-1-2,1 1,0 1,0-1,1 0,1 1,0-1,0 1,1-1,1 1,0-1,1 1,0-1,0 0,1 0,1 0,3 9,3-5</inkml:trace>
  <inkml:trace contextRef="#ctx0" brushRef="#br0" timeOffset="2088.037">565 32,'-8'-4,"0"1,0 1,-1-1,1 2,0-1,-1 1,1 0,-1 1,0-1,1 2,-1-1,-6 3,11-3,0 1,0-1,1 1,-1 0,0 1,0-1,1 1,-1-1,1 1,0 0,-1 0,1 1,0-1,0 1,0-1,1 1,-1 0,1 0,-1 0,1 0,0 1,0-1,0 1,1-1,-1 1,1-1,0 1,0 0,0 0,1-1,0 0,0 0,0 0,0 0,0 0,0 0,1 0,0 0,0 0,-1 0,2 0,-1 0,0-1,1 1,-1 0,1-1,-1 1,1-1,0 1,0-1,1 0,-1 0,0 0,1 0,-1-1,1 1,-1 0,1-1,0 0,0 0,0 0,0 0,0 0,-1 0,1-1,2 1,1 0,1 0,0 0,0-1,0 1,0-1,0-1,0 0,0 0,0 0,-1-1,1 1,0-2,-1 1,1-1,5-3,-7 3,0 0,-1 0,1 0,-1 0,1-1,-1 0,0 0,0 0,-1-1,1 1,-1-1,0 0,0 0,-1 0,1 0,-1 0,0-1,-1 1,1 0,-1-1,0 0,0 1,-1-1,0-2,-1 6,1 0,-1 0,0 1,0-1,0 0,-1 0,1 1,0-1,-1 1,1-1,-1 1,1 0,-1 0,0-1,1 1,-1 0,0 0,0 1,0-1,0 0,0 1,0-1,0 1,0-1,0 1,0 0,0 0,0 0,0 0,0 0,0 1,0-1,0 1,-1 0,-65 28,17 43,51-70,-1 0,0 0,1 0,0-1,-1 1,1 0,0 0,0 0,0 0,0 0,1 0,-1 0,0 0,1 0,0 0,-1-1,1 1,0 0,0 0,0-1,0 1,0 0,0-1,0 1,1-1,-1 0,0 1,1-1,-1 0,1 0,0 0,-1 0,1 0,0 0,0 0,-1-1,1 1,0-1,0 1,0-1,0 0,1 1,5 0,0 0,0-1,0 0,0 0,0-1,0 0,0 0,-1-1,1 0,0 0,-1 0,1-1,-1-1,0 1,0-1,0 0,-1-1,1 0,-1 0,0 0,-1 0,1-1,-1 0,0 0,-1-1,5-6,-9 11,1 0,0 0,0 0,-1 0,1 0,-1 0,0 0,1 0,-1-1,0 1,-1 0,1 0,0 0,0 0,-1 0,1 0,-1 0,0 0,0 0,1 0,-1 0,-1 0,1 0,0 0,0 1,-1-1,1 0,-1 1,1 0,-1-1,0 1,1 0,-1-1,0 1,0 0,0 1,0-1,0 0,0 0,0 1,-1-1,-88-9,88 10,1 0,0 0,0 0,-1 1,1-1,0 1,-1-1,1 1,0 0,0 0,0 0,0 0,0 0,0 0,0 0,0 1,1-1,-1 1,0-1,1 1,-1 0,1 0,-1 0,1 0,0 0,0 0,0 0,0 0,0 0,1 0,-1 1,1-1,-1 0,1 0,0 1,0-1,0 0,0 1,0-1,0 0,1 0,-1 1,1-1,0 0,-1 0,1 0,1 2,9 14</inkml:trace>
</inkml:ink>
</file>

<file path=ppt/ink/ink1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07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13,'-2'-1,"1"-1,-1 1,1 0,-1 0,1 0,-1 0,0 0,0 0,1 1,-1-1,0 1,0-1,0 1,0-1,0 1,0 0,0 0,0 0,0 0,1 0,-1 1,0-1,0 1,0-1,0 1,0-1,1 1,-1 0,0 0,0 0,1 0,-1 0,1 0,-1 1,-50 50,49-49,-24 31,1 2,1 0,3 2,1 1,1 0,3 1,1 1,2 1,-1 12,0 1,3 1,2 0,3 1,2 0,3 0,5 48,0-82,2 0,0 0,2-1,0 0,2 0,0-1,1 0,1 0,2-1,-1-1,7 6,-18-23,-1 0,1 0,0-1,0 1,0 0,1 0,-1-1,0 1,0-1,1 1,-1-1,1 0,0 1,-1-1,1 0,0 0,0 0,-1 0,1 0,0-1,0 1,0-1,0 1,0-1,0 0,0 1,0-1,0 0,0 0,0 0,0-1,0 1,0-1,0 1,0-1,0 1,10-9</inkml:trace>
  <inkml:trace contextRef="#ctx0" brushRef="#br0" timeOffset="401.7">738 238,'-92'246,"73"-195,-88 276,99-240,8-85,0 1,1-1,0 1,-1-1,1 1,0-1,0 1,0-1,1 0,-1 1,0-1,1 0,0 0,-1 0,1 0,0 0,0-1,0 1,0-1,0 1,1-1,-1 1,0-1,1 0,-1 0,1 0,-1-1,1 1,-1-1,1 1,0-1,13 0,0 0,0-1,0-1,0-1,-1 0,1-1,-1-1,1 0,-1-1,6-4,0 2,71-29,-90 37,0-1,0 1,0-1,0 0,1 0,-2 0,1 0,0 0,0 0,0-1,0 1,-1 0,1-1,-1 1,1-1,-1 0,1 0,-1 1,0-1,0 0,0 0,0 0,0-2,-1-7</inkml:trace>
  <inkml:trace contextRef="#ctx0" brushRef="#br0" timeOffset="651.221">371 464,'38'-5,"33"-1,8 0,0 1,-8 2,-11 1,-12 1,-8 0,-7 1,-4 0,-2 1,-1-1,-5 0</inkml:trace>
  <inkml:trace contextRef="#ctx0" brushRef="#br0" timeOffset="933.586">1245 521,'53'-5,"27"-6,5-2,-8 2,-11-2,-13 1,-6 3,-5 2,-6-1,-4-1,-3 2,-10 2,-10 2</inkml:trace>
  <inkml:trace contextRef="#ctx0" brushRef="#br0" timeOffset="1188.936">1274 747,'38'5,"33"-4,12-1,3-1,-8-6,-9 0,-6-5,-4 0,-3-3,-5 1,-8 3,-10 4</inkml:trace>
  <inkml:trace contextRef="#ctx0" brushRef="#br0" timeOffset="1437.467">2629 295,'-65'33,"2"4,1 2,2 3,2 3,-10 13,-25 48,91-103,0 0,0 0,0 0,1 0,-1 0,1 0,0 0,0 1,0-1,0 0,1 1,-1-1,1 1,0-1,0 1,0-1,0 1,1-1,-1 1,1-1,0 1,0-1,0 0,1 0,-1 1,1-1,0 0,-1 0,1-1,1 1,-1 0,0-1,1 1,-1-1,1 0,0 1,2 0,8 3,0-1,1 0,-1-1,1-1,0 0,0 0,1-2,-1 0,0 0,1-1,-1-1,0-1,0 0,0-1,0 0,0-1,9-4,7-1,1-2,-1-1,-1-2,-1-1,0-1,9-7,-30 19,-1-1,1 0,-1 0,0 0,0-1,-1 1,0-1,0-1,0 1,-1-1,1 0,-2 0,1 0,-1 0,0-1,-1 1,1-1,-1 0,-1 0,0 0,0 0,0 0,-1 0,0 0,-1 0,0 1,0-1,-1 0,0 0,0 0,-1 1,0-1,0 1,0 0,-1 0,0 0,-1 0,0 1,0 0,0 0,-4-3,-2 0,-1 1,0 1,0 0,0 1,-1 0,0 0,-1 2,1 0,-1 0,0 1,0 1,-3 0,-8 0</inkml:trace>
  <inkml:trace contextRef="#ctx0" brushRef="#br0" timeOffset="1716.687">2910 13,'24'14,"-2"1,0 1,-1 1,-1 1,-1 0,0 2,-1 0,-2 1,0 1,-1 1,-1 0,-1 0,1 6,-4-10,-1 1,-1 0,0 0,-2 0,-1 1,0 0,-1 0,-2 0,0 0,-1 1,-1-1,-1 1,-1-1,-1 0,0 0,-3 5,-2 0,0 0,-1-1,-2-1,0 1,-2-2,-1 0,0 0,-2-2,-1 0,0 0,-17 13,7-9,-1-1,-1-1,-1-2,-1-1,-30 14,33-20</inkml:trace>
</inkml:ink>
</file>

<file path=ppt/ink/ink1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11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0 127,'73'-32,"0"4,2 2,56-10,-41 32,-88 4,0 0,-1 0,1 0,0 1,-1-1,1 1,0-1,-1 1,1 0,-1-1,1 1,0 0,-1 0,0 0,1 0,-1 0,0 0,1 1,-1-1,0 0,0 1,0-1,0 1,0-1,-1 1,1-1,0 1,-1-1,1 1,-1 0,1 0,-1-1,0 1,0 0,0-1,0 1,0 0,0 0,0-1,-1 1,1 0,-1-1,1 1,-1 0,1-1,-1 1,0-1,0 1,-7 11,0 0,0 0,-2-1,1 0,-2 0,1-2,-1 1,-1-1,0-1,-1 0,1-1,-8 4,-38 29,53-39,1 0,-1 1,1-1,0 1,0 0,0 0,0 0,0 0,1 1,-1 0,1 0,0 0,0 0,1 0,-1 0,1 1,0-1,0 1,0 0,1-1,0 1,0 0,0 0,0 0,1 0,-1 0,2 0,-1 0,0 0,1 0,0 0,0 0,0-1,1 1,0 2,9 3,0 0,1 0,0-1,0-1,1 0,0-1,1 0,0-1,9 3,9 5,-6-2,101 57,-121-65,-1 0,0 0,-1 0,1 1,-1-1,0 1,0 0,0 1,-1-1,1 0,-1 1,-1 0,1 0,-1 0,0 0,0 0,-1 0,0 1,0-1,0 5,-3 0,-1 0,-1-1,0 1,0-1,-1 0,0 0,-1 0,0-1,-1 0,1 0,-2 0,1-1,-1 0,-1-1,1 0,-1 0,0-1,-1 0,0 0,0-1,-2 0,-23 13,-2-2,0-1,0-2,-1-1,-1-3,-9 1,42-9,1 0,-1 0,1-1,-1 0,1 0,-1 0,0-1,1 0,-1 0,1 0,0-1,-1 1,1-1,-4-2,-9-9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2:48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0,'0'4,"-4"2,-6 3,-4 5,-1 4,2 2,4 4,3-8,3-7</inkml:trace>
</inkml:ink>
</file>

<file path=ppt/ink/ink1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10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58,'68'0,"198"-12,-6-23,-123 24,-138 11</inkml:trace>
  <inkml:trace contextRef="#ctx0" brushRef="#br0" timeOffset="221.628">0 283,'39'5,"36"-4,10-1,1-1,-5-1,-7-4,-6-1,-10 0,-5-3,-2 0,-5 2,-1 1,-7-1,-12-1</inkml:trace>
</inkml:ink>
</file>

<file path=ppt/ink/ink1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20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3 424,'-1'0,"1"0,0-1,0 1,-1-1,1 1,0-1,0 1,0-1,0 1,0-1,0 1,0-1,0 1,0-1,0 1,0-1,0 1,0-1,0 1,0-1,0 1,0-1,1 1,-1-1,0 1,0 0,1-1,-1 1,0-1,1 1,-1 0,0-1,1 1,-1 0,0-1,1 1,-1 0,1-1,-1 1,1 0,-1 0,1 0,-1 0,1-1,-1 1,1 0,-1 0,1 0,-1 0,1 0,-1 0,1 0,-1 0,1 0,-1 1,1-1,-1 0,18-5,1 2,-1-1,0 2,1 1,0 0,-1 1,5 2,79-5,141-20,-242 22,-1 1,1-1,0 1,-1 0,1-1,0 1,-1 0,1 0,0-1,-1 1,1 0,0 0,0 0,-1 0,1 0,0 0,0 0,-1 0,1 0,0 0,-1 1,1-1,0 0,0 0,-1 1,1-1,-1 0,1 1,0-1,-1 0,1 1,-1-1,1 1,-1-1,1 1,-1 0,1-1,-1 1,1-1,-1 1,0 0,1-1,-1 1,0 0,0-1,0 1,1 0,-1 0,0-1,0 1,0 0,0 0,0-1,0 1,-1 0,1-1,0 1,0 0,0-1,-1 1,1 0,0-1,-1 1,1 0,-7 11</inkml:trace>
  <inkml:trace contextRef="#ctx0" brushRef="#br0" timeOffset="263.075">59 649,'37'9,"0"-1,1-2,0-2,0-2,36-2,-37 1,172-19,-9-11,-176 24</inkml:trace>
  <inkml:trace contextRef="#ctx0" brushRef="#br0" timeOffset="830.425">229 1,'-1'3,"0"0,0 0,0 0,1 1,-1-1,1 0,0 1,0-1,0 0,0 0,1 1,-1-1,1 0,0 0,0 0,0 0,0 0,1 0,-1 0,1 0,0 0,0-1,0 1,0 0,0-1,0 0,1 0,-1 0,1 0,0 1,20 15,1 0,0-1,1-2,1-1,0 0,1-2,0-1,23 5,53 25,-51-20,-35-15,0 0,-1 1,1 1,-1 0,-1 1,1 1,-2 1,1 0,-2 0,1 2,10 12,-20-14,-1-1,0 1,0 0,-1 0,-1-1,0 2,0-1,-1 0,0 0,-1 0,-1 0,0 0,0 0,-1-1,0 1,-1-1,0 1,0-1,-2-1,1 1,-1-1,0 1,-1-2,0 1,-8 7,-132 115,15-13,75-67,43-40,0 0,1 1,0 0,1 1,1 0,0 1,1 1,-4 7,5-3</inkml:trace>
</inkml:ink>
</file>

<file path=ppt/ink/ink1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29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10,'-6'-1,"1"0,0 0,-1 0,1 1,-1 0,1 0,-1 0,0 1,1 0,0 0,-1 0,1 0,0 1,0 0,-1 0,2 1,-1-1,0 1,0 0,1 1,-1-1,1 1,0-1,0 1,1 0,-1 1,1-1,0 1,0-1,0 1,1 0,0 0,0 0,0 1,0-1,1 0,0 1,0-1,0 1,1-1,0 5,0-7,1-1,0 1,0-1,0 0,0 1,1-1,-1 0,1 0,-1 0,1 0,0 0,-1 0,1 0,0 0,0-1,0 1,1-1,-1 0,0 1,1-1,-1 0,0 0,1-1,-1 1,1 0,-1-1,1 0,0 1,-1-1,1 0,-1 0,1-1,1 1,81-32,-82 28,1 0,-1 0,0 0,0 0,0-1,-1 0,1 1,-1-1,0 0,0 0,-1 0,0 0,0 0,0 0,0 0,-1 0,0-3,1 6,-1-1,0 1,0 0,0-1,-1 1,1-1,0 1,-1 0,0 0,1-1,-1 1,0 0,0 0,0 0,-1 0,1 0,0 0,-1 0,1 0,-1 0,0 1,0-1,1 1,-1-1,0 1,0 0,0 0,-1 0,1 0,0 0,0 0,0 0,-1 1,1-1,0 1,-1 0,1-1,-1 1,-2 1,-1 0,1 0,0 0,0 0,0 1,0 0,0 0,0 0,0 1,1 0,-1 0,1 0,0 0,0 0,0 1,0 0,0 0,1 0,0 0,0 1,0-1,0 1,0 2,2-5,-1 1,1-1,0 1,-1 0,1-1,1 1,-1 0,0 0,1 0,-1 0,1 0,0 0,0 0,0 0,1 0,-1-1,1 1,-1 0,1 0,0 0,0 0,0-1,0 1,1 0,-1-1,1 1,0-1,-1 0,1 1,0-1,0 0,1 0,-1 0,0-1,1 1,-1 0,1-1,-1 0,1 1,0-1,0 0,0 0,51 9,-29-9</inkml:trace>
</inkml:ink>
</file>

<file path=ppt/ink/ink1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32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24,'5'4,"2"-1,-1 0,0 0,0-1,1 0,0 0,-1 0,1-1,0 0,0 0,0-1,5 0,1 1,286 1,-55-28,-152 7,-85 14</inkml:trace>
</inkml:ink>
</file>

<file path=ppt/ink/ink1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33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24,'39'4,"31"3,13-1,-2-2,-5 0,-11-7,-12-2,-5 0,-6 0,-5 1,-5 2,-2-4,-2-2,-1 2,-4 1</inkml:trace>
</inkml:ink>
</file>

<file path=ppt/ink/ink1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29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119 535,'110'-49,"-2"-5,90-61,-188 110,1-1,-1 0,-1-1,1 0,-1 0,0-1,-1 0,0-1,0 1,-1-2,0 1,0-1,-1 0,-1 0,0-1,0 0,-1 0,0 0,-1 0,0-1,-1 1,0-1,-1 0,0-2,-2 10,0-1,-1 1,0 0,1 0,-1 0,0 0,-1 0,1 0,-1 1,0-1,0 1,0-1,0 1,0 0,-1 0,0 1,1-1,-1 1,0 0,0 0,0 0,0 0,-1 1,1 0,0 0,-1 0,1 0,-1 0,1 1,-1 0,1 0,-1 0,1 1,-1 0,1-1,0 2,-1-1,1 0,0 1,0 0,0 0,0 0,0 0,0 1,0-1,1 1,-1 0,-2 3,-7 11,1 1,1 0,1 0,0 1,1 1,1 0,1 0,1 0,1 0,1 1,0 0,2 0,0 5,-3 39,3 1,3 0,3 0,6 25,-1 4,6 38,-7-78,-2-1,-2 2,-3-1,-2 0,-2 0,-7 26,2-48,-2 0,-1-2,-2 1,-1-1,-1-1,-2-1,-4 6,19-31,0 0,-1 0,1-1,-1 1,0 0,0-1,0 0,0 1,0-1,-1-1,1 1,-1 0,0-1,0 0,0 0,0 0,0 0,0-1,-1 1,1-1,0 0,-1-1,1 1,-1-1,1 0,-1 0,1 0,-1 0,1-1,-1 0,1 0,-1 0,1 0,-3-2,-8-6,1 0,0-1,1 0,-1-1,2-1,0 0,0 0,1-1,1-1,0 0,1 0,1-1,0 0,1 0,0-1,-1-8,4 13,1-1,0 0,1 0,0 0,1 0,0 0,1 0,0 0,1 0,0 0,1 0,1 1,0-1,0 0,1 1,1 0,0 0,0 0,1 0,0 1,1 0,0 0,6-5,7-3,1 2,0 0,2 1,-1 1,2 1,0 1,0 1,2 0,8-4,236-69,-256 80,-12 3,0-1,0 1,1-1,-1 1,0 0,1 0,-1 0,1 0,-1 1,1-1,-1 1,1-1,-1 1,1 0,0 0,-1 0,1 0,-1 1,1-1,0 1,-1-1,1 1,-1 0,0 0,1 0,-1 0,0 1,1-1,-1 1,0-1,0 1,0 0,0-1,-1 1,1 0,0 0,-1 1,1-1,-1 0,1 2,9 106,-17 48,4-142,2-14,-1-1,0 1,0 0,0-1,0 1,1 0,-1 0,1 0,-1-1,1 1,0 0,0 0,0 0,0 0,0 0,0 0,0 0,1-1,-1 1,1 0,-1 0,1 0,0-1,-1 1,1 0,0-1,0 1,1 0,-1-1,0 1,0-1,1 0,-1 1,1-1,-1 0,1 0,-1 0,1 0,0 0,-1-1,1 1,0 0,0-1,0 1,1-1,13-2</inkml:trace>
  <inkml:trace contextRef="#ctx0" brushRef="#br0" timeOffset="1468.091">1218 83,'-95'174,"73"-131,1 1,3 1,2 1,1 1,3 0,2 0,1 1,3 0,2 1,2 4,3-39,0 1,0-1,1 1,1-1,1 0,0 0,0 0,2 0,0-1,0 0,1 0,1-1,0 0,0 0,1 0,1-1,0-1,1 0,0 0,0-1,9 5,-11-8,1-1,-1 1,1-2,1 0,-1 0,1 0,-1-2,1 1,0-1,0-1,0 0,0 0,0-1,0-1,0 0,0 0,3-2,10-3</inkml:trace>
  <inkml:trace contextRef="#ctx0" brushRef="#br0" timeOffset="2131.995">1727 196,'4'11,"-1"0,-1 1,0 0,0 0,-1-1,0 1,-1 0,-1 0,0 0,0 0,-2 3,1-3,-5 32,-3 0,-2-1,-2 0,-10 21,13-35,-144 286,154-311,-1-2,0 0,0 1,0-1,0 1,1-1,-1 1,1 0,0 0,0 0,0-1,0 1,0 0,1 0,-1 0,1 1,0-1,0 0,0 0,0 0,0 0,1 0,-1 0,1 0,0 0,0 0,0 0,0-1,1 1,-1 0,1-1,0 1,-1-1,1 1,0-1,1 0,0 1,9-1,0 0,1-2,-1 1,0-2,1 1,-1-2,0 1,0-2,0 0,0 0,0-1,0 0,-1-1,0-1,9-5,26-8,102-36,-136 33,-13 10</inkml:trace>
  <inkml:trace contextRef="#ctx0" brushRef="#br0" timeOffset="2378.015">1304 619,'38'-5,"37"-1,10 0,1-4,-5 0,-12 2,-7 2,-11 2,-7-3,-8 0,0 1,-1 1,-2 2,-6 1</inkml:trace>
  <inkml:trace contextRef="#ctx0" brushRef="#br0" timeOffset="2613.485">2291 591,'39'0,"26"0,8 0,0-5,-7-1,-10 0,-9 1,-9-4,-5 1,-4 1,-2 1,-10 3,-9 1</inkml:trace>
  <inkml:trace contextRef="#ctx0" brushRef="#br0" timeOffset="2780.943">2376 845,'43'0,"24"-5,10-1,-3-5,-5 0,-4-4,-8 2,-5-3,-1 2,-5-1,-1-4,3-2,1 1,-2 0,1-1,-4 2,-8 5</inkml:trace>
  <inkml:trace contextRef="#ctx0" brushRef="#br0" timeOffset="3030.103">3449 478,'-21'13,"0"0,2 1,0 1,0 1,1 0,1 2,1 0,1 0,0 2,1 0,2 1,-3 4,14-22,-1 0,1 0,0 0,-1 0,1 0,1 0,-1 0,0 0,1 0,0 1,-1-1,1 0,0 0,1 1,-1-1,1 0,-1 0,1 0,0 0,0 0,0 1,1-2,-1 1,1 0,0 0,-1 0,1-1,0 1,1-1,-1 0,0 1,1-1,-1 0,1 0,0-1,-1 1,1 0,0-1,0 0,0 0,0 0,3 1,10 1,1-1,-1 0,1-1,-1 0,1-2,0 0,-1-1,1-1,-1 0,0-1,0-1,0 0,-1-1,0-1,0 0,0-1,-1-1,0 0,1-3,-10 8,1 0,-2-1,1 0,-1 0,1 0,-1 0,-1-1,1 0,-1 1,0-1,0 0,-1-1,0 1,0 0,0-1,-1 1,0-1,0 0,0 1,-1-1,0 0,-1 1,0-1,0 0,0 1,0-1,-1 1,0 0,-1-1,1 1,-1 0,0 0,-1 1,0-1,1 1,-2 0,1 0,-1 0,1 0,-1 1,-3-2,-8-3,0 2,0 0,-1 0,0 2,0 0,0 1,-1 1,1 0,-1 1,-12 1,5 1</inkml:trace>
  <inkml:trace contextRef="#ctx0" brushRef="#br0" timeOffset="3289.955">3703 55,'29'23,"0"1,-2 2,0 1,-2 1,-1 1,-1 1,-2 1,-1 1,-2 0,-1 2,0 3,-6-16,-2 1,0 1,-2-1,0 1,-2 1,0-1,-2 1,0 0,-2 0,-1-1,0 1,-2 0,-1 0,-1 0,-1-1,0 0,-2 0,-1 0,-1-1,-1 0,-1-1,0 0,-2 0,-10 12,-108 86,113-107</inkml:trace>
</inkml:ink>
</file>

<file path=ppt/ink/ink1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35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29 737,'-29'22,"42"-48,218-245,-138 153,116-167,-169 226,-29 87,-15 428,35-297,-23-131,-8-28,1 0,-1 1,1-1,-1 0,0 0,1 1,-1-1,1 1,-1-1,0 0,1 1,-1-1,0 1,0-1,1 0,-1 1,0-1,0 1,0-1,0 1,0-1,1 1,-1-1,0 1,0-1,0 1,0-1,0 1,-1-1,1 1,0-1,0 1,0-1,0 1,0-1,-1 1,1-1,0 1,0-1,-1 1,1-1,0 0,-1 1,1-1,0 0,-1 1,1-1,-1 0,1 1,-1-1,1 0,-1 0,1 0,0 1,-1-1,1 0,-1 0,1 0,-1 0,1 0,-1 0,0 0,1 0,-1 0,1 0,-1 0,1 0,-1 0,1-1,-1 1,-31-23,27 19,-37-29,-1 2,-2 2,-1 3,-1 1,-2 2,-37-12,38 14,30 13</inkml:trace>
  <inkml:trace contextRef="#ctx0" brushRef="#br0" timeOffset="1042.886">876 653,'11'2,"1"-1,-1 0,0 0,1-1,-1-1,1 0,-1 0,0-1,0 0,0-1,0-1,0 0,-1 0,1-1,-1 0,0-1,-1 0,1 0,-1-1,-1 0,1-1,-1 0,0 0,-1-1,0 0,0-1,-1 1,-1-1,1 0,-1 0,-1-1,0 0,-1 1,0-1,0-1,-1 1,-1 0,0 0,0-5,-1 14,0 0,0 0,0 0,0 0,0 0,0 0,-1 0,1 1,-1-1,1 0,-1 0,0 0,0 0,0 1,0-1,0 0,0 1,0-1,0 1,-1-1,1 1,-1 0,1 0,-1-1,1 1,-1 0,0 0,1 0,-1 1,0-1,0 0,0 1,0-1,0 1,1 0,-1-1,0 1,0 0,0 0,-1 0,-70 34,65-26,1 0,0 0,0 0,1 1,0 0,1 0,0 1,0-1,1 1,0 0,1 0,0 1,1-1,0 0,0 1,1 0,1-1,0 1,0 0,2 10,2-15,1 1,-1-1,1 0,1 0,-1 0,1-1,-1 0,2 0,-1-1,0 1,1-1,0-1,0 1,0-1,0 0,1-1,-1 0,1 0,-1 0,1-1,0 0,0-1,-1 0,1 0,0-1,0 1,-1-2,6 0,17-6,-1 0,0-2,0-1,0-2,-2 0,0-2,0-1,20-17,-32 22,0 0,-1 0,-1-2,0 1,0-2,-2 0,1 0,-2-1,0-1,-1 1,-1-1,0-1,5-15,-12 31,0-1,0 1,0-1,0 1,0-1,0 1,0-1,-1 0,1 0,-1 1,1-1,-1 0,0 0,1 0,-1 0,0 1,0-1,0 0,-1 0,1 0,0 0,-1 1,1-1,-1 0,1 0,-1 1,0-1,0 0,0 1,0-1,0 1,0-1,0 1,-1 0,1-1,0 1,-1 0,1 0,-1 0,0 0,1 0,-1 0,0 0,1 1,-1-1,0 1,0-1,1 1,-1 0,0-1,0 1,0 0,0 0,1 0,-1 1,0-1,0 0,-1 1,-6 4,0 0,1 0,-1 1,1 0,0 1,1 0,0 0,0 0,0 1,1 0,0 1,1-1,0 1,0 0,1 0,0 1,1-1,0 1,0 0,1 0,0 0,1 0,0 0,0 0,1 0,1 0,0 1,0-1,1 0,1 2,0-6,0 0,1 0,-1-1,2 1,-1-1,1 0,-1 0,1 0,1 0,-1-1,1 0,-1 0,1-1,0 1,0-1,1-1,-1 1,1-1,-1 0,1-1,0 1,0-1,0-1,0 1,0-1,6 1,-1-1,1-1,-1 0,1 0,0-1,-1-1,0 0,0-1,0 0,0-1,-1 0,1-1,3-3,8-8,0-1,-1-1,-1-1,-1-1,-1-1,-1-1,0 0,-2-1,2-6,22-72,-40 102,1-1,-1 1,1-1,-1 0,1 1,-1-1,0 0,0 0,1 1,-1-1,0 0,0 0,0 1,0-1,0 0,0 0,0 1,0-1,0 0,0 0,0 1,0-1,-1 0,1 0,0 1,0-1,-1 0,1 1,-1-1,1 0,0 1,-1-1,1 1,-1-1,0 1,1-1,-1 1,1-1,-1 1,0-1,1 1,-1 0,0-1,1 1,-1 0,0 0,0-1,1 1,-1 0,0 0,0 0,1 0,-1 0,0 0,-38 21,30-10,1 1,0 0,0 0,1 1,1 0,0 0,0 1,2 0,0 0,0 0,1 0,1 0,0 1,1-1,1 1,0 0,2 6,-2-15,1-1,0 1,0 0,1 0,-1 0,1-1,1 1,-1-1,1 0,0 1,0-1,0 0,1-1,-1 1,1-1,0 1,1-1,-1 0,1-1,0 1,4 2,117 40,-121-45,20 5</inkml:trace>
</inkml:ink>
</file>

<file path=ppt/ink/ink1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42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30,'24'0,"23"0,7-5,0-1,-4 0,-7 1,-5 1,-4 2,-4 1,-1 1,-7 0</inkml:trace>
</inkml:ink>
</file>

<file path=ppt/ink/ink1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47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141 198,'1'0,"-1"0,0 0,1 0,-1 0,1 0,-1 0,0 0,1 0,-1 0,0 0,1 0,-1 0,0 0,1 0,-1-1,0 1,1 0,-1 0,0 0,1-1,-1 1,0 0,0 0,1-1,-1 1,0 0,0-1,0 1,1 0,-1-1,0 1,0 0,0-1,0 1,0 0,0-1,12 38,-11-22,0 0,-1 0,-1 0,-1 1,0-1,0 0,-2-1,0 1,-1 0,0-1,-1 0,-2 2,-29 101,3 108,35-152,-1-72,1-1,-1 0,1 0,-1 1,1-1,-1 0,1 0,-1 0,1 0,-1 0,1 0,-1 0,1 0,0 0,-1 0,1 0,-1 0,1-1,-1 1,1 0,-1 0,1 0,-1-1,0 1,1 0,-1-1,1 1,-1 0,1-1,-1 1,0 0,1-1,-1 1,0-1,0 1,1-1,-1 1,0-1,0 1,0-1,1 1,-1-1,0 1,0-1,0 1,0-1,0 1,0-1,0 1,0-1,0 1,0-1,0 1,-1-1,7-17</inkml:trace>
  <inkml:trace contextRef="#ctx0" brushRef="#br0" timeOffset="628.087">1 171,'328'-132,"-307"125,-7 1,0 0,0 2,1-1,0 2,0 0,0 1,0 1,0 0,0 1,5 0,-18 0,0 0,0 1,-1-1,1 0,-1 0,1 1,0-1,-1 1,1-1,-1 1,1 0,-1 0,1 0,-1 0,0 0,1 0,-1 0,0 0,0 0,0 0,0 1,0-1,0 1,0-1,0 0,0 1,-1-1,1 1,-1 0,1-1,-1 1,1 0,-1-1,0 1,0 0,0-1,0 1,0 0,0-1,-1 1,1 0,0-1,-1 1,1-1,-1 1,0-1,-43 66,-71 65,112-130,0 1,1 0,-1 0,1 0,-1 0,1 0,0 1,0-1,0 1,1-1,-1 1,1 0,0 0,0-1,0 1,1 0,-1 0,1 0,0 0,0 0,0 0,1 0,-1 0,1 0,0-1,0 1,1 0,-1 0,1-1,-1 1,1-1,0 1,1-1,-1 0,0 0,1 0,0 0,1 1,70 50,18 21,-89-71,2 0,0 1,-1-1,0 1,0 0,-1 0,1 0,-1 0,0 1,-1-1,1 1,-1 0,0 0,0 0,-1 0,0 0,0 0,0 0,-1 1,0-1,0 0,0 0,-1 0,0 0,0 1,-1-1,0 0,0-1,0 1,-4 4,0-1,-1-1,0 1,0-1,-1 0,0-1,-1 0,1 0,-1-1,-1 0,1 0,-1-1,0-1,0 1,0-2,-1 1,1-1,-4 0,-24 3,0-2,0-1,0-1,-23-4,38 2,19 1,1-1,-1 1,0-1,1 0,-1 0,0 0,0 0,1-1,-1 0,0 1,1-1,-1-1,1 1,-1 0,1-1,0 0,0 0,-1 0,1 0,0 0,1 0,-1-1,0 0,1 1,-1-1,1 0,0 0,0 0,-1-3,2-9</inkml:trace>
  <inkml:trace contextRef="#ctx0" brushRef="#br0" timeOffset="1579.062">649 848,'58'-24,"-2"-2,0-2,-2-3,-1-2,1-5,-44 32,-1-1,0 0,0-1,-1 0,0-1,0 0,-1 0,0 0,-1-1,0 0,0 0,-1-1,0 1,-1-1,-1 0,1-1,-2 1,2-9,-4 18,-1-1,1 1,0 0,-1 0,0 0,1 0,-1 0,0 0,0 0,0 0,0 0,-1 0,1 0,0 1,-1-1,1 0,-1 1,0-1,1 1,-1 0,0-1,0 1,0 0,0 0,0 0,0 1,0-1,0 0,0 1,-1-1,1 1,0 0,0 0,0 0,-1 0,1 0,0 0,0 1,0-1,-1 1,1-1,0 1,0 0,0 0,0 0,0 0,0 0,0 0,1 1,-1-1,0 1,1-1,-1 1,1-1,-1 1,1 0,0 0,0 0,-10 9,1 1,0 0,1 0,1 1,0 1,1-1,0 1,1 0,0 1,1-1,1 1,1 0,0 1,1-1,0 0,1 3,1-13,0 1,1-1,-1 1,1-1,0 1,1-1,0 0,-1 0,1 1,1-1,-1 0,1-1,0 1,0-1,0 1,1-1,0 0,0 0,0 0,0-1,0 1,1-1,-1 0,1 0,0-1,0 1,0-1,0 0,0-1,1 1,-1-1,0 0,1 0,-1-1,1 1,-1-1,5-1,8 0,-1-2,1 0,0 0,-1-2,1 0,-1-1,-1-1,1 0,-1-2,-1 0,1 0,-1-1,-1-1,0-1,-1 0,0-1,-1 0,0 0,-1-2,0 1,3-9,-10 17,0 0,0 0,0 0,-1 0,0-1,0 0,-1 0,0 0,0 0,0 0,-1 0,0 0,-1 0,0-8,1 15,-1-1,0 0,0 1,0-1,0 0,0 1,-1-1,1 0,0 1,0-1,0 0,-1 1,1-1,0 0,0 1,-1-1,1 1,-1-1,1 1,0-1,-1 1,1-1,-1 1,1-1,-1 1,0 0,1-1,-1 1,1 0,-1-1,0 1,1 0,-1 0,1 0,-1-1,0 1,1 0,-1 0,0 0,1 0,-1 0,0 0,1 0,-1 1,0-1,1 0,-1 0,0 0,1 1,-1-1,0 0,1 1,-1-1,1 0,-1 1,1-1,-1 1,1-1,-1 1,1 0,-29 31,26-29,1 1,-1 0,1 0,-1 0,1 0,0 1,1-1,-1 1,1-1,0 1,0-1,0 1,1 0,-1-1,1 1,0 0,1-1,-1 1,1 0,0-1,0 1,1-1,-1 1,1-1,0 1,0-1,0 0,1 0,-1 0,1 0,0-1,0 1,0-1,1 0,-1 0,1 0,0 0,2 1,9 0,0 0,0-1,1-1,-1 0,1-1,-1-1,1 0,-1-1,1-1,-1-1,0 0,0-1,0 0,0-1,-1-1,1 0,3-3,-1 1,0 0,-1-2,0 1,-1-2,0 0,0-1,-1 0,-1-1,0-1,-1 0,0 0,-1-2,-1 1,0-1,-2-1,1 0,-8 14,1 0,-1 0,1-1,-1 1,0-1,0 1,-1-1,1 1,-1-1,1 1,-1-1,0 0,-1 1,1-1,-1 1,1-1,-1 1,0-1,0 1,-1-1,1 1,-1 0,0 0,1 0,-1 0,-1 0,1 0,0 0,-1 0,1 1,-1 0,0-1,0 1,0 0,0 0,0 1,0-1,-1 1,1-1,0 1,-1 0,1 0,-1 1,1-1,-1 1,0 0,1-1,-1 2,1-1,-1 0,0 1,1-1,-2 2,-7 3,1 0,0 1,0 1,1-1,0 2,0 0,0 0,1 0,1 1,-1 1,1-1,1 1,0 1,0-1,1 1,1 1,-1-1,2 1,0-1,0 1,1 1,1-1,0 0,0 1,1-1,1 1,0 3,1-9,0 0,1 1,0-1,0 0,0 0,1-1,0 1,0 0,1-1,-1 0,2 0,-1 0,1 0,-1-1,1 1,1-1,-1-1,1 1,0-1,0 0,0 0,1-1,-1 1,1-1,0-1,0 0,0 0,0 0,4 0,98 19,-90-25</inkml:trace>
</inkml:ink>
</file>

<file path=ppt/ink/ink1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51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0,'5'38,"1"13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2:48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283 316,'-2'-3,"0"-1,0 1,-1 0,0 0,0 0,1 0,-2 0,1 0,0 1,0 0,-1 0,0 0,1 0,-1 0,0 1,0-1,0 1,0 0,0 0,0 1,0-1,0 1,0 0,0 0,0 0,0 1,-1-1,1 1,0 0,0 0,1 0,-2 1,-4 0,1 0,0 0,-1 1,1 0,1 0,-1 1,0 0,1 0,0 1,0 0,0 0,0 1,1 0,0 0,0 0,1 1,0 0,0 0,0 0,1 1,0-1,1 1,-1 0,2 0,-1 1,1-1,0 0,0 9,6-10,1-1,1 1,-1-1,1 0,0 0,1-1,-1 0,1 0,0-1,0 1,1-2,-1 1,1-1,0 0,-1 0,2-1,-1 0,4 0,9 5,-11-4,126 58,-132-59,0 0,-1 0,1 1,-1-1,0 1,0 0,0 0,0 0,0 1,-1-1,1 1,-1-1,0 1,0 0,-1 0,1 0,-1 0,0 0,0 0,0 0,0 0,-1 1,1-1,-1 0,-1 0,1 1,0-1,-1 0,0 0,0 0,0 0,-1 2,-7 13,-1-1,-1 0,-1-1,-1 0,0-1,-1 0,0-1,-1 0,-1-2,-1 0,0 0,0-2,-15 8,-12-4,29-16</inkml:trace>
  <inkml:trace contextRef="#ctx0" brushRef="#br0" timeOffset="260.339">113 268,'9'-14,"0"0,0 0,2 1,-1 1,2 0,-1 0,2 1,-1 1,2 0,-1 1,1 0,1 1,-1 1,1 0,15-4,244-56,-252 63,176-18,-157 20</inkml:trace>
</inkml:ink>
</file>

<file path=ppt/ink/ink1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50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325 16,'-6'-3,"0"0,-1 1,1 0,-1 0,0 1,1 0,-1 0,0 1,1 0,-1 0,0 0,0 1,1 0,-1 0,0 1,1-1,-1 2,1-1,0 1,0 0,0 0,0 0,0 1,1 0,-4 0,3-1,-2-1,0 1,1-1,0 2,0-1,0 1,0 0,0 0,1 1,0-1,0 2,0-1,0 1,1-1,0 2,0-1,1 0,-1 1,2 0,-1 0,-2 7,8-10,0-1,0 0,0 0,0 0,1 0,-1 0,1 0,0-1,0 1,0-1,0 0,0 0,0 0,1 0,-1 0,1-1,-1 0,1 0,0 0,-1 0,1 0,0-1,0 1,-1-1,5 0,3 2,35 4,-40-6,1 0,-1 0,0 0,1 1,-1 0,0 0,1 1,-1 0,0 0,0 0,0 1,-1 0,1 0,-1 0,1 1,-1 0,0 0,3 3,-6-4,-1 1,0-1,1 0,-1 0,-1 1,1-1,0 1,-1-1,0 0,0 1,0-1,0 1,0-1,-1 1,1-1,-1 1,0-1,0 0,0 1,-1-1,1 0,-1 0,0 0,1 0,-1 0,-1-1,1 1,-2 2,-77 64,-78 23,158-91,1-1,-1 1,1-1,-1 0,1 1,-1-1,1 0,-1 1,1-1,-1 0,1 1,-1-1,1 0,-1 0,0 0,1 0,-1 0,1 1,-1-1,0 0,1 0,-1 0,1-1,-1 1,0 0,1 0,-1 0,1 0,-1-1,0 1,1 0,-1 0,1-1,-1 1,1 0,-1-1,1 1,-1-1,1 1,0-1,-1 1,1-1,0 1,-1-1,1 1,0-1,-1 1,1-1,0 1,0-1,0 0,0 1,0-1,-1 1,1-1,0 0,0 1,1-1,-1 1,0-1,0 0,15-36,29-14,-29 39</inkml:trace>
  <inkml:trace contextRef="#ctx0" brushRef="#br0" timeOffset="249.028">635 185,'-4'34,"-2"20,-5 1,-1-8</inkml:trace>
  <inkml:trace contextRef="#ctx0" brushRef="#br0" timeOffset="713.297">889 382,'197'-270,"-151"225,-40 71,-11 17,2-33,0-1,0 0,1 1,1-1,0 1,0-1,0 1,1 0,1-1,0 1,0 0,1-1,0 1,1-1,0 0,0 0,1 0,0 0,0 0,1-1,0 0,1 0,0 0,0-1,1 0,0 0,0-1,1 1,-2-4,1-1,-1 1,1-2,-1 1,1-1,0 0,-1 0,1-1,0 0,0 0,0 0,-1-1,1 0,0 0,-1-1,1 0,-1 0,1-1,-1 1,0-2,0 1,0 0,-1-1,1 0,-1-1,0 1,0-1,0 0,-1 0,0 0,0-1,0 1,-1-1,1 0,-1 0,-1 0,1-1,0-3,38-98,-33 86</inkml:trace>
</inkml:ink>
</file>

<file path=ppt/ink/ink1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55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85,'-9'0,"0"1,1 0,-1 0,1 1,-1 0,1 1,0-1,0 2,0-1,0 1,0 0,1 1,0 0,0 0,0 0,1 1,-1 0,2 1,-1-1,0 1,1 0,1 0,-2 2,-9 19,1 1,1 0,1 1,2 1,-4 19,2 3,2 0,2 0,3 1,2 0,3 0,6 45,-6-89,1-1,0 1,1-1,0 0,0 1,1-1,1 0,-1 0,2-1,-1 1,1-1,0 0,1 0,-1 0,2-1,-1 0,1 0,0-1,0 0,1 0,0 0,0-1,0-1,1 1,0-1,-1 0,1-1,1 0,5 1,-6-5,0 0,0 0,0-1,-1 0,1 0,-1-1,0 0,1-1,-1 0,-1 0,1 0,2-3,12-8</inkml:trace>
  <inkml:trace contextRef="#ctx0" brushRef="#br0" timeOffset="295.189">543 368,'-16'27,"1"2,1 0,2 0,1 1,2 1,0 0,3 0,0 0,-1 28,7-54,0 1,0-1,1 0,-1 0,1 0,0 0,0 0,1 0,-1 0,1 0,0 0,1 0,-1-1,1 1,0-1,0 0,0 0,1 0,-1 0,1-1,0 1,0-1,0 0,1 0,-1 0,1-1,-1 1,1-1,0 0,0-1,0 1,0-1,0 0,0 0,0-1,1 0,-1 1,3-2,14-2,-1-2,1-1,-1-1,0 0,-1-1,1-2,-2 0,0-1,0-1,-1-1,0 0,-1-1,0-1,-2-1,6-7,-15 19,-1-1,0 0,1 0,-2 0,1-1,-1 0,0 0,0 0,-1 0,1 0,-1-1,-1 0,1 1,-1-1,0 0,-1 0,0 0,0 0,0 0,-1-1,0 1,-1 0,1 0,-1 0,-1 0,1 0,-1 0,-1 0,1 0,-1 1,0-1,0 1,-1 0,0 0,0 0,-1 0,1 1,-1 0,0 0,-3-2,-17-6,1 3</inkml:trace>
  <inkml:trace contextRef="#ctx0" brushRef="#br0" timeOffset="549.179">232 621,'464'-46,"-109"36,-302 5,-35-1</inkml:trace>
  <inkml:trace contextRef="#ctx0" brushRef="#br0" timeOffset="898.265">1079 1,'29'16,"0"1,-2 2,0 0,-1 2,-1 1,-2 1,0 1,-1 1,-1 1,-2 1,0 1,-2 0,-1 1,-2 1,0 1,-1 4,-10-20,-1-1,0 1,-1-1,-1 1,0 0,-1-1,-1 1,0-1,-1 1,-1-1,0 0,-1 0,0 0,-1-1,0 0,-1 0,-3 2,-11 17,-1-2,-2 0,-1-1,-1-2,-1-1,-4 1,-26 18,32-28</inkml:trace>
</inkml:ink>
</file>

<file path=ppt/ink/ink1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38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257 508,'-8'-2,"0"0,-1 1,1 0,-1 0,1 1,-1 0,0 0,1 1,-1 0,1 1,0 0,-1 0,1 1,0 0,0 0,0 1,1 0,-1 0,1 1,0-1,0 2,1-1,0 1,-1 0,2 1,-1-1,1 1,-1 1,1 2,-1 1,1-1,1 1,0 0,1-1,0 2,0-1,1 0,1 1,0-1,0 1,1-1,1 1,0-1,0 1,1-1,0 0,1 0,1 0,0 0,0 0,1-1,0 0,3 3,-2-7,0 0,0 0,1-1,0 0,0 0,0-1,0 0,1 0,0-1,0 1,0-2,0 1,0-1,0-1,1 1,-1-1,1-1,-1 0,1 0,-1 0,1-1,-1-1,0 1,0-1,1-1,5-2,11 0</inkml:trace>
  <inkml:trace contextRef="#ctx0" brushRef="#br0" timeOffset="300.925">736 423,'-23'25,"1"0,1 2,1 0,2 2,0 0,-12 30,7 30,23-86,0-1,0 1,0 0,1-1,-1 1,1 0,0-1,0 1,0-1,0 1,0-1,0 0,1 1,-1-1,1 0,-1 0,1 0,0 0,0 0,0-1,0 1,0 0,1-1,-1 0,0 1,1-1,-1 0,1 0,-1 0,1-1,-1 1,1 0,11 0,0 1,0-1,0-1,0-1,0 0,0-1,0 0,0-1,-1 0,1-2,-1 1,0-1,0-1,-1-1,1 0,-2 0,1-1,-1 0,0-1,-1-1,0 0,0 0,-1-1,0 0,-1 0,0-1,1-4,-6 11,0 1,-1 0,0-1,0 1,0-1,0 1,-1-1,0 0,0 0,0 0,0 0,-1 0,0 1,0-1,0 0,-1 0,1 0,-1 0,-1 0,1 0,0 1,-1-1,0 0,0 1,-1 0,1-1,-1 1,0 0,0 0,0 1,-1-1,1 1,-1-1,0 1,0 0,0 0,0 1,0-1,-1 1,1 0,-1 0,0 1,-2-1,-50 6,32 1</inkml:trace>
  <inkml:trace contextRef="#ctx0" brushRef="#br0" timeOffset="700.753">1386 367,'-5'5,"-5"3,1 0,0 1,0 0,1 1,0-1,1 1,0 1,0 0,1 0,1 0,0 0,0 1,1 0,1 0,0 0,4-7,0 0,0-1,1 1,0-1,0 1,0-1,0 0,1 0,0 0,-1 0,1 0,1-1,-1 1,0-1,1 0,0 0,0 0,0-1,0 1,0-1,0 0,1 0,2 1,20 13,54 63,-79-75,0-1,0 1,0-1,-1 1,0 0,0 0,0 0,0 0,0 0,-1 0,0 0,0 0,0 0,0 0,-1 0,1 0,-1 0,0 0,0 0,-1-1,1 1,-1 0,0-1,0 1,0-1,0 1,-1-1,-5 7,-1-1,0 0,-1 0,0-1,0-1,0 0,-1 0,-1-1,1 0,-1-1,0 0,0-1,0 0,0-1,-1 0,0-1,1-1,-1 0,-10-1,-1-3,5-2</inkml:trace>
  <inkml:trace contextRef="#ctx0" brushRef="#br0" timeOffset="981.393">1979 141,'-36'23,"2"2,0 1,2 1,0 2,3 1,0 1,2 2,-21 32,39-52,1 2,1-1,0 1,1 0,0 0,1 1,1 0,0 0,1 0,1 0,1 0,0 1,1-1,1 0,0 1,1-1,1 0,1 0,0 0,3 6,-1-14,-1 0,1 0,1-1,-1 0,1 0,1 0,-1-1,1 0,0-1,1 1,-1-2,1 1,0-1,0 0,0-1,1 0,-1-1,5 1,26 11,-21-7</inkml:trace>
  <inkml:trace contextRef="#ctx0" brushRef="#br0" timeOffset="2697.547">4349 1,'10'43,"2"33,1 14,-3-4,-4-7,-1-7,-8-11,-2-7,-6-7,-1-7,-2-6,0-3,-2-3,-3-1,-4-5,-1-2,-3-3,4-6</inkml:trace>
  <inkml:trace contextRef="#ctx0" brushRef="#br0" timeOffset="23103.38">3079 452,'7'-7,"0"0,0 0,-1 0,0-1,0 0,-1 0,0-1,0 1,-1-1,0 0,-1 0,0-1,0 1,-1 0,0-1,-1 0,0-5,-1 13,0 0,0 0,-1 1,1-1,-1 0,0 0,0 0,1 0,-1 1,0-1,0 0,-1 1,1-1,0 1,0-1,-1 1,1 0,-1-1,1 1,-1 0,0 0,1 0,-1 0,0 1,0-1,0 0,1 1,-1-1,0 1,0-1,0 1,0 0,0 0,0 0,0 0,0 0,0 1,0-1,0 1,-76 24,49-9,1 2,1 1,0 2,2 0,0 2,1 0,-12 19,-56 98,89-132,-1 0,1 0,1 0,-1 0,1 0,1 1,0-1,0 1,0-1,1 1,1-1,-1 1,1-1,1 1,-1-1,2 0,-1 1,2 1,2-2,0-1,1-1,0 1,1-1,-1 0,1-1,0 0,0 0,1 0,-1-1,1-1,0 1,0-2,0 1,1-1,-1 0,0-1,1 0,-1-1,1 0,-1 0,1-1,5-1,22-5,0-1,-1-2,1-1,-2-2,0-1,-1-2,0-1,-1-2,10-9,174-129,-211 153,0-1,0-1,0 1,-1-1,0 0,0 0,0 0,-1-1,0 1,-1-1,1 0,-1-1,0 1,-1 0,0-1,0 1,-1-1,0 0,0 1,0-1,-1 0,-1 0,1 0,-1 1,-1-1,1 0,-1 1,0-1,-1 1,0 0,0 0,-1 0,1 0,-2 0,1 1,-1 0,0 0,0 0,-2-1,-10-5,0 0,-1 2,-1 0,0 1,0 1,-1 1,0 0,0 2,0 0,-1 1,1 1,-1 1,0 1,0 1,0 1,0 1,-5 1,-31 6,1 2,1 3,0 2,1 3,-36 17,10 0,15-3</inkml:trace>
  <inkml:trace contextRef="#ctx0" brushRef="#br0" timeOffset="23358.305">2120 678,'201'-65,"106"-15,-302 79,123-27,1 6,1 5,1 6,90 6,235 8,-424-3</inkml:trace>
</inkml:ink>
</file>

<file path=ppt/ink/ink1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0:10.1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2964,'545'-562,"-190"208,771-813,-1032 1050,-112 134,-1-2,0 0,-1-1,-1-2,0 1,0-2,-1-1,-1-1,0-1,-4 0,-333 95,313-84,46-18,1-1,-1 1,1-1,-1 1,0-1,1 1,-1 0,1-1,0 1,-1 0,1-1,-1 1,1 0,0 0,0-1,-1 1,1 0,0 0,0-1,0 1,0 0,0 0,0 0,0-1,0 1,0 0,1 0,-1 0,0-1,0 1,1 0,-1 0,0-1,1 1,-1 0,1-1,-1 1,1-1,-1 1,1 0,-1-1,1 1,0-1,-1 1,1-1,0 0,-1 1,1-1,0 0,-1 1,1-1,0 0,0 0,0 0,-1 1,1-1,0 0,0 0,0 0,-1 0,1-1,33 14,0-2,0-1,1-2,0-1,17 0,-21-2,97 16,0-6,93-3,-197-11,-16 0,-1-1,0 1,0-1,1 0,-1-1,0 0,0 0,1-1,-1 1,0-2,0 1,-1-1,1 0,1-1,-8 2,1 0,0 0,-1-1,0 1,1 0,-1 0,0-1,0 1,-1 0,1 0,0-1,-1 1,1 0,-1 0,0 0,0 0,1 0,-1 0,-1 0,1 0,0 0,0 0,-1 0,1 1,-1-1,0 0,1 1,-1 0,0-1,0 1,0 0,0 0,0 0,0 0,-2 0,-89-64,-3 4,-53-22,66 49,66 28</inkml:trace>
  <inkml:trace contextRef="#ctx0" brushRef="#br0" timeOffset="367.313">3021 1,'-57'7,"0"4,1 1,1 3,0 3,-48 22,83-31,1 1,-1 0,2 2,0 0,0 1,1 1,1 0,0 1,-11 15,21-23,1 0,-1 0,1 0,1 1,-1 0,1 0,1 0,-1 1,1-1,1 1,0 0,0-1,0 1,1 0,1 0,0 0,0 0,0 0,1 0,1 0,-1 0,2 0,-1-1,3 8,1-5,0-1,1 1,0-1,0 0,1-1,0 1,1-1,0-1,0 0,1 0,0-1,0 0,1-1,0 0,0-1,0 0,1-1,16 6,-1-1,1-2,0 0,1-2,-1-2,24 1,-18-3,0-2,0-1,0-1,0-2,-1-1,0-2,0-1,-1-2,20-10,-44 19,0-2,-1 1,0-1,1 0,-1 0,0-1,-1 0,1 0,-1-1,0 0,-1 0,1 0,-1-1,0 0,-1 0,0 0,0 0,0-1,-1 1,0-1,0 0,-1 0,0 0,-1-1,0 1,0 0,-1 0,0-1,0 1,-1 0,0-1,0 1,-1 0,0 0,-2-5,-6-1,0 1,-1 0,0 1,-1 0,0 0,-1 2,0-1,-1 2,0 0,0 0,-1 1,0 1,-1 1,1 0,-1 1,0 1,-1 0,1 1,-1 1,0 0,1 1,-9 2,-12-3</inkml:trace>
  <inkml:trace contextRef="#ctx0" brushRef="#br0" timeOffset="619.236">1949 368,'80'-16,"2"3,-1 4,1 4,1 3,-1 4,2 3,202-4,1-12,234-43,-253 24,-61 18,-176 12</inkml:trace>
</inkml:ink>
</file>

<file path=ppt/ink/ink1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0:17.90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1829,'163'-228,"-119"171,456-517,-306 361,351-348,-409 411,-135 149,0 1,0-1,0 1,0-1,-1 1,1-1,0 0,0 1,-1-1,1 0,0 0,-1 1,1-1,-1 0,1 0,-1 0,1 0,-1 0,0 0,1 0,-1 0,0 0,0 0,1 0,-1 0,0 0,0 0,0 0,-1 0,1 0,0 0,0 0,0 0,-1 0,1 0,-1 0,1 0,0 1,-1-1,0 0,1 0,-1 0,1 0,-1 1,0-1,0 0,1 1,-1-1,0 1,0-1,0 1,0-1,0 1,0-1,0 1,1 0,-1-1,0 1,0 0,0 0,0 0,-1 0,1 0,0 0,-12 4,0 1,0 0,1 1,0 0,0 1,0 0,1 1,0 1,-5 4,-21 15,9-9,0-1,0-1,-2-2,0-1,-1-1,-18 4,50-17,0 0,-1 1,1-1,0 0,0 0,-1 1,1-1,-1 1,1-1,0 0,-1 1,1-1,-1 1,1 0,-1-1,1 1,-1-1,0 1,1 0,-1-1,0 1,1 0,-1-1,0 1,0 0,1 0,-1-1,0 1,0 0,0 0,0-1,0 1,0 0,0 0,-1-1,1 1,0 0,0-1,0 1,-1 0,1-1,0 1,-1 0,1-1,-1 1,1 0,-1-1,1 1,-1-1,1 1,-1-1,1 1,-1-1,0 0,1 1,-1-1,0 0,300 162,-299-163,1-1,-1 1,1-1,-1 1,0-1,1 1,-1-1,0 0,0 1,0-1,0 0,-1 1,1-1,0 1,-1-1,1 1,-1-1,1 1,-1-1,0 1,0-1,0 1,1 0,-1-1,0 1,-1 0,1 0,0 0,0 0,0 0,-1 0,1 0,-1 0,-5-11,-68-212,54 176,14 27</inkml:trace>
</inkml:ink>
</file>

<file path=ppt/ink/ink1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0:18.59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198 133,'-6'-1,"1"0,0 0,-1 0,1 1,-1 0,1 0,-1 0,1 1,0 0,-1 0,1 0,0 0,0 1,0 0,0 0,0 1,0-1,0 1,1 0,-1 0,1 1,0-1,0 1,0 0,1 0,-1 0,1 1,0-1,0 1,1 0,-1 0,1 1,59-35,131-148,-188 178,0-1,0 1,0-1,0 1,1-1,-1 1,0-1,0 1,1 0,-1-1,0 0,1 1,-1-1,0 1,1-1,-1 1,1-1,-1 0,1 1,-1-1,1 0,-1 1,1-1,-1 0,1 0,-1 0,1 1,-1-1,1 0,0 0,-1 0,1 0,-1 0,1 0,0 0,-1 0,1 0,-1 0,1 0,-1-1,1 1,0 0,-1 0,1-1,-1 1,1 0,-1-1,1 1,-1 0,0-1,1 1,-1 0,1-1,-1 1,0-1,1 1,-1-1,0 1,0-1,1 1,-1-1,0 0,0 1,0-1,0 1,1-1,-29 82,21-69,2 1,0 1,0-1,1 1,1 0,0 0,1 0,0 0,1 0,1 0,0 0,1 1,1-1,1 4,17 160,-20-154</inkml:trace>
  <inkml:trace contextRef="#ctx0" brushRef="#br0" timeOffset="244.66">0 556,'39'-4,"21"-8,6 0,-3 1,-3 2,-7 4,-8 2,-2-4,-3 0,-4 1,-3 2,-7 0</inkml:trace>
</inkml:ink>
</file>

<file path=ppt/ink/ink1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0:28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 8,'-8'-2,"0"0,0 0,-1 1,1 1,-1-1,1 1,-1 1,1 0,0 0,-1 0,1 1,0 0,-7 4,2-3,-219 86,231-89,-1 0,1 0,0 0,-1 0,1 0,-1 1,1-1,0 1,-1-1,1 1,0-1,-1 1,1 0,0 0,0-1,-1 1,1 0,0 0,0 0,0 0,0 0,1 1,-1-1,0 0,0 0,1 1,-1-1,0 0,1 1,0-1,-1 0,1 1,0-1,-1 1,1-1,0 1,0-1,0 1,1-1,-1 0,0 1,0-1,1 1,-1-1,1 0,-1 1,1-1,0 0,-1 1,1-1,0 0,0 0,0 0,0 0,0 0,0 0,1 1,235 76,-234-76,0 0,0 1,-1-1,1 1,-1 0,0-1,0 1,0 0,0 0,0 0,0 1,-1-1,0 0,0 1,0-1,0 0,0 1,-1-1,1 1,-1 0,0-1,0 1,0-1,-1 1,1-1,-1 1,0-1,0 1,0-1,0 0,-1 1,1-1,-1 0,0 0,0 0,0 0,0 0,0-1,-1 1,1-1,-1 1,0-1,0 0,0 0,0 0,0 0,0-1,-2 1,-26 20,-1-2,-1-1,0-1,-1-2,-1-2,-1-1,-25 5,56-17,1 1,0 0,-1-1,1 0,0 0,-1 0,1-1,-1 1,1-1,0 0,-1-1,1 1,-1-1,1 1,0-1,-2-1,6 0,0 1,0-1,1 1,-1-1,0 1,1-1,-1 1,1 0,0-1,-1 1,1-1,0 1,0 0,0 0,0 0,0-1,0 1,0 0,0 0,0 0,0 0,1 1,-1-1,0 0,1 0,-1 1,1-1,0 1,-2-1,24-12,0 1</inkml:trace>
  <inkml:trace contextRef="#ctx0" brushRef="#br0" timeOffset="334.419">1107 149,'-33'15,"7"-3,-1 1,2 1,0 1,0 1,2 1,0 2,-18 18,38-36,1 1,0 0,-1 0,1 0,0 0,0 1,0-1,0 1,1-1,-1 1,1-1,-1 1,1 0,0 0,0 0,0-1,1 1,-1 0,1 0,-1 0,1 0,0 0,0 0,1 0,-1 0,0 0,1 0,0 0,0 0,0 0,0 0,0 0,0-1,1 1,-1-1,1 1,0-1,0 1,0-1,0 0,1 1,10 2,0-1,1-1,-1 0,1 0,-1-2,1 1,0-2,0 0,-1-1,1 0,0-1,-1 0,1-1,0-1,11-2,-1-1,-1-1,1-1,-2-1,1-2,-1 0,-1-1,0 0,-1-2,0-1,12-13,16-43,-47 70,0-1,0 1,-1 0,1 0,0-1,-1 1,0 0,0 0,0-1,0 1,0 0,0-1,0 1,-1 0,1-1,-1 1,0 0,1 0,-1-1,0 1,0 0,-1 0,1 0,0 0,-1 1,1-1,-1 0,1 0,-1 1,0-1,0 1,0 0,0-1,0 1,-1 0,-8-3,-1 0,0 2,0-1,0 1,1 1,-2 0,1 1,0 0,0 1,-4 1,-11-1,2 0</inkml:trace>
</inkml:ink>
</file>

<file path=ppt/ink/ink1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0:30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1 803,'523'-559,"-331"336,-192 222,0 0,1 0,-1 0,0 0,1 0,-1 0,0 0,1 0,-1 0,1 1,0-1,-1 0,1 0,0 0,-1 1,1-1,0 0,0 1,0-1,0 0,-1 1,1 0,0-1,0 1,0-1,0 1,0 0,0 0,0-1,0 1,0 0,0 0,0 0,0 0,0 0,0 0,0 1,0-1,0 0,0 1,0-1,0 0,0 1,0-1,0 1,0-1,0 1,0 0,-1-1,1 1,0 0,0-1,-1 1,1 0,-1 0,1 0,0 0,-1 0,1 0,8 122,45 215,25-99,-75-229,-9-16,-5-6,-206-157,49 66,158 98,-1 1,1 0,-1 0,0 1,0 0,0 0,0 1,0 1,-1 0,1 0,0 1,-1 0,1 1,0 0,-7 2,-1 4</inkml:trace>
</inkml:ink>
</file>

<file path=ppt/ink/ink1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0:31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48,'24'0,"17"0,7 0,0 0,-4 0,-4-5,-4-2,-3 1,-3 1,-2 1,0 2,-1 1,-5-4,0-2,-6 2</inkml:trace>
</inkml:ink>
</file>

<file path=ppt/ink/ink1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0:31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51,'38'0,"28"-5,11-1,-2 0,-9 1,-11 1,-6 2,-5 1,-6-4,-5-2,-3 2,-6 0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4:07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2251 1138,'-2'-2,"0"1,0 0,0-1,0 1,0 0,0 0,0 0,0 1,0-1,0 0,0 1,0 0,0-1,-1 1,1 0,0 0,0 0,-1 0,1 1,0-1,0 1,0-1,0 1,0 0,0-1,0 1,0 0,0 1,0-1,0 0,0 0,1 1,-1-1,0 1,1 0,-2 1,1-2,-1 1,1 0,-1 0,1 0,0 0,0 0,0 0,0 0,0 1,1-1,-1 1,1-1,-1 1,1 0,0 0,0-1,0 1,0 0,1 0,-1 0,1 0,0 0,0 0,0 0,0 0,0 0,1 0,-1 0,1 0,0-1,0 1,0 0,0 0,0 0,1-1,-1 1,1-1,0 1,0-1,-1 0,2 0,-1 0,0 0,0 0,1 0,-1 0,1-1,-1 1,1-1,0 0,2 1,-1-1,0 0,0 0,0 0,0 1,0 0,0 0,-1 0,1 0,0 0,-1 1,0-1,1 1,-1 0,0 0,-1 0,1 1,0-1,-1 1,0-1,0 1,0 0,0 0,0 0,-1 0,0 0,0 0,0 0,0 0,-1 0,0 1,1-1,-2 0,1 0,0 1,-1-1,0 0,0 0,0 0,0 0,-1 0,1 0,-1 0,0 0,0-1,1 0,-1 1,0-1,0 0,-1 0,1 0,0 0,-1-1,0 1,0-1,0 1,0-1,0 0,0 0,-1-1,1 1,0-1,-1 1,0-1,1 0,-1 0,0-1,1 1,-1-1,0 0,0 0,1 0,-1 0,0-1,1 1,-1-1,0 0,1 0,-1-1,1 1,-1-1,1 1,0-1,0 0,-1 0,1-1,1 1,-1-1,0 1,1-1,-1 0,-1-3,0-11</inkml:trace>
  <inkml:trace contextRef="#ctx0" brushRef="#br0" timeOffset="469.953">2637 1258,'-2'-1,"0"0,0 0,-1 0,1 0,0 1,-1-1,1 1,-1-1,1 1,-1 0,1 0,-1 0,1 0,0 0,-1 1,1-1,-1 1,1-1,0 1,-1 0,1 0,0 0,0 0,0 1,-1-1,1 0,1 1,-1 0,-1 0,-103 112,104-111,0 0,0 0,0 0,0 0,1 1,-1-1,1 0,0 1,0 0,0-1,0 1,1-1,0 1,-1 0,1 0,0-1,1 1,-1 0,1-1,0 1,0 0,0-1,0 1,0-1,1 0,0 1,-1-1,1 0,0 0,1 0,-1 0,1 0,-1-1,1 1,0-1,0 1,0-1,0 0,2 1,4-1,1-1,-1 1,0-2,1 1,-1-1,1-1,-1 0,1 0,-1 0,0-2,0 1,1-1,-2 0,1-1,0 0,-1 0,0-1,0 0,0-1,0 1,-1-2,0 1,0-1,-1 0,0 0,0-1,-1 1,0-1,13-13,-1-1,-1 0,-1-2,0 1,-2-2,-2 1,0-2,-1 0,-1 0,-2 0,-1-1,-1 0,-1-1,-1 1,-2-1,0 1,-2-1,-1 1,-2-1,-4-16,8 39,-1 0,0 1,0-1,0 0,0 1,-1-1,0 1,0 0,0 0,-1 0,1 0,-1 0,0 0,0 0,0 1,-1 0,1-1,-1 1,0 0,1 1,-2-1,1 1,0 0,0 0,-1 0,1 0,-1 1,1 0,-1 0,0 0,1 1,-1-1,0 1,0 0,1 0,-1 1,0-1,1 1,-1 0,0 1,1-1,-1 1,1 0,0 0,0 0,0 0,-4 3,-5 10,0 0,1 1,1 0,0 0,2 1,-1 1,2-1,1 2,0-1,1 1,1 0,0 0,2 0,0 1,2 0,0-1,1 1,1 0,0-1,2 1,0-1,1 0,2 0,-1 0,2 0,1-1,0 0,6 8,-11-20,1 1,0-1,1 0,-1 0,1-1,0 1,0-1,1 0,0-1,-1 1,2-1,-1 0,0 0,1-1,0 0,-1 0,1-1,0 0,1 0,-1 0,0-1,0 0,1-1,-1 0,1 0,-1 0,1-1,13-5</inkml:trace>
  <inkml:trace contextRef="#ctx0" brushRef="#br0" timeOffset="-1079.919">1404 1258,'-19'66,"43"50,-23-114,0 0,0 1,0-1,0 0,0 0,1 0,-1 0,1 0,0 0,-1 0,1-1,0 1,0-1,0 1,0-1,0 0,1 0,-1 0,0 0,1 0,-1 0,0 0,1-1,-1 1,1-1,-1 0,1 0,-1 0,1 0,-1 0,0-1,1 1,-1-1,1 1,-1-1,0 0,1 0,-1 0,0 0,0 0,0-1,0 1,0-1,0 1,0-1,0 0,9-11,-1-1,-1 0,0-1,0 0,-2 0,0-1,-1 0,0 0,-1-1,-1 1,-1-1,0 0,-1 0,-1-15,-8 6,1 30</inkml:trace>
  <inkml:trace contextRef="#ctx0" brushRef="#br0" timeOffset="-809.947">1742 1500,'19'-75,"-17"51,1 1,1-1,1 1,1 0,2 1,0 0,1 0,1 0,1 1,6-8,16 11,-26 25</inkml:trace>
  <inkml:trace contextRef="#ctx0" brushRef="#br0" timeOffset="-6538.912">412 702,'-23'67,"0"98,9-42,-5-1,-6 0,-5-2,-5-1,-8 7,30-99</inkml:trace>
  <inkml:trace contextRef="#ctx0" brushRef="#br0" timeOffset="-6218.766">0 871,'9'-4,"6"-5,21-14,13-7,7-7,1-1,0 2,-2 3,-2-1,-2 1,-1 6,-5 3,-6 2,-6 5,-4 5,-7 9,-7 4</inkml:trace>
  <inkml:trace contextRef="#ctx0" brushRef="#br0" timeOffset="-1449.927">896 581,'33'-97,"-33"96,-1 1,0 0,0-1,0 1,0 0,0 0,0 0,0-1,1 1,-1 0,0 0,0 0,0 1,0-1,0 0,0 0,0 0,0 1,0-1,1 0,-1 1,0-1,0 1,0-1,1 1,-1-1,0 1,0-1,1 1,-1 0,1 0,-1-1,1 1,-1 0,1 0,-1-1,1 1,-1 0,1 0,0 0,0 0,-1 0,1 0,0 0,0-1,0 1,0 0,0 0,0 0,0 0,1 0,-36 179,31-117,2 261,-48 156,49-480,1 1,-1 0,1-1,-1 1,1-1,-1 1,1 0,0 0,-1-1,1 1,0 0,-1 0,1-1,0 1,0 0,0 0,0 0,0-1,0 1,0 0,0 0,0 0,0-1,0 1,0 0,1 0,-1-1,0 1,0 0,1 0,-1-1,1 1,-1 0,1-1,-1 1,1 0,-1-1,1 1,-1-1,1 1,0-1,-1 1,1-1,0 0,0 1,-1-1,1 0,0 1,0-1,-1 0,1 0,0 0,0 0,0 0,-1 0,1 0,0 0,0 0,0 0,-1 0,1 0,0-1,0 1,37-39,65-199,-23 119,-78 119,0 0,0 0,0 0,1 1,-1-1,0 0,0 1,0 0,0-1,0 1,0 0,0 0,0 0,-1 0,1 0,0 1,-1-1,1 1,0-1,-1 1,0-1,1 1,-1 0,0 0,0-1,0 1,0 0,0 0,0 0,-1 0,1 0,-1 0,1 1,-1-1,0 0,0 0,0 0,0 0,0 0,0 0,-1 1,1-1,-1 0,1 0,-1 0,0 0,0 0,0 0,3 14,17 207,-16-203,2-4</inkml:trace>
  <inkml:trace contextRef="#ctx0" brushRef="#br0" timeOffset="2040.203">3315 1138,'-3'-4,"-1"1,1 0,0 0,-1 0,0 0,0 0,0 1,0 0,0 0,0 0,0 0,-1 1,1 0,-1 0,1 0,-1 0,0 0,1 1,-1 0,1 0,-1 1,0-1,1 1,-1 0,1 0,-1 0,1 1,0-1,-1 1,1 0,0 1,0-1,1 1,-1-1,0 1,1 0,-1 1,1-1,0 1,0-1,1 1,-1 0,1 0,-1 0,1 0,1 0,-1 1,1-1,-1 0,1 1,0-1,1 2,-1 147,1-150,1 1,0 0,0 0,1 0,-1-1,1 1,0-1,0 1,0-1,0 0,1 0,-1 0,1 0,0 0,0 0,0-1,0 1,0-1,0 0,1 0,-1 0,1-1,-1 1,1-1,0 0,0 0,0 0,0 0,-1-1,1 1,0-1,0 0,0 0,0-1,0 1,0-1,0 0,7-4,-1 0,-1-1,1 0,-1-1,0 0,0-1,-1 1,0-1,0-1,-1 0,0 0,-1 0,0-1,0 0,-1 0,0 0,-1-1,0 0,-1 0,0 0,-1 0,0 0,-1 0,0-1,-1 1,0-1,0 1,-2-6,18 137,35-35,-50-84,0 1,1-1,0 0,-1 1,1-1,0 0,0 0,0 0,-1 0,1-1,0 1,0 0,0-1,0 1,0-1,0 0,1 0,-1 0,0 0,0 0,0 0,0 0,0-1,0 1,0-1,0 0,0 1,0-1,0 0,-1 0,1 0,0 0,-1-1,1 1,0 0,-1-1,1 1,-1-1,0 1,0-1,1 0,-1 1,0-1,0 0,0-1,84-211,-74 271,23 64,-32-119,-1 0,0 0,1 0,0 0,-1 0,1 0,0 0,0 0,0-1,0 1,0-1,0 1,0-1,1 0,-1 0,1 0,-1 0,1 0,-1-1,1 1,-1-1,1 1,-1-1,1 0,-1 0,1 0,0-1,-1 1,1-1,-1 1,1-1,-1 0,1 0,-1 0,0 0,1 0,-1 0,0-1,0 1,0-1,0 0,0 1,0-1,-1 0,1 0,0-1,6-6,1-1,-2-1,0 0,0 0,-1 0,0-1,-1 1,0-1,-1-1,0 1,-1-1,-1 1,0-1,0-5,11-43,-13 62,1-1,-1 1,0-1,1 1,-1-1,0 1,1-1,-1 1,1-1,-1 0,1 1,-1-1,1 0,-1 1,1-1,-1 0,1 1,-1-1,1 0,-1 0,1 0,0 0,-1 1,1-1,-1 0,1 0,0 0,-1 0,1 0,0 0,-1-1,1 1,-1 0,1 0,-1 0,1-1,0 1,-1 0,1 0,-1-1,1 1,-1-1,1 1,-1 0,1-1,-1 1,0-1,1 1,-1-1,0 1,1-1,-1 1,0-1,0 0,1 1,-1-1,0 1,0-1,18 54,67 316,-85-338,-1 0,-1 0,-2 0,-2 0,0-1,-2 0,-1 0,-2-1,-1 0,-1-1,-1 0,-1-1,-2-1,-1 0,-1-1,0-1,-2-1,-23 19,-19-8,61-35,1 1,-1 0,1 0,-1-1,1 1,-1-1,1 1,0-1,-1 1,1-1,0 0,-1 0,1 0,0 0,0 0,0 0,0 0,0 0,0 0,0 0,0-1,0 1,0 0,1-1,-1 1,0 0,1-1,0 1,-1-1,1 1,0-1,-1 1,1-1,0 1,0-1,0 1,1-1,-1 0,0 1,0 0,1-1,-1 1,1-1,0 1,-1-1,74-208,-59 177,10-23,2 2,2 0,2 2,3 2,20-22,-32 49</inkml:trace>
  <inkml:trace contextRef="#ctx0" brushRef="#br0" timeOffset="4620.069">6750 242,'14'67,"-73"451,8-131,49-365</inkml:trace>
  <inkml:trace contextRef="#ctx0" brushRef="#br0" timeOffset="2940.182">4524 1427,'70'-58,"-22"-10,-2-3,-4-2,-3-1,-3-2,1-13,77-202,-114 290,0-1,0 1,0 0,0 0,0 0,0 0,0 0,0 0,1 0,-1 0,0 0,1-1,-1 1,1 0,-1 1,1-1,0 0,-1 0,1 0,0 0,0 0,-1 1,1-1,0 0,0 1,0-1,0 0,0 1,0-1,0 1,0 0,0-1,0 1,0 0,0 0,1-1,-1 1,0 0,0 0,0 0,0 0,0 1,0-1,0 0,0 0,1 1,-1-1,0 0,0 1,0-1,0 1,0 0,-1-1,1 1,0 0,0-1,0 1,0 0,-1 0,1 0,0 0,-1 0,1 0,-1 0,1 0,-1 0,1 0,-1 0,0 0,0 0,19 84,-6 18,4-1,5-1,4-1,6 5,-30-103,0-1,-1 1,1 0,-1 0,0 0,0 0,0 0,0 0,0 0,0 0,0 0,-1 0,1 1,-1-1,1 0,-1 0,0 1,0-1,0 0,0 1,0-1,-1 0,1 1,-1-1,1 0,-1 0,0 0,0 0,0 0,0 0,0 0,-1 0,1 0,0 0,-1 0,0-1,1 1,-1-1,0 1,0-1,0 0,0 1,0-1,0 0,0 0,0-1,0 1,0 0,-1-1,0 1,-312-77,171 17,143 59,1 0,-1 0,0 0,1 0,-1-1,0 1,1 0,-1-1,1 1,-1 0,0-1,1 1,-1-1,1 1,-1 0,1-1,0 1,-1-1,1 0,-1 1,1-1,0 1,-1-1,1 0,0 1,0-1,0 0,-1 1,1-1,0 0,0 1,0-1,0 0,0 1,0-1,0 0,0 1,1-1,-1 0,0 1,0-1,1 1,-1-1,0 0,0 1,1-1,-1 1,1-1,-1 1,1-1,-1 1,1-1,-1 1,1-1,-1 1,1 0,-1-1,1 1,12-4</inkml:trace>
  <inkml:trace contextRef="#ctx0" brushRef="#br0" timeOffset="3390.107">5346 1186,'24'165,"-23"-161,1 2,-1-1,1 0,-1 1,0-1,-1 0,1 1,-1-1,0 1,-1-1,1 1,-1-1,0 1,0-1,-1 0,1 1,-1-1,-1 0,1 0,-1-1,1 1,-1 0,-1-1,1 1,-1-1,1 0,-1 0,0-1,-1 1,1-1,0 0,-1 0,-1 0,3-5,-1-1,1 0,0 0,0 0,0 0,0 0,0-1,1 1,-1-1,1 0,0 0,0 0,1 0,-1 0,1 0,0 0,0-1,0 1,0 0,1 0,0-1,0 1,0-1,0 1,1 0,0-1,0 1,1-2,2-28,2 1,2 0,0 1,3-1,0 2,2 0,2 0,1 1,1 1,1 1,1 0,2 1,1 2,1 0,1 1,1 1,0 2,24-15,46-3,-93 39,0 0,0 0,0-1,0 1,0 0,0 1,0-1,0 0,0 0,-1 1,1-1,0 1,0 0,0 0,-1-1,1 1,0 0,-1 0,1 1,0-1,-1 0,0 0,1 1,-1-1,0 1,0-1,0 1,0 0,0-1,0 1,0 0,0 0,-1-1,1 1,-1 0,1 0,-1 0,0 0,0 0,0 0,0 0,0 0,0 0,0 0,-1-1,1 1,-1 0,1 0,-1 0,0 0,-6 22,-2-1,-1 0,0 0,-2-1,0-1,-2 0,0-1,-1 0,-1-1,-1-1,-1 0,0-1,-1-1,-1-1,-6 2,-43 12,53-33</inkml:trace>
  <inkml:trace contextRef="#ctx0" brushRef="#br0" timeOffset="3930.059">5734 1210,'15'-2,"0"-1,0 0,0-1,0-1,-1 0,0-1,0 0,-1-1,1-1,-1 0,-1-1,0 0,0-1,-1-1,0 1,-1-2,0 1,0-1,-2-1,1 0,-2 0,0-1,0 0,-1 0,-1 0,-1-1,0 0,2-11,-5 24,0-1,0 0,0 0,0 0,-1 0,1 0,-1 0,0 0,0 0,0 0,0 0,0 0,-1 0,1 0,-1 0,0 0,0 0,0 0,0 0,0 0,-1 1,1-1,-1 0,0 1,0 0,0-1,0 1,0 0,0 0,-1 0,1 0,-1 0,1 1,-1-1,0 1,0 0,0 0,1 0,-1 0,0 0,0 0,0 1,0 0,0-1,-1 1,1 0,0 1,0-1,0 0,0 1,0 0,0-1,0 1,1 1,-1-1,0 0,0 1,1-1,-3 2,3-2,0-1,0 1,0 0,0-1,0 1,0 0,1 0,-1 0,0 1,0-1,1 0,-1 1,1-1,-1 1,1-1,0 1,0-1,0 1,-1 0,2 0,-1 0,0 0,0-1,0 1,1 0,-1 0,1 0,0 1,0-1,0 0,0 0,0 0,0 0,0 0,0 0,1 0,-1 0,1 0,0 0,-1 0,1 0,0 0,0-1,0 1,0 0,1-1,-1 1,0 0,1-1,-1 0,1 1,0-1,-1 0,1 0,0 0,0 0,0 0,-1 0,1 0,0-1,0 1,0-1,0 1,0-1,1 0,0 0,210-40,-210 43,0 0,-1 0,1 0,-1 1,0-1,0 1,0-1,-1 1,1 0,-1 0,0 0,0-1,0 1,0 0,-1 0,1 1,-1-1,0 0,-1 0,1 0,-1 0,1 0,-1 0,0 0,-1-1,1 1,-1 0,1 0,-1-1,0 1,-1-1,-1 3,-3 16,4-13,0 0,0 1,0 0,2-1,-1 1,1 0,0 0,1 0,0 0,1 0,0 0,1 0,0-1,0 1,1 0,0-1,5 9,1-11,0-6</inkml:trace>
  <inkml:trace contextRef="#ctx0" brushRef="#br0" timeOffset="4200.051">6411 920,'0'4,"0"10,-5 6,0 4,-4 2,-1 1,-2 4,0 0,3 0,7-5,7-8,4-7</inkml:trace>
  <inkml:trace contextRef="#ctx0" brushRef="#br0" timeOffset="4460.025">6387 460,'-4'-4,"-2"-1</inkml:trace>
  <inkml:trace contextRef="#ctx0" brushRef="#br0" timeOffset="6249.875">7499 484,'2'1,"-1"0,0 0,1 0,-1 1,0-1,0 0,0 1,0-1,0 1,0-1,-1 1,1 0,0-1,-1 1,1 0,-1-1,0 1,1 0,-1 0,0-1,0 1,0 0,0 0,-1-1,1 1,0 0,-1-1,1 1,-1 0,0-1,1 1,-1 0,0-1,0 1,0-1,-77 542,52-395,29-139,1-5</inkml:trace>
  <inkml:trace contextRef="#ctx0" brushRef="#br0" timeOffset="6629.853">8128 412,'-9'-2,"-19"18,1 1,1 1,1 1,0 2,2 0,0 2,2 0,-10 14,30-35,-1 0,1 0,0 0,-1 0,1 0,0 0,0 0,0 0,1 0,-1 1,0-1,1 0,0 0,-1 1,1-1,0 0,0 1,0-1,1 0,-1 1,0-1,1 0,0 0,-1 1,1-1,0 0,0 0,0 0,1 0,-1 0,0 0,1 0,-1-1,1 1,0 0,-1-1,1 1,0-1,0 0,0 1,0-1,0 0,0 0,0 0,1-1,-1 1,0 0,0-1,1 0,-1 1,2-1,125 12,-91-13,-25 0,1 0,-1 0,1 2,-1 0,1 0,-1 1,0 1,0 0,0 1,0 0,10 5,-21-4,1 0,-2 0,1-1,-1 1,1 0,-1 0,-1 0,1 1,-1-1,0 0,0 0,0 0,-1 0,1 0,-1 0,-1 0,1 0,-1 0,0 0,0 0,0-1,-1 1,1-1,-1 0,0 1,0-1,-1-1,1 1,-1 0,0-1,0 0,-4 3,-15 19,-2-1,0-1,-1-2,-2 0,0-2,-1-1,-1-1,-22 9,30-18</inkml:trace>
  <inkml:trace contextRef="#ctx0" brushRef="#br0" timeOffset="6869.9">8080 339,'12'-6,"1"-1,0 2,0 0,0 0,0 1,1 1,0 0,0 1,0 1,-1 0,1 1,0 0,0 1,0 0,0 2,0-1,-1 2,1 0,-1 0,0 1,12 6,-8-5,-9-4,6 3,0 0,0-1,0-1,1 0,-1-1,1-1,0 0,-1-1,1 0,14-3,-14-3</inkml:trace>
  <inkml:trace contextRef="#ctx0" brushRef="#br0" timeOffset="7159.82">8975 0,'0'4,"-4"6,-1 9,-5 5,1 8,0 1,3 5,-2-2,1 3,0-2,3-3,1-3,2-3,0-2,1-1,-4-5,-1-2,0-4</inkml:trace>
  <inkml:trace contextRef="#ctx0" brushRef="#br0" timeOffset="7619.81">8781 266,'266'-192,"-267"193,1 0,0 1,0-1,1 0,-1 0,0 0,0 0,0 0,1 0,-1 0,0 0,1 0,-1 0,1 0,-1 0,1 0,0 0,-1-1,1 1,0 0,0 0,-1-1,1 1,0 0,0-1,0 1,0-1,0 1,0-1,0 1,0-1,0 0,0 0,0 1,0-1,0 0,0 0,1 0,-1 0,0 0,0 0,0 0,0-1,0 1,0 0,0-1,0 1,0 0,0-1,0 1,0-1,0 0,0 1,-1-1,1 0,0 1,0-1,-1 0,1 0,0 0,-7 29,2-13,1-1,0 1,0 1,2-1,0 0,1 0,0 1,1-1,1 0,0 0,3 7,-3-19,0 0,1 0,-1 0,1 0,0-1,0 1,-1-1,2 0,-1 0,0 0,0 0,1-1,-1 1,1-1,-1 0,1 0,-1 0,1 0,0 0,-1-1,1 0,0 0,0 0,-1 0,1-1,0 1,0-1,1 0,52 5,-55-2,0 0,0 0,0 1,-1-1,1 1,-1-1,1 1,-1 0,0-1,0 1,0 0,0 0,0 0,-1 0,1 0,-1 0,0 0,0 0,0 0,0 0,-1 0,1 0,-1 0,0 0,-1 3,1 24,4-14</inkml:trace>
  <inkml:trace contextRef="#ctx0" brushRef="#br0" timeOffset="7919.775">8588 702,'4'0,"10"0,19 0,11 0,8-4,6-1,2-1,3-2,-1-1,2 2,-3 2,-2-2,-4-1,-3 2,-10 2</inkml:trace>
  <inkml:trace contextRef="#ctx0" brushRef="#br0" timeOffset="9289.859">194 2130,'179'-39,"184"14,142 13,-322 14,390 6,1747-98,-356-62,-789 46,609-33,-1440 106,-202 16</inkml:trace>
</inkml:ink>
</file>

<file path=ppt/ink/ink1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0:33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54 117,'-5'-2,"-33"-10,37 12,1 0,-1 0,1 0,-1 0,1-1,-1 1,1 0,-1 0,1 0,0-1,-1 1,1 0,-1-1,1 1,0 0,-1-1,1 1,-1-1,1 1,0-1,0 1,-1 0,1-1,0 1,0-1,0 1,-1-1,1 1,0-1,0 1,0-1,0 0,0 1,0-1,0 1,0-1,0 1,0-1,1 1,-1-1,0 1,0-1,0 1,1-1,-1 1,0-1,0 1,1 0,-1-1,0 1,1-1,-1 1,1 0,-1-1,0 1,1 0,-1-1,1 1,-1 0,1 0,11-7,1 1,-1 0,1 1,0 0,0 1,1 1,-1 0,5 0,16-4,9-3,0 2,1 2,0 2,0 1,0 3,13 3,-55-4,0 1,0 0,0 1,0-1,0 0,0 1,0-1,0 1,-1-1,1 1,0 0,0 0,-1 0,1 0,0 0,-1 0,1 0,-1 0,1 1,-1-1,0 1,1-1,-1 1,0-1,0 1,0 0,0 0,-1-1,1 1,0 0,-1 0,1 0,-1 0,0 0,1 0,-1 0,0 0,0-1,0 1,-1 0,1 0,0 0,-1 0,1 0,-1 0,0 0,1-1,-1 1,0 0,0 0,-1 0,-8 10,0 1,-2-1,1 0,-2-1,1-1,-1 0,-1-1,0 0,-6 2,-85 67,103-77,0 0,0 1,1-1,-1 1,1-1,-1 1,1-1,-1 1,1 0,0 0,0 0,0 0,0 0,0 0,0 0,0 0,1 0,-1 0,1 0,-1 0,1 1,0-1,0 0,0 0,0 0,0 1,1-1,-1 0,1 0,-1 0,1 0,0 0,0 0,0 0,0 0,0 0,0 0,1 0,-1-1,1 1,0 1,119 49,-56-31,-45-13,-5-3,-1 0,0 1,0 1,0 0,-1 1,0 1,0 0,7 7,-18-14,0 0,-1 0,1 0,0 1,-1-1,0 0,0 0,1 1,-1-1,0 1,-1-1,1 1,0 0,-1-1,0 1,1-1,-1 1,0 0,0-1,-1 1,1 0,0-1,-1 1,0 0,0-1,1 1,-2-1,1 0,0 1,0-1,-1 0,1 1,-1-1,0 0,1 0,-1-1,0 1,0 0,0 0,-1-1,-1 2,-99 52,68-42,-2-1,0-1,0-3,-1-1,0-1,0-3,-9 0,23-3</inkml:trace>
  <inkml:trace contextRef="#ctx0" brushRef="#br0" timeOffset="263.365">1295 31,'-80'106,"-5"-3,-4-5,-5-3,-4-5,-3-3,-33 15,-60 46,193-147,0-1,0 1,0 0,0-1,0 1,0 0,1 0,-1 0,0 0,0 0,1 0,-1 0,0 0,1 0,-1 0,1 0,0 1,-1-1,1 0,0 0,0 0,-1 1,1-1,0 0,0 0,1 1,-1-1,0 0,0 0,0 0,1 1,-1-1,1 0,-1 0,1 0,8 6</inkml:trace>
  <inkml:trace contextRef="#ctx0" brushRef="#br0" timeOffset="1331.395">731 991,'52'-26,"51"-23,-2-5,-2-4,85-68,-174 119,0-1,-1 0,0 0,-1-1,1 0,-2-1,1 0,-2 0,1 0,-1-1,-1 0,0 0,2-8,-6 17,-1 0,1 0,-1 0,0 0,0 0,0 1,0-1,0 0,-1 0,1 0,-1 0,1 0,-1 0,0 1,1-1,-1 0,0 0,0 1,0-1,0 1,-1-1,1 1,0-1,-1 1,1 0,-1-1,1 1,-1 0,1 0,-1 0,0 0,0 1,1-1,-1 0,0 1,0-1,0 1,0 0,0-1,0 1,0 0,-1 0,-83 10,77-6,-1 0,1 1,0 1,0 0,1 0,0 1,0 0,0 0,1 0,0 1,0 1,1-1,0 1,1 0,0 0,0 0,1 1,0 0,0 0,1 0,1 0,-1 8,3-13,0-1,0 1,0-1,1 1,0 0,0-1,0 0,1 1,-1-1,1 0,0 0,0 1,1-2,-1 1,1 0,0 0,0-1,0 0,0 1,1-1,-1 0,1-1,0 1,0-1,0 1,0-1,0 0,1-1,-1 1,0-1,1 0,-1 0,3 0,7 2,0-1,-1 0,1-1,0-1,0 0,0-1,0 0,-1-1,1-1,10-3,10-7,-1-2,0-1,-2-1,0-2,-1-1,0-1,-2-2,21-21,-46 42,0 0,-1-1,0 1,1 0,-1-1,0 0,0 1,0-1,-1 0,1 0,-1 0,1 0,-1 0,0 0,0-1,-1 1,1 0,0-3,-2 5,0 0,0 0,-1 1,1-1,0 0,0 1,0-1,0 1,-1 0,1-1,0 1,-1 0,1 0,0-1,-1 1,1 0,0 0,0 1,-1-1,1 0,0 0,-1 1,1-1,0 0,0 1,0-1,-1 1,1 0,0-1,0 1,0 0,0 0,0 0,0 0,0 0,0 0,0 0,-10 7,1 0,-1 0,2 1,-1 1,1 0,1 0,0 0,0 1,1 1,0-1,-1 5,6-12,0 0,0 0,1 0,-1 0,1 0,0 1,0-1,1 0,-1 1,1-1,0 1,0-1,0 0,1 1,0-1,0 0,0 1,0-1,0 0,1 0,0 0,0 0,0 0,0 0,1-1,-1 1,1-1,0 1,0-1,0 0,1 0,-1 0,1-1,0 1,2 0,14 6,-1-2,1 0,1-2,-1 0,1-1,0-1,0-1,0-1,0-1,0 0,0-2,0-1,-1 0,1-1,-1-2,1 0,-2-1,1-1,-1 0,0-2,-1 0,15-11,-12 9,0-1,-1-1,0-1,-1 0,0-2,-2 0,0-1,-1-1,0 0,-2-1,1-3,-13 19,1-1,-1 0,0 0,0 0,-1 0,0 0,0 0,0 0,0 0,-1-1,0 1,0 0,0 0,-1-1,1 1,-1 0,-1 0,1 0,-1 0,0 0,0 0,0 0,0 0,-1 1,0 0,0-1,0 1,-1 0,1 0,-1 1,0-1,0 1,-1 0,1 0,0 0,-1 0,0 1,1 0,-1 0,0 0,0 1,-1-1,1 1,0 0,0 1,0-1,-1 1,1 0,0 1,-3 0,-2 2,-1 1,1 1,0 0,1 0,-1 1,1 0,0 1,0 0,1 0,0 1,0 0,1 0,0 1,0 0,1 0,1 1,-1 0,1 0,1 0,0 0,0 1,1 0,1-1,0 1,0 0,1 0,0 1,1-1,0 0,1 1,0-6,0 0,0 0,0 0,1 0,0 0,0 0,0 0,1-1,0 1,0-1,0 0,1 0,0 0,0 0,0-1,0 1,1-1,0 0,-1-1,2 1,-1-1,0 0,1 0,-1 0,1-1,0 0,5 1,11 4,0-2,1-1,-1-1,1 0,0-2,21-1,-19-1</inkml:trace>
</inkml:ink>
</file>

<file path=ppt/ink/ink1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0:36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1 115,'46'-19,"1"3,1 1,0 2,1 3,33-3,-23 3,-52 9,14-5,1 2,0 1,0 0,0 2,0 1,1 0,-1 2,0 0,18 5,-38-7,0 1,0-1,0 0,0 1,0 0,0-1,0 1,0 0,0 0,-1 0,1 0,0 0,-1 0,1 1,-1-1,1 1,-1-1,0 1,1-1,-1 1,0 0,0-1,0 1,0 0,-1 0,1 0,0 0,-1 0,0 0,1 0,-1 0,0 0,0 0,0 0,0 0,0 0,0 0,-1 0,1 0,-1 0,1-1,-1 1,0 0,0 0,0 0,0 0,0-1,0 1,0 0,0-1,-1 1,1-1,-1 0,0 1,-247 166,247-166,-1 0,1 0,0 0,-1 0,1 1,0-1,1 1,-1 0,0-1,1 1,-1 0,1 0,0 0,0 0,0 0,1 0,-1 0,1 0,-1 1,1-1,0 0,0 0,1 0,-1 0,0 1,1-1,0 0,0 0,0 0,0 0,0 0,1-1,0 1,-1 0,1-1,0 1,0-1,0 1,2 1,114 71,-101-68,-1 1,-1 1,1 1,-1 0,-1 0,0 2,-1 0,0 0,-1 1,0 1,8 13,-18-25,0 1,-1 0,0 0,1 0,-1 0,0 0,-1 0,1 0,-1 0,1 0,-1 1,0-1,0 0,0 0,0 0,-1 0,0 1,1-1,-1 0,0 0,0 0,-1 0,1-1,0 1,-1 0,0 0,0-1,0 1,0-1,0 0,0 1,-1-1,1 0,-1 0,1-1,-1 1,0 0,0-1,1 0,-1 1,-1-1,-33 15,0-1,0-1,-2-2,1-2,-2-2,1-1,-24 0,-59-10,104-4</inkml:trace>
</inkml:ink>
</file>

<file path=ppt/ink/ink1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0:35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1 132,'43'-10,"29"-3,6-4,-4 1,-6 3,-9 4,-11 3,-7-1,-7-1,-5 2,-1 1,-2 2,1-3,-1-1,-4 1</inkml:trace>
  <inkml:trace contextRef="#ctx0" brushRef="#br0" timeOffset="254.742">85 301,'48'-5,"45"-6,20-6,2-1,-10-1,-18 2,-24 4</inkml:trace>
</inkml:ink>
</file>

<file path=ppt/ink/ink1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0:41.01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5992 0,'25'333,"101"551,-101-684,-2 162,1 25,-21 102,-3-486,1 0,-1 0,0 0,0 0,0 0,0 0,0 0,0 0,-1 0,0 0,1 0,-1 0,0 0,-1 0,1-1,0 1,-1 0,0-1,1 1,-1-1,0 0,0 0,0 0,-1 0,1 0,0 0,-1 0,1-1,-1 1,0-1,1 1,-1-1,0 0,0 0,0-1,-2 1,-144 6,-691 52,-302-39,788-22,-1592 2,1371 25,184 5,265-18,69-5,-1-2,0-3,0-2,-41-7,82 6,-1 0,1-2,-1 0,1-1,0 0,1-2,-1 0,1-1,0 0,0-1,1-1,0-1,1 0,0-1,1 0,-12-13,20 13,1 0,0 0,0-1,2 1,-1-1,1 0,1 1,0-1,1 0,0 0,1 0,0 0,1-2,0-25,4 0,2 0,1 0,2 1,2 0,1 1,2 1,1 0,2 1,2 1,14-18,6-16,372-636,-290 469,-14 22,110-155,-214 362,87-109,-88 110,1 1,0 0,0 0,1 0,-1 1,1 0,-1 0,1 0,0 1,0-1,0 1,1 1,-1 0,0-1,1 2,-1-1,1 1,-1 0,0 0,1 1,1 0,361 102,-235-92,0-5,0-7,127-17,-222 15,362-29,643-32,141 81,-18 23,-860-31,193 34,-332-15,-141-24</inkml:trace>
</inkml:ink>
</file>

<file path=ppt/ink/ink1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0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323 123,'-20'43,"-15"44,-2 15,5-3,4-10,6-11,2-8,4-7,1-9,2-4,-1-6,2-6,-2-4,1-3,3-3,-1 0,1-6</inkml:trace>
  <inkml:trace contextRef="#ctx0" brushRef="#br0" timeOffset="387.161">266 67,'1'64,"2"1,3-1,4-1,1 1,19 54,-18-84,1 0,1-1,2 0,1-2,14 19,-30-47,1-1,-1 1,0-1,1 1,0-1,0 0,-1 0,1 0,1 0,-1 0,0 0,0 0,1-1,-1 1,1-1,-1 0,1 1,-1-1,1-1,0 1,0 0,0-1,-1 1,1-1,0 0,0 0,0 0,0 0,-1 0,1-1,0 1,0-1,0 0,-1 0,1 0,0 0,-1 0,1-1,-1 1,0-1,1 1,1-3,11-15,0-1,-1-1,-1-1,-1 1,-1-2,-1 0,-1 0,-1 0,-2-1,0 0,2-23,5-23,-4 0,-3-1,-4 0,-3-38,-12 47,7 63,1 5</inkml:trace>
</inkml:ink>
</file>

<file path=ppt/ink/ink1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3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57,'-7'29,"1"0,1 1,2-1,1 1,1-1,2 1,1 0,2 4,-5-31,1 0,0-1,1 1,-1 0,0-1,1 1,0 0,-1-1,1 1,0-1,0 1,1-1,-1 1,0-1,1 0,-1 1,1-1,0 0,0 0,0 0,0-1,0 1,0 0,1-1,-1 1,0-1,1 0,-1 0,1 0,-1 0,1 0,0-1,-1 1,1-1,0 1,-1-1,1 0,0 0,0-1,0 1,9-4,0-1,-1 0,1 0,-1-1,0-1,0 0,-1-1,0 0,-1 0,1-1,-2 0,1-1,-1 1,1-4,66-62,-72 73,-1 1,1 0,-1-1,1 1,0 0,-1 1,1-1,0 0,0 1,0-1,0 1,-1 0,1 0,0 0,0 0,0 1,0-1,0 1,-1 0,1 0,0 0,-1 0,1 0,0 0,-1 1,1-1,-1 1,0 0,0-1,0 1,0 0,0 1,0-1,0 0,0 0,-1 1,1-1,0 3,49 37,-45-41,1-1,-1 0,0 1,0-2,1 1,-1-1,0 0,0 0,0-1,0 0,0 0,-1 0,1-1,0 0,-1 0,0 0,0 0,0-1,0 0,0 0,-1-1,1 1,-1-1,-1 0,1 0,-1 0,1 0,-2-1,1 0,0 1,-1-1,0 0,0-1,14-36,-10 25</inkml:trace>
  <inkml:trace contextRef="#ctx0" brushRef="#br0" timeOffset="315.732">871 311,'33'-14,"0"-1,-1-1,-1-3,0 0,-2-2,0-1,8-9,-34 29,0 0,0 0,0-1,0 1,0-1,-1 1,0-1,1 0,-1 0,0 0,0 0,0 0,-1 0,1-1,-1 1,0 0,0-1,0 1,0-1,-1 1,1-1,-1 0,0 1,0-1,0 0,-1 1,1-1,-1 1,0-1,0 1,0-1,0 1,-1-1,1 1,-1 0,0 0,0 0,0 0,0 0,-1 0,1 1,-1-1,0 1,0-1,-5 0,0 0,0 1,0 0,0 0,0 1,-1 0,1 0,0 1,0 0,-1 1,1 0,0 0,0 1,0-1,0 2,0-1,0 1,0 1,1-1,0 1,0 1,0-1,0 1,1 0,-1 1,1-1,1 1,-1 1,1-1,0 1,0 0,1 0,0 0,0 0,1 1,0 0,0 0,1 0,0 0,0 0,1 0,0 7,-2-6,1 0,1 1,-1-1,2 1,-1 0,2-1,-1 1,1 0,0-1,1 1,0-1,1 0,0 0,0 1,1-2,0 1,1 0,0-1,0 0,1 0,0-1,0 1,1-1,0-1,0 1,3 1,7 2,-1-1,1-1,1-1,-1 0,1-1,0-1,1-1,-1 0,20 0,-10-1</inkml:trace>
</inkml:ink>
</file>

<file path=ppt/ink/ink1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0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99,'-15'21,"0"0,2 1,1 1,0 0,2 0,1 1,1 1,0 0,1 6,5-27,1 0,-1 0,1 0,0 1,0-1,0 0,1 0,-1 0,1 1,0-1,1 0,-1 1,1-1,-1 0,1 0,1 0,-1 0,0 0,1 0,0 0,0 0,0-1,1 1,-1 0,1-1,0 0,-1 0,2 0,-1 0,0 0,0-1,1 1,0-1,-1 0,1 0,0 0,0-1,0 1,0-1,0 0,1 0,5-4,0 1,1-2,-1 1,0-2,-1 1,1-1,-1-1,0 1,0-2,0 1,-1-1,0 0,-1-1,1 0,-1 0,-1-1,0 0,0 0,-1 0,0-1,0 0,-1 0,-1 0,2-4,-2 8,0-1,0 0,-1 0,0-1,0 1,-1 0,0-1,0 1,0-1,-1 1,0-1,-1 1,0 0,0-1,0 1,-1 0,0-1,-1 1,0 0,0 0,0 1,-1-1,0 1,0 0,0 0,-1 0,0 0,0 1,-3-2,4 3,0 0,0 0,-1 1,0-1,0 1,0 0,0 1,0-1,0 1,-1 0,1 1,-1-1,1 1,-1 0,0 0,1 1,-1 0,0 0,0 0,-3 1,-13 3</inkml:trace>
  <inkml:trace contextRef="#ctx0" brushRef="#br0" timeOffset="1651.994">541 14,'-11'17,"1"0,1 2,0-1,1 1,1 0,1 0,1 1,0 0,2 0,0 0,1 5,2-22,0-1,0 0,0 0,1 1,-1-1,0 0,1 0,0 0,-1 1,1-1,0 0,0 0,0 0,1 0,-1-1,0 1,1 0,-1 0,1-1,-1 1,1-1,0 1,0-1,0 0,0 0,0 0,0 0,0 0,0 0,0 0,0-1,0 1,1-1,-1 0,0 1,0-1,1 0,-1 0,0-1,2 1,4-1,-1-1,0 1,0-1,0 0,0-1,0 0,-1 0,1 0,-1-1,0 0,0 0,1-2,127-156,-131 161,0-1,-1 1,1 0,0 0,-1 0,1 1,0-1,0 1,0-1,0 1,0 0,0 0,-1 0,1 1,0-1,0 1,0-1,0 1,-1 0,1 0,0 0,-1 0,1 1,-1-1,1 1,-1 0,1-1,-1 1,0 0,0 0,0 0,0 1,-1-1,1 0,0 1,-1-1,0 1,0 0,1-1,-2 1,1 0,0 0,0 0,-1 0,20 26,-19-26,1 0,0 0,0 0,0 0,0 0,1 0,-1 0,1-1,0 1,-1-1,1 0,0 0,1 0,-1 0,0-1,0 1,1-1,-1 0,1 0,-1 0,1 0,-1-1,1 1,0-1,-1 0,1 0,-1 0,1-1,0 1,-1-1,1 0,-1 0,6-4,0-1,-1-1,0 1,0-1,-1-1,0 1,0-1,-1 0,0-1,0 0,-1 0,0 0,-1 0,0-1,0 0,-1 0,0 0,-1 0,0 0,0-7,3-5,2 5</inkml:trace>
</inkml:ink>
</file>

<file path=ppt/ink/ink1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6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0,'-5'39,"3"17,2 4,2-9</inkml:trace>
</inkml:ink>
</file>

<file path=ppt/ink/ink1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6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1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6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0,'-11'417,"18"-117,9-150,-11-111,-7-25</inkml:trace>
  <inkml:trace contextRef="#ctx0" brushRef="#br0" timeOffset="434.532">0 593,'488'29,"-240"-31,-245 2,1 0,-1-1,0 0,0 1,0-1,1 0,-1-1,0 1,-1-1,1 1,0-1,0 0,-1 0,1 0,-1 0,1 0,-1-1,0 1,0-1,0 0,0 1,0-1,-1 0,0 0,1 0,-1 0,0 0,0 0,0-1,-1 1,1 0,-1 0,0-1,0 1,0 0,0-1,-1 1,1-2,0 0,-1 1,0-1,0 0,0 1,-1-1,1 1,-1-1,0 1,0 0,-1 0,1 0,-1 0,0 0,0 0,0 1,-1 0,1-1,-1 1,0 0,0 1,0-1,0 1,0 0,-3-2,1 3,-1 0,1 0,0 0,0 1,0 0,-1 0,1 0,0 1,0 0,0 0,0 1,0 0,0 0,0 0,0 1,1-1,-1 1,1 1,0-1,0 1,0 0,-3 4,-2 1,0 0,1 1,1 0,0 1,0 0,1 0,1 0,-1 1,2 0,-2 5,3-9,1 0,-1 0,1 0,1 0,0 1,0-1,0 1,1-1,0 1,1 0,0 0,1-1,-1 1,2 0,-1-1,1 1,0-1,1 0,0 1,1-1,-1 0,1-1,1 1,0-1,0 0,0 0,12 5,0-1,1 0,0-1,0-2,1 1,0-2,1-1,0 0,-1-2,2 0,-1-1,0-1,1-1,-1 0,1-2,-1-1,3 0,9 1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4:22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11 409,'0'4,"4"10,2 6,-1 4,-1 7,-1 1,-1 0,-5-2,2-1,1-2,1-10,4-7,1-10,0-9,-1-7,-2-9,-1 0</inkml:trace>
  <inkml:trace contextRef="#ctx0" brushRef="#br0" timeOffset="249.957">11 46,'-4'-4,"-1"3,3 5,4 3</inkml:trace>
  <inkml:trace contextRef="#ctx0" brushRef="#br0" timeOffset="479.931">229 288,'10'9,"0"0,1-1,0 0,1 0,-1-1,2-1,-1 0,0 0,1-2,0 1,12 1,-20-4,0-1,1 0,-1 0,1-1,-1 1,1-1,0 0,-1 0,1-1,-1 0,1 0,-1 0,1-1,-1 0,0 0,0 0,0 0,0-1,0 0,0 0,-1 0,0-1,1 1,-1-1,0 0,-1 0,1-1,-1 1,2-4,-3 3,0 1,-1-1,0 1,0-1,0 1,0-1,-1 0,0 0,0 1,0-1,-1 0,1 1,-1-1,0 0,0 1,-1-1,0 1,1 0,-1-1,-1 1,1 0,-1 0,1 0,-1 1,0-1,-1 1,1-1,0 1,-1 0,0 0,0 1,0-1,0 1,0 0,0 0,-1 0,1 1,-1-1,1 1,-1 0,1 0,-1 1,0-1,0 1,1 0,-1 0,0 1,1 0,-1-1,-2 2,-3 0,1 0,-1 1,1-1,0 2,0 0,0 0,0 0,0 1,1 0,0 1,0 0,1 0,0 1,0 0,0 0,1 0,0 1,0 0,1 0,0 1,0 0,1-1,0 2,1-1,0 0,0 1,1-1,0 1,-2 9,0 0,2 0,0 0,1 1,1-1,0 0,2 1,0-1,1 0,1 0,1 0,0-1,2 1,1 0,-6-13,1 1,1-1,-1 0,1 0,0 0,1-1,-1 1,1-1,0 0,0-1,1 1,-1-1,1 0,0 0,0-1,0 1,1-1,-1-1,1 1,0-1,-1-1,1 1,0-1,0 0,0 0,0-1,0 0,0-1,0 1,0-1,0 0,0-1,0 0,0 0,-1 0,1-1,-1 0,0-1,1 1,86-65,-69 41</inkml:trace>
  <inkml:trace contextRef="#ctx0" brushRef="#br0" timeOffset="889.936">833 192,'-69'156,"68"-152,-1 0,1 0,0 0,1 1,-1-1,1 0,-1 1,1-1,1 0,-1 1,0-1,1 0,0 1,0-1,1 0,-1 0,1 0,0 0,0 0,0 0,0-1,1 1,-1-1,1 1,0-1,0 0,0 0,1 0,-1-1,1 1,-1-1,1 0,0 0,0 0,0 0,0-1,0 1,8-2,0-1,0 0,0 0,0-1,0-1,0 0,-1 0,1-1,-1-1,0 0,0 0,-1-1,0 0,0-1,0 0,-1-1,0 0,0-1,-1 1,1-3,6-2,87-93,-100 106,0 1,0-1,0 0,-1 0,1 1,0-1,0 1,-1-1,1 1,0 0,-1-1,1 1,-1 0,1 0,-1 0,1 1,-1-1,0 0,1 0,-1 1,0-1,0 1,0-1,0 1,0-1,0 1,-1 0,1 0,-1-1,1 1,-1 0,1 0,-1-1,0 1,0 0,0 0,0 0,0-1,0 1,-1 1,8 17,-3-12,2-1,-1 1,1-1,0 0,0-1,1 0,-1 0,2 0,-1-1,1 0,-1 0,1-1,0 0,1-1,-1 1,1-1,0-1,-1 0,1 0,0-1,0 0,0-1,0 1,0-2,0 1,0-1,0-1,0 0,0 0,0-1,-1 0,1 0,-1-1,0 0,0 0,0-1,-1 0,0 0,0-1,0 0,4-5,4 0,0-1,-1-1,-1 0,0-1,0 0,-2-1,1 0,-2-1,0 0,-1-1,-1 0,-1 0,0-1,-1 0,-1 0,0-1,-2 1,0-1,-1 0,-1-2,-1-3</inkml:trace>
</inkml:ink>
</file>

<file path=ppt/ink/ink1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5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1,'-9'19,"2"1,1 0,0 0,1 1,2-1,0 1,1 0,1 0,1 0,0 0,4 18,-3-36,-1 0,1 0,0-1,0 1,0 0,1-1,-1 1,0-1,1 1,0-1,-1 0,1 0,0 1,0-1,0-1,1 1,-1 0,0 0,1-1,-1 1,1-1,-1 0,1 0,0 0,-1 0,1 0,0-1,0 1,0-1,-1 0,1 0,0 0,0 0,1 0,4-2,-1 1,1-1,0 0,-1-1,1 0,-1 0,0 0,0-1,0 0,0-1,4-3,133-107,-141 113,1 0,0 1,0-1,0 1,-1 0,1 0,0 1,0-1,1 1,-1 0,0 0,0 0,0 0,0 1,0 0,0 0,0 0,0 0,-1 0,1 1,0 0,-1 0,1 0,-1 0,0 0,1 1,-1-1,0 1,0 0,-1 0,1 0,-1 0,1 1,-1-1,0 1,0-1,0 3,0-2,0 0,0 0,0-1,0 1,1-1,0 0,0 1,0-1,0 0,0-1,0 1,1 0,-1-1,1 0,0 0,0 0,0 0,-1-1,2 1,-1-1,0 0,0 0,0-1,1 1,-1-1,0 0,0 0,1-1,-1 1,0-1,0 0,0 0,0 0,1 0,0-1,4-6,1 1,-1-1,0-1,-1 1,1-2,-2 1,0-1,0 0,0-1,-1 1,-1-1,0 0,-1-1,0 1,0-1,0-8,1-5</inkml:trace>
  <inkml:trace contextRef="#ctx0" brushRef="#br0" timeOffset="311.342">889 480,'5'-29,"6"-23,7-13,4-1,3 7,-2 9,0 7,0 12,-3 6,0 7,-4 2,0 4,2 4,3 3,-2 7,1 8,-4 8,-4 0</inkml:trace>
</inkml:ink>
</file>

<file path=ppt/ink/ink1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54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48,'-7'-6,"0"1,0 0,0 1,-1-1,0 1,1 1,-2 0,1 0,0 0,-1 1,1 1,-1-1,1 1,-1 1,0-1,1 2,-1-1,0 1,1 0,-1 1,1 0,-1 0,1 1,0 0,0 1,0-1,1 2,-1-1,1 1,0 0,0 0,0 1,1 0,0 0,-2 4,-1-3,0 1,1 0,0 0,0 1,1 0,0 0,0 1,1 0,1 0,0 1,0-1,1 1,0 0,1 0,0 0,1 1,0-1,1 1,0 0,1-1,0 1,2 10,3-14,1-1,0 0,0 0,1-1,-1 0,1 0,1 0,-1-1,1 0,0-1,0 0,0 0,0 0,1-1,0 0,-1-1,1 0,0-1,0 1,2-1,59 4,-39-4</inkml:trace>
  <inkml:trace contextRef="#ctx0" brushRef="#br0" timeOffset="373.984">952 20,'-56'22,"0"3,1 3,2 2,-18 14,-11 29,80-70,0-1,0 1,0 0,0-1,1 1,-1 0,1 0,0 0,-1 0,2 0,-1 0,0 0,1 1,-1-1,1 0,0 0,0 0,0 1,0-1,1 0,-1 0,1 0,0 1,0-1,0 0,0 0,1 0,-1-1,1 1,0 0,1 1,1 1,0-1,0 0,1 0,0 0,0 0,0-1,0 1,1-1,-1-1,1 1,0-1,0 0,0 0,0-1,0 1,0-1,0-1,0 1,0-1,1 0,-1-1,0 1,0-1,0 0,0-1,0 0,0 0,0 0,1-1,15-6,-1-1,0-1,0 0,-1-2,-1-1,0 0,2-4,172-207,-193 225,0-1,1 1,-1 0,0-1,0 1,1-1,-1 1,0 0,0-1,1 1,-1 0,0-1,1 1,-1 0,1-1,-1 1,0 0,1 0,-1-1,1 1,-1 0,1 0,-1 0,0 0,1 0,-1 0,1 0,-1 0,1 0,-1 0,1 0,-1 0,1 0,-1 0,1 0,-1 0,0 0,1 0,-1 1,1-1,-1 0,1 0,-1 1,0-1,1 0,-1 0,0 1,1-1,-1 1,0-1,1 0,-1 1,0-1,0 1,1-1,-1 1,6 32,-4-19,-2-13,1 13,1-1,0 1,1-1,0 0,1 0,1 0,0 0,0-1,1 0,1 0,0 0,1-1,0 0,1-1,0 1,0-2,11 9,-2-6,-3-2</inkml:trace>
  <inkml:trace contextRef="#ctx0" brushRef="#br0" timeOffset="724.391">1460 387,'143'-259,"-116"226,-27 32,0 1,1-1,-1 1,1-1,-1 1,0 0,1-1,0 1,-1-1,1 1,-1 0,1-1,-1 1,1 0,0 0,-1 0,1-1,-1 1,1 0,0 0,-1 0,1 0,0 0,-1 0,1 0,0 0,-1 0,1 0,0 1,-1-1,1 0,-1 0,1 1,0-1,-1 0,1 1,-1-1,1 0,-1 1,1-1,-1 1,0-1,1 1,-1-1,1 1,-1-1,0 1,1-1,-1 1,0 0,0-1,1 1,-1 0,0-1,0 1,0-1,0 2,6 53,-7-51,0 1,0-1,1 0,0 0,0 0,0 0,0 0,0 1,1-1,0 0,0 0,0 0,0 0,1 0,0-1,-1 1,1 0,1-1,-1 1,0-1,1 0,0 1,0-1,0 0,0-1,0 1,0-1,1 1,-1-1,1 0,3 1,0-4,1 0,-1 0,0-1,0 0,0-1,0 0,0 0,0 0,-1-1,1 0,-1 0,0 0,0-1,-1 0,1 0,-1-1,-1 1,1-1,-1 0,4-6,7-5,27-27,-29 33</inkml:trace>
</inkml:ink>
</file>

<file path=ppt/ink/ink1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22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59 445,'79'-15,"-2"-3,0-4,-1-4,-2-2,-1-4,-1-3,-2-3,32-25,-90 54,1 0,-2 0,1-2,-1 1,-1-2,0 1,-1-1,0-1,0-1,-8 12,-1 1,1-1,-1 0,1 0,-1 0,0 1,0-1,0 0,0 0,0 0,0 1,0-1,-1 0,1 0,-1 0,1 1,-1-1,0 0,0 1,0-1,1 1,-1-1,-1 1,1-1,0 1,0 0,-1-1,1 1,0 0,-1 0,1 0,-1 0,0 0,1 0,-1 1,0-1,1 0,-1 1,0-1,0 1,1 0,-1 0,0 0,0 0,0 0,1 0,-1 0,0 0,0 1,0-1,1 1,-1-1,0 1,1 0,-1-1,0 1,1 0,-2 1,-15 9,1 1,0 1,0 1,2 0,0 1,0 0,1 1,1 1,1 0,1 1,0 0,1 0,1 2,1-1,-2 7,-18 49,4 1,3 0,3 2,4 0,3 1,0 70,2-22,3-15,-6-1,-25 107,32-201,0 0,-1 0,-1-1,0 0,-1 0,-1-1,-1 0,-7 9,14-20,0 0,0 0,0-1,0 1,-1-1,1 0,-1 0,0 0,0 0,0-1,0 0,0 0,0 0,-1 0,1 0,-1-1,0 0,1 0,-1 0,0-1,1 1,-1-1,0 0,0-1,1 1,-1-1,0 0,1 0,-1 0,1-1,-1 0,1 0,-4-2,-2-3,1-1,1-1,-1 1,2-1,-1-1,1 0,0 0,1 0,0 0,1-1,0 0,1 0,-1-3,-4-8,-4-8,0-1,2-1,2 0,1 0,1-1,2 0,1 0,2-1,1-28,2 55,1 0,-1 0,1 0,0 0,1 0,0 0,0 1,0-1,1 1,0 0,0 0,1 0,-1 1,1-1,0 1,1 0,-1 1,1-1,0 1,0 0,1 1,-1-1,1 1,0 1,-1-1,1 1,0 0,1 1,-1-1,0 2,0-1,0 1,4 0,41-6,0-2,-1-2,0-3,0-2,24-11,97-58,-171 83,0 0,0 0,-1 0,1 0,0 0,0 0,0 0,1 0,-1 0,0 0,0 0,0 1,1-1,-1 0,0 1,1-1,-1 1,1-1,-1 1,0 0,1 0,-1 0,1 0,-1 0,1 0,-1 0,0 0,1 0,-1 1,1-1,-1 1,0-1,1 1,-1-1,0 1,1 0,-1-1,0 1,0 0,0 0,0 0,0 0,0 0,0 0,0 0,0 1,5 119,-5-22,5-74</inkml:trace>
</inkml:ink>
</file>

<file path=ppt/ink/ink1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26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0,'-37'5,"15"-3,0 1,0 1,0 1,0 1,1 1,0 0,-1 3,20-10,0 1,0 0,0 0,0 0,1 0,-1 0,0 0,1 0,-1 1,1-1,-1 0,1 1,-1 0,1-1,0 1,0 0,0-1,0 1,0 0,1 0,-1 0,0 0,1 0,-1 0,1 0,0 0,0 0,-1 0,2 0,-1 0,0 0,0 0,0 0,1 0,-1 0,1 0,0 0,0-1,-1 1,1 0,0 0,1 0,-1-1,0 1,0-1,1 1,0 0,70 43,-64-42,0 0,-1 1,0 0,0 0,0 1,0 0,0 0,-1 0,0 1,0 0,-1 0,4 5,-8-9,1 1,-1 0,0-1,0 1,0 0,0 0,0 0,-1 0,0 0,1 0,-1 0,0 0,0 0,0 0,-1-1,1 1,-1 0,0 0,0 0,0 0,0 0,0-1,0 1,-1 0,1-1,-1 0,0 1,0-1,0 0,0 0,0 0,0 0,-1 0,0 1,-94 46,-22-29,119-20,1 0,-1 0,0 1,0-1,1 0,-1 0,0 1,1-1,-1 0,0 0,0 1,1-1,-1 0,0 1,0-1,0 0,0 1,0-1,1 0,-1 1,0-1,0 0,0 1,0-1,0 1,0-1,0 0,0 1,0-1,0 0,0 1,0-1,-1 1,1-1,0 0,0 1,0-1,0 0,-1 1,1-1,0 0,0 0,-1 1,1-1,0 0,0 1,-1-1,1 0,0 0,-1 0,1 1,0-1,-1 0,1 0,0 0,-1 0,1 0,13 4</inkml:trace>
</inkml:ink>
</file>

<file path=ppt/ink/ink1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24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57 408,'167'-17,"63"-12,-118 18,-88 11</inkml:trace>
  <inkml:trace contextRef="#ctx0" brushRef="#br0" timeOffset="234.112">1 662,'43'5,"34"-3,13-3,1 0,-11-5,-8-2,-13 1,-15 2</inkml:trace>
  <inkml:trace contextRef="#ctx0" brushRef="#br0" timeOffset="863.749">678 1170,'433'-480,"-44"-18,-248 326,-140 171,-1 0,1 0,-1 0,1 0,-1 0,1 0,-1 0,1 0,0 0,0 0,0 0,-1 1,1-1,0 0,0 0,0 1,0-1,0 1,0-1,0 1,0-1,1 1,-1-1,0 1,0 0,0 0,0 0,1 0,-1 0,0 0,0 0,0 0,0 0,1 0,-1 1,0-1,0 0,0 1,0-1,0 1,0-1,0 1,0 0,0-1,0 1,0 0,0 0,0 0,-1-1,1 1,0 0,0 0,-1 0,1 1,5 141,-8-91,0 1,0-3,2 1,2-1,2 1,4 3,-5-38,6 65,-9-79,0 0,-1 0,1 0,0 0,-1 0,0 0,1 0,-1 0,0 0,0 0,0 0,0 0,-1-1,1 1,0 0,-1-1,1 1,-1-1,0 1,1-1,-1 0,0 0,0 0,0 0,0 0,0 0,0 0,0-1,0 1,0-1,0 1,0-1,0 0,-2 0,-13-1,1-1,0 0,0-1,0-1,0-1,1 0,-1-1,1-1,1 0,-3-2,-10-4,-24-8,-1 1,-1 3,-45-9,-10 6,80 17</inkml:trace>
</inkml:ink>
</file>

<file path=ppt/ink/ink1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26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7 988,'-4'15,"2"-11,2-5</inkml:trace>
  <inkml:trace contextRef="#ctx0" brushRef="#br0" timeOffset="256.819">64 198,'0'0</inkml:trace>
  <inkml:trace contextRef="#ctx0" brushRef="#br0" timeOffset="520.728">176 1073,'140'-227,"-139"225,0 0,0 0,0 0,0 1,0-1,0 0,1 1,-1-1,0 1,1-1,-1 1,1 0,0 0,-1 0,1-1,0 2,0-1,-1 0,1 0,0 0,0 1,0-1,0 1,0 0,0 0,0-1,0 1,0 1,0-1,0 0,0 0,0 1,0-1,0 1,0-1,0 1,0 0,-1 0,1 0,0 0,0 0,-1 0,1 0,-1 1,1-1,-1 1,0-1,1 1,-1-1,0 1,29 50,-29-45,2 0,-1-1,1 1,0 0,0-1,1 0,0 0,0 0,0 0,1-1,0 1,0-1,0 0,0-1,1 1,0-1,0 0,0-1,1 0,-1 1,1-2,0 1,0-1,-1 0,1-1,5 1,-2-6,0-1,-1 0,1-1,-1 0,-1-1,1 0,-1 0,0-1,-1 1,0-2,0 1,0-1,-1 0,-1-1,0 1,0-1,-1 0,0 0,2-8,47-132,-49 129</inkml:trace>
  <inkml:trace contextRef="#ctx0" brushRef="#br0" timeOffset="1188.346">1220 283,'-33'48,"-17"40,6 14,10-5,11-10,9-14,7-15,10-8,4-8,6-6,5-4,5-3,3-2,2-5,-4-6</inkml:trace>
  <inkml:trace contextRef="#ctx0" brushRef="#br0" timeOffset="1919.263">1306 875,'22'-2,"1"-1,-1-1,0-1,0-1,0 0,-1-2,0-1,8-5,-12 6,-1-2,0 0,0-1,-2-1,1 0,-1-1,-1 0,0-1,-1 0,-1-1,0-1,-1 0,7-14,-15 27,0 1,-1-1,1 0,0 0,-1 0,0 0,0 0,0 0,0 0,0 0,-1 0,0 0,1 0,-1-1,0 1,0 0,-1 0,1 0,-1 0,1-1,-1 1,-1-2,0 4,-1 1,1 0,0-1,-1 1,1 0,0 0,-1 0,1 1,-1-1,1 0,0 1,0 0,-1-1,1 1,0 0,0 0,0 1,0-1,0 0,0 0,0 1,0 0,1-1,-1 1,0 0,1 0,0-1,-1 1,1 0,0 1,-1 0,0 0,-4 2,0 1,1 0,0 0,0 0,0 1,1-1,0 1,0 0,0 0,1 1,1-1,-1 1,1-1,0 1,1 0,0 0,0 0,0 0,1 0,1 0,-1 0,2 6,2-9,0 0,0 0,0-1,0 0,1 1,0-1,0-1,0 1,0-1,1 0,-1 0,1-1,0 1,-1-1,1-1,0 1,0-1,1 0,-1 0,0-1,0 1,0-1,0-1,1 1,-1-1,0 0,0-1,0 0,1 0,12-4,0-1,0 0,-1-2,0 0,0-1,-1-1,0 0,-1-2,-1 1,0-2,0 0,-2-1,0 0,0-1,0-4,-11 18,0-1,0 0,0 0,-1 0,1 0,-1 0,0 0,0 0,0-1,0 1,-1 0,1 0,-1-1,0 1,0 0,0-1,0 1,-1-3,-1 6,0 0,0 0,0 0,0 0,0 0,0 0,0 1,0-1,0 1,1-1,-1 1,0 0,0 0,1 0,-1 0,0 0,1 0,-1 1,1-1,-1 0,1 1,0-1,0 1,-1-1,1 1,0 0,0-1,1 1,-1 0,0 0,0 0,-3 2,1 0,-1 1,0-1,1 1,0 0,0-1,0 1,1 1,0-1,0 0,0 1,1-1,-1 1,1-1,1 1,-1 0,1-1,0 1,0 0,0-1,1 1,0 0,0-1,1 1,-1-1,1 1,0-1,1 0,-1 0,1 0,0 0,1 0,-1-1,1 0,3 4,-1-3,0 0,0-1,1 0,-1-1,1 1,0-1,0-1,0 1,0-1,0 0,0-1,1 0,-1 0,1 0,-1-1,1 0,-1-1,1 1,-1-2,7-1,6-2,-1-1,0-1,0-1,0-1,-1 0,-1-2,2-1,1-2,0-2,-2 0,0-1,0-1,-2-1,0 0,-2-1,0 0,-1-1,-1-1,1-4,-7-18,-6 44,-1-1,1 0,0 0,0 1,0-1,0 0,-1 1,1-1,0 0,-1 1,1-1,0 1,-1-1,1 0,-1 1,1-1,-1 1,1-1,-1 1,1-1,-1 1,0 0,1-1,-1 1,0 0,1-1,-1 1,0 0,1 0,-1 0,0-1,1 1,-1 0,0 0,0 0,1 0,-1 0,0 0,1 1,-1-1,0 0,0 0,1 0,-1 1,0-1,1 0,-1 1,1-1,-1 1,0-1,1 1,-1-1,1 1,-1-1,1 1,-1-1,1 1,-10 11,0-1,1 1,1 1,0 0,0 0,1 1,1-1,1 1,0 1,0-1,2 1,-1 0,2-1,0 9,0-18,1 1,1-1,-1 1,1 0,0-1,0 1,0-1,1 1,0-1,0 1,0-1,1 1,0-1,0 0,0 0,1 0,0 0,-1 0,2-1,-1 1,1-1,-1 0,1 0,0 0,1 0,-1-1,0 0,1 1,0-2,0 1,0-1,0 1,0-1,1-1,-1 1,0-1,1 0,-1 0,1-1,0 1,-1-1,3 0,14-5</inkml:trace>
  <inkml:trace contextRef="#ctx0" brushRef="#br0" timeOffset="2188.331">2998 395,'-48'59,"2"2,3 1,-30 60,64-108,2 1,0 1,0-1,2 1,0 0,1 1,-1 9,4-22,0 1,1-1,0 1,0-1,0 1,0-1,1 1,0-1,0 0,0 1,0-1,1 0,-1 1,1-1,0 0,1 0,-1-1,1 1,-1 0,1-1,0 0,1 1,-1-1,0 0,1-1,0 1,0-1,-1 1,4 0,0 0,-1 0,1 0,0-1,-1 0,1-1,0 1,0-1,0 0,0-1,0 0,0 0,1-1,-1 1,0-1,-1-1,1 0,0 0,0 0,-1 0,1-1,-1 0,0-1,1 0,-2 0,1 0,0 0,-1-1,0 0,0 0,0 0,-1-1,0 0,0 1,0-2,-1 1,2-4,1-10</inkml:trace>
  <inkml:trace contextRef="#ctx0" brushRef="#br0" timeOffset="2438.283">2575 678,'34'0,"30"0,13 0,0-5,-10-1,-11 0,-14 1</inkml:trace>
  <inkml:trace contextRef="#ctx0" brushRef="#br0" timeOffset="2669.342">3252 227,'20'50,"-2"2,-2 1,-3 0,-2 0,-3 1,0 13,-5-42,-1 1,-1-1,-1 1,-2-1,0 0,-2 1,0-1,-2 0,-1-1,0 0,-2 0,-1 0,-1-1,-1-1,-1 0,-1 0,-1-2,0 1,-2-2,0 0,-1-1,-10 6,-70 38,79-54</inkml:trace>
  <inkml:trace contextRef="#ctx0" brushRef="#br0" timeOffset="3117.747">3451 819,'38'-5,"27"-1,13 0,-3 1,-9 1,-16-3,-12 0,-7 0,-4 2,-2 2,-1-4,1 0,-4 1</inkml:trace>
  <inkml:trace contextRef="#ctx0" brushRef="#br0" timeOffset="3316.853">3761 537,'-5'43,"-1"29,-1 7,2-6,2-9,6-12,2-10,1-7,-1-4,3-8,1-8</inkml:trace>
  <inkml:trace contextRef="#ctx0" brushRef="#br0" timeOffset="3588.594">4212 367,'5'44,"6"32,2 14,-2-4,-3-11,-2-10,-3-10,-1-11,-2-7,0-5,0-4,-1-6</inkml:trace>
  <inkml:trace contextRef="#ctx0" brushRef="#br0" timeOffset="3989.898">4128 481,'47'-25,"1"2,0 2,2 3,22-5,26 10,-95 13,-1 0,1 0,-1 0,1 0,-1 1,1-1,-1 1,1 0,-1-1,0 1,1 0,-1 0,0 1,0-1,0 0,0 1,0 0,0-1,0 1,0 0,-1 0,1 0,-1 0,1 0,-1 0,0 0,0 0,0 1,0-1,0 1,0-1,-1 0,1 1,-1-1,0 1,1 0,-3 8,0 0,0 0,-1-1,0 1,-1-1,0 0,-1 0,0-1,0 1,-1-1,-1 0,1 0,-1-1,-1 0,1 0,-2-1,-3 3,-40 49,50-57,-1 0,1 1,1 0,-1-1,0 1,1 0,-1 0,1 0,0 0,0 0,0 0,0 0,1 0,-1 0,1 1,0-1,0 0,0 0,0 0,0 1,1-1,0 0,-1 0,1 0,0 0,1 0,-1 0,0 0,1 0,0 0,-1-1,1 1,2 1,92 65,-47-39,-46-28,1 0,-1 1,1-1,-1 1,0 0,0 0,0 0,-1 1,1-1,-1 0,0 1,1 0,-2 0,1-1,0 1,-1 0,0 1,0-1,0 0,0 0,-1 0,1 0,-1 1,0-1,-1 0,1 0,-1 1,1-1,-1 0,-1 0,1 0,-1 0,1 0,-1 0,0-1,0 1,-1 0,1-1,-14 15,0 0,-1-1,-1-1,0-1,-1-1,-1 0,-1-1,1-2,-2 0,1-1,-20 6,40-16,-59 21,35-16</inkml:trace>
  <inkml:trace contextRef="#ctx0" brushRef="#br0" timeOffset="4551.648">5087 594,'-34'19,"-20"25,-1 11,8 5,13-3,12-6,10-7,11-11,11-7,9-7,5-7,9-6,3-3,1-8,-6-2</inkml:trace>
  <inkml:trace contextRef="#ctx0" brushRef="#br0" timeOffset="4817">5341 678,'-13'16,"1"0,1 1,0 1,1 0,1 0,1 1,1 0,0 1,1-1,2 1,-2 13,5-31,1 0,0 1,0-1,0 0,0 0,1 1,-1-1,1 0,-1 0,1 0,0 0,-1 0,1 0,0 0,0 0,1 0,-1 0,0 0,1-1,-1 1,1 0,-1-1,1 1,0-1,0 0,0 0,0 1,0-1,0 0,0-1,0 1,0 0,0-1,0 1,0-1,1 1,-1-1,0 0,0 0,0 0,1 0,-1-1,1 1,92-31,-85 25,0 0,-1-1,0 0,0 0,-1 0,0-2,0 1,-1-1,0 0,0 0,-1 0,0-1,-1 0,0-1,-1 1,0-1,-1 0,0 1,0-2,-1 1,-1 0,0 0,0-1,-1 1,0 0,-2-5,-38-57,26 54</inkml:trace>
  <inkml:trace contextRef="#ctx0" brushRef="#br0" timeOffset="5151.064">5877 537,'-12'6,"-1"1,1 1,0 0,1 0,0 1,0 1,1-1,0 2,1 0,0 0,1 0,0 1,1 0,-6 12,13-21,-1 0,1 0,0 0,-1 0,1 0,1 0,-1-1,0 1,1 0,-1 0,1 0,0 0,0-1,0 1,0 0,1-1,-1 1,1-1,-1 1,1-1,0 0,0 1,0-1,0 0,0 0,1-1,-1 1,0 0,1-1,0 1,-1-1,1 0,0 0,-1 0,1 0,0-1,0 1,2-1,-1 2,1-1,0 1,-1 0,0 0,0 1,1-1,-2 1,1 0,0 0,0 0,-1 0,0 1,1 0,-1-1,-1 1,2 1,-4 0,0 0,-1 0,1 0,-1 0,0 0,0 0,-1 0,0 0,1-1,-2 1,1-1,0 1,-1-1,0 0,0 0,0 0,0 0,-1-1,1 1,-1-1,0 0,0 0,0 0,-1-1,1 1,-1-1,1 0,-5 1,-17 8,2-4</inkml:trace>
  <inkml:trace contextRef="#ctx0" brushRef="#br0" timeOffset="5506.801">6329 198,'-31'49,"3"1,2 1,2 1,3 2,2 0,2 1,-9 56,22-97,1 0,0 0,1 0,0 1,1-1,1 0,0 1,1-1,0 0,1 1,1-1,0 0,1 0,1-1,0 1,0-1,2 0,0 0,0-1,1 0,0 0,1-1,1 0,0-1,0 0,1 0,29 6,-21-13</inkml:trace>
  <inkml:trace contextRef="#ctx0" brushRef="#br0" timeOffset="6237.368">6442 819,'45'-22,"-1"-2,-1-2,-1-2,-1-2,-2-1,20-21,-18-1,-40 52,1-1,-1 1,0-1,0 1,0-1,-1 0,1 1,0-1,-1 0,1 0,-1 0,1 1,-1-1,0 0,0 0,0 0,0 0,0 0,0 0,0 1,-1-1,1 0,-1 0,1 0,-1 1,0-1,0 0,0 1,0-1,0 0,0 1,-1-1,-2 1,0 0,0 0,0 1,0-1,0 1,0 0,0 0,-1 1,1-1,0 1,0 0,0 0,0 0,0 1,0-1,1 1,-1 0,0 0,1 0,-1 1,1-1,0 1,0 0,0 0,0 0,0 0,1 0,-1 1,-9 10,0-1,2 2,-1-1,2 1,0 1,1 0,0 0,1 0,1 1,1 1,5-13,0-1,0 1,0-1,0 0,1 1,0-1,0 1,1-1,-1 0,1 0,-1 0,2 0,-1 0,0 0,1 0,-1-1,1 1,0-1,0 0,0 0,1 0,-1 0,1 0,0-1,0 0,-1 1,2-1,-1-1,0 1,0-1,0 1,1-1,-1-1,1 1,-1-1,0 1,1-1,-1 0,1-1,-1 1,1-1,-1 0,0 0,1 0,-1-1,0 1,0-1,0 0,3-2,18-8,0-1,-1 0,0-2,-1-1,-1-1,0-1,-1-1,-2 0,0-2,0 0,-2-1,13-23,-22 32,-16 20,-13 19,-17 81,37-104,1 0,-1 0,1 0,0 0,0 0,0 0,0 0,0 0,1 0,-1-1,1 1,0 0,0 0,0 0,0-1,0 1,1-1,-1 1,1-1,0 1,0-1,0 0,0 0,0 0,0 0,0 0,1 0,-1-1,1 1,-1-1,1 1,-1-1,1 0,0 0,0-1,0 1,1 0,6-2,0 0,0-1,0-1,-1 1,1-1,0-1,-1 0,0 0,0-1,0 0,-1-1,1 0,-1 0,-1 0,1-1,-1 0,0-1,-1 0,0 0,0 0,-1-1,0 0,0 0,2-7,32-38,43-70,-110 144,14-4,1 0,1 1,0 0,1 1,1 0,0 1,2 0,0 0,1 1,1 0,1 0,1 1,0-1,2 1,2-17,0-1,1 1,-1-1,1 1,0-1,0 1,0-1,0 0,0 1,1-1,-1 0,1 0,0 0,0 0,0 0,1-1,-1 1,1-1,-1 1,1-1,0 0,0 0,0 0,0 0,0-1,0 1,1-1,-1 0,0 0,1 0,-1 0,1-1,-1 1,1-1,-1 0,1 0,-1 0,1 0,-1-1,1 0,-1 1,1-1,0-1,21-4</inkml:trace>
  <inkml:trace contextRef="#ctx0" brushRef="#br0" timeOffset="6519.795">7853 311,'-42'51,"3"2,3 2,1 1,1 7,30-57,-1 0,1 0,1 0,-1 0,1 1,0 0,1-1,0 1,0 0,0 0,1 0,0 1,0-1,1 0,-1 0,2 1,-1-1,1 0,0 0,1 0,0 0,0 0,0 0,1 0,0-1,0 1,1-1,0 0,0 0,5 6,-4-7,1 0,0-1,0 0,0 0,1 0,-1 0,1-1,0 0,0-1,0 0,0 0,0 0,1-1,-1 0,0 0,1-1,-1 0,1 0,-1-1,1 0,-1 0,0-1,0 0,1 0,-1 0,-1-1,1 0,5-4,17-30,-21 17</inkml:trace>
  <inkml:trace contextRef="#ctx0" brushRef="#br0" timeOffset="6756.324">7542 537,'39'5,"31"-4,14-1,-3-1,-10-5,-13-2,-11 1,-8-4,-12 1</inkml:trace>
  <inkml:trace contextRef="#ctx0" brushRef="#br0" timeOffset="6987.654">7966 1,'29'57,"-3"1,-2 2,-3 1,-3 0,-2 1,-1 12,-9-31,-2-1,-2 1,-1 0,-3-1,-1 1,-3-1,-1 1,-2-2,-2 1,-1-1,-2-1,-2-1,-2 0,-2-1,-1 0,-2-2,-5 4,14-21,-2 0,0-2,-1 0,-1 0,0-2,-9 5,4-2</inkml:trace>
  <inkml:trace contextRef="#ctx0" brushRef="#br0" timeOffset="11607.038">8220 1271,'-5'5,"-11"6,-7 6,-6 0,-1 2,-2-2,1 1,0-3,1 1,1-2,5-4</inkml:trace>
</inkml:ink>
</file>

<file path=ppt/ink/ink1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43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0 536,'1'227,"0"-216,0 0,1 0,1-1,-1 1,2 0,-1-1,2 0,-1 0,2 0,-1 0,3 2,-5-8,-1 0,1-1,1 0,-1 1,0-1,1 0,-1-1,1 1,0 0,0-1,0 0,0 0,1 0,-1-1,0 0,1 1,-1-1,1-1,-1 1,1-1,0 0,-1 0,1 0,-1 0,1-1,0 0,-1 0,1 0,4-3,0 0,0 0,0-1,0 0,-1 0,0-1,0 0,-1-1,1 0,3-4,-6 4,1 1,1 0,-1 0,1 1,0 0,0 0,0 1,1-1,0 2,-1-1,1 1,1 0,3 0,67 21,-38-3,-32-13,0 0,1-1,-1 0,1-1,-1 0,0 0,1-1,-1 0,0-1,0 0,0 0,0-1,0 0,0-1,-1 0,1 0,-1-1,0 0,0-1,-1 1,0-1,0-1,0 1,-1-1,0-1,0 1,-1-1,1-1,1 1,0 0,0 0,-1-1,0 1,0-2,-1 1,0 0,-1-1,0 0,-1 0,0 0,0-1,-1 1,-1-1,0 1,0-1,-1 0,0 1,-1-1,0 1,0-1,-2 1,1-1,-1 1,-4-9,-5 2,1 3</inkml:trace>
  <inkml:trace contextRef="#ctx0" brushRef="#br0" timeOffset="1118.785">1044 0,'-24'142,"6"1,6 1,6 0,9 50,-4-191,0 0,1-1,0 1,-1 0,1 0,0 0,1 0,-1 0,0 0,1-1,-1 1,1 0,0 0,0-1,0 1,1 0,-1-1,0 1,1-1,0 0,-1 1,1-1,0 0,0 0,0 0,1 0,-1-1,0 1,1-1,-1 1,1-1,0 0,-1 0,1 0,0 0,-1 0,1-1,0 1,0-1,7-1,0-2,0 1,0-1,0-1,-1 0,1 0,-1-1,0 0,0 0,-1-1,0 0,0-1,0 0,5-2,148-155,-160 163,1 0,-1-1,1 1,-1 0,1 0,-1 1,1-1,-1 0,1 0,0 1,0-1,-1 1,1-1,0 1,0 0,0 0,-1 0,1 0,0 0,0 0,0 0,-1 0,1 1,0-1,0 1,-1-1,1 1,0 0,-1 0,1 0,-1 0,1 0,-1 0,0 0,1 0,-1 1,0-1,0 0,1 1,-1-1,0 1,-1-1,1 1,0 0,0-1,-1 1,1 0,-1-1,1 1,-1 1,3 3,0 0,0 0,0 0,1-1,-1 1,1-1,1 0,-1-1,1 1,0-1,0 1,0-1,0-1,1 1,0-1,-1 0,1 0,1-1,-1 0,0 0,0 0,1-1,-1 0,1 0,-1 0,1-1,-1 0,1-1,4 0,0 0,0-1,0-1,0 0,0 0,-1-1,1 0,-1-1,0 0,-1-1,1 0,-1 0,0-1,0 0,-1-1,0 0,-1 0,1-1,-1-1,-4 6,-1-1,1 0,-1 0,-1 0,1 0,-1-1,0 1,0 0,0-1,-1 1,0 0,0-1,0 1,-1-1,1 1,-2 0,0-4,1 6,1 0,-1 1,0-1,0 1,0 0,0-1,-1 1,1 0,-1 0,1 0,-1 0,0 0,0 0,0 0,0 0,0 1,0-1,0 1,-1 0,1-1,0 1,-1 0,1 1,-1-1,1 0,-1 1,0-1,1 1,-1 0,0 0,1 0,-1 0,1 0,-1 0,0 1,0 0,-5 2,0 2,0-1,1 1,-1 0,1 1,0-1,0 2,1-1,0 1,0 0,0 0,1 0,0 1,1 0,0 0,0 0,0 0,1 1,0 1,0-5,0 1,0 0,1 0,-1 0,1 0,1 1,-1-1,1 0,0 1,1-1,0 1,0-1,0 1,1-1,-1 1,2-1,-1 0,1 0,0 1,0-1,0 0,1 0,0-1,0 1,1-1,0 1,0-1,0 0,0 0,1-1,0 1,-1-1,2 0,-1-1,0 1,1-1,3 1,12 3,1-2,1-1,-1-1,1-1,-1-1,1 0,-1-2,1-1,0-1,-1 0,0-2,0-1,0 0,8-5,0-2,-1-1,-1-2,-1 0,0-2,-1-1,-1-1,0-1,-2-1,10-13,38-68,-69 98,1 1,-1-1,-1 0,1 1,-1-1,1 0,-1 0,-1 0,1 0,-1 0,0 0,0 0,0 0,-1 0,1 0,-1 0,-1 0,1 1,-1-1,1 0,-1 1,-1-1,0-1,1 3,-1 0,1 0,-1 1,1 0,-1-1,0 1,0 0,0 0,0 0,0 1,0-1,-1 1,1 0,0 0,-1 0,1 0,-1 0,1 1,-1 0,1 0,-1 0,1 0,-1 0,0 1,1-1,-1 1,1 0,0 0,-1 0,1 1,0-1,-1 1,-92 69,88-62,1 0,0 0,1 0,0 1,0 0,1 1,1-1,-1 1,-1 7,6-14,-1 0,0 0,1-1,-1 1,1 0,0 0,0 0,1 0,-1-1,1 1,0 0,0 0,0-1,1 1,-1-1,1 1,0-1,0 1,0-1,0 0,0 0,1 0,-1 0,1-1,0 1,0-1,0 1,0-1,1 0,0 0,10 4,1 0,0-2,0 0,1 0,-1-1,1-1,-1-1,1 0,0-1,0-1,-1 0,7-3,32 2,81 6,-132-2,1 1,-1-1,1 0,-1 1,0 0,0 0,0 0,-1 0,1 0,-1 0,1 1,-1-1,0 1,-1 0,1 0,-1 0,1-1,-1 1,0 1,0-1,0 0,0 0,0-1,1 1,0 0,0 0,0-1,0 1,1-1,-1 0,1 1,0-1,0 0,0-1,0 1,0-1,1 1,-1-1,1 0,10 1,-1 0,1-1,0-1,-1-1,1 0,0 0,-1-1,1-1,0-1,-1 0,0 0,0-1,0-1,0 0,-1-1,1 0,-1-1,-1-1,8-5,-1-2,-1 0,0-1,-1-1,-1 0,-1-1,0-1,-1 0,-1-1,6-15,-14 27,-1 0,0 0,-1 0,0-1,0 1,-1-1,1 1,-2-1,0 1,0-1,0 1,-1-3,0 9,1-1,-1 0,1 0,-1 1,0-1,0 0,0 1,-1-1,1 1,0 0,-1-1,0 1,1 0,-1 0,0 0,0 0,0 0,-1 0,1 1,0-1,-1 1,1 0,-1-1,1 1,-1 0,0 0,1 1,-1-1,0 0,1 1,-1 0,0 0,0 0,0 0,1 0,-1 0,0 1,-1 0,-5 0,0 1,1 0,-1 1,0 0,1 0,-1 1,1 0,0 0,0 1,1 0,-1 1,1 0,0 0,1 0,0 1,0 0,0 0,1 0,0 1,0 0,1 0,-3 6,-1 3,1 1,2 0,-1 0,2 0,0 0,1 1,1 0,1-1,1 1,1 14,0-24,0 0,1 0,0 0,1 0,-1 0,2 0,-1-1,1 1,1-1,-1 0,1 0,1-1,-1 1,1-1,1-1,-1 1,1-1,0 0,1 0,-1-1,1 0,0 0,0-1,1 0,0-1,-1 0,2 0,22 6,0-1,1-1,-1-2,1-2,1 0,30-3,-31-1</inkml:trace>
</inkml:ink>
</file>

<file path=ppt/ink/ink1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47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0 908,'107'-194,"56"-69,56-97,-161 274,-57 86,0-1,0 1,0-1,0 1,0-1,0 1,1-1,-1 1,0 0,0 0,0 0,1 0,-1 0,0 0,0 0,1 0,-1 0,0 0,0 1,0-1,0 0,1 1,-1-1,0 1,0 0,0-1,0 1,0 0,0 0,0-1,-1 1,1 0,0 0,0 0,0 0,-1 0,1 0,-1 0,1 0,-1 0,1 1,-1-1,25 57,-22-48,70 238,25 34,-56-164,-42-117,0 0,0 0,0 0,0 0,0 0,0 0,0 0,-1 0,1 0,0 0,-1 0,1 0,0 0,-1-1,0 1,1 0,-1 0,1 0,-1-1,0 1,1 0,-1-1,0 1,0 0,0-1,1 1,-1-1,0 0,0 1,0-1,0 1,0-1,0 0,0 0,0 0,0 0,0 0,0 0,0 0,0 0,0 0,0 0,0 0,0 0,0-1,0 1,0 0,1-1,-1 1,0-1,-52-21,50 20,-486-297,416 255,56 33</inkml:trace>
</inkml:ink>
</file>

<file path=ppt/ink/ink1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47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12,'-10'-3,"-1"0,0 1,0 0,0 1,-1 0,1 1,0 0,0 1,0 0,0 1,0 0,0 1,0 0,0 1,1 0,0 0,-4 3,-24 6,7-3,18-7,1 0,-1 1,1 1,0 0,0 0,1 1,-1 1,1 0,0 1,-5 4,15-11,0 0,0 0,0 0,0 0,0 1,0-1,0 0,0 0,1 1,-1-1,0 1,1-1,-1 0,1 1,-1-1,1 1,0-1,0 1,-1-1,1 1,0-1,1 1,-1-1,0 1,0-1,1 1,-1-1,0 1,1-1,0 1,-1-1,1 0,0 1,0-1,-1 0,1 0,0 1,0-1,1 0,-1 0,0 0,0 0,0-1,1 1,-1 0,0 0,1-1,-1 1,1-1,74 27,-51-22,-19-4,0-1,1 1,-1 0,0 0,0 0,0 1,0 0,0 0,0 1,0 0,-1 0,1 0,-1 0,0 1,0 0,0 0,-1 0,1 1,-1 0,3 4,-7-3,-1 1,0 0,0-1,0 1,-1-1,0 0,0 1,0-1,-1 0,0 0,0 0,-1-1,0 1,0-1,0 0,0 0,-1 0,0-1,0 1,0-1,0-1,-2 2,-35 28,-74 77,114-108,1 0,0 0,0-1,0 1,1 0,-1 0,0 0,1 0,-1 0,1 0,-1 0,1 1,0-1,0 0,0 0,0 0,1 0,-1 0,0 0,1 0,0 0,-1 0,1 0,0 0,0 0,0 0,0 0,0-1,1 1,-1 0,0-1,1 1,-1-1,1 0,0 1,-1-1,1 0,0 0,0 0,0 0,0 0,0 0,0-1,91 33,-81-29,1-2,0 0,-1 0,1-1,0-1,0 0,0-1,0 0,-1-1,1 0,0-1,-1 0,0-1,0-1,0 0,0 0,-1-2,7-4,1-3</inkml:trace>
</inkml:ink>
</file>

<file path=ppt/ink/ink1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48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0,'3'134,"5"0,6 0,11 25,39 178,-53-263,-6-52,-1 2,-1-1,-1 0,-1 0,-1 1,-2-1,0 1,-2 6,-2-5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4:21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219 207,'21'65,"-21"-57,2 233,-11 0,-36 206,30-312,-4-9,14-101</inkml:trace>
  <inkml:trace contextRef="#ctx0" brushRef="#br0" timeOffset="449.968">0 570,'4'-28,"1"0,2 0,1 0,1 1,1 0,1 1,1 0,2 1,1 1,0 0,2 0,1 2,0 0,2 1,0 1,19-13,-20 17,0 2,1 0,0 1,1 1,1 1,0 1,0 0,1 2,0 1,0 1,1 1,0 1,0 0,0 2,0 1,20 2,-40 0,1 1,-1-1,1 1,-1 0,0 0,1 0,-1 0,0 1,0-1,-1 1,1 0,0 1,-1-1,0 0,0 1,0 0,0 0,-1 0,1 0,-1 0,0 0,0 1,-1-1,1 1,-1-1,0 1,0 0,0-1,-1 1,0 0,0 2,-37 146,-3-85,-2-2,-3-1,-3-3,-2-2,-13 8,-45 56,104-121,1-1,-1 0,1 1,0 0,0-1,0 1,0 0,0 1,1-1,0 0,-1 1,1 0,0-1,1 1,-1 0,1 0,-1 0,1 0,0 0,1 0,-1 0,1 0,0 1,0-1,0 0,0 0,1 0,0 0,0 0,0 0,0 0,0 0,1 0,0 0,0 0,0-1,0 1,1-1,-1 0,1 1,0-1,0 0,0-1,0 1,1 0,122 46,-112-47,0 0,-1 2,1-1,-1 2,0 0,0 0,-1 1,0 1,0 0,0 1,-1 0,0 1,-1 0,0 1,0 0,-1 0,0 1,-1 0,0 1,2 4,-9-11,1 1,-1-1,-1 1,1-1,-1 1,0-1,0 1,0-1,-1 1,0-1,0 0,-1 1,1-1,-1 0,0 0,0 0,-1 0,0 0,1-1,-2 1,1-1,0 1,-1-1,-1 0,-8 7</inkml:trace>
  <inkml:trace contextRef="#ctx0" brushRef="#br0" timeOffset="839.925">944 1102,'-1'1,"1"0,-1-1,1 1,0 0,-1 0,1-1,0 1,0 0,0 0,-1-1,1 1,0 0,0 0,0 0,0-1,0 1,1 0,-1 0,0-1,0 1,0 0,1 0,-1-1,0 1,1 0,-1 0,0-1,1 1,-1-1,1 1,-1 0,1-1,0 1,-1-1,1 1,-1-1,1 1,0-1,0 0,-1 1,1-1,0 0,0 0,-1 1,1-1,0 0,0 0,-1 0,1 0,0 0,0 0,0 0,-1 0,1 0,0 0,0-1,-1 1,1 0,0-1,0 1,-1 0,1-1,0 1,-1-1,1 1,-1-1,1 1,0-1,15-5,0-1,-1-1,1 0,-2-1,1-1,-1 0,-1-1,0 0,0-1,-1-1,-1 0,0 0,-1-1,0 0,-1-1,-1 0,0-1,3-11,-9 22,-1 0,1 0,-1 1,0-2,-1 1,1 0,-1 0,0 0,0 0,-1 0,0 0,0 0,0 0,0 0,-1 0,1 1,-1-1,0 0,-1 1,1-1,-1 1,0 0,0 0,0 0,-1 0,0 1,1-1,-1 1,0 0,0 0,-1 0,1 1,-1 0,1 0,-1 0,0 0,0 0,0 1,0 0,0 0,0 1,0-1,0 1,0 0,0 0,0 1,0-1,0 1,0 0,-2 1,-4 2,-1 0,1 1,0 0,1 0,-1 1,1 0,0 1,1 1,0-1,0 1,0 1,1 0,1 0,-1 0,1 1,1 0,0 0,0 1,1 0,1 0,0 0,0 0,1 1,0 0,1-1,0 1,1 0,1 0,0 1,-1-3,0 0,1 1,0-1,1 0,0 1,1-1,0 0,0 0,1 0,1 0,-1-1,2 1,-1-1,1 0,1 0,0-1,0 1,0-1,1-1,0 1,1-1,0 0,0-1,0 0,1 0,0-1,0 0,0 0,0-1,1 0,0-1,0 0,6 0,0 0,0-2,0 0,0-1,0 0,0-1,0-1,0-1,0 0,-1-1,1-1,-1 0,0-1,-1-1,1 0,-1-1,5-4,8-10</inkml:trace>
  <inkml:trace contextRef="#ctx0" brushRef="#br0" timeOffset="1269.899">1500 739,'2'6,"0"0,0-1,1 0,-1 1,1-1,0 0,1 0,-1-1,1 1,0-1,0 1,0-1,1-1,0 1,-1 0,1-1,2 1,37 35,14 120,-21-36,-37-122,0 0,0 0,1 0,-1 0,1 0,-1 0,0-1,1 1,-1 0,1 0,0 0,-1-1,1 1,0 0,-1 0,1-1,0 1,0-1,0 1,0-1,-1 1,1-1,0 1,0-1,0 0,0 0,0 1,0-1,0 0,0 0,0 0,0 0,0 0,0 0,0 0,0 0,0-1,0 1,0 0,0-1,0 1,0 0,-1-1,1 1,0-1,0 0,0 1,-1-1,1 0,0 1,0-1,-1 0,1 0,-1 1,1-1,-1 0,1 0,-1 0,1 0,-1 0,0 0,1 0,31-70,-29 63,137-335,-103 263,-27 65</inkml:trace>
</inkml:ink>
</file>

<file path=ppt/ink/ink1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52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311 240,'-1'1,"-1"0,0 1,1-1,-1 0,1 1,-1-1,1 1,0 0,0-1,-1 1,1 0,1 0,-1 0,0 0,0 0,1 0,-1 0,1 0,-1 0,1 0,0 0,0 0,0 0,0 0,0 0,0 0,1 0,-1 0,1 2,19 178,10 123,-48-157,14-100,8-26</inkml:trace>
  <inkml:trace contextRef="#ctx0" brushRef="#br0" timeOffset="518.338">1 324,'15'-24,"1"0,1 1,1 0,1 2,1 0,1 1,1 1,1 2,0 0,1 1,1 1,0 1,1 2,0 0,1 2,0 1,1 1,22-3,-28 7,0 2,0 1,0 1,0 0,0 2,0 0,20 6,-39-7,1 0,0 1,-1-1,1 1,-1 0,0 0,1 0,-1 0,0 0,0 1,-1 0,1-1,0 1,-1 0,0 0,1 0,-1 1,0-1,-1 1,1-1,-1 1,1-1,-1 1,0 0,-1-1,1 1,-1 0,1 0,-1 0,0 3,-1 3,0 0,-1 1,0-1,0 0,-1 0,-1 0,0-1,0 1,0-1,-1 0,-2 1,-22 30,-2-1,-1-2,-2-1,-14 10,-27 28,71-72,1 1,-1-1,0 1,1-1,0 1,0 0,0 1,0-1,0 0,1 1,-1 0,1-1,0 1,0 0,1 0,-1 0,1 0,0 1,0-1,0 0,0 0,1 1,0-1,0 0,0 1,0-1,1 0,-1 1,1-1,1 0,-1 0,0 1,1-1,0-1,0 1,0 0,0 0,2 2,12 4,0 0,0-1,1-1,0 0,1-2,-1 0,15 3,62 24,-84-28,0 0,-1 1,0 0,0 1,0 0,-1 0,0 1,0 0,-1 0,4 5,-9-9,1 0,-1 0,1-1,-1 1,0 1,-1-1,1 0,-1 0,0 1,0-1,0 0,-1 1,1-1,-1 1,0-1,0 1,-1-1,1 1,-1-1,0 0,0 1,-1-1,1 0,-1 0,0 0,-2 4,-5 6,0-1,-1 0,0-1,-1 0,-1 0,1-1,-2-1,0 0,0 0,0-1,-1-1,-1-1,1 0,-1 0,0-2,-1 0,-10 2,1-1,8-2,-1 1,1-2,-1-1,1 0,-1-1,0-1,1 0,-13-3,17 1,0 0,0-2,0 1,0-2,1 0,-1 0,1-1,1 0,-11-8,8 4</inkml:trace>
</inkml:ink>
</file>

<file path=ppt/ink/ink1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55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374 337,'-19'-5,"0"1,0 0,0 1,-1 2,1 0,-1 0,1 2,-1 1,1 0,-1 1,1 1,0 1,-5 3,17-5,1 1,-1 0,1 0,0 0,0 1,1 0,-1 0,1 1,0-1,0 1,1 0,0 1,0-1,0 1,1 0,0 0,0 0,1 0,0 0,0 0,1 1,0-1,0 1,0-1,1 1,0-1,1 1,0-1,0 2,0 1,1 1,0-1,0 0,1 0,0 0,1 0,0-1,0 1,1-1,0 0,1 0,0-1,1 1,-1-2,2 1,-1-1,1 0,0 0,0-1,8 5,-7-10,1 1,-1-1,1-1,-1 0,0 0,1-1,-1 0,0-1,1 0,-1 0,0-1,0 0,-1-1,1 0,-1 0,0-1,0 0,0 0,0-1,-1 0,0 0,-1-1,1 0,3-5,4 0,16-16,0-1,-2-1,-1-2,-2 0,-1-2,-2-1,-1-1,-2-1,-1 0,-1-5,-10 22,-35 91,26-64,0-1,1 1,-1 0,1-1,1 1,-1 0,1 0,0-1,1 1,0 0,0 0,0-1,1 1,0-1,0 1,0-1,1 0,0 0,1 0,-1 0,1 0,0-1,0 1,1-1,0 0,-1-1,2 1,-1-1,0 0,1 0,0-1,0 0,0 0,0 0,1-1,0 1,15-1,0-1,-1-1,1-1,0-1,0-1,0-1,-1-1,0-1,0 0,0-2,-1 0,0-1,-1-2,0 0,0 0,-2-2,1 0,-1-1,-1-1,-1-1,0 0,-1-1,-1 0,1-4,-5 12,0-1,-1 0,-1 0,0-1,0 0,-1 0,0-1,-1 0,0 0,-1 0,-1-1,0 1,0-1,-1 0,-1 1,0-1,-1 0,-1-6,0 16,0 0,0 0,0 1,0-1,0 0,-1 0,0 1,1-1,-1 1,0 0,0-1,0 1,-1 0,1 0,0 0,-1 0,1 1,-1-1,0 1,0 0,1-1,-1 1,0 0,0 1,0-1,0 0,0 1,0 0,0 0,0 0,0 0,0 0,-1 0,1 1,0-1,-1 2,-6 0,0 1,0 0,1 1,-1 0,1 0,0 1,0 0,0 1,1 0,-4 3,4-2,1 0,-1 1,1 0,1 0,-1 0,2 1,-1 0,1 1,0-1,1 1,0 0,3-6,-1 0,1-1,1 1,-1 0,1 0,-1 0,1 0,0 0,0 0,1-1,-1 1,1 0,0 0,0 0,0-1,1 1,-1 0,1-1,0 1,0-1,0 0,0 0,1 1,-1-2,1 1,0 0,0 0,0-1,0 0,3 2,9 4,2-1,-1-1,1 0,-1-1,1-1,1 0,-1-2,0 0,1 0,0-2,-1 0,1-1,-1-1,0-1,1 0,-1-2,0 1,-1-2,8-4,29-3,-50 11,0 0,0 1,0-1,0 1,0 0,0 0,0 0,0 0,0 1,1-1,-1 1,0 0,0 0,1 0,-1 0,0 0,1 1,-1 0,0-1,0 1,0 0,0 1,0-1,0 0,0 1,0 0,0 0,-1 0,1 0,-1 0,1 0,-1 0,0 1,0 0,0-1,0 1,-1 0,1 0,-1 0,1 0,-1 0,1 2,2 41,-4-39,0 0,0 0,0 0,1 0,0-1,1 1,-1 0,1 0,1-1,-1 1,1-1,0 0,0 0,1 0,0 0,0-1,0 1,1-1,0 0,2 2,6-1,0 1,0-1,1-1,0-1,0 0,0 0,0-2,1 0,-1 0,1-1,0-1,-1-1,1 0,-1-1,1 0,-1-1,0-1,0 0,0-1,-1 0,1-1,-1-1,-1 0,1 0,3-5,-3 5,-1-1,0-1,0 1,-1-2,0 0,0 0,-1-1,-1 0,0-1,0 0,-1 0,-1-1,0 0,-1 0,0-1,-1 0,-1 0,0 0,1-10,-5 20,1 1,-1 0,-1 0,1-1,0 1,-1 0,0 0,1 0,-1 0,0 0,-1 0,1 0,0 0,-1 0,0 0,0 1,0-1,0 1,0-1,0 1,0 0,-1 0,1 0,-1 0,0 0,0 1,1-1,-1 1,0 0,0-1,0 1,0 1,-1-1,1 0,0 1,0 0,0-1,-1 1,1 1,0-1,0 0,0 1,-1-1,1 1,0 0,0 0,0 1,0-1,0 0,0 2,-11 5,1 1,1 1,0 0,0 0,1 2,0-1,1 1,1 1,0 0,0 0,1 1,1 0,0 0,1 1,1-1,0 1,1 1,1-1,0 1,1-1,0 8,2-17,1 1,-1 0,1 0,0 0,1-1,0 1,0-1,0 1,1-1,0 0,0 0,0 0,1 0,0-1,0 1,1-1,-1 0,1 0,0-1,1 1,-1-1,1 0,-1-1,1 1,0-1,6 2,11 5,1-2,0 0,1-1,0-1,-1-2,18 1,105-7,-110-4</inkml:trace>
</inkml:ink>
</file>

<file path=ppt/ink/ink1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02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1,'-15'3,"-1"0,1 2,0 0,1 0,-1 1,1 1,0 1,1 0,0 0,0 2,1-1,-7 8,17-16,1 1,0-1,1 0,-1 0,0 1,0-1,0 1,1-1,-1 1,1-1,-1 1,1-1,0 1,-1 0,1-1,0 1,0-1,0 1,0 0,0-1,1 1,-1 0,0-1,1 1,-1-1,1 1,0-1,-1 1,1-1,0 0,0 1,0-1,0 0,0 0,0 1,0-1,1 0,-1 0,0 0,1 0,-1-1,0 1,1 0,0 0,74 25,-67-24,19 5,-19-7,0 1,0 0,0 1,-1 0,1 0,-1 1,0 0,1 0,-1 1,-1 0,1 1,0 0,-1 0,0 0,0 1,-1 0,0 0,0 1,0 0,-1 0,1 1,-5-5,0-1,-1 1,1 0,-1 0,1 0,-1 0,0-1,0 1,-1 0,1 0,0 0,-1 0,0 0,1-1,-1 1,0 0,-1-1,1 1,0-1,-1 1,1-1,-1 1,0-1,0 0,0 0,0 0,0 0,0 0,-1-1,1 1,0-1,-1 1,0-1,1 0,-1 0,-1 1,-105 25,105-26,-112 21,91-19</inkml:trace>
</inkml:ink>
</file>

<file path=ppt/ink/ink1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5:59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382 565,'-24'1,"0"2,0 1,0 1,1 1,0 1,0 1,1 1,0 1,0 1,1 1,-15 11,28-18,1 0,1 0,-1 1,1 0,0 0,0 0,1 1,0 0,0 0,0 0,1 1,0-1,1 1,-1 0,2 0,-1 1,1-1,0 0,1 1,0-1,0 1,1-1,0 1,0 0,1-1,0 1,1-1,0 0,0 1,1-1,0 0,0 0,2 1,0-1,0-1,1 0,-1 0,1 0,1-1,-1 0,1-1,0 1,1-1,-1 0,1-1,0 0,0 0,1-1,-1 0,0 0,1-1,0 0,0-1,0 0,-1 0,1-1,8 0,8 0</inkml:trace>
  <inkml:trace contextRef="#ctx0" brushRef="#br0" timeOffset="301.419">862 536,'-33'28,"2"2,0 1,3 1,0 2,2 0,-17 33,40-63,0 0,0 0,1 1,0-1,0 1,0-1,0 1,0 0,1-1,0 1,0 0,1 0,-1 0,1 0,0 0,0 0,1 0,-1 0,1 0,0 0,1 0,-1-1,1 1,0 0,0-1,0 0,1 1,-1-1,1 0,0 0,0 0,1-1,-1 1,3 1,-1-2,0 1,0-1,0 1,1-1,0-1,0 1,0-1,0 0,0-1,0 1,0-1,0-1,1 1,-1-1,0 0,0 0,1-1,-1 1,0-2,0 1,0-1,0 0,0 0,0 0,0-1,-1 0,1 0,-1 0,0-1,0 0,0 0,0 0,-1-1,0 1,0-1,0 0,0 0,-1 0,0-1,0 0,0 1,-1-1,2-4,0-15,0-1,-2 1,0-1,-2 0,-1 0,-1 1,-2-7,3 27,-10-61,4 38</inkml:trace>
  <inkml:trace contextRef="#ctx0" brushRef="#br0" timeOffset="735.653">1030 1045,'10'-12,"77"-89,-4-5,10-24,-92 127,20-25,-20 28,-1 0,0-1,1 1,-1 0,0-1,1 1,-1 0,0 0,1-1,-1 1,1 0,-1 0,0 0,1-1,-1 1,1 0,-1 0,1 0,-1 0,0 0,1 0,-1 0,1 0,-1 0,1 0,-1 0,1 1,-1-1,0 0,1 0,-1 0,1 0,-1 1,0-1,1 0,-1 0,0 1,1-1,-1 0,0 1,1-1,-1 0,0 1,0-1,1 1,-1-1,0 0,0 1,0-1,1 1,-1-1,0 0,0 1,0-1,0 1,0-1,0 1,0-1,0 1,0-1,0 1,0-1,0 0,-1 1,1-1,0 1,4 30,-5-25,1-1,0 1,0-1,0 1,0-1,1 1,0-1,1 1,-1-1,1 0,0 0,0 1,0-1,1-1,0 1,0 0,0-1,0 1,1-1,0 0,0 0,0-1,0 1,1-1,-1 0,1 0,0 0,0-1,0 1,1-1,2 0,-1 0,1-1,-1 0,1 0,-1-1,1 0,0 0,-1-1,1 0,-1 0,1-1,-1 0,1 0,-1 0,0-1,0-1,-1 1,1-1,0 0,-1 0,0-1,0 0,-1 0,1 0,-1-1,0 0,-1 0,1 0,-1-1,1-2,81-202,-78 192</inkml:trace>
  <inkml:trace contextRef="#ctx0" brushRef="#br0" timeOffset="1400.238">2414 452,'-15'-6,"1"1,-1 1,0 1,0 0,0 1,0 0,-1 2,1 0,0 0,-1 1,1 1,0 1,0 0,0 1,0 0,1 1,-1 1,13-5,0 0,-1 0,1 1,0-1,0 0,0 1,0-1,0 1,0 0,0 0,1 0,-1 0,1 0,-1 0,1 0,0 0,0 0,0 1,0-1,0 1,0-1,1 1,-1-1,1 1,-1-1,1 1,0-1,0 1,0-1,1 1,-1-1,1 1,-1-1,1 1,0-1,0 0,0 1,0-1,0 0,0 0,1 1,-1-1,1 0,0 0,80 85,-77-85,-1 1,1-1,-1 1,0 0,0 0,0 1,-1 0,1-1,-1 1,0 0,0 0,0 1,0-1,-1 1,1-1,-1 1,-1 0,1 0,-1 0,1 0,-2 0,1 0,0 0,-1 0,0 0,0 0,-1 0,1 1,-1-1,0 0,-2 4,-4 2,-1 0,-1 0,0-1,-1 0,0 0,0-1,-1-1,0 0,-1 0,0-1,0 0,0-1,-1-1,0 0,0-1,-3 1,-4-1,8-4</inkml:trace>
  <inkml:trace contextRef="#ctx0" brushRef="#br0" timeOffset="1649.005">2894 169,'-19'43,"-17"48,-1 19,0-6,7-10,8-12,8-15,7-14,3-11,4-8,1-5,1-3,-1 0,1-1,-1 1,-1-4</inkml:trace>
  <inkml:trace contextRef="#ctx0" brushRef="#br0" timeOffset="1898.645">2414 705,'38'-9,"32"-4,14 1,-3 2,-10 3,-8 3,-9 6,-10 4,-2 0,-4-1,-3 0,-8-3</inkml:trace>
  <inkml:trace contextRef="#ctx0" brushRef="#br0" timeOffset="2169.634">3486 621,'-30'4,"0"2,0 0,0 2,1 2,1 0,0 2,0 1,1 1,-21 15,-8 39,54-66,1-1,0 1,1 0,-1 0,0 0,0-1,1 1,-1 0,1 0,0 0,0 0,-1 0,1 0,0 0,0 0,1 0,-1 0,0 0,1 0,-1 0,1 0,0-1,0 1,-1 0,1 0,0-1,0 1,1 0,-1-1,0 1,1-1,-1 0,0 1,1-1,0 0,-1 0,1 0,0 0,-1 0,1 0,2 0,6 1,0-1,0-1,1 0,-1 0,0-1,1 0,-1-1,0 0,0 0,0-1,0-1,-1 0,1 0,-1 0,0-2,-1 1,2-1,18-8,12-7,-28 13,0 1,0 1,1 0,0 0,0 1,1 1,-1 1,1-1,0 2,0 0,0 1,5 0,-9 4,-1 1,0 0,0 1,0 0,-1 0,0 1,0 0,0 0,-1 1,0 0,0 0,-1 1,1 0,-2 0,2 3,4 3</inkml:trace>
  <inkml:trace contextRef="#ctx0" brushRef="#br0" timeOffset="2499.943">3740 932,'212'-277,"-161"228,-50 49,-1-1,1 1,-1 0,1-1,-1 1,1 0,-1 0,1 0,0 0,-1-1,1 1,-1 0,1 0,0 0,-1 0,1 0,0 0,-1 1,1-1,-1 0,1 0,-1 0,1 1,0-1,-1 0,1 0,-1 1,1-1,-1 1,1-1,-1 0,0 1,1-1,-1 1,1-1,-1 1,0-1,1 1,-1-1,0 1,0-1,1 1,-1 0,0-1,0 1,0-1,0 1,0 0,0-1,0 1,0-1,0 1,0 0,0-1,0 1,0-1,-1 1,-4 40,4-39,-1 9,-14 119,16-126,1 0,-1 1,1-1,0 0,0 0,1 1,-1-1,1 0,0 0,0-1,0 1,0 0,1-1,0 1,-1-1,1 0,1 0,-1 0,0 0,1 0,-1-1,1 1,0-1,0 0,0-1,0 1,0 0,1-1,3 1,-1 0,1 0,0-1,0 0,-1-1,1 0,0 0,0-1,0 0,-1 0,1 0,-1-1,1-1,-1 1,1-1,-1 0,0-1,-1 1,1-2,0 1,3-4,6-6,0 0,-1-2,0 0,-1 0,-1-1,-1-1,3-5,2-3,-1 3</inkml:trace>
  <inkml:trace contextRef="#ctx0" brushRef="#br0" timeOffset="2731.299">4784 0,'-14'43,"-5"34,-4 8,2 0,4-11,6-12,4-13,4-4,1-6,3-4,-1-3,6-3,1-1,0 0,-2-6</inkml:trace>
  <inkml:trace contextRef="#ctx0" brushRef="#br0" timeOffset="2985.494">4417 452,'34'-10,"25"-3,7 1,3 2,-6 3,-9 3,-14 1</inkml:trace>
</inkml:ink>
</file>

<file path=ppt/ink/ink1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05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396 180,'-2'1,"0"1,0-1,0 1,1-1,-1 1,0 0,1-1,-1 1,1 0,0 0,0 0,-1 0,1 0,1 0,-1 1,0-1,0 0,1 0,-1 1,1-1,0 0,0 1,0-1,0 0,0 2,0-1,-3 372,2-153,-28-83,20-115</inkml:trace>
  <inkml:trace contextRef="#ctx0" brushRef="#br0" timeOffset="235.822">0 660,'39'-5,"31"-6,14-1,-3 1,-5-3,-11 2,-12 3,-10-3,-8 2,-4 2,-4-2,0 0,-6-3,-6 1</inkml:trace>
  <inkml:trace contextRef="#ctx0" brushRef="#br0" timeOffset="601.474">819 124,'-42'381,"38"-349,-1-4,2 0,0 0,2 1,1-1,1 1,2-1,1 0,1 0,1 0,6 14,-11-38,1 0,0-1,-1 0,2 1,-1-1,0 0,0 0,1 0,0 0,-1-1,1 1,0-1,1 0,-1 1,0-1,0-1,1 1,-1 0,1-1,0 0,-1 0,1 0,0 0,0-1,0 1,-1-1,1 0,0 0,0 0,0-1,0 1,1-2,115-50,68-75,-186 127,0-1,0 1,0 0,0-1,1 1,-1 0,0 0,0 0,0 1,0-1,0 1,0-1,0 1,0-1,0 1,0 0,0 0,0 0,0 0,0 0,0 1,-1-1,1 0,-1 1,1-1,-1 1,1 0,-1 0,0-1,0 1,0 0,0 0,0 0,0 0,-1 0,1 0,-1 0,1 2,20 28,44 6,-42-31</inkml:trace>
  <inkml:trace contextRef="#ctx0" brushRef="#br0" timeOffset="1252.696">1750 631,'-22'9,"1"1,-1 1,1 1,1 0,0 2,1 0,1 1,0 1,1 1,-6 7,22-22,-1 0,0-1,1 1,-1 0,1 0,-1 0,1 1,0-1,0 0,0 0,0 1,0-1,1 1,-1-1,1 0,0 1,-1-1,1 1,0-1,0 1,1-1,-1 1,0-1,1 1,0-1,-1 1,1-1,0 0,0 0,1 1,-1-1,0 0,1 0,-1 0,1 0,-1 0,1-1,0 1,0 0,0-1,0 0,0 1,0-1,1 0,-1 0,0 0,0 0,1 0,-1-1,1 1,-1-1,1 1,-1-1,2 0,13-1,1-1,-1 0,0-2,0 0,0-1,-1 0,0-1,0-1,0-1,-1 0,0-1,0 0,-1-2,0 1,-1-2,3-4,12-5,-18 13,-9 6,0 0,0 0,-1 1,1-1,1 1,-1-1,0 1,0-1,0 1,1-1,-1 1,1 0,-1 0,1 0,-1 0,1 0,0 0,-1 0,1 1,0-1,0 1,0-1,0 1,-1 0,1-1,0 1,0 0,0 0,0 0,0 1,0-1,-1 0,1 1,0-1,0 1,0 0,-1-1,1 1,0 0,-1 0,1 0,-1 0,1 1,0 0,7 58,-10-57,0 1,1 0,-1-1,1 1,0 0,0-1,0 1,1 0,-1-1,1 1,0-1,0 1,0-1,0 1,1-1,0 1,-1-1,1 0,0 0,0 0,1 0,-1 0,1-1,-1 1,1-1,0 1,0-1,0 0,0 0,0-1,1 1,-1 0,0-1,1 0,-1 0,1 0,0 0,-1-1,3 1,12-4,-1-1,0-1,-1 0,1-1,-1-1,0 0,-1-1,0-1,0 0,-1-1,0-1,-1 0,0-1,0-1,-2 1,1-2,-2 0,4-6,-6 11,18-21,-2-1,-1 0,-2-2,-1 0,-1-1,-2-1,-2-1,-1-1,-2 0,-1 0,-2-1,-2 0,-1-1,0-26,-5 59,0 0,-1-1,0 1,0-1,0 1,-1-1,1 1,-2 0,1-1,-1 1,0 0,0 0,0 0,-1 0,0 0,0 1,-1-1,0 1,0 0,0 0,0 0,-1 1,0-1,0 1,3 4,-1 1,1-1,-1 1,1 0,-1 0,1 0,-1 0,1 0,0 0,0 1,-1-1,1 1,0-1,0 1,0 0,1 0,-1 0,0 0,1 0,-1 0,1 0,0 1,0-1,0 0,0 1,0-1,0 1,1-1,-1 1,1 2,-1-2,-10 32,1 0,2 1,2 0,-2 34,0-2,5-46,0 0,2 0,1 0,0 0,2 0,0 0,2 0,0 0,1-1,2 0,0 0,1 0,1-1,1 0,1-1,0 0,1-1,2 0,14 15,-28-32,0 0,1 0,-1 0,1 0,-1 0,1 0,0 0,-1 0,1 0,0-1,-1 1,1 0,0 0,0-1,0 1,0-1,0 1,0 0,0-1,0 0,0 1,0-1,0 0,0 1,0-1,0 0,0 0,0 0,0 0,0 0,0 0,1 0,-1 0,0-1,0 1,0 0,0-1,0 1,0 0,0-1,0 0,0 1,-1-1,1 1,0-1,0 0,0 0,-1 1,1-1,0 0,-1 0,1 0,0 0,-1 0,1-1,-2-13</inkml:trace>
  <inkml:trace contextRef="#ctx0" brushRef="#br0" timeOffset="1415.018">2145 377,'43'0,"39"-4,14-3,6 1,-5 2,-10 0,-9-3,-4 0,-5 0,-10 2,-14 2</inkml:trace>
</inkml:ink>
</file>

<file path=ppt/ink/ink1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14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185 519,'-28'38,"2"1,2 1,1 1,3 1,1 1,2 1,0 6,14-41,1 0,0 1,1-1,0 0,0 1,1-1,0 1,0-1,1 0,1 1,0 2,-1-8,1-1,-1 1,0-1,1 0,0 1,0-1,0 0,0 0,0 0,0 0,1-1,0 1,-1-1,1 1,0-1,0 0,1 0,-1 0,0-1,0 1,1-1,-1 1,1-1,0 0,-1-1,1 1,0-1,-1 1,5-1,6-2,1-1,0 0,-1-1,0 0,0-1,0-1,0 0,-1-1,0 0,0-1,-1-1,0 0,-1 0,6-6,17-14,-1-1,-1-2,-2-1,-1-1,-1-1,-2-2,-2 0,-2-2,-1-1,11-28,-25 48,0 0,-2 0,0 0,-1 0,-1-1,-1 1,-1-1,0 0,-2 0,0 0,-2 1,0-1,-1 1,-1 0,-4-9,6 22,0 0,-1 0,0 0,0 0,-1 0,1 1,-1 0,-1 0,1 0,-1 0,0 1,0 0,-1 0,0 1,1 0,-1 0,-1 1,1-1,0 2,-1-1,0 1,0 0,1 1,-1-1,0 2,0-1,0 1,0 0,0 1,0 0,0 0,0 1,0 0,1 0,-1 1,1-1,-1 2,1-1,0 1,1 0,-5 4,-8 8,1 2,1 0,1 1,0 1,1 0,2 1,0 0,1 1,1 1,1 0,1 0,1 1,-2 12,6-21,0 0,1 0,0 0,1 1,1-1,0 1,1 0,1-1,1 1,0-1,0 0,2 1,0-1,1-1,0 1,1-1,1 1,0-2,1 1,1-1,0 0,0-1,1 0,6 5,3-2,0 0,0-2,1 0,1-1,0-1,0-1,1-1,1-1,-1 0,1-2,1-1,-1-1,1-1,0-1,-1-1,1-1,0-1,0-1,-1-1,1-1,7-3,-7 2,-1-1,0 0,-1-2,0-1,0 0,0-2,-2 0,1-1,-1-2,-1 0,-1-1,0 0,-1-2,0 0,5-9,-13 16,0-1,-1 0,0 0,-1-1,0 0,-1-1,0 1,-1-1,-1-1,0 1,0 0,-2-1,2-10,-4 22,0 0,-1-1,1 1,0 0,-1 1,1-1,-1 0,0 0,0 0,0 0,0 0,0 1,0-1,0 0,0 1,-1-1,1 1,-1-1,1 1,-1 0,0 0,1-1,-1 1,0 0,0 1,1-1,-1 0,0 0,0 1,0-1,0 1,0 0,0 0,0 0,0 0,0 0,0 0,-1 0,1 0,0 1,1-1,-1 1,0 0,0-1,0 1,0 0,0 0,1 0,-1 0,0 1,1-1,-1 0,1 1,-1-1,1 1,0-1,0 1,-1 0,1 1,-12 8,0 2,1 0,0 0,1 1,1 0,0 1,1 0,1 1,0 0,1 0,1 0,1 1,0 0,1 0,0 3,3-14,1 0,0 0,0 0,0 0,1 0,0 0,0 0,0-1,1 1,0 0,0-1,1 1,-1-1,1 0,0 1,1-2,-1 1,1 0,0-1,0 1,0-1,1 0,-1 0,1-1,5 3,2 1,0-1,0-1,1 0,0 0,0-1,0-1,1-1,-1 1,1-2,-1 0,1-1,8 0,-1-1,0-1,0-1,0-1,0-1,0-1,-1-1,0 0,0-2,-1 0,0-1,-1-1,0-1,4-4,20-16,0-1,-2-3,-2-1,-2-2,-1-2,-2-1,-2-1,-2-1,-1-2,-3-1,17-46,-35 80,-2 0,0-1,0 1,-1-1,-1 0,0 0,-1 0,0 0,-1-1,-1 1,0 0,-1 0,-1-1,0 1,-1 0,-2-8,4 20,0-1,0 1,0 0,-1 0,1 0,0 0,-1 0,1 0,-1 0,0 1,0-1,0 1,0-1,0 1,0-1,0 1,0 0,0 0,0 0,-1 0,1 1,0-1,-1 1,1-1,-1 1,1 0,0 0,-1 0,1 0,-1 0,1 0,-1 1,1-1,0 1,-1 0,1 0,0 0,-1 0,-72 63,58-36,2 1,2 1,0 0,2 1,1 0,2 1,1 0,1 0,2 1,1-1,2 1,1 0,2 0,1-1,1 1,3 5,-4-13,2 0,0 0,2 0,0-1,2 0,1-1,1 1,0-2,9 11,-7-11,38 44,-50-66,0 0,0 0,-1-1,1 1,0 0,-1-1,1 1,0 0,-1-1,1 1,-1-1,1 1,-1-1,1 1,-1-1,1 0,-1 1,1-1,-1 1,0-1,1 0,-1 1,0-1,0 0,1 0,-1 1,0-1,0 0,0 0,0 1,0-1,0 0,0 1,0-1,0 0,0 0,-1 1,1-1,0 0,0 1,-1-1,1 0,0 1,-1-1,1 0,-1 1,1-1,-1 1,1-1,-1 1,1-1,-1 1,0-1,-9-23,0 0</inkml:trace>
  <inkml:trace contextRef="#ctx0" brushRef="#br0" timeOffset="245.623">1370 492,'43'-10,"34"-7,8-2,-1 3,-9 5,-8 3,-11 3,-6 3,-5 2,-2 0,-3 1,-3 0,-9-1</inkml:trace>
  <inkml:trace contextRef="#ctx0" brushRef="#br0" timeOffset="900.626">1934 802,'28'11,"1"-2,1-1,-1-1,1-2,0 0,1-3,-1 0,0-2,1-1,-1-1,-16-2,-1-1,0 0,0-1,-1 0,0-1,0 0,0-1,-1 0,0-1,-1 0,0-1,0 0,-1-1,0 0,-1 0,-1-1,1 0,-2 0,0-1,0 1,-1-1,-1-1,0 1,0-3,-2 11,-1 0,0 0,0 0,0 0,0 0,-1-1,1 1,-1 0,-1 0,1 0,-1 0,0 0,0 0,0 0,-1 0,0 0,0 0,0 0,0 1,-1-1,0 1,0 0,0 0,0 0,-1 0,1 0,-1 1,0-1,0 1,0 0,-1 1,1-1,-1 1,0-1,1 1,-1 1,0-1,0 1,0 0,0 0,-1 0,1 1,0 0,0 0,0 0,0 0,-1 1,-9 5,0 1,0 0,0 1,1 0,1 2,0-1,0 2,1-1,0 2,0 0,2 0,-1 1,2 0,0 1,0 0,-3 8,8-17,0 0,1 0,-1 0,1 1,0 0,0-1,0 1,1 0,0 0,1 1,-1-1,1 0,0 1,0-1,1 1,0-1,0 0,1 1,0-1,0 1,0-1,1 0,0 0,0 0,0 0,1 0,2 4,1-1,1-1,1 0,-1 0,1 0,0-1,1 0,0 0,0-1,0-1,1 1,0-2,0 1,0-1,1-1,-1 0,1 0,0-1,-1 0,1-1,0-1,0 1,0-2,0 1,0-2,3 0,15-6,-1-2,-1-1,0-1,-1-2,0 0,-1-2,-1 0,0-2,-1-1,-1 0,8-12,93-129,-22 13,-101 133,-16 29,9-3,1 0,0 0,1 0,1 0,0 1,1 0,0 0,1 0,0 0,1 0,0 0,1 1,1-1,0 0,1 0,0 0,1 0,1 0,0-1,0 1,4 5,4 8,-2 0,-1 1,-1 0,-1 1,-2 0,0 0,0 29,-5-42,-1-12,0 1,0-1,1 0,-1 1,1-1,0 0,0 1,0-1,1 1,-1-1,1 0,0 0,-1 1,2-1,-1 0,0 0,1 0,-1 0,1 0,0 0,0 0,0-1,0 1,1-1,-1 1,0-1,1 0,0 0,0 0,0-1,-1 1,2 0,-1-1,0 0,3 1,15 1</inkml:trace>
  <inkml:trace contextRef="#ctx0" brushRef="#br0" timeOffset="1869.165">3035 1085,'93'-139,"6"5,9 0,-100 124,-5 5,0 1,1-1,-1 1,1 0,0 0,0 1,0-1,1 1,-1-1,1 2,0-1,0 0,5-1,-8 5,0 0,0 0,-1 0,1 0,0 0,0 0,-1 0,1 1,-1-1,1 1,-1 0,1-1,-1 1,0 0,0-1,0 1,0 0,0 0,0 0,-1 0,1 0,-1 0,1 0,-1 1,0-1,1 0,-1 0,0 0,-1 0,1 0,0 0,-1 0,1 0,-1 1,1 0,-3 146,3-147,0-1,0 1,-1 0,1-1,0 1,0 0,0-1,1 1,-1-1,0 1,1 0,-1-1,1 1,-1-1,1 1,0-1,-1 1,1-1,0 0,0 1,0-1,0 0,0 0,1 0,-1 1,0-1,0-1,1 1,-1 0,1 0,-1 0,1-1,-1 1,1-1,-1 1,1-1,0 1,-1-1,1 0,-1 0,1 0,0 0,-1 0,1 0,0-1,-1 1,1 0,-1-1,1 1,-1-1,1 0,-1 1,1-1,-1 0,205-178,-27 57,-178 120,0 1,1 0,-1 0,0 0,1 0,-1 1,1-1,-1 0,1 0,-1 1,1-1,0 1,-1 0,1-1,0 1,-1 0,1 0,0 0,0 0,-1 0,1 1,0-1,-1 0,1 1,-1-1,1 1,0 0,-1-1,1 1,-1 0,1 0,-1 0,0 0,1 0,-1 0,0 0,0 1,0-1,0 0,0 1,0-1,0 1,0-1,-1 1,1-1,-1 1,1 0,-1-1,1 1,-1 0,0-1,0 1,0 0,0-1,0 2,-26 171,25-165,0-5,-1 0,0 0,1 0,0 0,0 0,0 1,1-1,0 0,-1 0,1 1,1-1,-1 0,1 1,-1-1,1 0,1 0,-1 0,0 0,1 0,0 0,0 0,0 0,1 0,-1-1,1 0,-1 1,1-1,1 0,-1 0,0 0,0-1,1 1,0-1,-1 0,1 0,2 0,15 2</inkml:trace>
  <inkml:trace contextRef="#ctx0" brushRef="#br0" timeOffset="2047.081">4362 689,'-19'38,"-7"23,2 6,4-10</inkml:trace>
  <inkml:trace contextRef="#ctx0" brushRef="#br0" timeOffset="2302.089">4221 209,'0'0</inkml:trace>
  <inkml:trace contextRef="#ctx0" brushRef="#br0" timeOffset="2646.884">4418 972,'261'-385,"-226"342,-34 43,1 1,-1-1,0 1,1 0,-1 0,0 0,0-1,0 1,1 1,-1-1,0 0,0 0,0 0,-1 0,1 1,0-1,0 0,-1 1,1-1,-1 1,1-1,-1 0,0 1,1-1,-1 1,0-1,0 1,0-1,0 1,0-1,-1 1,1-1,0 1,-1-1,1 1,-1-1,0 2,1-1,0 20,1-1,1 0,1 0,1 0,1 0,5 12,-9-27,1 0,0 0,1-1,-1 1,1-1,0 0,1 0,-1 0,1 0,0 0,0-1,0 0,1 0,-1 0,1 0,0-1,0 1,1-1,-1-1,1 1,-1-1,1 0,0 0,0-1,0 1,2-3,1 0,-1-1,0 1,0-1,-1-1,1 0,0 0,-1 0,0-1,1 0,-2-1,1 0,0 0,-1 0,0 0,0-1,-1 0,1-1,-1 1,-1-1,4-6,7-4,-8 8,0-1,0 0,-1 0,0 0,0-1,-1 1,-1-1,0 0,-1-1,0 0,1-8</inkml:trace>
  <inkml:trace contextRef="#ctx0" brushRef="#br0" timeOffset="2983.793">5180 802,'1'0,"48"-20,0-2,-2-1,0-3,-2-2,25-21,1-33,-69 80,0-1,0 0,0 0,-1 0,1 0,-1 0,0 0,0 0,0 0,0-1,-1 1,0 0,1-1,-1 1,0 0,0-1,-1 1,1 0,-1-1,1 1,-1 0,0 0,0 0,-1 0,1-1,-1 2,1-1,-1 0,0 0,-1 0,-2-1,-1 1,0 0,0 0,0 1,0 0,0 0,-1 0,1 1,-1 0,1 0,-1 0,1 1,-1 0,1 0,-1 1,1 0,-1 0,1 1,-1-1,1 1,0 1,0-1,0 1,0 0,1 0,-1 1,1 0,-3 1,-5 7,0 0,1 1,0 0,1 1,1 0,0 1,1 0,0 0,1 1,1 0,1 1,0 0,1 0,1 0,1 0,0 0,1 1,0-13,1 1,0-1,1 0,-1 1,1-1,0 1,0-1,1 1,-1-1,1 0,0 1,1-1,-1 0,1 0,0 0,1 0,-1 0,1 0,0-1,0 1,0-1,1 0,-1 0,1 0,0 0,0-1,1 1,-1-1,3 1,6 2,0-1,0 0,0-1,0-1,1 0,-1-1,1 0,0-1,0-1,-1 0,1-1,0 0,0-1,4-1,185-62,-169 49</inkml:trace>
  <inkml:trace contextRef="#ctx0" brushRef="#br0" timeOffset="3462.859">6111 435,'-50'31,"1"2,1 2,2 2,2 1,1 3,2 2,2 2,36-43,0 0,0 1,0 0,0 0,1 0,-1 0,1 0,0 0,0 1,0-1,0 1,1-1,0 1,-1 0,1-1,0 1,1 0,-1 0,1 0,0 0,-1 0,2 0,-1 0,0-1,1 1,0 0,0 0,0 0,0-1,1 1,-1 0,1-1,0 1,0-1,0 0,1 0,-1 0,1 0,0 0,0 0,9 3,0 0,1-1,-1 0,1-1,0 0,0-1,1-1,-1 0,1-1,-1 0,1-1,-1-1,1 0,-1 0,1-2,-1 0,0 0,0-1,0-1,-1 0,0 0,0-2,0 1,0-2,4-4,13-9,-1-2,-2-1,0-1,-2-1,-1-1,-1-1,-1-1,-1-1,-2-1,-1-1,3-10,6-17,-9 24,-1 0,-2-1,-1 0,-2-2,-2 1,-1-1,0-18,-7 51,0 1,-1-1,0 0,0 0,0 0,0 0,-1 1,0-1,0 0,0 0,0 1,-1-1,0 1,0-1,0 1,0 0,-1-1,0 1,0 1,0-1,0 0,0 1,-1 0,0-1,1 1,-1 1,0-1,-1 0,1 1,0 0,-1 0,1 1,-1-1,0 1,1 0,-1 0,0 0,0 1,0-1,0 1,-3 1,-7 4,0 1,0 1,0 0,1 1,0 0,1 1,-1 1,2 0,0 1,0 0,1 1,0 0,1 0,0 2,1-1,1 1,0 0,1 1,0 0,0 2,-1 3,1 0,1 1,1-1,1 1,1 0,0 1,2-1,0 0,1 0,2 1,0-1,1 0,1 0,1 0,1-1,0 0,2 0,0 0,2-1,0 0,1-1,1 0,0-1,11 12,2-3,0-1,2-1,1-1,0-1,2-2,0-1,1-1,1-2,1-1,12 3,67 2,-88-19</inkml:trace>
</inkml:ink>
</file>

<file path=ppt/ink/ink1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13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0,'0'720,"1"-720,-1-1,1 0,-1 1,1-1,0 0,-1 1,1-1,0 1,-1-1,1 1,0-1,-1 1,1 0,0-1,0 1,0 0,-1 0,1 0,0-1,0 1,0 0,0 0,-1 0,1 0,0 0,0 1,0-1,0 0,-1 0,1 0,0 1,0-1,-1 0,1 1,0-1,0 1,-1-1,1 1,0-1,-1 1,1-1,-1 1,1 0,-1-1,1 1,-1 0,1 0,-1-1,0 1,1 0,-1 0,0-1,0 1,1 0,-1 0,0 0,0 0,0-1,0 1,0 0,0 0,0 0,187-155,-169 141,1 0,1 2,0 0,1 1,0 1,0 1,1 1,0 1,0 1,0 0,1 2,14 0,-34 3,1 0,0 1,-1 0,1-1,-1 1,1 0,-1 0,0 1,1-1,-1 1,0 0,0 0,0 0,0 0,0 0,0 1,-1-1,1 1,-1 0,0 0,0 0,0 0,0 0,0 0,-1 0,1 1,-1-1,0 0,0 1,0 0,0-1,-1 1,0 0,1 6,0 0,-1 0,0 0,-1 0,0 0,0 0,-1 0,-1 0,1-1,-2 1,-2 5,-4 4,-2-1,0-1,-1 0,-1 0,-1-2,0 1,-1-2,0 0,-1-1,-1-1,0 0,0-2,-1 0,-1-1,0 0,0-2,0-1,-1 0,0-1,0-2,-1 0,19-2,-1 0,1-1,-1 1,1-1,-1 0,0 0,1 0,-1 0,1-1,-1 1,1-1,-1 0,1 0,0 0,-1 0,1-1,0 0,0 1,0-1,0 0,0 0,0-1,1 1,-1-1,1 1,0-1,-1 0,1 0,0 0,1 0,-1 0,0 0,1-1,0 1,0 0,0-1,0 1,0-1,1 1,0-1,-1-2,4-21,1 2</inkml:trace>
  <inkml:trace contextRef="#ctx0" brushRef="#br0" timeOffset="316.082">566 734,'49'9,"1"-2,0-2,0-2,1-2,-1-3,17-4,-49 4,0 0,0-2,-1 0,1-1,-1-1,0-1,-1 0,10-6,-20 9,0 0,0 0,0 0,0 0,-1-1,1 0,-1 0,-1-1,1 0,-1 1,0-2,0 1,-1 0,1-1,-1 1,-1-1,1 0,-1 0,-1 0,1 0,-1 0,0-3,-1 7,0 0,0-1,0 1,-1-1,1 1,-1 0,0-1,0 1,0 0,0-1,0 1,-1 0,0 0,1 0,-1 1,0-1,-1 0,1 1,0-1,-1 1,1-1,-1 1,0 0,0 0,0 1,0-1,0 1,0-1,0 1,0 0,-1 0,1 0,-3 0,-3-1,0 1,0 0,1 1,-1-1,0 2,0-1,0 1,0 1,1-1,-1 2,1-1,-9 4,5 1,0 0,0 0,1 1,0 1,1 0,-1 0,2 1,-1 1,1-1,1 1,0 1,1 0,0 0,1 0,0 1,1 0,0 0,1 0,-2 13,3-17,2 0,-1 1,1-1,0 0,1 0,0 1,1-1,0 0,0 0,1 0,0 0,1 0,0 0,0 0,1-1,0 1,0-1,1 0,0-1,1 1,-1-1,1 0,1 0,0-1,-1 1,2-2,-1 1,1-1,0 0,0 0,12 5,1-1,0-1,1-1,0-1,0 0,0-2,6 0,4-1</inkml:trace>
</inkml:ink>
</file>

<file path=ppt/ink/ink1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11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1,'17'73,"6"393,12-158,-26-220,-7-64</inkml:trace>
  <inkml:trace contextRef="#ctx0" brushRef="#br0" timeOffset="244.792">1 536,'43'-4,"38"-7,16-2,-5 2,-8 3,-13-3,-10 2,-10 1,-9 3,-7 1,-4 7,-3 3,-6 0</inkml:trace>
  <inkml:trace contextRef="#ctx0" brushRef="#br0" timeOffset="480.63">847 622,'-1'12,"-1"1,1 0,1 0,0 0,1-1,1 1,0 0,0-1,1 1,1-1,0 0,1 0,0 0,1-1,0 0,0 0,2 0,-1-1,1 0,7 6,-10-13,1-1,-1 1,1-1,0-1,0 1,-1-1,1 0,0 0,0-1,0 0,0 0,0 0,0-1,0 1,0-2,0 1,0-1,0 1,-1-2,1 1,-1 0,1-1,-1 0,0-1,0 1,0-1,-1 0,1 0,-1 0,0-1,0 1,-1-1,1 0,-1 0,0-1,0 1,-1-1,0 1,0-1,0 0,0 1,-1-1,0 0,0 0,-1 0,0 0,0 0,0 0,-1-4,-5-4,-1 1,0 1,-1-1,0 1,-1 1,0-1,-1 2,0-1,0 1,-1 1,-1 0,0 0,0 1,0 1,-12-5,-34-11,33 17</inkml:trace>
</inkml:ink>
</file>

<file path=ppt/ink/ink1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09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1,'28'703,"-29"-447,5-228,-4-29,-1 1,1 0,0-1,0 1,0 0,0-1,0 1,0 0,1-1,-1 1,0 0,0-1,0 1,0 0,0-1,0 1,0 0,1 0,-1-1,0 1,0 0,0 0,1-1,-1 1,0 0,0 0,1-1,-1 1,0 0,1 0,-1 0,0 0,0 0,1-1,-1 1,0 0,1 0,-1 0,0 0,1 0,-1 0,0 0,1 0,-1 0,0 0,1 0,-1 0,0 0,1 1,-1-1,0 0,1 0,-1 0,0 0,0 0,1 1,-1-1,0 0,0 0,1 1,-1-1,0 0,0 0,0 1,1-1,-1 0,0 1,21-41,18-37,4 3,3 1,13-12,-48 71,0 1,1 0,1 1,0 0,1 1,0 1,12-7,-25 16,0 0,0 0,1 0,-1 0,0 1,0-1,1 0,-1 1,0-1,1 1,-1 0,1-1,-1 1,1 0,-1 0,0 0,1 0,-1 0,1 0,-1 0,1 1,-1-1,0 0,1 1,-1-1,1 1,-1 0,0-1,0 1,1 0,-1 0,0 0,0 0,0 0,0 0,0 0,0 0,0 0,0 0,-1 0,1 1,0-1,-1 0,1 1,-1-1,1 0,-1 1,0-1,1 2,3 78,-4-71,-22 167,21-174,0-1,0 1,0 0,1-1,-1 1,1 0,0 0,-1-1,1 1,1 0,-1 0,0 0,1-1,-1 1,1 0,0 0,0-1,0 1,0-1,0 1,0-1,1 1,0-1,-1 0,1 0,0 1,0-1,0-1,0 1,2 1,12 4</inkml:trace>
  <inkml:trace contextRef="#ctx0" brushRef="#br0" timeOffset="411.597">846 481,'-24'26,"1"1,1 2,2 0,0 1,2 2,2-1,0 2,3 0,-7 24,19-55,0-1,0 1,0 0,1 0,-1 0,0 0,1 0,0 0,-1 0,1 0,0 0,0 0,0 0,0 0,1 0,-1 0,0 0,1 0,-1 0,1 0,0-1,0 1,0 0,0 0,0 0,0-1,0 1,0-1,1 1,-1-1,1 1,-1-1,1 0,-1 0,1 1,0-1,0 0,0-1,-1 1,1 0,0-1,0 1,0-1,0 1,0-1,0 0,0 0,0 0,0 0,0 0,0 0,0 0,0-1,0 1,0-1,0 0,1 0,7-5,0-1,-1-1,0 1,-1-1,1-1,-2 1,1-1,-1-1,0 1,-1-1,-1-1,3-5,6-7,0 1,-4 2,1 1,1 0,1 1,1 1,0 0,1 1,1 0,0 1,10-5,-25 19,0 0,0 0,0 0,0 1,0-1,0 0,1 1,-1-1,0 1,0-1,1 1,-1 0,0-1,1 1,-1 0,1 0,-1 0,0 0,1 0,-1 0,0 0,1 1,-1-1,0 0,1 1,-1-1,0 1,1-1,-1 1,0 0,0 0,0-1,0 1,0 0,0 0,0 0,0 0,0 0,0 0,0 0,-1 1,1-1,0 0,-1 0,1 1,-1-1,0 0,1 1,-1-1,0 0,0 2,6 78,-7-73,1 9,1 0,0-1,1 1,1 0,0-1,2 1,0-1,0 0,2 0,1 2</inkml:trace>
  <inkml:trace contextRef="#ctx0" brushRef="#br0" timeOffset="763.385">1213 508,'10'57,"1"-1,4-1,15 39,-30-90,0-1,1 0,0 0,-1 0,1 0,0 0,1 0,-1-1,0 1,1 0,0 0,-1-1,1 1,0-1,0 0,1 1,-1-1,0 0,1 0,-1 0,1-1,0 1,-1-1,1 1,0-1,0 0,0 0,0 0,0-1,0 1,0-1,1 1,-1-1,0 0,0 0,0-1,0 1,0 0,0-1,0 0,0 0,0 0,0 0,0 0,0-1,0 1,-1-1,1 0,-1 0,1 0,8-12,-1 0,0-1,-1 0,0 0,-1-1,-1-1,-1 1,0-1,-1 0,2-12,53-122,-47 134</inkml:trace>
  <inkml:trace contextRef="#ctx0" brushRef="#br0" timeOffset="1066.447">1750 707,'24'-25,"-1"0,-1-2,-1 0,-2-2,-1 0,-1-1,13-30,-15-13,-15 72,0-1,0 0,0 1,-1-1,1 0,0 1,-1-1,1 0,-1 1,1-1,-1 0,0 1,1-1,-1 1,0 0,0-1,0 1,0 0,-1-1,1 1,0 0,0 0,-1 0,1 0,-1 0,1 0,-1 0,1 1,-1-1,0 1,1-1,-1 1,1-1,-1 1,0 0,0 0,1 0,-1 0,-1 0,-5 2,-1 1,1 0,0 0,0 0,0 1,0 1,1-1,-1 1,1 1,0-1,1 1,-1 0,1 1,1-1,-1 1,1 0,0 1,1-1,-4 7,-1 0,2-5,0 1,1 0,0 0,1 0,0 1,1 0,0 0,1 0,0 1,1-1,0 1,0-1,1 1,1-1,0 1,1 0,0-1,1 1,0 0,1-1,0 0,0 0,1 0,1 0,0-1,1 1,0-1,0 0,3 2,3 1,0-1,1 0,0-1,1-1,0 0,1 0,0-2,0 1,1-2,0 0,0-1,0-1,1-1,0 0,5 0,11 1</inkml:trace>
</inkml:ink>
</file>

<file path=ppt/ink/ink1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3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1,'-4'4,"0"0,0 0,0 1,1-1,-1 1,1 0,0 0,1 1,-1-1,1 0,0 1,1 0,-1-1,1 1,0 0,1 1,-1-5,-7 52,2 0,2 0,3 0,4 34,-1-3,3 223,-2-277,20-37,124-148,65-20,-206 170,1-1,-1 1,1 0,0 1,0 0,1 0,-1 0,1 1,-1 0,1 0,0 1,-1 0,1 0,0 1,0 0,0 1,-1-1,7 3,-10 0,-1 0,0 1,0-1,0 1,-1 0,1 0,-1 0,0 0,0 0,0 0,-1 1,1-1,-1 0,0 1,0 0,-1-1,1 1,-1-1,0 1,0 0,-1-1,0 1,1-1,-1 1,-1-1,1 1,-1-1,1 0,-1 0,-1 1,1-1,0-1,-13 18,0-1,-1-1,-1-1,0-1,-1 0,-1-1,-1-1,-1-1,1 0,-2-2,0 0,-1-2,1 0,-2-2,0 0,1-2,-2-1,-20 2,38-4,0-1,0-1,0 1,0-1,-1-1,1 1,0-1,0-1,-1 1,1-1,0 0,0-1,0 1,0-2,0 1,1-1,-1 0,1 0,-1-1,1 1,-2-3,3-4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4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0,'0'44,"5"32,1 9,0 0,-1-10,-2-9,0-10,-2-10,-1-8,0-5,0-5,5-1,1-1,0 1,-1-5</inkml:trace>
</inkml:ink>
</file>

<file path=ppt/ink/ink1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4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4,'-5'9,"0"0,1 1,0-1,1 1,0 0,0 0,1 0,1 1,0-1,0 0,1 1,0-1,1 0,0 1,1-1,0 0,0 0,1 0,1 3,-2-11,0 0,0 0,0 0,0 0,0 0,0 0,1 0,-1-1,0 1,1-1,0 1,-1-1,1 0,0 0,-1-1,1 1,0 0,0-1,0 0,-1 1,1-1,0 0,0-1,0 1,0 0,0-1,-1 0,1 1,0-1,-1 0,1-1,0 1,-1 0,1-1,-1 1,2-2,78-73,17-52,-98 127,0 0,0-1,0 1,0 0,0 0,1 0,-1 0,0 0,1 1,-1-1,0 0,1 0,-1 1,1-1,-1 1,1 0,-1-1,1 1,0 0,-1 0,1 0,-1 0,1 0,-1 0,1 0,0 1,-1-1,1 0,-1 1,1 0,-1-1,0 1,1 0,-1-1,0 1,1 0,-1 0,0 0,0 0,0 1,0-1,0 0,0 0,0 1,0-1,0 0,36 70,-35-67,13 41,-1 1,-3 0,-2 0,-2 1,-1 0,-3 0,-2 1,-4 26,3-42,-1 1,-2-1,-2 0,0 0,-2 0,-2-1,-1 0,-1 0,-2-1,0-1,-3 0,0-1,-16 20,26-40,-1-1,0 0,0 0,-1 0,0-1,0 0,-1 0,1-1,-1 0,0-1,-1 0,1-1,-1 1,1-2,-1 1,0-1,0-1,-7 0,13-2,0 0,0-1,0 1,0-1,0 0,0 0,0 0,1-1,-1 0,1 1,0-1,0 0,0 0,0-1,0 1,1-1,0 1,-1-1,1 0,0 0,1 0,-1 0,1 0,0 0,0-1,0 1,1 0,-1 0,1-1,0 1,0-1,0 1,1 0,0 0,0-1,0 1,0 0,1 0,-1 0,1 0,1-2,14-35,1 1,2 1,2 1,18-24,7-5,3 2,3 2,34-30,-60 68,-4 6</inkml:trace>
</inkml:ink>
</file>

<file path=ppt/ink/ink1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4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1,'-5'28,"-1"20,5 6,2-6</inkml:trace>
</inkml:ink>
</file>

<file path=ppt/ink/ink1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4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1,'10'14,"3"5</inkml:trace>
</inkml:ink>
</file>

<file path=ppt/ink/ink1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5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1 292,'149'-251,"-106"213,-42 38,0-1,0 1,0 0,0-1,0 1,0 0,0 0,0 0,0 0,0 0,0 0,0 0,0 0,0 0,0 0,0 0,0 1,0-1,0 1,0-1,0 0,0 1,0 0,0-1,0 1,-1 0,1-1,0 1,0 0,-1 0,1-1,0 1,-1 0,1 0,-1 0,1 0,-1 0,1 0,-1 0,0 0,0 0,1 0,-1 0,0 0,0 0,0 0,0 0,0 0,0 1,-1-1,14 145,-13-141,0 0,0 0,1 0,0 0,0 0,0 0,0 0,1 0,0 0,0-1,0 1,1-1,0 0,0 1,0-1,0 0,0-1,1 1,-1-1,1 1,0-1,0 0,1-1,-1 1,0-1,1 1,0-1,-1-1,1 1,0-1,0 0,2 1,2-3,0 0,0 0,-1-1,1 0,-1 0,1-1,-1 0,0-1,0 0,0 0,-1-1,0 1,1-2,-2 1,1-1,-1 0,1 0,-2-1,1 0,-1 0,0 0,0-1,-1 0,0 1,-1-2,1 1,-2 0,1-1,-1 1,1-6,6-9,0 5</inkml:trace>
</inkml:ink>
</file>

<file path=ppt/ink/ink1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5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1,'-5'33,"-1"21,0 7,1-4,1-5,2-8,6-11,2-10</inkml:trace>
</inkml:ink>
</file>

<file path=ppt/ink/ink1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5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5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1,'0'934,"0"-911</inkml:trace>
</inkml:ink>
</file>

<file path=ppt/ink/ink1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26,'39'-5,"31"-1,9 0,1 1,-9 2,-11 5,-7 3,-7 1,-7-1,-5-2,-4 5,-2 0,0-2,-2 0,-4-3</inkml:trace>
</inkml:ink>
</file>

<file path=ppt/ink/ink1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6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1,'10'28,"3"11</inkml:trace>
</inkml:ink>
</file>

<file path=ppt/ink/ink1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6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4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1 201,'43'-14,"38"-10,11-1,-2-1,-5 4,-9 1,-11 4,-9 5,-2 0,-7 1,-2 4,-3 2,-4 2,-9 1</inkml:trace>
</inkml:ink>
</file>

<file path=ppt/ink/ink1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7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314 485,'-57'45,"1"3,3 2,-39 48,43-21,48-75,0 0,0-1,0 1,0 1,1-1,-1 0,1 0,0 0,-1 0,1 0,0 0,0 0,0 1,0-1,1 0,-1 0,1 0,-1 0,1 0,0 0,0 0,-1 0,2 0,-1 0,0 0,0-1,0 1,1 0,-1-1,1 1,-1-1,1 1,0-1,0 0,-1 0,1 0,0 0,0 0,2 0,3 2,0-1,0-1,1 1,-1-1,0-1,1 1,-1-1,0-1,1 1,-1-1,0 0,0-1,1 0,-1 0,-1-1,1 1,0-1,0-1,-1 1,5-5,6-3,-1-1,0-1,-1 0,-1-1,0-1,-1 0,0-3,6-7,-13 16,0-1,0 1,1 1,0 0,1 0,-1 0,2 1,-1 0,1 0,0 1,8-4,-15 11,0-1,0 1,0-1,0 1,0 0,0 0,0 0,0 0,0 1,0-1,0 0,-1 1,1 0,-1-1,1 1,-1 0,0-1,1 1,-1 0,0 0,0 0,0 0,0 0,-1 0,1 1,-1-1,1 0,-1 0,0 0,1 1,-1-1,-1 0,1 0,0 1,0-1,-1 0,1 0,-1 0,0 0,0 1,2 9,-1-5,0 1,0-1,0 1,1-1,1 1,-1-1,1 0,0 0,1 0,0 0,0 0,0 0,1-1,0 1,0-1,0 0,1 0,0-1,1 1,-1-1,1 0,0-1,0 0,0 1,0-2,1 1,0-1,0 0,0 0,0-1,4 1,1-2,0-1,0 0,0-1,0 0,-1-1,1 0,0-1,-1 0,1-1,-1 0,0-1,-1 0,1 0,-1-2,0 1,0-1,2-3,145-147,-127 122,-1-2,-2-1,-2-1,-2-1,-1-1,-2-1,-13 24,-1 0,0 0,-2 0,0 0,-1-1,-1 0,-1 0,0 1,-1-1,-1 0,-1 0,-1 1,-1-1,0 1,-3-6,5 19,0-1,0 1,-1 0,1 1,-1-1,-1 0,1 1,0 0,-1-1,0 1,0 1,0-1,-1 1,1-1,-1 1,0 1,0-1,0 1,0-1,0 1,0 1,-1-1,1 1,0 0,-1 0,1 1,-1-1,0 1,1 0,-1 1,1 0,-1-1,1 2,0-1,-1 1,1 0,0 0,0 0,0 0,0 1,0 0,1 0,-1 1,-3 2,-5 9,1 0,0 0,1 1,0 1,2 0,0 0,1 1,0 0,2 1,0-1,1 1,1 0,0 1,2-1,0 0,1 1,2 0,0-1,0 1,2-1,0 0,2 0,0 0,1 0,1-1,0 0,2 1,3 3,1-1,0 0,2-1,0 0,1-2,1 1,1-2,1 0,0-2,1 0,1-1,0-1,1-1,0 0,1-2,0-1,0-1,1-1,0 0,1-2,-1-1,1-1,0-2,0 0,1-1,-2-1</inkml:trace>
</inkml:ink>
</file>

<file path=ppt/ink/ink1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6:29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2631 735,'-5'33,"4"12,1-2</inkml:trace>
  <inkml:trace contextRef="#ctx0" brushRef="#br0" timeOffset="163.39">2602 171,'0'0</inkml:trace>
  <inkml:trace contextRef="#ctx0" brushRef="#br0" timeOffset="5166.026">3110 1,'-1'351,"-26"-135,16-76,5-95,9-33</inkml:trace>
  <inkml:trace contextRef="#ctx0" brushRef="#br0" timeOffset="5416.416">2800 424,'33'5,"26"1,13 0,-2-1,-7-1,-11-2,-8-1,-7-1,-5 0,-4 0,-1 0,-1 0,1-1,-1 1,1 0,1 0,-5 0</inkml:trace>
  <inkml:trace contextRef="#ctx0" brushRef="#br0" timeOffset="5667.989">3619 509,'-10'33,"-2"21,4 7,5-8</inkml:trace>
  <inkml:trace contextRef="#ctx0" brushRef="#br0" timeOffset="5833.471">3674 198,'0'0</inkml:trace>
  <inkml:trace contextRef="#ctx0" brushRef="#br0" timeOffset="11066.53">4098 509,'0'-2,"-1"0,1 0,0 0,-1 0,0 0,1 0,-1 0,0 0,0 0,0 1,0-1,0 0,0 1,-1-1,1 1,-1-1,1 1,-1 0,1-1,-1 1,0 0,1 0,-1 0,0 0,0 1,0-1,0 0,0 1,0-1,0 1,0 0,0 0,0 0,0 0,0 0,0 0,0 0,0 1,0-1,0 1,0-1,1 1,-1 0,0 0,0 0,0 0,1 0,-1 0,0 0,1 0,-1 1,1-1,0 1,-1-1,1 1,0 0,-1 1,-6 1,0 1,1 0,0 0,0 1,0 0,1 1,-1-1,1 1,1 0,0 1,0-1,0 1,1 0,0 0,0 1,1-1,0 1,1 0,0 0,0-1,1 1,0 0,1 1,0-1,0 0,1 0,0 0,0 0,2 3,-1-9,0 0,0 0,0 0,0 0,1 0,-1-1,1 1,0-1,0 0,0 1,0-1,0-1,0 1,0 0,1-1,-1 0,1 0,-1 0,1 0,-1 0,1-1,0 1,-1-1,1 0,0 0,-1 0,3-1,95-30,-93 26,1 0,-1-1,0 0,0-1,-1 0,0 0,0-1,-1 1,0-2,0 1,-1 0,0-1,0 0,-1 0,0-1,-1 1,0-1,-1 0,0 0,0 0,-1 0,0 0,-1 0,0 0,0 0,-1 0,-1 0,-1-6,1 12,0 0,-1 0,1 0,-1 0,0 1,0-1,0 1,-1-1,1 1,-1 0,0 1,0-1,0 1,0-1,0 1,0 0,-1 1,1-1,-1 1,1 0,-1 0,1 0,-1 1,0-1,1 1,-1 0,0 1,1-1,-1 1,0 0,-3 1,-12 4</inkml:trace>
  <inkml:trace contextRef="#ctx0" brushRef="#br0" timeOffset="11832.932">4465 368,'-68'214,"40"-127,45-127,2 0,2 2,1 1,2 0,2 2,2-1,-27 35,-1 0,0 0,1 0,-1 0,0 0,1-1,-1 1,1 1,0-1,-1 0,1 0,0 0,0 0,-1 0,1 1,0-1,0 0,0 1,0-1,0 0,0 1,0 0,0-1,0 1,0-1,0 1,1 0,-1 0,0 0,0 0,0 0,0 0,0 0,0 0,1 0,-1 0,0 0,0 1,0-1,0 1,0-1,0 1,0-1,0 1,0-1,0 1,0 0,0-1,-1 1,1 0,0 0,0 0,-1 0,1 0,-1 0,1 0,16 66,-13-48,0-1,1 1,2-1,-1 0,2 0,0-1,3 3,-9-17,0-1,0 0,0 1,0-1,0 0,1 0,-1 0,1-1,0 1,-1 0,1-1,0 0,0 0,0 0,0 0,0 0,0 0,0-1,0 1,0-1,0 0,0 0,0 0,0-1,0 1,0-1,0 1,0-1,0 0,0 0,0-1,0 1,0 0,-1-1,1 0,-1 0,1 1,-1-1,0-1,1 1,-1 0,0-1,-1 1,1-1,0 1,-1-1,1-1,98-163,-60 60,-34 88</inkml:trace>
  <inkml:trace contextRef="#ctx0" brushRef="#br0" timeOffset="12284.391">5227 283,'-125'15,"121"-15,0 1,1 1,-1-1,1 0,-1 1,1 0,-1 0,1 0,0 0,0 0,0 1,0-1,0 1,1 0,-1 0,1 0,0 0,0 0,0 1,0-1,0 1,1-1,-1 1,1 0,0-1,0 1,1 0,-1 0,1-1,0 1,0 1,1 2,1 0,1 1,-1-1,1-1,1 1,-1 0,1-1,0 0,0 0,1 0,0 0,0-1,0 1,1-2,0 1,0 0,6 3,42 43,-51-48,-1 0,1 0,0 0,-1 0,1 1,-1-1,0 0,-1 1,1 0,0-1,-1 1,0 0,0 0,0 0,0 0,-1 0,1 0,-1 0,0 0,0 0,-1 0,1 0,-1 0,0 0,0 0,0 0,-1-1,1 1,-1 0,0-1,0 1,0-1,0 1,-1-1,0 0,1 0,-1 0,0-1,0 1,0-1,-1 1,1-1,-1 0,-1 1,-105-2,85-8</inkml:trace>
  <inkml:trace contextRef="#ctx0" brushRef="#br0" timeOffset="-1164.505">627 537,'-12'18,"0"1,2-1,0 2,1-1,1 1,1 1,0-1,2 1,1 0,0 1,1-1,2 0,0 16,1-32,1 0,0 0,0 0,0-1,0 1,1 0,0-1,0 1,0-1,0 1,1-1,0 0,0 0,0 0,0-1,1 1,-1-1,1 0,0 1,0-2,0 1,0 0,1-1,-1 0,0 0,1 0,0-1,0 1,-1-1,1 0,0-1,0 1,0-1,0 0,0 0,0 0,0-1,-1 0,1 0,2 0,4-4,0 0,0 0,-1-1,0 0,0-1,0 0,-1-1,0 1,0-2,-1 0,0 0,-1 0,0-1,0 0,-1 0,0-1,-1 1,0-1,-1-1,0 1,-1-1,0 1,-1-1,0 0,-1 0,0 0,-1 0,-1 0,1 0,-2 0,0 1,0-1,-1 0,-2-3,3 10,0 0,-1 0,1 0,-1 0,0 1,-1-1,1 1,-1 0,0-1,0 2,0-1,-1 0,1 1,-1 0,0 0,0 1,0-1,0 1,0 0,-1 0,1 1,-1-1,1 1,-1 0,1 1,-1 0,0-1,1 2,-1-1,1 1,-1 0,0 0,1 0,0 1,-1 0,-3 2,-10 9</inkml:trace>
  <inkml:trace contextRef="#ctx0" brushRef="#br0" timeOffset="-783.099">1050 848,'141'-245,"-140"244,-1 0,0 0,0 0,0 0,0 1,0-1,0 0,1 0,-1 0,0 0,0 1,1-1,-1 0,0 0,1 1,-1-1,0 0,1 1,-1-1,1 0,0 1,-1-1,1 1,-1-1,1 1,0-1,-1 1,1-1,0 1,0 0,-1-1,1 1,0 0,0 0,0-1,-1 1,1 0,0 0,0 0,0 0,0 0,-1 0,1 0,0 1,0-1,0 0,-1 0,1 1,0-1,0 0,-1 1,1-1,0 1,-1-1,1 0,0 1,-1 0,1-1,-1 1,15 73,-15-66,1 1,0 0,0-1,1 1,0-1,0 0,1 1,0-1,0 0,1-1,0 1,1-1,-1 1,2-1,-1-1,6 7,-8-10,1-1,-1 0,1 0,-1 0,1 0,0 0,0-1,0 1,0-1,0 0,0 0,0-1,0 1,0-1,0 0,0 0,0 0,0-1,0 0,0 1,0-1,0-1,0 1,0 0,0-1,0 0,-1 0,1 0,-1 0,1-1,84-90,17-60,-92 142</inkml:trace>
  <inkml:trace contextRef="#ctx0" brushRef="#br0" timeOffset="-236.963">2038 481,'-23'4,"-1"0,1 2,0 1,1 1,0 0,0 2,1 1,0 0,1 1,0 2,1 0,-2 3,15-12,-1 0,0 1,1 0,0 1,1-1,-1 1,1 0,1 0,-1 1,1 0,0 0,1 0,0 0,0 0,1 0,0 1,1-1,-1 1,2 0,-1-1,1 1,0 0,1-1,0 1,1 0,-1-1,2 0,0 4,2-5,-1 0,1 0,0-1,1 0,-1 0,1 0,1-1,-1 0,1 0,0 0,0-1,0 0,0 0,1-1,0 0,0 0,0-1,0 0,0-1,0 1,0-1,0-1,1 0,-1 0,0-1,0 1,0-2,1 1,-1-1,0-1,-1 1,4-3,12-7,-1-1,0-2,0 0,-2-1,0-1,-1-1,-1-1,0-1,-1 0,-2-1,0-1,-1 0,-1-1,-2 0,0-1,-1-1,-1 1,-2-1,4-23,-4 24,-1-1,-1 0,-1 0,-1 0,-2 0,0 0,-2-1,0 1,-2 0,-1 0,-1 0,-1 1,-1-1,-9-17,15 37,-1 1,0 0,-1-1,1 1,-1 0,0 0,0 0,0 1,0-1,0 1,-1-1,0 1,0 0,0 1,0-1,0 1,0 0,-1 0,1 0,-1 0,0 1,1 0,-1 0,0 0,0 0,1 1,-1 0,0 0,0 0,0 0,0 1,1 0,-1 0,0 0,1 1,-1 0,1 0,-1 0,0 1,-5 3,1 0,-1 1,1 1,1 0,0 0,0 0,1 1,0 0,0 1,1-1,0 1,1 1,0-1,0 1,1-1,1 1,-1 2,-3 18,1 0,1 1,1-1,2 1,2 21,2-28,1 0,1 0,1-1,1 1,1-1,1 0,1-1,2 0,0 0,1-1,1-1,1 0,1-1,1 0,1-1,0-1,2-1,0-1,0 0,11 5,-24-16,-1-1,1-1,-1 1,1-1,0 0,1 0,-1 0,0-1,1 0,0-1,-1 1,1-1,0-1,-1 1,1-1,0 0,0 0,0-1,-1 0,1-1,-1 1,1-1,5-2,6-9</inkml:trace>
  <inkml:trace contextRef="#ctx0" brushRef="#br0" timeOffset="21088.412">288 481,'-2'-3,"1"-1,-1 1,0 0,0 0,0 0,0 0,0 0,-1 0,1 1,-1-1,0 1,0 0,0-1,0 1,0 1,0-1,-1 0,1 1,0 0,-1 0,1 0,-1 0,0 0,1 1,-1-1,1 1,-3 0,-1 0,1 1,0-1,0 1,0 0,0 1,0-1,0 1,1 1,-1-1,0 1,1 0,0 0,0 0,0 1,0 0,0 0,1 0,-1 0,1 1,0 0,-1 1,-61 116,60-102,2 0,0 0,0 0,2 1,1 0,1-1,0 1,2 0,1 5,-3-20,0 0,1 0,0 0,0 0,0 0,1 0,0 0,0 0,0 0,1-1,0 0,0 1,1-1,-1 0,1 0,0-1,0 1,1-1,-1 0,1 0,0 0,0-1,0 0,0 0,1 0,0 0,-1-1,1 0,0 0,1 0,15 0,0 0,-1-2,1 0,0-1,-1-1,1-1,20-6,78-8,-95 17</inkml:trace>
</inkml:ink>
</file>

<file path=ppt/ink/ink1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12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0 848,'24'7,"0"-1,0-1,1-1,-1-1,1-1,0-1,6-2,-12 2,3 0,0 0,-1-1,1-1,0-1,0-1,0-1,-1-1,0-1,0-1,0-1,-1 0,0-2,11-7,-27 13,0 0,0-1,0 1,-1-1,0 0,0 0,0-1,-1 1,1 0,-1-1,0 0,-1 1,0-1,0 0,0 0,0 0,-1 0,0 0,0 1,-1-1,1 0,-1 0,-1 0,1 0,-1 1,0-1,0 1,-1-1,0 1,1 0,-2 0,1 0,-1 0,1 1,-1-1,-1 1,1 0,0 0,-1 1,0-1,0 1,0 0,0 0,-1 1,-4-2,0-1,-1 1,0 1,1-1,-1 2,-1 0,1 0,0 1,-1 0,1 1,0 0,-1 1,1 0,0 1,0 0,0 1,0 0,0 1,0 0,1 0,0 1,0 1,0 0,1 0,0 1,0 0,0 0,1 1,0 0,1 1,0 0,0 0,1 1,0-1,0 1,1 0,-2 8,3-8,0 1,1-1,0 1,1-1,0 1,1 0,0 0,1 0,0 0,0 0,1-1,1 1,0 0,0-1,1 1,1-1,0 1,0-1,1-1,0 1,0-1,1 1,1-2,-1 1,3 1,9 4,0-1,1-1,0-1,0 0,2-2,-1 0,1-1,0-1,1-1,-1-1,1-1,0-1,1-1,-1-1,0 0,0-2,1-1,-1-1,0 0,0-2,-1 0,0-2,16-6,15-7,0-2,-1-2,-1-2,22-17,-35 20,-6 4</inkml:trace>
  <inkml:trace contextRef="#ctx0" brushRef="#br0" timeOffset="253.941">1497 650,'-44'48,"-27"35,-8 8,10-6,12-14,15-13,11-12,10-9,9-6,6-3,5-7</inkml:trace>
  <inkml:trace contextRef="#ctx0" brushRef="#br0" timeOffset="480.96">1101 707,'249'221,"-231"-206,0-2,1-1,1 0,0-1,0-1,1-1,0-1,1-1,-1-1,2 0,-1-2,0-1,1 0,0-2,10-1,80-2,-89 1</inkml:trace>
  <inkml:trace contextRef="#ctx0" brushRef="#br0" timeOffset="780.702">2230 735,'-31'3,"1"2,-1 2,1 1,0 1,0 1,1 2,1 0,0 3,1 0,0 1,1 2,-13 12,35-26,0 0,0 0,0 1,0-1,1 1,0 0,0 0,0 0,1 1,-1-1,1 0,0 1,1 0,-1-1,1 1,1 0,-1 0,1 0,0 0,0-1,0 1,1 0,0 0,0 0,1-1,-1 1,1-1,0 1,1-1,-1 0,1 1,0-1,1-1,-1 1,1 0,0-1,0 0,0 0,1 0,-1 0,1-1,0 0,0 0,0 0,1 0,-1-1,0 0,1 0,0-1,-1 1,1-1,4 0,1-3,0 0,1-1,-1 0,-1-1,1 0,0 0,-1-1,0-1,0 0,-1 0,1-1,-1 0,-1-1,1 0,-1 0,-1-1,0 0,0 0,5-9,23-23,9-11,-32 35,1 1,1 1,0 0,1 1,0 1,1 0,9-5,-23 17,-1 0,1 0,-1 1,1-1,-1 0,1 0,0 1,0-1,-1 1,1 0,0-1,0 1,-1 0,1 0,0 0,0 0,-1 1,1-1,0 0,0 1,-1-1,1 1,0-1,-1 1,1 0,-1 0,1 0,-1 0,1 0,-1 0,1 0,-1 1,0-1,0 0,0 1,0-1,1 1,27 69,-21-46,41 62,-38-72</inkml:trace>
  <inkml:trace contextRef="#ctx0" brushRef="#br0" timeOffset="1202.099">2625 1158,'18'-49,"3"0,1 1,3 2,1 0,3 2,1 1,19-18,-49 59,0 1,1-1,0 1,-1 0,1-1,0 1,-1 0,1-1,0 1,0 0,0 0,0 0,0 0,0 0,1 0,-1 0,0 0,0 0,1 0,-1 1,0-1,1 0,-1 1,1 0,-1-1,1 1,-1 0,1-1,-1 1,1 0,-1 0,1 0,-1 1,1-1,-1 0,1 1,-1-1,1 0,-1 1,1 0,-1-1,0 1,1 0,-1 0,0 0,0-1,1 1,-1 1,0-1,0 0,0 0,0 1,2 61,-4-58,0 1,1 0,0-1,0 1,0 0,0-1,1 1,0 0,0-1,1 1,0-1,0 1,0-1,0 0,2 3,0-7,-1 1,0-1,0 1,1-1,-1 0,1 0,-1 0,1-1,-1 1,1-1,0 0,-1 0,1 0,0 0,-1-1,1 1,-1-1,1 0,-1 0,1 0,-1-1,0 1,0-1,0 0,1 0,-2 0,1 0,0 0,0-1,-1 1,1-1,-1 0,0 0,11-6,12-8,0-2,2 0,0 2,1 2,0 0,1 2,1 1,7-1,-35 12,1 0,-1 0,0 0,1 0,-1 1,1-1,-1 1,1 0,-1-1,1 1,-1 0,1 1,-1-1,1 0,-1 1,1-1,-1 1,0 0,1 0,-1 0,0 0,1 0,-1 0,0 1,0-1,0 1,0-1,0 1,-1 0,1 0,0 0,-1 0,1 0,-1 0,0 0,0 0,0 1,0-1,0 0,0 1,-1-1,1 1,-1-1,1 1,4 62,-6-55,1 1,1-1,0 0,0 0,1 1,0-1,1 0,0-1,1 1,0-1,0 1,3 2,8 10,-2-4</inkml:trace>
  <inkml:trace contextRef="#ctx0" brushRef="#br0" timeOffset="2134.785">3754 819,'-10'26,"1"1,1 0,1 1,2-1,1 1,1 0,1 6,0-13,-6 258,-7-192,10-113,20-20,3 2,1 0,2 2,2 0,1 1,3 1,1 2,2 0,-3-2,1 1,2 1,1 2,2 1,2 2,1 1,1 1,2 3,22-13,-58 39,0-1,0 1,0 0,0 0,0 0,0 1,1-1,-1 1,1 0,-1 0,1 0,-1 0,1 1,0-1,-1 1,1 0,0 0,-1 0,1 0,0 1,-1 0,1-1,-1 1,1 1,-1-1,1 0,-1 1,0 0,0 0,1 0,-2 0,1 0,0 0,0 1,-1 0,1-1,-1 1,0 0,0 0,0 0,2 4,-2 1,0 1,-1-1,0 1,0 0,-1-1,0 1,0 0,-1-1,0 1,-1 0,0-1,0 1,-1-1,0 0,0 0,-1 0,0 0,-1-1,1 1,-7 5,-5 8,-1-1,0-1,-2 0,-1-1,0-1,-9 4,-1 2,-1-2,-1-1,-1-2,-1-1,-25 8,57-24,1 1,-1-1,0 0,1 0,-1 0,0-1,0 1,0 0,0-1,0 1,0-1,0 0,0 1,0-1,0 0,0 0,0 0,0-1,0 1,0 0,0-1,0 1,0-1,0 0,1 0,-1 0,0 0,0 0,1 0,-1 0,0 0,1-1,-1 1,1 0,0-1,-1 0,1 1,0-1,0 0,0 1,0-2,34-99,-22 79,2-7</inkml:trace>
  <inkml:trace contextRef="#ctx0" brushRef="#br0" timeOffset="2399.822">4657 1,'0'781,"0"-768,-1 1,0-1,-1 1,0-1,-1 1,-1-1,0 0,-1 0,0-1,-5 8,15-29,3-4</inkml:trace>
  <inkml:trace contextRef="#ctx0" brushRef="#br0" timeOffset="2716.587">4883 762,'28'10,"1"-1,0-1,0-2,0-1,1-2,0 0,0-2,28-3,-52 2,1-1,-1 0,0 0,0 0,0-1,0 0,0 0,-1 0,1-1,-1 0,1 0,-1 0,0-1,0 0,0 0,-1 0,1 0,-1-1,0 0,-1 0,1 0,-1 0,0 0,0-1,0 0,-1 1,0-1,0 0,-1 0,1 0,-1 0,0 0,-1-1,0 1,0 0,0 0,1 1,-1 1,0-1,0 0,0 1,-1-1,1 1,-1-1,0 1,0-1,-1 1,1 0,-1-1,0 1,0 0,-1 0,1 0,-1 1,1-1,-1 1,-1-1,1 1,0 0,-1 0,1 0,-1 1,0-1,0 1,0 0,0 0,-1 0,1 1,0-1,-1 1,1 0,-1 0,1 1,-1-1,1 1,-1 0,-4 1,-3 2,-1 1,1 0,0 1,0 1,0 0,1 0,0 1,0 1,0 0,1 0,0 1,1 0,0 1,1 0,0 0,0 1,1 0,0 0,-2 7,-3 0,2 1,0 0,0 1,2 0,1 0,0 1,2 0,0 0,0 6,4-18,0 0,1 1,0-1,0 0,1 0,0 1,1-1,0 0,0 0,1-1,0 1,1 0,0-1,0 0,1 0,0 0,0 0,1-1,0 0,0 0,1 0,4 3,5 1,0 0,1-2,0 0,0 0,1-2,0 0,0-1,1-1,0 0,0-2,6 1,6-1</inkml:trace>
</inkml:ink>
</file>

<file path=ppt/ink/ink1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10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219 368,'652'-229,"-335"91,-318 139,1-1,-1 1,1 0,-1 0,1 0,-1 0,1 0,0 0,-1 0,1 0,0 0,0 0,0 1,0-1,0 0,0 0,0 0,0 0,0 0,0 0,1 0,-1 0,0 0,1 0,-1 0,1 0,-1 0,1 0,0 0,-1 0,1-1,0 1,-1 0,1 0,0-1,0 1,0 0,0-1,0 1,0-1,0 1,0-1,0 0,0 1,0-1,0 0,0 0,0 1,0-1,0 0,0 0,0 0,0 0,0-1,0 1,0 0,0 0,0-1,0 1,0 0,0-1,0 1,0-1,0 0,0 1,0-1,0 0,0 0,-176 461,157-372,4 1,4 0,4 1,3 0,5 0,5 15,20 118,-21-200,0 21,-6-43,-1 0,1 0,-1 0,0 0,1-1,-1 1,0 0,1 0,-1-1,0 1,0 0,0-1,0 1,1-1,-1 1,0-1,0 1,0-1,0 0,0 1,0-1,0 0,0 0,0 0,0 0,-1 0,1 0,0 0,0 0,0 0,0 0,0-1,0 1,0 0,0-1,0 1,0-1,1 1,-1-1,0 1,0-1,-133-67,80 39,-2 2,-1 3,-1 2,-1 3,0 2,-1 3,-1 3,0 2,-1 3,-47 2,-6 31,111-25,0-1,1 1,-1 0,0 0,1 0,-1 1,1-1,0 1,0 0,0 0,0 0,1 0,-1 0,1 1,-1-1,1 1,0-1,1 1,-1 0,1 0,-1 0,1 0,0 0,1 0,-1 0,1 2,20 40,-3-26</inkml:trace>
  <inkml:trace contextRef="#ctx0" brushRef="#br0" timeOffset="384.014">472 763,'240'-79,"2"11,179-25,-379 86,-1 2,1 1,-1 3,24 2,-63-1,-1-1,1 1,0 0,0 0,-1 0,1 1,0-1,0 0,-1 1,1-1,0 1,-1 0,1-1,0 1,-1 0,1 0,-1 0,1 0,-1 0,0 0,1 1,-1-1,0 0,0 1,0-1,0 1,0-1,0 1,0-1,-1 1,1 0,-1-1,1 1,-1 0,1 0,-1-1,0 1,0 0,0 0,0-1,0 1,0 0,-1 0,1 0,0-1,-1 1,1 0,-1-1,0 1,0 0,0-1,0 1,0-1,0 1,-43 77,32-61,1 0,1 1,0 0,2 0,0 1,1 0,1 1,1-1,1 1,-1 10,4-13,0 1,1 0,1-1,1 1,1-1,0 0,4 10,-1-10</inkml:trace>
  <inkml:trace contextRef="#ctx0" brushRef="#br0" timeOffset="769.245">2223 876,'-26'14,"1"1,0 1,1 1,1 2,1 0,1 1,0 1,2 1,0 1,1 0,2 2,0 0,2 0,-5 15,17-36,0 0,0 1,1-1,0 0,0 1,0-1,1 1,-1 0,1-1,0 1,0-1,1 1,0-1,-1 1,1-1,1 1,-1-1,1 0,-1 1,1-1,1 0,-1 0,0 0,1-1,0 1,0-1,0 1,0-1,1 0,-1 0,1 0,0-1,0 1,-1-1,2 0,-1 0,0 0,0-1,1 1,-1-1,5 0,-2 0,1 0,0-1,0-1,-1 1,1-1,0-1,-1 1,1-1,-1 0,1-1,-1 0,0 0,0-1,0 1,-1-2,1 1,-1-1,0 0,0 0,3-5,93-126,-92 118,-1-1,-1 0,0 0,-1-1,-1 1,-1-1,-1-1,-1 1,-1-1,0 1,-2-1,-1-19,1 37,1 0,-1-1,0 1,0-1,0 1,0-1,-1 1,1 0,-1-1,0 1,0 0,0 0,0-1,-1 1,1 0,-1 0,0 0,0 1,0-1,0 0,-1 1,1-1,0 1,-1 0,0 0,0 0,1 0,-1 0,0 1,-1-1,1 1,0 0,0 0,0 0,-1 0,1 0,-1 1,1 0,0 0,-1 0,1 0,-1 0,1 0,0 1,-1 0,1 0,0 0,-1 0,1 0,0 1,-21 17,5 1</inkml:trace>
  <inkml:trace contextRef="#ctx0" brushRef="#br0" timeOffset="1031.477">2618 1272,'1'-51,"2"1,2 0,3 0,2 1,8-22,-13 55,0-1,2 1,0 0,1 1,0 0,1 0,1 1,3-3,-10 13,1-1,-1 1,1 0,0 1,0-1,1 1,-1-1,0 1,1 1,0-1,0 1,0-1,0 1,0 1,0-1,1 1,-1 0,0 0,1 1,-1-1,1 1,-1 0,1 1,-1-1,0 1,1 0,2 1,104 61,-88-43</inkml:trace>
</inkml:ink>
</file>

<file path=ppt/ink/ink1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5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1,'-19'0,"0"0,0 2,1 1,-1 0,1 1,-1 1,1 1,1 0,-13 7,22-9,0 0,0 1,1 0,0 1,0-1,0 1,1 0,-1 1,2 0,-1 0,1 0,0 1,0-1,1 1,0 0,0 1,1-1,0 1,1-1,0 1,0 2,0-3,1 0,0 0,0 0,1-1,0 1,1 0,0 0,0 0,0 0,1 0,1-1,-1 1,1-1,0 0,1 1,-1-2,2 1,-1 0,1-1,0 0,0 0,0 0,1 0,0-1,0 0,0 0,1-1,0 0,0 0,0 0,0-1,1 0,-1-1,1 0,6 2,1-2,0-1,0 0,-1-1,1 0,0-1,0-1,0 0,-1-1,1-1,-1 0,13-6,2-1</inkml:trace>
</inkml:ink>
</file>

<file path=ppt/ink/ink1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5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86,'-25'17,"1"1,0 1,2 1,0 1,1 0,1 2,1 1,1 0,2 1,0 1,-3 8,18-31,0 1,0-1,0 0,0 1,0-1,1 1,0-1,-1 0,1 1,0-1,1 1,-1-1,1 1,-1-1,1 0,0 1,0-1,1 0,-1 0,1 0,-1 0,1 0,0 0,0 0,1 0,-1-1,0 1,1-1,-1 0,1 0,0 0,0 0,0 0,0 0,0-1,0 0,0 1,1-1,-1 0,0-1,1 1,-1 0,1-1,0 0,6 2,0 0,0 0,0-1,0-1,0 1,0-2,0 0,0 0,-1 0,1-1,0-1,0 0,-1 0,0-1,1 0,-2 0,1-1,0 0,-1-1,0 0,5-5,0 0,0-1,-2-1,1 0,-2 0,1-1,-2-1,0 1,-1-2,0 1,-2-1,1 0,0-8,-4 18,-1-1,0 0,0 0,-1 0,0 0,0 0,0 0,-1-1,0 1,-1 0,0 0,0 0,0 0,-1 0,0 0,0 0,-1 0,0 1,0-1,0 1,-1 0,0 0,0 0,-1 1,1-1,-1 1,-1 0,1 0,-1 1,1 0,-1 0,0 0,-1 0,1 1,-1 0,1 1,-1-1,0 1,0 1,-5-2,-13 5,6 3</inkml:trace>
</inkml:ink>
</file>

<file path=ppt/ink/ink1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5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0 167,'4'11,"1"0,0 0,0-1,1 1,1-1,0-1,0 1,0-1,1 0,1-1,7 7,-12-12,0 0,0 0,0 0,1-1,-1 1,1-1,0 0,-1 0,1 0,0-1,0 0,0 0,0 0,0-1,0 1,0-1,0 0,0-1,0 1,0-1,0 0,0 0,0-1,0 0,0 1,-1-2,1 1,1-1,9-8,0-1,0 0,-2-1,1 0,-2-1,0 0,0-1,-2-1,0 0,0 0,-2-1,3-8,6-60,-16 61</inkml:trace>
</inkml:ink>
</file>

<file path=ppt/ink/ink1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6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1,'-25'478,"20"-296,-22 249,26-394,9 76,14-91,-11-23</inkml:trace>
</inkml:ink>
</file>

<file path=ppt/ink/ink1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6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37 845,'-2'8,"0"1,1 0,0 0,0 0,0 0,2 0,-1-1,1 1,0 0,1 0,0 0,0-1,1 1,0-1,0 0,1 0,0 0,1 0,2 2,-6-8,1-1,0 1,0-1,0 0,0 1,1-1,-1 0,0-1,0 1,1 0,-1 0,0-1,1 0,-1 1,1-1,-1 0,0 0,1 0,-1-1,1 1,-1 0,0-1,1 0,-1 1,0-1,0 0,1 0,-1-1,0 1,0 0,0-1,0 1,0-1,60-59,-32 21,-1-1,-2-2,-2-1,-2-1,-2 0,-2-2,8-31,-14 37,-2 0,-2 0,-2-1,-1 0,-1-33,-5 60,0 1,0 0,-2 0,0 0,0 0,-2 0,0 0,0 1,-1 0,-1 0,0 0,0 0,-2 1,1 0,-2 1,1 0,-2 0,1 1,-2-1,6 7,0 0,0 1,0-1,-1 1,1 0,-1 1,1-1,-1 1,0 0,0 1,0-1,0 1,0 1,0-1,-1 1,1 0,0 0,0 1,0-1,0 1,0 1,0-1,0 1,0 0,0 1,1-1,-1 1,1 0,0 0,0 1,-1 0,-8 7,1-1,0 2,0-1,2 2,-1 0,2 0,-1 1,2 0,0 1,-7 14,9-9,0 0,1 0,0 1,2-1,1 1,0 0,1 0,2 0,0 0,1 0,1 0,1 0,1 0,1 0,1-1,0 0,2 0,5 10,2 1,1-1,1 0,2-2,1 0,1-1,1-1,1 0,1-2,2-1,0-2,5 3,10 1,1-2,1-1,0-3,5 0,-26-10,2 1</inkml:trace>
</inkml:ink>
</file>

<file path=ppt/ink/ink1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7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0,'0'7,"-1"195,-15 87,4-80,12-207,0 1,0-1,0 0,1 0,-1 0,1 0,-1 0,1 0,0 0,0 0,0 0,0 0,0 0,0 0,1 0,-1-1,0 1,1 0,-1-1,1 0,0 1,0-1,-1 0,1 0,0 0,0 0,0 0,0 0,0 0,0-1,0 1,1-1,-1 1,0-1,0 0,0 0,0 0,1 0,-1-1,0 1,0 0,0-1,0 0,0 1,0-1,0 0,0 0,0 0,0 0,0 0,-1-1,2 1,154-82,-124 63,0 1,1 2,1 1,1 1,0 2,1 2,0 1,4 2,-38 6,0 1,0 0,0 0,0 1,0-1,0 0,1 1,-1 0,0 0,0 0,0 0,1 1,-1-1,0 1,0 0,0-1,0 2,0-1,0 0,0 0,0 1,0 0,0 0,-1 0,1 0,-1 0,0 0,1 0,-1 1,0-1,0 1,-1 0,1-1,0 1,-1 0,0 0,1 0,-1 0,-1 0,1 1,0-1,-4 7,0-1,-1 0,0 0,-1 0,1 0,-2 0,1-1,-1 0,-1 0,1-1,-1 0,0 0,-1 0,0-1,0 0,0-1,-6 3,10-5,-34 22,-1-2,-1-1,-1-2,0-2,-2-2,0-2,-15 2,51-14,5-1,-1 1,0-1,0 0,0 0,-1-1,1 1,0-1,0 1,0-1,0 0,-1 0,1-1,0 1,0-1,0 1,0-1,0 0,0 0,0 0,0-1,0 1,-4-10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4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53,'-25'23,"1"1,2 0,0 2,2 1,0 0,2 2,1 0,2 1,-1 4,14-31,0 0,0 0,0-1,1 1,-1 1,1-1,0 0,0 0,0 0,0 1,0-1,1 1,0-1,-1 0,1 1,1-1,-1 1,0-1,1 0,0 1,-1-1,1 0,1 0,-1 1,0-1,1 0,-1 0,1 0,0-1,0 1,0 0,1-1,-1 1,1-1,-1 0,1 0,0 0,-1 0,1 0,0 0,0-1,1 0,-1 1,0-1,0 0,2 0,11-3,-1 0,0-1,0-1,0 0,0-1,-1-1,1 0,-1-1,-1 0,0-1,0-1,0 0,-1-1,0 0,-1 0,1-3,-5 8,0 0,0-1,-1 0,0-1,0 1,0-1,-1-1,0 1,0 0,-1-1,0 0,0 0,-1-1,0 1,0-1,-1 1,0-1,-1 0,0 0,0 0,-1 1,0-1,-1 0,1 0,-2 0,1 0,-1 1,-1-1,0 1,0-1,0 1,-1 0,0 0,-5-5,6 8,-1 1,0-1,0 1,0 0,0 1,-1-1,0 1,0-1,0 1,0 1,0-1,0 1,-1 0,1 0,-1 1,0-1,1 1,-1 0,0 1,0-1,1 1,-1 1,0-1,0 1,1 0,-1 0,0 0,1 1,-1 0,1 0,-2 1,-7 9</inkml:trace>
</inkml:ink>
</file>

<file path=ppt/ink/ink1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7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1 344,'27'-8,"0"-2,0-1,-1-1,0-1,-1-1,0-1,-2-2,0 0,17-17,22-50,-61 82,1-1,-1 0,0 0,0 0,0 1,-1-1,1 0,-1 0,1 0,-1 0,0 0,0 0,-1 0,1 0,0 0,-1 0,0 0,0 0,0 1,0-1,0 0,0 0,-1 1,1-1,-1 1,0-1,0 1,0 0,0 0,0 0,0 0,-1 0,0 0,-1-1,0 1,1 0,-1 0,0 0,-1 1,1-1,0 1,0 0,-1 0,1 1,0-1,-1 1,1 0,-1 0,1 0,0 1,-1-1,1 1,0 0,0 1,-1-1,1 1,0 0,0 0,0 0,1 0,-1 1,1-1,-1 1,1 0,-2 2,-6 5,2 0,-1 1,2 0,-1 0,2 1,-1 0,2 0,0 1,-2 6,3-11,1 0,1 0,0 1,0-1,0 1,1 0,1 0,-1 0,1 0,1 0,0 0,0 0,1 0,0 0,0 0,1 0,0 0,1-1,0 1,0-1,1 0,0 1,0-2,1 1,0 0,1-1,0 0,0 0,12 5,0-1,1-1,-1-1,2-1,0 0,0-2,0 0,0-1,1-1,0-1,20 0,-8 0</inkml:trace>
</inkml:ink>
</file>

<file path=ppt/ink/ink1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8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23,'0'43,"0"43,0 17,0-5,0-9,0-10,0-14,5-13,2-6,-1-6,-1-5,3-8,1-4,-2-1,-2 0,-1 1,-7-3,-2-5</inkml:trace>
  <inkml:trace contextRef="#ctx0" brushRef="#br0" timeOffset="399.874">0 587,'881'0,"-820"11,-82 15,12-18,-3 0,0 1,1 0,0 1,1 1,0-1,1 2,0-1,0 1,1 1,-2 6,7-15,0 1,0 0,0 0,1 0,0 0,0 0,0 0,1 1,0-1,0 1,0-1,0 1,1-1,0 1,0-1,1 1,0 0,0-1,0 0,0 1,1-1,0 0,0 1,0-1,1-1,0 1,1 2,6 2,0-1,1 0,-1-1,1-1,1 1,-1-2,1 1,0-2,0 0,0 0,1-1,0 0,-1-1,1-1,0 0,0-1,0 0,0-1,0 0,-1-1,1-1,-1 0,1-1,-1 0,0 0,0-2,-1 1,1-1,-1-1,-1 0,6-5,-11 8,0 0,0 0,-1-1,1 0,-1 0,0 0,0 0,0-1,-1 0,0 0,0 0,-1 0,1 0,-1 0,-1 0,1-1,-1 1,0-1,0 0,-1 1,0-1,0 1,-1-1,0 1,0-1,-1-2,0-1,-1 1,0 0,-1 0,0 0,0 0,-1 1,0 0,-1 0,1 0,-2 0,1 1,-1 0,0 1,0-1,-1 1,0 0,0 1,0 0,-1 1,0-1,1 2,-2-1,1 1,0 0,-1 1,1 0,-1 1,1 0,-9 0,-11 0</inkml:trace>
  <inkml:trace contextRef="#ctx0" brushRef="#br0" timeOffset="3761.738">1412 925,'27'2,"1"-1,-1-1,1-2,-1 0,1-2,-1-1,0-2,-1 0,1-2,20-10,-33 12,0 0,0-2,-1 1,0-2,0 0,-1 0,0-1,-1-1,0 0,-1-1,0 1,-1-2,-1 1,3-7,78-212,-85 221,5-20,-1 0,-1-1,-2 1,-1-1,-2 0,-1-1,-2-6,2 35,-1 0,1 0,-1 0,0 0,-1 0,1 0,-1 0,0 1,0-1,0 0,0 0,-1 0,1 1,-1-1,0 1,0-1,0 1,-1 0,1 0,-1 0,1 0,-1 0,0 1,0-1,-1 1,1 0,0 0,-1 0,1 0,-1 1,0-1,0 1,1 0,-1 0,0 0,0 1,0-1,0 1,0 0,0 0,0 1,0-1,0 1,-1 0,-10 7,1 0,0 2,1 0,0 0,0 1,1 1,1 0,0 0,0 1,2 1,-1-1,2 2,-7 13,9-19,-4 6,0 1,1-1,0 1,2 1,0 0,0 0,2 0,0 1,1-1,1 1,0 0,2 0,0 1,1-1,1 0,0 0,2 0,0 0,1 0,0 0,1-3,1-1,0 1,1-1,0 0,1-1,0 0,1 0,1-1,0 0,1 0,0-1,1-1,0 0,0-1,1 0,0-1,1 0,0-1,0 0,1-2,-1 1,1-2,1 0,-1-1,0 0,15 0,26-8,-32-2</inkml:trace>
  <inkml:trace contextRef="#ctx0" brushRef="#br0" timeOffset="4230.764">2511 474,'-13'15,"1"1,0 0,1 0,1 2,0-1,1 1,1 0,1 1,1 0,0 0,1 0,1 1,1 0,1 0,2-17,1 1,-1-1,1 0,-1 1,1-1,0 0,1 0,-1 0,0 0,1 0,-1 0,1 0,0 0,0 0,0-1,1 1,-1-1,1 0,-1 0,1 1,0-2,-1 1,1 0,0 0,0-1,1 0,-1 0,0 0,0 0,0 0,1 0,-1-1,1 0,-1 1,0-1,1-1,-1 1,0 0,1-1,-1 0,0 0,0 0,1 0,0-1,23-9,-1-2,-1 0,0-2,-1-1,0-1,-2-1,0 0,-1-2,0-1,-2 0,-1-2,-1 0,0-1,-2 0,-1-1,1-5,-6 14,-1-1,-1 0,0 0,-1 0,-1-1,0 0,-2 0,0 0,-1 0,0-1,-2 1,0-1,-2 1,1 0,-2-1,-1 1,0 0,-1 1,-1-1,-1 1,-3-6,7 17,1 1,-2 0,1-1,0 1,-1 1,0-1,0 0,-1 1,1 0,-1 0,0 0,0 1,0 0,-1-1,1 2,-1-1,1 1,-1 0,0 0,0 0,0 1,0 0,0 0,0 1,0-1,-1 2,1-1,0 0,0 1,0 0,0 1,0-1,0 1,0 0,1 1,-1-1,1 1,-1 0,1 1,0-1,-3 5,0 0,0 0,1 1,0 0,0 0,1 1,0 0,1 0,0 0,1 1,0-1,1 1,0 0,0 0,1 1,1-1,0 0,0 0,1 1,1-1,0 0,2 10,1 2,1 0,1 0,1 0,1-1,1 0,1-1,0 0,2 0,1-1,9 10,2 1,2-2,2 0,0-2,2-1,1-2,0-1,2-1,1-2,0-1,11 2,-17-10,-4-3</inkml:trace>
</inkml:ink>
</file>

<file path=ppt/ink/ink1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34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52,'5'108,"4"1,14 47,15 177,-16-75,-20-246,1-6,-1 1,0 0,-1 0,0 0,0 0,0 0,-1 0,0 0,0 0,-1 0,0 0,0-1,-1 1,1 0,-2 0,1-1,-1 1,-1 2,-7 3</inkml:trace>
  <inkml:trace contextRef="#ctx0" brushRef="#br0" timeOffset="253.352">1 758,'74'-4,"1"-2,-1-4,-1-4,0-2,-1-3,0-4,-2-3,-1-3,33-20,-63 29,-2-3,0 0,-1-2,18-18,-37 27</inkml:trace>
  <inkml:trace contextRef="#ctx0" brushRef="#br0" timeOffset="5770.587">1158 108,'14'27,"-1"1,-1 1,-1-1,-2 2,-1-1,-1 1,-2 0,2 29,-8 552,27-434,-26-176,-1 1,1 0,-1 0,1 0,0-1,0 1,0 0,0 0,1 0,-1 0,0-1,1 1,-1 0,1 0,-1-1,1 1,0 0,0-1,0 1,0-1,0 1,0-1,0 1,1-1,-1 0,0 1,1-1,-1 0,1 0,-1 0,1 0,0-1,-1 1,1 0,0-1,0 1,-1-1,1 1,0-1,0 0,0 0,0 0,-1 0,1 0,0 0,0 0,0-1,-1 1,1-1,0 1,0-1,-1 0,1 0,0 0,62-120,-55 101,7-19,2 0,1 1,2 1,1 1,2 1,2 1,1 1,12-10,-38 42,0 0,1-1,-1 1,0 0,1 0,-1 0,1 0,0 0,-1 0,1 0,0 0,-1 1,1-1,0 1,0-1,0 1,0 0,-1 0,1 0,0 0,0 0,0 0,0 0,0 1,-1-1,1 0,0 1,0 0,-1-1,1 1,0 0,-1 0,1 0,-1 0,1 0,-1 0,1 1,-1-1,0 0,0 1,1-1,-1 1,0-1,-1 1,1 0,0-1,0 3,30 88,-16 112,10-169,-9-29</inkml:trace>
  <inkml:trace contextRef="#ctx0" brushRef="#br0" timeOffset="6738.236">2343 701,'-37'14,"0"1,1 2,0 2,2 1,0 1,1 2,2 2,0 0,2 2,-2 4,-26 57,56-86,0 1,0 0,0-1,0 1,1 0,-1 0,1 0,0-1,0 1,0 0,0 0,0 0,0 0,1 0,-1 0,1-1,0 1,0 0,0 0,0-1,1 1,-1-1,1 1,-1-1,1 0,0 1,0-1,0 0,0 0,0 0,1-1,-1 1,2 1,4-1,1-1,-1 1,0-1,0-1,1 1,-1-1,0-1,1 0,-1 0,0 0,0-1,0 0,0-1,0 0,0 0,-1-1,1 0,-1 0,0-1,0 1,3-4,-10 7,40-26,-1-2,-2-1,-1-2,-1-2,24-31,9-7,-67 70,0 0,0 0,0 0,0 0,1 1,-1-1,0 0,1 1,-1-1,1 1,0-1,0 1,-1 0,1 0,0-1,0 2,0-1,0 0,0 0,0 0,0 1,0-1,1 1,-1 0,0 0,0 0,0 0,0 0,1 0,-1 0,0 1,0-1,0 1,0-1,0 1,0 0,0 0,0 0,1 0,26 112,-28-100,1 1,0-1,2 0,-1 0,1 0,1 0,0-1,1 0,4 7,-5-12,0 0,0-1,0 0,1 0,0 0,1-1,-1 1,1-2,0 1,0-1,0 0,1 0,-1-1,1 0,0 0,0-1,0 0,0 0,0-1,0 0,1-1,-1 1,0-2,1 1,-1-1,0 0,0-1,0 0,0 0,0-1,0 0,2-2,18-10,-1-1,0-2,-2 0,0-2,-1-1,-1-1,-1-1,-1 0,-1-2,-1 0,-1-2,-2 0,0-1,-2 0,-1-1,-2 0,0-1,2-19,-4 7,-2 0,-2 0,-2 0,-1-1,-3 0,-1 1,-2-1,-2 1,-2 0,-9-27,16 63,0 0,0 0,0 0,-1 0,0 1,0-1,-1 0,0 1,0 0,0-1,0 1,-1 0,0 1,0-1,0 1,-1 0,1 0,-1 0,0 0,0 1,-4-3,5 8,1-1,0 1,-1 0,1 0,0 0,0 0,1 1,-1-1,0 1,1 0,0 0,-1 0,1 0,0 0,0 0,1 0,-1 1,1-1,0 0,0 1,0 0,0-1,0 1,1-1,-1 1,1 0,0 0,-7 49,2 0,3 0,2 0,3 13,-1 21,-2-42,1 0,3-1,2 1,1-1,2 0,3-1,1 0,2-1,2 0,19 34,-13-49,-23-26,0-1,0 1,1-1,-1 0,0 1,1-1,-1 1,1-1,-1 0,0 0,1 1,-1-1,1 0,-1 0,1 1,-1-1,1 0,-1 0,1 0,-1 0,1 0,-1 0,1 0,-1 0,1 0,-1 0,1 0,-1 0,1 0,-1 0,1 0,-1 0,1-1,-1 1,1 0,-1 0,1-1,-1 1,0 0,1 0,-1-1,1 1,-1-1,0 1,1 0,-1-1,0 1,0-1,1 1,-1-1,0 1,0-1,0 1,1-1,-1 1,0-1,0 1,0-1,0 1,0-1,0 1,0-6,0 1,-1 0,0 0,0 0,0-1,0 1,-1 0,0 0,0 1,0-1,-1 0,1 1,-1-1,0 1,-3-3,-11-16</inkml:trace>
  <inkml:trace contextRef="#ctx0" brushRef="#br0" timeOffset="6979.693">2767 503,'33'10,"36"2,10-4,2-5,-4-2,-5-1,-5-1,-4 0,-9-5,-3-2,-1 1,0 2,-3 1,-5 2,-4 1,-5 1,-7 0</inkml:trace>
</inkml:ink>
</file>

<file path=ppt/ink/ink1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5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1,'-27'112,"4"2,6 0,5 1,5 1,5 4,3-74,18 207,-14-229</inkml:trace>
</inkml:ink>
</file>

<file path=ppt/ink/ink1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53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0 594,'6'5,"0"0,0-1,0 1,1-1,-1-1,1 1,0-1,0 0,1-1,-1 0,0 0,1 0,-1-1,1 0,0-1,-1 1,1-2,0 1,-1-1,1 0,-1 0,1-1,-1 0,0-1,1 1,3-3,21-10,-1-1,-1-1,0-2,-2-1,4-5,-30 25,7-7,34-24,-2-1,-2-2,0-2,3-8,-15 14,-16 21,-1-1,0 0,-1 0,0-1,-1-1,0 1,-1-1,0-1,0 1,-2-1,1 0,-2-1,0 1,0-1,-2 0,1 0,-2 0,1-8,-2 19,-1 1,1 0,0-1,0 1,-1 0,0-1,1 1,-1 0,0 0,0 0,0-1,0 1,-1 0,1 1,0-1,-1 0,0 0,1 0,-1 1,0-1,0 1,0 0,0-1,0 1,0 0,0 0,0 0,0 0,-1 1,1-1,0 1,-1-1,1 1,0 0,-1 0,1 0,-1 0,-3 0,0 1,0 0,0 0,0 1,0 0,0 0,0 0,1 1,-1 0,1 0,0 0,0 0,0 1,0 0,-13 13,2 0,-1 1,2 0,1 2,0-1,1 2,2 0,0 0,1 1,1 0,1 1,-5 21,12-35,-1 1,1 0,1-1,-1 1,2 0,-1 0,2-1,-1 1,1-1,0 1,1-1,0 0,1 0,0 0,0 0,1-1,0 0,1 0,-1 0,2 0,-1-1,1 0,0 0,0-1,1 0,0 0,0-1,0 0,5 2,12 4,-1-1,2-1,-1-1,1-1,0-2,1 0,-1-2,1-1,0-1,0-1,-1-1,1-2,15-3,5-3,-1-2,0-2,-1-2,-1-2,0-2,-2-1,11-9,-31 17,0-2,-1-1,0 0,-1-2,-1 0,-1-1,0-1,-1 0,-1-2,1-2,-15 19,0 1,0 0,-1-1,1 1,-1-1,0 1,0-1,0 0,0 1,0-1,-1 0,0 0,0 1,0-1,0 0,0 0,-1 1,0-1,0 0,0 0,0 1,0-1,-1 1,0 0,1-1,-1 1,0 0,-1 0,1 0,-1 0,1 0,-1 1,0-1,0 1,0-1,0 1,0 0,-1 1,1-1,-3-1,-1 1,-1-1,0 1,1 0,-1 1,0-1,0 2,0-1,0 1,0 0,0 1,0 0,1 0,-1 1,0 0,0 0,1 0,-1 1,1 1,0-1,0 1,0 0,1 1,-1 0,1 0,0 0,1 0,-1 1,1 0,0 0,0 1,1 0,0-1,0 1,1 1,-1-1,2 0,-1 1,1 0,0-1,1 1,-1 0,2 0,-1 0,1 0,0 0,1 2,1-1,1 1,0-1,0 0,1 0,0-1,1 1,0-1,0 0,0 0,1 0,1-1,-1 0,1 0,0-1,1 1,-1-2,1 1,1-1,-1 0,6 2,7 3,2 0,-1-2,1 0,0-2,1 0,-1-2,20 2,-12-3,0-2,-1 0,1-2,0-1,0-2,-1-1,0-1,0-2,0-1,-1-1,0-1,-1-2,0-1,-2-1,1-1,-2-2,0 0,2-5,-13 11,-1-2,0 1,-1-2,-1 0,0 0,-1-1,5-11,-12 21,-1 1,1-1,-1 0,0 0,-1 0,1 0,-1 0,-1-1,1 1,-1 0,0 0,0-1,-1 1,0 0,0 0,0 0,-1 0,0 0,0 0,0 0,-1 0,0 1,0-1,-3-2,2 4,-1 0,0 1,0-1,0 1,0 0,0 1,-1-1,1 1,-1 0,0 1,1-1,-1 1,0 0,0 1,0-1,0 1,0 0,1 1,-1 0,0-1,0 2,0-1,1 1,-1 0,1 0,-1 0,1 1,0 0,0 0,0 0,0 1,0-1,1 1,0 0,0 1,0-1,-2 4,-2 0,1 1,1 0,0 0,0 0,0 1,2 0,-1 0,1 0,0 1,1-1,0 1,1 0,0 0,1 0,0 0,1 0,0 0,1 0,0 0,1 0,0 0,0 0,1-1,1 1,0-1,0 0,1 0,0 0,1 0,0-1,1 0,2 3,5 1,1-1,0-1,1 0,0-1,0 0,1-2,1 0,-1 0,1-2,0 0,1-2,-1 1,1-2,0-1,0 0,0-2,1 0,4 0</inkml:trace>
  <inkml:trace contextRef="#ctx0" brushRef="#br0" timeOffset="329.612">2653 142,'38'-5,"33"-1,8-5,-4-1,-11 3,-10 2,-11 2,-7 2,-5 2,-3 1,-1 0,-1 0,0-4,0-2,-3 1</inkml:trace>
  <inkml:trace contextRef="#ctx0" brushRef="#br0" timeOffset="563.016">2794 396,'38'0,"28"0,6-4,-3-3,-4 1,-9 1,-3 1,-7 2,-6-4,-5-1,-4 1,-2 2,-1 1,-1 1,0 1,-5 1</inkml:trace>
</inkml:ink>
</file>

<file path=ppt/ink/ink1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7:23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248 402,'-38'43,"-18"29,1 7,10-6,12-9,12-17</inkml:trace>
  <inkml:trace contextRef="#ctx0" brushRef="#br0" timeOffset="851.78">1152 64,'-16'23,"2"1,0 1,2 0,1 1,1 0,1 1,-4 20,11-40,0 0,0 0,0 1,1-1,0 1,0-1,1 1,0-1,0 1,1-1,0 1,0-1,1 0,0 1,0-1,1 0,0 0,0-1,1 1,-1 0,1-1,1 0,-1 0,1 0,0-1,4 4,-4-5,1-1,-1 1,1-1,-1 0,1 0,0-1,1 0,-1 0,0 0,0-1,1 0,-1 0,1 0,-1-1,1 0,-1-1,1 1,-1-1,1 0,-1-1,0 1,0-1,1-1,-1 1,-1-1,1 0,148-110,12-27,-166 139,1 0,-1 0,1 0,-1 0,1 0,-1 0,1 0,-1 1,1-1,0 0,0 0,-1 1,1-1,0 0,0 1,0-1,0 1,0-1,0 1,0 0,0-1,0 1,0 0,0 0,0-1,0 1,0 0,0 0,0 0,0 0,0 0,0 1,0-1,0 0,0 0,0 1,0-1,0 0,0 1,0-1,0 1,-1 0,1-1,0 1,0 0,0-1,-1 1,1 0,0 0,-1-1,1 1,-1 0,1 0,-1 0,1 0,-1 1,10 63,-10-55,1-1,0 1,0 0,1-1,0 1,0-1,1 0,1 0,-1 0,2 0,-1-1,1 1,5 6,-4-12,0 0,0 0,0 0,1-1,-1 1,0-1,1-1,0 0,-1 0,1 0,0 0,0-1,0-1,-1 1,1-1,0 0,-1 0,1-1,0 0,-1 0,0-1,1 1,-1-1,0-1,-1 1,1-1,-1 0,1 0,-1-1,0 0,-1 1,4-6,5-4,-1 0,0-2,-1 1,-1-1,-1-1,0 0,-1 0,0 0,-2-1,4-17,6-11,-9 28</inkml:trace>
  <inkml:trace contextRef="#ctx0" brushRef="#br0" timeOffset="1250.768">2365 374,'23'-11,"17"-8,0-1,-2-2,0-2,-1-1,-2-2,7-8,11-51,-52 83,0 0,0 0,-1 0,1 0,-1 0,0 0,0 0,0 0,0 0,0 0,-1 0,1 0,-1 0,0 0,0 0,0 1,0-1,0 0,-1 0,1 1,-1-1,0 1,0 0,0-1,0 1,0 0,0 0,0 0,-1 0,1 1,-3-2,-1 0,-1 0,0 0,0 1,0-1,-1 2,1-1,0 1,-1 0,1 0,-1 1,1 0,-1 1,1 0,0 0,-1 0,1 1,0 0,0 0,0 1,0 0,0 0,0 1,-4 3,-3 1,0 2,1 0,0 0,0 1,1 1,1 0,0 1,0 0,2 0,-2 4,2-2,0 1,1 0,1 0,1 1,0 0,1 0,1 0,1 0,0 4,2-15,1 0,-1 0,1 0,1 1,-1-1,1 0,0 0,1 0,-1 0,1 0,0 0,1-1,-1 1,1-1,1 1,-1-1,1 0,-1 0,1 0,1-1,-1 1,1-1,-1 0,1-1,0 1,1-1,3 2,12 3,0-2,1 0,0-1,0-1,0-1,0-2,1 0,-1-1,0-1,0-1,1-1,-1-1,-1-1,1 0,3-3,12-2</inkml:trace>
  <inkml:trace contextRef="#ctx0" brushRef="#br0" timeOffset="40458.738">1095 1333,'2'-1,"-1"0,1 0,-1 0,1 0,-1 0,0 0,1-1,-1 1,0 0,0-1,0 1,0-1,0 0,0 1,-1-1,1 0,0 1,-1-1,1 0,-1 0,0 1,0-1,1 0,-1 0,0 0,-1 0,1 1,0-1,0 0,-1 0,1 1,-1-1,0 0,1 1,-1-1,0 0,0 1,0-1,0 1,0-1,-1 1,1 0,0-1,0 1,-1 0,1 0,-1 0,1 0,-1 0,0 0,1 1,-1-1,0 0,0 1,1 0,-1-1,0 1,0 0,1 0,-1 0,0 0,0 0,0 0,0 0,-44 6,0 2,0 1,1 3,1 2,0 1,0 3,2 1,-24 16,64-35,0 0,0 0,0 1,0-1,-1 1,1 0,0 0,0-1,1 1,-1 0,0 1,0-1,0 0,1 1,-1-1,0 1,1-1,0 1,-1-1,1 1,0 0,0 0,0 0,0 0,0 0,0 0,1 0,-1 0,1 0,-1 0,1 0,0 1,0-1,0 0,0 0,0 0,0 0,0 0,1 1,-1-1,1 0,0 0,0 0,0 0,-1 0,2 0,-1-1,0 1,0 0,1 0,-1-1,1 1,-1-1,1 1,14 6,-1-1,2 0,-1-1,1-1,0 0,0-1,0-1,17 0,-7-1,-22-2,0-1,1 1,-1 0,0 1,0-1,0 1,0 0,-1 0,1 1,0-1,0 1,-1 0,1 1,-1-1,1 1,-1-1,0 1,0 1,2 1,-6-1,0-1,0 1,-1-1,1 0,-1 1,0-1,0 1,0-1,0 0,0 0,-1 1,1-1,-1 0,0 0,0-1,0 1,-1 0,1-1,-1 1,1-1,-1 0,0 0,0 0,0 0,0 0,0 0,0-1,-3 1,2 1,-40 26,17-13,0 1,1 2,1 1,0 1,2 1,0 0,-13 21,32-40,1 1,0 0,0 0,0 1,0-1,1 0,-1 1,1 0,1-1,-1 1,1 0,-1 0,1 0,1 0,-1 0,1 0,0 1,0-1,0 0,1 0,-1 0,1 0,1 0,-1 0,1 0,-1-1,2 1,-1 0,0-1,1 1,0-1,0 0,0 0,0 0,1 0,0-1,-1 0,1 1,1-1,-1 0,2 0,10 3,1-1,-1-1,1-1,0 0,0-1,0-1,0-1,0 0,0-1,0-1,0 0,6-3,-20 4,6 0,0 0,0-1,0 0,0 0,0-1,-1 0,1-1,-1 0,0 0,0-1,0 0,-1-1,5-3,0-7</inkml:trace>
  <inkml:trace contextRef="#ctx0" brushRef="#br0" timeOffset="40960.736">813 882,'-28'315,"16"32,16-24,4-137,-6-130,-3-1,-2 0,-2 0,-3 0,-8 24,-5 6,18-61</inkml:trace>
</inkml:ink>
</file>

<file path=ppt/ink/ink1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2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10,'39'0,"26"5,8 1,-5 0,-8-1,-10-2,-9-1,-6-1,-4 0,-3-1,-2 0,1-1,-1-4,1-1,0 0,-4-4,-6 0</inkml:trace>
</inkml:ink>
</file>

<file path=ppt/ink/ink1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22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24,'39'9,"36"-1,10-2,1-7,-10-3,-13-2,-12 2,-10 0,-8-4,-4 0,-2 1,-6 2</inkml:trace>
</inkml:ink>
</file>

<file path=ppt/ink/ink1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1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285 484,'58'-4,"-1"-2,0-2,0-3,-1-2,0-3,-1-2,-1-3,-1-2,-1-2,-1-3,-2-1,29-24,-3-37,-73 87,-1 0,1 0,-1 0,0-1,0 1,0-1,0 1,-1-1,0 1,1-1,-1 1,-1-1,1 1,0-1,-1 1,0-1,1 1,-2-1,1 1,0 0,0-1,-1 1,0 0,0 0,0 0,0 0,0 1,-1-1,1 0,-3-1,-3-1,1 0,-1 1,-1 0,1 0,0 1,-1 0,0 1,0 0,0 0,0 1,0 0,0 0,0 1,0 0,0 1,0 0,0 1,0-1,0 2,1-1,-1 1,1 1,-1-1,1 1,0 1,1 0,-1 0,-1 2,-17 17,2 1,0 2,2 0,1 2,1 0,2 1,1 1,1 1,2 0,1 1,1 0,2 1,-3 22,-15 93,7 1,7 1,6 0,12 134,-4-187,2-76,0 1,-2-1,-1 0,-1 0,-1 1,0-1,-2-1,-1 1,0-1,-2 0,0 0,-1-1,-2 0,0 0,-1-1,0-1,-2 0,0-1,-1 0,-1-2,-10 10,15-18,1 0,-1 0,0-1,0-1,0 1,-1-2,0 0,0 0,0-1,0-1,-1 0,1 0,-1-1,1-1,-1 0,0-1,1 0,0-1,-1-1,1 1,-1-2,7-3,-1 0,1 0,0 0,1-1,0 0,0 0,1 0,0-1,0 1,1-1,0 0,0 0,1 0,0-1,1 1,0 0,1-1,0 1,1-10,-1 19,-2-29</inkml:trace>
  <inkml:trace contextRef="#ctx0" brushRef="#br0" timeOffset="351.479">2 1077,'76'3,"0"-3,0-4,-1-2,7-6,2 2,-1-5,0-3,-1-4,-1-3,55-27,-19-14,-157 149,34-68,1 0,0 1,2 0,-1-1,2 1,0 0,1 1,1-1,1 0,0 0,1 0,0 0,1 0,1-1,1 1,0-1,1 0,3 5,1-2</inkml:trace>
  <inkml:trace contextRef="#ctx0" brushRef="#br0" timeOffset="1454.341">1753 456,'-7'0,"0"1,1 0,-1 0,1 0,-1 1,1 0,0 0,-1 1,1 0,0 0,1 0,-1 0,1 1,-1 0,1 1,0-1,0 1,1 0,0 0,0 0,0 1,0-1,1 1,0 0,0 0,0 0,0 4,-28 59,3 2,4 1,2 1,4 1,3 0,3 1,2 19,7-72,1 1,1-1,1 0,1 1,1-1,1 0,1 0,1 0,1 0,1-1,0 0,2 0,0-1,2 1,-5-16,0 0,0 0,1-1,-1 0,1 0,0-1,0 0,1 0,-1-1,0 0,1 0,-1 0,1-1,0 0,-1-1,1 0,0 0,0-1,-1 0,1 0,0 0,-1-1,0 0,2-1,31-16,-26 7</inkml:trace>
  <inkml:trace contextRef="#ctx0" brushRef="#br0" timeOffset="3235.462">2345 597,'-91'257,"-6"35,84-261,3-11,2 1,0 0,1 0,1 0,1 1,1 0,-1 14,5-33,1-1,-1 1,0-1,0 1,1-1,-1 0,1 1,0-1,0 0,0 1,0-1,0 0,0 0,1 0,-1 0,1 0,-1 0,1-1,0 1,0 0,0-1,0 1,0-1,0 0,0 0,0 1,0-1,1-1,-1 1,0 0,1-1,-1 1,0-1,1 1,-1-1,1 0,-1 0,1-1,-1 1,2-1,97-26,-78 15,-19 11,1 0,-1-1,1 0,-1 0,1 0,-1 0,0 0,0-1,0 0,0 0,-1 0,1 0,-1-1,0 1,1-1,-2 0,1 0,0 0,-1 0,0-1,0 1,0-1,-1 1,1-1,-1 1,0-1,0 0,-1-2,-4-9</inkml:trace>
  <inkml:trace contextRef="#ctx0" brushRef="#br0" timeOffset="3447.556">1893 935,'68'-5,"26"-1,2 0,-5 1,-14-3,-15 0,-13 0,-10 3,-7 2,-4 1,-3 1,-4 1</inkml:trace>
  <inkml:trace contextRef="#ctx0" brushRef="#br0" timeOffset="3734.247">2797 879,'38'0,"28"0,6 0,-3 0,-9-4,-10-3,-9 1,-6 1,-5 1,-7 2</inkml:trace>
  <inkml:trace contextRef="#ctx0" brushRef="#br0" timeOffset="3917.291">2768 1133,'63'-9,"24"-4,8 1,-7 2,-15-2,-9 1,-11 3,-10 2,-7 2,-10 2</inkml:trace>
  <inkml:trace contextRef="#ctx0" brushRef="#br0" timeOffset="4289.104">4152 681,'-51'30,"1"3,2 2,2 2,1 1,2 3,-31 38,70-76,1 0,-1 1,1-1,0 1,0 0,0 0,0 0,1 1,-1-1,1 0,0 1,1 0,-1-1,1 1,0 0,0 0,0-1,1 1,0 0,0 0,0 0,0 0,1 0,0 0,0 0,0-1,0 1,1 0,0-1,0 1,0-1,1 0,-1 1,1-1,0 0,3 2,10 3,-1 0,1-2,1 0,-1 0,1-2,0 0,1-1,-1-1,1-1,-1 0,1-1,0-1,0 0,-1-2,1 0,17-5,-11 5,-1-1,1-1,-1-1,0-1,0-1,0-1,-1-1,0-1,-1-1,0 0,-1-2,13-11,52-76,-82 95,-1 0,0 1,0-1,0 0,-1 0,1 0,-1 0,0-1,-1 1,1 0,-1 0,0 0,0-1,-1 1,0 0,0 0,0 0,0 0,-1 0,0 0,0 0,0 0,-3-4,-4-1,0 0,0 0,-1 1,0 1,-1 0,0 0,0 1,-1 0,0 1,0 0,-1 1,1 0,-11-1,-12-5,0 3,-1 0,0 3,0 1,-1 1,-4 3,3-1</inkml:trace>
  <inkml:trace contextRef="#ctx0" brushRef="#br0" timeOffset="4469.451">3672 879,'504'28,"-425"-27,0-4,73-11,45-10,-168 18</inkml:trace>
  <inkml:trace contextRef="#ctx0" brushRef="#br0" timeOffset="4985.891">4829 258,'36'62,"-2"1,-4 2,-2 2,-3 0,-3 2,-4 0,-2 1,-3 1,-2 10,-10-60,-1 0,-1 0,-1 0,0 0,-2 0,0 0,-2-1,0 1,-1-1,-1-1,-1 0,0 0,-2 0,0-1,-1-1,-1 0,0-1,-2 0,1-1,-2 0,-9 5,-38 27,41-29</inkml:trace>
</inkml:ink>
</file>

<file path=ppt/ink/ink1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24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443 18,'-20'-2,"-1"0,1 1,0 1,0 2,0-1,0 2,0 1,0 1,0 0,1 1,0 1,1 1,-1 1,1 1,1 0,0 1,1 1,0 0,0 1,-2 5,14-16,1 0,-1 1,1 0,0 0,-1 0,2 0,-1 0,0 1,0-1,1 1,0-1,0 1,0 0,0 0,1 0,-1 0,1 1,0-1,0 0,1 0,-1 1,1-1,0 0,0 1,1-1,-1 0,1 1,0-1,0 0,0 0,1 0,-1 1,1-2,0 1,0 0,0 0,2 1,3 2,0 0,0-1,1 0,0-1,0 0,0 0,1-1,-1 0,1 0,0-1,0 0,0 0,1-1,-1-1,1 1,-1-1,1-1,-1 0,1 0,-1-1,5-1,-5 1,0 1,0 0,0 1,0 0,0 0,0 1,0 0,0 1,-1 0,1 0,-1 1,0 0,0 0,0 1,-1 0,0 1,0-1,0 1,0 1,-1-1,0 1,-1 0,3 4,3 10,-1 0,0 0,-2 1,-1 0,-1 0,0 1,-2 0,-1 0,-1 0,0 0,-2 0,-1 0,-2 16,2-32,0-1,-1 1,0-1,0 1,0-1,-1 0,1 0,-2 0,1 0,-1-1,1 1,-1-1,-1 0,1 0,-1 0,0-1,0 0,0 0,-1 0,0 0,1-1,-1 0,0 0,-1-1,1 1,0-1,-4 0,-7 2,-1 0,1-2,-1 0,0 0,1-2,-1 0,0-1,1-1,-17-4,29 5,-1 0,1 0,-1 0,1 0,0-1,0 0,0 0,0-1,0 1,0-1,1 0,-1 0,1-1,0 1,0-1,0 0,0 0,1 0,-1-1,1 1,0-1,1 0,-1 0,1 0,0 0,0 0,1 0,-1-1,1 1,0-1,-1-16</inkml:trace>
  <inkml:trace contextRef="#ctx0" brushRef="#br0" timeOffset="921.755">527 18,'5'0,"11"0,8 0,4 0,2 0,2 0,-1 0,-1 0,0 0,0 0,-2 0,1 0,-1 0,0 0,0 0,-4-5,-2-1,-5-1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26:33.3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1 594,'4'-1,"0"1,-1-1,1 1,0 0,0 0,0 0,0 0,0 1,0 0,0 0,-1 0,1 0,0 0,-1 1,1-1,-1 1,1 0,-1 0,0 1,0-1,0 1,0-1,0 1,-1 0,1 0,-1 0,0 0,1 1,-2-1,1 1,0-1,-1 1,1-1,-1 1,1 4,44 332,-8 28,-38-364,0 0,1 0,0-1,-1 1,1-1,1 1,-1-1,0 1,1-1,0 0,0 1,0-1,0 0,0 0,1 0,-1-1,1 1,0-1,0 1,0-1,0 0,0 0,0 0,1-1,-1 1,0-1,1 1,0-1,-1 0,1-1,-1 1,1-1,0 1,0-1,-1 0,1-1,0 1,0-1,-1 1,1-1,-1 0,1 0,2-2,261-92,294-116,744-283,-1210 464,-93 27,0 0,-1 0,0 1,0-1,0 0,0 0,0 0,0-1,-1 1,1 0,-1 0,0 0,0 0,0 0,-1-1,1 1,-1 0,1 0,-1 0,0 0,0 0,-1 0,1 0,-1 1,1-1,-1 0,-1-1,-4-15,-59-359,59 353</inkml:trace>
  <inkml:trace contextRef="#ctx0" brushRef="#br0" timeOffset="945.841">751 1949,'-2'6,"-1"-1,1 1,1-1,-1 1,1 0,-1 0,2 0,-1 0,1 0,0 0,0 0,0 0,1 0,0 0,0 0,1 0,0-1,0 1,0 0,0-1,1 1,1 1,-1 0,192 498,-192-499,53 64,-54-71,1-1,-1 1,0-1,0 0,-1 0,1 0,0 0,-1 0,1 0,-1 0,1 0,-1-1,0 1,0-1,0 1,0 0,-1-1,1 0,-1 1,1-1,-1 1,0-1,0 0,0 1,0-1,-1 1,1-1,0-2,44-715,-24 614,-20 106,0-1,0 1,0-1,0 1,0 0,1-1,-1 1,0-1,0 1,1-1,-1 1,0-1,1 1,-1 0,0-1,1 1,-1 0,0-1,1 1,-1 0,1 0,-1-1,1 1,-1 0,1 0,-1 0,1-1,-1 1,1 0,-1 0,1 0,-1 0,1 0,-1 0,1 0,-1 0,1 0,-1 1,1-1,-1 0,0 0,1 0,-1 0,1 1,-1-1,1 0,-1 0,1 1,-1-1,0 0,1 1,-1-1,0 1,1-1,-1 0,0 1,0-1,1 1,-1-1,0 1,0-1,0 1,1-1,-1 1,0-1,0 1,5 12</inkml:trace>
  <inkml:trace contextRef="#ctx0" brushRef="#br0" timeOffset="1196.802">1573 2433,'5'8,"0"7,0 5,0 3,-2 2,3-3,0-2,0-8,-2-10,-1-5</inkml:trace>
  <inkml:trace contextRef="#ctx0" brushRef="#br0" timeOffset="1372.703">1428 1998,'-4'0,"-5"0,-2 4,6 5,3 6,7 4,5-1,3-4</inkml:trace>
  <inkml:trace contextRef="#ctx0" brushRef="#br0" timeOffset="1817.907">1647 1707,'34'119,"213"442,-247-561,0 1,1 0,-1-1,0 1,0-1,0 1,0 0,0-1,1 1,-1-1,0 1,1-1,-1 1,0-1,1 1,-1-1,0 1,1-1,-1 1,1-1,-1 0,1 1,-1-1,1 0,-1 1,1-1,-1 0,1 0,0 0,-1 1,1-1,-1 0,1 0,0 0,-1 0,1 0,-1 0,1 0,0 0,-1 0,1 0,-1-1,1 1,0 0,-1 0,1 0,-1-1,1 1,-1 0,1-1,-1 1,1-1,-1 1,1 0,-1-1,0 1,1-1,-1 1,0-1,1 1,-1-1,0 1,1-1,-1 0,0 1,0-1,0 0,31-55,-19 32,-2 4,1 1,0 1,2 0,0 1,1 0,0 1,2 0,0 2,0-1,1 2,1 1,0 0,1 1,18-8,-36 18,1 0,0 0,0 1,0-1,0 0,-1 1,1-1,0 1,0-1,0 1,0 0,0 0,0 0,0 0,0 0,0 1,0-1,0 0,0 1,0 0,0-1,0 1,-1 0,1 0,0 0,0 0,-1 0,1 0,-1 1,1-1,-1 1,0-1,1 1,-1-1,0 1,0-1,0 1,0 0,0 0,-1 0,1 0,0-1,-1 1,1 0,-1 0,0 0,0 0,0 0,0 0,0 0,0 0,-1 1,-33 102,15-68,-2-1,-1-1,-2-1,-1-1,-1-1,-2-1,-2-1,-3 0,7-13,23-16</inkml:trace>
  <inkml:trace contextRef="#ctx0" brushRef="#br0" timeOffset="2329.499">2396 2287,'5'1,"-1"0,0 0,1-1,-1 1,1-1,-1 0,1-1,-1 1,0-1,1 0,-1 0,0 0,0 0,1-1,-1 0,0 0,0 0,-1 0,1-1,0 1,-1-1,0 0,1 0,-1 0,0-1,-1 1,1-1,-1 0,1 1,-1-1,0 0,0 0,-1-1,1 1,-1-1,11-18,-2 0,0-1,-2 0,-1 0,0 0,-2-1,-1 0,-1-1,-1 1,-1 0,-1-1,-2 1,0 0,-3-8,5 30,0 0,0 1,-1-1,1 0,0 0,-1 1,0-1,0 1,0-1,0 0,0 1,0-1,-1 1,1 0,-1 0,0-1,1 1,-1 0,0 0,0 1,-1-1,1 0,0 1,0-1,-1 1,1 0,-1-1,1 1,-1 1,0-1,1 0,-1 0,0 1,1 0,-1 0,0-1,0 2,1-1,-1 0,0 0,0 1,1 0,-1-1,0 1,1 0,-1 0,1 0,-1 1,1-1,0 1,-1-1,1 1,0 0,0 0,0 0,0 0,1 0,-2 1,0 1,0-1,0 1,0 0,0 0,0 0,1 0,0 0,0 1,0-1,1 1,-1-1,1 1,0 0,0-1,1 1,-1 0,1 0,0 0,1-1,-1 1,1 0,0 0,0-1,0 1,1-1,-1 1,1-1,0 1,1-1,-1 0,1 0,0 0,-1 0,2-1,-1 1,0-1,1 0,0 0,-1 0,1 0,1-1,-1 1,0-1,0 0,1 0,-1-1,1 1,0-1,-1 0,2 0,143-29,-81 5,-66 23,-1 0,0-1,1 1,-1 0,1 0,-1 0,0 0,1 1,-1-1,0 0,1 1,-1-1,0 0,1 1,-1 0,0-1,0 1,0 0,1-1,-1 1,0 0,0 0,0 0,0 0,-1 0,1 0,0 0,0 0,0 1,-1-1,1 0,-1 0,1 1,-1-1,1 0,-1 1,0-1,0 0,0 1,0-1,0 0,0 1,0-1,0 1,0-1,0 0,-1 1,1-1,-1 0,1 1,-1 0,-19 80,19-78,-3 6,2-6,-1 0,1-1,0 1,0 0,0 0,1 1,-1-1,1 0,0 1,0-1,0 0,1 1,0-1,0 1,0-1,0 1,1-1,-1 1,1-1,0 0,1 1,-1-1,1 0,-1 0,1 0,1 0,-1 0,1-1,-1 1,3 1,10-4</inkml:trace>
  <inkml:trace contextRef="#ctx0" brushRef="#br0" timeOffset="2933.163">3025 1732,'-11'9,"1"1,0 0,0 1,1 0,1 1,0 0,0 0,1 0,1 1,0 0,1 1,0-1,1 1,0 0,1 0,1 0,1 1,0-1,0 6,2-18,0 1,-1 0,1 0,1-1,-1 1,0 0,1-1,-1 1,1-1,0 0,-1 1,1-1,0 0,1 0,-1 0,0-1,1 1,-1 0,1-1,-1 0,1 1,-1-1,1 0,0 0,0-1,0 1,0 0,-1-1,1 0,0 0,0 0,0 0,0 0,0 0,0-1,0 0,-1 1,1-1,0 0,0 0,-1 0,1-1,-1 1,1-1,-1 0,1 1,-1-1,0 0,0 0,0 0,0-1,0 1,-1 0,1-1,-1 1,2-3,144-166,-146 171,0-1,1 0,-1 1,1-1,-1 1,1 0,-1-1,1 1,0 0,-1 0,1 0,-1 0,1 0,-1 1,1-1,-1 0,1 1,-1-1,1 1,-1-1,1 1,-1 0,1-1,-1 1,0 0,0 0,1 0,-1 0,0 0,0 0,0 1,0-1,0 0,0 1,-1-1,1 0,0 1,-1-1,1 1,-1-1,1 1,-1-1,0 1,1-1,-1 1,0-1,0 1,0 0,-1-1,1 1,0-1,0 1,-1-1,1 1,-1-1,1 1,-1-1,0 1,14 41,-12-40,1-1,0 0,0 0,0 0,0 0,0 0,1-1,-1 1,0-1,1 1,-1-1,1 0,0 0,-1 0,1 0,0-1,-1 1,1-1,0 1,0-1,0 0,-1 0,1 0,0-1,0 1,0 0,-1-1,1 0,0 0,-1 0,1 0,0 0,-1-1,0 1,1-1,0 0,75-70,-51 22,-2 0,-2-2,-3-1,-2 0,-2-1,-2-1,-3-1,-3 0,-2 0,-2 0,-3-1,-4-32,4 66,1 1,-1 1,-1 0,0 0,-2 0,-1-1,0 2,-1-1,-2 0,0 1,-6-14,12 33,-1 0,1 0,0 0,0 0,-1 0,1 1,0-1,-1 0,1 0,-1 0,1 1,-1-1,0 0,1 0,-1 1,0-1,1 1,-1-1,0 1,0-1,1 1,-1-1,0 1,0-1,0 1,0 0,0 0,0-1,1 1,-1 0,0 0,0 0,0 0,0 0,0 0,0 0,0 1,0-1,0 0,1 0,-1 1,0-1,0 0,0 1,0-1,1 1,-1-1,0 1,0 0,1-1,-1 1,0 0,1-1,-1 1,1 0,-1 0,1-1,-1 1,1 0,0 0,-1 0,-18 56,15-13,3 0,2 0,1-1,3 1,1-1,2 0,2 0,2-1,2 0,1-1,3-1,1 0,1-2,3 0,1-2,1 0,3-2,0 0,11 6,-32-35,-21-24,-1 2</inkml:trace>
  <inkml:trace contextRef="#ctx0" brushRef="#br0" timeOffset="3198.747">3315 1417,'4'4,"6"1,5 1,8-6,4-3,7-4,0-2,4-3,2 1,4-3,-2 2,-4-2,-4 2,-4-1,-3 1,-2 4,-9-3,-8 3</inkml:trace>
  <inkml:trace contextRef="#ctx0" brushRef="#br0" timeOffset="3560.227">4138 1369,'4'0,"6"4,0 5,0 6,-3 4,-2 3,2 2,0 0,-2 2,3-5,0-2,3-7,-1-11,-1-5</inkml:trace>
  <inkml:trace contextRef="#ctx0" brushRef="#br0" timeOffset="3829.018">4186 932,'-4'5,"-1"4,4 6,2 0</inkml:trace>
  <inkml:trace contextRef="#ctx0" brushRef="#br0" timeOffset="4065.789">4501 1078,'-43'26,"39"-19,2-1,-1 1,1-1,0 1,0 0,1 0,0 0,0 0,0 0,1 0,0 0,1 0,-1 0,1 0,1 0,-1 0,1-1,1 1,-1 0,1-1,0 0,0 1,1-1,0-1,0 1,0 0,1-1,0 0,0 0,0 0,1-1,-1 0,1 0,0 0,0-1,1 0,-1 0,1 0,-1-1,1 0,0 0,0-1,0 0,0 0,0 0,0-1,0 0,0-1,0 1,0-1,0-1,0 1,-1-1,1-1,0 1,-1-1,0 0,1 0,3-4,-7 3,1 0,-1-1,0 1,-1-1,1 0,-1 0,0 0,0 0,0-1,-1 1,0 0,0-1,0 1,0-1,-1 1,0-1,-1 1,1-1,-1 1,0-1,0 1,0 0,-1-1,0 1,0 0,0 0,-1 0,0 1,0-1,0 0,-1 0,0-2,0 1,0-1,-1 1,0 0,0 0,-1 0,1 1,-1 0,-1 0,1 0,-1 1,1 0,-1 0,0 1,-1 0,1 0,-1 1,1 0,-1 0,1 0,-7 1,-7 3</inkml:trace>
  <inkml:trace contextRef="#ctx0" brushRef="#br0" timeOffset="4327.442">4911 1102,'55'-125,"-55"122,0 0,1 0,-1 0,1 0,0 0,0 0,1 0,-1 0,0 1,1-1,0 0,-1 1,1-1,0 1,0 0,1-1,-1 1,0 0,1 0,-1 1,1-1,0 0,-1 1,1 0,0-1,0 1,0 0,0 1,0-1,0 0,0 1,0 0,1-1,-1 1,0 1,0-1,0 0,0 1,0 0,0-1,0 1,0 0,0 1,0-1,0 0,-1 1,1 0,0-1,-1 1,1 1,16 27,-19-26,1-1,0 0,0 1,0-1,0 0,0 0,1 0,0 0,-1 0,1-1,0 1,1 0,-1-1,0 1,1-1,-1 0,1 0,0 0,-1 0,1 0,0-1,0 1,1-1,-1 0,0 0,0 0,0 0,1-1,-1 1,0-1,1 0,-1 0,1 0,-1 0,0 0,1-1,-1 0,0 0,0 0,1 0,-1 0,0 0,0-1,1 0,8-9,-1 0,1 0,-2-1,0-1,0 0,-1 0,-1-1,0 0,-1 0,0-1,3-11,13-24,-9 21,-2 5</inkml:trace>
  <inkml:trace contextRef="#ctx0" brushRef="#br0" timeOffset="4614.1">5734 400,'-111'61,"108"-59,0 0,-1 0,1 0,0 1,0-1,1 1,-1-1,0 1,1 0,0 0,-1 1,1-1,0 0,1 1,-1-1,1 1,-1-1,1 1,0 0,1 0,-1-1,0 1,1 0,0 0,0 0,0 0,1 0,-1-1,1 1,0 0,0 0,0-1,1 1,-1-1,1 1,0-1,0 1,0-1,0 0,0 0,1 0,0 0,-1 0,1-1,0 1,0-1,0 0,1 0,-1 0,1 0,-1-1,4 2,70 19,-67-21,0 1,0 0,0 1,0 0,0 0,-1 1,1 1,-1-1,0 1,0 1,-1 0,7 6,-13-6,-1 1,-1-1,0 0,1 1,-2-1,1 1,-1-1,0 0,0 1,-1-1,0 0,0 0,0 0,-1 0,0 0,0-1,-1 1,1-1,-1 0,0 0,-1 0,1-1,-1 1,0-1,0 0,0-1,0 1,-2 0,-2 5,-190 138,175-131</inkml:trace>
  <inkml:trace contextRef="#ctx0" brushRef="#br0" timeOffset="5463.353">1284 4078,'41'53,"91"240,-130-289,-1 0,1 0,-1 0,1 0,0 0,1-1,-1 1,0-1,1 0,0 0,0 1,0-2,0 1,0 0,1-1,-1 1,1-1,0 0,0 0,-1-1,1 1,0-1,1 0,-1 0,0 0,0 0,0-1,0 0,1 0,-1 0,0 0,0-1,0 1,1-1,-1 0,0 0,0-1,0 1,-1-1,1 0,0 0,0 0,-1-1,0 1,1-1,-1 0,0 0,0 0,196-303,-196 303,1 1,-1 0,0 0,1 0,0 0,-1 0,1 1,0 0,0 0,0 0,0 0,0 0,0 1,0 0,0 0,0 0,0 0,0 1,0-1,0 1,0 0,0 0,-1 1,1-1,0 1,-1 0,1 0,-1 0,3 2,42 11,-41-14,0-1,0 0,0 0,0-1,0 0,0 0,0 0,0-1,-1 0,1-1,0 1,-1-1,0-1,0 1,0-1,0 0,0 0,-1-1,0 0,0 0,0 0,0 0,-1-1,0 0,0 0,-1 0,2-3,67-185,-74 138,-3 55,1 6</inkml:trace>
  <inkml:trace contextRef="#ctx0" brushRef="#br0" timeOffset="5754.879">2565 3763,'0'4,"0"6,0 5,0 4,4-1,2 0,-1 2,-1 1,3-3,1-1,2-2,4-5,0-7,-3-5</inkml:trace>
  <inkml:trace contextRef="#ctx0" brushRef="#br0" timeOffset="6001.769">2493 3497,'-12'-8,"-5"-7,1-5,8-3,8-2,6 3</inkml:trace>
  <inkml:trace contextRef="#ctx0" brushRef="#br0" timeOffset="6181.396">2783 2868,'115'184,"-85"-123,19 48,-4 2,-5 2,10 55,-21-68,2 66,-31-157</inkml:trace>
  <inkml:trace contextRef="#ctx0" brushRef="#br0" timeOffset="6486.024">2855 3594,'182'-311,"-73"45,-92 316,-16-41,-1 18,2 0,1 0,1 0,1 0,1-1,1 1,2-2,1 1,0-1,2-1,1 0,1-1,1 0,15 17,-24-36,-1-1,1 0,-1 0,1 0,0-1,0 0,0 0,1 0,-1-1,0 0,0 0,1-1,-1 0,1 0,-1 0,0-1,1 0,-1 0,0-1,0 1,0-1,0-1,0 1,0-1,0 0,-1 0,1-1,-1 0,0 0,0 0,-1 0,3-3,77-37,-80 45,0 0,0 0,0 0,0 0,-1 1,1 0,0-1,-1 1,1 1,-1-1,0 0,0 1,0 0,0 0,0 0,0 0,-1 0,1 0,-1 1,0-1,0 1,-1-1,1 1,-1 0,1 0,-1 0,0 0,-1 0,1 0,-1 0,1 0,-1 0,-1 0,1 0,0 0,-1 0,-1 3,10 35,9-19,-9-22</inkml:trace>
  <inkml:trace contextRef="#ctx0" brushRef="#br0" timeOffset="7079.746">3920 3159,'-1'-1,"0"0,-1 1,1-1,-1 1,1 0,-1-1,1 1,-1 0,1 0,-1 0,1 0,-1 0,1 0,-1 0,1 1,-1-1,1 1,-1-1,1 1,-1-1,1 1,0 0,-1-1,1 1,0 0,0 0,0 0,-1 0,1 0,0 1,0-1,1 0,-1 0,0 1,0-1,1 0,-1 1,0-1,1 1,-1-1,1 1,-5 8,1 1,1-1,0 0,0 1,1 0,0 0,1-1,0 1,0 0,2 0,-1 0,1 0,1 0,0 0,2 7,-3-14,0 0,1 0,-1 0,1 0,-1 0,1 0,0-1,1 1,-1 0,1-1,-1 0,1 1,0-1,0-1,1 1,-1 0,0-1,1 1,0-1,-1 0,1 0,0-1,0 1,0-1,0 0,1 0,-1 0,0 0,0-1,1 0,-1 0,0 0,0 0,1-1,-1 1,0-1,0 0,0-1,0 1,1-1,4-2,-1 0,-1 0,1-1,-1 0,1 0,-2-1,1 0,0 0,-1-1,-1 0,1 0,-1 0,0 0,0-1,-1 0,0 0,-1 0,0-1,0 1,0-1,-1 4,-1 0,1 0,-1 0,0 0,-1 0,1 0,-1-1,0 1,0 0,0 0,-1 0,0 0,0 0,0 0,0 0,-1 0,0 0,0 1,-1-1,1 0,-1 1,0 0,0 0,0 0,0 0,-1 0,0 1,0-1,0 1,0 0,0 0,-1 1,1-1,-4-1,3 3,0-1,1 1,-1 0,0 0,0 1,1-1,-1 1,0 0,0 0,0 1,1 0,-1-1,0 2,0-1,1 0,-1 1,1 0,-1 0,1 0,0 1,0-1,0 1,0 0,1 0,-1 1,1-1,-1 1,1-1,0 1,1 0,-1 0,1 1,0-1,-1 3,-5 13</inkml:trace>
  <inkml:trace contextRef="#ctx0" brushRef="#br0" timeOffset="7714.642">4283 3062,'-2'2,"1"0,-1 1,0-1,1 1,-1 0,1-1,0 1,0 0,0 0,0 0,0 0,1 0,-1 0,1 0,0 0,0 0,0 0,0 0,0-1,1 1,0 0,-1 0,1 0,0 0,0 0,1 0,-1-1,0 1,1-1,0 1,-1-1,1 1,0-1,0 0,1 0,-1 0,0 0,1 0,-1-1,1 1,0-1,-1 0,1 1,0-1,0 0,0-1,-1 1,1 0,0-1,0 0,0 1,0-1,0-1,0 1,0 0,0-1,0 1,1-1,10-3,0-1,-1 0,1-1,-1 0,-1-1,1-1,-1 0,-1 0,1-1,-1-1,-1 0,0 0,0-1,-1 0,-1-1,0 0,0 0,-1-1,-1 0,0 0,-1 0,0-1,-1 0,-1 0,0 0,0 0,-1-7,65 69,-56-50,-1 0,1-1,-1 0,0-1,0 0,0 0,0-1,-1 0,0-1,0 0,0-1,-1 1,0-2,0 1,-1-1,0 0,0-1,-1 0,0 0,-1 0,0 0,0-1,-1 0,0 0,-1 0,1-5,-1 9,12-27,0-2,-3 0,-1 0,-1-1,-2 0,-2 0,-1-1,-2 0,-1 0,-2 0,-2 0,-5-33,-58-248,65 318,-1 1,1-1,-1 0,1 1,0-1,-1 0,1 0,-1 1,1-1,-1 0,0 0,1 0,-1 0,1 0,-1 0,1 0,-1 0,1 0,-1 0,1 0,-1 0,1 0,-1 0,1-1,-1 1,1 0,-1 0,1 0,-1-1,1 1,-1 0,1-1,-1 1,1 0,0-1,-1 1,1-1,0 1,-1-1,1 1,0 0,0-1,-1 1,1-1,0 1,0-1,0 0,0 1,0-1,-1 1,1-1,0 1,-4 48,10-1,2-1,1 0,3-1,2 0,2-1,19 38,-16-35,-7-14,1-1,3 0,0-1,2-1,1-1,1 0,2-2,0 0,17 13,4-19,-43-21,-1 0,1 0,-1 0,1 0,-1 0,0 0,1-1,-1 1,1 0,-1 0,1-1,-1 1,1 0,-1-1,1 1,-1 0,1-1,0 1,-1-1,1 1,-1-1,1 1,0-1,0 1,-1-1,1 1,0-1,0 1,0-1,-1 1,1-1,0 0,0 1,0-1,0 1,0-1,0 0,0 1,0-1,0 1,1-1,-1 1,0-1,0 0,0 1,1-1,-1 1,0-1,1 1,-1-1,0 1,1 0,-1-1,1 1,-1-1,0 1,1 0,-1-1,1 1,-1 0,1-1,0 1,-1 0,1 0,-1 0,1-1,-19-17</inkml:trace>
  <inkml:trace contextRef="#ctx0" brushRef="#br0" timeOffset="7968.487">4597 2530,'4'0,"10"-4,10-2,10-3,8-5,3-4,4-7,5-3,2-6,4 0,-1-4,3 2,-2 1,-2 0,-7 1,-4 3,-10 5</inkml:trace>
  <inkml:trace contextRef="#ctx0" brushRef="#br0" timeOffset="8624.583">6436 1924,'-2'-3,"0"-1,1 0,-1 0,-1 1,1-1,0 1,-1-1,0 1,0 0,0 0,0 0,0 1,-1-1,1 1,-1 0,1 0,-1 0,0 0,0 0,0 1,0 0,0 0,0 0,0 0,0 1,-1 0,1-1,0 2,0-1,0 0,-1 1,1 0,0 0,0 0,0 0,0 1,0-1,1 1,-1 0,0 0,1 1,-1-1,1 1,-10 4,1 1,-1 1,1 0,1 0,0 1,1 1,-1 0,2 0,0 1,0 0,1 0,1 1,0 0,0 1,2-1,0 1,0 0,1 1,1-1,0 1,1 0,1-1,0 1,1 6,1-15,0-1,0 1,1-1,-1 0,1 1,0-1,1 0,-1 0,1 0,0-1,0 1,0-1,1 1,0-1,0 0,0-1,0 1,0-1,1 1,0-1,-1-1,1 1,0-1,0 1,1-1,-1-1,0 1,1-1,-1 0,1 0,-1-1,2 0,7 1,0-1,1-1,-2-1,1 0,0 0,0-2,-1 1,1-2,-1 0,0 0,-1-2,6-2,6-9,-1 0,0-2,-2-1,0 0,-1-1,-2-2,0 0,-1-1,-2 0,0-1,-2-1,-1 0,-1-1,-1 0,-2-1,-1 0,-1 0,-1-1,-2 1,-1-1,-1 0,-2 0,0 0,-3 1,0-1,-2 1,-1 0,-1 0,-2 1,0 0,-2 1,-4-5,14 26,-1 0,1 0,-2 0,1 0,0 0,-1 0,0 1,-1 0,1 0,-1 0,0 0,0 1,0 0,-1 0,0 0,1 1,-1 0,-1 0,1 0,0 1,-1 0,1 0,-1 0,1 1,-1 0,0 1,0-1,1 1,-1 0,0 1,0 0,1 0,-1 0,1 1,-1 0,1 0,-1 1,1 0,0 0,0 0,1 1,-1 0,1 0,-1 0,-3 5,0 8,2 0,0 0,1 0,1 1,0 0,1 0,2 0,-1 0,2 1,1-1,0 0,1 1,1-1,0 0,2 1,0-2,1 1,1 0,1-1,0 0,1-1,1 1,0-2,1 1,1-1,1-1,0 0,0 0,10 6,-12-8,1-1,0 0,1-1,0-1,0 0,1 0,0-1,1-1,-1 0,2-1,-1 0,0-2,1 1,0-2,0 0,0 0,1-2,-1 0,0 0,1-2,-1 0,0-1,1 0,-1-1,8-3,7-10</inkml:trace>
  <inkml:trace contextRef="#ctx0" brushRef="#br0" timeOffset="8956.536">7210 1369,'-175'179,"108"-30,65-144,1 0,0 0,0 1,0-1,0 0,1 1,0-1,0 0,0 1,1-1,0 0,0 1,0-1,0 0,1 0,0 0,0 0,1 0,-1-1,1 1,0-1,0 1,1-1,-1 0,1 0,0-1,0 1,0-1,1 1,3-2,1-1,0 0,0 0,-1-1,1 0,0-1,-1 0,1 0,0 0,-1-1,1-1,-1 0,0 0,0 0,0-1,0 0,-1-1,1 1,-1-2,0 1,-1-1,1 0,-1 0,0-1,-1 1,0-1,0-1,1-1,134-199,-122 186,-11 23</inkml:trace>
  <inkml:trace contextRef="#ctx0" brushRef="#br0" timeOffset="9362.713">7621 1561,'95'-157,"-29"34,-66 122,1 0,0 0,-1 0,1 1,0-1,-1 0,1 1,0-1,0 0,-1 1,1-1,0 1,0-1,0 1,0-1,0 1,0 0,0 0,0-1,0 1,0 0,0 0,0 0,0 0,0 0,0 0,0 0,0 1,0-1,0 0,0 0,0 1,0-1,-1 1,1-1,0 1,0-1,0 1,0-1,-1 1,1 0,0-1,-1 1,1 0,0 0,-1 0,1-1,-1 1,1 0,-1 0,0 0,1 0,-1 0,0 0,1 0,-1 0,0 0,0 1,43 33,-33-38,-1 0,1 0,0-1,-1 0,0-1,0 0,-1-1,1 1,-1-2,0 1,-1-1,1 0,0-3,9-5,4-4,-20 16,0 0,1 1,-1-1,0 1,1 0,0-1,-1 1,1 0,0 0,0 0,1 0,-1 1,0-1,0 0,1 1,-1 0,1-1,-1 1,1 0,0 0,-1 1,1-1,0 1,0-1,0 1,-1 0,1 0,0 0,0 0,0 0,-1 1,1-1,0 1,0 0,-1 0,1 0,0 0,-1 0,0 1,1-1,-1 1,0 0,1-1,-1 1,0 0,0 1,0 0,0 1,0-1,0 1,0-1,1 0,-1 0,1 0,0-1,0 1,0-1,0 1,0-1,1 0,-1 0,1 0,-1-1,1 1,0-1,0 0,-1 0,1 0,0-1,0 1,0-1,0 0,3 0,5-6</inkml:trace>
  <inkml:trace contextRef="#ctx0" brushRef="#br0" timeOffset="10147.956">7404 1489,'-2'-1,"0"-1,1 0,-1 0,1 0,-1 0,1 0,0 0,0 0,0 0,0-1,0 1,0 0,1-1,-1 1,1-1,-1 1,1 0,0-1,0 1,0-1,0 1,1-1,-1 1,1 0,-1-1,1 1,0 0,0-1,0 1,0 0,0 0,1 0,1-2,-1 3,0 1,0-1,1 1,-1-1,0 1,1 0,-1 0,0 0,0 0,1 1,-1-1,0 0,0 1,1 0,-1 0,0-1,0 1,0 0,0 1,0-1,0 0,0 1,0-1,-1 1,1-1,-1 1,1 0,-1-1,1 1,-1 0,0 0,0 0,0 0,0 1,0-1,-1 0,1 0,0 0,-1 1,0-1,1 0,-1 0,0 1,12 17,-2-5,0-1,1 0,1-1,0 0,0-1,1 0,1-1,0-1,1 0,0 0,0-2,1 0,0-1,0 0,1-2,-1 0,1 0,1-2,1 0,2-4</inkml:trace>
  <inkml:trace contextRef="#ctx0" brushRef="#br0" timeOffset="11092.848">8420 1078,'7'2,"0"1,1 0,-1 0,0 0,-1 1,1 0,-1 1,1-1,-1 1,-1 0,1 1,-1-1,0 1,0 1,0-1,-1 0,0 1,0 0,-1 0,0 0,0 0,-1 1,0-1,1 4,4 17,-1 1,-1-1,-1 1,-2 0,-1 0,-1 0,-2 0,0 0,-4 11,-18 9,24-48,-1 0,0-1,0 1,0-1,1 0,-1 1,0-1,0 0,0 1,0-1,0 0,0 0,0 0,0 0,0 0,0 0,0 0,0 0,0 0,1 0,-1-1,0 1,0 0,0 0,0-1,0 1,0-1,1 1,-1-1,0 1,0-1,1 0,-1 1,0-1,1 0,-1 0,0 1,1-1,-1 0,1 0,0 0,-1 0,1 1,0-1,-1 0,1 0,0 0,0 0,0 0,0 0,0 0,0 0,0 0,0 0,0 0,-4-24,0-1,2 1,1 0,1 0,1-1,1 1,1 0,1 0,2 0,0 1,2-1,5-9,-9 21,7-32,2 0,2 1,2 1,2 0,2 2,1 0,3 2,1 0,1 2,3 1,2-1,-31 35,1 0,-1 0,1 1,0-1,0 1,-1-1,1 1,0-1,0 1,0 0,1 0,-1 0,0 0,0 0,0 1,1-1,-1 1,0-1,1 1,-1 0,0 0,1 0,-1 0,1 0,-1 1,0-1,1 1,-1-1,0 1,0 0,0 0,1 0,-1 0,0 0,0 1,-1-1,1 1,0-1,0 1,-1 0,1-1,-1 1,1 0,-1 0,0 0,1 0,-1 0,0 0,-1 1,1-1,0 0,-1 0,1 1,-1-1,0 0,1 1,-1-1,0 1,-1 1,0 18,-1 0,-2-1,0 1,-1 0,-1-1,-1 0,-1-1,-1 1,-1-2,-1 1,0-1,-12 15,-66 36,87-69,0 0,-1 0,1-1,-1 1,1 0,-1-1,1 0,-1 1,0-1,1 0,-1-1,1 1,-1 0,1-1,-1 1,1-1,-1 0,1 0,-1 0,1 0,0 0,-1 0,1-1,0 1,0-1,0 0,0 1,1-1,-1 0,0 0,1 0,-1 0,1-1,0 1,-1 0,1 0,0-1,1 1,-1-1,0 1,0-2,8-121,3 96</inkml:trace>
  <inkml:trace contextRef="#ctx0" brushRef="#br0" timeOffset="11385.746">9146 594,'8'4,"3"6,3 9,0 5,-3 4,-3 0,-3-1,-7-4,-2-10,-1-8</inkml:trace>
  <inkml:trace contextRef="#ctx0" brushRef="#br0" timeOffset="11784.092">9460 691,'8'-12,"-1"0,0-1,0 0,-2 0,1 0,-2-1,0 0,0 1,-2-2,1 1,-2 0,0 0,-1-1,0-5,5-46,24-30,-28 94,-1 0,1 0,0 0,0 0,0 0,0 0,0 0,1 0,-1 1,0-1,1 0,0 1,-1 0,1-1,0 1,-1 0,1 0,0 0,0 0,0 0,0 0,0 0,0 1,0-1,1 1,-1 0,0-1,0 1,0 0,0 0,0 0,1 1,-1-1,0 0,0 1,0 0,0-1,0 1,0 0,0 0,0 0,0 0,0 0,0 1,94 154,-95-154,1 0,0 0,-1 0,1 0,0 0,0 0,0-1,0 1,1-1,-1 1,0-1,1 0,-1 0,1 0,-1 0,1 0,0 0,-1-1,1 1,0-1,-1 0,1 0,0 0,0 0,-1 0,1-1,0 1,-1-1,1 0,-1 0,1 0,-1 0,1 0,-1 0,0-1,1 1,-1-1,0 0,0 1,0-1,0 0,0 0,-1 0,74-96,-73 95,66-90,-59 80</inkml:trace>
  <inkml:trace contextRef="#ctx0" brushRef="#br0" timeOffset="12233.204">10137 86,'-12'-67,"11"66,1 0,-1 0,1-1,-1 1,0 0,1 0,-1 0,0 0,0 1,0-1,0 0,0 0,0 1,0-1,0 0,0 1,0-1,-1 1,1-1,0 1,0 0,0-1,-1 1,1 0,0 0,0 0,-1 0,1 0,0 0,0 0,-1 0,1 1,0-1,0 0,0 1,-1-1,1 1,0-1,0 1,0 0,0 0,0-1,0 1,0 0,0 0,0 0,1 0,-1 0,0 0,0 0,0 1,-3 1,0 0,0 0,1 1,-1-1,1 1,-1 0,1 0,0 1,1-1,-1 0,1 1,0 0,0-1,0 1,1 0,0 0,0 0,0 0,0 0,1 0,0 0,0 0,0 1,0-1,1 0,0 0,0 0,1 0,-1-1,1 1,0 0,0 0,1-1,-1 0,1 1,0-1,0 0,1 0,-1-1,1 1,0-1,0 1,0-1,0 0,0-1,1 1,-1-1,1 0,0 0,0 0,-1-1,1 0,0 1,0-2,0 1,1-1,-1 0,0 0,0 0,0 0,0-1,0 0,0 0,0-1,0 1,2-2,105-74,-99 65,2 0,0 0,0 2,1 0,0 1,0 0,1 2,0 0,9-2,-22 8,1 0,-1 0,1 1,0 0,-1 0,1 0,-1 0,1 1,-1 0,1 0,-1 0,1 0,-1 1,0 0,0 0,0 0,0 0,0 0,0 1,0 0,-1 0,0 0,1 0,-1 0,0 1,0-1,-1 1,1 0,-1 0,0 0,0 0,0 0,-1 1,1 1,30 157,-54 340,19-470,-40 235,36-244,4-40,4-38,3-345,-4 355</inkml:trace>
  <inkml:trace contextRef="#ctx0" brushRef="#br0" timeOffset="12819.002">9024 38,'4'4,"6"2,-4-1,-2 3,-2 0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5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148 626,'-20'25,"2"0,1 1,0 1,2 1,1 0,2 1,1 0,-6 24,16-51,0-1,0 1,0 0,1 0,-1 0,1 0,-1 0,1-1,0 1,-1 0,1 0,0 0,0 0,1 0,-1 0,0 0,1 0,-1 0,1 0,-1 0,1-1,0 1,0 0,0 0,0-1,0 1,0-1,0 1,1-1,-1 1,1-1,-1 0,1 0,-1 1,1-1,0 0,-1 0,1-1,0 1,0 0,0-1,-1 1,1-1,0 1,0-1,0 0,0 0,0 0,0 0,0 0,0 0,2-1,15-6,0 0,-1-1,1-2,-1 0,-1 0,0-2,-1 0,0-1,-1 0,0-1,-1-1,-1-1,6-7,25-36,-3-3,-3-1,-2-1,1-12,-25 56,-1 0,-1-1,-1 0,-1 0,-1-1,-1 0,-1 0,-1-1,0 0,-2 1,-1-1,-1 0,0 0,-2 0,-1 0,-1 1,-1-2,3 19,0 1,0 0,-1 0,1-1,-1 1,0 1,0-1,-1 0,1 1,-1 0,0 0,1 0,-1 0,-1 0,1 1,0 0,-1 0,1 0,-1 0,1 1,-1 0,0 0,0 0,1 0,-1 1,0 0,0 0,0 0,0 0,0 1,1 0,-1 0,0 0,1 1,-1 0,0 0,1 0,0 0,0 0,-1 1,2 0,-1 0,0 0,-1 2,-14 9,1 1,1 1,0 1,1 0,1 1,0 1,2 0,0 1,1 0,1 1,1 0,1 1,1 0,1 1,0-1,2 1,1 1,1-1,1 0,1 1,1 0,1 8,3-12,1-1,1 0,1 0,1 0,0-1,1-1,1 1,1-1,0-1,1 0,1-1,0 0,1-1,1 0,0-1,1-1,0-1,1 0,1-1,-1-1,1 0,1-1,-1-2,1 1,1-2,-1-1,1 0,0-2,-1 0,10-1,12 1,-6-3</inkml:trace>
</inkml:ink>
</file>

<file path=ppt/ink/ink1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32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0 452,'2'-2,"-1"0,1 0,-1 0,1 0,-1 1,1-1,0 1,0-1,0 1,0 0,0 0,0 0,0 0,0 0,0 0,1 0,-1 1,0-1,1 1,-1 0,0 0,1-1,-1 2,0-1,1 0,0 0,156-16,70-18,8 12,-132 11,-104 11,-1 0,1 0,-1 0,1 0,-1 0,1 0,-1 0,0 0,1 0,-1 1,1-1,-1 0,1 0,-1 0,1 1,-1-1,0 0,1 0,-1 1,0-1,1 0,-1 1,0-1,1 0,-1 1,0-1,0 1,1-1,-1 0,0 1,0-1,0 1,0-1,1 1,-1-1,0 1,0-1,0 1,0-1,0 1,0-1,0 1,0-1,-1 0,1 1,0-1,0 1,0-1,0 1,-1-1,1 0,0 1,0-1,-1 1,1-1,0 0,-1 1,1-1,0 0,-1 1,1-1,0 0,-1 0,1 1,-9 9</inkml:trace>
  <inkml:trace contextRef="#ctx0" brushRef="#br0" timeOffset="278.587">170 593,'460'0,"-238"-28,-114 10,-84 13</inkml:trace>
  <inkml:trace contextRef="#ctx0" brushRef="#br0" timeOffset="801.718">537 0,'10'22,"2"-1,0-1,2 0,0 0,1-2,1 0,0 0,2-2,6 5,3 0,2-1,0-2,0-1,2-2,0 0,1-3,0 0,30 6,80 31,-138-48,-1-1,1 1,0 0,-1 0,1 1,-1-1,0 1,1-1,-1 1,0 0,0 0,0 1,0-1,0 0,-1 1,1 0,-1 0,1 0,-1 0,0 0,0 0,-1 0,1 1,-1-1,1 1,-1-1,0 1,0-1,-1 1,1 0,-1-1,0 1,0 0,0 0,0-1,-1 1,1 0,-1-1,0 1,0-1,-1 1,-7 10,-1-1,-1-1,0 0,-1 0,0-1,-1-1,0 0,-1 0,0-2,0 0,-1 0,-10 3,12-4,-294 189,281-178,15-10,-1-1,1 1,0 1,0 0,1 1,1 0,-1 0,2 1,-1 0,0 2,3 4</inkml:trace>
</inkml:ink>
</file>

<file path=ppt/ink/ink1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41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47,'39'0,"26"0,13 0,-3 0,-9 0,-12 0,-4 0,-7-5,-5-1,-5 0,-3 1,-1 1,-2 2,0 1,0 0,-4-3,-2-3,-4 2</inkml:trace>
</inkml:ink>
</file>

<file path=ppt/ink/ink1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41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80,'38'5,"33"-4,8-1,0-1,-7-5,-13-2,-5 1,-8-3,-7 0,-5-4,-4 2,-2 2,-6 3</inkml:trace>
</inkml:ink>
</file>

<file path=ppt/ink/ink1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42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452 129,'-73'17,"1"3,1 4,1 2,-34 20,56-14,47-31,0-1,0 1,0 0,0 0,0 0,0 0,1 0,-1 0,0 0,0 0,1 0,-1 0,1 1,-1-1,1 0,0 0,-1 1,1-1,0 0,0 0,0 1,0-1,0 0,0 1,0-1,0 0,0 0,1 1,-1-1,0 0,1 0,-1 0,1 1,0-1,-1 0,1 0,0 0,0 0,-1 0,1 0,0 0,10 6,-1-1,1 0,0 0,0-1,0-1,1 0,-1-1,1 0,0 0,0-1,3-1,8 4,-1-2,-1 1,-1 1,1 1,-1 1,0 0,0 2,-1 0,0 1,-1 1,0 1,-1 0,0 2,-1 0,-1 0,0 2,3 4,-11-8,-1 1,0 0,-1 0,0 0,-1 1,0 0,-1 0,-1-1,0 2,-1 3,-1-13,-1 1,1 0,-1 0,-1-1,1 1,-1 0,0-1,0 0,-1 1,1-1,-1 0,0 0,-1-1,1 1,-1 0,0-1,0 0,0 0,-1 0,1-1,-1 0,0 1,0-2,-3 3,-9 3,0 0,0-1,0-1,-1 0,0-1,0-1,-4-1,12-1,1 0,0-1,0-1,-1 0,1 0,0-1,0 0,-1 0,1-1,0 0,0-1,1 0,-1 0,0-1,1 0,0-1,-5-3,-5-9</inkml:trace>
  <inkml:trace contextRef="#ctx0" brushRef="#br0" timeOffset="248.474">283 157,'38'-15,"37"-4,11 1,0 3,-6 5,-6 4,-6 2,-5 3,1 1,0 0,-3 1,4-5,0-2,-1-4,3-1,-1-3,-7 0,-13 4</inkml:trace>
</inkml:ink>
</file>

<file path=ppt/ink/ink1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40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424 178,'-22'226,"-14"81,9-46,21-211,0-32</inkml:trace>
  <inkml:trace contextRef="#ctx0" brushRef="#br0" timeOffset="601.329">0 207,'35'-27,"1"3,1 0,1 3,1 1,1 1,0 3,1 1,1 2,1 2,7 0,-36 9,0 0,1 1,-1 1,0 0,1 1,-1 0,0 1,0 1,0 0,0 1,0 0,-1 1,1 1,-1 0,5 4,-14-7,-1 0,0 0,0 0,0 0,0 1,0-1,-1 1,1-1,-1 1,0 0,0 0,0 0,-1 0,0 1,0-1,0 0,0 0,0 1,-1-1,0 1,0-1,0 0,0 1,-1-1,0 0,0 1,0-1,0 0,-2 2,-53 119,35-91,16-29,0 0,0 0,1 1,0-1,0 1,1 0,-1 0,1 0,0 0,1 0,0 1,0-1,0 1,1 0,-1-1,2 1,-1 0,1 0,0 0,0 0,1 0,0-1,0 1,1 0,0-1,0 1,0-1,1 1,0-1,0 0,1 0,1 1,10 6,0 0,2-1,-1-1,1 0,1-1,0-2,6 3,59 33,-76-41,0 1,0 1,0-1,-1 1,1 0,-1 1,-1 0,1-1,-1 2,0-1,0 1,-1-1,1 2,-2-1,1 0,-1 1,0-1,-1 1,1 0,-2 0,1 0,-1 0,0 0,-1 0,0 0,0 0,-1 0,0 0,0 0,-1 0,0 0,0 0,-1 0,0-1,0 1,-1-1,-4 6,-12 6,-1 0,0-2,-2-1,0 0,-1-2,0 0,-1-2,0-1,-1-1,0-1,-1-1,0-2,0-1,-18 2,31-4,-17 4,0-2,0-1,-1-1,1-2,-1-1,0-2,29 3,1-1,-1 1,0-1,1 0,-1 0,0-1,1 1,-1 0,0-1,1 0,-1 1,0-1,1 0,-1 0,1-1,0 1,-1 0,1-1,0 1,0-1,0 0,0 0,0 0,0 0,1 0,-1 0,0 0,1-1,0 1,0-1,0 1,0-1,0 1,0-1,0 1,1-1,0 0,-1 0,1 1,0-1,0 0,0 1,1-1,-1 0,1 1,-1-1,1 0,1-1,13-17,2 3</inkml:trace>
</inkml:ink>
</file>

<file path=ppt/ink/ink1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8:56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761 481,'1'-1,"0"1,-1-1,1 0,0 1,0-1,0 0,-1 0,1 0,0 0,-1 0,1 0,-1 1,1-1,-1-1,1 1,-1 0,0 0,1 0,-1 0,0 0,0 0,0 0,0 0,0 0,0-1,0 1,0 0,-1 0,1 0,0 0,-1 0,1 0,0 0,-1 0,0 0,1 0,-1 0,1 0,-1 0,0 1,0-1,1 0,-1 0,0 1,0-1,0 0,0 1,0-1,0 1,0-1,0 1,0 0,0-1,0 1,0 0,-1 0,1 0,-68-11,29 16,0 2,1 1,-1 2,2 1,-11 7,-54 14,-175 48,234-57,43-23,1 0,-1 1,1-1,-1 1,0-1,1 1,0-1,-1 1,1-1,-1 1,1-1,0 1,-1 0,1-1,0 1,-1-1,1 1,0 0,0-1,0 1,0 0,0 0,0-1,0 1,0 0,0-1,0 1,0 0,0-1,0 1,0 0,1-1,-1 1,0 0,1-1,-1 1,0-1,1 1,-1-1,1 1,-1-1,0 1,1-1,0 1,-1-1,1 1,-1-1,1 0,-1 1,1-1,0 0,-1 0,1 1,0-1,-1 0,1 0,0 0,-1 0,1 0,0 0,-1 0,1 0,0 0,-1 0,1 0,0 0,-1-1,1 1,0 0,143 18,113-1,-254-16,0-1,0 1,-1 0,1-1,0 1,-1 1,1-1,-1 0,1 1,-1-1,0 1,0 0,1-1,-1 1,0 0,-1 0,1 1,0-1,-1 0,1 0,-1 1,0-1,1 1,-1 0,0-1,-1 1,1 0,0-1,-1 1,0 0,1 0,-1 0,0-1,-1 1,1 0,0 0,-1-1,1 1,-1 0,0-1,0 1,0 0,0-1,-1 1,1-1,-1 0,1 1,-1-1,0 0,0 0,0 0,0 0,0 0,0-1,-3 2,-32 34,-1-2,-2-2,-1-1,-43 24,21-13,-14 25,75-66,1 0,0 0,-1-1,1 1,0 0,0 0,0 0,0 0,0 0,1 0,-1 1,1-1,-1 0,1 0,0 0,0 1,0-1,0 0,0 0,0 1,0-1,1 0,-1 0,1 0,0 0,0 1,0-1,0 0,0 0,0-1,0 1,1 0,-1 0,1-1,-1 1,1 0,0-1,-1 0,1 1,0-1,0 0,1 0,11 6,1-2,0 0,0-1,0 0,1-1,-1-1,1 0,-1-1,1-1,0 0,-1-2,1 1,-1-2,1 0,-1-1,0 0,7-5,-14 7,-1 0,1-1,-1 0,0-1,0 0,0 0,-1 0,1-1,-1 0,0 0,0 0,-1-1,0 0,0 0,0 0,-1-1,0 0,0 0,0 0,-1 0,0 0,-1-1,1 1,-1-1,0-2,3-14</inkml:trace>
  <inkml:trace contextRef="#ctx0" brushRef="#br0" timeOffset="328.89">337 1,'-10'110,"5"0,5 0,5 0,14 84,-4-12,-9 0,-7 5,0-60,-23 60,31-143,-2-26</inkml:trace>
</inkml:ink>
</file>

<file path=ppt/ink/ink1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02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1 766,'16'-2,"69"-3,1-4,-2-4,1-3,-2-4,0-4,-2-3,-1-4,32-19,-98 43,0 0,-1-1,0-1,0 0,-1-1,0 0,-1-1,0 0,0 0,-2-2,1 1,-2-1,1 0,-2-1,0 0,5-14,-12 23,0 1,0-1,0 0,-1 1,0-1,0 0,0 1,-1-1,1 1,-1 0,0-1,0 1,0 0,-1 0,0 0,0 1,0-1,0 1,0-1,-1 1,1 0,-1 0,0 1,0-1,0 1,0 0,0 0,0 0,-1 0,1 1,-1 0,1 0,-1 0,0 0,1 1,-1 0,0 0,1 0,-1 0,0 1,1 0,-1 0,1 0,-1 1,1-1,-1 1,1 0,-2 1,-15 10,0 1,0 1,2 0,0 2,1 0,0 1,2 1,0 0,-11 19,12-15,0 1,2 1,0 0,2 0,1 1,1 1,1 0,2 0,0 0,0 21,-3 284,12-239,-2 370,-2-446,0 0,-1 1,0-1,-1 0,-2-1,1 1,-2-1,0 1,-1-2,-1 1,0-1,-1 0,0-1,-1 0,-1 0,-1-1,1 0,-13 8,23-19,-1-1,1 0,-1 0,1 0,-1-1,1 1,-1 0,1 0,-1-1,0 1,0-1,1 0,-1 1,0-1,0 0,1 0,-1 0,0 0,0 0,1 0,-1-1,0 1,0-1,1 1,-1-1,1 0,-1 1,0-1,1 0,-1 0,1 0,0 0,-1 0,1-1,0 1,0 0,-1-1,1 1,0-1,0 1,1-1,-2 0,-65-38,62 33,6 0</inkml:trace>
  <inkml:trace contextRef="#ctx0" brushRef="#br0" timeOffset="998.925">141 1359,'110'7,"0"-5,65-9,86-32,-260 39,0-1,0 0,0 1,0-1,0 0,0 1,0-1,0 1,0 0,1-1,-1 1,0 0,0 0,0 0,0-1,1 1,-1 1,0-1,0 0,0 0,1 0,-1 1,0-1,0 0,0 1,0-1,0 1,0-1,0 1,0 0,0 0,0-1,0 1,0 0,0 0,0 0,-1 0,1 0,0 0,-1 0,1 0,-1 0,1 0,-1 0,1 0,-1 1,0-1,0 0,1 0,-1 0,0 1,0-1,0 1,-3 10,-1-2,1 1,0 1,0-1,1 0,1 1,0-1,0 1,1-1,1 1,0-1,1 1,0-1,0 0,1 0,1 0,3 9,3-5</inkml:trace>
  <inkml:trace contextRef="#ctx0" brushRef="#br0" timeOffset="2088.037">565 32,'-8'-4,"0"1,0 1,-1-1,1 2,0-1,-1 1,1 0,-1 1,0-1,1 2,-1-1,-6 3,11-3,0 1,0-1,1 1,-1 0,0 1,0-1,1 1,-1-1,1 1,0 0,-1 0,1 1,0-1,0 1,0-1,1 1,-1 0,1 0,-1 0,1 0,0 1,0-1,0 1,1-1,-1 1,1-1,0 1,0 0,0 0,1-1,0 0,0 0,0 0,0 0,0 0,0 0,1 0,0 0,0 0,-1 0,2 0,-1 0,0-1,1 1,-1 0,1-1,-1 1,1-1,0 1,0-1,1 0,-1 0,0 0,1 0,-1-1,1 1,-1 0,1-1,0 0,0 0,0 0,0 0,0 0,-1 0,1-1,2 1,1 0,1 0,0 0,0-1,0 1,0-1,0-1,0 0,0 0,0 0,-1-1,1 1,0-2,-1 1,1-1,5-3,-7 3,0 0,-1 0,1 0,-1 0,1-1,-1 0,0 0,0 0,-1-1,1 1,-1-1,0 0,0 0,-1 0,1 0,-1 0,0-1,-1 1,1 0,-1-1,0 0,0 1,-1-1,0-2,-1 6,1 0,-1 0,0 1,0-1,0 0,-1 0,1 1,0-1,-1 1,1-1,-1 1,1 0,-1 0,0-1,1 1,-1 0,0 0,0 1,0-1,0 0,0 1,0-1,0 1,0-1,0 1,0 0,0 0,0 0,0 0,0 0,0 1,0-1,0 1,-1 0,-65 28,17 43,51-70,-1 0,0 0,1 0,0-1,-1 1,1 0,0 0,0 0,0 0,0 0,1 0,-1 0,0 0,1 0,0 0,-1-1,1 1,0 0,0 0,0-1,0 1,0 0,0-1,0 1,1-1,-1 0,0 1,1-1,-1 0,1 0,0 0,-1 0,1 0,0 0,0 0,-1-1,1 1,0-1,0 1,0-1,0 0,1 1,5 0,0 0,0-1,0 0,0 0,0-1,0 0,0 0,-1-1,1 0,0 0,-1 0,1-1,-1-1,0 1,0-1,0 0,-1-1,1 0,-1 0,0 0,-1 0,1-1,-1 0,0 0,-1-1,5-6,-9 11,1 0,0 0,0 0,-1 0,1 0,-1 0,0 0,1 0,-1-1,0 1,-1 0,1 0,0 0,0 0,-1 0,1 0,-1 0,0 0,0 0,1 0,-1 0,-1 0,1 0,0 0,0 1,-1-1,1 0,-1 1,1 0,-1-1,0 1,1 0,-1-1,0 1,0 0,0 1,0-1,0 0,0 0,0 1,-1-1,-88-9,88 10,1 0,0 0,0 0,-1 1,1-1,0 1,-1-1,1 1,0 0,0 0,0 0,0 0,0 0,0 0,0 0,0 1,1-1,-1 1,0-1,1 1,-1 0,1 0,-1 0,1 0,0 0,0 0,0 0,0 0,0 0,1 0,-1 1,1-1,-1 0,1 0,0 1,0-1,0 0,0 1,0-1,0 0,1 0,-1 1,1-1,0 0,-1 0,1 0,1 2,9 14</inkml:trace>
</inkml:ink>
</file>

<file path=ppt/ink/ink1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07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13,'-2'-1,"1"-1,-1 1,1 0,-1 0,1 0,-1 0,0 0,0 0,1 1,-1-1,0 1,0-1,0 1,0-1,0 1,0 0,0 0,0 0,0 0,1 0,-1 1,0-1,0 1,0-1,0 1,0-1,1 1,-1 0,0 0,0 0,1 0,-1 0,1 0,-1 1,-50 50,49-49,-24 31,1 2,1 0,3 2,1 1,1 0,3 1,1 1,2 1,-1 12,0 1,3 1,2 0,3 1,2 0,3 0,5 48,0-82,2 0,0 0,2-1,0 0,2 0,0-1,1 0,1 0,2-1,-1-1,7 6,-18-23,-1 0,1 0,0-1,0 1,0 0,1 0,-1-1,0 1,0-1,1 1,-1-1,1 0,0 1,-1-1,1 0,0 0,0 0,-1 0,1 0,0-1,0 1,0-1,0 1,0-1,0 0,0 1,0-1,0 0,0 0,0 0,0-1,0 1,0-1,0 1,0-1,0 1,10-9</inkml:trace>
  <inkml:trace contextRef="#ctx0" brushRef="#br0" timeOffset="401.7">738 238,'-92'246,"73"-195,-88 276,99-240,8-85,0 1,1-1,0 1,-1-1,1 1,0-1,0 1,0-1,1 0,-1 1,0-1,1 0,0 0,-1 0,1 0,0 0,0-1,0 1,0-1,0 1,1-1,-1 1,0-1,1 0,-1 0,1 0,-1-1,1 1,-1-1,1 1,0-1,13 0,0 0,0-1,0-1,0-1,-1 0,1-1,-1-1,1 0,-1-1,6-4,0 2,71-29,-90 37,0-1,0 1,0-1,0 0,1 0,-2 0,1 0,0 0,0 0,0-1,0 1,-1 0,1-1,-1 1,1-1,-1 0,1 0,-1 1,0-1,0 0,0 0,0 0,0-2,-1-7</inkml:trace>
  <inkml:trace contextRef="#ctx0" brushRef="#br0" timeOffset="651.221">371 464,'38'-5,"33"-1,8 0,0 1,-8 2,-11 1,-12 1,-8 0,-7 1,-4 0,-2 1,-1-1,-5 0</inkml:trace>
  <inkml:trace contextRef="#ctx0" brushRef="#br0" timeOffset="933.586">1245 521,'53'-5,"27"-6,5-2,-8 2,-11-2,-13 1,-6 3,-5 2,-6-1,-4-1,-3 2,-10 2,-10 2</inkml:trace>
  <inkml:trace contextRef="#ctx0" brushRef="#br0" timeOffset="1188.936">1274 747,'38'5,"33"-4,12-1,3-1,-8-6,-9 0,-6-5,-4 0,-3-3,-5 1,-8 3,-10 4</inkml:trace>
  <inkml:trace contextRef="#ctx0" brushRef="#br0" timeOffset="1437.467">2629 295,'-65'33,"2"4,1 2,2 3,2 3,-10 13,-25 48,91-103,0 0,0 0,0 0,1 0,-1 0,1 0,0 0,0 1,0-1,0 0,1 1,-1-1,1 1,0-1,0 1,0-1,0 1,1-1,-1 1,1-1,0 1,0-1,0 0,1 0,-1 1,1-1,0 0,-1 0,1-1,1 1,-1 0,0-1,1 1,-1-1,1 0,0 1,2 0,8 3,0-1,1 0,-1-1,1-1,0 0,0 0,1-2,-1 0,0 0,1-1,-1-1,0-1,0 0,0-1,0 0,0-1,9-4,7-1,1-2,-1-1,-1-2,-1-1,0-1,9-7,-30 19,-1-1,1 0,-1 0,0 0,0-1,-1 1,0-1,0-1,0 1,-1-1,1 0,-2 0,1 0,-1 0,0-1,-1 1,1-1,-1 0,-1 0,0 0,0 0,0 0,-1 0,0 0,-1 0,0 1,0-1,-1 0,0 0,0 0,-1 1,0-1,0 1,0 0,-1 0,0 0,-1 0,0 1,0 0,0 0,-4-3,-2 0,-1 1,0 1,0 0,0 1,-1 0,0 0,-1 2,1 0,-1 0,0 1,0 1,-3 0,-8 0</inkml:trace>
  <inkml:trace contextRef="#ctx0" brushRef="#br0" timeOffset="1716.687">2910 13,'24'14,"-2"1,0 1,-1 1,-1 1,-1 0,0 2,-1 0,-2 1,0 1,-1 1,-1 0,-1 0,1 6,-4-10,-1 1,-1 0,0 0,-2 0,-1 1,0 0,-1 0,-2 0,0 0,-1 1,-1-1,-1 1,-1-1,-1 0,0 0,-3 5,-2 0,0 0,-1-1,-2-1,0 1,-2-2,-1 0,0 0,-2-2,-1 0,0 0,-17 13,7-9,-1-1,-1-1,-1-2,-1-1,-30 14,33-20</inkml:trace>
</inkml:ink>
</file>

<file path=ppt/ink/ink1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11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0 127,'73'-32,"0"4,2 2,56-10,-41 32,-88 4,0 0,-1 0,1 0,0 1,-1-1,1 1,0-1,-1 1,1 0,-1-1,1 1,0 0,-1 0,0 0,1 0,-1 0,0 0,1 1,-1-1,0 0,0 1,0-1,0 1,0-1,-1 1,1-1,0 1,-1-1,1 1,-1 0,1 0,-1-1,0 1,0 0,0-1,0 1,0 0,0 0,0-1,-1 1,1 0,-1-1,1 1,-1 0,1-1,-1 1,0-1,0 1,-7 11,0 0,0 0,-2-1,1 0,-2 0,1-2,-1 1,-1-1,0-1,-1 0,1-1,-8 4,-38 29,53-39,1 0,-1 1,1-1,0 1,0 0,0 0,0 0,0 0,1 1,-1 0,1 0,0 0,0 0,1 0,-1 0,1 1,0-1,0 1,0 0,1-1,0 1,0 0,0 0,0 0,1 0,-1 0,2 0,-1 0,0 0,1 0,0 0,0 0,0-1,1 1,0 2,9 3,0 0,1 0,0-1,0-1,1 0,0-1,1 0,0-1,9 3,9 5,-6-2,101 57,-121-65,-1 0,0 0,-1 0,1 1,-1-1,0 1,0 0,0 1,-1-1,1 0,-1 1,-1 0,1 0,-1 0,0 0,0 0,-1 0,0 1,0-1,0 5,-3 0,-1 0,-1-1,0 1,0-1,-1 0,0 0,-1 0,0-1,-1 0,1 0,-2 0,1-1,-1 0,-1-1,1 0,-1 0,0-1,-1 0,0 0,0-1,-2 0,-23 13,-2-2,0-1,0-2,-1-1,-1-3,-9 1,42-9,1 0,-1 0,1-1,-1 0,1 0,-1 0,0-1,1 0,-1 0,1 0,0-1,-1 1,1-1,-4-2,-9-9</inkml:trace>
</inkml:ink>
</file>

<file path=ppt/ink/ink1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10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58,'68'0,"198"-12,-6-23,-123 24,-138 11</inkml:trace>
  <inkml:trace contextRef="#ctx0" brushRef="#br0" timeOffset="221.628">0 283,'39'5,"36"-4,10-1,1-1,-5-1,-7-4,-6-1,-10 0,-5-3,-2 0,-5 2,-1 1,-7-1,-12-1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9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45,'-6'-5,"1"1,-1 1,0-1,0 1,0 0,0 0,0 0,-1 1,1 0,-1 0,1 1,-1 0,0 0,0 1,0-1,1 2,-1-1,0 1,0 0,1 0,-1 0,0 1,1 0,0 1,-1 0,1 0,0 0,0 0,1 1,-1 0,1 0,0 1,0-1,0 1,0 0,1 1,-1 1,-8 16,1 1,1 0,1 0,1 2,2-1,0 1,-2 24,8-46,-1-1,1 1,1 0,-1-1,0 1,1 0,0 0,0-1,0 1,0 0,1 0,0-1,-1 1,1 0,0-1,1 1,-1-1,1 0,0 1,-1-1,1 0,1 0,-1 0,0 0,1 0,-1 0,1-1,0 0,0 1,0-1,0 0,1 0,-1 0,0-1,1 1,-1-1,1 0,-1 0,1 0,0-1,-1 1,1-1,1 0,4-2,-1 0,0-1,1 0,-1-1,0 0,-1 0,1-1,-1 0,0 0,0-1,0 0,-1 0,0 0,0-1,-1 0,4-6,11-9,154-226,-160 235,-10 19,-11 30,5-28,0-1,0 0,1 0,0 0,0 0,1 0,0 0,0 0,0 0,1 0,0 0,1 0,-1 0,1 0,1 0,-1-1,1 1,0-1,1 0,-1 0,1 0,1 0,-1 0,1-1,0 0,0 0,0 0,1-1,0 0,-1 0,2 0,-1-1,0 0,1 0,-1 0,1-1,0 0,6 1,-5-3,-1 0,1 0,-1-1,1 1,-1-2,1 1,-1-1,0 0,0-1,0 0,0 0,0 0,0-1,-1 0,0 0,1-1,-2 0,1 0,-1 0,3-3,90-133,-51 67,-47 75,0-1,0 1,0-1,0 0,0 1,1-1,-1 1,0-1,0 0,0 1,1-1,-1 0,0 1,1-1,-1 0,0 1,1-1,-1 0,0 0,1 1,-1-1,1 0,-1 0,0 0,1 1,-1-1,1 0,-1 0,1 0,-1 0,0 0,1 0,-1 0,1 0,-1 0,1 0,-1 0,1 0,-1 0,0-1,1 1,-1 0,1 0,-1 0,0-1,1 1,-1 0,1 0,-1-1,0 1,0 0,1-1,-1 1,0 0,1-1,-1 1,0-1,0 1,0 0,1-1,-1 1,0-1,0 1,0-1,0 1,0 0,0-1,0 1,0-1,3 38,-3-33,-1 4,0-1,1 0,-1 0,2 0,-1 1,1-1,0 0,0 0,1 0,0 0,0 0,1-1,0 1,0-1,1 1,-1-1,1 0,1 0,-1-1,1 1,0-1,0 0,1 0,-1-1,1 0,0 0,5 3,-5-6,0 0,0 0,0 0,0-1,0 0,0 0,0 0,0-1,0 0,0 0,-1-1,1 1,0-1,-1-1,1 1,-1-1,0 0,0 0,0 0,0-1,0 1,-1-1,1-1,-1 1,0-1,-1 1,1-1,-1 0,0 0,0-1,1-2,55-137,-58 146,-1 0,1 0,-1 0,1-1,-1 1,1 0,0-1,-1 1,1 0,0-1,0 1,0-1,-1 1,1-1,0 1,0-1,0 0,0 1,0-1,0 0,0 0,0 0,0 0,0 0,0 0,0 0,0 0,0 0,-1 0,1 0,0-1,0 1,0 0,0-1,0 1,0 0,0-1,-1 1,1-1,0 0,0 1,-1-1,1 0,0 1,-1-1,1 0,0 0,-1 1,1-1,-1 0,0 0,1 0,-1 0,0 0,1 0,-1 0,0 0,0 0,0 1,0-1,0 0,0 0,0 0,0 0,0 0,-1 0,1-1,58 130,-29-64,-3 1,-3 2,-2 0,-4 2,-3 0,-2 0,0 46,-10-98,-1-1,-1 1,-1 0,0 0,-1 0,0 0,-2-1,0 1,-1-1,0 0,-2 0,1-1,-2 0,0 0,-1-1,-1 0,0 0,0-1,-2 0,1-1,-2-1,1 0,-2 0,1-1,-1-1,-1 0,2-2,0 0,-1-1,0 0,0-1,0 0,0-1,-1-1,-7 0,18-2,-1-1,1 1,-1-1,1 0,-1-1,1 1,-1-1,1 0,0 0,-1 0,1 0,0-1,0 0,0 0,0 0,0 0,0-1,0 1,1-1,0 0,-1 0,1 0,0-1,0 1,1-1,-1 0,1 0,0 1,-2-5,1-2,0 1,1-1,0 0,0 1,1-1,0 0,1 0,0 0,1 0,0 0,0 0,1 0,1 1,-1-1,1 1,1-1,1-2,86-147,-70 128,2 2,0 0,2 1,1 2,1 1,1 1,2 1,22-14,15 17,-46 23</inkml:trace>
</inkml:ink>
</file>

<file path=ppt/ink/ink1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20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3 424,'-1'0,"1"0,0-1,0 1,-1-1,1 1,0-1,0 1,0-1,0 1,0-1,0 1,0-1,0 1,0-1,0 1,0-1,0 1,0-1,0 1,0-1,0 1,0-1,1 1,-1-1,0 1,0 0,1-1,-1 1,0-1,1 1,-1 0,0-1,1 1,-1 0,0-1,1 1,-1 0,1-1,-1 1,1 0,-1 0,1 0,-1 0,1-1,-1 1,1 0,-1 0,1 0,-1 0,1 0,-1 0,1 0,-1 0,1 0,-1 1,1-1,-1 0,18-5,1 2,-1-1,0 2,1 1,0 0,-1 1,5 2,79-5,141-20,-242 22,-1 1,1-1,0 1,-1 0,1-1,0 1,-1 0,1 0,0-1,-1 1,1 0,0 0,0 0,-1 0,1 0,0 0,0 0,-1 0,1 0,0 0,-1 1,1-1,0 0,0 0,-1 1,1-1,-1 0,1 1,0-1,-1 0,1 1,-1-1,1 1,-1-1,1 1,-1 0,1-1,-1 1,1-1,-1 1,0 0,1-1,-1 1,0 0,0-1,0 1,1 0,-1 0,0-1,0 1,0 0,0 0,0-1,0 1,-1 0,1-1,0 1,0 0,0-1,-1 1,1 0,0-1,-1 1,1 0,-7 11</inkml:trace>
  <inkml:trace contextRef="#ctx0" brushRef="#br0" timeOffset="263.075">59 649,'37'9,"0"-1,1-2,0-2,0-2,36-2,-37 1,172-19,-9-11,-176 24</inkml:trace>
  <inkml:trace contextRef="#ctx0" brushRef="#br0" timeOffset="830.425">229 1,'-1'3,"0"0,0 0,0 0,1 1,-1-1,1 0,0 1,0-1,0 0,0 0,1 1,-1-1,1 0,0 0,0 0,0 0,0 0,1 0,-1 0,1 0,0 0,0-1,0 1,0 0,0-1,0 0,1 0,-1 0,1 0,0 1,20 15,1 0,0-1,1-2,1-1,0 0,1-2,0-1,23 5,53 25,-51-20,-35-15,0 0,-1 1,1 1,-1 0,-1 1,1 1,-2 1,1 0,-2 0,1 2,10 12,-20-14,-1-1,0 1,0 0,-1 0,-1-1,0 2,0-1,-1 0,0 0,-1 0,-1 0,0 0,0 0,-1-1,0 1,-1-1,0 1,0-1,-2-1,1 1,-1-1,0 1,-1-2,0 1,-8 7,-132 115,15-13,75-67,43-40,0 0,1 1,0 0,1 1,1 0,0 1,1 1,-4 7,5-3</inkml:trace>
</inkml:ink>
</file>

<file path=ppt/ink/ink1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29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10,'-6'-1,"1"0,0 0,-1 0,1 1,-1 0,1 0,-1 0,0 1,1 0,0 0,-1 0,1 0,0 1,0 0,-1 0,2 1,-1-1,0 1,0 0,1 1,-1-1,1 1,0-1,0 1,1 0,-1 1,1-1,0 1,0-1,0 1,1 0,0 0,0 0,0 1,0-1,1 0,0 1,0-1,0 1,1-1,0 5,0-7,1-1,0 1,0-1,0 0,0 1,1-1,-1 0,1 0,-1 0,1 0,0 0,-1 0,1 0,0 0,0-1,0 1,1-1,-1 0,0 1,1-1,-1 0,0 0,1-1,-1 1,1 0,-1-1,1 0,0 1,-1-1,1 0,-1 0,1-1,1 1,81-32,-82 28,1 0,-1 0,0 0,0 0,0-1,-1 0,1 1,-1-1,0 0,0 0,-1 0,0 0,0 0,0 0,0 0,-1 0,0-3,1 6,-1-1,0 1,0 0,0-1,-1 1,1-1,0 1,-1 0,0 0,1-1,-1 1,0 0,0 0,0 0,-1 0,1 0,0 0,-1 0,1 0,-1 0,0 1,0-1,1 1,-1-1,0 1,0 0,0 0,-1 0,1 0,0 0,0 0,0 0,-1 1,1-1,0 1,-1 0,1-1,-1 1,-2 1,-1 0,1 0,0 0,0 0,0 1,0 0,0 0,0 0,0 1,1 0,-1 0,1 0,0 0,0 0,0 1,0 0,0 0,1 0,0 0,0 1,0-1,0 1,0 2,2-5,-1 1,1-1,0 1,-1 0,1-1,1 1,-1 0,0 0,1 0,-1 0,1 0,0 0,0 0,0 0,1 0,-1-1,1 1,-1 0,1 0,0 0,0 0,0-1,0 1,1 0,-1-1,1 1,0-1,-1 0,1 1,0-1,0 0,1 0,-1 0,0-1,1 1,-1 0,1-1,-1 0,1 1,0-1,0 0,0 0,51 9,-29-9</inkml:trace>
</inkml:ink>
</file>

<file path=ppt/ink/ink1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32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24,'5'4,"2"-1,-1 0,0 0,0-1,1 0,0 0,-1 0,1-1,0 0,0 0,0-1,5 0,1 1,286 1,-55-28,-152 7,-85 14</inkml:trace>
</inkml:ink>
</file>

<file path=ppt/ink/ink1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33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24,'39'4,"31"3,13-1,-2-2,-5 0,-11-7,-12-2,-5 0,-6 0,-5 1,-5 2,-2-4,-2-2,-1 2,-4 1</inkml:trace>
</inkml:ink>
</file>

<file path=ppt/ink/ink1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29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119 535,'110'-49,"-2"-5,90-61,-188 110,1-1,-1 0,-1-1,1 0,-1 0,0-1,-1 0,0-1,0 1,-1-2,0 1,0-1,-1 0,-1 0,0-1,0 0,-1 0,0 0,-1 0,0-1,-1 1,0-1,-1 0,0-2,-2 10,0-1,-1 1,0 0,1 0,-1 0,0 0,-1 0,1 0,-1 1,0-1,0 1,0-1,0 1,0 0,-1 0,0 1,1-1,-1 1,0 0,0 0,0 0,0 0,-1 1,1 0,0 0,-1 0,1 0,-1 0,1 1,-1 0,1 0,-1 0,1 1,-1 0,1-1,0 2,-1-1,1 0,0 1,0 0,0 0,0 0,0 0,0 1,0-1,1 1,-1 0,-2 3,-7 11,1 1,1 0,1 0,0 1,1 1,1 0,1 0,1 0,1 0,1 1,0 0,2 0,0 5,-3 39,3 1,3 0,3 0,6 25,-1 4,6 38,-7-78,-2-1,-2 2,-3-1,-2 0,-2 0,-7 26,2-48,-2 0,-1-2,-2 1,-1-1,-1-1,-2-1,-4 6,19-31,0 0,-1 0,1-1,-1 1,0 0,0-1,0 0,0 1,0-1,-1-1,1 1,-1 0,0-1,0 0,0 0,0 0,0 0,0-1,-1 1,1-1,0 0,-1-1,1 1,-1-1,1 0,-1 0,1 0,-1 0,1-1,-1 0,1 0,-1 0,1 0,-3-2,-8-6,1 0,0-1,1 0,-1-1,2-1,0 0,0 0,1-1,1-1,0 0,1 0,1-1,0 0,1 0,0-1,-1-8,4 13,1-1,0 0,1 0,0 0,1 0,0 0,1 0,0 0,1 0,0 0,1 0,1 1,0-1,0 0,1 1,1 0,0 0,0 0,1 0,0 1,1 0,0 0,6-5,7-3,1 2,0 0,2 1,-1 1,2 1,0 1,0 1,2 0,8-4,236-69,-256 80,-12 3,0-1,0 1,1-1,-1 1,0 0,1 0,-1 0,1 0,-1 1,1-1,-1 1,1-1,-1 1,1 0,0 0,-1 0,1 0,-1 1,1-1,0 1,-1-1,1 1,-1 0,0 0,1 0,-1 0,0 1,1-1,-1 1,0-1,0 1,0 0,0-1,-1 1,1 0,0 0,-1 1,1-1,-1 0,1 2,9 106,-17 48,4-142,2-14,-1-1,0 1,0 0,0-1,0 1,1 0,-1 0,1 0,-1-1,1 1,0 0,0 0,0 0,0 0,0 0,0 0,0 0,1-1,-1 1,1 0,-1 0,1 0,0-1,-1 1,1 0,0-1,0 1,1 0,-1-1,0 1,0-1,1 0,-1 1,1-1,-1 0,1 0,-1 0,1 0,0 0,-1-1,1 1,0 0,0-1,0 1,1-1,13-2</inkml:trace>
  <inkml:trace contextRef="#ctx0" brushRef="#br0" timeOffset="1468.091">1218 83,'-95'174,"73"-131,1 1,3 1,2 1,1 1,3 0,2 0,1 1,3 0,2 1,2 4,3-39,0 1,0-1,1 1,1-1,1 0,0 0,0 0,2 0,0-1,0 0,1 0,1-1,0 0,0 0,1 0,1-1,0-1,1 0,0 0,0-1,9 5,-11-8,1-1,-1 1,1-2,1 0,-1 0,1 0,-1-2,1 1,0-1,0-1,0 0,0 0,0-1,0-1,0 0,0 0,3-2,10-3</inkml:trace>
  <inkml:trace contextRef="#ctx0" brushRef="#br0" timeOffset="2131.995">1727 196,'4'11,"-1"0,-1 1,0 0,0 0,-1-1,0 1,-1 0,-1 0,0 0,0 0,-2 3,1-3,-5 32,-3 0,-2-1,-2 0,-10 21,13-35,-144 286,154-311,-1-2,0 0,0 1,0-1,0 1,1-1,-1 1,1 0,0 0,0 0,0-1,0 1,0 0,1 0,-1 0,1 1,0-1,0 0,0 0,0 0,0 0,1 0,-1 0,1 0,0 0,0 0,0 0,0-1,1 1,-1 0,1-1,0 1,-1-1,1 1,0-1,1 0,0 1,9-1,0 0,1-2,-1 1,0-2,1 1,-1-2,0 1,0-2,0 0,0 0,0-1,0 0,-1-1,0-1,9-5,26-8,102-36,-136 33,-13 10</inkml:trace>
  <inkml:trace contextRef="#ctx0" brushRef="#br0" timeOffset="2378.015">1304 619,'38'-5,"37"-1,10 0,1-4,-5 0,-12 2,-7 2,-11 2,-7-3,-8 0,0 1,-1 1,-2 2,-6 1</inkml:trace>
  <inkml:trace contextRef="#ctx0" brushRef="#br0" timeOffset="2613.485">2291 591,'39'0,"26"0,8 0,0-5,-7-1,-10 0,-9 1,-9-4,-5 1,-4 1,-2 1,-10 3,-9 1</inkml:trace>
  <inkml:trace contextRef="#ctx0" brushRef="#br0" timeOffset="2780.943">2376 845,'43'0,"24"-5,10-1,-3-5,-5 0,-4-4,-8 2,-5-3,-1 2,-5-1,-1-4,3-2,1 1,-2 0,1-1,-4 2,-8 5</inkml:trace>
  <inkml:trace contextRef="#ctx0" brushRef="#br0" timeOffset="3030.103">3449 478,'-21'13,"0"0,2 1,0 1,0 1,1 0,1 2,1 0,1 0,0 2,1 0,2 1,-3 4,14-22,-1 0,1 0,0 0,-1 0,1 0,1 0,-1 0,0 0,1 0,0 1,-1-1,1 0,0 0,1 1,-1-1,1 0,-1 0,1 0,0 0,0 0,0 1,1-2,-1 1,1 0,0 0,-1 0,1-1,0 1,1-1,-1 0,0 1,1-1,-1 0,1 0,0-1,-1 1,1 0,0-1,0 0,0 0,0 0,3 1,10 1,1-1,-1 0,1-1,-1 0,1-2,0 0,-1-1,1-1,-1 0,0-1,0-1,0 0,-1-1,0-1,0 0,0-1,-1-1,0 0,1-3,-10 8,1 0,-2-1,1 0,-1 0,1 0,-1 0,-1-1,1 0,-1 1,0-1,0 0,-1-1,0 1,0 0,0-1,-1 1,0-1,0 0,0 1,-1-1,0 0,-1 1,0-1,0 0,0 1,0-1,-1 1,0 0,-1-1,1 1,-1 0,0 0,-1 1,0-1,1 1,-2 0,1 0,-1 0,1 0,-1 1,-3-2,-8-3,0 2,0 0,-1 0,0 2,0 0,0 1,-1 1,1 0,-1 1,-12 1,5 1</inkml:trace>
  <inkml:trace contextRef="#ctx0" brushRef="#br0" timeOffset="3289.955">3703 55,'29'23,"0"1,-2 2,0 1,-2 1,-1 1,-1 1,-2 1,-1 1,-2 0,-1 2,0 3,-6-16,-2 1,0 1,-2-1,0 1,-2 1,0-1,-2 1,0 0,-2 0,-1-1,0 1,-2 0,-1 0,-1 0,-1-1,0 0,-2 0,-1 0,-1-1,-1 0,-1-1,0 0,-2 0,-10 12,-108 86,113-107</inkml:trace>
</inkml:ink>
</file>

<file path=ppt/ink/ink1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35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29 737,'-29'22,"42"-48,218-245,-138 153,116-167,-169 226,-29 87,-15 428,35-297,-23-131,-8-28,1 0,-1 1,1-1,-1 0,0 0,1 1,-1-1,1 1,-1-1,0 0,1 1,-1-1,0 1,0-1,1 0,-1 1,0-1,0 1,0-1,0 1,0-1,1 1,-1-1,0 1,0-1,0 1,0-1,0 1,-1-1,1 1,0-1,0 1,0-1,0 1,0-1,-1 1,1-1,0 1,0-1,-1 1,1-1,0 0,-1 1,1-1,0 0,-1 1,1-1,-1 0,1 1,-1-1,1 0,-1 0,1 0,0 1,-1-1,1 0,-1 0,1 0,-1 0,1 0,-1 0,0 0,1 0,-1 0,1 0,-1 0,1 0,-1 0,1-1,-1 1,-31-23,27 19,-37-29,-1 2,-2 2,-1 3,-1 1,-2 2,-37-12,38 14,30 13</inkml:trace>
  <inkml:trace contextRef="#ctx0" brushRef="#br0" timeOffset="1042.886">876 653,'11'2,"1"-1,-1 0,0 0,1-1,-1-1,1 0,-1 0,0-1,0 0,0-1,0-1,0 0,-1 0,1-1,-1 0,0-1,-1 0,1 0,-1-1,-1 0,1-1,-1 0,0 0,-1-1,0 0,0-1,-1 1,-1-1,1 0,-1 0,-1-1,0 0,-1 1,0-1,0-1,-1 1,-1 0,0 0,0-5,-1 14,0 0,0 0,0 0,0 0,0 0,0 0,-1 0,1 1,-1-1,1 0,-1 0,0 0,0 0,0 1,0-1,0 0,0 1,0-1,0 1,-1-1,1 1,-1 0,1 0,-1-1,1 1,-1 0,0 0,1 0,-1 1,0-1,0 0,0 1,0-1,0 1,1 0,-1-1,0 1,0 0,0 0,-1 0,-70 34,65-26,1 0,0 0,0 0,1 1,0 0,1 0,0 1,0-1,1 1,0 0,1 0,0 1,1-1,0 0,0 1,1 0,1-1,0 1,0 0,2 10,2-15,1 1,-1-1,1 0,1 0,-1 0,1-1,-1 0,2 0,-1-1,0 1,1-1,0-1,0 1,0-1,0 0,1-1,-1 0,1 0,-1 0,1-1,0 0,0-1,-1 0,1 0,0-1,0 1,-1-2,6 0,17-6,-1 0,0-2,0-1,0-2,-2 0,0-2,0-1,20-17,-32 22,0 0,-1 0,-1-2,0 1,0-2,-2 0,1 0,-2-1,0-1,-1 1,-1-1,0-1,5-15,-12 31,0-1,0 1,0-1,0 1,0-1,0 1,0-1,-1 0,1 0,-1 1,1-1,-1 0,0 0,1 0,-1 0,0 1,0-1,0 0,-1 0,1 0,0 0,-1 1,1-1,-1 0,1 0,-1 1,0-1,0 0,0 1,0-1,0 1,0-1,0 1,-1 0,1-1,0 1,-1 0,1 0,-1 0,0 0,1 0,-1 0,0 0,1 1,-1-1,0 1,0-1,1 1,-1 0,0-1,0 1,0 0,0 0,1 0,-1 1,0-1,0 0,-1 1,-6 4,0 0,1 0,-1 1,1 0,0 1,1 0,0 0,0 0,0 1,1 0,0 1,1-1,0 1,0 0,1 0,0 1,1-1,0 1,0 0,1 0,0 0,1 0,0 0,0 0,1 0,1 0,0 1,0-1,1 0,1 2,0-6,0 0,1 0,-1-1,2 1,-1-1,1 0,-1 0,1 0,1 0,-1-1,1 0,-1 0,1-1,0 1,0-1,1-1,-1 1,1-1,-1 0,1-1,0 1,0-1,0-1,0 1,0-1,6 1,-1-1,1-1,-1 0,1 0,0-1,-1-1,0 0,0-1,0 0,0-1,-1 0,1-1,3-3,8-8,0-1,-1-1,-1-1,-1-1,-1-1,-1-1,0 0,-2-1,2-6,22-72,-40 102,1-1,-1 1,1-1,-1 0,1 1,-1-1,0 0,0 0,1 1,-1-1,0 0,0 0,0 1,0-1,0 0,0 0,0 1,0-1,0 0,0 0,0 1,0-1,-1 0,1 0,0 1,0-1,-1 0,1 1,-1-1,1 0,0 1,-1-1,1 1,-1-1,0 1,1-1,-1 1,1-1,-1 1,0-1,1 1,-1 0,0-1,1 1,-1 0,0 0,0-1,1 1,-1 0,0 0,0 0,1 0,-1 0,0 0,-38 21,30-10,1 1,0 0,0 0,1 1,1 0,0 0,0 1,2 0,0 0,0 0,1 0,1 0,0 1,1-1,1 1,0 0,2 6,-2-15,1-1,0 1,0 0,1 0,-1 0,1-1,1 1,-1-1,1 0,0 1,0-1,0 0,1-1,-1 1,1-1,0 1,1-1,-1 0,1-1,0 1,4 2,117 40,-121-45,20 5</inkml:trace>
</inkml:ink>
</file>

<file path=ppt/ink/ink1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42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30,'24'0,"23"0,7-5,0-1,-4 0,-7 1,-5 1,-4 2,-4 1,-1 1,-7 0</inkml:trace>
</inkml:ink>
</file>

<file path=ppt/ink/ink1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47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141 198,'1'0,"-1"0,0 0,1 0,-1 0,1 0,-1 0,0 0,1 0,-1 0,0 0,1 0,-1 0,0 0,1 0,-1-1,0 1,1 0,-1 0,0 0,1-1,-1 1,0 0,0 0,1-1,-1 1,0 0,0-1,0 1,1 0,-1-1,0 1,0 0,0-1,0 1,0 0,0-1,12 38,-11-22,0 0,-1 0,-1 0,-1 1,0-1,0 0,-2-1,0 1,-1 0,0-1,-1 0,-2 2,-29 101,3 108,35-152,-1-72,1-1,-1 0,1 0,-1 1,1-1,-1 0,1 0,-1 0,1 0,-1 0,1 0,-1 0,1 0,0 0,-1 0,1 0,-1 0,1-1,-1 1,1 0,-1 0,1 0,-1-1,0 1,1 0,-1-1,1 1,-1 0,1-1,-1 1,0 0,1-1,-1 1,0-1,0 1,1-1,-1 1,0-1,0 1,0-1,1 1,-1-1,0 1,0-1,0 1,0-1,0 1,0-1,0 1,0-1,0 1,0-1,0 1,-1-1,7-17</inkml:trace>
  <inkml:trace contextRef="#ctx0" brushRef="#br0" timeOffset="628.087">1 171,'328'-132,"-307"125,-7 1,0 0,0 2,1-1,0 2,0 0,0 1,0 1,0 0,0 1,5 0,-18 0,0 0,0 1,-1-1,1 0,-1 0,1 1,0-1,-1 1,1-1,-1 1,1 0,-1 0,1 0,-1 0,0 0,1 0,-1 0,0 0,0 0,0 0,0 1,0-1,0 1,0-1,0 0,0 1,-1-1,1 1,-1 0,1-1,-1 1,1 0,-1-1,0 1,0 0,0-1,0 1,0 0,0-1,-1 1,1 0,0-1,-1 1,1-1,-1 1,0-1,-43 66,-71 65,112-130,0 1,1 0,-1 0,1 0,-1 0,1 0,0 1,0-1,0 1,1-1,-1 1,1 0,0 0,0-1,0 1,1 0,-1 0,1 0,0 0,0 0,0 0,1 0,-1 0,1 0,0-1,0 1,1 0,-1 0,1-1,-1 1,1-1,0 1,1-1,-1 0,0 0,1 0,0 0,1 1,70 50,18 21,-89-71,2 0,0 1,-1-1,0 1,0 0,-1 0,1 0,-1 0,0 1,-1-1,1 1,-1 0,0 0,0 0,-1 0,0 0,0 0,0 0,-1 1,0-1,0 0,0 0,-1 0,0 0,0 1,-1-1,0 0,0-1,0 1,-4 4,0-1,-1-1,0 1,0-1,-1 0,0-1,-1 0,1 0,-1-1,-1 0,1 0,-1-1,0-1,0 1,0-2,-1 1,1-1,-4 0,-24 3,0-2,0-1,0-1,-23-4,38 2,19 1,1-1,-1 1,0-1,1 0,-1 0,0 0,0 0,1-1,-1 0,0 1,1-1,-1-1,1 1,-1 0,1-1,0 0,0 0,-1 0,1 0,0 0,1 0,-1-1,0 0,1 1,-1-1,1 0,0 0,0 0,-1-3,2-9</inkml:trace>
  <inkml:trace contextRef="#ctx0" brushRef="#br0" timeOffset="1579.062">649 848,'58'-24,"-2"-2,0-2,-2-3,-1-2,1-5,-44 32,-1-1,0 0,0-1,-1 0,0-1,0 0,-1 0,0 0,-1-1,0 0,0 0,-1-1,0 1,-1-1,-1 0,1-1,-2 1,2-9,-4 18,-1-1,1 1,0 0,-1 0,0 0,1 0,-1 0,0 0,0 0,0 0,0 0,-1 0,1 0,0 1,-1-1,1 0,-1 1,0-1,1 1,-1 0,0-1,0 1,0 0,0 0,0 0,0 1,0-1,0 0,0 1,-1-1,1 1,0 0,0 0,0 0,-1 0,1 0,0 0,0 1,0-1,-1 1,1-1,0 1,0 0,0 0,0 0,0 0,0 0,0 0,1 1,-1-1,0 1,1-1,-1 1,1-1,-1 1,1 0,0 0,0 0,-10 9,1 1,0 0,1 0,1 1,0 1,1-1,0 1,1 0,0 1,1-1,1 1,1 0,0 1,1-1,0 0,1 3,1-13,0 1,1-1,-1 1,1-1,0 1,1-1,0 0,-1 0,1 1,1-1,-1 0,1-1,0 1,0-1,0 1,1-1,0 0,0 0,0 0,0-1,0 1,1-1,-1 0,1 0,0-1,0 1,0-1,0 0,0-1,1 1,-1-1,0 0,1 0,-1-1,1 1,-1-1,5-1,8 0,-1-2,1 0,0 0,-1-2,1 0,-1-1,-1-1,1 0,-1-2,-1 0,1 0,-1-1,-1-1,0-1,-1 0,0-1,-1 0,0 0,-1-2,0 1,3-9,-10 17,0 0,0 0,0 0,-1 0,0-1,0 0,-1 0,0 0,0 0,0 0,-1 0,0 0,-1 0,0-8,1 15,-1-1,0 0,0 1,0-1,0 0,0 1,-1-1,1 0,0 1,0-1,0 0,-1 1,1-1,0 0,0 1,-1-1,1 1,-1-1,1 1,0-1,-1 1,1-1,-1 1,1-1,-1 1,0 0,1-1,-1 1,1 0,-1-1,0 1,1 0,-1 0,1 0,-1-1,0 1,1 0,-1 0,0 0,1 0,-1 0,0 0,1 0,-1 1,0-1,1 0,-1 0,0 0,1 1,-1-1,0 0,1 1,-1-1,1 0,-1 1,1-1,-1 1,1-1,-1 1,1 0,-29 31,26-29,1 1,-1 0,1 0,-1 0,1 0,0 1,1-1,-1 1,1-1,0 1,0-1,0 1,1 0,-1-1,1 1,0 0,1-1,-1 1,1 0,0-1,0 1,1-1,-1 1,1-1,0 1,0-1,0 0,1 0,-1 0,1 0,0-1,0 1,0-1,1 0,-1 0,1 0,0 0,2 1,9 0,0 0,0-1,1-1,-1 0,1-1,-1-1,1 0,-1-1,1-1,-1-1,0 0,0-1,0 0,0-1,-1-1,1 0,3-3,-1 1,0 0,-1-2,0 1,-1-2,0 0,0-1,-1 0,-1-1,0-1,-1 0,0 0,-1-2,-1 1,0-1,-2-1,1 0,-8 14,1 0,-1 0,1-1,-1 1,0-1,0 1,-1-1,1 1,-1-1,1 1,-1-1,0 0,-1 1,1-1,-1 1,1-1,-1 1,0-1,0 1,-1-1,1 1,-1 0,0 0,1 0,-1 0,-1 0,1 0,0 0,-1 0,1 1,-1 0,0-1,0 1,0 0,0 0,0 1,0-1,-1 1,1-1,0 1,-1 0,1 0,-1 1,1-1,-1 1,0 0,1-1,-1 2,1-1,-1 0,0 1,1-1,-2 2,-7 3,1 0,0 1,0 1,1-1,0 2,0 0,0 0,1 0,1 1,-1 1,1-1,1 1,0 1,0-1,1 1,1 1,-1-1,2 1,0-1,0 1,1 1,1-1,0 0,0 1,1-1,1 1,0 3,1-9,0 0,1 1,0-1,0 0,0 0,1-1,0 1,0 0,1-1,-1 0,2 0,-1 0,1 0,-1-1,1 1,1-1,-1-1,1 1,0-1,0 0,0 0,1-1,-1 1,1-1,0-1,0 0,0 0,0 0,4 0,98 19,-90-25</inkml:trace>
</inkml:ink>
</file>

<file path=ppt/ink/ink1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51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0,'5'38,"1"13</inkml:trace>
</inkml:ink>
</file>

<file path=ppt/ink/ink1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50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325 16,'-6'-3,"0"0,-1 1,1 0,-1 0,0 1,1 0,-1 0,0 1,1 0,-1 0,0 0,0 1,1 0,-1 0,0 1,1-1,-1 2,1-1,0 1,0 0,0 0,0 0,0 1,1 0,-4 0,3-1,-2-1,0 1,1-1,0 2,0-1,0 1,0 0,0 0,1 1,0-1,0 2,0-1,0 1,1-1,0 2,0-1,1 0,-1 1,2 0,-1 0,-2 7,8-10,0-1,0 0,0 0,0 0,1 0,-1 0,1 0,0-1,0 1,0-1,0 0,0 0,0 0,1 0,-1 0,1-1,-1 0,1 0,0 0,-1 0,1 0,0-1,0 1,-1-1,5 0,3 2,35 4,-40-6,1 0,-1 0,0 0,1 1,-1 0,0 0,1 1,-1 0,0 0,0 0,0 1,-1 0,1 0,-1 0,1 1,-1 0,0 0,3 3,-6-4,-1 1,0-1,1 0,-1 0,-1 1,1-1,0 1,-1-1,0 0,0 1,0-1,0 1,0-1,-1 1,1-1,-1 1,0-1,0 0,0 1,-1-1,1 0,-1 0,0 0,1 0,-1 0,-1-1,1 1,-2 2,-77 64,-78 23,158-91,1-1,-1 1,1-1,-1 0,1 1,-1-1,1 0,-1 1,1-1,-1 0,1 1,-1-1,1 0,-1 0,0 0,1 0,-1 0,1 1,-1-1,0 0,1 0,-1 0,1-1,-1 1,0 0,1 0,-1 0,1 0,-1-1,0 1,1 0,-1 0,1-1,-1 1,1 0,-1-1,1 1,-1-1,1 1,0-1,-1 1,1-1,0 1,-1-1,1 1,0-1,-1 1,1-1,0 1,0-1,0 0,0 1,0-1,-1 1,1-1,0 0,0 1,1-1,-1 1,0-1,0 0,15-36,29-14,-29 39</inkml:trace>
  <inkml:trace contextRef="#ctx0" brushRef="#br0" timeOffset="249.028">635 185,'-4'34,"-2"20,-5 1,-1-8</inkml:trace>
  <inkml:trace contextRef="#ctx0" brushRef="#br0" timeOffset="713.297">889 382,'197'-270,"-151"225,-40 71,-11 17,2-33,0-1,0 0,1 1,1-1,0 1,0-1,0 1,1 0,1-1,0 1,0 0,1-1,0 1,1-1,0 0,0 0,1 0,0 0,0 0,1-1,0 0,1 0,0 0,0-1,1 0,0 0,0-1,1 1,-2-4,1-1,-1 1,1-2,-1 1,1-1,0 0,-1 0,1-1,0 0,0 0,0 0,-1-1,1 0,0 0,-1-1,1 0,-1 0,1-1,-1 1,0-2,0 1,0 0,-1-1,1 0,-1-1,0 1,0-1,0 0,-1 0,0 0,0-1,0 1,-1-1,1 0,-1 0,-1 0,1-1,0-3,38-98,-33 86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30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1 506,'476'-83,"-194"41,514-88,-43 16,239-17,-964 129,147-1,-174 3,1 0,-1 0,0 0,1 0,-1 0,0 0,0 0,1 0,-1 1,0-1,0 0,1 1,-1-1,0 1,0 0,0-1,0 1,0 0,0 0,0-1,0 1,0 0,0 0,0 0,-1 0,1 0,0 0,-1 1,1-1,0 0,-1 0,0 0,1 0,-1 1,0-1,1 0,-1 1,0 0,-6 8</inkml:trace>
</inkml:ink>
</file>

<file path=ppt/ink/ink1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55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85,'-9'0,"0"1,1 0,-1 0,1 1,-1 0,1 1,0-1,0 2,0-1,0 1,0 0,1 1,0 0,0 0,0 0,1 1,-1 0,2 1,-1-1,0 1,1 0,1 0,-2 2,-9 19,1 1,1 0,1 1,2 1,-4 19,2 3,2 0,2 0,3 1,2 0,3 0,6 45,-6-89,1-1,0 1,1-1,0 0,0 1,1-1,1 0,-1 0,2-1,-1 1,1-1,0 0,1 0,-1 0,2-1,-1 0,1 0,0-1,0 0,1 0,0 0,0-1,0-1,1 1,0-1,-1 0,1-1,1 0,5 1,-6-5,0 0,0 0,0-1,-1 0,1 0,-1-1,0 0,1-1,-1 0,-1 0,1 0,2-3,12-8</inkml:trace>
  <inkml:trace contextRef="#ctx0" brushRef="#br0" timeOffset="295.189">543 368,'-16'27,"1"2,1 0,2 0,1 1,2 1,0 0,3 0,0 0,-1 28,7-54,0 1,0-1,1 0,-1 0,1 0,0 0,0 0,1 0,-1 0,1 0,0 0,1 0,-1-1,1 1,0-1,0 0,0 0,1 0,-1 0,1-1,0 1,0-1,0 0,1 0,-1 0,1-1,-1 1,1-1,0 0,0-1,0 1,0-1,0 0,0 0,0-1,1 0,-1 1,3-2,14-2,-1-2,1-1,-1-1,0 0,-1-1,1-2,-2 0,0-1,0-1,-1-1,0 0,-1-1,0-1,-2-1,6-7,-15 19,-1-1,0 0,1 0,-2 0,1-1,-1 0,0 0,0 0,-1 0,1 0,-1-1,-1 0,1 1,-1-1,0 0,-1 0,0 0,0 0,0 0,-1-1,0 1,-1 0,1 0,-1 0,-1 0,1 0,-1 0,-1 0,1 0,-1 1,0-1,0 1,-1 0,0 0,0 0,-1 0,1 1,-1 0,0 0,-3-2,-17-6,1 3</inkml:trace>
  <inkml:trace contextRef="#ctx0" brushRef="#br0" timeOffset="549.179">232 621,'464'-46,"-109"36,-302 5,-35-1</inkml:trace>
  <inkml:trace contextRef="#ctx0" brushRef="#br0" timeOffset="898.265">1079 1,'29'16,"0"1,-2 2,0 0,-1 2,-1 1,-2 1,0 1,-1 1,-1 1,-2 1,0 1,-2 0,-1 1,-2 1,0 1,-1 4,-10-20,-1-1,0 1,-1-1,-1 1,0 0,-1-1,-1 1,0-1,-1 1,-1-1,0 0,-1 0,0 0,-1-1,0 0,-1 0,-3 2,-11 17,-1-2,-2 0,-1-1,-1-2,-1-1,-4 1,-26 18,32-28</inkml:trace>
</inkml:ink>
</file>

<file path=ppt/ink/ink1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9:38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257 508,'-8'-2,"0"0,-1 1,1 0,-1 0,1 1,-1 0,0 0,1 1,-1 0,1 1,0 0,-1 0,1 1,0 0,0 0,0 1,1 0,-1 0,1 1,0-1,0 2,1-1,0 1,-1 0,2 1,-1-1,1 1,-1 1,1 2,-1 1,1-1,1 1,0 0,1-1,0 2,0-1,1 0,1 1,0-1,0 1,1-1,1 1,0-1,0 1,1-1,0 0,1 0,1 0,0 0,0 0,1-1,0 0,3 3,-2-7,0 0,0 0,1-1,0 0,0 0,0-1,0 0,1 0,0-1,0 1,0-2,0 1,0-1,0-1,1 1,-1-1,1-1,-1 0,1 0,-1 0,1-1,-1-1,0 1,0-1,1-1,5-2,11 0</inkml:trace>
  <inkml:trace contextRef="#ctx0" brushRef="#br0" timeOffset="300.925">736 423,'-23'25,"1"0,1 2,1 0,2 2,0 0,-12 30,7 30,23-86,0-1,0 1,0 0,1-1,-1 1,1 0,0-1,0 1,0-1,0 1,0-1,0 0,1 1,-1-1,1 0,-1 0,1 0,0 0,0 0,0-1,0 1,0 0,1-1,-1 0,0 1,1-1,-1 0,1 0,-1 0,1-1,-1 1,1 0,11 0,0 1,0-1,0-1,0-1,0 0,0-1,0 0,0-1,-1 0,1-2,-1 1,0-1,0-1,-1-1,1 0,-2 0,1-1,-1 0,0-1,-1-1,0 0,0 0,-1-1,0 0,-1 0,0-1,1-4,-6 11,0 1,-1 0,0-1,0 1,0-1,0 1,-1-1,0 0,0 0,0 0,0 0,-1 0,0 1,0-1,0 0,-1 0,1 0,-1 0,-1 0,1 0,0 1,-1-1,0 0,0 1,-1 0,1-1,-1 1,0 0,0 0,0 1,-1-1,1 1,-1-1,0 1,0 0,0 0,0 1,0-1,-1 1,1 0,-1 0,0 1,-2-1,-50 6,32 1</inkml:trace>
  <inkml:trace contextRef="#ctx0" brushRef="#br0" timeOffset="700.753">1386 367,'-5'5,"-5"3,1 0,0 1,0 0,1 1,0-1,1 1,0 1,0 0,1 0,1 0,0 0,0 1,1 0,1 0,0 0,4-7,0 0,0-1,1 1,0-1,0 1,0-1,0 0,1 0,0 0,-1 0,1 0,1-1,-1 1,0-1,1 0,0 0,0 0,0-1,0 1,0-1,0 0,1 0,2 1,20 13,54 63,-79-75,0-1,0 1,0-1,-1 1,0 0,0 0,0 0,0 0,0 0,-1 0,0 0,0 0,0 0,0 0,-1 0,1 0,-1 0,0 0,0 0,-1-1,1 1,-1 0,0-1,0 1,0-1,0 1,-1-1,-5 7,-1-1,0 0,-1 0,0-1,0-1,0 0,-1 0,-1-1,1 0,-1-1,0 0,0-1,0 0,0-1,-1 0,0-1,1-1,-1 0,-10-1,-1-3,5-2</inkml:trace>
  <inkml:trace contextRef="#ctx0" brushRef="#br0" timeOffset="981.393">1979 141,'-36'23,"2"2,0 1,2 1,0 2,3 1,0 1,2 2,-21 32,39-52,1 2,1-1,0 1,1 0,0 0,1 1,1 0,0 0,1 0,1 0,1 0,0 1,1-1,1 0,0 1,1-1,1 0,1 0,0 0,3 6,-1-14,-1 0,1 0,1-1,-1 0,1 0,1 0,-1-1,1 0,0-1,1 1,-1-2,1 1,0-1,0 0,0-1,1 0,-1-1,5 1,26 11,-21-7</inkml:trace>
  <inkml:trace contextRef="#ctx0" brushRef="#br0" timeOffset="2697.547">4349 1,'10'43,"2"33,1 14,-3-4,-4-7,-1-7,-8-11,-2-7,-6-7,-1-7,-2-6,0-3,-2-3,-3-1,-4-5,-1-2,-3-3,4-6</inkml:trace>
  <inkml:trace contextRef="#ctx0" brushRef="#br0" timeOffset="23103.38">3079 452,'7'-7,"0"0,0 0,-1 0,0-1,0 0,-1 0,0-1,0 1,-1-1,0 0,-1 0,0-1,0 1,-1 0,0-1,-1 0,0-5,-1 13,0 0,0 0,-1 1,1-1,-1 0,0 0,0 0,1 0,-1 1,0-1,0 0,-1 1,1-1,0 1,0-1,-1 1,1 0,-1-1,1 1,-1 0,0 0,1 0,-1 0,0 1,0-1,0 0,1 1,-1-1,0 1,0-1,0 1,0 0,0 0,0 0,0 0,0 0,0 1,0-1,0 1,-76 24,49-9,1 2,1 1,0 2,2 0,0 2,1 0,-12 19,-56 98,89-132,-1 0,1 0,1 0,-1 0,1 0,1 1,0-1,0 1,0-1,1 1,1-1,-1 1,1-1,1 1,-1-1,2 0,-1 1,2 1,2-2,0-1,1-1,0 1,1-1,-1 0,1-1,0 0,0 0,1 0,-1-1,1-1,0 1,0-2,0 1,1-1,-1 0,0-1,1 0,-1-1,1 0,-1 0,1-1,5-1,22-5,0-1,-1-2,1-1,-2-2,0-1,-1-2,0-1,-1-2,10-9,174-129,-211 153,0-1,0-1,0 1,-1-1,0 0,0 0,0 0,-1-1,0 1,-1-1,1 0,-1-1,0 1,-1 0,0-1,0 1,-1-1,0 0,0 1,0-1,-1 0,-1 0,1 0,-1 1,-1-1,1 0,-1 1,0-1,-1 1,0 0,0 0,-1 0,1 0,-2 0,1 1,-1 0,0 0,0 0,-2-1,-10-5,0 0,-1 2,-1 0,0 1,0 1,-1 1,0 0,0 2,0 0,-1 1,1 1,-1 1,0 1,0 1,0 1,0 1,-5 1,-31 6,1 2,1 3,0 2,1 3,-36 17,10 0,15-3</inkml:trace>
  <inkml:trace contextRef="#ctx0" brushRef="#br0" timeOffset="23358.305">2120 678,'201'-65,"106"-15,-302 79,123-27,1 6,1 5,1 6,90 6,235 8,-424-3</inkml:trace>
</inkml:ink>
</file>

<file path=ppt/ink/ink1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0:10.1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2964,'545'-562,"-190"208,771-813,-1032 1050,-112 134,-1-2,0 0,-1-1,-1-2,0 1,0-2,-1-1,-1-1,0-1,-4 0,-333 95,313-84,46-18,1-1,-1 1,1-1,-1 1,0-1,1 1,-1 0,1-1,0 1,-1 0,1-1,-1 1,1 0,0 0,0-1,-1 1,1 0,0 0,0-1,0 1,0 0,0 0,0 0,0-1,0 1,0 0,1 0,-1 0,0-1,0 1,1 0,-1 0,0-1,1 1,-1 0,1-1,-1 1,1-1,-1 1,1 0,-1-1,1 1,0-1,-1 1,1-1,0 0,-1 1,1-1,0 0,-1 1,1-1,0 0,0 0,0 0,-1 1,1-1,0 0,0 0,0 0,-1 0,1-1,33 14,0-2,0-1,1-2,0-1,17 0,-21-2,97 16,0-6,93-3,-197-11,-16 0,-1-1,0 1,0-1,1 0,-1-1,0 0,0 0,1-1,-1 1,0-2,0 1,-1-1,1 0,1-1,-8 2,1 0,0 0,-1-1,0 1,1 0,-1 0,0-1,0 1,-1 0,1 0,0-1,-1 1,1 0,-1 0,0 0,0 0,1 0,-1 0,-1 0,1 0,0 0,0 0,-1 0,1 1,-1-1,0 0,1 1,-1 0,0-1,0 1,0 0,0 0,0 0,0 0,-2 0,-89-64,-3 4,-53-22,66 49,66 28</inkml:trace>
  <inkml:trace contextRef="#ctx0" brushRef="#br0" timeOffset="367.313">3021 1,'-57'7,"0"4,1 1,1 3,0 3,-48 22,83-31,1 1,-1 0,2 2,0 0,0 1,1 1,1 0,0 1,-11 15,21-23,1 0,-1 0,1 0,1 1,-1 0,1 0,1 0,-1 1,1-1,1 1,0 0,0-1,0 1,1 0,1 0,0 0,0 0,0 0,1 0,1 0,-1 0,2 0,-1-1,3 8,1-5,0-1,1 1,0-1,0 0,1-1,0 1,1-1,0-1,0 0,1 0,0-1,0 0,1-1,0 0,0-1,0 0,1-1,16 6,-1-1,1-2,0 0,1-2,-1-2,24 1,-18-3,0-2,0-1,0-1,0-2,-1-1,0-2,0-1,-1-2,20-10,-44 19,0-2,-1 1,0-1,1 0,-1 0,0-1,-1 0,1 0,-1-1,0 0,-1 0,1 0,-1-1,0 0,-1 0,0 0,0 0,0-1,-1 1,0-1,0 0,-1 0,0 0,-1-1,0 1,0 0,-1 0,0-1,0 1,-1 0,0-1,0 1,-1 0,0 0,-2-5,-6-1,0 1,-1 0,0 1,-1 0,0 0,-1 2,0-1,-1 2,0 0,0 0,-1 1,0 1,-1 1,1 0,-1 1,0 1,-1 0,1 1,-1 1,0 0,1 1,-9 2,-12-3</inkml:trace>
  <inkml:trace contextRef="#ctx0" brushRef="#br0" timeOffset="619.236">1949 368,'80'-16,"2"3,-1 4,1 4,1 3,-1 4,2 3,202-4,1-12,234-43,-253 24,-61 18,-176 12</inkml:trace>
</inkml:ink>
</file>

<file path=ppt/ink/ink1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0:17.90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1829,'163'-228,"-119"171,456-517,-306 361,351-348,-409 411,-135 149,0 1,0-1,0 1,0-1,-1 1,1-1,0 0,0 1,-1-1,1 0,0 0,-1 1,1-1,-1 0,1 0,-1 0,1 0,-1 0,0 0,1 0,-1 0,0 0,0 0,1 0,-1 0,0 0,0 0,0 0,-1 0,1 0,0 0,0 0,0 0,-1 0,1 0,-1 0,1 0,0 1,-1-1,0 0,1 0,-1 0,1 0,-1 1,0-1,0 0,1 1,-1-1,0 1,0-1,0 1,0-1,0 1,0-1,0 1,1 0,-1-1,0 1,0 0,0 0,0 0,-1 0,1 0,0 0,-12 4,0 1,0 0,1 1,0 0,0 1,0 0,1 1,0 1,-5 4,-21 15,9-9,0-1,0-1,-2-2,0-1,-1-1,-18 4,50-17,0 0,-1 1,1-1,0 0,0 0,-1 1,1-1,-1 1,1-1,0 0,-1 1,1-1,-1 1,1 0,-1-1,1 1,-1-1,0 1,1 0,-1-1,0 1,1 0,-1-1,0 1,0 0,1 0,-1-1,0 1,0 0,0 0,0-1,0 1,0 0,0 0,-1-1,1 1,0 0,0-1,0 1,-1 0,1-1,0 1,-1 0,1-1,-1 1,1 0,-1-1,1 1,-1-1,1 1,-1-1,1 1,-1-1,0 0,1 1,-1-1,0 0,300 162,-299-163,1-1,-1 1,1-1,-1 1,0-1,1 1,-1-1,0 0,0 1,0-1,0 0,-1 1,1-1,0 1,-1-1,1 1,-1-1,1 1,-1-1,0 1,0-1,0 1,1 0,-1-1,0 1,-1 0,1 0,0 0,0 0,0 0,-1 0,1 0,-1 0,-5-11,-68-212,54 176,14 27</inkml:trace>
</inkml:ink>
</file>

<file path=ppt/ink/ink1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0:18.59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198 133,'-6'-1,"1"0,0 0,-1 0,1 1,-1 0,1 0,-1 0,1 1,0 0,-1 0,1 0,0 0,0 1,0 0,0 0,0 1,0-1,0 1,1 0,-1 0,1 1,0-1,0 1,0 0,1 0,-1 0,1 1,0-1,0 1,1 0,-1 0,1 1,59-35,131-148,-188 178,0-1,0 1,0-1,0 1,1-1,-1 1,0-1,0 1,1 0,-1-1,0 0,1 1,-1-1,0 1,1-1,-1 1,1-1,-1 0,1 1,-1-1,1 0,-1 1,1-1,-1 0,1 0,-1 0,1 1,-1-1,1 0,0 0,-1 0,1 0,-1 0,1 0,0 0,-1 0,1 0,-1 0,1 0,-1-1,1 1,0 0,-1 0,1-1,-1 1,1 0,-1-1,1 1,-1 0,0-1,1 1,-1 0,1-1,-1 1,0-1,1 1,-1-1,0 1,0-1,1 1,-1-1,0 0,0 1,0-1,0 1,1-1,-29 82,21-69,2 1,0 1,0-1,1 1,1 0,0 0,1 0,0 0,1 0,1 0,0 0,1 1,1-1,1 4,17 160,-20-154</inkml:trace>
  <inkml:trace contextRef="#ctx0" brushRef="#br0" timeOffset="244.66">0 556,'39'-4,"21"-8,6 0,-3 1,-3 2,-7 4,-8 2,-2-4,-3 0,-4 1,-3 2,-7 0</inkml:trace>
</inkml:ink>
</file>

<file path=ppt/ink/ink1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0:28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 8,'-8'-2,"0"0,0 0,-1 1,1 1,-1-1,1 1,-1 1,1 0,0 0,-1 0,1 1,0 0,-7 4,2-3,-219 86,231-89,-1 0,1 0,0 0,-1 0,1 0,-1 1,1-1,0 1,-1-1,1 1,0-1,-1 1,1 0,0 0,0-1,-1 1,1 0,0 0,0 0,0 0,0 0,1 1,-1-1,0 0,0 0,1 1,-1-1,0 0,1 1,0-1,-1 0,1 1,0-1,-1 1,1-1,0 1,0-1,0 1,1-1,-1 0,0 1,0-1,1 1,-1-1,1 0,-1 1,1-1,0 0,-1 1,1-1,0 0,0 0,0 0,0 0,0 0,0 0,1 1,235 76,-234-76,0 0,0 1,-1-1,1 1,-1 0,0-1,0 1,0 0,0 0,0 0,0 1,-1-1,0 0,0 1,0-1,0 0,0 1,-1-1,1 1,-1 0,0-1,0 1,0-1,-1 1,1-1,-1 1,0-1,0 1,0-1,0 0,-1 1,1-1,-1 0,0 0,0 0,0 0,0 0,0-1,-1 1,1-1,-1 1,0-1,0 0,0 0,0 0,0 0,0-1,-2 1,-26 20,-1-2,-1-1,0-1,-1-2,-1-2,-1-1,-25 5,56-17,1 1,0 0,-1-1,1 0,0 0,-1 0,1-1,-1 1,1-1,0 0,-1-1,1 1,-1-1,1 1,0-1,-2-1,6 0,0 1,0-1,1 1,-1-1,0 1,1-1,-1 1,1 0,0-1,-1 1,1-1,0 1,0 0,0 0,0 0,0-1,0 1,0 0,0 0,0 0,0 0,1 1,-1-1,0 0,1 0,-1 1,1-1,0 1,-2-1,24-12,0 1</inkml:trace>
  <inkml:trace contextRef="#ctx0" brushRef="#br0" timeOffset="334.419">1107 149,'-33'15,"7"-3,-1 1,2 1,0 1,0 1,2 1,0 2,-18 18,38-36,1 1,0 0,-1 0,1 0,0 0,0 1,0-1,0 1,1-1,-1 1,1-1,-1 1,1 0,0 0,0 0,0-1,1 1,-1 0,1 0,-1 0,1 0,0 0,0 0,1 0,-1 0,0 0,1 0,0 0,0 0,0 0,0 0,0 0,0-1,1 1,-1-1,1 1,0-1,0 1,0-1,0 0,1 1,10 2,0-1,1-1,-1 0,1 0,-1-2,1 1,0-2,0 0,-1-1,1 0,0-1,-1 0,1-1,0-1,11-2,-1-1,-1-1,1-1,-2-1,1-2,-1 0,-1-1,0 0,-1-2,0-1,12-13,16-43,-47 70,0-1,0 1,-1 0,1 0,0-1,-1 1,0 0,0 0,0-1,0 1,0 0,0-1,0 1,-1 0,1-1,-1 1,0 0,1 0,-1-1,0 1,0 0,-1 0,1 0,0 0,-1 1,1-1,-1 0,1 0,-1 1,0-1,0 1,0 0,0-1,0 1,-1 0,-8-3,-1 0,0 2,0-1,0 1,1 1,-2 0,1 1,0 0,0 1,-4 1,-11-1,2 0</inkml:trace>
</inkml:ink>
</file>

<file path=ppt/ink/ink1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0:30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1 803,'523'-559,"-331"336,-192 222,0 0,1 0,-1 0,0 0,1 0,-1 0,0 0,1 0,-1 0,1 1,0-1,-1 0,1 0,0 0,-1 1,1-1,0 0,0 1,0-1,0 0,-1 1,1 0,0-1,0 1,0-1,0 1,0 0,0 0,0-1,0 1,0 0,0 0,0 0,0 0,0 0,0 0,0 1,0-1,0 0,0 1,0-1,0 0,0 1,0-1,0 1,0-1,0 1,0 0,-1-1,1 1,0 0,0-1,-1 1,1 0,-1 0,1 0,0 0,-1 0,1 0,8 122,45 215,25-99,-75-229,-9-16,-5-6,-206-157,49 66,158 98,-1 1,1 0,-1 0,0 1,0 0,0 0,0 1,0 1,-1 0,1 0,0 1,-1 0,1 1,0 0,-7 2,-1 4</inkml:trace>
</inkml:ink>
</file>

<file path=ppt/ink/ink1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0:31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48,'24'0,"17"0,7 0,0 0,-4 0,-4-5,-4-2,-3 1,-3 1,-2 1,0 2,-1 1,-5-4,0-2,-6 2</inkml:trace>
</inkml:ink>
</file>

<file path=ppt/ink/ink1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0:31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51,'38'0,"28"-5,11-1,-2 0,-9 1,-11 1,-6 2,-5 1,-6-4,-5-2,-3 2,-6 0</inkml:trace>
</inkml:ink>
</file>

<file path=ppt/ink/ink1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0:33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54 117,'-5'-2,"-33"-10,37 12,1 0,-1 0,1 0,-1 0,1-1,-1 1,1 0,-1 0,1 0,0-1,-1 1,1 0,-1-1,1 1,0 0,-1-1,1 1,-1-1,1 1,0-1,0 1,-1 0,1-1,0 1,0-1,0 1,-1-1,1 1,0-1,0 1,0-1,0 0,0 1,0-1,0 1,0-1,0 1,0-1,1 1,-1-1,0 1,0-1,0 1,1-1,-1 1,0-1,0 1,1 0,-1-1,0 1,1-1,-1 1,1 0,-1-1,0 1,1 0,-1-1,1 1,-1 0,1 0,11-7,1 1,-1 0,1 1,0 0,0 1,1 1,-1 0,5 0,16-4,9-3,0 2,1 2,0 2,0 1,0 3,13 3,-55-4,0 1,0 0,0 1,0-1,0 0,0 1,0-1,0 1,-1-1,1 1,0 0,0 0,-1 0,1 0,0 0,-1 0,1 0,-1 0,1 1,-1-1,0 1,1-1,-1 1,0-1,0 1,0 0,0 0,-1-1,1 1,0 0,-1 0,1 0,-1 0,0 0,1 0,-1 0,0 0,0-1,0 1,-1 0,1 0,0 0,-1 0,1 0,-1 0,0 0,1-1,-1 1,0 0,0 0,-1 0,-8 10,0 1,-2-1,1 0,-2-1,1-1,-1 0,-1-1,0 0,-6 2,-85 67,103-77,0 0,0 1,1-1,-1 1,1-1,-1 1,1-1,-1 1,1 0,0 0,0 0,0 0,0 0,0 0,0 0,0 0,1 0,-1 0,1 0,-1 0,1 1,0-1,0 0,0 0,0 0,0 1,1-1,-1 0,1 0,-1 0,1 0,0 0,0 0,0 0,0 0,0 0,0 0,1 0,-1-1,1 1,0 1,119 49,-56-31,-45-13,-5-3,-1 0,0 1,0 1,0 0,-1 1,0 1,0 0,7 7,-18-14,0 0,-1 0,1 0,0 1,-1-1,0 0,0 0,1 1,-1-1,0 1,-1-1,1 1,0 0,-1-1,0 1,1-1,-1 1,0 0,0-1,-1 1,1 0,0-1,-1 1,0 0,0-1,1 1,-2-1,1 0,0 1,0-1,-1 0,1 1,-1-1,0 0,1 0,-1-1,0 1,0 0,0 0,-1-1,-1 2,-99 52,68-42,-2-1,0-1,0-3,-1-1,0-1,0-3,-9 0,23-3</inkml:trace>
  <inkml:trace contextRef="#ctx0" brushRef="#br0" timeOffset="263.365">1295 31,'-80'106,"-5"-3,-4-5,-5-3,-4-5,-3-3,-33 15,-60 46,193-147,0-1,0 1,0 0,0-1,0 1,0 0,1 0,-1 0,0 0,0 0,1 0,-1 0,0 0,1 0,-1 0,1 0,0 1,-1-1,1 0,0 0,0 0,-1 1,1-1,0 0,0 0,1 1,-1-1,0 0,0 0,0 0,1 1,-1-1,1 0,-1 0,1 0,8 6</inkml:trace>
  <inkml:trace contextRef="#ctx0" brushRef="#br0" timeOffset="1331.395">731 991,'52'-26,"51"-23,-2-5,-2-4,85-68,-174 119,0-1,-1 0,0 0,-1-1,1 0,-2-1,1 0,-2 0,1 0,-1-1,-1 0,0 0,2-8,-6 17,-1 0,1 0,-1 0,0 0,0 0,0 1,0-1,0 0,-1 0,1 0,-1 0,1 0,-1 0,0 1,1-1,-1 0,0 0,0 1,0-1,0 1,-1-1,1 1,0-1,-1 1,1 0,-1-1,1 1,-1 0,1 0,-1 0,0 0,0 1,1-1,-1 0,0 1,0-1,0 1,0 0,0-1,0 1,0 0,-1 0,-83 10,77-6,-1 0,1 1,0 1,0 0,1 0,0 1,0 0,0 0,1 0,0 1,0 1,1-1,0 1,1 0,0 0,0 0,1 1,0 0,0 0,1 0,1 0,-1 8,3-13,0-1,0 1,0-1,1 1,0 0,0-1,0 0,1 1,-1-1,1 0,0 0,0 1,1-2,-1 1,1 0,0 0,0-1,0 0,0 1,1-1,-1 0,1-1,0 1,0-1,0 1,0-1,0 0,1-1,-1 1,0-1,1 0,-1 0,3 0,7 2,0-1,-1 0,1-1,0-1,0 0,0-1,0 0,-1-1,1-1,10-3,10-7,-1-2,0-1,-2-1,0-2,-1-1,0-1,-2-2,21-21,-46 42,0 0,-1-1,0 1,1 0,-1-1,0 0,0 1,0-1,-1 0,1 0,-1 0,1 0,-1 0,0 0,0-1,-1 1,1 0,0-3,-2 5,0 0,0 0,-1 1,1-1,0 0,0 1,0-1,0 1,-1 0,1-1,0 1,-1 0,1 0,0-1,-1 1,1 0,0 0,0 1,-1-1,1 0,0 0,-1 1,1-1,0 0,0 1,0-1,-1 1,1 0,0-1,0 1,0 0,0 0,0 0,0 0,0 0,0 0,0 0,-10 7,1 0,-1 0,2 1,-1 1,1 0,1 0,0 0,0 1,1 1,0-1,-1 5,6-12,0 0,0 0,1 0,-1 0,1 0,0 1,0-1,1 0,-1 1,1-1,0 1,0-1,0 0,1 1,0-1,0 0,0 1,0-1,0 0,1 0,0 0,0 0,0 0,0 0,1-1,-1 1,1-1,0 1,0-1,0 0,1 0,-1 0,1-1,0 1,2 0,14 6,-1-2,1 0,1-2,-1 0,1-1,0-1,0-1,0-1,0-1,0 0,0-2,0-1,-1 0,1-1,-1-2,1 0,-2-1,1-1,-1 0,0-2,-1 0,15-11,-12 9,0-1,-1-1,0-1,-1 0,0-2,-2 0,0-1,-1-1,0 0,-2-1,1-3,-13 19,1-1,-1 0,0 0,0 0,-1 0,0 0,0 0,0 0,0 0,-1-1,0 1,0 0,0 0,-1-1,1 1,-1 0,-1 0,1 0,-1 0,0 0,0 0,0 0,0 0,-1 1,0 0,0-1,0 1,-1 0,1 0,-1 1,0-1,0 1,-1 0,1 0,0 0,-1 0,0 1,1 0,-1 0,0 0,0 1,-1-1,1 1,0 0,0 1,0-1,-1 1,1 0,0 1,-3 0,-2 2,-1 1,1 1,0 0,1 0,-1 1,1 0,0 1,0 0,1 0,0 1,0 0,1 0,0 1,0 0,1 0,1 1,-1 0,1 0,1 0,0 0,0 1,1 0,1-1,0 1,0 0,1 0,0 1,1-1,0 0,1 1,0-6,0 0,0 0,0 0,1 0,0 0,0 0,0 0,1-1,0 1,0-1,0 0,1 0,0 0,0 0,0-1,0 1,1-1,0 0,-1-1,2 1,-1-1,0 0,1 0,-1 0,1-1,0 0,5 1,11 4,0-2,1-1,-1-1,1 0,0-2,21-1,-19-1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36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32,'21'70,"-19"-56,6 317,-10-209,2 489,0-622</inkml:trace>
  <inkml:trace contextRef="#ctx0" brushRef="#br0" timeOffset="3233.627">933 88,'-12'-10,"0"1,-1 0,1 1,-2 0,1 1,-1 0,0 2,0-1,-1 2,0 0,0 0,0 2,0-1,0 2,0 0,0 1,-1 1,1 0,-2 1,4 1,0 0,0 1,0 0,0 1,1 0,0 1,0 0,0 1,1 1,0 0,0 0,1 1,0 0,1 1,0 0,0 0,1 1,1 0,0 1,0 0,1 0,0 0,1 0,1 1,0 0,1 0,-1 4,3-9,-1 0,1 0,0 0,1 0,0 0,0 0,0 0,1 0,1-1,-1 1,1 0,1 0,-1-1,1 0,0 1,1-1,0 0,0 0,1-1,-1 1,1-1,1 0,-1-1,1 1,0-1,0 0,1 0,0-1,-1 0,1 0,1-1,3 2,3-1,0-1,0-1,0 0,0-1,1-1,-1 0,0 0,0-2,1 0,-1 0,0-1,-1-1,1-1,-1 0,0 0,0-1,0-1,-1 0,7-6,-1 1,-1-1,-1-1,0 0,0-2,-2 1,0-2,0 0,-2-1,0 0,-1-1,-1 0,5-15,4-68,-19 102,0 1,0-1,0 0,-1 1,1-1,0 0,0 1,-1-1,1 0,0 0,0 1,-1-1,1 0,0 0,-1 0,1 1,0-1,-1 0,1 0,0 0,-1 0,1 0,0 0,-1 1,1-1,-1 0,1 0,0 0,-1 0,1-1,0 1,-1 0,1 0,-1 0,1 0,0 0,-1 0,1 0,0-1,-1 1,1 0,0 0,-1-1,1 1,0 0,0 0,-1-1,1 1,0 0,0-1,0 1,-1 0,1-1,0 1,0 0,0-1,0 1,0 0,0-1,0 1,-1 0,1-1,0 1,0-1,0 1,1-1,-18 28,5 8,2 1,1 0,2 0,1 1,1 11,-1 306,8-202,3-102,1-33</inkml:trace>
  <inkml:trace contextRef="#ctx0" brushRef="#br0" timeOffset="3499.66">1298 709,'-9'38,"-4"18,6-1,4-15,7-13,3-13</inkml:trace>
  <inkml:trace contextRef="#ctx0" brushRef="#br0" timeOffset="3921.369">1722 3,'-11'405,"-2"-305,-4 34,6-1,5 31,12-58,1-89</inkml:trace>
</inkml:ink>
</file>

<file path=ppt/ink/ink1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0:36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1 115,'46'-19,"1"3,1 1,0 2,1 3,33-3,-23 3,-52 9,14-5,1 2,0 1,0 0,0 2,0 1,1 0,-1 2,0 0,18 5,-38-7,0 1,0-1,0 0,0 1,0 0,0-1,0 1,0 0,0 0,-1 0,1 0,0 0,-1 0,1 1,-1-1,1 1,-1-1,0 1,1-1,-1 1,0 0,0-1,0 1,0 0,-1 0,1 0,0 0,-1 0,0 0,1 0,-1 0,0 0,0 0,0 0,0 0,0 0,0 0,-1 0,1 0,-1 0,1-1,-1 1,0 0,0 0,0 0,0 0,0-1,0 1,0 0,0-1,-1 1,1-1,-1 0,0 1,-247 166,247-166,-1 0,1 0,0 0,-1 0,1 1,0-1,1 1,-1 0,0-1,1 1,-1 0,1 0,0 0,0 0,0 0,1 0,-1 0,1 0,-1 1,1-1,0 0,0 0,1 0,-1 0,0 1,1-1,0 0,0 0,0 0,0 0,0 0,1-1,0 1,-1 0,1-1,0 1,0-1,0 1,2 1,114 71,-101-68,-1 1,-1 1,1 1,-1 0,-1 0,0 2,-1 0,0 0,-1 1,0 1,8 13,-18-25,0 1,-1 0,0 0,1 0,-1 0,0 0,-1 0,1 0,-1 0,1 0,-1 1,0-1,0 0,0 0,0 0,-1 0,0 1,1-1,-1 0,0 0,0 0,-1 0,1-1,0 1,-1 0,0 0,0-1,0 1,0-1,0 0,0 1,-1-1,1 0,-1 0,1-1,-1 1,0 0,0-1,1 0,-1 1,-1-1,-33 15,0-1,0-1,-2-2,1-2,-2-2,1-1,-24 0,-59-10,104-4</inkml:trace>
</inkml:ink>
</file>

<file path=ppt/ink/ink1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0:35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1 132,'43'-10,"29"-3,6-4,-4 1,-6 3,-9 4,-11 3,-7-1,-7-1,-5 2,-1 1,-2 2,1-3,-1-1,-4 1</inkml:trace>
  <inkml:trace contextRef="#ctx0" brushRef="#br0" timeOffset="254.742">85 301,'48'-5,"45"-6,20-6,2-1,-10-1,-18 2,-24 4</inkml:trace>
</inkml:ink>
</file>

<file path=ppt/ink/ink1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0:41.01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5992 0,'25'333,"101"551,-101-684,-2 162,1 25,-21 102,-3-486,1 0,-1 0,0 0,0 0,0 0,0 0,0 0,0 0,-1 0,0 0,1 0,-1 0,0 0,-1 0,1-1,0 1,-1 0,0-1,1 1,-1-1,0 0,0 0,0 0,-1 0,1 0,0 0,-1 0,1-1,-1 1,0-1,1 1,-1-1,0 0,0 0,0-1,-2 1,-144 6,-691 52,-302-39,788-22,-1592 2,1371 25,184 5,265-18,69-5,-1-2,0-3,0-2,-41-7,82 6,-1 0,1-2,-1 0,1-1,0 0,1-2,-1 0,1-1,0 0,0-1,1-1,0-1,1 0,0-1,1 0,-12-13,20 13,1 0,0 0,0-1,2 1,-1-1,1 0,1 1,0-1,1 0,0 0,1 0,0 0,1-2,0-25,4 0,2 0,1 0,2 1,2 0,1 1,2 1,1 0,2 1,2 1,14-18,6-16,372-636,-290 469,-14 22,110-155,-214 362,87-109,-88 110,1 1,0 0,0 0,1 0,-1 1,1 0,-1 0,1 0,0 1,0-1,0 1,1 1,-1 0,0-1,1 2,-1-1,1 1,-1 0,0 0,1 1,1 0,361 102,-235-92,0-5,0-7,127-17,-222 15,362-29,643-32,141 81,-18 23,-860-31,193 34,-332-15,-141-24</inkml:trace>
</inkml:ink>
</file>

<file path=ppt/ink/ink1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0:55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578 178,'-18'-68,"16"69,0 0,1-1,-1 1,0 0,0 0,1 0,-1 0,1 1,-1-1,1 0,-1 1,1-1,0 1,0-1,0 1,0-1,0 1,0 0,0 0,0-1,1 1,-1 0,1 0,-1 0,1 0,0 0,-1 1,0 0,-258 741,217-641,-3-2,-5-1,-42 59,53-87,44-74,48-73,-35 45</inkml:trace>
  <inkml:trace contextRef="#ctx0" brushRef="#br0" timeOffset="420.01">409 150,'44'90,"-27"-42,-1 1,-3 1,-1 0,0 24,22 92,-19-109,-12-32,2-1,0 0,2-1,0 1,2-1,1-1,0 1,2-2,0 0,2 0,0-1,1-1,1 0,1-1,2 0,-16-14,1-1,0 0,0-1,0 1,0-1,1 1,-1-1,1-1,-1 1,1-1,0 1,0-1,0-1,-1 1,1-1,0 0,0 0,0 0,0 0,0-1,0 0,-1 0,1 0,0-1,-1 0,1 0,-1 0,1 0,-1-1,0 1,0-1,0 0,-1 0,1-1,-1 1,1-1,-1 0,0 0,1-2,15-30,-2 0,-2-1,-1-1,-2 0,-1-1,-2 0,-2-1,-2 0,-1 0,-2 0,-4-38,-1-327,-13 287,15 117,1 0,-1 0,1 0,0 1,-1-1,1 0,0 0,0 0,0 0,-1 1,1-1,0 0,0 0,0 0,1 0,-1 0,0 1,0-1,0 0,0 0,1 0,-1 0,0 1,1-1,-1 0,1 0,-1 1,1-1,-1 0,1 1,0-1,-1 0,1 1,0-1,-1 1,1-1,0 1,0 0,-1-1,1 1,0 0,0-1,0 1,0 0,-1 0,1 0,0 0,0 0,0 0,0 0,0 0,-1 0,1 0,0 0,0 0,0 1,0-1,-1 0,1 1,0-1,0 1,-1-1,1 1,0-1,0 1,-1-1,1 1,14 8</inkml:trace>
  <inkml:trace contextRef="#ctx0" brushRef="#br0" timeOffset="864.395">1283 771,'-3'27,"2"0,0 1,2-1,1 0,1 0,2 0,0 0,2 0,0-1,2 0,1-1,3 2,-11-22,0 1,1-1,0 0,0-1,0 1,0 0,1-1,0 0,0 0,0 0,1 0,-1-1,1 1,0-1,0 0,0-1,0 1,0-1,1 0,-1 0,0-1,1 0,0 0,-1 0,1 0,0-1,0 0,-1 0,1-1,0 1,4-3,1 0,0 0,-1-1,0-1,1 1,-2-2,1 1,-1-1,0-1,0 0,0 0,-1-1,-1 1,1-2,-1 1,0-1,-1 0,0-1,-1 0,0 1,0-2,-1 1,0 0,-1-1,0 0,-1 0,0 0,-1 0,0 0,0 0,-1 0,-1 0,-2-10,4 11,-1 1,-1-1,0 0,0 1,-1-1,0 1,-1 0,0 0,0 0,-1 0,0 0,-1 1,0-1,0 1,0 0,-1 1,-1 0,1 0,-1 0,0 0,-1 1,1 0,-1 1,-1 0,1 0,-1 1,1 0,-1 0,-7-1,9 3,-1 0,1 1,-1 0,0 0,1 1,-1 0,0 0,1 1,-1 0,1 0,-1 0,1 1,0 1,-1-1,1 1,0 0,0 1,1 0,-1 0,1 0,0 1,0-1,0 2,-3 4,-10 12</inkml:trace>
  <inkml:trace contextRef="#ctx0" brushRef="#br0" timeOffset="1353.785">1876 912,'-2'17,"0"0,1 0,1 1,0-1,2 0,0 1,1-1,0 0,2 1,-4-13,1 0,-1 0,1 0,1-1,-1 1,0-1,1 1,0-1,0 0,1 0,-1 0,1 0,-1-1,1 0,0 1,1-2,-1 1,0 0,1-1,0 0,-1 0,1 0,0 0,0-1,0 0,0 0,0 0,0-1,0 1,0-1,1-1,0 1,6-3,0 0,0 0,0-1,0-1,-1 0,1-1,-1 0,-1 0,1-1,-1-1,0 0,-1 0,0-1,0 0,-1 0,0-1,2-5,60-56,37-31,-106 101,0 0,0 1,0-1,0 1,0-1,0 1,0-1,0 1,0 0,0 0,0 0,0-1,0 1,1 0,-1 0,0 0,0 1,0-1,0 0,0 0,0 0,0 1,0-1,0 1,0-1,0 1,0-1,0 1,0-1,0 1,0 0,-1 0,1-1,0 1,-1 0,1 0,0 0,-1 0,1 0,-1 0,1 0,-1 0,1 0,-1 0,0 0,0 0,1 0,16 59,-16-53,0 0,1 1,-1-1,1 0,1 0,-1 0,1 0,0 0,1-1,0 1,0-1,0 0,1 0,-1 0,2-1,-1 1,0-1,1-1,0 1,0-1,1 0,-1 0,1-1,0 0,-1 0,2 0,-1-1,0 0,0-1,1 1,-1-2,0 1,1-1,-1 0,1 0,-1-1,2 0,1-3,0 0,-1-1,0 0,1 0,-2-1,1 0,-1-1,0 1,0-2,-1 1,0-1,0 0,-1-1,0 1,-1-1,0-1,0 1,-1-1,0 1,0-1,0-7,9-11,61-171,-63 177,0 4</inkml:trace>
</inkml:ink>
</file>

<file path=ppt/ink/ink1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0:59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1 588,'136'-29,"-31"8,-1-4,-1-5,15-10,-96 32,-1-2,0 0,0-1,-1-1,-1-1,0-1,-1-1,0 0,-1-1,-1-1,-1-1,0 0,-1-1,-1 0,8-18,-2-71,-19 104,0 1,0-1,-1 0,1 1,-1-1,0 1,0-1,0 1,-1-1,1 1,-1 0,1 0,-1-1,0 1,-1 1,1-1,0 0,-1 0,0 1,1-1,-1 1,0 0,0 0,0 0,-1 1,1-1,0 1,-3-2,-1 4,-1-1,1 1,0 0,-1 1,1 0,0 0,0 0,0 1,0 0,1 1,-1-1,1 1,0 0,0 1,0-1,1 1,0 1,-1-1,2 1,-5 5,-7 14,2 0,0 1,2 1,0 0,2 0,1 1,2 0,0 1,2 0,1 0,2 0,0 1,3 21,-4 780,1-774,-3-1,-2 1,-3-1,-2-1,-2 0,-3-1,-2 0,-9 12,27-65,-4 17,-1-1,-1 0,0 0,-2-1,0 0,0 0,-2-1,1 0,-2-1,0 0,-1-1,0-1,-1 0,-1 0,0-1,0-1,-1-1,0 0,0-1,-5 0,16-6,0 0,0 0,0-1,0 0,0 0,0-1,0 1,0-1,-1 0,1-1,0 1,0-1,0 0,0 0,0-1,0 1,0-1,0 0,1 0,-1-1,1 0,0 1,-1-1,1-1,0 1,1-1,-1 1,1-1,-1 0,1 0,0-1,-1-2,-2-11,2-1,0 0,0 1,2-1,0 0,2-1,0 1,1 0,1 0,0 0,2 0,0 1,1-1,1 1,1-1,8-20,2 2,2 0,0 1,3 1,1 1,2 0,0 2,8-4,-21 23,1 0,0 0,1 1,0 1,1 1,0 0,1 1,0 0,0 1,1 1,0 1,0 0,1 1,3 1,165 23,15-78,-176 50</inkml:trace>
  <inkml:trace contextRef="#ctx0" brushRef="#br0" timeOffset="801.19">1496 673,'-45'48,"2"2,2 1,2 3,2 1,4 2,-15 32,39-71,0 1,0-1,2 1,1 1,0 0,1-1,1 2,1-1,1 0,1 1,0-1,2 1,0-1,2 0,0 1,1-1,1-1,1 1,0-1,2 1,0-2,1 1,1-2,8 12,-16-24,1 0,0 1,0-1,1-1,-1 1,1 0,0-1,0 0,0 0,1 0,-1 0,1-1,0 0,0 0,1 0,-1 0,0-1,1 0,0 0,-1-1,1 1,0-1,0-1,0 1,-1-1,1 0,0 0,0 0,0-1,0 0,0 0,-1-1,1 0,-1 0,1 0,3-2,4-8</inkml:trace>
  <inkml:trace contextRef="#ctx0" brushRef="#br0" timeOffset="1206.818">1836 842,'-126'361,"119"-327,1 0,2 0,1 1,1-1,2 1,2-1,3 17,-4-46,0 0,0 0,0 1,1-1,0 0,0-1,0 1,1 0,0 0,-1-1,2 0,-1 1,0-1,1-1,0 1,0 0,0-1,0 0,1 0,-1 0,1 0,0-1,-1 0,1 0,0 0,0 0,1-1,-1 0,0 0,0 0,1-1,-1 0,0 0,4-1,-1 2,0-2,1 1,-1-1,0-1,0 1,0-2,0 1,0-1,0 0,-1 0,1-1,-1 0,0 0,0-1,-1 0,1 0,-1-1,0 0,0 0,-1 0,0-1,1-1,3-12</inkml:trace>
  <inkml:trace contextRef="#ctx0" brushRef="#br0" timeOffset="1453.316">1469 1208,'43'0,"33"-4,14-3,-4-3,-11-1,-15 1,-11 3,-11-2,-6 0,-3 1,-3-2,-1 1,-4 1</inkml:trace>
  <inkml:trace contextRef="#ctx0" brushRef="#br0" timeOffset="1672.022">2287 729,'14'44,"10"42,1 16,-4 1,-6-12,-5-13,-4-14,-4-9,-1-8,-2-8,0-6,0-3,-5-3,0 0,-6-5,-4-7,0 0,3-4</inkml:trace>
</inkml:ink>
</file>

<file path=ppt/ink/ink1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03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05.1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0,'-36'64,"3"2,3 1,2 1,4 2,3 0,3 1,3 1,3 1,2 7,8-58,2 0,0 0,0 0,2-1,1 1,1 0,1-1,0 1,2-1,1-1,0 1,1-1,1-1,1 0,9 11,-15-24,0-1,0-1,0 1,0-1,1 1,-1-2,1 1,0-1,0 1,1-2,-1 1,1-1,-1 0,1 0,0-1,0 0,-1 0,1 0,0-1,0 0,0-1,0 1,0-1,-1-1,1 1,0-1,-1 0,1-1,1 0,14-11,-4 2</inkml:trace>
  <inkml:trace contextRef="#ctx0" brushRef="#br0" timeOffset="399.787">681 226,'-143'358,"136"-343,2 0,0 0,1 0,0 1,1-1,1 1,0 0,1 0,1-1,0 1,2 0,-1 0,2 0,0-1,1 0,1 1,0-1,1-1,0 1,1-1,7 9,-8-18,1-1,0 0,0 0,1 0,-1-1,1 0,0 0,0-1,-1 0,2-1,-1 1,0-2,0 1,0-1,0 0,0-1,1 0,-1 0,0-1,0 0,0 0,-1-1,1 0,-1 0,1-1,-1 0,0 0,0-1,0 0,39-63,-38 51</inkml:trace>
  <inkml:trace contextRef="#ctx0" brushRef="#br0" timeOffset="611.954">371 592,'43'0,"34"0,13 0,1 0,-10 0,-10 0,-11 0,-12-4,-9-3,-6 1,-4-3,-7-1</inkml:trace>
  <inkml:trace contextRef="#ctx0" brushRef="#br0" timeOffset="880.211">1190 57,'22'17,"-1"1,-1 1,-1 1,-1 0,0 1,-2 2,0-1,-2 2,0 0,-2 0,-1 2,-1-1,0 1,-3 1,0-1,-1 1,-2 0,-1 1,-1-1,-1 1,-1-1,-2 1,0-1,-4 8,-9 19,-2 0,-3-2,-22 41,35-79,-1-1,-1 0,0-1,0 0,-2 0,1-1,-1 0,-1-1,0-1,0 1,-1-2,0 0,-1 0,1-2,-10 4,3-3</inkml:trace>
</inkml:ink>
</file>

<file path=ppt/ink/ink1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03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522 5,'-34'-3,"0"1,0 2,0 2,0 1,1 1,-24 7,-23 21,79-31,-1 0,1 0,-1 0,0 0,1 0,0 0,-1 0,1 0,0 1,-1-1,1 0,0 1,0-1,0 1,0 0,0-1,1 1,-1 0,0-1,1 1,0 0,-1 0,1-1,0 1,0 0,0 0,0 0,0 0,0-1,0 1,0 0,1 0,-1-1,1 1,0 0,-1 0,1-1,0 1,0-1,0 1,0-1,0 1,0-1,2 1,2 2,0 0,0 0,1-1,0 0,0 0,0-1,0 0,0 0,0 0,0-1,1 1,-1-2,2 1,30 7,-24-4,-1 1,0 0,0 1,0 1,-1-1,0 2,0 0,-1 0,8 8,-15-12,-1-1,1 1,-1 0,0 1,0-1,0 0,-1 1,1 0,-1 0,0-1,-1 1,1 0,-1 1,0-1,0 0,-1 0,1 0,-1 1,0-1,-1 0,1 0,-1 0,0 1,0-1,-1 0,1 0,-2 1,-3 7,-1 0,-1 0,0 0,0-1,-2 0,1-1,-2 0,1-1,-1 0,-1 0,0-1,0-1,-1 0,0-1,0 0,0-1,-1 0,0-1,0-1,-1 0,1-1,-1 0,0-1,-6-1,1 0,-96-10,115 9,-1-1,1 0,0 0,0 0,0 0,-1 0,1-1,0 1,0 0,0 0,1-1,-1 1,0-1,0 1,1-1,-1 1,1-1,-1 1,1-1,0 1,0-1,0 1,0-1,0 0,0 1,0-1,0 1,0-1,1 0,-1 1,1-1,-1 1,1-1,-1 1,1 0,0-1,0 1,0 0,0-1,0 1,0 0,0 0,0 0,1 0,-1 0,0 0,1 0,-1 0,0 1,1-1,-1 0,1 1,-1-1,1 1,0-2,14-13</inkml:trace>
  <inkml:trace contextRef="#ctx0" brushRef="#br0" timeOffset="246.748">805 372,'-10'33,"-2"22,0 5,2-12,3-14</inkml:trace>
  <inkml:trace contextRef="#ctx0" brushRef="#br0" timeOffset="751.661">1002 514,'4'-1,"-1"-1,1 1,-1-1,0 1,0-1,0 0,0 0,0 0,0-1,0 1,-1-1,1 1,-1-1,0 0,0 0,0 0,0 0,1-3,1 0,45-97,-44 89,0 0,1 0,1 0,0 1,0 0,2 0,-1 1,2 0,-1 1,2-1,2-1,-12 13,-1-1,1 0,0 0,0 0,-1 1,1-1,0 0,0 1,0-1,0 0,0 1,0-1,0 1,0 0,1-1,-1 1,0 0,0 0,0 0,0 0,0 0,1 0,-1 0,0 0,0 0,0 0,0 1,0-1,0 0,0 1,0-1,0 1,0-1,0 1,0 0,0-1,0 1,0 0,0 0,-1-1,1 1,0 0,0 0,-1 0,1 0,-1 0,1 0,-1 0,1 0,-1 0,0 0,1 1,7 63,-8-52,-1-4,0 0,1 0,0 0,0 0,1 0,0 0,0 0,1 0,0 0,1 0,0-1,0 1,1-1,0 0,1 0,0-1,0 1,0-1,1 0,0 0,2 1,-3-4,0 0,0 0,0-1,1 0,-1 0,1 0,-1-1,1 0,0 0,0 0,0-1,0 0,1 0,-1-1,0 1,0-1,0-1,0 1,1-1,-1 0,0 0,0-1,0 0,-1 0,1 0,0-1,-1 0,1 0,-1 0,0-1,0 0,0 0,-1 0,1 0,-1-1,3-4,32-65,-28 55</inkml:trace>
</inkml:ink>
</file>

<file path=ppt/ink/ink1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01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1 739,'33'0,"31"0,9-5,-3-1,-9 0,-5 1,-7 1,-7 2,-6 1,-5-4,-2-2,-1 1,-1 2,-6 1</inkml:trace>
  <inkml:trace contextRef="#ctx0" brushRef="#br0" timeOffset="237.518">170 1021,'39'0,"21"0,6 0,2-5,-7-1,-8 0,-9 1,-7 2,-5-4,-3-1,-1 1,-7 2</inkml:trace>
  <inkml:trace contextRef="#ctx0" brushRef="#br0" timeOffset="1385.887">961 203,'62'-34,"1"2,2 4,0 2,2 4,1 2,0 3,65-7,-14 34,-116-9,0 0,0 1,0-1,0 0,0 1,-1-1,1 1,0 0,-1 0,1 0,-1 0,0 1,0-1,0 1,0-1,0 1,0 0,-1-1,1 1,-1 0,0 0,0 0,0 0,0 0,-1 1,1-1,-1 0,1 0,-1 0,0 1,-1-1,1 0,0 0,-2 3,-5 19,-2 1,-1-2,-1 0,-1 0,-1-1,-1 0,-1-1,-1-1,-1 0,0-1,-18 14,-195 180,227-212,-44 46,46-47,0 1,0-1,0 0,0 0,1 0,-1 1,0-1,1 0,-1 1,1-1,-1 1,1-1,0 1,-1-1,1 1,0-1,0 0,0 1,0-1,0 1,1-1,-1 1,0-1,1 1,-1-1,1 1,-1-1,1 0,0 1,-1-1,1 0,0 0,0 0,0 1,0-1,0 0,0 0,1 0,-1-1,1 2,112 35,-67-27,-23-5,-1 2,0 1,0 1,-1 1,0 0,-1 2,1 2,-17-11,0 0,0 1,0 0,-1 0,0 0,1 0,-2 1,1 0,0 0,-1 0,0 0,0 0,-1 1,1-1,-1 1,0-1,-1 1,1 0,-1 0,0 0,-1 0,1 0,-1 0,-1 0,1 0,-1 0,0 0,0 0,0-1,-3 5,-4 8,-2-1,0-1,-1 1,-1-2,0 0,-1 0,0-1,-1-1,-1 0,0-1,-1-1,0 0,-1-1,0-1,-1 0,0-2,0 0,0-1,-1 0,-6-1,16-1,-1-2,0 1,0-1,0-1,-1 0,1 0,0-1,-1-1,1 1,0-2,0 1,0-2,0 1,0-1,-9-4,2-6</inkml:trace>
</inkml:ink>
</file>

<file path=ppt/ink/ink1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11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29,'-48'64,"4"2,3 1,2 3,-17 48,46-99,1 1,1 1,1-1,1 1,1 1,0-1,2 1,0 0,2 0,0-1,2 1,0 0,1 0,2 0,0-1,1 1,1-1,1 0,1-1,1 0,0 0,2-1,7 11,-10-18,1 0,1 0,0-1,0 0,1-1,0 0,1-1,0 0,1-1,0 0,0-1,0 0,1-1,0-1,15 4,-5-5</inkml:trace>
  <inkml:trace contextRef="#ctx0" brushRef="#br0" timeOffset="395.59">850 198,'-66'73,"3"3,-32 52,93-126,-11 17,-4 0,1 2,1 0,2 0,0 2,1 0,1 0,1 1,1 0,1 0,1 1,0 5,7-23,0-1,1 1,-1 0,1-1,0 0,1 1,-1-1,1 1,1-1,-1 0,1 0,0 0,0-1,1 1,0-1,0 0,0 0,0 0,1 0,0-1,0 0,0 0,1 0,-1 0,1-1,0 0,0 0,0-1,0 0,0 0,1 0,-1-1,1 1,-1-2,1 1,0-1,3 2,0 0,0-1,0 0,0-1,0 0,0-1,0 0,0-1,0 1,0-2,-1 0,1 0,-1 0,1-1,-1-1,-1 0,1 0,-1 0,0-1,0-1,7-6,-3-7</inkml:trace>
  <inkml:trace contextRef="#ctx0" brushRef="#br0" timeOffset="647.068">399 536,'48'-4,"40"-3,9 1,-1 2,-9 0,-13 2,-15 1,-12 0,-10 1,-6 1,-9-1</inkml:trace>
  <inkml:trace contextRef="#ctx0" brushRef="#br0" timeOffset="915.635">1246 1,'34'40,"-2"2,-1 1,-2 2,-3 0,-1 2,-2 1,-3 1,-1 0,-3 2,0 10,-11-42,-1-1,-1 1,0 0,-2 0,0 0,-1 0,-1 0,-1 1,0-2,-2 1,0 0,-1-1,-1 1,0-1,-2-1,0 1,-1-2,0 1,-2-1,0 0,0-1,-7 5,-4 2,-2 0,0-2,-1-1,-1-2,-27 15,28-18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25:44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501 194,'-12'17,"2"-1,0 1,1 1,1 0,0 0,2 1,0 0,1 0,0 0,2 1,1-1,0 1,1 0,2 14,-9 52,-43 192,51-275,0 1,0-1,0 0,0 0,0 0,1 0,0 0,-1 0,1 0,0 0,0-1,1 1,-1 0,0 0,1-1,0 1,0-1,0 1,0-1,0 0,0 0,0 0,1 0,-1 0,1 0,-1-1,1 1,0-1,0 0,0 0,-1 0,1 0,0 0,0-1,0 1,0-1,1 0,-1 0,0 0,0 0,0 0,0-1,0 1,0-1,0 0,2-1,50 1,-28-1,-1 1,0 1,1 1,-1 2,0 0,0 2,24 8,-18-4,-21-10</inkml:trace>
  <inkml:trace contextRef="#ctx0" brushRef="#br0" timeOffset="921.76">1178 412,'94'-27,"-77"22,-1 1,1 0,0 1,0 1,0 0,1 1,-1 1,0 1,0 1,0 0,0 1,0 0,0 2,-1 0,15 7,-29-11,-1 0,1 0,0 0,-1 0,1 1,-1-1,0 1,1-1,-1 1,0-1,0 1,0 0,0 0,0-1,-1 1,1 0,0 0,-1 0,1 0,-1 0,0 0,0 0,0 0,0 0,0 0,0 0,0 0,-1 0,1 0,-1-1,1 1,-1 0,0 0,1 0,-1 0,0-1,0 1,-1 0,0 0,-51 64,-154 130,204-193,0 0,0 1,0-1,0 1,0-1,1 1,0 0,0 0,0 0,0 0,0 0,1 0,0 1,0-1,0 1,0-1,1 1,-1-1,1 1,0-1,1 0,-1 1,1-1,0 1,0-1,0 0,1 1,-1-1,1 0,0 0,1 0,-1 0,0-1,1 1,0 0,0-1,0 0,0 0,1 0,-1 0,1 0,0-1,0 0,0 0,0 0,0 0,1 0,5 3,1-1,0 0,0-1,-1 0,2-1,-1 0,0 0,0-2,1 1,-1-1,0-1,1 0,-1-1,0 0,0 0,0-1,0-1,-1 0,1 0,-1-1,0-1,0 1,-1-1,0-1,0 0,0 0,-1-1,0 0,1-2,-3-5</inkml:trace>
  <inkml:trace contextRef="#ctx0" brushRef="#br0" timeOffset="2570.224">2025 315,'11'-32,"-11"32,0 0,0 1,0-1,0 1,0-1,0 0,0 1,0-1,0 1,0-1,0 0,0 1,1-1,-1 0,0 1,0-1,0 1,0-1,1 0,-1 0,0 1,0-1,1 0,-1 1,0-1,1 0,-1 0,0 1,1-1,-1 0,0 0,1 0,-1 1,0-1,1 0,-1 0,1 0,-1 0,0 0,1 0,-1 0,1 0,-1 0,0 0,1 0,-1 0,1 0,-1 0,0-1,1 1,20 336,-20-303,-2 1,-2 0,0-1,-3 0,0 0,-2 0,-11 26,-23-6,30-50</inkml:trace>
  <inkml:trace contextRef="#ctx0" brushRef="#br0" timeOffset="4728.286">2485 0,'51'123,"-39"-75,-3 1,-1 0,-3 1,-2-1,-3 1,-1 0,-3-1,-1 1,-6 13,-9 174,16-66,0-165,-1-2,1 1,-1-1,0 1,0-1,0 0,-1-1,1 0,-1 0,0 0,0 0,0-1,0 0,0 0,-1-1,1 1,-1-1,1-1,-1 1,1-1,-1-1,1 1,-4-1,-26 3,-752 95,-421 76,919-128,286-47,0-1,-1 1,1-1,1 0,-1 0,0-1,1 1,-1-1,1 0,0 1,0-1,1-1,-1 1,1 0,0-1,0 1,0-1,1 0,0 1,0-1,0 0,0 0,1 0,0 0,0 0,0 1,0-1,1 0,0 0,0 0,0 0,1 1,-1-1,1 1,1-2,-1-26,0-1006,-2 1033,0 0,0 0,0 0,1 1,0-1,0 0,0 0,0 1,1-1,0 1,0-1,0 1,0 0,1 0,-1 0,1 0,0 0,1 1,-1-1,0 1,1 0,0 0,0 0,0 1,0-1,0 1,1 0,-1 0,1 0,-1 1,1-1,-1 1,1 0,0 1,0-1,0 1,-1 0,3 0,391 3,-390-3,1356-34,-1316 30,69-6,0 6,110 9,-223-6,-1 1,1 0,0 0,-1 1,1-1,0 1,-1-1,1 1,-1 0,1 1,-1-1,0 1,1-1,-1 1,0 0,0 0,0 0,0 1,-1-1,1 1,0-1,-1 1,0 0,0 0,0 0,0 0,0 0,-1 1,1-1,-1 0,1 4,-5 1</inkml:trace>
</inkml:ink>
</file>

<file path=ppt/ink/ink1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07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0 561,'42'-21,"0"3,1 1,0 2,1 2,1 2,0 2,1 2,-1 2,1 2,0 2,0 1,20 5,-45-4,-13 0,0 0,0 0,-1-1,1 0,0-1,0 0,0 0,0-1,0 0,-1 0,1 0,-1-1,0 0,6-4,0-4</inkml:trace>
  <inkml:trace contextRef="#ctx0" brushRef="#br0" timeOffset="250.059">424 194,'-14'38,"-6"28,2 6,4-3,-2-5,3-7,4-10,2-7,4-6,1-4,7-7,1-2,1-1,4-3,-1-5</inkml:trace>
  <inkml:trace contextRef="#ctx0" brushRef="#br0" timeOffset="670.082">1355 24,'-83'71,"13"-13,3 3,3 3,-3 8,28-1,39-69,0 0,-1 0,1 0,0 0,0 0,0 0,0 0,0 0,1 0,-1-1,0 1,1 0,0 0,-1 0,1 0,0-1,0 1,0 0,0-1,0 1,0-1,1 1,-1-1,0 1,1-1,-1 0,1 0,-1 0,1 0,0 0,-1 0,1 0,0 0,0-1,0 1,0-1,0 1,1-1,146 5,-68-9,-64 4,0 1,0 1,0 0,0 1,0 1,0 0,-1 1,0 1,2 2,-15-6,0 0,0 0,0 0,0 1,0-1,-1 1,1-1,-1 1,0 0,0 0,0 0,0 1,0-1,-1 0,0 1,1-1,-1 1,0-1,-1 1,1 0,-1-1,1 1,-1 0,0-1,-1 1,1 0,-1-1,1 1,-1-1,0 1,0-1,-1 1,-50 108,37-91,0 0,-1-2,-1 1,-1-2,0-1,-1 0,-19 12,-10-3,26-19</inkml:trace>
  <inkml:trace contextRef="#ctx0" brushRef="#br0" timeOffset="917.752">1185 109,'44'-4,"47"-3,18 1,0 1,-9-3,-12-1,-15 2,-12-3,-10 0,-6 2,-4-3,-5 1,-4 2,-7 2</inkml:trace>
  <inkml:trace contextRef="#ctx0" brushRef="#br0" timeOffset="2238.143">2569 391,'-34'6,"-1"2,2 1,0 1,0 2,1 2,0 1,1 1,1 1,-15 13,38-26,1 1,0 1,1-1,-1 1,1 0,0 0,1 0,-1 1,1-1,0 1,1 0,0 0,0 1,1-1,-1 1,1-1,1 1,0 0,0 0,0-1,1 1,1 0,-1 0,1 0,0-1,1 1,0 0,0-1,0 1,1-1,0 0,1 0,0 0,0 0,0-1,1 1,0-1,0 0,3 1,-1-1,0-1,0-1,1 1,0-2,0 1,0-1,0 0,1 0,-1-1,1 0,0-1,-1 0,1 0,0-1,5-1,17 2</inkml:trace>
  <inkml:trace contextRef="#ctx0" brushRef="#br0" timeOffset="2537.637">3077 363,'-52'51,"23"-25,1 1,1 1,2 1,1 2,1 0,-15 31,35-59,1 1,0-1,0 1,0-1,0 1,1 0,0-1,0 1,0 0,0 0,0 0,1 0,-1 0,1 0,0 0,1 0,-1 0,1 0,0 0,-1 0,2 0,-1 0,0 0,1-1,0 1,0-1,0 1,0-1,0 1,1-1,0 0,-1 0,2 0,11 5,0-1,0-1,1 0,0-1,0 0,1-2,-1 0,1-1,0 0,-1-1,1-1,0-1,0-1,-1 0,1-1,-1 0,0-2,0 0,3-1,-3 0,0-1,0 0,0-1,-1 0,0-1,-1-1,0-1,0 0,-1 0,-1-1,0-1,0 0,-1-1,-1 0,-1-1,0 0,3-6,-11 16,1 0,-1 1,1-1,-1 0,-1 0,1 0,-1 0,0 1,0-1,0 0,-1 0,1 0,-1 0,0 0,-1 1,1-1,-1 1,0-1,0 1,-1-1,1 1,-1 0,0 0,0 0,0 1,0-1,-1 1,0-1,1 1,-1 0,0 1,-1-1,-8-6,-1 2,1 0,-1 1,-1 0,1 1,-1 0,0 1,0 1,-12-1,-7 1,5 2</inkml:trace>
  <inkml:trace contextRef="#ctx0" brushRef="#br0" timeOffset="2920.255">3951 278,'-30'26,"6"-8,1 1,2 1,0 0,1 2,0 1,2 0,1 1,-5 11,21-32,-1-1,0 1,1 0,-1 0,1 0,0 0,0 0,0 0,0 0,1 1,-1-1,1 0,0 0,0 1,0-1,0 0,1 0,-1 1,1-1,0 0,0 0,0 0,0 0,0 0,1 0,-1 0,1-1,0 1,0 0,0-1,0 1,0-1,1 0,-1 0,1 1,56 15,-52-17,-1-1,0 2,0-1,0 1,0 0,-1 0,1 0,0 1,-1 0,0 0,1 0,-1 1,-1 0,1 0,0 0,3 5,-7-7,0 0,0 0,0 0,-1 0,1 0,0 0,-1 0,1 0,-1 1,0-1,0 0,0 0,0 0,0 1,0-1,-1 0,1 0,-1 0,1 0,-1 1,0-1,0 0,0 0,0 0,0-1,-1 1,1 0,0 0,-1-1,1 1,-1-1,0 1,0-1,0 1,-68 41,64-40,-10 5,-1 0,-1-1,1-1,-1 0,0-2,0 0,-1-1,-15 0,10-2</inkml:trace>
</inkml:ink>
</file>

<file path=ppt/ink/ink1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28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1158 56,'-64'116,"-184"408,214-449,-4-3,-2-1,-5-1,32-49,6-8</inkml:trace>
  <inkml:trace contextRef="#ctx0" brushRef="#br0" timeOffset="370.012">1045 29,'-9'61,"2"1,4 0,1 0,4 0,2 0,4 0,1-1,15 45,-21-96,1 0,1 0,0-1,0 1,1-1,0 0,0-1,1 0,0 0,1 0,3 2,-9-7,1-1,0 0,-1 0,1 0,0-1,0 1,0-1,0 1,1-1,-1 0,0 0,0-1,1 1,-1-1,1 1,-1-1,0 0,1 0,-1-1,0 1,1-1,-1 0,0 1,1-1,-1-1,0 1,0 0,0-1,0 0,0 0,0 1,-1-2,1 1,-1 0,1 0,1-3,8-10,-1-1,-1 0,0 0,-1-1,0-1,-2 1,0-2,-1 1,3-4,26-81,-5-2,15-95,-33 102,-11 74</inkml:trace>
  <inkml:trace contextRef="#ctx0" brushRef="#br0" timeOffset="738.781">1666 480,'1'19,"1"-1,0 1,2 0,0-1,1 0,1 0,1 0,0-1,1 0,1 0,1-1,7 9,-15-22,1 0,0-1,0 1,0-1,0 0,1 0,-1 0,0 0,1 0,0-1,-1 1,1-1,0 0,0 0,0-1,-1 1,1-1,0 0,0 0,0 0,0 0,0-1,0 0,-1 0,1 0,0 0,0 0,-1-1,1 1,-1-1,1 0,-1 0,2-2,4-2,0-1,0 0,-1 0,0-1,0 0,-1-1,0 0,0 0,-1 0,0-1,1-3,-4 8,-1-1,0 1,0 0,0-1,-1 1,0 0,0-1,0 0,-1 1,1-1,-1 1,-1-1,1 0,-1 1,0-1,0 1,-1-1,1 1,-1 0,-1-1,1 1,-1 0,1 0,-2 1,1-1,0 1,-1-1,0 1,0 0,0 0,0 1,-1-1,1 1,-1 0,0 0,0 1,0 0,-5-2,-5-1,-1 0,1 1,-1 1,0 0,0 2,0 0,0 0,0 2,0 0,0 0,0 2,0 0,0 1,1 0,-1 1,-12 7,2-2</inkml:trace>
  <inkml:trace contextRef="#ctx0" brushRef="#br0" timeOffset="1034.733">2540 1,'0'24,"0"22,0 8,0 0,-4 0,-3-4,1-6,2-6,0 1,2-2,1-2,1-3,-1-1,-3-2,-7 0,-6-6,0-7</inkml:trace>
  <inkml:trace contextRef="#ctx0" brushRef="#br0" timeOffset="1570.137">2230 339,'517'0,"-503"0,1 2,-1-1,0 2,0 0,0 0,-1 2,1-1,-1 2,0 0,0 0,31 36,-42-38,1 0,0 0,0-1,0 0,0 1,0-1,1 0,-1 0,1-1,0 1,0-1,0 0,0 0,0 0,0 0,0-1,1 0,-1 0,1 0,-1 0,3 0,4-2,0 0,0 0,1-1,-1 0,-1-1,1 0,0-1,-1 0,1-1,-1 0,-1-1,1 0,-1 0,0-1,0 0,-1 0,0-1,0 0,-1-1,0 0,0 0,-1 0,0-1,-1 0,0 0,3-9,-8 15,-1-1,1 1,-1 0,0 0,0 0,0-1,-1 1,1 0,-1 1,0-1,0 0,0 0,-1 1,1-1,-1 1,0 0,0 0,0 0,0 0,-1 0,1 1,-1 0,1-1,-1 1,0 1,0-1,0 0,0 1,0 0,0 0,-1 0,1 1,0-1,0 1,-1 0,1 0,0 0,-1 1,1 0,0 0,0 0,-1 0,-6 1,-1 0,1 1,-1 0,1 1,0 1,1-1,-1 2,1-1,0 1,0 1,1 0,0 0,0 1,0 0,1 1,1 0,-1 0,1 0,1 1,0 0,0 1,1-1,1 1,-1 0,2 0,-1 0,2 1,-1-1,2 1,-1 0,2-1,0 1,0-5,1 0,1 0,0 0,0-1,0 1,0-1,1 1,0-1,1 0,-1 0,1 0,0-1,1 1,-1-1,1 0,0 0,1-1,-1 1,1-1,0 0,0-1,0 1,2-1,7 5,0-1,1-1,0-1,1 0,-1-1,1-1,0 0,0-2,1 1,67-3,-60 1</inkml:trace>
  <inkml:trace contextRef="#ctx0" brushRef="#br0" timeOffset="1917.037">1 1129,'756'27,"-219"-41,-1-24,21-26,472-64,-980 123,-11 1</inkml:trace>
  <inkml:trace contextRef="#ctx0" brushRef="#br0" timeOffset="2352.912">3924 226,'-5'5,"3"1,3 0</inkml:trace>
  <inkml:trace contextRef="#ctx0" brushRef="#br0" timeOffset="2619.594">3980 565,'0'19,"0"7</inkml:trace>
</inkml:ink>
</file>

<file path=ppt/ink/ink1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34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0 744,'344'-493,"-183"280,-161 211,1 0,0 0,-1 0,1 0,0 0,0 0,1 0,-1 1,0-1,1 0,-1 1,1-1,-1 1,1-1,0 1,-1 0,1-1,0 1,0 0,0 0,0 1,0-1,0 0,0 1,0-1,1 1,-1 0,0-1,0 1,0 0,0 0,1 1,-1-1,0 0,0 1,0-1,0 1,0 0,0 0,0-1,0 1,0 1,0-1,0 0,-1 0,2 1,8 11,-1-1,0 2,0 0,-1 0,-1 0,0 1,-2 0,1 1,-2 0,3 11,-2-9,150 410,-141-376,-14-51,-1 0,0 0,0 0,-1-1,1 1,0 0,0 0,0 0,-1 0,1 0,0 0,-1-1,1 1,0 0,-1 0,1-1,-1 1,0 0,1 0,-1-1,1 1,-1-1,0 1,0-1,1 1,-1-1,0 1,0-1,0 1,0-1,1 0,-1 0,0 1,0-1,0 0,0 0,0 0,0 0,0 0,1 0,-1 0,0 0,0-1,0 1,0 0,0 0,0-1,1 1,-1-1,0 1,0-1,1 1,-1-1,0 1,0-1,-21-8,1-1,0-1,0-1,1 0,0-2,-2-3,-66-42,-42-10,-129-47,233 106</inkml:trace>
</inkml:ink>
</file>

<file path=ppt/ink/ink1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35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20,'-12'-5,"0"2,0-1,-1 2,1-1,-1 2,0 0,1 0,-1 1,0 1,1 0,-1 1,1 0,-1 1,1 0,0 1,0 0,0 1,1 0,0 1,0 1,0-1,1 2,0-1,0 2,-1 0,9-7,1-1,-1 1,0 0,0 0,1 0,-1 0,1 0,0 0,-1 0,1 0,0 0,0 1,0-1,1 0,-1 1,0-1,1 1,0-1,0 1,-1-1,1 1,1-1,-1 0,0 1,1-1,-1 1,1-1,0 1,-1-1,1 0,0 0,1 1,-1-1,0 0,1 0,-1 0,1 0,-1 0,1-1,0 1,0 0,0-1,0 0,0 1,0-1,0 0,1 0,-1 0,0 0,1 0,0-1,95 30,-84-27,0 0,0 0,0 2,0-1,-1 2,0 0,0 0,-1 1,1 1,9 8,-21-15,1 1,-1-1,1 1,-1-1,0 1,0 0,1 0,-1-1,0 1,-1 0,1 0,0 0,0 0,-1 0,1 0,-1 0,0 0,0 0,0 0,0 0,0 0,0 1,0-1,0 0,-1 0,1 0,-1 0,0 0,0 0,0-1,1 1,-2 0,1 0,0 0,0-1,0 1,-1-1,1 1,-1-1,0 1,-72 52,51-43,-1 0,-1-1,0-2,0 0,-1-2,-1 0,-4-12,35-1</inkml:trace>
</inkml:ink>
</file>

<file path=ppt/ink/ink1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35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35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93 155,'-15'33,"-9"22,0 5,8-7,7-18,4-14</inkml:trace>
  <inkml:trace contextRef="#ctx0" brushRef="#br0" timeOffset="587.213">261 381,'24'-22,"147"-239,-170 259,0 0,-1 0,1 0,0 0,0 0,0 0,0 0,0 0,1 0,-1 0,1 1,-1-1,1 1,0-1,-1 1,1-1,0 1,0 0,0 0,0 0,0 0,0 0,0 1,0-1,0 0,1 1,-1 0,0-1,0 1,0 0,1 0,-1 0,0 1,0-1,1 1,-1-1,0 1,0-1,0 1,0 0,0 0,0 0,0 0,0 1,0-1,0 1,55 143,-55-143,1 0,-1 1,1-1,-1-1,1 1,0 0,0 0,0-1,0 0,0 0,0 0,0 0,0 0,0 0,1-1,-1 1,0-1,0 0,1 0,-1-1,0 1,0 0,1-1,-1 0,0 0,0 0,0 0,0 0,0-1,0 1,0-1,-1 0,2-1,5-3,-1 0,1 0,-1-1,0-1,-1 1,0-1,0-1,-1 1,5-8,34-90,-38 87,1 3</inkml:trace>
</inkml:ink>
</file>

<file path=ppt/ink/ink1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4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0,'-6'196,"9"-131,17 267,-14-286,-5-34,-1-1,2 1,0-1,0 0,1 1,1-1,-1-1,2 1,0 0,1 2,4-4,-2-6</inkml:trace>
  <inkml:trace contextRef="#ctx0" brushRef="#br0" timeOffset="503.477">0 28,'76'-20,"-61"18,258-4,-268 6,0 1,0-1,0 1,0 0,0 0,0 0,0 1,0 0,0 0,-1 0,1 0,-1 1,0 0,0 0,0 0,0 0,0 1,-1-1,1 1,-1 0,0 0,0 1,0-1,-1 0,0 1,1 0,-2-1,1 1,0 0,-1 0,0 0,0 0,-1 0,1 0,-1 0,0 0,-1 0,1 0,-1 2,-3 7,0 0,0 0,-1-1,-1 1,-1-1,0-1,0 1,-1-1,-1 0,0-1,0 0,-1 0,-2 0,9-9,1 0,-1 0,1 0,-1 0,1 1,0-1,0 0,0 1,0 0,1-1,-1 1,1 0,-1 0,1 0,0 0,0 0,1 0,-1 0,1 1,-1-1,1 0,0 0,0 0,0 1,1-1,-1 0,1 0,-1 0,1 0,0 0,1 0,-1 0,0 0,1 0,-1 0,1-1,0 1,0-1,0 1,1-1,-1 0,210 118,-209-118,0 1,-1 0,1 0,-1-1,0 1,0 1,0-1,0 0,-1 0,1 1,-1-1,0 1,0-1,0 1,-1 0,1-1,-1 1,0 0,0-1,0 1,0 0,-1-1,1 1,-1 0,0-1,0 1,0-1,-1 1,1-1,-1 0,0 0,0 1,0-1,0 0,-2 0,-4 8,-1 0,-1-1,0-1,-1 1,0-2,0 1,-1-2,-10 6,-11 3,0-3,-1 0,-1-3,1 0,-16 0,40-7,-45 2,37-8</inkml:trace>
</inkml:ink>
</file>

<file path=ppt/ink/ink1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40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1 480,'341'0,"-320"-1,0 0,0-2,-1 0,1-1,-1-1,0-1,3-2,1-5,-6 0</inkml:trace>
  <inkml:trace contextRef="#ctx0" brushRef="#br0" timeOffset="4881.456">227 1,'4'7,"0"0,-1 0,1 1,-1-1,-1 1,1 0,-1 0,-1 0,0 0,0 0,0 0,-1 0,0 0,-1 6,1 1,-1 685,1-688</inkml:trace>
</inkml:ink>
</file>

<file path=ppt/ink/ink1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47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1,'-30'11,"1"1,0 1,1 1,1 2,0 1,1 1,-20 18,42-32,0-1,1 1,-1 0,1 0,0 0,0 1,0-1,1 1,-1 0,1 0,1 0,-1 0,1 0,-1 0,1 0,1 0,-1 0,1 1,0-1,0 0,0 1,1-1,0 0,0 0,0 0,1 0,-1 0,1 0,1 0,-1 0,1-1,-1 1,1-1,0 0,1 0,0 1,1 2,1 0,0 0,1-1,-1 1,1-1,1-1,-1 1,1-1,0-1,0 1,0-2,1 1,-1-1,1 0,0 0,0-1,0-1,0 0,0 0,4 0,42-2,-31 0</inkml:trace>
</inkml:ink>
</file>

<file path=ppt/ink/ink1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55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44,'260'-12,"-66"-7,-155 11,40 3,-73 9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27:22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412 159,'1'129,"3"-44,-4 1,-3 0,-5-1,-3 0,-4-1,-4 5,12-68</inkml:trace>
  <inkml:trace contextRef="#ctx0" brushRef="#br0" timeOffset="265.556">1 304,'27'-23,"2"2,1 1,0 1,1 1,1 2,1 2,24-8,-20 6,1-1,1 0,0 3,1 1,1 2,0 2,1 1,-1 3,35-1,-52 10,-8 1</inkml:trace>
  <inkml:trace contextRef="#ctx0" brushRef="#br0" timeOffset="621.537">750 594,'-1'4,"0"1,-1-1,2 1,-1-1,0 1,1-1,0 1,0-1,0 1,1-1,0 1,-1-1,1 1,1-1,-1 0,1 1,0-1,0 0,0 0,0 0,1 0,-1-1,1 1,0-1,0 1,1-1,-1 0,1 0,-1-1,1 1,0-1,0 0,0 0,0 0,0 0,1-1,1 1,2 0,1-1,-1 0,1 0,0-1,0 0,0 0,-1-1,1 0,0-1,-1 0,1 0,-1-1,0 0,0-1,0 1,0-1,0-1,-1 0,0 0,0 0,0-1,-1 0,0 0,0-1,0 0,-1 0,0 0,0 0,-1-1,0 0,0 0,-1 0,0 0,-1-1,0 1,0-1,0 1,-1-1,-1 0,1 0,-1 1,-1-1,0 0,-1-5,-7-25,4 23</inkml:trace>
  <inkml:trace contextRef="#ctx0" brushRef="#br0" timeOffset="1270.31">1282 691,'7'5,"0"0,0 0,0-1,1 0,0-1,-1 1,1-2,0 1,1-1,-1 0,0 0,1-1,-1-1,0 1,1-1,-1 0,1-1,-1 0,0-1,1 0,-1 0,0 0,0-1,0 0,-1-1,1 0,-1 0,0 0,0-1,0 0,0-1,-1 0,0 1,0-2,-1 1,0-1,0 0,0 0,-1 0,0-1,-1 1,1-1,-1 0,-1 0,0 0,0-1,0 1,-1 0,0-1,-1 1,0-1,-1-2,1 8,-1 0,0 0,0 0,0 0,0 0,0 1,-1-1,1 0,-1 0,0 1,0-1,0 1,0 0,0-1,-1 1,1 0,-1 0,1 1,-1-1,0 0,1 1,-1 0,0-1,0 1,0 0,0 1,0-1,0 0,0 1,-1 0,1 0,0 0,0 0,0 0,0 1,0-1,0 1,-1 0,1 0,-1 0,-111 66,110-65,1 1,-1-1,1 1,0 0,0 0,1 1,-1-1,1 1,-1 0,1 0,0 0,0 0,1 0,0 1,-1-1,1 1,1 0,-1-1,1 1,0 0,0 0,0 0,0 0,1 0,0 0,0 0,1 0,-1 0,1 0,0 0,0 0,1 0,-1-1,1 1,0 0,1-1,-1 0,1 1,-1-1,1 0,1 0,-1-1,0 1,1-1,0 1,0-1,0 0,3 1,8-1,0-1,0 0,0-1,1-1,-1-1,0 0,1-1,-1 0,0-1,0-1,-1 0,1-1,-1-1,0 0,3-3,-13 7,30-12</inkml:trace>
  <inkml:trace contextRef="#ctx0" brushRef="#br0" timeOffset="1676.463">1936 450,'7'-30,"-4"18,-12 25,6-9,0 0,1 0,0 1,0-1,0 0,0 1,1-1,-1 1,1 0,0-1,1 1,-1 0,1 0,0 0,0-1,1 1,-1 0,1 0,0-1,0 1,1-1,0 1,-1-1,1 1,1-1,-1 0,1 0,-1 0,1 0,0 0,0-1,1 1,-1-1,1 0,0 0,0 0,0-1,0 1,3 0,-5-2,-1 0,1 0,0 0,-1 0,1 0,-1 0,1 1,-1-1,0 0,0 1,0-1,0 1,0-1,0 1,0 0,0-1,0 1,-1 0,1 0,-1 0,1-1,-1 1,0 0,0 0,1 0,-1 0,-1 0,1 0,0-1,0 1,-1 0,1 0,-1 0,1-1,-1 1,0 0,0 0,0-1,0 1,0-1,0 1,0-1,-1 1,1-1,0 0,-1 0,1 0,-1 0,1 0,-1 0,-1 1,-90 60,87-59,-40 19,35-22</inkml:trace>
  <inkml:trace contextRef="#ctx0" brushRef="#br0" timeOffset="2211.498">2371 498,'-50'17,"45"-14,1 0,-1 0,1 1,0-1,0 1,1 0,-1 0,1 0,0 1,0-1,0 1,1 0,-1 0,1-1,1 2,-1-1,0 0,1 0,0 0,1 1,-1-1,1 0,0 1,0-1,0 0,1 1,0-1,0 0,0 0,1 1,0-1,0 0,0-1,0 1,1 0,0-1,0 1,0-1,1 0,-1 0,1 0,0 0,0-1,0 1,0-1,1 0,0-1,-1 1,1-1,0 0,0 0,0 0,0-1,1 0,4 1,8-7,0-1,0-1,-1 0,0-2,0 0,-1 0,0-2,-1 0,0-1,-1 0,0-1,-1-1,0 0,-1 0,-1-2,-1 1,0-1,-1-1,4-9,4 3,-2-2,0 0,-2 0,-1-2,-1 1,-1-1,-1-1,-1 0,-2 0,-1 0,-1-1,-2 0,0 0,-3-21,1 47,-1-1,0 1,1-1,-1 1,0 0,-1 0,1-1,-1 1,1 0,-1 0,0 0,0 1,0-1,0 0,-1 1,1-1,-1 1,1 0,-1 0,0 0,0 0,0 0,0 1,0-1,-1 1,1 0,0 0,0 0,-1 0,1 1,-1 0,1-1,-1 1,1 0,-1 0,1 1,0-1,-1 1,1 0,-1 0,1 0,0 0,0 0,0 1,0 0,0-1,0 1,0 0,0 0,1 1,-1-1,1 1,-2 1,-10 8,1-1,0 2,1 0,0 0,1 1,1 1,0 0,1 0,0 1,1 0,1 0,1 1,0 0,2 0,0 0,0 1,2-1,0 4,0-9,0 0,1 1,1-1,0 0,1 1,0-1,1 0,0 1,1-1,1-1,0 1,0 0,1-1,1 0,-1 0,2 0,0-1,0 0,1 0,0-1,0 0,1 0,1-1,-1 0,1-1,4 2,46 11,-34-20</inkml:trace>
  <inkml:trace contextRef="#ctx0" brushRef="#br0" timeOffset="3476.819">3121 425,'-11'1,"0"0,0 1,0 0,0 1,0 1,1-1,-1 2,1-1,0 2,1-1,-1 1,1 0,0 1,0 0,1 1,0 0,1 0,-1 1,1 0,1 0,0 0,0 1,1 0,0 0,1 0,0 1,1-1,0 1,0 0,1 0,1 0,0 0,0 1,1-1,1 0,0 0,0 0,2 5,-2-13,-1 1,1-1,0 0,0-1,0 1,1 0,-1 0,1 0,0-1,-1 1,1-1,0 1,1-1,-1 0,0 0,1 0,-1 0,1 0,-1-1,1 1,0-1,0 1,0-1,0 0,0 0,0-1,0 1,0 0,0-1,0 0,0 0,0 0,0 0,0 0,1-1,-1 1,0-1,0 0,0 0,2-1,107-68,33-123,-114 347,-29-151,1 0,0 0,0 0,0-1,0 0,0 0,0 1,1-2,-1 1,1 0,0-1,-1 0,1 1,0-1,0-1,-1 1,1-1,0 1,0-1,0 0,0-1,0 1,0 0,-1-1,1 0,0 0,0 0,-1-1,1 1,-1-1,1 0,-1 0,0 0,0 0,0-1,0 1,0-1,0 0,0 0,-1 0,0 0,1 0,-1 0,-1-1,1 1,0-1,-1 1,0-1,1 0,89-146,-77 289,-14-137,0 0,1-1,-1 1,0-1,0 1,1 0,-1-1,1 1,-1-1,1 1,0-1,0 1,-1-1,1 0,0 1,0-1,1 0,-1 0,0 1,0-1,0 0,1 0,-1 0,1-1,-1 1,1 0,-1-1,1 1,-1 0,1-1,-1 0,1 1,0-1,-1 0,1 0,0 0,-1 0,1 0,-1 0,1 0,0-1,-1 1,1-1,-1 1,1-1,-1 0,1 1,-1-1,1 0,-1 0,0 0,1 0,-1 0,0 0,0 0,0-1,0 1,0 0,0-1,0 1,0 0,-1-1,1 1,0-1,0-1,141-244,-136 239,-5 5,-1 1,0 0,1-1,0 1,0 0,-1 0,1 0,1-1,-1 1,0 0,0 0,1 1,-1-1,1 0,0 0,-1 1,1-1,0 1,0-1,0 1,0 0,0 0,0 0,1 0,-1 0,0 0,0 1,1-1,-1 1,0-1,1 1,-1 0,0 0,1 0,-1 0,1 1,-1-1,0 1,0-1,1 1,-1 0,0 0,0 0,0 0,0 0,0 0,0 1,0-1,1 1,3 16,0 1,-1 0,-1 0,-1 0,-1 0,0 1,-1-1,-1 1,-3 17,2 8,2 96,-6-1,-6 1,-19 82,28-207,0 0,-1 0,-1 0,0 0,-1-1,-1 0,0 0,-2-1,1 1,-1-2,-1 1,-1-1,0 0,0-1,-1 0,-12 9,20-20,0 1,0-1,0 0,0 0,-1 0,1 0,0-1,-1 1,1-1,0 0,-1 0,1 0,0 0,-1-1,1 1,0-1,0 0,-1 0,1 0,0 0,0 0,0-1,0 0,0 1,1-1,-1 0,0-1,1 1,-1 0,1-1,0 1,0-1,0 0,0 1,0-1,1 0,-1 0,1 0,-1-3,-27-132,32 104,3 0,0 1,3-1,0 1,2 1,2 0,1 0,1 2,1 0,2 0,1 2,2 0,0 1,2 1,1 2,0 0,2 1,1 2,1 0,0 2,2 2,0 0,1 2,0 1,1 2,1 1,7-1,0 2</inkml:trace>
  <inkml:trace contextRef="#ctx0" brushRef="#br0" timeOffset="4265.893">1 1320,'270'-43,"1133"-74,-933 51,3-2,390-2,-677 68,-53 4,0-6,-1-6,0-5,74-21,-67-19,-109 36</inkml:trace>
</inkml:ink>
</file>

<file path=ppt/ink/ink1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55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29,'38'4,"32"-2,14-2,-3-1,-10-1,-8-4,-10-1,-8 0,-8 2,-6 1,-7 2</inkml:trace>
</inkml:ink>
</file>

<file path=ppt/ink/ink1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55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626 0,'-45'13,"0"2,1 2,1 2,1 2,0 2,-1 3,11-7,1 2,1 0,1 2,1 2,1 0,-19 25,35-38,0 1,2 1,-1 0,2 1,0-1,1 1,0 1,1 0,1-1,1 2,0-1,1 0,0 1,2 0,0-1,1 4,1-11,1 0,0-1,0 1,1-1,0 1,1-1,0 0,0 0,0 0,1-1,1 1,-1-1,1-1,0 1,1-1,-1 0,1 0,0-1,1 0,0 0,-1-1,1 0,1 0,-1-1,0 0,1 0,0-1,-1 0,1-1,0 0,0 0,4-1,47 6,0-3,0-3,0-2,0-3,-1-3,47-12,23-25,-105 37</inkml:trace>
</inkml:ink>
</file>

<file path=ppt/ink/ink1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2:01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57,'-5'-5,"1"0,-1 0,-1 0,1 1,-1 0,1 0,-1 1,-1-1,1 1,0 1,-1-1,1 1,-1 0,1 1,-1-1,0 1,0 0,0 1,0 0,0 0,0 1,0-1,1 2,-1-1,0 1,1 0,-1 0,1 0,-1 1,-1 1,-8 2,1 0,-1 0,1 1,1 1,-1 1,1 0,1 1,0 0,-5 6,16-15,1 1,0 0,-1-1,1 1,0 0,0 0,0 0,0 0,1 0,-1 0,0 0,1 0,-1 0,1 0,0 0,0 0,0 1,0-1,0 0,0 0,0 0,1 0,-1 0,1 0,0 0,-1 0,1 0,0 0,0 0,0 0,1 0,-1-1,0 1,1 0,-1-1,1 1,-1-1,1 0,0 1,1 0,80 39,85 7,-165-47,0 0,-1 0,1 0,0 0,-1 0,1 0,-1 1,0-1,1 1,-1 0,0-1,0 1,0 0,0 0,0 1,0-1,-1 0,1 1,-1-1,1 1,-1-1,0 1,0 0,0-1,-1 1,1 0,-1 0,1 0,-1-1,0 1,0 0,0 0,0 0,-1 0,1-1,-1 1,0 0,0 0,0-1,0 1,0-1,0 1,-1-1,1 1,-1-1,0 0,1 1,-1-1,0 0,-3 1,-9 10,0-2,-1 1,-1-2,0 0,0-1,-1-1,0 0,0-1,-1-1,0-1,-7 1,-26 11,45-15,-95 17,100-19,0-1,0 1,1 0,-1-1,0 1,0 0,0-1,1 1,-1-1,0 0,1 1,-1-1,0 0,1 1,-1-1,1 0,-1 1,1-1,-1 0,1 0,0 0,-1 0,1 1,0-1,0 0,-1 0,1 0,0 0,0 0,0 0,0 0,0 1,0-1,1 0,-1 0,0 0,0 0,1 0,-1 0,0 1,1-1,-1 0,1 0,-1 1,1-1,-1 0,1 0,0 1,-1-1,1 1,0-1,-1 1,1-1,0 1,0-1,0 1,-1-1,1 1,0 0,0 0,15-14</inkml:trace>
</inkml:ink>
</file>

<file path=ppt/ink/ink1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36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238 1,'-28'34,"2"2,1 1,1 1,3 1,1 1,2 1,2 1,1 0,3 1,-2 14,8-30,1 0,1 0,2 1,0-1,2 1,1-1,2 1,0-1,2 0,5 15,-5-28,0 0,1-1,1 0,0 0,1 0,1-1,-1-1,2 1,0-1,0-1,1 1,54 11,-43-20</inkml:trace>
  <inkml:trace contextRef="#ctx0" brushRef="#br0" timeOffset="1569.608">2356 85,'28'83,"-4"1,-3 2,-5 0,-2 1,-1 53,-13-126,0 0,-1 0,0 0,-1 0,-1 0,0 0,-1 0,-1-1,0 1,0-1,-1 0,-1-1,0 0,-1 0,0 0,-1-1,-1 0,1-1,-1 0,-1-1,-2 2,-34 24,24-21</inkml:trace>
  <inkml:trace contextRef="#ctx0" brushRef="#br0" timeOffset="44329.678">1282 198,'0'9,"-9"14,-4 11,-4 6,-4 5,-3 0,-3 1,-5 4,-4-3,6-4,3-5,1-4,4-3,3-2,3-1,5-1,-1-4,2-7</inkml:trace>
  <inkml:trace contextRef="#ctx0" brushRef="#br0" timeOffset="44615.854">746 198,'99'96,"4"-5,4-4,11-1,72 79,-172-147</inkml:trace>
</inkml:ink>
</file>

<file path=ppt/ink/ink1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47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146 536,'-18'19,"2"2,0 0,0 0,2 2,1 0,1 0,1 1,1 0,-5 21,14-43,0 0,1 1,-1-1,1 0,-1 1,1-1,0 0,0 1,0-1,0 0,0 1,1-1,-1 0,1 1,-1-1,1 0,0 0,0 0,0 0,0 1,0-1,0 0,1-1,-1 1,1 0,-1 0,1-1,0 1,0-1,0 1,-1-1,1 0,1 0,-1 1,0-2,0 1,0 0,0 0,1-1,-1 1,0-1,1 0,0 1,8 0,-1 0,1-1,0 0,0-1,-1 0,1 0,0-1,-1-1,1 0,-1 0,0-1,0 0,0-1,-1 0,1 0,-1-1,-1-1,1 1,-1-1,0-1,-1 0,1 0,-2 0,7-9,-10 11,0 0,0 0,0-1,-1 1,0-1,0 1,-1-1,0 0,0 1,0-1,-1 0,0 0,0 0,-1 1,0-1,0 0,0 1,-1-1,0 1,-1-1,1 1,-1 0,0 0,-1 0,1 0,-1 0,0 1,-1 0,1 0,-1 0,0 0,0 1,-1 0,1 0,-1 0,0 1,0 0,0 0,-1 0,1 1,-1 0,1 0,-1 1,0 0,1 0,-1 0,0 1,-3 0,-10 5</inkml:trace>
  <inkml:trace contextRef="#ctx0" brushRef="#br0" timeOffset="400.51">767 451,'-15'4,"1"0,-1 1,1 1,0 0,0 0,1 2,0 0,0 0,-10 10,22-18,0 1,0 0,-1 0,1 0,0 0,0 0,0 0,0 0,0 0,1 0,-1 1,0-1,0 0,1 0,-1 1,1-1,-1 1,1-1,-1 0,1 1,0-1,0 1,0-1,0 1,0-1,0 1,0-1,0 1,1-1,-1 0,1 1,-1-1,1 1,-1-1,1 0,0 1,0-1,-1 0,1 0,0 0,0 0,0 0,0 1,61 32,-39-23,-19-10,0 1,0 0,0 1,0-1,-1 1,1-1,-1 1,0 0,0 0,0 1,0-1,0 1,-1-1,1 1,-1 0,0 0,0 0,-1 0,1 0,-1 0,0 1,0-1,0 0,-1 1,1-1,-1 1,0-1,0 1,-1-1,0 0,1 1,-1-1,-1 0,1 0,-1 1,1-1,-1 0,0 0,-1-1,1 1,-1 0,-1 1,-2 2,-2-1,1 0,0 0,-1-1,0 0,-1 0,1-1,-1 0,0 0,0-1,0 0,0 0,0-1,-1-1,1 0,-1 0,1 0,-4-2,-12 2</inkml:trace>
  <inkml:trace contextRef="#ctx0" brushRef="#br0" timeOffset="1162.491">1218 112,'-27'25,"2"0,0 2,2 1,1 1,2 1,0 0,2 2,1 0,2 1,1 0,-6 28,15-47,2 0,0 1,1-1,0 0,1 1,1 0,0-1,1 1,1-1,0 1,1-1,0 0,1 0,1 0,0-1,1 1,1-1,0 0,0-1,1 0,1 0,0-1,1 0,4 4,61 21,-52-32</inkml:trace>
  <inkml:trace contextRef="#ctx0" brushRef="#br0" timeOffset="5088.359">3391 0,'27'46,"-2"0,-3 2,-1 0,-3 2,-1 0,-3 1,6 43,-17-78,0-1,-2 1,0-1,0 1,-1-1,-1 1,-1-1,0 1,-1-1,-1 0,0 0,-1 0,-1 0,0-1,-1 0,0 0,-6 6,-3 2,-1 0,-2-1,0-2,-1 1,-1-2,-1-1,0-1,-1 0,-1-2,-21 10,-7 1,33-16</inkml:trace>
  <inkml:trace contextRef="#ctx0" brushRef="#br0" timeOffset="34791.956">2460 85,'-87'86,"4"5,3 3,-19 37,62-76,-2-2,-3-2,-35 34,49-68,17-16</inkml:trace>
  <inkml:trace contextRef="#ctx0" brushRef="#br0" timeOffset="35011.405">1755 198,'38'33,"37"26,15 8,-3-4,-6-6,-8-14,-11-9,-12-6,-4-7,-6-3,-4-4,-4 0,-2-2,-2 1,-1-1,-4-2</inkml:trace>
</inkml:ink>
</file>

<file path=ppt/ink/ink1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2:01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40 452,'-5'29,"-6"14,-2 5,2-6</inkml:trace>
  <inkml:trace contextRef="#ctx0" brushRef="#br0" timeOffset="1">68 57</inkml:trace>
  <inkml:trace contextRef="#ctx0" brushRef="#br0" timeOffset="2">266 791,'128'-198,"-61"77,-65 121,0 0,-1 0,1 0,-1 0,1 0,-1 0,1 1,-1-1,1 0,-1 1,1-1,-1 1,1 0,-1-1,1 1,-1 0,0 0,0 0,1 0,-1 0,0 0,0 0,0 1,0-1,0 0,0 0,-1 1,1-1,0 1,-1-1,1 1,-1-1,1 1,-1-1,0 1,1-1,-1 1,0-1,0 1,0-1,-1 1,1 0,0-1,0 1,3 9,-1-4,0 0,1-1,0 1,0-1,0 0,0 0,1 0,0-1,1 1,-1-1,1 0,0 0,0-1,0 1,1-1,0 0,0 0,0-1,0 0,0 0,1-1,-1 1,1-1,0-1,-1 1,1-1,0 0,0-1,0 0,0 0,0 0,0-1,0 0,-1 0,7-2,-7-2,0 0,-1 0,0 0,1-1,-2 1,1-1,-1-1,1 1,-2 0,1-1,-1 0,0 0,0 0,-1 0,0 0,1-7,9-21,-5 16</inkml:trace>
  <inkml:trace contextRef="#ctx0" brushRef="#br0" timeOffset="3">1140 1,'-21'29,"0"1,2 1,1 1,2 0,1 2,1-1,2 2,2 0,1 0,1 1,3 0,0 0,2 30,2-59,1 0,0 1,1-1,0 0,0 0,1 0,-1 1,2-1,-1-1,1 1,0 0,0-1,1 1,0-1,0 0,0 0,1-1,0 1,0-1,0 0,1 0,-1-1,1 1,1-2,-1 1,0 0,1-1,0 0,-1-1,1 0,0 0,1 0,5 0,15 1,-3-3</inkml:trace>
  <inkml:trace contextRef="#ctx0" brushRef="#br0" timeOffset="26623.51">1847 114,'-166'229,"32"-63,1-31,123-126,3-4</inkml:trace>
  <inkml:trace contextRef="#ctx0" brushRef="#br0" timeOffset="26890.266">1480 85,'12'31,"1"0,1-1,2 0,2-2,0 0,2 0,0-2,2-1,1 0,4 0,-7-7,2-1,1-1,0-1,1-1,0-1,5 1,-8-4,-4 1</inkml:trace>
</inkml:ink>
</file>

<file path=ppt/ink/ink1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2:2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1 565,'38'0,"18"0,4 0,-4 0,-10-5,-10-1,-9-1</inkml:trace>
  <inkml:trace contextRef="#ctx0" brushRef="#br0" timeOffset="233.314">283 226,'-9'38,"-9"33,-1 8,3-5,9-9,6-11,3-11,5-6,2-6,5-8,-1-8</inkml:trace>
  <inkml:trace contextRef="#ctx0" brushRef="#br0" timeOffset="847.169">594 395,'-17'19,"1"1,1 0,1 0,1 2,0 0,2 0,1 1,0 0,2 1,1 0,1 0,-3 22,9-43,0 0,0 1,0-1,0 0,0 1,1-1,-1 0,1 1,0-1,0 0,1 0,-1 0,1 0,-1 0,1 0,0 0,0 0,0-1,0 1,1-1,-1 1,1-1,-1 0,1 0,0 0,0 0,0-1,0 1,0-1,0 0,0 0,1 0,-1 0,5 1,-1-1,1 0,0 0,0-1,0 0,0 0,-1-1,1 0,0 0,0-1,-1 0,1 0,5-3,2-4,0-1,0 0,-1 0,-1-2,0 0,0 0,-1-1,-1-1,0 0,-1-1,5-9,31-37,-30 44,0-1,-1-1,0 0,-2-1,0 0,-1-1,-1 0,-1-1,-1 0,-2-1,0 0,-1 0,-1 0,-1-1,-1 0,-1 0,-1-4,-1 23,-1 0,1 0,-1 0,0 0,0 0,0 0,-1 0,1 1,-1-1,0 0,-1 1,1 0,-1-1,0 1,0 0,0 0,-1 1,1-1,-1 1,0 0,0 0,0 0,0 0,0 1,-1-1,0 1,1 0,-1 1,0-1,0 1,1 0,-1 0,0 0,0 1,0 0,0 0,0 0,0 0,0 1,-1 0,-8 6,1 0,1 1,-1 1,2 0,-1 1,1 0,0 0,1 1,0 1,1-1,1 2,0-1,0 1,1 0,1 1,0 0,1 0,0 0,1 0,1 1,0 3,-4 23,2 1,2 0,2 0,1 0,6 28,22 93,2 42,-38-54,8-139</inkml:trace>
  <inkml:trace contextRef="#ctx0" brushRef="#br0" timeOffset="1211.097">1186 1,'18'21,"-1"1,0 0,-2 2,-1 0,-1 0,9 23,-12-22,-1 1,-1 0,-1 0,-2 0,0 1,-2 0,-1 0,-1 0,-1 0,-2 0,0-1,-2 1,-1 0,-1-1,-1 0,-2 0,0-1,-2 0,-1-1,0 0,-7 7,-114 162,118-179,2-4</inkml:trace>
  <inkml:trace contextRef="#ctx0" brushRef="#br0" timeOffset="3993.834">1496 875,'-19'34,"-21"20,-8 2,-1-5,3-11,5-7,4-9,4-4,7-6</inkml:trace>
</inkml:ink>
</file>

<file path=ppt/ink/ink1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28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1158 56,'-64'116,"-184"408,214-449,-4-3,-2-1,-5-1,32-49,6-8</inkml:trace>
  <inkml:trace contextRef="#ctx0" brushRef="#br0" timeOffset="370.012">1045 29,'-9'61,"2"1,4 0,1 0,4 0,2 0,4 0,1-1,15 45,-21-96,1 0,1 0,0-1,0 1,1-1,0 0,0-1,1 0,0 0,1 0,3 2,-9-7,1-1,0 0,-1 0,1 0,0-1,0 1,0-1,0 1,1-1,-1 0,0 0,0-1,1 1,-1-1,1 1,-1-1,0 0,1 0,-1-1,0 1,1-1,-1 0,0 1,1-1,-1-1,0 1,0 0,0-1,0 0,0 0,0 1,-1-2,1 1,-1 0,1 0,1-3,8-10,-1-1,-1 0,0 0,-1-1,0-1,-2 1,0-2,-1 1,3-4,26-81,-5-2,15-95,-33 102,-11 74</inkml:trace>
  <inkml:trace contextRef="#ctx0" brushRef="#br0" timeOffset="738.781">1666 480,'1'19,"1"-1,0 1,2 0,0-1,1 0,1 0,1 0,0-1,1 0,1 0,1-1,7 9,-15-22,1 0,0-1,0 1,0-1,0 0,1 0,-1 0,0 0,1 0,0-1,-1 1,1-1,0 0,0 0,0-1,-1 1,1-1,0 0,0 0,0 0,0 0,0-1,0 0,-1 0,1 0,0 0,0 0,-1-1,1 1,-1-1,1 0,-1 0,2-2,4-2,0-1,0 0,-1 0,0-1,0 0,-1-1,0 0,0 0,-1 0,0-1,1-3,-4 8,-1-1,0 1,0 0,0-1,-1 1,0 0,0-1,0 0,-1 1,1-1,-1 1,-1-1,1 0,-1 1,0-1,0 1,-1-1,1 1,-1 0,-1-1,1 1,-1 0,1 0,-2 1,1-1,0 1,-1-1,0 1,0 0,0 0,0 1,-1-1,1 1,-1 0,0 0,0 1,0 0,-5-2,-5-1,-1 0,1 1,-1 1,0 0,0 2,0 0,0 0,0 2,0 0,0 0,0 2,0 0,0 1,1 0,-1 1,-12 7,2-2</inkml:trace>
  <inkml:trace contextRef="#ctx0" brushRef="#br0" timeOffset="1034.733">2540 1,'0'24,"0"22,0 8,0 0,-4 0,-3-4,1-6,2-6,0 1,2-2,1-2,1-3,-1-1,-3-2,-7 0,-6-6,0-7</inkml:trace>
  <inkml:trace contextRef="#ctx0" brushRef="#br0" timeOffset="1570.137">2230 339,'517'0,"-503"0,1 2,-1-1,0 2,0 0,0 0,-1 2,1-1,-1 2,0 0,0 0,31 36,-42-38,1 0,0 0,0-1,0 0,0 1,0-1,1 0,-1 0,1-1,0 1,0-1,0 0,0 0,0 0,0 0,0-1,1 0,-1 0,1 0,-1 0,3 0,4-2,0 0,0 0,1-1,-1 0,-1-1,1 0,0-1,-1 0,1-1,-1 0,-1-1,1 0,-1 0,0-1,0 0,-1 0,0-1,0 0,-1-1,0 0,0 0,-1 0,0-1,-1 0,0 0,3-9,-8 15,-1-1,1 1,-1 0,0 0,0 0,0-1,-1 1,1 0,-1 1,0-1,0 0,0 0,-1 1,1-1,-1 1,0 0,0 0,0 0,0 0,-1 0,1 1,-1 0,1-1,-1 1,0 1,0-1,0 0,0 1,0 0,0 0,-1 0,1 1,0-1,0 1,-1 0,1 0,0 0,-1 1,1 0,0 0,0 0,-1 0,-6 1,-1 0,1 1,-1 0,1 1,0 1,1-1,-1 2,1-1,0 1,0 1,1 0,0 0,0 1,0 0,1 1,1 0,-1 0,1 0,1 1,0 0,0 1,1-1,1 1,-1 0,2 0,-1 0,2 1,-1-1,2 1,-1 0,2-1,0 1,0-5,1 0,1 0,0 0,0-1,0 1,0-1,1 1,0-1,1 0,-1 0,1 0,0-1,1 1,-1-1,1 0,0 0,1-1,-1 1,1-1,0 0,0-1,0 1,2-1,7 5,0-1,1-1,0-1,1 0,-1-1,1-1,0 0,0-2,1 1,67-3,-60 1</inkml:trace>
  <inkml:trace contextRef="#ctx0" brushRef="#br0" timeOffset="1917.037">1 1129,'756'27,"-219"-41,-1-24,21-26,472-64,-980 123,-11 1</inkml:trace>
  <inkml:trace contextRef="#ctx0" brushRef="#br0" timeOffset="2352.912">3924 226,'-5'5,"3"1,3 0</inkml:trace>
  <inkml:trace contextRef="#ctx0" brushRef="#br0" timeOffset="2619.594">3980 565,'0'19,"0"7</inkml:trace>
</inkml:ink>
</file>

<file path=ppt/ink/ink1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34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0 744,'344'-493,"-183"280,-161 211,1 0,0 0,-1 0,1 0,0 0,0 0,1 0,-1 1,0-1,1 0,-1 1,1-1,-1 1,1-1,0 1,-1 0,1-1,0 1,0 0,0 0,0 1,0-1,0 0,0 1,0-1,1 1,-1 0,0-1,0 1,0 0,0 0,1 1,-1-1,0 0,0 1,0-1,0 1,0 0,0 0,0-1,0 1,0 1,0-1,0 0,-1 0,2 1,8 11,-1-1,0 2,0 0,-1 0,-1 0,0 1,-2 0,1 1,-2 0,3 11,-2-9,150 410,-141-376,-14-51,-1 0,0 0,0 0,-1-1,1 1,0 0,0 0,0 0,-1 0,1 0,0 0,-1-1,1 1,0 0,-1 0,1-1,-1 1,0 0,1 0,-1-1,1 1,-1-1,0 1,0-1,1 1,-1-1,0 1,0-1,0 1,0-1,1 0,-1 0,0 1,0-1,0 0,0 0,0 0,0 0,0 0,1 0,-1 0,0 0,0-1,0 1,0 0,0 0,0-1,1 1,-1-1,0 1,0-1,1 1,-1-1,0 1,0-1,-21-8,1-1,0-1,0-1,1 0,0-2,-2-3,-66-42,-42-10,-129-47,233 106</inkml:trace>
</inkml:ink>
</file>

<file path=ppt/ink/ink1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35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20,'-12'-5,"0"2,0-1,-1 2,1-1,-1 2,0 0,1 0,-1 1,0 1,1 0,-1 1,1 0,-1 1,1 0,0 1,0 0,0 1,1 0,0 1,0 1,0-1,1 2,0-1,0 2,-1 0,9-7,1-1,-1 1,0 0,0 0,1 0,-1 0,1 0,0 0,-1 0,1 0,0 0,0 1,0-1,1 0,-1 1,0-1,1 1,0-1,0 1,-1-1,1 1,1-1,-1 0,0 1,1-1,-1 1,1-1,0 1,-1-1,1 0,0 0,1 1,-1-1,0 0,1 0,-1 0,1 0,-1 0,1-1,0 1,0 0,0-1,0 0,0 1,0-1,0 0,1 0,-1 0,0 0,1 0,0-1,95 30,-84-27,0 0,0 0,0 2,0-1,-1 2,0 0,0 0,-1 1,1 1,9 8,-21-15,1 1,-1-1,1 1,-1-1,0 1,0 0,1 0,-1-1,0 1,-1 0,1 0,0 0,0 0,-1 0,1 0,-1 0,0 0,0 0,0 0,0 0,0 0,0 1,0-1,0 0,-1 0,1 0,-1 0,0 0,0 0,0-1,1 1,-2 0,1 0,0 0,0-1,0 1,-1-1,1 1,-1-1,0 1,-72 52,51-43,-1 0,-1-1,0-2,0 0,-1-2,-1 0,-4-12,35-1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27:42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73 189,'-10'-10,"-27"-22,37 31,-1 1,0 0,0 0,0 0,0 0,0 0,0 0,0 0,1 0,-1 1,0-1,0 0,0 0,0 1,0-1,1 0,-1 1,0-1,0 1,1-1,-1 1,0 0,1-1,-1 1,0 0,1-1,-1 1,1 0,-1 0,1-1,0 1,-1 0,1 0,0 0,-1 0,1 0,0-1,0 1,0 0,0 0,0 0,0 0,0 0,0 0,0 0,0-1,1 1,-1 0,0 0,1 0,-1 0,29 229,-13-157,30 213,-61-185,12-99,1-5</inkml:trace>
  <inkml:trace contextRef="#ctx0" brushRef="#br0" timeOffset="589.688">750 214,'1'-1,"0"-1,0 1,0 0,0-1,-1 1,1-1,0 1,-1-1,1 0,-1 1,0-1,1 1,-1-1,0 0,0 1,0-1,0 0,-1 1,1-1,0 0,-1 1,1-1,-1 1,1-1,-1 1,0-1,1 1,-1-1,0 1,0 0,0-1,0 1,-1 0,1 0,0 0,0 0,-1 0,1 0,-9-5,0 1,1 0,-2 0,1 1,0 1,-1 0,0 0,1 1,-1 0,0 1,0 0,0 1,0 0,0 1,0 0,0 1,0 0,0 1,0 0,1 0,0 1,0 1,0-1,0 2,1 0,-1 0,1 0,1 1,-1 0,2 1,-1 0,1 0,0 1,0 0,1 0,0 0,1 1,0 0,0 1,3-6,-1 0,1 0,0 0,1 1,-1-1,1 0,0 1,1-1,-1 0,1 1,0-1,0 1,1-1,0 0,0 1,0-1,0 0,1 1,0-1,0 0,0 0,1-1,0 1,0 0,0-1,0 0,1 1,0-1,-1-1,1 1,1 0,-1-1,0 0,1 0,0-1,0 1,0-1,0 0,0 0,0 0,0-1,1 0,-1 0,0 0,1-1,-1 0,3 0,10-5,1 0,-1-2,0 0,0-1,-1-1,0 0,-1-2,0 0,0 0,-1-1,-1-1,0-1,-1 0,0-1,-1 0,1-4,0 5,86-123,-135 295,19-93,4 0,2 1,3 1,3-1,3 1,2 4,25-16,-15-50</inkml:trace>
  <inkml:trace contextRef="#ctx0" brushRef="#br0" timeOffset="812.286">1259 577,'0'4,"-5"1,0 5,-1 3,6 1,3-3</inkml:trace>
  <inkml:trace contextRef="#ctx0" brushRef="#br0" timeOffset="1558.85">1428 189,'1'-6,"0"0,0-1,1 1,0 0,0 0,0 0,1 0,0 0,0 0,1 1,0 0,0 0,0 0,0 0,1 0,0 1,0 0,0 0,0 0,0 1,1-1,0 1,0 1,0-1,0 1,163-52,-56 44,-110 10,0 0,-1 0,1 0,0 0,0 0,-1 1,1-1,0 1,0 0,-1 0,1 0,-1 0,1 0,-1 1,1-1,-1 1,0-1,0 1,1 0,-1 0,-1 0,1 0,0 0,0 1,-1-1,1 0,-1 1,0-1,0 1,0 0,0-1,0 1,0 0,-1-1,0 1,1 0,-1 0,0 1,-63 113,40-86,-26 35,35-50,0 0,2 0,0 1,0 1,2 0,0 1,1 0,1 0,1 1,1 0,0 0,1 1,1 6,4-22,0 0,0 0,0 0,1-1,0 1,0 0,0 0,1-1,0 1,0-1,0 1,0-1,1 0,-1 1,1-1,0-1,0 1,1 0,-1-1,1 0,0 1,-1-2,2 1,-1 0,0-1,0 0,1 1,-1-2,1 1,0-1,-1 1,1-1,0-1,0 1,0-1,1 1,12 0,-1-1,1 0,0-1,-1-1,1 0,-1-2,1 0,-1-1,9-4,55-39,-70 33</inkml:trace>
  <inkml:trace contextRef="#ctx0" brushRef="#br0" timeOffset="2367.24">2444 504,'4'0,"1"4,1 6,-2 5,-5 4,-7 3,-2 1,-3 6,-4 2,-3-1,2 0,0-2,-1-2,-2 0,4-6</inkml:trace>
</inkml:ink>
</file>

<file path=ppt/ink/ink1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35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35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93 155,'-15'33,"-9"22,0 5,8-7,7-18,4-14</inkml:trace>
  <inkml:trace contextRef="#ctx0" brushRef="#br0" timeOffset="587.213">261 381,'24'-22,"147"-239,-170 259,0 0,-1 0,1 0,0 0,0 0,0 0,0 0,0 0,1 0,-1 0,1 1,-1-1,1 1,0-1,-1 1,1-1,0 1,0 0,0 0,0 0,0 0,0 0,0 1,0-1,0 0,1 1,-1 0,0-1,0 1,0 0,1 0,-1 0,0 1,0-1,1 1,-1-1,0 1,0-1,0 1,0 0,0 0,0 0,0 0,0 1,0-1,0 1,55 143,-55-143,1 0,-1 1,1-1,-1-1,1 1,0 0,0 0,0-1,0 0,0 0,0 0,0 0,0 0,0 0,1-1,-1 1,0-1,0 0,1 0,-1-1,0 1,0 0,1-1,-1 0,0 0,0 0,0 0,0 0,0-1,0 1,0-1,-1 0,2-1,5-3,-1 0,1 0,-1-1,0-1,-1 1,0-1,0-1,-1 1,5-8,34-90,-38 87,1 3</inkml:trace>
</inkml:ink>
</file>

<file path=ppt/ink/ink1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4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0,'-6'196,"9"-131,17 267,-14-286,-5-34,-1-1,2 1,0-1,0 0,1 1,1-1,-1-1,2 1,0 0,1 2,4-4,-2-6</inkml:trace>
  <inkml:trace contextRef="#ctx0" brushRef="#br0" timeOffset="503.477">0 28,'76'-20,"-61"18,258-4,-268 6,0 1,0-1,0 1,0 0,0 0,0 0,0 1,0 0,0 0,-1 0,1 0,-1 1,0 0,0 0,0 0,0 0,0 1,-1-1,1 1,-1 0,0 0,0 1,0-1,-1 0,0 1,1 0,-2-1,1 1,0 0,-1 0,0 0,0 0,-1 0,1 0,-1 0,0 0,-1 0,1 0,-1 2,-3 7,0 0,0 0,-1-1,-1 1,-1-1,0-1,0 1,-1-1,-1 0,0-1,0 0,-1 0,-2 0,9-9,1 0,-1 0,1 0,-1 0,1 1,0-1,0 0,0 1,0 0,1-1,-1 1,1 0,-1 0,1 0,0 0,0 0,1 0,-1 0,1 1,-1-1,1 0,0 0,0 0,0 1,1-1,-1 0,1 0,-1 0,1 0,0 0,1 0,-1 0,0 0,1 0,-1 0,1-1,0 1,0-1,0 1,1-1,-1 0,210 118,-209-118,0 1,-1 0,1 0,-1-1,0 1,0 1,0-1,0 0,-1 0,1 1,-1-1,0 1,0-1,0 1,-1 0,1-1,-1 1,0 0,0-1,0 1,0 0,-1-1,1 1,-1 0,0-1,0 1,0-1,-1 1,1-1,-1 0,0 0,0 1,0-1,0 0,-2 0,-4 8,-1 0,-1-1,0-1,-1 1,0-2,0 1,-1-2,-10 6,-11 3,0-3,-1 0,-1-3,1 0,-16 0,40-7,-45 2,37-8</inkml:trace>
</inkml:ink>
</file>

<file path=ppt/ink/ink1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40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1 480,'341'0,"-320"-1,0 0,0-2,-1 0,1-1,-1-1,0-1,3-2,1-5,-6 0</inkml:trace>
  <inkml:trace contextRef="#ctx0" brushRef="#br0" timeOffset="4881.456">227 1,'4'7,"0"0,-1 0,1 1,-1-1,-1 1,1 0,-1 0,-1 0,0 0,0 0,0 0,-1 0,0 0,-1 6,1 1,-1 685,1-688</inkml:trace>
</inkml:ink>
</file>

<file path=ppt/ink/ink1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47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1,'-30'11,"1"1,0 1,1 1,1 2,0 1,1 1,-20 18,42-32,0-1,1 1,-1 0,1 0,0 0,0 1,0-1,1 1,-1 0,1 0,1 0,-1 0,1 0,-1 0,1 0,1 0,-1 0,1 1,0-1,0 0,0 1,1-1,0 0,0 0,0 0,1 0,-1 0,1 0,1 0,-1 0,1-1,-1 1,1-1,0 0,1 0,0 1,1 2,1 0,0 0,1-1,-1 1,1-1,1-1,-1 1,1-1,0-1,0 1,0-2,1 1,-1-1,1 0,0 0,0-1,0-1,0 0,0 0,4 0,42-2,-31 0</inkml:trace>
</inkml:ink>
</file>

<file path=ppt/ink/ink1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55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44,'260'-12,"-66"-7,-155 11,40 3,-73 9</inkml:trace>
</inkml:ink>
</file>

<file path=ppt/ink/ink1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55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29,'38'4,"32"-2,14-2,-3-1,-10-1,-8-4,-10-1,-8 0,-8 2,-6 1,-7 2</inkml:trace>
</inkml:ink>
</file>

<file path=ppt/ink/ink1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55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626 0,'-45'13,"0"2,1 2,1 2,1 2,0 2,-1 3,11-7,1 2,1 0,1 2,1 2,1 0,-19 25,35-38,0 1,2 1,-1 0,2 1,0-1,1 1,0 1,1 0,1-1,1 2,0-1,1 0,0 1,2 0,0-1,1 4,1-11,1 0,0-1,0 1,1-1,0 1,1-1,0 0,0 0,0 0,1-1,1 1,-1-1,1-1,0 1,1-1,-1 0,1 0,0-1,1 0,0 0,-1-1,1 0,1 0,-1-1,0 0,1 0,0-1,-1 0,1-1,0 0,0 0,4-1,47 6,0-3,0-3,0-2,0-3,-1-3,47-12,23-25,-105 37</inkml:trace>
</inkml:ink>
</file>

<file path=ppt/ink/ink1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2:01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57,'-5'-5,"1"0,-1 0,-1 0,1 1,-1 0,1 0,-1 1,-1-1,1 1,0 1,-1-1,1 1,-1 0,1 1,-1-1,0 1,0 0,0 1,0 0,0 0,0 1,0-1,1 2,-1-1,0 1,1 0,-1 0,1 0,-1 1,-1 1,-8 2,1 0,-1 0,1 1,1 1,-1 1,1 0,1 1,0 0,-5 6,16-15,1 1,0 0,-1-1,1 1,0 0,0 0,0 0,0 0,1 0,-1 0,0 0,1 0,-1 0,1 0,0 0,0 0,0 1,0-1,0 0,0 0,0 0,1 0,-1 0,1 0,0 0,-1 0,1 0,0 0,0 0,0 0,1 0,-1-1,0 1,1 0,-1-1,1 1,-1-1,1 0,0 1,1 0,80 39,85 7,-165-47,0 0,-1 0,1 0,0 0,-1 0,1 0,-1 1,0-1,1 1,-1 0,0-1,0 1,0 0,0 0,0 1,0-1,-1 0,1 1,-1-1,1 1,-1-1,0 1,0 0,0-1,-1 1,1 0,-1 0,1 0,-1-1,0 1,0 0,0 0,0 0,-1 0,1-1,-1 1,0 0,0 0,0-1,0 1,0-1,0 1,-1-1,1 1,-1-1,0 0,1 1,-1-1,0 0,-3 1,-9 10,0-2,-1 1,-1-2,0 0,0-1,-1-1,0 0,0-1,-1-1,0-1,-7 1,-26 11,45-15,-95 17,100-19,0-1,0 1,1 0,-1-1,0 1,0 0,0-1,1 1,-1-1,0 0,1 1,-1-1,0 0,1 1,-1-1,1 0,-1 1,1-1,-1 0,1 0,0 0,-1 0,1 1,0-1,0 0,-1 0,1 0,0 0,0 0,0 0,0 0,0 1,0-1,1 0,-1 0,0 0,0 0,1 0,-1 0,0 1,1-1,-1 0,1 0,-1 1,1-1,-1 0,1 0,0 1,-1-1,1 1,0-1,-1 1,1-1,0 1,0-1,0 1,-1-1,1 1,0 0,0 0,15-14</inkml:trace>
</inkml:ink>
</file>

<file path=ppt/ink/ink1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36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238 1,'-28'34,"2"2,1 1,1 1,3 1,1 1,2 1,2 1,1 0,3 1,-2 14,8-30,1 0,1 0,2 1,0-1,2 1,1-1,2 1,0-1,2 0,5 15,-5-28,0 0,1-1,1 0,0 0,1 0,1-1,-1-1,2 1,0-1,0-1,1 1,54 11,-43-20</inkml:trace>
  <inkml:trace contextRef="#ctx0" brushRef="#br0" timeOffset="1569.608">2356 85,'28'83,"-4"1,-3 2,-5 0,-2 1,-1 53,-13-126,0 0,-1 0,0 0,-1 0,-1 0,0 0,-1 0,-1-1,0 1,0-1,-1 0,-1-1,0 0,-1 0,0 0,-1-1,-1 0,1-1,-1 0,-1-1,-2 2,-34 24,24-21</inkml:trace>
  <inkml:trace contextRef="#ctx0" brushRef="#br0" timeOffset="44329.678">1282 198,'0'9,"-9"14,-4 11,-4 6,-4 5,-3 0,-3 1,-5 4,-4-3,6-4,3-5,1-4,4-3,3-2,3-1,5-1,-1-4,2-7</inkml:trace>
  <inkml:trace contextRef="#ctx0" brushRef="#br0" timeOffset="44615.854">746 198,'99'96,"4"-5,4-4,11-1,72 79,-172-147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27:46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9 540,'4'4,"1"6,-4 5,-2 4,-5-2,-2 2,5-4,3-7,1-6</inkml:trace>
  <inkml:trace contextRef="#ctx0" brushRef="#br0" timeOffset="507.696">251 105,'-1'-17,"1"15,0 0,-1 0,1 0,0 0,0 0,0 0,0 0,1 0,-1 0,0 0,1 0,0 0,-1 0,1 0,0 0,0 0,0 1,0-1,0 0,0 1,1-1,-1 0,1 1,-1 0,1-1,-1 1,1 0,0 0,-1 0,3-1,13-5,0 1,0 1,0 1,1 0,0 1,0 1,-1 0,1 2,0 0,0 1,0 1,0 0,4 3,-19-5,0 0,-1 1,1 0,0 0,-1 0,1 0,-1 0,1 0,-1 0,1 1,-1-1,0 1,0 0,0 0,0 0,0 0,0 0,-1 0,1 0,0 1,-1-1,0 0,0 1,0-1,0 1,0 0,0-1,0 1,-1 0,0 0,1-1,-1 1,0 0,0 0,-1-1,1 1,0 0,-1-1,0 1,1 0,-1-1,0 1,-1-1,1 1,0-1,-1 1,1-1,-1 0,0 0,0 0,0 0,0 0,0 0,0 0,-1 0,-36 44,33-41,0 0,1 0,-1 1,1 0,0 0,0 1,1-1,0 1,0 0,1 0,0 0,0 1,1-1,-1 1,2 0,-1-1,1 3,4-4,0-1,1 0,-1 0,1 0,0 0,1-1,-1 1,1-1,0 0,0-1,0 1,1-1,-1 0,1 0,0-1,0 0,0 0,2 1,14 6,-17-6,122 80,-124-81,-1 0,0 1,1 0,-1-1,0 1,-1 0,1 0,0 0,-1 0,0 0,0 0,0 1,0-1,0 0,0 1,-1-1,0 1,0-1,0 0,0 1,0-1,-1 1,1-1,-1 0,0 1,0-1,0 0,-1 0,1 0,-1 0,1 0,-1 0,0 0,0 0,-1-1,1 1,0-1,-1 0,0 1,1-1,-4 1,-15 15,-2-2,0-1,-1 0,-1-2,0-1,-1-1,0-1,0-1,-20 4,43-12,1-1,0 1,-1 0,1-1,0 0,-1 1,1-1,-1 0,1 0,-1 0,1-1,0 1,-1-1,1 1,0-1,-1 0,1 0,0 0,0 0,-1 0,1 0,0 0,0-1,1 1,-1-1,0 0,0 1,0-2,-5-11</inkml:trace>
</inkml:ink>
</file>

<file path=ppt/ink/ink1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47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146 536,'-18'19,"2"2,0 0,0 0,2 2,1 0,1 0,1 1,1 0,-5 21,14-43,0 0,1 1,-1-1,1 0,-1 1,1-1,0 0,0 1,0-1,0 0,0 1,1-1,-1 0,1 1,-1-1,1 0,0 0,0 0,0 0,0 1,0-1,0 0,1-1,-1 1,1 0,-1 0,1-1,0 1,0-1,0 1,-1-1,1 0,1 0,-1 1,0-2,0 1,0 0,0 0,1-1,-1 1,0-1,1 0,0 1,8 0,-1 0,1-1,0 0,0-1,-1 0,1 0,0-1,-1-1,1 0,-1 0,0-1,0 0,0-1,-1 0,1 0,-1-1,-1-1,1 1,-1-1,0-1,-1 0,1 0,-2 0,7-9,-10 11,0 0,0 0,0-1,-1 1,0-1,0 1,-1-1,0 0,0 1,0-1,-1 0,0 0,0 0,-1 1,0-1,0 0,0 1,-1-1,0 1,-1-1,1 1,-1 0,0 0,-1 0,1 0,-1 0,0 1,-1 0,1 0,-1 0,0 0,0 1,-1 0,1 0,-1 0,0 1,0 0,0 0,-1 0,1 1,-1 0,1 0,-1 1,0 0,1 0,-1 0,0 1,-3 0,-10 5</inkml:trace>
  <inkml:trace contextRef="#ctx0" brushRef="#br0" timeOffset="400.51">767 451,'-15'4,"1"0,-1 1,1 1,0 0,0 0,1 2,0 0,0 0,-10 10,22-18,0 1,0 0,-1 0,1 0,0 0,0 0,0 0,0 0,0 0,1 0,-1 1,0-1,0 0,1 0,-1 1,1-1,-1 1,1-1,-1 0,1 1,0-1,0 1,0-1,0 1,0-1,0 1,0-1,0 1,1-1,-1 0,1 1,-1-1,1 1,-1-1,1 0,0 1,0-1,-1 0,1 0,0 0,0 0,0 0,0 1,61 32,-39-23,-19-10,0 1,0 0,0 1,0-1,-1 1,1-1,-1 1,0 0,0 0,0 1,0-1,0 1,-1-1,1 1,-1 0,0 0,0 0,-1 0,1 0,-1 0,0 1,0-1,0 0,-1 1,1-1,-1 1,0-1,0 1,-1-1,0 0,1 1,-1-1,-1 0,1 0,-1 1,1-1,-1 0,0 0,-1-1,1 1,-1 0,-1 1,-2 2,-2-1,1 0,0 0,-1-1,0 0,-1 0,1-1,-1 0,0 0,0-1,0 0,0 0,0-1,-1-1,1 0,-1 0,1 0,-4-2,-12 2</inkml:trace>
  <inkml:trace contextRef="#ctx0" brushRef="#br0" timeOffset="1162.491">1218 112,'-27'25,"2"0,0 2,2 1,1 1,2 1,0 0,2 2,1 0,2 1,1 0,-6 28,15-47,2 0,0 1,1-1,0 0,1 1,1 0,0-1,1 1,1-1,0 1,1-1,0 0,1 0,1 0,0-1,1 1,1-1,0 0,0-1,1 0,1 0,0-1,1 0,4 4,61 21,-52-32</inkml:trace>
  <inkml:trace contextRef="#ctx0" brushRef="#br0" timeOffset="5088.359">3391 0,'27'46,"-2"0,-3 2,-1 0,-3 2,-1 0,-3 1,6 43,-17-78,0-1,-2 1,0-1,0 1,-1-1,-1 1,-1-1,0 1,-1-1,-1 0,0 0,-1 0,-1 0,0-1,-1 0,0 0,-6 6,-3 2,-1 0,-2-1,0-2,-1 1,-1-2,-1-1,0-1,-1 0,-1-2,-21 10,-7 1,33-16</inkml:trace>
  <inkml:trace contextRef="#ctx0" brushRef="#br0" timeOffset="34791.956">2460 85,'-87'86,"4"5,3 3,-19 37,62-76,-2-2,-3-2,-35 34,49-68,17-16</inkml:trace>
  <inkml:trace contextRef="#ctx0" brushRef="#br0" timeOffset="35011.405">1755 198,'38'33,"37"26,15 8,-3-4,-6-6,-8-14,-11-9,-12-6,-4-7,-6-3,-4-4,-4 0,-2-2,-2 1,-1-1,-4-2</inkml:trace>
</inkml:ink>
</file>

<file path=ppt/ink/ink1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2:01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40 452,'-5'29,"-6"14,-2 5,2-6</inkml:trace>
  <inkml:trace contextRef="#ctx0" brushRef="#br0" timeOffset="1">68 57</inkml:trace>
  <inkml:trace contextRef="#ctx0" brushRef="#br0" timeOffset="2">266 791,'128'-198,"-61"77,-65 121,0 0,-1 0,1 0,-1 0,1 0,-1 0,1 1,-1-1,1 0,-1 1,1-1,-1 1,1 0,-1-1,1 1,-1 0,0 0,0 0,1 0,-1 0,0 0,0 0,0 1,0-1,0 0,0 0,-1 1,1-1,0 1,-1-1,1 1,-1-1,1 1,-1-1,0 1,1-1,-1 1,0-1,0 1,0-1,-1 1,1 0,0-1,0 1,3 9,-1-4,0 0,1-1,0 1,0-1,0 0,0 0,1 0,0-1,1 1,-1-1,1 0,0 0,0-1,0 1,1-1,0 0,0 0,0-1,0 0,0 0,1-1,-1 1,1-1,0-1,-1 1,1-1,0 0,0-1,0 0,0 0,0 0,0-1,0 0,-1 0,7-2,-7-2,0 0,-1 0,0 0,1-1,-2 1,1-1,-1-1,1 1,-2 0,1-1,-1 0,0 0,0 0,-1 0,0 0,1-7,9-21,-5 16</inkml:trace>
  <inkml:trace contextRef="#ctx0" brushRef="#br0" timeOffset="3">1140 1,'-21'29,"0"1,2 1,1 1,2 0,1 2,1-1,2 2,2 0,1 0,1 1,3 0,0 0,2 30,2-59,1 0,0 1,1-1,0 0,0 0,1 0,-1 1,2-1,-1-1,1 1,0 0,0-1,1 1,0-1,0 0,0 0,1-1,0 1,0-1,0 0,1 0,-1-1,1 1,1-2,-1 1,0 0,1-1,0 0,-1-1,1 0,0 0,1 0,5 0,15 1,-3-3</inkml:trace>
  <inkml:trace contextRef="#ctx0" brushRef="#br0" timeOffset="26623.51">1847 114,'-166'229,"32"-63,1-31,123-126,3-4</inkml:trace>
  <inkml:trace contextRef="#ctx0" brushRef="#br0" timeOffset="26890.266">1480 85,'12'31,"1"0,1-1,2 0,2-2,0 0,2 0,0-2,2-1,1 0,4 0,-7-7,2-1,1-1,0-1,1-1,0-1,5 1,-8-4,-4 1</inkml:trace>
</inkml:ink>
</file>

<file path=ppt/ink/ink1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2:2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1 565,'38'0,"18"0,4 0,-4 0,-10-5,-10-1,-9-1</inkml:trace>
  <inkml:trace contextRef="#ctx0" brushRef="#br0" timeOffset="233.314">283 226,'-9'38,"-9"33,-1 8,3-5,9-9,6-11,3-11,5-6,2-6,5-8,-1-8</inkml:trace>
  <inkml:trace contextRef="#ctx0" brushRef="#br0" timeOffset="847.169">594 395,'-17'19,"1"1,1 0,1 0,1 2,0 0,2 0,1 1,0 0,2 1,1 0,1 0,-3 22,9-43,0 0,0 1,0-1,0 0,0 1,1-1,-1 0,1 1,0-1,0 0,1 0,-1 0,1 0,-1 0,1 0,0 0,0 0,0-1,0 1,1-1,-1 1,1-1,-1 0,1 0,0 0,0 0,0-1,0 1,0-1,0 0,0 0,1 0,-1 0,5 1,-1-1,1 0,0 0,0-1,0 0,0 0,-1-1,1 0,0 0,0-1,-1 0,1 0,5-3,2-4,0-1,0 0,-1 0,-1-2,0 0,0 0,-1-1,-1-1,0 0,-1-1,5-9,31-37,-30 44,0-1,-1-1,0 0,-2-1,0 0,-1-1,-1 0,-1-1,-1 0,-2-1,0 0,-1 0,-1 0,-1-1,-1 0,-1 0,-1-4,-1 23,-1 0,1 0,-1 0,0 0,0 0,0 0,-1 0,1 1,-1-1,0 0,-1 1,1 0,-1-1,0 1,0 0,0 0,-1 1,1-1,-1 1,0 0,0 0,0 0,0 0,0 1,-1-1,0 1,1 0,-1 1,0-1,0 1,1 0,-1 0,0 0,0 1,0 0,0 0,0 0,0 0,0 1,-1 0,-8 6,1 0,1 1,-1 1,2 0,-1 1,1 0,0 0,1 1,0 1,1-1,1 2,0-1,0 1,1 0,1 1,0 0,1 0,0 0,1 0,1 1,0 3,-4 23,2 1,2 0,2 0,1 0,6 28,22 93,2 42,-38-54,8-139</inkml:trace>
  <inkml:trace contextRef="#ctx0" brushRef="#br0" timeOffset="1211.097">1186 1,'18'21,"-1"1,0 0,-2 2,-1 0,-1 0,9 23,-12-22,-1 1,-1 0,-1 0,-2 0,0 1,-2 0,-1 0,-1 0,-1 0,-2 0,0-1,-2 1,-1 0,-1-1,-1 0,-2 0,0-1,-2 0,-1-1,0 0,-7 7,-114 162,118-179,2-4</inkml:trace>
  <inkml:trace contextRef="#ctx0" brushRef="#br0" timeOffset="3993.834">1496 875,'-19'34,"-21"20,-8 2,-1-5,3-11,5-7,4-9,4-4,7-6</inkml:trace>
</inkml:ink>
</file>

<file path=ppt/ink/ink1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2:39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35 650,'-8'25,"1"0,1 1,1 0,1 0,1 0,2 1,1-1,1 15,-1-33,0 0,1 0,-1 0,1 0,1-1,0 1,0 0,0-1,1 1,0-1,1 0,-1 0,1 0,1-1,-1 1,1-1,0 0,0 0,1-1,0 0,0 0,0 0,1-1,0 1,0-1,-1-4,-1 1,1-1,-1-1,1 1,-1-1,1 0,-1 0,1 0,-1-1,0 0,0 0,0 0,0-1,0 1,0-1,0 0,-1-1,0 1,0-1,0 0,0 0,0 0,1-3,17-14,90-75,-110 96,-1-1,0 0,1 1,-1-1,1 1,-1-1,1 1,-1-1,1 1,0 0,-1 0,1 0,-1 0,1 0,-1 0,1 1,-1-1,1 0,-1 1,1-1,-1 1,1 0,-1-1,1 1,-1 0,0 0,0 0,1 0,-1 0,0 0,0 0,0 0,0 0,0 1,0-1,0 0,-1 1,1-1,0 2,23 68,-18-49,-6-17,1 0,0 0,1-1,-1 1,1-1,0 1,0-1,1 0,-1 0,1 0,0 0,0 0,0 0,0-1,1 0,0 1,-1-1,1-1,0 1,0 0,1-1,-1 0,0 0,1 0,0-1,-1 0,1 1,0-1,-1-1,1 1,3-1,2-2,1 0,-1 0,0-1,0-1,0 0,0 0,-1-1,0 0,0 0,0-1,0 0,-1-1,0 0,-1 0,1-1,-1 0,-1 0,0-1,0 0,0 0,-1 0,-1 0,3-8,3-1,-1 1,-1-2,0 1,-2-1,0 0,-1 0,-1 0,-1-1,0-1,-2-4</inkml:trace>
  <inkml:trace contextRef="#ctx0" brushRef="#br0" timeOffset="1119.03">1136 0,'-36'200,"-9"198,42-354,2-1,2 1,1-1,3 1,1-1,12 42,-18-83,0 1,0 0,1-1,-1 1,1-1,-1 1,1-1,0 1,0-1,0 1,1-1,-1 0,0 0,1 1,-1-1,1 0,0 0,0-1,0 1,0 0,0-1,0 1,0-1,1 1,-1-1,0 0,1 0,-1 0,1 0,-1-1,1 1,0-1,-1 1,1-1,-1 0,1 0,0 0,-1-1,1 1,-1 0,2-1,7-6,0 1,0-2,-1 1,-1-2,1 1,-1-1,0 0,-1-1,0 0,0-2,32-35,-31 38,-9 6,1 1,0-1,0 1,1 0,-1 0,0 0,1-1,0 1,-1 0,1 1,0-1,0 0,0 1,0-1,0 1,0-1,0 1,1 0,-1 0,0 0,1 0,-1 0,1 1,-1-1,1 1,-1-1,1 1,-1 0,1 0,0 0,-1 1,1-1,-1 0,1 1,-1 0,1 0,-1-1,0 1,1 1,-1-1,0 0,0 1,1 0,27 57,-29-52,1-1,0 1,0-1,1 1,0-1,0 0,0 0,1-1,0 1,0-1,1 0,-1 0,1 0,0 0,0-1,1 0,-1 0,1 0,0-1,0 0,0 0,0 0,1-1,-1 0,1 0,2-1,6-3,1 0,0-2,-1 0,1-1,-1 0,-1-2,1 1,-1-2,0 0,0-1,-1 0,-1-1,1 0,-2-1,10-10,26-52,-46 71,0 0,0 0,-1 0,1 0,-1-1,1 1,-1 0,0 0,0-1,0 1,0 0,-1 0,1-1,-1 1,1 0,-1 0,0 0,1 0,-1 0,0 0,-1 0,1 0,0 0,0 0,-1 0,1 1,-1-1,0 1,1-1,-1 1,0-1,0 1,0 0,0 0,0 0,-1 0,-2-1,1 1,0 0,-1 0,1 0,-1 1,1 0,0 0,-1 0,1 0,-1 0,1 1,-1 0,1 0,0 0,-1 1,1-1,0 1,0 0,0 0,0 1,1-1,-1 1,1 0,-1 0,1 0,0 0,0 0,0 1,0 0,-6 8,0 0,1 0,0 0,1 1,1 0,0 0,0 1,-1 7,5-15,0 0,0 0,0 0,1 0,0 1,0-1,1 0,-1 0,1 1,1-1,-1 0,1 0,0 1,1-1,-1 0,1 0,0 0,1 0,0-1,-1 1,2-1,-1 1,1-1,0 0,0-1,0 1,0-1,1 1,0-1,0 0,0-1,0 0,1 1,-1-2,1 1,0-1,0 1,0-2,2 2,23 1,0-2,0 0,0-2,0-2,0 0,0-2,-1-2,0-1,3-1,4-6,1-1,-2-2,0-2,-1-1,-1-2,-1-1,23-22,-33 27,-2-1,-1-1,0-1,-1-1,-2-1,0 0,-1-1,-2-1,0 0,-2-1,0 0,-2-1,1-10,-9 35,-1-1,0 1,0 0,0-1,-1 0,1 1,0-1,-1 1,0-1,0 0,1 1,-2-1,1 0,0 1,0-1,-1 1,0-1,1 1,-1-1,0 1,0-1,0 1,-1-1,1 1,0 0,-1 0,0 0,1 0,-1 0,0 0,0 0,0 1,0-1,-1 1,1-1,0 1,0 0,-1 0,1 0,-1 0,1 0,-1 0,0 1,0 0,-10 1,0 2,0 0,0 0,0 1,0 1,1 0,0 1,0 0,0 1,1 0,0 1,1 0,-1 0,2 2,-1-1,1 1,0 0,1 1,-3 5,9-14,1-1,-1 1,0-1,1 1,-1 0,1 0,0 0,-1 0,1 0,0 0,0 0,0 0,0 0,1 0,-1 0,1 1,-1-1,1 0,0 1,0-1,0 0,0 1,0-1,0 0,1 0,-1 1,1-1,0 0,-1 0,1 0,0 0,0 0,0 0,1 0,-1 0,0 0,1 0,-1 0,3 0,7 2,0-2,0 1,0-2,0 1,1-2,-1 1,0-2,1 1,-1-2,0 1,0-2,0 1,0-1,1-1,17-3,20-8,-39 12,0-1,-1 1,1 0,0 1,0 0,1 1,-1 0,0 1,0 0,7 1,-13 1,1 1,-1-1,1 1,-1 0,0 0,-1 1,1-1,0 1,-1 0,0 0,0 0,0 0,0 1,-1-1,1 1,-1-1,-1 1,1 0,0 0,-1 0,0 0,0 0,-1 0,0 0,1 0,-2 0,1 0,0 0,-1 1,-1 0,12 67,-5-67,1 0,0 0,0-1,0 0,0 0,1-1,0 0,0 0,0 0,0-1,1 0,-1 0,1-1,0 0,0-1,-1 1,1-1,0-1,0 0,5 0,6-1,0 0,0-2,-1 0,1-1,-1-1,1 0,-1-2,-1 0,1-1,-2 0,1-2,12-9,-18 13,0 0,-1-1,0-1,0 0,-1 0,0-1,0 0,-1-1,0 0,-1 0,0 0,0-1,-1 0,-1-1,0 1,0-1,-1 0,-1 0,0 0,-1-1,1-7,-3 16,0 0,-1 0,0 1,0-1,0 0,0 1,0-1,-1 1,1-1,-1 1,0 0,0-1,0 1,-1 0,1 0,-1 1,1-1,-1 1,0-1,0 1,0 0,-1 0,1 0,0 0,-1 1,1-1,-1 1,1 0,-1 0,0 0,0 1,1-1,-1 1,0 0,0 0,0 0,1 0,-1 1,0 0,1 0,-1 0,0 0,1 0,-1 1,1-1,-1 1,1 0,-3 2,-5 3,0 1,0 1,0 0,1 0,1 1,0 0,0 1,1 0,0 0,1 1,0 0,1 0,0 1,1 0,0 0,1 0,1 0,0 1,1-1,0 1,1-1,1 1,0 5,1-8,0-1,1 0,0 1,0-1,1 0,1-1,-1 1,2 0,-1-1,1 0,1 0,0 0,0-1,0 0,1 0,1-1,-1 1,1-2,0 1,1-1,-1 0,1-1,0 0,8 3,9 3,-1-1,1-1,0-2,1 0,0-2,0-1,0-1,26-1,-17-2,-5 0</inkml:trace>
</inkml:ink>
</file>

<file path=ppt/ink/ink1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2:42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602 66,'-2'-4,"0"0,0 0,0 0,0 0,-1 1,1-1,-1 1,0 0,0-1,0 1,-1 1,1-1,-1 0,0 1,1 0,-1 0,0 0,0 0,0 0,-1 1,1 0,0 0,0 0,-1 0,1 1,-1 0,1 0,-1 0,-7 0,0 1,-1 0,1 0,0 2,0-1,0 1,0 1,1 0,-8 5,-11 4,1 2,0 1,2 2,-1 0,2 2,1 1,0 1,2 1,1 1,0 1,2 0,-8 15,22-28,0-1,1 1,1-1,-1 1,2 0,0 1,0-1,1 1,1-1,0 1,1 0,0-1,1 1,0 0,1-1,0 1,1-1,1 0,0 0,0 0,1 0,1-1,0 0,0 0,1 0,1-1,0 0,0-1,1 1,0-2,1 1,6 4,9 0,2 0,0-1,0-2,0-1,2-1,-1-1,1-2,-1 0,1-2,1-2,-1 0,0-2,0-1,0-2,0 0,-1-2,11-4,210-65,-225 67</inkml:trace>
  <inkml:trace contextRef="#ctx0" brushRef="#br0" timeOffset="816.661">1447 263,'370'0,"-151"-34,-201 33</inkml:trace>
  <inkml:trace contextRef="#ctx0" brushRef="#br0" timeOffset="1064.812">1476 603,'48'4,"35"2,13 0,-5-1,-13-1,-11-2,-11-1,-11-1,-8 0,-5 0,-9 0</inkml:trace>
</inkml:ink>
</file>

<file path=ppt/ink/ink1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2:46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464 5,'-10'0,"-3"-2,-1 1,0 0,0 1,0 0,0 1,0 1,0 0,1 1,-1 1,1 0,0 1,0 0,0 1,1 0,-1 1,2 0,-1 1,1 0,0 1,0 2,-4 11,1 2,1-1,2 2,0 0,2 0,0 1,2 0,1 0,1 1,0 9,5-36,-20 311,1-115,-5-80,9-30,17-84,0 1,0-1,0 0,0 0,1 0,-1-1,1 1,-1-1,1 1,-1-1,1 0,0 0,-1 0,1 0,0 0,0-1,0 1,0-1,0 0,0 0,0 0,0 0,-1 0,1-1,0 1,0-1,0 0,0 0,-1 0,1 0,0 0,0-1,1 1,109-31,-79 20,0 2,1 2,0 1,0 2,25-1,-4 6,-32 0</inkml:trace>
  <inkml:trace contextRef="#ctx0" brushRef="#br0" timeOffset="2756.134">718 1162,'314'-399,"-118"130,-195 267,0 0,0 1,0-1,0 0,1 0,-1 1,1-1,-1 1,1-1,-1 1,1 0,0 0,-1 0,1 0,0 0,0 0,0 0,0 0,0 1,0-1,0 1,0 0,0-1,0 1,0 0,0 0,1 0,-1 0,0 1,0-1,0 1,0-1,0 1,0 0,0-1,0 1,-1 0,1 0,0 1,0-1,-1 0,1 0,-1 1,1-1,-1 1,1 0,-1-1,35 121,-31-89,77 294,-52-226,-24-65,-6-35,0-1,0 1,-1-1,1 1,0-1,0 1,0-1,-1 0,1 1,0-1,0 1,-1-1,1 0,0 1,-1-1,1 0,-1 1,1-1,0 0,-1 0,1 1,-1-1,1 0,-1 0,1 0,0 0,-1 1,1-1,-1 0,1 0,-1 0,1 0,-1 0,1 0,-1 0,1 0,-1-1,1 1,-1 0,1 0,-1 0,1 0,0-1,-1 1,1 0,-1 0,1-1,0 1,-1 0,1-1,0 1,-1 0,1-1,0 1,-1-1,1 1,0 0,0-1,0 1,-1-1,1 1,0-1,0 1,0-1,0 1,0-1,0 1,0-1,0 1,0-1,-13-14,-23-26,0 2,-3 2,-1 1,-42-29,68 55,-1 1,1 0,-1 1,-1 1,1 0,-1 1,-1 1,1 1,-1 0,1 1,-1 1,0 0,-9 1,-2 1,4 1</inkml:trace>
  <inkml:trace contextRef="#ctx0" brushRef="#br0" timeOffset="3237.971">1594 288,'158'-69,"-80"55,-76 14,-1 0,1 0,-1 0,1 1,0-1,-1 0,1 0,-1 1,1-1,-1 1,1 0,-1-1,1 1,-1 0,0 0,1 0,-1 0,0 0,0 0,0 0,0 0,0 1,0-1,0 0,0 0,0 1,0-1,-1 1,1-1,-1 1,1-1,-1 1,1-1,-1 1,0 0,0-1,0 1,0-1,0 1,0 0,0-1,-1 1,1-1,-1 1,1-1,-1 1,-2 7,0 0,-1 0,0 0,-1 0,0-1,-1 0,1 0,-1 0,-1-1,0 0,0 0,0-1,0 1,-3-1,-41 45,51-51,-1 1,1-1,-1 1,1 0,-1-1,1 1,-1 0,1-1,0 1,-1 0,1 0,0-1,0 1,-1 0,1 0,0 0,0 0,0-1,0 1,0 0,0 0,0 0,0-1,1 1,-1 0,0 0,0 0,1-1,-1 1,1 0,-1-1,0 1,1 0,-1-1,1 1,-1 0,1-1,0 1,-1-1,1 1,0-1,-1 1,1-1,0 0,-1 1,1-1,0 0,0 1,0-1,-1 0,1 0,0 0,0 0,0 0,-1 0,1 0,0 0,0 0,0 0,59 4,-55-5,257-2,-238 3</inkml:trace>
  <inkml:trace contextRef="#ctx0" brushRef="#br0" timeOffset="3490.127">2073 739,'33'5,"27"1,6 0,-2-6,-8-3,-8-1,-8 1,-5 0,-5-4,-1-6,-7 0</inkml:trace>
  <inkml:trace contextRef="#ctx0" brushRef="#br0" timeOffset="3721.915">2412 372,'-10'43,"-3"24,1 10,2-3,3-9,3-12,2-9,1-7,1-6,0-3,1-1,-1-1,1 0,-1-4</inkml:trace>
</inkml:ink>
</file>

<file path=ppt/ink/ink1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2:50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57 621,'0'43,"0"38,0 11,0-6,0-13,0-9,0-11,0-9,0-8,0-4,0-4,0-1,0-6</inkml:trace>
  <inkml:trace contextRef="#ctx0" brushRef="#br0" timeOffset="482.792">1 621,'255'-50,"-252"49,1-1,0 1,-1 1,1-1,0 0,0 1,-1 0,1 0,0 0,0 0,0 1,-1 0,1-1,0 1,-1 0,1 1,-1-1,1 1,-1 0,0-1,1 2,-1-1,0 0,0 0,-1 1,1 0,0-1,-1 1,0 0,1 0,-1 1,0-1,-1 0,1 1,-1-1,1 1,-1-1,0 1,0 0,-1 0,1-1,-1 2,-2 9,-1 0,0-1,-1 1,0-1,-1 0,-1 0,0 0,0-1,-2 0,1 0,-2 0,-8 8,-33 55,49-72,0-1,-1 1,1 0,0 0,0 0,0 0,1 0,-1 0,1 0,0 0,0 1,0-1,0 0,0 0,1 0,-1 0,1 0,0 0,0 0,0 0,0 0,1 0,-1-1,1 1,-1 0,1-1,0 0,0 1,0-1,1 0,-1 0,0 0,1 0,-1 0,1 0,0-1,1 1,112 43,-13-9,-101-35,0 0,0 0,0 1,0-1,0 0,0 1,0-1,0 1,0 0,-1-1,1 1,-1 0,1 0,-1 0,0 0,0 0,0 1,0-1,0 0,0 0,-1 1,1-1,-1 0,1 1,-1-1,0 1,0-1,0 0,0 1,-1-1,1 1,0-1,-1 0,0 1,0-1,1 0,-2 0,1 0,0 1,0-1,0 0,-2 0,-4 8,-2-2,1 1,-1-1,0-1,-1 1,0-2,0 1,-1-1,-1 0,-12 8,11-5,0-1,0 0,-1-1,0 0,0-1,-1-1,0 0,0-1,0-1,0 0,-1-1,1 0,-1-2,-6 0,4-6</inkml:trace>
  <inkml:trace contextRef="#ctx0" brushRef="#br0" timeOffset="878.263">734 338,'26'0,"-19"-2,-1 1,0 1,1-1,-1 1,1 0,-1 0,0 1,1 0,-1 0,0 1,0-1,0 1,0 1,0-1,0 1,0 0,-1 0,0 1,1-1,-1 1,0 1,-4-1,0 0,0-1,-1 1,1 0,-1 0,0 0,0 0,-1 0,1 0,-1 0,0 0,0 0,0 0,0 0,0-1,-1 1,0-1,0 1,0-1,0 1,-1-1,1 0,-1 0,0 0,-1 1,-6 9,-22 29,23-32,0 1,1 0,0 0,1 0,0 1,1 0,0 1,1-1,-1 7,5-17,1 1,-1-1,1 0,0 0,0 0,0 0,0 0,0 0,1 0,-1 0,1 0,-1 0,1 0,0 0,-1 0,1 0,0 0,0-1,1 1,-1 0,0-1,1 1,-1 0,1-1,-1 0,1 1,-1-1,1 0,0 0,0 0,0 0,0 0,-1 0,1-1,0 1,0-1,0 1,1-1,-1 0,90 5,-76-6,13 0,-4 0</inkml:trace>
  <inkml:trace contextRef="#ctx0" brushRef="#br0" timeOffset="3236.679">1158 311,'251'0,"-248"1,1-1,-1 1,0 0,0-1,0 2,0-1,0 0,0 0,0 1,0 0,-1-1,1 1,0 0,-1 1,0-1,1 0,-1 1,0-1,0 1,0-1,-1 1,1 0,-1 0,1 0,-1 0,0 0,0 0,0 0,-1 0,1 1,-1-1,0 0,0 4,-11 111,-55 288,56-325,4 1,3 1,4 26,0-22,0-86,-1-1,0 1,1-1,-1 1,0 0,1-1,-1 1,0 0,0 0,0-1,1 1,-1 0,0 0,0-1,0 1,0 0,0 0,-1-1,1 1,0 0,0 0,0-1,-1 1,1 0,0-1,-1 1,1 0,0-1,-1 1,1-1,-1 1,1 0,-1-1,1 1,-1-1,0 0,1 1,-1-1,0 1,1-1,-1 0,0 1,1-1,-1 0,0 0,0 0,1 0,-1 0,0 1,1-1,-1 0,0 0,0-1,1 1,-1 0,0 0,0 0,1 0,-1-1,0 1,1 0,-2-1,-15-5,-1 0,0 1,-1 1,1 1,-1 1,1 0,-1 2,0 0,-17 2,-82 35,96-28</inkml:trace>
  <inkml:trace contextRef="#ctx0" brushRef="#br0" timeOffset="3699.027">1863 0,'-5'5,"-6"11,-1 7,1 6,-3 1,3 2,-4-1,2-1,-2 0,2 0,3-2,-2-4,2-2,1 0,-1-4,0-5</inkml:trace>
  <inkml:trace contextRef="#ctx0" brushRef="#br0" timeOffset="3951.295">2202 28,'-38'34,"-23"20,-5 11,3-1,8-6,9-9,6-7,6-12,9-5,8-3,3 1,3 0,4-3</inkml:trace>
  <inkml:trace contextRef="#ctx0" brushRef="#br0" timeOffset="4314.92">1948 480,'5'-1,"35"-6,-1 1,1 2,0 2,20 1,-59 1,0-1,0 1,0 0,0-1,0 1,0 0,0-1,0 1,0 0,0 0,0 0,0 0,0 0,0 0,1 0,-1 0,0 1,0-1,0 0,0 1,0-1,0 1,0-1,0 1,0-1,-1 1,1 0,0-1,0 1,0 0,-1 0,1 0,0-1,-1 1,1 0,-1 0,1 0,-1 0,1 0,-1 0,0 0,1 0,-1 0,0 0,0 0,0 1,0-1,0 0,0 0,0 0,0 0,0 0,0 0,-1 0,1 0,-1 0,1 0,0 0,-1 0,1 0,-1 0,0 0,1 0,-1-1,0 2,-70 67,59-59,-1 1,2 0,-1 0,1 1,1 1,0 0,1 0,1 1,0 0,0 1,7-13,1-1,-1 1,1 0,-1-1,1 1,-1 0,1 0,0-1,0 1,0 0,0 0,0-1,0 1,1 0,-1 0,1-1,-1 1,1 0,-1-1,1 1,0-1,0 1,0-1,0 1,0-1,0 1,0-1,0 0,1 0,-1 1,1-1,-1 0,0 0,1-1,0 1,-1 0,1 0,-1-1,1 1,0-1,0 1,-1-1,1 0,1 0,83 3,3-22,-63 13</inkml:trace>
</inkml:ink>
</file>

<file path=ppt/ink/ink1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3:11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274 244,'-29'18,"0"2,2 0,1 2,0 0,2 2,0 1,-18 26,36-43,1-1,0 1,0 0,1 1,0-1,0 1,1 0,0 0,1 0,0 0,0 0,1 0,0 1,1-1,0 0,1 1,-1-1,2 0,-1 1,1-1,1 0,0 0,0 0,0-1,1 1,1-1,-1 0,1 0,1 0,0-1,1 0,1-1,0 0,1-1,-1 0,1 0,0-1,0 0,0-1,1 0,-1 0,1-1,0 0,0 0,-1-1,1-1,0 0,0 0,0-1,0 0,4-1,12-7,-1-1,0-1,-1-2,0 0,0-1,-2-1,0-2,-1 0,0-1,-2-1,0-1,-1 0,-1-2,-1 0,-1-1,-1 0,-1-1,9-21,-16 30,0 0,0 0,-2-1,0 0,0 1,-2-1,0 0,-1 0,0-1,-1 1,-1 0,-1 0,0 0,-2-4,2 11,-1 0,1 0,-2 0,1 0,-1 0,0 1,-1 0,0 0,-1 0,1 0,-1 1,-1 0,0 0,1 1,-2 0,1 0,-1 0,0 1,0 1,-1-1,1 1,-1 0,0 1,-7-2,10 4,-1 0,0 0,0 1,0 0,0 0,0 0,0 1,0 0,1 0,-1 1,0 0,1 0,-1 1,1 0,0 0,-1 0,2 1,-1-1,0 2,1-1,0 0,0 1,-3 3,-4 5,0 1,1 0,1 1,0 0,1 0,1 1,0 0,-3 12,-3 15,1 0,2 1,3 0,1 0,2 1,2-1,2 1,2 0,2 0,2-1,2 1,2-1,7 17,68 239,-82-292,0 0,-1 1,-1-1,1 1,-1 0,-1-1,0 1,0-1,0 1,-1-1,0 0,-1 1,0-1,0-1,-1 1,0 0,0-1,-1 0,0 0,0 0,-1 0,0-1,0 0,0 0,-1-1,1 1,-1-2,-5 4,-2-3,3-5</inkml:trace>
</inkml:ink>
</file>

<file path=ppt/ink/ink1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3:11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83,'28'-5,"30"-1,9 0,-2-4,-2 0,-8 2,-3 2,-5 2,-7 1,-5-2,-3-2,-3 2,-1 0,-6 2</inkml:trace>
</inkml:ink>
</file>

<file path=ppt/ink/ink1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3:12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29,'38'5,"32"1,10 0,-1-6,-8-3,-7-1,-9 1,-9 0,-8-4,-5-1,-4 1,-2 2,-1 2,-4 1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27:45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98 114,'-47'358,"-4"-35,51-301</inkml:trace>
  <inkml:trace contextRef="#ctx0" brushRef="#br0" timeOffset="1101.302">800 90,'-1'-5,"-1"0,0 0,0 0,-1 1,1-1,-1 0,0 1,0 0,-1 0,1 0,-1 0,0 0,0 1,0-1,-1 1,1 0,-1 1,0-1,1 1,-1 0,0 0,0 0,-1 1,1-1,0 1,0 1,-1-1,1 1,-1 0,1 0,0 0,-1 1,1 0,0 0,0 0,0 1,0 0,0 0,-3 2,-6 3,1 2,0-1,1 2,0 0,0 0,1 1,1 0,0 1,0 1,1-1,1 1,0 1,-3 8,8-17,0 2,0-1,0 0,1 1,0-1,0 1,1-1,0 1,0 0,0 0,1 0,0 0,0-1,1 1,0 0,0 0,1-1,0 1,0-1,0 1,1-1,0 0,0 0,1 0,-1 0,1 0,0-1,1 0,0 0,-1 0,4 2,5-2,0-1,0 0,0-1,0 0,0-1,1 0,-1-1,1-1,-1 0,1-1,-1 0,1-1,-1 0,0-2,0 1,0-2,0 1,-1-2,1 0,-1 0,-1-1,1 0,-1-1,1-2,195-139,-207 150,0-1,0 0,0 1,0-1,0 0,0 1,0-1,0 0,0 1,0-1,0 0,0 1,0-1,0 0,0 1,0-1,1 0,-1 0,0 1,0-1,0 0,1 1,-1-1,0 0,0 0,1 0,-1 1,0-1,0 0,1 0,-1 0,0 0,1 1,-1-1,0 0,1 0,-1 0,0 0,1 0,-1 0,0 0,1 0,-1 0,0 0,1 0,-1 0,0 0,0 0,1-1,-1 1,0 0,1 0,-1 0,0 0,-17 41,11-29,-157 416,168-332,4-81</inkml:trace>
</inkml:ink>
</file>

<file path=ppt/ink/ink1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3:10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472 453,'-180'17,"22"18,156-35,1 0,-1 0,1 1,-1-1,1 0,0 0,-1 1,1-1,-1 1,1-1,0 1,0 0,-1-1,1 1,0 0,0 0,0 0,0 0,0 0,0 0,0 0,0 0,0 0,0 0,1 1,-1-1,0 0,1 1,-1-1,1 0,0 1,-1-1,1 1,0-1,0 1,0-1,0 0,0 1,0-1,0 1,0-1,1 1,-1-1,1 0,-1 1,1-1,-1 0,1 1,0-1,-1 0,1 0,0 0,0 0,0 1,5 4,0 1,0-1,0-1,1 1,0-1,0 0,0-1,0 1,1-1,0-1,0 0,0 0,2 0,48 24,-56-27,0 1,0 0,0 0,0 0,0 0,-1 1,1-1,0 0,-1 1,1-1,-1 1,0-1,0 1,1 0,-1 0,0-1,0 1,-1 0,1 0,0 0,0 0,-1 0,0 0,1 0,-1 0,0 1,0-1,0 0,0 0,0 0,-1 0,1 0,0 0,-1 0,0 0,1 0,-1 0,0 0,0 0,-1 0,-60 65,55-61,-166 152,170-157,0 0,0 1,0-1,0 1,1 0,-1-1,1 1,-1 0,1 1,0-1,0 0,0 1,0-1,0 1,0 0,1-1,0 1,-1 0,1 0,0 0,0 0,0 0,1 0,-1 0,1 1,0-1,0 0,0 0,0 0,0 0,1 0,-1 1,1-1,0 0,0 0,0 0,0 0,1-1,-1 1,1 0,0 0,-1-1,1 1,2 0,8 3,1-1,0-1,1 0,-1-1,0 0,1-1,0-1,0 0,-1 0,1-2,0 0,0 0,-1-1,1-1,-1 0,0-1,1-1,-2 0,1 0,4-4,-7 4,0 0,0-1,-1 0,0-1,0 0,0-1,-1 0,0 0,0 0,-1-1,0 0,3-8,1 2</inkml:trace>
  <inkml:trace contextRef="#ctx0" brushRef="#br0" timeOffset="368.229">246 1,'17'630,"-10"-546,-3 0,-4 0,-10 72,-26 109,0-71,33-170</inkml:trace>
</inkml:ink>
</file>

<file path=ppt/ink/ink1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3:14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762 319,'-62'73,"51"-56,-22 42,2 1,3 2,-15 50,-32 70,-89 157,162-336,-1 0,1 0,1 0,-1 0,0 1,1-1,-1 1,1-1,0 1,0 0,1-1,-1 1,1 0,0 0,0-1,0 1,0 0,0 0,1-1,0 1,0 0,0-1,0 1,1-1,-1 1,1-1,0 0,0 1,0-1,0 0,1 0,-1-1,1 1,0 0,-1-1,1 1,0-1,1 0,-1 0,3 1,144 24,-119-25,0-1,0-2,0-1,0-2,0-1,-1-1,1-2,18-7,-45 14,-1 1,1-1,-1 0,1 0,-1-1,0 1,0-1,1 1,-1-1,0 0,0 0,-1 0,1-1,0 1,-1-1,0 1,1-1,-1 0,0 0,0 0,-1 0,1 0,0-1,0-1,-2-10</inkml:trace>
  <inkml:trace contextRef="#ctx0" brushRef="#br0" timeOffset="246.2">1 742,'47'0,"46"0,20 0,2 0,-6 0,-10 0,-14 0,-11 0,-9 0,-5 0,-4 0,-6 0,-2 0,-10 0</inkml:trace>
  <inkml:trace contextRef="#ctx0" brushRef="#br0" timeOffset="695.985">1609 771,'-43'12,"0"2,0 2,2 2,0 1,1 3,1 1,1 1,-15 15,39-28,0 0,1 1,1 0,0 1,0 1,2 0,-1 0,-3 9,10-17,1 1,0-1,0 1,1-1,-1 1,2 0,-1 0,1 0,0 0,0 0,1 0,0 0,0 0,1 0,-1 0,2 0,-1 0,1 0,0 0,0 0,1-1,1 2,1-3,-1-1,1 0,1 0,-1 0,1-1,-1 0,1 0,0 0,0-1,0 0,1 0,-1 0,0-1,1 0,-1 0,1-1,-1 0,1 0,-1 0,1-1,-1 0,0 0,1-1,-1 1,0-1,0-1,0 1,0-1,0 0,4-4,31-14,-1-3,-1-1,-1-1,-1-3,-2-1,-1-1,-1-2,-2-2,0-1,21-21,-50 57,-1 1,0 0,1 0,-1 0,0 0,0 0,0 1,0-1,0 0,0 0,0 1,0-1,0 1,-1-1,1 1,0-1,-1 1,0-1,1 1,-1-1,0 1,0 0,1-1,-1 1,0-1,-1 1,1 0,0-1,0 1,-1-1,1 1,-1-1,0 1,1 1,7 163,-1-147</inkml:trace>
  <inkml:trace contextRef="#ctx0" brushRef="#br0" timeOffset="1065.287">1863 1279,'27'-63,"4"0,1 3,4 0,2 3,32-37,-66 89,34-32,-37 36,-1 1,1-1,0 1,0-1,-1 1,1-1,0 1,0 0,-1-1,1 1,0 0,0 0,0-1,0 1,-1 0,1 0,0 0,0 0,0 0,0 0,0 0,-1 1,1-1,0 0,0 0,0 1,-1-1,1 0,0 1,0-1,-1 1,1-1,0 1,-1-1,1 1,0 0,-1-1,1 1,-1 0,1-1,-1 1,1 0,-1 0,0-1,1 1,-1 0,0 0,0 0,1-1,-1 1,0 0,0 0,0 1,2 9,-1 1,-1 0,1 0,-2 0,0 0,0 0,-1 0,0-1,-1 1,-2 2,-8 110,13-119,1 0,-1 0,1 0,0 0,0-1,1 1,-1 0,1-1,0 1,0-1,1 0,-1 0,1 0,0 0,0 0,0 0,1-1,-1 1,1-1,0 0,0 0,0-1,0 1,0-1,1 0,-1 0,1 0,-1-1,1 1,0-1,0 0,0-1,-1 1,1-1,0 0,0 0,0 0,0-1,0 0,-1 0,1 0,0 0,1-1,7-7,1 0,-2 0,1-1,-1-1,-1 0,0-1,0 0,-1-1,-1 1,0-2,-1 0,0 0,-1 0,-1-1,0 0,-1-1,2-4,-1 2</inkml:trace>
  <inkml:trace contextRef="#ctx0" brushRef="#br0" timeOffset="1564.039">2400 404,'28'5,"30"1,13 0,0-6,-7-2,-10-2,-9 0,-8 1,-10 1</inkml:trace>
  <inkml:trace contextRef="#ctx0" brushRef="#br0" timeOffset="1813.055">3048 122,'-10'43,"-2"24,0 5,-3-4,2-10,2-9,4-9,3-6,2-8</inkml:trace>
  <inkml:trace contextRef="#ctx0" brushRef="#br0" timeOffset="2645.074">3669 65,'-13'6,"0"1,0 0,1 1,0 0,0 0,1 2,0-1,1 2,0-1,1 1,0 1,-5 8,5-10,-13 21,0 1,2 1,2 0,1 2,2 0,1 0,2 2,-3 15,-51 304,65-351,-3 23,2 1,0-1,2 1,1-1,1 1,1-1,2 1,1-1,1-1,2 1,0-1,2-1,1 0,1 0,8 12,-6-21,-1 0,2-1,0-1,1-1,1 0,9 5,-9-5,0-2,-6-6</inkml:trace>
  <inkml:trace contextRef="#ctx0" brushRef="#br0" timeOffset="4448.254">4233 94,'0'19,"0"16,0 7,0 1,0-2,0 1,0-1,0-3,-5-3,-1-3,0-2,1-1,2-1,1 0,1 0,0-1,1-4</inkml:trace>
  <inkml:trace contextRef="#ctx0" brushRef="#br0" timeOffset="4949.081">4177 94,'47'-19,"2"3,0 2,1 1,0 4,1 1,0 2,32 2,-81 3,0 0,0 1,0-1,0 1,0-1,0 1,0-1,0 1,0 0,0 0,0 0,0 0,0 1,0-1,0 0,0 1,0 0,0-1,-1 1,1 0,0 0,0 0,0 0,-1 0,1 0,-1 1,1-1,-1 0,1 1,-1-1,0 1,0 0,1-1,-1 1,0 0,-1 0,1 0,0 0,0-1,-1 1,0 0,1 0,-1 0,0 0,0 0,0 0,0 1,0-1,0 0,0 0,-1 1,-8 8,1-1,-2 0,1 0,-1-1,-1 0,1-1,-2 0,1-1,-2 1,-38 27,-14 32,64-66,-1 2,1-1,-1 0,1 0,0 0,0 1,0-1,0 1,0-1,1 0,-1 1,1-1,0 1,0 0,-1-1,1 1,1-1,-1 1,0-1,1 1,-1-1,1 1,0-1,0 1,0-1,0 0,0 0,0 1,1-1,-1 0,1 0,0 0,-1 0,2 0,8 5,0 0,0-1,1 0,-1 0,1-2,1 1,-1-2,1 1,-1-2,1 0,0 0,0-1,43 9,-48-9,0 1,0 0,-1 0,1 1,-1 0,1 1,-1-1,0 1,0 1,-1-1,1 1,-1 0,0 1,1 1,-6-5,0 0,0 0,-1 0,1 0,-1 0,1 0,-1 0,0 0,1 0,-1 0,0 0,0 0,-1 0,1 0,0 0,-1 0,1 0,-1 0,0 0,0 0,1 0,-1 0,0-1,-1 1,1 0,0-1,0 1,-1-1,1 1,-1-1,1 0,-2 2,-55 39,1-9,-2-3,-1-3,-1-2,-35 8,4-4,69-23</inkml:trace>
  <inkml:trace contextRef="#ctx0" brushRef="#br0" timeOffset="5247.751">3782 828,'434'-16,"59"-26,-299 24,-159 15,5-2,0 2,0 2,0 2,29 4,-12 13,-39-7</inkml:trace>
  <inkml:trace contextRef="#ctx0" brushRef="#br0" timeOffset="5930.5">4403 1053,'-251'292,"138"-152,128-167,21-14,3 1,1 2,1 2,2 1,22-11,-8 7,2 3,1 2,15-4,-72 36,0 0,0 0,0 0,0 0,0 0,0 1,0 0,1 0,-1 0,0 0,1 0,-1 0,1 1,-1 0,1-1,-1 2,1-1,-1 0,1 0,-1 1,0 0,1 0,-1 0,0 0,1 0,-1 1,0 0,0-1,0 1,0 0,-1 0,1 1,0-1,-1 1,1-1,13 153,17-18,-18-84,-51-62,-249-110,100 58,155 53</inkml:trace>
  <inkml:trace contextRef="#ctx0" brushRef="#br0" timeOffset="6349.215">5164 122,'101'135,"-55"-64,-3 1,-3 3,-3 1,-4 1,9 39,-30-87,-1 0,-2 1,-1 0,-2 0,-1 1,-1 0,-1 0,-2 0,-1 0,-2 0,-1 0,-1 0,-2-1,-1 0,-1 0,-1 0,-2-1,-1 0,-2-1,0-1,-2 0,-1-1,-19 23,11-25,0-2,-2 0,0-2,-1-1,-17 7,12-6</inkml:trace>
</inkml:ink>
</file>

<file path=ppt/ink/ink1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8:15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324 14,'-1'-1,"0"0,-1 0,1 0,0 0,0 0,0 0,-1 0,1 0,0 0,-1 1,1-1,-1 0,1 1,-1-1,1 1,-1 0,1 0,-1-1,0 1,1 0,-1 0,1 0,-1 1,1-1,-1 0,0 1,1-1,-1 0,1 1,0 0,-1-1,1 1,-1 0,-9 1,-185 32,129-26,79-12,4 2</inkml:trace>
</inkml:ink>
</file>

<file path=ppt/ink/ink1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28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1158 56,'-64'116,"-184"408,214-449,-4-3,-2-1,-5-1,32-49,6-8</inkml:trace>
  <inkml:trace contextRef="#ctx0" brushRef="#br0" timeOffset="370.012">1045 29,'-9'61,"2"1,4 0,1 0,4 0,2 0,4 0,1-1,15 45,-21-96,1 0,1 0,0-1,0 1,1-1,0 0,0-1,1 0,0 0,1 0,3 2,-9-7,1-1,0 0,-1 0,1 0,0-1,0 1,0-1,0 1,1-1,-1 0,0 0,0-1,1 1,-1-1,1 1,-1-1,0 0,1 0,-1-1,0 1,1-1,-1 0,0 1,1-1,-1-1,0 1,0 0,0-1,0 0,0 0,0 1,-1-2,1 1,-1 0,1 0,1-3,8-10,-1-1,-1 0,0 0,-1-1,0-1,-2 1,0-2,-1 1,3-4,26-81,-5-2,15-95,-33 102,-11 74</inkml:trace>
  <inkml:trace contextRef="#ctx0" brushRef="#br0" timeOffset="738.781">1666 480,'1'19,"1"-1,0 1,2 0,0-1,1 0,1 0,1 0,0-1,1 0,1 0,1-1,7 9,-15-22,1 0,0-1,0 1,0-1,0 0,1 0,-1 0,0 0,1 0,0-1,-1 1,1-1,0 0,0 0,0-1,-1 1,1-1,0 0,0 0,0 0,0 0,0-1,0 0,-1 0,1 0,0 0,0 0,-1-1,1 1,-1-1,1 0,-1 0,2-2,4-2,0-1,0 0,-1 0,0-1,0 0,-1-1,0 0,0 0,-1 0,0-1,1-3,-4 8,-1-1,0 1,0 0,0-1,-1 1,0 0,0-1,0 0,-1 1,1-1,-1 1,-1-1,1 0,-1 1,0-1,0 1,-1-1,1 1,-1 0,-1-1,1 1,-1 0,1 0,-2 1,1-1,0 1,-1-1,0 1,0 0,0 0,0 1,-1-1,1 1,-1 0,0 0,0 1,0 0,-5-2,-5-1,-1 0,1 1,-1 1,0 0,0 2,0 0,0 0,0 2,0 0,0 0,0 2,0 0,0 1,1 0,-1 1,-12 7,2-2</inkml:trace>
  <inkml:trace contextRef="#ctx0" brushRef="#br0" timeOffset="1034.733">2540 1,'0'24,"0"22,0 8,0 0,-4 0,-3-4,1-6,2-6,0 1,2-2,1-2,1-3,-1-1,-3-2,-7 0,-6-6,0-7</inkml:trace>
  <inkml:trace contextRef="#ctx0" brushRef="#br0" timeOffset="1570.137">2230 339,'517'0,"-503"0,1 2,-1-1,0 2,0 0,0 0,-1 2,1-1,-1 2,0 0,0 0,31 36,-42-38,1 0,0 0,0-1,0 0,0 1,0-1,1 0,-1 0,1-1,0 1,0-1,0 0,0 0,0 0,0 0,0-1,1 0,-1 0,1 0,-1 0,3 0,4-2,0 0,0 0,1-1,-1 0,-1-1,1 0,0-1,-1 0,1-1,-1 0,-1-1,1 0,-1 0,0-1,0 0,-1 0,0-1,0 0,-1-1,0 0,0 0,-1 0,0-1,-1 0,0 0,3-9,-8 15,-1-1,1 1,-1 0,0 0,0 0,0-1,-1 1,1 0,-1 1,0-1,0 0,0 0,-1 1,1-1,-1 1,0 0,0 0,0 0,0 0,-1 0,1 1,-1 0,1-1,-1 1,0 1,0-1,0 0,0 1,0 0,0 0,-1 0,1 1,0-1,0 1,-1 0,1 0,0 0,-1 1,1 0,0 0,0 0,-1 0,-6 1,-1 0,1 1,-1 0,1 1,0 1,1-1,-1 2,1-1,0 1,0 1,1 0,0 0,0 1,0 0,1 1,1 0,-1 0,1 0,1 1,0 0,0 1,1-1,1 1,-1 0,2 0,-1 0,2 1,-1-1,2 1,-1 0,2-1,0 1,0-5,1 0,1 0,0 0,0-1,0 1,0-1,1 1,0-1,1 0,-1 0,1 0,0-1,1 1,-1-1,1 0,0 0,1-1,-1 1,1-1,0 0,0-1,0 1,2-1,7 5,0-1,1-1,0-1,1 0,-1-1,1-1,0 0,0-2,1 1,67-3,-60 1</inkml:trace>
  <inkml:trace contextRef="#ctx0" brushRef="#br0" timeOffset="1917.037">1 1129,'756'27,"-219"-41,-1-24,21-26,472-64,-980 123,-11 1</inkml:trace>
  <inkml:trace contextRef="#ctx0" brushRef="#br0" timeOffset="2352.912">3924 226,'-5'5,"3"1,3 0</inkml:trace>
  <inkml:trace contextRef="#ctx0" brushRef="#br0" timeOffset="2619.594">3980 565,'0'19,"0"7</inkml:trace>
</inkml:ink>
</file>

<file path=ppt/ink/ink1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34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0 744,'344'-493,"-183"280,-161 211,1 0,0 0,-1 0,1 0,0 0,0 0,1 0,-1 1,0-1,1 0,-1 1,1-1,-1 1,1-1,0 1,-1 0,1-1,0 1,0 0,0 0,0 1,0-1,0 0,0 1,0-1,1 1,-1 0,0-1,0 1,0 0,0 0,1 1,-1-1,0 0,0 1,0-1,0 1,0 0,0 0,0-1,0 1,0 1,0-1,0 0,-1 0,2 1,8 11,-1-1,0 2,0 0,-1 0,-1 0,0 1,-2 0,1 1,-2 0,3 11,-2-9,150 410,-141-376,-14-51,-1 0,0 0,0 0,-1-1,1 1,0 0,0 0,0 0,-1 0,1 0,0 0,-1-1,1 1,0 0,-1 0,1-1,-1 1,0 0,1 0,-1-1,1 1,-1-1,0 1,0-1,1 1,-1-1,0 1,0-1,0 1,0-1,1 0,-1 0,0 1,0-1,0 0,0 0,0 0,0 0,0 0,1 0,-1 0,0 0,0-1,0 1,0 0,0 0,0-1,1 1,-1-1,0 1,0-1,1 1,-1-1,0 1,0-1,-21-8,1-1,0-1,0-1,1 0,0-2,-2-3,-66-42,-42-10,-129-47,233 106</inkml:trace>
</inkml:ink>
</file>

<file path=ppt/ink/ink1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35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20,'-12'-5,"0"2,0-1,-1 2,1-1,-1 2,0 0,1 0,-1 1,0 1,1 0,-1 1,1 0,-1 1,1 0,0 1,0 0,0 1,1 0,0 1,0 1,0-1,1 2,0-1,0 2,-1 0,9-7,1-1,-1 1,0 0,0 0,1 0,-1 0,1 0,0 0,-1 0,1 0,0 0,0 1,0-1,1 0,-1 1,0-1,1 1,0-1,0 1,-1-1,1 1,1-1,-1 0,0 1,1-1,-1 1,1-1,0 1,-1-1,1 0,0 0,1 1,-1-1,0 0,1 0,-1 0,1 0,-1 0,1-1,0 1,0 0,0-1,0 0,0 1,0-1,0 0,1 0,-1 0,0 0,1 0,0-1,95 30,-84-27,0 0,0 0,0 2,0-1,-1 2,0 0,0 0,-1 1,1 1,9 8,-21-15,1 1,-1-1,1 1,-1-1,0 1,0 0,1 0,-1-1,0 1,-1 0,1 0,0 0,0 0,-1 0,1 0,-1 0,0 0,0 0,0 0,0 0,0 0,0 1,0-1,0 0,-1 0,1 0,-1 0,0 0,0 0,0-1,1 1,-2 0,1 0,0 0,0-1,0 1,-1-1,1 1,-1-1,0 1,-72 52,51-43,-1 0,-1-1,0-2,0 0,-1-2,-1 0,-4-12,35-1</inkml:trace>
</inkml:ink>
</file>

<file path=ppt/ink/ink1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35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35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93 155,'-15'33,"-9"22,0 5,8-7,7-18,4-14</inkml:trace>
  <inkml:trace contextRef="#ctx0" brushRef="#br0" timeOffset="587.213">261 381,'24'-22,"147"-239,-170 259,0 0,-1 0,1 0,0 0,0 0,0 0,0 0,0 0,1 0,-1 0,1 1,-1-1,1 1,0-1,-1 1,1-1,0 1,0 0,0 0,0 0,0 0,0 0,0 1,0-1,0 0,1 1,-1 0,0-1,0 1,0 0,1 0,-1 0,0 1,0-1,1 1,-1-1,0 1,0-1,0 1,0 0,0 0,0 0,0 0,0 1,0-1,0 1,55 143,-55-143,1 0,-1 1,1-1,-1-1,1 1,0 0,0 0,0-1,0 0,0 0,0 0,0 0,0 0,0 0,1-1,-1 1,0-1,0 0,1 0,-1-1,0 1,0 0,1-1,-1 0,0 0,0 0,0 0,0 0,0-1,0 1,0-1,-1 0,2-1,5-3,-1 0,1 0,-1-1,0-1,-1 1,0-1,0-1,-1 1,5-8,34-90,-38 87,1 3</inkml:trace>
</inkml:ink>
</file>

<file path=ppt/ink/ink1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4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0,'-6'196,"9"-131,17 267,-14-286,-5-34,-1-1,2 1,0-1,0 0,1 1,1-1,-1-1,2 1,0 0,1 2,4-4,-2-6</inkml:trace>
  <inkml:trace contextRef="#ctx0" brushRef="#br0" timeOffset="503.477">0 28,'76'-20,"-61"18,258-4,-268 6,0 1,0-1,0 1,0 0,0 0,0 0,0 1,0 0,0 0,-1 0,1 0,-1 1,0 0,0 0,0 0,0 0,0 1,-1-1,1 1,-1 0,0 0,0 1,0-1,-1 0,0 1,1 0,-2-1,1 1,0 0,-1 0,0 0,0 0,-1 0,1 0,-1 0,0 0,-1 0,1 0,-1 2,-3 7,0 0,0 0,-1-1,-1 1,-1-1,0-1,0 1,-1-1,-1 0,0-1,0 0,-1 0,-2 0,9-9,1 0,-1 0,1 0,-1 0,1 1,0-1,0 0,0 1,0 0,1-1,-1 1,1 0,-1 0,1 0,0 0,0 0,1 0,-1 0,1 1,-1-1,1 0,0 0,0 0,0 1,1-1,-1 0,1 0,-1 0,1 0,0 0,1 0,-1 0,0 0,1 0,-1 0,1-1,0 1,0-1,0 1,1-1,-1 0,210 118,-209-118,0 1,-1 0,1 0,-1-1,0 1,0 1,0-1,0 0,-1 0,1 1,-1-1,0 1,0-1,0 1,-1 0,1-1,-1 1,0 0,0-1,0 1,0 0,-1-1,1 1,-1 0,0-1,0 1,0-1,-1 1,1-1,-1 0,0 0,0 1,0-1,0 0,-2 0,-4 8,-1 0,-1-1,0-1,-1 1,0-2,0 1,-1-2,-10 6,-11 3,0-3,-1 0,-1-3,1 0,-16 0,40-7,-45 2,37-8</inkml:trace>
</inkml:ink>
</file>

<file path=ppt/ink/ink1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40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1 480,'341'0,"-320"-1,0 0,0-2,-1 0,1-1,-1-1,0-1,3-2,1-5,-6 0</inkml:trace>
  <inkml:trace contextRef="#ctx0" brushRef="#br0" timeOffset="4881.456">227 1,'4'7,"0"0,-1 0,1 1,-1-1,-1 1,1 0,-1 0,-1 0,0 0,0 0,0 0,-1 0,0 0,-1 6,1 1,-1 685,1-688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1:1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3049 919,'-2'-2,"0"0,0 1,0-1,0 1,0-1,-1 1,1 0,0 0,-1 0,1 0,-1 0,1 0,-1 1,1-1,-1 1,0 0,1 0,-1 0,1 0,-1 0,0 0,1 1,-1-1,1 1,-1 0,1 0,-1 0,1 0,0 0,-1 0,1 1,0-1,0 1,0-1,0 1,0 0,0 0,1 0,-1 0,1 0,-1 0,0 2,-43 101,44-100,0-1,1 1,0-1,0 1,0 0,0-1,1 1,-1-1,1 1,1-1,-1 0,0 1,1-1,0 0,0 0,0 0,1 0,-1 0,1-1,0 1,0-1,0 1,1-1,-1 0,1-1,-1 1,1 0,0-1,0 0,0 0,0 0,1-1,-1 1,0-1,1 0,-1 0,1-1,-1 1,1-1,0 0,-1 0,1 0,-1-1,1 0,-1 0,1 0,-1 0,0-1,0 1,1-1,-1 0,0-1,-1 1,3-2,8-9,-1 0,0-2,0 1,-2-2,0 0,-1 0,0 0,-2-2,0 1,0-1,-2 0,0 0,-1-1,-1 0,-1 1,-1-1,0-1,-1 1,-2 0,0 0,0 0,-2 0,0 0,-6-17,-61-72,68 106,0 1,0-1,-1 0,1 1,0-1,-1 1,1 0,-1 0,1 0,-1 0,1 0,-1 0,0 1,1-1,-1 1,0 0,1 0,-1 0,0 0,0 0,1 1,-1-1,0 1,1 0,-1 0,1 0,-1 0,1 0,-1 0,1 1,0-1,0 1,-1-1,1 1,0 0,0 0,1 0,-1 0,0 0,1 1,-1-1,1 0,0 1,-1 0,-4 12,1-1,0 0,1 1,1 0,0 0,1 0,1 0,0 1,1-1,1 0,0 0,1 1,0-1,2-1,-1 1,2 0,0-1,1 0,0 0,1 0,1-1,0 0,1 0,0-1,1-1,0 1,1-1,3 1,87 44,-82-54</inkml:trace>
  <inkml:trace contextRef="#ctx0" brushRef="#br0" timeOffset="930.549">3532 871,'-4'-1,"0"0,-1 1,1-1,-1 1,1 1,-1-1,1 0,-1 1,1 0,-1 0,1 1,0-1,0 1,0 0,0 0,0 0,0 0,0 1,1-1,-1 1,1 0,-1 0,0 2,-66 87,68-89,1 0,-1 0,0 0,1 0,-1 1,1-1,0 1,0-1,0 0,1 1,-1-1,1 1,0 0,0-1,0 1,0-1,1 1,0-1,-1 1,1-1,0 0,1 1,-1-1,1 0,-1 0,1 0,0 0,0 0,0 0,2 1,-2-2,1-1,0 1,0-1,0 0,0 0,0 0,0 0,0 0,1-1,-1 0,0 1,0-1,0 0,1-1,-1 1,0 0,0-1,0 0,0 0,0 0,0 0,0 0,0-1,0 1,0-1,-1 0,1 0,-1 0,1 0,-1 0,0 0,0-1,1 0,70-83,-2-20,-51 153,-21-43,1 0,-1 0,1 0,0 0,0 0,0 0,0 0,1 0,-1 0,1 0,0 0,0 0,1 0,-1 0,1-1,0 1,0 0,0-1,0 0,1 1,-1-1,1 0,0 0,0-1,0 1,0 0,1-1,-1 0,1 0,-1 0,1 0,0-1,0 1,-1-1,1 0,0 0,0 0,0-1,1 1,-1-1,0 0,0 0,0-1,0 1,4-2,-1-3,0-1,1 1,-2-2,1 1,-1-1,0 0,-1 0,1-1,-1 0,-1 0,0 0,0 0,0-1,-1 1,0-1,-1 0,2-8,4-9,19 87,-26-57,41 83,-41-85,0-1,-1 1,1-1,0 1,0-1,1 0,-1 1,0-1,0 0,1 0,-1 0,1 0,-1 0,1 0,-1 0,1-1,-1 1,1 0,0-1,-1 1,1-1,0 0,0 1,-1-1,1 0,0 0,0 0,-1-1,1 1,0 0,-1 0,1-1,0 1,-1-1,1 0,0 0,-1 1,1-1,-1 0,1 0,-1 0,0 0,1-1,-1 1,0 0,0 0,0-1,0 1,0-1,0 1,39-87,-38 80,0 0,0 0,1 0,0 1,0-1,1 1,0 0,0 0,1 0,0 1,0 0,0 0,1 0,0 0,2-1,-5 8,0-1,0 0,0 1,0 0,0 0,0 0,0 0,0 0,0 0,0 1,-1 0,1-1,-1 1,1 0,-1 0,1 0,-1 1,0-1,0 1,0-1,-1 1,1-1,0 1,-1 0,0 0,0 0,0 0,0 0,0 0,0 0,-1 0,0 0,1 0,-1 1,0-1,-1 0,1 0,-1 0,0 3,9 73,-4 1,-3 0,-3 0,-5 0,-2-1,-9 22,14-78,-1 0,-2 0,0 0,-1-1,-1 0,-2-1,0 0,-1-1,-1 0,0-1,-2 0,0-1,-2-1,1 0,-14 9,29-25,-1 1,0 0,1 0,-1 0,0-1,0 1,0-1,0 0,0 1,0-1,-1 0,1 0,0-1,-1 1,1 0,0-1,-1 1,1-1,-1 0,1 0,-1 0,1 0,-1 0,1 0,-1-1,1 1,0-1,-1 0,1 0,0 0,0 0,-1 0,1 0,0 0,0-1,0 1,0-1,0 0,1 1,-1-1,1 0,-1 0,1 0,-1 0,1 0,0-1,0 1,0 0,0-1,0 1,1 0,-1-1,1 1,0-1,-1 1,1 0,0-1,0 1,1-1,-1 1,1-1,-1 0,5-27,1 0,2 1,1 0,1 1,1-1,2 2,0 0,2 0,18-23,-19 26,142-198,-133 194</inkml:trace>
  <inkml:trace contextRef="#ctx0" brushRef="#br0" timeOffset="-3679.764">533 629,'-5'8,"2"-1,-1 1,1 0,0 0,1 0,-1 1,2-1,-1 1,1-1,1 1,-1-1,1 1,1-1,1 8,-2 6,0 14,0 61,-3 1,-5-1,-12 46,-17 2,27-134</inkml:trace>
  <inkml:trace contextRef="#ctx0" brushRef="#br0" timeOffset="-3379.777">1 822,'244'-128,"363"-98,-585 219</inkml:trace>
  <inkml:trace contextRef="#ctx0" brushRef="#br0" timeOffset="-2909.77">968 459,'-4'7,"1"1,0-1,1 1,0 0,0-1,0 1,1 0,1 0,-1 0,1 0,0 0,1 0,0 0,0 0,1 0,0 0,0-1,1 1,2 5,4 24,8 51,-4 0,-4 0,-4 1,-6 78,-4-75,8-92,1 0,-1 0,0 0,0 0,0-1,0 1,0-1,0 0,0 0,0 0,-1 0,1-1,0 1,-1-1,1 0,-1 1,1-1,-1 0,0 0,1-1,-1 1,-1 0,1-1,0 1,1-3,1 0,132-134,-135 140,1 1,0-1,-1 1,1-1,-1 1,0 0,1 0,-1-1,0 1,0 0,0 0,0 0,-1 0,1 0,0 1,-1-1,0 0,1 0,-1 0,0 0,0 1,0-1,0 0,-1 0,1 0,-1 0,1 1,-1-1,0 0,1 0,-1 0,-1 1,0 6,-12 107,14-114,0 0,0 0,0 0,0 1,1-1,-1 0,1 0,-1 0,1 0,0 0,0 0,0 0,0 0,0 0,1 0,-1-1,0 1,1 0,-1-1,1 1,0-1,-1 0,1 1,0-1,0 0,0 0,0 0,0 0,0-1,0 1,0 0,0-1,1 0,-1 1,0-1,0 0,0 0,1 0,-1 0,0-1,0 1,0-1,0 1,0-1,1 0,-1 0,0 0,1 0,12-5</inkml:trace>
  <inkml:trace contextRef="#ctx0" brushRef="#br0" timeOffset="-2209.851">1548 1040,'-2'57,"5"-47,1 1,0-1,1-1,0 1,1-1,0 0,0 0,1-1,0 1,1-1,0-1,0 0,0 0,1 0,0-1,0-1,1 1,-1-2,7 3,-9-9,0 0,0-1,-1 0,1 0,-1 0,0-1,0 0,0 0,0-1,-1 1,1-1,-1 0,0-1,-1 1,1-1,-1 0,-1 0,1-1,-1 1,0-1,0 0,-1 1,0-1,0 0,-1 0,1-1,-1-4,2 6,-1-1,1 0,-1 0,0 0,-1 0,0 0,0-1,-1 1,1 0,-2 0,1-1,-1 1,0 0,0 0,-1 0,0 0,-1-3,-7-1</inkml:trace>
  <inkml:trace contextRef="#ctx0" brushRef="#br0" timeOffset="-1279.896">2081 1016,'-38'70,"30"-7,6-38,1-55,1 18,1 1,0-1,0 1,1-1,0 1,1 0,1 0,0 0,0 0,1 1,0-1,1 1,0 0,1 1,0 0,0 0,1 0,0 1,0 0,1 0,0 1,6-3,-13 9,0 1,0-1,0 1,0-1,0 1,1 0,-1 0,0 0,0 0,0 0,0 1,0-1,1 1,-1-1,0 1,0 0,0-1,0 1,0 0,-1 0,1 1,0-1,0 0,-1 1,1-1,-1 1,1-1,-1 1,1 0,-1-1,0 1,0 0,0 0,0 0,0 0,-1 0,1 0,0 0,-1 0,0 0,1 0,-1 1,0-1,0 0,0 0,-1 0,1 0,0 1,-1-1,0 2,-2 12</inkml:trace>
  <inkml:trace contextRef="#ctx0" brushRef="#br0" timeOffset="-869.949">2517 919,'-2'-2,"1"1,-1-1,0 1,1-1,-1 1,0 0,0 0,0 0,0 0,0 0,0 0,0 0,-1 1,1-1,0 1,0-1,0 1,-1 0,1 0,0 0,0 0,-1 0,1 1,0-1,0 1,-1-1,1 1,0 0,0 0,0 0,0 0,0 0,0 0,1 1,-3 0,3-1,0-1,0 1,0 0,0 0,0-1,0 1,0 0,0 0,0 0,0 0,0 0,0 0,1 0,-1 1,0-1,1 0,-1 0,1 0,-1 1,1-1,0 0,-1 1,1-1,0 0,0 1,0-1,0 0,0 1,0-1,1 0,-1 0,0 1,1-1,-1 0,1 1,-1-1,1 0,-1 0,1 0,0 0,0 0,0 0,0 0,-1 0,1 0,0 0,1 0,-1 0,0-1,0 1,0 0,1 0,67 22,-67-23,1 0,-1 1,0-1,0 0,1 1,-1-1,0 1,0 0,0 0,1 0,-1 0,0 0,0 0,-1 1,1-1,0 1,0-1,-1 1,1 0,-1-1,1 1,-1 0,0 0,1 0,-1 0,0 0,0 0,-1 1,1-1,0 0,-1 0,0 1,1-1,-1 0,0 1,0-1,0 0,0 0,-1 1,1-1,-1 0,1 1,-1-1,0 0,0 0,0 0,0 1,-66 93,1-64,50-32</inkml:trace>
  <inkml:trace contextRef="#ctx0" brushRef="#br0" timeOffset="5759.82">7790 315,'-5'-2,"0"1,0 0,0 0,0 0,-1 0,1 1,0 0,0 0,-1 1,1 0,0-1,0 2,0-1,0 0,0 1,0 0,0 0,0 1,1-1,-1 1,1 0,0 0,0 1,0-1,0 1,1 0,-1 0,1 0,-1 2,-3 3,0 0,1 1,0 0,1 0,0 0,0 1,1 0,1 0,0 0,0 0,1 0,-1 10,3-17,0 1,-1-1,1 1,1-1,-1 0,1 1,-1-1,1 0,0 0,1 1,-1-1,1 0,0 0,0 0,0-1,0 1,1 0,0-1,-1 1,1-1,0 0,1 0,-1 0,0-1,1 1,0-1,0 0,-1 0,1 0,0 0,1-1,-1 1,0-1,3 0,11-1,-1 0,1-2,-1 0,1-1,-1-1,0 0,0-1,-1-1,0-1,0 0,0-1,-1-1,0 0,-1-1,0-1,6-6,115-123,-131 135,0-1,0 1,-1-1,0 0,0 0,0 0,-1 0,1 0,-2-1,1 1,-1-1,0 1,0-1,-1 1,0-1,0 0,0 1,-1-1,0 1,0-1,-1 1,0-1,0 1,0 0,-1 0,0 0,-2-3,0 4,1 0,-1 0,0 0,0 1,-1 0,0 0,1 0,-1 0,0 1,-1 0,1 1,0-1,-1 1,0 0,1 1,-1 0,0 0,0 0,0 1,0 0,0 0,1 1,-1 0,-3 1,-158 55,71 11,57-33</inkml:trace>
  <inkml:trace contextRef="#ctx0" brushRef="#br0" timeOffset="6109.809">7911 581,'-17'2,"0"2,0 0,1 1,0 0,0 1,0 1,1 1,-1 0,2 1,0 1,0 0,0 1,1 0,1 1,0 0,1 1,0 0,1 1,0 1,-1 3,7-14,0 0,1 0,-1 0,1 0,0 1,0 0,0-1,1 1,0 0,-1 0,2 1,-1-1,1 0,0 1,0-1,0 0,1 1,-1-1,1 1,1-1,-1 1,1-1,0 1,0-1,1 0,-1 0,1 1,1-1,-1 0,1-1,-1 1,1 0,1-1,-1 0,0 1,1-1,0 0,0-1,0 1,1-1,-1 0,1 0,0 0,2 0,9 0,-1 0,1-1,0-1,0-1,0 0,0-1,0-1,-1 0,1-1,0-1,-1 0,0-1,0-1,-1 0,1-1,-1-1,-1 0,1-1,-1 0,-1-1,0 0,0-1,-1-1,-1 0,0 0,2-3,-9 8,-1 0,1 0,-1 0,0-1,-1 1,0 0,0-1,-1 1,0-1,0 1,0-1,-1 1,0 0,-1-1,0 1,0 0,0 0,-1 0,0 0,0 0,-1 1,0 0,0-1,-1 1,1 1,-1-1,-1 1,1 0,-1 0,1 0,-2 1,1 0,0 0,-1 0,1 1,-1 0,0 0,0 1,-1 0,1 0,0 1,0 0,-1 0,1 1,-1-1,-4 2,-112 19,91-8</inkml:trace>
  <inkml:trace contextRef="#ctx0" brushRef="#br0" timeOffset="6429.806">8492 0,'-19'51,"-13"212,15-28,15-215,1-3</inkml:trace>
  <inkml:trace contextRef="#ctx0" brushRef="#br0" timeOffset="6829.772">8177 387,'178'-122,"9"-22,-146 117,-40 27,0 0,0 0,0 0,0 0,-1 0,1 0,0 1,0-1,0 0,0 1,-1-1,1 0,0 1,0-1,-1 1,1-1,0 1,-1-1,1 1,0-1,-1 1,1 0,-1-1,1 1,-1 0,0 0,1-1,-1 1,0 0,1 0,-1 0,0 0,0-1,0 1,1 0,-1 0,0 0,0 0,0 0,-1-1,1 1,0 0,0 0,0 0,-1 0,1-1,0 1,-1 0,1 0,-1-1,1 1,-1 0,1 0,-9 49,6-44,0 1,0-1,1 1,-1 0,1-1,1 1,-1 0,1 0,1 0,-1 1,1-1,1 0,-1 0,1 0,0 0,1 0,-1 0,1 0,1-1,-1 1,1-1,1 1,-1-1,1 0,0 0,0 0,1-1,-1 0,1 1,1-2,-1 1,1-1,-1 1,1-2,0 1,1-1,0 1,128-9,-101 44,-31-28,3 4</inkml:trace>
  <inkml:trace contextRef="#ctx0" brushRef="#br0" timeOffset="3412.936">4911 1185,'48'-113,"107"-225,-3 39,-152 298,1 0,-1 0,1-1,-1 1,1 0,-1 0,1 0,0 0,0 0,-1 0,1 0,0 0,0 0,0 0,0 0,0 0,0 1,1-1,-1 0,0 1,0-1,0 1,1 0,-1-1,0 1,1 0,-1 0,0-1,0 1,1 0,-1 0,0 1,1-1,-1 0,0 0,1 1,-1-1,0 0,0 1,0 0,1-1,-1 1,0-1,0 1,0 0,0 0,0 0,0 0,0 0,0 0,-1 0,1 0,0 0,0 0,0 1,37 79,-31-62,7 15,7 11,-2 1,-2 0,-2 2,-2 0,-2 1,-3 0,-1 3,-6-49,-1-1,0 1,0-1,0 1,0 0,0-1,-1 1,1-1,-1 1,0-1,0 1,1-1,-2 1,1-1,0 0,0 0,-1 1,1-1,-1 0,0 0,1 0,-1-1,0 1,0 0,0-1,-1 1,1-1,0 0,0 0,-1 0,1 0,-1 0,1 0,-1 0,1-1,-1 0,0 1,1-1,-1 0,1 0,-1 0,0-1,1 1,-1 0,1-1,-1 0,1 0,-1 0,1 0,0 0,-1 0,1 0,-2-2,-25-9,-1-1,2-2,0 0,1-2,0-1,-15-14,-5-3,-55-31,91 58</inkml:trace>
  <inkml:trace contextRef="#ctx0" brushRef="#br0" timeOffset="3939.933">5709 968,'3'0,"0"1,-1-1,1 1,-1 0,1 0,-1 1,1-1,-1 0,0 1,0-1,0 1,0 0,0 0,0 0,0 0,0 0,-1 0,1 0,-1 0,0 1,1-1,-1 1,0-1,0 1,-1-1,1 1,0 0,-1-1,0 1,0 0,0-1,0 1,0 1,-1 97,1-93,-1-1,1 1,-2 0,1-1,-1 1,0-1,0 0,-1 0,0 0,0 0,0 0,-1 0,0-1,-1 0,0 0,1 0,-2 0,1-1,-1 0,0 0,0 0,0-1,0 0,-2 0,5-5,1-1,-1-1,1 1,0 0,0-1,0 1,0-1,0 1,0-1,1 0,-1 0,1 0,0 0,0 0,0 0,0 0,0 0,1-1,0 1,-1 0,1 0,0-1,1 1,-1 0,0 0,1 0,0-1,0 1,0 0,0 0,0 0,2-2,-3 5,13-51,3 1,1 0,3 1,2 1,2 1,5-3,-11 17,2 1,1 1,1 1,2 1,1 1,1 0,8-3,-33 29,0 0,0 1,0-1,-1 1,2 0,-1-1,0 1,0 0,0 0,0-1,1 1,-1 0,1 0,-1 0,1 1,-1-1,1 0,-1 1,1-1,0 1,-1-1,1 1,0 0,-1-1,1 1,0 0,0 0,-1 0,1 1,0-1,-1 0,1 1,0-1,-1 1,1-1,0 1,-1 0,1-1,-1 1,1 0,-1 0,0 0,1 1,-1-1,0 0,0 0,0 1,0-1,0 0,0 1,0-1,0 1,-1 0,1-1,0 1,-1-1,0 1,1 0,-1 0,0-1,0 1,0 0,0 0,-7 26,-2 0,-1 0,-1-1,-1 0,-1-1,-2-1,0 0,-2-1,-1 0,-1-2,0 0,-2-1,-9 6,-12-3,40-31</inkml:trace>
  <inkml:trace contextRef="#ctx0" brushRef="#br0" timeOffset="4439.899">6097 944,'15'-4,"0"0,-1 0,1-2,-1 0,0 0,0-2,-1 1,0-2,-1 0,0 0,0-1,-1 0,0-1,0-1,-2 0,1 0,-2 0,1-2,-2 1,0-1,0 0,-2 0,1 0,-2-1,1-4,-2 13,0 1,-1-1,0 0,0-1,0 1,0 0,-1-1,0 1,-1-1,1 1,-1-1,-1 1,1 0,-1-1,0 1,0-1,-1 1,0 0,0 0,-2-4,0 9,1 0,-1 0,1 1,-1 0,1 0,-1 0,0 0,1 0,-1 1,1-1,-1 1,1 0,0 0,-1 0,1 1,0-1,0 1,0-1,0 1,0 0,0 1,0-1,1 0,-1 1,1-1,-1 1,1 0,0 0,0 0,1 0,-1 0,0 0,1 1,0-1,0 0,0 1,-1 0,1 0,-1 0,1 0,0 0,0-1,1 2,-1-1,1 0,0 0,0 0,0 0,1 0,-1 0,1 0,0 0,0 0,0 0,1-1,-1 1,1 0,0-1,0 1,0-1,1 1,-1-1,1 0,0 0,0 0,0-1,0 1,0-1,0 1,1-1,-1 0,1-1,0 1,-1 0,1-1,0 0,0 0,0 0,0 0,0-1,0 0,0 1,0-2,0 1,0 0,0-1,0 0,4 0,18-3,-25 2,0 1,1 0,-1 0,1 0,-1 0,1 0,0 0,-1 1,1-1,0 1,0-1,-1 1,1-1,0 1,0 0,0 0,-1 0,1 0,0 0,0 0,0 1,-1-1,1 0,0 1,0 0,-1-1,1 1,0 0,-1 0,1 0,-1 0,1 0,-1 0,0 0,1 0,-1 1,0-1,0 1,0-1,0 1,0-1,0 1,0-1,0 1,-1 0,1 0,-1-1,1 1,-1 0,0 0,0-1,1 1,-1 0,0 0,-1 0,1 0,0-1,-1 1,1 0,-1 0,1 0,-16 41,13-37,0 0,0-1,0 2,1-1,0 0,0 0,1 1,0-1,0 1,0-1,1 1,0-1,0 1,1-1,0 1,0-1,0 1,3 5,6 3</inkml:trace>
  <inkml:trace contextRef="#ctx0" brushRef="#br0" timeOffset="4709.881">6750 701,'-8'9,"-7"10,-5 6,0 4,1 0,3 0,4-2,4 0,8-5,3-7</inkml:trace>
  <inkml:trace contextRef="#ctx0" brushRef="#br0" timeOffset="4959.896">6701 363,'-4'-4,"3"-2,1 1</inkml:trace>
  <inkml:trace contextRef="#ctx0" brushRef="#br0" timeOffset="5209.866">7016 169,'-22'148,"-6"360,-15-297,40-202</inkml:trace>
  <inkml:trace contextRef="#ctx0" brushRef="#br0" timeOffset="8139.682">387 1935,'249'-54,"355"-58,5 27,198 13,951-58,28 3,-255 46,-701 42,-531 37,-275 2</inkml:trace>
</inkml:ink>
</file>

<file path=ppt/ink/ink1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47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1,'-30'11,"1"1,0 1,1 1,1 2,0 1,1 1,-20 18,42-32,0-1,1 1,-1 0,1 0,0 0,0 1,0-1,1 1,-1 0,1 0,1 0,-1 0,1 0,-1 0,1 0,1 0,-1 0,1 1,0-1,0 0,0 1,1-1,0 0,0 0,0 0,1 0,-1 0,1 0,1 0,-1 0,1-1,-1 1,1-1,0 0,1 0,0 1,1 2,1 0,0 0,1-1,-1 1,1-1,1-1,-1 1,1-1,0-1,0 1,0-2,1 1,-1-1,1 0,0 0,0-1,0-1,0 0,0 0,4 0,42-2,-31 0</inkml:trace>
</inkml:ink>
</file>

<file path=ppt/ink/ink1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55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44,'260'-12,"-66"-7,-155 11,40 3,-73 9</inkml:trace>
</inkml:ink>
</file>

<file path=ppt/ink/ink1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55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29,'38'4,"32"-2,14-2,-3-1,-10-1,-8-4,-10-1,-8 0,-8 2,-6 1,-7 2</inkml:trace>
</inkml:ink>
</file>

<file path=ppt/ink/ink1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55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626 0,'-45'13,"0"2,1 2,1 2,1 2,0 2,-1 3,11-7,1 2,1 0,1 2,1 2,1 0,-19 25,35-38,0 1,2 1,-1 0,2 1,0-1,1 1,0 1,1 0,1-1,1 2,0-1,1 0,0 1,2 0,0-1,1 4,1-11,1 0,0-1,0 1,1-1,0 1,1-1,0 0,0 0,0 0,1-1,1 1,-1-1,1-1,0 1,1-1,-1 0,1 0,0-1,1 0,0 0,-1-1,1 0,1 0,-1-1,0 0,1 0,0-1,-1 0,1-1,0 0,0 0,4-1,47 6,0-3,0-3,0-2,0-3,-1-3,47-12,23-25,-105 37</inkml:trace>
</inkml:ink>
</file>

<file path=ppt/ink/ink1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2:01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57,'-5'-5,"1"0,-1 0,-1 0,1 1,-1 0,1 0,-1 1,-1-1,1 1,0 1,-1-1,1 1,-1 0,1 1,-1-1,0 1,0 0,0 1,0 0,0 0,0 1,0-1,1 2,-1-1,0 1,1 0,-1 0,1 0,-1 1,-1 1,-8 2,1 0,-1 0,1 1,1 1,-1 1,1 0,1 1,0 0,-5 6,16-15,1 1,0 0,-1-1,1 1,0 0,0 0,0 0,0 0,1 0,-1 0,0 0,1 0,-1 0,1 0,0 0,0 0,0 1,0-1,0 0,0 0,0 0,1 0,-1 0,1 0,0 0,-1 0,1 0,0 0,0 0,0 0,1 0,-1-1,0 1,1 0,-1-1,1 1,-1-1,1 0,0 1,1 0,80 39,85 7,-165-47,0 0,-1 0,1 0,0 0,-1 0,1 0,-1 1,0-1,1 1,-1 0,0-1,0 1,0 0,0 0,0 1,0-1,-1 0,1 1,-1-1,1 1,-1-1,0 1,0 0,0-1,-1 1,1 0,-1 0,1 0,-1-1,0 1,0 0,0 0,0 0,-1 0,1-1,-1 1,0 0,0 0,0-1,0 1,0-1,0 1,-1-1,1 1,-1-1,0 0,1 1,-1-1,0 0,-3 1,-9 10,0-2,-1 1,-1-2,0 0,0-1,-1-1,0 0,0-1,-1-1,0-1,-7 1,-26 11,45-15,-95 17,100-19,0-1,0 1,1 0,-1-1,0 1,0 0,0-1,1 1,-1-1,0 0,1 1,-1-1,0 0,1 1,-1-1,1 0,-1 1,1-1,-1 0,1 0,0 0,-1 0,1 1,0-1,0 0,-1 0,1 0,0 0,0 0,0 0,0 0,0 1,0-1,1 0,-1 0,0 0,0 0,1 0,-1 0,0 1,1-1,-1 0,1 0,-1 1,1-1,-1 0,1 0,0 1,-1-1,1 1,0-1,-1 1,1-1,0 1,0-1,0 1,-1-1,1 1,0 0,0 0,15-14</inkml:trace>
</inkml:ink>
</file>

<file path=ppt/ink/ink1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36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238 1,'-28'34,"2"2,1 1,1 1,3 1,1 1,2 1,2 1,1 0,3 1,-2 14,8-30,1 0,1 0,2 1,0-1,2 1,1-1,2 1,0-1,2 0,5 15,-5-28,0 0,1-1,1 0,0 0,1 0,1-1,-1-1,2 1,0-1,0-1,1 1,54 11,-43-20</inkml:trace>
  <inkml:trace contextRef="#ctx0" brushRef="#br0" timeOffset="1569.608">2356 85,'28'83,"-4"1,-3 2,-5 0,-2 1,-1 53,-13-126,0 0,-1 0,0 0,-1 0,-1 0,0 0,-1 0,-1-1,0 1,0-1,-1 0,-1-1,0 0,-1 0,0 0,-1-1,-1 0,1-1,-1 0,-1-1,-2 2,-34 24,24-21</inkml:trace>
  <inkml:trace contextRef="#ctx0" brushRef="#br0" timeOffset="44329.678">1282 198,'0'9,"-9"14,-4 11,-4 6,-4 5,-3 0,-3 1,-5 4,-4-3,6-4,3-5,1-4,4-3,3-2,3-1,5-1,-1-4,2-7</inkml:trace>
  <inkml:trace contextRef="#ctx0" brushRef="#br0" timeOffset="44615.854">746 198,'99'96,"4"-5,4-4,11-1,72 79,-172-147</inkml:trace>
</inkml:ink>
</file>

<file path=ppt/ink/ink1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47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146 536,'-18'19,"2"2,0 0,0 0,2 2,1 0,1 0,1 1,1 0,-5 21,14-43,0 0,1 1,-1-1,1 0,-1 1,1-1,0 0,0 1,0-1,0 0,0 1,1-1,-1 0,1 1,-1-1,1 0,0 0,0 0,0 0,0 1,0-1,0 0,1-1,-1 1,1 0,-1 0,1-1,0 1,0-1,0 1,-1-1,1 0,1 0,-1 1,0-2,0 1,0 0,0 0,1-1,-1 1,0-1,1 0,0 1,8 0,-1 0,1-1,0 0,0-1,-1 0,1 0,0-1,-1-1,1 0,-1 0,0-1,0 0,0-1,-1 0,1 0,-1-1,-1-1,1 1,-1-1,0-1,-1 0,1 0,-2 0,7-9,-10 11,0 0,0 0,0-1,-1 1,0-1,0 1,-1-1,0 0,0 1,0-1,-1 0,0 0,0 0,-1 1,0-1,0 0,0 1,-1-1,0 1,-1-1,1 1,-1 0,0 0,-1 0,1 0,-1 0,0 1,-1 0,1 0,-1 0,0 0,0 1,-1 0,1 0,-1 0,0 1,0 0,0 0,-1 0,1 1,-1 0,1 0,-1 1,0 0,1 0,-1 0,0 1,-3 0,-10 5</inkml:trace>
  <inkml:trace contextRef="#ctx0" brushRef="#br0" timeOffset="400.51">767 451,'-15'4,"1"0,-1 1,1 1,0 0,0 0,1 2,0 0,0 0,-10 10,22-18,0 1,0 0,-1 0,1 0,0 0,0 0,0 0,0 0,0 0,1 0,-1 1,0-1,0 0,1 0,-1 1,1-1,-1 1,1-1,-1 0,1 1,0-1,0 1,0-1,0 1,0-1,0 1,0-1,0 1,1-1,-1 0,1 1,-1-1,1 1,-1-1,1 0,0 1,0-1,-1 0,1 0,0 0,0 0,0 0,0 1,61 32,-39-23,-19-10,0 1,0 0,0 1,0-1,-1 1,1-1,-1 1,0 0,0 0,0 1,0-1,0 1,-1-1,1 1,-1 0,0 0,0 0,-1 0,1 0,-1 0,0 1,0-1,0 0,-1 1,1-1,-1 1,0-1,0 1,-1-1,0 0,1 1,-1-1,-1 0,1 0,-1 1,1-1,-1 0,0 0,-1-1,1 1,-1 0,-1 1,-2 2,-2-1,1 0,0 0,-1-1,0 0,-1 0,1-1,-1 0,0 0,0-1,0 0,0 0,0-1,-1-1,1 0,-1 0,1 0,-4-2,-12 2</inkml:trace>
  <inkml:trace contextRef="#ctx0" brushRef="#br0" timeOffset="1162.491">1218 112,'-27'25,"2"0,0 2,2 1,1 1,2 1,0 0,2 2,1 0,2 1,1 0,-6 28,15-47,2 0,0 1,1-1,0 0,1 1,1 0,0-1,1 1,1-1,0 1,1-1,0 0,1 0,1 0,0-1,1 1,1-1,0 0,0-1,1 0,1 0,0-1,1 0,4 4,61 21,-52-32</inkml:trace>
  <inkml:trace contextRef="#ctx0" brushRef="#br0" timeOffset="5088.359">3391 0,'27'46,"-2"0,-3 2,-1 0,-3 2,-1 0,-3 1,6 43,-17-78,0-1,-2 1,0-1,0 1,-1-1,-1 1,-1-1,0 1,-1-1,-1 0,0 0,-1 0,-1 0,0-1,-1 0,0 0,-6 6,-3 2,-1 0,-2-1,0-2,-1 1,-1-2,-1-1,0-1,-1 0,-1-2,-21 10,-7 1,33-16</inkml:trace>
  <inkml:trace contextRef="#ctx0" brushRef="#br0" timeOffset="34791.956">2460 85,'-87'86,"4"5,3 3,-19 37,62-76,-2-2,-3-2,-35 34,49-68,17-16</inkml:trace>
  <inkml:trace contextRef="#ctx0" brushRef="#br0" timeOffset="35011.405">1755 198,'38'33,"37"26,15 8,-3-4,-6-6,-8-14,-11-9,-12-6,-4-7,-6-3,-4-4,-4 0,-2-2,-2 1,-1-1,-4-2</inkml:trace>
</inkml:ink>
</file>

<file path=ppt/ink/ink1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2:01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40 452,'-5'29,"-6"14,-2 5,2-6</inkml:trace>
  <inkml:trace contextRef="#ctx0" brushRef="#br0" timeOffset="1">68 57</inkml:trace>
  <inkml:trace contextRef="#ctx0" brushRef="#br0" timeOffset="2">266 791,'128'-198,"-61"77,-65 121,0 0,-1 0,1 0,-1 0,1 0,-1 0,1 1,-1-1,1 0,-1 1,1-1,-1 1,1 0,-1-1,1 1,-1 0,0 0,0 0,1 0,-1 0,0 0,0 0,0 1,0-1,0 0,0 0,-1 1,1-1,0 1,-1-1,1 1,-1-1,1 1,-1-1,0 1,1-1,-1 1,0-1,0 1,0-1,-1 1,1 0,0-1,0 1,3 9,-1-4,0 0,1-1,0 1,0-1,0 0,0 0,1 0,0-1,1 1,-1-1,1 0,0 0,0-1,0 1,1-1,0 0,0 0,0-1,0 0,0 0,1-1,-1 1,1-1,0-1,-1 1,1-1,0 0,0-1,0 0,0 0,0 0,0-1,0 0,-1 0,7-2,-7-2,0 0,-1 0,0 0,1-1,-2 1,1-1,-1-1,1 1,-2 0,1-1,-1 0,0 0,0 0,-1 0,0 0,1-7,9-21,-5 16</inkml:trace>
  <inkml:trace contextRef="#ctx0" brushRef="#br0" timeOffset="3">1140 1,'-21'29,"0"1,2 1,1 1,2 0,1 2,1-1,2 2,2 0,1 0,1 1,3 0,0 0,2 30,2-59,1 0,0 1,1-1,0 0,0 0,1 0,-1 1,2-1,-1-1,1 1,0 0,0-1,1 1,0-1,0 0,0 0,1-1,0 1,0-1,0 0,1 0,-1-1,1 1,1-2,-1 1,0 0,1-1,0 0,-1-1,1 0,0 0,1 0,5 0,15 1,-3-3</inkml:trace>
  <inkml:trace contextRef="#ctx0" brushRef="#br0" timeOffset="26623.51">1847 114,'-166'229,"32"-63,1-31,123-126,3-4</inkml:trace>
  <inkml:trace contextRef="#ctx0" brushRef="#br0" timeOffset="26890.266">1480 85,'12'31,"1"0,1-1,2 0,2-2,0 0,2 0,0-2,2-1,1 0,4 0,-7-7,2-1,1-1,0-1,1-1,0-1,5 1,-8-4,-4 1</inkml:trace>
</inkml:ink>
</file>

<file path=ppt/ink/ink1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2:2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1 565,'38'0,"18"0,4 0,-4 0,-10-5,-10-1,-9-1</inkml:trace>
  <inkml:trace contextRef="#ctx0" brushRef="#br0" timeOffset="233.314">283 226,'-9'38,"-9"33,-1 8,3-5,9-9,6-11,3-11,5-6,2-6,5-8,-1-8</inkml:trace>
  <inkml:trace contextRef="#ctx0" brushRef="#br0" timeOffset="847.169">594 395,'-17'19,"1"1,1 0,1 0,1 2,0 0,2 0,1 1,0 0,2 1,1 0,1 0,-3 22,9-43,0 0,0 1,0-1,0 0,0 1,1-1,-1 0,1 1,0-1,0 0,1 0,-1 0,1 0,-1 0,1 0,0 0,0 0,0-1,0 1,1-1,-1 1,1-1,-1 0,1 0,0 0,0 0,0-1,0 1,0-1,0 0,0 0,1 0,-1 0,5 1,-1-1,1 0,0 0,0-1,0 0,0 0,-1-1,1 0,0 0,0-1,-1 0,1 0,5-3,2-4,0-1,0 0,-1 0,-1-2,0 0,0 0,-1-1,-1-1,0 0,-1-1,5-9,31-37,-30 44,0-1,-1-1,0 0,-2-1,0 0,-1-1,-1 0,-1-1,-1 0,-2-1,0 0,-1 0,-1 0,-1-1,-1 0,-1 0,-1-4,-1 23,-1 0,1 0,-1 0,0 0,0 0,0 0,-1 0,1 1,-1-1,0 0,-1 1,1 0,-1-1,0 1,0 0,0 0,-1 1,1-1,-1 1,0 0,0 0,0 0,0 0,0 1,-1-1,0 1,1 0,-1 1,0-1,0 1,1 0,-1 0,0 0,0 1,0 0,0 0,0 0,0 0,0 1,-1 0,-8 6,1 0,1 1,-1 1,2 0,-1 1,1 0,0 0,1 1,0 1,1-1,1 2,0-1,0 1,1 0,1 1,0 0,1 0,0 0,1 0,1 1,0 3,-4 23,2 1,2 0,2 0,1 0,6 28,22 93,2 42,-38-54,8-139</inkml:trace>
  <inkml:trace contextRef="#ctx0" brushRef="#br0" timeOffset="1211.097">1186 1,'18'21,"-1"1,0 0,-2 2,-1 0,-1 0,9 23,-12-22,-1 1,-1 0,-1 0,-2 0,0 1,-2 0,-1 0,-1 0,-1 0,-2 0,0-1,-2 1,-1 0,-1-1,-1 0,-2 0,0-1,-2 0,-1-1,0 0,-7 7,-114 162,118-179,2-4</inkml:trace>
  <inkml:trace contextRef="#ctx0" brushRef="#br0" timeOffset="3993.834">1496 875,'-19'34,"-21"20,-8 2,-1-5,3-11,5-7,4-9,4-4,7-6</inkml:trace>
</inkml:ink>
</file>

<file path=ppt/ink/ink1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2:39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35 650,'-8'25,"1"0,1 1,1 0,1 0,1 0,2 1,1-1,1 15,-1-33,0 0,1 0,-1 0,1 0,1-1,0 1,0 0,0-1,1 1,0-1,1 0,-1 0,1 0,1-1,-1 1,1-1,0 0,0 0,1-1,0 0,0 0,0 0,1-1,0 1,0-1,-1-4,-1 1,1-1,-1-1,1 1,-1-1,1 0,-1 0,1 0,-1-1,0 0,0 0,0 0,0-1,0 1,0-1,0 0,-1-1,0 1,0-1,0 0,0 0,0 0,1-3,17-14,90-75,-110 96,-1-1,0 0,1 1,-1-1,1 1,-1-1,1 1,-1-1,1 1,0 0,-1 0,1 0,-1 0,1 0,-1 0,1 1,-1-1,1 0,-1 1,1-1,-1 1,1 0,-1-1,1 1,-1 0,0 0,0 0,1 0,-1 0,0 0,0 0,0 0,0 0,0 1,0-1,0 0,-1 1,1-1,0 2,23 68,-18-49,-6-17,1 0,0 0,1-1,-1 1,1-1,0 1,0-1,1 0,-1 0,1 0,0 0,0 0,0 0,0-1,1 0,0 1,-1-1,1-1,0 1,0 0,1-1,-1 0,0 0,1 0,0-1,-1 0,1 1,0-1,-1-1,1 1,3-1,2-2,1 0,-1 0,0-1,0-1,0 0,0 0,-1-1,0 0,0 0,0-1,0 0,-1-1,0 0,-1 0,1-1,-1 0,-1 0,0-1,0 0,0 0,-1 0,-1 0,3-8,3-1,-1 1,-1-2,0 1,-2-1,0 0,-1 0,-1 0,-1-1,0-1,-2-4</inkml:trace>
  <inkml:trace contextRef="#ctx0" brushRef="#br0" timeOffset="1119.03">1136 0,'-36'200,"-9"198,42-354,2-1,2 1,1-1,3 1,1-1,12 42,-18-83,0 1,0 0,1-1,-1 1,1-1,-1 1,1-1,0 1,0-1,0 1,1-1,-1 0,0 0,1 1,-1-1,1 0,0 0,0-1,0 1,0 0,0-1,0 1,0-1,1 1,-1-1,0 0,1 0,-1 0,1 0,-1-1,1 1,0-1,-1 1,1-1,-1 0,1 0,0 0,-1-1,1 1,-1 0,2-1,7-6,0 1,0-2,-1 1,-1-2,1 1,-1-1,0 0,-1-1,0 0,0-2,32-35,-31 38,-9 6,1 1,0-1,0 1,1 0,-1 0,0 0,1-1,0 1,-1 0,1 1,0-1,0 0,0 1,0-1,0 1,0-1,0 1,1 0,-1 0,0 0,1 0,-1 0,1 1,-1-1,1 1,-1-1,1 1,-1 0,1 0,0 0,-1 1,1-1,-1 0,1 1,-1 0,1 0,-1-1,0 1,1 1,-1-1,0 0,0 1,1 0,27 57,-29-52,1-1,0 1,0-1,1 1,0-1,0 0,0 0,1-1,0 1,0-1,1 0,-1 0,1 0,0 0,0-1,1 0,-1 0,1 0,0-1,0 0,0 0,0 0,1-1,-1 0,1 0,2-1,6-3,1 0,0-2,-1 0,1-1,-1 0,-1-2,1 1,-1-2,0 0,0-1,-1 0,-1-1,1 0,-2-1,10-10,26-52,-46 71,0 0,0 0,-1 0,1 0,-1-1,1 1,-1 0,0 0,0-1,0 1,0 0,-1 0,1-1,-1 1,1 0,-1 0,0 0,1 0,-1 0,0 0,-1 0,1 0,0 0,0 0,-1 0,1 1,-1-1,0 1,1-1,-1 1,0-1,0 1,0 0,0 0,0 0,-1 0,-2-1,1 1,0 0,-1 0,1 0,-1 1,1 0,0 0,-1 0,1 0,-1 0,1 1,-1 0,1 0,0 0,-1 1,1-1,0 1,0 0,0 0,0 1,1-1,-1 1,1 0,-1 0,1 0,0 0,0 0,0 1,0 0,-6 8,0 0,1 0,0 0,1 1,1 0,0 0,0 1,-1 7,5-15,0 0,0 0,0 0,1 0,0 1,0-1,1 0,-1 0,1 1,1-1,-1 0,1 0,0 1,1-1,-1 0,1 0,0 0,1 0,0-1,-1 1,2-1,-1 1,1-1,0 0,0-1,0 1,0-1,1 1,0-1,0 0,0-1,0 0,1 1,-1-2,1 1,0-1,0 1,0-2,2 2,23 1,0-2,0 0,0-2,0-2,0 0,0-2,-1-2,0-1,3-1,4-6,1-1,-2-2,0-2,-1-1,-1-2,-1-1,23-22,-33 27,-2-1,-1-1,0-1,-1-1,-2-1,0 0,-1-1,-2-1,0 0,-2-1,0 0,-2-1,1-10,-9 35,-1-1,0 1,0 0,0-1,-1 0,1 1,0-1,-1 1,0-1,0 0,1 1,-2-1,1 0,0 1,0-1,-1 1,0-1,1 1,-1-1,0 1,0-1,0 1,-1-1,1 1,0 0,-1 0,0 0,1 0,-1 0,0 0,0 0,0 1,0-1,-1 1,1-1,0 1,0 0,-1 0,1 0,-1 0,1 0,-1 0,0 1,0 0,-10 1,0 2,0 0,0 0,0 1,0 1,1 0,0 1,0 0,0 1,1 0,0 1,1 0,-1 0,2 2,-1-1,1 1,0 0,1 1,-3 5,9-14,1-1,-1 1,0-1,1 1,-1 0,1 0,0 0,-1 0,1 0,0 0,0 0,0 0,0 0,1 0,-1 0,1 1,-1-1,1 0,0 1,0-1,0 0,0 1,0-1,0 0,1 0,-1 1,1-1,0 0,-1 0,1 0,0 0,0 0,0 0,1 0,-1 0,0 0,1 0,-1 0,3 0,7 2,0-2,0 1,0-2,0 1,1-2,-1 1,0-2,1 1,-1-2,0 1,0-2,0 1,0-1,1-1,17-3,20-8,-39 12,0-1,-1 1,1 0,0 1,0 0,1 1,-1 0,0 1,0 0,7 1,-13 1,1 1,-1-1,1 1,-1 0,0 0,-1 1,1-1,0 1,-1 0,0 0,0 0,0 0,0 1,-1-1,1 1,-1-1,-1 1,1 0,0 0,-1 0,0 0,0 0,-1 0,0 0,1 0,-2 0,1 0,0 0,-1 1,-1 0,12 67,-5-67,1 0,0 0,0-1,0 0,0 0,1-1,0 0,0 0,0 0,0-1,1 0,-1 0,1-1,0 0,0-1,-1 1,1-1,0-1,0 0,5 0,6-1,0 0,0-2,-1 0,1-1,-1-1,1 0,-1-2,-1 0,1-1,-2 0,1-2,12-9,-18 13,0 0,-1-1,0-1,0 0,-1 0,0-1,0 0,-1-1,0 0,-1 0,0 0,0-1,-1 0,-1-1,0 1,0-1,-1 0,-1 0,0 0,-1-1,1-7,-3 16,0 0,-1 0,0 1,0-1,0 0,0 1,0-1,-1 1,1-1,-1 1,0 0,0-1,0 1,-1 0,1 0,-1 1,1-1,-1 1,0-1,0 1,0 0,-1 0,1 0,0 0,-1 1,1-1,-1 1,1 0,-1 0,0 0,0 1,1-1,-1 1,0 0,0 0,0 0,1 0,-1 1,0 0,1 0,-1 0,0 0,1 0,-1 1,1-1,-1 1,1 0,-3 2,-5 3,0 1,0 1,0 0,1 0,1 1,0 0,0 1,1 0,0 0,1 1,0 0,1 0,0 1,1 0,0 0,1 0,1 0,0 1,1-1,0 1,1-1,1 1,0 5,1-8,0-1,1 0,0 1,0-1,1 0,1-1,-1 1,2 0,-1-1,1 0,1 0,0 0,0-1,0 0,1 0,1-1,-1 1,1-2,0 1,1-1,-1 0,1-1,0 0,8 3,9 3,-1-1,1-1,0-2,1 0,0-2,0-1,0-1,26-1,-17-2,-5 0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4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0,'0'44,"5"32,1 9,0 0,-1-10,-2-9,0-10,-2-10,-1-8,0-5,0-5,5-1,1-1,0 1,-1-5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1:39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1,'4'2,"-1"0,0 1,0 0,0-1,0 1,0 0,-1 0,1 1,-1-1,0 1,0-1,0 1,-1-1,1 1,-1 0,0 0,0 0,0 0,-1 0,1 0,-1 0,0 1,6 56,-3 0,-2 0,-3 0,-3-1,-4 12,-3 252,12-325,0 0,0-1,1 1,-1 0,0 0,1 0,-1 0,1 0,-1 0,1 0,0 0,-1 0,1 0,0 0,0 1,-1-1,1 0,0 0,0 1,0-1,0 0,0 1,0-1,0 1,0-1,0 1,0 0,1 0,-1-1,0 1,0 0,0 0,0 0,0 0,1 0,-1 0,0 0,0 1,0-1,0 0,0 1,0-1,0 0,0 1,0 0,0-1,0 1,0-1,0 1,0 0,0 0,0 0,-1-1,1 1,0 0,-1 0,1 0,0 0,-1 0,0 0,1 0,-1 0,1 1,-1 0,10-20</inkml:trace>
</inkml:ink>
</file>

<file path=ppt/ink/ink1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2:42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602 66,'-2'-4,"0"0,0 0,0 0,0 0,-1 1,1-1,-1 1,0 0,0-1,0 1,-1 1,1-1,-1 0,0 1,1 0,-1 0,0 0,0 0,0 0,-1 1,1 0,0 0,0 0,-1 0,1 1,-1 0,1 0,-1 0,-7 0,0 1,-1 0,1 0,0 2,0-1,0 1,0 1,1 0,-8 5,-11 4,1 2,0 1,2 2,-1 0,2 2,1 1,0 1,2 1,1 1,0 1,2 0,-8 15,22-28,0-1,1 1,1-1,-1 1,2 0,0 1,0-1,1 1,1-1,0 1,1 0,0-1,1 1,0 0,1-1,0 1,1-1,1 0,0 0,0 0,1 0,1-1,0 0,0 0,1 0,1-1,0 0,0-1,1 1,0-2,1 1,6 4,9 0,2 0,0-1,0-2,0-1,2-1,-1-1,1-2,-1 0,1-2,1-2,-1 0,0-2,0-1,0-2,0 0,-1-2,11-4,210-65,-225 67</inkml:trace>
  <inkml:trace contextRef="#ctx0" brushRef="#br0" timeOffset="816.661">1447 263,'370'0,"-151"-34,-201 33</inkml:trace>
  <inkml:trace contextRef="#ctx0" brushRef="#br0" timeOffset="1064.812">1476 603,'48'4,"35"2,13 0,-5-1,-13-1,-11-2,-11-1,-11-1,-8 0,-5 0,-9 0</inkml:trace>
</inkml:ink>
</file>

<file path=ppt/ink/ink1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2:46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464 5,'-10'0,"-3"-2,-1 1,0 0,0 1,0 0,0 1,0 1,0 0,1 1,-1 1,1 0,0 1,0 0,0 1,1 0,-1 1,2 0,-1 1,1 0,0 1,0 2,-4 11,1 2,1-1,2 2,0 0,2 0,0 1,2 0,1 0,1 1,0 9,5-36,-20 311,1-115,-5-80,9-30,17-84,0 1,0-1,0 0,0 0,1 0,-1-1,1 1,-1-1,1 1,-1-1,1 0,0 0,-1 0,1 0,0 0,0-1,0 1,0-1,0 0,0 0,0 0,0 0,-1 0,1-1,0 1,0-1,0 0,0 0,-1 0,1 0,0 0,0-1,1 1,109-31,-79 20,0 2,1 2,0 1,0 2,25-1,-4 6,-32 0</inkml:trace>
  <inkml:trace contextRef="#ctx0" brushRef="#br0" timeOffset="2756.134">718 1162,'314'-399,"-118"130,-195 267,0 0,0 1,0-1,0 0,1 0,-1 1,1-1,-1 1,1-1,-1 1,1 0,0 0,-1 0,1 0,0 0,0 0,0 0,0 0,0 1,0-1,0 1,0 0,0-1,0 1,0 0,0 0,1 0,-1 0,0 1,0-1,0 1,0-1,0 1,0 0,0-1,0 1,-1 0,1 0,0 1,0-1,-1 0,1 0,-1 1,1-1,-1 1,1 0,-1-1,35 121,-31-89,77 294,-52-226,-24-65,-6-35,0-1,0 1,-1-1,1 1,0-1,0 1,0-1,-1 0,1 1,0-1,0 1,-1-1,1 0,0 1,-1-1,1 0,-1 1,1-1,0 0,-1 0,1 1,-1-1,1 0,-1 0,1 0,0 0,-1 1,1-1,-1 0,1 0,-1 0,1 0,-1 0,1 0,-1 0,1 0,-1-1,1 1,-1 0,1 0,-1 0,1 0,0-1,-1 1,1 0,-1 0,1-1,0 1,-1 0,1-1,0 1,-1 0,1-1,0 1,-1-1,1 1,0 0,0-1,0 1,-1-1,1 1,0-1,0 1,0-1,0 1,0-1,0 1,0-1,0 1,0-1,-13-14,-23-26,0 2,-3 2,-1 1,-42-29,68 55,-1 1,1 0,-1 1,-1 1,1 0,-1 1,-1 1,1 1,-1 0,1 1,-1 1,0 0,-9 1,-2 1,4 1</inkml:trace>
  <inkml:trace contextRef="#ctx0" brushRef="#br0" timeOffset="3237.971">1594 288,'158'-69,"-80"55,-76 14,-1 0,1 0,-1 0,1 1,0-1,-1 0,1 0,-1 1,1-1,-1 1,1 0,-1-1,1 1,-1 0,0 0,1 0,-1 0,0 0,0 0,0 0,0 0,0 1,0-1,0 0,0 0,0 1,0-1,-1 1,1-1,-1 1,1-1,-1 1,1-1,-1 1,0 0,0-1,0 1,0-1,0 1,0 0,0-1,-1 1,1-1,-1 1,1-1,-1 1,-2 7,0 0,-1 0,0 0,-1 0,0-1,-1 0,1 0,-1 0,-1-1,0 0,0 0,0-1,0 1,-3-1,-41 45,51-51,-1 1,1-1,-1 1,1 0,-1-1,1 1,-1 0,1-1,0 1,-1 0,1 0,0-1,0 1,-1 0,1 0,0 0,0 0,0-1,0 1,0 0,0 0,0 0,0-1,1 1,-1 0,0 0,0 0,1-1,-1 1,1 0,-1-1,0 1,1 0,-1-1,1 1,-1 0,1-1,0 1,-1-1,1 1,0-1,-1 1,1-1,0 0,-1 1,1-1,0 0,0 1,0-1,-1 0,1 0,0 0,0 0,0 0,-1 0,1 0,0 0,0 0,0 0,59 4,-55-5,257-2,-238 3</inkml:trace>
  <inkml:trace contextRef="#ctx0" brushRef="#br0" timeOffset="3490.127">2073 739,'33'5,"27"1,6 0,-2-6,-8-3,-8-1,-8 1,-5 0,-5-4,-1-6,-7 0</inkml:trace>
  <inkml:trace contextRef="#ctx0" brushRef="#br0" timeOffset="3721.915">2412 372,'-10'43,"-3"24,1 10,2-3,3-9,3-12,2-9,1-7,1-6,0-3,1-1,-1-1,1 0,-1-4</inkml:trace>
</inkml:ink>
</file>

<file path=ppt/ink/ink1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2:50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57 621,'0'43,"0"38,0 11,0-6,0-13,0-9,0-11,0-9,0-8,0-4,0-4,0-1,0-6</inkml:trace>
  <inkml:trace contextRef="#ctx0" brushRef="#br0" timeOffset="482.792">1 621,'255'-50,"-252"49,1-1,0 1,-1 1,1-1,0 0,0 1,-1 0,1 0,0 0,0 0,0 1,-1 0,1-1,0 1,-1 0,1 1,-1-1,1 1,-1 0,0-1,1 2,-1-1,0 0,0 0,-1 1,1 0,0-1,-1 1,0 0,1 0,-1 1,0-1,-1 0,1 1,-1-1,1 1,-1-1,0 1,0 0,-1 0,1-1,-1 2,-2 9,-1 0,0-1,-1 1,0-1,-1 0,-1 0,0 0,0-1,-2 0,1 0,-2 0,-8 8,-33 55,49-72,0-1,-1 1,1 0,0 0,0 0,0 0,1 0,-1 0,1 0,0 0,0 1,0-1,0 0,0 0,1 0,-1 0,1 0,0 0,0 0,0 0,0 0,1 0,-1-1,1 1,-1 0,1-1,0 0,0 1,0-1,1 0,-1 0,0 0,1 0,-1 0,1 0,0-1,1 1,112 43,-13-9,-101-35,0 0,0 0,0 1,0-1,0 0,0 1,0-1,0 1,0 0,-1-1,1 1,-1 0,1 0,-1 0,0 0,0 0,0 1,0-1,0 0,0 0,-1 1,1-1,-1 0,1 1,-1-1,0 1,0-1,0 0,0 1,-1-1,1 1,0-1,-1 0,0 1,0-1,1 0,-2 0,1 0,0 1,0-1,0 0,-2 0,-4 8,-2-2,1 1,-1-1,0-1,-1 1,0-2,0 1,-1-1,-1 0,-12 8,11-5,0-1,0 0,-1-1,0 0,0-1,-1-1,0 0,0-1,0-1,0 0,-1-1,1 0,-1-2,-6 0,4-6</inkml:trace>
  <inkml:trace contextRef="#ctx0" brushRef="#br0" timeOffset="878.263">734 338,'26'0,"-19"-2,-1 1,0 1,1-1,-1 1,1 0,-1 0,0 1,1 0,-1 0,0 1,0-1,0 1,0 1,0-1,0 1,0 0,-1 0,0 1,1-1,-1 1,0 1,-4-1,0 0,0-1,-1 1,1 0,-1 0,0 0,0 0,-1 0,1 0,-1 0,0 0,0 0,0 0,0 0,0-1,-1 1,0-1,0 1,0-1,0 1,-1-1,1 0,-1 0,0 0,-1 1,-6 9,-22 29,23-32,0 1,1 0,0 0,1 0,0 1,1 0,0 1,1-1,-1 7,5-17,1 1,-1-1,1 0,0 0,0 0,0 0,0 0,0 0,1 0,-1 0,1 0,-1 0,1 0,0 0,-1 0,1 0,0 0,0-1,1 1,-1 0,0-1,1 1,-1 0,1-1,-1 0,1 1,-1-1,1 0,0 0,0 0,0 0,0 0,-1 0,1-1,0 1,0-1,0 1,1-1,-1 0,90 5,-76-6,13 0,-4 0</inkml:trace>
  <inkml:trace contextRef="#ctx0" brushRef="#br0" timeOffset="3236.679">1158 311,'251'0,"-248"1,1-1,-1 1,0 0,0-1,0 2,0-1,0 0,0 0,0 1,0 0,-1-1,1 1,0 0,-1 1,0-1,1 0,-1 1,0-1,0 1,0-1,-1 1,1 0,-1 0,1 0,-1 0,0 0,0 0,0 0,-1 0,1 1,-1-1,0 0,0 4,-11 111,-55 288,56-325,4 1,3 1,4 26,0-22,0-86,-1-1,0 1,1-1,-1 1,0 0,1-1,-1 1,0 0,0 0,0-1,1 1,-1 0,0 0,0-1,0 1,0 0,0 0,-1-1,1 1,0 0,0 0,0-1,-1 1,1 0,0-1,-1 1,1 0,0-1,-1 1,1-1,-1 1,1 0,-1-1,1 1,-1-1,0 0,1 1,-1-1,0 1,1-1,-1 0,0 1,1-1,-1 0,0 0,0 0,1 0,-1 0,0 1,1-1,-1 0,0 0,0-1,1 1,-1 0,0 0,0 0,1 0,-1-1,0 1,1 0,-2-1,-15-5,-1 0,0 1,-1 1,1 1,-1 1,1 0,-1 2,0 0,-17 2,-82 35,96-28</inkml:trace>
  <inkml:trace contextRef="#ctx0" brushRef="#br0" timeOffset="3699.027">1863 0,'-5'5,"-6"11,-1 7,1 6,-3 1,3 2,-4-1,2-1,-2 0,2 0,3-2,-2-4,2-2,1 0,-1-4,0-5</inkml:trace>
  <inkml:trace contextRef="#ctx0" brushRef="#br0" timeOffset="3951.295">2202 28,'-38'34,"-23"20,-5 11,3-1,8-6,9-9,6-7,6-12,9-5,8-3,3 1,3 0,4-3</inkml:trace>
  <inkml:trace contextRef="#ctx0" brushRef="#br0" timeOffset="4314.92">1948 480,'5'-1,"35"-6,-1 1,1 2,0 2,20 1,-59 1,0-1,0 1,0 0,0-1,0 1,0 0,0-1,0 1,0 0,0 0,0 0,0 0,0 0,0 0,1 0,-1 0,0 1,0-1,0 0,0 1,0-1,0 1,0-1,0 1,0-1,-1 1,1 0,0-1,0 1,0 0,-1 0,1 0,0-1,-1 1,1 0,-1 0,1 0,-1 0,1 0,-1 0,0 0,1 0,-1 0,0 0,0 0,0 1,0-1,0 0,0 0,0 0,0 0,0 0,0 0,-1 0,1 0,-1 0,1 0,0 0,-1 0,1 0,-1 0,0 0,1 0,-1-1,0 2,-70 67,59-59,-1 1,2 0,-1 0,1 1,1 1,0 0,1 0,1 1,0 0,0 1,7-13,1-1,-1 1,1 0,-1-1,1 1,-1 0,1 0,0-1,0 1,0 0,0 0,0-1,0 1,1 0,-1 0,1-1,-1 1,1 0,-1-1,1 1,0-1,0 1,0-1,0 1,0-1,0 1,0-1,0 0,1 0,-1 1,1-1,-1 0,0 0,1-1,0 1,-1 0,1 0,-1-1,1 1,0-1,0 1,-1-1,1 0,1 0,83 3,3-22,-63 13</inkml:trace>
</inkml:ink>
</file>

<file path=ppt/ink/ink1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3:11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274 244,'-29'18,"0"2,2 0,1 2,0 0,2 2,0 1,-18 26,36-43,1-1,0 1,0 0,1 1,0-1,0 1,1 0,0 0,1 0,0 0,0 0,1 0,0 1,1-1,0 0,1 1,-1-1,2 0,-1 1,1-1,1 0,0 0,0 0,0-1,1 1,1-1,-1 0,1 0,1 0,0-1,1 0,1-1,0 0,1-1,-1 0,1 0,0-1,0 0,0-1,1 0,-1 0,1-1,0 0,0 0,-1-1,1-1,0 0,0 0,0-1,0 0,4-1,12-7,-1-1,0-1,-1-2,0 0,0-1,-2-1,0-2,-1 0,0-1,-2-1,0-1,-1 0,-1-2,-1 0,-1-1,-1 0,-1-1,9-21,-16 30,0 0,0 0,-2-1,0 0,0 1,-2-1,0 0,-1 0,0-1,-1 1,-1 0,-1 0,0 0,-2-4,2 11,-1 0,1 0,-2 0,1 0,-1 0,0 1,-1 0,0 0,-1 0,1 0,-1 1,-1 0,0 0,1 1,-2 0,1 0,-1 0,0 1,0 1,-1-1,1 1,-1 0,0 1,-7-2,10 4,-1 0,0 0,0 1,0 0,0 0,0 0,0 1,0 0,1 0,-1 1,0 0,1 0,-1 1,1 0,0 0,-1 0,2 1,-1-1,0 2,1-1,0 0,0 1,-3 3,-4 5,0 1,1 0,1 1,0 0,1 0,1 1,0 0,-3 12,-3 15,1 0,2 1,3 0,1 0,2 1,2-1,2 1,2 0,2 0,2-1,2 1,2-1,7 17,68 239,-82-292,0 0,-1 1,-1-1,1 1,-1 0,-1-1,0 1,0-1,0 1,-1-1,0 0,-1 1,0-1,0-1,-1 1,0 0,0-1,-1 0,0 0,0 0,-1 0,0-1,0 0,0 0,-1-1,1 1,-1-2,-5 4,-2-3,3-5</inkml:trace>
</inkml:ink>
</file>

<file path=ppt/ink/ink1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3:11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83,'28'-5,"30"-1,9 0,-2-4,-2 0,-8 2,-3 2,-5 2,-7 1,-5-2,-3-2,-3 2,-1 0,-6 2</inkml:trace>
</inkml:ink>
</file>

<file path=ppt/ink/ink1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3:12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29,'38'5,"32"1,10 0,-1-6,-8-3,-7-1,-9 1,-9 0,-8-4,-5-1,-4 1,-2 2,-1 2,-4 1</inkml:trace>
</inkml:ink>
</file>

<file path=ppt/ink/ink1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3:10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472 453,'-180'17,"22"18,156-35,1 0,-1 0,1 1,-1-1,1 0,0 0,-1 1,1-1,-1 1,1-1,0 1,0 0,-1-1,1 1,0 0,0 0,0 0,0 0,0 0,0 0,0 0,0 0,0 0,0 0,1 1,-1-1,0 0,1 1,-1-1,1 0,0 1,-1-1,1 1,0-1,0 1,0-1,0 0,0 1,0-1,0 1,0-1,1 1,-1-1,1 0,-1 1,1-1,-1 0,1 1,0-1,-1 0,1 0,0 0,0 0,0 1,5 4,0 1,0-1,0-1,1 1,0-1,0 0,0-1,0 1,1-1,0-1,0 0,0 0,2 0,48 24,-56-27,0 1,0 0,0 0,0 0,0 0,-1 1,1-1,0 0,-1 1,1-1,-1 1,0-1,0 1,1 0,-1 0,0-1,0 1,-1 0,1 0,0 0,0 0,-1 0,0 0,1 0,-1 0,0 1,0-1,0 0,0 0,0 0,-1 0,1 0,0 0,-1 0,0 0,1 0,-1 0,0 0,0 0,-1 0,-60 65,55-61,-166 152,170-157,0 0,0 1,0-1,0 1,1 0,-1-1,1 1,-1 0,1 1,0-1,0 0,0 1,0-1,0 1,0 0,1-1,0 1,-1 0,1 0,0 0,0 0,0 0,1 0,-1 0,1 1,0-1,0 0,0 0,0 0,0 0,1 0,-1 1,1-1,0 0,0 0,0 0,0 0,1-1,-1 1,1 0,0 0,-1-1,1 1,2 0,8 3,1-1,0-1,1 0,-1-1,0 0,1-1,0-1,0 0,-1 0,1-2,0 0,0 0,-1-1,1-1,-1 0,0-1,1-1,-2 0,1 0,4-4,-7 4,0 0,0-1,-1 0,0-1,0 0,0-1,-1 0,0 0,0 0,-1-1,0 0,3-8,1 2</inkml:trace>
  <inkml:trace contextRef="#ctx0" brushRef="#br0" timeOffset="368.229">246 1,'17'630,"-10"-546,-3 0,-4 0,-10 72,-26 109,0-71,33-170</inkml:trace>
</inkml:ink>
</file>

<file path=ppt/ink/ink1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3:14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762 319,'-62'73,"51"-56,-22 42,2 1,3 2,-15 50,-32 70,-89 157,162-336,-1 0,1 0,1 0,-1 0,0 1,1-1,-1 1,1-1,0 1,0 0,1-1,-1 1,1 0,0 0,0-1,0 1,0 0,0 0,1-1,0 1,0 0,0-1,0 1,1-1,-1 1,1-1,0 0,0 1,0-1,0 0,1 0,-1-1,1 1,0 0,-1-1,1 1,0-1,1 0,-1 0,3 1,144 24,-119-25,0-1,0-2,0-1,0-2,0-1,-1-1,1-2,18-7,-45 14,-1 1,1-1,-1 0,1 0,-1-1,0 1,0-1,1 1,-1-1,0 0,0 0,-1 0,1-1,0 1,-1-1,0 1,1-1,-1 0,0 0,0 0,-1 0,1 0,0-1,0-1,-2-10</inkml:trace>
  <inkml:trace contextRef="#ctx0" brushRef="#br0" timeOffset="246.2">1 742,'47'0,"46"0,20 0,2 0,-6 0,-10 0,-14 0,-11 0,-9 0,-5 0,-4 0,-6 0,-2 0,-10 0</inkml:trace>
  <inkml:trace contextRef="#ctx0" brushRef="#br0" timeOffset="695.985">1609 771,'-43'12,"0"2,0 2,2 2,0 1,1 3,1 1,1 1,-15 15,39-28,0 0,1 1,1 0,0 1,0 1,2 0,-1 0,-3 9,10-17,1 1,0-1,0 1,1-1,-1 1,2 0,-1 0,1 0,0 0,0 0,1 0,0 0,0 0,1 0,-1 0,2 0,-1 0,1 0,0 0,0 0,1-1,1 2,1-3,-1-1,1 0,1 0,-1 0,1-1,-1 0,1 0,0 0,0-1,0 0,1 0,-1 0,0-1,1 0,-1 0,1-1,-1 0,1 0,-1 0,1-1,-1 0,0 0,1-1,-1 1,0-1,0-1,0 1,0-1,0 0,4-4,31-14,-1-3,-1-1,-1-1,-1-3,-2-1,-1-1,-1-2,-2-2,0-1,21-21,-50 57,-1 1,0 0,1 0,-1 0,0 0,0 0,0 1,0-1,0 0,0 0,0 1,0-1,0 1,-1-1,1 1,0-1,-1 1,0-1,1 1,-1-1,0 1,0 0,1-1,-1 1,0-1,-1 1,1 0,0-1,0 1,-1-1,1 1,-1-1,0 1,1 1,7 163,-1-147</inkml:trace>
  <inkml:trace contextRef="#ctx0" brushRef="#br0" timeOffset="1065.287">1863 1279,'27'-63,"4"0,1 3,4 0,2 3,32-37,-66 89,34-32,-37 36,-1 1,1-1,0 1,0-1,-1 1,1-1,0 1,0 0,-1-1,1 1,0 0,0 0,0-1,0 1,-1 0,1 0,0 0,0 0,0 0,0 0,0 0,-1 1,1-1,0 0,0 0,0 1,-1-1,1 0,0 1,0-1,-1 1,1-1,0 1,-1-1,1 1,0 0,-1-1,1 1,-1 0,1-1,-1 1,1 0,-1 0,0-1,1 1,-1 0,0 0,0 0,1-1,-1 1,0 0,0 0,0 1,2 9,-1 1,-1 0,1 0,-2 0,0 0,0 0,-1 0,0-1,-1 1,-2 2,-8 110,13-119,1 0,-1 0,1 0,0 0,0-1,1 1,-1 0,1-1,0 1,0-1,1 0,-1 0,1 0,0 0,0 0,0 0,1-1,-1 1,1-1,0 0,0 0,0-1,0 1,0-1,1 0,-1 0,1 0,-1-1,1 1,0-1,0 0,0-1,-1 1,1-1,0 0,0 0,0 0,0-1,0 0,-1 0,1 0,0 0,1-1,7-7,1 0,-2 0,1-1,-1-1,-1 0,0-1,0 0,-1-1,-1 1,0-2,-1 0,0 0,-1 0,-1-1,0 0,-1-1,2-4,-1 2</inkml:trace>
  <inkml:trace contextRef="#ctx0" brushRef="#br0" timeOffset="1564.039">2400 404,'28'5,"30"1,13 0,0-6,-7-2,-10-2,-9 0,-8 1,-10 1</inkml:trace>
  <inkml:trace contextRef="#ctx0" brushRef="#br0" timeOffset="1813.055">3048 122,'-10'43,"-2"24,0 5,-3-4,2-10,2-9,4-9,3-6,2-8</inkml:trace>
  <inkml:trace contextRef="#ctx0" brushRef="#br0" timeOffset="2645.074">3669 65,'-13'6,"0"1,0 0,1 1,0 0,0 0,1 2,0-1,1 2,0-1,1 1,0 1,-5 8,5-10,-13 21,0 1,2 1,2 0,1 2,2 0,1 0,2 2,-3 15,-51 304,65-351,-3 23,2 1,0-1,2 1,1-1,1 1,1-1,2 1,1-1,1-1,2 1,0-1,2-1,1 0,1 0,8 12,-6-21,-1 0,2-1,0-1,1-1,1 0,9 5,-9-5,0-2,-6-6</inkml:trace>
  <inkml:trace contextRef="#ctx0" brushRef="#br0" timeOffset="4448.254">4233 94,'0'19,"0"16,0 7,0 1,0-2,0 1,0-1,0-3,-5-3,-1-3,0-2,1-1,2-1,1 0,1 0,0-1,1-4</inkml:trace>
  <inkml:trace contextRef="#ctx0" brushRef="#br0" timeOffset="4949.081">4177 94,'47'-19,"2"3,0 2,1 1,0 4,1 1,0 2,32 2,-81 3,0 0,0 1,0-1,0 1,0-1,0 1,0-1,0 1,0 0,0 0,0 0,0 0,0 1,0-1,0 0,0 1,0 0,0-1,-1 1,1 0,0 0,0 0,0 0,-1 0,1 0,-1 1,1-1,-1 0,1 1,-1-1,0 1,0 0,1-1,-1 1,0 0,-1 0,1 0,0 0,0-1,-1 1,0 0,1 0,-1 0,0 0,0 0,0 0,0 1,0-1,0 0,0 0,-1 1,-8 8,1-1,-2 0,1 0,-1-1,-1 0,1-1,-2 0,1-1,-2 1,-38 27,-14 32,64-66,-1 2,1-1,-1 0,1 0,0 0,0 1,0-1,0 1,0-1,1 0,-1 1,1-1,0 1,0 0,-1-1,1 1,1-1,-1 1,0-1,1 1,-1-1,1 1,0-1,0 1,0-1,0 0,0 0,0 1,1-1,-1 0,1 0,0 0,-1 0,2 0,8 5,0 0,0-1,1 0,-1 0,1-2,1 1,-1-2,1 1,-1-2,1 0,0 0,0-1,43 9,-48-9,0 1,0 0,-1 0,1 1,-1 0,1 1,-1-1,0 1,0 1,-1-1,1 1,-1 0,0 1,1 1,-6-5,0 0,0 0,-1 0,1 0,-1 0,1 0,-1 0,0 0,1 0,-1 0,0 0,0 0,-1 0,1 0,0 0,-1 0,1 0,-1 0,0 0,0 0,1 0,-1 0,0-1,-1 1,1 0,0-1,0 1,-1-1,1 1,-1-1,1 0,-2 2,-55 39,1-9,-2-3,-1-3,-1-2,-35 8,4-4,69-23</inkml:trace>
  <inkml:trace contextRef="#ctx0" brushRef="#br0" timeOffset="5247.751">3782 828,'434'-16,"59"-26,-299 24,-159 15,5-2,0 2,0 2,0 2,29 4,-12 13,-39-7</inkml:trace>
  <inkml:trace contextRef="#ctx0" brushRef="#br0" timeOffset="5930.5">4403 1053,'-251'292,"138"-152,128-167,21-14,3 1,1 2,1 2,2 1,22-11,-8 7,2 3,1 2,15-4,-72 36,0 0,0 0,0 0,0 0,0 0,0 1,0 0,1 0,-1 0,0 0,1 0,-1 0,1 1,-1 0,1-1,-1 2,1-1,-1 0,1 0,-1 1,0 0,1 0,-1 0,0 0,1 0,-1 1,0 0,0-1,0 1,0 0,-1 0,1 1,0-1,-1 1,1-1,13 153,17-18,-18-84,-51-62,-249-110,100 58,155 53</inkml:trace>
  <inkml:trace contextRef="#ctx0" brushRef="#br0" timeOffset="6349.215">5164 122,'101'135,"-55"-64,-3 1,-3 3,-3 1,-4 1,9 39,-30-87,-1 0,-2 1,-1 0,-2 0,-1 1,-1 0,-1 0,-2 0,-1 0,-2 0,-1 0,-1 0,-2-1,-1 0,-1 0,-1 0,-2-1,-1 0,-2-1,0-1,-2 0,-1-1,-19 23,11-25,0-2,-2 0,0-2,-1-1,-17 7,12-6</inkml:trace>
</inkml:ink>
</file>

<file path=ppt/ink/ink1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8:15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324 14,'-1'-1,"0"0,-1 0,1 0,0 0,0 0,0 0,-1 0,1 0,0 0,-1 1,1-1,-1 0,1 1,-1-1,1 1,-1 0,1 0,-1-1,0 1,1 0,-1 0,1 0,-1 1,1-1,-1 0,0 1,1-1,-1 0,1 1,0 0,-1-1,1 1,-1 0,-9 1,-185 32,129-26,79-12,4 2</inkml:trace>
</inkml:ink>
</file>

<file path=ppt/ink/ink1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8:44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1 508,'66'-114,"-52"86,1 1,1 1,1 0,1 1,2 1,17-17,88-50,-123 90,-1 0,1 0,0 1,-1-1,1 1,0-1,-1 1,1 0,0 0,0 0,0 0,-1 0,1 0,0 0,0 0,0 1,-1-1,1 1,0-1,-1 1,1 0,0 0,-1 0,1 0,-1 0,0 0,1 0,-1 0,0 0,1 1,-1-1,0 0,0 1,0-1,0 1,0-1,-1 1,1 0,0-1,-1 1,1 0,-1 0,0-1,1 1,8 82,-11 63,2-145,0-1,0 0,0 1,0-1,0 0,0 1,0-1,0 0,1 1,-1-1,1 0,-1 1,1-1,-1 0,1 0,0 0,0 0,-1 0,1 1,0-1,0-1,0 1,0 0,0 0,0 0,1 0,-1-1,0 1,0 0,0-1,1 0,-1 1,0-1,1 1,-1-1,0 0,1 0,-1 0,0 0,1 0,-1 0,1 0,-1 0,0-1,0 1,1-1,-1 1,0-1,1 1,-1-1,0 1,0-1,0 0,0 0,0 0,0 0,0 0,1 0,177-133,-142 103,105-90,-141 121,0-1,0 0,-1 1,1-1,0 1,0-1,0 1,0-1,0 1,0 0,0-1,0 1,0 0,0 0,0 0,0 0,0 0,0 0,0 0,0 0,0 0,0 0,0 1,0-1,0 0,0 1,0-1,0 1,0-1,0 1,0-1,0 1,-1 0,1-1,0 1,0 0,-1-1,1 1,-1 0,1 0,0 0,-1 0,0 0,1 0,-1 0,0 0,1 0,-1 0,0 0,0 0,0 0,0 0,0 0,0 0,0 0,1 63,-32 113,45-136,-2-29</inkml:trace>
  <inkml:trace contextRef="#ctx0" brushRef="#br0" timeOffset="435.819">1129 283,'11'0,"0"0,-1-1,1-1,0 0,-1 0,0-1,1 0,-1-1,0 0,-1-1,1 0,-1 0,0-1,0 0,-1-1,1 0,-2 0,1-1,-1 0,0 0,0-1,-6 8,0-1,0 1,-1 0,1-1,0 1,0-1,-1 0,1 1,-1-1,1 1,-1-1,0 0,0 1,0-1,0 0,0 1,0-1,0 0,0 1,-1-1,1 1,-1-1,1 0,-1 1,1-1,-1 1,0-1,0 1,0 0,0-1,0 1,0 0,0 0,0 0,-1-1,1 1,0 1,-1-1,1 0,-1 0,1 0,-1 1,1-1,-1 1,-1-1,-77 2,70 3,0 1,0 0,1 0,0 1,0 0,0 1,0 0,1 0,1 1,-1 0,1 1,0-1,1 1,0 1,1-1,0 1,0 0,1 0,0 0,1 1,0-1,0 1,1 0,1 0,0 0,0 0,2 6,1-10,1 0,1-1,-1 1,1-1,0 0,0 0,1 0,0 0,0-1,0 0,1 0,0 0,0-1,0 0,0 0,1 0,-1-1,1 0,0 0,0-1,0 0,0 0,0-1,1 0,-1 0,0 0,1-1,2 0,12 0,1 0,-1-1,0-2,-1 0,1-1,0-1,-1-1,5 0,144-49,-145 44</inkml:trace>
  <inkml:trace contextRef="#ctx0" brushRef="#br0" timeOffset="782.04">1892 198,'-15'-2,"-1"0,1 1,-1 1,1 1,-1 0,1 1,0 0,0 1,0 1,0 0,0 2,1-1,0 2,0 0,0 0,1 1,0 1,1 0,0 1,-1 2,8-7,1 0,0 0,0 1,1-1,0 1,0 0,0 0,0 0,1 0,0 1,1-1,-1 1,1-1,0 6,1-10,0 1,0 0,0 0,0 0,0-1,1 1,-1 0,1-1,0 1,0 0,0-1,0 1,1-1,-1 1,1-1,-1 0,1 0,0 0,0 0,0 0,0 0,0 0,0 0,0-1,1 1,-1-1,1 0,-1 1,1-1,-1 0,1-1,0 1,-1 0,1-1,0 0,14 0,0-1,-1-1,1-1,0-1,-1 0,0-1,0 0,0-1,-1-1,0-1,0 0,-1-1,0-1,0 0,6-7,-19 16,171-125,-171 125,0 0,-1 0,1 0,0 0,0 1,0-1,0 0,0 1,0-1,0 1,0-1,0 1,0-1,0 1,0 0,0-1,0 1,1 0,-1 0,0 0,0 0,0 0,0 0,0 0,1 1,-1-1,0 0,0 0,0 1,0-1,0 1,0-1,0 1,0 0,0-1,0 1,0 0,0-1,-1 1,1 0,0 0,0 0,-1 0,1 0,-1 0,1 0,-1 0,1 0,-1 0,0 0,1 0,-1 0,0 0,0 1,0-1,0 0,0 0,0 0,0 0,0 0,0 1,0-1,-1 1,-1 15,1-10,-1-1,1 0,0 1,1-1,0 1,0-1,0 1,1-1,0 0,0 1,0-1,1 0,0 0,0 0,1 0,0 0,0 0,0 0,0-1,1 0,2 2,7 5</inkml:trace>
  <inkml:trace contextRef="#ctx0" brushRef="#br0" timeOffset="1168.3">2259 424,'43'-74,"91"-131,-134 204,0 1,0-1,0 1,0-1,1 1,-1 0,0-1,0 1,0-1,1 1,-1-1,0 1,0 0,1-1,-1 1,0-1,1 1,-1 0,0-1,1 1,-1 0,1 0,-1-1,0 1,1 0,-1 0,1 0,-1 0,1-1,-1 1,1 0,-1 0,1 0,-1 0,1 0,-1 0,1 0,-1 0,1 0,-1 1,1-1,-1 0,0 0,1 0,-1 0,1 1,-1-1,1 0,-1 0,0 1,1-1,-1 0,0 1,1-1,-1 0,0 1,1-1,-1 1,0-1,0 1,1-1,-1 0,0 1,0-1,0 1,0-1,0 1,0 0,2 38,-2-33,0 10,-2-11,1-1,0 1,1 0,-1 0,1 0,0 0,0 0,1 0,-1 0,1-1,0 1,0 0,1 0,-1-1,1 1,0-1,0 1,1-1,-1 0,1 0,0 0,0 0,1-1,-1 1,1-1,-1 0,1 1,0-2,0 1,3 1,1-2,0-1,-1 1,1-2,0 1,0-1,0 0,-1-1,1 0,0 0,0 0,-1-1,1 0,-1-1,0 0,1 0,-1 0,-1-1,1 0,5-4,107-106,-104 97,0 2,-2 4</inkml:trace>
  <inkml:trace contextRef="#ctx0" brushRef="#br0" timeOffset="1537.321">3274 1,'-14'2,"-1"0,0 1,1 1,-1 1,1 0,0 1,1 0,0 1,0 0,-12 10,23-16,1 1,-1-1,1 1,0-1,0 1,-1 0,1 0,0 0,0 0,0-1,1 1,-1 0,0 0,1 1,0-1,-1 0,1 0,0 0,0 0,0 0,0 0,0 0,1 0,-1 1,0-1,1 0,0 0,0 0,-1 0,1-1,0 1,0 0,1 0,-1 0,0-1,1 1,-1-1,1 1,67 51,-66-51,8 4,0 0,-1 1,0 0,0 0,-1 1,0 1,0 0,-1 0,0 0,0 1,1 3,-8-11,0 0,-1 0,1 0,0-1,-1 1,1 0,-1 0,0 0,0 0,0 0,0 0,0 0,0 0,0 0,0 0,-1 0,1 0,-1 0,0 0,1 0,-1 0,0-1,0 1,0 0,0-1,0 1,-1-1,1 1,-1-1,1 1,0-1,-1 0,0 0,1 0,-1 0,0 0,0 0,0 0,1 0,-1-1,0 1,0-1,-2 1,-88 9,16-23,57 6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1:39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398 127,'-4'-8,"0"1,-1-1,0 1,0 0,-1 0,0 1,0 0,0 0,-1 0,0 1,0 0,0 0,-1 0,1 1,-1 1,0-1,-1 1,1 0,0 1,-1 0,1 0,-1 1,-2 0,-6-3,0 1,0 0,-1 1,1 1,0 1,-1 0,1 1,0 1,0 1,-2 1,16-4,1 1,0 1,-1-1,1 0,0 0,0 1,0-1,0 1,0 0,1 0,-1 0,0 0,1 0,0 0,-1 0,1 0,0 0,0 1,0-1,0 0,0 1,1-1,-1 1,1-1,0 1,-1-1,1 1,0-1,1 1,-1-1,0 1,1-1,-1 0,1 1,0-1,0 1,0-1,0 0,0 0,0 1,2 0,67 85,-62-84,0 0,1 0,0 0,0-1,0 0,0-1,0 0,0-1,1 0,-1 0,1-1,-1 0,1 0,-1-1,0-1,1 1,-1-2,0 1,0-1,0 0,-1-1,1 0,-1-1,0 0,0 0,0 0,-1-1,1 0,-2-1,1 0,-1 0,3-4,23-4,-35 60,1-38,-21 120,-22 219,46-325</inkml:trace>
</inkml:ink>
</file>

<file path=ppt/ink/ink1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8:42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678 283,'-11'222,"-7"50,-9-97,26-163</inkml:trace>
  <inkml:trace contextRef="#ctx0" brushRef="#br0" timeOffset="326.147">1 396,'897'-162,"-633"102,-199 38,-46 17</inkml:trace>
  <inkml:trace contextRef="#ctx0" brushRef="#br0" timeOffset="928.575">1299 1,'-28'391,"28"-280,-11 142,6-231,3-17,0 1,0-1,1 1,0 0,0 0,0 0,1-1,0 1,0 0,0 0,1 0,-1 0,2 0,-1-1,1 1,-1 0,1-1,3 5,-1-9,0 1,0-1,0 0,0 0,0-1,0 1,0-1,0 0,0 0,1 0,-1 0,0-1,0 0,0 0,0 0,0 0,0-1,0 1,0-1,-1 0,1 0,-1 0,1-1,-1 1,0-1,0 0,0 0,0 0,1-3,3 1,56-49,-47 38,1 1,0 1,0 1,2 0,-1 2,18-8,-35 18,1 0,-1 0,1 1,-1-1,1 1,-1-1,1 1,-1 0,1-1,-1 1,1 0,0 0,-1 0,1 0,-1 1,1-1,-1 0,1 1,-1-1,1 1,-1-1,1 1,-1 0,1-1,-1 1,0 0,0 0,1 0,-1 0,0 0,0 0,0 1,0-1,0 0,0 0,0 1,-1-1,1 1,0-1,-1 1,1-1,-1 1,0-1,1 1,-1-1,5 79,-5-71,-2 20,1-21,-1-1,2 1,-1 0,1-1,0 1,1 0,0 0,0-1,1 1,0-1,0 1,1-1,-1 0,2 0,1 4,20-2,-11-10</inkml:trace>
  <inkml:trace contextRef="#ctx0" brushRef="#br0" timeOffset="1132.536">1976 650,'0'34,"0"15,0 5,-4-7,-3-12</inkml:trace>
  <inkml:trace contextRef="#ctx0" brushRef="#br0" timeOffset="1328.41">1892 340,'-5'9,"-1"4</inkml:trace>
  <inkml:trace contextRef="#ctx0" brushRef="#br0" timeOffset="1713.94">2400 537,'-12'2,"0"1,1 0,0 1,-1 0,1 1,1 0,-1 1,1 0,0 0,0 1,1 1,0-1,0 2,1-1,-5 7,12-12,0 0,0 0,1 0,-1 0,1 1,0-1,0 0,0 0,0 0,0 0,1 1,0-1,-1 0,1 0,0 0,0 0,1 0,-1 0,1-1,-1 1,1 0,0-1,0 1,0-1,0 0,1 1,-1-1,1 0,-1-1,1 1,0 0,-1-1,1 1,0-1,0 0,0 0,0 0,1 0,25 18,35 44,-63-62,0 1,1 0,-1-1,0 1,0 0,0 0,0 0,0 0,0-1,-1 1,1 0,-1 1,1-1,-1 0,0 0,0 0,0 0,0 0,0 0,0 0,0 0,-1 0,1 0,-1 0,0 0,1 0,-1 0,0 0,0 0,0 0,0-1,-1 1,1 0,0-1,-1 1,1-1,-1 1,0-1,1 0,-1 0,-8 4,0-1,0-1,0 0,-1 0,1-1,-1 0,1-1,-1 0,0-1,1 0,-1 0,-9-3,-1 2,-4 0</inkml:trace>
</inkml:ink>
</file>

<file path=ppt/ink/ink1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8:56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58 113,'-26'73,"19"-55,1 1,1 0,1 0,0 0,1 1,2-1,0 1,1-1,0 1,2-1,1 1,3 16,-2-30,-1 0,1 0,0-1,0 1,0-1,1 0,0 0,0-1,0 1,0-1,1 0,0-1,0 1,0-1,0 0,0-1,1 1,-1-1,1 0,-1-1,1 0,0 0,0 0,0-1,-1 0,1 0,0-1,0 0,0 0,-1-1,1 1,-1-1,1-1,-1 1,0-1,0 0,0-1,0 0,4-3,27-16,-1-1,-1-2,-2-1,0-2,26-31,-12 14,-47 45,0 1,1-1,-1 0,0 0,1 0,-1 1,1-1,-1 0,1 0,-1 1,1-1,0 1,-1-1,1 0,0 1,0-1,-1 1,1-1,0 1,0 0,0-1,0 1,-1 0,1 0,0 0,0-1,0 1,0 0,0 0,0 0,0 0,-1 1,1-1,0 0,0 0,0 0,0 1,0-1,-1 0,1 1,0-1,0 1,-1-1,1 1,0-1,0 1,-1 0,1-1,-1 1,1 0,-1-1,1 1,-1 0,1 0,-1-1,1 1,-1 0,0 0,0 0,1 0,-1 0,0 0,0-1,0 1,0 0,0 0,0 0,3 15,1-1,1 0,0-1,1 1,0-1,1 0,1-1,0 0,1 0,0 0,2 0,-7-9,0 1,0 0,0-1,0 0,1 0,0 0,0-1,0 1,0-1,0 0,1-1,-1 1,1-1,0 0,0-1,0 1,0-1,0 0,0-1,0 1,0-1,0 0,0-1,0 0,3 0,10-6,-1-1,0 0,0-1,-1-1,0 0,-1-2,0 0,-1 0,0-2,-1 0,-1 0,0-1,-1-1,0 0,3-9,10-23,-18 25</inkml:trace>
  <inkml:trace contextRef="#ctx0" brushRef="#br0" timeOffset="353.822">1385 396,'226'-146,"-209"134,0-1,0-1,-2 0,0-1,0-1,-1 0,7-13,-19 27,-1-1,0 1,1-1,-1 1,0-1,0 0,0 1,-1-1,1 0,-1 0,1 1,-1-1,0 0,0 0,0 0,-1 0,1 1,-1-1,1 0,-1 0,0 1,0-1,0 1,0-1,-1 1,1-1,-1 1,0-1,1 1,-1 0,0 0,0 0,0 0,0 0,-1 1,1-1,-1 1,1-1,-4-1,0-1,-1 1,1 0,-1 1,1-1,-1 1,0 1,0-1,0 1,0 0,0 1,0 0,0 0,0 0,-1 1,-5 2,0 0,0 0,0 2,0-1,1 2,0 0,0 0,0 1,1 1,0-1,0 2,1 0,0 0,1 1,0 0,0 0,1 1,1 0,0 1,0 0,1 0,0 0,1 1,1-1,0 1,1 1,0-1,1 0,0 1,1-1,1 1,1-6,0 0,0 1,1-1,0 0,1 0,0 0,0-1,1 1,0-1,0 1,0-1,1-1,0 1,1-1,0 1,0-2,0 1,0-1,1 0,0 0,0 0,0-1,4 1,13 7,0-2,1 0,0-2,0 0,1-2,21 2,-11-3,-1-1,1-2,-1-1,1-2,0-2,25-5,-27 1</inkml:trace>
</inkml:ink>
</file>

<file path=ppt/ink/ink1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8:58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1,'0'756,"30"-600,-24-134,-2-4,-3-6</inkml:trace>
  <inkml:trace contextRef="#ctx0" brushRef="#br0" timeOffset="252.954">1 594,'38'-10,"42"-2,12-1,0 4,-6 2,-13 2,-10 3,-10 1,-4 1,-7 0,-4 1,-5 0,-3-1,-2 0,-1 0,-4 1</inkml:trace>
  <inkml:trace contextRef="#ctx0" brushRef="#br0" timeOffset="496.875">848 848,'0'0,"0"-1,1 1,-1 0,0 0,0 0,1 0,-1-1,0 1,0 0,1 0,-1 0,0 0,1 0,-1 0,0 0,1 0,-1 0,0 0,1 0,-5-24,4 7,0 1,2-1,0 1,0 0,2-1,0 1,1 0,0 1,2-1,-1 1,2 0,7-10,-8 18,-1 1,2 0,-1 0,0 0,1 1,0 0,0 1,1 0,-1 0,1 1,0 0,0 0,0 1,0 1,0-1,0 1,1 1,3 0,11-2</inkml:trace>
  <inkml:trace contextRef="#ctx0" brushRef="#br0" timeOffset="1547.031">1496 623,'1'-1,"0"-1,-1 1,1-1,0 1,-1 0,0-1,1 1,-1-1,0 1,0-1,0 1,0-1,0 1,0-1,0 1,0-1,0 1,-1-1,1 1,-1 0,1-1,-1 1,0-1,1 1,-1 0,0 0,0-1,0 1,0 0,0 0,0 0,0 0,0 0,-1 0,1 1,0-1,-1 0,1 0,0 1,-1-1,1 1,-1-1,1 1,0 0,-1 0,1 0,-1-1,0 1,-75 14,66-9,0 0,0 1,1 0,-1 0,1 1,1 1,0 0,0 0,0 0,1 1,0 1,1-1,0 1,0 1,1-1,1 1,0 0,0 0,1 1,0-1,1 1,0 1,3-9,-1-1,1 0,0 0,0 0,1 1,-1-1,1 0,-1 0,1 0,0 0,0 0,1 0,-1 0,0 0,1 0,0 0,0-1,0 1,0-1,0 1,0-1,1 0,-1 0,1 0,-1 0,1 0,0 0,0-1,0 0,0 1,0-1,0 0,0 0,0-1,0 1,0-1,1 1,6 0,0-1,-1 1,1-1,-1-1,1 0,0 0,-1-1,0 0,1-1,-1 0,0-1,2-1,133-102,-82 54,-61 52,-1 0,1 0,0 0,-1 0,1 0,0 0,0 0,0 0,0 1,0-1,0 0,0 1,0-1,0 1,0-1,0 1,0-1,0 1,0 0,0 0,1-1,-1 1,0 0,0 0,0 0,0 0,1 0,-1 1,0-1,0 0,0 0,0 1,0-1,1 1,-1-1,0 1,0-1,0 1,0 0,0 0,-1-1,1 1,0 0,0 0,0 0,-1 0,1 0,0 0,-1 0,1 0,-1 0,1 0,-1 0,0 0,0 1,1-1,0 6,0 0,1 0,0 0,0 0,1-1,0 1,0-1,0 0,1 0,0 0,0 0,1 0,0-1,0 0,0 0,0 0,1-1,-1 0,1 0,0 0,1-1,-1 1,1-2,-1 1,1-1,0 0,0 0,0-1,0 0,0 0,0-1,5 1,10-4,0 0,-1-2,1 0,-1-2,0 0,-1-1,0-1,0-1,-1 0,0-2,-1 0,0-1,-1-1,0-1,-1 0,-1-1,2-5,6-42,-22 62,-1 0,1-1,-1 1,0 0,0-1,0 1,0-1,0 1,0 0,0-1,0 1,0-1,-1 1,1 0,0-1,-1 1,1 0,-1-1,0 1,1 0,-1 0,0 0,0 0,0-1,0 1,0 0,0 0,0 1,0-1,0 0,0 0,0 0,-1 1,1-1,0 1,-1-1,1 1,0-1,-1 1,1 0,0 0,-1 0,-1 0,-3 1,1 1,-1 0,0 1,0 0,1 0,0 0,-1 0,1 1,1 0,-1 0,0 0,1 1,0-1,0 1,-2 3,4-5,-9 9,1 1,1 0,0 1,1 0,0 0,1 1,1-1,-4 15,8-24,1-1,0 1,-1-1,2 1,-1 0,1-1,-1 1,1 0,1 0,-1-1,1 1,-1 0,1-1,1 1,-1-1,1 1,-1-1,1 0,1 1,-1-1,0 0,1 0,0-1,0 1,0-1,1 1,-1-1,1 0,-1 0,1 0,0-1,0 1,6-1,0 1,-1-1,1 0,0-1,0 0,0-1,0 0,0 0,0-1,0 0,0-1,-1 0,1-1,-1 0,1-1,-1 1,0-2,0 1,-1-1,1-1,-1 0,0 0,0-1,9-2,27-22,-1-1,-1-3,-2-1,-2-1,-1-3,27-38,-49 60,0-1,-2 0,0-1,-1 0,-1-1,-1 0,-1-1,-1 0,-1 0,-1-1,0 0,-2 0,-1-1,-1-6,-1 24,-2 1,1-1,0 1,-1-1,0 1,-1-1,1 1,-1 0,0 0,0-1,-1 1,1 1,-1-1,0 0,-1 1,1-1,-1 1,0 0,0 0,0 1,0-1,-1 1,1 0,-1 0,0 0,0 1,0-1,0 1,-1 1,1-1,0 1,-1 0,1 0,-1 0,0 1,1 0,-1 0,1 0,-1 1,-2 0,-8 4,0 0,0 1,0 1,1 0,0 2,1-1,0 2,0 0,1 0,0 1,1 1,1 0,-1 1,-1 4,1-1,1 0,0 1,1 1,1-1,1 2,1-1,0 1,1 0,1 1,-1 14,4-24,1 1,0 0,1-1,1 1,-1 0,2-1,0 1,0-1,0 1,1-1,1 0,0 0,0-1,1 1,0-1,1 0,0 0,0 0,1-1,6 5,5 5,1-2,1 0,1-2,0 0,0-1,1-1,1-1,0-2,1 0,0-1,0-1,1-1,-1-2,1 0,0-2,0 0,1-2,-1-1,0-1,0-1,0-1,-1-1,1-1,-1-2,-1 0,1-1,-1-2,-1 0,0-1,0-2,-2 0,18-16,-26 23,-2-2,1 0,-1 0,0-1,-1 0,0 0,-1-1,0-1,-1 1,0-1,-1 0,0-1,-1 0,0 1,-1-2,-1 1,0 0,0-6,-3 17,0-1,0 0,0 1,0-1,0 0,-1 1,1-1,-1 0,0 1,0-1,0 1,0-1,-1 1,1 0,0-1,-1 1,0 0,0 0,1 0,-1 0,0 0,0 0,-1 1,1-1,0 1,-1 0,1-1,0 1,-1 0,0 0,1 1,-1-1,1 0,-1 1,0 0,0-1,1 1,-1 0,-2 1,-6 0,0 0,1 0,-1 2,0-1,1 1,0 1,0 0,0 0,-6 5,1-2,1 1,0 1,1 0,0 1,0 1,1 0,1 0,0 1,0 1,1-1,1 2,0 0,1 0,0 0,1 1,1 0,0 0,1 1,1 0,1 0,0 0,1 0,0 0,1 11,3-10,1 0,0-1,1 1,1-1,1 0,0 0,1-1,1 0,0 0,1 0,0-1,1-1,1 0,0 0,1-1,1 0,-1-1,2-1,-1 0,3 0,7 5,1-1,0-2,1 0,1-2,0 0,0-2,1-1,0-1,0-1,1-2,-1 0,2-2,41-2,-43 0</inkml:trace>
</inkml:ink>
</file>

<file path=ppt/ink/ink1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8:57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57,'-22'-3,"0"2,-1 0,1 2,-1 0,1 2,0 0,-1 1,2 2,-1 0,1 1,-2 2,17-7,1 0,-1 0,1 1,-1 0,1 0,0 0,0 1,1-1,-1 1,1 0,-1 1,1-1,0 1,1 0,-1 0,1 0,0 0,1 1,-1-1,1 1,0-1,0 1,1 0,-1 0,1 0,1 0,-1 0,1 0,0 0,1 0,-1 0,1 0,0 0,1 0,-1 0,1 0,0-1,1 1,3 6,0-1,1 0,0 0,1 0,0-1,0-1,1 1,1-1,0-1,0 0,0 0,1-1,0 0,1-1,-1 0,1-1,0 0,1-1,-1-1,1 0,-1 0,1-1,0-1,4 0,23-2,-1-2,0-1,0-3,0-1,0-1,-2-2,1-2,28-15,-28 14</inkml:trace>
  <inkml:trace contextRef="#ctx0" brushRef="#br0" timeOffset="383.919">1267 0,'-49'18,"1"3,1 1,1 2,1 3,2 1,0 2,-12 14,-17 37,70-78,1 0,-1 0,1 1,0-1,0 1,0-1,1 1,-1-1,1 1,-1-1,1 1,0 0,1-1,-1 1,1-1,-1 1,1-1,0 1,1-1,-1 1,0-1,1 0,0 0,0 0,0 0,0 0,0 0,1 0,0 1,1-1,-1 0,1 0,0 0,0 0,0 0,1-1,-1 0,0 0,1 0,0-1,-1 1,1-1,0 0,0 0,0-1,0 1,-1-1,1 0,0-1,0 1,0-1,0 0,2-1,112-41,-79 21,-1-2,-1-2,-1-1,-1-2,4-7,95-72,-135 107,1 0,0-1,0 1,0 0,0-1,0 1,1 0,-1 0,0 0,0 0,1 0,-1 0,1 0,-1 1,1-1,-1 0,1 1,-1-1,1 1,0 0,-1-1,1 1,-1 0,1 0,0 0,-1 0,1 0,0 1,-1-1,1 0,0 1,-1-1,1 1,-1 0,1-1,-1 1,0 0,1 0,-1 0,0 0,1 0,-1 0,0 0,0 1,0-1,0 0,0 1,0-1,0 1,3 85,8 23,-8-99,1-1,0 1,1-1,1 0,0 0,0 0,0-1,1 0,1-1,0 0,0 0,0-1,1 0,0-1,0 0,1 0,-1-1,1 0,1-1,-1-1,0 1,1-2,0 0,10 1,3-2</inkml:trace>
  <inkml:trace contextRef="#ctx0" brushRef="#br0" timeOffset="769.602">1860 395,'8'-22,"2"0,0 0,2 1,0 1,1 0,1 0,1 2,0 0,2 0,8-6,-24 23,0-1,0 1,0-1,0 1,1-1,-1 1,0 0,1 0,-1-1,1 1,-1 0,1 0,0 1,-1-1,1 0,0 0,0 1,-1-1,1 1,0 0,0-1,0 1,0 0,0 0,-1 0,1 0,0 1,0-1,0 0,0 1,-1-1,1 1,0 0,0-1,-1 1,1 0,0 0,-1 0,1 1,-1-1,0 0,1 0,-1 1,0-1,1 1,63 137,-61-134,0 1,1-1,0 0,0-1,0 1,1-1,-1 0,1 0,0 0,0-1,0 0,1 0,-1-1,1 0,0 0,-1 0,1-1,0 0,0 0,0-1,3 0,0 1,0-1,0-1,0 1,0-2,-1 1,1-2,0 1,-1-1,1-1,-1 1,0-2,0 1,-1-1,1-1,-1 1,0-1,-1-1,2-1,24-25,-2-2,-1-1,-2-2,6-11,-12 17,-6 9</inkml:trace>
</inkml:ink>
</file>

<file path=ppt/ink/ink1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9:17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0,'-23'116,"19"-76,-27 247,21-97,-25 27,25-144,9-62</inkml:trace>
  <inkml:trace contextRef="#ctx0" brushRef="#br0" timeOffset="246.588">1 565,'191'-24,"129"-36,-297 57,0-2,0-1,-1 0,0-2,0-1,0 0,-1-2,-1 0,0-1,0-1,-1-1,-1-1,0-1,-1 0,2-5,-4 1</inkml:trace>
  <inkml:trace contextRef="#ctx0" brushRef="#br0" timeOffset="863.972">904 0,'-21'173,"2"-22,0 132,19-279,-1 1,1-1,0 1,0 0,0-1,1 1,0 0,0-1,0 1,0-1,1 1,-1-1,1 0,0 0,0 0,1 0,0 0,-1 0,1-1,0 1,1-1,-1 0,0 0,1 0,0 0,0 0,0-1,0 0,0 0,0 0,1 0,-1-1,1 0,-1 1,1-2,-1 1,1 0,0-1,-1 0,2 0,12-5,0-1,-1-1,0 0,0-1,-1-1,0 0,0-1,-1-1,0-1,51-31,-65 42,1-1,0 1,-1 0,1 0,0 0,0 0,0 0,0 1,0-1,0 0,0 1,0 0,0-1,0 1,0 0,0 0,0 0,0 0,0 0,0 1,0-1,0 1,0-1,0 1,0 0,0 0,0 0,0 0,0 0,-1 0,1 0,0 1,-1-1,1 0,-1 1,0 0,1-1,-1 1,0 0,0-1,0 1,0 0,0 0,0 2,0 3,0-1,1 1,0 0,0-1,1 1,0-1,0 0,0 0,0 0,1 0,0 0,1-1,-1 0,1 0,0 0,0-1,1 1,-1-1,1 0,0-1,0 1,0-1,0 0,1-1,-1 0,1 0,0 0,187 0,-179-4,0-1,-1 0,1-1,-1-1,0 0,0-1,0-1,-1 0,0 0,0-2,-1 1,0-2,0 0,-1 0,-1-1,0 0,1-2,-7 6,0 0,-1 0,0 0,0 0,-1-1,0 1,0-1,-1 0,0 1,0-1,-1 0,0 0,0 0,-1 0,0 1,0-1,-1 0,0-1,-2 5,1 1,-1 0,0-1,0 1,0 0,0 1,-1-1,1 1,-1 0,1 0,-1 0,0 1,0 0,1 0,-1 0,0 0,0 1,0-1,0 1,0 1,0-1,0 1,0 0,0 0,0 0,0 1,0-1,1 1,-1 1,1-1,0 0,-1 1,1 0,0 0,-1 2,-8 5,1 1,0 1,1 0,0 1,1 0,0 1,1 0,1 0,0 1,1 0,1 0,0 1,2-9,1 0,1 1,-1-1,1 0,1 1,-1-1,1 1,0-1,1 1,0 0,0-1,1 1,0 0,0-1,1 1,-1-1,2 1,-1-1,1 0,0 0,1 0,-1-1,2 1,-1-1,0 0,1 0,0 0,4 3,12 2,0 0,1-1,0 0,0-2,1-1,0-1,1-1,-1-1,1-1,0-1,0-1,-1-1,1-1,10-2,-1 2</inkml:trace>
</inkml:ink>
</file>

<file path=ppt/ink/ink1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9:19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89 368,'-5'7,"0"1,0 0,1 0,0 0,0 1,1 0,0-1,1 1,0 0,-1 4,-3 11,-5 15,2 1,1 0,2 0,2 0,1 5,2-34,0 0,1 1,1-1,0 0,0 0,1 1,1-1,0 0,0 0,1-1,0 1,1-1,0 0,1 0,0-1,1 1,0-1,0 0,1-1,0 0,0 0,7 4,-8-10,1 0,0-1,0 0,0 0,0-1,0 0,0 0,0 0,0-1,0-1,0 1,-1-1,1-1,0 1,-1-1,0-1,1 1,-2-1,1 0,0-1,-1 0,0 0,0 0,0-1,0 0,-1 0,0 0,2-4,13-16,0-1,-1-1,-2-1,-1-1,-2 0,0-1,-2 0,-2-1,-1 0,-1-1,-1 0,-3 0,1-15,-16-13,-16 81,23-10,0-1,0 1,1 1,1-1,0 0,0 1,1-1,0 1,1 0,0-1,0 1,2 0,-1-1,1 0,1 1,0-1,0 0,1 0,0 0,1-1,4 7,5 2,0-5</inkml:trace>
  <inkml:trace contextRef="#ctx0" brushRef="#br0" timeOffset="1002.656">540 932,'180'-402,"-143"353,-25 96,-13 14,-1-50,1-1,0 1,1 0,0-1,1 1,0-1,1 1,0-1,0 1,1-1,1 0,-1 0,2 0,-1-1,1 0,3 4,-5-9,0 0,0 0,0-1,0 0,1 1,-1-1,1-1,0 1,0 0,0-1,0 0,0 0,0 0,1 0,-1-1,1 0,-1 0,1 0,0 0,-1-1,1 1,0-1,-1-1,1 1,0-1,-1 1,1-1,-1 0,1-1,-1 1,0-1,1 0,-1 0,0-1,0 1,0-1,2-2,7-5,-1-1,0 0,-1-1,0-1,-1 1,0-2,-1 1,-1-1,0-1,-1 1,-1-1,0-1,-1 1,0-1,-1 0,-1 0,0-7,-2 1</inkml:trace>
  <inkml:trace contextRef="#ctx0" brushRef="#br0" timeOffset="1296.057">1387 1,'-9'43,"-4"38,1 11,2-1,3-12,3-9,1-12,2-10,1-10,1-6,-1-3,1-2,-1-1,1 0,-1-9,5-13,1-11,0-5</inkml:trace>
  <inkml:trace contextRef="#ctx0" brushRef="#br0" timeOffset="1621.37">1614 283,'-199'171,"195"-167,-45 52,48-54,0-1,0 1,0-1,0 1,1-1,-1 1,0 0,1-1,0 1,-1 0,1 0,0-1,0 1,0 0,0-1,0 1,0 0,0 0,1-1,-1 1,1 0,-1-1,1 1,0 0,0-1,-1 1,1-1,0 1,0-1,0 0,1 1,-1-1,0 0,0 0,1 0,-1 0,2 1,157 87,-151-80,1 0,-1 1,-1 0,0 0,0 1,-1 0,0 0,-1 1,0 0,2 10,0-3,-1-1</inkml:trace>
  <inkml:trace contextRef="#ctx0" brushRef="#br0" timeOffset="2101.592">1782 791,'13'-4,"0"-1,-1 0,1-1,-1 0,0-1,-1-1,0 1,0-2,-1 0,0 0,0-1,-1 0,0 0,-1-1,0 0,-1-1,0 0,-1 0,0 0,-1-1,0 0,-1 0,-1 0,0 0,-1-1,0 1,-1-2,0 14,-1 0,1 1,-1-1,1 0,-1 1,1-1,-1 0,0 0,0 1,1-1,-1 0,0 0,0 1,0-1,0 0,0 0,0 0,0 0,0 1,0-1,0 0,0 0,-1 0,1 1,0-1,-1 0,1 0,0 1,-1-1,1 0,-1 1,1-1,-1 0,1 1,-1-1,1 1,-1-1,0 1,1-1,-1 1,0 0,0-1,1 1,-1 0,0-1,0 1,1 0,-1 0,0 0,0 0,0-1,0 1,1 0,-1 1,0-1,0 0,0 0,1 0,-1 0,0 1,0-1,1 0,-1 1,-4 7,0 0,1 1,0 0,0 0,1 0,0 0,1 0,0 1,0-1,1 1,1 0,-1-1,1 1,1 0,1 4,-2 2,-2-9,1-1,1 1,-1-1,1 0,0 1,1-1,-1 1,1-1,1 1,-1-1,1 0,0 0,0 0,1 0,0 0,0 0,0-1,1 1,-1-1,1 0,1 0,-1-1,1 1,0-1,0 0,0 0,0 0,1-1,-1 0,3 1,1-1,1-1,-1 0,1-1,0 0,-1 0,1-1,0 0,0-1,-1 0,1 0,0-1,-1-1,0 1,1-1,-1-1,0 0,-1 0,1-1,-1 0,0 0,0-1,1-2,9-7,-2-1,0 0,0-1,-2-1,0-1,-1 0,-1-1,8-19,-14 27,0 4,-2-1,1 1,-1-1,-1-1,1 1,-1 0,-1-1,0 0,0 1,-1-1,-1 0,1-3,-5-5</inkml:trace>
  <inkml:trace contextRef="#ctx0" brushRef="#br0" timeOffset="2431.776">2629 481,'-12'23,"-2"3,1 0,0 1,2 1,2 0,0 1,2 0,-1 8,7-33,1-1,0 0,-1 0,1 0,0 1,0-1,1 0,-1 0,1 0,0 0,-1 0,2 1,-1-1,0-1,0 1,1 0,-1 0,1 0,0-1,0 1,0-1,0 0,1 1,-1-1,1 0,-1 0,1 0,0-1,-1 1,1-1,0 1,0-1,0 0,0 0,0-1,1 1,-1 0,0-1,0 0,0 0,1 0,-1 0,0 0,0-1,0 1,3-2,6-1,-1 0,1-1,-1-1,1 0,-1-1,-1 0,1 0,-1-1,0 0,-1-1,0 0,0-1,0 0,-1 0,-1-1,0 0,0 0,-1-1,0 0,4-10,-6 14,-1 1,0-1,0 0,0 0,-1 0,0 0,-1 0,1 0,-1-1,-1 1,1-1,-1 1,-1 0,1-1,-1 1,-1 0,1 0,-1-1,0 1,-1 0,0 1,0-1,0 0,-1 1,0 0,-1-1,-2 0,0 1,0-1,-1 2,0-1,0 1,0 0,-1 1,0 0,0 0,-8-2,-8-1</inkml:trace>
  <inkml:trace contextRef="#ctx0" brushRef="#br0" timeOffset="2999.83">2996 510,'-17'120,"16"-117,-1 1,1 0,0 0,0 0,0-1,0 1,1 0,0 0,0 0,0 0,0 0,0 0,1 0,0 0,0 0,0 0,0-1,1 1,-1 0,1-1,0 1,0-1,0 1,1-1,-1 0,1 0,-1 0,1 0,0-1,0 1,1-1,-1 0,0 0,1 0,-1 0,1 0,0-1,0 0,-1 0,1 0,0 0,0 0,9-5,0-1,-1 0,0-1,0 0,-1 0,1-2,-1 1,-1-1,0-1,0 0,0 0,-1-1,-1 0,0-1,0 0,-1 0,3-6,11-11,-21 27,0 0,1 1,-1-1,0 0,1 1,-1-1,1 0,-1 1,1-1,-1 1,1-1,-1 1,1-1,-1 1,1-1,0 1,-1 0,1-1,0 1,-1 0,1-1,0 1,0 0,-1 0,1 0,0 0,0 0,-1 0,1 0,0 0,0 0,-1 0,1 0,0 0,0 0,-1 1,1-1,0 0,-1 1,1-1,0 0,-1 1,1-1,0 1,-1-1,1 1,-1 0,22 38,-7-11,-12-24,1-1,-1 0,1 0,0-1,0 1,0-1,0 1,1-1,-1-1,1 1,-1 0,1-1,-1 0,1 0,0-1,0 1,-1-1,1 0,0 0,0-1,-1 1,1-1,0 0,-1 0,1-1,-1 1,1-1,-1 0,0 0,0-1,0 1,0-1,0 0,0 0,-1 0,1-1,-1 1,0-1,0 1,0-1,-1 0,3-5,73-150,-71 134</inkml:trace>
  <inkml:trace contextRef="#ctx0" brushRef="#br0" timeOffset="3519.961">3673 763,'48'-59,"-3"-2,-3-3,17-37,-40 38,-46 95,20-16,0 0,0 1,2 0,0 0,1 1,1-1,-1 13,3-24,1 0,0-1,0 1,0 0,1 0,0 0,0-1,0 1,1 0,0-1,0 1,0-1,1 0,0 1,0-1,0-1,1 1,-1 0,1-1,0 0,0 0,1 0,-1 0,1-1,2 2,1-1,1 0,0 0,0-1,0 0,0-1,0 0,0-1,1 1,-1-2,1 1,-1-1,0-1,1 0,-1 0,0-1,1 0,-1-1,0 1,0-2,-1 1,1-1,-1-1,0 0,0 0,0 0,6-7,-1 2,0 0,-1-1,-1 0,1-1,-2 0,0 0,0-2,-1 1,-1-1,0 0,-1-1,3-10,-4 7</inkml:trace>
  <inkml:trace contextRef="#ctx0" brushRef="#br0" timeOffset="3868.429">4577 396,'-5'-2,"1"-1,0 1,-1 0,0 0,0 0,1 0,-1 1,0 0,0 0,0 0,0 1,0-1,-1 1,1 1,0-1,0 1,0 0,0 0,0 0,0 0,1 1,-1 0,0 0,1 1,-1-1,1 1,0 0,0 0,0 0,0 0,1 1,-1 0,1 0,-1 1,3 0,1 1,0 0,1-1,-1 1,1-1,0 1,1-1,-1 1,1-1,0 0,0 0,1 0,0 0,-1 0,2 0,-1-1,0 1,1-1,0 0,0 0,0 0,1-1,-1 0,1 1,0-2,0 1,0 0,0-1,4 1,4 6,-3-2,-1 0,-1 0,1 1,-1 0,-1 0,1 1,-2 0,1 0,-1 1,0 0,-1 0,0 0,-1 0,0 1,1 6,-4-13,-1 0,0 0,0 1,0-1,-1 0,0 0,1 0,-1-1,0 1,-1 0,1 0,-1 0,0-1,0 1,0-1,0 1,0-1,-1 0,0 0,1 0,-1 0,0 0,0-1,-1 0,1 1,-1-1,0 0,-104 36,82-36</inkml:trace>
</inkml:ink>
</file>

<file path=ppt/ink/ink1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9:25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0 811,'289'-359,"-210"262,-6-4,45-82,-86 114,-32 68,1 1,0 0,0 0,-1 0,1 0,0 0,0 0,-1 0,1 0,0 0,0 0,0 0,-1 0,1 0,0 1,-1-1,1 0,0 1,0-1,-1 0,1 1,-1-1,1 1,0-1,-1 1,1 0,-1-1,1 1,-1-1,1 1,-1 0,0-1,1 1,-1 0,0 0,0-1,1 1,-1 0,0 0,0-1,0 1,0 0,0 0,0-1,0 1,0 0,0 0,0-1,0 1,-1 0,1 0,21 182,62 190,-2-167,-48-168,-39-57,-7-2,-1 1,0 1,-1 0,-2 1,0 0,0 2,-2 0,0 1,-5-3,8 6,-7-6,0 2,-1 1,-1 1,0 0,-1 2,0 1,0 2,-2 0,1 2,-1 1,0 1,-23-1,-1 9,34 4</inkml:trace>
</inkml:ink>
</file>

<file path=ppt/ink/ink1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9:2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311 175,'-2'0,"0"0,0-1,-1 1,1 0,0 0,0 1,0-1,-1 0,1 1,0-1,0 1,0 0,0 0,0 0,0 0,0 0,0 0,0 0,1 1,-1-1,0 1,1-1,-1 1,1 0,0-1,-1 1,1 0,0 0,0 0,0 0,0 0,1 0,-22 73,18-36,2-1,2 1,1 0,2 0,6 23,3 53,-8 173,1-243,1-34</inkml:trace>
  <inkml:trace contextRef="#ctx0" brushRef="#br0" timeOffset="473.432">1 147,'61'-27,"1"2,2 3,0 2,1 4,1 2,0 3,50-1,-10 25,-103-13,-1 1,1-1,-1 1,0 0,1 0,-1 0,0 0,1 1,-1-1,0 0,0 1,0 0,0-1,0 1,-1 0,1 0,-1 0,1 0,-1 0,1 1,-1-1,0 0,0 0,0 1,0-1,-1 1,1-1,-1 1,1-1,-1 1,0-1,0 1,0 0,0-1,-1 1,1-1,-1 1,1-1,-1 1,-10 19,0 0,-1-1,-1-1,0 0,-2-1,-1 0,0-1,-1-1,-18 13,15-10,12-12,-83 101,89-106,0 1,0 0,0 0,1 0,-1 0,1 0,0 0,0 1,1-1,-1 0,1 0,0 1,0-1,1 0,-1 1,1-1,0 0,0 0,0 0,0 0,1 0,0 0,0 0,0 0,0 0,0-1,1 1,0-1,0 0,0 0,0 0,112 68,-45-35,-52-25,-10-8,-1 0,1 1,-1-1,0 1,0 1,0-1,0 1,-1 1,0-1,0 1,0 0,-1 0,0 1,0-1,0 1,-1 0,0 0,0 1,-1-1,0 1,-1 0,1 0,-2 0,1 0,-1 0,0 0,-1 2,-2 0,-1 0,0 0,-1-1,0 1,-1-1,0 0,0 0,-1 0,0-1,0 0,-1 0,0 0,-1-1,0 0,0-1,0 0,-1 0,0 0,-2 0,-18 9,0-1,-1-1,-1-1,1-2,-21 3,40-9,-1-2,0 1,0-1,0-1,0 0,0 0,0-2,0 1,0-2,0 1,-4-2,-2-3</inkml:trace>
</inkml:ink>
</file>

<file path=ppt/ink/ink1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9:26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467 310,'-32'0,"0"1,-1 1,1 2,1 2,-1 0,1 2,0 1,0 2,1 1,-27 15,38-16,-50 40,69-49,-1-1,1 0,-1 0,1 0,0 1,0-1,-1 0,1 0,0 1,0-1,0 0,0 1,1-1,-1 0,0 0,0 1,1-1,-1 0,1 0,-1 0,1 0,0 1,-1-1,1 0,0 0,0 0,-1 0,1 0,0-1,0 1,0 0,0 0,0-1,1 1,-1 0,0-1,0 1,0-1,2 1,55 18,-49-17,34 7,-32-8,0 1,0 0,-1 1,1 0,0 0,-1 1,0 0,0 1,0 1,-1-1,1 1,7 7,-14-9,-1-1,1 1,-1-1,0 1,0 0,0 0,-1 0,1 0,-1 0,0 0,0 0,-1 1,1-1,-1 0,0 1,0-1,0 0,0 0,-1 1,0-1,0 0,0 0,0 0,-1 0,0 0,1 0,-1 0,-1-1,-1 4,-84 98,84-101,-166 141,168-144,1 1,-1 0,0 0,1 0,-1 0,1 0,-1 0,1 1,0-1,0 0,0 1,1-1,-1 1,0-1,1 1,-1-1,1 1,0-1,0 1,0-1,0 1,1-1,-1 1,1-1,-1 1,1-1,0 1,0-1,0 0,0 1,0-1,1 0,-1 0,1 0,-1 0,1 0,0 0,-1-1,1 1,0 0,0-1,1 1,-1-1,0 0,0 0,1 0,-1 0,0 0,1 0,0-1,19 5,0-2,0 0,1-1,-1-1,0-2,1 0,16-3,-32 3,0-1,0 1,0-1,0 0,0-1,0 0,-1 0,1 0,-1-1,0 0,0 0,0 0,0-1,-1 0,0 0,0-1,0 1,-1-1,0 0,0 0,0-1,-1 1,5-13</inkml:trace>
  <inkml:trace contextRef="#ctx0" brushRef="#br0" timeOffset="317.087">242 0,'-20'253,"10"164,-18 7,30-161,3-240,1-5</inkml:trace>
</inkml:ink>
</file>

<file path=ppt/ink/ink1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9:31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0,'5'19,"11"16,3 2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1:39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6,'0'-4,"0"3,0 5,-4 3,-1 3,-1 5,2 4,1-2</inkml:trace>
</inkml:ink>
</file>

<file path=ppt/ink/ink1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9:32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142 557,'61'-16,"-1"-3,-1-3,-1-2,-1-2,44-30,-86 49,-2-2,1 1,-1-2,-1 0,1 0,-2-2,1 1,-2-1,0-1,0 0,-1 0,-1-1,0 0,-1 0,0-1,-1 0,-1 0,0 0,-1-1,-1 0,1-13,-4 28,-2-67,2 67,0-1,0 1,-1 0,1-1,0 1,-1-1,1 1,-1 0,1-1,-1 1,1 0,-1-1,0 1,0 0,0 0,0 0,0 0,0-1,0 1,0 1,0-1,0 0,0 0,-1 0,1 1,0-1,-1 1,1-1,-1 1,1-1,0 1,-1 0,1-1,-1 1,1 0,-1 0,1 0,-1 0,1 1,0-1,-1 0,0 1,-2 2,-1 0,1 0,0 0,0 1,0 0,0 0,1 0,0 0,-1 0,2 1,-1-1,0 1,1 0,0 0,0 0,0 0,0 4,-4 5,-22 67,3 1,5 1,2 2,-5 83,10-76,-13 87,-11 81,-67 241,100-481,-1 0,-1 0,-1 0,-1-1,0 0,-1 0,-1-1,-1-1,-1 1,0-2,-9 9,18-22,-1 0,0 0,1-1,-1 1,-1-1,1 0,0 0,-1 0,1 0,-1-1,1 0,-1 0,0 0,1 0,-1-1,0 0,1 0,-1 0,0 0,0-1,1 0,-1 0,0 0,1-1,-1 1,1-1,0 0,0-1,0 1,0-1,0 1,0-1,0 0,1-1,-1 1,1-1,0 1,0-1,1 0,-3-3,-4-15,0 0,1-1,2 0,0 0,2-1,0 1,1-1,2 0,0 0,2 0,1 1,0-1,2 0,1 1,0 0,9-21,-9 29,-1 1,2 0,0 0,1 1,0 0,1 0,0 0,1 1,0 1,1-1,1 1,0 1,0 0,1 1,0 0,0 1,1 0,1 1,11-5,181-33,-156 38,-1-3,-1-1,0-3,-1-2,-35 11,-1 0,0-1,-1-1,0 0,0 0,0-1,-1 0,0-1,0 0,-1-1,0 1,-1-1,3-7,-9 18,0-1,0 0,-1 0,1 1,0-1,0 0,-1 1,1-1,0 1,-1-1,1 1,0-1,-1 1,1 0,-1-1,1 1,-1-1,1 1,-1 0,0 0,1-1,-1 1,0 0,1 0,-1-1,0 1,0 0,0 0,0 0,0 0,0-1,0 1,0 0,0 0,0 0,0-1,0 1,-1 0,1 0,0-1,-1 1,1 0,0 0,-1-1,1 1,-1 0,1-1,-1 1,0 0,1 2,0 15,1 0,0 0,1 0,1-1,1 1,1-1,0 0,1 0,1 0,0-1,4 5,23 14,-15-25</inkml:trace>
</inkml:ink>
</file>

<file path=ppt/ink/ink1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9:31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1,'-5'43,"-6"29,-1 6,1-4,2-11,4-10,1-11,3-11</inkml:trace>
  <inkml:trace contextRef="#ctx0" brushRef="#br0" timeOffset="597.449">342 536,'238'-413,"-220"398,-12 42,-4-9,-2-9,1-1,1 1,-1 0,2-1,-1 1,1-1,0 0,1 0,0 0,0 0,0-1,1 1,0-1,1 0,0-1,0 1,0-1,1 0,0-1,0 0,0 0,1 0,0-1,-1 0,1 0,1-1,-1 0,1-1,1 0,5-1,0-2,0 0,-1-1,1 0,0-1,-1-1,0 0,0-1,0-1,0 0,-1 0,0-2,0 0,-1 0,0-1,9-8,-3 4</inkml:trace>
</inkml:ink>
</file>

<file path=ppt/ink/ink1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9:3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67,'293'28,"-75"-53,-195 20,-1 0,1-2,-1 0,0-2,0 0,12-9,-20 9</inkml:trace>
</inkml:ink>
</file>

<file path=ppt/ink/ink1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9:34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56,'39'4,"36"-2,15-2,2-6,-10-2,-9-4,-12-1,-12 3,-10 3,-10 2</inkml:trace>
</inkml:ink>
</file>

<file path=ppt/ink/ink1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9:35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597 67,'-466'600,"335"-405,200-311,5 3,65-76,95-106,-106 157,-127 137,-1 1,1-1,-1 0,1 0,-1 1,1-1,0 0,-1 1,1-1,0 1,0-1,-1 1,1-1,0 1,0 0,0-1,0 1,0 0,-1 0,1-1,0 1,0 0,0 0,0 0,0 0,0 0,0 0,0 0,0 1,-1-1,1 0,0 0,0 1,0-1,0 1,0-1,-1 1,1-1,0 1,0-1,-1 1,1-1,-1 1,1 0,0 0,-1-1,1 1,-1 0,1 0,-1 0,0-1,1 1,-1 0,0 0,0 0,1 0,-1 0,0 0,0 0,0-1,0 1,0 0,0 0,-2 62,-19 37,4 1,-1 84,18-153,2 1,1-1,2 0,1 0,2-1,0 0,10 20,-16-45,-3-6,1-1,-1 1,1 0,-1 0,0 0,1 0,-1 0,0 0,1 1,-1-1,0 0,1 0,-1 0,1 1,-1-1,0 0,1 0,-1 1,1-1,-1 1,1-1,-1 0,1 1,-1-1,1 1,0-1,-1 1,1-1,-1 1,1-1,0 1,0 0,-1-1,1 1,0 0,0-1,0 1,0-1,0 1,0 0,0-1,0 1,0 0,0-1,0 1,0 0,0-1,0 1,1-1,-1 1,0 0,0-1,1 1,-1-1,0 1,1-1,-1 1,1-1,-1 1,1-1,-1 1,1-1,-1 0,1 1,-1-1,1 0,-1 1,1-1,0 0,-1 0,-196-129,169 113,0 2,-2 1,1 2,-2 0,1 2,-1 2,-16-3,18 8,3 4</inkml:trace>
</inkml:ink>
</file>

<file path=ppt/ink/ink1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9:35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1,'-12'0,"-1"0,0 1,1 1,0 0,-1 0,1 1,0 1,0 0,1 1,-1 0,1 1,0 0,-2 2,11-7,1 0,-1 0,0 1,1-1,-1 0,0 1,1-1,0 1,-1 0,1 0,0-1,0 1,0 0,0 0,0 0,0 0,0 0,1 0,-1 0,1 0,0 0,-1 0,1 1,0-1,0 0,1 0,-1 0,0 0,1 0,-1 0,1 0,-1 0,1 0,0 0,0 0,0 0,0 0,0 0,1 0,-1-1,1 1,-1-1,1 1,-1-1,1 0,0 1,1 0,78 31,-73-32,0 1,-1 0,1 0,-1 1,1 0,-1 0,0 0,0 1,-1 1,1-1,-1 1,0 0,0 0,-1 1,1-1,-1 1,0 1,-1-1,1 2,-3-5,-1 0,0 1,0-1,0 0,-1 0,1 0,-1 1,0-1,0 0,0 1,0-1,0 0,-1 1,0-1,0 0,1 0,-2 0,1 0,0 0,-1 0,1 0,-1 0,0 0,0 0,0-1,0 1,-1-1,1 0,0 0,-1 0,0 0,0 0,1 0,-2 0,-109 40,54-38,34-4</inkml:trace>
</inkml:ink>
</file>

<file path=ppt/ink/ink1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9:40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86 198,'-5'34,"-1"30,0 9,1 2,1-8,2-5,1-8,0-9,1-7,0-5,1-4,-1-1,0-6</inkml:trace>
  <inkml:trace contextRef="#ctx0" brushRef="#br0" timeOffset="501.112">1 198,'29'-13,"1"1,0 1,0 2,1 1,1 2,-1 0,31 0,-57 5,0 0,0 0,0 0,1 1,-1 0,0 0,1 0,-1 0,0 1,1 0,-1 0,0 1,0-1,0 1,0 0,0 1,-1-1,1 1,-1 0,1 0,-1 0,0 0,0 1,-1 0,1 0,-1 0,1 0,-1 1,-1-1,1 1,-1-1,1 1,-1 0,-1 0,1 0,-1 0,0 1,-1 6,-1 0,0 0,-1 0,-1 0,0 0,0-1,-1 1,-1-1,0 1,-21 73,27-77,0-1,1 1,0-1,0 1,1-1,0 0,0 0,0 0,1 0,0-1,0 0,1 1,0-2,0 1,1 0,-1-1,1 0,0 0,6 2,9 14,-15-16,0 0,-1 0,0 1,0 0,-1 0,0 0,0 1,0-1,-1 1,0 0,0 0,0 0,-1 0,0 1,-1-1,0 0,0 1,0 5,0-5,-1-1,1 1,-1-1,-1 1,1-1,-2 1,1-1,-1 0,0 0,0 1,-1-1,1-1,-2 1,1 0,-1-1,0 1,0-1,-1 0,0-1,0 1,0-1,-1 0,0 0,0-1,0 1,0-2,-4 3,-9 3,-1-1,0-1,0-1,-1 0,1-2,-1 0,0-2,0 0,0-1,-15-2,-24-15,40 4</inkml:trace>
  <inkml:trace contextRef="#ctx0" brushRef="#br0" timeOffset="1403.398">453 509,'-5'0,"-6"0,-6 0,-5 0,-4 0,-2 0,-1 0,5 4,0 3,1-1,4-1</inkml:trace>
  <inkml:trace contextRef="#ctx0" brushRef="#br0" timeOffset="2335.761">1017 397,'-32'16,"0"2,1 2,1 0,1 2,1 2,0 0,2 2,-2 5,24-28,0 0,1 1,0-1,-1 1,1 0,0 0,1 0,-1 0,1 1,0-1,0 0,0 1,1 0,-1 0,1-1,0 1,0 0,1 0,0 0,0 0,0 0,0 0,1 0,0-1,0 1,0 0,0 0,1-1,0 1,0 0,0-1,0 0,1 0,0 0,0 0,0 0,0 0,1-1,-1 1,1-1,0 0,0 0,4 2,4-2,-1 0,1-1,0 0,0-1,0-1,0 1,0-2,0 0,0 0,0-1,0-1,10-3,3-1</inkml:trace>
  <inkml:trace contextRef="#ctx0" brushRef="#br0" timeOffset="2604.634">1244 509,'-1'2,"-4"14,0-1,1 1,1 0,1 0,0 0,1 0,0 1,2-1,0 0,0 0,2 0,2 11,-4-25,0 0,1 0,-1 0,0 0,1 0,-1-1,1 1,-1 0,1-1,0 1,0-1,-1 0,1 1,0-1,1 0,-1 0,0 0,0-1,0 1,0 0,1-1,-1 1,0-1,0 0,1 0,-1 0,0 0,1 0,-1 0,0-1,1 1,-1-1,0 0,0 0,0 1,0-1,0 0,0-1,0 1,1-1,79-56,-75 51,0 0,0-1,-1 0,1 0,-2 0,1-1,-1 0,-1 0,1-1,-2 1,1-1,-1 0,-1 1,1-1,-2-1,0 1,0 0,0 0,-2-1,0 7,0-1,0 1,-1 0,0-1,0 1,0 0,0 0,-1 0,0 0,1 1,-1-1,-1 1,1-1,0 1,-1 0,0 0,0 1,0-1,0 1,0 0,0 0,0 0,-1 1,1-1,-1 1,1 0,-1 0,1 1,-1 0,0-1,1 1,-1 1,0-1,1 1,-1 0,1 0,-1 0,1 0,-1 1,1 0,0 0,0 0,0 0,0 1,-15 9</inkml:trace>
  <inkml:trace contextRef="#ctx0" brushRef="#br0" timeOffset="2936.434">1921 368,'-16'10,"1"2,0-1,0 2,1 0,1 1,0 0,1 1,1 1,0 0,1 0,1 1,-4 9,13-22,0 1,1-1,-1 1,1-1,0 1,0-1,0 0,0 0,1 0,0 1,0-1,0-1,0 1,1 0,0 0,-1-1,1 0,0 1,1-1,-1 0,0-1,1 1,0-1,0 1,0-1,0 0,0 0,0-1,0 1,0-1,1 0,-1 0,0-1,1 1,3-1,27 14,-32-14,-1 1,1 0,0 0,-1 0,1 0,-1 0,1 1,-1-1,1 1,-1 0,0-1,0 1,0 0,0 0,0 1,0-1,-1 0,1 0,-1 1,0-1,1 1,-1 0,0-1,0 1,-1 0,1-1,0 1,-1 0,0 0,0 0,0-1,0 1,0 0,0 0,-1 0,1-1,-1 1,0 0,0-1,0 1,0 0,0-1,-1 1,1-1,-1 0,0 1,1-1,-1 0,0 0,0 0,-1 0,-6 5,0-1,0 0,0-1,-1 0,0 0,0-1,0-1,0 1,-1-2,1 1,-1-1,-7 0,-8 0</inkml:trace>
  <inkml:trace contextRef="#ctx0" brushRef="#br0" timeOffset="3238.709">2343 86,'-41'39,"2"2,1 1,2 2,3 2,0 3,17-25,1 1,1 1,2 0,0 1,2 0,-6 23,13-39,1 1,-1 0,2-1,0 1,0 0,1 0,0 0,1 0,1 0,0 0,0-1,1 1,1-1,0 1,0-1,1 0,5 7,-5-11,0-1,0 0,1 0,0 0,0 0,1-1,-1 0,1 0,0-1,0 0,1 0,-1-1,1 0,0 0,0-1,0 0,0 0,0-1,8 1,10 0</inkml:trace>
  <inkml:trace contextRef="#ctx0" brushRef="#br0" timeOffset="3948.329">2288 707,'217'-221,"-217"221,0 1,0-1,0 0,0 1,1-1,-1 0,0 1,0-1,0 0,1 0,-1 1,0-1,0 0,1 0,-1 0,0 0,1 1,-1-1,0 0,1 0,-1 0,0 0,1 0,-1 0,0 0,1 0,-1 0,0 0,1 0,-1 0,0 0,1 0,-1 0,0 0,1 0,-1 0,0 0,0 0,1-1,-1 1,0 0,1 0,-1 0,0-1,0 1,-14 34,13-33,-34 97,34-95,0-1,1 1,-1 0,1-1,0 1,0 0,0 0,0-1,0 1,1 0,-1-1,1 1,0 0,0-1,0 1,0-1,0 1,0-1,1 1,-1-1,1 0,-1 0,1 0,0 0,0 0,0 0,0 0,1 0,-1-1,0 0,1 1,-1-1,1 0,-1 0,3 1,4-2,0 0,0-1,0 0,-1-1,1 1,0-2,-1 1,1-1,-1-1,0 1,0-1,0-1,-1 1,1-1,-1-1,0 1,-1-1,1-1,-1 1,-1-1,1 0,-1 0,3-5,5-3,-8 10,0-1,-1 0,1 1,-1-2,-1 1,1 0,-1-1,-1 0,1 0,-1 0,0 0,0 0,-1 0,0-2,-1 8,-1 1,0-1,1 0,-1 0,0 1,1-1,-1 0,0 1,0-1,0 1,1-1,-1 1,0-1,0 1,0 0,0-1,0 1,0 0,0 0,0 0,0-1,0 1,0 0,0 0,0 1,0-1,0 0,0 0,0 0,0 1,0-1,0 0,1 1,-1-1,0 1,0-1,0 1,0-1,1 1,-1 0,0-1,1 1,-1 0,0 0,1 0,-1-1,1 1,-1 0,1 0,-1 0,1 0,0 1,-4 3,0 1,1 0,0-1,0 1,1 1,0-1,0 0,0 0,1 1,-1-1,2 1,-1 0,1-1,0 1,0-1,1 1,0 2,-1-6,1 0,-1 0,1 0,0 0,0 0,0 0,0 0,0 0,1 0,-1 0,1-1,0 1,0-1,0 1,0-1,0 0,0 0,1 0,-1 0,1 0,-1 0,1-1,0 1,0-1,-1 0,1 0,0 0,0 0,0 0,0 0,1-1,-1 0,0 0,0 0,0 0,2 0,8-4,-1-1,0 0,0-1,0 0,-1 0,0-2,0 1,-1-1,0-1,0 0,-1 0,0-1,0 0,-1-1,-1 1,0-2,0 1,2-9,21-54,-31 73,0 1,0-1,1 1,-1 0,0 0,0-1,0 1,0 0,0 0,0 0,0 0,0 0,0 0,0 0,0 1,0-1,1 0,-1 0,0 1,0-1,0 0,0 1,0-1,1 1,-1-1,0 1,0 0,1-1,-1 1,0 0,1-1,-1 1,1 0,-1 0,1 0,-1-1,1 1,0 0,-1 0,1 1,-8 7,0 1,1 1,0-1,0 1,2 0,-1 1,1-1,1 1,0 0,1 0,0 1,1-1,0 0,1 1,0 0,1-1,1 1,1 7,-1-15,1-1,1 1,-1 0,1-1,-1 1,1-1,1 0,-1 0,0 0,1 0,0-1,0 0,0 1,5 1,12 8</inkml:trace>
  <inkml:trace contextRef="#ctx0" brushRef="#br0" timeOffset="4318.78">3276 255,'-49'281,"14"-103,35-175,0-1,0 0,0 0,0 0,0 0,1 0,-1 0,1 0,-1 0,1 0,0 0,0 0,0 0,0 0,0 0,1-1,-1 1,0 0,1-1,-1 1,1-1,0 0,-1 1,1-1,0 0,0 0,0 0,0 0,0-1,0 1,0 0,0-1,0 1,0-1,0 0,0 0,0 0,0 0,0 0,1 0,-1 0,0-1,1 0,89-31,-30-33,-55 47</inkml:trace>
  <inkml:trace contextRef="#ctx0" brushRef="#br0" timeOffset="4571.557">3049 452,'44'5,"37"1,10-4,-5-4,-13-5,-18-2</inkml:trace>
  <inkml:trace contextRef="#ctx0" brushRef="#br0" timeOffset="4806.834">3529 1,'14'62,"6"17,-3 0,-5 2,-2-1,-2 74,-11-120,-2 0,-1 0,-1 0,-2-1,-2 0,0 0,-3-1,0-1,-2-1,-1 0,-2-1,-1 0,-2-1,8-11,0-5</inkml:trace>
</inkml:ink>
</file>

<file path=ppt/ink/ink1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9:39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0 254,'34'0,"25"-5,7-1,-2-5,-8 0,-8 1,-13-2,-11 1</inkml:trace>
  <inkml:trace contextRef="#ctx0" brushRef="#br0" timeOffset="214.262">225 0,'-14'53,"-5"27,-4 4,2-6,4-13,5-12,10-10,10-8,3-10</inkml:trace>
</inkml:ink>
</file>

<file path=ppt/ink/ink1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9:36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57 368,'-5'33,"-1"26,0 8,1-3,1-8,-3-13,0-9,0-11</inkml:trace>
  <inkml:trace contextRef="#ctx0" brushRef="#br0" timeOffset="180.228">1 170,'0'-4,"0"-3</inkml:trace>
  <inkml:trace contextRef="#ctx0" brushRef="#br0" timeOffset="562.208">255 678,'28'-76,"42"-75,-70 150,1 0,-1 0,0 0,1 0,-1 1,1-1,-1 0,1 0,-1 0,1 1,0-1,-1 0,1 1,0-1,0 0,-1 1,1-1,0 1,0-1,0 1,0 0,0-1,-1 1,1 0,0 0,0-1,0 1,0 0,0 0,0 0,0 0,0 0,0 0,0 1,0-1,0 0,0 0,0 1,0-1,-1 0,1 1,0-1,0 1,0 0,-1-1,1 1,23 43,-14-20,-8-20,1 0,0-1,0 1,0 0,1-1,-1 1,1-1,0 0,-1 0,1-1,1 1,-1-1,0 0,1 0,-1 0,1-1,-1 0,1 1,0-2,0 1,-1 0,1-1,0 0,0 0,0-1,0 1,-1-1,1 0,0 0,-1 0,1-1,-1 0,1 0,-1 0,0 0,0-1,0 0,0 1,0-2,0 1,-1 0,0-1,0 1,0-1,0 0,0 0,-1 0,1-2,41-85,-35 73</inkml:trace>
  <inkml:trace contextRef="#ctx0" brushRef="#br0" timeOffset="1147.24">1186 1,'-23'12,"0"1,1 2,1 0,0 1,1 1,1 1,1 1,0 0,2 1,0 1,-11 21,16-26,1 1,1 0,1 0,1 1,0 0,1 0,1 1,0 0,2 0,0 0,2 0,0 0,0 1,2-1,1 0,0 0,1 0,1 0,1 0,1-1,0 0,2 0,0 0,0-1,2 0,9 13,-11-22,0 1,0-1,1 0,0 0,1-1,-1 0,1-1,0 0,1-1,5 2,3-1</inkml:trace>
  <inkml:trace contextRef="#ctx0" brushRef="#br0" timeOffset="1946.971">1157 650,'28'-17,"0"-2,-2 0,0-2,-1-2,-2 0,0-1,-1-1,-2-1,17-27,-23 5,-16 48,1 1,-1-1,0 1,0 0,0 0,0 0,1 0,-1 0,0 0,1 0,-1 1,1-1,-1 0,1 1,0 0,-1-1,1 1,0 0,0-1,0 1,0 0,1 0,-1 0,1 0,-1 0,1 0,-1 0,1 1,-3 9,0-1,1 1,0 0,1 0,1 0,0 0,0 0,1 0,1 0,0 0,1 3,-2-10,1-1,-1 1,1-1,0 0,0 0,0 0,0 0,1 0,-1 0,1-1,0 1,0-1,1 1,-1-1,0-1,1 1,0 0,0-1,0 1,0-1,0-1,0 1,1 0,-1-1,1 0,-1 0,1 0,-1-1,1 1,3-1,3-2,0 0,-1-1,1 0,-1-1,1 0,-1 0,-1-1,1-1,-1 1,1-2,-2 1,1-1,-1-1,0 1,0-1,-1-1,0 1,-1-1,0-1,0 1,4-10,-6 11,0 0,0 0,0 0,-1-1,0 0,-1 1,0-1,0 0,-1 0,0 0,-1 0,0-1,0 1,-1-2,1 10,0 1,0-1,0 0,0 1,0-1,0 1,0-1,0 1,-1-1,1 1,0-1,0 1,0-1,0 1,-1 0,1-1,0 1,0-1,-1 1,1-1,0 1,-1 0,1-1,-1 1,1 0,0-1,-1 1,1 0,-1 0,1-1,-1 1,1 0,-1 0,1 0,-1 0,1 0,-1 0,1-1,-1 1,1 0,-1 0,1 1,-1-1,1 0,-1 0,1 0,-1 0,1 0,-1 0,1 1,-1-1,1 0,-1 0,1 1,0-1,-1 0,1 1,-1-1,1 0,0 1,-1-1,1 1,0-1,0 1,-1-1,1 1,-19 30,16-24,1 0,0 0,0 0,0 1,1-1,0 0,0 1,1-1,0 1,0-1,1 1,-1-1,2 1,-1-1,1 0,1 0,-1 0,1 0,0 0,1 0,-1-1,1 1,1-1,-1 0,1 0,0-1,0 0,1 1,0-2,-1 1,2-1,-1 0,0 0,1 0,0-1,0 0,0-1,0 0,0 0,3 1,-1-5,0 1,0-2,0 1,0-1,0 0,0-1,-1 0,0-1,0 1,0-1,0-1,-1 0,0 0,0 0,0-1,-1 0,0 0,-1 0,1-1,-1 0,-1 0,0-1,0 1,0-1,0-2,13-19,-12 21,0-1,0 0,-1 1,0-1,-1-1,0 1,0-1,-1 1,-1-1,0 1,0-1,-1 0,0 0,-2-9,1 20,1 0,-1-1,1 1,-1 0,1 0,-1 0,1-1,-1 1,0 0,1 0,-1 0,1 0,-1 0,1 0,-1 0,1 1,-1-1,1 0,-1 0,1 0,-1 0,1 1,-1-1,1 0,-1 0,1 1,-1-1,1 0,-1 1,1-1,0 1,-1-1,1 0,0 1,-1-1,1 1,0-1,0 1,-1-1,1 1,0-1,0 1,0-1,0 1,0 0,0-1,0 1,0-1,0 1,0-1,0 1,0-1,0 1,0-1,0 1,-5 23,1-1,0 1,2 0,1 0,1 0,1 0,2 9,-3-29,0 0,1-1,-1 1,1 0,0 0,0-1,1 1,-1 0,1-1,0 1,0-1,0 0,0 0,0 1,1-1,-1-1,1 1,0 0,0-1,0 1,0-1,0 0,1 0,-1 0,3 0,16 5</inkml:trace>
  <inkml:trace contextRef="#ctx0" brushRef="#br0" timeOffset="2245.12">2427 170,'-18'49,"1"1,3 0,2 0,2 1,0 26,9-72,1 0,-1-1,1 1,0 0,1-1,-1 1,1 0,0-1,0 1,0-1,1 1,0-1,0 0,0 0,0 0,0 0,1 0,0 0,0 0,0-1,0 1,1-1,-1 0,1 0,0-1,-1 1,1-1,1 1,-1-1,0-1,0 1,1 0,-1-1,1 0,-1 0,1-1,0 1,-1-1,1 0,2 2,0-1,0 0,0-1,0 0,0 0,0 0,0-1,-1 0,1 0,0-1,0 1,-1-2,1 1,-1-1,1 0,-1 0,1-1,-6 3,0 0,0 0,-1 0,1 0,0 0,0 0,-1 0,1-1,-1 1,1 0,-1 0,1 0,-1 0,0-1,1 1,-1 0,0-1,0 1,0 0,0 0,0-1,0 1,-1 0,1 0,0-1,-1 1,1 0,-1 0,1 0,-1-1,1 1,-1 0,-1-1,-7-9</inkml:trace>
  <inkml:trace contextRef="#ctx0" brushRef="#br0" timeOffset="2483.901">2146 396,'33'0,"31"-5,9-1,-3 0,-9 1,-10-4,-8 1,-13 0</inkml:trace>
  <inkml:trace contextRef="#ctx0" brushRef="#br0" timeOffset="2734.259">2710 29,'19'38,"2"42,-8 12,-6 0,-9-11,-4-15,-1-13,-4-11,-5-8,-5-5,-3-2,2-7</inkml:trace>
</inkml:ink>
</file>

<file path=ppt/ink/ink1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28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1158 56,'-64'116,"-184"408,214-449,-4-3,-2-1,-5-1,32-49,6-8</inkml:trace>
  <inkml:trace contextRef="#ctx0" brushRef="#br0" timeOffset="370.012">1045 29,'-9'61,"2"1,4 0,1 0,4 0,2 0,4 0,1-1,15 45,-21-96,1 0,1 0,0-1,0 1,1-1,0 0,0-1,1 0,0 0,1 0,3 2,-9-7,1-1,0 0,-1 0,1 0,0-1,0 1,0-1,0 1,1-1,-1 0,0 0,0-1,1 1,-1-1,1 1,-1-1,0 0,1 0,-1-1,0 1,1-1,-1 0,0 1,1-1,-1-1,0 1,0 0,0-1,0 0,0 0,0 1,-1-2,1 1,-1 0,1 0,1-3,8-10,-1-1,-1 0,0 0,-1-1,0-1,-2 1,0-2,-1 1,3-4,26-81,-5-2,15-95,-33 102,-11 74</inkml:trace>
  <inkml:trace contextRef="#ctx0" brushRef="#br0" timeOffset="738.781">1666 480,'1'19,"1"-1,0 1,2 0,0-1,1 0,1 0,1 0,0-1,1 0,1 0,1-1,7 9,-15-22,1 0,0-1,0 1,0-1,0 0,1 0,-1 0,0 0,1 0,0-1,-1 1,1-1,0 0,0 0,0-1,-1 1,1-1,0 0,0 0,0 0,0 0,0-1,0 0,-1 0,1 0,0 0,0 0,-1-1,1 1,-1-1,1 0,-1 0,2-2,4-2,0-1,0 0,-1 0,0-1,0 0,-1-1,0 0,0 0,-1 0,0-1,1-3,-4 8,-1-1,0 1,0 0,0-1,-1 1,0 0,0-1,0 0,-1 1,1-1,-1 1,-1-1,1 0,-1 1,0-1,0 1,-1-1,1 1,-1 0,-1-1,1 1,-1 0,1 0,-2 1,1-1,0 1,-1-1,0 1,0 0,0 0,0 1,-1-1,1 1,-1 0,0 0,0 1,0 0,-5-2,-5-1,-1 0,1 1,-1 1,0 0,0 2,0 0,0 0,0 2,0 0,0 0,0 2,0 0,0 1,1 0,-1 1,-12 7,2-2</inkml:trace>
  <inkml:trace contextRef="#ctx0" brushRef="#br0" timeOffset="1034.733">2540 1,'0'24,"0"22,0 8,0 0,-4 0,-3-4,1-6,2-6,0 1,2-2,1-2,1-3,-1-1,-3-2,-7 0,-6-6,0-7</inkml:trace>
  <inkml:trace contextRef="#ctx0" brushRef="#br0" timeOffset="1570.137">2230 339,'517'0,"-503"0,1 2,-1-1,0 2,0 0,0 0,-1 2,1-1,-1 2,0 0,0 0,31 36,-42-38,1 0,0 0,0-1,0 0,0 1,0-1,1 0,-1 0,1-1,0 1,0-1,0 0,0 0,0 0,0 0,0-1,1 0,-1 0,1 0,-1 0,3 0,4-2,0 0,0 0,1-1,-1 0,-1-1,1 0,0-1,-1 0,1-1,-1 0,-1-1,1 0,-1 0,0-1,0 0,-1 0,0-1,0 0,-1-1,0 0,0 0,-1 0,0-1,-1 0,0 0,3-9,-8 15,-1-1,1 1,-1 0,0 0,0 0,0-1,-1 1,1 0,-1 1,0-1,0 0,0 0,-1 1,1-1,-1 1,0 0,0 0,0 0,0 0,-1 0,1 1,-1 0,1-1,-1 1,0 1,0-1,0 0,0 1,0 0,0 0,-1 0,1 1,0-1,0 1,-1 0,1 0,0 0,-1 1,1 0,0 0,0 0,-1 0,-6 1,-1 0,1 1,-1 0,1 1,0 1,1-1,-1 2,1-1,0 1,0 1,1 0,0 0,0 1,0 0,1 1,1 0,-1 0,1 0,1 1,0 0,0 1,1-1,1 1,-1 0,2 0,-1 0,2 1,-1-1,2 1,-1 0,2-1,0 1,0-5,1 0,1 0,0 0,0-1,0 1,0-1,1 1,0-1,1 0,-1 0,1 0,0-1,1 1,-1-1,1 0,0 0,1-1,-1 1,1-1,0 0,0-1,0 1,2-1,7 5,0-1,1-1,0-1,1 0,-1-1,1-1,0 0,0-2,1 1,67-3,-60 1</inkml:trace>
  <inkml:trace contextRef="#ctx0" brushRef="#br0" timeOffset="1917.037">1 1129,'756'27,"-219"-41,-1-24,21-26,472-64,-980 123,-11 1</inkml:trace>
  <inkml:trace contextRef="#ctx0" brushRef="#br0" timeOffset="2352.912">3924 226,'-5'5,"3"1,3 0</inkml:trace>
  <inkml:trace contextRef="#ctx0" brushRef="#br0" timeOffset="2619.594">3980 565,'0'19,"0"7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1:4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1 106,'24'65,"-24"-60,-20 187,26-187,-1-1,1 0,0 0,0-1,1 1,-1-2,1 1,-1-1,1 1,0-2,0 1,0-1,0 0,0-1,0 1,0-2,0 1,0-1,0 0,0 0,0-1,6-2,-7 4,88-35,-79 21</inkml:trace>
  <inkml:trace contextRef="#ctx0" brushRef="#br0" timeOffset="349.962">437 9,'-1'-1,"1"0,-1 1,0-1,1 0,-1 1,0-1,1 1,-1-1,0 1,0 0,0-1,1 1,-1 0,0-1,0 1,0 0,0 0,0 0,1 0,-1 0,0 0,0 0,0 0,0 0,0 0,0 0,1 0,-1 1,0-1,0 0,0 1,0-1,1 1,-1-1,0 1,1-1,-1 1,0-1,1 1,-1 0,0-1,1 1,-1 0,1 0,-1-1,1 1,0 0,-1 0,1 0,0 0,0-1,-1 1,1 1,-23 152,-78 434,72-426,26-152</inkml:trace>
</inkml:ink>
</file>

<file path=ppt/ink/ink1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34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0 744,'344'-493,"-183"280,-161 211,1 0,0 0,-1 0,1 0,0 0,0 0,1 0,-1 1,0-1,1 0,-1 1,1-1,-1 1,1-1,0 1,-1 0,1-1,0 1,0 0,0 0,0 1,0-1,0 0,0 1,0-1,1 1,-1 0,0-1,0 1,0 0,0 0,1 1,-1-1,0 0,0 1,0-1,0 1,0 0,0 0,0-1,0 1,0 1,0-1,0 0,-1 0,2 1,8 11,-1-1,0 2,0 0,-1 0,-1 0,0 1,-2 0,1 1,-2 0,3 11,-2-9,150 410,-141-376,-14-51,-1 0,0 0,0 0,-1-1,1 1,0 0,0 0,0 0,-1 0,1 0,0 0,-1-1,1 1,0 0,-1 0,1-1,-1 1,0 0,1 0,-1-1,1 1,-1-1,0 1,0-1,1 1,-1-1,0 1,0-1,0 1,0-1,1 0,-1 0,0 1,0-1,0 0,0 0,0 0,0 0,0 0,1 0,-1 0,0 0,0-1,0 1,0 0,0 0,0-1,1 1,-1-1,0 1,0-1,1 1,-1-1,0 1,0-1,-21-8,1-1,0-1,0-1,1 0,0-2,-2-3,-66-42,-42-10,-129-47,233 106</inkml:trace>
</inkml:ink>
</file>

<file path=ppt/ink/ink1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35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20,'-12'-5,"0"2,0-1,-1 2,1-1,-1 2,0 0,1 0,-1 1,0 1,1 0,-1 1,1 0,-1 1,1 0,0 1,0 0,0 1,1 0,0 1,0 1,0-1,1 2,0-1,0 2,-1 0,9-7,1-1,-1 1,0 0,0 0,1 0,-1 0,1 0,0 0,-1 0,1 0,0 0,0 1,0-1,1 0,-1 1,0-1,1 1,0-1,0 1,-1-1,1 1,1-1,-1 0,0 1,1-1,-1 1,1-1,0 1,-1-1,1 0,0 0,1 1,-1-1,0 0,1 0,-1 0,1 0,-1 0,1-1,0 1,0 0,0-1,0 0,0 1,0-1,0 0,1 0,-1 0,0 0,1 0,0-1,95 30,-84-27,0 0,0 0,0 2,0-1,-1 2,0 0,0 0,-1 1,1 1,9 8,-21-15,1 1,-1-1,1 1,-1-1,0 1,0 0,1 0,-1-1,0 1,-1 0,1 0,0 0,0 0,-1 0,1 0,-1 0,0 0,0 0,0 0,0 0,0 0,0 1,0-1,0 0,-1 0,1 0,-1 0,0 0,0 0,0-1,1 1,-2 0,1 0,0 0,0-1,0 1,-1-1,1 1,-1-1,0 1,-72 52,51-43,-1 0,-1-1,0-2,0 0,-1-2,-1 0,-4-12,35-1</inkml:trace>
</inkml:ink>
</file>

<file path=ppt/ink/ink1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35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35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93 155,'-15'33,"-9"22,0 5,8-7,7-18,4-14</inkml:trace>
  <inkml:trace contextRef="#ctx0" brushRef="#br0" timeOffset="587.213">261 381,'24'-22,"147"-239,-170 259,0 0,-1 0,1 0,0 0,0 0,0 0,0 0,0 0,1 0,-1 0,1 1,-1-1,1 1,0-1,-1 1,1-1,0 1,0 0,0 0,0 0,0 0,0 0,0 1,0-1,0 0,1 1,-1 0,0-1,0 1,0 0,1 0,-1 0,0 1,0-1,1 1,-1-1,0 1,0-1,0 1,0 0,0 0,0 0,0 0,0 1,0-1,0 1,55 143,-55-143,1 0,-1 1,1-1,-1-1,1 1,0 0,0 0,0-1,0 0,0 0,0 0,0 0,0 0,0 0,1-1,-1 1,0-1,0 0,1 0,-1-1,0 1,0 0,1-1,-1 0,0 0,0 0,0 0,0 0,0-1,0 1,0-1,-1 0,2-1,5-3,-1 0,1 0,-1-1,0-1,-1 1,0-1,0-1,-1 1,5-8,34-90,-38 87,1 3</inkml:trace>
</inkml:ink>
</file>

<file path=ppt/ink/ink1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4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0,'-6'196,"9"-131,17 267,-14-286,-5-34,-1-1,2 1,0-1,0 0,1 1,1-1,-1-1,2 1,0 0,1 2,4-4,-2-6</inkml:trace>
  <inkml:trace contextRef="#ctx0" brushRef="#br0" timeOffset="503.477">0 28,'76'-20,"-61"18,258-4,-268 6,0 1,0-1,0 1,0 0,0 0,0 0,0 1,0 0,0 0,-1 0,1 0,-1 1,0 0,0 0,0 0,0 0,0 1,-1-1,1 1,-1 0,0 0,0 1,0-1,-1 0,0 1,1 0,-2-1,1 1,0 0,-1 0,0 0,0 0,-1 0,1 0,-1 0,0 0,-1 0,1 0,-1 2,-3 7,0 0,0 0,-1-1,-1 1,-1-1,0-1,0 1,-1-1,-1 0,0-1,0 0,-1 0,-2 0,9-9,1 0,-1 0,1 0,-1 0,1 1,0-1,0 0,0 1,0 0,1-1,-1 1,1 0,-1 0,1 0,0 0,0 0,1 0,-1 0,1 1,-1-1,1 0,0 0,0 0,0 1,1-1,-1 0,1 0,-1 0,1 0,0 0,1 0,-1 0,0 0,1 0,-1 0,1-1,0 1,0-1,0 1,1-1,-1 0,210 118,-209-118,0 1,-1 0,1 0,-1-1,0 1,0 1,0-1,0 0,-1 0,1 1,-1-1,0 1,0-1,0 1,-1 0,1-1,-1 1,0 0,0-1,0 1,0 0,-1-1,1 1,-1 0,0-1,0 1,0-1,-1 1,1-1,-1 0,0 0,0 1,0-1,0 0,-2 0,-4 8,-1 0,-1-1,0-1,-1 1,0-2,0 1,-1-2,-10 6,-11 3,0-3,-1 0,-1-3,1 0,-16 0,40-7,-45 2,37-8</inkml:trace>
</inkml:ink>
</file>

<file path=ppt/ink/ink1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40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1 480,'341'0,"-320"-1,0 0,0-2,-1 0,1-1,-1-1,0-1,3-2,1-5,-6 0</inkml:trace>
  <inkml:trace contextRef="#ctx0" brushRef="#br0" timeOffset="4881.456">227 1,'4'7,"0"0,-1 0,1 1,-1-1,-1 1,1 0,-1 0,-1 0,0 0,0 0,0 0,-1 0,0 0,-1 6,1 1,-1 685,1-688</inkml:trace>
</inkml:ink>
</file>

<file path=ppt/ink/ink1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47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1,'-30'11,"1"1,0 1,1 1,1 2,0 1,1 1,-20 18,42-32,0-1,1 1,-1 0,1 0,0 0,0 1,0-1,1 1,-1 0,1 0,1 0,-1 0,1 0,-1 0,1 0,1 0,-1 0,1 1,0-1,0 0,0 1,1-1,0 0,0 0,0 0,1 0,-1 0,1 0,1 0,-1 0,1-1,-1 1,1-1,0 0,1 0,0 1,1 2,1 0,0 0,1-1,-1 1,1-1,1-1,-1 1,1-1,0-1,0 1,0-2,1 1,-1-1,1 0,0 0,0-1,0-1,0 0,0 0,4 0,42-2,-31 0</inkml:trace>
</inkml:ink>
</file>

<file path=ppt/ink/ink1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55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44,'260'-12,"-66"-7,-155 11,40 3,-73 9</inkml:trace>
</inkml:ink>
</file>

<file path=ppt/ink/ink1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55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29,'38'4,"32"-2,14-2,-3-1,-10-1,-8-4,-10-1,-8 0,-8 2,-6 1,-7 2</inkml:trace>
</inkml:ink>
</file>

<file path=ppt/ink/ink1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55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626 0,'-45'13,"0"2,1 2,1 2,1 2,0 2,-1 3,11-7,1 2,1 0,1 2,1 2,1 0,-19 25,35-38,0 1,2 1,-1 0,2 1,0-1,1 1,0 1,1 0,1-1,1 2,0-1,1 0,0 1,2 0,0-1,1 4,1-11,1 0,0-1,0 1,1-1,0 1,1-1,0 0,0 0,0 0,1-1,1 1,-1-1,1-1,0 1,1-1,-1 0,1 0,0-1,1 0,0 0,-1-1,1 0,1 0,-1-1,0 0,1 0,0-1,-1 0,1-1,0 0,0 0,4-1,47 6,0-3,0-3,0-2,0-3,-1-3,47-12,23-25,-105 37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2:36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2420 1065,'-72'-31,"65"31,1 1,1 0,-1 0,0 1,0-1,0 1,1 1,-1-1,1 1,0 0,-1 0,1 0,1 1,-1 0,0 0,1 0,0 0,0 1,0 0,1 0,-1 0,1 0,1 0,-1 1,1-1,-1 1,2 0,-1-1,1 1,-1 0,2 0,-1 0,1 0,0 0,0 0,0 0,2 5,-3-6,1 0,0 0,1 0,-1 0,1 0,0 0,0 0,1 0,-1 0,1-1,0 1,0-1,1 1,-1-1,1 0,0 0,0 0,0 0,1-1,-1 1,1-1,0 0,0 0,0 0,0 0,1-1,-1 0,1 0,0 0,-1 0,1-1,0 0,0 0,0 0,0 0,0-1,0 0,0 0,0 0,0-1,0 0,0 0,-1 0,1 0,2-2,10-6,1-2,-2 0,0-1,0-1,-1 0,0-1,-1-1,-1 0,-1-1,0 0,-1-1,0 0,-2-1,0 0,-1-1,-1 0,-1 0,0 0,-1-1,-1-3,0 7,0-1,-1 1,-1-1,0 1,-1-1,-1 1,-1-1,-1 0,0 1,0-1,-2 1,0 0,-1 0,-1 0,0 1,-1 0,-2-2,7 15,0-1,1 1,-1 0,-1 0,1 0,0 0,-1 0,1 0,-1 0,1 1,-1-1,0 1,1 0,-1 0,0 0,0 0,0 1,0-1,0 1,0-1,0 1,0 0,0 0,0 1,0-1,0 1,0-1,0 1,1 0,-1 0,0 0,0 0,1 1,-1-1,0 1,1 0,0-1,-1 1,1 0,0 1,-2 0,-75 104,74-92,1 0,0 0,1 1,1 0,1-1,0 1,0 0,2 0,0-1,1 1,0 0,2-1,0 0,0 0,1 0,6 10,-8-16,2 0,-1 0,1 0,1 0,0-1,0 0,0-1,1 1,0-1,0 0,1-1,0 0,0 0,1 0,0-1,-1-1,2 1,-1-2,0 1,1-1,0 0,-1-1,1-1,0 1,0-1,7-1,48-11,-36 1</inkml:trace>
  <inkml:trace contextRef="#ctx0" brushRef="#br0" timeOffset="859.937">3049 944,'-13'3,"0"1,1 0,0 1,0 0,0 1,0 0,1 1,0 0,1 1,-1 0,2 0,-1 1,1 1,0 0,-43 89,52-97,0 1,0 0,0-1,0 1,0-1,0 1,1-1,-1 1,1-1,0 1,0-1,0 1,0-1,0 0,0 1,1-1,-1 0,1 0,-1 0,1 0,0 0,0 0,0-1,0 1,0-1,0 1,0-1,1 0,-1 0,0 0,1 0,-1 0,1 0,-1-1,1 1,0-1,-1 0,1 1,-1-1,1-1,1 1,6-1,0-1,0 0,0-1,0 0,-1 0,1-1,-1 0,0-1,0 0,0 0,-1-1,0 0,0-1,0 1,-1-2,0 1,0-1,-1 0,0 0,-1-1,3-5,21-22,-11 90,-18-50,-1 0,1 0,0 0,0 0,1 0,-1-1,1 1,-1 0,1 0,0 0,1-1,-1 1,1-1,-1 1,1-1,0 0,1 1,-1-1,0 0,1 0,0 0,-1-1,1 1,0-1,1 0,-1 1,0-1,0-1,1 1,0 0,-1-1,1 0,0 0,-1 0,1 0,0-1,0 1,0-1,0 0,0 0,-1 0,1-1,0 1,0-1,0 0,-1 0,1 0,0-1,-1 1,1-1,-1 0,125-168,-126 171,1-1,-1 0,0 1,0-1,1 1,-1 0,0 0,0 0,0 0,0 0,0 0,0 0,0 1,0-1,0 1,-1 0,1-1,-1 1,1 0,-1 0,0 0,0 0,1 0,-1 0,-1 0,1 0,0 1,0-1,-1 0,1 0,-1 1,0-1,0 0,0 1,0-1,0 0,0 1,-1-1,1 0,-1 2,10 25,-9-28,1 1,0 0,0 0,-1-1,1 1,0 0,0-1,1 1,-1-1,0 0,0 1,1-1,-1 0,1 0,-1 1,1-1,-1 0,1-1,0 1,0 0,-1 0,1-1,0 1,0-1,0 0,0 1,-1-1,1 0,0 0,0 0,0 0,0 0,0-1,0 1,-1-1,1 1,0-1,0 1,-1-1,1 0,0 0,-1 0,1 0,-1 0,1 0,-1-1,1 1,-1 0,0-1,0 1,0-1,0 0,0 1,0-1,61-89,-59 84,3-8,1 1,0-1,0 1,2 0,0 1,0 0,2 1,-1-1,1 2,1 0,0 0,1 1,7-4,-19 14,0-1,1 1,-1 0,0-1,1 1,-1 0,0 0,1 0,-1 0,0 0,0 0,1 1,-1-1,0 0,1 1,-1-1,0 1,0-1,0 1,1 0,-1-1,0 1,0 0,0 0,0 0,0 0,0 0,-1 0,1 0,0 0,0 0,-1 0,1 0,-1 1,1-1,-1 0,1 0,-1 1,0-1,1 0,-1 1,0-1,0 0,0 1,0-1,0 1,2 67,-2-68,-7 89,-4-1,-4-1,-4 0,-3-1,-14 27,28-90,4-9,0-1,-1 0,-1 0,0 0,-1-1,0 0,-1 0,-1-1,0 0,-5 5,13-17,0 0,0 0,0-1,0 1,1-1,-1 1,0 0,0-1,0 1,1-1,-1 1,0-1,1 0,-1 1,0-1,1 0,-1 0,1 1,-1-1,1 0,-1 0,1 0,0 0,-1 1,1-1,0 0,0 0,0 0,-1 0,1 0,0 0,0 0,0 0,1 0,-1 1,0-1,0 0,0 0,1 0,-1 0,0 0,1 0,-1 1,1-1,-1 0,1 0,-1 1,1-1,0 0,-1 1,1-1,0 0,-1 1,1-1,0 1,0-1,150-223,-98 155,154-155,-156 176,-33 28</inkml:trace>
  <inkml:trace contextRef="#ctx0" brushRef="#br0" timeOffset="-2410.55">484 460,'-32'123,"29"-94,-67 622,48-461,17-166</inkml:trace>
  <inkml:trace contextRef="#ctx0" brushRef="#br0" timeOffset="-2090.606">97 606,'4'-8,"-1"0,1 0,0 1,1 0,0 0,0 0,0 0,1 1,0 0,0 0,1 0,0 1,0 0,0 0,0 1,1 0,0 0,-1 1,1 0,1 1,2-2,-3 1,380-146,-337 134,-30 12</inkml:trace>
  <inkml:trace contextRef="#ctx0" brushRef="#br0" timeOffset="-1610.354">847 1041,'-4'1,"1"1,-1 0,1 0,-1 0,1 0,0 1,0-1,0 1,0 0,0 0,1 0,-1 0,1 1,0-1,0 0,0 1,0 0,1-1,-1 1,1 0,0 0,0 0,1 0,-1 0,1 0,0 0,0 0,0 1,0 4,1 0,0-1,0 1,1-1,0 1,0-1,1 0,0 1,0-2,1 1,0 0,1-1,0 1,0-1,5 5,-7-9,-1 0,1-1,0 0,0 1,0-1,0 0,0 0,0-1,1 1,-1-1,1 1,-1-1,1 0,-1-1,1 1,0 0,-1-1,1 0,0 0,-1 0,1 0,0-1,-1 0,1 1,0-1,-1 0,1-1,-1 1,0-1,1 1,-1-1,0 0,0 0,0-1,0 1,-1 0,2-2,6-7,0 0,0 0,-2-1,1-1,-2 1,1-1,-2 0,0-1,0 0,-1 0,-1 0,-1 0,0-1,1-9,-2 3</inkml:trace>
  <inkml:trace contextRef="#ctx0" brushRef="#br0" timeOffset="-1159.929">1282 1161,'8'0,"1"-1,-1 0,0-1,0 0,-1 0,1-1,0 0,-1 0,1-1,-1 0,0 0,0-1,-1 1,2-3,-6 5,0 1,0-1,0 0,0 0,0 0,0 0,-1 0,1-1,-1 1,0 0,0-1,1 1,-2-1,1 1,0-1,0 0,-1 1,1-1,-1 0,0 1,0-1,0 0,0 1,-1-1,1 0,-1 1,1-1,-1 0,0 1,0-1,0 1,0 0,-1-1,1 1,-1 0,1 0,-1 0,0 0,0 0,0 0,0 0,0 0,0 1,0-1,0 1,0-1,0 1,0 0,-1 0,1 0,0 0,0 0,-1 0,1 0,0 1,-1-1,1 1,-1 0,1 0,0 0,-1 0,1 0,-1 0,1 1,-1-1,1 1,0 0,-1-1,1 1,0 0,0 0,0 1,0-1,0 0,0 1,0-1,0 1,0 0,0-1,1 1,-1 0,1 0,0 0,-1 0,1 1,0-1,0 0,0 1,-42 103,41-99,-1 0,2 0,-1 0,1 0,0 0,0 0,1 0,0 0,0 0,1 1,0-1,0 0,1 0,0 0,0-1,0 1,1 0,0-1,1 1,-1-1,1 0,0 0,1-1,-1 1,1-1,0 0,1 0,-1 0,1-1,0 0,0 0,0-1,0 1,4 0,10-1</inkml:trace>
  <inkml:trace contextRef="#ctx0" brushRef="#br0" timeOffset="-739.966">1863 969,'-2'-1,"-1"0,1 1,0 0,-1-1,1 1,-1 0,1 0,0 1,-1-1,1 0,0 1,-1-1,1 1,0 0,0 0,0 0,0 0,-1 0,1 0,1 1,-1-1,0 1,0-1,0 1,1 0,-1-1,1 1,-1 0,1 0,0 0,0 0,0 1,0-1,0 0,0 0,1 0,-1 1,1-1,0 0,-1 1,1-1,0 1,0-1,0 0,1 1,-1-1,1 0,-1 1,1-1,0 0,0 0,0 0,0 0,0 1,0-1,1-1,-1 1,2 2,17 14,-16-15,0-1,0 1,0 0,0 1,-1-1,1 0,-1 1,0 0,0 0,0 0,-1 0,1 0,-1 1,0-1,0 1,0-1,-1 1,0 0,0 0,0-1,0 1,-1 0,0 0,0 0,0 0,0 0,-1 0,0 0,0-1,-1 3,0 0,-1-1,1 1,-1 0,-1-1,1 1,-1-1,0 0,-1 0,1-1,-1 1,0-1,-1 0,1 0,-1-1,0 0,0 0,0 0,-1-1,1 0,-1 0,0 0,0-1,0 0,0 0,0-1,-1 0,1 0,0-1,0 0,-1 0,-2-1,-5-5</inkml:trace>
  <inkml:trace contextRef="#ctx0" brushRef="#br0" timeOffset="4319.671">6870 291,'71'-42,"-69"45,0-1,-1 1,1 0,0 0,-1 0,0 1,0-1,0 0,0 0,0 1,0-1,-1 1,0-1,0 0,0 1,0-1,0 1,-1-1,1 0,-1 1,0-1,0 1,0 6,16 360,-34-77,16-272</inkml:trace>
  <inkml:trace contextRef="#ctx0" brushRef="#br0" timeOffset="3819.783">6580 969,'-8'12,"-3"8,0 5,7-1,4-10,5-11,3-10,-1-4</inkml:trace>
  <inkml:trace contextRef="#ctx0" brushRef="#br0" timeOffset="4049.726">6604 969,'-4'-21,"-2"-7</inkml:trace>
  <inkml:trace contextRef="#ctx0" brushRef="#br0" timeOffset="4050.726">6580 436,'0'-12,"0"-9,-4 0,-2 3</inkml:trace>
  <inkml:trace contextRef="#ctx0" brushRef="#br0" timeOffset="2709.83">4935 872,'-215'463,"203"-449,28-51,300-559,-131 292,-158 289,-24 64,-3-40,13 626,-11-517,-4-117,-1 0,1 0,-1 0,1-1,-1 1,1-1,-1 1,1-1,-1 0,1 0,-1 0,0 0,1-1,-1 1,1-1,-1 1,1-1,-1 0,1 0,0 0,-1 0,1-1,0 1,0 0,0-1,0 0,0 1,0-1,1 0,-1 0,-1 0,-30-19,0-2,2 0,1-2,1-2,1 0,1-2,2-1,-21-32,34 35,8 4</inkml:trace>
  <inkml:trace contextRef="#ctx0" brushRef="#br0" timeOffset="3179.787">5492 1041,'-14'28,"2"0,1 1,2 1,0 0,2 0,2 0,0 1,1 24,-5-39,3-61,11 12,2 0,2 0,0 1,2 0,2 1,1 0,1 1,1 0,2 2,1 0,1 1,2 1,0 1,2 1,0 1,2 1,26-18,26 8,-76 32,-1 0,0-1,1 1,-1 0,0 0,1 0,-1 0,1 0,-1 1,0-1,1 0,-1 1,0-1,1 0,-1 1,0 0,0-1,1 1,-1 0,0 0,0 0,0-1,0 1,0 0,0 0,0 1,0-1,-1 0,1 0,0 0,-1 0,1 1,-1-1,1 0,-1 1,1-1,-1 0,0 1,0-1,0 1,0-1,0 0,0 1,0-1,0 0,0 1,-1-1,1 1,-1-1,1 0,-1 0,1 1,-1-1,0 0,1 0,-2 1,-9 21,-1 1,-1-2,-2 0,0 0,-1-2,-1 0,0 0,-2-2,-1 0,0-2,-1 0,0-1,-1-1,-1-1,0-1,-7 1,20-9,4-4</inkml:trace>
  <inkml:trace contextRef="#ctx0" brushRef="#br0" timeOffset="3659.756">5758 1161,'10'2,"0"-2,0 1,0-2,0 1,0-1,0-1,0 0,0 0,0-1,-1 0,1-1,-1 0,0-1,0 1,0-2,-1 1,0-1,0-1,0 1,-1-1,0-1,0 1,-1-1,0 0,0-1,-1 1,3-7,11-12,0 0,-2-1,-1-1,-1-1,-2-1,-1 1,-1-2,-2 0,4-25,-13 59,0-1,-1 1,1 0,-1 0,0-1,0 1,1 0,-1-1,0 1,0-1,0 1,-1-1,1 0,0 1,-1-1,1 0,0 0,-1 0,1 0,-1 0,0 0,1-1,-1 1,0 0,1-1,-1 1,0-1,0 0,1 1,-1-1,0 0,0 0,0 0,0-1,1 1,-1 0,0 0,0-1,1 0,-1 1,0-1,1 0,-1 0,0 1,1-1,-1 0,1-1,0 1,-1 0,1 0,0-1,0 1,0-1,0 1,0-1,0 1,0-1,0 1,0-1,1 0,-1 0,1 1,0-1,-1 0,1 0,0 1,0-1,0 0,0 0,-3 5,0 0,0 0,0 0,1 1,-1-1,1 1,0 0,0 0,1 0,-1 0,1 0,0 0,0 0,0 0,0 0,1 1,-1-1,1 0,0 1,1-1,-1 0,1 0,0 1,0-1,0 0,0 0,1 0,0 0,0 0,0-1,0 1,0 0,1-1,-1 1,1-1,0 0,0 0,1 0,-1-1,0 1,1-1,0 0,0 0,-1 0,1 0,0 0,0-1,1 0,-1 0,0 0,4 0,137 7,-143-6,0 0,0 1,0-1,0 1,0 0,-1-1,1 1,-1 0,0 0,0 0,0 0,0 0,0 0,0 0,-1 1,0-1,0 0,0 0,0 0,0 0,0 1,-1-1,1 0,-1 0,0 0,0 0,0 0,-1 0,1 0,-1-1,0 1,1 0,-2 0,-6 31,8-15,1-3</inkml:trace>
  <inkml:trace contextRef="#ctx0" brushRef="#br0" timeOffset="5834.711">7596 291,'31'58,"-25"-24,-2-1,-1 1,-2-1,-1 1,-2 0,-1 0,-7 24,4-4,-2 19,-4 0,-2-1,-4-1,-12 31,19-78,1-7</inkml:trace>
  <inkml:trace contextRef="#ctx0" brushRef="#br0" timeOffset="6314.666">8055 460,'2'-10,"-1"0,2 0,-1 0,1 0,1 0,0 1,0-1,1 1,0 0,1 0,-1 1,2 0,-1 0,1 0,1 1,1-1,6-5,1 0,0 2,1 0,0 1,1 0,0 2,0 0,1 1,0 1,0 0,18-1,-35 6,-1 0,1 1,0 0,-1-1,1 1,0 0,-1 0,1 0,0 0,-1 0,1 0,0 0,-1 1,1-1,0 1,-1-1,1 1,-1-1,1 1,-1 0,1 0,-1 0,0 0,1 0,-1 0,0 0,0 0,1 1,-1-1,0 0,-1 1,1-1,0 1,0-1,0 1,-1-1,1 1,-1 0,1-1,-1 1,0 0,0-1,0 1,0 0,0-1,0 1,0 0,0-1,-1 1,1 0,-1-1,1 1,-1-1,1 1,-1 0,-42 89,43-91,-231 301,230-300,-1 1,1-1,0 0,-1 1,1-1,0 1,0 0,0-1,0 1,0 0,1-1,-1 1,1 0,-1 0,1 0,-1 0,1-1,0 1,0 0,0 0,0 0,0 0,0 0,1 0,-1-1,1 1,-1 0,1 0,0 0,-1-1,1 1,0 0,0-1,0 1,0-1,1 1,-1-1,0 1,1-1,-1 0,1 0,-1 0,1 0,-1 0,1 0,0 0,0 0,97 20,-84-20,54 3,-54-4,-1 0,1 0,-1 2,0-1,1 2,-1 0,0 1,0 0,-1 1,1 0,4 4,-16-8,-1 0,1 1,-1-1,0 0,1 1,-1-1,0 1,0 0,0-1,0 1,0 0,0-1,0 1,0 0,-1 0,1 0,-1 0,0 0,1 0,-1 0,0 0,0 0,0 0,0 0,-1 0,1-1,0 1,-1 0,0 0,1 0,-1 0,0 0,0-1,0 1,0 0,0-1,0 1,0-1,-1 1,1-1,-1 1,1-1,-1 0,1 0,-1 0,0 0,1 0,-83 56,46-39,0-2,-2-2,1-2,-2-1,0-2,0-1,-13-2,-8-16,56 1</inkml:trace>
  <inkml:trace contextRef="#ctx0" brushRef="#br0" timeOffset="7320.172">8781 0,'-24'381,"34"-305,-11-59</inkml:trace>
  <inkml:trace contextRef="#ctx0" brushRef="#br0" timeOffset="7650.127">8684 291,'209'-145,"-209"146,0-1,0 1,0-1,0 1,0-1,0 1,0-1,0 1,0-1,0 1,0-1,0 1,0-1,0 1,0-1,1 1,-1-1,0 0,0 1,1-1,-1 1,0-1,1 0,-1 1,0-1,1 0,-1 1,0-1,1 0,-1 1,1-1,-1 0,1 0,-1 0,0 1,1-1,-1 0,1 0,-1 0,1 0,-1 0,1 0,-1 0,1 0,-1 0,1 0,-1 0,1 0,-1 0,1 0,-1-1,1 1,-1 0,1 0,-1 0,0-1,1 1,-1 0,1-1,-1 1,0 0,1-1,-1 1,0 0,0-1,1 0,-16 51,10-34,3-12,0-1,0 1,0 0,1 0,0 0,-1 0,1 0,1 0,-1 0,1 0,-1 0,1 1,0-1,1 0,-1 0,1 0,0 0,0 0,0 0,0 0,1 0,0 0,-1 0,1-1,1 1,-1-1,1 1,-1-1,1 0,0 0,0 0,0 0,0-1,1 1,-1-1,1 0,-1 0,1 0,0 0,0-1,0 0,213-14,-218 14,1 0,-1 0,1-1,-1 1,1 0,0 0,-1 0,1-1,0 1,0 0,-1 0,1 0,0 0,0 0,0 0,0 0,0-1,0 1,0 0,0 0,1 0,-1 0,0 0,0 0,1-1,-1 1,1 0,-1 0,0 0,1-1,0 1,-1 0,1-1,-1 1,1 0,0-1,-1 1,1-1,0 1,0-1,0 1,-1-1,1 0,0 1,0-1,0 0,0 0,0 1,-1-1,1 0,0 0,0 0,0 0,0 0,0 0,0-1,0 1,0 0,-1 0,1-1,0 1,0 0,0-1,-1 1,1-1,0 1,0-1,0 0,-9 13</inkml:trace>
  <inkml:trace contextRef="#ctx0" brushRef="#br0" timeOffset="9080.407">0 1911,'94'-36,"-55"22,0 2,1 2,0 1,0 2,1 2,0 2,25 2,1165-65,-960 45,1329-99,453-32,-581 124,163-59,-1458 73,-57 4</inkml:trace>
</inkml:ink>
</file>

<file path=ppt/ink/ink1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2:01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57,'-5'-5,"1"0,-1 0,-1 0,1 1,-1 0,1 0,-1 1,-1-1,1 1,0 1,-1-1,1 1,-1 0,1 1,-1-1,0 1,0 0,0 1,0 0,0 0,0 1,0-1,1 2,-1-1,0 1,1 0,-1 0,1 0,-1 1,-1 1,-8 2,1 0,-1 0,1 1,1 1,-1 1,1 0,1 1,0 0,-5 6,16-15,1 1,0 0,-1-1,1 1,0 0,0 0,0 0,0 0,1 0,-1 0,0 0,1 0,-1 0,1 0,0 0,0 0,0 1,0-1,0 0,0 0,0 0,1 0,-1 0,1 0,0 0,-1 0,1 0,0 0,0 0,0 0,1 0,-1-1,0 1,1 0,-1-1,1 1,-1-1,1 0,0 1,1 0,80 39,85 7,-165-47,0 0,-1 0,1 0,0 0,-1 0,1 0,-1 1,0-1,1 1,-1 0,0-1,0 1,0 0,0 0,0 1,0-1,-1 0,1 1,-1-1,1 1,-1-1,0 1,0 0,0-1,-1 1,1 0,-1 0,1 0,-1-1,0 1,0 0,0 0,0 0,-1 0,1-1,-1 1,0 0,0 0,0-1,0 1,0-1,0 1,-1-1,1 1,-1-1,0 0,1 1,-1-1,0 0,-3 1,-9 10,0-2,-1 1,-1-2,0 0,0-1,-1-1,0 0,0-1,-1-1,0-1,-7 1,-26 11,45-15,-95 17,100-19,0-1,0 1,1 0,-1-1,0 1,0 0,0-1,1 1,-1-1,0 0,1 1,-1-1,0 0,1 1,-1-1,1 0,-1 1,1-1,-1 0,1 0,0 0,-1 0,1 1,0-1,0 0,-1 0,1 0,0 0,0 0,0 0,0 0,0 1,0-1,1 0,-1 0,0 0,0 0,1 0,-1 0,0 1,1-1,-1 0,1 0,-1 1,1-1,-1 0,1 0,0 1,-1-1,1 1,0-1,-1 1,1-1,0 1,0-1,0 1,-1-1,1 1,0 0,0 0,15-14</inkml:trace>
</inkml:ink>
</file>

<file path=ppt/ink/ink1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36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238 1,'-28'34,"2"2,1 1,1 1,3 1,1 1,2 1,2 1,1 0,3 1,-2 14,8-30,1 0,1 0,2 1,0-1,2 1,1-1,2 1,0-1,2 0,5 15,-5-28,0 0,1-1,1 0,0 0,1 0,1-1,-1-1,2 1,0-1,0-1,1 1,54 11,-43-20</inkml:trace>
  <inkml:trace contextRef="#ctx0" brushRef="#br0" timeOffset="1569.608">2356 85,'28'83,"-4"1,-3 2,-5 0,-2 1,-1 53,-13-126,0 0,-1 0,0 0,-1 0,-1 0,0 0,-1 0,-1-1,0 1,0-1,-1 0,-1-1,0 0,-1 0,0 0,-1-1,-1 0,1-1,-1 0,-1-1,-2 2,-34 24,24-21</inkml:trace>
  <inkml:trace contextRef="#ctx0" brushRef="#br0" timeOffset="44329.678">1282 198,'0'9,"-9"14,-4 11,-4 6,-4 5,-3 0,-3 1,-5 4,-4-3,6-4,3-5,1-4,4-3,3-2,3-1,5-1,-1-4,2-7</inkml:trace>
  <inkml:trace contextRef="#ctx0" brushRef="#br0" timeOffset="44615.854">746 198,'99'96,"4"-5,4-4,11-1,72 79,-172-147</inkml:trace>
</inkml:ink>
</file>

<file path=ppt/ink/ink1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47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146 536,'-18'19,"2"2,0 0,0 0,2 2,1 0,1 0,1 1,1 0,-5 21,14-43,0 0,1 1,-1-1,1 0,-1 1,1-1,0 0,0 1,0-1,0 0,0 1,1-1,-1 0,1 1,-1-1,1 0,0 0,0 0,0 0,0 1,0-1,0 0,1-1,-1 1,1 0,-1 0,1-1,0 1,0-1,0 1,-1-1,1 0,1 0,-1 1,0-2,0 1,0 0,0 0,1-1,-1 1,0-1,1 0,0 1,8 0,-1 0,1-1,0 0,0-1,-1 0,1 0,0-1,-1-1,1 0,-1 0,0-1,0 0,0-1,-1 0,1 0,-1-1,-1-1,1 1,-1-1,0-1,-1 0,1 0,-2 0,7-9,-10 11,0 0,0 0,0-1,-1 1,0-1,0 1,-1-1,0 0,0 1,0-1,-1 0,0 0,0 0,-1 1,0-1,0 0,0 1,-1-1,0 1,-1-1,1 1,-1 0,0 0,-1 0,1 0,-1 0,0 1,-1 0,1 0,-1 0,0 0,0 1,-1 0,1 0,-1 0,0 1,0 0,0 0,-1 0,1 1,-1 0,1 0,-1 1,0 0,1 0,-1 0,0 1,-3 0,-10 5</inkml:trace>
  <inkml:trace contextRef="#ctx0" brushRef="#br0" timeOffset="400.51">767 451,'-15'4,"1"0,-1 1,1 1,0 0,0 0,1 2,0 0,0 0,-10 10,22-18,0 1,0 0,-1 0,1 0,0 0,0 0,0 0,0 0,0 0,1 0,-1 1,0-1,0 0,1 0,-1 1,1-1,-1 1,1-1,-1 0,1 1,0-1,0 1,0-1,0 1,0-1,0 1,0-1,0 1,1-1,-1 0,1 1,-1-1,1 1,-1-1,1 0,0 1,0-1,-1 0,1 0,0 0,0 0,0 0,0 1,61 32,-39-23,-19-10,0 1,0 0,0 1,0-1,-1 1,1-1,-1 1,0 0,0 0,0 1,0-1,0 1,-1-1,1 1,-1 0,0 0,0 0,-1 0,1 0,-1 0,0 1,0-1,0 0,-1 1,1-1,-1 1,0-1,0 1,-1-1,0 0,1 1,-1-1,-1 0,1 0,-1 1,1-1,-1 0,0 0,-1-1,1 1,-1 0,-1 1,-2 2,-2-1,1 0,0 0,-1-1,0 0,-1 0,1-1,-1 0,0 0,0-1,0 0,0 0,0-1,-1-1,1 0,-1 0,1 0,-4-2,-12 2</inkml:trace>
  <inkml:trace contextRef="#ctx0" brushRef="#br0" timeOffset="1162.491">1218 112,'-27'25,"2"0,0 2,2 1,1 1,2 1,0 0,2 2,1 0,2 1,1 0,-6 28,15-47,2 0,0 1,1-1,0 0,1 1,1 0,0-1,1 1,1-1,0 1,1-1,0 0,1 0,1 0,0-1,1 1,1-1,0 0,0-1,1 0,1 0,0-1,1 0,4 4,61 21,-52-32</inkml:trace>
  <inkml:trace contextRef="#ctx0" brushRef="#br0" timeOffset="5088.359">3391 0,'27'46,"-2"0,-3 2,-1 0,-3 2,-1 0,-3 1,6 43,-17-78,0-1,-2 1,0-1,0 1,-1-1,-1 1,-1-1,0 1,-1-1,-1 0,0 0,-1 0,-1 0,0-1,-1 0,0 0,-6 6,-3 2,-1 0,-2-1,0-2,-1 1,-1-2,-1-1,0-1,-1 0,-1-2,-21 10,-7 1,33-16</inkml:trace>
  <inkml:trace contextRef="#ctx0" brushRef="#br0" timeOffset="34791.956">2460 85,'-87'86,"4"5,3 3,-19 37,62-76,-2-2,-3-2,-35 34,49-68,17-16</inkml:trace>
  <inkml:trace contextRef="#ctx0" brushRef="#br0" timeOffset="35011.405">1755 198,'38'33,"37"26,15 8,-3-4,-6-6,-8-14,-11-9,-12-6,-4-7,-6-3,-4-4,-4 0,-2-2,-2 1,-1-1,-4-2</inkml:trace>
</inkml:ink>
</file>

<file path=ppt/ink/ink1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2:01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40 452,'-5'29,"-6"14,-2 5,2-6</inkml:trace>
  <inkml:trace contextRef="#ctx0" brushRef="#br0" timeOffset="1">68 57</inkml:trace>
  <inkml:trace contextRef="#ctx0" brushRef="#br0" timeOffset="2">266 791,'128'-198,"-61"77,-65 121,0 0,-1 0,1 0,-1 0,1 0,-1 0,1 1,-1-1,1 0,-1 1,1-1,-1 1,1 0,-1-1,1 1,-1 0,0 0,0 0,1 0,-1 0,0 0,0 0,0 1,0-1,0 0,0 0,-1 1,1-1,0 1,-1-1,1 1,-1-1,1 1,-1-1,0 1,1-1,-1 1,0-1,0 1,0-1,-1 1,1 0,0-1,0 1,3 9,-1-4,0 0,1-1,0 1,0-1,0 0,0 0,1 0,0-1,1 1,-1-1,1 0,0 0,0-1,0 1,1-1,0 0,0 0,0-1,0 0,0 0,1-1,-1 1,1-1,0-1,-1 1,1-1,0 0,0-1,0 0,0 0,0 0,0-1,0 0,-1 0,7-2,-7-2,0 0,-1 0,0 0,1-1,-2 1,1-1,-1-1,1 1,-2 0,1-1,-1 0,0 0,0 0,-1 0,0 0,1-7,9-21,-5 16</inkml:trace>
  <inkml:trace contextRef="#ctx0" brushRef="#br0" timeOffset="3">1140 1,'-21'29,"0"1,2 1,1 1,2 0,1 2,1-1,2 2,2 0,1 0,1 1,3 0,0 0,2 30,2-59,1 0,0 1,1-1,0 0,0 0,1 0,-1 1,2-1,-1-1,1 1,0 0,0-1,1 1,0-1,0 0,0 0,1-1,0 1,0-1,0 0,1 0,-1-1,1 1,1-2,-1 1,0 0,1-1,0 0,-1-1,1 0,0 0,1 0,5 0,15 1,-3-3</inkml:trace>
  <inkml:trace contextRef="#ctx0" brushRef="#br0" timeOffset="26623.51">1847 114,'-166'229,"32"-63,1-31,123-126,3-4</inkml:trace>
  <inkml:trace contextRef="#ctx0" brushRef="#br0" timeOffset="26890.266">1480 85,'12'31,"1"0,1-1,2 0,2-2,0 0,2 0,0-2,2-1,1 0,4 0,-7-7,2-1,1-1,0-1,1-1,0-1,5 1,-8-4,-4 1</inkml:trace>
</inkml:ink>
</file>

<file path=ppt/ink/ink1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2:2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1 565,'38'0,"18"0,4 0,-4 0,-10-5,-10-1,-9-1</inkml:trace>
  <inkml:trace contextRef="#ctx0" brushRef="#br0" timeOffset="233.314">283 226,'-9'38,"-9"33,-1 8,3-5,9-9,6-11,3-11,5-6,2-6,5-8,-1-8</inkml:trace>
  <inkml:trace contextRef="#ctx0" brushRef="#br0" timeOffset="847.169">594 395,'-17'19,"1"1,1 0,1 0,1 2,0 0,2 0,1 1,0 0,2 1,1 0,1 0,-3 22,9-43,0 0,0 1,0-1,0 0,0 1,1-1,-1 0,1 1,0-1,0 0,1 0,-1 0,1 0,-1 0,1 0,0 0,0 0,0-1,0 1,1-1,-1 1,1-1,-1 0,1 0,0 0,0 0,0-1,0 1,0-1,0 0,0 0,1 0,-1 0,5 1,-1-1,1 0,0 0,0-1,0 0,0 0,-1-1,1 0,0 0,0-1,-1 0,1 0,5-3,2-4,0-1,0 0,-1 0,-1-2,0 0,0 0,-1-1,-1-1,0 0,-1-1,5-9,31-37,-30 44,0-1,-1-1,0 0,-2-1,0 0,-1-1,-1 0,-1-1,-1 0,-2-1,0 0,-1 0,-1 0,-1-1,-1 0,-1 0,-1-4,-1 23,-1 0,1 0,-1 0,0 0,0 0,0 0,-1 0,1 1,-1-1,0 0,-1 1,1 0,-1-1,0 1,0 0,0 0,-1 1,1-1,-1 1,0 0,0 0,0 0,0 0,0 1,-1-1,0 1,1 0,-1 1,0-1,0 1,1 0,-1 0,0 0,0 1,0 0,0 0,0 0,0 0,0 1,-1 0,-8 6,1 0,1 1,-1 1,2 0,-1 1,1 0,0 0,1 1,0 1,1-1,1 2,0-1,0 1,1 0,1 1,0 0,1 0,0 0,1 0,1 1,0 3,-4 23,2 1,2 0,2 0,1 0,6 28,22 93,2 42,-38-54,8-139</inkml:trace>
  <inkml:trace contextRef="#ctx0" brushRef="#br0" timeOffset="1211.097">1186 1,'18'21,"-1"1,0 0,-2 2,-1 0,-1 0,9 23,-12-22,-1 1,-1 0,-1 0,-2 0,0 1,-2 0,-1 0,-1 0,-1 0,-2 0,0-1,-2 1,-1 0,-1-1,-1 0,-2 0,0-1,-2 0,-1-1,0 0,-7 7,-114 162,118-179,2-4</inkml:trace>
  <inkml:trace contextRef="#ctx0" brushRef="#br0" timeOffset="3993.834">1496 875,'-19'34,"-21"20,-8 2,-1-5,3-11,5-7,4-9,4-4,7-6</inkml:trace>
</inkml:ink>
</file>

<file path=ppt/ink/ink1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2:39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35 650,'-8'25,"1"0,1 1,1 0,1 0,1 0,2 1,1-1,1 15,-1-33,0 0,1 0,-1 0,1 0,1-1,0 1,0 0,0-1,1 1,0-1,1 0,-1 0,1 0,1-1,-1 1,1-1,0 0,0 0,1-1,0 0,0 0,0 0,1-1,0 1,0-1,-1-4,-1 1,1-1,-1-1,1 1,-1-1,1 0,-1 0,1 0,-1-1,0 0,0 0,0 0,0-1,0 1,0-1,0 0,-1-1,0 1,0-1,0 0,0 0,0 0,1-3,17-14,90-75,-110 96,-1-1,0 0,1 1,-1-1,1 1,-1-1,1 1,-1-1,1 1,0 0,-1 0,1 0,-1 0,1 0,-1 0,1 1,-1-1,1 0,-1 1,1-1,-1 1,1 0,-1-1,1 1,-1 0,0 0,0 0,1 0,-1 0,0 0,0 0,0 0,0 0,0 1,0-1,0 0,-1 1,1-1,0 2,23 68,-18-49,-6-17,1 0,0 0,1-1,-1 1,1-1,0 1,0-1,1 0,-1 0,1 0,0 0,0 0,0 0,0-1,1 0,0 1,-1-1,1-1,0 1,0 0,1-1,-1 0,0 0,1 0,0-1,-1 0,1 1,0-1,-1-1,1 1,3-1,2-2,1 0,-1 0,0-1,0-1,0 0,0 0,-1-1,0 0,0 0,0-1,0 0,-1-1,0 0,-1 0,1-1,-1 0,-1 0,0-1,0 0,0 0,-1 0,-1 0,3-8,3-1,-1 1,-1-2,0 1,-2-1,0 0,-1 0,-1 0,-1-1,0-1,-2-4</inkml:trace>
  <inkml:trace contextRef="#ctx0" brushRef="#br0" timeOffset="1119.03">1136 0,'-36'200,"-9"198,42-354,2-1,2 1,1-1,3 1,1-1,12 42,-18-83,0 1,0 0,1-1,-1 1,1-1,-1 1,1-1,0 1,0-1,0 1,1-1,-1 0,0 0,1 1,-1-1,1 0,0 0,0-1,0 1,0 0,0-1,0 1,0-1,1 1,-1-1,0 0,1 0,-1 0,1 0,-1-1,1 1,0-1,-1 1,1-1,-1 0,1 0,0 0,-1-1,1 1,-1 0,2-1,7-6,0 1,0-2,-1 1,-1-2,1 1,-1-1,0 0,-1-1,0 0,0-2,32-35,-31 38,-9 6,1 1,0-1,0 1,1 0,-1 0,0 0,1-1,0 1,-1 0,1 1,0-1,0 0,0 1,0-1,0 1,0-1,0 1,1 0,-1 0,0 0,1 0,-1 0,1 1,-1-1,1 1,-1-1,1 1,-1 0,1 0,0 0,-1 1,1-1,-1 0,1 1,-1 0,1 0,-1-1,0 1,1 1,-1-1,0 0,0 1,1 0,27 57,-29-52,1-1,0 1,0-1,1 1,0-1,0 0,0 0,1-1,0 1,0-1,1 0,-1 0,1 0,0 0,0-1,1 0,-1 0,1 0,0-1,0 0,0 0,0 0,1-1,-1 0,1 0,2-1,6-3,1 0,0-2,-1 0,1-1,-1 0,-1-2,1 1,-1-2,0 0,0-1,-1 0,-1-1,1 0,-2-1,10-10,26-52,-46 71,0 0,0 0,-1 0,1 0,-1-1,1 1,-1 0,0 0,0-1,0 1,0 0,-1 0,1-1,-1 1,1 0,-1 0,0 0,1 0,-1 0,0 0,-1 0,1 0,0 0,0 0,-1 0,1 1,-1-1,0 1,1-1,-1 1,0-1,0 1,0 0,0 0,0 0,-1 0,-2-1,1 1,0 0,-1 0,1 0,-1 1,1 0,0 0,-1 0,1 0,-1 0,1 1,-1 0,1 0,0 0,-1 1,1-1,0 1,0 0,0 0,0 1,1-1,-1 1,1 0,-1 0,1 0,0 0,0 0,0 1,0 0,-6 8,0 0,1 0,0 0,1 1,1 0,0 0,0 1,-1 7,5-15,0 0,0 0,0 0,1 0,0 1,0-1,1 0,-1 0,1 1,1-1,-1 0,1 0,0 1,1-1,-1 0,1 0,0 0,1 0,0-1,-1 1,2-1,-1 1,1-1,0 0,0-1,0 1,0-1,1 1,0-1,0 0,0-1,0 0,1 1,-1-2,1 1,0-1,0 1,0-2,2 2,23 1,0-2,0 0,0-2,0-2,0 0,0-2,-1-2,0-1,3-1,4-6,1-1,-2-2,0-2,-1-1,-1-2,-1-1,23-22,-33 27,-2-1,-1-1,0-1,-1-1,-2-1,0 0,-1-1,-2-1,0 0,-2-1,0 0,-2-1,1-10,-9 35,-1-1,0 1,0 0,0-1,-1 0,1 1,0-1,-1 1,0-1,0 0,1 1,-2-1,1 0,0 1,0-1,-1 1,0-1,1 1,-1-1,0 1,0-1,0 1,-1-1,1 1,0 0,-1 0,0 0,1 0,-1 0,0 0,0 0,0 1,0-1,-1 1,1-1,0 1,0 0,-1 0,1 0,-1 0,1 0,-1 0,0 1,0 0,-10 1,0 2,0 0,0 0,0 1,0 1,1 0,0 1,0 0,0 1,1 0,0 1,1 0,-1 0,2 2,-1-1,1 1,0 0,1 1,-3 5,9-14,1-1,-1 1,0-1,1 1,-1 0,1 0,0 0,-1 0,1 0,0 0,0 0,0 0,0 0,1 0,-1 0,1 1,-1-1,1 0,0 1,0-1,0 0,0 1,0-1,0 0,1 0,-1 1,1-1,0 0,-1 0,1 0,0 0,0 0,0 0,1 0,-1 0,0 0,1 0,-1 0,3 0,7 2,0-2,0 1,0-2,0 1,1-2,-1 1,0-2,1 1,-1-2,0 1,0-2,0 1,0-1,1-1,17-3,20-8,-39 12,0-1,-1 1,1 0,0 1,0 0,1 1,-1 0,0 1,0 0,7 1,-13 1,1 1,-1-1,1 1,-1 0,0 0,-1 1,1-1,0 1,-1 0,0 0,0 0,0 0,0 1,-1-1,1 1,-1-1,-1 1,1 0,0 0,-1 0,0 0,0 0,-1 0,0 0,1 0,-2 0,1 0,0 0,-1 1,-1 0,12 67,-5-67,1 0,0 0,0-1,0 0,0 0,1-1,0 0,0 0,0 0,0-1,1 0,-1 0,1-1,0 0,0-1,-1 1,1-1,0-1,0 0,5 0,6-1,0 0,0-2,-1 0,1-1,-1-1,1 0,-1-2,-1 0,1-1,-2 0,1-2,12-9,-18 13,0 0,-1-1,0-1,0 0,-1 0,0-1,0 0,-1-1,0 0,-1 0,0 0,0-1,-1 0,-1-1,0 1,0-1,-1 0,-1 0,0 0,-1-1,1-7,-3 16,0 0,-1 0,0 1,0-1,0 0,0 1,0-1,-1 1,1-1,-1 1,0 0,0-1,0 1,-1 0,1 0,-1 1,1-1,-1 1,0-1,0 1,0 0,-1 0,1 0,0 0,-1 1,1-1,-1 1,1 0,-1 0,0 0,0 1,1-1,-1 1,0 0,0 0,0 0,1 0,-1 1,0 0,1 0,-1 0,0 0,1 0,-1 1,1-1,-1 1,1 0,-3 2,-5 3,0 1,0 1,0 0,1 0,1 1,0 0,0 1,1 0,0 0,1 1,0 0,1 0,0 1,1 0,0 0,1 0,1 0,0 1,1-1,0 1,1-1,1 1,0 5,1-8,0-1,1 0,0 1,0-1,1 0,1-1,-1 1,2 0,-1-1,1 0,1 0,0 0,0-1,0 0,1 0,1-1,-1 1,1-2,0 1,1-1,-1 0,1-1,0 0,8 3,9 3,-1-1,1-1,0-2,1 0,0-2,0-1,0-1,26-1,-17-2,-5 0</inkml:trace>
</inkml:ink>
</file>

<file path=ppt/ink/ink1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2:42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602 66,'-2'-4,"0"0,0 0,0 0,0 0,-1 1,1-1,-1 1,0 0,0-1,0 1,-1 1,1-1,-1 0,0 1,1 0,-1 0,0 0,0 0,0 0,-1 1,1 0,0 0,0 0,-1 0,1 1,-1 0,1 0,-1 0,-7 0,0 1,-1 0,1 0,0 2,0-1,0 1,0 1,1 0,-8 5,-11 4,1 2,0 1,2 2,-1 0,2 2,1 1,0 1,2 1,1 1,0 1,2 0,-8 15,22-28,0-1,1 1,1-1,-1 1,2 0,0 1,0-1,1 1,1-1,0 1,1 0,0-1,1 1,0 0,1-1,0 1,1-1,1 0,0 0,0 0,1 0,1-1,0 0,0 0,1 0,1-1,0 0,0-1,1 1,0-2,1 1,6 4,9 0,2 0,0-1,0-2,0-1,2-1,-1-1,1-2,-1 0,1-2,1-2,-1 0,0-2,0-1,0-2,0 0,-1-2,11-4,210-65,-225 67</inkml:trace>
  <inkml:trace contextRef="#ctx0" brushRef="#br0" timeOffset="816.661">1447 263,'370'0,"-151"-34,-201 33</inkml:trace>
  <inkml:trace contextRef="#ctx0" brushRef="#br0" timeOffset="1064.812">1476 603,'48'4,"35"2,13 0,-5-1,-13-1,-11-2,-11-1,-11-1,-8 0,-5 0,-9 0</inkml:trace>
</inkml:ink>
</file>

<file path=ppt/ink/ink1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2:46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464 5,'-10'0,"-3"-2,-1 1,0 0,0 1,0 0,0 1,0 1,0 0,1 1,-1 1,1 0,0 1,0 0,0 1,1 0,-1 1,2 0,-1 1,1 0,0 1,0 2,-4 11,1 2,1-1,2 2,0 0,2 0,0 1,2 0,1 0,1 1,0 9,5-36,-20 311,1-115,-5-80,9-30,17-84,0 1,0-1,0 0,0 0,1 0,-1-1,1 1,-1-1,1 1,-1-1,1 0,0 0,-1 0,1 0,0 0,0-1,0 1,0-1,0 0,0 0,0 0,0 0,-1 0,1-1,0 1,0-1,0 0,0 0,-1 0,1 0,0 0,0-1,1 1,109-31,-79 20,0 2,1 2,0 1,0 2,25-1,-4 6,-32 0</inkml:trace>
  <inkml:trace contextRef="#ctx0" brushRef="#br0" timeOffset="2756.134">718 1162,'314'-399,"-118"130,-195 267,0 0,0 1,0-1,0 0,1 0,-1 1,1-1,-1 1,1-1,-1 1,1 0,0 0,-1 0,1 0,0 0,0 0,0 0,0 0,0 1,0-1,0 1,0 0,0-1,0 1,0 0,0 0,1 0,-1 0,0 1,0-1,0 1,0-1,0 1,0 0,0-1,0 1,-1 0,1 0,0 1,0-1,-1 0,1 0,-1 1,1-1,-1 1,1 0,-1-1,35 121,-31-89,77 294,-52-226,-24-65,-6-35,0-1,0 1,-1-1,1 1,0-1,0 1,0-1,-1 0,1 1,0-1,0 1,-1-1,1 0,0 1,-1-1,1 0,-1 1,1-1,0 0,-1 0,1 1,-1-1,1 0,-1 0,1 0,0 0,-1 1,1-1,-1 0,1 0,-1 0,1 0,-1 0,1 0,-1 0,1 0,-1-1,1 1,-1 0,1 0,-1 0,1 0,0-1,-1 1,1 0,-1 0,1-1,0 1,-1 0,1-1,0 1,-1 0,1-1,0 1,-1-1,1 1,0 0,0-1,0 1,-1-1,1 1,0-1,0 1,0-1,0 1,0-1,0 1,0-1,0 1,0-1,-13-14,-23-26,0 2,-3 2,-1 1,-42-29,68 55,-1 1,1 0,-1 1,-1 1,1 0,-1 1,-1 1,1 1,-1 0,1 1,-1 1,0 0,-9 1,-2 1,4 1</inkml:trace>
  <inkml:trace contextRef="#ctx0" brushRef="#br0" timeOffset="3237.971">1594 288,'158'-69,"-80"55,-76 14,-1 0,1 0,-1 0,1 1,0-1,-1 0,1 0,-1 1,1-1,-1 1,1 0,-1-1,1 1,-1 0,0 0,1 0,-1 0,0 0,0 0,0 0,0 0,0 1,0-1,0 0,0 0,0 1,0-1,-1 1,1-1,-1 1,1-1,-1 1,1-1,-1 1,0 0,0-1,0 1,0-1,0 1,0 0,0-1,-1 1,1-1,-1 1,1-1,-1 1,-2 7,0 0,-1 0,0 0,-1 0,0-1,-1 0,1 0,-1 0,-1-1,0 0,0 0,0-1,0 1,-3-1,-41 45,51-51,-1 1,1-1,-1 1,1 0,-1-1,1 1,-1 0,1-1,0 1,-1 0,1 0,0-1,0 1,-1 0,1 0,0 0,0 0,0-1,0 1,0 0,0 0,0 0,0-1,1 1,-1 0,0 0,0 0,1-1,-1 1,1 0,-1-1,0 1,1 0,-1-1,1 1,-1 0,1-1,0 1,-1-1,1 1,0-1,-1 1,1-1,0 0,-1 1,1-1,0 0,0 1,0-1,-1 0,1 0,0 0,0 0,0 0,-1 0,1 0,0 0,0 0,0 0,59 4,-55-5,257-2,-238 3</inkml:trace>
  <inkml:trace contextRef="#ctx0" brushRef="#br0" timeOffset="3490.127">2073 739,'33'5,"27"1,6 0,-2-6,-8-3,-8-1,-8 1,-5 0,-5-4,-1-6,-7 0</inkml:trace>
  <inkml:trace contextRef="#ctx0" brushRef="#br0" timeOffset="3721.915">2412 372,'-10'43,"-3"24,1 10,2-3,3-9,3-12,2-9,1-7,1-6,0-3,1-1,-1-1,1 0,-1-4</inkml:trace>
</inkml:ink>
</file>

<file path=ppt/ink/ink1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2:50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57 621,'0'43,"0"38,0 11,0-6,0-13,0-9,0-11,0-9,0-8,0-4,0-4,0-1,0-6</inkml:trace>
  <inkml:trace contextRef="#ctx0" brushRef="#br0" timeOffset="482.792">1 621,'255'-50,"-252"49,1-1,0 1,-1 1,1-1,0 0,0 1,-1 0,1 0,0 0,0 0,0 1,-1 0,1-1,0 1,-1 0,1 1,-1-1,1 1,-1 0,0-1,1 2,-1-1,0 0,0 0,-1 1,1 0,0-1,-1 1,0 0,1 0,-1 1,0-1,-1 0,1 1,-1-1,1 1,-1-1,0 1,0 0,-1 0,1-1,-1 2,-2 9,-1 0,0-1,-1 1,0-1,-1 0,-1 0,0 0,0-1,-2 0,1 0,-2 0,-8 8,-33 55,49-72,0-1,-1 1,1 0,0 0,0 0,0 0,1 0,-1 0,1 0,0 0,0 1,0-1,0 0,0 0,1 0,-1 0,1 0,0 0,0 0,0 0,0 0,1 0,-1-1,1 1,-1 0,1-1,0 0,0 1,0-1,1 0,-1 0,0 0,1 0,-1 0,1 0,0-1,1 1,112 43,-13-9,-101-35,0 0,0 0,0 1,0-1,0 0,0 1,0-1,0 1,0 0,-1-1,1 1,-1 0,1 0,-1 0,0 0,0 0,0 1,0-1,0 0,0 0,-1 1,1-1,-1 0,1 1,-1-1,0 1,0-1,0 0,0 1,-1-1,1 1,0-1,-1 0,0 1,0-1,1 0,-2 0,1 0,0 1,0-1,0 0,-2 0,-4 8,-2-2,1 1,-1-1,0-1,-1 1,0-2,0 1,-1-1,-1 0,-12 8,11-5,0-1,0 0,-1-1,0 0,0-1,-1-1,0 0,0-1,0-1,0 0,-1-1,1 0,-1-2,-6 0,4-6</inkml:trace>
  <inkml:trace contextRef="#ctx0" brushRef="#br0" timeOffset="878.263">734 338,'26'0,"-19"-2,-1 1,0 1,1-1,-1 1,1 0,-1 0,0 1,1 0,-1 0,0 1,0-1,0 1,0 1,0-1,0 1,0 0,-1 0,0 1,1-1,-1 1,0 1,-4-1,0 0,0-1,-1 1,1 0,-1 0,0 0,0 0,-1 0,1 0,-1 0,0 0,0 0,0 0,0 0,0-1,-1 1,0-1,0 1,0-1,0 1,-1-1,1 0,-1 0,0 0,-1 1,-6 9,-22 29,23-32,0 1,1 0,0 0,1 0,0 1,1 0,0 1,1-1,-1 7,5-17,1 1,-1-1,1 0,0 0,0 0,0 0,0 0,0 0,1 0,-1 0,1 0,-1 0,1 0,0 0,-1 0,1 0,0 0,0-1,1 1,-1 0,0-1,1 1,-1 0,1-1,-1 0,1 1,-1-1,1 0,0 0,0 0,0 0,0 0,-1 0,1-1,0 1,0-1,0 1,1-1,-1 0,90 5,-76-6,13 0,-4 0</inkml:trace>
  <inkml:trace contextRef="#ctx0" brushRef="#br0" timeOffset="3236.679">1158 311,'251'0,"-248"1,1-1,-1 1,0 0,0-1,0 2,0-1,0 0,0 0,0 1,0 0,-1-1,1 1,0 0,-1 1,0-1,1 0,-1 1,0-1,0 1,0-1,-1 1,1 0,-1 0,1 0,-1 0,0 0,0 0,0 0,-1 0,1 1,-1-1,0 0,0 4,-11 111,-55 288,56-325,4 1,3 1,4 26,0-22,0-86,-1-1,0 1,1-1,-1 1,0 0,1-1,-1 1,0 0,0 0,0-1,1 1,-1 0,0 0,0-1,0 1,0 0,0 0,-1-1,1 1,0 0,0 0,0-1,-1 1,1 0,0-1,-1 1,1 0,0-1,-1 1,1-1,-1 1,1 0,-1-1,1 1,-1-1,0 0,1 1,-1-1,0 1,1-1,-1 0,0 1,1-1,-1 0,0 0,0 0,1 0,-1 0,0 1,1-1,-1 0,0 0,0-1,1 1,-1 0,0 0,0 0,1 0,-1-1,0 1,1 0,-2-1,-15-5,-1 0,0 1,-1 1,1 1,-1 1,1 0,-1 2,0 0,-17 2,-82 35,96-28</inkml:trace>
  <inkml:trace contextRef="#ctx0" brushRef="#br0" timeOffset="3699.027">1863 0,'-5'5,"-6"11,-1 7,1 6,-3 1,3 2,-4-1,2-1,-2 0,2 0,3-2,-2-4,2-2,1 0,-1-4,0-5</inkml:trace>
  <inkml:trace contextRef="#ctx0" brushRef="#br0" timeOffset="3951.295">2202 28,'-38'34,"-23"20,-5 11,3-1,8-6,9-9,6-7,6-12,9-5,8-3,3 1,3 0,4-3</inkml:trace>
  <inkml:trace contextRef="#ctx0" brushRef="#br0" timeOffset="4314.92">1948 480,'5'-1,"35"-6,-1 1,1 2,0 2,20 1,-59 1,0-1,0 1,0 0,0-1,0 1,0 0,0-1,0 1,0 0,0 0,0 0,0 0,0 0,0 0,1 0,-1 0,0 1,0-1,0 0,0 1,0-1,0 1,0-1,0 1,0-1,-1 1,1 0,0-1,0 1,0 0,-1 0,1 0,0-1,-1 1,1 0,-1 0,1 0,-1 0,1 0,-1 0,0 0,1 0,-1 0,0 0,0 0,0 1,0-1,0 0,0 0,0 0,0 0,0 0,0 0,-1 0,1 0,-1 0,1 0,0 0,-1 0,1 0,-1 0,0 0,1 0,-1-1,0 2,-70 67,59-59,-1 1,2 0,-1 0,1 1,1 1,0 0,1 0,1 1,0 0,0 1,7-13,1-1,-1 1,1 0,-1-1,1 1,-1 0,1 0,0-1,0 1,0 0,0 0,0-1,0 1,1 0,-1 0,1-1,-1 1,1 0,-1-1,1 1,0-1,0 1,0-1,0 1,0-1,0 1,0-1,0 0,1 0,-1 1,1-1,-1 0,0 0,1-1,0 1,-1 0,1 0,-1-1,1 1,0-1,0 1,-1-1,1 0,1 0,83 3,3-22,-63 13</inkml:trace>
</inkml:ink>
</file>

<file path=ppt/ink/ink1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3:11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274 244,'-29'18,"0"2,2 0,1 2,0 0,2 2,0 1,-18 26,36-43,1-1,0 1,0 0,1 1,0-1,0 1,1 0,0 0,1 0,0 0,0 0,1 0,0 1,1-1,0 0,1 1,-1-1,2 0,-1 1,1-1,1 0,0 0,0 0,0-1,1 1,1-1,-1 0,1 0,1 0,0-1,1 0,1-1,0 0,1-1,-1 0,1 0,0-1,0 0,0-1,1 0,-1 0,1-1,0 0,0 0,-1-1,1-1,0 0,0 0,0-1,0 0,4-1,12-7,-1-1,0-1,-1-2,0 0,0-1,-2-1,0-2,-1 0,0-1,-2-1,0-1,-1 0,-1-2,-1 0,-1-1,-1 0,-1-1,9-21,-16 30,0 0,0 0,-2-1,0 0,0 1,-2-1,0 0,-1 0,0-1,-1 1,-1 0,-1 0,0 0,-2-4,2 11,-1 0,1 0,-2 0,1 0,-1 0,0 1,-1 0,0 0,-1 0,1 0,-1 1,-1 0,0 0,1 1,-2 0,1 0,-1 0,0 1,0 1,-1-1,1 1,-1 0,0 1,-7-2,10 4,-1 0,0 0,0 1,0 0,0 0,0 0,0 1,0 0,1 0,-1 1,0 0,1 0,-1 1,1 0,0 0,-1 0,2 1,-1-1,0 2,1-1,0 0,0 1,-3 3,-4 5,0 1,1 0,1 1,0 0,1 0,1 1,0 0,-3 12,-3 15,1 0,2 1,3 0,1 0,2 1,2-1,2 1,2 0,2 0,2-1,2 1,2-1,7 17,68 239,-82-292,0 0,-1 1,-1-1,1 1,-1 0,-1-1,0 1,0-1,0 1,-1-1,0 0,-1 1,0-1,0-1,-1 1,0 0,0-1,-1 0,0 0,0 0,-1 0,0-1,0 0,0 0,-1-1,1 1,-1-2,-5 4,-2-3,3-5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2:47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0,'-4'7,"2"-1,-1 1,1 0,0 0,0 0,1 0,0 0,0 1,1-1,0 0,0 0,1 1,0-1,0 0,1 0,-1 0,2 0,2 35,-2 611,-12-583,4-65,1-7</inkml:trace>
</inkml:ink>
</file>

<file path=ppt/ink/ink1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3:11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83,'28'-5,"30"-1,9 0,-2-4,-2 0,-8 2,-3 2,-5 2,-7 1,-5-2,-3-2,-3 2,-1 0,-6 2</inkml:trace>
</inkml:ink>
</file>

<file path=ppt/ink/ink1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3:12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29,'38'5,"32"1,10 0,-1-6,-8-3,-7-1,-9 1,-9 0,-8-4,-5-1,-4 1,-2 2,-1 2,-4 1</inkml:trace>
</inkml:ink>
</file>

<file path=ppt/ink/ink1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3:10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472 453,'-180'17,"22"18,156-35,1 0,-1 0,1 1,-1-1,1 0,0 0,-1 1,1-1,-1 1,1-1,0 1,0 0,-1-1,1 1,0 0,0 0,0 0,0 0,0 0,0 0,0 0,0 0,0 0,0 0,1 1,-1-1,0 0,1 1,-1-1,1 0,0 1,-1-1,1 1,0-1,0 1,0-1,0 0,0 1,0-1,0 1,0-1,1 1,-1-1,1 0,-1 1,1-1,-1 0,1 1,0-1,-1 0,1 0,0 0,0 0,0 1,5 4,0 1,0-1,0-1,1 1,0-1,0 0,0-1,0 1,1-1,0-1,0 0,0 0,2 0,48 24,-56-27,0 1,0 0,0 0,0 0,0 0,-1 1,1-1,0 0,-1 1,1-1,-1 1,0-1,0 1,1 0,-1 0,0-1,0 1,-1 0,1 0,0 0,0 0,-1 0,0 0,1 0,-1 0,0 1,0-1,0 0,0 0,0 0,-1 0,1 0,0 0,-1 0,0 0,1 0,-1 0,0 0,0 0,-1 0,-60 65,55-61,-166 152,170-157,0 0,0 1,0-1,0 1,1 0,-1-1,1 1,-1 0,1 1,0-1,0 0,0 1,0-1,0 1,0 0,1-1,0 1,-1 0,1 0,0 0,0 0,0 0,1 0,-1 0,1 1,0-1,0 0,0 0,0 0,0 0,1 0,-1 1,1-1,0 0,0 0,0 0,0 0,1-1,-1 1,1 0,0 0,-1-1,1 1,2 0,8 3,1-1,0-1,1 0,-1-1,0 0,1-1,0-1,0 0,-1 0,1-2,0 0,0 0,-1-1,1-1,-1 0,0-1,1-1,-2 0,1 0,4-4,-7 4,0 0,0-1,-1 0,0-1,0 0,0-1,-1 0,0 0,0 0,-1-1,0 0,3-8,1 2</inkml:trace>
  <inkml:trace contextRef="#ctx0" brushRef="#br0" timeOffset="368.229">246 1,'17'630,"-10"-546,-3 0,-4 0,-10 72,-26 109,0-71,33-170</inkml:trace>
</inkml:ink>
</file>

<file path=ppt/ink/ink1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3:14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762 319,'-62'73,"51"-56,-22 42,2 1,3 2,-15 50,-32 70,-89 157,162-336,-1 0,1 0,1 0,-1 0,0 1,1-1,-1 1,1-1,0 1,0 0,1-1,-1 1,1 0,0 0,0-1,0 1,0 0,0 0,1-1,0 1,0 0,0-1,0 1,1-1,-1 1,1-1,0 0,0 1,0-1,0 0,1 0,-1-1,1 1,0 0,-1-1,1 1,0-1,1 0,-1 0,3 1,144 24,-119-25,0-1,0-2,0-1,0-2,0-1,-1-1,1-2,18-7,-45 14,-1 1,1-1,-1 0,1 0,-1-1,0 1,0-1,1 1,-1-1,0 0,0 0,-1 0,1-1,0 1,-1-1,0 1,1-1,-1 0,0 0,0 0,-1 0,1 0,0-1,0-1,-2-10</inkml:trace>
  <inkml:trace contextRef="#ctx0" brushRef="#br0" timeOffset="246.2">1 742,'47'0,"46"0,20 0,2 0,-6 0,-10 0,-14 0,-11 0,-9 0,-5 0,-4 0,-6 0,-2 0,-10 0</inkml:trace>
  <inkml:trace contextRef="#ctx0" brushRef="#br0" timeOffset="695.985">1609 771,'-43'12,"0"2,0 2,2 2,0 1,1 3,1 1,1 1,-15 15,39-28,0 0,1 1,1 0,0 1,0 1,2 0,-1 0,-3 9,10-17,1 1,0-1,0 1,1-1,-1 1,2 0,-1 0,1 0,0 0,0 0,1 0,0 0,0 0,1 0,-1 0,2 0,-1 0,1 0,0 0,0 0,1-1,1 2,1-3,-1-1,1 0,1 0,-1 0,1-1,-1 0,1 0,0 0,0-1,0 0,1 0,-1 0,0-1,1 0,-1 0,1-1,-1 0,1 0,-1 0,1-1,-1 0,0 0,1-1,-1 1,0-1,0-1,0 1,0-1,0 0,4-4,31-14,-1-3,-1-1,-1-1,-1-3,-2-1,-1-1,-1-2,-2-2,0-1,21-21,-50 57,-1 1,0 0,1 0,-1 0,0 0,0 0,0 1,0-1,0 0,0 0,0 1,0-1,0 1,-1-1,1 1,0-1,-1 1,0-1,1 1,-1-1,0 1,0 0,1-1,-1 1,0-1,-1 1,1 0,0-1,0 1,-1-1,1 1,-1-1,0 1,1 1,7 163,-1-147</inkml:trace>
  <inkml:trace contextRef="#ctx0" brushRef="#br0" timeOffset="1065.287">1863 1279,'27'-63,"4"0,1 3,4 0,2 3,32-37,-66 89,34-32,-37 36,-1 1,1-1,0 1,0-1,-1 1,1-1,0 1,0 0,-1-1,1 1,0 0,0 0,0-1,0 1,-1 0,1 0,0 0,0 0,0 0,0 0,0 0,-1 1,1-1,0 0,0 0,0 1,-1-1,1 0,0 1,0-1,-1 1,1-1,0 1,-1-1,1 1,0 0,-1-1,1 1,-1 0,1-1,-1 1,1 0,-1 0,0-1,1 1,-1 0,0 0,0 0,1-1,-1 1,0 0,0 0,0 1,2 9,-1 1,-1 0,1 0,-2 0,0 0,0 0,-1 0,0-1,-1 1,-2 2,-8 110,13-119,1 0,-1 0,1 0,0 0,0-1,1 1,-1 0,1-1,0 1,0-1,1 0,-1 0,1 0,0 0,0 0,0 0,1-1,-1 1,1-1,0 0,0 0,0-1,0 1,0-1,1 0,-1 0,1 0,-1-1,1 1,0-1,0 0,0-1,-1 1,1-1,0 0,0 0,0 0,0-1,0 0,-1 0,1 0,0 0,1-1,7-7,1 0,-2 0,1-1,-1-1,-1 0,0-1,0 0,-1-1,-1 1,0-2,-1 0,0 0,-1 0,-1-1,0 0,-1-1,2-4,-1 2</inkml:trace>
  <inkml:trace contextRef="#ctx0" brushRef="#br0" timeOffset="1564.039">2400 404,'28'5,"30"1,13 0,0-6,-7-2,-10-2,-9 0,-8 1,-10 1</inkml:trace>
  <inkml:trace contextRef="#ctx0" brushRef="#br0" timeOffset="1813.055">3048 122,'-10'43,"-2"24,0 5,-3-4,2-10,2-9,4-9,3-6,2-8</inkml:trace>
  <inkml:trace contextRef="#ctx0" brushRef="#br0" timeOffset="2645.074">3669 65,'-13'6,"0"1,0 0,1 1,0 0,0 0,1 2,0-1,1 2,0-1,1 1,0 1,-5 8,5-10,-13 21,0 1,2 1,2 0,1 2,2 0,1 0,2 2,-3 15,-51 304,65-351,-3 23,2 1,0-1,2 1,1-1,1 1,1-1,2 1,1-1,1-1,2 1,0-1,2-1,1 0,1 0,8 12,-6-21,-1 0,2-1,0-1,1-1,1 0,9 5,-9-5,0-2,-6-6</inkml:trace>
  <inkml:trace contextRef="#ctx0" brushRef="#br0" timeOffset="4448.254">4233 94,'0'19,"0"16,0 7,0 1,0-2,0 1,0-1,0-3,-5-3,-1-3,0-2,1-1,2-1,1 0,1 0,0-1,1-4</inkml:trace>
  <inkml:trace contextRef="#ctx0" brushRef="#br0" timeOffset="4949.081">4177 94,'47'-19,"2"3,0 2,1 1,0 4,1 1,0 2,32 2,-81 3,0 0,0 1,0-1,0 1,0-1,0 1,0-1,0 1,0 0,0 0,0 0,0 0,0 1,0-1,0 0,0 1,0 0,0-1,-1 1,1 0,0 0,0 0,0 0,-1 0,1 0,-1 1,1-1,-1 0,1 1,-1-1,0 1,0 0,1-1,-1 1,0 0,-1 0,1 0,0 0,0-1,-1 1,0 0,1 0,-1 0,0 0,0 0,0 0,0 1,0-1,0 0,0 0,-1 1,-8 8,1-1,-2 0,1 0,-1-1,-1 0,1-1,-2 0,1-1,-2 1,-38 27,-14 32,64-66,-1 2,1-1,-1 0,1 0,0 0,0 1,0-1,0 1,0-1,1 0,-1 1,1-1,0 1,0 0,-1-1,1 1,1-1,-1 1,0-1,1 1,-1-1,1 1,0-1,0 1,0-1,0 0,0 0,0 1,1-1,-1 0,1 0,0 0,-1 0,2 0,8 5,0 0,0-1,1 0,-1 0,1-2,1 1,-1-2,1 1,-1-2,1 0,0 0,0-1,43 9,-48-9,0 1,0 0,-1 0,1 1,-1 0,1 1,-1-1,0 1,0 1,-1-1,1 1,-1 0,0 1,1 1,-6-5,0 0,0 0,-1 0,1 0,-1 0,1 0,-1 0,0 0,1 0,-1 0,0 0,0 0,-1 0,1 0,0 0,-1 0,1 0,-1 0,0 0,0 0,1 0,-1 0,0-1,-1 1,1 0,0-1,0 1,-1-1,1 1,-1-1,1 0,-2 2,-55 39,1-9,-2-3,-1-3,-1-2,-35 8,4-4,69-23</inkml:trace>
  <inkml:trace contextRef="#ctx0" brushRef="#br0" timeOffset="5247.751">3782 828,'434'-16,"59"-26,-299 24,-159 15,5-2,0 2,0 2,0 2,29 4,-12 13,-39-7</inkml:trace>
  <inkml:trace contextRef="#ctx0" brushRef="#br0" timeOffset="5930.5">4403 1053,'-251'292,"138"-152,128-167,21-14,3 1,1 2,1 2,2 1,22-11,-8 7,2 3,1 2,15-4,-72 36,0 0,0 0,0 0,0 0,0 0,0 1,0 0,1 0,-1 0,0 0,1 0,-1 0,1 1,-1 0,1-1,-1 2,1-1,-1 0,1 0,-1 1,0 0,1 0,-1 0,0 0,1 0,-1 1,0 0,0-1,0 1,0 0,-1 0,1 1,0-1,-1 1,1-1,13 153,17-18,-18-84,-51-62,-249-110,100 58,155 53</inkml:trace>
  <inkml:trace contextRef="#ctx0" brushRef="#br0" timeOffset="6349.215">5164 122,'101'135,"-55"-64,-3 1,-3 3,-3 1,-4 1,9 39,-30-87,-1 0,-2 1,-1 0,-2 0,-1 1,-1 0,-1 0,-2 0,-1 0,-2 0,-1 0,-1 0,-2-1,-1 0,-1 0,-1 0,-2-1,-1 0,-2-1,0-1,-2 0,-1-1,-19 23,11-25,0-2,-2 0,0-2,-1-1,-17 7,12-6</inkml:trace>
</inkml:ink>
</file>

<file path=ppt/ink/ink1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8:15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324 14,'-1'-1,"0"0,-1 0,1 0,0 0,0 0,0 0,-1 0,1 0,0 0,-1 1,1-1,-1 0,1 1,-1-1,1 1,-1 0,1 0,-1-1,0 1,1 0,-1 0,1 0,-1 1,1-1,-1 0,0 1,1-1,-1 0,1 1,0 0,-1-1,1 1,-1 0,-9 1,-185 32,129-26,79-12,4 2</inkml:trace>
</inkml:ink>
</file>

<file path=ppt/ink/ink1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8:44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1 508,'66'-114,"-52"86,1 1,1 1,1 0,1 1,2 1,17-17,88-50,-123 90,-1 0,1 0,0 1,-1-1,1 1,0-1,-1 1,1 0,0 0,0 0,0 0,-1 0,1 0,0 0,0 0,0 1,-1-1,1 1,0-1,-1 1,1 0,0 0,-1 0,1 0,-1 0,0 0,1 0,-1 0,0 0,1 1,-1-1,0 0,0 1,0-1,0 1,0-1,-1 1,1 0,0-1,-1 1,1 0,-1 0,0-1,1 1,8 82,-11 63,2-145,0-1,0 0,0 1,0-1,0 0,0 1,0-1,0 0,1 1,-1-1,1 0,-1 1,1-1,-1 0,1 0,0 0,0 0,-1 0,1 1,0-1,0-1,0 1,0 0,0 0,0 0,1 0,-1-1,0 1,0 0,0-1,1 0,-1 1,0-1,1 1,-1-1,0 0,1 0,-1 0,0 0,1 0,-1 0,1 0,-1 0,0-1,0 1,1-1,-1 1,0-1,1 1,-1-1,0 1,0-1,0 0,0 0,0 0,0 0,0 0,1 0,177-133,-142 103,105-90,-141 121,0-1,0 0,-1 1,1-1,0 1,0-1,0 1,0-1,0 1,0 0,0-1,0 1,0 0,0 0,0 0,0 0,0 0,0 0,0 0,0 0,0 0,0 0,0 1,0-1,0 0,0 1,0-1,0 1,0-1,0 1,0-1,0 1,-1 0,1-1,0 1,0 0,-1-1,1 1,-1 0,1 0,0 0,-1 0,0 0,1 0,-1 0,0 0,1 0,-1 0,0 0,0 0,0 0,0 0,0 0,0 0,0 0,1 63,-32 113,45-136,-2-29</inkml:trace>
  <inkml:trace contextRef="#ctx0" brushRef="#br0" timeOffset="435.819">1129 283,'11'0,"0"0,-1-1,1-1,0 0,-1 0,0-1,1 0,-1-1,0 0,-1-1,1 0,-1 0,0-1,0 0,-1-1,1 0,-2 0,1-1,-1 0,0 0,0-1,-6 8,0-1,0 1,-1 0,1-1,0 1,0-1,-1 0,1 1,-1-1,1 1,-1-1,0 0,0 1,0-1,0 0,0 1,0-1,0 0,0 1,-1-1,1 1,-1-1,1 0,-1 1,1-1,-1 1,0-1,0 1,0 0,0-1,0 1,0 0,0 0,0 0,-1-1,1 1,0 1,-1-1,1 0,-1 0,1 0,-1 1,1-1,-1 1,-1-1,-77 2,70 3,0 1,0 0,1 0,0 1,0 0,0 1,0 0,1 0,1 1,-1 0,1 1,0-1,1 1,0 1,1-1,0 1,0 0,1 0,0 0,1 1,0-1,0 1,1 0,1 0,0 0,0 0,2 6,1-10,1 0,1-1,-1 1,1-1,0 0,0 0,1 0,0 0,0-1,0 0,1 0,0 0,0-1,0 0,0 0,1 0,-1-1,1 0,0 0,0-1,0 0,0 0,0-1,1 0,-1 0,0 0,1-1,2 0,12 0,1 0,-1-1,0-2,-1 0,1-1,0-1,-1-1,5 0,144-49,-145 44</inkml:trace>
  <inkml:trace contextRef="#ctx0" brushRef="#br0" timeOffset="782.04">1892 198,'-15'-2,"-1"0,1 1,-1 1,1 1,-1 0,1 1,0 0,0 1,0 1,0 0,0 2,1-1,0 2,0 0,0 0,1 1,0 1,1 0,0 1,-1 2,8-7,1 0,0 0,0 1,1-1,0 1,0 0,0 0,0 0,1 0,0 1,1-1,-1 1,1-1,0 6,1-10,0 1,0 0,0 0,0 0,0-1,1 1,-1 0,1-1,0 1,0 0,0-1,0 1,1-1,-1 1,1-1,-1 0,1 0,0 0,0 0,0 0,0 0,0 0,0 0,0-1,1 1,-1-1,1 0,-1 1,1-1,-1 0,1-1,0 1,-1 0,1-1,0 0,14 0,0-1,-1-1,1-1,0-1,-1 0,0-1,0 0,0-1,-1-1,0-1,0 0,-1-1,0-1,0 0,6-7,-19 16,171-125,-171 125,0 0,-1 0,1 0,0 0,0 1,0-1,0 0,0 1,0-1,0 1,0-1,0 1,0-1,0 1,0 0,0-1,0 1,1 0,-1 0,0 0,0 0,0 0,0 0,0 0,1 1,-1-1,0 0,0 0,0 1,0-1,0 1,0-1,0 1,0 0,0-1,0 1,0 0,0-1,-1 1,1 0,0 0,0 0,-1 0,1 0,-1 0,1 0,-1 0,1 0,-1 0,0 0,1 0,-1 0,0 0,0 1,0-1,0 0,0 0,0 0,0 0,0 0,0 1,0-1,-1 1,-1 15,1-10,-1-1,1 0,0 1,1-1,0 1,0-1,0 1,1-1,0 0,0 1,0-1,1 0,0 0,0 0,1 0,0 0,0 0,0 0,0-1,1 0,2 2,7 5</inkml:trace>
  <inkml:trace contextRef="#ctx0" brushRef="#br0" timeOffset="1168.3">2259 424,'43'-74,"91"-131,-134 204,0 1,0-1,0 1,0-1,1 1,-1 0,0-1,0 1,0-1,1 1,-1-1,0 1,0 0,1-1,-1 1,0-1,1 1,-1 0,0-1,1 1,-1 0,1 0,-1-1,0 1,1 0,-1 0,1 0,-1 0,1-1,-1 1,1 0,-1 0,1 0,-1 0,1 0,-1 0,1 0,-1 0,1 0,-1 1,1-1,-1 0,0 0,1 0,-1 0,1 1,-1-1,1 0,-1 0,0 1,1-1,-1 0,0 1,1-1,-1 0,0 1,1-1,-1 1,0-1,0 1,1-1,-1 0,0 1,0-1,0 1,0-1,0 1,0 0,2 38,-2-33,0 10,-2-11,1-1,0 1,1 0,-1 0,1 0,0 0,0 0,1 0,-1 0,1-1,0 1,0 0,1 0,-1-1,1 1,0-1,0 1,1-1,-1 0,1 0,0 0,0 0,1-1,-1 1,1-1,-1 0,1 1,0-2,0 1,3 1,1-2,0-1,-1 1,1-2,0 1,0-1,0 0,-1-1,1 0,0 0,0 0,-1-1,1 0,-1-1,0 0,1 0,-1 0,-1-1,1 0,5-4,107-106,-104 97,0 2,-2 4</inkml:trace>
  <inkml:trace contextRef="#ctx0" brushRef="#br0" timeOffset="1537.321">3274 1,'-14'2,"-1"0,0 1,1 1,-1 1,1 0,0 1,1 0,0 1,0 0,-12 10,23-16,1 1,-1-1,1 1,0-1,0 1,-1 0,1 0,0 0,0 0,0-1,1 1,-1 0,0 0,1 1,0-1,-1 0,1 0,0 0,0 0,0 0,0 0,0 0,1 0,-1 1,0-1,1 0,0 0,0 0,-1 0,1-1,0 1,0 0,1 0,-1 0,0-1,1 1,-1-1,1 1,67 51,-66-51,8 4,0 0,-1 1,0 0,0 0,-1 1,0 1,0 0,-1 0,0 0,0 1,1 3,-8-11,0 0,-1 0,1 0,0-1,-1 1,1 0,-1 0,0 0,0 0,0 0,0 0,0 0,0 0,0 0,0 0,-1 0,1 0,-1 0,0 0,1 0,-1 0,0-1,0 1,0 0,0-1,0 1,-1-1,1 1,-1-1,1 1,0-1,-1 0,0 0,1 0,-1 0,0 0,0 0,0 0,1 0,-1-1,0 1,0-1,-2 1,-88 9,16-23,57 6</inkml:trace>
</inkml:ink>
</file>

<file path=ppt/ink/ink1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8:42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678 283,'-11'222,"-7"50,-9-97,26-163</inkml:trace>
  <inkml:trace contextRef="#ctx0" brushRef="#br0" timeOffset="326.147">1 396,'897'-162,"-633"102,-199 38,-46 17</inkml:trace>
  <inkml:trace contextRef="#ctx0" brushRef="#br0" timeOffset="928.575">1299 1,'-28'391,"28"-280,-11 142,6-231,3-17,0 1,0-1,1 1,0 0,0 0,0 0,1-1,0 1,0 0,0 0,1 0,-1 0,2 0,-1-1,1 1,-1 0,1-1,3 5,-1-9,0 1,0-1,0 0,0 0,0-1,0 1,0-1,0 0,0 0,1 0,-1 0,0-1,0 0,0 0,0 0,0 0,0-1,0 1,0-1,-1 0,1 0,-1 0,1-1,-1 1,0-1,0 0,0 0,0 0,1-3,3 1,56-49,-47 38,1 1,0 1,0 1,2 0,-1 2,18-8,-35 18,1 0,-1 0,1 1,-1-1,1 1,-1-1,1 1,-1 0,1-1,-1 1,1 0,0 0,-1 0,1 0,-1 1,1-1,-1 0,1 1,-1-1,1 1,-1-1,1 1,-1 0,1-1,-1 1,0 0,0 0,1 0,-1 0,0 0,0 0,0 1,0-1,0 0,0 0,0 1,-1-1,1 1,0-1,-1 1,1-1,-1 1,0-1,1 1,-1-1,5 79,-5-71,-2 20,1-21,-1-1,2 1,-1 0,1-1,0 1,1 0,0 0,0-1,1 1,0-1,0 1,1-1,-1 0,2 0,1 4,20-2,-11-10</inkml:trace>
  <inkml:trace contextRef="#ctx0" brushRef="#br0" timeOffset="1132.536">1976 650,'0'34,"0"15,0 5,-4-7,-3-12</inkml:trace>
  <inkml:trace contextRef="#ctx0" brushRef="#br0" timeOffset="1328.41">1892 340,'-5'9,"-1"4</inkml:trace>
  <inkml:trace contextRef="#ctx0" brushRef="#br0" timeOffset="1713.94">2400 537,'-12'2,"0"1,1 0,0 1,-1 0,1 1,1 0,-1 1,1 0,0 0,0 1,1 1,0-1,0 2,1-1,-5 7,12-12,0 0,0 0,1 0,-1 0,1 1,0-1,0 0,0 0,0 0,0 0,1 1,0-1,-1 0,1 0,0 0,0 0,1 0,-1 0,1-1,-1 1,1 0,0-1,0 1,0-1,0 0,1 1,-1-1,1 0,-1-1,1 1,0 0,-1-1,1 1,0-1,0 0,0 0,0 0,1 0,25 18,35 44,-63-62,0 1,1 0,-1-1,0 1,0 0,0 0,0 0,0 0,0-1,-1 1,1 0,-1 1,1-1,-1 0,0 0,0 0,0 0,0 0,0 0,0 0,0 0,-1 0,1 0,-1 0,0 0,1 0,-1 0,0 0,0 0,0 0,0-1,-1 1,1 0,0-1,-1 1,1-1,-1 1,0-1,1 0,-1 0,-8 4,0-1,0-1,0 0,-1 0,1-1,-1 0,1-1,-1 0,0-1,1 0,-1 0,-9-3,-1 2,-4 0</inkml:trace>
</inkml:ink>
</file>

<file path=ppt/ink/ink1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8:56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58 113,'-26'73,"19"-55,1 1,1 0,1 0,0 0,1 1,2-1,0 1,1-1,0 1,2-1,1 1,3 16,-2-30,-1 0,1 0,0-1,0 1,0-1,1 0,0 0,0-1,0 1,0-1,1 0,0-1,0 1,0-1,0 0,0-1,1 1,-1-1,1 0,-1-1,1 0,0 0,0 0,0-1,-1 0,1 0,0-1,0 0,0 0,-1-1,1 1,-1-1,1-1,-1 1,0-1,0 0,0-1,0 0,4-3,27-16,-1-1,-1-2,-2-1,0-2,26-31,-12 14,-47 45,0 1,1-1,-1 0,0 0,1 0,-1 1,1-1,-1 0,1 0,-1 1,1-1,0 1,-1-1,1 0,0 1,0-1,-1 1,1-1,0 1,0 0,0-1,0 1,-1 0,1 0,0 0,0-1,0 1,0 0,0 0,0 0,0 0,-1 1,1-1,0 0,0 0,0 0,0 1,0-1,-1 0,1 1,0-1,0 1,-1-1,1 1,0-1,0 1,-1 0,1-1,-1 1,1 0,-1-1,1 1,-1 0,1 0,-1-1,1 1,-1 0,0 0,0 0,1 0,-1 0,0 0,0-1,0 1,0 0,0 0,0 0,3 15,1-1,1 0,0-1,1 1,0-1,1 0,1-1,0 0,1 0,0 0,2 0,-7-9,0 1,0 0,0-1,0 0,1 0,0 0,0-1,0 1,0-1,0 0,1-1,-1 1,1-1,0 0,0-1,0 1,0-1,0 0,0-1,0 1,0-1,0 0,0-1,0 0,3 0,10-6,-1-1,0 0,0-1,-1-1,0 0,-1-2,0 0,-1 0,0-2,-1 0,-1 0,0-1,-1-1,0 0,3-9,10-23,-18 25</inkml:trace>
  <inkml:trace contextRef="#ctx0" brushRef="#br0" timeOffset="353.822">1385 396,'226'-146,"-209"134,0-1,0-1,-2 0,0-1,0-1,-1 0,7-13,-19 27,-1-1,0 1,1-1,-1 1,0-1,0 0,0 1,-1-1,1 0,-1 0,1 1,-1-1,0 0,0 0,0 0,-1 0,1 1,-1-1,1 0,-1 0,0 1,0-1,0 1,0-1,-1 1,1-1,-1 1,0-1,1 1,-1 0,0 0,0 0,0 0,0 0,-1 1,1-1,-1 1,1-1,-4-1,0-1,-1 1,1 0,-1 1,1-1,-1 1,0 1,0-1,0 1,0 0,0 1,0 0,0 0,0 0,-1 1,-5 2,0 0,0 0,0 2,0-1,1 2,0 0,0 0,0 1,1 1,0-1,0 2,1 0,0 0,1 1,0 0,0 0,1 1,1 0,0 1,0 0,1 0,0 0,1 1,1-1,0 1,1 1,0-1,1 0,0 1,1-1,1 1,1-6,0 0,0 1,1-1,0 0,1 0,0 0,0-1,1 1,0-1,0 1,0-1,1-1,0 1,1-1,0 1,0-2,0 1,0-1,1 0,0 0,0 0,0-1,4 1,13 7,0-2,1 0,0-2,0 0,1-2,21 2,-11-3,-1-1,1-2,-1-1,1-2,0-2,25-5,-27 1</inkml:trace>
</inkml:ink>
</file>

<file path=ppt/ink/ink1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8:58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1,'0'756,"30"-600,-24-134,-2-4,-3-6</inkml:trace>
  <inkml:trace contextRef="#ctx0" brushRef="#br0" timeOffset="252.954">1 594,'38'-10,"42"-2,12-1,0 4,-6 2,-13 2,-10 3,-10 1,-4 1,-7 0,-4 1,-5 0,-3-1,-2 0,-1 0,-4 1</inkml:trace>
  <inkml:trace contextRef="#ctx0" brushRef="#br0" timeOffset="496.875">848 848,'0'0,"0"-1,1 1,-1 0,0 0,0 0,1 0,-1-1,0 1,0 0,1 0,-1 0,0 0,1 0,-1 0,0 0,1 0,-1 0,0 0,1 0,-5-24,4 7,0 1,2-1,0 1,0 0,2-1,0 1,1 0,0 1,2-1,-1 1,2 0,7-10,-8 18,-1 1,2 0,-1 0,0 0,1 1,0 0,0 1,1 0,-1 0,1 1,0 0,0 0,0 1,0 1,0-1,0 1,1 1,3 0,11-2</inkml:trace>
  <inkml:trace contextRef="#ctx0" brushRef="#br0" timeOffset="1547.031">1496 623,'1'-1,"0"-1,-1 1,1-1,0 1,-1 0,0-1,1 1,-1-1,0 1,0-1,0 1,0-1,0 1,0-1,0 1,0-1,0 1,-1-1,1 1,-1 0,1-1,-1 1,0-1,1 1,-1 0,0 0,0-1,0 1,0 0,0 0,0 0,0 0,0 0,-1 0,1 1,0-1,-1 0,1 0,0 1,-1-1,1 1,-1-1,1 1,0 0,-1 0,1 0,-1-1,0 1,-75 14,66-9,0 0,0 1,1 0,-1 0,1 1,1 1,0 0,0 0,0 0,1 1,0 1,1-1,0 1,0 1,1-1,1 1,0 0,0 0,1 1,0-1,1 1,0 1,3-9,-1-1,1 0,0 0,0 0,1 1,-1-1,1 0,-1 0,1 0,0 0,0 0,1 0,-1 0,0 0,1 0,0 0,0-1,0 1,0-1,0 1,0-1,1 0,-1 0,1 0,-1 0,1 0,0 0,0-1,0 0,0 1,0-1,0 0,0 0,0-1,0 1,0-1,1 1,6 0,0-1,-1 1,1-1,-1-1,1 0,0 0,-1-1,0 0,1-1,-1 0,0-1,2-1,133-102,-82 54,-61 52,-1 0,1 0,0 0,-1 0,1 0,0 0,0 0,0 0,0 1,0-1,0 0,0 1,0-1,0 1,0-1,0 1,0-1,0 1,0 0,0 0,1-1,-1 1,0 0,0 0,0 0,0 0,1 0,-1 1,0-1,0 0,0 0,0 1,0-1,1 1,-1-1,0 1,0-1,0 1,0 0,0 0,-1-1,1 1,0 0,0 0,0 0,-1 0,1 0,0 0,-1 0,1 0,-1 0,1 0,-1 0,0 0,0 1,1-1,0 6,0 0,1 0,0 0,0 0,1-1,0 1,0-1,0 0,1 0,0 0,0 0,1 0,0-1,0 0,0 0,0 0,1-1,-1 0,1 0,0 0,1-1,-1 1,1-2,-1 1,1-1,0 0,0 0,0-1,0 0,0 0,0-1,5 1,10-4,0 0,-1-2,1 0,-1-2,0 0,-1-1,0-1,0-1,-1 0,0-2,-1 0,0-1,-1-1,0-1,-1 0,-1-1,2-5,6-42,-22 62,-1 0,1-1,-1 1,0 0,0-1,0 1,0-1,0 1,0 0,0-1,0 1,0-1,-1 1,1 0,0-1,-1 1,1 0,-1-1,0 1,1 0,-1 0,0 0,0 0,0-1,0 1,0 0,0 0,0 1,0-1,0 0,0 0,0 0,-1 1,1-1,0 1,-1-1,1 1,0-1,-1 1,1 0,0 0,-1 0,-1 0,-3 1,1 1,-1 0,0 1,0 0,1 0,0 0,-1 0,1 1,1 0,-1 0,0 0,1 1,0-1,0 1,-2 3,4-5,-9 9,1 1,1 0,0 1,1 0,0 0,1 1,1-1,-4 15,8-24,1-1,0 1,-1-1,2 1,-1 0,1-1,-1 1,1 0,1 0,-1-1,1 1,-1 0,1-1,1 1,-1-1,1 1,-1-1,1 0,1 1,-1-1,0 0,1 0,0-1,0 1,0-1,1 1,-1-1,1 0,-1 0,1 0,0-1,0 1,6-1,0 1,-1-1,1 0,0-1,0 0,0-1,0 0,0 0,0-1,0 0,0-1,-1 0,1-1,-1 0,1-1,-1 1,0-2,0 1,-1-1,1-1,-1 0,0 0,0-1,9-2,27-22,-1-1,-1-3,-2-1,-2-1,-1-3,27-38,-49 60,0-1,-2 0,0-1,-1 0,-1-1,-1 0,-1-1,-1 0,-1 0,-1-1,0 0,-2 0,-1-1,-1-6,-1 24,-2 1,1-1,0 1,-1-1,0 1,-1-1,1 1,-1 0,0 0,0-1,-1 1,1 1,-1-1,0 0,-1 1,1-1,-1 1,0 0,0 0,0 1,0-1,-1 1,1 0,-1 0,0 0,0 1,0-1,0 1,-1 1,1-1,0 1,-1 0,1 0,-1 0,0 1,1 0,-1 0,1 0,-1 1,-2 0,-8 4,0 0,0 1,0 1,1 0,0 2,1-1,0 2,0 0,1 0,0 1,1 1,1 0,-1 1,-1 4,1-1,1 0,0 1,1 1,1-1,1 2,1-1,0 1,1 0,1 1,-1 14,4-24,1 1,0 0,1-1,1 1,-1 0,2-1,0 1,0-1,0 1,1-1,1 0,0 0,0-1,1 1,0-1,1 0,0 0,0 0,1-1,6 5,5 5,1-2,1 0,1-2,0 0,0-1,1-1,1-1,0-2,1 0,0-1,0-1,1-1,-1-2,1 0,0-2,0 0,1-2,-1-1,0-1,0-1,0-1,-1-1,1-1,-1-2,-1 0,1-1,-1-2,-1 0,0-1,0-2,-2 0,18-16,-26 23,-2-2,1 0,-1 0,0-1,-1 0,0 0,-1-1,0-1,-1 1,0-1,-1 0,0-1,-1 0,0 1,-1-2,-1 1,0 0,0-6,-3 17,0-1,0 0,0 1,0-1,0 0,-1 1,1-1,-1 0,0 1,0-1,0 1,0-1,-1 1,1 0,0-1,-1 1,0 0,0 0,1 0,-1 0,0 0,0 0,-1 1,1-1,0 1,-1 0,1-1,0 1,-1 0,0 0,1 1,-1-1,1 0,-1 1,0 0,0-1,1 1,-1 0,-2 1,-6 0,0 0,1 0,-1 2,0-1,1 1,0 1,0 0,0 0,-6 5,1-2,1 1,0 1,1 0,0 1,0 1,1 0,1 0,0 1,0 1,1-1,1 2,0 0,1 0,0 0,1 1,1 0,0 0,1 1,1 0,1 0,0 0,1 0,0 0,1 11,3-10,1 0,0-1,1 1,1-1,1 0,0 0,1-1,1 0,0 0,1 0,0-1,1-1,1 0,0 0,1-1,1 0,-1-1,2-1,-1 0,3 0,7 5,1-1,0-2,1 0,1-2,0 0,0-2,1-1,0-1,0-1,1-2,-1 0,2-2,41-2,-43 0</inkml:trace>
</inkml:ink>
</file>

<file path=ppt/ink/ink1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8:57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57,'-22'-3,"0"2,-1 0,1 2,-1 0,1 2,0 0,-1 1,2 2,-1 0,1 1,-2 2,17-7,1 0,-1 0,1 1,-1 0,1 0,0 0,0 1,1-1,-1 1,1 0,-1 1,1-1,0 1,1 0,-1 0,1 0,0 0,1 1,-1-1,1 1,0-1,0 1,1 0,-1 0,1 0,1 0,-1 0,1 0,0 0,1 0,-1 0,1 0,0 0,1 0,-1 0,1 0,0-1,1 1,3 6,0-1,1 0,0 0,1 0,0-1,0-1,1 1,1-1,0-1,0 0,0 0,1-1,0 0,1-1,-1 0,1-1,0 0,1-1,-1-1,1 0,-1 0,1-1,0-1,4 0,23-2,-1-2,0-1,0-3,0-1,0-1,-2-2,1-2,28-15,-28 14</inkml:trace>
  <inkml:trace contextRef="#ctx0" brushRef="#br0" timeOffset="383.919">1267 0,'-49'18,"1"3,1 1,1 2,1 3,2 1,0 2,-12 14,-17 37,70-78,1 0,-1 0,1 1,0-1,0 1,0-1,1 1,-1-1,1 1,-1-1,1 1,0 0,1-1,-1 1,1-1,-1 1,1-1,0 1,1-1,-1 1,0-1,1 0,0 0,0 0,0 0,0 0,0 0,1 0,0 1,1-1,-1 0,1 0,0 0,0 0,0 0,1-1,-1 0,0 0,1 0,0-1,-1 1,1-1,0 0,0 0,0-1,0 1,-1-1,1 0,0-1,0 1,0-1,0 0,2-1,112-41,-79 21,-1-2,-1-2,-1-1,-1-2,4-7,95-72,-135 107,1 0,0-1,0 1,0 0,0-1,0 1,1 0,-1 0,0 0,0 0,1 0,-1 0,1 0,-1 1,1-1,-1 0,1 1,-1-1,1 1,0 0,-1-1,1 1,-1 0,1 0,0 0,-1 0,1 0,0 1,-1-1,1 0,0 1,-1-1,1 1,-1 0,1-1,-1 1,0 0,1 0,-1 0,0 0,1 0,-1 0,0 0,0 1,0-1,0 0,0 1,0-1,0 1,3 85,8 23,-8-99,1-1,0 1,1-1,1 0,0 0,0 0,0-1,1 0,1-1,0 0,0 0,0-1,1 0,0-1,0 0,1 0,-1-1,1 0,1-1,-1-1,0 1,1-2,0 0,10 1,3-2</inkml:trace>
  <inkml:trace contextRef="#ctx0" brushRef="#br0" timeOffset="769.602">1860 395,'8'-22,"2"0,0 0,2 1,0 1,1 0,1 0,1 2,0 0,2 0,8-6,-24 23,0-1,0 1,0-1,0 1,1-1,-1 1,0 0,1 0,-1-1,1 1,-1 0,1 0,0 1,-1-1,1 0,0 0,0 1,-1-1,1 1,0 0,0-1,0 1,0 0,0 0,-1 0,1 0,0 1,0-1,0 0,0 1,-1-1,1 1,0 0,0-1,-1 1,1 0,0 0,-1 0,1 1,-1-1,0 0,1 0,-1 1,0-1,1 1,63 137,-61-134,0 1,1-1,0 0,0-1,0 1,1-1,-1 0,1 0,0 0,0-1,0 0,1 0,-1-1,1 0,0 0,-1 0,1-1,0 0,0 0,0-1,3 0,0 1,0-1,0-1,0 1,0-2,-1 1,1-2,0 1,-1-1,1-1,-1 1,0-2,0 1,-1-1,1-1,-1 1,0-1,-1-1,2-1,24-25,-2-2,-1-1,-2-2,6-11,-12 17,-6 9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2:48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463 214,'2'-8,"-1"1,0 0,-1-1,0 1,0-1,-1 1,0-1,0 1,0 0,-1-1,0 1,-1 0,0 0,0 0,0 1,-1-1,0 1,0 0,-1 0,1 0,-1 0,-1 1,1 0,-1 0,0 1,0-1,0 1,0 0,-1 1,0 0,0 0,0 0,0 1,0 0,0 0,-5 0,0-1,-1 1,1 0,-1 1,0 1,1 0,-1 0,0 1,1 1,-1 0,1 1,0 0,0 1,0 0,0 1,0 1,-9 6,14-9,0 1,1 0,-1 0,1 1,1 0,-1 0,0 0,1 1,0 0,1 0,-1 0,1 0,0 1,1 0,-1-1,1 2,1-1,-1 0,1 0,1 1,-1-1,1 1,0-1,1 1,0 0,0-1,1 1,0 3,0-7,0 1,0-1,0 1,1-1,0 0,-1 0,1 1,1-1,-1 0,1-1,-1 1,1 0,0-1,0 0,1 1,-1-1,1-1,-1 1,1 0,0-1,0 0,0 0,1 0,-1 0,0-1,1 1,-1-1,1-1,-1 1,1 0,-1-1,1 0,0 0,-1 0,1-1,1 0,160-51,50-96,-216 149,0 0,1 0,-1 0,0 0,0 0,0 0,1 0,-1-1,0 1,1 0,-1 0,1 0,-1 0,1 0,0-1,-1 1,1 0,0-1,-1 1,1 0,0-1,0 1,-1-1,1 1,0-1,0 1,0-1,0 0,0 1,0-1,0 0,0 0,0 0,0 0,0 0,0 0,0 0,0 0,0 0,0 0,0 0,-1-1,1 1,0 0,0-1,0 1,0-1,0 1,0-1,-1 1,1-1,0 1,0-1,-1 0,1 0,0 1,-1-1,1 0,-1 0,1 0,-1 0,0 1,1-1,-1 0,0 0,1 0,-1 0,0 0,-12 82,10-71,-17 86,3 2,5-1,4 2,5 24,2-101</inkml:trace>
</inkml:ink>
</file>

<file path=ppt/ink/ink1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9:17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0,'-23'116,"19"-76,-27 247,21-97,-25 27,25-144,9-62</inkml:trace>
  <inkml:trace contextRef="#ctx0" brushRef="#br0" timeOffset="246.588">1 565,'191'-24,"129"-36,-297 57,0-2,0-1,-1 0,0-2,0-1,0 0,-1-2,-1 0,0-1,0-1,-1-1,-1-1,0-1,-1 0,2-5,-4 1</inkml:trace>
  <inkml:trace contextRef="#ctx0" brushRef="#br0" timeOffset="863.972">904 0,'-21'173,"2"-22,0 132,19-279,-1 1,1-1,0 1,0 0,0-1,1 1,0 0,0-1,0 1,0-1,1 1,-1-1,1 0,0 0,0 0,1 0,0 0,-1 0,1-1,0 1,1-1,-1 0,0 0,1 0,0 0,0 0,0-1,0 0,0 0,0 0,1 0,-1-1,1 0,-1 1,1-2,-1 1,1 0,0-1,-1 0,2 0,12-5,0-1,-1-1,0 0,0-1,-1-1,0 0,0-1,-1-1,0-1,51-31,-65 42,1-1,0 1,-1 0,1 0,0 0,0 0,0 0,0 1,0-1,0 0,0 1,0 0,0-1,0 1,0 0,0 0,0 0,0 0,0 0,0 1,0-1,0 1,0-1,0 1,0 0,0 0,0 0,0 0,0 0,-1 0,1 0,0 1,-1-1,1 0,-1 1,0 0,1-1,-1 1,0 0,0-1,0 1,0 0,0 0,0 2,0 3,0-1,1 1,0 0,0-1,1 1,0-1,0 0,0 0,0 0,1 0,0 0,1-1,-1 0,1 0,0 0,0-1,1 1,-1-1,1 0,0-1,0 1,0-1,0 0,1-1,-1 0,1 0,0 0,187 0,-179-4,0-1,-1 0,1-1,-1-1,0 0,0-1,0-1,-1 0,0 0,0-2,-1 1,0-2,0 0,-1 0,-1-1,0 0,1-2,-7 6,0 0,-1 0,0 0,0 0,-1-1,0 1,0-1,-1 0,0 1,0-1,-1 0,0 0,0 0,-1 0,0 1,0-1,-1 0,0-1,-2 5,1 1,-1 0,0-1,0 1,0 0,0 1,-1-1,1 1,-1 0,1 0,-1 0,0 1,0 0,1 0,-1 0,0 0,0 1,0-1,0 1,0 1,0-1,0 1,0 0,0 0,0 0,0 1,0-1,1 1,-1 1,1-1,0 0,-1 1,1 0,0 0,-1 2,-8 5,1 1,0 1,1 0,0 1,1 0,0 1,1 0,1 0,0 1,1 0,1 0,0 1,2-9,1 0,1 1,-1-1,1 0,1 1,-1-1,1 1,0-1,1 1,0 0,0-1,1 1,0 0,0-1,1 1,-1-1,2 1,-1-1,1 0,0 0,1 0,-1-1,2 1,-1-1,0 0,1 0,0 0,4 3,12 2,0 0,1-1,0 0,0-2,1-1,0-1,1-1,-1-1,1-1,0-1,0-1,-1-1,1-1,10-2,-1 2</inkml:trace>
</inkml:ink>
</file>

<file path=ppt/ink/ink1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9:19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89 368,'-5'7,"0"1,0 0,1 0,0 0,0 1,1 0,0-1,1 1,0 0,-1 4,-3 11,-5 15,2 1,1 0,2 0,2 0,1 5,2-34,0 0,1 1,1-1,0 0,0 0,1 1,1-1,0 0,0 0,1-1,0 1,1-1,0 0,1 0,0-1,1 1,0-1,0 0,1-1,0 0,0 0,7 4,-8-10,1 0,0-1,0 0,0 0,0-1,0 0,0 0,0 0,0-1,0-1,0 1,-1-1,1-1,0 1,-1-1,0-1,1 1,-2-1,1 0,0-1,-1 0,0 0,0 0,0-1,0 0,-1 0,0 0,2-4,13-16,0-1,-1-1,-2-1,-1-1,-2 0,0-1,-2 0,-2-1,-1 0,-1-1,-1 0,-3 0,1-15,-16-13,-16 81,23-10,0-1,0 1,1 1,1-1,0 0,0 1,1-1,0 1,1 0,0-1,0 1,2 0,-1-1,1 0,1 1,0-1,0 0,1 0,0 0,1-1,4 7,5 2,0-5</inkml:trace>
  <inkml:trace contextRef="#ctx0" brushRef="#br0" timeOffset="1002.656">540 932,'180'-402,"-143"353,-25 96,-13 14,-1-50,1-1,0 1,1 0,0-1,1 1,0-1,1 1,0-1,0 1,1-1,1 0,-1 0,2 0,-1-1,1 0,3 4,-5-9,0 0,0 0,0-1,0 0,1 1,-1-1,1-1,0 1,0 0,0-1,0 0,0 0,0 0,1 0,-1-1,1 0,-1 0,1 0,0 0,-1-1,1 1,0-1,-1-1,1 1,0-1,-1 1,1-1,-1 0,1-1,-1 1,0-1,1 0,-1 0,0-1,0 1,0-1,2-2,7-5,-1-1,0 0,-1-1,0-1,-1 1,0-2,-1 1,-1-1,0-1,-1 1,-1-1,0-1,-1 1,0-1,-1 0,-1 0,0-7,-2 1</inkml:trace>
  <inkml:trace contextRef="#ctx0" brushRef="#br0" timeOffset="1296.057">1387 1,'-9'43,"-4"38,1 11,2-1,3-12,3-9,1-12,2-10,1-10,1-6,-1-3,1-2,-1-1,1 0,-1-9,5-13,1-11,0-5</inkml:trace>
  <inkml:trace contextRef="#ctx0" brushRef="#br0" timeOffset="1621.37">1614 283,'-199'171,"195"-167,-45 52,48-54,0-1,0 1,0-1,0 1,1-1,-1 1,0 0,1-1,0 1,-1 0,1 0,0-1,0 1,0 0,0-1,0 1,0 0,0 0,1-1,-1 1,1 0,-1-1,1 1,0 0,0-1,-1 1,1-1,0 1,0-1,0 0,1 1,-1-1,0 0,0 0,1 0,-1 0,2 1,157 87,-151-80,1 0,-1 1,-1 0,0 0,0 1,-1 0,0 0,-1 1,0 0,2 10,0-3,-1-1</inkml:trace>
  <inkml:trace contextRef="#ctx0" brushRef="#br0" timeOffset="2101.592">1782 791,'13'-4,"0"-1,-1 0,1-1,-1 0,0-1,-1-1,0 1,0-2,-1 0,0 0,0-1,-1 0,0 0,-1-1,0 0,-1-1,0 0,-1 0,0 0,-1-1,0 0,-1 0,-1 0,0 0,-1-1,0 1,-1-2,0 14,-1 0,1 1,-1-1,1 0,-1 1,1-1,-1 0,0 0,0 1,1-1,-1 0,0 0,0 1,0-1,0 0,0 0,0 0,0 0,0 1,0-1,0 0,0 0,-1 0,1 1,0-1,-1 0,1 0,0 1,-1-1,1 0,-1 1,1-1,-1 0,1 1,-1-1,1 1,-1-1,0 1,1-1,-1 1,0 0,0-1,1 1,-1 0,0-1,0 1,1 0,-1 0,0 0,0 0,0-1,0 1,1 0,-1 1,0-1,0 0,0 0,1 0,-1 0,0 1,0-1,1 0,-1 1,-4 7,0 0,1 1,0 0,0 0,1 0,0 0,1 0,0 1,0-1,1 1,1 0,-1-1,1 1,1 0,1 4,-2 2,-2-9,1-1,1 1,-1-1,1 0,0 1,1-1,-1 1,1-1,1 1,-1-1,1 0,0 0,0 0,1 0,0 0,0 0,0-1,1 1,-1-1,1 0,1 0,-1-1,1 1,0-1,0 0,0 0,0 0,1-1,-1 0,3 1,1-1,1-1,-1 0,1-1,0 0,-1 0,1-1,0 0,0-1,-1 0,1 0,0-1,-1-1,0 1,1-1,-1-1,0 0,-1 0,1-1,-1 0,0 0,0-1,1-2,9-7,-2-1,0 0,0-1,-2-1,0-1,-1 0,-1-1,8-19,-14 27,0 4,-2-1,1 1,-1-1,-1-1,1 1,-1 0,-1-1,0 0,0 1,-1-1,-1 0,1-3,-5-5</inkml:trace>
  <inkml:trace contextRef="#ctx0" brushRef="#br0" timeOffset="2431.776">2629 481,'-12'23,"-2"3,1 0,0 1,2 1,2 0,0 1,2 0,-1 8,7-33,1-1,0 0,-1 0,1 0,0 1,0-1,1 0,-1 0,1 0,0 0,-1 0,2 1,-1-1,0-1,0 1,1 0,-1 0,1 0,0-1,0 1,0-1,0 0,1 1,-1-1,1 0,-1 0,1 0,0-1,-1 1,1-1,0 1,0-1,0 0,0 0,0-1,1 1,-1 0,0-1,0 0,0 0,1 0,-1 0,0 0,0-1,0 1,3-2,6-1,-1 0,1-1,-1-1,1 0,-1-1,-1 0,1 0,-1-1,0 0,-1-1,0 0,0-1,0 0,-1 0,-1-1,0 0,0 0,-1-1,0 0,4-10,-6 14,-1 1,0-1,0 0,0 0,-1 0,0 0,-1 0,1 0,-1-1,-1 1,1-1,-1 1,-1 0,1-1,-1 1,-1 0,1 0,-1-1,0 1,-1 0,0 1,0-1,0 0,-1 1,0 0,-1-1,-2 0,0 1,0-1,-1 2,0-1,0 1,0 0,-1 1,0 0,0 0,-8-2,-8-1</inkml:trace>
  <inkml:trace contextRef="#ctx0" brushRef="#br0" timeOffset="2999.83">2996 510,'-17'120,"16"-117,-1 1,1 0,0 0,0 0,0-1,0 1,1 0,0 0,0 0,0 0,0 0,0 0,1 0,0 0,0 0,0 0,0-1,1 1,-1 0,1-1,0 1,0-1,0 1,1-1,-1 0,1 0,-1 0,1 0,0-1,0 1,1-1,-1 0,0 0,1 0,-1 0,1 0,0-1,0 0,-1 0,1 0,0 0,0 0,9-5,0-1,-1 0,0-1,0 0,-1 0,1-2,-1 1,-1-1,0-1,0 0,0 0,-1-1,-1 0,0-1,0 0,-1 0,3-6,11-11,-21 27,0 0,1 1,-1-1,0 0,1 1,-1-1,1 0,-1 1,1-1,-1 1,1-1,-1 1,1-1,-1 1,1-1,0 1,-1 0,1-1,0 1,-1 0,1-1,0 1,0 0,-1 0,1 0,0 0,0 0,-1 0,1 0,0 0,0 0,-1 0,1 0,0 0,0 0,-1 1,1-1,0 0,-1 1,1-1,0 0,-1 1,1-1,0 1,-1-1,1 1,-1 0,22 38,-7-11,-12-24,1-1,-1 0,1 0,0-1,0 1,0-1,0 1,1-1,-1-1,1 1,-1 0,1-1,-1 0,1 0,0-1,0 1,-1-1,1 0,0 0,0-1,-1 1,1-1,0 0,-1 0,1-1,-1 1,1-1,-1 0,0 0,0-1,0 1,0-1,0 0,0 0,-1 0,1-1,-1 1,0-1,0 1,0-1,-1 0,3-5,73-150,-71 134</inkml:trace>
  <inkml:trace contextRef="#ctx0" brushRef="#br0" timeOffset="3519.961">3673 763,'48'-59,"-3"-2,-3-3,17-37,-40 38,-46 95,20-16,0 0,0 1,2 0,0 0,1 1,1-1,-1 13,3-24,1 0,0-1,0 1,0 0,1 0,0 0,0-1,0 1,1 0,0-1,0 1,0-1,1 0,0 1,0-1,0-1,1 1,-1 0,1-1,0 0,0 0,1 0,-1 0,1-1,2 2,1-1,1 0,0 0,0-1,0 0,0-1,0 0,0-1,1 1,-1-2,1 1,-1-1,0-1,1 0,-1 0,0-1,1 0,-1-1,0 1,0-2,-1 1,1-1,-1-1,0 0,0 0,0 0,6-7,-1 2,0 0,-1-1,-1 0,1-1,-2 0,0 0,0-2,-1 1,-1-1,0 0,-1-1,3-10,-4 7</inkml:trace>
  <inkml:trace contextRef="#ctx0" brushRef="#br0" timeOffset="3868.429">4577 396,'-5'-2,"1"-1,0 1,-1 0,0 0,0 0,1 0,-1 1,0 0,0 0,0 0,0 1,0-1,-1 1,1 1,0-1,0 1,0 0,0 0,0 0,0 0,1 1,-1 0,0 0,1 1,-1-1,1 1,0 0,0 0,0 0,0 0,1 1,-1 0,1 0,-1 1,3 0,1 1,0 0,1-1,-1 1,1-1,0 1,1-1,-1 1,1-1,0 0,0 0,1 0,0 0,-1 0,2 0,-1-1,0 1,1-1,0 0,0 0,0 0,1-1,-1 0,1 1,0-2,0 1,0 0,0-1,4 1,4 6,-3-2,-1 0,-1 0,1 1,-1 0,-1 0,1 1,-2 0,1 0,-1 1,0 0,-1 0,0 0,-1 0,0 1,1 6,-4-13,-1 0,0 0,0 1,0-1,-1 0,0 0,1 0,-1-1,0 1,-1 0,1 0,-1 0,0-1,0 1,0-1,0 1,0-1,-1 0,0 0,1 0,-1 0,0 0,0-1,-1 0,1 1,-1-1,0 0,-104 36,82-36</inkml:trace>
</inkml:ink>
</file>

<file path=ppt/ink/ink1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9:25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0 811,'289'-359,"-210"262,-6-4,45-82,-86 114,-32 68,1 1,0 0,0 0,-1 0,1 0,0 0,0 0,-1 0,1 0,0 0,0 0,0 0,-1 0,1 0,0 1,-1-1,1 0,0 1,0-1,-1 0,1 1,-1-1,1 1,0-1,-1 1,1 0,-1-1,1 1,-1-1,1 1,-1 0,0-1,1 1,-1 0,0 0,0-1,1 1,-1 0,0 0,0-1,0 1,0 0,0 0,0-1,0 1,0 0,0 0,0-1,0 1,-1 0,1 0,21 182,62 190,-2-167,-48-168,-39-57,-7-2,-1 1,0 1,-1 0,-2 1,0 0,0 2,-2 0,0 1,-5-3,8 6,-7-6,0 2,-1 1,-1 1,0 0,-1 2,0 1,0 2,-2 0,1 2,-1 1,0 1,-23-1,-1 9,34 4</inkml:trace>
</inkml:ink>
</file>

<file path=ppt/ink/ink1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9:2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311 175,'-2'0,"0"0,0-1,-1 1,1 0,0 0,0 1,0-1,-1 0,1 1,0-1,0 1,0 0,0 0,0 0,0 0,0 0,0 0,0 0,1 1,-1-1,0 1,1-1,-1 1,1 0,0-1,-1 1,1 0,0 0,0 0,0 0,0 0,1 0,-22 73,18-36,2-1,2 1,1 0,2 0,6 23,3 53,-8 173,1-243,1-34</inkml:trace>
  <inkml:trace contextRef="#ctx0" brushRef="#br0" timeOffset="473.432">1 147,'61'-27,"1"2,2 3,0 2,1 4,1 2,0 3,50-1,-10 25,-103-13,-1 1,1-1,-1 1,0 0,1 0,-1 0,0 0,1 1,-1-1,0 0,0 1,0 0,0-1,0 1,-1 0,1 0,-1 0,1 0,-1 0,1 1,-1-1,0 0,0 0,0 1,0-1,-1 1,1-1,-1 1,1-1,-1 1,0-1,0 1,0 0,0-1,-1 1,1-1,-1 1,1-1,-1 1,-10 19,0 0,-1-1,-1-1,0 0,-2-1,-1 0,0-1,-1-1,-18 13,15-10,12-12,-83 101,89-106,0 1,0 0,0 0,1 0,-1 0,1 0,0 0,0 1,1-1,-1 0,1 0,0 1,0-1,1 0,-1 1,1-1,0 0,0 0,0 0,0 0,1 0,0 0,0 0,0 0,0 0,0-1,1 1,0-1,0 0,0 0,0 0,112 68,-45-35,-52-25,-10-8,-1 0,1 1,-1-1,0 1,0 1,0-1,0 1,-1 1,0-1,0 1,0 0,-1 0,0 1,0-1,0 1,-1 0,0 0,0 1,-1-1,0 1,-1 0,1 0,-2 0,1 0,-1 0,0 0,-1 2,-2 0,-1 0,0 0,-1-1,0 1,-1-1,0 0,0 0,-1 0,0-1,0 0,-1 0,0 0,-1-1,0 0,0-1,0 0,-1 0,0 0,-2 0,-18 9,0-1,-1-1,-1-1,1-2,-21 3,40-9,-1-2,0 1,0-1,0-1,0 0,0 0,0-2,0 1,0-2,0 1,-4-2,-2-3</inkml:trace>
</inkml:ink>
</file>

<file path=ppt/ink/ink1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9:26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467 310,'-32'0,"0"1,-1 1,1 2,1 2,-1 0,1 2,0 1,0 2,1 1,-27 15,38-16,-50 40,69-49,-1-1,1 0,-1 0,1 0,0 1,0-1,-1 0,1 0,0 1,0-1,0 0,0 1,1-1,-1 0,0 0,0 1,1-1,-1 0,1 0,-1 0,1 0,0 1,-1-1,1 0,0 0,0 0,-1 0,1 0,0-1,0 1,0 0,0 0,0-1,1 1,-1 0,0-1,0 1,0-1,2 1,55 18,-49-17,34 7,-32-8,0 1,0 0,-1 1,1 0,0 0,-1 1,0 0,0 1,0 1,-1-1,1 1,7 7,-14-9,-1-1,1 1,-1-1,0 1,0 0,0 0,-1 0,1 0,-1 0,0 0,0 0,-1 1,1-1,-1 0,0 1,0-1,0 0,0 0,-1 1,0-1,0 0,0 0,0 0,-1 0,0 0,1 0,-1 0,-1-1,-1 4,-84 98,84-101,-166 141,168-144,1 1,-1 0,0 0,1 0,-1 0,1 0,-1 0,1 1,0-1,0 0,0 1,1-1,-1 1,0-1,1 1,-1-1,1 1,0-1,0 1,0-1,0 1,1-1,-1 1,1-1,-1 1,1-1,0 1,0-1,0 0,0 1,0-1,1 0,-1 0,1 0,-1 0,1 0,0 0,-1-1,1 1,0 0,0-1,1 1,-1-1,0 0,0 0,1 0,-1 0,0 0,1 0,0-1,19 5,0-2,0 0,1-1,-1-1,0-2,1 0,16-3,-32 3,0-1,0 1,0-1,0 0,0-1,0 0,-1 0,1 0,-1-1,0 0,0 0,0 0,0-1,-1 0,0 0,0-1,0 1,-1-1,0 0,0 0,0-1,-1 1,5-13</inkml:trace>
  <inkml:trace contextRef="#ctx0" brushRef="#br0" timeOffset="317.087">242 0,'-20'253,"10"164,-18 7,30-161,3-240,1-5</inkml:trace>
</inkml:ink>
</file>

<file path=ppt/ink/ink1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9:31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0,'5'19,"11"16,3 2</inkml:trace>
</inkml:ink>
</file>

<file path=ppt/ink/ink1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9:32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142 557,'61'-16,"-1"-3,-1-3,-1-2,-1-2,44-30,-86 49,-2-2,1 1,-1-2,-1 0,1 0,-2-2,1 1,-2-1,0-1,0 0,-1 0,-1-1,0 0,-1 0,0-1,-1 0,-1 0,0 0,-1-1,-1 0,1-13,-4 28,-2-67,2 67,0-1,0 1,-1 0,1-1,0 1,-1-1,1 1,-1 0,1-1,-1 1,1 0,-1-1,0 1,0 0,0 0,0 0,0 0,0-1,0 1,0 1,0-1,0 0,0 0,-1 0,1 1,0-1,-1 1,1-1,-1 1,1-1,0 1,-1 0,1-1,-1 1,1 0,-1 0,1 0,-1 0,1 1,0-1,-1 0,0 1,-2 2,-1 0,1 0,0 0,0 1,0 0,0 0,1 0,0 0,-1 0,2 1,-1-1,0 1,1 0,0 0,0 0,0 0,0 4,-4 5,-22 67,3 1,5 1,2 2,-5 83,10-76,-13 87,-11 81,-67 241,100-481,-1 0,-1 0,-1 0,-1-1,0 0,-1 0,-1-1,-1-1,-1 1,0-2,-9 9,18-22,-1 0,0 0,1-1,-1 1,-1-1,1 0,0 0,-1 0,1 0,-1-1,1 0,-1 0,0 0,1 0,-1-1,0 0,1 0,-1 0,0 0,0-1,1 0,-1 0,0 0,1-1,-1 1,1-1,0 0,0-1,0 1,0-1,0 1,0-1,0 0,1-1,-1 1,1-1,0 1,0-1,1 0,-3-3,-4-15,0 0,1-1,2 0,0 0,2-1,0 1,1-1,2 0,0 0,2 0,1 1,0-1,2 0,1 1,0 0,9-21,-9 29,-1 1,2 0,0 0,1 1,0 0,1 0,0 0,1 1,0 1,1-1,1 1,0 1,0 0,1 1,0 0,0 1,1 0,1 1,11-5,181-33,-156 38,-1-3,-1-1,0-3,-1-2,-35 11,-1 0,0-1,-1-1,0 0,0 0,0-1,-1 0,0-1,0 0,-1-1,0 1,-1-1,3-7,-9 18,0-1,0 0,-1 0,1 1,0-1,0 0,-1 1,1-1,0 1,-1-1,1 1,0-1,-1 1,1 0,-1-1,1 1,-1-1,1 1,-1 0,0 0,1-1,-1 1,0 0,1 0,-1-1,0 1,0 0,0 0,0 0,0 0,0-1,0 1,0 0,0 0,0 0,0-1,0 1,-1 0,1 0,0-1,-1 1,1 0,0 0,-1-1,1 1,-1 0,1-1,-1 1,0 0,1 2,0 15,1 0,0 0,1 0,1-1,1 1,1-1,0 0,1 0,1 0,0-1,4 5,23 14,-15-25</inkml:trace>
</inkml:ink>
</file>

<file path=ppt/ink/ink1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9:31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1,'-5'43,"-6"29,-1 6,1-4,2-11,4-10,1-11,3-11</inkml:trace>
  <inkml:trace contextRef="#ctx0" brushRef="#br0" timeOffset="597.449">342 536,'238'-413,"-220"398,-12 42,-4-9,-2-9,1-1,1 1,-1 0,2-1,-1 1,1-1,0 0,1 0,0 0,0 0,0-1,1 1,0-1,1 0,0-1,0 1,0-1,1 0,0-1,0 0,0 0,1 0,0-1,-1 0,1 0,1-1,-1 0,1-1,1 0,5-1,0-2,0 0,-1-1,1 0,0-1,-1-1,0 0,0-1,0-1,0 0,-1 0,0-2,0 0,-1 0,0-1,9-8,-3 4</inkml:trace>
</inkml:ink>
</file>

<file path=ppt/ink/ink1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9:3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67,'293'28,"-75"-53,-195 20,-1 0,1-2,-1 0,0-2,0 0,12-9,-20 9</inkml:trace>
</inkml:ink>
</file>

<file path=ppt/ink/ink1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9:34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56,'39'4,"36"-2,15-2,2-6,-10-2,-9-4,-12-1,-12 3,-10 3,-10 2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2:48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0,'0'4,"-4"2,-6 3,-4 5,-1 4,2 2,4 4,3-8,3-7</inkml:trace>
</inkml:ink>
</file>

<file path=ppt/ink/ink1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9:35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597 67,'-466'600,"335"-405,200-311,5 3,65-76,95-106,-106 157,-127 137,-1 1,1-1,-1 0,1 0,-1 1,1-1,0 0,-1 1,1-1,0 1,0-1,-1 1,1-1,0 1,0 0,0-1,0 1,0 0,-1 0,1-1,0 1,0 0,0 0,0 0,0 0,0 0,0 0,0 0,0 1,-1-1,1 0,0 0,0 1,0-1,0 1,0-1,-1 1,1-1,0 1,0-1,-1 1,1-1,-1 1,1 0,0 0,-1-1,1 1,-1 0,1 0,-1 0,0-1,1 1,-1 0,0 0,0 0,1 0,-1 0,0 0,0 0,0-1,0 1,0 0,0 0,-2 62,-19 37,4 1,-1 84,18-153,2 1,1-1,2 0,1 0,2-1,0 0,10 20,-16-45,-3-6,1-1,-1 1,1 0,-1 0,0 0,1 0,-1 0,0 0,1 1,-1-1,0 0,1 0,-1 0,1 1,-1-1,0 0,1 0,-1 1,1-1,-1 1,1-1,-1 0,1 1,-1-1,1 1,0-1,-1 1,1-1,-1 1,1-1,0 1,0 0,-1-1,1 1,0 0,0-1,0 1,0-1,0 1,0 0,0-1,0 1,0 0,0-1,0 1,0 0,0-1,0 1,1-1,-1 1,0 0,0-1,1 1,-1-1,0 1,1-1,-1 1,1-1,-1 1,1-1,-1 1,1-1,-1 0,1 1,-1-1,1 0,-1 1,1-1,0 0,-1 0,-196-129,169 113,0 2,-2 1,1 2,-2 0,1 2,-1 2,-16-3,18 8,3 4</inkml:trace>
</inkml:ink>
</file>

<file path=ppt/ink/ink1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9:35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1,'-12'0,"-1"0,0 1,1 1,0 0,-1 0,1 1,0 1,0 0,1 1,-1 0,1 1,0 0,-2 2,11-7,1 0,-1 0,0 1,1-1,-1 0,0 1,1-1,0 1,-1 0,1 0,0-1,0 1,0 0,0 0,0 0,0 0,0 0,1 0,-1 0,1 0,0 0,-1 0,1 1,0-1,0 0,1 0,-1 0,0 0,1 0,-1 0,1 0,-1 0,1 0,0 0,0 0,0 0,0 0,0 0,1 0,-1-1,1 1,-1-1,1 1,-1-1,1 0,0 1,1 0,78 31,-73-32,0 1,-1 0,1 0,-1 1,1 0,-1 0,0 0,0 1,-1 1,1-1,-1 1,0 0,0 0,-1 1,1-1,-1 1,0 1,-1-1,1 2,-3-5,-1 0,0 1,0-1,0 0,-1 0,1 0,-1 1,0-1,0 0,0 1,0-1,0 0,-1 1,0-1,0 0,1 0,-2 0,1 0,0 0,-1 0,1 0,-1 0,0 0,0 0,0-1,0 1,-1-1,1 0,0 0,-1 0,0 0,0 0,1 0,-2 0,-109 40,54-38,34-4</inkml:trace>
</inkml:ink>
</file>

<file path=ppt/ink/ink1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9:40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86 198,'-5'34,"-1"30,0 9,1 2,1-8,2-5,1-8,0-9,1-7,0-5,1-4,-1-1,0-6</inkml:trace>
  <inkml:trace contextRef="#ctx0" brushRef="#br0" timeOffset="501.112">1 198,'29'-13,"1"1,0 1,0 2,1 1,1 2,-1 0,31 0,-57 5,0 0,0 0,0 0,1 1,-1 0,0 0,1 0,-1 0,0 1,1 0,-1 0,0 1,0-1,0 1,0 0,0 1,-1-1,1 1,-1 0,1 0,-1 0,0 0,0 1,-1 0,1 0,-1 0,1 0,-1 1,-1-1,1 1,-1-1,1 1,-1 0,-1 0,1 0,-1 0,0 1,-1 6,-1 0,0 0,-1 0,-1 0,0 0,0-1,-1 1,-1-1,0 1,-21 73,27-77,0-1,1 1,0-1,0 1,1-1,0 0,0 0,0 0,1 0,0-1,0 0,1 1,0-2,0 1,1 0,-1-1,1 0,0 0,6 2,9 14,-15-16,0 0,-1 0,0 1,0 0,-1 0,0 0,0 1,0-1,-1 1,0 0,0 0,0 0,-1 0,0 1,-1-1,0 0,0 1,0 5,0-5,-1-1,1 1,-1-1,-1 1,1-1,-2 1,1-1,-1 0,0 0,0 1,-1-1,1-1,-2 1,1 0,-1-1,0 1,0-1,-1 0,0-1,0 1,0-1,-1 0,0 0,0-1,0 1,0-2,-4 3,-9 3,-1-1,0-1,0-1,-1 0,1-2,-1 0,0-2,0 0,0-1,-15-2,-24-15,40 4</inkml:trace>
  <inkml:trace contextRef="#ctx0" brushRef="#br0" timeOffset="1403.398">453 509,'-5'0,"-6"0,-6 0,-5 0,-4 0,-2 0,-1 0,5 4,0 3,1-1,4-1</inkml:trace>
  <inkml:trace contextRef="#ctx0" brushRef="#br0" timeOffset="2335.761">1017 397,'-32'16,"0"2,1 2,1 0,1 2,1 2,0 0,2 2,-2 5,24-28,0 0,1 1,0-1,-1 1,1 0,0 0,1 0,-1 0,1 1,0-1,0 0,0 1,1 0,-1 0,1-1,0 1,0 0,1 0,0 0,0 0,0 0,0 0,1 0,0-1,0 1,0 0,0 0,1-1,0 1,0 0,0-1,0 0,1 0,0 0,0 0,0 0,0 0,1-1,-1 1,1-1,0 0,0 0,4 2,4-2,-1 0,1-1,0 0,0-1,0-1,0 1,0-2,0 0,0 0,0-1,0-1,10-3,3-1</inkml:trace>
  <inkml:trace contextRef="#ctx0" brushRef="#br0" timeOffset="2604.634">1244 509,'-1'2,"-4"14,0-1,1 1,1 0,1 0,0 0,1 0,0 1,2-1,0 0,0 0,2 0,2 11,-4-25,0 0,1 0,-1 0,0 0,1 0,-1-1,1 1,-1 0,1-1,0 1,0-1,-1 0,1 1,0-1,1 0,-1 0,0 0,0-1,0 1,0 0,1-1,-1 1,0-1,0 0,1 0,-1 0,0 0,1 0,-1 0,0-1,1 1,-1-1,0 0,0 0,0 1,0-1,0 0,0-1,0 1,1-1,79-56,-75 51,0 0,0-1,-1 0,1 0,-2 0,1-1,-1 0,-1 0,1-1,-2 1,1-1,-1 0,-1 1,1-1,-2-1,0 1,0 0,0 0,-2-1,0 7,0-1,0 1,-1 0,0-1,0 1,0 0,0 0,-1 0,0 0,1 1,-1-1,-1 1,1-1,0 1,-1 0,0 0,0 1,0-1,0 1,0 0,0 0,0 0,-1 1,1-1,-1 1,1 0,-1 0,1 1,-1 0,0-1,1 1,-1 1,0-1,1 1,-1 0,1 0,-1 0,1 0,-1 1,1 0,0 0,0 0,0 0,0 1,-15 9</inkml:trace>
  <inkml:trace contextRef="#ctx0" brushRef="#br0" timeOffset="2936.434">1921 368,'-16'10,"1"2,0-1,0 2,1 0,1 1,0 0,1 1,1 1,0 0,1 0,1 1,-4 9,13-22,0 1,1-1,-1 1,1-1,0 1,0-1,0 0,0 0,1 0,0 1,0-1,0-1,0 1,1 0,0 0,-1-1,1 0,0 1,1-1,-1 0,0-1,1 1,0-1,0 1,0-1,0 0,0 0,0-1,0 1,0-1,1 0,-1 0,0-1,1 1,3-1,27 14,-32-14,-1 1,1 0,0 0,-1 0,1 0,-1 0,1 1,-1-1,1 1,-1 0,0-1,0 1,0 0,0 0,0 1,0-1,-1 0,1 0,-1 1,0-1,1 1,-1 0,0-1,0 1,-1 0,1-1,0 1,-1 0,0 0,0 0,0-1,0 1,0 0,0 0,-1 0,1-1,-1 1,0 0,0-1,0 1,0 0,0-1,-1 1,1-1,-1 0,0 1,1-1,-1 0,0 0,0 0,-1 0,-6 5,0-1,0 0,0-1,-1 0,0 0,0-1,0-1,0 1,-1-2,1 1,-1-1,-7 0,-8 0</inkml:trace>
  <inkml:trace contextRef="#ctx0" brushRef="#br0" timeOffset="3238.709">2343 86,'-41'39,"2"2,1 1,2 2,3 2,0 3,17-25,1 1,1 1,2 0,0 1,2 0,-6 23,13-39,1 1,-1 0,2-1,0 1,0 0,1 0,0 0,1 0,1 0,0 0,0-1,1 1,1-1,0 1,0-1,1 0,5 7,-5-11,0-1,0 0,1 0,0 0,0 0,1-1,-1 0,1 0,0-1,0 0,1 0,-1-1,1 0,0 0,0-1,0 0,0 0,0-1,8 1,10 0</inkml:trace>
  <inkml:trace contextRef="#ctx0" brushRef="#br0" timeOffset="3948.329">2288 707,'217'-221,"-217"221,0 1,0-1,0 0,0 1,1-1,-1 0,0 1,0-1,0 0,1 0,-1 1,0-1,0 0,1 0,-1 0,0 0,1 1,-1-1,0 0,1 0,-1 0,0 0,1 0,-1 0,0 0,1 0,-1 0,0 0,1 0,-1 0,0 0,1 0,-1 0,0 0,1 0,-1 0,0 0,0 0,1-1,-1 1,0 0,1 0,-1 0,0-1,0 1,-14 34,13-33,-34 97,34-95,0-1,1 1,-1 0,1-1,0 1,0 0,0 0,0-1,0 1,1 0,-1-1,1 1,0 0,0-1,0 1,0-1,0 1,0-1,1 1,-1-1,1 0,-1 0,1 0,0 0,0 0,0 0,0 0,1 0,-1-1,0 0,1 1,-1-1,1 0,-1 0,3 1,4-2,0 0,0-1,0 0,-1-1,1 1,0-2,-1 1,1-1,-1-1,0 1,0-1,0-1,-1 1,1-1,-1-1,0 1,-1-1,1-1,-1 1,-1-1,1 0,-1 0,3-5,5-3,-8 10,0-1,-1 0,1 1,-1-2,-1 1,1 0,-1-1,-1 0,1 0,-1 0,0 0,0 0,-1 0,0-2,-1 8,-1 1,0-1,1 0,-1 0,0 1,1-1,-1 0,0 1,0-1,0 1,1-1,-1 1,0-1,0 1,0 0,0-1,0 1,0 0,0 0,0 0,0-1,0 1,0 0,0 0,0 1,0-1,0 0,0 0,0 0,0 1,0-1,0 0,1 1,-1-1,0 1,0-1,0 1,0-1,1 1,-1 0,0-1,1 1,-1 0,0 0,1 0,-1-1,1 1,-1 0,1 0,-1 0,1 0,0 1,-4 3,0 1,1 0,0-1,0 1,1 1,0-1,0 0,0 0,1 1,-1-1,2 1,-1 0,1-1,0 1,0-1,1 1,0 2,-1-6,1 0,-1 0,1 0,0 0,0 0,0 0,0 0,0 0,1 0,-1 0,1-1,0 1,0-1,0 1,0-1,0 0,0 0,1 0,-1 0,1 0,-1 0,1-1,0 1,0-1,-1 0,1 0,0 0,0 0,0 0,0 0,1-1,-1 0,0 0,0 0,0 0,2 0,8-4,-1-1,0 0,0-1,0 0,-1 0,0-2,0 1,-1-1,0-1,0 0,-1 0,0-1,0 0,-1-1,-1 1,0-2,0 1,2-9,21-54,-31 73,0 1,0-1,1 1,-1 0,0 0,0-1,0 1,0 0,0 0,0 0,0 0,0 0,0 0,0 0,0 1,0-1,1 0,-1 0,0 1,0-1,0 0,0 1,0-1,1 1,-1-1,0 1,0 0,1-1,-1 1,0 0,1-1,-1 1,1 0,-1 0,1 0,-1-1,1 1,0 0,-1 0,1 1,-8 7,0 1,1 1,0-1,0 1,2 0,-1 1,1-1,1 1,0 0,1 0,0 1,1-1,0 0,1 1,0 0,1-1,1 1,1 7,-1-15,1-1,1 1,-1 0,1-1,-1 1,1-1,1 0,-1 0,0 0,1 0,0-1,0 0,0 1,5 1,12 8</inkml:trace>
  <inkml:trace contextRef="#ctx0" brushRef="#br0" timeOffset="4318.78">3276 255,'-49'281,"14"-103,35-175,0-1,0 0,0 0,0 0,0 0,1 0,-1 0,1 0,-1 0,1 0,0 0,0 0,0 0,0 0,0 0,1-1,-1 1,0 0,1-1,-1 1,1-1,0 0,-1 1,1-1,0 0,0 0,0 0,0 0,0-1,0 1,0 0,0-1,0 1,0-1,0 0,0 0,0 0,0 0,0 0,1 0,-1 0,0-1,1 0,89-31,-30-33,-55 47</inkml:trace>
  <inkml:trace contextRef="#ctx0" brushRef="#br0" timeOffset="4571.557">3049 452,'44'5,"37"1,10-4,-5-4,-13-5,-18-2</inkml:trace>
  <inkml:trace contextRef="#ctx0" brushRef="#br0" timeOffset="4806.834">3529 1,'14'62,"6"17,-3 0,-5 2,-2-1,-2 74,-11-120,-2 0,-1 0,-1 0,-2-1,-2 0,0 0,-3-1,0-1,-2-1,-1 0,-2-1,-1 0,-2-1,8-11,0-5</inkml:trace>
</inkml:ink>
</file>

<file path=ppt/ink/ink1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9:39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0 254,'34'0,"25"-5,7-1,-2-5,-8 0,-8 1,-13-2,-11 1</inkml:trace>
  <inkml:trace contextRef="#ctx0" brushRef="#br0" timeOffset="214.262">225 0,'-14'53,"-5"27,-4 4,2-6,4-13,5-12,10-10,10-8,3-10</inkml:trace>
</inkml:ink>
</file>

<file path=ppt/ink/ink1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9:36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57 368,'-5'33,"-1"26,0 8,1-3,1-8,-3-13,0-9,0-11</inkml:trace>
  <inkml:trace contextRef="#ctx0" brushRef="#br0" timeOffset="180.228">1 170,'0'-4,"0"-3</inkml:trace>
  <inkml:trace contextRef="#ctx0" brushRef="#br0" timeOffset="562.208">255 678,'28'-76,"42"-75,-70 150,1 0,-1 0,0 0,1 0,-1 1,1-1,-1 0,1 0,-1 0,1 1,0-1,-1 0,1 1,0-1,0 0,-1 1,1-1,0 1,0-1,0 1,0 0,0-1,-1 1,1 0,0 0,0-1,0 1,0 0,0 0,0 0,0 0,0 0,0 0,0 1,0-1,0 0,0 0,0 1,0-1,-1 0,1 1,0-1,0 1,0 0,-1-1,1 1,23 43,-14-20,-8-20,1 0,0-1,0 1,0 0,1-1,-1 1,1-1,0 0,-1 0,1-1,1 1,-1-1,0 0,1 0,-1 0,1-1,-1 0,1 1,0-2,0 1,-1 0,1-1,0 0,0 0,0-1,0 1,-1-1,1 0,0 0,-1 0,1-1,-1 0,1 0,-1 0,0 0,0-1,0 0,0 1,0-2,0 1,-1 0,0-1,0 1,0-1,0 0,0 0,-1 0,1-2,41-85,-35 73</inkml:trace>
  <inkml:trace contextRef="#ctx0" brushRef="#br0" timeOffset="1147.24">1186 1,'-23'12,"0"1,1 2,1 0,0 1,1 1,1 1,1 1,0 0,2 1,0 1,-11 21,16-26,1 1,1 0,1 0,1 1,0 0,1 0,1 1,0 0,2 0,0 0,2 0,0 0,0 1,2-1,1 0,0 0,1 0,1 0,1 0,1-1,0 0,2 0,0 0,0-1,2 0,9 13,-11-22,0 1,0-1,1 0,0 0,1-1,-1 0,1-1,0 0,1-1,5 2,3-1</inkml:trace>
  <inkml:trace contextRef="#ctx0" brushRef="#br0" timeOffset="1946.971">1157 650,'28'-17,"0"-2,-2 0,0-2,-1-2,-2 0,0-1,-1-1,-2-1,17-27,-23 5,-16 48,1 1,-1-1,0 1,0 0,0 0,0 0,1 0,-1 0,0 0,1 0,-1 1,1-1,-1 0,1 1,0 0,-1-1,1 1,0 0,0-1,0 1,0 0,1 0,-1 0,1 0,-1 0,1 0,-1 0,1 1,-3 9,0-1,1 1,0 0,1 0,1 0,0 0,0 0,1 0,1 0,0 0,1 3,-2-10,1-1,-1 1,1-1,0 0,0 0,0 0,0 0,1 0,-1 0,1-1,0 1,0-1,1 1,-1-1,0-1,1 1,0 0,0-1,0 1,0-1,0-1,0 1,1 0,-1-1,1 0,-1 0,1 0,-1-1,1 1,3-1,3-2,0 0,-1-1,1 0,-1-1,1 0,-1 0,-1-1,1-1,-1 1,1-2,-2 1,1-1,-1-1,0 1,0-1,-1-1,0 1,-1-1,0-1,0 1,4-10,-6 11,0 0,0 0,0 0,-1-1,0 0,-1 1,0-1,0 0,-1 0,0 0,-1 0,0-1,0 1,-1-2,1 10,0 1,0-1,0 0,0 1,0-1,0 1,0-1,0 1,-1-1,1 1,0-1,0 1,0-1,0 1,-1 0,1-1,0 1,0-1,-1 1,1-1,0 1,-1 0,1-1,-1 1,1 0,0-1,-1 1,1 0,-1 0,1-1,-1 1,1 0,-1 0,1 0,-1 0,1 0,-1 0,1-1,-1 1,1 0,-1 0,1 1,-1-1,1 0,-1 0,1 0,-1 0,1 0,-1 0,1 1,-1-1,1 0,-1 0,1 1,0-1,-1 0,1 1,-1-1,1 0,0 1,-1-1,1 1,0-1,0 1,-1-1,1 1,-19 30,16-24,1 0,0 0,0 0,0 1,1-1,0 0,0 1,1-1,0 1,0-1,1 1,-1-1,2 1,-1-1,1 0,1 0,-1 0,1 0,0 0,1 0,-1-1,1 1,1-1,-1 0,1 0,0-1,0 0,1 1,0-2,-1 1,2-1,-1 0,0 0,1 0,0-1,0 0,0-1,0 0,0 0,3 1,-1-5,0 1,0-2,0 1,0-1,0 0,0-1,-1 0,0-1,0 1,0-1,0-1,-1 0,0 0,0 0,0-1,-1 0,0 0,-1 0,1-1,-1 0,-1 0,0-1,0 1,0-1,0-2,13-19,-12 21,0-1,0 0,-1 1,0-1,-1-1,0 1,0-1,-1 1,-1-1,0 1,0-1,-1 0,0 0,-2-9,1 20,1 0,-1-1,1 1,-1 0,1 0,-1 0,1-1,-1 1,0 0,1 0,-1 0,1 0,-1 0,1 0,-1 0,1 1,-1-1,1 0,-1 0,1 0,-1 0,1 1,-1-1,1 0,-1 0,1 1,-1-1,1 0,-1 1,1-1,0 1,-1-1,1 0,0 1,-1-1,1 1,0-1,0 1,-1-1,1 1,0-1,0 1,0-1,0 1,0 0,0-1,0 1,0-1,0 1,0-1,0 1,0-1,0 1,0-1,0 1,-5 23,1-1,0 1,2 0,1 0,1 0,1 0,2 9,-3-29,0 0,1-1,-1 1,1 0,0 0,0-1,1 1,-1 0,1-1,0 1,0-1,0 0,0 0,0 1,1-1,-1-1,1 1,0 0,0-1,0 1,0-1,0 0,1 0,-1 0,3 0,16 5</inkml:trace>
  <inkml:trace contextRef="#ctx0" brushRef="#br0" timeOffset="2245.12">2427 170,'-18'49,"1"1,3 0,2 0,2 1,0 26,9-72,1 0,-1-1,1 1,0 0,1-1,-1 1,1 0,0-1,0 1,0-1,1 1,0-1,0 0,0 0,0 0,0 0,1 0,0 0,0 0,0-1,0 1,1-1,-1 0,1 0,0-1,-1 1,1-1,1 1,-1-1,0-1,0 1,1 0,-1-1,1 0,-1 0,1-1,0 1,-1-1,1 0,2 2,0-1,0 0,0-1,0 0,0 0,0 0,0-1,-1 0,1 0,0-1,0 1,-1-2,1 1,-1-1,1 0,-1 0,1-1,-6 3,0 0,0 0,-1 0,1 0,0 0,0 0,-1 0,1-1,-1 1,1 0,-1 0,1 0,-1 0,0-1,1 1,-1 0,0-1,0 1,0 0,0 0,0-1,0 1,-1 0,1 0,0-1,-1 1,1 0,-1 0,1 0,-1-1,1 1,-1 0,-1-1,-7-9</inkml:trace>
  <inkml:trace contextRef="#ctx0" brushRef="#br0" timeOffset="2483.901">2146 396,'33'0,"31"-5,9-1,-3 0,-9 1,-10-4,-8 1,-13 0</inkml:trace>
  <inkml:trace contextRef="#ctx0" brushRef="#br0" timeOffset="2734.259">2710 29,'19'38,"2"42,-8 12,-6 0,-9-11,-4-15,-1-13,-4-11,-5-8,-5-5,-3-2,2-7</inkml:trace>
</inkml:ink>
</file>

<file path=ppt/ink/ink1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9:54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117 565,'432'-1,"-393"-2,0-1,0-3,0 0,-1-3,0-1,0-2,-2-1,0-3,0 0,-2-2,0-2,-1-1,-2-1,22-22,-43 37,0-1,-1 0,0-1,0 0,-1 0,-1-1,0 0,0 0,-1-1,0 0,-1 0,-1 0,0 0,0-1,-1 0,-1 0,0 0,-1 0,0-10,-2 19,1 0,-1-1,0 1,0 0,0 0,-1 0,1 0,-1 0,0 0,0 0,-1 0,1 1,-1-1,1 1,-1 0,0 0,-1 0,1 0,0 0,-1 1,1-1,-1 1,0 0,0 0,0 0,0 1,0 0,0-1,-1 1,1 1,0-1,0 1,-1-1,1 1,0 0,-1 1,1-1,0 1,-1 0,1 0,0 0,0 1,0-1,-4 3,-10 8,0 1,1 1,1 0,0 1,1 1,0 0,1 1,1 1,1 0,1 1,0 0,1 1,-4 12,-17 47,2 2,5 0,3 2,3 0,4 2,-1 54,-1 61,12-115,-4 0,-3-1,-4 0,-17 47,26-109,-1 0,-1 0,-1 0,-1-1,-1-1,-1 0,0 0,-2-1,0-1,-1 0,-1-1,0-1,-2 0,1-2,-2 0,0 0,-1-2,0-1,-1 0,0-1,0-2,-1 0,0-1,-1-1,-18 2,34-6,0 0,0-1,0 0,0 0,0-1,-1 0,1 0,0 0,0-1,0 0,0-1,0 1,0-2,0 1,0-1,1 1,-1-2,1 1,0-1,0 0,0 0,0-1,1 0,0 0,0 0,0 0,1-1,-1 0,1 0,1 0,-2-3,2-2,1 0,0-1,1 1,0-1,1 1,0-1,0 0,2 1,-1-1,2 1,-1 0,1 0,1 0,0 0,1 0,0 1,0-1,1 1,1 1,0-2,19-24,2 1,1 1,2 2,23-19,-1 2,3 2,1 3,2 2,2 3,1 3,2 2,47-16,-88 40,1 0,-1 1,2 2,-1 0,1 2,0 1,0 0,-2 3</inkml:trace>
  <inkml:trace contextRef="#ctx0" brushRef="#br0" timeOffset="281.532">1358 960,'-41'36,"2"2,1 2,2 1,2 2,2 1,-17 31,12 16,37-88,-1 0,1 0,0 0,0 0,0 0,1 1,-1-1,1 0,0 0,-1 0,1 0,1 0,-1 0,0-1,1 1,-1 0,1 0,0-1,0 1,0-1,0 0,0 0,1 0,-1 0,1 0,-1 0,1 0,2 0,7 3,-1-2,1 0,0 0,0-1,0-1,1 0,-1-1,0 0,0 0,1-2,-1 1,0-2,0 1,-1-2,1 0,-1 0,1-1,-1 0,-1-1,1 0,-1-1,0 0,0 0,-1-1,2-3,-3 2,-1 0,-1-1,0 0,0 0,-1 0,0 0,-1-1,0 0,-1 0,0 0,-1-1,0 1,-1 0,0-1,0 1,-1-1,-1 1,0-1,-2-8,0 9,1-1,-2 0,1 0,-2 1,0 0,0 0,-1 0,0 1,0 0,-1 0,-1 0,0 1,0 0,-1 0,0 1,-3-1,-4 1,3 6</inkml:trace>
  <inkml:trace contextRef="#ctx0" brushRef="#br0" timeOffset="537.592">1669 1440,'0'-9,"5"-19,6-8,6-3,1-5,1 1,3 2,2 4,1 3,3 3,-5 2,-1 5,1 8,1 5,1 6,1 3,-3 2</inkml:trace>
</inkml:ink>
</file>

<file path=ppt/ink/ink1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9:58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1,'-7'18,"2"1,0 0,1 0,1 0,1 0,1 1,0-1,2 12,-2 4,-29 574,30-415,0-191,0 1,0 0,-1 0,0-1,0 1,0 0,0-1,0 1,-1-1,1 1,-1-1,0 0,0 1,0-1,-1 0,1-1,-1 1,0 0,1-1,-1 1,-1-1,-12 6</inkml:trace>
  <inkml:trace contextRef="#ctx0" brushRef="#br0" timeOffset="248.303">0 622,'48'-5,"40"-6,15-6,-1-1,-8-1,-11 2,-14-1,-9 3,-11 4,-8-1,-7 2,-4 2,-2-2,-2-5,-4 2</inkml:trace>
  <inkml:trace contextRef="#ctx0" brushRef="#br0" timeOffset="883.65">875 86,'-18'154,"-22"314,38-461,1 0,1 0,-1 0,1 1,0-1,1 0,0 0,0 0,0 1,1-1,0 0,0-1,1 1,0 0,0-1,1 1,0-1,0 0,0 0,1-1,-1 1,2-1,-1 0,0 0,1-1,0 0,0 0,0 0,1 0,-1-1,1 0,0-1,5 2,4-4,-1 0,1-1,0 0,0-1,0-1,-1-1,1 0,-1-1,0-1,-1 0,1-1,-1 0,0-2,-1 1,0-2,1 0,48-30,-23 96,-33-51,0 0,0-1,0 1,1-2,-1 1,1-1,0 1,0-2,0 1,0-1,1 0,-1-1,1 0,-1 0,1 0,-1-1,7-1,50 9,-55-6,-1 0,1-1,0 0,-1-1,1 0,0 0,0-1,-1 0,1-1,0 0,-1 0,1 0,-1-1,0-1,0 0,0 0,-1 0,1-1,-1 0,0 0,0-1,-1 0,0 0,0 0,3-5,-2 3,-1-1,0 0,0-1,-1 0,0 1,0-2,-1 1,-1 0,2-9,-4 16,0 0,0 1,-1-1,0 0,1 0,-1 0,0 0,0 0,-1 0,1 0,-1 0,1 0,-1 1,0-1,0 0,0 0,0 1,-1-1,1 0,-1 1,1 0,-1-1,0 1,0 0,0 0,0 0,-1 0,1 0,0 0,-1 1,1-1,-1 1,0 0,1 0,-1 0,0 0,0 0,-1 0,-3 0,-1 1,0-1,1 1,-1 1,0-1,1 1,-1 1,1-1,-1 1,1 1,0-1,-1 1,1 0,1 1,-1 0,1 0,-1 0,1 1,0 0,1 0,-1 1,1-1,0 1,0 0,1 1,0-1,0 1,0 0,1 0,0 0,1 0,-1 0,1 1,1-1,-1 1,1 0,1-1,-1 1,1 0,1-1,-1 1,1 0,1-1,-1 1,2 0,-1 0,0 0,1 1,0-1,0 0,1 0,0-1,1 1,0-1,0 0,0 0,1-1,0 1,0-1,1 0,-1-1,1 0,1 0,-1 0,1-1,-1 0,1-1,0 1,1-2,-1 1,0-1,2 0,27 5,1-1,1-2,-1-2,1-1,8-3,-45 2,33 0</inkml:trace>
</inkml:ink>
</file>

<file path=ppt/ink/ink1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9:59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77 424,'-16'45,"1"1,3 0,2 1,1 0,-1 48,9-88,-1 1,2 0,-1 0,1-1,0 1,1 0,0 0,0 0,0-1,1 1,0 0,1-1,0 0,0 0,1 0,-1 0,1 0,1 0,0-1,-1 0,2 0,-1-1,1 1,0-1,0 0,0 0,1-1,-1 0,1 0,0-1,1 0,-1 0,0 0,3-1,-3-2,1-1,0 1,-1-2,1 1,-1-1,1 0,-1-1,0 1,0-2,0 1,0-1,-1 0,1 0,-1-1,0 1,0-2,-1 1,0 0,2-3,79-125,-79 114,-1 1,-1-1,-1 1,0-1,-1 0,-1-1,-1 1,-1 0,-1-11,0 6</inkml:trace>
  <inkml:trace contextRef="#ctx0" brushRef="#br0" timeOffset="382.346">500 1017,'57'-82,"-4"-3,-4-2,14-43,-63 131,1-1,-1 0,0 1,0-1,0 0,0 1,0-1,0 0,0 0,1 1,-1-1,0 0,0 0,0 1,1-1,-1 0,0 0,0 0,0 1,1-1,-1 0,0 0,1 0,-1 0,0 1,0-1,1 0,-1 0,0 0,1 0,-1 0,0 0,1 0,-1 0,0 0,1 0,-1 0,0 0,1 0,-1 0,0 0,1-1,-3 47,1-39,1 5,-3-4,1 0,1-1,-1 1,1 0,1 0,0 0,0 0,0 0,1 0,0 0,1 0,0 0,0 0,0-1,1 1,0-1,1 1,0-1,0 0,0-1,1 1,0-1,0 0,1 0,-1 0,1-1,1 0,-1 0,5 2,-1-5,0 0,0-1,-1 0,1 0,0-1,0 0,0-1,0 0,0-1,-1 0,1-1,0 1,-1-2,0 1,0-2,0 1,0-1,-1 0,0-1,0 0,0 0,-1-1,0 0,0 0,-1-1,1 1,-2-2,1 1,-1 0,-1-1,1 0,-1 0,-1-1,0 1,0-1,-1 1,1-6,-1-6</inkml:trace>
  <inkml:trace contextRef="#ctx0" brushRef="#br0" timeOffset="767.201">1290 1,'18'133,"0"-13,-6 1,-4-1,-6 27,-4-118,0 1,-2-1,-1 1,-2-2,0 1,-2-1,-1 0,-12 22,11-42,15-32,31-51,-21 55</inkml:trace>
  <inkml:trace contextRef="#ctx0" brushRef="#br0" timeOffset="1033.886">1629 340,'-264'263,"262"-262,0 0,0 0,1 1,-1-1,0 0,0 1,1-1,-1 1,1-1,0 1,-1 0,1 0,0-1,0 1,0 0,0 0,0 0,1 0,-1 0,1 1,-1-1,1 0,0 0,-1 0,1 0,0 0,1 1,-1-1,0 0,1 0,-1 0,1 0,-1 0,1 0,0 0,0 0,0 0,0 0,0 0,1 0,-1-1,0 1,1-1,-1 1,1-1,0 1,0-1,-1 0,2 1,83 13,-80-16,0 1,0-1,0 1,-1 0,1 0,0 1,0 0,-1 0,1 0,0 1,-1 0,1 0,-1 0,0 1,0-1,0 1,0 1,0-1,0 1,-1-1,0 1,0 1,0-1,0 0,-1 1,1 0,-1 0,0 0,-1 0,1 0,0 4,1 98,-5-82</inkml:trace>
  <inkml:trace contextRef="#ctx0" brushRef="#br0" timeOffset="1499.971">1742 961,'27'-23,"0"-1,-2-1,0-2,-2 0,-1-2,-1 0,-2-1,-1-1,14-33,-28 55,-1 0,0 1,0-1,-1 0,0-1,0 1,-1 0,-1-1,1 1,-1 0,-1-1,0 10,1-1,-1 1,1-1,-1 1,0 0,1-1,-1 1,0 0,0-1,1 1,-1 0,0 0,0 0,1 0,-1 0,0 0,0 0,1 0,-1 0,0 0,0 0,1 0,-1 1,0-1,1 0,-1 0,0 1,1-1,-1 1,0-1,1 0,-1 1,1-1,-1 1,0-1,1 1,0 0,-1-1,1 1,-1 0,1-1,0 1,-1 0,1-1,0 1,0 0,-1-1,1 1,0 0,0 0,0-1,0 1,0 0,0 0,0-1,0 1,1 0,-1 0,0-1,0 1,0 0,1 0,-10 24,2 0,0 1,2-1,0 1,0 25,4-43,1 1,0 0,1-1,0 1,0 0,1-1,0 0,0 1,1-1,0 0,1 0,-1 0,2-1,-1 1,1-1,0 0,0 0,1-1,5 6,-4-6,0 0,0-1,1 1,-1-1,1-1,0 0,1 0,-1 0,1-1,-1 0,1-1,0 0,0 0,0-1,0 0,0-1,0 0,0 0,0-1,0 0,0-1,0 0,0 0,0-1,-1 0,1 0,-1-1,0 0,0-1,0 0,-1 0,1 0,-1-1,-1 0,1-1,-1 0,0 0,2-3,3-7,-1 0,-1-1,0 0,-1 0,-1-1,-1 0,-1 0,0-1,-1 1,-2-1,0 0,-1 0,-1-17,-1 13</inkml:trace>
  <inkml:trace contextRef="#ctx0" brushRef="#br0" timeOffset="1830.515">2814 565,'-18'10,"1"0,0 1,1 0,0 1,1 1,0 1,1 0,1 1,0 1,1 0,0 0,2 1,-5 10,13-22,0-1,0 1,1 0,0 0,0 0,0 0,1 0,0 1,-1-1,2 0,-1 0,1 0,0 0,0 0,0 0,0 0,1 0,0 0,0-1,0 1,1-1,0 1,0-1,0 0,0 0,0 0,1-1,0 1,0-1,0 0,0 0,0 0,0 0,1-1,0 0,-1 0,1 0,0 0,0-1,0 0,0 0,0 0,0 0,0-1,2 0,-1 0,-1 0,0-1,1 1,-1-1,0 0,0-1,0 1,0-1,0 0,0 0,0 0,0-1,-1 0,0 0,1 0,-1 0,0-1,0 0,-1 1,1-1,-1-1,0 1,0 0,0-1,-1 0,1 1,-1-1,0 0,-1 0,1 0,-1-1,0 1,0 0,-1 0,0-1,1 1,-2 0,1-1,-1-1,-19-146,14 133</inkml:trace>
  <inkml:trace contextRef="#ctx0" brushRef="#br0" timeOffset="2284.525">2983 651,'1'9,"-1"1,1 0,0 0,1 0,0-1,1 1,0-1,0 1,1-1,0 0,1-1,2 4,-5-9,0 0,1 0,-1 0,1 0,0 0,0-1,0 1,0-1,0 0,1 0,-1 0,1 0,-1 0,1-1,0 0,-1 0,1 0,0 0,0-1,0 1,0-1,0 0,0 0,-1 0,1-1,0 1,0-1,0 0,0 0,-1 0,1-1,0 1,9-6,0-1,0 0,-1-1,0 0,-1-1,0 0,0 0,-1-1,8-12,24-23,-41 45,0 1,0-1,0 1,0 0,0 0,0 0,0-1,0 1,1 0,-1 0,0 0,0 0,0 1,0-1,0 0,0 0,0 1,0-1,0 1,0-1,0 1,0-1,0 1,0-1,0 1,0 0,-1 0,1-1,0 1,0 0,-1 0,1 0,0 0,-1 0,1 0,-1 0,0 0,1 0,-1 0,0 0,1 0,-1 0,0 0,0 0,0 0,0 1,0-1,0 0,0 0,0 0,-1 0,1 0,0 0,-1 0,1 0,-1 0,0 1,7 20,-3-17,0 0,0 0,0 0,1-1,0 1,0-1,0 0,0 0,1 0,0 0,-1-1,1 0,1 0,-1 0,0-1,1 0,-1 0,1 0,0-1,-1 1,1-1,0-1,0 1,0-1,0 0,0 0,0-1,-1 0,1 0,0 0,0-1,-1 0,1 0,-1 0,0-1,1 1,-1-1,0-1,0 1,-1-1,1 1,-1-1,0-1,0 1,0-1,-1 1,3-5,45-133,-49 98,-6 28</inkml:trace>
  <inkml:trace contextRef="#ctx0" brushRef="#br0" timeOffset="2783.47">3689 848,'10'-7,"-1"0,1-1,-1 0,-1-1,1 1,-1-2,-1 1,0-1,6-10,-8 12,90-171,-95 180,0 0,0-1,1 1,-1 0,0 0,1-1,-1 1,0 0,1-1,-1 1,1 0,-1-1,1 1,0-1,-1 1,1-1,0 1,-1-1,1 1,0-1,-1 0,1 1,0-1,0 0,-1 0,1 0,0 1,0-1,-1 0,1 0,0 0,0 0,0 0,-1 0,1-1,0 1,0 0,0 0,-1 0,1-1,0 1,-1 0,1-1,0 1,0-1,-1 1,1-1,-1 1,1-1,-1 1,1-1,-1 0,1 1,-1-1,1 0,-1 1,0-1,1 0,-1 0,0 1,0-1,1 0,-1 0,0 1,0-1,3 63,-4-56,0 0,0-1,0 1,1 0,-1 0,1 0,1 0,-1 0,1 0,0 0,1-1,-1 1,1 0,0-1,0 1,1-1,0 0,0 0,0 0,0 0,1 0,0-1,0 1,0-1,1 0,-1 0,1-1,0 1,0-1,0 0,0-1,1 1,1 0,2-3,0 0,0 0,0 0,0-1,0-1,0 1,0-2,-1 1,1-1,-1 0,0-1,1 0,-2 0,1-1,0 0,-1 0,0-1,0 0,-1 0,1-1,-1 1,-1-1,1-1,-1 1,-1-1,1 0,-1 0,-1 0,1-1,-1 1,-1-1,0 0,0 0,-1 0,1-6,-1 7,0 1,0 0,-1-1,0 1,-1 0,1-1,-1 1,-1 0,1 0,-1 0,-1 0,1 0,-1 0,0 1,-1-1,0 0,-8-7</inkml:trace>
</inkml:ink>
</file>

<file path=ppt/ink/ink1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0:05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39,'-5'-5,"-1"1,0 0,-1 0,1 1,-1 0,1 0,-1 0,0 1,0 0,0 0,-1 1,1 0,0 0,0 1,-1 0,1 0,0 1,-1-1,1 2,0-1,0 1,0 0,0 0,0 1,1 0,-1 0,1 1,0 0,0 0,0 0,0 1,1 0,-1 0,0 1,5-4,-1 0,1 0,-1 0,1 0,0 0,-1 0,1 0,0 1,1-1,-1 0,0 1,1-1,-1 0,1 1,0-1,-1 0,1 1,0-1,1 1,-1-1,0 1,1-1,-1 0,1 1,0-1,0 0,0 0,0 1,0-1,0 0,1 0,-1 0,1 0,-1-1,2 2,70 56,-63-52,211 119,-218-125,0 1,0-1,0 1,0-1,0 1,-1 0,1 0,-1 1,1-1,-1 0,0 1,0 0,0-1,0 1,-1 0,1 0,-1 0,1 0,-1 0,0 0,0 0,-1 1,1-1,-1 0,1 0,-1 1,0-1,0 0,0 1,-1-1,1 0,-1 0,0 1,0-1,0 0,0 0,-1 0,1 0,-1 0,-1 1,-6 4,-2 1,1-2,-1 0,-1 0,1-1,-1 0,0-1,0 0,-1-1,1-1,-1 0,0 0,0-1,0-1,-3 0,-70 0,62-1</inkml:trace>
</inkml:ink>
</file>

<file path=ppt/ink/ink1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0:07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852 144,'1'-4,"1"-1,-1 1,0-1,-1 0,1 1,-1-1,0 0,0 0,0 1,-1-1,0 0,0 1,0-1,0 1,-1-1,0 1,0 0,0-1,0 1,0 0,-1 1,0-1,0 0,0 1,0-1,-1 1,1 0,-1 0,0 0,0 1,0-1,0 1,0 0,-1 0,1 1,0-1,-1 1,-3-1,-21 1,1 1,-1 1,0 2,1 1,-1 1,1 1,1 1,-1 2,1 1,1 1,0 1,-8 6,1-2,1 2,0 1,1 1,1 2,1 1,1 1,1 1,-4 8,18-19,0 1,0 1,2 0,0 1,1 1,1-1,0 1,2 1,0-1,1 1,1 1,0-1,2 1,0-1,0 20,4-29,-1 0,2 0,-1 0,2 0,-1 0,1-1,0 1,1-1,0 0,1 0,0-1,0 1,1-1,0 0,0 0,1-1,0 0,0 0,1-1,0 1,0-2,0 1,1-1,0-1,0 1,0-1,6 1,14 5,0-1,1-2,-1-1,1-1,1-2,-1 0,0-3,18-1,19-4,0-3,-1-3,0-3,-1-2,0-4,7-6,-29-1,-32 12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2:48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283 316,'-2'-3,"0"-1,0 1,-1 0,0 0,0 0,1 0,-2 0,1 0,0 1,0 0,-1 0,0 0,1 0,-1 0,0 1,0-1,0 1,0 0,0 0,0 1,0-1,0 1,0 0,0 0,0 0,0 1,-1-1,1 1,0 0,0 0,1 0,-2 1,-4 0,1 0,0 0,-1 1,1 0,1 0,-1 1,0 0,1 0,0 1,0 0,0 0,0 1,1 0,0 0,0 0,1 1,0 0,0 0,0 0,1 1,0-1,1 1,-1 0,2 0,-1 1,1-1,0 0,0 9,6-10,1-1,1 1,-1-1,1 0,0 0,1-1,-1 0,1 0,0-1,0 1,1-2,-1 1,1-1,0 0,-1 0,2-1,-1 0,4 0,9 5,-11-4,126 58,-132-59,0 0,-1 0,1 1,-1-1,0 1,0 0,0 0,0 0,0 1,-1-1,1 1,-1-1,0 1,0 0,-1 0,1 0,-1 0,0 0,0 0,0 0,0 0,-1 1,1-1,-1 0,-1 0,1 1,0-1,-1 0,0 0,0 0,0 0,-1 2,-7 13,-1-1,-1 0,-1-1,-1 0,0-1,-1 0,0-1,-1 0,-1-2,-1 0,0 0,0-2,-15 8,-12-4,29-16</inkml:trace>
  <inkml:trace contextRef="#ctx0" brushRef="#br0" timeOffset="260.339">113 268,'9'-14,"0"0,0 0,2 1,-1 1,2 0,-1 0,2 1,-1 1,2 0,-1 1,1 0,1 1,-1 1,1 0,15-4,244-56,-252 63,176-18,-157 20</inkml:trace>
</inkml:ink>
</file>

<file path=ppt/ink/ink1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0:10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322 252,'-33'25,"2"2,1 0,1 3,2 0,0 1,3 2,0 1,-7 16,22-34,0 1,1 0,0 0,1 1,1 0,1 0,1 0,0 1,1-1,1 1,1 0,1 0,1 0,-1-13,1-1,0 1,0-1,1 1,0-1,0 1,0-1,0 0,1 0,0 0,0 0,1-1,-1 1,1-1,0 0,0 0,0 0,1 0,-1-1,1 0,0 0,0 0,0 0,0-1,0 0,1 0,-1 0,1-1,4 1,3 0,1 0,-1-1,1 0,-1-1,1-1,-1 0,1-1,-1-1,0 0,1 0,-2-1,4-2,16-7,0-2,0 0,-2-2,0-2,-1-1,-1 0,-1-3,-1 0,-1-1,-1-2,-1 0,-1-2,-2 0,-1-2,-1 0,-1-1,-2 0,8-27,-16 42,-1 0,-1-1,0 0,-2 0,0 0,-1 0,0 0,-1-1,-1 1,-1 0,-1-1,0 1,-1 0,-1 0,-1 0,0 0,-1 1,-1 0,0 0,-6-7,11 19,-1 0,1 0,-1 1,0-1,0 0,-1 1,1 0,-1 0,0 0,0 0,0 1,0-1,0 1,0 0,-1 0,1 1,-1-1,1 1,-1 0,0 0,1 1,-1-1,0 1,1 0,-1 0,0 1,0-1,1 1,-1 0,1 1,-1-1,1 1,-1-1,1 2,0-1,0 0,0 1,0-1,-1 2,-11 13,1 0,0 2,1-1,1 2,1 0,0 0,2 1,0 1,2 0,0 0,2 0,0 1,1 0,2 0,0 0,2 1,-8 20,-10 99,7 0,5 1,11 113,-1-40,-29-62,24-143</inkml:trace>
</inkml:ink>
</file>

<file path=ppt/ink/ink1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0:08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422 424,'1'0,"-1"1,1-1,-1 0,1 0,-1 0,1 0,-1 0,0 0,1 0,-1 0,1 0,-1 0,1 0,-1 0,1 0,-1 0,1-1,-1 1,0 0,1 0,-1 0,1-1,-1 1,0 0,1-1,-1 1,0 0,1-1,-1 1,0 0,1-1,-1 1,0 0,0-1,1 1,-1-1,0 1,0-1,0 1,0 0,0-1,0 1,0-1,0 1,0-1,0 1,0-1,0 1,0-1,0 1,0-1,0 1,0 0,0-1,-1 1,1-1,0 1,0-1,-1 1,1 0,0-1,-1 1,1 0,0-1,-1 1,1 0,0-1,-1 1,0 0,-34-3,-14 15,0 2,2 2,0 2,-37 20,74-34,3-1,0 0,-1 0,1 0,0 0,0 1,1 0,-1 0,1 1,0 0,0 0,0 0,0 1,1 0,0 0,0 2,4-7,1 0,-1 0,1 1,0-1,-1 0,1 1,0-1,0 0,0 0,0 1,0-1,1 0,-1 1,0-1,0 0,1 0,-1 1,1-1,-1 0,1 0,0 0,-1 0,1 0,0 0,0 0,0 0,0 0,0 0,0 0,0 0,0-1,0 1,0 0,0-1,0 1,0-1,1 1,-1-1,0 0,0 1,1-1,-1 0,0 0,1 0,64 7,-63-7,202-3,-203 3,0-1,1 1,-1 0,0-1,0 1,1 0,-1 0,0 0,0 1,0-1,1 0,-1 1,0 0,0-1,0 1,0 0,0 0,0 0,0 0,0 1,0-1,-1 0,1 1,0-1,-1 1,1 0,-1-1,0 1,1 0,-1 0,0 0,0 0,0 0,-1 0,1 0,0 0,-1 1,1-1,-1 0,0 0,0 0,0 1,0-1,0 0,0 0,-1 1,1-1,-1 0,1 1,-88 77,24-28,29-25,1 2,1 1,2 1,-25 33,53-61,0 0,0 0,1 0,-1 0,1 0,0 0,0 1,0-1,0 1,0 0,1-1,0 1,0 0,0 0,0 0,0 0,1 0,0 0,0 0,0 0,0 0,1 0,-1 0,1-1,0 1,0 0,1 0,-1 0,1-1,-1 1,1-1,1 1,-1-1,0 0,1 0,-1 0,1 0,0 0,0 0,0-1,0 0,1 1,-1-1,2 0,11 2,1-1,0-1,0 0,1-1,-1-1,0-1,0 0,0-1,0-1,0-1,0 0,-1-1,0-1,0 0,7-5,-5 2</inkml:trace>
  <inkml:trace contextRef="#ctx0" brushRef="#br0" timeOffset="366.376">309 1,'-20'249,"10"1,11 5,-1-182,-25 223,-6-60,16-80,19-139</inkml:trace>
</inkml:ink>
</file>

<file path=ppt/ink/ink1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0:11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0,'-5'39,"-1"17,0 3,1-7</inkml:trace>
</inkml:ink>
</file>

<file path=ppt/ink/ink1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0:11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0:12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0 345,'104'-273,"-102"270,-1-1,0 0,0 1,1-1,-1 1,1-1,0 1,0-1,0 1,0 0,1 0,-1 0,1 0,0 0,0 1,0-1,0 1,0 0,1 0,-1 0,1 0,-1 0,1 1,-1 0,1 0,2-1,-3 5,-1 0,1 0,-1 0,0 0,0 0,0 1,0-1,0 1,-1-1,0 1,0 0,0-1,0 1,0 0,-1 0,1 0,-1-1,0 1,-1 0,1 3,0-1,-1 2,1 0,1 0,-1 0,2 0,-1 0,1 0,0 0,0-1,1 1,0-1,1 1,-1-1,1 0,1 0,-1-1,1 1,0-1,1 0,0 0,0-1,0 0,4 3,-6-5,-1 0,1 0,0 0,0 0,0-1,0 1,0-1,1 0,-1 0,1-1,-1 0,1 1,0-1,0-1,-1 1,1-1,0 0,0 0,-1 0,1-1,0 1,0-1,-1-1,1 1,-1 0,1-1,-1 0,0 0,1 0,-1-1,2-2,4-4,-1 0,0-1,-1 0,0 0,-1-1,0-1,-1 1,0-1,0 0,-2 0,1 0,-2-1,1-3,4-7,-2 4</inkml:trace>
</inkml:ink>
</file>

<file path=ppt/ink/ink1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0:23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100 704,'100'-27,"-1"-4,87-40,-146 57,-1-1,0-2,-2-1,0-2,-1-2,-1-1,-1-2,-2-1,0-2,-2-1,-1-1,1-4,-25 28,-1 1,0 0,0-1,0 1,-1-1,0 0,0 0,-1-1,0 1,0-1,0 1,-1-1,1 1,-2-1,1 0,-1 0,0 1,0-1,-1 0,0 1,0-1,-1 0,0 1,0-1,0 1,-1 0,0 0,0 0,0 0,-1 0,0 1,0 0,0 0,-1 0,0 0,0 0,0 1,-4-2,0 0,-1 1,1 0,-1 1,0 0,0 0,0 1,-1 0,1 1,-1 1,0-1,1 1,-1 1,0 0,1 1,-1 0,0 0,1 1,-1 1,1 0,0 0,0 1,0 0,0 1,1 0,-1 0,1 1,1 0,-1 1,1 0,0 0,-6 9,-4 17,1 0,2 1,2 1,1 0,2 1,1 0,2 1,1 0,2 0,2 3,-1 20,3 1,2-1,4 0,11 56,10 129,-25-212,-1-1,-1 1,-2 0,-1-1,-2 1,-1-1,-2-1,-1 1,-1-1,-1 0,-2-1,-1-1,-2 0,-7 9,-9 1,-2-1,-2-2,-1-1,-2-2,-1-2,-1-1,-14 6,-14-2,68-34,1 1,-1-1,1 0,-1 1,0-1,1 0,-1 0,0 0,1 0,-1 0,0 0,1 1,-1-1,0-1,1 1,-1 0,0 0,1 0,-1 0,0 0,1-1,-1 1,1 0,-1 0,0-1,1 1,-1-1,1 1,-1 0,1-1,-1 1,1-1,-1 1,1-1,0 1,-1-1,1 0,0 1,-1-1,1 1,0-1,0 0,0 1,-1-1,1 0,0 1,0-1,0 0,0 1,0-1,0 0,0 1,0-1,1 0,-1 1,0-1,0 0,1 1,15-39,11 0,1 1,2 2,1 1,2 1,32-25,-23 30,-21 18</inkml:trace>
  <inkml:trace contextRef="#ctx0" brushRef="#br0" timeOffset="545.127">156 1100,'24'5,"-1"0,1-2,0 0,0-2,0 0,1-2,-1-1,0 0,-1-2,1-1,0-1,-1-1,11-5,88-42,-119 53,0 1,1-1,-1 1,0-1,0 1,0 0,0 0,1 0,-1 1,0-1,0 1,0 0,0-1,0 2,0-1,0 0,0 0,0 1,0 0,-1-1,1 1,-1 0,1 1,-1-1,0 0,0 0,0 1,0 0,0-1,-1 1,1 0,-1 0,2 2,30 108,-40-21,8-78</inkml:trace>
  <inkml:trace contextRef="#ctx0" brushRef="#br0" timeOffset="1982.185">1314 902,'38'0,"32"5,9 1,1 0,-9-1,-11-1,-7-2,-7-1,-7-5,-5-3,-4 1,-1 1,-2 1,0 2,0 1,0 0,-5 1</inkml:trace>
  <inkml:trace contextRef="#ctx0" brushRef="#br0" timeOffset="2195.367">1399 1213,'38'9,"32"4,9-1,0-7,-3-4,-10-3,-6-1,-4-4,-7-2,-2 2,-5 1,-3-3,-10 0</inkml:trace>
</inkml:ink>
</file>

<file path=ppt/ink/ink1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0:27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596 75,'0'-3,"0"0,0 0,0 1,0-1,-1 0,1 0,-1 0,1 0,-1 0,0 1,0-1,0 0,-1 1,1-1,-1 1,1-1,-1 1,0 0,0 0,0 0,0 0,0 0,-1 0,1 0,-1 1,1-1,-1 1,1 0,-1 0,0-1,1 2,-1-1,0 0,0 1,0-1,0 1,-5 0,0-1,0 2,0-1,0 1,0 1,1-1,-1 1,0 1,1-1,0 1,-1 0,1 1,0 0,-39 28,2 1,1 2,1 2,2 2,-22 30,47-55,1 1,1 1,0 0,1 0,1 1,1 1,0 0,1 1,1-1,1 2,0-1,2 1,0 0,1 0,1 0,1 1,1-1,1 1,1 10,1-22,1 1,0-1,1 1,0-1,1 0,-1-1,2 1,-1-1,1 0,0 0,1-1,0 1,0-1,1-1,-1 0,2 0,-1 0,0-1,1 0,8 2,8 4,0-1,1-2,0-1,1-1,-1-1,1-1,5-1,243-1,-244-7,-6-1</inkml:trace>
</inkml:ink>
</file>

<file path=ppt/ink/ink1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0:30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422 20,'-1'-1,"0"-1,-1 1,1 0,0-1,0 1,0 0,-1 0,1 0,-1 0,1 0,-1 0,1 0,-1 0,0 1,1-1,-1 0,0 1,1 0,-1-1,0 1,0 0,1 0,-1 0,0 0,0 0,1 0,-1 1,0-1,0 1,1-1,-1 1,0-1,1 1,-1 0,1 0,-1 0,-5 1,-43 8,1 3,1 3,0 1,-4 4,50-21,1 1,-1-1,0 0,1 1,-1-1,1 1,-1-1,1 1,-1-1,1 1,-1 0,1 0,0 0,-1 0,1 0,0 0,0 0,0 1,0-1,0 0,0 1,0-1,0 0,0 1,1-1,-1 1,1-1,-1 1,1 0,-1-1,1 1,0-1,0 1,0 0,0-1,0 1,0 0,0-1,1 1,-1 0,0-1,1 1,0-1,-1 1,1-1,0 1,0-1,0 0,-1 1,1-1,1 0,-1 0,0 1,1-1,138 71,-94-50,-30-16,-1 1,0 1,0 0,0 0,-1 2,0 0,-1 0,0 1,-1 1,3 3,-13-12,0 0,0-1,-1 1,1 0,-1 0,1 0,-1 0,0 0,0 0,0 1,-1-1,1 0,-1 0,1 1,-1-1,0 0,-1 1,1-1,-1 0,1 0,-1 1,0-1,0 0,0 0,-1 0,1 0,-1 0,1 0,-1-1,0 1,0 0,0-1,-1 1,1-1,-2 1,-104 58,61-45,0-3,-2-1,1-2,-47 2,70-14,30-13,25-4,-13 10</inkml:trace>
</inkml:ink>
</file>

<file path=ppt/ink/ink1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0:31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23 565,'0'38,"-5"27,-2 8,1-4,1-9,6-15,4-14</inkml:trace>
  <inkml:trace contextRef="#ctx0" brushRef="#br0" timeOffset="168.981">23 57,'0'0</inkml:trace>
  <inkml:trace contextRef="#ctx0" brushRef="#br0" timeOffset="553.766">333 988,'72'-120,"-6"-4,5-26,-56 122,-7 46,-19 50,9-62,0 1,0-1,1 0,0 1,0-1,0 1,1-1,0 1,0 0,0-1,1 1,0-1,1 1,-1-1,1 0,0 0,1 1,-1-1,1-1,1 2,0-2,0 0,0-1,1 1,-1-1,1 0,0 0,0-1,0 0,1 1,-1-2,1 1,0-1,-1 0,1 0,0 0,1-1,-1 0,0 0,0 0,0-1,0 0,1 0,-1-1,0 0,0 0,0 0,0-1,0 0,0 0,0 0,4-4,1 2,-1-2,0 1,0-2,-1 1,0-1,0 0,0-1,-1 0,0-1,-1 0,0 0,0 0,-1-1,0 0,-1 0,0 0,0-2,19-64,-17 58</inkml:trace>
  <inkml:trace contextRef="#ctx0" brushRef="#br0" timeOffset="1303.765">1547 0,'-39'38,"2"2,2 1,1 2,3 1,1 2,-3 10,8-13,2 1,1 1,3 1,-8 30,21-57,0 1,2 0,0 1,2-1,0 1,1-1,1 1,1-1,1 1,0-1,2 0,3 11,-4-22,0 0,0 0,0-1,1 1,1-1,-1 0,1 0,1-1,-1 1,1-1,1-1,-1 1,1-1,0 0,1 0,-1-1,1 0,0-1,0 1,1-2,5 3,10 0</inkml:trace>
  <inkml:trace contextRef="#ctx0" brushRef="#br0" timeOffset="2086.315">1434 762,'40'-4,"-1"-2,0-2,0-1,0-3,-1 0,-1-3,0-1,-1-1,-1-2,-1-2,5-5,-31 21,0-1,0 0,-1 0,1-1,-1 1,-1-2,1 1,-1-1,-1 0,1 0,-1 0,-1-1,1 0,-2 0,1 0,-1 0,-1-1,1 1,-2-1,2-8,-4 15,0 0,0 0,-1 1,1-1,0 0,-1 1,0-1,0 1,0-1,0 1,0 0,0 0,0 0,-1 0,1 0,-1 0,1 1,-1-1,0 1,0 0,1-1,-1 1,0 1,0-1,0 0,0 1,0 0,0-1,0 1,-1 0,1 1,0-1,0 0,0 1,0 0,0 0,1 0,-1 0,0 0,0 0,0 1,1-1,-1 1,1 0,-1 0,1 0,0 0,0 0,0 1,-12 9,2 0,-1 1,2 1,0 0,0 1,2 0,0 0,0 1,2 0,0 1,-4 13,8-23,1 0,0 1,0-1,1 1,0-1,1 1,-1-1,1 1,1 0,-1-1,2 1,-1-1,1 1,0-1,0 0,1 1,0-1,0-1,0 1,1 0,0-1,1 0,-1 0,1 0,1 0,-1-1,1 0,4 3,-2-3,0 0,0 0,1-1,0-1,-1 0,2 0,-1 0,0-1,0-1,1 1,-1-2,1 1,-1-1,0-1,1 1,-1-2,1 1,-1-1,0-1,0 0,0 0,0-1,4-2,3-1,-1-1,0-1,0 0,-1-1,0-1,-1 0,0-1,-1 0,0-1,-1 0,-1-1,5-8,53-130,-67 151,0-1,0 1,0-1,-1 0,1 1,-1-1,1 0,-1 1,1-1,-1 0,0 0,0 0,0 1,0-1,0 0,0 0,-1 1,1-1,-1 0,1 1,-1-1,1 0,-1 1,0-1,0 1,0-1,0 1,0-1,0 1,0 0,0-1,-1 1,1 0,0 0,-1 0,1 0,-1 0,1 0,-1 0,0 1,1-1,-1 1,0-1,0 1,1-1,-1 1,0 0,0 0,1 0,-1 0,0 0,0 0,1 1,-3-1,-4 4,1 1,-1 0,0 0,1 0,0 1,1 0,-1 0,1 0,0 1,1 0,-1 0,1 1,1 0,-1 0,2 0,-1 0,1 0,0 1,0-1,1 1,1 0,-1 0,1 0,1 7,-1-10,0 1,1-1,-1 0,1 1,1-1,-1 0,1 1,0-1,1 0,0 0,0 0,0 0,0 0,1 0,0 0,0-1,1 0,-1 1,1-1,0-1,1 1,-1-1,1 1,0-1,0 0,0-1,1 1,-1-1,1 0,0-1,0 1,0-1,0-1,1 1,6 1,0 0,-1-1,1-1,0 0,0 0,0-2,0 1,-1-2,1 0,0 0,-1-1,1-1,-1 0,0-1,0 0,-1-1,1 0,-1 0,0-2,-1 1,0-1,0-1,-1 0,0 0,0-1,3-6,89-155,-95 161,-1 0,0 0,0 0,-1-1,0 0,-1 0,0 0,-1-1,-1 1,1 0,-2-1,0 1,0-1,-1 1,0-1,-2-3,3 14,0 1,0-1,0 0,0 1,0-1,-1 0,1 1,0-1,-1 1,1-1,0 1,-1-1,1 1,0-1,-1 1,1-1,-1 1,1-1,-1 1,1 0,-1-1,0 1,1 0,-1-1,1 1,-1 0,0 0,1 0,-1-1,0 1,1 0,-1 0,1 0,-1 0,0 0,1 0,-1 1,0-1,1 0,-1 0,0 0,1 0,-1 1,1-1,-1 0,0 1,1-1,-1 0,1 1,-1-1,1 1,0-1,-1 1,1-1,-1 1,1-1,0 1,-1-1,1 1,0 0,-1-1,1 1,0-1,0 1,0 0,0 0,-23 42,-20 135,40-170,2 0,-1-1,1 1,0 0,0 0,1 0,0 0,1 0,-1-1,2 1,-1 0,1 0,0-1,0 1,1-1,0 0,1 1,0-1,0-1,0 1,1-1,0 1,0-1,0-1,1 1,0-1,0 0,0 0,1-1,0 0,-1 0,2 0,-1-1,17 0,-2-1</inkml:trace>
  <inkml:trace contextRef="#ctx0" brushRef="#br0" timeOffset="2417.51">3212 198,'-63'103,"5"2,-9 34,59-123,1 0,0 0,2 0,0 1,0 0,2 0,0 0,1 0,1 6,1-19,1 1,0-1,1 0,-1-1,0 1,1 0,0 0,0 0,0-1,1 1,-1-1,1 0,-1 0,1 0,0 0,1 0,-1-1,0 1,1-1,-1 0,1 0,0 0,0 0,-1-1,2 1,104 22,-96-23,0-1,0 0,0 0,0-1,0-1,-1 0,1-1,0-1,-1 0,0 0,0-1,0-1,0 0,-1 0,0-1,0-1,3-3,-12 9,0 1,0-1,0 0,-1 0,1-1,-1 1,1 0,-1-1,0 1,0 0,0-1,0 1,0-1,-1 0,1 1,-1-1,0 0,1 1,-1-1,0 0,-1 1,1-1,0 0,-1 1,0-1,0-1,-8-14</inkml:trace>
  <inkml:trace contextRef="#ctx0" brushRef="#br0" timeOffset="2654.899">2789 565,'43'-5,"38"-1,11 0,-7 1,-7 1,-12 2,-13 1,-11 1,-7 0,-5 0,-3 0,-6 0</inkml:trace>
  <inkml:trace contextRef="#ctx0" brushRef="#br0" timeOffset="2904.396">3550 565,'43'0,"34"-5,8-1,-5 0,-12 1,-12-4,-11 1,-14-4,-11-5,-10 1</inkml:trace>
  <inkml:trace contextRef="#ctx0" brushRef="#br0" timeOffset="3152.513">3804 395,'-10'38,"-2"28,-1 7,9-4,3-10,3-9,5-13,2-8,4-10,0-7</inkml:trace>
  <inkml:trace contextRef="#ctx0" brushRef="#br0" timeOffset="3557.578">4368 395,'-19'26,"2"0,0 1,2 1,0 1,3 0,0 1,2 0,-7 31,16-57,0-1,0 1,0-1,0 1,1 0,0 0,0-1,0 1,0 0,0 0,1-1,0 1,-1 0,1-1,1 1,-1-1,0 1,1-1,0 0,0 1,0-1,0 0,0 0,1-1,-1 1,1 0,0-1,0 1,0-1,0 0,0 0,0 0,1-1,-1 1,1-1,-1 1,1-1,-1 0,1-1,1 1,17 2,1-2,-1-1,0 0,1-2,-1 0,0-2,0 0,0-2,-1 0,0-1,0-1,-1-1,0-1,8-6,-5-1,-1-1,-1 0,-1-2,-1 0,0-1,-2-1,-1-1,0-1,-2 0,0-1,-2 0,-1-1,-1 0,0-3,-6 17,1 0,-2 0,0 0,0 0,-1-1,-1 1,0-1,0 1,-1-4,-1 12,1 0,-1-1,0 1,0 0,0 0,-1 0,1 0,-1 0,0 0,0 1,0-1,-1 1,1-1,-1 1,0 0,0 0,0 0,0 0,0 0,-1 1,1 0,-1 0,0 0,0 0,0 0,0 1,0-1,-3 1,-1-1,0 0,0 1,0 1,0-1,-1 2,1-1,0 1,0 0,-1 0,1 1,0 0,1 1,-1 0,0 0,1 1,-1 0,1 0,0 0,1 1,-4 3,-5 4,0 1,1 0,1 1,0 1,1 0,0 1,2 0,-3 5,2 1,1 0,2 0,0 1,1 0,1 0,1 1,1-1,1 1,1 0,1 0,2 0,0 0,1 0,2 0,0 0,5 13,-3-23,0 0,1 0,1-1,0 1,0-2,1 1,1-1,10 9,18 26,-22-24</inkml:trace>
  <inkml:trace contextRef="#ctx0" brushRef="#br0" timeOffset="3870.916">4990 29,'69'126,"78"105,-61-101,-68-101,-1 0,-2 1,-1 1,-1 0,-1 1,-2 1,-1-1,3 27,-10-42,0 0,-1 0,-1 0,0 0,-2-1,1 1,-2 0,-1 0,0-1,0 0,-2 1,0-2,-1 1,-1-1,0 0,-1-1,0 0,-4 3,2-2,0-2,-1 1,0-1,-1-1,-1 0,0-1,0-1,-1 0,-1-1,1 0,-2-1,1-1,-1-1,0 0,0-1,0-1,-1-1,0 0,-14-1,8-2</inkml:trace>
</inkml:ink>
</file>

<file path=ppt/ink/ink1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28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1158 56,'-64'116,"-184"408,214-449,-4-3,-2-1,-5-1,32-49,6-8</inkml:trace>
  <inkml:trace contextRef="#ctx0" brushRef="#br0" timeOffset="370.012">1045 29,'-9'61,"2"1,4 0,1 0,4 0,2 0,4 0,1-1,15 45,-21-96,1 0,1 0,0-1,0 1,1-1,0 0,0-1,1 0,0 0,1 0,3 2,-9-7,1-1,0 0,-1 0,1 0,0-1,0 1,0-1,0 1,1-1,-1 0,0 0,0-1,1 1,-1-1,1 1,-1-1,0 0,1 0,-1-1,0 1,1-1,-1 0,0 1,1-1,-1-1,0 1,0 0,0-1,0 0,0 0,0 1,-1-2,1 1,-1 0,1 0,1-3,8-10,-1-1,-1 0,0 0,-1-1,0-1,-2 1,0-2,-1 1,3-4,26-81,-5-2,15-95,-33 102,-11 74</inkml:trace>
  <inkml:trace contextRef="#ctx0" brushRef="#br0" timeOffset="738.781">1666 480,'1'19,"1"-1,0 1,2 0,0-1,1 0,1 0,1 0,0-1,1 0,1 0,1-1,7 9,-15-22,1 0,0-1,0 1,0-1,0 0,1 0,-1 0,0 0,1 0,0-1,-1 1,1-1,0 0,0 0,0-1,-1 1,1-1,0 0,0 0,0 0,0 0,0-1,0 0,-1 0,1 0,0 0,0 0,-1-1,1 1,-1-1,1 0,-1 0,2-2,4-2,0-1,0 0,-1 0,0-1,0 0,-1-1,0 0,0 0,-1 0,0-1,1-3,-4 8,-1-1,0 1,0 0,0-1,-1 1,0 0,0-1,0 0,-1 1,1-1,-1 1,-1-1,1 0,-1 1,0-1,0 1,-1-1,1 1,-1 0,-1-1,1 1,-1 0,1 0,-2 1,1-1,0 1,-1-1,0 1,0 0,0 0,0 1,-1-1,1 1,-1 0,0 0,0 1,0 0,-5-2,-5-1,-1 0,1 1,-1 1,0 0,0 2,0 0,0 0,0 2,0 0,0 0,0 2,0 0,0 1,1 0,-1 1,-12 7,2-2</inkml:trace>
  <inkml:trace contextRef="#ctx0" brushRef="#br0" timeOffset="1034.733">2540 1,'0'24,"0"22,0 8,0 0,-4 0,-3-4,1-6,2-6,0 1,2-2,1-2,1-3,-1-1,-3-2,-7 0,-6-6,0-7</inkml:trace>
  <inkml:trace contextRef="#ctx0" brushRef="#br0" timeOffset="1570.137">2230 339,'517'0,"-503"0,1 2,-1-1,0 2,0 0,0 0,-1 2,1-1,-1 2,0 0,0 0,31 36,-42-38,1 0,0 0,0-1,0 0,0 1,0-1,1 0,-1 0,1-1,0 1,0-1,0 0,0 0,0 0,0 0,0-1,1 0,-1 0,1 0,-1 0,3 0,4-2,0 0,0 0,1-1,-1 0,-1-1,1 0,0-1,-1 0,1-1,-1 0,-1-1,1 0,-1 0,0-1,0 0,-1 0,0-1,0 0,-1-1,0 0,0 0,-1 0,0-1,-1 0,0 0,3-9,-8 15,-1-1,1 1,-1 0,0 0,0 0,0-1,-1 1,1 0,-1 1,0-1,0 0,0 0,-1 1,1-1,-1 1,0 0,0 0,0 0,0 0,-1 0,1 1,-1 0,1-1,-1 1,0 1,0-1,0 0,0 1,0 0,0 0,-1 0,1 1,0-1,0 1,-1 0,1 0,0 0,-1 1,1 0,0 0,0 0,-1 0,-6 1,-1 0,1 1,-1 0,1 1,0 1,1-1,-1 2,1-1,0 1,0 1,1 0,0 0,0 1,0 0,1 1,1 0,-1 0,1 0,1 1,0 0,0 1,1-1,1 1,-1 0,2 0,-1 0,2 1,-1-1,2 1,-1 0,2-1,0 1,0-5,1 0,1 0,0 0,0-1,0 1,0-1,1 1,0-1,1 0,-1 0,1 0,0-1,1 1,-1-1,1 0,0 0,1-1,-1 1,1-1,0 0,0-1,0 1,2-1,7 5,0-1,1-1,0-1,1 0,-1-1,1-1,0 0,0-2,1 1,67-3,-60 1</inkml:trace>
  <inkml:trace contextRef="#ctx0" brushRef="#br0" timeOffset="1917.037">1 1129,'756'27,"-219"-41,-1-24,21-26,472-64,-980 123,-11 1</inkml:trace>
  <inkml:trace contextRef="#ctx0" brushRef="#br0" timeOffset="2352.912">3924 226,'-5'5,"3"1,3 0</inkml:trace>
  <inkml:trace contextRef="#ctx0" brushRef="#br0" timeOffset="2619.594">3980 565,'0'19,"0"7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4:07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2251 1138,'-2'-2,"0"1,0 0,0-1,0 1,0 0,0 0,0 0,0 1,0-1,0 0,0 1,0 0,0-1,-1 1,1 0,0 0,0 0,-1 0,1 1,0-1,0 1,0-1,0 1,0 0,0-1,0 1,0 0,0 1,0-1,0 0,0 0,1 1,-1-1,0 1,1 0,-2 1,1-2,-1 1,1 0,-1 0,1 0,0 0,0 0,0 0,0 0,0 1,1-1,-1 1,1-1,-1 1,1 0,0 0,0-1,0 1,0 0,1 0,-1 0,1 0,0 0,0 0,0 0,0 0,0 0,1 0,-1 0,1 0,0-1,0 1,0 0,0 0,0 0,1-1,-1 1,1-1,0 1,0-1,-1 0,2 0,-1 0,0 0,0 0,1 0,-1 0,1-1,-1 1,1-1,0 0,2 1,-1-1,0 0,0 0,0 0,0 1,0 0,0 0,-1 0,1 0,0 0,-1 1,0-1,1 1,-1 0,0 0,-1 0,1 1,0-1,-1 1,0-1,0 1,0 0,0 0,0 0,-1 0,0 0,0 0,0 0,0 0,-1 0,0 1,1-1,-2 0,1 0,0 1,-1-1,0 0,0 0,0 0,0 0,-1 0,1 0,-1 0,0 0,0-1,1 0,-1 1,0-1,0 0,-1 0,1 0,0 0,-1-1,0 1,0-1,0 1,0-1,0 0,0 0,-1-1,1 1,0-1,-1 1,0-1,1 0,-1 0,0-1,1 1,-1-1,0 0,0 0,1 0,-1 0,0-1,1 1,-1-1,0 0,1 0,-1-1,1 1,-1-1,1 1,0-1,0 0,-1 0,1-1,1 1,-1-1,0 1,1-1,-1 0,-1-3,0-11</inkml:trace>
  <inkml:trace contextRef="#ctx0" brushRef="#br0" timeOffset="469.953">2637 1258,'-2'-1,"0"0,0 0,-1 0,1 0,0 1,-1-1,1 1,-1-1,1 1,-1 0,1 0,-1 0,1 0,0 0,-1 1,1-1,-1 1,1-1,0 1,-1 0,1 0,0 0,0 0,0 1,-1-1,1 0,1 1,-1 0,-1 0,-103 112,104-111,0 0,0 0,0 0,0 0,1 1,-1-1,1 0,0 1,0 0,0-1,0 1,1-1,0 1,-1 0,1 0,0-1,1 1,-1 0,1-1,0 1,0 0,0-1,0 1,0-1,1 0,0 1,-1-1,1 0,0 0,1 0,-1 0,1 0,-1-1,1 1,0-1,0 1,0-1,0 0,2 1,4-1,1-1,-1 1,0-2,1 1,-1-1,1-1,-1 0,1 0,-1 0,0-2,0 1,1-1,-2 0,1-1,0 0,-1 0,0-1,0 0,0-1,0 1,-1-2,0 1,0-1,-1 0,0 0,0-1,-1 1,0-1,13-13,-1-1,-1 0,-1-2,0 1,-2-2,-2 1,0-2,-1 0,-1 0,-2 0,-1-1,-1 0,-1-1,-1 1,-2-1,0 1,-2-1,-1 1,-2-1,-4-16,8 39,-1 0,0 1,0-1,0 0,0 1,-1-1,0 1,0 0,0 0,-1 0,1 0,-1 0,0 0,0 0,0 1,-1 0,1-1,-1 1,0 0,1 1,-2-1,1 1,0 0,0 0,-1 0,1 0,-1 1,1 0,-1 0,0 0,1 1,-1-1,0 1,0 0,1 0,-1 1,0-1,1 1,-1 0,0 1,1-1,-1 1,1 0,0 0,0 0,0 0,-4 3,-5 10,0 0,1 1,1 0,0 0,2 1,-1 1,2-1,1 2,0-1,1 1,1 0,0 0,2 0,0 1,2 0,0-1,1 1,1 0,0-1,2 1,0-1,1 0,2 0,-1 0,2 0,1-1,0 0,6 8,-11-20,1 1,0-1,1 0,-1 0,1-1,0 1,0-1,1 0,0-1,-1 1,2-1,-1 0,0 0,1-1,0 0,-1 0,1-1,0 0,1 0,-1 0,0-1,0 0,1-1,-1 0,1 0,-1 0,1-1,13-5</inkml:trace>
  <inkml:trace contextRef="#ctx0" brushRef="#br0" timeOffset="-1079.919">1404 1258,'-19'66,"43"50,-23-114,0 0,0 1,0-1,0 0,0 0,1 0,-1 0,1 0,0 0,-1 0,1-1,0 1,0-1,0 1,0-1,0 0,1 0,-1 0,0 0,1 0,-1 0,0 0,1-1,-1 1,1-1,-1 0,1 0,-1 0,1 0,-1 0,0-1,1 1,-1-1,1 1,-1-1,0 0,1 0,-1 0,0 0,0 0,0-1,0 1,0-1,0 1,0-1,0 0,9-11,-1-1,-1 0,0-1,0 0,-2 0,0-1,-1 0,0 0,-1-1,-1 1,-1-1,0 0,-1 0,-1-15,-8 6,1 30</inkml:trace>
  <inkml:trace contextRef="#ctx0" brushRef="#br0" timeOffset="-809.947">1742 1500,'19'-75,"-17"51,1 1,1-1,1 1,1 0,2 1,0 0,1 0,1 0,1 1,6-8,16 11,-26 25</inkml:trace>
  <inkml:trace contextRef="#ctx0" brushRef="#br0" timeOffset="-6538.912">412 702,'-23'67,"0"98,9-42,-5-1,-6 0,-5-2,-5-1,-8 7,30-99</inkml:trace>
  <inkml:trace contextRef="#ctx0" brushRef="#br0" timeOffset="-6218.766">0 871,'9'-4,"6"-5,21-14,13-7,7-7,1-1,0 2,-2 3,-2-1,-2 1,-1 6,-5 3,-6 2,-6 5,-4 5,-7 9,-7 4</inkml:trace>
  <inkml:trace contextRef="#ctx0" brushRef="#br0" timeOffset="-1449.927">896 581,'33'-97,"-33"96,-1 1,0 0,0-1,0 1,0 0,0 0,0 0,0-1,1 1,-1 0,0 0,0 0,0 1,0-1,0 0,0 0,0 0,0 1,0-1,1 0,-1 1,0-1,0 1,0-1,1 1,-1-1,0 1,0-1,1 1,-1 0,1 0,-1-1,1 1,-1 0,1 0,-1-1,1 1,-1 0,1 0,0 0,0 0,-1 0,1 0,0 0,0-1,0 1,0 0,0 0,0 0,0 0,1 0,-36 179,31-117,2 261,-48 156,49-480,1 1,-1 0,1-1,-1 1,1-1,-1 1,1 0,0 0,-1-1,1 1,0 0,-1 0,1-1,0 1,0 0,0 0,0 0,0-1,0 1,0 0,0 0,0 0,0-1,0 1,0 0,1 0,-1-1,0 1,0 0,1 0,-1-1,1 1,-1 0,1-1,-1 1,1 0,-1-1,1 1,-1-1,1 1,0-1,-1 1,1-1,0 0,0 1,-1-1,1 0,0 1,0-1,-1 0,1 0,0 0,0 0,0 0,-1 0,1 0,0 0,0 0,0 0,-1 0,1 0,0-1,0 1,37-39,65-199,-23 119,-78 119,0 0,0 0,0 0,1 1,-1-1,0 0,0 1,0 0,0-1,0 1,0 0,0 0,0 0,-1 0,1 0,0 1,-1-1,1 1,0-1,-1 1,0-1,1 1,-1 0,0 0,0-1,0 1,0 0,0 0,0 0,-1 0,1 0,-1 0,1 1,-1-1,0 0,0 0,0 0,0 0,0 0,0 0,-1 1,1-1,-1 0,1 0,-1 0,0 0,0 0,0 0,3 14,17 207,-16-203,2-4</inkml:trace>
  <inkml:trace contextRef="#ctx0" brushRef="#br0" timeOffset="2040.203">3315 1138,'-3'-4,"-1"1,1 0,0 0,-1 0,0 0,0 0,0 1,0 0,0 0,0 0,0 0,-1 1,1 0,-1 0,1 0,-1 0,0 0,1 1,-1 0,1 0,-1 1,0-1,1 1,-1 0,1 0,-1 0,1 1,0-1,-1 1,1 0,0 1,0-1,1 1,-1-1,0 1,1 0,-1 1,1-1,0 1,0-1,1 1,-1 0,1 0,-1 0,1 0,1 0,-1 1,1-1,-1 0,1 1,0-1,1 2,-1 147,1-150,1 1,0 0,0 0,1 0,-1-1,1 1,0-1,0 1,0-1,0 0,1 0,-1 0,1 0,0 0,0 0,0-1,0 1,0-1,0 0,1 0,-1 0,1-1,-1 1,1-1,0 0,0 0,0 0,0 0,-1-1,1 1,0-1,0 0,0 0,0-1,0 1,0-1,0 0,7-4,-1 0,-1-1,1 0,-1-1,0 0,0-1,-1 1,0-1,0-1,-1 0,0 0,-1 0,0-1,0 0,-1 0,0 0,-1-1,0 0,-1 0,0 0,-1 0,0 0,-1 0,0-1,-1 1,0-1,0 1,-2-6,18 137,35-35,-50-84,0 1,1-1,0 0,-1 1,1-1,0 0,0 0,0 0,-1 0,1-1,0 1,0 0,0-1,0 1,0-1,0 0,1 0,-1 0,0 0,0 0,0 0,0 0,0-1,0 1,0-1,0 0,0 1,0-1,0 0,-1 0,1 0,0 0,-1-1,1 1,0 0,-1-1,1 1,-1-1,0 1,0-1,1 0,-1 1,0-1,0 0,0-1,84-211,-74 271,23 64,-32-119,-1 0,0 0,1 0,0 0,-1 0,1 0,0 0,0 0,0-1,0 1,0-1,0 1,0-1,1 0,-1 0,1 0,-1 0,1 0,-1-1,1 1,-1-1,1 1,-1-1,1 0,-1 0,1 0,0-1,-1 1,1-1,-1 1,1-1,-1 0,1 0,-1 0,0 0,1 0,-1 0,0-1,0 1,0-1,0 0,0 1,0-1,-1 0,1 0,0-1,6-6,1-1,-2-1,0 0,0 0,-1 0,0-1,-1 1,0-1,-1-1,0 1,-1-1,-1 1,0-1,0-5,11-43,-13 62,1-1,-1 1,0-1,1 1,-1-1,0 1,1-1,-1 1,1-1,-1 0,1 1,-1-1,1 0,-1 1,1-1,-1 0,1 1,-1-1,1 0,-1 0,1 0,0 0,-1 1,1-1,-1 0,1 0,0 0,-1 0,1 0,0 0,-1-1,1 1,-1 0,1 0,-1 0,1-1,0 1,-1 0,1 0,-1-1,1 1,-1-1,1 1,-1 0,1-1,-1 1,0-1,1 1,-1-1,0 1,1-1,-1 1,0-1,0 0,1 1,-1-1,0 1,0-1,18 54,67 316,-85-338,-1 0,-1 0,-2 0,-2 0,0-1,-2 0,-1 0,-2-1,-1 0,-1-1,-1 0,-1-1,-2-1,-1 0,-1-1,0-1,-2-1,-23 19,-19-8,61-35,1 1,-1 0,1 0,-1-1,1 1,-1-1,1 1,0-1,-1 1,1-1,0 0,-1 0,1 0,0 0,0 0,0 0,0 0,0 0,0 0,0 0,0-1,0 1,0 0,1-1,-1 1,0 0,1-1,0 1,-1-1,1 1,0-1,-1 1,1-1,0 1,0-1,0 1,1-1,-1 0,0 1,0 0,1-1,-1 1,1-1,0 1,-1-1,74-208,-59 177,10-23,2 2,2 0,2 2,3 2,20-22,-32 49</inkml:trace>
  <inkml:trace contextRef="#ctx0" brushRef="#br0" timeOffset="4620.069">6750 242,'14'67,"-73"451,8-131,49-365</inkml:trace>
  <inkml:trace contextRef="#ctx0" brushRef="#br0" timeOffset="2940.182">4524 1427,'70'-58,"-22"-10,-2-3,-4-2,-3-1,-3-2,1-13,77-202,-114 290,0-1,0 1,0 0,0 0,0 0,0 0,0 0,0 0,1 0,-1 0,0 0,1-1,-1 1,1 0,-1 1,1-1,0 0,-1 0,1 0,0 0,0 0,-1 1,1-1,0 0,0 1,0-1,0 0,0 1,0-1,0 1,0 0,0-1,0 1,0 0,0 0,1-1,-1 1,0 0,0 0,0 0,0 0,0 1,0-1,0 0,0 0,1 1,-1-1,0 0,0 1,0-1,0 1,0 0,-1-1,1 1,0 0,0-1,0 1,0 0,-1 0,1 0,0 0,-1 0,1 0,-1 0,1 0,-1 0,1 0,-1 0,0 0,0 0,19 84,-6 18,4-1,5-1,4-1,6 5,-30-103,0-1,-1 1,1 0,-1 0,0 0,0 0,0 0,0 0,0 0,0 0,0 0,-1 0,1 1,-1-1,1 0,-1 0,0 1,0-1,0 0,0 1,0-1,-1 0,1 1,-1-1,1 0,-1 0,0 0,0 0,0 0,0 0,0 0,-1 0,1 0,0 0,-1 0,0-1,1 1,-1-1,0 1,0-1,0 0,0 1,0-1,0 0,0 0,0-1,0 1,0 0,-1-1,0 1,-312-77,171 17,143 59,1 0,-1 0,0 0,1 0,-1-1,0 1,1 0,-1-1,1 1,-1 0,0-1,1 1,-1-1,1 1,-1 0,1-1,0 1,-1-1,1 0,-1 1,1-1,0 1,-1-1,1 0,0 1,0-1,0 0,-1 1,1-1,0 0,0 1,0-1,0 0,0 1,0-1,0 0,0 1,1-1,-1 0,0 1,0-1,1 1,-1-1,0 0,0 1,1-1,-1 1,1-1,-1 1,1-1,-1 1,1-1,-1 1,1-1,-1 1,1 0,-1-1,1 1,12-4</inkml:trace>
  <inkml:trace contextRef="#ctx0" brushRef="#br0" timeOffset="3390.107">5346 1186,'24'165,"-23"-161,1 2,-1-1,1 0,-1 1,0-1,-1 0,1 1,-1-1,0 1,-1-1,1 1,-1-1,0 1,0-1,-1 0,1 1,-1-1,-1 0,1 0,-1-1,1 1,-1 0,-1-1,1 1,-1-1,1 0,-1 0,0-1,-1 1,1-1,0 0,-1 0,-1 0,3-5,-1-1,1 0,0 0,0 0,0 0,0 0,0-1,1 1,-1-1,1 0,0 0,0 0,1 0,-1 0,1 0,0 0,0-1,0 1,0 0,1 0,0-1,0 1,0-1,0 1,1 0,0-1,0 1,1-2,2-28,2 1,2 0,0 1,3-1,0 2,2 0,2 0,1 1,1 1,1 1,1 0,2 1,1 2,1 0,1 1,1 1,0 2,24-15,46-3,-93 39,0 0,0 0,0-1,0 1,0 0,0 1,0-1,0 0,0 0,-1 1,1-1,0 1,0 0,0 0,-1-1,1 1,0 0,-1 0,1 1,0-1,-1 0,0 0,1 1,-1-1,0 1,0-1,0 1,0 0,0-1,0 1,0 0,0 0,-1-1,1 1,-1 0,1 0,-1 0,0 0,0 0,0 0,0 0,0 0,0 0,0 0,-1-1,1 1,-1 0,1 0,-1 0,0 0,-6 22,-2-1,-1 0,0 0,-2-1,0-1,-2 0,0-1,-1 0,-1-1,-1-1,-1 0,0-1,-1-1,-1-1,-6 2,-43 12,53-33</inkml:trace>
  <inkml:trace contextRef="#ctx0" brushRef="#br0" timeOffset="3930.059">5734 1210,'15'-2,"0"-1,0 0,0-1,0-1,-1 0,0-1,0 0,-1-1,1-1,-1 0,-1-1,0 0,0-1,-1-1,0 1,-1-2,0 1,0-1,-2-1,1 0,-2 0,0-1,0 0,-1 0,-1 0,-1-1,0 0,2-11,-5 24,0-1,0 0,0 0,0 0,-1 0,1 0,-1 0,0 0,0 0,0 0,0 0,0 0,-1 0,1 0,-1 0,0 0,0 0,0 0,0 0,0 0,-1 1,1-1,-1 0,0 1,0 0,0-1,0 1,0 0,0 0,-1 0,1 0,-1 0,1 1,-1-1,0 1,0 0,0 0,1 0,-1 0,0 0,0 0,0 1,0 0,0-1,-1 1,1 0,0 1,0-1,0 0,0 1,0 0,0-1,0 1,1 1,-1-1,0 0,0 1,1-1,-3 2,3-2,0-1,0 1,0 0,0-1,0 1,0 0,1 0,-1 0,0 1,0-1,1 0,-1 1,1-1,-1 1,1-1,0 1,0-1,0 1,-1 0,2 0,-1 0,0 0,0-1,0 1,1 0,-1 0,1 0,0 1,0-1,0 0,0 0,0 0,0 0,0 0,0 0,1 0,-1 0,1 0,0 0,-1 0,1 0,0 0,0-1,0 1,0 0,1-1,-1 1,0 0,1-1,-1 0,1 1,0-1,-1 0,1 0,0 0,0 0,0 0,-1 0,1 0,0-1,0 1,0-1,0 1,0-1,1 0,0 0,210-40,-210 43,0 0,-1 0,1 0,-1 1,0-1,0 1,0-1,-1 1,1 0,-1 0,0 0,0-1,0 1,0 0,-1 0,1 1,-1-1,0 0,-1 0,1 0,-1 0,1 0,-1 0,0 0,-1-1,1 1,-1 0,1 0,-1-1,0 1,-1-1,-1 3,-3 16,4-13,0 0,0 1,0 0,2-1,-1 1,1 0,0 0,1 0,0 0,1 0,0 0,1 0,0-1,0 1,1 0,0-1,5 9,1-11,0-6</inkml:trace>
  <inkml:trace contextRef="#ctx0" brushRef="#br0" timeOffset="4200.051">6411 920,'0'4,"0"10,-5 6,0 4,-4 2,-1 1,-2 4,0 0,3 0,7-5,7-8,4-7</inkml:trace>
  <inkml:trace contextRef="#ctx0" brushRef="#br0" timeOffset="4460.025">6387 460,'-4'-4,"-2"-1</inkml:trace>
  <inkml:trace contextRef="#ctx0" brushRef="#br0" timeOffset="6249.875">7499 484,'2'1,"-1"0,0 0,1 0,-1 1,0-1,0 0,0 1,0-1,0 1,0-1,-1 1,1 0,0-1,-1 1,1 0,-1-1,0 1,1 0,-1 0,0-1,0 1,0 0,0 0,-1-1,1 1,0 0,-1-1,1 1,-1 0,0-1,1 1,-1 0,0-1,0 1,0-1,-77 542,52-395,29-139,1-5</inkml:trace>
  <inkml:trace contextRef="#ctx0" brushRef="#br0" timeOffset="6629.853">8128 412,'-9'-2,"-19"18,1 1,1 1,1 1,0 2,2 0,0 2,2 0,-10 14,30-35,-1 0,1 0,0 0,-1 0,1 0,0 0,0 0,0 0,1 0,-1 1,0-1,1 0,0 0,-1 1,1-1,0 0,0 1,0-1,1 0,-1 1,0-1,1 0,0 0,-1 1,1-1,0 0,0 0,0 0,1 0,-1 0,0 0,1 0,-1-1,1 1,0 0,-1-1,1 1,0-1,0 0,0 1,0-1,0 0,0 0,0 0,1-1,-1 1,0 0,0-1,1 0,-1 1,2-1,125 12,-91-13,-25 0,1 0,-1 0,1 2,-1 0,1 0,-1 1,0 1,0 0,0 1,0 0,10 5,-21-4,1 0,-2 0,1-1,-1 1,1 0,-1 0,-1 0,1 1,-1-1,0 0,0 0,0 0,-1 0,1 0,-1 0,-1 0,1 0,-1 0,0 0,0 0,0-1,-1 1,1-1,-1 0,0 1,0-1,-1-1,1 1,-1 0,0-1,0 0,-4 3,-15 19,-2-1,0-1,-1-2,-2 0,0-2,-1-1,-1-1,-22 9,30-18</inkml:trace>
  <inkml:trace contextRef="#ctx0" brushRef="#br0" timeOffset="6869.9">8080 339,'12'-6,"1"-1,0 2,0 0,0 0,0 1,1 1,0 0,0 1,0 1,-1 0,1 1,0 0,0 1,0 0,0 2,0-1,-1 2,1 0,-1 0,0 1,12 6,-8-5,-9-4,6 3,0 0,0-1,0-1,1 0,-1-1,1-1,0 0,-1-1,1 0,14-3,-14-3</inkml:trace>
  <inkml:trace contextRef="#ctx0" brushRef="#br0" timeOffset="7159.82">8975 0,'0'4,"-4"6,-1 9,-5 5,1 8,0 1,3 5,-2-2,1 3,0-2,3-3,1-3,2-3,0-2,1-1,-4-5,-1-2,0-4</inkml:trace>
  <inkml:trace contextRef="#ctx0" brushRef="#br0" timeOffset="7619.81">8781 266,'266'-192,"-267"193,1 0,0 1,0-1,1 0,-1 0,0 0,0 0,0 0,1 0,-1 0,0 0,1 0,-1 0,1 0,-1 0,1 0,0 0,-1-1,1 1,0 0,0 0,-1-1,1 1,0 0,0-1,0 1,0-1,0 1,0-1,0 1,0-1,0 0,0 0,0 1,0-1,0 0,0 0,1 0,-1 0,0 0,0 0,0 0,0-1,0 1,0 0,0-1,0 1,0 0,0-1,0 1,0-1,0 0,0 1,-1-1,1 0,0 1,0-1,-1 0,1 0,0 0,-7 29,2-13,1-1,0 1,0 1,2-1,0 0,1 0,0 1,1-1,1 0,0 0,3 7,-3-19,0 0,1 0,-1 0,1 0,0-1,0 1,-1-1,2 0,-1 0,0 0,0 0,1-1,-1 1,1-1,-1 0,1 0,-1 0,1 0,0 0,-1-1,1 0,0 0,0 0,-1 0,1-1,0 1,0-1,1 0,52 5,-55-2,0 0,0 0,0 1,-1-1,1 1,-1-1,1 1,-1 0,0-1,0 1,0 0,0 0,0 0,-1 0,1 0,-1 0,0 0,0 0,0 0,0 0,-1 0,1 0,-1 0,0 0,-1 3,1 24,4-14</inkml:trace>
  <inkml:trace contextRef="#ctx0" brushRef="#br0" timeOffset="7919.775">8588 702,'4'0,"10"0,19 0,11 0,8-4,6-1,2-1,3-2,-1-1,2 2,-3 2,-2-2,-4-1,-3 2,-10 2</inkml:trace>
  <inkml:trace contextRef="#ctx0" brushRef="#br0" timeOffset="9289.859">194 2130,'179'-39,"184"14,142 13,-322 14,390 6,1747-98,-356-62,-789 46,609-33,-1440 106,-202 16</inkml:trace>
</inkml:ink>
</file>

<file path=ppt/ink/ink1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34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0 744,'344'-493,"-183"280,-161 211,1 0,0 0,-1 0,1 0,0 0,0 0,1 0,-1 1,0-1,1 0,-1 1,1-1,-1 1,1-1,0 1,-1 0,1-1,0 1,0 0,0 0,0 1,0-1,0 0,0 1,0-1,1 1,-1 0,0-1,0 1,0 0,0 0,1 1,-1-1,0 0,0 1,0-1,0 1,0 0,0 0,0-1,0 1,0 1,0-1,0 0,-1 0,2 1,8 11,-1-1,0 2,0 0,-1 0,-1 0,0 1,-2 0,1 1,-2 0,3 11,-2-9,150 410,-141-376,-14-51,-1 0,0 0,0 0,-1-1,1 1,0 0,0 0,0 0,-1 0,1 0,0 0,-1-1,1 1,0 0,-1 0,1-1,-1 1,0 0,1 0,-1-1,1 1,-1-1,0 1,0-1,1 1,-1-1,0 1,0-1,0 1,0-1,1 0,-1 0,0 1,0-1,0 0,0 0,0 0,0 0,0 0,1 0,-1 0,0 0,0-1,0 1,0 0,0 0,0-1,1 1,-1-1,0 1,0-1,1 1,-1-1,0 1,0-1,-21-8,1-1,0-1,0-1,1 0,0-2,-2-3,-66-42,-42-10,-129-47,233 106</inkml:trace>
</inkml:ink>
</file>

<file path=ppt/ink/ink1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35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20,'-12'-5,"0"2,0-1,-1 2,1-1,-1 2,0 0,1 0,-1 1,0 1,1 0,-1 1,1 0,-1 1,1 0,0 1,0 0,0 1,1 0,0 1,0 1,0-1,1 2,0-1,0 2,-1 0,9-7,1-1,-1 1,0 0,0 0,1 0,-1 0,1 0,0 0,-1 0,1 0,0 0,0 1,0-1,1 0,-1 1,0-1,1 1,0-1,0 1,-1-1,1 1,1-1,-1 0,0 1,1-1,-1 1,1-1,0 1,-1-1,1 0,0 0,1 1,-1-1,0 0,1 0,-1 0,1 0,-1 0,1-1,0 1,0 0,0-1,0 0,0 1,0-1,0 0,1 0,-1 0,0 0,1 0,0-1,95 30,-84-27,0 0,0 0,0 2,0-1,-1 2,0 0,0 0,-1 1,1 1,9 8,-21-15,1 1,-1-1,1 1,-1-1,0 1,0 0,1 0,-1-1,0 1,-1 0,1 0,0 0,0 0,-1 0,1 0,-1 0,0 0,0 0,0 0,0 0,0 0,0 1,0-1,0 0,-1 0,1 0,-1 0,0 0,0 0,0-1,1 1,-2 0,1 0,0 0,0-1,0 1,-1-1,1 1,-1-1,0 1,-72 52,51-43,-1 0,-1-1,0-2,0 0,-1-2,-1 0,-4-12,35-1</inkml:trace>
</inkml:ink>
</file>

<file path=ppt/ink/ink1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35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35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93 155,'-15'33,"-9"22,0 5,8-7,7-18,4-14</inkml:trace>
  <inkml:trace contextRef="#ctx0" brushRef="#br0" timeOffset="587.213">261 381,'24'-22,"147"-239,-170 259,0 0,-1 0,1 0,0 0,0 0,0 0,0 0,0 0,1 0,-1 0,1 1,-1-1,1 1,0-1,-1 1,1-1,0 1,0 0,0 0,0 0,0 0,0 0,0 1,0-1,0 0,1 1,-1 0,0-1,0 1,0 0,1 0,-1 0,0 1,0-1,1 1,-1-1,0 1,0-1,0 1,0 0,0 0,0 0,0 0,0 1,0-1,0 1,55 143,-55-143,1 0,-1 1,1-1,-1-1,1 1,0 0,0 0,0-1,0 0,0 0,0 0,0 0,0 0,0 0,1-1,-1 1,0-1,0 0,1 0,-1-1,0 1,0 0,1-1,-1 0,0 0,0 0,0 0,0 0,0-1,0 1,0-1,-1 0,2-1,5-3,-1 0,1 0,-1-1,0-1,-1 1,0-1,0-1,-1 1,5-8,34-90,-38 87,1 3</inkml:trace>
</inkml:ink>
</file>

<file path=ppt/ink/ink1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4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0,'-6'196,"9"-131,17 267,-14-286,-5-34,-1-1,2 1,0-1,0 0,1 1,1-1,-1-1,2 1,0 0,1 2,4-4,-2-6</inkml:trace>
  <inkml:trace contextRef="#ctx0" brushRef="#br0" timeOffset="503.477">0 28,'76'-20,"-61"18,258-4,-268 6,0 1,0-1,0 1,0 0,0 0,0 0,0 1,0 0,0 0,-1 0,1 0,-1 1,0 0,0 0,0 0,0 0,0 1,-1-1,1 1,-1 0,0 0,0 1,0-1,-1 0,0 1,1 0,-2-1,1 1,0 0,-1 0,0 0,0 0,-1 0,1 0,-1 0,0 0,-1 0,1 0,-1 2,-3 7,0 0,0 0,-1-1,-1 1,-1-1,0-1,0 1,-1-1,-1 0,0-1,0 0,-1 0,-2 0,9-9,1 0,-1 0,1 0,-1 0,1 1,0-1,0 0,0 1,0 0,1-1,-1 1,1 0,-1 0,1 0,0 0,0 0,1 0,-1 0,1 1,-1-1,1 0,0 0,0 0,0 1,1-1,-1 0,1 0,-1 0,1 0,0 0,1 0,-1 0,0 0,1 0,-1 0,1-1,0 1,0-1,0 1,1-1,-1 0,210 118,-209-118,0 1,-1 0,1 0,-1-1,0 1,0 1,0-1,0 0,-1 0,1 1,-1-1,0 1,0-1,0 1,-1 0,1-1,-1 1,0 0,0-1,0 1,0 0,-1-1,1 1,-1 0,0-1,0 1,0-1,-1 1,1-1,-1 0,0 0,0 1,0-1,0 0,-2 0,-4 8,-1 0,-1-1,0-1,-1 1,0-2,0 1,-1-2,-10 6,-11 3,0-3,-1 0,-1-3,1 0,-16 0,40-7,-45 2,37-8</inkml:trace>
</inkml:ink>
</file>

<file path=ppt/ink/ink1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40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1 480,'341'0,"-320"-1,0 0,0-2,-1 0,1-1,-1-1,0-1,3-2,1-5,-6 0</inkml:trace>
  <inkml:trace contextRef="#ctx0" brushRef="#br0" timeOffset="4881.456">227 1,'4'7,"0"0,-1 0,1 1,-1-1,-1 1,1 0,-1 0,-1 0,0 0,0 0,0 0,-1 0,0 0,-1 6,1 1,-1 685,1-688</inkml:trace>
</inkml:ink>
</file>

<file path=ppt/ink/ink1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47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1,'-30'11,"1"1,0 1,1 1,1 2,0 1,1 1,-20 18,42-32,0-1,1 1,-1 0,1 0,0 0,0 1,0-1,1 1,-1 0,1 0,1 0,-1 0,1 0,-1 0,1 0,1 0,-1 0,1 1,0-1,0 0,0 1,1-1,0 0,0 0,0 0,1 0,-1 0,1 0,1 0,-1 0,1-1,-1 1,1-1,0 0,1 0,0 1,1 2,1 0,0 0,1-1,-1 1,1-1,1-1,-1 1,1-1,0-1,0 1,0-2,1 1,-1-1,1 0,0 0,0-1,0-1,0 0,0 0,4 0,42-2,-31 0</inkml:trace>
</inkml:ink>
</file>

<file path=ppt/ink/ink1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55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44,'260'-12,"-66"-7,-155 11,40 3,-73 9</inkml:trace>
</inkml:ink>
</file>

<file path=ppt/ink/ink1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55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29,'38'4,"32"-2,14-2,-3-1,-10-1,-8-4,-10-1,-8 0,-8 2,-6 1,-7 2</inkml:trace>
</inkml:ink>
</file>

<file path=ppt/ink/ink1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55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626 0,'-45'13,"0"2,1 2,1 2,1 2,0 2,-1 3,11-7,1 2,1 0,1 2,1 2,1 0,-19 25,35-38,0 1,2 1,-1 0,2 1,0-1,1 1,0 1,1 0,1-1,1 2,0-1,1 0,0 1,2 0,0-1,1 4,1-11,1 0,0-1,0 1,1-1,0 1,1-1,0 0,0 0,0 0,1-1,1 1,-1-1,1-1,0 1,1-1,-1 0,1 0,0-1,1 0,0 0,-1-1,1 0,1 0,-1-1,0 0,1 0,0-1,-1 0,1-1,0 0,0 0,4-1,47 6,0-3,0-3,0-2,0-3,-1-3,47-12,23-25,-105 37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4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1 201,'43'-14,"38"-10,11-1,-2-1,-5 4,-9 1,-11 4,-9 5,-2 0,-7 1,-2 4,-3 2,-4 2,-9 1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4:22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11 409,'0'4,"4"10,2 6,-1 4,-1 7,-1 1,-1 0,-5-2,2-1,1-2,1-10,4-7,1-10,0-9,-1-7,-2-9,-1 0</inkml:trace>
  <inkml:trace contextRef="#ctx0" brushRef="#br0" timeOffset="249.957">11 46,'-4'-4,"-1"3,3 5,4 3</inkml:trace>
  <inkml:trace contextRef="#ctx0" brushRef="#br0" timeOffset="479.931">229 288,'10'9,"0"0,1-1,0 0,1 0,-1-1,2-1,-1 0,0 0,1-2,0 1,12 1,-20-4,0-1,1 0,-1 0,1-1,-1 1,1-1,0 0,-1 0,1-1,-1 0,1 0,-1 0,1-1,-1 0,0 0,0 0,0 0,0-1,0 0,0 0,-1 0,0-1,1 1,-1-1,0 0,-1 0,1-1,-1 1,2-4,-3 3,0 1,-1-1,0 1,0-1,0 1,0-1,-1 0,0 0,0 1,0-1,-1 0,1 1,-1-1,0 0,0 1,-1-1,0 1,1 0,-1-1,-1 1,1 0,-1 0,1 0,-1 1,0-1,-1 1,1-1,0 1,-1 0,0 0,0 1,0-1,0 1,0 0,0 0,-1 0,1 1,-1-1,1 1,-1 0,1 0,-1 1,0-1,0 1,1 0,-1 0,0 1,1 0,-1-1,-2 2,-3 0,1 0,-1 1,1-1,0 2,0 0,0 0,0 0,0 1,1 0,0 1,0 0,1 0,0 1,0 0,0 0,1 0,0 1,0 0,1 0,0 1,0 0,1-1,0 2,1-1,0 0,0 1,1-1,0 1,-2 9,0 0,2 0,0 0,1 1,1-1,0 0,2 1,0-1,1 0,1 0,1 0,0-1,2 1,1 0,-6-13,1 1,1-1,-1 0,1 0,0 0,1-1,-1 1,1-1,0 0,0-1,1 1,-1-1,1 0,0 0,0-1,0 1,1-1,-1-1,1 1,0-1,-1-1,1 1,0-1,0 0,0 0,0-1,0 0,0-1,0 1,0-1,0 0,0-1,0 0,0 0,-1 0,1-1,-1 0,0-1,1 1,86-65,-69 41</inkml:trace>
  <inkml:trace contextRef="#ctx0" brushRef="#br0" timeOffset="889.936">833 192,'-69'156,"68"-152,-1 0,1 0,0 0,1 1,-1-1,1 0,-1 1,1-1,1 0,-1 1,0-1,1 0,0 1,0-1,1 0,-1 0,1 0,0 0,0 0,0 0,0-1,1 1,-1-1,1 1,0-1,0 0,0 0,1 0,-1-1,1 1,-1-1,1 0,0 0,0 0,0 0,0-1,0 1,8-2,0-1,0 0,0 0,0-1,0-1,0 0,-1 0,1-1,-1-1,0 0,0 0,-1-1,0 0,0-1,0 0,-1-1,0 0,0-1,-1 1,1-3,6-2,87-93,-100 106,0 1,0-1,0 0,-1 0,1 1,0-1,0 1,-1-1,1 1,0 0,-1-1,1 1,-1 0,1 0,-1 0,1 1,-1-1,0 0,1 0,-1 1,0-1,0 1,0-1,0 1,0-1,0 1,-1 0,1 0,-1-1,1 1,-1 0,1 0,-1-1,0 1,0 0,0 0,0 0,0-1,0 1,-1 1,8 17,-3-12,2-1,-1 1,1-1,0 0,0-1,1 0,-1 0,2 0,-1-1,1 0,-1 0,1-1,0 0,1-1,-1 1,1-1,0-1,-1 0,1 0,0-1,0 0,0-1,0 1,0-2,0 1,0-1,0-1,0 0,0 0,0-1,-1 0,1 0,-1-1,0 0,0 0,0-1,-1 0,0 0,0-1,0 0,4-5,4 0,0-1,-1-1,-1 0,0-1,0 0,-2-1,1 0,-2-1,0 0,-1-1,-1 0,-1 0,0-1,-1 0,-1 0,0-1,-2 1,0-1,-1 0,-1-2,-1-3</inkml:trace>
</inkml:ink>
</file>

<file path=ppt/ink/ink1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2:01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57,'-5'-5,"1"0,-1 0,-1 0,1 1,-1 0,1 0,-1 1,-1-1,1 1,0 1,-1-1,1 1,-1 0,1 1,-1-1,0 1,0 0,0 1,0 0,0 0,0 1,0-1,1 2,-1-1,0 1,1 0,-1 0,1 0,-1 1,-1 1,-8 2,1 0,-1 0,1 1,1 1,-1 1,1 0,1 1,0 0,-5 6,16-15,1 1,0 0,-1-1,1 1,0 0,0 0,0 0,0 0,1 0,-1 0,0 0,1 0,-1 0,1 0,0 0,0 0,0 1,0-1,0 0,0 0,0 0,1 0,-1 0,1 0,0 0,-1 0,1 0,0 0,0 0,0 0,1 0,-1-1,0 1,1 0,-1-1,1 1,-1-1,1 0,0 1,1 0,80 39,85 7,-165-47,0 0,-1 0,1 0,0 0,-1 0,1 0,-1 1,0-1,1 1,-1 0,0-1,0 1,0 0,0 0,0 1,0-1,-1 0,1 1,-1-1,1 1,-1-1,0 1,0 0,0-1,-1 1,1 0,-1 0,1 0,-1-1,0 1,0 0,0 0,0 0,-1 0,1-1,-1 1,0 0,0 0,0-1,0 1,0-1,0 1,-1-1,1 1,-1-1,0 0,1 1,-1-1,0 0,-3 1,-9 10,0-2,-1 1,-1-2,0 0,0-1,-1-1,0 0,0-1,-1-1,0-1,-7 1,-26 11,45-15,-95 17,100-19,0-1,0 1,1 0,-1-1,0 1,0 0,0-1,1 1,-1-1,0 0,1 1,-1-1,0 0,1 1,-1-1,1 0,-1 1,1-1,-1 0,1 0,0 0,-1 0,1 1,0-1,0 0,-1 0,1 0,0 0,0 0,0 0,0 0,0 1,0-1,1 0,-1 0,0 0,0 0,1 0,-1 0,0 1,1-1,-1 0,1 0,-1 1,1-1,-1 0,1 0,0 1,-1-1,1 1,0-1,-1 1,1-1,0 1,0-1,0 1,-1-1,1 1,0 0,0 0,15-14</inkml:trace>
</inkml:ink>
</file>

<file path=ppt/ink/ink1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36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238 1,'-28'34,"2"2,1 1,1 1,3 1,1 1,2 1,2 1,1 0,3 1,-2 14,8-30,1 0,1 0,2 1,0-1,2 1,1-1,2 1,0-1,2 0,5 15,-5-28,0 0,1-1,1 0,0 0,1 0,1-1,-1-1,2 1,0-1,0-1,1 1,54 11,-43-20</inkml:trace>
  <inkml:trace contextRef="#ctx0" brushRef="#br0" timeOffset="1569.608">2356 85,'28'83,"-4"1,-3 2,-5 0,-2 1,-1 53,-13-126,0 0,-1 0,0 0,-1 0,-1 0,0 0,-1 0,-1-1,0 1,0-1,-1 0,-1-1,0 0,-1 0,0 0,-1-1,-1 0,1-1,-1 0,-1-1,-2 2,-34 24,24-21</inkml:trace>
  <inkml:trace contextRef="#ctx0" brushRef="#br0" timeOffset="44329.678">1282 198,'0'9,"-9"14,-4 11,-4 6,-4 5,-3 0,-3 1,-5 4,-4-3,6-4,3-5,1-4,4-3,3-2,3-1,5-1,-1-4,2-7</inkml:trace>
  <inkml:trace contextRef="#ctx0" brushRef="#br0" timeOffset="44615.854">746 198,'99'96,"4"-5,4-4,11-1,72 79,-172-147</inkml:trace>
</inkml:ink>
</file>

<file path=ppt/ink/ink1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1:47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146 536,'-18'19,"2"2,0 0,0 0,2 2,1 0,1 0,1 1,1 0,-5 21,14-43,0 0,1 1,-1-1,1 0,-1 1,1-1,0 0,0 1,0-1,0 0,0 1,1-1,-1 0,1 1,-1-1,1 0,0 0,0 0,0 0,0 1,0-1,0 0,1-1,-1 1,1 0,-1 0,1-1,0 1,0-1,0 1,-1-1,1 0,1 0,-1 1,0-2,0 1,0 0,0 0,1-1,-1 1,0-1,1 0,0 1,8 0,-1 0,1-1,0 0,0-1,-1 0,1 0,0-1,-1-1,1 0,-1 0,0-1,0 0,0-1,-1 0,1 0,-1-1,-1-1,1 1,-1-1,0-1,-1 0,1 0,-2 0,7-9,-10 11,0 0,0 0,0-1,-1 1,0-1,0 1,-1-1,0 0,0 1,0-1,-1 0,0 0,0 0,-1 1,0-1,0 0,0 1,-1-1,0 1,-1-1,1 1,-1 0,0 0,-1 0,1 0,-1 0,0 1,-1 0,1 0,-1 0,0 0,0 1,-1 0,1 0,-1 0,0 1,0 0,0 0,-1 0,1 1,-1 0,1 0,-1 1,0 0,1 0,-1 0,0 1,-3 0,-10 5</inkml:trace>
  <inkml:trace contextRef="#ctx0" brushRef="#br0" timeOffset="400.51">767 451,'-15'4,"1"0,-1 1,1 1,0 0,0 0,1 2,0 0,0 0,-10 10,22-18,0 1,0 0,-1 0,1 0,0 0,0 0,0 0,0 0,0 0,1 0,-1 1,0-1,0 0,1 0,-1 1,1-1,-1 1,1-1,-1 0,1 1,0-1,0 1,0-1,0 1,0-1,0 1,0-1,0 1,1-1,-1 0,1 1,-1-1,1 1,-1-1,1 0,0 1,0-1,-1 0,1 0,0 0,0 0,0 0,0 1,61 32,-39-23,-19-10,0 1,0 0,0 1,0-1,-1 1,1-1,-1 1,0 0,0 0,0 1,0-1,0 1,-1-1,1 1,-1 0,0 0,0 0,-1 0,1 0,-1 0,0 1,0-1,0 0,-1 1,1-1,-1 1,0-1,0 1,-1-1,0 0,1 1,-1-1,-1 0,1 0,-1 1,1-1,-1 0,0 0,-1-1,1 1,-1 0,-1 1,-2 2,-2-1,1 0,0 0,-1-1,0 0,-1 0,1-1,-1 0,0 0,0-1,0 0,0 0,0-1,-1-1,1 0,-1 0,1 0,-4-2,-12 2</inkml:trace>
  <inkml:trace contextRef="#ctx0" brushRef="#br0" timeOffset="1162.491">1218 112,'-27'25,"2"0,0 2,2 1,1 1,2 1,0 0,2 2,1 0,2 1,1 0,-6 28,15-47,2 0,0 1,1-1,0 0,1 1,1 0,0-1,1 1,1-1,0 1,1-1,0 0,1 0,1 0,0-1,1 1,1-1,0 0,0-1,1 0,1 0,0-1,1 0,4 4,61 21,-52-32</inkml:trace>
  <inkml:trace contextRef="#ctx0" brushRef="#br0" timeOffset="5088.359">3391 0,'27'46,"-2"0,-3 2,-1 0,-3 2,-1 0,-3 1,6 43,-17-78,0-1,-2 1,0-1,0 1,-1-1,-1 1,-1-1,0 1,-1-1,-1 0,0 0,-1 0,-1 0,0-1,-1 0,0 0,-6 6,-3 2,-1 0,-2-1,0-2,-1 1,-1-2,-1-1,0-1,-1 0,-1-2,-21 10,-7 1,33-16</inkml:trace>
  <inkml:trace contextRef="#ctx0" brushRef="#br0" timeOffset="34791.956">2460 85,'-87'86,"4"5,3 3,-19 37,62-76,-2-2,-3-2,-35 34,49-68,17-16</inkml:trace>
  <inkml:trace contextRef="#ctx0" brushRef="#br0" timeOffset="35011.405">1755 198,'38'33,"37"26,15 8,-3-4,-6-6,-8-14,-11-9,-12-6,-4-7,-6-3,-4-4,-4 0,-2-2,-2 1,-1-1,-4-2</inkml:trace>
</inkml:ink>
</file>

<file path=ppt/ink/ink1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2:01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40 452,'-5'29,"-6"14,-2 5,2-6</inkml:trace>
  <inkml:trace contextRef="#ctx0" brushRef="#br0" timeOffset="1">68 57</inkml:trace>
  <inkml:trace contextRef="#ctx0" brushRef="#br0" timeOffset="2">266 791,'128'-198,"-61"77,-65 121,0 0,-1 0,1 0,-1 0,1 0,-1 0,1 1,-1-1,1 0,-1 1,1-1,-1 1,1 0,-1-1,1 1,-1 0,0 0,0 0,1 0,-1 0,0 0,0 0,0 1,0-1,0 0,0 0,-1 1,1-1,0 1,-1-1,1 1,-1-1,1 1,-1-1,0 1,1-1,-1 1,0-1,0 1,0-1,-1 1,1 0,0-1,0 1,3 9,-1-4,0 0,1-1,0 1,0-1,0 0,0 0,1 0,0-1,1 1,-1-1,1 0,0 0,0-1,0 1,1-1,0 0,0 0,0-1,0 0,0 0,1-1,-1 1,1-1,0-1,-1 1,1-1,0 0,0-1,0 0,0 0,0 0,0-1,0 0,-1 0,7-2,-7-2,0 0,-1 0,0 0,1-1,-2 1,1-1,-1-1,1 1,-2 0,1-1,-1 0,0 0,0 0,-1 0,0 0,1-7,9-21,-5 16</inkml:trace>
  <inkml:trace contextRef="#ctx0" brushRef="#br0" timeOffset="3">1140 1,'-21'29,"0"1,2 1,1 1,2 0,1 2,1-1,2 2,2 0,1 0,1 1,3 0,0 0,2 30,2-59,1 0,0 1,1-1,0 0,0 0,1 0,-1 1,2-1,-1-1,1 1,0 0,0-1,1 1,0-1,0 0,0 0,1-1,0 1,0-1,0 0,1 0,-1-1,1 1,1-2,-1 1,0 0,1-1,0 0,-1-1,1 0,0 0,1 0,5 0,15 1,-3-3</inkml:trace>
  <inkml:trace contextRef="#ctx0" brushRef="#br0" timeOffset="26623.51">1847 114,'-166'229,"32"-63,1-31,123-126,3-4</inkml:trace>
  <inkml:trace contextRef="#ctx0" brushRef="#br0" timeOffset="26890.266">1480 85,'12'31,"1"0,1-1,2 0,2-2,0 0,2 0,0-2,2-1,1 0,4 0,-7-7,2-1,1-1,0-1,1-1,0-1,5 1,-8-4,-4 1</inkml:trace>
</inkml:ink>
</file>

<file path=ppt/ink/ink1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2:2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1 565,'38'0,"18"0,4 0,-4 0,-10-5,-10-1,-9-1</inkml:trace>
  <inkml:trace contextRef="#ctx0" brushRef="#br0" timeOffset="233.314">283 226,'-9'38,"-9"33,-1 8,3-5,9-9,6-11,3-11,5-6,2-6,5-8,-1-8</inkml:trace>
  <inkml:trace contextRef="#ctx0" brushRef="#br0" timeOffset="847.169">594 395,'-17'19,"1"1,1 0,1 0,1 2,0 0,2 0,1 1,0 0,2 1,1 0,1 0,-3 22,9-43,0 0,0 1,0-1,0 0,0 1,1-1,-1 0,1 1,0-1,0 0,1 0,-1 0,1 0,-1 0,1 0,0 0,0 0,0-1,0 1,1-1,-1 1,1-1,-1 0,1 0,0 0,0 0,0-1,0 1,0-1,0 0,0 0,1 0,-1 0,5 1,-1-1,1 0,0 0,0-1,0 0,0 0,-1-1,1 0,0 0,0-1,-1 0,1 0,5-3,2-4,0-1,0 0,-1 0,-1-2,0 0,0 0,-1-1,-1-1,0 0,-1-1,5-9,31-37,-30 44,0-1,-1-1,0 0,-2-1,0 0,-1-1,-1 0,-1-1,-1 0,-2-1,0 0,-1 0,-1 0,-1-1,-1 0,-1 0,-1-4,-1 23,-1 0,1 0,-1 0,0 0,0 0,0 0,-1 0,1 1,-1-1,0 0,-1 1,1 0,-1-1,0 1,0 0,0 0,-1 1,1-1,-1 1,0 0,0 0,0 0,0 0,0 1,-1-1,0 1,1 0,-1 1,0-1,0 1,1 0,-1 0,0 0,0 1,0 0,0 0,0 0,0 0,0 1,-1 0,-8 6,1 0,1 1,-1 1,2 0,-1 1,1 0,0 0,1 1,0 1,1-1,1 2,0-1,0 1,1 0,1 1,0 0,1 0,0 0,1 0,1 1,0 3,-4 23,2 1,2 0,2 0,1 0,6 28,22 93,2 42,-38-54,8-139</inkml:trace>
  <inkml:trace contextRef="#ctx0" brushRef="#br0" timeOffset="1211.097">1186 1,'18'21,"-1"1,0 0,-2 2,-1 0,-1 0,9 23,-12-22,-1 1,-1 0,-1 0,-2 0,0 1,-2 0,-1 0,-1 0,-1 0,-2 0,0-1,-2 1,-1 0,-1-1,-1 0,-2 0,0-1,-2 0,-1-1,0 0,-7 7,-114 162,118-179,2-4</inkml:trace>
  <inkml:trace contextRef="#ctx0" brushRef="#br0" timeOffset="3993.834">1496 875,'-19'34,"-21"20,-8 2,-1-5,3-11,5-7,4-9,4-4,7-6</inkml:trace>
</inkml:ink>
</file>

<file path=ppt/ink/ink1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2:39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35 650,'-8'25,"1"0,1 1,1 0,1 0,1 0,2 1,1-1,1 15,-1-33,0 0,1 0,-1 0,1 0,1-1,0 1,0 0,0-1,1 1,0-1,1 0,-1 0,1 0,1-1,-1 1,1-1,0 0,0 0,1-1,0 0,0 0,0 0,1-1,0 1,0-1,-1-4,-1 1,1-1,-1-1,1 1,-1-1,1 0,-1 0,1 0,-1-1,0 0,0 0,0 0,0-1,0 1,0-1,0 0,-1-1,0 1,0-1,0 0,0 0,0 0,1-3,17-14,90-75,-110 96,-1-1,0 0,1 1,-1-1,1 1,-1-1,1 1,-1-1,1 1,0 0,-1 0,1 0,-1 0,1 0,-1 0,1 1,-1-1,1 0,-1 1,1-1,-1 1,1 0,-1-1,1 1,-1 0,0 0,0 0,1 0,-1 0,0 0,0 0,0 0,0 0,0 1,0-1,0 0,-1 1,1-1,0 2,23 68,-18-49,-6-17,1 0,0 0,1-1,-1 1,1-1,0 1,0-1,1 0,-1 0,1 0,0 0,0 0,0 0,0-1,1 0,0 1,-1-1,1-1,0 1,0 0,1-1,-1 0,0 0,1 0,0-1,-1 0,1 1,0-1,-1-1,1 1,3-1,2-2,1 0,-1 0,0-1,0-1,0 0,0 0,-1-1,0 0,0 0,0-1,0 0,-1-1,0 0,-1 0,1-1,-1 0,-1 0,0-1,0 0,0 0,-1 0,-1 0,3-8,3-1,-1 1,-1-2,0 1,-2-1,0 0,-1 0,-1 0,-1-1,0-1,-2-4</inkml:trace>
  <inkml:trace contextRef="#ctx0" brushRef="#br0" timeOffset="1119.03">1136 0,'-36'200,"-9"198,42-354,2-1,2 1,1-1,3 1,1-1,12 42,-18-83,0 1,0 0,1-1,-1 1,1-1,-1 1,1-1,0 1,0-1,0 1,1-1,-1 0,0 0,1 1,-1-1,1 0,0 0,0-1,0 1,0 0,0-1,0 1,0-1,1 1,-1-1,0 0,1 0,-1 0,1 0,-1-1,1 1,0-1,-1 1,1-1,-1 0,1 0,0 0,-1-1,1 1,-1 0,2-1,7-6,0 1,0-2,-1 1,-1-2,1 1,-1-1,0 0,-1-1,0 0,0-2,32-35,-31 38,-9 6,1 1,0-1,0 1,1 0,-1 0,0 0,1-1,0 1,-1 0,1 1,0-1,0 0,0 1,0-1,0 1,0-1,0 1,1 0,-1 0,0 0,1 0,-1 0,1 1,-1-1,1 1,-1-1,1 1,-1 0,1 0,0 0,-1 1,1-1,-1 0,1 1,-1 0,1 0,-1-1,0 1,1 1,-1-1,0 0,0 1,1 0,27 57,-29-52,1-1,0 1,0-1,1 1,0-1,0 0,0 0,1-1,0 1,0-1,1 0,-1 0,1 0,0 0,0-1,1 0,-1 0,1 0,0-1,0 0,0 0,0 0,1-1,-1 0,1 0,2-1,6-3,1 0,0-2,-1 0,1-1,-1 0,-1-2,1 1,-1-2,0 0,0-1,-1 0,-1-1,1 0,-2-1,10-10,26-52,-46 71,0 0,0 0,-1 0,1 0,-1-1,1 1,-1 0,0 0,0-1,0 1,0 0,-1 0,1-1,-1 1,1 0,-1 0,0 0,1 0,-1 0,0 0,-1 0,1 0,0 0,0 0,-1 0,1 1,-1-1,0 1,1-1,-1 1,0-1,0 1,0 0,0 0,0 0,-1 0,-2-1,1 1,0 0,-1 0,1 0,-1 1,1 0,0 0,-1 0,1 0,-1 0,1 1,-1 0,1 0,0 0,-1 1,1-1,0 1,0 0,0 0,0 1,1-1,-1 1,1 0,-1 0,1 0,0 0,0 0,0 1,0 0,-6 8,0 0,1 0,0 0,1 1,1 0,0 0,0 1,-1 7,5-15,0 0,0 0,0 0,1 0,0 1,0-1,1 0,-1 0,1 1,1-1,-1 0,1 0,0 1,1-1,-1 0,1 0,0 0,1 0,0-1,-1 1,2-1,-1 1,1-1,0 0,0-1,0 1,0-1,1 1,0-1,0 0,0-1,0 0,1 1,-1-2,1 1,0-1,0 1,0-2,2 2,23 1,0-2,0 0,0-2,0-2,0 0,0-2,-1-2,0-1,3-1,4-6,1-1,-2-2,0-2,-1-1,-1-2,-1-1,23-22,-33 27,-2-1,-1-1,0-1,-1-1,-2-1,0 0,-1-1,-2-1,0 0,-2-1,0 0,-2-1,1-10,-9 35,-1-1,0 1,0 0,0-1,-1 0,1 1,0-1,-1 1,0-1,0 0,1 1,-2-1,1 0,0 1,0-1,-1 1,0-1,1 1,-1-1,0 1,0-1,0 1,-1-1,1 1,0 0,-1 0,0 0,1 0,-1 0,0 0,0 0,0 1,0-1,-1 1,1-1,0 1,0 0,-1 0,1 0,-1 0,1 0,-1 0,0 1,0 0,-10 1,0 2,0 0,0 0,0 1,0 1,1 0,0 1,0 0,0 1,1 0,0 1,1 0,-1 0,2 2,-1-1,1 1,0 0,1 1,-3 5,9-14,1-1,-1 1,0-1,1 1,-1 0,1 0,0 0,-1 0,1 0,0 0,0 0,0 0,0 0,1 0,-1 0,1 1,-1-1,1 0,0 1,0-1,0 0,0 1,0-1,0 0,1 0,-1 1,1-1,0 0,-1 0,1 0,0 0,0 0,0 0,1 0,-1 0,0 0,1 0,-1 0,3 0,7 2,0-2,0 1,0-2,0 1,1-2,-1 1,0-2,1 1,-1-2,0 1,0-2,0 1,0-1,1-1,17-3,20-8,-39 12,0-1,-1 1,1 0,0 1,0 0,1 1,-1 0,0 1,0 0,7 1,-13 1,1 1,-1-1,1 1,-1 0,0 0,-1 1,1-1,0 1,-1 0,0 0,0 0,0 0,0 1,-1-1,1 1,-1-1,-1 1,1 0,0 0,-1 0,0 0,0 0,-1 0,0 0,1 0,-2 0,1 0,0 0,-1 1,-1 0,12 67,-5-67,1 0,0 0,0-1,0 0,0 0,1-1,0 0,0 0,0 0,0-1,1 0,-1 0,1-1,0 0,0-1,-1 1,1-1,0-1,0 0,5 0,6-1,0 0,0-2,-1 0,1-1,-1-1,1 0,-1-2,-1 0,1-1,-2 0,1-2,12-9,-18 13,0 0,-1-1,0-1,0 0,-1 0,0-1,0 0,-1-1,0 0,-1 0,0 0,0-1,-1 0,-1-1,0 1,0-1,-1 0,-1 0,0 0,-1-1,1-7,-3 16,0 0,-1 0,0 1,0-1,0 0,0 1,0-1,-1 1,1-1,-1 1,0 0,0-1,0 1,-1 0,1 0,-1 1,1-1,-1 1,0-1,0 1,0 0,-1 0,1 0,0 0,-1 1,1-1,-1 1,1 0,-1 0,0 0,0 1,1-1,-1 1,0 0,0 0,0 0,1 0,-1 1,0 0,1 0,-1 0,0 0,1 0,-1 1,1-1,-1 1,1 0,-3 2,-5 3,0 1,0 1,0 0,1 0,1 1,0 0,0 1,1 0,0 0,1 1,0 0,1 0,0 1,1 0,0 0,1 0,1 0,0 1,1-1,0 1,1-1,1 1,0 5,1-8,0-1,1 0,0 1,0-1,1 0,1-1,-1 1,2 0,-1-1,1 0,1 0,0 0,0-1,0 0,1 0,1-1,-1 1,1-2,0 1,1-1,-1 0,1-1,0 0,8 3,9 3,-1-1,1-1,0-2,1 0,0-2,0-1,0-1,26-1,-17-2,-5 0</inkml:trace>
</inkml:ink>
</file>

<file path=ppt/ink/ink1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2:42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602 66,'-2'-4,"0"0,0 0,0 0,0 0,-1 1,1-1,-1 1,0 0,0-1,0 1,-1 1,1-1,-1 0,0 1,1 0,-1 0,0 0,0 0,0 0,-1 1,1 0,0 0,0 0,-1 0,1 1,-1 0,1 0,-1 0,-7 0,0 1,-1 0,1 0,0 2,0-1,0 1,0 1,1 0,-8 5,-11 4,1 2,0 1,2 2,-1 0,2 2,1 1,0 1,2 1,1 1,0 1,2 0,-8 15,22-28,0-1,1 1,1-1,-1 1,2 0,0 1,0-1,1 1,1-1,0 1,1 0,0-1,1 1,0 0,1-1,0 1,1-1,1 0,0 0,0 0,1 0,1-1,0 0,0 0,1 0,1-1,0 0,0-1,1 1,0-2,1 1,6 4,9 0,2 0,0-1,0-2,0-1,2-1,-1-1,1-2,-1 0,1-2,1-2,-1 0,0-2,0-1,0-2,0 0,-1-2,11-4,210-65,-225 67</inkml:trace>
  <inkml:trace contextRef="#ctx0" brushRef="#br0" timeOffset="816.661">1447 263,'370'0,"-151"-34,-201 33</inkml:trace>
  <inkml:trace contextRef="#ctx0" brushRef="#br0" timeOffset="1064.812">1476 603,'48'4,"35"2,13 0,-5-1,-13-1,-11-2,-11-1,-11-1,-8 0,-5 0,-9 0</inkml:trace>
</inkml:ink>
</file>

<file path=ppt/ink/ink1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2:46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464 5,'-10'0,"-3"-2,-1 1,0 0,0 1,0 0,0 1,0 1,0 0,1 1,-1 1,1 0,0 1,0 0,0 1,1 0,-1 1,2 0,-1 1,1 0,0 1,0 2,-4 11,1 2,1-1,2 2,0 0,2 0,0 1,2 0,1 0,1 1,0 9,5-36,-20 311,1-115,-5-80,9-30,17-84,0 1,0-1,0 0,0 0,1 0,-1-1,1 1,-1-1,1 1,-1-1,1 0,0 0,-1 0,1 0,0 0,0-1,0 1,0-1,0 0,0 0,0 0,0 0,-1 0,1-1,0 1,0-1,0 0,0 0,-1 0,1 0,0 0,0-1,1 1,109-31,-79 20,0 2,1 2,0 1,0 2,25-1,-4 6,-32 0</inkml:trace>
  <inkml:trace contextRef="#ctx0" brushRef="#br0" timeOffset="2756.134">718 1162,'314'-399,"-118"130,-195 267,0 0,0 1,0-1,0 0,1 0,-1 1,1-1,-1 1,1-1,-1 1,1 0,0 0,-1 0,1 0,0 0,0 0,0 0,0 0,0 1,0-1,0 1,0 0,0-1,0 1,0 0,0 0,1 0,-1 0,0 1,0-1,0 1,0-1,0 1,0 0,0-1,0 1,-1 0,1 0,0 1,0-1,-1 0,1 0,-1 1,1-1,-1 1,1 0,-1-1,35 121,-31-89,77 294,-52-226,-24-65,-6-35,0-1,0 1,-1-1,1 1,0-1,0 1,0-1,-1 0,1 1,0-1,0 1,-1-1,1 0,0 1,-1-1,1 0,-1 1,1-1,0 0,-1 0,1 1,-1-1,1 0,-1 0,1 0,0 0,-1 1,1-1,-1 0,1 0,-1 0,1 0,-1 0,1 0,-1 0,1 0,-1-1,1 1,-1 0,1 0,-1 0,1 0,0-1,-1 1,1 0,-1 0,1-1,0 1,-1 0,1-1,0 1,-1 0,1-1,0 1,-1-1,1 1,0 0,0-1,0 1,-1-1,1 1,0-1,0 1,0-1,0 1,0-1,0 1,0-1,0 1,0-1,-13-14,-23-26,0 2,-3 2,-1 1,-42-29,68 55,-1 1,1 0,-1 1,-1 1,1 0,-1 1,-1 1,1 1,-1 0,1 1,-1 1,0 0,-9 1,-2 1,4 1</inkml:trace>
  <inkml:trace contextRef="#ctx0" brushRef="#br0" timeOffset="3237.971">1594 288,'158'-69,"-80"55,-76 14,-1 0,1 0,-1 0,1 1,0-1,-1 0,1 0,-1 1,1-1,-1 1,1 0,-1-1,1 1,-1 0,0 0,1 0,-1 0,0 0,0 0,0 0,0 0,0 1,0-1,0 0,0 0,0 1,0-1,-1 1,1-1,-1 1,1-1,-1 1,1-1,-1 1,0 0,0-1,0 1,0-1,0 1,0 0,0-1,-1 1,1-1,-1 1,1-1,-1 1,-2 7,0 0,-1 0,0 0,-1 0,0-1,-1 0,1 0,-1 0,-1-1,0 0,0 0,0-1,0 1,-3-1,-41 45,51-51,-1 1,1-1,-1 1,1 0,-1-1,1 1,-1 0,1-1,0 1,-1 0,1 0,0-1,0 1,-1 0,1 0,0 0,0 0,0-1,0 1,0 0,0 0,0 0,0-1,1 1,-1 0,0 0,0 0,1-1,-1 1,1 0,-1-1,0 1,1 0,-1-1,1 1,-1 0,1-1,0 1,-1-1,1 1,0-1,-1 1,1-1,0 0,-1 1,1-1,0 0,0 1,0-1,-1 0,1 0,0 0,0 0,0 0,-1 0,1 0,0 0,0 0,0 0,59 4,-55-5,257-2,-238 3</inkml:trace>
  <inkml:trace contextRef="#ctx0" brushRef="#br0" timeOffset="3490.127">2073 739,'33'5,"27"1,6 0,-2-6,-8-3,-8-1,-8 1,-5 0,-5-4,-1-6,-7 0</inkml:trace>
  <inkml:trace contextRef="#ctx0" brushRef="#br0" timeOffset="3721.915">2412 372,'-10'43,"-3"24,1 10,2-3,3-9,3-12,2-9,1-7,1-6,0-3,1-1,-1-1,1 0,-1-4</inkml:trace>
</inkml:ink>
</file>

<file path=ppt/ink/ink1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2:50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57 621,'0'43,"0"38,0 11,0-6,0-13,0-9,0-11,0-9,0-8,0-4,0-4,0-1,0-6</inkml:trace>
  <inkml:trace contextRef="#ctx0" brushRef="#br0" timeOffset="482.792">1 621,'255'-50,"-252"49,1-1,0 1,-1 1,1-1,0 0,0 1,-1 0,1 0,0 0,0 0,0 1,-1 0,1-1,0 1,-1 0,1 1,-1-1,1 1,-1 0,0-1,1 2,-1-1,0 0,0 0,-1 1,1 0,0-1,-1 1,0 0,1 0,-1 1,0-1,-1 0,1 1,-1-1,1 1,-1-1,0 1,0 0,-1 0,1-1,-1 2,-2 9,-1 0,0-1,-1 1,0-1,-1 0,-1 0,0 0,0-1,-2 0,1 0,-2 0,-8 8,-33 55,49-72,0-1,-1 1,1 0,0 0,0 0,0 0,1 0,-1 0,1 0,0 0,0 1,0-1,0 0,0 0,1 0,-1 0,1 0,0 0,0 0,0 0,0 0,1 0,-1-1,1 1,-1 0,1-1,0 0,0 1,0-1,1 0,-1 0,0 0,1 0,-1 0,1 0,0-1,1 1,112 43,-13-9,-101-35,0 0,0 0,0 1,0-1,0 0,0 1,0-1,0 1,0 0,-1-1,1 1,-1 0,1 0,-1 0,0 0,0 0,0 1,0-1,0 0,0 0,-1 1,1-1,-1 0,1 1,-1-1,0 1,0-1,0 0,0 1,-1-1,1 1,0-1,-1 0,0 1,0-1,1 0,-2 0,1 0,0 1,0-1,0 0,-2 0,-4 8,-2-2,1 1,-1-1,0-1,-1 1,0-2,0 1,-1-1,-1 0,-12 8,11-5,0-1,0 0,-1-1,0 0,0-1,-1-1,0 0,0-1,0-1,0 0,-1-1,1 0,-1-2,-6 0,4-6</inkml:trace>
  <inkml:trace contextRef="#ctx0" brushRef="#br0" timeOffset="878.263">734 338,'26'0,"-19"-2,-1 1,0 1,1-1,-1 1,1 0,-1 0,0 1,1 0,-1 0,0 1,0-1,0 1,0 1,0-1,0 1,0 0,-1 0,0 1,1-1,-1 1,0 1,-4-1,0 0,0-1,-1 1,1 0,-1 0,0 0,0 0,-1 0,1 0,-1 0,0 0,0 0,0 0,0 0,0-1,-1 1,0-1,0 1,0-1,0 1,-1-1,1 0,-1 0,0 0,-1 1,-6 9,-22 29,23-32,0 1,1 0,0 0,1 0,0 1,1 0,0 1,1-1,-1 7,5-17,1 1,-1-1,1 0,0 0,0 0,0 0,0 0,0 0,1 0,-1 0,1 0,-1 0,1 0,0 0,-1 0,1 0,0 0,0-1,1 1,-1 0,0-1,1 1,-1 0,1-1,-1 0,1 1,-1-1,1 0,0 0,0 0,0 0,0 0,-1 0,1-1,0 1,0-1,0 1,1-1,-1 0,90 5,-76-6,13 0,-4 0</inkml:trace>
  <inkml:trace contextRef="#ctx0" brushRef="#br0" timeOffset="3236.679">1158 311,'251'0,"-248"1,1-1,-1 1,0 0,0-1,0 2,0-1,0 0,0 0,0 1,0 0,-1-1,1 1,0 0,-1 1,0-1,1 0,-1 1,0-1,0 1,0-1,-1 1,1 0,-1 0,1 0,-1 0,0 0,0 0,0 0,-1 0,1 1,-1-1,0 0,0 4,-11 111,-55 288,56-325,4 1,3 1,4 26,0-22,0-86,-1-1,0 1,1-1,-1 1,0 0,1-1,-1 1,0 0,0 0,0-1,1 1,-1 0,0 0,0-1,0 1,0 0,0 0,-1-1,1 1,0 0,0 0,0-1,-1 1,1 0,0-1,-1 1,1 0,0-1,-1 1,1-1,-1 1,1 0,-1-1,1 1,-1-1,0 0,1 1,-1-1,0 1,1-1,-1 0,0 1,1-1,-1 0,0 0,0 0,1 0,-1 0,0 1,1-1,-1 0,0 0,0-1,1 1,-1 0,0 0,0 0,1 0,-1-1,0 1,1 0,-2-1,-15-5,-1 0,0 1,-1 1,1 1,-1 1,1 0,-1 2,0 0,-17 2,-82 35,96-28</inkml:trace>
  <inkml:trace contextRef="#ctx0" brushRef="#br0" timeOffset="3699.027">1863 0,'-5'5,"-6"11,-1 7,1 6,-3 1,3 2,-4-1,2-1,-2 0,2 0,3-2,-2-4,2-2,1 0,-1-4,0-5</inkml:trace>
  <inkml:trace contextRef="#ctx0" brushRef="#br0" timeOffset="3951.295">2202 28,'-38'34,"-23"20,-5 11,3-1,8-6,9-9,6-7,6-12,9-5,8-3,3 1,3 0,4-3</inkml:trace>
  <inkml:trace contextRef="#ctx0" brushRef="#br0" timeOffset="4314.92">1948 480,'5'-1,"35"-6,-1 1,1 2,0 2,20 1,-59 1,0-1,0 1,0 0,0-1,0 1,0 0,0-1,0 1,0 0,0 0,0 0,0 0,0 0,0 0,1 0,-1 0,0 1,0-1,0 0,0 1,0-1,0 1,0-1,0 1,0-1,-1 1,1 0,0-1,0 1,0 0,-1 0,1 0,0-1,-1 1,1 0,-1 0,1 0,-1 0,1 0,-1 0,0 0,1 0,-1 0,0 0,0 0,0 1,0-1,0 0,0 0,0 0,0 0,0 0,0 0,-1 0,1 0,-1 0,1 0,0 0,-1 0,1 0,-1 0,0 0,1 0,-1-1,0 2,-70 67,59-59,-1 1,2 0,-1 0,1 1,1 1,0 0,1 0,1 1,0 0,0 1,7-13,1-1,-1 1,1 0,-1-1,1 1,-1 0,1 0,0-1,0 1,0 0,0 0,0-1,0 1,1 0,-1 0,1-1,-1 1,1 0,-1-1,1 1,0-1,0 1,0-1,0 1,0-1,0 1,0-1,0 0,1 0,-1 1,1-1,-1 0,0 0,1-1,0 1,-1 0,1 0,-1-1,1 1,0-1,0 1,-1-1,1 0,1 0,83 3,3-22,-63 13</inkml:trace>
</inkml:ink>
</file>

<file path=ppt/ink/ink1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3:11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274 244,'-29'18,"0"2,2 0,1 2,0 0,2 2,0 1,-18 26,36-43,1-1,0 1,0 0,1 1,0-1,0 1,1 0,0 0,1 0,0 0,0 0,1 0,0 1,1-1,0 0,1 1,-1-1,2 0,-1 1,1-1,1 0,0 0,0 0,0-1,1 1,1-1,-1 0,1 0,1 0,0-1,1 0,1-1,0 0,1-1,-1 0,1 0,0-1,0 0,0-1,1 0,-1 0,1-1,0 0,0 0,-1-1,1-1,0 0,0 0,0-1,0 0,4-1,12-7,-1-1,0-1,-1-2,0 0,0-1,-2-1,0-2,-1 0,0-1,-2-1,0-1,-1 0,-1-2,-1 0,-1-1,-1 0,-1-1,9-21,-16 30,0 0,0 0,-2-1,0 0,0 1,-2-1,0 0,-1 0,0-1,-1 1,-1 0,-1 0,0 0,-2-4,2 11,-1 0,1 0,-2 0,1 0,-1 0,0 1,-1 0,0 0,-1 0,1 0,-1 1,-1 0,0 0,1 1,-2 0,1 0,-1 0,0 1,0 1,-1-1,1 1,-1 0,0 1,-7-2,10 4,-1 0,0 0,0 1,0 0,0 0,0 0,0 1,0 0,1 0,-1 1,0 0,1 0,-1 1,1 0,0 0,-1 0,2 1,-1-1,0 2,1-1,0 0,0 1,-3 3,-4 5,0 1,1 0,1 1,0 0,1 0,1 1,0 0,-3 12,-3 15,1 0,2 1,3 0,1 0,2 1,2-1,2 1,2 0,2 0,2-1,2 1,2-1,7 17,68 239,-82-292,0 0,-1 1,-1-1,1 1,-1 0,-1-1,0 1,0-1,0 1,-1-1,0 0,-1 1,0-1,0-1,-1 1,0 0,0-1,-1 0,0 0,0 0,-1 0,0-1,0 0,0 0,-1-1,1 1,-1-2,-5 4,-2-3,3-5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4:21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219 207,'21'65,"-21"-57,2 233,-11 0,-36 206,30-312,-4-9,14-101</inkml:trace>
  <inkml:trace contextRef="#ctx0" brushRef="#br0" timeOffset="449.968">0 570,'4'-28,"1"0,2 0,1 0,1 1,1 0,1 1,1 0,2 1,1 1,0 0,2 0,1 2,0 0,2 1,0 1,19-13,-20 17,0 2,1 0,0 1,1 1,1 1,0 1,0 0,1 2,0 1,0 1,1 1,0 1,0 0,0 2,0 1,20 2,-40 0,1 1,-1-1,1 1,-1 0,0 0,1 0,-1 0,0 1,0-1,-1 1,1 0,0 1,-1-1,0 0,0 1,0 0,0 0,-1 0,1 0,-1 0,0 0,0 1,-1-1,1 1,-1-1,0 1,0 0,0-1,-1 1,0 0,0 2,-37 146,-3-85,-2-2,-3-1,-3-3,-2-2,-13 8,-45 56,104-121,1-1,-1 0,1 1,0 0,0-1,0 1,0 0,0 1,1-1,0 0,-1 1,1 0,0-1,1 1,-1 0,1 0,-1 0,1 0,0 0,1 0,-1 0,1 0,0 1,0-1,0 0,0 0,1 0,0 0,0 0,0 0,0 0,0 0,1 0,0 0,0 0,0-1,0 1,1-1,-1 0,1 1,0-1,0 0,0-1,0 1,1 0,122 46,-112-47,0 0,-1 2,1-1,-1 2,0 0,0 0,-1 1,0 1,0 0,0 1,-1 0,0 1,-1 0,0 1,0 0,-1 0,0 1,-1 0,0 1,2 4,-9-11,1 1,-1-1,-1 1,1-1,-1 1,0-1,0 1,0-1,-1 1,0-1,0 0,-1 1,1-1,-1 0,0 0,0 0,-1 0,0 0,1-1,-2 1,1-1,0 1,-1-1,-1 0,-8 7</inkml:trace>
  <inkml:trace contextRef="#ctx0" brushRef="#br0" timeOffset="839.925">944 1102,'-1'1,"1"0,-1-1,1 1,0 0,-1 0,1-1,0 1,0 0,0 0,-1-1,1 1,0 0,0 0,0 0,0-1,0 1,1 0,-1 0,0-1,0 1,0 0,1 0,-1-1,0 1,1 0,-1 0,0-1,1 1,-1-1,1 1,-1 0,1-1,0 1,-1-1,1 1,-1-1,1 1,0-1,0 0,-1 1,1-1,0 0,0 0,-1 1,1-1,0 0,0 0,-1 0,1 0,0 0,0 0,0 0,-1 0,1 0,0 0,0-1,-1 1,1 0,0-1,0 1,-1 0,1-1,0 1,-1-1,1 1,-1-1,1 1,0-1,15-5,0-1,-1-1,1 0,-2-1,1-1,-1 0,-1-1,0 0,0-1,-1-1,-1 0,0 0,-1-1,0 0,-1-1,-1 0,0-1,3-11,-9 22,-1 0,1 0,-1 1,0-2,-1 1,1 0,-1 0,0 0,0 0,-1 0,0 0,0 0,0 0,0 0,-1 0,1 1,-1-1,0 0,-1 1,1-1,-1 1,0 0,0 0,0 0,-1 0,0 1,1-1,-1 1,0 0,0 0,-1 0,1 1,-1 0,1 0,-1 0,0 0,0 0,0 1,0 0,0 0,0 1,0-1,0 1,0 0,0 0,0 1,0-1,0 1,0 0,-2 1,-4 2,-1 0,1 1,0 0,1 0,-1 1,1 0,0 1,1 1,0-1,0 1,0 1,1 0,1 0,-1 0,1 1,1 0,0 0,0 1,1 0,1 0,0 0,0 0,1 1,0 0,1-1,0 1,1 0,1 0,0 1,-1-3,0 0,1 1,0-1,1 0,0 1,1-1,0 0,0 0,1 0,1 0,-1-1,2 1,-1-1,1 0,1 0,0-1,0 1,0-1,1-1,0 1,1-1,0 0,0-1,0 0,1 0,0-1,0 0,0 0,0-1,1 0,0-1,0 0,6 0,0 0,0-2,0 0,0-1,0 0,0-1,0-1,0-1,0 0,-1-1,1-1,-1 0,0-1,-1-1,1 0,-1-1,5-4,8-10</inkml:trace>
  <inkml:trace contextRef="#ctx0" brushRef="#br0" timeOffset="1269.899">1500 739,'2'6,"0"0,0-1,1 0,-1 1,1-1,0 0,1 0,-1-1,1 1,0-1,0 1,0-1,1-1,0 1,-1 0,1-1,2 1,37 35,14 120,-21-36,-37-122,0 0,0 0,1 0,-1 0,1 0,-1 0,0-1,1 1,-1 0,1 0,0 0,-1-1,1 1,0 0,-1 0,1-1,0 1,0-1,0 1,0-1,-1 1,1-1,0 1,0-1,0 0,0 0,0 1,0-1,0 0,0 0,0 0,0 0,0 0,0 0,0 0,0 0,0-1,0 1,0 0,0-1,0 1,0 0,-1-1,1 1,0-1,0 0,0 1,-1-1,1 0,0 1,0-1,-1 0,1 0,-1 1,1-1,-1 0,1 0,-1 0,1 0,-1 0,0 0,1 0,31-70,-29 63,137-335,-103 263,-27 65</inkml:trace>
</inkml:ink>
</file>

<file path=ppt/ink/ink1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3:11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83,'28'-5,"30"-1,9 0,-2-4,-2 0,-8 2,-3 2,-5 2,-7 1,-5-2,-3-2,-3 2,-1 0,-6 2</inkml:trace>
</inkml:ink>
</file>

<file path=ppt/ink/ink1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3:12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29,'38'5,"32"1,10 0,-1-6,-8-3,-7-1,-9 1,-9 0,-8-4,-5-1,-4 1,-2 2,-1 2,-4 1</inkml:trace>
</inkml:ink>
</file>

<file path=ppt/ink/ink1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3:10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472 453,'-180'17,"22"18,156-35,1 0,-1 0,1 1,-1-1,1 0,0 0,-1 1,1-1,-1 1,1-1,0 1,0 0,-1-1,1 1,0 0,0 0,0 0,0 0,0 0,0 0,0 0,0 0,0 0,0 0,1 1,-1-1,0 0,1 1,-1-1,1 0,0 1,-1-1,1 1,0-1,0 1,0-1,0 0,0 1,0-1,0 1,0-1,1 1,-1-1,1 0,-1 1,1-1,-1 0,1 1,0-1,-1 0,1 0,0 0,0 0,0 1,5 4,0 1,0-1,0-1,1 1,0-1,0 0,0-1,0 1,1-1,0-1,0 0,0 0,2 0,48 24,-56-27,0 1,0 0,0 0,0 0,0 0,-1 1,1-1,0 0,-1 1,1-1,-1 1,0-1,0 1,1 0,-1 0,0-1,0 1,-1 0,1 0,0 0,0 0,-1 0,0 0,1 0,-1 0,0 1,0-1,0 0,0 0,0 0,-1 0,1 0,0 0,-1 0,0 0,1 0,-1 0,0 0,0 0,-1 0,-60 65,55-61,-166 152,170-157,0 0,0 1,0-1,0 1,1 0,-1-1,1 1,-1 0,1 1,0-1,0 0,0 1,0-1,0 1,0 0,1-1,0 1,-1 0,1 0,0 0,0 0,0 0,1 0,-1 0,1 1,0-1,0 0,0 0,0 0,0 0,1 0,-1 1,1-1,0 0,0 0,0 0,0 0,1-1,-1 1,1 0,0 0,-1-1,1 1,2 0,8 3,1-1,0-1,1 0,-1-1,0 0,1-1,0-1,0 0,-1 0,1-2,0 0,0 0,-1-1,1-1,-1 0,0-1,1-1,-2 0,1 0,4-4,-7 4,0 0,0-1,-1 0,0-1,0 0,0-1,-1 0,0 0,0 0,-1-1,0 0,3-8,1 2</inkml:trace>
  <inkml:trace contextRef="#ctx0" brushRef="#br0" timeOffset="368.229">246 1,'17'630,"-10"-546,-3 0,-4 0,-10 72,-26 109,0-71,33-170</inkml:trace>
</inkml:ink>
</file>

<file path=ppt/ink/ink1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3:14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762 319,'-62'73,"51"-56,-22 42,2 1,3 2,-15 50,-32 70,-89 157,162-336,-1 0,1 0,1 0,-1 0,0 1,1-1,-1 1,1-1,0 1,0 0,1-1,-1 1,1 0,0 0,0-1,0 1,0 0,0 0,1-1,0 1,0 0,0-1,0 1,1-1,-1 1,1-1,0 0,0 1,0-1,0 0,1 0,-1-1,1 1,0 0,-1-1,1 1,0-1,1 0,-1 0,3 1,144 24,-119-25,0-1,0-2,0-1,0-2,0-1,-1-1,1-2,18-7,-45 14,-1 1,1-1,-1 0,1 0,-1-1,0 1,0-1,1 1,-1-1,0 0,0 0,-1 0,1-1,0 1,-1-1,0 1,1-1,-1 0,0 0,0 0,-1 0,1 0,0-1,0-1,-2-10</inkml:trace>
  <inkml:trace contextRef="#ctx0" brushRef="#br0" timeOffset="246.2">1 742,'47'0,"46"0,20 0,2 0,-6 0,-10 0,-14 0,-11 0,-9 0,-5 0,-4 0,-6 0,-2 0,-10 0</inkml:trace>
  <inkml:trace contextRef="#ctx0" brushRef="#br0" timeOffset="695.985">1609 771,'-43'12,"0"2,0 2,2 2,0 1,1 3,1 1,1 1,-15 15,39-28,0 0,1 1,1 0,0 1,0 1,2 0,-1 0,-3 9,10-17,1 1,0-1,0 1,1-1,-1 1,2 0,-1 0,1 0,0 0,0 0,1 0,0 0,0 0,1 0,-1 0,2 0,-1 0,1 0,0 0,0 0,1-1,1 2,1-3,-1-1,1 0,1 0,-1 0,1-1,-1 0,1 0,0 0,0-1,0 0,1 0,-1 0,0-1,1 0,-1 0,1-1,-1 0,1 0,-1 0,1-1,-1 0,0 0,1-1,-1 1,0-1,0-1,0 1,0-1,0 0,4-4,31-14,-1-3,-1-1,-1-1,-1-3,-2-1,-1-1,-1-2,-2-2,0-1,21-21,-50 57,-1 1,0 0,1 0,-1 0,0 0,0 0,0 1,0-1,0 0,0 0,0 1,0-1,0 1,-1-1,1 1,0-1,-1 1,0-1,1 1,-1-1,0 1,0 0,1-1,-1 1,0-1,-1 1,1 0,0-1,0 1,-1-1,1 1,-1-1,0 1,1 1,7 163,-1-147</inkml:trace>
  <inkml:trace contextRef="#ctx0" brushRef="#br0" timeOffset="1065.287">1863 1279,'27'-63,"4"0,1 3,4 0,2 3,32-37,-66 89,34-32,-37 36,-1 1,1-1,0 1,0-1,-1 1,1-1,0 1,0 0,-1-1,1 1,0 0,0 0,0-1,0 1,-1 0,1 0,0 0,0 0,0 0,0 0,0 0,-1 1,1-1,0 0,0 0,0 1,-1-1,1 0,0 1,0-1,-1 1,1-1,0 1,-1-1,1 1,0 0,-1-1,1 1,-1 0,1-1,-1 1,1 0,-1 0,0-1,1 1,-1 0,0 0,0 0,1-1,-1 1,0 0,0 0,0 1,2 9,-1 1,-1 0,1 0,-2 0,0 0,0 0,-1 0,0-1,-1 1,-2 2,-8 110,13-119,1 0,-1 0,1 0,0 0,0-1,1 1,-1 0,1-1,0 1,0-1,1 0,-1 0,1 0,0 0,0 0,0 0,1-1,-1 1,1-1,0 0,0 0,0-1,0 1,0-1,1 0,-1 0,1 0,-1-1,1 1,0-1,0 0,0-1,-1 1,1-1,0 0,0 0,0 0,0-1,0 0,-1 0,1 0,0 0,1-1,7-7,1 0,-2 0,1-1,-1-1,-1 0,0-1,0 0,-1-1,-1 1,0-2,-1 0,0 0,-1 0,-1-1,0 0,-1-1,2-4,-1 2</inkml:trace>
  <inkml:trace contextRef="#ctx0" brushRef="#br0" timeOffset="1564.039">2400 404,'28'5,"30"1,13 0,0-6,-7-2,-10-2,-9 0,-8 1,-10 1</inkml:trace>
  <inkml:trace contextRef="#ctx0" brushRef="#br0" timeOffset="1813.055">3048 122,'-10'43,"-2"24,0 5,-3-4,2-10,2-9,4-9,3-6,2-8</inkml:trace>
  <inkml:trace contextRef="#ctx0" brushRef="#br0" timeOffset="2645.074">3669 65,'-13'6,"0"1,0 0,1 1,0 0,0 0,1 2,0-1,1 2,0-1,1 1,0 1,-5 8,5-10,-13 21,0 1,2 1,2 0,1 2,2 0,1 0,2 2,-3 15,-51 304,65-351,-3 23,2 1,0-1,2 1,1-1,1 1,1-1,2 1,1-1,1-1,2 1,0-1,2-1,1 0,1 0,8 12,-6-21,-1 0,2-1,0-1,1-1,1 0,9 5,-9-5,0-2,-6-6</inkml:trace>
  <inkml:trace contextRef="#ctx0" brushRef="#br0" timeOffset="4448.254">4233 94,'0'19,"0"16,0 7,0 1,0-2,0 1,0-1,0-3,-5-3,-1-3,0-2,1-1,2-1,1 0,1 0,0-1,1-4</inkml:trace>
  <inkml:trace contextRef="#ctx0" brushRef="#br0" timeOffset="4949.081">4177 94,'47'-19,"2"3,0 2,1 1,0 4,1 1,0 2,32 2,-81 3,0 0,0 1,0-1,0 1,0-1,0 1,0-1,0 1,0 0,0 0,0 0,0 0,0 1,0-1,0 0,0 1,0 0,0-1,-1 1,1 0,0 0,0 0,0 0,-1 0,1 0,-1 1,1-1,-1 0,1 1,-1-1,0 1,0 0,1-1,-1 1,0 0,-1 0,1 0,0 0,0-1,-1 1,0 0,1 0,-1 0,0 0,0 0,0 0,0 1,0-1,0 0,0 0,-1 1,-8 8,1-1,-2 0,1 0,-1-1,-1 0,1-1,-2 0,1-1,-2 1,-38 27,-14 32,64-66,-1 2,1-1,-1 0,1 0,0 0,0 1,0-1,0 1,0-1,1 0,-1 1,1-1,0 1,0 0,-1-1,1 1,1-1,-1 1,0-1,1 1,-1-1,1 1,0-1,0 1,0-1,0 0,0 0,0 1,1-1,-1 0,1 0,0 0,-1 0,2 0,8 5,0 0,0-1,1 0,-1 0,1-2,1 1,-1-2,1 1,-1-2,1 0,0 0,0-1,43 9,-48-9,0 1,0 0,-1 0,1 1,-1 0,1 1,-1-1,0 1,0 1,-1-1,1 1,-1 0,0 1,1 1,-6-5,0 0,0 0,-1 0,1 0,-1 0,1 0,-1 0,0 0,1 0,-1 0,0 0,0 0,-1 0,1 0,0 0,-1 0,1 0,-1 0,0 0,0 0,1 0,-1 0,0-1,-1 1,1 0,0-1,0 1,-1-1,1 1,-1-1,1 0,-2 2,-55 39,1-9,-2-3,-1-3,-1-2,-35 8,4-4,69-23</inkml:trace>
  <inkml:trace contextRef="#ctx0" brushRef="#br0" timeOffset="5247.751">3782 828,'434'-16,"59"-26,-299 24,-159 15,5-2,0 2,0 2,0 2,29 4,-12 13,-39-7</inkml:trace>
  <inkml:trace contextRef="#ctx0" brushRef="#br0" timeOffset="5930.5">4403 1053,'-251'292,"138"-152,128-167,21-14,3 1,1 2,1 2,2 1,22-11,-8 7,2 3,1 2,15-4,-72 36,0 0,0 0,0 0,0 0,0 0,0 1,0 0,1 0,-1 0,0 0,1 0,-1 0,1 1,-1 0,1-1,-1 2,1-1,-1 0,1 0,-1 1,0 0,1 0,-1 0,0 0,1 0,-1 1,0 0,0-1,0 1,0 0,-1 0,1 1,0-1,-1 1,1-1,13 153,17-18,-18-84,-51-62,-249-110,100 58,155 53</inkml:trace>
  <inkml:trace contextRef="#ctx0" brushRef="#br0" timeOffset="6349.215">5164 122,'101'135,"-55"-64,-3 1,-3 3,-3 1,-4 1,9 39,-30-87,-1 0,-2 1,-1 0,-2 0,-1 1,-1 0,-1 0,-2 0,-1 0,-2 0,-1 0,-1 0,-2-1,-1 0,-1 0,-1 0,-2-1,-1 0,-2-1,0-1,-2 0,-1-1,-19 23,11-25,0-2,-2 0,0-2,-1-1,-17 7,12-6</inkml:trace>
</inkml:ink>
</file>

<file path=ppt/ink/ink1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8:15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324 14,'-1'-1,"0"0,-1 0,1 0,0 0,0 0,0 0,-1 0,1 0,0 0,-1 1,1-1,-1 0,1 1,-1-1,1 1,-1 0,1 0,-1-1,0 1,1 0,-1 0,1 0,-1 1,1-1,-1 0,0 1,1-1,-1 0,1 1,0 0,-1-1,1 1,-1 0,-9 1,-185 32,129-26,79-12,4 2</inkml:trace>
</inkml:ink>
</file>

<file path=ppt/ink/ink1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8:44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1 508,'66'-114,"-52"86,1 1,1 1,1 0,1 1,2 1,17-17,88-50,-123 90,-1 0,1 0,0 1,-1-1,1 1,0-1,-1 1,1 0,0 0,0 0,0 0,-1 0,1 0,0 0,0 0,0 1,-1-1,1 1,0-1,-1 1,1 0,0 0,-1 0,1 0,-1 0,0 0,1 0,-1 0,0 0,1 1,-1-1,0 0,0 1,0-1,0 1,0-1,-1 1,1 0,0-1,-1 1,1 0,-1 0,0-1,1 1,8 82,-11 63,2-145,0-1,0 0,0 1,0-1,0 0,0 1,0-1,0 0,1 1,-1-1,1 0,-1 1,1-1,-1 0,1 0,0 0,0 0,-1 0,1 1,0-1,0-1,0 1,0 0,0 0,0 0,1 0,-1-1,0 1,0 0,0-1,1 0,-1 1,0-1,1 1,-1-1,0 0,1 0,-1 0,0 0,1 0,-1 0,1 0,-1 0,0-1,0 1,1-1,-1 1,0-1,1 1,-1-1,0 1,0-1,0 0,0 0,0 0,0 0,0 0,1 0,177-133,-142 103,105-90,-141 121,0-1,0 0,-1 1,1-1,0 1,0-1,0 1,0-1,0 1,0 0,0-1,0 1,0 0,0 0,0 0,0 0,0 0,0 0,0 0,0 0,0 0,0 0,0 1,0-1,0 0,0 1,0-1,0 1,0-1,0 1,0-1,0 1,-1 0,1-1,0 1,0 0,-1-1,1 1,-1 0,1 0,0 0,-1 0,0 0,1 0,-1 0,0 0,1 0,-1 0,0 0,0 0,0 0,0 0,0 0,0 0,0 0,1 63,-32 113,45-136,-2-29</inkml:trace>
  <inkml:trace contextRef="#ctx0" brushRef="#br0" timeOffset="435.819">1129 283,'11'0,"0"0,-1-1,1-1,0 0,-1 0,0-1,1 0,-1-1,0 0,-1-1,1 0,-1 0,0-1,0 0,-1-1,1 0,-2 0,1-1,-1 0,0 0,0-1,-6 8,0-1,0 1,-1 0,1-1,0 1,0-1,-1 0,1 1,-1-1,1 1,-1-1,0 0,0 1,0-1,0 0,0 1,0-1,0 0,0 1,-1-1,1 1,-1-1,1 0,-1 1,1-1,-1 1,0-1,0 1,0 0,0-1,0 1,0 0,0 0,0 0,-1-1,1 1,0 1,-1-1,1 0,-1 0,1 0,-1 1,1-1,-1 1,-1-1,-77 2,70 3,0 1,0 0,1 0,0 1,0 0,0 1,0 0,1 0,1 1,-1 0,1 1,0-1,1 1,0 1,1-1,0 1,0 0,1 0,0 0,1 1,0-1,0 1,1 0,1 0,0 0,0 0,2 6,1-10,1 0,1-1,-1 1,1-1,0 0,0 0,1 0,0 0,0-1,0 0,1 0,0 0,0-1,0 0,0 0,1 0,-1-1,1 0,0 0,0-1,0 0,0 0,0-1,1 0,-1 0,0 0,1-1,2 0,12 0,1 0,-1-1,0-2,-1 0,1-1,0-1,-1-1,5 0,144-49,-145 44</inkml:trace>
  <inkml:trace contextRef="#ctx0" brushRef="#br0" timeOffset="782.04">1892 198,'-15'-2,"-1"0,1 1,-1 1,1 1,-1 0,1 1,0 0,0 1,0 1,0 0,0 2,1-1,0 2,0 0,0 0,1 1,0 1,1 0,0 1,-1 2,8-7,1 0,0 0,0 1,1-1,0 1,0 0,0 0,0 0,1 0,0 1,1-1,-1 1,1-1,0 6,1-10,0 1,0 0,0 0,0 0,0-1,1 1,-1 0,1-1,0 1,0 0,0-1,0 1,1-1,-1 1,1-1,-1 0,1 0,0 0,0 0,0 0,0 0,0 0,0 0,0-1,1 1,-1-1,1 0,-1 1,1-1,-1 0,1-1,0 1,-1 0,1-1,0 0,14 0,0-1,-1-1,1-1,0-1,-1 0,0-1,0 0,0-1,-1-1,0-1,0 0,-1-1,0-1,0 0,6-7,-19 16,171-125,-171 125,0 0,-1 0,1 0,0 0,0 1,0-1,0 0,0 1,0-1,0 1,0-1,0 1,0-1,0 1,0 0,0-1,0 1,1 0,-1 0,0 0,0 0,0 0,0 0,0 0,1 1,-1-1,0 0,0 0,0 1,0-1,0 1,0-1,0 1,0 0,0-1,0 1,0 0,0-1,-1 1,1 0,0 0,0 0,-1 0,1 0,-1 0,1 0,-1 0,1 0,-1 0,0 0,1 0,-1 0,0 0,0 1,0-1,0 0,0 0,0 0,0 0,0 0,0 1,0-1,-1 1,-1 15,1-10,-1-1,1 0,0 1,1-1,0 1,0-1,0 1,1-1,0 0,0 1,0-1,1 0,0 0,0 0,1 0,0 0,0 0,0 0,0-1,1 0,2 2,7 5</inkml:trace>
  <inkml:trace contextRef="#ctx0" brushRef="#br0" timeOffset="1168.3">2259 424,'43'-74,"91"-131,-134 204,0 1,0-1,0 1,0-1,1 1,-1 0,0-1,0 1,0-1,1 1,-1-1,0 1,0 0,1-1,-1 1,0-1,1 1,-1 0,0-1,1 1,-1 0,1 0,-1-1,0 1,1 0,-1 0,1 0,-1 0,1-1,-1 1,1 0,-1 0,1 0,-1 0,1 0,-1 0,1 0,-1 0,1 0,-1 1,1-1,-1 0,0 0,1 0,-1 0,1 1,-1-1,1 0,-1 0,0 1,1-1,-1 0,0 1,1-1,-1 0,0 1,1-1,-1 1,0-1,0 1,1-1,-1 0,0 1,0-1,0 1,0-1,0 1,0 0,2 38,-2-33,0 10,-2-11,1-1,0 1,1 0,-1 0,1 0,0 0,0 0,1 0,-1 0,1-1,0 1,0 0,1 0,-1-1,1 1,0-1,0 1,1-1,-1 0,1 0,0 0,0 0,1-1,-1 1,1-1,-1 0,1 1,0-2,0 1,3 1,1-2,0-1,-1 1,1-2,0 1,0-1,0 0,-1-1,1 0,0 0,0 0,-1-1,1 0,-1-1,0 0,1 0,-1 0,-1-1,1 0,5-4,107-106,-104 97,0 2,-2 4</inkml:trace>
  <inkml:trace contextRef="#ctx0" brushRef="#br0" timeOffset="1537.321">3274 1,'-14'2,"-1"0,0 1,1 1,-1 1,1 0,0 1,1 0,0 1,0 0,-12 10,23-16,1 1,-1-1,1 1,0-1,0 1,-1 0,1 0,0 0,0 0,0-1,1 1,-1 0,0 0,1 1,0-1,-1 0,1 0,0 0,0 0,0 0,0 0,0 0,1 0,-1 1,0-1,1 0,0 0,0 0,-1 0,1-1,0 1,0 0,1 0,-1 0,0-1,1 1,-1-1,1 1,67 51,-66-51,8 4,0 0,-1 1,0 0,0 0,-1 1,0 1,0 0,-1 0,0 0,0 1,1 3,-8-11,0 0,-1 0,1 0,0-1,-1 1,1 0,-1 0,0 0,0 0,0 0,0 0,0 0,0 0,0 0,0 0,-1 0,1 0,-1 0,0 0,1 0,-1 0,0-1,0 1,0 0,0-1,0 1,-1-1,1 1,-1-1,1 1,0-1,-1 0,0 0,1 0,-1 0,0 0,0 0,0 0,1 0,-1-1,0 1,0-1,-2 1,-88 9,16-23,57 6</inkml:trace>
</inkml:ink>
</file>

<file path=ppt/ink/ink1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8:42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678 283,'-11'222,"-7"50,-9-97,26-163</inkml:trace>
  <inkml:trace contextRef="#ctx0" brushRef="#br0" timeOffset="326.147">1 396,'897'-162,"-633"102,-199 38,-46 17</inkml:trace>
  <inkml:trace contextRef="#ctx0" brushRef="#br0" timeOffset="928.575">1299 1,'-28'391,"28"-280,-11 142,6-231,3-17,0 1,0-1,1 1,0 0,0 0,0 0,1-1,0 1,0 0,0 0,1 0,-1 0,2 0,-1-1,1 1,-1 0,1-1,3 5,-1-9,0 1,0-1,0 0,0 0,0-1,0 1,0-1,0 0,0 0,1 0,-1 0,0-1,0 0,0 0,0 0,0 0,0-1,0 1,0-1,-1 0,1 0,-1 0,1-1,-1 1,0-1,0 0,0 0,0 0,1-3,3 1,56-49,-47 38,1 1,0 1,0 1,2 0,-1 2,18-8,-35 18,1 0,-1 0,1 1,-1-1,1 1,-1-1,1 1,-1 0,1-1,-1 1,1 0,0 0,-1 0,1 0,-1 1,1-1,-1 0,1 1,-1-1,1 1,-1-1,1 1,-1 0,1-1,-1 1,0 0,0 0,1 0,-1 0,0 0,0 0,0 1,0-1,0 0,0 0,0 1,-1-1,1 1,0-1,-1 1,1-1,-1 1,0-1,1 1,-1-1,5 79,-5-71,-2 20,1-21,-1-1,2 1,-1 0,1-1,0 1,1 0,0 0,0-1,1 1,0-1,0 1,1-1,-1 0,2 0,1 4,20-2,-11-10</inkml:trace>
  <inkml:trace contextRef="#ctx0" brushRef="#br0" timeOffset="1132.536">1976 650,'0'34,"0"15,0 5,-4-7,-3-12</inkml:trace>
  <inkml:trace contextRef="#ctx0" brushRef="#br0" timeOffset="1328.41">1892 340,'-5'9,"-1"4</inkml:trace>
  <inkml:trace contextRef="#ctx0" brushRef="#br0" timeOffset="1713.94">2400 537,'-12'2,"0"1,1 0,0 1,-1 0,1 1,1 0,-1 1,1 0,0 0,0 1,1 1,0-1,0 2,1-1,-5 7,12-12,0 0,0 0,1 0,-1 0,1 1,0-1,0 0,0 0,0 0,0 0,1 1,0-1,-1 0,1 0,0 0,0 0,1 0,-1 0,1-1,-1 1,1 0,0-1,0 1,0-1,0 0,1 1,-1-1,1 0,-1-1,1 1,0 0,-1-1,1 1,0-1,0 0,0 0,0 0,1 0,25 18,35 44,-63-62,0 1,1 0,-1-1,0 1,0 0,0 0,0 0,0 0,0-1,-1 1,1 0,-1 1,1-1,-1 0,0 0,0 0,0 0,0 0,0 0,0 0,0 0,-1 0,1 0,-1 0,0 0,1 0,-1 0,0 0,0 0,0 0,0-1,-1 1,1 0,0-1,-1 1,1-1,-1 1,0-1,1 0,-1 0,-8 4,0-1,0-1,0 0,-1 0,1-1,-1 0,1-1,-1 0,0-1,1 0,-1 0,-9-3,-1 2,-4 0</inkml:trace>
</inkml:ink>
</file>

<file path=ppt/ink/ink1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8:56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58 113,'-26'73,"19"-55,1 1,1 0,1 0,0 0,1 1,2-1,0 1,1-1,0 1,2-1,1 1,3 16,-2-30,-1 0,1 0,0-1,0 1,0-1,1 0,0 0,0-1,0 1,0-1,1 0,0-1,0 1,0-1,0 0,0-1,1 1,-1-1,1 0,-1-1,1 0,0 0,0 0,0-1,-1 0,1 0,0-1,0 0,0 0,-1-1,1 1,-1-1,1-1,-1 1,0-1,0 0,0-1,0 0,4-3,27-16,-1-1,-1-2,-2-1,0-2,26-31,-12 14,-47 45,0 1,1-1,-1 0,0 0,1 0,-1 1,1-1,-1 0,1 0,-1 1,1-1,0 1,-1-1,1 0,0 1,0-1,-1 1,1-1,0 1,0 0,0-1,0 1,-1 0,1 0,0 0,0-1,0 1,0 0,0 0,0 0,0 0,-1 1,1-1,0 0,0 0,0 0,0 1,0-1,-1 0,1 1,0-1,0 1,-1-1,1 1,0-1,0 1,-1 0,1-1,-1 1,1 0,-1-1,1 1,-1 0,1 0,-1-1,1 1,-1 0,0 0,0 0,1 0,-1 0,0 0,0-1,0 1,0 0,0 0,0 0,3 15,1-1,1 0,0-1,1 1,0-1,1 0,1-1,0 0,1 0,0 0,2 0,-7-9,0 1,0 0,0-1,0 0,1 0,0 0,0-1,0 1,0-1,0 0,1-1,-1 1,1-1,0 0,0-1,0 1,0-1,0 0,0-1,0 1,0-1,0 0,0-1,0 0,3 0,10-6,-1-1,0 0,0-1,-1-1,0 0,-1-2,0 0,-1 0,0-2,-1 0,-1 0,0-1,-1-1,0 0,3-9,10-23,-18 25</inkml:trace>
  <inkml:trace contextRef="#ctx0" brushRef="#br0" timeOffset="353.822">1385 396,'226'-146,"-209"134,0-1,0-1,-2 0,0-1,0-1,-1 0,7-13,-19 27,-1-1,0 1,1-1,-1 1,0-1,0 0,0 1,-1-1,1 0,-1 0,1 1,-1-1,0 0,0 0,0 0,-1 0,1 1,-1-1,1 0,-1 0,0 1,0-1,0 1,0-1,-1 1,1-1,-1 1,0-1,1 1,-1 0,0 0,0 0,0 0,0 0,-1 1,1-1,-1 1,1-1,-4-1,0-1,-1 1,1 0,-1 1,1-1,-1 1,0 1,0-1,0 1,0 0,0 1,0 0,0 0,0 0,-1 1,-5 2,0 0,0 0,0 2,0-1,1 2,0 0,0 0,0 1,1 1,0-1,0 2,1 0,0 0,1 1,0 0,0 0,1 1,1 0,0 1,0 0,1 0,0 0,1 1,1-1,0 1,1 1,0-1,1 0,0 1,1-1,1 1,1-6,0 0,0 1,1-1,0 0,1 0,0 0,0-1,1 1,0-1,0 1,0-1,1-1,0 1,1-1,0 1,0-2,0 1,0-1,1 0,0 0,0 0,0-1,4 1,13 7,0-2,1 0,0-2,0 0,1-2,21 2,-11-3,-1-1,1-2,-1-1,1-2,0-2,25-5,-27 1</inkml:trace>
</inkml:ink>
</file>

<file path=ppt/ink/ink1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8:58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1,'0'756,"30"-600,-24-134,-2-4,-3-6</inkml:trace>
  <inkml:trace contextRef="#ctx0" brushRef="#br0" timeOffset="252.954">1 594,'38'-10,"42"-2,12-1,0 4,-6 2,-13 2,-10 3,-10 1,-4 1,-7 0,-4 1,-5 0,-3-1,-2 0,-1 0,-4 1</inkml:trace>
  <inkml:trace contextRef="#ctx0" brushRef="#br0" timeOffset="496.875">848 848,'0'0,"0"-1,1 1,-1 0,0 0,0 0,1 0,-1-1,0 1,0 0,1 0,-1 0,0 0,1 0,-1 0,0 0,1 0,-1 0,0 0,1 0,-5-24,4 7,0 1,2-1,0 1,0 0,2-1,0 1,1 0,0 1,2-1,-1 1,2 0,7-10,-8 18,-1 1,2 0,-1 0,0 0,1 1,0 0,0 1,1 0,-1 0,1 1,0 0,0 0,0 1,0 1,0-1,0 1,1 1,3 0,11-2</inkml:trace>
  <inkml:trace contextRef="#ctx0" brushRef="#br0" timeOffset="1547.031">1496 623,'1'-1,"0"-1,-1 1,1-1,0 1,-1 0,0-1,1 1,-1-1,0 1,0-1,0 1,0-1,0 1,0-1,0 1,0-1,0 1,-1-1,1 1,-1 0,1-1,-1 1,0-1,1 1,-1 0,0 0,0-1,0 1,0 0,0 0,0 0,0 0,0 0,-1 0,1 1,0-1,-1 0,1 0,0 1,-1-1,1 1,-1-1,1 1,0 0,-1 0,1 0,-1-1,0 1,-75 14,66-9,0 0,0 1,1 0,-1 0,1 1,1 1,0 0,0 0,0 0,1 1,0 1,1-1,0 1,0 1,1-1,1 1,0 0,0 0,1 1,0-1,1 1,0 1,3-9,-1-1,1 0,0 0,0 0,1 1,-1-1,1 0,-1 0,1 0,0 0,0 0,1 0,-1 0,0 0,1 0,0 0,0-1,0 1,0-1,0 1,0-1,1 0,-1 0,1 0,-1 0,1 0,0 0,0-1,0 0,0 1,0-1,0 0,0 0,0-1,0 1,0-1,1 1,6 0,0-1,-1 1,1-1,-1-1,1 0,0 0,-1-1,0 0,1-1,-1 0,0-1,2-1,133-102,-82 54,-61 52,-1 0,1 0,0 0,-1 0,1 0,0 0,0 0,0 0,0 1,0-1,0 0,0 1,0-1,0 1,0-1,0 1,0-1,0 1,0 0,0 0,1-1,-1 1,0 0,0 0,0 0,0 0,1 0,-1 1,0-1,0 0,0 0,0 1,0-1,1 1,-1-1,0 1,0-1,0 1,0 0,0 0,-1-1,1 1,0 0,0 0,0 0,-1 0,1 0,0 0,-1 0,1 0,-1 0,1 0,-1 0,0 0,0 1,1-1,0 6,0 0,1 0,0 0,0 0,1-1,0 1,0-1,0 0,1 0,0 0,0 0,1 0,0-1,0 0,0 0,0 0,1-1,-1 0,1 0,0 0,1-1,-1 1,1-2,-1 1,1-1,0 0,0 0,0-1,0 0,0 0,0-1,5 1,10-4,0 0,-1-2,1 0,-1-2,0 0,-1-1,0-1,0-1,-1 0,0-2,-1 0,0-1,-1-1,0-1,-1 0,-1-1,2-5,6-42,-22 62,-1 0,1-1,-1 1,0 0,0-1,0 1,0-1,0 1,0 0,0-1,0 1,0-1,-1 1,1 0,0-1,-1 1,1 0,-1-1,0 1,1 0,-1 0,0 0,0 0,0-1,0 1,0 0,0 0,0 1,0-1,0 0,0 0,0 0,-1 1,1-1,0 1,-1-1,1 1,0-1,-1 1,1 0,0 0,-1 0,-1 0,-3 1,1 1,-1 0,0 1,0 0,1 0,0 0,-1 0,1 1,1 0,-1 0,0 0,1 1,0-1,0 1,-2 3,4-5,-9 9,1 1,1 0,0 1,1 0,0 0,1 1,1-1,-4 15,8-24,1-1,0 1,-1-1,2 1,-1 0,1-1,-1 1,1 0,1 0,-1-1,1 1,-1 0,1-1,1 1,-1-1,1 1,-1-1,1 0,1 1,-1-1,0 0,1 0,0-1,0 1,0-1,1 1,-1-1,1 0,-1 0,1 0,0-1,0 1,6-1,0 1,-1-1,1 0,0-1,0 0,0-1,0 0,0 0,0-1,0 0,0-1,-1 0,1-1,-1 0,1-1,-1 1,0-2,0 1,-1-1,1-1,-1 0,0 0,0-1,9-2,27-22,-1-1,-1-3,-2-1,-2-1,-1-3,27-38,-49 60,0-1,-2 0,0-1,-1 0,-1-1,-1 0,-1-1,-1 0,-1 0,-1-1,0 0,-2 0,-1-1,-1-6,-1 24,-2 1,1-1,0 1,-1-1,0 1,-1-1,1 1,-1 0,0 0,0-1,-1 1,1 1,-1-1,0 0,-1 1,1-1,-1 1,0 0,0 0,0 1,0-1,-1 1,1 0,-1 0,0 0,0 1,0-1,0 1,-1 1,1-1,0 1,-1 0,1 0,-1 0,0 1,1 0,-1 0,1 0,-1 1,-2 0,-8 4,0 0,0 1,0 1,1 0,0 2,1-1,0 2,0 0,1 0,0 1,1 1,1 0,-1 1,-1 4,1-1,1 0,0 1,1 1,1-1,1 2,1-1,0 1,1 0,1 1,-1 14,4-24,1 1,0 0,1-1,1 1,-1 0,2-1,0 1,0-1,0 1,1-1,1 0,0 0,0-1,1 1,0-1,1 0,0 0,0 0,1-1,6 5,5 5,1-2,1 0,1-2,0 0,0-1,1-1,1-1,0-2,1 0,0-1,0-1,1-1,-1-2,1 0,0-2,0 0,1-2,-1-1,0-1,0-1,0-1,-1-1,1-1,-1-2,-1 0,1-1,-1-2,-1 0,0-1,0-2,-2 0,18-16,-26 23,-2-2,1 0,-1 0,0-1,-1 0,0 0,-1-1,0-1,-1 1,0-1,-1 0,0-1,-1 0,0 1,-1-2,-1 1,0 0,0-6,-3 17,0-1,0 0,0 1,0-1,0 0,-1 1,1-1,-1 0,0 1,0-1,0 1,0-1,-1 1,1 0,0-1,-1 1,0 0,0 0,1 0,-1 0,0 0,0 0,-1 1,1-1,0 1,-1 0,1-1,0 1,-1 0,0 0,1 1,-1-1,1 0,-1 1,0 0,0-1,1 1,-1 0,-2 1,-6 0,0 0,1 0,-1 2,0-1,1 1,0 1,0 0,0 0,-6 5,1-2,1 1,0 1,1 0,0 1,0 1,1 0,1 0,0 1,0 1,1-1,1 2,0 0,1 0,0 0,1 1,1 0,0 0,1 1,1 0,1 0,0 0,1 0,0 0,1 11,3-10,1 0,0-1,1 1,1-1,1 0,0 0,1-1,1 0,0 0,1 0,0-1,1-1,1 0,0 0,1-1,1 0,-1-1,2-1,-1 0,3 0,7 5,1-1,0-2,1 0,1-2,0 0,0-2,1-1,0-1,0-1,1-2,-1 0,2-2,41-2,-43 0</inkml:trace>
</inkml:ink>
</file>

<file path=ppt/ink/ink1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8:57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57,'-22'-3,"0"2,-1 0,1 2,-1 0,1 2,0 0,-1 1,2 2,-1 0,1 1,-2 2,17-7,1 0,-1 0,1 1,-1 0,1 0,0 0,0 1,1-1,-1 1,1 0,-1 1,1-1,0 1,1 0,-1 0,1 0,0 0,1 1,-1-1,1 1,0-1,0 1,1 0,-1 0,1 0,1 0,-1 0,1 0,0 0,1 0,-1 0,1 0,0 0,1 0,-1 0,1 0,0-1,1 1,3 6,0-1,1 0,0 0,1 0,0-1,0-1,1 1,1-1,0-1,0 0,0 0,1-1,0 0,1-1,-1 0,1-1,0 0,1-1,-1-1,1 0,-1 0,1-1,0-1,4 0,23-2,-1-2,0-1,0-3,0-1,0-1,-2-2,1-2,28-15,-28 14</inkml:trace>
  <inkml:trace contextRef="#ctx0" brushRef="#br0" timeOffset="383.919">1267 0,'-49'18,"1"3,1 1,1 2,1 3,2 1,0 2,-12 14,-17 37,70-78,1 0,-1 0,1 1,0-1,0 1,0-1,1 1,-1-1,1 1,-1-1,1 1,0 0,1-1,-1 1,1-1,-1 1,1-1,0 1,1-1,-1 1,0-1,1 0,0 0,0 0,0 0,0 0,0 0,1 0,0 1,1-1,-1 0,1 0,0 0,0 0,0 0,1-1,-1 0,0 0,1 0,0-1,-1 1,1-1,0 0,0 0,0-1,0 1,-1-1,1 0,0-1,0 1,0-1,0 0,2-1,112-41,-79 21,-1-2,-1-2,-1-1,-1-2,4-7,95-72,-135 107,1 0,0-1,0 1,0 0,0-1,0 1,1 0,-1 0,0 0,0 0,1 0,-1 0,1 0,-1 1,1-1,-1 0,1 1,-1-1,1 1,0 0,-1-1,1 1,-1 0,1 0,0 0,-1 0,1 0,0 1,-1-1,1 0,0 1,-1-1,1 1,-1 0,1-1,-1 1,0 0,1 0,-1 0,0 0,1 0,-1 0,0 0,0 1,0-1,0 0,0 1,0-1,0 1,3 85,8 23,-8-99,1-1,0 1,1-1,1 0,0 0,0 0,0-1,1 0,1-1,0 0,0 0,0-1,1 0,0-1,0 0,1 0,-1-1,1 0,1-1,-1-1,0 1,1-2,0 0,10 1,3-2</inkml:trace>
  <inkml:trace contextRef="#ctx0" brushRef="#br0" timeOffset="769.602">1860 395,'8'-22,"2"0,0 0,2 1,0 1,1 0,1 0,1 2,0 0,2 0,8-6,-24 23,0-1,0 1,0-1,0 1,1-1,-1 1,0 0,1 0,-1-1,1 1,-1 0,1 0,0 1,-1-1,1 0,0 0,0 1,-1-1,1 1,0 0,0-1,0 1,0 0,0 0,-1 0,1 0,0 1,0-1,0 0,0 1,-1-1,1 1,0 0,0-1,-1 1,1 0,0 0,-1 0,1 1,-1-1,0 0,1 0,-1 1,0-1,1 1,63 137,-61-134,0 1,1-1,0 0,0-1,0 1,1-1,-1 0,1 0,0 0,0-1,0 0,1 0,-1-1,1 0,0 0,-1 0,1-1,0 0,0 0,0-1,3 0,0 1,0-1,0-1,0 1,0-2,-1 1,1-2,0 1,-1-1,1-1,-1 1,0-2,0 1,-1-1,1-1,-1 1,0-1,-1-1,2-1,24-25,-2-2,-1-1,-2-2,6-11,-12 17,-6 9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4:39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484 605,'-33'174,"-95"575,114-660,8-80</inkml:trace>
  <inkml:trace contextRef="#ctx0" brushRef="#br0" timeOffset="245.361">0 823,'105'-117,"-53"73,2 3,2 2,1 2,2 3,25-9,116-9,-190 51</inkml:trace>
  <inkml:trace contextRef="#ctx0" brushRef="#br0" timeOffset="872.608">701 1283,'-18'46,"17"-41,0 1,1-1,-1 1,1-1,0 1,0 0,1-1,-1 1,1-1,1 1,-1-1,1 0,0 1,0-1,0 0,1 0,-1 0,1-1,1 1,-1-1,1 1,-1-1,1 0,0-1,1 1,-1-1,1 1,-1-1,1-1,0 1,0-1,1 0,-1 0,0 0,0 0,1-1,-1 0,1-1,0 1,-1-1,1 0,-1 0,1-1,-1 1,1-1,-1-1,1 1,-1-1,0 0,0 0,1 0,-1-1,4-7,-1 0,0 0,0-1,-1 0,-1 0,0-1,0 0,-1 0,-1 0,0-1,0 1,-1-1,-1 0,0 0,-1 0,-1 0,0 0,0 0,-1 0,-1 0,-3-12,4 20,1 5</inkml:trace>
  <inkml:trace contextRef="#ctx0" brushRef="#br0" timeOffset="1222.583">1233 1380,'2'1,"0"0,-1 1,1-1,0 0,0 0,-1 0,1 0,0-1,0 1,0 0,0-1,0 0,0 1,0-1,0 0,1 0,-1 0,0 0,0 0,0-1,0 1,0 0,0-1,0 0,0 1,0-1,-1 0,1 0,0 0,0 0,-1-1,1 1,0 0,-1-1,1 1,0-2,3-2,0 0,0-1,-1 1,0-1,0 0,0 0,0 0,-1-1,0 1,-1-1,1 0,-1 0,-1 0,1 0,-1 0,0 0,-1-1,1 5,-1 0,0 0,1 0,-1 0,0 0,-1 0,1 0,0 0,-1 0,0 1,0-1,0 0,0 0,0 0,0 1,-1-1,1 0,-1 1,0-1,0 1,0 0,0 0,0 0,0 0,-1 0,1 0,0 0,-1 1,0-1,1 1,-1 0,0 0,0 0,0 0,0 0,0 1,0-1,0 1,0 0,-2 0,0 0,0 1,0 0,0 0,0 0,0 1,0 0,0 0,0 0,0 1,1 0,-1-1,1 2,0-1,0 0,0 1,1 0,-1 0,1 0,0 0,0 0,0 1,0-1,1 1,0 0,0 0,0 0,1 0,-1 0,1 0,0 5,-2 2,0 1,2 0,-1 0,2 0,-1 0,2 1,0-1,0 0,1 0,1-1,0 1,2 2,-3-9,1 0,1 0,-1 0,1-1,-1 1,2-1,-1 0,0 0,1-1,0 1,0-1,1 0,-1 0,1-1,0 1,0-1,0-1,0 1,0-1,0 0,1 0,-1-1,1 0,0 0,-1-1,1 1,0-1,-1-1,1 1,-1-1,1-1,-1 1,1-1,-1 0,0 0,1-1,-1 0,2-1,15-7</inkml:trace>
  <inkml:trace contextRef="#ctx0" brushRef="#br0" timeOffset="1562.598">1766 1137,'-70'48,"13"23,56-69,0 0,0-1,0 1,0 0,0 0,1 0,-1-1,0 1,1 0,0 0,-1 0,1 0,0 0,0 0,0 0,0 0,1 0,-1 0,0 0,1 0,0 0,-1 0,1-1,0 1,0 0,0 0,0-1,0 1,0-1,0 1,1-1,-1 1,1-1,-1 0,1 1,-1-1,1 0,0 0,-1 0,1 0,0-1,0 1,1 0,34 10,-34-12,-1 1,1-1,-1 1,1 0,-1-1,1 1,-1 1,1-1,-1 0,1 0,-1 1,0 0,1-1,-1 1,0 0,1 0,-1 0,0 1,0-1,0 0,0 1,0-1,0 1,0 0,0 0,-1 0,1 0,-1 0,1 0,-1 0,0 0,0 0,0 1,0-1,0 0,-1 1,1-1,-1 1,1-1,-1 1,0-1,0 1,0-1,0 1,0-1,-1 1,1-1,-1 1,0-1,0 0,0 1,0-1,0 0,0 0,-2 2,-61 64,42-52</inkml:trace>
  <inkml:trace contextRef="#ctx0" brushRef="#br0" timeOffset="4467.812">4136 1452,'8'-3,"0"0,-1 0,0-1,0 0,0-1,0 1,0-1,-1-1,0 1,0-1,-1 0,0 0,0-1,0 1,0-1,-1 0,0-1,0-1,5-5,306-498,-192 326,-123 186,0 0,0 1,0-1,0 1,0-1,0 0,0 1,0-1,0 1,0-1,0 0,0 1,0-1,0 1,0-1,0 0,1 1,-1-1,0 0,0 1,0-1,1 0,-1 1,0-1,1 0,-1 0,0 1,0-1,1 0,-1 0,0 1,1-1,-1 0,1 0,-1 0,0 0,1 0,-1 0,1 1,-1-1,0 0,1 0,-1 0,1 0,-1 0,0-1,1 1,-1 0,0 0,1 0,-1 0,1 0,-1 0,0-1,1 1,-1 0,-6 54,4-41,0 3,-8 29,2-1,3 1,1 1,2-1,2 1,2-1,3 0,1 0,2 0,2-1,2 0,2 0,4 6,11-3,-65-59,-223-151,246 156,5 3,1 1,-1-1,1-1,0 0,0 0,0 0,1-1,0 1,0-2,0 1,1-1,0 1,0-2,1 1,-1 0,2-1,-3-4,23-13,-2 20</inkml:trace>
  <inkml:trace contextRef="#ctx0" brushRef="#br0" timeOffset="4957.763">5177 1137,'-16'22,"1"0,2 0,0 1,1 1,1 0,2 1,0 0,2 0,0 1,2 0,1 0,1 0,2 1,0-1,1 0,3 15,-3-21,0-34,0-37,7 12,2 1,1 0,2 0,2 1,1 1,2 0,2 2,0-1,3 2,1 1,9-8,-24 27,0 1,1 1,1-1,0 2,1-1,0 1,0 1,1 0,0 1,0 0,1 1,0 0,1 1,-1 1,1 0,0 0,7 0,-19 5,0 0,0 0,0 0,-1 0,1 0,0 0,0 0,0 1,-1-1,1 1,0-1,-1 1,1 0,0 0,-1 0,1 0,-1 0,1 0,-1 0,1 0,-1 0,0 1,0-1,0 0,0 1,0-1,0 1,0 0,0-1,0 1,-1 0,1-1,-1 1,1 0,-1 0,0 0,1-1,-1 1,0 0,0 0,-1 0,1-1,0 1,0 0,-1 0,1-1,-1 1,0 0,1 0,-1-1,-1 1,-41 88,26-65,-1 0,0-1,-2-1,-1-1,-1 0,0-2,-2-1,0 0,-1-2,-8 3,-6-23,38-8</inkml:trace>
  <inkml:trace contextRef="#ctx0" brushRef="#br0" timeOffset="5497.735">5516 1331,'119'-70,"-74"38,-28 24,0-1,-1 0,0-1,-1-1,0-1,-1 0,-1 0,0-2,0 1,-1-2,-1 0,0 0,-1-1,-1 0,-1-1,0 0,-1 0,-1 0,0-1,-1 0,-1-1,0-6,-5 21,-1 1,1-1,0 1,-1 0,0-1,0 1,0 0,0 0,0 0,-1 0,1 0,-1 1,0-1,0 1,0 0,0 0,0 0,0 0,-1 0,1 1,-1-1,1 1,-1 0,1 0,-1 0,0 1,1-1,-1 1,0 0,0 0,1 0,-1 1,0-1,1 1,-1 0,0 0,1 0,-1 0,1 1,-1 0,1-1,0 1,0 0,0 1,0-1,0 0,0 1,1 0,-1-1,1 1,0 0,0 0,0 1,0-1,0 0,1 1,-1-1,1 1,0-1,0 1,0 0,1-1,-1 1,1 0,4 2,0 0,0 0,1 0,-1-1,1 1,1-1,-1-1,1 1,0-1,0 0,0 0,0 0,1-1,-1 0,1 0,0-1,0 0,0 0,0-1,1 1,-1-2,0 1,0-1,1 0,-1 0,5-2,4 4,-14-3,1 0,-1 0,1 1,-1-1,1 1,0 0,-1 0,1 0,0 0,-1 0,1 0,-1 1,1-1,0 1,-1 0,1 0,-1 0,0 0,1 0,-1 0,0 1,0-1,1 1,-1 0,0-1,-1 1,1 0,0 0,0 0,-1 1,0-1,1 0,-1 0,0 1,0-1,0 1,0-1,0 1,-1-1,1 1,-1 0,0-1,0 1,0 0,0-1,0 1,0 0,-1-1,0 1,1-1,-1 1,0-1,0 1,0-1,0 1,-1-1,0 1,-39 53,32-48,2 1,-1 1,1-1,0 1,1 1,0-1,1 1,0 0,1 0,0 0,1 1,-1 5,4-15,0-1,0 1,0-1,0 1,1-1,-1 1,0-1,1 1,0-1,-1 0,1 1,0-1,-1 0,1 0,0 0,0 1,0-1,0 0,0 0,0 0,1 0,-1 0,0-1,0 1,1 0,-1-1,0 1,1-1,-1 1,0-1,1 1,-1-1,1 0,-1 0,1 0,-1 0,1 0,-1 0,1 0,-1 0,1-1,-1 1,1 0,-1-1,0 1,1-1,-1 0,0 0,0 1,1-1,-1 0,0 0,0 0,0 0,0 0,0 0,0 0,0-1,15-12</inkml:trace>
  <inkml:trace contextRef="#ctx0" brushRef="#br0" timeOffset="5657.726">6266 1017,'-5'4,"0"5,-5 6,-3 4,-1 3,-2 2,3 1,-2 0,3 0,2 0,4 0,6-4,4-6</inkml:trace>
  <inkml:trace contextRef="#ctx0" brushRef="#br0" timeOffset="5927.733">6241 582,'0'-5,"0"-4,0-6,4 0,6-2,5 3,0 3</inkml:trace>
  <inkml:trace contextRef="#ctx0" brushRef="#br0" timeOffset="6177.727">6555 412,'4'2,"-1"0,0 1,0 0,0-1,0 1,0 1,-1-1,0 0,1 0,-1 1,0 0,-1-1,1 1,-1 0,1 0,-1 0,0 0,-1 0,1 0,-1 0,1 0,-1 0,-1 1,-30 292,-82 173,102-369,16-95</inkml:trace>
  <inkml:trace contextRef="#ctx0" brushRef="#br0" timeOffset="2372.525">2250 1258,'-1'-3,"-1"0,1 1,-1-1,0 0,0 1,0-1,0 1,0 0,0 0,-1 0,1 0,-1 0,0 0,1 0,-1 1,0 0,0-1,0 1,0 0,0 0,0 1,0-1,0 1,-1-1,1 1,0 0,0 0,0 1,0-1,-1 1,1-1,0 1,0 0,-1 1,-3 0,1 1,0 0,0 1,0-1,0 1,1 0,0 1,-1-1,1 1,1 0,-1 0,1 1,0 0,0-1,1 1,-1 0,2 1,-1-1,0 0,1 1,0 0,1-1,0 1,0 0,0 0,1 0,0 0,0 2,-1-4,1 0,0 0,0 0,1 0,-1 0,1 0,0 0,1 0,-1 0,1-1,0 1,0 0,0-1,1 1,-1-1,1 0,0 0,1 0,-1 0,0 0,1-1,0 0,0 0,0 0,1 0,-1 0,0-1,1 0,0 0,-1 0,1-1,0 1,0-1,0 0,0 0,0-1,0 0,0 0,8-3,0-1,0 0,-1-2,1 1,-2-1,1-1,0 0,-1-1,-1 0,1 0,-1-1,-1-1,0 1,0-2,-1 1,0-1,-1 0,0-1,0 0,-2 0,1 0,-1-2,4-7,0 0,-1 0,-1 0,-1-1,-2 0,0 0,-1 0,-1-1,0 1,-2 0,-1-1,-1 1,-1-1,-1 1,-1 0,0 0,-2 1,-1 0,0 0,-6-7,13 25,0 0,-1 0,0 0,1 0,-1 1,0-1,0 1,-1-1,1 1,0 0,-1 0,1 0,-1 0,0 0,0 0,0 1,0 0,0-1,0 1,0 0,0 0,0 1,-1-1,1 1,0 0,0-1,-1 1,1 1,0-1,0 0,-1 1,1 0,0 0,0 0,0 0,0 0,0 0,0 1,0 0,0-1,1 1,-1 0,1 0,-1 1,1-1,0 0,0 1,0-1,0 1,-1 1,-7 16,0 0,1 0,1 1,1 0,1 0,0 1,2 0,1-1,0 1,2 1,0-1,2 0,0 0,2 0,0 0,2 0,0-1,1 1,1-1,1-1,8 15,-11-27,-1 0,2 0,-1-1,1 0,0 0,0 0,0-1,1 0,0 0,1-1,-1 0,1 0,0 0,0-1,1-1,-1 1,1-1,0-1,-1 1,1-2,0 1,0-1,1-1,-1 1,0-1,0-1,0 0,0 0,0-1,0 0,0-1,0 0,27-9</inkml:trace>
  <inkml:trace contextRef="#ctx0" brushRef="#br0" timeOffset="3272.452">2903 1114,'-18'1,"0"2,1 0,-1 1,1 0,0 2,0 0,0 1,1 0,0 1,-7 6,15-8,-1 0,2 1,-1 0,1 0,0 0,0 1,1 0,0 1,0-1,1 1,0 0,1 1,-2 2,5-8,-1 0,1 0,0 0,0 0,0 0,0 0,0 0,1 0,0 0,0 0,0 0,1 0,-1 1,1-1,0 0,0 0,0 0,1-1,-1 1,1 0,0 0,0-1,0 1,1-1,-1 0,1 1,0-1,0-1,0 1,0 0,0-1,0 1,4 1,-2-2,0 0,0 0,1-1,-1 0,0 1,0-2,1 1,-1-1,1 0,-1 0,0 0,1-1,-1 1,0-2,1 1,-1 0,0-1,0 0,0 0,0-1,-1 1,1-1,-1 0,1 0,-1-1,0 1,4-5,86-119,-74 90,-7 66,26 72,-37-99,-1 0,1 0,0-1,0 1,0 0,0-1,1 0,-1 1,0-1,1 0,-1 0,0 0,1 0,-1-1,1 1,0-1,-1 0,1 1,-1-1,1 0,0-1,-1 1,1 0,-1-1,1 1,-1-1,1 0,-1 0,1 0,-1 0,0 0,0 0,1-1,-1 1,0-1,0 0,0 1,-1-1,1 0,0-1,98-151,-85 208,-16-50,1 0,0 0,0-1,0 1,0 0,1 0,-1-1,1 1,0 0,0-1,1 1,-1-1,1 1,0-1,-1 1,2-1,-1 0,0 0,0 0,1 0,0-1,0 1,-1-1,1 1,1-1,-1 0,0 0,0-1,1 1,-1-1,1 1,0-1,-1 0,1 0,0-1,-1 1,1-1,0 0,0 0,0 0,-1 0,1-1,0 1,0-1,-1 0,1 0,-1-1,1 1,-1-1,1 0,-1 1,0-2,0 1,2-2,94-236,-99 239,0 0,0 0,0 0,0 1,1-1,-1 0,0 0,0 0,1 1,-1-1,0 0,1 0,-1 1,0-1,1 0,-1 1,1-1,-1 1,1-1,0 0,-1 1,1-1,0 1,-1-1,1 1,0 0,-1-1,1 1,0 0,0 0,0-1,-1 1,1 0,0 0,0 0,0 0,-1 0,1 0,0 0,0 0,0 0,-1 0,1 1,0-1,0 0,0 0,-1 1,1-1,0 1,-1-1,1 0,0 1,-1-1,1 1,0 0,-1-1,1 1,-1-1,1 1,-1 0,0 0,1-1,-1 1,0 0,1 0,-1-1,0 1,0 0,17 58,-17-59,14 64,-3 1,-3-1,-2 2,-3-1,-3 1,-3-1,-3 0,-3 0,-2-1,-7 12,13-60,-1 0,0 0,-2 0,0-1,-1 0,0-1,-1 0,0 0,-2-1,1 0,-2-1,1 0,-2-1,1-1,-8 4,20-13,0 0,-1-1,1 1,0 0,0-1,-1 1,1-1,-1 1,1-1,-1 1,1-1,0 0,-1 0,1 0,-1 0,1 0,-1 0,1 0,-1-1,1 1,-1 0,1-1,0 1,-1-1,1 0,0 1,-1-1,1 0,0 0,0 0,0 0,0 0,0 0,0 0,0 0,0 0,0 0,0-1,1 1,-1 0,0-1,1 1,-1 0,1-1,-1 1,1-1,0 1,0-1,0 1,0-1,0 1,0-1,0 1,7-83,17 20,2 0,4 2,2 1,2 1,4 2,1 2,43-46,-61 76,-5 5</inkml:trace>
  <inkml:trace contextRef="#ctx0" brushRef="#br0" timeOffset="9453.095">7281 654,'72'-72,"-50"57,0 0,1 1,1 2,0 0,0 1,1 2,1 0,0 2,0 1,25-3,-48 9,-1-1,1 1,0 0,-1 0,1 0,-1 0,1 1,-1-1,1 1,0 0,-1-1,0 1,1 0,-1 0,0 1,1-1,-1 0,0 1,0-1,0 1,0 0,0 0,-1 0,1 0,0 0,-1 0,1 0,-1 0,0 1,0-1,0 1,0-1,0 0,-1 1,1 0,-1-1,1 1,-1-1,0 1,0-1,0 1,-26 107,-88 88,81-148,3 1,2 1,2 1,3 1,0 7,21-57,0 0,0 0,1 0,-1 0,1 0,0 0,0 1,1-1,-1 0,1 1,0-1,0 0,1 0,-1 1,1-1,0 0,0 0,0 1,1-1,-1 0,1 0,0-1,0 1,1 0,-1-1,1 1,-1-1,1 0,0 0,0 0,1 0,-1 0,1-1,-1 1,1-1,0 0,0 0,0-1,0 1,0-1,0 0,0 0,1 0,-1 0,0-1,0 0,1 0,24-4,0-1,0-2,0-1,-1-1,-1-1,1-2,-2 0,0-2,0-1,3 0,125-91,-130 79</inkml:trace>
  <inkml:trace contextRef="#ctx0" brushRef="#br0" timeOffset="9833.068">8515 508,'-121'76,"102"-64,0 0,1 2,0 1,1 0,1 1,1 0,0 2,1-1,1 2,0 0,2 1,0 0,1 0,2 1,0 0,1 1,1 0,0 0,2 0,1 1,0 18,4-34,0-1,1 0,0 0,0 1,0-1,1 0,0-1,0 1,1 0,-1-1,1 0,0 0,1 0,-1 0,1-1,0 0,0 0,0 0,1 0,-1-1,1 0,0 0,0 0,0-1,0 0,1 0,-1-1,0 0,1 0,-1 0,1-1,-1 0,4 0,12 0,0-1,1-2,-1 0,0-1,0-1,-1-1,1-1,-1-1,4-3,-4 0,0-1,-1 0,-1-1,0-2,-1 0,0-1,-1 0,-1-1,-1-1,-1-1,0 0,-1-2,-7 13,-1 0,0 0,-1-1,0 0,-1 0,0 0,0 0,0 0,-1-1,-1 1,0-1,0 1,-1-1,0 0,-1 1,0-1,0 1,-1-1,0 1,-1 0,0-1,0 1,-1 1,0-1,-1 0,0 1,0 0,0 0,-1 1,-3-3,0 2,0 1,0 0,0 0,-1 1,0 0,0 1,-1 0,1 1,-1 0,0 0,0 1,0 1,-1 0,1 1,0 0,-1 0,1 1,-1 1,1 0,-1 0,1 1,0 1,0 0,0 0,0 1,0 1,1 0,0 0,-6 4,-13 10</inkml:trace>
  <inkml:trace contextRef="#ctx0" brushRef="#br0" timeOffset="10442.997">9217 1,'-4'7,"0"-1,1 1,0 0,0 1,1-1,0 0,0 1,0-1,1 1,1 0,-1-1,1 1,0 0,1-1,0 1,-1 11,-18 326,2-253,10-77</inkml:trace>
  <inkml:trace contextRef="#ctx0" brushRef="#br0" timeOffset="10832.985">8926 363,'6'2,"0"-1,0 1,0-1,0 0,0-1,1 0,-1 0,0 0,0-1,0 1,0-1,0-1,0 1,0-1,0 0,0-1,-1 0,1 1,-1-1,0-1,2 0,7-3,39-22,0-1,-2-3,-1-3,-3-1,0-2,12-17,-59 57,0 0,0 0,0 0,0 0,0 0,0-1,1 1,-1 0,0 0,0 0,1 0,-1 0,1 0,-1 0,1 0,-1-1,1 1,0 0,-1 0,1-1,0 1,-1 0,1-1,0 1,0-1,0 1,0-1,-1 1,1-1,0 0,0 1,0-1,0 0,0 0,0 0,0 1,0-1,0 0,0 0,0-1,0 1,0 0,0 0,0 0,0-1,0 1,0 0,-1-1,1 1,0-1,0 1,0-1,0 1,-1-1,1 0,0 1,-1-1,1 0,0 0,-1 1,1-1,-1 0,1 0,-1 0,0 0,1 0,-1 0,0 0,-11 82,10-76,-2 11,-2-3,1-1,1 1,0 0,1 0,0 0,1 0,0 1,1-1,1 0,0 0,1 0,0 0,1 0,0 0,1 0,1-1,0 0,4 8,-2-16,0-1,0 0,0 0,0 0,0-1,0 0,1-1,-1 1,1-1,-1-1,1 0,0 0,-1 0,1-1,-1 0,1 0,-1-1,1 0,-1 0,0-1,0 0,0 0,-1-1,1 1,-1-2,1 1,1-3,17-4,-4 1</inkml:trace>
  <inkml:trace contextRef="#ctx0" brushRef="#br0" timeOffset="12082.89">24 2129,'921'-73,"-122"51,625-131,1712-172,-1523 267,-986 39,132-42,-454 18,-176 19</inkml:trace>
</inkml:ink>
</file>

<file path=ppt/ink/ink1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9:17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0,'-23'116,"19"-76,-27 247,21-97,-25 27,25-144,9-62</inkml:trace>
  <inkml:trace contextRef="#ctx0" brushRef="#br0" timeOffset="246.588">1 565,'191'-24,"129"-36,-297 57,0-2,0-1,-1 0,0-2,0-1,0 0,-1-2,-1 0,0-1,0-1,-1-1,-1-1,0-1,-1 0,2-5,-4 1</inkml:trace>
  <inkml:trace contextRef="#ctx0" brushRef="#br0" timeOffset="863.972">904 0,'-21'173,"2"-22,0 132,19-279,-1 1,1-1,0 1,0 0,0-1,1 1,0 0,0-1,0 1,0-1,1 1,-1-1,1 0,0 0,0 0,1 0,0 0,-1 0,1-1,0 1,1-1,-1 0,0 0,1 0,0 0,0 0,0-1,0 0,0 0,0 0,1 0,-1-1,1 0,-1 1,1-2,-1 1,1 0,0-1,-1 0,2 0,12-5,0-1,-1-1,0 0,0-1,-1-1,0 0,0-1,-1-1,0-1,51-31,-65 42,1-1,0 1,-1 0,1 0,0 0,0 0,0 0,0 1,0-1,0 0,0 1,0 0,0-1,0 1,0 0,0 0,0 0,0 0,0 0,0 1,0-1,0 1,0-1,0 1,0 0,0 0,0 0,0 0,0 0,-1 0,1 0,0 1,-1-1,1 0,-1 1,0 0,1-1,-1 1,0 0,0-1,0 1,0 0,0 0,0 2,0 3,0-1,1 1,0 0,0-1,1 1,0-1,0 0,0 0,0 0,1 0,0 0,1-1,-1 0,1 0,0 0,0-1,1 1,-1-1,1 0,0-1,0 1,0-1,0 0,1-1,-1 0,1 0,0 0,187 0,-179-4,0-1,-1 0,1-1,-1-1,0 0,0-1,0-1,-1 0,0 0,0-2,-1 1,0-2,0 0,-1 0,-1-1,0 0,1-2,-7 6,0 0,-1 0,0 0,0 0,-1-1,0 1,0-1,-1 0,0 1,0-1,-1 0,0 0,0 0,-1 0,0 1,0-1,-1 0,0-1,-2 5,1 1,-1 0,0-1,0 1,0 0,0 1,-1-1,1 1,-1 0,1 0,-1 0,0 1,0 0,1 0,-1 0,0 0,0 1,0-1,0 1,0 1,0-1,0 1,0 0,0 0,0 0,0 1,0-1,1 1,-1 1,1-1,0 0,-1 1,1 0,0 0,-1 2,-8 5,1 1,0 1,1 0,0 1,1 0,0 1,1 0,1 0,0 1,1 0,1 0,0 1,2-9,1 0,1 1,-1-1,1 0,1 1,-1-1,1 1,0-1,1 1,0 0,0-1,1 1,0 0,0-1,1 1,-1-1,2 1,-1-1,1 0,0 0,1 0,-1-1,2 1,-1-1,0 0,1 0,0 0,4 3,12 2,0 0,1-1,0 0,0-2,1-1,0-1,1-1,-1-1,1-1,0-1,0-1,-1-1,1-1,10-2,-1 2</inkml:trace>
</inkml:ink>
</file>

<file path=ppt/ink/ink1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9:19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89 368,'-5'7,"0"1,0 0,1 0,0 0,0 1,1 0,0-1,1 1,0 0,-1 4,-3 11,-5 15,2 1,1 0,2 0,2 0,1 5,2-34,0 0,1 1,1-1,0 0,0 0,1 1,1-1,0 0,0 0,1-1,0 1,1-1,0 0,1 0,0-1,1 1,0-1,0 0,1-1,0 0,0 0,7 4,-8-10,1 0,0-1,0 0,0 0,0-1,0 0,0 0,0 0,0-1,0-1,0 1,-1-1,1-1,0 1,-1-1,0-1,1 1,-2-1,1 0,0-1,-1 0,0 0,0 0,0-1,0 0,-1 0,0 0,2-4,13-16,0-1,-1-1,-2-1,-1-1,-2 0,0-1,-2 0,-2-1,-1 0,-1-1,-1 0,-3 0,1-15,-16-13,-16 81,23-10,0-1,0 1,1 1,1-1,0 0,0 1,1-1,0 1,1 0,0-1,0 1,2 0,-1-1,1 0,1 1,0-1,0 0,1 0,0 0,1-1,4 7,5 2,0-5</inkml:trace>
  <inkml:trace contextRef="#ctx0" brushRef="#br0" timeOffset="1002.656">540 932,'180'-402,"-143"353,-25 96,-13 14,-1-50,1-1,0 1,1 0,0-1,1 1,0-1,1 1,0-1,0 1,1-1,1 0,-1 0,2 0,-1-1,1 0,3 4,-5-9,0 0,0 0,0-1,0 0,1 1,-1-1,1-1,0 1,0 0,0-1,0 0,0 0,0 0,1 0,-1-1,1 0,-1 0,1 0,0 0,-1-1,1 1,0-1,-1-1,1 1,0-1,-1 1,1-1,-1 0,1-1,-1 1,0-1,1 0,-1 0,0-1,0 1,0-1,2-2,7-5,-1-1,0 0,-1-1,0-1,-1 1,0-2,-1 1,-1-1,0-1,-1 1,-1-1,0-1,-1 1,0-1,-1 0,-1 0,0-7,-2 1</inkml:trace>
  <inkml:trace contextRef="#ctx0" brushRef="#br0" timeOffset="1296.057">1387 1,'-9'43,"-4"38,1 11,2-1,3-12,3-9,1-12,2-10,1-10,1-6,-1-3,1-2,-1-1,1 0,-1-9,5-13,1-11,0-5</inkml:trace>
  <inkml:trace contextRef="#ctx0" brushRef="#br0" timeOffset="1621.37">1614 283,'-199'171,"195"-167,-45 52,48-54,0-1,0 1,0-1,0 1,1-1,-1 1,0 0,1-1,0 1,-1 0,1 0,0-1,0 1,0 0,0-1,0 1,0 0,0 0,1-1,-1 1,1 0,-1-1,1 1,0 0,0-1,-1 1,1-1,0 1,0-1,0 0,1 1,-1-1,0 0,0 0,1 0,-1 0,2 1,157 87,-151-80,1 0,-1 1,-1 0,0 0,0 1,-1 0,0 0,-1 1,0 0,2 10,0-3,-1-1</inkml:trace>
  <inkml:trace contextRef="#ctx0" brushRef="#br0" timeOffset="2101.592">1782 791,'13'-4,"0"-1,-1 0,1-1,-1 0,0-1,-1-1,0 1,0-2,-1 0,0 0,0-1,-1 0,0 0,-1-1,0 0,-1-1,0 0,-1 0,0 0,-1-1,0 0,-1 0,-1 0,0 0,-1-1,0 1,-1-2,0 14,-1 0,1 1,-1-1,1 0,-1 1,1-1,-1 0,0 0,0 1,1-1,-1 0,0 0,0 1,0-1,0 0,0 0,0 0,0 0,0 1,0-1,0 0,0 0,-1 0,1 1,0-1,-1 0,1 0,0 1,-1-1,1 0,-1 1,1-1,-1 0,1 1,-1-1,1 1,-1-1,0 1,1-1,-1 1,0 0,0-1,1 1,-1 0,0-1,0 1,1 0,-1 0,0 0,0 0,0-1,0 1,1 0,-1 1,0-1,0 0,0 0,1 0,-1 0,0 1,0-1,1 0,-1 1,-4 7,0 0,1 1,0 0,0 0,1 0,0 0,1 0,0 1,0-1,1 1,1 0,-1-1,1 1,1 0,1 4,-2 2,-2-9,1-1,1 1,-1-1,1 0,0 1,1-1,-1 1,1-1,1 1,-1-1,1 0,0 0,0 0,1 0,0 0,0 0,0-1,1 1,-1-1,1 0,1 0,-1-1,1 1,0-1,0 0,0 0,0 0,1-1,-1 0,3 1,1-1,1-1,-1 0,1-1,0 0,-1 0,1-1,0 0,0-1,-1 0,1 0,0-1,-1-1,0 1,1-1,-1-1,0 0,-1 0,1-1,-1 0,0 0,0-1,1-2,9-7,-2-1,0 0,0-1,-2-1,0-1,-1 0,-1-1,8-19,-14 27,0 4,-2-1,1 1,-1-1,-1-1,1 1,-1 0,-1-1,0 0,0 1,-1-1,-1 0,1-3,-5-5</inkml:trace>
  <inkml:trace contextRef="#ctx0" brushRef="#br0" timeOffset="2431.776">2629 481,'-12'23,"-2"3,1 0,0 1,2 1,2 0,0 1,2 0,-1 8,7-33,1-1,0 0,-1 0,1 0,0 1,0-1,1 0,-1 0,1 0,0 0,-1 0,2 1,-1-1,0-1,0 1,1 0,-1 0,1 0,0-1,0 1,0-1,0 0,1 1,-1-1,1 0,-1 0,1 0,0-1,-1 1,1-1,0 1,0-1,0 0,0 0,0-1,1 1,-1 0,0-1,0 0,0 0,1 0,-1 0,0 0,0-1,0 1,3-2,6-1,-1 0,1-1,-1-1,1 0,-1-1,-1 0,1 0,-1-1,0 0,-1-1,0 0,0-1,0 0,-1 0,-1-1,0 0,0 0,-1-1,0 0,4-10,-6 14,-1 1,0-1,0 0,0 0,-1 0,0 0,-1 0,1 0,-1-1,-1 1,1-1,-1 1,-1 0,1-1,-1 1,-1 0,1 0,-1-1,0 1,-1 0,0 1,0-1,0 0,-1 1,0 0,-1-1,-2 0,0 1,0-1,-1 2,0-1,0 1,0 0,-1 1,0 0,0 0,-8-2,-8-1</inkml:trace>
  <inkml:trace contextRef="#ctx0" brushRef="#br0" timeOffset="2999.83">2996 510,'-17'120,"16"-117,-1 1,1 0,0 0,0 0,0-1,0 1,1 0,0 0,0 0,0 0,0 0,0 0,1 0,0 0,0 0,0 0,0-1,1 1,-1 0,1-1,0 1,0-1,0 1,1-1,-1 0,1 0,-1 0,1 0,0-1,0 1,1-1,-1 0,0 0,1 0,-1 0,1 0,0-1,0 0,-1 0,1 0,0 0,0 0,9-5,0-1,-1 0,0-1,0 0,-1 0,1-2,-1 1,-1-1,0-1,0 0,0 0,-1-1,-1 0,0-1,0 0,-1 0,3-6,11-11,-21 27,0 0,1 1,-1-1,0 0,1 1,-1-1,1 0,-1 1,1-1,-1 1,1-1,-1 1,1-1,-1 1,1-1,0 1,-1 0,1-1,0 1,-1 0,1-1,0 1,0 0,-1 0,1 0,0 0,0 0,-1 0,1 0,0 0,0 0,-1 0,1 0,0 0,0 0,-1 1,1-1,0 0,-1 1,1-1,0 0,-1 1,1-1,0 1,-1-1,1 1,-1 0,22 38,-7-11,-12-24,1-1,-1 0,1 0,0-1,0 1,0-1,0 1,1-1,-1-1,1 1,-1 0,1-1,-1 0,1 0,0-1,0 1,-1-1,1 0,0 0,0-1,-1 1,1-1,0 0,-1 0,1-1,-1 1,1-1,-1 0,0 0,0-1,0 1,0-1,0 0,0 0,-1 0,1-1,-1 1,0-1,0 1,0-1,-1 0,3-5,73-150,-71 134</inkml:trace>
  <inkml:trace contextRef="#ctx0" brushRef="#br0" timeOffset="3519.961">3673 763,'48'-59,"-3"-2,-3-3,17-37,-40 38,-46 95,20-16,0 0,0 1,2 0,0 0,1 1,1-1,-1 13,3-24,1 0,0-1,0 1,0 0,1 0,0 0,0-1,0 1,1 0,0-1,0 1,0-1,1 0,0 1,0-1,0-1,1 1,-1 0,1-1,0 0,0 0,1 0,-1 0,1-1,2 2,1-1,1 0,0 0,0-1,0 0,0-1,0 0,0-1,1 1,-1-2,1 1,-1-1,0-1,1 0,-1 0,0-1,1 0,-1-1,0 1,0-2,-1 1,1-1,-1-1,0 0,0 0,0 0,6-7,-1 2,0 0,-1-1,-1 0,1-1,-2 0,0 0,0-2,-1 1,-1-1,0 0,-1-1,3-10,-4 7</inkml:trace>
  <inkml:trace contextRef="#ctx0" brushRef="#br0" timeOffset="3868.429">4577 396,'-5'-2,"1"-1,0 1,-1 0,0 0,0 0,1 0,-1 1,0 0,0 0,0 0,0 1,0-1,-1 1,1 1,0-1,0 1,0 0,0 0,0 0,0 0,1 1,-1 0,0 0,1 1,-1-1,1 1,0 0,0 0,0 0,0 0,1 1,-1 0,1 0,-1 1,3 0,1 1,0 0,1-1,-1 1,1-1,0 1,1-1,-1 1,1-1,0 0,0 0,1 0,0 0,-1 0,2 0,-1-1,0 1,1-1,0 0,0 0,0 0,1-1,-1 0,1 1,0-2,0 1,0 0,0-1,4 1,4 6,-3-2,-1 0,-1 0,1 1,-1 0,-1 0,1 1,-2 0,1 0,-1 1,0 0,-1 0,0 0,-1 0,0 1,1 6,-4-13,-1 0,0 0,0 1,0-1,-1 0,0 0,1 0,-1-1,0 1,-1 0,1 0,-1 0,0-1,0 1,0-1,0 1,0-1,-1 0,0 0,1 0,-1 0,0 0,0-1,-1 0,1 1,-1-1,0 0,-104 36,82-36</inkml:trace>
</inkml:ink>
</file>

<file path=ppt/ink/ink1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9:25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0 811,'289'-359,"-210"262,-6-4,45-82,-86 114,-32 68,1 1,0 0,0 0,-1 0,1 0,0 0,0 0,-1 0,1 0,0 0,0 0,0 0,-1 0,1 0,0 1,-1-1,1 0,0 1,0-1,-1 0,1 1,-1-1,1 1,0-1,-1 1,1 0,-1-1,1 1,-1-1,1 1,-1 0,0-1,1 1,-1 0,0 0,0-1,1 1,-1 0,0 0,0-1,0 1,0 0,0 0,0-1,0 1,0 0,0 0,0-1,0 1,-1 0,1 0,21 182,62 190,-2-167,-48-168,-39-57,-7-2,-1 1,0 1,-1 0,-2 1,0 0,0 2,-2 0,0 1,-5-3,8 6,-7-6,0 2,-1 1,-1 1,0 0,-1 2,0 1,0 2,-2 0,1 2,-1 1,0 1,-23-1,-1 9,34 4</inkml:trace>
</inkml:ink>
</file>

<file path=ppt/ink/ink1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9:2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311 175,'-2'0,"0"0,0-1,-1 1,1 0,0 0,0 1,0-1,-1 0,1 1,0-1,0 1,0 0,0 0,0 0,0 0,0 0,0 0,0 0,1 1,-1-1,0 1,1-1,-1 1,1 0,0-1,-1 1,1 0,0 0,0 0,0 0,0 0,1 0,-22 73,18-36,2-1,2 1,1 0,2 0,6 23,3 53,-8 173,1-243,1-34</inkml:trace>
  <inkml:trace contextRef="#ctx0" brushRef="#br0" timeOffset="473.432">1 147,'61'-27,"1"2,2 3,0 2,1 4,1 2,0 3,50-1,-10 25,-103-13,-1 1,1-1,-1 1,0 0,1 0,-1 0,0 0,1 1,-1-1,0 0,0 1,0 0,0-1,0 1,-1 0,1 0,-1 0,1 0,-1 0,1 1,-1-1,0 0,0 0,0 1,0-1,-1 1,1-1,-1 1,1-1,-1 1,0-1,0 1,0 0,0-1,-1 1,1-1,-1 1,1-1,-1 1,-10 19,0 0,-1-1,-1-1,0 0,-2-1,-1 0,0-1,-1-1,-18 13,15-10,12-12,-83 101,89-106,0 1,0 0,0 0,1 0,-1 0,1 0,0 0,0 1,1-1,-1 0,1 0,0 1,0-1,1 0,-1 1,1-1,0 0,0 0,0 0,0 0,1 0,0 0,0 0,0 0,0 0,0-1,1 1,0-1,0 0,0 0,0 0,112 68,-45-35,-52-25,-10-8,-1 0,1 1,-1-1,0 1,0 1,0-1,0 1,-1 1,0-1,0 1,0 0,-1 0,0 1,0-1,0 1,-1 0,0 0,0 1,-1-1,0 1,-1 0,1 0,-2 0,1 0,-1 0,0 0,-1 2,-2 0,-1 0,0 0,-1-1,0 1,-1-1,0 0,0 0,-1 0,0-1,0 0,-1 0,0 0,-1-1,0 0,0-1,0 0,-1 0,0 0,-2 0,-18 9,0-1,-1-1,-1-1,1-2,-21 3,40-9,-1-2,0 1,0-1,0-1,0 0,0 0,0-2,0 1,0-2,0 1,-4-2,-2-3</inkml:trace>
</inkml:ink>
</file>

<file path=ppt/ink/ink1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9:26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467 310,'-32'0,"0"1,-1 1,1 2,1 2,-1 0,1 2,0 1,0 2,1 1,-27 15,38-16,-50 40,69-49,-1-1,1 0,-1 0,1 0,0 1,0-1,-1 0,1 0,0 1,0-1,0 0,0 1,1-1,-1 0,0 0,0 1,1-1,-1 0,1 0,-1 0,1 0,0 1,-1-1,1 0,0 0,0 0,-1 0,1 0,0-1,0 1,0 0,0 0,0-1,1 1,-1 0,0-1,0 1,0-1,2 1,55 18,-49-17,34 7,-32-8,0 1,0 0,-1 1,1 0,0 0,-1 1,0 0,0 1,0 1,-1-1,1 1,7 7,-14-9,-1-1,1 1,-1-1,0 1,0 0,0 0,-1 0,1 0,-1 0,0 0,0 0,-1 1,1-1,-1 0,0 1,0-1,0 0,0 0,-1 1,0-1,0 0,0 0,0 0,-1 0,0 0,1 0,-1 0,-1-1,-1 4,-84 98,84-101,-166 141,168-144,1 1,-1 0,0 0,1 0,-1 0,1 0,-1 0,1 1,0-1,0 0,0 1,1-1,-1 1,0-1,1 1,-1-1,1 1,0-1,0 1,0-1,0 1,1-1,-1 1,1-1,-1 1,1-1,0 1,0-1,0 0,0 1,0-1,1 0,-1 0,1 0,-1 0,1 0,0 0,-1-1,1 1,0 0,0-1,1 1,-1-1,0 0,0 0,1 0,-1 0,0 0,1 0,0-1,19 5,0-2,0 0,1-1,-1-1,0-2,1 0,16-3,-32 3,0-1,0 1,0-1,0 0,0-1,0 0,-1 0,1 0,-1-1,0 0,0 0,0 0,0-1,-1 0,0 0,0-1,0 1,-1-1,0 0,0 0,0-1,-1 1,5-13</inkml:trace>
  <inkml:trace contextRef="#ctx0" brushRef="#br0" timeOffset="317.087">242 0,'-20'253,"10"164,-18 7,30-161,3-240,1-5</inkml:trace>
</inkml:ink>
</file>

<file path=ppt/ink/ink1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9:31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0,'5'19,"11"16,3 2</inkml:trace>
</inkml:ink>
</file>

<file path=ppt/ink/ink1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9:32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142 557,'61'-16,"-1"-3,-1-3,-1-2,-1-2,44-30,-86 49,-2-2,1 1,-1-2,-1 0,1 0,-2-2,1 1,-2-1,0-1,0 0,-1 0,-1-1,0 0,-1 0,0-1,-1 0,-1 0,0 0,-1-1,-1 0,1-13,-4 28,-2-67,2 67,0-1,0 1,-1 0,1-1,0 1,-1-1,1 1,-1 0,1-1,-1 1,1 0,-1-1,0 1,0 0,0 0,0 0,0 0,0-1,0 1,0 1,0-1,0 0,0 0,-1 0,1 1,0-1,-1 1,1-1,-1 1,1-1,0 1,-1 0,1-1,-1 1,1 0,-1 0,1 0,-1 0,1 1,0-1,-1 0,0 1,-2 2,-1 0,1 0,0 0,0 1,0 0,0 0,1 0,0 0,-1 0,2 1,-1-1,0 1,1 0,0 0,0 0,0 0,0 4,-4 5,-22 67,3 1,5 1,2 2,-5 83,10-76,-13 87,-11 81,-67 241,100-481,-1 0,-1 0,-1 0,-1-1,0 0,-1 0,-1-1,-1-1,-1 1,0-2,-9 9,18-22,-1 0,0 0,1-1,-1 1,-1-1,1 0,0 0,-1 0,1 0,-1-1,1 0,-1 0,0 0,1 0,-1-1,0 0,1 0,-1 0,0 0,0-1,1 0,-1 0,0 0,1-1,-1 1,1-1,0 0,0-1,0 1,0-1,0 1,0-1,0 0,1-1,-1 1,1-1,0 1,0-1,1 0,-3-3,-4-15,0 0,1-1,2 0,0 0,2-1,0 1,1-1,2 0,0 0,2 0,1 1,0-1,2 0,1 1,0 0,9-21,-9 29,-1 1,2 0,0 0,1 1,0 0,1 0,0 0,1 1,0 1,1-1,1 1,0 1,0 0,1 1,0 0,0 1,1 0,1 1,11-5,181-33,-156 38,-1-3,-1-1,0-3,-1-2,-35 11,-1 0,0-1,-1-1,0 0,0 0,0-1,-1 0,0-1,0 0,-1-1,0 1,-1-1,3-7,-9 18,0-1,0 0,-1 0,1 1,0-1,0 0,-1 1,1-1,0 1,-1-1,1 1,0-1,-1 1,1 0,-1-1,1 1,-1-1,1 1,-1 0,0 0,1-1,-1 1,0 0,1 0,-1-1,0 1,0 0,0 0,0 0,0 0,0-1,0 1,0 0,0 0,0 0,0-1,0 1,-1 0,1 0,0-1,-1 1,1 0,0 0,-1-1,1 1,-1 0,1-1,-1 1,0 0,1 2,0 15,1 0,0 0,1 0,1-1,1 1,1-1,0 0,1 0,1 0,0-1,4 5,23 14,-15-25</inkml:trace>
</inkml:ink>
</file>

<file path=ppt/ink/ink1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9:31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1,'-5'43,"-6"29,-1 6,1-4,2-11,4-10,1-11,3-11</inkml:trace>
  <inkml:trace contextRef="#ctx0" brushRef="#br0" timeOffset="597.449">342 536,'238'-413,"-220"398,-12 42,-4-9,-2-9,1-1,1 1,-1 0,2-1,-1 1,1-1,0 0,1 0,0 0,0 0,0-1,1 1,0-1,1 0,0-1,0 1,0-1,1 0,0-1,0 0,0 0,1 0,0-1,-1 0,1 0,1-1,-1 0,1-1,1 0,5-1,0-2,0 0,-1-1,1 0,0-1,-1-1,0 0,0-1,0-1,0 0,-1 0,0-2,0 0,-1 0,0-1,9-8,-3 4</inkml:trace>
</inkml:ink>
</file>

<file path=ppt/ink/ink1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9:3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67,'293'28,"-75"-53,-195 20,-1 0,1-2,-1 0,0-2,0 0,12-9,-20 9</inkml:trace>
</inkml:ink>
</file>

<file path=ppt/ink/ink1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9:34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56,'39'4,"36"-2,15-2,2-6,-10-2,-9-4,-12-1,-12 3,-10 3,-10 2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4:56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595 0,'-35'3,"0"1,1 2,0 1,0 2,0 1,2 2,-1 1,1 1,1 2,1 1,0 1,1 2,1 1,1 1,-1 4,24-24,0 0,1 1,-1 0,0 0,1 0,0 0,-1 1,1 0,0-1,1 1,-1 0,1 0,0 0,0 0,0 1,0-1,1 1,0-1,0 1,0-1,0 1,1 0,0-1,0 1,0 0,0-1,1 1,0 0,0-1,0 1,0-1,1 1,0-1,0 0,0 0,0 0,1 0,-1 0,1 0,0 0,0-1,1 1,16 11,1 0,0-1,1-1,0-1,1-2,0 0,1-1,0-1,13 2,-35-8,-1 0,1 0,-1 0,0 0,0 1,0-1,-1 0,1 1,0-1,-1 0,1 1,-1-1,0 1,0-1,0 1,0-1,0 0,-1 1,1-1,-1 1,1-1,-1 0,0 1,0-1,0 0,0 0,-1 0,1 0,0 0,-1 0,0 0,1 0,-1 0,0-1,0 1,0-1,0 1,0-1,0 0,0 0,0 0,-1 0,1 0,0 0,-2-1,-3 7,-16 15,-8 6,1 1,1 1,2 2,1 1,1 1,2 1,1 1,1 2,20-35,0 0,0 0,0 0,0 1,0-1,1 0,-1 0,1 0,0 1,0-1,0 0,1 0,-1 0,1 1,-1-1,1 0,0 0,1 0,-1 0,0 0,1 0,-1 0,1-1,0 1,0-1,0 1,0-1,1 0,-1 1,1-1,-1 0,1-1,0 1,-1 0,1-1,0 1,0-1,0 0,0 0,1 0,-1-1,0 1,2-1,142 18,-126-19,-1-1,-1-1,1-1,0-1,-1 0,0-1,0-2,10-5,-9 3</inkml:trace>
</inkml:ink>
</file>

<file path=ppt/ink/ink1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9:35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597 67,'-466'600,"335"-405,200-311,5 3,65-76,95-106,-106 157,-127 137,-1 1,1-1,-1 0,1 0,-1 1,1-1,0 0,-1 1,1-1,0 1,0-1,-1 1,1-1,0 1,0 0,0-1,0 1,0 0,-1 0,1-1,0 1,0 0,0 0,0 0,0 0,0 0,0 0,0 0,0 1,-1-1,1 0,0 0,0 1,0-1,0 1,0-1,-1 1,1-1,0 1,0-1,-1 1,1-1,-1 1,1 0,0 0,-1-1,1 1,-1 0,1 0,-1 0,0-1,1 1,-1 0,0 0,0 0,1 0,-1 0,0 0,0 0,0-1,0 1,0 0,0 0,-2 62,-19 37,4 1,-1 84,18-153,2 1,1-1,2 0,1 0,2-1,0 0,10 20,-16-45,-3-6,1-1,-1 1,1 0,-1 0,0 0,1 0,-1 0,0 0,1 1,-1-1,0 0,1 0,-1 0,1 1,-1-1,0 0,1 0,-1 1,1-1,-1 1,1-1,-1 0,1 1,-1-1,1 1,0-1,-1 1,1-1,-1 1,1-1,0 1,0 0,-1-1,1 1,0 0,0-1,0 1,0-1,0 1,0 0,0-1,0 1,0 0,0-1,0 1,0 0,0-1,0 1,1-1,-1 1,0 0,0-1,1 1,-1-1,0 1,1-1,-1 1,1-1,-1 1,1-1,-1 1,1-1,-1 0,1 1,-1-1,1 0,-1 1,1-1,0 0,-1 0,-196-129,169 113,0 2,-2 1,1 2,-2 0,1 2,-1 2,-16-3,18 8,3 4</inkml:trace>
</inkml:ink>
</file>

<file path=ppt/ink/ink1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9:35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1,'-12'0,"-1"0,0 1,1 1,0 0,-1 0,1 1,0 1,0 0,1 1,-1 0,1 1,0 0,-2 2,11-7,1 0,-1 0,0 1,1-1,-1 0,0 1,1-1,0 1,-1 0,1 0,0-1,0 1,0 0,0 0,0 0,0 0,0 0,1 0,-1 0,1 0,0 0,-1 0,1 1,0-1,0 0,1 0,-1 0,0 0,1 0,-1 0,1 0,-1 0,1 0,0 0,0 0,0 0,0 0,0 0,1 0,-1-1,1 1,-1-1,1 1,-1-1,1 0,0 1,1 0,78 31,-73-32,0 1,-1 0,1 0,-1 1,1 0,-1 0,0 0,0 1,-1 1,1-1,-1 1,0 0,0 0,-1 1,1-1,-1 1,0 1,-1-1,1 2,-3-5,-1 0,0 1,0-1,0 0,-1 0,1 0,-1 1,0-1,0 0,0 1,0-1,0 0,-1 1,0-1,0 0,1 0,-2 0,1 0,0 0,-1 0,1 0,-1 0,0 0,0 0,0-1,0 1,-1-1,1 0,0 0,-1 0,0 0,0 0,1 0,-2 0,-109 40,54-38,34-4</inkml:trace>
</inkml:ink>
</file>

<file path=ppt/ink/ink1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9:40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86 198,'-5'34,"-1"30,0 9,1 2,1-8,2-5,1-8,0-9,1-7,0-5,1-4,-1-1,0-6</inkml:trace>
  <inkml:trace contextRef="#ctx0" brushRef="#br0" timeOffset="501.112">1 198,'29'-13,"1"1,0 1,0 2,1 1,1 2,-1 0,31 0,-57 5,0 0,0 0,0 0,1 1,-1 0,0 0,1 0,-1 0,0 1,1 0,-1 0,0 1,0-1,0 1,0 0,0 1,-1-1,1 1,-1 0,1 0,-1 0,0 0,0 1,-1 0,1 0,-1 0,1 0,-1 1,-1-1,1 1,-1-1,1 1,-1 0,-1 0,1 0,-1 0,0 1,-1 6,-1 0,0 0,-1 0,-1 0,0 0,0-1,-1 1,-1-1,0 1,-21 73,27-77,0-1,1 1,0-1,0 1,1-1,0 0,0 0,0 0,1 0,0-1,0 0,1 1,0-2,0 1,1 0,-1-1,1 0,0 0,6 2,9 14,-15-16,0 0,-1 0,0 1,0 0,-1 0,0 0,0 1,0-1,-1 1,0 0,0 0,0 0,-1 0,0 1,-1-1,0 0,0 1,0 5,0-5,-1-1,1 1,-1-1,-1 1,1-1,-2 1,1-1,-1 0,0 0,0 1,-1-1,1-1,-2 1,1 0,-1-1,0 1,0-1,-1 0,0-1,0 1,0-1,-1 0,0 0,0-1,0 1,0-2,-4 3,-9 3,-1-1,0-1,0-1,-1 0,1-2,-1 0,0-2,0 0,0-1,-15-2,-24-15,40 4</inkml:trace>
  <inkml:trace contextRef="#ctx0" brushRef="#br0" timeOffset="1403.398">453 509,'-5'0,"-6"0,-6 0,-5 0,-4 0,-2 0,-1 0,5 4,0 3,1-1,4-1</inkml:trace>
  <inkml:trace contextRef="#ctx0" brushRef="#br0" timeOffset="2335.761">1017 397,'-32'16,"0"2,1 2,1 0,1 2,1 2,0 0,2 2,-2 5,24-28,0 0,1 1,0-1,-1 1,1 0,0 0,1 0,-1 0,1 1,0-1,0 0,0 1,1 0,-1 0,1-1,0 1,0 0,1 0,0 0,0 0,0 0,0 0,1 0,0-1,0 1,0 0,0 0,1-1,0 1,0 0,0-1,0 0,1 0,0 0,0 0,0 0,0 0,1-1,-1 1,1-1,0 0,0 0,4 2,4-2,-1 0,1-1,0 0,0-1,0-1,0 1,0-2,0 0,0 0,0-1,0-1,10-3,3-1</inkml:trace>
  <inkml:trace contextRef="#ctx0" brushRef="#br0" timeOffset="2604.634">1244 509,'-1'2,"-4"14,0-1,1 1,1 0,1 0,0 0,1 0,0 1,2-1,0 0,0 0,2 0,2 11,-4-25,0 0,1 0,-1 0,0 0,1 0,-1-1,1 1,-1 0,1-1,0 1,0-1,-1 0,1 1,0-1,1 0,-1 0,0 0,0-1,0 1,0 0,1-1,-1 1,0-1,0 0,1 0,-1 0,0 0,1 0,-1 0,0-1,1 1,-1-1,0 0,0 0,0 1,0-1,0 0,0-1,0 1,1-1,79-56,-75 51,0 0,0-1,-1 0,1 0,-2 0,1-1,-1 0,-1 0,1-1,-2 1,1-1,-1 0,-1 1,1-1,-2-1,0 1,0 0,0 0,-2-1,0 7,0-1,0 1,-1 0,0-1,0 1,0 0,0 0,-1 0,0 0,1 1,-1-1,-1 1,1-1,0 1,-1 0,0 0,0 1,0-1,0 1,0 0,0 0,0 0,-1 1,1-1,-1 1,1 0,-1 0,1 1,-1 0,0-1,1 1,-1 1,0-1,1 1,-1 0,1 0,-1 0,1 0,-1 1,1 0,0 0,0 0,0 0,0 1,-15 9</inkml:trace>
  <inkml:trace contextRef="#ctx0" brushRef="#br0" timeOffset="2936.434">1921 368,'-16'10,"1"2,0-1,0 2,1 0,1 1,0 0,1 1,1 1,0 0,1 0,1 1,-4 9,13-22,0 1,1-1,-1 1,1-1,0 1,0-1,0 0,0 0,1 0,0 1,0-1,0-1,0 1,1 0,0 0,-1-1,1 0,0 1,1-1,-1 0,0-1,1 1,0-1,0 1,0-1,0 0,0 0,0-1,0 1,0-1,1 0,-1 0,0-1,1 1,3-1,27 14,-32-14,-1 1,1 0,0 0,-1 0,1 0,-1 0,1 1,-1-1,1 1,-1 0,0-1,0 1,0 0,0 0,0 1,0-1,-1 0,1 0,-1 1,0-1,1 1,-1 0,0-1,0 1,-1 0,1-1,0 1,-1 0,0 0,0 0,0-1,0 1,0 0,0 0,-1 0,1-1,-1 1,0 0,0-1,0 1,0 0,0-1,-1 1,1-1,-1 0,0 1,1-1,-1 0,0 0,0 0,-1 0,-6 5,0-1,0 0,0-1,-1 0,0 0,0-1,0-1,0 1,-1-2,1 1,-1-1,-7 0,-8 0</inkml:trace>
  <inkml:trace contextRef="#ctx0" brushRef="#br0" timeOffset="3238.709">2343 86,'-41'39,"2"2,1 1,2 2,3 2,0 3,17-25,1 1,1 1,2 0,0 1,2 0,-6 23,13-39,1 1,-1 0,2-1,0 1,0 0,1 0,0 0,1 0,1 0,0 0,0-1,1 1,1-1,0 1,0-1,1 0,5 7,-5-11,0-1,0 0,1 0,0 0,0 0,1-1,-1 0,1 0,0-1,0 0,1 0,-1-1,1 0,0 0,0-1,0 0,0 0,0-1,8 1,10 0</inkml:trace>
  <inkml:trace contextRef="#ctx0" brushRef="#br0" timeOffset="3948.329">2288 707,'217'-221,"-217"221,0 1,0-1,0 0,0 1,1-1,-1 0,0 1,0-1,0 0,1 0,-1 1,0-1,0 0,1 0,-1 0,0 0,1 1,-1-1,0 0,1 0,-1 0,0 0,1 0,-1 0,0 0,1 0,-1 0,0 0,1 0,-1 0,0 0,1 0,-1 0,0 0,1 0,-1 0,0 0,0 0,1-1,-1 1,0 0,1 0,-1 0,0-1,0 1,-14 34,13-33,-34 97,34-95,0-1,1 1,-1 0,1-1,0 1,0 0,0 0,0-1,0 1,1 0,-1-1,1 1,0 0,0-1,0 1,0-1,0 1,0-1,1 1,-1-1,1 0,-1 0,1 0,0 0,0 0,0 0,0 0,1 0,-1-1,0 0,1 1,-1-1,1 0,-1 0,3 1,4-2,0 0,0-1,0 0,-1-1,1 1,0-2,-1 1,1-1,-1-1,0 1,0-1,0-1,-1 1,1-1,-1-1,0 1,-1-1,1-1,-1 1,-1-1,1 0,-1 0,3-5,5-3,-8 10,0-1,-1 0,1 1,-1-2,-1 1,1 0,-1-1,-1 0,1 0,-1 0,0 0,0 0,-1 0,0-2,-1 8,-1 1,0-1,1 0,-1 0,0 1,1-1,-1 0,0 1,0-1,0 1,1-1,-1 1,0-1,0 1,0 0,0-1,0 1,0 0,0 0,0 0,0-1,0 1,0 0,0 0,0 1,0-1,0 0,0 0,0 0,0 1,0-1,0 0,1 1,-1-1,0 1,0-1,0 1,0-1,1 1,-1 0,0-1,1 1,-1 0,0 0,1 0,-1-1,1 1,-1 0,1 0,-1 0,1 0,0 1,-4 3,0 1,1 0,0-1,0 1,1 1,0-1,0 0,0 0,1 1,-1-1,2 1,-1 0,1-1,0 1,0-1,1 1,0 2,-1-6,1 0,-1 0,1 0,0 0,0 0,0 0,0 0,0 0,1 0,-1 0,1-1,0 1,0-1,0 1,0-1,0 0,0 0,1 0,-1 0,1 0,-1 0,1-1,0 1,0-1,-1 0,1 0,0 0,0 0,0 0,0 0,1-1,-1 0,0 0,0 0,0 0,2 0,8-4,-1-1,0 0,0-1,0 0,-1 0,0-2,0 1,-1-1,0-1,0 0,-1 0,0-1,0 0,-1-1,-1 1,0-2,0 1,2-9,21-54,-31 73,0 1,0-1,1 1,-1 0,0 0,0-1,0 1,0 0,0 0,0 0,0 0,0 0,0 0,0 0,0 1,0-1,1 0,-1 0,0 1,0-1,0 0,0 1,0-1,1 1,-1-1,0 1,0 0,1-1,-1 1,0 0,1-1,-1 1,1 0,-1 0,1 0,-1-1,1 1,0 0,-1 0,1 1,-8 7,0 1,1 1,0-1,0 1,2 0,-1 1,1-1,1 1,0 0,1 0,0 1,1-1,0 0,1 1,0 0,1-1,1 1,1 7,-1-15,1-1,1 1,-1 0,1-1,-1 1,1-1,1 0,-1 0,0 0,1 0,0-1,0 0,0 1,5 1,12 8</inkml:trace>
  <inkml:trace contextRef="#ctx0" brushRef="#br0" timeOffset="4318.78">3276 255,'-49'281,"14"-103,35-175,0-1,0 0,0 0,0 0,0 0,1 0,-1 0,1 0,-1 0,1 0,0 0,0 0,0 0,0 0,0 0,1-1,-1 1,0 0,1-1,-1 1,1-1,0 0,-1 1,1-1,0 0,0 0,0 0,0 0,0-1,0 1,0 0,0-1,0 1,0-1,0 0,0 0,0 0,0 0,0 0,1 0,-1 0,0-1,1 0,89-31,-30-33,-55 47</inkml:trace>
  <inkml:trace contextRef="#ctx0" brushRef="#br0" timeOffset="4571.557">3049 452,'44'5,"37"1,10-4,-5-4,-13-5,-18-2</inkml:trace>
  <inkml:trace contextRef="#ctx0" brushRef="#br0" timeOffset="4806.834">3529 1,'14'62,"6"17,-3 0,-5 2,-2-1,-2 74,-11-120,-2 0,-1 0,-1 0,-2-1,-2 0,0 0,-3-1,0-1,-2-1,-1 0,-2-1,-1 0,-2-1,8-11,0-5</inkml:trace>
</inkml:ink>
</file>

<file path=ppt/ink/ink1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9:39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0 254,'34'0,"25"-5,7-1,-2-5,-8 0,-8 1,-13-2,-11 1</inkml:trace>
  <inkml:trace contextRef="#ctx0" brushRef="#br0" timeOffset="214.262">225 0,'-14'53,"-5"27,-4 4,2-6,4-13,5-12,10-10,10-8,3-10</inkml:trace>
</inkml:ink>
</file>

<file path=ppt/ink/ink1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9:36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57 368,'-5'33,"-1"26,0 8,1-3,1-8,-3-13,0-9,0-11</inkml:trace>
  <inkml:trace contextRef="#ctx0" brushRef="#br0" timeOffset="180.228">1 170,'0'-4,"0"-3</inkml:trace>
  <inkml:trace contextRef="#ctx0" brushRef="#br0" timeOffset="562.208">255 678,'28'-76,"42"-75,-70 150,1 0,-1 0,0 0,1 0,-1 1,1-1,-1 0,1 0,-1 0,1 1,0-1,-1 0,1 1,0-1,0 0,-1 1,1-1,0 1,0-1,0 1,0 0,0-1,-1 1,1 0,0 0,0-1,0 1,0 0,0 0,0 0,0 0,0 0,0 0,0 1,0-1,0 0,0 0,0 1,0-1,-1 0,1 1,0-1,0 1,0 0,-1-1,1 1,23 43,-14-20,-8-20,1 0,0-1,0 1,0 0,1-1,-1 1,1-1,0 0,-1 0,1-1,1 1,-1-1,0 0,1 0,-1 0,1-1,-1 0,1 1,0-2,0 1,-1 0,1-1,0 0,0 0,0-1,0 1,-1-1,1 0,0 0,-1 0,1-1,-1 0,1 0,-1 0,0 0,0-1,0 0,0 1,0-2,0 1,-1 0,0-1,0 1,0-1,0 0,0 0,-1 0,1-2,41-85,-35 73</inkml:trace>
  <inkml:trace contextRef="#ctx0" brushRef="#br0" timeOffset="1147.24">1186 1,'-23'12,"0"1,1 2,1 0,0 1,1 1,1 1,1 1,0 0,2 1,0 1,-11 21,16-26,1 1,1 0,1 0,1 1,0 0,1 0,1 1,0 0,2 0,0 0,2 0,0 0,0 1,2-1,1 0,0 0,1 0,1 0,1 0,1-1,0 0,2 0,0 0,0-1,2 0,9 13,-11-22,0 1,0-1,1 0,0 0,1-1,-1 0,1-1,0 0,1-1,5 2,3-1</inkml:trace>
  <inkml:trace contextRef="#ctx0" brushRef="#br0" timeOffset="1946.971">1157 650,'28'-17,"0"-2,-2 0,0-2,-1-2,-2 0,0-1,-1-1,-2-1,17-27,-23 5,-16 48,1 1,-1-1,0 1,0 0,0 0,0 0,1 0,-1 0,0 0,1 0,-1 1,1-1,-1 0,1 1,0 0,-1-1,1 1,0 0,0-1,0 1,0 0,1 0,-1 0,1 0,-1 0,1 0,-1 0,1 1,-3 9,0-1,1 1,0 0,1 0,1 0,0 0,0 0,1 0,1 0,0 0,1 3,-2-10,1-1,-1 1,1-1,0 0,0 0,0 0,0 0,1 0,-1 0,1-1,0 1,0-1,1 1,-1-1,0-1,1 1,0 0,0-1,0 1,0-1,0-1,0 1,1 0,-1-1,1 0,-1 0,1 0,-1-1,1 1,3-1,3-2,0 0,-1-1,1 0,-1-1,1 0,-1 0,-1-1,1-1,-1 1,1-2,-2 1,1-1,-1-1,0 1,0-1,-1-1,0 1,-1-1,0-1,0 1,4-10,-6 11,0 0,0 0,0 0,-1-1,0 0,-1 1,0-1,0 0,-1 0,0 0,-1 0,0-1,0 1,-1-2,1 10,0 1,0-1,0 0,0 1,0-1,0 1,0-1,0 1,-1-1,1 1,0-1,0 1,0-1,0 1,-1 0,1-1,0 1,0-1,-1 1,1-1,0 1,-1 0,1-1,-1 1,1 0,0-1,-1 1,1 0,-1 0,1-1,-1 1,1 0,-1 0,1 0,-1 0,1 0,-1 0,1-1,-1 1,1 0,-1 0,1 1,-1-1,1 0,-1 0,1 0,-1 0,1 0,-1 0,1 1,-1-1,1 0,-1 0,1 1,0-1,-1 0,1 1,-1-1,1 0,0 1,-1-1,1 1,0-1,0 1,-1-1,1 1,-19 30,16-24,1 0,0 0,0 0,0 1,1-1,0 0,0 1,1-1,0 1,0-1,1 1,-1-1,2 1,-1-1,1 0,1 0,-1 0,1 0,0 0,1 0,-1-1,1 1,1-1,-1 0,1 0,0-1,0 0,1 1,0-2,-1 1,2-1,-1 0,0 0,1 0,0-1,0 0,0-1,0 0,0 0,3 1,-1-5,0 1,0-2,0 1,0-1,0 0,0-1,-1 0,0-1,0 1,0-1,0-1,-1 0,0 0,0 0,0-1,-1 0,0 0,-1 0,1-1,-1 0,-1 0,0-1,0 1,0-1,0-2,13-19,-12 21,0-1,0 0,-1 1,0-1,-1-1,0 1,0-1,-1 1,-1-1,0 1,0-1,-1 0,0 0,-2-9,1 20,1 0,-1-1,1 1,-1 0,1 0,-1 0,1-1,-1 1,0 0,1 0,-1 0,1 0,-1 0,1 0,-1 0,1 1,-1-1,1 0,-1 0,1 0,-1 0,1 1,-1-1,1 0,-1 0,1 1,-1-1,1 0,-1 1,1-1,0 1,-1-1,1 0,0 1,-1-1,1 1,0-1,0 1,-1-1,1 1,0-1,0 1,0-1,0 1,0 0,0-1,0 1,0-1,0 1,0-1,0 1,0-1,0 1,0-1,0 1,-5 23,1-1,0 1,2 0,1 0,1 0,1 0,2 9,-3-29,0 0,1-1,-1 1,1 0,0 0,0-1,1 1,-1 0,1-1,0 1,0-1,0 0,0 0,0 1,1-1,-1-1,1 1,0 0,0-1,0 1,0-1,0 0,1 0,-1 0,3 0,16 5</inkml:trace>
  <inkml:trace contextRef="#ctx0" brushRef="#br0" timeOffset="2245.12">2427 170,'-18'49,"1"1,3 0,2 0,2 1,0 26,9-72,1 0,-1-1,1 1,0 0,1-1,-1 1,1 0,0-1,0 1,0-1,1 1,0-1,0 0,0 0,0 0,0 0,1 0,0 0,0 0,0-1,0 1,1-1,-1 0,1 0,0-1,-1 1,1-1,1 1,-1-1,0-1,0 1,1 0,-1-1,1 0,-1 0,1-1,0 1,-1-1,1 0,2 2,0-1,0 0,0-1,0 0,0 0,0 0,0-1,-1 0,1 0,0-1,0 1,-1-2,1 1,-1-1,1 0,-1 0,1-1,-6 3,0 0,0 0,-1 0,1 0,0 0,0 0,-1 0,1-1,-1 1,1 0,-1 0,1 0,-1 0,0-1,1 1,-1 0,0-1,0 1,0 0,0 0,0-1,0 1,-1 0,1 0,0-1,-1 1,1 0,-1 0,1 0,-1-1,1 1,-1 0,-1-1,-7-9</inkml:trace>
  <inkml:trace contextRef="#ctx0" brushRef="#br0" timeOffset="2483.901">2146 396,'33'0,"31"-5,9-1,-3 0,-9 1,-10-4,-8 1,-13 0</inkml:trace>
  <inkml:trace contextRef="#ctx0" brushRef="#br0" timeOffset="2734.259">2710 29,'19'38,"2"42,-8 12,-6 0,-9-11,-4-15,-1-13,-4-11,-5-8,-5-5,-3-2,2-7</inkml:trace>
</inkml:ink>
</file>

<file path=ppt/ink/ink1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9:54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117 565,'432'-1,"-393"-2,0-1,0-3,0 0,-1-3,0-1,0-2,-2-1,0-3,0 0,-2-2,0-2,-1-1,-2-1,22-22,-43 37,0-1,-1 0,0-1,0 0,-1 0,-1-1,0 0,0 0,-1-1,0 0,-1 0,-1 0,0 0,0-1,-1 0,-1 0,0 0,-1 0,0-10,-2 19,1 0,-1-1,0 1,0 0,0 0,-1 0,1 0,-1 0,0 0,0 0,-1 0,1 1,-1-1,1 1,-1 0,0 0,-1 0,1 0,0 0,-1 1,1-1,-1 1,0 0,0 0,0 0,0 1,0 0,0-1,-1 1,1 1,0-1,0 1,-1-1,1 1,0 0,-1 1,1-1,0 1,-1 0,1 0,0 0,0 1,0-1,-4 3,-10 8,0 1,1 1,1 0,0 1,1 1,0 0,1 1,1 1,1 0,1 1,0 0,1 1,-4 12,-17 47,2 2,5 0,3 2,3 0,4 2,-1 54,-1 61,12-115,-4 0,-3-1,-4 0,-17 47,26-109,-1 0,-1 0,-1 0,-1-1,-1-1,-1 0,0 0,-2-1,0-1,-1 0,-1-1,0-1,-2 0,1-2,-2 0,0 0,-1-2,0-1,-1 0,0-1,0-2,-1 0,0-1,-1-1,-18 2,34-6,0 0,0-1,0 0,0 0,0-1,-1 0,1 0,0 0,0-1,0 0,0-1,0 1,0-2,0 1,0-1,1 1,-1-2,1 1,0-1,0 0,0 0,0-1,1 0,0 0,0 0,0 0,1-1,-1 0,1 0,1 0,-2-3,2-2,1 0,0-1,1 1,0-1,1 1,0-1,0 0,2 1,-1-1,2 1,-1 0,1 0,1 0,0 0,1 0,0 1,0-1,1 1,1 1,0-2,19-24,2 1,1 1,2 2,23-19,-1 2,3 2,1 3,2 2,2 3,1 3,2 2,47-16,-88 40,1 0,-1 1,2 2,-1 0,1 2,0 1,0 0,-2 3</inkml:trace>
  <inkml:trace contextRef="#ctx0" brushRef="#br0" timeOffset="281.532">1358 960,'-41'36,"2"2,1 2,2 1,2 2,2 1,-17 31,12 16,37-88,-1 0,1 0,0 0,0 0,0 0,1 1,-1-1,1 0,0 0,-1 0,1 0,1 0,-1 0,0-1,1 1,-1 0,1 0,0-1,0 1,0-1,0 0,0 0,1 0,-1 0,1 0,-1 0,1 0,2 0,7 3,-1-2,1 0,0 0,0-1,0-1,1 0,-1-1,0 0,0 0,1-2,-1 1,0-2,0 1,-1-2,1 0,-1 0,1-1,-1 0,-1-1,1 0,-1-1,0 0,0 0,-1-1,2-3,-3 2,-1 0,-1-1,0 0,0 0,-1 0,0 0,-1-1,0 0,-1 0,0 0,-1-1,0 1,-1 0,0-1,0 1,-1-1,-1 1,0-1,-2-8,0 9,1-1,-2 0,1 0,-2 1,0 0,0 0,-1 0,0 1,0 0,-1 0,-1 0,0 1,0 0,-1 0,0 1,-3-1,-4 1,3 6</inkml:trace>
  <inkml:trace contextRef="#ctx0" brushRef="#br0" timeOffset="537.592">1669 1440,'0'-9,"5"-19,6-8,6-3,1-5,1 1,3 2,2 4,1 3,3 3,-5 2,-1 5,1 8,1 5,1 6,1 3,-3 2</inkml:trace>
</inkml:ink>
</file>

<file path=ppt/ink/ink1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9:58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1,'-7'18,"2"1,0 0,1 0,1 0,1 0,1 1,0-1,2 12,-2 4,-29 574,30-415,0-191,0 1,0 0,-1 0,0-1,0 1,0 0,0-1,0 1,-1-1,1 1,-1-1,0 0,0 1,0-1,-1 0,1-1,-1 1,0 0,1-1,-1 1,-1-1,-12 6</inkml:trace>
  <inkml:trace contextRef="#ctx0" brushRef="#br0" timeOffset="248.303">0 622,'48'-5,"40"-6,15-6,-1-1,-8-1,-11 2,-14-1,-9 3,-11 4,-8-1,-7 2,-4 2,-2-2,-2-5,-4 2</inkml:trace>
  <inkml:trace contextRef="#ctx0" brushRef="#br0" timeOffset="883.65">875 86,'-18'154,"-22"314,38-461,1 0,1 0,-1 0,1 1,0-1,1 0,0 0,0 0,0 1,1-1,0 0,0-1,1 1,0 0,0-1,1 1,0-1,0 0,0 0,1-1,-1 1,2-1,-1 0,0 0,1-1,0 0,0 0,0 0,1 0,-1-1,1 0,0-1,5 2,4-4,-1 0,1-1,0 0,0-1,0-1,-1-1,1 0,-1-1,0-1,-1 0,1-1,-1 0,0-2,-1 1,0-2,1 0,48-30,-23 96,-33-51,0 0,0-1,0 1,1-2,-1 1,1-1,0 1,0-2,0 1,0-1,1 0,-1-1,1 0,-1 0,1 0,-1-1,7-1,50 9,-55-6,-1 0,1-1,0 0,-1-1,1 0,0 0,0-1,-1 0,1-1,0 0,-1 0,1 0,-1-1,0-1,0 0,0 0,-1 0,1-1,-1 0,0 0,0-1,-1 0,0 0,0 0,3-5,-2 3,-1-1,0 0,0-1,-1 0,0 1,0-2,-1 1,-1 0,2-9,-4 16,0 0,0 1,-1-1,0 0,1 0,-1 0,0 0,0 0,-1 0,1 0,-1 0,1 0,-1 1,0-1,0 0,0 0,0 1,-1-1,1 0,-1 1,1 0,-1-1,0 1,0 0,0 0,0 0,-1 0,1 0,0 0,-1 1,1-1,-1 1,0 0,1 0,-1 0,0 0,0 0,-1 0,-3 0,-1 1,0-1,1 1,-1 1,0-1,1 1,-1 1,1-1,-1 1,1 1,0-1,-1 1,1 0,1 1,-1 0,1 0,-1 0,1 1,0 0,1 0,-1 1,1-1,0 1,0 0,1 1,0-1,0 1,0 0,1 0,0 0,1 0,-1 0,1 1,1-1,-1 1,1 0,1-1,-1 1,1 0,1-1,-1 1,1 0,1-1,-1 1,2 0,-1 0,0 0,1 1,0-1,0 0,1 0,0-1,1 1,0-1,0 0,0 0,1-1,0 1,0-1,1 0,-1-1,1 0,1 0,-1 0,1-1,-1 0,1-1,0 1,1-2,-1 1,0-1,2 0,27 5,1-1,1-2,-1-2,1-1,8-3,-45 2,33 0</inkml:trace>
</inkml:ink>
</file>

<file path=ppt/ink/ink1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19:59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77 424,'-16'45,"1"1,3 0,2 1,1 0,-1 48,9-88,-1 1,2 0,-1 0,1-1,0 1,1 0,0 0,0 0,0-1,1 1,0 0,1-1,0 0,0 0,1 0,-1 0,1 0,1 0,0-1,-1 0,2 0,-1-1,1 1,0-1,0 0,0 0,1-1,-1 0,1 0,0-1,1 0,-1 0,0 0,3-1,-3-2,1-1,0 1,-1-2,1 1,-1-1,1 0,-1-1,0 1,0-2,0 1,0-1,-1 0,1 0,-1-1,0 1,0-2,-1 1,0 0,2-3,79-125,-79 114,-1 1,-1-1,-1 1,0-1,-1 0,-1-1,-1 1,-1 0,-1-11,0 6</inkml:trace>
  <inkml:trace contextRef="#ctx0" brushRef="#br0" timeOffset="382.346">500 1017,'57'-82,"-4"-3,-4-2,14-43,-63 131,1-1,-1 0,0 1,0-1,0 0,0 1,0-1,0 0,0 0,1 1,-1-1,0 0,0 0,0 1,1-1,-1 0,0 0,0 0,0 1,1-1,-1 0,0 0,1 0,-1 0,0 1,0-1,1 0,-1 0,0 0,1 0,-1 0,0 0,1 0,-1 0,0 0,1 0,-1 0,0 0,1 0,-1 0,0 0,1-1,-3 47,1-39,1 5,-3-4,1 0,1-1,-1 1,1 0,1 0,0 0,0 0,0 0,1 0,0 0,1 0,0 0,0 0,0-1,1 1,0-1,1 1,0-1,0 0,0-1,1 1,0-1,0 0,1 0,-1 0,1-1,1 0,-1 0,5 2,-1-5,0 0,0-1,-1 0,1 0,0-1,0 0,0-1,0 0,0-1,-1 0,1-1,0 1,-1-2,0 1,0-2,0 1,0-1,-1 0,0-1,0 0,0 0,-1-1,0 0,0 0,-1-1,1 1,-2-2,1 1,-1 0,-1-1,1 0,-1 0,-1-1,0 1,0-1,-1 1,1-6,-1-6</inkml:trace>
  <inkml:trace contextRef="#ctx0" brushRef="#br0" timeOffset="767.201">1290 1,'18'133,"0"-13,-6 1,-4-1,-6 27,-4-118,0 1,-2-1,-1 1,-2-2,0 1,-2-1,-1 0,-12 22,11-42,15-32,31-51,-21 55</inkml:trace>
  <inkml:trace contextRef="#ctx0" brushRef="#br0" timeOffset="1033.886">1629 340,'-264'263,"262"-262,0 0,0 0,1 1,-1-1,0 0,0 1,1-1,-1 1,1-1,0 1,-1 0,1 0,0-1,0 1,0 0,0 0,0 0,1 0,-1 0,1 1,-1-1,1 0,0 0,-1 0,1 0,0 0,1 1,-1-1,0 0,1 0,-1 0,1 0,-1 0,1 0,0 0,0 0,0 0,0 0,0 0,1 0,-1-1,0 1,1-1,-1 1,1-1,0 1,0-1,-1 0,2 1,83 13,-80-16,0 1,0-1,0 1,-1 0,1 0,0 1,0 0,-1 0,1 0,0 1,-1 0,1 0,-1 0,0 1,0-1,0 1,0 1,0-1,0 1,-1-1,0 1,0 1,0-1,0 0,-1 1,1 0,-1 0,0 0,-1 0,1 0,0 4,1 98,-5-82</inkml:trace>
  <inkml:trace contextRef="#ctx0" brushRef="#br0" timeOffset="1499.971">1742 961,'27'-23,"0"-1,-2-1,0-2,-2 0,-1-2,-1 0,-2-1,-1-1,14-33,-28 55,-1 0,0 1,0-1,-1 0,0-1,0 1,-1 0,-1-1,1 1,-1 0,-1-1,0 10,1-1,-1 1,1-1,-1 1,0 0,1-1,-1 1,0 0,0-1,1 1,-1 0,0 0,0 0,1 0,-1 0,0 0,0 0,1 0,-1 0,0 0,0 0,1 0,-1 1,0-1,1 0,-1 0,0 1,1-1,-1 1,0-1,1 0,-1 1,1-1,-1 1,0-1,1 1,0 0,-1-1,1 1,-1 0,1-1,0 1,-1 0,1-1,0 1,0 0,-1-1,1 1,0 0,0 0,0-1,0 1,0 0,0 0,0-1,0 1,1 0,-1 0,0-1,0 1,0 0,1 0,-10 24,2 0,0 1,2-1,0 1,0 25,4-43,1 1,0 0,1-1,0 1,0 0,1-1,0 0,0 1,1-1,0 0,1 0,-1 0,2-1,-1 1,1-1,0 0,0 0,1-1,5 6,-4-6,0 0,0-1,1 1,-1-1,1-1,0 0,1 0,-1 0,1-1,-1 0,1-1,0 0,0 0,0-1,0 0,0-1,0 0,0 0,0-1,0 0,0-1,0 0,0 0,0-1,-1 0,1 0,-1-1,0 0,0-1,0 0,-1 0,1 0,-1-1,-1 0,1-1,-1 0,0 0,2-3,3-7,-1 0,-1-1,0 0,-1 0,-1-1,-1 0,-1 0,0-1,-1 1,-2-1,0 0,-1 0,-1-17,-1 13</inkml:trace>
  <inkml:trace contextRef="#ctx0" brushRef="#br0" timeOffset="1830.515">2814 565,'-18'10,"1"0,0 1,1 0,0 1,1 1,0 1,1 0,1 1,0 1,1 0,0 0,2 1,-5 10,13-22,0-1,0 1,1 0,0 0,0 0,0 0,1 0,0 1,-1-1,2 0,-1 0,1 0,0 0,0 0,0 0,0 0,1 0,0 0,0-1,0 1,1-1,0 1,0-1,0 0,0 0,0 0,1-1,0 1,0-1,0 0,0 0,0 0,0 0,1-1,0 0,-1 0,1 0,0 0,0-1,0 0,0 0,0 0,0 0,0-1,2 0,-1 0,-1 0,0-1,1 1,-1-1,0 0,0-1,0 1,0-1,0 0,0 0,0 0,0-1,-1 0,0 0,1 0,-1 0,0-1,0 0,-1 1,1-1,-1-1,0 1,0 0,0-1,-1 0,1 1,-1-1,0 0,-1 0,1 0,-1-1,0 1,0 0,-1 0,0-1,1 1,-2 0,1-1,-1-1,-19-146,14 133</inkml:trace>
  <inkml:trace contextRef="#ctx0" brushRef="#br0" timeOffset="2284.525">2983 651,'1'9,"-1"1,1 0,0 0,1 0,0-1,1 1,0-1,0 1,1-1,0 0,1-1,2 4,-5-9,0 0,1 0,-1 0,1 0,0 0,0-1,0 1,0-1,0 0,1 0,-1 0,1 0,-1 0,1-1,0 0,-1 0,1 0,0 0,0-1,0 1,0-1,0 0,0 0,-1 0,1-1,0 1,0-1,0 0,0 0,-1 0,1-1,0 1,9-6,0-1,0 0,-1-1,0 0,-1-1,0 0,0 0,-1-1,8-12,24-23,-41 45,0 1,0-1,0 1,0 0,0 0,0 0,0-1,0 1,1 0,-1 0,0 0,0 0,0 1,0-1,0 0,0 0,0 1,0-1,0 1,0-1,0 1,0-1,0 1,0-1,0 1,0 0,-1 0,1-1,0 1,0 0,-1 0,1 0,0 0,-1 0,1 0,-1 0,0 0,1 0,-1 0,0 0,1 0,-1 0,0 0,0 0,0 0,0 1,0-1,0 0,0 0,0 0,-1 0,1 0,0 0,-1 0,1 0,-1 0,0 1,7 20,-3-17,0 0,0 0,0 0,1-1,0 1,0-1,0 0,0 0,1 0,0 0,-1-1,1 0,1 0,-1 0,0-1,1 0,-1 0,1 0,0-1,-1 1,1-1,0-1,0 1,0-1,0 0,0 0,0-1,-1 0,1 0,0 0,0-1,-1 0,1 0,-1 0,0-1,1 1,-1-1,0-1,0 1,-1-1,1 1,-1-1,0-1,0 1,0-1,-1 1,3-5,45-133,-49 98,-6 28</inkml:trace>
  <inkml:trace contextRef="#ctx0" brushRef="#br0" timeOffset="2783.47">3689 848,'10'-7,"-1"0,1-1,-1 0,-1-1,1 1,-1-2,-1 1,0-1,6-10,-8 12,90-171,-95 180,0 0,0-1,1 1,-1 0,0 0,1-1,-1 1,0 0,1-1,-1 1,1 0,-1-1,1 1,0-1,-1 1,1-1,0 1,-1-1,1 1,0-1,-1 0,1 1,0-1,0 0,-1 0,1 0,0 1,0-1,-1 0,1 0,0 0,0 0,0 0,-1 0,1-1,0 1,0 0,0 0,-1 0,1-1,0 1,-1 0,1-1,0 1,0-1,-1 1,1-1,-1 1,1-1,-1 1,1-1,-1 0,1 1,-1-1,1 0,-1 1,0-1,1 0,-1 0,0 1,0-1,1 0,-1 0,0 1,0-1,3 63,-4-56,0 0,0-1,0 1,1 0,-1 0,1 0,1 0,-1 0,1 0,0 0,1-1,-1 1,1 0,0-1,0 1,1-1,0 0,0 0,0 0,0 0,1 0,0-1,0 1,0-1,1 0,-1 0,1-1,0 1,0-1,0 0,0-1,1 1,1 0,2-3,0 0,0 0,0 0,0-1,0-1,0 1,0-2,-1 1,1-1,-1 0,0-1,1 0,-2 0,1-1,0 0,-1 0,0-1,0 0,-1 0,1-1,-1 1,-1-1,1-1,-1 1,-1-1,1 0,-1 0,-1 0,1-1,-1 1,-1-1,0 0,0 0,-1 0,1-6,-1 7,0 1,0 0,-1-1,0 1,-1 0,1-1,-1 1,-1 0,1 0,-1 0,-1 0,1 0,-1 0,0 1,-1-1,0 0,-8-7</inkml:trace>
</inkml:ink>
</file>

<file path=ppt/ink/ink1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0:05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39,'-5'-5,"-1"1,0 0,-1 0,1 1,-1 0,1 0,-1 0,0 1,0 0,0 0,-1 1,1 0,0 0,0 1,-1 0,1 0,0 1,-1-1,1 2,0-1,0 1,0 0,0 0,0 1,1 0,-1 0,1 1,0 0,0 0,0 0,0 1,1 0,-1 0,0 1,5-4,-1 0,1 0,-1 0,1 0,0 0,-1 0,1 0,0 1,1-1,-1 0,0 1,1-1,-1 0,1 1,0-1,-1 0,1 1,0-1,1 1,-1-1,0 1,1-1,-1 0,1 1,0-1,0 0,0 0,0 1,0-1,0 0,1 0,-1 0,1 0,-1-1,2 2,70 56,-63-52,211 119,-218-125,0 1,0-1,0 1,0-1,0 1,-1 0,1 0,-1 1,1-1,-1 0,0 1,0 0,0-1,0 1,-1 0,1 0,-1 0,1 0,-1 0,0 0,0 0,-1 1,1-1,-1 0,1 0,-1 1,0-1,0 0,0 1,-1-1,1 0,-1 0,0 1,0-1,0 0,0 0,-1 0,1 0,-1 0,-1 1,-6 4,-2 1,1-2,-1 0,-1 0,1-1,-1 0,0-1,0 0,-1-1,1-1,-1 0,0 0,0-1,0-1,-3 0,-70 0,62-1</inkml:trace>
</inkml:ink>
</file>

<file path=ppt/ink/ink1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0:07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852 144,'1'-4,"1"-1,-1 1,0-1,-1 0,1 1,-1-1,0 0,0 0,0 1,-1-1,0 0,0 1,0-1,0 1,-1-1,0 1,0 0,0-1,0 1,0 0,-1 1,0-1,0 0,0 1,0-1,-1 1,1 0,-1 0,0 0,0 1,0-1,0 1,0 0,-1 0,1 1,0-1,-1 1,-3-1,-21 1,1 1,-1 1,0 2,1 1,-1 1,1 1,1 1,-1 2,1 1,1 1,0 1,-8 6,1-2,1 2,0 1,1 1,1 2,1 1,1 1,1 1,-4 8,18-19,0 1,0 1,2 0,0 1,1 1,1-1,0 1,2 1,0-1,1 1,1 1,0-1,2 1,0-1,0 20,4-29,-1 0,2 0,-1 0,2 0,-1 0,1-1,0 1,1-1,0 0,1 0,0-1,0 1,1-1,0 0,0 0,1-1,0 0,0 0,1-1,0 1,0-2,0 1,1-1,0-1,0 1,0-1,6 1,14 5,0-1,1-2,-1-1,1-1,1-2,-1 0,0-3,18-1,19-4,0-3,-1-3,0-3,-1-2,0-4,7-6,-29-1,-32 12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4:56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14,'-8'1,"-1"0,0 1,1 0,-1 0,1 1,0 0,0 0,0 1,0 0,0 1,1-1,0 1,0 1,0 0,1 0,0 0,0 0,0 1,1 0,-2 4,-86 158,76-128,-61 91,61-118</inkml:trace>
  <inkml:trace contextRef="#ctx0" brushRef="#br0" timeOffset="259.945">22 14,'48'17,"162"172,-103-79,-87-94,-5-6</inkml:trace>
  <inkml:trace contextRef="#ctx0" brushRef="#br0" timeOffset="999.883">1038 62,'0'-2,"0"-1,0 1,-1-1,1 1,-1-1,1 1,-1-1,0 1,0-1,0 1,0-1,0 1,-1 0,1 0,-1 0,1 0,-1 0,0 0,0 0,1 0,-2 1,1-1,0 1,0 0,0-1,-1 1,1 0,0 0,-1 0,1 1,-1-1,1 1,-1-1,0 1,1 0,-1 0,1 0,-2 0,-98 19,90-13,0 1,0 0,0 1,1 0,1 1,0 0,0 1,0 0,1 0,1 1,0 0,0 1,1 0,1 0,2-7,1 0,0 1,1-1,-1 1,1 0,0 0,1-1,-1 1,1 0,1 0,-1 1,1-1,0 0,0 0,0 0,1 0,0 0,0 0,1 0,0 0,0-1,0 1,1 0,0-1,0 0,0 0,0 1,1-2,0 1,0 0,0-1,1 0,0-1,0 0,0 0,0 0,0-1,0 0,1 0,-1 0,1-1,0 0,-1 0,1 0,0-1,0 1,-1-1,1-1,0 1,0-1,-1 0,1-1,-1 1,1-1,-1 0,1 0,-1-1,0 0,0 0,1-1,119-104,-41-34,-82 143,0-1,0 1,0 0,-1-1,1 1,0 0,-1 0,1 0,-1 0,1 0,-1 1,0-1,1 0,-1 1,0-1,0 1,0-1,0 1,0-1,0 1,0 0,-1 0,1-1,-1 1,1 0,-1 0,0 0,1 0,-1-1,0 1,0 0,0 0,-1 1,4 4,0 4,2-1,0 1,0-1,1 1,0-2,1 1,0-1,0 0,1 0,0-1,1 0,-1 0,2-1,-1-1,1 1,0-1,0-1,1 0,-1 0,1-1,6 1,4 0</inkml:trace>
  <inkml:trace contextRef="#ctx0" brushRef="#br0" timeOffset="1429.868">1474 280,'14'-46,"2"24,0 0,1 0,1 2,1 0,1 2,1 0,0 1,1 1,12-7,-32 22,0 0,-1-1,1 1,0 0,0 0,0 0,0 0,0 0,0 1,1-1,-1 1,0-1,0 1,0 0,1 0,-1 0,0 0,0 0,0 0,1 1,-1-1,0 1,0-1,0 1,0 0,0 0,0 0,0 0,0 0,0 1,0-1,-1 0,1 1,-1-1,1 1,-1 0,1-1,-1 1,0 0,0 0,0 0,0 0,0 0,0 0,0 0,-1 0,1 1,-1-1,0 0,1 0,-1 0,0 1,0-1,-1 0,1 0,0 0,-1 1,1-1,-1 0,0 0,0 0,0 0,0 0,0 0,0 0,-1 0,0 6,-8 72,10-79,1 1,-1 0,0-1,1 1,-1 0,1-1,-1 1,1-1,0 1,0-1,-1 0,1 1,0-1,0 0,0 1,1-1,-1 0,0 0,0 0,1 0,-1 0,1 0,-1 0,1-1,-1 1,1 0,-1-1,1 1,-1-1,1 0,0 0,-1 1,1-1,0 0,-1 0,1 0,0-1,-1 1,1 0,0-1,-1 1,1-1,-1 1,1-1,-1 0,236-117,-235 117,0 1,0-1,0 1,1 0,-1 0,0 0,0 0,0 0,0 0,0 0,0 1,0-1,0 1,0-1,0 1,0 0,0 0,-1 0,1 0,0 0,0 0,-1 1,1-1,-1 1,1-1,-1 1,0-1,1 1,-1 0,0-1,0 1,0 0,0 0,-1 0,1 0,0 0,-1 0,1 0,-1 0,0 0,0 0,0 0,0 0,0 2,26 48,-8-44,-1-5</inkml:trace>
</inkml:ink>
</file>

<file path=ppt/ink/ink1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0:10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322 252,'-33'25,"2"2,1 0,1 3,2 0,0 1,3 2,0 1,-7 16,22-34,0 1,1 0,0 0,1 1,1 0,1 0,1 0,0 1,1-1,1 1,1 0,1 0,1 0,-1-13,1-1,0 1,0-1,1 1,0-1,0 1,0-1,0 0,1 0,0 0,0 0,1-1,-1 1,1-1,0 0,0 0,0 0,1 0,-1-1,1 0,0 0,0 0,0 0,0-1,0 0,1 0,-1 0,1-1,4 1,3 0,1 0,-1-1,1 0,-1-1,1-1,-1 0,1-1,-1-1,0 0,1 0,-2-1,4-2,16-7,0-2,0 0,-2-2,0-2,-1-1,-1 0,-1-3,-1 0,-1-1,-1-2,-1 0,-1-2,-2 0,-1-2,-1 0,-1-1,-2 0,8-27,-16 42,-1 0,-1-1,0 0,-2 0,0 0,-1 0,0 0,-1-1,-1 1,-1 0,-1-1,0 1,-1 0,-1 0,-1 0,0 0,-1 1,-1 0,0 0,-6-7,11 19,-1 0,1 0,-1 1,0-1,0 0,-1 1,1 0,-1 0,0 0,0 0,0 1,0-1,0 1,0 0,-1 0,1 1,-1-1,1 1,-1 0,0 0,1 1,-1-1,0 1,1 0,-1 0,0 1,0-1,1 1,-1 0,1 1,-1-1,1 1,-1-1,1 2,0-1,0 0,0 1,0-1,-1 2,-11 13,1 0,0 2,1-1,1 2,1 0,0 0,2 1,0 1,2 0,0 0,2 0,0 1,1 0,2 0,0 0,2 1,-8 20,-10 99,7 0,5 1,11 113,-1-40,-29-62,24-143</inkml:trace>
</inkml:ink>
</file>

<file path=ppt/ink/ink1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0:08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422 424,'1'0,"-1"1,1-1,-1 0,1 0,-1 0,1 0,-1 0,0 0,1 0,-1 0,1 0,-1 0,1 0,-1 0,1 0,-1 0,1-1,-1 1,0 0,1 0,-1 0,1-1,-1 1,0 0,1-1,-1 1,0 0,1-1,-1 1,0 0,1-1,-1 1,0 0,0-1,1 1,-1-1,0 1,0-1,0 1,0 0,0-1,0 1,0-1,0 1,0-1,0 1,0-1,0 1,0-1,0 1,0-1,0 1,0 0,0-1,-1 1,1-1,0 1,0-1,-1 1,1 0,0-1,-1 1,1 0,0-1,-1 1,1 0,0-1,-1 1,0 0,-34-3,-14 15,0 2,2 2,0 2,-37 20,74-34,3-1,0 0,-1 0,1 0,0 0,0 1,1 0,-1 0,1 1,0 0,0 0,0 0,0 1,1 0,0 0,0 2,4-7,1 0,-1 0,1 1,0-1,-1 0,1 1,0-1,0 0,0 0,0 1,0-1,1 0,-1 1,0-1,0 0,1 0,-1 1,1-1,-1 0,1 0,0 0,-1 0,1 0,0 0,0 0,0 0,0 0,0 0,0 0,0 0,0-1,0 1,0 0,0-1,0 1,0-1,1 1,-1-1,0 0,0 1,1-1,-1 0,0 0,1 0,64 7,-63-7,202-3,-203 3,0-1,1 1,-1 0,0-1,0 1,1 0,-1 0,0 0,0 1,0-1,1 0,-1 1,0 0,0-1,0 1,0 0,0 0,0 0,0 0,0 1,0-1,-1 0,1 1,0-1,-1 1,1 0,-1-1,0 1,1 0,-1 0,0 0,0 0,0 0,-1 0,1 0,0 0,-1 1,1-1,-1 0,0 0,0 0,0 1,0-1,0 0,0 0,-1 1,1-1,-1 0,1 1,-88 77,24-28,29-25,1 2,1 1,2 1,-25 33,53-61,0 0,0 0,1 0,-1 0,1 0,0 0,0 1,0-1,0 1,0 0,1-1,0 1,0 0,0 0,0 0,0 0,1 0,0 0,0 0,0 0,0 0,1 0,-1 0,1-1,0 1,0 0,1 0,-1 0,1-1,-1 1,1-1,1 1,-1-1,0 0,1 0,-1 0,1 0,0 0,0 0,0-1,0 0,1 1,-1-1,2 0,11 2,1-1,0-1,0 0,1-1,-1-1,0-1,0 0,0-1,0-1,0-1,0 0,-1-1,0-1,0 0,7-5,-5 2</inkml:trace>
  <inkml:trace contextRef="#ctx0" brushRef="#br0" timeOffset="366.376">309 1,'-20'249,"10"1,11 5,-1-182,-25 223,-6-60,16-80,19-139</inkml:trace>
</inkml:ink>
</file>

<file path=ppt/ink/ink1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0:11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0,'-5'39,"-1"17,0 3,1-7</inkml:trace>
</inkml:ink>
</file>

<file path=ppt/ink/ink1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0:11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0:12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0 345,'104'-273,"-102"270,-1-1,0 0,0 1,1-1,-1 1,1-1,0 1,0-1,0 1,0 0,1 0,-1 0,1 0,0 0,0 1,0-1,0 1,0 0,1 0,-1 0,1 0,-1 0,1 1,-1 0,1 0,2-1,-3 5,-1 0,1 0,-1 0,0 0,0 0,0 1,0-1,0 1,-1-1,0 1,0 0,0-1,0 1,0 0,-1 0,1 0,-1-1,0 1,-1 0,1 3,0-1,-1 2,1 0,1 0,-1 0,2 0,-1 0,1 0,0 0,0-1,1 1,0-1,1 1,-1-1,1 0,1 0,-1-1,1 1,0-1,1 0,0 0,0-1,0 0,4 3,-6-5,-1 0,1 0,0 0,0 0,0-1,0 1,0-1,1 0,-1 0,1-1,-1 0,1 1,0-1,0-1,-1 1,1-1,0 0,0 0,-1 0,1-1,0 1,0-1,-1-1,1 1,-1 0,1-1,-1 0,0 0,1 0,-1-1,2-2,4-4,-1 0,0-1,-1 0,0 0,-1-1,0-1,-1 1,0-1,0 0,-2 0,1 0,-2-1,1-3,4-7,-2 4</inkml:trace>
</inkml:ink>
</file>

<file path=ppt/ink/ink1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0:23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100 704,'100'-27,"-1"-4,87-40,-146 57,-1-1,0-2,-2-1,0-2,-1-2,-1-1,-1-2,-2-1,0-2,-2-1,-1-1,1-4,-25 28,-1 1,0 0,0-1,0 1,-1-1,0 0,0 0,-1-1,0 1,0-1,0 1,-1-1,1 1,-2-1,1 0,-1 0,0 1,0-1,-1 0,0 1,0-1,-1 0,0 1,0-1,0 1,-1 0,0 0,0 0,0 0,-1 0,0 1,0 0,0 0,-1 0,0 0,0 0,0 1,-4-2,0 0,-1 1,1 0,-1 1,0 0,0 0,0 1,-1 0,1 1,-1 1,0-1,1 1,-1 1,0 0,1 1,-1 0,0 0,1 1,-1 1,1 0,0 0,0 1,0 0,0 1,1 0,-1 0,1 1,1 0,-1 1,1 0,0 0,-6 9,-4 17,1 0,2 1,2 1,1 0,2 1,1 0,2 1,1 0,2 0,2 3,-1 20,3 1,2-1,4 0,11 56,10 129,-25-212,-1-1,-1 1,-2 0,-1-1,-2 1,-1-1,-2-1,-1 1,-1-1,-1 0,-2-1,-1-1,-2 0,-7 9,-9 1,-2-1,-2-2,-1-1,-2-2,-1-2,-1-1,-14 6,-14-2,68-34,1 1,-1-1,1 0,-1 1,0-1,1 0,-1 0,0 0,1 0,-1 0,0 0,1 1,-1-1,0-1,1 1,-1 0,0 0,1 0,-1 0,0 0,1-1,-1 1,1 0,-1 0,0-1,1 1,-1-1,1 1,-1 0,1-1,-1 1,1-1,-1 1,1-1,0 1,-1-1,1 0,0 1,-1-1,1 1,0-1,0 0,0 1,-1-1,1 0,0 1,0-1,0 0,0 1,0-1,0 0,0 1,0-1,1 0,-1 1,0-1,0 0,1 1,15-39,11 0,1 1,2 2,1 1,2 1,32-25,-23 30,-21 18</inkml:trace>
  <inkml:trace contextRef="#ctx0" brushRef="#br0" timeOffset="545.127">156 1100,'24'5,"-1"0,1-2,0 0,0-2,0 0,1-2,-1-1,0 0,-1-2,1-1,0-1,-1-1,11-5,88-42,-119 53,0 1,1-1,-1 1,0-1,0 1,0 0,0 0,1 0,-1 1,0-1,0 1,0 0,0-1,0 2,0-1,0 0,0 0,0 1,0 0,-1-1,1 1,-1 0,1 1,-1-1,0 0,0 0,0 1,0 0,0-1,-1 1,1 0,-1 0,2 2,30 108,-40-21,8-78</inkml:trace>
  <inkml:trace contextRef="#ctx0" brushRef="#br0" timeOffset="1982.185">1314 902,'38'0,"32"5,9 1,1 0,-9-1,-11-1,-7-2,-7-1,-7-5,-5-3,-4 1,-1 1,-2 1,0 2,0 1,0 0,-5 1</inkml:trace>
  <inkml:trace contextRef="#ctx0" brushRef="#br0" timeOffset="2195.367">1399 1213,'38'9,"32"4,9-1,0-7,-3-4,-10-3,-6-1,-4-4,-7-2,-2 2,-5 1,-3-3,-10 0</inkml:trace>
</inkml:ink>
</file>

<file path=ppt/ink/ink1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0:27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596 75,'0'-3,"0"0,0 0,0 1,0-1,-1 0,1 0,-1 0,1 0,-1 0,0 1,0-1,0 0,-1 1,1-1,-1 1,1-1,-1 1,0 0,0 0,0 0,0 0,0 0,-1 0,1 0,-1 1,1-1,-1 1,1 0,-1 0,0-1,1 2,-1-1,0 0,0 1,0-1,0 1,-5 0,0-1,0 2,0-1,0 1,0 1,1-1,-1 1,0 1,1-1,0 1,-1 0,1 1,0 0,-39 28,2 1,1 2,1 2,2 2,-22 30,47-55,1 1,1 1,0 0,1 0,1 1,1 1,0 0,1 1,1-1,1 2,0-1,2 1,0 0,1 0,1 0,1 1,1-1,1 1,1 10,1-22,1 1,0-1,1 1,0-1,1 0,-1-1,2 1,-1-1,1 0,0 0,1-1,0 1,0-1,1-1,-1 0,2 0,-1 0,0-1,1 0,8 2,8 4,0-1,1-2,0-1,1-1,-1-1,1-1,5-1,243-1,-244-7,-6-1</inkml:trace>
</inkml:ink>
</file>

<file path=ppt/ink/ink1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0:30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422 20,'-1'-1,"0"-1,-1 1,1 0,0-1,0 1,0 0,-1 0,1 0,-1 0,1 0,-1 0,1 0,-1 0,0 1,1-1,-1 0,0 1,1 0,-1-1,0 1,0 0,1 0,-1 0,0 0,0 0,1 0,-1 1,0-1,0 1,1-1,-1 1,0-1,1 1,-1 0,1 0,-1 0,-5 1,-43 8,1 3,1 3,0 1,-4 4,50-21,1 1,-1-1,0 0,1 1,-1-1,1 1,-1-1,1 1,-1-1,1 1,-1 0,1 0,0 0,-1 0,1 0,0 0,0 0,0 1,0-1,0 0,0 1,0-1,0 0,0 1,1-1,-1 1,1-1,-1 1,1 0,-1-1,1 1,0-1,0 1,0 0,0-1,0 1,0 0,0-1,1 1,-1 0,0-1,1 1,0-1,-1 1,1-1,0 1,0-1,0 0,-1 1,1-1,1 0,-1 0,0 1,1-1,138 71,-94-50,-30-16,-1 1,0 1,0 0,0 0,-1 2,0 0,-1 0,0 1,-1 1,3 3,-13-12,0 0,0-1,-1 1,1 0,-1 0,1 0,-1 0,0 0,0 0,0 1,-1-1,1 0,-1 0,1 1,-1-1,0 0,-1 1,1-1,-1 0,1 0,-1 1,0-1,0 0,0 0,-1 0,1 0,-1 0,1 0,-1-1,0 1,0 0,0-1,-1 1,1-1,-2 1,-104 58,61-45,0-3,-2-1,1-2,-47 2,70-14,30-13,25-4,-13 10</inkml:trace>
</inkml:ink>
</file>

<file path=ppt/ink/ink1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0:31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23 565,'0'38,"-5"27,-2 8,1-4,1-9,6-15,4-14</inkml:trace>
  <inkml:trace contextRef="#ctx0" brushRef="#br0" timeOffset="168.981">23 57,'0'0</inkml:trace>
  <inkml:trace contextRef="#ctx0" brushRef="#br0" timeOffset="553.766">333 988,'72'-120,"-6"-4,5-26,-56 122,-7 46,-19 50,9-62,0 1,0-1,1 0,0 1,0-1,0 1,1-1,0 1,0 0,0-1,1 1,0-1,1 1,-1-1,1 0,0 0,1 1,-1-1,1-1,1 2,0-2,0 0,0-1,1 1,-1-1,1 0,0 0,0-1,0 0,1 1,-1-2,1 1,0-1,-1 0,1 0,0 0,1-1,-1 0,0 0,0 0,0-1,0 0,1 0,-1-1,0 0,0 0,0 0,0-1,0 0,0 0,0 0,4-4,1 2,-1-2,0 1,0-2,-1 1,0-1,0 0,0-1,-1 0,0-1,-1 0,0 0,0 0,-1-1,0 0,-1 0,0 0,0-2,19-64,-17 58</inkml:trace>
  <inkml:trace contextRef="#ctx0" brushRef="#br0" timeOffset="1303.765">1547 0,'-39'38,"2"2,2 1,1 2,3 1,1 2,-3 10,8-13,2 1,1 1,3 1,-8 30,21-57,0 1,2 0,0 1,2-1,0 1,1-1,1 1,1-1,1 1,0-1,2 0,3 11,-4-22,0 0,0 0,0-1,1 1,1-1,-1 0,1 0,1-1,-1 1,1-1,1-1,-1 1,1-1,0 0,1 0,-1-1,1 0,0-1,0 1,1-2,5 3,10 0</inkml:trace>
  <inkml:trace contextRef="#ctx0" brushRef="#br0" timeOffset="2086.315">1434 762,'40'-4,"-1"-2,0-2,0-1,0-3,-1 0,-1-3,0-1,-1-1,-1-2,-1-2,5-5,-31 21,0-1,0 0,-1 0,1-1,-1 1,-1-2,1 1,-1-1,-1 0,1 0,-1 0,-1-1,1 0,-2 0,1 0,-1 0,-1-1,1 1,-2-1,2-8,-4 15,0 0,0 0,-1 1,1-1,0 0,-1 1,0-1,0 1,0-1,0 1,0 0,0 0,0 0,-1 0,1 0,-1 0,1 1,-1-1,0 1,0 0,1-1,-1 1,0 1,0-1,0 0,0 1,0 0,0-1,0 1,-1 0,1 1,0-1,0 0,0 1,0 0,0 0,1 0,-1 0,0 0,0 0,0 1,1-1,-1 1,1 0,-1 0,1 0,0 0,0 0,0 1,-12 9,2 0,-1 1,2 1,0 0,0 1,2 0,0 0,0 1,2 0,0 1,-4 13,8-23,1 0,0 1,0-1,1 1,0-1,1 1,-1-1,1 1,1 0,-1-1,2 1,-1-1,1 1,0-1,0 0,1 1,0-1,0-1,0 1,1 0,0-1,1 0,-1 0,1 0,1 0,-1-1,1 0,4 3,-2-3,0 0,0 0,1-1,0-1,-1 0,2 0,-1 0,0-1,0-1,1 1,-1-2,1 1,-1-1,0-1,1 1,-1-2,1 1,-1-1,0-1,0 0,0 0,0-1,4-2,3-1,-1-1,0-1,0 0,-1-1,0-1,-1 0,0-1,-1 0,0-1,-1 0,-1-1,5-8,53-130,-67 151,0-1,0 1,0-1,-1 0,1 1,-1-1,1 0,-1 1,1-1,-1 0,0 0,0 0,0 1,0-1,0 0,0 0,-1 1,1-1,-1 0,1 1,-1-1,1 0,-1 1,0-1,0 1,0-1,0 1,0-1,0 1,0 0,0-1,-1 1,1 0,0 0,-1 0,1 0,-1 0,1 0,-1 0,0 1,1-1,-1 1,0-1,0 1,1-1,-1 1,0 0,0 0,1 0,-1 0,0 0,0 0,1 1,-3-1,-4 4,1 1,-1 0,0 0,1 0,0 1,1 0,-1 0,1 0,0 1,1 0,-1 0,1 1,1 0,-1 0,2 0,-1 0,1 0,0 1,0-1,1 1,1 0,-1 0,1 0,1 7,-1-10,0 1,1-1,-1 0,1 1,1-1,-1 0,1 1,0-1,1 0,0 0,0 0,0 0,0 0,1 0,0 0,0-1,1 0,-1 1,1-1,0-1,1 1,-1-1,1 1,0-1,0 0,0-1,1 1,-1-1,1 0,0-1,0 1,0-1,0-1,1 1,6 1,0 0,-1-1,1-1,0 0,0 0,0-2,0 1,-1-2,1 0,0 0,-1-1,1-1,-1 0,0-1,0 0,-1-1,1 0,-1 0,0-2,-1 1,0-1,0-1,-1 0,0 0,0-1,3-6,89-155,-95 161,-1 0,0 0,0 0,-1-1,0 0,-1 0,0 0,-1-1,-1 1,1 0,-2-1,0 1,0-1,-1 1,0-1,-2-3,3 14,0 1,0-1,0 0,0 1,0-1,-1 0,1 1,0-1,-1 1,1-1,0 1,-1-1,1 1,0-1,-1 1,1-1,-1 1,1-1,-1 1,1 0,-1-1,0 1,1 0,-1-1,1 1,-1 0,0 0,1 0,-1-1,0 1,1 0,-1 0,1 0,-1 0,0 0,1 0,-1 1,0-1,1 0,-1 0,0 0,1 0,-1 1,1-1,-1 0,0 1,1-1,-1 0,1 1,-1-1,1 1,0-1,-1 1,1-1,-1 1,1-1,0 1,-1-1,1 1,0 0,-1-1,1 1,0-1,0 1,0 0,0 0,-23 42,-20 135,40-170,2 0,-1-1,1 1,0 0,0 0,1 0,0 0,1 0,-1-1,2 1,-1 0,1 0,0-1,0 1,1-1,0 0,1 1,0-1,0-1,0 1,1-1,0 1,0-1,0-1,1 1,0-1,0 0,0 0,1-1,0 0,-1 0,2 0,-1-1,17 0,-2-1</inkml:trace>
  <inkml:trace contextRef="#ctx0" brushRef="#br0" timeOffset="2417.51">3212 198,'-63'103,"5"2,-9 34,59-123,1 0,0 0,2 0,0 1,0 0,2 0,0 0,1 0,1 6,1-19,1 1,0-1,1 0,-1-1,0 1,1 0,0 0,0 0,0-1,1 1,-1-1,1 0,-1 0,1 0,0 0,1 0,-1-1,0 1,1-1,-1 0,1 0,0 0,0 0,-1-1,2 1,104 22,-96-23,0-1,0 0,0 0,0-1,0-1,-1 0,1-1,0-1,-1 0,0 0,0-1,0-1,0 0,-1 0,0-1,0-1,3-3,-12 9,0 1,0-1,0 0,-1 0,1-1,-1 1,1 0,-1-1,0 1,0 0,0-1,0 1,0-1,-1 0,1 1,-1-1,0 0,1 1,-1-1,0 0,-1 1,1-1,0 0,-1 1,0-1,0-1,-8-14</inkml:trace>
  <inkml:trace contextRef="#ctx0" brushRef="#br0" timeOffset="2654.899">2789 565,'43'-5,"38"-1,11 0,-7 1,-7 1,-12 2,-13 1,-11 1,-7 0,-5 0,-3 0,-6 0</inkml:trace>
  <inkml:trace contextRef="#ctx0" brushRef="#br0" timeOffset="2904.396">3550 565,'43'0,"34"-5,8-1,-5 0,-12 1,-12-4,-11 1,-14-4,-11-5,-10 1</inkml:trace>
  <inkml:trace contextRef="#ctx0" brushRef="#br0" timeOffset="3152.513">3804 395,'-10'38,"-2"28,-1 7,9-4,3-10,3-9,5-13,2-8,4-10,0-7</inkml:trace>
  <inkml:trace contextRef="#ctx0" brushRef="#br0" timeOffset="3557.578">4368 395,'-19'26,"2"0,0 1,2 1,0 1,3 0,0 1,2 0,-7 31,16-57,0-1,0 1,0-1,0 1,1 0,0 0,0-1,0 1,0 0,0 0,1-1,0 1,-1 0,1-1,1 1,-1-1,0 1,1-1,0 0,0 1,0-1,0 0,0 0,1-1,-1 1,1 0,0-1,0 1,0-1,0 0,0 0,0 0,1-1,-1 1,1-1,-1 1,1-1,-1 0,1-1,1 1,17 2,1-2,-1-1,0 0,1-2,-1 0,0-2,0 0,0-2,-1 0,0-1,0-1,-1-1,0-1,8-6,-5-1,-1-1,-1 0,-1-2,-1 0,0-1,-2-1,-1-1,0-1,-2 0,0-1,-2 0,-1-1,-1 0,0-3,-6 17,1 0,-2 0,0 0,0 0,-1-1,-1 1,0-1,0 1,-1-4,-1 12,1 0,-1-1,0 1,0 0,0 0,-1 0,1 0,-1 0,0 0,0 1,0-1,-1 1,1-1,-1 1,0 0,0 0,0 0,0 0,0 0,-1 1,1 0,-1 0,0 0,0 0,0 0,0 1,0-1,-3 1,-1-1,0 0,0 1,0 1,0-1,-1 2,1-1,0 1,0 0,-1 0,1 1,0 0,1 1,-1 0,0 0,1 1,-1 0,1 0,0 0,1 1,-4 3,-5 4,0 1,1 0,1 1,0 1,1 0,0 1,2 0,-3 5,2 1,1 0,2 0,0 1,1 0,1 0,1 1,1-1,1 1,1 0,1 0,2 0,0 0,1 0,2 0,0 0,5 13,-3-23,0 0,1 0,1-1,0 1,0-2,1 1,1-1,10 9,18 26,-22-24</inkml:trace>
  <inkml:trace contextRef="#ctx0" brushRef="#br0" timeOffset="3870.916">4990 29,'69'126,"78"105,-61-101,-68-101,-1 0,-2 1,-1 1,-1 0,-1 1,-2 1,-1-1,3 27,-10-42,0 0,-1 0,-1 0,0 0,-2-1,1 1,-2 0,-1 0,0-1,0 0,-2 1,0-2,-1 1,-1-1,0 0,-1-1,0 0,-4 3,2-2,0-2,-1 1,0-1,-1-1,-1 0,0-1,0-1,-1 0,-1-1,1 0,-2-1,1-1,-1-1,0 0,0-1,0-1,-1-1,0 0,-14-1,8-2</inkml:trace>
</inkml:ink>
</file>

<file path=ppt/ink/ink1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1:51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6859 605,'0'227,"0"-224,-1 0,1 0,0 0,0 0,0 1,0-1,1 0,-1 0,1 0,0 1,0-1,0 0,0 0,0-1,1 1,-1 0,1 0,0-1,0 1,0 0,0-1,0 0,1 0,-1 0,1 0,-1 0,1 0,0 0,0-1,0 1,0-1,0 0,0 0,0 0,0-1,0 1,0-1,0 1,1-1,-1 0,0 0,0-1,0 1,1 0,-1-1,6-7,0 0,-1 0,0 0,-1-1,0 0,0-1,-1 1,0-1,-1-1,0 1,-1-1,0 0,0 0,-1 0,-1 0,0-1,0 1,-1-3,2 4,-1 1,0-1,0 0,-1 1,0-1,-1 0,0 0,-1 1,0-1,0 0,-1 0,0 1,-1-1,0 1,0 0,-1 0,0 0,-1 1,0-1,0 1,-1 0,0 0,-1 1,1 0,-1 0,-1 0,1 1,-3-1,5 6,1 0,-1 0,1 1,-1 0,0 0,1 0,-1 1,0-1,1 1,-1 0,1 0,0 1,-1-1,1 1,0 0,0 0,0 1,0-1,0 1,0 0,1 0,-1 0,1 0,0 1,0-1,0 1,1 0,-1 0,1 0,0 0,0 0,0 1,1-1,-1 0,1 1,0-1,1 1,-1-1,1 1,-1 0,2-1,-1 1,0 0,2 4,0-5,1 1,0-1,0 0,1 0,-1 0,1-1,0 1,0-1,0 0,1 0,-1 0,1 0,-1-1,1 0,0 0,0 0,0-1,0 1,0-1,0 0,0-1,0 1,1-1,-1 0,0 0,0-1,0 0,1 0,-1 0,0 0,0-1,0 0,-1 0,5-2,24-11,-1-2,-1-2,-1-1,0-1,-2-1,0-1,-1-2,-2-1,14-18,-28 32,6-4,-1-2,0 0,-1 0,-2-1,1-1,-2-1,-1 1,-1-2,0 1,-2-2,0 1,-2-1,0 0,-2 0,0-1,-2 1,0-1,-30 338,25-81,10 1,13 15,8 266,-28-506,1 7,0 0,-1 0,0 0,-2 0,0 0,0 0,-1-1,-2 1,1-1,-2 0,0 0,-6 11,10-24,-1 1,0-1,0 0,1 0,-1 0,0 0,0-1,-1 1,1-1,0 0,-1 0,1 0,0 0,-1 0,1-1,-1 0,1 1,-1-1,1-1,-1 1,1 0,-1-1,1 0,0 0,-1 0,1 0,0 0,0-1,-1 1,1-1,1 0,-1 0,0 0,0 0,1-1,-1 1,1-1,0 1,-1-1,1 0,1 0,-1 0,0 0,1 0,-1-1,1 1,0-2,-12-27,3-1,0 0,3-1,0 0,2 0,2 0,1-1,2 1,1-1,2 1,1 0,2-3,0 5,2 2,1-1,2 1,1 0,1 1,1 1,2 0,0 1,19-22,-15 23</inkml:trace>
  <inkml:trace contextRef="#ctx0" brushRef="#br0" timeOffset="643.026">9059 605,'-3'-5,"0"0,0 0,-1 0,0 0,0 0,0 1,0 0,-1 0,0 0,0 0,0 1,0 0,0 0,-1 0,1 1,-1 0,0 0,0 0,1 0,-1 1,0 0,-1 1,1-1,0 1,0 0,0 1,0-1,0 1,0 0,0 1,0 0,1 0,-1 0,0 0,1 1,0 0,-1 0,1 0,0 1,1 0,-4 3,-11 8,0 1,2 1,0 0,1 1,1 1,1 0,0 1,-9 19,22-36,-1-1,0 1,1 0,0-1,0 1,0 0,0 0,0 0,0 0,1 0,-1 0,1 0,0 0,0 0,0 0,1 0,-1 1,1-1,-1 0,1-1,0 1,0 0,0 0,1 0,-1 0,1-1,-1 1,1-1,0 1,0-1,0 0,0 0,1 0,-1 0,0 0,1 0,0 0,-1-1,1 0,0 1,0-1,-1 0,1 0,0-1,0 1,0 0,0-1,0 0,2 0,16 1,0-1,0-2,-1 0,1-1,-1-1,0-1,0 0,0-2,-1 0,0-1,0-1,-1-1,1-2,50-20,143-69,-209 99,0 1,-1-1,1 1,0 0,0 0,0 0,0 0,0 0,0 0,0 1,0 0,0-1,0 1,0 0,0 1,0-1,0 0,0 1,0 0,0-1,0 1,0 1,-1-1,1 0,0 1,0-1,-1 1,1 0,-1 0,0 0,1 0,-1 0,0 0,0 1,-1-1,1 1,0-1,-1 1,1 0,-1 0,1 1,19 78,-21-76,1 1,-1 0,1-1,1 1,-1-1,1 0,0 1,0-1,1 0,0 0,0 0,0 0,1-1,0 0,0 1,0-1,1 0,0-1,0 1,0-1,0 0,1-1,4 4,12 1</inkml:trace>
  <inkml:trace contextRef="#ctx0" brushRef="#br0" timeOffset="1378.456">10527 408,'-6'30,"1"0,1 0,2 0,1 1,1-1,2 1,1-1,6 26,-8-51,0 0,1 0,0 0,0 0,0-1,1 1,-1-1,1 1,0-1,1 0,-1 0,1 0,0 0,0-1,0 0,0 1,0-2,1 1,-1 0,1-1,0 0,0 0,0 0,0-1,0 1,0-1,0 0,1-1,-1 0,0 1,0-1,1-1,-1 1,0-1,0 0,0 0,0-1,0 0,0 1,4-3,8-5,0 0,-1-1,-1-1,1 0,-2-1,0-1,9-10,18-15,60-42,-97 78,0 0,0 1,0 0,1 0,-1 1,0-1,1 1,-1 0,1 0,-1 0,0 0,1 1,-1 0,0 0,1 0,-1 1,0-1,0 1,0 0,0 0,0 0,-1 1,1-1,-1 1,1 0,-1 0,0 0,0 0,0 1,-1-1,1 1,-1 0,0 0,2 2,33 32,-33-35,0 0,-1 0,2-1,-1 0,0 0,0 0,1 0,-1-1,1 1,-1-1,1 0,-1-1,1 1,0-1,-1 0,1 0,0 0,-1-1,1 0,0 1,-1-2,1 1,-1-1,1 1,-1-1,0 0,0-1,0 1,0-1,0 1,-1-1,1-1,2-1,11-12,-1 0,0 0,-1-2,-1 0,-1-1,1-2,-1 0,-8 13,-1 1,1 0,1 0,-1 0,1 0,1 1,-1 0,1 1,1-1,1 0,7-1</inkml:trace>
  <inkml:trace contextRef="#ctx0" brushRef="#br0" timeOffset="2111.321">12079 351,'-28'4,"1"1,0 1,0 1,0 1,1 2,1 0,-1 2,2 1,0 1,0 1,1 1,1 1,1 0,0 2,2 1,-5 6,19-19,-1 2,2-1,-1 0,1 1,0 0,1 0,0 0,0 1,1-1,0 1,0 8,2-14,0-1,-1 1,2-1,-1 1,0-1,1 0,-1 1,1-1,0 0,0 1,0-1,1 0,-1 0,1 0,0 0,0 0,0 0,0 0,0-1,0 1,1-1,-1 0,1 1,0-1,0 0,0-1,0 1,0 0,0-1,0 0,0 0,1 0,-1 0,1 0,9 1,-1-1,1 0,0-1,0 0,0-1,0 0,0-1,0-1,-1 0,1-1,-1 0,0 0,0-2,-1 1,1-2,-1 1,0-2,-1 1,0-2,1 0,20-19,-1-2,-1 0,-1-2,-2-1,12-22,-23 30,-12 20,0-1,0 1,0-1,1 1,0 0,0 0,0 0,1 1,-1-1,1 1,0 0,1 1,-1-1,-3 5,0-1,-1 1,1-1,0 1,-1 0,1 0,-1 0,1 0,-1 0,1 0,-1 0,0 1,0-1,1 0,-1 1,0-1,0 1,0-1,-1 1,1-1,0 1,0 0,-1-1,1 1,-1 0,0 0,1-1,-1 1,0 0,0 0,0 0,0-1,-1 1,1 0,0 0,-1-1,1 2,0-2,-1 69,-1-60,0 1,1 0,0-1,1 1,1 0,-1-1,2 1,-1-1,2 1,-1-1,1 0,1 1,0-2,0 1,1 0,0-1,1 0,6 8,-9-14,0-1,0 1,0-1,0 0,1 0,-1 0,1 0,-1-1,1 0,0 1,-1-1,1 0,0-1,0 1,0-1,0 0,0 0,0 0,0 0,0 0,-1-1,1 0,0 0,0 0,-1 0,1-1,0 0,-1 1,1-1,-1 0,0-1,0 1,86-93,15-126,-61 115,-26 66,-10 62,-10 91,8 107,-2-206,0 0,1 0,0 0,1-1,1 1,0-1,0-1,2 1,-1-1,9 9,-14-18,1 1,0 0,1-1,-1 1,1-1,-1 0,1 0,0 0,0-1,1 1,-1-1,0 0,1-1,-1 1,1-1,-1 1,1-1,0-1,0 1,-1-1,1 1,0-1,0-1,0 1,-1-1,1 0,0 0,-1 0,1-1,-1 1,1-1,-1 0,3-2,5-6,1 0,-1-1,-1-1,0 0,-1 0,0-1,-1 0,0-1,-1 0,-1 0,0-1,-1 0,0 0,5-10,55-173,-58 179,-2 7</inkml:trace>
  <inkml:trace contextRef="#ctx0" brushRef="#br0" timeOffset="2495.185">13434 549,'15'-10,"11"-4,0 0,-2-2,0-1,-1-1,0-1,-2-1,0 0,-1-2,-1 0,-2-2,9-13,-25 35,1 0,-1 1,0-1,0 0,0 0,0 0,0 0,-1 0,1 0,-1 0,1 0,-1 0,0 0,1 0,-1 0,0 0,0 0,-1 0,1 0,0 0,-1 0,1 0,-1 0,0 0,1 0,-1 0,0 0,0 0,0 0,-1 1,1-1,0 0,-1 1,1-1,-1 1,1 0,-1-1,0 1,0 0,1 0,-1 0,0 0,0 0,0 1,0-1,0 0,0 1,0 0,0-1,0 1,0 0,-1 0,1 0,0 0,0 1,0-1,0 0,-1 1,-17 5,1 1,0 1,0 1,1 0,0 1,1 1,0 1,1 0,0 2,1-1,-8 11,10-12,1 0,0 2,1-1,0 1,1 1,1 0,0 0,1 1,1 0,0 1,2-1,0 1,0 0,2 1,0-1,1 1,0-1,2 14,0-25,1 0,0 0,0 0,1 0,0 0,0 0,0 0,1-1,0 1,0-1,0 0,0 0,1 0,0 0,0-1,0 1,1-1,-1 0,1 0,0-1,0 0,1 1,-1-2,1 1,-1-1,1 1,0-1,0-1,0 1,0-1,1 0,14 2,1-1,-1 0,1-2,-1 0,1-2,-1 0,0-2,8-2,9-5,0-1,-1-3,0-1,-1-1,24-17,-37 19,-6 2</inkml:trace>
  <inkml:trace contextRef="#ctx0" brushRef="#br0" timeOffset="-3985.914">875 408,'-60'59,"3"2,3 3,-8 16,7-9,-234 330,217-320,71-81,1 0,-1-1,1 1,-1 0,1 0,-1 0,1 0,-1 0,0-1,1 1,-1 0,1 0,-1-1,1 1,0 0,-1-1,1 1,-1-1,1 1,0 0,-1-1,1 1,0-1,-1 1,1-1,0 1,0-1,-1 1,1-1,0 0,0 1,0-1,0 1,0-1,0 1,0-1,0 0,0 1,0-1,0 1,0-1,0 1,0-1,1 1,-1-1,0 1,0-1,1 1,-1-1,0 1,1-1,-1 1,0-1,1 1,-1 0,1-1,-1 1,1 0,-1-1,1 1,-1 0,1-1,-1 1,1 0,-1 0,1 0,-1 0,1 0,0-1,158-226,42-32,94-134,-273 376,-13 46,-7-18,45 309,34 48,-69-334,1 44,-16-76,1 0,-1-1,1 1,-1 0,0-1,0 0,0 1,0-1,0 0,0-1,0 1,0 0,-1-1,1 0,0 0,0 0,0 0,0 0,-1-1,1 1,0-1,0 0,0 0,0 0,0 0,0-1,0 1,1-1,-1 1,0-1,1 0,-1 0,1-1,-1 0,-277-188,55 53,204 129</inkml:trace>
  <inkml:trace contextRef="#ctx0" brushRef="#br0" timeOffset="-3521.008">1270 1198,'235'-379,"-222"355,35-41,-47 66,0-1,0 0,0 0,0 1,0-1,0 0,0 1,0-1,0 1,-1-1,1 1,0 0,0-1,0 1,-1 0,1 0,0-1,-1 1,1 0,-1 0,1 0,-1 0,1 0,-1 0,0 0,1 0,-1 0,0 0,0 0,0 0,0 0,0 0,0 0,0 0,0 0,0 0,0 0,0 0,-1 0,1 0,0 1,-1 83,-1-70,1 0,0-1,1 1,1 0,0-1,1 1,1-1,0 1,1-1,0 0,1 0,6 11,-7-21,0 0,0 0,0-1,1 0,-1 0,1 0,0 0,0-1,0 0,0 0,0 0,0 0,1-1,-1 0,0 0,1-1,-1 1,1-1,-1 0,1-1,-1 1,0-1,1 0,-1 0,0-1,1 0,-1 0,0 0,0 0,-1-1,1 0,0 0,-1 0,0-1,0 1,0-1,0 0,0 0,-1 0,3-5,86-142,-67 102,6 8,-14 29</inkml:trace>
  <inkml:trace contextRef="#ctx0" brushRef="#br0" timeOffset="-2785.588">2286 718,'-22'26,"1"1,2 0,0 2,2 0,1 1,2 0,-9 28,21-57,1 1,0 0,0 0,-1 0,1 0,0 0,1 1,-1-1,0 0,1 0,-1 1,1-1,0 0,0 0,0 1,0-1,0 0,0 1,0-1,1 0,-1 0,1 1,0-1,0 0,0 0,0 0,0 0,0 0,0 0,1 0,-1 0,1-1,-1 1,1 0,0-1,-1 1,1-1,0 0,0 0,0 0,0 0,0 0,1 0,-1 0,0 0,2-1,10-5,-1-1,0 0,0-1,-1-1,0 0,0-1,0 0,-1 0,-1-2,0 1,0-1,-1-1,0 1,-1-2,-1 1,0-1,0 0,-1 0,0-4,3-5,1 0,-12 39,-4 104,7-117,-1 0,1 0,0 0,0 0,1-1,-1 1,1 0,0-1,0 1,0-1,0 0,1 1,-1-1,1 0,0 0,0-1,0 1,0-1,0 1,0-1,1 0,-1 0,1-1,0 1,-1-1,1 0,0 1,3-1,3 0,1 0,-1-1,1 0,-1-1,1 0,-1-1,0 0,0 0,0-1,0 0,0-1,-1 0,1-1,-1 0,0 0,5-5,126-116,-105 90,-1-2,-2-1,-1-2,-3 0,-1-2,-2-1,19-47,-31 52,-2 0,-1-1,-2 0,-1 0,-3-1,-1 0,-2 0,-3-15,2 51,1-1,-2 1,1 0,-1-1,0 1,0 0,0 0,-1 0,1 0,-1 0,0 0,-1 0,1 1,-1-1,0 1,0 0,-1 0,1 0,-1 0,0 0,0 1,0 0,-1 0,2 3,0 1,0-1,0 1,0 0,1 0,-1 0,0 1,0-1,1 1,-1-1,0 1,1 0,0 0,-1 0,1 0,0 1,0-1,0 1,1-1,-1 1,0 0,1-1,0 1,0 0,0 0,0 0,0 0,0 0,1 0,-1 0,1 2,-1-3,-8 39,1 0,2 0,2 0,1 1,2-1,3 1,1-1,1 0,3 1,1-2,3 1,1-2,6 13,-10-28,1 0,0-1,2 0,1 0,1-2,1 1,1-1,1-1,14 14,-29-32,1-1,-1 1,1 0,-1-1,1 1,0-1,0 0,-1 1,1-1,0 0,0 0,0 0,0 0,0-1,1 1,-1 0,0-1,0 0,0 1,1-1,-1 0,0 0,-1-5</inkml:trace>
  <inkml:trace contextRef="#ctx0" brushRef="#br0" timeOffset="-2621.184">2596 492,'44'5,"42"2,12-1,-1-1,-3-2,-8 0,-9-2,-7-1,-12 0,-5 0,-13 0</inkml:trace>
  <inkml:trace contextRef="#ctx0" brushRef="#br0" timeOffset="-1986.981">3951 492,'-26'12,"1"0,0 2,1 1,1 0,0 2,1 1,1 1,-11 12,22-21,0 1,0 1,1 0,0 0,1 1,1 0,0 0,1 0,-3 8,7-16,1 0,0 0,0-1,0 1,0 0,1 0,0 0,0 0,0 0,0 0,1 0,0 0,0 0,0-1,1 1,0 0,-1-1,2 1,-1-1,0 0,1 1,0-1,0 0,0-1,1 1,-1-1,1 1,0-1,3 2,0 0,0-1,0 0,1 0,0-1,0 0,0 0,0-1,0 0,1 0,-1-1,0 0,1-1,-1 0,1 0,-1 0,1-1,-1-1,1 1,-1-2,0 1,0-1,0 0,0 0,-1-1,1 0,5-5,-3 3,-1 0,1-1,-1 0,-1-1,1 0,-2 0,1-1,-1 0,0 0,0-1,-1 0,-1 0,0 0,0-1,-1 0,0 0,-1 0,0 0,0-7,-2 12,0 0,0 1,0-1,-1 0,0 0,0 0,-1 0,0 1,0-1,0 0,0 1,-1-1,0 1,0-1,-1 1,1 0,-1 0,0 0,-1 0,1 0,-1 1,-2-2,-12-6</inkml:trace>
  <inkml:trace contextRef="#ctx0" brushRef="#br0" timeOffset="-1518.879">4093 944,'240'-297,"-235"289,0 0,1 0,1 0,-1 1,1 0,0 1,1 0,0 0,0 0,0 1,0 0,1 1,0 0,0 0,0 1,8-2,-14 6,0 0,0 0,0 1,0-1,0 1,0 0,0 0,-1 0,1 0,0 0,-1 0,0 1,0 0,1-1,-2 1,1 0,0 0,0 0,-1 0,0 0,0 0,1 0,-2 1,1-1,0 0,-1 1,1-1,-1 0,0 1,0-1,-1 1,1 1,8 35,-8-38,1 0,0 0,0 0,0 0,0 0,0 0,1 0,-1 0,0 0,1-1,-1 1,1-1,0 1,0-1,-1 1,1-1,0 0,0 0,0 0,0 0,0 0,1-1,-1 1,0-1,0 1,0-1,1 0,-1 0,0 0,0 0,1 0,-1 0,0 0,0-1,0 1,1-1,-1 0,0 0,0 0,0 0,81-48,-82 48,26-21,-15 12,1 0,-1 1,1 0,1 1,0 0,0 1,0 1,1 0,2 0,-16 6,1-1,-1 0,1 1,-1 0,1-1,0 1,-1 0,1 0,0 0,-1 0,1 0,0 0,-1 0,1 1,-1-1,1 1,0-1,-1 1,1-1,-1 1,0 0,1 0,-1 0,1 0,-1 0,0 0,0 0,0 0,0 0,0 1,0-1,0 0,0 1,0-1,0 1,-1-1,1 1,-1-1,1 1,-1-1,1 1,-1 0,-6 70,4-61,1-8,0-1,1 1,-1 0,1-1,0 1,0 0,0 0,0 0,1-1,-1 1,1 0,-1 0,1-1,0 1,0-1,0 1,0-1,1 1,-1-1,1 1,-1-1,1 0,0 0,0 0,0 0,1 1,12 5</inkml:trace>
  <inkml:trace contextRef="#ctx0" brushRef="#br0" timeOffset="-1021.167">5278 464,'-15'29,"1"0,1 1,2 0,1 1,1 0,2 1,1 0,1 5,4-34,1 1,-1-1,1 0,0 1,0-1,0 1,0-1,0 0,1 1,0-1,-1 0,1 1,0-1,1 0,-1 0,1 0,-1 0,1 0,0 0,0 0,0-1,0 1,1-1,-1 1,1-1,-1 0,1 0,0 0,0-1,0 1,0 0,0-1,0 0,1 0,-1 0,0 0,0 0,1-1,-1 0,1 1,-1-1,0 0,1-1,7-2,-1 0,0-1,1 0,-1-1,-1 0,1-1,-1 0,0 0,0-1,-1 0,0-1,0 0,-1 0,0 0,0-1,-1 0,0-1,-1 1,0-1,1-2,35-49,98-109,-139 169,1 0,-1 0,0-1,1 1,-1 0,1 0,-1 0,1 0,-1 0,1 0,0 1,0-1,-1 0,1 0,0 0,0 1,0-1,0 0,0 1,0-1,0 1,0-1,0 1,0-1,0 1,0 0,0-1,0 1,1 0,-1 0,0 0,0 0,0 0,0 0,0 0,0 1,1-1,-1 0,0 0,0 1,0-1,0 1,0-1,0 1,0 0,0-1,0 1,0 0,-1-1,1 1,0 0,0 0,-1 0,1 0,0 0,-1 0,1 0,-1 0,1 0,-1 0,0 1,2 199,-5 671,1-784,-4 1,-4-1,-3 0,-5-1,-21 61,37-137,-1-1,-1 0,0-1,0 1,-1 0,0-1,0 0,-1 0,-1-1,1 0,-1 0,-1 0,1-1,-2 0,1 0,6-6,1-1,-1 1,0-1,1 0,-1 1,1-1,-1 0,0 0,1 0,-1 0,0 0,1 0,-1 0,0-1,1 1,-1-1,1 1,-1-1,1 1,-1-1,1 0,-1 0,1 0,0 0,-1 0,1 0,0 0,0 0,0-1,0 1,0 0,0-1,0 1,0 0,1-1,-1 1,0-1,1 0,-20-64,19 64,-9-60,2 0,3 0,2-1,4 1,2-1,2 1,14-59,39-113,-47 197</inkml:trace>
  <inkml:trace contextRef="#ctx0" brushRef="#br0" timeOffset="5529.169">14704 324,'0'9,"10"9,2 0</inkml:trace>
  <inkml:trace contextRef="#ctx0" brushRef="#br0" timeOffset="5679.002">14788 605,'0'0</inkml:trace>
  <inkml:trace contextRef="#ctx0" brushRef="#br0" timeOffset="21019.086">0 1536,'5'-8,"1"-1,0 1,0 0,1 0,0 1,0 0,1 0,-1 0,2 1,-1 0,1 1,0 0,0 1,0-1,1 2,-1-1,1 1,0 1,0 0,0 0,0 1,0 0,0 1,0 0,1 0,-1 1,0 1,0 0,0 0,0 1,2 1,47 6,-1-2,1-3,0-2,1-3,11-3,41 0,235-22,84-6,-19 2,-18 0,-123 13,-70 4,140 11,-144 3,1089-2,-967-28,479 28,-546-11,16-19,-168 19,0 4,0 4,41 6,5-1,527-2,-485-35,-124 18,100-14,149 1,656 30,-549-17,-37-12,-119 7,-88 9,149 9,-241 4,262-26,107 13,-235-1,156 10,-215 5,134-30,-12 31,-90 25,-15-15,-148-6,-1-1,1-1,0-2,0 0,0-2,1-2,-1 0,-1-2,4-1,27-4,0 2,1 2,0 3,48 5,3-1,228-2,-314 0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4:59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49,'-29'79,"-91"159,116-230,2-7,0 0,0 0,1 1,-1-1,0 1,1-1,-1 1,1-1,0 1,0 0,-1 0,1 0,0-1,0 1,1 0,-1 0,0 0,1 1,-1-1,1 0,0 0,0 0,-1 0,1 0,1 0,-1 1,0-1,0 0,1 0,-1 0,1 0,0 0,0 0,0 0,0 0,0 0,0 0,0-1,0 1,1 0,-1-1,1 1,-1-1,1 0,0 1,0-1,-1 0,1 0,0 0,2 1,274-4,-252 2,0 0,0-2,0-1,-1-1,0-1,1-1,-2-1,1-2,-1 0,0-2,18-11,-26 13</inkml:trace>
  <inkml:trace contextRef="#ctx0" brushRef="#br0" timeOffset="399.92">687 1,'-22'50,"-18"73,-15 40,7 2,-22 157,68-311,0 0,1 0,1 0,0-1,0 1,1 0,1 0,-1 0,2-1,0 1,0-1,3 8,3-4</inkml:trace>
</inkml:ink>
</file>

<file path=ppt/ink/ink1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1:51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6859 605,'0'227,"0"-224,-1 0,1 0,0 0,0 0,0 1,0-1,1 0,-1 0,1 0,0 1,0-1,0 0,0 0,0-1,1 1,-1 0,1 0,0-1,0 1,0 0,0-1,0 0,1 0,-1 0,1 0,-1 0,1 0,0 0,0-1,0 1,0-1,0 0,0 0,0 0,0-1,0 1,0-1,0 1,1-1,-1 0,0 0,0-1,0 1,1 0,-1-1,6-7,0 0,-1 0,0 0,-1-1,0 0,0-1,-1 1,0-1,-1-1,0 1,-1-1,0 0,0 0,-1 0,-1 0,0-1,0 1,-1-3,2 4,-1 1,0-1,0 0,-1 1,0-1,-1 0,0 0,-1 1,0-1,0 0,-1 0,0 1,-1-1,0 1,0 0,-1 0,0 0,-1 1,0-1,0 1,-1 0,0 0,-1 1,1 0,-1 0,-1 0,1 1,-3-1,5 6,1 0,-1 0,1 1,-1 0,0 0,1 0,-1 1,0-1,1 1,-1 0,1 0,0 1,-1-1,1 1,0 0,0 0,0 1,0-1,0 1,0 0,1 0,-1 0,1 0,0 1,0-1,0 1,1 0,-1 0,1 0,0 0,0 0,0 1,1-1,-1 0,1 1,0-1,1 1,-1-1,1 1,-1 0,2-1,-1 1,0 0,2 4,0-5,1 1,0-1,0 0,1 0,-1 0,1-1,0 1,0-1,0 0,1 0,-1 0,1 0,-1-1,1 0,0 0,0 0,0-1,0 1,0-1,0 0,0-1,0 1,1-1,-1 0,0 0,0-1,0 0,1 0,-1 0,0 0,0-1,0 0,-1 0,5-2,24-11,-1-2,-1-2,-1-1,0-1,-2-1,0-1,-1-2,-2-1,14-18,-28 32,6-4,-1-2,0 0,-1 0,-2-1,1-1,-2-1,-1 1,-1-2,0 1,-2-2,0 1,-2-1,0 0,-2 0,0-1,-2 1,0-1,-30 338,25-81,10 1,13 15,8 266,-28-506,1 7,0 0,-1 0,0 0,-2 0,0 0,0 0,-1-1,-2 1,1-1,-2 0,0 0,-6 11,10-24,-1 1,0-1,0 0,1 0,-1 0,0 0,0-1,-1 1,1-1,0 0,-1 0,1 0,0 0,-1 0,1-1,-1 0,1 1,-1-1,1-1,-1 1,1 0,-1-1,1 0,0 0,-1 0,1 0,0 0,0-1,-1 1,1-1,1 0,-1 0,0 0,0 0,1-1,-1 1,1-1,0 1,-1-1,1 0,1 0,-1 0,0 0,1 0,-1-1,1 1,0-2,-12-27,3-1,0 0,3-1,0 0,2 0,2 0,1-1,2 1,1-1,2 1,1 0,2-3,0 5,2 2,1-1,2 1,1 0,1 1,1 1,2 0,0 1,19-22,-15 23</inkml:trace>
  <inkml:trace contextRef="#ctx0" brushRef="#br0" timeOffset="643.026">9059 605,'-3'-5,"0"0,0 0,-1 0,0 0,0 0,0 1,0 0,-1 0,0 0,0 0,0 1,0 0,0 0,-1 0,1 1,-1 0,0 0,0 0,1 0,-1 1,0 0,-1 1,1-1,0 1,0 0,0 1,0-1,0 1,0 0,0 1,0 0,1 0,-1 0,0 0,1 1,0 0,-1 0,1 0,0 1,1 0,-4 3,-11 8,0 1,2 1,0 0,1 1,1 1,1 0,0 1,-9 19,22-36,-1-1,0 1,1 0,0-1,0 1,0 0,0 0,0 0,0 0,1 0,-1 0,1 0,0 0,0 0,0 0,1 0,-1 1,1-1,-1 0,1-1,0 1,0 0,0 0,1 0,-1 0,1-1,-1 1,1-1,0 1,0-1,0 0,0 0,1 0,-1 0,0 0,1 0,0 0,-1-1,1 0,0 1,0-1,-1 0,1 0,0-1,0 1,0 0,0-1,0 0,2 0,16 1,0-1,0-2,-1 0,1-1,-1-1,0-1,0 0,0-2,-1 0,0-1,0-1,-1-1,1-2,50-20,143-69,-209 99,0 1,-1-1,1 1,0 0,0 0,0 0,0 0,0 0,0 0,0 1,0 0,0-1,0 1,0 0,0 1,0-1,0 0,0 1,0 0,0-1,0 1,0 1,-1-1,1 0,0 1,0-1,-1 1,1 0,-1 0,0 0,1 0,-1 0,0 0,0 1,-1-1,1 1,0-1,-1 1,1 0,-1 0,1 1,19 78,-21-76,1 1,-1 0,1-1,1 1,-1-1,1 0,0 1,0-1,1 0,0 0,0 0,0 0,1-1,0 0,0 1,0-1,1 0,0-1,0 1,0-1,0 0,1-1,4 4,12 1</inkml:trace>
  <inkml:trace contextRef="#ctx0" brushRef="#br0" timeOffset="1378.456">10527 408,'-6'30,"1"0,1 0,2 0,1 1,1-1,2 1,1-1,6 26,-8-51,0 0,1 0,0 0,0 0,0-1,1 1,-1-1,1 1,0-1,1 0,-1 0,1 0,0 0,0-1,0 0,0 1,0-2,1 1,-1 0,1-1,0 0,0 0,0 0,0-1,0 1,0-1,0 0,1-1,-1 0,0 1,0-1,1-1,-1 1,0-1,0 0,0 0,0-1,0 0,0 1,4-3,8-5,0 0,-1-1,-1-1,1 0,-2-1,0-1,9-10,18-15,60-42,-97 78,0 0,0 1,0 0,1 0,-1 1,0-1,1 1,-1 0,1 0,-1 0,0 0,1 1,-1 0,0 0,1 0,-1 1,0-1,0 1,0 0,0 0,0 0,-1 1,1-1,-1 1,1 0,-1 0,0 0,0 0,0 1,-1-1,1 1,-1 0,0 0,2 2,33 32,-33-35,0 0,-1 0,2-1,-1 0,0 0,0 0,1 0,-1-1,1 1,-1-1,1 0,-1-1,1 1,0-1,-1 0,1 0,0 0,-1-1,1 0,0 1,-1-2,1 1,-1-1,1 1,-1-1,0 0,0-1,0 1,0-1,0 1,-1-1,1-1,2-1,11-12,-1 0,0 0,-1-2,-1 0,-1-1,1-2,-1 0,-8 13,-1 1,1 0,1 0,-1 0,1 0,1 1,-1 0,1 1,1-1,1 0,7-1</inkml:trace>
  <inkml:trace contextRef="#ctx0" brushRef="#br0" timeOffset="2111.321">12079 351,'-28'4,"1"1,0 1,0 1,0 1,1 2,1 0,-1 2,2 1,0 1,0 1,1 1,1 1,1 0,0 2,2 1,-5 6,19-19,-1 2,2-1,-1 0,1 1,0 0,1 0,0 0,0 1,1-1,0 1,0 8,2-14,0-1,-1 1,2-1,-1 1,0-1,1 0,-1 1,1-1,0 0,0 1,0-1,1 0,-1 0,1 0,0 0,0 0,0 0,0 0,0-1,0 1,1-1,-1 0,1 1,0-1,0 0,0-1,0 1,0 0,0-1,0 0,0 0,1 0,-1 0,1 0,9 1,-1-1,1 0,0-1,0 0,0-1,0 0,0-1,0-1,-1 0,1-1,-1 0,0 0,0-2,-1 1,1-2,-1 1,0-2,-1 1,0-2,1 0,20-19,-1-2,-1 0,-1-2,-2-1,12-22,-23 30,-12 20,0-1,0 1,0-1,1 1,0 0,0 0,0 0,1 1,-1-1,1 1,0 0,1 1,-1-1,-3 5,0-1,-1 1,1-1,0 1,-1 0,1 0,-1 0,1 0,-1 0,1 0,-1 0,0 1,0-1,1 0,-1 1,0-1,0 1,0-1,-1 1,1-1,0 1,0 0,-1-1,1 1,-1 0,0 0,1-1,-1 1,0 0,0 0,0 0,0-1,-1 1,1 0,0 0,-1-1,1 2,0-2,-1 69,-1-60,0 1,1 0,0-1,1 1,1 0,-1-1,2 1,-1-1,2 1,-1-1,1 0,1 1,0-2,0 1,1 0,0-1,1 0,6 8,-9-14,0-1,0 1,0-1,0 0,1 0,-1 0,1 0,-1-1,1 0,0 1,-1-1,1 0,0-1,0 1,0-1,0 0,0 0,0 0,0 0,0 0,-1-1,1 0,0 0,0 0,-1 0,1-1,0 0,-1 1,1-1,-1 0,0-1,0 1,86-93,15-126,-61 115,-26 66,-10 62,-10 91,8 107,-2-206,0 0,1 0,0 0,1-1,1 1,0-1,0-1,2 1,-1-1,9 9,-14-18,1 1,0 0,1-1,-1 1,1-1,-1 0,1 0,0 0,0-1,1 1,-1-1,0 0,1-1,-1 1,1-1,-1 1,1-1,0-1,0 1,-1-1,1 1,0-1,0-1,0 1,-1-1,1 0,0 0,-1 0,1-1,-1 1,1-1,-1 0,3-2,5-6,1 0,-1-1,-1-1,0 0,-1 0,0-1,-1 0,0-1,-1 0,-1 0,0-1,-1 0,0 0,5-10,55-173,-58 179,-2 7</inkml:trace>
  <inkml:trace contextRef="#ctx0" brushRef="#br0" timeOffset="2495.185">13434 549,'15'-10,"11"-4,0 0,-2-2,0-1,-1-1,0-1,-2-1,0 0,-1-2,-1 0,-2-2,9-13,-25 35,1 0,-1 1,0-1,0 0,0 0,0 0,0 0,-1 0,1 0,-1 0,1 0,-1 0,0 0,1 0,-1 0,0 0,0 0,-1 0,1 0,0 0,-1 0,1 0,-1 0,0 0,1 0,-1 0,0 0,0 0,0 0,-1 1,1-1,0 0,-1 1,1-1,-1 1,1 0,-1-1,0 1,0 0,1 0,-1 0,0 0,0 0,0 1,0-1,0 0,0 1,0 0,0-1,0 1,0 0,-1 0,1 0,0 0,0 1,0-1,0 0,-1 1,-17 5,1 1,0 1,0 1,1 0,0 1,1 1,0 1,1 0,0 2,1-1,-8 11,10-12,1 0,0 2,1-1,0 1,1 1,1 0,0 0,1 1,1 0,0 1,2-1,0 1,0 0,2 1,0-1,1 1,0-1,2 14,0-25,1 0,0 0,0 0,1 0,0 0,0 0,0 0,1-1,0 1,0-1,0 0,0 0,1 0,0 0,0-1,0 1,1-1,-1 0,1 0,0-1,0 0,1 1,-1-2,1 1,-1-1,1 1,0-1,0-1,0 1,0-1,1 0,14 2,1-1,-1 0,1-2,-1 0,1-2,-1 0,0-2,8-2,9-5,0-1,-1-3,0-1,-1-1,24-17,-37 19,-6 2</inkml:trace>
  <inkml:trace contextRef="#ctx0" brushRef="#br0" timeOffset="-3985.914">875 408,'-60'59,"3"2,3 3,-8 16,7-9,-234 330,217-320,71-81,1 0,-1-1,1 1,-1 0,1 0,-1 0,1 0,-1 0,0-1,1 1,-1 0,1 0,-1-1,1 1,0 0,-1-1,1 1,-1-1,1 1,0 0,-1-1,1 1,0-1,-1 1,1-1,0 1,0-1,-1 1,1-1,0 0,0 1,0-1,0 1,0-1,0 1,0-1,0 0,0 1,0-1,0 1,0-1,0 1,0-1,1 1,-1-1,0 1,0-1,1 1,-1-1,0 1,1-1,-1 1,0-1,1 1,-1 0,1-1,-1 1,1 0,-1-1,1 1,-1 0,1-1,-1 1,1 0,-1 0,1 0,-1 0,1 0,0-1,158-226,42-32,94-134,-273 376,-13 46,-7-18,45 309,34 48,-69-334,1 44,-16-76,1 0,-1-1,1 1,-1 0,0-1,0 0,0 1,0-1,0 0,0-1,0 1,0 0,-1-1,1 0,0 0,0 0,0 0,0 0,-1-1,1 1,0-1,0 0,0 0,0 0,0 0,0-1,0 1,1-1,-1 1,0-1,1 0,-1 0,1-1,-1 0,-277-188,55 53,204 129</inkml:trace>
  <inkml:trace contextRef="#ctx0" brushRef="#br0" timeOffset="-3521.008">1270 1198,'235'-379,"-222"355,35-41,-47 66,0-1,0 0,0 0,0 1,0-1,0 0,0 1,0-1,0 1,-1-1,1 1,0 0,0-1,0 1,-1 0,1 0,0-1,-1 1,1 0,-1 0,1 0,-1 0,1 0,-1 0,0 0,1 0,-1 0,0 0,0 0,0 0,0 0,0 0,0 0,0 0,0 0,0 0,0 0,0 0,-1 0,1 0,0 1,-1 83,-1-70,1 0,0-1,1 1,1 0,0-1,1 1,1-1,0 1,1-1,0 0,1 0,6 11,-7-21,0 0,0 0,0-1,1 0,-1 0,1 0,0 0,0-1,0 0,0 0,0 0,0 0,1-1,-1 0,0 0,1-1,-1 1,1-1,-1 0,1-1,-1 1,0-1,1 0,-1 0,0-1,1 0,-1 0,0 0,0 0,-1-1,1 0,0 0,-1 0,0-1,0 1,0-1,0 0,0 0,-1 0,3-5,86-142,-67 102,6 8,-14 29</inkml:trace>
  <inkml:trace contextRef="#ctx0" brushRef="#br0" timeOffset="-2785.588">2286 718,'-22'26,"1"1,2 0,0 2,2 0,1 1,2 0,-9 28,21-57,1 1,0 0,0 0,-1 0,1 0,0 0,1 1,-1-1,0 0,1 0,-1 1,1-1,0 0,0 0,0 1,0-1,0 0,0 1,0-1,1 0,-1 0,1 1,0-1,0 0,0 0,0 0,0 0,0 0,0 0,1 0,-1 0,1-1,-1 1,1 0,0-1,-1 1,1-1,0 0,0 0,0 0,0 0,0 0,1 0,-1 0,0 0,2-1,10-5,-1-1,0 0,0-1,-1-1,0 0,0-1,0 0,-1 0,-1-2,0 1,0-1,-1-1,0 1,-1-2,-1 1,0-1,0 0,-1 0,0-4,3-5,1 0,-12 39,-4 104,7-117,-1 0,1 0,0 0,0 0,1-1,-1 1,1 0,0-1,0 1,0-1,0 0,1 1,-1-1,1 0,0 0,0-1,0 1,0-1,0 1,0-1,1 0,-1 0,1-1,0 1,-1-1,1 0,0 1,3-1,3 0,1 0,-1-1,1 0,-1-1,1 0,-1-1,0 0,0 0,0-1,0 0,0-1,-1 0,1-1,-1 0,0 0,5-5,126-116,-105 90,-1-2,-2-1,-1-2,-3 0,-1-2,-2-1,19-47,-31 52,-2 0,-1-1,-2 0,-1 0,-3-1,-1 0,-2 0,-3-15,2 51,1-1,-2 1,1 0,-1-1,0 1,0 0,0 0,-1 0,1 0,-1 0,0 0,-1 0,1 1,-1-1,0 1,0 0,-1 0,1 0,-1 0,0 0,0 1,0 0,-1 0,2 3,0 1,0-1,0 1,0 0,1 0,-1 0,0 1,0-1,1 1,-1-1,0 1,1 0,0 0,-1 0,1 0,0 1,0-1,0 1,1-1,-1 1,0 0,1-1,0 1,0 0,0 0,0 0,0 0,0 0,1 0,-1 0,1 2,-1-3,-8 39,1 0,2 0,2 0,1 1,2-1,3 1,1-1,1 0,3 1,1-2,3 1,1-2,6 13,-10-28,1 0,0-1,2 0,1 0,1-2,1 1,1-1,1-1,14 14,-29-32,1-1,-1 1,1 0,-1-1,1 1,0-1,0 0,-1 1,1-1,0 0,0 0,0 0,0 0,0-1,1 1,-1 0,0-1,0 0,0 1,1-1,-1 0,0 0,-1-5</inkml:trace>
  <inkml:trace contextRef="#ctx0" brushRef="#br0" timeOffset="-2621.184">2596 492,'44'5,"42"2,12-1,-1-1,-3-2,-8 0,-9-2,-7-1,-12 0,-5 0,-13 0</inkml:trace>
  <inkml:trace contextRef="#ctx0" brushRef="#br0" timeOffset="-1986.981">3951 492,'-26'12,"1"0,0 2,1 1,1 0,0 2,1 1,1 1,-11 12,22-21,0 1,0 1,1 0,0 0,1 1,1 0,0 0,1 0,-3 8,7-16,1 0,0 0,0-1,0 1,0 0,1 0,0 0,0 0,0 0,0 0,1 0,0 0,0 0,0-1,1 1,0 0,-1-1,2 1,-1-1,0 0,1 1,0-1,0 0,0-1,1 1,-1-1,1 1,0-1,3 2,0 0,0-1,0 0,1 0,0-1,0 0,0 0,0-1,0 0,1 0,-1-1,0 0,1-1,-1 0,1 0,-1 0,1-1,-1-1,1 1,-1-2,0 1,0-1,0 0,0 0,-1-1,1 0,5-5,-3 3,-1 0,1-1,-1 0,-1-1,1 0,-2 0,1-1,-1 0,0 0,0-1,-1 0,-1 0,0 0,0-1,-1 0,0 0,-1 0,0 0,0-7,-2 12,0 0,0 1,0-1,-1 0,0 0,0 0,-1 0,0 1,0-1,0 0,0 1,-1-1,0 1,0-1,-1 1,1 0,-1 0,0 0,-1 0,1 0,-1 1,-2-2,-12-6</inkml:trace>
  <inkml:trace contextRef="#ctx0" brushRef="#br0" timeOffset="-1518.879">4093 944,'240'-297,"-235"289,0 0,1 0,1 0,-1 1,1 0,0 1,1 0,0 0,0 0,0 1,0 0,1 1,0 0,0 0,0 1,8-2,-14 6,0 0,0 0,0 1,0-1,0 1,0 0,0 0,-1 0,1 0,0 0,-1 0,0 1,0 0,1-1,-2 1,1 0,0 0,0 0,-1 0,0 0,0 0,1 0,-2 1,1-1,0 0,-1 1,1-1,-1 0,0 1,0-1,-1 1,1 1,8 35,-8-38,1 0,0 0,0 0,0 0,0 0,0 0,1 0,-1 0,0 0,1-1,-1 1,1-1,0 1,0-1,-1 1,1-1,0 0,0 0,0 0,0 0,0 0,1-1,-1 1,0-1,0 1,0-1,1 0,-1 0,0 0,0 0,1 0,-1 0,0 0,0-1,0 1,1-1,-1 0,0 0,0 0,0 0,81-48,-82 48,26-21,-15 12,1 0,-1 1,1 0,1 1,0 0,0 1,0 1,1 0,2 0,-16 6,1-1,-1 0,1 1,-1 0,1-1,0 1,-1 0,1 0,0 0,-1 0,1 0,0 0,-1 0,1 1,-1-1,1 1,0-1,-1 1,1-1,-1 1,0 0,1 0,-1 0,1 0,-1 0,0 0,0 0,0 0,0 0,0 1,0-1,0 0,0 1,0-1,0 1,-1-1,1 1,-1-1,1 1,-1-1,1 1,-1 0,-6 70,4-61,1-8,0-1,1 1,-1 0,1-1,0 1,0 0,0 0,0 0,1-1,-1 1,1 0,-1 0,1-1,0 1,0-1,0 1,0-1,1 1,-1-1,1 1,-1-1,1 0,0 0,0 0,0 0,1 1,12 5</inkml:trace>
  <inkml:trace contextRef="#ctx0" brushRef="#br0" timeOffset="-1021.167">5278 464,'-15'29,"1"0,1 1,2 0,1 1,1 0,2 1,1 0,1 5,4-34,1 1,-1-1,1 0,0 1,0-1,0 1,0-1,0 0,1 1,0-1,-1 0,1 1,0-1,1 0,-1 0,1 0,-1 0,1 0,0 0,0 0,0-1,0 1,1-1,-1 1,1-1,-1 0,1 0,0 0,0-1,0 1,0 0,0-1,0 0,1 0,-1 0,0 0,0 0,1-1,-1 0,1 1,-1-1,0 0,1-1,7-2,-1 0,0-1,1 0,-1-1,-1 0,1-1,-1 0,0 0,0-1,-1 0,0-1,0 0,-1 0,0 0,0-1,-1 0,0-1,-1 1,0-1,1-2,35-49,98-109,-139 169,1 0,-1 0,0-1,1 1,-1 0,1 0,-1 0,1 0,-1 0,1 0,0 1,0-1,-1 0,1 0,0 0,0 1,0-1,0 0,0 1,0-1,0 1,0-1,0 1,0-1,0 1,0 0,0-1,0 1,1 0,-1 0,0 0,0 0,0 0,0 0,0 0,0 1,1-1,-1 0,0 0,0 1,0-1,0 1,0-1,0 1,0 0,0-1,0 1,0 0,-1-1,1 1,0 0,0 0,-1 0,1 0,0 0,-1 0,1 0,-1 0,1 0,-1 0,0 1,2 199,-5 671,1-784,-4 1,-4-1,-3 0,-5-1,-21 61,37-137,-1-1,-1 0,0-1,0 1,-1 0,0-1,0 0,-1 0,-1-1,1 0,-1 0,-1 0,1-1,-2 0,1 0,6-6,1-1,-1 1,0-1,1 0,-1 1,1-1,-1 0,0 0,1 0,-1 0,0 0,1 0,-1 0,0-1,1 1,-1-1,1 1,-1-1,1 1,-1-1,1 0,-1 0,1 0,0 0,-1 0,1 0,0 0,0 0,0-1,0 1,0 0,0-1,0 1,0 0,1-1,-1 1,0-1,1 0,-20-64,19 64,-9-60,2 0,3 0,2-1,4 1,2-1,2 1,14-59,39-113,-47 197</inkml:trace>
  <inkml:trace contextRef="#ctx0" brushRef="#br0" timeOffset="5529.169">14704 324,'0'9,"10"9,2 0</inkml:trace>
  <inkml:trace contextRef="#ctx0" brushRef="#br0" timeOffset="5679.002">14788 605,'0'0</inkml:trace>
  <inkml:trace contextRef="#ctx0" brushRef="#br0" timeOffset="21019.086">0 1536,'5'-8,"1"-1,0 1,0 0,1 0,0 1,0 0,1 0,-1 0,2 1,-1 0,1 1,0 0,0 1,0-1,1 2,-1-1,1 1,0 1,0 0,0 0,0 1,0 0,0 1,0 0,1 0,-1 1,0 1,0 0,0 0,0 1,2 1,47 6,-1-2,1-3,0-2,1-3,11-3,41 0,235-22,84-6,-19 2,-18 0,-123 13,-70 4,140 11,-144 3,1089-2,-967-28,479 28,-546-11,16-19,-168 19,0 4,0 4,41 6,5-1,527-2,-485-35,-124 18,100-14,149 1,656 30,-549-17,-37-12,-119 7,-88 9,149 9,-241 4,262-26,107 13,-235-1,156 10,-215 5,134-30,-12 31,-90 25,-15-15,-148-6,-1-1,1-1,0-2,0 0,0-2,1-2,-1 0,-1-2,4-1,27-4,0 2,1 2,0 3,48 5,3-1,228-2,-314 0</inkml:trace>
</inkml:ink>
</file>

<file path=ppt/ink/ink1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2:37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0,'0'1,"0"-1,1 0,-2 1,1-1,0 1,0-1,0 0,0 1,0-1,0 0,0 1,0-1,0 0,-1 0,1 1,0-1,0 0,0 1,-1-1,1 0,0 0,0 1,-1-1,1 0,0 0,0 0,-1 1,1-1,0 0,-1 0,1 0,0 0,-1 0,1 0,0 0,-1 1,1-1,0 0,-1 0,1 0,0-1,-1 1,1 0,0 0,-1 0,1 0,0 0,-1 0,1 0,0 0,-1-1,1 1,0 0,-1 0,1-1,0 1,0 0,-1 0,1-1,0 1,0 0,0 0,-1-1,1 1,0 0,4 30,-3-27,21 237,6 179,-10-98,-17 131,-3-204,2 2450,-30-2421,32-55,36-67,-27-146,-15-16</inkml:trace>
  <inkml:trace contextRef="#ctx0" brushRef="#br0" timeOffset="1967.756">100 2428,'226'29,"505"-30,-473-26,397 26,638 1,-1096 27,283-26,2907-1,-3168-27,211 26,-261-27,-69 16,-83 11,-3 2</inkml:trace>
  <inkml:trace contextRef="#ctx0" brushRef="#br0" timeOffset="13306.987">213 2456,'-2'-1,"1"-1,-1 1,1-1,-1 1,1-1,0 0,0 1,0-1,0 0,0 0,0 0,1 0,-1 0,0 0,1 0,0 0,-1 0,1 0,0 0,0 0,0 0,0 0,0 0,1 0,-1 0,1 0,-1 0,1 0,0 0,0 0,0 0,0 1,0-2,71-131,69-76,13-13,9 6,37-21,36-50,-175 210,-3-3,-3-2,-5-3,7-21,-50 93,1 0,0 0,1 1,0 0,1 1,0 0,1 0,1 1,-1 1,2 0,2-1,150-86,-142 88,1 2,0 0,0 2,0 1,0 0,2 2,172-25,85 28,-114 24,0 5,-114-18,0 2,-1 3,-1 2,0 3,11 8,165 116,-4 42,8 26,-39-21,-106-98,43 46,126 152,-153-176,235 332,-45-54,-99-169,4-40,-83-73,40 39,-56-50,2-6,-68-61,1-2,1-2,2-1,1-2,14 7,254 132,-175-97,-70-35,1-3,2-3,8 0,-30-14,1-1,0-2,0-3,1-1,18 0,107 19,-19-43,-132 11,144-52,-117 31,-2-2,0-2,-2-2,-1-2,19-21,37-33,41-50,-4-27,43-93,-86 118,93-154,-137 214,-30 50,0 1,2 0,2 2,0 0,19-18,-15 21,-2-2,0 0,-1-2,-2 0,-1-2,5-11,144-222,-158 245,-1 4</inkml:trace>
  <inkml:trace contextRef="#ctx0" brushRef="#br0" timeOffset="14469.645">8171 2399,'170'-27,"282"26,-225-28,-85 18,-75 2,1 2,0 3,0 3,20 4,32-1,247-2,-300-6,-55 6</inkml:trace>
</inkml:ink>
</file>

<file path=ppt/ink/ink1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2:57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1,'1'0,"-1"1,1-1,0 1,0-1,0 1,0-1,0 1,-1 0,1 0,0-1,-1 1,1 0,0 0,-1 0,1 0,-1 0,1-1,-1 1,0 0,1 0,-1 0,0 0,0 0,0 0,0 0,0 1,0-1,0 0,0 0,0 0,0 0,0 0,-1 0,1 0,0 0,-1 0,1-1,-1 1,1 0,-1 0,1 0,-1 0,0 0,1-1,-1 1,0 0,0 0,-1 13,-13 128,11-116,2-1,0 1,2 0,1 0,1-1,4 19,3 49,46 353,-23-49,-33 1090,29-1227,-17-34,-1-158,-3 1,-3 0,-3 0,-4 19,1 29,2 362,28-281,1-30,-30-167,1-1,0 0,-1 1,1-1,0 0,0 1,-1-1,1 1,0-1,0 1,0-1,0 0,-1 1,1-1,0 1,0-1,0 1,0-1,0 1,0-1,0 1,0-1,0 0,1 1,-1-1,0 1,0-1,0 1,0-1,1 1,-1-1,0 0,0 1,1-1,-1 0,0 1,1-1,-1 0,0 1,1-1,-1 0,1 0,-1 1,0-1,1 0,-1 0,1 0,-1 0,1 1,-1-1,0 0,1 0,-1 0,1 0,-1 0,1 0,-1 0,1 0,-1 0,1-1,-1 1,1 0,-1 0,0 0,1-1,5-9</inkml:trace>
  <inkml:trace contextRef="#ctx0" brushRef="#br0" timeOffset="2102.267">254 2400,'-10'-5,"0"1,18 4,214 10,-148-11,462 0,-159-25,-210 25,139 18,-82-5,131-11,-147-3,1569 2,-1322-27,-104 14,9-5,67 18,-188 1,151 27,-9 1,44-29,-97-29,461 30,-789-1</inkml:trace>
  <inkml:trace contextRef="#ctx0" brushRef="#br0" timeOffset="27562.509">0 537,'7'-4,"1"0,-1 0,1 1,0 0,0 1,0-1,0 1,0 1,0 0,1 0,-1 0,0 1,1 0,2 1,4-1,452-57,-166 59,-268 3,-1 2,1 2,-1 0,-1 2,1 2,27 15,54 21,3-1,-2 6,-3 4,1 7,108 76,-72-40,182 210,-228-162,-64-84,1 2,-4 2,-3 2,-3 1,3 20,-3-23,3-1,3-2,32 45,-51-86,113 177,6 21,14 69,-48-146,38 4,140 71,-262-207,134 83,19-14,115 63,-44-44,-219-96,0 0,1-2,0 0,0-2,-1 0,1-2,0 0,20-4,26 2,112-15,-155 11,0-1,0-1,0-1,-1-1,-1-1,0-1,0-1,-1-2,-1 0,0-1,-1-2,-1 0,161-185,-20 22,58-125,-141 209,69-75,-47 7,-82 137,1 2,0 0,2 1,2 0,0 2,1 1,6-3,3-6,-1-2,-1-1,-2-1,-2-1,-1-2,-2-1,15-31,-26 47,91-154,-21 55,-41 63,-3-2,-2-1,8-23,-13 3,-24 58,2 0,0 0,1 1,1 0,2 1,10-13,72-101,126-128,-59 117,13-10,-136 114,-29 30,1 0,0 0,1 1,0 1,1 0,0 1,0 0,1 1,7-2,106-25,17 8,-128 26,0-1,0 0,-1-2,1 0,-1 0,0-2,0 0,-1-1,1-1,8-3,-19 9,0 1,0-1,0 1,1 0,-1 0,1 1,-1-1,1 1,-1 1,1-1,0 1,-1 0,1 0,0 0,-1 1,1 0,0 0,-1 1,1-1,-1 1,0 0,0 1,1-1,-2 1,1 0,4 4,8 8,1 0,1 0,0-2,1-1,0 0,7 2,-3-4</inkml:trace>
</inkml:ink>
</file>

<file path=ppt/ink/ink1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3:5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0,'-28'34,"-11"20,3 6,6-7</inkml:trace>
  <inkml:trace contextRef="#ctx0" brushRef="#br0" timeOffset="245.884">358 57,'-33'38,"-16"18,0 4,8-9</inkml:trace>
</inkml:ink>
</file>

<file path=ppt/ink/ink1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3:44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131 622,'30'2,"1"-1,0-1,-1-2,1-1,-1-1,0-2,0-1,0-1,25-11,-34 7,-1 0,-1-2,0 0,0-1,-2 0,0-2,-1 0,0-1,-2 0,0-2,-1 1,-1-2,2-5,4-1,-12 18,0 0,-1-1,0 1,0-1,-1 0,0-1,-1 1,0-1,-1 1,0-1,0 0,-2 0,1 0,-1 1,-1-1,0 0,0 0,-1 0,0 0,-1 1,0 0,-1-1,0 1,-1 0,0 1,-1-2,3 8,0 0,0 0,0 1,-1-1,1 1,-1 0,0 0,1 0,-1 0,0 1,0-1,0 1,0 0,0 0,0 1,-1-1,1 1,0 0,0 0,0 0,0 1,-1-1,1 1,0 0,0 0,0 1,0-1,0 1,-1 1,-5 1,1 1,0 1,0-1,0 1,1 1,0 0,1 0,-1 0,1 1,0 0,-1 4,-9 22,3 0,0 1,2 0,2 1,1 1,2-1,2 1,1 0,2 1,1-1,4 28,-3-47,3 44,-3 0,-2 1,-3-1,-3-1,-2 0,-3 0,-3-1,-2 0,-24 50,36-98,-2 6,0-1,-1 1,0-2,-1 1,-2-1,1-1,-2 0,0 0,0-2,-1 1,-1-2,-1 0,1-1,-2 0,-9 4,23-15,1 0,-1 0,0 0,1 0,-1 0,0-1,1 1,-1-1,1 0,-1 0,1 0,-1 0,1 0,0 0,-1-1,1 1,0-1,0 1,0-1,0 0,0 0,1 0,-1 0,0 0,1 0,0-1,-1 1,1 0,0-1,0 1,0-1,1 1,-1-1,1 1,-1-1,1 0,0 1,0-1,0 0,0 1,0-1,1 0,-1 1,1-1,0 1,0-1,0 1,0-1,0 1,1-2,6-17,0 1,2 0,0 1,1 0,2 0,-1 1,2 1,0 0,1 1,1 0,0 2,2 0,-1 0,1 2,1 0,2 1,-13 5,0 1,0 0,1 1,0 0,0 0,0 1,0 0,0 0,1 1,-1 0,1 1,0 0,-1 1,1 0,0 0,-1 1,1 1,-1-1,1 1,-1 1,1 0,-1 0,0 1,-1 0,1 0,-1 1,0 1,1 0,35 42,-36-36,0-1,1 0,1-1,0 1,0-2,1 0,0 0,0-1,1 0,0-1,1 0,0-1,0 0,0-1,1-1,-1 0,3-1,-2-1,-1-1,1-1,0 0,0-1,0-1,0 0,-1 0,1-2,-1 0,1 0,-1-1,-1-1,1 0,-1 0,0-2,0 1,-1-2,0 1,3-5,-3 5,0-1,-1 0,0-1,-1 1,0-2,0 1,-1-1,0-1,-1 0,-1 0,0 0,0 0,-2-1,1 0,-1 0,-1 0,-1-1,0 1,0-1,-1-8,-1 19,-1 1,1-1,-1 1,1-1,-1 1,0 0,0-1,0 1,-1 0,1 0,0-1,-1 1,1 0,-1 1,0-1,0 0,1 0,-1 1,0-1,-1 1,1-1,0 1,0 0,-1 0,1 0,0 0,-1 1,1-1,-1 0,1 1,-1 0,1 0,-1-1,1 2,-1-1,1 0,-1 0,0 1,-5 1,1 0,0 0,-1 0,1 1,0 1,0-1,1 1,-1 0,1 1,0-1,0 1,-2 3,-2 2,0 1,1 1,1-1,0 2,0-1,1 1,1 0,0 0,1 1,0-1,1 1,1 1,0-1,1 0,1 1,0-1,1 1,0 6,1-15,0 0,0 0,1 0,-1 0,1 0,1-1,-1 1,1-1,0 1,0-1,0 0,1 0,0 0,0-1,0 1,0-1,1 0,0 0,0 0,0-1,0 0,0 0,1 0,0-1,-1 1,1-1,0-1,0 1,4 0,7 1,0-1,0 0,0-1,0-1,0 0,0-2,0 0,0 0,0-2,3-1,25-11,-1-2,-1-2,-1-1,0-3,-2-1,-1-2,-1-2,-1-1,-2-2,24-28,-29 26,-2 0,-1-3,-2 0,-1-1,-2-1,-2-2,-2 0,5-16,-16 35,0 0,-1-1,-1 0,-1 0,-2-1,0 1,-1-1,-1 1,-2-1,0 1,-2 0,0-1,4 20,-1 0,0 0,1 0,-1 1,-1-1,1 0,-1 0,1 1,-1-1,0 1,0-1,-1 1,1 0,-1 0,1 0,-1 0,0 0,0 1,-1-1,1 1,0 0,-1 0,1 0,-1 0,0 1,1-1,-1 1,0 0,0 0,0 1,0-1,0 1,0 0,0 0,0 0,0 0,0 1,0-1,0 1,0 0,0 1,1-1,-1 0,0 1,1 0,-1 0,1 0,0 1,-1-1,-2 3,-9 18,0 0,1 0,2 2,0-1,2 2,1-1,0 1,2 1,1-1,2 1,-2 23,3-32,-7 38,3 1,3 0,1 0,4 0,2 0,7 39,-6-65,-3-19,0-1,0 0,1 0,1 0,0 0,0-1,1 1,0-1,1 0,0 0,6 9,5-20,-11-10</inkml:trace>
  <inkml:trace contextRef="#ctx0" brushRef="#br0" timeOffset="237.398">1288 679,'43'0,"43"0,17 0,0-5,-3-2,-9-4,-10 0,-9 1,-3-2,-3 1,-4-2,-2 0,-7 4,-8 2,-11 3</inkml:trace>
  <inkml:trace contextRef="#ctx0" brushRef="#br0" timeOffset="2571.484">3263 819,'-12'-2,"0"0,0 1,-1 1,1 0,0 0,-1 1,1 0,0 1,0 1,0 0,0 1,0 0,1 1,0 0,0 0,0 1,0 1,1 0,0 0,-3 5,11-11,1 0,0 0,0 0,0 0,0 1,0-1,0 0,0 1,0-1,1 1,-1-1,1 0,-1 1,1 0,-1-1,1 1,0-1,0 1,-1-1,1 1,0 0,1-1,-1 1,0-1,0 1,1 0,-1-1,1 1,-1-1,1 1,0-1,-1 0,1 1,0-1,0 0,0 1,0-1,0 0,0 0,1 0,-1 0,0 0,1 0,-1 0,0 0,1-1,-1 1,1 0,-1-1,1 1,-1-1,1 0,0 0,-1 1,1-1,-1 0,2 0,22 10,-16-8,0 1,0 0,-1 1,1 0,-1 0,0 1,-1 0,1 0,-1 0,0 1,0 1,0-1,-1 1,0 0,-1 0,4 6,-8-10,0 0,-1 0,1-1,-1 1,0 0,1 0,-1 0,-1 0,1 0,0 0,-1 0,1-1,-1 1,0 0,0 0,0-1,0 1,-1 0,1-1,-1 1,1-1,-1 0,0 1,0-1,0 0,0 0,0 0,-1-1,1 1,-1 0,-83 44,76-42,-14 7,0-1,0-1,-1-2,0 0,0-1,-3-1,4-6,6-4</inkml:trace>
  <inkml:trace contextRef="#ctx0" brushRef="#br0" timeOffset="22178.062">441 2061,'-2'-2,"0"0,0 0,0 1,0-1,0 0,0 1,-1 0,1-1,0 1,-1 0,1 0,-1 1,1-1,-1 0,0 1,1-1,-1 1,0 0,1 0,-1 0,-11 2,1 0,0 1,0 1,0 0,0 1,1 0,-1 1,1 0,1 1,-1 0,1 1,0 0,1 1,0 0,-6 7,15-14,-30 26,2 2,1 0,1 2,1 2,-5 11,29-42,0-1,0 1,0 0,0 0,0 0,1 1,-1-1,1 0,0 1,0-1,0 0,1 1,-1-1,1 1,0-1,0 1,0 0,0-1,1 1,-1-1,1 1,0-1,0 0,0 1,0-1,1 0,-1 0,1 0,0 0,0 0,0 0,0 0,1-1,-1 1,1-1,0 1,-1-1,1 0,0 0,0 0,0-1,1 1,-1-1,0 0,0 1,1-2,1 2,12-2,-1 0,1 0,-1-2,1 0,-1-1,0 0,0-1,0-1,0-1,-1 0,0-1,0-1,-1 0,12-9,-24 16,29-19,0-1,-2-1,0-2,-2-1,-1-1,-1-1,-1-1,-1-1,-2-1,-1-1,-1-1,2-8,-12 24,-1 0,-1 0,0-1,-1 0,0 0,-2-1,0 1,-1-1,-1 0,0 0,-1 0,-1 0,-1 0,-1 0,0 0,-2 1,1-1,-2 1,-1-1,0 1,-1 1,-1-1,0 2,-11-16,14 26,-1 1,1-1,-1 1,-1 0,1 0,0 1,-1 0,0 0,0 1,0 0,0 0,0 0,0 1,0 0,-1 0,1 1,0 0,-1 0,1 1,0 0,0 0,-1 1,1 0,0 0,1 1,-1-1,0 1,1 1,-1 0,1 0,0 0,0 0,1 1,0 0,-1 0,1 0,1 1,-1 0,-2 6,-4 0,1 0,1 1,0 1,1 0,0 0,1 0,0 1,2 0,0 0,0 1,2 0,0-1,0 1,2 0,0 1,0-1,2 0,0 0,1 0,1 0,3 12,1-8,1-2,0 1,2-1,0 0,1-1,0 0,2-1,0 0,1-1,0 0,1-1,1-1,0-1,1 0,0-1,1 0,0-2,0 0,20 6,-14-8</inkml:trace>
  <inkml:trace contextRef="#ctx0" brushRef="#br0" timeOffset="22504.576">780 2231,'25'2,"0"-1,0-2,0 0,0-1,0-2,0 0,-1-2,0 0,0-2,-1-1,0 0,20-12,-39 18,1 0,0 0,-1 0,1 0,-1-1,0 0,0 0,-1 0,1 0,-1 0,0-1,0 1,0-1,-1 0,1 0,-1 0,-1 0,1-1,-1 1,0 0,0-1,0 1,-1-1,1 1,-1-1,-1 1,1-1,-1 1,0 0,0-1,-1 1,1 0,-1 0,-1 0,1 0,0 0,-1 0,0 0,0 1,-1 0,1-1,-4-2,1 3,0 0,0 0,0 1,0 0,-1 0,0 0,1 1,-1 0,0 0,0 1,0 0,0 0,0 0,0 1,0 0,0 1,0 0,0 0,0 0,0 1,1 0,-1 0,0 0,1 1,-1 0,1 1,0-1,0 1,1 0,-1 1,1-1,0 1,0 0,0 1,1-1,-1 1,1 0,1 0,-1 0,1 0,0 0,1 1,-2 3,1-2,-1-1,1 1,0 0,1 0,0 0,0 0,1 1,0-1,0 0,1 1,0-1,0 0,1 1,0-1,1 0,0 0,0 0,1 0,0 0,0 0,1 0,0-1,0 0,0 0,1 0,0 0,1-1,48 40,-29-28</inkml:trace>
  <inkml:trace contextRef="#ctx0" brushRef="#br0" timeOffset="22944.394">1231 2344,'195'-288,"-195"287,0 0,0 0,0-1,0 1,1 0,-1 0,0 0,1 0,-1 0,0 0,1 0,-1 0,1 0,0 0,-1 1,1-1,0 0,-1 0,1 0,0 1,0-1,0 0,0 1,0-1,0 1,-1-1,1 1,0-1,1 1,-1 0,0 0,0-1,0 1,0 0,0 0,0 0,0 0,0 0,0 0,0 0,0 1,0-1,0 0,0 1,0-1,0 0,0 1,0-1,0 1,0 0,0-1,0 1,0 0,-1-1,1 1,0 0,0 0,-1 0,1 0,-1-1,1 1,-1 0,1 0,-1 0,1 0,-1 0,0 1,0-1,1 0,10 48,-11-43,1 0,0 0,0 0,0 0,0 0,1 0,0-1,0 1,1-1,0 1,-1-1,2 0,-1 0,1 0,0 0,0-1,0 0,0 1,1-1,0-1,-1 1,1-1,1 0,4 3,-6-5,0 0,0 0,0 0,0 0,0-1,0 1,0-1,0 0,0 0,0-1,0 1,0-1,0 0,0 0,0 0,0 0,-1-1,1 1,0-1,-1 0,1 0,-1-1,0 1,0-1,0 0,0 1,0-1,1-2,60-102,-56 92,25-73,-26 71</inkml:trace>
  <inkml:trace contextRef="#ctx0" brushRef="#br0" timeOffset="23245.491">2106 1864,'-17'26,"0"1,2 1,1 0,2 1,0 0,2 1,2 1,-2 10,9-38,1 0,-1 0,1-1,0 1,0 0,0 0,0 0,0 0,1-1,-1 1,1 0,0 0,0-1,0 1,0 0,0-1,0 1,1-1,-1 0,1 1,0-1,0 0,0 0,0 0,0 0,0 0,0-1,1 1,-1 0,0-1,1 0,0 0,-1 0,1 0,0 0,-1 0,1-1,0 1,0-1,0 0,-1 0,1 0,0 0,0 0,0-1,-1 1,1-1,5 0,0-1,0 0,-1 0,1-1,-1 0,0 0,0-1,0 0,0 0,-1-1,0 0,0 0,0 0,0-1,-1 1,0-1,0-1,0 1,-1-1,0 0,0 0,0-1,-2 3,1 0,-1-1,0 1,-1 0,1-1,-1 1,0-1,0 0,-1 1,1-1,-1 0,0 1,-1-1,0 0,0 1,0-1,0 1,-1-1,0 1,0 0,-1-1,1 1,-1 0,0 1,0-1,-1 0,1 1,-1 0,0 0,-1 0,1 0,-39-16,21 16</inkml:trace>
  <inkml:trace contextRef="#ctx0" brushRef="#br0" timeOffset="23529.608">2643 1497,'-5'43,"-1"33,0 14,1-4,1-11,7-10,2-10,1-10,-2-8,0-6,-1-2,-7-2,-1-1,-1 0,-4-5,-5-5,0-6</inkml:trace>
  <inkml:trace contextRef="#ctx0" brushRef="#br0" timeOffset="23973.495">2416 1836,'53'25,"1"-2,1-2,0-2,2-4,7 1,-35-9,7 0,1-2,0-1,-1-2,1-2,13-2,1 1,-44 2,-1-1,1 0,-1 0,0-1,1 0,-1 0,0 0,0-1,1 0,-1 0,-1-1,1 1,0-1,0 0,-1-1,0 0,0 1,0-2,0 1,-1 0,1-1,-1 0,0 0,0 0,-1-1,0 1,0-1,0 0,-1 0,0 0,1-4,-3 8,0-1,0 0,0 1,-1-1,1 1,-1-1,0 1,0-1,0 1,0-1,0 1,-1 0,1 0,-1 0,1-1,-1 1,0 1,0-1,1 0,-1 0,-1 1,1-1,0 1,0 0,-1-1,1 1,0 0,-1 0,1 1,-1-1,0 0,1 1,-1 0,1-1,-2 1,-92 12,86-8,0 0,1 1,-1 0,1 1,0 0,0 0,1 1,0 0,0 1,1 0,0 0,0 1,1-1,0 1,0 1,1-1,0 1,-1 6,2-7,0-1,1 1,0 0,0 0,1 1,1-1,-1 0,2 1,-1-1,1 1,1-1,-1 1,2-1,-1 0,1 1,1-1,0 0,0 0,0 0,1-1,1 1,-1-1,1 0,1 0,0-1,0 0,0 0,1 0,0-1,0 1,6 1,0 0,0 0,1-2,-1 0,1 0,1-1,-1-1,1 0,0-1,-1-1,1 0,0-1,1-1,-1 0,7-2,10 2</inkml:trace>
</inkml:ink>
</file>

<file path=ppt/ink/ink1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3:53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5223 227,'0'4,"4"8,8 0,0 4,4 3,-1 4,1-2,3 0,-1 1,1-3,-4-5</inkml:trace>
  <inkml:trace contextRef="#ctx0" brushRef="#br0" timeOffset="254.177">5504 114,'0'33,"0"21,5 2,2-5,4-11,0-11</inkml:trace>
  <inkml:trace contextRef="#ctx0" brushRef="#br0" timeOffset="999.754">5815 395,'-217'375,"324"-531,19-37,-102 163,-23 30,-1 0,1-1,-1 1,1 0,-1 0,1 0,-1 0,1 0,0 0,-1 0,1 0,-1 0,1 0,-1 1,1-1,-1 0,1 0,-1 0,1 1,-1-1,1 0,-1 0,1 1,-1-1,1 0,-1 1,1-1,-1 1,0-1,1 1,-1-1,0 1,0-1,1 1,-1-1,0 1,0-1,0 1,1-1,-1 1,0-1,0 1,0-1,0 1,0 0,0-1,0 1,0-1,0 1,-1-1,1 1,0-1,0 1,0-1,-1 1,1-1,0 1,0-1,-1 1,1-1,0 1,-1-1,1 0,-1 1,5 149,-4-139,2-1,-1 0,1 1,1-1,0 0,0 0,1 0,1-1,-1 1,2-1,-1 0,1-1,0 1,1-1,3 3,-8-10,0 0,1 0,-1 0,0-1,1 1,-1-1,1 1,-1-1,1 0,-1 0,1 0,-1 0,1 0,-1 0,1-1,-1 1,1-1,-1 0,0 0,1 0,-1 0,0 0,0 0,0-1,0 1,0-1,0 1,0-1,0 0,0 0,-1 0,1 0,0-1,47-71,-38 52,-1 0,-2-1,0 0,-1-1,-1 0,-1 0,-2 0,0 0,-1-22,-2 21</inkml:trace>
  <inkml:trace contextRef="#ctx0" brushRef="#br0" timeOffset="-5905.086">29 621,'-5'12,"0"-1,1 1,0 0,1 0,1 0,0 0,0 0,1 1,1-1,0 1,0-1,2 0,-1 1,2-1,-1 0,2 0,2 7,-4-16,0 0,0-1,0 1,0-1,1 1,-1-1,1 0,0 0,0 0,-1 0,1-1,0 1,1-1,-1 1,0-1,0 0,0-1,1 1,-1 0,0-1,1 0,-1 0,1 0,-1 0,0 0,1-1,-1 1,0-1,1 0,-1 0,0 0,0 0,2-2,95-62,-81 45,-1 0,-2-1,0-1,-1-1,-1 0,2-6,-2 5</inkml:trace>
  <inkml:trace contextRef="#ctx0" brushRef="#br0" timeOffset="-5272.33">566 1,'-114'615,"87"-406,27-208,0 0,0 0,0-1,0 1,0 0,0 0,0 0,0-1,0 1,1 0,-1 0,0-1,1 1,-1 0,0-1,1 1,-1 0,1-1,-1 1,1 0,-1-1,1 1,0-1,-1 1,1-1,0 0,-1 1,1-1,0 0,-1 1,1-1,0 0,0 0,-1 1,1-1,0 0,0 0,0 0,-1 0,1 0,0 0,0 0,-1-1,1 1,0 0,0 0,0 0,-1-1,1 1,0 0,-1-1,1 1,44-27,-37 21,79-54,-46 29,1 3,1 1,2 2,2 2,-44 20,0 2,0-1,0 0,0 1,0-1,0 1,0 0,1 0,-1 0,1 0,-1 1,0 0,1-1,-1 1,1 0,-1 1,1-1,-1 1,0-1,1 1,-1 0,0 0,1 1,-1-1,0 0,0 1,0 0,0 0,0 0,-1 0,1 0,-1 1,1-1,-1 1,0 0,0 0,0-1,0 1,1 3,-1 2,0 0,-1 0,0 0,0 0,-1 0,0 0,0 0,-1 0,0 0,0 1,-1-2,0 1,0 0,-1 0,0-1,0 1,-1-1,0 0,0 0,-1 0,0-1,0 0,-1 0,-2 2,-7 8,-1-1,-1-1,0-1,-1-1,0 0,-1-1,-1-1,-12 5,13-7,16-5,-1-1,1 0,-1 0,1 0,-1-1,0 1,0-1,0 0,0 0,0 0,0-1,0 1,0-1,-1 0,1 0,0 0,0-1,0 1,0-1,0 0,0-1,0 1,0 0,1-1,-1 0,-8-9</inkml:trace>
  <inkml:trace contextRef="#ctx0" brushRef="#br0" timeOffset="-4654.09">1553 452,'-37'7,"0"1,1 2,0 2,1 1,0 2,-21 12,51-26,1 1,0-1,-1 1,1-1,0 1,0 1,0-1,1 0,-1 1,0 0,1 0,0 0,-1 0,1 0,0 1,1 0,-1-1,1 1,0 0,0 0,0 0,0 0,0 1,1-1,0 0,0 1,0-1,1 1,-1-1,1 1,0-1,1 1,-1 0,1-1,0 0,0 1,0-1,0 1,1-1,0 0,0 2,4 1,-1 0,1-1,0 1,0-1,0-1,1 1,0-1,0 0,1-1,-1 0,1 0,0 0,0-1,0 0,1-1,-1 0,1 0,-1-1,1 0,0 0,-1-1,2 0,52 3,-61-3,0 1,1-1,-1 1,0 0,0-1,1 1,-1 0,0 0,0 0,0 0,0 0,0 0,0 0,0 0,-1 0,1 1,0-1,0 0,-1 1,1-1,-1 0,1 1,-1-1,0 0,0 1,1-1,-1 1,0-1,0 1,0-1,-1 0,1 1,0-1,0 1,-1-1,1 0,-1 1,1-1,-1 0,0 1,0 0,-6 9,0-1,0 0,-1 0,-1-1,0 0,0 0,-1-1,0 0,0-1,0 0,-1-1,0 0,-1 0,1-1,-8 1,4 0,1 0,-1-1,-1-1,1-1,0 0,-1-1,0-1,1 0,-1-1,-4-1,-20-15,28 3</inkml:trace>
  <inkml:trace contextRef="#ctx0" brushRef="#br0" timeOffset="-4033.281">2033 481,'-11'-2,"-1"0,1 2,-1-1,1 1,-1 1,1 0,-1 1,1 0,-1 1,1 0,0 0,0 2,1-1,-1 1,1 1,0 0,-6 5,7-4,0 0,1 1,0 0,1 1,-1-1,2 1,-1 1,1 0,1 0,0 0,0 0,1 1,0-1,1 1,0 0,1 0,0 1,0-1,2 0,-1 1,1-1,1 2,1-8,-1 0,1 0,0 0,0 0,1-1,0 1,-1-1,1 0,1 0,-1 0,1 0,-1-1,1 1,0-1,1 0,-1 0,0 0,1-1,-1 1,1-1,0 0,0-1,0 1,0-1,0 0,0 0,1 0,7 1,1-1,0 0,-1-1,1 0,0-1,-1 0,1-1,-1-1,13-3,58-32,-59 24</inkml:trace>
  <inkml:trace contextRef="#ctx0" brushRef="#br0" timeOffset="-3671.824">2287 762,'0'10,"12"45,18-88,35-87,-52 92,1 0,1 1,1 1,2 1,16-19,-33 41,1 1,0-1,-1 1,1-1,0 1,1 0,-1 0,0-1,1 2,-1-1,1 0,-1 0,1 1,0-1,0 1,-1 0,1 0,0 0,0 0,0 1,0-1,0 1,1 0,-1 0,0 0,0 0,0 0,0 1,0-1,0 1,0 0,0 0,0 0,0 0,-1 1,1-1,0 1,-1-1,1 1,-1 0,1 0,-1 0,1 2,4 17,-4 1</inkml:trace>
  <inkml:trace contextRef="#ctx0" brushRef="#br0" timeOffset="-3464.63">2937 706,'0'19,"0"6</inkml:trace>
  <inkml:trace contextRef="#ctx0" brushRef="#br0" timeOffset="-3299.324">2880 227,'0'0</inkml:trace>
  <inkml:trace contextRef="#ctx0" brushRef="#br0" timeOffset="-2863.552">3275 537,'1'79,"1"-34,-2 1,-2 0,-1-1,-3 1,-8 28,12-68,1 1,-1-1,-1 1,0-1,1 0,-2 0,1 0,-1-1,0 1,0-1,0 0,-1 0,0 0,0 0,0-1,-1 0,1 0,-1-1,0 1,0-1,0 0,0-1,-1 0,1 0,-3 0,7-1,1-1,0 1,-1-1,1 1,0-1,-1 0,1 0,0 0,-1 0,1 0,-1 0,1 0,0 0,-1-1,1 1,0 0,-1-1,1 1,0-1,0 0,-1 1,1-1,0 0,0 0,0 0,0 0,0 0,0 0,0 0,0 0,0 0,1 0,-1 0,0 0,1-1,-1 1,1 0,-1-1,1 1,0 0,-1-1,1 1,0 0,0-1,0 1,0-1,0 1,0 0,1-1,21-68,-2 39,1 1,2 1,1 1,1 0,1 2,2 1,0 2,2 0,0 2,2 1,0 2,1 1,14-4,-27 11,0 1,1 0,0 2,0 1,1 0,0 1,0 2,0 0,0 2,0 0,21 2,-40 0,1-1,-1 1,1 0,-1 1,1-1,-1 0,0 1,0 0,0 0,0 0,0 0,0 0,0 0,-1 1,1 0,-1-1,1 1,-1 0,0 0,0 0,-1 0,1 1,-1-1,1 0,-1 1,0-1,0 1,-1-1,1 1,-1 0,0-1,0 1,0 0,0-1,0 1,-1-1,0 1,1-1,-2 1,1-1,0 1,-1-1,1 0,-1 0,0 0,0 1,0-2,0 1,-1 0,1 0,-1-1,0 0,0 1,-12 9,0-1,0-1,-1-1,-1 0,0 0,0-2,0 0,-1-2,-2 1,9-2,-11 2,0-1,0 0,-1-2,0-1,0 0,-20-2,18-1</inkml:trace>
  <inkml:trace contextRef="#ctx0" brushRef="#br0" timeOffset="-2638.041">4235 198,'0'38,"0"28,0 11,0-2,0-9,0-11,0-10,0-8,0-5,0-4,0-1,-5-6,-1-6</inkml:trace>
  <inkml:trace contextRef="#ctx0" brushRef="#br0" timeOffset="-2449.189">3925 424,'33'-10,"36"-2,15-1,-2 4,-5 2,-6 2,-6 8,-8 2,-6 6,-5 1,-7-2,-9-2</inkml:trace>
  <inkml:trace contextRef="#ctx0" brushRef="#br0" timeOffset="17520.052">86 1468,'19'20,"16"15,7 7,1-4,-2-4,-3-7,-8-3,-4-7,-8-5</inkml:trace>
  <inkml:trace contextRef="#ctx0" brushRef="#br0" timeOffset="17774.085">453 1412,'9'33,"9"22,1 5,1-7,-1-8,-1-12,3-6,2-8,-3-3,0-3,-3-5</inkml:trace>
  <inkml:trace contextRef="#ctx0" brushRef="#br0" timeOffset="18437.443">848 1835,'-209'340,"187"-326,37-54,161-197,-44 78,-132 158,0 0,1 0,-1 0,1 0,-1 0,1 1,0-1,-1 0,1 0,0 0,0 1,-1-1,1 0,0 1,0-1,0 1,0-1,0 1,0-1,0 1,0 0,0-1,0 1,0 0,0 0,0 0,0-1,0 1,0 0,0 1,0-1,0 0,0 0,0 0,0 1,0-1,0 0,0 1,0-1,0 1,0-1,0 1,0 0,-1-1,1 1,0 0,0-1,-1 1,1 0,0 0,-1 0,1 0,-1 0,1 0,-1 0,0 0,1 0,-17 114,14-97,-1-9,1 0,-1 0,2 1,-1-1,2 0,-1 1,1-1,0 1,1-1,0 1,1-1,0 0,0 1,1-1,0 0,1-1,0 1,0 0,1-1,0 0,0 0,3 2,-5-8,0-1,0 1,0-1,0 0,0 0,0-1,0 1,1-1,-1 1,0-1,0 0,0 0,0 0,1-1,-1 1,0-1,0 0,0 1,0-1,0-1,0 1,0 0,0-1,-1 0,1 1,0-1,1-2,64-62,-53 45,-1-1,0-1,-2 0,-1 0,-1-1,-1 0,2-12,6-12,-7 21,-2 2</inkml:trace>
  <inkml:trace contextRef="#ctx0" brushRef="#br0" timeOffset="19121.983">1723 1779,'-248'145,"238"-140,0 1,0 1,0 0,1 0,0 1,1 0,-1 1,2 0,-1 0,1 0,1 1,-1 0,2 1,0-1,-1 4,5-12,1 0,-1-1,1 1,0 0,0 0,0-1,0 1,0 0,0 0,0 0,0-1,1 1,-1 0,1-1,0 1,-1 0,1-1,0 1,0-1,0 1,0-1,0 1,0-1,0 0,1 1,-1-1,0 0,1 0,-1 0,1 0,-1 0,1 0,-1-1,1 1,0 0,0-1,-1 1,1-1,0 0,0 1,-1-1,76-6,-54-3,-1 0,0-2,0-1,-1-1,-1 0,0-2,3-3,67-45,-88 62,-1-1,1 1,0-1,-1 1,1 0,0-1,0 1,0 0,0 0,0 1,1-1,-1 0,0 1,0-1,1 1,-1 0,0-1,0 1,1 0,-1 0,0 1,0-1,1 0,-1 1,0 0,0-1,0 1,0 0,0 0,0 0,0 0,0 1,0-1,0 0,0 1,-1-1,1 1,0 0,14 32,-16-31,1 1,0 0,1-1,-1 1,0-1,1 1,0-1,0 0,0 0,0 0,0 0,1 0,-1 0,1-1,0 1,0-1,0 0,0 0,0 0,0 0,0 0,1-1,-1 1,1-1,-1 0,1 0,0 0,1-1,6-3,1 0,-1-1,0 0,-1-1,1-1,-1 1,0-2,0 1,0-1,-1-1,-1 0,1 0,-1-1,0 0,-1 0,0 0,-1-1,5-10,-1 6,16-19,-1-1,-2-1,-2-2,-1 0,-2-1,-2 0,-1-2,-2 0,-1 0,1-21,-10 51,-1 0,-1 0,0 1,0-1,-1 0,0 0,0 0,-1 0,-1 0,0 0,0 0,-1 1,0-1,0 1,-1 0,-1 0,1 0,-2 0,1 1,-1 0,-1-1,5 7,0 1,0-1,0 1,0 0,0 0,-1 0,1 0,0 1,0-1,-1 0,1 1,-1 0,1-1,0 1,-1 0,1 0,-1 0,1 1,0-1,-1 1,1-1,0 1,-1 0,1 0,0 0,0 0,0 0,0 0,0 1,0-1,0 1,0-1,0 1,1 0,-1-1,1 1,-1 0,1 0,0 0,-1 1,-43 89,31-40,3 0,2 1,-2 52,10-79,1 0,1 1,1-1,2 0,1 0,0 0,2-1,1 0,1 0,2-1,1 3,39 37,-32-48</inkml:trace>
  <inkml:trace contextRef="#ctx0" brushRef="#br0" timeOffset="19373.947">1893 1609,'43'5,"24"2,10-1,-3-1,-5-2,-9 0,-10-2,-9-1,-6 0,-10 0</inkml:trace>
  <inkml:trace contextRef="#ctx0" brushRef="#br0" timeOffset="19553.747">2513 1638,'-3'22,"0"0,2 0,0 0,1 1,2-1,0 0,1 0,2 0,0-1,1 1,1-1,2 2,-7-19,0 0,1 1,-1-1,1 0,0-1,1 1,-1-1,0 1,1-1,0 0,0 0,0 0,0-1,0 0,0 1,1-2,-1 1,1 0,0-1,-1 0,1 0,0 0,0-1,0 1,-1-1,1 0,0-1,0 1,0-1,-1 0,1 0,0 0,-1-1,1 0,-1 0,1 0,-1 0,0-1,0 1,0-1,0 0,-1 0,1-1,-1 1,0-1,2-2,79-151,-71 138</inkml:trace>
  <inkml:trace contextRef="#ctx0" brushRef="#br0" timeOffset="19837.813">2965 2033,'-5'-15,"-1"-18,4-9,4-3,0 3,6 8,1 4,3 4,1 0,2 1,3-1,4 5,-2 0,0 4,2 5,-3 5</inkml:trace>
  <inkml:trace contextRef="#ctx0" brushRef="#br0" timeOffset="20522.732">3416 1694,'-21'8,"1"1,1 1,0 0,0 2,1 0,0 0,1 2,-11 12,22-22,0 1,1 0,-1 1,1-1,0 1,0 0,1 1,0-1,0 1,0 0,1 0,0 0,0 0,1 0,0 1,0-1,1 1,0 0,0 5,3-10,0 0,1 0,0 0,0 0,0 0,0-1,0 1,0-1,1 0,-1 0,1 0,0-1,-1 1,1-1,0 0,0 0,0 0,0 0,0-1,0 0,0 1,0-2,0 1,0 0,0-1,0 0,0 1,0-2,-1 1,1 0,0-1,-1 0,3-1,15-7,0-2,-1 0,-1-1,0-1,-1-1,0-1,-1 0,-1-1,10-14,5 8,-30 23,-1-1,0 1,1-1,-1 1,1-1,-1 1,1 0,-1-1,1 1,0 0,-1 0,1-1,-1 1,1 0,0 0,-1 0,1-1,-1 1,1 0,0 0,-1 0,1 0,0 0,-1 1,1-1,-1 0,1 0,0 0,-1 0,1 1,-1-1,1 0,0 1,-1-1,1 0,-1 1,1-1,-1 1,1-1,-1 0,0 1,1-1,-1 1,0 0,1-1,-1 1,0-1,1 1,-1-1,0 1,0 0,0-1,0 1,0 0,0-1,-1 39,0-34,0-1,1 1,-1-1,1 1,0-1,0 1,1-1,-1 1,1-1,0 1,0-1,0 1,1-1,0 0,0 0,0 0,0 0,0 0,1 0,0-1,-1 1,4 2,1-2,-1 0,1 0,0 0,0-1,0-1,1 1,-1-1,1 0,-1-1,1 1,0-1,-1-1,1 0,0 0,0 0,-1-1,1 0,0-1,-1 0,0 0,1-1,-1 1,0-1,0-1,0 0,-1 0,1 0,-1 0,1-2,25-16,-1-2,0 0,-2-2,-2-2,0 0,-2-2,-1 0,3-8,-18 25,-1 0,-1-1,0 0,-1 0,0 0,-1-1,-1 0,-1 0,0 0,0 0,-2-1,0 1,0-1,-2 1,0 0,-1-5,2 13,-1 1,0-1,0 1,0 0,-1-1,0 1,0 0,-1 0,1 0,-1 0,-1 1,1-1,-1 1,0 0,0 0,0 0,-1 1,0-1,0 1,0 0,0 0,-1 1,1 0,-1 0,0 0,0 0,0 1,0 0,-1 1,1-1,0 1,-1 0,1 1,-1-1,1 1,-1 1,-5 0,1 1,1 1,-1 1,1 0,0 0,0 1,0 0,1 0,-1 1,1 1,1-1,-1 2,1-1,0 1,1 0,0 1,0-1,1 1,0 1,1-1,0 1,0 0,1 0,0 1,1-1,0 1,1 0,0 0,1 0,0 0,0 0,1 3,1 0,0 0,1-1,0 1,1 0,1-1,0 0,1 0,0 0,1 0,0-1,1 0,1 0,-1-1,3 2,148 150,-149-154,1-1,0-1,0 1,0-1,1-1,0 0,1-1,-1 0,1-1,0 0,0 0,0-2,0 1,1-2,-1 1,1-2,-1 0,10-1,2-5</inkml:trace>
  <inkml:trace contextRef="#ctx0" brushRef="#br0" timeOffset="21156.272">4460 1186,'-24'33,"-8"21,2 7,5-8</inkml:trace>
  <inkml:trace contextRef="#ctx0" brushRef="#br0" timeOffset="21324.787">4770 1129,'-33'39,"-21"21,-2 7,10-10</inkml:trace>
  <inkml:trace contextRef="#ctx0" brushRef="#br0" timeOffset="25687.986">5250 1581,'-31'33,"-146"64,176-97,0 1,0-1,-1 0,1 1,0-1,0 1,-1-1,1 1,0-1,0 1,0 0,0 0,0-1,0 1,0 0,0 0,0 0,0 0,1 0,-1 0,0 0,1 1,-1-1,1 0,-1 0,1 0,-1 1,1-1,0 0,0 1,0-1,0 0,0 1,0-1,0 0,0 0,0 1,0-1,1 0,-1 0,0 1,1-1,0 0,-1 0,1 0,-1 1,1-1,0 0,0 0,0 0,0 0,0-1,0 1,0 0,0 0,0 0,0-1,0 1,183 88,-182-88,0 0,-1 0,1 0,-1 0,1 0,-1 1,0-1,1 0,-1 1,0-1,0 1,0 0,0-1,0 1,0 0,0-1,-1 1,1 0,-1 0,1 0,-1 0,0-1,0 1,1 0,-1 0,-1 0,1 0,0 0,0 0,-1-1,1 1,-1 0,1 0,-1 0,0-1,0 1,0 0,0-1,0 1,0-1,0 1,0-1,-1 1,1-1,-1 1,-77 45,-40-20,94-25</inkml:trace>
  <inkml:trace contextRef="#ctx0" brushRef="#br0" timeOffset="25974.129">5843 1581,'-22'22,"0"1,1 0,1 2,2 0,0 1,2 1,1 1,1 0,-8 22,20-47,1 1,-1-1,1 0,-1 0,1 1,0-1,0 1,0-1,1 1,-1 0,1-1,0 1,0-1,0 1,1 0,-1-1,1 1,0-1,0 1,0-1,0 1,1-1,-1 0,1 1,0-1,0 0,0 0,0-1,1 1,-1 0,1-1,0 1,-1-1,1 0,0 0,0 0,1 0,-1-1,0 1,2 0,6-1,0-1,1 1,-1-2,0 0,1 0,-1-1,0 0,0-1,0 0,-1-1,1-1,-1 1,0-1,0-1,0 0,-1 0,0-1,0 0,-1-1,0 0,0 0,-1-1,0 0,0 0,-1 0,0-1,-1 0,0 0,-1-1,0 1,0-1,-1 0,-1 0,0 0,0-5,-2 9,-1 0,-1 0,1 0,-1 1,-1-1,1 0,-1 1,0 0,0 0,-1-1,0 2,0-1,0 0,-1 1,0 0,0 0,0 0,-1 1,-1-2,-12-7</inkml:trace>
</inkml:ink>
</file>

<file path=ppt/ink/ink1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20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1,'-17'95,"8"2,5 1,5 56,-1 70,-27 26,14-151,7-73</inkml:trace>
  <inkml:trace contextRef="#ctx0" brushRef="#br0" timeOffset="249.832">1 651,'48'-15,"44"-14,17-2,-1-1,-14 1,-13 0,-16 6,-10 2,-8 0,-8 4,-6 1,-4 3,-2 0,-5-3,-2-3,-4-3,-5-2,-4 3</inkml:trace>
  <inkml:trace contextRef="#ctx0" brushRef="#br0" timeOffset="602.891">932 29,'-75'581,"71"-552,1-15,0 0,1 1,1-1,0 0,1 0,1 1,0-1,1 0,1 0,0 0,2 5,-4-17,-1 0,1 0,0 0,0 0,0 0,1-1,-1 1,0 0,1-1,-1 1,1-1,-1 1,1-1,0 0,-1 0,1 0,0 0,0 0,0 0,0 0,0 0,0-1,0 1,0-1,0 0,0 1,0-1,0 0,0 0,1 0,-1-1,0 1,0 0,0-1,0 0,0 1,1-2,67-43,-66 42,266-216,-269 218,0-1,-1 1,1 0,0 0,-1-1,1 1,0 0,0 0,0 0,0 0,0 0,0 0,0 0,0 0,1 1,-1-1,0 0,1 1,-1-1,0 1,1-1,-1 1,0 0,1-1,-1 1,1 0,-1 0,1 0,-1 0,0 0,1 0,-1 1,1-1,-1 0,0 1,1-1,-1 1,0-1,1 1,-1 0,0 0,0-1,0 1,0 0,0 0,1 0,-2 0,1 0,1 1,2 120,-7-79,3-33,-1-7,0 0,0 0,0 0,0 0,0 1,1-1,0 0,-1 0,1 0,1 0,-1 0,0 1,1-1,-1 0,1 0,0 0,0 0,0 0,1 0,-1 0,1-1,-1 1,1 0,0-1,0 1,0-1,0 0,1 0,-1 1,1-2,-1 1,1 0,-1 0,1-1,0 1,0-1,0 0,0 0,0 0,0-1,1 1,21-4,-2-3</inkml:trace>
  <inkml:trace contextRef="#ctx0" brushRef="#br0" timeOffset="1269.062">1835 509,'-24'20,"-1"1,2 1,1 1,1 1,1 1,1 0,1 2,-5 11,21-36,1 0,0 0,-1 0,1 0,0 0,0 0,0 0,0 1,0-1,0 0,1 0,-1 1,1-1,0 0,-1 1,1-1,0 1,1-1,-1 0,0 1,1-1,-1 0,1 1,-1-1,1 0,0 0,0 1,0-1,1 0,-1 0,0 0,1 0,-1-1,1 1,0 0,0-1,-1 1,1-1,0 1,0-1,0 0,1 0,-1 0,11 1,0-2,1 1,-1-2,0 0,0 0,0-1,0-1,0 0,-1-1,1 0,-1-1,0-1,0 1,-1-2,1 0,-2 0,1-1,-1 0,0-1,0 0,-1-1,-1 0,7-10,-15 20,1-1,-1 0,0 1,1-1,-1 1,0-1,1 0,-1 1,1-1,-1 1,1-1,-1 1,1 0,-1-1,1 1,0-1,-1 1,1 0,-1-1,1 1,0 0,-1 0,1 0,0 0,0-1,-1 1,1 0,0 0,-1 0,1 0,0 0,-1 1,1-1,0 0,-1 0,1 0,0 1,-1-1,1 0,0 1,-1-1,1 0,-1 1,1-1,-1 1,1-1,-1 1,1-1,-1 1,1-1,-1 1,1-1,11 43,-7-23,-3-13,0-1,1 1,-1 0,2-1,-1 0,1 0,0 0,0 0,0 0,1-1,0 0,0 0,0 0,1-1,-1 0,1 0,0 0,1 0,-1-1,0 0,1-1,0 1,0-1,-1-1,1 1,0-1,0 0,1-1,-1 0,0 0,0 0,0-1,0 0,0 0,0-1,5-2,14-7,0-2,-1-1,0-1,-1-1,-1-2,0 0,-1-1,-1-1,-1-1,-1-1,-1 0,-1-2,-1 0,-1-1,-1 0,3-10,-5 10,-1-1,-2 0,0 0,-2-1,0 0,-2 0,-1 0,-2-1,0 1,-2-1,-1 0,-2-11,-20-45,22 81,0 1,0-1,0 1,-1 0,1-1,-1 1,1 0,-1 0,0 0,0 0,0 1,0-1,0 0,0 1,0-1,0 1,-1 0,1 0,-1 0,1 0,-1 0,1 0,-1 1,1-1,-1 1,0-1,1 1,-1 0,0 0,1 1,-1-1,-3 3,0 0,0 1,0 0,1 0,-1 0,1 1,0-1,0 1,1 1,-1-1,1 0,1 1,-1 0,1 0,0 0,0 1,0-1,1 1,0 0,-6 15,0 0,2 0,0 1,2 0,0 0,2 1,0-1,2 1,1-1,0 0,2 1,0-1,2 0,1 0,0-1,2 0,4 9,-6-17,-1-1,2 0,0-1,0 1,1-1,1-1,0 0,0 0,1 0,0-1,1-1,0 0,1 0,0-1,0-1,1 0,0 0,-12-7,0 1,0 0,0 0,0 0,1-1,-1 1,0 0,0-1,1 1,-1-1,0 1,1-1,-1 0,0 0,1 0,-1 1,0-1,1-1,-1 1,0 0,1 0,-1 0,0-1,1 1,-1 0,0-1,1 0,-1 1,0-1,0 0,0 1,0-1,0 0,0 0,0 0,0 0,0 0,0 0,0 0,0 0,-1 0,1-1,0 1,-1 0,1 0,-1-1,0 1,1 0,-1-1,0 1,0-1,0 1,0 0,0-1,0 1,0 0,0-1,0 1,-1 0,1-1,-1 1,1 0,-1-1,1 1,-1 0,-8-20</inkml:trace>
  <inkml:trace contextRef="#ctx0" brushRef="#br0" timeOffset="1504.734">2202 340,'39'5,"36"1,15 0,2-1,-5-2,-8-1,-13-5,-7-3,-9 0,-9 1,-6 1,-5 2,-1 1,-7 0</inkml:trace>
  <inkml:trace contextRef="#ctx0" brushRef="#br0" timeOffset="2151.987">1920 735,'5'-5,"1"-6,0-7,-6-4,-2-3,-7-3,-1-1,-4 4,0 2,-2 5,2 10,3 6</inkml:trace>
</inkml:ink>
</file>

<file path=ppt/ink/ink1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29,'5'0,"11"0,8 0,4 0,3 0,0 0,0 0,0 0,-1-5,-1-1,0 0,-1 1,0 1,-4 2</inkml:trace>
</inkml:ink>
</file>

<file path=ppt/ink/ink1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26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49,'43'-4,"20"-8,3 0,-5 1,-7 2,-9 9,-11 3</inkml:trace>
</inkml:ink>
</file>

<file path=ppt/ink/ink1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2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1 618,'38'-8,"0"-2,0-1,-1-2,-1-2,0-1,19-13,-45 24,26-12,-1-2,0-2,-2 0,-1-3,0 0,-2-3,25-27,-50 49,0-1,0 0,-1 0,0 0,0 0,0-1,-1 0,0 0,-1 0,1 0,-1 0,0 0,-1 0,0-1,0 1,-1-1,0 1,0-1,0 1,-1 0,-1-1,0-3,1 9,0 1,0-1,0 0,0 0,0 0,0 1,-1-1,1 1,-1-1,1 1,-1-1,0 1,1 0,-1 0,0 0,0 0,0 0,0 0,0 1,0-1,0 0,0 1,0 0,0-1,0 1,0 0,0 0,0 0,0 1,0-1,-1 0,1 1,0-1,0 1,0 0,0-1,1 1,-1 0,0 0,-68 51,60-40,0 0,1 1,0 0,1 0,1 1,0 0,1 0,1 1,0-1,1 1,0 0,3-7,-1-1,2 1,-1 0,1-1,0 1,0-1,1 1,0-1,1 1,-1-1,1 1,1-1,0 0,0 0,0 0,1 0,-1-1,2 1,-1-1,1 0,0-1,0 1,1 0,6 3,1-1,0-1,0 0,0-1,0 0,1-1,0 0,0-1,1-1,-1-1,1 0,0 0,-1-1,1-1,0-1,-1 0,1-1,-1 0,1-2,-1 1,0-2,0 0,0 0,-1-1,10-6,-8 5,0-1,-1 0,0-1,0-1,-1 0,0-1,0 0,-1-1,-1 0,0-1,-1 0,0-1,-1 0,-1 0,0-1,-1 0,-1-1,0 0,-1 1,0-2,-2 1,2-10,-5 24,1 0,-1 0,0 0,0-1,0 1,0 0,0 0,0 0,0 0,-1 0,1 0,-1 0,0 0,1 0,-1 0,0 0,0 0,0 0,0 1,-1-1,1 0,0 1,-1-1,1 1,-1-1,1 1,-1 0,0 0,0 0,0 0,1 0,-1 0,0 0,0 0,0 1,0-1,0 1,0 0,-1-1,1 1,0 0,0 0,0 0,0 1,0-1,0 0,0 1,0-1,0 1,-1 0,-4 5,0-1,0 1,1 1,0-1,0 1,1 1,-1-1,2 0,-1 1,1 0,0 0,1 1,-1-1,2 1,-1 0,1-1,1 1,0 0,0 0,0 0,1 0,1 0,0 0,0 0,0 0,1 0,0 0,1-1,0 1,3 5,0-7,0 0,1-1,-1 0,1 0,0 0,0-1,1 0,0 0,0-1,0 0,0 0,1-1,-1 0,1-1,0 0,0 0,0-1,0 0,0 0,0-1,0-1,0 1,0-1,0-1,0 0,-1 0,1-1,0 0,7-3,11-6,0-1,0-1,-1-2,-1 0,-1-2,0 0,-2-2,0 0,-1-2,-1 0,-1-1,-1-1,-1-1,-1-1,-1-1,14-65,-29 89,1 0,-1 1,0-1,-1 0,1 0,0 1,-1-1,1 0,-1 1,0-1,0 1,0-1,0 1,0-1,-1 1,1 0,-1-1,1 1,-1 0,0 0,0 0,0 0,0 1,0-1,0 1,0-1,-1 1,1-1,-1 1,1 0,-1 0,1 1,-4-2,1 2,0-1,-1 1,1 0,0 0,-1 0,1 1,0 0,-1 0,1 0,0 0,0 1,0 0,0 0,0 1,1-1,-1 1,1 0,-1 0,1 1,0-1,0 1,1 0,-1 0,1 0,0 0,0 1,0 0,-8 10,2 1,0 0,1 0,1 1,0 0,1 0,-1 9,3-14,0 0,1 0,1 0,0 1,0-1,1 1,1-1,0 1,1-1,0 1,1-1,0 0,1 1,0-1,1 0,1-1,-1 1,2-1,0 0,0 0,1-1,0 1,4 2,12 5,0-4</inkml:trace>
  <inkml:trace contextRef="#ctx0" brushRef="#br0" timeOffset="495.323">1779 308,'-217'247,"207"-233,21-20,20-18,148-167,-179 192,0 0,0 0,0 0,0-1,0 1,0 0,0 0,0 0,0 0,0 0,0-1,0 1,0 0,1 0,-1 0,0 0,1-1,-1 1,1 0,-1 0,1-1,-1 1,1 0,-1-1,1 1,0-1,-1 1,1-1,0 1,0-1,-1 1,1-1,0 0,0 1,-1-1,1 0,0 0,0 1,0-1,0 0,0 0,-1 0,1 0,0 0,0 0,0 0,0-1,0 1,-1 0,1 0,0-1,0 1,0 0,-1-1,1 1,0-1,0 1,-1-1,1 1,0-1,-1 0,1 1,-1-1,1 0,-1 1,1-1,-1 0,0 0,1 1,-1-1,1 60,-2-47,0 0,2 0,-1 0,2-1,-1 1,1 0,1 0,1-1,2 8,-5-15,0 0,1 0,-1 0,1-1,0 1,0 0,0-1,1 0,-1 0,1 1,-1-1,1-1,0 1,0 0,1-1,-1 1,0-1,1 0,0 0,-1-1,1 1,0-1,0 0,0 1,0-2,0 1,0 0,0-1,0 0,0 0,0 0,0 0,0-1,0 0,0 0,0 0,0 0,0 0,-1-1,2 0,5-8,-1 1,0-2,0 1,-1-1,0-1,-1 1,-1-1,0-1,1-2,37-141,-40 132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4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0,'0'44,"5"32,1 9,0 0,-1-10,-2-9,0-10,-2-10,-1-8,0-5,0-5,5-1,1-1,0 1,-1-5</inkml:trace>
</inkml:ink>
</file>

<file path=ppt/ink/ink1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28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52,'39'0,"26"-5,8-1,-5 0,-8 1,-15-4,-9 1,-8 1,-7 2</inkml:trace>
</inkml:ink>
</file>

<file path=ppt/ink/ink1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30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60,'-265'466,"236"-434,29-54,94-135,157-162,-250 318,23-25,-12 50,-37 232,25-254,-2 5,1-1,-1 1,2-1,-1 1,1-1,0 1,0-1,1 1,0-1,0 1,0-1,1 1,0-1,0 0,1 0,-1 0,4 4,-3-9,1 0,-1-1,1 0,-1 1,1-1,-1 0,1-1,-1 1,1 0,-1-1,0 0,1 0,-1 0,0 0,1-1,-1 1,0-1,0 0,0 0,0 0,-1 0,1 0,0-1,-1 1,0-1,1 0,-1 1,0-1,-1 0,1 0,0-1,0 0,16-27,-2-1,0-1,-3 0,0-1,2-17,5-108,-20 147</inkml:trace>
</inkml:ink>
</file>

<file path=ppt/ink/ink1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34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455 831,'-5'-5,"-1"-1,1 1,-1 1,0-1,0 1,-1 0,1 1,-1 0,0 0,0 0,0 1,0 0,-1 0,1 0,0 1,-1 1,1-1,-1 1,0 0,-9 3,-1 1,1 0,1 1,-1 1,1 0,0 1,0 1,1 1,0 0,0 1,1 0,0 1,1 1,1 0,0 1,0 0,-3 7,12-18,-39 70,41-70,0 1,0-1,1 0,-1 0,1 0,0 0,0 0,0 1,0-1,0 0,0 0,0 0,1 1,-1-1,1 0,-1 0,1 0,0 0,0 0,0 0,0 0,0 0,1-1,-1 1,1 0,-1-1,1 1,-1-1,1 1,0-1,0 0,-1 0,1 0,0 0,2 1,5 1,0-1,0 0,0 0,1-1,-1 0,0-1,0 0,1 0,-1-1,0 0,0-1,0 0,0 0,0-1,0 0,0-1,-1 0,140-81,-47 13,-101 71,1 0,0 1,0-1,0 1,-1-1,1 1,0-1,0 1,0 0,0-1,0 1,0 0,0 0,0-1,0 1,0 0,0 0,0 0,0 0,0 1,0-1,0 0,0 0,0 0,0 1,0-1,0 1,-1-1,1 1,0-1,0 1,0-1,0 1,-1 0,1-1,0 1,-1 0,1 0,0-1,-1 1,1 0,-1 0,0 0,1 0,-1 0,1 0,-1 0,0 0,0 0,0 0,0 0,4 58,-4-51,17 81,-15-87,-1 0,0 0,1 0,-1 0,1 0,-1 0,1-1,0 1,0-1,0 1,0-1,0 1,0-1,0 0,1 0,-1 0,0 0,1-1,-1 1,0-1,1 1,-1-1,1 0,-1 0,1 0,-1 0,1 0,-1 0,0-1,1 1,-1-1,1 0,-1 0,0 0,2-1,6-3,-1-1,1-1,-1 1,0-2,-1 1,1-1,-1 0,-1-1,0 0,0 0,0-2,23-26,-6 10,0-1,-2-1,-1-1,-2-1,0-1,-3 0,0-2,-2 0,-2 0,-1-1,3-23,3-39,-5-1,-4-1,-5-1,-6 80,-4 26,-6 32,-6 180,10-149,2 0,4 0,3 1,3 10,9-21,-2 41,-14-88</inkml:trace>
  <inkml:trace contextRef="#ctx0" brushRef="#br0" timeOffset="201.651">567 548,'43'5,"34"2,13-6,-4-3,-7 0,-12-1,-7 1,-10 0,-9-4,-6-1,-4 1,-7 1</inkml:trace>
  <inkml:trace contextRef="#ctx0" brushRef="#br0" timeOffset="501.302">1357 521,'-4'43,"1"0,3 0,1 1,2-1,9 43,16-13,-27-71,0-1,-1 1,1-1,0 1,0-1,1 0,-1 1,0-1,0 0,1 0,-1 0,0 0,1 0,-1 0,1 0,-1 0,1 0,0-1,-1 1,1-1,0 1,-1-1,1 0,0 0,0 0,-1 0,1 0,0 0,0 0,-1 0,1-1,0 1,-1-1,1 1,0-1,-1 0,1 1,-1-1,1 0,-1 0,1-1,6-5,0-1,-1-1,0 1,0-1,-1 0,0-1,-1 0,0 0,3-7,9-18,77-124,-81 136,-2 3</inkml:trace>
  <inkml:trace contextRef="#ctx0" brushRef="#br0" timeOffset="886.5">1724 944,'31'-118,"-26"91,2-1,0 1,2 0,1 0,1 1,6-7,-9 18,2 1,0 0,0 1,1 0,1 1,0 0,0 1,1 0,1 1,0 0,0 1,2 1,8-3</inkml:trace>
  <inkml:trace contextRef="#ctx0" brushRef="#br0" timeOffset="4086.413">2515 605,'-3'-4,"-1"1,1 0,-1 1,0-1,0 0,0 1,0 0,0 0,0 0,0 0,-1 1,1 0,-1 0,1 0,-1 0,1 1,-1 0,0 0,1 0,-1 0,1 1,-1-1,1 1,-1 1,1-1,-1 0,1 1,0 0,0 0,-4 3,-18 10,1 2,0 1,1 1,1 1,1 1,1 1,-9 12,25-29,-45 79,50-82,-1 1,0-1,1 0,0 0,0 1,0-1,0 0,0 1,0-1,0 0,1 0,-1 1,1-1,-1 0,1 0,0 0,0 0,0 0,0 0,1 0,-1 0,0 0,1 0,-1-1,1 1,0 0,0-1,-1 0,1 1,0-1,0 0,0 0,0 0,1 0,-1 0,0-1,0 1,0-1,1 1,1-1,9 1,0-1,0 0,0-2,0 1,0-1,0-1,0 0,-1-1,0-1,1 1,-1-2,-1 0,6-3,10-6,0 0,-1-2,0 0,-1-2,-2-1,18-18,-20 33,-18 36,-2-18,-2-8,2 0,-1 0,0 0,1 0,0 0,0 0,1 0,-1-1,1 1,0 0,1-1,-1 1,1-1,-1 0,1 0,1 0,-1 0,0 0,1-1,0 0,0 1,0-1,0-1,0 1,1-1,-1 1,1-1,0 0,-1-1,1 1,0-1,0 0,0-1,0 1,0-1,0 0,0 0,0 0,2-1,11-5,0 0,0-2,-1 0,-1-1,1-1,-1 0,-1-1,0-1,-1 0,0-1,-1 0,0-1,-1-1,2-4,-13 18,18-20,-2-1,0-1,-1-1,-2 0,0-1,-2 0,0-1,-2 0,-1-1,-1 0,-1-1,-2 1,-1-1,1-26,-3 33,0 1,-2-1,-1 1,0 0,-1-1,-2 1,0 0,-1 0,0 1,-2-1,-1 1,-8-17,15 34,0 0,0 0,0 0,0 0,0 1,0-1,-1 0,1 0,0 1,-1-1,0 1,1-1,-1 1,0 0,1-1,-1 1,0 0,0 0,0 1,0-1,0 0,0 0,-1 1,1 0,0-1,0 1,0 0,0 0,-1 0,1 0,0 0,0 1,0-1,0 1,0-1,0 1,0 0,0 0,0 0,0 0,0 0,0 0,0 0,1 1,-1-1,0 1,1-1,0 1,-1 0,1 0,0-1,0 1,0 0,0 0,-1 2,-7 15,1 1,1 0,1 0,1 1,0 0,2 0,0 4,-2 21,2 1,2 0,3 1,1-2,2 1,3 0,1-1,3-1,1 0,3 0,1-1,2-1,2-1,2-1,2-1,28 35,56 54,-96-119</inkml:trace>
</inkml:ink>
</file>

<file path=ppt/ink/ink1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41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 13,'-16'-4,"1"1,-1 0,0 1,0 1,0 1,0 0,0 1,0 1,0 1,0 0,1 1,-1 0,1 1,0 1,1 0,-1 2,1-1,0 2,1-1,0 2,-11 10,-11 12,1 1,2 2,2 1,-11 17,38-48,-1 0,2 0,-1 1,0-1,1 1,0-1,0 1,1 0,0 0,0-1,0 1,1 0,-1 0,2 0,-1 0,0 0,1 0,0 0,1 0,-1-1,1 1,0 0,1-1,-1 1,1-1,0 0,0 0,1 0,0-1,-1 1,1-1,1 0,-1 0,1 0,1 1,13 4,0-2,1 0,0 0,0-2,1-1,-1 0,1-2,0 0,0-1,0-1,-1-1,1-1,0-1,-1-1,1-1,19-6,96-34,-118 37</inkml:trace>
</inkml:ink>
</file>

<file path=ppt/ink/ink1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41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1,'0'24,"0"13,0-1</inkml:trace>
</inkml:ink>
</file>

<file path=ppt/ink/ink1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41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1,'-4'0,"7"14,4 5</inkml:trace>
</inkml:ink>
</file>

<file path=ppt/ink/ink1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45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84 378,'24'-23,"207"-231,-229 251,4-4,0 0,-1 0,0-1,-1 0,1 1,-2-1,1-1,-1 1,0 0,-1-1,1-3,-15 41,6 17,3 1,1 0,2 0,3 0,1-1,3 1,1-1,10 26,15 116,-25-129,-4 0,-2 1,-2-1,-3 0,-10 54,8-86,-1 0,0-1,-3 0,0-1,-1 0,-1 0,-2-1,0-1,-2 0,0-1,-2 0,0-1,-1-1,-2 0,12-14,0 1,-1-1,0-1,0 0,0 0,-1-1,1 0,-1 0,0-1,0 0,-1-1,1 0,0-1,-6 0,12-1,0 0,0 0,0 0,0 0,-1-1,1 1,0-1,0 0,0 0,1-1,-1 1,0-1,0 0,1 0,-1 0,1-1,0 1,-1-1,1 0,0 0,1 0,-1 0,0 0,1 0,0-1,0 1,0-1,0 0,0 0,1 0,0 1,0-1,0 0,0-1,1 1,-1-4,2-12,0 0,1-1,2 1,0 0,1 0,0 1,2-1,1 1,0 1,10-16,3-1,1 1,2 1,1 1,2 1,1 1,1 2,24-18,0 4,2 1,1 3,3 3,20-9,-24 22,-31 15</inkml:trace>
  <inkml:trace contextRef="#ctx0" brushRef="#br0" timeOffset="366.359">846 971,'-2'-1,"0"0,0 0,1 0,-1 0,1-1,-1 1,1-1,-1 1,1-1,0 1,0-1,0 0,0 0,0 1,0-1,0 0,0 0,1 0,-1 0,1 0,0 0,-1 0,1 0,0 0,0 0,0-1,1 1,-1 0,0 0,2-20,1 0,1 0,1 0,1 1,1 0,1 0,0 0,2 1,10-16,-13 22,1 0,1 0,0 1,1 1,0 0,1 0,0 1,1 0,0 1,1 0,0 1,10-5,0 8,-4 5</inkml:trace>
  <inkml:trace contextRef="#ctx0" brushRef="#br0" timeOffset="1379.276">1240 774,'21'-11,"-2"-2,1 0,-2-1,0 0,0-2,-2 0,0-1,8-12,-22 28,-1 0,1 0,-1-1,1 1,-1 0,0-1,1 1,-1-1,0 0,0 1,0-1,0 0,-1 1,1-1,0 0,-1 0,1 0,-1 0,0 0,0 0,1 1,-1-1,0 0,-1 0,1 0,0 0,0 0,-1 0,1 0,-1 0,0 1,0-1,1 0,-1 1,0-1,0 0,-1 1,1-1,0 1,0-1,-1 1,1 0,-1 0,1-1,-1 1,0 0,1 0,-1 1,0-1,0 0,1 0,-1 1,-2-1,-9 4,0 0,1 0,-1 1,1 1,0 0,0 1,0 0,1 0,0 2,0-1,1 1,0 1,0 0,1 0,0 1,1 0,0 1,-1 2,3-7,1 1,-1-1,2 1,-1 0,1 0,0 0,0 1,1-1,0 1,0 0,1 0,0 0,1 0,-1 1,2-1,-1 0,1 0,0 1,1-1,0 0,0 0,1 1,0-1,0 0,1-1,0 1,0 0,3 3,0-5,-1 0,1 0,1-1,-1 0,1 0,0 0,0-1,1 0,-1 0,1-1,0 0,0 0,0-1,0 0,0 0,0-1,1 0,-1-1,0 0,1 0,0-1,17-1,1-1,-1-2,0 0,-1-2,1-1,2-2,165-85,-155 75,-1-1,-1-2,-2-2,0-1,-1-1,-2-2,14-18,-21 5,-24 41,0 1,1-1,-1 1,1-1,-1 0,0 1,0-1,1 0,-1 1,0-1,0 0,0 1,0-1,0 0,0 0,0 1,0-1,0 0,0 1,0-1,0 0,0 1,-1-1,1 0,0 1,0-1,-1 0,1 1,0-1,-1 1,1-1,-1 1,1-1,-1 1,1-1,-1 1,1-1,-1 1,0-1,1 1,-1 0,0-1,1 1,-1 0,0 0,1 0,-1-1,0 1,1 0,-1 0,0 0,1 0,-1 0,0 0,0 0,1 1,-1-1,0 0,1 0,-1 0,0 1,1-1,-1 0,1 1,-1-1,-20 8,1 2,0 0,1 0,0 2,0 1,1 0,1 1,-2 3,7-7,0 0,0 2,0-1,1 1,1 1,0 0,0 1,1 0,0 1,9-14,-1 0,1 0,-1 0,1 0,-1 1,1-1,0 0,-1 0,1 0,0 0,0 0,0 0,0 0,0 1,0-1,0 0,0 0,0 0,1 0,-1 0,0 0,1 0,-1 0,1 1,-1-1,1-1,-1 1,1 0,0 0,0 0,-1 0,1 0,0-1,0 1,0 0,0-1,0 1,0 0,0-1,0 1,0-1,0 0,0 1,0-1,0 0,0 0,1 0,-1 1,0-1,0 0,0-1,63 0,-45-5,0 0,-1-2,1 0,-2 0,1-2,-1 0,0-1,8-9,40-23,-65 42,1 1,-1-1,1 0,-1 0,1 0,0 0,-1 1,1-1,0 0,0 1,0-1,0 1,-1-1,1 1,0-1,0 1,0-1,0 1,0 0,0 0,0-1,0 1,0 0,0 0,0 0,0 0,0 0,0 0,0 1,0-1,0 0,0 0,0 1,0-1,0 0,0 1,0-1,0 1,0 0,-1-1,1 1,0-1,0 1,-1 0,1 0,0 0,-1-1,1 1,-1 0,1 0,-1 0,1 0,-1 0,0 0,1 0,-1 0,0 0,0 0,0 0,0 0,0 0,0 0,0 0,0 0,0 0,0 0,-64 162,40-109,3 1,2 1,2 0,3 2,3-1,2 2,3-1,1 12,8 95,-3-163,0 1,0 0,0-1,0 1,0-1,1 1,-1-1,1 1,0-1,0 1,0-1,0 0,0 1,0-1,1 0,-1 0,1 0,-1 0,1 0,0 0,0 0,0 0,0-1,0 1,0-1,0 0,0 1,1-1,0 0,-3-40,-7 22,-1 1,0 0,-1 1,-1 0,-1 0,0 1,0 1,-2 0,0 0,0 1,-1 1,0 0,-11-5,-44-41,6-20,64 74,0-1,0 1,0 0,1 0,0 0,0 0,-1 1,2-1,-1 0,0 1,0-1,1 1,-1 0,1 0,0 0,0 0,0 0,0 1,0-1,0 1,0 0,0 0,1 0,-1 0,0 1,1-1,-1 1,0 0,1 0,-1 0,1 0,-4 0,72-16,-1-3,-1-4,32-15,-74 27</inkml:trace>
  <inkml:trace contextRef="#ctx0" brushRef="#br0" timeOffset="1664.061">2285 661,'3'17,"0"0,2-1,0 0,1 0,1 0,0 0,1-1,1 0,0-1,1 0,1 0,0-1,0-1,2 0,6 5,-11-15,1 0,0-1,0 0,0 0,0-1,0-1,0 1,0-1,-1-1,1 0,0 0,-1 0,1-1,-1-1,0 1,0-1,0-1,0 0,-1 0,0 0,0-1,0 0,0-1,-2 4,16-11,0-1,-2-1,0-1,0 0,-2-1,0-1,-1-1,-1-1,-1 0,-1 0,8-18,-7-17,-11 31</inkml:trace>
  <inkml:trace contextRef="#ctx0" brushRef="#br0" timeOffset="2283.877">2991 689,'27'0,"1"-1,-1 0,0-3,0 0,0-1,0-2,-1-1,16-7,-40 15,1-1,0 0,-1 1,1-1,-1 0,1 0,-1-1,0 1,0 0,1-1,-1 0,0 1,0-1,0 0,-1 0,1 0,0 0,-1 0,1 0,-1-1,0 1,0 0,0-1,0 1,0-1,0 0,-1 1,1-1,-1 1,0-1,1 0,-1 1,-1-1,1 0,0 1,-1-1,1 1,-1-1,0 0,0 1,0 0,0-1,0 1,0-1,-1 1,1 0,-1 0,1 0,-1 0,0 0,0 0,0 1,0-1,0 0,-1 1,-5-2,-1 0,1 1,-1 0,1 1,-1 0,0 0,1 1,-1 0,0 0,1 1,-1 0,0 1,1 0,-1 0,1 1,0 0,0 0,0 1,0 0,1 0,-1 1,1 0,0 0,1 1,-1 0,1 0,0 1,1 0,-1-1,1 2,1-1,-1 1,1-1,1 1,-1 1,1 1,-1-3,1 0,0 0,0 0,1 0,0 0,0 0,0 1,1-1,0 1,1-1,0 1,0-1,0 1,1 0,1-1,-1 0,1 1,0-1,0 0,1 0,0 0,1 0,-1-1,1 1,0-1,1 0,0 0,0 0,0-1,0 0,1 0,0 0,0 0,0-1,1 0,0-1,1 2,7-1,0 0,0-1,1-1,-1 0,0-1,1 0,-1-1,1-1,-1-1,1 0,-1-1,0-1,0 0,-1-1,1 0,-1-1,0-1,9-6,-4-1</inkml:trace>
  <inkml:trace contextRef="#ctx0" brushRef="#br0" timeOffset="2681.787">3471 802,'204'-275,"-204"274,0 1,0-1,0 1,0-1,0 1,0-1,1 1,-1-1,0 1,0-1,0 1,1-1,-1 1,0-1,0 1,1-1,-1 1,0 0,1-1,-1 1,1-1,-1 1,0 0,1-1,-1 1,1 0,-1 0,1-1,-1 1,1 0,-1 0,1 0,-1 0,1 0,-1 0,1 0,-1 0,1 0,0 0,-1 0,1 0,-1 0,1 0,-1 0,1 0,-1 0,1 1,-1-1,1 0,-1 0,1 1,-1-1,0 0,1 1,-1-1,1 1,-1-1,0 0,1 1,-1-1,0 1,0-1,1 1,-1-1,0 1,2 38,-2-33,14 110,-13-112,0-1,1 1,-1-1,1 0,0 1,0-1,1 0,-1 0,0-1,1 1,0 0,0-1,0 1,0-1,0 0,0 0,0 0,1-1,-1 1,1-1,-1 0,1 0,-1 0,1 0,0-1,0 1,-1-1,1 0,0 0,0 0,8-3,-1-1,1 1,-1-2,0 0,0 0,-1-1,1 0,-1-1,-1 0,1-1,-1 0,-1 0,1-1,-1 0,-1 0,0-1,3-5,30-30,18-11,-41 43</inkml:trace>
  <inkml:trace contextRef="#ctx0" brushRef="#br0" timeOffset="2933.761">4345 435,'-38'24,"-23"18,0 6,9-1,14-2,14-5,15-4,15-9,10-8,8-3,4-4,7-4,3-4,-1-7,-2-2,-1-2,-8 2</inkml:trace>
  <inkml:trace contextRef="#ctx0" brushRef="#br0" timeOffset="3297.697">4570 605,'22'3,"-1"-1,0 0,1-1,-1-2,1 0,-1-1,0-1,1-1,-2-1,1-1,0-1,-1 0,15-9,-21 8,-1-1,0 0,0-1,-1 0,0-1,-1 0,0-1,0 0,-2-1,0 0,0 0,5-13,-12 24,-1-1,1 1,-1-1,0 0,0 1,0-1,0 0,0 0,0 0,-1 1,1-1,-1 0,0 0,0 0,0 0,-1 0,1 0,-1 0,1 0,-1 1,0-1,0 0,0 0,0 1,-1-1,1 1,-1-1,0 1,1-1,-1 1,0 0,0 0,-1 0,1 0,0 0,-1 1,1-1,-1 1,1-1,-1 1,0 0,1 0,-1 0,0 0,0 1,0-1,0 1,0 0,0 0,0 0,0 0,-1 0,-13 5,1 1,0 0,0 1,1 1,0 0,0 1,1 1,0 0,0 1,1 1,1 0,0 0,1 1,0 1,-7 11,7-10,0 1,1 1,1 0,1 0,0 1,1 0,1 0,1 1,-2 9,6-20,0-1,0 1,0 0,1 0,0-1,0 1,1 0,0 0,1-1,-1 1,1-1,1 1,0-1,0 0,0 0,1 0,0 0,0-1,0 0,1 1,0-1,1-1,-1 1,5 3,9 5,1-1,0 0,0-2,1 0,0-2,1 0,0-1,1-1,0-1,0-1,0-1,0-2,1 0,8-1,24-11,-32 3</inkml:trace>
</inkml:ink>
</file>

<file path=ppt/ink/ink1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4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1 509,'1'18,"0"0,2-1,0 1,1-1,1 0,0 0,1 0,1-1,1 0,0 0,1 0,0-2,2 1,9 11,-16-23,-1 1,1 0,0-1,1 1,-1-1,1 0,-1-1,1 1,0-1,0 0,0 0,0 0,0-1,0 0,0 0,1 0,-1-1,0 1,1-1,-1-1,0 1,1-1,-1 0,0 0,0 0,0-1,0 0,0 0,0 0,0 0,0-1,-1 0,3-1,9-8,0 0,0-1,-2 0,1-1,-2-1,0 0,-1-1,4-5,-16 20,0 0,0 0,0 0,0 0,0 0,1 0,-1 0,0 0,1 0,-1 1,1-1,-1 0,1 0,-1 0,1 0,0 0,-1 1,1-1,0 0,0 1,-1-1,1 0,0 1,0-1,0 1,0-1,0 1,0 0,0-1,0 1,0 0,0 0,0 0,0 0,0 0,0 0,0 0,0 0,0 0,0 0,0 0,0 0,0 1,0-1,0 1,0-1,-1 0,1 1,0 0,0-1,0 1,0-1,-1 1,1 0,17 32,-16-26,2 0,-1 0,1-1,0 1,0-1,1 0,-1 0,1 0,1-1,-1 0,6 4,-4-4,0 0,1-1,-1 0,1 0,0-1,0 0,0 0,1-1,-1 0,0-1,1 1,-1-2,1 1,0-1,-1-1,1 1,-1-1,1-1,-1 0,0 0,0 0,1-1,-2 0,1-1,0 0,3-2,20-14,0-1,-2-1,0-1,-2-2,0-1,-2 0,-1-2,-2-1,0-1,-2-1,-1-1,-2 0,0-3,-10 14,0-1,-2-1,0 1,-2-1,0 1,-1-1,-2 0,0 0,-3-16,2 30,-1 0,1 1,-1-1,-1 1,0 0,0 0,0 0,-1 0,0 0,-1 1,-4-6,7 10,1 1,-1-1,0 1,-1 0,1 0,0 0,-1 0,1 0,-1 1,1-1,-1 1,0-1,0 1,0 0,1 0,-1 0,0 1,0-1,0 1,-1-1,1 1,0 0,0 0,0 1,0-1,0 0,0 1,0 0,0 0,0 0,0 0,1 0,-1 1,-1 0,-9 7,1 1,1 0,0 1,1 0,-1 1,2 0,0 0,1 1,0 1,1-1,0 1,1 0,0 0,2 1,-1 0,2 0,0 0,1 0,0 1,-2 4,1 1,1-1,1 0,1 1,0 0,2-1,0 0,1 1,1-1,1 0,1-1,1 1,0-1,2 0,0-1,1 0,1 0,9 11,-12-18,0 0,1-1,0 0,0-1,1 1,1-2,-1 1,1-2,1 1,0-2,0 1,0-2,0 1,1-2,0 0,0 0,0-1,1-1,-1 0,0-1,1 0,-1-1,1-1,12-2,-8-4</inkml:trace>
  <inkml:trace contextRef="#ctx0" brushRef="#br0" timeOffset="681.207">1554 396,'-37'23,"2"2,0 1,2 1,1 2,1 1,-13 19,41-46,-1 0,1 0,0 1,0-1,0 1,1 0,-1 0,1 0,0 0,0 0,0 1,1-1,-1 1,1-1,0 1,0-1,1 1,-1-1,1 1,0 0,0-1,1 1,0 0,-1-1,1 1,1-1,-1 1,1-1,0 0,0 1,0-1,0 0,1 0,-1 0,1-1,0 1,1-1,-1 0,0 1,1-1,0-1,2 3,1-2,0-1,1 1,-1-1,1 0,-1-1,1 0,-1 0,1 0,0-1,0-1,-1 1,1-1,-1 0,1-1,-1 0,1 0,-1 0,0-1,0 0,0-1,0 0,-1 0,4-2,6-5,-1-1,0-1,-1 0,0-1,-1 0,-1-1,0 0,8-15,49-80,-73 116,1 0,0 1,0 0,0-1,1 1,0 0,0 0,1 0,0 0,0 1,1-1,0 0,0 0,1 0,-1 1,2-1,-1 0,1 0,0 0,0-1,1 1,0 0,0-1,1 0,0 1,0-1,0-1,1 1,-1-1,2 0,-1 0,0 0,1 0,0-1,0 0,0-1,0 1,1-1,2 1,5-1,0-1,0 0,0-1,1 0,-1-1,0 0,0-2,1 1,-1-2,0 0,-1-1,1 0,-1-1,1 0,-1-1,-1-1,1 0,-1-1,-1 0,3-2,7-4,0-1,-1-1,0 0,-2-2,0 0,-1-1,-1-1,0 0,-2-1,0-1,41-110,-54 127,0 1,0 0,0 0,-1 0,0 0,0-1,0 1,0 0,0 0,-1-1,0 1,0 0,0 0,0 0,-1 0,0 0,0 0,0 1,0-1,0 1,-1-1,1 1,-1 0,0 0,0 0,0 0,-1 0,1 1,0-1,-1 1,0 0,0 0,-3 1,1 1,-1-1,0 1,1 0,-1 1,0 0,1 0,-1 0,0 1,1 0,0 0,-1 1,1-1,0 1,1 1,-1-1,0 1,1 0,0 0,0 1,0 0,0-1,1 2,0-1,0 0,0 1,1 0,0 0,-3 6,3-8,0 1,1-1,-1 1,1 0,0-1,0 1,0 0,1 0,0 1,0-1,0 0,1 0,-1 0,1 1,0-1,1 0,-1 0,1 1,0-1,1 0,-1 0,1 0,0 0,0 0,1-1,-1 1,1-1,0 1,0-1,1 0,-1 0,1 0,2 1,118 67,-115-70,0 0,0 1,0 1,-1 0,1 0,-1 0,0 1,0 0,0 1,-1 0,0 0,0 0,0 1,-1 0,0 1,0-1,-1 1,0 0,-1 0,1 1,-2-1,1 1,-1 0,1 6,0 42,-5-32</inkml:trace>
</inkml:ink>
</file>

<file path=ppt/ink/ink1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42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0 505,'10'-34,"12"-25,3-12,1 1,2 7,-4 10,-2 9,1 13,-4 5,0 9,-3 1,-1 4,4 4,-3 8,2 4,-3 6,-4 2</inkml:trace>
  <inkml:trace contextRef="#ctx0" brushRef="#br0" timeOffset="334.584">734 25,'-6'3,"-11"2,0 0,0 2,1 0,0 0,1 2,-1 0,2 1,-1 0,1 1,1 1,0 0,1 1,0 0,1 1,1 0,0 1,-2 5,10-16,1 0,0 1,0-1,1 1,-1-1,1 1,0-1,0 1,0-1,1 1,-1-1,1 1,0-1,1 0,-1 1,1-1,0 0,0 0,0 0,0 0,1 0,0-1,-1 1,1-1,1 0,-1 0,0 0,1 0,-1 0,1-1,0 1,2 0,6 4,2-1,-1 0,1-1,-1 0,1-1,1-1,-1 0,0 0,10-1,2 0,0-2,1 0,-1-2,0-1,0-1,0-1,1-1,-8 0</inkml:trace>
</inkml:ink>
</file>

<file path=ppt/ink/ink1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1:51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6859 605,'0'227,"0"-224,-1 0,1 0,0 0,0 0,0 1,0-1,1 0,-1 0,1 0,0 1,0-1,0 0,0 0,0-1,1 1,-1 0,1 0,0-1,0 1,0 0,0-1,0 0,1 0,-1 0,1 0,-1 0,1 0,0 0,0-1,0 1,0-1,0 0,0 0,0 0,0-1,0 1,0-1,0 1,1-1,-1 0,0 0,0-1,0 1,1 0,-1-1,6-7,0 0,-1 0,0 0,-1-1,0 0,0-1,-1 1,0-1,-1-1,0 1,-1-1,0 0,0 0,-1 0,-1 0,0-1,0 1,-1-3,2 4,-1 1,0-1,0 0,-1 1,0-1,-1 0,0 0,-1 1,0-1,0 0,-1 0,0 1,-1-1,0 1,0 0,-1 0,0 0,-1 1,0-1,0 1,-1 0,0 0,-1 1,1 0,-1 0,-1 0,1 1,-3-1,5 6,1 0,-1 0,1 1,-1 0,0 0,1 0,-1 1,0-1,1 1,-1 0,1 0,0 1,-1-1,1 1,0 0,0 0,0 1,0-1,0 1,0 0,1 0,-1 0,1 0,0 1,0-1,0 1,1 0,-1 0,1 0,0 0,0 0,0 1,1-1,-1 0,1 1,0-1,1 1,-1-1,1 1,-1 0,2-1,-1 1,0 0,2 4,0-5,1 1,0-1,0 0,1 0,-1 0,1-1,0 1,0-1,0 0,1 0,-1 0,1 0,-1-1,1 0,0 0,0 0,0-1,0 1,0-1,0 0,0-1,0 1,1-1,-1 0,0 0,0-1,0 0,1 0,-1 0,0 0,0-1,0 0,-1 0,5-2,24-11,-1-2,-1-2,-1-1,0-1,-2-1,0-1,-1-2,-2-1,14-18,-28 32,6-4,-1-2,0 0,-1 0,-2-1,1-1,-2-1,-1 1,-1-2,0 1,-2-2,0 1,-2-1,0 0,-2 0,0-1,-2 1,0-1,-30 338,25-81,10 1,13 15,8 266,-28-506,1 7,0 0,-1 0,0 0,-2 0,0 0,0 0,-1-1,-2 1,1-1,-2 0,0 0,-6 11,10-24,-1 1,0-1,0 0,1 0,-1 0,0 0,0-1,-1 1,1-1,0 0,-1 0,1 0,0 0,-1 0,1-1,-1 0,1 1,-1-1,1-1,-1 1,1 0,-1-1,1 0,0 0,-1 0,1 0,0 0,0-1,-1 1,1-1,1 0,-1 0,0 0,0 0,1-1,-1 1,1-1,0 1,-1-1,1 0,1 0,-1 0,0 0,1 0,-1-1,1 1,0-2,-12-27,3-1,0 0,3-1,0 0,2 0,2 0,1-1,2 1,1-1,2 1,1 0,2-3,0 5,2 2,1-1,2 1,1 0,1 1,1 1,2 0,0 1,19-22,-15 23</inkml:trace>
  <inkml:trace contextRef="#ctx0" brushRef="#br0" timeOffset="643.026">9059 605,'-3'-5,"0"0,0 0,-1 0,0 0,0 0,0 1,0 0,-1 0,0 0,0 0,0 1,0 0,0 0,-1 0,1 1,-1 0,0 0,0 0,1 0,-1 1,0 0,-1 1,1-1,0 1,0 0,0 1,0-1,0 1,0 0,0 1,0 0,1 0,-1 0,0 0,1 1,0 0,-1 0,1 0,0 1,1 0,-4 3,-11 8,0 1,2 1,0 0,1 1,1 1,1 0,0 1,-9 19,22-36,-1-1,0 1,1 0,0-1,0 1,0 0,0 0,0 0,0 0,1 0,-1 0,1 0,0 0,0 0,0 0,1 0,-1 1,1-1,-1 0,1-1,0 1,0 0,0 0,1 0,-1 0,1-1,-1 1,1-1,0 1,0-1,0 0,0 0,1 0,-1 0,0 0,1 0,0 0,-1-1,1 0,0 1,0-1,-1 0,1 0,0-1,0 1,0 0,0-1,0 0,2 0,16 1,0-1,0-2,-1 0,1-1,-1-1,0-1,0 0,0-2,-1 0,0-1,0-1,-1-1,1-2,50-20,143-69,-209 99,0 1,-1-1,1 1,0 0,0 0,0 0,0 0,0 0,0 0,0 1,0 0,0-1,0 1,0 0,0 1,0-1,0 0,0 1,0 0,0-1,0 1,0 1,-1-1,1 0,0 1,0-1,-1 1,1 0,-1 0,0 0,1 0,-1 0,0 0,0 1,-1-1,1 1,0-1,-1 1,1 0,-1 0,1 1,19 78,-21-76,1 1,-1 0,1-1,1 1,-1-1,1 0,0 1,0-1,1 0,0 0,0 0,0 0,1-1,0 0,0 1,0-1,1 0,0-1,0 1,0-1,0 0,1-1,4 4,12 1</inkml:trace>
  <inkml:trace contextRef="#ctx0" brushRef="#br0" timeOffset="1378.456">10527 408,'-6'30,"1"0,1 0,2 0,1 1,1-1,2 1,1-1,6 26,-8-51,0 0,1 0,0 0,0 0,0-1,1 1,-1-1,1 1,0-1,1 0,-1 0,1 0,0 0,0-1,0 0,0 1,0-2,1 1,-1 0,1-1,0 0,0 0,0 0,0-1,0 1,0-1,0 0,1-1,-1 0,0 1,0-1,1-1,-1 1,0-1,0 0,0 0,0-1,0 0,0 1,4-3,8-5,0 0,-1-1,-1-1,1 0,-2-1,0-1,9-10,18-15,60-42,-97 78,0 0,0 1,0 0,1 0,-1 1,0-1,1 1,-1 0,1 0,-1 0,0 0,1 1,-1 0,0 0,1 0,-1 1,0-1,0 1,0 0,0 0,0 0,-1 1,1-1,-1 1,1 0,-1 0,0 0,0 0,0 1,-1-1,1 1,-1 0,0 0,2 2,33 32,-33-35,0 0,-1 0,2-1,-1 0,0 0,0 0,1 0,-1-1,1 1,-1-1,1 0,-1-1,1 1,0-1,-1 0,1 0,0 0,-1-1,1 0,0 1,-1-2,1 1,-1-1,1 1,-1-1,0 0,0-1,0 1,0-1,0 1,-1-1,1-1,2-1,11-12,-1 0,0 0,-1-2,-1 0,-1-1,1-2,-1 0,-8 13,-1 1,1 0,1 0,-1 0,1 0,1 1,-1 0,1 1,1-1,1 0,7-1</inkml:trace>
  <inkml:trace contextRef="#ctx0" brushRef="#br0" timeOffset="2111.321">12079 351,'-28'4,"1"1,0 1,0 1,0 1,1 2,1 0,-1 2,2 1,0 1,0 1,1 1,1 1,1 0,0 2,2 1,-5 6,19-19,-1 2,2-1,-1 0,1 1,0 0,1 0,0 0,0 1,1-1,0 1,0 8,2-14,0-1,-1 1,2-1,-1 1,0-1,1 0,-1 1,1-1,0 0,0 1,0-1,1 0,-1 0,1 0,0 0,0 0,0 0,0 0,0-1,0 1,1-1,-1 0,1 1,0-1,0 0,0-1,0 1,0 0,0-1,0 0,0 0,1 0,-1 0,1 0,9 1,-1-1,1 0,0-1,0 0,0-1,0 0,0-1,0-1,-1 0,1-1,-1 0,0 0,0-2,-1 1,1-2,-1 1,0-2,-1 1,0-2,1 0,20-19,-1-2,-1 0,-1-2,-2-1,12-22,-23 30,-12 20,0-1,0 1,0-1,1 1,0 0,0 0,0 0,1 1,-1-1,1 1,0 0,1 1,-1-1,-3 5,0-1,-1 1,1-1,0 1,-1 0,1 0,-1 0,1 0,-1 0,1 0,-1 0,0 1,0-1,1 0,-1 1,0-1,0 1,0-1,-1 1,1-1,0 1,0 0,-1-1,1 1,-1 0,0 0,1-1,-1 1,0 0,0 0,0 0,0-1,-1 1,1 0,0 0,-1-1,1 2,0-2,-1 69,-1-60,0 1,1 0,0-1,1 1,1 0,-1-1,2 1,-1-1,2 1,-1-1,1 0,1 1,0-2,0 1,1 0,0-1,1 0,6 8,-9-14,0-1,0 1,0-1,0 0,1 0,-1 0,1 0,-1-1,1 0,0 1,-1-1,1 0,0-1,0 1,0-1,0 0,0 0,0 0,0 0,0 0,-1-1,1 0,0 0,0 0,-1 0,1-1,0 0,-1 1,1-1,-1 0,0-1,0 1,86-93,15-126,-61 115,-26 66,-10 62,-10 91,8 107,-2-206,0 0,1 0,0 0,1-1,1 1,0-1,0-1,2 1,-1-1,9 9,-14-18,1 1,0 0,1-1,-1 1,1-1,-1 0,1 0,0 0,0-1,1 1,-1-1,0 0,1-1,-1 1,1-1,-1 1,1-1,0-1,0 1,-1-1,1 1,0-1,0-1,0 1,-1-1,1 0,0 0,-1 0,1-1,-1 1,1-1,-1 0,3-2,5-6,1 0,-1-1,-1-1,0 0,-1 0,0-1,-1 0,0-1,-1 0,-1 0,0-1,-1 0,0 0,5-10,55-173,-58 179,-2 7</inkml:trace>
  <inkml:trace contextRef="#ctx0" brushRef="#br0" timeOffset="2495.185">13434 549,'15'-10,"11"-4,0 0,-2-2,0-1,-1-1,0-1,-2-1,0 0,-1-2,-1 0,-2-2,9-13,-25 35,1 0,-1 1,0-1,0 0,0 0,0 0,0 0,-1 0,1 0,-1 0,1 0,-1 0,0 0,1 0,-1 0,0 0,0 0,-1 0,1 0,0 0,-1 0,1 0,-1 0,0 0,1 0,-1 0,0 0,0 0,0 0,-1 1,1-1,0 0,-1 1,1-1,-1 1,1 0,-1-1,0 1,0 0,1 0,-1 0,0 0,0 0,0 1,0-1,0 0,0 1,0 0,0-1,0 1,0 0,-1 0,1 0,0 0,0 1,0-1,0 0,-1 1,-17 5,1 1,0 1,0 1,1 0,0 1,1 1,0 1,1 0,0 2,1-1,-8 11,10-12,1 0,0 2,1-1,0 1,1 1,1 0,0 0,1 1,1 0,0 1,2-1,0 1,0 0,2 1,0-1,1 1,0-1,2 14,0-25,1 0,0 0,0 0,1 0,0 0,0 0,0 0,1-1,0 1,0-1,0 0,0 0,1 0,0 0,0-1,0 1,1-1,-1 0,1 0,0-1,0 0,1 1,-1-2,1 1,-1-1,1 1,0-1,0-1,0 1,0-1,1 0,14 2,1-1,-1 0,1-2,-1 0,1-2,-1 0,0-2,8-2,9-5,0-1,-1-3,0-1,-1-1,24-17,-37 19,-6 2</inkml:trace>
  <inkml:trace contextRef="#ctx0" brushRef="#br0" timeOffset="-3985.914">875 408,'-60'59,"3"2,3 3,-8 16,7-9,-234 330,217-320,71-81,1 0,-1-1,1 1,-1 0,1 0,-1 0,1 0,-1 0,0-1,1 1,-1 0,1 0,-1-1,1 1,0 0,-1-1,1 1,-1-1,1 1,0 0,-1-1,1 1,0-1,-1 1,1-1,0 1,0-1,-1 1,1-1,0 0,0 1,0-1,0 1,0-1,0 1,0-1,0 0,0 1,0-1,0 1,0-1,0 1,0-1,1 1,-1-1,0 1,0-1,1 1,-1-1,0 1,1-1,-1 1,0-1,1 1,-1 0,1-1,-1 1,1 0,-1-1,1 1,-1 0,1-1,-1 1,1 0,-1 0,1 0,-1 0,1 0,0-1,158-226,42-32,94-134,-273 376,-13 46,-7-18,45 309,34 48,-69-334,1 44,-16-76,1 0,-1-1,1 1,-1 0,0-1,0 0,0 1,0-1,0 0,0-1,0 1,0 0,-1-1,1 0,0 0,0 0,0 0,0 0,-1-1,1 1,0-1,0 0,0 0,0 0,0 0,0-1,0 1,1-1,-1 1,0-1,1 0,-1 0,1-1,-1 0,-277-188,55 53,204 129</inkml:trace>
  <inkml:trace contextRef="#ctx0" brushRef="#br0" timeOffset="-3521.008">1270 1198,'235'-379,"-222"355,35-41,-47 66,0-1,0 0,0 0,0 1,0-1,0 0,0 1,0-1,0 1,-1-1,1 1,0 0,0-1,0 1,-1 0,1 0,0-1,-1 1,1 0,-1 0,1 0,-1 0,1 0,-1 0,0 0,1 0,-1 0,0 0,0 0,0 0,0 0,0 0,0 0,0 0,0 0,0 0,0 0,0 0,-1 0,1 0,0 1,-1 83,-1-70,1 0,0-1,1 1,1 0,0-1,1 1,1-1,0 1,1-1,0 0,1 0,6 11,-7-21,0 0,0 0,0-1,1 0,-1 0,1 0,0 0,0-1,0 0,0 0,0 0,0 0,1-1,-1 0,0 0,1-1,-1 1,1-1,-1 0,1-1,-1 1,0-1,1 0,-1 0,0-1,1 0,-1 0,0 0,0 0,-1-1,1 0,0 0,-1 0,0-1,0 1,0-1,0 0,0 0,-1 0,3-5,86-142,-67 102,6 8,-14 29</inkml:trace>
  <inkml:trace contextRef="#ctx0" brushRef="#br0" timeOffset="-2785.588">2286 718,'-22'26,"1"1,2 0,0 2,2 0,1 1,2 0,-9 28,21-57,1 1,0 0,0 0,-1 0,1 0,0 0,1 1,-1-1,0 0,1 0,-1 1,1-1,0 0,0 0,0 1,0-1,0 0,0 1,0-1,1 0,-1 0,1 1,0-1,0 0,0 0,0 0,0 0,0 0,0 0,1 0,-1 0,1-1,-1 1,1 0,0-1,-1 1,1-1,0 0,0 0,0 0,0 0,0 0,1 0,-1 0,0 0,2-1,10-5,-1-1,0 0,0-1,-1-1,0 0,0-1,0 0,-1 0,-1-2,0 1,0-1,-1-1,0 1,-1-2,-1 1,0-1,0 0,-1 0,0-4,3-5,1 0,-12 39,-4 104,7-117,-1 0,1 0,0 0,0 0,1-1,-1 1,1 0,0-1,0 1,0-1,0 0,1 1,-1-1,1 0,0 0,0-1,0 1,0-1,0 1,0-1,1 0,-1 0,1-1,0 1,-1-1,1 0,0 1,3-1,3 0,1 0,-1-1,1 0,-1-1,1 0,-1-1,0 0,0 0,0-1,0 0,0-1,-1 0,1-1,-1 0,0 0,5-5,126-116,-105 90,-1-2,-2-1,-1-2,-3 0,-1-2,-2-1,19-47,-31 52,-2 0,-1-1,-2 0,-1 0,-3-1,-1 0,-2 0,-3-15,2 51,1-1,-2 1,1 0,-1-1,0 1,0 0,0 0,-1 0,1 0,-1 0,0 0,-1 0,1 1,-1-1,0 1,0 0,-1 0,1 0,-1 0,0 0,0 1,0 0,-1 0,2 3,0 1,0-1,0 1,0 0,1 0,-1 0,0 1,0-1,1 1,-1-1,0 1,1 0,0 0,-1 0,1 0,0 1,0-1,0 1,1-1,-1 1,0 0,1-1,0 1,0 0,0 0,0 0,0 0,0 0,1 0,-1 0,1 2,-1-3,-8 39,1 0,2 0,2 0,1 1,2-1,3 1,1-1,1 0,3 1,1-2,3 1,1-2,6 13,-10-28,1 0,0-1,2 0,1 0,1-2,1 1,1-1,1-1,14 14,-29-32,1-1,-1 1,1 0,-1-1,1 1,0-1,0 0,-1 1,1-1,0 0,0 0,0 0,0 0,0-1,1 1,-1 0,0-1,0 0,0 1,1-1,-1 0,0 0,-1-5</inkml:trace>
  <inkml:trace contextRef="#ctx0" brushRef="#br0" timeOffset="-2621.184">2596 492,'44'5,"42"2,12-1,-1-1,-3-2,-8 0,-9-2,-7-1,-12 0,-5 0,-13 0</inkml:trace>
  <inkml:trace contextRef="#ctx0" brushRef="#br0" timeOffset="-1986.981">3951 492,'-26'12,"1"0,0 2,1 1,1 0,0 2,1 1,1 1,-11 12,22-21,0 1,0 1,1 0,0 0,1 1,1 0,0 0,1 0,-3 8,7-16,1 0,0 0,0-1,0 1,0 0,1 0,0 0,0 0,0 0,0 0,1 0,0 0,0 0,0-1,1 1,0 0,-1-1,2 1,-1-1,0 0,1 1,0-1,0 0,0-1,1 1,-1-1,1 1,0-1,3 2,0 0,0-1,0 0,1 0,0-1,0 0,0 0,0-1,0 0,1 0,-1-1,0 0,1-1,-1 0,1 0,-1 0,1-1,-1-1,1 1,-1-2,0 1,0-1,0 0,0 0,-1-1,1 0,5-5,-3 3,-1 0,1-1,-1 0,-1-1,1 0,-2 0,1-1,-1 0,0 0,0-1,-1 0,-1 0,0 0,0-1,-1 0,0 0,-1 0,0 0,0-7,-2 12,0 0,0 1,0-1,-1 0,0 0,0 0,-1 0,0 1,0-1,0 0,0 1,-1-1,0 1,0-1,-1 1,1 0,-1 0,0 0,-1 0,1 0,-1 1,-2-2,-12-6</inkml:trace>
  <inkml:trace contextRef="#ctx0" brushRef="#br0" timeOffset="-1518.879">4093 944,'240'-297,"-235"289,0 0,1 0,1 0,-1 1,1 0,0 1,1 0,0 0,0 0,0 1,0 0,1 1,0 0,0 0,0 1,8-2,-14 6,0 0,0 0,0 1,0-1,0 1,0 0,0 0,-1 0,1 0,0 0,-1 0,0 1,0 0,1-1,-2 1,1 0,0 0,0 0,-1 0,0 0,0 0,1 0,-2 1,1-1,0 0,-1 1,1-1,-1 0,0 1,0-1,-1 1,1 1,8 35,-8-38,1 0,0 0,0 0,0 0,0 0,0 0,1 0,-1 0,0 0,1-1,-1 1,1-1,0 1,0-1,-1 1,1-1,0 0,0 0,0 0,0 0,0 0,1-1,-1 1,0-1,0 1,0-1,1 0,-1 0,0 0,0 0,1 0,-1 0,0 0,0-1,0 1,1-1,-1 0,0 0,0 0,0 0,81-48,-82 48,26-21,-15 12,1 0,-1 1,1 0,1 1,0 0,0 1,0 1,1 0,2 0,-16 6,1-1,-1 0,1 1,-1 0,1-1,0 1,-1 0,1 0,0 0,-1 0,1 0,0 0,-1 0,1 1,-1-1,1 1,0-1,-1 1,1-1,-1 1,0 0,1 0,-1 0,1 0,-1 0,0 0,0 0,0 0,0 0,0 1,0-1,0 0,0 1,0-1,0 1,-1-1,1 1,-1-1,1 1,-1-1,1 1,-1 0,-6 70,4-61,1-8,0-1,1 1,-1 0,1-1,0 1,0 0,0 0,0 0,1-1,-1 1,1 0,-1 0,1-1,0 1,0-1,0 1,0-1,1 1,-1-1,1 1,-1-1,1 0,0 0,0 0,0 0,1 1,12 5</inkml:trace>
  <inkml:trace contextRef="#ctx0" brushRef="#br0" timeOffset="-1021.167">5278 464,'-15'29,"1"0,1 1,2 0,1 1,1 0,2 1,1 0,1 5,4-34,1 1,-1-1,1 0,0 1,0-1,0 1,0-1,0 0,1 1,0-1,-1 0,1 1,0-1,1 0,-1 0,1 0,-1 0,1 0,0 0,0 0,0-1,0 1,1-1,-1 1,1-1,-1 0,1 0,0 0,0-1,0 1,0 0,0-1,0 0,1 0,-1 0,0 0,0 0,1-1,-1 0,1 1,-1-1,0 0,1-1,7-2,-1 0,0-1,1 0,-1-1,-1 0,1-1,-1 0,0 0,0-1,-1 0,0-1,0 0,-1 0,0 0,0-1,-1 0,0-1,-1 1,0-1,1-2,35-49,98-109,-139 169,1 0,-1 0,0-1,1 1,-1 0,1 0,-1 0,1 0,-1 0,1 0,0 1,0-1,-1 0,1 0,0 0,0 1,0-1,0 0,0 1,0-1,0 1,0-1,0 1,0-1,0 1,0 0,0-1,0 1,1 0,-1 0,0 0,0 0,0 0,0 0,0 0,0 1,1-1,-1 0,0 0,0 1,0-1,0 1,0-1,0 1,0 0,0-1,0 1,0 0,-1-1,1 1,0 0,0 0,-1 0,1 0,0 0,-1 0,1 0,-1 0,1 0,-1 0,0 1,2 199,-5 671,1-784,-4 1,-4-1,-3 0,-5-1,-21 61,37-137,-1-1,-1 0,0-1,0 1,-1 0,0-1,0 0,-1 0,-1-1,1 0,-1 0,-1 0,1-1,-2 0,1 0,6-6,1-1,-1 1,0-1,1 0,-1 1,1-1,-1 0,0 0,1 0,-1 0,0 0,1 0,-1 0,0-1,1 1,-1-1,1 1,-1-1,1 1,-1-1,1 0,-1 0,1 0,0 0,-1 0,1 0,0 0,0 0,0-1,0 1,0 0,0-1,0 1,0 0,1-1,-1 1,0-1,1 0,-20-64,19 64,-9-60,2 0,3 0,2-1,4 1,2-1,2 1,14-59,39-113,-47 197</inkml:trace>
  <inkml:trace contextRef="#ctx0" brushRef="#br0" timeOffset="5529.169">14704 324,'0'9,"10"9,2 0</inkml:trace>
  <inkml:trace contextRef="#ctx0" brushRef="#br0" timeOffset="5679.002">14788 605,'0'0</inkml:trace>
  <inkml:trace contextRef="#ctx0" brushRef="#br0" timeOffset="21019.086">0 1536,'5'-8,"1"-1,0 1,0 0,1 0,0 1,0 0,1 0,-1 0,2 1,-1 0,1 1,0 0,0 1,0-1,1 2,-1-1,1 1,0 1,0 0,0 0,0 1,0 0,0 1,0 0,1 0,-1 1,0 1,0 0,0 0,0 1,2 1,47 6,-1-2,1-3,0-2,1-3,11-3,41 0,235-22,84-6,-19 2,-18 0,-123 13,-70 4,140 11,-144 3,1089-2,-967-28,479 28,-546-11,16-19,-168 19,0 4,0 4,41 6,5-1,527-2,-485-35,-124 18,100-14,149 1,656 30,-549-17,-37-12,-119 7,-88 9,149 9,-241 4,262-26,107 13,-235-1,156 10,-215 5,134-30,-12 31,-90 25,-15-15,-148-6,-1-1,1-1,0-2,0 0,0-2,1-2,-1 0,-1-2,4-1,27-4,0 2,1 2,0 3,48 5,3-1,228-2,-314 0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4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1 201,'43'-14,"38"-10,11-1,-2-1,-5 4,-9 1,-11 4,-9 5,-2 0,-7 1,-2 4,-3 2,-4 2,-9 1</inkml:trace>
</inkml:ink>
</file>

<file path=ppt/ink/ink1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2:37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0,'0'1,"0"-1,1 0,-2 1,1-1,0 1,0-1,0 0,0 1,0-1,0 0,0 1,0-1,0 0,-1 0,1 1,0-1,0 0,0 1,-1-1,1 0,0 0,0 1,-1-1,1 0,0 0,0 0,-1 1,1-1,0 0,-1 0,1 0,0 0,-1 0,1 0,0 0,-1 1,1-1,0 0,-1 0,1 0,0-1,-1 1,1 0,0 0,-1 0,1 0,0 0,-1 0,1 0,0 0,-1-1,1 1,0 0,-1 0,1-1,0 1,0 0,-1 0,1-1,0 1,0 0,0 0,-1-1,1 1,0 0,4 30,-3-27,21 237,6 179,-10-98,-17 131,-3-204,2 2450,-30-2421,32-55,36-67,-27-146,-15-16</inkml:trace>
  <inkml:trace contextRef="#ctx0" brushRef="#br0" timeOffset="1967.756">100 2428,'226'29,"505"-30,-473-26,397 26,638 1,-1096 27,283-26,2907-1,-3168-27,211 26,-261-27,-69 16,-83 11,-3 2</inkml:trace>
  <inkml:trace contextRef="#ctx0" brushRef="#br0" timeOffset="13306.987">213 2456,'-2'-1,"1"-1,-1 1,1-1,-1 1,1-1,0 0,0 1,0-1,0 0,0 0,0 0,1 0,-1 0,0 0,1 0,0 0,-1 0,1 0,0 0,0 0,0 0,0 0,0 0,1 0,-1 0,1 0,-1 0,1 0,0 0,0 0,0 0,0 1,0-2,71-131,69-76,13-13,9 6,37-21,36-50,-175 210,-3-3,-3-2,-5-3,7-21,-50 93,1 0,0 0,1 1,0 0,1 1,0 0,1 0,1 1,-1 1,2 0,2-1,150-86,-142 88,1 2,0 0,0 2,0 1,0 0,2 2,172-25,85 28,-114 24,0 5,-114-18,0 2,-1 3,-1 2,0 3,11 8,165 116,-4 42,8 26,-39-21,-106-98,43 46,126 152,-153-176,235 332,-45-54,-99-169,4-40,-83-73,40 39,-56-50,2-6,-68-61,1-2,1-2,2-1,1-2,14 7,254 132,-175-97,-70-35,1-3,2-3,8 0,-30-14,1-1,0-2,0-3,1-1,18 0,107 19,-19-43,-132 11,144-52,-117 31,-2-2,0-2,-2-2,-1-2,19-21,37-33,41-50,-4-27,43-93,-86 118,93-154,-137 214,-30 50,0 1,2 0,2 2,0 0,19-18,-15 21,-2-2,0 0,-1-2,-2 0,-1-2,5-11,144-222,-158 245,-1 4</inkml:trace>
  <inkml:trace contextRef="#ctx0" brushRef="#br0" timeOffset="14469.645">8171 2399,'170'-27,"282"26,-225-28,-85 18,-75 2,1 2,0 3,0 3,20 4,32-1,247-2,-300-6,-55 6</inkml:trace>
</inkml:ink>
</file>

<file path=ppt/ink/ink1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2:57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1,'1'0,"-1"1,1-1,0 1,0-1,0 1,0-1,0 1,-1 0,1 0,0-1,-1 1,1 0,0 0,-1 0,1 0,-1 0,1-1,-1 1,0 0,1 0,-1 0,0 0,0 0,0 0,0 0,0 1,0-1,0 0,0 0,0 0,0 0,0 0,-1 0,1 0,0 0,-1 0,1-1,-1 1,1 0,-1 0,1 0,-1 0,0 0,1-1,-1 1,0 0,0 0,-1 13,-13 128,11-116,2-1,0 1,2 0,1 0,1-1,4 19,3 49,46 353,-23-49,-33 1090,29-1227,-17-34,-1-158,-3 1,-3 0,-3 0,-4 19,1 29,2 362,28-281,1-30,-30-167,1-1,0 0,-1 1,1-1,0 0,0 1,-1-1,1 1,0-1,0 1,0-1,0 0,-1 1,1-1,0 1,0-1,0 1,0-1,0 1,0-1,0 1,0-1,0 0,1 1,-1-1,0 1,0-1,0 1,0-1,1 1,-1-1,0 0,0 1,1-1,-1 0,0 1,1-1,-1 0,0 1,1-1,-1 0,1 0,-1 1,0-1,1 0,-1 0,1 0,-1 0,1 1,-1-1,0 0,1 0,-1 0,1 0,-1 0,1 0,-1 0,1 0,-1 0,1-1,-1 1,1 0,-1 0,0 0,1-1,5-9</inkml:trace>
  <inkml:trace contextRef="#ctx0" brushRef="#br0" timeOffset="2102.267">254 2400,'-10'-5,"0"1,18 4,214 10,-148-11,462 0,-159-25,-210 25,139 18,-82-5,131-11,-147-3,1569 2,-1322-27,-104 14,9-5,67 18,-188 1,151 27,-9 1,44-29,-97-29,461 30,-789-1</inkml:trace>
  <inkml:trace contextRef="#ctx0" brushRef="#br0" timeOffset="27562.509">0 537,'7'-4,"1"0,-1 0,1 1,0 0,0 1,0-1,0 1,0 1,0 0,1 0,-1 0,0 1,1 0,2 1,4-1,452-57,-166 59,-268 3,-1 2,1 2,-1 0,-1 2,1 2,27 15,54 21,3-1,-2 6,-3 4,1 7,108 76,-72-40,182 210,-228-162,-64-84,1 2,-4 2,-3 2,-3 1,3 20,-3-23,3-1,3-2,32 45,-51-86,113 177,6 21,14 69,-48-146,38 4,140 71,-262-207,134 83,19-14,115 63,-44-44,-219-96,0 0,1-2,0 0,0-2,-1 0,1-2,0 0,20-4,26 2,112-15,-155 11,0-1,0-1,0-1,-1-1,-1-1,0-1,0-1,-1-2,-1 0,0-1,-1-2,-1 0,161-185,-20 22,58-125,-141 209,69-75,-47 7,-82 137,1 2,0 0,2 1,2 0,0 2,1 1,6-3,3-6,-1-2,-1-1,-2-1,-2-1,-1-2,-2-1,15-31,-26 47,91-154,-21 55,-41 63,-3-2,-2-1,8-23,-13 3,-24 58,2 0,0 0,1 1,1 0,2 1,10-13,72-101,126-128,-59 117,13-10,-136 114,-29 30,1 0,0 0,1 1,0 1,1 0,0 1,0 0,1 1,7-2,106-25,17 8,-128 26,0-1,0 0,-1-2,1 0,-1 0,0-2,0 0,-1-1,1-1,8-3,-19 9,0 1,0-1,0 1,1 0,-1 0,1 1,-1-1,1 1,-1 1,1-1,0 1,-1 0,1 0,0 0,-1 1,1 0,0 0,-1 1,1-1,-1 1,0 0,0 1,1-1,-2 1,1 0,4 4,8 8,1 0,1 0,0-2,1-1,0 0,7 2,-3-4</inkml:trace>
</inkml:ink>
</file>

<file path=ppt/ink/ink1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3:5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0,'-28'34,"-11"20,3 6,6-7</inkml:trace>
  <inkml:trace contextRef="#ctx0" brushRef="#br0" timeOffset="245.884">358 57,'-33'38,"-16"18,0 4,8-9</inkml:trace>
</inkml:ink>
</file>

<file path=ppt/ink/ink1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3:44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131 622,'30'2,"1"-1,0-1,-1-2,1-1,-1-1,0-2,0-1,0-1,25-11,-34 7,-1 0,-1-2,0 0,0-1,-2 0,0-2,-1 0,0-1,-2 0,0-2,-1 1,-1-2,2-5,4-1,-12 18,0 0,-1-1,0 1,0-1,-1 0,0-1,-1 1,0-1,-1 1,0-1,0 0,-2 0,1 0,-1 1,-1-1,0 0,0 0,-1 0,0 0,-1 1,0 0,-1-1,0 1,-1 0,0 1,-1-2,3 8,0 0,0 0,0 1,-1-1,1 1,-1 0,0 0,1 0,-1 0,0 1,0-1,0 1,0 0,0 0,0 1,-1-1,1 1,0 0,0 0,0 0,0 1,-1-1,1 1,0 0,0 0,0 1,0-1,0 1,-1 1,-5 1,1 1,0 1,0-1,0 1,1 1,0 0,1 0,-1 0,1 1,0 0,-1 4,-9 22,3 0,0 1,2 0,2 1,1 1,2-1,2 1,1 0,2 1,1-1,4 28,-3-47,3 44,-3 0,-2 1,-3-1,-3-1,-2 0,-3 0,-3-1,-2 0,-24 50,36-98,-2 6,0-1,-1 1,0-2,-1 1,-2-1,1-1,-2 0,0 0,0-2,-1 1,-1-2,-1 0,1-1,-2 0,-9 4,23-15,1 0,-1 0,0 0,1 0,-1 0,0-1,1 1,-1-1,1 0,-1 0,1 0,-1 0,1 0,0 0,-1-1,1 1,0-1,0 1,0-1,0 0,0 0,1 0,-1 0,0 0,1 0,0-1,-1 1,1 0,0-1,0 1,0-1,1 1,-1-1,1 1,-1-1,1 0,0 1,0-1,0 0,0 1,0-1,1 0,-1 1,1-1,0 1,0-1,0 1,0-1,0 1,1-2,6-17,0 1,2 0,0 1,1 0,2 0,-1 1,2 1,0 0,1 1,1 0,0 2,2 0,-1 0,1 2,1 0,2 1,-13 5,0 1,0 0,1 1,0 0,0 0,0 1,0 0,0 0,1 1,-1 0,1 1,0 0,-1 1,1 0,0 0,-1 1,1 1,-1-1,1 1,-1 1,1 0,-1 0,0 1,-1 0,1 0,-1 1,0 1,1 0,35 42,-36-36,0-1,1 0,1-1,0 1,0-2,1 0,0 0,0-1,1 0,0-1,1 0,0-1,0 0,0-1,1-1,-1 0,3-1,-2-1,-1-1,1-1,0 0,0-1,0-1,0 0,-1 0,1-2,-1 0,1 0,-1-1,-1-1,1 0,-1 0,0-2,0 1,-1-2,0 1,3-5,-3 5,0-1,-1 0,0-1,-1 1,0-2,0 1,-1-1,0-1,-1 0,-1 0,0 0,0 0,-2-1,1 0,-1 0,-1 0,-1-1,0 1,0-1,-1-8,-1 19,-1 1,1-1,-1 1,1-1,-1 1,0 0,0-1,0 1,-1 0,1 0,0-1,-1 1,1 0,-1 1,0-1,0 0,1 0,-1 1,0-1,-1 1,1-1,0 1,0 0,-1 0,1 0,0 0,-1 1,1-1,-1 0,1 1,-1 0,1 0,-1-1,1 2,-1-1,1 0,-1 0,0 1,-5 1,1 0,0 0,-1 0,1 1,0 1,0-1,1 1,-1 0,1 1,0-1,0 1,-2 3,-2 2,0 1,1 1,1-1,0 2,0-1,1 1,1 0,0 0,1 1,0-1,1 1,1 1,0-1,1 0,1 1,0-1,1 1,0 6,1-15,0 0,0 0,1 0,-1 0,1 0,1-1,-1 1,1-1,0 1,0-1,0 0,1 0,0 0,0-1,0 1,0-1,1 0,0 0,0 0,0-1,0 0,0 0,1 0,0-1,-1 1,1-1,0-1,0 1,4 0,7 1,0-1,0 0,0-1,0-1,0 0,0-2,0 0,0 0,0-2,3-1,25-11,-1-2,-1-2,-1-1,0-3,-2-1,-1-2,-1-2,-1-1,-2-2,24-28,-29 26,-2 0,-1-3,-2 0,-1-1,-2-1,-2-2,-2 0,5-16,-16 35,0 0,-1-1,-1 0,-1 0,-2-1,0 1,-1-1,-1 1,-2-1,0 1,-2 0,0-1,4 20,-1 0,0 0,1 0,-1 1,-1-1,1 0,-1 0,1 1,-1-1,0 1,0-1,-1 1,1 0,-1 0,1 0,-1 0,0 0,0 1,-1-1,1 1,0 0,-1 0,1 0,-1 0,0 1,1-1,-1 1,0 0,0 0,0 1,0-1,0 1,0 0,0 0,0 0,0 0,0 1,0-1,0 1,0 0,0 1,1-1,-1 0,0 1,1 0,-1 0,1 0,0 1,-1-1,-2 3,-9 18,0 0,1 0,2 2,0-1,2 2,1-1,0 1,2 1,1-1,2 1,-2 23,3-32,-7 38,3 1,3 0,1 0,4 0,2 0,7 39,-6-65,-3-19,0-1,0 0,1 0,1 0,0 0,0-1,1 1,0-1,1 0,0 0,6 9,5-20,-11-10</inkml:trace>
  <inkml:trace contextRef="#ctx0" brushRef="#br0" timeOffset="237.398">1288 679,'43'0,"43"0,17 0,0-5,-3-2,-9-4,-10 0,-9 1,-3-2,-3 1,-4-2,-2 0,-7 4,-8 2,-11 3</inkml:trace>
  <inkml:trace contextRef="#ctx0" brushRef="#br0" timeOffset="2571.484">3263 819,'-12'-2,"0"0,0 1,-1 1,1 0,0 0,-1 1,1 0,0 1,0 1,0 0,0 1,0 0,1 1,0 0,0 0,0 1,0 1,1 0,0 0,-3 5,11-11,1 0,0 0,0 0,0 0,0 1,0-1,0 0,0 1,0-1,1 1,-1-1,1 0,-1 1,1 0,-1-1,1 1,0-1,0 1,-1-1,1 1,0 0,1-1,-1 1,0-1,0 1,1 0,-1-1,1 1,-1-1,1 1,0-1,-1 0,1 1,0-1,0 0,0 1,0-1,0 0,0 0,1 0,-1 0,0 0,1 0,-1 0,0 0,1-1,-1 1,1 0,-1-1,1 1,-1-1,1 0,0 0,-1 1,1-1,-1 0,2 0,22 10,-16-8,0 1,0 0,-1 1,1 0,-1 0,0 1,-1 0,1 0,-1 0,0 1,0 1,0-1,-1 1,0 0,-1 0,4 6,-8-10,0 0,-1 0,1-1,-1 1,0 0,1 0,-1 0,-1 0,1 0,0 0,-1 0,1-1,-1 1,0 0,0 0,0-1,0 1,-1 0,1-1,-1 1,1-1,-1 0,0 1,0-1,0 0,0 0,0 0,-1-1,1 1,-1 0,-83 44,76-42,-14 7,0-1,0-1,-1-2,0 0,0-1,-3-1,4-6,6-4</inkml:trace>
  <inkml:trace contextRef="#ctx0" brushRef="#br0" timeOffset="22178.062">441 2061,'-2'-2,"0"0,0 0,0 1,0-1,0 0,0 1,-1 0,1-1,0 1,-1 0,1 0,-1 1,1-1,-1 0,0 1,1-1,-1 1,0 0,1 0,-1 0,-11 2,1 0,0 1,0 1,0 0,0 1,1 0,-1 1,1 0,1 1,-1 0,1 1,0 0,1 1,0 0,-6 7,15-14,-30 26,2 2,1 0,1 2,1 2,-5 11,29-42,0-1,0 1,0 0,0 0,0 0,1 1,-1-1,1 0,0 1,0-1,0 0,1 1,-1-1,1 1,0-1,0 1,0 0,0-1,1 1,-1-1,1 1,0-1,0 0,0 1,0-1,1 0,-1 0,1 0,0 0,0 0,0 0,0 0,1-1,-1 1,1-1,0 1,-1-1,1 0,0 0,0 0,0-1,1 1,-1-1,0 0,0 1,1-2,1 2,12-2,-1 0,1 0,-1-2,1 0,-1-1,0 0,0-1,0-1,0-1,-1 0,0-1,0-1,-1 0,12-9,-24 16,29-19,0-1,-2-1,0-2,-2-1,-1-1,-1-1,-1-1,-1-1,-2-1,-1-1,-1-1,2-8,-12 24,-1 0,-1 0,0-1,-1 0,0 0,-2-1,0 1,-1-1,-1 0,0 0,-1 0,-1 0,-1 0,-1 0,0 0,-2 1,1-1,-2 1,-1-1,0 1,-1 1,-1-1,0 2,-11-16,14 26,-1 1,1-1,-1 1,-1 0,1 0,0 1,-1 0,0 0,0 1,0 0,0 0,0 0,0 1,0 0,-1 0,1 1,0 0,-1 0,1 1,0 0,0 0,-1 1,1 0,0 0,1 1,-1-1,0 1,1 1,-1 0,1 0,0 0,0 0,1 1,0 0,-1 0,1 0,1 1,-1 0,-2 6,-4 0,1 0,1 1,0 1,1 0,0 0,1 0,0 1,2 0,0 0,0 1,2 0,0-1,0 1,2 0,0 1,0-1,2 0,0 0,1 0,1 0,3 12,1-8,1-2,0 1,2-1,0 0,1-1,0 0,2-1,0 0,1-1,0 0,1-1,1-1,0-1,1 0,0-1,1 0,0-2,0 0,20 6,-14-8</inkml:trace>
  <inkml:trace contextRef="#ctx0" brushRef="#br0" timeOffset="22504.576">780 2231,'25'2,"0"-1,0-2,0 0,0-1,0-2,0 0,-1-2,0 0,0-2,-1-1,0 0,20-12,-39 18,1 0,0 0,-1 0,1 0,-1-1,0 0,0 0,-1 0,1 0,-1 0,0-1,0 1,0-1,-1 0,1 0,-1 0,-1 0,1-1,-1 1,0 0,0-1,0 1,-1-1,1 1,-1-1,-1 1,1-1,-1 1,0 0,0-1,-1 1,1 0,-1 0,-1 0,1 0,0 0,-1 0,0 0,0 1,-1 0,1-1,-4-2,1 3,0 0,0 0,0 1,0 0,-1 0,0 0,1 1,-1 0,0 0,0 1,0 0,0 0,0 0,0 1,0 0,0 1,0 0,0 0,0 0,0 1,1 0,-1 0,0 0,1 1,-1 0,1 1,0-1,0 1,1 0,-1 1,1-1,0 1,0 0,0 1,1-1,-1 1,1 0,1 0,-1 0,1 0,0 0,1 1,-2 3,1-2,-1-1,1 1,0 0,1 0,0 0,0 0,1 1,0-1,0 0,1 1,0-1,0 0,1 1,0-1,1 0,0 0,0 0,1 0,0 0,0 0,1 0,0-1,0 0,0 0,1 0,0 0,1-1,48 40,-29-28</inkml:trace>
  <inkml:trace contextRef="#ctx0" brushRef="#br0" timeOffset="22944.394">1231 2344,'195'-288,"-195"287,0 0,0 0,0-1,0 1,1 0,-1 0,0 0,1 0,-1 0,0 0,1 0,-1 0,1 0,0 0,-1 1,1-1,0 0,-1 0,1 0,0 1,0-1,0 0,0 1,0-1,0 1,-1-1,1 1,0-1,1 1,-1 0,0 0,0-1,0 1,0 0,0 0,0 0,0 0,0 0,0 0,0 0,0 1,0-1,0 0,0 1,0-1,0 0,0 1,0-1,0 1,0 0,0-1,0 1,0 0,-1-1,1 1,0 0,0 0,-1 0,1 0,-1-1,1 1,-1 0,1 0,-1 0,1 0,-1 0,0 1,0-1,1 0,10 48,-11-43,1 0,0 0,0 0,0 0,0 0,1 0,0-1,0 1,1-1,0 1,-1-1,2 0,-1 0,1 0,0 0,0-1,0 0,0 1,1-1,0-1,-1 1,1-1,1 0,4 3,-6-5,0 0,0 0,0 0,0 0,0-1,0 1,0-1,0 0,0 0,0-1,0 1,0-1,0 0,0 0,0 0,0 0,-1-1,1 1,0-1,-1 0,1 0,-1-1,0 1,0-1,0 0,0 1,0-1,1-2,60-102,-56 92,25-73,-26 71</inkml:trace>
  <inkml:trace contextRef="#ctx0" brushRef="#br0" timeOffset="23245.491">2106 1864,'-17'26,"0"1,2 1,1 0,2 1,0 0,2 1,2 1,-2 10,9-38,1 0,-1 0,1-1,0 1,0 0,0 0,0 0,0 0,1-1,-1 1,1 0,0 0,0-1,0 1,0 0,0-1,0 1,1-1,-1 0,1 1,0-1,0 0,0 0,0 0,0 0,0 0,0-1,1 1,-1 0,0-1,1 0,0 0,-1 0,1 0,0 0,-1 0,1-1,0 1,0-1,0 0,-1 0,1 0,0 0,0 0,0-1,-1 1,1-1,5 0,0-1,0 0,-1 0,1-1,-1 0,0 0,0-1,0 0,0 0,-1-1,0 0,0 0,0 0,0-1,-1 1,0-1,0-1,0 1,-1-1,0 0,0 0,0-1,-2 3,1 0,-1-1,0 1,-1 0,1-1,-1 1,0-1,0 0,-1 1,1-1,-1 0,0 1,-1-1,0 0,0 1,0-1,0 1,-1-1,0 1,0 0,-1-1,1 1,-1 0,0 1,0-1,-1 0,1 1,-1 0,0 0,-1 0,1 0,-39-16,21 16</inkml:trace>
  <inkml:trace contextRef="#ctx0" brushRef="#br0" timeOffset="23529.608">2643 1497,'-5'43,"-1"33,0 14,1-4,1-11,7-10,2-10,1-10,-2-8,0-6,-1-2,-7-2,-1-1,-1 0,-4-5,-5-5,0-6</inkml:trace>
  <inkml:trace contextRef="#ctx0" brushRef="#br0" timeOffset="23973.495">2416 1836,'53'25,"1"-2,1-2,0-2,2-4,7 1,-35-9,7 0,1-2,0-1,-1-2,1-2,13-2,1 1,-44 2,-1-1,1 0,-1 0,0-1,1 0,-1 0,0 0,0-1,1 0,-1 0,-1-1,1 1,0-1,0 0,-1-1,0 0,0 1,0-2,0 1,-1 0,1-1,-1 0,0 0,0 0,-1-1,0 1,0-1,0 0,-1 0,0 0,1-4,-3 8,0-1,0 0,0 1,-1-1,1 1,-1-1,0 1,0-1,0 1,0-1,0 1,-1 0,1 0,-1 0,1-1,-1 1,0 1,0-1,1 0,-1 0,-1 1,1-1,0 1,0 0,-1-1,1 1,0 0,-1 0,1 1,-1-1,0 0,1 1,-1 0,1-1,-2 1,-92 12,86-8,0 0,1 1,-1 0,1 1,0 0,0 0,1 1,0 0,0 1,1 0,0 0,0 1,1-1,0 1,0 1,1-1,0 1,-1 6,2-7,0-1,1 1,0 0,0 0,1 1,1-1,-1 0,2 1,-1-1,1 1,1-1,-1 1,2-1,-1 0,1 1,1-1,0 0,0 0,0 0,1-1,1 1,-1-1,1 0,1 0,0-1,0 0,0 0,1 0,0-1,0 1,6 1,0 0,0 0,1-2,-1 0,1 0,1-1,-1-1,1 0,0-1,-1-1,1 0,0-1,1-1,-1 0,7-2,10 2</inkml:trace>
</inkml:ink>
</file>

<file path=ppt/ink/ink1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3:53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5223 227,'0'4,"4"8,8 0,0 4,4 3,-1 4,1-2,3 0,-1 1,1-3,-4-5</inkml:trace>
  <inkml:trace contextRef="#ctx0" brushRef="#br0" timeOffset="254.177">5504 114,'0'33,"0"21,5 2,2-5,4-11,0-11</inkml:trace>
  <inkml:trace contextRef="#ctx0" brushRef="#br0" timeOffset="999.754">5815 395,'-217'375,"324"-531,19-37,-102 163,-23 30,-1 0,1-1,-1 1,1 0,-1 0,1 0,-1 0,1 0,0 0,-1 0,1 0,-1 0,1 0,-1 1,1-1,-1 0,1 0,-1 0,1 1,-1-1,1 0,-1 0,1 1,-1-1,1 0,-1 1,1-1,-1 1,0-1,1 1,-1-1,0 1,0-1,1 1,-1-1,0 1,0-1,0 1,1-1,-1 1,0-1,0 1,0-1,0 1,0 0,0-1,0 1,0-1,0 1,-1-1,1 1,0-1,0 1,0-1,-1 1,1-1,0 1,0-1,-1 1,1-1,0 1,-1-1,1 0,-1 1,5 149,-4-139,2-1,-1 0,1 1,1-1,0 0,0 0,1 0,1-1,-1 1,2-1,-1 0,1-1,0 1,1-1,3 3,-8-10,0 0,1 0,-1 0,0-1,1 1,-1-1,1 1,-1-1,1 0,-1 0,1 0,-1 0,1 0,-1 0,1-1,-1 1,1-1,-1 0,0 0,1 0,-1 0,0 0,0 0,0-1,0 1,0-1,0 1,0-1,0 0,0 0,-1 0,1 0,0-1,47-71,-38 52,-1 0,-2-1,0 0,-1-1,-1 0,-1 0,-2 0,0 0,-1-22,-2 21</inkml:trace>
  <inkml:trace contextRef="#ctx0" brushRef="#br0" timeOffset="-5905.086">29 621,'-5'12,"0"-1,1 1,0 0,1 0,1 0,0 0,0 0,1 1,1-1,0 1,0-1,2 0,-1 1,2-1,-1 0,2 0,2 7,-4-16,0 0,0-1,0 1,0-1,1 1,-1-1,1 0,0 0,0 0,-1 0,1-1,0 1,1-1,-1 1,0-1,0 0,0-1,1 1,-1 0,0-1,1 0,-1 0,1 0,-1 0,0 0,1-1,-1 1,0-1,1 0,-1 0,0 0,0 0,2-2,95-62,-81 45,-1 0,-2-1,0-1,-1-1,-1 0,2-6,-2 5</inkml:trace>
  <inkml:trace contextRef="#ctx0" brushRef="#br0" timeOffset="-5272.33">566 1,'-114'615,"87"-406,27-208,0 0,0 0,0-1,0 1,0 0,0 0,0 0,0-1,0 1,1 0,-1 0,0-1,1 1,-1 0,0-1,1 1,-1 0,1-1,-1 1,1 0,-1-1,1 1,0-1,-1 1,1-1,0 0,-1 1,1-1,0 0,-1 1,1-1,0 0,0 0,-1 1,1-1,0 0,0 0,0 0,-1 0,1 0,0 0,0 0,-1-1,1 1,0 0,0 0,0 0,-1-1,1 1,0 0,-1-1,1 1,44-27,-37 21,79-54,-46 29,1 3,1 1,2 2,2 2,-44 20,0 2,0-1,0 0,0 1,0-1,0 1,0 0,1 0,-1 0,1 0,-1 1,0 0,1-1,-1 1,1 0,-1 1,1-1,-1 1,0-1,1 1,-1 0,0 0,1 1,-1-1,0 0,0 1,0 0,0 0,0 0,-1 0,1 0,-1 1,1-1,-1 1,0 0,0 0,0-1,0 1,1 3,-1 2,0 0,-1 0,0 0,0 0,-1 0,0 0,0 0,-1 0,0 0,0 1,-1-2,0 1,0 0,-1 0,0-1,0 1,-1-1,0 0,0 0,-1 0,0-1,0 0,-1 0,-2 2,-7 8,-1-1,-1-1,0-1,-1-1,0 0,-1-1,-1-1,-12 5,13-7,16-5,-1-1,1 0,-1 0,1 0,-1-1,0 1,0-1,0 0,0 0,0 0,0-1,0 1,0-1,-1 0,1 0,0 0,0-1,0 1,0-1,0 0,0-1,0 1,0 0,1-1,-1 0,-8-9</inkml:trace>
  <inkml:trace contextRef="#ctx0" brushRef="#br0" timeOffset="-4654.09">1553 452,'-37'7,"0"1,1 2,0 2,1 1,0 2,-21 12,51-26,1 1,0-1,-1 1,1-1,0 1,0 1,0-1,1 0,-1 1,0 0,1 0,0 0,-1 0,1 0,0 1,1 0,-1-1,1 1,0 0,0 0,0 0,0 0,0 1,1-1,0 0,0 1,0-1,1 1,-1-1,1 1,0-1,1 1,-1 0,1-1,0 0,0 1,0-1,0 1,1-1,0 0,0 2,4 1,-1 0,1-1,0 1,0-1,0-1,1 1,0-1,0 0,1-1,-1 0,1 0,0 0,0-1,0 0,1-1,-1 0,1 0,-1-1,1 0,0 0,-1-1,2 0,52 3,-61-3,0 1,1-1,-1 1,0 0,0-1,1 1,-1 0,0 0,0 0,0 0,0 0,0 0,0 0,0 0,-1 0,1 1,0-1,0 0,-1 1,1-1,-1 0,1 1,-1-1,0 0,0 1,1-1,-1 1,0-1,0 1,0-1,-1 0,1 1,0-1,0 1,-1-1,1 0,-1 1,1-1,-1 0,0 1,0 0,-6 9,0-1,0 0,-1 0,-1-1,0 0,0 0,-1-1,0 0,0-1,0 0,-1-1,0 0,-1 0,1-1,-8 1,4 0,1 0,-1-1,-1-1,1-1,0 0,-1-1,0-1,1 0,-1-1,-4-1,-20-15,28 3</inkml:trace>
  <inkml:trace contextRef="#ctx0" brushRef="#br0" timeOffset="-4033.281">2033 481,'-11'-2,"-1"0,1 2,-1-1,1 1,-1 1,1 0,-1 1,1 0,-1 1,1 0,0 0,0 2,1-1,-1 1,1 1,0 0,-6 5,7-4,0 0,1 1,0 0,1 1,-1-1,2 1,-1 1,1 0,1 0,0 0,0 0,1 1,0-1,1 1,0 0,1 0,0 1,0-1,2 0,-1 1,1-1,1 2,1-8,-1 0,1 0,0 0,0 0,1-1,0 1,-1-1,1 0,1 0,-1 0,1 0,-1-1,1 1,0-1,1 0,-1 0,0 0,1-1,-1 1,1-1,0 0,0-1,0 1,0-1,0 0,0 0,1 0,7 1,1-1,0 0,-1-1,1 0,0-1,-1 0,1-1,-1-1,13-3,58-32,-59 24</inkml:trace>
  <inkml:trace contextRef="#ctx0" brushRef="#br0" timeOffset="-3671.824">2287 762,'0'10,"12"45,18-88,35-87,-52 92,1 0,1 1,1 1,2 1,16-19,-33 41,1 1,0-1,-1 1,1-1,0 1,1 0,-1 0,0-1,1 2,-1-1,1 0,-1 0,1 1,0-1,0 1,-1 0,1 0,0 0,0 0,0 1,0-1,0 1,1 0,-1 0,0 0,0 0,0 0,0 1,0-1,0 1,0 0,0 0,0 0,0 0,-1 1,1-1,0 1,-1-1,1 1,-1 0,1 0,-1 0,1 2,4 17,-4 1</inkml:trace>
  <inkml:trace contextRef="#ctx0" brushRef="#br0" timeOffset="-3464.63">2937 706,'0'19,"0"6</inkml:trace>
  <inkml:trace contextRef="#ctx0" brushRef="#br0" timeOffset="-3299.324">2880 227,'0'0</inkml:trace>
  <inkml:trace contextRef="#ctx0" brushRef="#br0" timeOffset="-2863.552">3275 537,'1'79,"1"-34,-2 1,-2 0,-1-1,-3 1,-8 28,12-68,1 1,-1-1,-1 1,0-1,1 0,-2 0,1 0,-1-1,0 1,0-1,0 0,-1 0,0 0,0 0,0-1,-1 0,1 0,-1-1,0 1,0-1,0 0,0-1,-1 0,1 0,-3 0,7-1,1-1,0 1,-1-1,1 1,0-1,-1 0,1 0,0 0,-1 0,1 0,-1 0,1 0,0 0,-1-1,1 1,0 0,-1-1,1 1,0-1,0 0,-1 1,1-1,0 0,0 0,0 0,0 0,0 0,0 0,0 0,0 0,0 0,1 0,-1 0,0 0,1-1,-1 1,1 0,-1-1,1 1,0 0,-1-1,1 1,0 0,0-1,0 1,0-1,0 1,0 0,1-1,21-68,-2 39,1 1,2 1,1 1,1 0,1 2,2 1,0 2,2 0,0 2,2 1,0 2,1 1,14-4,-27 11,0 1,1 0,0 2,0 1,1 0,0 1,0 2,0 0,0 2,0 0,21 2,-40 0,1-1,-1 1,1 0,-1 1,1-1,-1 0,0 1,0 0,0 0,0 0,0 0,0 0,0 0,-1 1,1 0,-1-1,1 1,-1 0,0 0,0 0,-1 0,1 1,-1-1,1 0,-1 1,0-1,0 1,-1-1,1 1,-1 0,0-1,0 1,0 0,0-1,0 1,-1-1,0 1,1-1,-2 1,1-1,0 1,-1-1,1 0,-1 0,0 0,0 1,0-2,0 1,-1 0,1 0,-1-1,0 0,0 1,-12 9,0-1,0-1,-1-1,-1 0,0 0,0-2,0 0,-1-2,-2 1,9-2,-11 2,0-1,0 0,-1-2,0-1,0 0,-20-2,18-1</inkml:trace>
  <inkml:trace contextRef="#ctx0" brushRef="#br0" timeOffset="-2638.041">4235 198,'0'38,"0"28,0 11,0-2,0-9,0-11,0-10,0-8,0-5,0-4,0-1,-5-6,-1-6</inkml:trace>
  <inkml:trace contextRef="#ctx0" brushRef="#br0" timeOffset="-2449.189">3925 424,'33'-10,"36"-2,15-1,-2 4,-5 2,-6 2,-6 8,-8 2,-6 6,-5 1,-7-2,-9-2</inkml:trace>
  <inkml:trace contextRef="#ctx0" brushRef="#br0" timeOffset="17520.052">86 1468,'19'20,"16"15,7 7,1-4,-2-4,-3-7,-8-3,-4-7,-8-5</inkml:trace>
  <inkml:trace contextRef="#ctx0" brushRef="#br0" timeOffset="17774.085">453 1412,'9'33,"9"22,1 5,1-7,-1-8,-1-12,3-6,2-8,-3-3,0-3,-3-5</inkml:trace>
  <inkml:trace contextRef="#ctx0" brushRef="#br0" timeOffset="18437.443">848 1835,'-209'340,"187"-326,37-54,161-197,-44 78,-132 158,0 0,1 0,-1 0,1 0,-1 0,1 1,0-1,-1 0,1 0,0 0,0 1,-1-1,1 0,0 1,0-1,0 1,0-1,0 1,0-1,0 1,0 0,0-1,0 1,0 0,0 0,0 0,0-1,0 1,0 0,0 1,0-1,0 0,0 0,0 0,0 1,0-1,0 0,0 1,0-1,0 1,0-1,0 1,0 0,-1-1,1 1,0 0,0-1,-1 1,1 0,0 0,-1 0,1 0,-1 0,1 0,-1 0,0 0,1 0,-17 114,14-97,-1-9,1 0,-1 0,2 1,-1-1,2 0,-1 1,1-1,0 1,1-1,0 1,1-1,0 0,0 1,1-1,0 0,1-1,0 1,0 0,1-1,0 0,0 0,3 2,-5-8,0-1,0 1,0-1,0 0,0 0,0-1,0 1,1-1,-1 1,0-1,0 0,0 0,0 0,1-1,-1 1,0-1,0 0,0 1,0-1,0-1,0 1,0 0,0-1,-1 0,1 1,0-1,1-2,64-62,-53 45,-1-1,0-1,-2 0,-1 0,-1-1,-1 0,2-12,6-12,-7 21,-2 2</inkml:trace>
  <inkml:trace contextRef="#ctx0" brushRef="#br0" timeOffset="19121.983">1723 1779,'-248'145,"238"-140,0 1,0 1,0 0,1 0,0 1,1 0,-1 1,2 0,-1 0,1 0,1 1,-1 0,2 1,0-1,-1 4,5-12,1 0,-1-1,1 1,0 0,0 0,0-1,0 1,0 0,0 0,0 0,0-1,1 1,-1 0,1-1,0 1,-1 0,1-1,0 1,0-1,0 1,0-1,0 1,0-1,0 0,1 1,-1-1,0 0,1 0,-1 0,1 0,-1 0,1 0,-1-1,1 1,0 0,0-1,-1 1,1-1,0 0,0 1,-1-1,76-6,-54-3,-1 0,0-2,0-1,-1-1,-1 0,0-2,3-3,67-45,-88 62,-1-1,1 1,0-1,-1 1,1 0,0-1,0 1,0 0,0 0,0 1,1-1,-1 0,0 1,0-1,1 1,-1 0,0-1,0 1,1 0,-1 0,0 1,0-1,1 0,-1 1,0 0,0-1,0 1,0 0,0 0,0 0,0 0,0 1,0-1,0 0,0 1,-1-1,1 1,0 0,14 32,-16-31,1 1,0 0,1-1,-1 1,0-1,1 1,0-1,0 0,0 0,0 0,0 0,1 0,-1 0,1-1,0 1,0-1,0 0,0 0,0 0,0 0,0 0,1-1,-1 1,1-1,-1 0,1 0,0 0,1-1,6-3,1 0,-1-1,0 0,-1-1,1-1,-1 1,0-2,0 1,0-1,-1-1,-1 0,1 0,-1-1,0 0,-1 0,0 0,-1-1,5-10,-1 6,16-19,-1-1,-2-1,-2-2,-1 0,-2-1,-2 0,-1-2,-2 0,-1 0,1-21,-10 51,-1 0,-1 0,0 1,0-1,-1 0,0 0,0 0,-1 0,-1 0,0 0,0 0,-1 1,0-1,0 1,-1 0,-1 0,1 0,-2 0,1 1,-1 0,-1-1,5 7,0 1,0-1,0 1,0 0,0 0,-1 0,1 0,0 1,0-1,-1 0,1 1,-1 0,1-1,0 1,-1 0,1 0,-1 0,1 1,0-1,-1 1,1-1,0 1,-1 0,1 0,0 0,0 0,0 0,0 0,0 1,0-1,0 1,0-1,0 1,1 0,-1-1,1 1,-1 0,1 0,0 0,-1 1,-43 89,31-40,3 0,2 1,-2 52,10-79,1 0,1 1,1-1,2 0,1 0,0 0,2-1,1 0,1 0,2-1,1 3,39 37,-32-48</inkml:trace>
  <inkml:trace contextRef="#ctx0" brushRef="#br0" timeOffset="19373.947">1893 1609,'43'5,"24"2,10-1,-3-1,-5-2,-9 0,-10-2,-9-1,-6 0,-10 0</inkml:trace>
  <inkml:trace contextRef="#ctx0" brushRef="#br0" timeOffset="19553.747">2513 1638,'-3'22,"0"0,2 0,0 0,1 1,2-1,0 0,1 0,2 0,0-1,1 1,1-1,2 2,-7-19,0 0,1 1,-1-1,1 0,0-1,1 1,-1-1,0 1,1-1,0 0,0 0,0 0,0-1,0 0,0 1,1-2,-1 1,1 0,0-1,-1 0,1 0,0 0,0-1,0 1,-1-1,1 0,0-1,0 1,0-1,-1 0,1 0,0 0,-1-1,1 0,-1 0,1 0,-1 0,0-1,0 1,0-1,0 0,-1 0,1-1,-1 1,0-1,2-2,79-151,-71 138</inkml:trace>
  <inkml:trace contextRef="#ctx0" brushRef="#br0" timeOffset="19837.813">2965 2033,'-5'-15,"-1"-18,4-9,4-3,0 3,6 8,1 4,3 4,1 0,2 1,3-1,4 5,-2 0,0 4,2 5,-3 5</inkml:trace>
  <inkml:trace contextRef="#ctx0" brushRef="#br0" timeOffset="20522.732">3416 1694,'-21'8,"1"1,1 1,0 0,0 2,1 0,0 0,1 2,-11 12,22-22,0 1,1 0,-1 1,1-1,0 1,0 0,1 1,0-1,0 1,0 0,1 0,0 0,0 0,1 0,0 1,0-1,1 1,0 0,0 5,3-10,0 0,1 0,0 0,0 0,0 0,0-1,0 1,0-1,1 0,-1 0,1 0,0-1,-1 1,1-1,0 0,0 0,0 0,0 0,0-1,0 0,0 1,0-2,0 1,0 0,0-1,0 0,0 1,0-2,-1 1,1 0,0-1,-1 0,3-1,15-7,0-2,-1 0,-1-1,0-1,-1-1,0-1,-1 0,-1-1,10-14,5 8,-30 23,-1-1,0 1,1-1,-1 1,1-1,-1 1,1 0,-1-1,1 1,0 0,-1 0,1-1,-1 1,1 0,0 0,-1 0,1-1,-1 1,1 0,0 0,-1 0,1 0,0 0,-1 1,1-1,-1 0,1 0,0 0,-1 0,1 1,-1-1,1 0,0 1,-1-1,1 0,-1 1,1-1,-1 1,1-1,-1 0,0 1,1-1,-1 1,0 0,1-1,-1 1,0-1,1 1,-1-1,0 1,0 0,0-1,0 1,0 0,0-1,-1 39,0-34,0-1,1 1,-1-1,1 1,0-1,0 1,1-1,-1 1,1-1,0 1,0-1,0 1,1-1,0 0,0 0,0 0,0 0,0 0,1 0,0-1,-1 1,4 2,1-2,-1 0,1 0,0 0,0-1,0-1,1 1,-1-1,1 0,-1-1,1 1,0-1,-1-1,1 0,0 0,0 0,-1-1,1 0,0-1,-1 0,0 0,1-1,-1 1,0-1,0-1,0 0,-1 0,1 0,-1 0,1-2,25-16,-1-2,0 0,-2-2,-2-2,0 0,-2-2,-1 0,3-8,-18 25,-1 0,-1-1,0 0,-1 0,0 0,-1-1,-1 0,-1 0,0 0,0 0,-2-1,0 1,0-1,-2 1,0 0,-1-5,2 13,-1 1,0-1,0 1,0 0,-1-1,0 1,0 0,-1 0,1 0,-1 0,-1 1,1-1,-1 1,0 0,0 0,0 0,-1 1,0-1,0 1,0 0,0 0,-1 1,1 0,-1 0,0 0,0 0,0 1,0 0,-1 1,1-1,0 1,-1 0,1 1,-1-1,1 1,-1 1,-5 0,1 1,1 1,-1 1,1 0,0 0,0 1,0 0,1 0,-1 1,1 1,1-1,-1 2,1-1,0 1,1 0,0 1,0-1,1 1,0 1,1-1,0 1,0 0,1 0,0 1,1-1,0 1,1 0,0 0,1 0,0 0,0 0,1 3,1 0,0 0,1-1,0 1,1 0,1-1,0 0,1 0,0 0,1 0,0-1,1 0,1 0,-1-1,3 2,148 150,-149-154,1-1,0-1,0 1,0-1,1-1,0 0,1-1,-1 0,1-1,0 0,0 0,0-2,0 1,1-2,-1 1,1-2,-1 0,10-1,2-5</inkml:trace>
  <inkml:trace contextRef="#ctx0" brushRef="#br0" timeOffset="21156.272">4460 1186,'-24'33,"-8"21,2 7,5-8</inkml:trace>
  <inkml:trace contextRef="#ctx0" brushRef="#br0" timeOffset="21324.787">4770 1129,'-33'39,"-21"21,-2 7,10-10</inkml:trace>
  <inkml:trace contextRef="#ctx0" brushRef="#br0" timeOffset="25687.986">5250 1581,'-31'33,"-146"64,176-97,0 1,0-1,-1 0,1 1,0-1,0 1,-1-1,1 1,0-1,0 1,0 0,0 0,0-1,0 1,0 0,0 0,0 0,0 0,1 0,-1 0,0 0,1 1,-1-1,1 0,-1 0,1 0,-1 1,1-1,0 0,0 1,0-1,0 0,0 1,0-1,0 0,0 0,0 1,0-1,1 0,-1 0,0 1,1-1,0 0,-1 0,1 0,-1 1,1-1,0 0,0 0,0 0,0 0,0-1,0 1,0 0,0 0,0 0,0-1,0 1,183 88,-182-88,0 0,-1 0,1 0,-1 0,1 0,-1 1,0-1,1 0,-1 1,0-1,0 1,0 0,0-1,0 1,0 0,0-1,-1 1,1 0,-1 0,1 0,-1 0,0-1,0 1,1 0,-1 0,-1 0,1 0,0 0,0 0,-1-1,1 1,-1 0,1 0,-1 0,0-1,0 1,0 0,0-1,0 1,0-1,0 1,0-1,-1 1,1-1,-1 1,-77 45,-40-20,94-25</inkml:trace>
  <inkml:trace contextRef="#ctx0" brushRef="#br0" timeOffset="25974.129">5843 1581,'-22'22,"0"1,1 0,1 2,2 0,0 1,2 1,1 1,1 0,-8 22,20-47,1 1,-1-1,1 0,-1 0,1 1,0-1,0 1,0-1,1 1,-1 0,1-1,0 1,0-1,0 1,1 0,-1-1,1 1,0-1,0 1,0-1,0 1,1-1,-1 0,1 1,0-1,0 0,0 0,0-1,1 1,-1 0,1-1,0 1,-1-1,1 0,0 0,0 0,1 0,-1-1,0 1,2 0,6-1,0-1,1 1,-1-2,0 0,1 0,-1-1,0 0,0-1,0 0,-1-1,1-1,-1 1,0-1,0-1,0 0,-1 0,0-1,0 0,-1-1,0 0,0 0,-1-1,0 0,0 0,-1 0,0-1,-1 0,0 0,-1-1,0 1,0-1,-1 0,-1 0,0 0,0-5,-2 9,-1 0,-1 0,1 0,-1 1,-1-1,1 0,-1 1,0 0,0 0,-1-1,0 2,0-1,0 0,-1 1,0 0,0 0,0 0,-1 1,-1-2,-12-7</inkml:trace>
</inkml:ink>
</file>

<file path=ppt/ink/ink1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20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1,'-17'95,"8"2,5 1,5 56,-1 70,-27 26,14-151,7-73</inkml:trace>
  <inkml:trace contextRef="#ctx0" brushRef="#br0" timeOffset="249.832">1 651,'48'-15,"44"-14,17-2,-1-1,-14 1,-13 0,-16 6,-10 2,-8 0,-8 4,-6 1,-4 3,-2 0,-5-3,-2-3,-4-3,-5-2,-4 3</inkml:trace>
  <inkml:trace contextRef="#ctx0" brushRef="#br0" timeOffset="602.891">932 29,'-75'581,"71"-552,1-15,0 0,1 1,1-1,0 0,1 0,1 1,0-1,1 0,1 0,0 0,2 5,-4-17,-1 0,1 0,0 0,0 0,0 0,1-1,-1 1,0 0,1-1,-1 1,1-1,-1 1,1-1,0 0,-1 0,1 0,0 0,0 0,0 0,0 0,0 0,0-1,0 1,0-1,0 0,0 1,0-1,0 0,0 0,1 0,-1-1,0 1,0 0,0-1,0 0,0 1,1-2,67-43,-66 42,266-216,-269 218,0-1,-1 1,1 0,0 0,-1-1,1 1,0 0,0 0,0 0,0 0,0 0,0 0,0 0,0 0,1 1,-1-1,0 0,1 1,-1-1,0 1,1-1,-1 1,0 0,1-1,-1 1,1 0,-1 0,1 0,-1 0,0 0,1 0,-1 1,1-1,-1 0,0 1,1-1,-1 1,0-1,1 1,-1 0,0 0,0-1,0 1,0 0,0 0,1 0,-2 0,1 0,1 1,2 120,-7-79,3-33,-1-7,0 0,0 0,0 0,0 0,0 1,1-1,0 0,-1 0,1 0,1 0,-1 0,0 1,1-1,-1 0,1 0,0 0,0 0,0 0,1 0,-1 0,1-1,-1 1,1 0,0-1,0 1,0-1,0 0,1 0,-1 1,1-2,-1 1,1 0,-1 0,1-1,0 1,0-1,0 0,0 0,0 0,0-1,1 1,21-4,-2-3</inkml:trace>
  <inkml:trace contextRef="#ctx0" brushRef="#br0" timeOffset="1269.062">1835 509,'-24'20,"-1"1,2 1,1 1,1 1,1 1,1 0,1 2,-5 11,21-36,1 0,0 0,-1 0,1 0,0 0,0 0,0 0,0 1,0-1,0 0,1 0,-1 1,1-1,0 0,-1 1,1-1,0 1,1-1,-1 0,0 1,1-1,-1 0,1 1,-1-1,1 0,0 0,0 1,0-1,1 0,-1 0,0 0,1 0,-1-1,1 1,0 0,0-1,-1 1,1-1,0 1,0-1,0 0,1 0,-1 0,11 1,0-2,1 1,-1-2,0 0,0 0,0-1,0-1,0 0,-1-1,1 0,-1-1,0-1,0 1,-1-2,1 0,-2 0,1-1,-1 0,0-1,0 0,-1-1,-1 0,7-10,-15 20,1-1,-1 0,0 1,1-1,-1 1,0-1,1 0,-1 1,1-1,-1 1,1-1,-1 1,1 0,-1-1,1 1,0-1,-1 1,1 0,-1-1,1 1,0 0,-1 0,1 0,0 0,0-1,-1 1,1 0,0 0,-1 0,1 0,0 0,-1 1,1-1,0 0,-1 0,1 0,0 1,-1-1,1 0,0 1,-1-1,1 0,-1 1,1-1,-1 1,1-1,-1 1,1-1,-1 1,1-1,-1 1,1-1,11 43,-7-23,-3-13,0-1,1 1,-1 0,2-1,-1 0,1 0,0 0,0 0,0 0,1-1,0 0,0 0,0 0,1-1,-1 0,1 0,0 0,1 0,-1-1,0 0,1-1,0 1,0-1,-1-1,1 1,0-1,0 0,1-1,-1 0,0 0,0 0,0-1,0 0,0 0,0-1,5-2,14-7,0-2,-1-1,0-1,-1-1,-1-2,0 0,-1-1,-1-1,-1-1,-1-1,-1 0,-1-2,-1 0,-1-1,-1 0,3-10,-5 10,-1-1,-2 0,0 0,-2-1,0 0,-2 0,-1 0,-2-1,0 1,-2-1,-1 0,-2-11,-20-45,22 81,0 1,0-1,0 1,-1 0,1-1,-1 1,1 0,-1 0,0 0,0 0,0 1,0-1,0 0,0 1,0-1,0 1,-1 0,1 0,-1 0,1 0,-1 0,1 0,-1 1,1-1,-1 1,0-1,1 1,-1 0,0 0,1 1,-1-1,-3 3,0 0,0 1,0 0,1 0,-1 0,1 1,0-1,0 1,1 1,-1-1,1 0,1 1,-1 0,1 0,0 0,0 1,0-1,1 1,0 0,-6 15,0 0,2 0,0 1,2 0,0 0,2 1,0-1,2 1,1-1,0 0,2 1,0-1,2 0,1 0,0-1,2 0,4 9,-6-17,-1-1,2 0,0-1,0 1,1-1,1-1,0 0,0 0,1 0,0-1,1-1,0 0,1 0,0-1,0-1,1 0,0 0,-12-7,0 1,0 0,0 0,0 0,1-1,-1 1,0 0,0-1,1 1,-1-1,0 1,1-1,-1 0,0 0,1 0,-1 1,0-1,1-1,-1 1,0 0,1 0,-1 0,0-1,1 1,-1 0,0-1,1 0,-1 1,0-1,0 0,0 1,0-1,0 0,0 0,0 0,0 0,0 0,0 0,0 0,0 0,-1 0,1-1,0 1,-1 0,1 0,-1-1,0 1,1 0,-1-1,0 1,0-1,0 1,0 0,0-1,0 1,0 0,0-1,0 1,-1 0,1-1,-1 1,1 0,-1-1,1 1,-1 0,-8-20</inkml:trace>
  <inkml:trace contextRef="#ctx0" brushRef="#br0" timeOffset="1504.734">2202 340,'39'5,"36"1,15 0,2-1,-5-2,-8-1,-13-5,-7-3,-9 0,-9 1,-6 1,-5 2,-1 1,-7 0</inkml:trace>
  <inkml:trace contextRef="#ctx0" brushRef="#br0" timeOffset="2151.987">1920 735,'5'-5,"1"-6,0-7,-6-4,-2-3,-7-3,-1-1,-4 4,0 2,-2 5,2 10,3 6</inkml:trace>
</inkml:ink>
</file>

<file path=ppt/ink/ink1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29,'5'0,"11"0,8 0,4 0,3 0,0 0,0 0,0 0,-1-5,-1-1,0 0,-1 1,0 1,-4 2</inkml:trace>
</inkml:ink>
</file>

<file path=ppt/ink/ink1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26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49,'43'-4,"20"-8,3 0,-5 1,-7 2,-9 9,-11 3</inkml:trace>
</inkml:ink>
</file>

<file path=ppt/ink/ink1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2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1 618,'38'-8,"0"-2,0-1,-1-2,-1-2,0-1,19-13,-45 24,26-12,-1-2,0-2,-2 0,-1-3,0 0,-2-3,25-27,-50 49,0-1,0 0,-1 0,0 0,0 0,0-1,-1 0,0 0,-1 0,1 0,-1 0,0 0,-1 0,0-1,0 1,-1-1,0 1,0-1,0 1,-1 0,-1-1,0-3,1 9,0 1,0-1,0 0,0 0,0 0,0 1,-1-1,1 1,-1-1,1 1,-1-1,0 1,1 0,-1 0,0 0,0 0,0 0,0 0,0 1,0-1,0 0,0 1,0 0,0-1,0 1,0 0,0 0,0 0,0 1,0-1,-1 0,1 1,0-1,0 1,0 0,0-1,1 1,-1 0,0 0,-68 51,60-40,0 0,1 1,0 0,1 0,1 1,0 0,1 0,1 1,0-1,1 1,0 0,3-7,-1-1,2 1,-1 0,1-1,0 1,0-1,1 1,0-1,1 1,-1-1,1 1,1-1,0 0,0 0,0 0,1 0,-1-1,2 1,-1-1,1 0,0-1,0 1,1 0,6 3,1-1,0-1,0 0,0-1,0 0,1-1,0 0,0-1,1-1,-1-1,1 0,0 0,-1-1,1-1,0-1,-1 0,1-1,-1 0,1-2,-1 1,0-2,0 0,0 0,-1-1,10-6,-8 5,0-1,-1 0,0-1,0-1,-1 0,0-1,0 0,-1-1,-1 0,0-1,-1 0,0-1,-1 0,-1 0,0-1,-1 0,-1-1,0 0,-1 1,0-2,-2 1,2-10,-5 24,1 0,-1 0,0 0,0-1,0 1,0 0,0 0,0 0,0 0,-1 0,1 0,-1 0,0 0,1 0,-1 0,0 0,0 0,0 0,0 1,-1-1,1 0,0 1,-1-1,1 1,-1-1,1 1,-1 0,0 0,0 0,0 0,1 0,-1 0,0 0,0 0,0 1,0-1,0 1,0 0,-1-1,1 1,0 0,0 0,0 0,0 1,0-1,0 0,0 1,0-1,0 1,-1 0,-4 5,0-1,0 1,1 1,0-1,0 1,1 1,-1-1,2 0,-1 1,1 0,0 0,1 1,-1-1,2 1,-1 0,1-1,1 1,0 0,0 0,0 0,1 0,1 0,0 0,0 0,0 0,1 0,0 0,1-1,0 1,3 5,0-7,0 0,1-1,-1 0,1 0,0 0,0-1,1 0,0 0,0-1,0 0,0 0,1-1,-1 0,1-1,0 0,0 0,0-1,0 0,0 0,0-1,0-1,0 1,0-1,0-1,0 0,-1 0,1-1,0 0,7-3,11-6,0-1,0-1,-1-2,-1 0,-1-2,0 0,-2-2,0 0,-1-2,-1 0,-1-1,-1-1,-1-1,-1-1,-1-1,14-65,-29 89,1 0,-1 1,0-1,-1 0,1 0,0 1,-1-1,1 0,-1 1,0-1,0 1,0-1,0 1,0-1,-1 1,1 0,-1-1,1 1,-1 0,0 0,0 0,0 0,0 1,0-1,0 1,0-1,-1 1,1-1,-1 1,1 0,-1 0,1 1,-4-2,1 2,0-1,-1 1,1 0,0 0,-1 0,1 1,0 0,-1 0,1 0,0 0,0 1,0 0,0 0,0 1,1-1,-1 1,1 0,-1 0,1 1,0-1,0 1,1 0,-1 0,1 0,0 0,0 1,0 0,-8 10,2 1,0 0,1 0,1 1,0 0,1 0,-1 9,3-14,0 0,1 0,1 0,0 1,0-1,1 1,1-1,0 1,1-1,0 1,1-1,0 0,1 1,0-1,1 0,1-1,-1 1,2-1,0 0,0 0,1-1,0 1,4 2,12 5,0-4</inkml:trace>
  <inkml:trace contextRef="#ctx0" brushRef="#br0" timeOffset="495.323">1779 308,'-217'247,"207"-233,21-20,20-18,148-167,-179 192,0 0,0 0,0 0,0-1,0 1,0 0,0 0,0 0,0 0,0 0,0-1,0 1,0 0,1 0,-1 0,0 0,1-1,-1 1,1 0,-1 0,1-1,-1 1,1 0,-1-1,1 1,0-1,-1 1,1-1,0 1,0-1,-1 1,1-1,0 0,0 1,-1-1,1 0,0 0,0 1,0-1,0 0,0 0,-1 0,1 0,0 0,0 0,0 0,0-1,0 1,-1 0,1 0,0-1,0 1,0 0,-1-1,1 1,0-1,0 1,-1-1,1 1,0-1,-1 0,1 1,-1-1,1 0,-1 1,1-1,-1 0,0 0,1 1,-1-1,1 60,-2-47,0 0,2 0,-1 0,2-1,-1 1,1 0,1 0,1-1,2 8,-5-15,0 0,1 0,-1 0,1-1,0 1,0 0,0-1,1 0,-1 0,1 1,-1-1,1-1,0 1,0 0,1-1,-1 1,0-1,1 0,0 0,-1-1,1 1,0-1,0 0,0 1,0-2,0 1,0 0,0-1,0 0,0 0,0 0,0 0,0-1,0 0,0 0,0 0,0 0,0 0,-1-1,2 0,5-8,-1 1,0-2,0 1,-1-1,0-1,-1 1,-1-1,0-1,1-2,37-141,-40 132</inkml:trace>
</inkml:ink>
</file>

<file path=ppt/ink/ink1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28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52,'39'0,"26"-5,8-1,-5 0,-8 1,-15-4,-9 1,-8 1,-7 2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4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53,'-25'23,"1"1,2 0,0 2,2 1,0 0,2 2,1 0,2 1,-1 4,14-31,0 0,0 0,0-1,1 1,-1 1,1-1,0 0,0 0,0 0,0 1,0-1,1 1,0-1,-1 0,1 1,1-1,-1 1,0-1,1 0,0 1,-1-1,1 0,1 0,-1 1,0-1,1 0,-1 0,1 0,0-1,0 1,0 0,1-1,-1 1,1-1,-1 0,1 0,0 0,-1 0,1 0,0 0,0-1,1 0,-1 1,0-1,0 0,2 0,11-3,-1 0,0-1,0-1,0 0,0-1,-1-1,1 0,-1-1,-1 0,0-1,0-1,0 0,-1-1,0 0,-1 0,1-3,-5 8,0 0,0-1,-1 0,0-1,0 1,0-1,-1-1,0 1,0 0,-1-1,0 0,0 0,-1-1,0 1,0-1,-1 1,0-1,-1 0,0 0,0 0,-1 1,0-1,-1 0,1 0,-2 0,1 0,-1 1,-1-1,0 1,0-1,0 1,-1 0,0 0,-5-5,6 8,-1 1,0-1,0 1,0 0,0 1,-1-1,0 1,0-1,0 1,0 1,0-1,0 1,-1 0,1 0,-1 1,0-1,1 1,-1 0,0 1,0-1,1 1,-1 1,0-1,0 1,1 0,-1 0,0 0,1 1,-1 0,1 0,-2 1,-7 9</inkml:trace>
</inkml:ink>
</file>

<file path=ppt/ink/ink1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30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60,'-265'466,"236"-434,29-54,94-135,157-162,-250 318,23-25,-12 50,-37 232,25-254,-2 5,1-1,-1 1,2-1,-1 1,1-1,0 1,0-1,1 1,0-1,0 1,0-1,1 1,0-1,0 0,1 0,-1 0,4 4,-3-9,1 0,-1-1,1 0,-1 1,1-1,-1 0,1-1,-1 1,1 0,-1-1,0 0,1 0,-1 0,0 0,1-1,-1 1,0-1,0 0,0 0,0 0,-1 0,1 0,0-1,-1 1,0-1,1 0,-1 1,0-1,-1 0,1 0,0-1,0 0,16-27,-2-1,0-1,-3 0,0-1,2-17,5-108,-20 147</inkml:trace>
</inkml:ink>
</file>

<file path=ppt/ink/ink1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34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455 831,'-5'-5,"-1"-1,1 1,-1 1,0-1,0 1,-1 0,1 1,-1 0,0 0,0 0,0 1,0 0,-1 0,1 0,0 1,-1 1,1-1,-1 1,0 0,-9 3,-1 1,1 0,1 1,-1 1,1 0,0 1,0 1,1 1,0 0,0 1,1 0,0 1,1 1,1 0,0 1,0 0,-3 7,12-18,-39 70,41-70,0 1,0-1,1 0,-1 0,1 0,0 0,0 0,0 1,0-1,0 0,0 0,0 0,1 1,-1-1,1 0,-1 0,1 0,0 0,0 0,0 0,0 0,0 0,1-1,-1 1,1 0,-1-1,1 1,-1-1,1 1,0-1,0 0,-1 0,1 0,0 0,2 1,5 1,0-1,0 0,0 0,1-1,-1 0,0-1,0 0,1 0,-1-1,0 0,0-1,0 0,0 0,0-1,0 0,0-1,-1 0,140-81,-47 13,-101 71,1 0,0 1,0-1,0 1,-1-1,1 1,0-1,0 1,0 0,0-1,0 1,0 0,0 0,0-1,0 1,0 0,0 0,0 0,0 0,0 1,0-1,0 0,0 0,0 0,0 1,0-1,0 1,-1-1,1 1,0-1,0 1,0-1,0 1,-1 0,1-1,0 1,-1 0,1 0,0-1,-1 1,1 0,-1 0,0 0,1 0,-1 0,1 0,-1 0,0 0,0 0,0 0,0 0,4 58,-4-51,17 81,-15-87,-1 0,0 0,1 0,-1 0,1 0,-1 0,1-1,0 1,0-1,0 1,0-1,0 1,0-1,0 0,1 0,-1 0,0 0,1-1,-1 1,0-1,1 1,-1-1,1 0,-1 0,1 0,-1 0,1 0,-1 0,0-1,1 1,-1-1,1 0,-1 0,0 0,2-1,6-3,-1-1,1-1,-1 1,0-2,-1 1,1-1,-1 0,-1-1,0 0,0 0,0-2,23-26,-6 10,0-1,-2-1,-1-1,-2-1,0-1,-3 0,0-2,-2 0,-2 0,-1-1,3-23,3-39,-5-1,-4-1,-5-1,-6 80,-4 26,-6 32,-6 180,10-149,2 0,4 0,3 1,3 10,9-21,-2 41,-14-88</inkml:trace>
  <inkml:trace contextRef="#ctx0" brushRef="#br0" timeOffset="201.651">567 548,'43'5,"34"2,13-6,-4-3,-7 0,-12-1,-7 1,-10 0,-9-4,-6-1,-4 1,-7 1</inkml:trace>
  <inkml:trace contextRef="#ctx0" brushRef="#br0" timeOffset="501.302">1357 521,'-4'43,"1"0,3 0,1 1,2-1,9 43,16-13,-27-71,0-1,-1 1,1-1,0 1,0-1,1 0,-1 1,0-1,0 0,1 0,-1 0,0 0,1 0,-1 0,1 0,-1 0,1 0,0-1,-1 1,1-1,0 1,-1-1,1 0,0 0,0 0,-1 0,1 0,0 0,0 0,-1 0,1-1,0 1,-1-1,1 1,0-1,-1 0,1 1,-1-1,1 0,-1 0,1-1,6-5,0-1,-1-1,0 1,0-1,-1 0,0-1,-1 0,0 0,3-7,9-18,77-124,-81 136,-2 3</inkml:trace>
  <inkml:trace contextRef="#ctx0" brushRef="#br0" timeOffset="886.5">1724 944,'31'-118,"-26"91,2-1,0 1,2 0,1 0,1 1,6-7,-9 18,2 1,0 0,0 1,1 0,1 1,0 0,0 1,1 0,1 1,0 0,0 1,2 1,8-3</inkml:trace>
  <inkml:trace contextRef="#ctx0" brushRef="#br0" timeOffset="4086.413">2515 605,'-3'-4,"-1"1,1 0,-1 1,0-1,0 0,0 1,0 0,0 0,0 0,0 0,-1 1,1 0,-1 0,1 0,-1 0,1 1,-1 0,0 0,1 0,-1 0,1 1,-1-1,1 1,-1 1,1-1,-1 0,1 1,0 0,0 0,-4 3,-18 10,1 2,0 1,1 1,1 1,1 1,1 1,-9 12,25-29,-45 79,50-82,-1 1,0-1,1 0,0 0,0 1,0-1,0 0,0 1,0-1,0 0,1 0,-1 1,1-1,-1 0,1 0,0 0,0 0,0 0,0 0,1 0,-1 0,0 0,1 0,-1-1,1 1,0 0,0-1,-1 0,1 1,0-1,0 0,0 0,0 0,1 0,-1 0,0-1,0 1,0-1,1 1,1-1,9 1,0-1,0 0,0-2,0 1,0-1,0-1,0 0,-1-1,0-1,1 1,-1-2,-1 0,6-3,10-6,0 0,-1-2,0 0,-1-2,-2-1,18-18,-20 33,-18 36,-2-18,-2-8,2 0,-1 0,0 0,1 0,0 0,0 0,1 0,-1-1,1 1,0 0,1-1,-1 1,1-1,-1 0,1 0,1 0,-1 0,0 0,1-1,0 0,0 1,0-1,0-1,0 1,1-1,-1 1,1-1,0 0,-1-1,1 1,0-1,0 0,0-1,0 1,0-1,0 0,0 0,0 0,2-1,11-5,0 0,0-2,-1 0,-1-1,1-1,-1 0,-1-1,0-1,-1 0,0-1,-1 0,0-1,-1-1,2-4,-13 18,18-20,-2-1,0-1,-1-1,-2 0,0-1,-2 0,0-1,-2 0,-1-1,-1 0,-1-1,-2 1,-1-1,1-26,-3 33,0 1,-2-1,-1 1,0 0,-1-1,-2 1,0 0,-1 0,0 1,-2-1,-1 1,-8-17,15 34,0 0,0 0,0 0,0 0,0 1,0-1,-1 0,1 0,0 1,-1-1,0 1,1-1,-1 1,0 0,1-1,-1 1,0 0,0 0,0 1,0-1,0 0,0 0,-1 1,1 0,0-1,0 1,0 0,0 0,-1 0,1 0,0 0,0 1,0-1,0 1,0-1,0 1,0 0,0 0,0 0,0 0,0 0,0 0,0 0,1 1,-1-1,0 1,1-1,0 1,-1 0,1 0,0-1,0 1,0 0,0 0,-1 2,-7 15,1 1,1 0,1 0,1 1,0 0,2 0,0 4,-2 21,2 1,2 0,3 1,1-2,2 1,3 0,1-1,3-1,1 0,3 0,1-1,2-1,2-1,2-1,2-1,28 35,56 54,-96-119</inkml:trace>
</inkml:ink>
</file>

<file path=ppt/ink/ink1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41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 13,'-16'-4,"1"1,-1 0,0 1,0 1,0 1,0 0,0 1,0 1,0 1,0 0,1 1,-1 0,1 1,0 1,1 0,-1 2,1-1,0 2,1-1,0 2,-11 10,-11 12,1 1,2 2,2 1,-11 17,38-48,-1 0,2 0,-1 1,0-1,1 1,0-1,0 1,1 0,0 0,0-1,0 1,1 0,-1 0,2 0,-1 0,0 0,1 0,0 0,1 0,-1-1,1 1,0 0,1-1,-1 1,1-1,0 0,0 0,1 0,0-1,-1 1,1-1,1 0,-1 0,1 0,1 1,13 4,0-2,1 0,0 0,0-2,1-1,-1 0,1-2,0 0,0-1,0-1,-1-1,1-1,0-1,-1-1,1-1,19-6,96-34,-118 37</inkml:trace>
</inkml:ink>
</file>

<file path=ppt/ink/ink1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41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1,'0'24,"0"13,0-1</inkml:trace>
</inkml:ink>
</file>

<file path=ppt/ink/ink1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41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1,'-4'0,"7"14,4 5</inkml:trace>
</inkml:ink>
</file>

<file path=ppt/ink/ink1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45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84 378,'24'-23,"207"-231,-229 251,4-4,0 0,-1 0,0-1,-1 0,1 1,-2-1,1-1,-1 1,0 0,-1-1,1-3,-15 41,6 17,3 1,1 0,2 0,3 0,1-1,3 1,1-1,10 26,15 116,-25-129,-4 0,-2 1,-2-1,-3 0,-10 54,8-86,-1 0,0-1,-3 0,0-1,-1 0,-1 0,-2-1,0-1,-2 0,0-1,-2 0,0-1,-1-1,-2 0,12-14,0 1,-1-1,0-1,0 0,0 0,-1-1,1 0,-1 0,0-1,0 0,-1-1,1 0,0-1,-6 0,12-1,0 0,0 0,0 0,0 0,-1-1,1 1,0-1,0 0,0 0,1-1,-1 1,0-1,0 0,1 0,-1 0,1-1,0 1,-1-1,1 0,0 0,1 0,-1 0,0 0,1 0,0-1,0 1,0-1,0 0,0 0,1 0,0 1,0-1,0 0,0-1,1 1,-1-4,2-12,0 0,1-1,2 1,0 0,1 0,0 1,2-1,1 1,0 1,10-16,3-1,1 1,2 1,1 1,2 1,1 1,1 2,24-18,0 4,2 1,1 3,3 3,20-9,-24 22,-31 15</inkml:trace>
  <inkml:trace contextRef="#ctx0" brushRef="#br0" timeOffset="366.359">846 971,'-2'-1,"0"0,0 0,1 0,-1 0,1-1,-1 1,1-1,-1 1,1-1,0 1,0-1,0 0,0 0,0 1,0-1,0 0,0 0,1 0,-1 0,1 0,0 0,-1 0,1 0,0 0,0 0,0-1,1 1,-1 0,0 0,2-20,1 0,1 0,1 0,1 1,1 0,1 0,0 0,2 1,10-16,-13 22,1 0,1 0,0 1,1 1,0 0,1 0,0 1,1 0,0 1,1 0,0 1,10-5,0 8,-4 5</inkml:trace>
  <inkml:trace contextRef="#ctx0" brushRef="#br0" timeOffset="1379.276">1240 774,'21'-11,"-2"-2,1 0,-2-1,0 0,0-2,-2 0,0-1,8-12,-22 28,-1 0,1 0,-1-1,1 1,-1 0,0-1,1 1,-1-1,0 0,0 1,0-1,0 0,-1 1,1-1,0 0,-1 0,1 0,-1 0,0 0,0 0,1 1,-1-1,0 0,-1 0,1 0,0 0,0 0,-1 0,1 0,-1 0,0 1,0-1,1 0,-1 1,0-1,0 0,-1 1,1-1,0 1,0-1,-1 1,1 0,-1 0,1-1,-1 1,0 0,1 0,-1 1,0-1,0 0,1 0,-1 1,-2-1,-9 4,0 0,1 0,-1 1,1 1,0 0,0 1,0 0,1 0,0 2,0-1,1 1,0 1,0 0,1 0,0 1,1 0,0 1,-1 2,3-7,1 1,-1-1,2 1,-1 0,1 0,0 0,0 1,1-1,0 1,0 0,1 0,0 0,1 0,-1 1,2-1,-1 0,1 0,0 1,1-1,0 0,0 0,1 1,0-1,0 0,1-1,0 1,0 0,3 3,0-5,-1 0,1 0,1-1,-1 0,1 0,0 0,0-1,1 0,-1 0,1-1,0 0,0 0,0-1,0 0,0 0,0-1,1 0,-1-1,0 0,1 0,0-1,17-1,1-1,-1-2,0 0,-1-2,1-1,2-2,165-85,-155 75,-1-1,-1-2,-2-2,0-1,-1-1,-2-2,14-18,-21 5,-24 41,0 1,1-1,-1 1,1-1,-1 0,0 1,0-1,1 0,-1 1,0-1,0 0,0 1,0-1,0 0,0 0,0 1,0-1,0 0,0 1,0-1,0 0,0 1,-1-1,1 0,0 1,0-1,-1 0,1 1,0-1,-1 1,1-1,-1 1,1-1,-1 1,1-1,-1 1,1-1,-1 1,0-1,1 1,-1 0,0-1,1 1,-1 0,0 0,1 0,-1-1,0 1,1 0,-1 0,0 0,1 0,-1 0,0 0,0 0,1 1,-1-1,0 0,1 0,-1 0,0 1,1-1,-1 0,1 1,-1-1,-20 8,1 2,0 0,1 0,0 2,0 1,1 0,1 1,-2 3,7-7,0 0,0 2,0-1,1 1,1 1,0 0,0 1,1 0,0 1,9-14,-1 0,1 0,-1 0,1 0,-1 1,1-1,0 0,-1 0,1 0,0 0,0 0,0 0,0 0,0 1,0-1,0 0,0 0,0 0,1 0,-1 0,0 0,1 0,-1 0,1 1,-1-1,1-1,-1 1,1 0,0 0,0 0,-1 0,1 0,0-1,0 1,0 0,0-1,0 1,0 0,0-1,0 1,0-1,0 0,0 1,0-1,0 0,0 0,1 0,-1 1,0-1,0 0,0-1,63 0,-45-5,0 0,-1-2,1 0,-2 0,1-2,-1 0,0-1,8-9,40-23,-65 42,1 1,-1-1,1 0,-1 0,1 0,0 0,-1 1,1-1,0 0,0 1,0-1,0 1,-1-1,1 1,0-1,0 1,0-1,0 1,0 0,0 0,0-1,0 1,0 0,0 0,0 0,0 0,0 0,0 0,0 1,0-1,0 0,0 0,0 1,0-1,0 0,0 1,0-1,0 1,0 0,-1-1,1 1,0-1,0 1,-1 0,1 0,0 0,-1-1,1 1,-1 0,1 0,-1 0,1 0,-1 0,0 0,1 0,-1 0,0 0,0 0,0 0,0 0,0 0,0 0,0 0,0 0,0 0,0 0,-64 162,40-109,3 1,2 1,2 0,3 2,3-1,2 2,3-1,1 12,8 95,-3-163,0 1,0 0,0-1,0 1,0-1,1 1,-1-1,1 1,0-1,0 1,0-1,0 0,0 1,0-1,1 0,-1 0,1 0,-1 0,1 0,0 0,0 0,0 0,0-1,0 1,0-1,0 0,0 1,1-1,0 0,-3-40,-7 22,-1 1,0 0,-1 1,-1 0,-1 0,0 1,0 1,-2 0,0 0,0 1,-1 1,0 0,-11-5,-44-41,6-20,64 74,0-1,0 1,0 0,1 0,0 0,0 0,-1 1,2-1,-1 0,0 1,0-1,1 1,-1 0,1 0,0 0,0 0,0 0,0 1,0-1,0 1,0 0,0 0,1 0,-1 0,0 1,1-1,-1 1,0 0,1 0,-1 0,1 0,-4 0,72-16,-1-3,-1-4,32-15,-74 27</inkml:trace>
  <inkml:trace contextRef="#ctx0" brushRef="#br0" timeOffset="1664.061">2285 661,'3'17,"0"0,2-1,0 0,1 0,1 0,0 0,1-1,1 0,0-1,1 0,1 0,0-1,0-1,2 0,6 5,-11-15,1 0,0-1,0 0,0 0,0-1,0-1,0 1,0-1,-1-1,1 0,0 0,-1 0,1-1,-1-1,0 1,0-1,0-1,0 0,-1 0,0 0,0-1,0 0,0-1,-2 4,16-11,0-1,-2-1,0-1,0 0,-2-1,0-1,-1-1,-1-1,-1 0,-1 0,8-18,-7-17,-11 31</inkml:trace>
  <inkml:trace contextRef="#ctx0" brushRef="#br0" timeOffset="2283.877">2991 689,'27'0,"1"-1,-1 0,0-3,0 0,0-1,0-2,-1-1,16-7,-40 15,1-1,0 0,-1 1,1-1,-1 0,1 0,-1-1,0 1,0 0,1-1,-1 0,0 1,0-1,0 0,-1 0,1 0,0 0,-1 0,1 0,-1-1,0 1,0 0,0-1,0 1,0-1,0 0,-1 1,1-1,-1 1,0-1,1 0,-1 1,-1-1,1 0,0 1,-1-1,1 1,-1-1,0 0,0 1,0 0,0-1,0 1,0-1,-1 1,1 0,-1 0,1 0,-1 0,0 0,0 0,0 1,0-1,0 0,-1 1,-5-2,-1 0,1 1,-1 0,1 1,-1 0,0 0,1 1,-1 0,0 0,1 1,-1 0,0 1,1 0,-1 0,1 1,0 0,0 0,0 1,0 0,1 0,-1 1,1 0,0 0,1 1,-1 0,1 0,0 1,1 0,-1-1,1 2,1-1,-1 1,1-1,1 1,-1 1,1 1,-1-3,1 0,0 0,0 0,1 0,0 0,0 0,0 1,1-1,0 1,1-1,0 1,0-1,0 1,1 0,1-1,-1 0,1 1,0-1,0 0,1 0,0 0,1 0,-1-1,1 1,0-1,1 0,0 0,0 0,0-1,0 0,1 0,0 0,0 0,0-1,1 0,0-1,1 2,7-1,0 0,0-1,1-1,-1 0,0-1,1 0,-1-1,1-1,-1-1,1 0,-1-1,0-1,0 0,-1-1,1 0,-1-1,0-1,9-6,-4-1</inkml:trace>
  <inkml:trace contextRef="#ctx0" brushRef="#br0" timeOffset="2681.787">3471 802,'204'-275,"-204"274,0 1,0-1,0 1,0-1,0 1,0-1,1 1,-1-1,0 1,0-1,0 1,1-1,-1 1,0-1,0 1,1-1,-1 1,0 0,1-1,-1 1,1-1,-1 1,0 0,1-1,-1 1,1 0,-1 0,1-1,-1 1,1 0,-1 0,1 0,-1 0,1 0,-1 0,1 0,-1 0,1 0,0 0,-1 0,1 0,-1 0,1 0,-1 0,1 0,-1 0,1 1,-1-1,1 0,-1 0,1 1,-1-1,0 0,1 1,-1-1,1 1,-1-1,0 0,1 1,-1-1,0 1,0-1,1 1,-1-1,0 1,2 38,-2-33,14 110,-13-112,0-1,1 1,-1-1,1 0,0 1,0-1,1 0,-1 0,0-1,1 1,0 0,0-1,0 1,0-1,0 0,0 0,0 0,1-1,-1 1,1-1,-1 0,1 0,-1 0,1 0,0-1,0 1,-1-1,1 0,0 0,0 0,8-3,-1-1,1 1,-1-2,0 0,0 0,-1-1,1 0,-1-1,-1 0,1-1,-1 0,-1 0,1-1,-1 0,-1 0,0-1,3-5,30-30,18-11,-41 43</inkml:trace>
  <inkml:trace contextRef="#ctx0" brushRef="#br0" timeOffset="2933.761">4345 435,'-38'24,"-23"18,0 6,9-1,14-2,14-5,15-4,15-9,10-8,8-3,4-4,7-4,3-4,-1-7,-2-2,-1-2,-8 2</inkml:trace>
  <inkml:trace contextRef="#ctx0" brushRef="#br0" timeOffset="3297.697">4570 605,'22'3,"-1"-1,0 0,1-1,-1-2,1 0,-1-1,0-1,1-1,-2-1,1-1,0-1,-1 0,15-9,-21 8,-1-1,0 0,0-1,-1 0,0-1,-1 0,0-1,0 0,-2-1,0 0,0 0,5-13,-12 24,-1-1,1 1,-1-1,0 0,0 1,0-1,0 0,0 0,0 0,-1 1,1-1,-1 0,0 0,0 0,0 0,-1 0,1 0,-1 0,1 0,-1 1,0-1,0 0,0 0,0 1,-1-1,1 1,-1-1,0 1,1-1,-1 1,0 0,0 0,-1 0,1 0,0 0,-1 1,1-1,-1 1,1-1,-1 1,0 0,1 0,-1 0,0 0,0 1,0-1,0 1,0 0,0 0,0 0,0 0,-1 0,-13 5,1 1,0 0,0 1,1 1,0 0,0 1,1 1,0 0,0 1,1 1,1 0,0 0,1 1,0 1,-7 11,7-10,0 1,1 1,1 0,1 0,0 1,1 0,1 0,1 1,-2 9,6-20,0-1,0 1,0 0,1 0,0-1,0 1,1 0,0 0,1-1,-1 1,1-1,1 1,0-1,0 0,0 0,1 0,0 0,0-1,0 0,1 1,0-1,1-1,-1 1,5 3,9 5,1-1,0 0,0-2,1 0,0-2,1 0,0-1,1-1,0-1,0-1,0-1,0-2,1 0,8-1,24-11,-32 3</inkml:trace>
</inkml:ink>
</file>

<file path=ppt/ink/ink1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4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1 509,'1'18,"0"0,2-1,0 1,1-1,1 0,0 0,1 0,1-1,1 0,0 0,1 0,0-2,2 1,9 11,-16-23,-1 1,1 0,0-1,1 1,-1-1,1 0,-1-1,1 1,0-1,0 0,0 0,0 0,0-1,0 0,0 0,1 0,-1-1,0 1,1-1,-1-1,0 1,1-1,-1 0,0 0,0 0,0-1,0 0,0 0,0 0,0 0,0-1,-1 0,3-1,9-8,0 0,0-1,-2 0,1-1,-2-1,0 0,-1-1,4-5,-16 20,0 0,0 0,0 0,0 0,0 0,1 0,-1 0,0 0,1 0,-1 1,1-1,-1 0,1 0,-1 0,1 0,0 0,-1 1,1-1,0 0,0 1,-1-1,1 0,0 1,0-1,0 1,0-1,0 1,0 0,0-1,0 1,0 0,0 0,0 0,0 0,0 0,0 0,0 0,0 0,0 0,0 0,0 0,0 0,0 1,0-1,0 1,0-1,-1 0,1 1,0 0,0-1,0 1,0-1,-1 1,1 0,17 32,-16-26,2 0,-1 0,1-1,0 1,0-1,1 0,-1 0,1 0,1-1,-1 0,6 4,-4-4,0 0,1-1,-1 0,1 0,0-1,0 0,0 0,1-1,-1 0,0-1,1 1,-1-2,1 1,0-1,-1-1,1 1,-1-1,1-1,-1 0,0 0,0 0,1-1,-2 0,1-1,0 0,3-2,20-14,0-1,-2-1,0-1,-2-2,0-1,-2 0,-1-2,-2-1,0-1,-2-1,-1-1,-2 0,0-3,-10 14,0-1,-2-1,0 1,-2-1,0 1,-1-1,-2 0,0 0,-3-16,2 30,-1 0,1 1,-1-1,-1 1,0 0,0 0,0 0,-1 0,0 0,-1 1,-4-6,7 10,1 1,-1-1,0 1,-1 0,1 0,0 0,-1 0,1 0,-1 1,1-1,-1 1,0-1,0 1,0 0,1 0,-1 0,0 1,0-1,0 1,-1-1,1 1,0 0,0 0,0 1,0-1,0 0,0 1,0 0,0 0,0 0,0 0,1 0,-1 1,-1 0,-9 7,1 1,1 0,0 1,1 0,-1 1,2 0,0 0,1 1,0 1,1-1,0 1,1 0,0 0,2 1,-1 0,2 0,0 0,1 0,0 1,-2 4,1 1,1-1,1 0,1 1,0 0,2-1,0 0,1 1,1-1,1 0,1-1,1 1,0-1,2 0,0-1,1 0,1 0,9 11,-12-18,0 0,1-1,0 0,0-1,1 1,1-2,-1 1,1-2,1 1,0-2,0 1,0-2,0 1,1-2,0 0,0 0,0-1,1-1,-1 0,0-1,1 0,-1-1,1-1,12-2,-8-4</inkml:trace>
  <inkml:trace contextRef="#ctx0" brushRef="#br0" timeOffset="681.207">1554 396,'-37'23,"2"2,0 1,2 1,1 2,1 1,-13 19,41-46,-1 0,1 0,0 1,0-1,0 1,1 0,-1 0,1 0,0 0,0 0,0 1,1-1,-1 1,1-1,0 1,0-1,1 1,-1-1,1 1,0 0,0-1,1 1,0 0,-1-1,1 1,1-1,-1 1,1-1,0 0,0 1,0-1,0 0,1 0,-1 0,1-1,0 1,1-1,-1 0,0 1,1-1,0-1,2 3,1-2,0-1,1 1,-1-1,1 0,-1-1,1 0,-1 0,1 0,0-1,0-1,-1 1,1-1,-1 0,1-1,-1 0,1 0,-1 0,0-1,0 0,0-1,0 0,-1 0,4-2,6-5,-1-1,0-1,-1 0,0-1,-1 0,-1-1,0 0,8-15,49-80,-73 116,1 0,0 1,0 0,0-1,1 1,0 0,0 0,1 0,0 0,0 1,1-1,0 0,0 0,1 0,-1 1,2-1,-1 0,1 0,0 0,0-1,1 1,0 0,0-1,1 0,0 1,0-1,0-1,1 1,-1-1,2 0,-1 0,0 0,1 0,0-1,0 0,0-1,0 1,1-1,2 1,5-1,0-1,0 0,0-1,1 0,-1-1,0 0,0-2,1 1,-1-2,0 0,-1-1,1 0,-1-1,1 0,-1-1,-1-1,1 0,-1-1,-1 0,3-2,7-4,0-1,-1-1,0 0,-2-2,0 0,-1-1,-1-1,0 0,-2-1,0-1,41-110,-54 127,0 1,0 0,0 0,-1 0,0 0,0-1,0 1,0 0,0 0,-1-1,0 1,0 0,0 0,0 0,-1 0,0 0,0 0,0 1,0-1,0 1,-1-1,1 1,-1 0,0 0,0 0,0 0,-1 0,1 1,0-1,-1 1,0 0,0 0,-3 1,1 1,-1-1,0 1,1 0,-1 1,0 0,1 0,-1 0,0 1,1 0,0 0,-1 1,1-1,0 1,1 1,-1-1,0 1,1 0,0 0,0 1,0 0,0-1,1 2,0-1,0 0,0 1,1 0,0 0,-3 6,3-8,0 1,1-1,-1 1,1 0,0-1,0 1,0 0,1 0,0 1,0-1,0 0,1 0,-1 0,1 1,0-1,1 0,-1 0,1 1,0-1,1 0,-1 0,1 0,0 0,0 0,1-1,-1 1,1-1,0 1,0-1,1 0,-1 0,1 0,2 1,118 67,-115-70,0 0,0 1,0 1,-1 0,1 0,-1 0,0 1,0 0,0 1,-1 0,0 0,0 0,0 1,-1 0,0 1,0-1,-1 1,0 0,-1 0,1 1,-2-1,1 1,-1 0,1 6,0 42,-5-32</inkml:trace>
</inkml:ink>
</file>

<file path=ppt/ink/ink1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42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0 505,'10'-34,"12"-25,3-12,1 1,2 7,-4 10,-2 9,1 13,-4 5,0 9,-3 1,-1 4,4 4,-3 8,2 4,-3 6,-4 2</inkml:trace>
  <inkml:trace contextRef="#ctx0" brushRef="#br0" timeOffset="334.584">734 25,'-6'3,"-11"2,0 0,0 2,1 0,0 0,1 2,-1 0,2 1,-1 0,1 1,1 1,0 0,1 1,0 0,1 1,1 0,0 1,-2 5,10-16,1 0,0 1,0-1,1 1,-1-1,1 1,0-1,0 1,0-1,1 1,-1-1,1 1,0-1,1 0,-1 1,1-1,0 0,0 0,0 0,0 0,1 0,0-1,-1 1,1-1,1 0,-1 0,0 0,1 0,-1 0,1-1,0 1,2 0,6 4,2-1,-1 0,1-1,-1 0,1-1,1-1,-1 0,0 0,10-1,2 0,0-2,1 0,-1-2,0-1,0-1,0-1,1-1,-8 0</inkml:trace>
</inkml:ink>
</file>

<file path=ppt/ink/ink1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5:00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593 136,'-32'33,"2"1,1 1,2 2,2 1,1 1,2 0,1 2,0 6,-21 120,39-160,1-1,1 1,-1 0,1 0,0 0,0 0,1 0,0 0,1 0,-1 0,1 0,1 0,-1 0,1 0,0 0,1-1,-1 1,1-1,1 0,-1 0,1 0,0 0,1 0,-1-1,1 0,0 0,4 3,-3-4,-1 0,1-1,0 1,0-1,0-1,1 1,-1-1,0 0,1-1,0 1,-1-1,1-1,0 1,0-1,-1 0,1-1,0 1,-1-2,1 1,0 0,-1-1,1-1,-1 1,3-2,2-1,-1 2,0-1,0 0,-1-1,0 0,0 0,0-1,-1 0,0-1,0 0,0 0,-1 0,3-4,-5-7,-4 1</inkml:trace>
  <inkml:trace contextRef="#ctx0" brushRef="#br0" timeOffset="499.014">1 136,'252'-88,"-73"42,-167 45,0 1,0 0,0 1,-1 0,1 1,0 0,0 1,-1 0,1 1,-1 0,0 1,0 0,-1 1,0 0,0 1,8 6,89 41,-102-52,1-1,-1-1,1 1,-1-1,1 0,-1 0,1 0,-1-1,1 0,-1 0,0-1,1 1,-1-1,0 0,0 0,0-1,0 0,-1 0,1 0,-1 0,1-1,-1 1,0-1,-1 0,4-5,7-8</inkml:trace>
  <inkml:trace contextRef="#ctx0" brushRef="#br0" timeOffset="1118.242">903 757,'-130'164,"109"-122,36-52,120-156,18-1,-153 166,0 1,0 0,0-1,0 1,0-1,1 1,-1 0,0-1,0 1,1-1,-1 1,0 0,1-1,-1 1,0 0,1 0,-1-1,0 1,1 0,-1 0,0-1,1 1,-1 0,1 0,-1 0,1 0,-1 0,0 0,1 0,-1 0,1 0,-1 0,1 0,-1 0,1 0,-1 0,0 0,1 0,-1 0,1 0,-1 1,0-1,1 0,-1 0,1 0,-1 1,0-1,1 0,-1 1,0-1,1 0,-1 1,0-1,0 0,1 1,-1-1,0 1,0-1,0 0,0 1,1-1,-1 1,0-1,0 1,0-1,0 0,0 1,1 36,-1-30,0 15,-2-15,1 0,0 0,0 0,1 0,0 0,0 0,0 0,1 0,0 0,1 0,-1 0,1 0,1-1,-1 1,1 0,0-1,1 0,0 0,0 0,0 0,0-1,1 1,0-1,0 0,1-1,1 2,-1-6,1 1,0-1,0-1,0 1,0-1,0-1,0 1,-1-1,1 0,-1 0,1-1,-1 0,0 0,0-1,0 1,0-1,-1 0,0-1,1 0,-2 0,4-3,106-140,-86 82,-20 50</inkml:trace>
</inkml:ink>
</file>

<file path=ppt/ink/ink1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5:03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29,'38'-4,"23"-3,10 1,-2 2,-8 0,-9 2,-5 1,-4 1,-6 0,-4 0,-2 0,-3 0,0 0,-1 1,-5-1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5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148 626,'-20'25,"2"0,1 1,0 1,2 1,1 0,2 1,1 0,-6 24,16-51,0-1,0 1,0 0,1 0,-1 0,1 0,-1 0,1-1,0 1,-1 0,1 0,0 0,0 0,1 0,-1 0,0 0,1 0,-1 0,1 0,-1 0,1-1,0 1,0 0,0 0,0-1,0 1,0-1,0 1,1-1,-1 1,1-1,-1 0,1 0,-1 1,1-1,0 0,-1 0,1-1,0 1,0 0,0-1,-1 1,1-1,0 1,0-1,0 0,0 0,0 0,0 0,0 0,0 0,2-1,15-6,0 0,-1-1,1-2,-1 0,-1 0,0-2,-1 0,0-1,-1 0,0-1,-1-1,-1-1,6-7,25-36,-3-3,-3-1,-2-1,1-12,-25 56,-1 0,-1-1,-1 0,-1 0,-1-1,-1 0,-1 0,-1-1,0 0,-2 1,-1-1,-1 0,0 0,-2 0,-1 0,-1 1,-1-2,3 19,0 1,0 0,-1 0,1-1,-1 1,0 1,0-1,-1 0,1 1,-1 0,0 0,1 0,-1 0,-1 0,1 1,0 0,-1 0,1 0,-1 0,1 1,-1 0,0 0,0 0,1 0,-1 1,0 0,0 0,0 0,0 0,0 1,1 0,-1 0,0 0,1 1,-1 0,0 0,1 0,0 0,0 0,-1 1,2 0,-1 0,0 0,-1 2,-14 9,1 1,1 1,0 1,1 0,1 1,0 1,2 0,0 1,1 0,1 1,1 0,1 1,1 0,1 1,0-1,2 1,1 1,1-1,1 0,1 1,1 0,1 8,3-12,1-1,1 0,1 0,1 0,0-1,1-1,1 1,1-1,0-1,1 0,1-1,0 0,1-1,1 0,0-1,1-1,0-1,1 0,1-1,-1-1,1 0,1-1,-1-2,1 1,1-2,-1-1,1 0,0-2,-1 0,10-1,12 1,-6-3</inkml:trace>
</inkml:ink>
</file>

<file path=ppt/ink/ink1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5:03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86,'38'0,"42"-5,12-6,0-1,-11 1,-10 2,-12-1,-11 0,-9 3,-6 1,-5 3,-11 1,-8 7,-7 1</inkml:trace>
</inkml:ink>
</file>

<file path=ppt/ink/ink1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5:04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26,'43'5,"29"-3,12-3,-4 0,-11 0,-11-1,-12 1,-4-4,-4-2,-4 1,-3 1,-6 2</inkml:trace>
</inkml:ink>
</file>

<file path=ppt/ink/ink1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5:06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299 597,'-194'373,"99"-187,85-183,20-26,95-141,88-188,-176 307,-17 87,-7-9,1 0,1 0,2 1,1-1,3 22,-1-45,1 1,0-1,0 0,2 0,-1 0,1 0,0 0,1-1,0 1,1-1,0 0,0 0,1-1,0 0,0 0,1 0,0-1,1 0,-1 0,7 4,-11-9,1-1,-1 1,0-1,1 0,-1 1,1-1,-1-1,1 1,0-1,-1 1,1-1,0 0,0 0,-1-1,1 1,0-1,-1 0,1 1,-1-2,1 1,-1 0,1-1,-1 0,0 1,0-1,0-1,0 1,1-1,71-79,-55 50,0-1,-3-1,0 0,-2-1,-2-1,-2 0,-1-1,-1 0,1-21,-9 55,-1-1,1 1,-1-1,0 1,1-1,-2 0,1 1,0-1,-1 1,0-1,1 1,-1-1,-1 1,1-1,0 1,-1 0,0 0,0-1,-11-8</inkml:trace>
  <inkml:trace contextRef="#ctx0" brushRef="#br0" timeOffset="798.038">1286 624,'-70'44,"2"2,1 3,-3 8,42-34,1 1,1 1,1 1,1 1,2 2,-10 15,29-41,1-1,0 1,-1 0,1 0,0 0,0 0,0 0,1 0,-1 0,1 1,0-1,0 1,0-1,0 1,1-1,-1 1,1 0,0-1,0 1,0-1,0 1,1 0,0-1,-1 1,1-1,1 1,-1-1,0 0,1 1,0-1,-1 0,1 0,1 0,-1 0,0 0,1-1,-1 1,1-1,0 0,0 1,0-1,0 0,0-1,0 1,1-1,-1 1,0-1,3 0,3-2,0 0,0-1,0 0,0-1,0 0,-1 0,1-1,-1 0,0-1,0 1,0-2,0 1,-1-1,0 0,0-1,14-9,13-9,-1-1,-1-1,-1-2,-2-1,24-31,23-41,-60 94,-16 40,-1-23,12 140,-10-143,1 0,0 0,1 0,-1 0,1-1,0 1,0-1,1 0,0 0,0 0,0-1,0 1,1-1,-1 0,1 0,0 0,0-1,1 0,-1 0,1 0,0-1,-1 0,2 0,0 0,0-1,0 0,0 0,0-1,0 1,0-2,0 1,-1-1,1 0,0 0,0-1,0 0,-1 0,1-1,-1 0,0 0,0 0,0-1,0 0,0 0,3-4,104-110,-108 111,23-32,-2-1,-2-1,-1-2,-2 0,-2-1,-3-1,-1-1,-2 0,-2-1,-2 0,-2-1,-2 0,-3 0,-1 0,-6-38,-21-16,25 99,-1 1,1-1,0 0,-1 1,1-1,-1 1,0 0,0-1,0 1,0 0,0 0,0 0,0 1,-1-1,1 0,-1 1,1 0,-1-1,0 1,0 0,1 0,-1 1,0-1,0 0,0 1,0 0,0 0,0 0,0 0,0 0,1 0,-1 1,-3 0,-1 5,0 0,0 1,1 0,0 0,0 0,0 1,1-1,0 1,1 1,0-1,0 0,1 1,0 0,0 0,1 0,0 0,1 0,0 1,0-1,1 3,-3 47,2 1,3-1,2 1,3-1,2-1,4 1,1-2,7 13,-19-63,73 195,-75-202,-1 0,1 0,-1-1,1 1,-1 0,1 0,-1 0,1 0,-1 0,1 0,-1 0,1 0,-1 0,0 0,1 0,-1 0,1 0,-1 1,1-1,-1 0,1 0,-1 1,1-1,-1 0,1 0,0 1,-1-1,1 1,-1-1,1 0,0 1,-1-1,1 1,0-1,-1 1,1-1,0 1,0-1,0 1,-1-1,1 1,0-1,0 1,0-1,0 1,0 0,0-1,0 1,0-1,0 1,0-1,0 1,1-1,-1 1,0-1,0 1,1-1,-1 1,0-1,0 1,1-1,-1 1,0-1,1 0,-1 1,1-1,-42-25,38 23,-17-12,2 2</inkml:trace>
  <inkml:trace contextRef="#ctx0" brushRef="#br0" timeOffset="1014.449">1428 540,'44'-5,"23"-1,10 0,-3 1,-5 2,-9 1,-6 1,-6 0,-3 1,-3 0,-5 1,-3-1,-3 0,-2 0,-1 0,-5 0</inkml:trace>
  <inkml:trace contextRef="#ctx0" brushRef="#br0" timeOffset="1699.86">2133 624,'0'25,"1"0,1 0,2-1,0 1,1-1,2 0,0 0,1-1,2 0,2 2,-10-21,0 0,1 0,-1-1,1 1,0-1,0 0,1 0,-1 0,0 0,1-1,0 1,0-1,0 0,0 0,0 0,0 0,0-1,0 0,1 0,-1 0,0 0,1-1,-1 0,1 0,-1 0,1 0,-1-1,0 1,1-1,-1 0,0-1,1 1,-1-1,2-1,8-2,-1-2,0 1,0-2,0 0,-1 0,-1-1,1 0,-2-1,1-1,-1 0,76-138,-86 149,0 0,0 1,0-1,0 0,0 1,0-1,0 0,0 0,0 1,0-1,0 0,0 1,0-1,0 0,0 0,0 1,0-1,0 0,1 0,-1 1,0-1,0 0,0 0,1 0,-1 1,0-1,0 0,0 0,1 0,-1 0,0 1,0-1,1 0,-1 0,0 0,0 0,1 0,-1 0,0 0,1 0,-1 0,0 0,0 0,1 0,-1 0,0 0,1 0,-1 0,0 0,0 0,1 0,-1 0,0-1,0 1,1 0,-1 0,0 0,0 0,1-1,-1 1,0 0,2 29,-2-27,-1 5,1 0,1 1,-1-1,1 0,1 1,-1-1,1 0,0 0,1 0,0 0,0-1,0 1,1-1,0 0,0 0,1 0,-1 0,1-1,1 0,-1 0,1 0,-1 0,2-1,-1 0,0-1,1 1,-1-1,1 0,0-1,0 0,7 2,-3-4,0 0,1 0,-1-1,0-1,0 0,0 0,0-1,0 0,0-1,-1-1,1 0,-1 0,0 0,-1-2,0 1,0-1,0 0,-1-1,2-2,15-9,-3 0,-1-2,-1 0,-1-1,-1-1,-1-1,12-23,-9 16,-11 21,-2-1,1 1,-1-1,-1-1,0 0,0 1,-1-2,-1 1,0 0,-1-1,0 0,-1 0,0 0,-1 0,-1 0,0 0,0 0,-2 0,1 0,-2 0,0 0,0 1,-4-8,5 17,0 0,0 0,-1 0,1 1,-1-1,0 1,0-1,0 1,0 0,0 0,0 1,-1-1,1 0,-1 1,1 0,-1 0,1 0,-1 0,0 1,1-1,-1 1,0 0,0 0,1 0,-1 1,0-1,1 1,-1 0,0 0,1 0,-1 1,1-1,-1 1,-102 71,100-68,-1 0,1 1,0-1,1 1,-1 0,1 1,1 0,-1-1,1 1,0 1,0-1,1 0,0 1,1 0,-1 0,2 0,-1 0,1 0,0 0,0 0,2 8,2-11,2 1,-1-1,1-1,-1 1,1-1,1 0,-1 0,0 0,1 0,0-1,0 0,0-1,0 1,0-1,1 0,-1-1,1 1,-1-1,1-1,0 1,2-1,77 4,-69-5,0 1,-1 1,1 0,0 1,-1 1,0 1,0 0,0 1,0 0,10 7,-20-6,-1 1,-1-1,1 1,-1 0,0 1,-1-1,0 1,0-1,-1 1,1 0,-2 0,1 0,-1 0,0 0,-1 1,0-1,0 0,-1 0,0 0,-1 0,1 0,-2 0,1 0,-1 0,-3 6,-7 77,17-74</inkml:trace>
  <inkml:trace contextRef="#ctx0" brushRef="#br0" timeOffset="2352.104">3742 456,'-39'29,"1"1,1 2,2 2,1 1,-25 35,56-67,0 0,0 0,0 0,0 1,1-1,-1 1,1-1,0 1,0 0,1 0,-1 0,1 0,0 0,0 0,0 0,0 1,1-1,-1 0,1 0,0 1,1-1,-1 0,1 0,0 1,0-1,0 0,0 0,1 0,0 0,0 0,0-1,0 1,0 0,1-1,0 0,-1 1,1-1,1 0,-1-1,2 2,5-2,0 0,1-1,-1 0,1-1,-1 0,1-1,-1 0,0-1,1 0,-1 0,0-1,0 0,0-1,-1 0,1-1,-1 0,0 0,0-1,-1 0,0-1,0 0,0 0,-1 0,4-6,16-18,40-30,-66 61,0-1,0 1,0 0,-1-1,1 1,0 0,0 0,0 0,0-1,0 1,0 0,0 0,0 1,0-1,0 0,0 0,0 0,-1 0,1 1,0-1,0 1,0-1,0 0,0 1,-1-1,1 1,0 0,-1-1,1 1,0 0,-1-1,1 1,0 0,-1 0,1-1,-1 1,0 0,1 0,-1 0,0 0,1 0,-1 0,0-1,0 1,0 0,0 0,0 0,0 0,0 0,0 0,0 0,-6 60,4-49,10 102,-7-111,0 0,0 0,1 1,-1-1,1 0,0 0,0 0,0 0,0-1,1 1,-1-1,1 1,-1-1,1 0,0 0,0 0,0 0,0 0,0-1,0 1,1-1,-1 0,0 0,1 0,-1 0,1-1,-1 1,1-1,-1 0,1 0,0-1,9-2,0-2,0 0,0 0,-1-1,0 0,0-1,-1-1,0 0,0 0,-1-1,0-1,0 1,-1-2,0 1,5-10,1 3,5-8,-1 0,-1-1,-2-1,0-1,-2 0,-1-1,-2 0,0-1,-2 0,5-29,-13 42,1 0,-2 1,0-1,-1 0,-1 0,-1 0,0 1,-1 0,0-1,-2 1,0 1,-1-1,0 1,-1 0,-1 1,0 0,-1 0,-1 1,0 0,-10-9,16 17,0 1,0-1,-1 1,1 0,-1 0,0 0,0 1,0 0,0 0,-1 0,1 1,-1 0,0 0,0 1,1 0,-1 0,0 1,0 0,0 0,0 0,0 1,0 0,1 0,-1 1,0 0,1 0,-1 0,1 1,0 0,0 1,0-1,0 1,0 0,1 0,0 1,0 0,0 0,0 0,1 0,0 1,0 0,0 0,-4 10,0 1,1 0,1 0,0 0,2 1,0 0,0-1,2 2,1-1,0 0,1 0,1 0,0 0,2 1,0-2,1 1,0 0,2-1,0 0,1 0,1 0,0-1,1 0,4 3,-1 7,2-1,0-1,2 0,1-1,0-1,2 0,0-1,2-1,0-1,1-1,1-1,0-1,2-1,7 3,-24-15,1 3,0-1,1 0,-1-1,1 0,0 0,0-1,0-1,1 1,-1-2,1 1,-1-1,1-1,-1 0,1-1,0 0,-1 0,1-1,-1 0,3-2,4-9</inkml:trace>
</inkml:ink>
</file>

<file path=ppt/ink/ink1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58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4096 509,'1'-4,"-1"1,0 0,0-1,-1 1,1 0,0 0,-1-1,0 1,0 0,0 0,0 0,0 0,-1 0,0 0,1 0,-1 0,0 1,0-1,0 1,-1-1,1 1,-1 0,1 0,-1 0,0 0,1 0,-1 1,0-1,0 1,0 0,-1 0,1 0,0 0,0 0,-1 1,1-1,0 1,0 0,-3 0,-16 2,0 0,0 2,0 0,0 2,1 0,0 1,-4 3,1-2,3-1,0 0,0 1,1 1,0 1,1 1,0 1,0 0,-15 15,32-26,1 0,0 0,0 0,0 0,0 1,0-1,1 0,-1 1,0-1,0 1,1-1,-1 1,1-1,0 1,-1-1,1 1,0-1,0 1,0 0,0-1,0 1,0-1,0 1,1-1,-1 1,0 0,1-1,-1 1,1-1,0 0,0 1,-1-1,1 0,0 1,0-1,0 0,0 0,1 0,-1 1,0-1,0-1,1 1,0 1,64 32,72 15,-136-48,-1 0,0 0,0 0,0 0,0 0,0 0,0 0,-1 0,1 0,0 0,0 0,-1 1,1-1,-1 0,1 1,-1-1,0 0,1 1,-1-1,0 0,0 1,0-1,0 1,0-1,0 0,0 1,-1-1,1 1,0-1,-1 0,1 1,-1-1,1 0,-1 0,0 1,0-1,1 0,-1 0,0 0,0 0,0 0,-1 0,-45 46,44-44,-251 183,234-170,3-5,1 2,1 0,0 0,1 1,0 1,1 1,1 0,-7 11,17-23,1-1,-1 1,1 0,-1-1,1 1,0 0,0 0,1-1,-1 1,1 0,0 0,0 0,0 0,1 0,-1 0,1-1,0 1,0 0,0 0,1-1,-1 1,1-1,0 1,0-1,0 1,0-1,1 0,-1 0,1-1,0 1,0 0,0-1,0 1,0-1,3 1,5 4,0-1,1 0,0-1,0 0,0-1,0-1,1 0,0 0,-1-1,5-1,8 2,1-2,-1 0,0-2,0-1,0-1,6-2,-27 4,0-1,0 1,-1-1,1 0,0 0,-1 0,1-1,-1 1,0-1,1 0,-1 0,-1 0,1 0,0 0,-1-1,0 1,1-1,-1 0,0-1,8-15</inkml:trace>
  <inkml:trace contextRef="#ctx0" brushRef="#br0" timeOffset="361.941">3815 1,'-14'93,"4"0,4 1,5 41,-9 143,-8-86,-8-1,-41 144,25-164,38-147</inkml:trace>
  <inkml:trace contextRef="#ctx0" brushRef="#br0" timeOffset="11585.287">32 2117,'5'120,"6"-1,7 19,-1-11,-14-107,-1-13,0 0,0 0,-1 1,1-1,-2 0,1 1,-1-1,0 1,-1-1,1 0,-1 1,-1-1,0 0,0 0,0 0,-1 0,0 0,0 0,-1-1,1 1,-2-1,-4 6,7-12,0 0,0 0,0 0,0 0,-1-1,1 1,0 0,0-1,0 0,0 1,0-1,0 0,0 0,0 0,0 0,0-1,1 1,-1 0,0-1,1 1,-1-1,1 1,0-1,-1 0,1 0,0 0,0 0,0 0,0 0,0 0,1 0,-1 0,1 0,-1 0,1 0,0 0,0-1,0 1,0 0,0 0,0 0,0 0,1-1,-1 1,1 0,0 0,2-29,1 0,1 1,2 0,1 0,2 1,0 0,2 0,1 1,2 1,13-20,2 1,1 1,3 2,2 1,1 2,2 1,11-6,-36 31,1 1,0 1,1 0,0 1,1 0,0 2,0 0,1 1,1 0,-1 2,1 0,4 1,-21 4,0 1,0 0,1 0,-1 0,0 0,0 0,0 1,0-1,0 1,0-1,0 1,0 0,-1 0,1 0,0 0,0 0,0 0,-1 0,1 1,-1-1,1 1,-1-1,1 1,-1-1,0 1,0 0,0 0,0-1,0 1,0 0,-1 0,1 0,0 0,-1 0,0 0,1 0,-1 0,0 0,0 2,-13 82,-5-51,-1 0,-1-1,-2 0,-2-2,-1-1,-1-1,-2-1,-5 3,18-17,0 0,-1-1,-1-1,0-1,-1 0,-1-1,1-1,-17 7,12-12,5-4</inkml:trace>
  <inkml:trace contextRef="#ctx0" brushRef="#br0" timeOffset="12301.176">569 2287,'18'8,"1"0,0-2,0 0,0-1,1-1,0-1,0 0,0-2,0 0,0-1,0-1,0-1,0-1,0-1,0 0,-1-2,0 0,0-1,0-1,-1-1,-1 0,1-2,-1 0,14-16,0-1,-2-2,-1-1,-1-1,5-11,-26 34,-1 0,0-1,0 0,-1 0,-1 0,0 0,0-1,-1 1,0-1,0-2,-2 10,1 0,-1 0,0 0,0 0,0 0,0 0,-1 0,1 0,-1 0,0 1,1-1,-1 0,-1 0,1 0,0 1,-1-1,1 1,-1-1,0 1,0 0,0-1,0 1,0 0,0 0,-1 1,1-1,-1 0,1 1,-1-1,0 1,1 0,-1 0,0 0,0 0,0 1,0-1,0 1,-1-1,-11 3,0 0,0 1,1 0,-1 1,1 1,0 0,0 1,0 1,1 0,0 1,1 0,-1 1,2 0,-1 1,1 0,1 1,0 0,0 1,1 0,-4 7,-1-1,0 0,1 1,1 1,1 0,0 0,2 1,0 0,1 1,2 0,-1 4,6-20,0-1,1 1,0 0,0-1,0 1,1 0,0-1,0 1,0-1,1 0,0 1,0-1,0 0,0 0,1 0,0 0,0 0,0-1,1 1,0-1,-1 0,1 0,1-1,-1 1,1-1,-1 0,1 0,0 0,0 0,0-1,0 0,1 0,-1-1,3 1,6 2,-1 0,1-1,0-1,0-1,0 1,1-2,-1 0,0-1,0-1,0 0,0 0,0-2,-1 1,1-2,-1 0,3-2,18-9,0-1,-2-1,0-2,-1-2,16-14,-12 3,-1-2,-1-1,-3-2,-1 0,18-33,-42 63,3-2,0-1,-1 0,0 0,0-1,-2 0,1 0,-2 0,1-1,-2 0,0 0,0 0,-1-4,-2 16,0 0,0-1,0 1,-1 0,1 0,0-1,-1 1,0 0,1 0,-1 0,1-1,-1 1,0 0,0 0,0 0,0 0,1 0,-1 1,-1-1,1 0,0 0,0 1,0-1,0 0,0 1,-1-1,1 1,0 0,0-1,-1 1,1 0,0 0,-1 0,1 0,0 0,-1 0,1 0,0 0,0 0,-1 1,1-1,0 0,-1 1,-53 23,45-16,1 0,0 0,0 1,1 0,0 1,0-1,1 2,1-1,-2 4,6-11,0 0,0 0,1 0,-1 0,1 0,0 1,0-1,0 0,0 1,1-1,-1 0,1 1,0-1,0 1,0-1,0 0,1 1,-1-1,1 1,0-1,0 0,0 0,0 1,1-1,-1 0,1 0,0 0,0-1,0 1,0 0,1-1,-1 1,1-1,1 2,4 0,0 0,1-1,-1 0,1 0,-1-1,1 0,0-1,0 0,0 0,9-1,38 7,-51-7,0 1,0 0,-1 1,1-1,0 1,-1 0,1 0,-1 0,0 0,0 1,0 0,0 0,0 0,0 0,-1 1,1-1,-1 1,0 0,0 0,-1 0,1 0,-1 1,0-1,0 1,0-1,-1 1,0 0,0-1,0 1,0 0,-1 0,1 0,-1 0,-1 4,-1 4,0 0,-1 0,0 0,-1 0,0 0,-1-1,-1 0,0 0,-1 0,0-1,-2 3,-31 56,36-55,4-3</inkml:trace>
  <inkml:trace contextRef="#ctx0" brushRef="#br0" timeOffset="12554.126">2064 2033,'-14'38,"-5"23,1 5,3-8</inkml:trace>
  <inkml:trace contextRef="#ctx0" brushRef="#br0" timeOffset="12816.847">2093 1637,'0'0</inkml:trace>
  <inkml:trace contextRef="#ctx0" brushRef="#br0" timeOffset="13050.664">2347 1976,'-10'15,"2"0,0 0,0 0,2 1,0 0,0 1,2-1,0 1,1 0,0 0,2 0,0 0,1 0,0 0,2 0,0 0,1 0,3 10,-4-23,0 0,0-1,0 1,0-1,1 1,-1-1,1 0,0 0,0-1,0 1,1 0,-1-1,0 0,1 0,0 0,-1 0,1 0,0-1,0 0,0 0,0 0,0 0,0-1,0 1,0-1,1 0,-1 0,0-1,0 1,4-2,2 0,-1-1,1 0,-1 0,1-1,-1-1,0 1,-1-1,1-1,-1 0,0 0,0 0,0-2,-1 2,0 0,0 0,-1-1,0 0,0 0,-1 0,1-1,-2 0,1 0,-1 0,0 0,-1-1,0 1,0-1,-1 0,0 0,-1 0,0 0,0-1,-1 1,0 0,-1 0,0 0,0 0,-1 0,0 0,0 0,-1 0,-1 1,1-1,-1 1,-1 0,1 0,-2 0,1 1,-1 0,-1-2,1 5,1 0,-1 1,1-1,-1 1,0 1,0-1,-1 1,1 0,0 0,-1 1,1 0,-1 0,0 0,1 1,-1 0,1 0,-1 1,0 0,1 0,-1 0,1 1,0 0,0 0,-1 1,-4 2,-14 8</inkml:trace>
  <inkml:trace contextRef="#ctx0" brushRef="#br0" timeOffset="13480.83">2855 2033,'-18'12,"1"1,0 1,2 0,-1 1,2 1,0 0,1 1,0 1,2 0,0 0,-4 12,13-27,0 0,1-1,-1 1,1 0,0 0,0 0,0 0,0 1,0-1,1 0,-1 0,1 1,0-1,0 0,0 0,1 1,-1-1,1 0,-1 0,1 0,0 0,0 0,1 0,-1 0,1 0,-1 0,1 0,0-1,0 1,0-1,0 1,1-1,-1 0,1 0,-1 0,1 0,1 0,8 2,-1-2,1 0,0 0,1-1,-1-1,0 0,0 0,0-1,0-1,0 0,0-1,0 0,-1 0,1-2,-1 1,6-4,10-9,-1-1,-1-2,-1 0,-1-1,0-2,-2 0,4-6,-21 23,18-15,-2-1,-1 0,0-2,-2 0,-1-2,-1 1,-1-2,-1 0,-1-1,-2 0,-1 0,-1-1,-1 0,-2-1,-1 1,-1-1,-1-18,-3 40,0-1,-1 0,0 1,0-1,-1 1,0 0,0 0,-1 0,0 0,-1 0,0 1,0 0,0 0,-1 0,0 1,0 0,-1 0,0 0,0 1,0 0,0 1,-1-1,0 1,0 1,0-1,0 2,-1-1,1 1,-1 0,0 1,1 0,-1 0,0 1,0 0,1 0,-1 1,-3 1,-3 3,1 0,-1 1,1 0,0 2,1-1,-1 2,2 0,-1 0,1 1,1 1,0 0,0 0,1 1,1 1,0-1,0 1,1 1,1 0,1 0,0 0,0 1,2 0,0 0,0 0,1 0,1 1,1-1,0 1,1 0,1-1,0 1,1-1,1 1,0-1,1 0,4 10,2-1,0 0,1-1,1 0,1-1,1 0,1-1,1-1,1 0,1-1,0-1,2-1,0-1,0 0,2-1,0-2,3 2,8 5,0-1,2-2,0-1,1-2,0-1,1-2,1-1,-1-2,1-2,1-2,14 0,12-5,-40 0</inkml:trace>
</inkml:ink>
</file>

<file path=ppt/ink/ink1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1:51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6859 605,'0'227,"0"-224,-1 0,1 0,0 0,0 0,0 1,0-1,1 0,-1 0,1 0,0 1,0-1,0 0,0 0,0-1,1 1,-1 0,1 0,0-1,0 1,0 0,0-1,0 0,1 0,-1 0,1 0,-1 0,1 0,0 0,0-1,0 1,0-1,0 0,0 0,0 0,0-1,0 1,0-1,0 1,1-1,-1 0,0 0,0-1,0 1,1 0,-1-1,6-7,0 0,-1 0,0 0,-1-1,0 0,0-1,-1 1,0-1,-1-1,0 1,-1-1,0 0,0 0,-1 0,-1 0,0-1,0 1,-1-3,2 4,-1 1,0-1,0 0,-1 1,0-1,-1 0,0 0,-1 1,0-1,0 0,-1 0,0 1,-1-1,0 1,0 0,-1 0,0 0,-1 1,0-1,0 1,-1 0,0 0,-1 1,1 0,-1 0,-1 0,1 1,-3-1,5 6,1 0,-1 0,1 1,-1 0,0 0,1 0,-1 1,0-1,1 1,-1 0,1 0,0 1,-1-1,1 1,0 0,0 0,0 1,0-1,0 1,0 0,1 0,-1 0,1 0,0 1,0-1,0 1,1 0,-1 0,1 0,0 0,0 0,0 1,1-1,-1 0,1 1,0-1,1 1,-1-1,1 1,-1 0,2-1,-1 1,0 0,2 4,0-5,1 1,0-1,0 0,1 0,-1 0,1-1,0 1,0-1,0 0,1 0,-1 0,1 0,-1-1,1 0,0 0,0 0,0-1,0 1,0-1,0 0,0-1,0 1,1-1,-1 0,0 0,0-1,0 0,1 0,-1 0,0 0,0-1,0 0,-1 0,5-2,24-11,-1-2,-1-2,-1-1,0-1,-2-1,0-1,-1-2,-2-1,14-18,-28 32,6-4,-1-2,0 0,-1 0,-2-1,1-1,-2-1,-1 1,-1-2,0 1,-2-2,0 1,-2-1,0 0,-2 0,0-1,-2 1,0-1,-30 338,25-81,10 1,13 15,8 266,-28-506,1 7,0 0,-1 0,0 0,-2 0,0 0,0 0,-1-1,-2 1,1-1,-2 0,0 0,-6 11,10-24,-1 1,0-1,0 0,1 0,-1 0,0 0,0-1,-1 1,1-1,0 0,-1 0,1 0,0 0,-1 0,1-1,-1 0,1 1,-1-1,1-1,-1 1,1 0,-1-1,1 0,0 0,-1 0,1 0,0 0,0-1,-1 1,1-1,1 0,-1 0,0 0,0 0,1-1,-1 1,1-1,0 1,-1-1,1 0,1 0,-1 0,0 0,1 0,-1-1,1 1,0-2,-12-27,3-1,0 0,3-1,0 0,2 0,2 0,1-1,2 1,1-1,2 1,1 0,2-3,0 5,2 2,1-1,2 1,1 0,1 1,1 1,2 0,0 1,19-22,-15 23</inkml:trace>
  <inkml:trace contextRef="#ctx0" brushRef="#br0" timeOffset="643.026">9059 605,'-3'-5,"0"0,0 0,-1 0,0 0,0 0,0 1,0 0,-1 0,0 0,0 0,0 1,0 0,0 0,-1 0,1 1,-1 0,0 0,0 0,1 0,-1 1,0 0,-1 1,1-1,0 1,0 0,0 1,0-1,0 1,0 0,0 1,0 0,1 0,-1 0,0 0,1 1,0 0,-1 0,1 0,0 1,1 0,-4 3,-11 8,0 1,2 1,0 0,1 1,1 1,1 0,0 1,-9 19,22-36,-1-1,0 1,1 0,0-1,0 1,0 0,0 0,0 0,0 0,1 0,-1 0,1 0,0 0,0 0,0 0,1 0,-1 1,1-1,-1 0,1-1,0 1,0 0,0 0,1 0,-1 0,1-1,-1 1,1-1,0 1,0-1,0 0,0 0,1 0,-1 0,0 0,1 0,0 0,-1-1,1 0,0 1,0-1,-1 0,1 0,0-1,0 1,0 0,0-1,0 0,2 0,16 1,0-1,0-2,-1 0,1-1,-1-1,0-1,0 0,0-2,-1 0,0-1,0-1,-1-1,1-2,50-20,143-69,-209 99,0 1,-1-1,1 1,0 0,0 0,0 0,0 0,0 0,0 0,0 1,0 0,0-1,0 1,0 0,0 1,0-1,0 0,0 1,0 0,0-1,0 1,0 1,-1-1,1 0,0 1,0-1,-1 1,1 0,-1 0,0 0,1 0,-1 0,0 0,0 1,-1-1,1 1,0-1,-1 1,1 0,-1 0,1 1,19 78,-21-76,1 1,-1 0,1-1,1 1,-1-1,1 0,0 1,0-1,1 0,0 0,0 0,0 0,1-1,0 0,0 1,0-1,1 0,0-1,0 1,0-1,0 0,1-1,4 4,12 1</inkml:trace>
  <inkml:trace contextRef="#ctx0" brushRef="#br0" timeOffset="1378.456">10527 408,'-6'30,"1"0,1 0,2 0,1 1,1-1,2 1,1-1,6 26,-8-51,0 0,1 0,0 0,0 0,0-1,1 1,-1-1,1 1,0-1,1 0,-1 0,1 0,0 0,0-1,0 0,0 1,0-2,1 1,-1 0,1-1,0 0,0 0,0 0,0-1,0 1,0-1,0 0,1-1,-1 0,0 1,0-1,1-1,-1 1,0-1,0 0,0 0,0-1,0 0,0 1,4-3,8-5,0 0,-1-1,-1-1,1 0,-2-1,0-1,9-10,18-15,60-42,-97 78,0 0,0 1,0 0,1 0,-1 1,0-1,1 1,-1 0,1 0,-1 0,0 0,1 1,-1 0,0 0,1 0,-1 1,0-1,0 1,0 0,0 0,0 0,-1 1,1-1,-1 1,1 0,-1 0,0 0,0 0,0 1,-1-1,1 1,-1 0,0 0,2 2,33 32,-33-35,0 0,-1 0,2-1,-1 0,0 0,0 0,1 0,-1-1,1 1,-1-1,1 0,-1-1,1 1,0-1,-1 0,1 0,0 0,-1-1,1 0,0 1,-1-2,1 1,-1-1,1 1,-1-1,0 0,0-1,0 1,0-1,0 1,-1-1,1-1,2-1,11-12,-1 0,0 0,-1-2,-1 0,-1-1,1-2,-1 0,-8 13,-1 1,1 0,1 0,-1 0,1 0,1 1,-1 0,1 1,1-1,1 0,7-1</inkml:trace>
  <inkml:trace contextRef="#ctx0" brushRef="#br0" timeOffset="2111.321">12079 351,'-28'4,"1"1,0 1,0 1,0 1,1 2,1 0,-1 2,2 1,0 1,0 1,1 1,1 1,1 0,0 2,2 1,-5 6,19-19,-1 2,2-1,-1 0,1 1,0 0,1 0,0 0,0 1,1-1,0 1,0 8,2-14,0-1,-1 1,2-1,-1 1,0-1,1 0,-1 1,1-1,0 0,0 1,0-1,1 0,-1 0,1 0,0 0,0 0,0 0,0 0,0-1,0 1,1-1,-1 0,1 1,0-1,0 0,0-1,0 1,0 0,0-1,0 0,0 0,1 0,-1 0,1 0,9 1,-1-1,1 0,0-1,0 0,0-1,0 0,0-1,0-1,-1 0,1-1,-1 0,0 0,0-2,-1 1,1-2,-1 1,0-2,-1 1,0-2,1 0,20-19,-1-2,-1 0,-1-2,-2-1,12-22,-23 30,-12 20,0-1,0 1,0-1,1 1,0 0,0 0,0 0,1 1,-1-1,1 1,0 0,1 1,-1-1,-3 5,0-1,-1 1,1-1,0 1,-1 0,1 0,-1 0,1 0,-1 0,1 0,-1 0,0 1,0-1,1 0,-1 1,0-1,0 1,0-1,-1 1,1-1,0 1,0 0,-1-1,1 1,-1 0,0 0,1-1,-1 1,0 0,0 0,0 0,0-1,-1 1,1 0,0 0,-1-1,1 2,0-2,-1 69,-1-60,0 1,1 0,0-1,1 1,1 0,-1-1,2 1,-1-1,2 1,-1-1,1 0,1 1,0-2,0 1,1 0,0-1,1 0,6 8,-9-14,0-1,0 1,0-1,0 0,1 0,-1 0,1 0,-1-1,1 0,0 1,-1-1,1 0,0-1,0 1,0-1,0 0,0 0,0 0,0 0,0 0,-1-1,1 0,0 0,0 0,-1 0,1-1,0 0,-1 1,1-1,-1 0,0-1,0 1,86-93,15-126,-61 115,-26 66,-10 62,-10 91,8 107,-2-206,0 0,1 0,0 0,1-1,1 1,0-1,0-1,2 1,-1-1,9 9,-14-18,1 1,0 0,1-1,-1 1,1-1,-1 0,1 0,0 0,0-1,1 1,-1-1,0 0,1-1,-1 1,1-1,-1 1,1-1,0-1,0 1,-1-1,1 1,0-1,0-1,0 1,-1-1,1 0,0 0,-1 0,1-1,-1 1,1-1,-1 0,3-2,5-6,1 0,-1-1,-1-1,0 0,-1 0,0-1,-1 0,0-1,-1 0,-1 0,0-1,-1 0,0 0,5-10,55-173,-58 179,-2 7</inkml:trace>
  <inkml:trace contextRef="#ctx0" brushRef="#br0" timeOffset="2495.185">13434 549,'15'-10,"11"-4,0 0,-2-2,0-1,-1-1,0-1,-2-1,0 0,-1-2,-1 0,-2-2,9-13,-25 35,1 0,-1 1,0-1,0 0,0 0,0 0,0 0,-1 0,1 0,-1 0,1 0,-1 0,0 0,1 0,-1 0,0 0,0 0,-1 0,1 0,0 0,-1 0,1 0,-1 0,0 0,1 0,-1 0,0 0,0 0,0 0,-1 1,1-1,0 0,-1 1,1-1,-1 1,1 0,-1-1,0 1,0 0,1 0,-1 0,0 0,0 0,0 1,0-1,0 0,0 1,0 0,0-1,0 1,0 0,-1 0,1 0,0 0,0 1,0-1,0 0,-1 1,-17 5,1 1,0 1,0 1,1 0,0 1,1 1,0 1,1 0,0 2,1-1,-8 11,10-12,1 0,0 2,1-1,0 1,1 1,1 0,0 0,1 1,1 0,0 1,2-1,0 1,0 0,2 1,0-1,1 1,0-1,2 14,0-25,1 0,0 0,0 0,1 0,0 0,0 0,0 0,1-1,0 1,0-1,0 0,0 0,1 0,0 0,0-1,0 1,1-1,-1 0,1 0,0-1,0 0,1 1,-1-2,1 1,-1-1,1 1,0-1,0-1,0 1,0-1,1 0,14 2,1-1,-1 0,1-2,-1 0,1-2,-1 0,0-2,8-2,9-5,0-1,-1-3,0-1,-1-1,24-17,-37 19,-6 2</inkml:trace>
  <inkml:trace contextRef="#ctx0" brushRef="#br0" timeOffset="-3985.914">875 408,'-60'59,"3"2,3 3,-8 16,7-9,-234 330,217-320,71-81,1 0,-1-1,1 1,-1 0,1 0,-1 0,1 0,-1 0,0-1,1 1,-1 0,1 0,-1-1,1 1,0 0,-1-1,1 1,-1-1,1 1,0 0,-1-1,1 1,0-1,-1 1,1-1,0 1,0-1,-1 1,1-1,0 0,0 1,0-1,0 1,0-1,0 1,0-1,0 0,0 1,0-1,0 1,0-1,0 1,0-1,1 1,-1-1,0 1,0-1,1 1,-1-1,0 1,1-1,-1 1,0-1,1 1,-1 0,1-1,-1 1,1 0,-1-1,1 1,-1 0,1-1,-1 1,1 0,-1 0,1 0,-1 0,1 0,0-1,158-226,42-32,94-134,-273 376,-13 46,-7-18,45 309,34 48,-69-334,1 44,-16-76,1 0,-1-1,1 1,-1 0,0-1,0 0,0 1,0-1,0 0,0-1,0 1,0 0,-1-1,1 0,0 0,0 0,0 0,0 0,-1-1,1 1,0-1,0 0,0 0,0 0,0 0,0-1,0 1,1-1,-1 1,0-1,1 0,-1 0,1-1,-1 0,-277-188,55 53,204 129</inkml:trace>
  <inkml:trace contextRef="#ctx0" brushRef="#br0" timeOffset="-3521.008">1270 1198,'235'-379,"-222"355,35-41,-47 66,0-1,0 0,0 0,0 1,0-1,0 0,0 1,0-1,0 1,-1-1,1 1,0 0,0-1,0 1,-1 0,1 0,0-1,-1 1,1 0,-1 0,1 0,-1 0,1 0,-1 0,0 0,1 0,-1 0,0 0,0 0,0 0,0 0,0 0,0 0,0 0,0 0,0 0,0 0,0 0,-1 0,1 0,0 1,-1 83,-1-70,1 0,0-1,1 1,1 0,0-1,1 1,1-1,0 1,1-1,0 0,1 0,6 11,-7-21,0 0,0 0,0-1,1 0,-1 0,1 0,0 0,0-1,0 0,0 0,0 0,0 0,1-1,-1 0,0 0,1-1,-1 1,1-1,-1 0,1-1,-1 1,0-1,1 0,-1 0,0-1,1 0,-1 0,0 0,0 0,-1-1,1 0,0 0,-1 0,0-1,0 1,0-1,0 0,0 0,-1 0,3-5,86-142,-67 102,6 8,-14 29</inkml:trace>
  <inkml:trace contextRef="#ctx0" brushRef="#br0" timeOffset="-2785.588">2286 718,'-22'26,"1"1,2 0,0 2,2 0,1 1,2 0,-9 28,21-57,1 1,0 0,0 0,-1 0,1 0,0 0,1 1,-1-1,0 0,1 0,-1 1,1-1,0 0,0 0,0 1,0-1,0 0,0 1,0-1,1 0,-1 0,1 1,0-1,0 0,0 0,0 0,0 0,0 0,0 0,1 0,-1 0,1-1,-1 1,1 0,0-1,-1 1,1-1,0 0,0 0,0 0,0 0,0 0,1 0,-1 0,0 0,2-1,10-5,-1-1,0 0,0-1,-1-1,0 0,0-1,0 0,-1 0,-1-2,0 1,0-1,-1-1,0 1,-1-2,-1 1,0-1,0 0,-1 0,0-4,3-5,1 0,-12 39,-4 104,7-117,-1 0,1 0,0 0,0 0,1-1,-1 1,1 0,0-1,0 1,0-1,0 0,1 1,-1-1,1 0,0 0,0-1,0 1,0-1,0 1,0-1,1 0,-1 0,1-1,0 1,-1-1,1 0,0 1,3-1,3 0,1 0,-1-1,1 0,-1-1,1 0,-1-1,0 0,0 0,0-1,0 0,0-1,-1 0,1-1,-1 0,0 0,5-5,126-116,-105 90,-1-2,-2-1,-1-2,-3 0,-1-2,-2-1,19-47,-31 52,-2 0,-1-1,-2 0,-1 0,-3-1,-1 0,-2 0,-3-15,2 51,1-1,-2 1,1 0,-1-1,0 1,0 0,0 0,-1 0,1 0,-1 0,0 0,-1 0,1 1,-1-1,0 1,0 0,-1 0,1 0,-1 0,0 0,0 1,0 0,-1 0,2 3,0 1,0-1,0 1,0 0,1 0,-1 0,0 1,0-1,1 1,-1-1,0 1,1 0,0 0,-1 0,1 0,0 1,0-1,0 1,1-1,-1 1,0 0,1-1,0 1,0 0,0 0,0 0,0 0,0 0,1 0,-1 0,1 2,-1-3,-8 39,1 0,2 0,2 0,1 1,2-1,3 1,1-1,1 0,3 1,1-2,3 1,1-2,6 13,-10-28,1 0,0-1,2 0,1 0,1-2,1 1,1-1,1-1,14 14,-29-32,1-1,-1 1,1 0,-1-1,1 1,0-1,0 0,-1 1,1-1,0 0,0 0,0 0,0 0,0-1,1 1,-1 0,0-1,0 0,0 1,1-1,-1 0,0 0,-1-5</inkml:trace>
  <inkml:trace contextRef="#ctx0" brushRef="#br0" timeOffset="-2621.184">2596 492,'44'5,"42"2,12-1,-1-1,-3-2,-8 0,-9-2,-7-1,-12 0,-5 0,-13 0</inkml:trace>
  <inkml:trace contextRef="#ctx0" brushRef="#br0" timeOffset="-1986.981">3951 492,'-26'12,"1"0,0 2,1 1,1 0,0 2,1 1,1 1,-11 12,22-21,0 1,0 1,1 0,0 0,1 1,1 0,0 0,1 0,-3 8,7-16,1 0,0 0,0-1,0 1,0 0,1 0,0 0,0 0,0 0,0 0,1 0,0 0,0 0,0-1,1 1,0 0,-1-1,2 1,-1-1,0 0,1 1,0-1,0 0,0-1,1 1,-1-1,1 1,0-1,3 2,0 0,0-1,0 0,1 0,0-1,0 0,0 0,0-1,0 0,1 0,-1-1,0 0,1-1,-1 0,1 0,-1 0,1-1,-1-1,1 1,-1-2,0 1,0-1,0 0,0 0,-1-1,1 0,5-5,-3 3,-1 0,1-1,-1 0,-1-1,1 0,-2 0,1-1,-1 0,0 0,0-1,-1 0,-1 0,0 0,0-1,-1 0,0 0,-1 0,0 0,0-7,-2 12,0 0,0 1,0-1,-1 0,0 0,0 0,-1 0,0 1,0-1,0 0,0 1,-1-1,0 1,0-1,-1 1,1 0,-1 0,0 0,-1 0,1 0,-1 1,-2-2,-12-6</inkml:trace>
  <inkml:trace contextRef="#ctx0" brushRef="#br0" timeOffset="-1518.879">4093 944,'240'-297,"-235"289,0 0,1 0,1 0,-1 1,1 0,0 1,1 0,0 0,0 0,0 1,0 0,1 1,0 0,0 0,0 1,8-2,-14 6,0 0,0 0,0 1,0-1,0 1,0 0,0 0,-1 0,1 0,0 0,-1 0,0 1,0 0,1-1,-2 1,1 0,0 0,0 0,-1 0,0 0,0 0,1 0,-2 1,1-1,0 0,-1 1,1-1,-1 0,0 1,0-1,-1 1,1 1,8 35,-8-38,1 0,0 0,0 0,0 0,0 0,0 0,1 0,-1 0,0 0,1-1,-1 1,1-1,0 1,0-1,-1 1,1-1,0 0,0 0,0 0,0 0,0 0,1-1,-1 1,0-1,0 1,0-1,1 0,-1 0,0 0,0 0,1 0,-1 0,0 0,0-1,0 1,1-1,-1 0,0 0,0 0,0 0,81-48,-82 48,26-21,-15 12,1 0,-1 1,1 0,1 1,0 0,0 1,0 1,1 0,2 0,-16 6,1-1,-1 0,1 1,-1 0,1-1,0 1,-1 0,1 0,0 0,-1 0,1 0,0 0,-1 0,1 1,-1-1,1 1,0-1,-1 1,1-1,-1 1,0 0,1 0,-1 0,1 0,-1 0,0 0,0 0,0 0,0 0,0 1,0-1,0 0,0 1,0-1,0 1,-1-1,1 1,-1-1,1 1,-1-1,1 1,-1 0,-6 70,4-61,1-8,0-1,1 1,-1 0,1-1,0 1,0 0,0 0,0 0,1-1,-1 1,1 0,-1 0,1-1,0 1,0-1,0 1,0-1,1 1,-1-1,1 1,-1-1,1 0,0 0,0 0,0 0,1 1,12 5</inkml:trace>
  <inkml:trace contextRef="#ctx0" brushRef="#br0" timeOffset="-1021.167">5278 464,'-15'29,"1"0,1 1,2 0,1 1,1 0,2 1,1 0,1 5,4-34,1 1,-1-1,1 0,0 1,0-1,0 1,0-1,0 0,1 1,0-1,-1 0,1 1,0-1,1 0,-1 0,1 0,-1 0,1 0,0 0,0 0,0-1,0 1,1-1,-1 1,1-1,-1 0,1 0,0 0,0-1,0 1,0 0,0-1,0 0,1 0,-1 0,0 0,0 0,1-1,-1 0,1 1,-1-1,0 0,1-1,7-2,-1 0,0-1,1 0,-1-1,-1 0,1-1,-1 0,0 0,0-1,-1 0,0-1,0 0,-1 0,0 0,0-1,-1 0,0-1,-1 1,0-1,1-2,35-49,98-109,-139 169,1 0,-1 0,0-1,1 1,-1 0,1 0,-1 0,1 0,-1 0,1 0,0 1,0-1,-1 0,1 0,0 0,0 1,0-1,0 0,0 1,0-1,0 1,0-1,0 1,0-1,0 1,0 0,0-1,0 1,1 0,-1 0,0 0,0 0,0 0,0 0,0 0,0 1,1-1,-1 0,0 0,0 1,0-1,0 1,0-1,0 1,0 0,0-1,0 1,0 0,-1-1,1 1,0 0,0 0,-1 0,1 0,0 0,-1 0,1 0,-1 0,1 0,-1 0,0 1,2 199,-5 671,1-784,-4 1,-4-1,-3 0,-5-1,-21 61,37-137,-1-1,-1 0,0-1,0 1,-1 0,0-1,0 0,-1 0,-1-1,1 0,-1 0,-1 0,1-1,-2 0,1 0,6-6,1-1,-1 1,0-1,1 0,-1 1,1-1,-1 0,0 0,1 0,-1 0,0 0,1 0,-1 0,0-1,1 1,-1-1,1 1,-1-1,1 1,-1-1,1 0,-1 0,1 0,0 0,-1 0,1 0,0 0,0 0,0-1,0 1,0 0,0-1,0 1,0 0,1-1,-1 1,0-1,1 0,-20-64,19 64,-9-60,2 0,3 0,2-1,4 1,2-1,2 1,14-59,39-113,-47 197</inkml:trace>
  <inkml:trace contextRef="#ctx0" brushRef="#br0" timeOffset="5529.169">14704 324,'0'9,"10"9,2 0</inkml:trace>
  <inkml:trace contextRef="#ctx0" brushRef="#br0" timeOffset="5679.002">14788 605,'0'0</inkml:trace>
  <inkml:trace contextRef="#ctx0" brushRef="#br0" timeOffset="21019.086">0 1536,'5'-8,"1"-1,0 1,0 0,1 0,0 1,0 0,1 0,-1 0,2 1,-1 0,1 1,0 0,0 1,0-1,1 2,-1-1,1 1,0 1,0 0,0 0,0 1,0 0,0 1,0 0,1 0,-1 1,0 1,0 0,0 0,0 1,2 1,47 6,-1-2,1-3,0-2,1-3,11-3,41 0,235-22,84-6,-19 2,-18 0,-123 13,-70 4,140 11,-144 3,1089-2,-967-28,479 28,-546-11,16-19,-168 19,0 4,0 4,41 6,5-1,527-2,-485-35,-124 18,100-14,149 1,656 30,-549-17,-37-12,-119 7,-88 9,149 9,-241 4,262-26,107 13,-235-1,156 10,-215 5,134-30,-12 31,-90 25,-15-15,-148-6,-1-1,1-1,0-2,0 0,0-2,1-2,-1 0,-1-2,4-1,27-4,0 2,1 2,0 3,48 5,3-1,228-2,-314 0</inkml:trace>
</inkml:ink>
</file>

<file path=ppt/ink/ink1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2:37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0,'0'1,"0"-1,1 0,-2 1,1-1,0 1,0-1,0 0,0 1,0-1,0 0,0 1,0-1,0 0,-1 0,1 1,0-1,0 0,0 1,-1-1,1 0,0 0,0 1,-1-1,1 0,0 0,0 0,-1 1,1-1,0 0,-1 0,1 0,0 0,-1 0,1 0,0 0,-1 1,1-1,0 0,-1 0,1 0,0-1,-1 1,1 0,0 0,-1 0,1 0,0 0,-1 0,1 0,0 0,-1-1,1 1,0 0,-1 0,1-1,0 1,0 0,-1 0,1-1,0 1,0 0,0 0,-1-1,1 1,0 0,4 30,-3-27,21 237,6 179,-10-98,-17 131,-3-204,2 2450,-30-2421,32-55,36-67,-27-146,-15-16</inkml:trace>
  <inkml:trace contextRef="#ctx0" brushRef="#br0" timeOffset="1967.756">100 2428,'226'29,"505"-30,-473-26,397 26,638 1,-1096 27,283-26,2907-1,-3168-27,211 26,-261-27,-69 16,-83 11,-3 2</inkml:trace>
  <inkml:trace contextRef="#ctx0" brushRef="#br0" timeOffset="13306.987">213 2456,'-2'-1,"1"-1,-1 1,1-1,-1 1,1-1,0 0,0 1,0-1,0 0,0 0,0 0,1 0,-1 0,0 0,1 0,0 0,-1 0,1 0,0 0,0 0,0 0,0 0,0 0,1 0,-1 0,1 0,-1 0,1 0,0 0,0 0,0 0,0 1,0-2,71-131,69-76,13-13,9 6,37-21,36-50,-175 210,-3-3,-3-2,-5-3,7-21,-50 93,1 0,0 0,1 1,0 0,1 1,0 0,1 0,1 1,-1 1,2 0,2-1,150-86,-142 88,1 2,0 0,0 2,0 1,0 0,2 2,172-25,85 28,-114 24,0 5,-114-18,0 2,-1 3,-1 2,0 3,11 8,165 116,-4 42,8 26,-39-21,-106-98,43 46,126 152,-153-176,235 332,-45-54,-99-169,4-40,-83-73,40 39,-56-50,2-6,-68-61,1-2,1-2,2-1,1-2,14 7,254 132,-175-97,-70-35,1-3,2-3,8 0,-30-14,1-1,0-2,0-3,1-1,18 0,107 19,-19-43,-132 11,144-52,-117 31,-2-2,0-2,-2-2,-1-2,19-21,37-33,41-50,-4-27,43-93,-86 118,93-154,-137 214,-30 50,0 1,2 0,2 2,0 0,19-18,-15 21,-2-2,0 0,-1-2,-2 0,-1-2,5-11,144-222,-158 245,-1 4</inkml:trace>
  <inkml:trace contextRef="#ctx0" brushRef="#br0" timeOffset="14469.645">8171 2399,'170'-27,"282"26,-225-28,-85 18,-75 2,1 2,0 3,0 3,20 4,32-1,247-2,-300-6,-55 6</inkml:trace>
</inkml:ink>
</file>

<file path=ppt/ink/ink1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2:57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1,'1'0,"-1"1,1-1,0 1,0-1,0 1,0-1,0 1,-1 0,1 0,0-1,-1 1,1 0,0 0,-1 0,1 0,-1 0,1-1,-1 1,0 0,1 0,-1 0,0 0,0 0,0 0,0 0,0 1,0-1,0 0,0 0,0 0,0 0,0 0,-1 0,1 0,0 0,-1 0,1-1,-1 1,1 0,-1 0,1 0,-1 0,0 0,1-1,-1 1,0 0,0 0,-1 13,-13 128,11-116,2-1,0 1,2 0,1 0,1-1,4 19,3 49,46 353,-23-49,-33 1090,29-1227,-17-34,-1-158,-3 1,-3 0,-3 0,-4 19,1 29,2 362,28-281,1-30,-30-167,1-1,0 0,-1 1,1-1,0 0,0 1,-1-1,1 1,0-1,0 1,0-1,0 0,-1 1,1-1,0 1,0-1,0 1,0-1,0 1,0-1,0 1,0-1,0 0,1 1,-1-1,0 1,0-1,0 1,0-1,1 1,-1-1,0 0,0 1,1-1,-1 0,0 1,1-1,-1 0,0 1,1-1,-1 0,1 0,-1 1,0-1,1 0,-1 0,1 0,-1 0,1 1,-1-1,0 0,1 0,-1 0,1 0,-1 0,1 0,-1 0,1 0,-1 0,1-1,-1 1,1 0,-1 0,0 0,1-1,5-9</inkml:trace>
  <inkml:trace contextRef="#ctx0" brushRef="#br0" timeOffset="2102.267">254 2400,'-10'-5,"0"1,18 4,214 10,-148-11,462 0,-159-25,-210 25,139 18,-82-5,131-11,-147-3,1569 2,-1322-27,-104 14,9-5,67 18,-188 1,151 27,-9 1,44-29,-97-29,461 30,-789-1</inkml:trace>
  <inkml:trace contextRef="#ctx0" brushRef="#br0" timeOffset="27562.509">0 537,'7'-4,"1"0,-1 0,1 1,0 0,0 1,0-1,0 1,0 1,0 0,1 0,-1 0,0 1,1 0,2 1,4-1,452-57,-166 59,-268 3,-1 2,1 2,-1 0,-1 2,1 2,27 15,54 21,3-1,-2 6,-3 4,1 7,108 76,-72-40,182 210,-228-162,-64-84,1 2,-4 2,-3 2,-3 1,3 20,-3-23,3-1,3-2,32 45,-51-86,113 177,6 21,14 69,-48-146,38 4,140 71,-262-207,134 83,19-14,115 63,-44-44,-219-96,0 0,1-2,0 0,0-2,-1 0,1-2,0 0,20-4,26 2,112-15,-155 11,0-1,0-1,0-1,-1-1,-1-1,0-1,0-1,-1-2,-1 0,0-1,-1-2,-1 0,161-185,-20 22,58-125,-141 209,69-75,-47 7,-82 137,1 2,0 0,2 1,2 0,0 2,1 1,6-3,3-6,-1-2,-1-1,-2-1,-2-1,-1-2,-2-1,15-31,-26 47,91-154,-21 55,-41 63,-3-2,-2-1,8-23,-13 3,-24 58,2 0,0 0,1 1,1 0,2 1,10-13,72-101,126-128,-59 117,13-10,-136 114,-29 30,1 0,0 0,1 1,0 1,1 0,0 1,0 0,1 1,7-2,106-25,17 8,-128 26,0-1,0 0,-1-2,1 0,-1 0,0-2,0 0,-1-1,1-1,8-3,-19 9,0 1,0-1,0 1,1 0,-1 0,1 1,-1-1,1 1,-1 1,1-1,0 1,-1 0,1 0,0 0,-1 1,1 0,0 0,-1 1,1-1,-1 1,0 0,0 1,1-1,-2 1,1 0,4 4,8 8,1 0,1 0,0-2,1-1,0 0,7 2,-3-4</inkml:trace>
</inkml:ink>
</file>

<file path=ppt/ink/ink1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3:5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0,'-28'34,"-11"20,3 6,6-7</inkml:trace>
  <inkml:trace contextRef="#ctx0" brushRef="#br0" timeOffset="245.884">358 57,'-33'38,"-16"18,0 4,8-9</inkml:trace>
</inkml:ink>
</file>

<file path=ppt/ink/ink1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3:44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131 622,'30'2,"1"-1,0-1,-1-2,1-1,-1-1,0-2,0-1,0-1,25-11,-34 7,-1 0,-1-2,0 0,0-1,-2 0,0-2,-1 0,0-1,-2 0,0-2,-1 1,-1-2,2-5,4-1,-12 18,0 0,-1-1,0 1,0-1,-1 0,0-1,-1 1,0-1,-1 1,0-1,0 0,-2 0,1 0,-1 1,-1-1,0 0,0 0,-1 0,0 0,-1 1,0 0,-1-1,0 1,-1 0,0 1,-1-2,3 8,0 0,0 0,0 1,-1-1,1 1,-1 0,0 0,1 0,-1 0,0 1,0-1,0 1,0 0,0 0,0 1,-1-1,1 1,0 0,0 0,0 0,0 1,-1-1,1 1,0 0,0 0,0 1,0-1,0 1,-1 1,-5 1,1 1,0 1,0-1,0 1,1 1,0 0,1 0,-1 0,1 1,0 0,-1 4,-9 22,3 0,0 1,2 0,2 1,1 1,2-1,2 1,1 0,2 1,1-1,4 28,-3-47,3 44,-3 0,-2 1,-3-1,-3-1,-2 0,-3 0,-3-1,-2 0,-24 50,36-98,-2 6,0-1,-1 1,0-2,-1 1,-2-1,1-1,-2 0,0 0,0-2,-1 1,-1-2,-1 0,1-1,-2 0,-9 4,23-15,1 0,-1 0,0 0,1 0,-1 0,0-1,1 1,-1-1,1 0,-1 0,1 0,-1 0,1 0,0 0,-1-1,1 1,0-1,0 1,0-1,0 0,0 0,1 0,-1 0,0 0,1 0,0-1,-1 1,1 0,0-1,0 1,0-1,1 1,-1-1,1 1,-1-1,1 0,0 1,0-1,0 0,0 1,0-1,1 0,-1 1,1-1,0 1,0-1,0 1,0-1,0 1,1-2,6-17,0 1,2 0,0 1,1 0,2 0,-1 1,2 1,0 0,1 1,1 0,0 2,2 0,-1 0,1 2,1 0,2 1,-13 5,0 1,0 0,1 1,0 0,0 0,0 1,0 0,0 0,1 1,-1 0,1 1,0 0,-1 1,1 0,0 0,-1 1,1 1,-1-1,1 1,-1 1,1 0,-1 0,0 1,-1 0,1 0,-1 1,0 1,1 0,35 42,-36-36,0-1,1 0,1-1,0 1,0-2,1 0,0 0,0-1,1 0,0-1,1 0,0-1,0 0,0-1,1-1,-1 0,3-1,-2-1,-1-1,1-1,0 0,0-1,0-1,0 0,-1 0,1-2,-1 0,1 0,-1-1,-1-1,1 0,-1 0,0-2,0 1,-1-2,0 1,3-5,-3 5,0-1,-1 0,0-1,-1 1,0-2,0 1,-1-1,0-1,-1 0,-1 0,0 0,0 0,-2-1,1 0,-1 0,-1 0,-1-1,0 1,0-1,-1-8,-1 19,-1 1,1-1,-1 1,1-1,-1 1,0 0,0-1,0 1,-1 0,1 0,0-1,-1 1,1 0,-1 1,0-1,0 0,1 0,-1 1,0-1,-1 1,1-1,0 1,0 0,-1 0,1 0,0 0,-1 1,1-1,-1 0,1 1,-1 0,1 0,-1-1,1 2,-1-1,1 0,-1 0,0 1,-5 1,1 0,0 0,-1 0,1 1,0 1,0-1,1 1,-1 0,1 1,0-1,0 1,-2 3,-2 2,0 1,1 1,1-1,0 2,0-1,1 1,1 0,0 0,1 1,0-1,1 1,1 1,0-1,1 0,1 1,0-1,1 1,0 6,1-15,0 0,0 0,1 0,-1 0,1 0,1-1,-1 1,1-1,0 1,0-1,0 0,1 0,0 0,0-1,0 1,0-1,1 0,0 0,0 0,0-1,0 0,0 0,1 0,0-1,-1 1,1-1,0-1,0 1,4 0,7 1,0-1,0 0,0-1,0-1,0 0,0-2,0 0,0 0,0-2,3-1,25-11,-1-2,-1-2,-1-1,0-3,-2-1,-1-2,-1-2,-1-1,-2-2,24-28,-29 26,-2 0,-1-3,-2 0,-1-1,-2-1,-2-2,-2 0,5-16,-16 35,0 0,-1-1,-1 0,-1 0,-2-1,0 1,-1-1,-1 1,-2-1,0 1,-2 0,0-1,4 20,-1 0,0 0,1 0,-1 1,-1-1,1 0,-1 0,1 1,-1-1,0 1,0-1,-1 1,1 0,-1 0,1 0,-1 0,0 0,0 1,-1-1,1 1,0 0,-1 0,1 0,-1 0,0 1,1-1,-1 1,0 0,0 0,0 1,0-1,0 1,0 0,0 0,0 0,0 0,0 1,0-1,0 1,0 0,0 1,1-1,-1 0,0 1,1 0,-1 0,1 0,0 1,-1-1,-2 3,-9 18,0 0,1 0,2 2,0-1,2 2,1-1,0 1,2 1,1-1,2 1,-2 23,3-32,-7 38,3 1,3 0,1 0,4 0,2 0,7 39,-6-65,-3-19,0-1,0 0,1 0,1 0,0 0,0-1,1 1,0-1,1 0,0 0,6 9,5-20,-11-10</inkml:trace>
  <inkml:trace contextRef="#ctx0" brushRef="#br0" timeOffset="237.398">1288 679,'43'0,"43"0,17 0,0-5,-3-2,-9-4,-10 0,-9 1,-3-2,-3 1,-4-2,-2 0,-7 4,-8 2,-11 3</inkml:trace>
  <inkml:trace contextRef="#ctx0" brushRef="#br0" timeOffset="2571.484">3263 819,'-12'-2,"0"0,0 1,-1 1,1 0,0 0,-1 1,1 0,0 1,0 1,0 0,0 1,0 0,1 1,0 0,0 0,0 1,0 1,1 0,0 0,-3 5,11-11,1 0,0 0,0 0,0 0,0 1,0-1,0 0,0 1,0-1,1 1,-1-1,1 0,-1 1,1 0,-1-1,1 1,0-1,0 1,-1-1,1 1,0 0,1-1,-1 1,0-1,0 1,1 0,-1-1,1 1,-1-1,1 1,0-1,-1 0,1 1,0-1,0 0,0 1,0-1,0 0,0 0,1 0,-1 0,0 0,1 0,-1 0,0 0,1-1,-1 1,1 0,-1-1,1 1,-1-1,1 0,0 0,-1 1,1-1,-1 0,2 0,22 10,-16-8,0 1,0 0,-1 1,1 0,-1 0,0 1,-1 0,1 0,-1 0,0 1,0 1,0-1,-1 1,0 0,-1 0,4 6,-8-10,0 0,-1 0,1-1,-1 1,0 0,1 0,-1 0,-1 0,1 0,0 0,-1 0,1-1,-1 1,0 0,0 0,0-1,0 1,-1 0,1-1,-1 1,1-1,-1 0,0 1,0-1,0 0,0 0,0 0,-1-1,1 1,-1 0,-83 44,76-42,-14 7,0-1,0-1,-1-2,0 0,0-1,-3-1,4-6,6-4</inkml:trace>
  <inkml:trace contextRef="#ctx0" brushRef="#br0" timeOffset="22178.062">441 2061,'-2'-2,"0"0,0 0,0 1,0-1,0 0,0 1,-1 0,1-1,0 1,-1 0,1 0,-1 1,1-1,-1 0,0 1,1-1,-1 1,0 0,1 0,-1 0,-11 2,1 0,0 1,0 1,0 0,0 1,1 0,-1 1,1 0,1 1,-1 0,1 1,0 0,1 1,0 0,-6 7,15-14,-30 26,2 2,1 0,1 2,1 2,-5 11,29-42,0-1,0 1,0 0,0 0,0 0,1 1,-1-1,1 0,0 1,0-1,0 0,1 1,-1-1,1 1,0-1,0 1,0 0,0-1,1 1,-1-1,1 1,0-1,0 0,0 1,0-1,1 0,-1 0,1 0,0 0,0 0,0 0,0 0,1-1,-1 1,1-1,0 1,-1-1,1 0,0 0,0 0,0-1,1 1,-1-1,0 0,0 1,1-2,1 2,12-2,-1 0,1 0,-1-2,1 0,-1-1,0 0,0-1,0-1,0-1,-1 0,0-1,0-1,-1 0,12-9,-24 16,29-19,0-1,-2-1,0-2,-2-1,-1-1,-1-1,-1-1,-1-1,-2-1,-1-1,-1-1,2-8,-12 24,-1 0,-1 0,0-1,-1 0,0 0,-2-1,0 1,-1-1,-1 0,0 0,-1 0,-1 0,-1 0,-1 0,0 0,-2 1,1-1,-2 1,-1-1,0 1,-1 1,-1-1,0 2,-11-16,14 26,-1 1,1-1,-1 1,-1 0,1 0,0 1,-1 0,0 0,0 1,0 0,0 0,0 0,0 1,0 0,-1 0,1 1,0 0,-1 0,1 1,0 0,0 0,-1 1,1 0,0 0,1 1,-1-1,0 1,1 1,-1 0,1 0,0 0,0 0,1 1,0 0,-1 0,1 0,1 1,-1 0,-2 6,-4 0,1 0,1 1,0 1,1 0,0 0,1 0,0 1,2 0,0 0,0 1,2 0,0-1,0 1,2 0,0 1,0-1,2 0,0 0,1 0,1 0,3 12,1-8,1-2,0 1,2-1,0 0,1-1,0 0,2-1,0 0,1-1,0 0,1-1,1-1,0-1,1 0,0-1,1 0,0-2,0 0,20 6,-14-8</inkml:trace>
  <inkml:trace contextRef="#ctx0" brushRef="#br0" timeOffset="22504.576">780 2231,'25'2,"0"-1,0-2,0 0,0-1,0-2,0 0,-1-2,0 0,0-2,-1-1,0 0,20-12,-39 18,1 0,0 0,-1 0,1 0,-1-1,0 0,0 0,-1 0,1 0,-1 0,0-1,0 1,0-1,-1 0,1 0,-1 0,-1 0,1-1,-1 1,0 0,0-1,0 1,-1-1,1 1,-1-1,-1 1,1-1,-1 1,0 0,0-1,-1 1,1 0,-1 0,-1 0,1 0,0 0,-1 0,0 0,0 1,-1 0,1-1,-4-2,1 3,0 0,0 0,0 1,0 0,-1 0,0 0,1 1,-1 0,0 0,0 1,0 0,0 0,0 0,0 1,0 0,0 1,0 0,0 0,0 0,0 1,1 0,-1 0,0 0,1 1,-1 0,1 1,0-1,0 1,1 0,-1 1,1-1,0 1,0 0,0 1,1-1,-1 1,1 0,1 0,-1 0,1 0,0 0,1 1,-2 3,1-2,-1-1,1 1,0 0,1 0,0 0,0 0,1 1,0-1,0 0,1 1,0-1,0 0,1 1,0-1,1 0,0 0,0 0,1 0,0 0,0 0,1 0,0-1,0 0,0 0,1 0,0 0,1-1,48 40,-29-28</inkml:trace>
  <inkml:trace contextRef="#ctx0" brushRef="#br0" timeOffset="22944.394">1231 2344,'195'-288,"-195"287,0 0,0 0,0-1,0 1,1 0,-1 0,0 0,1 0,-1 0,0 0,1 0,-1 0,1 0,0 0,-1 1,1-1,0 0,-1 0,1 0,0 1,0-1,0 0,0 1,0-1,0 1,-1-1,1 1,0-1,1 1,-1 0,0 0,0-1,0 1,0 0,0 0,0 0,0 0,0 0,0 0,0 0,0 1,0-1,0 0,0 1,0-1,0 0,0 1,0-1,0 1,0 0,0-1,0 1,0 0,-1-1,1 1,0 0,0 0,-1 0,1 0,-1-1,1 1,-1 0,1 0,-1 0,1 0,-1 0,0 1,0-1,1 0,10 48,-11-43,1 0,0 0,0 0,0 0,0 0,1 0,0-1,0 1,1-1,0 1,-1-1,2 0,-1 0,1 0,0 0,0-1,0 0,0 1,1-1,0-1,-1 1,1-1,1 0,4 3,-6-5,0 0,0 0,0 0,0 0,0-1,0 1,0-1,0 0,0 0,0-1,0 1,0-1,0 0,0 0,0 0,0 0,-1-1,1 1,0-1,-1 0,1 0,-1-1,0 1,0-1,0 0,0 1,0-1,1-2,60-102,-56 92,25-73,-26 71</inkml:trace>
  <inkml:trace contextRef="#ctx0" brushRef="#br0" timeOffset="23245.491">2106 1864,'-17'26,"0"1,2 1,1 0,2 1,0 0,2 1,2 1,-2 10,9-38,1 0,-1 0,1-1,0 1,0 0,0 0,0 0,0 0,1-1,-1 1,1 0,0 0,0-1,0 1,0 0,0-1,0 1,1-1,-1 0,1 1,0-1,0 0,0 0,0 0,0 0,0 0,0-1,1 1,-1 0,0-1,1 0,0 0,-1 0,1 0,0 0,-1 0,1-1,0 1,0-1,0 0,-1 0,1 0,0 0,0 0,0-1,-1 1,1-1,5 0,0-1,0 0,-1 0,1-1,-1 0,0 0,0-1,0 0,0 0,-1-1,0 0,0 0,0 0,0-1,-1 1,0-1,0-1,0 1,-1-1,0 0,0 0,0-1,-2 3,1 0,-1-1,0 1,-1 0,1-1,-1 1,0-1,0 0,-1 1,1-1,-1 0,0 1,-1-1,0 0,0 1,0-1,0 1,-1-1,0 1,0 0,-1-1,1 1,-1 0,0 1,0-1,-1 0,1 1,-1 0,0 0,-1 0,1 0,-39-16,21 16</inkml:trace>
  <inkml:trace contextRef="#ctx0" brushRef="#br0" timeOffset="23529.608">2643 1497,'-5'43,"-1"33,0 14,1-4,1-11,7-10,2-10,1-10,-2-8,0-6,-1-2,-7-2,-1-1,-1 0,-4-5,-5-5,0-6</inkml:trace>
  <inkml:trace contextRef="#ctx0" brushRef="#br0" timeOffset="23973.495">2416 1836,'53'25,"1"-2,1-2,0-2,2-4,7 1,-35-9,7 0,1-2,0-1,-1-2,1-2,13-2,1 1,-44 2,-1-1,1 0,-1 0,0-1,1 0,-1 0,0 0,0-1,1 0,-1 0,-1-1,1 1,0-1,0 0,-1-1,0 0,0 1,0-2,0 1,-1 0,1-1,-1 0,0 0,0 0,-1-1,0 1,0-1,0 0,-1 0,0 0,1-4,-3 8,0-1,0 0,0 1,-1-1,1 1,-1-1,0 1,0-1,0 1,0-1,0 1,-1 0,1 0,-1 0,1-1,-1 1,0 1,0-1,1 0,-1 0,-1 1,1-1,0 1,0 0,-1-1,1 1,0 0,-1 0,1 1,-1-1,0 0,1 1,-1 0,1-1,-2 1,-92 12,86-8,0 0,1 1,-1 0,1 1,0 0,0 0,1 1,0 0,0 1,1 0,0 0,0 1,1-1,0 1,0 1,1-1,0 1,-1 6,2-7,0-1,1 1,0 0,0 0,1 1,1-1,-1 0,2 1,-1-1,1 1,1-1,-1 1,2-1,-1 0,1 1,1-1,0 0,0 0,0 0,1-1,1 1,-1-1,1 0,1 0,0-1,0 0,0 0,1 0,0-1,0 1,6 1,0 0,0 0,1-2,-1 0,1 0,1-1,-1-1,1 0,0-1,-1-1,1 0,0-1,1-1,-1 0,7-2,10 2</inkml:trace>
</inkml:ink>
</file>

<file path=ppt/ink/ink1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3:53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5223 227,'0'4,"4"8,8 0,0 4,4 3,-1 4,1-2,3 0,-1 1,1-3,-4-5</inkml:trace>
  <inkml:trace contextRef="#ctx0" brushRef="#br0" timeOffset="254.177">5504 114,'0'33,"0"21,5 2,2-5,4-11,0-11</inkml:trace>
  <inkml:trace contextRef="#ctx0" brushRef="#br0" timeOffset="999.754">5815 395,'-217'375,"324"-531,19-37,-102 163,-23 30,-1 0,1-1,-1 1,1 0,-1 0,1 0,-1 0,1 0,0 0,-1 0,1 0,-1 0,1 0,-1 1,1-1,-1 0,1 0,-1 0,1 1,-1-1,1 0,-1 0,1 1,-1-1,1 0,-1 1,1-1,-1 1,0-1,1 1,-1-1,0 1,0-1,1 1,-1-1,0 1,0-1,0 1,1-1,-1 1,0-1,0 1,0-1,0 1,0 0,0-1,0 1,0-1,0 1,-1-1,1 1,0-1,0 1,0-1,-1 1,1-1,0 1,0-1,-1 1,1-1,0 1,-1-1,1 0,-1 1,5 149,-4-139,2-1,-1 0,1 1,1-1,0 0,0 0,1 0,1-1,-1 1,2-1,-1 0,1-1,0 1,1-1,3 3,-8-10,0 0,1 0,-1 0,0-1,1 1,-1-1,1 1,-1-1,1 0,-1 0,1 0,-1 0,1 0,-1 0,1-1,-1 1,1-1,-1 0,0 0,1 0,-1 0,0 0,0 0,0-1,0 1,0-1,0 1,0-1,0 0,0 0,-1 0,1 0,0-1,47-71,-38 52,-1 0,-2-1,0 0,-1-1,-1 0,-1 0,-2 0,0 0,-1-22,-2 21</inkml:trace>
  <inkml:trace contextRef="#ctx0" brushRef="#br0" timeOffset="-5905.086">29 621,'-5'12,"0"-1,1 1,0 0,1 0,1 0,0 0,0 0,1 1,1-1,0 1,0-1,2 0,-1 1,2-1,-1 0,2 0,2 7,-4-16,0 0,0-1,0 1,0-1,1 1,-1-1,1 0,0 0,0 0,-1 0,1-1,0 1,1-1,-1 1,0-1,0 0,0-1,1 1,-1 0,0-1,1 0,-1 0,1 0,-1 0,0 0,1-1,-1 1,0-1,1 0,-1 0,0 0,0 0,2-2,95-62,-81 45,-1 0,-2-1,0-1,-1-1,-1 0,2-6,-2 5</inkml:trace>
  <inkml:trace contextRef="#ctx0" brushRef="#br0" timeOffset="-5272.33">566 1,'-114'615,"87"-406,27-208,0 0,0 0,0-1,0 1,0 0,0 0,0 0,0-1,0 1,1 0,-1 0,0-1,1 1,-1 0,0-1,1 1,-1 0,1-1,-1 1,1 0,-1-1,1 1,0-1,-1 1,1-1,0 0,-1 1,1-1,0 0,-1 1,1-1,0 0,0 0,-1 1,1-1,0 0,0 0,0 0,-1 0,1 0,0 0,0 0,-1-1,1 1,0 0,0 0,0 0,-1-1,1 1,0 0,-1-1,1 1,44-27,-37 21,79-54,-46 29,1 3,1 1,2 2,2 2,-44 20,0 2,0-1,0 0,0 1,0-1,0 1,0 0,1 0,-1 0,1 0,-1 1,0 0,1-1,-1 1,1 0,-1 1,1-1,-1 1,0-1,1 1,-1 0,0 0,1 1,-1-1,0 0,0 1,0 0,0 0,0 0,-1 0,1 0,-1 1,1-1,-1 1,0 0,0 0,0-1,0 1,1 3,-1 2,0 0,-1 0,0 0,0 0,-1 0,0 0,0 0,-1 0,0 0,0 1,-1-2,0 1,0 0,-1 0,0-1,0 1,-1-1,0 0,0 0,-1 0,0-1,0 0,-1 0,-2 2,-7 8,-1-1,-1-1,0-1,-1-1,0 0,-1-1,-1-1,-12 5,13-7,16-5,-1-1,1 0,-1 0,1 0,-1-1,0 1,0-1,0 0,0 0,0 0,0-1,0 1,0-1,-1 0,1 0,0 0,0-1,0 1,0-1,0 0,0-1,0 1,0 0,1-1,-1 0,-8-9</inkml:trace>
  <inkml:trace contextRef="#ctx0" brushRef="#br0" timeOffset="-4654.09">1553 452,'-37'7,"0"1,1 2,0 2,1 1,0 2,-21 12,51-26,1 1,0-1,-1 1,1-1,0 1,0 1,0-1,1 0,-1 1,0 0,1 0,0 0,-1 0,1 0,0 1,1 0,-1-1,1 1,0 0,0 0,0 0,0 0,0 1,1-1,0 0,0 1,0-1,1 1,-1-1,1 1,0-1,1 1,-1 0,1-1,0 0,0 1,0-1,0 1,1-1,0 0,0 2,4 1,-1 0,1-1,0 1,0-1,0-1,1 1,0-1,0 0,1-1,-1 0,1 0,0 0,0-1,0 0,1-1,-1 0,1 0,-1-1,1 0,0 0,-1-1,2 0,52 3,-61-3,0 1,1-1,-1 1,0 0,0-1,1 1,-1 0,0 0,0 0,0 0,0 0,0 0,0 0,0 0,-1 0,1 1,0-1,0 0,-1 1,1-1,-1 0,1 1,-1-1,0 0,0 1,1-1,-1 1,0-1,0 1,0-1,-1 0,1 1,0-1,0 1,-1-1,1 0,-1 1,1-1,-1 0,0 1,0 0,-6 9,0-1,0 0,-1 0,-1-1,0 0,0 0,-1-1,0 0,0-1,0 0,-1-1,0 0,-1 0,1-1,-8 1,4 0,1 0,-1-1,-1-1,1-1,0 0,-1-1,0-1,1 0,-1-1,-4-1,-20-15,28 3</inkml:trace>
  <inkml:trace contextRef="#ctx0" brushRef="#br0" timeOffset="-4033.281">2033 481,'-11'-2,"-1"0,1 2,-1-1,1 1,-1 1,1 0,-1 1,1 0,-1 1,1 0,0 0,0 2,1-1,-1 1,1 1,0 0,-6 5,7-4,0 0,1 1,0 0,1 1,-1-1,2 1,-1 1,1 0,1 0,0 0,0 0,1 1,0-1,1 1,0 0,1 0,0 1,0-1,2 0,-1 1,1-1,1 2,1-8,-1 0,1 0,0 0,0 0,1-1,0 1,-1-1,1 0,1 0,-1 0,1 0,-1-1,1 1,0-1,1 0,-1 0,0 0,1-1,-1 1,1-1,0 0,0-1,0 1,0-1,0 0,0 0,1 0,7 1,1-1,0 0,-1-1,1 0,0-1,-1 0,1-1,-1-1,13-3,58-32,-59 24</inkml:trace>
  <inkml:trace contextRef="#ctx0" brushRef="#br0" timeOffset="-3671.824">2287 762,'0'10,"12"45,18-88,35-87,-52 92,1 0,1 1,1 1,2 1,16-19,-33 41,1 1,0-1,-1 1,1-1,0 1,1 0,-1 0,0-1,1 2,-1-1,1 0,-1 0,1 1,0-1,0 1,-1 0,1 0,0 0,0 0,0 1,0-1,0 1,1 0,-1 0,0 0,0 0,0 0,0 1,0-1,0 1,0 0,0 0,0 0,0 0,-1 1,1-1,0 1,-1-1,1 1,-1 0,1 0,-1 0,1 2,4 17,-4 1</inkml:trace>
  <inkml:trace contextRef="#ctx0" brushRef="#br0" timeOffset="-3464.63">2937 706,'0'19,"0"6</inkml:trace>
  <inkml:trace contextRef="#ctx0" brushRef="#br0" timeOffset="-3299.324">2880 227,'0'0</inkml:trace>
  <inkml:trace contextRef="#ctx0" brushRef="#br0" timeOffset="-2863.552">3275 537,'1'79,"1"-34,-2 1,-2 0,-1-1,-3 1,-8 28,12-68,1 1,-1-1,-1 1,0-1,1 0,-2 0,1 0,-1-1,0 1,0-1,0 0,-1 0,0 0,0 0,0-1,-1 0,1 0,-1-1,0 1,0-1,0 0,0-1,-1 0,1 0,-3 0,7-1,1-1,0 1,-1-1,1 1,0-1,-1 0,1 0,0 0,-1 0,1 0,-1 0,1 0,0 0,-1-1,1 1,0 0,-1-1,1 1,0-1,0 0,-1 1,1-1,0 0,0 0,0 0,0 0,0 0,0 0,0 0,0 0,0 0,1 0,-1 0,0 0,1-1,-1 1,1 0,-1-1,1 1,0 0,-1-1,1 1,0 0,0-1,0 1,0-1,0 1,0 0,1-1,21-68,-2 39,1 1,2 1,1 1,1 0,1 2,2 1,0 2,2 0,0 2,2 1,0 2,1 1,14-4,-27 11,0 1,1 0,0 2,0 1,1 0,0 1,0 2,0 0,0 2,0 0,21 2,-40 0,1-1,-1 1,1 0,-1 1,1-1,-1 0,0 1,0 0,0 0,0 0,0 0,0 0,0 0,-1 1,1 0,-1-1,1 1,-1 0,0 0,0 0,-1 0,1 1,-1-1,1 0,-1 1,0-1,0 1,-1-1,1 1,-1 0,0-1,0 1,0 0,0-1,0 1,-1-1,0 1,1-1,-2 1,1-1,0 1,-1-1,1 0,-1 0,0 0,0 1,0-2,0 1,-1 0,1 0,-1-1,0 0,0 1,-12 9,0-1,0-1,-1-1,-1 0,0 0,0-2,0 0,-1-2,-2 1,9-2,-11 2,0-1,0 0,-1-2,0-1,0 0,-20-2,18-1</inkml:trace>
  <inkml:trace contextRef="#ctx0" brushRef="#br0" timeOffset="-2638.041">4235 198,'0'38,"0"28,0 11,0-2,0-9,0-11,0-10,0-8,0-5,0-4,0-1,-5-6,-1-6</inkml:trace>
  <inkml:trace contextRef="#ctx0" brushRef="#br0" timeOffset="-2449.189">3925 424,'33'-10,"36"-2,15-1,-2 4,-5 2,-6 2,-6 8,-8 2,-6 6,-5 1,-7-2,-9-2</inkml:trace>
  <inkml:trace contextRef="#ctx0" brushRef="#br0" timeOffset="17520.052">86 1468,'19'20,"16"15,7 7,1-4,-2-4,-3-7,-8-3,-4-7,-8-5</inkml:trace>
  <inkml:trace contextRef="#ctx0" brushRef="#br0" timeOffset="17774.085">453 1412,'9'33,"9"22,1 5,1-7,-1-8,-1-12,3-6,2-8,-3-3,0-3,-3-5</inkml:trace>
  <inkml:trace contextRef="#ctx0" brushRef="#br0" timeOffset="18437.443">848 1835,'-209'340,"187"-326,37-54,161-197,-44 78,-132 158,0 0,1 0,-1 0,1 0,-1 0,1 1,0-1,-1 0,1 0,0 0,0 1,-1-1,1 0,0 1,0-1,0 1,0-1,0 1,0-1,0 1,0 0,0-1,0 1,0 0,0 0,0 0,0-1,0 1,0 0,0 1,0-1,0 0,0 0,0 0,0 1,0-1,0 0,0 1,0-1,0 1,0-1,0 1,0 0,-1-1,1 1,0 0,0-1,-1 1,1 0,0 0,-1 0,1 0,-1 0,1 0,-1 0,0 0,1 0,-17 114,14-97,-1-9,1 0,-1 0,2 1,-1-1,2 0,-1 1,1-1,0 1,1-1,0 1,1-1,0 0,0 1,1-1,0 0,1-1,0 1,0 0,1-1,0 0,0 0,3 2,-5-8,0-1,0 1,0-1,0 0,0 0,0-1,0 1,1-1,-1 1,0-1,0 0,0 0,0 0,1-1,-1 1,0-1,0 0,0 1,0-1,0-1,0 1,0 0,0-1,-1 0,1 1,0-1,1-2,64-62,-53 45,-1-1,0-1,-2 0,-1 0,-1-1,-1 0,2-12,6-12,-7 21,-2 2</inkml:trace>
  <inkml:trace contextRef="#ctx0" brushRef="#br0" timeOffset="19121.983">1723 1779,'-248'145,"238"-140,0 1,0 1,0 0,1 0,0 1,1 0,-1 1,2 0,-1 0,1 0,1 1,-1 0,2 1,0-1,-1 4,5-12,1 0,-1-1,1 1,0 0,0 0,0-1,0 1,0 0,0 0,0 0,0-1,1 1,-1 0,1-1,0 1,-1 0,1-1,0 1,0-1,0 1,0-1,0 1,0-1,0 0,1 1,-1-1,0 0,1 0,-1 0,1 0,-1 0,1 0,-1-1,1 1,0 0,0-1,-1 1,1-1,0 0,0 1,-1-1,76-6,-54-3,-1 0,0-2,0-1,-1-1,-1 0,0-2,3-3,67-45,-88 62,-1-1,1 1,0-1,-1 1,1 0,0-1,0 1,0 0,0 0,0 1,1-1,-1 0,0 1,0-1,1 1,-1 0,0-1,0 1,1 0,-1 0,0 1,0-1,1 0,-1 1,0 0,0-1,0 1,0 0,0 0,0 0,0 0,0 1,0-1,0 0,0 1,-1-1,1 1,0 0,14 32,-16-31,1 1,0 0,1-1,-1 1,0-1,1 1,0-1,0 0,0 0,0 0,0 0,1 0,-1 0,1-1,0 1,0-1,0 0,0 0,0 0,0 0,0 0,1-1,-1 1,1-1,-1 0,1 0,0 0,1-1,6-3,1 0,-1-1,0 0,-1-1,1-1,-1 1,0-2,0 1,0-1,-1-1,-1 0,1 0,-1-1,0 0,-1 0,0 0,-1-1,5-10,-1 6,16-19,-1-1,-2-1,-2-2,-1 0,-2-1,-2 0,-1-2,-2 0,-1 0,1-21,-10 51,-1 0,-1 0,0 1,0-1,-1 0,0 0,0 0,-1 0,-1 0,0 0,0 0,-1 1,0-1,0 1,-1 0,-1 0,1 0,-2 0,1 1,-1 0,-1-1,5 7,0 1,0-1,0 1,0 0,0 0,-1 0,1 0,0 1,0-1,-1 0,1 1,-1 0,1-1,0 1,-1 0,1 0,-1 0,1 1,0-1,-1 1,1-1,0 1,-1 0,1 0,0 0,0 0,0 0,0 0,0 1,0-1,0 1,0-1,0 1,1 0,-1-1,1 1,-1 0,1 0,0 0,-1 1,-43 89,31-40,3 0,2 1,-2 52,10-79,1 0,1 1,1-1,2 0,1 0,0 0,2-1,1 0,1 0,2-1,1 3,39 37,-32-48</inkml:trace>
  <inkml:trace contextRef="#ctx0" brushRef="#br0" timeOffset="19373.947">1893 1609,'43'5,"24"2,10-1,-3-1,-5-2,-9 0,-10-2,-9-1,-6 0,-10 0</inkml:trace>
  <inkml:trace contextRef="#ctx0" brushRef="#br0" timeOffset="19553.747">2513 1638,'-3'22,"0"0,2 0,0 0,1 1,2-1,0 0,1 0,2 0,0-1,1 1,1-1,2 2,-7-19,0 0,1 1,-1-1,1 0,0-1,1 1,-1-1,0 1,1-1,0 0,0 0,0 0,0-1,0 0,0 1,1-2,-1 1,1 0,0-1,-1 0,1 0,0 0,0-1,0 1,-1-1,1 0,0-1,0 1,0-1,-1 0,1 0,0 0,-1-1,1 0,-1 0,1 0,-1 0,0-1,0 1,0-1,0 0,-1 0,1-1,-1 1,0-1,2-2,79-151,-71 138</inkml:trace>
  <inkml:trace contextRef="#ctx0" brushRef="#br0" timeOffset="19837.813">2965 2033,'-5'-15,"-1"-18,4-9,4-3,0 3,6 8,1 4,3 4,1 0,2 1,3-1,4 5,-2 0,0 4,2 5,-3 5</inkml:trace>
  <inkml:trace contextRef="#ctx0" brushRef="#br0" timeOffset="20522.732">3416 1694,'-21'8,"1"1,1 1,0 0,0 2,1 0,0 0,1 2,-11 12,22-22,0 1,1 0,-1 1,1-1,0 1,0 0,1 1,0-1,0 1,0 0,1 0,0 0,0 0,1 0,0 1,0-1,1 1,0 0,0 5,3-10,0 0,1 0,0 0,0 0,0 0,0-1,0 1,0-1,1 0,-1 0,1 0,0-1,-1 1,1-1,0 0,0 0,0 0,0 0,0-1,0 0,0 1,0-2,0 1,0 0,0-1,0 0,0 1,0-2,-1 1,1 0,0-1,-1 0,3-1,15-7,0-2,-1 0,-1-1,0-1,-1-1,0-1,-1 0,-1-1,10-14,5 8,-30 23,-1-1,0 1,1-1,-1 1,1-1,-1 1,1 0,-1-1,1 1,0 0,-1 0,1-1,-1 1,1 0,0 0,-1 0,1-1,-1 1,1 0,0 0,-1 0,1 0,0 0,-1 1,1-1,-1 0,1 0,0 0,-1 0,1 1,-1-1,1 0,0 1,-1-1,1 0,-1 1,1-1,-1 1,1-1,-1 0,0 1,1-1,-1 1,0 0,1-1,-1 1,0-1,1 1,-1-1,0 1,0 0,0-1,0 1,0 0,0-1,-1 39,0-34,0-1,1 1,-1-1,1 1,0-1,0 1,1-1,-1 1,1-1,0 1,0-1,0 1,1-1,0 0,0 0,0 0,0 0,0 0,1 0,0-1,-1 1,4 2,1-2,-1 0,1 0,0 0,0-1,0-1,1 1,-1-1,1 0,-1-1,1 1,0-1,-1-1,1 0,0 0,0 0,-1-1,1 0,0-1,-1 0,0 0,1-1,-1 1,0-1,0-1,0 0,-1 0,1 0,-1 0,1-2,25-16,-1-2,0 0,-2-2,-2-2,0 0,-2-2,-1 0,3-8,-18 25,-1 0,-1-1,0 0,-1 0,0 0,-1-1,-1 0,-1 0,0 0,0 0,-2-1,0 1,0-1,-2 1,0 0,-1-5,2 13,-1 1,0-1,0 1,0 0,-1-1,0 1,0 0,-1 0,1 0,-1 0,-1 1,1-1,-1 1,0 0,0 0,0 0,-1 1,0-1,0 1,0 0,0 0,-1 1,1 0,-1 0,0 0,0 0,0 1,0 0,-1 1,1-1,0 1,-1 0,1 1,-1-1,1 1,-1 1,-5 0,1 1,1 1,-1 1,1 0,0 0,0 1,0 0,1 0,-1 1,1 1,1-1,-1 2,1-1,0 1,1 0,0 1,0-1,1 1,0 1,1-1,0 1,0 0,1 0,0 1,1-1,0 1,1 0,0 0,1 0,0 0,0 0,1 3,1 0,0 0,1-1,0 1,1 0,1-1,0 0,1 0,0 0,1 0,0-1,1 0,1 0,-1-1,3 2,148 150,-149-154,1-1,0-1,0 1,0-1,1-1,0 0,1-1,-1 0,1-1,0 0,0 0,0-2,0 1,1-2,-1 1,1-2,-1 0,10-1,2-5</inkml:trace>
  <inkml:trace contextRef="#ctx0" brushRef="#br0" timeOffset="21156.272">4460 1186,'-24'33,"-8"21,2 7,5-8</inkml:trace>
  <inkml:trace contextRef="#ctx0" brushRef="#br0" timeOffset="21324.787">4770 1129,'-33'39,"-21"21,-2 7,10-10</inkml:trace>
  <inkml:trace contextRef="#ctx0" brushRef="#br0" timeOffset="25687.986">5250 1581,'-31'33,"-146"64,176-97,0 1,0-1,-1 0,1 1,0-1,0 1,-1-1,1 1,0-1,0 1,0 0,0 0,0-1,0 1,0 0,0 0,0 0,0 0,1 0,-1 0,0 0,1 1,-1-1,1 0,-1 0,1 0,-1 1,1-1,0 0,0 1,0-1,0 0,0 1,0-1,0 0,0 0,0 1,0-1,1 0,-1 0,0 1,1-1,0 0,-1 0,1 0,-1 1,1-1,0 0,0 0,0 0,0 0,0-1,0 1,0 0,0 0,0 0,0-1,0 1,183 88,-182-88,0 0,-1 0,1 0,-1 0,1 0,-1 1,0-1,1 0,-1 1,0-1,0 1,0 0,0-1,0 1,0 0,0-1,-1 1,1 0,-1 0,1 0,-1 0,0-1,0 1,1 0,-1 0,-1 0,1 0,0 0,0 0,-1-1,1 1,-1 0,1 0,-1 0,0-1,0 1,0 0,0-1,0 1,0-1,0 1,0-1,-1 1,1-1,-1 1,-77 45,-40-20,94-25</inkml:trace>
  <inkml:trace contextRef="#ctx0" brushRef="#br0" timeOffset="25974.129">5843 1581,'-22'22,"0"1,1 0,1 2,2 0,0 1,2 1,1 1,1 0,-8 22,20-47,1 1,-1-1,1 0,-1 0,1 1,0-1,0 1,0-1,1 1,-1 0,1-1,0 1,0-1,0 1,1 0,-1-1,1 1,0-1,0 1,0-1,0 1,1-1,-1 0,1 1,0-1,0 0,0 0,0-1,1 1,-1 0,1-1,0 1,-1-1,1 0,0 0,0 0,1 0,-1-1,0 1,2 0,6-1,0-1,1 1,-1-2,0 0,1 0,-1-1,0 0,0-1,0 0,-1-1,1-1,-1 1,0-1,0-1,0 0,-1 0,0-1,0 0,-1-1,0 0,0 0,-1-1,0 0,0 0,-1 0,0-1,-1 0,0 0,-1-1,0 1,0-1,-1 0,-1 0,0 0,0-5,-2 9,-1 0,-1 0,1 0,-1 1,-1-1,1 0,-1 1,0 0,0 0,-1-1,0 2,0-1,0 0,-1 1,0 0,0 0,0 0,-1 1,-1-2,-12-7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4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1 201,'43'-14,"38"-10,11-1,-2-1,-5 4,-9 1,-11 4,-9 5,-2 0,-7 1,-2 4,-3 2,-4 2,-9 1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4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53,'-25'23,"1"1,2 0,0 2,2 1,0 0,2 2,1 0,2 1,-1 4,14-31,0 0,0 0,0-1,1 1,-1 1,1-1,0 0,0 0,0 0,0 1,0-1,1 1,0-1,-1 0,1 1,1-1,-1 1,0-1,1 0,0 1,-1-1,1 0,1 0,-1 1,0-1,1 0,-1 0,1 0,0-1,0 1,0 0,1-1,-1 1,1-1,-1 0,1 0,0 0,-1 0,1 0,0 0,0-1,1 0,-1 1,0-1,0 0,2 0,11-3,-1 0,0-1,0-1,0 0,0-1,-1-1,1 0,-1-1,-1 0,0-1,0-1,0 0,-1-1,0 0,-1 0,1-3,-5 8,0 0,0-1,-1 0,0-1,0 1,0-1,-1-1,0 1,0 0,-1-1,0 0,0 0,-1-1,0 1,0-1,-1 1,0-1,-1 0,0 0,0 0,-1 1,0-1,-1 0,1 0,-2 0,1 0,-1 1,-1-1,0 1,0-1,0 1,-1 0,0 0,-5-5,6 8,-1 1,0-1,0 1,0 0,0 1,-1-1,0 1,0-1,0 1,0 1,0-1,0 1,-1 0,1 0,-1 1,0-1,1 1,-1 0,0 1,0-1,1 1,-1 1,0-1,0 1,1 0,-1 0,0 0,1 1,-1 0,1 0,-2 1,-7 9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9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45,'-6'-5,"1"1,-1 1,0-1,0 1,0 0,0 0,0 0,-1 1,1 0,-1 0,1 1,-1 0,0 0,0 1,0-1,1 2,-1-1,0 1,0 0,1 0,-1 0,0 1,1 0,0 1,-1 0,1 0,0 0,0 0,1 1,-1 0,1 0,0 1,0-1,0 1,0 0,1 1,-1 1,-8 16,1 1,1 0,1 0,1 2,2-1,0 1,-2 24,8-46,-1-1,1 1,1 0,-1-1,0 1,1 0,0 0,0-1,0 1,0 0,1 0,0-1,-1 1,1 0,0-1,1 1,-1-1,1 0,0 1,-1-1,1 0,1 0,-1 0,0 0,1 0,-1 0,1-1,0 0,0 1,0-1,0 0,1 0,-1 0,0-1,1 1,-1-1,1 0,-1 0,1 0,0-1,-1 1,1-1,1 0,4-2,-1 0,0-1,1 0,-1-1,0 0,-1 0,1-1,-1 0,0 0,0-1,0 0,-1 0,0 0,0-1,-1 0,4-6,11-9,154-226,-160 235,-10 19,-11 30,5-28,0-1,0 0,1 0,0 0,0 0,1 0,0 0,0 0,0 0,1 0,0 0,1 0,-1 0,1 0,1 0,-1-1,1 1,0-1,1 0,-1 0,1 0,1 0,-1 0,1-1,0 0,0 0,0 0,1-1,0 0,-1 0,2 0,-1-1,0 0,1 0,-1 0,1-1,0 0,6 1,-5-3,-1 0,1 0,-1-1,1 1,-1-2,1 1,-1-1,0 0,0-1,0 0,0 0,0 0,0-1,-1 0,0 0,1-1,-2 0,1 0,-1 0,3-3,90-133,-51 67,-47 75,0-1,0 1,0-1,0 0,0 1,1-1,-1 1,0-1,0 0,0 1,1-1,-1 0,0 1,1-1,-1 0,0 1,1-1,-1 0,0 0,1 1,-1-1,1 0,-1 0,0 0,1 1,-1-1,1 0,-1 0,1 0,-1 0,0 0,1 0,-1 0,1 0,-1 0,1 0,-1 0,1 0,-1 0,0-1,1 1,-1 0,1 0,-1 0,0-1,1 1,-1 0,1 0,-1-1,0 1,0 0,1-1,-1 1,0 0,1-1,-1 1,0-1,0 1,0 0,1-1,-1 1,0-1,0 1,0-1,0 1,0 0,0-1,0 1,0-1,3 38,-3-33,-1 4,0-1,1 0,-1 0,2 0,-1 1,1-1,0 0,0 0,1 0,0 0,0 0,1-1,0 1,0-1,1 1,-1-1,1 0,1 0,-1-1,1 1,0-1,0 0,1 0,-1-1,1 0,0 0,5 3,-5-6,0 0,0 0,0 0,0-1,0 0,0 0,0 0,0-1,0 0,0 0,-1-1,1 1,0-1,-1-1,1 1,-1-1,0 0,0 0,0 0,0-1,0 1,-1-1,1-1,-1 1,0-1,-1 1,1-1,-1 0,0 0,0-1,1-2,55-137,-58 146,-1 0,1 0,-1 0,1-1,-1 1,1 0,0-1,-1 1,1 0,0-1,0 1,0-1,-1 1,1-1,0 1,0-1,0 0,0 1,0-1,0 0,0 0,0 0,0 0,0 0,0 0,0 0,0 0,0 0,-1 0,1 0,0-1,0 1,0 0,0-1,0 1,0 0,0-1,-1 1,1-1,0 0,0 1,-1-1,1 0,0 1,-1-1,1 0,0 0,-1 1,1-1,-1 0,0 0,1 0,-1 0,0 0,1 0,-1 0,0 0,0 0,0 1,0-1,0 0,0 0,0 0,0 0,0 0,-1 0,1-1,58 130,-29-64,-3 1,-3 2,-2 0,-4 2,-3 0,-2 0,0 46,-10-98,-1-1,-1 1,-1 0,0 0,-1 0,0 0,-2-1,0 1,-1-1,0 0,-2 0,1-1,-2 0,0 0,-1-1,-1 0,0 0,0-1,-2 0,1-1,-2-1,1 0,-2 0,1-1,-1-1,-1 0,2-2,0 0,-1-1,0 0,0-1,0 0,0-1,-1-1,-7 0,18-2,-1-1,1 1,-1-1,1 0,-1-1,1 1,-1-1,1 0,0 0,-1 0,1 0,0-1,0 0,0 0,0 0,0 0,0-1,0 1,1-1,0 0,-1 0,1 0,0-1,0 1,1-1,-1 0,1 0,0 1,-2-5,1-2,0 1,1-1,0 0,0 1,1-1,0 0,1 0,0 0,1 0,0 0,0 0,1 0,1 1,-1-1,1 1,1-1,1-2,86-147,-70 128,2 2,0 0,2 1,1 2,1 1,1 1,2 1,22-14,15 17,-46 23</inkml:trace>
</inkml:ink>
</file>

<file path=ppt/ink/ink2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20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1,'-17'95,"8"2,5 1,5 56,-1 70,-27 26,14-151,7-73</inkml:trace>
  <inkml:trace contextRef="#ctx0" brushRef="#br0" timeOffset="249.832">1 651,'48'-15,"44"-14,17-2,-1-1,-14 1,-13 0,-16 6,-10 2,-8 0,-8 4,-6 1,-4 3,-2 0,-5-3,-2-3,-4-3,-5-2,-4 3</inkml:trace>
  <inkml:trace contextRef="#ctx0" brushRef="#br0" timeOffset="602.891">932 29,'-75'581,"71"-552,1-15,0 0,1 1,1-1,0 0,1 0,1 1,0-1,1 0,1 0,0 0,2 5,-4-17,-1 0,1 0,0 0,0 0,0 0,1-1,-1 1,0 0,1-1,-1 1,1-1,-1 1,1-1,0 0,-1 0,1 0,0 0,0 0,0 0,0 0,0 0,0-1,0 1,0-1,0 0,0 1,0-1,0 0,0 0,1 0,-1-1,0 1,0 0,0-1,0 0,0 1,1-2,67-43,-66 42,266-216,-269 218,0-1,-1 1,1 0,0 0,-1-1,1 1,0 0,0 0,0 0,0 0,0 0,0 0,0 0,0 0,1 1,-1-1,0 0,1 1,-1-1,0 1,1-1,-1 1,0 0,1-1,-1 1,1 0,-1 0,1 0,-1 0,0 0,1 0,-1 1,1-1,-1 0,0 1,1-1,-1 1,0-1,1 1,-1 0,0 0,0-1,0 1,0 0,0 0,1 0,-2 0,1 0,1 1,2 120,-7-79,3-33,-1-7,0 0,0 0,0 0,0 0,0 1,1-1,0 0,-1 0,1 0,1 0,-1 0,0 1,1-1,-1 0,1 0,0 0,0 0,0 0,1 0,-1 0,1-1,-1 1,1 0,0-1,0 1,0-1,0 0,1 0,-1 1,1-2,-1 1,1 0,-1 0,1-1,0 1,0-1,0 0,0 0,0 0,0-1,1 1,21-4,-2-3</inkml:trace>
  <inkml:trace contextRef="#ctx0" brushRef="#br0" timeOffset="1269.062">1835 509,'-24'20,"-1"1,2 1,1 1,1 1,1 1,1 0,1 2,-5 11,21-36,1 0,0 0,-1 0,1 0,0 0,0 0,0 0,0 1,0-1,0 0,1 0,-1 1,1-1,0 0,-1 1,1-1,0 1,1-1,-1 0,0 1,1-1,-1 0,1 1,-1-1,1 0,0 0,0 1,0-1,1 0,-1 0,0 0,1 0,-1-1,1 1,0 0,0-1,-1 1,1-1,0 1,0-1,0 0,1 0,-1 0,11 1,0-2,1 1,-1-2,0 0,0 0,0-1,0-1,0 0,-1-1,1 0,-1-1,0-1,0 1,-1-2,1 0,-2 0,1-1,-1 0,0-1,0 0,-1-1,-1 0,7-10,-15 20,1-1,-1 0,0 1,1-1,-1 1,0-1,1 0,-1 1,1-1,-1 1,1-1,-1 1,1 0,-1-1,1 1,0-1,-1 1,1 0,-1-1,1 1,0 0,-1 0,1 0,0 0,0-1,-1 1,1 0,0 0,-1 0,1 0,0 0,-1 1,1-1,0 0,-1 0,1 0,0 1,-1-1,1 0,0 1,-1-1,1 0,-1 1,1-1,-1 1,1-1,-1 1,1-1,-1 1,1-1,-1 1,1-1,11 43,-7-23,-3-13,0-1,1 1,-1 0,2-1,-1 0,1 0,0 0,0 0,0 0,1-1,0 0,0 0,0 0,1-1,-1 0,1 0,0 0,1 0,-1-1,0 0,1-1,0 1,0-1,-1-1,1 1,0-1,0 0,1-1,-1 0,0 0,0 0,0-1,0 0,0 0,0-1,5-2,14-7,0-2,-1-1,0-1,-1-1,-1-2,0 0,-1-1,-1-1,-1-1,-1-1,-1 0,-1-2,-1 0,-1-1,-1 0,3-10,-5 10,-1-1,-2 0,0 0,-2-1,0 0,-2 0,-1 0,-2-1,0 1,-2-1,-1 0,-2-11,-20-45,22 81,0 1,0-1,0 1,-1 0,1-1,-1 1,1 0,-1 0,0 0,0 0,0 1,0-1,0 0,0 1,0-1,0 1,-1 0,1 0,-1 0,1 0,-1 0,1 0,-1 1,1-1,-1 1,0-1,1 1,-1 0,0 0,1 1,-1-1,-3 3,0 0,0 1,0 0,1 0,-1 0,1 1,0-1,0 1,1 1,-1-1,1 0,1 1,-1 0,1 0,0 0,0 1,0-1,1 1,0 0,-6 15,0 0,2 0,0 1,2 0,0 0,2 1,0-1,2 1,1-1,0 0,2 1,0-1,2 0,1 0,0-1,2 0,4 9,-6-17,-1-1,2 0,0-1,0 1,1-1,1-1,0 0,0 0,1 0,0-1,1-1,0 0,1 0,0-1,0-1,1 0,0 0,-12-7,0 1,0 0,0 0,0 0,1-1,-1 1,0 0,0-1,1 1,-1-1,0 1,1-1,-1 0,0 0,1 0,-1 1,0-1,1-1,-1 1,0 0,1 0,-1 0,0-1,1 1,-1 0,0-1,1 0,-1 1,0-1,0 0,0 1,0-1,0 0,0 0,0 0,0 0,0 0,0 0,0 0,0 0,-1 0,1-1,0 1,-1 0,1 0,-1-1,0 1,1 0,-1-1,0 1,0-1,0 1,0 0,0-1,0 1,0 0,0-1,0 1,-1 0,1-1,-1 1,1 0,-1-1,1 1,-1 0,-8-20</inkml:trace>
  <inkml:trace contextRef="#ctx0" brushRef="#br0" timeOffset="1504.734">2202 340,'39'5,"36"1,15 0,2-1,-5-2,-8-1,-13-5,-7-3,-9 0,-9 1,-6 1,-5 2,-1 1,-7 0</inkml:trace>
  <inkml:trace contextRef="#ctx0" brushRef="#br0" timeOffset="2151.987">1920 735,'5'-5,"1"-6,0-7,-6-4,-2-3,-7-3,-1-1,-4 4,0 2,-2 5,2 10,3 6</inkml:trace>
</inkml:ink>
</file>

<file path=ppt/ink/ink2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29,'5'0,"11"0,8 0,4 0,3 0,0 0,0 0,0 0,-1-5,-1-1,0 0,-1 1,0 1,-4 2</inkml:trace>
</inkml:ink>
</file>

<file path=ppt/ink/ink2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26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49,'43'-4,"20"-8,3 0,-5 1,-7 2,-9 9,-11 3</inkml:trace>
</inkml:ink>
</file>

<file path=ppt/ink/ink2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2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1 618,'38'-8,"0"-2,0-1,-1-2,-1-2,0-1,19-13,-45 24,26-12,-1-2,0-2,-2 0,-1-3,0 0,-2-3,25-27,-50 49,0-1,0 0,-1 0,0 0,0 0,0-1,-1 0,0 0,-1 0,1 0,-1 0,0 0,-1 0,0-1,0 1,-1-1,0 1,0-1,0 1,-1 0,-1-1,0-3,1 9,0 1,0-1,0 0,0 0,0 0,0 1,-1-1,1 1,-1-1,1 1,-1-1,0 1,1 0,-1 0,0 0,0 0,0 0,0 0,0 1,0-1,0 0,0 1,0 0,0-1,0 1,0 0,0 0,0 0,0 1,0-1,-1 0,1 1,0-1,0 1,0 0,0-1,1 1,-1 0,0 0,-68 51,60-40,0 0,1 1,0 0,1 0,1 1,0 0,1 0,1 1,0-1,1 1,0 0,3-7,-1-1,2 1,-1 0,1-1,0 1,0-1,1 1,0-1,1 1,-1-1,1 1,1-1,0 0,0 0,0 0,1 0,-1-1,2 1,-1-1,1 0,0-1,0 1,1 0,6 3,1-1,0-1,0 0,0-1,0 0,1-1,0 0,0-1,1-1,-1-1,1 0,0 0,-1-1,1-1,0-1,-1 0,1-1,-1 0,1-2,-1 1,0-2,0 0,0 0,-1-1,10-6,-8 5,0-1,-1 0,0-1,0-1,-1 0,0-1,0 0,-1-1,-1 0,0-1,-1 0,0-1,-1 0,-1 0,0-1,-1 0,-1-1,0 0,-1 1,0-2,-2 1,2-10,-5 24,1 0,-1 0,0 0,0-1,0 1,0 0,0 0,0 0,0 0,-1 0,1 0,-1 0,0 0,1 0,-1 0,0 0,0 0,0 0,0 1,-1-1,1 0,0 1,-1-1,1 1,-1-1,1 1,-1 0,0 0,0 0,0 0,1 0,-1 0,0 0,0 0,0 1,0-1,0 1,0 0,-1-1,1 1,0 0,0 0,0 0,0 1,0-1,0 0,0 1,0-1,0 1,-1 0,-4 5,0-1,0 1,1 1,0-1,0 1,1 1,-1-1,2 0,-1 1,1 0,0 0,1 1,-1-1,2 1,-1 0,1-1,1 1,0 0,0 0,0 0,1 0,1 0,0 0,0 0,0 0,1 0,0 0,1-1,0 1,3 5,0-7,0 0,1-1,-1 0,1 0,0 0,0-1,1 0,0 0,0-1,0 0,0 0,1-1,-1 0,1-1,0 0,0 0,0-1,0 0,0 0,0-1,0-1,0 1,0-1,0-1,0 0,-1 0,1-1,0 0,7-3,11-6,0-1,0-1,-1-2,-1 0,-1-2,0 0,-2-2,0 0,-1-2,-1 0,-1-1,-1-1,-1-1,-1-1,-1-1,14-65,-29 89,1 0,-1 1,0-1,-1 0,1 0,0 1,-1-1,1 0,-1 1,0-1,0 1,0-1,0 1,0-1,-1 1,1 0,-1-1,1 1,-1 0,0 0,0 0,0 0,0 1,0-1,0 1,0-1,-1 1,1-1,-1 1,1 0,-1 0,1 1,-4-2,1 2,0-1,-1 1,1 0,0 0,-1 0,1 1,0 0,-1 0,1 0,0 0,0 1,0 0,0 0,0 1,1-1,-1 1,1 0,-1 0,1 1,0-1,0 1,1 0,-1 0,1 0,0 0,0 1,0 0,-8 10,2 1,0 0,1 0,1 1,0 0,1 0,-1 9,3-14,0 0,1 0,1 0,0 1,0-1,1 1,1-1,0 1,1-1,0 1,1-1,0 0,1 1,0-1,1 0,1-1,-1 1,2-1,0 0,0 0,1-1,0 1,4 2,12 5,0-4</inkml:trace>
  <inkml:trace contextRef="#ctx0" brushRef="#br0" timeOffset="495.323">1779 308,'-217'247,"207"-233,21-20,20-18,148-167,-179 192,0 0,0 0,0 0,0-1,0 1,0 0,0 0,0 0,0 0,0 0,0-1,0 1,0 0,1 0,-1 0,0 0,1-1,-1 1,1 0,-1 0,1-1,-1 1,1 0,-1-1,1 1,0-1,-1 1,1-1,0 1,0-1,-1 1,1-1,0 0,0 1,-1-1,1 0,0 0,0 1,0-1,0 0,0 0,-1 0,1 0,0 0,0 0,0 0,0-1,0 1,-1 0,1 0,0-1,0 1,0 0,-1-1,1 1,0-1,0 1,-1-1,1 1,0-1,-1 0,1 1,-1-1,1 0,-1 1,1-1,-1 0,0 0,1 1,-1-1,1 60,-2-47,0 0,2 0,-1 0,2-1,-1 1,1 0,1 0,1-1,2 8,-5-15,0 0,1 0,-1 0,1-1,0 1,0 0,0-1,1 0,-1 0,1 1,-1-1,1-1,0 1,0 0,1-1,-1 1,0-1,1 0,0 0,-1-1,1 1,0-1,0 0,0 1,0-2,0 1,0 0,0-1,0 0,0 0,0 0,0 0,0-1,0 0,0 0,0 0,0 0,0 0,-1-1,2 0,5-8,-1 1,0-2,0 1,-1-1,0-1,-1 1,-1-1,0-1,1-2,37-141,-40 132</inkml:trace>
</inkml:ink>
</file>

<file path=ppt/ink/ink2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28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52,'39'0,"26"-5,8-1,-5 0,-8 1,-15-4,-9 1,-8 1,-7 2</inkml:trace>
</inkml:ink>
</file>

<file path=ppt/ink/ink2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30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60,'-265'466,"236"-434,29-54,94-135,157-162,-250 318,23-25,-12 50,-37 232,25-254,-2 5,1-1,-1 1,2-1,-1 1,1-1,0 1,0-1,1 1,0-1,0 1,0-1,1 1,0-1,0 0,1 0,-1 0,4 4,-3-9,1 0,-1-1,1 0,-1 1,1-1,-1 0,1-1,-1 1,1 0,-1-1,0 0,1 0,-1 0,0 0,1-1,-1 1,0-1,0 0,0 0,0 0,-1 0,1 0,0-1,-1 1,0-1,1 0,-1 1,0-1,-1 0,1 0,0-1,0 0,16-27,-2-1,0-1,-3 0,0-1,2-17,5-108,-20 147</inkml:trace>
</inkml:ink>
</file>

<file path=ppt/ink/ink2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34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455 831,'-5'-5,"-1"-1,1 1,-1 1,0-1,0 1,-1 0,1 1,-1 0,0 0,0 0,0 1,0 0,-1 0,1 0,0 1,-1 1,1-1,-1 1,0 0,-9 3,-1 1,1 0,1 1,-1 1,1 0,0 1,0 1,1 1,0 0,0 1,1 0,0 1,1 1,1 0,0 1,0 0,-3 7,12-18,-39 70,41-70,0 1,0-1,1 0,-1 0,1 0,0 0,0 0,0 1,0-1,0 0,0 0,0 0,1 1,-1-1,1 0,-1 0,1 0,0 0,0 0,0 0,0 0,0 0,1-1,-1 1,1 0,-1-1,1 1,-1-1,1 1,0-1,0 0,-1 0,1 0,0 0,2 1,5 1,0-1,0 0,0 0,1-1,-1 0,0-1,0 0,1 0,-1-1,0 0,0-1,0 0,0 0,0-1,0 0,0-1,-1 0,140-81,-47 13,-101 71,1 0,0 1,0-1,0 1,-1-1,1 1,0-1,0 1,0 0,0-1,0 1,0 0,0 0,0-1,0 1,0 0,0 0,0 0,0 0,0 1,0-1,0 0,0 0,0 0,0 1,0-1,0 1,-1-1,1 1,0-1,0 1,0-1,0 1,-1 0,1-1,0 1,-1 0,1 0,0-1,-1 1,1 0,-1 0,0 0,1 0,-1 0,1 0,-1 0,0 0,0 0,0 0,0 0,4 58,-4-51,17 81,-15-87,-1 0,0 0,1 0,-1 0,1 0,-1 0,1-1,0 1,0-1,0 1,0-1,0 1,0-1,0 0,1 0,-1 0,0 0,1-1,-1 1,0-1,1 1,-1-1,1 0,-1 0,1 0,-1 0,1 0,-1 0,0-1,1 1,-1-1,1 0,-1 0,0 0,2-1,6-3,-1-1,1-1,-1 1,0-2,-1 1,1-1,-1 0,-1-1,0 0,0 0,0-2,23-26,-6 10,0-1,-2-1,-1-1,-2-1,0-1,-3 0,0-2,-2 0,-2 0,-1-1,3-23,3-39,-5-1,-4-1,-5-1,-6 80,-4 26,-6 32,-6 180,10-149,2 0,4 0,3 1,3 10,9-21,-2 41,-14-88</inkml:trace>
  <inkml:trace contextRef="#ctx0" brushRef="#br0" timeOffset="201.651">567 548,'43'5,"34"2,13-6,-4-3,-7 0,-12-1,-7 1,-10 0,-9-4,-6-1,-4 1,-7 1</inkml:trace>
  <inkml:trace contextRef="#ctx0" brushRef="#br0" timeOffset="501.302">1357 521,'-4'43,"1"0,3 0,1 1,2-1,9 43,16-13,-27-71,0-1,-1 1,1-1,0 1,0-1,1 0,-1 1,0-1,0 0,1 0,-1 0,0 0,1 0,-1 0,1 0,-1 0,1 0,0-1,-1 1,1-1,0 1,-1-1,1 0,0 0,0 0,-1 0,1 0,0 0,0 0,-1 0,1-1,0 1,-1-1,1 1,0-1,-1 0,1 1,-1-1,1 0,-1 0,1-1,6-5,0-1,-1-1,0 1,0-1,-1 0,0-1,-1 0,0 0,3-7,9-18,77-124,-81 136,-2 3</inkml:trace>
  <inkml:trace contextRef="#ctx0" brushRef="#br0" timeOffset="886.5">1724 944,'31'-118,"-26"91,2-1,0 1,2 0,1 0,1 1,6-7,-9 18,2 1,0 0,0 1,1 0,1 1,0 0,0 1,1 0,1 1,0 0,0 1,2 1,8-3</inkml:trace>
  <inkml:trace contextRef="#ctx0" brushRef="#br0" timeOffset="4086.413">2515 605,'-3'-4,"-1"1,1 0,-1 1,0-1,0 0,0 1,0 0,0 0,0 0,0 0,-1 1,1 0,-1 0,1 0,-1 0,1 1,-1 0,0 0,1 0,-1 0,1 1,-1-1,1 1,-1 1,1-1,-1 0,1 1,0 0,0 0,-4 3,-18 10,1 2,0 1,1 1,1 1,1 1,1 1,-9 12,25-29,-45 79,50-82,-1 1,0-1,1 0,0 0,0 1,0-1,0 0,0 1,0-1,0 0,1 0,-1 1,1-1,-1 0,1 0,0 0,0 0,0 0,0 0,1 0,-1 0,0 0,1 0,-1-1,1 1,0 0,0-1,-1 0,1 1,0-1,0 0,0 0,0 0,1 0,-1 0,0-1,0 1,0-1,1 1,1-1,9 1,0-1,0 0,0-2,0 1,0-1,0-1,0 0,-1-1,0-1,1 1,-1-2,-1 0,6-3,10-6,0 0,-1-2,0 0,-1-2,-2-1,18-18,-20 33,-18 36,-2-18,-2-8,2 0,-1 0,0 0,1 0,0 0,0 0,1 0,-1-1,1 1,0 0,1-1,-1 1,1-1,-1 0,1 0,1 0,-1 0,0 0,1-1,0 0,0 1,0-1,0-1,0 1,1-1,-1 1,1-1,0 0,-1-1,1 1,0-1,0 0,0-1,0 1,0-1,0 0,0 0,0 0,2-1,11-5,0 0,0-2,-1 0,-1-1,1-1,-1 0,-1-1,0-1,-1 0,0-1,-1 0,0-1,-1-1,2-4,-13 18,18-20,-2-1,0-1,-1-1,-2 0,0-1,-2 0,0-1,-2 0,-1-1,-1 0,-1-1,-2 1,-1-1,1-26,-3 33,0 1,-2-1,-1 1,0 0,-1-1,-2 1,0 0,-1 0,0 1,-2-1,-1 1,-8-17,15 34,0 0,0 0,0 0,0 0,0 1,0-1,-1 0,1 0,0 1,-1-1,0 1,1-1,-1 1,0 0,1-1,-1 1,0 0,0 0,0 1,0-1,0 0,0 0,-1 1,1 0,0-1,0 1,0 0,0 0,-1 0,1 0,0 0,0 1,0-1,0 1,0-1,0 1,0 0,0 0,0 0,0 0,0 0,0 0,0 0,1 1,-1-1,0 1,1-1,0 1,-1 0,1 0,0-1,0 1,0 0,0 0,-1 2,-7 15,1 1,1 0,1 0,1 1,0 0,2 0,0 4,-2 21,2 1,2 0,3 1,1-2,2 1,3 0,1-1,3-1,1 0,3 0,1-1,2-1,2-1,2-1,2-1,28 35,56 54,-96-119</inkml:trace>
</inkml:ink>
</file>

<file path=ppt/ink/ink2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41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 13,'-16'-4,"1"1,-1 0,0 1,0 1,0 1,0 0,0 1,0 1,0 1,0 0,1 1,-1 0,1 1,0 1,1 0,-1 2,1-1,0 2,1-1,0 2,-11 10,-11 12,1 1,2 2,2 1,-11 17,38-48,-1 0,2 0,-1 1,0-1,1 1,0-1,0 1,1 0,0 0,0-1,0 1,1 0,-1 0,2 0,-1 0,0 0,1 0,0 0,1 0,-1-1,1 1,0 0,1-1,-1 1,1-1,0 0,0 0,1 0,0-1,-1 1,1-1,1 0,-1 0,1 0,1 1,13 4,0-2,1 0,0 0,0-2,1-1,-1 0,1-2,0 0,0-1,0-1,-1-1,1-1,0-1,-1-1,1-1,19-6,96-34,-118 37</inkml:trace>
</inkml:ink>
</file>

<file path=ppt/ink/ink2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41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1,'0'24,"0"13,0-1</inkml:trace>
</inkml:ink>
</file>

<file path=ppt/ink/ink2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41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1,'-4'0,"7"14,4 5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30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1 506,'476'-83,"-194"41,514-88,-43 16,239-17,-964 129,147-1,-174 3,1 0,-1 0,0 0,1 0,-1 0,0 0,0 0,1 0,-1 1,0-1,0 0,1 1,-1-1,0 1,0 0,0-1,0 1,0 0,0 0,0-1,0 1,0 0,0 0,0 0,-1 0,1 0,0 0,-1 1,1-1,0 0,-1 0,0 0,1 0,-1 1,0-1,1 0,-1 1,0 0,-6 8</inkml:trace>
</inkml:ink>
</file>

<file path=ppt/ink/ink2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45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84 378,'24'-23,"207"-231,-229 251,4-4,0 0,-1 0,0-1,-1 0,1 1,-2-1,1-1,-1 1,0 0,-1-1,1-3,-15 41,6 17,3 1,1 0,2 0,3 0,1-1,3 1,1-1,10 26,15 116,-25-129,-4 0,-2 1,-2-1,-3 0,-10 54,8-86,-1 0,0-1,-3 0,0-1,-1 0,-1 0,-2-1,0-1,-2 0,0-1,-2 0,0-1,-1-1,-2 0,12-14,0 1,-1-1,0-1,0 0,0 0,-1-1,1 0,-1 0,0-1,0 0,-1-1,1 0,0-1,-6 0,12-1,0 0,0 0,0 0,0 0,-1-1,1 1,0-1,0 0,0 0,1-1,-1 1,0-1,0 0,1 0,-1 0,1-1,0 1,-1-1,1 0,0 0,1 0,-1 0,0 0,1 0,0-1,0 1,0-1,0 0,0 0,1 0,0 1,0-1,0 0,0-1,1 1,-1-4,2-12,0 0,1-1,2 1,0 0,1 0,0 1,2-1,1 1,0 1,10-16,3-1,1 1,2 1,1 1,2 1,1 1,1 2,24-18,0 4,2 1,1 3,3 3,20-9,-24 22,-31 15</inkml:trace>
  <inkml:trace contextRef="#ctx0" brushRef="#br0" timeOffset="366.359">846 971,'-2'-1,"0"0,0 0,1 0,-1 0,1-1,-1 1,1-1,-1 1,1-1,0 1,0-1,0 0,0 0,0 1,0-1,0 0,0 0,1 0,-1 0,1 0,0 0,-1 0,1 0,0 0,0 0,0-1,1 1,-1 0,0 0,2-20,1 0,1 0,1 0,1 1,1 0,1 0,0 0,2 1,10-16,-13 22,1 0,1 0,0 1,1 1,0 0,1 0,0 1,1 0,0 1,1 0,0 1,10-5,0 8,-4 5</inkml:trace>
  <inkml:trace contextRef="#ctx0" brushRef="#br0" timeOffset="1379.276">1240 774,'21'-11,"-2"-2,1 0,-2-1,0 0,0-2,-2 0,0-1,8-12,-22 28,-1 0,1 0,-1-1,1 1,-1 0,0-1,1 1,-1-1,0 0,0 1,0-1,0 0,-1 1,1-1,0 0,-1 0,1 0,-1 0,0 0,0 0,1 1,-1-1,0 0,-1 0,1 0,0 0,0 0,-1 0,1 0,-1 0,0 1,0-1,1 0,-1 1,0-1,0 0,-1 1,1-1,0 1,0-1,-1 1,1 0,-1 0,1-1,-1 1,0 0,1 0,-1 1,0-1,0 0,1 0,-1 1,-2-1,-9 4,0 0,1 0,-1 1,1 1,0 0,0 1,0 0,1 0,0 2,0-1,1 1,0 1,0 0,1 0,0 1,1 0,0 1,-1 2,3-7,1 1,-1-1,2 1,-1 0,1 0,0 0,0 1,1-1,0 1,0 0,1 0,0 0,1 0,-1 1,2-1,-1 0,1 0,0 1,1-1,0 0,0 0,1 1,0-1,0 0,1-1,0 1,0 0,3 3,0-5,-1 0,1 0,1-1,-1 0,1 0,0 0,0-1,1 0,-1 0,1-1,0 0,0 0,0-1,0 0,0 0,0-1,1 0,-1-1,0 0,1 0,0-1,17-1,1-1,-1-2,0 0,-1-2,1-1,2-2,165-85,-155 75,-1-1,-1-2,-2-2,0-1,-1-1,-2-2,14-18,-21 5,-24 41,0 1,1-1,-1 1,1-1,-1 0,0 1,0-1,1 0,-1 1,0-1,0 0,0 1,0-1,0 0,0 0,0 1,0-1,0 0,0 1,0-1,0 0,0 1,-1-1,1 0,0 1,0-1,-1 0,1 1,0-1,-1 1,1-1,-1 1,1-1,-1 1,1-1,-1 1,1-1,-1 1,0-1,1 1,-1 0,0-1,1 1,-1 0,0 0,1 0,-1-1,0 1,1 0,-1 0,0 0,1 0,-1 0,0 0,0 0,1 1,-1-1,0 0,1 0,-1 0,0 1,1-1,-1 0,1 1,-1-1,-20 8,1 2,0 0,1 0,0 2,0 1,1 0,1 1,-2 3,7-7,0 0,0 2,0-1,1 1,1 1,0 0,0 1,1 0,0 1,9-14,-1 0,1 0,-1 0,1 0,-1 1,1-1,0 0,-1 0,1 0,0 0,0 0,0 0,0 0,0 1,0-1,0 0,0 0,0 0,1 0,-1 0,0 0,1 0,-1 0,1 1,-1-1,1-1,-1 1,1 0,0 0,0 0,-1 0,1 0,0-1,0 1,0 0,0-1,0 1,0 0,0-1,0 1,0-1,0 0,0 1,0-1,0 0,0 0,1 0,-1 1,0-1,0 0,0-1,63 0,-45-5,0 0,-1-2,1 0,-2 0,1-2,-1 0,0-1,8-9,40-23,-65 42,1 1,-1-1,1 0,-1 0,1 0,0 0,-1 1,1-1,0 0,0 1,0-1,0 1,-1-1,1 1,0-1,0 1,0-1,0 1,0 0,0 0,0-1,0 1,0 0,0 0,0 0,0 0,0 0,0 0,0 1,0-1,0 0,0 0,0 1,0-1,0 0,0 1,0-1,0 1,0 0,-1-1,1 1,0-1,0 1,-1 0,1 0,0 0,-1-1,1 1,-1 0,1 0,-1 0,1 0,-1 0,0 0,1 0,-1 0,0 0,0 0,0 0,0 0,0 0,0 0,0 0,0 0,0 0,0 0,-64 162,40-109,3 1,2 1,2 0,3 2,3-1,2 2,3-1,1 12,8 95,-3-163,0 1,0 0,0-1,0 1,0-1,1 1,-1-1,1 1,0-1,0 1,0-1,0 0,0 1,0-1,1 0,-1 0,1 0,-1 0,1 0,0 0,0 0,0 0,0-1,0 1,0-1,0 0,0 1,1-1,0 0,-3-40,-7 22,-1 1,0 0,-1 1,-1 0,-1 0,0 1,0 1,-2 0,0 0,0 1,-1 1,0 0,-11-5,-44-41,6-20,64 74,0-1,0 1,0 0,1 0,0 0,0 0,-1 1,2-1,-1 0,0 1,0-1,1 1,-1 0,1 0,0 0,0 0,0 0,0 1,0-1,0 1,0 0,0 0,1 0,-1 0,0 1,1-1,-1 1,0 0,1 0,-1 0,1 0,-4 0,72-16,-1-3,-1-4,32-15,-74 27</inkml:trace>
  <inkml:trace contextRef="#ctx0" brushRef="#br0" timeOffset="1664.061">2285 661,'3'17,"0"0,2-1,0 0,1 0,1 0,0 0,1-1,1 0,0-1,1 0,1 0,0-1,0-1,2 0,6 5,-11-15,1 0,0-1,0 0,0 0,0-1,0-1,0 1,0-1,-1-1,1 0,0 0,-1 0,1-1,-1-1,0 1,0-1,0-1,0 0,-1 0,0 0,0-1,0 0,0-1,-2 4,16-11,0-1,-2-1,0-1,0 0,-2-1,0-1,-1-1,-1-1,-1 0,-1 0,8-18,-7-17,-11 31</inkml:trace>
  <inkml:trace contextRef="#ctx0" brushRef="#br0" timeOffset="2283.877">2991 689,'27'0,"1"-1,-1 0,0-3,0 0,0-1,0-2,-1-1,16-7,-40 15,1-1,0 0,-1 1,1-1,-1 0,1 0,-1-1,0 1,0 0,1-1,-1 0,0 1,0-1,0 0,-1 0,1 0,0 0,-1 0,1 0,-1-1,0 1,0 0,0-1,0 1,0-1,0 0,-1 1,1-1,-1 1,0-1,1 0,-1 1,-1-1,1 0,0 1,-1-1,1 1,-1-1,0 0,0 1,0 0,0-1,0 1,0-1,-1 1,1 0,-1 0,1 0,-1 0,0 0,0 0,0 1,0-1,0 0,-1 1,-5-2,-1 0,1 1,-1 0,1 1,-1 0,0 0,1 1,-1 0,0 0,1 1,-1 0,0 1,1 0,-1 0,1 1,0 0,0 0,0 1,0 0,1 0,-1 1,1 0,0 0,1 1,-1 0,1 0,0 1,1 0,-1-1,1 2,1-1,-1 1,1-1,1 1,-1 1,1 1,-1-3,1 0,0 0,0 0,1 0,0 0,0 0,0 1,1-1,0 1,1-1,0 1,0-1,0 1,1 0,1-1,-1 0,1 1,0-1,0 0,1 0,0 0,1 0,-1-1,1 1,0-1,1 0,0 0,0 0,0-1,0 0,1 0,0 0,0 0,0-1,1 0,0-1,1 2,7-1,0 0,0-1,1-1,-1 0,0-1,1 0,-1-1,1-1,-1-1,1 0,-1-1,0-1,0 0,-1-1,1 0,-1-1,0-1,9-6,-4-1</inkml:trace>
  <inkml:trace contextRef="#ctx0" brushRef="#br0" timeOffset="2681.787">3471 802,'204'-275,"-204"274,0 1,0-1,0 1,0-1,0 1,0-1,1 1,-1-1,0 1,0-1,0 1,1-1,-1 1,0-1,0 1,1-1,-1 1,0 0,1-1,-1 1,1-1,-1 1,0 0,1-1,-1 1,1 0,-1 0,1-1,-1 1,1 0,-1 0,1 0,-1 0,1 0,-1 0,1 0,-1 0,1 0,0 0,-1 0,1 0,-1 0,1 0,-1 0,1 0,-1 0,1 1,-1-1,1 0,-1 0,1 1,-1-1,0 0,1 1,-1-1,1 1,-1-1,0 0,1 1,-1-1,0 1,0-1,1 1,-1-1,0 1,2 38,-2-33,14 110,-13-112,0-1,1 1,-1-1,1 0,0 1,0-1,1 0,-1 0,0-1,1 1,0 0,0-1,0 1,0-1,0 0,0 0,0 0,1-1,-1 1,1-1,-1 0,1 0,-1 0,1 0,0-1,0 1,-1-1,1 0,0 0,0 0,8-3,-1-1,1 1,-1-2,0 0,0 0,-1-1,1 0,-1-1,-1 0,1-1,-1 0,-1 0,1-1,-1 0,-1 0,0-1,3-5,30-30,18-11,-41 43</inkml:trace>
  <inkml:trace contextRef="#ctx0" brushRef="#br0" timeOffset="2933.761">4345 435,'-38'24,"-23"18,0 6,9-1,14-2,14-5,15-4,15-9,10-8,8-3,4-4,7-4,3-4,-1-7,-2-2,-1-2,-8 2</inkml:trace>
  <inkml:trace contextRef="#ctx0" brushRef="#br0" timeOffset="3297.697">4570 605,'22'3,"-1"-1,0 0,1-1,-1-2,1 0,-1-1,0-1,1-1,-2-1,1-1,0-1,-1 0,15-9,-21 8,-1-1,0 0,0-1,-1 0,0-1,-1 0,0-1,0 0,-2-1,0 0,0 0,5-13,-12 24,-1-1,1 1,-1-1,0 0,0 1,0-1,0 0,0 0,0 0,-1 1,1-1,-1 0,0 0,0 0,0 0,-1 0,1 0,-1 0,1 0,-1 1,0-1,0 0,0 0,0 1,-1-1,1 1,-1-1,0 1,1-1,-1 1,0 0,0 0,-1 0,1 0,0 0,-1 1,1-1,-1 1,1-1,-1 1,0 0,1 0,-1 0,0 0,0 1,0-1,0 1,0 0,0 0,0 0,0 0,-1 0,-13 5,1 1,0 0,0 1,1 1,0 0,0 1,1 1,0 0,0 1,1 1,1 0,0 0,1 1,0 1,-7 11,7-10,0 1,1 1,1 0,1 0,0 1,1 0,1 0,1 1,-2 9,6-20,0-1,0 1,0 0,1 0,0-1,0 1,1 0,0 0,1-1,-1 1,1-1,1 1,0-1,0 0,0 0,1 0,0 0,0-1,0 0,1 1,0-1,1-1,-1 1,5 3,9 5,1-1,0 0,0-2,1 0,0-2,1 0,0-1,1-1,0-1,0-1,0-1,0-2,1 0,8-1,24-11,-32 3</inkml:trace>
</inkml:ink>
</file>

<file path=ppt/ink/ink2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4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1 509,'1'18,"0"0,2-1,0 1,1-1,1 0,0 0,1 0,1-1,1 0,0 0,1 0,0-2,2 1,9 11,-16-23,-1 1,1 0,0-1,1 1,-1-1,1 0,-1-1,1 1,0-1,0 0,0 0,0 0,0-1,0 0,0 0,1 0,-1-1,0 1,1-1,-1-1,0 1,1-1,-1 0,0 0,0 0,0-1,0 0,0 0,0 0,0 0,0-1,-1 0,3-1,9-8,0 0,0-1,-2 0,1-1,-2-1,0 0,-1-1,4-5,-16 20,0 0,0 0,0 0,0 0,0 0,1 0,-1 0,0 0,1 0,-1 1,1-1,-1 0,1 0,-1 0,1 0,0 0,-1 1,1-1,0 0,0 1,-1-1,1 0,0 1,0-1,0 1,0-1,0 1,0 0,0-1,0 1,0 0,0 0,0 0,0 0,0 0,0 0,0 0,0 0,0 0,0 0,0 0,0 0,0 1,0-1,0 1,0-1,-1 0,1 1,0 0,0-1,0 1,0-1,-1 1,1 0,17 32,-16-26,2 0,-1 0,1-1,0 1,0-1,1 0,-1 0,1 0,1-1,-1 0,6 4,-4-4,0 0,1-1,-1 0,1 0,0-1,0 0,0 0,1-1,-1 0,0-1,1 1,-1-2,1 1,0-1,-1-1,1 1,-1-1,1-1,-1 0,0 0,0 0,1-1,-2 0,1-1,0 0,3-2,20-14,0-1,-2-1,0-1,-2-2,0-1,-2 0,-1-2,-2-1,0-1,-2-1,-1-1,-2 0,0-3,-10 14,0-1,-2-1,0 1,-2-1,0 1,-1-1,-2 0,0 0,-3-16,2 30,-1 0,1 1,-1-1,-1 1,0 0,0 0,0 0,-1 0,0 0,-1 1,-4-6,7 10,1 1,-1-1,0 1,-1 0,1 0,0 0,-1 0,1 0,-1 1,1-1,-1 1,0-1,0 1,0 0,1 0,-1 0,0 1,0-1,0 1,-1-1,1 1,0 0,0 0,0 1,0-1,0 0,0 1,0 0,0 0,0 0,0 0,1 0,-1 1,-1 0,-9 7,1 1,1 0,0 1,1 0,-1 1,2 0,0 0,1 1,0 1,1-1,0 1,1 0,0 0,2 1,-1 0,2 0,0 0,1 0,0 1,-2 4,1 1,1-1,1 0,1 1,0 0,2-1,0 0,1 1,1-1,1 0,1-1,1 1,0-1,2 0,0-1,1 0,1 0,9 11,-12-18,0 0,1-1,0 0,0-1,1 1,1-2,-1 1,1-2,1 1,0-2,0 1,0-2,0 1,1-2,0 0,0 0,0-1,1-1,-1 0,0-1,1 0,-1-1,1-1,12-2,-8-4</inkml:trace>
  <inkml:trace contextRef="#ctx0" brushRef="#br0" timeOffset="681.207">1554 396,'-37'23,"2"2,0 1,2 1,1 2,1 1,-13 19,41-46,-1 0,1 0,0 1,0-1,0 1,1 0,-1 0,1 0,0 0,0 0,0 1,1-1,-1 1,1-1,0 1,0-1,1 1,-1-1,1 1,0 0,0-1,1 1,0 0,-1-1,1 1,1-1,-1 1,1-1,0 0,0 1,0-1,0 0,1 0,-1 0,1-1,0 1,1-1,-1 0,0 1,1-1,0-1,2 3,1-2,0-1,1 1,-1-1,1 0,-1-1,1 0,-1 0,1 0,0-1,0-1,-1 1,1-1,-1 0,1-1,-1 0,1 0,-1 0,0-1,0 0,0-1,0 0,-1 0,4-2,6-5,-1-1,0-1,-1 0,0-1,-1 0,-1-1,0 0,8-15,49-80,-73 116,1 0,0 1,0 0,0-1,1 1,0 0,0 0,1 0,0 0,0 1,1-1,0 0,0 0,1 0,-1 1,2-1,-1 0,1 0,0 0,0-1,1 1,0 0,0-1,1 0,0 1,0-1,0-1,1 1,-1-1,2 0,-1 0,0 0,1 0,0-1,0 0,0-1,0 1,1-1,2 1,5-1,0-1,0 0,0-1,1 0,-1-1,0 0,0-2,1 1,-1-2,0 0,-1-1,1 0,-1-1,1 0,-1-1,-1-1,1 0,-1-1,-1 0,3-2,7-4,0-1,-1-1,0 0,-2-2,0 0,-1-1,-1-1,0 0,-2-1,0-1,41-110,-54 127,0 1,0 0,0 0,-1 0,0 0,0-1,0 1,0 0,0 0,-1-1,0 1,0 0,0 0,0 0,-1 0,0 0,0 0,0 1,0-1,0 1,-1-1,1 1,-1 0,0 0,0 0,0 0,-1 0,1 1,0-1,-1 1,0 0,0 0,-3 1,1 1,-1-1,0 1,1 0,-1 1,0 0,1 0,-1 0,0 1,1 0,0 0,-1 1,1-1,0 1,1 1,-1-1,0 1,1 0,0 0,0 1,0 0,0-1,1 2,0-1,0 0,0 1,1 0,0 0,-3 6,3-8,0 1,1-1,-1 1,1 0,0-1,0 1,0 0,1 0,0 1,0-1,0 0,1 0,-1 0,1 1,0-1,1 0,-1 0,1 1,0-1,1 0,-1 0,1 0,0 0,0 0,1-1,-1 1,1-1,0 1,0-1,1 0,-1 0,1 0,2 1,118 67,-115-70,0 0,0 1,0 1,-1 0,1 0,-1 0,0 1,0 0,0 1,-1 0,0 0,0 0,0 1,-1 0,0 1,0-1,-1 1,0 0,-1 0,1 1,-2-1,1 1,-1 0,1 6,0 42,-5-32</inkml:trace>
</inkml:ink>
</file>

<file path=ppt/ink/ink2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42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0 505,'10'-34,"12"-25,3-12,1 1,2 7,-4 10,-2 9,1 13,-4 5,0 9,-3 1,-1 4,4 4,-3 8,2 4,-3 6,-4 2</inkml:trace>
  <inkml:trace contextRef="#ctx0" brushRef="#br0" timeOffset="334.584">734 25,'-6'3,"-11"2,0 0,0 2,1 0,0 0,1 2,-1 0,2 1,-1 0,1 1,1 1,0 0,1 1,0 0,1 1,1 0,0 1,-2 5,10-16,1 0,0 1,0-1,1 1,-1-1,1 1,0-1,0 1,0-1,1 1,-1-1,1 1,0-1,1 0,-1 1,1-1,0 0,0 0,0 0,0 0,1 0,0-1,-1 1,1-1,1 0,-1 0,0 0,1 0,-1 0,1-1,0 1,2 0,6 4,2-1,-1 0,1-1,-1 0,1-1,1-1,-1 0,0 0,10-1,2 0,0-2,1 0,-1-2,0-1,0-1,0-1,1-1,-8 0</inkml:trace>
</inkml:ink>
</file>

<file path=ppt/ink/ink2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5:00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593 136,'-32'33,"2"1,1 1,2 2,2 1,1 1,2 0,1 2,0 6,-21 120,39-160,1-1,1 1,-1 0,1 0,0 0,0 0,1 0,0 0,1 0,-1 0,1 0,1 0,-1 0,1 0,0 0,1-1,-1 1,1-1,1 0,-1 0,1 0,0 0,1 0,-1-1,1 0,0 0,4 3,-3-4,-1 0,1-1,0 1,0-1,0-1,1 1,-1-1,0 0,1-1,0 1,-1-1,1-1,0 1,0-1,-1 0,1-1,0 1,-1-2,1 1,0 0,-1-1,1-1,-1 1,3-2,2-1,-1 2,0-1,0 0,-1-1,0 0,0 0,0-1,-1 0,0-1,0 0,0 0,-1 0,3-4,-5-7,-4 1</inkml:trace>
  <inkml:trace contextRef="#ctx0" brushRef="#br0" timeOffset="499.014">1 136,'252'-88,"-73"42,-167 45,0 1,0 0,0 1,-1 0,1 1,0 0,0 1,-1 0,1 1,-1 0,0 1,0 0,-1 1,0 0,0 1,8 6,89 41,-102-52,1-1,-1-1,1 1,-1-1,1 0,-1 0,1 0,-1-1,1 0,-1 0,0-1,1 1,-1-1,0 0,0 0,0-1,0 0,-1 0,1 0,-1 0,1-1,-1 1,0-1,-1 0,4-5,7-8</inkml:trace>
  <inkml:trace contextRef="#ctx0" brushRef="#br0" timeOffset="1118.242">903 757,'-130'164,"109"-122,36-52,120-156,18-1,-153 166,0 1,0 0,0-1,0 1,0-1,1 1,-1 0,0-1,0 1,1-1,-1 1,0 0,1-1,-1 1,0 0,1 0,-1-1,0 1,1 0,-1 0,0-1,1 1,-1 0,1 0,-1 0,1 0,-1 0,0 0,1 0,-1 0,1 0,-1 0,1 0,-1 0,1 0,-1 0,0 0,1 0,-1 0,1 0,-1 1,0-1,1 0,-1 0,1 0,-1 1,0-1,1 0,-1 1,0-1,1 0,-1 1,0-1,0 0,1 1,-1-1,0 1,0-1,0 0,0 1,1-1,-1 1,0-1,0 1,0-1,0 0,0 1,1 36,-1-30,0 15,-2-15,1 0,0 0,0 0,1 0,0 0,0 0,0 0,1 0,0 0,1 0,-1 0,1 0,1-1,-1 1,1 0,0-1,1 0,0 0,0 0,0 0,0-1,1 1,0-1,0 0,1-1,1 2,-1-6,1 1,0-1,0-1,0 1,0-1,0-1,0 1,-1-1,1 0,-1 0,1-1,-1 0,0 0,0-1,0 1,0-1,-1 0,0-1,1 0,-2 0,4-3,106-140,-86 82,-20 50</inkml:trace>
</inkml:ink>
</file>

<file path=ppt/ink/ink2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5:03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29,'38'-4,"23"-3,10 1,-2 2,-8 0,-9 2,-5 1,-4 1,-6 0,-4 0,-2 0,-3 0,0 0,-1 1,-5-1</inkml:trace>
</inkml:ink>
</file>

<file path=ppt/ink/ink2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5:03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86,'38'0,"42"-5,12-6,0-1,-11 1,-10 2,-12-1,-11 0,-9 3,-6 1,-5 3,-11 1,-8 7,-7 1</inkml:trace>
</inkml:ink>
</file>

<file path=ppt/ink/ink2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5:04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26,'43'5,"29"-3,12-3,-4 0,-11 0,-11-1,-12 1,-4-4,-4-2,-4 1,-3 1,-6 2</inkml:trace>
</inkml:ink>
</file>

<file path=ppt/ink/ink2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5:06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299 597,'-194'373,"99"-187,85-183,20-26,95-141,88-188,-176 307,-17 87,-7-9,1 0,1 0,2 1,1-1,3 22,-1-45,1 1,0-1,0 0,2 0,-1 0,1 0,0 0,1-1,0 1,1-1,0 0,0 0,1-1,0 0,0 0,1 0,0-1,1 0,-1 0,7 4,-11-9,1-1,-1 1,0-1,1 0,-1 1,1-1,-1-1,1 1,0-1,-1 1,1-1,0 0,0 0,-1-1,1 1,0-1,-1 0,1 1,-1-2,1 1,-1 0,1-1,-1 0,0 1,0-1,0-1,0 1,1-1,71-79,-55 50,0-1,-3-1,0 0,-2-1,-2-1,-2 0,-1-1,-1 0,1-21,-9 55,-1-1,1 1,-1-1,0 1,1-1,-2 0,1 1,0-1,-1 1,0-1,1 1,-1-1,-1 1,1-1,0 1,-1 0,0 0,0-1,-11-8</inkml:trace>
  <inkml:trace contextRef="#ctx0" brushRef="#br0" timeOffset="798.038">1286 624,'-70'44,"2"2,1 3,-3 8,42-34,1 1,1 1,1 1,1 1,2 2,-10 15,29-41,1-1,0 1,-1 0,1 0,0 0,0 0,0 0,1 0,-1 0,1 1,0-1,0 1,0-1,0 1,1-1,-1 1,1 0,0-1,0 1,0-1,0 1,1 0,0-1,-1 1,1-1,1 1,-1-1,0 0,1 1,0-1,-1 0,1 0,1 0,-1 0,0 0,1-1,-1 1,1-1,0 0,0 1,0-1,0 0,0-1,0 1,1-1,-1 1,0-1,3 0,3-2,0 0,0-1,0 0,0-1,0 0,-1 0,1-1,-1 0,0-1,0 1,0-2,0 1,-1-1,0 0,0-1,14-9,13-9,-1-1,-1-1,-1-2,-2-1,24-31,23-41,-60 94,-16 40,-1-23,12 140,-10-143,1 0,0 0,1 0,-1 0,1-1,0 1,0-1,1 0,0 0,0 0,0-1,0 1,1-1,-1 0,1 0,0 0,0-1,1 0,-1 0,1 0,0-1,-1 0,2 0,0 0,0-1,0 0,0 0,0-1,0 1,0-2,0 1,-1-1,1 0,0 0,0-1,0 0,-1 0,1-1,-1 0,0 0,0 0,0-1,0 0,0 0,3-4,104-110,-108 111,23-32,-2-1,-2-1,-1-2,-2 0,-2-1,-3-1,-1-1,-2 0,-2-1,-2 0,-2-1,-2 0,-3 0,-1 0,-6-38,-21-16,25 99,-1 1,1-1,0 0,-1 1,1-1,-1 1,0 0,0-1,0 1,0 0,0 0,0 0,0 1,-1-1,1 0,-1 1,1 0,-1-1,0 1,0 0,1 0,-1 1,0-1,0 0,0 1,0 0,0 0,0 0,0 0,0 0,1 0,-1 1,-3 0,-1 5,0 0,0 1,1 0,0 0,0 0,0 1,1-1,0 1,1 1,0-1,0 0,1 1,0 0,0 0,1 0,0 0,1 0,0 1,0-1,1 3,-3 47,2 1,3-1,2 1,3-1,2-1,4 1,1-2,7 13,-19-63,73 195,-75-202,-1 0,1 0,-1-1,1 1,-1 0,1 0,-1 0,1 0,-1 0,1 0,-1 0,1 0,-1 0,0 0,1 0,-1 0,1 0,-1 1,1-1,-1 0,1 0,-1 1,1-1,-1 0,1 0,0 1,-1-1,1 1,-1-1,1 0,0 1,-1-1,1 1,0-1,-1 1,1-1,0 1,0-1,0 1,-1-1,1 1,0-1,0 1,0-1,0 1,0 0,0-1,0 1,0-1,0 1,0-1,0 1,1-1,-1 1,0-1,0 1,1-1,-1 1,0-1,0 1,1-1,-1 1,0-1,1 0,-1 1,1-1,-42-25,38 23,-17-12,2 2</inkml:trace>
  <inkml:trace contextRef="#ctx0" brushRef="#br0" timeOffset="1014.449">1428 540,'44'-5,"23"-1,10 0,-3 1,-5 2,-9 1,-6 1,-6 0,-3 1,-3 0,-5 1,-3-1,-3 0,-2 0,-1 0,-5 0</inkml:trace>
  <inkml:trace contextRef="#ctx0" brushRef="#br0" timeOffset="1699.86">2133 624,'0'25,"1"0,1 0,2-1,0 1,1-1,2 0,0 0,1-1,2 0,2 2,-10-21,0 0,1 0,-1-1,1 1,0-1,0 0,1 0,-1 0,0 0,1-1,0 1,0-1,0 0,0 0,0 0,0 0,0-1,0 0,1 0,-1 0,0 0,1-1,-1 0,1 0,-1 0,1 0,-1-1,0 1,1-1,-1 0,0-1,1 1,-1-1,2-1,8-2,-1-2,0 1,0-2,0 0,-1 0,-1-1,1 0,-2-1,1-1,-1 0,76-138,-86 149,0 0,0 1,0-1,0 0,0 1,0-1,0 0,0 0,0 1,0-1,0 0,0 1,0-1,0 0,0 0,0 1,0-1,0 0,1 0,-1 1,0-1,0 0,0 0,1 0,-1 1,0-1,0 0,0 0,1 0,-1 0,0 1,0-1,1 0,-1 0,0 0,0 0,1 0,-1 0,0 0,1 0,-1 0,0 0,0 0,1 0,-1 0,0 0,1 0,-1 0,0 0,0 0,1 0,-1 0,0-1,0 1,1 0,-1 0,0 0,0 0,1-1,-1 1,0 0,2 29,-2-27,-1 5,1 0,1 1,-1-1,1 0,1 1,-1-1,1 0,0 0,1 0,0 0,0-1,0 1,1-1,0 0,0 0,1 0,-1 0,1-1,1 0,-1 0,1 0,-1 0,2-1,-1 0,0-1,1 1,-1-1,1 0,0-1,0 0,7 2,-3-4,0 0,1 0,-1-1,0-1,0 0,0 0,0-1,0 0,0-1,-1-1,1 0,-1 0,0 0,-1-2,0 1,0-1,0 0,-1-1,2-2,15-9,-3 0,-1-2,-1 0,-1-1,-1-1,-1-1,12-23,-9 16,-11 21,-2-1,1 1,-1-1,-1-1,0 0,0 1,-1-2,-1 1,0 0,-1-1,0 0,-1 0,0 0,-1 0,-1 0,0 0,0 0,-2 0,1 0,-2 0,0 0,0 1,-4-8,5 17,0 0,0 0,-1 0,1 1,-1-1,0 1,0-1,0 1,0 0,0 0,0 1,-1-1,1 0,-1 1,1 0,-1 0,1 0,-1 0,0 1,1-1,-1 1,0 0,0 0,1 0,-1 1,0-1,1 1,-1 0,0 0,1 0,-1 1,1-1,-1 1,-102 71,100-68,-1 0,1 1,0-1,1 1,-1 0,1 1,1 0,-1-1,1 1,0 1,0-1,1 0,0 1,1 0,-1 0,2 0,-1 0,1 0,0 0,0 0,2 8,2-11,2 1,-1-1,1-1,-1 1,1-1,1 0,-1 0,0 0,1 0,0-1,0 0,0-1,0 1,0-1,1 0,-1-1,1 1,-1-1,1-1,0 1,2-1,77 4,-69-5,0 1,-1 1,1 0,0 1,-1 1,0 1,0 0,0 1,0 0,10 7,-20-6,-1 1,-1-1,1 1,-1 0,0 1,-1-1,0 1,0-1,-1 1,1 0,-2 0,1 0,-1 0,0 0,-1 1,0-1,0 0,-1 0,0 0,-1 0,1 0,-2 0,1 0,-1 0,-3 6,-7 77,17-74</inkml:trace>
  <inkml:trace contextRef="#ctx0" brushRef="#br0" timeOffset="2352.104">3742 456,'-39'29,"1"1,1 2,2 2,1 1,-25 35,56-67,0 0,0 0,0 0,0 1,1-1,-1 1,1-1,0 1,0 0,1 0,-1 0,1 0,0 0,0 0,0 0,0 1,1-1,-1 0,1 0,0 1,1-1,-1 0,1 0,0 1,0-1,0 0,0 0,1 0,0 0,0 0,0-1,0 1,0 0,1-1,0 0,-1 1,1-1,1 0,-1-1,2 2,5-2,0 0,1-1,-1 0,1-1,-1 0,1-1,-1 0,0-1,1 0,-1 0,0-1,0 0,0-1,-1 0,1-1,-1 0,0 0,0-1,-1 0,0-1,0 0,0 0,-1 0,4-6,16-18,40-30,-66 61,0-1,0 1,0 0,-1-1,1 1,0 0,0 0,0 0,0-1,0 1,0 0,0 0,0 1,0-1,0 0,0 0,0 0,-1 0,1 1,0-1,0 1,0-1,0 0,0 1,-1-1,1 1,0 0,-1-1,1 1,0 0,-1-1,1 1,0 0,-1 0,1-1,-1 1,0 0,1 0,-1 0,0 0,1 0,-1 0,0-1,0 1,0 0,0 0,0 0,0 0,0 0,0 0,0 0,-6 60,4-49,10 102,-7-111,0 0,0 0,1 1,-1-1,1 0,0 0,0 0,0 0,0-1,1 1,-1-1,1 1,-1-1,1 0,0 0,0 0,0 0,0 0,0-1,0 1,1-1,-1 0,0 0,1 0,-1 0,1-1,-1 1,1-1,-1 0,1 0,0-1,9-2,0-2,0 0,0 0,-1-1,0 0,0-1,-1-1,0 0,0 0,-1-1,0-1,0 1,-1-2,0 1,5-10,1 3,5-8,-1 0,-1-1,-2-1,0-1,-2 0,-1-1,-2 0,0-1,-2 0,5-29,-13 42,1 0,-2 1,0-1,-1 0,-1 0,-1 0,0 1,-1 0,0-1,-2 1,0 1,-1-1,0 1,-1 0,-1 1,0 0,-1 0,-1 1,0 0,-10-9,16 17,0 1,0-1,-1 1,1 0,-1 0,0 0,0 1,0 0,0 0,-1 0,1 1,-1 0,0 0,0 1,1 0,-1 0,0 1,0 0,0 0,0 0,0 1,0 0,1 0,-1 1,0 0,1 0,-1 0,1 1,0 0,0 1,0-1,0 1,0 0,1 0,0 1,0 0,0 0,0 0,1 0,0 1,0 0,0 0,-4 10,0 1,1 0,1 0,0 0,2 1,0 0,0-1,2 2,1-1,0 0,1 0,1 0,0 0,2 1,0-2,1 1,0 0,2-1,0 0,1 0,1 0,0-1,1 0,4 3,-1 7,2-1,0-1,2 0,1-1,0-1,2 0,0-1,2-1,0-1,1-1,1-1,0-1,2-1,7 3,-24-15,1 3,0-1,1 0,-1-1,1 0,0 0,0-1,0-1,1 1,-1-2,1 1,-1-1,1-1,-1 0,1-1,0 0,-1 0,1-1,-1 0,3-2,4-9</inkml:trace>
</inkml:ink>
</file>

<file path=ppt/ink/ink2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58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4096 509,'1'-4,"-1"1,0 0,0-1,-1 1,1 0,0 0,-1-1,0 1,0 0,0 0,0 0,0 0,-1 0,0 0,1 0,-1 0,0 1,0-1,0 1,-1-1,1 1,-1 0,1 0,-1 0,0 0,1 0,-1 1,0-1,0 1,0 0,-1 0,1 0,0 0,0 0,-1 1,1-1,0 1,0 0,-3 0,-16 2,0 0,0 2,0 0,0 2,1 0,0 1,-4 3,1-2,3-1,0 0,0 1,1 1,0 1,1 1,0 1,0 0,-15 15,32-26,1 0,0 0,0 0,0 0,0 1,0-1,1 0,-1 1,0-1,0 1,1-1,-1 1,1-1,0 1,-1-1,1 1,0-1,0 1,0 0,0-1,0 1,0-1,0 1,1-1,-1 1,0 0,1-1,-1 1,1-1,0 0,0 1,-1-1,1 0,0 1,0-1,0 0,0 0,1 0,-1 1,0-1,0-1,1 1,0 1,64 32,72 15,-136-48,-1 0,0 0,0 0,0 0,0 0,0 0,0 0,-1 0,1 0,0 0,0 0,-1 1,1-1,-1 0,1 1,-1-1,0 0,1 1,-1-1,0 0,0 1,0-1,0 1,0-1,0 0,0 1,-1-1,1 1,0-1,-1 0,1 1,-1-1,1 0,-1 0,0 1,0-1,1 0,-1 0,0 0,0 0,0 0,-1 0,-45 46,44-44,-251 183,234-170,3-5,1 2,1 0,0 0,1 1,0 1,1 1,1 0,-7 11,17-23,1-1,-1 1,1 0,-1-1,1 1,0 0,0 0,1-1,-1 1,1 0,0 0,0 0,0 0,1 0,-1 0,1-1,0 1,0 0,0 0,1-1,-1 1,1-1,0 1,0-1,0 1,0-1,1 0,-1 0,1-1,0 1,0 0,0-1,0 1,0-1,3 1,5 4,0-1,1 0,0-1,0 0,0-1,0-1,1 0,0 0,-1-1,5-1,8 2,1-2,-1 0,0-2,0-1,0-1,6-2,-27 4,0-1,0 1,-1-1,1 0,0 0,-1 0,1-1,-1 1,0-1,1 0,-1 0,-1 0,1 0,0 0,-1-1,0 1,1-1,-1 0,0-1,8-15</inkml:trace>
  <inkml:trace contextRef="#ctx0" brushRef="#br0" timeOffset="361.941">3815 1,'-14'93,"4"0,4 1,5 41,-9 143,-8-86,-8-1,-41 144,25-164,38-147</inkml:trace>
  <inkml:trace contextRef="#ctx0" brushRef="#br0" timeOffset="11585.287">32 2117,'5'120,"6"-1,7 19,-1-11,-14-107,-1-13,0 0,0 0,-1 1,1-1,-2 0,1 1,-1-1,0 1,-1-1,1 0,-1 1,-1-1,0 0,0 0,0 0,-1 0,0 0,0 0,-1-1,1 1,-2-1,-4 6,7-12,0 0,0 0,0 0,0 0,-1-1,1 1,0 0,0-1,0 0,0 1,0-1,0 0,0 0,0 0,0 0,0-1,1 1,-1 0,0-1,1 1,-1-1,1 1,0-1,-1 0,1 0,0 0,0 0,0 0,0 0,0 0,1 0,-1 0,1 0,-1 0,1 0,0 0,0-1,0 1,0 0,0 0,0 0,0 0,1-1,-1 1,1 0,0 0,2-29,1 0,1 1,2 0,1 0,2 1,0 0,2 0,1 1,2 1,13-20,2 1,1 1,3 2,2 1,1 2,2 1,11-6,-36 31,1 1,0 1,1 0,0 1,1 0,0 2,0 0,1 1,1 0,-1 2,1 0,4 1,-21 4,0 1,0 0,1 0,-1 0,0 0,0 0,0 1,0-1,0 1,0-1,0 1,0 0,-1 0,1 0,0 0,0 0,0 0,-1 0,1 1,-1-1,1 1,-1-1,1 1,-1-1,0 1,0 0,0 0,0-1,0 1,0 0,-1 0,1 0,0 0,-1 0,0 0,1 0,-1 0,0 0,0 2,-13 82,-5-51,-1 0,-1-1,-2 0,-2-2,-1-1,-1-1,-2-1,-5 3,18-17,0 0,-1-1,-1-1,0-1,-1 0,-1-1,1-1,-17 7,12-12,5-4</inkml:trace>
  <inkml:trace contextRef="#ctx0" brushRef="#br0" timeOffset="12301.176">569 2287,'18'8,"1"0,0-2,0 0,0-1,1-1,0-1,0 0,0-2,0 0,0-1,0-1,0-1,0-1,0-1,0 0,-1-2,0 0,0-1,0-1,-1-1,-1 0,1-2,-1 0,14-16,0-1,-2-2,-1-1,-1-1,5-11,-26 34,-1 0,0-1,0 0,-1 0,-1 0,0 0,0-1,-1 1,0-1,0-2,-2 10,1 0,-1 0,0 0,0 0,0 0,0 0,-1 0,1 0,-1 0,0 1,1-1,-1 0,-1 0,1 0,0 1,-1-1,1 1,-1-1,0 1,0 0,0-1,0 1,0 0,0 0,-1 1,1-1,-1 0,1 1,-1-1,0 1,1 0,-1 0,0 0,0 0,0 1,0-1,0 1,-1-1,-11 3,0 0,0 1,1 0,-1 1,1 1,0 0,0 1,0 1,1 0,0 1,1 0,-1 1,2 0,-1 1,1 0,1 1,0 0,0 1,1 0,-4 7,-1-1,0 0,1 1,1 1,1 0,0 0,2 1,0 0,1 1,2 0,-1 4,6-20,0-1,1 1,0 0,0-1,0 1,1 0,0-1,0 1,0-1,1 0,0 1,0-1,0 0,0 0,1 0,0 0,0 0,0-1,1 1,0-1,-1 0,1 0,1-1,-1 1,1-1,-1 0,1 0,0 0,0 0,0-1,0 0,1 0,-1-1,3 1,6 2,-1 0,1-1,0-1,0-1,0 1,1-2,-1 0,0-1,0-1,0 0,0 0,0-2,-1 1,1-2,-1 0,3-2,18-9,0-1,-2-1,0-2,-1-2,16-14,-12 3,-1-2,-1-1,-3-2,-1 0,18-33,-42 63,3-2,0-1,-1 0,0 0,0-1,-2 0,1 0,-2 0,1-1,-2 0,0 0,0 0,-1-4,-2 16,0 0,0-1,0 1,-1 0,1 0,0-1,-1 1,0 0,1 0,-1 0,1-1,-1 1,0 0,0 0,0 0,0 0,1 0,-1 1,-1-1,1 0,0 0,0 1,0-1,0 0,0 1,-1-1,1 1,0 0,0-1,-1 1,1 0,0 0,-1 0,1 0,0 0,-1 0,1 0,0 0,0 0,-1 1,1-1,0 0,-1 1,-53 23,45-16,1 0,0 0,0 1,1 0,0 1,0-1,1 2,1-1,-2 4,6-11,0 0,0 0,1 0,-1 0,1 0,0 1,0-1,0 0,0 1,1-1,-1 0,1 1,0-1,0 1,0-1,0 0,1 1,-1-1,1 1,0-1,0 0,0 0,0 1,1-1,-1 0,1 0,0 0,0-1,0 1,0 0,1-1,-1 1,1-1,1 2,4 0,0 0,1-1,-1 0,1 0,-1-1,1 0,0-1,0 0,0 0,9-1,38 7,-51-7,0 1,0 0,-1 1,1-1,0 1,-1 0,1 0,-1 0,0 0,0 1,0 0,0 0,0 0,0 0,-1 1,1-1,-1 1,0 0,0 0,-1 0,1 0,-1 1,0-1,0 1,0-1,-1 1,0 0,0-1,0 1,0 0,-1 0,1 0,-1 0,-1 4,-1 4,0 0,-1 0,0 0,-1 0,0 0,-1-1,-1 0,0 0,-1 0,0-1,-2 3,-31 56,36-55,4-3</inkml:trace>
  <inkml:trace contextRef="#ctx0" brushRef="#br0" timeOffset="12554.126">2064 2033,'-14'38,"-5"23,1 5,3-8</inkml:trace>
  <inkml:trace contextRef="#ctx0" brushRef="#br0" timeOffset="12816.847">2093 1637,'0'0</inkml:trace>
  <inkml:trace contextRef="#ctx0" brushRef="#br0" timeOffset="13050.664">2347 1976,'-10'15,"2"0,0 0,0 0,2 1,0 0,0 1,2-1,0 1,1 0,0 0,2 0,0 0,1 0,0 0,2 0,0 0,1 0,3 10,-4-23,0 0,0-1,0 1,0-1,1 1,-1-1,1 0,0 0,0-1,0 1,1 0,-1-1,0 0,1 0,0 0,-1 0,1 0,0-1,0 0,0 0,0 0,0 0,0-1,0 1,0-1,1 0,-1 0,0-1,0 1,4-2,2 0,-1-1,1 0,-1 0,1-1,-1-1,0 1,-1-1,1-1,-1 0,0 0,0 0,0-2,-1 2,0 0,0 0,-1-1,0 0,0 0,-1 0,1-1,-2 0,1 0,-1 0,0 0,-1-1,0 1,0-1,-1 0,0 0,-1 0,0 0,0-1,-1 1,0 0,-1 0,0 0,0 0,-1 0,0 0,0 0,-1 0,-1 1,1-1,-1 1,-1 0,1 0,-2 0,1 1,-1 0,-1-2,1 5,1 0,-1 1,1-1,-1 1,0 1,0-1,-1 1,1 0,0 0,-1 1,1 0,-1 0,0 0,1 1,-1 0,1 0,-1 1,0 0,1 0,-1 0,1 1,0 0,0 0,-1 1,-4 2,-14 8</inkml:trace>
  <inkml:trace contextRef="#ctx0" brushRef="#br0" timeOffset="13480.83">2855 2033,'-18'12,"1"1,0 1,2 0,-1 1,2 1,0 0,1 1,0 1,2 0,0 0,-4 12,13-27,0 0,1-1,-1 1,1 0,0 0,0 0,0 0,0 1,0-1,1 0,-1 0,1 1,0-1,0 0,0 0,1 1,-1-1,1 0,-1 0,1 0,0 0,0 0,1 0,-1 0,1 0,-1 0,1 0,0-1,0 1,0-1,0 1,1-1,-1 0,1 0,-1 0,1 0,1 0,8 2,-1-2,1 0,0 0,1-1,-1-1,0 0,0 0,0-1,0-1,0 0,0-1,0 0,-1 0,1-2,-1 1,6-4,10-9,-1-1,-1-2,-1 0,-1-1,0-2,-2 0,4-6,-21 23,18-15,-2-1,-1 0,0-2,-2 0,-1-2,-1 1,-1-2,-1 0,-1-1,-2 0,-1 0,-1-1,-1 0,-2-1,-1 1,-1-1,-1-18,-3 40,0-1,-1 0,0 1,0-1,-1 1,0 0,0 0,-1 0,0 0,-1 0,0 1,0 0,0 0,-1 0,0 1,0 0,-1 0,0 0,0 1,0 0,0 1,-1-1,0 1,0 1,0-1,0 2,-1-1,1 1,-1 0,0 1,1 0,-1 0,0 1,0 0,1 0,-1 1,-3 1,-3 3,1 0,-1 1,1 0,0 2,1-1,-1 2,2 0,-1 0,1 1,1 1,0 0,0 0,1 1,1 1,0-1,0 1,1 1,1 0,1 0,0 0,0 1,2 0,0 0,0 0,1 0,1 1,1-1,0 1,1 0,1-1,0 1,1-1,1 1,0-1,1 0,4 10,2-1,0 0,1-1,1 0,1-1,1 0,1-1,1-1,1 0,1-1,0-1,2-1,0-1,0 0,2-1,0-2,3 2,8 5,0-1,2-2,0-1,1-2,0-1,1-2,1-1,-1-2,1-2,1-2,14 0,12-5,-40 0</inkml:trace>
</inkml:ink>
</file>

<file path=ppt/ink/ink2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5:23.9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932 786,'0'519,"29"-257,-29-251</inkml:trace>
  <inkml:trace contextRef="#ctx0" brushRef="#br0" timeOffset="1415.657">10330 560,'5'6,"-2"2,1-1,-1 0,0 1,0 0,-1 0,0 0,0 0,-1 0,0 0,0 0,-1 0,0 0,-2 6,3 2,-2 436,14-345,-9-92,-1 0,0 1,-2-1,0 1,0-1,-1 1,-1-1,-1 1,-3 13,-4-4,7-21,0 0,1 0,-1 0,1 1,-1-1,2 1,-1-1,0 1,1-1,0 1,0-1,0 1,0 0,1-1,0 1,0-1,5 9</inkml:trace>
  <inkml:trace contextRef="#ctx0" brushRef="#br0" timeOffset="2967.774">339 1180,'598'-27,"-73"-3,1253 31,-1250-18,331-5,-402 2,29 20,-176 2,648-2,-595-27,493 27,-507 27,-91-15,-64 3,1-8,26-10,-19 1,44-26,108-2,42 32,-94 26,-290-28</inkml:trace>
  <inkml:trace contextRef="#ctx0" brushRef="#br0" timeOffset="3267.831">10781 560,'-81'62,"-42"30,-19 10,1-9,9-14,13-12,17-12,17-6,12-7,10-5,5 1,9-2,2-2,10-7</inkml:trace>
  <inkml:trace contextRef="#ctx0" brushRef="#br0" timeOffset="4099.942">1666 532,'-48'43,"-45"43,-20 16,-7 6,4-6,7-11,3-11,4-10,6-8,10-8,5-5,6-5,6-6,6-4,9-4,13-1,9-6,10-7</inkml:trace>
  <inkml:trace contextRef="#ctx0" brushRef="#br0" timeOffset="6387.659">2484 249,'-5'39,"-1"31,0 9,1-5,2-9,5-16,3-12,1-7,-1-4,-2-1,0-1,-2-4</inkml:trace>
  <inkml:trace contextRef="#ctx0" brushRef="#br0" timeOffset="6950.607">2371 362,'39'-39,"2"2,2 2,1 1,1 3,2 1,1 2,1 3,18-5,62-1,-124 30,0 1,0 0,0 0,0 0,0 1,0 0,0 0,0 0,0 0,0 1,-1 0,1 0,-1 0,1 1,-1-1,0 1,0 0,0 1,0-1,0 0,-1 1,1 0,-1 0,1 1,-3 2,1 0,-1 0,0 1,-1-1,1 0,-1 0,-1 0,1 1,-1-1,-1 0,1 0,-1 0,-1 0,1-1,-1 1,0-1,0 1,-1-1,0 0,0 0,-1 0,1-1,-1 0,0 0,-1 0,1 0,-1-1,-3 2,-11 13,-1-1,-1-1,0-1,-2-1,1-1,-2-1,0-1,0-1,-1-1,0-2,-1 0,0-2,0-1,25-4,0 0,0 0,0-1,0 1,0 0,0-1,0 0,0 1,0-1,0 0,0 0,0 0,0 0,0-1,0 1,0 0,0-1,0 0,0 1,0-1,0 0,1 0,-1 0,0 0,0 0,1-1,-1 1,1 0,-1-1,1 1,0-1,-1 1,1-1,0 0,0 0,0 1,0-1,0 0,1 0,-1 0,1 0,-1 0,1 0,0 0,-1 0,1 0,0 0,0 0,1 0,-1 0,1-2,8-15,2 1</inkml:trace>
  <inkml:trace contextRef="#ctx0" brushRef="#br0" timeOffset="7751.702">3020 673,'42'-30,"-1"-1,-2-1,-2-3,-1-1,2-6,-35 40,1 0,-1-1,0 0,-1 0,1 0,0 0,-1 0,0-1,1 1,-1 0,-1-1,1 0,0 0,-1 1,0-1,0 0,0 0,-1 0,1 0,-1 0,0 0,0 0,0 0,0 0,-1 0,0 0,0 0,0 0,0 0,0 0,-1 0,0 1,0-1,0 1,0-1,-1 0,-2 1,1 0,-1 0,1 0,-1 1,0 0,0 0,0 0,0 1,-1 0,1 0,0 0,-1 0,1 1,0 0,-1 0,1 0,0 1,-1 0,1 0,0 0,0 1,0-1,0 1,0 1,-4 1,-110 80,113-79,0-1,-1 1,2 0,-1 1,1-1,-1 1,1 0,1 1,0-1,-1 1,2-1,-1 1,1 1,0-1,1 0,0 1,0-1,0 1,1 0,0-1,1 1,-1 0,1 0,1-1,0 1,0 0,0 0,1-1,0 1,1-1,0 0,2 4,3-3,1-1,0 0,1-1,0 0,0 0,0-1,1-1,-1 1,1-2,0 1,0-2,1 1,-1-2,0 1,1-1,-1-1,1 0,-1-1,1 0,7-3,3 4,6-2,-1-1,0-1,0-1,0-1,-1-2,0-1,0-1,-1-1,-1-1,9-6,-24 13,-1-1,0-1,-1 1,1-1,-1 0,-1-1,1 0,-2 0,1 0,-1-1,0 0,0 0,-1 0,0 0,-1-1,0 1,-1-1,0 0,0-3,9-26,-7 30,-1-1,0 1,-1-1,0 0,0 0,-1 0,0 0,-1 0,0 0,-1 0,-1-9,1 17,1 1,-1-1,0 1,0 0,0 0,0-1,0 1,0 0,0 0,0 0,0 0,0 0,0 0,-1 0,1 1,0-1,-1 0,1 1,-1-1,1 1,-1-1,1 1,-1 0,1 0,-1-1,1 1,-1 0,1 0,-1 1,1-1,-1 0,1 0,-1 1,1-1,-1 1,1-1,0 1,-1 0,1 0,0-1,-1 1,1 0,0 0,0 0,0 0,0 0,0 1,0-1,0 0,0 0,0 1,1-1,-1 1,1-1,-1 0,1 1,-1-1,1 1,0-1,-1 1,1-1,0 1,0-1,0 2,0 1,1-1,-1 0,0 0,1 0,-1 0,1 0,0 0,0 0,0 0,1 0,-1 0,1 0,-1-1,1 1,0-1,0 1,0-1,0 0,1 1,-1-1,0 0,1-1,0 1,-1 0,1-1,0 1,0-1,0 0,2 1,93 19,-94-20,-1-1,0 1,0-1,0 1,-1-1,1 1,0 0,0 0,-1 1,1-1,-1 0,1 1,-1 0,1-1,-1 1,0 0,0 0,0 0,0 1,0-1,-1 0,1 1,-1-1,1 1,-1-1,0 1,0 0,0 0,0-1,-1 1,1 0,-1 0,0 0,1 0,-1 0,-1 0,1-1,0 1,-1 2,-33 108,21-89,-16 61,49-56,-4-22</inkml:trace>
  <inkml:trace contextRef="#ctx0" brushRef="#br0" timeOffset="8000.355">4121 503,'-14'34,"-1"10,3-1</inkml:trace>
  <inkml:trace contextRef="#ctx0" brushRef="#br0" timeOffset="8235.678">4121 136,'0'0</inkml:trace>
  <inkml:trace contextRef="#ctx0" brushRef="#br0" timeOffset="8405.692">4375 419,'0'121,"0"-117,1-1,-1 0,1 0,-1 0,1 0,0 0,0 0,1 0,-1-1,0 1,1 0,0-1,-1 1,1-1,0 1,1-1,-1 0,0 0,1 0,-1 0,1 0,-1-1,1 1,0-1,0 0,0 1,-1-1,1-1,0 1,1 0,-1-1,0 1,0-1,0 0,0 0,3-1,2-2,0 0,0-1,0 0,0 0,-1-1,0 0,0 0,0-1,-1 1,0-2,0 1,0-1,-1 0,0 0,0 0,-1-1,0 1,0-1,-1 0,0-1,0 1,0-6,-1 9,0 1,-1 0,1-1,-1 0,-1 1,1-1,0 1,-1-1,0 0,0 1,-1-1,1 0,-1 1,0-1,0 1,-1-1,1 1,-1 0,0-1,0 1,0 0,-1 0,1 0,-1 1,0-1,0 1,-1-1,1 1,-1 0,1 0,-1 0,0 1,0 0,0-1,0 1,-1 1,1-1,0 1,-1-1,0 1,1 0,-1 1,1-1,-1 1,0 0,1 0,-1 1,0-1,1 1,-1 0,-43 20,29-10</inkml:trace>
  <inkml:trace contextRef="#ctx0" brushRef="#br0" timeOffset="8970.67">4855 362,'-10'4,"-1"0,1 0,0 1,1 0,-1 1,1 0,0 1,1 0,0 0,0 1,0 0,1 0,0 1,0 0,1 0,1 0,-1 1,2 0,-1 0,1 0,-2 9,4-13,1-1,0 0,0 1,0-1,1 1,0-1,0 1,0-1,1 1,0-1,0 1,0-1,0 0,1 1,0-1,0 0,1 0,-1 0,1-1,0 1,0-1,1 1,-1-1,1 0,0 0,0-1,0 1,1-1,-1 0,1 0,0 0,0-1,0 0,0 0,0 0,0 0,1-1,-1 0,6 1,9-5,0 0,-1-1,1-1,-1-1,0 0,0-2,-1 0,0-1,0-1,-1-1,0 0,-1-1,-1-1,1-1,-2 0,0 0,1-5,10-7,-2-1,-1-1,-1-1,-1 0,-2-2,-1 0,12-33,-26 56,0 1,0-1,-1 0,0 0,0 0,-1 0,0 0,-1 0,1 0,-2-1,1 1,-1 0,0 0,-1 0,0 0,0 0,-1 1,0-1,0 0,-1 1,0 0,0 0,0 0,-1 1,0-1,-1 1,1 0,-1 1,0-1,-1 1,1 0,-1 1,0 0,0 0,-1 0,1 1,-1 0,0 0,1 1,-1 0,0 0,0 1,-4 0,2 2,0 0,-1 0,1 1,0 1,0 0,1 0,-1 1,1 0,-1 1,1 0,0 0,1 1,0 0,-1 0,2 1,-1 0,1 1,0-1,1 1,0 1,0-1,1 1,0 0,0 0,1 1,0 0,-2 5,0 1,1-1,1 1,0 0,1 1,1-1,0 1,1-1,1 1,1-1,0 1,1-1,1 0,0 1,2-1,-1-1,6 2,0 0,0-1,2 0,0-1,1-1,0 0,1 0,0-1,1-1,1-1,0 0,0-1,1-1,1 0,-1-1,1-1,11 2,141 16,-135-25</inkml:trace>
  <inkml:trace contextRef="#ctx0" brushRef="#br0" timeOffset="9706.242">6577 136,'-34'56,"3"1,3 1,2 1,-10 38,33-91,1 1,0-1,1 1,0 0,0-1,0 1,1 0,0 0,0 0,0-1,1 1,0 0,1 0,-1-1,1 1,0-1,1 1,0-1,0 0,0 0,1 0,0-1,0 1,0-1,1 0,-1 0,1 0,1-1,-1 0,0 0,1 0,5 2,-4-1,0 0,1-1,-1 0,1 0,0-1,0 0,1 0,-1-1,1 0,-1-1,1 1,-1-2,1 1,0-1,-1-1,1 1,0-1,-1-1,1 0,-1 0,0-1,1 0,2-1,2-8</inkml:trace>
  <inkml:trace contextRef="#ctx0" brushRef="#br0" timeOffset="10152.6">6124 136,'51'-23,"0"3,1 1,0 3,2 3,0 1,29-1,-71 14,0 0,0 0,0 1,-1 0,1 1,-1 0,0 1,0 1,0-1,0 2,-1 0,0 0,0 0,-1 1,1 1,-1 0,-1 0,0 1,0 0,-1 0,0 0,2 5,-3-7,1-1,-1 0,1 0,0 0,1-1,-1-1,1 1,0-1,0 0,0-1,1 0,-1 0,1-1,-1 0,1 0,0-1,0-1,0 1,0-1,0-1,0 1,0-2,-1 1,1-1,0 0,-1-1,1 0,-1-1,0 1,0-2,4-2,95-72,-89 65</inkml:trace>
  <inkml:trace contextRef="#ctx0" brushRef="#br0" timeOffset="10818.054">7282 362,'-214'282,"354"-427,-13 19,-127 127,1-1,-1 1,0 0,0-1,0 1,1-1,-1 0,0 1,0-1,1 1,-1-1,0 1,1-1,-1 0,1 1,-1-1,0 0,1 1,-1-1,1 0,-1 1,1-1,-1 0,1 0,-1 0,1 0,-1 1,1-1,-1 0,1 0,-1 0,1 0,0 0,-1 0,1 0,-1-1,1 1,-1 0,1 0,-1 0,1 0,-1-1,1 1,-1 0,1 0,-1-1,0 1,1 0,-1-1,1 1,-1-1,0 1,1 0,-1-1,0 1,1-1,-4 7,1 0,0 1,0-1,0 1,1 0,0-1,1 1,-1 0,1-1,1 1,-1 0,1 0,0-1,1 1,-1-1,1 1,1-1,-1 0,1 0,0 0,1 0,-1 0,1-1,0 1,0-1,1 0,0 0,0-1,0 1,0-1,6 3,-5-4,0-1,1 0,0 0,-1 0,1-1,0 0,0-1,0 1,0-1,0 0,-1-1,1 0,0 0,0 0,0-1,-1 0,1 0,-1-1,0 0,1 0,-1 0,0-1,-1 0,1 0,-1 0,0-1,0 0,0 0,-1 0,1 0,-1-1,2-5,1 3,-1 0,0-1,0 0,-1 0,-1 0,1-1,-2 1,1-1,-1 0,0 0,-1-1,-1 1,1 0,-2-1,6-44,0 30</inkml:trace>
  <inkml:trace contextRef="#ctx0" brushRef="#br1" timeOffset="53715.753">593 2281,'50'68,"-49"-68,-1 0,0-1,0 1,0 0,0 0,0-1,0 1,0 0,0-1,1 1,-1 0,0 0,0-1,0 1,0 0,1 0,-1 0,0-1,0 1,1 0,-1 0,0 0,0 0,1-1,-1 1,0 0,1 0,-1 0,0 0,1 0,-1 0,0 0,0 0,1 0,-1 0,0 0,1 0,-1 0,-17-34,16 33,0-1,0 0,1 0,-1 0,0 0,0 0,1-1,-1 1,1 0,0 0,0 0,0 0,0 0,0-1,0 1,0 0,1 0,-1 0,1 0,0 0,-1 0,1 0,0 0,0 0,0 0,1 0,-1 1,0-1,1 0,-1 1,1-1,-1 1,1-1,0 1,0 0,-1 0,1 0,1-1,0 1,-1-1,0 1,1-1,-1 0,0 1,0-1,-1 0,1 0,0-1,-1 1,1 0,-1 0,1-1,-1 1,0-1,0 1,0-1,-1 0,1 1,0-1,-1 0,0 1,0-1,0 0,0 0,-2-3,0 1,-1-1,0 1,0-1,0 1,-1 0,1 1,-1-1,0 0,-1 1,1 0,-1 0,0 1,0-1,0 1,0 0,0 0,-1 0,0 1,1 0,-1 0,-1 1,-13-4</inkml:trace>
  <inkml:trace contextRef="#ctx0" brushRef="#br1" timeOffset="54118.748">282 1858,'155'23,"-124"-17,0 1,-1 2,0 1,-1 1,25 13,-52-21,0-1,0 0,1 0,-1 0,1-1,0 1,-1-1,1 1,0-1,0 0,0 0,0 0,0-1,0 1,0-1,0 1,0-1,0 0,1 0,-1-1,0 1,0 0,0-1,0 0,0 0,0 0,0 0,-1 0,1-1,0 1,0-1,-1 0,1 0,-1 0,0 0,1 0,-1 0,0 0,0-1,-1 1,1-1,0 0,-1 1,0-1,1 0,-1 0,0-3,-24-80,12 70</inkml:trace>
  <inkml:trace contextRef="#ctx0" brushRef="#br1" timeOffset="54387.772">481 2055,'4'-38,"3"-23,-1-5,-2 3,0 8,-2 9,-1 7,0 10</inkml:trace>
  <inkml:trace contextRef="#ctx0" brushRef="#br1" timeOffset="54682.841">1 1660,'95'-57,"2"4,54-19,-139 65,1 0,1 1,-1 1,1 0,0 1,0 0,0 1,1 1,-1 0,1 1,-1 0,1 1,0 1,-1 1,1 0,-1 0,0 2,0 0,6 2,1 9,-1 1,-1 1,0 0,-2 2,0 0,-1 0,0 2,-2 0,-1 1,0 0,8 23,-4-11,-4-5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36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32,'21'70,"-19"-56,6 317,-10-209,2 489,0-622</inkml:trace>
  <inkml:trace contextRef="#ctx0" brushRef="#br0" timeOffset="3233.627">933 88,'-12'-10,"0"1,-1 0,1 1,-2 0,1 1,-1 0,0 2,0-1,-1 2,0 0,0 0,0 2,0-1,0 2,0 0,0 1,-1 1,1 0,-2 1,4 1,0 0,0 1,0 0,0 1,1 0,0 1,0 0,0 1,1 1,0 0,0 0,1 1,0 0,1 1,0 0,0 0,1 1,1 0,0 1,0 0,1 0,0 0,1 0,1 1,0 0,1 0,-1 4,3-9,-1 0,1 0,0 0,1 0,0 0,0 0,0 0,1 0,1-1,-1 1,1 0,1 0,-1-1,1 0,0 1,1-1,0 0,0 0,1-1,-1 1,1-1,1 0,-1-1,1 1,0-1,0 0,1 0,0-1,-1 0,1 0,1-1,3 2,3-1,0-1,0-1,0 0,0-1,1-1,-1 0,0 0,0-2,1 0,-1 0,0-1,-1-1,1-1,-1 0,0 0,0-1,0-1,-1 0,7-6,-1 1,-1-1,-1-1,0 0,0-2,-2 1,0-2,0 0,-2-1,0 0,-1-1,-1 0,5-15,4-68,-19 102,0 1,0-1,0 0,-1 1,1-1,0 0,0 1,-1-1,1 0,0 0,0 1,-1-1,1 0,0 0,-1 0,1 1,0-1,-1 0,1 0,0 0,-1 0,1 0,0 0,-1 1,1-1,-1 0,1 0,0 0,-1 0,1-1,0 1,-1 0,1 0,-1 0,1 0,0 0,-1 0,1 0,0-1,-1 1,1 0,0 0,-1-1,1 1,0 0,0 0,-1-1,1 1,0 0,0-1,0 1,-1 0,1-1,0 1,0 0,0-1,0 1,0 0,0-1,0 1,-1 0,1-1,0 1,0-1,0 1,1-1,-18 28,5 8,2 1,1 0,2 0,1 1,1 11,-1 306,8-202,3-102,1-33</inkml:trace>
  <inkml:trace contextRef="#ctx0" brushRef="#br0" timeOffset="3499.66">1298 709,'-9'38,"-4"18,6-1,4-15,7-13,3-13</inkml:trace>
  <inkml:trace contextRef="#ctx0" brushRef="#br0" timeOffset="3921.369">1722 3,'-11'405,"-2"-305,-4 34,6-1,5 31,12-58,1-89</inkml:trace>
</inkml:ink>
</file>

<file path=ppt/ink/ink2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6:16.2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0 839,'41'35,"2"-3,1-1,2-2,0-2,2-2,1-3,41 14,-77-32,-1 0,0 0,1-2,0 1,-1-1,1-1,0 0,0-1,0-1,0 0,0 0,0-1,-1-1,1 0,-1-1,1 0,-1-1,-1-1,1 1,-1-2,0 0,0 0,-1-1,9-8,70-90,-82 89</inkml:trace>
  <inkml:trace contextRef="#ctx0" brushRef="#br0" timeOffset="816.659">762 811,'-15'-34,"-2"1,0 1,-3 1,0 0,-2 2,-4-3,22 27,0-1,0 1,-1 1,1-1,-1 1,0 0,-1 0,1 0,-1 1,1 0,-1 0,0 0,0 1,0 0,0 0,-1 0,1 1,-1 0,1 0,-1 1,1 0,-1 0,-6 1,12-1,0 1,-1-1,1 1,-1 0,1-1,0 1,0 0,-1 0,1 0,0 0,0 0,0 0,0 0,0 0,0 1,1-1,-1 0,0 0,0 1,1-1,-1 1,1-1,-1 0,1 1,0-1,0 1,0-1,-1 1,1-1,0 1,1-1,-1 1,0-1,0 1,1-1,-1 1,1-1,-1 0,1 1,0-1,-1 0,1 1,0-1,1 1,46 52,-42-50,0 1,1-1,0 0,0-1,0 0,1 0,-1 0,1-1,-1 0,1-1,0 0,0 0,0 0,-1-1,1 0,0-1,0 0,0 0,-1 0,1-1,0 0,-1-1,0 0,1 0,3-3,-8 3,-1 0,1-1,-1 1,0-1,0 1,0-1,0 0,0 0,-1 0,0 0,0 0,0 0,0 0,-1 0,1-1,-1 1,0 0,-1 0,1 0,-1-1,1 1,-1 0,0 0,-1 0,1 0,-2-1,-58-95,-77-39,165 155,-25-13,0-1,0 0,1 0,-1 0,0-1,1 1,-1 0,1-1,-1 0,1 1,0-1,0 0,0 0,-1-1,1 1,0-1,0 1,0-1,0 0,0 0,0 0,0 0,0-1,0 1,0-1,0 0,0 0,-1 0,1 0,0 0,0-1,-1 1,1-1,-1 0,0 1,1-1,-1 0,0-1,0 1,0 0,-1 0,1-1,0 1,0-4,0 1,0-1,-1 1,0-1,-1 0,1 1,-1-1,0 0,0 1,-1-1,0 0,0 1,0-1,0 0,-1 1,0 0,0-1,-1 1,0 0,0 0,0 0,-3-3,-87-93,79 87,8 7,-1 1,0 0,0 1,0 0,0 0,-1 0,1 1,-1 0,-1 0,1 1,0 0,-1 1,1-1,-1 2,0-1,-7 1,14 1,1 0,0 1,0-1,0 1,-1-1,1 1,0-1,0 1,0 0,0-1,0 1,0 0,0 0,0 0,1 0,-1 0,0 0,0 0,1 0,-1 0,1 0,-1 0,1 1,-1-1,1 0,0 0,-1 0,1 1,0-1,0 0,0 1,0-1,0 0,0 0,0 1,1-1,-1 0,0 0,1 0,-1 1,1-1,-1 0,27 50,-21-44,1-1,0 0,1 0,-1 0,1-1,0 0,1-1,-1 0,1 0,0-1,-1 0,2 0,-1-1,4 0,13 2</inkml:trace>
</inkml:ink>
</file>

<file path=ppt/ink/ink2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6:15.0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63 675,'-8'12,"0"-1,1 1,1 1,0-1,1 1,0 0,1 0,0 1,1-1,0 1,2 0,-1-1,2 1,0 0,0 0,1 0,1 0,0-1,1 1,1-1,0 1,2 3,-3-11,0-1,0-1,0 1,1 0,-1-1,1 1,0-1,0 0,1-1,-1 1,1-1,0 0,-1 0,2 0,-1-1,0 1,0-1,1 0,-1-1,1 0,0 1,-1-2,1 1,0-1,-1 0,1 0,0 0,0-1,-1 0,1 0,-1 0,5-3,1-5,0 0,-1-1,0 0,-1-1,0 0,-1-1,0 0,-1 0,0 0,1-7,-2 7,0 0,0 0,2 0,-1 1,1 0,1 1,0 0,0 0,1 1,1 0,1-1,-9 8,1-1,-1 1,1 0,0 0,0 0,0 0,0 1,0 0,0 0,0 0,0 0,1 0,-1 1,0 0,0 0,1 0,-1 0,0 1,0 0,1 0,-1 0,0 0,0 0,0 1,0 0,0 0,-1 0,1 0,-1 1,1-1,-1 1,0 0,2 2,4 7,1 1,-2 0,0 0,0 1,-1 0,-1 0,0 1,-1 0,2 12,0 30,-6-32</inkml:trace>
  <inkml:trace contextRef="#ctx0" brushRef="#br0" timeOffset="288.287">486 533,'24'10,"13"3,0-6,-6-3</inkml:trace>
  <inkml:trace contextRef="#ctx0" brushRef="#br0" timeOffset="532.548">92 420,'0'0</inkml:trace>
  <inkml:trace contextRef="#ctx0" brushRef="#br0" timeOffset="868.318">713 420,'-193'-148,"159"115,33 33,1-1,-1 1,1-1,0 1,-1-1,1 0,0 1,0-1,-1 1,1-1,0 0,0 1,0-1,0 0,0 1,0-1,0 1,0-1,0 0,0 1,0-1,0 0,0 1,1-1,-1 0,0 1,0-1,1 1,-1-1,0 1,1-1,-1 1,1-1,-1 1,1-1,-1 1,1-1,-1 1,1 0,-1-1,1 1,-1 0,1-1,0 1,-1 0,1 0,-1 0,1-1,0 1,-1 0,1 0,0 0,-1 0,1 0,0 0,-1 0,1 1,0-1,-1 0,1 0,0 1,97-25,-95 23,0-1,0 1,-1-1,1 0,-1 1,1-1,-1 0,0-1,0 1,0 0,0 0,0-1,0 1,-1-1,1 0,-1 0,1 1,-1-1,0 0,-1 0,1 0,0 0,-1 0,1 0,-1 0,0 0,0 0,0 0,-1 0,1-1,-1 1,0 0,-2-4,0 0,-1 0,0 0,0 1,-1-1,0 1,0 1,0-1,-1 1,0-1,0 1,0 1,0 0,-1-1,0 2,0-1,0 1,-3-1,-10-3</inkml:trace>
</inkml:ink>
</file>

<file path=ppt/ink/ink2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1:51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6859 605,'0'227,"0"-224,-1 0,1 0,0 0,0 0,0 1,0-1,1 0,-1 0,1 0,0 1,0-1,0 0,0 0,0-1,1 1,-1 0,1 0,0-1,0 1,0 0,0-1,0 0,1 0,-1 0,1 0,-1 0,1 0,0 0,0-1,0 1,0-1,0 0,0 0,0 0,0-1,0 1,0-1,0 1,1-1,-1 0,0 0,0-1,0 1,1 0,-1-1,6-7,0 0,-1 0,0 0,-1-1,0 0,0-1,-1 1,0-1,-1-1,0 1,-1-1,0 0,0 0,-1 0,-1 0,0-1,0 1,-1-3,2 4,-1 1,0-1,0 0,-1 1,0-1,-1 0,0 0,-1 1,0-1,0 0,-1 0,0 1,-1-1,0 1,0 0,-1 0,0 0,-1 1,0-1,0 1,-1 0,0 0,-1 1,1 0,-1 0,-1 0,1 1,-3-1,5 6,1 0,-1 0,1 1,-1 0,0 0,1 0,-1 1,0-1,1 1,-1 0,1 0,0 1,-1-1,1 1,0 0,0 0,0 1,0-1,0 1,0 0,1 0,-1 0,1 0,0 1,0-1,0 1,1 0,-1 0,1 0,0 0,0 0,0 1,1-1,-1 0,1 1,0-1,1 1,-1-1,1 1,-1 0,2-1,-1 1,0 0,2 4,0-5,1 1,0-1,0 0,1 0,-1 0,1-1,0 1,0-1,0 0,1 0,-1 0,1 0,-1-1,1 0,0 0,0 0,0-1,0 1,0-1,0 0,0-1,0 1,1-1,-1 0,0 0,0-1,0 0,1 0,-1 0,0 0,0-1,0 0,-1 0,5-2,24-11,-1-2,-1-2,-1-1,0-1,-2-1,0-1,-1-2,-2-1,14-18,-28 32,6-4,-1-2,0 0,-1 0,-2-1,1-1,-2-1,-1 1,-1-2,0 1,-2-2,0 1,-2-1,0 0,-2 0,0-1,-2 1,0-1,-30 338,25-81,10 1,13 15,8 266,-28-506,1 7,0 0,-1 0,0 0,-2 0,0 0,0 0,-1-1,-2 1,1-1,-2 0,0 0,-6 11,10-24,-1 1,0-1,0 0,1 0,-1 0,0 0,0-1,-1 1,1-1,0 0,-1 0,1 0,0 0,-1 0,1-1,-1 0,1 1,-1-1,1-1,-1 1,1 0,-1-1,1 0,0 0,-1 0,1 0,0 0,0-1,-1 1,1-1,1 0,-1 0,0 0,0 0,1-1,-1 1,1-1,0 1,-1-1,1 0,1 0,-1 0,0 0,1 0,-1-1,1 1,0-2,-12-27,3-1,0 0,3-1,0 0,2 0,2 0,1-1,2 1,1-1,2 1,1 0,2-3,0 5,2 2,1-1,2 1,1 0,1 1,1 1,2 0,0 1,19-22,-15 23</inkml:trace>
  <inkml:trace contextRef="#ctx0" brushRef="#br0" timeOffset="643.026">9059 605,'-3'-5,"0"0,0 0,-1 0,0 0,0 0,0 1,0 0,-1 0,0 0,0 0,0 1,0 0,0 0,-1 0,1 1,-1 0,0 0,0 0,1 0,-1 1,0 0,-1 1,1-1,0 1,0 0,0 1,0-1,0 1,0 0,0 1,0 0,1 0,-1 0,0 0,1 1,0 0,-1 0,1 0,0 1,1 0,-4 3,-11 8,0 1,2 1,0 0,1 1,1 1,1 0,0 1,-9 19,22-36,-1-1,0 1,1 0,0-1,0 1,0 0,0 0,0 0,0 0,1 0,-1 0,1 0,0 0,0 0,0 0,1 0,-1 1,1-1,-1 0,1-1,0 1,0 0,0 0,1 0,-1 0,1-1,-1 1,1-1,0 1,0-1,0 0,0 0,1 0,-1 0,0 0,1 0,0 0,-1-1,1 0,0 1,0-1,-1 0,1 0,0-1,0 1,0 0,0-1,0 0,2 0,16 1,0-1,0-2,-1 0,1-1,-1-1,0-1,0 0,0-2,-1 0,0-1,0-1,-1-1,1-2,50-20,143-69,-209 99,0 1,-1-1,1 1,0 0,0 0,0 0,0 0,0 0,0 0,0 1,0 0,0-1,0 1,0 0,0 1,0-1,0 0,0 1,0 0,0-1,0 1,0 1,-1-1,1 0,0 1,0-1,-1 1,1 0,-1 0,0 0,1 0,-1 0,0 0,0 1,-1-1,1 1,0-1,-1 1,1 0,-1 0,1 1,19 78,-21-76,1 1,-1 0,1-1,1 1,-1-1,1 0,0 1,0-1,1 0,0 0,0 0,0 0,1-1,0 0,0 1,0-1,1 0,0-1,0 1,0-1,0 0,1-1,4 4,12 1</inkml:trace>
  <inkml:trace contextRef="#ctx0" brushRef="#br0" timeOffset="1378.456">10527 408,'-6'30,"1"0,1 0,2 0,1 1,1-1,2 1,1-1,6 26,-8-51,0 0,1 0,0 0,0 0,0-1,1 1,-1-1,1 1,0-1,1 0,-1 0,1 0,0 0,0-1,0 0,0 1,0-2,1 1,-1 0,1-1,0 0,0 0,0 0,0-1,0 1,0-1,0 0,1-1,-1 0,0 1,0-1,1-1,-1 1,0-1,0 0,0 0,0-1,0 0,0 1,4-3,8-5,0 0,-1-1,-1-1,1 0,-2-1,0-1,9-10,18-15,60-42,-97 78,0 0,0 1,0 0,1 0,-1 1,0-1,1 1,-1 0,1 0,-1 0,0 0,1 1,-1 0,0 0,1 0,-1 1,0-1,0 1,0 0,0 0,0 0,-1 1,1-1,-1 1,1 0,-1 0,0 0,0 0,0 1,-1-1,1 1,-1 0,0 0,2 2,33 32,-33-35,0 0,-1 0,2-1,-1 0,0 0,0 0,1 0,-1-1,1 1,-1-1,1 0,-1-1,1 1,0-1,-1 0,1 0,0 0,-1-1,1 0,0 1,-1-2,1 1,-1-1,1 1,-1-1,0 0,0-1,0 1,0-1,0 1,-1-1,1-1,2-1,11-12,-1 0,0 0,-1-2,-1 0,-1-1,1-2,-1 0,-8 13,-1 1,1 0,1 0,-1 0,1 0,1 1,-1 0,1 1,1-1,1 0,7-1</inkml:trace>
  <inkml:trace contextRef="#ctx0" brushRef="#br0" timeOffset="2111.321">12079 351,'-28'4,"1"1,0 1,0 1,0 1,1 2,1 0,-1 2,2 1,0 1,0 1,1 1,1 1,1 0,0 2,2 1,-5 6,19-19,-1 2,2-1,-1 0,1 1,0 0,1 0,0 0,0 1,1-1,0 1,0 8,2-14,0-1,-1 1,2-1,-1 1,0-1,1 0,-1 1,1-1,0 0,0 1,0-1,1 0,-1 0,1 0,0 0,0 0,0 0,0 0,0-1,0 1,1-1,-1 0,1 1,0-1,0 0,0-1,0 1,0 0,0-1,0 0,0 0,1 0,-1 0,1 0,9 1,-1-1,1 0,0-1,0 0,0-1,0 0,0-1,0-1,-1 0,1-1,-1 0,0 0,0-2,-1 1,1-2,-1 1,0-2,-1 1,0-2,1 0,20-19,-1-2,-1 0,-1-2,-2-1,12-22,-23 30,-12 20,0-1,0 1,0-1,1 1,0 0,0 0,0 0,1 1,-1-1,1 1,0 0,1 1,-1-1,-3 5,0-1,-1 1,1-1,0 1,-1 0,1 0,-1 0,1 0,-1 0,1 0,-1 0,0 1,0-1,1 0,-1 1,0-1,0 1,0-1,-1 1,1-1,0 1,0 0,-1-1,1 1,-1 0,0 0,1-1,-1 1,0 0,0 0,0 0,0-1,-1 1,1 0,0 0,-1-1,1 2,0-2,-1 69,-1-60,0 1,1 0,0-1,1 1,1 0,-1-1,2 1,-1-1,2 1,-1-1,1 0,1 1,0-2,0 1,1 0,0-1,1 0,6 8,-9-14,0-1,0 1,0-1,0 0,1 0,-1 0,1 0,-1-1,1 0,0 1,-1-1,1 0,0-1,0 1,0-1,0 0,0 0,0 0,0 0,0 0,-1-1,1 0,0 0,0 0,-1 0,1-1,0 0,-1 1,1-1,-1 0,0-1,0 1,86-93,15-126,-61 115,-26 66,-10 62,-10 91,8 107,-2-206,0 0,1 0,0 0,1-1,1 1,0-1,0-1,2 1,-1-1,9 9,-14-18,1 1,0 0,1-1,-1 1,1-1,-1 0,1 0,0 0,0-1,1 1,-1-1,0 0,1-1,-1 1,1-1,-1 1,1-1,0-1,0 1,-1-1,1 1,0-1,0-1,0 1,-1-1,1 0,0 0,-1 0,1-1,-1 1,1-1,-1 0,3-2,5-6,1 0,-1-1,-1-1,0 0,-1 0,0-1,-1 0,0-1,-1 0,-1 0,0-1,-1 0,0 0,5-10,55-173,-58 179,-2 7</inkml:trace>
  <inkml:trace contextRef="#ctx0" brushRef="#br0" timeOffset="2495.185">13434 549,'15'-10,"11"-4,0 0,-2-2,0-1,-1-1,0-1,-2-1,0 0,-1-2,-1 0,-2-2,9-13,-25 35,1 0,-1 1,0-1,0 0,0 0,0 0,0 0,-1 0,1 0,-1 0,1 0,-1 0,0 0,1 0,-1 0,0 0,0 0,-1 0,1 0,0 0,-1 0,1 0,-1 0,0 0,1 0,-1 0,0 0,0 0,0 0,-1 1,1-1,0 0,-1 1,1-1,-1 1,1 0,-1-1,0 1,0 0,1 0,-1 0,0 0,0 0,0 1,0-1,0 0,0 1,0 0,0-1,0 1,0 0,-1 0,1 0,0 0,0 1,0-1,0 0,-1 1,-17 5,1 1,0 1,0 1,1 0,0 1,1 1,0 1,1 0,0 2,1-1,-8 11,10-12,1 0,0 2,1-1,0 1,1 1,1 0,0 0,1 1,1 0,0 1,2-1,0 1,0 0,2 1,0-1,1 1,0-1,2 14,0-25,1 0,0 0,0 0,1 0,0 0,0 0,0 0,1-1,0 1,0-1,0 0,0 0,1 0,0 0,0-1,0 1,1-1,-1 0,1 0,0-1,0 0,1 1,-1-2,1 1,-1-1,1 1,0-1,0-1,0 1,0-1,1 0,14 2,1-1,-1 0,1-2,-1 0,1-2,-1 0,0-2,8-2,9-5,0-1,-1-3,0-1,-1-1,24-17,-37 19,-6 2</inkml:trace>
  <inkml:trace contextRef="#ctx0" brushRef="#br0" timeOffset="-3985.914">875 408,'-60'59,"3"2,3 3,-8 16,7-9,-234 330,217-320,71-81,1 0,-1-1,1 1,-1 0,1 0,-1 0,1 0,-1 0,0-1,1 1,-1 0,1 0,-1-1,1 1,0 0,-1-1,1 1,-1-1,1 1,0 0,-1-1,1 1,0-1,-1 1,1-1,0 1,0-1,-1 1,1-1,0 0,0 1,0-1,0 1,0-1,0 1,0-1,0 0,0 1,0-1,0 1,0-1,0 1,0-1,1 1,-1-1,0 1,0-1,1 1,-1-1,0 1,1-1,-1 1,0-1,1 1,-1 0,1-1,-1 1,1 0,-1-1,1 1,-1 0,1-1,-1 1,1 0,-1 0,1 0,-1 0,1 0,0-1,158-226,42-32,94-134,-273 376,-13 46,-7-18,45 309,34 48,-69-334,1 44,-16-76,1 0,-1-1,1 1,-1 0,0-1,0 0,0 1,0-1,0 0,0-1,0 1,0 0,-1-1,1 0,0 0,0 0,0 0,0 0,-1-1,1 1,0-1,0 0,0 0,0 0,0 0,0-1,0 1,1-1,-1 1,0-1,1 0,-1 0,1-1,-1 0,-277-188,55 53,204 129</inkml:trace>
  <inkml:trace contextRef="#ctx0" brushRef="#br0" timeOffset="-3521.008">1270 1198,'235'-379,"-222"355,35-41,-47 66,0-1,0 0,0 0,0 1,0-1,0 0,0 1,0-1,0 1,-1-1,1 1,0 0,0-1,0 1,-1 0,1 0,0-1,-1 1,1 0,-1 0,1 0,-1 0,1 0,-1 0,0 0,1 0,-1 0,0 0,0 0,0 0,0 0,0 0,0 0,0 0,0 0,0 0,0 0,0 0,-1 0,1 0,0 1,-1 83,-1-70,1 0,0-1,1 1,1 0,0-1,1 1,1-1,0 1,1-1,0 0,1 0,6 11,-7-21,0 0,0 0,0-1,1 0,-1 0,1 0,0 0,0-1,0 0,0 0,0 0,0 0,1-1,-1 0,0 0,1-1,-1 1,1-1,-1 0,1-1,-1 1,0-1,1 0,-1 0,0-1,1 0,-1 0,0 0,0 0,-1-1,1 0,0 0,-1 0,0-1,0 1,0-1,0 0,0 0,-1 0,3-5,86-142,-67 102,6 8,-14 29</inkml:trace>
  <inkml:trace contextRef="#ctx0" brushRef="#br0" timeOffset="-2785.588">2286 718,'-22'26,"1"1,2 0,0 2,2 0,1 1,2 0,-9 28,21-57,1 1,0 0,0 0,-1 0,1 0,0 0,1 1,-1-1,0 0,1 0,-1 1,1-1,0 0,0 0,0 1,0-1,0 0,0 1,0-1,1 0,-1 0,1 1,0-1,0 0,0 0,0 0,0 0,0 0,0 0,1 0,-1 0,1-1,-1 1,1 0,0-1,-1 1,1-1,0 0,0 0,0 0,0 0,0 0,1 0,-1 0,0 0,2-1,10-5,-1-1,0 0,0-1,-1-1,0 0,0-1,0 0,-1 0,-1-2,0 1,0-1,-1-1,0 1,-1-2,-1 1,0-1,0 0,-1 0,0-4,3-5,1 0,-12 39,-4 104,7-117,-1 0,1 0,0 0,0 0,1-1,-1 1,1 0,0-1,0 1,0-1,0 0,1 1,-1-1,1 0,0 0,0-1,0 1,0-1,0 1,0-1,1 0,-1 0,1-1,0 1,-1-1,1 0,0 1,3-1,3 0,1 0,-1-1,1 0,-1-1,1 0,-1-1,0 0,0 0,0-1,0 0,0-1,-1 0,1-1,-1 0,0 0,5-5,126-116,-105 90,-1-2,-2-1,-1-2,-3 0,-1-2,-2-1,19-47,-31 52,-2 0,-1-1,-2 0,-1 0,-3-1,-1 0,-2 0,-3-15,2 51,1-1,-2 1,1 0,-1-1,0 1,0 0,0 0,-1 0,1 0,-1 0,0 0,-1 0,1 1,-1-1,0 1,0 0,-1 0,1 0,-1 0,0 0,0 1,0 0,-1 0,2 3,0 1,0-1,0 1,0 0,1 0,-1 0,0 1,0-1,1 1,-1-1,0 1,1 0,0 0,-1 0,1 0,0 1,0-1,0 1,1-1,-1 1,0 0,1-1,0 1,0 0,0 0,0 0,0 0,0 0,1 0,-1 0,1 2,-1-3,-8 39,1 0,2 0,2 0,1 1,2-1,3 1,1-1,1 0,3 1,1-2,3 1,1-2,6 13,-10-28,1 0,0-1,2 0,1 0,1-2,1 1,1-1,1-1,14 14,-29-32,1-1,-1 1,1 0,-1-1,1 1,0-1,0 0,-1 1,1-1,0 0,0 0,0 0,0 0,0-1,1 1,-1 0,0-1,0 0,0 1,1-1,-1 0,0 0,-1-5</inkml:trace>
  <inkml:trace contextRef="#ctx0" brushRef="#br0" timeOffset="-2621.184">2596 492,'44'5,"42"2,12-1,-1-1,-3-2,-8 0,-9-2,-7-1,-12 0,-5 0,-13 0</inkml:trace>
  <inkml:trace contextRef="#ctx0" brushRef="#br0" timeOffset="-1986.981">3951 492,'-26'12,"1"0,0 2,1 1,1 0,0 2,1 1,1 1,-11 12,22-21,0 1,0 1,1 0,0 0,1 1,1 0,0 0,1 0,-3 8,7-16,1 0,0 0,0-1,0 1,0 0,1 0,0 0,0 0,0 0,0 0,1 0,0 0,0 0,0-1,1 1,0 0,-1-1,2 1,-1-1,0 0,1 1,0-1,0 0,0-1,1 1,-1-1,1 1,0-1,3 2,0 0,0-1,0 0,1 0,0-1,0 0,0 0,0-1,0 0,1 0,-1-1,0 0,1-1,-1 0,1 0,-1 0,1-1,-1-1,1 1,-1-2,0 1,0-1,0 0,0 0,-1-1,1 0,5-5,-3 3,-1 0,1-1,-1 0,-1-1,1 0,-2 0,1-1,-1 0,0 0,0-1,-1 0,-1 0,0 0,0-1,-1 0,0 0,-1 0,0 0,0-7,-2 12,0 0,0 1,0-1,-1 0,0 0,0 0,-1 0,0 1,0-1,0 0,0 1,-1-1,0 1,0-1,-1 1,1 0,-1 0,0 0,-1 0,1 0,-1 1,-2-2,-12-6</inkml:trace>
  <inkml:trace contextRef="#ctx0" brushRef="#br0" timeOffset="-1518.879">4093 944,'240'-297,"-235"289,0 0,1 0,1 0,-1 1,1 0,0 1,1 0,0 0,0 0,0 1,0 0,1 1,0 0,0 0,0 1,8-2,-14 6,0 0,0 0,0 1,0-1,0 1,0 0,0 0,-1 0,1 0,0 0,-1 0,0 1,0 0,1-1,-2 1,1 0,0 0,0 0,-1 0,0 0,0 0,1 0,-2 1,1-1,0 0,-1 1,1-1,-1 0,0 1,0-1,-1 1,1 1,8 35,-8-38,1 0,0 0,0 0,0 0,0 0,0 0,1 0,-1 0,0 0,1-1,-1 1,1-1,0 1,0-1,-1 1,1-1,0 0,0 0,0 0,0 0,0 0,1-1,-1 1,0-1,0 1,0-1,1 0,-1 0,0 0,0 0,1 0,-1 0,0 0,0-1,0 1,1-1,-1 0,0 0,0 0,0 0,81-48,-82 48,26-21,-15 12,1 0,-1 1,1 0,1 1,0 0,0 1,0 1,1 0,2 0,-16 6,1-1,-1 0,1 1,-1 0,1-1,0 1,-1 0,1 0,0 0,-1 0,1 0,0 0,-1 0,1 1,-1-1,1 1,0-1,-1 1,1-1,-1 1,0 0,1 0,-1 0,1 0,-1 0,0 0,0 0,0 0,0 0,0 1,0-1,0 0,0 1,0-1,0 1,-1-1,1 1,-1-1,1 1,-1-1,1 1,-1 0,-6 70,4-61,1-8,0-1,1 1,-1 0,1-1,0 1,0 0,0 0,0 0,1-1,-1 1,1 0,-1 0,1-1,0 1,0-1,0 1,0-1,1 1,-1-1,1 1,-1-1,1 0,0 0,0 0,0 0,1 1,12 5</inkml:trace>
  <inkml:trace contextRef="#ctx0" brushRef="#br0" timeOffset="-1021.167">5278 464,'-15'29,"1"0,1 1,2 0,1 1,1 0,2 1,1 0,1 5,4-34,1 1,-1-1,1 0,0 1,0-1,0 1,0-1,0 0,1 1,0-1,-1 0,1 1,0-1,1 0,-1 0,1 0,-1 0,1 0,0 0,0 0,0-1,0 1,1-1,-1 1,1-1,-1 0,1 0,0 0,0-1,0 1,0 0,0-1,0 0,1 0,-1 0,0 0,0 0,1-1,-1 0,1 1,-1-1,0 0,1-1,7-2,-1 0,0-1,1 0,-1-1,-1 0,1-1,-1 0,0 0,0-1,-1 0,0-1,0 0,-1 0,0 0,0-1,-1 0,0-1,-1 1,0-1,1-2,35-49,98-109,-139 169,1 0,-1 0,0-1,1 1,-1 0,1 0,-1 0,1 0,-1 0,1 0,0 1,0-1,-1 0,1 0,0 0,0 1,0-1,0 0,0 1,0-1,0 1,0-1,0 1,0-1,0 1,0 0,0-1,0 1,1 0,-1 0,0 0,0 0,0 0,0 0,0 0,0 1,1-1,-1 0,0 0,0 1,0-1,0 1,0-1,0 1,0 0,0-1,0 1,0 0,-1-1,1 1,0 0,0 0,-1 0,1 0,0 0,-1 0,1 0,-1 0,1 0,-1 0,0 1,2 199,-5 671,1-784,-4 1,-4-1,-3 0,-5-1,-21 61,37-137,-1-1,-1 0,0-1,0 1,-1 0,0-1,0 0,-1 0,-1-1,1 0,-1 0,-1 0,1-1,-2 0,1 0,6-6,1-1,-1 1,0-1,1 0,-1 1,1-1,-1 0,0 0,1 0,-1 0,0 0,1 0,-1 0,0-1,1 1,-1-1,1 1,-1-1,1 1,-1-1,1 0,-1 0,1 0,0 0,-1 0,1 0,0 0,0 0,0-1,0 1,0 0,0-1,0 1,0 0,1-1,-1 1,0-1,1 0,-20-64,19 64,-9-60,2 0,3 0,2-1,4 1,2-1,2 1,14-59,39-113,-47 197</inkml:trace>
  <inkml:trace contextRef="#ctx0" brushRef="#br0" timeOffset="5529.169">14704 324,'0'9,"10"9,2 0</inkml:trace>
  <inkml:trace contextRef="#ctx0" brushRef="#br0" timeOffset="5679.002">14788 605,'0'0</inkml:trace>
  <inkml:trace contextRef="#ctx0" brushRef="#br0" timeOffset="21019.086">0 1536,'5'-8,"1"-1,0 1,0 0,1 0,0 1,0 0,1 0,-1 0,2 1,-1 0,1 1,0 0,0 1,0-1,1 2,-1-1,1 1,0 1,0 0,0 0,0 1,0 0,0 1,0 0,1 0,-1 1,0 1,0 0,0 0,0 1,2 1,47 6,-1-2,1-3,0-2,1-3,11-3,41 0,235-22,84-6,-19 2,-18 0,-123 13,-70 4,140 11,-144 3,1089-2,-967-28,479 28,-546-11,16-19,-168 19,0 4,0 4,41 6,5-1,527-2,-485-35,-124 18,100-14,149 1,656 30,-549-17,-37-12,-119 7,-88 9,149 9,-241 4,262-26,107 13,-235-1,156 10,-215 5,134-30,-12 31,-90 25,-15-15,-148-6,-1-1,1-1,0-2,0 0,0-2,1-2,-1 0,-1-2,4-1,27-4,0 2,1 2,0 3,48 5,3-1,228-2,-314 0</inkml:trace>
</inkml:ink>
</file>

<file path=ppt/ink/ink2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2:37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0,'0'1,"0"-1,1 0,-2 1,1-1,0 1,0-1,0 0,0 1,0-1,0 0,0 1,0-1,0 0,-1 0,1 1,0-1,0 0,0 1,-1-1,1 0,0 0,0 1,-1-1,1 0,0 0,0 0,-1 1,1-1,0 0,-1 0,1 0,0 0,-1 0,1 0,0 0,-1 1,1-1,0 0,-1 0,1 0,0-1,-1 1,1 0,0 0,-1 0,1 0,0 0,-1 0,1 0,0 0,-1-1,1 1,0 0,-1 0,1-1,0 1,0 0,-1 0,1-1,0 1,0 0,0 0,-1-1,1 1,0 0,4 30,-3-27,21 237,6 179,-10-98,-17 131,-3-204,2 2450,-30-2421,32-55,36-67,-27-146,-15-16</inkml:trace>
  <inkml:trace contextRef="#ctx0" brushRef="#br0" timeOffset="1967.756">100 2428,'226'29,"505"-30,-473-26,397 26,638 1,-1096 27,283-26,2907-1,-3168-27,211 26,-261-27,-69 16,-83 11,-3 2</inkml:trace>
  <inkml:trace contextRef="#ctx0" brushRef="#br0" timeOffset="13306.987">213 2456,'-2'-1,"1"-1,-1 1,1-1,-1 1,1-1,0 0,0 1,0-1,0 0,0 0,0 0,1 0,-1 0,0 0,1 0,0 0,-1 0,1 0,0 0,0 0,0 0,0 0,0 0,1 0,-1 0,1 0,-1 0,1 0,0 0,0 0,0 0,0 1,0-2,71-131,69-76,13-13,9 6,37-21,36-50,-175 210,-3-3,-3-2,-5-3,7-21,-50 93,1 0,0 0,1 1,0 0,1 1,0 0,1 0,1 1,-1 1,2 0,2-1,150-86,-142 88,1 2,0 0,0 2,0 1,0 0,2 2,172-25,85 28,-114 24,0 5,-114-18,0 2,-1 3,-1 2,0 3,11 8,165 116,-4 42,8 26,-39-21,-106-98,43 46,126 152,-153-176,235 332,-45-54,-99-169,4-40,-83-73,40 39,-56-50,2-6,-68-61,1-2,1-2,2-1,1-2,14 7,254 132,-175-97,-70-35,1-3,2-3,8 0,-30-14,1-1,0-2,0-3,1-1,18 0,107 19,-19-43,-132 11,144-52,-117 31,-2-2,0-2,-2-2,-1-2,19-21,37-33,41-50,-4-27,43-93,-86 118,93-154,-137 214,-30 50,0 1,2 0,2 2,0 0,19-18,-15 21,-2-2,0 0,-1-2,-2 0,-1-2,5-11,144-222,-158 245,-1 4</inkml:trace>
  <inkml:trace contextRef="#ctx0" brushRef="#br0" timeOffset="14469.645">8171 2399,'170'-27,"282"26,-225-28,-85 18,-75 2,1 2,0 3,0 3,20 4,32-1,247-2,-300-6,-55 6</inkml:trace>
</inkml:ink>
</file>

<file path=ppt/ink/ink2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2:57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1,'1'0,"-1"1,1-1,0 1,0-1,0 1,0-1,0 1,-1 0,1 0,0-1,-1 1,1 0,0 0,-1 0,1 0,-1 0,1-1,-1 1,0 0,1 0,-1 0,0 0,0 0,0 0,0 0,0 1,0-1,0 0,0 0,0 0,0 0,0 0,-1 0,1 0,0 0,-1 0,1-1,-1 1,1 0,-1 0,1 0,-1 0,0 0,1-1,-1 1,0 0,0 0,-1 13,-13 128,11-116,2-1,0 1,2 0,1 0,1-1,4 19,3 49,46 353,-23-49,-33 1090,29-1227,-17-34,-1-158,-3 1,-3 0,-3 0,-4 19,1 29,2 362,28-281,1-30,-30-167,1-1,0 0,-1 1,1-1,0 0,0 1,-1-1,1 1,0-1,0 1,0-1,0 0,-1 1,1-1,0 1,0-1,0 1,0-1,0 1,0-1,0 1,0-1,0 0,1 1,-1-1,0 1,0-1,0 1,0-1,1 1,-1-1,0 0,0 1,1-1,-1 0,0 1,1-1,-1 0,0 1,1-1,-1 0,1 0,-1 1,0-1,1 0,-1 0,1 0,-1 0,1 1,-1-1,0 0,1 0,-1 0,1 0,-1 0,1 0,-1 0,1 0,-1 0,1-1,-1 1,1 0,-1 0,0 0,1-1,5-9</inkml:trace>
  <inkml:trace contextRef="#ctx0" brushRef="#br0" timeOffset="2102.267">254 2400,'-10'-5,"0"1,18 4,214 10,-148-11,462 0,-159-25,-210 25,139 18,-82-5,131-11,-147-3,1569 2,-1322-27,-104 14,9-5,67 18,-188 1,151 27,-9 1,44-29,-97-29,461 30,-789-1</inkml:trace>
  <inkml:trace contextRef="#ctx0" brushRef="#br0" timeOffset="27562.509">0 537,'7'-4,"1"0,-1 0,1 1,0 0,0 1,0-1,0 1,0 1,0 0,1 0,-1 0,0 1,1 0,2 1,4-1,452-57,-166 59,-268 3,-1 2,1 2,-1 0,-1 2,1 2,27 15,54 21,3-1,-2 6,-3 4,1 7,108 76,-72-40,182 210,-228-162,-64-84,1 2,-4 2,-3 2,-3 1,3 20,-3-23,3-1,3-2,32 45,-51-86,113 177,6 21,14 69,-48-146,38 4,140 71,-262-207,134 83,19-14,115 63,-44-44,-219-96,0 0,1-2,0 0,0-2,-1 0,1-2,0 0,20-4,26 2,112-15,-155 11,0-1,0-1,0-1,-1-1,-1-1,0-1,0-1,-1-2,-1 0,0-1,-1-2,-1 0,161-185,-20 22,58-125,-141 209,69-75,-47 7,-82 137,1 2,0 0,2 1,2 0,0 2,1 1,6-3,3-6,-1-2,-1-1,-2-1,-2-1,-1-2,-2-1,15-31,-26 47,91-154,-21 55,-41 63,-3-2,-2-1,8-23,-13 3,-24 58,2 0,0 0,1 1,1 0,2 1,10-13,72-101,126-128,-59 117,13-10,-136 114,-29 30,1 0,0 0,1 1,0 1,1 0,0 1,0 0,1 1,7-2,106-25,17 8,-128 26,0-1,0 0,-1-2,1 0,-1 0,0-2,0 0,-1-1,1-1,8-3,-19 9,0 1,0-1,0 1,1 0,-1 0,1 1,-1-1,1 1,-1 1,1-1,0 1,-1 0,1 0,0 0,-1 1,1 0,0 0,-1 1,1-1,-1 1,0 0,0 1,1-1,-2 1,1 0,4 4,8 8,1 0,1 0,0-2,1-1,0 0,7 2,-3-4</inkml:trace>
</inkml:ink>
</file>

<file path=ppt/ink/ink2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3:5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0,'-28'34,"-11"20,3 6,6-7</inkml:trace>
  <inkml:trace contextRef="#ctx0" brushRef="#br0" timeOffset="245.884">358 57,'-33'38,"-16"18,0 4,8-9</inkml:trace>
</inkml:ink>
</file>

<file path=ppt/ink/ink2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3:44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131 622,'30'2,"1"-1,0-1,-1-2,1-1,-1-1,0-2,0-1,0-1,25-11,-34 7,-1 0,-1-2,0 0,0-1,-2 0,0-2,-1 0,0-1,-2 0,0-2,-1 1,-1-2,2-5,4-1,-12 18,0 0,-1-1,0 1,0-1,-1 0,0-1,-1 1,0-1,-1 1,0-1,0 0,-2 0,1 0,-1 1,-1-1,0 0,0 0,-1 0,0 0,-1 1,0 0,-1-1,0 1,-1 0,0 1,-1-2,3 8,0 0,0 0,0 1,-1-1,1 1,-1 0,0 0,1 0,-1 0,0 1,0-1,0 1,0 0,0 0,0 1,-1-1,1 1,0 0,0 0,0 0,0 1,-1-1,1 1,0 0,0 0,0 1,0-1,0 1,-1 1,-5 1,1 1,0 1,0-1,0 1,1 1,0 0,1 0,-1 0,1 1,0 0,-1 4,-9 22,3 0,0 1,2 0,2 1,1 1,2-1,2 1,1 0,2 1,1-1,4 28,-3-47,3 44,-3 0,-2 1,-3-1,-3-1,-2 0,-3 0,-3-1,-2 0,-24 50,36-98,-2 6,0-1,-1 1,0-2,-1 1,-2-1,1-1,-2 0,0 0,0-2,-1 1,-1-2,-1 0,1-1,-2 0,-9 4,23-15,1 0,-1 0,0 0,1 0,-1 0,0-1,1 1,-1-1,1 0,-1 0,1 0,-1 0,1 0,0 0,-1-1,1 1,0-1,0 1,0-1,0 0,0 0,1 0,-1 0,0 0,1 0,0-1,-1 1,1 0,0-1,0 1,0-1,1 1,-1-1,1 1,-1-1,1 0,0 1,0-1,0 0,0 1,0-1,1 0,-1 1,1-1,0 1,0-1,0 1,0-1,0 1,1-2,6-17,0 1,2 0,0 1,1 0,2 0,-1 1,2 1,0 0,1 1,1 0,0 2,2 0,-1 0,1 2,1 0,2 1,-13 5,0 1,0 0,1 1,0 0,0 0,0 1,0 0,0 0,1 1,-1 0,1 1,0 0,-1 1,1 0,0 0,-1 1,1 1,-1-1,1 1,-1 1,1 0,-1 0,0 1,-1 0,1 0,-1 1,0 1,1 0,35 42,-36-36,0-1,1 0,1-1,0 1,0-2,1 0,0 0,0-1,1 0,0-1,1 0,0-1,0 0,0-1,1-1,-1 0,3-1,-2-1,-1-1,1-1,0 0,0-1,0-1,0 0,-1 0,1-2,-1 0,1 0,-1-1,-1-1,1 0,-1 0,0-2,0 1,-1-2,0 1,3-5,-3 5,0-1,-1 0,0-1,-1 1,0-2,0 1,-1-1,0-1,-1 0,-1 0,0 0,0 0,-2-1,1 0,-1 0,-1 0,-1-1,0 1,0-1,-1-8,-1 19,-1 1,1-1,-1 1,1-1,-1 1,0 0,0-1,0 1,-1 0,1 0,0-1,-1 1,1 0,-1 1,0-1,0 0,1 0,-1 1,0-1,-1 1,1-1,0 1,0 0,-1 0,1 0,0 0,-1 1,1-1,-1 0,1 1,-1 0,1 0,-1-1,1 2,-1-1,1 0,-1 0,0 1,-5 1,1 0,0 0,-1 0,1 1,0 1,0-1,1 1,-1 0,1 1,0-1,0 1,-2 3,-2 2,0 1,1 1,1-1,0 2,0-1,1 1,1 0,0 0,1 1,0-1,1 1,1 1,0-1,1 0,1 1,0-1,1 1,0 6,1-15,0 0,0 0,1 0,-1 0,1 0,1-1,-1 1,1-1,0 1,0-1,0 0,1 0,0 0,0-1,0 1,0-1,1 0,0 0,0 0,0-1,0 0,0 0,1 0,0-1,-1 1,1-1,0-1,0 1,4 0,7 1,0-1,0 0,0-1,0-1,0 0,0-2,0 0,0 0,0-2,3-1,25-11,-1-2,-1-2,-1-1,0-3,-2-1,-1-2,-1-2,-1-1,-2-2,24-28,-29 26,-2 0,-1-3,-2 0,-1-1,-2-1,-2-2,-2 0,5-16,-16 35,0 0,-1-1,-1 0,-1 0,-2-1,0 1,-1-1,-1 1,-2-1,0 1,-2 0,0-1,4 20,-1 0,0 0,1 0,-1 1,-1-1,1 0,-1 0,1 1,-1-1,0 1,0-1,-1 1,1 0,-1 0,1 0,-1 0,0 0,0 1,-1-1,1 1,0 0,-1 0,1 0,-1 0,0 1,1-1,-1 1,0 0,0 0,0 1,0-1,0 1,0 0,0 0,0 0,0 0,0 1,0-1,0 1,0 0,0 1,1-1,-1 0,0 1,1 0,-1 0,1 0,0 1,-1-1,-2 3,-9 18,0 0,1 0,2 2,0-1,2 2,1-1,0 1,2 1,1-1,2 1,-2 23,3-32,-7 38,3 1,3 0,1 0,4 0,2 0,7 39,-6-65,-3-19,0-1,0 0,1 0,1 0,0 0,0-1,1 1,0-1,1 0,0 0,6 9,5-20,-11-10</inkml:trace>
  <inkml:trace contextRef="#ctx0" brushRef="#br0" timeOffset="237.398">1288 679,'43'0,"43"0,17 0,0-5,-3-2,-9-4,-10 0,-9 1,-3-2,-3 1,-4-2,-2 0,-7 4,-8 2,-11 3</inkml:trace>
  <inkml:trace contextRef="#ctx0" brushRef="#br0" timeOffset="2571.484">3263 819,'-12'-2,"0"0,0 1,-1 1,1 0,0 0,-1 1,1 0,0 1,0 1,0 0,0 1,0 0,1 1,0 0,0 0,0 1,0 1,1 0,0 0,-3 5,11-11,1 0,0 0,0 0,0 0,0 1,0-1,0 0,0 1,0-1,1 1,-1-1,1 0,-1 1,1 0,-1-1,1 1,0-1,0 1,-1-1,1 1,0 0,1-1,-1 1,0-1,0 1,1 0,-1-1,1 1,-1-1,1 1,0-1,-1 0,1 1,0-1,0 0,0 1,0-1,0 0,0 0,1 0,-1 0,0 0,1 0,-1 0,0 0,1-1,-1 1,1 0,-1-1,1 1,-1-1,1 0,0 0,-1 1,1-1,-1 0,2 0,22 10,-16-8,0 1,0 0,-1 1,1 0,-1 0,0 1,-1 0,1 0,-1 0,0 1,0 1,0-1,-1 1,0 0,-1 0,4 6,-8-10,0 0,-1 0,1-1,-1 1,0 0,1 0,-1 0,-1 0,1 0,0 0,-1 0,1-1,-1 1,0 0,0 0,0-1,0 1,-1 0,1-1,-1 1,1-1,-1 0,0 1,0-1,0 0,0 0,0 0,-1-1,1 1,-1 0,-83 44,76-42,-14 7,0-1,0-1,-1-2,0 0,0-1,-3-1,4-6,6-4</inkml:trace>
  <inkml:trace contextRef="#ctx0" brushRef="#br0" timeOffset="22178.062">441 2061,'-2'-2,"0"0,0 0,0 1,0-1,0 0,0 1,-1 0,1-1,0 1,-1 0,1 0,-1 1,1-1,-1 0,0 1,1-1,-1 1,0 0,1 0,-1 0,-11 2,1 0,0 1,0 1,0 0,0 1,1 0,-1 1,1 0,1 1,-1 0,1 1,0 0,1 1,0 0,-6 7,15-14,-30 26,2 2,1 0,1 2,1 2,-5 11,29-42,0-1,0 1,0 0,0 0,0 0,1 1,-1-1,1 0,0 1,0-1,0 0,1 1,-1-1,1 1,0-1,0 1,0 0,0-1,1 1,-1-1,1 1,0-1,0 0,0 1,0-1,1 0,-1 0,1 0,0 0,0 0,0 0,0 0,1-1,-1 1,1-1,0 1,-1-1,1 0,0 0,0 0,0-1,1 1,-1-1,0 0,0 1,1-2,1 2,12-2,-1 0,1 0,-1-2,1 0,-1-1,0 0,0-1,0-1,0-1,-1 0,0-1,0-1,-1 0,12-9,-24 16,29-19,0-1,-2-1,0-2,-2-1,-1-1,-1-1,-1-1,-1-1,-2-1,-1-1,-1-1,2-8,-12 24,-1 0,-1 0,0-1,-1 0,0 0,-2-1,0 1,-1-1,-1 0,0 0,-1 0,-1 0,-1 0,-1 0,0 0,-2 1,1-1,-2 1,-1-1,0 1,-1 1,-1-1,0 2,-11-16,14 26,-1 1,1-1,-1 1,-1 0,1 0,0 1,-1 0,0 0,0 1,0 0,0 0,0 0,0 1,0 0,-1 0,1 1,0 0,-1 0,1 1,0 0,0 0,-1 1,1 0,0 0,1 1,-1-1,0 1,1 1,-1 0,1 0,0 0,0 0,1 1,0 0,-1 0,1 0,1 1,-1 0,-2 6,-4 0,1 0,1 1,0 1,1 0,0 0,1 0,0 1,2 0,0 0,0 1,2 0,0-1,0 1,2 0,0 1,0-1,2 0,0 0,1 0,1 0,3 12,1-8,1-2,0 1,2-1,0 0,1-1,0 0,2-1,0 0,1-1,0 0,1-1,1-1,0-1,1 0,0-1,1 0,0-2,0 0,20 6,-14-8</inkml:trace>
  <inkml:trace contextRef="#ctx0" brushRef="#br0" timeOffset="22504.576">780 2231,'25'2,"0"-1,0-2,0 0,0-1,0-2,0 0,-1-2,0 0,0-2,-1-1,0 0,20-12,-39 18,1 0,0 0,-1 0,1 0,-1-1,0 0,0 0,-1 0,1 0,-1 0,0-1,0 1,0-1,-1 0,1 0,-1 0,-1 0,1-1,-1 1,0 0,0-1,0 1,-1-1,1 1,-1-1,-1 1,1-1,-1 1,0 0,0-1,-1 1,1 0,-1 0,-1 0,1 0,0 0,-1 0,0 0,0 1,-1 0,1-1,-4-2,1 3,0 0,0 0,0 1,0 0,-1 0,0 0,1 1,-1 0,0 0,0 1,0 0,0 0,0 0,0 1,0 0,0 1,0 0,0 0,0 0,0 1,1 0,-1 0,0 0,1 1,-1 0,1 1,0-1,0 1,1 0,-1 1,1-1,0 1,0 0,0 1,1-1,-1 1,1 0,1 0,-1 0,1 0,0 0,1 1,-2 3,1-2,-1-1,1 1,0 0,1 0,0 0,0 0,1 1,0-1,0 0,1 1,0-1,0 0,1 1,0-1,1 0,0 0,0 0,1 0,0 0,0 0,1 0,0-1,0 0,0 0,1 0,0 0,1-1,48 40,-29-28</inkml:trace>
  <inkml:trace contextRef="#ctx0" brushRef="#br0" timeOffset="22944.394">1231 2344,'195'-288,"-195"287,0 0,0 0,0-1,0 1,1 0,-1 0,0 0,1 0,-1 0,0 0,1 0,-1 0,1 0,0 0,-1 1,1-1,0 0,-1 0,1 0,0 1,0-1,0 0,0 1,0-1,0 1,-1-1,1 1,0-1,1 1,-1 0,0 0,0-1,0 1,0 0,0 0,0 0,0 0,0 0,0 0,0 0,0 1,0-1,0 0,0 1,0-1,0 0,0 1,0-1,0 1,0 0,0-1,0 1,0 0,-1-1,1 1,0 0,0 0,-1 0,1 0,-1-1,1 1,-1 0,1 0,-1 0,1 0,-1 0,0 1,0-1,1 0,10 48,-11-43,1 0,0 0,0 0,0 0,0 0,1 0,0-1,0 1,1-1,0 1,-1-1,2 0,-1 0,1 0,0 0,0-1,0 0,0 1,1-1,0-1,-1 1,1-1,1 0,4 3,-6-5,0 0,0 0,0 0,0 0,0-1,0 1,0-1,0 0,0 0,0-1,0 1,0-1,0 0,0 0,0 0,0 0,-1-1,1 1,0-1,-1 0,1 0,-1-1,0 1,0-1,0 0,0 1,0-1,1-2,60-102,-56 92,25-73,-26 71</inkml:trace>
  <inkml:trace contextRef="#ctx0" brushRef="#br0" timeOffset="23245.491">2106 1864,'-17'26,"0"1,2 1,1 0,2 1,0 0,2 1,2 1,-2 10,9-38,1 0,-1 0,1-1,0 1,0 0,0 0,0 0,0 0,1-1,-1 1,1 0,0 0,0-1,0 1,0 0,0-1,0 1,1-1,-1 0,1 1,0-1,0 0,0 0,0 0,0 0,0 0,0-1,1 1,-1 0,0-1,1 0,0 0,-1 0,1 0,0 0,-1 0,1-1,0 1,0-1,0 0,-1 0,1 0,0 0,0 0,0-1,-1 1,1-1,5 0,0-1,0 0,-1 0,1-1,-1 0,0 0,0-1,0 0,0 0,-1-1,0 0,0 0,0 0,0-1,-1 1,0-1,0-1,0 1,-1-1,0 0,0 0,0-1,-2 3,1 0,-1-1,0 1,-1 0,1-1,-1 1,0-1,0 0,-1 1,1-1,-1 0,0 1,-1-1,0 0,0 1,0-1,0 1,-1-1,0 1,0 0,-1-1,1 1,-1 0,0 1,0-1,-1 0,1 1,-1 0,0 0,-1 0,1 0,-39-16,21 16</inkml:trace>
  <inkml:trace contextRef="#ctx0" brushRef="#br0" timeOffset="23529.608">2643 1497,'-5'43,"-1"33,0 14,1-4,1-11,7-10,2-10,1-10,-2-8,0-6,-1-2,-7-2,-1-1,-1 0,-4-5,-5-5,0-6</inkml:trace>
  <inkml:trace contextRef="#ctx0" brushRef="#br0" timeOffset="23973.495">2416 1836,'53'25,"1"-2,1-2,0-2,2-4,7 1,-35-9,7 0,1-2,0-1,-1-2,1-2,13-2,1 1,-44 2,-1-1,1 0,-1 0,0-1,1 0,-1 0,0 0,0-1,1 0,-1 0,-1-1,1 1,0-1,0 0,-1-1,0 0,0 1,0-2,0 1,-1 0,1-1,-1 0,0 0,0 0,-1-1,0 1,0-1,0 0,-1 0,0 0,1-4,-3 8,0-1,0 0,0 1,-1-1,1 1,-1-1,0 1,0-1,0 1,0-1,0 1,-1 0,1 0,-1 0,1-1,-1 1,0 1,0-1,1 0,-1 0,-1 1,1-1,0 1,0 0,-1-1,1 1,0 0,-1 0,1 1,-1-1,0 0,1 1,-1 0,1-1,-2 1,-92 12,86-8,0 0,1 1,-1 0,1 1,0 0,0 0,1 1,0 0,0 1,1 0,0 0,0 1,1-1,0 1,0 1,1-1,0 1,-1 6,2-7,0-1,1 1,0 0,0 0,1 1,1-1,-1 0,2 1,-1-1,1 1,1-1,-1 1,2-1,-1 0,1 1,1-1,0 0,0 0,0 0,1-1,1 1,-1-1,1 0,1 0,0-1,0 0,0 0,1 0,0-1,0 1,6 1,0 0,0 0,1-2,-1 0,1 0,1-1,-1-1,1 0,0-1,-1-1,1 0,0-1,1-1,-1 0,7-2,10 2</inkml:trace>
</inkml:ink>
</file>

<file path=ppt/ink/ink2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3:53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5223 227,'0'4,"4"8,8 0,0 4,4 3,-1 4,1-2,3 0,-1 1,1-3,-4-5</inkml:trace>
  <inkml:trace contextRef="#ctx0" brushRef="#br0" timeOffset="254.177">5504 114,'0'33,"0"21,5 2,2-5,4-11,0-11</inkml:trace>
  <inkml:trace contextRef="#ctx0" brushRef="#br0" timeOffset="999.754">5815 395,'-217'375,"324"-531,19-37,-102 163,-23 30,-1 0,1-1,-1 1,1 0,-1 0,1 0,-1 0,1 0,0 0,-1 0,1 0,-1 0,1 0,-1 1,1-1,-1 0,1 0,-1 0,1 1,-1-1,1 0,-1 0,1 1,-1-1,1 0,-1 1,1-1,-1 1,0-1,1 1,-1-1,0 1,0-1,1 1,-1-1,0 1,0-1,0 1,1-1,-1 1,0-1,0 1,0-1,0 1,0 0,0-1,0 1,0-1,0 1,-1-1,1 1,0-1,0 1,0-1,-1 1,1-1,0 1,0-1,-1 1,1-1,0 1,-1-1,1 0,-1 1,5 149,-4-139,2-1,-1 0,1 1,1-1,0 0,0 0,1 0,1-1,-1 1,2-1,-1 0,1-1,0 1,1-1,3 3,-8-10,0 0,1 0,-1 0,0-1,1 1,-1-1,1 1,-1-1,1 0,-1 0,1 0,-1 0,1 0,-1 0,1-1,-1 1,1-1,-1 0,0 0,1 0,-1 0,0 0,0 0,0-1,0 1,0-1,0 1,0-1,0 0,0 0,-1 0,1 0,0-1,47-71,-38 52,-1 0,-2-1,0 0,-1-1,-1 0,-1 0,-2 0,0 0,-1-22,-2 21</inkml:trace>
  <inkml:trace contextRef="#ctx0" brushRef="#br0" timeOffset="-5905.086">29 621,'-5'12,"0"-1,1 1,0 0,1 0,1 0,0 0,0 0,1 1,1-1,0 1,0-1,2 0,-1 1,2-1,-1 0,2 0,2 7,-4-16,0 0,0-1,0 1,0-1,1 1,-1-1,1 0,0 0,0 0,-1 0,1-1,0 1,1-1,-1 1,0-1,0 0,0-1,1 1,-1 0,0-1,1 0,-1 0,1 0,-1 0,0 0,1-1,-1 1,0-1,1 0,-1 0,0 0,0 0,2-2,95-62,-81 45,-1 0,-2-1,0-1,-1-1,-1 0,2-6,-2 5</inkml:trace>
  <inkml:trace contextRef="#ctx0" brushRef="#br0" timeOffset="-5272.33">566 1,'-114'615,"87"-406,27-208,0 0,0 0,0-1,0 1,0 0,0 0,0 0,0-1,0 1,1 0,-1 0,0-1,1 1,-1 0,0-1,1 1,-1 0,1-1,-1 1,1 0,-1-1,1 1,0-1,-1 1,1-1,0 0,-1 1,1-1,0 0,-1 1,1-1,0 0,0 0,-1 1,1-1,0 0,0 0,0 0,-1 0,1 0,0 0,0 0,-1-1,1 1,0 0,0 0,0 0,-1-1,1 1,0 0,-1-1,1 1,44-27,-37 21,79-54,-46 29,1 3,1 1,2 2,2 2,-44 20,0 2,0-1,0 0,0 1,0-1,0 1,0 0,1 0,-1 0,1 0,-1 1,0 0,1-1,-1 1,1 0,-1 1,1-1,-1 1,0-1,1 1,-1 0,0 0,1 1,-1-1,0 0,0 1,0 0,0 0,0 0,-1 0,1 0,-1 1,1-1,-1 1,0 0,0 0,0-1,0 1,1 3,-1 2,0 0,-1 0,0 0,0 0,-1 0,0 0,0 0,-1 0,0 0,0 1,-1-2,0 1,0 0,-1 0,0-1,0 1,-1-1,0 0,0 0,-1 0,0-1,0 0,-1 0,-2 2,-7 8,-1-1,-1-1,0-1,-1-1,0 0,-1-1,-1-1,-12 5,13-7,16-5,-1-1,1 0,-1 0,1 0,-1-1,0 1,0-1,0 0,0 0,0 0,0-1,0 1,0-1,-1 0,1 0,0 0,0-1,0 1,0-1,0 0,0-1,0 1,0 0,1-1,-1 0,-8-9</inkml:trace>
  <inkml:trace contextRef="#ctx0" brushRef="#br0" timeOffset="-4654.09">1553 452,'-37'7,"0"1,1 2,0 2,1 1,0 2,-21 12,51-26,1 1,0-1,-1 1,1-1,0 1,0 1,0-1,1 0,-1 1,0 0,1 0,0 0,-1 0,1 0,0 1,1 0,-1-1,1 1,0 0,0 0,0 0,0 0,0 1,1-1,0 0,0 1,0-1,1 1,-1-1,1 1,0-1,1 1,-1 0,1-1,0 0,0 1,0-1,0 1,1-1,0 0,0 2,4 1,-1 0,1-1,0 1,0-1,0-1,1 1,0-1,0 0,1-1,-1 0,1 0,0 0,0-1,0 0,1-1,-1 0,1 0,-1-1,1 0,0 0,-1-1,2 0,52 3,-61-3,0 1,1-1,-1 1,0 0,0-1,1 1,-1 0,0 0,0 0,0 0,0 0,0 0,0 0,0 0,-1 0,1 1,0-1,0 0,-1 1,1-1,-1 0,1 1,-1-1,0 0,0 1,1-1,-1 1,0-1,0 1,0-1,-1 0,1 1,0-1,0 1,-1-1,1 0,-1 1,1-1,-1 0,0 1,0 0,-6 9,0-1,0 0,-1 0,-1-1,0 0,0 0,-1-1,0 0,0-1,0 0,-1-1,0 0,-1 0,1-1,-8 1,4 0,1 0,-1-1,-1-1,1-1,0 0,-1-1,0-1,1 0,-1-1,-4-1,-20-15,28 3</inkml:trace>
  <inkml:trace contextRef="#ctx0" brushRef="#br0" timeOffset="-4033.281">2033 481,'-11'-2,"-1"0,1 2,-1-1,1 1,-1 1,1 0,-1 1,1 0,-1 1,1 0,0 0,0 2,1-1,-1 1,1 1,0 0,-6 5,7-4,0 0,1 1,0 0,1 1,-1-1,2 1,-1 1,1 0,1 0,0 0,0 0,1 1,0-1,1 1,0 0,1 0,0 1,0-1,2 0,-1 1,1-1,1 2,1-8,-1 0,1 0,0 0,0 0,1-1,0 1,-1-1,1 0,1 0,-1 0,1 0,-1-1,1 1,0-1,1 0,-1 0,0 0,1-1,-1 1,1-1,0 0,0-1,0 1,0-1,0 0,0 0,1 0,7 1,1-1,0 0,-1-1,1 0,0-1,-1 0,1-1,-1-1,13-3,58-32,-59 24</inkml:trace>
  <inkml:trace contextRef="#ctx0" brushRef="#br0" timeOffset="-3671.824">2287 762,'0'10,"12"45,18-88,35-87,-52 92,1 0,1 1,1 1,2 1,16-19,-33 41,1 1,0-1,-1 1,1-1,0 1,1 0,-1 0,0-1,1 2,-1-1,1 0,-1 0,1 1,0-1,0 1,-1 0,1 0,0 0,0 0,0 1,0-1,0 1,1 0,-1 0,0 0,0 0,0 0,0 1,0-1,0 1,0 0,0 0,0 0,0 0,-1 1,1-1,0 1,-1-1,1 1,-1 0,1 0,-1 0,1 2,4 17,-4 1</inkml:trace>
  <inkml:trace contextRef="#ctx0" brushRef="#br0" timeOffset="-3464.63">2937 706,'0'19,"0"6</inkml:trace>
  <inkml:trace contextRef="#ctx0" brushRef="#br0" timeOffset="-3299.324">2880 227,'0'0</inkml:trace>
  <inkml:trace contextRef="#ctx0" brushRef="#br0" timeOffset="-2863.552">3275 537,'1'79,"1"-34,-2 1,-2 0,-1-1,-3 1,-8 28,12-68,1 1,-1-1,-1 1,0-1,1 0,-2 0,1 0,-1-1,0 1,0-1,0 0,-1 0,0 0,0 0,0-1,-1 0,1 0,-1-1,0 1,0-1,0 0,0-1,-1 0,1 0,-3 0,7-1,1-1,0 1,-1-1,1 1,0-1,-1 0,1 0,0 0,-1 0,1 0,-1 0,1 0,0 0,-1-1,1 1,0 0,-1-1,1 1,0-1,0 0,-1 1,1-1,0 0,0 0,0 0,0 0,0 0,0 0,0 0,0 0,0 0,1 0,-1 0,0 0,1-1,-1 1,1 0,-1-1,1 1,0 0,-1-1,1 1,0 0,0-1,0 1,0-1,0 1,0 0,1-1,21-68,-2 39,1 1,2 1,1 1,1 0,1 2,2 1,0 2,2 0,0 2,2 1,0 2,1 1,14-4,-27 11,0 1,1 0,0 2,0 1,1 0,0 1,0 2,0 0,0 2,0 0,21 2,-40 0,1-1,-1 1,1 0,-1 1,1-1,-1 0,0 1,0 0,0 0,0 0,0 0,0 0,0 0,-1 1,1 0,-1-1,1 1,-1 0,0 0,0 0,-1 0,1 1,-1-1,1 0,-1 1,0-1,0 1,-1-1,1 1,-1 0,0-1,0 1,0 0,0-1,0 1,-1-1,0 1,1-1,-2 1,1-1,0 1,-1-1,1 0,-1 0,0 0,0 1,0-2,0 1,-1 0,1 0,-1-1,0 0,0 1,-12 9,0-1,0-1,-1-1,-1 0,0 0,0-2,0 0,-1-2,-2 1,9-2,-11 2,0-1,0 0,-1-2,0-1,0 0,-20-2,18-1</inkml:trace>
  <inkml:trace contextRef="#ctx0" brushRef="#br0" timeOffset="-2638.041">4235 198,'0'38,"0"28,0 11,0-2,0-9,0-11,0-10,0-8,0-5,0-4,0-1,-5-6,-1-6</inkml:trace>
  <inkml:trace contextRef="#ctx0" brushRef="#br0" timeOffset="-2449.189">3925 424,'33'-10,"36"-2,15-1,-2 4,-5 2,-6 2,-6 8,-8 2,-6 6,-5 1,-7-2,-9-2</inkml:trace>
  <inkml:trace contextRef="#ctx0" brushRef="#br0" timeOffset="17520.052">86 1468,'19'20,"16"15,7 7,1-4,-2-4,-3-7,-8-3,-4-7,-8-5</inkml:trace>
  <inkml:trace contextRef="#ctx0" brushRef="#br0" timeOffset="17774.085">453 1412,'9'33,"9"22,1 5,1-7,-1-8,-1-12,3-6,2-8,-3-3,0-3,-3-5</inkml:trace>
  <inkml:trace contextRef="#ctx0" brushRef="#br0" timeOffset="18437.443">848 1835,'-209'340,"187"-326,37-54,161-197,-44 78,-132 158,0 0,1 0,-1 0,1 0,-1 0,1 1,0-1,-1 0,1 0,0 0,0 1,-1-1,1 0,0 1,0-1,0 1,0-1,0 1,0-1,0 1,0 0,0-1,0 1,0 0,0 0,0 0,0-1,0 1,0 0,0 1,0-1,0 0,0 0,0 0,0 1,0-1,0 0,0 1,0-1,0 1,0-1,0 1,0 0,-1-1,1 1,0 0,0-1,-1 1,1 0,0 0,-1 0,1 0,-1 0,1 0,-1 0,0 0,1 0,-17 114,14-97,-1-9,1 0,-1 0,2 1,-1-1,2 0,-1 1,1-1,0 1,1-1,0 1,1-1,0 0,0 1,1-1,0 0,1-1,0 1,0 0,1-1,0 0,0 0,3 2,-5-8,0-1,0 1,0-1,0 0,0 0,0-1,0 1,1-1,-1 1,0-1,0 0,0 0,0 0,1-1,-1 1,0-1,0 0,0 1,0-1,0-1,0 1,0 0,0-1,-1 0,1 1,0-1,1-2,64-62,-53 45,-1-1,0-1,-2 0,-1 0,-1-1,-1 0,2-12,6-12,-7 21,-2 2</inkml:trace>
  <inkml:trace contextRef="#ctx0" brushRef="#br0" timeOffset="19121.983">1723 1779,'-248'145,"238"-140,0 1,0 1,0 0,1 0,0 1,1 0,-1 1,2 0,-1 0,1 0,1 1,-1 0,2 1,0-1,-1 4,5-12,1 0,-1-1,1 1,0 0,0 0,0-1,0 1,0 0,0 0,0 0,0-1,1 1,-1 0,1-1,0 1,-1 0,1-1,0 1,0-1,0 1,0-1,0 1,0-1,0 0,1 1,-1-1,0 0,1 0,-1 0,1 0,-1 0,1 0,-1-1,1 1,0 0,0-1,-1 1,1-1,0 0,0 1,-1-1,76-6,-54-3,-1 0,0-2,0-1,-1-1,-1 0,0-2,3-3,67-45,-88 62,-1-1,1 1,0-1,-1 1,1 0,0-1,0 1,0 0,0 0,0 1,1-1,-1 0,0 1,0-1,1 1,-1 0,0-1,0 1,1 0,-1 0,0 1,0-1,1 0,-1 1,0 0,0-1,0 1,0 0,0 0,0 0,0 0,0 1,0-1,0 0,0 1,-1-1,1 1,0 0,14 32,-16-31,1 1,0 0,1-1,-1 1,0-1,1 1,0-1,0 0,0 0,0 0,0 0,1 0,-1 0,1-1,0 1,0-1,0 0,0 0,0 0,0 0,0 0,1-1,-1 1,1-1,-1 0,1 0,0 0,1-1,6-3,1 0,-1-1,0 0,-1-1,1-1,-1 1,0-2,0 1,0-1,-1-1,-1 0,1 0,-1-1,0 0,-1 0,0 0,-1-1,5-10,-1 6,16-19,-1-1,-2-1,-2-2,-1 0,-2-1,-2 0,-1-2,-2 0,-1 0,1-21,-10 51,-1 0,-1 0,0 1,0-1,-1 0,0 0,0 0,-1 0,-1 0,0 0,0 0,-1 1,0-1,0 1,-1 0,-1 0,1 0,-2 0,1 1,-1 0,-1-1,5 7,0 1,0-1,0 1,0 0,0 0,-1 0,1 0,0 1,0-1,-1 0,1 1,-1 0,1-1,0 1,-1 0,1 0,-1 0,1 1,0-1,-1 1,1-1,0 1,-1 0,1 0,0 0,0 0,0 0,0 0,0 1,0-1,0 1,0-1,0 1,1 0,-1-1,1 1,-1 0,1 0,0 0,-1 1,-43 89,31-40,3 0,2 1,-2 52,10-79,1 0,1 1,1-1,2 0,1 0,0 0,2-1,1 0,1 0,2-1,1 3,39 37,-32-48</inkml:trace>
  <inkml:trace contextRef="#ctx0" brushRef="#br0" timeOffset="19373.947">1893 1609,'43'5,"24"2,10-1,-3-1,-5-2,-9 0,-10-2,-9-1,-6 0,-10 0</inkml:trace>
  <inkml:trace contextRef="#ctx0" brushRef="#br0" timeOffset="19553.747">2513 1638,'-3'22,"0"0,2 0,0 0,1 1,2-1,0 0,1 0,2 0,0-1,1 1,1-1,2 2,-7-19,0 0,1 1,-1-1,1 0,0-1,1 1,-1-1,0 1,1-1,0 0,0 0,0 0,0-1,0 0,0 1,1-2,-1 1,1 0,0-1,-1 0,1 0,0 0,0-1,0 1,-1-1,1 0,0-1,0 1,0-1,-1 0,1 0,0 0,-1-1,1 0,-1 0,1 0,-1 0,0-1,0 1,0-1,0 0,-1 0,1-1,-1 1,0-1,2-2,79-151,-71 138</inkml:trace>
  <inkml:trace contextRef="#ctx0" brushRef="#br0" timeOffset="19837.813">2965 2033,'-5'-15,"-1"-18,4-9,4-3,0 3,6 8,1 4,3 4,1 0,2 1,3-1,4 5,-2 0,0 4,2 5,-3 5</inkml:trace>
  <inkml:trace contextRef="#ctx0" brushRef="#br0" timeOffset="20522.732">3416 1694,'-21'8,"1"1,1 1,0 0,0 2,1 0,0 0,1 2,-11 12,22-22,0 1,1 0,-1 1,1-1,0 1,0 0,1 1,0-1,0 1,0 0,1 0,0 0,0 0,1 0,0 1,0-1,1 1,0 0,0 5,3-10,0 0,1 0,0 0,0 0,0 0,0-1,0 1,0-1,1 0,-1 0,1 0,0-1,-1 1,1-1,0 0,0 0,0 0,0 0,0-1,0 0,0 1,0-2,0 1,0 0,0-1,0 0,0 1,0-2,-1 1,1 0,0-1,-1 0,3-1,15-7,0-2,-1 0,-1-1,0-1,-1-1,0-1,-1 0,-1-1,10-14,5 8,-30 23,-1-1,0 1,1-1,-1 1,1-1,-1 1,1 0,-1-1,1 1,0 0,-1 0,1-1,-1 1,1 0,0 0,-1 0,1-1,-1 1,1 0,0 0,-1 0,1 0,0 0,-1 1,1-1,-1 0,1 0,0 0,-1 0,1 1,-1-1,1 0,0 1,-1-1,1 0,-1 1,1-1,-1 1,1-1,-1 0,0 1,1-1,-1 1,0 0,1-1,-1 1,0-1,1 1,-1-1,0 1,0 0,0-1,0 1,0 0,0-1,-1 39,0-34,0-1,1 1,-1-1,1 1,0-1,0 1,1-1,-1 1,1-1,0 1,0-1,0 1,1-1,0 0,0 0,0 0,0 0,0 0,1 0,0-1,-1 1,4 2,1-2,-1 0,1 0,0 0,0-1,0-1,1 1,-1-1,1 0,-1-1,1 1,0-1,-1-1,1 0,0 0,0 0,-1-1,1 0,0-1,-1 0,0 0,1-1,-1 1,0-1,0-1,0 0,-1 0,1 0,-1 0,1-2,25-16,-1-2,0 0,-2-2,-2-2,0 0,-2-2,-1 0,3-8,-18 25,-1 0,-1-1,0 0,-1 0,0 0,-1-1,-1 0,-1 0,0 0,0 0,-2-1,0 1,0-1,-2 1,0 0,-1-5,2 13,-1 1,0-1,0 1,0 0,-1-1,0 1,0 0,-1 0,1 0,-1 0,-1 1,1-1,-1 1,0 0,0 0,0 0,-1 1,0-1,0 1,0 0,0 0,-1 1,1 0,-1 0,0 0,0 0,0 1,0 0,-1 1,1-1,0 1,-1 0,1 1,-1-1,1 1,-1 1,-5 0,1 1,1 1,-1 1,1 0,0 0,0 1,0 0,1 0,-1 1,1 1,1-1,-1 2,1-1,0 1,1 0,0 1,0-1,1 1,0 1,1-1,0 1,0 0,1 0,0 1,1-1,0 1,1 0,0 0,1 0,0 0,0 0,1 3,1 0,0 0,1-1,0 1,1 0,1-1,0 0,1 0,0 0,1 0,0-1,1 0,1 0,-1-1,3 2,148 150,-149-154,1-1,0-1,0 1,0-1,1-1,0 0,1-1,-1 0,1-1,0 0,0 0,0-2,0 1,1-2,-1 1,1-2,-1 0,10-1,2-5</inkml:trace>
  <inkml:trace contextRef="#ctx0" brushRef="#br0" timeOffset="21156.272">4460 1186,'-24'33,"-8"21,2 7,5-8</inkml:trace>
  <inkml:trace contextRef="#ctx0" brushRef="#br0" timeOffset="21324.787">4770 1129,'-33'39,"-21"21,-2 7,10-10</inkml:trace>
  <inkml:trace contextRef="#ctx0" brushRef="#br0" timeOffset="25687.986">5250 1581,'-31'33,"-146"64,176-97,0 1,0-1,-1 0,1 1,0-1,0 1,-1-1,1 1,0-1,0 1,0 0,0 0,0-1,0 1,0 0,0 0,0 0,0 0,1 0,-1 0,0 0,1 1,-1-1,1 0,-1 0,1 0,-1 1,1-1,0 0,0 1,0-1,0 0,0 1,0-1,0 0,0 0,0 1,0-1,1 0,-1 0,0 1,1-1,0 0,-1 0,1 0,-1 1,1-1,0 0,0 0,0 0,0 0,0-1,0 1,0 0,0 0,0 0,0-1,0 1,183 88,-182-88,0 0,-1 0,1 0,-1 0,1 0,-1 1,0-1,1 0,-1 1,0-1,0 1,0 0,0-1,0 1,0 0,0-1,-1 1,1 0,-1 0,1 0,-1 0,0-1,0 1,1 0,-1 0,-1 0,1 0,0 0,0 0,-1-1,1 1,-1 0,1 0,-1 0,0-1,0 1,0 0,0-1,0 1,0-1,0 1,0-1,-1 1,1-1,-1 1,-77 45,-40-20,94-25</inkml:trace>
  <inkml:trace contextRef="#ctx0" brushRef="#br0" timeOffset="25974.129">5843 1581,'-22'22,"0"1,1 0,1 2,2 0,0 1,2 1,1 1,1 0,-8 22,20-47,1 1,-1-1,1 0,-1 0,1 1,0-1,0 1,0-1,1 1,-1 0,1-1,0 1,0-1,0 1,1 0,-1-1,1 1,0-1,0 1,0-1,0 1,1-1,-1 0,1 1,0-1,0 0,0 0,0-1,1 1,-1 0,1-1,0 1,-1-1,1 0,0 0,0 0,1 0,-1-1,0 1,2 0,6-1,0-1,1 1,-1-2,0 0,1 0,-1-1,0 0,0-1,0 0,-1-1,1-1,-1 1,0-1,0-1,0 0,-1 0,0-1,0 0,-1-1,0 0,0 0,-1-1,0 0,0 0,-1 0,0-1,-1 0,0 0,-1-1,0 1,0-1,-1 0,-1 0,0 0,0-5,-2 9,-1 0,-1 0,1 0,-1 1,-1-1,1 0,-1 1,0 0,0 0,-1-1,0 2,0-1,0 0,-1 1,0 0,0 0,0 0,-1 1,-1-2,-12-7</inkml:trace>
</inkml:ink>
</file>

<file path=ppt/ink/ink2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20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1,'-17'95,"8"2,5 1,5 56,-1 70,-27 26,14-151,7-73</inkml:trace>
  <inkml:trace contextRef="#ctx0" brushRef="#br0" timeOffset="249.832">1 651,'48'-15,"44"-14,17-2,-1-1,-14 1,-13 0,-16 6,-10 2,-8 0,-8 4,-6 1,-4 3,-2 0,-5-3,-2-3,-4-3,-5-2,-4 3</inkml:trace>
  <inkml:trace contextRef="#ctx0" brushRef="#br0" timeOffset="602.891">932 29,'-75'581,"71"-552,1-15,0 0,1 1,1-1,0 0,1 0,1 1,0-1,1 0,1 0,0 0,2 5,-4-17,-1 0,1 0,0 0,0 0,0 0,1-1,-1 1,0 0,1-1,-1 1,1-1,-1 1,1-1,0 0,-1 0,1 0,0 0,0 0,0 0,0 0,0 0,0-1,0 1,0-1,0 0,0 1,0-1,0 0,0 0,1 0,-1-1,0 1,0 0,0-1,0 0,0 1,1-2,67-43,-66 42,266-216,-269 218,0-1,-1 1,1 0,0 0,-1-1,1 1,0 0,0 0,0 0,0 0,0 0,0 0,0 0,0 0,1 1,-1-1,0 0,1 1,-1-1,0 1,1-1,-1 1,0 0,1-1,-1 1,1 0,-1 0,1 0,-1 0,0 0,1 0,-1 1,1-1,-1 0,0 1,1-1,-1 1,0-1,1 1,-1 0,0 0,0-1,0 1,0 0,0 0,1 0,-2 0,1 0,1 1,2 120,-7-79,3-33,-1-7,0 0,0 0,0 0,0 0,0 1,1-1,0 0,-1 0,1 0,1 0,-1 0,0 1,1-1,-1 0,1 0,0 0,0 0,0 0,1 0,-1 0,1-1,-1 1,1 0,0-1,0 1,0-1,0 0,1 0,-1 1,1-2,-1 1,1 0,-1 0,1-1,0 1,0-1,0 0,0 0,0 0,0-1,1 1,21-4,-2-3</inkml:trace>
  <inkml:trace contextRef="#ctx0" brushRef="#br0" timeOffset="1269.062">1835 509,'-24'20,"-1"1,2 1,1 1,1 1,1 1,1 0,1 2,-5 11,21-36,1 0,0 0,-1 0,1 0,0 0,0 0,0 0,0 1,0-1,0 0,1 0,-1 1,1-1,0 0,-1 1,1-1,0 1,1-1,-1 0,0 1,1-1,-1 0,1 1,-1-1,1 0,0 0,0 1,0-1,1 0,-1 0,0 0,1 0,-1-1,1 1,0 0,0-1,-1 1,1-1,0 1,0-1,0 0,1 0,-1 0,11 1,0-2,1 1,-1-2,0 0,0 0,0-1,0-1,0 0,-1-1,1 0,-1-1,0-1,0 1,-1-2,1 0,-2 0,1-1,-1 0,0-1,0 0,-1-1,-1 0,7-10,-15 20,1-1,-1 0,0 1,1-1,-1 1,0-1,1 0,-1 1,1-1,-1 1,1-1,-1 1,1 0,-1-1,1 1,0-1,-1 1,1 0,-1-1,1 1,0 0,-1 0,1 0,0 0,0-1,-1 1,1 0,0 0,-1 0,1 0,0 0,-1 1,1-1,0 0,-1 0,1 0,0 1,-1-1,1 0,0 1,-1-1,1 0,-1 1,1-1,-1 1,1-1,-1 1,1-1,-1 1,1-1,-1 1,1-1,11 43,-7-23,-3-13,0-1,1 1,-1 0,2-1,-1 0,1 0,0 0,0 0,0 0,1-1,0 0,0 0,0 0,1-1,-1 0,1 0,0 0,1 0,-1-1,0 0,1-1,0 1,0-1,-1-1,1 1,0-1,0 0,1-1,-1 0,0 0,0 0,0-1,0 0,0 0,0-1,5-2,14-7,0-2,-1-1,0-1,-1-1,-1-2,0 0,-1-1,-1-1,-1-1,-1-1,-1 0,-1-2,-1 0,-1-1,-1 0,3-10,-5 10,-1-1,-2 0,0 0,-2-1,0 0,-2 0,-1 0,-2-1,0 1,-2-1,-1 0,-2-11,-20-45,22 81,0 1,0-1,0 1,-1 0,1-1,-1 1,1 0,-1 0,0 0,0 0,0 1,0-1,0 0,0 1,0-1,0 1,-1 0,1 0,-1 0,1 0,-1 0,1 0,-1 1,1-1,-1 1,0-1,1 1,-1 0,0 0,1 1,-1-1,-3 3,0 0,0 1,0 0,1 0,-1 0,1 1,0-1,0 1,1 1,-1-1,1 0,1 1,-1 0,1 0,0 0,0 1,0-1,1 1,0 0,-6 15,0 0,2 0,0 1,2 0,0 0,2 1,0-1,2 1,1-1,0 0,2 1,0-1,2 0,1 0,0-1,2 0,4 9,-6-17,-1-1,2 0,0-1,0 1,1-1,1-1,0 0,0 0,1 0,0-1,1-1,0 0,1 0,0-1,0-1,1 0,0 0,-12-7,0 1,0 0,0 0,0 0,1-1,-1 1,0 0,0-1,1 1,-1-1,0 1,1-1,-1 0,0 0,1 0,-1 1,0-1,1-1,-1 1,0 0,1 0,-1 0,0-1,1 1,-1 0,0-1,1 0,-1 1,0-1,0 0,0 1,0-1,0 0,0 0,0 0,0 0,0 0,0 0,0 0,0 0,-1 0,1-1,0 1,-1 0,1 0,-1-1,0 1,1 0,-1-1,0 1,0-1,0 1,0 0,0-1,0 1,0 0,0-1,0 1,-1 0,1-1,-1 1,1 0,-1-1,1 1,-1 0,-8-20</inkml:trace>
  <inkml:trace contextRef="#ctx0" brushRef="#br0" timeOffset="1504.734">2202 340,'39'5,"36"1,15 0,2-1,-5-2,-8-1,-13-5,-7-3,-9 0,-9 1,-6 1,-5 2,-1 1,-7 0</inkml:trace>
  <inkml:trace contextRef="#ctx0" brushRef="#br0" timeOffset="2151.987">1920 735,'5'-5,"1"-6,0-7,-6-4,-2-3,-7-3,-1-1,-4 4,0 2,-2 5,2 10,3 6</inkml:trace>
</inkml:ink>
</file>

<file path=ppt/ink/ink2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29,'5'0,"11"0,8 0,4 0,3 0,0 0,0 0,0 0,-1-5,-1-1,0 0,-1 1,0 1,-4 2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25:44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501 194,'-12'17,"2"-1,0 1,1 1,1 0,0 0,2 1,0 0,1 0,0 0,2 1,1-1,0 1,1 0,2 14,-9 52,-43 192,51-275,0 1,0-1,0 0,0 0,0 0,1 0,0 0,-1 0,1 0,0 0,0-1,1 1,-1 0,0 0,1-1,0 1,0-1,0 1,0-1,0 0,0 0,0 0,1 0,-1 0,1 0,-1-1,1 1,0-1,0 0,0 0,-1 0,1 0,0 0,0-1,0 1,0-1,1 0,-1 0,0 0,0 0,0 0,0-1,0 1,0-1,0 0,2-1,50 1,-28-1,-1 1,0 1,1 1,-1 2,0 0,0 2,24 8,-18-4,-21-10</inkml:trace>
  <inkml:trace contextRef="#ctx0" brushRef="#br0" timeOffset="921.76">1178 412,'94'-27,"-77"22,-1 1,1 0,0 1,0 1,0 0,1 1,-1 1,0 1,0 1,0 0,0 1,0 0,0 2,-1 0,15 7,-29-11,-1 0,1 0,0 0,-1 0,1 1,-1-1,0 1,1-1,-1 1,0-1,0 1,0 0,0 0,0-1,-1 1,1 0,0 0,-1 0,1 0,-1 0,0 0,0 0,0 0,0 0,0 0,0 0,0 0,-1 0,1 0,-1-1,1 1,-1 0,0 0,1 0,-1 0,0-1,0 1,-1 0,0 0,-51 64,-154 130,204-193,0 0,0 1,0-1,0 1,0-1,1 1,0 0,0 0,0 0,0 0,0 0,1 0,0 1,0-1,0 1,0-1,1 1,-1-1,1 1,0-1,1 0,-1 1,1-1,0 1,0-1,0 0,1 1,-1-1,1 0,0 0,1 0,-1 0,0-1,1 1,0 0,0-1,0 0,0 0,1 0,-1 0,1 0,0-1,0 0,0 0,0 0,0 0,1 0,5 3,1-1,0 0,0-1,-1 0,2-1,-1 0,0 0,0-2,1 1,-1-1,0-1,1 0,-1-1,0 0,0 0,0-1,0-1,-1 0,1 0,-1-1,0-1,0 1,-1-1,0-1,0 0,0 0,-1-1,0 0,1-2,-3-5</inkml:trace>
  <inkml:trace contextRef="#ctx0" brushRef="#br0" timeOffset="2570.224">2025 315,'11'-32,"-11"32,0 0,0 1,0-1,0 1,0-1,0 0,0 1,0-1,0 1,0-1,0 0,0 1,1-1,-1 0,0 1,0-1,0 1,0-1,1 0,-1 0,0 1,0-1,1 0,-1 1,0-1,1 0,-1 0,0 1,1-1,-1 0,0 0,1 0,-1 1,0-1,1 0,-1 0,1 0,-1 0,0 0,1 0,-1 0,1 0,-1 0,0 0,1 0,-1 0,1 0,-1 0,0-1,1 1,20 336,-20-303,-2 1,-2 0,0-1,-3 0,0 0,-2 0,-11 26,-23-6,30-50</inkml:trace>
  <inkml:trace contextRef="#ctx0" brushRef="#br0" timeOffset="4728.286">2485 0,'51'123,"-39"-75,-3 1,-1 0,-3 1,-2-1,-3 1,-1 0,-3-1,-1 1,-6 13,-9 174,16-66,0-165,-1-2,1 1,-1-1,0 1,0-1,0 0,-1-1,1 0,-1 0,0 0,0 0,0-1,0 0,0 0,-1-1,1 1,-1-1,1-1,-1 1,1-1,-1-1,1 1,-4-1,-26 3,-752 95,-421 76,919-128,286-47,0-1,-1 1,1-1,1 0,-1 0,0-1,1 1,-1-1,1 0,0 1,0-1,1-1,-1 1,1 0,0-1,0 1,0-1,1 0,0 1,0-1,0 0,0 0,1 0,0 0,0 0,0 1,0-1,1 0,0 0,0 0,0 0,1 1,-1-1,1 1,1-2,-1-26,0-1006,-2 1033,0 0,0 0,0 0,1 1,0-1,0 0,0 0,0 1,1-1,0 1,0-1,0 1,0 0,1 0,-1 0,1 0,0 0,1 1,-1-1,0 1,1 0,0 0,0 0,0 1,0-1,0 1,1 0,-1 0,1 0,-1 1,1-1,-1 1,1 0,0 1,0-1,0 1,-1 0,3 0,391 3,-390-3,1356-34,-1316 30,69-6,0 6,110 9,-223-6,-1 1,1 0,0 0,-1 1,1-1,0 1,-1-1,1 1,-1 0,1 1,-1-1,0 1,1-1,-1 1,0 0,0 0,0 0,0 1,-1-1,1 1,0-1,-1 1,0 0,0 0,0 0,0 0,0 0,-1 1,1-1,-1 0,1 4,-5 1</inkml:trace>
</inkml:ink>
</file>

<file path=ppt/ink/ink2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26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49,'43'-4,"20"-8,3 0,-5 1,-7 2,-9 9,-11 3</inkml:trace>
</inkml:ink>
</file>

<file path=ppt/ink/ink2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2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1 618,'38'-8,"0"-2,0-1,-1-2,-1-2,0-1,19-13,-45 24,26-12,-1-2,0-2,-2 0,-1-3,0 0,-2-3,25-27,-50 49,0-1,0 0,-1 0,0 0,0 0,0-1,-1 0,0 0,-1 0,1 0,-1 0,0 0,-1 0,0-1,0 1,-1-1,0 1,0-1,0 1,-1 0,-1-1,0-3,1 9,0 1,0-1,0 0,0 0,0 0,0 1,-1-1,1 1,-1-1,1 1,-1-1,0 1,1 0,-1 0,0 0,0 0,0 0,0 0,0 1,0-1,0 0,0 1,0 0,0-1,0 1,0 0,0 0,0 0,0 1,0-1,-1 0,1 1,0-1,0 1,0 0,0-1,1 1,-1 0,0 0,-68 51,60-40,0 0,1 1,0 0,1 0,1 1,0 0,1 0,1 1,0-1,1 1,0 0,3-7,-1-1,2 1,-1 0,1-1,0 1,0-1,1 1,0-1,1 1,-1-1,1 1,1-1,0 0,0 0,0 0,1 0,-1-1,2 1,-1-1,1 0,0-1,0 1,1 0,6 3,1-1,0-1,0 0,0-1,0 0,1-1,0 0,0-1,1-1,-1-1,1 0,0 0,-1-1,1-1,0-1,-1 0,1-1,-1 0,1-2,-1 1,0-2,0 0,0 0,-1-1,10-6,-8 5,0-1,-1 0,0-1,0-1,-1 0,0-1,0 0,-1-1,-1 0,0-1,-1 0,0-1,-1 0,-1 0,0-1,-1 0,-1-1,0 0,-1 1,0-2,-2 1,2-10,-5 24,1 0,-1 0,0 0,0-1,0 1,0 0,0 0,0 0,0 0,-1 0,1 0,-1 0,0 0,1 0,-1 0,0 0,0 0,0 0,0 1,-1-1,1 0,0 1,-1-1,1 1,-1-1,1 1,-1 0,0 0,0 0,0 0,1 0,-1 0,0 0,0 0,0 1,0-1,0 1,0 0,-1-1,1 1,0 0,0 0,0 0,0 1,0-1,0 0,0 1,0-1,0 1,-1 0,-4 5,0-1,0 1,1 1,0-1,0 1,1 1,-1-1,2 0,-1 1,1 0,0 0,1 1,-1-1,2 1,-1 0,1-1,1 1,0 0,0 0,0 0,1 0,1 0,0 0,0 0,0 0,1 0,0 0,1-1,0 1,3 5,0-7,0 0,1-1,-1 0,1 0,0 0,0-1,1 0,0 0,0-1,0 0,0 0,1-1,-1 0,1-1,0 0,0 0,0-1,0 0,0 0,0-1,0-1,0 1,0-1,0-1,0 0,-1 0,1-1,0 0,7-3,11-6,0-1,0-1,-1-2,-1 0,-1-2,0 0,-2-2,0 0,-1-2,-1 0,-1-1,-1-1,-1-1,-1-1,-1-1,14-65,-29 89,1 0,-1 1,0-1,-1 0,1 0,0 1,-1-1,1 0,-1 1,0-1,0 1,0-1,0 1,0-1,-1 1,1 0,-1-1,1 1,-1 0,0 0,0 0,0 0,0 1,0-1,0 1,0-1,-1 1,1-1,-1 1,1 0,-1 0,1 1,-4-2,1 2,0-1,-1 1,1 0,0 0,-1 0,1 1,0 0,-1 0,1 0,0 0,0 1,0 0,0 0,0 1,1-1,-1 1,1 0,-1 0,1 1,0-1,0 1,1 0,-1 0,1 0,0 0,0 1,0 0,-8 10,2 1,0 0,1 0,1 1,0 0,1 0,-1 9,3-14,0 0,1 0,1 0,0 1,0-1,1 1,1-1,0 1,1-1,0 1,1-1,0 0,1 1,0-1,1 0,1-1,-1 1,2-1,0 0,0 0,1-1,0 1,4 2,12 5,0-4</inkml:trace>
  <inkml:trace contextRef="#ctx0" brushRef="#br0" timeOffset="495.323">1779 308,'-217'247,"207"-233,21-20,20-18,148-167,-179 192,0 0,0 0,0 0,0-1,0 1,0 0,0 0,0 0,0 0,0 0,0-1,0 1,0 0,1 0,-1 0,0 0,1-1,-1 1,1 0,-1 0,1-1,-1 1,1 0,-1-1,1 1,0-1,-1 1,1-1,0 1,0-1,-1 1,1-1,0 0,0 1,-1-1,1 0,0 0,0 1,0-1,0 0,0 0,-1 0,1 0,0 0,0 0,0 0,0-1,0 1,-1 0,1 0,0-1,0 1,0 0,-1-1,1 1,0-1,0 1,-1-1,1 1,0-1,-1 0,1 1,-1-1,1 0,-1 1,1-1,-1 0,0 0,1 1,-1-1,1 60,-2-47,0 0,2 0,-1 0,2-1,-1 1,1 0,1 0,1-1,2 8,-5-15,0 0,1 0,-1 0,1-1,0 1,0 0,0-1,1 0,-1 0,1 1,-1-1,1-1,0 1,0 0,1-1,-1 1,0-1,1 0,0 0,-1-1,1 1,0-1,0 0,0 1,0-2,0 1,0 0,0-1,0 0,0 0,0 0,0 0,0-1,0 0,0 0,0 0,0 0,0 0,-1-1,2 0,5-8,-1 1,0-2,0 1,-1-1,0-1,-1 1,-1-1,0-1,1-2,37-141,-40 132</inkml:trace>
</inkml:ink>
</file>

<file path=ppt/ink/ink2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28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52,'39'0,"26"-5,8-1,-5 0,-8 1,-15-4,-9 1,-8 1,-7 2</inkml:trace>
</inkml:ink>
</file>

<file path=ppt/ink/ink2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30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60,'-265'466,"236"-434,29-54,94-135,157-162,-250 318,23-25,-12 50,-37 232,25-254,-2 5,1-1,-1 1,2-1,-1 1,1-1,0 1,0-1,1 1,0-1,0 1,0-1,1 1,0-1,0 0,1 0,-1 0,4 4,-3-9,1 0,-1-1,1 0,-1 1,1-1,-1 0,1-1,-1 1,1 0,-1-1,0 0,1 0,-1 0,0 0,1-1,-1 1,0-1,0 0,0 0,0 0,-1 0,1 0,0-1,-1 1,0-1,1 0,-1 1,0-1,-1 0,1 0,0-1,0 0,16-27,-2-1,0-1,-3 0,0-1,2-17,5-108,-20 147</inkml:trace>
</inkml:ink>
</file>

<file path=ppt/ink/ink2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34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455 831,'-5'-5,"-1"-1,1 1,-1 1,0-1,0 1,-1 0,1 1,-1 0,0 0,0 0,0 1,0 0,-1 0,1 0,0 1,-1 1,1-1,-1 1,0 0,-9 3,-1 1,1 0,1 1,-1 1,1 0,0 1,0 1,1 1,0 0,0 1,1 0,0 1,1 1,1 0,0 1,0 0,-3 7,12-18,-39 70,41-70,0 1,0-1,1 0,-1 0,1 0,0 0,0 0,0 1,0-1,0 0,0 0,0 0,1 1,-1-1,1 0,-1 0,1 0,0 0,0 0,0 0,0 0,0 0,1-1,-1 1,1 0,-1-1,1 1,-1-1,1 1,0-1,0 0,-1 0,1 0,0 0,2 1,5 1,0-1,0 0,0 0,1-1,-1 0,0-1,0 0,1 0,-1-1,0 0,0-1,0 0,0 0,0-1,0 0,0-1,-1 0,140-81,-47 13,-101 71,1 0,0 1,0-1,0 1,-1-1,1 1,0-1,0 1,0 0,0-1,0 1,0 0,0 0,0-1,0 1,0 0,0 0,0 0,0 0,0 1,0-1,0 0,0 0,0 0,0 1,0-1,0 1,-1-1,1 1,0-1,0 1,0-1,0 1,-1 0,1-1,0 1,-1 0,1 0,0-1,-1 1,1 0,-1 0,0 0,1 0,-1 0,1 0,-1 0,0 0,0 0,0 0,0 0,4 58,-4-51,17 81,-15-87,-1 0,0 0,1 0,-1 0,1 0,-1 0,1-1,0 1,0-1,0 1,0-1,0 1,0-1,0 0,1 0,-1 0,0 0,1-1,-1 1,0-1,1 1,-1-1,1 0,-1 0,1 0,-1 0,1 0,-1 0,0-1,1 1,-1-1,1 0,-1 0,0 0,2-1,6-3,-1-1,1-1,-1 1,0-2,-1 1,1-1,-1 0,-1-1,0 0,0 0,0-2,23-26,-6 10,0-1,-2-1,-1-1,-2-1,0-1,-3 0,0-2,-2 0,-2 0,-1-1,3-23,3-39,-5-1,-4-1,-5-1,-6 80,-4 26,-6 32,-6 180,10-149,2 0,4 0,3 1,3 10,9-21,-2 41,-14-88</inkml:trace>
  <inkml:trace contextRef="#ctx0" brushRef="#br0" timeOffset="201.651">567 548,'43'5,"34"2,13-6,-4-3,-7 0,-12-1,-7 1,-10 0,-9-4,-6-1,-4 1,-7 1</inkml:trace>
  <inkml:trace contextRef="#ctx0" brushRef="#br0" timeOffset="501.302">1357 521,'-4'43,"1"0,3 0,1 1,2-1,9 43,16-13,-27-71,0-1,-1 1,1-1,0 1,0-1,1 0,-1 1,0-1,0 0,1 0,-1 0,0 0,1 0,-1 0,1 0,-1 0,1 0,0-1,-1 1,1-1,0 1,-1-1,1 0,0 0,0 0,-1 0,1 0,0 0,0 0,-1 0,1-1,0 1,-1-1,1 1,0-1,-1 0,1 1,-1-1,1 0,-1 0,1-1,6-5,0-1,-1-1,0 1,0-1,-1 0,0-1,-1 0,0 0,3-7,9-18,77-124,-81 136,-2 3</inkml:trace>
  <inkml:trace contextRef="#ctx0" brushRef="#br0" timeOffset="886.5">1724 944,'31'-118,"-26"91,2-1,0 1,2 0,1 0,1 1,6-7,-9 18,2 1,0 0,0 1,1 0,1 1,0 0,0 1,1 0,1 1,0 0,0 1,2 1,8-3</inkml:trace>
  <inkml:trace contextRef="#ctx0" brushRef="#br0" timeOffset="4086.413">2515 605,'-3'-4,"-1"1,1 0,-1 1,0-1,0 0,0 1,0 0,0 0,0 0,0 0,-1 1,1 0,-1 0,1 0,-1 0,1 1,-1 0,0 0,1 0,-1 0,1 1,-1-1,1 1,-1 1,1-1,-1 0,1 1,0 0,0 0,-4 3,-18 10,1 2,0 1,1 1,1 1,1 1,1 1,-9 12,25-29,-45 79,50-82,-1 1,0-1,1 0,0 0,0 1,0-1,0 0,0 1,0-1,0 0,1 0,-1 1,1-1,-1 0,1 0,0 0,0 0,0 0,0 0,1 0,-1 0,0 0,1 0,-1-1,1 1,0 0,0-1,-1 0,1 1,0-1,0 0,0 0,0 0,1 0,-1 0,0-1,0 1,0-1,1 1,1-1,9 1,0-1,0 0,0-2,0 1,0-1,0-1,0 0,-1-1,0-1,1 1,-1-2,-1 0,6-3,10-6,0 0,-1-2,0 0,-1-2,-2-1,18-18,-20 33,-18 36,-2-18,-2-8,2 0,-1 0,0 0,1 0,0 0,0 0,1 0,-1-1,1 1,0 0,1-1,-1 1,1-1,-1 0,1 0,1 0,-1 0,0 0,1-1,0 0,0 1,0-1,0-1,0 1,1-1,-1 1,1-1,0 0,-1-1,1 1,0-1,0 0,0-1,0 1,0-1,0 0,0 0,0 0,2-1,11-5,0 0,0-2,-1 0,-1-1,1-1,-1 0,-1-1,0-1,-1 0,0-1,-1 0,0-1,-1-1,2-4,-13 18,18-20,-2-1,0-1,-1-1,-2 0,0-1,-2 0,0-1,-2 0,-1-1,-1 0,-1-1,-2 1,-1-1,1-26,-3 33,0 1,-2-1,-1 1,0 0,-1-1,-2 1,0 0,-1 0,0 1,-2-1,-1 1,-8-17,15 34,0 0,0 0,0 0,0 0,0 1,0-1,-1 0,1 0,0 1,-1-1,0 1,1-1,-1 1,0 0,1-1,-1 1,0 0,0 0,0 1,0-1,0 0,0 0,-1 1,1 0,0-1,0 1,0 0,0 0,-1 0,1 0,0 0,0 1,0-1,0 1,0-1,0 1,0 0,0 0,0 0,0 0,0 0,0 0,0 0,1 1,-1-1,0 1,1-1,0 1,-1 0,1 0,0-1,0 1,0 0,0 0,-1 2,-7 15,1 1,1 0,1 0,1 1,0 0,2 0,0 4,-2 21,2 1,2 0,3 1,1-2,2 1,3 0,1-1,3-1,1 0,3 0,1-1,2-1,2-1,2-1,2-1,28 35,56 54,-96-119</inkml:trace>
</inkml:ink>
</file>

<file path=ppt/ink/ink2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41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 13,'-16'-4,"1"1,-1 0,0 1,0 1,0 1,0 0,0 1,0 1,0 1,0 0,1 1,-1 0,1 1,0 1,1 0,-1 2,1-1,0 2,1-1,0 2,-11 10,-11 12,1 1,2 2,2 1,-11 17,38-48,-1 0,2 0,-1 1,0-1,1 1,0-1,0 1,1 0,0 0,0-1,0 1,1 0,-1 0,2 0,-1 0,0 0,1 0,0 0,1 0,-1-1,1 1,0 0,1-1,-1 1,1-1,0 0,0 0,1 0,0-1,-1 1,1-1,1 0,-1 0,1 0,1 1,13 4,0-2,1 0,0 0,0-2,1-1,-1 0,1-2,0 0,0-1,0-1,-1-1,1-1,0-1,-1-1,1-1,19-6,96-34,-118 37</inkml:trace>
</inkml:ink>
</file>

<file path=ppt/ink/ink2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41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1,'0'24,"0"13,0-1</inkml:trace>
</inkml:ink>
</file>

<file path=ppt/ink/ink2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41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1,'-4'0,"7"14,4 5</inkml:trace>
</inkml:ink>
</file>

<file path=ppt/ink/ink2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45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84 378,'24'-23,"207"-231,-229 251,4-4,0 0,-1 0,0-1,-1 0,1 1,-2-1,1-1,-1 1,0 0,-1-1,1-3,-15 41,6 17,3 1,1 0,2 0,3 0,1-1,3 1,1-1,10 26,15 116,-25-129,-4 0,-2 1,-2-1,-3 0,-10 54,8-86,-1 0,0-1,-3 0,0-1,-1 0,-1 0,-2-1,0-1,-2 0,0-1,-2 0,0-1,-1-1,-2 0,12-14,0 1,-1-1,0-1,0 0,0 0,-1-1,1 0,-1 0,0-1,0 0,-1-1,1 0,0-1,-6 0,12-1,0 0,0 0,0 0,0 0,-1-1,1 1,0-1,0 0,0 0,1-1,-1 1,0-1,0 0,1 0,-1 0,1-1,0 1,-1-1,1 0,0 0,1 0,-1 0,0 0,1 0,0-1,0 1,0-1,0 0,0 0,1 0,0 1,0-1,0 0,0-1,1 1,-1-4,2-12,0 0,1-1,2 1,0 0,1 0,0 1,2-1,1 1,0 1,10-16,3-1,1 1,2 1,1 1,2 1,1 1,1 2,24-18,0 4,2 1,1 3,3 3,20-9,-24 22,-31 15</inkml:trace>
  <inkml:trace contextRef="#ctx0" brushRef="#br0" timeOffset="366.359">846 971,'-2'-1,"0"0,0 0,1 0,-1 0,1-1,-1 1,1-1,-1 1,1-1,0 1,0-1,0 0,0 0,0 1,0-1,0 0,0 0,1 0,-1 0,1 0,0 0,-1 0,1 0,0 0,0 0,0-1,1 1,-1 0,0 0,2-20,1 0,1 0,1 0,1 1,1 0,1 0,0 0,2 1,10-16,-13 22,1 0,1 0,0 1,1 1,0 0,1 0,0 1,1 0,0 1,1 0,0 1,10-5,0 8,-4 5</inkml:trace>
  <inkml:trace contextRef="#ctx0" brushRef="#br0" timeOffset="1379.276">1240 774,'21'-11,"-2"-2,1 0,-2-1,0 0,0-2,-2 0,0-1,8-12,-22 28,-1 0,1 0,-1-1,1 1,-1 0,0-1,1 1,-1-1,0 0,0 1,0-1,0 0,-1 1,1-1,0 0,-1 0,1 0,-1 0,0 0,0 0,1 1,-1-1,0 0,-1 0,1 0,0 0,0 0,-1 0,1 0,-1 0,0 1,0-1,1 0,-1 1,0-1,0 0,-1 1,1-1,0 1,0-1,-1 1,1 0,-1 0,1-1,-1 1,0 0,1 0,-1 1,0-1,0 0,1 0,-1 1,-2-1,-9 4,0 0,1 0,-1 1,1 1,0 0,0 1,0 0,1 0,0 2,0-1,1 1,0 1,0 0,1 0,0 1,1 0,0 1,-1 2,3-7,1 1,-1-1,2 1,-1 0,1 0,0 0,0 1,1-1,0 1,0 0,1 0,0 0,1 0,-1 1,2-1,-1 0,1 0,0 1,1-1,0 0,0 0,1 1,0-1,0 0,1-1,0 1,0 0,3 3,0-5,-1 0,1 0,1-1,-1 0,1 0,0 0,0-1,1 0,-1 0,1-1,0 0,0 0,0-1,0 0,0 0,0-1,1 0,-1-1,0 0,1 0,0-1,17-1,1-1,-1-2,0 0,-1-2,1-1,2-2,165-85,-155 75,-1-1,-1-2,-2-2,0-1,-1-1,-2-2,14-18,-21 5,-24 41,0 1,1-1,-1 1,1-1,-1 0,0 1,0-1,1 0,-1 1,0-1,0 0,0 1,0-1,0 0,0 0,0 1,0-1,0 0,0 1,0-1,0 0,0 1,-1-1,1 0,0 1,0-1,-1 0,1 1,0-1,-1 1,1-1,-1 1,1-1,-1 1,1-1,-1 1,1-1,-1 1,0-1,1 1,-1 0,0-1,1 1,-1 0,0 0,1 0,-1-1,0 1,1 0,-1 0,0 0,1 0,-1 0,0 0,0 0,1 1,-1-1,0 0,1 0,-1 0,0 1,1-1,-1 0,1 1,-1-1,-20 8,1 2,0 0,1 0,0 2,0 1,1 0,1 1,-2 3,7-7,0 0,0 2,0-1,1 1,1 1,0 0,0 1,1 0,0 1,9-14,-1 0,1 0,-1 0,1 0,-1 1,1-1,0 0,-1 0,1 0,0 0,0 0,0 0,0 0,0 1,0-1,0 0,0 0,0 0,1 0,-1 0,0 0,1 0,-1 0,1 1,-1-1,1-1,-1 1,1 0,0 0,0 0,-1 0,1 0,0-1,0 1,0 0,0-1,0 1,0 0,0-1,0 1,0-1,0 0,0 1,0-1,0 0,0 0,1 0,-1 1,0-1,0 0,0-1,63 0,-45-5,0 0,-1-2,1 0,-2 0,1-2,-1 0,0-1,8-9,40-23,-65 42,1 1,-1-1,1 0,-1 0,1 0,0 0,-1 1,1-1,0 0,0 1,0-1,0 1,-1-1,1 1,0-1,0 1,0-1,0 1,0 0,0 0,0-1,0 1,0 0,0 0,0 0,0 0,0 0,0 0,0 1,0-1,0 0,0 0,0 1,0-1,0 0,0 1,0-1,0 1,0 0,-1-1,1 1,0-1,0 1,-1 0,1 0,0 0,-1-1,1 1,-1 0,1 0,-1 0,1 0,-1 0,0 0,1 0,-1 0,0 0,0 0,0 0,0 0,0 0,0 0,0 0,0 0,0 0,0 0,-64 162,40-109,3 1,2 1,2 0,3 2,3-1,2 2,3-1,1 12,8 95,-3-163,0 1,0 0,0-1,0 1,0-1,1 1,-1-1,1 1,0-1,0 1,0-1,0 0,0 1,0-1,1 0,-1 0,1 0,-1 0,1 0,0 0,0 0,0 0,0-1,0 1,0-1,0 0,0 1,1-1,0 0,-3-40,-7 22,-1 1,0 0,-1 1,-1 0,-1 0,0 1,0 1,-2 0,0 0,0 1,-1 1,0 0,-11-5,-44-41,6-20,64 74,0-1,0 1,0 0,1 0,0 0,0 0,-1 1,2-1,-1 0,0 1,0-1,1 1,-1 0,1 0,0 0,0 0,0 0,0 1,0-1,0 1,0 0,0 0,1 0,-1 0,0 1,1-1,-1 1,0 0,1 0,-1 0,1 0,-4 0,72-16,-1-3,-1-4,32-15,-74 27</inkml:trace>
  <inkml:trace contextRef="#ctx0" brushRef="#br0" timeOffset="1664.061">2285 661,'3'17,"0"0,2-1,0 0,1 0,1 0,0 0,1-1,1 0,0-1,1 0,1 0,0-1,0-1,2 0,6 5,-11-15,1 0,0-1,0 0,0 0,0-1,0-1,0 1,0-1,-1-1,1 0,0 0,-1 0,1-1,-1-1,0 1,0-1,0-1,0 0,-1 0,0 0,0-1,0 0,0-1,-2 4,16-11,0-1,-2-1,0-1,0 0,-2-1,0-1,-1-1,-1-1,-1 0,-1 0,8-18,-7-17,-11 31</inkml:trace>
  <inkml:trace contextRef="#ctx0" brushRef="#br0" timeOffset="2283.877">2991 689,'27'0,"1"-1,-1 0,0-3,0 0,0-1,0-2,-1-1,16-7,-40 15,1-1,0 0,-1 1,1-1,-1 0,1 0,-1-1,0 1,0 0,1-1,-1 0,0 1,0-1,0 0,-1 0,1 0,0 0,-1 0,1 0,-1-1,0 1,0 0,0-1,0 1,0-1,0 0,-1 1,1-1,-1 1,0-1,1 0,-1 1,-1-1,1 0,0 1,-1-1,1 1,-1-1,0 0,0 1,0 0,0-1,0 1,0-1,-1 1,1 0,-1 0,1 0,-1 0,0 0,0 0,0 1,0-1,0 0,-1 1,-5-2,-1 0,1 1,-1 0,1 1,-1 0,0 0,1 1,-1 0,0 0,1 1,-1 0,0 1,1 0,-1 0,1 1,0 0,0 0,0 1,0 0,1 0,-1 1,1 0,0 0,1 1,-1 0,1 0,0 1,1 0,-1-1,1 2,1-1,-1 1,1-1,1 1,-1 1,1 1,-1-3,1 0,0 0,0 0,1 0,0 0,0 0,0 1,1-1,0 1,1-1,0 1,0-1,0 1,1 0,1-1,-1 0,1 1,0-1,0 0,1 0,0 0,1 0,-1-1,1 1,0-1,1 0,0 0,0 0,0-1,0 0,1 0,0 0,0 0,0-1,1 0,0-1,1 2,7-1,0 0,0-1,1-1,-1 0,0-1,1 0,-1-1,1-1,-1-1,1 0,-1-1,0-1,0 0,-1-1,1 0,-1-1,0-1,9-6,-4-1</inkml:trace>
  <inkml:trace contextRef="#ctx0" brushRef="#br0" timeOffset="2681.787">3471 802,'204'-275,"-204"274,0 1,0-1,0 1,0-1,0 1,0-1,1 1,-1-1,0 1,0-1,0 1,1-1,-1 1,0-1,0 1,1-1,-1 1,0 0,1-1,-1 1,1-1,-1 1,0 0,1-1,-1 1,1 0,-1 0,1-1,-1 1,1 0,-1 0,1 0,-1 0,1 0,-1 0,1 0,-1 0,1 0,0 0,-1 0,1 0,-1 0,1 0,-1 0,1 0,-1 0,1 1,-1-1,1 0,-1 0,1 1,-1-1,0 0,1 1,-1-1,1 1,-1-1,0 0,1 1,-1-1,0 1,0-1,1 1,-1-1,0 1,2 38,-2-33,14 110,-13-112,0-1,1 1,-1-1,1 0,0 1,0-1,1 0,-1 0,0-1,1 1,0 0,0-1,0 1,0-1,0 0,0 0,0 0,1-1,-1 1,1-1,-1 0,1 0,-1 0,1 0,0-1,0 1,-1-1,1 0,0 0,0 0,8-3,-1-1,1 1,-1-2,0 0,0 0,-1-1,1 0,-1-1,-1 0,1-1,-1 0,-1 0,1-1,-1 0,-1 0,0-1,3-5,30-30,18-11,-41 43</inkml:trace>
  <inkml:trace contextRef="#ctx0" brushRef="#br0" timeOffset="2933.761">4345 435,'-38'24,"-23"18,0 6,9-1,14-2,14-5,15-4,15-9,10-8,8-3,4-4,7-4,3-4,-1-7,-2-2,-1-2,-8 2</inkml:trace>
  <inkml:trace contextRef="#ctx0" brushRef="#br0" timeOffset="3297.697">4570 605,'22'3,"-1"-1,0 0,1-1,-1-2,1 0,-1-1,0-1,1-1,-2-1,1-1,0-1,-1 0,15-9,-21 8,-1-1,0 0,0-1,-1 0,0-1,-1 0,0-1,0 0,-2-1,0 0,0 0,5-13,-12 24,-1-1,1 1,-1-1,0 0,0 1,0-1,0 0,0 0,0 0,-1 1,1-1,-1 0,0 0,0 0,0 0,-1 0,1 0,-1 0,1 0,-1 1,0-1,0 0,0 0,0 1,-1-1,1 1,-1-1,0 1,1-1,-1 1,0 0,0 0,-1 0,1 0,0 0,-1 1,1-1,-1 1,1-1,-1 1,0 0,1 0,-1 0,0 0,0 1,0-1,0 1,0 0,0 0,0 0,0 0,-1 0,-13 5,1 1,0 0,0 1,1 1,0 0,0 1,1 1,0 0,0 1,1 1,1 0,0 0,1 1,0 1,-7 11,7-10,0 1,1 1,1 0,1 0,0 1,1 0,1 0,1 1,-2 9,6-20,0-1,0 1,0 0,1 0,0-1,0 1,1 0,0 0,1-1,-1 1,1-1,1 1,0-1,0 0,0 0,1 0,0 0,0-1,0 0,1 1,0-1,1-1,-1 1,5 3,9 5,1-1,0 0,0-2,1 0,0-2,1 0,0-1,1-1,0-1,0-1,0-1,0-2,1 0,8-1,24-11,-32 3</inkml:trace>
</inkml:ink>
</file>

<file path=ppt/ink/ink2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4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1 509,'1'18,"0"0,2-1,0 1,1-1,1 0,0 0,1 0,1-1,1 0,0 0,1 0,0-2,2 1,9 11,-16-23,-1 1,1 0,0-1,1 1,-1-1,1 0,-1-1,1 1,0-1,0 0,0 0,0 0,0-1,0 0,0 0,1 0,-1-1,0 1,1-1,-1-1,0 1,1-1,-1 0,0 0,0 0,0-1,0 0,0 0,0 0,0 0,0-1,-1 0,3-1,9-8,0 0,0-1,-2 0,1-1,-2-1,0 0,-1-1,4-5,-16 20,0 0,0 0,0 0,0 0,0 0,1 0,-1 0,0 0,1 0,-1 1,1-1,-1 0,1 0,-1 0,1 0,0 0,-1 1,1-1,0 0,0 1,-1-1,1 0,0 1,0-1,0 1,0-1,0 1,0 0,0-1,0 1,0 0,0 0,0 0,0 0,0 0,0 0,0 0,0 0,0 0,0 0,0 0,0 0,0 1,0-1,0 1,0-1,-1 0,1 1,0 0,0-1,0 1,0-1,-1 1,1 0,17 32,-16-26,2 0,-1 0,1-1,0 1,0-1,1 0,-1 0,1 0,1-1,-1 0,6 4,-4-4,0 0,1-1,-1 0,1 0,0-1,0 0,0 0,1-1,-1 0,0-1,1 1,-1-2,1 1,0-1,-1-1,1 1,-1-1,1-1,-1 0,0 0,0 0,1-1,-2 0,1-1,0 0,3-2,20-14,0-1,-2-1,0-1,-2-2,0-1,-2 0,-1-2,-2-1,0-1,-2-1,-1-1,-2 0,0-3,-10 14,0-1,-2-1,0 1,-2-1,0 1,-1-1,-2 0,0 0,-3-16,2 30,-1 0,1 1,-1-1,-1 1,0 0,0 0,0 0,-1 0,0 0,-1 1,-4-6,7 10,1 1,-1-1,0 1,-1 0,1 0,0 0,-1 0,1 0,-1 1,1-1,-1 1,0-1,0 1,0 0,1 0,-1 0,0 1,0-1,0 1,-1-1,1 1,0 0,0 0,0 1,0-1,0 0,0 1,0 0,0 0,0 0,0 0,1 0,-1 1,-1 0,-9 7,1 1,1 0,0 1,1 0,-1 1,2 0,0 0,1 1,0 1,1-1,0 1,1 0,0 0,2 1,-1 0,2 0,0 0,1 0,0 1,-2 4,1 1,1-1,1 0,1 1,0 0,2-1,0 0,1 1,1-1,1 0,1-1,1 1,0-1,2 0,0-1,1 0,1 0,9 11,-12-18,0 0,1-1,0 0,0-1,1 1,1-2,-1 1,1-2,1 1,0-2,0 1,0-2,0 1,1-2,0 0,0 0,0-1,1-1,-1 0,0-1,1 0,-1-1,1-1,12-2,-8-4</inkml:trace>
  <inkml:trace contextRef="#ctx0" brushRef="#br0" timeOffset="681.207">1554 396,'-37'23,"2"2,0 1,2 1,1 2,1 1,-13 19,41-46,-1 0,1 0,0 1,0-1,0 1,1 0,-1 0,1 0,0 0,0 0,0 1,1-1,-1 1,1-1,0 1,0-1,1 1,-1-1,1 1,0 0,0-1,1 1,0 0,-1-1,1 1,1-1,-1 1,1-1,0 0,0 1,0-1,0 0,1 0,-1 0,1-1,0 1,1-1,-1 0,0 1,1-1,0-1,2 3,1-2,0-1,1 1,-1-1,1 0,-1-1,1 0,-1 0,1 0,0-1,0-1,-1 1,1-1,-1 0,1-1,-1 0,1 0,-1 0,0-1,0 0,0-1,0 0,-1 0,4-2,6-5,-1-1,0-1,-1 0,0-1,-1 0,-1-1,0 0,8-15,49-80,-73 116,1 0,0 1,0 0,0-1,1 1,0 0,0 0,1 0,0 0,0 1,1-1,0 0,0 0,1 0,-1 1,2-1,-1 0,1 0,0 0,0-1,1 1,0 0,0-1,1 0,0 1,0-1,0-1,1 1,-1-1,2 0,-1 0,0 0,1 0,0-1,0 0,0-1,0 1,1-1,2 1,5-1,0-1,0 0,0-1,1 0,-1-1,0 0,0-2,1 1,-1-2,0 0,-1-1,1 0,-1-1,1 0,-1-1,-1-1,1 0,-1-1,-1 0,3-2,7-4,0-1,-1-1,0 0,-2-2,0 0,-1-1,-1-1,0 0,-2-1,0-1,41-110,-54 127,0 1,0 0,0 0,-1 0,0 0,0-1,0 1,0 0,0 0,-1-1,0 1,0 0,0 0,0 0,-1 0,0 0,0 0,0 1,0-1,0 1,-1-1,1 1,-1 0,0 0,0 0,0 0,-1 0,1 1,0-1,-1 1,0 0,0 0,-3 1,1 1,-1-1,0 1,1 0,-1 1,0 0,1 0,-1 0,0 1,1 0,0 0,-1 1,1-1,0 1,1 1,-1-1,0 1,1 0,0 0,0 1,0 0,0-1,1 2,0-1,0 0,0 1,1 0,0 0,-3 6,3-8,0 1,1-1,-1 1,1 0,0-1,0 1,0 0,1 0,0 1,0-1,0 0,1 0,-1 0,1 1,0-1,1 0,-1 0,1 1,0-1,1 0,-1 0,1 0,0 0,0 0,1-1,-1 1,1-1,0 1,0-1,1 0,-1 0,1 0,2 1,118 67,-115-70,0 0,0 1,0 1,-1 0,1 0,-1 0,0 1,0 0,0 1,-1 0,0 0,0 0,0 1,-1 0,0 1,0-1,-1 1,0 0,-1 0,1 1,-2-1,1 1,-1 0,1 6,0 42,-5-32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27:22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412 159,'1'129,"3"-44,-4 1,-3 0,-5-1,-3 0,-4-1,-4 5,12-68</inkml:trace>
  <inkml:trace contextRef="#ctx0" brushRef="#br0" timeOffset="265.556">1 304,'27'-23,"2"2,1 1,0 1,1 1,1 2,1 2,24-8,-20 6,1-1,1 0,0 3,1 1,1 2,0 2,1 1,-1 3,35-1,-52 10,-8 1</inkml:trace>
  <inkml:trace contextRef="#ctx0" brushRef="#br0" timeOffset="621.537">750 594,'-1'4,"0"1,-1-1,2 1,-1-1,0 1,1-1,0 1,0-1,0 1,1-1,0 1,-1-1,1 1,1-1,-1 0,1 1,0-1,0 0,0 0,0 0,1 0,-1-1,1 1,0-1,0 1,1-1,-1 0,1 0,-1-1,1 1,0-1,0 0,0 0,0 0,0 0,1-1,1 1,2 0,1-1,-1 0,1 0,0-1,0 0,0 0,-1-1,1 0,0-1,-1 0,1 0,-1-1,0 0,0-1,0 1,0-1,0-1,-1 0,0 0,0 0,0-1,-1 0,0 0,0-1,0 0,-1 0,0 0,0 0,-1-1,0 0,0 0,-1 0,0 0,-1-1,0 1,0-1,0 1,-1-1,-1 0,1 0,-1 1,-1-1,0 0,-1-5,-7-25,4 23</inkml:trace>
  <inkml:trace contextRef="#ctx0" brushRef="#br0" timeOffset="1270.31">1282 691,'7'5,"0"0,0 0,0-1,1 0,0-1,-1 1,1-2,0 1,1-1,-1 0,0 0,1-1,-1-1,0 1,1-1,-1 0,1-1,-1 0,0-1,1 0,-1 0,0 0,0-1,0 0,-1-1,1 0,-1 0,0 0,0-1,0 0,0-1,-1 0,0 1,0-2,-1 1,0-1,0 0,0 0,-1 0,0-1,-1 1,1-1,-1 0,-1 0,0 0,0-1,0 1,-1 0,0-1,-1 1,0-1,-1-2,1 8,-1 0,0 0,0 0,0 0,0 0,0 1,-1-1,1 0,-1 0,0 1,0-1,0 1,0 0,0-1,-1 1,1 0,-1 0,1 1,-1-1,0 0,1 1,-1 0,0-1,0 1,0 0,0 1,0-1,0 0,0 1,-1 0,1 0,0 0,0 0,0 0,0 1,0-1,0 1,-1 0,1 0,-1 0,-111 66,110-65,1 1,-1-1,1 1,0 0,0 0,1 1,-1-1,1 1,-1 0,1 0,0 0,0 0,1 0,0 1,-1-1,1 1,1 0,-1-1,1 1,0 0,0 0,0 0,0 0,1 0,0 0,0 0,1 0,-1 0,1 0,0 0,0 0,1 0,-1-1,1 1,0 0,1-1,-1 0,1 1,-1-1,1 0,1 0,-1-1,0 1,1-1,0 1,0-1,0 0,3 1,8-1,0-1,0 0,0-1,1-1,-1-1,0 0,1-1,-1 0,0-1,0-1,-1 0,1-1,-1-1,0 0,3-3,-13 7,30-12</inkml:trace>
  <inkml:trace contextRef="#ctx0" brushRef="#br0" timeOffset="1676.463">1936 450,'7'-30,"-4"18,-12 25,6-9,0 0,1 0,0 1,0-1,0 0,0 1,1-1,-1 1,1 0,0-1,1 1,-1 0,1 0,0 0,0-1,1 1,-1 0,1 0,0-1,0 1,1-1,0 1,-1-1,1 1,1-1,-1 0,1 0,-1 0,1 0,0 0,0-1,1 1,-1-1,1 0,0 0,0 0,0-1,0 1,3 0,-5-2,-1 0,1 0,0 0,-1 0,1 0,-1 0,1 1,-1-1,0 0,0 1,0-1,0 1,0-1,0 1,0 0,0-1,0 1,-1 0,1 0,-1 0,1-1,-1 1,0 0,0 0,1 0,-1 0,-1 0,1 0,0-1,0 1,-1 0,1 0,-1 0,1-1,-1 1,0 0,0 0,0-1,0 1,0-1,0 1,0-1,-1 1,1-1,0 0,-1 0,1 0,-1 0,1 0,-1 0,-1 1,-90 60,87-59,-40 19,35-22</inkml:trace>
  <inkml:trace contextRef="#ctx0" brushRef="#br0" timeOffset="2211.498">2371 498,'-50'17,"45"-14,1 0,-1 0,1 1,0-1,0 1,1 0,-1 0,1 0,0 1,0-1,0 1,1 0,-1 0,1-1,1 2,-1-1,0 0,1 0,0 0,1 1,-1-1,1 0,0 1,0-1,0 0,1 1,0-1,0 0,0 0,1 1,0-1,0 0,0-1,0 1,1 0,0-1,0 1,0-1,1 0,-1 0,1 0,0 0,0-1,0 1,0-1,1 0,0-1,-1 1,1-1,0 0,0 0,0 0,0-1,1 0,4 1,8-7,0-1,0-1,-1 0,0-2,0 0,-1 0,0-2,-1 0,0-1,-1 0,0-1,-1-1,0 0,-1 0,-1-2,-1 1,0-1,-1-1,4-9,4 3,-2-2,0 0,-2 0,-1-2,-1 1,-1-1,-1-1,-1 0,-2 0,-1 0,-1-1,-2 0,0 0,-3-21,1 47,-1-1,0 1,1-1,-1 1,0 0,-1 0,1-1,-1 1,1 0,-1 0,0 0,0 1,0-1,0 0,-1 1,1-1,-1 1,1 0,-1 0,0 0,0 0,0 0,0 1,0-1,-1 1,1 0,0 0,0 0,-1 0,1 1,-1 0,1-1,-1 1,1 0,-1 0,1 1,0-1,-1 1,1 0,-1 0,1 0,0 0,0 0,0 1,0 0,0-1,0 1,0 0,0 0,1 1,-1-1,1 1,-2 1,-10 8,1-1,0 2,1 0,0 0,1 1,1 1,0 0,1 0,0 1,1 0,1 0,1 1,0 0,2 0,0 0,0 1,2-1,0 4,0-9,0 0,1 1,1-1,0 0,1 1,0-1,1 0,0 1,1-1,1-1,0 1,0 0,1-1,1 0,-1 0,2 0,0-1,0 0,1 0,0-1,0 0,1 0,1-1,-1 0,1-1,4 2,46 11,-34-20</inkml:trace>
  <inkml:trace contextRef="#ctx0" brushRef="#br0" timeOffset="3476.819">3121 425,'-11'1,"0"0,0 1,0 0,0 1,0 1,1-1,-1 2,1-1,0 2,1-1,-1 1,1 0,0 1,0 0,1 1,0 0,1 0,-1 1,1 0,1 0,0 0,0 1,1 0,0 0,1 0,0 1,1-1,0 1,0 0,1 0,1 0,0 0,0 1,1-1,1 0,0 0,0 0,2 5,-2-13,-1 1,1-1,0 0,0-1,0 1,1 0,-1 0,1 0,0-1,-1 1,1-1,0 1,1-1,-1 0,0 0,1 0,-1 0,1 0,-1-1,1 1,0-1,0 1,0-1,0 0,0 0,0-1,0 1,0 0,0-1,0 0,0 0,0 0,0 0,0 0,1-1,-1 1,0-1,0 0,0 0,2-1,107-68,33-123,-114 347,-29-151,1 0,0 0,0 0,0-1,0 0,0 0,0 1,1-2,-1 1,1 0,0-1,-1 0,1 1,0-1,0-1,-1 1,1-1,0 1,0-1,0 0,0-1,0 1,0 0,-1-1,1 0,0 0,0 0,-1-1,1 1,-1-1,1 0,-1 0,0 0,0 0,0-1,0 1,0-1,0 0,0 0,-1 0,0 0,1 0,-1 0,-1-1,1 1,0-1,-1 1,0-1,1 0,89-146,-77 289,-14-137,0 0,1-1,-1 1,0-1,0 1,1 0,-1-1,1 1,-1-1,1 1,0-1,0 1,-1-1,1 0,0 1,0-1,1 0,-1 0,0 1,0-1,0 0,1 0,-1 0,1-1,-1 1,1 0,-1-1,1 1,-1 0,1-1,-1 0,1 1,0-1,-1 0,1 0,0 0,-1 0,1 0,-1 0,1 0,0-1,-1 1,1-1,-1 1,1-1,-1 0,1 1,-1-1,1 0,-1 0,0 0,1 0,-1 0,0 0,0 0,0-1,0 1,0 0,0-1,0 1,0 0,-1-1,1 1,0-1,0-1,141-244,-136 239,-5 5,-1 1,0 0,1-1,0 1,0 0,-1 0,1 0,1-1,-1 1,0 0,0 0,1 1,-1-1,1 0,0 0,-1 1,1-1,0 1,0-1,0 1,0 0,0 0,0 0,1 0,-1 0,0 0,0 1,1-1,-1 1,0-1,1 1,-1 0,0 0,1 0,-1 0,1 1,-1-1,0 1,0-1,1 1,-1 0,0 0,0 0,0 0,0 0,0 0,0 1,0-1,1 1,3 16,0 1,-1 0,-1 0,-1 0,-1 0,0 1,-1-1,-1 1,-3 17,2 8,2 96,-6-1,-6 1,-19 82,28-207,0 0,-1 0,-1 0,0 0,-1-1,-1 0,0 0,-2-1,1 1,-1-2,-1 1,-1-1,0 0,0-1,-1 0,-12 9,20-20,0 1,0-1,0 0,0 0,-1 0,1 0,0-1,-1 1,1-1,0 0,-1 0,1 0,0 0,-1-1,1 1,0-1,0 0,-1 0,1 0,0 0,0 0,0-1,0 0,0 1,1-1,-1 0,0-1,1 1,-1 0,1-1,0 1,0-1,0 0,0 1,0-1,1 0,-1 0,1 0,-1-3,-27-132,32 104,3 0,0 1,3-1,0 1,2 1,2 0,1 0,1 2,1 0,2 0,1 2,2 0,0 1,2 1,1 2,0 0,2 1,1 2,1 0,0 2,2 2,0 0,1 2,0 1,1 2,1 1,7-1,0 2</inkml:trace>
  <inkml:trace contextRef="#ctx0" brushRef="#br0" timeOffset="4265.893">1 1320,'270'-43,"1133"-74,-933 51,3-2,390-2,-677 68,-53 4,0-6,-1-6,0-5,74-21,-67-19,-109 36</inkml:trace>
</inkml:ink>
</file>

<file path=ppt/ink/ink2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42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0 505,'10'-34,"12"-25,3-12,1 1,2 7,-4 10,-2 9,1 13,-4 5,0 9,-3 1,-1 4,4 4,-3 8,2 4,-3 6,-4 2</inkml:trace>
  <inkml:trace contextRef="#ctx0" brushRef="#br0" timeOffset="334.584">734 25,'-6'3,"-11"2,0 0,0 2,1 0,0 0,1 2,-1 0,2 1,-1 0,1 1,1 1,0 0,1 1,0 0,1 1,1 0,0 1,-2 5,10-16,1 0,0 1,0-1,1 1,-1-1,1 1,0-1,0 1,0-1,1 1,-1-1,1 1,0-1,1 0,-1 1,1-1,0 0,0 0,0 0,0 0,1 0,0-1,-1 1,1-1,1 0,-1 0,0 0,1 0,-1 0,1-1,0 1,2 0,6 4,2-1,-1 0,1-1,-1 0,1-1,1-1,-1 0,0 0,10-1,2 0,0-2,1 0,-1-2,0-1,0-1,0-1,1-1,-8 0</inkml:trace>
</inkml:ink>
</file>

<file path=ppt/ink/ink2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5:00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593 136,'-32'33,"2"1,1 1,2 2,2 1,1 1,2 0,1 2,0 6,-21 120,39-160,1-1,1 1,-1 0,1 0,0 0,0 0,1 0,0 0,1 0,-1 0,1 0,1 0,-1 0,1 0,0 0,1-1,-1 1,1-1,1 0,-1 0,1 0,0 0,1 0,-1-1,1 0,0 0,4 3,-3-4,-1 0,1-1,0 1,0-1,0-1,1 1,-1-1,0 0,1-1,0 1,-1-1,1-1,0 1,0-1,-1 0,1-1,0 1,-1-2,1 1,0 0,-1-1,1-1,-1 1,3-2,2-1,-1 2,0-1,0 0,-1-1,0 0,0 0,0-1,-1 0,0-1,0 0,0 0,-1 0,3-4,-5-7,-4 1</inkml:trace>
  <inkml:trace contextRef="#ctx0" brushRef="#br0" timeOffset="499.014">1 136,'252'-88,"-73"42,-167 45,0 1,0 0,0 1,-1 0,1 1,0 0,0 1,-1 0,1 1,-1 0,0 1,0 0,-1 1,0 0,0 1,8 6,89 41,-102-52,1-1,-1-1,1 1,-1-1,1 0,-1 0,1 0,-1-1,1 0,-1 0,0-1,1 1,-1-1,0 0,0 0,0-1,0 0,-1 0,1 0,-1 0,1-1,-1 1,0-1,-1 0,4-5,7-8</inkml:trace>
  <inkml:trace contextRef="#ctx0" brushRef="#br0" timeOffset="1118.242">903 757,'-130'164,"109"-122,36-52,120-156,18-1,-153 166,0 1,0 0,0-1,0 1,0-1,1 1,-1 0,0-1,0 1,1-1,-1 1,0 0,1-1,-1 1,0 0,1 0,-1-1,0 1,1 0,-1 0,0-1,1 1,-1 0,1 0,-1 0,1 0,-1 0,0 0,1 0,-1 0,1 0,-1 0,1 0,-1 0,1 0,-1 0,0 0,1 0,-1 0,1 0,-1 1,0-1,1 0,-1 0,1 0,-1 1,0-1,1 0,-1 1,0-1,1 0,-1 1,0-1,0 0,1 1,-1-1,0 1,0-1,0 0,0 1,1-1,-1 1,0-1,0 1,0-1,0 0,0 1,1 36,-1-30,0 15,-2-15,1 0,0 0,0 0,1 0,0 0,0 0,0 0,1 0,0 0,1 0,-1 0,1 0,1-1,-1 1,1 0,0-1,1 0,0 0,0 0,0 0,0-1,1 1,0-1,0 0,1-1,1 2,-1-6,1 1,0-1,0-1,0 1,0-1,0-1,0 1,-1-1,1 0,-1 0,1-1,-1 0,0 0,0-1,0 1,0-1,-1 0,0-1,1 0,-2 0,4-3,106-140,-86 82,-20 50</inkml:trace>
</inkml:ink>
</file>

<file path=ppt/ink/ink2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5:03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29,'38'-4,"23"-3,10 1,-2 2,-8 0,-9 2,-5 1,-4 1,-6 0,-4 0,-2 0,-3 0,0 0,-1 1,-5-1</inkml:trace>
</inkml:ink>
</file>

<file path=ppt/ink/ink2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5:03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86,'38'0,"42"-5,12-6,0-1,-11 1,-10 2,-12-1,-11 0,-9 3,-6 1,-5 3,-11 1,-8 7,-7 1</inkml:trace>
</inkml:ink>
</file>

<file path=ppt/ink/ink2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5:04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26,'43'5,"29"-3,12-3,-4 0,-11 0,-11-1,-12 1,-4-4,-4-2,-4 1,-3 1,-6 2</inkml:trace>
</inkml:ink>
</file>

<file path=ppt/ink/ink2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5:06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299 597,'-194'373,"99"-187,85-183,20-26,95-141,88-188,-176 307,-17 87,-7-9,1 0,1 0,2 1,1-1,3 22,-1-45,1 1,0-1,0 0,2 0,-1 0,1 0,0 0,1-1,0 1,1-1,0 0,0 0,1-1,0 0,0 0,1 0,0-1,1 0,-1 0,7 4,-11-9,1-1,-1 1,0-1,1 0,-1 1,1-1,-1-1,1 1,0-1,-1 1,1-1,0 0,0 0,-1-1,1 1,0-1,-1 0,1 1,-1-2,1 1,-1 0,1-1,-1 0,0 1,0-1,0-1,0 1,1-1,71-79,-55 50,0-1,-3-1,0 0,-2-1,-2-1,-2 0,-1-1,-1 0,1-21,-9 55,-1-1,1 1,-1-1,0 1,1-1,-2 0,1 1,0-1,-1 1,0-1,1 1,-1-1,-1 1,1-1,0 1,-1 0,0 0,0-1,-11-8</inkml:trace>
  <inkml:trace contextRef="#ctx0" brushRef="#br0" timeOffset="798.038">1286 624,'-70'44,"2"2,1 3,-3 8,42-34,1 1,1 1,1 1,1 1,2 2,-10 15,29-41,1-1,0 1,-1 0,1 0,0 0,0 0,0 0,1 0,-1 0,1 1,0-1,0 1,0-1,0 1,1-1,-1 1,1 0,0-1,0 1,0-1,0 1,1 0,0-1,-1 1,1-1,1 1,-1-1,0 0,1 1,0-1,-1 0,1 0,1 0,-1 0,0 0,1-1,-1 1,1-1,0 0,0 1,0-1,0 0,0-1,0 1,1-1,-1 1,0-1,3 0,3-2,0 0,0-1,0 0,0-1,0 0,-1 0,1-1,-1 0,0-1,0 1,0-2,0 1,-1-1,0 0,0-1,14-9,13-9,-1-1,-1-1,-1-2,-2-1,24-31,23-41,-60 94,-16 40,-1-23,12 140,-10-143,1 0,0 0,1 0,-1 0,1-1,0 1,0-1,1 0,0 0,0 0,0-1,0 1,1-1,-1 0,1 0,0 0,0-1,1 0,-1 0,1 0,0-1,-1 0,2 0,0 0,0-1,0 0,0 0,0-1,0 1,0-2,0 1,-1-1,1 0,0 0,0-1,0 0,-1 0,1-1,-1 0,0 0,0 0,0-1,0 0,0 0,3-4,104-110,-108 111,23-32,-2-1,-2-1,-1-2,-2 0,-2-1,-3-1,-1-1,-2 0,-2-1,-2 0,-2-1,-2 0,-3 0,-1 0,-6-38,-21-16,25 99,-1 1,1-1,0 0,-1 1,1-1,-1 1,0 0,0-1,0 1,0 0,0 0,0 0,0 1,-1-1,1 0,-1 1,1 0,-1-1,0 1,0 0,1 0,-1 1,0-1,0 0,0 1,0 0,0 0,0 0,0 0,0 0,1 0,-1 1,-3 0,-1 5,0 0,0 1,1 0,0 0,0 0,0 1,1-1,0 1,1 1,0-1,0 0,1 1,0 0,0 0,1 0,0 0,1 0,0 1,0-1,1 3,-3 47,2 1,3-1,2 1,3-1,2-1,4 1,1-2,7 13,-19-63,73 195,-75-202,-1 0,1 0,-1-1,1 1,-1 0,1 0,-1 0,1 0,-1 0,1 0,-1 0,1 0,-1 0,0 0,1 0,-1 0,1 0,-1 1,1-1,-1 0,1 0,-1 1,1-1,-1 0,1 0,0 1,-1-1,1 1,-1-1,1 0,0 1,-1-1,1 1,0-1,-1 1,1-1,0 1,0-1,0 1,-1-1,1 1,0-1,0 1,0-1,0 1,0 0,0-1,0 1,0-1,0 1,0-1,0 1,1-1,-1 1,0-1,0 1,1-1,-1 1,0-1,0 1,1-1,-1 1,0-1,1 0,-1 1,1-1,-42-25,38 23,-17-12,2 2</inkml:trace>
  <inkml:trace contextRef="#ctx0" brushRef="#br0" timeOffset="1014.449">1428 540,'44'-5,"23"-1,10 0,-3 1,-5 2,-9 1,-6 1,-6 0,-3 1,-3 0,-5 1,-3-1,-3 0,-2 0,-1 0,-5 0</inkml:trace>
  <inkml:trace contextRef="#ctx0" brushRef="#br0" timeOffset="1699.86">2133 624,'0'25,"1"0,1 0,2-1,0 1,1-1,2 0,0 0,1-1,2 0,2 2,-10-21,0 0,1 0,-1-1,1 1,0-1,0 0,1 0,-1 0,0 0,1-1,0 1,0-1,0 0,0 0,0 0,0 0,0-1,0 0,1 0,-1 0,0 0,1-1,-1 0,1 0,-1 0,1 0,-1-1,0 1,1-1,-1 0,0-1,1 1,-1-1,2-1,8-2,-1-2,0 1,0-2,0 0,-1 0,-1-1,1 0,-2-1,1-1,-1 0,76-138,-86 149,0 0,0 1,0-1,0 0,0 1,0-1,0 0,0 0,0 1,0-1,0 0,0 1,0-1,0 0,0 0,0 1,0-1,0 0,1 0,-1 1,0-1,0 0,0 0,1 0,-1 1,0-1,0 0,0 0,1 0,-1 0,0 1,0-1,1 0,-1 0,0 0,0 0,1 0,-1 0,0 0,1 0,-1 0,0 0,0 0,1 0,-1 0,0 0,1 0,-1 0,0 0,0 0,1 0,-1 0,0-1,0 1,1 0,-1 0,0 0,0 0,1-1,-1 1,0 0,2 29,-2-27,-1 5,1 0,1 1,-1-1,1 0,1 1,-1-1,1 0,0 0,1 0,0 0,0-1,0 1,1-1,0 0,0 0,1 0,-1 0,1-1,1 0,-1 0,1 0,-1 0,2-1,-1 0,0-1,1 1,-1-1,1 0,0-1,0 0,7 2,-3-4,0 0,1 0,-1-1,0-1,0 0,0 0,0-1,0 0,0-1,-1-1,1 0,-1 0,0 0,-1-2,0 1,0-1,0 0,-1-1,2-2,15-9,-3 0,-1-2,-1 0,-1-1,-1-1,-1-1,12-23,-9 16,-11 21,-2-1,1 1,-1-1,-1-1,0 0,0 1,-1-2,-1 1,0 0,-1-1,0 0,-1 0,0 0,-1 0,-1 0,0 0,0 0,-2 0,1 0,-2 0,0 0,0 1,-4-8,5 17,0 0,0 0,-1 0,1 1,-1-1,0 1,0-1,0 1,0 0,0 0,0 1,-1-1,1 0,-1 1,1 0,-1 0,1 0,-1 0,0 1,1-1,-1 1,0 0,0 0,1 0,-1 1,0-1,1 1,-1 0,0 0,1 0,-1 1,1-1,-1 1,-102 71,100-68,-1 0,1 1,0-1,1 1,-1 0,1 1,1 0,-1-1,1 1,0 1,0-1,1 0,0 1,1 0,-1 0,2 0,-1 0,1 0,0 0,0 0,2 8,2-11,2 1,-1-1,1-1,-1 1,1-1,1 0,-1 0,0 0,1 0,0-1,0 0,0-1,0 1,0-1,1 0,-1-1,1 1,-1-1,1-1,0 1,2-1,77 4,-69-5,0 1,-1 1,1 0,0 1,-1 1,0 1,0 0,0 1,0 0,10 7,-20-6,-1 1,-1-1,1 1,-1 0,0 1,-1-1,0 1,0-1,-1 1,1 0,-2 0,1 0,-1 0,0 0,-1 1,0-1,0 0,-1 0,0 0,-1 0,1 0,-2 0,1 0,-1 0,-3 6,-7 77,17-74</inkml:trace>
  <inkml:trace contextRef="#ctx0" brushRef="#br0" timeOffset="2352.104">3742 456,'-39'29,"1"1,1 2,2 2,1 1,-25 35,56-67,0 0,0 0,0 0,0 1,1-1,-1 1,1-1,0 1,0 0,1 0,-1 0,1 0,0 0,0 0,0 0,0 1,1-1,-1 0,1 0,0 1,1-1,-1 0,1 0,0 1,0-1,0 0,0 0,1 0,0 0,0 0,0-1,0 1,0 0,1-1,0 0,-1 1,1-1,1 0,-1-1,2 2,5-2,0 0,1-1,-1 0,1-1,-1 0,1-1,-1 0,0-1,1 0,-1 0,0-1,0 0,0-1,-1 0,1-1,-1 0,0 0,0-1,-1 0,0-1,0 0,0 0,-1 0,4-6,16-18,40-30,-66 61,0-1,0 1,0 0,-1-1,1 1,0 0,0 0,0 0,0-1,0 1,0 0,0 0,0 1,0-1,0 0,0 0,0 0,-1 0,1 1,0-1,0 1,0-1,0 0,0 1,-1-1,1 1,0 0,-1-1,1 1,0 0,-1-1,1 1,0 0,-1 0,1-1,-1 1,0 0,1 0,-1 0,0 0,1 0,-1 0,0-1,0 1,0 0,0 0,0 0,0 0,0 0,0 0,0 0,-6 60,4-49,10 102,-7-111,0 0,0 0,1 1,-1-1,1 0,0 0,0 0,0 0,0-1,1 1,-1-1,1 1,-1-1,1 0,0 0,0 0,0 0,0 0,0-1,0 1,1-1,-1 0,0 0,1 0,-1 0,1-1,-1 1,1-1,-1 0,1 0,0-1,9-2,0-2,0 0,0 0,-1-1,0 0,0-1,-1-1,0 0,0 0,-1-1,0-1,0 1,-1-2,0 1,5-10,1 3,5-8,-1 0,-1-1,-2-1,0-1,-2 0,-1-1,-2 0,0-1,-2 0,5-29,-13 42,1 0,-2 1,0-1,-1 0,-1 0,-1 0,0 1,-1 0,0-1,-2 1,0 1,-1-1,0 1,-1 0,-1 1,0 0,-1 0,-1 1,0 0,-10-9,16 17,0 1,0-1,-1 1,1 0,-1 0,0 0,0 1,0 0,0 0,-1 0,1 1,-1 0,0 0,0 1,1 0,-1 0,0 1,0 0,0 0,0 0,0 1,0 0,1 0,-1 1,0 0,1 0,-1 0,1 1,0 0,0 1,0-1,0 1,0 0,1 0,0 1,0 0,0 0,0 0,1 0,0 1,0 0,0 0,-4 10,0 1,1 0,1 0,0 0,2 1,0 0,0-1,2 2,1-1,0 0,1 0,1 0,0 0,2 1,0-2,1 1,0 0,2-1,0 0,1 0,1 0,0-1,1 0,4 3,-1 7,2-1,0-1,2 0,1-1,0-1,2 0,0-1,2-1,0-1,1-1,1-1,0-1,2-1,7 3,-24-15,1 3,0-1,1 0,-1-1,1 0,0 0,0-1,0-1,1 1,-1-2,1 1,-1-1,1-1,-1 0,1-1,0 0,-1 0,1-1,-1 0,3-2,4-9</inkml:trace>
</inkml:ink>
</file>

<file path=ppt/ink/ink2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58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4096 509,'1'-4,"-1"1,0 0,0-1,-1 1,1 0,0 0,-1-1,0 1,0 0,0 0,0 0,0 0,-1 0,0 0,1 0,-1 0,0 1,0-1,0 1,-1-1,1 1,-1 0,1 0,-1 0,0 0,1 0,-1 1,0-1,0 1,0 0,-1 0,1 0,0 0,0 0,-1 1,1-1,0 1,0 0,-3 0,-16 2,0 0,0 2,0 0,0 2,1 0,0 1,-4 3,1-2,3-1,0 0,0 1,1 1,0 1,1 1,0 1,0 0,-15 15,32-26,1 0,0 0,0 0,0 0,0 1,0-1,1 0,-1 1,0-1,0 1,1-1,-1 1,1-1,0 1,-1-1,1 1,0-1,0 1,0 0,0-1,0 1,0-1,0 1,1-1,-1 1,0 0,1-1,-1 1,1-1,0 0,0 1,-1-1,1 0,0 1,0-1,0 0,0 0,1 0,-1 1,0-1,0-1,1 1,0 1,64 32,72 15,-136-48,-1 0,0 0,0 0,0 0,0 0,0 0,0 0,-1 0,1 0,0 0,0 0,-1 1,1-1,-1 0,1 1,-1-1,0 0,1 1,-1-1,0 0,0 1,0-1,0 1,0-1,0 0,0 1,-1-1,1 1,0-1,-1 0,1 1,-1-1,1 0,-1 0,0 1,0-1,1 0,-1 0,0 0,0 0,0 0,-1 0,-45 46,44-44,-251 183,234-170,3-5,1 2,1 0,0 0,1 1,0 1,1 1,1 0,-7 11,17-23,1-1,-1 1,1 0,-1-1,1 1,0 0,0 0,1-1,-1 1,1 0,0 0,0 0,0 0,1 0,-1 0,1-1,0 1,0 0,0 0,1-1,-1 1,1-1,0 1,0-1,0 1,0-1,1 0,-1 0,1-1,0 1,0 0,0-1,0 1,0-1,3 1,5 4,0-1,1 0,0-1,0 0,0-1,0-1,1 0,0 0,-1-1,5-1,8 2,1-2,-1 0,0-2,0-1,0-1,6-2,-27 4,0-1,0 1,-1-1,1 0,0 0,-1 0,1-1,-1 1,0-1,1 0,-1 0,-1 0,1 0,0 0,-1-1,0 1,1-1,-1 0,0-1,8-15</inkml:trace>
  <inkml:trace contextRef="#ctx0" brushRef="#br0" timeOffset="361.941">3815 1,'-14'93,"4"0,4 1,5 41,-9 143,-8-86,-8-1,-41 144,25-164,38-147</inkml:trace>
  <inkml:trace contextRef="#ctx0" brushRef="#br0" timeOffset="11585.287">32 2117,'5'120,"6"-1,7 19,-1-11,-14-107,-1-13,0 0,0 0,-1 1,1-1,-2 0,1 1,-1-1,0 1,-1-1,1 0,-1 1,-1-1,0 0,0 0,0 0,-1 0,0 0,0 0,-1-1,1 1,-2-1,-4 6,7-12,0 0,0 0,0 0,0 0,-1-1,1 1,0 0,0-1,0 0,0 1,0-1,0 0,0 0,0 0,0 0,0-1,1 1,-1 0,0-1,1 1,-1-1,1 1,0-1,-1 0,1 0,0 0,0 0,0 0,0 0,0 0,1 0,-1 0,1 0,-1 0,1 0,0 0,0-1,0 1,0 0,0 0,0 0,0 0,1-1,-1 1,1 0,0 0,2-29,1 0,1 1,2 0,1 0,2 1,0 0,2 0,1 1,2 1,13-20,2 1,1 1,3 2,2 1,1 2,2 1,11-6,-36 31,1 1,0 1,1 0,0 1,1 0,0 2,0 0,1 1,1 0,-1 2,1 0,4 1,-21 4,0 1,0 0,1 0,-1 0,0 0,0 0,0 1,0-1,0 1,0-1,0 1,0 0,-1 0,1 0,0 0,0 0,0 0,-1 0,1 1,-1-1,1 1,-1-1,1 1,-1-1,0 1,0 0,0 0,0-1,0 1,0 0,-1 0,1 0,0 0,-1 0,0 0,1 0,-1 0,0 0,0 2,-13 82,-5-51,-1 0,-1-1,-2 0,-2-2,-1-1,-1-1,-2-1,-5 3,18-17,0 0,-1-1,-1-1,0-1,-1 0,-1-1,1-1,-17 7,12-12,5-4</inkml:trace>
  <inkml:trace contextRef="#ctx0" brushRef="#br0" timeOffset="12301.176">569 2287,'18'8,"1"0,0-2,0 0,0-1,1-1,0-1,0 0,0-2,0 0,0-1,0-1,0-1,0-1,0-1,0 0,-1-2,0 0,0-1,0-1,-1-1,-1 0,1-2,-1 0,14-16,0-1,-2-2,-1-1,-1-1,5-11,-26 34,-1 0,0-1,0 0,-1 0,-1 0,0 0,0-1,-1 1,0-1,0-2,-2 10,1 0,-1 0,0 0,0 0,0 0,0 0,-1 0,1 0,-1 0,0 1,1-1,-1 0,-1 0,1 0,0 1,-1-1,1 1,-1-1,0 1,0 0,0-1,0 1,0 0,0 0,-1 1,1-1,-1 0,1 1,-1-1,0 1,1 0,-1 0,0 0,0 0,0 1,0-1,0 1,-1-1,-11 3,0 0,0 1,1 0,-1 1,1 1,0 0,0 1,0 1,1 0,0 1,1 0,-1 1,2 0,-1 1,1 0,1 1,0 0,0 1,1 0,-4 7,-1-1,0 0,1 1,1 1,1 0,0 0,2 1,0 0,1 1,2 0,-1 4,6-20,0-1,1 1,0 0,0-1,0 1,1 0,0-1,0 1,0-1,1 0,0 1,0-1,0 0,0 0,1 0,0 0,0 0,0-1,1 1,0-1,-1 0,1 0,1-1,-1 1,1-1,-1 0,1 0,0 0,0 0,0-1,0 0,1 0,-1-1,3 1,6 2,-1 0,1-1,0-1,0-1,0 1,1-2,-1 0,0-1,0-1,0 0,0 0,0-2,-1 1,1-2,-1 0,3-2,18-9,0-1,-2-1,0-2,-1-2,16-14,-12 3,-1-2,-1-1,-3-2,-1 0,18-33,-42 63,3-2,0-1,-1 0,0 0,0-1,-2 0,1 0,-2 0,1-1,-2 0,0 0,0 0,-1-4,-2 16,0 0,0-1,0 1,-1 0,1 0,0-1,-1 1,0 0,1 0,-1 0,1-1,-1 1,0 0,0 0,0 0,0 0,1 0,-1 1,-1-1,1 0,0 0,0 1,0-1,0 0,0 1,-1-1,1 1,0 0,0-1,-1 1,1 0,0 0,-1 0,1 0,0 0,-1 0,1 0,0 0,0 0,-1 1,1-1,0 0,-1 1,-53 23,45-16,1 0,0 0,0 1,1 0,0 1,0-1,1 2,1-1,-2 4,6-11,0 0,0 0,1 0,-1 0,1 0,0 1,0-1,0 0,0 1,1-1,-1 0,1 1,0-1,0 1,0-1,0 0,1 1,-1-1,1 1,0-1,0 0,0 0,0 1,1-1,-1 0,1 0,0 0,0-1,0 1,0 0,1-1,-1 1,1-1,1 2,4 0,0 0,1-1,-1 0,1 0,-1-1,1 0,0-1,0 0,0 0,9-1,38 7,-51-7,0 1,0 0,-1 1,1-1,0 1,-1 0,1 0,-1 0,0 0,0 1,0 0,0 0,0 0,0 0,-1 1,1-1,-1 1,0 0,0 0,-1 0,1 0,-1 1,0-1,0 1,0-1,-1 1,0 0,0-1,0 1,0 0,-1 0,1 0,-1 0,-1 4,-1 4,0 0,-1 0,0 0,-1 0,0 0,-1-1,-1 0,0 0,-1 0,0-1,-2 3,-31 56,36-55,4-3</inkml:trace>
  <inkml:trace contextRef="#ctx0" brushRef="#br0" timeOffset="12554.126">2064 2033,'-14'38,"-5"23,1 5,3-8</inkml:trace>
  <inkml:trace contextRef="#ctx0" brushRef="#br0" timeOffset="12816.847">2093 1637,'0'0</inkml:trace>
  <inkml:trace contextRef="#ctx0" brushRef="#br0" timeOffset="13050.664">2347 1976,'-10'15,"2"0,0 0,0 0,2 1,0 0,0 1,2-1,0 1,1 0,0 0,2 0,0 0,1 0,0 0,2 0,0 0,1 0,3 10,-4-23,0 0,0-1,0 1,0-1,1 1,-1-1,1 0,0 0,0-1,0 1,1 0,-1-1,0 0,1 0,0 0,-1 0,1 0,0-1,0 0,0 0,0 0,0 0,0-1,0 1,0-1,1 0,-1 0,0-1,0 1,4-2,2 0,-1-1,1 0,-1 0,1-1,-1-1,0 1,-1-1,1-1,-1 0,0 0,0 0,0-2,-1 2,0 0,0 0,-1-1,0 0,0 0,-1 0,1-1,-2 0,1 0,-1 0,0 0,-1-1,0 1,0-1,-1 0,0 0,-1 0,0 0,0-1,-1 1,0 0,-1 0,0 0,0 0,-1 0,0 0,0 0,-1 0,-1 1,1-1,-1 1,-1 0,1 0,-2 0,1 1,-1 0,-1-2,1 5,1 0,-1 1,1-1,-1 1,0 1,0-1,-1 1,1 0,0 0,-1 1,1 0,-1 0,0 0,1 1,-1 0,1 0,-1 1,0 0,1 0,-1 0,1 1,0 0,0 0,-1 1,-4 2,-14 8</inkml:trace>
  <inkml:trace contextRef="#ctx0" brushRef="#br0" timeOffset="13480.83">2855 2033,'-18'12,"1"1,0 1,2 0,-1 1,2 1,0 0,1 1,0 1,2 0,0 0,-4 12,13-27,0 0,1-1,-1 1,1 0,0 0,0 0,0 0,0 1,0-1,1 0,-1 0,1 1,0-1,0 0,0 0,1 1,-1-1,1 0,-1 0,1 0,0 0,0 0,1 0,-1 0,1 0,-1 0,1 0,0-1,0 1,0-1,0 1,1-1,-1 0,1 0,-1 0,1 0,1 0,8 2,-1-2,1 0,0 0,1-1,-1-1,0 0,0 0,0-1,0-1,0 0,0-1,0 0,-1 0,1-2,-1 1,6-4,10-9,-1-1,-1-2,-1 0,-1-1,0-2,-2 0,4-6,-21 23,18-15,-2-1,-1 0,0-2,-2 0,-1-2,-1 1,-1-2,-1 0,-1-1,-2 0,-1 0,-1-1,-1 0,-2-1,-1 1,-1-1,-1-18,-3 40,0-1,-1 0,0 1,0-1,-1 1,0 0,0 0,-1 0,0 0,-1 0,0 1,0 0,0 0,-1 0,0 1,0 0,-1 0,0 0,0 1,0 0,0 1,-1-1,0 1,0 1,0-1,0 2,-1-1,1 1,-1 0,0 1,1 0,-1 0,0 1,0 0,1 0,-1 1,-3 1,-3 3,1 0,-1 1,1 0,0 2,1-1,-1 2,2 0,-1 0,1 1,1 1,0 0,0 0,1 1,1 1,0-1,0 1,1 1,1 0,1 0,0 0,0 1,2 0,0 0,0 0,1 0,1 1,1-1,0 1,1 0,1-1,0 1,1-1,1 1,0-1,1 0,4 10,2-1,0 0,1-1,1 0,1-1,1 0,1-1,1-1,1 0,1-1,0-1,2-1,0-1,0 0,2-1,0-2,3 2,8 5,0-1,2-2,0-1,1-2,0-1,1-2,1-1,-1-2,1-2,1-2,14 0,12-5,-40 0</inkml:trace>
</inkml:ink>
</file>

<file path=ppt/ink/ink2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5:23.9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932 786,'0'519,"29"-257,-29-251</inkml:trace>
  <inkml:trace contextRef="#ctx0" brushRef="#br0" timeOffset="1415.657">10330 560,'5'6,"-2"2,1-1,-1 0,0 1,0 0,-1 0,0 0,0 0,-1 0,0 0,0 0,-1 0,0 0,-2 6,3 2,-2 436,14-345,-9-92,-1 0,0 1,-2-1,0 1,0-1,-1 1,-1-1,-1 1,-3 13,-4-4,7-21,0 0,1 0,-1 0,1 1,-1-1,2 1,-1-1,0 1,1-1,0 1,0-1,0 1,0 0,1-1,0 1,0-1,5 9</inkml:trace>
  <inkml:trace contextRef="#ctx0" brushRef="#br0" timeOffset="2967.774">339 1180,'598'-27,"-73"-3,1253 31,-1250-18,331-5,-402 2,29 20,-176 2,648-2,-595-27,493 27,-507 27,-91-15,-64 3,1-8,26-10,-19 1,44-26,108-2,42 32,-94 26,-290-28</inkml:trace>
  <inkml:trace contextRef="#ctx0" brushRef="#br0" timeOffset="3267.831">10781 560,'-81'62,"-42"30,-19 10,1-9,9-14,13-12,17-12,17-6,12-7,10-5,5 1,9-2,2-2,10-7</inkml:trace>
  <inkml:trace contextRef="#ctx0" brushRef="#br0" timeOffset="4099.942">1666 532,'-48'43,"-45"43,-20 16,-7 6,4-6,7-11,3-11,4-10,6-8,10-8,5-5,6-5,6-6,6-4,9-4,13-1,9-6,10-7</inkml:trace>
  <inkml:trace contextRef="#ctx0" brushRef="#br0" timeOffset="6387.659">2484 249,'-5'39,"-1"31,0 9,1-5,2-9,5-16,3-12,1-7,-1-4,-2-1,0-1,-2-4</inkml:trace>
  <inkml:trace contextRef="#ctx0" brushRef="#br0" timeOffset="6950.607">2371 362,'39'-39,"2"2,2 2,1 1,1 3,2 1,1 2,1 3,18-5,62-1,-124 30,0 1,0 0,0 0,0 0,0 1,0 0,0 0,0 0,0 0,0 1,-1 0,1 0,-1 0,1 1,-1-1,0 1,0 0,0 1,0-1,0 0,-1 1,1 0,-1 0,1 1,-3 2,1 0,-1 0,0 1,-1-1,1 0,-1 0,-1 0,1 1,-1-1,-1 0,1 0,-1 0,-1 0,1-1,-1 1,0-1,0 1,-1-1,0 0,0 0,-1 0,1-1,-1 0,0 0,-1 0,1 0,-1-1,-3 2,-11 13,-1-1,-1-1,0-1,-2-1,1-1,-2-1,0-1,0-1,-1-1,0-2,-1 0,0-2,0-1,25-4,0 0,0 0,0-1,0 1,0 0,0-1,0 0,0 1,0-1,0 0,0 0,0 0,0 0,0-1,0 1,0 0,0-1,0 0,0 1,0-1,0 0,1 0,-1 0,0 0,0 0,1-1,-1 1,1 0,-1-1,1 1,0-1,-1 1,1-1,0 0,0 0,0 1,0-1,0 0,1 0,-1 0,1 0,-1 0,1 0,0 0,-1 0,1 0,0 0,0 0,1 0,-1 0,1-2,8-15,2 1</inkml:trace>
  <inkml:trace contextRef="#ctx0" brushRef="#br0" timeOffset="7751.702">3020 673,'42'-30,"-1"-1,-2-1,-2-3,-1-1,2-6,-35 40,1 0,-1-1,0 0,-1 0,1 0,0 0,-1 0,0-1,1 1,-1 0,-1-1,1 0,0 0,-1 1,0-1,0 0,0 0,-1 0,1 0,-1 0,0 0,0 0,0 0,0 0,-1 0,0 0,0 0,0 0,0 0,0 0,-1 0,0 1,0-1,0 1,0-1,-1 0,-2 1,1 0,-1 0,1 0,-1 1,0 0,0 0,0 0,0 1,-1 0,1 0,0 0,-1 0,1 1,0 0,-1 0,1 0,0 1,-1 0,1 0,0 0,0 1,0-1,0 1,0 1,-4 1,-110 80,113-79,0-1,-1 1,2 0,-1 1,1-1,-1 1,1 0,1 1,0-1,-1 1,2-1,-1 1,1 1,0-1,1 0,0 1,0-1,0 1,1 0,0-1,1 1,-1 0,1 0,1-1,0 1,0 0,0 0,1-1,0 1,1-1,0 0,2 4,3-3,1-1,0 0,1-1,0 0,0 0,0-1,1-1,-1 1,1-2,0 1,0-2,1 1,-1-2,0 1,1-1,-1-1,1 0,-1-1,1 0,7-3,3 4,6-2,-1-1,0-1,0-1,0-1,-1-2,0-1,0-1,-1-1,-1-1,9-6,-24 13,-1-1,0-1,-1 1,1-1,-1 0,-1-1,1 0,-2 0,1 0,-1-1,0 0,0 0,-1 0,0 0,-1-1,0 1,-1-1,0 0,0-3,9-26,-7 30,-1-1,0 1,-1-1,0 0,0 0,-1 0,0 0,-1 0,0 0,-1 0,-1-9,1 17,1 1,-1-1,0 1,0 0,0 0,0-1,0 1,0 0,0 0,0 0,0 0,0 0,0 0,-1 0,1 1,0-1,-1 0,1 1,-1-1,1 1,-1-1,1 1,-1 0,1 0,-1-1,1 1,-1 0,1 0,-1 1,1-1,-1 0,1 0,-1 1,1-1,-1 1,1-1,0 1,-1 0,1 0,0-1,-1 1,1 0,0 0,0 0,0 0,0 0,0 1,0-1,0 0,0 0,0 1,1-1,-1 1,1-1,-1 0,1 1,-1-1,1 1,0-1,-1 1,1-1,0 1,0-1,0 2,0 1,1-1,-1 0,0 0,1 0,-1 0,1 0,0 0,0 0,0 0,1 0,-1 0,1 0,-1-1,1 1,0-1,0 1,0-1,0 0,1 1,-1-1,0 0,1-1,0 1,-1 0,1-1,0 1,0-1,0 0,2 1,93 19,-94-20,-1-1,0 1,0-1,0 1,-1-1,1 1,0 0,0 0,-1 1,1-1,-1 0,1 1,-1 0,1-1,-1 1,0 0,0 0,0 0,0 1,0-1,-1 0,1 1,-1-1,1 1,-1-1,0 1,0 0,0 0,0-1,-1 1,1 0,-1 0,0 0,1 0,-1 0,-1 0,1-1,0 1,-1 2,-33 108,21-89,-16 61,49-56,-4-22</inkml:trace>
  <inkml:trace contextRef="#ctx0" brushRef="#br0" timeOffset="8000.355">4121 503,'-14'34,"-1"10,3-1</inkml:trace>
  <inkml:trace contextRef="#ctx0" brushRef="#br0" timeOffset="8235.678">4121 136,'0'0</inkml:trace>
  <inkml:trace contextRef="#ctx0" brushRef="#br0" timeOffset="8405.692">4375 419,'0'121,"0"-117,1-1,-1 0,1 0,-1 0,1 0,0 0,0 0,1 0,-1-1,0 1,1 0,0-1,-1 1,1-1,0 1,1-1,-1 0,0 0,1 0,-1 0,1 0,-1-1,1 1,0-1,0 0,0 1,-1-1,1-1,0 1,1 0,-1-1,0 1,0-1,0 0,0 0,3-1,2-2,0 0,0-1,0 0,0 0,-1-1,0 0,0 0,0-1,-1 1,0-2,0 1,0-1,-1 0,0 0,0 0,-1-1,0 1,0-1,-1 0,0-1,0 1,0-6,-1 9,0 1,-1 0,1-1,-1 0,-1 1,1-1,0 1,-1-1,0 0,0 1,-1-1,1 0,-1 1,0-1,0 1,-1-1,1 1,-1 0,0-1,0 1,0 0,-1 0,1 0,-1 1,0-1,0 1,-1-1,1 1,-1 0,1 0,-1 0,0 1,0 0,0-1,0 1,-1 1,1-1,0 1,-1-1,0 1,1 0,-1 1,1-1,-1 1,0 0,1 0,-1 1,0-1,1 1,-1 0,-43 20,29-10</inkml:trace>
  <inkml:trace contextRef="#ctx0" brushRef="#br0" timeOffset="8970.67">4855 362,'-10'4,"-1"0,1 0,0 1,1 0,-1 1,1 0,0 1,1 0,0 0,0 1,0 0,1 0,0 1,0 0,1 0,1 0,-1 1,2 0,-1 0,1 0,-2 9,4-13,1-1,0 0,0 1,0-1,1 1,0-1,0 1,0-1,1 1,0-1,0 1,0-1,0 0,1 1,0-1,0 0,1 0,-1 0,1-1,0 1,0-1,1 1,-1-1,1 0,0 0,0-1,0 1,1-1,-1 0,1 0,0 0,0-1,0 0,0 0,0 0,0 0,1-1,-1 0,6 1,9-5,0 0,-1-1,1-1,-1-1,0 0,0-2,-1 0,0-1,0-1,-1-1,0 0,-1-1,-1-1,1-1,-2 0,0 0,1-5,10-7,-2-1,-1-1,-1-1,-1 0,-2-2,-1 0,12-33,-26 56,0 1,0-1,-1 0,0 0,0 0,-1 0,0 0,-1 0,1 0,-2-1,1 1,-1 0,0 0,-1 0,0 0,0 0,-1 1,0-1,0 0,-1 1,0 0,0 0,0 0,-1 1,0-1,-1 1,1 0,-1 1,0-1,-1 1,1 0,-1 1,0 0,0 0,-1 0,1 1,-1 0,0 0,1 1,-1 0,0 0,0 1,-4 0,2 2,0 0,-1 0,1 1,0 1,0 0,1 0,-1 1,1 0,-1 1,1 0,0 0,1 1,0 0,-1 0,2 1,-1 0,1 1,0-1,1 1,0 1,0-1,1 1,0 0,0 0,1 1,0 0,-2 5,0 1,1-1,1 1,0 0,1 1,1-1,0 1,1-1,1 1,1-1,0 1,1-1,1 0,0 1,2-1,-1-1,6 2,0 0,0-1,2 0,0-1,1-1,0 0,1 0,0-1,1-1,1-1,0 0,0-1,1-1,1 0,-1-1,1-1,11 2,141 16,-135-25</inkml:trace>
  <inkml:trace contextRef="#ctx0" brushRef="#br0" timeOffset="9706.242">6577 136,'-34'56,"3"1,3 1,2 1,-10 38,33-91,1 1,0-1,1 1,0 0,0-1,0 1,1 0,0 0,0 0,0-1,1 1,0 0,1 0,-1-1,1 1,0-1,1 1,0-1,0 0,0 0,1 0,0-1,0 1,0-1,1 0,-1 0,1 0,1-1,-1 0,0 0,1 0,5 2,-4-1,0 0,1-1,-1 0,1 0,0-1,0 0,1 0,-1-1,1 0,-1-1,1 1,-1-2,1 1,0-1,-1-1,1 1,0-1,-1-1,1 0,-1 0,0-1,1 0,2-1,2-8</inkml:trace>
  <inkml:trace contextRef="#ctx0" brushRef="#br0" timeOffset="10152.6">6124 136,'51'-23,"0"3,1 1,0 3,2 3,0 1,29-1,-71 14,0 0,0 0,0 1,-1 0,1 1,-1 0,0 1,0 1,0-1,0 2,-1 0,0 0,0 0,-1 1,1 1,-1 0,-1 0,0 1,0 0,-1 0,0 0,2 5,-3-7,1-1,-1 0,1 0,0 0,1-1,-1-1,1 1,0-1,0 0,0-1,1 0,-1 0,1-1,-1 0,1 0,0-1,0-1,0 1,0-1,0-1,0 1,0-2,-1 1,1-1,0 0,-1-1,1 0,-1-1,0 1,0-2,4-2,95-72,-89 65</inkml:trace>
  <inkml:trace contextRef="#ctx0" brushRef="#br0" timeOffset="10818.054">7282 362,'-214'282,"354"-427,-13 19,-127 127,1-1,-1 1,0 0,0-1,0 1,1-1,-1 0,0 1,0-1,1 1,-1-1,0 1,1-1,-1 0,1 1,-1-1,0 0,1 1,-1-1,1 0,-1 1,1-1,-1 0,1 0,-1 0,1 0,-1 1,1-1,-1 0,1 0,-1 0,1 0,0 0,-1 0,1 0,-1-1,1 1,-1 0,1 0,-1 0,1 0,-1-1,1 1,-1 0,1 0,-1-1,0 1,1 0,-1-1,1 1,-1-1,0 1,1 0,-1-1,0 1,1-1,-4 7,1 0,0 1,0-1,0 1,1 0,0-1,1 1,-1 0,1-1,1 1,-1 0,1 0,0-1,1 1,-1-1,1 1,1-1,-1 0,1 0,0 0,1 0,-1 0,1-1,0 1,0-1,1 0,0 0,0-1,0 1,0-1,6 3,-5-4,0-1,1 0,0 0,-1 0,1-1,0 0,0-1,0 1,0-1,0 0,-1-1,1 0,0 0,0 0,0-1,-1 0,1 0,-1-1,0 0,1 0,-1 0,0-1,-1 0,1 0,-1 0,0-1,0 0,0 0,-1 0,1 0,-1-1,2-5,1 3,-1 0,0-1,0 0,-1 0,-1 0,1-1,-2 1,1-1,-1 0,0 0,-1-1,-1 1,1 0,-2-1,6-44,0 30</inkml:trace>
  <inkml:trace contextRef="#ctx0" brushRef="#br1" timeOffset="53715.753">593 2281,'50'68,"-49"-68,-1 0,0-1,0 1,0 0,0 0,0-1,0 1,0 0,0-1,1 1,-1 0,0 0,0-1,0 1,0 0,1 0,-1 0,0-1,0 1,1 0,-1 0,0 0,0 0,1-1,-1 1,0 0,1 0,-1 0,0 0,1 0,-1 0,0 0,0 0,1 0,-1 0,0 0,1 0,-1 0,-17-34,16 33,0-1,0 0,1 0,-1 0,0 0,0 0,1-1,-1 1,1 0,0 0,0 0,0 0,0 0,0-1,0 1,0 0,1 0,-1 0,1 0,0 0,-1 0,1 0,0 0,0 0,0 0,1 0,-1 1,0-1,1 0,-1 1,1-1,-1 1,1-1,0 1,0 0,-1 0,1 0,1-1,0 1,-1-1,0 1,1-1,-1 0,0 1,0-1,-1 0,1 0,0-1,-1 1,1 0,-1 0,1-1,-1 1,0-1,0 1,0-1,-1 0,1 1,0-1,-1 0,0 1,0-1,0 0,0 0,-2-3,0 1,-1-1,0 1,0-1,0 1,-1 0,1 1,-1-1,0 0,-1 1,1 0,-1 0,0 1,0-1,0 1,0 0,0 0,-1 0,0 1,1 0,-1 0,-1 1,-13-4</inkml:trace>
  <inkml:trace contextRef="#ctx0" brushRef="#br1" timeOffset="54118.748">282 1858,'155'23,"-124"-17,0 1,-1 2,0 1,-1 1,25 13,-52-21,0-1,0 0,1 0,-1 0,1-1,0 1,-1-1,1 1,0-1,0 0,0 0,0 0,0-1,0 1,0-1,0 1,0-1,0 0,1 0,-1-1,0 1,0 0,0-1,0 0,0 0,0 0,0 0,-1 0,1-1,0 1,0-1,-1 0,1 0,-1 0,0 0,1 0,-1 0,0 0,0-1,-1 1,1-1,0 0,-1 1,0-1,1 0,-1 0,0-3,-24-80,12 70</inkml:trace>
  <inkml:trace contextRef="#ctx0" brushRef="#br1" timeOffset="54387.772">481 2055,'4'-38,"3"-23,-1-5,-2 3,0 8,-2 9,-1 7,0 10</inkml:trace>
  <inkml:trace contextRef="#ctx0" brushRef="#br1" timeOffset="54682.841">1 1660,'95'-57,"2"4,54-19,-139 65,1 0,1 1,-1 1,1 0,0 1,0 0,0 1,1 1,-1 0,1 1,-1 0,1 1,0 1,-1 1,1 0,-1 0,0 2,0 0,6 2,1 9,-1 1,-1 1,0 0,-2 2,0 0,-1 0,0 2,-2 0,-1 1,0 0,8 23,-4-11,-4-5</inkml:trace>
</inkml:ink>
</file>

<file path=ppt/ink/ink2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6:16.2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0 839,'41'35,"2"-3,1-1,2-2,0-2,2-2,1-3,41 14,-77-32,-1 0,0 0,1-2,0 1,-1-1,1-1,0 0,0-1,0-1,0 0,0 0,0-1,-1-1,1 0,-1-1,1 0,-1-1,-1-1,1 1,-1-2,0 0,0 0,-1-1,9-8,70-90,-82 89</inkml:trace>
  <inkml:trace contextRef="#ctx0" brushRef="#br0" timeOffset="816.659">762 811,'-15'-34,"-2"1,0 1,-3 1,0 0,-2 2,-4-3,22 27,0-1,0 1,-1 1,1-1,-1 1,0 0,-1 0,1 0,-1 1,1 0,-1 0,0 0,0 1,0 0,0 0,-1 0,1 1,-1 0,1 0,-1 1,1 0,-1 0,-6 1,12-1,0 1,-1-1,1 1,-1 0,1-1,0 1,0 0,-1 0,1 0,0 0,0 0,0 0,0 0,0 0,0 1,1-1,-1 0,0 0,0 1,1-1,-1 1,1-1,-1 0,1 1,0-1,0 1,0-1,-1 1,1-1,0 1,1-1,-1 1,0-1,0 1,1-1,-1 1,1-1,-1 0,1 1,0-1,-1 0,1 1,0-1,1 1,46 52,-42-50,0 1,1-1,0 0,0-1,0 0,1 0,-1 0,1-1,-1 0,1-1,0 0,0 0,0 0,-1-1,1 0,0-1,0 0,0 0,-1 0,1-1,0 0,-1-1,0 0,1 0,3-3,-8 3,-1 0,1-1,-1 1,0-1,0 1,0-1,0 0,0 0,-1 0,0 0,0 0,0 0,0 0,-1 0,1-1,-1 1,0 0,-1 0,1 0,-1-1,1 1,-1 0,0 0,-1 0,1 0,-2-1,-58-95,-77-39,165 155,-25-13,0-1,0 0,1 0,-1 0,0-1,1 1,-1 0,1-1,-1 0,1 1,0-1,0 0,0 0,-1-1,1 1,0-1,0 1,0-1,0 0,0 0,0 0,0 0,0-1,0 1,0-1,0 0,0 0,-1 0,1 0,0 0,0-1,-1 1,1-1,-1 0,0 1,1-1,-1 0,0-1,0 1,0 0,-1 0,1-1,0 1,0-4,0 1,0-1,-1 1,0-1,-1 0,1 1,-1-1,0 0,0 1,-1-1,0 0,0 1,0-1,0 0,-1 1,0 0,0-1,-1 1,0 0,0 0,0 0,-3-3,-87-93,79 87,8 7,-1 1,0 0,0 1,0 0,0 0,-1 0,1 1,-1 0,-1 0,1 1,0 0,-1 1,1-1,-1 2,0-1,-7 1,14 1,1 0,0 1,0-1,0 1,-1-1,1 1,0-1,0 1,0 0,0-1,0 1,0 0,0 0,0 0,1 0,-1 0,0 0,0 0,1 0,-1 0,1 0,-1 0,1 1,-1-1,1 0,0 0,-1 0,1 1,0-1,0 0,0 1,0-1,0 0,0 0,0 1,1-1,-1 0,0 0,1 0,-1 1,1-1,-1 0,27 50,-21-44,1-1,0 0,1 0,-1 0,1-1,0 0,1-1,-1 0,1 0,0-1,-1 0,2 0,-1-1,4 0,13 2</inkml:trace>
</inkml:ink>
</file>

<file path=ppt/ink/ink2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6:15.0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63 675,'-8'12,"0"-1,1 1,1 1,0-1,1 1,0 0,1 0,0 1,1-1,0 1,2 0,-1-1,2 1,0 0,0 0,1 0,1 0,0-1,1 1,1-1,0 1,2 3,-3-11,0-1,0-1,0 1,1 0,-1-1,1 1,0-1,0 0,1-1,-1 1,1-1,0 0,-1 0,2 0,-1-1,0 1,0-1,1 0,-1-1,1 0,0 1,-1-2,1 1,0-1,-1 0,1 0,0 0,0-1,-1 0,1 0,-1 0,5-3,1-5,0 0,-1-1,0 0,-1-1,0 0,-1-1,0 0,-1 0,0 0,1-7,-2 7,0 0,0 0,2 0,-1 1,1 0,1 1,0 0,0 0,1 1,1 0,1-1,-9 8,1-1,-1 1,1 0,0 0,0 0,0 0,0 1,0 0,0 0,0 0,0 0,1 0,-1 1,0 0,0 0,1 0,-1 0,0 1,0 0,1 0,-1 0,0 0,0 0,0 1,0 0,0 0,-1 0,1 0,-1 1,1-1,-1 1,0 0,2 2,4 7,1 1,-2 0,0 0,0 1,-1 0,-1 0,0 1,-1 0,2 12,0 30,-6-32</inkml:trace>
  <inkml:trace contextRef="#ctx0" brushRef="#br0" timeOffset="288.287">486 533,'24'10,"13"3,0-6,-6-3</inkml:trace>
  <inkml:trace contextRef="#ctx0" brushRef="#br0" timeOffset="532.548">92 420,'0'0</inkml:trace>
  <inkml:trace contextRef="#ctx0" brushRef="#br0" timeOffset="868.318">713 420,'-193'-148,"159"115,33 33,1-1,-1 1,1-1,0 1,-1-1,1 0,0 1,0-1,-1 1,1-1,0 0,0 1,0-1,0 0,0 1,0-1,0 1,0-1,0 0,0 1,0-1,0 0,0 1,1-1,-1 0,0 1,0-1,1 1,-1-1,0 1,1-1,-1 1,1-1,-1 1,1-1,-1 1,1-1,-1 1,1 0,-1-1,1 1,-1 0,1-1,0 1,-1 0,1 0,-1 0,1-1,0 1,-1 0,1 0,0 0,-1 0,1 0,0 0,-1 0,1 1,0-1,-1 0,1 0,0 1,97-25,-95 23,0-1,0 1,-1-1,1 0,-1 1,1-1,-1 0,0-1,0 1,0 0,0 0,0-1,0 1,-1-1,1 0,-1 0,1 1,-1-1,0 0,-1 0,1 0,0 0,-1 0,1 0,-1 0,0 0,0 0,0 0,-1 0,1-1,-1 1,0 0,-2-4,0 0,-1 0,0 0,0 1,-1-1,0 1,0 1,0-1,-1 1,0-1,0 1,0 1,0 0,-1-1,0 2,0-1,0 1,-3-1,-10-3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27:42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73 189,'-10'-10,"-27"-22,37 31,-1 1,0 0,0 0,0 0,0 0,0 0,0 0,0 0,1 0,-1 1,0-1,0 0,0 0,0 1,0-1,1 0,-1 1,0-1,0 1,1-1,-1 1,0 0,1-1,-1 1,0 0,1-1,-1 1,1 0,-1 0,1-1,0 1,-1 0,1 0,0 0,-1 0,1 0,0-1,0 1,0 0,0 0,0 0,0 0,0 0,0 0,0 0,0-1,1 1,-1 0,0 0,1 0,-1 0,29 229,-13-157,30 213,-61-185,12-99,1-5</inkml:trace>
  <inkml:trace contextRef="#ctx0" brushRef="#br0" timeOffset="589.688">750 214,'1'-1,"0"-1,0 1,0 0,0-1,-1 1,1-1,0 1,-1-1,1 0,-1 1,0-1,1 1,-1-1,0 0,0 1,0-1,0 0,-1 1,1-1,0 0,-1 1,1-1,-1 1,1-1,-1 1,0-1,1 1,-1-1,0 1,0 0,0-1,0 1,-1 0,1 0,0 0,0 0,-1 0,1 0,-9-5,0 1,1 0,-2 0,1 1,0 1,-1 0,0 0,1 1,-1 0,0 1,0 0,0 1,0 0,0 1,0 0,0 1,0 0,0 1,0 0,1 0,0 1,0 1,0-1,0 2,1 0,-1 0,1 0,1 1,-1 0,2 1,-1 0,1 0,0 1,0 0,1 0,0 0,1 1,0 0,0 1,3-6,-1 0,1 0,0 0,1 1,-1-1,1 0,0 1,1-1,-1 0,1 1,0-1,0 1,1-1,0 0,0 1,0-1,0 0,1 1,0-1,0 0,0 0,1-1,0 1,0 0,0-1,0 0,1 1,0-1,-1-1,1 1,1 0,-1-1,0 0,1 0,0-1,0 1,0-1,0 0,0 0,0 0,0-1,1 0,-1 0,0 0,1-1,-1 0,3 0,10-5,1 0,-1-2,0 0,0-1,-1-1,0 0,-1-2,0 0,0 0,-1-1,-1-1,0-1,-1 0,0-1,-1 0,1-4,0 5,86-123,-135 295,19-93,4 0,2 1,3 1,3-1,3 1,2 4,25-16,-15-50</inkml:trace>
  <inkml:trace contextRef="#ctx0" brushRef="#br0" timeOffset="812.286">1259 577,'0'4,"-5"1,0 5,-1 3,6 1,3-3</inkml:trace>
  <inkml:trace contextRef="#ctx0" brushRef="#br0" timeOffset="1558.85">1428 189,'1'-6,"0"0,0-1,1 1,0 0,0 0,0 0,1 0,0 0,0 0,1 1,0 0,0 0,0 0,0 0,1 0,0 1,0 0,0 0,0 0,0 1,1-1,0 1,0 1,0-1,0 1,163-52,-56 44,-110 10,0 0,-1 0,1 0,0 0,0 0,-1 1,1-1,0 1,0 0,-1 0,1 0,-1 0,1 0,-1 1,1-1,-1 1,0-1,0 1,1 0,-1 0,-1 0,1 0,0 0,0 1,-1-1,1 0,-1 1,0-1,0 1,0 0,0-1,0 1,0 0,-1-1,0 1,1 0,-1 0,0 1,-63 113,40-86,-26 35,35-50,0 0,2 0,0 1,0 1,2 0,0 1,1 0,1 0,1 1,1 0,0 0,1 1,1 6,4-22,0 0,0 0,0 0,1-1,0 1,0 0,0 0,1-1,0 1,0-1,0 1,0-1,1 0,-1 1,1-1,0-1,0 1,1 0,-1-1,1 0,0 1,-1-2,2 1,-1 0,0-1,0 0,1 1,-1-2,1 1,0-1,-1 1,1-1,0-1,0 1,0-1,1 1,12 0,-1-1,1 0,0-1,-1-1,1 0,-1-2,1 0,-1-1,9-4,55-39,-70 33</inkml:trace>
  <inkml:trace contextRef="#ctx0" brushRef="#br0" timeOffset="2367.24">2444 504,'4'0,"1"4,1 6,-2 5,-5 4,-7 3,-2 1,-3 6,-4 2,-3-1,2 0,0-2,-1-2,-2 0,4-6</inkml:trace>
</inkml:ink>
</file>

<file path=ppt/ink/ink2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6:30.11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650 368,'0'0,"-1"1,1-1,0 1,0-1,-1 1,1-1,0 0,-1 1,1-1,0 1,-1-1,1 0,-1 1,1-1,0 0,-1 1,1-1,-1 0,1 0,-1 0,1 1,-1-1,1 0,-1 0,1 0,-1 0,0 0,1 0,-1 0,1 0,-1 0,1 0,-1 0,1 0,-1-1,1 1,-1 0,1 0,-1 0,1-1,-1 1,1 0,0-1,-1 1,1 0,37 248,3 37,-12-36,-28 9,0-256,0 0,0 0,0 0,0 0,1 0,-1 0,1-1,-1 1,1 0,0 0,0 0,-1-1,1 1,1 0,-1-1,0 1,0-1,1 1,-1-1,0 0,1 1,-1-1,1 0,0 0,-1 0,1 0,0 0,0-1,0 1,0 0,-1-1,1 1,0-1,0 0,0 0,0 0,0 0,0 0,0 0,0 0,0-1,20-2</inkml:trace>
  <inkml:trace contextRef="#ctx0" brushRef="#br0" timeOffset="1114.599">8918 1,'-12'84,"3"0,4 1,3 8,30 251,-16-28,6 36,-18-329</inkml:trace>
  <inkml:trace contextRef="#ctx0" brushRef="#br0" timeOffset="2163.976">0 1215,'59'-27,"1"2,1 3,1 3,1 3,1 2,0 3,0 3,1 3,0 3,-1 2,1 3,0 3,764 74,-64-48,502-50,-141-5,191-11,-166 12,-436-13,-492 22,483-13,-645 25,134 14,-152-6,0-1,1-2,0-2,24-3,-56 1</inkml:trace>
  <inkml:trace contextRef="#ctx0" brushRef="#br0" timeOffset="2429.397">9455 706,'-48'38,"-54"42,-25 17,-4 1,5-1,15-8,12-4,12-8,8-7,7-10,6-6,10-3,4-5,7-1,1-3,3-4,5-3,7-9</inkml:trace>
  <inkml:trace contextRef="#ctx0" brushRef="#br0" timeOffset="3211.892">1299 735,'-217'176,"-465"351,422-338,257-187,0-1,0 1,0 0,1 0,-1 0,0 0,1 0,-1 0,1 1,0-1,0 1,0 0,0-1,0 1,1 0,-1 0,1 0,0 1,0-1,0 0,0 0,0 1,1-1,0 0,-1 1,1-1,0 0,1 1,-1 0,11 6</inkml:trace>
  <inkml:trace contextRef="#ctx0" brushRef="#br0" timeOffset="3998.056">4601 1525,'-60'67,"3"2,3 2,-13 29,24-37,-10 40,51-98,1-1,0 0,0 0,1 0,-1 0,1 1,0-1,0 0,0 0,1 0,-1 1,1-1,0 0,1 0,-1 0,1 0,-1 0,1 0,0-1,0 1,1-1,-1 1,1-1,0 0,2 3,2-1,0 0,0 0,0-1,1 1,0-2,0 1,0-1,0 0,0-1,0 0,1 0,-1-1,1 0,-1-1,1 1,0-2,-1 1,7-2,154-42,-159 41,13-7,-4 0</inkml:trace>
  <inkml:trace contextRef="#ctx0" brushRef="#br0" timeOffset="4498.932">4234 1638,'1'-15,"0"-1,2 1,-1-1,2 1,0 0,1 0,1 1,0 0,1 0,0 0,1 1,1 0,0 0,1 1,0 0,1 1,0 0,0 0,2 2,-1-1,8-3,-16 9,-1 1,1-1,0 1,0 0,0 0,1 1,-1-1,0 1,1 0,0 0,0 1,-1-1,1 1,0 0,0 0,0 1,0-1,0 1,0 0,0 1,0-1,0 1,0 0,0 0,0 0,0 1,-1 0,1 0,-1 0,1 0,-1 1,0 0,3 2,43 42,-40-36,1 1,0-2,1 0,0 0,1-1,0 0,0-2,0 1,1-1,1-1,6 2,5-4,0 0,0-2,0-1,0-1,0-1,-1-2,1 0,0-2,-1 0,0-2,6-3,35-17,-54 23</inkml:trace>
  <inkml:trace contextRef="#ctx0" brushRef="#br0" timeOffset="5083.519">5307 2005,'-24'24,"-6"4,1 2,2 1,1 1,-10 17,36-49,1 1,-1-1,0 1,0-1,1 1,-1-1,0 0,1 1,-1-1,0 1,1-1,-1 0,1 1,-1-1,0 0,1 1,-1-1,1 0,-1 0,1 0,-1 1,1-1,-1 0,1 0,-1 0,1 0,0 0,-1 0,1 0,-1 0,1 0,-1 0,1 0,-1 0,1-1,-1 1,1 0,-1 0,1 0,-1-1,1 1,-1 0,0-1,1 1,-1 0,1-1,-1 1,0 0,1-1,-1 1,0-1,1 1,-1-1,0 1,0-1,0 1,1-1,-1 1,0-1,0 1,0-1,0 1,0-1,0 1,0-1,222-195,-214 188,-7 6,0 1,0-1,0 1,0-1,0 1,0 0,0-1,0 1,0 0,1 0,-1 0,0 0,1 0,-1 0,1 0,0 0,-1 0,1 1,-1-1,1 1,0-1,0 1,-1 0,1 0,0 0,0 0,-1 0,1 0,0 0,-1 0,1 1,0-1,0 0,-1 1,1 0,-1-1,1 1,-1 0,1 0,-1 0,1 0,-1 0,0 0,1 0,-1 1,0 0,33 52,-32-48,0 0,0 0,1 0,-1 0,1-1,1 1,-1-1,1 0,0 0,0 0,0 0,1-1,-1 1,1-1,0-1,1 1,-1-1,1 1,-1-1,1-1,0 1,0-1,0 0,0-1,0 0,1 1,-1-2,0 1,1-1,5 0,-4-4,0 0,0 0,-1-1,1 0,-1-1,-1 1,1-1,-1 0,0-1,0 0,-1 0,0 0,0 0,0-1,-1 0,0 0,-1 0,0 0,0-1,-1 1,0-1,0 1,-1-1,0 0,-1 0,0 0,0 0,-1 1,0-1,-1 0,2-6,1 1,0-1,0 0,2 1,0 0,0-1,1 1,4-7,2 3</inkml:trace>
</inkml:ink>
</file>

<file path=ppt/ink/ink2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1:51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6859 605,'0'227,"0"-224,-1 0,1 0,0 0,0 0,0 1,0-1,1 0,-1 0,1 0,0 1,0-1,0 0,0 0,0-1,1 1,-1 0,1 0,0-1,0 1,0 0,0-1,0 0,1 0,-1 0,1 0,-1 0,1 0,0 0,0-1,0 1,0-1,0 0,0 0,0 0,0-1,0 1,0-1,0 1,1-1,-1 0,0 0,0-1,0 1,1 0,-1-1,6-7,0 0,-1 0,0 0,-1-1,0 0,0-1,-1 1,0-1,-1-1,0 1,-1-1,0 0,0 0,-1 0,-1 0,0-1,0 1,-1-3,2 4,-1 1,0-1,0 0,-1 1,0-1,-1 0,0 0,-1 1,0-1,0 0,-1 0,0 1,-1-1,0 1,0 0,-1 0,0 0,-1 1,0-1,0 1,-1 0,0 0,-1 1,1 0,-1 0,-1 0,1 1,-3-1,5 6,1 0,-1 0,1 1,-1 0,0 0,1 0,-1 1,0-1,1 1,-1 0,1 0,0 1,-1-1,1 1,0 0,0 0,0 1,0-1,0 1,0 0,1 0,-1 0,1 0,0 1,0-1,0 1,1 0,-1 0,1 0,0 0,0 0,0 1,1-1,-1 0,1 1,0-1,1 1,-1-1,1 1,-1 0,2-1,-1 1,0 0,2 4,0-5,1 1,0-1,0 0,1 0,-1 0,1-1,0 1,0-1,0 0,1 0,-1 0,1 0,-1-1,1 0,0 0,0 0,0-1,0 1,0-1,0 0,0-1,0 1,1-1,-1 0,0 0,0-1,0 0,1 0,-1 0,0 0,0-1,0 0,-1 0,5-2,24-11,-1-2,-1-2,-1-1,0-1,-2-1,0-1,-1-2,-2-1,14-18,-28 32,6-4,-1-2,0 0,-1 0,-2-1,1-1,-2-1,-1 1,-1-2,0 1,-2-2,0 1,-2-1,0 0,-2 0,0-1,-2 1,0-1,-30 338,25-81,10 1,13 15,8 266,-28-506,1 7,0 0,-1 0,0 0,-2 0,0 0,0 0,-1-1,-2 1,1-1,-2 0,0 0,-6 11,10-24,-1 1,0-1,0 0,1 0,-1 0,0 0,0-1,-1 1,1-1,0 0,-1 0,1 0,0 0,-1 0,1-1,-1 0,1 1,-1-1,1-1,-1 1,1 0,-1-1,1 0,0 0,-1 0,1 0,0 0,0-1,-1 1,1-1,1 0,-1 0,0 0,0 0,1-1,-1 1,1-1,0 1,-1-1,1 0,1 0,-1 0,0 0,1 0,-1-1,1 1,0-2,-12-27,3-1,0 0,3-1,0 0,2 0,2 0,1-1,2 1,1-1,2 1,1 0,2-3,0 5,2 2,1-1,2 1,1 0,1 1,1 1,2 0,0 1,19-22,-15 23</inkml:trace>
  <inkml:trace contextRef="#ctx0" brushRef="#br0" timeOffset="643.026">9059 605,'-3'-5,"0"0,0 0,-1 0,0 0,0 0,0 1,0 0,-1 0,0 0,0 0,0 1,0 0,0 0,-1 0,1 1,-1 0,0 0,0 0,1 0,-1 1,0 0,-1 1,1-1,0 1,0 0,0 1,0-1,0 1,0 0,0 1,0 0,1 0,-1 0,0 0,1 1,0 0,-1 0,1 0,0 1,1 0,-4 3,-11 8,0 1,2 1,0 0,1 1,1 1,1 0,0 1,-9 19,22-36,-1-1,0 1,1 0,0-1,0 1,0 0,0 0,0 0,0 0,1 0,-1 0,1 0,0 0,0 0,0 0,1 0,-1 1,1-1,-1 0,1-1,0 1,0 0,0 0,1 0,-1 0,1-1,-1 1,1-1,0 1,0-1,0 0,0 0,1 0,-1 0,0 0,1 0,0 0,-1-1,1 0,0 1,0-1,-1 0,1 0,0-1,0 1,0 0,0-1,0 0,2 0,16 1,0-1,0-2,-1 0,1-1,-1-1,0-1,0 0,0-2,-1 0,0-1,0-1,-1-1,1-2,50-20,143-69,-209 99,0 1,-1-1,1 1,0 0,0 0,0 0,0 0,0 0,0 0,0 1,0 0,0-1,0 1,0 0,0 1,0-1,0 0,0 1,0 0,0-1,0 1,0 1,-1-1,1 0,0 1,0-1,-1 1,1 0,-1 0,0 0,1 0,-1 0,0 0,0 1,-1-1,1 1,0-1,-1 1,1 0,-1 0,1 1,19 78,-21-76,1 1,-1 0,1-1,1 1,-1-1,1 0,0 1,0-1,1 0,0 0,0 0,0 0,1-1,0 0,0 1,0-1,1 0,0-1,0 1,0-1,0 0,1-1,4 4,12 1</inkml:trace>
  <inkml:trace contextRef="#ctx0" brushRef="#br0" timeOffset="1378.456">10527 408,'-6'30,"1"0,1 0,2 0,1 1,1-1,2 1,1-1,6 26,-8-51,0 0,1 0,0 0,0 0,0-1,1 1,-1-1,1 1,0-1,1 0,-1 0,1 0,0 0,0-1,0 0,0 1,0-2,1 1,-1 0,1-1,0 0,0 0,0 0,0-1,0 1,0-1,0 0,1-1,-1 0,0 1,0-1,1-1,-1 1,0-1,0 0,0 0,0-1,0 0,0 1,4-3,8-5,0 0,-1-1,-1-1,1 0,-2-1,0-1,9-10,18-15,60-42,-97 78,0 0,0 1,0 0,1 0,-1 1,0-1,1 1,-1 0,1 0,-1 0,0 0,1 1,-1 0,0 0,1 0,-1 1,0-1,0 1,0 0,0 0,0 0,-1 1,1-1,-1 1,1 0,-1 0,0 0,0 0,0 1,-1-1,1 1,-1 0,0 0,2 2,33 32,-33-35,0 0,-1 0,2-1,-1 0,0 0,0 0,1 0,-1-1,1 1,-1-1,1 0,-1-1,1 1,0-1,-1 0,1 0,0 0,-1-1,1 0,0 1,-1-2,1 1,-1-1,1 1,-1-1,0 0,0-1,0 1,0-1,0 1,-1-1,1-1,2-1,11-12,-1 0,0 0,-1-2,-1 0,-1-1,1-2,-1 0,-8 13,-1 1,1 0,1 0,-1 0,1 0,1 1,-1 0,1 1,1-1,1 0,7-1</inkml:trace>
  <inkml:trace contextRef="#ctx0" brushRef="#br0" timeOffset="2111.321">12079 351,'-28'4,"1"1,0 1,0 1,0 1,1 2,1 0,-1 2,2 1,0 1,0 1,1 1,1 1,1 0,0 2,2 1,-5 6,19-19,-1 2,2-1,-1 0,1 1,0 0,1 0,0 0,0 1,1-1,0 1,0 8,2-14,0-1,-1 1,2-1,-1 1,0-1,1 0,-1 1,1-1,0 0,0 1,0-1,1 0,-1 0,1 0,0 0,0 0,0 0,0 0,0-1,0 1,1-1,-1 0,1 1,0-1,0 0,0-1,0 1,0 0,0-1,0 0,0 0,1 0,-1 0,1 0,9 1,-1-1,1 0,0-1,0 0,0-1,0 0,0-1,0-1,-1 0,1-1,-1 0,0 0,0-2,-1 1,1-2,-1 1,0-2,-1 1,0-2,1 0,20-19,-1-2,-1 0,-1-2,-2-1,12-22,-23 30,-12 20,0-1,0 1,0-1,1 1,0 0,0 0,0 0,1 1,-1-1,1 1,0 0,1 1,-1-1,-3 5,0-1,-1 1,1-1,0 1,-1 0,1 0,-1 0,1 0,-1 0,1 0,-1 0,0 1,0-1,1 0,-1 1,0-1,0 1,0-1,-1 1,1-1,0 1,0 0,-1-1,1 1,-1 0,0 0,1-1,-1 1,0 0,0 0,0 0,0-1,-1 1,1 0,0 0,-1-1,1 2,0-2,-1 69,-1-60,0 1,1 0,0-1,1 1,1 0,-1-1,2 1,-1-1,2 1,-1-1,1 0,1 1,0-2,0 1,1 0,0-1,1 0,6 8,-9-14,0-1,0 1,0-1,0 0,1 0,-1 0,1 0,-1-1,1 0,0 1,-1-1,1 0,0-1,0 1,0-1,0 0,0 0,0 0,0 0,0 0,-1-1,1 0,0 0,0 0,-1 0,1-1,0 0,-1 1,1-1,-1 0,0-1,0 1,86-93,15-126,-61 115,-26 66,-10 62,-10 91,8 107,-2-206,0 0,1 0,0 0,1-1,1 1,0-1,0-1,2 1,-1-1,9 9,-14-18,1 1,0 0,1-1,-1 1,1-1,-1 0,1 0,0 0,0-1,1 1,-1-1,0 0,1-1,-1 1,1-1,-1 1,1-1,0-1,0 1,-1-1,1 1,0-1,0-1,0 1,-1-1,1 0,0 0,-1 0,1-1,-1 1,1-1,-1 0,3-2,5-6,1 0,-1-1,-1-1,0 0,-1 0,0-1,-1 0,0-1,-1 0,-1 0,0-1,-1 0,0 0,5-10,55-173,-58 179,-2 7</inkml:trace>
  <inkml:trace contextRef="#ctx0" brushRef="#br0" timeOffset="2495.185">13434 549,'15'-10,"11"-4,0 0,-2-2,0-1,-1-1,0-1,-2-1,0 0,-1-2,-1 0,-2-2,9-13,-25 35,1 0,-1 1,0-1,0 0,0 0,0 0,0 0,-1 0,1 0,-1 0,1 0,-1 0,0 0,1 0,-1 0,0 0,0 0,-1 0,1 0,0 0,-1 0,1 0,-1 0,0 0,1 0,-1 0,0 0,0 0,0 0,-1 1,1-1,0 0,-1 1,1-1,-1 1,1 0,-1-1,0 1,0 0,1 0,-1 0,0 0,0 0,0 1,0-1,0 0,0 1,0 0,0-1,0 1,0 0,-1 0,1 0,0 0,0 1,0-1,0 0,-1 1,-17 5,1 1,0 1,0 1,1 0,0 1,1 1,0 1,1 0,0 2,1-1,-8 11,10-12,1 0,0 2,1-1,0 1,1 1,1 0,0 0,1 1,1 0,0 1,2-1,0 1,0 0,2 1,0-1,1 1,0-1,2 14,0-25,1 0,0 0,0 0,1 0,0 0,0 0,0 0,1-1,0 1,0-1,0 0,0 0,1 0,0 0,0-1,0 1,1-1,-1 0,1 0,0-1,0 0,1 1,-1-2,1 1,-1-1,1 1,0-1,0-1,0 1,0-1,1 0,14 2,1-1,-1 0,1-2,-1 0,1-2,-1 0,0-2,8-2,9-5,0-1,-1-3,0-1,-1-1,24-17,-37 19,-6 2</inkml:trace>
  <inkml:trace contextRef="#ctx0" brushRef="#br0" timeOffset="-3985.914">875 408,'-60'59,"3"2,3 3,-8 16,7-9,-234 330,217-320,71-81,1 0,-1-1,1 1,-1 0,1 0,-1 0,1 0,-1 0,0-1,1 1,-1 0,1 0,-1-1,1 1,0 0,-1-1,1 1,-1-1,1 1,0 0,-1-1,1 1,0-1,-1 1,1-1,0 1,0-1,-1 1,1-1,0 0,0 1,0-1,0 1,0-1,0 1,0-1,0 0,0 1,0-1,0 1,0-1,0 1,0-1,1 1,-1-1,0 1,0-1,1 1,-1-1,0 1,1-1,-1 1,0-1,1 1,-1 0,1-1,-1 1,1 0,-1-1,1 1,-1 0,1-1,-1 1,1 0,-1 0,1 0,-1 0,1 0,0-1,158-226,42-32,94-134,-273 376,-13 46,-7-18,45 309,34 48,-69-334,1 44,-16-76,1 0,-1-1,1 1,-1 0,0-1,0 0,0 1,0-1,0 0,0-1,0 1,0 0,-1-1,1 0,0 0,0 0,0 0,0 0,-1-1,1 1,0-1,0 0,0 0,0 0,0 0,0-1,0 1,1-1,-1 1,0-1,1 0,-1 0,1-1,-1 0,-277-188,55 53,204 129</inkml:trace>
  <inkml:trace contextRef="#ctx0" brushRef="#br0" timeOffset="-3521.008">1270 1198,'235'-379,"-222"355,35-41,-47 66,0-1,0 0,0 0,0 1,0-1,0 0,0 1,0-1,0 1,-1-1,1 1,0 0,0-1,0 1,-1 0,1 0,0-1,-1 1,1 0,-1 0,1 0,-1 0,1 0,-1 0,0 0,1 0,-1 0,0 0,0 0,0 0,0 0,0 0,0 0,0 0,0 0,0 0,0 0,0 0,-1 0,1 0,0 1,-1 83,-1-70,1 0,0-1,1 1,1 0,0-1,1 1,1-1,0 1,1-1,0 0,1 0,6 11,-7-21,0 0,0 0,0-1,1 0,-1 0,1 0,0 0,0-1,0 0,0 0,0 0,0 0,1-1,-1 0,0 0,1-1,-1 1,1-1,-1 0,1-1,-1 1,0-1,1 0,-1 0,0-1,1 0,-1 0,0 0,0 0,-1-1,1 0,0 0,-1 0,0-1,0 1,0-1,0 0,0 0,-1 0,3-5,86-142,-67 102,6 8,-14 29</inkml:trace>
  <inkml:trace contextRef="#ctx0" brushRef="#br0" timeOffset="-2785.588">2286 718,'-22'26,"1"1,2 0,0 2,2 0,1 1,2 0,-9 28,21-57,1 1,0 0,0 0,-1 0,1 0,0 0,1 1,-1-1,0 0,1 0,-1 1,1-1,0 0,0 0,0 1,0-1,0 0,0 1,0-1,1 0,-1 0,1 1,0-1,0 0,0 0,0 0,0 0,0 0,0 0,1 0,-1 0,1-1,-1 1,1 0,0-1,-1 1,1-1,0 0,0 0,0 0,0 0,0 0,1 0,-1 0,0 0,2-1,10-5,-1-1,0 0,0-1,-1-1,0 0,0-1,0 0,-1 0,-1-2,0 1,0-1,-1-1,0 1,-1-2,-1 1,0-1,0 0,-1 0,0-4,3-5,1 0,-12 39,-4 104,7-117,-1 0,1 0,0 0,0 0,1-1,-1 1,1 0,0-1,0 1,0-1,0 0,1 1,-1-1,1 0,0 0,0-1,0 1,0-1,0 1,0-1,1 0,-1 0,1-1,0 1,-1-1,1 0,0 1,3-1,3 0,1 0,-1-1,1 0,-1-1,1 0,-1-1,0 0,0 0,0-1,0 0,0-1,-1 0,1-1,-1 0,0 0,5-5,126-116,-105 90,-1-2,-2-1,-1-2,-3 0,-1-2,-2-1,19-47,-31 52,-2 0,-1-1,-2 0,-1 0,-3-1,-1 0,-2 0,-3-15,2 51,1-1,-2 1,1 0,-1-1,0 1,0 0,0 0,-1 0,1 0,-1 0,0 0,-1 0,1 1,-1-1,0 1,0 0,-1 0,1 0,-1 0,0 0,0 1,0 0,-1 0,2 3,0 1,0-1,0 1,0 0,1 0,-1 0,0 1,0-1,1 1,-1-1,0 1,1 0,0 0,-1 0,1 0,0 1,0-1,0 1,1-1,-1 1,0 0,1-1,0 1,0 0,0 0,0 0,0 0,0 0,1 0,-1 0,1 2,-1-3,-8 39,1 0,2 0,2 0,1 1,2-1,3 1,1-1,1 0,3 1,1-2,3 1,1-2,6 13,-10-28,1 0,0-1,2 0,1 0,1-2,1 1,1-1,1-1,14 14,-29-32,1-1,-1 1,1 0,-1-1,1 1,0-1,0 0,-1 1,1-1,0 0,0 0,0 0,0 0,0-1,1 1,-1 0,0-1,0 0,0 1,1-1,-1 0,0 0,-1-5</inkml:trace>
  <inkml:trace contextRef="#ctx0" brushRef="#br0" timeOffset="-2621.184">2596 492,'44'5,"42"2,12-1,-1-1,-3-2,-8 0,-9-2,-7-1,-12 0,-5 0,-13 0</inkml:trace>
  <inkml:trace contextRef="#ctx0" brushRef="#br0" timeOffset="-1986.981">3951 492,'-26'12,"1"0,0 2,1 1,1 0,0 2,1 1,1 1,-11 12,22-21,0 1,0 1,1 0,0 0,1 1,1 0,0 0,1 0,-3 8,7-16,1 0,0 0,0-1,0 1,0 0,1 0,0 0,0 0,0 0,0 0,1 0,0 0,0 0,0-1,1 1,0 0,-1-1,2 1,-1-1,0 0,1 1,0-1,0 0,0-1,1 1,-1-1,1 1,0-1,3 2,0 0,0-1,0 0,1 0,0-1,0 0,0 0,0-1,0 0,1 0,-1-1,0 0,1-1,-1 0,1 0,-1 0,1-1,-1-1,1 1,-1-2,0 1,0-1,0 0,0 0,-1-1,1 0,5-5,-3 3,-1 0,1-1,-1 0,-1-1,1 0,-2 0,1-1,-1 0,0 0,0-1,-1 0,-1 0,0 0,0-1,-1 0,0 0,-1 0,0 0,0-7,-2 12,0 0,0 1,0-1,-1 0,0 0,0 0,-1 0,0 1,0-1,0 0,0 1,-1-1,0 1,0-1,-1 1,1 0,-1 0,0 0,-1 0,1 0,-1 1,-2-2,-12-6</inkml:trace>
  <inkml:trace contextRef="#ctx0" brushRef="#br0" timeOffset="-1518.879">4093 944,'240'-297,"-235"289,0 0,1 0,1 0,-1 1,1 0,0 1,1 0,0 0,0 0,0 1,0 0,1 1,0 0,0 0,0 1,8-2,-14 6,0 0,0 0,0 1,0-1,0 1,0 0,0 0,-1 0,1 0,0 0,-1 0,0 1,0 0,1-1,-2 1,1 0,0 0,0 0,-1 0,0 0,0 0,1 0,-2 1,1-1,0 0,-1 1,1-1,-1 0,0 1,0-1,-1 1,1 1,8 35,-8-38,1 0,0 0,0 0,0 0,0 0,0 0,1 0,-1 0,0 0,1-1,-1 1,1-1,0 1,0-1,-1 1,1-1,0 0,0 0,0 0,0 0,0 0,1-1,-1 1,0-1,0 1,0-1,1 0,-1 0,0 0,0 0,1 0,-1 0,0 0,0-1,0 1,1-1,-1 0,0 0,0 0,0 0,81-48,-82 48,26-21,-15 12,1 0,-1 1,1 0,1 1,0 0,0 1,0 1,1 0,2 0,-16 6,1-1,-1 0,1 1,-1 0,1-1,0 1,-1 0,1 0,0 0,-1 0,1 0,0 0,-1 0,1 1,-1-1,1 1,0-1,-1 1,1-1,-1 1,0 0,1 0,-1 0,1 0,-1 0,0 0,0 0,0 0,0 0,0 1,0-1,0 0,0 1,0-1,0 1,-1-1,1 1,-1-1,1 1,-1-1,1 1,-1 0,-6 70,4-61,1-8,0-1,1 1,-1 0,1-1,0 1,0 0,0 0,0 0,1-1,-1 1,1 0,-1 0,1-1,0 1,0-1,0 1,0-1,1 1,-1-1,1 1,-1-1,1 0,0 0,0 0,0 0,1 1,12 5</inkml:trace>
  <inkml:trace contextRef="#ctx0" brushRef="#br0" timeOffset="-1021.167">5278 464,'-15'29,"1"0,1 1,2 0,1 1,1 0,2 1,1 0,1 5,4-34,1 1,-1-1,1 0,0 1,0-1,0 1,0-1,0 0,1 1,0-1,-1 0,1 1,0-1,1 0,-1 0,1 0,-1 0,1 0,0 0,0 0,0-1,0 1,1-1,-1 1,1-1,-1 0,1 0,0 0,0-1,0 1,0 0,0-1,0 0,1 0,-1 0,0 0,0 0,1-1,-1 0,1 1,-1-1,0 0,1-1,7-2,-1 0,0-1,1 0,-1-1,-1 0,1-1,-1 0,0 0,0-1,-1 0,0-1,0 0,-1 0,0 0,0-1,-1 0,0-1,-1 1,0-1,1-2,35-49,98-109,-139 169,1 0,-1 0,0-1,1 1,-1 0,1 0,-1 0,1 0,-1 0,1 0,0 1,0-1,-1 0,1 0,0 0,0 1,0-1,0 0,0 1,0-1,0 1,0-1,0 1,0-1,0 1,0 0,0-1,0 1,1 0,-1 0,0 0,0 0,0 0,0 0,0 0,0 1,1-1,-1 0,0 0,0 1,0-1,0 1,0-1,0 1,0 0,0-1,0 1,0 0,-1-1,1 1,0 0,0 0,-1 0,1 0,0 0,-1 0,1 0,-1 0,1 0,-1 0,0 1,2 199,-5 671,1-784,-4 1,-4-1,-3 0,-5-1,-21 61,37-137,-1-1,-1 0,0-1,0 1,-1 0,0-1,0 0,-1 0,-1-1,1 0,-1 0,-1 0,1-1,-2 0,1 0,6-6,1-1,-1 1,0-1,1 0,-1 1,1-1,-1 0,0 0,1 0,-1 0,0 0,1 0,-1 0,0-1,1 1,-1-1,1 1,-1-1,1 1,-1-1,1 0,-1 0,1 0,0 0,-1 0,1 0,0 0,0 0,0-1,0 1,0 0,0-1,0 1,0 0,1-1,-1 1,0-1,1 0,-20-64,19 64,-9-60,2 0,3 0,2-1,4 1,2-1,2 1,14-59,39-113,-47 197</inkml:trace>
  <inkml:trace contextRef="#ctx0" brushRef="#br0" timeOffset="5529.169">14704 324,'0'9,"10"9,2 0</inkml:trace>
  <inkml:trace contextRef="#ctx0" brushRef="#br0" timeOffset="5679.002">14788 605,'0'0</inkml:trace>
  <inkml:trace contextRef="#ctx0" brushRef="#br0" timeOffset="21019.086">0 1536,'5'-8,"1"-1,0 1,0 0,1 0,0 1,0 0,1 0,-1 0,2 1,-1 0,1 1,0 0,0 1,0-1,1 2,-1-1,1 1,0 1,0 0,0 0,0 1,0 0,0 1,0 0,1 0,-1 1,0 1,0 0,0 0,0 1,2 1,47 6,-1-2,1-3,0-2,1-3,11-3,41 0,235-22,84-6,-19 2,-18 0,-123 13,-70 4,140 11,-144 3,1089-2,-967-28,479 28,-546-11,16-19,-168 19,0 4,0 4,41 6,5-1,527-2,-485-35,-124 18,100-14,149 1,656 30,-549-17,-37-12,-119 7,-88 9,149 9,-241 4,262-26,107 13,-235-1,156 10,-215 5,134-30,-12 31,-90 25,-15-15,-148-6,-1-1,1-1,0-2,0 0,0-2,1-2,-1 0,-1-2,4-1,27-4,0 2,1 2,0 3,48 5,3-1,228-2,-314 0</inkml:trace>
</inkml:ink>
</file>

<file path=ppt/ink/ink2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2:37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0,'0'1,"0"-1,1 0,-2 1,1-1,0 1,0-1,0 0,0 1,0-1,0 0,0 1,0-1,0 0,-1 0,1 1,0-1,0 0,0 1,-1-1,1 0,0 0,0 1,-1-1,1 0,0 0,0 0,-1 1,1-1,0 0,-1 0,1 0,0 0,-1 0,1 0,0 0,-1 1,1-1,0 0,-1 0,1 0,0-1,-1 1,1 0,0 0,-1 0,1 0,0 0,-1 0,1 0,0 0,-1-1,1 1,0 0,-1 0,1-1,0 1,0 0,-1 0,1-1,0 1,0 0,0 0,-1-1,1 1,0 0,4 30,-3-27,21 237,6 179,-10-98,-17 131,-3-204,2 2450,-30-2421,32-55,36-67,-27-146,-15-16</inkml:trace>
  <inkml:trace contextRef="#ctx0" brushRef="#br0" timeOffset="1967.756">100 2428,'226'29,"505"-30,-473-26,397 26,638 1,-1096 27,283-26,2907-1,-3168-27,211 26,-261-27,-69 16,-83 11,-3 2</inkml:trace>
  <inkml:trace contextRef="#ctx0" brushRef="#br0" timeOffset="13306.987">213 2456,'-2'-1,"1"-1,-1 1,1-1,-1 1,1-1,0 0,0 1,0-1,0 0,0 0,0 0,1 0,-1 0,0 0,1 0,0 0,-1 0,1 0,0 0,0 0,0 0,0 0,0 0,1 0,-1 0,1 0,-1 0,1 0,0 0,0 0,0 0,0 1,0-2,71-131,69-76,13-13,9 6,37-21,36-50,-175 210,-3-3,-3-2,-5-3,7-21,-50 93,1 0,0 0,1 1,0 0,1 1,0 0,1 0,1 1,-1 1,2 0,2-1,150-86,-142 88,1 2,0 0,0 2,0 1,0 0,2 2,172-25,85 28,-114 24,0 5,-114-18,0 2,-1 3,-1 2,0 3,11 8,165 116,-4 42,8 26,-39-21,-106-98,43 46,126 152,-153-176,235 332,-45-54,-99-169,4-40,-83-73,40 39,-56-50,2-6,-68-61,1-2,1-2,2-1,1-2,14 7,254 132,-175-97,-70-35,1-3,2-3,8 0,-30-14,1-1,0-2,0-3,1-1,18 0,107 19,-19-43,-132 11,144-52,-117 31,-2-2,0-2,-2-2,-1-2,19-21,37-33,41-50,-4-27,43-93,-86 118,93-154,-137 214,-30 50,0 1,2 0,2 2,0 0,19-18,-15 21,-2-2,0 0,-1-2,-2 0,-1-2,5-11,144-222,-158 245,-1 4</inkml:trace>
  <inkml:trace contextRef="#ctx0" brushRef="#br0" timeOffset="14469.645">8171 2399,'170'-27,"282"26,-225-28,-85 18,-75 2,1 2,0 3,0 3,20 4,32-1,247-2,-300-6,-55 6</inkml:trace>
</inkml:ink>
</file>

<file path=ppt/ink/ink2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2:57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1,'1'0,"-1"1,1-1,0 1,0-1,0 1,0-1,0 1,-1 0,1 0,0-1,-1 1,1 0,0 0,-1 0,1 0,-1 0,1-1,-1 1,0 0,1 0,-1 0,0 0,0 0,0 0,0 0,0 1,0-1,0 0,0 0,0 0,0 0,0 0,-1 0,1 0,0 0,-1 0,1-1,-1 1,1 0,-1 0,1 0,-1 0,0 0,1-1,-1 1,0 0,0 0,-1 13,-13 128,11-116,2-1,0 1,2 0,1 0,1-1,4 19,3 49,46 353,-23-49,-33 1090,29-1227,-17-34,-1-158,-3 1,-3 0,-3 0,-4 19,1 29,2 362,28-281,1-30,-30-167,1-1,0 0,-1 1,1-1,0 0,0 1,-1-1,1 1,0-1,0 1,0-1,0 0,-1 1,1-1,0 1,0-1,0 1,0-1,0 1,0-1,0 1,0-1,0 0,1 1,-1-1,0 1,0-1,0 1,0-1,1 1,-1-1,0 0,0 1,1-1,-1 0,0 1,1-1,-1 0,0 1,1-1,-1 0,1 0,-1 1,0-1,1 0,-1 0,1 0,-1 0,1 1,-1-1,0 0,1 0,-1 0,1 0,-1 0,1 0,-1 0,1 0,-1 0,1-1,-1 1,1 0,-1 0,0 0,1-1,5-9</inkml:trace>
  <inkml:trace contextRef="#ctx0" brushRef="#br0" timeOffset="2102.267">254 2400,'-10'-5,"0"1,18 4,214 10,-148-11,462 0,-159-25,-210 25,139 18,-82-5,131-11,-147-3,1569 2,-1322-27,-104 14,9-5,67 18,-188 1,151 27,-9 1,44-29,-97-29,461 30,-789-1</inkml:trace>
  <inkml:trace contextRef="#ctx0" brushRef="#br0" timeOffset="27562.509">0 537,'7'-4,"1"0,-1 0,1 1,0 0,0 1,0-1,0 1,0 1,0 0,1 0,-1 0,0 1,1 0,2 1,4-1,452-57,-166 59,-268 3,-1 2,1 2,-1 0,-1 2,1 2,27 15,54 21,3-1,-2 6,-3 4,1 7,108 76,-72-40,182 210,-228-162,-64-84,1 2,-4 2,-3 2,-3 1,3 20,-3-23,3-1,3-2,32 45,-51-86,113 177,6 21,14 69,-48-146,38 4,140 71,-262-207,134 83,19-14,115 63,-44-44,-219-96,0 0,1-2,0 0,0-2,-1 0,1-2,0 0,20-4,26 2,112-15,-155 11,0-1,0-1,0-1,-1-1,-1-1,0-1,0-1,-1-2,-1 0,0-1,-1-2,-1 0,161-185,-20 22,58-125,-141 209,69-75,-47 7,-82 137,1 2,0 0,2 1,2 0,0 2,1 1,6-3,3-6,-1-2,-1-1,-2-1,-2-1,-1-2,-2-1,15-31,-26 47,91-154,-21 55,-41 63,-3-2,-2-1,8-23,-13 3,-24 58,2 0,0 0,1 1,1 0,2 1,10-13,72-101,126-128,-59 117,13-10,-136 114,-29 30,1 0,0 0,1 1,0 1,1 0,0 1,0 0,1 1,7-2,106-25,17 8,-128 26,0-1,0 0,-1-2,1 0,-1 0,0-2,0 0,-1-1,1-1,8-3,-19 9,0 1,0-1,0 1,1 0,-1 0,1 1,-1-1,1 1,-1 1,1-1,0 1,-1 0,1 0,0 0,-1 1,1 0,0 0,-1 1,1-1,-1 1,0 0,0 1,1-1,-2 1,1 0,4 4,8 8,1 0,1 0,0-2,1-1,0 0,7 2,-3-4</inkml:trace>
</inkml:ink>
</file>

<file path=ppt/ink/ink2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3:5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0,'-28'34,"-11"20,3 6,6-7</inkml:trace>
  <inkml:trace contextRef="#ctx0" brushRef="#br0" timeOffset="245.884">358 57,'-33'38,"-16"18,0 4,8-9</inkml:trace>
</inkml:ink>
</file>

<file path=ppt/ink/ink2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3:44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131 622,'30'2,"1"-1,0-1,-1-2,1-1,-1-1,0-2,0-1,0-1,25-11,-34 7,-1 0,-1-2,0 0,0-1,-2 0,0-2,-1 0,0-1,-2 0,0-2,-1 1,-1-2,2-5,4-1,-12 18,0 0,-1-1,0 1,0-1,-1 0,0-1,-1 1,0-1,-1 1,0-1,0 0,-2 0,1 0,-1 1,-1-1,0 0,0 0,-1 0,0 0,-1 1,0 0,-1-1,0 1,-1 0,0 1,-1-2,3 8,0 0,0 0,0 1,-1-1,1 1,-1 0,0 0,1 0,-1 0,0 1,0-1,0 1,0 0,0 0,0 1,-1-1,1 1,0 0,0 0,0 0,0 1,-1-1,1 1,0 0,0 0,0 1,0-1,0 1,-1 1,-5 1,1 1,0 1,0-1,0 1,1 1,0 0,1 0,-1 0,1 1,0 0,-1 4,-9 22,3 0,0 1,2 0,2 1,1 1,2-1,2 1,1 0,2 1,1-1,4 28,-3-47,3 44,-3 0,-2 1,-3-1,-3-1,-2 0,-3 0,-3-1,-2 0,-24 50,36-98,-2 6,0-1,-1 1,0-2,-1 1,-2-1,1-1,-2 0,0 0,0-2,-1 1,-1-2,-1 0,1-1,-2 0,-9 4,23-15,1 0,-1 0,0 0,1 0,-1 0,0-1,1 1,-1-1,1 0,-1 0,1 0,-1 0,1 0,0 0,-1-1,1 1,0-1,0 1,0-1,0 0,0 0,1 0,-1 0,0 0,1 0,0-1,-1 1,1 0,0-1,0 1,0-1,1 1,-1-1,1 1,-1-1,1 0,0 1,0-1,0 0,0 1,0-1,1 0,-1 1,1-1,0 1,0-1,0 1,0-1,0 1,1-2,6-17,0 1,2 0,0 1,1 0,2 0,-1 1,2 1,0 0,1 1,1 0,0 2,2 0,-1 0,1 2,1 0,2 1,-13 5,0 1,0 0,1 1,0 0,0 0,0 1,0 0,0 0,1 1,-1 0,1 1,0 0,-1 1,1 0,0 0,-1 1,1 1,-1-1,1 1,-1 1,1 0,-1 0,0 1,-1 0,1 0,-1 1,0 1,1 0,35 42,-36-36,0-1,1 0,1-1,0 1,0-2,1 0,0 0,0-1,1 0,0-1,1 0,0-1,0 0,0-1,1-1,-1 0,3-1,-2-1,-1-1,1-1,0 0,0-1,0-1,0 0,-1 0,1-2,-1 0,1 0,-1-1,-1-1,1 0,-1 0,0-2,0 1,-1-2,0 1,3-5,-3 5,0-1,-1 0,0-1,-1 1,0-2,0 1,-1-1,0-1,-1 0,-1 0,0 0,0 0,-2-1,1 0,-1 0,-1 0,-1-1,0 1,0-1,-1-8,-1 19,-1 1,1-1,-1 1,1-1,-1 1,0 0,0-1,0 1,-1 0,1 0,0-1,-1 1,1 0,-1 1,0-1,0 0,1 0,-1 1,0-1,-1 1,1-1,0 1,0 0,-1 0,1 0,0 0,-1 1,1-1,-1 0,1 1,-1 0,1 0,-1-1,1 2,-1-1,1 0,-1 0,0 1,-5 1,1 0,0 0,-1 0,1 1,0 1,0-1,1 1,-1 0,1 1,0-1,0 1,-2 3,-2 2,0 1,1 1,1-1,0 2,0-1,1 1,1 0,0 0,1 1,0-1,1 1,1 1,0-1,1 0,1 1,0-1,1 1,0 6,1-15,0 0,0 0,1 0,-1 0,1 0,1-1,-1 1,1-1,0 1,0-1,0 0,1 0,0 0,0-1,0 1,0-1,1 0,0 0,0 0,0-1,0 0,0 0,1 0,0-1,-1 1,1-1,0-1,0 1,4 0,7 1,0-1,0 0,0-1,0-1,0 0,0-2,0 0,0 0,0-2,3-1,25-11,-1-2,-1-2,-1-1,0-3,-2-1,-1-2,-1-2,-1-1,-2-2,24-28,-29 26,-2 0,-1-3,-2 0,-1-1,-2-1,-2-2,-2 0,5-16,-16 35,0 0,-1-1,-1 0,-1 0,-2-1,0 1,-1-1,-1 1,-2-1,0 1,-2 0,0-1,4 20,-1 0,0 0,1 0,-1 1,-1-1,1 0,-1 0,1 1,-1-1,0 1,0-1,-1 1,1 0,-1 0,1 0,-1 0,0 0,0 1,-1-1,1 1,0 0,-1 0,1 0,-1 0,0 1,1-1,-1 1,0 0,0 0,0 1,0-1,0 1,0 0,0 0,0 0,0 0,0 1,0-1,0 1,0 0,0 1,1-1,-1 0,0 1,1 0,-1 0,1 0,0 1,-1-1,-2 3,-9 18,0 0,1 0,2 2,0-1,2 2,1-1,0 1,2 1,1-1,2 1,-2 23,3-32,-7 38,3 1,3 0,1 0,4 0,2 0,7 39,-6-65,-3-19,0-1,0 0,1 0,1 0,0 0,0-1,1 1,0-1,1 0,0 0,6 9,5-20,-11-10</inkml:trace>
  <inkml:trace contextRef="#ctx0" brushRef="#br0" timeOffset="237.398">1288 679,'43'0,"43"0,17 0,0-5,-3-2,-9-4,-10 0,-9 1,-3-2,-3 1,-4-2,-2 0,-7 4,-8 2,-11 3</inkml:trace>
  <inkml:trace contextRef="#ctx0" brushRef="#br0" timeOffset="2571.484">3263 819,'-12'-2,"0"0,0 1,-1 1,1 0,0 0,-1 1,1 0,0 1,0 1,0 0,0 1,0 0,1 1,0 0,0 0,0 1,0 1,1 0,0 0,-3 5,11-11,1 0,0 0,0 0,0 0,0 1,0-1,0 0,0 1,0-1,1 1,-1-1,1 0,-1 1,1 0,-1-1,1 1,0-1,0 1,-1-1,1 1,0 0,1-1,-1 1,0-1,0 1,1 0,-1-1,1 1,-1-1,1 1,0-1,-1 0,1 1,0-1,0 0,0 1,0-1,0 0,0 0,1 0,-1 0,0 0,1 0,-1 0,0 0,1-1,-1 1,1 0,-1-1,1 1,-1-1,1 0,0 0,-1 1,1-1,-1 0,2 0,22 10,-16-8,0 1,0 0,-1 1,1 0,-1 0,0 1,-1 0,1 0,-1 0,0 1,0 1,0-1,-1 1,0 0,-1 0,4 6,-8-10,0 0,-1 0,1-1,-1 1,0 0,1 0,-1 0,-1 0,1 0,0 0,-1 0,1-1,-1 1,0 0,0 0,0-1,0 1,-1 0,1-1,-1 1,1-1,-1 0,0 1,0-1,0 0,0 0,0 0,-1-1,1 1,-1 0,-83 44,76-42,-14 7,0-1,0-1,-1-2,0 0,0-1,-3-1,4-6,6-4</inkml:trace>
  <inkml:trace contextRef="#ctx0" brushRef="#br0" timeOffset="22178.062">441 2061,'-2'-2,"0"0,0 0,0 1,0-1,0 0,0 1,-1 0,1-1,0 1,-1 0,1 0,-1 1,1-1,-1 0,0 1,1-1,-1 1,0 0,1 0,-1 0,-11 2,1 0,0 1,0 1,0 0,0 1,1 0,-1 1,1 0,1 1,-1 0,1 1,0 0,1 1,0 0,-6 7,15-14,-30 26,2 2,1 0,1 2,1 2,-5 11,29-42,0-1,0 1,0 0,0 0,0 0,1 1,-1-1,1 0,0 1,0-1,0 0,1 1,-1-1,1 1,0-1,0 1,0 0,0-1,1 1,-1-1,1 1,0-1,0 0,0 1,0-1,1 0,-1 0,1 0,0 0,0 0,0 0,0 0,1-1,-1 1,1-1,0 1,-1-1,1 0,0 0,0 0,0-1,1 1,-1-1,0 0,0 1,1-2,1 2,12-2,-1 0,1 0,-1-2,1 0,-1-1,0 0,0-1,0-1,0-1,-1 0,0-1,0-1,-1 0,12-9,-24 16,29-19,0-1,-2-1,0-2,-2-1,-1-1,-1-1,-1-1,-1-1,-2-1,-1-1,-1-1,2-8,-12 24,-1 0,-1 0,0-1,-1 0,0 0,-2-1,0 1,-1-1,-1 0,0 0,-1 0,-1 0,-1 0,-1 0,0 0,-2 1,1-1,-2 1,-1-1,0 1,-1 1,-1-1,0 2,-11-16,14 26,-1 1,1-1,-1 1,-1 0,1 0,0 1,-1 0,0 0,0 1,0 0,0 0,0 0,0 1,0 0,-1 0,1 1,0 0,-1 0,1 1,0 0,0 0,-1 1,1 0,0 0,1 1,-1-1,0 1,1 1,-1 0,1 0,0 0,0 0,1 1,0 0,-1 0,1 0,1 1,-1 0,-2 6,-4 0,1 0,1 1,0 1,1 0,0 0,1 0,0 1,2 0,0 0,0 1,2 0,0-1,0 1,2 0,0 1,0-1,2 0,0 0,1 0,1 0,3 12,1-8,1-2,0 1,2-1,0 0,1-1,0 0,2-1,0 0,1-1,0 0,1-1,1-1,0-1,1 0,0-1,1 0,0-2,0 0,20 6,-14-8</inkml:trace>
  <inkml:trace contextRef="#ctx0" brushRef="#br0" timeOffset="22504.576">780 2231,'25'2,"0"-1,0-2,0 0,0-1,0-2,0 0,-1-2,0 0,0-2,-1-1,0 0,20-12,-39 18,1 0,0 0,-1 0,1 0,-1-1,0 0,0 0,-1 0,1 0,-1 0,0-1,0 1,0-1,-1 0,1 0,-1 0,-1 0,1-1,-1 1,0 0,0-1,0 1,-1-1,1 1,-1-1,-1 1,1-1,-1 1,0 0,0-1,-1 1,1 0,-1 0,-1 0,1 0,0 0,-1 0,0 0,0 1,-1 0,1-1,-4-2,1 3,0 0,0 0,0 1,0 0,-1 0,0 0,1 1,-1 0,0 0,0 1,0 0,0 0,0 0,0 1,0 0,0 1,0 0,0 0,0 0,0 1,1 0,-1 0,0 0,1 1,-1 0,1 1,0-1,0 1,1 0,-1 1,1-1,0 1,0 0,0 1,1-1,-1 1,1 0,1 0,-1 0,1 0,0 0,1 1,-2 3,1-2,-1-1,1 1,0 0,1 0,0 0,0 0,1 1,0-1,0 0,1 1,0-1,0 0,1 1,0-1,1 0,0 0,0 0,1 0,0 0,0 0,1 0,0-1,0 0,0 0,1 0,0 0,1-1,48 40,-29-28</inkml:trace>
  <inkml:trace contextRef="#ctx0" brushRef="#br0" timeOffset="22944.394">1231 2344,'195'-288,"-195"287,0 0,0 0,0-1,0 1,1 0,-1 0,0 0,1 0,-1 0,0 0,1 0,-1 0,1 0,0 0,-1 1,1-1,0 0,-1 0,1 0,0 1,0-1,0 0,0 1,0-1,0 1,-1-1,1 1,0-1,1 1,-1 0,0 0,0-1,0 1,0 0,0 0,0 0,0 0,0 0,0 0,0 0,0 1,0-1,0 0,0 1,0-1,0 0,0 1,0-1,0 1,0 0,0-1,0 1,0 0,-1-1,1 1,0 0,0 0,-1 0,1 0,-1-1,1 1,-1 0,1 0,-1 0,1 0,-1 0,0 1,0-1,1 0,10 48,-11-43,1 0,0 0,0 0,0 0,0 0,1 0,0-1,0 1,1-1,0 1,-1-1,2 0,-1 0,1 0,0 0,0-1,0 0,0 1,1-1,0-1,-1 1,1-1,1 0,4 3,-6-5,0 0,0 0,0 0,0 0,0-1,0 1,0-1,0 0,0 0,0-1,0 1,0-1,0 0,0 0,0 0,0 0,-1-1,1 1,0-1,-1 0,1 0,-1-1,0 1,0-1,0 0,0 1,0-1,1-2,60-102,-56 92,25-73,-26 71</inkml:trace>
  <inkml:trace contextRef="#ctx0" brushRef="#br0" timeOffset="23245.491">2106 1864,'-17'26,"0"1,2 1,1 0,2 1,0 0,2 1,2 1,-2 10,9-38,1 0,-1 0,1-1,0 1,0 0,0 0,0 0,0 0,1-1,-1 1,1 0,0 0,0-1,0 1,0 0,0-1,0 1,1-1,-1 0,1 1,0-1,0 0,0 0,0 0,0 0,0 0,0-1,1 1,-1 0,0-1,1 0,0 0,-1 0,1 0,0 0,-1 0,1-1,0 1,0-1,0 0,-1 0,1 0,0 0,0 0,0-1,-1 1,1-1,5 0,0-1,0 0,-1 0,1-1,-1 0,0 0,0-1,0 0,0 0,-1-1,0 0,0 0,0 0,0-1,-1 1,0-1,0-1,0 1,-1-1,0 0,0 0,0-1,-2 3,1 0,-1-1,0 1,-1 0,1-1,-1 1,0-1,0 0,-1 1,1-1,-1 0,0 1,-1-1,0 0,0 1,0-1,0 1,-1-1,0 1,0 0,-1-1,1 1,-1 0,0 1,0-1,-1 0,1 1,-1 0,0 0,-1 0,1 0,-39-16,21 16</inkml:trace>
  <inkml:trace contextRef="#ctx0" brushRef="#br0" timeOffset="23529.608">2643 1497,'-5'43,"-1"33,0 14,1-4,1-11,7-10,2-10,1-10,-2-8,0-6,-1-2,-7-2,-1-1,-1 0,-4-5,-5-5,0-6</inkml:trace>
  <inkml:trace contextRef="#ctx0" brushRef="#br0" timeOffset="23973.495">2416 1836,'53'25,"1"-2,1-2,0-2,2-4,7 1,-35-9,7 0,1-2,0-1,-1-2,1-2,13-2,1 1,-44 2,-1-1,1 0,-1 0,0-1,1 0,-1 0,0 0,0-1,1 0,-1 0,-1-1,1 1,0-1,0 0,-1-1,0 0,0 1,0-2,0 1,-1 0,1-1,-1 0,0 0,0 0,-1-1,0 1,0-1,0 0,-1 0,0 0,1-4,-3 8,0-1,0 0,0 1,-1-1,1 1,-1-1,0 1,0-1,0 1,0-1,0 1,-1 0,1 0,-1 0,1-1,-1 1,0 1,0-1,1 0,-1 0,-1 1,1-1,0 1,0 0,-1-1,1 1,0 0,-1 0,1 1,-1-1,0 0,1 1,-1 0,1-1,-2 1,-92 12,86-8,0 0,1 1,-1 0,1 1,0 0,0 0,1 1,0 0,0 1,1 0,0 0,0 1,1-1,0 1,0 1,1-1,0 1,-1 6,2-7,0-1,1 1,0 0,0 0,1 1,1-1,-1 0,2 1,-1-1,1 1,1-1,-1 1,2-1,-1 0,1 1,1-1,0 0,0 0,0 0,1-1,1 1,-1-1,1 0,1 0,0-1,0 0,0 0,1 0,0-1,0 1,6 1,0 0,0 0,1-2,-1 0,1 0,1-1,-1-1,1 0,0-1,-1-1,1 0,0-1,1-1,-1 0,7-2,10 2</inkml:trace>
</inkml:ink>
</file>

<file path=ppt/ink/ink2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3:53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5223 227,'0'4,"4"8,8 0,0 4,4 3,-1 4,1-2,3 0,-1 1,1-3,-4-5</inkml:trace>
  <inkml:trace contextRef="#ctx0" brushRef="#br0" timeOffset="254.177">5504 114,'0'33,"0"21,5 2,2-5,4-11,0-11</inkml:trace>
  <inkml:trace contextRef="#ctx0" brushRef="#br0" timeOffset="999.754">5815 395,'-217'375,"324"-531,19-37,-102 163,-23 30,-1 0,1-1,-1 1,1 0,-1 0,1 0,-1 0,1 0,0 0,-1 0,1 0,-1 0,1 0,-1 1,1-1,-1 0,1 0,-1 0,1 1,-1-1,1 0,-1 0,1 1,-1-1,1 0,-1 1,1-1,-1 1,0-1,1 1,-1-1,0 1,0-1,1 1,-1-1,0 1,0-1,0 1,1-1,-1 1,0-1,0 1,0-1,0 1,0 0,0-1,0 1,0-1,0 1,-1-1,1 1,0-1,0 1,0-1,-1 1,1-1,0 1,0-1,-1 1,1-1,0 1,-1-1,1 0,-1 1,5 149,-4-139,2-1,-1 0,1 1,1-1,0 0,0 0,1 0,1-1,-1 1,2-1,-1 0,1-1,0 1,1-1,3 3,-8-10,0 0,1 0,-1 0,0-1,1 1,-1-1,1 1,-1-1,1 0,-1 0,1 0,-1 0,1 0,-1 0,1-1,-1 1,1-1,-1 0,0 0,1 0,-1 0,0 0,0 0,0-1,0 1,0-1,0 1,0-1,0 0,0 0,-1 0,1 0,0-1,47-71,-38 52,-1 0,-2-1,0 0,-1-1,-1 0,-1 0,-2 0,0 0,-1-22,-2 21</inkml:trace>
  <inkml:trace contextRef="#ctx0" brushRef="#br0" timeOffset="-5905.086">29 621,'-5'12,"0"-1,1 1,0 0,1 0,1 0,0 0,0 0,1 1,1-1,0 1,0-1,2 0,-1 1,2-1,-1 0,2 0,2 7,-4-16,0 0,0-1,0 1,0-1,1 1,-1-1,1 0,0 0,0 0,-1 0,1-1,0 1,1-1,-1 1,0-1,0 0,0-1,1 1,-1 0,0-1,1 0,-1 0,1 0,-1 0,0 0,1-1,-1 1,0-1,1 0,-1 0,0 0,0 0,2-2,95-62,-81 45,-1 0,-2-1,0-1,-1-1,-1 0,2-6,-2 5</inkml:trace>
  <inkml:trace contextRef="#ctx0" brushRef="#br0" timeOffset="-5272.33">566 1,'-114'615,"87"-406,27-208,0 0,0 0,0-1,0 1,0 0,0 0,0 0,0-1,0 1,1 0,-1 0,0-1,1 1,-1 0,0-1,1 1,-1 0,1-1,-1 1,1 0,-1-1,1 1,0-1,-1 1,1-1,0 0,-1 1,1-1,0 0,-1 1,1-1,0 0,0 0,-1 1,1-1,0 0,0 0,0 0,-1 0,1 0,0 0,0 0,-1-1,1 1,0 0,0 0,0 0,-1-1,1 1,0 0,-1-1,1 1,44-27,-37 21,79-54,-46 29,1 3,1 1,2 2,2 2,-44 20,0 2,0-1,0 0,0 1,0-1,0 1,0 0,1 0,-1 0,1 0,-1 1,0 0,1-1,-1 1,1 0,-1 1,1-1,-1 1,0-1,1 1,-1 0,0 0,1 1,-1-1,0 0,0 1,0 0,0 0,0 0,-1 0,1 0,-1 1,1-1,-1 1,0 0,0 0,0-1,0 1,1 3,-1 2,0 0,-1 0,0 0,0 0,-1 0,0 0,0 0,-1 0,0 0,0 1,-1-2,0 1,0 0,-1 0,0-1,0 1,-1-1,0 0,0 0,-1 0,0-1,0 0,-1 0,-2 2,-7 8,-1-1,-1-1,0-1,-1-1,0 0,-1-1,-1-1,-12 5,13-7,16-5,-1-1,1 0,-1 0,1 0,-1-1,0 1,0-1,0 0,0 0,0 0,0-1,0 1,0-1,-1 0,1 0,0 0,0-1,0 1,0-1,0 0,0-1,0 1,0 0,1-1,-1 0,-8-9</inkml:trace>
  <inkml:trace contextRef="#ctx0" brushRef="#br0" timeOffset="-4654.09">1553 452,'-37'7,"0"1,1 2,0 2,1 1,0 2,-21 12,51-26,1 1,0-1,-1 1,1-1,0 1,0 1,0-1,1 0,-1 1,0 0,1 0,0 0,-1 0,1 0,0 1,1 0,-1-1,1 1,0 0,0 0,0 0,0 0,0 1,1-1,0 0,0 1,0-1,1 1,-1-1,1 1,0-1,1 1,-1 0,1-1,0 0,0 1,0-1,0 1,1-1,0 0,0 2,4 1,-1 0,1-1,0 1,0-1,0-1,1 1,0-1,0 0,1-1,-1 0,1 0,0 0,0-1,0 0,1-1,-1 0,1 0,-1-1,1 0,0 0,-1-1,2 0,52 3,-61-3,0 1,1-1,-1 1,0 0,0-1,1 1,-1 0,0 0,0 0,0 0,0 0,0 0,0 0,0 0,-1 0,1 1,0-1,0 0,-1 1,1-1,-1 0,1 1,-1-1,0 0,0 1,1-1,-1 1,0-1,0 1,0-1,-1 0,1 1,0-1,0 1,-1-1,1 0,-1 1,1-1,-1 0,0 1,0 0,-6 9,0-1,0 0,-1 0,-1-1,0 0,0 0,-1-1,0 0,0-1,0 0,-1-1,0 0,-1 0,1-1,-8 1,4 0,1 0,-1-1,-1-1,1-1,0 0,-1-1,0-1,1 0,-1-1,-4-1,-20-15,28 3</inkml:trace>
  <inkml:trace contextRef="#ctx0" brushRef="#br0" timeOffset="-4033.281">2033 481,'-11'-2,"-1"0,1 2,-1-1,1 1,-1 1,1 0,-1 1,1 0,-1 1,1 0,0 0,0 2,1-1,-1 1,1 1,0 0,-6 5,7-4,0 0,1 1,0 0,1 1,-1-1,2 1,-1 1,1 0,1 0,0 0,0 0,1 1,0-1,1 1,0 0,1 0,0 1,0-1,2 0,-1 1,1-1,1 2,1-8,-1 0,1 0,0 0,0 0,1-1,0 1,-1-1,1 0,1 0,-1 0,1 0,-1-1,1 1,0-1,1 0,-1 0,0 0,1-1,-1 1,1-1,0 0,0-1,0 1,0-1,0 0,0 0,1 0,7 1,1-1,0 0,-1-1,1 0,0-1,-1 0,1-1,-1-1,13-3,58-32,-59 24</inkml:trace>
  <inkml:trace contextRef="#ctx0" brushRef="#br0" timeOffset="-3671.824">2287 762,'0'10,"12"45,18-88,35-87,-52 92,1 0,1 1,1 1,2 1,16-19,-33 41,1 1,0-1,-1 1,1-1,0 1,1 0,-1 0,0-1,1 2,-1-1,1 0,-1 0,1 1,0-1,0 1,-1 0,1 0,0 0,0 0,0 1,0-1,0 1,1 0,-1 0,0 0,0 0,0 0,0 1,0-1,0 1,0 0,0 0,0 0,0 0,-1 1,1-1,0 1,-1-1,1 1,-1 0,1 0,-1 0,1 2,4 17,-4 1</inkml:trace>
  <inkml:trace contextRef="#ctx0" brushRef="#br0" timeOffset="-3464.63">2937 706,'0'19,"0"6</inkml:trace>
  <inkml:trace contextRef="#ctx0" brushRef="#br0" timeOffset="-3299.324">2880 227,'0'0</inkml:trace>
  <inkml:trace contextRef="#ctx0" brushRef="#br0" timeOffset="-2863.552">3275 537,'1'79,"1"-34,-2 1,-2 0,-1-1,-3 1,-8 28,12-68,1 1,-1-1,-1 1,0-1,1 0,-2 0,1 0,-1-1,0 1,0-1,0 0,-1 0,0 0,0 0,0-1,-1 0,1 0,-1-1,0 1,0-1,0 0,0-1,-1 0,1 0,-3 0,7-1,1-1,0 1,-1-1,1 1,0-1,-1 0,1 0,0 0,-1 0,1 0,-1 0,1 0,0 0,-1-1,1 1,0 0,-1-1,1 1,0-1,0 0,-1 1,1-1,0 0,0 0,0 0,0 0,0 0,0 0,0 0,0 0,0 0,1 0,-1 0,0 0,1-1,-1 1,1 0,-1-1,1 1,0 0,-1-1,1 1,0 0,0-1,0 1,0-1,0 1,0 0,1-1,21-68,-2 39,1 1,2 1,1 1,1 0,1 2,2 1,0 2,2 0,0 2,2 1,0 2,1 1,14-4,-27 11,0 1,1 0,0 2,0 1,1 0,0 1,0 2,0 0,0 2,0 0,21 2,-40 0,1-1,-1 1,1 0,-1 1,1-1,-1 0,0 1,0 0,0 0,0 0,0 0,0 0,0 0,-1 1,1 0,-1-1,1 1,-1 0,0 0,0 0,-1 0,1 1,-1-1,1 0,-1 1,0-1,0 1,-1-1,1 1,-1 0,0-1,0 1,0 0,0-1,0 1,-1-1,0 1,1-1,-2 1,1-1,0 1,-1-1,1 0,-1 0,0 0,0 1,0-2,0 1,-1 0,1 0,-1-1,0 0,0 1,-12 9,0-1,0-1,-1-1,-1 0,0 0,0-2,0 0,-1-2,-2 1,9-2,-11 2,0-1,0 0,-1-2,0-1,0 0,-20-2,18-1</inkml:trace>
  <inkml:trace contextRef="#ctx0" brushRef="#br0" timeOffset="-2638.041">4235 198,'0'38,"0"28,0 11,0-2,0-9,0-11,0-10,0-8,0-5,0-4,0-1,-5-6,-1-6</inkml:trace>
  <inkml:trace contextRef="#ctx0" brushRef="#br0" timeOffset="-2449.189">3925 424,'33'-10,"36"-2,15-1,-2 4,-5 2,-6 2,-6 8,-8 2,-6 6,-5 1,-7-2,-9-2</inkml:trace>
  <inkml:trace contextRef="#ctx0" brushRef="#br0" timeOffset="17520.052">86 1468,'19'20,"16"15,7 7,1-4,-2-4,-3-7,-8-3,-4-7,-8-5</inkml:trace>
  <inkml:trace contextRef="#ctx0" brushRef="#br0" timeOffset="17774.085">453 1412,'9'33,"9"22,1 5,1-7,-1-8,-1-12,3-6,2-8,-3-3,0-3,-3-5</inkml:trace>
  <inkml:trace contextRef="#ctx0" brushRef="#br0" timeOffset="18437.443">848 1835,'-209'340,"187"-326,37-54,161-197,-44 78,-132 158,0 0,1 0,-1 0,1 0,-1 0,1 1,0-1,-1 0,1 0,0 0,0 1,-1-1,1 0,0 1,0-1,0 1,0-1,0 1,0-1,0 1,0 0,0-1,0 1,0 0,0 0,0 0,0-1,0 1,0 0,0 1,0-1,0 0,0 0,0 0,0 1,0-1,0 0,0 1,0-1,0 1,0-1,0 1,0 0,-1-1,1 1,0 0,0-1,-1 1,1 0,0 0,-1 0,1 0,-1 0,1 0,-1 0,0 0,1 0,-17 114,14-97,-1-9,1 0,-1 0,2 1,-1-1,2 0,-1 1,1-1,0 1,1-1,0 1,1-1,0 0,0 1,1-1,0 0,1-1,0 1,0 0,1-1,0 0,0 0,3 2,-5-8,0-1,0 1,0-1,0 0,0 0,0-1,0 1,1-1,-1 1,0-1,0 0,0 0,0 0,1-1,-1 1,0-1,0 0,0 1,0-1,0-1,0 1,0 0,0-1,-1 0,1 1,0-1,1-2,64-62,-53 45,-1-1,0-1,-2 0,-1 0,-1-1,-1 0,2-12,6-12,-7 21,-2 2</inkml:trace>
  <inkml:trace contextRef="#ctx0" brushRef="#br0" timeOffset="19121.983">1723 1779,'-248'145,"238"-140,0 1,0 1,0 0,1 0,0 1,1 0,-1 1,2 0,-1 0,1 0,1 1,-1 0,2 1,0-1,-1 4,5-12,1 0,-1-1,1 1,0 0,0 0,0-1,0 1,0 0,0 0,0 0,0-1,1 1,-1 0,1-1,0 1,-1 0,1-1,0 1,0-1,0 1,0-1,0 1,0-1,0 0,1 1,-1-1,0 0,1 0,-1 0,1 0,-1 0,1 0,-1-1,1 1,0 0,0-1,-1 1,1-1,0 0,0 1,-1-1,76-6,-54-3,-1 0,0-2,0-1,-1-1,-1 0,0-2,3-3,67-45,-88 62,-1-1,1 1,0-1,-1 1,1 0,0-1,0 1,0 0,0 0,0 1,1-1,-1 0,0 1,0-1,1 1,-1 0,0-1,0 1,1 0,-1 0,0 1,0-1,1 0,-1 1,0 0,0-1,0 1,0 0,0 0,0 0,0 0,0 1,0-1,0 0,0 1,-1-1,1 1,0 0,14 32,-16-31,1 1,0 0,1-1,-1 1,0-1,1 1,0-1,0 0,0 0,0 0,0 0,1 0,-1 0,1-1,0 1,0-1,0 0,0 0,0 0,0 0,0 0,1-1,-1 1,1-1,-1 0,1 0,0 0,1-1,6-3,1 0,-1-1,0 0,-1-1,1-1,-1 1,0-2,0 1,0-1,-1-1,-1 0,1 0,-1-1,0 0,-1 0,0 0,-1-1,5-10,-1 6,16-19,-1-1,-2-1,-2-2,-1 0,-2-1,-2 0,-1-2,-2 0,-1 0,1-21,-10 51,-1 0,-1 0,0 1,0-1,-1 0,0 0,0 0,-1 0,-1 0,0 0,0 0,-1 1,0-1,0 1,-1 0,-1 0,1 0,-2 0,1 1,-1 0,-1-1,5 7,0 1,0-1,0 1,0 0,0 0,-1 0,1 0,0 1,0-1,-1 0,1 1,-1 0,1-1,0 1,-1 0,1 0,-1 0,1 1,0-1,-1 1,1-1,0 1,-1 0,1 0,0 0,0 0,0 0,0 0,0 1,0-1,0 1,0-1,0 1,1 0,-1-1,1 1,-1 0,1 0,0 0,-1 1,-43 89,31-40,3 0,2 1,-2 52,10-79,1 0,1 1,1-1,2 0,1 0,0 0,2-1,1 0,1 0,2-1,1 3,39 37,-32-48</inkml:trace>
  <inkml:trace contextRef="#ctx0" brushRef="#br0" timeOffset="19373.947">1893 1609,'43'5,"24"2,10-1,-3-1,-5-2,-9 0,-10-2,-9-1,-6 0,-10 0</inkml:trace>
  <inkml:trace contextRef="#ctx0" brushRef="#br0" timeOffset="19553.747">2513 1638,'-3'22,"0"0,2 0,0 0,1 1,2-1,0 0,1 0,2 0,0-1,1 1,1-1,2 2,-7-19,0 0,1 1,-1-1,1 0,0-1,1 1,-1-1,0 1,1-1,0 0,0 0,0 0,0-1,0 0,0 1,1-2,-1 1,1 0,0-1,-1 0,1 0,0 0,0-1,0 1,-1-1,1 0,0-1,0 1,0-1,-1 0,1 0,0 0,-1-1,1 0,-1 0,1 0,-1 0,0-1,0 1,0-1,0 0,-1 0,1-1,-1 1,0-1,2-2,79-151,-71 138</inkml:trace>
  <inkml:trace contextRef="#ctx0" brushRef="#br0" timeOffset="19837.813">2965 2033,'-5'-15,"-1"-18,4-9,4-3,0 3,6 8,1 4,3 4,1 0,2 1,3-1,4 5,-2 0,0 4,2 5,-3 5</inkml:trace>
  <inkml:trace contextRef="#ctx0" brushRef="#br0" timeOffset="20522.732">3416 1694,'-21'8,"1"1,1 1,0 0,0 2,1 0,0 0,1 2,-11 12,22-22,0 1,1 0,-1 1,1-1,0 1,0 0,1 1,0-1,0 1,0 0,1 0,0 0,0 0,1 0,0 1,0-1,1 1,0 0,0 5,3-10,0 0,1 0,0 0,0 0,0 0,0-1,0 1,0-1,1 0,-1 0,1 0,0-1,-1 1,1-1,0 0,0 0,0 0,0 0,0-1,0 0,0 1,0-2,0 1,0 0,0-1,0 0,0 1,0-2,-1 1,1 0,0-1,-1 0,3-1,15-7,0-2,-1 0,-1-1,0-1,-1-1,0-1,-1 0,-1-1,10-14,5 8,-30 23,-1-1,0 1,1-1,-1 1,1-1,-1 1,1 0,-1-1,1 1,0 0,-1 0,1-1,-1 1,1 0,0 0,-1 0,1-1,-1 1,1 0,0 0,-1 0,1 0,0 0,-1 1,1-1,-1 0,1 0,0 0,-1 0,1 1,-1-1,1 0,0 1,-1-1,1 0,-1 1,1-1,-1 1,1-1,-1 0,0 1,1-1,-1 1,0 0,1-1,-1 1,0-1,1 1,-1-1,0 1,0 0,0-1,0 1,0 0,0-1,-1 39,0-34,0-1,1 1,-1-1,1 1,0-1,0 1,1-1,-1 1,1-1,0 1,0-1,0 1,1-1,0 0,0 0,0 0,0 0,0 0,1 0,0-1,-1 1,4 2,1-2,-1 0,1 0,0 0,0-1,0-1,1 1,-1-1,1 0,-1-1,1 1,0-1,-1-1,1 0,0 0,0 0,-1-1,1 0,0-1,-1 0,0 0,1-1,-1 1,0-1,0-1,0 0,-1 0,1 0,-1 0,1-2,25-16,-1-2,0 0,-2-2,-2-2,0 0,-2-2,-1 0,3-8,-18 25,-1 0,-1-1,0 0,-1 0,0 0,-1-1,-1 0,-1 0,0 0,0 0,-2-1,0 1,0-1,-2 1,0 0,-1-5,2 13,-1 1,0-1,0 1,0 0,-1-1,0 1,0 0,-1 0,1 0,-1 0,-1 1,1-1,-1 1,0 0,0 0,0 0,-1 1,0-1,0 1,0 0,0 0,-1 1,1 0,-1 0,0 0,0 0,0 1,0 0,-1 1,1-1,0 1,-1 0,1 1,-1-1,1 1,-1 1,-5 0,1 1,1 1,-1 1,1 0,0 0,0 1,0 0,1 0,-1 1,1 1,1-1,-1 2,1-1,0 1,1 0,0 1,0-1,1 1,0 1,1-1,0 1,0 0,1 0,0 1,1-1,0 1,1 0,0 0,1 0,0 0,0 0,1 3,1 0,0 0,1-1,0 1,1 0,1-1,0 0,1 0,0 0,1 0,0-1,1 0,1 0,-1-1,3 2,148 150,-149-154,1-1,0-1,0 1,0-1,1-1,0 0,1-1,-1 0,1-1,0 0,0 0,0-2,0 1,1-2,-1 1,1-2,-1 0,10-1,2-5</inkml:trace>
  <inkml:trace contextRef="#ctx0" brushRef="#br0" timeOffset="21156.272">4460 1186,'-24'33,"-8"21,2 7,5-8</inkml:trace>
  <inkml:trace contextRef="#ctx0" brushRef="#br0" timeOffset="21324.787">4770 1129,'-33'39,"-21"21,-2 7,10-10</inkml:trace>
  <inkml:trace contextRef="#ctx0" brushRef="#br0" timeOffset="25687.986">5250 1581,'-31'33,"-146"64,176-97,0 1,0-1,-1 0,1 1,0-1,0 1,-1-1,1 1,0-1,0 1,0 0,0 0,0-1,0 1,0 0,0 0,0 0,0 0,1 0,-1 0,0 0,1 1,-1-1,1 0,-1 0,1 0,-1 1,1-1,0 0,0 1,0-1,0 0,0 1,0-1,0 0,0 0,0 1,0-1,1 0,-1 0,0 1,1-1,0 0,-1 0,1 0,-1 1,1-1,0 0,0 0,0 0,0 0,0-1,0 1,0 0,0 0,0 0,0-1,0 1,183 88,-182-88,0 0,-1 0,1 0,-1 0,1 0,-1 1,0-1,1 0,-1 1,0-1,0 1,0 0,0-1,0 1,0 0,0-1,-1 1,1 0,-1 0,1 0,-1 0,0-1,0 1,1 0,-1 0,-1 0,1 0,0 0,0 0,-1-1,1 1,-1 0,1 0,-1 0,0-1,0 1,0 0,0-1,0 1,0-1,0 1,0-1,-1 1,1-1,-1 1,-77 45,-40-20,94-25</inkml:trace>
  <inkml:trace contextRef="#ctx0" brushRef="#br0" timeOffset="25974.129">5843 1581,'-22'22,"0"1,1 0,1 2,2 0,0 1,2 1,1 1,1 0,-8 22,20-47,1 1,-1-1,1 0,-1 0,1 1,0-1,0 1,0-1,1 1,-1 0,1-1,0 1,0-1,0 1,1 0,-1-1,1 1,0-1,0 1,0-1,0 1,1-1,-1 0,1 1,0-1,0 0,0 0,0-1,1 1,-1 0,1-1,0 1,-1-1,1 0,0 0,0 0,1 0,-1-1,0 1,2 0,6-1,0-1,1 1,-1-2,0 0,1 0,-1-1,0 0,0-1,0 0,-1-1,1-1,-1 1,0-1,0-1,0 0,-1 0,0-1,0 0,-1-1,0 0,0 0,-1-1,0 0,0 0,-1 0,0-1,-1 0,0 0,-1-1,0 1,0-1,-1 0,-1 0,0 0,0-5,-2 9,-1 0,-1 0,1 0,-1 1,-1-1,1 0,-1 1,0 0,0 0,-1-1,0 2,0-1,0 0,-1 1,0 0,0 0,0 0,-1 1,-1-2,-12-7</inkml:trace>
</inkml:ink>
</file>

<file path=ppt/ink/ink2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20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1,'-17'95,"8"2,5 1,5 56,-1 70,-27 26,14-151,7-73</inkml:trace>
  <inkml:trace contextRef="#ctx0" brushRef="#br0" timeOffset="249.832">1 651,'48'-15,"44"-14,17-2,-1-1,-14 1,-13 0,-16 6,-10 2,-8 0,-8 4,-6 1,-4 3,-2 0,-5-3,-2-3,-4-3,-5-2,-4 3</inkml:trace>
  <inkml:trace contextRef="#ctx0" brushRef="#br0" timeOffset="602.891">932 29,'-75'581,"71"-552,1-15,0 0,1 1,1-1,0 0,1 0,1 1,0-1,1 0,1 0,0 0,2 5,-4-17,-1 0,1 0,0 0,0 0,0 0,1-1,-1 1,0 0,1-1,-1 1,1-1,-1 1,1-1,0 0,-1 0,1 0,0 0,0 0,0 0,0 0,0 0,0-1,0 1,0-1,0 0,0 1,0-1,0 0,0 0,1 0,-1-1,0 1,0 0,0-1,0 0,0 1,1-2,67-43,-66 42,266-216,-269 218,0-1,-1 1,1 0,0 0,-1-1,1 1,0 0,0 0,0 0,0 0,0 0,0 0,0 0,0 0,1 1,-1-1,0 0,1 1,-1-1,0 1,1-1,-1 1,0 0,1-1,-1 1,1 0,-1 0,1 0,-1 0,0 0,1 0,-1 1,1-1,-1 0,0 1,1-1,-1 1,0-1,1 1,-1 0,0 0,0-1,0 1,0 0,0 0,1 0,-2 0,1 0,1 1,2 120,-7-79,3-33,-1-7,0 0,0 0,0 0,0 0,0 1,1-1,0 0,-1 0,1 0,1 0,-1 0,0 1,1-1,-1 0,1 0,0 0,0 0,0 0,1 0,-1 0,1-1,-1 1,1 0,0-1,0 1,0-1,0 0,1 0,-1 1,1-2,-1 1,1 0,-1 0,1-1,0 1,0-1,0 0,0 0,0 0,0-1,1 1,21-4,-2-3</inkml:trace>
  <inkml:trace contextRef="#ctx0" brushRef="#br0" timeOffset="1269.062">1835 509,'-24'20,"-1"1,2 1,1 1,1 1,1 1,1 0,1 2,-5 11,21-36,1 0,0 0,-1 0,1 0,0 0,0 0,0 0,0 1,0-1,0 0,1 0,-1 1,1-1,0 0,-1 1,1-1,0 1,1-1,-1 0,0 1,1-1,-1 0,1 1,-1-1,1 0,0 0,0 1,0-1,1 0,-1 0,0 0,1 0,-1-1,1 1,0 0,0-1,-1 1,1-1,0 1,0-1,0 0,1 0,-1 0,11 1,0-2,1 1,-1-2,0 0,0 0,0-1,0-1,0 0,-1-1,1 0,-1-1,0-1,0 1,-1-2,1 0,-2 0,1-1,-1 0,0-1,0 0,-1-1,-1 0,7-10,-15 20,1-1,-1 0,0 1,1-1,-1 1,0-1,1 0,-1 1,1-1,-1 1,1-1,-1 1,1 0,-1-1,1 1,0-1,-1 1,1 0,-1-1,1 1,0 0,-1 0,1 0,0 0,0-1,-1 1,1 0,0 0,-1 0,1 0,0 0,-1 1,1-1,0 0,-1 0,1 0,0 1,-1-1,1 0,0 1,-1-1,1 0,-1 1,1-1,-1 1,1-1,-1 1,1-1,-1 1,1-1,-1 1,1-1,11 43,-7-23,-3-13,0-1,1 1,-1 0,2-1,-1 0,1 0,0 0,0 0,0 0,1-1,0 0,0 0,0 0,1-1,-1 0,1 0,0 0,1 0,-1-1,0 0,1-1,0 1,0-1,-1-1,1 1,0-1,0 0,1-1,-1 0,0 0,0 0,0-1,0 0,0 0,0-1,5-2,14-7,0-2,-1-1,0-1,-1-1,-1-2,0 0,-1-1,-1-1,-1-1,-1-1,-1 0,-1-2,-1 0,-1-1,-1 0,3-10,-5 10,-1-1,-2 0,0 0,-2-1,0 0,-2 0,-1 0,-2-1,0 1,-2-1,-1 0,-2-11,-20-45,22 81,0 1,0-1,0 1,-1 0,1-1,-1 1,1 0,-1 0,0 0,0 0,0 1,0-1,0 0,0 1,0-1,0 1,-1 0,1 0,-1 0,1 0,-1 0,1 0,-1 1,1-1,-1 1,0-1,1 1,-1 0,0 0,1 1,-1-1,-3 3,0 0,0 1,0 0,1 0,-1 0,1 1,0-1,0 1,1 1,-1-1,1 0,1 1,-1 0,1 0,0 0,0 1,0-1,1 1,0 0,-6 15,0 0,2 0,0 1,2 0,0 0,2 1,0-1,2 1,1-1,0 0,2 1,0-1,2 0,1 0,0-1,2 0,4 9,-6-17,-1-1,2 0,0-1,0 1,1-1,1-1,0 0,0 0,1 0,0-1,1-1,0 0,1 0,0-1,0-1,1 0,0 0,-12-7,0 1,0 0,0 0,0 0,1-1,-1 1,0 0,0-1,1 1,-1-1,0 1,1-1,-1 0,0 0,1 0,-1 1,0-1,1-1,-1 1,0 0,1 0,-1 0,0-1,1 1,-1 0,0-1,1 0,-1 1,0-1,0 0,0 1,0-1,0 0,0 0,0 0,0 0,0 0,0 0,0 0,0 0,-1 0,1-1,0 1,-1 0,1 0,-1-1,0 1,1 0,-1-1,0 1,0-1,0 1,0 0,0-1,0 1,0 0,0-1,0 1,-1 0,1-1,-1 1,1 0,-1-1,1 1,-1 0,-8-20</inkml:trace>
  <inkml:trace contextRef="#ctx0" brushRef="#br0" timeOffset="1504.734">2202 340,'39'5,"36"1,15 0,2-1,-5-2,-8-1,-13-5,-7-3,-9 0,-9 1,-6 1,-5 2,-1 1,-7 0</inkml:trace>
  <inkml:trace contextRef="#ctx0" brushRef="#br0" timeOffset="2151.987">1920 735,'5'-5,"1"-6,0-7,-6-4,-2-3,-7-3,-1-1,-4 4,0 2,-2 5,2 10,3 6</inkml:trace>
</inkml:ink>
</file>

<file path=ppt/ink/ink2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29,'5'0,"11"0,8 0,4 0,3 0,0 0,0 0,0 0,-1-5,-1-1,0 0,-1 1,0 1,-4 2</inkml:trace>
</inkml:ink>
</file>

<file path=ppt/ink/ink2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26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49,'43'-4,"20"-8,3 0,-5 1,-7 2,-9 9,-11 3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27:46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9 540,'4'4,"1"6,-4 5,-2 4,-5-2,-2 2,5-4,3-7,1-6</inkml:trace>
  <inkml:trace contextRef="#ctx0" brushRef="#br0" timeOffset="507.696">251 105,'-1'-17,"1"15,0 0,-1 0,1 0,0 0,0 0,0 0,0 0,1 0,-1 0,0 0,1 0,0 0,-1 0,1 0,0 0,0 0,0 1,0-1,0 0,0 1,1-1,-1 0,1 1,-1 0,1-1,-1 1,1 0,0 0,-1 0,3-1,13-5,0 1,0 1,0 1,1 0,0 1,0 1,-1 0,1 2,0 0,0 1,0 1,0 0,4 3,-19-5,0 0,-1 1,1 0,0 0,-1 0,1 0,-1 0,1 0,-1 0,1 1,-1-1,0 1,0 0,0 0,0 0,0 0,0 0,-1 0,1 0,0 1,-1-1,0 0,0 1,0-1,0 1,0 0,0-1,0 1,-1 0,0 0,1-1,-1 1,0 0,0 0,-1-1,1 1,0 0,-1-1,0 1,1 0,-1-1,0 1,-1-1,1 1,0-1,-1 1,1-1,-1 0,0 0,0 0,0 0,0 0,0 0,0 0,-1 0,-36 44,33-41,0 0,1 0,-1 1,1 0,0 0,0 1,1-1,0 1,0 0,1 0,0 0,0 1,1-1,-1 1,2 0,-1-1,1 3,4-4,0-1,1 0,-1 0,1 0,0 0,1-1,-1 1,1-1,0 0,0-1,0 1,1-1,-1 0,1 0,0-1,0 0,0 0,2 1,14 6,-17-6,122 80,-124-81,-1 0,0 1,1 0,-1-1,0 1,-1 0,1 0,0 0,-1 0,0 0,0 0,0 1,0-1,0 0,0 1,-1-1,0 1,0-1,0 0,0 1,0-1,-1 1,1-1,-1 0,0 1,0-1,0 0,-1 0,1 0,-1 0,1 0,-1 0,0 0,0 0,-1-1,1 1,0-1,-1 0,0 1,1-1,-4 1,-15 15,-2-2,0-1,-1 0,-1-2,0-1,-1-1,0-1,0-1,-20 4,43-12,1-1,0 1,-1 0,1-1,0 0,-1 1,1-1,-1 0,1 0,-1 0,1-1,0 1,-1-1,1 1,0-1,-1 0,1 0,0 0,0 0,-1 0,1 0,0 0,0-1,1 1,-1-1,0 0,0 1,0-2,-5-11</inkml:trace>
</inkml:ink>
</file>

<file path=ppt/ink/ink2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2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1 618,'38'-8,"0"-2,0-1,-1-2,-1-2,0-1,19-13,-45 24,26-12,-1-2,0-2,-2 0,-1-3,0 0,-2-3,25-27,-50 49,0-1,0 0,-1 0,0 0,0 0,0-1,-1 0,0 0,-1 0,1 0,-1 0,0 0,-1 0,0-1,0 1,-1-1,0 1,0-1,0 1,-1 0,-1-1,0-3,1 9,0 1,0-1,0 0,0 0,0 0,0 1,-1-1,1 1,-1-1,1 1,-1-1,0 1,1 0,-1 0,0 0,0 0,0 0,0 0,0 1,0-1,0 0,0 1,0 0,0-1,0 1,0 0,0 0,0 0,0 1,0-1,-1 0,1 1,0-1,0 1,0 0,0-1,1 1,-1 0,0 0,-68 51,60-40,0 0,1 1,0 0,1 0,1 1,0 0,1 0,1 1,0-1,1 1,0 0,3-7,-1-1,2 1,-1 0,1-1,0 1,0-1,1 1,0-1,1 1,-1-1,1 1,1-1,0 0,0 0,0 0,1 0,-1-1,2 1,-1-1,1 0,0-1,0 1,1 0,6 3,1-1,0-1,0 0,0-1,0 0,1-1,0 0,0-1,1-1,-1-1,1 0,0 0,-1-1,1-1,0-1,-1 0,1-1,-1 0,1-2,-1 1,0-2,0 0,0 0,-1-1,10-6,-8 5,0-1,-1 0,0-1,0-1,-1 0,0-1,0 0,-1-1,-1 0,0-1,-1 0,0-1,-1 0,-1 0,0-1,-1 0,-1-1,0 0,-1 1,0-2,-2 1,2-10,-5 24,1 0,-1 0,0 0,0-1,0 1,0 0,0 0,0 0,0 0,-1 0,1 0,-1 0,0 0,1 0,-1 0,0 0,0 0,0 0,0 1,-1-1,1 0,0 1,-1-1,1 1,-1-1,1 1,-1 0,0 0,0 0,0 0,1 0,-1 0,0 0,0 0,0 1,0-1,0 1,0 0,-1-1,1 1,0 0,0 0,0 0,0 1,0-1,0 0,0 1,0-1,0 1,-1 0,-4 5,0-1,0 1,1 1,0-1,0 1,1 1,-1-1,2 0,-1 1,1 0,0 0,1 1,-1-1,2 1,-1 0,1-1,1 1,0 0,0 0,0 0,1 0,1 0,0 0,0 0,0 0,1 0,0 0,1-1,0 1,3 5,0-7,0 0,1-1,-1 0,1 0,0 0,0-1,1 0,0 0,0-1,0 0,0 0,1-1,-1 0,1-1,0 0,0 0,0-1,0 0,0 0,0-1,0-1,0 1,0-1,0-1,0 0,-1 0,1-1,0 0,7-3,11-6,0-1,0-1,-1-2,-1 0,-1-2,0 0,-2-2,0 0,-1-2,-1 0,-1-1,-1-1,-1-1,-1-1,-1-1,14-65,-29 89,1 0,-1 1,0-1,-1 0,1 0,0 1,-1-1,1 0,-1 1,0-1,0 1,0-1,0 1,0-1,-1 1,1 0,-1-1,1 1,-1 0,0 0,0 0,0 0,0 1,0-1,0 1,0-1,-1 1,1-1,-1 1,1 0,-1 0,1 1,-4-2,1 2,0-1,-1 1,1 0,0 0,-1 0,1 1,0 0,-1 0,1 0,0 0,0 1,0 0,0 0,0 1,1-1,-1 1,1 0,-1 0,1 1,0-1,0 1,1 0,-1 0,1 0,0 0,0 1,0 0,-8 10,2 1,0 0,1 0,1 1,0 0,1 0,-1 9,3-14,0 0,1 0,1 0,0 1,0-1,1 1,1-1,0 1,1-1,0 1,1-1,0 0,1 1,0-1,1 0,1-1,-1 1,2-1,0 0,0 0,1-1,0 1,4 2,12 5,0-4</inkml:trace>
  <inkml:trace contextRef="#ctx0" brushRef="#br0" timeOffset="495.323">1779 308,'-217'247,"207"-233,21-20,20-18,148-167,-179 192,0 0,0 0,0 0,0-1,0 1,0 0,0 0,0 0,0 0,0 0,0-1,0 1,0 0,1 0,-1 0,0 0,1-1,-1 1,1 0,-1 0,1-1,-1 1,1 0,-1-1,1 1,0-1,-1 1,1-1,0 1,0-1,-1 1,1-1,0 0,0 1,-1-1,1 0,0 0,0 1,0-1,0 0,0 0,-1 0,1 0,0 0,0 0,0 0,0-1,0 1,-1 0,1 0,0-1,0 1,0 0,-1-1,1 1,0-1,0 1,-1-1,1 1,0-1,-1 0,1 1,-1-1,1 0,-1 1,1-1,-1 0,0 0,1 1,-1-1,1 60,-2-47,0 0,2 0,-1 0,2-1,-1 1,1 0,1 0,1-1,2 8,-5-15,0 0,1 0,-1 0,1-1,0 1,0 0,0-1,1 0,-1 0,1 1,-1-1,1-1,0 1,0 0,1-1,-1 1,0-1,1 0,0 0,-1-1,1 1,0-1,0 0,0 1,0-2,0 1,0 0,0-1,0 0,0 0,0 0,0 0,0-1,0 0,0 0,0 0,0 0,0 0,-1-1,2 0,5-8,-1 1,0-2,0 1,-1-1,0-1,-1 1,-1-1,0-1,1-2,37-141,-40 132</inkml:trace>
</inkml:ink>
</file>

<file path=ppt/ink/ink2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28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52,'39'0,"26"-5,8-1,-5 0,-8 1,-15-4,-9 1,-8 1,-7 2</inkml:trace>
</inkml:ink>
</file>

<file path=ppt/ink/ink2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30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60,'-265'466,"236"-434,29-54,94-135,157-162,-250 318,23-25,-12 50,-37 232,25-254,-2 5,1-1,-1 1,2-1,-1 1,1-1,0 1,0-1,1 1,0-1,0 1,0-1,1 1,0-1,0 0,1 0,-1 0,4 4,-3-9,1 0,-1-1,1 0,-1 1,1-1,-1 0,1-1,-1 1,1 0,-1-1,0 0,1 0,-1 0,0 0,1-1,-1 1,0-1,0 0,0 0,0 0,-1 0,1 0,0-1,-1 1,0-1,1 0,-1 1,0-1,-1 0,1 0,0-1,0 0,16-27,-2-1,0-1,-3 0,0-1,2-17,5-108,-20 147</inkml:trace>
</inkml:ink>
</file>

<file path=ppt/ink/ink2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34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455 831,'-5'-5,"-1"-1,1 1,-1 1,0-1,0 1,-1 0,1 1,-1 0,0 0,0 0,0 1,0 0,-1 0,1 0,0 1,-1 1,1-1,-1 1,0 0,-9 3,-1 1,1 0,1 1,-1 1,1 0,0 1,0 1,1 1,0 0,0 1,1 0,0 1,1 1,1 0,0 1,0 0,-3 7,12-18,-39 70,41-70,0 1,0-1,1 0,-1 0,1 0,0 0,0 0,0 1,0-1,0 0,0 0,0 0,1 1,-1-1,1 0,-1 0,1 0,0 0,0 0,0 0,0 0,0 0,1-1,-1 1,1 0,-1-1,1 1,-1-1,1 1,0-1,0 0,-1 0,1 0,0 0,2 1,5 1,0-1,0 0,0 0,1-1,-1 0,0-1,0 0,1 0,-1-1,0 0,0-1,0 0,0 0,0-1,0 0,0-1,-1 0,140-81,-47 13,-101 71,1 0,0 1,0-1,0 1,-1-1,1 1,0-1,0 1,0 0,0-1,0 1,0 0,0 0,0-1,0 1,0 0,0 0,0 0,0 0,0 1,0-1,0 0,0 0,0 0,0 1,0-1,0 1,-1-1,1 1,0-1,0 1,0-1,0 1,-1 0,1-1,0 1,-1 0,1 0,0-1,-1 1,1 0,-1 0,0 0,1 0,-1 0,1 0,-1 0,0 0,0 0,0 0,0 0,4 58,-4-51,17 81,-15-87,-1 0,0 0,1 0,-1 0,1 0,-1 0,1-1,0 1,0-1,0 1,0-1,0 1,0-1,0 0,1 0,-1 0,0 0,1-1,-1 1,0-1,1 1,-1-1,1 0,-1 0,1 0,-1 0,1 0,-1 0,0-1,1 1,-1-1,1 0,-1 0,0 0,2-1,6-3,-1-1,1-1,-1 1,0-2,-1 1,1-1,-1 0,-1-1,0 0,0 0,0-2,23-26,-6 10,0-1,-2-1,-1-1,-2-1,0-1,-3 0,0-2,-2 0,-2 0,-1-1,3-23,3-39,-5-1,-4-1,-5-1,-6 80,-4 26,-6 32,-6 180,10-149,2 0,4 0,3 1,3 10,9-21,-2 41,-14-88</inkml:trace>
  <inkml:trace contextRef="#ctx0" brushRef="#br0" timeOffset="201.651">567 548,'43'5,"34"2,13-6,-4-3,-7 0,-12-1,-7 1,-10 0,-9-4,-6-1,-4 1,-7 1</inkml:trace>
  <inkml:trace contextRef="#ctx0" brushRef="#br0" timeOffset="501.302">1357 521,'-4'43,"1"0,3 0,1 1,2-1,9 43,16-13,-27-71,0-1,-1 1,1-1,0 1,0-1,1 0,-1 1,0-1,0 0,1 0,-1 0,0 0,1 0,-1 0,1 0,-1 0,1 0,0-1,-1 1,1-1,0 1,-1-1,1 0,0 0,0 0,-1 0,1 0,0 0,0 0,-1 0,1-1,0 1,-1-1,1 1,0-1,-1 0,1 1,-1-1,1 0,-1 0,1-1,6-5,0-1,-1-1,0 1,0-1,-1 0,0-1,-1 0,0 0,3-7,9-18,77-124,-81 136,-2 3</inkml:trace>
  <inkml:trace contextRef="#ctx0" brushRef="#br0" timeOffset="886.5">1724 944,'31'-118,"-26"91,2-1,0 1,2 0,1 0,1 1,6-7,-9 18,2 1,0 0,0 1,1 0,1 1,0 0,0 1,1 0,1 1,0 0,0 1,2 1,8-3</inkml:trace>
  <inkml:trace contextRef="#ctx0" brushRef="#br0" timeOffset="4086.413">2515 605,'-3'-4,"-1"1,1 0,-1 1,0-1,0 0,0 1,0 0,0 0,0 0,0 0,-1 1,1 0,-1 0,1 0,-1 0,1 1,-1 0,0 0,1 0,-1 0,1 1,-1-1,1 1,-1 1,1-1,-1 0,1 1,0 0,0 0,-4 3,-18 10,1 2,0 1,1 1,1 1,1 1,1 1,-9 12,25-29,-45 79,50-82,-1 1,0-1,1 0,0 0,0 1,0-1,0 0,0 1,0-1,0 0,1 0,-1 1,1-1,-1 0,1 0,0 0,0 0,0 0,0 0,1 0,-1 0,0 0,1 0,-1-1,1 1,0 0,0-1,-1 0,1 1,0-1,0 0,0 0,0 0,1 0,-1 0,0-1,0 1,0-1,1 1,1-1,9 1,0-1,0 0,0-2,0 1,0-1,0-1,0 0,-1-1,0-1,1 1,-1-2,-1 0,6-3,10-6,0 0,-1-2,0 0,-1-2,-2-1,18-18,-20 33,-18 36,-2-18,-2-8,2 0,-1 0,0 0,1 0,0 0,0 0,1 0,-1-1,1 1,0 0,1-1,-1 1,1-1,-1 0,1 0,1 0,-1 0,0 0,1-1,0 0,0 1,0-1,0-1,0 1,1-1,-1 1,1-1,0 0,-1-1,1 1,0-1,0 0,0-1,0 1,0-1,0 0,0 0,0 0,2-1,11-5,0 0,0-2,-1 0,-1-1,1-1,-1 0,-1-1,0-1,-1 0,0-1,-1 0,0-1,-1-1,2-4,-13 18,18-20,-2-1,0-1,-1-1,-2 0,0-1,-2 0,0-1,-2 0,-1-1,-1 0,-1-1,-2 1,-1-1,1-26,-3 33,0 1,-2-1,-1 1,0 0,-1-1,-2 1,0 0,-1 0,0 1,-2-1,-1 1,-8-17,15 34,0 0,0 0,0 0,0 0,0 1,0-1,-1 0,1 0,0 1,-1-1,0 1,1-1,-1 1,0 0,1-1,-1 1,0 0,0 0,0 1,0-1,0 0,0 0,-1 1,1 0,0-1,0 1,0 0,0 0,-1 0,1 0,0 0,0 1,0-1,0 1,0-1,0 1,0 0,0 0,0 0,0 0,0 0,0 0,0 0,1 1,-1-1,0 1,1-1,0 1,-1 0,1 0,0-1,0 1,0 0,0 0,-1 2,-7 15,1 1,1 0,1 0,1 1,0 0,2 0,0 4,-2 21,2 1,2 0,3 1,1-2,2 1,3 0,1-1,3-1,1 0,3 0,1-1,2-1,2-1,2-1,2-1,28 35,56 54,-96-119</inkml:trace>
</inkml:ink>
</file>

<file path=ppt/ink/ink2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41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 13,'-16'-4,"1"1,-1 0,0 1,0 1,0 1,0 0,0 1,0 1,0 1,0 0,1 1,-1 0,1 1,0 1,1 0,-1 2,1-1,0 2,1-1,0 2,-11 10,-11 12,1 1,2 2,2 1,-11 17,38-48,-1 0,2 0,-1 1,0-1,1 1,0-1,0 1,1 0,0 0,0-1,0 1,1 0,-1 0,2 0,-1 0,0 0,1 0,0 0,1 0,-1-1,1 1,0 0,1-1,-1 1,1-1,0 0,0 0,1 0,0-1,-1 1,1-1,1 0,-1 0,1 0,1 1,13 4,0-2,1 0,0 0,0-2,1-1,-1 0,1-2,0 0,0-1,0-1,-1-1,1-1,0-1,-1-1,1-1,19-6,96-34,-118 37</inkml:trace>
</inkml:ink>
</file>

<file path=ppt/ink/ink2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41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1,'0'24,"0"13,0-1</inkml:trace>
</inkml:ink>
</file>

<file path=ppt/ink/ink2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41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1,'-4'0,"7"14,4 5</inkml:trace>
</inkml:ink>
</file>

<file path=ppt/ink/ink2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45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84 378,'24'-23,"207"-231,-229 251,4-4,0 0,-1 0,0-1,-1 0,1 1,-2-1,1-1,-1 1,0 0,-1-1,1-3,-15 41,6 17,3 1,1 0,2 0,3 0,1-1,3 1,1-1,10 26,15 116,-25-129,-4 0,-2 1,-2-1,-3 0,-10 54,8-86,-1 0,0-1,-3 0,0-1,-1 0,-1 0,-2-1,0-1,-2 0,0-1,-2 0,0-1,-1-1,-2 0,12-14,0 1,-1-1,0-1,0 0,0 0,-1-1,1 0,-1 0,0-1,0 0,-1-1,1 0,0-1,-6 0,12-1,0 0,0 0,0 0,0 0,-1-1,1 1,0-1,0 0,0 0,1-1,-1 1,0-1,0 0,1 0,-1 0,1-1,0 1,-1-1,1 0,0 0,1 0,-1 0,0 0,1 0,0-1,0 1,0-1,0 0,0 0,1 0,0 1,0-1,0 0,0-1,1 1,-1-4,2-12,0 0,1-1,2 1,0 0,1 0,0 1,2-1,1 1,0 1,10-16,3-1,1 1,2 1,1 1,2 1,1 1,1 2,24-18,0 4,2 1,1 3,3 3,20-9,-24 22,-31 15</inkml:trace>
  <inkml:trace contextRef="#ctx0" brushRef="#br0" timeOffset="366.359">846 971,'-2'-1,"0"0,0 0,1 0,-1 0,1-1,-1 1,1-1,-1 1,1-1,0 1,0-1,0 0,0 0,0 1,0-1,0 0,0 0,1 0,-1 0,1 0,0 0,-1 0,1 0,0 0,0 0,0-1,1 1,-1 0,0 0,2-20,1 0,1 0,1 0,1 1,1 0,1 0,0 0,2 1,10-16,-13 22,1 0,1 0,0 1,1 1,0 0,1 0,0 1,1 0,0 1,1 0,0 1,10-5,0 8,-4 5</inkml:trace>
  <inkml:trace contextRef="#ctx0" brushRef="#br0" timeOffset="1379.276">1240 774,'21'-11,"-2"-2,1 0,-2-1,0 0,0-2,-2 0,0-1,8-12,-22 28,-1 0,1 0,-1-1,1 1,-1 0,0-1,1 1,-1-1,0 0,0 1,0-1,0 0,-1 1,1-1,0 0,-1 0,1 0,-1 0,0 0,0 0,1 1,-1-1,0 0,-1 0,1 0,0 0,0 0,-1 0,1 0,-1 0,0 1,0-1,1 0,-1 1,0-1,0 0,-1 1,1-1,0 1,0-1,-1 1,1 0,-1 0,1-1,-1 1,0 0,1 0,-1 1,0-1,0 0,1 0,-1 1,-2-1,-9 4,0 0,1 0,-1 1,1 1,0 0,0 1,0 0,1 0,0 2,0-1,1 1,0 1,0 0,1 0,0 1,1 0,0 1,-1 2,3-7,1 1,-1-1,2 1,-1 0,1 0,0 0,0 1,1-1,0 1,0 0,1 0,0 0,1 0,-1 1,2-1,-1 0,1 0,0 1,1-1,0 0,0 0,1 1,0-1,0 0,1-1,0 1,0 0,3 3,0-5,-1 0,1 0,1-1,-1 0,1 0,0 0,0-1,1 0,-1 0,1-1,0 0,0 0,0-1,0 0,0 0,0-1,1 0,-1-1,0 0,1 0,0-1,17-1,1-1,-1-2,0 0,-1-2,1-1,2-2,165-85,-155 75,-1-1,-1-2,-2-2,0-1,-1-1,-2-2,14-18,-21 5,-24 41,0 1,1-1,-1 1,1-1,-1 0,0 1,0-1,1 0,-1 1,0-1,0 0,0 1,0-1,0 0,0 0,0 1,0-1,0 0,0 1,0-1,0 0,0 1,-1-1,1 0,0 1,0-1,-1 0,1 1,0-1,-1 1,1-1,-1 1,1-1,-1 1,1-1,-1 1,1-1,-1 1,0-1,1 1,-1 0,0-1,1 1,-1 0,0 0,1 0,-1-1,0 1,1 0,-1 0,0 0,1 0,-1 0,0 0,0 0,1 1,-1-1,0 0,1 0,-1 0,0 1,1-1,-1 0,1 1,-1-1,-20 8,1 2,0 0,1 0,0 2,0 1,1 0,1 1,-2 3,7-7,0 0,0 2,0-1,1 1,1 1,0 0,0 1,1 0,0 1,9-14,-1 0,1 0,-1 0,1 0,-1 1,1-1,0 0,-1 0,1 0,0 0,0 0,0 0,0 0,0 1,0-1,0 0,0 0,0 0,1 0,-1 0,0 0,1 0,-1 0,1 1,-1-1,1-1,-1 1,1 0,0 0,0 0,-1 0,1 0,0-1,0 1,0 0,0-1,0 1,0 0,0-1,0 1,0-1,0 0,0 1,0-1,0 0,0 0,1 0,-1 1,0-1,0 0,0-1,63 0,-45-5,0 0,-1-2,1 0,-2 0,1-2,-1 0,0-1,8-9,40-23,-65 42,1 1,-1-1,1 0,-1 0,1 0,0 0,-1 1,1-1,0 0,0 1,0-1,0 1,-1-1,1 1,0-1,0 1,0-1,0 1,0 0,0 0,0-1,0 1,0 0,0 0,0 0,0 0,0 0,0 0,0 1,0-1,0 0,0 0,0 1,0-1,0 0,0 1,0-1,0 1,0 0,-1-1,1 1,0-1,0 1,-1 0,1 0,0 0,-1-1,1 1,-1 0,1 0,-1 0,1 0,-1 0,0 0,1 0,-1 0,0 0,0 0,0 0,0 0,0 0,0 0,0 0,0 0,0 0,0 0,-64 162,40-109,3 1,2 1,2 0,3 2,3-1,2 2,3-1,1 12,8 95,-3-163,0 1,0 0,0-1,0 1,0-1,1 1,-1-1,1 1,0-1,0 1,0-1,0 0,0 1,0-1,1 0,-1 0,1 0,-1 0,1 0,0 0,0 0,0 0,0-1,0 1,0-1,0 0,0 1,1-1,0 0,-3-40,-7 22,-1 1,0 0,-1 1,-1 0,-1 0,0 1,0 1,-2 0,0 0,0 1,-1 1,0 0,-11-5,-44-41,6-20,64 74,0-1,0 1,0 0,1 0,0 0,0 0,-1 1,2-1,-1 0,0 1,0-1,1 1,-1 0,1 0,0 0,0 0,0 0,0 1,0-1,0 1,0 0,0 0,1 0,-1 0,0 1,1-1,-1 1,0 0,1 0,-1 0,1 0,-4 0,72-16,-1-3,-1-4,32-15,-74 27</inkml:trace>
  <inkml:trace contextRef="#ctx0" brushRef="#br0" timeOffset="1664.061">2285 661,'3'17,"0"0,2-1,0 0,1 0,1 0,0 0,1-1,1 0,0-1,1 0,1 0,0-1,0-1,2 0,6 5,-11-15,1 0,0-1,0 0,0 0,0-1,0-1,0 1,0-1,-1-1,1 0,0 0,-1 0,1-1,-1-1,0 1,0-1,0-1,0 0,-1 0,0 0,0-1,0 0,0-1,-2 4,16-11,0-1,-2-1,0-1,0 0,-2-1,0-1,-1-1,-1-1,-1 0,-1 0,8-18,-7-17,-11 31</inkml:trace>
  <inkml:trace contextRef="#ctx0" brushRef="#br0" timeOffset="2283.877">2991 689,'27'0,"1"-1,-1 0,0-3,0 0,0-1,0-2,-1-1,16-7,-40 15,1-1,0 0,-1 1,1-1,-1 0,1 0,-1-1,0 1,0 0,1-1,-1 0,0 1,0-1,0 0,-1 0,1 0,0 0,-1 0,1 0,-1-1,0 1,0 0,0-1,0 1,0-1,0 0,-1 1,1-1,-1 1,0-1,1 0,-1 1,-1-1,1 0,0 1,-1-1,1 1,-1-1,0 0,0 1,0 0,0-1,0 1,0-1,-1 1,1 0,-1 0,1 0,-1 0,0 0,0 0,0 1,0-1,0 0,-1 1,-5-2,-1 0,1 1,-1 0,1 1,-1 0,0 0,1 1,-1 0,0 0,1 1,-1 0,0 1,1 0,-1 0,1 1,0 0,0 0,0 1,0 0,1 0,-1 1,1 0,0 0,1 1,-1 0,1 0,0 1,1 0,-1-1,1 2,1-1,-1 1,1-1,1 1,-1 1,1 1,-1-3,1 0,0 0,0 0,1 0,0 0,0 0,0 1,1-1,0 1,1-1,0 1,0-1,0 1,1 0,1-1,-1 0,1 1,0-1,0 0,1 0,0 0,1 0,-1-1,1 1,0-1,1 0,0 0,0 0,0-1,0 0,1 0,0 0,0 0,0-1,1 0,0-1,1 2,7-1,0 0,0-1,1-1,-1 0,0-1,1 0,-1-1,1-1,-1-1,1 0,-1-1,0-1,0 0,-1-1,1 0,-1-1,0-1,9-6,-4-1</inkml:trace>
  <inkml:trace contextRef="#ctx0" brushRef="#br0" timeOffset="2681.787">3471 802,'204'-275,"-204"274,0 1,0-1,0 1,0-1,0 1,0-1,1 1,-1-1,0 1,0-1,0 1,1-1,-1 1,0-1,0 1,1-1,-1 1,0 0,1-1,-1 1,1-1,-1 1,0 0,1-1,-1 1,1 0,-1 0,1-1,-1 1,1 0,-1 0,1 0,-1 0,1 0,-1 0,1 0,-1 0,1 0,0 0,-1 0,1 0,-1 0,1 0,-1 0,1 0,-1 0,1 1,-1-1,1 0,-1 0,1 1,-1-1,0 0,1 1,-1-1,1 1,-1-1,0 0,1 1,-1-1,0 1,0-1,1 1,-1-1,0 1,2 38,-2-33,14 110,-13-112,0-1,1 1,-1-1,1 0,0 1,0-1,1 0,-1 0,0-1,1 1,0 0,0-1,0 1,0-1,0 0,0 0,0 0,1-1,-1 1,1-1,-1 0,1 0,-1 0,1 0,0-1,0 1,-1-1,1 0,0 0,0 0,8-3,-1-1,1 1,-1-2,0 0,0 0,-1-1,1 0,-1-1,-1 0,1-1,-1 0,-1 0,1-1,-1 0,-1 0,0-1,3-5,30-30,18-11,-41 43</inkml:trace>
  <inkml:trace contextRef="#ctx0" brushRef="#br0" timeOffset="2933.761">4345 435,'-38'24,"-23"18,0 6,9-1,14-2,14-5,15-4,15-9,10-8,8-3,4-4,7-4,3-4,-1-7,-2-2,-1-2,-8 2</inkml:trace>
  <inkml:trace contextRef="#ctx0" brushRef="#br0" timeOffset="3297.697">4570 605,'22'3,"-1"-1,0 0,1-1,-1-2,1 0,-1-1,0-1,1-1,-2-1,1-1,0-1,-1 0,15-9,-21 8,-1-1,0 0,0-1,-1 0,0-1,-1 0,0-1,0 0,-2-1,0 0,0 0,5-13,-12 24,-1-1,1 1,-1-1,0 0,0 1,0-1,0 0,0 0,0 0,-1 1,1-1,-1 0,0 0,0 0,0 0,-1 0,1 0,-1 0,1 0,-1 1,0-1,0 0,0 0,0 1,-1-1,1 1,-1-1,0 1,1-1,-1 1,0 0,0 0,-1 0,1 0,0 0,-1 1,1-1,-1 1,1-1,-1 1,0 0,1 0,-1 0,0 0,0 1,0-1,0 1,0 0,0 0,0 0,0 0,-1 0,-13 5,1 1,0 0,0 1,1 1,0 0,0 1,1 1,0 0,0 1,1 1,1 0,0 0,1 1,0 1,-7 11,7-10,0 1,1 1,1 0,1 0,0 1,1 0,1 0,1 1,-2 9,6-20,0-1,0 1,0 0,1 0,0-1,0 1,1 0,0 0,1-1,-1 1,1-1,1 1,0-1,0 0,0 0,1 0,0 0,0-1,0 0,1 1,0-1,1-1,-1 1,5 3,9 5,1-1,0 0,0-2,1 0,0-2,1 0,0-1,1-1,0-1,0-1,0-1,0-2,1 0,8-1,24-11,-32 3</inkml:trace>
</inkml:ink>
</file>

<file path=ppt/ink/ink2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4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1 509,'1'18,"0"0,2-1,0 1,1-1,1 0,0 0,1 0,1-1,1 0,0 0,1 0,0-2,2 1,9 11,-16-23,-1 1,1 0,0-1,1 1,-1-1,1 0,-1-1,1 1,0-1,0 0,0 0,0 0,0-1,0 0,0 0,1 0,-1-1,0 1,1-1,-1-1,0 1,1-1,-1 0,0 0,0 0,0-1,0 0,0 0,0 0,0 0,0-1,-1 0,3-1,9-8,0 0,0-1,-2 0,1-1,-2-1,0 0,-1-1,4-5,-16 20,0 0,0 0,0 0,0 0,0 0,1 0,-1 0,0 0,1 0,-1 1,1-1,-1 0,1 0,-1 0,1 0,0 0,-1 1,1-1,0 0,0 1,-1-1,1 0,0 1,0-1,0 1,0-1,0 1,0 0,0-1,0 1,0 0,0 0,0 0,0 0,0 0,0 0,0 0,0 0,0 0,0 0,0 0,0 0,0 1,0-1,0 1,0-1,-1 0,1 1,0 0,0-1,0 1,0-1,-1 1,1 0,17 32,-16-26,2 0,-1 0,1-1,0 1,0-1,1 0,-1 0,1 0,1-1,-1 0,6 4,-4-4,0 0,1-1,-1 0,1 0,0-1,0 0,0 0,1-1,-1 0,0-1,1 1,-1-2,1 1,0-1,-1-1,1 1,-1-1,1-1,-1 0,0 0,0 0,1-1,-2 0,1-1,0 0,3-2,20-14,0-1,-2-1,0-1,-2-2,0-1,-2 0,-1-2,-2-1,0-1,-2-1,-1-1,-2 0,0-3,-10 14,0-1,-2-1,0 1,-2-1,0 1,-1-1,-2 0,0 0,-3-16,2 30,-1 0,1 1,-1-1,-1 1,0 0,0 0,0 0,-1 0,0 0,-1 1,-4-6,7 10,1 1,-1-1,0 1,-1 0,1 0,0 0,-1 0,1 0,-1 1,1-1,-1 1,0-1,0 1,0 0,1 0,-1 0,0 1,0-1,0 1,-1-1,1 1,0 0,0 0,0 1,0-1,0 0,0 1,0 0,0 0,0 0,0 0,1 0,-1 1,-1 0,-9 7,1 1,1 0,0 1,1 0,-1 1,2 0,0 0,1 1,0 1,1-1,0 1,1 0,0 0,2 1,-1 0,2 0,0 0,1 0,0 1,-2 4,1 1,1-1,1 0,1 1,0 0,2-1,0 0,1 1,1-1,1 0,1-1,1 1,0-1,2 0,0-1,1 0,1 0,9 11,-12-18,0 0,1-1,0 0,0-1,1 1,1-2,-1 1,1-2,1 1,0-2,0 1,0-2,0 1,1-2,0 0,0 0,0-1,1-1,-1 0,0-1,1 0,-1-1,1-1,12-2,-8-4</inkml:trace>
  <inkml:trace contextRef="#ctx0" brushRef="#br0" timeOffset="681.207">1554 396,'-37'23,"2"2,0 1,2 1,1 2,1 1,-13 19,41-46,-1 0,1 0,0 1,0-1,0 1,1 0,-1 0,1 0,0 0,0 0,0 1,1-1,-1 1,1-1,0 1,0-1,1 1,-1-1,1 1,0 0,0-1,1 1,0 0,-1-1,1 1,1-1,-1 1,1-1,0 0,0 1,0-1,0 0,1 0,-1 0,1-1,0 1,1-1,-1 0,0 1,1-1,0-1,2 3,1-2,0-1,1 1,-1-1,1 0,-1-1,1 0,-1 0,1 0,0-1,0-1,-1 1,1-1,-1 0,1-1,-1 0,1 0,-1 0,0-1,0 0,0-1,0 0,-1 0,4-2,6-5,-1-1,0-1,-1 0,0-1,-1 0,-1-1,0 0,8-15,49-80,-73 116,1 0,0 1,0 0,0-1,1 1,0 0,0 0,1 0,0 0,0 1,1-1,0 0,0 0,1 0,-1 1,2-1,-1 0,1 0,0 0,0-1,1 1,0 0,0-1,1 0,0 1,0-1,0-1,1 1,-1-1,2 0,-1 0,0 0,1 0,0-1,0 0,0-1,0 1,1-1,2 1,5-1,0-1,0 0,0-1,1 0,-1-1,0 0,0-2,1 1,-1-2,0 0,-1-1,1 0,-1-1,1 0,-1-1,-1-1,1 0,-1-1,-1 0,3-2,7-4,0-1,-1-1,0 0,-2-2,0 0,-1-1,-1-1,0 0,-2-1,0-1,41-110,-54 127,0 1,0 0,0 0,-1 0,0 0,0-1,0 1,0 0,0 0,-1-1,0 1,0 0,0 0,0 0,-1 0,0 0,0 0,0 1,0-1,0 1,-1-1,1 1,-1 0,0 0,0 0,0 0,-1 0,1 1,0-1,-1 1,0 0,0 0,-3 1,1 1,-1-1,0 1,1 0,-1 1,0 0,1 0,-1 0,0 1,1 0,0 0,-1 1,1-1,0 1,1 1,-1-1,0 1,1 0,0 0,0 1,0 0,0-1,1 2,0-1,0 0,0 1,1 0,0 0,-3 6,3-8,0 1,1-1,-1 1,1 0,0-1,0 1,0 0,1 0,0 1,0-1,0 0,1 0,-1 0,1 1,0-1,1 0,-1 0,1 1,0-1,1 0,-1 0,1 0,0 0,0 0,1-1,-1 1,1-1,0 1,0-1,1 0,-1 0,1 0,2 1,118 67,-115-70,0 0,0 1,0 1,-1 0,1 0,-1 0,0 1,0 0,0 1,-1 0,0 0,0 0,0 1,-1 0,0 1,0-1,-1 1,0 0,-1 0,1 1,-2-1,1 1,-1 0,1 6,0 42,-5-32</inkml:trace>
</inkml:ink>
</file>

<file path=ppt/ink/ink2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42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0 505,'10'-34,"12"-25,3-12,1 1,2 7,-4 10,-2 9,1 13,-4 5,0 9,-3 1,-1 4,4 4,-3 8,2 4,-3 6,-4 2</inkml:trace>
  <inkml:trace contextRef="#ctx0" brushRef="#br0" timeOffset="334.584">734 25,'-6'3,"-11"2,0 0,0 2,1 0,0 0,1 2,-1 0,2 1,-1 0,1 1,1 1,0 0,1 1,0 0,1 1,1 0,0 1,-2 5,10-16,1 0,0 1,0-1,1 1,-1-1,1 1,0-1,0 1,0-1,1 1,-1-1,1 1,0-1,1 0,-1 1,1-1,0 0,0 0,0 0,0 0,1 0,0-1,-1 1,1-1,1 0,-1 0,0 0,1 0,-1 0,1-1,0 1,2 0,6 4,2-1,-1 0,1-1,-1 0,1-1,1-1,-1 0,0 0,10-1,2 0,0-2,1 0,-1-2,0-1,0-1,0-1,1-1,-8 0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27:45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98 114,'-47'358,"-4"-35,51-301</inkml:trace>
  <inkml:trace contextRef="#ctx0" brushRef="#br0" timeOffset="1101.302">800 90,'-1'-5,"-1"0,0 0,0 0,-1 1,1-1,-1 0,0 1,0 0,-1 0,1 0,-1 0,0 0,0 1,0-1,-1 1,1 0,-1 1,0-1,1 1,-1 0,0 0,0 0,-1 1,1-1,0 1,0 1,-1-1,1 1,-1 0,1 0,0 0,-1 1,1 0,0 0,0 0,0 1,0 0,0 0,-3 2,-6 3,1 2,0-1,1 2,0 0,0 0,1 1,1 0,0 1,0 1,1-1,1 1,0 1,-3 8,8-17,0 2,0-1,0 0,1 1,0-1,0 1,1-1,0 1,0 0,0 0,1 0,0 0,0-1,1 1,0 0,0 0,1-1,0 1,0-1,0 1,1-1,0 0,0 0,1 0,-1 0,1 0,0-1,1 0,0 0,-1 0,4 2,5-2,0-1,0 0,0-1,0 0,0-1,1 0,-1-1,1-1,-1 0,1-1,-1 0,1-1,-1 0,0-2,0 1,0-2,0 1,-1-2,1 0,-1 0,-1-1,1 0,-1-1,1-2,195-139,-207 150,0-1,0 0,0 1,0-1,0 0,0 1,0-1,0 0,0 1,0-1,0 0,0 1,0-1,0 0,0 1,0-1,1 0,-1 0,0 1,0-1,0 0,1 1,-1-1,0 0,0 0,1 0,-1 1,0-1,0 0,1 0,-1 0,0 0,1 1,-1-1,0 0,1 0,-1 0,0 0,1 0,-1 0,0 0,1 0,-1 0,0 0,1 0,-1 0,0 0,0 0,1-1,-1 1,0 0,1 0,-1 0,0 0,-17 41,11-29,-157 416,168-332,4-81</inkml:trace>
</inkml:ink>
</file>

<file path=ppt/ink/ink2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5:00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593 136,'-32'33,"2"1,1 1,2 2,2 1,1 1,2 0,1 2,0 6,-21 120,39-160,1-1,1 1,-1 0,1 0,0 0,0 0,1 0,0 0,1 0,-1 0,1 0,1 0,-1 0,1 0,0 0,1-1,-1 1,1-1,1 0,-1 0,1 0,0 0,1 0,-1-1,1 0,0 0,4 3,-3-4,-1 0,1-1,0 1,0-1,0-1,1 1,-1-1,0 0,1-1,0 1,-1-1,1-1,0 1,0-1,-1 0,1-1,0 1,-1-2,1 1,0 0,-1-1,1-1,-1 1,3-2,2-1,-1 2,0-1,0 0,-1-1,0 0,0 0,0-1,-1 0,0-1,0 0,0 0,-1 0,3-4,-5-7,-4 1</inkml:trace>
  <inkml:trace contextRef="#ctx0" brushRef="#br0" timeOffset="499.014">1 136,'252'-88,"-73"42,-167 45,0 1,0 0,0 1,-1 0,1 1,0 0,0 1,-1 0,1 1,-1 0,0 1,0 0,-1 1,0 0,0 1,8 6,89 41,-102-52,1-1,-1-1,1 1,-1-1,1 0,-1 0,1 0,-1-1,1 0,-1 0,0-1,1 1,-1-1,0 0,0 0,0-1,0 0,-1 0,1 0,-1 0,1-1,-1 1,0-1,-1 0,4-5,7-8</inkml:trace>
  <inkml:trace contextRef="#ctx0" brushRef="#br0" timeOffset="1118.242">903 757,'-130'164,"109"-122,36-52,120-156,18-1,-153 166,0 1,0 0,0-1,0 1,0-1,1 1,-1 0,0-1,0 1,1-1,-1 1,0 0,1-1,-1 1,0 0,1 0,-1-1,0 1,1 0,-1 0,0-1,1 1,-1 0,1 0,-1 0,1 0,-1 0,0 0,1 0,-1 0,1 0,-1 0,1 0,-1 0,1 0,-1 0,0 0,1 0,-1 0,1 0,-1 1,0-1,1 0,-1 0,1 0,-1 1,0-1,1 0,-1 1,0-1,1 0,-1 1,0-1,0 0,1 1,-1-1,0 1,0-1,0 0,0 1,1-1,-1 1,0-1,0 1,0-1,0 0,0 1,1 36,-1-30,0 15,-2-15,1 0,0 0,0 0,1 0,0 0,0 0,0 0,1 0,0 0,1 0,-1 0,1 0,1-1,-1 1,1 0,0-1,1 0,0 0,0 0,0 0,0-1,1 1,0-1,0 0,1-1,1 2,-1-6,1 1,0-1,0-1,0 1,0-1,0-1,0 1,-1-1,1 0,-1 0,1-1,-1 0,0 0,0-1,0 1,0-1,-1 0,0-1,1 0,-2 0,4-3,106-140,-86 82,-20 50</inkml:trace>
</inkml:ink>
</file>

<file path=ppt/ink/ink2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5:03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29,'38'-4,"23"-3,10 1,-2 2,-8 0,-9 2,-5 1,-4 1,-6 0,-4 0,-2 0,-3 0,0 0,-1 1,-5-1</inkml:trace>
</inkml:ink>
</file>

<file path=ppt/ink/ink2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5:03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86,'38'0,"42"-5,12-6,0-1,-11 1,-10 2,-12-1,-11 0,-9 3,-6 1,-5 3,-11 1,-8 7,-7 1</inkml:trace>
</inkml:ink>
</file>

<file path=ppt/ink/ink2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5:04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26,'43'5,"29"-3,12-3,-4 0,-11 0,-11-1,-12 1,-4-4,-4-2,-4 1,-3 1,-6 2</inkml:trace>
</inkml:ink>
</file>

<file path=ppt/ink/ink2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5:06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299 597,'-194'373,"99"-187,85-183,20-26,95-141,88-188,-176 307,-17 87,-7-9,1 0,1 0,2 1,1-1,3 22,-1-45,1 1,0-1,0 0,2 0,-1 0,1 0,0 0,1-1,0 1,1-1,0 0,0 0,1-1,0 0,0 0,1 0,0-1,1 0,-1 0,7 4,-11-9,1-1,-1 1,0-1,1 0,-1 1,1-1,-1-1,1 1,0-1,-1 1,1-1,0 0,0 0,-1-1,1 1,0-1,-1 0,1 1,-1-2,1 1,-1 0,1-1,-1 0,0 1,0-1,0-1,0 1,1-1,71-79,-55 50,0-1,-3-1,0 0,-2-1,-2-1,-2 0,-1-1,-1 0,1-21,-9 55,-1-1,1 1,-1-1,0 1,1-1,-2 0,1 1,0-1,-1 1,0-1,1 1,-1-1,-1 1,1-1,0 1,-1 0,0 0,0-1,-11-8</inkml:trace>
  <inkml:trace contextRef="#ctx0" brushRef="#br0" timeOffset="798.038">1286 624,'-70'44,"2"2,1 3,-3 8,42-34,1 1,1 1,1 1,1 1,2 2,-10 15,29-41,1-1,0 1,-1 0,1 0,0 0,0 0,0 0,1 0,-1 0,1 1,0-1,0 1,0-1,0 1,1-1,-1 1,1 0,0-1,0 1,0-1,0 1,1 0,0-1,-1 1,1-1,1 1,-1-1,0 0,1 1,0-1,-1 0,1 0,1 0,-1 0,0 0,1-1,-1 1,1-1,0 0,0 1,0-1,0 0,0-1,0 1,1-1,-1 1,0-1,3 0,3-2,0 0,0-1,0 0,0-1,0 0,-1 0,1-1,-1 0,0-1,0 1,0-2,0 1,-1-1,0 0,0-1,14-9,13-9,-1-1,-1-1,-1-2,-2-1,24-31,23-41,-60 94,-16 40,-1-23,12 140,-10-143,1 0,0 0,1 0,-1 0,1-1,0 1,0-1,1 0,0 0,0 0,0-1,0 1,1-1,-1 0,1 0,0 0,0-1,1 0,-1 0,1 0,0-1,-1 0,2 0,0 0,0-1,0 0,0 0,0-1,0 1,0-2,0 1,-1-1,1 0,0 0,0-1,0 0,-1 0,1-1,-1 0,0 0,0 0,0-1,0 0,0 0,3-4,104-110,-108 111,23-32,-2-1,-2-1,-1-2,-2 0,-2-1,-3-1,-1-1,-2 0,-2-1,-2 0,-2-1,-2 0,-3 0,-1 0,-6-38,-21-16,25 99,-1 1,1-1,0 0,-1 1,1-1,-1 1,0 0,0-1,0 1,0 0,0 0,0 0,0 1,-1-1,1 0,-1 1,1 0,-1-1,0 1,0 0,1 0,-1 1,0-1,0 0,0 1,0 0,0 0,0 0,0 0,0 0,1 0,-1 1,-3 0,-1 5,0 0,0 1,1 0,0 0,0 0,0 1,1-1,0 1,1 1,0-1,0 0,1 1,0 0,0 0,1 0,0 0,1 0,0 1,0-1,1 3,-3 47,2 1,3-1,2 1,3-1,2-1,4 1,1-2,7 13,-19-63,73 195,-75-202,-1 0,1 0,-1-1,1 1,-1 0,1 0,-1 0,1 0,-1 0,1 0,-1 0,1 0,-1 0,0 0,1 0,-1 0,1 0,-1 1,1-1,-1 0,1 0,-1 1,1-1,-1 0,1 0,0 1,-1-1,1 1,-1-1,1 0,0 1,-1-1,1 1,0-1,-1 1,1-1,0 1,0-1,0 1,-1-1,1 1,0-1,0 1,0-1,0 1,0 0,0-1,0 1,0-1,0 1,0-1,0 1,1-1,-1 1,0-1,0 1,1-1,-1 1,0-1,0 1,1-1,-1 1,0-1,1 0,-1 1,1-1,-42-25,38 23,-17-12,2 2</inkml:trace>
  <inkml:trace contextRef="#ctx0" brushRef="#br0" timeOffset="1014.449">1428 540,'44'-5,"23"-1,10 0,-3 1,-5 2,-9 1,-6 1,-6 0,-3 1,-3 0,-5 1,-3-1,-3 0,-2 0,-1 0,-5 0</inkml:trace>
  <inkml:trace contextRef="#ctx0" brushRef="#br0" timeOffset="1699.86">2133 624,'0'25,"1"0,1 0,2-1,0 1,1-1,2 0,0 0,1-1,2 0,2 2,-10-21,0 0,1 0,-1-1,1 1,0-1,0 0,1 0,-1 0,0 0,1-1,0 1,0-1,0 0,0 0,0 0,0 0,0-1,0 0,1 0,-1 0,0 0,1-1,-1 0,1 0,-1 0,1 0,-1-1,0 1,1-1,-1 0,0-1,1 1,-1-1,2-1,8-2,-1-2,0 1,0-2,0 0,-1 0,-1-1,1 0,-2-1,1-1,-1 0,76-138,-86 149,0 0,0 1,0-1,0 0,0 1,0-1,0 0,0 0,0 1,0-1,0 0,0 1,0-1,0 0,0 0,0 1,0-1,0 0,1 0,-1 1,0-1,0 0,0 0,1 0,-1 1,0-1,0 0,0 0,1 0,-1 0,0 1,0-1,1 0,-1 0,0 0,0 0,1 0,-1 0,0 0,1 0,-1 0,0 0,0 0,1 0,-1 0,0 0,1 0,-1 0,0 0,0 0,1 0,-1 0,0-1,0 1,1 0,-1 0,0 0,0 0,1-1,-1 1,0 0,2 29,-2-27,-1 5,1 0,1 1,-1-1,1 0,1 1,-1-1,1 0,0 0,1 0,0 0,0-1,0 1,1-1,0 0,0 0,1 0,-1 0,1-1,1 0,-1 0,1 0,-1 0,2-1,-1 0,0-1,1 1,-1-1,1 0,0-1,0 0,7 2,-3-4,0 0,1 0,-1-1,0-1,0 0,0 0,0-1,0 0,0-1,-1-1,1 0,-1 0,0 0,-1-2,0 1,0-1,0 0,-1-1,2-2,15-9,-3 0,-1-2,-1 0,-1-1,-1-1,-1-1,12-23,-9 16,-11 21,-2-1,1 1,-1-1,-1-1,0 0,0 1,-1-2,-1 1,0 0,-1-1,0 0,-1 0,0 0,-1 0,-1 0,0 0,0 0,-2 0,1 0,-2 0,0 0,0 1,-4-8,5 17,0 0,0 0,-1 0,1 1,-1-1,0 1,0-1,0 1,0 0,0 0,0 1,-1-1,1 0,-1 1,1 0,-1 0,1 0,-1 0,0 1,1-1,-1 1,0 0,0 0,1 0,-1 1,0-1,1 1,-1 0,0 0,1 0,-1 1,1-1,-1 1,-102 71,100-68,-1 0,1 1,0-1,1 1,-1 0,1 1,1 0,-1-1,1 1,0 1,0-1,1 0,0 1,1 0,-1 0,2 0,-1 0,1 0,0 0,0 0,2 8,2-11,2 1,-1-1,1-1,-1 1,1-1,1 0,-1 0,0 0,1 0,0-1,0 0,0-1,0 1,0-1,1 0,-1-1,1 1,-1-1,1-1,0 1,2-1,77 4,-69-5,0 1,-1 1,1 0,0 1,-1 1,0 1,0 0,0 1,0 0,10 7,-20-6,-1 1,-1-1,1 1,-1 0,0 1,-1-1,0 1,0-1,-1 1,1 0,-2 0,1 0,-1 0,0 0,-1 1,0-1,0 0,-1 0,0 0,-1 0,1 0,-2 0,1 0,-1 0,-3 6,-7 77,17-74</inkml:trace>
  <inkml:trace contextRef="#ctx0" brushRef="#br0" timeOffset="2352.104">3742 456,'-39'29,"1"1,1 2,2 2,1 1,-25 35,56-67,0 0,0 0,0 0,0 1,1-1,-1 1,1-1,0 1,0 0,1 0,-1 0,1 0,0 0,0 0,0 0,0 1,1-1,-1 0,1 0,0 1,1-1,-1 0,1 0,0 1,0-1,0 0,0 0,1 0,0 0,0 0,0-1,0 1,0 0,1-1,0 0,-1 1,1-1,1 0,-1-1,2 2,5-2,0 0,1-1,-1 0,1-1,-1 0,1-1,-1 0,0-1,1 0,-1 0,0-1,0 0,0-1,-1 0,1-1,-1 0,0 0,0-1,-1 0,0-1,0 0,0 0,-1 0,4-6,16-18,40-30,-66 61,0-1,0 1,0 0,-1-1,1 1,0 0,0 0,0 0,0-1,0 1,0 0,0 0,0 1,0-1,0 0,0 0,0 0,-1 0,1 1,0-1,0 1,0-1,0 0,0 1,-1-1,1 1,0 0,-1-1,1 1,0 0,-1-1,1 1,0 0,-1 0,1-1,-1 1,0 0,1 0,-1 0,0 0,1 0,-1 0,0-1,0 1,0 0,0 0,0 0,0 0,0 0,0 0,0 0,-6 60,4-49,10 102,-7-111,0 0,0 0,1 1,-1-1,1 0,0 0,0 0,0 0,0-1,1 1,-1-1,1 1,-1-1,1 0,0 0,0 0,0 0,0 0,0-1,0 1,1-1,-1 0,0 0,1 0,-1 0,1-1,-1 1,1-1,-1 0,1 0,0-1,9-2,0-2,0 0,0 0,-1-1,0 0,0-1,-1-1,0 0,0 0,-1-1,0-1,0 1,-1-2,0 1,5-10,1 3,5-8,-1 0,-1-1,-2-1,0-1,-2 0,-1-1,-2 0,0-1,-2 0,5-29,-13 42,1 0,-2 1,0-1,-1 0,-1 0,-1 0,0 1,-1 0,0-1,-2 1,0 1,-1-1,0 1,-1 0,-1 1,0 0,-1 0,-1 1,0 0,-10-9,16 17,0 1,0-1,-1 1,1 0,-1 0,0 0,0 1,0 0,0 0,-1 0,1 1,-1 0,0 0,0 1,1 0,-1 0,0 1,0 0,0 0,0 0,0 1,0 0,1 0,-1 1,0 0,1 0,-1 0,1 1,0 0,0 1,0-1,0 1,0 0,1 0,0 1,0 0,0 0,0 0,1 0,0 1,0 0,0 0,-4 10,0 1,1 0,1 0,0 0,2 1,0 0,0-1,2 2,1-1,0 0,1 0,1 0,0 0,2 1,0-2,1 1,0 0,2-1,0 0,1 0,1 0,0-1,1 0,4 3,-1 7,2-1,0-1,2 0,1-1,0-1,2 0,0-1,2-1,0-1,1-1,1-1,0-1,2-1,7 3,-24-15,1 3,0-1,1 0,-1-1,1 0,0 0,0-1,0-1,1 1,-1-2,1 1,-1-1,1-1,-1 0,1-1,0 0,-1 0,1-1,-1 0,3-2,4-9</inkml:trace>
</inkml:ink>
</file>

<file path=ppt/ink/ink2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58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4096 509,'1'-4,"-1"1,0 0,0-1,-1 1,1 0,0 0,-1-1,0 1,0 0,0 0,0 0,0 0,-1 0,0 0,1 0,-1 0,0 1,0-1,0 1,-1-1,1 1,-1 0,1 0,-1 0,0 0,1 0,-1 1,0-1,0 1,0 0,-1 0,1 0,0 0,0 0,-1 1,1-1,0 1,0 0,-3 0,-16 2,0 0,0 2,0 0,0 2,1 0,0 1,-4 3,1-2,3-1,0 0,0 1,1 1,0 1,1 1,0 1,0 0,-15 15,32-26,1 0,0 0,0 0,0 0,0 1,0-1,1 0,-1 1,0-1,0 1,1-1,-1 1,1-1,0 1,-1-1,1 1,0-1,0 1,0 0,0-1,0 1,0-1,0 1,1-1,-1 1,0 0,1-1,-1 1,1-1,0 0,0 1,-1-1,1 0,0 1,0-1,0 0,0 0,1 0,-1 1,0-1,0-1,1 1,0 1,64 32,72 15,-136-48,-1 0,0 0,0 0,0 0,0 0,0 0,0 0,-1 0,1 0,0 0,0 0,-1 1,1-1,-1 0,1 1,-1-1,0 0,1 1,-1-1,0 0,0 1,0-1,0 1,0-1,0 0,0 1,-1-1,1 1,0-1,-1 0,1 1,-1-1,1 0,-1 0,0 1,0-1,1 0,-1 0,0 0,0 0,0 0,-1 0,-45 46,44-44,-251 183,234-170,3-5,1 2,1 0,0 0,1 1,0 1,1 1,1 0,-7 11,17-23,1-1,-1 1,1 0,-1-1,1 1,0 0,0 0,1-1,-1 1,1 0,0 0,0 0,0 0,1 0,-1 0,1-1,0 1,0 0,0 0,1-1,-1 1,1-1,0 1,0-1,0 1,0-1,1 0,-1 0,1-1,0 1,0 0,0-1,0 1,0-1,3 1,5 4,0-1,1 0,0-1,0 0,0-1,0-1,1 0,0 0,-1-1,5-1,8 2,1-2,-1 0,0-2,0-1,0-1,6-2,-27 4,0-1,0 1,-1-1,1 0,0 0,-1 0,1-1,-1 1,0-1,1 0,-1 0,-1 0,1 0,0 0,-1-1,0 1,1-1,-1 0,0-1,8-15</inkml:trace>
  <inkml:trace contextRef="#ctx0" brushRef="#br0" timeOffset="361.941">3815 1,'-14'93,"4"0,4 1,5 41,-9 143,-8-86,-8-1,-41 144,25-164,38-147</inkml:trace>
  <inkml:trace contextRef="#ctx0" brushRef="#br0" timeOffset="11585.287">32 2117,'5'120,"6"-1,7 19,-1-11,-14-107,-1-13,0 0,0 0,-1 1,1-1,-2 0,1 1,-1-1,0 1,-1-1,1 0,-1 1,-1-1,0 0,0 0,0 0,-1 0,0 0,0 0,-1-1,1 1,-2-1,-4 6,7-12,0 0,0 0,0 0,0 0,-1-1,1 1,0 0,0-1,0 0,0 1,0-1,0 0,0 0,0 0,0 0,0-1,1 1,-1 0,0-1,1 1,-1-1,1 1,0-1,-1 0,1 0,0 0,0 0,0 0,0 0,0 0,1 0,-1 0,1 0,-1 0,1 0,0 0,0-1,0 1,0 0,0 0,0 0,0 0,1-1,-1 1,1 0,0 0,2-29,1 0,1 1,2 0,1 0,2 1,0 0,2 0,1 1,2 1,13-20,2 1,1 1,3 2,2 1,1 2,2 1,11-6,-36 31,1 1,0 1,1 0,0 1,1 0,0 2,0 0,1 1,1 0,-1 2,1 0,4 1,-21 4,0 1,0 0,1 0,-1 0,0 0,0 0,0 1,0-1,0 1,0-1,0 1,0 0,-1 0,1 0,0 0,0 0,0 0,-1 0,1 1,-1-1,1 1,-1-1,1 1,-1-1,0 1,0 0,0 0,0-1,0 1,0 0,-1 0,1 0,0 0,-1 0,0 0,1 0,-1 0,0 0,0 2,-13 82,-5-51,-1 0,-1-1,-2 0,-2-2,-1-1,-1-1,-2-1,-5 3,18-17,0 0,-1-1,-1-1,0-1,-1 0,-1-1,1-1,-17 7,12-12,5-4</inkml:trace>
  <inkml:trace contextRef="#ctx0" brushRef="#br0" timeOffset="12301.176">569 2287,'18'8,"1"0,0-2,0 0,0-1,1-1,0-1,0 0,0-2,0 0,0-1,0-1,0-1,0-1,0-1,0 0,-1-2,0 0,0-1,0-1,-1-1,-1 0,1-2,-1 0,14-16,0-1,-2-2,-1-1,-1-1,5-11,-26 34,-1 0,0-1,0 0,-1 0,-1 0,0 0,0-1,-1 1,0-1,0-2,-2 10,1 0,-1 0,0 0,0 0,0 0,0 0,-1 0,1 0,-1 0,0 1,1-1,-1 0,-1 0,1 0,0 1,-1-1,1 1,-1-1,0 1,0 0,0-1,0 1,0 0,0 0,-1 1,1-1,-1 0,1 1,-1-1,0 1,1 0,-1 0,0 0,0 0,0 1,0-1,0 1,-1-1,-11 3,0 0,0 1,1 0,-1 1,1 1,0 0,0 1,0 1,1 0,0 1,1 0,-1 1,2 0,-1 1,1 0,1 1,0 0,0 1,1 0,-4 7,-1-1,0 0,1 1,1 1,1 0,0 0,2 1,0 0,1 1,2 0,-1 4,6-20,0-1,1 1,0 0,0-1,0 1,1 0,0-1,0 1,0-1,1 0,0 1,0-1,0 0,0 0,1 0,0 0,0 0,0-1,1 1,0-1,-1 0,1 0,1-1,-1 1,1-1,-1 0,1 0,0 0,0 0,0-1,0 0,1 0,-1-1,3 1,6 2,-1 0,1-1,0-1,0-1,0 1,1-2,-1 0,0-1,0-1,0 0,0 0,0-2,-1 1,1-2,-1 0,3-2,18-9,0-1,-2-1,0-2,-1-2,16-14,-12 3,-1-2,-1-1,-3-2,-1 0,18-33,-42 63,3-2,0-1,-1 0,0 0,0-1,-2 0,1 0,-2 0,1-1,-2 0,0 0,0 0,-1-4,-2 16,0 0,0-1,0 1,-1 0,1 0,0-1,-1 1,0 0,1 0,-1 0,1-1,-1 1,0 0,0 0,0 0,0 0,1 0,-1 1,-1-1,1 0,0 0,0 1,0-1,0 0,0 1,-1-1,1 1,0 0,0-1,-1 1,1 0,0 0,-1 0,1 0,0 0,-1 0,1 0,0 0,0 0,-1 1,1-1,0 0,-1 1,-53 23,45-16,1 0,0 0,0 1,1 0,0 1,0-1,1 2,1-1,-2 4,6-11,0 0,0 0,1 0,-1 0,1 0,0 1,0-1,0 0,0 1,1-1,-1 0,1 1,0-1,0 1,0-1,0 0,1 1,-1-1,1 1,0-1,0 0,0 0,0 1,1-1,-1 0,1 0,0 0,0-1,0 1,0 0,1-1,-1 1,1-1,1 2,4 0,0 0,1-1,-1 0,1 0,-1-1,1 0,0-1,0 0,0 0,9-1,38 7,-51-7,0 1,0 0,-1 1,1-1,0 1,-1 0,1 0,-1 0,0 0,0 1,0 0,0 0,0 0,0 0,-1 1,1-1,-1 1,0 0,0 0,-1 0,1 0,-1 1,0-1,0 1,0-1,-1 1,0 0,0-1,0 1,0 0,-1 0,1 0,-1 0,-1 4,-1 4,0 0,-1 0,0 0,-1 0,0 0,-1-1,-1 0,0 0,-1 0,0-1,-2 3,-31 56,36-55,4-3</inkml:trace>
  <inkml:trace contextRef="#ctx0" brushRef="#br0" timeOffset="12554.126">2064 2033,'-14'38,"-5"23,1 5,3-8</inkml:trace>
  <inkml:trace contextRef="#ctx0" brushRef="#br0" timeOffset="12816.847">2093 1637,'0'0</inkml:trace>
  <inkml:trace contextRef="#ctx0" brushRef="#br0" timeOffset="13050.664">2347 1976,'-10'15,"2"0,0 0,0 0,2 1,0 0,0 1,2-1,0 1,1 0,0 0,2 0,0 0,1 0,0 0,2 0,0 0,1 0,3 10,-4-23,0 0,0-1,0 1,0-1,1 1,-1-1,1 0,0 0,0-1,0 1,1 0,-1-1,0 0,1 0,0 0,-1 0,1 0,0-1,0 0,0 0,0 0,0 0,0-1,0 1,0-1,1 0,-1 0,0-1,0 1,4-2,2 0,-1-1,1 0,-1 0,1-1,-1-1,0 1,-1-1,1-1,-1 0,0 0,0 0,0-2,-1 2,0 0,0 0,-1-1,0 0,0 0,-1 0,1-1,-2 0,1 0,-1 0,0 0,-1-1,0 1,0-1,-1 0,0 0,-1 0,0 0,0-1,-1 1,0 0,-1 0,0 0,0 0,-1 0,0 0,0 0,-1 0,-1 1,1-1,-1 1,-1 0,1 0,-2 0,1 1,-1 0,-1-2,1 5,1 0,-1 1,1-1,-1 1,0 1,0-1,-1 1,1 0,0 0,-1 1,1 0,-1 0,0 0,1 1,-1 0,1 0,-1 1,0 0,1 0,-1 0,1 1,0 0,0 0,-1 1,-4 2,-14 8</inkml:trace>
  <inkml:trace contextRef="#ctx0" brushRef="#br0" timeOffset="13480.83">2855 2033,'-18'12,"1"1,0 1,2 0,-1 1,2 1,0 0,1 1,0 1,2 0,0 0,-4 12,13-27,0 0,1-1,-1 1,1 0,0 0,0 0,0 0,0 1,0-1,1 0,-1 0,1 1,0-1,0 0,0 0,1 1,-1-1,1 0,-1 0,1 0,0 0,0 0,1 0,-1 0,1 0,-1 0,1 0,0-1,0 1,0-1,0 1,1-1,-1 0,1 0,-1 0,1 0,1 0,8 2,-1-2,1 0,0 0,1-1,-1-1,0 0,0 0,0-1,0-1,0 0,0-1,0 0,-1 0,1-2,-1 1,6-4,10-9,-1-1,-1-2,-1 0,-1-1,0-2,-2 0,4-6,-21 23,18-15,-2-1,-1 0,0-2,-2 0,-1-2,-1 1,-1-2,-1 0,-1-1,-2 0,-1 0,-1-1,-1 0,-2-1,-1 1,-1-1,-1-18,-3 40,0-1,-1 0,0 1,0-1,-1 1,0 0,0 0,-1 0,0 0,-1 0,0 1,0 0,0 0,-1 0,0 1,0 0,-1 0,0 0,0 1,0 0,0 1,-1-1,0 1,0 1,0-1,0 2,-1-1,1 1,-1 0,0 1,1 0,-1 0,0 1,0 0,1 0,-1 1,-3 1,-3 3,1 0,-1 1,1 0,0 2,1-1,-1 2,2 0,-1 0,1 1,1 1,0 0,0 0,1 1,1 1,0-1,0 1,1 1,1 0,1 0,0 0,0 1,2 0,0 0,0 0,1 0,1 1,1-1,0 1,1 0,1-1,0 1,1-1,1 1,0-1,1 0,4 10,2-1,0 0,1-1,1 0,1-1,1 0,1-1,1-1,1 0,1-1,0-1,2-1,0-1,0 0,2-1,0-2,3 2,8 5,0-1,2-2,0-1,1-2,0-1,1-2,1-1,-1-2,1-2,1-2,14 0,12-5,-40 0</inkml:trace>
</inkml:ink>
</file>

<file path=ppt/ink/ink2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5:23.9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932 786,'0'519,"29"-257,-29-251</inkml:trace>
  <inkml:trace contextRef="#ctx0" brushRef="#br0" timeOffset="1415.657">10330 560,'5'6,"-2"2,1-1,-1 0,0 1,0 0,-1 0,0 0,0 0,-1 0,0 0,0 0,-1 0,0 0,-2 6,3 2,-2 436,14-345,-9-92,-1 0,0 1,-2-1,0 1,0-1,-1 1,-1-1,-1 1,-3 13,-4-4,7-21,0 0,1 0,-1 0,1 1,-1-1,2 1,-1-1,0 1,1-1,0 1,0-1,0 1,0 0,1-1,0 1,0-1,5 9</inkml:trace>
  <inkml:trace contextRef="#ctx0" brushRef="#br0" timeOffset="2967.774">339 1180,'598'-27,"-73"-3,1253 31,-1250-18,331-5,-402 2,29 20,-176 2,648-2,-595-27,493 27,-507 27,-91-15,-64 3,1-8,26-10,-19 1,44-26,108-2,42 32,-94 26,-290-28</inkml:trace>
  <inkml:trace contextRef="#ctx0" brushRef="#br0" timeOffset="3267.831">10781 560,'-81'62,"-42"30,-19 10,1-9,9-14,13-12,17-12,17-6,12-7,10-5,5 1,9-2,2-2,10-7</inkml:trace>
  <inkml:trace contextRef="#ctx0" brushRef="#br0" timeOffset="4099.942">1666 532,'-48'43,"-45"43,-20 16,-7 6,4-6,7-11,3-11,4-10,6-8,10-8,5-5,6-5,6-6,6-4,9-4,13-1,9-6,10-7</inkml:trace>
  <inkml:trace contextRef="#ctx0" brushRef="#br0" timeOffset="6387.659">2484 249,'-5'39,"-1"31,0 9,1-5,2-9,5-16,3-12,1-7,-1-4,-2-1,0-1,-2-4</inkml:trace>
  <inkml:trace contextRef="#ctx0" brushRef="#br0" timeOffset="6950.607">2371 362,'39'-39,"2"2,2 2,1 1,1 3,2 1,1 2,1 3,18-5,62-1,-124 30,0 1,0 0,0 0,0 0,0 1,0 0,0 0,0 0,0 0,0 1,-1 0,1 0,-1 0,1 1,-1-1,0 1,0 0,0 1,0-1,0 0,-1 1,1 0,-1 0,1 1,-3 2,1 0,-1 0,0 1,-1-1,1 0,-1 0,-1 0,1 1,-1-1,-1 0,1 0,-1 0,-1 0,1-1,-1 1,0-1,0 1,-1-1,0 0,0 0,-1 0,1-1,-1 0,0 0,-1 0,1 0,-1-1,-3 2,-11 13,-1-1,-1-1,0-1,-2-1,1-1,-2-1,0-1,0-1,-1-1,0-2,-1 0,0-2,0-1,25-4,0 0,0 0,0-1,0 1,0 0,0-1,0 0,0 1,0-1,0 0,0 0,0 0,0 0,0-1,0 1,0 0,0-1,0 0,0 1,0-1,0 0,1 0,-1 0,0 0,0 0,1-1,-1 1,1 0,-1-1,1 1,0-1,-1 1,1-1,0 0,0 0,0 1,0-1,0 0,1 0,-1 0,1 0,-1 0,1 0,0 0,-1 0,1 0,0 0,0 0,1 0,-1 0,1-2,8-15,2 1</inkml:trace>
  <inkml:trace contextRef="#ctx0" brushRef="#br0" timeOffset="7751.702">3020 673,'42'-30,"-1"-1,-2-1,-2-3,-1-1,2-6,-35 40,1 0,-1-1,0 0,-1 0,1 0,0 0,-1 0,0-1,1 1,-1 0,-1-1,1 0,0 0,-1 1,0-1,0 0,0 0,-1 0,1 0,-1 0,0 0,0 0,0 0,0 0,-1 0,0 0,0 0,0 0,0 0,0 0,-1 0,0 1,0-1,0 1,0-1,-1 0,-2 1,1 0,-1 0,1 0,-1 1,0 0,0 0,0 0,0 1,-1 0,1 0,0 0,-1 0,1 1,0 0,-1 0,1 0,0 1,-1 0,1 0,0 0,0 1,0-1,0 1,0 1,-4 1,-110 80,113-79,0-1,-1 1,2 0,-1 1,1-1,-1 1,1 0,1 1,0-1,-1 1,2-1,-1 1,1 1,0-1,1 0,0 1,0-1,0 1,1 0,0-1,1 1,-1 0,1 0,1-1,0 1,0 0,0 0,1-1,0 1,1-1,0 0,2 4,3-3,1-1,0 0,1-1,0 0,0 0,0-1,1-1,-1 1,1-2,0 1,0-2,1 1,-1-2,0 1,1-1,-1-1,1 0,-1-1,1 0,7-3,3 4,6-2,-1-1,0-1,0-1,0-1,-1-2,0-1,0-1,-1-1,-1-1,9-6,-24 13,-1-1,0-1,-1 1,1-1,-1 0,-1-1,1 0,-2 0,1 0,-1-1,0 0,0 0,-1 0,0 0,-1-1,0 1,-1-1,0 0,0-3,9-26,-7 30,-1-1,0 1,-1-1,0 0,0 0,-1 0,0 0,-1 0,0 0,-1 0,-1-9,1 17,1 1,-1-1,0 1,0 0,0 0,0-1,0 1,0 0,0 0,0 0,0 0,0 0,0 0,-1 0,1 1,0-1,-1 0,1 1,-1-1,1 1,-1-1,1 1,-1 0,1 0,-1-1,1 1,-1 0,1 0,-1 1,1-1,-1 0,1 0,-1 1,1-1,-1 1,1-1,0 1,-1 0,1 0,0-1,-1 1,1 0,0 0,0 0,0 0,0 0,0 1,0-1,0 0,0 0,0 1,1-1,-1 1,1-1,-1 0,1 1,-1-1,1 1,0-1,-1 1,1-1,0 1,0-1,0 2,0 1,1-1,-1 0,0 0,1 0,-1 0,1 0,0 0,0 0,0 0,1 0,-1 0,1 0,-1-1,1 1,0-1,0 1,0-1,0 0,1 1,-1-1,0 0,1-1,0 1,-1 0,1-1,0 1,0-1,0 0,2 1,93 19,-94-20,-1-1,0 1,0-1,0 1,-1-1,1 1,0 0,0 0,-1 1,1-1,-1 0,1 1,-1 0,1-1,-1 1,0 0,0 0,0 0,0 1,0-1,-1 0,1 1,-1-1,1 1,-1-1,0 1,0 0,0 0,0-1,-1 1,1 0,-1 0,0 0,1 0,-1 0,-1 0,1-1,0 1,-1 2,-33 108,21-89,-16 61,49-56,-4-22</inkml:trace>
  <inkml:trace contextRef="#ctx0" brushRef="#br0" timeOffset="8000.355">4121 503,'-14'34,"-1"10,3-1</inkml:trace>
  <inkml:trace contextRef="#ctx0" brushRef="#br0" timeOffset="8235.678">4121 136,'0'0</inkml:trace>
  <inkml:trace contextRef="#ctx0" brushRef="#br0" timeOffset="8405.692">4375 419,'0'121,"0"-117,1-1,-1 0,1 0,-1 0,1 0,0 0,0 0,1 0,-1-1,0 1,1 0,0-1,-1 1,1-1,0 1,1-1,-1 0,0 0,1 0,-1 0,1 0,-1-1,1 1,0-1,0 0,0 1,-1-1,1-1,0 1,1 0,-1-1,0 1,0-1,0 0,0 0,3-1,2-2,0 0,0-1,0 0,0 0,-1-1,0 0,0 0,0-1,-1 1,0-2,0 1,0-1,-1 0,0 0,0 0,-1-1,0 1,0-1,-1 0,0-1,0 1,0-6,-1 9,0 1,-1 0,1-1,-1 0,-1 1,1-1,0 1,-1-1,0 0,0 1,-1-1,1 0,-1 1,0-1,0 1,-1-1,1 1,-1 0,0-1,0 1,0 0,-1 0,1 0,-1 1,0-1,0 1,-1-1,1 1,-1 0,1 0,-1 0,0 1,0 0,0-1,0 1,-1 1,1-1,0 1,-1-1,0 1,1 0,-1 1,1-1,-1 1,0 0,1 0,-1 1,0-1,1 1,-1 0,-43 20,29-10</inkml:trace>
  <inkml:trace contextRef="#ctx0" brushRef="#br0" timeOffset="8970.67">4855 362,'-10'4,"-1"0,1 0,0 1,1 0,-1 1,1 0,0 1,1 0,0 0,0 1,0 0,1 0,0 1,0 0,1 0,1 0,-1 1,2 0,-1 0,1 0,-2 9,4-13,1-1,0 0,0 1,0-1,1 1,0-1,0 1,0-1,1 1,0-1,0 1,0-1,0 0,1 1,0-1,0 0,1 0,-1 0,1-1,0 1,0-1,1 1,-1-1,1 0,0 0,0-1,0 1,1-1,-1 0,1 0,0 0,0-1,0 0,0 0,0 0,0 0,1-1,-1 0,6 1,9-5,0 0,-1-1,1-1,-1-1,0 0,0-2,-1 0,0-1,0-1,-1-1,0 0,-1-1,-1-1,1-1,-2 0,0 0,1-5,10-7,-2-1,-1-1,-1-1,-1 0,-2-2,-1 0,12-33,-26 56,0 1,0-1,-1 0,0 0,0 0,-1 0,0 0,-1 0,1 0,-2-1,1 1,-1 0,0 0,-1 0,0 0,0 0,-1 1,0-1,0 0,-1 1,0 0,0 0,0 0,-1 1,0-1,-1 1,1 0,-1 1,0-1,-1 1,1 0,-1 1,0 0,0 0,-1 0,1 1,-1 0,0 0,1 1,-1 0,0 0,0 1,-4 0,2 2,0 0,-1 0,1 1,0 1,0 0,1 0,-1 1,1 0,-1 1,1 0,0 0,1 1,0 0,-1 0,2 1,-1 0,1 1,0-1,1 1,0 1,0-1,1 1,0 0,0 0,1 1,0 0,-2 5,0 1,1-1,1 1,0 0,1 1,1-1,0 1,1-1,1 1,1-1,0 1,1-1,1 0,0 1,2-1,-1-1,6 2,0 0,0-1,2 0,0-1,1-1,0 0,1 0,0-1,1-1,1-1,0 0,0-1,1-1,1 0,-1-1,1-1,11 2,141 16,-135-25</inkml:trace>
  <inkml:trace contextRef="#ctx0" brushRef="#br0" timeOffset="9706.242">6577 136,'-34'56,"3"1,3 1,2 1,-10 38,33-91,1 1,0-1,1 1,0 0,0-1,0 1,1 0,0 0,0 0,0-1,1 1,0 0,1 0,-1-1,1 1,0-1,1 1,0-1,0 0,0 0,1 0,0-1,0 1,0-1,1 0,-1 0,1 0,1-1,-1 0,0 0,1 0,5 2,-4-1,0 0,1-1,-1 0,1 0,0-1,0 0,1 0,-1-1,1 0,-1-1,1 1,-1-2,1 1,0-1,-1-1,1 1,0-1,-1-1,1 0,-1 0,0-1,1 0,2-1,2-8</inkml:trace>
  <inkml:trace contextRef="#ctx0" brushRef="#br0" timeOffset="10152.6">6124 136,'51'-23,"0"3,1 1,0 3,2 3,0 1,29-1,-71 14,0 0,0 0,0 1,-1 0,1 1,-1 0,0 1,0 1,0-1,0 2,-1 0,0 0,0 0,-1 1,1 1,-1 0,-1 0,0 1,0 0,-1 0,0 0,2 5,-3-7,1-1,-1 0,1 0,0 0,1-1,-1-1,1 1,0-1,0 0,0-1,1 0,-1 0,1-1,-1 0,1 0,0-1,0-1,0 1,0-1,0-1,0 1,0-2,-1 1,1-1,0 0,-1-1,1 0,-1-1,0 1,0-2,4-2,95-72,-89 65</inkml:trace>
  <inkml:trace contextRef="#ctx0" brushRef="#br0" timeOffset="10818.054">7282 362,'-214'282,"354"-427,-13 19,-127 127,1-1,-1 1,0 0,0-1,0 1,1-1,-1 0,0 1,0-1,1 1,-1-1,0 1,1-1,-1 0,1 1,-1-1,0 0,1 1,-1-1,1 0,-1 1,1-1,-1 0,1 0,-1 0,1 0,-1 1,1-1,-1 0,1 0,-1 0,1 0,0 0,-1 0,1 0,-1-1,1 1,-1 0,1 0,-1 0,1 0,-1-1,1 1,-1 0,1 0,-1-1,0 1,1 0,-1-1,1 1,-1-1,0 1,1 0,-1-1,0 1,1-1,-4 7,1 0,0 1,0-1,0 1,1 0,0-1,1 1,-1 0,1-1,1 1,-1 0,1 0,0-1,1 1,-1-1,1 1,1-1,-1 0,1 0,0 0,1 0,-1 0,1-1,0 1,0-1,1 0,0 0,0-1,0 1,0-1,6 3,-5-4,0-1,1 0,0 0,-1 0,1-1,0 0,0-1,0 1,0-1,0 0,-1-1,1 0,0 0,0 0,0-1,-1 0,1 0,-1-1,0 0,1 0,-1 0,0-1,-1 0,1 0,-1 0,0-1,0 0,0 0,-1 0,1 0,-1-1,2-5,1 3,-1 0,0-1,0 0,-1 0,-1 0,1-1,-2 1,1-1,-1 0,0 0,-1-1,-1 1,1 0,-2-1,6-44,0 30</inkml:trace>
  <inkml:trace contextRef="#ctx0" brushRef="#br1" timeOffset="53715.753">593 2281,'50'68,"-49"-68,-1 0,0-1,0 1,0 0,0 0,0-1,0 1,0 0,0-1,1 1,-1 0,0 0,0-1,0 1,0 0,1 0,-1 0,0-1,0 1,1 0,-1 0,0 0,0 0,1-1,-1 1,0 0,1 0,-1 0,0 0,1 0,-1 0,0 0,0 0,1 0,-1 0,0 0,1 0,-1 0,-17-34,16 33,0-1,0 0,1 0,-1 0,0 0,0 0,1-1,-1 1,1 0,0 0,0 0,0 0,0 0,0-1,0 1,0 0,1 0,-1 0,1 0,0 0,-1 0,1 0,0 0,0 0,0 0,1 0,-1 1,0-1,1 0,-1 1,1-1,-1 1,1-1,0 1,0 0,-1 0,1 0,1-1,0 1,-1-1,0 1,1-1,-1 0,0 1,0-1,-1 0,1 0,0-1,-1 1,1 0,-1 0,1-1,-1 1,0-1,0 1,0-1,-1 0,1 1,0-1,-1 0,0 1,0-1,0 0,0 0,-2-3,0 1,-1-1,0 1,0-1,0 1,-1 0,1 1,-1-1,0 0,-1 1,1 0,-1 0,0 1,0-1,0 1,0 0,0 0,-1 0,0 1,1 0,-1 0,-1 1,-13-4</inkml:trace>
  <inkml:trace contextRef="#ctx0" brushRef="#br1" timeOffset="54118.748">282 1858,'155'23,"-124"-17,0 1,-1 2,0 1,-1 1,25 13,-52-21,0-1,0 0,1 0,-1 0,1-1,0 1,-1-1,1 1,0-1,0 0,0 0,0 0,0-1,0 1,0-1,0 1,0-1,0 0,1 0,-1-1,0 1,0 0,0-1,0 0,0 0,0 0,0 0,-1 0,1-1,0 1,0-1,-1 0,1 0,-1 0,0 0,1 0,-1 0,0 0,0-1,-1 1,1-1,0 0,-1 1,0-1,1 0,-1 0,0-3,-24-80,12 70</inkml:trace>
  <inkml:trace contextRef="#ctx0" brushRef="#br1" timeOffset="54387.772">481 2055,'4'-38,"3"-23,-1-5,-2 3,0 8,-2 9,-1 7,0 10</inkml:trace>
  <inkml:trace contextRef="#ctx0" brushRef="#br1" timeOffset="54682.841">1 1660,'95'-57,"2"4,54-19,-139 65,1 0,1 1,-1 1,1 0,0 1,0 0,0 1,1 1,-1 0,1 1,-1 0,1 1,0 1,-1 1,1 0,-1 0,0 2,0 0,6 2,1 9,-1 1,-1 1,0 0,-2 2,0 0,-1 0,0 2,-2 0,-1 1,0 0,8 23,-4-11,-4-5</inkml:trace>
</inkml:ink>
</file>

<file path=ppt/ink/ink2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6:16.2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0 839,'41'35,"2"-3,1-1,2-2,0-2,2-2,1-3,41 14,-77-32,-1 0,0 0,1-2,0 1,-1-1,1-1,0 0,0-1,0-1,0 0,0 0,0-1,-1-1,1 0,-1-1,1 0,-1-1,-1-1,1 1,-1-2,0 0,0 0,-1-1,9-8,70-90,-82 89</inkml:trace>
  <inkml:trace contextRef="#ctx0" brushRef="#br0" timeOffset="816.659">762 811,'-15'-34,"-2"1,0 1,-3 1,0 0,-2 2,-4-3,22 27,0-1,0 1,-1 1,1-1,-1 1,0 0,-1 0,1 0,-1 1,1 0,-1 0,0 0,0 1,0 0,0 0,-1 0,1 1,-1 0,1 0,-1 1,1 0,-1 0,-6 1,12-1,0 1,-1-1,1 1,-1 0,1-1,0 1,0 0,-1 0,1 0,0 0,0 0,0 0,0 0,0 0,0 1,1-1,-1 0,0 0,0 1,1-1,-1 1,1-1,-1 0,1 1,0-1,0 1,0-1,-1 1,1-1,0 1,1-1,-1 1,0-1,0 1,1-1,-1 1,1-1,-1 0,1 1,0-1,-1 0,1 1,0-1,1 1,46 52,-42-50,0 1,1-1,0 0,0-1,0 0,1 0,-1 0,1-1,-1 0,1-1,0 0,0 0,0 0,-1-1,1 0,0-1,0 0,0 0,-1 0,1-1,0 0,-1-1,0 0,1 0,3-3,-8 3,-1 0,1-1,-1 1,0-1,0 1,0-1,0 0,0 0,-1 0,0 0,0 0,0 0,0 0,-1 0,1-1,-1 1,0 0,-1 0,1 0,-1-1,1 1,-1 0,0 0,-1 0,1 0,-2-1,-58-95,-77-39,165 155,-25-13,0-1,0 0,1 0,-1 0,0-1,1 1,-1 0,1-1,-1 0,1 1,0-1,0 0,0 0,-1-1,1 1,0-1,0 1,0-1,0 0,0 0,0 0,0 0,0-1,0 1,0-1,0 0,0 0,-1 0,1 0,0 0,0-1,-1 1,1-1,-1 0,0 1,1-1,-1 0,0-1,0 1,0 0,-1 0,1-1,0 1,0-4,0 1,0-1,-1 1,0-1,-1 0,1 1,-1-1,0 0,0 1,-1-1,0 0,0 1,0-1,0 0,-1 1,0 0,0-1,-1 1,0 0,0 0,0 0,-3-3,-87-93,79 87,8 7,-1 1,0 0,0 1,0 0,0 0,-1 0,1 1,-1 0,-1 0,1 1,0 0,-1 1,1-1,-1 2,0-1,-7 1,14 1,1 0,0 1,0-1,0 1,-1-1,1 1,0-1,0 1,0 0,0-1,0 1,0 0,0 0,0 0,1 0,-1 0,0 0,0 0,1 0,-1 0,1 0,-1 0,1 1,-1-1,1 0,0 0,-1 0,1 1,0-1,0 0,0 1,0-1,0 0,0 0,0 1,1-1,-1 0,0 0,1 0,-1 1,1-1,-1 0,27 50,-21-44,1-1,0 0,1 0,-1 0,1-1,0 0,1-1,-1 0,1 0,0-1,-1 0,2 0,-1-1,4 0,13 2</inkml:trace>
</inkml:ink>
</file>

<file path=ppt/ink/ink2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6:15.0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63 675,'-8'12,"0"-1,1 1,1 1,0-1,1 1,0 0,1 0,0 1,1-1,0 1,2 0,-1-1,2 1,0 0,0 0,1 0,1 0,0-1,1 1,1-1,0 1,2 3,-3-11,0-1,0-1,0 1,1 0,-1-1,1 1,0-1,0 0,1-1,-1 1,1-1,0 0,-1 0,2 0,-1-1,0 1,0-1,1 0,-1-1,1 0,0 1,-1-2,1 1,0-1,-1 0,1 0,0 0,0-1,-1 0,1 0,-1 0,5-3,1-5,0 0,-1-1,0 0,-1-1,0 0,-1-1,0 0,-1 0,0 0,1-7,-2 7,0 0,0 0,2 0,-1 1,1 0,1 1,0 0,0 0,1 1,1 0,1-1,-9 8,1-1,-1 1,1 0,0 0,0 0,0 0,0 1,0 0,0 0,0 0,0 0,1 0,-1 1,0 0,0 0,1 0,-1 0,0 1,0 0,1 0,-1 0,0 0,0 0,0 1,0 0,0 0,-1 0,1 0,-1 1,1-1,-1 1,0 0,2 2,4 7,1 1,-2 0,0 0,0 1,-1 0,-1 0,0 1,-1 0,2 12,0 30,-6-32</inkml:trace>
  <inkml:trace contextRef="#ctx0" brushRef="#br0" timeOffset="288.287">486 533,'24'10,"13"3,0-6,-6-3</inkml:trace>
  <inkml:trace contextRef="#ctx0" brushRef="#br0" timeOffset="532.548">92 420,'0'0</inkml:trace>
  <inkml:trace contextRef="#ctx0" brushRef="#br0" timeOffset="868.318">713 420,'-193'-148,"159"115,33 33,1-1,-1 1,1-1,0 1,-1-1,1 0,0 1,0-1,-1 1,1-1,0 0,0 1,0-1,0 0,0 1,0-1,0 1,0-1,0 0,0 1,0-1,0 0,0 1,1-1,-1 0,0 1,0-1,1 1,-1-1,0 1,1-1,-1 1,1-1,-1 1,1-1,-1 1,1-1,-1 1,1 0,-1-1,1 1,-1 0,1-1,0 1,-1 0,1 0,-1 0,1-1,0 1,-1 0,1 0,0 0,-1 0,1 0,0 0,-1 0,1 1,0-1,-1 0,1 0,0 1,97-25,-95 23,0-1,0 1,-1-1,1 0,-1 1,1-1,-1 0,0-1,0 1,0 0,0 0,0-1,0 1,-1-1,1 0,-1 0,1 1,-1-1,0 0,-1 0,1 0,0 0,-1 0,1 0,-1 0,0 0,0 0,0 0,-1 0,1-1,-1 1,0 0,-2-4,0 0,-1 0,0 0,0 1,-1-1,0 1,0 1,0-1,-1 1,0-1,0 1,0 1,0 0,-1-1,0 2,0-1,0 1,-3-1,-10-3</inkml:trace>
</inkml:ink>
</file>

<file path=ppt/ink/ink2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6:30.11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650 368,'0'0,"-1"1,1-1,0 1,0-1,-1 1,1-1,0 0,-1 1,1-1,0 1,-1-1,1 0,-1 1,1-1,0 0,-1 1,1-1,-1 0,1 0,-1 0,1 1,-1-1,1 0,-1 0,1 0,-1 0,0 0,1 0,-1 0,1 0,-1 0,1 0,-1 0,1 0,-1-1,1 1,-1 0,1 0,-1 0,1-1,-1 1,1 0,0-1,-1 1,1 0,37 248,3 37,-12-36,-28 9,0-256,0 0,0 0,0 0,0 0,1 0,-1 0,1-1,-1 1,1 0,0 0,0 0,-1-1,1 1,1 0,-1-1,0 1,0-1,1 1,-1-1,0 0,1 1,-1-1,1 0,0 0,-1 0,1 0,0 0,0-1,0 1,0 0,-1-1,1 1,0-1,0 0,0 0,0 0,0 0,0 0,0 0,0 0,0-1,20-2</inkml:trace>
  <inkml:trace contextRef="#ctx0" brushRef="#br0" timeOffset="1114.599">8918 1,'-12'84,"3"0,4 1,3 8,30 251,-16-28,6 36,-18-329</inkml:trace>
  <inkml:trace contextRef="#ctx0" brushRef="#br0" timeOffset="2163.976">0 1215,'59'-27,"1"2,1 3,1 3,1 3,1 2,0 3,0 3,1 3,0 3,-1 2,1 3,0 3,764 74,-64-48,502-50,-141-5,191-11,-166 12,-436-13,-492 22,483-13,-645 25,134 14,-152-6,0-1,1-2,0-2,24-3,-56 1</inkml:trace>
  <inkml:trace contextRef="#ctx0" brushRef="#br0" timeOffset="2429.397">9455 706,'-48'38,"-54"42,-25 17,-4 1,5-1,15-8,12-4,12-8,8-7,7-10,6-6,10-3,4-5,7-1,1-3,3-4,5-3,7-9</inkml:trace>
  <inkml:trace contextRef="#ctx0" brushRef="#br0" timeOffset="3211.892">1299 735,'-217'176,"-465"351,422-338,257-187,0-1,0 1,0 0,1 0,-1 0,0 0,1 0,-1 0,1 1,0-1,0 1,0 0,0-1,0 1,1 0,-1 0,1 0,0 1,0-1,0 0,0 0,0 1,1-1,0 0,-1 1,1-1,0 0,1 1,-1 0,11 6</inkml:trace>
  <inkml:trace contextRef="#ctx0" brushRef="#br0" timeOffset="3998.056">4601 1525,'-60'67,"3"2,3 2,-13 29,24-37,-10 40,51-98,1-1,0 0,0 0,1 0,-1 0,1 1,0-1,0 0,0 0,1 0,-1 1,1-1,0 0,1 0,-1 0,1 0,-1 0,1 0,0-1,0 1,1-1,-1 1,1-1,0 0,2 3,2-1,0 0,0 0,0-1,1 1,0-2,0 1,0-1,0 0,0-1,0 0,1 0,-1-1,1 0,-1-1,1 1,0-2,-1 1,7-2,154-42,-159 41,13-7,-4 0</inkml:trace>
  <inkml:trace contextRef="#ctx0" brushRef="#br0" timeOffset="4498.932">4234 1638,'1'-15,"0"-1,2 1,-1-1,2 1,0 0,1 0,1 1,0 0,1 0,0 0,1 1,1 0,0 0,1 1,0 0,1 1,0 0,0 0,2 2,-1-1,8-3,-16 9,-1 1,1-1,0 1,0 0,0 0,1 1,-1-1,0 1,1 0,0 0,0 1,-1-1,1 1,0 0,0 0,0 1,0-1,0 1,0 0,0 1,0-1,0 1,0 0,0 0,0 0,0 1,-1 0,1 0,-1 0,1 0,-1 1,0 0,3 2,43 42,-40-36,1 1,0-2,1 0,0 0,1-1,0 0,0-2,0 1,1-1,1-1,6 2,5-4,0 0,0-2,0-1,0-1,0-1,-1-2,1 0,0-2,-1 0,0-2,6-3,35-17,-54 23</inkml:trace>
  <inkml:trace contextRef="#ctx0" brushRef="#br0" timeOffset="5083.519">5307 2005,'-24'24,"-6"4,1 2,2 1,1 1,-10 17,36-49,1 1,-1-1,0 1,0-1,1 1,-1-1,0 0,1 1,-1-1,0 1,1-1,-1 0,1 1,-1-1,0 0,1 1,-1-1,1 0,-1 0,1 0,-1 1,1-1,-1 0,1 0,-1 0,1 0,0 0,-1 0,1 0,-1 0,1 0,-1 0,1 0,-1 0,1-1,-1 1,1 0,-1 0,1 0,-1-1,1 1,-1 0,0-1,1 1,-1 0,1-1,-1 1,0 0,1-1,-1 1,0-1,1 1,-1-1,0 1,0-1,0 1,1-1,-1 1,0-1,0 1,0-1,0 1,0-1,0 1,0-1,222-195,-214 188,-7 6,0 1,0-1,0 1,0-1,0 1,0 0,0-1,0 1,0 0,1 0,-1 0,0 0,1 0,-1 0,1 0,0 0,-1 0,1 1,-1-1,1 1,0-1,0 1,-1 0,1 0,0 0,0 0,-1 0,1 0,0 0,-1 0,1 1,0-1,0 0,-1 1,1 0,-1-1,1 1,-1 0,1 0,-1 0,1 0,-1 0,0 0,1 0,-1 1,0 0,33 52,-32-48,0 0,0 0,1 0,-1 0,1-1,1 1,-1-1,1 0,0 0,0 0,0 0,1-1,-1 1,1-1,0-1,1 1,-1-1,1 1,-1-1,1-1,0 1,0-1,0 0,0-1,0 0,1 1,-1-2,0 1,1-1,5 0,-4-4,0 0,0 0,-1-1,1 0,-1-1,-1 1,1-1,-1 0,0-1,0 0,-1 0,0 0,0 0,0-1,-1 0,0 0,-1 0,0 0,0-1,-1 1,0-1,0 1,-1-1,0 0,-1 0,0 0,0 0,-1 1,0-1,-1 0,2-6,1 1,0-1,0 0,2 1,0 0,0-1,1 1,4-7,2 3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1:1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3049 919,'-2'-2,"0"0,0 1,0-1,0 1,0-1,-1 1,1 0,0 0,-1 0,1 0,-1 0,1 0,-1 1,1-1,-1 1,0 0,1 0,-1 0,1 0,-1 0,0 0,1 1,-1-1,1 1,-1 0,1 0,-1 0,1 0,0 0,-1 0,1 1,0-1,0 1,0-1,0 1,0 0,0 0,1 0,-1 0,1 0,-1 0,0 2,-43 101,44-100,0-1,1 1,0-1,0 1,0 0,0-1,1 1,-1-1,1 1,1-1,-1 0,0 1,1-1,0 0,0 0,0 0,1 0,-1 0,1-1,0 1,0-1,0 1,1-1,-1 0,1-1,-1 1,1 0,0-1,0 0,0 0,0 0,1-1,-1 1,0-1,1 0,-1 0,1-1,-1 1,1-1,0 0,-1 0,1 0,-1-1,1 0,-1 0,1 0,-1 0,0-1,0 1,1-1,-1 0,0-1,-1 1,3-2,8-9,-1 0,0-2,0 1,-2-2,0 0,-1 0,0 0,-2-2,0 1,0-1,-2 0,0 0,-1-1,-1 0,-1 1,-1-1,0-1,-1 1,-2 0,0 0,0 0,-2 0,0 0,-6-17,-61-72,68 106,0 1,0-1,-1 0,1 1,0-1,-1 1,1 0,-1 0,1 0,-1 0,1 0,-1 0,0 1,1-1,-1 1,0 0,1 0,-1 0,0 0,0 0,1 1,-1-1,0 1,1 0,-1 0,1 0,-1 0,1 0,-1 0,1 1,0-1,0 1,-1-1,1 1,0 0,0 0,1 0,-1 0,0 0,1 1,-1-1,1 0,0 1,-1 0,-4 12,1-1,0 0,1 1,1 0,0 0,1 0,1 0,0 1,1-1,1 0,0 0,1 1,0-1,2-1,-1 1,2 0,0-1,1 0,0 0,1 0,1-1,0 0,1 0,0-1,1-1,0 1,1-1,3 1,87 44,-82-54</inkml:trace>
  <inkml:trace contextRef="#ctx0" brushRef="#br0" timeOffset="930.549">3532 871,'-4'-1,"0"0,-1 1,1-1,-1 1,1 1,-1-1,1 0,-1 1,1 0,-1 0,1 1,0-1,0 1,0 0,0 0,0 0,0 0,0 1,1-1,-1 1,1 0,-1 0,0 2,-66 87,68-89,1 0,-1 0,0 0,1 0,-1 1,1-1,0 1,0-1,0 0,1 1,-1-1,1 1,0 0,0-1,0 1,0-1,1 1,0-1,-1 1,1-1,0 0,1 1,-1-1,1 0,-1 0,1 0,0 0,0 0,0 0,2 1,-2-2,1-1,0 1,0-1,0 0,0 0,0 0,0 0,0 0,1-1,-1 0,0 1,0-1,0 0,1-1,-1 1,0 0,0-1,0 0,0 0,0 0,0 0,0 0,0-1,0 1,0-1,-1 0,1 0,-1 0,1 0,-1 0,0 0,0-1,1 0,70-83,-2-20,-51 153,-21-43,1 0,-1 0,1 0,0 0,0 0,0 0,0 0,1 0,-1 0,1 0,0 0,0 0,1 0,-1 0,1-1,0 1,0 0,0-1,0 0,1 1,-1-1,1 0,0 0,0-1,0 1,0 0,1-1,-1 0,1 0,-1 0,1 0,0-1,0 1,-1-1,1 0,0 0,0 0,0-1,1 1,-1-1,0 0,0 0,0-1,0 1,4-2,-1-3,0-1,1 1,-2-2,1 1,-1-1,0 0,-1 0,1-1,-1 0,-1 0,0 0,0 0,0-1,-1 1,0-1,-1 0,2-8,4-9,19 87,-26-57,41 83,-41-85,0-1,-1 1,1-1,0 1,0-1,1 0,-1 1,0-1,0 0,1 0,-1 0,1 0,-1 0,1 0,-1 0,1-1,-1 1,1 0,0-1,-1 1,1-1,0 0,0 1,-1-1,1 0,0 0,0 0,-1-1,1 1,0 0,-1 0,1-1,0 1,-1-1,1 0,0 0,-1 1,1-1,-1 0,1 0,-1 0,0 0,1-1,-1 1,0 0,0 0,0-1,0 1,0-1,0 1,39-87,-38 80,0 0,0 0,1 0,0 1,0-1,1 1,0 0,0 0,1 0,0 1,0 0,0 0,1 0,0 0,2-1,-5 8,0-1,0 0,0 1,0 0,0 0,0 0,0 0,0 0,0 0,0 1,-1 0,1-1,-1 1,1 0,-1 0,1 0,-1 1,0-1,0 1,0-1,-1 1,1-1,0 1,-1 0,0 0,0 0,0 0,0 0,0 0,0 0,-1 0,0 0,1 0,-1 1,0-1,-1 0,1 0,-1 0,0 3,9 73,-4 1,-3 0,-3 0,-5 0,-2-1,-9 22,14-78,-1 0,-2 0,0 0,-1-1,-1 0,-2-1,0 0,-1-1,-1 0,0-1,-2 0,0-1,-2-1,1 0,-14 9,29-25,-1 1,0 0,1 0,-1 0,0-1,0 1,0-1,0 0,0 1,0-1,-1 0,1 0,0-1,-1 1,1 0,0-1,-1 1,1-1,-1 0,1 0,-1 0,1 0,-1 0,1 0,-1-1,1 1,0-1,-1 0,1 0,0 0,0 0,-1 0,1 0,0 0,0-1,0 1,0-1,0 0,1 1,-1-1,1 0,-1 0,1 0,-1 0,1 0,0-1,0 1,0 0,0-1,0 1,1 0,-1-1,1 1,0-1,-1 1,1 0,0-1,0 1,1-1,-1 1,1-1,-1 0,5-27,1 0,2 1,1 0,1 1,1-1,2 2,0 0,2 0,18-23,-19 26,142-198,-133 194</inkml:trace>
  <inkml:trace contextRef="#ctx0" brushRef="#br0" timeOffset="-3679.764">533 629,'-5'8,"2"-1,-1 1,1 0,0 0,1 0,-1 1,2-1,-1 1,1-1,1 1,-1-1,1 1,1-1,1 8,-2 6,0 14,0 61,-3 1,-5-1,-12 46,-17 2,27-134</inkml:trace>
  <inkml:trace contextRef="#ctx0" brushRef="#br0" timeOffset="-3379.777">1 822,'244'-128,"363"-98,-585 219</inkml:trace>
  <inkml:trace contextRef="#ctx0" brushRef="#br0" timeOffset="-2909.77">968 459,'-4'7,"1"1,0-1,1 1,0 0,0-1,0 1,1 0,1 0,-1 0,1 0,0 0,1 0,0 0,0 0,1 0,0 0,0-1,1 1,2 5,4 24,8 51,-4 0,-4 0,-4 1,-6 78,-4-75,8-92,1 0,-1 0,0 0,0 0,0-1,0 1,0-1,0 0,0 0,0 0,-1 0,1-1,0 1,-1-1,1 0,-1 1,1-1,-1 0,0 0,1-1,-1 1,-1 0,1-1,0 1,1-3,1 0,132-134,-135 140,1 1,0-1,-1 1,1-1,-1 1,0 0,1 0,-1-1,0 1,0 0,0 0,0 0,-1 0,1 0,0 1,-1-1,0 0,1 0,-1 0,0 0,0 1,0-1,0 0,-1 0,1 0,-1 0,1 1,-1-1,0 0,1 0,-1 0,-1 1,0 6,-12 107,14-114,0 0,0 0,0 0,0 1,1-1,-1 0,1 0,-1 0,1 0,0 0,0 0,0 0,0 0,0 0,1 0,-1-1,0 1,1 0,-1-1,1 1,0-1,-1 0,1 1,0-1,0 0,0 0,0 0,0 0,0-1,0 1,0 0,0-1,1 0,-1 1,0-1,0 0,0 0,1 0,-1 0,0-1,0 1,0-1,0 1,0-1,1 0,-1 0,0 0,1 0,12-5</inkml:trace>
  <inkml:trace contextRef="#ctx0" brushRef="#br0" timeOffset="-2209.851">1548 1040,'-2'57,"5"-47,1 1,0-1,1-1,0 1,1-1,0 0,0 0,1-1,0 1,1-1,0-1,0 0,0 0,1 0,0-1,0-1,1 1,-1-2,7 3,-9-9,0 0,0-1,-1 0,1 0,-1 0,0-1,0 0,0 0,0-1,-1 1,1-1,-1 0,0-1,-1 1,1-1,-1 0,-1 0,1-1,-1 1,0-1,0 0,-1 1,0-1,0 0,-1 0,1-1,-1-4,2 6,-1-1,1 0,-1 0,0 0,-1 0,0 0,0-1,-1 1,1 0,-2 0,1-1,-1 1,0 0,0 0,-1 0,0 0,-1-3,-7-1</inkml:trace>
  <inkml:trace contextRef="#ctx0" brushRef="#br0" timeOffset="-1279.896">2081 1016,'-38'70,"30"-7,6-38,1-55,1 18,1 1,0-1,0 1,1-1,0 1,1 0,1 0,0 0,0 0,1 1,0-1,1 1,0 0,1 1,0 0,0 0,1 0,0 1,0 0,1 0,0 1,6-3,-13 9,0 1,0-1,0 1,0-1,0 1,1 0,-1 0,0 0,0 0,0 0,0 1,0-1,1 1,-1-1,0 1,0 0,0-1,0 1,0 0,-1 0,1 1,0-1,0 0,-1 1,1-1,-1 1,1-1,-1 1,1 0,-1-1,0 1,0 0,0 0,0 0,0 0,-1 0,1 0,0 0,-1 0,0 0,1 0,-1 1,0-1,0 0,0 0,-1 0,1 0,0 1,-1-1,0 2,-2 12</inkml:trace>
  <inkml:trace contextRef="#ctx0" brushRef="#br0" timeOffset="-869.949">2517 919,'-2'-2,"1"1,-1-1,0 1,1-1,-1 1,0 0,0 0,0 0,0 0,0 0,0 0,0 0,-1 1,1-1,0 1,0-1,0 1,-1 0,1 0,0 0,0 0,-1 0,1 1,0-1,0 1,-1-1,1 1,0 0,0 0,0 0,0 0,0 0,0 0,1 1,-3 0,3-1,0-1,0 1,0 0,0 0,0-1,0 1,0 0,0 0,0 0,0 0,0 0,0 0,1 0,-1 1,0-1,1 0,-1 0,1 0,-1 1,1-1,0 0,-1 1,1-1,0 0,0 1,0-1,0 0,0 1,0-1,1 0,-1 0,0 1,1-1,-1 0,1 1,-1-1,1 0,-1 0,1 0,0 0,0 0,0 0,0 0,-1 0,1 0,0 0,1 0,-1 0,0-1,0 1,0 0,1 0,67 22,-67-23,1 0,-1 1,0-1,0 0,1 1,-1-1,0 1,0 0,0 0,1 0,-1 0,0 0,0 0,-1 1,1-1,0 1,0-1,-1 1,1 0,-1-1,1 1,-1 0,0 0,1 0,-1 0,0 0,0 0,-1 1,1-1,0 0,-1 0,0 1,1-1,-1 0,0 1,0-1,0 0,0 0,-1 1,1-1,-1 0,1 1,-1-1,0 0,0 0,0 0,0 1,-66 93,1-64,50-32</inkml:trace>
  <inkml:trace contextRef="#ctx0" brushRef="#br0" timeOffset="5759.82">7790 315,'-5'-2,"0"1,0 0,0 0,0 0,-1 0,1 1,0 0,0 0,-1 1,1 0,0-1,0 2,0-1,0 0,0 1,0 0,0 0,0 1,1-1,-1 1,1 0,0 0,0 1,0-1,0 1,1 0,-1 0,1 0,-1 2,-3 3,0 0,1 1,0 0,1 0,0 0,0 1,1 0,1 0,0 0,0 0,1 0,-1 10,3-17,0 1,-1-1,1 1,1-1,-1 0,1 1,-1-1,1 0,0 0,1 1,-1-1,1 0,0 0,0 0,0-1,0 1,1 0,0-1,-1 1,1-1,0 0,1 0,-1 0,0-1,1 1,0-1,0 0,-1 0,1 0,0 0,1-1,-1 1,0-1,3 0,11-1,-1 0,1-2,-1 0,1-1,-1-1,0 0,0-1,-1-1,0-1,0 0,0-1,-1-1,0 0,-1-1,0-1,6-6,115-123,-131 135,0-1,0 1,-1-1,0 0,0 0,0 0,-1 0,1 0,-2-1,1 1,-1-1,0 1,0-1,-1 1,0-1,0 0,0 1,-1-1,0 1,0-1,-1 1,0-1,0 1,0 0,-1 0,0 0,-2-3,0 4,1 0,-1 0,0 0,0 1,-1 0,0 0,1 0,-1 0,0 1,-1 0,1 1,0-1,-1 1,0 0,1 1,-1 0,0 0,0 0,0 1,0 0,0 0,1 1,-1 0,-3 1,-158 55,71 11,57-33</inkml:trace>
  <inkml:trace contextRef="#ctx0" brushRef="#br0" timeOffset="6109.809">7911 581,'-17'2,"0"2,0 0,1 1,0 0,0 1,0 1,1 1,-1 0,2 1,0 1,0 0,0 1,1 0,1 1,0 0,1 1,0 0,1 1,0 1,-1 3,7-14,0 0,1 0,-1 0,1 0,0 1,0 0,0-1,1 1,0 0,-1 0,2 1,-1-1,1 0,0 1,0-1,0 0,1 1,-1-1,1 1,1-1,-1 1,1-1,0 1,0-1,1 0,-1 0,1 1,1-1,-1 0,1-1,-1 1,1 0,1-1,-1 0,0 1,1-1,0 0,0-1,0 1,1-1,-1 0,1 0,0 0,2 0,9 0,-1 0,1-1,0-1,0-1,0 0,0-1,0-1,-1 0,1-1,0-1,-1 0,0-1,0-1,-1 0,1-1,-1-1,-1 0,1-1,-1 0,-1-1,0 0,0-1,-1-1,-1 0,0 0,2-3,-9 8,-1 0,1 0,-1 0,0-1,-1 1,0 0,0-1,-1 1,0-1,0 1,0-1,-1 1,0 0,-1-1,0 1,0 0,0 0,-1 0,0 0,0 0,-1 1,0 0,0-1,-1 1,1 1,-1-1,-1 1,1 0,-1 0,1 0,-2 1,1 0,0 0,-1 0,1 1,-1 0,0 0,0 1,-1 0,1 0,0 1,0 0,-1 0,1 1,-1-1,-4 2,-112 19,91-8</inkml:trace>
  <inkml:trace contextRef="#ctx0" brushRef="#br0" timeOffset="6429.806">8492 0,'-19'51,"-13"212,15-28,15-215,1-3</inkml:trace>
  <inkml:trace contextRef="#ctx0" brushRef="#br0" timeOffset="6829.772">8177 387,'178'-122,"9"-22,-146 117,-40 27,0 0,0 0,0 0,0 0,-1 0,1 0,0 1,0-1,0 0,0 1,-1-1,1 0,0 1,0-1,-1 1,1-1,0 1,-1-1,1 1,0-1,-1 1,1 0,-1-1,1 1,-1 0,0 0,1-1,-1 1,0 0,1 0,-1 0,0 0,0-1,0 1,1 0,-1 0,0 0,0 0,0 0,-1-1,1 1,0 0,0 0,0 0,-1 0,1-1,0 1,-1 0,1 0,-1-1,1 1,-1 0,1 0,-9 49,6-44,0 1,0-1,1 1,-1 0,1-1,1 1,-1 0,1 0,1 0,-1 1,1-1,1 0,-1 0,1 0,0 0,1 0,-1 0,1 0,1-1,-1 1,1-1,1 1,-1-1,1 0,0 0,0 0,1-1,-1 0,1 1,1-2,-1 1,1-1,-1 1,1-2,0 1,1-1,0 1,128-9,-101 44,-31-28,3 4</inkml:trace>
  <inkml:trace contextRef="#ctx0" brushRef="#br0" timeOffset="3412.936">4911 1185,'48'-113,"107"-225,-3 39,-152 298,1 0,-1 0,1-1,-1 1,1 0,-1 0,1 0,0 0,0 0,-1 0,1 0,0 0,0 0,0 0,0 0,0 0,0 1,1-1,-1 0,0 1,0-1,0 1,1 0,-1-1,0 1,1 0,-1 0,0-1,0 1,1 0,-1 0,0 1,1-1,-1 0,0 0,1 1,-1-1,0 0,0 1,0 0,1-1,-1 1,0-1,0 1,0 0,0 0,0 0,0 0,0 0,0 0,-1 0,1 0,0 0,0 0,0 1,37 79,-31-62,7 15,7 11,-2 1,-2 0,-2 2,-2 0,-2 1,-3 0,-1 3,-6-49,-1-1,0 1,0-1,0 1,0 0,0-1,-1 1,1-1,-1 1,0-1,0 1,1-1,-2 1,1-1,0 0,0 0,-1 1,1-1,-1 0,0 0,1 0,-1-1,0 1,0 0,0-1,-1 1,1-1,0 0,0 0,-1 0,1 0,-1 0,1 0,-1 0,1-1,-1 0,0 1,1-1,-1 0,1 0,-1 0,0-1,1 1,-1 0,1-1,-1 0,1 0,-1 0,1 0,0 0,-1 0,1 0,-2-2,-25-9,-1-1,2-2,0 0,1-2,0-1,-15-14,-5-3,-55-31,91 58</inkml:trace>
  <inkml:trace contextRef="#ctx0" brushRef="#br0" timeOffset="3939.933">5709 968,'3'0,"0"1,-1-1,1 1,-1 0,1 0,-1 1,1-1,-1 0,0 1,0-1,0 1,0 0,0 0,0 0,0 0,0 0,-1 0,1 0,-1 0,0 1,1-1,-1 1,0-1,0 1,-1-1,1 1,0 0,-1-1,0 1,0 0,0-1,0 1,0 1,-1 97,1-93,-1-1,1 1,-2 0,1-1,-1 1,0-1,0 0,-1 0,0 0,0 0,0 0,-1 0,0-1,-1 0,0 0,1 0,-2 0,1-1,-1 0,0 0,0 0,0-1,0 0,-2 0,5-5,1-1,-1-1,1 1,0 0,0-1,0 1,0-1,0 1,0-1,1 0,-1 0,1 0,0 0,0 0,0 0,0 0,0 0,1-1,0 1,-1 0,1 0,0-1,1 1,-1 0,0 0,1 0,0-1,0 1,0 0,0 0,0 0,2-2,-3 5,13-51,3 1,1 0,3 1,2 1,2 1,5-3,-11 17,2 1,1 1,1 1,2 1,1 1,1 0,8-3,-33 29,0 0,0 1,0-1,-1 1,2 0,-1-1,0 1,0 0,0 0,0-1,1 1,-1 0,1 0,-1 0,1 1,-1-1,1 0,-1 1,1-1,0 1,-1-1,1 1,0 0,-1-1,1 1,0 0,0 0,-1 0,1 1,0-1,-1 0,1 1,0-1,-1 1,1-1,0 1,-1 0,1-1,-1 1,1 0,-1 0,0 0,1 1,-1-1,0 0,0 0,0 1,0-1,0 0,0 1,0-1,0 1,-1 0,1-1,0 1,-1-1,0 1,1 0,-1 0,0-1,0 1,0 0,0 0,-7 26,-2 0,-1 0,-1-1,-1 0,-1-1,-2-1,0 0,-2-1,-1 0,-1-2,0 0,-2-1,-9 6,-12-3,40-31</inkml:trace>
  <inkml:trace contextRef="#ctx0" brushRef="#br0" timeOffset="4439.899">6097 944,'15'-4,"0"0,-1 0,1-2,-1 0,0 0,0-2,-1 1,0-2,-1 0,0 0,0-1,-1 0,0-1,0-1,-2 0,1 0,-2 0,1-2,-2 1,0-1,0 0,-2 0,1 0,-2-1,1-4,-2 13,0 1,-1-1,0 0,0-1,0 1,0 0,-1-1,0 1,-1-1,1 1,-1-1,-1 1,1 0,-1-1,0 1,0-1,-1 1,0 0,0 0,-2-4,0 9,1 0,-1 0,1 1,-1 0,1 0,-1 0,0 0,1 0,-1 1,1-1,-1 1,1 0,0 0,-1 0,1 1,0-1,0 1,0-1,0 1,0 0,0 1,0-1,1 0,-1 1,1-1,-1 1,1 0,0 0,0 0,1 0,-1 0,0 0,1 1,0-1,0 0,0 1,-1 0,1 0,-1 0,1 0,0 0,0-1,1 2,-1-1,1 0,0 0,0 0,0 0,1 0,-1 0,1 0,0 0,0 0,0 0,1-1,-1 1,1 0,0-1,0 1,0-1,1 1,-1-1,1 0,0 0,0 0,0-1,0 1,0-1,0 1,1-1,-1 0,1-1,0 1,-1 0,1-1,0 0,0 0,0 0,0 0,0-1,0 0,0 1,0-2,0 1,0 0,0-1,0 0,4 0,18-3,-25 2,0 1,1 0,-1 0,1 0,-1 0,1 0,0 0,-1 1,1-1,0 1,0-1,-1 1,1-1,0 1,0 0,0 0,-1 0,1 0,0 0,0 0,0 1,-1-1,1 0,0 1,0 0,-1-1,1 1,0 0,-1 0,1 0,-1 0,1 0,-1 0,0 0,1 0,-1 1,0-1,0 1,0-1,0 1,0-1,0 1,0-1,0 1,-1 0,1 0,-1-1,1 1,-1 0,0 0,0-1,1 1,-1 0,0 0,-1 0,1 0,0-1,-1 1,1 0,-1 0,1 0,-16 41,13-37,0 0,0-1,0 2,1-1,0 0,0 0,1 1,0-1,0 1,0-1,1 1,0-1,0 1,1-1,0 1,0-1,0 1,3 5,6 3</inkml:trace>
  <inkml:trace contextRef="#ctx0" brushRef="#br0" timeOffset="4709.881">6750 701,'-8'9,"-7"10,-5 6,0 4,1 0,3 0,4-2,4 0,8-5,3-7</inkml:trace>
  <inkml:trace contextRef="#ctx0" brushRef="#br0" timeOffset="4959.896">6701 363,'-4'-4,"3"-2,1 1</inkml:trace>
  <inkml:trace contextRef="#ctx0" brushRef="#br0" timeOffset="5209.866">7016 169,'-22'148,"-6"360,-15-297,40-202</inkml:trace>
  <inkml:trace contextRef="#ctx0" brushRef="#br0" timeOffset="8139.682">387 1935,'249'-54,"355"-58,5 27,198 13,951-58,28 3,-255 46,-701 42,-531 37,-275 2</inkml:trace>
</inkml:ink>
</file>

<file path=ppt/ink/ink2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6:48.8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2205,'33'33,"21"17,7 4,-4-7,-1-12,-5-11,-7-10,-6-8,-4-4,-9-8,-3-7,-1-2,1-3,2-3,-4-3,0-2,-3-2,-5 4</inkml:trace>
  <inkml:trace contextRef="#ctx0" brushRef="#br0" timeOffset="718.814">480 2205,'2'-26,"-2"1,0 0,-1-1,-2 1,0 0,-2 0,0 0,-2 1,-2-2,2 8,-1 0,-1 0,0 1,-2 1,0-1,-1 2,0-1,-1 2,-1 0,0 0,-5-1,19 13,-1 1,0-1,1 1,-1 0,0-1,0 1,0 0,0 0,0 0,-1 0,1 0,0 0,0 0,-1 0,1 0,-1 0,1 1,0-1,-1 1,1-1,-1 1,0-1,1 1,-1 0,1 0,-1 0,1 0,-1 0,0 0,1 0,-1 1,1-1,-1 0,1 1,-1-1,1 1,-1 0,1-1,0 1,-1 0,1 0,0 0,0 0,-1 0,1 0,0 0,0 1,0-1,0 0,0 1,1-1,-1 0,0 1,1-1,-1 1,1-1,-1 1,1-1,0 1,0-1,-1 1,1 0,0-1,0 1,1-1,-1 2,4 9,0 0,0 0,2 0,-1-1,2 0,-1 0,1 0,1-1,0 0,0-1,1 0,0 0,1-1,0 0,0 0,1-1,5 2,-13-7,-1-1,0 1,1-1,-1 0,1 0,-1 0,1-1,0 1,-1 0,1-1,0 0,-1 0,1 0,0 0,0 0,-1 0,1-1,0 1,-1-1,1 0,-1 0,1 0,-1 0,1 0,-1 0,0-1,1 1,-1-1,0 1,0-1,0 0,0 0,-1 0,1 0,0 0,0-2,2-2,-1 0,1 0,-1-1,0 0,-1 1,1-1,-1 0,-1 0,0 0,0-1,0 1,0 0,-2-4,0-7,-2 1,0 0,-1 1,-1-1,-1 1,0 0,-1 0,-1 0,0 1,-1 1,0-1,-1 1,-9-8,16 17,-1 1,0 0,1 1,-1-1,0 0,-1 1,1 0,-1 0,1 1,-1-1,0 1,0 0,0 0,0 0,0 1,-1 0,-2-1,7 3,0 0,0 0,0-1,0 1,0 0,0 0,1 0,-1 0,0 0,1 0,-1 0,0 0,1 0,-1 0,1 0,0 0,-1 0,1 0,0 1,0-1,-1 0,1 0,0 0,0 1,1-1,-1 0,0 0,0 0,0 1,1-1,-1 0,1 0,-1 0,1 0,-1 0,1 0,0 0,-1 0,1 0,0 0,0 0,0 0,-1-1,1 1,0 0,0-1,0 1,0 0,1-1,-1 1,0-1,0 0,0 1,0-1,83 44,-82-44,0 1,0-1,1 0,-1 0,0 1,1-2,-1 1,0 0,1 0,-1-1,0 1,0-1,1 0,-1 1,0-1,0 0,0 0,0-1,0 1,0 0,0-1,-1 1,1-1,0 0,-1 1,1-1,-1 0,0 0,1 0,-1 0,0 0,0 0,-1 0,1 0,0-1,-1 1,1 0,0-2,1-10,0 1,-1 0,0 0,-1-1,-1 1,0 0,0 0,-2-1,1 1,-2 0,0 1,0-1,-1 1,-1 0,-3-7,-118-163,80 135,46 46,0 0,0 0,0 0,0 0,-1 0,1 0,0 0,-1 0,1 1,-1-1,1 0,-1 1,1-1,-1 1,1 0,-1-1,1 1,-1 0,1 0,-1 0,0 0,1 0,-1 0,1 1,-1-1,1 0,-1 1,1 0,-1-1,1 1,-1 0,1-1,0 1,-1 0,1 0,0 0,0 0,-1 1,1 3,1 0,-1-1,1 1,0 0,0 0,0 0,0 0,1 0,0 0,0 0,1-1,-1 1,1 0,0-1,0 1,0-1,1 0,0 1,0-1,0 0,66 65,-45-55</inkml:trace>
  <inkml:trace contextRef="#ctx0" brushRef="#br0" timeOffset="1235.931">452 963,'5'17,"0"-1,2 0,0 0,0-1,2 0,0 0,0-1,5 5,-14-20,0 0,0 0,-1 0,1 0,0 1,0-1,1 0,-1 0,0 0,0 0,0 0,1 0,-1 1,0-1,1 0,-1 0,1 0,-1 1,1-1,-1 0,1 1,-1-1,1 0,0 1,-1-1,1 1,0-1,-1 1,1-1,0 1,0-1,0 1,0 0,-1 0,1-1,0 1,0 0,0 0,0 0,0 0,0 0,-1 0,1 0,0 0,0 0,0 0,0 1,0-1,-1 0,1 1,0-1,0 0,0 1,-1-1,1 1,0-1,0 1,-1 0,1-1,-1 1,1 0,-1-1,1 1,-1 0,1 0,-4-14,-1 0,0 1,-1-1,0 1,-1 0,0 0,-1 0,0 1,-4-4,-12-19,23 33,0 0,-1 0,1 0,0 0,-1 0,1 0,0 0,0 0,0 0,0 0,0 0,0-1,1 1,-1 0,0 0,0 0,1 0,-1 0,1 0,-1 0,1 0,-1 0,1 1,0-1,-1 0,1 0,0 0,0 1,-1-1,1 0,0 1,0-1,0 0,0 1,0-1,0 1,0 0,0-1,0 1,0 0,0 0,0-1,0 1,0 0,1 0,-1 0,0 0,0 1,0-1,1 0,29-13,-29 11,-1 0,1-1,-1 1,1-1,-1 1,0-1,0 0,0 1,0-1,-1 0,1 0,-1 0,1 1,-1-1,0 0,0 0,0 0,-1 0,1 0,-1 1,1-1,-1 0,0 0,0 1,0-1,-1 0,1 1,0 0,-1-1,-1-1,-60-65,42 56</inkml:trace>
  <inkml:trace contextRef="#ctx0" brushRef="#br0" timeOffset="1619.19">226 568,'17'2,"0"0,-1 1,1 0,0 1,-1 1,0 1,0 0,-1 2,93 26,-104-32,-1-2,1 1,0 0,0-1,-1 1,1-1,0 0,0 0,0-1,-1 1,1-1,0 0,-1 0,1 0,0 0,-1-1,1 1,-1-1,0 0,1 0,-1 0,0-1,0 1,-1-1,1 0,0 1,-1-1,0 0,0-1,1 1,-2 0,1 0,0-1,-1 1,0-1,1 0,-1 1,-1-1,1 0,1-3,0 0,-1 0,0 0,0 0,-1 0,0-1,0 1,-1 0,1 0,-2 0,1 0,-1 0,0 0,0 0,-1 1,0-1,0 1,-1-1,1 1,-1 0,-1 1,1-1,-4-2,-8 0</inkml:trace>
  <inkml:trace contextRef="#ctx0" brushRef="#br0" timeOffset="1864.129">282 709,'5'-38,"2"-28,-1-6,-1 3,-2 9,0 10,-2 9,-1 11</inkml:trace>
  <inkml:trace contextRef="#ctx0" brushRef="#br0" timeOffset="2085.217">1 229,'42'-33,"2"2,1 2,2 1,0 3,2 2,1 2,22-5,-62 23,0 0,0 1,1 0,-1 1,1 0,-1 1,1 0,-1 0,1 1,-1 1,0 0,1 0,-1 1,0 0,-1 1,1 0,0 0,-1 1,0 0,0 1,-1 0,1 1,-1-1,-1 1,1 1,0 2,16 18,-1 2,-2 1,-1 1,-1 0,-2 2,10 26,-14-32,-2-6</inkml:trace>
</inkml:ink>
</file>

<file path=ppt/ink/ink2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6:47.69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73 1124,'-2'-1,"-1"1,1-1,0 1,0-1,-1 1,1 0,0 0,-1 0,1 0,0 0,-1 0,1 1,0-1,0 1,-1-1,1 1,0 0,0 0,0 0,0 0,0 1,0-1,0 0,1 1,-1-1,0 1,1 0,-1 0,1-1,0 1,-1 0,1 0,0 0,0 0,0 1,0-1,1 0,-1 0,1 0,-1 1,1-1,0 0,0 1,0-1,0 0,0 1,0-1,1 0,-1 0,1 1,0-1,-1 0,1 0,0 0,0 0,0 0,1 1,7 21,0-1,2 1,1-2,0 1,2-2,0 0,2 0,0-2,1 0,1-1,9 7,-17-16,0-1,0 0,1-1,1 0,-1 0,1-1,0-1,0 0,1 0,5 0,-12-3,-1-1,0 0,0-1,0 1,1-1,-1 0,0 0,0-1,1 0,-1 0,0 0,0 0,0-1,0 0,0 0,0 0,-1 0,1-1,-1 0,1 0,-1 0,0-1,0 1,-1-1,1 0,-1 0,1-1,5-11,-1 0,-1 0,0-1,-2 0,1 0,-2-1,0 1,-2-1,1 0,-2 0,-1 0,0 0,-1 0,-1 0,-1-5,-9-34,6 32</inkml:trace>
  <inkml:trace contextRef="#ctx0" brushRef="#br0" timeOffset="345.952">186 785,'13'20,"2"-1,0-1,1 0,1-2,1 1,0-2,1 0,0-2,1 0,1-1,14 6,-31-16,-1-1,1 0,-1 0,1-1,0 1,-1-1,1 0,0 0,0 0,-1 0,1-1,0 1,-1-1,1 0,-1 0,1 0,-1-1,1 1,-1-1,0 0,0 0,0 0,0 0,0 0,0-1,0 1,-1-1,1 0,-1 0,0 0,0 0,0 0,0 0,-1-1,1 1,-1-1,0 1,0-1,0 1,0-1,-1 0,1 1,-1-1,0 0,-1-3,3-15,-1-1,-1 1,-1-1,-2 1,0-1,-1 1,-1 0,-1 1,-1-1,-1 1,0 0,-2 1,-1 0,0 1,-1 0,-1 0,-1 2,-11-12,21 26,1-1,-1 1,1-1,-1 1,0 0,0 1,0-1,0 1,-1 0,1 0,-1 0,0 0,1 1,-1 0,0 0,0 0,1 1,-1-1,0 1,0 0,0 0,0 1,0 0,1 0,-1 0,0 0,0 1,1 0,-1-1,1 2,0-1,0 1,-1-1,2 1,-1 0,0 0,0 1,1-1,0 1,0 0,0 0,0 0,1 0,-1 0,1 1,0-1,0 1,0 2,-6 21,3-3</inkml:trace>
  <inkml:trace contextRef="#ctx0" brushRef="#br0" timeOffset="761.97">129 136,'68'62,"-66"-60,0-1,1 0,-1 0,0 0,1-1,0 1,-1 0,1-1,-1 0,1 1,0-1,-1 0,1 0,-1-1,1 1,0 0,-1-1,1 0,-1 0,1 1,-1-1,1-1,-1 1,0 0,0-1,1 1,-1-1,0 1,0-1,-1 0,1 0,0 0,0-1,41-63,-39 58,0 0,0 0,0 1,1 0,0 0,0 0,0 0,1 1,0 0,1 0,-1 1,1-1,0 1,1 1,-1 0,1 0,0 0,3-1,-7 5,-1-1,0 1,0 0,1 0,-1 0,0 1,0-1,0 1,0 0,1 0,-1 0,0 0,0 0,-1 1,1-1,0 1,0 0,-1 0,1 0,-1 0,1 0,-1 0,0 1,0-1,0 1,0 0,-1-1,1 1,-1 0,1 0,-1 0,0 1,29 104,-28-92,0 0,-1 1,0-1,-1 0,-1 0,-1 0,-3 11,-1-8</inkml:trace>
</inkml:ink>
</file>

<file path=ppt/ink/ink2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1:51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6859 605,'0'227,"0"-224,-1 0,1 0,0 0,0 0,0 1,0-1,1 0,-1 0,1 0,0 1,0-1,0 0,0 0,0-1,1 1,-1 0,1 0,0-1,0 1,0 0,0-1,0 0,1 0,-1 0,1 0,-1 0,1 0,0 0,0-1,0 1,0-1,0 0,0 0,0 0,0-1,0 1,0-1,0 1,1-1,-1 0,0 0,0-1,0 1,1 0,-1-1,6-7,0 0,-1 0,0 0,-1-1,0 0,0-1,-1 1,0-1,-1-1,0 1,-1-1,0 0,0 0,-1 0,-1 0,0-1,0 1,-1-3,2 4,-1 1,0-1,0 0,-1 1,0-1,-1 0,0 0,-1 1,0-1,0 0,-1 0,0 1,-1-1,0 1,0 0,-1 0,0 0,-1 1,0-1,0 1,-1 0,0 0,-1 1,1 0,-1 0,-1 0,1 1,-3-1,5 6,1 0,-1 0,1 1,-1 0,0 0,1 0,-1 1,0-1,1 1,-1 0,1 0,0 1,-1-1,1 1,0 0,0 0,0 1,0-1,0 1,0 0,1 0,-1 0,1 0,0 1,0-1,0 1,1 0,-1 0,1 0,0 0,0 0,0 1,1-1,-1 0,1 1,0-1,1 1,-1-1,1 1,-1 0,2-1,-1 1,0 0,2 4,0-5,1 1,0-1,0 0,1 0,-1 0,1-1,0 1,0-1,0 0,1 0,-1 0,1 0,-1-1,1 0,0 0,0 0,0-1,0 1,0-1,0 0,0-1,0 1,1-1,-1 0,0 0,0-1,0 0,1 0,-1 0,0 0,0-1,0 0,-1 0,5-2,24-11,-1-2,-1-2,-1-1,0-1,-2-1,0-1,-1-2,-2-1,14-18,-28 32,6-4,-1-2,0 0,-1 0,-2-1,1-1,-2-1,-1 1,-1-2,0 1,-2-2,0 1,-2-1,0 0,-2 0,0-1,-2 1,0-1,-30 338,25-81,10 1,13 15,8 266,-28-506,1 7,0 0,-1 0,0 0,-2 0,0 0,0 0,-1-1,-2 1,1-1,-2 0,0 0,-6 11,10-24,-1 1,0-1,0 0,1 0,-1 0,0 0,0-1,-1 1,1-1,0 0,-1 0,1 0,0 0,-1 0,1-1,-1 0,1 1,-1-1,1-1,-1 1,1 0,-1-1,1 0,0 0,-1 0,1 0,0 0,0-1,-1 1,1-1,1 0,-1 0,0 0,0 0,1-1,-1 1,1-1,0 1,-1-1,1 0,1 0,-1 0,0 0,1 0,-1-1,1 1,0-2,-12-27,3-1,0 0,3-1,0 0,2 0,2 0,1-1,2 1,1-1,2 1,1 0,2-3,0 5,2 2,1-1,2 1,1 0,1 1,1 1,2 0,0 1,19-22,-15 23</inkml:trace>
  <inkml:trace contextRef="#ctx0" brushRef="#br0" timeOffset="643.026">9059 605,'-3'-5,"0"0,0 0,-1 0,0 0,0 0,0 1,0 0,-1 0,0 0,0 0,0 1,0 0,0 0,-1 0,1 1,-1 0,0 0,0 0,1 0,-1 1,0 0,-1 1,1-1,0 1,0 0,0 1,0-1,0 1,0 0,0 1,0 0,1 0,-1 0,0 0,1 1,0 0,-1 0,1 0,0 1,1 0,-4 3,-11 8,0 1,2 1,0 0,1 1,1 1,1 0,0 1,-9 19,22-36,-1-1,0 1,1 0,0-1,0 1,0 0,0 0,0 0,0 0,1 0,-1 0,1 0,0 0,0 0,0 0,1 0,-1 1,1-1,-1 0,1-1,0 1,0 0,0 0,1 0,-1 0,1-1,-1 1,1-1,0 1,0-1,0 0,0 0,1 0,-1 0,0 0,1 0,0 0,-1-1,1 0,0 1,0-1,-1 0,1 0,0-1,0 1,0 0,0-1,0 0,2 0,16 1,0-1,0-2,-1 0,1-1,-1-1,0-1,0 0,0-2,-1 0,0-1,0-1,-1-1,1-2,50-20,143-69,-209 99,0 1,-1-1,1 1,0 0,0 0,0 0,0 0,0 0,0 0,0 1,0 0,0-1,0 1,0 0,0 1,0-1,0 0,0 1,0 0,0-1,0 1,0 1,-1-1,1 0,0 1,0-1,-1 1,1 0,-1 0,0 0,1 0,-1 0,0 0,0 1,-1-1,1 1,0-1,-1 1,1 0,-1 0,1 1,19 78,-21-76,1 1,-1 0,1-1,1 1,-1-1,1 0,0 1,0-1,1 0,0 0,0 0,0 0,1-1,0 0,0 1,0-1,1 0,0-1,0 1,0-1,0 0,1-1,4 4,12 1</inkml:trace>
  <inkml:trace contextRef="#ctx0" brushRef="#br0" timeOffset="1378.456">10527 408,'-6'30,"1"0,1 0,2 0,1 1,1-1,2 1,1-1,6 26,-8-51,0 0,1 0,0 0,0 0,0-1,1 1,-1-1,1 1,0-1,1 0,-1 0,1 0,0 0,0-1,0 0,0 1,0-2,1 1,-1 0,1-1,0 0,0 0,0 0,0-1,0 1,0-1,0 0,1-1,-1 0,0 1,0-1,1-1,-1 1,0-1,0 0,0 0,0-1,0 0,0 1,4-3,8-5,0 0,-1-1,-1-1,1 0,-2-1,0-1,9-10,18-15,60-42,-97 78,0 0,0 1,0 0,1 0,-1 1,0-1,1 1,-1 0,1 0,-1 0,0 0,1 1,-1 0,0 0,1 0,-1 1,0-1,0 1,0 0,0 0,0 0,-1 1,1-1,-1 1,1 0,-1 0,0 0,0 0,0 1,-1-1,1 1,-1 0,0 0,2 2,33 32,-33-35,0 0,-1 0,2-1,-1 0,0 0,0 0,1 0,-1-1,1 1,-1-1,1 0,-1-1,1 1,0-1,-1 0,1 0,0 0,-1-1,1 0,0 1,-1-2,1 1,-1-1,1 1,-1-1,0 0,0-1,0 1,0-1,0 1,-1-1,1-1,2-1,11-12,-1 0,0 0,-1-2,-1 0,-1-1,1-2,-1 0,-8 13,-1 1,1 0,1 0,-1 0,1 0,1 1,-1 0,1 1,1-1,1 0,7-1</inkml:trace>
  <inkml:trace contextRef="#ctx0" brushRef="#br0" timeOffset="2111.321">12079 351,'-28'4,"1"1,0 1,0 1,0 1,1 2,1 0,-1 2,2 1,0 1,0 1,1 1,1 1,1 0,0 2,2 1,-5 6,19-19,-1 2,2-1,-1 0,1 1,0 0,1 0,0 0,0 1,1-1,0 1,0 8,2-14,0-1,-1 1,2-1,-1 1,0-1,1 0,-1 1,1-1,0 0,0 1,0-1,1 0,-1 0,1 0,0 0,0 0,0 0,0 0,0-1,0 1,1-1,-1 0,1 1,0-1,0 0,0-1,0 1,0 0,0-1,0 0,0 0,1 0,-1 0,1 0,9 1,-1-1,1 0,0-1,0 0,0-1,0 0,0-1,0-1,-1 0,1-1,-1 0,0 0,0-2,-1 1,1-2,-1 1,0-2,-1 1,0-2,1 0,20-19,-1-2,-1 0,-1-2,-2-1,12-22,-23 30,-12 20,0-1,0 1,0-1,1 1,0 0,0 0,0 0,1 1,-1-1,1 1,0 0,1 1,-1-1,-3 5,0-1,-1 1,1-1,0 1,-1 0,1 0,-1 0,1 0,-1 0,1 0,-1 0,0 1,0-1,1 0,-1 1,0-1,0 1,0-1,-1 1,1-1,0 1,0 0,-1-1,1 1,-1 0,0 0,1-1,-1 1,0 0,0 0,0 0,0-1,-1 1,1 0,0 0,-1-1,1 2,0-2,-1 69,-1-60,0 1,1 0,0-1,1 1,1 0,-1-1,2 1,-1-1,2 1,-1-1,1 0,1 1,0-2,0 1,1 0,0-1,1 0,6 8,-9-14,0-1,0 1,0-1,0 0,1 0,-1 0,1 0,-1-1,1 0,0 1,-1-1,1 0,0-1,0 1,0-1,0 0,0 0,0 0,0 0,0 0,-1-1,1 0,0 0,0 0,-1 0,1-1,0 0,-1 1,1-1,-1 0,0-1,0 1,86-93,15-126,-61 115,-26 66,-10 62,-10 91,8 107,-2-206,0 0,1 0,0 0,1-1,1 1,0-1,0-1,2 1,-1-1,9 9,-14-18,1 1,0 0,1-1,-1 1,1-1,-1 0,1 0,0 0,0-1,1 1,-1-1,0 0,1-1,-1 1,1-1,-1 1,1-1,0-1,0 1,-1-1,1 1,0-1,0-1,0 1,-1-1,1 0,0 0,-1 0,1-1,-1 1,1-1,-1 0,3-2,5-6,1 0,-1-1,-1-1,0 0,-1 0,0-1,-1 0,0-1,-1 0,-1 0,0-1,-1 0,0 0,5-10,55-173,-58 179,-2 7</inkml:trace>
  <inkml:trace contextRef="#ctx0" brushRef="#br0" timeOffset="2495.185">13434 549,'15'-10,"11"-4,0 0,-2-2,0-1,-1-1,0-1,-2-1,0 0,-1-2,-1 0,-2-2,9-13,-25 35,1 0,-1 1,0-1,0 0,0 0,0 0,0 0,-1 0,1 0,-1 0,1 0,-1 0,0 0,1 0,-1 0,0 0,0 0,-1 0,1 0,0 0,-1 0,1 0,-1 0,0 0,1 0,-1 0,0 0,0 0,0 0,-1 1,1-1,0 0,-1 1,1-1,-1 1,1 0,-1-1,0 1,0 0,1 0,-1 0,0 0,0 0,0 1,0-1,0 0,0 1,0 0,0-1,0 1,0 0,-1 0,1 0,0 0,0 1,0-1,0 0,-1 1,-17 5,1 1,0 1,0 1,1 0,0 1,1 1,0 1,1 0,0 2,1-1,-8 11,10-12,1 0,0 2,1-1,0 1,1 1,1 0,0 0,1 1,1 0,0 1,2-1,0 1,0 0,2 1,0-1,1 1,0-1,2 14,0-25,1 0,0 0,0 0,1 0,0 0,0 0,0 0,1-1,0 1,0-1,0 0,0 0,1 0,0 0,0-1,0 1,1-1,-1 0,1 0,0-1,0 0,1 1,-1-2,1 1,-1-1,1 1,0-1,0-1,0 1,0-1,1 0,14 2,1-1,-1 0,1-2,-1 0,1-2,-1 0,0-2,8-2,9-5,0-1,-1-3,0-1,-1-1,24-17,-37 19,-6 2</inkml:trace>
  <inkml:trace contextRef="#ctx0" brushRef="#br0" timeOffset="-3985.914">875 408,'-60'59,"3"2,3 3,-8 16,7-9,-234 330,217-320,71-81,1 0,-1-1,1 1,-1 0,1 0,-1 0,1 0,-1 0,0-1,1 1,-1 0,1 0,-1-1,1 1,0 0,-1-1,1 1,-1-1,1 1,0 0,-1-1,1 1,0-1,-1 1,1-1,0 1,0-1,-1 1,1-1,0 0,0 1,0-1,0 1,0-1,0 1,0-1,0 0,0 1,0-1,0 1,0-1,0 1,0-1,1 1,-1-1,0 1,0-1,1 1,-1-1,0 1,1-1,-1 1,0-1,1 1,-1 0,1-1,-1 1,1 0,-1-1,1 1,-1 0,1-1,-1 1,1 0,-1 0,1 0,-1 0,1 0,0-1,158-226,42-32,94-134,-273 376,-13 46,-7-18,45 309,34 48,-69-334,1 44,-16-76,1 0,-1-1,1 1,-1 0,0-1,0 0,0 1,0-1,0 0,0-1,0 1,0 0,-1-1,1 0,0 0,0 0,0 0,0 0,-1-1,1 1,0-1,0 0,0 0,0 0,0 0,0-1,0 1,1-1,-1 1,0-1,1 0,-1 0,1-1,-1 0,-277-188,55 53,204 129</inkml:trace>
  <inkml:trace contextRef="#ctx0" brushRef="#br0" timeOffset="-3521.008">1270 1198,'235'-379,"-222"355,35-41,-47 66,0-1,0 0,0 0,0 1,0-1,0 0,0 1,0-1,0 1,-1-1,1 1,0 0,0-1,0 1,-1 0,1 0,0-1,-1 1,1 0,-1 0,1 0,-1 0,1 0,-1 0,0 0,1 0,-1 0,0 0,0 0,0 0,0 0,0 0,0 0,0 0,0 0,0 0,0 0,0 0,-1 0,1 0,0 1,-1 83,-1-70,1 0,0-1,1 1,1 0,0-1,1 1,1-1,0 1,1-1,0 0,1 0,6 11,-7-21,0 0,0 0,0-1,1 0,-1 0,1 0,0 0,0-1,0 0,0 0,0 0,0 0,1-1,-1 0,0 0,1-1,-1 1,1-1,-1 0,1-1,-1 1,0-1,1 0,-1 0,0-1,1 0,-1 0,0 0,0 0,-1-1,1 0,0 0,-1 0,0-1,0 1,0-1,0 0,0 0,-1 0,3-5,86-142,-67 102,6 8,-14 29</inkml:trace>
  <inkml:trace contextRef="#ctx0" brushRef="#br0" timeOffset="-2785.588">2286 718,'-22'26,"1"1,2 0,0 2,2 0,1 1,2 0,-9 28,21-57,1 1,0 0,0 0,-1 0,1 0,0 0,1 1,-1-1,0 0,1 0,-1 1,1-1,0 0,0 0,0 1,0-1,0 0,0 1,0-1,1 0,-1 0,1 1,0-1,0 0,0 0,0 0,0 0,0 0,0 0,1 0,-1 0,1-1,-1 1,1 0,0-1,-1 1,1-1,0 0,0 0,0 0,0 0,0 0,1 0,-1 0,0 0,2-1,10-5,-1-1,0 0,0-1,-1-1,0 0,0-1,0 0,-1 0,-1-2,0 1,0-1,-1-1,0 1,-1-2,-1 1,0-1,0 0,-1 0,0-4,3-5,1 0,-12 39,-4 104,7-117,-1 0,1 0,0 0,0 0,1-1,-1 1,1 0,0-1,0 1,0-1,0 0,1 1,-1-1,1 0,0 0,0-1,0 1,0-1,0 1,0-1,1 0,-1 0,1-1,0 1,-1-1,1 0,0 1,3-1,3 0,1 0,-1-1,1 0,-1-1,1 0,-1-1,0 0,0 0,0-1,0 0,0-1,-1 0,1-1,-1 0,0 0,5-5,126-116,-105 90,-1-2,-2-1,-1-2,-3 0,-1-2,-2-1,19-47,-31 52,-2 0,-1-1,-2 0,-1 0,-3-1,-1 0,-2 0,-3-15,2 51,1-1,-2 1,1 0,-1-1,0 1,0 0,0 0,-1 0,1 0,-1 0,0 0,-1 0,1 1,-1-1,0 1,0 0,-1 0,1 0,-1 0,0 0,0 1,0 0,-1 0,2 3,0 1,0-1,0 1,0 0,1 0,-1 0,0 1,0-1,1 1,-1-1,0 1,1 0,0 0,-1 0,1 0,0 1,0-1,0 1,1-1,-1 1,0 0,1-1,0 1,0 0,0 0,0 0,0 0,0 0,1 0,-1 0,1 2,-1-3,-8 39,1 0,2 0,2 0,1 1,2-1,3 1,1-1,1 0,3 1,1-2,3 1,1-2,6 13,-10-28,1 0,0-1,2 0,1 0,1-2,1 1,1-1,1-1,14 14,-29-32,1-1,-1 1,1 0,-1-1,1 1,0-1,0 0,-1 1,1-1,0 0,0 0,0 0,0 0,0-1,1 1,-1 0,0-1,0 0,0 1,1-1,-1 0,0 0,-1-5</inkml:trace>
  <inkml:trace contextRef="#ctx0" brushRef="#br0" timeOffset="-2621.184">2596 492,'44'5,"42"2,12-1,-1-1,-3-2,-8 0,-9-2,-7-1,-12 0,-5 0,-13 0</inkml:trace>
  <inkml:trace contextRef="#ctx0" brushRef="#br0" timeOffset="-1986.981">3951 492,'-26'12,"1"0,0 2,1 1,1 0,0 2,1 1,1 1,-11 12,22-21,0 1,0 1,1 0,0 0,1 1,1 0,0 0,1 0,-3 8,7-16,1 0,0 0,0-1,0 1,0 0,1 0,0 0,0 0,0 0,0 0,1 0,0 0,0 0,0-1,1 1,0 0,-1-1,2 1,-1-1,0 0,1 1,0-1,0 0,0-1,1 1,-1-1,1 1,0-1,3 2,0 0,0-1,0 0,1 0,0-1,0 0,0 0,0-1,0 0,1 0,-1-1,0 0,1-1,-1 0,1 0,-1 0,1-1,-1-1,1 1,-1-2,0 1,0-1,0 0,0 0,-1-1,1 0,5-5,-3 3,-1 0,1-1,-1 0,-1-1,1 0,-2 0,1-1,-1 0,0 0,0-1,-1 0,-1 0,0 0,0-1,-1 0,0 0,-1 0,0 0,0-7,-2 12,0 0,0 1,0-1,-1 0,0 0,0 0,-1 0,0 1,0-1,0 0,0 1,-1-1,0 1,0-1,-1 1,1 0,-1 0,0 0,-1 0,1 0,-1 1,-2-2,-12-6</inkml:trace>
  <inkml:trace contextRef="#ctx0" brushRef="#br0" timeOffset="-1518.879">4093 944,'240'-297,"-235"289,0 0,1 0,1 0,-1 1,1 0,0 1,1 0,0 0,0 0,0 1,0 0,1 1,0 0,0 0,0 1,8-2,-14 6,0 0,0 0,0 1,0-1,0 1,0 0,0 0,-1 0,1 0,0 0,-1 0,0 1,0 0,1-1,-2 1,1 0,0 0,0 0,-1 0,0 0,0 0,1 0,-2 1,1-1,0 0,-1 1,1-1,-1 0,0 1,0-1,-1 1,1 1,8 35,-8-38,1 0,0 0,0 0,0 0,0 0,0 0,1 0,-1 0,0 0,1-1,-1 1,1-1,0 1,0-1,-1 1,1-1,0 0,0 0,0 0,0 0,0 0,1-1,-1 1,0-1,0 1,0-1,1 0,-1 0,0 0,0 0,1 0,-1 0,0 0,0-1,0 1,1-1,-1 0,0 0,0 0,0 0,81-48,-82 48,26-21,-15 12,1 0,-1 1,1 0,1 1,0 0,0 1,0 1,1 0,2 0,-16 6,1-1,-1 0,1 1,-1 0,1-1,0 1,-1 0,1 0,0 0,-1 0,1 0,0 0,-1 0,1 1,-1-1,1 1,0-1,-1 1,1-1,-1 1,0 0,1 0,-1 0,1 0,-1 0,0 0,0 0,0 0,0 0,0 1,0-1,0 0,0 1,0-1,0 1,-1-1,1 1,-1-1,1 1,-1-1,1 1,-1 0,-6 70,4-61,1-8,0-1,1 1,-1 0,1-1,0 1,0 0,0 0,0 0,1-1,-1 1,1 0,-1 0,1-1,0 1,0-1,0 1,0-1,1 1,-1-1,1 1,-1-1,1 0,0 0,0 0,0 0,1 1,12 5</inkml:trace>
  <inkml:trace contextRef="#ctx0" brushRef="#br0" timeOffset="-1021.167">5278 464,'-15'29,"1"0,1 1,2 0,1 1,1 0,2 1,1 0,1 5,4-34,1 1,-1-1,1 0,0 1,0-1,0 1,0-1,0 0,1 1,0-1,-1 0,1 1,0-1,1 0,-1 0,1 0,-1 0,1 0,0 0,0 0,0-1,0 1,1-1,-1 1,1-1,-1 0,1 0,0 0,0-1,0 1,0 0,0-1,0 0,1 0,-1 0,0 0,0 0,1-1,-1 0,1 1,-1-1,0 0,1-1,7-2,-1 0,0-1,1 0,-1-1,-1 0,1-1,-1 0,0 0,0-1,-1 0,0-1,0 0,-1 0,0 0,0-1,-1 0,0-1,-1 1,0-1,1-2,35-49,98-109,-139 169,1 0,-1 0,0-1,1 1,-1 0,1 0,-1 0,1 0,-1 0,1 0,0 1,0-1,-1 0,1 0,0 0,0 1,0-1,0 0,0 1,0-1,0 1,0-1,0 1,0-1,0 1,0 0,0-1,0 1,1 0,-1 0,0 0,0 0,0 0,0 0,0 0,0 1,1-1,-1 0,0 0,0 1,0-1,0 1,0-1,0 1,0 0,0-1,0 1,0 0,-1-1,1 1,0 0,0 0,-1 0,1 0,0 0,-1 0,1 0,-1 0,1 0,-1 0,0 1,2 199,-5 671,1-784,-4 1,-4-1,-3 0,-5-1,-21 61,37-137,-1-1,-1 0,0-1,0 1,-1 0,0-1,0 0,-1 0,-1-1,1 0,-1 0,-1 0,1-1,-2 0,1 0,6-6,1-1,-1 1,0-1,1 0,-1 1,1-1,-1 0,0 0,1 0,-1 0,0 0,1 0,-1 0,0-1,1 1,-1-1,1 1,-1-1,1 1,-1-1,1 0,-1 0,1 0,0 0,-1 0,1 0,0 0,0 0,0-1,0 1,0 0,0-1,0 1,0 0,1-1,-1 1,0-1,1 0,-20-64,19 64,-9-60,2 0,3 0,2-1,4 1,2-1,2 1,14-59,39-113,-47 197</inkml:trace>
  <inkml:trace contextRef="#ctx0" brushRef="#br0" timeOffset="5529.169">14704 324,'0'9,"10"9,2 0</inkml:trace>
  <inkml:trace contextRef="#ctx0" brushRef="#br0" timeOffset="5679.002">14788 605,'0'0</inkml:trace>
  <inkml:trace contextRef="#ctx0" brushRef="#br0" timeOffset="21019.086">0 1536,'5'-8,"1"-1,0 1,0 0,1 0,0 1,0 0,1 0,-1 0,2 1,-1 0,1 1,0 0,0 1,0-1,1 2,-1-1,1 1,0 1,0 0,0 0,0 1,0 0,0 1,0 0,1 0,-1 1,0 1,0 0,0 0,0 1,2 1,47 6,-1-2,1-3,0-2,1-3,11-3,41 0,235-22,84-6,-19 2,-18 0,-123 13,-70 4,140 11,-144 3,1089-2,-967-28,479 28,-546-11,16-19,-168 19,0 4,0 4,41 6,5-1,527-2,-485-35,-124 18,100-14,149 1,656 30,-549-17,-37-12,-119 7,-88 9,149 9,-241 4,262-26,107 13,-235-1,156 10,-215 5,134-30,-12 31,-90 25,-15-15,-148-6,-1-1,1-1,0-2,0 0,0-2,1-2,-1 0,-1-2,4-1,27-4,0 2,1 2,0 3,48 5,3-1,228-2,-314 0</inkml:trace>
</inkml:ink>
</file>

<file path=ppt/ink/ink2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2:37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0,'0'1,"0"-1,1 0,-2 1,1-1,0 1,0-1,0 0,0 1,0-1,0 0,0 1,0-1,0 0,-1 0,1 1,0-1,0 0,0 1,-1-1,1 0,0 0,0 1,-1-1,1 0,0 0,0 0,-1 1,1-1,0 0,-1 0,1 0,0 0,-1 0,1 0,0 0,-1 1,1-1,0 0,-1 0,1 0,0-1,-1 1,1 0,0 0,-1 0,1 0,0 0,-1 0,1 0,0 0,-1-1,1 1,0 0,-1 0,1-1,0 1,0 0,-1 0,1-1,0 1,0 0,0 0,-1-1,1 1,0 0,4 30,-3-27,21 237,6 179,-10-98,-17 131,-3-204,2 2450,-30-2421,32-55,36-67,-27-146,-15-16</inkml:trace>
  <inkml:trace contextRef="#ctx0" brushRef="#br0" timeOffset="1967.756">100 2428,'226'29,"505"-30,-473-26,397 26,638 1,-1096 27,283-26,2907-1,-3168-27,211 26,-261-27,-69 16,-83 11,-3 2</inkml:trace>
  <inkml:trace contextRef="#ctx0" brushRef="#br0" timeOffset="13306.987">213 2456,'-2'-1,"1"-1,-1 1,1-1,-1 1,1-1,0 0,0 1,0-1,0 0,0 0,0 0,1 0,-1 0,0 0,1 0,0 0,-1 0,1 0,0 0,0 0,0 0,0 0,0 0,1 0,-1 0,1 0,-1 0,1 0,0 0,0 0,0 0,0 1,0-2,71-131,69-76,13-13,9 6,37-21,36-50,-175 210,-3-3,-3-2,-5-3,7-21,-50 93,1 0,0 0,1 1,0 0,1 1,0 0,1 0,1 1,-1 1,2 0,2-1,150-86,-142 88,1 2,0 0,0 2,0 1,0 0,2 2,172-25,85 28,-114 24,0 5,-114-18,0 2,-1 3,-1 2,0 3,11 8,165 116,-4 42,8 26,-39-21,-106-98,43 46,126 152,-153-176,235 332,-45-54,-99-169,4-40,-83-73,40 39,-56-50,2-6,-68-61,1-2,1-2,2-1,1-2,14 7,254 132,-175-97,-70-35,1-3,2-3,8 0,-30-14,1-1,0-2,0-3,1-1,18 0,107 19,-19-43,-132 11,144-52,-117 31,-2-2,0-2,-2-2,-1-2,19-21,37-33,41-50,-4-27,43-93,-86 118,93-154,-137 214,-30 50,0 1,2 0,2 2,0 0,19-18,-15 21,-2-2,0 0,-1-2,-2 0,-1-2,5-11,144-222,-158 245,-1 4</inkml:trace>
  <inkml:trace contextRef="#ctx0" brushRef="#br0" timeOffset="14469.645">8171 2399,'170'-27,"282"26,-225-28,-85 18,-75 2,1 2,0 3,0 3,20 4,32-1,247-2,-300-6,-55 6</inkml:trace>
</inkml:ink>
</file>

<file path=ppt/ink/ink2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2:57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1,'1'0,"-1"1,1-1,0 1,0-1,0 1,0-1,0 1,-1 0,1 0,0-1,-1 1,1 0,0 0,-1 0,1 0,-1 0,1-1,-1 1,0 0,1 0,-1 0,0 0,0 0,0 0,0 0,0 1,0-1,0 0,0 0,0 0,0 0,0 0,-1 0,1 0,0 0,-1 0,1-1,-1 1,1 0,-1 0,1 0,-1 0,0 0,1-1,-1 1,0 0,0 0,-1 13,-13 128,11-116,2-1,0 1,2 0,1 0,1-1,4 19,3 49,46 353,-23-49,-33 1090,29-1227,-17-34,-1-158,-3 1,-3 0,-3 0,-4 19,1 29,2 362,28-281,1-30,-30-167,1-1,0 0,-1 1,1-1,0 0,0 1,-1-1,1 1,0-1,0 1,0-1,0 0,-1 1,1-1,0 1,0-1,0 1,0-1,0 1,0-1,0 1,0-1,0 0,1 1,-1-1,0 1,0-1,0 1,0-1,1 1,-1-1,0 0,0 1,1-1,-1 0,0 1,1-1,-1 0,0 1,1-1,-1 0,1 0,-1 1,0-1,1 0,-1 0,1 0,-1 0,1 1,-1-1,0 0,1 0,-1 0,1 0,-1 0,1 0,-1 0,1 0,-1 0,1-1,-1 1,1 0,-1 0,0 0,1-1,5-9</inkml:trace>
  <inkml:trace contextRef="#ctx0" brushRef="#br0" timeOffset="2102.267">254 2400,'-10'-5,"0"1,18 4,214 10,-148-11,462 0,-159-25,-210 25,139 18,-82-5,131-11,-147-3,1569 2,-1322-27,-104 14,9-5,67 18,-188 1,151 27,-9 1,44-29,-97-29,461 30,-789-1</inkml:trace>
  <inkml:trace contextRef="#ctx0" brushRef="#br0" timeOffset="27562.509">0 537,'7'-4,"1"0,-1 0,1 1,0 0,0 1,0-1,0 1,0 1,0 0,1 0,-1 0,0 1,1 0,2 1,4-1,452-57,-166 59,-268 3,-1 2,1 2,-1 0,-1 2,1 2,27 15,54 21,3-1,-2 6,-3 4,1 7,108 76,-72-40,182 210,-228-162,-64-84,1 2,-4 2,-3 2,-3 1,3 20,-3-23,3-1,3-2,32 45,-51-86,113 177,6 21,14 69,-48-146,38 4,140 71,-262-207,134 83,19-14,115 63,-44-44,-219-96,0 0,1-2,0 0,0-2,-1 0,1-2,0 0,20-4,26 2,112-15,-155 11,0-1,0-1,0-1,-1-1,-1-1,0-1,0-1,-1-2,-1 0,0-1,-1-2,-1 0,161-185,-20 22,58-125,-141 209,69-75,-47 7,-82 137,1 2,0 0,2 1,2 0,0 2,1 1,6-3,3-6,-1-2,-1-1,-2-1,-2-1,-1-2,-2-1,15-31,-26 47,91-154,-21 55,-41 63,-3-2,-2-1,8-23,-13 3,-24 58,2 0,0 0,1 1,1 0,2 1,10-13,72-101,126-128,-59 117,13-10,-136 114,-29 30,1 0,0 0,1 1,0 1,1 0,0 1,0 0,1 1,7-2,106-25,17 8,-128 26,0-1,0 0,-1-2,1 0,-1 0,0-2,0 0,-1-1,1-1,8-3,-19 9,0 1,0-1,0 1,1 0,-1 0,1 1,-1-1,1 1,-1 1,1-1,0 1,-1 0,1 0,0 0,-1 1,1 0,0 0,-1 1,1-1,-1 1,0 0,0 1,1-1,-2 1,1 0,4 4,8 8,1 0,1 0,0-2,1-1,0 0,7 2,-3-4</inkml:trace>
</inkml:ink>
</file>

<file path=ppt/ink/ink2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3:5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0,'-28'34,"-11"20,3 6,6-7</inkml:trace>
  <inkml:trace contextRef="#ctx0" brushRef="#br0" timeOffset="245.884">358 57,'-33'38,"-16"18,0 4,8-9</inkml:trace>
</inkml:ink>
</file>

<file path=ppt/ink/ink2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3:44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131 622,'30'2,"1"-1,0-1,-1-2,1-1,-1-1,0-2,0-1,0-1,25-11,-34 7,-1 0,-1-2,0 0,0-1,-2 0,0-2,-1 0,0-1,-2 0,0-2,-1 1,-1-2,2-5,4-1,-12 18,0 0,-1-1,0 1,0-1,-1 0,0-1,-1 1,0-1,-1 1,0-1,0 0,-2 0,1 0,-1 1,-1-1,0 0,0 0,-1 0,0 0,-1 1,0 0,-1-1,0 1,-1 0,0 1,-1-2,3 8,0 0,0 0,0 1,-1-1,1 1,-1 0,0 0,1 0,-1 0,0 1,0-1,0 1,0 0,0 0,0 1,-1-1,1 1,0 0,0 0,0 0,0 1,-1-1,1 1,0 0,0 0,0 1,0-1,0 1,-1 1,-5 1,1 1,0 1,0-1,0 1,1 1,0 0,1 0,-1 0,1 1,0 0,-1 4,-9 22,3 0,0 1,2 0,2 1,1 1,2-1,2 1,1 0,2 1,1-1,4 28,-3-47,3 44,-3 0,-2 1,-3-1,-3-1,-2 0,-3 0,-3-1,-2 0,-24 50,36-98,-2 6,0-1,-1 1,0-2,-1 1,-2-1,1-1,-2 0,0 0,0-2,-1 1,-1-2,-1 0,1-1,-2 0,-9 4,23-15,1 0,-1 0,0 0,1 0,-1 0,0-1,1 1,-1-1,1 0,-1 0,1 0,-1 0,1 0,0 0,-1-1,1 1,0-1,0 1,0-1,0 0,0 0,1 0,-1 0,0 0,1 0,0-1,-1 1,1 0,0-1,0 1,0-1,1 1,-1-1,1 1,-1-1,1 0,0 1,0-1,0 0,0 1,0-1,1 0,-1 1,1-1,0 1,0-1,0 1,0-1,0 1,1-2,6-17,0 1,2 0,0 1,1 0,2 0,-1 1,2 1,0 0,1 1,1 0,0 2,2 0,-1 0,1 2,1 0,2 1,-13 5,0 1,0 0,1 1,0 0,0 0,0 1,0 0,0 0,1 1,-1 0,1 1,0 0,-1 1,1 0,0 0,-1 1,1 1,-1-1,1 1,-1 1,1 0,-1 0,0 1,-1 0,1 0,-1 1,0 1,1 0,35 42,-36-36,0-1,1 0,1-1,0 1,0-2,1 0,0 0,0-1,1 0,0-1,1 0,0-1,0 0,0-1,1-1,-1 0,3-1,-2-1,-1-1,1-1,0 0,0-1,0-1,0 0,-1 0,1-2,-1 0,1 0,-1-1,-1-1,1 0,-1 0,0-2,0 1,-1-2,0 1,3-5,-3 5,0-1,-1 0,0-1,-1 1,0-2,0 1,-1-1,0-1,-1 0,-1 0,0 0,0 0,-2-1,1 0,-1 0,-1 0,-1-1,0 1,0-1,-1-8,-1 19,-1 1,1-1,-1 1,1-1,-1 1,0 0,0-1,0 1,-1 0,1 0,0-1,-1 1,1 0,-1 1,0-1,0 0,1 0,-1 1,0-1,-1 1,1-1,0 1,0 0,-1 0,1 0,0 0,-1 1,1-1,-1 0,1 1,-1 0,1 0,-1-1,1 2,-1-1,1 0,-1 0,0 1,-5 1,1 0,0 0,-1 0,1 1,0 1,0-1,1 1,-1 0,1 1,0-1,0 1,-2 3,-2 2,0 1,1 1,1-1,0 2,0-1,1 1,1 0,0 0,1 1,0-1,1 1,1 1,0-1,1 0,1 1,0-1,1 1,0 6,1-15,0 0,0 0,1 0,-1 0,1 0,1-1,-1 1,1-1,0 1,0-1,0 0,1 0,0 0,0-1,0 1,0-1,1 0,0 0,0 0,0-1,0 0,0 0,1 0,0-1,-1 1,1-1,0-1,0 1,4 0,7 1,0-1,0 0,0-1,0-1,0 0,0-2,0 0,0 0,0-2,3-1,25-11,-1-2,-1-2,-1-1,0-3,-2-1,-1-2,-1-2,-1-1,-2-2,24-28,-29 26,-2 0,-1-3,-2 0,-1-1,-2-1,-2-2,-2 0,5-16,-16 35,0 0,-1-1,-1 0,-1 0,-2-1,0 1,-1-1,-1 1,-2-1,0 1,-2 0,0-1,4 20,-1 0,0 0,1 0,-1 1,-1-1,1 0,-1 0,1 1,-1-1,0 1,0-1,-1 1,1 0,-1 0,1 0,-1 0,0 0,0 1,-1-1,1 1,0 0,-1 0,1 0,-1 0,0 1,1-1,-1 1,0 0,0 0,0 1,0-1,0 1,0 0,0 0,0 0,0 0,0 1,0-1,0 1,0 0,0 1,1-1,-1 0,0 1,1 0,-1 0,1 0,0 1,-1-1,-2 3,-9 18,0 0,1 0,2 2,0-1,2 2,1-1,0 1,2 1,1-1,2 1,-2 23,3-32,-7 38,3 1,3 0,1 0,4 0,2 0,7 39,-6-65,-3-19,0-1,0 0,1 0,1 0,0 0,0-1,1 1,0-1,1 0,0 0,6 9,5-20,-11-10</inkml:trace>
  <inkml:trace contextRef="#ctx0" brushRef="#br0" timeOffset="237.398">1288 679,'43'0,"43"0,17 0,0-5,-3-2,-9-4,-10 0,-9 1,-3-2,-3 1,-4-2,-2 0,-7 4,-8 2,-11 3</inkml:trace>
  <inkml:trace contextRef="#ctx0" brushRef="#br0" timeOffset="2571.484">3263 819,'-12'-2,"0"0,0 1,-1 1,1 0,0 0,-1 1,1 0,0 1,0 1,0 0,0 1,0 0,1 1,0 0,0 0,0 1,0 1,1 0,0 0,-3 5,11-11,1 0,0 0,0 0,0 0,0 1,0-1,0 0,0 1,0-1,1 1,-1-1,1 0,-1 1,1 0,-1-1,1 1,0-1,0 1,-1-1,1 1,0 0,1-1,-1 1,0-1,0 1,1 0,-1-1,1 1,-1-1,1 1,0-1,-1 0,1 1,0-1,0 0,0 1,0-1,0 0,0 0,1 0,-1 0,0 0,1 0,-1 0,0 0,1-1,-1 1,1 0,-1-1,1 1,-1-1,1 0,0 0,-1 1,1-1,-1 0,2 0,22 10,-16-8,0 1,0 0,-1 1,1 0,-1 0,0 1,-1 0,1 0,-1 0,0 1,0 1,0-1,-1 1,0 0,-1 0,4 6,-8-10,0 0,-1 0,1-1,-1 1,0 0,1 0,-1 0,-1 0,1 0,0 0,-1 0,1-1,-1 1,0 0,0 0,0-1,0 1,-1 0,1-1,-1 1,1-1,-1 0,0 1,0-1,0 0,0 0,0 0,-1-1,1 1,-1 0,-83 44,76-42,-14 7,0-1,0-1,-1-2,0 0,0-1,-3-1,4-6,6-4</inkml:trace>
  <inkml:trace contextRef="#ctx0" brushRef="#br0" timeOffset="22178.062">441 2061,'-2'-2,"0"0,0 0,0 1,0-1,0 0,0 1,-1 0,1-1,0 1,-1 0,1 0,-1 1,1-1,-1 0,0 1,1-1,-1 1,0 0,1 0,-1 0,-11 2,1 0,0 1,0 1,0 0,0 1,1 0,-1 1,1 0,1 1,-1 0,1 1,0 0,1 1,0 0,-6 7,15-14,-30 26,2 2,1 0,1 2,1 2,-5 11,29-42,0-1,0 1,0 0,0 0,0 0,1 1,-1-1,1 0,0 1,0-1,0 0,1 1,-1-1,1 1,0-1,0 1,0 0,0-1,1 1,-1-1,1 1,0-1,0 0,0 1,0-1,1 0,-1 0,1 0,0 0,0 0,0 0,0 0,1-1,-1 1,1-1,0 1,-1-1,1 0,0 0,0 0,0-1,1 1,-1-1,0 0,0 1,1-2,1 2,12-2,-1 0,1 0,-1-2,1 0,-1-1,0 0,0-1,0-1,0-1,-1 0,0-1,0-1,-1 0,12-9,-24 16,29-19,0-1,-2-1,0-2,-2-1,-1-1,-1-1,-1-1,-1-1,-2-1,-1-1,-1-1,2-8,-12 24,-1 0,-1 0,0-1,-1 0,0 0,-2-1,0 1,-1-1,-1 0,0 0,-1 0,-1 0,-1 0,-1 0,0 0,-2 1,1-1,-2 1,-1-1,0 1,-1 1,-1-1,0 2,-11-16,14 26,-1 1,1-1,-1 1,-1 0,1 0,0 1,-1 0,0 0,0 1,0 0,0 0,0 0,0 1,0 0,-1 0,1 1,0 0,-1 0,1 1,0 0,0 0,-1 1,1 0,0 0,1 1,-1-1,0 1,1 1,-1 0,1 0,0 0,0 0,1 1,0 0,-1 0,1 0,1 1,-1 0,-2 6,-4 0,1 0,1 1,0 1,1 0,0 0,1 0,0 1,2 0,0 0,0 1,2 0,0-1,0 1,2 0,0 1,0-1,2 0,0 0,1 0,1 0,3 12,1-8,1-2,0 1,2-1,0 0,1-1,0 0,2-1,0 0,1-1,0 0,1-1,1-1,0-1,1 0,0-1,1 0,0-2,0 0,20 6,-14-8</inkml:trace>
  <inkml:trace contextRef="#ctx0" brushRef="#br0" timeOffset="22504.576">780 2231,'25'2,"0"-1,0-2,0 0,0-1,0-2,0 0,-1-2,0 0,0-2,-1-1,0 0,20-12,-39 18,1 0,0 0,-1 0,1 0,-1-1,0 0,0 0,-1 0,1 0,-1 0,0-1,0 1,0-1,-1 0,1 0,-1 0,-1 0,1-1,-1 1,0 0,0-1,0 1,-1-1,1 1,-1-1,-1 1,1-1,-1 1,0 0,0-1,-1 1,1 0,-1 0,-1 0,1 0,0 0,-1 0,0 0,0 1,-1 0,1-1,-4-2,1 3,0 0,0 0,0 1,0 0,-1 0,0 0,1 1,-1 0,0 0,0 1,0 0,0 0,0 0,0 1,0 0,0 1,0 0,0 0,0 0,0 1,1 0,-1 0,0 0,1 1,-1 0,1 1,0-1,0 1,1 0,-1 1,1-1,0 1,0 0,0 1,1-1,-1 1,1 0,1 0,-1 0,1 0,0 0,1 1,-2 3,1-2,-1-1,1 1,0 0,1 0,0 0,0 0,1 1,0-1,0 0,1 1,0-1,0 0,1 1,0-1,1 0,0 0,0 0,1 0,0 0,0 0,1 0,0-1,0 0,0 0,1 0,0 0,1-1,48 40,-29-28</inkml:trace>
  <inkml:trace contextRef="#ctx0" brushRef="#br0" timeOffset="22944.394">1231 2344,'195'-288,"-195"287,0 0,0 0,0-1,0 1,1 0,-1 0,0 0,1 0,-1 0,0 0,1 0,-1 0,1 0,0 0,-1 1,1-1,0 0,-1 0,1 0,0 1,0-1,0 0,0 1,0-1,0 1,-1-1,1 1,0-1,1 1,-1 0,0 0,0-1,0 1,0 0,0 0,0 0,0 0,0 0,0 0,0 0,0 1,0-1,0 0,0 1,0-1,0 0,0 1,0-1,0 1,0 0,0-1,0 1,0 0,-1-1,1 1,0 0,0 0,-1 0,1 0,-1-1,1 1,-1 0,1 0,-1 0,1 0,-1 0,0 1,0-1,1 0,10 48,-11-43,1 0,0 0,0 0,0 0,0 0,1 0,0-1,0 1,1-1,0 1,-1-1,2 0,-1 0,1 0,0 0,0-1,0 0,0 1,1-1,0-1,-1 1,1-1,1 0,4 3,-6-5,0 0,0 0,0 0,0 0,0-1,0 1,0-1,0 0,0 0,0-1,0 1,0-1,0 0,0 0,0 0,0 0,-1-1,1 1,0-1,-1 0,1 0,-1-1,0 1,0-1,0 0,0 1,0-1,1-2,60-102,-56 92,25-73,-26 71</inkml:trace>
  <inkml:trace contextRef="#ctx0" brushRef="#br0" timeOffset="23245.491">2106 1864,'-17'26,"0"1,2 1,1 0,2 1,0 0,2 1,2 1,-2 10,9-38,1 0,-1 0,1-1,0 1,0 0,0 0,0 0,0 0,1-1,-1 1,1 0,0 0,0-1,0 1,0 0,0-1,0 1,1-1,-1 0,1 1,0-1,0 0,0 0,0 0,0 0,0 0,0-1,1 1,-1 0,0-1,1 0,0 0,-1 0,1 0,0 0,-1 0,1-1,0 1,0-1,0 0,-1 0,1 0,0 0,0 0,0-1,-1 1,1-1,5 0,0-1,0 0,-1 0,1-1,-1 0,0 0,0-1,0 0,0 0,-1-1,0 0,0 0,0 0,0-1,-1 1,0-1,0-1,0 1,-1-1,0 0,0 0,0-1,-2 3,1 0,-1-1,0 1,-1 0,1-1,-1 1,0-1,0 0,-1 1,1-1,-1 0,0 1,-1-1,0 0,0 1,0-1,0 1,-1-1,0 1,0 0,-1-1,1 1,-1 0,0 1,0-1,-1 0,1 1,-1 0,0 0,-1 0,1 0,-39-16,21 16</inkml:trace>
  <inkml:trace contextRef="#ctx0" brushRef="#br0" timeOffset="23529.608">2643 1497,'-5'43,"-1"33,0 14,1-4,1-11,7-10,2-10,1-10,-2-8,0-6,-1-2,-7-2,-1-1,-1 0,-4-5,-5-5,0-6</inkml:trace>
  <inkml:trace contextRef="#ctx0" brushRef="#br0" timeOffset="23973.495">2416 1836,'53'25,"1"-2,1-2,0-2,2-4,7 1,-35-9,7 0,1-2,0-1,-1-2,1-2,13-2,1 1,-44 2,-1-1,1 0,-1 0,0-1,1 0,-1 0,0 0,0-1,1 0,-1 0,-1-1,1 1,0-1,0 0,-1-1,0 0,0 1,0-2,0 1,-1 0,1-1,-1 0,0 0,0 0,-1-1,0 1,0-1,0 0,-1 0,0 0,1-4,-3 8,0-1,0 0,0 1,-1-1,1 1,-1-1,0 1,0-1,0 1,0-1,0 1,-1 0,1 0,-1 0,1-1,-1 1,0 1,0-1,1 0,-1 0,-1 1,1-1,0 1,0 0,-1-1,1 1,0 0,-1 0,1 1,-1-1,0 0,1 1,-1 0,1-1,-2 1,-92 12,86-8,0 0,1 1,-1 0,1 1,0 0,0 0,1 1,0 0,0 1,1 0,0 0,0 1,1-1,0 1,0 1,1-1,0 1,-1 6,2-7,0-1,1 1,0 0,0 0,1 1,1-1,-1 0,2 1,-1-1,1 1,1-1,-1 1,2-1,-1 0,1 1,1-1,0 0,0 0,0 0,1-1,1 1,-1-1,1 0,1 0,0-1,0 0,0 0,1 0,0-1,0 1,6 1,0 0,0 0,1-2,-1 0,1 0,1-1,-1-1,1 0,0-1,-1-1,1 0,0-1,1-1,-1 0,7-2,10 2</inkml:trace>
</inkml:ink>
</file>

<file path=ppt/ink/ink2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3:53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5223 227,'0'4,"4"8,8 0,0 4,4 3,-1 4,1-2,3 0,-1 1,1-3,-4-5</inkml:trace>
  <inkml:trace contextRef="#ctx0" brushRef="#br0" timeOffset="254.177">5504 114,'0'33,"0"21,5 2,2-5,4-11,0-11</inkml:trace>
  <inkml:trace contextRef="#ctx0" brushRef="#br0" timeOffset="999.754">5815 395,'-217'375,"324"-531,19-37,-102 163,-23 30,-1 0,1-1,-1 1,1 0,-1 0,1 0,-1 0,1 0,0 0,-1 0,1 0,-1 0,1 0,-1 1,1-1,-1 0,1 0,-1 0,1 1,-1-1,1 0,-1 0,1 1,-1-1,1 0,-1 1,1-1,-1 1,0-1,1 1,-1-1,0 1,0-1,1 1,-1-1,0 1,0-1,0 1,1-1,-1 1,0-1,0 1,0-1,0 1,0 0,0-1,0 1,0-1,0 1,-1-1,1 1,0-1,0 1,0-1,-1 1,1-1,0 1,0-1,-1 1,1-1,0 1,-1-1,1 0,-1 1,5 149,-4-139,2-1,-1 0,1 1,1-1,0 0,0 0,1 0,1-1,-1 1,2-1,-1 0,1-1,0 1,1-1,3 3,-8-10,0 0,1 0,-1 0,0-1,1 1,-1-1,1 1,-1-1,1 0,-1 0,1 0,-1 0,1 0,-1 0,1-1,-1 1,1-1,-1 0,0 0,1 0,-1 0,0 0,0 0,0-1,0 1,0-1,0 1,0-1,0 0,0 0,-1 0,1 0,0-1,47-71,-38 52,-1 0,-2-1,0 0,-1-1,-1 0,-1 0,-2 0,0 0,-1-22,-2 21</inkml:trace>
  <inkml:trace contextRef="#ctx0" brushRef="#br0" timeOffset="-5905.086">29 621,'-5'12,"0"-1,1 1,0 0,1 0,1 0,0 0,0 0,1 1,1-1,0 1,0-1,2 0,-1 1,2-1,-1 0,2 0,2 7,-4-16,0 0,0-1,0 1,0-1,1 1,-1-1,1 0,0 0,0 0,-1 0,1-1,0 1,1-1,-1 1,0-1,0 0,0-1,1 1,-1 0,0-1,1 0,-1 0,1 0,-1 0,0 0,1-1,-1 1,0-1,1 0,-1 0,0 0,0 0,2-2,95-62,-81 45,-1 0,-2-1,0-1,-1-1,-1 0,2-6,-2 5</inkml:trace>
  <inkml:trace contextRef="#ctx0" brushRef="#br0" timeOffset="-5272.33">566 1,'-114'615,"87"-406,27-208,0 0,0 0,0-1,0 1,0 0,0 0,0 0,0-1,0 1,1 0,-1 0,0-1,1 1,-1 0,0-1,1 1,-1 0,1-1,-1 1,1 0,-1-1,1 1,0-1,-1 1,1-1,0 0,-1 1,1-1,0 0,-1 1,1-1,0 0,0 0,-1 1,1-1,0 0,0 0,0 0,-1 0,1 0,0 0,0 0,-1-1,1 1,0 0,0 0,0 0,-1-1,1 1,0 0,-1-1,1 1,44-27,-37 21,79-54,-46 29,1 3,1 1,2 2,2 2,-44 20,0 2,0-1,0 0,0 1,0-1,0 1,0 0,1 0,-1 0,1 0,-1 1,0 0,1-1,-1 1,1 0,-1 1,1-1,-1 1,0-1,1 1,-1 0,0 0,1 1,-1-1,0 0,0 1,0 0,0 0,0 0,-1 0,1 0,-1 1,1-1,-1 1,0 0,0 0,0-1,0 1,1 3,-1 2,0 0,-1 0,0 0,0 0,-1 0,0 0,0 0,-1 0,0 0,0 1,-1-2,0 1,0 0,-1 0,0-1,0 1,-1-1,0 0,0 0,-1 0,0-1,0 0,-1 0,-2 2,-7 8,-1-1,-1-1,0-1,-1-1,0 0,-1-1,-1-1,-12 5,13-7,16-5,-1-1,1 0,-1 0,1 0,-1-1,0 1,0-1,0 0,0 0,0 0,0-1,0 1,0-1,-1 0,1 0,0 0,0-1,0 1,0-1,0 0,0-1,0 1,0 0,1-1,-1 0,-8-9</inkml:trace>
  <inkml:trace contextRef="#ctx0" brushRef="#br0" timeOffset="-4654.09">1553 452,'-37'7,"0"1,1 2,0 2,1 1,0 2,-21 12,51-26,1 1,0-1,-1 1,1-1,0 1,0 1,0-1,1 0,-1 1,0 0,1 0,0 0,-1 0,1 0,0 1,1 0,-1-1,1 1,0 0,0 0,0 0,0 0,0 1,1-1,0 0,0 1,0-1,1 1,-1-1,1 1,0-1,1 1,-1 0,1-1,0 0,0 1,0-1,0 1,1-1,0 0,0 2,4 1,-1 0,1-1,0 1,0-1,0-1,1 1,0-1,0 0,1-1,-1 0,1 0,0 0,0-1,0 0,1-1,-1 0,1 0,-1-1,1 0,0 0,-1-1,2 0,52 3,-61-3,0 1,1-1,-1 1,0 0,0-1,1 1,-1 0,0 0,0 0,0 0,0 0,0 0,0 0,0 0,-1 0,1 1,0-1,0 0,-1 1,1-1,-1 0,1 1,-1-1,0 0,0 1,1-1,-1 1,0-1,0 1,0-1,-1 0,1 1,0-1,0 1,-1-1,1 0,-1 1,1-1,-1 0,0 1,0 0,-6 9,0-1,0 0,-1 0,-1-1,0 0,0 0,-1-1,0 0,0-1,0 0,-1-1,0 0,-1 0,1-1,-8 1,4 0,1 0,-1-1,-1-1,1-1,0 0,-1-1,0-1,1 0,-1-1,-4-1,-20-15,28 3</inkml:trace>
  <inkml:trace contextRef="#ctx0" brushRef="#br0" timeOffset="-4033.281">2033 481,'-11'-2,"-1"0,1 2,-1-1,1 1,-1 1,1 0,-1 1,1 0,-1 1,1 0,0 0,0 2,1-1,-1 1,1 1,0 0,-6 5,7-4,0 0,1 1,0 0,1 1,-1-1,2 1,-1 1,1 0,1 0,0 0,0 0,1 1,0-1,1 1,0 0,1 0,0 1,0-1,2 0,-1 1,1-1,1 2,1-8,-1 0,1 0,0 0,0 0,1-1,0 1,-1-1,1 0,1 0,-1 0,1 0,-1-1,1 1,0-1,1 0,-1 0,0 0,1-1,-1 1,1-1,0 0,0-1,0 1,0-1,0 0,0 0,1 0,7 1,1-1,0 0,-1-1,1 0,0-1,-1 0,1-1,-1-1,13-3,58-32,-59 24</inkml:trace>
  <inkml:trace contextRef="#ctx0" brushRef="#br0" timeOffset="-3671.824">2287 762,'0'10,"12"45,18-88,35-87,-52 92,1 0,1 1,1 1,2 1,16-19,-33 41,1 1,0-1,-1 1,1-1,0 1,1 0,-1 0,0-1,1 2,-1-1,1 0,-1 0,1 1,0-1,0 1,-1 0,1 0,0 0,0 0,0 1,0-1,0 1,1 0,-1 0,0 0,0 0,0 0,0 1,0-1,0 1,0 0,0 0,0 0,0 0,-1 1,1-1,0 1,-1-1,1 1,-1 0,1 0,-1 0,1 2,4 17,-4 1</inkml:trace>
  <inkml:trace contextRef="#ctx0" brushRef="#br0" timeOffset="-3464.63">2937 706,'0'19,"0"6</inkml:trace>
  <inkml:trace contextRef="#ctx0" brushRef="#br0" timeOffset="-3299.324">2880 227,'0'0</inkml:trace>
  <inkml:trace contextRef="#ctx0" brushRef="#br0" timeOffset="-2863.552">3275 537,'1'79,"1"-34,-2 1,-2 0,-1-1,-3 1,-8 28,12-68,1 1,-1-1,-1 1,0-1,1 0,-2 0,1 0,-1-1,0 1,0-1,0 0,-1 0,0 0,0 0,0-1,-1 0,1 0,-1-1,0 1,0-1,0 0,0-1,-1 0,1 0,-3 0,7-1,1-1,0 1,-1-1,1 1,0-1,-1 0,1 0,0 0,-1 0,1 0,-1 0,1 0,0 0,-1-1,1 1,0 0,-1-1,1 1,0-1,0 0,-1 1,1-1,0 0,0 0,0 0,0 0,0 0,0 0,0 0,0 0,0 0,1 0,-1 0,0 0,1-1,-1 1,1 0,-1-1,1 1,0 0,-1-1,1 1,0 0,0-1,0 1,0-1,0 1,0 0,1-1,21-68,-2 39,1 1,2 1,1 1,1 0,1 2,2 1,0 2,2 0,0 2,2 1,0 2,1 1,14-4,-27 11,0 1,1 0,0 2,0 1,1 0,0 1,0 2,0 0,0 2,0 0,21 2,-40 0,1-1,-1 1,1 0,-1 1,1-1,-1 0,0 1,0 0,0 0,0 0,0 0,0 0,0 0,-1 1,1 0,-1-1,1 1,-1 0,0 0,0 0,-1 0,1 1,-1-1,1 0,-1 1,0-1,0 1,-1-1,1 1,-1 0,0-1,0 1,0 0,0-1,0 1,-1-1,0 1,1-1,-2 1,1-1,0 1,-1-1,1 0,-1 0,0 0,0 1,0-2,0 1,-1 0,1 0,-1-1,0 0,0 1,-12 9,0-1,0-1,-1-1,-1 0,0 0,0-2,0 0,-1-2,-2 1,9-2,-11 2,0-1,0 0,-1-2,0-1,0 0,-20-2,18-1</inkml:trace>
  <inkml:trace contextRef="#ctx0" brushRef="#br0" timeOffset="-2638.041">4235 198,'0'38,"0"28,0 11,0-2,0-9,0-11,0-10,0-8,0-5,0-4,0-1,-5-6,-1-6</inkml:trace>
  <inkml:trace contextRef="#ctx0" brushRef="#br0" timeOffset="-2449.189">3925 424,'33'-10,"36"-2,15-1,-2 4,-5 2,-6 2,-6 8,-8 2,-6 6,-5 1,-7-2,-9-2</inkml:trace>
  <inkml:trace contextRef="#ctx0" brushRef="#br0" timeOffset="17520.052">86 1468,'19'20,"16"15,7 7,1-4,-2-4,-3-7,-8-3,-4-7,-8-5</inkml:trace>
  <inkml:trace contextRef="#ctx0" brushRef="#br0" timeOffset="17774.085">453 1412,'9'33,"9"22,1 5,1-7,-1-8,-1-12,3-6,2-8,-3-3,0-3,-3-5</inkml:trace>
  <inkml:trace contextRef="#ctx0" brushRef="#br0" timeOffset="18437.443">848 1835,'-209'340,"187"-326,37-54,161-197,-44 78,-132 158,0 0,1 0,-1 0,1 0,-1 0,1 1,0-1,-1 0,1 0,0 0,0 1,-1-1,1 0,0 1,0-1,0 1,0-1,0 1,0-1,0 1,0 0,0-1,0 1,0 0,0 0,0 0,0-1,0 1,0 0,0 1,0-1,0 0,0 0,0 0,0 1,0-1,0 0,0 1,0-1,0 1,0-1,0 1,0 0,-1-1,1 1,0 0,0-1,-1 1,1 0,0 0,-1 0,1 0,-1 0,1 0,-1 0,0 0,1 0,-17 114,14-97,-1-9,1 0,-1 0,2 1,-1-1,2 0,-1 1,1-1,0 1,1-1,0 1,1-1,0 0,0 1,1-1,0 0,1-1,0 1,0 0,1-1,0 0,0 0,3 2,-5-8,0-1,0 1,0-1,0 0,0 0,0-1,0 1,1-1,-1 1,0-1,0 0,0 0,0 0,1-1,-1 1,0-1,0 0,0 1,0-1,0-1,0 1,0 0,0-1,-1 0,1 1,0-1,1-2,64-62,-53 45,-1-1,0-1,-2 0,-1 0,-1-1,-1 0,2-12,6-12,-7 21,-2 2</inkml:trace>
  <inkml:trace contextRef="#ctx0" brushRef="#br0" timeOffset="19121.983">1723 1779,'-248'145,"238"-140,0 1,0 1,0 0,1 0,0 1,1 0,-1 1,2 0,-1 0,1 0,1 1,-1 0,2 1,0-1,-1 4,5-12,1 0,-1-1,1 1,0 0,0 0,0-1,0 1,0 0,0 0,0 0,0-1,1 1,-1 0,1-1,0 1,-1 0,1-1,0 1,0-1,0 1,0-1,0 1,0-1,0 0,1 1,-1-1,0 0,1 0,-1 0,1 0,-1 0,1 0,-1-1,1 1,0 0,0-1,-1 1,1-1,0 0,0 1,-1-1,76-6,-54-3,-1 0,0-2,0-1,-1-1,-1 0,0-2,3-3,67-45,-88 62,-1-1,1 1,0-1,-1 1,1 0,0-1,0 1,0 0,0 0,0 1,1-1,-1 0,0 1,0-1,1 1,-1 0,0-1,0 1,1 0,-1 0,0 1,0-1,1 0,-1 1,0 0,0-1,0 1,0 0,0 0,0 0,0 0,0 1,0-1,0 0,0 1,-1-1,1 1,0 0,14 32,-16-31,1 1,0 0,1-1,-1 1,0-1,1 1,0-1,0 0,0 0,0 0,0 0,1 0,-1 0,1-1,0 1,0-1,0 0,0 0,0 0,0 0,0 0,1-1,-1 1,1-1,-1 0,1 0,0 0,1-1,6-3,1 0,-1-1,0 0,-1-1,1-1,-1 1,0-2,0 1,0-1,-1-1,-1 0,1 0,-1-1,0 0,-1 0,0 0,-1-1,5-10,-1 6,16-19,-1-1,-2-1,-2-2,-1 0,-2-1,-2 0,-1-2,-2 0,-1 0,1-21,-10 51,-1 0,-1 0,0 1,0-1,-1 0,0 0,0 0,-1 0,-1 0,0 0,0 0,-1 1,0-1,0 1,-1 0,-1 0,1 0,-2 0,1 1,-1 0,-1-1,5 7,0 1,0-1,0 1,0 0,0 0,-1 0,1 0,0 1,0-1,-1 0,1 1,-1 0,1-1,0 1,-1 0,1 0,-1 0,1 1,0-1,-1 1,1-1,0 1,-1 0,1 0,0 0,0 0,0 0,0 0,0 1,0-1,0 1,0-1,0 1,1 0,-1-1,1 1,-1 0,1 0,0 0,-1 1,-43 89,31-40,3 0,2 1,-2 52,10-79,1 0,1 1,1-1,2 0,1 0,0 0,2-1,1 0,1 0,2-1,1 3,39 37,-32-48</inkml:trace>
  <inkml:trace contextRef="#ctx0" brushRef="#br0" timeOffset="19373.947">1893 1609,'43'5,"24"2,10-1,-3-1,-5-2,-9 0,-10-2,-9-1,-6 0,-10 0</inkml:trace>
  <inkml:trace contextRef="#ctx0" brushRef="#br0" timeOffset="19553.747">2513 1638,'-3'22,"0"0,2 0,0 0,1 1,2-1,0 0,1 0,2 0,0-1,1 1,1-1,2 2,-7-19,0 0,1 1,-1-1,1 0,0-1,1 1,-1-1,0 1,1-1,0 0,0 0,0 0,0-1,0 0,0 1,1-2,-1 1,1 0,0-1,-1 0,1 0,0 0,0-1,0 1,-1-1,1 0,0-1,0 1,0-1,-1 0,1 0,0 0,-1-1,1 0,-1 0,1 0,-1 0,0-1,0 1,0-1,0 0,-1 0,1-1,-1 1,0-1,2-2,79-151,-71 138</inkml:trace>
  <inkml:trace contextRef="#ctx0" brushRef="#br0" timeOffset="19837.813">2965 2033,'-5'-15,"-1"-18,4-9,4-3,0 3,6 8,1 4,3 4,1 0,2 1,3-1,4 5,-2 0,0 4,2 5,-3 5</inkml:trace>
  <inkml:trace contextRef="#ctx0" brushRef="#br0" timeOffset="20522.732">3416 1694,'-21'8,"1"1,1 1,0 0,0 2,1 0,0 0,1 2,-11 12,22-22,0 1,1 0,-1 1,1-1,0 1,0 0,1 1,0-1,0 1,0 0,1 0,0 0,0 0,1 0,0 1,0-1,1 1,0 0,0 5,3-10,0 0,1 0,0 0,0 0,0 0,0-1,0 1,0-1,1 0,-1 0,1 0,0-1,-1 1,1-1,0 0,0 0,0 0,0 0,0-1,0 0,0 1,0-2,0 1,0 0,0-1,0 0,0 1,0-2,-1 1,1 0,0-1,-1 0,3-1,15-7,0-2,-1 0,-1-1,0-1,-1-1,0-1,-1 0,-1-1,10-14,5 8,-30 23,-1-1,0 1,1-1,-1 1,1-1,-1 1,1 0,-1-1,1 1,0 0,-1 0,1-1,-1 1,1 0,0 0,-1 0,1-1,-1 1,1 0,0 0,-1 0,1 0,0 0,-1 1,1-1,-1 0,1 0,0 0,-1 0,1 1,-1-1,1 0,0 1,-1-1,1 0,-1 1,1-1,-1 1,1-1,-1 0,0 1,1-1,-1 1,0 0,1-1,-1 1,0-1,1 1,-1-1,0 1,0 0,0-1,0 1,0 0,0-1,-1 39,0-34,0-1,1 1,-1-1,1 1,0-1,0 1,1-1,-1 1,1-1,0 1,0-1,0 1,1-1,0 0,0 0,0 0,0 0,0 0,1 0,0-1,-1 1,4 2,1-2,-1 0,1 0,0 0,0-1,0-1,1 1,-1-1,1 0,-1-1,1 1,0-1,-1-1,1 0,0 0,0 0,-1-1,1 0,0-1,-1 0,0 0,1-1,-1 1,0-1,0-1,0 0,-1 0,1 0,-1 0,1-2,25-16,-1-2,0 0,-2-2,-2-2,0 0,-2-2,-1 0,3-8,-18 25,-1 0,-1-1,0 0,-1 0,0 0,-1-1,-1 0,-1 0,0 0,0 0,-2-1,0 1,0-1,-2 1,0 0,-1-5,2 13,-1 1,0-1,0 1,0 0,-1-1,0 1,0 0,-1 0,1 0,-1 0,-1 1,1-1,-1 1,0 0,0 0,0 0,-1 1,0-1,0 1,0 0,0 0,-1 1,1 0,-1 0,0 0,0 0,0 1,0 0,-1 1,1-1,0 1,-1 0,1 1,-1-1,1 1,-1 1,-5 0,1 1,1 1,-1 1,1 0,0 0,0 1,0 0,1 0,-1 1,1 1,1-1,-1 2,1-1,0 1,1 0,0 1,0-1,1 1,0 1,1-1,0 1,0 0,1 0,0 1,1-1,0 1,1 0,0 0,1 0,0 0,0 0,1 3,1 0,0 0,1-1,0 1,1 0,1-1,0 0,1 0,0 0,1 0,0-1,1 0,1 0,-1-1,3 2,148 150,-149-154,1-1,0-1,0 1,0-1,1-1,0 0,1-1,-1 0,1-1,0 0,0 0,0-2,0 1,1-2,-1 1,1-2,-1 0,10-1,2-5</inkml:trace>
  <inkml:trace contextRef="#ctx0" brushRef="#br0" timeOffset="21156.272">4460 1186,'-24'33,"-8"21,2 7,5-8</inkml:trace>
  <inkml:trace contextRef="#ctx0" brushRef="#br0" timeOffset="21324.787">4770 1129,'-33'39,"-21"21,-2 7,10-10</inkml:trace>
  <inkml:trace contextRef="#ctx0" brushRef="#br0" timeOffset="25687.986">5250 1581,'-31'33,"-146"64,176-97,0 1,0-1,-1 0,1 1,0-1,0 1,-1-1,1 1,0-1,0 1,0 0,0 0,0-1,0 1,0 0,0 0,0 0,0 0,1 0,-1 0,0 0,1 1,-1-1,1 0,-1 0,1 0,-1 1,1-1,0 0,0 1,0-1,0 0,0 1,0-1,0 0,0 0,0 1,0-1,1 0,-1 0,0 1,1-1,0 0,-1 0,1 0,-1 1,1-1,0 0,0 0,0 0,0 0,0-1,0 1,0 0,0 0,0 0,0-1,0 1,183 88,-182-88,0 0,-1 0,1 0,-1 0,1 0,-1 1,0-1,1 0,-1 1,0-1,0 1,0 0,0-1,0 1,0 0,0-1,-1 1,1 0,-1 0,1 0,-1 0,0-1,0 1,1 0,-1 0,-1 0,1 0,0 0,0 0,-1-1,1 1,-1 0,1 0,-1 0,0-1,0 1,0 0,0-1,0 1,0-1,0 1,0-1,-1 1,1-1,-1 1,-77 45,-40-20,94-25</inkml:trace>
  <inkml:trace contextRef="#ctx0" brushRef="#br0" timeOffset="25974.129">5843 1581,'-22'22,"0"1,1 0,1 2,2 0,0 1,2 1,1 1,1 0,-8 22,20-47,1 1,-1-1,1 0,-1 0,1 1,0-1,0 1,0-1,1 1,-1 0,1-1,0 1,0-1,0 1,1 0,-1-1,1 1,0-1,0 1,0-1,0 1,1-1,-1 0,1 1,0-1,0 0,0 0,0-1,1 1,-1 0,1-1,0 1,-1-1,1 0,0 0,0 0,1 0,-1-1,0 1,2 0,6-1,0-1,1 1,-1-2,0 0,1 0,-1-1,0 0,0-1,0 0,-1-1,1-1,-1 1,0-1,0-1,0 0,-1 0,0-1,0 0,-1-1,0 0,0 0,-1-1,0 0,0 0,-1 0,0-1,-1 0,0 0,-1-1,0 1,0-1,-1 0,-1 0,0 0,0-5,-2 9,-1 0,-1 0,1 0,-1 1,-1-1,1 0,-1 1,0 0,0 0,-1-1,0 2,0-1,0 0,-1 1,0 0,0 0,0 0,-1 1,-1-2,-12-7</inkml:trace>
</inkml:ink>
</file>

<file path=ppt/ink/ink2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20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1,'-17'95,"8"2,5 1,5 56,-1 70,-27 26,14-151,7-73</inkml:trace>
  <inkml:trace contextRef="#ctx0" brushRef="#br0" timeOffset="249.832">1 651,'48'-15,"44"-14,17-2,-1-1,-14 1,-13 0,-16 6,-10 2,-8 0,-8 4,-6 1,-4 3,-2 0,-5-3,-2-3,-4-3,-5-2,-4 3</inkml:trace>
  <inkml:trace contextRef="#ctx0" brushRef="#br0" timeOffset="602.891">932 29,'-75'581,"71"-552,1-15,0 0,1 1,1-1,0 0,1 0,1 1,0-1,1 0,1 0,0 0,2 5,-4-17,-1 0,1 0,0 0,0 0,0 0,1-1,-1 1,0 0,1-1,-1 1,1-1,-1 1,1-1,0 0,-1 0,1 0,0 0,0 0,0 0,0 0,0 0,0-1,0 1,0-1,0 0,0 1,0-1,0 0,0 0,1 0,-1-1,0 1,0 0,0-1,0 0,0 1,1-2,67-43,-66 42,266-216,-269 218,0-1,-1 1,1 0,0 0,-1-1,1 1,0 0,0 0,0 0,0 0,0 0,0 0,0 0,0 0,1 1,-1-1,0 0,1 1,-1-1,0 1,1-1,-1 1,0 0,1-1,-1 1,1 0,-1 0,1 0,-1 0,0 0,1 0,-1 1,1-1,-1 0,0 1,1-1,-1 1,0-1,1 1,-1 0,0 0,0-1,0 1,0 0,0 0,1 0,-2 0,1 0,1 1,2 120,-7-79,3-33,-1-7,0 0,0 0,0 0,0 0,0 1,1-1,0 0,-1 0,1 0,1 0,-1 0,0 1,1-1,-1 0,1 0,0 0,0 0,0 0,1 0,-1 0,1-1,-1 1,1 0,0-1,0 1,0-1,0 0,1 0,-1 1,1-2,-1 1,1 0,-1 0,1-1,0 1,0-1,0 0,0 0,0 0,0-1,1 1,21-4,-2-3</inkml:trace>
  <inkml:trace contextRef="#ctx0" brushRef="#br0" timeOffset="1269.062">1835 509,'-24'20,"-1"1,2 1,1 1,1 1,1 1,1 0,1 2,-5 11,21-36,1 0,0 0,-1 0,1 0,0 0,0 0,0 0,0 1,0-1,0 0,1 0,-1 1,1-1,0 0,-1 1,1-1,0 1,1-1,-1 0,0 1,1-1,-1 0,1 1,-1-1,1 0,0 0,0 1,0-1,1 0,-1 0,0 0,1 0,-1-1,1 1,0 0,0-1,-1 1,1-1,0 1,0-1,0 0,1 0,-1 0,11 1,0-2,1 1,-1-2,0 0,0 0,0-1,0-1,0 0,-1-1,1 0,-1-1,0-1,0 1,-1-2,1 0,-2 0,1-1,-1 0,0-1,0 0,-1-1,-1 0,7-10,-15 20,1-1,-1 0,0 1,1-1,-1 1,0-1,1 0,-1 1,1-1,-1 1,1-1,-1 1,1 0,-1-1,1 1,0-1,-1 1,1 0,-1-1,1 1,0 0,-1 0,1 0,0 0,0-1,-1 1,1 0,0 0,-1 0,1 0,0 0,-1 1,1-1,0 0,-1 0,1 0,0 1,-1-1,1 0,0 1,-1-1,1 0,-1 1,1-1,-1 1,1-1,-1 1,1-1,-1 1,1-1,-1 1,1-1,11 43,-7-23,-3-13,0-1,1 1,-1 0,2-1,-1 0,1 0,0 0,0 0,0 0,1-1,0 0,0 0,0 0,1-1,-1 0,1 0,0 0,1 0,-1-1,0 0,1-1,0 1,0-1,-1-1,1 1,0-1,0 0,1-1,-1 0,0 0,0 0,0-1,0 0,0 0,0-1,5-2,14-7,0-2,-1-1,0-1,-1-1,-1-2,0 0,-1-1,-1-1,-1-1,-1-1,-1 0,-1-2,-1 0,-1-1,-1 0,3-10,-5 10,-1-1,-2 0,0 0,-2-1,0 0,-2 0,-1 0,-2-1,0 1,-2-1,-1 0,-2-11,-20-45,22 81,0 1,0-1,0 1,-1 0,1-1,-1 1,1 0,-1 0,0 0,0 0,0 1,0-1,0 0,0 1,0-1,0 1,-1 0,1 0,-1 0,1 0,-1 0,1 0,-1 1,1-1,-1 1,0-1,1 1,-1 0,0 0,1 1,-1-1,-3 3,0 0,0 1,0 0,1 0,-1 0,1 1,0-1,0 1,1 1,-1-1,1 0,1 1,-1 0,1 0,0 0,0 1,0-1,1 1,0 0,-6 15,0 0,2 0,0 1,2 0,0 0,2 1,0-1,2 1,1-1,0 0,2 1,0-1,2 0,1 0,0-1,2 0,4 9,-6-17,-1-1,2 0,0-1,0 1,1-1,1-1,0 0,0 0,1 0,0-1,1-1,0 0,1 0,0-1,0-1,1 0,0 0,-12-7,0 1,0 0,0 0,0 0,1-1,-1 1,0 0,0-1,1 1,-1-1,0 1,1-1,-1 0,0 0,1 0,-1 1,0-1,1-1,-1 1,0 0,1 0,-1 0,0-1,1 1,-1 0,0-1,1 0,-1 1,0-1,0 0,0 1,0-1,0 0,0 0,0 0,0 0,0 0,0 0,0 0,0 0,-1 0,1-1,0 1,-1 0,1 0,-1-1,0 1,1 0,-1-1,0 1,0-1,0 1,0 0,0-1,0 1,0 0,0-1,0 1,-1 0,1-1,-1 1,1 0,-1-1,1 1,-1 0,-8-20</inkml:trace>
  <inkml:trace contextRef="#ctx0" brushRef="#br0" timeOffset="1504.734">2202 340,'39'5,"36"1,15 0,2-1,-5-2,-8-1,-13-5,-7-3,-9 0,-9 1,-6 1,-5 2,-1 1,-7 0</inkml:trace>
  <inkml:trace contextRef="#ctx0" brushRef="#br0" timeOffset="2151.987">1920 735,'5'-5,"1"-6,0-7,-6-4,-2-3,-7-3,-1-1,-4 4,0 2,-2 5,2 10,3 6</inkml:trace>
</inkml:ink>
</file>

<file path=ppt/ink/ink2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29,'5'0,"11"0,8 0,4 0,3 0,0 0,0 0,0 0,-1-5,-1-1,0 0,-1 1,0 1,-4 2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1:39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1,'4'2,"-1"0,0 1,0 0,0-1,0 1,0 0,-1 0,1 1,-1-1,0 1,0-1,0 1,-1-1,1 1,-1 0,0 0,0 0,0 0,-1 0,1 0,-1 0,0 1,6 56,-3 0,-2 0,-3 0,-3-1,-4 12,-3 252,12-325,0 0,0-1,1 1,-1 0,0 0,1 0,-1 0,1 0,-1 0,1 0,0 0,-1 0,1 0,0 0,0 1,-1-1,1 0,0 0,0 1,0-1,0 0,0 1,0-1,0 1,0-1,0 1,0 0,1 0,-1-1,0 1,0 0,0 0,0 0,0 0,1 0,-1 0,0 0,0 1,0-1,0 0,0 1,0-1,0 0,0 1,0 0,0-1,0 1,0-1,0 1,0 0,0 0,0 0,-1-1,1 1,0 0,-1 0,1 0,0 0,-1 0,0 0,1 0,-1 0,1 1,-1 0,10-20</inkml:trace>
</inkml:ink>
</file>

<file path=ppt/ink/ink2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26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49,'43'-4,"20"-8,3 0,-5 1,-7 2,-9 9,-11 3</inkml:trace>
</inkml:ink>
</file>

<file path=ppt/ink/ink2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2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1 618,'38'-8,"0"-2,0-1,-1-2,-1-2,0-1,19-13,-45 24,26-12,-1-2,0-2,-2 0,-1-3,0 0,-2-3,25-27,-50 49,0-1,0 0,-1 0,0 0,0 0,0-1,-1 0,0 0,-1 0,1 0,-1 0,0 0,-1 0,0-1,0 1,-1-1,0 1,0-1,0 1,-1 0,-1-1,0-3,1 9,0 1,0-1,0 0,0 0,0 0,0 1,-1-1,1 1,-1-1,1 1,-1-1,0 1,1 0,-1 0,0 0,0 0,0 0,0 0,0 1,0-1,0 0,0 1,0 0,0-1,0 1,0 0,0 0,0 0,0 1,0-1,-1 0,1 1,0-1,0 1,0 0,0-1,1 1,-1 0,0 0,-68 51,60-40,0 0,1 1,0 0,1 0,1 1,0 0,1 0,1 1,0-1,1 1,0 0,3-7,-1-1,2 1,-1 0,1-1,0 1,0-1,1 1,0-1,1 1,-1-1,1 1,1-1,0 0,0 0,0 0,1 0,-1-1,2 1,-1-1,1 0,0-1,0 1,1 0,6 3,1-1,0-1,0 0,0-1,0 0,1-1,0 0,0-1,1-1,-1-1,1 0,0 0,-1-1,1-1,0-1,-1 0,1-1,-1 0,1-2,-1 1,0-2,0 0,0 0,-1-1,10-6,-8 5,0-1,-1 0,0-1,0-1,-1 0,0-1,0 0,-1-1,-1 0,0-1,-1 0,0-1,-1 0,-1 0,0-1,-1 0,-1-1,0 0,-1 1,0-2,-2 1,2-10,-5 24,1 0,-1 0,0 0,0-1,0 1,0 0,0 0,0 0,0 0,-1 0,1 0,-1 0,0 0,1 0,-1 0,0 0,0 0,0 0,0 1,-1-1,1 0,0 1,-1-1,1 1,-1-1,1 1,-1 0,0 0,0 0,0 0,1 0,-1 0,0 0,0 0,0 1,0-1,0 1,0 0,-1-1,1 1,0 0,0 0,0 0,0 1,0-1,0 0,0 1,0-1,0 1,-1 0,-4 5,0-1,0 1,1 1,0-1,0 1,1 1,-1-1,2 0,-1 1,1 0,0 0,1 1,-1-1,2 1,-1 0,1-1,1 1,0 0,0 0,0 0,1 0,1 0,0 0,0 0,0 0,1 0,0 0,1-1,0 1,3 5,0-7,0 0,1-1,-1 0,1 0,0 0,0-1,1 0,0 0,0-1,0 0,0 0,1-1,-1 0,1-1,0 0,0 0,0-1,0 0,0 0,0-1,0-1,0 1,0-1,0-1,0 0,-1 0,1-1,0 0,7-3,11-6,0-1,0-1,-1-2,-1 0,-1-2,0 0,-2-2,0 0,-1-2,-1 0,-1-1,-1-1,-1-1,-1-1,-1-1,14-65,-29 89,1 0,-1 1,0-1,-1 0,1 0,0 1,-1-1,1 0,-1 1,0-1,0 1,0-1,0 1,0-1,-1 1,1 0,-1-1,1 1,-1 0,0 0,0 0,0 0,0 1,0-1,0 1,0-1,-1 1,1-1,-1 1,1 0,-1 0,1 1,-4-2,1 2,0-1,-1 1,1 0,0 0,-1 0,1 1,0 0,-1 0,1 0,0 0,0 1,0 0,0 0,0 1,1-1,-1 1,1 0,-1 0,1 1,0-1,0 1,1 0,-1 0,1 0,0 0,0 1,0 0,-8 10,2 1,0 0,1 0,1 1,0 0,1 0,-1 9,3-14,0 0,1 0,1 0,0 1,0-1,1 1,1-1,0 1,1-1,0 1,1-1,0 0,1 1,0-1,1 0,1-1,-1 1,2-1,0 0,0 0,1-1,0 1,4 2,12 5,0-4</inkml:trace>
  <inkml:trace contextRef="#ctx0" brushRef="#br0" timeOffset="495.323">1779 308,'-217'247,"207"-233,21-20,20-18,148-167,-179 192,0 0,0 0,0 0,0-1,0 1,0 0,0 0,0 0,0 0,0 0,0-1,0 1,0 0,1 0,-1 0,0 0,1-1,-1 1,1 0,-1 0,1-1,-1 1,1 0,-1-1,1 1,0-1,-1 1,1-1,0 1,0-1,-1 1,1-1,0 0,0 1,-1-1,1 0,0 0,0 1,0-1,0 0,0 0,-1 0,1 0,0 0,0 0,0 0,0-1,0 1,-1 0,1 0,0-1,0 1,0 0,-1-1,1 1,0-1,0 1,-1-1,1 1,0-1,-1 0,1 1,-1-1,1 0,-1 1,1-1,-1 0,0 0,1 1,-1-1,1 60,-2-47,0 0,2 0,-1 0,2-1,-1 1,1 0,1 0,1-1,2 8,-5-15,0 0,1 0,-1 0,1-1,0 1,0 0,0-1,1 0,-1 0,1 1,-1-1,1-1,0 1,0 0,1-1,-1 1,0-1,1 0,0 0,-1-1,1 1,0-1,0 0,0 1,0-2,0 1,0 0,0-1,0 0,0 0,0 0,0 0,0-1,0 0,0 0,0 0,0 0,0 0,-1-1,2 0,5-8,-1 1,0-2,0 1,-1-1,0-1,-1 1,-1-1,0-1,1-2,37-141,-40 132</inkml:trace>
</inkml:ink>
</file>

<file path=ppt/ink/ink2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28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52,'39'0,"26"-5,8-1,-5 0,-8 1,-15-4,-9 1,-8 1,-7 2</inkml:trace>
</inkml:ink>
</file>

<file path=ppt/ink/ink2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30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60,'-265'466,"236"-434,29-54,94-135,157-162,-250 318,23-25,-12 50,-37 232,25-254,-2 5,1-1,-1 1,2-1,-1 1,1-1,0 1,0-1,1 1,0-1,0 1,0-1,1 1,0-1,0 0,1 0,-1 0,4 4,-3-9,1 0,-1-1,1 0,-1 1,1-1,-1 0,1-1,-1 1,1 0,-1-1,0 0,1 0,-1 0,0 0,1-1,-1 1,0-1,0 0,0 0,0 0,-1 0,1 0,0-1,-1 1,0-1,1 0,-1 1,0-1,-1 0,1 0,0-1,0 0,16-27,-2-1,0-1,-3 0,0-1,2-17,5-108,-20 147</inkml:trace>
</inkml:ink>
</file>

<file path=ppt/ink/ink2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34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455 831,'-5'-5,"-1"-1,1 1,-1 1,0-1,0 1,-1 0,1 1,-1 0,0 0,0 0,0 1,0 0,-1 0,1 0,0 1,-1 1,1-1,-1 1,0 0,-9 3,-1 1,1 0,1 1,-1 1,1 0,0 1,0 1,1 1,0 0,0 1,1 0,0 1,1 1,1 0,0 1,0 0,-3 7,12-18,-39 70,41-70,0 1,0-1,1 0,-1 0,1 0,0 0,0 0,0 1,0-1,0 0,0 0,0 0,1 1,-1-1,1 0,-1 0,1 0,0 0,0 0,0 0,0 0,0 0,1-1,-1 1,1 0,-1-1,1 1,-1-1,1 1,0-1,0 0,-1 0,1 0,0 0,2 1,5 1,0-1,0 0,0 0,1-1,-1 0,0-1,0 0,1 0,-1-1,0 0,0-1,0 0,0 0,0-1,0 0,0-1,-1 0,140-81,-47 13,-101 71,1 0,0 1,0-1,0 1,-1-1,1 1,0-1,0 1,0 0,0-1,0 1,0 0,0 0,0-1,0 1,0 0,0 0,0 0,0 0,0 1,0-1,0 0,0 0,0 0,0 1,0-1,0 1,-1-1,1 1,0-1,0 1,0-1,0 1,-1 0,1-1,0 1,-1 0,1 0,0-1,-1 1,1 0,-1 0,0 0,1 0,-1 0,1 0,-1 0,0 0,0 0,0 0,0 0,4 58,-4-51,17 81,-15-87,-1 0,0 0,1 0,-1 0,1 0,-1 0,1-1,0 1,0-1,0 1,0-1,0 1,0-1,0 0,1 0,-1 0,0 0,1-1,-1 1,0-1,1 1,-1-1,1 0,-1 0,1 0,-1 0,1 0,-1 0,0-1,1 1,-1-1,1 0,-1 0,0 0,2-1,6-3,-1-1,1-1,-1 1,0-2,-1 1,1-1,-1 0,-1-1,0 0,0 0,0-2,23-26,-6 10,0-1,-2-1,-1-1,-2-1,0-1,-3 0,0-2,-2 0,-2 0,-1-1,3-23,3-39,-5-1,-4-1,-5-1,-6 80,-4 26,-6 32,-6 180,10-149,2 0,4 0,3 1,3 10,9-21,-2 41,-14-88</inkml:trace>
  <inkml:trace contextRef="#ctx0" brushRef="#br0" timeOffset="201.651">567 548,'43'5,"34"2,13-6,-4-3,-7 0,-12-1,-7 1,-10 0,-9-4,-6-1,-4 1,-7 1</inkml:trace>
  <inkml:trace contextRef="#ctx0" brushRef="#br0" timeOffset="501.302">1357 521,'-4'43,"1"0,3 0,1 1,2-1,9 43,16-13,-27-71,0-1,-1 1,1-1,0 1,0-1,1 0,-1 1,0-1,0 0,1 0,-1 0,0 0,1 0,-1 0,1 0,-1 0,1 0,0-1,-1 1,1-1,0 1,-1-1,1 0,0 0,0 0,-1 0,1 0,0 0,0 0,-1 0,1-1,0 1,-1-1,1 1,0-1,-1 0,1 1,-1-1,1 0,-1 0,1-1,6-5,0-1,-1-1,0 1,0-1,-1 0,0-1,-1 0,0 0,3-7,9-18,77-124,-81 136,-2 3</inkml:trace>
  <inkml:trace contextRef="#ctx0" brushRef="#br0" timeOffset="886.5">1724 944,'31'-118,"-26"91,2-1,0 1,2 0,1 0,1 1,6-7,-9 18,2 1,0 0,0 1,1 0,1 1,0 0,0 1,1 0,1 1,0 0,0 1,2 1,8-3</inkml:trace>
  <inkml:trace contextRef="#ctx0" brushRef="#br0" timeOffset="4086.413">2515 605,'-3'-4,"-1"1,1 0,-1 1,0-1,0 0,0 1,0 0,0 0,0 0,0 0,-1 1,1 0,-1 0,1 0,-1 0,1 1,-1 0,0 0,1 0,-1 0,1 1,-1-1,1 1,-1 1,1-1,-1 0,1 1,0 0,0 0,-4 3,-18 10,1 2,0 1,1 1,1 1,1 1,1 1,-9 12,25-29,-45 79,50-82,-1 1,0-1,1 0,0 0,0 1,0-1,0 0,0 1,0-1,0 0,1 0,-1 1,1-1,-1 0,1 0,0 0,0 0,0 0,0 0,1 0,-1 0,0 0,1 0,-1-1,1 1,0 0,0-1,-1 0,1 1,0-1,0 0,0 0,0 0,1 0,-1 0,0-1,0 1,0-1,1 1,1-1,9 1,0-1,0 0,0-2,0 1,0-1,0-1,0 0,-1-1,0-1,1 1,-1-2,-1 0,6-3,10-6,0 0,-1-2,0 0,-1-2,-2-1,18-18,-20 33,-18 36,-2-18,-2-8,2 0,-1 0,0 0,1 0,0 0,0 0,1 0,-1-1,1 1,0 0,1-1,-1 1,1-1,-1 0,1 0,1 0,-1 0,0 0,1-1,0 0,0 1,0-1,0-1,0 1,1-1,-1 1,1-1,0 0,-1-1,1 1,0-1,0 0,0-1,0 1,0-1,0 0,0 0,0 0,2-1,11-5,0 0,0-2,-1 0,-1-1,1-1,-1 0,-1-1,0-1,-1 0,0-1,-1 0,0-1,-1-1,2-4,-13 18,18-20,-2-1,0-1,-1-1,-2 0,0-1,-2 0,0-1,-2 0,-1-1,-1 0,-1-1,-2 1,-1-1,1-26,-3 33,0 1,-2-1,-1 1,0 0,-1-1,-2 1,0 0,-1 0,0 1,-2-1,-1 1,-8-17,15 34,0 0,0 0,0 0,0 0,0 1,0-1,-1 0,1 0,0 1,-1-1,0 1,1-1,-1 1,0 0,1-1,-1 1,0 0,0 0,0 1,0-1,0 0,0 0,-1 1,1 0,0-1,0 1,0 0,0 0,-1 0,1 0,0 0,0 1,0-1,0 1,0-1,0 1,0 0,0 0,0 0,0 0,0 0,0 0,0 0,1 1,-1-1,0 1,1-1,0 1,-1 0,1 0,0-1,0 1,0 0,0 0,-1 2,-7 15,1 1,1 0,1 0,1 1,0 0,2 0,0 4,-2 21,2 1,2 0,3 1,1-2,2 1,3 0,1-1,3-1,1 0,3 0,1-1,2-1,2-1,2-1,2-1,28 35,56 54,-96-119</inkml:trace>
</inkml:ink>
</file>

<file path=ppt/ink/ink2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41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 13,'-16'-4,"1"1,-1 0,0 1,0 1,0 1,0 0,0 1,0 1,0 1,0 0,1 1,-1 0,1 1,0 1,1 0,-1 2,1-1,0 2,1-1,0 2,-11 10,-11 12,1 1,2 2,2 1,-11 17,38-48,-1 0,2 0,-1 1,0-1,1 1,0-1,0 1,1 0,0 0,0-1,0 1,1 0,-1 0,2 0,-1 0,0 0,1 0,0 0,1 0,-1-1,1 1,0 0,1-1,-1 1,1-1,0 0,0 0,1 0,0-1,-1 1,1-1,1 0,-1 0,1 0,1 1,13 4,0-2,1 0,0 0,0-2,1-1,-1 0,1-2,0 0,0-1,0-1,-1-1,1-1,0-1,-1-1,1-1,19-6,96-34,-118 37</inkml:trace>
</inkml:ink>
</file>

<file path=ppt/ink/ink2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41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1,'0'24,"0"13,0-1</inkml:trace>
</inkml:ink>
</file>

<file path=ppt/ink/ink2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41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1,'-4'0,"7"14,4 5</inkml:trace>
</inkml:ink>
</file>

<file path=ppt/ink/ink2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45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84 378,'24'-23,"207"-231,-229 251,4-4,0 0,-1 0,0-1,-1 0,1 1,-2-1,1-1,-1 1,0 0,-1-1,1-3,-15 41,6 17,3 1,1 0,2 0,3 0,1-1,3 1,1-1,10 26,15 116,-25-129,-4 0,-2 1,-2-1,-3 0,-10 54,8-86,-1 0,0-1,-3 0,0-1,-1 0,-1 0,-2-1,0-1,-2 0,0-1,-2 0,0-1,-1-1,-2 0,12-14,0 1,-1-1,0-1,0 0,0 0,-1-1,1 0,-1 0,0-1,0 0,-1-1,1 0,0-1,-6 0,12-1,0 0,0 0,0 0,0 0,-1-1,1 1,0-1,0 0,0 0,1-1,-1 1,0-1,0 0,1 0,-1 0,1-1,0 1,-1-1,1 0,0 0,1 0,-1 0,0 0,1 0,0-1,0 1,0-1,0 0,0 0,1 0,0 1,0-1,0 0,0-1,1 1,-1-4,2-12,0 0,1-1,2 1,0 0,1 0,0 1,2-1,1 1,0 1,10-16,3-1,1 1,2 1,1 1,2 1,1 1,1 2,24-18,0 4,2 1,1 3,3 3,20-9,-24 22,-31 15</inkml:trace>
  <inkml:trace contextRef="#ctx0" brushRef="#br0" timeOffset="366.359">846 971,'-2'-1,"0"0,0 0,1 0,-1 0,1-1,-1 1,1-1,-1 1,1-1,0 1,0-1,0 0,0 0,0 1,0-1,0 0,0 0,1 0,-1 0,1 0,0 0,-1 0,1 0,0 0,0 0,0-1,1 1,-1 0,0 0,2-20,1 0,1 0,1 0,1 1,1 0,1 0,0 0,2 1,10-16,-13 22,1 0,1 0,0 1,1 1,0 0,1 0,0 1,1 0,0 1,1 0,0 1,10-5,0 8,-4 5</inkml:trace>
  <inkml:trace contextRef="#ctx0" brushRef="#br0" timeOffset="1379.276">1240 774,'21'-11,"-2"-2,1 0,-2-1,0 0,0-2,-2 0,0-1,8-12,-22 28,-1 0,1 0,-1-1,1 1,-1 0,0-1,1 1,-1-1,0 0,0 1,0-1,0 0,-1 1,1-1,0 0,-1 0,1 0,-1 0,0 0,0 0,1 1,-1-1,0 0,-1 0,1 0,0 0,0 0,-1 0,1 0,-1 0,0 1,0-1,1 0,-1 1,0-1,0 0,-1 1,1-1,0 1,0-1,-1 1,1 0,-1 0,1-1,-1 1,0 0,1 0,-1 1,0-1,0 0,1 0,-1 1,-2-1,-9 4,0 0,1 0,-1 1,1 1,0 0,0 1,0 0,1 0,0 2,0-1,1 1,0 1,0 0,1 0,0 1,1 0,0 1,-1 2,3-7,1 1,-1-1,2 1,-1 0,1 0,0 0,0 1,1-1,0 1,0 0,1 0,0 0,1 0,-1 1,2-1,-1 0,1 0,0 1,1-1,0 0,0 0,1 1,0-1,0 0,1-1,0 1,0 0,3 3,0-5,-1 0,1 0,1-1,-1 0,1 0,0 0,0-1,1 0,-1 0,1-1,0 0,0 0,0-1,0 0,0 0,0-1,1 0,-1-1,0 0,1 0,0-1,17-1,1-1,-1-2,0 0,-1-2,1-1,2-2,165-85,-155 75,-1-1,-1-2,-2-2,0-1,-1-1,-2-2,14-18,-21 5,-24 41,0 1,1-1,-1 1,1-1,-1 0,0 1,0-1,1 0,-1 1,0-1,0 0,0 1,0-1,0 0,0 0,0 1,0-1,0 0,0 1,0-1,0 0,0 1,-1-1,1 0,0 1,0-1,-1 0,1 1,0-1,-1 1,1-1,-1 1,1-1,-1 1,1-1,-1 1,1-1,-1 1,0-1,1 1,-1 0,0-1,1 1,-1 0,0 0,1 0,-1-1,0 1,1 0,-1 0,0 0,1 0,-1 0,0 0,0 0,1 1,-1-1,0 0,1 0,-1 0,0 1,1-1,-1 0,1 1,-1-1,-20 8,1 2,0 0,1 0,0 2,0 1,1 0,1 1,-2 3,7-7,0 0,0 2,0-1,1 1,1 1,0 0,0 1,1 0,0 1,9-14,-1 0,1 0,-1 0,1 0,-1 1,1-1,0 0,-1 0,1 0,0 0,0 0,0 0,0 0,0 1,0-1,0 0,0 0,0 0,1 0,-1 0,0 0,1 0,-1 0,1 1,-1-1,1-1,-1 1,1 0,0 0,0 0,-1 0,1 0,0-1,0 1,0 0,0-1,0 1,0 0,0-1,0 1,0-1,0 0,0 1,0-1,0 0,0 0,1 0,-1 1,0-1,0 0,0-1,63 0,-45-5,0 0,-1-2,1 0,-2 0,1-2,-1 0,0-1,8-9,40-23,-65 42,1 1,-1-1,1 0,-1 0,1 0,0 0,-1 1,1-1,0 0,0 1,0-1,0 1,-1-1,1 1,0-1,0 1,0-1,0 1,0 0,0 0,0-1,0 1,0 0,0 0,0 0,0 0,0 0,0 0,0 1,0-1,0 0,0 0,0 1,0-1,0 0,0 1,0-1,0 1,0 0,-1-1,1 1,0-1,0 1,-1 0,1 0,0 0,-1-1,1 1,-1 0,1 0,-1 0,1 0,-1 0,0 0,1 0,-1 0,0 0,0 0,0 0,0 0,0 0,0 0,0 0,0 0,0 0,0 0,-64 162,40-109,3 1,2 1,2 0,3 2,3-1,2 2,3-1,1 12,8 95,-3-163,0 1,0 0,0-1,0 1,0-1,1 1,-1-1,1 1,0-1,0 1,0-1,0 0,0 1,0-1,1 0,-1 0,1 0,-1 0,1 0,0 0,0 0,0 0,0-1,0 1,0-1,0 0,0 1,1-1,0 0,-3-40,-7 22,-1 1,0 0,-1 1,-1 0,-1 0,0 1,0 1,-2 0,0 0,0 1,-1 1,0 0,-11-5,-44-41,6-20,64 74,0-1,0 1,0 0,1 0,0 0,0 0,-1 1,2-1,-1 0,0 1,0-1,1 1,-1 0,1 0,0 0,0 0,0 0,0 1,0-1,0 1,0 0,0 0,1 0,-1 0,0 1,1-1,-1 1,0 0,1 0,-1 0,1 0,-4 0,72-16,-1-3,-1-4,32-15,-74 27</inkml:trace>
  <inkml:trace contextRef="#ctx0" brushRef="#br0" timeOffset="1664.061">2285 661,'3'17,"0"0,2-1,0 0,1 0,1 0,0 0,1-1,1 0,0-1,1 0,1 0,0-1,0-1,2 0,6 5,-11-15,1 0,0-1,0 0,0 0,0-1,0-1,0 1,0-1,-1-1,1 0,0 0,-1 0,1-1,-1-1,0 1,0-1,0-1,0 0,-1 0,0 0,0-1,0 0,0-1,-2 4,16-11,0-1,-2-1,0-1,0 0,-2-1,0-1,-1-1,-1-1,-1 0,-1 0,8-18,-7-17,-11 31</inkml:trace>
  <inkml:trace contextRef="#ctx0" brushRef="#br0" timeOffset="2283.877">2991 689,'27'0,"1"-1,-1 0,0-3,0 0,0-1,0-2,-1-1,16-7,-40 15,1-1,0 0,-1 1,1-1,-1 0,1 0,-1-1,0 1,0 0,1-1,-1 0,0 1,0-1,0 0,-1 0,1 0,0 0,-1 0,1 0,-1-1,0 1,0 0,0-1,0 1,0-1,0 0,-1 1,1-1,-1 1,0-1,1 0,-1 1,-1-1,1 0,0 1,-1-1,1 1,-1-1,0 0,0 1,0 0,0-1,0 1,0-1,-1 1,1 0,-1 0,1 0,-1 0,0 0,0 0,0 1,0-1,0 0,-1 1,-5-2,-1 0,1 1,-1 0,1 1,-1 0,0 0,1 1,-1 0,0 0,1 1,-1 0,0 1,1 0,-1 0,1 1,0 0,0 0,0 1,0 0,1 0,-1 1,1 0,0 0,1 1,-1 0,1 0,0 1,1 0,-1-1,1 2,1-1,-1 1,1-1,1 1,-1 1,1 1,-1-3,1 0,0 0,0 0,1 0,0 0,0 0,0 1,1-1,0 1,1-1,0 1,0-1,0 1,1 0,1-1,-1 0,1 1,0-1,0 0,1 0,0 0,1 0,-1-1,1 1,0-1,1 0,0 0,0 0,0-1,0 0,1 0,0 0,0 0,0-1,1 0,0-1,1 2,7-1,0 0,0-1,1-1,-1 0,0-1,1 0,-1-1,1-1,-1-1,1 0,-1-1,0-1,0 0,-1-1,1 0,-1-1,0-1,9-6,-4-1</inkml:trace>
  <inkml:trace contextRef="#ctx0" brushRef="#br0" timeOffset="2681.787">3471 802,'204'-275,"-204"274,0 1,0-1,0 1,0-1,0 1,0-1,1 1,-1-1,0 1,0-1,0 1,1-1,-1 1,0-1,0 1,1-1,-1 1,0 0,1-1,-1 1,1-1,-1 1,0 0,1-1,-1 1,1 0,-1 0,1-1,-1 1,1 0,-1 0,1 0,-1 0,1 0,-1 0,1 0,-1 0,1 0,0 0,-1 0,1 0,-1 0,1 0,-1 0,1 0,-1 0,1 1,-1-1,1 0,-1 0,1 1,-1-1,0 0,1 1,-1-1,1 1,-1-1,0 0,1 1,-1-1,0 1,0-1,1 1,-1-1,0 1,2 38,-2-33,14 110,-13-112,0-1,1 1,-1-1,1 0,0 1,0-1,1 0,-1 0,0-1,1 1,0 0,0-1,0 1,0-1,0 0,0 0,0 0,1-1,-1 1,1-1,-1 0,1 0,-1 0,1 0,0-1,0 1,-1-1,1 0,0 0,0 0,8-3,-1-1,1 1,-1-2,0 0,0 0,-1-1,1 0,-1-1,-1 0,1-1,-1 0,-1 0,1-1,-1 0,-1 0,0-1,3-5,30-30,18-11,-41 43</inkml:trace>
  <inkml:trace contextRef="#ctx0" brushRef="#br0" timeOffset="2933.761">4345 435,'-38'24,"-23"18,0 6,9-1,14-2,14-5,15-4,15-9,10-8,8-3,4-4,7-4,3-4,-1-7,-2-2,-1-2,-8 2</inkml:trace>
  <inkml:trace contextRef="#ctx0" brushRef="#br0" timeOffset="3297.697">4570 605,'22'3,"-1"-1,0 0,1-1,-1-2,1 0,-1-1,0-1,1-1,-2-1,1-1,0-1,-1 0,15-9,-21 8,-1-1,0 0,0-1,-1 0,0-1,-1 0,0-1,0 0,-2-1,0 0,0 0,5-13,-12 24,-1-1,1 1,-1-1,0 0,0 1,0-1,0 0,0 0,0 0,-1 1,1-1,-1 0,0 0,0 0,0 0,-1 0,1 0,-1 0,1 0,-1 1,0-1,0 0,0 0,0 1,-1-1,1 1,-1-1,0 1,1-1,-1 1,0 0,0 0,-1 0,1 0,0 0,-1 1,1-1,-1 1,1-1,-1 1,0 0,1 0,-1 0,0 0,0 1,0-1,0 1,0 0,0 0,0 0,0 0,-1 0,-13 5,1 1,0 0,0 1,1 1,0 0,0 1,1 1,0 0,0 1,1 1,1 0,0 0,1 1,0 1,-7 11,7-10,0 1,1 1,1 0,1 0,0 1,1 0,1 0,1 1,-2 9,6-20,0-1,0 1,0 0,1 0,0-1,0 1,1 0,0 0,1-1,-1 1,1-1,1 1,0-1,0 0,0 0,1 0,0 0,0-1,0 0,1 1,0-1,1-1,-1 1,5 3,9 5,1-1,0 0,0-2,1 0,0-2,1 0,0-1,1-1,0-1,0-1,0-1,0-2,1 0,8-1,24-11,-32 3</inkml:trace>
</inkml:ink>
</file>

<file path=ppt/ink/ink2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4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1 509,'1'18,"0"0,2-1,0 1,1-1,1 0,0 0,1 0,1-1,1 0,0 0,1 0,0-2,2 1,9 11,-16-23,-1 1,1 0,0-1,1 1,-1-1,1 0,-1-1,1 1,0-1,0 0,0 0,0 0,0-1,0 0,0 0,1 0,-1-1,0 1,1-1,-1-1,0 1,1-1,-1 0,0 0,0 0,0-1,0 0,0 0,0 0,0 0,0-1,-1 0,3-1,9-8,0 0,0-1,-2 0,1-1,-2-1,0 0,-1-1,4-5,-16 20,0 0,0 0,0 0,0 0,0 0,1 0,-1 0,0 0,1 0,-1 1,1-1,-1 0,1 0,-1 0,1 0,0 0,-1 1,1-1,0 0,0 1,-1-1,1 0,0 1,0-1,0 1,0-1,0 1,0 0,0-1,0 1,0 0,0 0,0 0,0 0,0 0,0 0,0 0,0 0,0 0,0 0,0 0,0 0,0 1,0-1,0 1,0-1,-1 0,1 1,0 0,0-1,0 1,0-1,-1 1,1 0,17 32,-16-26,2 0,-1 0,1-1,0 1,0-1,1 0,-1 0,1 0,1-1,-1 0,6 4,-4-4,0 0,1-1,-1 0,1 0,0-1,0 0,0 0,1-1,-1 0,0-1,1 1,-1-2,1 1,0-1,-1-1,1 1,-1-1,1-1,-1 0,0 0,0 0,1-1,-2 0,1-1,0 0,3-2,20-14,0-1,-2-1,0-1,-2-2,0-1,-2 0,-1-2,-2-1,0-1,-2-1,-1-1,-2 0,0-3,-10 14,0-1,-2-1,0 1,-2-1,0 1,-1-1,-2 0,0 0,-3-16,2 30,-1 0,1 1,-1-1,-1 1,0 0,0 0,0 0,-1 0,0 0,-1 1,-4-6,7 10,1 1,-1-1,0 1,-1 0,1 0,0 0,-1 0,1 0,-1 1,1-1,-1 1,0-1,0 1,0 0,1 0,-1 0,0 1,0-1,0 1,-1-1,1 1,0 0,0 0,0 1,0-1,0 0,0 1,0 0,0 0,0 0,0 0,1 0,-1 1,-1 0,-9 7,1 1,1 0,0 1,1 0,-1 1,2 0,0 0,1 1,0 1,1-1,0 1,1 0,0 0,2 1,-1 0,2 0,0 0,1 0,0 1,-2 4,1 1,1-1,1 0,1 1,0 0,2-1,0 0,1 1,1-1,1 0,1-1,1 1,0-1,2 0,0-1,1 0,1 0,9 11,-12-18,0 0,1-1,0 0,0-1,1 1,1-2,-1 1,1-2,1 1,0-2,0 1,0-2,0 1,1-2,0 0,0 0,0-1,1-1,-1 0,0-1,1 0,-1-1,1-1,12-2,-8-4</inkml:trace>
  <inkml:trace contextRef="#ctx0" brushRef="#br0" timeOffset="681.207">1554 396,'-37'23,"2"2,0 1,2 1,1 2,1 1,-13 19,41-46,-1 0,1 0,0 1,0-1,0 1,1 0,-1 0,1 0,0 0,0 0,0 1,1-1,-1 1,1-1,0 1,0-1,1 1,-1-1,1 1,0 0,0-1,1 1,0 0,-1-1,1 1,1-1,-1 1,1-1,0 0,0 1,0-1,0 0,1 0,-1 0,1-1,0 1,1-1,-1 0,0 1,1-1,0-1,2 3,1-2,0-1,1 1,-1-1,1 0,-1-1,1 0,-1 0,1 0,0-1,0-1,-1 1,1-1,-1 0,1-1,-1 0,1 0,-1 0,0-1,0 0,0-1,0 0,-1 0,4-2,6-5,-1-1,0-1,-1 0,0-1,-1 0,-1-1,0 0,8-15,49-80,-73 116,1 0,0 1,0 0,0-1,1 1,0 0,0 0,1 0,0 0,0 1,1-1,0 0,0 0,1 0,-1 1,2-1,-1 0,1 0,0 0,0-1,1 1,0 0,0-1,1 0,0 1,0-1,0-1,1 1,-1-1,2 0,-1 0,0 0,1 0,0-1,0 0,0-1,0 1,1-1,2 1,5-1,0-1,0 0,0-1,1 0,-1-1,0 0,0-2,1 1,-1-2,0 0,-1-1,1 0,-1-1,1 0,-1-1,-1-1,1 0,-1-1,-1 0,3-2,7-4,0-1,-1-1,0 0,-2-2,0 0,-1-1,-1-1,0 0,-2-1,0-1,41-110,-54 127,0 1,0 0,0 0,-1 0,0 0,0-1,0 1,0 0,0 0,-1-1,0 1,0 0,0 0,0 0,-1 0,0 0,0 0,0 1,0-1,0 1,-1-1,1 1,-1 0,0 0,0 0,0 0,-1 0,1 1,0-1,-1 1,0 0,0 0,-3 1,1 1,-1-1,0 1,1 0,-1 1,0 0,1 0,-1 0,0 1,1 0,0 0,-1 1,1-1,0 1,1 1,-1-1,0 1,1 0,0 0,0 1,0 0,0-1,1 2,0-1,0 0,0 1,1 0,0 0,-3 6,3-8,0 1,1-1,-1 1,1 0,0-1,0 1,0 0,1 0,0 1,0-1,0 0,1 0,-1 0,1 1,0-1,1 0,-1 0,1 1,0-1,1 0,-1 0,1 0,0 0,0 0,1-1,-1 1,1-1,0 1,0-1,1 0,-1 0,1 0,2 1,118 67,-115-70,0 0,0 1,0 1,-1 0,1 0,-1 0,0 1,0 0,0 1,-1 0,0 0,0 0,0 1,-1 0,0 1,0-1,-1 1,0 0,-1 0,1 1,-2-1,1 1,-1 0,1 6,0 42,-5-32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5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148 626,'-20'25,"2"0,1 1,0 1,2 1,1 0,2 1,1 0,-6 24,16-51,0-1,0 1,0 0,1 0,-1 0,1 0,-1 0,1-1,0 1,-1 0,1 0,0 0,0 0,1 0,-1 0,0 0,1 0,-1 0,1 0,-1 0,1-1,0 1,0 0,0 0,0-1,0 1,0-1,0 1,1-1,-1 1,1-1,-1 0,1 0,-1 1,1-1,0 0,-1 0,1-1,0 1,0 0,0-1,-1 1,1-1,0 1,0-1,0 0,0 0,0 0,0 0,0 0,0 0,2-1,15-6,0 0,-1-1,1-2,-1 0,-1 0,0-2,-1 0,0-1,-1 0,0-1,-1-1,-1-1,6-7,25-36,-3-3,-3-1,-2-1,1-12,-25 56,-1 0,-1-1,-1 0,-1 0,-1-1,-1 0,-1 0,-1-1,0 0,-2 1,-1-1,-1 0,0 0,-2 0,-1 0,-1 1,-1-2,3 19,0 1,0 0,-1 0,1-1,-1 1,0 1,0-1,-1 0,1 1,-1 0,0 0,1 0,-1 0,-1 0,1 1,0 0,-1 0,1 0,-1 0,1 1,-1 0,0 0,0 0,1 0,-1 1,0 0,0 0,0 0,0 0,0 1,1 0,-1 0,0 0,1 1,-1 0,0 0,1 0,0 0,0 0,-1 1,2 0,-1 0,0 0,-1 2,-14 9,1 1,1 1,0 1,1 0,1 1,0 1,2 0,0 1,1 0,1 1,1 0,1 1,1 0,1 1,0-1,2 1,1 1,1-1,1 0,1 1,1 0,1 8,3-12,1-1,1 0,1 0,1 0,0-1,1-1,1 1,1-1,0-1,1 0,1-1,0 0,1-1,1 0,0-1,1-1,0-1,1 0,1-1,-1-1,1 0,1-1,-1-2,1 1,1-2,-1-1,1 0,0-2,-1 0,10-1,12 1,-6-3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1:39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398 127,'-4'-8,"0"1,-1-1,0 1,0 0,-1 0,0 1,0 0,0 0,-1 0,0 1,0 0,0 0,-1 0,1 1,-1 1,0-1,-1 1,1 0,0 1,-1 0,1 0,-1 1,-2 0,-6-3,0 1,0 0,-1 1,1 1,0 1,-1 0,1 1,0 1,0 1,-2 1,16-4,1 1,0 1,-1-1,1 0,0 0,0 1,0-1,0 1,0 0,1 0,-1 0,0 0,1 0,0 0,-1 0,1 0,0 0,0 1,0-1,0 0,0 1,1-1,-1 1,1-1,0 1,-1-1,1 1,0-1,1 1,-1-1,0 1,1-1,-1 0,1 1,0-1,0 1,0-1,0 0,0 0,0 1,2 0,67 85,-62-84,0 0,1 0,0 0,0-1,0 0,0-1,0 0,0-1,1 0,-1 0,1-1,-1 0,1 0,-1-1,0-1,1 1,-1-2,0 1,0-1,0 0,-1-1,1 0,-1-1,0 0,0 0,0 0,-1-1,1 0,-2-1,1 0,-1 0,3-4,23-4,-35 60,1-38,-21 120,-22 219,46-325</inkml:trace>
</inkml:ink>
</file>

<file path=ppt/ink/ink2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42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0 505,'10'-34,"12"-25,3-12,1 1,2 7,-4 10,-2 9,1 13,-4 5,0 9,-3 1,-1 4,4 4,-3 8,2 4,-3 6,-4 2</inkml:trace>
  <inkml:trace contextRef="#ctx0" brushRef="#br0" timeOffset="334.584">734 25,'-6'3,"-11"2,0 0,0 2,1 0,0 0,1 2,-1 0,2 1,-1 0,1 1,1 1,0 0,1 1,0 0,1 1,1 0,0 1,-2 5,10-16,1 0,0 1,0-1,1 1,-1-1,1 1,0-1,0 1,0-1,1 1,-1-1,1 1,0-1,1 0,-1 1,1-1,0 0,0 0,0 0,0 0,1 0,0-1,-1 1,1-1,1 0,-1 0,0 0,1 0,-1 0,1-1,0 1,2 0,6 4,2-1,-1 0,1-1,-1 0,1-1,1-1,-1 0,0 0,10-1,2 0,0-2,1 0,-1-2,0-1,0-1,0-1,1-1,-8 0</inkml:trace>
</inkml:ink>
</file>

<file path=ppt/ink/ink2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5:00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593 136,'-32'33,"2"1,1 1,2 2,2 1,1 1,2 0,1 2,0 6,-21 120,39-160,1-1,1 1,-1 0,1 0,0 0,0 0,1 0,0 0,1 0,-1 0,1 0,1 0,-1 0,1 0,0 0,1-1,-1 1,1-1,1 0,-1 0,1 0,0 0,1 0,-1-1,1 0,0 0,4 3,-3-4,-1 0,1-1,0 1,0-1,0-1,1 1,-1-1,0 0,1-1,0 1,-1-1,1-1,0 1,0-1,-1 0,1-1,0 1,-1-2,1 1,0 0,-1-1,1-1,-1 1,3-2,2-1,-1 2,0-1,0 0,-1-1,0 0,0 0,0-1,-1 0,0-1,0 0,0 0,-1 0,3-4,-5-7,-4 1</inkml:trace>
  <inkml:trace contextRef="#ctx0" brushRef="#br0" timeOffset="499.014">1 136,'252'-88,"-73"42,-167 45,0 1,0 0,0 1,-1 0,1 1,0 0,0 1,-1 0,1 1,-1 0,0 1,0 0,-1 1,0 0,0 1,8 6,89 41,-102-52,1-1,-1-1,1 1,-1-1,1 0,-1 0,1 0,-1-1,1 0,-1 0,0-1,1 1,-1-1,0 0,0 0,0-1,0 0,-1 0,1 0,-1 0,1-1,-1 1,0-1,-1 0,4-5,7-8</inkml:trace>
  <inkml:trace contextRef="#ctx0" brushRef="#br0" timeOffset="1118.242">903 757,'-130'164,"109"-122,36-52,120-156,18-1,-153 166,0 1,0 0,0-1,0 1,0-1,1 1,-1 0,0-1,0 1,1-1,-1 1,0 0,1-1,-1 1,0 0,1 0,-1-1,0 1,1 0,-1 0,0-1,1 1,-1 0,1 0,-1 0,1 0,-1 0,0 0,1 0,-1 0,1 0,-1 0,1 0,-1 0,1 0,-1 0,0 0,1 0,-1 0,1 0,-1 1,0-1,1 0,-1 0,1 0,-1 1,0-1,1 0,-1 1,0-1,1 0,-1 1,0-1,0 0,1 1,-1-1,0 1,0-1,0 0,0 1,1-1,-1 1,0-1,0 1,0-1,0 0,0 1,1 36,-1-30,0 15,-2-15,1 0,0 0,0 0,1 0,0 0,0 0,0 0,1 0,0 0,1 0,-1 0,1 0,1-1,-1 1,1 0,0-1,1 0,0 0,0 0,0 0,0-1,1 1,0-1,0 0,1-1,1 2,-1-6,1 1,0-1,0-1,0 1,0-1,0-1,0 1,-1-1,1 0,-1 0,1-1,-1 0,0 0,0-1,0 1,0-1,-1 0,0-1,1 0,-2 0,4-3,106-140,-86 82,-20 50</inkml:trace>
</inkml:ink>
</file>

<file path=ppt/ink/ink2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5:03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29,'38'-4,"23"-3,10 1,-2 2,-8 0,-9 2,-5 1,-4 1,-6 0,-4 0,-2 0,-3 0,0 0,-1 1,-5-1</inkml:trace>
</inkml:ink>
</file>

<file path=ppt/ink/ink2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5:03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86,'38'0,"42"-5,12-6,0-1,-11 1,-10 2,-12-1,-11 0,-9 3,-6 1,-5 3,-11 1,-8 7,-7 1</inkml:trace>
</inkml:ink>
</file>

<file path=ppt/ink/ink2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5:04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26,'43'5,"29"-3,12-3,-4 0,-11 0,-11-1,-12 1,-4-4,-4-2,-4 1,-3 1,-6 2</inkml:trace>
</inkml:ink>
</file>

<file path=ppt/ink/ink2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5:06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299 597,'-194'373,"99"-187,85-183,20-26,95-141,88-188,-176 307,-17 87,-7-9,1 0,1 0,2 1,1-1,3 22,-1-45,1 1,0-1,0 0,2 0,-1 0,1 0,0 0,1-1,0 1,1-1,0 0,0 0,1-1,0 0,0 0,1 0,0-1,1 0,-1 0,7 4,-11-9,1-1,-1 1,0-1,1 0,-1 1,1-1,-1-1,1 1,0-1,-1 1,1-1,0 0,0 0,-1-1,1 1,0-1,-1 0,1 1,-1-2,1 1,-1 0,1-1,-1 0,0 1,0-1,0-1,0 1,1-1,71-79,-55 50,0-1,-3-1,0 0,-2-1,-2-1,-2 0,-1-1,-1 0,1-21,-9 55,-1-1,1 1,-1-1,0 1,1-1,-2 0,1 1,0-1,-1 1,0-1,1 1,-1-1,-1 1,1-1,0 1,-1 0,0 0,0-1,-11-8</inkml:trace>
  <inkml:trace contextRef="#ctx0" brushRef="#br0" timeOffset="798.038">1286 624,'-70'44,"2"2,1 3,-3 8,42-34,1 1,1 1,1 1,1 1,2 2,-10 15,29-41,1-1,0 1,-1 0,1 0,0 0,0 0,0 0,1 0,-1 0,1 1,0-1,0 1,0-1,0 1,1-1,-1 1,1 0,0-1,0 1,0-1,0 1,1 0,0-1,-1 1,1-1,1 1,-1-1,0 0,1 1,0-1,-1 0,1 0,1 0,-1 0,0 0,1-1,-1 1,1-1,0 0,0 1,0-1,0 0,0-1,0 1,1-1,-1 1,0-1,3 0,3-2,0 0,0-1,0 0,0-1,0 0,-1 0,1-1,-1 0,0-1,0 1,0-2,0 1,-1-1,0 0,0-1,14-9,13-9,-1-1,-1-1,-1-2,-2-1,24-31,23-41,-60 94,-16 40,-1-23,12 140,-10-143,1 0,0 0,1 0,-1 0,1-1,0 1,0-1,1 0,0 0,0 0,0-1,0 1,1-1,-1 0,1 0,0 0,0-1,1 0,-1 0,1 0,0-1,-1 0,2 0,0 0,0-1,0 0,0 0,0-1,0 1,0-2,0 1,-1-1,1 0,0 0,0-1,0 0,-1 0,1-1,-1 0,0 0,0 0,0-1,0 0,0 0,3-4,104-110,-108 111,23-32,-2-1,-2-1,-1-2,-2 0,-2-1,-3-1,-1-1,-2 0,-2-1,-2 0,-2-1,-2 0,-3 0,-1 0,-6-38,-21-16,25 99,-1 1,1-1,0 0,-1 1,1-1,-1 1,0 0,0-1,0 1,0 0,0 0,0 0,0 1,-1-1,1 0,-1 1,1 0,-1-1,0 1,0 0,1 0,-1 1,0-1,0 0,0 1,0 0,0 0,0 0,0 0,0 0,1 0,-1 1,-3 0,-1 5,0 0,0 1,1 0,0 0,0 0,0 1,1-1,0 1,1 1,0-1,0 0,1 1,0 0,0 0,1 0,0 0,1 0,0 1,0-1,1 3,-3 47,2 1,3-1,2 1,3-1,2-1,4 1,1-2,7 13,-19-63,73 195,-75-202,-1 0,1 0,-1-1,1 1,-1 0,1 0,-1 0,1 0,-1 0,1 0,-1 0,1 0,-1 0,0 0,1 0,-1 0,1 0,-1 1,1-1,-1 0,1 0,-1 1,1-1,-1 0,1 0,0 1,-1-1,1 1,-1-1,1 0,0 1,-1-1,1 1,0-1,-1 1,1-1,0 1,0-1,0 1,-1-1,1 1,0-1,0 1,0-1,0 1,0 0,0-1,0 1,0-1,0 1,0-1,0 1,1-1,-1 1,0-1,0 1,1-1,-1 1,0-1,0 1,1-1,-1 1,0-1,1 0,-1 1,1-1,-42-25,38 23,-17-12,2 2</inkml:trace>
  <inkml:trace contextRef="#ctx0" brushRef="#br0" timeOffset="1014.449">1428 540,'44'-5,"23"-1,10 0,-3 1,-5 2,-9 1,-6 1,-6 0,-3 1,-3 0,-5 1,-3-1,-3 0,-2 0,-1 0,-5 0</inkml:trace>
  <inkml:trace contextRef="#ctx0" brushRef="#br0" timeOffset="1699.86">2133 624,'0'25,"1"0,1 0,2-1,0 1,1-1,2 0,0 0,1-1,2 0,2 2,-10-21,0 0,1 0,-1-1,1 1,0-1,0 0,1 0,-1 0,0 0,1-1,0 1,0-1,0 0,0 0,0 0,0 0,0-1,0 0,1 0,-1 0,0 0,1-1,-1 0,1 0,-1 0,1 0,-1-1,0 1,1-1,-1 0,0-1,1 1,-1-1,2-1,8-2,-1-2,0 1,0-2,0 0,-1 0,-1-1,1 0,-2-1,1-1,-1 0,76-138,-86 149,0 0,0 1,0-1,0 0,0 1,0-1,0 0,0 0,0 1,0-1,0 0,0 1,0-1,0 0,0 0,0 1,0-1,0 0,1 0,-1 1,0-1,0 0,0 0,1 0,-1 1,0-1,0 0,0 0,1 0,-1 0,0 1,0-1,1 0,-1 0,0 0,0 0,1 0,-1 0,0 0,1 0,-1 0,0 0,0 0,1 0,-1 0,0 0,1 0,-1 0,0 0,0 0,1 0,-1 0,0-1,0 1,1 0,-1 0,0 0,0 0,1-1,-1 1,0 0,2 29,-2-27,-1 5,1 0,1 1,-1-1,1 0,1 1,-1-1,1 0,0 0,1 0,0 0,0-1,0 1,1-1,0 0,0 0,1 0,-1 0,1-1,1 0,-1 0,1 0,-1 0,2-1,-1 0,0-1,1 1,-1-1,1 0,0-1,0 0,7 2,-3-4,0 0,1 0,-1-1,0-1,0 0,0 0,0-1,0 0,0-1,-1-1,1 0,-1 0,0 0,-1-2,0 1,0-1,0 0,-1-1,2-2,15-9,-3 0,-1-2,-1 0,-1-1,-1-1,-1-1,12-23,-9 16,-11 21,-2-1,1 1,-1-1,-1-1,0 0,0 1,-1-2,-1 1,0 0,-1-1,0 0,-1 0,0 0,-1 0,-1 0,0 0,0 0,-2 0,1 0,-2 0,0 0,0 1,-4-8,5 17,0 0,0 0,-1 0,1 1,-1-1,0 1,0-1,0 1,0 0,0 0,0 1,-1-1,1 0,-1 1,1 0,-1 0,1 0,-1 0,0 1,1-1,-1 1,0 0,0 0,1 0,-1 1,0-1,1 1,-1 0,0 0,1 0,-1 1,1-1,-1 1,-102 71,100-68,-1 0,1 1,0-1,1 1,-1 0,1 1,1 0,-1-1,1 1,0 1,0-1,1 0,0 1,1 0,-1 0,2 0,-1 0,1 0,0 0,0 0,2 8,2-11,2 1,-1-1,1-1,-1 1,1-1,1 0,-1 0,0 0,1 0,0-1,0 0,0-1,0 1,0-1,1 0,-1-1,1 1,-1-1,1-1,0 1,2-1,77 4,-69-5,0 1,-1 1,1 0,0 1,-1 1,0 1,0 0,0 1,0 0,10 7,-20-6,-1 1,-1-1,1 1,-1 0,0 1,-1-1,0 1,0-1,-1 1,1 0,-2 0,1 0,-1 0,0 0,-1 1,0-1,0 0,-1 0,0 0,-1 0,1 0,-2 0,1 0,-1 0,-3 6,-7 77,17-74</inkml:trace>
  <inkml:trace contextRef="#ctx0" brushRef="#br0" timeOffset="2352.104">3742 456,'-39'29,"1"1,1 2,2 2,1 1,-25 35,56-67,0 0,0 0,0 0,0 1,1-1,-1 1,1-1,0 1,0 0,1 0,-1 0,1 0,0 0,0 0,0 0,0 1,1-1,-1 0,1 0,0 1,1-1,-1 0,1 0,0 1,0-1,0 0,0 0,1 0,0 0,0 0,0-1,0 1,0 0,1-1,0 0,-1 1,1-1,1 0,-1-1,2 2,5-2,0 0,1-1,-1 0,1-1,-1 0,1-1,-1 0,0-1,1 0,-1 0,0-1,0 0,0-1,-1 0,1-1,-1 0,0 0,0-1,-1 0,0-1,0 0,0 0,-1 0,4-6,16-18,40-30,-66 61,0-1,0 1,0 0,-1-1,1 1,0 0,0 0,0 0,0-1,0 1,0 0,0 0,0 1,0-1,0 0,0 0,0 0,-1 0,1 1,0-1,0 1,0-1,0 0,0 1,-1-1,1 1,0 0,-1-1,1 1,0 0,-1-1,1 1,0 0,-1 0,1-1,-1 1,0 0,1 0,-1 0,0 0,1 0,-1 0,0-1,0 1,0 0,0 0,0 0,0 0,0 0,0 0,0 0,-6 60,4-49,10 102,-7-111,0 0,0 0,1 1,-1-1,1 0,0 0,0 0,0 0,0-1,1 1,-1-1,1 1,-1-1,1 0,0 0,0 0,0 0,0 0,0-1,0 1,1-1,-1 0,0 0,1 0,-1 0,1-1,-1 1,1-1,-1 0,1 0,0-1,9-2,0-2,0 0,0 0,-1-1,0 0,0-1,-1-1,0 0,0 0,-1-1,0-1,0 1,-1-2,0 1,5-10,1 3,5-8,-1 0,-1-1,-2-1,0-1,-2 0,-1-1,-2 0,0-1,-2 0,5-29,-13 42,1 0,-2 1,0-1,-1 0,-1 0,-1 0,0 1,-1 0,0-1,-2 1,0 1,-1-1,0 1,-1 0,-1 1,0 0,-1 0,-1 1,0 0,-10-9,16 17,0 1,0-1,-1 1,1 0,-1 0,0 0,0 1,0 0,0 0,-1 0,1 1,-1 0,0 0,0 1,1 0,-1 0,0 1,0 0,0 0,0 0,0 1,0 0,1 0,-1 1,0 0,1 0,-1 0,1 1,0 0,0 1,0-1,0 1,0 0,1 0,0 1,0 0,0 0,0 0,1 0,0 1,0 0,0 0,-4 10,0 1,1 0,1 0,0 0,2 1,0 0,0-1,2 2,1-1,0 0,1 0,1 0,0 0,2 1,0-2,1 1,0 0,2-1,0 0,1 0,1 0,0-1,1 0,4 3,-1 7,2-1,0-1,2 0,1-1,0-1,2 0,0-1,2-1,0-1,1-1,1-1,0-1,2-1,7 3,-24-15,1 3,0-1,1 0,-1-1,1 0,0 0,0-1,0-1,1 1,-1-2,1 1,-1-1,1-1,-1 0,1-1,0 0,-1 0,1-1,-1 0,3-2,4-9</inkml:trace>
</inkml:ink>
</file>

<file path=ppt/ink/ink2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58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4096 509,'1'-4,"-1"1,0 0,0-1,-1 1,1 0,0 0,-1-1,0 1,0 0,0 0,0 0,0 0,-1 0,0 0,1 0,-1 0,0 1,0-1,0 1,-1-1,1 1,-1 0,1 0,-1 0,0 0,1 0,-1 1,0-1,0 1,0 0,-1 0,1 0,0 0,0 0,-1 1,1-1,0 1,0 0,-3 0,-16 2,0 0,0 2,0 0,0 2,1 0,0 1,-4 3,1-2,3-1,0 0,0 1,1 1,0 1,1 1,0 1,0 0,-15 15,32-26,1 0,0 0,0 0,0 0,0 1,0-1,1 0,-1 1,0-1,0 1,1-1,-1 1,1-1,0 1,-1-1,1 1,0-1,0 1,0 0,0-1,0 1,0-1,0 1,1-1,-1 1,0 0,1-1,-1 1,1-1,0 0,0 1,-1-1,1 0,0 1,0-1,0 0,0 0,1 0,-1 1,0-1,0-1,1 1,0 1,64 32,72 15,-136-48,-1 0,0 0,0 0,0 0,0 0,0 0,0 0,-1 0,1 0,0 0,0 0,-1 1,1-1,-1 0,1 1,-1-1,0 0,1 1,-1-1,0 0,0 1,0-1,0 1,0-1,0 0,0 1,-1-1,1 1,0-1,-1 0,1 1,-1-1,1 0,-1 0,0 1,0-1,1 0,-1 0,0 0,0 0,0 0,-1 0,-45 46,44-44,-251 183,234-170,3-5,1 2,1 0,0 0,1 1,0 1,1 1,1 0,-7 11,17-23,1-1,-1 1,1 0,-1-1,1 1,0 0,0 0,1-1,-1 1,1 0,0 0,0 0,0 0,1 0,-1 0,1-1,0 1,0 0,0 0,1-1,-1 1,1-1,0 1,0-1,0 1,0-1,1 0,-1 0,1-1,0 1,0 0,0-1,0 1,0-1,3 1,5 4,0-1,1 0,0-1,0 0,0-1,0-1,1 0,0 0,-1-1,5-1,8 2,1-2,-1 0,0-2,0-1,0-1,6-2,-27 4,0-1,0 1,-1-1,1 0,0 0,-1 0,1-1,-1 1,0-1,1 0,-1 0,-1 0,1 0,0 0,-1-1,0 1,1-1,-1 0,0-1,8-15</inkml:trace>
  <inkml:trace contextRef="#ctx0" brushRef="#br0" timeOffset="361.941">3815 1,'-14'93,"4"0,4 1,5 41,-9 143,-8-86,-8-1,-41 144,25-164,38-147</inkml:trace>
  <inkml:trace contextRef="#ctx0" brushRef="#br0" timeOffset="11585.287">32 2117,'5'120,"6"-1,7 19,-1-11,-14-107,-1-13,0 0,0 0,-1 1,1-1,-2 0,1 1,-1-1,0 1,-1-1,1 0,-1 1,-1-1,0 0,0 0,0 0,-1 0,0 0,0 0,-1-1,1 1,-2-1,-4 6,7-12,0 0,0 0,0 0,0 0,-1-1,1 1,0 0,0-1,0 0,0 1,0-1,0 0,0 0,0 0,0 0,0-1,1 1,-1 0,0-1,1 1,-1-1,1 1,0-1,-1 0,1 0,0 0,0 0,0 0,0 0,0 0,1 0,-1 0,1 0,-1 0,1 0,0 0,0-1,0 1,0 0,0 0,0 0,0 0,1-1,-1 1,1 0,0 0,2-29,1 0,1 1,2 0,1 0,2 1,0 0,2 0,1 1,2 1,13-20,2 1,1 1,3 2,2 1,1 2,2 1,11-6,-36 31,1 1,0 1,1 0,0 1,1 0,0 2,0 0,1 1,1 0,-1 2,1 0,4 1,-21 4,0 1,0 0,1 0,-1 0,0 0,0 0,0 1,0-1,0 1,0-1,0 1,0 0,-1 0,1 0,0 0,0 0,0 0,-1 0,1 1,-1-1,1 1,-1-1,1 1,-1-1,0 1,0 0,0 0,0-1,0 1,0 0,-1 0,1 0,0 0,-1 0,0 0,1 0,-1 0,0 0,0 2,-13 82,-5-51,-1 0,-1-1,-2 0,-2-2,-1-1,-1-1,-2-1,-5 3,18-17,0 0,-1-1,-1-1,0-1,-1 0,-1-1,1-1,-17 7,12-12,5-4</inkml:trace>
  <inkml:trace contextRef="#ctx0" brushRef="#br0" timeOffset="12301.176">569 2287,'18'8,"1"0,0-2,0 0,0-1,1-1,0-1,0 0,0-2,0 0,0-1,0-1,0-1,0-1,0-1,0 0,-1-2,0 0,0-1,0-1,-1-1,-1 0,1-2,-1 0,14-16,0-1,-2-2,-1-1,-1-1,5-11,-26 34,-1 0,0-1,0 0,-1 0,-1 0,0 0,0-1,-1 1,0-1,0-2,-2 10,1 0,-1 0,0 0,0 0,0 0,0 0,-1 0,1 0,-1 0,0 1,1-1,-1 0,-1 0,1 0,0 1,-1-1,1 1,-1-1,0 1,0 0,0-1,0 1,0 0,0 0,-1 1,1-1,-1 0,1 1,-1-1,0 1,1 0,-1 0,0 0,0 0,0 1,0-1,0 1,-1-1,-11 3,0 0,0 1,1 0,-1 1,1 1,0 0,0 1,0 1,1 0,0 1,1 0,-1 1,2 0,-1 1,1 0,1 1,0 0,0 1,1 0,-4 7,-1-1,0 0,1 1,1 1,1 0,0 0,2 1,0 0,1 1,2 0,-1 4,6-20,0-1,1 1,0 0,0-1,0 1,1 0,0-1,0 1,0-1,1 0,0 1,0-1,0 0,0 0,1 0,0 0,0 0,0-1,1 1,0-1,-1 0,1 0,1-1,-1 1,1-1,-1 0,1 0,0 0,0 0,0-1,0 0,1 0,-1-1,3 1,6 2,-1 0,1-1,0-1,0-1,0 1,1-2,-1 0,0-1,0-1,0 0,0 0,0-2,-1 1,1-2,-1 0,3-2,18-9,0-1,-2-1,0-2,-1-2,16-14,-12 3,-1-2,-1-1,-3-2,-1 0,18-33,-42 63,3-2,0-1,-1 0,0 0,0-1,-2 0,1 0,-2 0,1-1,-2 0,0 0,0 0,-1-4,-2 16,0 0,0-1,0 1,-1 0,1 0,0-1,-1 1,0 0,1 0,-1 0,1-1,-1 1,0 0,0 0,0 0,0 0,1 0,-1 1,-1-1,1 0,0 0,0 1,0-1,0 0,0 1,-1-1,1 1,0 0,0-1,-1 1,1 0,0 0,-1 0,1 0,0 0,-1 0,1 0,0 0,0 0,-1 1,1-1,0 0,-1 1,-53 23,45-16,1 0,0 0,0 1,1 0,0 1,0-1,1 2,1-1,-2 4,6-11,0 0,0 0,1 0,-1 0,1 0,0 1,0-1,0 0,0 1,1-1,-1 0,1 1,0-1,0 1,0-1,0 0,1 1,-1-1,1 1,0-1,0 0,0 0,0 1,1-1,-1 0,1 0,0 0,0-1,0 1,0 0,1-1,-1 1,1-1,1 2,4 0,0 0,1-1,-1 0,1 0,-1-1,1 0,0-1,0 0,0 0,9-1,38 7,-51-7,0 1,0 0,-1 1,1-1,0 1,-1 0,1 0,-1 0,0 0,0 1,0 0,0 0,0 0,0 0,-1 1,1-1,-1 1,0 0,0 0,-1 0,1 0,-1 1,0-1,0 1,0-1,-1 1,0 0,0-1,0 1,0 0,-1 0,1 0,-1 0,-1 4,-1 4,0 0,-1 0,0 0,-1 0,0 0,-1-1,-1 0,0 0,-1 0,0-1,-2 3,-31 56,36-55,4-3</inkml:trace>
  <inkml:trace contextRef="#ctx0" brushRef="#br0" timeOffset="12554.126">2064 2033,'-14'38,"-5"23,1 5,3-8</inkml:trace>
  <inkml:trace contextRef="#ctx0" brushRef="#br0" timeOffset="12816.847">2093 1637,'0'0</inkml:trace>
  <inkml:trace contextRef="#ctx0" brushRef="#br0" timeOffset="13050.664">2347 1976,'-10'15,"2"0,0 0,0 0,2 1,0 0,0 1,2-1,0 1,1 0,0 0,2 0,0 0,1 0,0 0,2 0,0 0,1 0,3 10,-4-23,0 0,0-1,0 1,0-1,1 1,-1-1,1 0,0 0,0-1,0 1,1 0,-1-1,0 0,1 0,0 0,-1 0,1 0,0-1,0 0,0 0,0 0,0 0,0-1,0 1,0-1,1 0,-1 0,0-1,0 1,4-2,2 0,-1-1,1 0,-1 0,1-1,-1-1,0 1,-1-1,1-1,-1 0,0 0,0 0,0-2,-1 2,0 0,0 0,-1-1,0 0,0 0,-1 0,1-1,-2 0,1 0,-1 0,0 0,-1-1,0 1,0-1,-1 0,0 0,-1 0,0 0,0-1,-1 1,0 0,-1 0,0 0,0 0,-1 0,0 0,0 0,-1 0,-1 1,1-1,-1 1,-1 0,1 0,-2 0,1 1,-1 0,-1-2,1 5,1 0,-1 1,1-1,-1 1,0 1,0-1,-1 1,1 0,0 0,-1 1,1 0,-1 0,0 0,1 1,-1 0,1 0,-1 1,0 0,1 0,-1 0,1 1,0 0,0 0,-1 1,-4 2,-14 8</inkml:trace>
  <inkml:trace contextRef="#ctx0" brushRef="#br0" timeOffset="13480.83">2855 2033,'-18'12,"1"1,0 1,2 0,-1 1,2 1,0 0,1 1,0 1,2 0,0 0,-4 12,13-27,0 0,1-1,-1 1,1 0,0 0,0 0,0 0,0 1,0-1,1 0,-1 0,1 1,0-1,0 0,0 0,1 1,-1-1,1 0,-1 0,1 0,0 0,0 0,1 0,-1 0,1 0,-1 0,1 0,0-1,0 1,0-1,0 1,1-1,-1 0,1 0,-1 0,1 0,1 0,8 2,-1-2,1 0,0 0,1-1,-1-1,0 0,0 0,0-1,0-1,0 0,0-1,0 0,-1 0,1-2,-1 1,6-4,10-9,-1-1,-1-2,-1 0,-1-1,0-2,-2 0,4-6,-21 23,18-15,-2-1,-1 0,0-2,-2 0,-1-2,-1 1,-1-2,-1 0,-1-1,-2 0,-1 0,-1-1,-1 0,-2-1,-1 1,-1-1,-1-18,-3 40,0-1,-1 0,0 1,0-1,-1 1,0 0,0 0,-1 0,0 0,-1 0,0 1,0 0,0 0,-1 0,0 1,0 0,-1 0,0 0,0 1,0 0,0 1,-1-1,0 1,0 1,0-1,0 2,-1-1,1 1,-1 0,0 1,1 0,-1 0,0 1,0 0,1 0,-1 1,-3 1,-3 3,1 0,-1 1,1 0,0 2,1-1,-1 2,2 0,-1 0,1 1,1 1,0 0,0 0,1 1,1 1,0-1,0 1,1 1,1 0,1 0,0 0,0 1,2 0,0 0,0 0,1 0,1 1,1-1,0 1,1 0,1-1,0 1,1-1,1 1,0-1,1 0,4 10,2-1,0 0,1-1,1 0,1-1,1 0,1-1,1-1,1 0,1-1,0-1,2-1,0-1,0 0,2-1,0-2,3 2,8 5,0-1,2-2,0-1,1-2,0-1,1-2,1-1,-1-2,1-2,1-2,14 0,12-5,-40 0</inkml:trace>
</inkml:ink>
</file>

<file path=ppt/ink/ink2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5:23.9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932 786,'0'519,"29"-257,-29-251</inkml:trace>
  <inkml:trace contextRef="#ctx0" brushRef="#br0" timeOffset="1415.657">10330 560,'5'6,"-2"2,1-1,-1 0,0 1,0 0,-1 0,0 0,0 0,-1 0,0 0,0 0,-1 0,0 0,-2 6,3 2,-2 436,14-345,-9-92,-1 0,0 1,-2-1,0 1,0-1,-1 1,-1-1,-1 1,-3 13,-4-4,7-21,0 0,1 0,-1 0,1 1,-1-1,2 1,-1-1,0 1,1-1,0 1,0-1,0 1,0 0,1-1,0 1,0-1,5 9</inkml:trace>
  <inkml:trace contextRef="#ctx0" brushRef="#br0" timeOffset="2967.774">339 1180,'598'-27,"-73"-3,1253 31,-1250-18,331-5,-402 2,29 20,-176 2,648-2,-595-27,493 27,-507 27,-91-15,-64 3,1-8,26-10,-19 1,44-26,108-2,42 32,-94 26,-290-28</inkml:trace>
  <inkml:trace contextRef="#ctx0" brushRef="#br0" timeOffset="3267.831">10781 560,'-81'62,"-42"30,-19 10,1-9,9-14,13-12,17-12,17-6,12-7,10-5,5 1,9-2,2-2,10-7</inkml:trace>
  <inkml:trace contextRef="#ctx0" brushRef="#br0" timeOffset="4099.942">1666 532,'-48'43,"-45"43,-20 16,-7 6,4-6,7-11,3-11,4-10,6-8,10-8,5-5,6-5,6-6,6-4,9-4,13-1,9-6,10-7</inkml:trace>
  <inkml:trace contextRef="#ctx0" brushRef="#br0" timeOffset="6387.659">2484 249,'-5'39,"-1"31,0 9,1-5,2-9,5-16,3-12,1-7,-1-4,-2-1,0-1,-2-4</inkml:trace>
  <inkml:trace contextRef="#ctx0" brushRef="#br0" timeOffset="6950.607">2371 362,'39'-39,"2"2,2 2,1 1,1 3,2 1,1 2,1 3,18-5,62-1,-124 30,0 1,0 0,0 0,0 0,0 1,0 0,0 0,0 0,0 0,0 1,-1 0,1 0,-1 0,1 1,-1-1,0 1,0 0,0 1,0-1,0 0,-1 1,1 0,-1 0,1 1,-3 2,1 0,-1 0,0 1,-1-1,1 0,-1 0,-1 0,1 1,-1-1,-1 0,1 0,-1 0,-1 0,1-1,-1 1,0-1,0 1,-1-1,0 0,0 0,-1 0,1-1,-1 0,0 0,-1 0,1 0,-1-1,-3 2,-11 13,-1-1,-1-1,0-1,-2-1,1-1,-2-1,0-1,0-1,-1-1,0-2,-1 0,0-2,0-1,25-4,0 0,0 0,0-1,0 1,0 0,0-1,0 0,0 1,0-1,0 0,0 0,0 0,0 0,0-1,0 1,0 0,0-1,0 0,0 1,0-1,0 0,1 0,-1 0,0 0,0 0,1-1,-1 1,1 0,-1-1,1 1,0-1,-1 1,1-1,0 0,0 0,0 1,0-1,0 0,1 0,-1 0,1 0,-1 0,1 0,0 0,-1 0,1 0,0 0,0 0,1 0,-1 0,1-2,8-15,2 1</inkml:trace>
  <inkml:trace contextRef="#ctx0" brushRef="#br0" timeOffset="7751.702">3020 673,'42'-30,"-1"-1,-2-1,-2-3,-1-1,2-6,-35 40,1 0,-1-1,0 0,-1 0,1 0,0 0,-1 0,0-1,1 1,-1 0,-1-1,1 0,0 0,-1 1,0-1,0 0,0 0,-1 0,1 0,-1 0,0 0,0 0,0 0,0 0,-1 0,0 0,0 0,0 0,0 0,0 0,-1 0,0 1,0-1,0 1,0-1,-1 0,-2 1,1 0,-1 0,1 0,-1 1,0 0,0 0,0 0,0 1,-1 0,1 0,0 0,-1 0,1 1,0 0,-1 0,1 0,0 1,-1 0,1 0,0 0,0 1,0-1,0 1,0 1,-4 1,-110 80,113-79,0-1,-1 1,2 0,-1 1,1-1,-1 1,1 0,1 1,0-1,-1 1,2-1,-1 1,1 1,0-1,1 0,0 1,0-1,0 1,1 0,0-1,1 1,-1 0,1 0,1-1,0 1,0 0,0 0,1-1,0 1,1-1,0 0,2 4,3-3,1-1,0 0,1-1,0 0,0 0,0-1,1-1,-1 1,1-2,0 1,0-2,1 1,-1-2,0 1,1-1,-1-1,1 0,-1-1,1 0,7-3,3 4,6-2,-1-1,0-1,0-1,0-1,-1-2,0-1,0-1,-1-1,-1-1,9-6,-24 13,-1-1,0-1,-1 1,1-1,-1 0,-1-1,1 0,-2 0,1 0,-1-1,0 0,0 0,-1 0,0 0,-1-1,0 1,-1-1,0 0,0-3,9-26,-7 30,-1-1,0 1,-1-1,0 0,0 0,-1 0,0 0,-1 0,0 0,-1 0,-1-9,1 17,1 1,-1-1,0 1,0 0,0 0,0-1,0 1,0 0,0 0,0 0,0 0,0 0,0 0,-1 0,1 1,0-1,-1 0,1 1,-1-1,1 1,-1-1,1 1,-1 0,1 0,-1-1,1 1,-1 0,1 0,-1 1,1-1,-1 0,1 0,-1 1,1-1,-1 1,1-1,0 1,-1 0,1 0,0-1,-1 1,1 0,0 0,0 0,0 0,0 0,0 1,0-1,0 0,0 0,0 1,1-1,-1 1,1-1,-1 0,1 1,-1-1,1 1,0-1,-1 1,1-1,0 1,0-1,0 2,0 1,1-1,-1 0,0 0,1 0,-1 0,1 0,0 0,0 0,0 0,1 0,-1 0,1 0,-1-1,1 1,0-1,0 1,0-1,0 0,1 1,-1-1,0 0,1-1,0 1,-1 0,1-1,0 1,0-1,0 0,2 1,93 19,-94-20,-1-1,0 1,0-1,0 1,-1-1,1 1,0 0,0 0,-1 1,1-1,-1 0,1 1,-1 0,1-1,-1 1,0 0,0 0,0 0,0 1,0-1,-1 0,1 1,-1-1,1 1,-1-1,0 1,0 0,0 0,0-1,-1 1,1 0,-1 0,0 0,1 0,-1 0,-1 0,1-1,0 1,-1 2,-33 108,21-89,-16 61,49-56,-4-22</inkml:trace>
  <inkml:trace contextRef="#ctx0" brushRef="#br0" timeOffset="8000.355">4121 503,'-14'34,"-1"10,3-1</inkml:trace>
  <inkml:trace contextRef="#ctx0" brushRef="#br0" timeOffset="8235.678">4121 136,'0'0</inkml:trace>
  <inkml:trace contextRef="#ctx0" brushRef="#br0" timeOffset="8405.692">4375 419,'0'121,"0"-117,1-1,-1 0,1 0,-1 0,1 0,0 0,0 0,1 0,-1-1,0 1,1 0,0-1,-1 1,1-1,0 1,1-1,-1 0,0 0,1 0,-1 0,1 0,-1-1,1 1,0-1,0 0,0 1,-1-1,1-1,0 1,1 0,-1-1,0 1,0-1,0 0,0 0,3-1,2-2,0 0,0-1,0 0,0 0,-1-1,0 0,0 0,0-1,-1 1,0-2,0 1,0-1,-1 0,0 0,0 0,-1-1,0 1,0-1,-1 0,0-1,0 1,0-6,-1 9,0 1,-1 0,1-1,-1 0,-1 1,1-1,0 1,-1-1,0 0,0 1,-1-1,1 0,-1 1,0-1,0 1,-1-1,1 1,-1 0,0-1,0 1,0 0,-1 0,1 0,-1 1,0-1,0 1,-1-1,1 1,-1 0,1 0,-1 0,0 1,0 0,0-1,0 1,-1 1,1-1,0 1,-1-1,0 1,1 0,-1 1,1-1,-1 1,0 0,1 0,-1 1,0-1,1 1,-1 0,-43 20,29-10</inkml:trace>
  <inkml:trace contextRef="#ctx0" brushRef="#br0" timeOffset="8970.67">4855 362,'-10'4,"-1"0,1 0,0 1,1 0,-1 1,1 0,0 1,1 0,0 0,0 1,0 0,1 0,0 1,0 0,1 0,1 0,-1 1,2 0,-1 0,1 0,-2 9,4-13,1-1,0 0,0 1,0-1,1 1,0-1,0 1,0-1,1 1,0-1,0 1,0-1,0 0,1 1,0-1,0 0,1 0,-1 0,1-1,0 1,0-1,1 1,-1-1,1 0,0 0,0-1,0 1,1-1,-1 0,1 0,0 0,0-1,0 0,0 0,0 0,0 0,1-1,-1 0,6 1,9-5,0 0,-1-1,1-1,-1-1,0 0,0-2,-1 0,0-1,0-1,-1-1,0 0,-1-1,-1-1,1-1,-2 0,0 0,1-5,10-7,-2-1,-1-1,-1-1,-1 0,-2-2,-1 0,12-33,-26 56,0 1,0-1,-1 0,0 0,0 0,-1 0,0 0,-1 0,1 0,-2-1,1 1,-1 0,0 0,-1 0,0 0,0 0,-1 1,0-1,0 0,-1 1,0 0,0 0,0 0,-1 1,0-1,-1 1,1 0,-1 1,0-1,-1 1,1 0,-1 1,0 0,0 0,-1 0,1 1,-1 0,0 0,1 1,-1 0,0 0,0 1,-4 0,2 2,0 0,-1 0,1 1,0 1,0 0,1 0,-1 1,1 0,-1 1,1 0,0 0,1 1,0 0,-1 0,2 1,-1 0,1 1,0-1,1 1,0 1,0-1,1 1,0 0,0 0,1 1,0 0,-2 5,0 1,1-1,1 1,0 0,1 1,1-1,0 1,1-1,1 1,1-1,0 1,1-1,1 0,0 1,2-1,-1-1,6 2,0 0,0-1,2 0,0-1,1-1,0 0,1 0,0-1,1-1,1-1,0 0,0-1,1-1,1 0,-1-1,1-1,11 2,141 16,-135-25</inkml:trace>
  <inkml:trace contextRef="#ctx0" brushRef="#br0" timeOffset="9706.242">6577 136,'-34'56,"3"1,3 1,2 1,-10 38,33-91,1 1,0-1,1 1,0 0,0-1,0 1,1 0,0 0,0 0,0-1,1 1,0 0,1 0,-1-1,1 1,0-1,1 1,0-1,0 0,0 0,1 0,0-1,0 1,0-1,1 0,-1 0,1 0,1-1,-1 0,0 0,1 0,5 2,-4-1,0 0,1-1,-1 0,1 0,0-1,0 0,1 0,-1-1,1 0,-1-1,1 1,-1-2,1 1,0-1,-1-1,1 1,0-1,-1-1,1 0,-1 0,0-1,1 0,2-1,2-8</inkml:trace>
  <inkml:trace contextRef="#ctx0" brushRef="#br0" timeOffset="10152.6">6124 136,'51'-23,"0"3,1 1,0 3,2 3,0 1,29-1,-71 14,0 0,0 0,0 1,-1 0,1 1,-1 0,0 1,0 1,0-1,0 2,-1 0,0 0,0 0,-1 1,1 1,-1 0,-1 0,0 1,0 0,-1 0,0 0,2 5,-3-7,1-1,-1 0,1 0,0 0,1-1,-1-1,1 1,0-1,0 0,0-1,1 0,-1 0,1-1,-1 0,1 0,0-1,0-1,0 1,0-1,0-1,0 1,0-2,-1 1,1-1,0 0,-1-1,1 0,-1-1,0 1,0-2,4-2,95-72,-89 65</inkml:trace>
  <inkml:trace contextRef="#ctx0" brushRef="#br0" timeOffset="10818.054">7282 362,'-214'282,"354"-427,-13 19,-127 127,1-1,-1 1,0 0,0-1,0 1,1-1,-1 0,0 1,0-1,1 1,-1-1,0 1,1-1,-1 0,1 1,-1-1,0 0,1 1,-1-1,1 0,-1 1,1-1,-1 0,1 0,-1 0,1 0,-1 1,1-1,-1 0,1 0,-1 0,1 0,0 0,-1 0,1 0,-1-1,1 1,-1 0,1 0,-1 0,1 0,-1-1,1 1,-1 0,1 0,-1-1,0 1,1 0,-1-1,1 1,-1-1,0 1,1 0,-1-1,0 1,1-1,-4 7,1 0,0 1,0-1,0 1,1 0,0-1,1 1,-1 0,1-1,1 1,-1 0,1 0,0-1,1 1,-1-1,1 1,1-1,-1 0,1 0,0 0,1 0,-1 0,1-1,0 1,0-1,1 0,0 0,0-1,0 1,0-1,6 3,-5-4,0-1,1 0,0 0,-1 0,1-1,0 0,0-1,0 1,0-1,0 0,-1-1,1 0,0 0,0 0,0-1,-1 0,1 0,-1-1,0 0,1 0,-1 0,0-1,-1 0,1 0,-1 0,0-1,0 0,0 0,-1 0,1 0,-1-1,2-5,1 3,-1 0,0-1,0 0,-1 0,-1 0,1-1,-2 1,1-1,-1 0,0 0,-1-1,-1 1,1 0,-2-1,6-44,0 30</inkml:trace>
  <inkml:trace contextRef="#ctx0" brushRef="#br1" timeOffset="53715.753">593 2281,'50'68,"-49"-68,-1 0,0-1,0 1,0 0,0 0,0-1,0 1,0 0,0-1,1 1,-1 0,0 0,0-1,0 1,0 0,1 0,-1 0,0-1,0 1,1 0,-1 0,0 0,0 0,1-1,-1 1,0 0,1 0,-1 0,0 0,1 0,-1 0,0 0,0 0,1 0,-1 0,0 0,1 0,-1 0,-17-34,16 33,0-1,0 0,1 0,-1 0,0 0,0 0,1-1,-1 1,1 0,0 0,0 0,0 0,0 0,0-1,0 1,0 0,1 0,-1 0,1 0,0 0,-1 0,1 0,0 0,0 0,0 0,1 0,-1 1,0-1,1 0,-1 1,1-1,-1 1,1-1,0 1,0 0,-1 0,1 0,1-1,0 1,-1-1,0 1,1-1,-1 0,0 1,0-1,-1 0,1 0,0-1,-1 1,1 0,-1 0,1-1,-1 1,0-1,0 1,0-1,-1 0,1 1,0-1,-1 0,0 1,0-1,0 0,0 0,-2-3,0 1,-1-1,0 1,0-1,0 1,-1 0,1 1,-1-1,0 0,-1 1,1 0,-1 0,0 1,0-1,0 1,0 0,0 0,-1 0,0 1,1 0,-1 0,-1 1,-13-4</inkml:trace>
  <inkml:trace contextRef="#ctx0" brushRef="#br1" timeOffset="54118.748">282 1858,'155'23,"-124"-17,0 1,-1 2,0 1,-1 1,25 13,-52-21,0-1,0 0,1 0,-1 0,1-1,0 1,-1-1,1 1,0-1,0 0,0 0,0 0,0-1,0 1,0-1,0 1,0-1,0 0,1 0,-1-1,0 1,0 0,0-1,0 0,0 0,0 0,0 0,-1 0,1-1,0 1,0-1,-1 0,1 0,-1 0,0 0,1 0,-1 0,0 0,0-1,-1 1,1-1,0 0,-1 1,0-1,1 0,-1 0,0-3,-24-80,12 70</inkml:trace>
  <inkml:trace contextRef="#ctx0" brushRef="#br1" timeOffset="54387.772">481 2055,'4'-38,"3"-23,-1-5,-2 3,0 8,-2 9,-1 7,0 10</inkml:trace>
  <inkml:trace contextRef="#ctx0" brushRef="#br1" timeOffset="54682.841">1 1660,'95'-57,"2"4,54-19,-139 65,1 0,1 1,-1 1,1 0,0 1,0 0,0 1,1 1,-1 0,1 1,-1 0,1 1,0 1,-1 1,1 0,-1 0,0 2,0 0,6 2,1 9,-1 1,-1 1,0 0,-2 2,0 0,-1 0,0 2,-2 0,-1 1,0 0,8 23,-4-11,-4-5</inkml:trace>
</inkml:ink>
</file>

<file path=ppt/ink/ink2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6:16.2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0 839,'41'35,"2"-3,1-1,2-2,0-2,2-2,1-3,41 14,-77-32,-1 0,0 0,1-2,0 1,-1-1,1-1,0 0,0-1,0-1,0 0,0 0,0-1,-1-1,1 0,-1-1,1 0,-1-1,-1-1,1 1,-1-2,0 0,0 0,-1-1,9-8,70-90,-82 89</inkml:trace>
  <inkml:trace contextRef="#ctx0" brushRef="#br0" timeOffset="816.659">762 811,'-15'-34,"-2"1,0 1,-3 1,0 0,-2 2,-4-3,22 27,0-1,0 1,-1 1,1-1,-1 1,0 0,-1 0,1 0,-1 1,1 0,-1 0,0 0,0 1,0 0,0 0,-1 0,1 1,-1 0,1 0,-1 1,1 0,-1 0,-6 1,12-1,0 1,-1-1,1 1,-1 0,1-1,0 1,0 0,-1 0,1 0,0 0,0 0,0 0,0 0,0 0,0 1,1-1,-1 0,0 0,0 1,1-1,-1 1,1-1,-1 0,1 1,0-1,0 1,0-1,-1 1,1-1,0 1,1-1,-1 1,0-1,0 1,1-1,-1 1,1-1,-1 0,1 1,0-1,-1 0,1 1,0-1,1 1,46 52,-42-50,0 1,1-1,0 0,0-1,0 0,1 0,-1 0,1-1,-1 0,1-1,0 0,0 0,0 0,-1-1,1 0,0-1,0 0,0 0,-1 0,1-1,0 0,-1-1,0 0,1 0,3-3,-8 3,-1 0,1-1,-1 1,0-1,0 1,0-1,0 0,0 0,-1 0,0 0,0 0,0 0,0 0,-1 0,1-1,-1 1,0 0,-1 0,1 0,-1-1,1 1,-1 0,0 0,-1 0,1 0,-2-1,-58-95,-77-39,165 155,-25-13,0-1,0 0,1 0,-1 0,0-1,1 1,-1 0,1-1,-1 0,1 1,0-1,0 0,0 0,-1-1,1 1,0-1,0 1,0-1,0 0,0 0,0 0,0 0,0-1,0 1,0-1,0 0,0 0,-1 0,1 0,0 0,0-1,-1 1,1-1,-1 0,0 1,1-1,-1 0,0-1,0 1,0 0,-1 0,1-1,0 1,0-4,0 1,0-1,-1 1,0-1,-1 0,1 1,-1-1,0 0,0 1,-1-1,0 0,0 1,0-1,0 0,-1 1,0 0,0-1,-1 1,0 0,0 0,0 0,-3-3,-87-93,79 87,8 7,-1 1,0 0,0 1,0 0,0 0,-1 0,1 1,-1 0,-1 0,1 1,0 0,-1 1,1-1,-1 2,0-1,-7 1,14 1,1 0,0 1,0-1,0 1,-1-1,1 1,0-1,0 1,0 0,0-1,0 1,0 0,0 0,0 0,1 0,-1 0,0 0,0 0,1 0,-1 0,1 0,-1 0,1 1,-1-1,1 0,0 0,-1 0,1 1,0-1,0 0,0 1,0-1,0 0,0 0,0 1,1-1,-1 0,0 0,1 0,-1 1,1-1,-1 0,27 50,-21-44,1-1,0 0,1 0,-1 0,1-1,0 0,1-1,-1 0,1 0,0-1,-1 0,2 0,-1-1,4 0,13 2</inkml:trace>
</inkml:ink>
</file>

<file path=ppt/ink/ink2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6:15.0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63 675,'-8'12,"0"-1,1 1,1 1,0-1,1 1,0 0,1 0,0 1,1-1,0 1,2 0,-1-1,2 1,0 0,0 0,1 0,1 0,0-1,1 1,1-1,0 1,2 3,-3-11,0-1,0-1,0 1,1 0,-1-1,1 1,0-1,0 0,1-1,-1 1,1-1,0 0,-1 0,2 0,-1-1,0 1,0-1,1 0,-1-1,1 0,0 1,-1-2,1 1,0-1,-1 0,1 0,0 0,0-1,-1 0,1 0,-1 0,5-3,1-5,0 0,-1-1,0 0,-1-1,0 0,-1-1,0 0,-1 0,0 0,1-7,-2 7,0 0,0 0,2 0,-1 1,1 0,1 1,0 0,0 0,1 1,1 0,1-1,-9 8,1-1,-1 1,1 0,0 0,0 0,0 0,0 1,0 0,0 0,0 0,0 0,1 0,-1 1,0 0,0 0,1 0,-1 0,0 1,0 0,1 0,-1 0,0 0,0 0,0 1,0 0,0 0,-1 0,1 0,-1 1,1-1,-1 1,0 0,2 2,4 7,1 1,-2 0,0 0,0 1,-1 0,-1 0,0 1,-1 0,2 12,0 30,-6-32</inkml:trace>
  <inkml:trace contextRef="#ctx0" brushRef="#br0" timeOffset="288.287">486 533,'24'10,"13"3,0-6,-6-3</inkml:trace>
  <inkml:trace contextRef="#ctx0" brushRef="#br0" timeOffset="532.548">92 420,'0'0</inkml:trace>
  <inkml:trace contextRef="#ctx0" brushRef="#br0" timeOffset="868.318">713 420,'-193'-148,"159"115,33 33,1-1,-1 1,1-1,0 1,-1-1,1 0,0 1,0-1,-1 1,1-1,0 0,0 1,0-1,0 0,0 1,0-1,0 1,0-1,0 0,0 1,0-1,0 0,0 1,1-1,-1 0,0 1,0-1,1 1,-1-1,0 1,1-1,-1 1,1-1,-1 1,1-1,-1 1,1-1,-1 1,1 0,-1-1,1 1,-1 0,1-1,0 1,-1 0,1 0,-1 0,1-1,0 1,-1 0,1 0,0 0,-1 0,1 0,0 0,-1 0,1 1,0-1,-1 0,1 0,0 1,97-25,-95 23,0-1,0 1,-1-1,1 0,-1 1,1-1,-1 0,0-1,0 1,0 0,0 0,0-1,0 1,-1-1,1 0,-1 0,1 1,-1-1,0 0,-1 0,1 0,0 0,-1 0,1 0,-1 0,0 0,0 0,0 0,-1 0,1-1,-1 1,0 0,-2-4,0 0,-1 0,0 0,0 1,-1-1,0 1,0 1,0-1,-1 1,0-1,0 1,0 1,0 0,-1-1,0 2,0-1,0 1,-3-1,-10-3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1:39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6,'0'-4,"0"3,0 5,-4 3,-1 3,-1 5,2 4,1-2</inkml:trace>
</inkml:ink>
</file>

<file path=ppt/ink/ink2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6:30.11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650 368,'0'0,"-1"1,1-1,0 1,0-1,-1 1,1-1,0 0,-1 1,1-1,0 1,-1-1,1 0,-1 1,1-1,0 0,-1 1,1-1,-1 0,1 0,-1 0,1 1,-1-1,1 0,-1 0,1 0,-1 0,0 0,1 0,-1 0,1 0,-1 0,1 0,-1 0,1 0,-1-1,1 1,-1 0,1 0,-1 0,1-1,-1 1,1 0,0-1,-1 1,1 0,37 248,3 37,-12-36,-28 9,0-256,0 0,0 0,0 0,0 0,1 0,-1 0,1-1,-1 1,1 0,0 0,0 0,-1-1,1 1,1 0,-1-1,0 1,0-1,1 1,-1-1,0 0,1 1,-1-1,1 0,0 0,-1 0,1 0,0 0,0-1,0 1,0 0,-1-1,1 1,0-1,0 0,0 0,0 0,0 0,0 0,0 0,0 0,0-1,20-2</inkml:trace>
  <inkml:trace contextRef="#ctx0" brushRef="#br0" timeOffset="1114.599">8918 1,'-12'84,"3"0,4 1,3 8,30 251,-16-28,6 36,-18-329</inkml:trace>
  <inkml:trace contextRef="#ctx0" brushRef="#br0" timeOffset="2163.976">0 1215,'59'-27,"1"2,1 3,1 3,1 3,1 2,0 3,0 3,1 3,0 3,-1 2,1 3,0 3,764 74,-64-48,502-50,-141-5,191-11,-166 12,-436-13,-492 22,483-13,-645 25,134 14,-152-6,0-1,1-2,0-2,24-3,-56 1</inkml:trace>
  <inkml:trace contextRef="#ctx0" brushRef="#br0" timeOffset="2429.397">9455 706,'-48'38,"-54"42,-25 17,-4 1,5-1,15-8,12-4,12-8,8-7,7-10,6-6,10-3,4-5,7-1,1-3,3-4,5-3,7-9</inkml:trace>
  <inkml:trace contextRef="#ctx0" brushRef="#br0" timeOffset="3211.892">1299 735,'-217'176,"-465"351,422-338,257-187,0-1,0 1,0 0,1 0,-1 0,0 0,1 0,-1 0,1 1,0-1,0 1,0 0,0-1,0 1,1 0,-1 0,1 0,0 1,0-1,0 0,0 0,0 1,1-1,0 0,-1 1,1-1,0 0,1 1,-1 0,11 6</inkml:trace>
  <inkml:trace contextRef="#ctx0" brushRef="#br0" timeOffset="3998.056">4601 1525,'-60'67,"3"2,3 2,-13 29,24-37,-10 40,51-98,1-1,0 0,0 0,1 0,-1 0,1 1,0-1,0 0,0 0,1 0,-1 1,1-1,0 0,1 0,-1 0,1 0,-1 0,1 0,0-1,0 1,1-1,-1 1,1-1,0 0,2 3,2-1,0 0,0 0,0-1,1 1,0-2,0 1,0-1,0 0,0-1,0 0,1 0,-1-1,1 0,-1-1,1 1,0-2,-1 1,7-2,154-42,-159 41,13-7,-4 0</inkml:trace>
  <inkml:trace contextRef="#ctx0" brushRef="#br0" timeOffset="4498.932">4234 1638,'1'-15,"0"-1,2 1,-1-1,2 1,0 0,1 0,1 1,0 0,1 0,0 0,1 1,1 0,0 0,1 1,0 0,1 1,0 0,0 0,2 2,-1-1,8-3,-16 9,-1 1,1-1,0 1,0 0,0 0,1 1,-1-1,0 1,1 0,0 0,0 1,-1-1,1 1,0 0,0 0,0 1,0-1,0 1,0 0,0 1,0-1,0 1,0 0,0 0,0 0,0 1,-1 0,1 0,-1 0,1 0,-1 1,0 0,3 2,43 42,-40-36,1 1,0-2,1 0,0 0,1-1,0 0,0-2,0 1,1-1,1-1,6 2,5-4,0 0,0-2,0-1,0-1,0-1,-1-2,1 0,0-2,-1 0,0-2,6-3,35-17,-54 23</inkml:trace>
  <inkml:trace contextRef="#ctx0" brushRef="#br0" timeOffset="5083.519">5307 2005,'-24'24,"-6"4,1 2,2 1,1 1,-10 17,36-49,1 1,-1-1,0 1,0-1,1 1,-1-1,0 0,1 1,-1-1,0 1,1-1,-1 0,1 1,-1-1,0 0,1 1,-1-1,1 0,-1 0,1 0,-1 1,1-1,-1 0,1 0,-1 0,1 0,0 0,-1 0,1 0,-1 0,1 0,-1 0,1 0,-1 0,1-1,-1 1,1 0,-1 0,1 0,-1-1,1 1,-1 0,0-1,1 1,-1 0,1-1,-1 1,0 0,1-1,-1 1,0-1,1 1,-1-1,0 1,0-1,0 1,1-1,-1 1,0-1,0 1,0-1,0 1,0-1,0 1,0-1,222-195,-214 188,-7 6,0 1,0-1,0 1,0-1,0 1,0 0,0-1,0 1,0 0,1 0,-1 0,0 0,1 0,-1 0,1 0,0 0,-1 0,1 1,-1-1,1 1,0-1,0 1,-1 0,1 0,0 0,0 0,-1 0,1 0,0 0,-1 0,1 1,0-1,0 0,-1 1,1 0,-1-1,1 1,-1 0,1 0,-1 0,1 0,-1 0,0 0,1 0,-1 1,0 0,33 52,-32-48,0 0,0 0,1 0,-1 0,1-1,1 1,-1-1,1 0,0 0,0 0,0 0,1-1,-1 1,1-1,0-1,1 1,-1-1,1 1,-1-1,1-1,0 1,0-1,0 0,0-1,0 0,1 1,-1-2,0 1,1-1,5 0,-4-4,0 0,0 0,-1-1,1 0,-1-1,-1 1,1-1,-1 0,0-1,0 0,-1 0,0 0,0 0,0-1,-1 0,0 0,-1 0,0 0,0-1,-1 1,0-1,0 1,-1-1,0 0,-1 0,0 0,0 0,-1 1,0-1,-1 0,2-6,1 1,0-1,0 0,2 1,0 0,0-1,1 1,4-7,2 3</inkml:trace>
</inkml:ink>
</file>

<file path=ppt/ink/ink2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6:48.8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2205,'33'33,"21"17,7 4,-4-7,-1-12,-5-11,-7-10,-6-8,-4-4,-9-8,-3-7,-1-2,1-3,2-3,-4-3,0-2,-3-2,-5 4</inkml:trace>
  <inkml:trace contextRef="#ctx0" brushRef="#br0" timeOffset="718.814">480 2205,'2'-26,"-2"1,0 0,-1-1,-2 1,0 0,-2 0,0 0,-2 1,-2-2,2 8,-1 0,-1 0,0 1,-2 1,0-1,-1 2,0-1,-1 2,-1 0,0 0,-5-1,19 13,-1 1,0-1,1 1,-1 0,0-1,0 1,0 0,0 0,0 0,-1 0,1 0,0 0,0 0,-1 0,1 0,-1 0,1 1,0-1,-1 1,1-1,-1 1,0-1,1 1,-1 0,1 0,-1 0,1 0,-1 0,0 0,1 0,-1 1,1-1,-1 0,1 1,-1-1,1 1,-1 0,1-1,0 1,-1 0,1 0,0 0,0 0,-1 0,1 0,0 0,0 1,0-1,0 0,0 1,1-1,-1 0,0 1,1-1,-1 1,1-1,-1 1,1-1,0 1,0-1,-1 1,1 0,0-1,0 1,1-1,-1 2,4 9,0 0,0 0,2 0,-1-1,2 0,-1 0,1 0,1-1,0 0,0-1,1 0,0 0,1-1,0 0,0 0,1-1,5 2,-13-7,-1-1,0 1,1-1,-1 0,1 0,-1 0,1-1,0 1,-1 0,1-1,0 0,-1 0,1 0,0 0,0 0,-1 0,1-1,0 1,-1-1,1 0,-1 0,1 0,-1 0,1 0,-1 0,0-1,1 1,-1-1,0 1,0-1,0 0,0 0,-1 0,1 0,0 0,0-2,2-2,-1 0,1 0,-1-1,0 0,-1 1,1-1,-1 0,-1 0,0 0,0-1,0 1,0 0,-2-4,0-7,-2 1,0 0,-1 1,-1-1,-1 1,0 0,-1 0,-1 0,0 1,-1 1,0-1,-1 1,-9-8,16 17,-1 1,0 0,1 1,-1-1,0 0,-1 1,1 0,-1 0,1 1,-1-1,0 1,0 0,0 0,0 0,0 1,-1 0,-2-1,7 3,0 0,0 0,0-1,0 1,0 0,0 0,1 0,-1 0,0 0,1 0,-1 0,0 0,1 0,-1 0,1 0,0 0,-1 0,1 0,0 1,0-1,-1 0,1 0,0 0,0 1,1-1,-1 0,0 0,0 0,0 1,1-1,-1 0,1 0,-1 0,1 0,-1 0,1 0,0 0,-1 0,1 0,0 0,0 0,0 0,-1-1,1 1,0 0,0-1,0 1,0 0,1-1,-1 1,0-1,0 0,0 1,0-1,83 44,-82-44,0 1,0-1,1 0,-1 0,0 1,1-2,-1 1,0 0,1 0,-1-1,0 1,0-1,1 0,-1 1,0-1,0 0,0 0,0-1,0 1,0 0,0-1,-1 1,1-1,0 0,-1 1,1-1,-1 0,0 0,1 0,-1 0,0 0,0 0,-1 0,1 0,0-1,-1 1,1 0,0-2,1-10,0 1,-1 0,0 0,-1-1,-1 1,0 0,0 0,-2-1,1 1,-2 0,0 1,0-1,-1 1,-1 0,-3-7,-118-163,80 135,46 46,0 0,0 0,0 0,0 0,-1 0,1 0,0 0,-1 0,1 1,-1-1,1 0,-1 1,1-1,-1 1,1 0,-1-1,1 1,-1 0,1 0,-1 0,0 0,1 0,-1 0,1 1,-1-1,1 0,-1 1,1 0,-1-1,1 1,-1 0,1-1,0 1,-1 0,1 0,0 0,0 0,-1 1,1 3,1 0,-1-1,1 1,0 0,0 0,0 0,0 0,1 0,0 0,0 0,1-1,-1 1,1 0,0-1,0 1,0-1,1 0,0 1,0-1,0 0,66 65,-45-55</inkml:trace>
  <inkml:trace contextRef="#ctx0" brushRef="#br0" timeOffset="1235.931">452 963,'5'17,"0"-1,2 0,0 0,0-1,2 0,0 0,0-1,5 5,-14-20,0 0,0 0,-1 0,1 0,0 1,0-1,1 0,-1 0,0 0,0 0,0 0,1 0,-1 1,0-1,1 0,-1 0,1 0,-1 1,1-1,-1 0,1 1,-1-1,1 0,0 1,-1-1,1 1,0-1,-1 1,1-1,0 1,0-1,0 1,0 0,-1 0,1-1,0 1,0 0,0 0,0 0,0 0,0 0,-1 0,1 0,0 0,0 0,0 0,0 1,0-1,-1 0,1 1,0-1,0 0,0 1,-1-1,1 1,0-1,0 1,-1 0,1-1,-1 1,1 0,-1-1,1 1,-1 0,1 0,-4-14,-1 0,0 1,-1-1,0 1,-1 0,0 0,-1 0,0 1,-4-4,-12-19,23 33,0 0,-1 0,1 0,0 0,-1 0,1 0,0 0,0 0,0 0,0 0,0 0,0-1,1 1,-1 0,0 0,0 0,1 0,-1 0,1 0,-1 0,1 0,-1 0,1 1,0-1,-1 0,1 0,0 0,0 1,-1-1,1 0,0 1,0-1,0 0,0 1,0-1,0 1,0 0,0-1,0 1,0 0,0 0,0-1,0 1,0 0,1 0,-1 0,0 0,0 1,0-1,1 0,29-13,-29 11,-1 0,1-1,-1 1,1-1,-1 1,0-1,0 0,0 1,0-1,-1 0,1 0,-1 0,1 1,-1-1,0 0,0 0,0 0,-1 0,1 0,-1 1,1-1,-1 0,0 0,0 1,0-1,-1 0,1 1,0 0,-1-1,-1-1,-60-65,42 56</inkml:trace>
  <inkml:trace contextRef="#ctx0" brushRef="#br0" timeOffset="1619.19">226 568,'17'2,"0"0,-1 1,1 0,0 1,-1 1,0 1,0 0,-1 2,93 26,-104-32,-1-2,1 1,0 0,0-1,-1 1,1-1,0 0,0 0,0-1,-1 1,1-1,0 0,-1 0,1 0,0 0,-1-1,1 1,-1-1,0 0,1 0,-1 0,0-1,0 1,-1-1,1 0,0 1,-1-1,0 0,0-1,1 1,-2 0,1 0,0-1,-1 1,0-1,1 0,-1 1,-1-1,1 0,1-3,0 0,-1 0,0 0,0 0,-1 0,0-1,0 1,-1 0,1 0,-2 0,1 0,-1 0,0 0,0 0,-1 1,0-1,0 1,-1-1,1 1,-1 0,-1 1,1-1,-4-2,-8 0</inkml:trace>
  <inkml:trace contextRef="#ctx0" brushRef="#br0" timeOffset="1864.129">282 709,'5'-38,"2"-28,-1-6,-1 3,-2 9,0 10,-2 9,-1 11</inkml:trace>
  <inkml:trace contextRef="#ctx0" brushRef="#br0" timeOffset="2085.217">1 229,'42'-33,"2"2,1 2,2 1,0 3,2 2,1 2,22-5,-62 23,0 0,0 1,1 0,-1 1,1 0,-1 1,1 0,-1 0,1 1,-1 1,0 0,1 0,-1 1,0 0,-1 1,1 0,0 0,-1 1,0 0,0 1,-1 0,1 1,-1-1,-1 1,1 1,0 2,16 18,-1 2,-2 1,-1 1,-1 0,-2 2,10 26,-14-32,-2-6</inkml:trace>
</inkml:ink>
</file>

<file path=ppt/ink/ink2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6:47.69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73 1124,'-2'-1,"-1"1,1-1,0 1,0-1,-1 1,1 0,0 0,-1 0,1 0,0 0,-1 0,1 1,0-1,0 1,-1-1,1 1,0 0,0 0,0 0,0 0,0 1,0-1,0 0,1 1,-1-1,0 1,1 0,-1 0,1-1,0 1,-1 0,1 0,0 0,0 0,0 1,0-1,1 0,-1 0,1 0,-1 1,1-1,0 0,0 1,0-1,0 0,0 1,0-1,1 0,-1 0,1 1,0-1,-1 0,1 0,0 0,0 0,0 0,1 1,7 21,0-1,2 1,1-2,0 1,2-2,0 0,2 0,0-2,1 0,1-1,9 7,-17-16,0-1,0 0,1-1,1 0,-1 0,1-1,0-1,0 0,1 0,5 0,-12-3,-1-1,0 0,0-1,0 1,1-1,-1 0,0 0,0-1,1 0,-1 0,0 0,0 0,0-1,0 0,0 0,0 0,-1 0,1-1,-1 0,1 0,-1 0,0-1,0 1,-1-1,1 0,-1 0,1-1,5-11,-1 0,-1 0,0-1,-2 0,1 0,-2-1,0 1,-2-1,1 0,-2 0,-1 0,0 0,-1 0,-1 0,-1-5,-9-34,6 32</inkml:trace>
  <inkml:trace contextRef="#ctx0" brushRef="#br0" timeOffset="345.952">186 785,'13'20,"2"-1,0-1,1 0,1-2,1 1,0-2,1 0,0-2,1 0,1-1,14 6,-31-16,-1-1,1 0,-1 0,1-1,0 1,-1-1,1 0,0 0,0 0,-1 0,1-1,0 1,-1-1,1 0,-1 0,1 0,-1-1,1 1,-1-1,0 0,0 0,0 0,0 0,0 0,0-1,0 1,-1-1,1 0,-1 0,0 0,0 0,0 0,0 0,-1-1,1 1,-1-1,0 1,0-1,0 1,0-1,-1 0,1 1,-1-1,0 0,-1-3,3-15,-1-1,-1 1,-1-1,-2 1,0-1,-1 1,-1 0,-1 1,-1-1,-1 1,0 0,-2 1,-1 0,0 1,-1 0,-1 0,-1 2,-11-12,21 26,1-1,-1 1,1-1,-1 1,0 0,0 1,0-1,0 1,-1 0,1 0,-1 0,0 0,1 1,-1 0,0 0,0 0,1 1,-1-1,0 1,0 0,0 0,0 1,0 0,1 0,-1 0,0 0,0 1,1 0,-1-1,1 2,0-1,0 1,-1-1,2 1,-1 0,0 0,0 1,1-1,0 1,0 0,0 0,0 0,1 0,-1 0,1 1,0-1,0 1,0 2,-6 21,3-3</inkml:trace>
  <inkml:trace contextRef="#ctx0" brushRef="#br0" timeOffset="761.97">129 136,'68'62,"-66"-60,0-1,1 0,-1 0,0 0,1-1,0 1,-1 0,1-1,-1 0,1 1,0-1,-1 0,1 0,-1-1,1 1,0 0,-1-1,1 0,-1 0,1 1,-1-1,1-1,-1 1,0 0,0-1,1 1,-1-1,0 1,0-1,-1 0,1 0,0 0,0-1,41-63,-39 58,0 0,0 0,0 1,1 0,0 0,0 0,0 0,1 1,0 0,1 0,-1 1,1-1,0 1,1 1,-1 0,1 0,0 0,3-1,-7 5,-1-1,0 1,0 0,1 0,-1 0,0 1,0-1,0 1,0 0,1 0,-1 0,0 0,0 0,-1 1,1-1,0 1,0 0,-1 0,1 0,-1 0,1 0,-1 0,0 1,0-1,0 1,0 0,-1-1,1 1,-1 0,1 0,-1 0,0 1,29 104,-28-92,0 0,-1 1,0-1,-1 0,-1 0,-1 0,-3 11,-1-8</inkml:trace>
</inkml:ink>
</file>

<file path=ppt/ink/ink2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7:10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1,'-1'28,"0"0,-2-1,-1 1,-1-1,-1 0,-2 0,0 0,-7 10,-76 160,84-185,1-5,1 1,0-1,0 1,1 0,0 1,1-1,-1 1,2 0,-1 0,1 0,1 0,0 0,0 0,0 0,1 0,1 7,2-12,1 0,-1-1,1 1,0-1,0 0,0 0,0-1,0 1,1-1,-1 0,1 0,-1 0,1-1,0 0,0 0,0 0,-1 0,1-1,0 1,0-1,0-1,0 1,0-1,0 0,0 0,0 0,8 0,156-9,-151 4</inkml:trace>
  <inkml:trace contextRef="#ctx0" brushRef="#br0" timeOffset="244.463">1 368,'43'0,"33"-5,9-1,0 0,-6 1,-11 2,-12 0,-6 2,-7 1,-6 0,-5 0,-2 0,-2 1,-1-1,-4 0</inkml:trace>
</inkml:ink>
</file>

<file path=ppt/ink/ink2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7:11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0,'4'7,"-1"1,0-1,-1 1,1-1,-1 1,-1 0,0 0,0 0,0 0,-1 0,0 0,-1 0,0 0,0 0,-1 0,0-1,0 1,-1 0,1-1,-2 1,0 0,4-8,-129 282,128-280,0 1,-1-1,2 0,-1 0,0 1,0-1,1 0,-1 1,1-1,0 1,0-1,0 0,0 1,0-1,0 1,1-1,-1 1,1-1,0 0,0 0,0 1,0-1,0 0,0 0,0 0,1 0,-1 0,1 0,-1 0,1 0,0-1,0 1,0-1,0 1,0-1,0 0,0 0,0 0,0 0,1 0,-1 0,0-1,1 1,-1-1,1 1,227-3,-172-10,-57 12,1-1,-1 1,0-1,0 1,0-1,0 0,0 1,-1-1,1 0,0 0,0 0,0 0,-1 0,1 0,0 0,-1 0,1 0,-1 0,1 0,-1 0,0 0,1 0,-1-1,0 1,0 0,0 0,0 0,0 0,0-1,0 1,0 0,0 0,-1 0,1 0,0-1,-1 1,1 0,-1 0,1 0,-1 0,1 0,-1 0,0 0,0 0,1 0,-1 1,-1-1,-8-12</inkml:trace>
  <inkml:trace contextRef="#ctx0" brushRef="#br0" timeOffset="244.53">1 225,'33'0,"36"0,10 0,2 0,-9 0,-6 0,-10 0,-5-5,-6-1,-6 0,-5 1,-8 2</inkml:trace>
</inkml:ink>
</file>

<file path=ppt/ink/ink2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1:51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6859 605,'0'227,"0"-224,-1 0,1 0,0 0,0 0,0 1,0-1,1 0,-1 0,1 0,0 1,0-1,0 0,0 0,0-1,1 1,-1 0,1 0,0-1,0 1,0 0,0-1,0 0,1 0,-1 0,1 0,-1 0,1 0,0 0,0-1,0 1,0-1,0 0,0 0,0 0,0-1,0 1,0-1,0 1,1-1,-1 0,0 0,0-1,0 1,1 0,-1-1,6-7,0 0,-1 0,0 0,-1-1,0 0,0-1,-1 1,0-1,-1-1,0 1,-1-1,0 0,0 0,-1 0,-1 0,0-1,0 1,-1-3,2 4,-1 1,0-1,0 0,-1 1,0-1,-1 0,0 0,-1 1,0-1,0 0,-1 0,0 1,-1-1,0 1,0 0,-1 0,0 0,-1 1,0-1,0 1,-1 0,0 0,-1 1,1 0,-1 0,-1 0,1 1,-3-1,5 6,1 0,-1 0,1 1,-1 0,0 0,1 0,-1 1,0-1,1 1,-1 0,1 0,0 1,-1-1,1 1,0 0,0 0,0 1,0-1,0 1,0 0,1 0,-1 0,1 0,0 1,0-1,0 1,1 0,-1 0,1 0,0 0,0 0,0 1,1-1,-1 0,1 1,0-1,1 1,-1-1,1 1,-1 0,2-1,-1 1,0 0,2 4,0-5,1 1,0-1,0 0,1 0,-1 0,1-1,0 1,0-1,0 0,1 0,-1 0,1 0,-1-1,1 0,0 0,0 0,0-1,0 1,0-1,0 0,0-1,0 1,1-1,-1 0,0 0,0-1,0 0,1 0,-1 0,0 0,0-1,0 0,-1 0,5-2,24-11,-1-2,-1-2,-1-1,0-1,-2-1,0-1,-1-2,-2-1,14-18,-28 32,6-4,-1-2,0 0,-1 0,-2-1,1-1,-2-1,-1 1,-1-2,0 1,-2-2,0 1,-2-1,0 0,-2 0,0-1,-2 1,0-1,-30 338,25-81,10 1,13 15,8 266,-28-506,1 7,0 0,-1 0,0 0,-2 0,0 0,0 0,-1-1,-2 1,1-1,-2 0,0 0,-6 11,10-24,-1 1,0-1,0 0,1 0,-1 0,0 0,0-1,-1 1,1-1,0 0,-1 0,1 0,0 0,-1 0,1-1,-1 0,1 1,-1-1,1-1,-1 1,1 0,-1-1,1 0,0 0,-1 0,1 0,0 0,0-1,-1 1,1-1,1 0,-1 0,0 0,0 0,1-1,-1 1,1-1,0 1,-1-1,1 0,1 0,-1 0,0 0,1 0,-1-1,1 1,0-2,-12-27,3-1,0 0,3-1,0 0,2 0,2 0,1-1,2 1,1-1,2 1,1 0,2-3,0 5,2 2,1-1,2 1,1 0,1 1,1 1,2 0,0 1,19-22,-15 23</inkml:trace>
  <inkml:trace contextRef="#ctx0" brushRef="#br0" timeOffset="643.026">9059 605,'-3'-5,"0"0,0 0,-1 0,0 0,0 0,0 1,0 0,-1 0,0 0,0 0,0 1,0 0,0 0,-1 0,1 1,-1 0,0 0,0 0,1 0,-1 1,0 0,-1 1,1-1,0 1,0 0,0 1,0-1,0 1,0 0,0 1,0 0,1 0,-1 0,0 0,1 1,0 0,-1 0,1 0,0 1,1 0,-4 3,-11 8,0 1,2 1,0 0,1 1,1 1,1 0,0 1,-9 19,22-36,-1-1,0 1,1 0,0-1,0 1,0 0,0 0,0 0,0 0,1 0,-1 0,1 0,0 0,0 0,0 0,1 0,-1 1,1-1,-1 0,1-1,0 1,0 0,0 0,1 0,-1 0,1-1,-1 1,1-1,0 1,0-1,0 0,0 0,1 0,-1 0,0 0,1 0,0 0,-1-1,1 0,0 1,0-1,-1 0,1 0,0-1,0 1,0 0,0-1,0 0,2 0,16 1,0-1,0-2,-1 0,1-1,-1-1,0-1,0 0,0-2,-1 0,0-1,0-1,-1-1,1-2,50-20,143-69,-209 99,0 1,-1-1,1 1,0 0,0 0,0 0,0 0,0 0,0 0,0 1,0 0,0-1,0 1,0 0,0 1,0-1,0 0,0 1,0 0,0-1,0 1,0 1,-1-1,1 0,0 1,0-1,-1 1,1 0,-1 0,0 0,1 0,-1 0,0 0,0 1,-1-1,1 1,0-1,-1 1,1 0,-1 0,1 1,19 78,-21-76,1 1,-1 0,1-1,1 1,-1-1,1 0,0 1,0-1,1 0,0 0,0 0,0 0,1-1,0 0,0 1,0-1,1 0,0-1,0 1,0-1,0 0,1-1,4 4,12 1</inkml:trace>
  <inkml:trace contextRef="#ctx0" brushRef="#br0" timeOffset="1378.456">10527 408,'-6'30,"1"0,1 0,2 0,1 1,1-1,2 1,1-1,6 26,-8-51,0 0,1 0,0 0,0 0,0-1,1 1,-1-1,1 1,0-1,1 0,-1 0,1 0,0 0,0-1,0 0,0 1,0-2,1 1,-1 0,1-1,0 0,0 0,0 0,0-1,0 1,0-1,0 0,1-1,-1 0,0 1,0-1,1-1,-1 1,0-1,0 0,0 0,0-1,0 0,0 1,4-3,8-5,0 0,-1-1,-1-1,1 0,-2-1,0-1,9-10,18-15,60-42,-97 78,0 0,0 1,0 0,1 0,-1 1,0-1,1 1,-1 0,1 0,-1 0,0 0,1 1,-1 0,0 0,1 0,-1 1,0-1,0 1,0 0,0 0,0 0,-1 1,1-1,-1 1,1 0,-1 0,0 0,0 0,0 1,-1-1,1 1,-1 0,0 0,2 2,33 32,-33-35,0 0,-1 0,2-1,-1 0,0 0,0 0,1 0,-1-1,1 1,-1-1,1 0,-1-1,1 1,0-1,-1 0,1 0,0 0,-1-1,1 0,0 1,-1-2,1 1,-1-1,1 1,-1-1,0 0,0-1,0 1,0-1,0 1,-1-1,1-1,2-1,11-12,-1 0,0 0,-1-2,-1 0,-1-1,1-2,-1 0,-8 13,-1 1,1 0,1 0,-1 0,1 0,1 1,-1 0,1 1,1-1,1 0,7-1</inkml:trace>
  <inkml:trace contextRef="#ctx0" brushRef="#br0" timeOffset="2111.321">12079 351,'-28'4,"1"1,0 1,0 1,0 1,1 2,1 0,-1 2,2 1,0 1,0 1,1 1,1 1,1 0,0 2,2 1,-5 6,19-19,-1 2,2-1,-1 0,1 1,0 0,1 0,0 0,0 1,1-1,0 1,0 8,2-14,0-1,-1 1,2-1,-1 1,0-1,1 0,-1 1,1-1,0 0,0 1,0-1,1 0,-1 0,1 0,0 0,0 0,0 0,0 0,0-1,0 1,1-1,-1 0,1 1,0-1,0 0,0-1,0 1,0 0,0-1,0 0,0 0,1 0,-1 0,1 0,9 1,-1-1,1 0,0-1,0 0,0-1,0 0,0-1,0-1,-1 0,1-1,-1 0,0 0,0-2,-1 1,1-2,-1 1,0-2,-1 1,0-2,1 0,20-19,-1-2,-1 0,-1-2,-2-1,12-22,-23 30,-12 20,0-1,0 1,0-1,1 1,0 0,0 0,0 0,1 1,-1-1,1 1,0 0,1 1,-1-1,-3 5,0-1,-1 1,1-1,0 1,-1 0,1 0,-1 0,1 0,-1 0,1 0,-1 0,0 1,0-1,1 0,-1 1,0-1,0 1,0-1,-1 1,1-1,0 1,0 0,-1-1,1 1,-1 0,0 0,1-1,-1 1,0 0,0 0,0 0,0-1,-1 1,1 0,0 0,-1-1,1 2,0-2,-1 69,-1-60,0 1,1 0,0-1,1 1,1 0,-1-1,2 1,-1-1,2 1,-1-1,1 0,1 1,0-2,0 1,1 0,0-1,1 0,6 8,-9-14,0-1,0 1,0-1,0 0,1 0,-1 0,1 0,-1-1,1 0,0 1,-1-1,1 0,0-1,0 1,0-1,0 0,0 0,0 0,0 0,0 0,-1-1,1 0,0 0,0 0,-1 0,1-1,0 0,-1 1,1-1,-1 0,0-1,0 1,86-93,15-126,-61 115,-26 66,-10 62,-10 91,8 107,-2-206,0 0,1 0,0 0,1-1,1 1,0-1,0-1,2 1,-1-1,9 9,-14-18,1 1,0 0,1-1,-1 1,1-1,-1 0,1 0,0 0,0-1,1 1,-1-1,0 0,1-1,-1 1,1-1,-1 1,1-1,0-1,0 1,-1-1,1 1,0-1,0-1,0 1,-1-1,1 0,0 0,-1 0,1-1,-1 1,1-1,-1 0,3-2,5-6,1 0,-1-1,-1-1,0 0,-1 0,0-1,-1 0,0-1,-1 0,-1 0,0-1,-1 0,0 0,5-10,55-173,-58 179,-2 7</inkml:trace>
  <inkml:trace contextRef="#ctx0" brushRef="#br0" timeOffset="2495.185">13434 549,'15'-10,"11"-4,0 0,-2-2,0-1,-1-1,0-1,-2-1,0 0,-1-2,-1 0,-2-2,9-13,-25 35,1 0,-1 1,0-1,0 0,0 0,0 0,0 0,-1 0,1 0,-1 0,1 0,-1 0,0 0,1 0,-1 0,0 0,0 0,-1 0,1 0,0 0,-1 0,1 0,-1 0,0 0,1 0,-1 0,0 0,0 0,0 0,-1 1,1-1,0 0,-1 1,1-1,-1 1,1 0,-1-1,0 1,0 0,1 0,-1 0,0 0,0 0,0 1,0-1,0 0,0 1,0 0,0-1,0 1,0 0,-1 0,1 0,0 0,0 1,0-1,0 0,-1 1,-17 5,1 1,0 1,0 1,1 0,0 1,1 1,0 1,1 0,0 2,1-1,-8 11,10-12,1 0,0 2,1-1,0 1,1 1,1 0,0 0,1 1,1 0,0 1,2-1,0 1,0 0,2 1,0-1,1 1,0-1,2 14,0-25,1 0,0 0,0 0,1 0,0 0,0 0,0 0,1-1,0 1,0-1,0 0,0 0,1 0,0 0,0-1,0 1,1-1,-1 0,1 0,0-1,0 0,1 1,-1-2,1 1,-1-1,1 1,0-1,0-1,0 1,0-1,1 0,14 2,1-1,-1 0,1-2,-1 0,1-2,-1 0,0-2,8-2,9-5,0-1,-1-3,0-1,-1-1,24-17,-37 19,-6 2</inkml:trace>
  <inkml:trace contextRef="#ctx0" brushRef="#br0" timeOffset="-3985.914">875 408,'-60'59,"3"2,3 3,-8 16,7-9,-234 330,217-320,71-81,1 0,-1-1,1 1,-1 0,1 0,-1 0,1 0,-1 0,0-1,1 1,-1 0,1 0,-1-1,1 1,0 0,-1-1,1 1,-1-1,1 1,0 0,-1-1,1 1,0-1,-1 1,1-1,0 1,0-1,-1 1,1-1,0 0,0 1,0-1,0 1,0-1,0 1,0-1,0 0,0 1,0-1,0 1,0-1,0 1,0-1,1 1,-1-1,0 1,0-1,1 1,-1-1,0 1,1-1,-1 1,0-1,1 1,-1 0,1-1,-1 1,1 0,-1-1,1 1,-1 0,1-1,-1 1,1 0,-1 0,1 0,-1 0,1 0,0-1,158-226,42-32,94-134,-273 376,-13 46,-7-18,45 309,34 48,-69-334,1 44,-16-76,1 0,-1-1,1 1,-1 0,0-1,0 0,0 1,0-1,0 0,0-1,0 1,0 0,-1-1,1 0,0 0,0 0,0 0,0 0,-1-1,1 1,0-1,0 0,0 0,0 0,0 0,0-1,0 1,1-1,-1 1,0-1,1 0,-1 0,1-1,-1 0,-277-188,55 53,204 129</inkml:trace>
  <inkml:trace contextRef="#ctx0" brushRef="#br0" timeOffset="-3521.008">1270 1198,'235'-379,"-222"355,35-41,-47 66,0-1,0 0,0 0,0 1,0-1,0 0,0 1,0-1,0 1,-1-1,1 1,0 0,0-1,0 1,-1 0,1 0,0-1,-1 1,1 0,-1 0,1 0,-1 0,1 0,-1 0,0 0,1 0,-1 0,0 0,0 0,0 0,0 0,0 0,0 0,0 0,0 0,0 0,0 0,0 0,-1 0,1 0,0 1,-1 83,-1-70,1 0,0-1,1 1,1 0,0-1,1 1,1-1,0 1,1-1,0 0,1 0,6 11,-7-21,0 0,0 0,0-1,1 0,-1 0,1 0,0 0,0-1,0 0,0 0,0 0,0 0,1-1,-1 0,0 0,1-1,-1 1,1-1,-1 0,1-1,-1 1,0-1,1 0,-1 0,0-1,1 0,-1 0,0 0,0 0,-1-1,1 0,0 0,-1 0,0-1,0 1,0-1,0 0,0 0,-1 0,3-5,86-142,-67 102,6 8,-14 29</inkml:trace>
  <inkml:trace contextRef="#ctx0" brushRef="#br0" timeOffset="-2785.588">2286 718,'-22'26,"1"1,2 0,0 2,2 0,1 1,2 0,-9 28,21-57,1 1,0 0,0 0,-1 0,1 0,0 0,1 1,-1-1,0 0,1 0,-1 1,1-1,0 0,0 0,0 1,0-1,0 0,0 1,0-1,1 0,-1 0,1 1,0-1,0 0,0 0,0 0,0 0,0 0,0 0,1 0,-1 0,1-1,-1 1,1 0,0-1,-1 1,1-1,0 0,0 0,0 0,0 0,0 0,1 0,-1 0,0 0,2-1,10-5,-1-1,0 0,0-1,-1-1,0 0,0-1,0 0,-1 0,-1-2,0 1,0-1,-1-1,0 1,-1-2,-1 1,0-1,0 0,-1 0,0-4,3-5,1 0,-12 39,-4 104,7-117,-1 0,1 0,0 0,0 0,1-1,-1 1,1 0,0-1,0 1,0-1,0 0,1 1,-1-1,1 0,0 0,0-1,0 1,0-1,0 1,0-1,1 0,-1 0,1-1,0 1,-1-1,1 0,0 1,3-1,3 0,1 0,-1-1,1 0,-1-1,1 0,-1-1,0 0,0 0,0-1,0 0,0-1,-1 0,1-1,-1 0,0 0,5-5,126-116,-105 90,-1-2,-2-1,-1-2,-3 0,-1-2,-2-1,19-47,-31 52,-2 0,-1-1,-2 0,-1 0,-3-1,-1 0,-2 0,-3-15,2 51,1-1,-2 1,1 0,-1-1,0 1,0 0,0 0,-1 0,1 0,-1 0,0 0,-1 0,1 1,-1-1,0 1,0 0,-1 0,1 0,-1 0,0 0,0 1,0 0,-1 0,2 3,0 1,0-1,0 1,0 0,1 0,-1 0,0 1,0-1,1 1,-1-1,0 1,1 0,0 0,-1 0,1 0,0 1,0-1,0 1,1-1,-1 1,0 0,1-1,0 1,0 0,0 0,0 0,0 0,0 0,1 0,-1 0,1 2,-1-3,-8 39,1 0,2 0,2 0,1 1,2-1,3 1,1-1,1 0,3 1,1-2,3 1,1-2,6 13,-10-28,1 0,0-1,2 0,1 0,1-2,1 1,1-1,1-1,14 14,-29-32,1-1,-1 1,1 0,-1-1,1 1,0-1,0 0,-1 1,1-1,0 0,0 0,0 0,0 0,0-1,1 1,-1 0,0-1,0 0,0 1,1-1,-1 0,0 0,-1-5</inkml:trace>
  <inkml:trace contextRef="#ctx0" brushRef="#br0" timeOffset="-2621.184">2596 492,'44'5,"42"2,12-1,-1-1,-3-2,-8 0,-9-2,-7-1,-12 0,-5 0,-13 0</inkml:trace>
  <inkml:trace contextRef="#ctx0" brushRef="#br0" timeOffset="-1986.981">3951 492,'-26'12,"1"0,0 2,1 1,1 0,0 2,1 1,1 1,-11 12,22-21,0 1,0 1,1 0,0 0,1 1,1 0,0 0,1 0,-3 8,7-16,1 0,0 0,0-1,0 1,0 0,1 0,0 0,0 0,0 0,0 0,1 0,0 0,0 0,0-1,1 1,0 0,-1-1,2 1,-1-1,0 0,1 1,0-1,0 0,0-1,1 1,-1-1,1 1,0-1,3 2,0 0,0-1,0 0,1 0,0-1,0 0,0 0,0-1,0 0,1 0,-1-1,0 0,1-1,-1 0,1 0,-1 0,1-1,-1-1,1 1,-1-2,0 1,0-1,0 0,0 0,-1-1,1 0,5-5,-3 3,-1 0,1-1,-1 0,-1-1,1 0,-2 0,1-1,-1 0,0 0,0-1,-1 0,-1 0,0 0,0-1,-1 0,0 0,-1 0,0 0,0-7,-2 12,0 0,0 1,0-1,-1 0,0 0,0 0,-1 0,0 1,0-1,0 0,0 1,-1-1,0 1,0-1,-1 1,1 0,-1 0,0 0,-1 0,1 0,-1 1,-2-2,-12-6</inkml:trace>
  <inkml:trace contextRef="#ctx0" brushRef="#br0" timeOffset="-1518.879">4093 944,'240'-297,"-235"289,0 0,1 0,1 0,-1 1,1 0,0 1,1 0,0 0,0 0,0 1,0 0,1 1,0 0,0 0,0 1,8-2,-14 6,0 0,0 0,0 1,0-1,0 1,0 0,0 0,-1 0,1 0,0 0,-1 0,0 1,0 0,1-1,-2 1,1 0,0 0,0 0,-1 0,0 0,0 0,1 0,-2 1,1-1,0 0,-1 1,1-1,-1 0,0 1,0-1,-1 1,1 1,8 35,-8-38,1 0,0 0,0 0,0 0,0 0,0 0,1 0,-1 0,0 0,1-1,-1 1,1-1,0 1,0-1,-1 1,1-1,0 0,0 0,0 0,0 0,0 0,1-1,-1 1,0-1,0 1,0-1,1 0,-1 0,0 0,0 0,1 0,-1 0,0 0,0-1,0 1,1-1,-1 0,0 0,0 0,0 0,81-48,-82 48,26-21,-15 12,1 0,-1 1,1 0,1 1,0 0,0 1,0 1,1 0,2 0,-16 6,1-1,-1 0,1 1,-1 0,1-1,0 1,-1 0,1 0,0 0,-1 0,1 0,0 0,-1 0,1 1,-1-1,1 1,0-1,-1 1,1-1,-1 1,0 0,1 0,-1 0,1 0,-1 0,0 0,0 0,0 0,0 0,0 1,0-1,0 0,0 1,0-1,0 1,-1-1,1 1,-1-1,1 1,-1-1,1 1,-1 0,-6 70,4-61,1-8,0-1,1 1,-1 0,1-1,0 1,0 0,0 0,0 0,1-1,-1 1,1 0,-1 0,1-1,0 1,0-1,0 1,0-1,1 1,-1-1,1 1,-1-1,1 0,0 0,0 0,0 0,1 1,12 5</inkml:trace>
  <inkml:trace contextRef="#ctx0" brushRef="#br0" timeOffset="-1021.167">5278 464,'-15'29,"1"0,1 1,2 0,1 1,1 0,2 1,1 0,1 5,4-34,1 1,-1-1,1 0,0 1,0-1,0 1,0-1,0 0,1 1,0-1,-1 0,1 1,0-1,1 0,-1 0,1 0,-1 0,1 0,0 0,0 0,0-1,0 1,1-1,-1 1,1-1,-1 0,1 0,0 0,0-1,0 1,0 0,0-1,0 0,1 0,-1 0,0 0,0 0,1-1,-1 0,1 1,-1-1,0 0,1-1,7-2,-1 0,0-1,1 0,-1-1,-1 0,1-1,-1 0,0 0,0-1,-1 0,0-1,0 0,-1 0,0 0,0-1,-1 0,0-1,-1 1,0-1,1-2,35-49,98-109,-139 169,1 0,-1 0,0-1,1 1,-1 0,1 0,-1 0,1 0,-1 0,1 0,0 1,0-1,-1 0,1 0,0 0,0 1,0-1,0 0,0 1,0-1,0 1,0-1,0 1,0-1,0 1,0 0,0-1,0 1,1 0,-1 0,0 0,0 0,0 0,0 0,0 0,0 1,1-1,-1 0,0 0,0 1,0-1,0 1,0-1,0 1,0 0,0-1,0 1,0 0,-1-1,1 1,0 0,0 0,-1 0,1 0,0 0,-1 0,1 0,-1 0,1 0,-1 0,0 1,2 199,-5 671,1-784,-4 1,-4-1,-3 0,-5-1,-21 61,37-137,-1-1,-1 0,0-1,0 1,-1 0,0-1,0 0,-1 0,-1-1,1 0,-1 0,-1 0,1-1,-2 0,1 0,6-6,1-1,-1 1,0-1,1 0,-1 1,1-1,-1 0,0 0,1 0,-1 0,0 0,1 0,-1 0,0-1,1 1,-1-1,1 1,-1-1,1 1,-1-1,1 0,-1 0,1 0,0 0,-1 0,1 0,0 0,0 0,0-1,0 1,0 0,0-1,0 1,0 0,1-1,-1 1,0-1,1 0,-20-64,19 64,-9-60,2 0,3 0,2-1,4 1,2-1,2 1,14-59,39-113,-47 197</inkml:trace>
  <inkml:trace contextRef="#ctx0" brushRef="#br0" timeOffset="5529.169">14704 324,'0'9,"10"9,2 0</inkml:trace>
  <inkml:trace contextRef="#ctx0" brushRef="#br0" timeOffset="5679.002">14788 605,'0'0</inkml:trace>
  <inkml:trace contextRef="#ctx0" brushRef="#br0" timeOffset="21019.086">0 1536,'5'-8,"1"-1,0 1,0 0,1 0,0 1,0 0,1 0,-1 0,2 1,-1 0,1 1,0 0,0 1,0-1,1 2,-1-1,1 1,0 1,0 0,0 0,0 1,0 0,0 1,0 0,1 0,-1 1,0 1,0 0,0 0,0 1,2 1,47 6,-1-2,1-3,0-2,1-3,11-3,41 0,235-22,84-6,-19 2,-18 0,-123 13,-70 4,140 11,-144 3,1089-2,-967-28,479 28,-546-11,16-19,-168 19,0 4,0 4,41 6,5-1,527-2,-485-35,-124 18,100-14,149 1,656 30,-549-17,-37-12,-119 7,-88 9,149 9,-241 4,262-26,107 13,-235-1,156 10,-215 5,134-30,-12 31,-90 25,-15-15,-148-6,-1-1,1-1,0-2,0 0,0-2,1-2,-1 0,-1-2,4-1,27-4,0 2,1 2,0 3,48 5,3-1,228-2,-314 0</inkml:trace>
</inkml:ink>
</file>

<file path=ppt/ink/ink2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2:37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0,'0'1,"0"-1,1 0,-2 1,1-1,0 1,0-1,0 0,0 1,0-1,0 0,0 1,0-1,0 0,-1 0,1 1,0-1,0 0,0 1,-1-1,1 0,0 0,0 1,-1-1,1 0,0 0,0 0,-1 1,1-1,0 0,-1 0,1 0,0 0,-1 0,1 0,0 0,-1 1,1-1,0 0,-1 0,1 0,0-1,-1 1,1 0,0 0,-1 0,1 0,0 0,-1 0,1 0,0 0,-1-1,1 1,0 0,-1 0,1-1,0 1,0 0,-1 0,1-1,0 1,0 0,0 0,-1-1,1 1,0 0,4 30,-3-27,21 237,6 179,-10-98,-17 131,-3-204,2 2450,-30-2421,32-55,36-67,-27-146,-15-16</inkml:trace>
  <inkml:trace contextRef="#ctx0" brushRef="#br0" timeOffset="1967.756">100 2428,'226'29,"505"-30,-473-26,397 26,638 1,-1096 27,283-26,2907-1,-3168-27,211 26,-261-27,-69 16,-83 11,-3 2</inkml:trace>
  <inkml:trace contextRef="#ctx0" brushRef="#br0" timeOffset="13306.987">213 2456,'-2'-1,"1"-1,-1 1,1-1,-1 1,1-1,0 0,0 1,0-1,0 0,0 0,0 0,1 0,-1 0,0 0,1 0,0 0,-1 0,1 0,0 0,0 0,0 0,0 0,0 0,1 0,-1 0,1 0,-1 0,1 0,0 0,0 0,0 0,0 1,0-2,71-131,69-76,13-13,9 6,37-21,36-50,-175 210,-3-3,-3-2,-5-3,7-21,-50 93,1 0,0 0,1 1,0 0,1 1,0 0,1 0,1 1,-1 1,2 0,2-1,150-86,-142 88,1 2,0 0,0 2,0 1,0 0,2 2,172-25,85 28,-114 24,0 5,-114-18,0 2,-1 3,-1 2,0 3,11 8,165 116,-4 42,8 26,-39-21,-106-98,43 46,126 152,-153-176,235 332,-45-54,-99-169,4-40,-83-73,40 39,-56-50,2-6,-68-61,1-2,1-2,2-1,1-2,14 7,254 132,-175-97,-70-35,1-3,2-3,8 0,-30-14,1-1,0-2,0-3,1-1,18 0,107 19,-19-43,-132 11,144-52,-117 31,-2-2,0-2,-2-2,-1-2,19-21,37-33,41-50,-4-27,43-93,-86 118,93-154,-137 214,-30 50,0 1,2 0,2 2,0 0,19-18,-15 21,-2-2,0 0,-1-2,-2 0,-1-2,5-11,144-222,-158 245,-1 4</inkml:trace>
  <inkml:trace contextRef="#ctx0" brushRef="#br0" timeOffset="14469.645">8171 2399,'170'-27,"282"26,-225-28,-85 18,-75 2,1 2,0 3,0 3,20 4,32-1,247-2,-300-6,-55 6</inkml:trace>
</inkml:ink>
</file>

<file path=ppt/ink/ink2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2:57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1,'1'0,"-1"1,1-1,0 1,0-1,0 1,0-1,0 1,-1 0,1 0,0-1,-1 1,1 0,0 0,-1 0,1 0,-1 0,1-1,-1 1,0 0,1 0,-1 0,0 0,0 0,0 0,0 0,0 1,0-1,0 0,0 0,0 0,0 0,0 0,-1 0,1 0,0 0,-1 0,1-1,-1 1,1 0,-1 0,1 0,-1 0,0 0,1-1,-1 1,0 0,0 0,-1 13,-13 128,11-116,2-1,0 1,2 0,1 0,1-1,4 19,3 49,46 353,-23-49,-33 1090,29-1227,-17-34,-1-158,-3 1,-3 0,-3 0,-4 19,1 29,2 362,28-281,1-30,-30-167,1-1,0 0,-1 1,1-1,0 0,0 1,-1-1,1 1,0-1,0 1,0-1,0 0,-1 1,1-1,0 1,0-1,0 1,0-1,0 1,0-1,0 1,0-1,0 0,1 1,-1-1,0 1,0-1,0 1,0-1,1 1,-1-1,0 0,0 1,1-1,-1 0,0 1,1-1,-1 0,0 1,1-1,-1 0,1 0,-1 1,0-1,1 0,-1 0,1 0,-1 0,1 1,-1-1,0 0,1 0,-1 0,1 0,-1 0,1 0,-1 0,1 0,-1 0,1-1,-1 1,1 0,-1 0,0 0,1-1,5-9</inkml:trace>
  <inkml:trace contextRef="#ctx0" brushRef="#br0" timeOffset="2102.267">254 2400,'-10'-5,"0"1,18 4,214 10,-148-11,462 0,-159-25,-210 25,139 18,-82-5,131-11,-147-3,1569 2,-1322-27,-104 14,9-5,67 18,-188 1,151 27,-9 1,44-29,-97-29,461 30,-789-1</inkml:trace>
  <inkml:trace contextRef="#ctx0" brushRef="#br0" timeOffset="27562.509">0 537,'7'-4,"1"0,-1 0,1 1,0 0,0 1,0-1,0 1,0 1,0 0,1 0,-1 0,0 1,1 0,2 1,4-1,452-57,-166 59,-268 3,-1 2,1 2,-1 0,-1 2,1 2,27 15,54 21,3-1,-2 6,-3 4,1 7,108 76,-72-40,182 210,-228-162,-64-84,1 2,-4 2,-3 2,-3 1,3 20,-3-23,3-1,3-2,32 45,-51-86,113 177,6 21,14 69,-48-146,38 4,140 71,-262-207,134 83,19-14,115 63,-44-44,-219-96,0 0,1-2,0 0,0-2,-1 0,1-2,0 0,20-4,26 2,112-15,-155 11,0-1,0-1,0-1,-1-1,-1-1,0-1,0-1,-1-2,-1 0,0-1,-1-2,-1 0,161-185,-20 22,58-125,-141 209,69-75,-47 7,-82 137,1 2,0 0,2 1,2 0,0 2,1 1,6-3,3-6,-1-2,-1-1,-2-1,-2-1,-1-2,-2-1,15-31,-26 47,91-154,-21 55,-41 63,-3-2,-2-1,8-23,-13 3,-24 58,2 0,0 0,1 1,1 0,2 1,10-13,72-101,126-128,-59 117,13-10,-136 114,-29 30,1 0,0 0,1 1,0 1,1 0,0 1,0 0,1 1,7-2,106-25,17 8,-128 26,0-1,0 0,-1-2,1 0,-1 0,0-2,0 0,-1-1,1-1,8-3,-19 9,0 1,0-1,0 1,1 0,-1 0,1 1,-1-1,1 1,-1 1,1-1,0 1,-1 0,1 0,0 0,-1 1,1 0,0 0,-1 1,1-1,-1 1,0 0,0 1,1-1,-2 1,1 0,4 4,8 8,1 0,1 0,0-2,1-1,0 0,7 2,-3-4</inkml:trace>
</inkml:ink>
</file>

<file path=ppt/ink/ink2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3:5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0,'-28'34,"-11"20,3 6,6-7</inkml:trace>
  <inkml:trace contextRef="#ctx0" brushRef="#br0" timeOffset="245.884">358 57,'-33'38,"-16"18,0 4,8-9</inkml:trace>
</inkml:ink>
</file>

<file path=ppt/ink/ink2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3:44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131 622,'30'2,"1"-1,0-1,-1-2,1-1,-1-1,0-2,0-1,0-1,25-11,-34 7,-1 0,-1-2,0 0,0-1,-2 0,0-2,-1 0,0-1,-2 0,0-2,-1 1,-1-2,2-5,4-1,-12 18,0 0,-1-1,0 1,0-1,-1 0,0-1,-1 1,0-1,-1 1,0-1,0 0,-2 0,1 0,-1 1,-1-1,0 0,0 0,-1 0,0 0,-1 1,0 0,-1-1,0 1,-1 0,0 1,-1-2,3 8,0 0,0 0,0 1,-1-1,1 1,-1 0,0 0,1 0,-1 0,0 1,0-1,0 1,0 0,0 0,0 1,-1-1,1 1,0 0,0 0,0 0,0 1,-1-1,1 1,0 0,0 0,0 1,0-1,0 1,-1 1,-5 1,1 1,0 1,0-1,0 1,1 1,0 0,1 0,-1 0,1 1,0 0,-1 4,-9 22,3 0,0 1,2 0,2 1,1 1,2-1,2 1,1 0,2 1,1-1,4 28,-3-47,3 44,-3 0,-2 1,-3-1,-3-1,-2 0,-3 0,-3-1,-2 0,-24 50,36-98,-2 6,0-1,-1 1,0-2,-1 1,-2-1,1-1,-2 0,0 0,0-2,-1 1,-1-2,-1 0,1-1,-2 0,-9 4,23-15,1 0,-1 0,0 0,1 0,-1 0,0-1,1 1,-1-1,1 0,-1 0,1 0,-1 0,1 0,0 0,-1-1,1 1,0-1,0 1,0-1,0 0,0 0,1 0,-1 0,0 0,1 0,0-1,-1 1,1 0,0-1,0 1,0-1,1 1,-1-1,1 1,-1-1,1 0,0 1,0-1,0 0,0 1,0-1,1 0,-1 1,1-1,0 1,0-1,0 1,0-1,0 1,1-2,6-17,0 1,2 0,0 1,1 0,2 0,-1 1,2 1,0 0,1 1,1 0,0 2,2 0,-1 0,1 2,1 0,2 1,-13 5,0 1,0 0,1 1,0 0,0 0,0 1,0 0,0 0,1 1,-1 0,1 1,0 0,-1 1,1 0,0 0,-1 1,1 1,-1-1,1 1,-1 1,1 0,-1 0,0 1,-1 0,1 0,-1 1,0 1,1 0,35 42,-36-36,0-1,1 0,1-1,0 1,0-2,1 0,0 0,0-1,1 0,0-1,1 0,0-1,0 0,0-1,1-1,-1 0,3-1,-2-1,-1-1,1-1,0 0,0-1,0-1,0 0,-1 0,1-2,-1 0,1 0,-1-1,-1-1,1 0,-1 0,0-2,0 1,-1-2,0 1,3-5,-3 5,0-1,-1 0,0-1,-1 1,0-2,0 1,-1-1,0-1,-1 0,-1 0,0 0,0 0,-2-1,1 0,-1 0,-1 0,-1-1,0 1,0-1,-1-8,-1 19,-1 1,1-1,-1 1,1-1,-1 1,0 0,0-1,0 1,-1 0,1 0,0-1,-1 1,1 0,-1 1,0-1,0 0,1 0,-1 1,0-1,-1 1,1-1,0 1,0 0,-1 0,1 0,0 0,-1 1,1-1,-1 0,1 1,-1 0,1 0,-1-1,1 2,-1-1,1 0,-1 0,0 1,-5 1,1 0,0 0,-1 0,1 1,0 1,0-1,1 1,-1 0,1 1,0-1,0 1,-2 3,-2 2,0 1,1 1,1-1,0 2,0-1,1 1,1 0,0 0,1 1,0-1,1 1,1 1,0-1,1 0,1 1,0-1,1 1,0 6,1-15,0 0,0 0,1 0,-1 0,1 0,1-1,-1 1,1-1,0 1,0-1,0 0,1 0,0 0,0-1,0 1,0-1,1 0,0 0,0 0,0-1,0 0,0 0,1 0,0-1,-1 1,1-1,0-1,0 1,4 0,7 1,0-1,0 0,0-1,0-1,0 0,0-2,0 0,0 0,0-2,3-1,25-11,-1-2,-1-2,-1-1,0-3,-2-1,-1-2,-1-2,-1-1,-2-2,24-28,-29 26,-2 0,-1-3,-2 0,-1-1,-2-1,-2-2,-2 0,5-16,-16 35,0 0,-1-1,-1 0,-1 0,-2-1,0 1,-1-1,-1 1,-2-1,0 1,-2 0,0-1,4 20,-1 0,0 0,1 0,-1 1,-1-1,1 0,-1 0,1 1,-1-1,0 1,0-1,-1 1,1 0,-1 0,1 0,-1 0,0 0,0 1,-1-1,1 1,0 0,-1 0,1 0,-1 0,0 1,1-1,-1 1,0 0,0 0,0 1,0-1,0 1,0 0,0 0,0 0,0 0,0 1,0-1,0 1,0 0,0 1,1-1,-1 0,0 1,1 0,-1 0,1 0,0 1,-1-1,-2 3,-9 18,0 0,1 0,2 2,0-1,2 2,1-1,0 1,2 1,1-1,2 1,-2 23,3-32,-7 38,3 1,3 0,1 0,4 0,2 0,7 39,-6-65,-3-19,0-1,0 0,1 0,1 0,0 0,0-1,1 1,0-1,1 0,0 0,6 9,5-20,-11-10</inkml:trace>
  <inkml:trace contextRef="#ctx0" brushRef="#br0" timeOffset="237.398">1288 679,'43'0,"43"0,17 0,0-5,-3-2,-9-4,-10 0,-9 1,-3-2,-3 1,-4-2,-2 0,-7 4,-8 2,-11 3</inkml:trace>
  <inkml:trace contextRef="#ctx0" brushRef="#br0" timeOffset="2571.484">3263 819,'-12'-2,"0"0,0 1,-1 1,1 0,0 0,-1 1,1 0,0 1,0 1,0 0,0 1,0 0,1 1,0 0,0 0,0 1,0 1,1 0,0 0,-3 5,11-11,1 0,0 0,0 0,0 0,0 1,0-1,0 0,0 1,0-1,1 1,-1-1,1 0,-1 1,1 0,-1-1,1 1,0-1,0 1,-1-1,1 1,0 0,1-1,-1 1,0-1,0 1,1 0,-1-1,1 1,-1-1,1 1,0-1,-1 0,1 1,0-1,0 0,0 1,0-1,0 0,0 0,1 0,-1 0,0 0,1 0,-1 0,0 0,1-1,-1 1,1 0,-1-1,1 1,-1-1,1 0,0 0,-1 1,1-1,-1 0,2 0,22 10,-16-8,0 1,0 0,-1 1,1 0,-1 0,0 1,-1 0,1 0,-1 0,0 1,0 1,0-1,-1 1,0 0,-1 0,4 6,-8-10,0 0,-1 0,1-1,-1 1,0 0,1 0,-1 0,-1 0,1 0,0 0,-1 0,1-1,-1 1,0 0,0 0,0-1,0 1,-1 0,1-1,-1 1,1-1,-1 0,0 1,0-1,0 0,0 0,0 0,-1-1,1 1,-1 0,-83 44,76-42,-14 7,0-1,0-1,-1-2,0 0,0-1,-3-1,4-6,6-4</inkml:trace>
  <inkml:trace contextRef="#ctx0" brushRef="#br0" timeOffset="22178.062">441 2061,'-2'-2,"0"0,0 0,0 1,0-1,0 0,0 1,-1 0,1-1,0 1,-1 0,1 0,-1 1,1-1,-1 0,0 1,1-1,-1 1,0 0,1 0,-1 0,-11 2,1 0,0 1,0 1,0 0,0 1,1 0,-1 1,1 0,1 1,-1 0,1 1,0 0,1 1,0 0,-6 7,15-14,-30 26,2 2,1 0,1 2,1 2,-5 11,29-42,0-1,0 1,0 0,0 0,0 0,1 1,-1-1,1 0,0 1,0-1,0 0,1 1,-1-1,1 1,0-1,0 1,0 0,0-1,1 1,-1-1,1 1,0-1,0 0,0 1,0-1,1 0,-1 0,1 0,0 0,0 0,0 0,0 0,1-1,-1 1,1-1,0 1,-1-1,1 0,0 0,0 0,0-1,1 1,-1-1,0 0,0 1,1-2,1 2,12-2,-1 0,1 0,-1-2,1 0,-1-1,0 0,0-1,0-1,0-1,-1 0,0-1,0-1,-1 0,12-9,-24 16,29-19,0-1,-2-1,0-2,-2-1,-1-1,-1-1,-1-1,-1-1,-2-1,-1-1,-1-1,2-8,-12 24,-1 0,-1 0,0-1,-1 0,0 0,-2-1,0 1,-1-1,-1 0,0 0,-1 0,-1 0,-1 0,-1 0,0 0,-2 1,1-1,-2 1,-1-1,0 1,-1 1,-1-1,0 2,-11-16,14 26,-1 1,1-1,-1 1,-1 0,1 0,0 1,-1 0,0 0,0 1,0 0,0 0,0 0,0 1,0 0,-1 0,1 1,0 0,-1 0,1 1,0 0,0 0,-1 1,1 0,0 0,1 1,-1-1,0 1,1 1,-1 0,1 0,0 0,0 0,1 1,0 0,-1 0,1 0,1 1,-1 0,-2 6,-4 0,1 0,1 1,0 1,1 0,0 0,1 0,0 1,2 0,0 0,0 1,2 0,0-1,0 1,2 0,0 1,0-1,2 0,0 0,1 0,1 0,3 12,1-8,1-2,0 1,2-1,0 0,1-1,0 0,2-1,0 0,1-1,0 0,1-1,1-1,0-1,1 0,0-1,1 0,0-2,0 0,20 6,-14-8</inkml:trace>
  <inkml:trace contextRef="#ctx0" brushRef="#br0" timeOffset="22504.576">780 2231,'25'2,"0"-1,0-2,0 0,0-1,0-2,0 0,-1-2,0 0,0-2,-1-1,0 0,20-12,-39 18,1 0,0 0,-1 0,1 0,-1-1,0 0,0 0,-1 0,1 0,-1 0,0-1,0 1,0-1,-1 0,1 0,-1 0,-1 0,1-1,-1 1,0 0,0-1,0 1,-1-1,1 1,-1-1,-1 1,1-1,-1 1,0 0,0-1,-1 1,1 0,-1 0,-1 0,1 0,0 0,-1 0,0 0,0 1,-1 0,1-1,-4-2,1 3,0 0,0 0,0 1,0 0,-1 0,0 0,1 1,-1 0,0 0,0 1,0 0,0 0,0 0,0 1,0 0,0 1,0 0,0 0,0 0,0 1,1 0,-1 0,0 0,1 1,-1 0,1 1,0-1,0 1,1 0,-1 1,1-1,0 1,0 0,0 1,1-1,-1 1,1 0,1 0,-1 0,1 0,0 0,1 1,-2 3,1-2,-1-1,1 1,0 0,1 0,0 0,0 0,1 1,0-1,0 0,1 1,0-1,0 0,1 1,0-1,1 0,0 0,0 0,1 0,0 0,0 0,1 0,0-1,0 0,0 0,1 0,0 0,1-1,48 40,-29-28</inkml:trace>
  <inkml:trace contextRef="#ctx0" brushRef="#br0" timeOffset="22944.394">1231 2344,'195'-288,"-195"287,0 0,0 0,0-1,0 1,1 0,-1 0,0 0,1 0,-1 0,0 0,1 0,-1 0,1 0,0 0,-1 1,1-1,0 0,-1 0,1 0,0 1,0-1,0 0,0 1,0-1,0 1,-1-1,1 1,0-1,1 1,-1 0,0 0,0-1,0 1,0 0,0 0,0 0,0 0,0 0,0 0,0 0,0 1,0-1,0 0,0 1,0-1,0 0,0 1,0-1,0 1,0 0,0-1,0 1,0 0,-1-1,1 1,0 0,0 0,-1 0,1 0,-1-1,1 1,-1 0,1 0,-1 0,1 0,-1 0,0 1,0-1,1 0,10 48,-11-43,1 0,0 0,0 0,0 0,0 0,1 0,0-1,0 1,1-1,0 1,-1-1,2 0,-1 0,1 0,0 0,0-1,0 0,0 1,1-1,0-1,-1 1,1-1,1 0,4 3,-6-5,0 0,0 0,0 0,0 0,0-1,0 1,0-1,0 0,0 0,0-1,0 1,0-1,0 0,0 0,0 0,0 0,-1-1,1 1,0-1,-1 0,1 0,-1-1,0 1,0-1,0 0,0 1,0-1,1-2,60-102,-56 92,25-73,-26 71</inkml:trace>
  <inkml:trace contextRef="#ctx0" brushRef="#br0" timeOffset="23245.491">2106 1864,'-17'26,"0"1,2 1,1 0,2 1,0 0,2 1,2 1,-2 10,9-38,1 0,-1 0,1-1,0 1,0 0,0 0,0 0,0 0,1-1,-1 1,1 0,0 0,0-1,0 1,0 0,0-1,0 1,1-1,-1 0,1 1,0-1,0 0,0 0,0 0,0 0,0 0,0-1,1 1,-1 0,0-1,1 0,0 0,-1 0,1 0,0 0,-1 0,1-1,0 1,0-1,0 0,-1 0,1 0,0 0,0 0,0-1,-1 1,1-1,5 0,0-1,0 0,-1 0,1-1,-1 0,0 0,0-1,0 0,0 0,-1-1,0 0,0 0,0 0,0-1,-1 1,0-1,0-1,0 1,-1-1,0 0,0 0,0-1,-2 3,1 0,-1-1,0 1,-1 0,1-1,-1 1,0-1,0 0,-1 1,1-1,-1 0,0 1,-1-1,0 0,0 1,0-1,0 1,-1-1,0 1,0 0,-1-1,1 1,-1 0,0 1,0-1,-1 0,1 1,-1 0,0 0,-1 0,1 0,-39-16,21 16</inkml:trace>
  <inkml:trace contextRef="#ctx0" brushRef="#br0" timeOffset="23529.608">2643 1497,'-5'43,"-1"33,0 14,1-4,1-11,7-10,2-10,1-10,-2-8,0-6,-1-2,-7-2,-1-1,-1 0,-4-5,-5-5,0-6</inkml:trace>
  <inkml:trace contextRef="#ctx0" brushRef="#br0" timeOffset="23973.495">2416 1836,'53'25,"1"-2,1-2,0-2,2-4,7 1,-35-9,7 0,1-2,0-1,-1-2,1-2,13-2,1 1,-44 2,-1-1,1 0,-1 0,0-1,1 0,-1 0,0 0,0-1,1 0,-1 0,-1-1,1 1,0-1,0 0,-1-1,0 0,0 1,0-2,0 1,-1 0,1-1,-1 0,0 0,0 0,-1-1,0 1,0-1,0 0,-1 0,0 0,1-4,-3 8,0-1,0 0,0 1,-1-1,1 1,-1-1,0 1,0-1,0 1,0-1,0 1,-1 0,1 0,-1 0,1-1,-1 1,0 1,0-1,1 0,-1 0,-1 1,1-1,0 1,0 0,-1-1,1 1,0 0,-1 0,1 1,-1-1,0 0,1 1,-1 0,1-1,-2 1,-92 12,86-8,0 0,1 1,-1 0,1 1,0 0,0 0,1 1,0 0,0 1,1 0,0 0,0 1,1-1,0 1,0 1,1-1,0 1,-1 6,2-7,0-1,1 1,0 0,0 0,1 1,1-1,-1 0,2 1,-1-1,1 1,1-1,-1 1,2-1,-1 0,1 1,1-1,0 0,0 0,0 0,1-1,1 1,-1-1,1 0,1 0,0-1,0 0,0 0,1 0,0-1,0 1,6 1,0 0,0 0,1-2,-1 0,1 0,1-1,-1-1,1 0,0-1,-1-1,1 0,0-1,1-1,-1 0,7-2,10 2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1:4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1 106,'24'65,"-24"-60,-20 187,26-187,-1-1,1 0,0 0,0-1,1 1,-1-2,1 1,-1-1,1 1,0-2,0 1,0-1,0 0,0-1,0 1,0-2,0 1,0-1,0 0,0 0,0-1,6-2,-7 4,88-35,-79 21</inkml:trace>
  <inkml:trace contextRef="#ctx0" brushRef="#br0" timeOffset="349.962">437 9,'-1'-1,"1"0,-1 1,0-1,1 0,-1 1,0-1,1 1,-1-1,0 1,0 0,0-1,1 1,-1 0,0-1,0 1,0 0,0 0,0 0,1 0,-1 0,0 0,0 0,0 0,0 0,0 0,0 0,1 0,-1 1,0-1,0 0,0 1,0-1,1 1,-1-1,0 1,1-1,-1 1,0-1,1 1,-1 0,0-1,1 1,-1 0,1 0,-1-1,1 1,0 0,-1 0,1 0,0 0,0-1,-1 1,1 1,-23 152,-78 434,72-426,26-152</inkml:trace>
</inkml:ink>
</file>

<file path=ppt/ink/ink2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3:53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5223 227,'0'4,"4"8,8 0,0 4,4 3,-1 4,1-2,3 0,-1 1,1-3,-4-5</inkml:trace>
  <inkml:trace contextRef="#ctx0" brushRef="#br0" timeOffset="254.177">5504 114,'0'33,"0"21,5 2,2-5,4-11,0-11</inkml:trace>
  <inkml:trace contextRef="#ctx0" brushRef="#br0" timeOffset="999.754">5815 395,'-217'375,"324"-531,19-37,-102 163,-23 30,-1 0,1-1,-1 1,1 0,-1 0,1 0,-1 0,1 0,0 0,-1 0,1 0,-1 0,1 0,-1 1,1-1,-1 0,1 0,-1 0,1 1,-1-1,1 0,-1 0,1 1,-1-1,1 0,-1 1,1-1,-1 1,0-1,1 1,-1-1,0 1,0-1,1 1,-1-1,0 1,0-1,0 1,1-1,-1 1,0-1,0 1,0-1,0 1,0 0,0-1,0 1,0-1,0 1,-1-1,1 1,0-1,0 1,0-1,-1 1,1-1,0 1,0-1,-1 1,1-1,0 1,-1-1,1 0,-1 1,5 149,-4-139,2-1,-1 0,1 1,1-1,0 0,0 0,1 0,1-1,-1 1,2-1,-1 0,1-1,0 1,1-1,3 3,-8-10,0 0,1 0,-1 0,0-1,1 1,-1-1,1 1,-1-1,1 0,-1 0,1 0,-1 0,1 0,-1 0,1-1,-1 1,1-1,-1 0,0 0,1 0,-1 0,0 0,0 0,0-1,0 1,0-1,0 1,0-1,0 0,0 0,-1 0,1 0,0-1,47-71,-38 52,-1 0,-2-1,0 0,-1-1,-1 0,-1 0,-2 0,0 0,-1-22,-2 21</inkml:trace>
  <inkml:trace contextRef="#ctx0" brushRef="#br0" timeOffset="-5905.086">29 621,'-5'12,"0"-1,1 1,0 0,1 0,1 0,0 0,0 0,1 1,1-1,0 1,0-1,2 0,-1 1,2-1,-1 0,2 0,2 7,-4-16,0 0,0-1,0 1,0-1,1 1,-1-1,1 0,0 0,0 0,-1 0,1-1,0 1,1-1,-1 1,0-1,0 0,0-1,1 1,-1 0,0-1,1 0,-1 0,1 0,-1 0,0 0,1-1,-1 1,0-1,1 0,-1 0,0 0,0 0,2-2,95-62,-81 45,-1 0,-2-1,0-1,-1-1,-1 0,2-6,-2 5</inkml:trace>
  <inkml:trace contextRef="#ctx0" brushRef="#br0" timeOffset="-5272.33">566 1,'-114'615,"87"-406,27-208,0 0,0 0,0-1,0 1,0 0,0 0,0 0,0-1,0 1,1 0,-1 0,0-1,1 1,-1 0,0-1,1 1,-1 0,1-1,-1 1,1 0,-1-1,1 1,0-1,-1 1,1-1,0 0,-1 1,1-1,0 0,-1 1,1-1,0 0,0 0,-1 1,1-1,0 0,0 0,0 0,-1 0,1 0,0 0,0 0,-1-1,1 1,0 0,0 0,0 0,-1-1,1 1,0 0,-1-1,1 1,44-27,-37 21,79-54,-46 29,1 3,1 1,2 2,2 2,-44 20,0 2,0-1,0 0,0 1,0-1,0 1,0 0,1 0,-1 0,1 0,-1 1,0 0,1-1,-1 1,1 0,-1 1,1-1,-1 1,0-1,1 1,-1 0,0 0,1 1,-1-1,0 0,0 1,0 0,0 0,0 0,-1 0,1 0,-1 1,1-1,-1 1,0 0,0 0,0-1,0 1,1 3,-1 2,0 0,-1 0,0 0,0 0,-1 0,0 0,0 0,-1 0,0 0,0 1,-1-2,0 1,0 0,-1 0,0-1,0 1,-1-1,0 0,0 0,-1 0,0-1,0 0,-1 0,-2 2,-7 8,-1-1,-1-1,0-1,-1-1,0 0,-1-1,-1-1,-12 5,13-7,16-5,-1-1,1 0,-1 0,1 0,-1-1,0 1,0-1,0 0,0 0,0 0,0-1,0 1,0-1,-1 0,1 0,0 0,0-1,0 1,0-1,0 0,0-1,0 1,0 0,1-1,-1 0,-8-9</inkml:trace>
  <inkml:trace contextRef="#ctx0" brushRef="#br0" timeOffset="-4654.09">1553 452,'-37'7,"0"1,1 2,0 2,1 1,0 2,-21 12,51-26,1 1,0-1,-1 1,1-1,0 1,0 1,0-1,1 0,-1 1,0 0,1 0,0 0,-1 0,1 0,0 1,1 0,-1-1,1 1,0 0,0 0,0 0,0 0,0 1,1-1,0 0,0 1,0-1,1 1,-1-1,1 1,0-1,1 1,-1 0,1-1,0 0,0 1,0-1,0 1,1-1,0 0,0 2,4 1,-1 0,1-1,0 1,0-1,0-1,1 1,0-1,0 0,1-1,-1 0,1 0,0 0,0-1,0 0,1-1,-1 0,1 0,-1-1,1 0,0 0,-1-1,2 0,52 3,-61-3,0 1,1-1,-1 1,0 0,0-1,1 1,-1 0,0 0,0 0,0 0,0 0,0 0,0 0,0 0,-1 0,1 1,0-1,0 0,-1 1,1-1,-1 0,1 1,-1-1,0 0,0 1,1-1,-1 1,0-1,0 1,0-1,-1 0,1 1,0-1,0 1,-1-1,1 0,-1 1,1-1,-1 0,0 1,0 0,-6 9,0-1,0 0,-1 0,-1-1,0 0,0 0,-1-1,0 0,0-1,0 0,-1-1,0 0,-1 0,1-1,-8 1,4 0,1 0,-1-1,-1-1,1-1,0 0,-1-1,0-1,1 0,-1-1,-4-1,-20-15,28 3</inkml:trace>
  <inkml:trace contextRef="#ctx0" brushRef="#br0" timeOffset="-4033.281">2033 481,'-11'-2,"-1"0,1 2,-1-1,1 1,-1 1,1 0,-1 1,1 0,-1 1,1 0,0 0,0 2,1-1,-1 1,1 1,0 0,-6 5,7-4,0 0,1 1,0 0,1 1,-1-1,2 1,-1 1,1 0,1 0,0 0,0 0,1 1,0-1,1 1,0 0,1 0,0 1,0-1,2 0,-1 1,1-1,1 2,1-8,-1 0,1 0,0 0,0 0,1-1,0 1,-1-1,1 0,1 0,-1 0,1 0,-1-1,1 1,0-1,1 0,-1 0,0 0,1-1,-1 1,1-1,0 0,0-1,0 1,0-1,0 0,0 0,1 0,7 1,1-1,0 0,-1-1,1 0,0-1,-1 0,1-1,-1-1,13-3,58-32,-59 24</inkml:trace>
  <inkml:trace contextRef="#ctx0" brushRef="#br0" timeOffset="-3671.824">2287 762,'0'10,"12"45,18-88,35-87,-52 92,1 0,1 1,1 1,2 1,16-19,-33 41,1 1,0-1,-1 1,1-1,0 1,1 0,-1 0,0-1,1 2,-1-1,1 0,-1 0,1 1,0-1,0 1,-1 0,1 0,0 0,0 0,0 1,0-1,0 1,1 0,-1 0,0 0,0 0,0 0,0 1,0-1,0 1,0 0,0 0,0 0,0 0,-1 1,1-1,0 1,-1-1,1 1,-1 0,1 0,-1 0,1 2,4 17,-4 1</inkml:trace>
  <inkml:trace contextRef="#ctx0" brushRef="#br0" timeOffset="-3464.63">2937 706,'0'19,"0"6</inkml:trace>
  <inkml:trace contextRef="#ctx0" brushRef="#br0" timeOffset="-3299.324">2880 227,'0'0</inkml:trace>
  <inkml:trace contextRef="#ctx0" brushRef="#br0" timeOffset="-2863.552">3275 537,'1'79,"1"-34,-2 1,-2 0,-1-1,-3 1,-8 28,12-68,1 1,-1-1,-1 1,0-1,1 0,-2 0,1 0,-1-1,0 1,0-1,0 0,-1 0,0 0,0 0,0-1,-1 0,1 0,-1-1,0 1,0-1,0 0,0-1,-1 0,1 0,-3 0,7-1,1-1,0 1,-1-1,1 1,0-1,-1 0,1 0,0 0,-1 0,1 0,-1 0,1 0,0 0,-1-1,1 1,0 0,-1-1,1 1,0-1,0 0,-1 1,1-1,0 0,0 0,0 0,0 0,0 0,0 0,0 0,0 0,0 0,1 0,-1 0,0 0,1-1,-1 1,1 0,-1-1,1 1,0 0,-1-1,1 1,0 0,0-1,0 1,0-1,0 1,0 0,1-1,21-68,-2 39,1 1,2 1,1 1,1 0,1 2,2 1,0 2,2 0,0 2,2 1,0 2,1 1,14-4,-27 11,0 1,1 0,0 2,0 1,1 0,0 1,0 2,0 0,0 2,0 0,21 2,-40 0,1-1,-1 1,1 0,-1 1,1-1,-1 0,0 1,0 0,0 0,0 0,0 0,0 0,0 0,-1 1,1 0,-1-1,1 1,-1 0,0 0,0 0,-1 0,1 1,-1-1,1 0,-1 1,0-1,0 1,-1-1,1 1,-1 0,0-1,0 1,0 0,0-1,0 1,-1-1,0 1,1-1,-2 1,1-1,0 1,-1-1,1 0,-1 0,0 0,0 1,0-2,0 1,-1 0,1 0,-1-1,0 0,0 1,-12 9,0-1,0-1,-1-1,-1 0,0 0,0-2,0 0,-1-2,-2 1,9-2,-11 2,0-1,0 0,-1-2,0-1,0 0,-20-2,18-1</inkml:trace>
  <inkml:trace contextRef="#ctx0" brushRef="#br0" timeOffset="-2638.041">4235 198,'0'38,"0"28,0 11,0-2,0-9,0-11,0-10,0-8,0-5,0-4,0-1,-5-6,-1-6</inkml:trace>
  <inkml:trace contextRef="#ctx0" brushRef="#br0" timeOffset="-2449.189">3925 424,'33'-10,"36"-2,15-1,-2 4,-5 2,-6 2,-6 8,-8 2,-6 6,-5 1,-7-2,-9-2</inkml:trace>
  <inkml:trace contextRef="#ctx0" brushRef="#br0" timeOffset="17520.052">86 1468,'19'20,"16"15,7 7,1-4,-2-4,-3-7,-8-3,-4-7,-8-5</inkml:trace>
  <inkml:trace contextRef="#ctx0" brushRef="#br0" timeOffset="17774.085">453 1412,'9'33,"9"22,1 5,1-7,-1-8,-1-12,3-6,2-8,-3-3,0-3,-3-5</inkml:trace>
  <inkml:trace contextRef="#ctx0" brushRef="#br0" timeOffset="18437.443">848 1835,'-209'340,"187"-326,37-54,161-197,-44 78,-132 158,0 0,1 0,-1 0,1 0,-1 0,1 1,0-1,-1 0,1 0,0 0,0 1,-1-1,1 0,0 1,0-1,0 1,0-1,0 1,0-1,0 1,0 0,0-1,0 1,0 0,0 0,0 0,0-1,0 1,0 0,0 1,0-1,0 0,0 0,0 0,0 1,0-1,0 0,0 1,0-1,0 1,0-1,0 1,0 0,-1-1,1 1,0 0,0-1,-1 1,1 0,0 0,-1 0,1 0,-1 0,1 0,-1 0,0 0,1 0,-17 114,14-97,-1-9,1 0,-1 0,2 1,-1-1,2 0,-1 1,1-1,0 1,1-1,0 1,1-1,0 0,0 1,1-1,0 0,1-1,0 1,0 0,1-1,0 0,0 0,3 2,-5-8,0-1,0 1,0-1,0 0,0 0,0-1,0 1,1-1,-1 1,0-1,0 0,0 0,0 0,1-1,-1 1,0-1,0 0,0 1,0-1,0-1,0 1,0 0,0-1,-1 0,1 1,0-1,1-2,64-62,-53 45,-1-1,0-1,-2 0,-1 0,-1-1,-1 0,2-12,6-12,-7 21,-2 2</inkml:trace>
  <inkml:trace contextRef="#ctx0" brushRef="#br0" timeOffset="19121.983">1723 1779,'-248'145,"238"-140,0 1,0 1,0 0,1 0,0 1,1 0,-1 1,2 0,-1 0,1 0,1 1,-1 0,2 1,0-1,-1 4,5-12,1 0,-1-1,1 1,0 0,0 0,0-1,0 1,0 0,0 0,0 0,0-1,1 1,-1 0,1-1,0 1,-1 0,1-1,0 1,0-1,0 1,0-1,0 1,0-1,0 0,1 1,-1-1,0 0,1 0,-1 0,1 0,-1 0,1 0,-1-1,1 1,0 0,0-1,-1 1,1-1,0 0,0 1,-1-1,76-6,-54-3,-1 0,0-2,0-1,-1-1,-1 0,0-2,3-3,67-45,-88 62,-1-1,1 1,0-1,-1 1,1 0,0-1,0 1,0 0,0 0,0 1,1-1,-1 0,0 1,0-1,1 1,-1 0,0-1,0 1,1 0,-1 0,0 1,0-1,1 0,-1 1,0 0,0-1,0 1,0 0,0 0,0 0,0 0,0 1,0-1,0 0,0 1,-1-1,1 1,0 0,14 32,-16-31,1 1,0 0,1-1,-1 1,0-1,1 1,0-1,0 0,0 0,0 0,0 0,1 0,-1 0,1-1,0 1,0-1,0 0,0 0,0 0,0 0,0 0,1-1,-1 1,1-1,-1 0,1 0,0 0,1-1,6-3,1 0,-1-1,0 0,-1-1,1-1,-1 1,0-2,0 1,0-1,-1-1,-1 0,1 0,-1-1,0 0,-1 0,0 0,-1-1,5-10,-1 6,16-19,-1-1,-2-1,-2-2,-1 0,-2-1,-2 0,-1-2,-2 0,-1 0,1-21,-10 51,-1 0,-1 0,0 1,0-1,-1 0,0 0,0 0,-1 0,-1 0,0 0,0 0,-1 1,0-1,0 1,-1 0,-1 0,1 0,-2 0,1 1,-1 0,-1-1,5 7,0 1,0-1,0 1,0 0,0 0,-1 0,1 0,0 1,0-1,-1 0,1 1,-1 0,1-1,0 1,-1 0,1 0,-1 0,1 1,0-1,-1 1,1-1,0 1,-1 0,1 0,0 0,0 0,0 0,0 0,0 1,0-1,0 1,0-1,0 1,1 0,-1-1,1 1,-1 0,1 0,0 0,-1 1,-43 89,31-40,3 0,2 1,-2 52,10-79,1 0,1 1,1-1,2 0,1 0,0 0,2-1,1 0,1 0,2-1,1 3,39 37,-32-48</inkml:trace>
  <inkml:trace contextRef="#ctx0" brushRef="#br0" timeOffset="19373.947">1893 1609,'43'5,"24"2,10-1,-3-1,-5-2,-9 0,-10-2,-9-1,-6 0,-10 0</inkml:trace>
  <inkml:trace contextRef="#ctx0" brushRef="#br0" timeOffset="19553.747">2513 1638,'-3'22,"0"0,2 0,0 0,1 1,2-1,0 0,1 0,2 0,0-1,1 1,1-1,2 2,-7-19,0 0,1 1,-1-1,1 0,0-1,1 1,-1-1,0 1,1-1,0 0,0 0,0 0,0-1,0 0,0 1,1-2,-1 1,1 0,0-1,-1 0,1 0,0 0,0-1,0 1,-1-1,1 0,0-1,0 1,0-1,-1 0,1 0,0 0,-1-1,1 0,-1 0,1 0,-1 0,0-1,0 1,0-1,0 0,-1 0,1-1,-1 1,0-1,2-2,79-151,-71 138</inkml:trace>
  <inkml:trace contextRef="#ctx0" brushRef="#br0" timeOffset="19837.813">2965 2033,'-5'-15,"-1"-18,4-9,4-3,0 3,6 8,1 4,3 4,1 0,2 1,3-1,4 5,-2 0,0 4,2 5,-3 5</inkml:trace>
  <inkml:trace contextRef="#ctx0" brushRef="#br0" timeOffset="20522.732">3416 1694,'-21'8,"1"1,1 1,0 0,0 2,1 0,0 0,1 2,-11 12,22-22,0 1,1 0,-1 1,1-1,0 1,0 0,1 1,0-1,0 1,0 0,1 0,0 0,0 0,1 0,0 1,0-1,1 1,0 0,0 5,3-10,0 0,1 0,0 0,0 0,0 0,0-1,0 1,0-1,1 0,-1 0,1 0,0-1,-1 1,1-1,0 0,0 0,0 0,0 0,0-1,0 0,0 1,0-2,0 1,0 0,0-1,0 0,0 1,0-2,-1 1,1 0,0-1,-1 0,3-1,15-7,0-2,-1 0,-1-1,0-1,-1-1,0-1,-1 0,-1-1,10-14,5 8,-30 23,-1-1,0 1,1-1,-1 1,1-1,-1 1,1 0,-1-1,1 1,0 0,-1 0,1-1,-1 1,1 0,0 0,-1 0,1-1,-1 1,1 0,0 0,-1 0,1 0,0 0,-1 1,1-1,-1 0,1 0,0 0,-1 0,1 1,-1-1,1 0,0 1,-1-1,1 0,-1 1,1-1,-1 1,1-1,-1 0,0 1,1-1,-1 1,0 0,1-1,-1 1,0-1,1 1,-1-1,0 1,0 0,0-1,0 1,0 0,0-1,-1 39,0-34,0-1,1 1,-1-1,1 1,0-1,0 1,1-1,-1 1,1-1,0 1,0-1,0 1,1-1,0 0,0 0,0 0,0 0,0 0,1 0,0-1,-1 1,4 2,1-2,-1 0,1 0,0 0,0-1,0-1,1 1,-1-1,1 0,-1-1,1 1,0-1,-1-1,1 0,0 0,0 0,-1-1,1 0,0-1,-1 0,0 0,1-1,-1 1,0-1,0-1,0 0,-1 0,1 0,-1 0,1-2,25-16,-1-2,0 0,-2-2,-2-2,0 0,-2-2,-1 0,3-8,-18 25,-1 0,-1-1,0 0,-1 0,0 0,-1-1,-1 0,-1 0,0 0,0 0,-2-1,0 1,0-1,-2 1,0 0,-1-5,2 13,-1 1,0-1,0 1,0 0,-1-1,0 1,0 0,-1 0,1 0,-1 0,-1 1,1-1,-1 1,0 0,0 0,0 0,-1 1,0-1,0 1,0 0,0 0,-1 1,1 0,-1 0,0 0,0 0,0 1,0 0,-1 1,1-1,0 1,-1 0,1 1,-1-1,1 1,-1 1,-5 0,1 1,1 1,-1 1,1 0,0 0,0 1,0 0,1 0,-1 1,1 1,1-1,-1 2,1-1,0 1,1 0,0 1,0-1,1 1,0 1,1-1,0 1,0 0,1 0,0 1,1-1,0 1,1 0,0 0,1 0,0 0,0 0,1 3,1 0,0 0,1-1,0 1,1 0,1-1,0 0,1 0,0 0,1 0,0-1,1 0,1 0,-1-1,3 2,148 150,-149-154,1-1,0-1,0 1,0-1,1-1,0 0,1-1,-1 0,1-1,0 0,0 0,0-2,0 1,1-2,-1 1,1-2,-1 0,10-1,2-5</inkml:trace>
  <inkml:trace contextRef="#ctx0" brushRef="#br0" timeOffset="21156.272">4460 1186,'-24'33,"-8"21,2 7,5-8</inkml:trace>
  <inkml:trace contextRef="#ctx0" brushRef="#br0" timeOffset="21324.787">4770 1129,'-33'39,"-21"21,-2 7,10-10</inkml:trace>
  <inkml:trace contextRef="#ctx0" brushRef="#br0" timeOffset="25687.986">5250 1581,'-31'33,"-146"64,176-97,0 1,0-1,-1 0,1 1,0-1,0 1,-1-1,1 1,0-1,0 1,0 0,0 0,0-1,0 1,0 0,0 0,0 0,0 0,1 0,-1 0,0 0,1 1,-1-1,1 0,-1 0,1 0,-1 1,1-1,0 0,0 1,0-1,0 0,0 1,0-1,0 0,0 0,0 1,0-1,1 0,-1 0,0 1,1-1,0 0,-1 0,1 0,-1 1,1-1,0 0,0 0,0 0,0 0,0-1,0 1,0 0,0 0,0 0,0-1,0 1,183 88,-182-88,0 0,-1 0,1 0,-1 0,1 0,-1 1,0-1,1 0,-1 1,0-1,0 1,0 0,0-1,0 1,0 0,0-1,-1 1,1 0,-1 0,1 0,-1 0,0-1,0 1,1 0,-1 0,-1 0,1 0,0 0,0 0,-1-1,1 1,-1 0,1 0,-1 0,0-1,0 1,0 0,0-1,0 1,0-1,0 1,0-1,-1 1,1-1,-1 1,-77 45,-40-20,94-25</inkml:trace>
  <inkml:trace contextRef="#ctx0" brushRef="#br0" timeOffset="25974.129">5843 1581,'-22'22,"0"1,1 0,1 2,2 0,0 1,2 1,1 1,1 0,-8 22,20-47,1 1,-1-1,1 0,-1 0,1 1,0-1,0 1,0-1,1 1,-1 0,1-1,0 1,0-1,0 1,1 0,-1-1,1 1,0-1,0 1,0-1,0 1,1-1,-1 0,1 1,0-1,0 0,0 0,0-1,1 1,-1 0,1-1,0 1,-1-1,1 0,0 0,0 0,1 0,-1-1,0 1,2 0,6-1,0-1,1 1,-1-2,0 0,1 0,-1-1,0 0,0-1,0 0,-1-1,1-1,-1 1,0-1,0-1,0 0,-1 0,0-1,0 0,-1-1,0 0,0 0,-1-1,0 0,0 0,-1 0,0-1,-1 0,0 0,-1-1,0 1,0-1,-1 0,-1 0,0 0,0-5,-2 9,-1 0,-1 0,1 0,-1 1,-1-1,1 0,-1 1,0 0,0 0,-1-1,0 2,0-1,0 0,-1 1,0 0,0 0,0 0,-1 1,-1-2,-12-7</inkml:trace>
</inkml:ink>
</file>

<file path=ppt/ink/ink2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20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1,'-17'95,"8"2,5 1,5 56,-1 70,-27 26,14-151,7-73</inkml:trace>
  <inkml:trace contextRef="#ctx0" brushRef="#br0" timeOffset="249.832">1 651,'48'-15,"44"-14,17-2,-1-1,-14 1,-13 0,-16 6,-10 2,-8 0,-8 4,-6 1,-4 3,-2 0,-5-3,-2-3,-4-3,-5-2,-4 3</inkml:trace>
  <inkml:trace contextRef="#ctx0" brushRef="#br0" timeOffset="602.891">932 29,'-75'581,"71"-552,1-15,0 0,1 1,1-1,0 0,1 0,1 1,0-1,1 0,1 0,0 0,2 5,-4-17,-1 0,1 0,0 0,0 0,0 0,1-1,-1 1,0 0,1-1,-1 1,1-1,-1 1,1-1,0 0,-1 0,1 0,0 0,0 0,0 0,0 0,0 0,0-1,0 1,0-1,0 0,0 1,0-1,0 0,0 0,1 0,-1-1,0 1,0 0,0-1,0 0,0 1,1-2,67-43,-66 42,266-216,-269 218,0-1,-1 1,1 0,0 0,-1-1,1 1,0 0,0 0,0 0,0 0,0 0,0 0,0 0,0 0,1 1,-1-1,0 0,1 1,-1-1,0 1,1-1,-1 1,0 0,1-1,-1 1,1 0,-1 0,1 0,-1 0,0 0,1 0,-1 1,1-1,-1 0,0 1,1-1,-1 1,0-1,1 1,-1 0,0 0,0-1,0 1,0 0,0 0,1 0,-2 0,1 0,1 1,2 120,-7-79,3-33,-1-7,0 0,0 0,0 0,0 0,0 1,1-1,0 0,-1 0,1 0,1 0,-1 0,0 1,1-1,-1 0,1 0,0 0,0 0,0 0,1 0,-1 0,1-1,-1 1,1 0,0-1,0 1,0-1,0 0,1 0,-1 1,1-2,-1 1,1 0,-1 0,1-1,0 1,0-1,0 0,0 0,0 0,0-1,1 1,21-4,-2-3</inkml:trace>
  <inkml:trace contextRef="#ctx0" brushRef="#br0" timeOffset="1269.062">1835 509,'-24'20,"-1"1,2 1,1 1,1 1,1 1,1 0,1 2,-5 11,21-36,1 0,0 0,-1 0,1 0,0 0,0 0,0 0,0 1,0-1,0 0,1 0,-1 1,1-1,0 0,-1 1,1-1,0 1,1-1,-1 0,0 1,1-1,-1 0,1 1,-1-1,1 0,0 0,0 1,0-1,1 0,-1 0,0 0,1 0,-1-1,1 1,0 0,0-1,-1 1,1-1,0 1,0-1,0 0,1 0,-1 0,11 1,0-2,1 1,-1-2,0 0,0 0,0-1,0-1,0 0,-1-1,1 0,-1-1,0-1,0 1,-1-2,1 0,-2 0,1-1,-1 0,0-1,0 0,-1-1,-1 0,7-10,-15 20,1-1,-1 0,0 1,1-1,-1 1,0-1,1 0,-1 1,1-1,-1 1,1-1,-1 1,1 0,-1-1,1 1,0-1,-1 1,1 0,-1-1,1 1,0 0,-1 0,1 0,0 0,0-1,-1 1,1 0,0 0,-1 0,1 0,0 0,-1 1,1-1,0 0,-1 0,1 0,0 1,-1-1,1 0,0 1,-1-1,1 0,-1 1,1-1,-1 1,1-1,-1 1,1-1,-1 1,1-1,-1 1,1-1,11 43,-7-23,-3-13,0-1,1 1,-1 0,2-1,-1 0,1 0,0 0,0 0,0 0,1-1,0 0,0 0,0 0,1-1,-1 0,1 0,0 0,1 0,-1-1,0 0,1-1,0 1,0-1,-1-1,1 1,0-1,0 0,1-1,-1 0,0 0,0 0,0-1,0 0,0 0,0-1,5-2,14-7,0-2,-1-1,0-1,-1-1,-1-2,0 0,-1-1,-1-1,-1-1,-1-1,-1 0,-1-2,-1 0,-1-1,-1 0,3-10,-5 10,-1-1,-2 0,0 0,-2-1,0 0,-2 0,-1 0,-2-1,0 1,-2-1,-1 0,-2-11,-20-45,22 81,0 1,0-1,0 1,-1 0,1-1,-1 1,1 0,-1 0,0 0,0 0,0 1,0-1,0 0,0 1,0-1,0 1,-1 0,1 0,-1 0,1 0,-1 0,1 0,-1 1,1-1,-1 1,0-1,1 1,-1 0,0 0,1 1,-1-1,-3 3,0 0,0 1,0 0,1 0,-1 0,1 1,0-1,0 1,1 1,-1-1,1 0,1 1,-1 0,1 0,0 0,0 1,0-1,1 1,0 0,-6 15,0 0,2 0,0 1,2 0,0 0,2 1,0-1,2 1,1-1,0 0,2 1,0-1,2 0,1 0,0-1,2 0,4 9,-6-17,-1-1,2 0,0-1,0 1,1-1,1-1,0 0,0 0,1 0,0-1,1-1,0 0,1 0,0-1,0-1,1 0,0 0,-12-7,0 1,0 0,0 0,0 0,1-1,-1 1,0 0,0-1,1 1,-1-1,0 1,1-1,-1 0,0 0,1 0,-1 1,0-1,1-1,-1 1,0 0,1 0,-1 0,0-1,1 1,-1 0,0-1,1 0,-1 1,0-1,0 0,0 1,0-1,0 0,0 0,0 0,0 0,0 0,0 0,0 0,0 0,-1 0,1-1,0 1,-1 0,1 0,-1-1,0 1,1 0,-1-1,0 1,0-1,0 1,0 0,0-1,0 1,0 0,0-1,0 1,-1 0,1-1,-1 1,1 0,-1-1,1 1,-1 0,-8-20</inkml:trace>
  <inkml:trace contextRef="#ctx0" brushRef="#br0" timeOffset="1504.734">2202 340,'39'5,"36"1,15 0,2-1,-5-2,-8-1,-13-5,-7-3,-9 0,-9 1,-6 1,-5 2,-1 1,-7 0</inkml:trace>
  <inkml:trace contextRef="#ctx0" brushRef="#br0" timeOffset="2151.987">1920 735,'5'-5,"1"-6,0-7,-6-4,-2-3,-7-3,-1-1,-4 4,0 2,-2 5,2 10,3 6</inkml:trace>
</inkml:ink>
</file>

<file path=ppt/ink/ink2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29,'5'0,"11"0,8 0,4 0,3 0,0 0,0 0,0 0,-1-5,-1-1,0 0,-1 1,0 1,-4 2</inkml:trace>
</inkml:ink>
</file>

<file path=ppt/ink/ink2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26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49,'43'-4,"20"-8,3 0,-5 1,-7 2,-9 9,-11 3</inkml:trace>
</inkml:ink>
</file>

<file path=ppt/ink/ink2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2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1 618,'38'-8,"0"-2,0-1,-1-2,-1-2,0-1,19-13,-45 24,26-12,-1-2,0-2,-2 0,-1-3,0 0,-2-3,25-27,-50 49,0-1,0 0,-1 0,0 0,0 0,0-1,-1 0,0 0,-1 0,1 0,-1 0,0 0,-1 0,0-1,0 1,-1-1,0 1,0-1,0 1,-1 0,-1-1,0-3,1 9,0 1,0-1,0 0,0 0,0 0,0 1,-1-1,1 1,-1-1,1 1,-1-1,0 1,1 0,-1 0,0 0,0 0,0 0,0 0,0 1,0-1,0 0,0 1,0 0,0-1,0 1,0 0,0 0,0 0,0 1,0-1,-1 0,1 1,0-1,0 1,0 0,0-1,1 1,-1 0,0 0,-68 51,60-40,0 0,1 1,0 0,1 0,1 1,0 0,1 0,1 1,0-1,1 1,0 0,3-7,-1-1,2 1,-1 0,1-1,0 1,0-1,1 1,0-1,1 1,-1-1,1 1,1-1,0 0,0 0,0 0,1 0,-1-1,2 1,-1-1,1 0,0-1,0 1,1 0,6 3,1-1,0-1,0 0,0-1,0 0,1-1,0 0,0-1,1-1,-1-1,1 0,0 0,-1-1,1-1,0-1,-1 0,1-1,-1 0,1-2,-1 1,0-2,0 0,0 0,-1-1,10-6,-8 5,0-1,-1 0,0-1,0-1,-1 0,0-1,0 0,-1-1,-1 0,0-1,-1 0,0-1,-1 0,-1 0,0-1,-1 0,-1-1,0 0,-1 1,0-2,-2 1,2-10,-5 24,1 0,-1 0,0 0,0-1,0 1,0 0,0 0,0 0,0 0,-1 0,1 0,-1 0,0 0,1 0,-1 0,0 0,0 0,0 0,0 1,-1-1,1 0,0 1,-1-1,1 1,-1-1,1 1,-1 0,0 0,0 0,0 0,1 0,-1 0,0 0,0 0,0 1,0-1,0 1,0 0,-1-1,1 1,0 0,0 0,0 0,0 1,0-1,0 0,0 1,0-1,0 1,-1 0,-4 5,0-1,0 1,1 1,0-1,0 1,1 1,-1-1,2 0,-1 1,1 0,0 0,1 1,-1-1,2 1,-1 0,1-1,1 1,0 0,0 0,0 0,1 0,1 0,0 0,0 0,0 0,1 0,0 0,1-1,0 1,3 5,0-7,0 0,1-1,-1 0,1 0,0 0,0-1,1 0,0 0,0-1,0 0,0 0,1-1,-1 0,1-1,0 0,0 0,0-1,0 0,0 0,0-1,0-1,0 1,0-1,0-1,0 0,-1 0,1-1,0 0,7-3,11-6,0-1,0-1,-1-2,-1 0,-1-2,0 0,-2-2,0 0,-1-2,-1 0,-1-1,-1-1,-1-1,-1-1,-1-1,14-65,-29 89,1 0,-1 1,0-1,-1 0,1 0,0 1,-1-1,1 0,-1 1,0-1,0 1,0-1,0 1,0-1,-1 1,1 0,-1-1,1 1,-1 0,0 0,0 0,0 0,0 1,0-1,0 1,0-1,-1 1,1-1,-1 1,1 0,-1 0,1 1,-4-2,1 2,0-1,-1 1,1 0,0 0,-1 0,1 1,0 0,-1 0,1 0,0 0,0 1,0 0,0 0,0 1,1-1,-1 1,1 0,-1 0,1 1,0-1,0 1,1 0,-1 0,1 0,0 0,0 1,0 0,-8 10,2 1,0 0,1 0,1 1,0 0,1 0,-1 9,3-14,0 0,1 0,1 0,0 1,0-1,1 1,1-1,0 1,1-1,0 1,1-1,0 0,1 1,0-1,1 0,1-1,-1 1,2-1,0 0,0 0,1-1,0 1,4 2,12 5,0-4</inkml:trace>
  <inkml:trace contextRef="#ctx0" brushRef="#br0" timeOffset="495.323">1779 308,'-217'247,"207"-233,21-20,20-18,148-167,-179 192,0 0,0 0,0 0,0-1,0 1,0 0,0 0,0 0,0 0,0 0,0-1,0 1,0 0,1 0,-1 0,0 0,1-1,-1 1,1 0,-1 0,1-1,-1 1,1 0,-1-1,1 1,0-1,-1 1,1-1,0 1,0-1,-1 1,1-1,0 0,0 1,-1-1,1 0,0 0,0 1,0-1,0 0,0 0,-1 0,1 0,0 0,0 0,0 0,0-1,0 1,-1 0,1 0,0-1,0 1,0 0,-1-1,1 1,0-1,0 1,-1-1,1 1,0-1,-1 0,1 1,-1-1,1 0,-1 1,1-1,-1 0,0 0,1 1,-1-1,1 60,-2-47,0 0,2 0,-1 0,2-1,-1 1,1 0,1 0,1-1,2 8,-5-15,0 0,1 0,-1 0,1-1,0 1,0 0,0-1,1 0,-1 0,1 1,-1-1,1-1,0 1,0 0,1-1,-1 1,0-1,1 0,0 0,-1-1,1 1,0-1,0 0,0 1,0-2,0 1,0 0,0-1,0 0,0 0,0 0,0 0,0-1,0 0,0 0,0 0,0 0,0 0,-1-1,2 0,5-8,-1 1,0-2,0 1,-1-1,0-1,-1 1,-1-1,0-1,1-2,37-141,-40 132</inkml:trace>
</inkml:ink>
</file>

<file path=ppt/ink/ink2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28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52,'39'0,"26"-5,8-1,-5 0,-8 1,-15-4,-9 1,-8 1,-7 2</inkml:trace>
</inkml:ink>
</file>

<file path=ppt/ink/ink2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30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60,'-265'466,"236"-434,29-54,94-135,157-162,-250 318,23-25,-12 50,-37 232,25-254,-2 5,1-1,-1 1,2-1,-1 1,1-1,0 1,0-1,1 1,0-1,0 1,0-1,1 1,0-1,0 0,1 0,-1 0,4 4,-3-9,1 0,-1-1,1 0,-1 1,1-1,-1 0,1-1,-1 1,1 0,-1-1,0 0,1 0,-1 0,0 0,1-1,-1 1,0-1,0 0,0 0,0 0,-1 0,1 0,0-1,-1 1,0-1,1 0,-1 1,0-1,-1 0,1 0,0-1,0 0,16-27,-2-1,0-1,-3 0,0-1,2-17,5-108,-20 147</inkml:trace>
</inkml:ink>
</file>

<file path=ppt/ink/ink2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34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455 831,'-5'-5,"-1"-1,1 1,-1 1,0-1,0 1,-1 0,1 1,-1 0,0 0,0 0,0 1,0 0,-1 0,1 0,0 1,-1 1,1-1,-1 1,0 0,-9 3,-1 1,1 0,1 1,-1 1,1 0,0 1,0 1,1 1,0 0,0 1,1 0,0 1,1 1,1 0,0 1,0 0,-3 7,12-18,-39 70,41-70,0 1,0-1,1 0,-1 0,1 0,0 0,0 0,0 1,0-1,0 0,0 0,0 0,1 1,-1-1,1 0,-1 0,1 0,0 0,0 0,0 0,0 0,0 0,1-1,-1 1,1 0,-1-1,1 1,-1-1,1 1,0-1,0 0,-1 0,1 0,0 0,2 1,5 1,0-1,0 0,0 0,1-1,-1 0,0-1,0 0,1 0,-1-1,0 0,0-1,0 0,0 0,0-1,0 0,0-1,-1 0,140-81,-47 13,-101 71,1 0,0 1,0-1,0 1,-1-1,1 1,0-1,0 1,0 0,0-1,0 1,0 0,0 0,0-1,0 1,0 0,0 0,0 0,0 0,0 1,0-1,0 0,0 0,0 0,0 1,0-1,0 1,-1-1,1 1,0-1,0 1,0-1,0 1,-1 0,1-1,0 1,-1 0,1 0,0-1,-1 1,1 0,-1 0,0 0,1 0,-1 0,1 0,-1 0,0 0,0 0,0 0,0 0,4 58,-4-51,17 81,-15-87,-1 0,0 0,1 0,-1 0,1 0,-1 0,1-1,0 1,0-1,0 1,0-1,0 1,0-1,0 0,1 0,-1 0,0 0,1-1,-1 1,0-1,1 1,-1-1,1 0,-1 0,1 0,-1 0,1 0,-1 0,0-1,1 1,-1-1,1 0,-1 0,0 0,2-1,6-3,-1-1,1-1,-1 1,0-2,-1 1,1-1,-1 0,-1-1,0 0,0 0,0-2,23-26,-6 10,0-1,-2-1,-1-1,-2-1,0-1,-3 0,0-2,-2 0,-2 0,-1-1,3-23,3-39,-5-1,-4-1,-5-1,-6 80,-4 26,-6 32,-6 180,10-149,2 0,4 0,3 1,3 10,9-21,-2 41,-14-88</inkml:trace>
  <inkml:trace contextRef="#ctx0" brushRef="#br0" timeOffset="201.651">567 548,'43'5,"34"2,13-6,-4-3,-7 0,-12-1,-7 1,-10 0,-9-4,-6-1,-4 1,-7 1</inkml:trace>
  <inkml:trace contextRef="#ctx0" brushRef="#br0" timeOffset="501.302">1357 521,'-4'43,"1"0,3 0,1 1,2-1,9 43,16-13,-27-71,0-1,-1 1,1-1,0 1,0-1,1 0,-1 1,0-1,0 0,1 0,-1 0,0 0,1 0,-1 0,1 0,-1 0,1 0,0-1,-1 1,1-1,0 1,-1-1,1 0,0 0,0 0,-1 0,1 0,0 0,0 0,-1 0,1-1,0 1,-1-1,1 1,0-1,-1 0,1 1,-1-1,1 0,-1 0,1-1,6-5,0-1,-1-1,0 1,0-1,-1 0,0-1,-1 0,0 0,3-7,9-18,77-124,-81 136,-2 3</inkml:trace>
  <inkml:trace contextRef="#ctx0" brushRef="#br0" timeOffset="886.5">1724 944,'31'-118,"-26"91,2-1,0 1,2 0,1 0,1 1,6-7,-9 18,2 1,0 0,0 1,1 0,1 1,0 0,0 1,1 0,1 1,0 0,0 1,2 1,8-3</inkml:trace>
  <inkml:trace contextRef="#ctx0" brushRef="#br0" timeOffset="4086.413">2515 605,'-3'-4,"-1"1,1 0,-1 1,0-1,0 0,0 1,0 0,0 0,0 0,0 0,-1 1,1 0,-1 0,1 0,-1 0,1 1,-1 0,0 0,1 0,-1 0,1 1,-1-1,1 1,-1 1,1-1,-1 0,1 1,0 0,0 0,-4 3,-18 10,1 2,0 1,1 1,1 1,1 1,1 1,-9 12,25-29,-45 79,50-82,-1 1,0-1,1 0,0 0,0 1,0-1,0 0,0 1,0-1,0 0,1 0,-1 1,1-1,-1 0,1 0,0 0,0 0,0 0,0 0,1 0,-1 0,0 0,1 0,-1-1,1 1,0 0,0-1,-1 0,1 1,0-1,0 0,0 0,0 0,1 0,-1 0,0-1,0 1,0-1,1 1,1-1,9 1,0-1,0 0,0-2,0 1,0-1,0-1,0 0,-1-1,0-1,1 1,-1-2,-1 0,6-3,10-6,0 0,-1-2,0 0,-1-2,-2-1,18-18,-20 33,-18 36,-2-18,-2-8,2 0,-1 0,0 0,1 0,0 0,0 0,1 0,-1-1,1 1,0 0,1-1,-1 1,1-1,-1 0,1 0,1 0,-1 0,0 0,1-1,0 0,0 1,0-1,0-1,0 1,1-1,-1 1,1-1,0 0,-1-1,1 1,0-1,0 0,0-1,0 1,0-1,0 0,0 0,0 0,2-1,11-5,0 0,0-2,-1 0,-1-1,1-1,-1 0,-1-1,0-1,-1 0,0-1,-1 0,0-1,-1-1,2-4,-13 18,18-20,-2-1,0-1,-1-1,-2 0,0-1,-2 0,0-1,-2 0,-1-1,-1 0,-1-1,-2 1,-1-1,1-26,-3 33,0 1,-2-1,-1 1,0 0,-1-1,-2 1,0 0,-1 0,0 1,-2-1,-1 1,-8-17,15 34,0 0,0 0,0 0,0 0,0 1,0-1,-1 0,1 0,0 1,-1-1,0 1,1-1,-1 1,0 0,1-1,-1 1,0 0,0 0,0 1,0-1,0 0,0 0,-1 1,1 0,0-1,0 1,0 0,0 0,-1 0,1 0,0 0,0 1,0-1,0 1,0-1,0 1,0 0,0 0,0 0,0 0,0 0,0 0,0 0,1 1,-1-1,0 1,1-1,0 1,-1 0,1 0,0-1,0 1,0 0,0 0,-1 2,-7 15,1 1,1 0,1 0,1 1,0 0,2 0,0 4,-2 21,2 1,2 0,3 1,1-2,2 1,3 0,1-1,3-1,1 0,3 0,1-1,2-1,2-1,2-1,2-1,28 35,56 54,-96-119</inkml:trace>
</inkml:ink>
</file>

<file path=ppt/ink/ink2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41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 13,'-16'-4,"1"1,-1 0,0 1,0 1,0 1,0 0,0 1,0 1,0 1,0 0,1 1,-1 0,1 1,0 1,1 0,-1 2,1-1,0 2,1-1,0 2,-11 10,-11 12,1 1,2 2,2 1,-11 17,38-48,-1 0,2 0,-1 1,0-1,1 1,0-1,0 1,1 0,0 0,0-1,0 1,1 0,-1 0,2 0,-1 0,0 0,1 0,0 0,1 0,-1-1,1 1,0 0,1-1,-1 1,1-1,0 0,0 0,1 0,0-1,-1 1,1-1,1 0,-1 0,1 0,1 1,13 4,0-2,1 0,0 0,0-2,1-1,-1 0,1-2,0 0,0-1,0-1,-1-1,1-1,0-1,-1-1,1-1,19-6,96-34,-118 37</inkml:trace>
</inkml:ink>
</file>

<file path=ppt/ink/ink2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41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1,'0'24,"0"13,0-1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2:36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2420 1065,'-72'-31,"65"31,1 1,1 0,-1 0,0 1,0-1,0 1,1 1,-1-1,1 1,0 0,-1 0,1 0,1 1,-1 0,0 0,1 0,0 0,0 1,0 0,1 0,-1 0,1 0,1 0,-1 1,1-1,-1 1,2 0,-1-1,1 1,-1 0,2 0,-1 0,1 0,0 0,0 0,0 0,2 5,-3-6,1 0,0 0,1 0,-1 0,1 0,0 0,0 0,1 0,-1 0,1-1,0 1,0-1,1 1,-1-1,1 0,0 0,0 0,0 0,1-1,-1 1,1-1,0 0,0 0,0 0,0 0,1-1,-1 0,1 0,0 0,-1 0,1-1,0 0,0 0,0 0,0 0,0-1,0 0,0 0,0 0,0-1,0 0,0 0,-1 0,1 0,2-2,10-6,1-2,-2 0,0-1,0-1,-1 0,0-1,-1-1,-1 0,-1-1,0 0,-1-1,0 0,-2-1,0 0,-1-1,-1 0,-1 0,0 0,-1-1,-1-3,0 7,0-1,-1 1,-1-1,0 1,-1-1,-1 1,-1-1,-1 0,0 1,0-1,-2 1,0 0,-1 0,-1 0,0 1,-1 0,-2-2,7 15,0-1,1 1,-1 0,-1 0,1 0,0 0,-1 0,1 0,-1 0,1 1,-1-1,0 1,1 0,-1 0,0 0,0 0,0 1,0-1,0 1,0-1,0 1,0 0,0 0,0 1,0-1,0 1,0-1,0 1,1 0,-1 0,0 0,0 0,1 1,-1-1,0 1,1 0,0-1,-1 1,1 0,0 1,-2 0,-75 104,74-92,1 0,0 0,1 1,1 0,1-1,0 1,0 0,2 0,0-1,1 1,0 0,2-1,0 0,0 0,1 0,6 10,-8-16,2 0,-1 0,1 0,1 0,0-1,0 0,0-1,1 1,0-1,0 0,1-1,0 0,0 0,1 0,0-1,-1-1,2 1,-1-2,0 1,1-1,0 0,-1-1,1-1,0 1,0-1,7-1,48-11,-36 1</inkml:trace>
  <inkml:trace contextRef="#ctx0" brushRef="#br0" timeOffset="859.937">3049 944,'-13'3,"0"1,1 0,0 1,0 0,0 1,0 0,1 1,0 0,1 1,-1 0,2 0,-1 1,1 1,0 0,-43 89,52-97,0 1,0 0,0-1,0 1,0-1,0 1,1-1,-1 1,1-1,0 1,0-1,0 1,0-1,0 0,0 1,1-1,-1 0,1 0,-1 0,1 0,0 0,0 0,0-1,0 1,0-1,0 1,0-1,1 0,-1 0,0 0,1 0,-1 0,1 0,-1-1,1 1,0-1,-1 0,1 1,-1-1,1-1,1 1,6-1,0-1,0 0,0-1,0 0,-1 0,1-1,-1 0,0-1,0 0,0 0,-1-1,0 0,0-1,0 1,-1-2,0 1,0-1,-1 0,0 0,-1-1,3-5,21-22,-11 90,-18-50,-1 0,1 0,0 0,0 0,1 0,-1-1,1 1,-1 0,1 0,0 0,1-1,-1 1,1-1,-1 1,1-1,0 0,1 1,-1-1,0 0,1 0,0 0,-1-1,1 1,0-1,1 0,-1 1,0-1,0-1,1 1,0 0,-1-1,1 0,0 0,-1 0,1 0,0-1,0 1,0-1,0 0,0 0,-1 0,1-1,0 1,0-1,0 0,-1 0,1 0,0-1,-1 1,1-1,-1 0,125-168,-126 171,1-1,-1 0,0 1,0-1,1 1,-1 0,0 0,0 0,0 0,0 0,0 0,0 0,0 1,0-1,0 1,-1 0,1-1,-1 1,1 0,-1 0,0 0,0 0,1 0,-1 0,-1 0,1 0,0 1,0-1,-1 0,1 0,-1 1,0-1,0 0,0 1,0-1,0 0,0 1,-1-1,1 0,-1 2,10 25,-9-28,1 1,0 0,0 0,-1-1,1 1,0 0,0-1,1 1,-1-1,0 0,0 1,1-1,-1 0,1 0,-1 1,1-1,-1 0,1-1,0 1,0 0,-1 0,1-1,0 1,0-1,0 0,0 1,-1-1,1 0,0 0,0 0,0 0,0 0,0-1,0 1,-1-1,1 1,0-1,0 1,-1-1,1 0,0 0,-1 0,1 0,-1 0,1 0,-1-1,1 1,-1 0,0-1,0 1,0-1,0 0,0 1,0-1,61-89,-59 84,3-8,1 1,0-1,0 1,2 0,0 1,0 0,2 1,-1-1,1 2,1 0,0 0,1 1,7-4,-19 14,0-1,1 1,-1 0,0-1,1 1,-1 0,0 0,1 0,-1 0,0 0,0 0,1 1,-1-1,0 0,1 1,-1-1,0 1,0-1,0 1,1 0,-1-1,0 1,0 0,0 0,0 0,0 0,0 0,-1 0,1 0,0 0,0 0,-1 0,1 0,-1 1,1-1,-1 0,1 0,-1 1,0-1,1 0,-1 1,0-1,0 0,0 1,0-1,0 1,2 67,-2-68,-7 89,-4-1,-4-1,-4 0,-3-1,-14 27,28-90,4-9,0-1,-1 0,-1 0,0 0,-1-1,0 0,-1 0,-1-1,0 0,-5 5,13-17,0 0,0 0,0-1,0 1,1-1,-1 1,0 0,0-1,0 1,1-1,-1 1,0-1,1 0,-1 1,0-1,1 0,-1 0,1 1,-1-1,1 0,-1 0,1 0,0 0,-1 1,1-1,0 0,0 0,0 0,-1 0,1 0,0 0,0 0,0 0,1 0,-1 1,0-1,0 0,0 0,1 0,-1 0,0 0,1 0,-1 1,1-1,-1 0,1 0,-1 1,1-1,0 0,-1 1,1-1,0 0,-1 1,1-1,0 1,0-1,150-223,-98 155,154-155,-156 176,-33 28</inkml:trace>
  <inkml:trace contextRef="#ctx0" brushRef="#br0" timeOffset="-2410.55">484 460,'-32'123,"29"-94,-67 622,48-461,17-166</inkml:trace>
  <inkml:trace contextRef="#ctx0" brushRef="#br0" timeOffset="-2090.606">97 606,'4'-8,"-1"0,1 0,0 1,1 0,0 0,0 0,0 0,1 1,0 0,0 0,1 0,0 1,0 0,0 0,0 1,1 0,0 0,-1 1,1 0,1 1,2-2,-3 1,380-146,-337 134,-30 12</inkml:trace>
  <inkml:trace contextRef="#ctx0" brushRef="#br0" timeOffset="-1610.354">847 1041,'-4'1,"1"1,-1 0,1 0,-1 0,1 0,0 1,0-1,0 1,0 0,0 0,1 0,-1 0,1 1,0-1,0 0,0 1,0 0,1-1,-1 1,1 0,0 0,0 0,1 0,-1 0,1 0,0 0,0 0,0 1,0 4,1 0,0-1,0 1,1-1,0 1,0-1,1 0,0 1,0-2,1 1,0 0,1-1,0 1,0-1,5 5,-7-9,-1 0,1-1,0 0,0 1,0-1,0 0,0 0,0-1,1 1,-1-1,1 1,-1-1,1 0,-1-1,1 1,0 0,-1-1,1 0,0 0,-1 0,1 0,0-1,-1 0,1 1,0-1,-1 0,1-1,-1 1,0-1,1 1,-1-1,0 0,0 0,0-1,0 1,-1 0,2-2,6-7,0 0,0 0,-2-1,1-1,-2 1,1-1,-2 0,0-1,0 0,-1 0,-1 0,-1 0,0-1,1-9,-2 3</inkml:trace>
  <inkml:trace contextRef="#ctx0" brushRef="#br0" timeOffset="-1159.929">1282 1161,'8'0,"1"-1,-1 0,0-1,0 0,-1 0,1-1,0 0,-1 0,1-1,-1 0,0 0,0-1,-1 1,2-3,-6 5,0 1,0-1,0 0,0 0,0 0,0 0,-1 0,1-1,-1 1,0 0,0-1,1 1,-2-1,1 1,0-1,0 0,-1 1,1-1,-1 0,0 1,0-1,0 0,0 1,-1-1,1 0,-1 1,1-1,-1 0,0 1,0-1,0 1,0 0,-1-1,1 1,-1 0,1 0,-1 0,0 0,0 0,0 0,0 0,0 0,0 1,0-1,0 1,0-1,0 1,0 0,-1 0,1 0,0 0,0 0,-1 0,1 0,0 1,-1-1,1 1,-1 0,1 0,0 0,-1 0,1 0,-1 0,1 1,-1-1,1 1,0 0,-1-1,1 1,0 0,0 0,0 1,0-1,0 0,0 1,0-1,0 1,0 0,0-1,1 1,-1 0,1 0,0 0,-1 0,1 1,0-1,0 0,0 1,-42 103,41-99,-1 0,2 0,-1 0,1 0,0 0,0 0,1 0,0 0,0 0,1 1,0-1,0 0,1 0,0 0,0-1,0 1,1 0,0-1,1 1,-1-1,1 0,0 0,1-1,-1 1,1-1,0 0,1 0,-1 0,1-1,0 0,0 0,0-1,0 1,4 0,10-1</inkml:trace>
  <inkml:trace contextRef="#ctx0" brushRef="#br0" timeOffset="-739.966">1863 969,'-2'-1,"-1"0,1 1,0 0,-1-1,1 1,-1 0,1 0,0 1,-1-1,1 0,0 1,-1-1,1 1,0 0,0 0,0 0,0 0,-1 0,1 0,1 1,-1-1,0 1,0-1,0 1,1 0,-1-1,1 1,-1 0,1 0,0 0,0 0,0 1,0-1,0 0,0 0,1 0,-1 1,1-1,0 0,-1 1,1-1,0 1,0-1,0 0,1 1,-1-1,1 0,-1 1,1-1,0 0,0 0,0 0,0 0,0 1,0-1,1-1,-1 1,2 2,17 14,-16-15,0-1,0 1,0 0,0 1,-1-1,1 0,-1 1,0 0,0 0,0 0,-1 0,1 0,-1 1,0-1,0 1,0-1,-1 1,0 0,0 0,0-1,0 1,-1 0,0 0,0 0,0 0,0 0,-1 0,0 0,0-1,-1 3,0 0,-1-1,1 1,-1 0,-1-1,1 1,-1-1,0 0,-1 0,1-1,-1 1,0-1,-1 0,1 0,-1-1,0 0,0 0,0 0,-1-1,1 0,-1 0,0 0,0-1,0 0,0 0,0-1,-1 0,1 0,0-1,0 0,-1 0,-2-1,-5-5</inkml:trace>
  <inkml:trace contextRef="#ctx0" brushRef="#br0" timeOffset="4319.671">6870 291,'71'-42,"-69"45,0-1,-1 1,1 0,0 0,-1 0,0 1,0-1,0 0,0 0,0 1,0-1,-1 1,0-1,0 0,0 1,0-1,0 1,-1-1,1 0,-1 1,0-1,0 1,0 6,16 360,-34-77,16-272</inkml:trace>
  <inkml:trace contextRef="#ctx0" brushRef="#br0" timeOffset="3819.783">6580 969,'-8'12,"-3"8,0 5,7-1,4-10,5-11,3-10,-1-4</inkml:trace>
  <inkml:trace contextRef="#ctx0" brushRef="#br0" timeOffset="4049.726">6604 969,'-4'-21,"-2"-7</inkml:trace>
  <inkml:trace contextRef="#ctx0" brushRef="#br0" timeOffset="4050.726">6580 436,'0'-12,"0"-9,-4 0,-2 3</inkml:trace>
  <inkml:trace contextRef="#ctx0" brushRef="#br0" timeOffset="2709.83">4935 872,'-215'463,"203"-449,28-51,300-559,-131 292,-158 289,-24 64,-3-40,13 626,-11-517,-4-117,-1 0,1 0,-1 0,1-1,-1 1,1-1,-1 1,1-1,-1 0,1 0,-1 0,0 0,1-1,-1 1,1-1,-1 1,1-1,-1 0,1 0,0 0,-1 0,1-1,0 1,0 0,0-1,0 0,0 1,0-1,1 0,-1 0,-1 0,-30-19,0-2,2 0,1-2,1-2,1 0,1-2,2-1,-21-32,34 35,8 4</inkml:trace>
  <inkml:trace contextRef="#ctx0" brushRef="#br0" timeOffset="3179.787">5492 1041,'-14'28,"2"0,1 1,2 1,0 0,2 0,2 0,0 1,1 24,-5-39,3-61,11 12,2 0,2 0,0 1,2 0,2 1,1 0,1 1,1 0,2 2,1 0,1 1,2 1,0 1,2 1,0 1,2 1,26-18,26 8,-76 32,-1 0,0-1,1 1,-1 0,0 0,1 0,-1 0,1 0,-1 1,0-1,1 0,-1 1,0-1,1 0,-1 1,0 0,0-1,1 1,-1 0,0 0,0 0,0-1,0 1,0 0,0 0,0 1,0-1,-1 0,1 0,0 0,-1 0,1 1,-1-1,1 0,-1 1,1-1,-1 0,0 1,0-1,0 1,0-1,0 0,0 1,0-1,0 0,0 1,-1-1,1 1,-1-1,1 0,-1 0,1 1,-1-1,0 0,1 0,-2 1,-9 21,-1 1,-1-2,-2 0,0 0,-1-2,-1 0,0 0,-2-2,-1 0,0-2,-1 0,0-1,-1-1,-1-1,0-1,-7 1,20-9,4-4</inkml:trace>
  <inkml:trace contextRef="#ctx0" brushRef="#br0" timeOffset="3659.756">5758 1161,'10'2,"0"-2,0 1,0-2,0 1,0-1,0-1,0 0,0 0,0-1,-1 0,1-1,-1 0,0-1,0 1,0-2,-1 1,0-1,0-1,0 1,-1-1,0-1,0 1,-1-1,0 0,0-1,-1 1,3-7,11-12,0 0,-2-1,-1-1,-1-1,-2-1,-1 1,-1-2,-2 0,4-25,-13 59,0-1,-1 1,1 0,-1 0,0-1,0 1,1 0,-1-1,0 1,0-1,0 1,-1-1,1 0,0 1,-1-1,1 0,0 0,-1 0,1 0,-1 0,0 0,1-1,-1 1,0 0,1-1,-1 1,0-1,0 0,1 1,-1-1,0 0,0 0,0 0,0-1,1 1,-1 0,0 0,0-1,1 0,-1 1,0-1,1 0,-1 0,0 1,1-1,-1 0,1-1,0 1,-1 0,1 0,0-1,0 1,0-1,0 1,0-1,0 1,0-1,0 1,0-1,1 0,-1 0,1 1,0-1,-1 0,1 0,0 1,0-1,0 0,0 0,-3 5,0 0,0 0,0 0,1 1,-1-1,1 1,0 0,0 0,1 0,-1 0,1 0,0 0,0 0,0 0,0 0,1 1,-1-1,1 0,0 1,1-1,-1 0,1 0,0 1,0-1,0 0,0 0,1 0,0 0,0 0,0-1,0 1,0 0,1-1,-1 1,1-1,0 0,0 0,1 0,-1-1,0 1,1-1,0 0,0 0,-1 0,1 0,0 0,0-1,1 0,-1 0,0 0,4 0,137 7,-143-6,0 0,0 1,0-1,0 1,0 0,-1-1,1 1,-1 0,0 0,0 0,0 0,0 0,0 0,0 0,-1 1,0-1,0 0,0 0,0 0,0 0,0 1,-1-1,1 0,-1 0,0 0,0 0,0 0,-1 0,1 0,-1-1,0 1,1 0,-2 0,-6 31,8-15,1-3</inkml:trace>
  <inkml:trace contextRef="#ctx0" brushRef="#br0" timeOffset="5834.711">7596 291,'31'58,"-25"-24,-2-1,-1 1,-2-1,-1 1,-2 0,-1 0,-7 24,4-4,-2 19,-4 0,-2-1,-4-1,-12 31,19-78,1-7</inkml:trace>
  <inkml:trace contextRef="#ctx0" brushRef="#br0" timeOffset="6314.666">8055 460,'2'-10,"-1"0,2 0,-1 0,1 0,1 0,0 1,0-1,1 1,0 0,1 0,-1 1,2 0,-1 0,1 0,1 1,1-1,6-5,1 0,0 2,1 0,0 1,1 0,0 2,0 0,1 1,0 1,0 0,18-1,-35 6,-1 0,1 1,0 0,-1-1,1 1,0 0,-1 0,1 0,0 0,-1 0,1 0,0 0,-1 1,1-1,0 1,-1-1,1 1,-1-1,1 1,-1 0,1 0,-1 0,0 0,1 0,-1 0,0 0,0 0,1 1,-1-1,0 0,-1 1,1-1,0 1,0-1,0 1,-1-1,1 1,-1 0,1-1,-1 1,0 0,0-1,0 1,0 0,0-1,0 1,0 0,0-1,-1 1,1 0,-1-1,1 1,-1-1,1 1,-1 0,-42 89,43-91,-231 301,230-300,-1 1,1-1,0 0,-1 1,1-1,0 1,0 0,0-1,0 1,0 0,1-1,-1 1,1 0,-1 0,1 0,-1 0,1-1,0 1,0 0,0 0,0 0,0 0,0 0,1 0,-1-1,1 1,-1 0,1 0,0 0,-1-1,1 1,0 0,0-1,0 1,0-1,1 1,-1-1,0 1,1-1,-1 0,1 0,-1 0,1 0,-1 0,1 0,0 0,0 0,97 20,-84-20,54 3,-54-4,-1 0,1 0,-1 2,0-1,1 2,-1 0,0 1,0 0,-1 1,1 0,4 4,-16-8,-1 0,1 1,-1-1,0 0,1 1,-1-1,0 1,0 0,0-1,0 1,0 0,0-1,0 1,0 0,-1 0,1 0,-1 0,0 0,1 0,-1 0,0 0,0 0,0 0,0 0,-1 0,1-1,0 1,-1 0,0 0,1 0,-1 0,0 0,0-1,0 1,0 0,0-1,0 1,0-1,-1 1,1-1,-1 1,1-1,-1 0,1 0,-1 0,0 0,1 0,-83 56,46-39,0-2,-2-2,1-2,-2-1,0-2,0-1,-13-2,-8-16,56 1</inkml:trace>
  <inkml:trace contextRef="#ctx0" brushRef="#br0" timeOffset="7320.172">8781 0,'-24'381,"34"-305,-11-59</inkml:trace>
  <inkml:trace contextRef="#ctx0" brushRef="#br0" timeOffset="7650.127">8684 291,'209'-145,"-209"146,0-1,0 1,0-1,0 1,0-1,0 1,0-1,0 1,0-1,0 1,0-1,0 1,0-1,0 1,0-1,1 1,-1-1,0 0,0 1,1-1,-1 1,0-1,1 0,-1 1,0-1,1 0,-1 1,0-1,1 0,-1 1,1-1,-1 0,1 0,-1 0,0 1,1-1,-1 0,1 0,-1 0,1 0,-1 0,1 0,-1 0,1 0,-1 0,1 0,-1 0,1 0,-1 0,1 0,-1-1,1 1,-1 0,1 0,-1 0,0-1,1 1,-1 0,1-1,-1 1,0 0,1-1,-1 1,0 0,0-1,1 0,-16 51,10-34,3-12,0-1,0 1,0 0,1 0,0 0,-1 0,1 0,1 0,-1 0,1 0,-1 0,1 1,0-1,1 0,-1 0,1 0,0 0,0 0,0 0,0 0,1 0,0 0,-1 0,1-1,1 1,-1-1,1 1,-1-1,1 0,0 0,0 0,0 0,0-1,1 1,-1-1,1 0,-1 0,1 0,0 0,0-1,0 0,213-14,-218 14,1 0,-1 0,1-1,-1 1,1 0,0 0,-1 0,1-1,0 1,0 0,-1 0,1 0,0 0,0 0,0 0,0 0,0-1,0 1,0 0,0 0,1 0,-1 0,0 0,0 0,1-1,-1 1,1 0,-1 0,0 0,1-1,0 1,-1 0,1-1,-1 1,1 0,0-1,-1 1,1-1,0 1,0-1,0 1,-1-1,1 0,0 1,0-1,0 0,0 0,0 1,-1-1,1 0,0 0,0 0,0 0,0 0,0 0,0-1,0 1,0 0,-1 0,1-1,0 1,0 0,0-1,-1 1,1-1,0 1,0-1,0 0,-9 13</inkml:trace>
  <inkml:trace contextRef="#ctx0" brushRef="#br0" timeOffset="9080.407">0 1911,'94'-36,"-55"22,0 2,1 2,0 1,0 2,1 2,0 2,25 2,1165-65,-960 45,1329-99,453-32,-581 124,163-59,-1458 73,-57 4</inkml:trace>
</inkml:ink>
</file>

<file path=ppt/ink/ink2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41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1,'-4'0,"7"14,4 5</inkml:trace>
</inkml:ink>
</file>

<file path=ppt/ink/ink2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45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84 378,'24'-23,"207"-231,-229 251,4-4,0 0,-1 0,0-1,-1 0,1 1,-2-1,1-1,-1 1,0 0,-1-1,1-3,-15 41,6 17,3 1,1 0,2 0,3 0,1-1,3 1,1-1,10 26,15 116,-25-129,-4 0,-2 1,-2-1,-3 0,-10 54,8-86,-1 0,0-1,-3 0,0-1,-1 0,-1 0,-2-1,0-1,-2 0,0-1,-2 0,0-1,-1-1,-2 0,12-14,0 1,-1-1,0-1,0 0,0 0,-1-1,1 0,-1 0,0-1,0 0,-1-1,1 0,0-1,-6 0,12-1,0 0,0 0,0 0,0 0,-1-1,1 1,0-1,0 0,0 0,1-1,-1 1,0-1,0 0,1 0,-1 0,1-1,0 1,-1-1,1 0,0 0,1 0,-1 0,0 0,1 0,0-1,0 1,0-1,0 0,0 0,1 0,0 1,0-1,0 0,0-1,1 1,-1-4,2-12,0 0,1-1,2 1,0 0,1 0,0 1,2-1,1 1,0 1,10-16,3-1,1 1,2 1,1 1,2 1,1 1,1 2,24-18,0 4,2 1,1 3,3 3,20-9,-24 22,-31 15</inkml:trace>
  <inkml:trace contextRef="#ctx0" brushRef="#br0" timeOffset="366.359">846 971,'-2'-1,"0"0,0 0,1 0,-1 0,1-1,-1 1,1-1,-1 1,1-1,0 1,0-1,0 0,0 0,0 1,0-1,0 0,0 0,1 0,-1 0,1 0,0 0,-1 0,1 0,0 0,0 0,0-1,1 1,-1 0,0 0,2-20,1 0,1 0,1 0,1 1,1 0,1 0,0 0,2 1,10-16,-13 22,1 0,1 0,0 1,1 1,0 0,1 0,0 1,1 0,0 1,1 0,0 1,10-5,0 8,-4 5</inkml:trace>
  <inkml:trace contextRef="#ctx0" brushRef="#br0" timeOffset="1379.276">1240 774,'21'-11,"-2"-2,1 0,-2-1,0 0,0-2,-2 0,0-1,8-12,-22 28,-1 0,1 0,-1-1,1 1,-1 0,0-1,1 1,-1-1,0 0,0 1,0-1,0 0,-1 1,1-1,0 0,-1 0,1 0,-1 0,0 0,0 0,1 1,-1-1,0 0,-1 0,1 0,0 0,0 0,-1 0,1 0,-1 0,0 1,0-1,1 0,-1 1,0-1,0 0,-1 1,1-1,0 1,0-1,-1 1,1 0,-1 0,1-1,-1 1,0 0,1 0,-1 1,0-1,0 0,1 0,-1 1,-2-1,-9 4,0 0,1 0,-1 1,1 1,0 0,0 1,0 0,1 0,0 2,0-1,1 1,0 1,0 0,1 0,0 1,1 0,0 1,-1 2,3-7,1 1,-1-1,2 1,-1 0,1 0,0 0,0 1,1-1,0 1,0 0,1 0,0 0,1 0,-1 1,2-1,-1 0,1 0,0 1,1-1,0 0,0 0,1 1,0-1,0 0,1-1,0 1,0 0,3 3,0-5,-1 0,1 0,1-1,-1 0,1 0,0 0,0-1,1 0,-1 0,1-1,0 0,0 0,0-1,0 0,0 0,0-1,1 0,-1-1,0 0,1 0,0-1,17-1,1-1,-1-2,0 0,-1-2,1-1,2-2,165-85,-155 75,-1-1,-1-2,-2-2,0-1,-1-1,-2-2,14-18,-21 5,-24 41,0 1,1-1,-1 1,1-1,-1 0,0 1,0-1,1 0,-1 1,0-1,0 0,0 1,0-1,0 0,0 0,0 1,0-1,0 0,0 1,0-1,0 0,0 1,-1-1,1 0,0 1,0-1,-1 0,1 1,0-1,-1 1,1-1,-1 1,1-1,-1 1,1-1,-1 1,1-1,-1 1,0-1,1 1,-1 0,0-1,1 1,-1 0,0 0,1 0,-1-1,0 1,1 0,-1 0,0 0,1 0,-1 0,0 0,0 0,1 1,-1-1,0 0,1 0,-1 0,0 1,1-1,-1 0,1 1,-1-1,-20 8,1 2,0 0,1 0,0 2,0 1,1 0,1 1,-2 3,7-7,0 0,0 2,0-1,1 1,1 1,0 0,0 1,1 0,0 1,9-14,-1 0,1 0,-1 0,1 0,-1 1,1-1,0 0,-1 0,1 0,0 0,0 0,0 0,0 0,0 1,0-1,0 0,0 0,0 0,1 0,-1 0,0 0,1 0,-1 0,1 1,-1-1,1-1,-1 1,1 0,0 0,0 0,-1 0,1 0,0-1,0 1,0 0,0-1,0 1,0 0,0-1,0 1,0-1,0 0,0 1,0-1,0 0,0 0,1 0,-1 1,0-1,0 0,0-1,63 0,-45-5,0 0,-1-2,1 0,-2 0,1-2,-1 0,0-1,8-9,40-23,-65 42,1 1,-1-1,1 0,-1 0,1 0,0 0,-1 1,1-1,0 0,0 1,0-1,0 1,-1-1,1 1,0-1,0 1,0-1,0 1,0 0,0 0,0-1,0 1,0 0,0 0,0 0,0 0,0 0,0 0,0 1,0-1,0 0,0 0,0 1,0-1,0 0,0 1,0-1,0 1,0 0,-1-1,1 1,0-1,0 1,-1 0,1 0,0 0,-1-1,1 1,-1 0,1 0,-1 0,1 0,-1 0,0 0,1 0,-1 0,0 0,0 0,0 0,0 0,0 0,0 0,0 0,0 0,0 0,0 0,-64 162,40-109,3 1,2 1,2 0,3 2,3-1,2 2,3-1,1 12,8 95,-3-163,0 1,0 0,0-1,0 1,0-1,1 1,-1-1,1 1,0-1,0 1,0-1,0 0,0 1,0-1,1 0,-1 0,1 0,-1 0,1 0,0 0,0 0,0 0,0-1,0 1,0-1,0 0,0 1,1-1,0 0,-3-40,-7 22,-1 1,0 0,-1 1,-1 0,-1 0,0 1,0 1,-2 0,0 0,0 1,-1 1,0 0,-11-5,-44-41,6-20,64 74,0-1,0 1,0 0,1 0,0 0,0 0,-1 1,2-1,-1 0,0 1,0-1,1 1,-1 0,1 0,0 0,0 0,0 0,0 1,0-1,0 1,0 0,0 0,1 0,-1 0,0 1,1-1,-1 1,0 0,1 0,-1 0,1 0,-4 0,72-16,-1-3,-1-4,32-15,-74 27</inkml:trace>
  <inkml:trace contextRef="#ctx0" brushRef="#br0" timeOffset="1664.061">2285 661,'3'17,"0"0,2-1,0 0,1 0,1 0,0 0,1-1,1 0,0-1,1 0,1 0,0-1,0-1,2 0,6 5,-11-15,1 0,0-1,0 0,0 0,0-1,0-1,0 1,0-1,-1-1,1 0,0 0,-1 0,1-1,-1-1,0 1,0-1,0-1,0 0,-1 0,0 0,0-1,0 0,0-1,-2 4,16-11,0-1,-2-1,0-1,0 0,-2-1,0-1,-1-1,-1-1,-1 0,-1 0,8-18,-7-17,-11 31</inkml:trace>
  <inkml:trace contextRef="#ctx0" brushRef="#br0" timeOffset="2283.877">2991 689,'27'0,"1"-1,-1 0,0-3,0 0,0-1,0-2,-1-1,16-7,-40 15,1-1,0 0,-1 1,1-1,-1 0,1 0,-1-1,0 1,0 0,1-1,-1 0,0 1,0-1,0 0,-1 0,1 0,0 0,-1 0,1 0,-1-1,0 1,0 0,0-1,0 1,0-1,0 0,-1 1,1-1,-1 1,0-1,1 0,-1 1,-1-1,1 0,0 1,-1-1,1 1,-1-1,0 0,0 1,0 0,0-1,0 1,0-1,-1 1,1 0,-1 0,1 0,-1 0,0 0,0 0,0 1,0-1,0 0,-1 1,-5-2,-1 0,1 1,-1 0,1 1,-1 0,0 0,1 1,-1 0,0 0,1 1,-1 0,0 1,1 0,-1 0,1 1,0 0,0 0,0 1,0 0,1 0,-1 1,1 0,0 0,1 1,-1 0,1 0,0 1,1 0,-1-1,1 2,1-1,-1 1,1-1,1 1,-1 1,1 1,-1-3,1 0,0 0,0 0,1 0,0 0,0 0,0 1,1-1,0 1,1-1,0 1,0-1,0 1,1 0,1-1,-1 0,1 1,0-1,0 0,1 0,0 0,1 0,-1-1,1 1,0-1,1 0,0 0,0 0,0-1,0 0,1 0,0 0,0 0,0-1,1 0,0-1,1 2,7-1,0 0,0-1,1-1,-1 0,0-1,1 0,-1-1,1-1,-1-1,1 0,-1-1,0-1,0 0,-1-1,1 0,-1-1,0-1,9-6,-4-1</inkml:trace>
  <inkml:trace contextRef="#ctx0" brushRef="#br0" timeOffset="2681.787">3471 802,'204'-275,"-204"274,0 1,0-1,0 1,0-1,0 1,0-1,1 1,-1-1,0 1,0-1,0 1,1-1,-1 1,0-1,0 1,1-1,-1 1,0 0,1-1,-1 1,1-1,-1 1,0 0,1-1,-1 1,1 0,-1 0,1-1,-1 1,1 0,-1 0,1 0,-1 0,1 0,-1 0,1 0,-1 0,1 0,0 0,-1 0,1 0,-1 0,1 0,-1 0,1 0,-1 0,1 1,-1-1,1 0,-1 0,1 1,-1-1,0 0,1 1,-1-1,1 1,-1-1,0 0,1 1,-1-1,0 1,0-1,1 1,-1-1,0 1,2 38,-2-33,14 110,-13-112,0-1,1 1,-1-1,1 0,0 1,0-1,1 0,-1 0,0-1,1 1,0 0,0-1,0 1,0-1,0 0,0 0,0 0,1-1,-1 1,1-1,-1 0,1 0,-1 0,1 0,0-1,0 1,-1-1,1 0,0 0,0 0,8-3,-1-1,1 1,-1-2,0 0,0 0,-1-1,1 0,-1-1,-1 0,1-1,-1 0,-1 0,1-1,-1 0,-1 0,0-1,3-5,30-30,18-11,-41 43</inkml:trace>
  <inkml:trace contextRef="#ctx0" brushRef="#br0" timeOffset="2933.761">4345 435,'-38'24,"-23"18,0 6,9-1,14-2,14-5,15-4,15-9,10-8,8-3,4-4,7-4,3-4,-1-7,-2-2,-1-2,-8 2</inkml:trace>
  <inkml:trace contextRef="#ctx0" brushRef="#br0" timeOffset="3297.697">4570 605,'22'3,"-1"-1,0 0,1-1,-1-2,1 0,-1-1,0-1,1-1,-2-1,1-1,0-1,-1 0,15-9,-21 8,-1-1,0 0,0-1,-1 0,0-1,-1 0,0-1,0 0,-2-1,0 0,0 0,5-13,-12 24,-1-1,1 1,-1-1,0 0,0 1,0-1,0 0,0 0,0 0,-1 1,1-1,-1 0,0 0,0 0,0 0,-1 0,1 0,-1 0,1 0,-1 1,0-1,0 0,0 0,0 1,-1-1,1 1,-1-1,0 1,1-1,-1 1,0 0,0 0,-1 0,1 0,0 0,-1 1,1-1,-1 1,1-1,-1 1,0 0,1 0,-1 0,0 0,0 1,0-1,0 1,0 0,0 0,0 0,0 0,-1 0,-13 5,1 1,0 0,0 1,1 1,0 0,0 1,1 1,0 0,0 1,1 1,1 0,0 0,1 1,0 1,-7 11,7-10,0 1,1 1,1 0,1 0,0 1,1 0,1 0,1 1,-2 9,6-20,0-1,0 1,0 0,1 0,0-1,0 1,1 0,0 0,1-1,-1 1,1-1,1 1,0-1,0 0,0 0,1 0,0 0,0-1,0 0,1 1,0-1,1-1,-1 1,5 3,9 5,1-1,0 0,0-2,1 0,0-2,1 0,0-1,1-1,0-1,0-1,0-1,0-2,1 0,8-1,24-11,-32 3</inkml:trace>
</inkml:ink>
</file>

<file path=ppt/ink/ink2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4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1 509,'1'18,"0"0,2-1,0 1,1-1,1 0,0 0,1 0,1-1,1 0,0 0,1 0,0-2,2 1,9 11,-16-23,-1 1,1 0,0-1,1 1,-1-1,1 0,-1-1,1 1,0-1,0 0,0 0,0 0,0-1,0 0,0 0,1 0,-1-1,0 1,1-1,-1-1,0 1,1-1,-1 0,0 0,0 0,0-1,0 0,0 0,0 0,0 0,0-1,-1 0,3-1,9-8,0 0,0-1,-2 0,1-1,-2-1,0 0,-1-1,4-5,-16 20,0 0,0 0,0 0,0 0,0 0,1 0,-1 0,0 0,1 0,-1 1,1-1,-1 0,1 0,-1 0,1 0,0 0,-1 1,1-1,0 0,0 1,-1-1,1 0,0 1,0-1,0 1,0-1,0 1,0 0,0-1,0 1,0 0,0 0,0 0,0 0,0 0,0 0,0 0,0 0,0 0,0 0,0 0,0 0,0 1,0-1,0 1,0-1,-1 0,1 1,0 0,0-1,0 1,0-1,-1 1,1 0,17 32,-16-26,2 0,-1 0,1-1,0 1,0-1,1 0,-1 0,1 0,1-1,-1 0,6 4,-4-4,0 0,1-1,-1 0,1 0,0-1,0 0,0 0,1-1,-1 0,0-1,1 1,-1-2,1 1,0-1,-1-1,1 1,-1-1,1-1,-1 0,0 0,0 0,1-1,-2 0,1-1,0 0,3-2,20-14,0-1,-2-1,0-1,-2-2,0-1,-2 0,-1-2,-2-1,0-1,-2-1,-1-1,-2 0,0-3,-10 14,0-1,-2-1,0 1,-2-1,0 1,-1-1,-2 0,0 0,-3-16,2 30,-1 0,1 1,-1-1,-1 1,0 0,0 0,0 0,-1 0,0 0,-1 1,-4-6,7 10,1 1,-1-1,0 1,-1 0,1 0,0 0,-1 0,1 0,-1 1,1-1,-1 1,0-1,0 1,0 0,1 0,-1 0,0 1,0-1,0 1,-1-1,1 1,0 0,0 0,0 1,0-1,0 0,0 1,0 0,0 0,0 0,0 0,1 0,-1 1,-1 0,-9 7,1 1,1 0,0 1,1 0,-1 1,2 0,0 0,1 1,0 1,1-1,0 1,1 0,0 0,2 1,-1 0,2 0,0 0,1 0,0 1,-2 4,1 1,1-1,1 0,1 1,0 0,2-1,0 0,1 1,1-1,1 0,1-1,1 1,0-1,2 0,0-1,1 0,1 0,9 11,-12-18,0 0,1-1,0 0,0-1,1 1,1-2,-1 1,1-2,1 1,0-2,0 1,0-2,0 1,1-2,0 0,0 0,0-1,1-1,-1 0,0-1,1 0,-1-1,1-1,12-2,-8-4</inkml:trace>
  <inkml:trace contextRef="#ctx0" brushRef="#br0" timeOffset="681.207">1554 396,'-37'23,"2"2,0 1,2 1,1 2,1 1,-13 19,41-46,-1 0,1 0,0 1,0-1,0 1,1 0,-1 0,1 0,0 0,0 0,0 1,1-1,-1 1,1-1,0 1,0-1,1 1,-1-1,1 1,0 0,0-1,1 1,0 0,-1-1,1 1,1-1,-1 1,1-1,0 0,0 1,0-1,0 0,1 0,-1 0,1-1,0 1,1-1,-1 0,0 1,1-1,0-1,2 3,1-2,0-1,1 1,-1-1,1 0,-1-1,1 0,-1 0,1 0,0-1,0-1,-1 1,1-1,-1 0,1-1,-1 0,1 0,-1 0,0-1,0 0,0-1,0 0,-1 0,4-2,6-5,-1-1,0-1,-1 0,0-1,-1 0,-1-1,0 0,8-15,49-80,-73 116,1 0,0 1,0 0,0-1,1 1,0 0,0 0,1 0,0 0,0 1,1-1,0 0,0 0,1 0,-1 1,2-1,-1 0,1 0,0 0,0-1,1 1,0 0,0-1,1 0,0 1,0-1,0-1,1 1,-1-1,2 0,-1 0,0 0,1 0,0-1,0 0,0-1,0 1,1-1,2 1,5-1,0-1,0 0,0-1,1 0,-1-1,0 0,0-2,1 1,-1-2,0 0,-1-1,1 0,-1-1,1 0,-1-1,-1-1,1 0,-1-1,-1 0,3-2,7-4,0-1,-1-1,0 0,-2-2,0 0,-1-1,-1-1,0 0,-2-1,0-1,41-110,-54 127,0 1,0 0,0 0,-1 0,0 0,0-1,0 1,0 0,0 0,-1-1,0 1,0 0,0 0,0 0,-1 0,0 0,0 0,0 1,0-1,0 1,-1-1,1 1,-1 0,0 0,0 0,0 0,-1 0,1 1,0-1,-1 1,0 0,0 0,-3 1,1 1,-1-1,0 1,1 0,-1 1,0 0,1 0,-1 0,0 1,1 0,0 0,-1 1,1-1,0 1,1 1,-1-1,0 1,1 0,0 0,0 1,0 0,0-1,1 2,0-1,0 0,0 1,1 0,0 0,-3 6,3-8,0 1,1-1,-1 1,1 0,0-1,0 1,0 0,1 0,0 1,0-1,0 0,1 0,-1 0,1 1,0-1,1 0,-1 0,1 1,0-1,1 0,-1 0,1 0,0 0,0 0,1-1,-1 1,1-1,0 1,0-1,1 0,-1 0,1 0,2 1,118 67,-115-70,0 0,0 1,0 1,-1 0,1 0,-1 0,0 1,0 0,0 1,-1 0,0 0,0 0,0 1,-1 0,0 1,0-1,-1 1,0 0,-1 0,1 1,-2-1,1 1,-1 0,1 6,0 42,-5-32</inkml:trace>
</inkml:ink>
</file>

<file path=ppt/ink/ink2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42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0 505,'10'-34,"12"-25,3-12,1 1,2 7,-4 10,-2 9,1 13,-4 5,0 9,-3 1,-1 4,4 4,-3 8,2 4,-3 6,-4 2</inkml:trace>
  <inkml:trace contextRef="#ctx0" brushRef="#br0" timeOffset="334.584">734 25,'-6'3,"-11"2,0 0,0 2,1 0,0 0,1 2,-1 0,2 1,-1 0,1 1,1 1,0 0,1 1,0 0,1 1,1 0,0 1,-2 5,10-16,1 0,0 1,0-1,1 1,-1-1,1 1,0-1,0 1,0-1,1 1,-1-1,1 1,0-1,1 0,-1 1,1-1,0 0,0 0,0 0,0 0,1 0,0-1,-1 1,1-1,1 0,-1 0,0 0,1 0,-1 0,1-1,0 1,2 0,6 4,2-1,-1 0,1-1,-1 0,1-1,1-1,-1 0,0 0,10-1,2 0,0-2,1 0,-1-2,0-1,0-1,0-1,1-1,-8 0</inkml:trace>
</inkml:ink>
</file>

<file path=ppt/ink/ink2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5:00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593 136,'-32'33,"2"1,1 1,2 2,2 1,1 1,2 0,1 2,0 6,-21 120,39-160,1-1,1 1,-1 0,1 0,0 0,0 0,1 0,0 0,1 0,-1 0,1 0,1 0,-1 0,1 0,0 0,1-1,-1 1,1-1,1 0,-1 0,1 0,0 0,1 0,-1-1,1 0,0 0,4 3,-3-4,-1 0,1-1,0 1,0-1,0-1,1 1,-1-1,0 0,1-1,0 1,-1-1,1-1,0 1,0-1,-1 0,1-1,0 1,-1-2,1 1,0 0,-1-1,1-1,-1 1,3-2,2-1,-1 2,0-1,0 0,-1-1,0 0,0 0,0-1,-1 0,0-1,0 0,0 0,-1 0,3-4,-5-7,-4 1</inkml:trace>
  <inkml:trace contextRef="#ctx0" brushRef="#br0" timeOffset="499.014">1 136,'252'-88,"-73"42,-167 45,0 1,0 0,0 1,-1 0,1 1,0 0,0 1,-1 0,1 1,-1 0,0 1,0 0,-1 1,0 0,0 1,8 6,89 41,-102-52,1-1,-1-1,1 1,-1-1,1 0,-1 0,1 0,-1-1,1 0,-1 0,0-1,1 1,-1-1,0 0,0 0,0-1,0 0,-1 0,1 0,-1 0,1-1,-1 1,0-1,-1 0,4-5,7-8</inkml:trace>
  <inkml:trace contextRef="#ctx0" brushRef="#br0" timeOffset="1118.242">903 757,'-130'164,"109"-122,36-52,120-156,18-1,-153 166,0 1,0 0,0-1,0 1,0-1,1 1,-1 0,0-1,0 1,1-1,-1 1,0 0,1-1,-1 1,0 0,1 0,-1-1,0 1,1 0,-1 0,0-1,1 1,-1 0,1 0,-1 0,1 0,-1 0,0 0,1 0,-1 0,1 0,-1 0,1 0,-1 0,1 0,-1 0,0 0,1 0,-1 0,1 0,-1 1,0-1,1 0,-1 0,1 0,-1 1,0-1,1 0,-1 1,0-1,1 0,-1 1,0-1,0 0,1 1,-1-1,0 1,0-1,0 0,0 1,1-1,-1 1,0-1,0 1,0-1,0 0,0 1,1 36,-1-30,0 15,-2-15,1 0,0 0,0 0,1 0,0 0,0 0,0 0,1 0,0 0,1 0,-1 0,1 0,1-1,-1 1,1 0,0-1,1 0,0 0,0 0,0 0,0-1,1 1,0-1,0 0,1-1,1 2,-1-6,1 1,0-1,0-1,0 1,0-1,0-1,0 1,-1-1,1 0,-1 0,1-1,-1 0,0 0,0-1,0 1,0-1,-1 0,0-1,1 0,-2 0,4-3,106-140,-86 82,-20 50</inkml:trace>
</inkml:ink>
</file>

<file path=ppt/ink/ink2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5:03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29,'38'-4,"23"-3,10 1,-2 2,-8 0,-9 2,-5 1,-4 1,-6 0,-4 0,-2 0,-3 0,0 0,-1 1,-5-1</inkml:trace>
</inkml:ink>
</file>

<file path=ppt/ink/ink2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5:03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86,'38'0,"42"-5,12-6,0-1,-11 1,-10 2,-12-1,-11 0,-9 3,-6 1,-5 3,-11 1,-8 7,-7 1</inkml:trace>
</inkml:ink>
</file>

<file path=ppt/ink/ink2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5:04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26,'43'5,"29"-3,12-3,-4 0,-11 0,-11-1,-12 1,-4-4,-4-2,-4 1,-3 1,-6 2</inkml:trace>
</inkml:ink>
</file>

<file path=ppt/ink/ink2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5:06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299 597,'-194'373,"99"-187,85-183,20-26,95-141,88-188,-176 307,-17 87,-7-9,1 0,1 0,2 1,1-1,3 22,-1-45,1 1,0-1,0 0,2 0,-1 0,1 0,0 0,1-1,0 1,1-1,0 0,0 0,1-1,0 0,0 0,1 0,0-1,1 0,-1 0,7 4,-11-9,1-1,-1 1,0-1,1 0,-1 1,1-1,-1-1,1 1,0-1,-1 1,1-1,0 0,0 0,-1-1,1 1,0-1,-1 0,1 1,-1-2,1 1,-1 0,1-1,-1 0,0 1,0-1,0-1,0 1,1-1,71-79,-55 50,0-1,-3-1,0 0,-2-1,-2-1,-2 0,-1-1,-1 0,1-21,-9 55,-1-1,1 1,-1-1,0 1,1-1,-2 0,1 1,0-1,-1 1,0-1,1 1,-1-1,-1 1,1-1,0 1,-1 0,0 0,0-1,-11-8</inkml:trace>
  <inkml:trace contextRef="#ctx0" brushRef="#br0" timeOffset="798.038">1286 624,'-70'44,"2"2,1 3,-3 8,42-34,1 1,1 1,1 1,1 1,2 2,-10 15,29-41,1-1,0 1,-1 0,1 0,0 0,0 0,0 0,1 0,-1 0,1 1,0-1,0 1,0-1,0 1,1-1,-1 1,1 0,0-1,0 1,0-1,0 1,1 0,0-1,-1 1,1-1,1 1,-1-1,0 0,1 1,0-1,-1 0,1 0,1 0,-1 0,0 0,1-1,-1 1,1-1,0 0,0 1,0-1,0 0,0-1,0 1,1-1,-1 1,0-1,3 0,3-2,0 0,0-1,0 0,0-1,0 0,-1 0,1-1,-1 0,0-1,0 1,0-2,0 1,-1-1,0 0,0-1,14-9,13-9,-1-1,-1-1,-1-2,-2-1,24-31,23-41,-60 94,-16 40,-1-23,12 140,-10-143,1 0,0 0,1 0,-1 0,1-1,0 1,0-1,1 0,0 0,0 0,0-1,0 1,1-1,-1 0,1 0,0 0,0-1,1 0,-1 0,1 0,0-1,-1 0,2 0,0 0,0-1,0 0,0 0,0-1,0 1,0-2,0 1,-1-1,1 0,0 0,0-1,0 0,-1 0,1-1,-1 0,0 0,0 0,0-1,0 0,0 0,3-4,104-110,-108 111,23-32,-2-1,-2-1,-1-2,-2 0,-2-1,-3-1,-1-1,-2 0,-2-1,-2 0,-2-1,-2 0,-3 0,-1 0,-6-38,-21-16,25 99,-1 1,1-1,0 0,-1 1,1-1,-1 1,0 0,0-1,0 1,0 0,0 0,0 0,0 1,-1-1,1 0,-1 1,1 0,-1-1,0 1,0 0,1 0,-1 1,0-1,0 0,0 1,0 0,0 0,0 0,0 0,0 0,1 0,-1 1,-3 0,-1 5,0 0,0 1,1 0,0 0,0 0,0 1,1-1,0 1,1 1,0-1,0 0,1 1,0 0,0 0,1 0,0 0,1 0,0 1,0-1,1 3,-3 47,2 1,3-1,2 1,3-1,2-1,4 1,1-2,7 13,-19-63,73 195,-75-202,-1 0,1 0,-1-1,1 1,-1 0,1 0,-1 0,1 0,-1 0,1 0,-1 0,1 0,-1 0,0 0,1 0,-1 0,1 0,-1 1,1-1,-1 0,1 0,-1 1,1-1,-1 0,1 0,0 1,-1-1,1 1,-1-1,1 0,0 1,-1-1,1 1,0-1,-1 1,1-1,0 1,0-1,0 1,-1-1,1 1,0-1,0 1,0-1,0 1,0 0,0-1,0 1,0-1,0 1,0-1,0 1,1-1,-1 1,0-1,0 1,1-1,-1 1,0-1,0 1,1-1,-1 1,0-1,1 0,-1 1,1-1,-42-25,38 23,-17-12,2 2</inkml:trace>
  <inkml:trace contextRef="#ctx0" brushRef="#br0" timeOffset="1014.449">1428 540,'44'-5,"23"-1,10 0,-3 1,-5 2,-9 1,-6 1,-6 0,-3 1,-3 0,-5 1,-3-1,-3 0,-2 0,-1 0,-5 0</inkml:trace>
  <inkml:trace contextRef="#ctx0" brushRef="#br0" timeOffset="1699.86">2133 624,'0'25,"1"0,1 0,2-1,0 1,1-1,2 0,0 0,1-1,2 0,2 2,-10-21,0 0,1 0,-1-1,1 1,0-1,0 0,1 0,-1 0,0 0,1-1,0 1,0-1,0 0,0 0,0 0,0 0,0-1,0 0,1 0,-1 0,0 0,1-1,-1 0,1 0,-1 0,1 0,-1-1,0 1,1-1,-1 0,0-1,1 1,-1-1,2-1,8-2,-1-2,0 1,0-2,0 0,-1 0,-1-1,1 0,-2-1,1-1,-1 0,76-138,-86 149,0 0,0 1,0-1,0 0,0 1,0-1,0 0,0 0,0 1,0-1,0 0,0 1,0-1,0 0,0 0,0 1,0-1,0 0,1 0,-1 1,0-1,0 0,0 0,1 0,-1 1,0-1,0 0,0 0,1 0,-1 0,0 1,0-1,1 0,-1 0,0 0,0 0,1 0,-1 0,0 0,1 0,-1 0,0 0,0 0,1 0,-1 0,0 0,1 0,-1 0,0 0,0 0,1 0,-1 0,0-1,0 1,1 0,-1 0,0 0,0 0,1-1,-1 1,0 0,2 29,-2-27,-1 5,1 0,1 1,-1-1,1 0,1 1,-1-1,1 0,0 0,1 0,0 0,0-1,0 1,1-1,0 0,0 0,1 0,-1 0,1-1,1 0,-1 0,1 0,-1 0,2-1,-1 0,0-1,1 1,-1-1,1 0,0-1,0 0,7 2,-3-4,0 0,1 0,-1-1,0-1,0 0,0 0,0-1,0 0,0-1,-1-1,1 0,-1 0,0 0,-1-2,0 1,0-1,0 0,-1-1,2-2,15-9,-3 0,-1-2,-1 0,-1-1,-1-1,-1-1,12-23,-9 16,-11 21,-2-1,1 1,-1-1,-1-1,0 0,0 1,-1-2,-1 1,0 0,-1-1,0 0,-1 0,0 0,-1 0,-1 0,0 0,0 0,-2 0,1 0,-2 0,0 0,0 1,-4-8,5 17,0 0,0 0,-1 0,1 1,-1-1,0 1,0-1,0 1,0 0,0 0,0 1,-1-1,1 0,-1 1,1 0,-1 0,1 0,-1 0,0 1,1-1,-1 1,0 0,0 0,1 0,-1 1,0-1,1 1,-1 0,0 0,1 0,-1 1,1-1,-1 1,-102 71,100-68,-1 0,1 1,0-1,1 1,-1 0,1 1,1 0,-1-1,1 1,0 1,0-1,1 0,0 1,1 0,-1 0,2 0,-1 0,1 0,0 0,0 0,2 8,2-11,2 1,-1-1,1-1,-1 1,1-1,1 0,-1 0,0 0,1 0,0-1,0 0,0-1,0 1,0-1,1 0,-1-1,1 1,-1-1,1-1,0 1,2-1,77 4,-69-5,0 1,-1 1,1 0,0 1,-1 1,0 1,0 0,0 1,0 0,10 7,-20-6,-1 1,-1-1,1 1,-1 0,0 1,-1-1,0 1,0-1,-1 1,1 0,-2 0,1 0,-1 0,0 0,-1 1,0-1,0 0,-1 0,0 0,-1 0,1 0,-2 0,1 0,-1 0,-3 6,-7 77,17-74</inkml:trace>
  <inkml:trace contextRef="#ctx0" brushRef="#br0" timeOffset="2352.104">3742 456,'-39'29,"1"1,1 2,2 2,1 1,-25 35,56-67,0 0,0 0,0 0,0 1,1-1,-1 1,1-1,0 1,0 0,1 0,-1 0,1 0,0 0,0 0,0 0,0 1,1-1,-1 0,1 0,0 1,1-1,-1 0,1 0,0 1,0-1,0 0,0 0,1 0,0 0,0 0,0-1,0 1,0 0,1-1,0 0,-1 1,1-1,1 0,-1-1,2 2,5-2,0 0,1-1,-1 0,1-1,-1 0,1-1,-1 0,0-1,1 0,-1 0,0-1,0 0,0-1,-1 0,1-1,-1 0,0 0,0-1,-1 0,0-1,0 0,0 0,-1 0,4-6,16-18,40-30,-66 61,0-1,0 1,0 0,-1-1,1 1,0 0,0 0,0 0,0-1,0 1,0 0,0 0,0 1,0-1,0 0,0 0,0 0,-1 0,1 1,0-1,0 1,0-1,0 0,0 1,-1-1,1 1,0 0,-1-1,1 1,0 0,-1-1,1 1,0 0,-1 0,1-1,-1 1,0 0,1 0,-1 0,0 0,1 0,-1 0,0-1,0 1,0 0,0 0,0 0,0 0,0 0,0 0,0 0,-6 60,4-49,10 102,-7-111,0 0,0 0,1 1,-1-1,1 0,0 0,0 0,0 0,0-1,1 1,-1-1,1 1,-1-1,1 0,0 0,0 0,0 0,0 0,0-1,0 1,1-1,-1 0,0 0,1 0,-1 0,1-1,-1 1,1-1,-1 0,1 0,0-1,9-2,0-2,0 0,0 0,-1-1,0 0,0-1,-1-1,0 0,0 0,-1-1,0-1,0 1,-1-2,0 1,5-10,1 3,5-8,-1 0,-1-1,-2-1,0-1,-2 0,-1-1,-2 0,0-1,-2 0,5-29,-13 42,1 0,-2 1,0-1,-1 0,-1 0,-1 0,0 1,-1 0,0-1,-2 1,0 1,-1-1,0 1,-1 0,-1 1,0 0,-1 0,-1 1,0 0,-10-9,16 17,0 1,0-1,-1 1,1 0,-1 0,0 0,0 1,0 0,0 0,-1 0,1 1,-1 0,0 0,0 1,1 0,-1 0,0 1,0 0,0 0,0 0,0 1,0 0,1 0,-1 1,0 0,1 0,-1 0,1 1,0 0,0 1,0-1,0 1,0 0,1 0,0 1,0 0,0 0,0 0,1 0,0 1,0 0,0 0,-4 10,0 1,1 0,1 0,0 0,2 1,0 0,0-1,2 2,1-1,0 0,1 0,1 0,0 0,2 1,0-2,1 1,0 0,2-1,0 0,1 0,1 0,0-1,1 0,4 3,-1 7,2-1,0-1,2 0,1-1,0-1,2 0,0-1,2-1,0-1,1-1,1-1,0-1,2-1,7 3,-24-15,1 3,0-1,1 0,-1-1,1 0,0 0,0-1,0-1,1 1,-1-2,1 1,-1-1,1-1,-1 0,1-1,0 0,-1 0,1-1,-1 0,3-2,4-9</inkml:trace>
</inkml:ink>
</file>

<file path=ppt/ink/ink2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58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4096 509,'1'-4,"-1"1,0 0,0-1,-1 1,1 0,0 0,-1-1,0 1,0 0,0 0,0 0,0 0,-1 0,0 0,1 0,-1 0,0 1,0-1,0 1,-1-1,1 1,-1 0,1 0,-1 0,0 0,1 0,-1 1,0-1,0 1,0 0,-1 0,1 0,0 0,0 0,-1 1,1-1,0 1,0 0,-3 0,-16 2,0 0,0 2,0 0,0 2,1 0,0 1,-4 3,1-2,3-1,0 0,0 1,1 1,0 1,1 1,0 1,0 0,-15 15,32-26,1 0,0 0,0 0,0 0,0 1,0-1,1 0,-1 1,0-1,0 1,1-1,-1 1,1-1,0 1,-1-1,1 1,0-1,0 1,0 0,0-1,0 1,0-1,0 1,1-1,-1 1,0 0,1-1,-1 1,1-1,0 0,0 1,-1-1,1 0,0 1,0-1,0 0,0 0,1 0,-1 1,0-1,0-1,1 1,0 1,64 32,72 15,-136-48,-1 0,0 0,0 0,0 0,0 0,0 0,0 0,-1 0,1 0,0 0,0 0,-1 1,1-1,-1 0,1 1,-1-1,0 0,1 1,-1-1,0 0,0 1,0-1,0 1,0-1,0 0,0 1,-1-1,1 1,0-1,-1 0,1 1,-1-1,1 0,-1 0,0 1,0-1,1 0,-1 0,0 0,0 0,0 0,-1 0,-45 46,44-44,-251 183,234-170,3-5,1 2,1 0,0 0,1 1,0 1,1 1,1 0,-7 11,17-23,1-1,-1 1,1 0,-1-1,1 1,0 0,0 0,1-1,-1 1,1 0,0 0,0 0,0 0,1 0,-1 0,1-1,0 1,0 0,0 0,1-1,-1 1,1-1,0 1,0-1,0 1,0-1,1 0,-1 0,1-1,0 1,0 0,0-1,0 1,0-1,3 1,5 4,0-1,1 0,0-1,0 0,0-1,0-1,1 0,0 0,-1-1,5-1,8 2,1-2,-1 0,0-2,0-1,0-1,6-2,-27 4,0-1,0 1,-1-1,1 0,0 0,-1 0,1-1,-1 1,0-1,1 0,-1 0,-1 0,1 0,0 0,-1-1,0 1,1-1,-1 0,0-1,8-15</inkml:trace>
  <inkml:trace contextRef="#ctx0" brushRef="#br0" timeOffset="361.941">3815 1,'-14'93,"4"0,4 1,5 41,-9 143,-8-86,-8-1,-41 144,25-164,38-147</inkml:trace>
  <inkml:trace contextRef="#ctx0" brushRef="#br0" timeOffset="11585.287">32 2117,'5'120,"6"-1,7 19,-1-11,-14-107,-1-13,0 0,0 0,-1 1,1-1,-2 0,1 1,-1-1,0 1,-1-1,1 0,-1 1,-1-1,0 0,0 0,0 0,-1 0,0 0,0 0,-1-1,1 1,-2-1,-4 6,7-12,0 0,0 0,0 0,0 0,-1-1,1 1,0 0,0-1,0 0,0 1,0-1,0 0,0 0,0 0,0 0,0-1,1 1,-1 0,0-1,1 1,-1-1,1 1,0-1,-1 0,1 0,0 0,0 0,0 0,0 0,0 0,1 0,-1 0,1 0,-1 0,1 0,0 0,0-1,0 1,0 0,0 0,0 0,0 0,1-1,-1 1,1 0,0 0,2-29,1 0,1 1,2 0,1 0,2 1,0 0,2 0,1 1,2 1,13-20,2 1,1 1,3 2,2 1,1 2,2 1,11-6,-36 31,1 1,0 1,1 0,0 1,1 0,0 2,0 0,1 1,1 0,-1 2,1 0,4 1,-21 4,0 1,0 0,1 0,-1 0,0 0,0 0,0 1,0-1,0 1,0-1,0 1,0 0,-1 0,1 0,0 0,0 0,0 0,-1 0,1 1,-1-1,1 1,-1-1,1 1,-1-1,0 1,0 0,0 0,0-1,0 1,0 0,-1 0,1 0,0 0,-1 0,0 0,1 0,-1 0,0 0,0 2,-13 82,-5-51,-1 0,-1-1,-2 0,-2-2,-1-1,-1-1,-2-1,-5 3,18-17,0 0,-1-1,-1-1,0-1,-1 0,-1-1,1-1,-17 7,12-12,5-4</inkml:trace>
  <inkml:trace contextRef="#ctx0" brushRef="#br0" timeOffset="12301.176">569 2287,'18'8,"1"0,0-2,0 0,0-1,1-1,0-1,0 0,0-2,0 0,0-1,0-1,0-1,0-1,0-1,0 0,-1-2,0 0,0-1,0-1,-1-1,-1 0,1-2,-1 0,14-16,0-1,-2-2,-1-1,-1-1,5-11,-26 34,-1 0,0-1,0 0,-1 0,-1 0,0 0,0-1,-1 1,0-1,0-2,-2 10,1 0,-1 0,0 0,0 0,0 0,0 0,-1 0,1 0,-1 0,0 1,1-1,-1 0,-1 0,1 0,0 1,-1-1,1 1,-1-1,0 1,0 0,0-1,0 1,0 0,0 0,-1 1,1-1,-1 0,1 1,-1-1,0 1,1 0,-1 0,0 0,0 0,0 1,0-1,0 1,-1-1,-11 3,0 0,0 1,1 0,-1 1,1 1,0 0,0 1,0 1,1 0,0 1,1 0,-1 1,2 0,-1 1,1 0,1 1,0 0,0 1,1 0,-4 7,-1-1,0 0,1 1,1 1,1 0,0 0,2 1,0 0,1 1,2 0,-1 4,6-20,0-1,1 1,0 0,0-1,0 1,1 0,0-1,0 1,0-1,1 0,0 1,0-1,0 0,0 0,1 0,0 0,0 0,0-1,1 1,0-1,-1 0,1 0,1-1,-1 1,1-1,-1 0,1 0,0 0,0 0,0-1,0 0,1 0,-1-1,3 1,6 2,-1 0,1-1,0-1,0-1,0 1,1-2,-1 0,0-1,0-1,0 0,0 0,0-2,-1 1,1-2,-1 0,3-2,18-9,0-1,-2-1,0-2,-1-2,16-14,-12 3,-1-2,-1-1,-3-2,-1 0,18-33,-42 63,3-2,0-1,-1 0,0 0,0-1,-2 0,1 0,-2 0,1-1,-2 0,0 0,0 0,-1-4,-2 16,0 0,0-1,0 1,-1 0,1 0,0-1,-1 1,0 0,1 0,-1 0,1-1,-1 1,0 0,0 0,0 0,0 0,1 0,-1 1,-1-1,1 0,0 0,0 1,0-1,0 0,0 1,-1-1,1 1,0 0,0-1,-1 1,1 0,0 0,-1 0,1 0,0 0,-1 0,1 0,0 0,0 0,-1 1,1-1,0 0,-1 1,-53 23,45-16,1 0,0 0,0 1,1 0,0 1,0-1,1 2,1-1,-2 4,6-11,0 0,0 0,1 0,-1 0,1 0,0 1,0-1,0 0,0 1,1-1,-1 0,1 1,0-1,0 1,0-1,0 0,1 1,-1-1,1 1,0-1,0 0,0 0,0 1,1-1,-1 0,1 0,0 0,0-1,0 1,0 0,1-1,-1 1,1-1,1 2,4 0,0 0,1-1,-1 0,1 0,-1-1,1 0,0-1,0 0,0 0,9-1,38 7,-51-7,0 1,0 0,-1 1,1-1,0 1,-1 0,1 0,-1 0,0 0,0 1,0 0,0 0,0 0,0 0,-1 1,1-1,-1 1,0 0,0 0,-1 0,1 0,-1 1,0-1,0 1,0-1,-1 1,0 0,0-1,0 1,0 0,-1 0,1 0,-1 0,-1 4,-1 4,0 0,-1 0,0 0,-1 0,0 0,-1-1,-1 0,0 0,-1 0,0-1,-2 3,-31 56,36-55,4-3</inkml:trace>
  <inkml:trace contextRef="#ctx0" brushRef="#br0" timeOffset="12554.126">2064 2033,'-14'38,"-5"23,1 5,3-8</inkml:trace>
  <inkml:trace contextRef="#ctx0" brushRef="#br0" timeOffset="12816.847">2093 1637,'0'0</inkml:trace>
  <inkml:trace contextRef="#ctx0" brushRef="#br0" timeOffset="13050.664">2347 1976,'-10'15,"2"0,0 0,0 0,2 1,0 0,0 1,2-1,0 1,1 0,0 0,2 0,0 0,1 0,0 0,2 0,0 0,1 0,3 10,-4-23,0 0,0-1,0 1,0-1,1 1,-1-1,1 0,0 0,0-1,0 1,1 0,-1-1,0 0,1 0,0 0,-1 0,1 0,0-1,0 0,0 0,0 0,0 0,0-1,0 1,0-1,1 0,-1 0,0-1,0 1,4-2,2 0,-1-1,1 0,-1 0,1-1,-1-1,0 1,-1-1,1-1,-1 0,0 0,0 0,0-2,-1 2,0 0,0 0,-1-1,0 0,0 0,-1 0,1-1,-2 0,1 0,-1 0,0 0,-1-1,0 1,0-1,-1 0,0 0,-1 0,0 0,0-1,-1 1,0 0,-1 0,0 0,0 0,-1 0,0 0,0 0,-1 0,-1 1,1-1,-1 1,-1 0,1 0,-2 0,1 1,-1 0,-1-2,1 5,1 0,-1 1,1-1,-1 1,0 1,0-1,-1 1,1 0,0 0,-1 1,1 0,-1 0,0 0,1 1,-1 0,1 0,-1 1,0 0,1 0,-1 0,1 1,0 0,0 0,-1 1,-4 2,-14 8</inkml:trace>
  <inkml:trace contextRef="#ctx0" brushRef="#br0" timeOffset="13480.83">2855 2033,'-18'12,"1"1,0 1,2 0,-1 1,2 1,0 0,1 1,0 1,2 0,0 0,-4 12,13-27,0 0,1-1,-1 1,1 0,0 0,0 0,0 0,0 1,0-1,1 0,-1 0,1 1,0-1,0 0,0 0,1 1,-1-1,1 0,-1 0,1 0,0 0,0 0,1 0,-1 0,1 0,-1 0,1 0,0-1,0 1,0-1,0 1,1-1,-1 0,1 0,-1 0,1 0,1 0,8 2,-1-2,1 0,0 0,1-1,-1-1,0 0,0 0,0-1,0-1,0 0,0-1,0 0,-1 0,1-2,-1 1,6-4,10-9,-1-1,-1-2,-1 0,-1-1,0-2,-2 0,4-6,-21 23,18-15,-2-1,-1 0,0-2,-2 0,-1-2,-1 1,-1-2,-1 0,-1-1,-2 0,-1 0,-1-1,-1 0,-2-1,-1 1,-1-1,-1-18,-3 40,0-1,-1 0,0 1,0-1,-1 1,0 0,0 0,-1 0,0 0,-1 0,0 1,0 0,0 0,-1 0,0 1,0 0,-1 0,0 0,0 1,0 0,0 1,-1-1,0 1,0 1,0-1,0 2,-1-1,1 1,-1 0,0 1,1 0,-1 0,0 1,0 0,1 0,-1 1,-3 1,-3 3,1 0,-1 1,1 0,0 2,1-1,-1 2,2 0,-1 0,1 1,1 1,0 0,0 0,1 1,1 1,0-1,0 1,1 1,1 0,1 0,0 0,0 1,2 0,0 0,0 0,1 0,1 1,1-1,0 1,1 0,1-1,0 1,1-1,1 1,0-1,1 0,4 10,2-1,0 0,1-1,1 0,1-1,1 0,1-1,1-1,1 0,1-1,0-1,2-1,0-1,0 0,2-1,0-2,3 2,8 5,0-1,2-2,0-1,1-2,0-1,1-2,1-1,-1-2,1-2,1-2,14 0,12-5,-40 0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2:47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0,'-4'7,"2"-1,-1 1,1 0,0 0,0 0,1 0,0 0,0 1,1-1,0 0,0 0,1 1,0-1,0 0,1 0,-1 0,2 0,2 35,-2 611,-12-583,4-65,1-7</inkml:trace>
</inkml:ink>
</file>

<file path=ppt/ink/ink2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5:23.9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932 786,'0'519,"29"-257,-29-251</inkml:trace>
  <inkml:trace contextRef="#ctx0" brushRef="#br0" timeOffset="1415.657">10330 560,'5'6,"-2"2,1-1,-1 0,0 1,0 0,-1 0,0 0,0 0,-1 0,0 0,0 0,-1 0,0 0,-2 6,3 2,-2 436,14-345,-9-92,-1 0,0 1,-2-1,0 1,0-1,-1 1,-1-1,-1 1,-3 13,-4-4,7-21,0 0,1 0,-1 0,1 1,-1-1,2 1,-1-1,0 1,1-1,0 1,0-1,0 1,0 0,1-1,0 1,0-1,5 9</inkml:trace>
  <inkml:trace contextRef="#ctx0" brushRef="#br0" timeOffset="2967.774">339 1180,'598'-27,"-73"-3,1253 31,-1250-18,331-5,-402 2,29 20,-176 2,648-2,-595-27,493 27,-507 27,-91-15,-64 3,1-8,26-10,-19 1,44-26,108-2,42 32,-94 26,-290-28</inkml:trace>
  <inkml:trace contextRef="#ctx0" brushRef="#br0" timeOffset="3267.831">10781 560,'-81'62,"-42"30,-19 10,1-9,9-14,13-12,17-12,17-6,12-7,10-5,5 1,9-2,2-2,10-7</inkml:trace>
  <inkml:trace contextRef="#ctx0" brushRef="#br0" timeOffset="4099.942">1666 532,'-48'43,"-45"43,-20 16,-7 6,4-6,7-11,3-11,4-10,6-8,10-8,5-5,6-5,6-6,6-4,9-4,13-1,9-6,10-7</inkml:trace>
  <inkml:trace contextRef="#ctx0" brushRef="#br0" timeOffset="6387.659">2484 249,'-5'39,"-1"31,0 9,1-5,2-9,5-16,3-12,1-7,-1-4,-2-1,0-1,-2-4</inkml:trace>
  <inkml:trace contextRef="#ctx0" brushRef="#br0" timeOffset="6950.607">2371 362,'39'-39,"2"2,2 2,1 1,1 3,2 1,1 2,1 3,18-5,62-1,-124 30,0 1,0 0,0 0,0 0,0 1,0 0,0 0,0 0,0 0,0 1,-1 0,1 0,-1 0,1 1,-1-1,0 1,0 0,0 1,0-1,0 0,-1 1,1 0,-1 0,1 1,-3 2,1 0,-1 0,0 1,-1-1,1 0,-1 0,-1 0,1 1,-1-1,-1 0,1 0,-1 0,-1 0,1-1,-1 1,0-1,0 1,-1-1,0 0,0 0,-1 0,1-1,-1 0,0 0,-1 0,1 0,-1-1,-3 2,-11 13,-1-1,-1-1,0-1,-2-1,1-1,-2-1,0-1,0-1,-1-1,0-2,-1 0,0-2,0-1,25-4,0 0,0 0,0-1,0 1,0 0,0-1,0 0,0 1,0-1,0 0,0 0,0 0,0 0,0-1,0 1,0 0,0-1,0 0,0 1,0-1,0 0,1 0,-1 0,0 0,0 0,1-1,-1 1,1 0,-1-1,1 1,0-1,-1 1,1-1,0 0,0 0,0 1,0-1,0 0,1 0,-1 0,1 0,-1 0,1 0,0 0,-1 0,1 0,0 0,0 0,1 0,-1 0,1-2,8-15,2 1</inkml:trace>
  <inkml:trace contextRef="#ctx0" brushRef="#br0" timeOffset="7751.702">3020 673,'42'-30,"-1"-1,-2-1,-2-3,-1-1,2-6,-35 40,1 0,-1-1,0 0,-1 0,1 0,0 0,-1 0,0-1,1 1,-1 0,-1-1,1 0,0 0,-1 1,0-1,0 0,0 0,-1 0,1 0,-1 0,0 0,0 0,0 0,0 0,-1 0,0 0,0 0,0 0,0 0,0 0,-1 0,0 1,0-1,0 1,0-1,-1 0,-2 1,1 0,-1 0,1 0,-1 1,0 0,0 0,0 0,0 1,-1 0,1 0,0 0,-1 0,1 1,0 0,-1 0,1 0,0 1,-1 0,1 0,0 0,0 1,0-1,0 1,0 1,-4 1,-110 80,113-79,0-1,-1 1,2 0,-1 1,1-1,-1 1,1 0,1 1,0-1,-1 1,2-1,-1 1,1 1,0-1,1 0,0 1,0-1,0 1,1 0,0-1,1 1,-1 0,1 0,1-1,0 1,0 0,0 0,1-1,0 1,1-1,0 0,2 4,3-3,1-1,0 0,1-1,0 0,0 0,0-1,1-1,-1 1,1-2,0 1,0-2,1 1,-1-2,0 1,1-1,-1-1,1 0,-1-1,1 0,7-3,3 4,6-2,-1-1,0-1,0-1,0-1,-1-2,0-1,0-1,-1-1,-1-1,9-6,-24 13,-1-1,0-1,-1 1,1-1,-1 0,-1-1,1 0,-2 0,1 0,-1-1,0 0,0 0,-1 0,0 0,-1-1,0 1,-1-1,0 0,0-3,9-26,-7 30,-1-1,0 1,-1-1,0 0,0 0,-1 0,0 0,-1 0,0 0,-1 0,-1-9,1 17,1 1,-1-1,0 1,0 0,0 0,0-1,0 1,0 0,0 0,0 0,0 0,0 0,0 0,-1 0,1 1,0-1,-1 0,1 1,-1-1,1 1,-1-1,1 1,-1 0,1 0,-1-1,1 1,-1 0,1 0,-1 1,1-1,-1 0,1 0,-1 1,1-1,-1 1,1-1,0 1,-1 0,1 0,0-1,-1 1,1 0,0 0,0 0,0 0,0 0,0 1,0-1,0 0,0 0,0 1,1-1,-1 1,1-1,-1 0,1 1,-1-1,1 1,0-1,-1 1,1-1,0 1,0-1,0 2,0 1,1-1,-1 0,0 0,1 0,-1 0,1 0,0 0,0 0,0 0,1 0,-1 0,1 0,-1-1,1 1,0-1,0 1,0-1,0 0,1 1,-1-1,0 0,1-1,0 1,-1 0,1-1,0 1,0-1,0 0,2 1,93 19,-94-20,-1-1,0 1,0-1,0 1,-1-1,1 1,0 0,0 0,-1 1,1-1,-1 0,1 1,-1 0,1-1,-1 1,0 0,0 0,0 0,0 1,0-1,-1 0,1 1,-1-1,1 1,-1-1,0 1,0 0,0 0,0-1,-1 1,1 0,-1 0,0 0,1 0,-1 0,-1 0,1-1,0 1,-1 2,-33 108,21-89,-16 61,49-56,-4-22</inkml:trace>
  <inkml:trace contextRef="#ctx0" brushRef="#br0" timeOffset="8000.355">4121 503,'-14'34,"-1"10,3-1</inkml:trace>
  <inkml:trace contextRef="#ctx0" brushRef="#br0" timeOffset="8235.678">4121 136,'0'0</inkml:trace>
  <inkml:trace contextRef="#ctx0" brushRef="#br0" timeOffset="8405.692">4375 419,'0'121,"0"-117,1-1,-1 0,1 0,-1 0,1 0,0 0,0 0,1 0,-1-1,0 1,1 0,0-1,-1 1,1-1,0 1,1-1,-1 0,0 0,1 0,-1 0,1 0,-1-1,1 1,0-1,0 0,0 1,-1-1,1-1,0 1,1 0,-1-1,0 1,0-1,0 0,0 0,3-1,2-2,0 0,0-1,0 0,0 0,-1-1,0 0,0 0,0-1,-1 1,0-2,0 1,0-1,-1 0,0 0,0 0,-1-1,0 1,0-1,-1 0,0-1,0 1,0-6,-1 9,0 1,-1 0,1-1,-1 0,-1 1,1-1,0 1,-1-1,0 0,0 1,-1-1,1 0,-1 1,0-1,0 1,-1-1,1 1,-1 0,0-1,0 1,0 0,-1 0,1 0,-1 1,0-1,0 1,-1-1,1 1,-1 0,1 0,-1 0,0 1,0 0,0-1,0 1,-1 1,1-1,0 1,-1-1,0 1,1 0,-1 1,1-1,-1 1,0 0,1 0,-1 1,0-1,1 1,-1 0,-43 20,29-10</inkml:trace>
  <inkml:trace contextRef="#ctx0" brushRef="#br0" timeOffset="8970.67">4855 362,'-10'4,"-1"0,1 0,0 1,1 0,-1 1,1 0,0 1,1 0,0 0,0 1,0 0,1 0,0 1,0 0,1 0,1 0,-1 1,2 0,-1 0,1 0,-2 9,4-13,1-1,0 0,0 1,0-1,1 1,0-1,0 1,0-1,1 1,0-1,0 1,0-1,0 0,1 1,0-1,0 0,1 0,-1 0,1-1,0 1,0-1,1 1,-1-1,1 0,0 0,0-1,0 1,1-1,-1 0,1 0,0 0,0-1,0 0,0 0,0 0,0 0,1-1,-1 0,6 1,9-5,0 0,-1-1,1-1,-1-1,0 0,0-2,-1 0,0-1,0-1,-1-1,0 0,-1-1,-1-1,1-1,-2 0,0 0,1-5,10-7,-2-1,-1-1,-1-1,-1 0,-2-2,-1 0,12-33,-26 56,0 1,0-1,-1 0,0 0,0 0,-1 0,0 0,-1 0,1 0,-2-1,1 1,-1 0,0 0,-1 0,0 0,0 0,-1 1,0-1,0 0,-1 1,0 0,0 0,0 0,-1 1,0-1,-1 1,1 0,-1 1,0-1,-1 1,1 0,-1 1,0 0,0 0,-1 0,1 1,-1 0,0 0,1 1,-1 0,0 0,0 1,-4 0,2 2,0 0,-1 0,1 1,0 1,0 0,1 0,-1 1,1 0,-1 1,1 0,0 0,1 1,0 0,-1 0,2 1,-1 0,1 1,0-1,1 1,0 1,0-1,1 1,0 0,0 0,1 1,0 0,-2 5,0 1,1-1,1 1,0 0,1 1,1-1,0 1,1-1,1 1,1-1,0 1,1-1,1 0,0 1,2-1,-1-1,6 2,0 0,0-1,2 0,0-1,1-1,0 0,1 0,0-1,1-1,1-1,0 0,0-1,1-1,1 0,-1-1,1-1,11 2,141 16,-135-25</inkml:trace>
  <inkml:trace contextRef="#ctx0" brushRef="#br0" timeOffset="9706.242">6577 136,'-34'56,"3"1,3 1,2 1,-10 38,33-91,1 1,0-1,1 1,0 0,0-1,0 1,1 0,0 0,0 0,0-1,1 1,0 0,1 0,-1-1,1 1,0-1,1 1,0-1,0 0,0 0,1 0,0-1,0 1,0-1,1 0,-1 0,1 0,1-1,-1 0,0 0,1 0,5 2,-4-1,0 0,1-1,-1 0,1 0,0-1,0 0,1 0,-1-1,1 0,-1-1,1 1,-1-2,1 1,0-1,-1-1,1 1,0-1,-1-1,1 0,-1 0,0-1,1 0,2-1,2-8</inkml:trace>
  <inkml:trace contextRef="#ctx0" brushRef="#br0" timeOffset="10152.6">6124 136,'51'-23,"0"3,1 1,0 3,2 3,0 1,29-1,-71 14,0 0,0 0,0 1,-1 0,1 1,-1 0,0 1,0 1,0-1,0 2,-1 0,0 0,0 0,-1 1,1 1,-1 0,-1 0,0 1,0 0,-1 0,0 0,2 5,-3-7,1-1,-1 0,1 0,0 0,1-1,-1-1,1 1,0-1,0 0,0-1,1 0,-1 0,1-1,-1 0,1 0,0-1,0-1,0 1,0-1,0-1,0 1,0-2,-1 1,1-1,0 0,-1-1,1 0,-1-1,0 1,0-2,4-2,95-72,-89 65</inkml:trace>
  <inkml:trace contextRef="#ctx0" brushRef="#br0" timeOffset="10818.054">7282 362,'-214'282,"354"-427,-13 19,-127 127,1-1,-1 1,0 0,0-1,0 1,1-1,-1 0,0 1,0-1,1 1,-1-1,0 1,1-1,-1 0,1 1,-1-1,0 0,1 1,-1-1,1 0,-1 1,1-1,-1 0,1 0,-1 0,1 0,-1 1,1-1,-1 0,1 0,-1 0,1 0,0 0,-1 0,1 0,-1-1,1 1,-1 0,1 0,-1 0,1 0,-1-1,1 1,-1 0,1 0,-1-1,0 1,1 0,-1-1,1 1,-1-1,0 1,1 0,-1-1,0 1,1-1,-4 7,1 0,0 1,0-1,0 1,1 0,0-1,1 1,-1 0,1-1,1 1,-1 0,1 0,0-1,1 1,-1-1,1 1,1-1,-1 0,1 0,0 0,1 0,-1 0,1-1,0 1,0-1,1 0,0 0,0-1,0 1,0-1,6 3,-5-4,0-1,1 0,0 0,-1 0,1-1,0 0,0-1,0 1,0-1,0 0,-1-1,1 0,0 0,0 0,0-1,-1 0,1 0,-1-1,0 0,1 0,-1 0,0-1,-1 0,1 0,-1 0,0-1,0 0,0 0,-1 0,1 0,-1-1,2-5,1 3,-1 0,0-1,0 0,-1 0,-1 0,1-1,-2 1,1-1,-1 0,0 0,-1-1,-1 1,1 0,-2-1,6-44,0 30</inkml:trace>
  <inkml:trace contextRef="#ctx0" brushRef="#br1" timeOffset="53715.753">593 2281,'50'68,"-49"-68,-1 0,0-1,0 1,0 0,0 0,0-1,0 1,0 0,0-1,1 1,-1 0,0 0,0-1,0 1,0 0,1 0,-1 0,0-1,0 1,1 0,-1 0,0 0,0 0,1-1,-1 1,0 0,1 0,-1 0,0 0,1 0,-1 0,0 0,0 0,1 0,-1 0,0 0,1 0,-1 0,-17-34,16 33,0-1,0 0,1 0,-1 0,0 0,0 0,1-1,-1 1,1 0,0 0,0 0,0 0,0 0,0-1,0 1,0 0,1 0,-1 0,1 0,0 0,-1 0,1 0,0 0,0 0,0 0,1 0,-1 1,0-1,1 0,-1 1,1-1,-1 1,1-1,0 1,0 0,-1 0,1 0,1-1,0 1,-1-1,0 1,1-1,-1 0,0 1,0-1,-1 0,1 0,0-1,-1 1,1 0,-1 0,1-1,-1 1,0-1,0 1,0-1,-1 0,1 1,0-1,-1 0,0 1,0-1,0 0,0 0,-2-3,0 1,-1-1,0 1,0-1,0 1,-1 0,1 1,-1-1,0 0,-1 1,1 0,-1 0,0 1,0-1,0 1,0 0,0 0,-1 0,0 1,1 0,-1 0,-1 1,-13-4</inkml:trace>
  <inkml:trace contextRef="#ctx0" brushRef="#br1" timeOffset="54118.748">282 1858,'155'23,"-124"-17,0 1,-1 2,0 1,-1 1,25 13,-52-21,0-1,0 0,1 0,-1 0,1-1,0 1,-1-1,1 1,0-1,0 0,0 0,0 0,0-1,0 1,0-1,0 1,0-1,0 0,1 0,-1-1,0 1,0 0,0-1,0 0,0 0,0 0,0 0,-1 0,1-1,0 1,0-1,-1 0,1 0,-1 0,0 0,1 0,-1 0,0 0,0-1,-1 1,1-1,0 0,-1 1,0-1,1 0,-1 0,0-3,-24-80,12 70</inkml:trace>
  <inkml:trace contextRef="#ctx0" brushRef="#br1" timeOffset="54387.772">481 2055,'4'-38,"3"-23,-1-5,-2 3,0 8,-2 9,-1 7,0 10</inkml:trace>
  <inkml:trace contextRef="#ctx0" brushRef="#br1" timeOffset="54682.841">1 1660,'95'-57,"2"4,54-19,-139 65,1 0,1 1,-1 1,1 0,0 1,0 0,0 1,1 1,-1 0,1 1,-1 0,1 1,0 1,-1 1,1 0,-1 0,0 2,0 0,6 2,1 9,-1 1,-1 1,0 0,-2 2,0 0,-1 0,0 2,-2 0,-1 1,0 0,8 23,-4-11,-4-5</inkml:trace>
</inkml:ink>
</file>

<file path=ppt/ink/ink2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6:16.2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0 839,'41'35,"2"-3,1-1,2-2,0-2,2-2,1-3,41 14,-77-32,-1 0,0 0,1-2,0 1,-1-1,1-1,0 0,0-1,0-1,0 0,0 0,0-1,-1-1,1 0,-1-1,1 0,-1-1,-1-1,1 1,-1-2,0 0,0 0,-1-1,9-8,70-90,-82 89</inkml:trace>
  <inkml:trace contextRef="#ctx0" brushRef="#br0" timeOffset="816.659">762 811,'-15'-34,"-2"1,0 1,-3 1,0 0,-2 2,-4-3,22 27,0-1,0 1,-1 1,1-1,-1 1,0 0,-1 0,1 0,-1 1,1 0,-1 0,0 0,0 1,0 0,0 0,-1 0,1 1,-1 0,1 0,-1 1,1 0,-1 0,-6 1,12-1,0 1,-1-1,1 1,-1 0,1-1,0 1,0 0,-1 0,1 0,0 0,0 0,0 0,0 0,0 0,0 1,1-1,-1 0,0 0,0 1,1-1,-1 1,1-1,-1 0,1 1,0-1,0 1,0-1,-1 1,1-1,0 1,1-1,-1 1,0-1,0 1,1-1,-1 1,1-1,-1 0,1 1,0-1,-1 0,1 1,0-1,1 1,46 52,-42-50,0 1,1-1,0 0,0-1,0 0,1 0,-1 0,1-1,-1 0,1-1,0 0,0 0,0 0,-1-1,1 0,0-1,0 0,0 0,-1 0,1-1,0 0,-1-1,0 0,1 0,3-3,-8 3,-1 0,1-1,-1 1,0-1,0 1,0-1,0 0,0 0,-1 0,0 0,0 0,0 0,0 0,-1 0,1-1,-1 1,0 0,-1 0,1 0,-1-1,1 1,-1 0,0 0,-1 0,1 0,-2-1,-58-95,-77-39,165 155,-25-13,0-1,0 0,1 0,-1 0,0-1,1 1,-1 0,1-1,-1 0,1 1,0-1,0 0,0 0,-1-1,1 1,0-1,0 1,0-1,0 0,0 0,0 0,0 0,0-1,0 1,0-1,0 0,0 0,-1 0,1 0,0 0,0-1,-1 1,1-1,-1 0,0 1,1-1,-1 0,0-1,0 1,0 0,-1 0,1-1,0 1,0-4,0 1,0-1,-1 1,0-1,-1 0,1 1,-1-1,0 0,0 1,-1-1,0 0,0 1,0-1,0 0,-1 1,0 0,0-1,-1 1,0 0,0 0,0 0,-3-3,-87-93,79 87,8 7,-1 1,0 0,0 1,0 0,0 0,-1 0,1 1,-1 0,-1 0,1 1,0 0,-1 1,1-1,-1 2,0-1,-7 1,14 1,1 0,0 1,0-1,0 1,-1-1,1 1,0-1,0 1,0 0,0-1,0 1,0 0,0 0,0 0,1 0,-1 0,0 0,0 0,1 0,-1 0,1 0,-1 0,1 1,-1-1,1 0,0 0,-1 0,1 1,0-1,0 0,0 1,0-1,0 0,0 0,0 1,1-1,-1 0,0 0,1 0,-1 1,1-1,-1 0,27 50,-21-44,1-1,0 0,1 0,-1 0,1-1,0 0,1-1,-1 0,1 0,0-1,-1 0,2 0,-1-1,4 0,13 2</inkml:trace>
</inkml:ink>
</file>

<file path=ppt/ink/ink2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6:15.0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63 675,'-8'12,"0"-1,1 1,1 1,0-1,1 1,0 0,1 0,0 1,1-1,0 1,2 0,-1-1,2 1,0 0,0 0,1 0,1 0,0-1,1 1,1-1,0 1,2 3,-3-11,0-1,0-1,0 1,1 0,-1-1,1 1,0-1,0 0,1-1,-1 1,1-1,0 0,-1 0,2 0,-1-1,0 1,0-1,1 0,-1-1,1 0,0 1,-1-2,1 1,0-1,-1 0,1 0,0 0,0-1,-1 0,1 0,-1 0,5-3,1-5,0 0,-1-1,0 0,-1-1,0 0,-1-1,0 0,-1 0,0 0,1-7,-2 7,0 0,0 0,2 0,-1 1,1 0,1 1,0 0,0 0,1 1,1 0,1-1,-9 8,1-1,-1 1,1 0,0 0,0 0,0 0,0 1,0 0,0 0,0 0,0 0,1 0,-1 1,0 0,0 0,1 0,-1 0,0 1,0 0,1 0,-1 0,0 0,0 0,0 1,0 0,0 0,-1 0,1 0,-1 1,1-1,-1 1,0 0,2 2,4 7,1 1,-2 0,0 0,0 1,-1 0,-1 0,0 1,-1 0,2 12,0 30,-6-32</inkml:trace>
  <inkml:trace contextRef="#ctx0" brushRef="#br0" timeOffset="288.287">486 533,'24'10,"13"3,0-6,-6-3</inkml:trace>
  <inkml:trace contextRef="#ctx0" brushRef="#br0" timeOffset="532.548">92 420,'0'0</inkml:trace>
  <inkml:trace contextRef="#ctx0" brushRef="#br0" timeOffset="868.318">713 420,'-193'-148,"159"115,33 33,1-1,-1 1,1-1,0 1,-1-1,1 0,0 1,0-1,-1 1,1-1,0 0,0 1,0-1,0 0,0 1,0-1,0 1,0-1,0 0,0 1,0-1,0 0,0 1,1-1,-1 0,0 1,0-1,1 1,-1-1,0 1,1-1,-1 1,1-1,-1 1,1-1,-1 1,1-1,-1 1,1 0,-1-1,1 1,-1 0,1-1,0 1,-1 0,1 0,-1 0,1-1,0 1,-1 0,1 0,0 0,-1 0,1 0,0 0,-1 0,1 1,0-1,-1 0,1 0,0 1,97-25,-95 23,0-1,0 1,-1-1,1 0,-1 1,1-1,-1 0,0-1,0 1,0 0,0 0,0-1,0 1,-1-1,1 0,-1 0,1 1,-1-1,0 0,-1 0,1 0,0 0,-1 0,1 0,-1 0,0 0,0 0,0 0,-1 0,1-1,-1 1,0 0,-2-4,0 0,-1 0,0 0,0 1,-1-1,0 1,0 1,0-1,-1 1,0-1,0 1,0 1,0 0,-1-1,0 2,0-1,0 1,-3-1,-10-3</inkml:trace>
</inkml:ink>
</file>

<file path=ppt/ink/ink2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6:30.11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650 368,'0'0,"-1"1,1-1,0 1,0-1,-1 1,1-1,0 0,-1 1,1-1,0 1,-1-1,1 0,-1 1,1-1,0 0,-1 1,1-1,-1 0,1 0,-1 0,1 1,-1-1,1 0,-1 0,1 0,-1 0,0 0,1 0,-1 0,1 0,-1 0,1 0,-1 0,1 0,-1-1,1 1,-1 0,1 0,-1 0,1-1,-1 1,1 0,0-1,-1 1,1 0,37 248,3 37,-12-36,-28 9,0-256,0 0,0 0,0 0,0 0,1 0,-1 0,1-1,-1 1,1 0,0 0,0 0,-1-1,1 1,1 0,-1-1,0 1,0-1,1 1,-1-1,0 0,1 1,-1-1,1 0,0 0,-1 0,1 0,0 0,0-1,0 1,0 0,-1-1,1 1,0-1,0 0,0 0,0 0,0 0,0 0,0 0,0 0,0-1,20-2</inkml:trace>
  <inkml:trace contextRef="#ctx0" brushRef="#br0" timeOffset="1114.599">8918 1,'-12'84,"3"0,4 1,3 8,30 251,-16-28,6 36,-18-329</inkml:trace>
  <inkml:trace contextRef="#ctx0" brushRef="#br0" timeOffset="2163.976">0 1215,'59'-27,"1"2,1 3,1 3,1 3,1 2,0 3,0 3,1 3,0 3,-1 2,1 3,0 3,764 74,-64-48,502-50,-141-5,191-11,-166 12,-436-13,-492 22,483-13,-645 25,134 14,-152-6,0-1,1-2,0-2,24-3,-56 1</inkml:trace>
  <inkml:trace contextRef="#ctx0" brushRef="#br0" timeOffset="2429.397">9455 706,'-48'38,"-54"42,-25 17,-4 1,5-1,15-8,12-4,12-8,8-7,7-10,6-6,10-3,4-5,7-1,1-3,3-4,5-3,7-9</inkml:trace>
  <inkml:trace contextRef="#ctx0" brushRef="#br0" timeOffset="3211.892">1299 735,'-217'176,"-465"351,422-338,257-187,0-1,0 1,0 0,1 0,-1 0,0 0,1 0,-1 0,1 1,0-1,0 1,0 0,0-1,0 1,1 0,-1 0,1 0,0 1,0-1,0 0,0 0,0 1,1-1,0 0,-1 1,1-1,0 0,1 1,-1 0,11 6</inkml:trace>
  <inkml:trace contextRef="#ctx0" brushRef="#br0" timeOffset="3998.056">4601 1525,'-60'67,"3"2,3 2,-13 29,24-37,-10 40,51-98,1-1,0 0,0 0,1 0,-1 0,1 1,0-1,0 0,0 0,1 0,-1 1,1-1,0 0,1 0,-1 0,1 0,-1 0,1 0,0-1,0 1,1-1,-1 1,1-1,0 0,2 3,2-1,0 0,0 0,0-1,1 1,0-2,0 1,0-1,0 0,0-1,0 0,1 0,-1-1,1 0,-1-1,1 1,0-2,-1 1,7-2,154-42,-159 41,13-7,-4 0</inkml:trace>
  <inkml:trace contextRef="#ctx0" brushRef="#br0" timeOffset="4498.932">4234 1638,'1'-15,"0"-1,2 1,-1-1,2 1,0 0,1 0,1 1,0 0,1 0,0 0,1 1,1 0,0 0,1 1,0 0,1 1,0 0,0 0,2 2,-1-1,8-3,-16 9,-1 1,1-1,0 1,0 0,0 0,1 1,-1-1,0 1,1 0,0 0,0 1,-1-1,1 1,0 0,0 0,0 1,0-1,0 1,0 0,0 1,0-1,0 1,0 0,0 0,0 0,0 1,-1 0,1 0,-1 0,1 0,-1 1,0 0,3 2,43 42,-40-36,1 1,0-2,1 0,0 0,1-1,0 0,0-2,0 1,1-1,1-1,6 2,5-4,0 0,0-2,0-1,0-1,0-1,-1-2,1 0,0-2,-1 0,0-2,6-3,35-17,-54 23</inkml:trace>
  <inkml:trace contextRef="#ctx0" brushRef="#br0" timeOffset="5083.519">5307 2005,'-24'24,"-6"4,1 2,2 1,1 1,-10 17,36-49,1 1,-1-1,0 1,0-1,1 1,-1-1,0 0,1 1,-1-1,0 1,1-1,-1 0,1 1,-1-1,0 0,1 1,-1-1,1 0,-1 0,1 0,-1 1,1-1,-1 0,1 0,-1 0,1 0,0 0,-1 0,1 0,-1 0,1 0,-1 0,1 0,-1 0,1-1,-1 1,1 0,-1 0,1 0,-1-1,1 1,-1 0,0-1,1 1,-1 0,1-1,-1 1,0 0,1-1,-1 1,0-1,1 1,-1-1,0 1,0-1,0 1,1-1,-1 1,0-1,0 1,0-1,0 1,0-1,0 1,0-1,222-195,-214 188,-7 6,0 1,0-1,0 1,0-1,0 1,0 0,0-1,0 1,0 0,1 0,-1 0,0 0,1 0,-1 0,1 0,0 0,-1 0,1 1,-1-1,1 1,0-1,0 1,-1 0,1 0,0 0,0 0,-1 0,1 0,0 0,-1 0,1 1,0-1,0 0,-1 1,1 0,-1-1,1 1,-1 0,1 0,-1 0,1 0,-1 0,0 0,1 0,-1 1,0 0,33 52,-32-48,0 0,0 0,1 0,-1 0,1-1,1 1,-1-1,1 0,0 0,0 0,0 0,1-1,-1 1,1-1,0-1,1 1,-1-1,1 1,-1-1,1-1,0 1,0-1,0 0,0-1,0 0,1 1,-1-2,0 1,1-1,5 0,-4-4,0 0,0 0,-1-1,1 0,-1-1,-1 1,1-1,-1 0,0-1,0 0,-1 0,0 0,0 0,0-1,-1 0,0 0,-1 0,0 0,0-1,-1 1,0-1,0 1,-1-1,0 0,-1 0,0 0,0 0,-1 1,0-1,-1 0,2-6,1 1,0-1,0 0,2 1,0 0,0-1,1 1,4-7,2 3</inkml:trace>
</inkml:ink>
</file>

<file path=ppt/ink/ink2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6:48.8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2205,'33'33,"21"17,7 4,-4-7,-1-12,-5-11,-7-10,-6-8,-4-4,-9-8,-3-7,-1-2,1-3,2-3,-4-3,0-2,-3-2,-5 4</inkml:trace>
  <inkml:trace contextRef="#ctx0" brushRef="#br0" timeOffset="718.814">480 2205,'2'-26,"-2"1,0 0,-1-1,-2 1,0 0,-2 0,0 0,-2 1,-2-2,2 8,-1 0,-1 0,0 1,-2 1,0-1,-1 2,0-1,-1 2,-1 0,0 0,-5-1,19 13,-1 1,0-1,1 1,-1 0,0-1,0 1,0 0,0 0,0 0,-1 0,1 0,0 0,0 0,-1 0,1 0,-1 0,1 1,0-1,-1 1,1-1,-1 1,0-1,1 1,-1 0,1 0,-1 0,1 0,-1 0,0 0,1 0,-1 1,1-1,-1 0,1 1,-1-1,1 1,-1 0,1-1,0 1,-1 0,1 0,0 0,0 0,-1 0,1 0,0 0,0 1,0-1,0 0,0 1,1-1,-1 0,0 1,1-1,-1 1,1-1,-1 1,1-1,0 1,0-1,-1 1,1 0,0-1,0 1,1-1,-1 2,4 9,0 0,0 0,2 0,-1-1,2 0,-1 0,1 0,1-1,0 0,0-1,1 0,0 0,1-1,0 0,0 0,1-1,5 2,-13-7,-1-1,0 1,1-1,-1 0,1 0,-1 0,1-1,0 1,-1 0,1-1,0 0,-1 0,1 0,0 0,0 0,-1 0,1-1,0 1,-1-1,1 0,-1 0,1 0,-1 0,1 0,-1 0,0-1,1 1,-1-1,0 1,0-1,0 0,0 0,-1 0,1 0,0 0,0-2,2-2,-1 0,1 0,-1-1,0 0,-1 1,1-1,-1 0,-1 0,0 0,0-1,0 1,0 0,-2-4,0-7,-2 1,0 0,-1 1,-1-1,-1 1,0 0,-1 0,-1 0,0 1,-1 1,0-1,-1 1,-9-8,16 17,-1 1,0 0,1 1,-1-1,0 0,-1 1,1 0,-1 0,1 1,-1-1,0 1,0 0,0 0,0 0,0 1,-1 0,-2-1,7 3,0 0,0 0,0-1,0 1,0 0,0 0,1 0,-1 0,0 0,1 0,-1 0,0 0,1 0,-1 0,1 0,0 0,-1 0,1 0,0 1,0-1,-1 0,1 0,0 0,0 1,1-1,-1 0,0 0,0 0,0 1,1-1,-1 0,1 0,-1 0,1 0,-1 0,1 0,0 0,-1 0,1 0,0 0,0 0,0 0,-1-1,1 1,0 0,0-1,0 1,0 0,1-1,-1 1,0-1,0 0,0 1,0-1,83 44,-82-44,0 1,0-1,1 0,-1 0,0 1,1-2,-1 1,0 0,1 0,-1-1,0 1,0-1,1 0,-1 1,0-1,0 0,0 0,0-1,0 1,0 0,0-1,-1 1,1-1,0 0,-1 1,1-1,-1 0,0 0,1 0,-1 0,0 0,0 0,-1 0,1 0,0-1,-1 1,1 0,0-2,1-10,0 1,-1 0,0 0,-1-1,-1 1,0 0,0 0,-2-1,1 1,-2 0,0 1,0-1,-1 1,-1 0,-3-7,-118-163,80 135,46 46,0 0,0 0,0 0,0 0,-1 0,1 0,0 0,-1 0,1 1,-1-1,1 0,-1 1,1-1,-1 1,1 0,-1-1,1 1,-1 0,1 0,-1 0,0 0,1 0,-1 0,1 1,-1-1,1 0,-1 1,1 0,-1-1,1 1,-1 0,1-1,0 1,-1 0,1 0,0 0,0 0,-1 1,1 3,1 0,-1-1,1 1,0 0,0 0,0 0,0 0,1 0,0 0,0 0,1-1,-1 1,1 0,0-1,0 1,0-1,1 0,0 1,0-1,0 0,66 65,-45-55</inkml:trace>
  <inkml:trace contextRef="#ctx0" brushRef="#br0" timeOffset="1235.931">452 963,'5'17,"0"-1,2 0,0 0,0-1,2 0,0 0,0-1,5 5,-14-20,0 0,0 0,-1 0,1 0,0 1,0-1,1 0,-1 0,0 0,0 0,0 0,1 0,-1 1,0-1,1 0,-1 0,1 0,-1 1,1-1,-1 0,1 1,-1-1,1 0,0 1,-1-1,1 1,0-1,-1 1,1-1,0 1,0-1,0 1,0 0,-1 0,1-1,0 1,0 0,0 0,0 0,0 0,0 0,-1 0,1 0,0 0,0 0,0 0,0 1,0-1,-1 0,1 1,0-1,0 0,0 1,-1-1,1 1,0-1,0 1,-1 0,1-1,-1 1,1 0,-1-1,1 1,-1 0,1 0,-4-14,-1 0,0 1,-1-1,0 1,-1 0,0 0,-1 0,0 1,-4-4,-12-19,23 33,0 0,-1 0,1 0,0 0,-1 0,1 0,0 0,0 0,0 0,0 0,0 0,0-1,1 1,-1 0,0 0,0 0,1 0,-1 0,1 0,-1 0,1 0,-1 0,1 1,0-1,-1 0,1 0,0 0,0 1,-1-1,1 0,0 1,0-1,0 0,0 1,0-1,0 1,0 0,0-1,0 1,0 0,0 0,0-1,0 1,0 0,1 0,-1 0,0 0,0 1,0-1,1 0,29-13,-29 11,-1 0,1-1,-1 1,1-1,-1 1,0-1,0 0,0 1,0-1,-1 0,1 0,-1 0,1 1,-1-1,0 0,0 0,0 0,-1 0,1 0,-1 1,1-1,-1 0,0 0,0 1,0-1,-1 0,1 1,0 0,-1-1,-1-1,-60-65,42 56</inkml:trace>
  <inkml:trace contextRef="#ctx0" brushRef="#br0" timeOffset="1619.19">226 568,'17'2,"0"0,-1 1,1 0,0 1,-1 1,0 1,0 0,-1 2,93 26,-104-32,-1-2,1 1,0 0,0-1,-1 1,1-1,0 0,0 0,0-1,-1 1,1-1,0 0,-1 0,1 0,0 0,-1-1,1 1,-1-1,0 0,1 0,-1 0,0-1,0 1,-1-1,1 0,0 1,-1-1,0 0,0-1,1 1,-2 0,1 0,0-1,-1 1,0-1,1 0,-1 1,-1-1,1 0,1-3,0 0,-1 0,0 0,0 0,-1 0,0-1,0 1,-1 0,1 0,-2 0,1 0,-1 0,0 0,0 0,-1 1,0-1,0 1,-1-1,1 1,-1 0,-1 1,1-1,-4-2,-8 0</inkml:trace>
  <inkml:trace contextRef="#ctx0" brushRef="#br0" timeOffset="1864.129">282 709,'5'-38,"2"-28,-1-6,-1 3,-2 9,0 10,-2 9,-1 11</inkml:trace>
  <inkml:trace contextRef="#ctx0" brushRef="#br0" timeOffset="2085.217">1 229,'42'-33,"2"2,1 2,2 1,0 3,2 2,1 2,22-5,-62 23,0 0,0 1,1 0,-1 1,1 0,-1 1,1 0,-1 0,1 1,-1 1,0 0,1 0,-1 1,0 0,-1 1,1 0,0 0,-1 1,0 0,0 1,-1 0,1 1,-1-1,-1 1,1 1,0 2,16 18,-1 2,-2 1,-1 1,-1 0,-2 2,10 26,-14-32,-2-6</inkml:trace>
</inkml:ink>
</file>

<file path=ppt/ink/ink2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6:47.69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73 1124,'-2'-1,"-1"1,1-1,0 1,0-1,-1 1,1 0,0 0,-1 0,1 0,0 0,-1 0,1 1,0-1,0 1,-1-1,1 1,0 0,0 0,0 0,0 0,0 1,0-1,0 0,1 1,-1-1,0 1,1 0,-1 0,1-1,0 1,-1 0,1 0,0 0,0 0,0 1,0-1,1 0,-1 0,1 0,-1 1,1-1,0 0,0 1,0-1,0 0,0 1,0-1,1 0,-1 0,1 1,0-1,-1 0,1 0,0 0,0 0,0 0,1 1,7 21,0-1,2 1,1-2,0 1,2-2,0 0,2 0,0-2,1 0,1-1,9 7,-17-16,0-1,0 0,1-1,1 0,-1 0,1-1,0-1,0 0,1 0,5 0,-12-3,-1-1,0 0,0-1,0 1,1-1,-1 0,0 0,0-1,1 0,-1 0,0 0,0 0,0-1,0 0,0 0,0 0,-1 0,1-1,-1 0,1 0,-1 0,0-1,0 1,-1-1,1 0,-1 0,1-1,5-11,-1 0,-1 0,0-1,-2 0,1 0,-2-1,0 1,-2-1,1 0,-2 0,-1 0,0 0,-1 0,-1 0,-1-5,-9-34,6 32</inkml:trace>
  <inkml:trace contextRef="#ctx0" brushRef="#br0" timeOffset="345.952">186 785,'13'20,"2"-1,0-1,1 0,1-2,1 1,0-2,1 0,0-2,1 0,1-1,14 6,-31-16,-1-1,1 0,-1 0,1-1,0 1,-1-1,1 0,0 0,0 0,-1 0,1-1,0 1,-1-1,1 0,-1 0,1 0,-1-1,1 1,-1-1,0 0,0 0,0 0,0 0,0 0,0-1,0 1,-1-1,1 0,-1 0,0 0,0 0,0 0,0 0,-1-1,1 1,-1-1,0 1,0-1,0 1,0-1,-1 0,1 1,-1-1,0 0,-1-3,3-15,-1-1,-1 1,-1-1,-2 1,0-1,-1 1,-1 0,-1 1,-1-1,-1 1,0 0,-2 1,-1 0,0 1,-1 0,-1 0,-1 2,-11-12,21 26,1-1,-1 1,1-1,-1 1,0 0,0 1,0-1,0 1,-1 0,1 0,-1 0,0 0,1 1,-1 0,0 0,0 0,1 1,-1-1,0 1,0 0,0 0,0 1,0 0,1 0,-1 0,0 0,0 1,1 0,-1-1,1 2,0-1,0 1,-1-1,2 1,-1 0,0 0,0 1,1-1,0 1,0 0,0 0,0 0,1 0,-1 0,1 1,0-1,0 1,0 2,-6 21,3-3</inkml:trace>
  <inkml:trace contextRef="#ctx0" brushRef="#br0" timeOffset="761.97">129 136,'68'62,"-66"-60,0-1,1 0,-1 0,0 0,1-1,0 1,-1 0,1-1,-1 0,1 1,0-1,-1 0,1 0,-1-1,1 1,0 0,-1-1,1 0,-1 0,1 1,-1-1,1-1,-1 1,0 0,0-1,1 1,-1-1,0 1,0-1,-1 0,1 0,0 0,0-1,41-63,-39 58,0 0,0 0,0 1,1 0,0 0,0 0,0 0,1 1,0 0,1 0,-1 1,1-1,0 1,1 1,-1 0,1 0,0 0,3-1,-7 5,-1-1,0 1,0 0,1 0,-1 0,0 1,0-1,0 1,0 0,1 0,-1 0,0 0,0 0,-1 1,1-1,0 1,0 0,-1 0,1 0,-1 0,1 0,-1 0,0 1,0-1,0 1,0 0,-1-1,1 1,-1 0,1 0,-1 0,0 1,29 104,-28-92,0 0,-1 1,0-1,-1 0,-1 0,-1 0,-3 11,-1-8</inkml:trace>
</inkml:ink>
</file>

<file path=ppt/ink/ink2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7:10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1,'-1'28,"0"0,-2-1,-1 1,-1-1,-1 0,-2 0,0 0,-7 10,-76 160,84-185,1-5,1 1,0-1,0 1,1 0,0 1,1-1,-1 1,2 0,-1 0,1 0,1 0,0 0,0 0,0 0,1 0,1 7,2-12,1 0,-1-1,1 1,0-1,0 0,0 0,0-1,0 1,1-1,-1 0,1 0,-1 0,1-1,0 0,0 0,0 0,-1 0,1-1,0 1,0-1,0-1,0 1,0-1,0 0,0 0,0 0,8 0,156-9,-151 4</inkml:trace>
  <inkml:trace contextRef="#ctx0" brushRef="#br0" timeOffset="244.463">1 368,'43'0,"33"-5,9-1,0 0,-6 1,-11 2,-12 0,-6 2,-7 1,-6 0,-5 0,-2 0,-2 1,-1-1,-4 0</inkml:trace>
</inkml:ink>
</file>

<file path=ppt/ink/ink2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7:11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0,'4'7,"-1"1,0-1,-1 1,1-1,-1 1,-1 0,0 0,0 0,0 0,-1 0,0 0,-1 0,0 0,0 0,-1 0,0-1,0 1,-1 0,1-1,-2 1,0 0,4-8,-129 282,128-280,0 1,-1-1,2 0,-1 0,0 1,0-1,1 0,-1 1,1-1,0 1,0-1,0 0,0 1,0-1,0 1,1-1,-1 1,1-1,0 0,0 0,0 1,0-1,0 0,0 0,0 0,1 0,-1 0,1 0,-1 0,1 0,0-1,0 1,0-1,0 1,0-1,0 0,0 0,0 0,0 0,1 0,-1 0,0-1,1 1,-1-1,1 1,227-3,-172-10,-57 12,1-1,-1 1,0-1,0 1,0-1,0 0,0 1,-1-1,1 0,0 0,0 0,0 0,-1 0,1 0,0 0,-1 0,1 0,-1 0,1 0,-1 0,0 0,1 0,-1-1,0 1,0 0,0 0,0 0,0 0,0-1,0 1,0 0,0 0,-1 0,1 0,0-1,-1 1,1 0,-1 0,1 0,-1 0,1 0,-1 0,0 0,0 0,1 0,-1 1,-1-1,-8-12</inkml:trace>
  <inkml:trace contextRef="#ctx0" brushRef="#br0" timeOffset="244.53">1 225,'33'0,"36"0,10 0,2 0,-9 0,-6 0,-10 0,-5-5,-6-1,-6 0,-5 1,-8 2</inkml:trace>
</inkml:ink>
</file>

<file path=ppt/ink/ink2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7:39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4 818,'0'42,"-2"-21,1 0,0 0,2 0,1 0,0 1,2-2,0 1,1 0,1-1,1 0,1 0,1-1,1 2,-8-19,0 1,0-1,0 1,0-1,0 0,0 1,0-1,1 0,-1-1,1 1,0 0,-1-1,1 1,0-1,0 0,0 0,0 0,0 0,0-1,0 1,0-1,0 0,0 0,1 0,-1 0,0 0,0-1,0 1,0-1,0 0,0 0,0 0,0 0,0-1,84-70,49-90,-135 161,0-1,-1 1,1 0,0-1,0 1,0 0,0 0,0 0,0-1,0 1,0 0,0 0,1 1,-1-1,0 0,1 0,-1 1,0-1,1 0,-1 1,1 0,-1-1,1 1,-1 0,1 0,-1-1,1 1,-1 1,1-1,-1 0,1 0,0 0,-1 1,0-1,1 1,-1-1,1 1,-1 0,0-1,1 1,-1 0,0 0,0 0,1 0,-1 0,0 0,0 0,0 1,0-1,-1 0,1 1,0-1,49 176,-48-173,-1 0,1-1,0 1,0 0,0-1,1 1,-1-1,1 0,0 0,0 0,0 0,0 0,0-1,1 1,-1-1,1 0,-1 0,1 0,0-1,0 1,0-1,0 0,0 0,0 0,0-1,1 1,-1-1,0 0,0 0,0-1,0 1,1-1,-1 0,0 0,0 0,0 0,2-2,3-3,0-1,0 1,-1-1,0-1,0 0,0 0,-1 0,-1-1,0 0,0-1,0 1,-1-1,-1 0,0 0,0 0,-1-1,0 0,-1 1,0-1,0 0,-2 0,1 0,-1 0,-2-8,2-6</inkml:trace>
  <inkml:trace contextRef="#ctx0" brushRef="#br0" timeOffset="831.975">1020 0,'-13'62,"-22"103,6 1,8 1,2 123,38-161,-18-126,1 1,-1-1,1 1,-1-1,1 1,0-1,0 0,1 0,-1 0,1 0,-1 0,1 0,0-1,0 1,0-1,0 0,0 0,1 0,-1 0,1-1,-1 1,1-1,0 0,0 0,-1 0,1-1,0 1,0-1,0 0,0 0,1-1,5-1,0-1,-1-1,0 0,1 0,-2 0,1-1,0-1,-1 0,0 0,-1 0,1-1,-1 0,0-1,-1 1,0-1,0 0,-1-1,0 0,0 1,0-4,34-44,-39 55,1 0,0 0,-1 0,1 0,0 0,0 0,-1 0,1 0,0 0,0 1,0-1,0 0,0 0,0 1,0-1,1 1,-1-1,0 1,0 0,0-1,1 1,-1 0,0 0,0 0,0 0,1 0,-1 0,0 0,0 0,1 0,-1 0,0 1,0-1,0 1,1-1,-1 1,0-1,0 1,0 0,0-1,0 1,0 0,35 51,-20-25,-10-20,-1-1,1 1,0-1,0 0,0-1,1 1,0-1,0-1,0 1,1-1,-1-1,1 1,0-1,0 0,0-1,1 0,-1 0,1-1,-1 0,1-1,-1 0,1 0,-1-1,1 0,-1 0,0-1,8-2,-7 1,0 0,0 0,0-1,0 0,-1-1,1 0,-1 0,-1-1,1 0,-1 0,0-1,0 0,-1 0,0 0,0-1,-1 0,0 0,0-1,-1 1,0-1,-1 0,1 0,-2 0,1-1,-2 1,1-1,-1 1,0-4,-3 9,0 1,0-1,-1 0,1 1,-1-1,1 1,-1 0,0 0,0 0,-1 0,1 1,-1-1,1 1,-1 0,0 0,0 0,0 0,0 1,0-1,0 1,0 0,0 1,-1-1,1 1,0 0,-1 0,1 0,0 0,0 1,-1-1,1 1,0 0,0 1,0-1,0 1,0 0,0 0,1 0,-1 0,0 1,1-1,0 1,0 0,-1 0,-4 4,0 0,1 0,-1 1,1 0,1 0,-1 1,2 0,-1 0,1 0,0 1,1 0,0 0,1 0,0 0,1 0,0 1,0-1,1 1,1 0,-1-1,2 1,0 0,0-1,0 1,3 6,-2-13,0 0,0 0,1-1,-1 1,1 0,0-1,0 1,0-1,0 0,1 0,-1 0,1-1,0 1,-1-1,1 0,0 0,1 0,-1-1,0 1,0-1,1 0,-1 0,1-1,-1 1,1-1,2 0,6 0,0 0,0-1,0 0,0-1,0 0,0-1,-1-1,11-4,17-11,-1-2,-1-2,-1-2,-1-1,10-11,30-22,2 17,-77 43,0 0,0 0,0-1,1 1,-1 0,0 0,0 0,0 1,0-1,0 0,-1 0,1 0,0 1,0-1,-1 0,1 1,-1-1,1 1,-1-1,0 0,0 1,1-1,-1 1,0-1,0 1,0-1,0 1,-1-1,1 1,0-1,-1 0,1 1,-1-1,1 1,-1-1,0 0,1 0,-1 1,0-1,0 0,0 0,0 0,-1 1,0 4,-12 91,14-95,0 0,1 1,-1-1,1 0,0 0,-1 1,1-1,0 0,0 0,0 0,1 0,-1 0,0 0,1 0,-1-1,1 1,0 0,0-1,-1 1,1-1,0 0,0 0,0 1,0-1,1 0,-1-1,0 1,0 0,1-1,-1 1,0-1,0 0,1 0,-1 0,1 0,-1 0,0 0,0 0,1-1,-1 0,12-1,0-2,0 0,-1-1,1 0,-1-1,-1-1,1 0,4-4,32-15,-25 13,-17 9,-1 0,1 0,0 0,1 1,-1 1,0-1,1 1,0 0,-1 1,1-1,0 2,0-1,2 1,-7 1,0 0,-1 1,1 0,0-1,-1 1,1 0,-1 0,0 0,1 0,-1 1,0-1,0 1,-1-1,1 1,0 0,-1-1,0 1,0 0,1 0,-2 0,1 0,0 0,-1 0,1 0,-1 0,0 0,0 1,15 42,-13-43,1 0,0 1,0-1,0-1,0 1,0 0,0-1,1 0,-1 0,1 0,0 0,0 0,-1-1,1 1,0-1,4 0,14 4</inkml:trace>
</inkml:ink>
</file>

<file path=ppt/ink/ink2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7:36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33 146,'-8'27,"0"1,2 0,2 0,0 1,2-1,1 1,1 0,2 0,1-1,1 1,4 11,-8-37,1 0,-1 1,1-1,0 0,1 0,-1 0,0 0,1 0,-1 0,1 0,0-1,0 1,0-1,1 1,-1-1,0 0,1 0,0 0,-1 0,1 0,0 0,0-1,0 0,0 1,0-1,0 0,0 0,1-1,-1 1,0-1,1 1,-1-1,0 0,0-1,1 1,-1 0,0-1,0 0,1 0,-1 0,0 0,2-1,9-8,-1 0,0-1,0 0,-1-1,-1-1,0 1,3-8,25-25,34-32,-72 76,0 1,0-1,0 1,0 0,0-1,0 1,0 0,0-1,0 1,0 0,0 0,0 0,0 0,0 0,0 0,0 0,0 1,0-1,0 0,0 0,0 1,0-1,0 1,0-1,0 1,0-1,0 1,0 0,-1-1,1 1,0 0,0 0,-1-1,1 1,-1 0,1 0,-1 0,1 0,-1 0,1 0,-1 0,0 0,1 0,-1 1,17 48,-17-43,1-1,0 1,0-1,1 0,0 1,0-1,0 0,1 0,0-1,0 1,0 0,1-1,0 0,0 0,0 0,1 0,0-1,-1 0,2 1,-1-2,0 1,1-1,-1 0,1 0,0 0,0-1,1 0,-1 0,1 0,3-1,0 0,-1-1,1 0,0 0,0-1,0 0,0-1,-1 0,1-1,-1 1,1-2,-1 0,0 0,-1 0,1-1,-1 0,0-1,0 0,0 0,-1-1,0 0,0 0,-1-1,0 0,0 0,3-5,-1 1,2 0,-1 1,0-1,-1-1,-1 0,0 0,0 0,-1-1,-1 0,-1 0,0 0,2-11,-7 19</inkml:trace>
  <inkml:trace contextRef="#ctx0" brushRef="#br0" timeOffset="731.605">1303 89,'-47'29,"0"2,2 2,2 2,1 2,-20 25,4 37,56-96,1-1,0 1,0 0,1 0,-1 0,1 0,-1-1,1 1,0 0,0 0,0 0,1 0,-1 0,1 0,-1 0,1 0,0-1,0 1,0 0,1-1,-1 1,1 0,-1-1,1 0,0 1,0-1,0 0,0 0,0 0,0 0,1-1,-1 1,1 0,-1-1,1 0,2 2,5-2,0-1,0 1,0-2,0 1,0-1,0-1,0 0,-1 0,1-1,0 0,-1-1,0 1,0-2,0 0,-1 0,1 0,-1-1,0 0,6-7,-11 11,38-31,-1-3,-2-1,-1-1,-2-2,-1-2,6-14,-16 25,-24 31,0 1,0-1,0 1,0-1,1 1,-1-1,0 0,0 1,1-1,-1 1,0-1,1 0,-1 1,0-1,1 0,-1 1,1-1,-1 0,0 0,1 1,-1-1,1 0,-1 0,1 0,-1 0,1 0,-1 1,1-1,-1 0,1 0,-1 0,1 0,-1-1,0 1,1 0,-1 0,1 0,-1 0,1 0,-1 0,1-1,-1 1,1 0,-1 0,0-1,1 1,-1 0,0-1,1 1,-1 0,0-1,1 1,-1-1,0 1,0 0,1-1,-1 1,0-1,0 1,0-1,0 1,0-1,1 1,-1-1,-3 41,-3-23,1 0,0 1,1-1,1 1,1 0,1 0,0 0,1 0,1 0,1 0,0 0,2 0,0-1,1 1,0-1,1 0,1 0,1-1,10 15,-17-28,0 0,0-1,0 1,0 0,1-1,-1 1,1-1,0 0,0 0,0 1,0-1,0 0,0-1,1 1,-1 0,1-1,-1 1,1-1,-1 0,1 0,0 0,0 0,0 0,-1 0,1-1,0 0,0 1,0-1,0 0,0 0,0-1,0 1,0-1,-1 1,1-1,0 0,0 0,-1 0,1-1,0 1,-1 0,1-1,-1 0,12-13,-1-1,-1-1,-1 0,0 0,-1-1,-1 0,-1-1,0 0,-2-1,1-2,13-31,40-77,-59 130,0 1,0-1,0 0,0 1,0-1,0 1,0-1,0 1,0 0,-1-1,1 1,0 0,0 0,-1-1,1 1,0 0,-1 0,1 0,-1 0,1 0,-1 0,0 0,1 0,-1 0,0 0,0 0,1 0,-1 0,0 0,0 0,0 0,0 0,-1 0,1 0,0 0,0 0,-1 0,1 0,0 0,-1 0,1 0,-1 0,0 0,1 0,0 30,-1-20,0-1,0 0,1 1,1-1,0 0,0 1,1-1,0 0,0 0,1 0,1 0,0-1,0 1,1-1,0 0,1 0,3 5,-6-12,0 0,0 0,0 0,0 0,0-1,1 1,-1-1,1 0,-1 0,0 0,1 0,0 0,-1-1,1 0,-1 0,1 0,0 0,-1 0,1-1,-1 1,1-1,-1 0,1 0,-1 0,0-1,1 1,-1-1,0 0,0 0,0 0,0 0,1-2,83-88,-5-92,-76 177,-1 7</inkml:trace>
  <inkml:trace contextRef="#ctx0" brushRef="#br0" timeOffset="1036.421">2319 371,'42'-12,"-1"-2,-1-2,0-1,-1-2,-1-1,-1-3,9-8,-38 26,-1-1,0-1,0 0,0 0,-1 0,0 0,-1-1,0 0,0 0,0-1,2-7,-6 13,1 0,-1-1,0 1,0-1,-1 1,1-1,-1 1,1-1,-1 1,0-1,-1 1,1-1,0 1,-1-1,0 1,0-1,0 1,0 0,-1-1,1 1,-1 0,0 0,0 0,0 0,0 1,0-1,-1 0,1 1,-1-1,0 1,1 0,-4-1,1 0,-1 0,1 0,-1 1,0 0,0 0,0 1,0 0,0 0,0 0,-1 1,1-1,0 2,0-1,0 1,-1 0,1 0,0 0,0 1,0 0,1 0,-5 3,-5 2,1 0,0 1,1 1,0 0,0 1,1 0,-11 11,10-6,1-1,1 1,0 1,1 0,0 1,1 0,1 0,1 1,1 0,0 0,-3 19,7-26,0 0,1 0,0-1,1 1,0 0,0 0,1 0,1 0,0 0,0-1,1 1,1-1,-1 0,2 1,-1-2,1 1,1-1,0 1,0-1,1-1,4 5,3-1,2 0,-1 0,2-2,-1 0,2-1,-1 0,1-1,0-1,0-1,1-1,0-1,0 0,0-1,1-1,-1-1,1-1,3-1,16 2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2:48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463 214,'2'-8,"-1"1,0 0,-1-1,0 1,0-1,-1 1,0-1,0 1,0 0,-1-1,0 1,-1 0,0 0,0 0,0 1,-1-1,0 1,0 0,-1 0,1 0,-1 0,-1 1,1 0,-1 0,0 1,0-1,0 1,0 0,-1 1,0 0,0 0,0 0,0 1,0 0,0 0,-5 0,0-1,-1 1,1 0,-1 1,0 1,1 0,-1 0,0 1,1 1,-1 0,1 1,0 0,0 1,0 0,0 1,0 1,-9 6,14-9,0 1,1 0,-1 0,1 1,1 0,-1 0,0 0,1 1,0 0,1 0,-1 0,1 0,0 1,1 0,-1-1,1 2,1-1,-1 0,1 0,1 1,-1-1,1 1,0-1,1 1,0 0,0-1,1 1,0 3,0-7,0 1,0-1,0 1,1-1,0 0,-1 0,1 1,1-1,-1 0,1-1,-1 1,1 0,0-1,0 0,1 1,-1-1,1-1,-1 1,1 0,0-1,0 0,0 0,1 0,-1 0,0-1,1 1,-1-1,1-1,-1 1,1 0,-1-1,1 0,0 0,-1 0,1-1,1 0,160-51,50-96,-216 149,0 0,1 0,-1 0,0 0,0 0,0 0,1 0,-1-1,0 1,1 0,-1 0,1 0,-1 0,1 0,0-1,-1 1,1 0,0-1,-1 1,1 0,0-1,0 1,-1-1,1 1,0-1,0 1,0-1,0 0,0 1,0-1,0 0,0 0,0 0,0 0,0 0,0 0,0 0,0 0,0 0,0 0,0 0,-1-1,1 1,0 0,0-1,0 1,0-1,0 1,0-1,-1 1,1-1,0 1,0-1,-1 0,1 0,0 1,-1-1,1 0,-1 0,1 0,-1 0,0 1,1-1,-1 0,0 0,1 0,-1 0,0 0,-12 82,10-71,-17 86,3 2,5-1,4 2,5 24,2-101</inkml:trace>
</inkml:ink>
</file>

<file path=ppt/ink/ink2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7:34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415 368,'215'-65,"124"-22,-185 52,-153 34,-1 1,1-1,0 0,0 1,0-1,0 1,-1-1,1 1,0 0,0-1,0 1,0 0,0 0,0 0,0 0,0 0,0 0,0 0,0 0,0 0,0 0,0 0,0 1,0-1,0 0,0 1,0-1,0 0,-1 1,1-1,0 1,0 0,0-1,-1 1,1 0,0-1,-1 1,1 0,-1 0,1 0,-1-1,1 1,-1 0,1 0,-1 0,0 0,1 0,-1 0,0 0,0 0,0 0,0 0,0 0,0 0,0 0,0 0,0 0,0 0,-1 0,1 0,0 0,-1 0,1 0,-162 271,142-230,2 1,2 1,2 1,1 0,3 0,2 2,1-1,3 1,2-1,2 20,11 241,4-232,-17-75,0 0,0 0,0 0,0 0,0-1,0 1,0-1,0 1,0-1,0 0,0 1,0-1,0 0,1-1,-1 1,0 0,1 0,-1-1,1 1,-1-1,1 1,0-1,0 1,0-1,0 0,-1-1,-17-16,0 1,-1 0,-1 2,-1 0,-1 2,0 0,0 1,-1 2,-1 0,0 2,0 1,-1 0,0 2,-17-1,7 2,0 2,0 1,-1 2,1 2,0 1,0 2,0 1,1 2,0 1,0 2,-24 12,57-23,-1 1,1-1,0 1,-1 0,1 0,0 0,0 0,0 0,0 0,0 1,0-1,0 1,0 0,0-1,1 1,-1 0,1 0,-1 0,1 0,0 0,0 0,0 0,0 1,0-1,0 0,0 1,1-1,0 0,-1 1,1-1,0 1,0-1,0 1,0-1,1 1,9 7</inkml:trace>
  <inkml:trace contextRef="#ctx0" brushRef="#br0" timeOffset="371.62">612 735,'601'-178,"-596"176,67-10,-70 12,-1 0,0 0,1 0,-1 0,0 0,1 1,-1-1,0 0,0 1,1-1,-1 1,0-1,0 1,0-1,0 1,0 0,0 0,0 0,0-1,0 1,0 0,0 0,0 0,-1 0,1 1,0-1,-1 0,1 0,-1 0,1 1,-1-1,0 0,1 0,-1 1,0-1,0 0,0 0,0 1,0-1,0 0,0 1,-1-1,1 0,0 0,-1 1,1-1,-1 0,1 0,-1 0,0 1,-82 172,74-149,2 0,1 0,1 0,2 1,0 0,2 0,0-1,2 1,1 6,0 18,-2-25</inkml:trace>
  <inkml:trace contextRef="#ctx0" brushRef="#br0" timeOffset="708.216">1572 876,'-5'44,"2"1,2-1,2 1,2-1,3 10,-6-48,1-1,-1 1,1-1,0 0,1 1,-1-1,1 0,0 0,0 0,1 0,-1 0,1-1,0 1,1-1,-1 0,1 1,-1-2,1 1,1 0,-1-1,0 0,1 0,-1 0,1 0,0-1,0 0,0 0,0 0,1-1,-1 1,0-1,1 0,-1-1,1 0,-1 0,0 0,2 0,1-1,1-1,-1 0,0 0,1-1,-1 0,0 0,-1-1,1 0,0 0,-1-1,0 0,0 0,-1-1,1 1,-1-2,0 1,-1-1,0 0,0 0,0 0,78-157,-73 140</inkml:trace>
  <inkml:trace contextRef="#ctx0" brushRef="#br0" timeOffset="1000.721">2277 86,'-24'144,"6"0,7 2,5 50,-19 105,23-273,-1 0,-2-1,0 0,-2 0,-10 25,10-17,7-34,0-1,0 1,0-1,0 1,0 0,0-1,0 1,0-1,0 1,0-1,0 1,0-1,0 1,1-1,-1 1,0-1,0 0,1 1,-1-1,0 1,1-1,-1 1,0-1,1 0,-1 1,0-1,1 0,-1 1,1-1,-1 0,1 0,-1 0,1 1,-1-1,1 0,-1 0,1 0,-1 0,1 0,-1 0,1 0,-1 0,1 0,-1 0,1 0,-1 0,1 0,-1 0,1 0,-1-1,1 1,-1 0,1 0,-1-1,1 1,-1 0,0-1,1 1,-1 0,1-1,-1 1,0 0,0-1,1 0,12-7,1-1</inkml:trace>
  <inkml:trace contextRef="#ctx0" brushRef="#br0" timeOffset="1268.565">2700 1,'-34'63,"2"1,3 2,2 1,-10 49,28-90,1 0,2 1,0 0,2 0,1 0,2 1,0-1,2 0,3 21,8 41,-4 0,-3 69,-11-35,-1-104</inkml:trace>
</inkml:ink>
</file>

<file path=ppt/ink/ink2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7:49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59,'38'-5,"28"-1,11-5,-2 0,-9 1,-11 3,-10 3,-8 1,-6 2,-2 0,-7 2</inkml:trace>
</inkml:ink>
</file>

<file path=ppt/ink/ink2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7:49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57,'43'0,"29"-5,7-1,-1 0,-8 1,-11-3,-12-1,-8 2,-6 2,-5 1,-6 2</inkml:trace>
</inkml:ink>
</file>

<file path=ppt/ink/ink2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7:49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93,'13'-3,"93"-25,2 5,0 5,3 5,-109 12,1-1,-1 1,1 0,0 1,-1-1,1 0,0 1,0 0,-1-1,1 1,0 0,0 1,-1-1,1 0,0 1,0-1,-1 1,1 0,0 0,-1 0,1 0,-1 1,1-1,-1 1,0-1,0 1,1 0,-1 0,0 0,-1 0,1 0,0 0,-1 1,1-1,-1 0,1 1,-1-1,0 1,0 0,-1-1,1 1,0 0,-1 0,0-1,1 3,-7 9,-1 0,0 0,-1 0,0-1,-1 0,-1-1,0 0,-1 0,0-1,0-1,-6 4,0 2,-238 213,252-226,-63 68,64-69,1 0,-1 0,1 0,-1 0,1 0,0 0,0 0,0 1,0-1,1 1,-1-1,0 1,1-1,0 0,0 1,-1 0,1-1,1 1,-1-1,0 1,1-1,-1 0,1 1,0-1,0 1,0-1,0 0,0 0,0 1,1-1,-1 0,1 0,-1 0,2 1,10 4,1 0,-1-1,1-1,1 0,-1 0,1-2,-1 0,1 0,0-2,0 0,0 0,0-1,0-1,0-1,0 0,-1-1,12-3,148-19,-154 18</inkml:trace>
  <inkml:trace contextRef="#ctx0" brushRef="#br0" timeOffset="248.475">988 122,'-10'38,"-12"37,-3 10,3-4,5-11,6-13,4-12,4-8,2-5,6-14,8-9,0-12,-1-4</inkml:trace>
  <inkml:trace contextRef="#ctx0" brushRef="#br0" timeOffset="483.324">1412 93,'-20'43,"-15"34,-2 8,5-5,4-12,6-12,7-12,6-7,-1-11,3-9</inkml:trace>
  <inkml:trace contextRef="#ctx0" brushRef="#br0" timeOffset="850.019">820 262,'7'-23,"2"0,1 0,1 1,1 1,0-1,16-18,-23 33,1 0,-1 1,1 0,1-1,-1 2,1-1,0 1,0 0,1 0,-1 1,1 0,0 1,0-1,1 2,-1-1,0 1,1 0,0 1,-1 0,1 0,1 1,1 2,0 1,-1 0,0 1,0 0,0 0,0 1,-1 1,0-1,0 2,0-1,0 1,-1 0,-1 1,8 8,36 29,-38-35,-1-2,1 0,1 0,-1-1,1-1,1 0,-1-1,1 0,0-2,0 1,0-2,0 0,1-1,-1 0,2-2,-3 1,10 2,-1-1,1-2,0 0,-1-2,0-1,1 0,-1-2,-1 0,1-2,-1-1,9-5,-13 2</inkml:trace>
</inkml:ink>
</file>

<file path=ppt/ink/ink2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7:45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0 703,'24'0,"1"-2,-1-1,0-1,0 0,0-2,-1-1,0-1,0-1,-1-1,0-1,-1 0,8-7,11-7,152-112,-169 115,0-1,-2-2,-1 0,-1-1,-1-1,6-12,-23 36,1 0,-1-1,1 1,-1-1,0 1,0-1,-1 0,1 1,-1-1,0 0,0 1,0-1,0 0,-1 0,1 1,-1-1,0 0,0 1,0-1,-1 1,1 0,-1-1,0 1,0 0,0 0,0 0,-1 0,1 0,-1 0,0 1,1 0,-1-1,0 1,-1 0,1 0,0 0,0 1,-1-1,1 1,-1 0,0 0,1 0,-1 1,0-1,1 1,-1-1,0 1,1 1,-1-1,-2 1,0-1,1 1,-1 0,1 0,0 0,-1 1,1 0,0 0,0 0,0 1,1-1,-1 1,0 1,1-1,0 0,0 1,0 0,0 0,1 0,-1 1,1-1,0 1,-1 2,-46 114,46-110,0 0,1 0,0 0,1 1,0-1,1 0,0 1,1-1,0 1,1-1,0 1,1-1,0 1,1-1,0 0,1 0,0 0,1-1,0 0,1 0,-1 0,2 0,0-1,0 0,1 0,5 4,-3-5,2 0,-1-1,1-1,0 0,1 0,-1-1,1-1,0 0,0 0,0-2,1 0,-1 0,1-1,-1-1,1 0,-1-1,1 0,-1-1,0-1,1 0,22-6,0-1,0-2,-2-1,1-2,-2-2,23-14,-28 14,-2 0,0-2,-1-1,-1 0,-1-2,0-1,-2-1,10-16,-26 32,0 0,-1 0,-1 0,1-1,-1 1,-1-1,1 0,-2 0,1 0,-1 0,0-5,-1 11,0-1,0 1,0 0,0-1,-1 1,1 0,-1-1,0 1,0 0,0 0,0 0,0 0,-1 0,0 0,1 0,-1 0,0 1,-1-1,1 1,0-1,-1 1,1 0,-1 0,0 0,1 0,-1 0,0 1,0-1,0 1,0 0,-1 0,1 0,-4 2,0 0,0 0,0 1,0 0,0 1,0-1,1 1,-1 0,1 1,0 0,0 0,0 0,1 1,0 0,-1 0,2 0,-1 0,1 1,-1 0,1 0,1 0,-1 0,1 1,-1 4,-6 6,0 2,2-1,0 1,1 0,1 1,1 0,1 0,1 0,0 0,1 0,2 19,0-32,1-1,0 1,0-1,1 1,-1-1,2 0,-1 0,1 0,-1 0,2-1,-1 1,1-1,-1 1,2-1,-1 0,0-1,1 1,0-1,0 0,0 0,1 0,-1-1,1 0,0 0,0-1,0 1,0-1,0 0,0-1,1 1,3-1,13 3,0-2,0 0,0-2,0 0,0-2,0 0,0-1,9-4,-8 0,1-1,-2-1,1-1,-1-1,-1-1,0-1,-1-1,0-1,-1-1,-1-1,10-10,-17 13,0 0,0-1,-2 0,0-1,-1 0,0-1,-1 0,-1 0,-1-1,-1 1,0-1,-1-1,-1 1,0 0,-2-8,0 22,-1 0,0 0,0 0,0 0,0 0,-1 0,0 0,0 0,0 0,0 0,-1 1,1-1,-1 0,0 1,0-1,0 1,0 0,-1 0,0 0,1 0,-1 0,0 0,0 1,-1 0,1-1,0 1,-1 0,1 1,-1-1,0 1,1-1,-1 1,0 0,0 0,0 1,0-1,0 1,0 0,0 0,0 0,0 1,0-1,0 1,0 0,1 0,-1 0,0 1,0-1,1 1,-3 1,-5 8,0 0,0 1,1 1,1-1,0 2,1-1,0 1,1 0,1 1,0-1,1 1,0 1,1-1,1 0,0 1,2 0,0 0,0 0,2 2,-2-6,0 0,1 0,1 0,0 0,1 0,0 0,1 0,0-1,1 1,0-1,1 0,0 0,0 0,2 0,-1-1,1 0,1-1,-1 0,2 0,4 4,54 37,-48-38</inkml:trace>
  <inkml:trace contextRef="#ctx0" brushRef="#br0" timeOffset="1112.516">1919 534,'-88'188,"74"-150,34-63,98-165,-106 177,-10 20,-11 29,6-22,2-5,0 0,1 1,0-1,0 0,1 1,1-1,0 0,0 0,0 0,1 0,1 0,-1-1,1 1,1-1,0 0,0 0,0-1,1 1,0-1,0 0,1-1,0 0,0 0,3 1,-7-5,0 0,0-1,-1 1,2-1,-1 1,0-1,0 0,0 0,0-1,1 1,-1-1,0 0,1 1,-1-1,0-1,1 1,-1 0,0-1,1 0,-1 0,0 0,0 0,0 0,0-1,0 1,0-1,0 0,0 0,-1 0,1 0,-1 0,1-1,69-89,-67 85,0-2,0 0,0 0,-1-1,-1 1,1-1,-1 0,-1 0,0 0,-1 0,0 0,0-8,0-5</inkml:trace>
  <inkml:trace contextRef="#ctx0" brushRef="#br0" timeOffset="1629.879">2682 55,'-3'24,"0"0,-1 0,-2-1,0 1,-2-1,0 0,-5 6,1 2,-7 19,8-27,1 1,2 0,0 1,1 0,2 0,0 0,2 1,0 10,4-32,-1 0,1 0,0-1,0 1,0 0,0 0,1-1,-1 1,1-1,0 1,0-1,0 0,1 0,-1 0,1 0,-1 0,1 0,0-1,0 1,1-1,-1 0,0 0,1 0,-1-1,1 1,-1-1,1 0,0 0,0 0,0 0,-1 0,2-1,8 2,-1-1,1 0,0-1,0-1,-1 0,1 0,0-1,-1-1,5-2,50-16,-52 12</inkml:trace>
  <inkml:trace contextRef="#ctx0" brushRef="#br0" timeOffset="2135.085">2371 139,'2'-7,"-1"0,1 0,0 0,1 0,0 1,0-1,0 1,1-1,0 1,0 0,1 1,0-1,-1 1,2 0,-1 0,1 1,-1-1,1 1,1 0,-1 1,0 0,1 0,0 0,-1 1,1-1,0 2,0-1,1 1,-1 0,0 1,0-1,0 1,1 1,-1 0,0 0,0 0,0 1,0 0,0 0,0 0,4 3,47 37,-51-35,0 0,0 0,1-1,0 0,0-1,0 1,1-2,0 1,0-1,0 0,0-1,1 0,-1-1,1 0,0 0,0-1,-1 0,1-1,0 0,0-1,0 0,6-1,60-44,-68 41</inkml:trace>
  <inkml:trace contextRef="#ctx0" brushRef="#br0" timeOffset="2717.535">3189 506,'-169'180,"272"-305,-30 51,-73 73,0 1,0-1,1 1,-1-1,0 1,0-1,1 1,-1-1,0 1,1 0,-1-1,0 1,1-1,-1 1,1 0,-1 0,1-1,-1 1,0 0,1 0,-1-1,1 1,-1 0,1 0,-1 0,1 0,-1 0,1 0,-1 0,1 0,0 0,-1 0,1 0,-1 0,1 0,-1 0,1 0,-1 1,1-1,-1 0,0 0,1 1,-1-1,1 0,-1 1,1-1,-1 0,0 1,1-1,-1 0,0 1,1-1,-1 1,0-1,0 1,1-1,-1 1,0-1,0 1,0-1,6 42,-5-21,44 88,-43-105,0-1,0 0,1-1,-1 1,1 0,-1-1,1 1,0-1,0 0,0 0,0 0,1 0,-1-1,0 1,1-1,-1 0,1 0,0 0,-1 0,1-1,0 1,-1-1,1 0,0 0,-1-1,1 1,0-1,-1 1,1-1,2-1,1-3,1-1,-1 0,0 0,-1 0,1-1,-1 0,-1 0,1 0,-1-1,0 0,-1 0,0 0,0 0,-1-1,0 1,0-1,-1 0,0 0,-1 0,0-1,16-66,-11 58</inkml:trace>
</inkml:ink>
</file>

<file path=ppt/ink/ink2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1:51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6859 605,'0'227,"0"-224,-1 0,1 0,0 0,0 0,0 1,0-1,1 0,-1 0,1 0,0 1,0-1,0 0,0 0,0-1,1 1,-1 0,1 0,0-1,0 1,0 0,0-1,0 0,1 0,-1 0,1 0,-1 0,1 0,0 0,0-1,0 1,0-1,0 0,0 0,0 0,0-1,0 1,0-1,0 1,1-1,-1 0,0 0,0-1,0 1,1 0,-1-1,6-7,0 0,-1 0,0 0,-1-1,0 0,0-1,-1 1,0-1,-1-1,0 1,-1-1,0 0,0 0,-1 0,-1 0,0-1,0 1,-1-3,2 4,-1 1,0-1,0 0,-1 1,0-1,-1 0,0 0,-1 1,0-1,0 0,-1 0,0 1,-1-1,0 1,0 0,-1 0,0 0,-1 1,0-1,0 1,-1 0,0 0,-1 1,1 0,-1 0,-1 0,1 1,-3-1,5 6,1 0,-1 0,1 1,-1 0,0 0,1 0,-1 1,0-1,1 1,-1 0,1 0,0 1,-1-1,1 1,0 0,0 0,0 1,0-1,0 1,0 0,1 0,-1 0,1 0,0 1,0-1,0 1,1 0,-1 0,1 0,0 0,0 0,0 1,1-1,-1 0,1 1,0-1,1 1,-1-1,1 1,-1 0,2-1,-1 1,0 0,2 4,0-5,1 1,0-1,0 0,1 0,-1 0,1-1,0 1,0-1,0 0,1 0,-1 0,1 0,-1-1,1 0,0 0,0 0,0-1,0 1,0-1,0 0,0-1,0 1,1-1,-1 0,0 0,0-1,0 0,1 0,-1 0,0 0,0-1,0 0,-1 0,5-2,24-11,-1-2,-1-2,-1-1,0-1,-2-1,0-1,-1-2,-2-1,14-18,-28 32,6-4,-1-2,0 0,-1 0,-2-1,1-1,-2-1,-1 1,-1-2,0 1,-2-2,0 1,-2-1,0 0,-2 0,0-1,-2 1,0-1,-30 338,25-81,10 1,13 15,8 266,-28-506,1 7,0 0,-1 0,0 0,-2 0,0 0,0 0,-1-1,-2 1,1-1,-2 0,0 0,-6 11,10-24,-1 1,0-1,0 0,1 0,-1 0,0 0,0-1,-1 1,1-1,0 0,-1 0,1 0,0 0,-1 0,1-1,-1 0,1 1,-1-1,1-1,-1 1,1 0,-1-1,1 0,0 0,-1 0,1 0,0 0,0-1,-1 1,1-1,1 0,-1 0,0 0,0 0,1-1,-1 1,1-1,0 1,-1-1,1 0,1 0,-1 0,0 0,1 0,-1-1,1 1,0-2,-12-27,3-1,0 0,3-1,0 0,2 0,2 0,1-1,2 1,1-1,2 1,1 0,2-3,0 5,2 2,1-1,2 1,1 0,1 1,1 1,2 0,0 1,19-22,-15 23</inkml:trace>
  <inkml:trace contextRef="#ctx0" brushRef="#br0" timeOffset="643.026">9059 605,'-3'-5,"0"0,0 0,-1 0,0 0,0 0,0 1,0 0,-1 0,0 0,0 0,0 1,0 0,0 0,-1 0,1 1,-1 0,0 0,0 0,1 0,-1 1,0 0,-1 1,1-1,0 1,0 0,0 1,0-1,0 1,0 0,0 1,0 0,1 0,-1 0,0 0,1 1,0 0,-1 0,1 0,0 1,1 0,-4 3,-11 8,0 1,2 1,0 0,1 1,1 1,1 0,0 1,-9 19,22-36,-1-1,0 1,1 0,0-1,0 1,0 0,0 0,0 0,0 0,1 0,-1 0,1 0,0 0,0 0,0 0,1 0,-1 1,1-1,-1 0,1-1,0 1,0 0,0 0,1 0,-1 0,1-1,-1 1,1-1,0 1,0-1,0 0,0 0,1 0,-1 0,0 0,1 0,0 0,-1-1,1 0,0 1,0-1,-1 0,1 0,0-1,0 1,0 0,0-1,0 0,2 0,16 1,0-1,0-2,-1 0,1-1,-1-1,0-1,0 0,0-2,-1 0,0-1,0-1,-1-1,1-2,50-20,143-69,-209 99,0 1,-1-1,1 1,0 0,0 0,0 0,0 0,0 0,0 0,0 1,0 0,0-1,0 1,0 0,0 1,0-1,0 0,0 1,0 0,0-1,0 1,0 1,-1-1,1 0,0 1,0-1,-1 1,1 0,-1 0,0 0,1 0,-1 0,0 0,0 1,-1-1,1 1,0-1,-1 1,1 0,-1 0,1 1,19 78,-21-76,1 1,-1 0,1-1,1 1,-1-1,1 0,0 1,0-1,1 0,0 0,0 0,0 0,1-1,0 0,0 1,0-1,1 0,0-1,0 1,0-1,0 0,1-1,4 4,12 1</inkml:trace>
  <inkml:trace contextRef="#ctx0" brushRef="#br0" timeOffset="1378.456">10527 408,'-6'30,"1"0,1 0,2 0,1 1,1-1,2 1,1-1,6 26,-8-51,0 0,1 0,0 0,0 0,0-1,1 1,-1-1,1 1,0-1,1 0,-1 0,1 0,0 0,0-1,0 0,0 1,0-2,1 1,-1 0,1-1,0 0,0 0,0 0,0-1,0 1,0-1,0 0,1-1,-1 0,0 1,0-1,1-1,-1 1,0-1,0 0,0 0,0-1,0 0,0 1,4-3,8-5,0 0,-1-1,-1-1,1 0,-2-1,0-1,9-10,18-15,60-42,-97 78,0 0,0 1,0 0,1 0,-1 1,0-1,1 1,-1 0,1 0,-1 0,0 0,1 1,-1 0,0 0,1 0,-1 1,0-1,0 1,0 0,0 0,0 0,-1 1,1-1,-1 1,1 0,-1 0,0 0,0 0,0 1,-1-1,1 1,-1 0,0 0,2 2,33 32,-33-35,0 0,-1 0,2-1,-1 0,0 0,0 0,1 0,-1-1,1 1,-1-1,1 0,-1-1,1 1,0-1,-1 0,1 0,0 0,-1-1,1 0,0 1,-1-2,1 1,-1-1,1 1,-1-1,0 0,0-1,0 1,0-1,0 1,-1-1,1-1,2-1,11-12,-1 0,0 0,-1-2,-1 0,-1-1,1-2,-1 0,-8 13,-1 1,1 0,1 0,-1 0,1 0,1 1,-1 0,1 1,1-1,1 0,7-1</inkml:trace>
  <inkml:trace contextRef="#ctx0" brushRef="#br0" timeOffset="2111.321">12079 351,'-28'4,"1"1,0 1,0 1,0 1,1 2,1 0,-1 2,2 1,0 1,0 1,1 1,1 1,1 0,0 2,2 1,-5 6,19-19,-1 2,2-1,-1 0,1 1,0 0,1 0,0 0,0 1,1-1,0 1,0 8,2-14,0-1,-1 1,2-1,-1 1,0-1,1 0,-1 1,1-1,0 0,0 1,0-1,1 0,-1 0,1 0,0 0,0 0,0 0,0 0,0-1,0 1,1-1,-1 0,1 1,0-1,0 0,0-1,0 1,0 0,0-1,0 0,0 0,1 0,-1 0,1 0,9 1,-1-1,1 0,0-1,0 0,0-1,0 0,0-1,0-1,-1 0,1-1,-1 0,0 0,0-2,-1 1,1-2,-1 1,0-2,-1 1,0-2,1 0,20-19,-1-2,-1 0,-1-2,-2-1,12-22,-23 30,-12 20,0-1,0 1,0-1,1 1,0 0,0 0,0 0,1 1,-1-1,1 1,0 0,1 1,-1-1,-3 5,0-1,-1 1,1-1,0 1,-1 0,1 0,-1 0,1 0,-1 0,1 0,-1 0,0 1,0-1,1 0,-1 1,0-1,0 1,0-1,-1 1,1-1,0 1,0 0,-1-1,1 1,-1 0,0 0,1-1,-1 1,0 0,0 0,0 0,0-1,-1 1,1 0,0 0,-1-1,1 2,0-2,-1 69,-1-60,0 1,1 0,0-1,1 1,1 0,-1-1,2 1,-1-1,2 1,-1-1,1 0,1 1,0-2,0 1,1 0,0-1,1 0,6 8,-9-14,0-1,0 1,0-1,0 0,1 0,-1 0,1 0,-1-1,1 0,0 1,-1-1,1 0,0-1,0 1,0-1,0 0,0 0,0 0,0 0,0 0,-1-1,1 0,0 0,0 0,-1 0,1-1,0 0,-1 1,1-1,-1 0,0-1,0 1,86-93,15-126,-61 115,-26 66,-10 62,-10 91,8 107,-2-206,0 0,1 0,0 0,1-1,1 1,0-1,0-1,2 1,-1-1,9 9,-14-18,1 1,0 0,1-1,-1 1,1-1,-1 0,1 0,0 0,0-1,1 1,-1-1,0 0,1-1,-1 1,1-1,-1 1,1-1,0-1,0 1,-1-1,1 1,0-1,0-1,0 1,-1-1,1 0,0 0,-1 0,1-1,-1 1,1-1,-1 0,3-2,5-6,1 0,-1-1,-1-1,0 0,-1 0,0-1,-1 0,0-1,-1 0,-1 0,0-1,-1 0,0 0,5-10,55-173,-58 179,-2 7</inkml:trace>
  <inkml:trace contextRef="#ctx0" brushRef="#br0" timeOffset="2495.185">13434 549,'15'-10,"11"-4,0 0,-2-2,0-1,-1-1,0-1,-2-1,0 0,-1-2,-1 0,-2-2,9-13,-25 35,1 0,-1 1,0-1,0 0,0 0,0 0,0 0,-1 0,1 0,-1 0,1 0,-1 0,0 0,1 0,-1 0,0 0,0 0,-1 0,1 0,0 0,-1 0,1 0,-1 0,0 0,1 0,-1 0,0 0,0 0,0 0,-1 1,1-1,0 0,-1 1,1-1,-1 1,1 0,-1-1,0 1,0 0,1 0,-1 0,0 0,0 0,0 1,0-1,0 0,0 1,0 0,0-1,0 1,0 0,-1 0,1 0,0 0,0 1,0-1,0 0,-1 1,-17 5,1 1,0 1,0 1,1 0,0 1,1 1,0 1,1 0,0 2,1-1,-8 11,10-12,1 0,0 2,1-1,0 1,1 1,1 0,0 0,1 1,1 0,0 1,2-1,0 1,0 0,2 1,0-1,1 1,0-1,2 14,0-25,1 0,0 0,0 0,1 0,0 0,0 0,0 0,1-1,0 1,0-1,0 0,0 0,1 0,0 0,0-1,0 1,1-1,-1 0,1 0,0-1,0 0,1 1,-1-2,1 1,-1-1,1 1,0-1,0-1,0 1,0-1,1 0,14 2,1-1,-1 0,1-2,-1 0,1-2,-1 0,0-2,8-2,9-5,0-1,-1-3,0-1,-1-1,24-17,-37 19,-6 2</inkml:trace>
  <inkml:trace contextRef="#ctx0" brushRef="#br0" timeOffset="-3985.914">875 408,'-60'59,"3"2,3 3,-8 16,7-9,-234 330,217-320,71-81,1 0,-1-1,1 1,-1 0,1 0,-1 0,1 0,-1 0,0-1,1 1,-1 0,1 0,-1-1,1 1,0 0,-1-1,1 1,-1-1,1 1,0 0,-1-1,1 1,0-1,-1 1,1-1,0 1,0-1,-1 1,1-1,0 0,0 1,0-1,0 1,0-1,0 1,0-1,0 0,0 1,0-1,0 1,0-1,0 1,0-1,1 1,-1-1,0 1,0-1,1 1,-1-1,0 1,1-1,-1 1,0-1,1 1,-1 0,1-1,-1 1,1 0,-1-1,1 1,-1 0,1-1,-1 1,1 0,-1 0,1 0,-1 0,1 0,0-1,158-226,42-32,94-134,-273 376,-13 46,-7-18,45 309,34 48,-69-334,1 44,-16-76,1 0,-1-1,1 1,-1 0,0-1,0 0,0 1,0-1,0 0,0-1,0 1,0 0,-1-1,1 0,0 0,0 0,0 0,0 0,-1-1,1 1,0-1,0 0,0 0,0 0,0 0,0-1,0 1,1-1,-1 1,0-1,1 0,-1 0,1-1,-1 0,-277-188,55 53,204 129</inkml:trace>
  <inkml:trace contextRef="#ctx0" brushRef="#br0" timeOffset="-3521.008">1270 1198,'235'-379,"-222"355,35-41,-47 66,0-1,0 0,0 0,0 1,0-1,0 0,0 1,0-1,0 1,-1-1,1 1,0 0,0-1,0 1,-1 0,1 0,0-1,-1 1,1 0,-1 0,1 0,-1 0,1 0,-1 0,0 0,1 0,-1 0,0 0,0 0,0 0,0 0,0 0,0 0,0 0,0 0,0 0,0 0,0 0,-1 0,1 0,0 1,-1 83,-1-70,1 0,0-1,1 1,1 0,0-1,1 1,1-1,0 1,1-1,0 0,1 0,6 11,-7-21,0 0,0 0,0-1,1 0,-1 0,1 0,0 0,0-1,0 0,0 0,0 0,0 0,1-1,-1 0,0 0,1-1,-1 1,1-1,-1 0,1-1,-1 1,0-1,1 0,-1 0,0-1,1 0,-1 0,0 0,0 0,-1-1,1 0,0 0,-1 0,0-1,0 1,0-1,0 0,0 0,-1 0,3-5,86-142,-67 102,6 8,-14 29</inkml:trace>
  <inkml:trace contextRef="#ctx0" brushRef="#br0" timeOffset="-2785.588">2286 718,'-22'26,"1"1,2 0,0 2,2 0,1 1,2 0,-9 28,21-57,1 1,0 0,0 0,-1 0,1 0,0 0,1 1,-1-1,0 0,1 0,-1 1,1-1,0 0,0 0,0 1,0-1,0 0,0 1,0-1,1 0,-1 0,1 1,0-1,0 0,0 0,0 0,0 0,0 0,0 0,1 0,-1 0,1-1,-1 1,1 0,0-1,-1 1,1-1,0 0,0 0,0 0,0 0,0 0,1 0,-1 0,0 0,2-1,10-5,-1-1,0 0,0-1,-1-1,0 0,0-1,0 0,-1 0,-1-2,0 1,0-1,-1-1,0 1,-1-2,-1 1,0-1,0 0,-1 0,0-4,3-5,1 0,-12 39,-4 104,7-117,-1 0,1 0,0 0,0 0,1-1,-1 1,1 0,0-1,0 1,0-1,0 0,1 1,-1-1,1 0,0 0,0-1,0 1,0-1,0 1,0-1,1 0,-1 0,1-1,0 1,-1-1,1 0,0 1,3-1,3 0,1 0,-1-1,1 0,-1-1,1 0,-1-1,0 0,0 0,0-1,0 0,0-1,-1 0,1-1,-1 0,0 0,5-5,126-116,-105 90,-1-2,-2-1,-1-2,-3 0,-1-2,-2-1,19-47,-31 52,-2 0,-1-1,-2 0,-1 0,-3-1,-1 0,-2 0,-3-15,2 51,1-1,-2 1,1 0,-1-1,0 1,0 0,0 0,-1 0,1 0,-1 0,0 0,-1 0,1 1,-1-1,0 1,0 0,-1 0,1 0,-1 0,0 0,0 1,0 0,-1 0,2 3,0 1,0-1,0 1,0 0,1 0,-1 0,0 1,0-1,1 1,-1-1,0 1,1 0,0 0,-1 0,1 0,0 1,0-1,0 1,1-1,-1 1,0 0,1-1,0 1,0 0,0 0,0 0,0 0,0 0,1 0,-1 0,1 2,-1-3,-8 39,1 0,2 0,2 0,1 1,2-1,3 1,1-1,1 0,3 1,1-2,3 1,1-2,6 13,-10-28,1 0,0-1,2 0,1 0,1-2,1 1,1-1,1-1,14 14,-29-32,1-1,-1 1,1 0,-1-1,1 1,0-1,0 0,-1 1,1-1,0 0,0 0,0 0,0 0,0-1,1 1,-1 0,0-1,0 0,0 1,1-1,-1 0,0 0,-1-5</inkml:trace>
  <inkml:trace contextRef="#ctx0" brushRef="#br0" timeOffset="-2621.184">2596 492,'44'5,"42"2,12-1,-1-1,-3-2,-8 0,-9-2,-7-1,-12 0,-5 0,-13 0</inkml:trace>
  <inkml:trace contextRef="#ctx0" brushRef="#br0" timeOffset="-1986.981">3951 492,'-26'12,"1"0,0 2,1 1,1 0,0 2,1 1,1 1,-11 12,22-21,0 1,0 1,1 0,0 0,1 1,1 0,0 0,1 0,-3 8,7-16,1 0,0 0,0-1,0 1,0 0,1 0,0 0,0 0,0 0,0 0,1 0,0 0,0 0,0-1,1 1,0 0,-1-1,2 1,-1-1,0 0,1 1,0-1,0 0,0-1,1 1,-1-1,1 1,0-1,3 2,0 0,0-1,0 0,1 0,0-1,0 0,0 0,0-1,0 0,1 0,-1-1,0 0,1-1,-1 0,1 0,-1 0,1-1,-1-1,1 1,-1-2,0 1,0-1,0 0,0 0,-1-1,1 0,5-5,-3 3,-1 0,1-1,-1 0,-1-1,1 0,-2 0,1-1,-1 0,0 0,0-1,-1 0,-1 0,0 0,0-1,-1 0,0 0,-1 0,0 0,0-7,-2 12,0 0,0 1,0-1,-1 0,0 0,0 0,-1 0,0 1,0-1,0 0,0 1,-1-1,0 1,0-1,-1 1,1 0,-1 0,0 0,-1 0,1 0,-1 1,-2-2,-12-6</inkml:trace>
  <inkml:trace contextRef="#ctx0" brushRef="#br0" timeOffset="-1518.879">4093 944,'240'-297,"-235"289,0 0,1 0,1 0,-1 1,1 0,0 1,1 0,0 0,0 0,0 1,0 0,1 1,0 0,0 0,0 1,8-2,-14 6,0 0,0 0,0 1,0-1,0 1,0 0,0 0,-1 0,1 0,0 0,-1 0,0 1,0 0,1-1,-2 1,1 0,0 0,0 0,-1 0,0 0,0 0,1 0,-2 1,1-1,0 0,-1 1,1-1,-1 0,0 1,0-1,-1 1,1 1,8 35,-8-38,1 0,0 0,0 0,0 0,0 0,0 0,1 0,-1 0,0 0,1-1,-1 1,1-1,0 1,0-1,-1 1,1-1,0 0,0 0,0 0,0 0,0 0,1-1,-1 1,0-1,0 1,0-1,1 0,-1 0,0 0,0 0,1 0,-1 0,0 0,0-1,0 1,1-1,-1 0,0 0,0 0,0 0,81-48,-82 48,26-21,-15 12,1 0,-1 1,1 0,1 1,0 0,0 1,0 1,1 0,2 0,-16 6,1-1,-1 0,1 1,-1 0,1-1,0 1,-1 0,1 0,0 0,-1 0,1 0,0 0,-1 0,1 1,-1-1,1 1,0-1,-1 1,1-1,-1 1,0 0,1 0,-1 0,1 0,-1 0,0 0,0 0,0 0,0 0,0 1,0-1,0 0,0 1,0-1,0 1,-1-1,1 1,-1-1,1 1,-1-1,1 1,-1 0,-6 70,4-61,1-8,0-1,1 1,-1 0,1-1,0 1,0 0,0 0,0 0,1-1,-1 1,1 0,-1 0,1-1,0 1,0-1,0 1,0-1,1 1,-1-1,1 1,-1-1,1 0,0 0,0 0,0 0,1 1,12 5</inkml:trace>
  <inkml:trace contextRef="#ctx0" brushRef="#br0" timeOffset="-1021.167">5278 464,'-15'29,"1"0,1 1,2 0,1 1,1 0,2 1,1 0,1 5,4-34,1 1,-1-1,1 0,0 1,0-1,0 1,0-1,0 0,1 1,0-1,-1 0,1 1,0-1,1 0,-1 0,1 0,-1 0,1 0,0 0,0 0,0-1,0 1,1-1,-1 1,1-1,-1 0,1 0,0 0,0-1,0 1,0 0,0-1,0 0,1 0,-1 0,0 0,0 0,1-1,-1 0,1 1,-1-1,0 0,1-1,7-2,-1 0,0-1,1 0,-1-1,-1 0,1-1,-1 0,0 0,0-1,-1 0,0-1,0 0,-1 0,0 0,0-1,-1 0,0-1,-1 1,0-1,1-2,35-49,98-109,-139 169,1 0,-1 0,0-1,1 1,-1 0,1 0,-1 0,1 0,-1 0,1 0,0 1,0-1,-1 0,1 0,0 0,0 1,0-1,0 0,0 1,0-1,0 1,0-1,0 1,0-1,0 1,0 0,0-1,0 1,1 0,-1 0,0 0,0 0,0 0,0 0,0 0,0 1,1-1,-1 0,0 0,0 1,0-1,0 1,0-1,0 1,0 0,0-1,0 1,0 0,-1-1,1 1,0 0,0 0,-1 0,1 0,0 0,-1 0,1 0,-1 0,1 0,-1 0,0 1,2 199,-5 671,1-784,-4 1,-4-1,-3 0,-5-1,-21 61,37-137,-1-1,-1 0,0-1,0 1,-1 0,0-1,0 0,-1 0,-1-1,1 0,-1 0,-1 0,1-1,-2 0,1 0,6-6,1-1,-1 1,0-1,1 0,-1 1,1-1,-1 0,0 0,1 0,-1 0,0 0,1 0,-1 0,0-1,1 1,-1-1,1 1,-1-1,1 1,-1-1,1 0,-1 0,1 0,0 0,-1 0,1 0,0 0,0 0,0-1,0 1,0 0,0-1,0 1,0 0,1-1,-1 1,0-1,1 0,-20-64,19 64,-9-60,2 0,3 0,2-1,4 1,2-1,2 1,14-59,39-113,-47 197</inkml:trace>
  <inkml:trace contextRef="#ctx0" brushRef="#br0" timeOffset="5529.169">14704 324,'0'9,"10"9,2 0</inkml:trace>
  <inkml:trace contextRef="#ctx0" brushRef="#br0" timeOffset="5679.002">14788 605,'0'0</inkml:trace>
  <inkml:trace contextRef="#ctx0" brushRef="#br0" timeOffset="21019.086">0 1536,'5'-8,"1"-1,0 1,0 0,1 0,0 1,0 0,1 0,-1 0,2 1,-1 0,1 1,0 0,0 1,0-1,1 2,-1-1,1 1,0 1,0 0,0 0,0 1,0 0,0 1,0 0,1 0,-1 1,0 1,0 0,0 0,0 1,2 1,47 6,-1-2,1-3,0-2,1-3,11-3,41 0,235-22,84-6,-19 2,-18 0,-123 13,-70 4,140 11,-144 3,1089-2,-967-28,479 28,-546-11,16-19,-168 19,0 4,0 4,41 6,5-1,527-2,-485-35,-124 18,100-14,149 1,656 30,-549-17,-37-12,-119 7,-88 9,149 9,-241 4,262-26,107 13,-235-1,156 10,-215 5,134-30,-12 31,-90 25,-15-15,-148-6,-1-1,1-1,0-2,0 0,0-2,1-2,-1 0,-1-2,4-1,27-4,0 2,1 2,0 3,48 5,3-1,228-2,-314 0</inkml:trace>
</inkml:ink>
</file>

<file path=ppt/ink/ink2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2:37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0,'0'1,"0"-1,1 0,-2 1,1-1,0 1,0-1,0 0,0 1,0-1,0 0,0 1,0-1,0 0,-1 0,1 1,0-1,0 0,0 1,-1-1,1 0,0 0,0 1,-1-1,1 0,0 0,0 0,-1 1,1-1,0 0,-1 0,1 0,0 0,-1 0,1 0,0 0,-1 1,1-1,0 0,-1 0,1 0,0-1,-1 1,1 0,0 0,-1 0,1 0,0 0,-1 0,1 0,0 0,-1-1,1 1,0 0,-1 0,1-1,0 1,0 0,-1 0,1-1,0 1,0 0,0 0,-1-1,1 1,0 0,4 30,-3-27,21 237,6 179,-10-98,-17 131,-3-204,2 2450,-30-2421,32-55,36-67,-27-146,-15-16</inkml:trace>
  <inkml:trace contextRef="#ctx0" brushRef="#br0" timeOffset="1967.756">100 2428,'226'29,"505"-30,-473-26,397 26,638 1,-1096 27,283-26,2907-1,-3168-27,211 26,-261-27,-69 16,-83 11,-3 2</inkml:trace>
  <inkml:trace contextRef="#ctx0" brushRef="#br0" timeOffset="13306.987">213 2456,'-2'-1,"1"-1,-1 1,1-1,-1 1,1-1,0 0,0 1,0-1,0 0,0 0,0 0,1 0,-1 0,0 0,1 0,0 0,-1 0,1 0,0 0,0 0,0 0,0 0,0 0,1 0,-1 0,1 0,-1 0,1 0,0 0,0 0,0 0,0 1,0-2,71-131,69-76,13-13,9 6,37-21,36-50,-175 210,-3-3,-3-2,-5-3,7-21,-50 93,1 0,0 0,1 1,0 0,1 1,0 0,1 0,1 1,-1 1,2 0,2-1,150-86,-142 88,1 2,0 0,0 2,0 1,0 0,2 2,172-25,85 28,-114 24,0 5,-114-18,0 2,-1 3,-1 2,0 3,11 8,165 116,-4 42,8 26,-39-21,-106-98,43 46,126 152,-153-176,235 332,-45-54,-99-169,4-40,-83-73,40 39,-56-50,2-6,-68-61,1-2,1-2,2-1,1-2,14 7,254 132,-175-97,-70-35,1-3,2-3,8 0,-30-14,1-1,0-2,0-3,1-1,18 0,107 19,-19-43,-132 11,144-52,-117 31,-2-2,0-2,-2-2,-1-2,19-21,37-33,41-50,-4-27,43-93,-86 118,93-154,-137 214,-30 50,0 1,2 0,2 2,0 0,19-18,-15 21,-2-2,0 0,-1-2,-2 0,-1-2,5-11,144-222,-158 245,-1 4</inkml:trace>
  <inkml:trace contextRef="#ctx0" brushRef="#br0" timeOffset="14469.645">8171 2399,'170'-27,"282"26,-225-28,-85 18,-75 2,1 2,0 3,0 3,20 4,32-1,247-2,-300-6,-55 6</inkml:trace>
</inkml:ink>
</file>

<file path=ppt/ink/ink2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2:57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1,'1'0,"-1"1,1-1,0 1,0-1,0 1,0-1,0 1,-1 0,1 0,0-1,-1 1,1 0,0 0,-1 0,1 0,-1 0,1-1,-1 1,0 0,1 0,-1 0,0 0,0 0,0 0,0 0,0 1,0-1,0 0,0 0,0 0,0 0,0 0,-1 0,1 0,0 0,-1 0,1-1,-1 1,1 0,-1 0,1 0,-1 0,0 0,1-1,-1 1,0 0,0 0,-1 13,-13 128,11-116,2-1,0 1,2 0,1 0,1-1,4 19,3 49,46 353,-23-49,-33 1090,29-1227,-17-34,-1-158,-3 1,-3 0,-3 0,-4 19,1 29,2 362,28-281,1-30,-30-167,1-1,0 0,-1 1,1-1,0 0,0 1,-1-1,1 1,0-1,0 1,0-1,0 0,-1 1,1-1,0 1,0-1,0 1,0-1,0 1,0-1,0 1,0-1,0 0,1 1,-1-1,0 1,0-1,0 1,0-1,1 1,-1-1,0 0,0 1,1-1,-1 0,0 1,1-1,-1 0,0 1,1-1,-1 0,1 0,-1 1,0-1,1 0,-1 0,1 0,-1 0,1 1,-1-1,0 0,1 0,-1 0,1 0,-1 0,1 0,-1 0,1 0,-1 0,1-1,-1 1,1 0,-1 0,0 0,1-1,5-9</inkml:trace>
  <inkml:trace contextRef="#ctx0" brushRef="#br0" timeOffset="2102.267">254 2400,'-10'-5,"0"1,18 4,214 10,-148-11,462 0,-159-25,-210 25,139 18,-82-5,131-11,-147-3,1569 2,-1322-27,-104 14,9-5,67 18,-188 1,151 27,-9 1,44-29,-97-29,461 30,-789-1</inkml:trace>
  <inkml:trace contextRef="#ctx0" brushRef="#br0" timeOffset="27562.509">0 537,'7'-4,"1"0,-1 0,1 1,0 0,0 1,0-1,0 1,0 1,0 0,1 0,-1 0,0 1,1 0,2 1,4-1,452-57,-166 59,-268 3,-1 2,1 2,-1 0,-1 2,1 2,27 15,54 21,3-1,-2 6,-3 4,1 7,108 76,-72-40,182 210,-228-162,-64-84,1 2,-4 2,-3 2,-3 1,3 20,-3-23,3-1,3-2,32 45,-51-86,113 177,6 21,14 69,-48-146,38 4,140 71,-262-207,134 83,19-14,115 63,-44-44,-219-96,0 0,1-2,0 0,0-2,-1 0,1-2,0 0,20-4,26 2,112-15,-155 11,0-1,0-1,0-1,-1-1,-1-1,0-1,0-1,-1-2,-1 0,0-1,-1-2,-1 0,161-185,-20 22,58-125,-141 209,69-75,-47 7,-82 137,1 2,0 0,2 1,2 0,0 2,1 1,6-3,3-6,-1-2,-1-1,-2-1,-2-1,-1-2,-2-1,15-31,-26 47,91-154,-21 55,-41 63,-3-2,-2-1,8-23,-13 3,-24 58,2 0,0 0,1 1,1 0,2 1,10-13,72-101,126-128,-59 117,13-10,-136 114,-29 30,1 0,0 0,1 1,0 1,1 0,0 1,0 0,1 1,7-2,106-25,17 8,-128 26,0-1,0 0,-1-2,1 0,-1 0,0-2,0 0,-1-1,1-1,8-3,-19 9,0 1,0-1,0 1,1 0,-1 0,1 1,-1-1,1 1,-1 1,1-1,0 1,-1 0,1 0,0 0,-1 1,1 0,0 0,-1 1,1-1,-1 1,0 0,0 1,1-1,-2 1,1 0,4 4,8 8,1 0,1 0,0-2,1-1,0 0,7 2,-3-4</inkml:trace>
</inkml:ink>
</file>

<file path=ppt/ink/ink2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3:5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0,'-28'34,"-11"20,3 6,6-7</inkml:trace>
  <inkml:trace contextRef="#ctx0" brushRef="#br0" timeOffset="245.884">358 57,'-33'38,"-16"18,0 4,8-9</inkml:trace>
</inkml:ink>
</file>

<file path=ppt/ink/ink2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3:44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131 622,'30'2,"1"-1,0-1,-1-2,1-1,-1-1,0-2,0-1,0-1,25-11,-34 7,-1 0,-1-2,0 0,0-1,-2 0,0-2,-1 0,0-1,-2 0,0-2,-1 1,-1-2,2-5,4-1,-12 18,0 0,-1-1,0 1,0-1,-1 0,0-1,-1 1,0-1,-1 1,0-1,0 0,-2 0,1 0,-1 1,-1-1,0 0,0 0,-1 0,0 0,-1 1,0 0,-1-1,0 1,-1 0,0 1,-1-2,3 8,0 0,0 0,0 1,-1-1,1 1,-1 0,0 0,1 0,-1 0,0 1,0-1,0 1,0 0,0 0,0 1,-1-1,1 1,0 0,0 0,0 0,0 1,-1-1,1 1,0 0,0 0,0 1,0-1,0 1,-1 1,-5 1,1 1,0 1,0-1,0 1,1 1,0 0,1 0,-1 0,1 1,0 0,-1 4,-9 22,3 0,0 1,2 0,2 1,1 1,2-1,2 1,1 0,2 1,1-1,4 28,-3-47,3 44,-3 0,-2 1,-3-1,-3-1,-2 0,-3 0,-3-1,-2 0,-24 50,36-98,-2 6,0-1,-1 1,0-2,-1 1,-2-1,1-1,-2 0,0 0,0-2,-1 1,-1-2,-1 0,1-1,-2 0,-9 4,23-15,1 0,-1 0,0 0,1 0,-1 0,0-1,1 1,-1-1,1 0,-1 0,1 0,-1 0,1 0,0 0,-1-1,1 1,0-1,0 1,0-1,0 0,0 0,1 0,-1 0,0 0,1 0,0-1,-1 1,1 0,0-1,0 1,0-1,1 1,-1-1,1 1,-1-1,1 0,0 1,0-1,0 0,0 1,0-1,1 0,-1 1,1-1,0 1,0-1,0 1,0-1,0 1,1-2,6-17,0 1,2 0,0 1,1 0,2 0,-1 1,2 1,0 0,1 1,1 0,0 2,2 0,-1 0,1 2,1 0,2 1,-13 5,0 1,0 0,1 1,0 0,0 0,0 1,0 0,0 0,1 1,-1 0,1 1,0 0,-1 1,1 0,0 0,-1 1,1 1,-1-1,1 1,-1 1,1 0,-1 0,0 1,-1 0,1 0,-1 1,0 1,1 0,35 42,-36-36,0-1,1 0,1-1,0 1,0-2,1 0,0 0,0-1,1 0,0-1,1 0,0-1,0 0,0-1,1-1,-1 0,3-1,-2-1,-1-1,1-1,0 0,0-1,0-1,0 0,-1 0,1-2,-1 0,1 0,-1-1,-1-1,1 0,-1 0,0-2,0 1,-1-2,0 1,3-5,-3 5,0-1,-1 0,0-1,-1 1,0-2,0 1,-1-1,0-1,-1 0,-1 0,0 0,0 0,-2-1,1 0,-1 0,-1 0,-1-1,0 1,0-1,-1-8,-1 19,-1 1,1-1,-1 1,1-1,-1 1,0 0,0-1,0 1,-1 0,1 0,0-1,-1 1,1 0,-1 1,0-1,0 0,1 0,-1 1,0-1,-1 1,1-1,0 1,0 0,-1 0,1 0,0 0,-1 1,1-1,-1 0,1 1,-1 0,1 0,-1-1,1 2,-1-1,1 0,-1 0,0 1,-5 1,1 0,0 0,-1 0,1 1,0 1,0-1,1 1,-1 0,1 1,0-1,0 1,-2 3,-2 2,0 1,1 1,1-1,0 2,0-1,1 1,1 0,0 0,1 1,0-1,1 1,1 1,0-1,1 0,1 1,0-1,1 1,0 6,1-15,0 0,0 0,1 0,-1 0,1 0,1-1,-1 1,1-1,0 1,0-1,0 0,1 0,0 0,0-1,0 1,0-1,1 0,0 0,0 0,0-1,0 0,0 0,1 0,0-1,-1 1,1-1,0-1,0 1,4 0,7 1,0-1,0 0,0-1,0-1,0 0,0-2,0 0,0 0,0-2,3-1,25-11,-1-2,-1-2,-1-1,0-3,-2-1,-1-2,-1-2,-1-1,-2-2,24-28,-29 26,-2 0,-1-3,-2 0,-1-1,-2-1,-2-2,-2 0,5-16,-16 35,0 0,-1-1,-1 0,-1 0,-2-1,0 1,-1-1,-1 1,-2-1,0 1,-2 0,0-1,4 20,-1 0,0 0,1 0,-1 1,-1-1,1 0,-1 0,1 1,-1-1,0 1,0-1,-1 1,1 0,-1 0,1 0,-1 0,0 0,0 1,-1-1,1 1,0 0,-1 0,1 0,-1 0,0 1,1-1,-1 1,0 0,0 0,0 1,0-1,0 1,0 0,0 0,0 0,0 0,0 1,0-1,0 1,0 0,0 1,1-1,-1 0,0 1,1 0,-1 0,1 0,0 1,-1-1,-2 3,-9 18,0 0,1 0,2 2,0-1,2 2,1-1,0 1,2 1,1-1,2 1,-2 23,3-32,-7 38,3 1,3 0,1 0,4 0,2 0,7 39,-6-65,-3-19,0-1,0 0,1 0,1 0,0 0,0-1,1 1,0-1,1 0,0 0,6 9,5-20,-11-10</inkml:trace>
  <inkml:trace contextRef="#ctx0" brushRef="#br0" timeOffset="237.398">1288 679,'43'0,"43"0,17 0,0-5,-3-2,-9-4,-10 0,-9 1,-3-2,-3 1,-4-2,-2 0,-7 4,-8 2,-11 3</inkml:trace>
  <inkml:trace contextRef="#ctx0" brushRef="#br0" timeOffset="2571.484">3263 819,'-12'-2,"0"0,0 1,-1 1,1 0,0 0,-1 1,1 0,0 1,0 1,0 0,0 1,0 0,1 1,0 0,0 0,0 1,0 1,1 0,0 0,-3 5,11-11,1 0,0 0,0 0,0 0,0 1,0-1,0 0,0 1,0-1,1 1,-1-1,1 0,-1 1,1 0,-1-1,1 1,0-1,0 1,-1-1,1 1,0 0,1-1,-1 1,0-1,0 1,1 0,-1-1,1 1,-1-1,1 1,0-1,-1 0,1 1,0-1,0 0,0 1,0-1,0 0,0 0,1 0,-1 0,0 0,1 0,-1 0,0 0,1-1,-1 1,1 0,-1-1,1 1,-1-1,1 0,0 0,-1 1,1-1,-1 0,2 0,22 10,-16-8,0 1,0 0,-1 1,1 0,-1 0,0 1,-1 0,1 0,-1 0,0 1,0 1,0-1,-1 1,0 0,-1 0,4 6,-8-10,0 0,-1 0,1-1,-1 1,0 0,1 0,-1 0,-1 0,1 0,0 0,-1 0,1-1,-1 1,0 0,0 0,0-1,0 1,-1 0,1-1,-1 1,1-1,-1 0,0 1,0-1,0 0,0 0,0 0,-1-1,1 1,-1 0,-83 44,76-42,-14 7,0-1,0-1,-1-2,0 0,0-1,-3-1,4-6,6-4</inkml:trace>
  <inkml:trace contextRef="#ctx0" brushRef="#br0" timeOffset="22178.062">441 2061,'-2'-2,"0"0,0 0,0 1,0-1,0 0,0 1,-1 0,1-1,0 1,-1 0,1 0,-1 1,1-1,-1 0,0 1,1-1,-1 1,0 0,1 0,-1 0,-11 2,1 0,0 1,0 1,0 0,0 1,1 0,-1 1,1 0,1 1,-1 0,1 1,0 0,1 1,0 0,-6 7,15-14,-30 26,2 2,1 0,1 2,1 2,-5 11,29-42,0-1,0 1,0 0,0 0,0 0,1 1,-1-1,1 0,0 1,0-1,0 0,1 1,-1-1,1 1,0-1,0 1,0 0,0-1,1 1,-1-1,1 1,0-1,0 0,0 1,0-1,1 0,-1 0,1 0,0 0,0 0,0 0,0 0,1-1,-1 1,1-1,0 1,-1-1,1 0,0 0,0 0,0-1,1 1,-1-1,0 0,0 1,1-2,1 2,12-2,-1 0,1 0,-1-2,1 0,-1-1,0 0,0-1,0-1,0-1,-1 0,0-1,0-1,-1 0,12-9,-24 16,29-19,0-1,-2-1,0-2,-2-1,-1-1,-1-1,-1-1,-1-1,-2-1,-1-1,-1-1,2-8,-12 24,-1 0,-1 0,0-1,-1 0,0 0,-2-1,0 1,-1-1,-1 0,0 0,-1 0,-1 0,-1 0,-1 0,0 0,-2 1,1-1,-2 1,-1-1,0 1,-1 1,-1-1,0 2,-11-16,14 26,-1 1,1-1,-1 1,-1 0,1 0,0 1,-1 0,0 0,0 1,0 0,0 0,0 0,0 1,0 0,-1 0,1 1,0 0,-1 0,1 1,0 0,0 0,-1 1,1 0,0 0,1 1,-1-1,0 1,1 1,-1 0,1 0,0 0,0 0,1 1,0 0,-1 0,1 0,1 1,-1 0,-2 6,-4 0,1 0,1 1,0 1,1 0,0 0,1 0,0 1,2 0,0 0,0 1,2 0,0-1,0 1,2 0,0 1,0-1,2 0,0 0,1 0,1 0,3 12,1-8,1-2,0 1,2-1,0 0,1-1,0 0,2-1,0 0,1-1,0 0,1-1,1-1,0-1,1 0,0-1,1 0,0-2,0 0,20 6,-14-8</inkml:trace>
  <inkml:trace contextRef="#ctx0" brushRef="#br0" timeOffset="22504.576">780 2231,'25'2,"0"-1,0-2,0 0,0-1,0-2,0 0,-1-2,0 0,0-2,-1-1,0 0,20-12,-39 18,1 0,0 0,-1 0,1 0,-1-1,0 0,0 0,-1 0,1 0,-1 0,0-1,0 1,0-1,-1 0,1 0,-1 0,-1 0,1-1,-1 1,0 0,0-1,0 1,-1-1,1 1,-1-1,-1 1,1-1,-1 1,0 0,0-1,-1 1,1 0,-1 0,-1 0,1 0,0 0,-1 0,0 0,0 1,-1 0,1-1,-4-2,1 3,0 0,0 0,0 1,0 0,-1 0,0 0,1 1,-1 0,0 0,0 1,0 0,0 0,0 0,0 1,0 0,0 1,0 0,0 0,0 0,0 1,1 0,-1 0,0 0,1 1,-1 0,1 1,0-1,0 1,1 0,-1 1,1-1,0 1,0 0,0 1,1-1,-1 1,1 0,1 0,-1 0,1 0,0 0,1 1,-2 3,1-2,-1-1,1 1,0 0,1 0,0 0,0 0,1 1,0-1,0 0,1 1,0-1,0 0,1 1,0-1,1 0,0 0,0 0,1 0,0 0,0 0,1 0,0-1,0 0,0 0,1 0,0 0,1-1,48 40,-29-28</inkml:trace>
  <inkml:trace contextRef="#ctx0" brushRef="#br0" timeOffset="22944.394">1231 2344,'195'-288,"-195"287,0 0,0 0,0-1,0 1,1 0,-1 0,0 0,1 0,-1 0,0 0,1 0,-1 0,1 0,0 0,-1 1,1-1,0 0,-1 0,1 0,0 1,0-1,0 0,0 1,0-1,0 1,-1-1,1 1,0-1,1 1,-1 0,0 0,0-1,0 1,0 0,0 0,0 0,0 0,0 0,0 0,0 0,0 1,0-1,0 0,0 1,0-1,0 0,0 1,0-1,0 1,0 0,0-1,0 1,0 0,-1-1,1 1,0 0,0 0,-1 0,1 0,-1-1,1 1,-1 0,1 0,-1 0,1 0,-1 0,0 1,0-1,1 0,10 48,-11-43,1 0,0 0,0 0,0 0,0 0,1 0,0-1,0 1,1-1,0 1,-1-1,2 0,-1 0,1 0,0 0,0-1,0 0,0 1,1-1,0-1,-1 1,1-1,1 0,4 3,-6-5,0 0,0 0,0 0,0 0,0-1,0 1,0-1,0 0,0 0,0-1,0 1,0-1,0 0,0 0,0 0,0 0,-1-1,1 1,0-1,-1 0,1 0,-1-1,0 1,0-1,0 0,0 1,0-1,1-2,60-102,-56 92,25-73,-26 71</inkml:trace>
  <inkml:trace contextRef="#ctx0" brushRef="#br0" timeOffset="23245.491">2106 1864,'-17'26,"0"1,2 1,1 0,2 1,0 0,2 1,2 1,-2 10,9-38,1 0,-1 0,1-1,0 1,0 0,0 0,0 0,0 0,1-1,-1 1,1 0,0 0,0-1,0 1,0 0,0-1,0 1,1-1,-1 0,1 1,0-1,0 0,0 0,0 0,0 0,0 0,0-1,1 1,-1 0,0-1,1 0,0 0,-1 0,1 0,0 0,-1 0,1-1,0 1,0-1,0 0,-1 0,1 0,0 0,0 0,0-1,-1 1,1-1,5 0,0-1,0 0,-1 0,1-1,-1 0,0 0,0-1,0 0,0 0,-1-1,0 0,0 0,0 0,0-1,-1 1,0-1,0-1,0 1,-1-1,0 0,0 0,0-1,-2 3,1 0,-1-1,0 1,-1 0,1-1,-1 1,0-1,0 0,-1 1,1-1,-1 0,0 1,-1-1,0 0,0 1,0-1,0 1,-1-1,0 1,0 0,-1-1,1 1,-1 0,0 1,0-1,-1 0,1 1,-1 0,0 0,-1 0,1 0,-39-16,21 16</inkml:trace>
  <inkml:trace contextRef="#ctx0" brushRef="#br0" timeOffset="23529.608">2643 1497,'-5'43,"-1"33,0 14,1-4,1-11,7-10,2-10,1-10,-2-8,0-6,-1-2,-7-2,-1-1,-1 0,-4-5,-5-5,0-6</inkml:trace>
  <inkml:trace contextRef="#ctx0" brushRef="#br0" timeOffset="23973.495">2416 1836,'53'25,"1"-2,1-2,0-2,2-4,7 1,-35-9,7 0,1-2,0-1,-1-2,1-2,13-2,1 1,-44 2,-1-1,1 0,-1 0,0-1,1 0,-1 0,0 0,0-1,1 0,-1 0,-1-1,1 1,0-1,0 0,-1-1,0 0,0 1,0-2,0 1,-1 0,1-1,-1 0,0 0,0 0,-1-1,0 1,0-1,0 0,-1 0,0 0,1-4,-3 8,0-1,0 0,0 1,-1-1,1 1,-1-1,0 1,0-1,0 1,0-1,0 1,-1 0,1 0,-1 0,1-1,-1 1,0 1,0-1,1 0,-1 0,-1 1,1-1,0 1,0 0,-1-1,1 1,0 0,-1 0,1 1,-1-1,0 0,1 1,-1 0,1-1,-2 1,-92 12,86-8,0 0,1 1,-1 0,1 1,0 0,0 0,1 1,0 0,0 1,1 0,0 0,0 1,1-1,0 1,0 1,1-1,0 1,-1 6,2-7,0-1,1 1,0 0,0 0,1 1,1-1,-1 0,2 1,-1-1,1 1,1-1,-1 1,2-1,-1 0,1 1,1-1,0 0,0 0,0 0,1-1,1 1,-1-1,1 0,1 0,0-1,0 0,0 0,1 0,0-1,0 1,6 1,0 0,0 0,1-2,-1 0,1 0,1-1,-1-1,1 0,0-1,-1-1,1 0,0-1,1-1,-1 0,7-2,10 2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2:48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0,'0'4,"-4"2,-6 3,-4 5,-1 4,2 2,4 4,3-8,3-7</inkml:trace>
</inkml:ink>
</file>

<file path=ppt/ink/ink2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3:53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5223 227,'0'4,"4"8,8 0,0 4,4 3,-1 4,1-2,3 0,-1 1,1-3,-4-5</inkml:trace>
  <inkml:trace contextRef="#ctx0" brushRef="#br0" timeOffset="254.177">5504 114,'0'33,"0"21,5 2,2-5,4-11,0-11</inkml:trace>
  <inkml:trace contextRef="#ctx0" brushRef="#br0" timeOffset="999.754">5815 395,'-217'375,"324"-531,19-37,-102 163,-23 30,-1 0,1-1,-1 1,1 0,-1 0,1 0,-1 0,1 0,0 0,-1 0,1 0,-1 0,1 0,-1 1,1-1,-1 0,1 0,-1 0,1 1,-1-1,1 0,-1 0,1 1,-1-1,1 0,-1 1,1-1,-1 1,0-1,1 1,-1-1,0 1,0-1,1 1,-1-1,0 1,0-1,0 1,1-1,-1 1,0-1,0 1,0-1,0 1,0 0,0-1,0 1,0-1,0 1,-1-1,1 1,0-1,0 1,0-1,-1 1,1-1,0 1,0-1,-1 1,1-1,0 1,-1-1,1 0,-1 1,5 149,-4-139,2-1,-1 0,1 1,1-1,0 0,0 0,1 0,1-1,-1 1,2-1,-1 0,1-1,0 1,1-1,3 3,-8-10,0 0,1 0,-1 0,0-1,1 1,-1-1,1 1,-1-1,1 0,-1 0,1 0,-1 0,1 0,-1 0,1-1,-1 1,1-1,-1 0,0 0,1 0,-1 0,0 0,0 0,0-1,0 1,0-1,0 1,0-1,0 0,0 0,-1 0,1 0,0-1,47-71,-38 52,-1 0,-2-1,0 0,-1-1,-1 0,-1 0,-2 0,0 0,-1-22,-2 21</inkml:trace>
  <inkml:trace contextRef="#ctx0" brushRef="#br0" timeOffset="-5905.086">29 621,'-5'12,"0"-1,1 1,0 0,1 0,1 0,0 0,0 0,1 1,1-1,0 1,0-1,2 0,-1 1,2-1,-1 0,2 0,2 7,-4-16,0 0,0-1,0 1,0-1,1 1,-1-1,1 0,0 0,0 0,-1 0,1-1,0 1,1-1,-1 1,0-1,0 0,0-1,1 1,-1 0,0-1,1 0,-1 0,1 0,-1 0,0 0,1-1,-1 1,0-1,1 0,-1 0,0 0,0 0,2-2,95-62,-81 45,-1 0,-2-1,0-1,-1-1,-1 0,2-6,-2 5</inkml:trace>
  <inkml:trace contextRef="#ctx0" brushRef="#br0" timeOffset="-5272.33">566 1,'-114'615,"87"-406,27-208,0 0,0 0,0-1,0 1,0 0,0 0,0 0,0-1,0 1,1 0,-1 0,0-1,1 1,-1 0,0-1,1 1,-1 0,1-1,-1 1,1 0,-1-1,1 1,0-1,-1 1,1-1,0 0,-1 1,1-1,0 0,-1 1,1-1,0 0,0 0,-1 1,1-1,0 0,0 0,0 0,-1 0,1 0,0 0,0 0,-1-1,1 1,0 0,0 0,0 0,-1-1,1 1,0 0,-1-1,1 1,44-27,-37 21,79-54,-46 29,1 3,1 1,2 2,2 2,-44 20,0 2,0-1,0 0,0 1,0-1,0 1,0 0,1 0,-1 0,1 0,-1 1,0 0,1-1,-1 1,1 0,-1 1,1-1,-1 1,0-1,1 1,-1 0,0 0,1 1,-1-1,0 0,0 1,0 0,0 0,0 0,-1 0,1 0,-1 1,1-1,-1 1,0 0,0 0,0-1,0 1,1 3,-1 2,0 0,-1 0,0 0,0 0,-1 0,0 0,0 0,-1 0,0 0,0 1,-1-2,0 1,0 0,-1 0,0-1,0 1,-1-1,0 0,0 0,-1 0,0-1,0 0,-1 0,-2 2,-7 8,-1-1,-1-1,0-1,-1-1,0 0,-1-1,-1-1,-12 5,13-7,16-5,-1-1,1 0,-1 0,1 0,-1-1,0 1,0-1,0 0,0 0,0 0,0-1,0 1,0-1,-1 0,1 0,0 0,0-1,0 1,0-1,0 0,0-1,0 1,0 0,1-1,-1 0,-8-9</inkml:trace>
  <inkml:trace contextRef="#ctx0" brushRef="#br0" timeOffset="-4654.09">1553 452,'-37'7,"0"1,1 2,0 2,1 1,0 2,-21 12,51-26,1 1,0-1,-1 1,1-1,0 1,0 1,0-1,1 0,-1 1,0 0,1 0,0 0,-1 0,1 0,0 1,1 0,-1-1,1 1,0 0,0 0,0 0,0 0,0 1,1-1,0 0,0 1,0-1,1 1,-1-1,1 1,0-1,1 1,-1 0,1-1,0 0,0 1,0-1,0 1,1-1,0 0,0 2,4 1,-1 0,1-1,0 1,0-1,0-1,1 1,0-1,0 0,1-1,-1 0,1 0,0 0,0-1,0 0,1-1,-1 0,1 0,-1-1,1 0,0 0,-1-1,2 0,52 3,-61-3,0 1,1-1,-1 1,0 0,0-1,1 1,-1 0,0 0,0 0,0 0,0 0,0 0,0 0,0 0,-1 0,1 1,0-1,0 0,-1 1,1-1,-1 0,1 1,-1-1,0 0,0 1,1-1,-1 1,0-1,0 1,0-1,-1 0,1 1,0-1,0 1,-1-1,1 0,-1 1,1-1,-1 0,0 1,0 0,-6 9,0-1,0 0,-1 0,-1-1,0 0,0 0,-1-1,0 0,0-1,0 0,-1-1,0 0,-1 0,1-1,-8 1,4 0,1 0,-1-1,-1-1,1-1,0 0,-1-1,0-1,1 0,-1-1,-4-1,-20-15,28 3</inkml:trace>
  <inkml:trace contextRef="#ctx0" brushRef="#br0" timeOffset="-4033.281">2033 481,'-11'-2,"-1"0,1 2,-1-1,1 1,-1 1,1 0,-1 1,1 0,-1 1,1 0,0 0,0 2,1-1,-1 1,1 1,0 0,-6 5,7-4,0 0,1 1,0 0,1 1,-1-1,2 1,-1 1,1 0,1 0,0 0,0 0,1 1,0-1,1 1,0 0,1 0,0 1,0-1,2 0,-1 1,1-1,1 2,1-8,-1 0,1 0,0 0,0 0,1-1,0 1,-1-1,1 0,1 0,-1 0,1 0,-1-1,1 1,0-1,1 0,-1 0,0 0,1-1,-1 1,1-1,0 0,0-1,0 1,0-1,0 0,0 0,1 0,7 1,1-1,0 0,-1-1,1 0,0-1,-1 0,1-1,-1-1,13-3,58-32,-59 24</inkml:trace>
  <inkml:trace contextRef="#ctx0" brushRef="#br0" timeOffset="-3671.824">2287 762,'0'10,"12"45,18-88,35-87,-52 92,1 0,1 1,1 1,2 1,16-19,-33 41,1 1,0-1,-1 1,1-1,0 1,1 0,-1 0,0-1,1 2,-1-1,1 0,-1 0,1 1,0-1,0 1,-1 0,1 0,0 0,0 0,0 1,0-1,0 1,1 0,-1 0,0 0,0 0,0 0,0 1,0-1,0 1,0 0,0 0,0 0,0 0,-1 1,1-1,0 1,-1-1,1 1,-1 0,1 0,-1 0,1 2,4 17,-4 1</inkml:trace>
  <inkml:trace contextRef="#ctx0" brushRef="#br0" timeOffset="-3464.63">2937 706,'0'19,"0"6</inkml:trace>
  <inkml:trace contextRef="#ctx0" brushRef="#br0" timeOffset="-3299.324">2880 227,'0'0</inkml:trace>
  <inkml:trace contextRef="#ctx0" brushRef="#br0" timeOffset="-2863.552">3275 537,'1'79,"1"-34,-2 1,-2 0,-1-1,-3 1,-8 28,12-68,1 1,-1-1,-1 1,0-1,1 0,-2 0,1 0,-1-1,0 1,0-1,0 0,-1 0,0 0,0 0,0-1,-1 0,1 0,-1-1,0 1,0-1,0 0,0-1,-1 0,1 0,-3 0,7-1,1-1,0 1,-1-1,1 1,0-1,-1 0,1 0,0 0,-1 0,1 0,-1 0,1 0,0 0,-1-1,1 1,0 0,-1-1,1 1,0-1,0 0,-1 1,1-1,0 0,0 0,0 0,0 0,0 0,0 0,0 0,0 0,0 0,1 0,-1 0,0 0,1-1,-1 1,1 0,-1-1,1 1,0 0,-1-1,1 1,0 0,0-1,0 1,0-1,0 1,0 0,1-1,21-68,-2 39,1 1,2 1,1 1,1 0,1 2,2 1,0 2,2 0,0 2,2 1,0 2,1 1,14-4,-27 11,0 1,1 0,0 2,0 1,1 0,0 1,0 2,0 0,0 2,0 0,21 2,-40 0,1-1,-1 1,1 0,-1 1,1-1,-1 0,0 1,0 0,0 0,0 0,0 0,0 0,0 0,-1 1,1 0,-1-1,1 1,-1 0,0 0,0 0,-1 0,1 1,-1-1,1 0,-1 1,0-1,0 1,-1-1,1 1,-1 0,0-1,0 1,0 0,0-1,0 1,-1-1,0 1,1-1,-2 1,1-1,0 1,-1-1,1 0,-1 0,0 0,0 1,0-2,0 1,-1 0,1 0,-1-1,0 0,0 1,-12 9,0-1,0-1,-1-1,-1 0,0 0,0-2,0 0,-1-2,-2 1,9-2,-11 2,0-1,0 0,-1-2,0-1,0 0,-20-2,18-1</inkml:trace>
  <inkml:trace contextRef="#ctx0" brushRef="#br0" timeOffset="-2638.041">4235 198,'0'38,"0"28,0 11,0-2,0-9,0-11,0-10,0-8,0-5,0-4,0-1,-5-6,-1-6</inkml:trace>
  <inkml:trace contextRef="#ctx0" brushRef="#br0" timeOffset="-2449.189">3925 424,'33'-10,"36"-2,15-1,-2 4,-5 2,-6 2,-6 8,-8 2,-6 6,-5 1,-7-2,-9-2</inkml:trace>
  <inkml:trace contextRef="#ctx0" brushRef="#br0" timeOffset="17520.052">86 1468,'19'20,"16"15,7 7,1-4,-2-4,-3-7,-8-3,-4-7,-8-5</inkml:trace>
  <inkml:trace contextRef="#ctx0" brushRef="#br0" timeOffset="17774.085">453 1412,'9'33,"9"22,1 5,1-7,-1-8,-1-12,3-6,2-8,-3-3,0-3,-3-5</inkml:trace>
  <inkml:trace contextRef="#ctx0" brushRef="#br0" timeOffset="18437.443">848 1835,'-209'340,"187"-326,37-54,161-197,-44 78,-132 158,0 0,1 0,-1 0,1 0,-1 0,1 1,0-1,-1 0,1 0,0 0,0 1,-1-1,1 0,0 1,0-1,0 1,0-1,0 1,0-1,0 1,0 0,0-1,0 1,0 0,0 0,0 0,0-1,0 1,0 0,0 1,0-1,0 0,0 0,0 0,0 1,0-1,0 0,0 1,0-1,0 1,0-1,0 1,0 0,-1-1,1 1,0 0,0-1,-1 1,1 0,0 0,-1 0,1 0,-1 0,1 0,-1 0,0 0,1 0,-17 114,14-97,-1-9,1 0,-1 0,2 1,-1-1,2 0,-1 1,1-1,0 1,1-1,0 1,1-1,0 0,0 1,1-1,0 0,1-1,0 1,0 0,1-1,0 0,0 0,3 2,-5-8,0-1,0 1,0-1,0 0,0 0,0-1,0 1,1-1,-1 1,0-1,0 0,0 0,0 0,1-1,-1 1,0-1,0 0,0 1,0-1,0-1,0 1,0 0,0-1,-1 0,1 1,0-1,1-2,64-62,-53 45,-1-1,0-1,-2 0,-1 0,-1-1,-1 0,2-12,6-12,-7 21,-2 2</inkml:trace>
  <inkml:trace contextRef="#ctx0" brushRef="#br0" timeOffset="19121.983">1723 1779,'-248'145,"238"-140,0 1,0 1,0 0,1 0,0 1,1 0,-1 1,2 0,-1 0,1 0,1 1,-1 0,2 1,0-1,-1 4,5-12,1 0,-1-1,1 1,0 0,0 0,0-1,0 1,0 0,0 0,0 0,0-1,1 1,-1 0,1-1,0 1,-1 0,1-1,0 1,0-1,0 1,0-1,0 1,0-1,0 0,1 1,-1-1,0 0,1 0,-1 0,1 0,-1 0,1 0,-1-1,1 1,0 0,0-1,-1 1,1-1,0 0,0 1,-1-1,76-6,-54-3,-1 0,0-2,0-1,-1-1,-1 0,0-2,3-3,67-45,-88 62,-1-1,1 1,0-1,-1 1,1 0,0-1,0 1,0 0,0 0,0 1,1-1,-1 0,0 1,0-1,1 1,-1 0,0-1,0 1,1 0,-1 0,0 1,0-1,1 0,-1 1,0 0,0-1,0 1,0 0,0 0,0 0,0 0,0 1,0-1,0 0,0 1,-1-1,1 1,0 0,14 32,-16-31,1 1,0 0,1-1,-1 1,0-1,1 1,0-1,0 0,0 0,0 0,0 0,1 0,-1 0,1-1,0 1,0-1,0 0,0 0,0 0,0 0,0 0,1-1,-1 1,1-1,-1 0,1 0,0 0,1-1,6-3,1 0,-1-1,0 0,-1-1,1-1,-1 1,0-2,0 1,0-1,-1-1,-1 0,1 0,-1-1,0 0,-1 0,0 0,-1-1,5-10,-1 6,16-19,-1-1,-2-1,-2-2,-1 0,-2-1,-2 0,-1-2,-2 0,-1 0,1-21,-10 51,-1 0,-1 0,0 1,0-1,-1 0,0 0,0 0,-1 0,-1 0,0 0,0 0,-1 1,0-1,0 1,-1 0,-1 0,1 0,-2 0,1 1,-1 0,-1-1,5 7,0 1,0-1,0 1,0 0,0 0,-1 0,1 0,0 1,0-1,-1 0,1 1,-1 0,1-1,0 1,-1 0,1 0,-1 0,1 1,0-1,-1 1,1-1,0 1,-1 0,1 0,0 0,0 0,0 0,0 0,0 1,0-1,0 1,0-1,0 1,1 0,-1-1,1 1,-1 0,1 0,0 0,-1 1,-43 89,31-40,3 0,2 1,-2 52,10-79,1 0,1 1,1-1,2 0,1 0,0 0,2-1,1 0,1 0,2-1,1 3,39 37,-32-48</inkml:trace>
  <inkml:trace contextRef="#ctx0" brushRef="#br0" timeOffset="19373.947">1893 1609,'43'5,"24"2,10-1,-3-1,-5-2,-9 0,-10-2,-9-1,-6 0,-10 0</inkml:trace>
  <inkml:trace contextRef="#ctx0" brushRef="#br0" timeOffset="19553.747">2513 1638,'-3'22,"0"0,2 0,0 0,1 1,2-1,0 0,1 0,2 0,0-1,1 1,1-1,2 2,-7-19,0 0,1 1,-1-1,1 0,0-1,1 1,-1-1,0 1,1-1,0 0,0 0,0 0,0-1,0 0,0 1,1-2,-1 1,1 0,0-1,-1 0,1 0,0 0,0-1,0 1,-1-1,1 0,0-1,0 1,0-1,-1 0,1 0,0 0,-1-1,1 0,-1 0,1 0,-1 0,0-1,0 1,0-1,0 0,-1 0,1-1,-1 1,0-1,2-2,79-151,-71 138</inkml:trace>
  <inkml:trace contextRef="#ctx0" brushRef="#br0" timeOffset="19837.813">2965 2033,'-5'-15,"-1"-18,4-9,4-3,0 3,6 8,1 4,3 4,1 0,2 1,3-1,4 5,-2 0,0 4,2 5,-3 5</inkml:trace>
  <inkml:trace contextRef="#ctx0" brushRef="#br0" timeOffset="20522.732">3416 1694,'-21'8,"1"1,1 1,0 0,0 2,1 0,0 0,1 2,-11 12,22-22,0 1,1 0,-1 1,1-1,0 1,0 0,1 1,0-1,0 1,0 0,1 0,0 0,0 0,1 0,0 1,0-1,1 1,0 0,0 5,3-10,0 0,1 0,0 0,0 0,0 0,0-1,0 1,0-1,1 0,-1 0,1 0,0-1,-1 1,1-1,0 0,0 0,0 0,0 0,0-1,0 0,0 1,0-2,0 1,0 0,0-1,0 0,0 1,0-2,-1 1,1 0,0-1,-1 0,3-1,15-7,0-2,-1 0,-1-1,0-1,-1-1,0-1,-1 0,-1-1,10-14,5 8,-30 23,-1-1,0 1,1-1,-1 1,1-1,-1 1,1 0,-1-1,1 1,0 0,-1 0,1-1,-1 1,1 0,0 0,-1 0,1-1,-1 1,1 0,0 0,-1 0,1 0,0 0,-1 1,1-1,-1 0,1 0,0 0,-1 0,1 1,-1-1,1 0,0 1,-1-1,1 0,-1 1,1-1,-1 1,1-1,-1 0,0 1,1-1,-1 1,0 0,1-1,-1 1,0-1,1 1,-1-1,0 1,0 0,0-1,0 1,0 0,0-1,-1 39,0-34,0-1,1 1,-1-1,1 1,0-1,0 1,1-1,-1 1,1-1,0 1,0-1,0 1,1-1,0 0,0 0,0 0,0 0,0 0,1 0,0-1,-1 1,4 2,1-2,-1 0,1 0,0 0,0-1,0-1,1 1,-1-1,1 0,-1-1,1 1,0-1,-1-1,1 0,0 0,0 0,-1-1,1 0,0-1,-1 0,0 0,1-1,-1 1,0-1,0-1,0 0,-1 0,1 0,-1 0,1-2,25-16,-1-2,0 0,-2-2,-2-2,0 0,-2-2,-1 0,3-8,-18 25,-1 0,-1-1,0 0,-1 0,0 0,-1-1,-1 0,-1 0,0 0,0 0,-2-1,0 1,0-1,-2 1,0 0,-1-5,2 13,-1 1,0-1,0 1,0 0,-1-1,0 1,0 0,-1 0,1 0,-1 0,-1 1,1-1,-1 1,0 0,0 0,0 0,-1 1,0-1,0 1,0 0,0 0,-1 1,1 0,-1 0,0 0,0 0,0 1,0 0,-1 1,1-1,0 1,-1 0,1 1,-1-1,1 1,-1 1,-5 0,1 1,1 1,-1 1,1 0,0 0,0 1,0 0,1 0,-1 1,1 1,1-1,-1 2,1-1,0 1,1 0,0 1,0-1,1 1,0 1,1-1,0 1,0 0,1 0,0 1,1-1,0 1,1 0,0 0,1 0,0 0,0 0,1 3,1 0,0 0,1-1,0 1,1 0,1-1,0 0,1 0,0 0,1 0,0-1,1 0,1 0,-1-1,3 2,148 150,-149-154,1-1,0-1,0 1,0-1,1-1,0 0,1-1,-1 0,1-1,0 0,0 0,0-2,0 1,1-2,-1 1,1-2,-1 0,10-1,2-5</inkml:trace>
  <inkml:trace contextRef="#ctx0" brushRef="#br0" timeOffset="21156.272">4460 1186,'-24'33,"-8"21,2 7,5-8</inkml:trace>
  <inkml:trace contextRef="#ctx0" brushRef="#br0" timeOffset="21324.787">4770 1129,'-33'39,"-21"21,-2 7,10-10</inkml:trace>
  <inkml:trace contextRef="#ctx0" brushRef="#br0" timeOffset="25687.986">5250 1581,'-31'33,"-146"64,176-97,0 1,0-1,-1 0,1 1,0-1,0 1,-1-1,1 1,0-1,0 1,0 0,0 0,0-1,0 1,0 0,0 0,0 0,0 0,1 0,-1 0,0 0,1 1,-1-1,1 0,-1 0,1 0,-1 1,1-1,0 0,0 1,0-1,0 0,0 1,0-1,0 0,0 0,0 1,0-1,1 0,-1 0,0 1,1-1,0 0,-1 0,1 0,-1 1,1-1,0 0,0 0,0 0,0 0,0-1,0 1,0 0,0 0,0 0,0-1,0 1,183 88,-182-88,0 0,-1 0,1 0,-1 0,1 0,-1 1,0-1,1 0,-1 1,0-1,0 1,0 0,0-1,0 1,0 0,0-1,-1 1,1 0,-1 0,1 0,-1 0,0-1,0 1,1 0,-1 0,-1 0,1 0,0 0,0 0,-1-1,1 1,-1 0,1 0,-1 0,0-1,0 1,0 0,0-1,0 1,0-1,0 1,0-1,-1 1,1-1,-1 1,-77 45,-40-20,94-25</inkml:trace>
  <inkml:trace contextRef="#ctx0" brushRef="#br0" timeOffset="25974.129">5843 1581,'-22'22,"0"1,1 0,1 2,2 0,0 1,2 1,1 1,1 0,-8 22,20-47,1 1,-1-1,1 0,-1 0,1 1,0-1,0 1,0-1,1 1,-1 0,1-1,0 1,0-1,0 1,1 0,-1-1,1 1,0-1,0 1,0-1,0 1,1-1,-1 0,1 1,0-1,0 0,0 0,0-1,1 1,-1 0,1-1,0 1,-1-1,1 0,0 0,0 0,1 0,-1-1,0 1,2 0,6-1,0-1,1 1,-1-2,0 0,1 0,-1-1,0 0,0-1,0 0,-1-1,1-1,-1 1,0-1,0-1,0 0,-1 0,0-1,0 0,-1-1,0 0,0 0,-1-1,0 0,0 0,-1 0,0-1,-1 0,0 0,-1-1,0 1,0-1,-1 0,-1 0,0 0,0-5,-2 9,-1 0,-1 0,1 0,-1 1,-1-1,1 0,-1 1,0 0,0 0,-1-1,0 2,0-1,0 0,-1 1,0 0,0 0,0 0,-1 1,-1-2,-12-7</inkml:trace>
</inkml:ink>
</file>

<file path=ppt/ink/ink2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20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1,'-17'95,"8"2,5 1,5 56,-1 70,-27 26,14-151,7-73</inkml:trace>
  <inkml:trace contextRef="#ctx0" brushRef="#br0" timeOffset="249.832">1 651,'48'-15,"44"-14,17-2,-1-1,-14 1,-13 0,-16 6,-10 2,-8 0,-8 4,-6 1,-4 3,-2 0,-5-3,-2-3,-4-3,-5-2,-4 3</inkml:trace>
  <inkml:trace contextRef="#ctx0" brushRef="#br0" timeOffset="602.891">932 29,'-75'581,"71"-552,1-15,0 0,1 1,1-1,0 0,1 0,1 1,0-1,1 0,1 0,0 0,2 5,-4-17,-1 0,1 0,0 0,0 0,0 0,1-1,-1 1,0 0,1-1,-1 1,1-1,-1 1,1-1,0 0,-1 0,1 0,0 0,0 0,0 0,0 0,0 0,0-1,0 1,0-1,0 0,0 1,0-1,0 0,0 0,1 0,-1-1,0 1,0 0,0-1,0 0,0 1,1-2,67-43,-66 42,266-216,-269 218,0-1,-1 1,1 0,0 0,-1-1,1 1,0 0,0 0,0 0,0 0,0 0,0 0,0 0,0 0,1 1,-1-1,0 0,1 1,-1-1,0 1,1-1,-1 1,0 0,1-1,-1 1,1 0,-1 0,1 0,-1 0,0 0,1 0,-1 1,1-1,-1 0,0 1,1-1,-1 1,0-1,1 1,-1 0,0 0,0-1,0 1,0 0,0 0,1 0,-2 0,1 0,1 1,2 120,-7-79,3-33,-1-7,0 0,0 0,0 0,0 0,0 1,1-1,0 0,-1 0,1 0,1 0,-1 0,0 1,1-1,-1 0,1 0,0 0,0 0,0 0,1 0,-1 0,1-1,-1 1,1 0,0-1,0 1,0-1,0 0,1 0,-1 1,1-2,-1 1,1 0,-1 0,1-1,0 1,0-1,0 0,0 0,0 0,0-1,1 1,21-4,-2-3</inkml:trace>
  <inkml:trace contextRef="#ctx0" brushRef="#br0" timeOffset="1269.062">1835 509,'-24'20,"-1"1,2 1,1 1,1 1,1 1,1 0,1 2,-5 11,21-36,1 0,0 0,-1 0,1 0,0 0,0 0,0 0,0 1,0-1,0 0,1 0,-1 1,1-1,0 0,-1 1,1-1,0 1,1-1,-1 0,0 1,1-1,-1 0,1 1,-1-1,1 0,0 0,0 1,0-1,1 0,-1 0,0 0,1 0,-1-1,1 1,0 0,0-1,-1 1,1-1,0 1,0-1,0 0,1 0,-1 0,11 1,0-2,1 1,-1-2,0 0,0 0,0-1,0-1,0 0,-1-1,1 0,-1-1,0-1,0 1,-1-2,1 0,-2 0,1-1,-1 0,0-1,0 0,-1-1,-1 0,7-10,-15 20,1-1,-1 0,0 1,1-1,-1 1,0-1,1 0,-1 1,1-1,-1 1,1-1,-1 1,1 0,-1-1,1 1,0-1,-1 1,1 0,-1-1,1 1,0 0,-1 0,1 0,0 0,0-1,-1 1,1 0,0 0,-1 0,1 0,0 0,-1 1,1-1,0 0,-1 0,1 0,0 1,-1-1,1 0,0 1,-1-1,1 0,-1 1,1-1,-1 1,1-1,-1 1,1-1,-1 1,1-1,-1 1,1-1,11 43,-7-23,-3-13,0-1,1 1,-1 0,2-1,-1 0,1 0,0 0,0 0,0 0,1-1,0 0,0 0,0 0,1-1,-1 0,1 0,0 0,1 0,-1-1,0 0,1-1,0 1,0-1,-1-1,1 1,0-1,0 0,1-1,-1 0,0 0,0 0,0-1,0 0,0 0,0-1,5-2,14-7,0-2,-1-1,0-1,-1-1,-1-2,0 0,-1-1,-1-1,-1-1,-1-1,-1 0,-1-2,-1 0,-1-1,-1 0,3-10,-5 10,-1-1,-2 0,0 0,-2-1,0 0,-2 0,-1 0,-2-1,0 1,-2-1,-1 0,-2-11,-20-45,22 81,0 1,0-1,0 1,-1 0,1-1,-1 1,1 0,-1 0,0 0,0 0,0 1,0-1,0 0,0 1,0-1,0 1,-1 0,1 0,-1 0,1 0,-1 0,1 0,-1 1,1-1,-1 1,0-1,1 1,-1 0,0 0,1 1,-1-1,-3 3,0 0,0 1,0 0,1 0,-1 0,1 1,0-1,0 1,1 1,-1-1,1 0,1 1,-1 0,1 0,0 0,0 1,0-1,1 1,0 0,-6 15,0 0,2 0,0 1,2 0,0 0,2 1,0-1,2 1,1-1,0 0,2 1,0-1,2 0,1 0,0-1,2 0,4 9,-6-17,-1-1,2 0,0-1,0 1,1-1,1-1,0 0,0 0,1 0,0-1,1-1,0 0,1 0,0-1,0-1,1 0,0 0,-12-7,0 1,0 0,0 0,0 0,1-1,-1 1,0 0,0-1,1 1,-1-1,0 1,1-1,-1 0,0 0,1 0,-1 1,0-1,1-1,-1 1,0 0,1 0,-1 0,0-1,1 1,-1 0,0-1,1 0,-1 1,0-1,0 0,0 1,0-1,0 0,0 0,0 0,0 0,0 0,0 0,0 0,0 0,-1 0,1-1,0 1,-1 0,1 0,-1-1,0 1,1 0,-1-1,0 1,0-1,0 1,0 0,0-1,0 1,0 0,0-1,0 1,-1 0,1-1,-1 1,1 0,-1-1,1 1,-1 0,-8-20</inkml:trace>
  <inkml:trace contextRef="#ctx0" brushRef="#br0" timeOffset="1504.734">2202 340,'39'5,"36"1,15 0,2-1,-5-2,-8-1,-13-5,-7-3,-9 0,-9 1,-6 1,-5 2,-1 1,-7 0</inkml:trace>
  <inkml:trace contextRef="#ctx0" brushRef="#br0" timeOffset="2151.987">1920 735,'5'-5,"1"-6,0-7,-6-4,-2-3,-7-3,-1-1,-4 4,0 2,-2 5,2 10,3 6</inkml:trace>
</inkml:ink>
</file>

<file path=ppt/ink/ink2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29,'5'0,"11"0,8 0,4 0,3 0,0 0,0 0,0 0,-1-5,-1-1,0 0,-1 1,0 1,-4 2</inkml:trace>
</inkml:ink>
</file>

<file path=ppt/ink/ink2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26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49,'43'-4,"20"-8,3 0,-5 1,-7 2,-9 9,-11 3</inkml:trace>
</inkml:ink>
</file>

<file path=ppt/ink/ink2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2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1 618,'38'-8,"0"-2,0-1,-1-2,-1-2,0-1,19-13,-45 24,26-12,-1-2,0-2,-2 0,-1-3,0 0,-2-3,25-27,-50 49,0-1,0 0,-1 0,0 0,0 0,0-1,-1 0,0 0,-1 0,1 0,-1 0,0 0,-1 0,0-1,0 1,-1-1,0 1,0-1,0 1,-1 0,-1-1,0-3,1 9,0 1,0-1,0 0,0 0,0 0,0 1,-1-1,1 1,-1-1,1 1,-1-1,0 1,1 0,-1 0,0 0,0 0,0 0,0 0,0 1,0-1,0 0,0 1,0 0,0-1,0 1,0 0,0 0,0 0,0 1,0-1,-1 0,1 1,0-1,0 1,0 0,0-1,1 1,-1 0,0 0,-68 51,60-40,0 0,1 1,0 0,1 0,1 1,0 0,1 0,1 1,0-1,1 1,0 0,3-7,-1-1,2 1,-1 0,1-1,0 1,0-1,1 1,0-1,1 1,-1-1,1 1,1-1,0 0,0 0,0 0,1 0,-1-1,2 1,-1-1,1 0,0-1,0 1,1 0,6 3,1-1,0-1,0 0,0-1,0 0,1-1,0 0,0-1,1-1,-1-1,1 0,0 0,-1-1,1-1,0-1,-1 0,1-1,-1 0,1-2,-1 1,0-2,0 0,0 0,-1-1,10-6,-8 5,0-1,-1 0,0-1,0-1,-1 0,0-1,0 0,-1-1,-1 0,0-1,-1 0,0-1,-1 0,-1 0,0-1,-1 0,-1-1,0 0,-1 1,0-2,-2 1,2-10,-5 24,1 0,-1 0,0 0,0-1,0 1,0 0,0 0,0 0,0 0,-1 0,1 0,-1 0,0 0,1 0,-1 0,0 0,0 0,0 0,0 1,-1-1,1 0,0 1,-1-1,1 1,-1-1,1 1,-1 0,0 0,0 0,0 0,1 0,-1 0,0 0,0 0,0 1,0-1,0 1,0 0,-1-1,1 1,0 0,0 0,0 0,0 1,0-1,0 0,0 1,0-1,0 1,-1 0,-4 5,0-1,0 1,1 1,0-1,0 1,1 1,-1-1,2 0,-1 1,1 0,0 0,1 1,-1-1,2 1,-1 0,1-1,1 1,0 0,0 0,0 0,1 0,1 0,0 0,0 0,0 0,1 0,0 0,1-1,0 1,3 5,0-7,0 0,1-1,-1 0,1 0,0 0,0-1,1 0,0 0,0-1,0 0,0 0,1-1,-1 0,1-1,0 0,0 0,0-1,0 0,0 0,0-1,0-1,0 1,0-1,0-1,0 0,-1 0,1-1,0 0,7-3,11-6,0-1,0-1,-1-2,-1 0,-1-2,0 0,-2-2,0 0,-1-2,-1 0,-1-1,-1-1,-1-1,-1-1,-1-1,14-65,-29 89,1 0,-1 1,0-1,-1 0,1 0,0 1,-1-1,1 0,-1 1,0-1,0 1,0-1,0 1,0-1,-1 1,1 0,-1-1,1 1,-1 0,0 0,0 0,0 0,0 1,0-1,0 1,0-1,-1 1,1-1,-1 1,1 0,-1 0,1 1,-4-2,1 2,0-1,-1 1,1 0,0 0,-1 0,1 1,0 0,-1 0,1 0,0 0,0 1,0 0,0 0,0 1,1-1,-1 1,1 0,-1 0,1 1,0-1,0 1,1 0,-1 0,1 0,0 0,0 1,0 0,-8 10,2 1,0 0,1 0,1 1,0 0,1 0,-1 9,3-14,0 0,1 0,1 0,0 1,0-1,1 1,1-1,0 1,1-1,0 1,1-1,0 0,1 1,0-1,1 0,1-1,-1 1,2-1,0 0,0 0,1-1,0 1,4 2,12 5,0-4</inkml:trace>
  <inkml:trace contextRef="#ctx0" brushRef="#br0" timeOffset="495.323">1779 308,'-217'247,"207"-233,21-20,20-18,148-167,-179 192,0 0,0 0,0 0,0-1,0 1,0 0,0 0,0 0,0 0,0 0,0-1,0 1,0 0,1 0,-1 0,0 0,1-1,-1 1,1 0,-1 0,1-1,-1 1,1 0,-1-1,1 1,0-1,-1 1,1-1,0 1,0-1,-1 1,1-1,0 0,0 1,-1-1,1 0,0 0,0 1,0-1,0 0,0 0,-1 0,1 0,0 0,0 0,0 0,0-1,0 1,-1 0,1 0,0-1,0 1,0 0,-1-1,1 1,0-1,0 1,-1-1,1 1,0-1,-1 0,1 1,-1-1,1 0,-1 1,1-1,-1 0,0 0,1 1,-1-1,1 60,-2-47,0 0,2 0,-1 0,2-1,-1 1,1 0,1 0,1-1,2 8,-5-15,0 0,1 0,-1 0,1-1,0 1,0 0,0-1,1 0,-1 0,1 1,-1-1,1-1,0 1,0 0,1-1,-1 1,0-1,1 0,0 0,-1-1,1 1,0-1,0 0,0 1,0-2,0 1,0 0,0-1,0 0,0 0,0 0,0 0,0-1,0 0,0 0,0 0,0 0,0 0,-1-1,2 0,5-8,-1 1,0-2,0 1,-1-1,0-1,-1 1,-1-1,0-1,1-2,37-141,-40 132</inkml:trace>
</inkml:ink>
</file>

<file path=ppt/ink/ink2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28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52,'39'0,"26"-5,8-1,-5 0,-8 1,-15-4,-9 1,-8 1,-7 2</inkml:trace>
</inkml:ink>
</file>

<file path=ppt/ink/ink2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30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60,'-265'466,"236"-434,29-54,94-135,157-162,-250 318,23-25,-12 50,-37 232,25-254,-2 5,1-1,-1 1,2-1,-1 1,1-1,0 1,0-1,1 1,0-1,0 1,0-1,1 1,0-1,0 0,1 0,-1 0,4 4,-3-9,1 0,-1-1,1 0,-1 1,1-1,-1 0,1-1,-1 1,1 0,-1-1,0 0,1 0,-1 0,0 0,1-1,-1 1,0-1,0 0,0 0,0 0,-1 0,1 0,0-1,-1 1,0-1,1 0,-1 1,0-1,-1 0,1 0,0-1,0 0,16-27,-2-1,0-1,-3 0,0-1,2-17,5-108,-20 147</inkml:trace>
</inkml:ink>
</file>

<file path=ppt/ink/ink2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34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455 831,'-5'-5,"-1"-1,1 1,-1 1,0-1,0 1,-1 0,1 1,-1 0,0 0,0 0,0 1,0 0,-1 0,1 0,0 1,-1 1,1-1,-1 1,0 0,-9 3,-1 1,1 0,1 1,-1 1,1 0,0 1,0 1,1 1,0 0,0 1,1 0,0 1,1 1,1 0,0 1,0 0,-3 7,12-18,-39 70,41-70,0 1,0-1,1 0,-1 0,1 0,0 0,0 0,0 1,0-1,0 0,0 0,0 0,1 1,-1-1,1 0,-1 0,1 0,0 0,0 0,0 0,0 0,0 0,1-1,-1 1,1 0,-1-1,1 1,-1-1,1 1,0-1,0 0,-1 0,1 0,0 0,2 1,5 1,0-1,0 0,0 0,1-1,-1 0,0-1,0 0,1 0,-1-1,0 0,0-1,0 0,0 0,0-1,0 0,0-1,-1 0,140-81,-47 13,-101 71,1 0,0 1,0-1,0 1,-1-1,1 1,0-1,0 1,0 0,0-1,0 1,0 0,0 0,0-1,0 1,0 0,0 0,0 0,0 0,0 1,0-1,0 0,0 0,0 0,0 1,0-1,0 1,-1-1,1 1,0-1,0 1,0-1,0 1,-1 0,1-1,0 1,-1 0,1 0,0-1,-1 1,1 0,-1 0,0 0,1 0,-1 0,1 0,-1 0,0 0,0 0,0 0,0 0,4 58,-4-51,17 81,-15-87,-1 0,0 0,1 0,-1 0,1 0,-1 0,1-1,0 1,0-1,0 1,0-1,0 1,0-1,0 0,1 0,-1 0,0 0,1-1,-1 1,0-1,1 1,-1-1,1 0,-1 0,1 0,-1 0,1 0,-1 0,0-1,1 1,-1-1,1 0,-1 0,0 0,2-1,6-3,-1-1,1-1,-1 1,0-2,-1 1,1-1,-1 0,-1-1,0 0,0 0,0-2,23-26,-6 10,0-1,-2-1,-1-1,-2-1,0-1,-3 0,0-2,-2 0,-2 0,-1-1,3-23,3-39,-5-1,-4-1,-5-1,-6 80,-4 26,-6 32,-6 180,10-149,2 0,4 0,3 1,3 10,9-21,-2 41,-14-88</inkml:trace>
  <inkml:trace contextRef="#ctx0" brushRef="#br0" timeOffset="201.651">567 548,'43'5,"34"2,13-6,-4-3,-7 0,-12-1,-7 1,-10 0,-9-4,-6-1,-4 1,-7 1</inkml:trace>
  <inkml:trace contextRef="#ctx0" brushRef="#br0" timeOffset="501.302">1357 521,'-4'43,"1"0,3 0,1 1,2-1,9 43,16-13,-27-71,0-1,-1 1,1-1,0 1,0-1,1 0,-1 1,0-1,0 0,1 0,-1 0,0 0,1 0,-1 0,1 0,-1 0,1 0,0-1,-1 1,1-1,0 1,-1-1,1 0,0 0,0 0,-1 0,1 0,0 0,0 0,-1 0,1-1,0 1,-1-1,1 1,0-1,-1 0,1 1,-1-1,1 0,-1 0,1-1,6-5,0-1,-1-1,0 1,0-1,-1 0,0-1,-1 0,0 0,3-7,9-18,77-124,-81 136,-2 3</inkml:trace>
  <inkml:trace contextRef="#ctx0" brushRef="#br0" timeOffset="886.5">1724 944,'31'-118,"-26"91,2-1,0 1,2 0,1 0,1 1,6-7,-9 18,2 1,0 0,0 1,1 0,1 1,0 0,0 1,1 0,1 1,0 0,0 1,2 1,8-3</inkml:trace>
  <inkml:trace contextRef="#ctx0" brushRef="#br0" timeOffset="4086.413">2515 605,'-3'-4,"-1"1,1 0,-1 1,0-1,0 0,0 1,0 0,0 0,0 0,0 0,-1 1,1 0,-1 0,1 0,-1 0,1 1,-1 0,0 0,1 0,-1 0,1 1,-1-1,1 1,-1 1,1-1,-1 0,1 1,0 0,0 0,-4 3,-18 10,1 2,0 1,1 1,1 1,1 1,1 1,-9 12,25-29,-45 79,50-82,-1 1,0-1,1 0,0 0,0 1,0-1,0 0,0 1,0-1,0 0,1 0,-1 1,1-1,-1 0,1 0,0 0,0 0,0 0,0 0,1 0,-1 0,0 0,1 0,-1-1,1 1,0 0,0-1,-1 0,1 1,0-1,0 0,0 0,0 0,1 0,-1 0,0-1,0 1,0-1,1 1,1-1,9 1,0-1,0 0,0-2,0 1,0-1,0-1,0 0,-1-1,0-1,1 1,-1-2,-1 0,6-3,10-6,0 0,-1-2,0 0,-1-2,-2-1,18-18,-20 33,-18 36,-2-18,-2-8,2 0,-1 0,0 0,1 0,0 0,0 0,1 0,-1-1,1 1,0 0,1-1,-1 1,1-1,-1 0,1 0,1 0,-1 0,0 0,1-1,0 0,0 1,0-1,0-1,0 1,1-1,-1 1,1-1,0 0,-1-1,1 1,0-1,0 0,0-1,0 1,0-1,0 0,0 0,0 0,2-1,11-5,0 0,0-2,-1 0,-1-1,1-1,-1 0,-1-1,0-1,-1 0,0-1,-1 0,0-1,-1-1,2-4,-13 18,18-20,-2-1,0-1,-1-1,-2 0,0-1,-2 0,0-1,-2 0,-1-1,-1 0,-1-1,-2 1,-1-1,1-26,-3 33,0 1,-2-1,-1 1,0 0,-1-1,-2 1,0 0,-1 0,0 1,-2-1,-1 1,-8-17,15 34,0 0,0 0,0 0,0 0,0 1,0-1,-1 0,1 0,0 1,-1-1,0 1,1-1,-1 1,0 0,1-1,-1 1,0 0,0 0,0 1,0-1,0 0,0 0,-1 1,1 0,0-1,0 1,0 0,0 0,-1 0,1 0,0 0,0 1,0-1,0 1,0-1,0 1,0 0,0 0,0 0,0 0,0 0,0 0,0 0,1 1,-1-1,0 1,1-1,0 1,-1 0,1 0,0-1,0 1,0 0,0 0,-1 2,-7 15,1 1,1 0,1 0,1 1,0 0,2 0,0 4,-2 21,2 1,2 0,3 1,1-2,2 1,3 0,1-1,3-1,1 0,3 0,1-1,2-1,2-1,2-1,2-1,28 35,56 54,-96-119</inkml:trace>
</inkml:ink>
</file>

<file path=ppt/ink/ink2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41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 13,'-16'-4,"1"1,-1 0,0 1,0 1,0 1,0 0,0 1,0 1,0 1,0 0,1 1,-1 0,1 1,0 1,1 0,-1 2,1-1,0 2,1-1,0 2,-11 10,-11 12,1 1,2 2,2 1,-11 17,38-48,-1 0,2 0,-1 1,0-1,1 1,0-1,0 1,1 0,0 0,0-1,0 1,1 0,-1 0,2 0,-1 0,0 0,1 0,0 0,1 0,-1-1,1 1,0 0,1-1,-1 1,1-1,0 0,0 0,1 0,0-1,-1 1,1-1,1 0,-1 0,1 0,1 1,13 4,0-2,1 0,0 0,0-2,1-1,-1 0,1-2,0 0,0-1,0-1,-1-1,1-1,0-1,-1-1,1-1,19-6,96-34,-118 37</inkml:trace>
</inkml:ink>
</file>

<file path=ppt/ink/ink2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41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1,'0'24,"0"13,0-1</inkml:trace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2:48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283 316,'-2'-3,"0"-1,0 1,-1 0,0 0,0 0,1 0,-2 0,1 0,0 1,0 0,-1 0,0 0,1 0,-1 0,0 1,0-1,0 1,0 0,0 0,0 1,0-1,0 1,0 0,0 0,0 0,0 1,-1-1,1 1,0 0,0 0,1 0,-2 1,-4 0,1 0,0 0,-1 1,1 0,1 0,-1 1,0 0,1 0,0 1,0 0,0 0,0 1,1 0,0 0,0 0,1 1,0 0,0 0,0 0,1 1,0-1,1 1,-1 0,2 0,-1 1,1-1,0 0,0 9,6-10,1-1,1 1,-1-1,1 0,0 0,1-1,-1 0,1 0,0-1,0 1,1-2,-1 1,1-1,0 0,-1 0,2-1,-1 0,4 0,9 5,-11-4,126 58,-132-59,0 0,-1 0,1 1,-1-1,0 1,0 0,0 0,0 0,0 1,-1-1,1 1,-1-1,0 1,0 0,-1 0,1 0,-1 0,0 0,0 0,0 0,0 0,-1 1,1-1,-1 0,-1 0,1 1,0-1,-1 0,0 0,0 0,0 0,-1 2,-7 13,-1-1,-1 0,-1-1,-1 0,0-1,-1 0,0-1,-1 0,-1-2,-1 0,0 0,0-2,-15 8,-12-4,29-16</inkml:trace>
  <inkml:trace contextRef="#ctx0" brushRef="#br0" timeOffset="260.339">113 268,'9'-14,"0"0,0 0,2 1,-1 1,2 0,-1 0,2 1,-1 1,2 0,-1 1,1 0,1 1,-1 1,1 0,15-4,244-56,-252 63,176-18,-157 20</inkml:trace>
</inkml:ink>
</file>

<file path=ppt/ink/ink2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41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1,'-4'0,"7"14,4 5</inkml:trace>
</inkml:ink>
</file>

<file path=ppt/ink/ink2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45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84 378,'24'-23,"207"-231,-229 251,4-4,0 0,-1 0,0-1,-1 0,1 1,-2-1,1-1,-1 1,0 0,-1-1,1-3,-15 41,6 17,3 1,1 0,2 0,3 0,1-1,3 1,1-1,10 26,15 116,-25-129,-4 0,-2 1,-2-1,-3 0,-10 54,8-86,-1 0,0-1,-3 0,0-1,-1 0,-1 0,-2-1,0-1,-2 0,0-1,-2 0,0-1,-1-1,-2 0,12-14,0 1,-1-1,0-1,0 0,0 0,-1-1,1 0,-1 0,0-1,0 0,-1-1,1 0,0-1,-6 0,12-1,0 0,0 0,0 0,0 0,-1-1,1 1,0-1,0 0,0 0,1-1,-1 1,0-1,0 0,1 0,-1 0,1-1,0 1,-1-1,1 0,0 0,1 0,-1 0,0 0,1 0,0-1,0 1,0-1,0 0,0 0,1 0,0 1,0-1,0 0,0-1,1 1,-1-4,2-12,0 0,1-1,2 1,0 0,1 0,0 1,2-1,1 1,0 1,10-16,3-1,1 1,2 1,1 1,2 1,1 1,1 2,24-18,0 4,2 1,1 3,3 3,20-9,-24 22,-31 15</inkml:trace>
  <inkml:trace contextRef="#ctx0" brushRef="#br0" timeOffset="366.359">846 971,'-2'-1,"0"0,0 0,1 0,-1 0,1-1,-1 1,1-1,-1 1,1-1,0 1,0-1,0 0,0 0,0 1,0-1,0 0,0 0,1 0,-1 0,1 0,0 0,-1 0,1 0,0 0,0 0,0-1,1 1,-1 0,0 0,2-20,1 0,1 0,1 0,1 1,1 0,1 0,0 0,2 1,10-16,-13 22,1 0,1 0,0 1,1 1,0 0,1 0,0 1,1 0,0 1,1 0,0 1,10-5,0 8,-4 5</inkml:trace>
  <inkml:trace contextRef="#ctx0" brushRef="#br0" timeOffset="1379.276">1240 774,'21'-11,"-2"-2,1 0,-2-1,0 0,0-2,-2 0,0-1,8-12,-22 28,-1 0,1 0,-1-1,1 1,-1 0,0-1,1 1,-1-1,0 0,0 1,0-1,0 0,-1 1,1-1,0 0,-1 0,1 0,-1 0,0 0,0 0,1 1,-1-1,0 0,-1 0,1 0,0 0,0 0,-1 0,1 0,-1 0,0 1,0-1,1 0,-1 1,0-1,0 0,-1 1,1-1,0 1,0-1,-1 1,1 0,-1 0,1-1,-1 1,0 0,1 0,-1 1,0-1,0 0,1 0,-1 1,-2-1,-9 4,0 0,1 0,-1 1,1 1,0 0,0 1,0 0,1 0,0 2,0-1,1 1,0 1,0 0,1 0,0 1,1 0,0 1,-1 2,3-7,1 1,-1-1,2 1,-1 0,1 0,0 0,0 1,1-1,0 1,0 0,1 0,0 0,1 0,-1 1,2-1,-1 0,1 0,0 1,1-1,0 0,0 0,1 1,0-1,0 0,1-1,0 1,0 0,3 3,0-5,-1 0,1 0,1-1,-1 0,1 0,0 0,0-1,1 0,-1 0,1-1,0 0,0 0,0-1,0 0,0 0,0-1,1 0,-1-1,0 0,1 0,0-1,17-1,1-1,-1-2,0 0,-1-2,1-1,2-2,165-85,-155 75,-1-1,-1-2,-2-2,0-1,-1-1,-2-2,14-18,-21 5,-24 41,0 1,1-1,-1 1,1-1,-1 0,0 1,0-1,1 0,-1 1,0-1,0 0,0 1,0-1,0 0,0 0,0 1,0-1,0 0,0 1,0-1,0 0,0 1,-1-1,1 0,0 1,0-1,-1 0,1 1,0-1,-1 1,1-1,-1 1,1-1,-1 1,1-1,-1 1,1-1,-1 1,0-1,1 1,-1 0,0-1,1 1,-1 0,0 0,1 0,-1-1,0 1,1 0,-1 0,0 0,1 0,-1 0,0 0,0 0,1 1,-1-1,0 0,1 0,-1 0,0 1,1-1,-1 0,1 1,-1-1,-20 8,1 2,0 0,1 0,0 2,0 1,1 0,1 1,-2 3,7-7,0 0,0 2,0-1,1 1,1 1,0 0,0 1,1 0,0 1,9-14,-1 0,1 0,-1 0,1 0,-1 1,1-1,0 0,-1 0,1 0,0 0,0 0,0 0,0 0,0 1,0-1,0 0,0 0,0 0,1 0,-1 0,0 0,1 0,-1 0,1 1,-1-1,1-1,-1 1,1 0,0 0,0 0,-1 0,1 0,0-1,0 1,0 0,0-1,0 1,0 0,0-1,0 1,0-1,0 0,0 1,0-1,0 0,0 0,1 0,-1 1,0-1,0 0,0-1,63 0,-45-5,0 0,-1-2,1 0,-2 0,1-2,-1 0,0-1,8-9,40-23,-65 42,1 1,-1-1,1 0,-1 0,1 0,0 0,-1 1,1-1,0 0,0 1,0-1,0 1,-1-1,1 1,0-1,0 1,0-1,0 1,0 0,0 0,0-1,0 1,0 0,0 0,0 0,0 0,0 0,0 0,0 1,0-1,0 0,0 0,0 1,0-1,0 0,0 1,0-1,0 1,0 0,-1-1,1 1,0-1,0 1,-1 0,1 0,0 0,-1-1,1 1,-1 0,1 0,-1 0,1 0,-1 0,0 0,1 0,-1 0,0 0,0 0,0 0,0 0,0 0,0 0,0 0,0 0,0 0,0 0,-64 162,40-109,3 1,2 1,2 0,3 2,3-1,2 2,3-1,1 12,8 95,-3-163,0 1,0 0,0-1,0 1,0-1,1 1,-1-1,1 1,0-1,0 1,0-1,0 0,0 1,0-1,1 0,-1 0,1 0,-1 0,1 0,0 0,0 0,0 0,0-1,0 1,0-1,0 0,0 1,1-1,0 0,-3-40,-7 22,-1 1,0 0,-1 1,-1 0,-1 0,0 1,0 1,-2 0,0 0,0 1,-1 1,0 0,-11-5,-44-41,6-20,64 74,0-1,0 1,0 0,1 0,0 0,0 0,-1 1,2-1,-1 0,0 1,0-1,1 1,-1 0,1 0,0 0,0 0,0 0,0 1,0-1,0 1,0 0,0 0,1 0,-1 0,0 1,1-1,-1 1,0 0,1 0,-1 0,1 0,-4 0,72-16,-1-3,-1-4,32-15,-74 27</inkml:trace>
  <inkml:trace contextRef="#ctx0" brushRef="#br0" timeOffset="1664.061">2285 661,'3'17,"0"0,2-1,0 0,1 0,1 0,0 0,1-1,1 0,0-1,1 0,1 0,0-1,0-1,2 0,6 5,-11-15,1 0,0-1,0 0,0 0,0-1,0-1,0 1,0-1,-1-1,1 0,0 0,-1 0,1-1,-1-1,0 1,0-1,0-1,0 0,-1 0,0 0,0-1,0 0,0-1,-2 4,16-11,0-1,-2-1,0-1,0 0,-2-1,0-1,-1-1,-1-1,-1 0,-1 0,8-18,-7-17,-11 31</inkml:trace>
  <inkml:trace contextRef="#ctx0" brushRef="#br0" timeOffset="2283.877">2991 689,'27'0,"1"-1,-1 0,0-3,0 0,0-1,0-2,-1-1,16-7,-40 15,1-1,0 0,-1 1,1-1,-1 0,1 0,-1-1,0 1,0 0,1-1,-1 0,0 1,0-1,0 0,-1 0,1 0,0 0,-1 0,1 0,-1-1,0 1,0 0,0-1,0 1,0-1,0 0,-1 1,1-1,-1 1,0-1,1 0,-1 1,-1-1,1 0,0 1,-1-1,1 1,-1-1,0 0,0 1,0 0,0-1,0 1,0-1,-1 1,1 0,-1 0,1 0,-1 0,0 0,0 0,0 1,0-1,0 0,-1 1,-5-2,-1 0,1 1,-1 0,1 1,-1 0,0 0,1 1,-1 0,0 0,1 1,-1 0,0 1,1 0,-1 0,1 1,0 0,0 0,0 1,0 0,1 0,-1 1,1 0,0 0,1 1,-1 0,1 0,0 1,1 0,-1-1,1 2,1-1,-1 1,1-1,1 1,-1 1,1 1,-1-3,1 0,0 0,0 0,1 0,0 0,0 0,0 1,1-1,0 1,1-1,0 1,0-1,0 1,1 0,1-1,-1 0,1 1,0-1,0 0,1 0,0 0,1 0,-1-1,1 1,0-1,1 0,0 0,0 0,0-1,0 0,1 0,0 0,0 0,0-1,1 0,0-1,1 2,7-1,0 0,0-1,1-1,-1 0,0-1,1 0,-1-1,1-1,-1-1,1 0,-1-1,0-1,0 0,-1-1,1 0,-1-1,0-1,9-6,-4-1</inkml:trace>
  <inkml:trace contextRef="#ctx0" brushRef="#br0" timeOffset="2681.787">3471 802,'204'-275,"-204"274,0 1,0-1,0 1,0-1,0 1,0-1,1 1,-1-1,0 1,0-1,0 1,1-1,-1 1,0-1,0 1,1-1,-1 1,0 0,1-1,-1 1,1-1,-1 1,0 0,1-1,-1 1,1 0,-1 0,1-1,-1 1,1 0,-1 0,1 0,-1 0,1 0,-1 0,1 0,-1 0,1 0,0 0,-1 0,1 0,-1 0,1 0,-1 0,1 0,-1 0,1 1,-1-1,1 0,-1 0,1 1,-1-1,0 0,1 1,-1-1,1 1,-1-1,0 0,1 1,-1-1,0 1,0-1,1 1,-1-1,0 1,2 38,-2-33,14 110,-13-112,0-1,1 1,-1-1,1 0,0 1,0-1,1 0,-1 0,0-1,1 1,0 0,0-1,0 1,0-1,0 0,0 0,0 0,1-1,-1 1,1-1,-1 0,1 0,-1 0,1 0,0-1,0 1,-1-1,1 0,0 0,0 0,8-3,-1-1,1 1,-1-2,0 0,0 0,-1-1,1 0,-1-1,-1 0,1-1,-1 0,-1 0,1-1,-1 0,-1 0,0-1,3-5,30-30,18-11,-41 43</inkml:trace>
  <inkml:trace contextRef="#ctx0" brushRef="#br0" timeOffset="2933.761">4345 435,'-38'24,"-23"18,0 6,9-1,14-2,14-5,15-4,15-9,10-8,8-3,4-4,7-4,3-4,-1-7,-2-2,-1-2,-8 2</inkml:trace>
  <inkml:trace contextRef="#ctx0" brushRef="#br0" timeOffset="3297.697">4570 605,'22'3,"-1"-1,0 0,1-1,-1-2,1 0,-1-1,0-1,1-1,-2-1,1-1,0-1,-1 0,15-9,-21 8,-1-1,0 0,0-1,-1 0,0-1,-1 0,0-1,0 0,-2-1,0 0,0 0,5-13,-12 24,-1-1,1 1,-1-1,0 0,0 1,0-1,0 0,0 0,0 0,-1 1,1-1,-1 0,0 0,0 0,0 0,-1 0,1 0,-1 0,1 0,-1 1,0-1,0 0,0 0,0 1,-1-1,1 1,-1-1,0 1,1-1,-1 1,0 0,0 0,-1 0,1 0,0 0,-1 1,1-1,-1 1,1-1,-1 1,0 0,1 0,-1 0,0 0,0 1,0-1,0 1,0 0,0 0,0 0,0 0,-1 0,-13 5,1 1,0 0,0 1,1 1,0 0,0 1,1 1,0 0,0 1,1 1,1 0,0 0,1 1,0 1,-7 11,7-10,0 1,1 1,1 0,1 0,0 1,1 0,1 0,1 1,-2 9,6-20,0-1,0 1,0 0,1 0,0-1,0 1,1 0,0 0,1-1,-1 1,1-1,1 1,0-1,0 0,0 0,1 0,0 0,0-1,0 0,1 1,0-1,1-1,-1 1,5 3,9 5,1-1,0 0,0-2,1 0,0-2,1 0,0-1,1-1,0-1,0-1,0-1,0-2,1 0,8-1,24-11,-32 3</inkml:trace>
</inkml:ink>
</file>

<file path=ppt/ink/ink2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4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1 509,'1'18,"0"0,2-1,0 1,1-1,1 0,0 0,1 0,1-1,1 0,0 0,1 0,0-2,2 1,9 11,-16-23,-1 1,1 0,0-1,1 1,-1-1,1 0,-1-1,1 1,0-1,0 0,0 0,0 0,0-1,0 0,0 0,1 0,-1-1,0 1,1-1,-1-1,0 1,1-1,-1 0,0 0,0 0,0-1,0 0,0 0,0 0,0 0,0-1,-1 0,3-1,9-8,0 0,0-1,-2 0,1-1,-2-1,0 0,-1-1,4-5,-16 20,0 0,0 0,0 0,0 0,0 0,1 0,-1 0,0 0,1 0,-1 1,1-1,-1 0,1 0,-1 0,1 0,0 0,-1 1,1-1,0 0,0 1,-1-1,1 0,0 1,0-1,0 1,0-1,0 1,0 0,0-1,0 1,0 0,0 0,0 0,0 0,0 0,0 0,0 0,0 0,0 0,0 0,0 0,0 0,0 1,0-1,0 1,0-1,-1 0,1 1,0 0,0-1,0 1,0-1,-1 1,1 0,17 32,-16-26,2 0,-1 0,1-1,0 1,0-1,1 0,-1 0,1 0,1-1,-1 0,6 4,-4-4,0 0,1-1,-1 0,1 0,0-1,0 0,0 0,1-1,-1 0,0-1,1 1,-1-2,1 1,0-1,-1-1,1 1,-1-1,1-1,-1 0,0 0,0 0,1-1,-2 0,1-1,0 0,3-2,20-14,0-1,-2-1,0-1,-2-2,0-1,-2 0,-1-2,-2-1,0-1,-2-1,-1-1,-2 0,0-3,-10 14,0-1,-2-1,0 1,-2-1,0 1,-1-1,-2 0,0 0,-3-16,2 30,-1 0,1 1,-1-1,-1 1,0 0,0 0,0 0,-1 0,0 0,-1 1,-4-6,7 10,1 1,-1-1,0 1,-1 0,1 0,0 0,-1 0,1 0,-1 1,1-1,-1 1,0-1,0 1,0 0,1 0,-1 0,0 1,0-1,0 1,-1-1,1 1,0 0,0 0,0 1,0-1,0 0,0 1,0 0,0 0,0 0,0 0,1 0,-1 1,-1 0,-9 7,1 1,1 0,0 1,1 0,-1 1,2 0,0 0,1 1,0 1,1-1,0 1,1 0,0 0,2 1,-1 0,2 0,0 0,1 0,0 1,-2 4,1 1,1-1,1 0,1 1,0 0,2-1,0 0,1 1,1-1,1 0,1-1,1 1,0-1,2 0,0-1,1 0,1 0,9 11,-12-18,0 0,1-1,0 0,0-1,1 1,1-2,-1 1,1-2,1 1,0-2,0 1,0-2,0 1,1-2,0 0,0 0,0-1,1-1,-1 0,0-1,1 0,-1-1,1-1,12-2,-8-4</inkml:trace>
  <inkml:trace contextRef="#ctx0" brushRef="#br0" timeOffset="681.207">1554 396,'-37'23,"2"2,0 1,2 1,1 2,1 1,-13 19,41-46,-1 0,1 0,0 1,0-1,0 1,1 0,-1 0,1 0,0 0,0 0,0 1,1-1,-1 1,1-1,0 1,0-1,1 1,-1-1,1 1,0 0,0-1,1 1,0 0,-1-1,1 1,1-1,-1 1,1-1,0 0,0 1,0-1,0 0,1 0,-1 0,1-1,0 1,1-1,-1 0,0 1,1-1,0-1,2 3,1-2,0-1,1 1,-1-1,1 0,-1-1,1 0,-1 0,1 0,0-1,0-1,-1 1,1-1,-1 0,1-1,-1 0,1 0,-1 0,0-1,0 0,0-1,0 0,-1 0,4-2,6-5,-1-1,0-1,-1 0,0-1,-1 0,-1-1,0 0,8-15,49-80,-73 116,1 0,0 1,0 0,0-1,1 1,0 0,0 0,1 0,0 0,0 1,1-1,0 0,0 0,1 0,-1 1,2-1,-1 0,1 0,0 0,0-1,1 1,0 0,0-1,1 0,0 1,0-1,0-1,1 1,-1-1,2 0,-1 0,0 0,1 0,0-1,0 0,0-1,0 1,1-1,2 1,5-1,0-1,0 0,0-1,1 0,-1-1,0 0,0-2,1 1,-1-2,0 0,-1-1,1 0,-1-1,1 0,-1-1,-1-1,1 0,-1-1,-1 0,3-2,7-4,0-1,-1-1,0 0,-2-2,0 0,-1-1,-1-1,0 0,-2-1,0-1,41-110,-54 127,0 1,0 0,0 0,-1 0,0 0,0-1,0 1,0 0,0 0,-1-1,0 1,0 0,0 0,0 0,-1 0,0 0,0 0,0 1,0-1,0 1,-1-1,1 1,-1 0,0 0,0 0,0 0,-1 0,1 1,0-1,-1 1,0 0,0 0,-3 1,1 1,-1-1,0 1,1 0,-1 1,0 0,1 0,-1 0,0 1,1 0,0 0,-1 1,1-1,0 1,1 1,-1-1,0 1,1 0,0 0,0 1,0 0,0-1,1 2,0-1,0 0,0 1,1 0,0 0,-3 6,3-8,0 1,1-1,-1 1,1 0,0-1,0 1,0 0,1 0,0 1,0-1,0 0,1 0,-1 0,1 1,0-1,1 0,-1 0,1 1,0-1,1 0,-1 0,1 0,0 0,0 0,1-1,-1 1,1-1,0 1,0-1,1 0,-1 0,1 0,2 1,118 67,-115-70,0 0,0 1,0 1,-1 0,1 0,-1 0,0 1,0 0,0 1,-1 0,0 0,0 0,0 1,-1 0,0 1,0-1,-1 1,0 0,-1 0,1 1,-2-1,1 1,-1 0,1 6,0 42,-5-32</inkml:trace>
</inkml:ink>
</file>

<file path=ppt/ink/ink2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42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0 505,'10'-34,"12"-25,3-12,1 1,2 7,-4 10,-2 9,1 13,-4 5,0 9,-3 1,-1 4,4 4,-3 8,2 4,-3 6,-4 2</inkml:trace>
  <inkml:trace contextRef="#ctx0" brushRef="#br0" timeOffset="334.584">734 25,'-6'3,"-11"2,0 0,0 2,1 0,0 0,1 2,-1 0,2 1,-1 0,1 1,1 1,0 0,1 1,0 0,1 1,1 0,0 1,-2 5,10-16,1 0,0 1,0-1,1 1,-1-1,1 1,0-1,0 1,0-1,1 1,-1-1,1 1,0-1,1 0,-1 1,1-1,0 0,0 0,0 0,0 0,1 0,0-1,-1 1,1-1,1 0,-1 0,0 0,1 0,-1 0,1-1,0 1,2 0,6 4,2-1,-1 0,1-1,-1 0,1-1,1-1,-1 0,0 0,10-1,2 0,0-2,1 0,-1-2,0-1,0-1,0-1,1-1,-8 0</inkml:trace>
</inkml:ink>
</file>

<file path=ppt/ink/ink2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5:00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593 136,'-32'33,"2"1,1 1,2 2,2 1,1 1,2 0,1 2,0 6,-21 120,39-160,1-1,1 1,-1 0,1 0,0 0,0 0,1 0,0 0,1 0,-1 0,1 0,1 0,-1 0,1 0,0 0,1-1,-1 1,1-1,1 0,-1 0,1 0,0 0,1 0,-1-1,1 0,0 0,4 3,-3-4,-1 0,1-1,0 1,0-1,0-1,1 1,-1-1,0 0,1-1,0 1,-1-1,1-1,0 1,0-1,-1 0,1-1,0 1,-1-2,1 1,0 0,-1-1,1-1,-1 1,3-2,2-1,-1 2,0-1,0 0,-1-1,0 0,0 0,0-1,-1 0,0-1,0 0,0 0,-1 0,3-4,-5-7,-4 1</inkml:trace>
  <inkml:trace contextRef="#ctx0" brushRef="#br0" timeOffset="499.014">1 136,'252'-88,"-73"42,-167 45,0 1,0 0,0 1,-1 0,1 1,0 0,0 1,-1 0,1 1,-1 0,0 1,0 0,-1 1,0 0,0 1,8 6,89 41,-102-52,1-1,-1-1,1 1,-1-1,1 0,-1 0,1 0,-1-1,1 0,-1 0,0-1,1 1,-1-1,0 0,0 0,0-1,0 0,-1 0,1 0,-1 0,1-1,-1 1,0-1,-1 0,4-5,7-8</inkml:trace>
  <inkml:trace contextRef="#ctx0" brushRef="#br0" timeOffset="1118.242">903 757,'-130'164,"109"-122,36-52,120-156,18-1,-153 166,0 1,0 0,0-1,0 1,0-1,1 1,-1 0,0-1,0 1,1-1,-1 1,0 0,1-1,-1 1,0 0,1 0,-1-1,0 1,1 0,-1 0,0-1,1 1,-1 0,1 0,-1 0,1 0,-1 0,0 0,1 0,-1 0,1 0,-1 0,1 0,-1 0,1 0,-1 0,0 0,1 0,-1 0,1 0,-1 1,0-1,1 0,-1 0,1 0,-1 1,0-1,1 0,-1 1,0-1,1 0,-1 1,0-1,0 0,1 1,-1-1,0 1,0-1,0 0,0 1,1-1,-1 1,0-1,0 1,0-1,0 0,0 1,1 36,-1-30,0 15,-2-15,1 0,0 0,0 0,1 0,0 0,0 0,0 0,1 0,0 0,1 0,-1 0,1 0,1-1,-1 1,1 0,0-1,1 0,0 0,0 0,0 0,0-1,1 1,0-1,0 0,1-1,1 2,-1-6,1 1,0-1,0-1,0 1,0-1,0-1,0 1,-1-1,1 0,-1 0,1-1,-1 0,0 0,0-1,0 1,0-1,-1 0,0-1,1 0,-2 0,4-3,106-140,-86 82,-20 50</inkml:trace>
</inkml:ink>
</file>

<file path=ppt/ink/ink2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5:03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29,'38'-4,"23"-3,10 1,-2 2,-8 0,-9 2,-5 1,-4 1,-6 0,-4 0,-2 0,-3 0,0 0,-1 1,-5-1</inkml:trace>
</inkml:ink>
</file>

<file path=ppt/ink/ink2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5:03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86,'38'0,"42"-5,12-6,0-1,-11 1,-10 2,-12-1,-11 0,-9 3,-6 1,-5 3,-11 1,-8 7,-7 1</inkml:trace>
</inkml:ink>
</file>

<file path=ppt/ink/ink2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5:04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26,'43'5,"29"-3,12-3,-4 0,-11 0,-11-1,-12 1,-4-4,-4-2,-4 1,-3 1,-6 2</inkml:trace>
</inkml:ink>
</file>

<file path=ppt/ink/ink2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5:06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299 597,'-194'373,"99"-187,85-183,20-26,95-141,88-188,-176 307,-17 87,-7-9,1 0,1 0,2 1,1-1,3 22,-1-45,1 1,0-1,0 0,2 0,-1 0,1 0,0 0,1-1,0 1,1-1,0 0,0 0,1-1,0 0,0 0,1 0,0-1,1 0,-1 0,7 4,-11-9,1-1,-1 1,0-1,1 0,-1 1,1-1,-1-1,1 1,0-1,-1 1,1-1,0 0,0 0,-1-1,1 1,0-1,-1 0,1 1,-1-2,1 1,-1 0,1-1,-1 0,0 1,0-1,0-1,0 1,1-1,71-79,-55 50,0-1,-3-1,0 0,-2-1,-2-1,-2 0,-1-1,-1 0,1-21,-9 55,-1-1,1 1,-1-1,0 1,1-1,-2 0,1 1,0-1,-1 1,0-1,1 1,-1-1,-1 1,1-1,0 1,-1 0,0 0,0-1,-11-8</inkml:trace>
  <inkml:trace contextRef="#ctx0" brushRef="#br0" timeOffset="798.038">1286 624,'-70'44,"2"2,1 3,-3 8,42-34,1 1,1 1,1 1,1 1,2 2,-10 15,29-41,1-1,0 1,-1 0,1 0,0 0,0 0,0 0,1 0,-1 0,1 1,0-1,0 1,0-1,0 1,1-1,-1 1,1 0,0-1,0 1,0-1,0 1,1 0,0-1,-1 1,1-1,1 1,-1-1,0 0,1 1,0-1,-1 0,1 0,1 0,-1 0,0 0,1-1,-1 1,1-1,0 0,0 1,0-1,0 0,0-1,0 1,1-1,-1 1,0-1,3 0,3-2,0 0,0-1,0 0,0-1,0 0,-1 0,1-1,-1 0,0-1,0 1,0-2,0 1,-1-1,0 0,0-1,14-9,13-9,-1-1,-1-1,-1-2,-2-1,24-31,23-41,-60 94,-16 40,-1-23,12 140,-10-143,1 0,0 0,1 0,-1 0,1-1,0 1,0-1,1 0,0 0,0 0,0-1,0 1,1-1,-1 0,1 0,0 0,0-1,1 0,-1 0,1 0,0-1,-1 0,2 0,0 0,0-1,0 0,0 0,0-1,0 1,0-2,0 1,-1-1,1 0,0 0,0-1,0 0,-1 0,1-1,-1 0,0 0,0 0,0-1,0 0,0 0,3-4,104-110,-108 111,23-32,-2-1,-2-1,-1-2,-2 0,-2-1,-3-1,-1-1,-2 0,-2-1,-2 0,-2-1,-2 0,-3 0,-1 0,-6-38,-21-16,25 99,-1 1,1-1,0 0,-1 1,1-1,-1 1,0 0,0-1,0 1,0 0,0 0,0 0,0 1,-1-1,1 0,-1 1,1 0,-1-1,0 1,0 0,1 0,-1 1,0-1,0 0,0 1,0 0,0 0,0 0,0 0,0 0,1 0,-1 1,-3 0,-1 5,0 0,0 1,1 0,0 0,0 0,0 1,1-1,0 1,1 1,0-1,0 0,1 1,0 0,0 0,1 0,0 0,1 0,0 1,0-1,1 3,-3 47,2 1,3-1,2 1,3-1,2-1,4 1,1-2,7 13,-19-63,73 195,-75-202,-1 0,1 0,-1-1,1 1,-1 0,1 0,-1 0,1 0,-1 0,1 0,-1 0,1 0,-1 0,0 0,1 0,-1 0,1 0,-1 1,1-1,-1 0,1 0,-1 1,1-1,-1 0,1 0,0 1,-1-1,1 1,-1-1,1 0,0 1,-1-1,1 1,0-1,-1 1,1-1,0 1,0-1,0 1,-1-1,1 1,0-1,0 1,0-1,0 1,0 0,0-1,0 1,0-1,0 1,0-1,0 1,1-1,-1 1,0-1,0 1,1-1,-1 1,0-1,0 1,1-1,-1 1,0-1,1 0,-1 1,1-1,-42-25,38 23,-17-12,2 2</inkml:trace>
  <inkml:trace contextRef="#ctx0" brushRef="#br0" timeOffset="1014.449">1428 540,'44'-5,"23"-1,10 0,-3 1,-5 2,-9 1,-6 1,-6 0,-3 1,-3 0,-5 1,-3-1,-3 0,-2 0,-1 0,-5 0</inkml:trace>
  <inkml:trace contextRef="#ctx0" brushRef="#br0" timeOffset="1699.86">2133 624,'0'25,"1"0,1 0,2-1,0 1,1-1,2 0,0 0,1-1,2 0,2 2,-10-21,0 0,1 0,-1-1,1 1,0-1,0 0,1 0,-1 0,0 0,1-1,0 1,0-1,0 0,0 0,0 0,0 0,0-1,0 0,1 0,-1 0,0 0,1-1,-1 0,1 0,-1 0,1 0,-1-1,0 1,1-1,-1 0,0-1,1 1,-1-1,2-1,8-2,-1-2,0 1,0-2,0 0,-1 0,-1-1,1 0,-2-1,1-1,-1 0,76-138,-86 149,0 0,0 1,0-1,0 0,0 1,0-1,0 0,0 0,0 1,0-1,0 0,0 1,0-1,0 0,0 0,0 1,0-1,0 0,1 0,-1 1,0-1,0 0,0 0,1 0,-1 1,0-1,0 0,0 0,1 0,-1 0,0 1,0-1,1 0,-1 0,0 0,0 0,1 0,-1 0,0 0,1 0,-1 0,0 0,0 0,1 0,-1 0,0 0,1 0,-1 0,0 0,0 0,1 0,-1 0,0-1,0 1,1 0,-1 0,0 0,0 0,1-1,-1 1,0 0,2 29,-2-27,-1 5,1 0,1 1,-1-1,1 0,1 1,-1-1,1 0,0 0,1 0,0 0,0-1,0 1,1-1,0 0,0 0,1 0,-1 0,1-1,1 0,-1 0,1 0,-1 0,2-1,-1 0,0-1,1 1,-1-1,1 0,0-1,0 0,7 2,-3-4,0 0,1 0,-1-1,0-1,0 0,0 0,0-1,0 0,0-1,-1-1,1 0,-1 0,0 0,-1-2,0 1,0-1,0 0,-1-1,2-2,15-9,-3 0,-1-2,-1 0,-1-1,-1-1,-1-1,12-23,-9 16,-11 21,-2-1,1 1,-1-1,-1-1,0 0,0 1,-1-2,-1 1,0 0,-1-1,0 0,-1 0,0 0,-1 0,-1 0,0 0,0 0,-2 0,1 0,-2 0,0 0,0 1,-4-8,5 17,0 0,0 0,-1 0,1 1,-1-1,0 1,0-1,0 1,0 0,0 0,0 1,-1-1,1 0,-1 1,1 0,-1 0,1 0,-1 0,0 1,1-1,-1 1,0 0,0 0,1 0,-1 1,0-1,1 1,-1 0,0 0,1 0,-1 1,1-1,-1 1,-102 71,100-68,-1 0,1 1,0-1,1 1,-1 0,1 1,1 0,-1-1,1 1,0 1,0-1,1 0,0 1,1 0,-1 0,2 0,-1 0,1 0,0 0,0 0,2 8,2-11,2 1,-1-1,1-1,-1 1,1-1,1 0,-1 0,0 0,1 0,0-1,0 0,0-1,0 1,0-1,1 0,-1-1,1 1,-1-1,1-1,0 1,2-1,77 4,-69-5,0 1,-1 1,1 0,0 1,-1 1,0 1,0 0,0 1,0 0,10 7,-20-6,-1 1,-1-1,1 1,-1 0,0 1,-1-1,0 1,0-1,-1 1,1 0,-2 0,1 0,-1 0,0 0,-1 1,0-1,0 0,-1 0,0 0,-1 0,1 0,-2 0,1 0,-1 0,-3 6,-7 77,17-74</inkml:trace>
  <inkml:trace contextRef="#ctx0" brushRef="#br0" timeOffset="2352.104">3742 456,'-39'29,"1"1,1 2,2 2,1 1,-25 35,56-67,0 0,0 0,0 0,0 1,1-1,-1 1,1-1,0 1,0 0,1 0,-1 0,1 0,0 0,0 0,0 0,0 1,1-1,-1 0,1 0,0 1,1-1,-1 0,1 0,0 1,0-1,0 0,0 0,1 0,0 0,0 0,0-1,0 1,0 0,1-1,0 0,-1 1,1-1,1 0,-1-1,2 2,5-2,0 0,1-1,-1 0,1-1,-1 0,1-1,-1 0,0-1,1 0,-1 0,0-1,0 0,0-1,-1 0,1-1,-1 0,0 0,0-1,-1 0,0-1,0 0,0 0,-1 0,4-6,16-18,40-30,-66 61,0-1,0 1,0 0,-1-1,1 1,0 0,0 0,0 0,0-1,0 1,0 0,0 0,0 1,0-1,0 0,0 0,0 0,-1 0,1 1,0-1,0 1,0-1,0 0,0 1,-1-1,1 1,0 0,-1-1,1 1,0 0,-1-1,1 1,0 0,-1 0,1-1,-1 1,0 0,1 0,-1 0,0 0,1 0,-1 0,0-1,0 1,0 0,0 0,0 0,0 0,0 0,0 0,0 0,-6 60,4-49,10 102,-7-111,0 0,0 0,1 1,-1-1,1 0,0 0,0 0,0 0,0-1,1 1,-1-1,1 1,-1-1,1 0,0 0,0 0,0 0,0 0,0-1,0 1,1-1,-1 0,0 0,1 0,-1 0,1-1,-1 1,1-1,-1 0,1 0,0-1,9-2,0-2,0 0,0 0,-1-1,0 0,0-1,-1-1,0 0,0 0,-1-1,0-1,0 1,-1-2,0 1,5-10,1 3,5-8,-1 0,-1-1,-2-1,0-1,-2 0,-1-1,-2 0,0-1,-2 0,5-29,-13 42,1 0,-2 1,0-1,-1 0,-1 0,-1 0,0 1,-1 0,0-1,-2 1,0 1,-1-1,0 1,-1 0,-1 1,0 0,-1 0,-1 1,0 0,-10-9,16 17,0 1,0-1,-1 1,1 0,-1 0,0 0,0 1,0 0,0 0,-1 0,1 1,-1 0,0 0,0 1,1 0,-1 0,0 1,0 0,0 0,0 0,0 1,0 0,1 0,-1 1,0 0,1 0,-1 0,1 1,0 0,0 1,0-1,0 1,0 0,1 0,0 1,0 0,0 0,0 0,1 0,0 1,0 0,0 0,-4 10,0 1,1 0,1 0,0 0,2 1,0 0,0-1,2 2,1-1,0 0,1 0,1 0,0 0,2 1,0-2,1 1,0 0,2-1,0 0,1 0,1 0,0-1,1 0,4 3,-1 7,2-1,0-1,2 0,1-1,0-1,2 0,0-1,2-1,0-1,1-1,1-1,0-1,2-1,7 3,-24-15,1 3,0-1,1 0,-1-1,1 0,0 0,0-1,0-1,1 1,-1-2,1 1,-1-1,1-1,-1 0,1-1,0 0,-1 0,1-1,-1 0,3-2,4-9</inkml:trace>
</inkml:ink>
</file>

<file path=ppt/ink/ink2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4:58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4096 509,'1'-4,"-1"1,0 0,0-1,-1 1,1 0,0 0,-1-1,0 1,0 0,0 0,0 0,0 0,-1 0,0 0,1 0,-1 0,0 1,0-1,0 1,-1-1,1 1,-1 0,1 0,-1 0,0 0,1 0,-1 1,0-1,0 1,0 0,-1 0,1 0,0 0,0 0,-1 1,1-1,0 1,0 0,-3 0,-16 2,0 0,0 2,0 0,0 2,1 0,0 1,-4 3,1-2,3-1,0 0,0 1,1 1,0 1,1 1,0 1,0 0,-15 15,32-26,1 0,0 0,0 0,0 0,0 1,0-1,1 0,-1 1,0-1,0 1,1-1,-1 1,1-1,0 1,-1-1,1 1,0-1,0 1,0 0,0-1,0 1,0-1,0 1,1-1,-1 1,0 0,1-1,-1 1,1-1,0 0,0 1,-1-1,1 0,0 1,0-1,0 0,0 0,1 0,-1 1,0-1,0-1,1 1,0 1,64 32,72 15,-136-48,-1 0,0 0,0 0,0 0,0 0,0 0,0 0,-1 0,1 0,0 0,0 0,-1 1,1-1,-1 0,1 1,-1-1,0 0,1 1,-1-1,0 0,0 1,0-1,0 1,0-1,0 0,0 1,-1-1,1 1,0-1,-1 0,1 1,-1-1,1 0,-1 0,0 1,0-1,1 0,-1 0,0 0,0 0,0 0,-1 0,-45 46,44-44,-251 183,234-170,3-5,1 2,1 0,0 0,1 1,0 1,1 1,1 0,-7 11,17-23,1-1,-1 1,1 0,-1-1,1 1,0 0,0 0,1-1,-1 1,1 0,0 0,0 0,0 0,1 0,-1 0,1-1,0 1,0 0,0 0,1-1,-1 1,1-1,0 1,0-1,0 1,0-1,1 0,-1 0,1-1,0 1,0 0,0-1,0 1,0-1,3 1,5 4,0-1,1 0,0-1,0 0,0-1,0-1,1 0,0 0,-1-1,5-1,8 2,1-2,-1 0,0-2,0-1,0-1,6-2,-27 4,0-1,0 1,-1-1,1 0,0 0,-1 0,1-1,-1 1,0-1,1 0,-1 0,-1 0,1 0,0 0,-1-1,0 1,1-1,-1 0,0-1,8-15</inkml:trace>
  <inkml:trace contextRef="#ctx0" brushRef="#br0" timeOffset="361.941">3815 1,'-14'93,"4"0,4 1,5 41,-9 143,-8-86,-8-1,-41 144,25-164,38-147</inkml:trace>
  <inkml:trace contextRef="#ctx0" brushRef="#br0" timeOffset="11585.287">32 2117,'5'120,"6"-1,7 19,-1-11,-14-107,-1-13,0 0,0 0,-1 1,1-1,-2 0,1 1,-1-1,0 1,-1-1,1 0,-1 1,-1-1,0 0,0 0,0 0,-1 0,0 0,0 0,-1-1,1 1,-2-1,-4 6,7-12,0 0,0 0,0 0,0 0,-1-1,1 1,0 0,0-1,0 0,0 1,0-1,0 0,0 0,0 0,0 0,0-1,1 1,-1 0,0-1,1 1,-1-1,1 1,0-1,-1 0,1 0,0 0,0 0,0 0,0 0,0 0,1 0,-1 0,1 0,-1 0,1 0,0 0,0-1,0 1,0 0,0 0,0 0,0 0,1-1,-1 1,1 0,0 0,2-29,1 0,1 1,2 0,1 0,2 1,0 0,2 0,1 1,2 1,13-20,2 1,1 1,3 2,2 1,1 2,2 1,11-6,-36 31,1 1,0 1,1 0,0 1,1 0,0 2,0 0,1 1,1 0,-1 2,1 0,4 1,-21 4,0 1,0 0,1 0,-1 0,0 0,0 0,0 1,0-1,0 1,0-1,0 1,0 0,-1 0,1 0,0 0,0 0,0 0,-1 0,1 1,-1-1,1 1,-1-1,1 1,-1-1,0 1,0 0,0 0,0-1,0 1,0 0,-1 0,1 0,0 0,-1 0,0 0,1 0,-1 0,0 0,0 2,-13 82,-5-51,-1 0,-1-1,-2 0,-2-2,-1-1,-1-1,-2-1,-5 3,18-17,0 0,-1-1,-1-1,0-1,-1 0,-1-1,1-1,-17 7,12-12,5-4</inkml:trace>
  <inkml:trace contextRef="#ctx0" brushRef="#br0" timeOffset="12301.176">569 2287,'18'8,"1"0,0-2,0 0,0-1,1-1,0-1,0 0,0-2,0 0,0-1,0-1,0-1,0-1,0-1,0 0,-1-2,0 0,0-1,0-1,-1-1,-1 0,1-2,-1 0,14-16,0-1,-2-2,-1-1,-1-1,5-11,-26 34,-1 0,0-1,0 0,-1 0,-1 0,0 0,0-1,-1 1,0-1,0-2,-2 10,1 0,-1 0,0 0,0 0,0 0,0 0,-1 0,1 0,-1 0,0 1,1-1,-1 0,-1 0,1 0,0 1,-1-1,1 1,-1-1,0 1,0 0,0-1,0 1,0 0,0 0,-1 1,1-1,-1 0,1 1,-1-1,0 1,1 0,-1 0,0 0,0 0,0 1,0-1,0 1,-1-1,-11 3,0 0,0 1,1 0,-1 1,1 1,0 0,0 1,0 1,1 0,0 1,1 0,-1 1,2 0,-1 1,1 0,1 1,0 0,0 1,1 0,-4 7,-1-1,0 0,1 1,1 1,1 0,0 0,2 1,0 0,1 1,2 0,-1 4,6-20,0-1,1 1,0 0,0-1,0 1,1 0,0-1,0 1,0-1,1 0,0 1,0-1,0 0,0 0,1 0,0 0,0 0,0-1,1 1,0-1,-1 0,1 0,1-1,-1 1,1-1,-1 0,1 0,0 0,0 0,0-1,0 0,1 0,-1-1,3 1,6 2,-1 0,1-1,0-1,0-1,0 1,1-2,-1 0,0-1,0-1,0 0,0 0,0-2,-1 1,1-2,-1 0,3-2,18-9,0-1,-2-1,0-2,-1-2,16-14,-12 3,-1-2,-1-1,-3-2,-1 0,18-33,-42 63,3-2,0-1,-1 0,0 0,0-1,-2 0,1 0,-2 0,1-1,-2 0,0 0,0 0,-1-4,-2 16,0 0,0-1,0 1,-1 0,1 0,0-1,-1 1,0 0,1 0,-1 0,1-1,-1 1,0 0,0 0,0 0,0 0,1 0,-1 1,-1-1,1 0,0 0,0 1,0-1,0 0,0 1,-1-1,1 1,0 0,0-1,-1 1,1 0,0 0,-1 0,1 0,0 0,-1 0,1 0,0 0,0 0,-1 1,1-1,0 0,-1 1,-53 23,45-16,1 0,0 0,0 1,1 0,0 1,0-1,1 2,1-1,-2 4,6-11,0 0,0 0,1 0,-1 0,1 0,0 1,0-1,0 0,0 1,1-1,-1 0,1 1,0-1,0 1,0-1,0 0,1 1,-1-1,1 1,0-1,0 0,0 0,0 1,1-1,-1 0,1 0,0 0,0-1,0 1,0 0,1-1,-1 1,1-1,1 2,4 0,0 0,1-1,-1 0,1 0,-1-1,1 0,0-1,0 0,0 0,9-1,38 7,-51-7,0 1,0 0,-1 1,1-1,0 1,-1 0,1 0,-1 0,0 0,0 1,0 0,0 0,0 0,0 0,-1 1,1-1,-1 1,0 0,0 0,-1 0,1 0,-1 1,0-1,0 1,0-1,-1 1,0 0,0-1,0 1,0 0,-1 0,1 0,-1 0,-1 4,-1 4,0 0,-1 0,0 0,-1 0,0 0,-1-1,-1 0,0 0,-1 0,0-1,-2 3,-31 56,36-55,4-3</inkml:trace>
  <inkml:trace contextRef="#ctx0" brushRef="#br0" timeOffset="12554.126">2064 2033,'-14'38,"-5"23,1 5,3-8</inkml:trace>
  <inkml:trace contextRef="#ctx0" brushRef="#br0" timeOffset="12816.847">2093 1637,'0'0</inkml:trace>
  <inkml:trace contextRef="#ctx0" brushRef="#br0" timeOffset="13050.664">2347 1976,'-10'15,"2"0,0 0,0 0,2 1,0 0,0 1,2-1,0 1,1 0,0 0,2 0,0 0,1 0,0 0,2 0,0 0,1 0,3 10,-4-23,0 0,0-1,0 1,0-1,1 1,-1-1,1 0,0 0,0-1,0 1,1 0,-1-1,0 0,1 0,0 0,-1 0,1 0,0-1,0 0,0 0,0 0,0 0,0-1,0 1,0-1,1 0,-1 0,0-1,0 1,4-2,2 0,-1-1,1 0,-1 0,1-1,-1-1,0 1,-1-1,1-1,-1 0,0 0,0 0,0-2,-1 2,0 0,0 0,-1-1,0 0,0 0,-1 0,1-1,-2 0,1 0,-1 0,0 0,-1-1,0 1,0-1,-1 0,0 0,-1 0,0 0,0-1,-1 1,0 0,-1 0,0 0,0 0,-1 0,0 0,0 0,-1 0,-1 1,1-1,-1 1,-1 0,1 0,-2 0,1 1,-1 0,-1-2,1 5,1 0,-1 1,1-1,-1 1,0 1,0-1,-1 1,1 0,0 0,-1 1,1 0,-1 0,0 0,1 1,-1 0,1 0,-1 1,0 0,1 0,-1 0,1 1,0 0,0 0,-1 1,-4 2,-14 8</inkml:trace>
  <inkml:trace contextRef="#ctx0" brushRef="#br0" timeOffset="13480.83">2855 2033,'-18'12,"1"1,0 1,2 0,-1 1,2 1,0 0,1 1,0 1,2 0,0 0,-4 12,13-27,0 0,1-1,-1 1,1 0,0 0,0 0,0 0,0 1,0-1,1 0,-1 0,1 1,0-1,0 0,0 0,1 1,-1-1,1 0,-1 0,1 0,0 0,0 0,1 0,-1 0,1 0,-1 0,1 0,0-1,0 1,0-1,0 1,1-1,-1 0,1 0,-1 0,1 0,1 0,8 2,-1-2,1 0,0 0,1-1,-1-1,0 0,0 0,0-1,0-1,0 0,0-1,0 0,-1 0,1-2,-1 1,6-4,10-9,-1-1,-1-2,-1 0,-1-1,0-2,-2 0,4-6,-21 23,18-15,-2-1,-1 0,0-2,-2 0,-1-2,-1 1,-1-2,-1 0,-1-1,-2 0,-1 0,-1-1,-1 0,-2-1,-1 1,-1-1,-1-18,-3 40,0-1,-1 0,0 1,0-1,-1 1,0 0,0 0,-1 0,0 0,-1 0,0 1,0 0,0 0,-1 0,0 1,0 0,-1 0,0 0,0 1,0 0,0 1,-1-1,0 1,0 1,0-1,0 2,-1-1,1 1,-1 0,0 1,1 0,-1 0,0 1,0 0,1 0,-1 1,-3 1,-3 3,1 0,-1 1,1 0,0 2,1-1,-1 2,2 0,-1 0,1 1,1 1,0 0,0 0,1 1,1 1,0-1,0 1,1 1,1 0,1 0,0 0,0 1,2 0,0 0,0 0,1 0,1 1,1-1,0 1,1 0,1-1,0 1,1-1,1 1,0-1,1 0,4 10,2-1,0 0,1-1,1 0,1-1,1 0,1-1,1-1,1 0,1-1,0-1,2-1,0-1,0 0,2-1,0-2,3 2,8 5,0-1,2-2,0-1,1-2,0-1,1-2,1-1,-1-2,1-2,1-2,14 0,12-5,-40 0</inkml:trace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4:07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2251 1138,'-2'-2,"0"1,0 0,0-1,0 1,0 0,0 0,0 0,0 1,0-1,0 0,0 1,0 0,0-1,-1 1,1 0,0 0,0 0,-1 0,1 1,0-1,0 1,0-1,0 1,0 0,0-1,0 1,0 0,0 1,0-1,0 0,0 0,1 1,-1-1,0 1,1 0,-2 1,1-2,-1 1,1 0,-1 0,1 0,0 0,0 0,0 0,0 0,0 1,1-1,-1 1,1-1,-1 1,1 0,0 0,0-1,0 1,0 0,1 0,-1 0,1 0,0 0,0 0,0 0,0 0,0 0,1 0,-1 0,1 0,0-1,0 1,0 0,0 0,0 0,1-1,-1 1,1-1,0 1,0-1,-1 0,2 0,-1 0,0 0,0 0,1 0,-1 0,1-1,-1 1,1-1,0 0,2 1,-1-1,0 0,0 0,0 0,0 1,0 0,0 0,-1 0,1 0,0 0,-1 1,0-1,1 1,-1 0,0 0,-1 0,1 1,0-1,-1 1,0-1,0 1,0 0,0 0,0 0,-1 0,0 0,0 0,0 0,0 0,-1 0,0 1,1-1,-2 0,1 0,0 1,-1-1,0 0,0 0,0 0,0 0,-1 0,1 0,-1 0,0 0,0-1,1 0,-1 1,0-1,0 0,-1 0,1 0,0 0,-1-1,0 1,0-1,0 1,0-1,0 0,0 0,-1-1,1 1,0-1,-1 1,0-1,1 0,-1 0,0-1,1 1,-1-1,0 0,0 0,1 0,-1 0,0-1,1 1,-1-1,0 0,1 0,-1-1,1 1,-1-1,1 1,0-1,0 0,-1 0,1-1,1 1,-1-1,0 1,1-1,-1 0,-1-3,0-11</inkml:trace>
  <inkml:trace contextRef="#ctx0" brushRef="#br0" timeOffset="469.953">2637 1258,'-2'-1,"0"0,0 0,-1 0,1 0,0 1,-1-1,1 1,-1-1,1 1,-1 0,1 0,-1 0,1 0,0 0,-1 1,1-1,-1 1,1-1,0 1,-1 0,1 0,0 0,0 0,0 1,-1-1,1 0,1 1,-1 0,-1 0,-103 112,104-111,0 0,0 0,0 0,0 0,1 1,-1-1,1 0,0 1,0 0,0-1,0 1,1-1,0 1,-1 0,1 0,0-1,1 1,-1 0,1-1,0 1,0 0,0-1,0 1,0-1,1 0,0 1,-1-1,1 0,0 0,1 0,-1 0,1 0,-1-1,1 1,0-1,0 1,0-1,0 0,2 1,4-1,1-1,-1 1,0-2,1 1,-1-1,1-1,-1 0,1 0,-1 0,0-2,0 1,1-1,-2 0,1-1,0 0,-1 0,0-1,0 0,0-1,0 1,-1-2,0 1,0-1,-1 0,0 0,0-1,-1 1,0-1,13-13,-1-1,-1 0,-1-2,0 1,-2-2,-2 1,0-2,-1 0,-1 0,-2 0,-1-1,-1 0,-1-1,-1 1,-2-1,0 1,-2-1,-1 1,-2-1,-4-16,8 39,-1 0,0 1,0-1,0 0,0 1,-1-1,0 1,0 0,0 0,-1 0,1 0,-1 0,0 0,0 0,0 1,-1 0,1-1,-1 1,0 0,1 1,-2-1,1 1,0 0,0 0,-1 0,1 0,-1 1,1 0,-1 0,0 0,1 1,-1-1,0 1,0 0,1 0,-1 1,0-1,1 1,-1 0,0 1,1-1,-1 1,1 0,0 0,0 0,0 0,-4 3,-5 10,0 0,1 1,1 0,0 0,2 1,-1 1,2-1,1 2,0-1,1 1,1 0,0 0,2 0,0 1,2 0,0-1,1 1,1 0,0-1,2 1,0-1,1 0,2 0,-1 0,2 0,1-1,0 0,6 8,-11-20,1 1,0-1,1 0,-1 0,1-1,0 1,0-1,1 0,0-1,-1 1,2-1,-1 0,0 0,1-1,0 0,-1 0,1-1,0 0,1 0,-1 0,0-1,0 0,1-1,-1 0,1 0,-1 0,1-1,13-5</inkml:trace>
  <inkml:trace contextRef="#ctx0" brushRef="#br0" timeOffset="-1079.919">1404 1258,'-19'66,"43"50,-23-114,0 0,0 1,0-1,0 0,0 0,1 0,-1 0,1 0,0 0,-1 0,1-1,0 1,0-1,0 1,0-1,0 0,1 0,-1 0,0 0,1 0,-1 0,0 0,1-1,-1 1,1-1,-1 0,1 0,-1 0,1 0,-1 0,0-1,1 1,-1-1,1 1,-1-1,0 0,1 0,-1 0,0 0,0 0,0-1,0 1,0-1,0 1,0-1,0 0,9-11,-1-1,-1 0,0-1,0 0,-2 0,0-1,-1 0,0 0,-1-1,-1 1,-1-1,0 0,-1 0,-1-15,-8 6,1 30</inkml:trace>
  <inkml:trace contextRef="#ctx0" brushRef="#br0" timeOffset="-809.947">1742 1500,'19'-75,"-17"51,1 1,1-1,1 1,1 0,2 1,0 0,1 0,1 0,1 1,6-8,16 11,-26 25</inkml:trace>
  <inkml:trace contextRef="#ctx0" brushRef="#br0" timeOffset="-6538.912">412 702,'-23'67,"0"98,9-42,-5-1,-6 0,-5-2,-5-1,-8 7,30-99</inkml:trace>
  <inkml:trace contextRef="#ctx0" brushRef="#br0" timeOffset="-6218.766">0 871,'9'-4,"6"-5,21-14,13-7,7-7,1-1,0 2,-2 3,-2-1,-2 1,-1 6,-5 3,-6 2,-6 5,-4 5,-7 9,-7 4</inkml:trace>
  <inkml:trace contextRef="#ctx0" brushRef="#br0" timeOffset="-1449.927">896 581,'33'-97,"-33"96,-1 1,0 0,0-1,0 1,0 0,0 0,0 0,0-1,1 1,-1 0,0 0,0 0,0 1,0-1,0 0,0 0,0 0,0 1,0-1,1 0,-1 1,0-1,0 1,0-1,1 1,-1-1,0 1,0-1,1 1,-1 0,1 0,-1-1,1 1,-1 0,1 0,-1-1,1 1,-1 0,1 0,0 0,0 0,-1 0,1 0,0 0,0-1,0 1,0 0,0 0,0 0,0 0,1 0,-36 179,31-117,2 261,-48 156,49-480,1 1,-1 0,1-1,-1 1,1-1,-1 1,1 0,0 0,-1-1,1 1,0 0,-1 0,1-1,0 1,0 0,0 0,0 0,0-1,0 1,0 0,0 0,0 0,0-1,0 1,0 0,1 0,-1-1,0 1,0 0,1 0,-1-1,1 1,-1 0,1-1,-1 1,1 0,-1-1,1 1,-1-1,1 1,0-1,-1 1,1-1,0 0,0 1,-1-1,1 0,0 1,0-1,-1 0,1 0,0 0,0 0,0 0,-1 0,1 0,0 0,0 0,0 0,-1 0,1 0,0-1,0 1,37-39,65-199,-23 119,-78 119,0 0,0 0,0 0,1 1,-1-1,0 0,0 1,0 0,0-1,0 1,0 0,0 0,0 0,-1 0,1 0,0 1,-1-1,1 1,0-1,-1 1,0-1,1 1,-1 0,0 0,0-1,0 1,0 0,0 0,0 0,-1 0,1 0,-1 0,1 1,-1-1,0 0,0 0,0 0,0 0,0 0,0 0,-1 1,1-1,-1 0,1 0,-1 0,0 0,0 0,0 0,3 14,17 207,-16-203,2-4</inkml:trace>
  <inkml:trace contextRef="#ctx0" brushRef="#br0" timeOffset="2040.203">3315 1138,'-3'-4,"-1"1,1 0,0 0,-1 0,0 0,0 0,0 1,0 0,0 0,0 0,0 0,-1 1,1 0,-1 0,1 0,-1 0,0 0,1 1,-1 0,1 0,-1 1,0-1,1 1,-1 0,1 0,-1 0,1 1,0-1,-1 1,1 0,0 1,0-1,1 1,-1-1,0 1,1 0,-1 1,1-1,0 1,0-1,1 1,-1 0,1 0,-1 0,1 0,1 0,-1 1,1-1,-1 0,1 1,0-1,1 2,-1 147,1-150,1 1,0 0,0 0,1 0,-1-1,1 1,0-1,0 1,0-1,0 0,1 0,-1 0,1 0,0 0,0 0,0-1,0 1,0-1,0 0,1 0,-1 0,1-1,-1 1,1-1,0 0,0 0,0 0,0 0,-1-1,1 1,0-1,0 0,0 0,0-1,0 1,0-1,0 0,7-4,-1 0,-1-1,1 0,-1-1,0 0,0-1,-1 1,0-1,0-1,-1 0,0 0,-1 0,0-1,0 0,-1 0,0 0,-1-1,0 0,-1 0,0 0,-1 0,0 0,-1 0,0-1,-1 1,0-1,0 1,-2-6,18 137,35-35,-50-84,0 1,1-1,0 0,-1 1,1-1,0 0,0 0,0 0,-1 0,1-1,0 1,0 0,0-1,0 1,0-1,0 0,1 0,-1 0,0 0,0 0,0 0,0 0,0-1,0 1,0-1,0 0,0 1,0-1,0 0,-1 0,1 0,0 0,-1-1,1 1,0 0,-1-1,1 1,-1-1,0 1,0-1,1 0,-1 1,0-1,0 0,0-1,84-211,-74 271,23 64,-32-119,-1 0,0 0,1 0,0 0,-1 0,1 0,0 0,0 0,0-1,0 1,0-1,0 1,0-1,1 0,-1 0,1 0,-1 0,1 0,-1-1,1 1,-1-1,1 1,-1-1,1 0,-1 0,1 0,0-1,-1 1,1-1,-1 1,1-1,-1 0,1 0,-1 0,0 0,1 0,-1 0,0-1,0 1,0-1,0 0,0 1,0-1,-1 0,1 0,0-1,6-6,1-1,-2-1,0 0,0 0,-1 0,0-1,-1 1,0-1,-1-1,0 1,-1-1,-1 1,0-1,0-5,11-43,-13 62,1-1,-1 1,0-1,1 1,-1-1,0 1,1-1,-1 1,1-1,-1 0,1 1,-1-1,1 0,-1 1,1-1,-1 0,1 1,-1-1,1 0,-1 0,1 0,0 0,-1 1,1-1,-1 0,1 0,0 0,-1 0,1 0,0 0,-1-1,1 1,-1 0,1 0,-1 0,1-1,0 1,-1 0,1 0,-1-1,1 1,-1-1,1 1,-1 0,1-1,-1 1,0-1,1 1,-1-1,0 1,1-1,-1 1,0-1,0 0,1 1,-1-1,0 1,0-1,18 54,67 316,-85-338,-1 0,-1 0,-2 0,-2 0,0-1,-2 0,-1 0,-2-1,-1 0,-1-1,-1 0,-1-1,-2-1,-1 0,-1-1,0-1,-2-1,-23 19,-19-8,61-35,1 1,-1 0,1 0,-1-1,1 1,-1-1,1 1,0-1,-1 1,1-1,0 0,-1 0,1 0,0 0,0 0,0 0,0 0,0 0,0 0,0 0,0-1,0 1,0 0,1-1,-1 1,0 0,1-1,0 1,-1-1,1 1,0-1,-1 1,1-1,0 1,0-1,0 1,1-1,-1 0,0 1,0 0,1-1,-1 1,1-1,0 1,-1-1,74-208,-59 177,10-23,2 2,2 0,2 2,3 2,20-22,-32 49</inkml:trace>
  <inkml:trace contextRef="#ctx0" brushRef="#br0" timeOffset="4620.069">6750 242,'14'67,"-73"451,8-131,49-365</inkml:trace>
  <inkml:trace contextRef="#ctx0" brushRef="#br0" timeOffset="2940.182">4524 1427,'70'-58,"-22"-10,-2-3,-4-2,-3-1,-3-2,1-13,77-202,-114 290,0-1,0 1,0 0,0 0,0 0,0 0,0 0,0 0,1 0,-1 0,0 0,1-1,-1 1,1 0,-1 1,1-1,0 0,-1 0,1 0,0 0,0 0,-1 1,1-1,0 0,0 1,0-1,0 0,0 1,0-1,0 1,0 0,0-1,0 1,0 0,0 0,1-1,-1 1,0 0,0 0,0 0,0 0,0 1,0-1,0 0,0 0,1 1,-1-1,0 0,0 1,0-1,0 1,0 0,-1-1,1 1,0 0,0-1,0 1,0 0,-1 0,1 0,0 0,-1 0,1 0,-1 0,1 0,-1 0,1 0,-1 0,0 0,0 0,19 84,-6 18,4-1,5-1,4-1,6 5,-30-103,0-1,-1 1,1 0,-1 0,0 0,0 0,0 0,0 0,0 0,0 0,0 0,-1 0,1 1,-1-1,1 0,-1 0,0 1,0-1,0 0,0 1,0-1,-1 0,1 1,-1-1,1 0,-1 0,0 0,0 0,0 0,0 0,0 0,-1 0,1 0,0 0,-1 0,0-1,1 1,-1-1,0 1,0-1,0 0,0 1,0-1,0 0,0 0,0-1,0 1,0 0,-1-1,0 1,-312-77,171 17,143 59,1 0,-1 0,0 0,1 0,-1-1,0 1,1 0,-1-1,1 1,-1 0,0-1,1 1,-1-1,1 1,-1 0,1-1,0 1,-1-1,1 0,-1 1,1-1,0 1,-1-1,1 0,0 1,0-1,0 0,-1 1,1-1,0 0,0 1,0-1,0 0,0 1,0-1,0 0,0 1,1-1,-1 0,0 1,0-1,1 1,-1-1,0 0,0 1,1-1,-1 1,1-1,-1 1,1-1,-1 1,1-1,-1 1,1-1,-1 1,1 0,-1-1,1 1,12-4</inkml:trace>
  <inkml:trace contextRef="#ctx0" brushRef="#br0" timeOffset="3390.107">5346 1186,'24'165,"-23"-161,1 2,-1-1,1 0,-1 1,0-1,-1 0,1 1,-1-1,0 1,-1-1,1 1,-1-1,0 1,0-1,-1 0,1 1,-1-1,-1 0,1 0,-1-1,1 1,-1 0,-1-1,1 1,-1-1,1 0,-1 0,0-1,-1 1,1-1,0 0,-1 0,-1 0,3-5,-1-1,1 0,0 0,0 0,0 0,0 0,0-1,1 1,-1-1,1 0,0 0,0 0,1 0,-1 0,1 0,0 0,0-1,0 1,0 0,1 0,0-1,0 1,0-1,0 1,1 0,0-1,0 1,1-2,2-28,2 1,2 0,0 1,3-1,0 2,2 0,2 0,1 1,1 1,1 1,1 0,2 1,1 2,1 0,1 1,1 1,0 2,24-15,46-3,-93 39,0 0,0 0,0-1,0 1,0 0,0 1,0-1,0 0,0 0,-1 1,1-1,0 1,0 0,0 0,-1-1,1 1,0 0,-1 0,1 1,0-1,-1 0,0 0,1 1,-1-1,0 1,0-1,0 1,0 0,0-1,0 1,0 0,0 0,-1-1,1 1,-1 0,1 0,-1 0,0 0,0 0,0 0,0 0,0 0,0 0,0 0,-1-1,1 1,-1 0,1 0,-1 0,0 0,-6 22,-2-1,-1 0,0 0,-2-1,0-1,-2 0,0-1,-1 0,-1-1,-1-1,-1 0,0-1,-1-1,-1-1,-6 2,-43 12,53-33</inkml:trace>
  <inkml:trace contextRef="#ctx0" brushRef="#br0" timeOffset="3930.059">5734 1210,'15'-2,"0"-1,0 0,0-1,0-1,-1 0,0-1,0 0,-1-1,1-1,-1 0,-1-1,0 0,0-1,-1-1,0 1,-1-2,0 1,0-1,-2-1,1 0,-2 0,0-1,0 0,-1 0,-1 0,-1-1,0 0,2-11,-5 24,0-1,0 0,0 0,0 0,-1 0,1 0,-1 0,0 0,0 0,0 0,0 0,0 0,-1 0,1 0,-1 0,0 0,0 0,0 0,0 0,0 0,-1 1,1-1,-1 0,0 1,0 0,0-1,0 1,0 0,0 0,-1 0,1 0,-1 0,1 1,-1-1,0 1,0 0,0 0,1 0,-1 0,0 0,0 0,0 1,0 0,0-1,-1 1,1 0,0 1,0-1,0 0,0 1,0 0,0-1,0 1,1 1,-1-1,0 0,0 1,1-1,-3 2,3-2,0-1,0 1,0 0,0-1,0 1,0 0,1 0,-1 0,0 1,0-1,1 0,-1 1,1-1,-1 1,1-1,0 1,0-1,0 1,-1 0,2 0,-1 0,0 0,0-1,0 1,1 0,-1 0,1 0,0 1,0-1,0 0,0 0,0 0,0 0,0 0,0 0,1 0,-1 0,1 0,0 0,-1 0,1 0,0 0,0-1,0 1,0 0,1-1,-1 1,0 0,1-1,-1 0,1 1,0-1,-1 0,1 0,0 0,0 0,0 0,-1 0,1 0,0-1,0 1,0-1,0 1,0-1,1 0,0 0,210-40,-210 43,0 0,-1 0,1 0,-1 1,0-1,0 1,0-1,-1 1,1 0,-1 0,0 0,0-1,0 1,0 0,-1 0,1 1,-1-1,0 0,-1 0,1 0,-1 0,1 0,-1 0,0 0,-1-1,1 1,-1 0,1 0,-1-1,0 1,-1-1,-1 3,-3 16,4-13,0 0,0 1,0 0,2-1,-1 1,1 0,0 0,1 0,0 0,1 0,0 0,1 0,0-1,0 1,1 0,0-1,5 9,1-11,0-6</inkml:trace>
  <inkml:trace contextRef="#ctx0" brushRef="#br0" timeOffset="4200.051">6411 920,'0'4,"0"10,-5 6,0 4,-4 2,-1 1,-2 4,0 0,3 0,7-5,7-8,4-7</inkml:trace>
  <inkml:trace contextRef="#ctx0" brushRef="#br0" timeOffset="4460.025">6387 460,'-4'-4,"-2"-1</inkml:trace>
  <inkml:trace contextRef="#ctx0" brushRef="#br0" timeOffset="6249.875">7499 484,'2'1,"-1"0,0 0,1 0,-1 1,0-1,0 0,0 1,0-1,0 1,0-1,-1 1,1 0,0-1,-1 1,1 0,-1-1,0 1,1 0,-1 0,0-1,0 1,0 0,0 0,-1-1,1 1,0 0,-1-1,1 1,-1 0,0-1,1 1,-1 0,0-1,0 1,0-1,-77 542,52-395,29-139,1-5</inkml:trace>
  <inkml:trace contextRef="#ctx0" brushRef="#br0" timeOffset="6629.853">8128 412,'-9'-2,"-19"18,1 1,1 1,1 1,0 2,2 0,0 2,2 0,-10 14,30-35,-1 0,1 0,0 0,-1 0,1 0,0 0,0 0,0 0,1 0,-1 1,0-1,1 0,0 0,-1 1,1-1,0 0,0 1,0-1,1 0,-1 1,0-1,1 0,0 0,-1 1,1-1,0 0,0 0,0 0,1 0,-1 0,0 0,1 0,-1-1,1 1,0 0,-1-1,1 1,0-1,0 0,0 1,0-1,0 0,0 0,0 0,1-1,-1 1,0 0,0-1,1 0,-1 1,2-1,125 12,-91-13,-25 0,1 0,-1 0,1 2,-1 0,1 0,-1 1,0 1,0 0,0 1,0 0,10 5,-21-4,1 0,-2 0,1-1,-1 1,1 0,-1 0,-1 0,1 1,-1-1,0 0,0 0,0 0,-1 0,1 0,-1 0,-1 0,1 0,-1 0,0 0,0 0,0-1,-1 1,1-1,-1 0,0 1,0-1,-1-1,1 1,-1 0,0-1,0 0,-4 3,-15 19,-2-1,0-1,-1-2,-2 0,0-2,-1-1,-1-1,-22 9,30-18</inkml:trace>
  <inkml:trace contextRef="#ctx0" brushRef="#br0" timeOffset="6869.9">8080 339,'12'-6,"1"-1,0 2,0 0,0 0,0 1,1 1,0 0,0 1,0 1,-1 0,1 1,0 0,0 1,0 0,0 2,0-1,-1 2,1 0,-1 0,0 1,12 6,-8-5,-9-4,6 3,0 0,0-1,0-1,1 0,-1-1,1-1,0 0,-1-1,1 0,14-3,-14-3</inkml:trace>
  <inkml:trace contextRef="#ctx0" brushRef="#br0" timeOffset="7159.82">8975 0,'0'4,"-4"6,-1 9,-5 5,1 8,0 1,3 5,-2-2,1 3,0-2,3-3,1-3,2-3,0-2,1-1,-4-5,-1-2,0-4</inkml:trace>
  <inkml:trace contextRef="#ctx0" brushRef="#br0" timeOffset="7619.81">8781 266,'266'-192,"-267"193,1 0,0 1,0-1,1 0,-1 0,0 0,0 0,0 0,1 0,-1 0,0 0,1 0,-1 0,1 0,-1 0,1 0,0 0,-1-1,1 1,0 0,0 0,-1-1,1 1,0 0,0-1,0 1,0-1,0 1,0-1,0 1,0-1,0 0,0 0,0 1,0-1,0 0,0 0,1 0,-1 0,0 0,0 0,0 0,0-1,0 1,0 0,0-1,0 1,0 0,0-1,0 1,0-1,0 0,0 1,-1-1,1 0,0 1,0-1,-1 0,1 0,0 0,-7 29,2-13,1-1,0 1,0 1,2-1,0 0,1 0,0 1,1-1,1 0,0 0,3 7,-3-19,0 0,1 0,-1 0,1 0,0-1,0 1,-1-1,2 0,-1 0,0 0,0 0,1-1,-1 1,1-1,-1 0,1 0,-1 0,1 0,0 0,-1-1,1 0,0 0,0 0,-1 0,1-1,0 1,0-1,1 0,52 5,-55-2,0 0,0 0,0 1,-1-1,1 1,-1-1,1 1,-1 0,0-1,0 1,0 0,0 0,0 0,-1 0,1 0,-1 0,0 0,0 0,0 0,0 0,-1 0,1 0,-1 0,0 0,-1 3,1 24,4-14</inkml:trace>
  <inkml:trace contextRef="#ctx0" brushRef="#br0" timeOffset="7919.775">8588 702,'4'0,"10"0,19 0,11 0,8-4,6-1,2-1,3-2,-1-1,2 2,-3 2,-2-2,-4-1,-3 2,-10 2</inkml:trace>
  <inkml:trace contextRef="#ctx0" brushRef="#br0" timeOffset="9289.859">194 2130,'179'-39,"184"14,142 13,-322 14,390 6,1747-98,-356-62,-789 46,609-33,-1440 106,-202 16</inkml:trace>
</inkml:ink>
</file>

<file path=ppt/ink/ink2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5:23.9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932 786,'0'519,"29"-257,-29-251</inkml:trace>
  <inkml:trace contextRef="#ctx0" brushRef="#br0" timeOffset="1415.657">10330 560,'5'6,"-2"2,1-1,-1 0,0 1,0 0,-1 0,0 0,0 0,-1 0,0 0,0 0,-1 0,0 0,-2 6,3 2,-2 436,14-345,-9-92,-1 0,0 1,-2-1,0 1,0-1,-1 1,-1-1,-1 1,-3 13,-4-4,7-21,0 0,1 0,-1 0,1 1,-1-1,2 1,-1-1,0 1,1-1,0 1,0-1,0 1,0 0,1-1,0 1,0-1,5 9</inkml:trace>
  <inkml:trace contextRef="#ctx0" brushRef="#br0" timeOffset="2967.774">339 1180,'598'-27,"-73"-3,1253 31,-1250-18,331-5,-402 2,29 20,-176 2,648-2,-595-27,493 27,-507 27,-91-15,-64 3,1-8,26-10,-19 1,44-26,108-2,42 32,-94 26,-290-28</inkml:trace>
  <inkml:trace contextRef="#ctx0" brushRef="#br0" timeOffset="3267.831">10781 560,'-81'62,"-42"30,-19 10,1-9,9-14,13-12,17-12,17-6,12-7,10-5,5 1,9-2,2-2,10-7</inkml:trace>
  <inkml:trace contextRef="#ctx0" brushRef="#br0" timeOffset="4099.942">1666 532,'-48'43,"-45"43,-20 16,-7 6,4-6,7-11,3-11,4-10,6-8,10-8,5-5,6-5,6-6,6-4,9-4,13-1,9-6,10-7</inkml:trace>
  <inkml:trace contextRef="#ctx0" brushRef="#br0" timeOffset="6387.659">2484 249,'-5'39,"-1"31,0 9,1-5,2-9,5-16,3-12,1-7,-1-4,-2-1,0-1,-2-4</inkml:trace>
  <inkml:trace contextRef="#ctx0" brushRef="#br0" timeOffset="6950.607">2371 362,'39'-39,"2"2,2 2,1 1,1 3,2 1,1 2,1 3,18-5,62-1,-124 30,0 1,0 0,0 0,0 0,0 1,0 0,0 0,0 0,0 0,0 1,-1 0,1 0,-1 0,1 1,-1-1,0 1,0 0,0 1,0-1,0 0,-1 1,1 0,-1 0,1 1,-3 2,1 0,-1 0,0 1,-1-1,1 0,-1 0,-1 0,1 1,-1-1,-1 0,1 0,-1 0,-1 0,1-1,-1 1,0-1,0 1,-1-1,0 0,0 0,-1 0,1-1,-1 0,0 0,-1 0,1 0,-1-1,-3 2,-11 13,-1-1,-1-1,0-1,-2-1,1-1,-2-1,0-1,0-1,-1-1,0-2,-1 0,0-2,0-1,25-4,0 0,0 0,0-1,0 1,0 0,0-1,0 0,0 1,0-1,0 0,0 0,0 0,0 0,0-1,0 1,0 0,0-1,0 0,0 1,0-1,0 0,1 0,-1 0,0 0,0 0,1-1,-1 1,1 0,-1-1,1 1,0-1,-1 1,1-1,0 0,0 0,0 1,0-1,0 0,1 0,-1 0,1 0,-1 0,1 0,0 0,-1 0,1 0,0 0,0 0,1 0,-1 0,1-2,8-15,2 1</inkml:trace>
  <inkml:trace contextRef="#ctx0" brushRef="#br0" timeOffset="7751.702">3020 673,'42'-30,"-1"-1,-2-1,-2-3,-1-1,2-6,-35 40,1 0,-1-1,0 0,-1 0,1 0,0 0,-1 0,0-1,1 1,-1 0,-1-1,1 0,0 0,-1 1,0-1,0 0,0 0,-1 0,1 0,-1 0,0 0,0 0,0 0,0 0,-1 0,0 0,0 0,0 0,0 0,0 0,-1 0,0 1,0-1,0 1,0-1,-1 0,-2 1,1 0,-1 0,1 0,-1 1,0 0,0 0,0 0,0 1,-1 0,1 0,0 0,-1 0,1 1,0 0,-1 0,1 0,0 1,-1 0,1 0,0 0,0 1,0-1,0 1,0 1,-4 1,-110 80,113-79,0-1,-1 1,2 0,-1 1,1-1,-1 1,1 0,1 1,0-1,-1 1,2-1,-1 1,1 1,0-1,1 0,0 1,0-1,0 1,1 0,0-1,1 1,-1 0,1 0,1-1,0 1,0 0,0 0,1-1,0 1,1-1,0 0,2 4,3-3,1-1,0 0,1-1,0 0,0 0,0-1,1-1,-1 1,1-2,0 1,0-2,1 1,-1-2,0 1,1-1,-1-1,1 0,-1-1,1 0,7-3,3 4,6-2,-1-1,0-1,0-1,0-1,-1-2,0-1,0-1,-1-1,-1-1,9-6,-24 13,-1-1,0-1,-1 1,1-1,-1 0,-1-1,1 0,-2 0,1 0,-1-1,0 0,0 0,-1 0,0 0,-1-1,0 1,-1-1,0 0,0-3,9-26,-7 30,-1-1,0 1,-1-1,0 0,0 0,-1 0,0 0,-1 0,0 0,-1 0,-1-9,1 17,1 1,-1-1,0 1,0 0,0 0,0-1,0 1,0 0,0 0,0 0,0 0,0 0,0 0,-1 0,1 1,0-1,-1 0,1 1,-1-1,1 1,-1-1,1 1,-1 0,1 0,-1-1,1 1,-1 0,1 0,-1 1,1-1,-1 0,1 0,-1 1,1-1,-1 1,1-1,0 1,-1 0,1 0,0-1,-1 1,1 0,0 0,0 0,0 0,0 0,0 1,0-1,0 0,0 0,0 1,1-1,-1 1,1-1,-1 0,1 1,-1-1,1 1,0-1,-1 1,1-1,0 1,0-1,0 2,0 1,1-1,-1 0,0 0,1 0,-1 0,1 0,0 0,0 0,0 0,1 0,-1 0,1 0,-1-1,1 1,0-1,0 1,0-1,0 0,1 1,-1-1,0 0,1-1,0 1,-1 0,1-1,0 1,0-1,0 0,2 1,93 19,-94-20,-1-1,0 1,0-1,0 1,-1-1,1 1,0 0,0 0,-1 1,1-1,-1 0,1 1,-1 0,1-1,-1 1,0 0,0 0,0 0,0 1,0-1,-1 0,1 1,-1-1,1 1,-1-1,0 1,0 0,0 0,0-1,-1 1,1 0,-1 0,0 0,1 0,-1 0,-1 0,1-1,0 1,-1 2,-33 108,21-89,-16 61,49-56,-4-22</inkml:trace>
  <inkml:trace contextRef="#ctx0" brushRef="#br0" timeOffset="8000.355">4121 503,'-14'34,"-1"10,3-1</inkml:trace>
  <inkml:trace contextRef="#ctx0" brushRef="#br0" timeOffset="8235.678">4121 136,'0'0</inkml:trace>
  <inkml:trace contextRef="#ctx0" brushRef="#br0" timeOffset="8405.692">4375 419,'0'121,"0"-117,1-1,-1 0,1 0,-1 0,1 0,0 0,0 0,1 0,-1-1,0 1,1 0,0-1,-1 1,1-1,0 1,1-1,-1 0,0 0,1 0,-1 0,1 0,-1-1,1 1,0-1,0 0,0 1,-1-1,1-1,0 1,1 0,-1-1,0 1,0-1,0 0,0 0,3-1,2-2,0 0,0-1,0 0,0 0,-1-1,0 0,0 0,0-1,-1 1,0-2,0 1,0-1,-1 0,0 0,0 0,-1-1,0 1,0-1,-1 0,0-1,0 1,0-6,-1 9,0 1,-1 0,1-1,-1 0,-1 1,1-1,0 1,-1-1,0 0,0 1,-1-1,1 0,-1 1,0-1,0 1,-1-1,1 1,-1 0,0-1,0 1,0 0,-1 0,1 0,-1 1,0-1,0 1,-1-1,1 1,-1 0,1 0,-1 0,0 1,0 0,0-1,0 1,-1 1,1-1,0 1,-1-1,0 1,1 0,-1 1,1-1,-1 1,0 0,1 0,-1 1,0-1,1 1,-1 0,-43 20,29-10</inkml:trace>
  <inkml:trace contextRef="#ctx0" brushRef="#br0" timeOffset="8970.67">4855 362,'-10'4,"-1"0,1 0,0 1,1 0,-1 1,1 0,0 1,1 0,0 0,0 1,0 0,1 0,0 1,0 0,1 0,1 0,-1 1,2 0,-1 0,1 0,-2 9,4-13,1-1,0 0,0 1,0-1,1 1,0-1,0 1,0-1,1 1,0-1,0 1,0-1,0 0,1 1,0-1,0 0,1 0,-1 0,1-1,0 1,0-1,1 1,-1-1,1 0,0 0,0-1,0 1,1-1,-1 0,1 0,0 0,0-1,0 0,0 0,0 0,0 0,1-1,-1 0,6 1,9-5,0 0,-1-1,1-1,-1-1,0 0,0-2,-1 0,0-1,0-1,-1-1,0 0,-1-1,-1-1,1-1,-2 0,0 0,1-5,10-7,-2-1,-1-1,-1-1,-1 0,-2-2,-1 0,12-33,-26 56,0 1,0-1,-1 0,0 0,0 0,-1 0,0 0,-1 0,1 0,-2-1,1 1,-1 0,0 0,-1 0,0 0,0 0,-1 1,0-1,0 0,-1 1,0 0,0 0,0 0,-1 1,0-1,-1 1,1 0,-1 1,0-1,-1 1,1 0,-1 1,0 0,0 0,-1 0,1 1,-1 0,0 0,1 1,-1 0,0 0,0 1,-4 0,2 2,0 0,-1 0,1 1,0 1,0 0,1 0,-1 1,1 0,-1 1,1 0,0 0,1 1,0 0,-1 0,2 1,-1 0,1 1,0-1,1 1,0 1,0-1,1 1,0 0,0 0,1 1,0 0,-2 5,0 1,1-1,1 1,0 0,1 1,1-1,0 1,1-1,1 1,1-1,0 1,1-1,1 0,0 1,2-1,-1-1,6 2,0 0,0-1,2 0,0-1,1-1,0 0,1 0,0-1,1-1,1-1,0 0,0-1,1-1,1 0,-1-1,1-1,11 2,141 16,-135-25</inkml:trace>
  <inkml:trace contextRef="#ctx0" brushRef="#br0" timeOffset="9706.242">6577 136,'-34'56,"3"1,3 1,2 1,-10 38,33-91,1 1,0-1,1 1,0 0,0-1,0 1,1 0,0 0,0 0,0-1,1 1,0 0,1 0,-1-1,1 1,0-1,1 1,0-1,0 0,0 0,1 0,0-1,0 1,0-1,1 0,-1 0,1 0,1-1,-1 0,0 0,1 0,5 2,-4-1,0 0,1-1,-1 0,1 0,0-1,0 0,1 0,-1-1,1 0,-1-1,1 1,-1-2,1 1,0-1,-1-1,1 1,0-1,-1-1,1 0,-1 0,0-1,1 0,2-1,2-8</inkml:trace>
  <inkml:trace contextRef="#ctx0" brushRef="#br0" timeOffset="10152.6">6124 136,'51'-23,"0"3,1 1,0 3,2 3,0 1,29-1,-71 14,0 0,0 0,0 1,-1 0,1 1,-1 0,0 1,0 1,0-1,0 2,-1 0,0 0,0 0,-1 1,1 1,-1 0,-1 0,0 1,0 0,-1 0,0 0,2 5,-3-7,1-1,-1 0,1 0,0 0,1-1,-1-1,1 1,0-1,0 0,0-1,1 0,-1 0,1-1,-1 0,1 0,0-1,0-1,0 1,0-1,0-1,0 1,0-2,-1 1,1-1,0 0,-1-1,1 0,-1-1,0 1,0-2,4-2,95-72,-89 65</inkml:trace>
  <inkml:trace contextRef="#ctx0" brushRef="#br0" timeOffset="10818.054">7282 362,'-214'282,"354"-427,-13 19,-127 127,1-1,-1 1,0 0,0-1,0 1,1-1,-1 0,0 1,0-1,1 1,-1-1,0 1,1-1,-1 0,1 1,-1-1,0 0,1 1,-1-1,1 0,-1 1,1-1,-1 0,1 0,-1 0,1 0,-1 1,1-1,-1 0,1 0,-1 0,1 0,0 0,-1 0,1 0,-1-1,1 1,-1 0,1 0,-1 0,1 0,-1-1,1 1,-1 0,1 0,-1-1,0 1,1 0,-1-1,1 1,-1-1,0 1,1 0,-1-1,0 1,1-1,-4 7,1 0,0 1,0-1,0 1,1 0,0-1,1 1,-1 0,1-1,1 1,-1 0,1 0,0-1,1 1,-1-1,1 1,1-1,-1 0,1 0,0 0,1 0,-1 0,1-1,0 1,0-1,1 0,0 0,0-1,0 1,0-1,6 3,-5-4,0-1,1 0,0 0,-1 0,1-1,0 0,0-1,0 1,0-1,0 0,-1-1,1 0,0 0,0 0,0-1,-1 0,1 0,-1-1,0 0,1 0,-1 0,0-1,-1 0,1 0,-1 0,0-1,0 0,0 0,-1 0,1 0,-1-1,2-5,1 3,-1 0,0-1,0 0,-1 0,-1 0,1-1,-2 1,1-1,-1 0,0 0,-1-1,-1 1,1 0,-2-1,6-44,0 30</inkml:trace>
  <inkml:trace contextRef="#ctx0" brushRef="#br1" timeOffset="53715.753">593 2281,'50'68,"-49"-68,-1 0,0-1,0 1,0 0,0 0,0-1,0 1,0 0,0-1,1 1,-1 0,0 0,0-1,0 1,0 0,1 0,-1 0,0-1,0 1,1 0,-1 0,0 0,0 0,1-1,-1 1,0 0,1 0,-1 0,0 0,1 0,-1 0,0 0,0 0,1 0,-1 0,0 0,1 0,-1 0,-17-34,16 33,0-1,0 0,1 0,-1 0,0 0,0 0,1-1,-1 1,1 0,0 0,0 0,0 0,0 0,0-1,0 1,0 0,1 0,-1 0,1 0,0 0,-1 0,1 0,0 0,0 0,0 0,1 0,-1 1,0-1,1 0,-1 1,1-1,-1 1,1-1,0 1,0 0,-1 0,1 0,1-1,0 1,-1-1,0 1,1-1,-1 0,0 1,0-1,-1 0,1 0,0-1,-1 1,1 0,-1 0,1-1,-1 1,0-1,0 1,0-1,-1 0,1 1,0-1,-1 0,0 1,0-1,0 0,0 0,-2-3,0 1,-1-1,0 1,0-1,0 1,-1 0,1 1,-1-1,0 0,-1 1,1 0,-1 0,0 1,0-1,0 1,0 0,0 0,-1 0,0 1,1 0,-1 0,-1 1,-13-4</inkml:trace>
  <inkml:trace contextRef="#ctx0" brushRef="#br1" timeOffset="54118.748">282 1858,'155'23,"-124"-17,0 1,-1 2,0 1,-1 1,25 13,-52-21,0-1,0 0,1 0,-1 0,1-1,0 1,-1-1,1 1,0-1,0 0,0 0,0 0,0-1,0 1,0-1,0 1,0-1,0 0,1 0,-1-1,0 1,0 0,0-1,0 0,0 0,0 0,0 0,-1 0,1-1,0 1,0-1,-1 0,1 0,-1 0,0 0,1 0,-1 0,0 0,0-1,-1 1,1-1,0 0,-1 1,0-1,1 0,-1 0,0-3,-24-80,12 70</inkml:trace>
  <inkml:trace contextRef="#ctx0" brushRef="#br1" timeOffset="54387.772">481 2055,'4'-38,"3"-23,-1-5,-2 3,0 8,-2 9,-1 7,0 10</inkml:trace>
  <inkml:trace contextRef="#ctx0" brushRef="#br1" timeOffset="54682.841">1 1660,'95'-57,"2"4,54-19,-139 65,1 0,1 1,-1 1,1 0,0 1,0 0,0 1,1 1,-1 0,1 1,-1 0,1 1,0 1,-1 1,1 0,-1 0,0 2,0 0,6 2,1 9,-1 1,-1 1,0 0,-2 2,0 0,-1 0,0 2,-2 0,-1 1,0 0,8 23,-4-11,-4-5</inkml:trace>
</inkml:ink>
</file>

<file path=ppt/ink/ink2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6:16.2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0 839,'41'35,"2"-3,1-1,2-2,0-2,2-2,1-3,41 14,-77-32,-1 0,0 0,1-2,0 1,-1-1,1-1,0 0,0-1,0-1,0 0,0 0,0-1,-1-1,1 0,-1-1,1 0,-1-1,-1-1,1 1,-1-2,0 0,0 0,-1-1,9-8,70-90,-82 89</inkml:trace>
  <inkml:trace contextRef="#ctx0" brushRef="#br0" timeOffset="816.659">762 811,'-15'-34,"-2"1,0 1,-3 1,0 0,-2 2,-4-3,22 27,0-1,0 1,-1 1,1-1,-1 1,0 0,-1 0,1 0,-1 1,1 0,-1 0,0 0,0 1,0 0,0 0,-1 0,1 1,-1 0,1 0,-1 1,1 0,-1 0,-6 1,12-1,0 1,-1-1,1 1,-1 0,1-1,0 1,0 0,-1 0,1 0,0 0,0 0,0 0,0 0,0 0,0 1,1-1,-1 0,0 0,0 1,1-1,-1 1,1-1,-1 0,1 1,0-1,0 1,0-1,-1 1,1-1,0 1,1-1,-1 1,0-1,0 1,1-1,-1 1,1-1,-1 0,1 1,0-1,-1 0,1 1,0-1,1 1,46 52,-42-50,0 1,1-1,0 0,0-1,0 0,1 0,-1 0,1-1,-1 0,1-1,0 0,0 0,0 0,-1-1,1 0,0-1,0 0,0 0,-1 0,1-1,0 0,-1-1,0 0,1 0,3-3,-8 3,-1 0,1-1,-1 1,0-1,0 1,0-1,0 0,0 0,-1 0,0 0,0 0,0 0,0 0,-1 0,1-1,-1 1,0 0,-1 0,1 0,-1-1,1 1,-1 0,0 0,-1 0,1 0,-2-1,-58-95,-77-39,165 155,-25-13,0-1,0 0,1 0,-1 0,0-1,1 1,-1 0,1-1,-1 0,1 1,0-1,0 0,0 0,-1-1,1 1,0-1,0 1,0-1,0 0,0 0,0 0,0 0,0-1,0 1,0-1,0 0,0 0,-1 0,1 0,0 0,0-1,-1 1,1-1,-1 0,0 1,1-1,-1 0,0-1,0 1,0 0,-1 0,1-1,0 1,0-4,0 1,0-1,-1 1,0-1,-1 0,1 1,-1-1,0 0,0 1,-1-1,0 0,0 1,0-1,0 0,-1 1,0 0,0-1,-1 1,0 0,0 0,0 0,-3-3,-87-93,79 87,8 7,-1 1,0 0,0 1,0 0,0 0,-1 0,1 1,-1 0,-1 0,1 1,0 0,-1 1,1-1,-1 2,0-1,-7 1,14 1,1 0,0 1,0-1,0 1,-1-1,1 1,0-1,0 1,0 0,0-1,0 1,0 0,0 0,0 0,1 0,-1 0,0 0,0 0,1 0,-1 0,1 0,-1 0,1 1,-1-1,1 0,0 0,-1 0,1 1,0-1,0 0,0 1,0-1,0 0,0 0,0 1,1-1,-1 0,0 0,1 0,-1 1,1-1,-1 0,27 50,-21-44,1-1,0 0,1 0,-1 0,1-1,0 0,1-1,-1 0,1 0,0-1,-1 0,2 0,-1-1,4 0,13 2</inkml:trace>
</inkml:ink>
</file>

<file path=ppt/ink/ink2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6:15.0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63 675,'-8'12,"0"-1,1 1,1 1,0-1,1 1,0 0,1 0,0 1,1-1,0 1,2 0,-1-1,2 1,0 0,0 0,1 0,1 0,0-1,1 1,1-1,0 1,2 3,-3-11,0-1,0-1,0 1,1 0,-1-1,1 1,0-1,0 0,1-1,-1 1,1-1,0 0,-1 0,2 0,-1-1,0 1,0-1,1 0,-1-1,1 0,0 1,-1-2,1 1,0-1,-1 0,1 0,0 0,0-1,-1 0,1 0,-1 0,5-3,1-5,0 0,-1-1,0 0,-1-1,0 0,-1-1,0 0,-1 0,0 0,1-7,-2 7,0 0,0 0,2 0,-1 1,1 0,1 1,0 0,0 0,1 1,1 0,1-1,-9 8,1-1,-1 1,1 0,0 0,0 0,0 0,0 1,0 0,0 0,0 0,0 0,1 0,-1 1,0 0,0 0,1 0,-1 0,0 1,0 0,1 0,-1 0,0 0,0 0,0 1,0 0,0 0,-1 0,1 0,-1 1,1-1,-1 1,0 0,2 2,4 7,1 1,-2 0,0 0,0 1,-1 0,-1 0,0 1,-1 0,2 12,0 30,-6-32</inkml:trace>
  <inkml:trace contextRef="#ctx0" brushRef="#br0" timeOffset="288.287">486 533,'24'10,"13"3,0-6,-6-3</inkml:trace>
  <inkml:trace contextRef="#ctx0" brushRef="#br0" timeOffset="532.548">92 420,'0'0</inkml:trace>
  <inkml:trace contextRef="#ctx0" brushRef="#br0" timeOffset="868.318">713 420,'-193'-148,"159"115,33 33,1-1,-1 1,1-1,0 1,-1-1,1 0,0 1,0-1,-1 1,1-1,0 0,0 1,0-1,0 0,0 1,0-1,0 1,0-1,0 0,0 1,0-1,0 0,0 1,1-1,-1 0,0 1,0-1,1 1,-1-1,0 1,1-1,-1 1,1-1,-1 1,1-1,-1 1,1-1,-1 1,1 0,-1-1,1 1,-1 0,1-1,0 1,-1 0,1 0,-1 0,1-1,0 1,-1 0,1 0,0 0,-1 0,1 0,0 0,-1 0,1 1,0-1,-1 0,1 0,0 1,97-25,-95 23,0-1,0 1,-1-1,1 0,-1 1,1-1,-1 0,0-1,0 1,0 0,0 0,0-1,0 1,-1-1,1 0,-1 0,1 1,-1-1,0 0,-1 0,1 0,0 0,-1 0,1 0,-1 0,0 0,0 0,0 0,-1 0,1-1,-1 1,0 0,-2-4,0 0,-1 0,0 0,0 1,-1-1,0 1,0 1,0-1,-1 1,0-1,0 1,0 1,0 0,-1-1,0 2,0-1,0 1,-3-1,-10-3</inkml:trace>
</inkml:ink>
</file>

<file path=ppt/ink/ink2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6:30.11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650 368,'0'0,"-1"1,1-1,0 1,0-1,-1 1,1-1,0 0,-1 1,1-1,0 1,-1-1,1 0,-1 1,1-1,0 0,-1 1,1-1,-1 0,1 0,-1 0,1 1,-1-1,1 0,-1 0,1 0,-1 0,0 0,1 0,-1 0,1 0,-1 0,1 0,-1 0,1 0,-1-1,1 1,-1 0,1 0,-1 0,1-1,-1 1,1 0,0-1,-1 1,1 0,37 248,3 37,-12-36,-28 9,0-256,0 0,0 0,0 0,0 0,1 0,-1 0,1-1,-1 1,1 0,0 0,0 0,-1-1,1 1,1 0,-1-1,0 1,0-1,1 1,-1-1,0 0,1 1,-1-1,1 0,0 0,-1 0,1 0,0 0,0-1,0 1,0 0,-1-1,1 1,0-1,0 0,0 0,0 0,0 0,0 0,0 0,0 0,0-1,20-2</inkml:trace>
  <inkml:trace contextRef="#ctx0" brushRef="#br0" timeOffset="1114.599">8918 1,'-12'84,"3"0,4 1,3 8,30 251,-16-28,6 36,-18-329</inkml:trace>
  <inkml:trace contextRef="#ctx0" brushRef="#br0" timeOffset="2163.976">0 1215,'59'-27,"1"2,1 3,1 3,1 3,1 2,0 3,0 3,1 3,0 3,-1 2,1 3,0 3,764 74,-64-48,502-50,-141-5,191-11,-166 12,-436-13,-492 22,483-13,-645 25,134 14,-152-6,0-1,1-2,0-2,24-3,-56 1</inkml:trace>
  <inkml:trace contextRef="#ctx0" brushRef="#br0" timeOffset="2429.397">9455 706,'-48'38,"-54"42,-25 17,-4 1,5-1,15-8,12-4,12-8,8-7,7-10,6-6,10-3,4-5,7-1,1-3,3-4,5-3,7-9</inkml:trace>
  <inkml:trace contextRef="#ctx0" brushRef="#br0" timeOffset="3211.892">1299 735,'-217'176,"-465"351,422-338,257-187,0-1,0 1,0 0,1 0,-1 0,0 0,1 0,-1 0,1 1,0-1,0 1,0 0,0-1,0 1,1 0,-1 0,1 0,0 1,0-1,0 0,0 0,0 1,1-1,0 0,-1 1,1-1,0 0,1 1,-1 0,11 6</inkml:trace>
  <inkml:trace contextRef="#ctx0" brushRef="#br0" timeOffset="3998.056">4601 1525,'-60'67,"3"2,3 2,-13 29,24-37,-10 40,51-98,1-1,0 0,0 0,1 0,-1 0,1 1,0-1,0 0,0 0,1 0,-1 1,1-1,0 0,1 0,-1 0,1 0,-1 0,1 0,0-1,0 1,1-1,-1 1,1-1,0 0,2 3,2-1,0 0,0 0,0-1,1 1,0-2,0 1,0-1,0 0,0-1,0 0,1 0,-1-1,1 0,-1-1,1 1,0-2,-1 1,7-2,154-42,-159 41,13-7,-4 0</inkml:trace>
  <inkml:trace contextRef="#ctx0" brushRef="#br0" timeOffset="4498.932">4234 1638,'1'-15,"0"-1,2 1,-1-1,2 1,0 0,1 0,1 1,0 0,1 0,0 0,1 1,1 0,0 0,1 1,0 0,1 1,0 0,0 0,2 2,-1-1,8-3,-16 9,-1 1,1-1,0 1,0 0,0 0,1 1,-1-1,0 1,1 0,0 0,0 1,-1-1,1 1,0 0,0 0,0 1,0-1,0 1,0 0,0 1,0-1,0 1,0 0,0 0,0 0,0 1,-1 0,1 0,-1 0,1 0,-1 1,0 0,3 2,43 42,-40-36,1 1,0-2,1 0,0 0,1-1,0 0,0-2,0 1,1-1,1-1,6 2,5-4,0 0,0-2,0-1,0-1,0-1,-1-2,1 0,0-2,-1 0,0-2,6-3,35-17,-54 23</inkml:trace>
  <inkml:trace contextRef="#ctx0" brushRef="#br0" timeOffset="5083.519">5307 2005,'-24'24,"-6"4,1 2,2 1,1 1,-10 17,36-49,1 1,-1-1,0 1,0-1,1 1,-1-1,0 0,1 1,-1-1,0 1,1-1,-1 0,1 1,-1-1,0 0,1 1,-1-1,1 0,-1 0,1 0,-1 1,1-1,-1 0,1 0,-1 0,1 0,0 0,-1 0,1 0,-1 0,1 0,-1 0,1 0,-1 0,1-1,-1 1,1 0,-1 0,1 0,-1-1,1 1,-1 0,0-1,1 1,-1 0,1-1,-1 1,0 0,1-1,-1 1,0-1,1 1,-1-1,0 1,0-1,0 1,1-1,-1 1,0-1,0 1,0-1,0 1,0-1,0 1,0-1,222-195,-214 188,-7 6,0 1,0-1,0 1,0-1,0 1,0 0,0-1,0 1,0 0,1 0,-1 0,0 0,1 0,-1 0,1 0,0 0,-1 0,1 1,-1-1,1 1,0-1,0 1,-1 0,1 0,0 0,0 0,-1 0,1 0,0 0,-1 0,1 1,0-1,0 0,-1 1,1 0,-1-1,1 1,-1 0,1 0,-1 0,1 0,-1 0,0 0,1 0,-1 1,0 0,33 52,-32-48,0 0,0 0,1 0,-1 0,1-1,1 1,-1-1,1 0,0 0,0 0,0 0,1-1,-1 1,1-1,0-1,1 1,-1-1,1 1,-1-1,1-1,0 1,0-1,0 0,0-1,0 0,1 1,-1-2,0 1,1-1,5 0,-4-4,0 0,0 0,-1-1,1 0,-1-1,-1 1,1-1,-1 0,0-1,0 0,-1 0,0 0,0 0,0-1,-1 0,0 0,-1 0,0 0,0-1,-1 1,0-1,0 1,-1-1,0 0,-1 0,0 0,0 0,-1 1,0-1,-1 0,2-6,1 1,0-1,0 0,2 1,0 0,0-1,1 1,4-7,2 3</inkml:trace>
</inkml:ink>
</file>

<file path=ppt/ink/ink2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6:48.8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2205,'33'33,"21"17,7 4,-4-7,-1-12,-5-11,-7-10,-6-8,-4-4,-9-8,-3-7,-1-2,1-3,2-3,-4-3,0-2,-3-2,-5 4</inkml:trace>
  <inkml:trace contextRef="#ctx0" brushRef="#br0" timeOffset="718.814">480 2205,'2'-26,"-2"1,0 0,-1-1,-2 1,0 0,-2 0,0 0,-2 1,-2-2,2 8,-1 0,-1 0,0 1,-2 1,0-1,-1 2,0-1,-1 2,-1 0,0 0,-5-1,19 13,-1 1,0-1,1 1,-1 0,0-1,0 1,0 0,0 0,0 0,-1 0,1 0,0 0,0 0,-1 0,1 0,-1 0,1 1,0-1,-1 1,1-1,-1 1,0-1,1 1,-1 0,1 0,-1 0,1 0,-1 0,0 0,1 0,-1 1,1-1,-1 0,1 1,-1-1,1 1,-1 0,1-1,0 1,-1 0,1 0,0 0,0 0,-1 0,1 0,0 0,0 1,0-1,0 0,0 1,1-1,-1 0,0 1,1-1,-1 1,1-1,-1 1,1-1,0 1,0-1,-1 1,1 0,0-1,0 1,1-1,-1 2,4 9,0 0,0 0,2 0,-1-1,2 0,-1 0,1 0,1-1,0 0,0-1,1 0,0 0,1-1,0 0,0 0,1-1,5 2,-13-7,-1-1,0 1,1-1,-1 0,1 0,-1 0,1-1,0 1,-1 0,1-1,0 0,-1 0,1 0,0 0,0 0,-1 0,1-1,0 1,-1-1,1 0,-1 0,1 0,-1 0,1 0,-1 0,0-1,1 1,-1-1,0 1,0-1,0 0,0 0,-1 0,1 0,0 0,0-2,2-2,-1 0,1 0,-1-1,0 0,-1 1,1-1,-1 0,-1 0,0 0,0-1,0 1,0 0,-2-4,0-7,-2 1,0 0,-1 1,-1-1,-1 1,0 0,-1 0,-1 0,0 1,-1 1,0-1,-1 1,-9-8,16 17,-1 1,0 0,1 1,-1-1,0 0,-1 1,1 0,-1 0,1 1,-1-1,0 1,0 0,0 0,0 0,0 1,-1 0,-2-1,7 3,0 0,0 0,0-1,0 1,0 0,0 0,1 0,-1 0,0 0,1 0,-1 0,0 0,1 0,-1 0,1 0,0 0,-1 0,1 0,0 1,0-1,-1 0,1 0,0 0,0 1,1-1,-1 0,0 0,0 0,0 1,1-1,-1 0,1 0,-1 0,1 0,-1 0,1 0,0 0,-1 0,1 0,0 0,0 0,0 0,-1-1,1 1,0 0,0-1,0 1,0 0,1-1,-1 1,0-1,0 0,0 1,0-1,83 44,-82-44,0 1,0-1,1 0,-1 0,0 1,1-2,-1 1,0 0,1 0,-1-1,0 1,0-1,1 0,-1 1,0-1,0 0,0 0,0-1,0 1,0 0,0-1,-1 1,1-1,0 0,-1 1,1-1,-1 0,0 0,1 0,-1 0,0 0,0 0,-1 0,1 0,0-1,-1 1,1 0,0-2,1-10,0 1,-1 0,0 0,-1-1,-1 1,0 0,0 0,-2-1,1 1,-2 0,0 1,0-1,-1 1,-1 0,-3-7,-118-163,80 135,46 46,0 0,0 0,0 0,0 0,-1 0,1 0,0 0,-1 0,1 1,-1-1,1 0,-1 1,1-1,-1 1,1 0,-1-1,1 1,-1 0,1 0,-1 0,0 0,1 0,-1 0,1 1,-1-1,1 0,-1 1,1 0,-1-1,1 1,-1 0,1-1,0 1,-1 0,1 0,0 0,0 0,-1 1,1 3,1 0,-1-1,1 1,0 0,0 0,0 0,0 0,1 0,0 0,0 0,1-1,-1 1,1 0,0-1,0 1,0-1,1 0,0 1,0-1,0 0,66 65,-45-55</inkml:trace>
  <inkml:trace contextRef="#ctx0" brushRef="#br0" timeOffset="1235.931">452 963,'5'17,"0"-1,2 0,0 0,0-1,2 0,0 0,0-1,5 5,-14-20,0 0,0 0,-1 0,1 0,0 1,0-1,1 0,-1 0,0 0,0 0,0 0,1 0,-1 1,0-1,1 0,-1 0,1 0,-1 1,1-1,-1 0,1 1,-1-1,1 0,0 1,-1-1,1 1,0-1,-1 1,1-1,0 1,0-1,0 1,0 0,-1 0,1-1,0 1,0 0,0 0,0 0,0 0,0 0,-1 0,1 0,0 0,0 0,0 0,0 1,0-1,-1 0,1 1,0-1,0 0,0 1,-1-1,1 1,0-1,0 1,-1 0,1-1,-1 1,1 0,-1-1,1 1,-1 0,1 0,-4-14,-1 0,0 1,-1-1,0 1,-1 0,0 0,-1 0,0 1,-4-4,-12-19,23 33,0 0,-1 0,1 0,0 0,-1 0,1 0,0 0,0 0,0 0,0 0,0 0,0-1,1 1,-1 0,0 0,0 0,1 0,-1 0,1 0,-1 0,1 0,-1 0,1 1,0-1,-1 0,1 0,0 0,0 1,-1-1,1 0,0 1,0-1,0 0,0 1,0-1,0 1,0 0,0-1,0 1,0 0,0 0,0-1,0 1,0 0,1 0,-1 0,0 0,0 1,0-1,1 0,29-13,-29 11,-1 0,1-1,-1 1,1-1,-1 1,0-1,0 0,0 1,0-1,-1 0,1 0,-1 0,1 1,-1-1,0 0,0 0,0 0,-1 0,1 0,-1 1,1-1,-1 0,0 0,0 1,0-1,-1 0,1 1,0 0,-1-1,-1-1,-60-65,42 56</inkml:trace>
  <inkml:trace contextRef="#ctx0" brushRef="#br0" timeOffset="1619.19">226 568,'17'2,"0"0,-1 1,1 0,0 1,-1 1,0 1,0 0,-1 2,93 26,-104-32,-1-2,1 1,0 0,0-1,-1 1,1-1,0 0,0 0,0-1,-1 1,1-1,0 0,-1 0,1 0,0 0,-1-1,1 1,-1-1,0 0,1 0,-1 0,0-1,0 1,-1-1,1 0,0 1,-1-1,0 0,0-1,1 1,-2 0,1 0,0-1,-1 1,0-1,1 0,-1 1,-1-1,1 0,1-3,0 0,-1 0,0 0,0 0,-1 0,0-1,0 1,-1 0,1 0,-2 0,1 0,-1 0,0 0,0 0,-1 1,0-1,0 1,-1-1,1 1,-1 0,-1 1,1-1,-4-2,-8 0</inkml:trace>
  <inkml:trace contextRef="#ctx0" brushRef="#br0" timeOffset="1864.129">282 709,'5'-38,"2"-28,-1-6,-1 3,-2 9,0 10,-2 9,-1 11</inkml:trace>
  <inkml:trace contextRef="#ctx0" brushRef="#br0" timeOffset="2085.217">1 229,'42'-33,"2"2,1 2,2 1,0 3,2 2,1 2,22-5,-62 23,0 0,0 1,1 0,-1 1,1 0,-1 1,1 0,-1 0,1 1,-1 1,0 0,1 0,-1 1,0 0,-1 1,1 0,0 0,-1 1,0 0,0 1,-1 0,1 1,-1-1,-1 1,1 1,0 2,16 18,-1 2,-2 1,-1 1,-1 0,-2 2,10 26,-14-32,-2-6</inkml:trace>
</inkml:ink>
</file>

<file path=ppt/ink/ink2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6:47.69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73 1124,'-2'-1,"-1"1,1-1,0 1,0-1,-1 1,1 0,0 0,-1 0,1 0,0 0,-1 0,1 1,0-1,0 1,-1-1,1 1,0 0,0 0,0 0,0 0,0 1,0-1,0 0,1 1,-1-1,0 1,1 0,-1 0,1-1,0 1,-1 0,1 0,0 0,0 0,0 1,0-1,1 0,-1 0,1 0,-1 1,1-1,0 0,0 1,0-1,0 0,0 1,0-1,1 0,-1 0,1 1,0-1,-1 0,1 0,0 0,0 0,0 0,1 1,7 21,0-1,2 1,1-2,0 1,2-2,0 0,2 0,0-2,1 0,1-1,9 7,-17-16,0-1,0 0,1-1,1 0,-1 0,1-1,0-1,0 0,1 0,5 0,-12-3,-1-1,0 0,0-1,0 1,1-1,-1 0,0 0,0-1,1 0,-1 0,0 0,0 0,0-1,0 0,0 0,0 0,-1 0,1-1,-1 0,1 0,-1 0,0-1,0 1,-1-1,1 0,-1 0,1-1,5-11,-1 0,-1 0,0-1,-2 0,1 0,-2-1,0 1,-2-1,1 0,-2 0,-1 0,0 0,-1 0,-1 0,-1-5,-9-34,6 32</inkml:trace>
  <inkml:trace contextRef="#ctx0" brushRef="#br0" timeOffset="345.952">186 785,'13'20,"2"-1,0-1,1 0,1-2,1 1,0-2,1 0,0-2,1 0,1-1,14 6,-31-16,-1-1,1 0,-1 0,1-1,0 1,-1-1,1 0,0 0,0 0,-1 0,1-1,0 1,-1-1,1 0,-1 0,1 0,-1-1,1 1,-1-1,0 0,0 0,0 0,0 0,0 0,0-1,0 1,-1-1,1 0,-1 0,0 0,0 0,0 0,0 0,-1-1,1 1,-1-1,0 1,0-1,0 1,0-1,-1 0,1 1,-1-1,0 0,-1-3,3-15,-1-1,-1 1,-1-1,-2 1,0-1,-1 1,-1 0,-1 1,-1-1,-1 1,0 0,-2 1,-1 0,0 1,-1 0,-1 0,-1 2,-11-12,21 26,1-1,-1 1,1-1,-1 1,0 0,0 1,0-1,0 1,-1 0,1 0,-1 0,0 0,1 1,-1 0,0 0,0 0,1 1,-1-1,0 1,0 0,0 0,0 1,0 0,1 0,-1 0,0 0,0 1,1 0,-1-1,1 2,0-1,0 1,-1-1,2 1,-1 0,0 0,0 1,1-1,0 1,0 0,0 0,0 0,1 0,-1 0,1 1,0-1,0 1,0 2,-6 21,3-3</inkml:trace>
  <inkml:trace contextRef="#ctx0" brushRef="#br0" timeOffset="761.97">129 136,'68'62,"-66"-60,0-1,1 0,-1 0,0 0,1-1,0 1,-1 0,1-1,-1 0,1 1,0-1,-1 0,1 0,-1-1,1 1,0 0,-1-1,1 0,-1 0,1 1,-1-1,1-1,-1 1,0 0,0-1,1 1,-1-1,0 1,0-1,-1 0,1 0,0 0,0-1,41-63,-39 58,0 0,0 0,0 1,1 0,0 0,0 0,0 0,1 1,0 0,1 0,-1 1,1-1,0 1,1 1,-1 0,1 0,0 0,3-1,-7 5,-1-1,0 1,0 0,1 0,-1 0,0 1,0-1,0 1,0 0,1 0,-1 0,0 0,0 0,-1 1,1-1,0 1,0 0,-1 0,1 0,-1 0,1 0,-1 0,0 1,0-1,0 1,0 0,-1-1,1 1,-1 0,1 0,-1 0,0 1,29 104,-28-92,0 0,-1 1,0-1,-1 0,-1 0,-1 0,-3 11,-1-8</inkml:trace>
</inkml:ink>
</file>

<file path=ppt/ink/ink2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7:10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1,'-1'28,"0"0,-2-1,-1 1,-1-1,-1 0,-2 0,0 0,-7 10,-76 160,84-185,1-5,1 1,0-1,0 1,1 0,0 1,1-1,-1 1,2 0,-1 0,1 0,1 0,0 0,0 0,0 0,1 0,1 7,2-12,1 0,-1-1,1 1,0-1,0 0,0 0,0-1,0 1,1-1,-1 0,1 0,-1 0,1-1,0 0,0 0,0 0,-1 0,1-1,0 1,0-1,0-1,0 1,0-1,0 0,0 0,0 0,8 0,156-9,-151 4</inkml:trace>
  <inkml:trace contextRef="#ctx0" brushRef="#br0" timeOffset="244.463">1 368,'43'0,"33"-5,9-1,0 0,-6 1,-11 2,-12 0,-6 2,-7 1,-6 0,-5 0,-2 0,-2 1,-1-1,-4 0</inkml:trace>
</inkml:ink>
</file>

<file path=ppt/ink/ink2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7:11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0,'4'7,"-1"1,0-1,-1 1,1-1,-1 1,-1 0,0 0,0 0,0 0,-1 0,0 0,-1 0,0 0,0 0,-1 0,0-1,0 1,-1 0,1-1,-2 1,0 0,4-8,-129 282,128-280,0 1,-1-1,2 0,-1 0,0 1,0-1,1 0,-1 1,1-1,0 1,0-1,0 0,0 1,0-1,0 1,1-1,-1 1,1-1,0 0,0 0,0 1,0-1,0 0,0 0,0 0,1 0,-1 0,1 0,-1 0,1 0,0-1,0 1,0-1,0 1,0-1,0 0,0 0,0 0,0 0,1 0,-1 0,0-1,1 1,-1-1,1 1,227-3,-172-10,-57 12,1-1,-1 1,0-1,0 1,0-1,0 0,0 1,-1-1,1 0,0 0,0 0,0 0,-1 0,1 0,0 0,-1 0,1 0,-1 0,1 0,-1 0,0 0,1 0,-1-1,0 1,0 0,0 0,0 0,0 0,0-1,0 1,0 0,0 0,-1 0,1 0,0-1,-1 1,1 0,-1 0,1 0,-1 0,1 0,-1 0,0 0,0 0,1 0,-1 1,-1-1,-8-12</inkml:trace>
  <inkml:trace contextRef="#ctx0" brushRef="#br0" timeOffset="244.53">1 225,'33'0,"36"0,10 0,2 0,-9 0,-6 0,-10 0,-5-5,-6-1,-6 0,-5 1,-8 2</inkml:trace>
</inkml:ink>
</file>

<file path=ppt/ink/ink2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7:39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4 818,'0'42,"-2"-21,1 0,0 0,2 0,1 0,0 1,2-2,0 1,1 0,1-1,1 0,1 0,1-1,1 2,-8-19,0 1,0-1,0 1,0-1,0 0,0 1,0-1,1 0,-1-1,1 1,0 0,-1-1,1 1,0-1,0 0,0 0,0 0,0 0,0-1,0 1,0-1,0 0,0 0,1 0,-1 0,0 0,0-1,0 1,0-1,0 0,0 0,0 0,0 0,0-1,84-70,49-90,-135 161,0-1,-1 1,1 0,0-1,0 1,0 0,0 0,0 0,0-1,0 1,0 0,0 0,1 1,-1-1,0 0,1 0,-1 1,0-1,1 0,-1 1,1 0,-1-1,1 1,-1 0,1 0,-1-1,1 1,-1 1,1-1,-1 0,1 0,0 0,-1 1,0-1,1 1,-1-1,1 1,-1 0,0-1,1 1,-1 0,0 0,0 0,1 0,-1 0,0 0,0 0,0 1,0-1,-1 0,1 1,0-1,49 176,-48-173,-1 0,1-1,0 1,0 0,0-1,1 1,-1-1,1 0,0 0,0 0,0 0,0 0,0-1,1 1,-1-1,1 0,-1 0,1 0,0-1,0 1,0-1,0 0,0 0,0 0,0-1,1 1,-1-1,0 0,0 0,0-1,0 1,1-1,-1 0,0 0,0 0,0 0,2-2,3-3,0-1,0 1,-1-1,0-1,0 0,0 0,-1 0,-1-1,0 0,0-1,0 1,-1-1,-1 0,0 0,0 0,-1-1,0 0,-1 1,0-1,0 0,-2 0,1 0,-1 0,-2-8,2-6</inkml:trace>
  <inkml:trace contextRef="#ctx0" brushRef="#br0" timeOffset="831.975">1020 0,'-13'62,"-22"103,6 1,8 1,2 123,38-161,-18-126,1 1,-1-1,1 1,-1-1,1 1,0-1,0 0,1 0,-1 0,1 0,-1 0,1 0,0-1,0 1,0-1,0 0,0 0,1 0,-1 0,1-1,-1 1,1-1,0 0,0 0,-1 0,1-1,0 1,0-1,0 0,0 0,1-1,5-1,0-1,-1-1,0 0,1 0,-2 0,1-1,0-1,-1 0,0 0,-1 0,1-1,-1 0,0-1,-1 1,0-1,0 0,-1-1,0 0,0 1,0-4,34-44,-39 55,1 0,0 0,-1 0,1 0,0 0,0 0,-1 0,1 0,0 0,0 1,0-1,0 0,0 0,0 1,0-1,1 1,-1-1,0 1,0 0,0-1,1 1,-1 0,0 0,0 0,0 0,1 0,-1 0,0 0,0 0,1 0,-1 0,0 1,0-1,0 1,1-1,-1 1,0-1,0 1,0 0,0-1,0 1,0 0,35 51,-20-25,-10-20,-1-1,1 1,0-1,0 0,0-1,1 1,0-1,0-1,0 1,1-1,-1-1,1 1,0-1,0 0,0-1,1 0,-1 0,1-1,-1 0,1-1,-1 0,1 0,-1-1,1 0,-1 0,0-1,8-2,-7 1,0 0,0 0,0-1,0 0,-1-1,1 0,-1 0,-1-1,1 0,-1 0,0-1,0 0,-1 0,0 0,0-1,-1 0,0 0,0-1,-1 1,0-1,-1 0,1 0,-2 0,1-1,-2 1,1-1,-1 1,0-4,-3 9,0 1,0-1,-1 0,1 1,-1-1,1 1,-1 0,0 0,0 0,-1 0,1 1,-1-1,1 1,-1 0,0 0,0 0,0 0,0 1,0-1,0 1,0 0,0 1,-1-1,1 1,0 0,-1 0,1 0,0 0,0 1,-1-1,1 1,0 0,0 1,0-1,0 1,0 0,0 0,1 0,-1 0,0 1,1-1,0 1,0 0,-1 0,-4 4,0 0,1 0,-1 1,1 0,1 0,-1 1,2 0,-1 0,1 0,0 1,1 0,0 0,1 0,0 0,1 0,0 1,0-1,1 1,1 0,-1-1,2 1,0 0,0-1,0 1,3 6,-2-13,0 0,0 0,1-1,-1 1,1 0,0-1,0 1,0-1,0 0,1 0,-1 0,1-1,0 1,-1-1,1 0,0 0,1 0,-1-1,0 1,0-1,1 0,-1 0,1-1,-1 1,1-1,2 0,6 0,0 0,0-1,0 0,0-1,0 0,0-1,-1-1,11-4,17-11,-1-2,-1-2,-1-2,-1-1,10-11,30-22,2 17,-77 43,0 0,0 0,0-1,1 1,-1 0,0 0,0 0,0 1,0-1,0 0,-1 0,1 0,0 1,0-1,-1 0,1 1,-1-1,1 1,-1-1,0 0,0 1,1-1,-1 1,0-1,0 1,0-1,0 1,-1-1,1 1,0-1,-1 0,1 1,-1-1,1 1,-1-1,0 0,1 0,-1 1,0-1,0 0,0 0,0 0,-1 1,0 4,-12 91,14-95,0 0,1 1,-1-1,1 0,0 0,-1 1,1-1,0 0,0 0,0 0,1 0,-1 0,0 0,1 0,-1-1,1 1,0 0,0-1,-1 1,1-1,0 0,0 0,0 1,0-1,1 0,-1-1,0 1,0 0,1-1,-1 1,0-1,0 0,1 0,-1 0,1 0,-1 0,0 0,0 0,1-1,-1 0,12-1,0-2,0 0,-1-1,1 0,-1-1,-1-1,1 0,4-4,32-15,-25 13,-17 9,-1 0,1 0,0 0,1 1,-1 1,0-1,1 1,0 0,-1 1,1-1,0 2,0-1,2 1,-7 1,0 0,-1 1,1 0,0-1,-1 1,1 0,-1 0,0 0,1 0,-1 1,0-1,0 1,-1-1,1 1,0 0,-1-1,0 1,0 0,1 0,-2 0,1 0,0 0,-1 0,1 0,-1 0,0 0,0 1,15 42,-13-43,1 0,0 1,0-1,0-1,0 1,0 0,0-1,1 0,-1 0,1 0,0 0,0 0,-1-1,1 1,0-1,4 0,14 4</inkml:trace>
</inkml:ink>
</file>

<file path=ppt/ink/ink2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7:36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33 146,'-8'27,"0"1,2 0,2 0,0 1,2-1,1 1,1 0,2 0,1-1,1 1,4 11,-8-37,1 0,-1 1,1-1,0 0,1 0,-1 0,0 0,1 0,-1 0,1 0,0-1,0 1,0-1,1 1,-1-1,0 0,1 0,0 0,-1 0,1 0,0 0,0-1,0 0,0 1,0-1,0 0,0 0,1-1,-1 1,0-1,1 1,-1-1,0 0,0-1,1 1,-1 0,0-1,0 0,1 0,-1 0,0 0,2-1,9-8,-1 0,0-1,0 0,-1-1,-1-1,0 1,3-8,25-25,34-32,-72 76,0 1,0-1,0 1,0 0,0-1,0 1,0 0,0-1,0 1,0 0,0 0,0 0,0 0,0 0,0 0,0 0,0 1,0-1,0 0,0 0,0 1,0-1,0 1,0-1,0 1,0-1,0 1,0 0,-1-1,1 1,0 0,0 0,-1-1,1 1,-1 0,1 0,-1 0,1 0,-1 0,1 0,-1 0,0 0,1 0,-1 1,17 48,-17-43,1-1,0 1,0-1,1 0,0 1,0-1,0 0,1 0,0-1,0 1,0 0,1-1,0 0,0 0,0 0,1 0,0-1,-1 0,2 1,-1-2,0 1,1-1,-1 0,1 0,0 0,0-1,1 0,-1 0,1 0,3-1,0 0,-1-1,1 0,0 0,0-1,0 0,0-1,-1 0,1-1,-1 1,1-2,-1 0,0 0,-1 0,1-1,-1 0,0-1,0 0,0 0,-1-1,0 0,0 0,-1-1,0 0,0 0,3-5,-1 1,2 0,-1 1,0-1,-1-1,-1 0,0 0,0 0,-1-1,-1 0,-1 0,0 0,2-11,-7 19</inkml:trace>
  <inkml:trace contextRef="#ctx0" brushRef="#br0" timeOffset="731.605">1303 89,'-47'29,"0"2,2 2,2 2,1 2,-20 25,4 37,56-96,1-1,0 1,0 0,1 0,-1 0,1 0,-1-1,1 1,0 0,0 0,0 0,1 0,-1 0,1 0,-1 0,1 0,0-1,0 1,0 0,1-1,-1 1,1 0,-1-1,1 0,0 1,0-1,0 0,0 0,0 0,0 0,1-1,-1 1,1 0,-1-1,1 0,2 2,5-2,0-1,0 1,0-2,0 1,0-1,0-1,0 0,-1 0,1-1,0 0,-1-1,0 1,0-2,0 0,-1 0,1 0,-1-1,0 0,6-7,-11 11,38-31,-1-3,-2-1,-1-1,-2-2,-1-2,6-14,-16 25,-24 31,0 1,0-1,0 1,0-1,1 1,-1-1,0 0,0 1,1-1,-1 1,0-1,1 0,-1 1,0-1,1 0,-1 1,1-1,-1 0,0 0,1 1,-1-1,1 0,-1 0,1 0,-1 0,1 0,-1 1,1-1,-1 0,1 0,-1 0,1 0,-1-1,0 1,1 0,-1 0,1 0,-1 0,1 0,-1 0,1-1,-1 1,1 0,-1 0,0-1,1 1,-1 0,0-1,1 1,-1 0,0-1,1 1,-1-1,0 1,0 0,1-1,-1 1,0-1,0 1,0-1,0 1,0-1,1 1,-1-1,-3 41,-3-23,1 0,0 1,1-1,1 1,1 0,1 0,0 0,1 0,1 0,1 0,0 0,2 0,0-1,1 1,0-1,1 0,1 0,1-1,10 15,-17-28,0 0,0-1,0 1,0 0,1-1,-1 1,1-1,0 0,0 0,0 1,0-1,0 0,0-1,1 1,-1 0,1-1,-1 1,1-1,-1 0,1 0,0 0,0 0,0 0,-1 0,1-1,0 0,0 1,0-1,0 0,0 0,0-1,0 1,0-1,-1 1,1-1,0 0,0 0,-1 0,1-1,0 1,-1 0,1-1,-1 0,12-13,-1-1,-1-1,-1 0,0 0,-1-1,-1 0,-1-1,0 0,-2-1,1-2,13-31,40-77,-59 130,0 1,0-1,0 0,0 1,0-1,0 1,0-1,0 1,0 0,-1-1,1 1,0 0,0 0,-1-1,1 1,0 0,-1 0,1 0,-1 0,1 0,-1 0,0 0,1 0,-1 0,0 0,0 0,1 0,-1 0,0 0,0 0,0 0,0 0,-1 0,1 0,0 0,0 0,-1 0,1 0,0 0,-1 0,1 0,-1 0,0 0,1 0,0 30,-1-20,0-1,0 0,1 1,1-1,0 0,0 1,1-1,0 0,0 0,1 0,1 0,0-1,0 1,1-1,0 0,1 0,3 5,-6-12,0 0,0 0,0 0,0 0,0-1,1 1,-1-1,1 0,-1 0,0 0,1 0,0 0,-1-1,1 0,-1 0,1 0,0 0,-1 0,1-1,-1 1,1-1,-1 0,1 0,-1 0,0-1,1 1,-1-1,0 0,0 0,0 0,0 0,1-2,83-88,-5-92,-76 177,-1 7</inkml:trace>
  <inkml:trace contextRef="#ctx0" brushRef="#br0" timeOffset="1036.421">2319 371,'42'-12,"-1"-2,-1-2,0-1,-1-2,-1-1,-1-3,9-8,-38 26,-1-1,0-1,0 0,0 0,-1 0,0 0,-1-1,0 0,0 0,0-1,2-7,-6 13,1 0,-1-1,0 1,0-1,-1 1,1-1,-1 1,1-1,-1 1,0-1,-1 1,1-1,0 1,-1-1,0 1,0-1,0 1,0 0,-1-1,1 1,-1 0,0 0,0 0,0 0,0 1,0-1,-1 0,1 1,-1-1,0 1,1 0,-4-1,1 0,-1 0,1 0,-1 1,0 0,0 0,0 1,0 0,0 0,0 0,-1 1,1-1,0 2,0-1,0 1,-1 0,1 0,0 0,0 1,0 0,1 0,-5 3,-5 2,1 0,0 1,1 1,0 0,0 1,1 0,-11 11,10-6,1-1,1 1,0 1,1 0,0 1,1 0,1 0,1 1,1 0,0 0,-3 19,7-26,0 0,1 0,0-1,1 1,0 0,0 0,1 0,1 0,0 0,0-1,1 1,1-1,-1 0,2 1,-1-2,1 1,1-1,0 1,0-1,1-1,4 5,3-1,2 0,-1 0,2-2,-1 0,2-1,-1 0,1-1,0-1,0-1,1-1,0-1,0 0,0-1,1-1,-1-1,1-1,3-1,16 2</inkml:trace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4:22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11 409,'0'4,"4"10,2 6,-1 4,-1 7,-1 1,-1 0,-5-2,2-1,1-2,1-10,4-7,1-10,0-9,-1-7,-2-9,-1 0</inkml:trace>
  <inkml:trace contextRef="#ctx0" brushRef="#br0" timeOffset="249.957">11 46,'-4'-4,"-1"3,3 5,4 3</inkml:trace>
  <inkml:trace contextRef="#ctx0" brushRef="#br0" timeOffset="479.931">229 288,'10'9,"0"0,1-1,0 0,1 0,-1-1,2-1,-1 0,0 0,1-2,0 1,12 1,-20-4,0-1,1 0,-1 0,1-1,-1 1,1-1,0 0,-1 0,1-1,-1 0,1 0,-1 0,1-1,-1 0,0 0,0 0,0 0,0-1,0 0,0 0,-1 0,0-1,1 1,-1-1,0 0,-1 0,1-1,-1 1,2-4,-3 3,0 1,-1-1,0 1,0-1,0 1,0-1,-1 0,0 0,0 1,0-1,-1 0,1 1,-1-1,0 0,0 1,-1-1,0 1,1 0,-1-1,-1 1,1 0,-1 0,1 0,-1 1,0-1,-1 1,1-1,0 1,-1 0,0 0,0 1,0-1,0 1,0 0,0 0,-1 0,1 1,-1-1,1 1,-1 0,1 0,-1 1,0-1,0 1,1 0,-1 0,0 1,1 0,-1-1,-2 2,-3 0,1 0,-1 1,1-1,0 2,0 0,0 0,0 0,0 1,1 0,0 1,0 0,1 0,0 1,0 0,0 0,1 0,0 1,0 0,1 0,0 1,0 0,1-1,0 2,1-1,0 0,0 1,1-1,0 1,-2 9,0 0,2 0,0 0,1 1,1-1,0 0,2 1,0-1,1 0,1 0,1 0,0-1,2 1,1 0,-6-13,1 1,1-1,-1 0,1 0,0 0,1-1,-1 1,1-1,0 0,0-1,1 1,-1-1,1 0,0 0,0-1,0 1,1-1,-1-1,1 1,0-1,-1-1,1 1,0-1,0 0,0 0,0-1,0 0,0-1,0 1,0-1,0 0,0-1,0 0,0 0,-1 0,1-1,-1 0,0-1,1 1,86-65,-69 41</inkml:trace>
  <inkml:trace contextRef="#ctx0" brushRef="#br0" timeOffset="889.936">833 192,'-69'156,"68"-152,-1 0,1 0,0 0,1 1,-1-1,1 0,-1 1,1-1,1 0,-1 1,0-1,1 0,0 1,0-1,1 0,-1 0,1 0,0 0,0 0,0 0,0-1,1 1,-1-1,1 1,0-1,0 0,0 0,1 0,-1-1,1 1,-1-1,1 0,0 0,0 0,0 0,0-1,0 1,8-2,0-1,0 0,0 0,0-1,0-1,0 0,-1 0,1-1,-1-1,0 0,0 0,-1-1,0 0,0-1,0 0,-1-1,0 0,0-1,-1 1,1-3,6-2,87-93,-100 106,0 1,0-1,0 0,-1 0,1 1,0-1,0 1,-1-1,1 1,0 0,-1-1,1 1,-1 0,1 0,-1 0,1 1,-1-1,0 0,1 0,-1 1,0-1,0 1,0-1,0 1,0-1,0 1,-1 0,1 0,-1-1,1 1,-1 0,1 0,-1-1,0 1,0 0,0 0,0 0,0-1,0 1,-1 1,8 17,-3-12,2-1,-1 1,1-1,0 0,0-1,1 0,-1 0,2 0,-1-1,1 0,-1 0,1-1,0 0,1-1,-1 1,1-1,0-1,-1 0,1 0,0-1,0 0,0-1,0 1,0-2,0 1,0-1,0-1,0 0,0 0,0-1,-1 0,1 0,-1-1,0 0,0 0,0-1,-1 0,0 0,0-1,0 0,4-5,4 0,0-1,-1-1,-1 0,0-1,0 0,-2-1,1 0,-2-1,0 0,-1-1,-1 0,-1 0,0-1,-1 0,-1 0,0-1,-2 1,0-1,-1 0,-1-2,-1-3</inkml:trace>
</inkml:ink>
</file>

<file path=ppt/ink/ink2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7:34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415 368,'215'-65,"124"-22,-185 52,-153 34,-1 1,1-1,0 0,0 1,0-1,0 1,-1-1,1 1,0 0,0-1,0 1,0 0,0 0,0 0,0 0,0 0,0 0,0 0,0 0,0 0,0 0,0 0,0 1,0-1,0 0,0 1,0-1,0 0,-1 1,1-1,0 1,0 0,0-1,-1 1,1 0,0-1,-1 1,1 0,-1 0,1 0,-1-1,1 1,-1 0,1 0,-1 0,0 0,1 0,-1 0,0 0,0 0,0 0,0 0,0 0,0 0,0 0,0 0,0 0,0 0,-1 0,1 0,0 0,-1 0,1 0,-162 271,142-230,2 1,2 1,2 1,1 0,3 0,2 2,1-1,3 1,2-1,2 20,11 241,4-232,-17-75,0 0,0 0,0 0,0 0,0-1,0 1,0-1,0 1,0-1,0 0,0 1,0-1,0 0,1-1,-1 1,0 0,1 0,-1-1,1 1,-1-1,1 1,0-1,0 1,0-1,0 0,-1-1,-17-16,0 1,-1 0,-1 2,-1 0,-1 2,0 0,0 1,-1 2,-1 0,0 2,0 1,-1 0,0 2,-17-1,7 2,0 2,0 1,-1 2,1 2,0 1,0 2,0 1,1 2,0 1,0 2,-24 12,57-23,-1 1,1-1,0 1,-1 0,1 0,0 0,0 0,0 0,0 0,0 1,0-1,0 1,0 0,0-1,1 1,-1 0,1 0,-1 0,1 0,0 0,0 0,0 0,0 1,0-1,0 0,0 1,1-1,0 0,-1 1,1-1,0 1,0-1,0 1,0-1,1 1,9 7</inkml:trace>
  <inkml:trace contextRef="#ctx0" brushRef="#br0" timeOffset="371.62">612 735,'601'-178,"-596"176,67-10,-70 12,-1 0,0 0,1 0,-1 0,0 0,1 1,-1-1,0 0,0 1,1-1,-1 1,0-1,0 1,0-1,0 1,0 0,0 0,0 0,0-1,0 1,0 0,0 0,0 0,-1 0,1 1,0-1,-1 0,1 0,-1 0,1 1,-1-1,0 0,1 0,-1 1,0-1,0 0,0 0,0 1,0-1,0 0,0 1,-1-1,1 0,0 0,-1 1,1-1,-1 0,1 0,-1 0,0 1,-82 172,74-149,2 0,1 0,1 0,2 1,0 0,2 0,0-1,2 1,1 6,0 18,-2-25</inkml:trace>
  <inkml:trace contextRef="#ctx0" brushRef="#br0" timeOffset="708.216">1572 876,'-5'44,"2"1,2-1,2 1,2-1,3 10,-6-48,1-1,-1 1,1-1,0 0,1 1,-1-1,1 0,0 0,0 0,1 0,-1 0,1-1,0 1,1-1,-1 0,1 1,-1-2,1 1,1 0,-1-1,0 0,1 0,-1 0,1 0,0-1,0 0,0 0,0 0,1-1,-1 1,0-1,1 0,-1-1,1 0,-1 0,0 0,2 0,1-1,1-1,-1 0,0 0,1-1,-1 0,0 0,-1-1,1 0,0 0,-1-1,0 0,0 0,-1-1,1 1,-1-2,0 1,-1-1,0 0,0 0,0 0,78-157,-73 140</inkml:trace>
  <inkml:trace contextRef="#ctx0" brushRef="#br0" timeOffset="1000.721">2277 86,'-24'144,"6"0,7 2,5 50,-19 105,23-273,-1 0,-2-1,0 0,-2 0,-10 25,10-17,7-34,0-1,0 1,0-1,0 1,0 0,0-1,0 1,0-1,0 1,0-1,0 1,0-1,0 1,1-1,-1 1,0-1,0 0,1 1,-1-1,0 1,1-1,-1 1,0-1,1 0,-1 1,0-1,1 0,-1 1,1-1,-1 0,1 0,-1 0,1 1,-1-1,1 0,-1 0,1 0,-1 0,1 0,-1 0,1 0,-1 0,1 0,-1 0,1 0,-1 0,1 0,-1 0,1 0,-1-1,1 1,-1 0,1 0,-1-1,1 1,-1 0,0-1,1 1,-1 0,1-1,-1 1,0 0,0-1,1 0,12-7,1-1</inkml:trace>
  <inkml:trace contextRef="#ctx0" brushRef="#br0" timeOffset="1268.565">2700 1,'-34'63,"2"1,3 2,2 1,-10 49,28-90,1 0,2 1,0 0,2 0,1 0,2 1,0-1,2 0,3 21,8 41,-4 0,-3 69,-11-35,-1-104</inkml:trace>
</inkml:ink>
</file>

<file path=ppt/ink/ink2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7:49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59,'38'-5,"28"-1,11-5,-2 0,-9 1,-11 3,-10 3,-8 1,-6 2,-2 0,-7 2</inkml:trace>
</inkml:ink>
</file>

<file path=ppt/ink/ink2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7:49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57,'43'0,"29"-5,7-1,-1 0,-8 1,-11-3,-12-1,-8 2,-6 2,-5 1,-6 2</inkml:trace>
</inkml:ink>
</file>

<file path=ppt/ink/ink2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7:49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93,'13'-3,"93"-25,2 5,0 5,3 5,-109 12,1-1,-1 1,1 0,0 1,-1-1,1 0,0 1,0 0,-1-1,1 1,0 0,0 1,-1-1,1 0,0 1,0-1,-1 1,1 0,0 0,-1 0,1 0,-1 1,1-1,-1 1,0-1,0 1,1 0,-1 0,0 0,-1 0,1 0,0 0,-1 1,1-1,-1 0,1 1,-1-1,0 1,0 0,-1-1,1 1,0 0,-1 0,0-1,1 3,-7 9,-1 0,0 0,-1 0,0-1,-1 0,-1-1,0 0,-1 0,0-1,0-1,-6 4,0 2,-238 213,252-226,-63 68,64-69,1 0,-1 0,1 0,-1 0,1 0,0 0,0 0,0 1,0-1,1 1,-1-1,0 1,1-1,0 0,0 1,-1 0,1-1,1 1,-1-1,0 1,1-1,-1 0,1 1,0-1,0 1,0-1,0 0,0 0,0 1,1-1,-1 0,1 0,-1 0,2 1,10 4,1 0,-1-1,1-1,1 0,-1 0,1-2,-1 0,1 0,0-2,0 0,0 0,0-1,0-1,0-1,0 0,-1-1,12-3,148-19,-154 18</inkml:trace>
  <inkml:trace contextRef="#ctx0" brushRef="#br0" timeOffset="248.475">988 122,'-10'38,"-12"37,-3 10,3-4,5-11,6-13,4-12,4-8,2-5,6-14,8-9,0-12,-1-4</inkml:trace>
  <inkml:trace contextRef="#ctx0" brushRef="#br0" timeOffset="483.324">1412 93,'-20'43,"-15"34,-2 8,5-5,4-12,6-12,7-12,6-7,-1-11,3-9</inkml:trace>
  <inkml:trace contextRef="#ctx0" brushRef="#br0" timeOffset="850.019">820 262,'7'-23,"2"0,1 0,1 1,1 1,0-1,16-18,-23 33,1 0,-1 1,1 0,1-1,-1 2,1-1,0 1,0 0,1 0,-1 1,1 0,0 1,0-1,1 2,-1-1,0 1,1 0,0 1,-1 0,1 0,1 1,1 2,0 1,-1 0,0 1,0 0,0 0,0 1,-1 1,0-1,0 2,0-1,0 1,-1 0,-1 1,8 8,36 29,-38-35,-1-2,1 0,1 0,-1-1,1-1,1 0,-1-1,1 0,0-2,0 1,0-2,0 0,1-1,-1 0,2-2,-3 1,10 2,-1-1,1-2,0 0,-1-2,0-1,1 0,-1-2,-1 0,1-2,-1-1,9-5,-13 2</inkml:trace>
</inkml:ink>
</file>

<file path=ppt/ink/ink2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7:45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0 703,'24'0,"1"-2,-1-1,0-1,0 0,0-2,-1-1,0-1,0-1,-1-1,0-1,-1 0,8-7,11-7,152-112,-169 115,0-1,-2-2,-1 0,-1-1,-1-1,6-12,-23 36,1 0,-1-1,1 1,-1-1,0 1,0-1,-1 0,1 1,-1-1,0 0,0 1,0-1,0 0,-1 0,1 1,-1-1,0 0,0 1,0-1,-1 1,1 0,-1-1,0 1,0 0,0 0,0 0,-1 0,1 0,-1 0,0 1,1 0,-1-1,0 1,-1 0,1 0,0 0,0 1,-1-1,1 1,-1 0,0 0,1 0,-1 1,0-1,1 1,-1-1,0 1,1 1,-1-1,-2 1,0-1,1 1,-1 0,1 0,0 0,-1 1,1 0,0 0,0 0,0 1,1-1,-1 1,0 1,1-1,0 0,0 1,0 0,0 0,1 0,-1 1,1-1,0 1,-1 2,-46 114,46-110,0 0,1 0,0 0,1 1,0-1,1 0,0 1,1-1,0 1,1-1,0 1,1-1,0 1,1-1,0 0,1 0,0 0,1-1,0 0,1 0,-1 0,2 0,0-1,0 0,1 0,5 4,-3-5,2 0,-1-1,1-1,0 0,1 0,-1-1,1-1,0 0,0 0,0-2,1 0,-1 0,1-1,-1-1,1 0,-1-1,1 0,-1-1,0-1,1 0,22-6,0-1,0-2,-2-1,1-2,-2-2,23-14,-28 14,-2 0,0-2,-1-1,-1 0,-1-2,0-1,-2-1,10-16,-26 32,0 0,-1 0,-1 0,1-1,-1 1,-1-1,1 0,-2 0,1 0,-1 0,0-5,-1 11,0-1,0 1,0 0,0-1,-1 1,1 0,-1-1,0 1,0 0,0 0,0 0,0 0,-1 0,0 0,1 0,-1 0,0 1,-1-1,1 1,0-1,-1 1,1 0,-1 0,0 0,1 0,-1 0,0 1,0-1,0 1,0 0,-1 0,1 0,-4 2,0 0,0 0,0 1,0 0,0 1,0-1,1 1,-1 0,1 1,0 0,0 0,0 0,1 1,0 0,-1 0,2 0,-1 0,1 1,-1 0,1 0,1 0,-1 0,1 1,-1 4,-6 6,0 2,2-1,0 1,1 0,1 1,1 0,1 0,1 0,0 0,1 0,2 19,0-32,1-1,0 1,0-1,1 1,-1-1,2 0,-1 0,1 0,-1 0,2-1,-1 1,1-1,-1 1,2-1,-1 0,0-1,1 1,0-1,0 0,0 0,1 0,-1-1,1 0,0 0,0-1,0 1,0-1,0 0,0-1,1 1,3-1,13 3,0-2,0 0,0-2,0 0,0-2,0 0,0-1,9-4,-8 0,1-1,-2-1,1-1,-1-1,-1-1,0-1,-1-1,0-1,-1-1,-1-1,10-10,-17 13,0 0,0-1,-2 0,0-1,-1 0,0-1,-1 0,-1 0,-1-1,-1 1,0-1,-1-1,-1 1,0 0,-2-8,0 22,-1 0,0 0,0 0,0 0,0 0,-1 0,0 0,0 0,0 0,0 0,-1 1,1-1,-1 0,0 1,0-1,0 1,0 0,-1 0,0 0,1 0,-1 0,0 0,0 1,-1 0,1-1,0 1,-1 0,1 1,-1-1,0 1,1-1,-1 1,0 0,0 0,0 1,0-1,0 1,0 0,0 0,0 0,0 1,0-1,0 1,0 0,1 0,-1 0,0 1,0-1,1 1,-3 1,-5 8,0 0,0 1,1 1,1-1,0 2,1-1,0 1,1 0,1 1,0-1,1 1,0 1,1-1,1 0,0 1,2 0,0 0,0 0,2 2,-2-6,0 0,1 0,1 0,0 0,1 0,0 0,1 0,0-1,1 1,0-1,1 0,0 0,0 0,2 0,-1-1,1 0,1-1,-1 0,2 0,4 4,54 37,-48-38</inkml:trace>
  <inkml:trace contextRef="#ctx0" brushRef="#br0" timeOffset="1112.516">1919 534,'-88'188,"74"-150,34-63,98-165,-106 177,-10 20,-11 29,6-22,2-5,0 0,1 1,0-1,0 0,1 1,1-1,0 0,0 0,0 0,1 0,1 0,-1-1,1 1,1-1,0 0,0 0,0-1,1 1,0-1,0 0,1-1,0 0,0 0,3 1,-7-5,0 0,0-1,-1 1,2-1,-1 1,0-1,0 0,0 0,0-1,1 1,-1-1,0 0,1 1,-1-1,0-1,1 1,-1 0,0-1,1 0,-1 0,0 0,0 0,0 0,0-1,0 1,0-1,0 0,0 0,-1 0,1 0,-1 0,1-1,69-89,-67 85,0-2,0 0,0 0,-1-1,-1 1,1-1,-1 0,-1 0,0 0,-1 0,0 0,0-8,0-5</inkml:trace>
  <inkml:trace contextRef="#ctx0" brushRef="#br0" timeOffset="1629.879">2682 55,'-3'24,"0"0,-1 0,-2-1,0 1,-2-1,0 0,-5 6,1 2,-7 19,8-27,1 1,2 0,0 1,1 0,2 0,0 0,2 1,0 10,4-32,-1 0,1 0,0-1,0 1,0 0,0 0,1-1,-1 1,1-1,0 1,0-1,0 0,1 0,-1 0,1 0,-1 0,1 0,0-1,0 1,1-1,-1 0,0 0,1 0,-1-1,1 1,-1-1,1 0,0 0,0 0,0 0,-1 0,2-1,8 2,-1-1,1 0,0-1,0-1,-1 0,1 0,0-1,-1-1,5-2,50-16,-52 12</inkml:trace>
  <inkml:trace contextRef="#ctx0" brushRef="#br0" timeOffset="2135.085">2371 139,'2'-7,"-1"0,1 0,0 0,1 0,0 1,0-1,0 1,1-1,0 1,0 0,1 1,0-1,-1 1,2 0,-1 0,1 1,-1-1,1 1,1 0,-1 1,0 0,1 0,0 0,-1 1,1-1,0 2,0-1,1 1,-1 0,0 1,0-1,0 1,1 1,-1 0,0 0,0 0,0 1,0 0,0 0,0 0,4 3,47 37,-51-35,0 0,0 0,1-1,0 0,0-1,0 1,1-2,0 1,0-1,0 0,0-1,1 0,-1-1,1 0,0 0,0-1,-1 0,1-1,0 0,0-1,0 0,6-1,60-44,-68 41</inkml:trace>
  <inkml:trace contextRef="#ctx0" brushRef="#br0" timeOffset="2717.535">3189 506,'-169'180,"272"-305,-30 51,-73 73,0 1,0-1,1 1,-1-1,0 1,0-1,1 1,-1-1,0 1,1 0,-1-1,0 1,1-1,-1 1,1 0,-1 0,1-1,-1 1,0 0,1 0,-1-1,1 1,-1 0,1 0,-1 0,1 0,-1 0,1 0,-1 0,1 0,0 0,-1 0,1 0,-1 0,1 0,-1 0,1 0,-1 1,1-1,-1 0,0 0,1 1,-1-1,1 0,-1 1,1-1,-1 0,0 1,1-1,-1 0,0 1,1-1,-1 1,0-1,0 1,1-1,-1 1,0-1,0 1,0-1,6 42,-5-21,44 88,-43-105,0-1,0 0,1-1,-1 1,1 0,-1-1,1 1,0-1,0 0,0 0,0 0,1 0,-1-1,0 1,1-1,-1 0,1 0,0 0,-1 0,1-1,0 1,-1-1,1 0,0 0,-1-1,1 1,0-1,-1 1,1-1,2-1,1-3,1-1,-1 0,0 0,-1 0,1-1,-1 0,-1 0,1 0,-1-1,0 0,-1 0,0 0,0 0,-1-1,0 1,0-1,-1 0,0 0,-1 0,0-1,16-66,-11 58</inkml:trace>
</inkml:ink>
</file>

<file path=ppt/ink/ink2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7:59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1 493,'5'8,"1"0,-1-1,2 1,-1-1,1 0,0-1,0 1,1-2,0 1,0-1,0 0,1 0,-1-1,1-1,0 1,0-1,1-1,-1 0,1 0,-1-1,1 0,-1 0,1-1,0-1,-1 0,1 0,-1 0,1-1,-1-1,1 0,23-14,-1-1,-1-2,0-1,-2-1,0-2,-2 0,-1-2,-1-1,-1-2,-1 0,-2-1,11-21,15-32,41-53,-87 134,1 0,-1 0,1 0,-1 0,1 0,0 0,0 0,0 1,0-1,0 0,0 1,0 0,1 0,-1-1,0 1,1 1,-1-1,1 0,-1 1,1-1,0 1,-1 0,1-1,-1 1,1 1,-1-1,1 0,0 1,-1-1,1 1,-1 0,1-1,-1 1,0 1,1-1,-1 0,0 0,0 1,0-1,0 1,0 0,7 13,-2 1,1-1,-2 2,0-1,-1 1,-1-1,-1 2,0-1,-1 0,-1 0,0 1,-1-1,-2 5,2-18,-2 294,2-289,-1-1,0 1,0 0,-1-1,0 0,0 1,-1-1,0 0,0 0,-1 0,0 0,0-1,-1 0,0 1,0-2,-1 1,0-1,0 0,-1 0,1 0,-1-1,0 0,-1-1,1 1,-5 0,-18 5,-1-2,0-1,0-1,-1-2,1-1,-1-1,0-2,-25-3,53 3,-1 0,1 0,-1 0,1-1,0 1,-1-1,1 0,-1 0,1-1,0 1,0-1,0 0,0 0,0 0,0-1,0 0,1 1,0-1,-1 0,1-1,0 1,0 0,1-1,-1 0,1 1,-2-4,1-14</inkml:trace>
  <inkml:trace contextRef="#ctx0" brushRef="#br0" timeOffset="318.99">1637 98,'-54'47,"2"2,3 2,1 3,-13 23,13 26,48-100,-1 1,1-1,0 0,-1 1,1-1,1 0,-1 1,0-1,1 0,0 0,0 1,0-1,0 0,0 0,1 0,-1 0,1 0,0-1,0 1,0 0,0-1,0 1,0-1,1 0,-1 0,1 0,0 0,0 0,0 0,-1-1,2 0,1 1,12 3,1-1,1-1,-1-1,0 0,1-2,-1 0,1-1,-1 0,0-2,0 0,0-1,0-1,7-4,-4 3,0-1,-1-1,0-1,0-1,-1-1,-1-1,0 0,0-1,-1-1,-1-1,-1 0,0-1,0-1,-2 0,0-1,-1 0,-1-1,-1 0,0-1,2-11,-9 25,-1 1,-1-1,1 0,-1 0,0 0,0 0,-1 0,0 0,0 0,0 0,-1 0,0 0,0 0,-1 0,1 0,-1 1,0-1,-1 0,1 1,-1 0,0-1,-1 1,1 1,-1-1,0 0,0 1,-1 0,1 0,-1 0,0 0,0 1,0 0,0 0,-2 0,-10-4,0 2,0 0,0 1,-1 1,0 0,1 2,-1 0,0 1,0 0,0 2,0 0,-13 4,-7 0</inkml:trace>
</inkml:ink>
</file>

<file path=ppt/ink/ink2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8:2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0,'38'5,"33"1,8 0,-4-1,-6-2,-9-1,-10 0,-9-2,-7 0,-4 0,-7 0</inkml:trace>
</inkml:ink>
</file>

<file path=ppt/ink/ink2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8:23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1,'34'5,"29"1,15 0,-2-1,-3-1,-11-7,-5-2,-8-1,-7 1,-7 1,-3 2,-8 0</inkml:trace>
</inkml:ink>
</file>

<file path=ppt/ink/ink2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8:24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0 164,'114'-46,"2"5,1 6,9 2,-52 25,-72 8,0 0,-1 0,1 0,0 1,0-1,-1 0,1 1,0-1,-1 1,1 0,0-1,-1 1,1 0,-1 0,1 0,-1 0,0 0,1 1,-1-1,0 0,0 0,0 1,0-1,0 1,0-1,0 1,-1 0,1-1,0 1,-1 0,1-1,-1 1,0 0,1 0,-1-1,0 1,0 0,0 0,-1 0,-2 11,-1-1,0 1,-1-1,0-1,-1 1,-1-1,0 0,0 0,-1-1,0 0,-1-1,0 1,0-2,-1 1,-4 1,-21 24,-113 115,145-146,0 1,0-1,1 1,-1-1,1 1,0 0,0-1,1 1,-1 0,1 1,-1-1,1 0,1 0,-1 0,0 1,1-1,0 0,0 1,0-1,1 0,0 0,-1 1,2-1,-1 0,0 0,1 0,-1 0,1 0,0 0,1-1,-1 1,1-1,-1 1,1-1,0 0,0 0,1 0,-1 0,1 0,9 5,0 0,0-1,0-1,1 0,0 0,1-1,-1-1,1-1,-1 0,1-1,0 0,0-1,6-1,87-26,-90 16</inkml:trace>
  <inkml:trace contextRef="#ctx0" brushRef="#br0" timeOffset="237.451">1129 107,'-10'43,"-8"34,0 8,-3-5,3-7,4-11,5-11,3-10,3-11</inkml:trace>
  <inkml:trace contextRef="#ctx0" brushRef="#br0" timeOffset="404.924">1439 51,'-19'38,"-7"27,2 8,4-4,6-10,5-9,5-8,2-7,2-5,1-7</inkml:trace>
  <inkml:trace contextRef="#ctx0" brushRef="#br0" timeOffset="785.799">959 220,'-2'-4,"1"0,-1-1,1 1,0-1,1 1,-1-1,1 1,-1-1,2 1,-1-1,0 1,1-1,0 1,0-1,0 1,0-1,1 1,0 0,0 0,0 0,0 0,1 0,-1 0,1 1,0-1,0 1,0 0,1 0,-1 0,1 0,0 0,-1 1,1 0,0 0,1 0,-1 0,22-3,0 2,0 0,0 2,0 1,0 1,12 2,31 1,319-3,-227-23,-144 27</inkml:trace>
  <inkml:trace contextRef="#ctx0" brushRef="#br0" timeOffset="1349.292">141 897,'48'-4,"59"-13,25-2,6-2,-3-4,-9 3,-11 1,-12 4,-9-1,-5 4,-9 4,-3 3,-6 3,-9-2,-6-1,-3 2,-6 0,-10 2</inkml:trace>
  <inkml:trace contextRef="#ctx0" brushRef="#br0" timeOffset="1955.635">1072 1095,'-266'372,"261"-364,-60 116,63-120,1-1,0 0,0 1,0-1,1 1,-1-1,1 0,0 1,0-1,0 1,0-1,1 1,-1-1,1 1,0-1,0 0,0 1,1-1,-1 0,1 0,-1 0,1 0,0 0,0 0,1 0,-1-1,0 1,1-1,0 0,-1 0,1 0,0 0,0 0,0 0,1-1,0 1,13 3,0-1,0 0,0-2,1 0,-1-1,0 0,1-2,-1 0,11-2,27 0,-37 2,1 0,-1-1,0 0,0-1,-1-2,1 0,-1 0,5-4,-11 1,-7 0</inkml:trace>
  <inkml:trace contextRef="#ctx0" brushRef="#br0" timeOffset="2334.512">649 1095,'16'-13,"1"0,0 1,1 1,0 1,1 1,0 0,0 1,1 1,0 1,1 1,19-2,-34 8,0 0,0 1,0-1,0 1,-1 1,1-1,-1 1,1 0,-1 0,0 1,0-1,0 1,-1 1,1-1,-1 0,0 1,0 0,0 0,-1 0,0 0,0 1,0-1,0 4,42 52,-34-52,1-1,0-1,0 1,0-2,1 0,0 0,0-1,1-1,-1 0,1-1,0 0,0-1,0-1,0 0,0-1,0-1,1 0,-1 0,0-2,-1 0,12-3,80-20,-88 19</inkml:trace>
  <inkml:trace contextRef="#ctx0" brushRef="#br0" timeOffset="2882.665">1722 1659,'-230'194,"275"-217,148-172,-192 194,0-1,-1 1,1-1,0 1,0 0,0-1,0 1,0 0,1 0,-1 0,0 0,1 0,-1 0,0 0,1 0,-1 0,1 0,-1 1,1-1,0 1,-1-1,1 1,-1 0,1 0,0-1,-1 1,1 0,0 1,-1-1,1 0,0 0,-1 1,1-1,0 1,-1-1,1 1,-1 0,1-1,-1 1,1 0,-1 0,0 0,0 0,1 0,-1 1,0-1,0 0,0 1,0-1,0 0,0 1,0 0,12 60,-13-55,1 0,-1 0,2 0,-1 0,1-1,0 1,0 0,0-1,1 0,0 1,0-1,1 0,0-1,0 1,0-1,1 1,0-1,0-1,2 3,-1-4,-1 0,1-1,0 1,0-1,0 0,1 0,-1-1,0 0,1 0,-1-1,0 1,1-1,-1-1,1 1,-1-1,0 0,1-1,-1 0,0 1,0-2,0 1,0-1,-1 0,1 0,-1-1,1 1,-1-1,0-1,3-3,6-3,-1-1,-1 0,0-1,-1-1,0 0,-1 0,0-1,-1 0,-1-1,-1 1,0-2,-1 1,-1-1,0 0,1-14,-3 7</inkml:trace>
</inkml:ink>
</file>

<file path=ppt/ink/ink2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8:21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1 850,'16'3,"0"-1,0 0,0-1,0-1,0 0,1-1,-1-1,0-1,-1 0,10-4,-21 6,22-5,0-2,-1 0,0-2,-1-1,0-1,0-1,-1-1,-1-1,-1-1,0 0,12-14,6-8,-2-1,-1-2,-2-1,-3-1,4-10,-29 44,-1 1,0-1,0 0,-1-1,0 1,-1-1,0 0,-1 0,0 0,0 0,-1 0,0 0,-1 0,0 0,-1-1,0 1,0 0,-1 0,-1 0,0 0,0 0,2 8,-1-1,0 0,0 1,0-1,0 1,0 0,0-1,-1 1,1 0,-1 1,1-1,-1 0,0 1,0-1,0 1,0 0,0 0,0 0,0 0,0 1,0-1,0 1,0 0,0-1,-1 2,1-1,0 0,0 1,0-1,0 1,0 0,-1 0,-4 1,0 1,0 0,0 0,0 1,1 0,-1 0,1 1,0 0,0 0,1 1,-5 4,-9 15,2 1,0 1,1 1,2 0,1 1,2 0,0 1,2 1,1 0,2 0,0 3,6-26,0-1,0 1,1 0,0 0,0-1,0 1,1 0,0-1,1 1,0 0,0-1,1 0,0 1,0-1,0-1,1 1,0 0,1-1,-1 0,1 0,0 0,1 0,-1-1,1 0,0 0,1-1,-1 1,1-1,-1-1,1 1,1-1,5 2,1 0,1 0,-1-1,1 0,0-1,-1-1,1 0,0-1,1-1,-1 0,0-1,0-1,0 0,-1-1,1 0,-1-1,1-1,4-3,23-10,-1-1,-1-3,0-1,-2-2,-1-2,-1-1,-1-2,-2-1,7-9,-32 30,9-7,-2 0,0-2,-1 0,0 0,-2-1,-1-1,0 0,-1 0,-9-6,-18 36,9 5,0 0,2 0,0 0,0 1,1 0,1 1,0-1,1 1,1-1,1 1,0 0,1 0,0 0,2-1,0 1,0 0,2 0,-1-8,0 0,0-1,1 0,0 1,0-1,0-1,1 1,1-1,-1 0,1 0,0 0,0-1,0 0,1 0,0-1,0 0,0 0,0 0,1-1,-1 0,2 0,7 2,0 0,1-1,-1-1,1-1,0 0,0-1,0-1,-1 0,16-3,7-6,-2-1,1-2,-2-2,1-1,-2-2,0-1,-1-2,-1-1,-1-2,-1-1,21-22,-27 26,-1-1,-1-1,-1-2,0 0,-2-1,-1 0,-2-2,0 0,-2-1,0-1,-2 0,-2-1,3-11,-13 37,1 1,-1-1,0 0,1 0,-2 0,1 0,-1 0,1-1,-1 1,0 0,0 0,-1 0,1 0,-1 0,0 0,0 0,-1 0,1 0,-1 0,1 1,-1-1,0 1,-1-1,1 1,-1-1,1 1,-1 0,0 0,0 1,0-1,-1 1,1-1,-1 1,1 0,-1 0,0 1,0-1,1 1,-1 0,0 0,0 0,0 0,-3 0,0 2,0-1,-1 1,1 1,0-1,0 1,-1 1,2-1,-1 1,0 0,0 1,1-1,0 1,0 1,0-1,0 1,1 0,-1 0,1 1,1-1,-3 4,-74 131,75-129,0 0,1 0,1 0,0 1,1 0,0 0,0 0,1 0,1 0,0 1,1-1,0 0,1 1,1-1,0 0,0 0,1 0,0 0,1 0,1-1,0 0,0 0,1 0,1 0,0-1,0 0,1-1,7 8,-4-8,0-1,0 0,1-1,0 0,0-1,0 0,1-1,0 0,0-1,0-1,0 0,1-1,0 0,-1-1,1 0,11-1</inkml:trace>
  <inkml:trace contextRef="#ctx0" brushRef="#br0" timeOffset="1518.743">2653 540,'-227'323,"137"-226,106-123,293-331,-286 337,-23 20,1 0,-1-1,0 1,1 0,-1 0,1 0,-1 0,0 0,1-1,-1 1,1 0,-1 0,0 0,1 0,-1 0,1 0,-1 0,0 1,1-1,-1 0,1 0,-1 0,0 0,1 0,-1 1,1-1,-1 0,0 0,1 0,-1 1,0-1,0 0,1 1,-1-1,0 0,1 1,-1-1,0 0,0 1,0-1,0 0,1 1,-1-1,0 1,0-1,0 0,0 1,0-1,0 1,0-1,0 0,0 1,0-1,0 1,0-1,0 1,0-1,-1 0,1 1,0-1,0 0,0 1,-1-1,1 0,0 1,0-1,-17 69,14-64,1-1,-1 1,1 0,0 0,1-1,-1 1,1 1,0-1,0 0,0 0,1 0,0 1,0-1,0 0,1 0,-1 0,1 1,1-1,-1 0,1 0,-1 0,2-1,-1 1,0 0,1-1,0 1,0-1,0 0,1 0,-1 0,1-1,0 1,1 0,-1-2,1 0,0 0,0 0,0-1,0 1,0-1,0 0,0-1,0 1,0-1,0 0,1 0,-1-1,0 1,0-1,0-1,0 1,0-1,0 1,0-1,-1-1,1 1,-1-1,1 1,1-3,99-91,-95 83,-1-1,0 0,-1-1,-1 0,0 0,-1-1,-1 1,0-1,-1 0,-1-1,0 1,-1-1,-1 1,-1-8,-15-17,2 29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9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45,'-6'-5,"1"1,-1 1,0-1,0 1,0 0,0 0,0 0,-1 1,1 0,-1 0,1 1,-1 0,0 0,0 1,0-1,1 2,-1-1,0 1,0 0,1 0,-1 0,0 1,1 0,0 1,-1 0,1 0,0 0,0 0,1 1,-1 0,1 0,0 1,0-1,0 1,0 0,1 1,-1 1,-8 16,1 1,1 0,1 0,1 2,2-1,0 1,-2 24,8-46,-1-1,1 1,1 0,-1-1,0 1,1 0,0 0,0-1,0 1,0 0,1 0,0-1,-1 1,1 0,0-1,1 1,-1-1,1 0,0 1,-1-1,1 0,1 0,-1 0,0 0,1 0,-1 0,1-1,0 0,0 1,0-1,0 0,1 0,-1 0,0-1,1 1,-1-1,1 0,-1 0,1 0,0-1,-1 1,1-1,1 0,4-2,-1 0,0-1,1 0,-1-1,0 0,-1 0,1-1,-1 0,0 0,0-1,0 0,-1 0,0 0,0-1,-1 0,4-6,11-9,154-226,-160 235,-10 19,-11 30,5-28,0-1,0 0,1 0,0 0,0 0,1 0,0 0,0 0,0 0,1 0,0 0,1 0,-1 0,1 0,1 0,-1-1,1 1,0-1,1 0,-1 0,1 0,1 0,-1 0,1-1,0 0,0 0,0 0,1-1,0 0,-1 0,2 0,-1-1,0 0,1 0,-1 0,1-1,0 0,6 1,-5-3,-1 0,1 0,-1-1,1 1,-1-2,1 1,-1-1,0 0,0-1,0 0,0 0,0 0,0-1,-1 0,0 0,1-1,-2 0,1 0,-1 0,3-3,90-133,-51 67,-47 75,0-1,0 1,0-1,0 0,0 1,1-1,-1 1,0-1,0 0,0 1,1-1,-1 0,0 1,1-1,-1 0,0 1,1-1,-1 0,0 0,1 1,-1-1,1 0,-1 0,0 0,1 1,-1-1,1 0,-1 0,1 0,-1 0,0 0,1 0,-1 0,1 0,-1 0,1 0,-1 0,1 0,-1 0,0-1,1 1,-1 0,1 0,-1 0,0-1,1 1,-1 0,1 0,-1-1,0 1,0 0,1-1,-1 1,0 0,1-1,-1 1,0-1,0 1,0 0,1-1,-1 1,0-1,0 1,0-1,0 1,0 0,0-1,0 1,0-1,3 38,-3-33,-1 4,0-1,1 0,-1 0,2 0,-1 1,1-1,0 0,0 0,1 0,0 0,0 0,1-1,0 1,0-1,1 1,-1-1,1 0,1 0,-1-1,1 1,0-1,0 0,1 0,-1-1,1 0,0 0,5 3,-5-6,0 0,0 0,0 0,0-1,0 0,0 0,0 0,0-1,0 0,0 0,-1-1,1 1,0-1,-1-1,1 1,-1-1,0 0,0 0,0 0,0-1,0 1,-1-1,1-1,-1 1,0-1,-1 1,1-1,-1 0,0 0,0-1,1-2,55-137,-58 146,-1 0,1 0,-1 0,1-1,-1 1,1 0,0-1,-1 1,1 0,0-1,0 1,0-1,-1 1,1-1,0 1,0-1,0 0,0 1,0-1,0 0,0 0,0 0,0 0,0 0,0 0,0 0,0 0,0 0,-1 0,1 0,0-1,0 1,0 0,0-1,0 1,0 0,0-1,-1 1,1-1,0 0,0 1,-1-1,1 0,0 1,-1-1,1 0,0 0,-1 1,1-1,-1 0,0 0,1 0,-1 0,0 0,1 0,-1 0,0 0,0 0,0 1,0-1,0 0,0 0,0 0,0 0,0 0,-1 0,1-1,58 130,-29-64,-3 1,-3 2,-2 0,-4 2,-3 0,-2 0,0 46,-10-98,-1-1,-1 1,-1 0,0 0,-1 0,0 0,-2-1,0 1,-1-1,0 0,-2 0,1-1,-2 0,0 0,-1-1,-1 0,0 0,0-1,-2 0,1-1,-2-1,1 0,-2 0,1-1,-1-1,-1 0,2-2,0 0,-1-1,0 0,0-1,0 0,0-1,-1-1,-7 0,18-2,-1-1,1 1,-1-1,1 0,-1-1,1 1,-1-1,1 0,0 0,-1 0,1 0,0-1,0 0,0 0,0 0,0 0,0-1,0 1,1-1,0 0,-1 0,1 0,0-1,0 1,1-1,-1 0,1 0,0 1,-2-5,1-2,0 1,1-1,0 0,0 1,1-1,0 0,1 0,0 0,1 0,0 0,0 0,1 0,1 1,-1-1,1 1,1-1,1-2,86-147,-70 128,2 2,0 0,2 1,1 2,1 1,1 1,2 1,22-14,15 17,-46 23</inkml:trace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4:21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219 207,'21'65,"-21"-57,2 233,-11 0,-36 206,30-312,-4-9,14-101</inkml:trace>
  <inkml:trace contextRef="#ctx0" brushRef="#br0" timeOffset="449.968">0 570,'4'-28,"1"0,2 0,1 0,1 1,1 0,1 1,1 0,2 1,1 1,0 0,2 0,1 2,0 0,2 1,0 1,19-13,-20 17,0 2,1 0,0 1,1 1,1 1,0 1,0 0,1 2,0 1,0 1,1 1,0 1,0 0,0 2,0 1,20 2,-40 0,1 1,-1-1,1 1,-1 0,0 0,1 0,-1 0,0 1,0-1,-1 1,1 0,0 1,-1-1,0 0,0 1,0 0,0 0,-1 0,1 0,-1 0,0 0,0 1,-1-1,1 1,-1-1,0 1,0 0,0-1,-1 1,0 0,0 2,-37 146,-3-85,-2-2,-3-1,-3-3,-2-2,-13 8,-45 56,104-121,1-1,-1 0,1 1,0 0,0-1,0 1,0 0,0 1,1-1,0 0,-1 1,1 0,0-1,1 1,-1 0,1 0,-1 0,1 0,0 0,1 0,-1 0,1 0,0 1,0-1,0 0,0 0,1 0,0 0,0 0,0 0,0 0,0 0,1 0,0 0,0 0,0-1,0 1,1-1,-1 0,1 1,0-1,0 0,0-1,0 1,1 0,122 46,-112-47,0 0,-1 2,1-1,-1 2,0 0,0 0,-1 1,0 1,0 0,0 1,-1 0,0 1,-1 0,0 1,0 0,-1 0,0 1,-1 0,0 1,2 4,-9-11,1 1,-1-1,-1 1,1-1,-1 1,0-1,0 1,0-1,-1 1,0-1,0 0,-1 1,1-1,-1 0,0 0,0 0,-1 0,0 0,1-1,-2 1,1-1,0 1,-1-1,-1 0,-8 7</inkml:trace>
  <inkml:trace contextRef="#ctx0" brushRef="#br0" timeOffset="839.925">944 1102,'-1'1,"1"0,-1-1,1 1,0 0,-1 0,1-1,0 1,0 0,0 0,-1-1,1 1,0 0,0 0,0 0,0-1,0 1,1 0,-1 0,0-1,0 1,0 0,1 0,-1-1,0 1,1 0,-1 0,0-1,1 1,-1-1,1 1,-1 0,1-1,0 1,-1-1,1 1,-1-1,1 1,0-1,0 0,-1 1,1-1,0 0,0 0,-1 1,1-1,0 0,0 0,-1 0,1 0,0 0,0 0,0 0,-1 0,1 0,0 0,0-1,-1 1,1 0,0-1,0 1,-1 0,1-1,0 1,-1-1,1 1,-1-1,1 1,0-1,15-5,0-1,-1-1,1 0,-2-1,1-1,-1 0,-1-1,0 0,0-1,-1-1,-1 0,0 0,-1-1,0 0,-1-1,-1 0,0-1,3-11,-9 22,-1 0,1 0,-1 1,0-2,-1 1,1 0,-1 0,0 0,0 0,-1 0,0 0,0 0,0 0,0 0,-1 0,1 1,-1-1,0 0,-1 1,1-1,-1 1,0 0,0 0,0 0,-1 0,0 1,1-1,-1 1,0 0,0 0,-1 0,1 1,-1 0,1 0,-1 0,0 0,0 0,0 1,0 0,0 0,0 1,0-1,0 1,0 0,0 0,0 1,0-1,0 1,0 0,-2 1,-4 2,-1 0,1 1,0 0,1 0,-1 1,1 0,0 1,1 1,0-1,0 1,0 1,1 0,1 0,-1 0,1 1,1 0,0 0,0 1,1 0,1 0,0 0,0 0,1 1,0 0,1-1,0 1,1 0,1 0,0 1,-1-3,0 0,1 1,0-1,1 0,0 1,1-1,0 0,0 0,1 0,1 0,-1-1,2 1,-1-1,1 0,1 0,0-1,0 1,0-1,1-1,0 1,1-1,0 0,0-1,0 0,1 0,0-1,0 0,0 0,0-1,1 0,0-1,0 0,6 0,0 0,0-2,0 0,0-1,0 0,0-1,0-1,0-1,0 0,-1-1,1-1,-1 0,0-1,-1-1,1 0,-1-1,5-4,8-10</inkml:trace>
  <inkml:trace contextRef="#ctx0" brushRef="#br0" timeOffset="1269.899">1500 739,'2'6,"0"0,0-1,1 0,-1 1,1-1,0 0,1 0,-1-1,1 1,0-1,0 1,0-1,1-1,0 1,-1 0,1-1,2 1,37 35,14 120,-21-36,-37-122,0 0,0 0,1 0,-1 0,1 0,-1 0,0-1,1 1,-1 0,1 0,0 0,-1-1,1 1,0 0,-1 0,1-1,0 1,0-1,0 1,0-1,-1 1,1-1,0 1,0-1,0 0,0 0,0 1,0-1,0 0,0 0,0 0,0 0,0 0,0 0,0 0,0 0,0-1,0 1,0 0,0-1,0 1,0 0,-1-1,1 1,0-1,0 0,0 1,-1-1,1 0,0 1,0-1,-1 0,1 0,-1 1,1-1,-1 0,1 0,-1 0,1 0,-1 0,0 0,1 0,31-70,-29 63,137-335,-103 263,-27 65</inkml:trace>
</inkml:ink>
</file>

<file path=ppt/ink/ink2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8:38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197 367,'134'21,"-108"-19,0-2,-1-1,1 0,0-3,-1 0,0-1,0-1,0-2,-1 0,0-2,-1 0,0-2,0 0,-2-2,1 0,-2-2,0 0,4-6,-15 13,0-1,0 0,-1 0,-1-1,0 0,0-1,-1 0,-1 0,0 0,0 0,-1-1,-1 0,2-11,-5 21,0 1,0-1,-1 1,1-1,-1 1,0 0,0-1,0 1,0 0,0 0,0 0,0 0,-1-1,1 2,-1-1,1 0,-1 0,0 0,0 1,0-1,0 1,0 0,0-1,0 1,-1 0,1 0,0 0,0 1,-1-1,1 1,-1-1,1 1,-1 0,1-1,-1 1,1 1,0-1,-1 0,1 1,-1-1,1 1,0-1,-1 1,1 0,0 0,0 0,-1 1,1-1,0 0,0 1,0-1,1 1,-1 0,0 0,0 1,-13 13,1 0,0 1,2 1,0 1,1-1,0 2,2-1,1 1,0 1,1 0,3-11,-134 393,80-218,-9-2,-9-1,65-157,-1-1,-1-1,-1 0,-1-1,0-1,-2 0,-1-1,-1-1,0-1,-1 0,-1-2,-52 10,72-26,-1 0,0 0,1-1,-1 1,0 0,1-1,-1 1,0-1,1 1,-1-1,1 0,-1 1,1-1,-1 0,1 0,0 0,-1 0,1 0,0-1,0 1,0 0,0-1,0 1,0-1,0 1,0-1,0 1,1-1,-1 1,1-1,-1 0,1 1,0-1,0 0,-1 1,1-1,0 0,0 1,1-1,-1 0,0 1,1-2,2-11,2-1,-1 1,2 0,0 1,1 0,0 0,0 0,2 1,0 0,0 0,1 1,0 0,1 1,0 0,11-7,-12 8,0 1,1 0,0 0,0 1,0 0,1 1,0 1,0 0,1 0,-1 1,1 1,0 0,0 1,0 0,0 1,1 0,-1 1,0 1,0 0,0 1,1 0,-2 1,1 0,8 4,15 10,1-1,0-2,1-2,0-2,1-1,0-2,0-1,24-1,95-18,-141 7</inkml:trace>
  <inkml:trace contextRef="#ctx0" brushRef="#br0" timeOffset="603.906">1157 1214,'49'-8,"0"-3,-1-1,0-3,41-18,-70 26,0 0,-1 0,1-2,-2 0,1-2,-1 1,-1-2,0 0,-1-1,0-1,10-12,-23 22,-1 0,1 0,-1 0,1 0,-2 0,1 0,0-1,-1 1,1 0,-1-1,0 1,-1 0,1-1,-1 1,0 0,0 0,0 0,-1 0,1 0,-1 0,0 0,0 0,0 0,-1 1,1-1,-1 1,0 0,0 0,0 0,0 0,-1 0,1 1,-1-1,1 1,-1 0,0 0,0 0,0 1,0-1,0 1,-1 0,1 0,0 1,0-1,-1 1,1 0,0 0,-1 1,1-1,0 1,0 0,-1 0,1 0,-4 2,-2 3,1 0,-1 1,1 0,0 1,1 0,-1 0,2 1,-1 0,1 0,1 1,-1 0,2 0,-1 0,2 1,-1 0,1 0,1 0,-1 4,2-7,-1 1,2-1,-1 0,1 1,0-1,1 0,0 1,1-1,-1 1,1-1,1 0,0 1,0-1,1 0,-1 0,2 0,-1-1,1 1,0-1,1 0,0 0,0 0,0-1,1 0,0 0,0 0,1-1,0 1,0-2,0 1,0-1,0 0,5 1,2-1,0 0,1-1,0 0,-1-1,1-1,0 0,0-1,0-1,0-1,-1 0,1 0,-1-1,1-1,-1-1,0 0,2-2,22-10,-2-2,0-1,-1-2,-2-1,9-10,6-3,-2-3,-1-2,-3-1,-1-3,-2-1,-2-1,-3-3,26-49,-48 76,-2-1,-1-1,-1 0,-1 0,-1-1,-1 0,-1 1,-2-2,-1 1,0 0,-4-18,-22-17,24 60,-1 0,1 0,0 0,-1 0,1 0,-1 1,1-1,-1 0,1 1,-1 0,0-1,1 1,-1 0,1 0,-1 0,0 0,1 0,-1 0,1 0,-1 0,0 1,1-1,-1 1,1-1,-1 1,1 0,-1-1,1 1,0 0,-1 0,1 0,0 0,-1 0,1 0,0 1,0-1,0 0,0 1,-10 12,2 0,0 1,1 0,0 0,1 0,1 1,0 0,1 1,1-1,0 1,2 0,0 1,-6 52,3 0,3 0,6 51,-4-94,1-1,2 1,0-1,2 0,1 0,1 0,1-1,2 0,0 0,1-1,2-1,0 0,15 19,16-11,-43-31,-1 0,1 0,0 1,0-1,0 0,0 0,0 0,0 0,0 0,-1 0,1 0,0 0,0-1,0 1,0 0,0 0,-1-1,1 1,0-1,0 1,0 0,-1-1,1 0,0 1,-1-1,1 1,0-1,-1 0,1 1,-1-1,1 0,-1 0,1 1,-1-1,0 0,1 0,-1 0,0 0,0 0,0 1,1-1,-1 0,0 0,0 0,0 0,0 0,-1 0,1 1,0-1,0 0,0 0,-1 0,1 0,0 0,-1 0,-2-20</inkml:trace>
  <inkml:trace contextRef="#ctx0" brushRef="#br0" timeOffset="798.688">1806 790,'43'0,"43"0,17 0,5-5,-7-1,-5-5,-10 0,-10 1,-8 3,-6-2,-4 0,-3 2,-5 2,-1 2,-6 1,-4 1,-9 1</inkml:trace>
</inkml:ink>
</file>

<file path=ppt/ink/ink2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8:41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362 26,'-15'-6,"1"2,-1-1,0 2,0 0,0 1,-1 1,1 0,0 1,-1 0,1 2,0 0,-1 0,1 1,0 1,1 1,-15 6,28-11,0 0,-1 0,1 1,0-1,-1 1,1-1,0 1,0-1,0 1,-1 0,1 0,0 0,0-1,0 1,0 0,0 0,0 0,1 0,-1 1,0-1,0 0,1 0,-1 0,1 1,-1-1,1 0,-1 1,1-1,0 0,0 1,0-1,0 0,0 1,0-1,0 0,0 1,0-1,1 0,-1 1,0-1,1 0,-1 1,1-1,0 0,-1 0,1 0,0 1,0-1,0 0,-1 0,1 0,0 0,0-1,1 1,-1 0,12 6,1 0,0-1,0-1,0 0,0-1,1-1,-1 0,9 0,10 3,112 30,-139-34,0 1,-1 0,1 0,-1 0,0 1,0 0,0 0,0 0,-1 1,1-1,-1 1,0 0,0 2,-2-5,-1 0,0 0,0 0,0 0,0 1,0-1,0 0,-1 0,1 1,-1-1,0 0,1 1,-1-1,0 0,0 1,-1-1,1 0,0 1,-1-1,1 0,-1 0,0 1,0-1,0 0,0 0,0 0,0 0,-1 0,1 0,-1 0,1-1,-1 1,0 0,0-1,1 1,-3 0,-29 19,0-1,-2-2,0-1,-1-2,-12 2,-157 43,184-61,39-14,1 3</inkml:trace>
</inkml:ink>
</file>

<file path=ppt/ink/ink2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8:44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125 769,'0'555,"1"-544,0 1,-1 0,0 0,-1 0,-1-1,0 1,0 0,-1-1,-1 0,1 1,-2-1,0-1,0 1,-1-1,-3 4,8-13,0 1,-1-1,1 0,-1 0,0 1,1-1,-1 0,0 0,0-1,0 1,1 0,-1-1,0 1,0-1,0 1,0-1,0 0,0 0,0 0,0 0,0 0,0-1,0 1,0 0,0-1,0 1,0-1,0 0,1 0,-1 0,0 0,1 0,-1 0,0 0,1 0,-1-1,1 1,0-1,-1 1,1-1,0 0,0 1,0-1,0 0,0 0,1 1,-1-1,0 0,1 0,-1 0,1 0,0 0,0 0,0 0,0 0,0 0,0 0,0-1,1-19,0-1,1 0,1 1,1-1,1 1,2 0,0 1,1 0,0 0,10-15,17-36,3 1,4 2,2 2,3 2,2 2,4 3,39-35,-76 80,-1 0,2 1,0 1,1 1,0 1,1 0,0 1,0 1,1 1,1 1,-18 6,-1 0,1 0,0 1,0-1,-1 1,1 0,0 0,0 0,0 0,0 0,-1 1,1-1,0 1,0 0,-1 0,1 0,-1 0,1 0,-1 1,1-1,-1 1,0-1,1 1,-1 0,0 0,0 0,0 0,-1 0,1 1,0-1,-1 0,0 1,1-1,-1 1,0 0,0-1,-1 1,1 0,0-1,-1 1,0 0,0 0,1 0,-2-1,1 1,0 0,-1 0,1 0,-3 21,-1 0,-1 0,-1-1,-1 1,-1-1,-1-1,-1 0,-9 14,-13 19,-2-1,-3-3,-1 0,-3-3,-36 32,73-75,0 0,0-1,-1 1,0-1,1 0,-2-1,1 1,0-1,-1 0,1 0,-1-1,0 1,0-1,0-1,0 1,-4 0,-2-5,7-2</inkml:trace>
  <inkml:trace contextRef="#ctx0" brushRef="#br0" timeOffset="667.871">746 911,'46'0,"1"-1,-1-2,0-2,0-2,0-2,-1-2,0-3,-1-1,-1-2,20-11,-51 21,0 0,-1-1,1 0,-1-1,-1-1,0 1,0-1,-1-1,0 0,-1 0,0-1,-1 0,0-1,-1 1,0-1,2-10,-7 19,-1-1,1 1,-1-1,0 1,0-1,0 1,-1-1,1 1,-1-1,0 1,-1-1,1 1,-1 0,0 0,0 0,0 0,0 0,-1 0,1 1,-1-1,0 1,0-1,-1 1,1 0,-1 1,1-1,-1 0,0 1,0 0,0 0,0 0,0 1,-1-1,1 1,0 0,-1 0,1 0,-1 1,1 0,-1 0,1 0,-1 0,1 0,-1 1,1 0,-1 0,0 1,-13 5,0 1,0 0,0 2,1 0,1 1,0 0,0 2,1 0,1 0,0 2,1 0,0 0,1 1,1 0,1 1,0 1,0 2,1-5,1 0,1 1,0 0,1 0,0 1,2 0,0 0,1 0,-1 15,3-26,1 1,0-1,0 1,1-1,-1 0,2 1,-1-1,0 0,1 0,0 0,1 0,0 0,-1 0,2 0,-1-1,1 0,-1 0,2 0,-1 0,0 0,1-1,0 0,0 0,0 0,1 0,-1-1,6 2,10 1,0-2,0-1,0 0,1-2,-1 0,0-2,1 0,-1-1,0-1,1-1,-2-1,1-1,-1-1,1 0,-2-2,1 0,-2-2,10-6,32-15,-2-3,-1-2,-2-3,-2-2,39-40,-76 68,-1-1,-1 0,0-1,-1 0,0-1,-2-1,0 1,-1-2,0 0,-2 0,0-1,-2 1,0-2,-1 1,-1-1,1-11,-5 30,-1-1,1 0,0 0,-1 0,1 1,-1-1,0 0,0 0,0 1,-1-1,1 1,0-1,-1 1,0 0,1-1,-1 1,0 0,0 0,0 0,-1 0,1 1,0-1,-1 1,1-1,-1 1,1 0,-1 0,0 0,1 0,-1 0,0 1,0-1,0 1,1 0,-1 0,0 0,0 0,0 0,0 0,1 1,-1 0,0-1,0 1,1 0,-1 1,0-1,-1 1,-13 4,1 0,0 1,1 1,0 0,0 1,1 1,0 0,0 1,1 0,1 1,0 1,0 0,1 0,1 1,1 1,-5 8,12-21,1 1,-1-1,1 1,0 0,0 0,0-1,0 1,0 0,0 0,1 0,0 0,-1 0,1 0,0 0,1 0,-1 0,0 0,1 0,0 0,-1 0,1 0,0 0,1 0,-1-1,0 1,1 0,0-1,-1 1,1-1,0 0,0 1,0-1,1 0,-1 0,0-1,1 1,0 0,-1-1,1 1,2 0,13 5,1 0,1-1,-1-1,1-1,-1 0,1-2,0 0,14-1,-2 1,95 27,-123-28,-1 1,1 0,-1 0,0 0,0 0,0 0,0 1,0-1,0 1,-1 0,0 0,1 0,-1 0,0 0,0 0,-1 1,1-1,-1 1,1-1,-1 1,0 0,-1-1,1 1,0 0,-1 0,0 0,0-1,0 1,-1 0,1 0,-1-1,-1 5,-105 200,105-163,7-28</inkml:trace>
  <inkml:trace contextRef="#ctx0" brushRef="#br0" timeOffset="905.26">2524 741,'-19'38,"-7"18,2 4,9-9,8-12</inkml:trace>
  <inkml:trace contextRef="#ctx0" brushRef="#br0" timeOffset="1079.514">2496 261,'0'0</inkml:trace>
  <inkml:trace contextRef="#ctx0" brushRef="#br0" timeOffset="1335.578">2863 656,'-11'15,"0"1,1 1,0 0,1 1,1 0,1 0,1 0,0 1,2 0,0 0,1 0,1 1,0 16,2-32,0 0,1-1,0 1,0 0,0-1,0 1,0-1,1 0,0 1,0-1,-1 0,2 0,-1 0,0 0,1 0,-1-1,1 1,0-1,0 1,0-1,0 0,0 0,0-1,1 1,-1-1,1 1,-1-1,1 0,-1 0,1-1,0 1,-1-1,1 0,0 0,-1 0,1 0,0-1,7 0,-1 0,0-1,1 0,-1-1,0 0,0-1,0 0,-1-1,0 0,1 0,-2-1,7-4,-9 4,0 1,-1-2,1 1,-1 0,0-1,-1 0,0 0,0-1,0 1,-1-1,0 0,-1 0,0 0,0 0,0 0,-1 0,-1 0,1-1,-1 1,-1 0,1 0,-1-1,-1 1,1 0,-2 0,1 0,-1 0,0 1,-1-1,1 1,-1 0,-1 0,0 0,0 0,0 1,-1 0,1 0,-2 0,1 1,0 0,-5-2,7 5,-1 0,0 1,0 0,0 0,0 0,0 0,0 1,0 0,0 0,0 0,0 1,0 0,1 0,-1 0,0 0,0 1,0 0,1 0,-1 0,1 0,-15 8</inkml:trace>
  <inkml:trace contextRef="#ctx0" brushRef="#br0" timeOffset="1818.16">3371 684,'-24'14,"0"2,1 0,1 1,0 1,2 1,0 1,1 1,1 0,-11 18,27-37,0 0,0 0,0 0,0 0,0 0,0 1,1-1,-1 0,1 1,0-1,0 1,0 0,0-1,0 1,0 0,1 0,-1-1,1 1,0 0,0 0,0 0,0 0,1-1,-1 1,1 0,-1 0,1-1,0 1,0 0,0-1,1 1,-1-1,0 1,1-1,0 0,-1 1,1-1,0 0,0 0,1 0,-1-1,0 1,0 0,1-1,-1 0,1 1,1-1,7 1,1 0,-1-1,0 0,1-1,-1-1,1 1,-1-2,1 0,-1 0,0-1,0 0,0-1,-1 0,1-1,-1 0,9-6,142-120,-125 95,-1 0,-2-3,-1-1,-3-1,-1-1,0-6,-16 26,-1 0,0-1,-2-1,-1 1,-1-1,-1 0,-1-1,-2 0,0 1,-1-1,-1 0,-2 0,-1-8,1 24,1 0,-1 0,0 0,-1 0,0 1,-1-1,0 1,0-1,-1 1,0 0,0 0,-1 1,0-1,0 1,0 0,-1 0,0 1,-1 0,0 0,0 0,0 1,0 0,-1 0,0 1,0 0,0 0,0 1,-1 0,1 1,-1 0,-8-1,5 3,0 1,1 1,-1 0,0 0,0 1,1 1,-1 0,1 0,0 1,1 0,-1 1,1 1,0-1,1 2,-1-1,1 1,1 1,0-1,0 2,0-1,1 1,1 0,-8 11,1 1,1 0,1 1,1 0,2 0,0 1,1 0,1 1,1-1,1 6,3-8,2-1,0 0,0 0,2 0,1 0,1-1,0 0,2 1,0-2,1 1,1-1,1 0,1-1,0 0,1-1,1 0,1-1,0-1,1 0,1-1,0 0,1-1,0-1,1-1,0 0,13 4,-21-11,1 0,0 0,0-1,0-1,0 1,1-2,-1 0,0 0,1-1,-1 0,0-1,1-1,7-1,-1-4</inkml:trace>
  <inkml:trace contextRef="#ctx0" brushRef="#br0" timeOffset="2089.853">4021 769,'4'24,"7"8,2-2</inkml:trace>
  <inkml:trace contextRef="#ctx0" brushRef="#br0" timeOffset="2336.738">4133 261,'0'0</inkml:trace>
  <inkml:trace contextRef="#ctx0" brushRef="#br0" timeOffset="2568.43">4613 458,'-26'17,"2"1,1 1,0 1,1 1,1 1,1 0,1 2,2 0,0 1,1 1,-2 9,16-32,1 1,0 0,-1 0,2 0,-1 0,0 0,1 0,0 1,0-1,0 0,0 0,1 0,0 0,0 0,0 0,0 0,0 0,1 0,0-1,0 1,0 0,0-1,0 1,1-1,-1 0,1 0,0 0,0 0,0-1,1 1,-1-1,1 0,-1 0,1 0,0 0,-1 0,3 0,8 3,0 0,0-1,1 0,-1-1,1-1,-1 0,1-1,0-1,0 0,0-1,42-10,-32 4</inkml:trace>
</inkml:ink>
</file>

<file path=ppt/ink/ink2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8:42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83 173,'-10'15,"0"0,0 1,2 0,0 1,1 0,0 0,2 0,0 1,1 0,1 0,0 0,1 0,1 17,2-30,-1-1,1 0,-1 0,1 0,0 0,1 0,-1-1,1 1,-1 0,1-1,0 1,1-1,-1 1,1-1,-1 0,1 0,0 0,0 0,0-1,0 1,1-1,-1 0,1 0,0 0,-1 0,1-1,0 1,0-1,0 0,0 0,0 0,0-1,0 0,0 1,2-2,4 1,1 0,-1-1,0 0,0-1,0 0,0-1,0 0,0 0,-1-1,1 0,-1-1,0 0,7-6,-9 7,-1-1,1 0,-1-1,0 1,0-1,0 0,-1-1,0 1,0-1,-1 0,0 0,0-1,0 1,-1-1,0 0,-1 0,0 0,0 0,-1 0,0 0,0-1,-1 1,0 0,0-1,-1 1,0 0,0 0,-1-1,0 1,-1 1,0-1,0 0,-1 1,1-1,-2 1,1 0,-1 0,0 1,-3-4,4 7,-1 0,0-1,1 2,-1-1,0 0,0 1,0 0,0 0,-1 1,1-1,-1 1,1 0,-1 1,1-1,-1 1,1 0,-1 1,1-1,-1 1,1 0,0 0,-1 1,1 0,0 0,0 0,-2 1,-18 8</inkml:trace>
  <inkml:trace contextRef="#ctx0" brushRef="#br0" timeOffset="552.863">365 596,'264'-386,"-254"372,-6 8,-1 0,1 0,1 0,-1 0,1 1,0 0,0 0,1 0,0 1,-1-1,2 1,2-1,-8 6,1-1,-1 1,0 0,1-1,-1 1,0 0,0 0,0 0,1 0,-1 1,0-1,0 0,-1 0,1 1,0-1,0 0,-1 1,1-1,-1 1,1-1,-1 1,1-1,-1 1,0-1,0 1,0-1,0 1,0-1,0 1,0-1,0 1,-1-1,1 1,-1-1,1 1,-1-1,1 1,-1-1,0 0,0 1,0-1,0 0,0 0,0 0,0 1,-2 8,2-6,1-1,-1 1,0 0,1-1,0 1,0 0,0 0,0-1,1 1,-1 0,1-1,0 1,0-1,0 1,1-1,-1 1,1-1,0 0,0 0,0 1,0-1,0-1,1 1,-1 0,1-1,0 1,0-1,0 0,0 0,0 0,1 0,-1 0,0-1,1 0,-1 0,1 0,0 0,-1 0,9-1,0 0,0-1,0-1,0 0,0 0,0-1,-1 0,1-1,-1-1,0 0,-1 0,1-1,-1-1,0 1,8-8,-2 4,-6 3,50-24,-58 31,-1 0,1-1,-1 1,0 0,1 0,-1 0,1 0,-1 0,1 0,-1 0,1 1,-1-1,0 0,1 1,-1-1,0 1,1-1,-1 1,0 0,0 0,1 0,-1-1,0 1,0 0,0 0,0 1,0-1,0 0,-1 0,1 0,0 1,0-1,-1 0,1 1,-1-1,1 0,-1 1,0-1,0 1,1-1,-1 1,0 0,4 164,2-146</inkml:trace>
  <inkml:trace contextRef="#ctx0" brushRef="#br0" timeOffset="904.272">1381 370,'75'-21,"-2"-4,-1-3,-1-3,33-21,-1-21,-100 71,-1 0,0 0,0 0,1 0,-1 0,-1-1,1 1,0-1,-1 1,1-1,-1 0,0 0,0 0,0 1,0-1,0 0,-1 0,1 0,-1 0,0 0,0-1,0 1,0 0,-1 0,1 0,-1 0,0 0,1 1,-2-1,1 0,0 0,0 0,-1 1,1-1,-1 1,0-1,-2-1,1 0,-1 1,-1-1,1 1,0 0,-1 1,0-1,0 1,0-1,0 2,0-1,0 0,0 1,0 0,-1 0,1 1,0-1,-1 1,1 0,0 1,-1-1,1 1,0 0,-2 1,-114 49,108-44,0 2,0-1,0 2,1-1,1 2,0 0,0 0,1 1,0 0,1 0,1 1,0 1,1-1,0 1,1 1,0-1,2 1,-1 0,2 0,0 0,1 0,0 1,1 12,4-17,1 0,-1 0,2 0,0-1,0 0,0 0,2 0,-1-1,1 0,0 0,1-1,0 0,1 0,-1 0,1-1,1-1,-1 0,1 0,0-1,1 0,-1 0,1-2,0 1,0-1,0-1,0 0,0 0,1-1,-1-1,7 0,22 3,1-3,-1-1,0-2,0-1,3-3,-14 0</inkml:trace>
</inkml:ink>
</file>

<file path=ppt/ink/ink2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8:49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180 179,'-142'280,"112"-231,22-39,21-34,26-43,3 2,2 2,4 2,2 3,2 1,40-31,-43 56,-48 32,0 0,0-1,0 1,0 0,0-1,0 1,0 0,0 0,0 0,0 0,-1 0,1 0,0 0,0 0,0 0,0 0,0 0,0 1,0-1,0 0,0 1,0-1,-1 1,1-1,0 1,0-1,0 1,-1 0,1-1,0 1,-1 0,1-1,-1 1,1 0,-1 0,1 0,-1 0,1-1,-1 1,0 0,1 0,-1 0,0 0,0 0,0 0,0 0,0 0,0 0,0 0,0 0,0 0,0 0,-1 0,1 0,0-1,-1 1,1 1,-51 201,50-202,1 1,0-1,-1 1,1 0,0-1,0 1,0-1,0 1,0-1,1 1,-1-1,0 1,1-1,-1 1,1-1,-1 1,1-1,0 1,0-1,-1 0,1 1,0-1,0 0,0 0,1 0,-1 0,0 0,0 0,0 0,1 0,-1 0,1-1,-1 1,0 0,1-1,-1 1,1-1,-1 0,1 1,0-1,-1 0,1 0,-1 0,1 0,-1 0,1-1,-1 1,1 0,-1-1,1 1,-1-1,1 1,-1-1,1 0,80-44,149-138,-230 181,0 0,0 1,0-1,1 0,-1 1,1 0,-1-1,1 1,-1 0,1 0,0-1,0 1,-1 1,1-1,0 0,0 0,0 1,0-1,0 1,0-1,0 1,0 0,0 0,0 0,0 0,0 0,0 1,0-1,0 0,0 1,0 0,0-1,0 1,0 0,0 0,-1 0,1 0,0 0,-1 1,1-1,-1 0,1 1,-1-1,0 1,1 0,-1-1,0 1,0 0,0 0,0-1,-1 1,1 0,0 2,0 11,0 1,-1-1,-1 1,-1-1,0 0,-1 1,0-1,-2 2,-12 103,32-80,-3-28</inkml:trace>
</inkml:ink>
</file>

<file path=ppt/ink/ink2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8:49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6,'-2'4,"-13"20,1-1,2 2,0 0,1 0,2 1,1 1,1-1,1 1,-2 19,8-42,0 0,0 0,1 0,-1 0,1 0,0 0,0 0,0 0,0-1,1 1,-1 0,1-1,0 1,0-1,0 0,1 0,-1 1,1-2,0 1,0 0,0 0,0-1,0 0,0 0,1 1,-1-2,1 1,0 0,-1-1,1 0,0 0,0 0,0 0,0-1,0 1,0-1,0 0,0 0,-1 0,1-1,0 0,0 1,0-1,0-1,0 1,2-2,3 0,1-2,-1 1,-1-2,1 1,-1-1,0 0,0-1,-1 1,1-2,-1 1,-1-1,0 0,0 0,-1-1,1 0,-2 0,0 0,4-9,-5 11,-1 0,1 0,-1-1,-1 1,1-1,-1 1,0-1,-1 1,0-1,0 0,-1 1,0-1,0 1,0-1,-1 1,-1 0,1-1,-1 1,0 0,-1 1,1-1,-1 0,-1 1,1 0,-3-3,1 5,-1-1,1 1,-1-1,0 2,0-1,0 1,0 0,0 1,-1-1,1 1,-1 1,0 0,1 0,-1 0,0 1,0 0,1 1,-1-1,0 2,-5 0,-12 5</inkml:trace>
</inkml:ink>
</file>

<file path=ppt/ink/ink2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8:50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60,'-18'19,"2"1,0 1,2 1,0 0,1 0,1 2,2-1,-8 25,16-45,1 0,-1 1,1-1,-1 0,1 1,0-1,1 1,-1-1,1 1,-1 0,1-1,0 1,0 0,1-1,-1 1,1-1,0 1,0-1,0 1,0-1,0 1,1-1,0 0,-1 0,1 0,0 0,1 0,-1 0,0 0,1-1,0 1,-1-1,1 0,0 0,0 0,1 0,-1 0,0-1,0 1,1-1,-1 0,1 0,-1 0,1-1,0 1,5-2,0 1,0-1,0-1,0 0,0 0,-1-1,1 0,-1 0,1-1,-1 0,0 0,-1-1,1 0,-1-1,0 1,0-1,0-1,-1 1,0-1,-1 0,1-1,-1 1,-1-1,1 0,-2 0,1-1,-1 1,0-1,0 1,-1-1,-1 0,1 0,-1 0,-1 0,0 0,0 0,-1 0,0 0,-2-7,1 11,0 1,-1-1,0 1,0 0,0 0,-1 0,1 0,-1 1,0-1,0 1,0 0,0 0,-1 0,1 1,-1 0,0 0,0 0,0 0,0 1,0-1,0 1,0 1,-5-1,-14-2</inkml:trace>
  <inkml:trace contextRef="#ctx0" brushRef="#br0" timeOffset="361.565">510 285,'33'-34,"115"-97,-146 129,-1 1,1-1,0 0,0 1,0-1,-1 1,1 0,1 0,-1 0,0 0,0 0,0 0,1 0,-1 1,0-1,1 1,-1-1,0 1,1 0,-1 0,0 0,1 0,-1 1,1-1,-1 1,0-1,0 1,1 0,-1 0,0 0,0 0,0 0,0 1,0-1,0 0,0 1,0 0,-1-1,1 1,-1 0,1 0,-1 0,0 0,1 0,-1 1,6 10,-5-6,1 0,0 0,1 0,-1-1,1 1,1-1,-1 0,1 0,0 0,0-1,1 0,-1 0,1 0,0-1,1 0,-1 0,1 0,0-1,0 0,7 2,1-2,0-2,0 0,0 0,0-1,0-1,0-1,0 0,0-1,0 0,0-1,-1-1,0 0,0-1,0-1,-1 0,10-7,4-4,-1-2,0 0,-2-2,0 0,-1-2,-2-1,5-7,-11 12</inkml:trace>
</inkml:ink>
</file>

<file path=ppt/ink/ink2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8:50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0,'-23'408,"-12"33,36-414,0-20,0-1,0 1,-1 0,0-1,-1 1,1 0,-1-1,0 1,-1 0,1-1,-2 1,1-1,-1 1,-3-1</inkml:trace>
  <inkml:trace contextRef="#ctx0" brushRef="#br0" timeOffset="232.914">0 453,'39'9,"36"4,10-1,1-2,-10-3,-13-3,-12-1,-10-3,-8 1,-4-2,-2 1,-1-1,-1 1,-3-1</inkml:trace>
  <inkml:trace contextRef="#ctx0" brushRef="#br0" timeOffset="411.919">876 650,'-5'43,"-1"19,-1 4,2-9</inkml:trace>
  <inkml:trace contextRef="#ctx0" brushRef="#br0" timeOffset="597.358">876 255,'9'19,"4"7</inkml:trace>
</inkml:ink>
</file>

<file path=ppt/ink/ink2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8:52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0,'-31'220,"3"128,4-123,24-224,0 0,0 0,-1 0,1-1,0 1,0 0,0 0,0 0,0 0,0 0,0 0,0 0,1 0,-1 0,0-1,0 1,1 0,-1 0,1 0,-1 0,1-1,-1 1,1 0,-1 0,1-1,-1 1,1 0,0-1,0 1,-1-1,1 1,0-1,0 1,0-1,-1 0,1 1,0-1,0 0,0 0,0 1,0-1,0 0,0 0,0 0,-1 0,1 0,0 0,0-1,0 1,0 0,0 0,0-1,0 1,-1 0,1-1,0 1,0-1,46-32,-44 30,42-39,1 2,1 2,3 2,1 2,1 2,17-5,-68 36,1 0,0 0,-1 0,1 0,0 1,-1-1,1 0,0 1,0-1,-1 1,1 0,0 0,0 0,0 0,0 0,-1 0,1 0,0 0,0 1,0-1,-1 1,1-1,0 1,-1 0,1 0,0 0,-1 0,1 0,-1 0,1 0,-1 0,0 0,1 1,-1-1,0 1,0-1,0 1,0-1,0 1,-1 0,1-1,0 1,-1 0,1 0,-1-1,1 1,-1 0,0 0,0 0,0-1,0 1,0 1,1 6,1 0,-1-1,-1 1,0 0,0 0,-1 0,0 0,0 0,-1 0,0 0,-1-1,0 1,0-1,-1 0,0 0,0 0,-1 0,0-1,-1 1,1-1,-1-1,-2 2,-33 32,31-27,-1-1,-1 0,0-1,-1 0,0 0,-1-2,0 0,0 0,-1-1,0-1,0 0,-1-2,0 1,-8 0,20-6,1 1,0-1,0 0,-1-1,1 1,0 0,-1-1,1 0,0 0,0 0,0 0,0 0,0-1,0 1,0-1,0 0,1 0,-1 0,1 0,-1 0,1-1,-1 0,-9-14</inkml:trace>
</inkml:ink>
</file>

<file path=ppt/ink/ink2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8:52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1 251,'37'9,"7"5,1-1,0-3,0-2,1-1,0-3,0-2,0-1,0-3,0-1,37-9,-71 9,-1 0,1 0,-1-1,0-1,0 0,-1 0,1-1,-1-1,0 0,-1 0,0-1,0 0,0 0,-1-1,-1 0,1 0,-2-1,1 0,-1 0,-1-1,0 0,0 0,-1 0,0 0,-1-1,0-4,-2 13,-1 0,-1-1,1 1,0 0,-1 0,1 0,-1-1,0 1,0 0,0 0,-1 0,1 1,-1-1,0 0,1 0,-1 1,0-1,0 1,-1 0,1 0,-1-1,1 1,-1 1,1-1,-1 0,0 1,0-1,0 1,0 0,0 0,0 0,-2 0,-3-1,1 1,0 0,-1 1,1 0,0 0,-1 0,1 1,0 0,-1 0,1 1,0 0,0 0,-6 4,-2 4,0 1,1 0,0 1,1 1,0 0,1 1,0 0,2 1,-1 0,2 1,0 0,1 1,0-1,2 1,-3 11,5-21,1-1,0 1,0-1,0 1,1 0,0 0,0 0,1 0,0 0,1 1,-1-1,1 0,0 0,1 1,0-1,0 0,1 0,0 0,0 0,0 0,1 0,0-1,0 1,1-1,0 0,0 0,0 0,1-1,0 1,0-1,0 0,1-1,-1 1,1-1,5 3,7-1,1-1,0 0,-1-2,1 0,0-1,1-1,-1 0,19-3,-24 2,24-1</inkml:trace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4:39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484 605,'-33'174,"-95"575,114-660,8-80</inkml:trace>
  <inkml:trace contextRef="#ctx0" brushRef="#br0" timeOffset="245.361">0 823,'105'-117,"-53"73,2 3,2 2,1 2,2 3,25-9,116-9,-190 51</inkml:trace>
  <inkml:trace contextRef="#ctx0" brushRef="#br0" timeOffset="872.608">701 1283,'-18'46,"17"-41,0 1,1-1,-1 1,1-1,0 1,0 0,1-1,-1 1,1-1,1 1,-1-1,1 0,0 1,0-1,0 0,1 0,-1 0,1-1,1 1,-1-1,1 1,-1-1,1 0,0-1,1 1,-1-1,1 1,-1-1,1-1,0 1,0-1,1 0,-1 0,0 0,0 0,1-1,-1 0,1-1,0 1,-1-1,1 0,-1 0,1-1,-1 1,1-1,-1-1,1 1,-1-1,0 0,0 0,1 0,-1-1,4-7,-1 0,0 0,0-1,-1 0,-1 0,0-1,0 0,-1 0,-1 0,0-1,0 1,-1-1,-1 0,0 0,-1 0,-1 0,0 0,0 0,-1 0,-1 0,-3-12,4 20,1 5</inkml:trace>
  <inkml:trace contextRef="#ctx0" brushRef="#br0" timeOffset="1222.583">1233 1380,'2'1,"0"0,-1 1,1-1,0 0,0 0,-1 0,1 0,0-1,0 1,0 0,0-1,0 0,0 1,0-1,0 0,1 0,-1 0,0 0,0 0,0-1,0 1,0 0,0-1,0 0,0 1,0-1,-1 0,1 0,0 0,0 0,-1-1,1 1,0 0,-1-1,1 1,0-2,3-2,0 0,0-1,-1 1,0-1,0 0,0 0,0 0,-1-1,0 1,-1-1,1 0,-1 0,-1 0,1 0,-1 0,0 0,-1-1,1 5,-1 0,0 0,1 0,-1 0,0 0,-1 0,1 0,0 0,-1 0,0 1,0-1,0 0,0 0,0 0,0 1,-1-1,1 0,-1 1,0-1,0 1,0 0,0 0,0 0,0 0,-1 0,1 0,0 0,-1 1,0-1,1 1,-1 0,0 0,0 0,0 0,0 0,0 1,0-1,0 1,0 0,-2 0,0 0,0 1,0 0,0 0,0 0,0 1,0 0,0 0,0 0,0 1,1 0,-1-1,1 2,0-1,0 0,0 1,1 0,-1 0,1 0,0 0,0 0,0 1,0-1,1 1,0 0,0 0,0 0,1 0,-1 0,1 0,0 5,-2 2,0 1,2 0,-1 0,2 0,-1 0,2 1,0-1,0 0,1 0,1-1,0 1,2 2,-3-9,1 0,1 0,-1 0,1-1,-1 1,2-1,-1 0,0 0,1-1,0 1,0-1,1 0,-1 0,1-1,0 1,0-1,0-1,0 1,0-1,0 0,1 0,-1-1,1 0,0 0,-1-1,1 1,0-1,-1-1,1 1,-1-1,1-1,-1 1,1-1,-1 0,0 0,1-1,-1 0,2-1,15-7</inkml:trace>
  <inkml:trace contextRef="#ctx0" brushRef="#br0" timeOffset="1562.598">1766 1137,'-70'48,"13"23,56-69,0 0,0-1,0 1,0 0,0 0,1 0,-1-1,0 1,1 0,0 0,-1 0,1 0,0 0,0 0,0 0,0 0,1 0,-1 0,0 0,1 0,0 0,-1 0,1-1,0 1,0 0,0 0,0-1,0 1,0-1,0 1,1-1,-1 1,1-1,-1 0,1 1,-1-1,1 0,0 0,-1 0,1 0,0-1,0 1,1 0,34 10,-34-12,-1 1,1-1,-1 1,1 0,-1-1,1 1,-1 1,1-1,-1 0,1 0,-1 1,0 0,1-1,-1 1,0 0,1 0,-1 0,0 1,0-1,0 0,0 1,0-1,0 1,0 0,0 0,-1 0,1 0,-1 0,1 0,-1 0,0 0,0 0,0 1,0-1,0 0,-1 1,1-1,-1 1,1-1,-1 1,0-1,0 1,0-1,0 1,0-1,-1 1,1-1,-1 1,0-1,0 0,0 1,0-1,0 0,0 0,-2 2,-61 64,42-52</inkml:trace>
  <inkml:trace contextRef="#ctx0" brushRef="#br0" timeOffset="4467.812">4136 1452,'8'-3,"0"0,-1 0,0-1,0 0,0-1,0 1,0-1,-1-1,0 1,0-1,-1 0,0 0,0-1,0 1,0-1,-1 0,0-1,0-1,5-5,306-498,-192 326,-123 186,0 0,0 1,0-1,0 1,0-1,0 0,0 1,0-1,0 1,0-1,0 0,0 1,0-1,0 1,0-1,0 0,1 1,-1-1,0 0,0 1,0-1,1 0,-1 1,0-1,1 0,-1 0,0 1,0-1,1 0,-1 0,0 1,1-1,-1 0,1 0,-1 0,0 0,1 0,-1 0,1 1,-1-1,0 0,1 0,-1 0,1 0,-1 0,0-1,1 1,-1 0,0 0,1 0,-1 0,1 0,-1 0,0-1,1 1,-1 0,-6 54,4-41,0 3,-8 29,2-1,3 1,1 1,2-1,2 1,2-1,3 0,1 0,2 0,2-1,2 0,2 0,4 6,11-3,-65-59,-223-151,246 156,5 3,1 1,-1-1,1-1,0 0,0 0,0 0,1-1,0 1,0-2,0 1,1-1,0 1,0-2,1 1,-1 0,2-1,-3-4,23-13,-2 20</inkml:trace>
  <inkml:trace contextRef="#ctx0" brushRef="#br0" timeOffset="4957.763">5177 1137,'-16'22,"1"0,2 0,0 1,1 1,1 0,2 1,0 0,2 0,0 1,2 0,1 0,1 0,2 1,0-1,1 0,3 15,-3-21,0-34,0-37,7 12,2 1,1 0,2 0,2 1,1 1,2 0,2 2,0-1,3 2,1 1,9-8,-24 27,0 1,1 1,1-1,0 2,1-1,0 1,0 1,1 0,0 1,0 0,1 1,0 0,1 1,-1 1,1 0,0 0,7 0,-19 5,0 0,0 0,0 0,-1 0,1 0,0 0,0 0,0 1,-1-1,1 1,0-1,-1 1,1 0,0 0,-1 0,1 0,-1 0,1 0,-1 0,1 0,-1 0,0 1,0-1,0 0,0 1,0-1,0 1,0 0,0-1,0 1,-1 0,1-1,-1 1,1 0,-1 0,0 0,1-1,-1 1,0 0,0 0,-1 0,1-1,0 1,0 0,-1 0,1-1,-1 1,0 0,1 0,-1-1,-1 1,-41 88,26-65,-1 0,0-1,-2-1,-1-1,-1 0,0-2,-2-1,0 0,-1-2,-8 3,-6-23,38-8</inkml:trace>
  <inkml:trace contextRef="#ctx0" brushRef="#br0" timeOffset="5497.735">5516 1331,'119'-70,"-74"38,-28 24,0-1,-1 0,0-1,-1-1,0-1,-1 0,-1 0,0-2,0 1,-1-2,-1 0,0 0,-1-1,-1 0,-1-1,0 0,-1 0,-1 0,0-1,-1 0,-1-1,0-6,-5 21,-1 1,1-1,0 1,-1 0,0-1,0 1,0 0,0 0,0 0,-1 0,1 0,-1 1,0-1,0 1,0 0,0 0,0 0,0 0,-1 0,1 1,-1-1,1 1,-1 0,1 0,-1 0,0 1,1-1,-1 1,0 0,0 0,1 0,-1 1,0-1,1 1,-1 0,0 0,1 0,-1 0,1 1,-1 0,1-1,0 1,0 0,0 1,0-1,0 0,0 1,1 0,-1-1,1 1,0 0,0 0,0 1,0-1,0 0,1 1,-1-1,1 1,0-1,0 1,0 0,1-1,-1 1,1 0,4 2,0 0,0 0,1 0,-1-1,1 1,1-1,-1-1,1 1,0-1,0 0,0 0,0 0,1-1,-1 0,1 0,0-1,0 0,0 0,0-1,1 1,-1-2,0 1,0-1,1 0,-1 0,5-2,4 4,-14-3,1 0,-1 0,1 1,-1-1,1 1,0 0,-1 0,1 0,0 0,-1 0,1 0,-1 1,1-1,0 1,-1 0,1 0,-1 0,0 0,1 0,-1 0,0 1,0-1,1 1,-1 0,0-1,-1 1,1 0,0 0,0 0,-1 1,0-1,1 0,-1 0,0 1,0-1,0 1,0-1,0 1,-1-1,1 1,-1 0,0-1,0 1,0 0,0-1,0 1,0 0,-1-1,0 1,1-1,-1 1,0-1,0 1,0-1,0 1,-1-1,0 1,-39 53,32-48,2 1,-1 1,1-1,0 1,1 1,0-1,1 1,0 0,1 0,0 0,1 1,-1 5,4-15,0-1,0 1,0-1,0 1,1-1,-1 1,0-1,1 1,0-1,-1 0,1 1,0-1,-1 0,1 0,0 0,0 1,0-1,0 0,0 0,0 0,1 0,-1 0,0-1,0 1,1 0,-1-1,0 1,1-1,-1 1,0-1,1 1,-1-1,1 0,-1 0,1 0,-1 0,1 0,-1 0,1 0,-1 0,1-1,-1 1,1 0,-1-1,0 1,1-1,-1 0,0 0,0 1,1-1,-1 0,0 0,0 0,0 0,0 0,0 0,0 0,0-1,15-12</inkml:trace>
  <inkml:trace contextRef="#ctx0" brushRef="#br0" timeOffset="5657.726">6266 1017,'-5'4,"0"5,-5 6,-3 4,-1 3,-2 2,3 1,-2 0,3 0,2 0,4 0,6-4,4-6</inkml:trace>
  <inkml:trace contextRef="#ctx0" brushRef="#br0" timeOffset="5927.733">6241 582,'0'-5,"0"-4,0-6,4 0,6-2,5 3,0 3</inkml:trace>
  <inkml:trace contextRef="#ctx0" brushRef="#br0" timeOffset="6177.727">6555 412,'4'2,"-1"0,0 1,0 0,0-1,0 1,0 1,-1-1,0 0,1 0,-1 1,0 0,-1-1,1 1,-1 0,1 0,-1 0,0 0,-1 0,1 0,-1 0,1 0,-1 0,-1 1,-30 292,-82 173,102-369,16-95</inkml:trace>
  <inkml:trace contextRef="#ctx0" brushRef="#br0" timeOffset="2372.525">2250 1258,'-1'-3,"-1"0,1 1,-1-1,0 0,0 1,0-1,0 1,0 0,0 0,-1 0,1 0,-1 0,0 0,1 0,-1 1,0 0,0-1,0 1,0 0,0 0,0 1,0-1,0 1,-1-1,1 1,0 0,0 0,0 1,0-1,-1 1,1-1,0 1,0 0,-1 1,-3 0,1 1,0 0,0 1,0-1,0 1,1 0,0 1,-1-1,1 1,1 0,-1 0,1 1,0 0,0-1,1 1,-1 0,2 1,-1-1,0 0,1 1,0 0,1-1,0 1,0 0,0 0,1 0,0 0,0 2,-1-4,1 0,0 0,0 0,1 0,-1 0,1 0,0 0,1 0,-1 0,1-1,0 1,0 0,0-1,1 1,-1-1,1 0,0 0,1 0,-1 0,0 0,1-1,0 0,0 0,0 0,1 0,-1 0,0-1,1 0,0 0,-1 0,1-1,0 1,0-1,0 0,0 0,0-1,0 0,0 0,8-3,0-1,0 0,-1-2,1 1,-2-1,1-1,0 0,-1-1,-1 0,1 0,-1-1,-1-1,0 1,0-2,-1 1,0-1,-1 0,0-1,0 0,-2 0,1 0,-1-2,4-7,0 0,-1 0,-1 0,-1-1,-2 0,0 0,-1 0,-1-1,0 1,-2 0,-1-1,-1 1,-1-1,-1 1,-1 0,0 0,-2 1,-1 0,0 0,-6-7,13 25,0 0,-1 0,0 0,1 0,-1 1,0-1,0 1,-1-1,1 1,0 0,-1 0,1 0,-1 0,0 0,0 0,0 1,0 0,0-1,0 1,0 0,0 0,0 1,-1-1,1 1,0 0,0-1,-1 1,1 1,0-1,0 0,-1 1,1 0,0 0,0 0,0 0,0 0,0 0,0 1,0 0,0-1,1 1,-1 0,1 0,-1 1,1-1,0 0,0 1,0-1,0 1,-1 1,-7 16,0 0,1 0,1 1,1 0,1 0,0 1,2 0,1-1,0 1,2 1,0-1,2 0,0 0,2 0,0 0,2 0,0-1,1 1,1-1,1-1,8 15,-11-27,-1 0,2 0,-1-1,1 0,0 0,0 0,0-1,1 0,0 0,1-1,-1 0,1 0,0 0,0-1,1-1,-1 1,1-1,0-1,-1 1,1-2,0 1,0-1,1-1,-1 1,0-1,0-1,0 0,0 0,0-1,0 0,0-1,0 0,27-9</inkml:trace>
  <inkml:trace contextRef="#ctx0" brushRef="#br0" timeOffset="3272.452">2903 1114,'-18'1,"0"2,1 0,-1 1,1 0,0 2,0 0,0 1,1 0,0 1,-7 6,15-8,-1 0,2 1,-1 0,1 0,0 0,0 1,1 0,0 1,0-1,1 1,0 0,1 1,-2 2,5-8,-1 0,1 0,0 0,0 0,0 0,0 0,0 0,1 0,0 0,0 0,0 0,1 0,-1 1,1-1,0 0,0 0,0 0,1-1,-1 1,1 0,0 0,0-1,0 1,1-1,-1 0,1 1,0-1,0-1,0 1,0 0,0-1,0 1,4 1,-2-2,0 0,0 0,1-1,-1 0,0 1,0-2,1 1,-1-1,1 0,-1 0,0 0,1-1,-1 1,0-2,1 1,-1 0,0-1,0 0,0 0,0-1,-1 1,1-1,-1 0,1 0,-1-1,0 1,4-5,86-119,-74 90,-7 66,26 72,-37-99,-1 0,1 0,0-1,0 1,0 0,0-1,1 0,-1 1,0-1,1 0,-1 0,0 0,1 0,-1-1,1 1,0-1,-1 0,1 1,-1-1,1 0,0-1,-1 1,1 0,-1-1,1 1,-1-1,1 0,-1 0,1 0,-1 0,0 0,0 0,1-1,-1 1,0-1,0 0,0 1,-1-1,1 0,0-1,98-151,-85 208,-16-50,1 0,0 0,0-1,0 1,0 0,1 0,-1-1,1 1,0 0,0-1,1 1,-1-1,1 1,0-1,-1 1,2-1,-1 0,0 0,0 0,1 0,0-1,0 1,-1-1,1 1,1-1,-1 0,0 0,0-1,1 1,-1-1,1 1,0-1,-1 0,1 0,0-1,-1 1,1-1,0 0,0 0,0 0,-1 0,1-1,0 1,0-1,-1 0,1 0,-1-1,1 1,-1-1,1 0,-1 1,0-2,0 1,2-2,94-236,-99 239,0 0,0 0,0 0,0 1,1-1,-1 0,0 0,0 0,1 1,-1-1,0 0,1 0,-1 1,0-1,1 0,-1 1,1-1,-1 1,1-1,0 0,-1 1,1-1,0 1,-1-1,1 1,0 0,-1-1,1 1,0 0,0 0,0-1,-1 1,1 0,0 0,0 0,0 0,-1 0,1 0,0 0,0 0,0 0,-1 0,1 1,0-1,0 0,0 0,-1 1,1-1,0 1,-1-1,1 0,0 1,-1-1,1 1,0 0,-1-1,1 1,-1-1,1 1,-1 0,0 0,1-1,-1 1,0 0,1 0,-1-1,0 1,0 0,17 58,-17-59,14 64,-3 1,-3-1,-2 2,-3-1,-3 1,-3-1,-3 0,-3 0,-2-1,-7 12,13-60,-1 0,0 0,-2 0,0-1,-1 0,0-1,-1 0,0 0,-2-1,1 0,-2-1,1 0,-2-1,1-1,-8 4,20-13,0 0,-1-1,1 1,0 0,0-1,-1 1,1-1,-1 1,1-1,-1 1,1-1,0 0,-1 0,1 0,-1 0,1 0,-1 0,1 0,-1-1,1 1,-1 0,1-1,0 1,-1-1,1 0,0 1,-1-1,1 0,0 0,0 0,0 0,0 0,0 0,0 0,0 0,0 0,0 0,0-1,1 1,-1 0,0-1,1 1,-1 0,1-1,-1 1,1-1,0 1,0-1,0 1,0-1,0 1,0-1,0 1,7-83,17 20,2 0,4 2,2 1,2 1,4 2,1 2,43-46,-61 76,-5 5</inkml:trace>
  <inkml:trace contextRef="#ctx0" brushRef="#br0" timeOffset="9453.095">7281 654,'72'-72,"-50"57,0 0,1 1,1 2,0 0,0 1,1 2,1 0,0 2,0 1,25-3,-48 9,-1-1,1 1,0 0,-1 0,1 0,-1 0,1 1,-1-1,1 1,0 0,-1-1,0 1,1 0,-1 0,0 1,1-1,-1 0,0 1,0-1,0 1,0 0,0 0,-1 0,1 0,0 0,-1 0,1 0,-1 0,0 1,0-1,0 1,0-1,0 0,-1 1,1 0,-1-1,1 1,-1-1,0 1,0-1,0 1,-26 107,-88 88,81-148,3 1,2 1,2 1,3 1,0 7,21-57,0 0,0 0,1 0,-1 0,1 0,0 0,0 1,1-1,-1 0,1 1,0-1,0 0,1 0,-1 1,1-1,0 0,0 0,0 1,1-1,-1 0,1 0,0-1,0 1,1 0,-1-1,1 1,-1-1,1 0,0 0,0 0,1 0,-1 0,1-1,-1 1,1-1,0 0,0 0,0-1,0 1,0-1,0 0,0 0,1 0,-1 0,0-1,0 0,1 0,24-4,0-1,0-2,0-1,-1-1,-1-1,1-2,-2 0,0-2,0-1,3 0,125-91,-130 79</inkml:trace>
  <inkml:trace contextRef="#ctx0" brushRef="#br0" timeOffset="9833.068">8515 508,'-121'76,"102"-64,0 0,1 2,0 1,1 0,1 1,1 0,0 2,1-1,1 2,0 0,2 1,0 0,1 0,2 1,0 0,1 1,1 0,0 0,2 0,1 1,0 18,4-34,0-1,1 0,0 0,0 1,0-1,1 0,0-1,0 1,1 0,-1-1,1 0,0 0,1 0,-1 0,1-1,0 0,0 0,0 0,1 0,-1-1,1 0,0 0,0 0,0-1,0 0,1 0,-1-1,0 0,1 0,-1 0,1-1,-1 0,4 0,12 0,0-1,1-2,-1 0,0-1,0-1,-1-1,1-1,-1-1,4-3,-4 0,0-1,-1 0,-1-1,0-2,-1 0,0-1,-1 0,-1-1,-1-1,-1-1,0 0,-1-2,-7 13,-1 0,0 0,-1-1,0 0,-1 0,0 0,0 0,0 0,-1-1,-1 1,0-1,0 1,-1-1,0 0,-1 1,0-1,0 1,-1-1,0 1,-1 0,0-1,0 1,-1 1,0-1,-1 0,0 1,0 0,0 0,-1 1,-3-3,0 2,0 1,0 0,0 0,-1 1,0 0,0 1,-1 0,1 1,-1 0,0 0,0 1,0 1,-1 0,1 1,0 0,-1 0,1 1,-1 1,1 0,-1 0,1 1,0 1,0 0,0 0,0 1,0 1,1 0,0 0,-6 4,-13 10</inkml:trace>
  <inkml:trace contextRef="#ctx0" brushRef="#br0" timeOffset="10442.997">9217 1,'-4'7,"0"-1,1 1,0 0,0 1,1-1,0 0,0 1,0-1,1 1,1 0,-1-1,1 1,0 0,1-1,0 1,-1 11,-18 326,2-253,10-77</inkml:trace>
  <inkml:trace contextRef="#ctx0" brushRef="#br0" timeOffset="10832.985">8926 363,'6'2,"0"-1,0 1,0-1,0 0,0-1,1 0,-1 0,0 0,0-1,0 1,0-1,0-1,0 1,0-1,0 0,0-1,-1 0,1 1,-1-1,0-1,2 0,7-3,39-22,0-1,-2-3,-1-3,-3-1,0-2,12-17,-59 57,0 0,0 0,0 0,0 0,0 0,0-1,1 1,-1 0,0 0,0 0,1 0,-1 0,1 0,-1 0,1 0,-1-1,1 1,0 0,-1 0,1-1,0 1,-1 0,1-1,0 1,0-1,0 1,0-1,-1 1,1-1,0 0,0 1,0-1,0 0,0 0,0 0,0 1,0-1,0 0,0 0,0-1,0 1,0 0,0 0,0 0,0-1,0 1,0 0,-1-1,1 1,0-1,0 1,0-1,0 1,-1-1,1 0,0 1,-1-1,1 0,0 0,-1 1,1-1,-1 0,1 0,-1 0,0 0,1 0,-1 0,0 0,-11 82,10-76,-2 11,-2-3,1-1,1 1,0 0,1 0,0 0,1 0,0 1,1-1,1 0,0 0,1 0,0 0,1 0,0 0,1 0,1-1,0 0,4 8,-2-16,0-1,0 0,0 0,0 0,0-1,0 0,1-1,-1 1,1-1,-1-1,1 0,0 0,-1 0,1-1,-1 0,1 0,-1-1,1 0,-1 0,0-1,0 0,0 0,-1-1,1 1,-1-2,1 1,1-3,17-4,-4 1</inkml:trace>
  <inkml:trace contextRef="#ctx0" brushRef="#br0" timeOffset="12082.89">24 2129,'921'-73,"-122"51,625-131,1712-172,-1523 267,-986 39,132-42,-454 18,-176 19</inkml:trace>
</inkml:ink>
</file>

<file path=ppt/ink/ink2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8:58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456 508,'-21'5,"2"0,-1 1,0 1,1 0,0 2,1 0,0 1,1 1,0 1,0 0,1 2,1-1,0 2,1 0,1 1,0 0,1 1,-2 4,3-4,-5 5,1 0,1 0,1 2,0 0,2 0,1 1,1 0,1 1,2 0,0 0,1 6,4-29,1 0,0 0,0 0,0 1,0-1,0 0,1 0,-1 0,1 0,0 0,0 0,0 0,0 0,1 0,-1 0,1 0,0-1,0 1,0-1,0 1,0-1,0 0,0 0,1 0,0 0,-1 0,1 0,0-1,-1 1,1-1,0 0,0 0,0 0,1 0,-1-1,0 1,0-1,0 0,0 0,0 0,1 0,-1 0,1-1,17-6,-1-2,0 0,0-1,-1-1,-1-1,0-1,0 0,-2-1,13-14,-26 25,43-37,-1-2,-3-2,-2-1,-1-3,-3-1,-2-1,-2-2,23-53,-44 83,-2 0,-1-1,-1 1,0-1,-2-1,-1 1,-1-1,0 0,-2 0,-1 0,-1 0,-1 1,-1-1,-1 0,-1 1,-6-15,9 33,0 0,-1 0,1 0,-1 0,0 0,-1 1,1-1,-1 1,0 0,0 0,0 0,0 1,-1-1,1 1,-1 0,0 0,0 1,0 0,0-1,-1 2,1-1,-1 1,1-1,-1 2,1-1,-1 0,1 1,-1 0,0 1,1-1,-1 1,1 0,-1 0,1 1,-1 0,1 0,-2 1,-10 9,1 1,1 0,1 1,0 1,0 0,1 1,1 1,1 0,1 0,0 1,1 0,1 1,1 0,0 0,1 0,2 1,0 0,1 0,-1 20,2-19,1 0,0 0,2-1,0 1,1 0,1 0,1-1,1 1,1-1,1 0,1-1,0 0,1 0,1-1,1 0,1 0,0-2,1 1,11 9,-15-15,1 0,0 0,0-1,1 0,1 0,0-2,0 1,1-1,0-1,0-1,1 0,-1 0,1-1,1-1,-1 0,1-2,-1 1,1-1,10-1,-1-7</inkml:trace>
  <inkml:trace contextRef="#ctx0" brushRef="#br0" timeOffset="361.732">907 819,'25'-2,"1"0,0-2,-1-1,0 0,0-2,-1-1,0-1,0-1,-1-2,0 0,-1-1,-1-1,0-1,-1-1,0 0,-1-2,8-11,-24 27,0-1,0-1,0 1,-1 0,1-1,-1 1,0-1,0 0,0 1,-1-1,1 0,-1 0,0 0,0-1,0 1,-1 0,1 0,-1 0,0-1,0 1,-1 0,1 0,-1 0,0 0,0-1,0 1,-1 0,1 1,-1-1,0 0,0 0,0 1,-1-1,1 1,-1 0,0 0,0 0,0 0,0 0,-1 1,1-1,-1 1,1 0,-1 0,0 0,-1 0,-8 3,1 1,0 0,0 1,0 0,1 1,-1 0,1 1,0 0,0 1,0 0,1 1,0 0,0 0,1 1,0 1,0-1,1 1,0 1,0 0,-5 10,2-9,1-1,0 2,0 0,2 0,-1 1,2-1,-1 2,2-1,0 1,0 0,2 1,-1-1,2 1,0 0,1 0,0 0,1 9,3-19,-1 0,1-1,0 1,1-1,-1 1,1-1,0 0,0 0,0 0,0-1,1 1,0-1,-1 1,1-1,0 0,1-1,-1 1,0-1,1 0,0 0,-1 0,1-1,0 1,0-1,0 0,2-1,133 3,-53-21,-47 6</inkml:trace>
  <inkml:trace contextRef="#ctx0" brushRef="#br0" timeOffset="695.954">1980 452,'-43'16,"32"-13,1 0,0 1,-1 0,1 0,0 1,1 1,-1-1,1 2,1-1,-1 1,1 0,0 1,0 0,-2 5,9-12,0 1,0-1,1 1,-1-1,0 1,1-1,-1 1,1 0,0 0,0-1,0 1,0 0,0-1,0 1,0 0,0-1,1 1,-1 0,0-1,1 1,0 0,-1-1,1 1,0-1,0 1,0-1,0 0,0 1,0-1,0 0,0 0,1 0,-1 0,0 0,1 0,-1 0,1 0,63 26,-55-23,88 50,-96-53,0 1,0 0,0 1,0-1,-1 0,1 0,0 1,-1-1,0 1,0 0,1-1,-2 1,1 0,0-1,0 1,-1 0,1 0,-1 0,0 0,0-1,0 1,-1 0,1 0,0 0,-1 0,0-1,0 1,0 0,0 0,0-1,0 1,-1-1,1 1,-1-1,0 0,0 0,0 1,-10 8,1 0,-1-1,-1-1,1 0,-2-1,1 0,-1-1,0 0,-1-1,1-1,-1-1,0 0,-1 0,-1-1,-39 2,31-5</inkml:trace>
  <inkml:trace contextRef="#ctx0" brushRef="#br0" timeOffset="2179.474">3786 678,'-15'33,"-4"12</inkml:trace>
  <inkml:trace contextRef="#ctx0" brushRef="#br0" timeOffset="2413.723">3700 170,'10'-14,"3"-6</inkml:trace>
  <inkml:trace contextRef="#ctx0" brushRef="#br0" timeOffset="2800.82">4153 1,'24'370,"-23"-324,-3 0,-1 0,-2-1,-3 1,-1-1,-2 0,-14 33,24-57,29-54,-16 18,160-154,-158 158,0 1,0 1,1 0,0 0,1 2,0 0,0 1,0 0,1 1,0 1,0 1,14-1,-25 4,-1 0,0 0,0 1,0 0,0 0,0 0,-1 1,1-1,0 1,0 0,-1 1,1-1,-1 1,0 0,0 0,0 0,0 0,-1 1,1-1,-1 1,0 0,0 0,0 1,0-1,-1 1,0-1,0 1,0 0,0-1,-1 1,0 0,0 0,0 0,-1 0,0 0,1 0,-2 1,1-1,-1 0,1 0,-1 0,-1 0,1-1,-1 1,-2 4,-3 9,-2-1,0 0,-1 0,0-1,-1 0,-1-1,-1-1,0 1,-1-2,0 0,-1-1,-1 0,1-2,-2 1,-16 6,22-11,-1-2,0 1,0-2,0 0,0 0,0-1,-1 0,1-1,-1-1,1 0,-1 0,1-2,-1 1,1-2,-4 0,14 2,-1 0,0 0,1 0,-1 0,1-1,-1 1,1-1,0 1,0-1,0 0,0 0,0 0,0 0,0 0,0-1,1 1,-1 0,1-1,0 1,0-1,0 1,0-1,0 0,0 1,1-2,-1-17</inkml:trace>
  <inkml:trace contextRef="#ctx0" brushRef="#br0" timeOffset="3167.107">4745 791,'42'-5,"0"-3,0-1,-1-1,0-3,27-13,-60 22,0 0,0 0,0-1,-1-1,0 1,0-1,-1 0,1-1,-1 1,-1-1,2-2,-5 7,-1 0,1-1,-1 1,0 0,0-1,0 1,0-1,0 1,-1-1,1 0,-1 1,1-1,-1 1,0-1,0 0,0 1,0-1,-1 0,1 1,-1-1,0 1,1-1,-1 1,0-1,0 1,-1-1,1 1,-1 0,1 0,-1 0,1 0,-1 0,0 0,0 0,0 0,0 1,-1-1,-1 0,-4-1,0 1,0 0,0 0,0 1,-1 0,1 0,0 1,-1 0,1 1,0-1,-1 2,1-1,0 1,0 1,0-1,0 1,1 1,-1-1,1 1,0 1,0-1,0 1,1 0,-1 1,1 0,0 0,1 0,-1 2,-3-1,1 1,1 0,-1 0,1 1,1 0,0 0,0 1,1 0,0 0,0 0,1 0,1 1,0 0,0-1,1 1,0 0,1 0,1 1,-1-1,2 0,-1 0,2 0,0 1,2-7,0-1,1 1,0-1,0-1,0 1,0-1,1 1,0-2,-1 1,1-1,0 1,0-1,0-1,0 1,1-1,-1-1,0 1,0-1,1 0,-1 0,0-1,1 1,-1-2,5 0,12 1,11-2,-1 0,0-3,0 0,0-2,4-3,-5 1</inkml:trace>
  <inkml:trace contextRef="#ctx0" brushRef="#br0" timeOffset="3631.504">5648 537,'-79'41,"2"3,-58 45,64-15,70-71,-1-1,1 1,0 0,0-1,0 1,0 0,1 0,-1-1,1 1,0 0,0 0,0 0,0 0,0 0,0 0,1-1,0 1,-1 0,1 0,0 0,0-1,1 1,-1-1,0 1,1-1,0 1,-1-1,1 0,0 0,0 0,1 0,-1 0,1 0,8 4,1 0,0-1,0 0,1-1,-1-1,1 0,0-1,0 0,0-1,0 0,0-1,0 0,0-1,0-1,-1 0,1-1,0 0,-1-1,1 0,7-5,13-7,-1-2,-1-1,0-2,-2-1,0-1,-2-1,0-1,-2-2,-1-1,-1 0,-1-2,-2-1,-1 0,-2-1,5-13,-10 22,0 0,-2 0,-1-1,0 0,-2-1,-1 0,1-12,-5 27,-2 1,1 0,-1-1,0 1,-1-1,0 1,-1-1,1 1,-2 0,0 0,0 0,0 0,-1 0,0 1,-1-1,0 1,0 0,-1 1,0-1,0 1,-5-3,2 4,0 1,0 0,-1 1,1 0,-1 0,0 1,0 0,-1 1,1 0,0 1,-1 0,1 0,-1 1,1 1,-1 0,1 0,0 1,0 0,-1 1,1 0,1 0,-1 1,0 1,1 0,0 0,0 1,1 0,-1 0,1 1,1 0,-1 0,-3 5,-1 0,1 1,0 0,1 0,1 1,0 0,0 1,2 0,0 0,0 1,2-1,0 1,0 1,2-1,0 1,1-1,1 1,0 0,1 0,1 0,0-1,2 1,0-1,1 1,0-1,1 0,1 0,3 5,10 11,2-1,1-1,1-1,2-1,0-1,2-1,1-2,1 0,1-2,1-1,29 14,-14-10,0-2,1-2,1-2,1-2,44 9,-33-22,-41-8</inkml:trace>
  <inkml:trace contextRef="#ctx0" brushRef="#br0" timeOffset="1481.805">2741 481,'-36'8,"-1"3,1 1,1 1,0 2,1 2,1 1,-23 16,51-31,0 0,0 0,1 0,0 0,-1 1,1 0,0 0,1 0,-1 0,1 1,-1-1,1 1,1 0,-1 0,1 0,0 0,0 0,0 0,1 1,0-1,0 1,0-1,1 1,-1-1,1 1,1 0,-1-1,1 1,0-1,0 1,1-1,-1 0,1 0,0 1,1-1,1 2,6 5,1-1,1-1,-1 1,2-2,-1 0,1-1,1 0,-1 0,1-2,1 0,-1 0,1-1,0-1,0-1,0 0,0-1,1 0,-1-2,1 1,-1-2,1 0,-1-1,1-1,5-2,47-29,-57 17</inkml:trace>
  <inkml:trace contextRef="#ctx0" brushRef="#br0" timeOffset="1933.786">3052 791,'5'68,"-4"-68,0 1,0-1,-1 0,1 0,0 0,0 0,0 0,0 0,0-1,0 1,0 0,-1 0,1-1,0 1,0 0,0-1,0 1,-1-1,1 1,0-1,-1 1,1-1,0 0,-1 1,1-1,-1 0,1 0,-1 1,1-1,-1 0,1 0,-1 0,0 1,1-1,-1 0,0 0,0 0,0 0,0 0,0 0,0 0,0 0,0 1,0-1,0 0,0 0,0 0,-1 0,1 0,1-4,10-30,2 1,2 0,1 1,1 1,2 0,1 1,1 2,2 0,24-24,-47 52,1 0,-1 0,1 0,0 0,-1 0,1 0,0 0,-1 1,1-1,0 0,0 0,0 1,0-1,0 1,0-1,0 0,0 1,0 0,0-1,0 1,0 0,0-1,0 1,0 0,0 0,1 0,-1 0,0 0,0 0,0 0,0 0,0 1,0-1,0 0,0 1,1-1,-1 1,0-1,-1 1,1-1,0 1,0 0,0-1,0 1,0 0,-1 0,1 0,0 0,-1 0,1 0,0 0,-1 0,1 0,-1 0,52 126,-39-107</inkml:trace>
</inkml:ink>
</file>

<file path=ppt/ink/ink2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04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1,'-1'498,"-3"-443,-3-1,-2-1,-3 1,-10 27,21-79,-5 26,6-27,0-1,0 0,0 1,0-1,0 0,0 1,0-1,1 0,-1 1,0-1,0 1,0-1,0 0,1 1,-1-1,0 0,0 0,1 1,-1-1,0 0,0 0,1 1,-1-1,0 0,1 0,-1 0,0 1,1-1,-1 0,0 0,1 0,-1 0,0 0,1 0,-1 0,1 0,-1 0,0 0,1 0,-1 0,0 0,1 0,-1 0,1 0,-1 0,0 0,1-1,-1 1,0 0,1 0,-1 0,0-1,0 1,1 0,-1 0,0-1,0 1,1 0,-1-1,0 1,0 0,0-1,1 1,-1-1,109-104,-70 69,2 2,2 2,0 2,2 1,2 3,23-10,-67 34,0-1,0 1,1 0,-1 0,1 0,-1 1,1-1,0 1,0 0,-1 0,1 0,0 1,0-1,0 1,0 0,0 0,0 0,0 0,0 1,0 0,0 0,-1 0,1 0,0 0,-1 1,1 0,-1 0,1 0,-1 0,0 0,0 1,0-1,0 1,0 0,0 0,-1 0,0 0,1 0,-1 1,0-1,-1 1,2 2,-2 2,0 1,0-1,-1 1,0-1,-1 1,0-1,0 1,-1-1,0 0,-1 0,1 0,-2 0,1 0,-1-1,0 1,0-1,-1 0,0 0,-2 1,-120 114,109-106,0-1,-1-1,-1 0,0-2,-1-1,0 0,-1-1,0-2,0 0,-1-1,0-1,0-2,-14 2,33-6,1 0,-1-1,0 1,1 0,-1-1,1 0,-1 0,1 0,-1 0,1-1,0 0,0 1,0-1,0 0,0 0,0-1,0 1,0 0,1-1,-2-1,-7-14</inkml:trace>
  <inkml:trace contextRef="#ctx0" brushRef="#br0" timeOffset="711.92">824 453,'-10'7,"1"0,0 1,0 0,1 0,0 1,1 0,0 0,0 1,-3 7,5-9,1 0,1 0,-1 0,1 0,0 1,1-1,0 1,1 0,0 0,0-1,0 1,2 6,-1-12,0 0,0 0,0 0,0 0,1 0,0-1,-1 1,1 0,0 0,1 0,-1-1,0 1,1-1,-1 1,1-1,0 0,0 1,0-1,0 0,0 0,0 0,1-1,-1 1,1 0,-1-1,1 0,-1 1,1-1,0 0,0 0,0-1,-1 1,1-1,0 1,0-1,0 0,0 0,0 0,0 0,10-4,0 0,0 0,0-1,-1-1,0 0,0-1,0 0,-1-1,0 0,0-1,-1 0,0-1,-1 0,0 0,-1-1,0 0,3-6,29-31,-34 42,-3 2,-1 0,1 0,0 1,0-1,0 1,0 0,1 0,-1 0,1 1,0-1,0 1,0 0,0 0,0 0,1 0,-1 1,0-1,1 1,-1 1,5-1,-6 3,0 1,0 0,0 1,0-1,-1 0,1 1,-1 0,0-1,0 1,0 0,-1 0,1 0,-1 1,0-1,0 0,-1 0,1 4,1-1,5 37,-1 1,-2-1,-3 1,-1 0,-3 5,1 34,2-29,-2 0,-3-1,-10 44,8-65,3-7,-1 0,-1 0,-1 0,-2-1,0 0,-2 0,0-1,-2-1,-1 0,-2 2,14-22,-1 1,1-1,-1 0,0 0,0 0,0-1,0 1,0-1,-1 1,1-1,-1 0,0-1,1 1,-1-1,0 1,0-1,0 0,0 0,0-1,0 1,0-1,0 0,0 0,0 0,-1-1,1 0,0 1,0-1,1-1,-1 1,0 0,0-1,1 0,-1 0,0 0,1 0,0-1,0 1,0-1,0 0,0 0,0 0,1 0,-1 0,1-1,0 1,0-1,0 0,0-1,-1-14,1-1,2 1,-1 0,2-1,1 1,0-1,1 1,1 0,1 0,1 1,1 0,0 0,1 0,1 1,0 0,2 0,0 1,1 1,0 0,1 0,1 1,5-6,1 0,2 1,0 1,0 1,2 1,0 1,1 1,0 2,1 0,0 1,1 2,5 0,-8 3</inkml:trace>
</inkml:ink>
</file>

<file path=ppt/ink/ink2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07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505 227,'-235'333,"199"-286,-2-2,-3-2,-1-2,-41 31,83-71,0 0,0-1,0 1,-1-1,1 1,0 0,-1-1,1 1,-1-1,1 1,-1-1,1 1,-1-1,1 1,-1-1,1 1,-1-1,1 0,-1 1,0-1,1 0,-1 1,0-1,1 0,-1 0,0 0,1 0,-1 0,0 0,1 0,-1 0,0 0,0 0,1 0,-1 0,0 0,1 0,-1-1,0 1,1 0,-1 0,0-1,1 1,-1-1,1 1,-1 0,1-1,-1 1,1-1,-1 1,1-1,-1 0,1 0,3-11</inkml:trace>
  <inkml:trace contextRef="#ctx0" brushRef="#br0" timeOffset="311.8">167 170,'29'73,"-7"-32,2-1,2-1,1-2,2 0,11 8,115 159,-137-173,-17-28,0 1,0-1,1 1,-1-1,1 0,0 1,0-1,0 0,0 0,0 0,1-1,-1 1,1-1,0 1,0-1,0 0,0 0,0 0,0 0,1-1,-1 1,0-1,1 0,-1 0,1 0,0 0,-1-1,12-3</inkml:trace>
  <inkml:trace contextRef="#ctx0" brushRef="#br0" timeOffset="665.425">985 0,'-4'9,"-22"33,3 0,1 1,2 1,2 1,2 1,2 0,2 1,3 1,1 0,9-30,2 1,0-1,1 0,0-1,2 1,0-1,1 0,1 0,0-1,1 0,1 0,1-1,0-1,1 1,0-2,1 0,11 9,-22-20,0 0,0 0,0 0,1 0,-1 0,0-1,1 1,0-1,-1 1,1-1,0 0,-1 0,1 0,0-1,0 1,0-1,0 1,0-1,0 0,0 0,0 0,0-1,0 1,0-1,13-3</inkml:trace>
  <inkml:trace contextRef="#ctx0" brushRef="#br0" timeOffset="1034.98">1409 114,'-43'97,"5"2,-12 56,45-140,1 0,1 0,0 1,1 0,0-1,2 1,0 0,1 0,0 0,1-1,1 1,0-1,1 1,1-1,0-10,0-1,1 0,0 1,-1-2,1 1,1-1,-1 0,0 0,1-1,-1 1,1-2,0 1,0-1,0 0,0 0,0-1,-1 0,1 0,0 0,0-1,0 0,0-1,2 0,44-15,-34 4</inkml:trace>
  <inkml:trace contextRef="#ctx0" brushRef="#br0" timeOffset="1278.937">1070 396,'43'-5,"24"-1,10 0,-3 1,-9 1,-12 2,-9 1,-7 0,-11-4,-4-1,-6 1</inkml:trace>
  <inkml:trace contextRef="#ctx0" brushRef="#br0" timeOffset="1546.84">1832 0,'24'59,"-3"0,-3 1,-2 0,-3 2,5 60,-16-109,0 0,-1 0,0 1,-2-1,1 0,-1 1,-1-1,-1 0,0 0,0 0,-1 0,-1-1,0 1,-1-1,0-1,-1 1,0-1,-1 0,0 0,-1-1,-9 8,16-16,-17 16,-1 0,0-2,-1 0,-1-2,-17 9,19-15</inkml:trace>
</inkml:ink>
</file>

<file path=ppt/ink/ink2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10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88,'39'-10,"26"-2,8-1,-4-1,-5 1,-7 2,-10 4,-7 3,-6 2,-4 1,-2 1,-1 0,-6 6,0 1,-5-1</inkml:trace>
</inkml:ink>
</file>

<file path=ppt/ink/ink2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10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27,'53'0,"27"0,4 0,-7 0,-11 0,-13-5,-10-2,-8 1,-5 1,-8 1</inkml:trace>
</inkml:ink>
</file>

<file path=ppt/ink/ink2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11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572 0,'-426'512,"297"-346,112-142</inkml:trace>
  <inkml:trace contextRef="#ctx0" brushRef="#br0" timeOffset="283.074">64 85,'14'33,"15"31,2 14,1-2,-1-9,-5-11,-3-10,1-8,-5-6,-1-3,-3-2,1-6,-3-1,2-5,-2 1,1-3,-1 2,-3-3</inkml:trace>
  <inkml:trace contextRef="#ctx0" brushRef="#br0" timeOffset="861.528">318 988,'5'-10,"13"-30,2 1,2 1,1 1,2 1,1 1,14-13,-40 47,1 0,0 1,0-1,1 0,-1 0,0 0,0 1,0-1,0 0,1 1,-1-1,0 1,0-1,1 1,-1 0,0 0,1 0,-1-1,1 1,-1 0,0 1,1-1,-1 0,0 0,1 1,-1-1,0 0,0 1,1-1,-1 1,0 0,0-1,0 1,1 0,-1 0,0 0,0 0,0 0,-1 0,1 0,0 0,0 0,0 0,-1 0,1 1,-1-1,1 0,-1 0,1 1,-1-1,0 0,0 1,1-1,-1 0,0 1,0-1,-1 2,19 28,-14-29,1 1,-1-1,1 0,-1 0,1 0,0-1,0 1,0-1,0 0,0-1,0 1,0-1,0 0,0 0,0-1,0 0,0 1,0-2,0 1,0 0,-1-1,1 0,0 0,-1-1,0 1,1-1,-1 0,0 0,0 0,-1-1,1 1,-1-1,1 0,-1 0,39-24,-40 27,-1-1,1 1,0-1,-1 1,1 0,0 0,0 0,0 0,0 0,0 0,0 0,0 1,0-1,1 1,-1 0,0-1,0 1,0 0,0 0,1 0,-1 1,0-1,0 0,0 1,0 0,0-1,0 1,0 0,0 0,0 0,0 0,0 0,0 1,-1-1,1 1,0-1,-1 1,0-1,1 1,-1 0,0 0,0-1,0 1,0 0,0 0,0 0,0 0,-1 1,1 1,6 133,19-106,-9-24</inkml:trace>
</inkml:ink>
</file>

<file path=ppt/ink/ink2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14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329 105,'-3'-7,"-1"0,0 0,0 1,0 0,-1 0,0 0,0 0,0 1,-1 0,0 0,0 0,0 1,0 0,-1 0,0 0,1 1,-1 0,-1 0,1 1,0 0,-1 0,1 1,-1 0,1 0,-1 1,1 0,-1 0,0 1,1 0,-1 0,1 1,0 0,-1 0,1 1,0 0,-6 3,10-4,1 0,-1 0,1 0,0 0,0 1,0-1,0 0,1 1,-1 0,0-1,1 1,0 0,0 0,0 0,0-1,0 1,0 0,1 0,0 0,-1 1,1-1,0 0,0 0,1 0,-1 0,1 0,0 0,-1 0,1 0,0 0,1-1,-1 1,0 0,1-1,0 1,-1-1,1 1,0-1,0 0,1 1,-1-1,0 0,1-1,-1 1,2 0,63 50,-51-41,-1 0,0 1,0 1,-2 0,1 1,-1 0,-1 1,-1 1,3 5,-3 0,-4-13,-1 1,-1 0,1 0,-2 1,1 0,-1-1,-1 2,0-1,0 0,-1 1,0-1,-1 1,0-1,-1 1,0 0,-1-1,0 1,-2 7,-3-10,0 0,-1-1,1 0,-2-1,1 0,-1 0,0 0,0-1,-1 0,1 0,-1-1,0-1,0 1,-1-1,1-1,-1 0,1 0,-1-1,0 0,1-1,-10 0,2 1,5 1,0-1,-1-1,1 1,-1-2,1 0,-1-1,1 0,-9-3,19 4,1 0,-1 1,1-2,-1 1,1 0,0 0,0 0,-1-1,1 1,0 0,0-1,0 1,1-1,-1 1,0-1,0 0,1 1,-1-1,1 0,0 1,-1-1,1 0,0 0,0 1,0-1,0 0,0 0,1 1,-1-1,0 0,1 1,-1-1,1 0,0 1,-1-1,1 1,0-1,0 1,0-1,0 1,0-1,2 0,7-15</inkml:trace>
</inkml:ink>
</file>

<file path=ppt/ink/ink2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1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15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177 110,'-24'38,"-12"28,-1 6,6-3,9-9,7-10,7-9,5-6,2-9</inkml:trace>
  <inkml:trace contextRef="#ctx0" brushRef="#br0" timeOffset="685.864">234 590,'50'-74,"-10"18,-2-3,-3-1,-2-1,22-61,-42 95,-13 27,0 1,0-1,0 1,0-1,0 0,0 1,0-1,0 0,0 1,0-1,0 0,0 1,0-1,0 1,0-1,0 0,0 1,0-1,0 0,1 1,-1-1,0 0,0 1,0-1,1 0,-1 1,0-1,0 0,1 0,-1 1,0-1,0 0,1 0,-1 0,0 0,1 1,-1-1,0 0,1 0,-1 0,1 0,-1 0,0 0,1 0,-1 0,0 0,1 0,-1 0,1 0,-1 0,0 0,1 0,-1 0,0 0,1 0,-1-1,0 1,1 0,-1 0,0 0,1-1,-1 1,0 0,0 0,1-1,-1 1,0-1,10 58,-7-33,1-1,1 0,0 0,2 0,1-1,1 0,0 0,12 17,-18-33,0-1,1 0,0 0,0 0,1 0,-1-1,1 1,0-1,0 0,0-1,1 1,-1-1,1 0,0 0,0-1,0 0,0 0,0 0,0-1,1 0,-1 0,0-1,1 1,-1-1,1-1,-1 1,0-1,1 0,-1-1,0 0,0 0,0 0,0 0,5-4,2-8,0-1,-1 0,0-1,-2 0,0-1,-1 0,0 0,-1-1,-2 0,1-1,-2 0,-1 0,2-16,1 10,10-145,-18 146</inkml:trace>
</inkml:ink>
</file>

<file path=ppt/ink/ink2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17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290 170,'-47'66,"3"2,3 2,-20 48,46-88,0 0,2 1,2 0,1 1,1 1,1-1,2 1,2 0,1 1,1-1,2 1,1-1,2 0,4 20,-5-40,0 0,1 0,0 0,1 0,0 0,1-1,0 0,1 0,1 0,0-1,0 0,1 0,1-1,0 0,0 0,0-1,2-1,-1 1,1-1,0-1,0 0,1-1,0 0,0-1,1 0,6 1,8 0,-3-3</inkml:trace>
  <inkml:trace contextRef="#ctx0" brushRef="#br0" timeOffset="2231.252">346 1016,'44'-13,"0"-2,-2-1,0-3,-1-1,0-2,-2-2,-1-1,-1-2,7-9,-30 26,-1-1,-1-1,0 0,-1 0,0-1,0-1,-2 0,0 0,0 0,-1-2,-1 1,-1-1,0 1,-1-3,-4 16,0 0,0 0,0 0,-1 0,1 0,-1 0,0-1,0 1,1 0,-1 0,-1 0,1 0,0 0,0 0,-1 0,1-1,-1 1,0 0,1 0,-1 0,0 1,0-1,0 0,-1 0,1 0,0 1,-1-1,1 1,-1-1,1 1,-1 0,0-1,0 1,0 0,1 0,-1 0,0 0,0 1,0-1,0 0,0 1,-1-1,1 1,0 0,0 0,0 0,0 0,0 0,0 0,-1 1,1-1,0 1,0-1,0 1,0 0,0 0,0 0,-10 4,1 1,0 0,0 1,0 1,0 0,1 0,1 0,0 2,0-1,0 1,1 0,1 1,0 0,0 0,1 0,1 1,0 0,0 0,1 0,1 1,0 0,0-1,1 1,1 12,2-18,0 0,0 0,1 0,1-1,-1 1,1 0,0-1,0 1,1-1,0 0,0 0,0-1,1 1,0-1,0 0,0 0,1-1,-1 1,1-1,0 0,0-1,1 0,-1 0,1 0,0-1,0 1,-1-2,1 1,0-1,1 0,-1 0,0-1,4 0,9 0,-1-1,1-1,0 0,-1-1,0-2,0 0,0-1,0 0,-1-2,0 0,-1-1,1-1,-2 0,8-7,139-128,-149 120,-14 25,0 0,0 1,0-1,-1 0,1 0,0 0,0 1,-1-1,1 0,0 0,-1 0,1 1,0-1,0 0,-1 0,1 0,0 0,-1 0,1 0,0 0,-1 0,1 0,0 0,-1 0,1 0,0 0,-1 0,1 0,0 0,-1 0,1 0,0 0,-1 0,1 0,0-1,0 1,-1 0,1 0,0 0,-1-1,1 1,0 0,0 0,0-1,-1 1,1 0,0 0,0-1,0 1,0 0,-1-1,1 1,0 0,0-1,0 1,0 0,0-1,0 1,0 0,0-1,0 1,-7 6,0 0,0 0,1 1,0 0,0 0,1 0,0 1,0-1,1 1,0 1,0-1,1 1,0-1,0 1,1 0,0 0,1 0,0 0,0 0,1 0,0 0,1 0,0 0,1 3,-1-8,1 0,-1-1,1 1,0 0,0-1,1 0,-1 1,1-1,0 0,-1 0,1-1,1 1,-1 0,0-1,1 0,-1 0,1 0,-1 0,1-1,0 1,0-1,0 0,0 0,0 0,0-1,0 1,0-1,0 0,3 0,6-1,0 1,0-2,0 1,0-2,0 0,-1 0,1-1,11-6,12-10,-2-2,0-2,-1-1,-2-1,0-2,-2-1,-1-1,16-24,-40 50,0 0,-1 0,1 0,-1-1,0 0,0 1,0-1,-1 0,0 0,0-1,0 1,-1 0,1-1,-1 1,0-1,-1 1,1-1,-1 1,-1-1,1 0,-1 1,1-1,-2 1,1 0,-1-1,1 1,-1 0,-1 0,-1-4,0 8,0 0,0 0,0 0,-1 0,1 1,0-1,-1 1,1 0,0 1,0-1,-1 1,1-1,0 1,0 1,0-1,0 0,0 1,0 0,0 0,0 0,1 1,-1-1,1 1,0 0,-1 0,1 0,1 0,-1 0,0 1,1-1,0 1,-1 0,0 3,-4 1,-12 13,2 0,0 1,2 1,0 1,2 0,0 1,1 1,8-17,0 1,1 0,0-1,1 2,0-1,0 0,1 0,0 1,1-1,0 0,0 1,2-1,-1 0,1 1,0-1,1 0,1-1,-1 1,1 0,2 1,6 7</inkml:trace>
  <inkml:trace contextRef="#ctx0" brushRef="#br0" timeOffset="2813.301">1842 875,'-213'221,"304"-297,69-94,-159 169,-1 0,1 0,0 0,0 1,-1-1,1 0,0 0,0 0,0 1,0-1,0 1,0-1,0 0,0 1,0 0,0-1,0 1,0 0,0-1,0 1,0 0,1 0,-1 0,0 0,0 0,0 0,0 0,0 0,0 1,1-1,-1 0,0 1,0-1,0 1,0-1,0 1,0-1,0 1,0 0,-1-1,1 1,0 0,0 0,0 0,-1 0,1 0,-1 0,1 0,0 0,-1 0,0 0,1 0,-1 0,0 0,1 0,-1 0,0 0,0 0,0 1,0-1,0 0,0 0,0 0,0 0,-1 0,1 0,-1 1,2 83,-3-72,1 1,1-1,0 1,1-1,0 1,2-1,-1 0,1 0,1 0,-2-10,0 1,1-1,-1-1,1 1,0 0,0-1,0 1,0-1,0 0,0 0,0 0,1 0,-1-1,1 1,-1-1,1 0,0 0,-1 0,1-1,0 1,0-1,0 0,-1 0,1 0,0-1,0 1,0-1,-1 0,1 0,0 0,-1 0,1-1,-1 0,0 1,1-1,-1 0,0-1,0 1,0-1,0 1,-1-1,1 0,-1 0,1 0,4-9,0-1,0 1,-1-1,-1 0,0 0,-1 0,0-1,-1 1,0-8,5-15,-4 17</inkml:trace>
  <inkml:trace contextRef="#ctx0" brushRef="#br0" timeOffset="3282.272">2463 367,'-48'183,"-56"133,103-314,-1 0,1 0,-1 0,1 0,0 0,0 0,0 1,0-1,0 0,1 1,-1-1,1 1,-1-1,1 1,0-1,0 1,0-1,0 1,1-1,-1 1,0-1,1 1,0-1,0 0,0 1,0-1,0 0,0 1,0-1,1 0,-1 0,1 0,0 0,-1-1,1 1,0 0,0-1,0 1,0-1,1 0,-1 0,0 0,0 0,1 0,-1 0,1 0,-1-1,2 1,7 0,0-1,1 0,-1 0,0-1,0-1,-1 0,1-1,0 1,-1-2,1 0,-1 0,0-1,0 0,-1-1,0 0,2-1,3-6</inkml:trace>
  <inkml:trace contextRef="#ctx0" brushRef="#br0" timeOffset="3502.79">2181 564,'43'0,"24"0,10 0,-3 0,-9 0,-12-4,-4-3,-6 1,-6 2,-9 0</inkml:trace>
  <inkml:trace contextRef="#ctx0" brushRef="#br0" timeOffset="3785.249">2773 678,'39'-5,"26"-1,8-5,-5-1,-8 3,-10 2,-13 2</inkml:trace>
  <inkml:trace contextRef="#ctx0" brushRef="#br0" timeOffset="4035.603">3027 395,'-10'38,"-2"28,-1 6,4-3,2-4,2-9,3-8,1-8,6-6,2-4,4-7,1-7</inkml:trace>
  <inkml:trace contextRef="#ctx0" brushRef="#br0" timeOffset="4651.697">3507 593,'-31'42,"1"0,3 2,1 1,3 2,-14 36,35-81,0 1,0 0,0 0,0 1,1-1,0 0,-1 0,1 1,0-1,0 1,1-1,-1 1,1 0,0-1,0 1,0-1,0 1,0-1,1 1,0 0,0-1,0 0,0 1,0-1,1 0,-1 1,1-1,0 0,0 0,0 0,0 0,1-1,-1 1,1-1,0 1,-1-1,1 0,0 0,0 0,3 0,5 0,1-1,-1 0,1-1,-1 0,1-1,-1 0,1-1,-1 0,0-1,1 0,-2-1,1-1,0 1,-1-1,0-1,0 0,0-1,-1 1,0-2,0 1,-1-1,4-5,11-13,-1-2,-1 0,-1-1,-2-1,-1-1,11-28,-17 36,-1-1,-1 0,-1 0,-1-1,-1 0,-1 0,-2-1,0 1,-2-1,-1-9,0 31,0 1,-1-1,0 1,1 0,-1-1,-1 1,1 0,0-1,-1 1,0 0,1 0,-1 0,0 0,-1 1,1-1,0 0,-1 1,0 0,1-1,-1 1,0 0,0 1,0-1,0 0,-1 1,1 0,0 0,-1 0,1 0,-1 0,1 1,-1-1,1 1,-1 0,1 0,-1 0,1 1,-1-1,1 1,-2 0,-10 7,1 1,0 0,0 0,1 2,0 0,1 0,1 1,-1 0,2 1,0 1,0-1,2 2,-1-1,2 1,0 0,1 1,0 0,1 0,1 0,1 0,0 1,1-1,0 10,0 21,2 0,2 0,2 0,3 0,1-1,13 42,9 53,-31-30,-3-86</inkml:trace>
  <inkml:trace contextRef="#ctx0" brushRef="#br0" timeOffset="5051.976">3903 0,'126'348,"-111"-305,-1 0,-1 1,-3 0,-2 1,-2 0,-1 0,-3 0,-2 1,-1-1,-3 0,-1 1,-3-2,-1 1,-14 36,12-56,-1 0,-1-1,-2 0,0-1,-1 0,-2-2,0 0,-1-1,-1-1,-1 0,0-2,-2 0,-18 9,16-12</inkml:trace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4:56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595 0,'-35'3,"0"1,1 2,0 1,0 2,0 1,2 2,-1 1,1 1,1 2,1 1,0 1,1 2,1 1,1 1,-1 4,24-24,0 0,1 1,-1 0,0 0,1 0,0 0,-1 1,1 0,0-1,1 1,-1 0,1 0,0 0,0 0,0 1,0-1,1 1,0-1,0 1,0-1,0 1,1 0,0-1,0 1,0 0,0-1,1 1,0 0,0-1,0 1,0-1,1 1,0-1,0 0,0 0,0 0,1 0,-1 0,1 0,0 0,0-1,1 1,16 11,1 0,0-1,1-1,0-1,1-2,0 0,1-1,0-1,13 2,-35-8,-1 0,1 0,-1 0,0 0,0 1,0-1,-1 0,1 1,0-1,-1 0,1 1,-1-1,0 1,0-1,0 1,0-1,0 0,-1 1,1-1,-1 1,1-1,-1 0,0 1,0-1,0 0,0 0,-1 0,1 0,0 0,-1 0,0 0,1 0,-1 0,0-1,0 1,0-1,0 1,0-1,0 0,0 0,0 0,-1 0,1 0,0 0,-2-1,-3 7,-16 15,-8 6,1 1,1 1,2 2,1 1,1 1,2 1,1 1,1 2,20-35,0 0,0 0,0 0,0 1,0-1,1 0,-1 0,1 0,0 1,0-1,0 0,1 0,-1 0,1 1,-1-1,1 0,0 0,1 0,-1 0,0 0,1 0,-1 0,1-1,0 1,0-1,0 1,0-1,1 0,-1 1,1-1,-1 0,1-1,0 1,-1 0,1-1,0 1,0-1,0 0,0 0,1 0,-1-1,0 1,2-1,142 18,-126-19,-1-1,-1-1,1-1,0-1,-1 0,0-1,0-2,10-5,-9 3</inkml:trace>
</inkml:ink>
</file>

<file path=ppt/ink/ink2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8:38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197 367,'134'21,"-108"-19,0-2,-1-1,1 0,0-3,-1 0,0-1,0-1,0-2,-1 0,0-2,-1 0,0-2,0 0,-2-2,1 0,-2-2,0 0,4-6,-15 13,0-1,0 0,-1 0,-1-1,0 0,0-1,-1 0,-1 0,0 0,0 0,-1-1,-1 0,2-11,-5 21,0 1,0-1,-1 1,1-1,-1 1,0 0,0-1,0 1,0 0,0 0,0 0,0 0,-1-1,1 2,-1-1,1 0,-1 0,0 0,0 1,0-1,0 1,0 0,0-1,0 1,-1 0,1 0,0 0,0 1,-1-1,1 1,-1-1,1 1,-1 0,1-1,-1 1,1 1,0-1,-1 0,1 1,-1-1,1 1,0-1,-1 1,1 0,0 0,0 0,-1 1,1-1,0 0,0 1,0-1,1 1,-1 0,0 0,0 1,-13 13,1 0,0 1,2 1,0 1,1-1,0 2,2-1,1 1,0 1,1 0,3-11,-134 393,80-218,-9-2,-9-1,65-157,-1-1,-1-1,-1 0,-1-1,0-1,-2 0,-1-1,-1-1,0-1,-1 0,-1-2,-52 10,72-26,-1 0,0 0,1-1,-1 1,0 0,1-1,-1 1,0-1,1 1,-1-1,1 0,-1 1,1-1,-1 0,1 0,0 0,-1 0,1 0,0-1,0 1,0 0,0-1,0 1,0-1,0 1,0-1,0 1,1-1,-1 1,1-1,-1 0,1 1,0-1,0 0,-1 1,1-1,0 0,0 1,1-1,-1 0,0 1,1-2,2-11,2-1,-1 1,2 0,0 1,1 0,0 0,0 0,2 1,0 0,0 0,1 1,0 0,1 1,0 0,11-7,-12 8,0 1,1 0,0 0,0 1,0 0,1 1,0 1,0 0,1 0,-1 1,1 1,0 0,0 1,0 0,0 1,1 0,-1 1,0 1,0 0,0 1,1 0,-2 1,1 0,8 4,15 10,1-1,0-2,1-2,0-2,1-1,0-2,0-1,24-1,95-18,-141 7</inkml:trace>
  <inkml:trace contextRef="#ctx0" brushRef="#br0" timeOffset="603.906">1157 1214,'49'-8,"0"-3,-1-1,0-3,41-18,-70 26,0 0,-1 0,1-2,-2 0,1-2,-1 1,-1-2,0 0,-1-1,0-1,10-12,-23 22,-1 0,1 0,-1 0,1 0,-2 0,1 0,0-1,-1 1,1 0,-1-1,0 1,-1 0,1-1,-1 1,0 0,0 0,0 0,-1 0,1 0,-1 0,0 0,0 0,0 0,-1 1,1-1,-1 1,0 0,0 0,0 0,0 0,-1 0,1 1,-1-1,1 1,-1 0,0 0,0 0,0 1,0-1,0 1,-1 0,1 0,0 1,0-1,-1 1,1 0,0 0,-1 1,1-1,0 1,0 0,-1 0,1 0,-4 2,-2 3,1 0,-1 1,1 0,0 1,1 0,-1 0,2 1,-1 0,1 0,1 1,-1 0,2 0,-1 0,2 1,-1 0,1 0,1 0,-1 4,2-7,-1 1,2-1,-1 0,1 1,0-1,1 0,0 1,1-1,-1 1,1-1,1 0,0 1,0-1,1 0,-1 0,2 0,-1-1,1 1,0-1,1 0,0 0,0 0,0-1,1 0,0 0,0 0,1-1,0 1,0-2,0 1,0-1,0 0,5 1,2-1,0 0,1-1,0 0,-1-1,1-1,0 0,0-1,0-1,0-1,-1 0,1 0,-1-1,1-1,-1-1,0 0,2-2,22-10,-2-2,0-1,-1-2,-2-1,9-10,6-3,-2-3,-1-2,-3-1,-1-3,-2-1,-2-1,-3-3,26-49,-48 76,-2-1,-1-1,-1 0,-1 0,-1-1,-1 0,-1 1,-2-2,-1 1,0 0,-4-18,-22-17,24 60,-1 0,1 0,0 0,-1 0,1 0,-1 1,1-1,-1 0,1 1,-1 0,0-1,1 1,-1 0,1 0,-1 0,0 0,1 0,-1 0,1 0,-1 0,0 1,1-1,-1 1,1-1,-1 1,1 0,-1-1,1 1,0 0,-1 0,1 0,0 0,-1 0,1 0,0 1,0-1,0 0,0 1,-10 12,2 0,0 1,1 0,0 0,1 0,1 1,0 0,1 1,1-1,0 1,2 0,0 1,-6 52,3 0,3 0,6 51,-4-94,1-1,2 1,0-1,2 0,1 0,1 0,1-1,2 0,0 0,1-1,2-1,0 0,15 19,16-11,-43-31,-1 0,1 0,0 1,0-1,0 0,0 0,0 0,0 0,0 0,-1 0,1 0,0 0,0-1,0 1,0 0,0 0,-1-1,1 1,0-1,0 1,0 0,-1-1,1 0,0 1,-1-1,1 1,0-1,-1 0,1 1,-1-1,1 0,-1 0,1 1,-1-1,0 0,1 0,-1 0,0 0,0 0,0 1,1-1,-1 0,0 0,0 0,0 0,0 0,-1 0,1 1,0-1,0 0,0 0,-1 0,1 0,0 0,-1 0,-2-20</inkml:trace>
  <inkml:trace contextRef="#ctx0" brushRef="#br0" timeOffset="798.688">1806 790,'43'0,"43"0,17 0,5-5,-7-1,-5-5,-10 0,-10 1,-8 3,-6-2,-4 0,-3 2,-5 2,-1 2,-6 1,-4 1,-9 1</inkml:trace>
</inkml:ink>
</file>

<file path=ppt/ink/ink2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8:41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362 26,'-15'-6,"1"2,-1-1,0 2,0 0,0 1,-1 1,1 0,0 1,-1 0,1 2,0 0,-1 0,1 1,0 1,1 1,-15 6,28-11,0 0,-1 0,1 1,0-1,-1 1,1-1,0 1,0-1,0 1,-1 0,1 0,0 0,0-1,0 1,0 0,0 0,0 0,1 0,-1 1,0-1,0 0,1 0,-1 0,1 1,-1-1,1 0,-1 1,1-1,0 0,0 1,0-1,0 0,0 1,0-1,0 0,0 1,0-1,1 0,-1 1,0-1,1 0,-1 1,1-1,0 0,-1 0,1 0,0 1,0-1,0 0,-1 0,1 0,0 0,0-1,1 1,-1 0,12 6,1 0,0-1,0-1,0 0,0-1,1-1,-1 0,9 0,10 3,112 30,-139-34,0 1,-1 0,1 0,-1 0,0 1,0 0,0 0,0 0,-1 1,1-1,-1 1,0 0,0 2,-2-5,-1 0,0 0,0 0,0 0,0 1,0-1,0 0,-1 0,1 1,-1-1,0 0,1 1,-1-1,0 0,0 1,-1-1,1 0,0 1,-1-1,1 0,-1 0,0 1,0-1,0 0,0 0,0 0,0 0,-1 0,1 0,-1 0,1-1,-1 1,0 0,0-1,1 1,-3 0,-29 19,0-1,-2-2,0-1,-1-2,-12 2,-157 43,184-61,39-14,1 3</inkml:trace>
</inkml:ink>
</file>

<file path=ppt/ink/ink2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8:44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125 769,'0'555,"1"-544,0 1,-1 0,0 0,-1 0,-1-1,0 1,0 0,-1-1,-1 0,1 1,-2-1,0-1,0 1,-1-1,-3 4,8-13,0 1,-1-1,1 0,-1 0,0 1,1-1,-1 0,0 0,0-1,0 1,1 0,-1-1,0 1,0-1,0 1,0-1,0 0,0 0,0 0,0 0,0 0,0-1,0 1,0 0,0-1,0 1,0-1,0 0,1 0,-1 0,0 0,1 0,-1 0,0 0,1 0,-1-1,1 1,0-1,-1 1,1-1,0 0,0 1,0-1,0 0,0 0,1 1,-1-1,0 0,1 0,-1 0,1 0,0 0,0 0,0 0,0 0,0 0,0 0,0-1,1-19,0-1,1 0,1 1,1-1,1 1,2 0,0 1,1 0,0 0,10-15,17-36,3 1,4 2,2 2,3 2,2 2,4 3,39-35,-76 80,-1 0,2 1,0 1,1 1,0 1,1 0,0 1,0 1,1 1,1 1,-18 6,-1 0,1 0,0 1,0-1,-1 1,1 0,0 0,0 0,0 0,0 0,-1 1,1-1,0 1,0 0,-1 0,1 0,-1 0,1 0,-1 1,1-1,-1 1,0-1,1 1,-1 0,0 0,0 0,0 0,-1 0,1 1,0-1,-1 0,0 1,1-1,-1 1,0 0,0-1,-1 1,1 0,0-1,-1 1,0 0,0 0,1 0,-2-1,1 1,0 0,-1 0,1 0,-3 21,-1 0,-1 0,-1-1,-1 1,-1-1,-1-1,-1 0,-9 14,-13 19,-2-1,-3-3,-1 0,-3-3,-36 32,73-75,0 0,0-1,-1 1,0-1,1 0,-2-1,1 1,0-1,-1 0,1 0,-1-1,0 1,0-1,0-1,0 1,-4 0,-2-5,7-2</inkml:trace>
  <inkml:trace contextRef="#ctx0" brushRef="#br0" timeOffset="667.871">746 911,'46'0,"1"-1,-1-2,0-2,0-2,0-2,-1-2,0-3,-1-1,-1-2,20-11,-51 21,0 0,-1-1,1 0,-1-1,-1-1,0 1,0-1,-1-1,0 0,-1 0,0-1,-1 0,0-1,-1 1,0-1,2-10,-7 19,-1-1,1 1,-1-1,0 1,0-1,0 1,-1-1,1 1,-1-1,0 1,-1-1,1 1,-1 0,0 0,0 0,0 0,0 0,-1 0,1 1,-1-1,0 1,0-1,-1 1,1 0,-1 1,1-1,-1 0,0 1,0 0,0 0,0 0,0 1,-1-1,1 1,0 0,-1 0,1 0,-1 1,1 0,-1 0,1 0,-1 0,1 0,-1 1,1 0,-1 0,0 1,-13 5,0 1,0 0,0 2,1 0,1 1,0 0,0 2,1 0,1 0,0 2,1 0,0 0,1 1,1 0,1 1,0 1,0 2,1-5,1 0,1 1,0 0,1 0,0 1,2 0,0 0,1 0,-1 15,3-26,1 1,0-1,0 1,1-1,-1 0,2 1,-1-1,0 0,1 0,0 0,1 0,0 0,-1 0,2 0,-1-1,1 0,-1 0,2 0,-1 0,0 0,1-1,0 0,0 0,0 0,1 0,-1-1,6 2,10 1,0-2,0-1,0 0,1-2,-1 0,0-2,1 0,-1-1,0-1,1-1,-2-1,1-1,-1-1,1 0,-2-2,1 0,-2-2,10-6,32-15,-2-3,-1-2,-2-3,-2-2,39-40,-76 68,-1-1,-1 0,0-1,-1 0,0-1,-2-1,0 1,-1-2,0 0,-2 0,0-1,-2 1,0-2,-1 1,-1-1,1-11,-5 30,-1-1,1 0,0 0,-1 0,1 1,-1-1,0 0,0 0,0 1,-1-1,1 1,0-1,-1 1,0 0,1-1,-1 1,0 0,0 0,0 0,-1 0,1 1,0-1,-1 1,1-1,-1 1,1 0,-1 0,0 0,1 0,-1 0,0 1,0-1,0 1,1 0,-1 0,0 0,0 0,0 0,0 0,1 1,-1 0,0-1,0 1,1 0,-1 1,0-1,-1 1,-13 4,1 0,0 1,1 1,0 0,0 1,1 1,0 0,0 1,1 0,1 1,0 1,0 0,1 0,1 1,1 1,-5 8,12-21,1 1,-1-1,1 1,0 0,0 0,0-1,0 1,0 0,0 0,1 0,0 0,-1 0,1 0,0 0,1 0,-1 0,0 0,1 0,0 0,-1 0,1 0,0 0,1 0,-1-1,0 1,1 0,0-1,-1 1,1-1,0 0,0 1,0-1,1 0,-1 0,0-1,1 1,0 0,-1-1,1 1,2 0,13 5,1 0,1-1,-1-1,1-1,-1 0,1-2,0 0,14-1,-2 1,95 27,-123-28,-1 1,1 0,-1 0,0 0,0 0,0 0,0 1,0-1,0 1,-1 0,0 0,1 0,-1 0,0 0,0 0,-1 1,1-1,-1 1,1-1,-1 1,0 0,-1-1,1 1,0 0,-1 0,0 0,0-1,0 1,-1 0,1 0,-1-1,-1 5,-105 200,105-163,7-28</inkml:trace>
  <inkml:trace contextRef="#ctx0" brushRef="#br0" timeOffset="905.26">2524 741,'-19'38,"-7"18,2 4,9-9,8-12</inkml:trace>
  <inkml:trace contextRef="#ctx0" brushRef="#br0" timeOffset="1079.514">2496 261,'0'0</inkml:trace>
  <inkml:trace contextRef="#ctx0" brushRef="#br0" timeOffset="1335.578">2863 656,'-11'15,"0"1,1 1,0 0,1 1,1 0,1 0,1 0,0 1,2 0,0 0,1 0,1 1,0 16,2-32,0 0,1-1,0 1,0 0,0-1,0 1,0-1,1 0,0 1,0-1,-1 0,2 0,-1 0,0 0,1 0,-1-1,1 1,0-1,0 1,0-1,0 0,0 0,0-1,1 1,-1-1,1 1,-1-1,1 0,-1 0,1-1,0 1,-1-1,1 0,0 0,-1 0,1 0,0-1,7 0,-1 0,0-1,1 0,-1-1,0 0,0-1,0 0,-1-1,0 0,1 0,-2-1,7-4,-9 4,0 1,-1-2,1 1,-1 0,0-1,-1 0,0 0,0-1,0 1,-1-1,0 0,-1 0,0 0,0 0,0 0,-1 0,-1 0,1-1,-1 1,-1 0,1 0,-1-1,-1 1,1 0,-2 0,1 0,-1 0,0 1,-1-1,1 1,-1 0,-1 0,0 0,0 0,0 1,-1 0,1 0,-2 0,1 1,0 0,-5-2,7 5,-1 0,0 1,0 0,0 0,0 0,0 0,0 1,0 0,0 0,0 0,0 1,0 0,1 0,-1 0,0 0,0 1,0 0,1 0,-1 0,1 0,-15 8</inkml:trace>
  <inkml:trace contextRef="#ctx0" brushRef="#br0" timeOffset="1818.16">3371 684,'-24'14,"0"2,1 0,1 1,0 1,2 1,0 1,1 1,1 0,-11 18,27-37,0 0,0 0,0 0,0 0,0 0,0 1,1-1,-1 0,1 1,0-1,0 1,0 0,0-1,0 1,0 0,1 0,-1-1,1 1,0 0,0 0,0 0,0 0,1-1,-1 1,1 0,-1 0,1-1,0 1,0 0,0-1,1 1,-1-1,0 1,1-1,0 0,-1 1,1-1,0 0,0 0,1 0,-1-1,0 1,0 0,1-1,-1 0,1 1,1-1,7 1,1 0,-1-1,0 0,1-1,-1-1,1 1,-1-2,1 0,-1 0,0-1,0 0,0-1,-1 0,1-1,-1 0,9-6,142-120,-125 95,-1 0,-2-3,-1-1,-3-1,-1-1,0-6,-16 26,-1 0,0-1,-2-1,-1 1,-1-1,-1 0,-1-1,-2 0,0 1,-1-1,-1 0,-2 0,-1-8,1 24,1 0,-1 0,0 0,-1 0,0 1,-1-1,0 1,0-1,-1 1,0 0,0 0,-1 1,0-1,0 1,0 0,-1 0,0 1,-1 0,0 0,0 0,0 1,0 0,-1 0,0 1,0 0,0 0,0 1,-1 0,1 1,-1 0,-8-1,5 3,0 1,1 1,-1 0,0 0,0 1,1 1,-1 0,1 0,0 1,1 0,-1 1,1 1,0-1,1 2,-1-1,1 1,1 1,0-1,0 2,0-1,1 1,1 0,-8 11,1 1,1 0,1 1,1 0,2 0,0 1,1 0,1 1,1-1,1 6,3-8,2-1,0 0,0 0,2 0,1 0,1-1,0 0,2 1,0-2,1 1,1-1,1 0,1-1,0 0,1-1,1 0,1-1,0-1,1 0,1-1,0 0,1-1,0-1,1-1,0 0,13 4,-21-11,1 0,0 0,0-1,0-1,0 1,1-2,-1 0,0 0,1-1,-1 0,0-1,1-1,7-1,-1-4</inkml:trace>
  <inkml:trace contextRef="#ctx0" brushRef="#br0" timeOffset="2089.853">4021 769,'4'24,"7"8,2-2</inkml:trace>
  <inkml:trace contextRef="#ctx0" brushRef="#br0" timeOffset="2336.738">4133 261,'0'0</inkml:trace>
  <inkml:trace contextRef="#ctx0" brushRef="#br0" timeOffset="2568.43">4613 458,'-26'17,"2"1,1 1,0 1,1 1,1 1,1 0,1 2,2 0,0 1,1 1,-2 9,16-32,1 1,0 0,-1 0,2 0,-1 0,0 0,1 0,0 1,0-1,0 0,0 0,1 0,0 0,0 0,0 0,0 0,0 0,1 0,0-1,0 1,0 0,0-1,0 1,1-1,-1 0,1 0,0 0,0 0,0-1,1 1,-1-1,1 0,-1 0,1 0,0 0,-1 0,3 0,8 3,0 0,0-1,1 0,-1-1,1-1,-1 0,1-1,0-1,0 0,0-1,42-10,-32 4</inkml:trace>
</inkml:ink>
</file>

<file path=ppt/ink/ink2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8:42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83 173,'-10'15,"0"0,0 1,2 0,0 1,1 0,0 0,2 0,0 1,1 0,1 0,0 0,1 0,1 17,2-30,-1-1,1 0,-1 0,1 0,0 0,1 0,-1-1,1 1,-1 0,1-1,0 1,1-1,-1 1,1-1,-1 0,1 0,0 0,0 0,0-1,0 1,1-1,-1 0,1 0,0 0,-1 0,1-1,0 1,0-1,0 0,0 0,0 0,0-1,0 0,0 1,2-2,4 1,1 0,-1-1,0 0,0-1,0 0,0-1,0 0,0 0,-1-1,1 0,-1-1,0 0,7-6,-9 7,-1-1,1 0,-1-1,0 1,0-1,0 0,-1-1,0 1,0-1,-1 0,0 0,0-1,0 1,-1-1,0 0,-1 0,0 0,0 0,-1 0,0 0,0-1,-1 1,0 0,0-1,-1 1,0 0,0 0,-1-1,0 1,-1 1,0-1,0 0,-1 1,1-1,-2 1,1 0,-1 0,0 1,-3-4,4 7,-1 0,0-1,1 2,-1-1,0 0,0 1,0 0,0 0,-1 1,1-1,-1 1,1 0,-1 1,1-1,-1 1,1 0,-1 1,1-1,-1 1,1 0,0 0,-1 1,1 0,0 0,0 0,-2 1,-18 8</inkml:trace>
  <inkml:trace contextRef="#ctx0" brushRef="#br0" timeOffset="552.863">365 596,'264'-386,"-254"372,-6 8,-1 0,1 0,1 0,-1 0,1 1,0 0,0 0,1 0,0 1,-1-1,2 1,2-1,-8 6,1-1,-1 1,0 0,1-1,-1 1,0 0,0 0,0 0,1 0,-1 1,0-1,0 0,-1 0,1 1,0-1,0 0,-1 1,1-1,-1 1,1-1,-1 1,1-1,-1 1,0-1,0 1,0-1,0 1,0-1,0 1,0-1,0 1,-1-1,1 1,-1-1,1 1,-1-1,1 1,-1-1,0 0,0 1,0-1,0 0,0 0,0 0,0 1,-2 8,2-6,1-1,-1 1,0 0,1-1,0 1,0 0,0 0,0-1,1 1,-1 0,1-1,0 1,0-1,0 1,1-1,-1 1,1-1,0 0,0 0,0 1,0-1,0-1,1 1,-1 0,1-1,0 1,0-1,0 0,0 0,0 0,1 0,-1 0,0-1,1 0,-1 0,1 0,0 0,-1 0,9-1,0 0,0-1,0-1,0 0,0 0,0-1,-1 0,1-1,-1-1,0 0,-1 0,1-1,-1-1,0 1,8-8,-2 4,-6 3,50-24,-58 31,-1 0,1-1,-1 1,0 0,1 0,-1 0,1 0,-1 0,1 0,-1 0,1 1,-1-1,0 0,1 1,-1-1,0 1,1-1,-1 1,0 0,0 0,1 0,-1-1,0 1,0 0,0 0,0 1,0-1,0 0,-1 0,1 0,0 1,0-1,-1 0,1 1,-1-1,1 0,-1 1,0-1,0 1,1-1,-1 1,0 0,4 164,2-146</inkml:trace>
  <inkml:trace contextRef="#ctx0" brushRef="#br0" timeOffset="904.272">1381 370,'75'-21,"-2"-4,-1-3,-1-3,33-21,-1-21,-100 71,-1 0,0 0,0 0,1 0,-1 0,-1-1,1 1,0-1,-1 1,1-1,-1 0,0 0,0 0,0 1,0-1,0 0,-1 0,1 0,-1 0,0 0,0-1,0 1,0 0,-1 0,1 0,-1 0,0 0,1 1,-2-1,1 0,0 0,0 0,-1 1,1-1,-1 1,0-1,-2-1,1 0,-1 1,-1-1,1 1,0 0,-1 1,0-1,0 1,0-1,0 2,0-1,0 0,0 1,0 0,-1 0,1 1,0-1,-1 1,1 0,0 1,-1-1,1 1,0 0,-2 1,-114 49,108-44,0 2,0-1,0 2,1-1,1 2,0 0,0 0,1 1,0 0,1 0,1 1,0 1,1-1,0 1,1 1,0-1,2 1,-1 0,2 0,0 0,1 0,0 1,1 12,4-17,1 0,-1 0,2 0,0-1,0 0,0 0,2 0,-1-1,1 0,0 0,1-1,0 0,1 0,-1 0,1-1,1-1,-1 0,1 0,0-1,1 0,-1 0,1-2,0 1,0-1,0-1,0 0,0 0,1-1,-1-1,7 0,22 3,1-3,-1-1,0-2,0-1,3-3,-14 0</inkml:trace>
</inkml:ink>
</file>

<file path=ppt/ink/ink2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8:49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180 179,'-142'280,"112"-231,22-39,21-34,26-43,3 2,2 2,4 2,2 3,2 1,40-31,-43 56,-48 32,0 0,0-1,0 1,0 0,0-1,0 1,0 0,0 0,0 0,0 0,-1 0,1 0,0 0,0 0,0 0,0 0,0 0,0 1,0-1,0 0,0 1,0-1,-1 1,1-1,0 1,0-1,0 1,-1 0,1-1,0 1,-1 0,1-1,-1 1,1 0,-1 0,1 0,-1 0,1-1,-1 1,0 0,1 0,-1 0,0 0,0 0,0 0,0 0,0 0,0 0,0 0,0 0,0 0,0 0,-1 0,1 0,0-1,-1 1,1 1,-51 201,50-202,1 1,0-1,-1 1,1 0,0-1,0 1,0-1,0 1,0-1,1 1,-1-1,0 1,1-1,-1 1,1-1,-1 1,1-1,0 1,0-1,-1 0,1 1,0-1,0 0,0 0,1 0,-1 0,0 0,0 0,0 0,1 0,-1 0,1-1,-1 1,0 0,1-1,-1 1,1-1,-1 0,1 1,0-1,-1 0,1 0,-1 0,1 0,-1 0,1-1,-1 1,1 0,-1-1,1 1,-1-1,1 1,-1-1,1 0,80-44,149-138,-230 181,0 0,0 1,0-1,1 0,-1 1,1 0,-1-1,1 1,-1 0,1 0,0-1,0 1,-1 1,1-1,0 0,0 0,0 1,0-1,0 1,0-1,0 1,0 0,0 0,0 0,0 0,0 0,0 1,0-1,0 0,0 1,0 0,0-1,0 1,0 0,0 0,-1 0,1 0,0 0,-1 1,1-1,-1 0,1 1,-1-1,0 1,1 0,-1-1,0 1,0 0,0 0,0-1,-1 1,1 0,0 2,0 11,0 1,-1-1,-1 1,-1-1,0 0,-1 1,0-1,-2 2,-12 103,32-80,-3-28</inkml:trace>
</inkml:ink>
</file>

<file path=ppt/ink/ink2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8:49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6,'-2'4,"-13"20,1-1,2 2,0 0,1 0,2 1,1 1,1-1,1 1,-2 19,8-42,0 0,0 0,1 0,-1 0,1 0,0 0,0 0,0 0,0-1,1 1,-1 0,1-1,0 1,0-1,0 0,1 0,-1 1,1-2,0 1,0 0,0 0,0-1,0 0,0 0,1 1,-1-2,1 1,0 0,-1-1,1 0,0 0,0 0,0 0,0-1,0 1,0-1,0 0,0 0,-1 0,1-1,0 0,0 1,0-1,0-1,0 1,2-2,3 0,1-2,-1 1,-1-2,1 1,-1-1,0 0,0-1,-1 1,1-2,-1 1,-1-1,0 0,0 0,-1-1,1 0,-2 0,0 0,4-9,-5 11,-1 0,1 0,-1-1,-1 1,1-1,-1 1,0-1,-1 1,0-1,0 0,-1 1,0-1,0 1,0-1,-1 1,-1 0,1-1,-1 1,0 0,-1 1,1-1,-1 0,-1 1,1 0,-3-3,1 5,-1-1,1 1,-1-1,0 2,0-1,0 1,0 0,0 1,-1-1,1 1,-1 1,0 0,1 0,-1 0,0 1,0 0,1 1,-1-1,0 2,-5 0,-12 5</inkml:trace>
</inkml:ink>
</file>

<file path=ppt/ink/ink2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8:50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60,'-18'19,"2"1,0 1,2 1,0 0,1 0,1 2,2-1,-8 25,16-45,1 0,-1 1,1-1,-1 0,1 1,0-1,1 1,-1-1,1 1,-1 0,1-1,0 1,0 0,1-1,-1 1,1-1,0 1,0-1,0 1,0-1,0 1,1-1,0 0,-1 0,1 0,0 0,1 0,-1 0,0 0,1-1,0 1,-1-1,1 0,0 0,0 0,1 0,-1 0,0-1,0 1,1-1,-1 0,1 0,-1 0,1-1,0 1,5-2,0 1,0-1,0-1,0 0,0 0,-1-1,1 0,-1 0,1-1,-1 0,0 0,-1-1,1 0,-1-1,0 1,0-1,0-1,-1 1,0-1,-1 0,1-1,-1 1,-1-1,1 0,-2 0,1-1,-1 1,0-1,0 1,-1-1,-1 0,1 0,-1 0,-1 0,0 0,0 0,-1 0,0 0,-2-7,1 11,0 1,-1-1,0 1,0 0,0 0,-1 0,1 0,-1 1,0-1,0 1,0 0,0 0,-1 0,1 1,-1 0,0 0,0 0,0 0,0 1,0-1,0 1,0 1,-5-1,-14-2</inkml:trace>
  <inkml:trace contextRef="#ctx0" brushRef="#br0" timeOffset="361.565">510 285,'33'-34,"115"-97,-146 129,-1 1,1-1,0 0,0 1,0-1,-1 1,1 0,1 0,-1 0,0 0,0 0,0 0,1 0,-1 1,0-1,1 1,-1-1,0 1,1 0,-1 0,0 0,1 0,-1 1,1-1,-1 1,0-1,0 1,1 0,-1 0,0 0,0 0,0 0,0 1,0-1,0 0,0 1,0 0,-1-1,1 1,-1 0,1 0,-1 0,0 0,1 0,-1 1,6 10,-5-6,1 0,0 0,1 0,-1-1,1 1,1-1,-1 0,1 0,0 0,0-1,1 0,-1 0,1 0,0-1,1 0,-1 0,1 0,0-1,0 0,7 2,1-2,0-2,0 0,0 0,0-1,0-1,0-1,0 0,0-1,0 0,0-1,-1-1,0 0,0-1,0-1,-1 0,10-7,4-4,-1-2,0 0,-2-2,0 0,-1-2,-2-1,5-7,-11 12</inkml:trace>
</inkml:ink>
</file>

<file path=ppt/ink/ink2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8:50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0,'-23'408,"-12"33,36-414,0-20,0-1,0 1,-1 0,0-1,-1 1,1 0,-1-1,0 1,-1 0,1-1,-2 1,1-1,-1 1,-3-1</inkml:trace>
  <inkml:trace contextRef="#ctx0" brushRef="#br0" timeOffset="232.914">0 453,'39'9,"36"4,10-1,1-2,-10-3,-13-3,-12-1,-10-3,-8 1,-4-2,-2 1,-1-1,-1 1,-3-1</inkml:trace>
  <inkml:trace contextRef="#ctx0" brushRef="#br0" timeOffset="411.919">876 650,'-5'43,"-1"19,-1 4,2-9</inkml:trace>
  <inkml:trace contextRef="#ctx0" brushRef="#br0" timeOffset="597.358">876 255,'9'19,"4"7</inkml:trace>
</inkml:ink>
</file>

<file path=ppt/ink/ink2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8:52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0,'-31'220,"3"128,4-123,24-224,0 0,0 0,-1 0,1-1,0 1,0 0,0 0,0 0,0 0,0 0,0 0,0 0,1 0,-1 0,0-1,0 1,1 0,-1 0,1 0,-1 0,1-1,-1 1,1 0,-1 0,1-1,-1 1,1 0,0-1,0 1,-1-1,1 1,0-1,0 1,0-1,-1 0,1 1,0-1,0 0,0 0,0 1,0-1,0 0,0 0,0 0,-1 0,1 0,0 0,0-1,0 1,0 0,0 0,0-1,0 1,-1 0,1-1,0 1,0-1,46-32,-44 30,42-39,1 2,1 2,3 2,1 2,1 2,17-5,-68 36,1 0,0 0,-1 0,1 0,0 1,-1-1,1 0,0 1,0-1,-1 1,1 0,0 0,0 0,0 0,0 0,-1 0,1 0,0 0,0 1,0-1,-1 1,1-1,0 1,-1 0,1 0,0 0,-1 0,1 0,-1 0,1 0,-1 0,0 0,1 1,-1-1,0 1,0-1,0 1,0-1,0 1,-1 0,1-1,0 1,-1 0,1 0,-1-1,1 1,-1 0,0 0,0 0,0-1,0 1,0 1,1 6,1 0,-1-1,-1 1,0 0,0 0,-1 0,0 0,0 0,-1 0,0 0,-1-1,0 1,0-1,-1 0,0 0,0 0,-1 0,0-1,-1 1,1-1,-1-1,-2 2,-33 32,31-27,-1-1,-1 0,0-1,-1 0,0 0,-1-2,0 0,0 0,-1-1,0-1,0 0,-1-2,0 1,-8 0,20-6,1 1,0-1,0 0,-1-1,1 1,0 0,-1-1,1 0,0 0,0 0,0 0,0 0,0-1,0 1,0-1,0 0,1 0,-1 0,1 0,-1 0,1-1,-1 0,-9-14</inkml:trace>
</inkml:ink>
</file>

<file path=ppt/ink/ink2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8:52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1 251,'37'9,"7"5,1-1,0-3,0-2,1-1,0-3,0-2,0-1,0-3,0-1,37-9,-71 9,-1 0,1 0,-1-1,0-1,0 0,-1 0,1-1,-1-1,0 0,-1 0,0-1,0 0,0 0,-1-1,-1 0,1 0,-2-1,1 0,-1 0,-1-1,0 0,0 0,-1 0,0 0,-1-1,0-4,-2 13,-1 0,-1-1,1 1,0 0,-1 0,1 0,-1-1,0 1,0 0,0 0,-1 0,1 1,-1-1,0 0,1 0,-1 1,0-1,0 1,-1 0,1 0,-1-1,1 1,-1 1,1-1,-1 0,0 1,0-1,0 1,0 0,0 0,0 0,-2 0,-3-1,1 1,0 0,-1 1,1 0,0 0,-1 0,1 1,0 0,-1 0,1 1,0 0,0 0,-6 4,-2 4,0 1,1 0,0 1,1 1,0 0,1 1,0 0,2 1,-1 0,2 1,0 0,1 1,0-1,2 1,-3 11,5-21,1-1,0 1,0-1,0 1,1 0,0 0,0 0,1 0,0 0,1 1,-1-1,1 0,0 0,1 1,0-1,0 0,1 0,0 0,0 0,0 0,1 0,0-1,0 1,1-1,0 0,0 0,0 0,1-1,0 1,0-1,0 0,1-1,-1 1,1-1,5 3,7-1,1-1,0 0,-1-2,1 0,0-1,1-1,-1 0,19-3,-24 2,24-1</inkml:trace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4:56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14,'-8'1,"-1"0,0 1,1 0,-1 0,1 1,0 0,0 0,0 1,0 0,0 1,1-1,0 1,0 1,0 0,1 0,0 0,0 0,0 1,1 0,-2 4,-86 158,76-128,-61 91,61-118</inkml:trace>
  <inkml:trace contextRef="#ctx0" brushRef="#br0" timeOffset="259.945">22 14,'48'17,"162"172,-103-79,-87-94,-5-6</inkml:trace>
  <inkml:trace contextRef="#ctx0" brushRef="#br0" timeOffset="999.883">1038 62,'0'-2,"0"-1,0 1,-1-1,1 1,-1-1,1 1,-1-1,0 1,0-1,0 1,0-1,0 1,-1 0,1 0,-1 0,1 0,-1 0,0 0,0 0,1 0,-2 1,1-1,0 1,0 0,0-1,-1 1,1 0,0 0,-1 0,1 1,-1-1,1 1,-1-1,0 1,1 0,-1 0,1 0,-2 0,-98 19,90-13,0 1,0 0,0 1,1 0,1 1,0 0,0 1,0 0,1 0,1 1,0 0,0 1,1 0,1 0,2-7,1 0,0 1,1-1,-1 1,1 0,0 0,1-1,-1 1,1 0,1 0,-1 1,1-1,0 0,0 0,0 0,1 0,0 0,0 0,1 0,0 0,0-1,0 1,1 0,0-1,0 0,0 0,0 1,1-2,0 1,0 0,0-1,1 0,0-1,0 0,0 0,0 0,0-1,0 0,1 0,-1 0,1-1,0 0,-1 0,1 0,0-1,0 1,-1-1,1-1,0 1,0-1,-1 0,1-1,-1 1,1-1,-1 0,1 0,-1-1,0 0,0 0,1-1,119-104,-41-34,-82 143,0-1,0 1,0 0,-1-1,1 1,0 0,-1 0,1 0,-1 0,1 0,-1 1,0-1,1 0,-1 1,0-1,0 1,0-1,0 1,0-1,0 1,0 0,-1 0,1-1,-1 1,1 0,-1 0,0 0,1 0,-1-1,0 1,0 0,0 0,-1 1,4 4,0 4,2-1,0 1,0-1,1 1,0-2,1 1,0-1,0 0,1 0,0-1,1 0,-1 0,2-1,-1-1,1 1,0-1,0-1,1 0,-1 0,1-1,6 1,4 0</inkml:trace>
  <inkml:trace contextRef="#ctx0" brushRef="#br0" timeOffset="1429.868">1474 280,'14'-46,"2"24,0 0,1 0,1 2,1 0,1 2,1 0,0 1,1 1,12-7,-32 22,0 0,-1-1,1 1,0 0,0 0,0 0,0 0,0 0,0 1,1-1,-1 1,0-1,0 1,0 0,1 0,-1 0,0 0,0 0,0 0,1 1,-1-1,0 1,0-1,0 1,0 0,0 0,0 0,0 0,0 0,0 1,0-1,-1 0,1 1,-1-1,1 1,-1 0,1-1,-1 1,0 0,0 0,0 0,0 0,0 0,0 0,0 0,-1 0,1 1,-1-1,0 0,1 0,-1 0,0 1,0-1,-1 0,1 0,0 0,-1 1,1-1,-1 0,0 0,0 0,0 0,0 0,0 0,0 0,-1 0,0 6,-8 72,10-79,1 1,-1 0,0-1,1 1,-1 0,1-1,-1 1,1-1,0 1,0-1,-1 0,1 1,0-1,0 0,0 1,1-1,-1 0,0 0,0 0,1 0,-1 0,1 0,-1 0,1-1,-1 1,1 0,-1-1,1 1,-1-1,1 0,0 0,-1 1,1-1,0 0,-1 0,1 0,0-1,-1 1,1 0,0-1,-1 1,1-1,-1 1,1-1,-1 0,236-117,-235 117,0 1,0-1,0 1,1 0,-1 0,0 0,0 0,0 0,0 0,0 0,0 1,0-1,0 1,0-1,0 1,0 0,0 0,-1 0,1 0,0 0,0 0,-1 1,1-1,-1 1,1-1,-1 1,0-1,1 1,-1 0,0-1,0 1,0 0,0 0,-1 0,1 0,0 0,-1 0,1 0,-1 0,0 0,0 0,0 0,0 0,0 2,26 48,-8-44,-1-5</inkml:trace>
</inkml:ink>
</file>

<file path=ppt/ink/ink2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8:58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456 508,'-21'5,"2"0,-1 1,0 1,1 0,0 2,1 0,0 1,1 1,0 1,0 0,1 2,1-1,0 2,1 0,1 1,0 0,1 1,-2 4,3-4,-5 5,1 0,1 0,1 2,0 0,2 0,1 1,1 0,1 1,2 0,0 0,1 6,4-29,1 0,0 0,0 0,0 1,0-1,0 0,1 0,-1 0,1 0,0 0,0 0,0 0,0 0,1 0,-1 0,1 0,0-1,0 1,0-1,0 1,0-1,0 0,0 0,1 0,0 0,-1 0,1 0,0-1,-1 1,1-1,0 0,0 0,0 0,1 0,-1-1,0 1,0-1,0 0,0 0,0 0,1 0,-1 0,1-1,17-6,-1-2,0 0,0-1,-1-1,-1-1,0-1,0 0,-2-1,13-14,-26 25,43-37,-1-2,-3-2,-2-1,-1-3,-3-1,-2-1,-2-2,23-53,-44 83,-2 0,-1-1,-1 1,0-1,-2-1,-1 1,-1-1,0 0,-2 0,-1 0,-1 0,-1 1,-1-1,-1 0,-1 1,-6-15,9 33,0 0,-1 0,1 0,-1 0,0 0,-1 1,1-1,-1 1,0 0,0 0,0 0,0 1,-1-1,1 1,-1 0,0 0,0 1,0 0,0-1,-1 2,1-1,-1 1,1-1,-1 2,1-1,-1 0,1 1,-1 0,0 1,1-1,-1 1,1 0,-1 0,1 1,-1 0,1 0,-2 1,-10 9,1 1,1 0,1 1,0 1,0 0,1 1,1 1,1 0,1 0,0 1,1 0,1 1,1 0,0 0,1 0,2 1,0 0,1 0,-1 20,2-19,1 0,0 0,2-1,0 1,1 0,1 0,1-1,1 1,1-1,1 0,1-1,0 0,1 0,1-1,1 0,1 0,0-2,1 1,11 9,-15-15,1 0,0 0,0-1,1 0,1 0,0-2,0 1,1-1,0-1,0-1,1 0,-1 0,1-1,1-1,-1 0,1-2,-1 1,1-1,10-1,-1-7</inkml:trace>
  <inkml:trace contextRef="#ctx0" brushRef="#br0" timeOffset="361.732">907 819,'25'-2,"1"0,0-2,-1-1,0 0,0-2,-1-1,0-1,0-1,-1-2,0 0,-1-1,-1-1,0-1,-1-1,0 0,-1-2,8-11,-24 27,0-1,0-1,0 1,-1 0,1-1,-1 1,0-1,0 0,0 1,-1-1,1 0,-1 0,0 0,0-1,0 1,-1 0,1 0,-1 0,0-1,0 1,-1 0,1 0,-1 0,0 0,0-1,0 1,-1 0,1 1,-1-1,0 0,0 0,0 1,-1-1,1 1,-1 0,0 0,0 0,0 0,0 0,-1 1,1-1,-1 1,1 0,-1 0,0 0,-1 0,-8 3,1 1,0 0,0 1,0 0,1 1,-1 0,1 1,0 0,0 1,0 0,1 1,0 0,0 0,1 1,0 1,0-1,1 1,0 1,0 0,-5 10,2-9,1-1,0 2,0 0,2 0,-1 1,2-1,-1 2,2-1,0 1,0 0,2 1,-1-1,2 1,0 0,1 0,0 0,1 9,3-19,-1 0,1-1,0 1,1-1,-1 1,1-1,0 0,0 0,0 0,0-1,1 1,0-1,-1 1,1-1,0 0,1-1,-1 1,0-1,1 0,0 0,-1 0,1-1,0 1,0-1,0 0,2-1,133 3,-53-21,-47 6</inkml:trace>
  <inkml:trace contextRef="#ctx0" brushRef="#br0" timeOffset="695.954">1980 452,'-43'16,"32"-13,1 0,0 1,-1 0,1 0,0 1,1 1,-1-1,1 2,1-1,-1 1,1 0,0 1,0 0,-2 5,9-12,0 1,0-1,1 1,-1-1,0 1,1-1,-1 1,1 0,0 0,0-1,0 1,0 0,0-1,0 1,0 0,0-1,1 1,-1 0,0-1,1 1,0 0,-1-1,1 1,0-1,0 1,0-1,0 0,0 1,0-1,0 0,0 0,1 0,-1 0,0 0,1 0,-1 0,1 0,63 26,-55-23,88 50,-96-53,0 1,0 0,0 1,0-1,-1 0,1 0,0 1,-1-1,0 1,0 0,1-1,-2 1,1 0,0-1,0 1,-1 0,1 0,-1 0,0 0,0-1,0 1,-1 0,1 0,0 0,-1 0,0-1,0 1,0 0,0 0,0-1,0 1,-1-1,1 1,-1-1,0 0,0 0,0 1,-10 8,1 0,-1-1,-1-1,1 0,-2-1,1 0,-1-1,0 0,-1-1,1-1,-1-1,0 0,-1 0,-1-1,-39 2,31-5</inkml:trace>
  <inkml:trace contextRef="#ctx0" brushRef="#br0" timeOffset="2179.474">3786 678,'-15'33,"-4"12</inkml:trace>
  <inkml:trace contextRef="#ctx0" brushRef="#br0" timeOffset="2413.723">3700 170,'10'-14,"3"-6</inkml:trace>
  <inkml:trace contextRef="#ctx0" brushRef="#br0" timeOffset="2800.82">4153 1,'24'370,"-23"-324,-3 0,-1 0,-2-1,-3 1,-1-1,-2 0,-14 33,24-57,29-54,-16 18,160-154,-158 158,0 1,0 1,1 0,0 0,1 2,0 0,0 1,0 0,1 1,0 1,0 1,14-1,-25 4,-1 0,0 0,0 1,0 0,0 0,0 0,-1 1,1-1,0 1,0 0,-1 1,1-1,-1 1,0 0,0 0,0 0,0 0,-1 1,1-1,-1 1,0 0,0 0,0 1,0-1,-1 1,0-1,0 1,0 0,0-1,-1 1,0 0,0 0,0 0,-1 0,0 0,1 0,-2 1,1-1,-1 0,1 0,-1 0,-1 0,1-1,-1 1,-2 4,-3 9,-2-1,0 0,-1 0,0-1,-1 0,-1-1,-1-1,0 1,-1-2,0 0,-1-1,-1 0,1-2,-2 1,-16 6,22-11,-1-2,0 1,0-2,0 0,0 0,0-1,-1 0,1-1,-1-1,1 0,-1 0,1-2,-1 1,1-2,-4 0,14 2,-1 0,0 0,1 0,-1 0,1-1,-1 1,1-1,0 1,0-1,0 0,0 0,0 0,0 0,0 0,0-1,1 1,-1 0,1-1,0 1,0-1,0 1,0-1,0 0,0 1,1-2,-1-17</inkml:trace>
  <inkml:trace contextRef="#ctx0" brushRef="#br0" timeOffset="3167.107">4745 791,'42'-5,"0"-3,0-1,-1-1,0-3,27-13,-60 22,0 0,0 0,0-1,-1-1,0 1,0-1,-1 0,1-1,-1 1,-1-1,2-2,-5 7,-1 0,1-1,-1 1,0 0,0-1,0 1,0-1,0 1,-1-1,1 0,-1 1,1-1,-1 1,0-1,0 0,0 1,0-1,-1 0,1 1,-1-1,0 1,1-1,-1 1,0-1,0 1,-1-1,1 1,-1 0,1 0,-1 0,1 0,-1 0,0 0,0 0,0 0,0 1,-1-1,-1 0,-4-1,0 1,0 0,0 0,0 1,-1 0,1 0,0 1,-1 0,1 1,0-1,-1 2,1-1,0 1,0 1,0-1,0 1,1 1,-1-1,1 1,0 1,0-1,0 1,1 0,-1 1,1 0,0 0,1 0,-1 2,-3-1,1 1,1 0,-1 0,1 1,1 0,0 0,0 1,1 0,0 0,0 0,1 0,1 1,0 0,0-1,1 1,0 0,1 0,1 1,-1-1,2 0,-1 0,2 0,0 1,2-7,0-1,1 1,0-1,0-1,0 1,0-1,1 1,0-2,-1 1,1-1,0 1,0-1,0-1,0 1,1-1,-1-1,0 1,0-1,1 0,-1 0,0-1,1 1,-1-2,5 0,12 1,11-2,-1 0,0-3,0 0,0-2,4-3,-5 1</inkml:trace>
  <inkml:trace contextRef="#ctx0" brushRef="#br0" timeOffset="3631.504">5648 537,'-79'41,"2"3,-58 45,64-15,70-71,-1-1,1 1,0 0,0-1,0 1,0 0,1 0,-1-1,1 1,0 0,0 0,0 0,0 0,0 0,0 0,1-1,0 1,-1 0,1 0,0 0,0-1,1 1,-1-1,0 1,1-1,0 1,-1-1,1 0,0 0,0 0,1 0,-1 0,1 0,8 4,1 0,0-1,0 0,1-1,-1-1,1 0,0-1,0 0,0-1,0 0,0-1,0 0,0-1,0-1,-1 0,1-1,0 0,-1-1,1 0,7-5,13-7,-1-2,-1-1,0-2,-2-1,0-1,-2-1,0-1,-2-2,-1-1,-1 0,-1-2,-2-1,-1 0,-2-1,5-13,-10 22,0 0,-2 0,-1-1,0 0,-2-1,-1 0,1-12,-5 27,-2 1,1 0,-1-1,0 1,-1-1,0 1,-1-1,1 1,-2 0,0 0,0 0,0 0,-1 0,0 1,-1-1,0 1,0 0,-1 1,0-1,0 1,-5-3,2 4,0 1,0 0,-1 1,1 0,-1 0,0 1,0 0,-1 1,1 0,0 1,-1 0,1 0,-1 1,1 1,-1 0,1 0,0 1,0 0,-1 1,1 0,1 0,-1 1,0 1,1 0,0 0,0 1,1 0,-1 0,1 1,1 0,-1 0,-3 5,-1 0,1 1,0 0,1 0,1 1,0 0,0 1,2 0,0 0,0 1,2-1,0 1,0 1,2-1,0 1,1-1,1 1,0 0,1 0,1 0,0-1,2 1,0-1,1 1,0-1,1 0,1 0,3 5,10 11,2-1,1-1,1-1,2-1,0-1,2-1,1-2,1 0,1-2,1-1,29 14,-14-10,0-2,1-2,1-2,1-2,44 9,-33-22,-41-8</inkml:trace>
  <inkml:trace contextRef="#ctx0" brushRef="#br0" timeOffset="1481.805">2741 481,'-36'8,"-1"3,1 1,1 1,0 2,1 2,1 1,-23 16,51-31,0 0,0 0,1 0,0 0,-1 1,1 0,0 0,1 0,-1 0,1 1,-1-1,1 1,1 0,-1 0,1 0,0 0,0 0,0 0,1 1,0-1,0 1,0-1,1 1,-1-1,1 1,1 0,-1-1,1 1,0-1,0 1,1-1,-1 0,1 0,0 1,1-1,1 2,6 5,1-1,1-1,-1 1,2-2,-1 0,1-1,1 0,-1 0,1-2,1 0,-1 0,1-1,0-1,0-1,0 0,0-1,1 0,-1-2,1 1,-1-2,1 0,-1-1,1-1,5-2,47-29,-57 17</inkml:trace>
  <inkml:trace contextRef="#ctx0" brushRef="#br0" timeOffset="1933.786">3052 791,'5'68,"-4"-68,0 1,0-1,-1 0,1 0,0 0,0 0,0 0,0 0,0-1,0 1,0 0,-1 0,1-1,0 1,0 0,0-1,0 1,-1-1,1 1,0-1,-1 1,1-1,0 0,-1 1,1-1,-1 0,1 0,-1 1,1-1,-1 0,1 0,-1 0,0 1,1-1,-1 0,0 0,0 0,0 0,0 0,0 0,0 0,0 0,0 1,0-1,0 0,0 0,0 0,-1 0,1 0,1-4,10-30,2 1,2 0,1 1,1 1,2 0,1 1,1 2,2 0,24-24,-47 52,1 0,-1 0,1 0,0 0,-1 0,1 0,0 0,-1 1,1-1,0 0,0 0,0 1,0-1,0 1,0-1,0 0,0 1,0 0,0-1,0 1,0 0,0-1,0 1,0 0,0 0,1 0,-1 0,0 0,0 0,0 0,0 0,0 1,0-1,0 0,0 1,1-1,-1 1,0-1,-1 1,1-1,0 1,0 0,0-1,0 1,0 0,-1 0,1 0,0 0,-1 0,1 0,0 0,-1 0,1 0,-1 0,52 126,-39-107</inkml:trace>
</inkml:ink>
</file>

<file path=ppt/ink/ink2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04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1,'-1'498,"-3"-443,-3-1,-2-1,-3 1,-10 27,21-79,-5 26,6-27,0-1,0 0,0 1,0-1,0 0,0 1,0-1,1 0,-1 1,0-1,0 1,0-1,0 0,1 1,-1-1,0 0,0 0,1 1,-1-1,0 0,0 0,1 1,-1-1,0 0,1 0,-1 0,0 1,1-1,-1 0,0 0,1 0,-1 0,0 0,1 0,-1 0,1 0,-1 0,0 0,1 0,-1 0,0 0,1 0,-1 0,1 0,-1 0,0 0,1-1,-1 1,0 0,1 0,-1 0,0-1,0 1,1 0,-1 0,0-1,0 1,1 0,-1-1,0 1,0 0,0-1,1 1,-1-1,109-104,-70 69,2 2,2 2,0 2,2 1,2 3,23-10,-67 34,0-1,0 1,1 0,-1 0,1 0,-1 1,1-1,0 1,0 0,-1 0,1 0,0 1,0-1,0 1,0 0,0 0,0 0,0 0,0 1,0 0,0 0,-1 0,1 0,0 0,-1 1,1 0,-1 0,1 0,-1 0,0 0,0 1,0-1,0 1,0 0,0 0,-1 0,0 0,1 0,-1 1,0-1,-1 1,2 2,-2 2,0 1,0-1,-1 1,0-1,-1 1,0-1,0 1,-1-1,0 0,-1 0,1 0,-2 0,1 0,-1-1,0 1,0-1,-1 0,0 0,-2 1,-120 114,109-106,0-1,-1-1,-1 0,0-2,-1-1,0 0,-1-1,0-2,0 0,-1-1,0-1,0-2,-14 2,33-6,1 0,-1-1,0 1,1 0,-1-1,1 0,-1 0,1 0,-1 0,1-1,0 0,0 1,0-1,0 0,0 0,0-1,0 1,0 0,1-1,-2-1,-7-14</inkml:trace>
  <inkml:trace contextRef="#ctx0" brushRef="#br0" timeOffset="711.92">824 453,'-10'7,"1"0,0 1,0 0,1 0,0 1,1 0,0 0,0 1,-3 7,5-9,1 0,1 0,-1 0,1 0,0 1,1-1,0 1,1 0,0 0,0-1,0 1,2 6,-1-12,0 0,0 0,0 0,0 0,1 0,0-1,-1 1,1 0,0 0,1 0,-1-1,0 1,1-1,-1 1,1-1,0 0,0 1,0-1,0 0,0 0,0 0,1-1,-1 1,1 0,-1-1,1 0,-1 1,1-1,0 0,0 0,0-1,-1 1,1-1,0 1,0-1,0 0,0 0,0 0,0 0,10-4,0 0,0 0,0-1,-1-1,0 0,0-1,0 0,-1-1,0 0,0-1,-1 0,0-1,-1 0,0 0,-1-1,0 0,3-6,29-31,-34 42,-3 2,-1 0,1 0,0 1,0-1,0 1,0 0,1 0,-1 0,1 1,0-1,0 1,0 0,0 0,0 0,1 0,-1 1,0-1,1 1,-1 1,5-1,-6 3,0 1,0 0,0 1,0-1,-1 0,1 1,-1 0,0-1,0 1,0 0,-1 0,1 0,-1 1,0-1,0 0,-1 0,1 4,1-1,5 37,-1 1,-2-1,-3 1,-1 0,-3 5,1 34,2-29,-2 0,-3-1,-10 44,8-65,3-7,-1 0,-1 0,-1 0,-2-1,0 0,-2 0,0-1,-2-1,-1 0,-2 2,14-22,-1 1,1-1,-1 0,0 0,0 0,0-1,0 1,0-1,-1 1,1-1,-1 0,0-1,1 1,-1-1,0 1,0-1,0 0,0 0,0-1,0 1,0-1,0 0,0 0,0 0,-1-1,1 0,0 1,0-1,1-1,-1 1,0 0,0-1,1 0,-1 0,0 0,1 0,0-1,0 1,0-1,0 0,0 0,0 0,1 0,-1 0,1-1,0 1,0-1,0 0,0-1,-1-14,1-1,2 1,-1 0,2-1,1 1,0-1,1 1,1 0,1 0,1 1,1 0,0 0,1 0,1 1,0 0,2 0,0 1,1 1,0 0,1 0,1 1,5-6,1 0,2 1,0 1,0 1,2 1,0 1,1 1,0 2,1 0,0 1,1 2,5 0,-8 3</inkml:trace>
</inkml:ink>
</file>

<file path=ppt/ink/ink2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07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505 227,'-235'333,"199"-286,-2-2,-3-2,-1-2,-41 31,83-71,0 0,0-1,0 1,-1-1,1 1,0 0,-1-1,1 1,-1-1,1 1,-1-1,1 1,-1-1,1 1,-1-1,1 1,-1-1,1 0,-1 1,0-1,1 0,-1 1,0-1,1 0,-1 0,0 0,1 0,-1 0,0 0,1 0,-1 0,0 0,0 0,1 0,-1 0,0 0,1 0,-1-1,0 1,1 0,-1 0,0-1,1 1,-1-1,1 1,-1 0,1-1,-1 1,1-1,-1 1,1-1,-1 0,1 0,3-11</inkml:trace>
  <inkml:trace contextRef="#ctx0" brushRef="#br0" timeOffset="311.8">167 170,'29'73,"-7"-32,2-1,2-1,1-2,2 0,11 8,115 159,-137-173,-17-28,0 1,0-1,1 1,-1-1,1 0,0 1,0-1,0 0,0 0,0 0,1-1,-1 1,1-1,0 1,0-1,0 0,0 0,0 0,0 0,1-1,-1 1,0-1,1 0,-1 0,1 0,0 0,-1-1,12-3</inkml:trace>
  <inkml:trace contextRef="#ctx0" brushRef="#br0" timeOffset="665.425">985 0,'-4'9,"-22"33,3 0,1 1,2 1,2 1,2 1,2 0,2 1,3 1,1 0,9-30,2 1,0-1,1 0,0-1,2 1,0-1,1 0,1 0,0-1,1 0,1 0,1-1,0-1,1 1,0-2,1 0,11 9,-22-20,0 0,0 0,0 0,1 0,-1 0,0-1,1 1,0-1,-1 1,1-1,0 0,-1 0,1 0,0-1,0 1,0-1,0 1,0-1,0 0,0 0,0 0,0-1,0 1,0-1,13-3</inkml:trace>
  <inkml:trace contextRef="#ctx0" brushRef="#br0" timeOffset="1034.98">1409 114,'-43'97,"5"2,-12 56,45-140,1 0,1 0,0 1,1 0,0-1,2 1,0 0,1 0,0 0,1-1,1 1,0-1,1 1,1-1,0-10,0-1,1 0,0 1,-1-2,1 1,1-1,-1 0,0 0,1-1,-1 1,1-2,0 1,0-1,0 0,0 0,0-1,-1 0,1 0,0 0,0-1,0 0,0-1,2 0,44-15,-34 4</inkml:trace>
  <inkml:trace contextRef="#ctx0" brushRef="#br0" timeOffset="1278.937">1070 396,'43'-5,"24"-1,10 0,-3 1,-9 1,-12 2,-9 1,-7 0,-11-4,-4-1,-6 1</inkml:trace>
  <inkml:trace contextRef="#ctx0" brushRef="#br0" timeOffset="1546.84">1832 0,'24'59,"-3"0,-3 1,-2 0,-3 2,5 60,-16-109,0 0,-1 0,0 1,-2-1,1 0,-1 1,-1-1,-1 0,0 0,0 0,-1 0,-1-1,0 1,-1-1,0-1,-1 1,0-1,-1 0,0 0,-1-1,-9 8,16-16,-17 16,-1 0,0-2,-1 0,-1-2,-17 9,19-15</inkml:trace>
</inkml:ink>
</file>

<file path=ppt/ink/ink2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10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88,'39'-10,"26"-2,8-1,-4-1,-5 1,-7 2,-10 4,-7 3,-6 2,-4 1,-2 1,-1 0,-6 6,0 1,-5-1</inkml:trace>
</inkml:ink>
</file>

<file path=ppt/ink/ink2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10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27,'53'0,"27"0,4 0,-7 0,-11 0,-13-5,-10-2,-8 1,-5 1,-8 1</inkml:trace>
</inkml:ink>
</file>

<file path=ppt/ink/ink2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11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572 0,'-426'512,"297"-346,112-142</inkml:trace>
  <inkml:trace contextRef="#ctx0" brushRef="#br0" timeOffset="283.074">64 85,'14'33,"15"31,2 14,1-2,-1-9,-5-11,-3-10,1-8,-5-6,-1-3,-3-2,1-6,-3-1,2-5,-2 1,1-3,-1 2,-3-3</inkml:trace>
  <inkml:trace contextRef="#ctx0" brushRef="#br0" timeOffset="861.528">318 988,'5'-10,"13"-30,2 1,2 1,1 1,2 1,1 1,14-13,-40 47,1 0,0 1,0-1,1 0,-1 0,0 0,0 1,0-1,0 0,1 1,-1-1,0 1,0-1,1 1,-1 0,0 0,1 0,-1-1,1 1,-1 0,0 1,1-1,-1 0,0 0,1 1,-1-1,0 0,0 1,1-1,-1 1,0 0,0-1,0 1,1 0,-1 0,0 0,0 0,0 0,-1 0,1 0,0 0,0 0,0 0,-1 0,1 1,-1-1,1 0,-1 0,1 1,-1-1,0 0,0 1,1-1,-1 0,0 1,0-1,-1 2,19 28,-14-29,1 1,-1-1,1 0,-1 0,1 0,0-1,0 1,0-1,0 0,0-1,0 1,0-1,0 0,0 0,0-1,0 0,0 1,0-2,0 1,0 0,-1-1,1 0,0 0,-1-1,0 1,1-1,-1 0,0 0,0 0,-1-1,1 1,-1-1,1 0,-1 0,39-24,-40 27,-1-1,1 1,0-1,-1 1,1 0,0 0,0 0,0 0,0 0,0 0,0 0,0 1,0-1,1 1,-1 0,0-1,0 1,0 0,0 0,1 0,-1 1,0-1,0 0,0 1,0 0,0-1,0 1,0 0,0 0,0 0,0 0,0 0,0 1,-1-1,1 1,0-1,-1 1,0-1,1 1,-1 0,0 0,0-1,0 1,0 0,0 0,0 0,0 0,-1 1,1 1,6 133,19-106,-9-24</inkml:trace>
</inkml:ink>
</file>

<file path=ppt/ink/ink2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14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329 105,'-3'-7,"-1"0,0 0,0 1,0 0,-1 0,0 0,0 0,0 1,-1 0,0 0,0 0,0 1,0 0,-1 0,0 0,1 1,-1 0,-1 0,1 1,0 0,-1 0,1 1,-1 0,1 0,-1 1,1 0,-1 0,0 1,1 0,-1 0,1 1,0 0,-1 0,1 1,0 0,-6 3,10-4,1 0,-1 0,1 0,0 0,0 1,0-1,0 0,1 1,-1 0,0-1,1 1,0 0,0 0,0 0,0-1,0 1,0 0,1 0,0 0,-1 1,1-1,0 0,0 0,1 0,-1 0,1 0,0 0,-1 0,1 0,0 0,1-1,-1 1,0 0,1-1,0 1,-1-1,1 1,0-1,0 0,1 1,-1-1,0 0,1-1,-1 1,2 0,63 50,-51-41,-1 0,0 1,0 1,-2 0,1 1,-1 0,-1 1,-1 1,3 5,-3 0,-4-13,-1 1,-1 0,1 0,-2 1,1 0,-1-1,-1 2,0-1,0 0,-1 1,0-1,-1 1,0-1,-1 1,0 0,-1-1,0 1,-2 7,-3-10,0 0,-1-1,1 0,-2-1,1 0,-1 0,0 0,0-1,-1 0,1 0,-1-1,0-1,0 1,-1-1,1-1,-1 0,1 0,-1-1,0 0,1-1,-10 0,2 1,5 1,0-1,-1-1,1 1,-1-2,1 0,-1-1,1 0,-9-3,19 4,1 0,-1 1,1-2,-1 1,1 0,0 0,0 0,-1-1,1 1,0 0,0-1,0 1,1-1,-1 1,0-1,0 0,1 1,-1-1,1 0,0 1,-1-1,1 0,0 0,0 1,0-1,0 0,0 0,1 1,-1-1,0 0,1 1,-1-1,1 0,0 1,-1-1,1 1,0-1,0 1,0-1,0 1,0-1,2 0,7-15</inkml:trace>
</inkml:ink>
</file>

<file path=ppt/ink/ink2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1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15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177 110,'-24'38,"-12"28,-1 6,6-3,9-9,7-10,7-9,5-6,2-9</inkml:trace>
  <inkml:trace contextRef="#ctx0" brushRef="#br0" timeOffset="685.864">234 590,'50'-74,"-10"18,-2-3,-3-1,-2-1,22-61,-42 95,-13 27,0 1,0-1,0 1,0-1,0 0,0 1,0-1,0 0,0 1,0-1,0 0,0 1,0-1,0 1,0-1,0 0,0 1,0-1,0 0,1 1,-1-1,0 0,0 1,0-1,1 0,-1 1,0-1,0 0,1 0,-1 1,0-1,0 0,1 0,-1 0,0 0,1 1,-1-1,0 0,1 0,-1 0,1 0,-1 0,0 0,1 0,-1 0,0 0,1 0,-1 0,1 0,-1 0,0 0,1 0,-1 0,0 0,1 0,-1-1,0 1,1 0,-1 0,0 0,1-1,-1 1,0 0,0 0,1-1,-1 1,0-1,10 58,-7-33,1-1,1 0,0 0,2 0,1-1,1 0,0 0,12 17,-18-33,0-1,1 0,0 0,0 0,1 0,-1-1,1 1,0-1,0 0,0-1,1 1,-1-1,1 0,0 0,0-1,0 0,0 0,0 0,0-1,1 0,-1 0,0-1,1 1,-1-1,1-1,-1 1,0-1,1 0,-1-1,0 0,0 0,0 0,0 0,5-4,2-8,0-1,-1 0,0-1,-2 0,0-1,-1 0,0 0,-1-1,-2 0,1-1,-2 0,-1 0,2-16,1 10,10-145,-18 146</inkml:trace>
</inkml:ink>
</file>

<file path=ppt/ink/ink2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17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290 170,'-47'66,"3"2,3 2,-20 48,46-88,0 0,2 1,2 0,1 1,1 1,1-1,2 1,2 0,1 1,1-1,2 1,1-1,2 0,4 20,-5-40,0 0,1 0,0 0,1 0,0 0,1-1,0 0,1 0,1 0,0-1,0 0,1 0,1-1,0 0,0 0,0-1,2-1,-1 1,1-1,0-1,0 0,1-1,0 0,0-1,1 0,6 1,8 0,-3-3</inkml:trace>
  <inkml:trace contextRef="#ctx0" brushRef="#br0" timeOffset="2231.252">346 1016,'44'-13,"0"-2,-2-1,0-3,-1-1,0-2,-2-2,-1-1,-1-2,7-9,-30 26,-1-1,-1-1,0 0,-1 0,0-1,0-1,-2 0,0 0,0 0,-1-2,-1 1,-1-1,0 1,-1-3,-4 16,0 0,0 0,0 0,-1 0,1 0,-1 0,0-1,0 1,1 0,-1 0,-1 0,1 0,0 0,0 0,-1 0,1-1,-1 1,0 0,1 0,-1 0,0 1,0-1,0 0,-1 0,1 0,0 1,-1-1,1 1,-1-1,1 1,-1 0,0-1,0 1,0 0,1 0,-1 0,0 0,0 1,0-1,0 0,0 1,-1-1,1 1,0 0,0 0,0 0,0 0,0 0,0 0,-1 1,1-1,0 1,0-1,0 1,0 0,0 0,0 0,-10 4,1 1,0 0,0 1,0 1,0 0,1 0,1 0,0 2,0-1,0 1,1 0,1 1,0 0,0 0,1 0,1 1,0 0,0 0,1 0,1 1,0 0,0-1,1 1,1 12,2-18,0 0,0 0,1 0,1-1,-1 1,1 0,0-1,0 1,1-1,0 0,0 0,0-1,1 1,0-1,0 0,0 0,1-1,-1 1,1-1,0 0,0-1,1 0,-1 0,1 0,0-1,0 1,-1-2,1 1,0-1,1 0,-1 0,0-1,4 0,9 0,-1-1,1-1,0 0,-1-1,0-2,0 0,0-1,0 0,-1-2,0 0,-1-1,1-1,-2 0,8-7,139-128,-149 120,-14 25,0 0,0 1,0-1,-1 0,1 0,0 0,0 1,-1-1,1 0,0 0,-1 0,1 1,0-1,0 0,-1 0,1 0,0 0,-1 0,1 0,0 0,-1 0,1 0,0 0,-1 0,1 0,0 0,-1 0,1 0,0 0,-1 0,1 0,0 0,-1 0,1 0,0-1,0 1,-1 0,1 0,0 0,-1-1,1 1,0 0,0 0,0-1,-1 1,1 0,0 0,0-1,0 1,0 0,-1-1,1 1,0 0,0-1,0 1,0 0,0-1,0 1,0 0,0-1,0 1,-7 6,0 0,0 0,1 1,0 0,0 0,1 0,0 1,0-1,1 1,0 1,0-1,1 1,0-1,0 1,1 0,0 0,1 0,0 0,0 0,1 0,0 0,1 0,0 0,1 3,-1-8,1 0,-1-1,1 1,0 0,0-1,1 0,-1 1,1-1,0 0,-1 0,1-1,1 1,-1 0,0-1,1 0,-1 0,1 0,-1 0,1-1,0 1,0-1,0 0,0 0,0 0,0-1,0 1,0-1,0 0,3 0,6-1,0 1,0-2,0 1,0-2,0 0,-1 0,1-1,11-6,12-10,-2-2,0-2,-1-1,-2-1,0-2,-2-1,-1-1,16-24,-40 50,0 0,-1 0,1 0,-1-1,0 0,0 1,0-1,-1 0,0 0,0-1,0 1,-1 0,1-1,-1 1,0-1,-1 1,1-1,-1 1,-1-1,1 0,-1 1,1-1,-2 1,1 0,-1-1,1 1,-1 0,-1 0,-1-4,0 8,0 0,0 0,0 0,-1 0,1 1,0-1,-1 1,1 0,0 1,0-1,-1 1,1-1,0 1,0 1,0-1,0 0,0 1,0 0,0 0,0 0,1 1,-1-1,1 1,0 0,-1 0,1 0,1 0,-1 0,0 1,1-1,0 1,-1 0,0 3,-4 1,-12 13,2 0,0 1,2 1,0 1,2 0,0 1,1 1,8-17,0 1,1 0,0-1,1 2,0-1,0 0,1 0,0 1,1-1,0 0,0 1,2-1,-1 0,1 1,0-1,1 0,1-1,-1 1,1 0,2 1,6 7</inkml:trace>
  <inkml:trace contextRef="#ctx0" brushRef="#br0" timeOffset="2813.301">1842 875,'-213'221,"304"-297,69-94,-159 169,-1 0,1 0,0 0,0 1,-1-1,1 0,0 0,0 0,0 1,0-1,0 1,0-1,0 0,0 1,0 0,0-1,0 1,0 0,0-1,0 1,0 0,1 0,-1 0,0 0,0 0,0 0,0 0,0 0,0 1,1-1,-1 0,0 1,0-1,0 1,0-1,0 1,0-1,0 1,0 0,-1-1,1 1,0 0,0 0,0 0,-1 0,1 0,-1 0,1 0,0 0,-1 0,0 0,1 0,-1 0,0 0,1 0,-1 0,0 0,0 0,0 1,0-1,0 0,0 0,0 0,0 0,-1 0,1 0,-1 1,2 83,-3-72,1 1,1-1,0 1,1-1,0 1,2-1,-1 0,1 0,1 0,-2-10,0 1,1-1,-1-1,1 1,0 0,0-1,0 1,0-1,0 0,0 0,0 0,1 0,-1-1,1 1,-1-1,1 0,0 0,-1 0,1-1,0 1,0-1,0 0,-1 0,1 0,0-1,0 1,0-1,-1 0,1 0,0 0,-1 0,1-1,-1 0,0 1,1-1,-1 0,0-1,0 1,0-1,0 1,-1-1,1 0,-1 0,1 0,4-9,0-1,0 1,-1-1,-1 0,0 0,-1 0,0-1,-1 1,0-8,5-15,-4 17</inkml:trace>
  <inkml:trace contextRef="#ctx0" brushRef="#br0" timeOffset="3282.272">2463 367,'-48'183,"-56"133,103-314,-1 0,1 0,-1 0,1 0,0 0,0 0,0 1,0-1,0 0,1 1,-1-1,1 1,-1-1,1 1,0-1,0 1,0-1,0 1,1-1,-1 1,0-1,1 1,0-1,0 0,0 1,0-1,0 0,0 1,0-1,1 0,-1 0,1 0,0 0,-1-1,1 1,0 0,0-1,0 1,0-1,1 0,-1 0,0 0,0 0,1 0,-1 0,1 0,-1-1,2 1,7 0,0-1,1 0,-1 0,0-1,0-1,-1 0,1-1,0 1,-1-2,1 0,-1 0,0-1,0 0,-1-1,0 0,2-1,3-6</inkml:trace>
  <inkml:trace contextRef="#ctx0" brushRef="#br0" timeOffset="3502.79">2181 564,'43'0,"24"0,10 0,-3 0,-9 0,-12-4,-4-3,-6 1,-6 2,-9 0</inkml:trace>
  <inkml:trace contextRef="#ctx0" brushRef="#br0" timeOffset="3785.249">2773 678,'39'-5,"26"-1,8-5,-5-1,-8 3,-10 2,-13 2</inkml:trace>
  <inkml:trace contextRef="#ctx0" brushRef="#br0" timeOffset="4035.603">3027 395,'-10'38,"-2"28,-1 6,4-3,2-4,2-9,3-8,1-8,6-6,2-4,4-7,1-7</inkml:trace>
  <inkml:trace contextRef="#ctx0" brushRef="#br0" timeOffset="4651.697">3507 593,'-31'42,"1"0,3 2,1 1,3 2,-14 36,35-81,0 1,0 0,0 0,0 1,1-1,0 0,-1 0,1 1,0-1,0 1,1-1,-1 1,1 0,0-1,0 1,0-1,0 1,0-1,1 1,0 0,0-1,0 0,0 1,0-1,1 0,-1 1,1-1,0 0,0 0,0 0,0 0,1-1,-1 1,1-1,0 1,-1-1,1 0,0 0,0 0,3 0,5 0,1-1,-1 0,1-1,-1 0,1-1,-1 0,1-1,-1 0,0-1,1 0,-2-1,1-1,0 1,-1-1,0-1,0 0,0-1,-1 1,0-2,0 1,-1-1,4-5,11-13,-1-2,-1 0,-1-1,-2-1,-1-1,11-28,-17 36,-1-1,-1 0,-1 0,-1-1,-1 0,-1 0,-2-1,0 1,-2-1,-1-9,0 31,0 1,-1-1,0 1,1 0,-1-1,-1 1,1 0,0-1,-1 1,0 0,1 0,-1 0,0 0,-1 1,1-1,0 0,-1 1,0 0,1-1,-1 1,0 0,0 1,0-1,0 0,-1 1,1 0,0 0,-1 0,1 0,-1 0,1 1,-1-1,1 1,-1 0,1 0,-1 0,1 1,-1-1,1 1,-2 0,-10 7,1 1,0 0,0 0,1 2,0 0,1 0,1 1,-1 0,2 1,0 1,0-1,2 2,-1-1,2 1,0 0,1 1,0 0,1 0,1 0,1 0,0 1,1-1,0 10,0 21,2 0,2 0,2 0,3 0,1-1,13 42,9 53,-31-30,-3-86</inkml:trace>
  <inkml:trace contextRef="#ctx0" brushRef="#br0" timeOffset="5051.976">3903 0,'126'348,"-111"-305,-1 0,-1 1,-3 0,-2 1,-2 0,-1 0,-3 0,-2 1,-1-1,-3 0,-1 1,-3-2,-1 1,-14 36,12-56,-1 0,-1-1,-2 0,0-1,-1 0,-2-2,0 0,-1-1,-1-1,-1 0,0-2,-2 0,-18 9,16-12</inkml:trace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4:59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49,'-29'79,"-91"159,116-230,2-7,0 0,0 0,1 1,-1-1,0 1,1-1,-1 1,1-1,0 1,0 0,-1 0,1 0,0-1,0 1,1 0,-1 0,0 0,1 1,-1-1,1 0,0 0,0 0,-1 0,1 0,1 0,-1 1,0-1,0 0,1 0,-1 0,1 0,0 0,0 0,0 0,0 0,0 0,0 0,0-1,0 1,1 0,-1-1,1 1,-1-1,1 0,0 1,0-1,-1 0,1 0,0 0,2 1,274-4,-252 2,0 0,0-2,0-1,-1-1,0-1,1-1,-2-1,1-2,-1 0,0-2,18-11,-26 13</inkml:trace>
  <inkml:trace contextRef="#ctx0" brushRef="#br0" timeOffset="399.92">687 1,'-22'50,"-18"73,-15 40,7 2,-22 157,68-311,0 0,1 0,1 0,0-1,0 1,1 0,1 0,-1 0,2-1,0 1,0-1,3 8,3-4</inkml:trace>
</inkml:ink>
</file>

<file path=ppt/ink/ink2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31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1 368,'550'0,"-363"-28,-155 43,-37-10</inkml:trace>
  <inkml:trace contextRef="#ctx0" brushRef="#br0" timeOffset="316.565">1 622,'29'0,"24"0,7 0,-1 0,-6 0,-2 0,-6 0,-5 0,-5 0,-3 0,-2 0,-2 0,-1 0,0 0,0 0,1 0,-6 0</inkml:trace>
  <inkml:trace contextRef="#ctx0" brushRef="#br0" timeOffset="3834.594">284 1,'72'17,"-52"-8,0 0,0 1,-1 1,-1 0,0 2,0 0,-1 1,-1 1,0 0,1 4,46 39,51 45,-113-97,1 0,-1 0,-1 0,1 0,-1 0,0 0,-1 0,0 0,1 0,-2 0,1 0,-1 0,0 0,0-1,0 1,-1 0,0-1,0 0,-1 0,1 0,-1 0,0-1,0 1,-1-1,1 0,-2 1,-6 9,-228 231,223-228,2 0,0 1,2 1,0 1,1 0,-5 11,9-16</inkml:trace>
</inkml:ink>
</file>

<file path=ppt/ink/ink2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39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1,'19'0,"16"5,7 1,1 0,-2-1,-4-1,-2-2,-3-1,-2 0,-1-1,-1 0,-1-1,1 1,0 0,-1 0,-4-5,-1-2,-5 1</inkml:trace>
</inkml:ink>
</file>

<file path=ppt/ink/ink2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40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13,'20'9,"24"4,11-5,0-5,-4-2,-6-1,-1-6,-4-2,-3 1,-3 1,-3 2,-2-4,-5 1</inkml:trace>
</inkml:ink>
</file>

<file path=ppt/ink/ink2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37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0 158,'99'-64,"20"-21,-117 84,0 0,0 0,0 0,1 0,-1 0,1 1,-1-1,0 0,1 1,-1 0,1 0,-1 0,1 0,-1 0,1 0,-1 1,1-1,-1 1,1-1,-1 1,0 0,1 0,-1 0,0 0,0 1,0-1,0 1,0-1,0 1,0 0,-1-1,1 1,0 0,-1 0,1 0,-1 0,0 1,0-1,0 0,0 1,0-1,-1 0,1 1,0 1,16 43,-3 2,-1-1,5 51,-7-43,74 320,-71-320,29 73,-43-128,0 0,0 0,0 0,1 0,-1-1,0 1,1 0,-1 0,0 0,1 0,-1 0,1-1,0 1,-1 0,1 0,0-1,-1 1,1 0,0-1,0 1,-1-1,1 1,0-1,0 1,0-1,0 0,0 1,0-1,0 0,0 0,0 0,0 1,-1-1,1 0,0 0,0-1,0 1,0 0,0 0,0 0,0-1,0 1,0 0,0-1,0 1,-1-1,1 1,0-1,0 1,0-1,-1 0,1 1,0-1,-1 0,1 0,0 0,23-53,105-422,-105 403,3 1,3 1,7-6,-37 75,1 0,-1 0,1 1,0-1,0 0,-1 1,1-1,0 1,0-1,1 1,-1 0,0-1,0 1,1 0,-1 0,1 0,-1 0,1 0,-1 0,1 0,-1 0,1 1,0-1,0 1,-1-1,1 1,0-1,0 1,0 0,-1 0,1 0,0 0,11 6</inkml:trace>
  <inkml:trace contextRef="#ctx0" brushRef="#br0" timeOffset="397.698">1243 45,'-27'24,"2"1,0 2,2 0,0 1,2 1,2 1,0 1,2 1,2 1,1 0,-5 17,14-30,0 1,1 0,2 0,0 0,1 0,1 0,0 0,2 0,1 0,0 0,2-1,5 15,-6-25,0-1,1 0,0 0,1 0,0-1,0 0,1 0,-1 0,2-1,-1 0,5 2,-9-6,0 0,1-1,0 1,-1-1,1 0,0 0,0 0,1 0,-1-1,0 1,0-1,1 0,-1-1,1 1,-1-1,1 0,-1 0,1 0,-1-1,0 1,1-1,-1 0,0 0,1-1,-1 1,4-3,9-7,-2 1</inkml:trace>
  <inkml:trace contextRef="#ctx0" brushRef="#br0" timeOffset="764.227">1610 214,'-122'373,"121"-371,-9 23,1 1,2 0,1 0,0 1,2-1,1 1,1 9,2-33,1-1,-1 1,1 0,-1-1,1 1,0-1,0 1,0-1,0 0,0 1,1-1,-1 0,1 0,-1 0,1 0,0 0,0 0,0 0,0-1,0 1,0-1,0 1,0-1,1 0,-1 0,1 0,-1 0,1 0,-1-1,1 1,1-1,89 3,-72-4,-9 1,0 0,0-1,0 0,0-1,-1-1,1 0,0 0,-1-1,0 0,0-1,0-1,-1 0,3-1,-1-8</inkml:trace>
  <inkml:trace contextRef="#ctx0" brushRef="#br0" timeOffset="1020.478">1327 525,'39'0,"31"0,9-5,-4-1,-10-1,-12 2,-9 2,-8-4,-5 0,-8 0</inkml:trace>
  <inkml:trace contextRef="#ctx0" brushRef="#br0" timeOffset="1314.575">1948 158,'64'73,"-3"3,-4 2,39 70,-90-139,-1 1,0-1,0 1,-1 0,0 1,-1-1,0 0,0 1,-1 0,-1-1,0 1,0 0,-1 0,-1 0,0 0,0 0,-1-1,0 1,-1-1,0 1,-1-1,0 0,0 0,-1 0,-6 8,-8 4,-1-2,-1 0,0-2,-1 0,-1-1,-1-2,0 0,-1-1,-17 6,24-12</inkml:trace>
</inkml:ink>
</file>

<file path=ppt/ink/ink2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42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1,'-9'9,"-4"9,6 0,3-7,8-5,3-9,-4-4,1-1,6 2,1 1</inkml:trace>
</inkml:ink>
</file>

<file path=ppt/ink/ink2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41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19,'-2'-2,"-1"0,0 0,0 0,0 1,0-1,0 1,0-1,0 1,0 0,-1 0,1 1,0-1,-1 1,1-1,-1 1,1 0,0 0,-1 1,1-1,-1 1,1 0,0 0,0 0,-1 0,1 0,0 1,0-1,0 1,0 0,1 0,-1 0,0 0,1 0,-1 1,1-1,0 1,0 0,0-1,0 1,1 0,-1 0,1 0,-2 3,-137 240,67-106,-127 208,169-317,19-27</inkml:trace>
  <inkml:trace contextRef="#ctx0" brushRef="#br0" timeOffset="306.187">1 103,'24'39,"22"26,8 8,0-4,-4-10,-7-9,-5-8,-4-7,-4-5,-1-2,-6-1,-3-6,-3-1,-2-4,-2 0,-3-7,-4-11,-3-4</inkml:trace>
</inkml:ink>
</file>

<file path=ppt/ink/ink2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45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28,'24'0,"22"0,8 0,0 0,-5 0,-5 0,-6 0,-5 0,-2 0,-3 0,0 0,-1 0,0-4,0-3,1 1,0 1,-1 2,-3 1</inkml:trace>
</inkml:ink>
</file>

<file path=ppt/ink/ink2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45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1,'38'5,"27"1,13 0,-3-1,-9-1,-12-2,-9-1,-8 0,-10-1</inkml:trace>
</inkml:ink>
</file>

<file path=ppt/ink/ink2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42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180 57,'-27'47,"3"1,1 1,2 1,3 0,2 2,2 0,3 1,1 1,5-29,1 1,1 0,1 0,1 0,1 0,2 0,0 0,2 0,1 0,1 2,-2-19,-1 1,1-1,0 0,1 0,0 0,0 0,1-1,0 0,1 0,0-1,0 0,0 0,1-1,0 1,1-2,-1 1,1-1,0-1,0 1,0-1,1-1,6 2,45-17,-42 6</inkml:trace>
  <inkml:trace contextRef="#ctx0" brushRef="#br0" timeOffset="1181.025">744 170,'-2'20,"-1"1,-2-1,0 0,-1-1,0 0,-2 0,-1 0,0-1,-1 0,-1-1,-2 2,-24 47,4-7,-53 126,84-182,0 1,1 0,0 0,-1 0,1 0,1 0,-1 0,0 0,1 0,0 0,0 0,0 0,1 0,-1 0,1 0,0 0,0 0,1 0,-1 0,1 0,-1-1,1 1,1-1,-1 1,0-1,1 0,-1 1,1-2,0 1,0 0,0 0,1-1,-1 0,1 1,-1-2,1 1,0 0,1 0,7 1,0-1,0-1,1 0,-1-1,0 0,0 0,1-2,-1 1,0-2,0 0,0 0,0-1,-1 0,0-1,1 0,6-5,-2-2,-4 0</inkml:trace>
  <inkml:trace contextRef="#ctx0" brushRef="#br0" timeOffset="1432.366">349 452,'33'0,"31"0,9 0,2 0,-7-5,-11-1,-9 0,-9 1,-6 2,-4 0,-2 2,-5 1</inkml:trace>
  <inkml:trace contextRef="#ctx0" brushRef="#br0" timeOffset="1720.553">1083 1,'44'53,"-2"3,-3 1,-2 3,-3 0,3 13,-29-61,-1 1,0 1,-1-1,0 1,-1 1,-1-1,0 1,-1-1,0 1,-2 0,1 0,-2 0,0 0,-1 0,0 0,-1 0,-1 0,-1-1,0 1,0-1,-2 0,1 0,-7 9,-10 4,-2-1,0-2,-2 0,-1-2,0-1,-2-1,-29 16,40-25</inkml:trace>
</inkml:ink>
</file>

<file path=ppt/ink/ink2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57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0 791,'9'7,"1"-1,-1-1,1 1,0-1,0-1,1 0,-1-1,1 0,0 0,0-1,0-1,0 0,0 0,0-1,0 0,1-1,-1 0,0-1,-1-1,1 1,0-2,-1 1,1-1,-1-1,0 0,0-1,-1 0,0 0,0-1,0 0,-1 0,5-6,32-25,-1-1,-2-2,-2-2,-1-2,29-46,-53 71,-2-1,0 0,-1-1,-1 0,-1-1,-1 0,-1-1,-1 0,-1 0,-1 0,1-23,-6 45,0 1,0-1,0 0,0 0,0 1,0-1,-1 0,1 0,-1 1,1-1,-1 0,0 1,0-1,1 1,-1-1,0 1,0-1,-1 1,1 0,0-1,0 1,-1 0,1 0,-1 0,1 0,-1 0,1 0,-1 0,1 1,-1-1,0 1,1-1,-1 1,0-1,0 1,0 0,1 0,-1 0,0 0,0 0,1 0,-1 1,0-1,0 0,1 1,-1 0,0-1,1 1,-1 0,1 0,-1 0,1 0,-1 0,1 0,0 0,-1 0,1 1,0-1,0 0,0 1,0 0,-17 14,0 1,2 1,0 1,1 1,1 0,1 0,1 1,0 1,2 0,0 1,-5 22,10-26,1 1,1-1,0 1,2 0,0 0,1 0,1 0,1-1,1 1,1 0,3 9,-4-22,0-1,0 1,1-1,0 0,0 0,1 0,-1-1,1 0,0 0,1 0,-1 0,1-1,0 0,0 0,0 0,1-1,-1 0,1 0,0-1,0 0,2 0,9 3,1-1,1-1,-1-1,0-1,1 0,-1-2,8-1,-4-1,0-1,0-2,0 0,0-2,-1 0,0-1,-1-2,0 0,-1-1,0-1,-1-1,0-1,-1 0,-1-1,0-1,-2-1,0 0,2-5,-8 9,0 0,-1-1,-1 0,-1 0,0-1,0 0,-2 0,0 0,-1 0,-1-1,1-11,-4 28,1 0,0 1,-1-1,1 0,-1 1,1-1,-1 0,1 1,-1-1,1 0,-1 0,1 0,-1 0,0 0,1 0,-1 1,1-1,-1 0,1 0,-1-1,0 1,1 0,-1 0,1 0,-1 0,1 0,-1-1,1 1,-1 0,1 0,-1-1,1 1,-1 0,1-1,0 1,-1-1,1 1,-1 0,1-1,0 1,-1-1,1 1,0-1,0 1,-1-1,1 1,0-1,0 1,0-1,0 0,0 1,0-1,0 1,0-1,0 1,0-1,0 0,0 1,0-1,0 1,0-1,1 1,-1-1,0 1,0-1,1 0,-28 38,20-22,0 0,1 1,1 0,1 0,0 0,1 1,0-1,2 1,0 0,1 0,1 8,-1-19,1 0,0 0,1 0,-1 0,1 0,0 0,1 0,-1-1,1 1,0-1,1 1,-1-1,1 0,0-1,0 1,1-1,-1 0,1 0,0 0,0 0,0-1,1 0,-1 0,1 0,-1-1,3 1,4 1,0-1,1 0,-1 0,0-1,1-1,-1 0,1 0,-1-2,1 1,0-2,-1 0,9-2,4-3,0-2,0 0,-2-1,1-2,-1 0,-1-2,0 0,-1-1,0-2,-2 0,0-1,-1 0,0-2,-2 0,0-1,-2-1,0 0,-1-1,2-9,6-76,-21 104,0 0,-1 1,1-1,-1 0,0 0,0 1,0-1,0 1,0-1,-1 1,0 0,1-1,-1 1,-1 0,1 0,0 0,-1 0,1 1,-1-1,0 1,0-1,0 1,0 0,0 0,-1 1,1-1,-3 0,0 0,-1 0,1 1,0 0,-1 1,1-1,0 1,-1 0,1 1,0-1,-1 1,1 1,0-1,0 1,0 0,0 1,0-1,1 1,-1 0,1 0,-1 1,1 0,0 0,1 0,-1 0,1 1,-1 0,1 1,-8 8,1 1,1 0,0 0,2 1,-1 0,2 0,0 1,1 0,0 5,2-10,2-1,-1 1,1-1,1 1,0 0,1 0,0 0,1-1,0 1,1 0,1 0,-1-1,2 0,-1 1,2-1,0 0,0-1,0 1,2-1,-1 0,1-1,2 2,2 2,1 0,0-2,1 1,0-2,1 0,0 0,0-1,1-1,0 0,0-1,1-1,14 4,-9-7,-4-4</inkml:trace>
  <inkml:trace contextRef="#ctx0" brushRef="#br0" timeOffset="785.903">2032 537,'-140'275,"93"-187,127-228,5 12,-85 127,1 0,-1 0,1 1,-1-1,1 0,0 0,-1 1,1-1,0 0,0 1,-1-1,1 1,0-1,0 1,0-1,0 1,0 0,-1-1,1 1,0 0,0 0,0-1,0 1,0 0,0 0,0 0,0 0,0 0,0 1,0-1,0 0,0 0,0 1,0-1,0 0,-1 1,1-1,0 1,0-1,0 1,-1 0,1-1,0 1,-1 0,1-1,0 1,-1 0,1 0,-1-1,1 1,-1 0,1 0,-1 1,12 55,-11-50,28 95,-28-100,0 0,0 0,0 1,0-1,0 0,1 0,-1 0,1 0,0 0,-1-1,1 1,0 0,0-1,0 0,0 1,0-1,0 0,0 0,1 0,-1 0,0 0,1 0,-1-1,1 1,-1-1,0 0,1 0,-1 0,1 0,-1 0,1 0,-1-1,1 1,-1-1,0 0,1 1,-1-1,0 0,0 0,2-1,4-5,-1-1,1 0,-1 0,-1 0,1-1,-1 0,-1 0,0 0,0-1,-1 0,0 1,-1-2,0 1,0 0,-1-1,0 1,-1-8,7-17,3-22,-8 32</inkml:trace>
  <inkml:trace contextRef="#ctx0" brushRef="#br0" timeOffset="1472.262">3049 1,'-30'90,"-26"33,-5-2,-46 62,-32 37,71-141,57-65</inkml:trace>
  <inkml:trace contextRef="#ctx0" brushRef="#br0" timeOffset="1753.879">2596 142,'218'232,"-213"-227,29 24,-2 1,-1 1,-1 2,-2 2,-1 0,1 6,-8 27,-18-46</inkml:trace>
  <inkml:trace contextRef="#ctx0" brushRef="#br0" timeOffset="2490.223">3076 819,'51'-119,"-39"98,0 1,2 1,0 0,1 1,1 0,1 1,0 1,2 1,-1 1,3-1,-20 14,0 1,0-1,-1 1,1 0,0-1,0 1,-1 0,1 0,0 0,0-1,0 1,-1 0,1 0,0 0,0 0,0 0,-1 1,1-1,0 0,0 0,0 0,-1 1,1-1,0 0,-1 1,1-1,0 1,0-1,-1 1,1-1,-1 1,1-1,-1 1,1-1,-1 1,1 0,-1-1,1 1,-1 0,0 0,1-1,-1 1,0 0,0 0,1 0,-1-1,0 1,0 0,0 0,0 0,0-1,0 2,2 51,-3-44,0 17,0-20,-1 0,1 0,1 1,-1-1,1 0,0 0,0 0,1 0,0 1,0-1,0 0,1 0,0-1,0 1,0 0,1 0,0-1,0 0,0 1,1-1,0-1,0 1,2 2,-2-7,0 1,0-1,0 0,1 0,-1-1,0 1,0-1,0 0,1 0,-1 0,0 0,-1-1,1 1,0-1,0 0,-1-1,1 1,-1 0,1-1,-1 0,0 0,0 0,2-3,5-3,28-23,-27 21,1 0,1 1,-1 0,1 1,1 0,0 2,0-1,11-3,-24 11,1-1,0 1,-1-1,1 1,0-1,0 1,-1 0,1 0,0 0,0 0,0 0,-1 0,1 1,0-1,-1 0,1 1,0-1,-1 1,1 0,0 0,-1 0,1-1,-1 1,1 1,-1-1,0 0,1 0,-1 0,0 1,0-1,0 1,0-1,0 1,0-1,0 1,-1-1,1 1,-1 0,1-1,-1 2,7 80,-7-55,15 43,-11-51</inkml:trace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5:12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533 782,'-1'0,"1"0,-1 1,1-1,-1 0,1 0,-1 0,0 0,1 0,-1 0,1 0,-1 0,1 0,-1 0,0 0,1 0,-1 0,1 0,-1-1,1 1,-1 0,1 0,-1-1,1 1,-1 0,1-1,-1 1,1-1,-1 1,1 0,0-1,-1 1,1-1,0 1,-1-1,1 1,0-1,0 1,-1-1,1 1,0-1,0 0,0 1,0-1,0 1,0-1,0 0,0 1,-24 53,-5 63,4 2,-7 110,-9 49,22-136,23-124</inkml:trace>
  <inkml:trace contextRef="#ctx0" brushRef="#br0" timeOffset="347.566">73 879,'-1'-2,"-1"0,1 1,0-1,0 0,0 0,0 0,1 0,-1 0,0 0,1 0,-1 0,1 0,0-1,0 1,0 0,0 0,0 0,0 0,0 0,1 0,-1-1,1 1,0 0,-1 0,1 0,0 0,0 1,0-1,1 0,-1 0,0 1,1-1,-1 0,1 1,-1-1,1 1,0 0,0-1,70-50,12 10,1 3,3 3,84-20,-50 15,-1 11,-101 24</inkml:trace>
  <inkml:trace contextRef="#ctx0" brushRef="#br0" timeOffset="1249.197">871 637,'-3'2,"0"0,0 0,0 1,0 0,0-1,0 1,1 0,0 0,-1 1,1-1,0 0,0 1,1-1,-1 1,1 0,0-1,0 1,0 0,0 0,1 0,-1 2,1-5,-62 462,26-182,39-227,-2-53,0 0,-1-1,1 1,0 0,0 0,0-1,0 1,0 0,0-1,0 1,0-1,0 0,0 1,0-1,0 0,0 1,0-1,0 0,0 0,0 0,0 0,0 0,0 0,1 0,-1 0,0-1,0 1,0 0,0-1,0 1,0-1,0 1,0-1,0 1,0-1,-1 0,1 1,0-1,0 0,0 0,-1 0,1 1,0-1,-1 0,1 0,-1 0,183-171,-182 172,0-1,-1 1,1-1,0 1,0-1,0 1,0-1,0 1,-1 0,1-1,0 1,0 0,0 0,0 0,0 0,0 0,0 0,0 0,0 0,0 0,0 0,0 0,0 1,0-1,0 0,0 1,0-1,-1 1,1-1,0 1,0-1,0 1,-1 0,1-1,0 1,-1 0,1-1,0 1,-1 0,1 0,-1 0,1 0,-1 0,0-1,1 1,-1 0,0 0,0 0,1 0,-1 0,0 0,0 0,0 0,0 0,0 0,-1 0,1 0,0 0,0 0,-1 0,1 0,0 0,-1 0,-7 68,6-66,0 0,1 0,-1 0,1 0,0 1,0-1,0 0,1 1,-1-1,1 1,0-1,0 1,0-1,0 0,0 1,1-1,-1 1,1-1,0 0,0 1,1-1,-1 0,1 0,-1 0,1 0,0 0,0 0,0-1,1 1,-1-1,1 1,-1-1,1 0,0 0,0 0,0 0,0-1,0 1,0-1,0 1,0-1,11-4</inkml:trace>
  <inkml:trace contextRef="#ctx0" brushRef="#br0" timeOffset="1588.957">1186 1338,'-1'4,"-1"0,2 0,-1 0,1 0,-1 1,1-1,0 0,0 0,1 1,0-1,-1 0,1 0,0 0,1 0,-1 0,1 0,0 0,0-1,0 1,0-1,1 1,-1-1,1 0,0 0,0 0,0 0,1 0,-1-1,1 1,-1-1,1 0,0 0,-1-1,1 1,0-1,0 1,0-1,1-1,-1 1,0 0,0-1,0 0,1 0,-1 0,0-1,0 1,2-2,0-1,0 0,0 0,0-1,0 0,-1 0,0-1,1 0,-2 0,1 0,0 0,-1-1,0 0,-1 1,1-2,-1 1,0 0,0-1,-1 1,0-1,0 0,-1 1,0-1,0 0,0 0,-1 0,0 0,0 0,-1 0,0-1,-3 1</inkml:trace>
  <inkml:trace contextRef="#ctx0" brushRef="#br0" timeOffset="1874.048">1549 1532,'-4'0,"-2"-5,5-4,2-6,6-4,5-3,4-6,1-2,0-1,2 2,-2 1,0 5,-3 3,0 1,2 3,-1 4</inkml:trace>
  <inkml:trace contextRef="#ctx0" brushRef="#br0" timeOffset="2682.436">2057 1145,'-15'5,"0"0,0 1,1 0,-1 1,2 1,-1 1,1 0,0 0,1 1,-11 12,22-22,1 0,-1 1,0-1,0 1,0 0,1-1,-1 1,0 0,1-1,-1 1,1 0,-1 0,1 0,-1-1,1 1,-1 0,1 0,0 0,0 0,-1 0,1 0,0 0,0 0,0 0,0 0,0-1,0 1,0 0,0 0,1 0,-1 0,0 0,0 0,1 0,-1 0,1 0,-1-1,1 1,-1 0,1 0,-1 0,1-1,0 1,-1 0,1-1,0 1,0-1,-1 1,1-1,0 1,1-1,60 20,-21-9,-38-9,-1 0,1 1,-1-1,1 0,-1 1,0 0,0-1,0 1,-1 0,1 0,-1 0,1 0,-1 0,0 0,0 1,-1-1,1 0,-1 0,1 1,-1-1,0 0,0 1,0-1,-1 0,1 1,-1-1,0 0,0 0,0 0,0 0,-1 0,1 0,-1 0,1 0,-1 0,0 0,-1 0,-83 98,27-77,44-25</inkml:trace>
  <inkml:trace contextRef="#ctx0" brushRef="#br0" timeOffset="3233.101">2419 1314,'-2'-3,"1"-1,-1 1,0 0,-1 0,1 0,-1 0,1 1,-1-1,0 0,0 1,0 0,0 0,0 0,0 0,-1 0,1 1,-1 0,1-1,-1 1,1 0,-1 1,0-1,0 1,1-1,-1 1,0 0,0 1,1-1,-1 1,0-1,0 1,1 0,-1 1,1-1,-1 0,1 1,0 0,-1 0,1 0,0 0,0 1,1-1,-1 1,0 0,-1-1,-1 1,1-1,0 1,0 0,1 0,-1 1,1-1,-1 1,1 0,0 0,1 0,-1 0,1 0,0 0,0 1,0-1,0 1,1 0,0-1,0 1,0 0,0 0,1 0,0 0,0 0,0 0,0-1,1 1,0 0,0 0,1-1,-1 1,1 0,0-1,0 1,0-1,1 0,-1 0,1 0,0 0,0 0,1-1,-1 1,1-1,0 0,0 0,0 0,0-1,0 1,1-1,-1 0,1 0,0 0,3 0,1-1,-1 1,0-1,1-1,-1 0,1 0,-1 0,1-1,-1-1,0 1,1-1,-1-1,0 1,0-1,0-1,-1 1,1-2,-1 1,0-1,0 0,-1 0,1 0,0-3,8-5,0-2,-2 0,0 0,0-1,-2-1,0 0,-1 0,0-1,1-7,-4 9,0-1,-1-1,-1 1,-1-1,-1 0,0 0,-1 0,-1 0,-1 0,0 0,-1 0,-1 0,-1 0,-1 0,0 0,-1 1,-1-1,-1 1,0 1,-1 0,-1 0,-10-13,16 25,-1 0,0 1,0 0,0 0,0 0,-1 0,1 0,-1 1,1 0,-1 0,0 0,0 1,0 0,0 0,0 0,0 0,0 1,-1 0,1 0,0 0,0 0,0 1,0 0,0 0,0 1,0-1,0 1,0 0,1 0,-1 1,1 0,-1-1,1 1,0 1,0-1,0 0,1 1,-1 0,1 0,0 0,0 0,0 1,1-1,0 1,-1 0,2-1,-1 1,0 0,1 3,-5 7,2 1,0-1,1 1,0 0,2 0,0 0,0 0,2 1,0-1,0 0,2 0,0 0,1-1,0 1,2-1,0 0,0 0,1 0,1-1,0 0,1-1,1 0,0 0,1-1,0-1,1 1,0-2,0 0,1 0,1-1,0-1,0 0,0-1,1 0,0-1,0-1,1-1,0 0,0-1,0 0,0-1,0-1,0-1,0 0,0-2,13-1,-2-5</inkml:trace>
  <inkml:trace contextRef="#ctx0" brushRef="#br0" timeOffset="4193.806">3048 1193,'-7'0,"0"0,0 0,0 1,-1-1,1 2,0-1,1 1,-1 0,0 0,0 1,1 0,-1 0,1 0,0 1,0 0,0 0,1 1,0 0,-1 0,2 0,-1 0,0 1,1 0,0 0,1 0,-3 5,3-8,1-1,-1 1,1 0,0-1,0 1,0 0,1 0,-1 0,1 0,-1 1,1-1,0 0,0 1,1-1,-1 1,1-1,-1 0,1 1,0-1,1 1,-1-1,0 1,1-1,0 1,0-1,0 0,0 1,0-1,1 0,0 0,-1 0,1 0,0 0,0-1,1 1,-1 0,1-1,-1 0,1 1,0-1,-1 0,1-1,0 1,1 0,-1-1,0 0,0 1,1-1,-1-1,0 1,1 0,-1-1,1 0,-1 0,1 0,0 0,4-2,0-1,-1 0,1 0,-1-1,0 1,0-2,0 1,-1-1,0 0,1 0,-2-1,1 0,-1 0,0 0,0-1,0 1,-1-1,0-1,0-2,51-60,-53 71,1 0,0 0,0 1,-1-1,1 1,-1 0,1 0,-1 0,0 0,0 1,0-1,0 0,0 1,0-1,-1 1,1 0,-1 0,0-1,0 1,0 0,0 0,0 0,-1 0,1 0,-1 0,0 0,0 1,0-1,0 0,0 0,-1 0,1-2,-1 2,0 0,1 0,-1 0,1 0,0 0,0 0,0 0,0 0,0 0,0 0,1 0,0 0,-1 0,1 0,0-1,1 1,-1 0,0 0,1-1,-1 1,1-1,0 1,0-1,0 0,0 0,0 0,1 0,-1 0,1 0,-1 0,1-1,0 0,-1 1,1-1,0 0,0 0,0 0,0-1,0 1,0-1,0 0,0 0,0 0,0 0,0 0,5-5,-1 0,1-1,-1 0,-1 0,1 0,-1-1,0 0,-1 0,1-1,-2 1,1-1,-1 0,0-1,0 1,1-7,38-64,-43 78,0 1,1-1,-1 1,0-1,1 0,-1 1,1-1,-1 1,1-1,-1 1,1-1,-1 1,1 0,-1-1,1 1,0 0,-1-1,1 1,0 0,-1 0,1-1,0 1,-1 0,1 0,0 0,-1 0,1 0,0 0,-1 0,1 0,0 0,0 0,-1 1,1-1,0 0,-1 0,1 1,-1-1,1 0,0 1,-1-1,1 0,-1 1,1-1,-1 1,1-1,-1 1,1 0,-1-1,0 1,1-1,-1 1,0 0,1-1,-1 1,0-1,0 1,0 0,0 0,1-1,-1 1,0 0,0-1,0 1,0 0,-1-1,1 1,0 0,0 0,7 62,-6-55,-2-5,1-1,0 0,-1 0,1 1,0-1,0 0,0 0,1 1,-1-1,0 0,1 0,0 1,-1-1,1 0,0 0,0 0,0 0,1 0,-1 0,0 0,1-1,-1 1,1 0,-1-1,1 1,0-1,0 1,0-1,0 0,0 0,0 0,0 0,0 0,0 0,0-1,0 1,1-1,-1 0,0 1,1-1,-1 0,0 0,0 0,1-1,-1 1,0 0,0-1,1 0,-1 1,0-1,0 0,0 0,0 0,0-1,0 1,0 0,-1-1,1 1,0-1,-1 1,1-1,-1 0,0 0,1 0,-1 0,0 0,0 0,0-1,96-207,-97 209,1 0,-1 1,0-1,0 1,1-1,-1 0,0 1,1-1,-1 1,1-1,-1 1,1-1,-1 1,1-1,-1 1,1-1,0 1,-1 0,1-1,-1 1,1 0,0-1,-1 1,1 0,0 0,0 0,-1 0,1 0,0 0,-1 0,1 0,0 0,-1 0,1 0,0 0,0 0,-1 1,1-1,0 0,-1 0,1 1,-1-1,1 1,0-1,-1 0,1 1,-1-1,1 1,-1-1,1 1,-1 0,0-1,1 1,-1-1,0 1,1 0,-1-1,0 1,0 0,1-1,-1 1,0 0,0-1,0 1,0 0,0-1,0 1,11 51,-11 352,1-369,-2 1,-1 0,-3-1,0 0,-2 0,-2 0,-7 16,16-47,-1 0,0 0,0-1,-1 1,1-1,-1 1,0-1,0 1,0-1,0 0,0 0,-1 0,1 0,-1 0,0 0,0-1,0 1,0-1,0 0,-1 0,1 0,-1-1,1 1,-1-1,0 0,1 0,-1 0,0 0,0-1,0 1,0-1,0 0,1 0,-1-1,0 1,0-1,0 0,0 0,1 0,-1 0,0-1,1 1,-1-1,1 0,0 0,0 0,0-1,0 1,0-1,0 1,0-1,1 0,-1 0,1-1,0 0,0-9,2-1,0 1,0-1,1 1,1 0,0-1,1 1,1 0,0 0,0 0,2 1,-1-1,1 1,1 1,0-1,1 1,0 0,1 1,2-2,182-212,-177 205</inkml:trace>
  <inkml:trace contextRef="#ctx0" brushRef="#br0" timeOffset="5505.995">4306 1435,'4'-4,"16"-14,-1-1,-1-1,-1-1,-1 0,0-1,-2-1,8-17,187-500,-185 495,-23 45,0-1,0 1,0 0,-1-1,1 1,0 0,0-1,0 1,0 0,0 0,0 0,-1 0,1 0,0 0,0 0,0 0,0 0,0 0,0 0,0 1,0-1,-1 0,1 1,0-1,0 1,0-1,-1 1,1-1,0 1,-1-1,1 1,0 0,-1-1,1 1,-1 0,1-1,-1 1,1 0,-1 0,1 0,-1 0,0-1,0 1,1 0,-1 0,0 0,0 0,0 0,0 0,0 0,39 185,-29-105,-6-51,8 50,4-2,2 0,28 70,-46-148,-1 0,1-1,0 1,-1 0,1 0,-1-1,1 1,0 0,-1 0,1 0,-1-1,1 1,-1 0,1 0,-1 0,1 0,-1 0,1 0,-1 0,1 0,-1 0,1 0,-1 0,1 0,0 0,-1 1,1-1,-1 0,1 0,-1 0,1 1,0-1,-1 0,1 0,-1 1,1-1,0 0,-1 1,1-1,0 1,0-1,-1 0,1 1,0-1,0 1,-1-1,1 1,0-1,0 1,0-1,0 1,0-1,0 0,0 1,0-1,0 1,0-1,0 1,0-1,0 1,0-1,1 1,-48-30,40 24,-305-211,290 186,31 28</inkml:trace>
  <inkml:trace contextRef="#ctx0" brushRef="#br0" timeOffset="12696.191">7088 685,'-1'-5,"1"0,-1 0,1 0,0 1,0-1,0 0,1 0,0 0,0 0,0 0,1 1,-1-1,1 0,0 1,0 0,1-1,-1 1,1 0,0 0,0 0,0 1,1-1,-1 1,1-1,0 1,0 1,0-1,0 0,1 1,-1 0,4-1,6-8,0 0,0 1,1 1,1 1,0 0,0 1,0 0,1 2,16-4,-32 8,1 1,-1 0,1 0,0 0,-1 0,1 0,0 0,-1 0,1 0,-1 1,1-1,0 0,-1 1,1 0,-1-1,1 1,-1 0,0 0,1-1,-1 1,0 0,1 1,-1-1,0 0,0 0,0 0,0 1,0-1,0 0,-1 1,1-1,0 1,-1-1,1 1,-1-1,1 1,-1 0,0-1,0 1,0 0,0-1,0 1,0-1,0 1,0 0,0-1,-1 1,0 0,-25 79,-34 25,40-74,1 0,2 1,0 1,3 1,1 0,1 0,-2 20,14-47,1-1,0 0,0 0,1 0,0 0,0 0,1 0,0 0,0-1,0 1,1-1,0 0,0 0,1-1,-1 1,1-1,1 0,-1 0,1 0,-1-1,1 0,1 0,-1 0,0-1,1 0,0 0,0-1,0 0,0 0,0-1,0 0,0 0,0 0,1-1,-1 0,0 0,0-1,0 0,1-1,-1 1,0-1,0 0,-1-1,2 0,8-3</inkml:trace>
  <inkml:trace contextRef="#ctx0" brushRef="#br0" timeOffset="13796.133">7838 564,'-1'-1,"-1"0,1 0,-1 0,1-1,0 1,0 0,0-1,0 1,0-1,0 1,0-1,0 0,1 1,-1-1,0 0,1 1,0-1,-1 0,1 0,0 0,0 1,0-1,0 0,0 0,0 0,1 1,-1-1,1 0,-1 0,1 1,0-1,-1 0,1 1,0-1,0 1,1-2,6-8,1 0,0 0,1 1,0 1,0 0,1 0,0 1,0 0,1 1,0 0,0 1,1 1,0 0,0 0,0 1,13-2,-21 7,0 0,-1 0,1 0,-1 1,1 0,-1-1,0 1,0 1,0-1,0 1,0-1,0 1,-1 1,1-1,-1 0,0 1,0-1,0 1,-1 0,1 0,-1 0,0 0,0 1,0-1,-1 0,1 1,-1-1,0 1,-1 0,1-1,-1 1,0 0,0-1,0 1,0 0,-1-1,0 1,0 0,0-1,-1 1,0-1,0 0,0 0,0 1,-2 1,-134 254,25-62,111-196,1 1,-1-1,1 1,0 0,0-1,0 1,1 0,-1 0,1-1,-1 1,1 0,0 0,0 0,0 0,1-1,-1 1,0 0,1 0,0 0,0-1,0 1,0 0,0-1,1 1,-1-1,1 1,-1-1,1 0,0 0,0 0,0 0,0 0,0 0,1 0,-1-1,0 1,1-1,-1 1,1-1,0 0,-1 0,1 0,0-1,0 1,-1-1,1 1,0-1,0 0,0 0,0 0,0-1,-1 1,1 0,0-1,0 0,0 0,217-46,-184 18,-26 13</inkml:trace>
  <inkml:trace contextRef="#ctx0" brushRef="#br0" timeOffset="14276.087">8492 491,'60'-93,"-23"47,-29 100,-8-51,1-1,-1 1,1-1,0 0,0 1,0-1,0 0,0 0,0 0,1 0,-1 0,1 0,-1 0,1 0,0 0,0-1,0 1,0-1,0 1,0-1,0 0,0 0,1 0,-1 0,0 0,1-1,-1 1,0-1,1 1,-1-1,1 0,-1 0,1 0,-1 0,1 0,-1-1,0 1,1-1,-1 1,1-1,-1 0,0 0,0 0,0 0,1-1,-1 0,90-77,-67 40,-14 25</inkml:trace>
  <inkml:trace contextRef="#ctx0" brushRef="#br0" timeOffset="14666.063">9048 274,'-50'84,"48"-82,0 0,0 0,1 0,-1 0,1 1,-1-1,1 1,0-1,0 1,0-1,0 1,0 0,1-1,0 1,-1 0,1 0,0-1,0 1,0 0,0 0,1-1,-1 1,1 0,0-1,0 1,0 0,0-1,0 1,0-1,1 0,-1 1,1-1,0 0,-1 0,1 0,0 0,0 0,1 0,-1-1,0 1,0-1,1 1,-1-1,1 0,-1 0,1 0,0 0,-1-1,1 1,0-1,0 1,-1-1,1 0,0 0,0 0,-1-1,1 1,0 0,0-1,-1 0,1 0,2-1,7-4,0-2,0 1,-1-1,0-1,0 0,-1-1,-1 0,1 0,-1-1,-1 0,0-1,-1 0,0 0,-1 0,0-1,-1 0,0 0,-1-1,-1 1,0-1,-1 0,0 1,-1-1,-1 0,0 0,-1 0,0 0,-1 0,-1 0,0 1,-1-1,-1-1,2 10,0 1,0-1,-1 1,1 0,-1-1,0 2,0-1,0 0,-1 1,1 0,-1 0,0 0,0 1,0-1,0 1,0 0,-1 1,1-1,-1 1,1 0,-1 1,1-1,-1 1,1 0,-1 0,1 1,-1 0,1 0,-1 0,1 0,0 1,-1 0,1 0,0 1,0-1,0 1,1 0,-1 0,1 1,0-1,0 1,0 0,0 0,0 1,1-1,0 1,0-1,0 1,1 0,-1 0,1 0,0 1,1-1,-1 0,1 1,0-1,1 1,-1-1,1 1,0-1,0 1,1-1,0 1,0-1,0 1,0-1,3 5,8 2,1 0,0-1,1 0,0-1,0-1,1 0,1-1,-1 0,1-2,0 0,1 0,0-2,0 0,0-1,0-1,0 0,0-1,1-1,-1-1,13-2,99-15,-97 9</inkml:trace>
  <inkml:trace contextRef="#ctx0" brushRef="#br0" timeOffset="10065.652">5226 1289,'-8'-14,"-3"41,-3 141,-21 96,16-245,18-70,12-19,2 1,3 1,3 1,4 0,2 2,3 0,25-41,-51 103,6-11,-1 0,2 1,0 0,0 0,1 1,1 1,0-1,1 2,0 0,0 0,3-1,-14 11,1-1,-1 1,0 0,0-1,0 1,1 0,-1 0,0 0,0 0,1 0,-1 0,0 0,0 0,1 1,-1-1,0 0,0 1,0-1,0 1,1-1,-1 1,0 0,0-1,0 1,0 0,-1 0,1 0,0 0,0 0,0 0,-1 0,1 0,0 0,-1 0,1 0,-1 0,1 0,-1 1,0-1,1 0,-1 0,0 0,0 1,0-1,0 0,0 0,0 1,0-1,0 0,-1 0,1 1,0-1,-1 0,1 0,-1 1,-12 73,10-57,-1 0,-1-1,-1 0,0 0,-1 0,-1-1,-1 0,0-1,-1 1,0-2,-1 0,-1 0,0-1,-1 0,-1-1,0 0,0-2,-1 1,0-2,-1 0,0-1,-6 2,1-6</inkml:trace>
  <inkml:trace contextRef="#ctx0" brushRef="#br0" timeOffset="10615.653">5589 1314,'34'-194,"-28"178,0 0,2 1,-1-1,2 1,0 1,1 0,0 0,1 1,0 0,1 1,1 0,4-3,-16 15,-1-1,1 1,0-1,-1 1,1-1,-1 1,1 0,0-1,-1 1,1 0,0-1,-1 1,1 0,0 0,0 0,-1 0,1 0,0 0,0 0,-1 0,1 0,0 0,0 0,-1 0,1 0,0 1,-1-1,1 0,0 0,-1 1,1-1,0 1,-1-1,1 0,-1 1,1-1,0 1,-1-1,1 1,-1 0,0-1,1 1,-1 0,0-1,1 1,-1 0,0-1,1 1,-1 0,0-1,0 1,0 0,0 0,0-1,0 1,0 0,0 0,0-1,0 1,0 0,-1 0,1-1,0 1,0 0,-9 57,8-53,-10 73,9-56</inkml:trace>
  <inkml:trace contextRef="#ctx0" brushRef="#br0" timeOffset="10895.602">6121 951,'-8'8,"-7"7,-5 5,0 4,5 1,4 0,8 1,9 0,8-9,0-7</inkml:trace>
  <inkml:trace contextRef="#ctx0" brushRef="#br0" timeOffset="11145.801">5951 879,'0'-17,"0"-9,0-4,0-2,4 5,2 7</inkml:trace>
  <inkml:trace contextRef="#ctx0" brushRef="#br0" timeOffset="11315.802">6339 394,'4'3,"1"0,-1 0,1 1,-1-1,0 1,0 0,0 0,-1 0,0 1,0-1,0 1,0 0,-1 0,1 0,-1 0,0 0,-1 1,1-1,-1 0,0 3,5 13,4 14,0 1,-2 0,-2 0,-1 0,-2 1,-2-1,-2 17,-38 255,38-286</inkml:trace>
  <inkml:trace contextRef="#ctx0" brushRef="#br0" timeOffset="16395.963">1 2088,'6'2,"1"0,0 0,-1 0,1-1,0 0,0 0,0-1,0 0,0 0,0-1,0 1,0-1,-1-1,1 0,0 0,-1 0,7-3,2 1,225-28,187 21,-263 14,1264-60,-1422 57,1351-66,633-44,1330-109,-3114 210,-27 0</inkml:trace>
</inkml:ink>
</file>

<file path=ppt/ink/ink2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03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502 0,'-33'20,"1"1,0 1,2 2,0 1,2 1,1 2,1 1,0 2,-3 8,1 1,1 1,3 1,2 1,1 1,2 1,3 1,1 0,2 1,-2 28,12-59,0-1,2 1,0 0,1-1,0 1,1 0,1-1,1 1,0-1,3 10,-3-18,-1 0,1 0,0 0,1 0,-1 0,2-1,-1 1,0-1,1 0,0 0,1-1,-1 0,1 0,0 0,1 0,-1-1,1 0,-1-1,1 1,0-1,1-1,2 2,7-1,0 0,0 0,0-2,0 0,0-1,0-1,0 0,0-2,0 0,0 0,-1-2,1 0,-1-1,15-8,1-2</inkml:trace>
  <inkml:trace contextRef="#ctx0" brushRef="#br0" timeOffset="810.712">333 818,'57'-1,"0"-3,0-2,-1-2,0-3,3-4,-36 9,-1-2,0-1,0 0,-1-2,0 0,0-1,-2-2,0 0,0-1,-1 0,-1-2,0 0,-2-1,0 0,-1-2,-1 1,0-2,-2 0,0 0,-2-1,0 0,3-18,-10 38,-1-1,0 0,0 0,-1 0,1 0,-1 0,1 0,-1 0,0 0,0 0,0 0,-1 0,1 0,-1 0,1 0,-1 0,0 0,0 1,-1-1,1 0,0 0,-1 1,0-1,1 1,-1-1,0 1,0 0,-1 0,1 0,0 0,-1 0,1 1,-1-1,1 0,-1 1,0 0,0 0,0 0,0 0,1 0,-1 1,0-1,0 1,0 0,-1 0,1 0,-3 0,-7 5,-1 0,1 0,0 1,0 1,1 0,-1 1,2 0,-1 1,1 0,1 1,-1 0,2 1,0 0,-2 3,-2 0,1 1,0 1,1 0,1 0,1 1,0 0,1 1,-5 15,11-27,0 1,1-1,-1 1,1-1,0 1,1 0,0-1,0 1,0 0,1-1,0 1,0 0,0-1,1 1,0-1,1 0,-1 0,1 0,0 0,1 0,0 0,-1-1,2 0,-1 0,1 0,-1 0,1-1,9 5,-1 0,1-2,0 1,1-2,0 0,0-1,0 0,1-1,-1-1,1-1,0 0,0-1,0 0,0-2,0 0,-1 0,1-2,0 0,-1 0,1-2,-1 0,0-1,-1 0,1-1,-1 0,-1-2,1 1,-1-2,5-5,2-1,0-2,-2 0,0 0,-1-2,-1 0,-1-1,-1-1,-1 0,-1-1,0-1,-11 23,0-2,1 0,0 0,-1 0,0-1,0 1,0 0,0-1,0 1,-1-1,1 1,-1-1,0 1,0-1,0 1,-1-1,1 1,-2-4,0 7,0 0,0 0,0 0,0 1,0-1,0 0,0 1,0-1,1 1,-1 0,0-1,0 1,0 0,0 0,1 0,-1 1,1-1,-1 0,1 1,-1-1,1 1,0-1,-1 1,1-1,0 1,0 0,0 0,1 0,-1-1,0 3,-6 4,1 0,1 1,-1-1,1 1,1 0,0 1,0-1,1 1,0 0,1 0,0 0,0 0,1 0,0 0,1 0,0 0,1 0,0 0,0 1,1-1,1-1,0 1,0 0,1-1,0 1,0-1,1 0,0-1,1 1,0-1,3-2,0-1,0 0,0 0,0-1,1-1,0 1,-1-2,1 1,0-1,1-1,-1 0,0 0,0-1,4 0,6-4,0-1,-1 0,1-2,-1 0,-1-1,0-1,0 0,0-2,-2 0,1-1,-1 0,-1-2,0 0,-1 0,9-13,-8 11,-1-1,-1-1,0 0,-1 0,-1-2,-1 1,0-1,-2-1,0 0,-1 0,-2 0,0-1,-1 0,-1 0,0-17,-3 37,0 0,0-1,1 1,-1 0,-1 0,1-1,0 1,0 0,-1 0,0 0,1 0,-1-1,0 1,0 0,0 0,0 0,0 1,-1-1,1 0,0 0,-1 1,0-1,1 1,-1-1,0 1,0 0,1-1,-1 1,0 0,0 0,-1 0,1 1,0-1,0 0,0 1,0 0,-1-1,1 1,0 0,0 0,-1 0,1 0,0 1,0-1,0 1,-1-1,1 1,0 0,0 0,0 0,0 0,0 0,0 0,-1 1,-10 9,1 0,0 1,0 1,1 0,1 0,0 1,1 1,0-1,1 1,1 1,0-1,2 1,-1 0,2 1,0-1,1 1,1 0,0 0,1 4,-1-9,0 1,0 0,2 1,-1-1,2 0,-1 0,2 0,0 0,0 0,1 0,1-1,0 1,1-1,0 0,1 0,0-1,1 0,4 5,6-5,0-2</inkml:trace>
  <inkml:trace contextRef="#ctx0" brushRef="#br0" timeOffset="1314.045">2082 705,'-124'127,"114"-111,21-22,19-20,100-107,-129 132,-1 0,0 0,1 0,-1 0,1 0,-1 1,1-1,-1 0,1 0,0 0,-1 1,1-1,0 0,0 1,0-1,0 1,-1-1,1 1,0-1,0 1,0-1,0 1,0 0,0 0,0-1,0 1,0 0,0 0,0 0,0 0,0 0,0 0,0 1,0-1,0 0,0 0,0 1,0-1,0 1,0-1,0 1,0-1,-1 1,1-1,0 1,0 0,0-1,-1 1,1 0,0 0,-1-1,1 1,-1 0,1 0,-1 0,1 1,7 35,-8-33,0 1,1-1,0 0,0 1,0-1,0 0,0 0,1 0,0 0,0 0,0 0,0-1,1 1,-1 0,1-1,0 0,0 0,0 0,0 0,1 0,-1-1,1 1,1 0,-1-2,-1 1,1-1,0 0,0 0,0 0,-1-1,1 0,0 1,0-1,0-1,0 1,0 0,0-1,-1 0,1 0,0 0,0 0,-1-1,1 1,-1-1,1 0,-1 0,0 0,0-1,0 1,0-1,0 0,0 0,-1 0,0 0,1 0,-1 0,0 0,0-1,-1 1,1-1,-1 0,0 1,0-1,0 0,0-1,26-69,-19 55</inkml:trace>
  <inkml:trace contextRef="#ctx0" brushRef="#br0" timeOffset="1663.264">2845 57,'-152'434,"119"-295,31-137,1 1,0 0,0 0,0 0,0 1,1-1,-1 0,1 0,0 0,0 0,0 0,0 1,0-1,1 0,0 0,-1 0,1 0,0 0,1 0,-1 0,0 0,1 0,0-1,-1 1,1-1,0 1,0-1,1 1,-1-1,0 0,1 0,-1 0,1-1,0 1,-1-1,1 1,0-1,0 0,2 1,0-1,1 0,0 0,0 0,0 0,1-1,-1 0,0 0,0-1,0 0,0 0,0 0,-1-1,1 0,0 0,-1 0,1-1,-1 0,1 0,-1 0,0-1,-1 1,1-1,-1 0,1-1,-1 1,0-1,-1 0,10-17</inkml:trace>
  <inkml:trace contextRef="#ctx0" brushRef="#br0" timeOffset="1900.762">2478 367,'43'5,"33"1,10 0,-2-1,-10-2,-12-1,-12-1,-10 0,-12-1</inkml:trace>
  <inkml:trace contextRef="#ctx0" brushRef="#br0" timeOffset="2132.097">3126 480,'39'5,"21"1,7 0,-5-1,-7-6,-8-4,-8 1,-5-1,-9-3,-4-1,-5-3,-5 0</inkml:trace>
  <inkml:trace contextRef="#ctx0" brushRef="#br0" timeOffset="2313.432">3550 170,'-20'38,"-10"37,-5 10,2-4,8-7,8-10,7-12,5-10,3-7,3-5,0-3,0-1,1 0,-1-4</inkml:trace>
  <inkml:trace contextRef="#ctx0" brushRef="#br0" timeOffset="2919.292">4057 367,'-33'28,"1"2,1 1,2 2,1 0,1 2,-14 27,37-58,1-1,1 1,-1-1,0 1,1 0,0 0,0 0,0 0,0 0,1 1,0-1,0 0,0 1,0-1,0 1,1 0,0-1,0 1,0-1,1 1,0-1,0 1,0-1,0 1,0-1,1 0,0 0,0 0,0 0,0 0,1 0,0 0,-1-1,1 1,1-1,-1 0,0 0,1 0,0 0,2 1,9 0,-1-1,1 0,0-1,0-1,0 0,0-1,0-1,0 0,0-1,0 0,0-1,-1-1,1-1,-1 0,0-1,10-5,1-5,0-1,-1 0,-1-2,-1-1,-1-1,0 0,-2-2,0 0,-2-1,-1-1,0-1,-2 0,8-22,-13 33,-2 1,1-2,-2 1,0-1,-1 0,0 0,-2 0,0-1,0 0,-2 1,0-1,-1-1,0 15,0 1,0-1,0 0,-1 0,1 1,-1-1,1 0,-1 1,0-1,0 1,0-1,-1 1,1-1,-1 1,1 0,-1 0,0 0,0-1,1 2,-2-1,1 0,0 0,0 1,0-1,-1 1,1 0,-1-1,1 1,-1 0,0 1,1-1,-1 0,0 1,1 0,-1-1,0 1,0 0,-2 1,-3 0,0 0,-1 1,1 0,0 0,0 1,0 0,0 0,1 1,-1 0,1 1,0 0,-1 0,-6 8,-1 0,2 1,0 1,1 0,0 0,1 1,1 1,1 0,0 0,1 0,1 1,1 1,0-1,1 1,-2 18,-2 33,3 1,3-1,5 54,0-39,-2 111,0-184</inkml:trace>
  <inkml:trace contextRef="#ctx0" brushRef="#br0" timeOffset="3265.202">4594 0,'43'60,"-2"1,-3 2,7 20,-34-61,-1 1,-1 1,-1-1,-1 1,-2 1,0-1,-1 1,-1 0,-2 0,0 0,-3 13,-5-7,-1-1,-2 0,-1-1,-2 0,0 0,-2-2,-1 0,-2 0,0-2,-1 0,-10 8,6-3,3-6,-1-1,0-2,-2 0,0-1,-1-1,-2-1,1-2,-2 0,-9 2,15-8,2-3</inkml:trace>
</inkml:ink>
</file>

<file path=ppt/ink/ink2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02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431 5,'-8'-1,"0"0,1 0,-1 0,0 1,1 0,-1 0,0 1,1 0,-1 0,1 1,-1 0,1 1,0-1,0 1,0 1,-2 1,-12 3,1 2,1 1,-1 0,2 1,0 1,0 1,1 1,1 0,1 1,0 1,1 0,0 1,2 0,0 1,1 1,1-1,-6 19,13-30,0 0,1 0,-1 0,2 0,-1 1,1-1,1 1,-1-1,1 1,1-1,0 1,0-1,0 0,1 1,1-1,-1 0,1 0,0 0,1-1,0 1,0-1,1 0,0 0,0 0,1-1,0 0,0 0,0 0,0 0,8 3,7 1,1-2,-1 0,2-2,-1 0,0-2,1 0,0-1,0-2,0 0,0-2,0 0,0-1,0-2,0 0,1-2,35-11,-39 7</inkml:trace>
  <inkml:trace contextRef="#ctx0" brushRef="#br0" timeOffset="334.53">995 90,'-21'9,"0"1,0 1,2 1,-1 1,2 1,0 1,0 0,1 1,1 1,1 0,1 1,0 1,1 0,1 1,1 0,-5 13,14-27,1 0,-1 1,1-1,1 1,-1-1,1 1,0-1,0 1,1 0,0-1,0 1,1-1,-1 0,1 1,1-1,-1 0,1 0,0 0,1-1,-1 1,1-1,0 0,1 0,-1 0,1 0,0-1,0 0,0 0,0 0,1-1,0 1,0-1,0-1,0 1,0-1,0 0,1 0,13 1,-1 0,1-1,0-1,0-1,0-1,0 0,0-2,0 0,-1-1,0-1,0-1,0-1,0 0,-1-1,0-1,4-4,-7 4,-1-1,-1 0,0-1,0 0,-1-1,-1 0,0-1,0 0,-2-1,1 0,-2 0,0-1,-1 0,4-12,-7 18,-1-1,0 1,0 0,-1-1,-1 0,0 1,0-1,-1 0,0 0,0 1,-1-1,0 0,-1 1,0-1,-1 1,0-1,-1 1,1 0,-2 0,1 1,-1-1,0 1,-1 0,0 0,-6-5,4 6,-1 1,0 0,0 0,0 1,0 1,-1-1,0 1,1 1,-2 0,1 0,0 1,0 1,-1-1,1 2,-1-1,1 2,-1-1,1 1,-1 1,1 0,0 0,0 1,0 1,0-1,0 2,1-1,0 1,-1 1,2-1,-1 2,1-1,0 1,0 0,-4 6,-12 15,5-3</inkml:trace>
  <inkml:trace contextRef="#ctx0" brushRef="#br0" timeOffset="770.181">1756 62,'-4'-1,"-1"1,0-1,1 1,-1 0,0 0,1 1,-1 0,0-1,1 1,-1 1,1-1,-1 1,1 0,0 0,0 0,-1 0,2 1,-1 0,0 0,0 0,1 0,0 0,0 1,0-1,0 1,0 0,1 0,-1 0,1 0,0 1,0-1,1 0,-1 1,1-1,0 1,1 0,-1-1,1 1,-1 0,1-1,1 1,-1 0,1 0,0-1,0 1,0-1,1 1,-1-1,1 1,0-1,3 4,4 2,1-1,1 0,-1 0,1-1,1-1,0 0,0 0,9 3,49 30,-66-37,0 0,-1 1,1-1,-1 1,0 0,0 0,0 0,0 0,-1 0,0 1,0-1,0 1,0-1,-1 1,1 0,-1 0,-1-1,1 1,-1 0,1 0,-1 0,-1 0,1 0,-1 0,0 0,0-1,0 1,-1 0,0 0,1-1,-2 1,1-1,0 0,-1 0,0 0,0 0,0 0,-1 0,1-1,-1 0,0 0,0 0,0 0,0 0,0-1,-1 1,-19 11,-1-1,0 0,-1-2,0-1,-1-2,0 0,-1-1,1-2,-12 0,15-4</inkml:trace>
</inkml:ink>
</file>

<file path=ppt/ink/ink2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8:38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197 367,'134'21,"-108"-19,0-2,-1-1,1 0,0-3,-1 0,0-1,0-1,0-2,-1 0,0-2,-1 0,0-2,0 0,-2-2,1 0,-2-2,0 0,4-6,-15 13,0-1,0 0,-1 0,-1-1,0 0,0-1,-1 0,-1 0,0 0,0 0,-1-1,-1 0,2-11,-5 21,0 1,0-1,-1 1,1-1,-1 1,0 0,0-1,0 1,0 0,0 0,0 0,0 0,-1-1,1 2,-1-1,1 0,-1 0,0 0,0 1,0-1,0 1,0 0,0-1,0 1,-1 0,1 0,0 0,0 1,-1-1,1 1,-1-1,1 1,-1 0,1-1,-1 1,1 1,0-1,-1 0,1 1,-1-1,1 1,0-1,-1 1,1 0,0 0,0 0,-1 1,1-1,0 0,0 1,0-1,1 1,-1 0,0 0,0 1,-13 13,1 0,0 1,2 1,0 1,1-1,0 2,2-1,1 1,0 1,1 0,3-11,-134 393,80-218,-9-2,-9-1,65-157,-1-1,-1-1,-1 0,-1-1,0-1,-2 0,-1-1,-1-1,0-1,-1 0,-1-2,-52 10,72-26,-1 0,0 0,1-1,-1 1,0 0,1-1,-1 1,0-1,1 1,-1-1,1 0,-1 1,1-1,-1 0,1 0,0 0,-1 0,1 0,0-1,0 1,0 0,0-1,0 1,0-1,0 1,0-1,0 1,1-1,-1 1,1-1,-1 0,1 1,0-1,0 0,-1 1,1-1,0 0,0 1,1-1,-1 0,0 1,1-2,2-11,2-1,-1 1,2 0,0 1,1 0,0 0,0 0,2 1,0 0,0 0,1 1,0 0,1 1,0 0,11-7,-12 8,0 1,1 0,0 0,0 1,0 0,1 1,0 1,0 0,1 0,-1 1,1 1,0 0,0 1,0 0,0 1,1 0,-1 1,0 1,0 0,0 1,1 0,-2 1,1 0,8 4,15 10,1-1,0-2,1-2,0-2,1-1,0-2,0-1,24-1,95-18,-141 7</inkml:trace>
  <inkml:trace contextRef="#ctx0" brushRef="#br0" timeOffset="603.906">1157 1214,'49'-8,"0"-3,-1-1,0-3,41-18,-70 26,0 0,-1 0,1-2,-2 0,1-2,-1 1,-1-2,0 0,-1-1,0-1,10-12,-23 22,-1 0,1 0,-1 0,1 0,-2 0,1 0,0-1,-1 1,1 0,-1-1,0 1,-1 0,1-1,-1 1,0 0,0 0,0 0,-1 0,1 0,-1 0,0 0,0 0,0 0,-1 1,1-1,-1 1,0 0,0 0,0 0,0 0,-1 0,1 1,-1-1,1 1,-1 0,0 0,0 0,0 1,0-1,0 1,-1 0,1 0,0 1,0-1,-1 1,1 0,0 0,-1 1,1-1,0 1,0 0,-1 0,1 0,-4 2,-2 3,1 0,-1 1,1 0,0 1,1 0,-1 0,2 1,-1 0,1 0,1 1,-1 0,2 0,-1 0,2 1,-1 0,1 0,1 0,-1 4,2-7,-1 1,2-1,-1 0,1 1,0-1,1 0,0 1,1-1,-1 1,1-1,1 0,0 1,0-1,1 0,-1 0,2 0,-1-1,1 1,0-1,1 0,0 0,0 0,0-1,1 0,0 0,0 0,1-1,0 1,0-2,0 1,0-1,0 0,5 1,2-1,0 0,1-1,0 0,-1-1,1-1,0 0,0-1,0-1,0-1,-1 0,1 0,-1-1,1-1,-1-1,0 0,2-2,22-10,-2-2,0-1,-1-2,-2-1,9-10,6-3,-2-3,-1-2,-3-1,-1-3,-2-1,-2-1,-3-3,26-49,-48 76,-2-1,-1-1,-1 0,-1 0,-1-1,-1 0,-1 1,-2-2,-1 1,0 0,-4-18,-22-17,24 60,-1 0,1 0,0 0,-1 0,1 0,-1 1,1-1,-1 0,1 1,-1 0,0-1,1 1,-1 0,1 0,-1 0,0 0,1 0,-1 0,1 0,-1 0,0 1,1-1,-1 1,1-1,-1 1,1 0,-1-1,1 1,0 0,-1 0,1 0,0 0,-1 0,1 0,0 1,0-1,0 0,0 1,-10 12,2 0,0 1,1 0,0 0,1 0,1 1,0 0,1 1,1-1,0 1,2 0,0 1,-6 52,3 0,3 0,6 51,-4-94,1-1,2 1,0-1,2 0,1 0,1 0,1-1,2 0,0 0,1-1,2-1,0 0,15 19,16-11,-43-31,-1 0,1 0,0 1,0-1,0 0,0 0,0 0,0 0,0 0,-1 0,1 0,0 0,0-1,0 1,0 0,0 0,-1-1,1 1,0-1,0 1,0 0,-1-1,1 0,0 1,-1-1,1 1,0-1,-1 0,1 1,-1-1,1 0,-1 0,1 1,-1-1,0 0,1 0,-1 0,0 0,0 0,0 1,1-1,-1 0,0 0,0 0,0 0,0 0,-1 0,1 1,0-1,0 0,0 0,-1 0,1 0,0 0,-1 0,-2-20</inkml:trace>
  <inkml:trace contextRef="#ctx0" brushRef="#br0" timeOffset="798.688">1806 790,'43'0,"43"0,17 0,5-5,-7-1,-5-5,-10 0,-10 1,-8 3,-6-2,-4 0,-3 2,-5 2,-1 2,-6 1,-4 1,-9 1</inkml:trace>
</inkml:ink>
</file>

<file path=ppt/ink/ink2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8:41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362 26,'-15'-6,"1"2,-1-1,0 2,0 0,0 1,-1 1,1 0,0 1,-1 0,1 2,0 0,-1 0,1 1,0 1,1 1,-15 6,28-11,0 0,-1 0,1 1,0-1,-1 1,1-1,0 1,0-1,0 1,-1 0,1 0,0 0,0-1,0 1,0 0,0 0,0 0,1 0,-1 1,0-1,0 0,1 0,-1 0,1 1,-1-1,1 0,-1 1,1-1,0 0,0 1,0-1,0 0,0 1,0-1,0 0,0 1,0-1,1 0,-1 1,0-1,1 0,-1 1,1-1,0 0,-1 0,1 0,0 1,0-1,0 0,-1 0,1 0,0 0,0-1,1 1,-1 0,12 6,1 0,0-1,0-1,0 0,0-1,1-1,-1 0,9 0,10 3,112 30,-139-34,0 1,-1 0,1 0,-1 0,0 1,0 0,0 0,0 0,-1 1,1-1,-1 1,0 0,0 2,-2-5,-1 0,0 0,0 0,0 0,0 1,0-1,0 0,-1 0,1 1,-1-1,0 0,1 1,-1-1,0 0,0 1,-1-1,1 0,0 1,-1-1,1 0,-1 0,0 1,0-1,0 0,0 0,0 0,0 0,-1 0,1 0,-1 0,1-1,-1 1,0 0,0-1,1 1,-3 0,-29 19,0-1,-2-2,0-1,-1-2,-12 2,-157 43,184-61,39-14,1 3</inkml:trace>
</inkml:ink>
</file>

<file path=ppt/ink/ink2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8:44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125 769,'0'555,"1"-544,0 1,-1 0,0 0,-1 0,-1-1,0 1,0 0,-1-1,-1 0,1 1,-2-1,0-1,0 1,-1-1,-3 4,8-13,0 1,-1-1,1 0,-1 0,0 1,1-1,-1 0,0 0,0-1,0 1,1 0,-1-1,0 1,0-1,0 1,0-1,0 0,0 0,0 0,0 0,0 0,0-1,0 1,0 0,0-1,0 1,0-1,0 0,1 0,-1 0,0 0,1 0,-1 0,0 0,1 0,-1-1,1 1,0-1,-1 1,1-1,0 0,0 1,0-1,0 0,0 0,1 1,-1-1,0 0,1 0,-1 0,1 0,0 0,0 0,0 0,0 0,0 0,0 0,0-1,1-19,0-1,1 0,1 1,1-1,1 1,2 0,0 1,1 0,0 0,10-15,17-36,3 1,4 2,2 2,3 2,2 2,4 3,39-35,-76 80,-1 0,2 1,0 1,1 1,0 1,1 0,0 1,0 1,1 1,1 1,-18 6,-1 0,1 0,0 1,0-1,-1 1,1 0,0 0,0 0,0 0,0 0,-1 1,1-1,0 1,0 0,-1 0,1 0,-1 0,1 0,-1 1,1-1,-1 1,0-1,1 1,-1 0,0 0,0 0,0 0,-1 0,1 1,0-1,-1 0,0 1,1-1,-1 1,0 0,0-1,-1 1,1 0,0-1,-1 1,0 0,0 0,1 0,-2-1,1 1,0 0,-1 0,1 0,-3 21,-1 0,-1 0,-1-1,-1 1,-1-1,-1-1,-1 0,-9 14,-13 19,-2-1,-3-3,-1 0,-3-3,-36 32,73-75,0 0,0-1,-1 1,0-1,1 0,-2-1,1 1,0-1,-1 0,1 0,-1-1,0 1,0-1,0-1,0 1,-4 0,-2-5,7-2</inkml:trace>
  <inkml:trace contextRef="#ctx0" brushRef="#br0" timeOffset="667.871">746 911,'46'0,"1"-1,-1-2,0-2,0-2,0-2,-1-2,0-3,-1-1,-1-2,20-11,-51 21,0 0,-1-1,1 0,-1-1,-1-1,0 1,0-1,-1-1,0 0,-1 0,0-1,-1 0,0-1,-1 1,0-1,2-10,-7 19,-1-1,1 1,-1-1,0 1,0-1,0 1,-1-1,1 1,-1-1,0 1,-1-1,1 1,-1 0,0 0,0 0,0 0,0 0,-1 0,1 1,-1-1,0 1,0-1,-1 1,1 0,-1 1,1-1,-1 0,0 1,0 0,0 0,0 0,0 1,-1-1,1 1,0 0,-1 0,1 0,-1 1,1 0,-1 0,1 0,-1 0,1 0,-1 1,1 0,-1 0,0 1,-13 5,0 1,0 0,0 2,1 0,1 1,0 0,0 2,1 0,1 0,0 2,1 0,0 0,1 1,1 0,1 1,0 1,0 2,1-5,1 0,1 1,0 0,1 0,0 1,2 0,0 0,1 0,-1 15,3-26,1 1,0-1,0 1,1-1,-1 0,2 1,-1-1,0 0,1 0,0 0,1 0,0 0,-1 0,2 0,-1-1,1 0,-1 0,2 0,-1 0,0 0,1-1,0 0,0 0,0 0,1 0,-1-1,6 2,10 1,0-2,0-1,0 0,1-2,-1 0,0-2,1 0,-1-1,0-1,1-1,-2-1,1-1,-1-1,1 0,-2-2,1 0,-2-2,10-6,32-15,-2-3,-1-2,-2-3,-2-2,39-40,-76 68,-1-1,-1 0,0-1,-1 0,0-1,-2-1,0 1,-1-2,0 0,-2 0,0-1,-2 1,0-2,-1 1,-1-1,1-11,-5 30,-1-1,1 0,0 0,-1 0,1 1,-1-1,0 0,0 0,0 1,-1-1,1 1,0-1,-1 1,0 0,1-1,-1 1,0 0,0 0,0 0,-1 0,1 1,0-1,-1 1,1-1,-1 1,1 0,-1 0,0 0,1 0,-1 0,0 1,0-1,0 1,1 0,-1 0,0 0,0 0,0 0,0 0,1 1,-1 0,0-1,0 1,1 0,-1 1,0-1,-1 1,-13 4,1 0,0 1,1 1,0 0,0 1,1 1,0 0,0 1,1 0,1 1,0 1,0 0,1 0,1 1,1 1,-5 8,12-21,1 1,-1-1,1 1,0 0,0 0,0-1,0 1,0 0,0 0,1 0,0 0,-1 0,1 0,0 0,1 0,-1 0,0 0,1 0,0 0,-1 0,1 0,0 0,1 0,-1-1,0 1,1 0,0-1,-1 1,1-1,0 0,0 1,0-1,1 0,-1 0,0-1,1 1,0 0,-1-1,1 1,2 0,13 5,1 0,1-1,-1-1,1-1,-1 0,1-2,0 0,14-1,-2 1,95 27,-123-28,-1 1,1 0,-1 0,0 0,0 0,0 0,0 1,0-1,0 1,-1 0,0 0,1 0,-1 0,0 0,0 0,-1 1,1-1,-1 1,1-1,-1 1,0 0,-1-1,1 1,0 0,-1 0,0 0,0-1,0 1,-1 0,1 0,-1-1,-1 5,-105 200,105-163,7-28</inkml:trace>
  <inkml:trace contextRef="#ctx0" brushRef="#br0" timeOffset="905.26">2524 741,'-19'38,"-7"18,2 4,9-9,8-12</inkml:trace>
  <inkml:trace contextRef="#ctx0" brushRef="#br0" timeOffset="1079.514">2496 261,'0'0</inkml:trace>
  <inkml:trace contextRef="#ctx0" brushRef="#br0" timeOffset="1335.578">2863 656,'-11'15,"0"1,1 1,0 0,1 1,1 0,1 0,1 0,0 1,2 0,0 0,1 0,1 1,0 16,2-32,0 0,1-1,0 1,0 0,0-1,0 1,0-1,1 0,0 1,0-1,-1 0,2 0,-1 0,0 0,1 0,-1-1,1 1,0-1,0 1,0-1,0 0,0 0,0-1,1 1,-1-1,1 1,-1-1,1 0,-1 0,1-1,0 1,-1-1,1 0,0 0,-1 0,1 0,0-1,7 0,-1 0,0-1,1 0,-1-1,0 0,0-1,0 0,-1-1,0 0,1 0,-2-1,7-4,-9 4,0 1,-1-2,1 1,-1 0,0-1,-1 0,0 0,0-1,0 1,-1-1,0 0,-1 0,0 0,0 0,0 0,-1 0,-1 0,1-1,-1 1,-1 0,1 0,-1-1,-1 1,1 0,-2 0,1 0,-1 0,0 1,-1-1,1 1,-1 0,-1 0,0 0,0 0,0 1,-1 0,1 0,-2 0,1 1,0 0,-5-2,7 5,-1 0,0 1,0 0,0 0,0 0,0 0,0 1,0 0,0 0,0 0,0 1,0 0,1 0,-1 0,0 0,0 1,0 0,1 0,-1 0,1 0,-15 8</inkml:trace>
  <inkml:trace contextRef="#ctx0" brushRef="#br0" timeOffset="1818.16">3371 684,'-24'14,"0"2,1 0,1 1,0 1,2 1,0 1,1 1,1 0,-11 18,27-37,0 0,0 0,0 0,0 0,0 0,0 1,1-1,-1 0,1 1,0-1,0 1,0 0,0-1,0 1,0 0,1 0,-1-1,1 1,0 0,0 0,0 0,0 0,1-1,-1 1,1 0,-1 0,1-1,0 1,0 0,0-1,1 1,-1-1,0 1,1-1,0 0,-1 1,1-1,0 0,0 0,1 0,-1-1,0 1,0 0,1-1,-1 0,1 1,1-1,7 1,1 0,-1-1,0 0,1-1,-1-1,1 1,-1-2,1 0,-1 0,0-1,0 0,0-1,-1 0,1-1,-1 0,9-6,142-120,-125 95,-1 0,-2-3,-1-1,-3-1,-1-1,0-6,-16 26,-1 0,0-1,-2-1,-1 1,-1-1,-1 0,-1-1,-2 0,0 1,-1-1,-1 0,-2 0,-1-8,1 24,1 0,-1 0,0 0,-1 0,0 1,-1-1,0 1,0-1,-1 1,0 0,0 0,-1 1,0-1,0 1,0 0,-1 0,0 1,-1 0,0 0,0 0,0 1,0 0,-1 0,0 1,0 0,0 0,0 1,-1 0,1 1,-1 0,-8-1,5 3,0 1,1 1,-1 0,0 0,0 1,1 1,-1 0,1 0,0 1,1 0,-1 1,1 1,0-1,1 2,-1-1,1 1,1 1,0-1,0 2,0-1,1 1,1 0,-8 11,1 1,1 0,1 1,1 0,2 0,0 1,1 0,1 1,1-1,1 6,3-8,2-1,0 0,0 0,2 0,1 0,1-1,0 0,2 1,0-2,1 1,1-1,1 0,1-1,0 0,1-1,1 0,1-1,0-1,1 0,1-1,0 0,1-1,0-1,1-1,0 0,13 4,-21-11,1 0,0 0,0-1,0-1,0 1,1-2,-1 0,0 0,1-1,-1 0,0-1,1-1,7-1,-1-4</inkml:trace>
  <inkml:trace contextRef="#ctx0" brushRef="#br0" timeOffset="2089.853">4021 769,'4'24,"7"8,2-2</inkml:trace>
  <inkml:trace contextRef="#ctx0" brushRef="#br0" timeOffset="2336.738">4133 261,'0'0</inkml:trace>
  <inkml:trace contextRef="#ctx0" brushRef="#br0" timeOffset="2568.43">4613 458,'-26'17,"2"1,1 1,0 1,1 1,1 1,1 0,1 2,2 0,0 1,1 1,-2 9,16-32,1 1,0 0,-1 0,2 0,-1 0,0 0,1 0,0 1,0-1,0 0,0 0,1 0,0 0,0 0,0 0,0 0,0 0,1 0,0-1,0 1,0 0,0-1,0 1,1-1,-1 0,1 0,0 0,0 0,0-1,1 1,-1-1,1 0,-1 0,1 0,0 0,-1 0,3 0,8 3,0 0,0-1,1 0,-1-1,1-1,-1 0,1-1,0-1,0 0,0-1,42-10,-32 4</inkml:trace>
</inkml:ink>
</file>

<file path=ppt/ink/ink2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8:42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83 173,'-10'15,"0"0,0 1,2 0,0 1,1 0,0 0,2 0,0 1,1 0,1 0,0 0,1 0,1 17,2-30,-1-1,1 0,-1 0,1 0,0 0,1 0,-1-1,1 1,-1 0,1-1,0 1,1-1,-1 1,1-1,-1 0,1 0,0 0,0 0,0-1,0 1,1-1,-1 0,1 0,0 0,-1 0,1-1,0 1,0-1,0 0,0 0,0 0,0-1,0 0,0 1,2-2,4 1,1 0,-1-1,0 0,0-1,0 0,0-1,0 0,0 0,-1-1,1 0,-1-1,0 0,7-6,-9 7,-1-1,1 0,-1-1,0 1,0-1,0 0,-1-1,0 1,0-1,-1 0,0 0,0-1,0 1,-1-1,0 0,-1 0,0 0,0 0,-1 0,0 0,0-1,-1 1,0 0,0-1,-1 1,0 0,0 0,-1-1,0 1,-1 1,0-1,0 0,-1 1,1-1,-2 1,1 0,-1 0,0 1,-3-4,4 7,-1 0,0-1,1 2,-1-1,0 0,0 1,0 0,0 0,-1 1,1-1,-1 1,1 0,-1 1,1-1,-1 1,1 0,-1 1,1-1,-1 1,1 0,0 0,-1 1,1 0,0 0,0 0,-2 1,-18 8</inkml:trace>
  <inkml:trace contextRef="#ctx0" brushRef="#br0" timeOffset="552.863">365 596,'264'-386,"-254"372,-6 8,-1 0,1 0,1 0,-1 0,1 1,0 0,0 0,1 0,0 1,-1-1,2 1,2-1,-8 6,1-1,-1 1,0 0,1-1,-1 1,0 0,0 0,0 0,1 0,-1 1,0-1,0 0,-1 0,1 1,0-1,0 0,-1 1,1-1,-1 1,1-1,-1 1,1-1,-1 1,0-1,0 1,0-1,0 1,0-1,0 1,0-1,0 1,-1-1,1 1,-1-1,1 1,-1-1,1 1,-1-1,0 0,0 1,0-1,0 0,0 0,0 0,0 1,-2 8,2-6,1-1,-1 1,0 0,1-1,0 1,0 0,0 0,0-1,1 1,-1 0,1-1,0 1,0-1,0 1,1-1,-1 1,1-1,0 0,0 0,0 1,0-1,0-1,1 1,-1 0,1-1,0 1,0-1,0 0,0 0,0 0,1 0,-1 0,0-1,1 0,-1 0,1 0,0 0,-1 0,9-1,0 0,0-1,0-1,0 0,0 0,0-1,-1 0,1-1,-1-1,0 0,-1 0,1-1,-1-1,0 1,8-8,-2 4,-6 3,50-24,-58 31,-1 0,1-1,-1 1,0 0,1 0,-1 0,1 0,-1 0,1 0,-1 0,1 1,-1-1,0 0,1 1,-1-1,0 1,1-1,-1 1,0 0,0 0,1 0,-1-1,0 1,0 0,0 0,0 1,0-1,0 0,-1 0,1 0,0 1,0-1,-1 0,1 1,-1-1,1 0,-1 1,0-1,0 1,1-1,-1 1,0 0,4 164,2-146</inkml:trace>
  <inkml:trace contextRef="#ctx0" brushRef="#br0" timeOffset="904.272">1381 370,'75'-21,"-2"-4,-1-3,-1-3,33-21,-1-21,-100 71,-1 0,0 0,0 0,1 0,-1 0,-1-1,1 1,0-1,-1 1,1-1,-1 0,0 0,0 0,0 1,0-1,0 0,-1 0,1 0,-1 0,0 0,0-1,0 1,0 0,-1 0,1 0,-1 0,0 0,1 1,-2-1,1 0,0 0,0 0,-1 1,1-1,-1 1,0-1,-2-1,1 0,-1 1,-1-1,1 1,0 0,-1 1,0-1,0 1,0-1,0 2,0-1,0 0,0 1,0 0,-1 0,1 1,0-1,-1 1,1 0,0 1,-1-1,1 1,0 0,-2 1,-114 49,108-44,0 2,0-1,0 2,1-1,1 2,0 0,0 0,1 1,0 0,1 0,1 1,0 1,1-1,0 1,1 1,0-1,2 1,-1 0,2 0,0 0,1 0,0 1,1 12,4-17,1 0,-1 0,2 0,0-1,0 0,0 0,2 0,-1-1,1 0,0 0,1-1,0 0,1 0,-1 0,1-1,1-1,-1 0,1 0,0-1,1 0,-1 0,1-2,0 1,0-1,0-1,0 0,0 0,1-1,-1-1,7 0,22 3,1-3,-1-1,0-2,0-1,3-3,-14 0</inkml:trace>
</inkml:ink>
</file>

<file path=ppt/ink/ink2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8:49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180 179,'-142'280,"112"-231,22-39,21-34,26-43,3 2,2 2,4 2,2 3,2 1,40-31,-43 56,-48 32,0 0,0-1,0 1,0 0,0-1,0 1,0 0,0 0,0 0,0 0,-1 0,1 0,0 0,0 0,0 0,0 0,0 0,0 1,0-1,0 0,0 1,0-1,-1 1,1-1,0 1,0-1,0 1,-1 0,1-1,0 1,-1 0,1-1,-1 1,1 0,-1 0,1 0,-1 0,1-1,-1 1,0 0,1 0,-1 0,0 0,0 0,0 0,0 0,0 0,0 0,0 0,0 0,0 0,0 0,-1 0,1 0,0-1,-1 1,1 1,-51 201,50-202,1 1,0-1,-1 1,1 0,0-1,0 1,0-1,0 1,0-1,1 1,-1-1,0 1,1-1,-1 1,1-1,-1 1,1-1,0 1,0-1,-1 0,1 1,0-1,0 0,0 0,1 0,-1 0,0 0,0 0,0 0,1 0,-1 0,1-1,-1 1,0 0,1-1,-1 1,1-1,-1 0,1 1,0-1,-1 0,1 0,-1 0,1 0,-1 0,1-1,-1 1,1 0,-1-1,1 1,-1-1,1 1,-1-1,1 0,80-44,149-138,-230 181,0 0,0 1,0-1,1 0,-1 1,1 0,-1-1,1 1,-1 0,1 0,0-1,0 1,-1 1,1-1,0 0,0 0,0 1,0-1,0 1,0-1,0 1,0 0,0 0,0 0,0 0,0 0,0 1,0-1,0 0,0 1,0 0,0-1,0 1,0 0,0 0,-1 0,1 0,0 0,-1 1,1-1,-1 0,1 1,-1-1,0 1,1 0,-1-1,0 1,0 0,0 0,0-1,-1 1,1 0,0 2,0 11,0 1,-1-1,-1 1,-1-1,0 0,-1 1,0-1,-2 2,-12 103,32-80,-3-28</inkml:trace>
</inkml:ink>
</file>

<file path=ppt/ink/ink2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8:49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6,'-2'4,"-13"20,1-1,2 2,0 0,1 0,2 1,1 1,1-1,1 1,-2 19,8-42,0 0,0 0,1 0,-1 0,1 0,0 0,0 0,0 0,0-1,1 1,-1 0,1-1,0 1,0-1,0 0,1 0,-1 1,1-2,0 1,0 0,0 0,0-1,0 0,0 0,1 1,-1-2,1 1,0 0,-1-1,1 0,0 0,0 0,0 0,0-1,0 1,0-1,0 0,0 0,-1 0,1-1,0 0,0 1,0-1,0-1,0 1,2-2,3 0,1-2,-1 1,-1-2,1 1,-1-1,0 0,0-1,-1 1,1-2,-1 1,-1-1,0 0,0 0,-1-1,1 0,-2 0,0 0,4-9,-5 11,-1 0,1 0,-1-1,-1 1,1-1,-1 1,0-1,-1 1,0-1,0 0,-1 1,0-1,0 1,0-1,-1 1,-1 0,1-1,-1 1,0 0,-1 1,1-1,-1 0,-1 1,1 0,-3-3,1 5,-1-1,1 1,-1-1,0 2,0-1,0 1,0 0,0 1,-1-1,1 1,-1 1,0 0,1 0,-1 0,0 1,0 0,1 1,-1-1,0 2,-5 0,-12 5</inkml:trace>
</inkml:ink>
</file>

<file path=ppt/ink/ink2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8:50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60,'-18'19,"2"1,0 1,2 1,0 0,1 0,1 2,2-1,-8 25,16-45,1 0,-1 1,1-1,-1 0,1 1,0-1,1 1,-1-1,1 1,-1 0,1-1,0 1,0 0,1-1,-1 1,1-1,0 1,0-1,0 1,0-1,0 1,1-1,0 0,-1 0,1 0,0 0,1 0,-1 0,0 0,1-1,0 1,-1-1,1 0,0 0,0 0,1 0,-1 0,0-1,0 1,1-1,-1 0,1 0,-1 0,1-1,0 1,5-2,0 1,0-1,0-1,0 0,0 0,-1-1,1 0,-1 0,1-1,-1 0,0 0,-1-1,1 0,-1-1,0 1,0-1,0-1,-1 1,0-1,-1 0,1-1,-1 1,-1-1,1 0,-2 0,1-1,-1 1,0-1,0 1,-1-1,-1 0,1 0,-1 0,-1 0,0 0,0 0,-1 0,0 0,-2-7,1 11,0 1,-1-1,0 1,0 0,0 0,-1 0,1 0,-1 1,0-1,0 1,0 0,0 0,-1 0,1 1,-1 0,0 0,0 0,0 0,0 1,0-1,0 1,0 1,-5-1,-14-2</inkml:trace>
  <inkml:trace contextRef="#ctx0" brushRef="#br0" timeOffset="361.565">510 285,'33'-34,"115"-97,-146 129,-1 1,1-1,0 0,0 1,0-1,-1 1,1 0,1 0,-1 0,0 0,0 0,0 0,1 0,-1 1,0-1,1 1,-1-1,0 1,1 0,-1 0,0 0,1 0,-1 1,1-1,-1 1,0-1,0 1,1 0,-1 0,0 0,0 0,0 0,0 1,0-1,0 0,0 1,0 0,-1-1,1 1,-1 0,1 0,-1 0,0 0,1 0,-1 1,6 10,-5-6,1 0,0 0,1 0,-1-1,1 1,1-1,-1 0,1 0,0 0,0-1,1 0,-1 0,1 0,0-1,1 0,-1 0,1 0,0-1,0 0,7 2,1-2,0-2,0 0,0 0,0-1,0-1,0-1,0 0,0-1,0 0,0-1,-1-1,0 0,0-1,0-1,-1 0,10-7,4-4,-1-2,0 0,-2-2,0 0,-1-2,-2-1,5-7,-11 12</inkml:trace>
</inkml:ink>
</file>

<file path=ppt/ink/ink2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8:50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0,'-23'408,"-12"33,36-414,0-20,0-1,0 1,-1 0,0-1,-1 1,1 0,-1-1,0 1,-1 0,1-1,-2 1,1-1,-1 1,-3-1</inkml:trace>
  <inkml:trace contextRef="#ctx0" brushRef="#br0" timeOffset="232.914">0 453,'39'9,"36"4,10-1,1-2,-10-3,-13-3,-12-1,-10-3,-8 1,-4-2,-2 1,-1-1,-1 1,-3-1</inkml:trace>
  <inkml:trace contextRef="#ctx0" brushRef="#br0" timeOffset="411.919">876 650,'-5'43,"-1"19,-1 4,2-9</inkml:trace>
  <inkml:trace contextRef="#ctx0" brushRef="#br0" timeOffset="597.358">876 255,'9'19,"4"7</inkml:trace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5:52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126 685,'-1'-1,"-1"-1,0 0,1 1,-1 0,0-1,0 1,0 0,0 0,0 0,0 0,0 0,0 0,0 1,0-1,0 1,-1-1,1 1,0 0,0 0,-1 0,1 0,0 0,0 1,-1-1,1 1,0-1,0 1,0 0,0 0,0 0,0 0,0 0,0 0,0 1,-1 0,-2 2,1 1,0-1,-1 1,2-1,-1 1,0 0,1 1,0-1,0 1,1-1,-1 1,1 0,1 0,-1 0,1 0,0 0,0 0,1 0,-1 0,2 0,-1 0,0 1,1-1,0 0,1 0,0 0,-1-1,2 1,-1 0,1-1,0 1,0-1,0 0,1 0,0 0,0 0,0-1,0 1,3 1,-4-6,1 1,-1 0,1-1,-1 0,1 0,-1 0,1 0,-1-1,1 1,-1-1,1 0,-1 0,0 0,1 0,-1-1,0 0,0 1,0-1,0 0,0 0,-1 0,1-1,-1 1,1-1,-1 0,0 1,0-1,0 0,0 0,0 0,-1 0,1-2,28-109,-29 108,-1-1,0 1,0 0,-1 0,1 0,-2 0,1 0,0 0,-1 0,0 0,-1 0,1 1,-1-1,0 1,-1 0,1 0,-1 0,0 0,0 1,-1-1,1 1,-1 0,0 0,0 1,-4-3,43 15,-20-15,0 0,-1-1,0-1,0 0,-1 0,0-2,0 1,-1-2,0 1,-1-1,0-1,-1 0,0 0,-1-1,-1 0,0-1,0 1,-2-1,0 0,0-1,-1 1,-1-1,81-335,-65 595,15 82,-8-99,-5 192,-19-391,-2 0,0 0,-3-1,0 1,-1-1,-2 1,-1-1,-2-1,0 0,-2 0,-1-1,-1 0,-13 19,23-40,1-1,-1 0,-1-1,1 1,0 0,-1-1,0 0,0 0,0 0,0 0,0-1,-1 0,1 1,-1-2,1 1,-1 0,0-1,1 0,-1 0,0 0,0-1,0 0,0 0,0 0,0 0,0-1,0 0,1 0,-1 0,0 0,0-1,1 0,-1 0,1 0,0-1,0 1,-1-1,2 0,-1 0,0-1,1 1,-1-1,1 0,0 0,0 0,1 0,-2-1,0-16,0-1,1 0,2 1,0-1,1 0,1 0,1 1,1-1,1 1,1-1,0 1,2 0,1 1,0 0,1 0,8-10,163-273,-151 258</inkml:trace>
</inkml:ink>
</file>

<file path=ppt/ink/ink2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8:52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0,'-31'220,"3"128,4-123,24-224,0 0,0 0,-1 0,1-1,0 1,0 0,0 0,0 0,0 0,0 0,0 0,0 0,1 0,-1 0,0-1,0 1,1 0,-1 0,1 0,-1 0,1-1,-1 1,1 0,-1 0,1-1,-1 1,1 0,0-1,0 1,-1-1,1 1,0-1,0 1,0-1,-1 0,1 1,0-1,0 0,0 0,0 1,0-1,0 0,0 0,0 0,-1 0,1 0,0 0,0-1,0 1,0 0,0 0,0-1,0 1,-1 0,1-1,0 1,0-1,46-32,-44 30,42-39,1 2,1 2,3 2,1 2,1 2,17-5,-68 36,1 0,0 0,-1 0,1 0,0 1,-1-1,1 0,0 1,0-1,-1 1,1 0,0 0,0 0,0 0,0 0,-1 0,1 0,0 0,0 1,0-1,-1 1,1-1,0 1,-1 0,1 0,0 0,-1 0,1 0,-1 0,1 0,-1 0,0 0,1 1,-1-1,0 1,0-1,0 1,0-1,0 1,-1 0,1-1,0 1,-1 0,1 0,-1-1,1 1,-1 0,0 0,0 0,0-1,0 1,0 1,1 6,1 0,-1-1,-1 1,0 0,0 0,-1 0,0 0,0 0,-1 0,0 0,-1-1,0 1,0-1,-1 0,0 0,0 0,-1 0,0-1,-1 1,1-1,-1-1,-2 2,-33 32,31-27,-1-1,-1 0,0-1,-1 0,0 0,-1-2,0 0,0 0,-1-1,0-1,0 0,-1-2,0 1,-8 0,20-6,1 1,0-1,0 0,-1-1,1 1,0 0,-1-1,1 0,0 0,0 0,0 0,0 0,0-1,0 1,0-1,0 0,1 0,-1 0,1 0,-1 0,1-1,-1 0,-9-14</inkml:trace>
</inkml:ink>
</file>

<file path=ppt/ink/ink2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8:52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1 251,'37'9,"7"5,1-1,0-3,0-2,1-1,0-3,0-2,0-1,0-3,0-1,37-9,-71 9,-1 0,1 0,-1-1,0-1,0 0,-1 0,1-1,-1-1,0 0,-1 0,0-1,0 0,0 0,-1-1,-1 0,1 0,-2-1,1 0,-1 0,-1-1,0 0,0 0,-1 0,0 0,-1-1,0-4,-2 13,-1 0,-1-1,1 1,0 0,-1 0,1 0,-1-1,0 1,0 0,0 0,-1 0,1 1,-1-1,0 0,1 0,-1 1,0-1,0 1,-1 0,1 0,-1-1,1 1,-1 1,1-1,-1 0,0 1,0-1,0 1,0 0,0 0,0 0,-2 0,-3-1,1 1,0 0,-1 1,1 0,0 0,-1 0,1 1,0 0,-1 0,1 1,0 0,0 0,-6 4,-2 4,0 1,1 0,0 1,1 1,0 0,1 1,0 0,2 1,-1 0,2 1,0 0,1 1,0-1,2 1,-3 11,5-21,1-1,0 1,0-1,0 1,1 0,0 0,0 0,1 0,0 0,1 1,-1-1,1 0,0 0,1 1,0-1,0 0,1 0,0 0,0 0,0 0,1 0,0-1,0 1,1-1,0 0,0 0,0 0,1-1,0 1,0-1,0 0,1-1,-1 1,1-1,5 3,7-1,1-1,0 0,-1-2,1 0,0-1,1-1,-1 0,19-3,-24 2,24-1</inkml:trace>
</inkml:ink>
</file>

<file path=ppt/ink/ink2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8:58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456 508,'-21'5,"2"0,-1 1,0 1,1 0,0 2,1 0,0 1,1 1,0 1,0 0,1 2,1-1,0 2,1 0,1 1,0 0,1 1,-2 4,3-4,-5 5,1 0,1 0,1 2,0 0,2 0,1 1,1 0,1 1,2 0,0 0,1 6,4-29,1 0,0 0,0 0,0 1,0-1,0 0,1 0,-1 0,1 0,0 0,0 0,0 0,0 0,1 0,-1 0,1 0,0-1,0 1,0-1,0 1,0-1,0 0,0 0,1 0,0 0,-1 0,1 0,0-1,-1 1,1-1,0 0,0 0,0 0,1 0,-1-1,0 1,0-1,0 0,0 0,0 0,1 0,-1 0,1-1,17-6,-1-2,0 0,0-1,-1-1,-1-1,0-1,0 0,-2-1,13-14,-26 25,43-37,-1-2,-3-2,-2-1,-1-3,-3-1,-2-1,-2-2,23-53,-44 83,-2 0,-1-1,-1 1,0-1,-2-1,-1 1,-1-1,0 0,-2 0,-1 0,-1 0,-1 1,-1-1,-1 0,-1 1,-6-15,9 33,0 0,-1 0,1 0,-1 0,0 0,-1 1,1-1,-1 1,0 0,0 0,0 0,0 1,-1-1,1 1,-1 0,0 0,0 1,0 0,0-1,-1 2,1-1,-1 1,1-1,-1 2,1-1,-1 0,1 1,-1 0,0 1,1-1,-1 1,1 0,-1 0,1 1,-1 0,1 0,-2 1,-10 9,1 1,1 0,1 1,0 1,0 0,1 1,1 1,1 0,1 0,0 1,1 0,1 1,1 0,0 0,1 0,2 1,0 0,1 0,-1 20,2-19,1 0,0 0,2-1,0 1,1 0,1 0,1-1,1 1,1-1,1 0,1-1,0 0,1 0,1-1,1 0,1 0,0-2,1 1,11 9,-15-15,1 0,0 0,0-1,1 0,1 0,0-2,0 1,1-1,0-1,0-1,1 0,-1 0,1-1,1-1,-1 0,1-2,-1 1,1-1,10-1,-1-7</inkml:trace>
  <inkml:trace contextRef="#ctx0" brushRef="#br0" timeOffset="361.732">907 819,'25'-2,"1"0,0-2,-1-1,0 0,0-2,-1-1,0-1,0-1,-1-2,0 0,-1-1,-1-1,0-1,-1-1,0 0,-1-2,8-11,-24 27,0-1,0-1,0 1,-1 0,1-1,-1 1,0-1,0 0,0 1,-1-1,1 0,-1 0,0 0,0-1,0 1,-1 0,1 0,-1 0,0-1,0 1,-1 0,1 0,-1 0,0 0,0-1,0 1,-1 0,1 1,-1-1,0 0,0 0,0 1,-1-1,1 1,-1 0,0 0,0 0,0 0,0 0,-1 1,1-1,-1 1,1 0,-1 0,0 0,-1 0,-8 3,1 1,0 0,0 1,0 0,1 1,-1 0,1 1,0 0,0 1,0 0,1 1,0 0,0 0,1 1,0 1,0-1,1 1,0 1,0 0,-5 10,2-9,1-1,0 2,0 0,2 0,-1 1,2-1,-1 2,2-1,0 1,0 0,2 1,-1-1,2 1,0 0,1 0,0 0,1 9,3-19,-1 0,1-1,0 1,1-1,-1 1,1-1,0 0,0 0,0 0,0-1,1 1,0-1,-1 1,1-1,0 0,1-1,-1 1,0-1,1 0,0 0,-1 0,1-1,0 1,0-1,0 0,2-1,133 3,-53-21,-47 6</inkml:trace>
  <inkml:trace contextRef="#ctx0" brushRef="#br0" timeOffset="695.954">1980 452,'-43'16,"32"-13,1 0,0 1,-1 0,1 0,0 1,1 1,-1-1,1 2,1-1,-1 1,1 0,0 1,0 0,-2 5,9-12,0 1,0-1,1 1,-1-1,0 1,1-1,-1 1,1 0,0 0,0-1,0 1,0 0,0-1,0 1,0 0,0-1,1 1,-1 0,0-1,1 1,0 0,-1-1,1 1,0-1,0 1,0-1,0 0,0 1,0-1,0 0,0 0,1 0,-1 0,0 0,1 0,-1 0,1 0,63 26,-55-23,88 50,-96-53,0 1,0 0,0 1,0-1,-1 0,1 0,0 1,-1-1,0 1,0 0,1-1,-2 1,1 0,0-1,0 1,-1 0,1 0,-1 0,0 0,0-1,0 1,-1 0,1 0,0 0,-1 0,0-1,0 1,0 0,0 0,0-1,0 1,-1-1,1 1,-1-1,0 0,0 0,0 1,-10 8,1 0,-1-1,-1-1,1 0,-2-1,1 0,-1-1,0 0,-1-1,1-1,-1-1,0 0,-1 0,-1-1,-39 2,31-5</inkml:trace>
  <inkml:trace contextRef="#ctx0" brushRef="#br0" timeOffset="2179.474">3786 678,'-15'33,"-4"12</inkml:trace>
  <inkml:trace contextRef="#ctx0" brushRef="#br0" timeOffset="2413.723">3700 170,'10'-14,"3"-6</inkml:trace>
  <inkml:trace contextRef="#ctx0" brushRef="#br0" timeOffset="2800.82">4153 1,'24'370,"-23"-324,-3 0,-1 0,-2-1,-3 1,-1-1,-2 0,-14 33,24-57,29-54,-16 18,160-154,-158 158,0 1,0 1,1 0,0 0,1 2,0 0,0 1,0 0,1 1,0 1,0 1,14-1,-25 4,-1 0,0 0,0 1,0 0,0 0,0 0,-1 1,1-1,0 1,0 0,-1 1,1-1,-1 1,0 0,0 0,0 0,0 0,-1 1,1-1,-1 1,0 0,0 0,0 1,0-1,-1 1,0-1,0 1,0 0,0-1,-1 1,0 0,0 0,0 0,-1 0,0 0,1 0,-2 1,1-1,-1 0,1 0,-1 0,-1 0,1-1,-1 1,-2 4,-3 9,-2-1,0 0,-1 0,0-1,-1 0,-1-1,-1-1,0 1,-1-2,0 0,-1-1,-1 0,1-2,-2 1,-16 6,22-11,-1-2,0 1,0-2,0 0,0 0,0-1,-1 0,1-1,-1-1,1 0,-1 0,1-2,-1 1,1-2,-4 0,14 2,-1 0,0 0,1 0,-1 0,1-1,-1 1,1-1,0 1,0-1,0 0,0 0,0 0,0 0,0 0,0-1,1 1,-1 0,1-1,0 1,0-1,0 1,0-1,0 0,0 1,1-2,-1-17</inkml:trace>
  <inkml:trace contextRef="#ctx0" brushRef="#br0" timeOffset="3167.107">4745 791,'42'-5,"0"-3,0-1,-1-1,0-3,27-13,-60 22,0 0,0 0,0-1,-1-1,0 1,0-1,-1 0,1-1,-1 1,-1-1,2-2,-5 7,-1 0,1-1,-1 1,0 0,0-1,0 1,0-1,0 1,-1-1,1 0,-1 1,1-1,-1 1,0-1,0 0,0 1,0-1,-1 0,1 1,-1-1,0 1,1-1,-1 1,0-1,0 1,-1-1,1 1,-1 0,1 0,-1 0,1 0,-1 0,0 0,0 0,0 0,0 1,-1-1,-1 0,-4-1,0 1,0 0,0 0,0 1,-1 0,1 0,0 1,-1 0,1 1,0-1,-1 2,1-1,0 1,0 1,0-1,0 1,1 1,-1-1,1 1,0 1,0-1,0 1,1 0,-1 1,1 0,0 0,1 0,-1 2,-3-1,1 1,1 0,-1 0,1 1,1 0,0 0,0 1,1 0,0 0,0 0,1 0,1 1,0 0,0-1,1 1,0 0,1 0,1 1,-1-1,2 0,-1 0,2 0,0 1,2-7,0-1,1 1,0-1,0-1,0 1,0-1,1 1,0-2,-1 1,1-1,0 1,0-1,0-1,0 1,1-1,-1-1,0 1,0-1,1 0,-1 0,0-1,1 1,-1-2,5 0,12 1,11-2,-1 0,0-3,0 0,0-2,4-3,-5 1</inkml:trace>
  <inkml:trace contextRef="#ctx0" brushRef="#br0" timeOffset="3631.504">5648 537,'-79'41,"2"3,-58 45,64-15,70-71,-1-1,1 1,0 0,0-1,0 1,0 0,1 0,-1-1,1 1,0 0,0 0,0 0,0 0,0 0,0 0,1-1,0 1,-1 0,1 0,0 0,0-1,1 1,-1-1,0 1,1-1,0 1,-1-1,1 0,0 0,0 0,1 0,-1 0,1 0,8 4,1 0,0-1,0 0,1-1,-1-1,1 0,0-1,0 0,0-1,0 0,0-1,0 0,0-1,0-1,-1 0,1-1,0 0,-1-1,1 0,7-5,13-7,-1-2,-1-1,0-2,-2-1,0-1,-2-1,0-1,-2-2,-1-1,-1 0,-1-2,-2-1,-1 0,-2-1,5-13,-10 22,0 0,-2 0,-1-1,0 0,-2-1,-1 0,1-12,-5 27,-2 1,1 0,-1-1,0 1,-1-1,0 1,-1-1,1 1,-2 0,0 0,0 0,0 0,-1 0,0 1,-1-1,0 1,0 0,-1 1,0-1,0 1,-5-3,2 4,0 1,0 0,-1 1,1 0,-1 0,0 1,0 0,-1 1,1 0,0 1,-1 0,1 0,-1 1,1 1,-1 0,1 0,0 1,0 0,-1 1,1 0,1 0,-1 1,0 1,1 0,0 0,0 1,1 0,-1 0,1 1,1 0,-1 0,-3 5,-1 0,1 1,0 0,1 0,1 1,0 0,0 1,2 0,0 0,0 1,2-1,0 1,0 1,2-1,0 1,1-1,1 1,0 0,1 0,1 0,0-1,2 1,0-1,1 1,0-1,1 0,1 0,3 5,10 11,2-1,1-1,1-1,2-1,0-1,2-1,1-2,1 0,1-2,1-1,29 14,-14-10,0-2,1-2,1-2,1-2,44 9,-33-22,-41-8</inkml:trace>
  <inkml:trace contextRef="#ctx0" brushRef="#br0" timeOffset="1481.805">2741 481,'-36'8,"-1"3,1 1,1 1,0 2,1 2,1 1,-23 16,51-31,0 0,0 0,1 0,0 0,-1 1,1 0,0 0,1 0,-1 0,1 1,-1-1,1 1,1 0,-1 0,1 0,0 0,0 0,0 0,1 1,0-1,0 1,0-1,1 1,-1-1,1 1,1 0,-1-1,1 1,0-1,0 1,1-1,-1 0,1 0,0 1,1-1,1 2,6 5,1-1,1-1,-1 1,2-2,-1 0,1-1,1 0,-1 0,1-2,1 0,-1 0,1-1,0-1,0-1,0 0,0-1,1 0,-1-2,1 1,-1-2,1 0,-1-1,1-1,5-2,47-29,-57 17</inkml:trace>
  <inkml:trace contextRef="#ctx0" brushRef="#br0" timeOffset="1933.786">3052 791,'5'68,"-4"-68,0 1,0-1,-1 0,1 0,0 0,0 0,0 0,0 0,0-1,0 1,0 0,-1 0,1-1,0 1,0 0,0-1,0 1,-1-1,1 1,0-1,-1 1,1-1,0 0,-1 1,1-1,-1 0,1 0,-1 1,1-1,-1 0,1 0,-1 0,0 1,1-1,-1 0,0 0,0 0,0 0,0 0,0 0,0 0,0 0,0 1,0-1,0 0,0 0,0 0,-1 0,1 0,1-4,10-30,2 1,2 0,1 1,1 1,2 0,1 1,1 2,2 0,24-24,-47 52,1 0,-1 0,1 0,0 0,-1 0,1 0,0 0,-1 1,1-1,0 0,0 0,0 1,0-1,0 1,0-1,0 0,0 1,0 0,0-1,0 1,0 0,0-1,0 1,0 0,0 0,1 0,-1 0,0 0,0 0,0 0,0 0,0 1,0-1,0 0,0 1,1-1,-1 1,0-1,-1 1,1-1,0 1,0 0,0-1,0 1,0 0,-1 0,1 0,0 0,-1 0,1 0,0 0,-1 0,1 0,-1 0,52 126,-39-107</inkml:trace>
</inkml:ink>
</file>

<file path=ppt/ink/ink2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04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1,'-1'498,"-3"-443,-3-1,-2-1,-3 1,-10 27,21-79,-5 26,6-27,0-1,0 0,0 1,0-1,0 0,0 1,0-1,1 0,-1 1,0-1,0 1,0-1,0 0,1 1,-1-1,0 0,0 0,1 1,-1-1,0 0,0 0,1 1,-1-1,0 0,1 0,-1 0,0 1,1-1,-1 0,0 0,1 0,-1 0,0 0,1 0,-1 0,1 0,-1 0,0 0,1 0,-1 0,0 0,1 0,-1 0,1 0,-1 0,0 0,1-1,-1 1,0 0,1 0,-1 0,0-1,0 1,1 0,-1 0,0-1,0 1,1 0,-1-1,0 1,0 0,0-1,1 1,-1-1,109-104,-70 69,2 2,2 2,0 2,2 1,2 3,23-10,-67 34,0-1,0 1,1 0,-1 0,1 0,-1 1,1-1,0 1,0 0,-1 0,1 0,0 1,0-1,0 1,0 0,0 0,0 0,0 0,0 1,0 0,0 0,-1 0,1 0,0 0,-1 1,1 0,-1 0,1 0,-1 0,0 0,0 1,0-1,0 1,0 0,0 0,-1 0,0 0,1 0,-1 1,0-1,-1 1,2 2,-2 2,0 1,0-1,-1 1,0-1,-1 1,0-1,0 1,-1-1,0 0,-1 0,1 0,-2 0,1 0,-1-1,0 1,0-1,-1 0,0 0,-2 1,-120 114,109-106,0-1,-1-1,-1 0,0-2,-1-1,0 0,-1-1,0-2,0 0,-1-1,0-1,0-2,-14 2,33-6,1 0,-1-1,0 1,1 0,-1-1,1 0,-1 0,1 0,-1 0,1-1,0 0,0 1,0-1,0 0,0 0,0-1,0 1,0 0,1-1,-2-1,-7-14</inkml:trace>
  <inkml:trace contextRef="#ctx0" brushRef="#br0" timeOffset="711.92">824 453,'-10'7,"1"0,0 1,0 0,1 0,0 1,1 0,0 0,0 1,-3 7,5-9,1 0,1 0,-1 0,1 0,0 1,1-1,0 1,1 0,0 0,0-1,0 1,2 6,-1-12,0 0,0 0,0 0,0 0,1 0,0-1,-1 1,1 0,0 0,1 0,-1-1,0 1,1-1,-1 1,1-1,0 0,0 1,0-1,0 0,0 0,0 0,1-1,-1 1,1 0,-1-1,1 0,-1 1,1-1,0 0,0 0,0-1,-1 1,1-1,0 1,0-1,0 0,0 0,0 0,0 0,10-4,0 0,0 0,0-1,-1-1,0 0,0-1,0 0,-1-1,0 0,0-1,-1 0,0-1,-1 0,0 0,-1-1,0 0,3-6,29-31,-34 42,-3 2,-1 0,1 0,0 1,0-1,0 1,0 0,1 0,-1 0,1 1,0-1,0 1,0 0,0 0,0 0,1 0,-1 1,0-1,1 1,-1 1,5-1,-6 3,0 1,0 0,0 1,0-1,-1 0,1 1,-1 0,0-1,0 1,0 0,-1 0,1 0,-1 1,0-1,0 0,-1 0,1 4,1-1,5 37,-1 1,-2-1,-3 1,-1 0,-3 5,1 34,2-29,-2 0,-3-1,-10 44,8-65,3-7,-1 0,-1 0,-1 0,-2-1,0 0,-2 0,0-1,-2-1,-1 0,-2 2,14-22,-1 1,1-1,-1 0,0 0,0 0,0-1,0 1,0-1,-1 1,1-1,-1 0,0-1,1 1,-1-1,0 1,0-1,0 0,0 0,0-1,0 1,0-1,0 0,0 0,0 0,-1-1,1 0,0 1,0-1,1-1,-1 1,0 0,0-1,1 0,-1 0,0 0,1 0,0-1,0 1,0-1,0 0,0 0,0 0,1 0,-1 0,1-1,0 1,0-1,0 0,0-1,-1-14,1-1,2 1,-1 0,2-1,1 1,0-1,1 1,1 0,1 0,1 1,1 0,0 0,1 0,1 1,0 0,2 0,0 1,1 1,0 0,1 0,1 1,5-6,1 0,2 1,0 1,0 1,2 1,0 1,1 1,0 2,1 0,0 1,1 2,5 0,-8 3</inkml:trace>
</inkml:ink>
</file>

<file path=ppt/ink/ink2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07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505 227,'-235'333,"199"-286,-2-2,-3-2,-1-2,-41 31,83-71,0 0,0-1,0 1,-1-1,1 1,0 0,-1-1,1 1,-1-1,1 1,-1-1,1 1,-1-1,1 1,-1-1,1 1,-1-1,1 0,-1 1,0-1,1 0,-1 1,0-1,1 0,-1 0,0 0,1 0,-1 0,0 0,1 0,-1 0,0 0,0 0,1 0,-1 0,0 0,1 0,-1-1,0 1,1 0,-1 0,0-1,1 1,-1-1,1 1,-1 0,1-1,-1 1,1-1,-1 1,1-1,-1 0,1 0,3-11</inkml:trace>
  <inkml:trace contextRef="#ctx0" brushRef="#br0" timeOffset="311.8">167 170,'29'73,"-7"-32,2-1,2-1,1-2,2 0,11 8,115 159,-137-173,-17-28,0 1,0-1,1 1,-1-1,1 0,0 1,0-1,0 0,0 0,0 0,1-1,-1 1,1-1,0 1,0-1,0 0,0 0,0 0,0 0,1-1,-1 1,0-1,1 0,-1 0,1 0,0 0,-1-1,12-3</inkml:trace>
  <inkml:trace contextRef="#ctx0" brushRef="#br0" timeOffset="665.425">985 0,'-4'9,"-22"33,3 0,1 1,2 1,2 1,2 1,2 0,2 1,3 1,1 0,9-30,2 1,0-1,1 0,0-1,2 1,0-1,1 0,1 0,0-1,1 0,1 0,1-1,0-1,1 1,0-2,1 0,11 9,-22-20,0 0,0 0,0 0,1 0,-1 0,0-1,1 1,0-1,-1 1,1-1,0 0,-1 0,1 0,0-1,0 1,0-1,0 1,0-1,0 0,0 0,0 0,0-1,0 1,0-1,13-3</inkml:trace>
  <inkml:trace contextRef="#ctx0" brushRef="#br0" timeOffset="1034.98">1409 114,'-43'97,"5"2,-12 56,45-140,1 0,1 0,0 1,1 0,0-1,2 1,0 0,1 0,0 0,1-1,1 1,0-1,1 1,1-1,0-10,0-1,1 0,0 1,-1-2,1 1,1-1,-1 0,0 0,1-1,-1 1,1-2,0 1,0-1,0 0,0 0,0-1,-1 0,1 0,0 0,0-1,0 0,0-1,2 0,44-15,-34 4</inkml:trace>
  <inkml:trace contextRef="#ctx0" brushRef="#br0" timeOffset="1278.937">1070 396,'43'-5,"24"-1,10 0,-3 1,-9 1,-12 2,-9 1,-7 0,-11-4,-4-1,-6 1</inkml:trace>
  <inkml:trace contextRef="#ctx0" brushRef="#br0" timeOffset="1546.84">1832 0,'24'59,"-3"0,-3 1,-2 0,-3 2,5 60,-16-109,0 0,-1 0,0 1,-2-1,1 0,-1 1,-1-1,-1 0,0 0,0 0,-1 0,-1-1,0 1,-1-1,0-1,-1 1,0-1,-1 0,0 0,-1-1,-9 8,16-16,-17 16,-1 0,0-2,-1 0,-1-2,-17 9,19-15</inkml:trace>
</inkml:ink>
</file>

<file path=ppt/ink/ink2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10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88,'39'-10,"26"-2,8-1,-4-1,-5 1,-7 2,-10 4,-7 3,-6 2,-4 1,-2 1,-1 0,-6 6,0 1,-5-1</inkml:trace>
</inkml:ink>
</file>

<file path=ppt/ink/ink2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10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27,'53'0,"27"0,4 0,-7 0,-11 0,-13-5,-10-2,-8 1,-5 1,-8 1</inkml:trace>
</inkml:ink>
</file>

<file path=ppt/ink/ink2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11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572 0,'-426'512,"297"-346,112-142</inkml:trace>
  <inkml:trace contextRef="#ctx0" brushRef="#br0" timeOffset="283.074">64 85,'14'33,"15"31,2 14,1-2,-1-9,-5-11,-3-10,1-8,-5-6,-1-3,-3-2,1-6,-3-1,2-5,-2 1,1-3,-1 2,-3-3</inkml:trace>
  <inkml:trace contextRef="#ctx0" brushRef="#br0" timeOffset="861.528">318 988,'5'-10,"13"-30,2 1,2 1,1 1,2 1,1 1,14-13,-40 47,1 0,0 1,0-1,1 0,-1 0,0 0,0 1,0-1,0 0,1 1,-1-1,0 1,0-1,1 1,-1 0,0 0,1 0,-1-1,1 1,-1 0,0 1,1-1,-1 0,0 0,1 1,-1-1,0 0,0 1,1-1,-1 1,0 0,0-1,0 1,1 0,-1 0,0 0,0 0,0 0,-1 0,1 0,0 0,0 0,0 0,-1 0,1 1,-1-1,1 0,-1 0,1 1,-1-1,0 0,0 1,1-1,-1 0,0 1,0-1,-1 2,19 28,-14-29,1 1,-1-1,1 0,-1 0,1 0,0-1,0 1,0-1,0 0,0-1,0 1,0-1,0 0,0 0,0-1,0 0,0 1,0-2,0 1,0 0,-1-1,1 0,0 0,-1-1,0 1,1-1,-1 0,0 0,0 0,-1-1,1 1,-1-1,1 0,-1 0,39-24,-40 27,-1-1,1 1,0-1,-1 1,1 0,0 0,0 0,0 0,0 0,0 0,0 0,0 1,0-1,1 1,-1 0,0-1,0 1,0 0,0 0,1 0,-1 1,0-1,0 0,0 1,0 0,0-1,0 1,0 0,0 0,0 0,0 0,0 0,0 1,-1-1,1 1,0-1,-1 1,0-1,1 1,-1 0,0 0,0-1,0 1,0 0,0 0,0 0,0 0,-1 1,1 1,6 133,19-106,-9-24</inkml:trace>
</inkml:ink>
</file>

<file path=ppt/ink/ink2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14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329 105,'-3'-7,"-1"0,0 0,0 1,0 0,-1 0,0 0,0 0,0 1,-1 0,0 0,0 0,0 1,0 0,-1 0,0 0,1 1,-1 0,-1 0,1 1,0 0,-1 0,1 1,-1 0,1 0,-1 1,1 0,-1 0,0 1,1 0,-1 0,1 1,0 0,-1 0,1 1,0 0,-6 3,10-4,1 0,-1 0,1 0,0 0,0 1,0-1,0 0,1 1,-1 0,0-1,1 1,0 0,0 0,0 0,0-1,0 1,0 0,1 0,0 0,-1 1,1-1,0 0,0 0,1 0,-1 0,1 0,0 0,-1 0,1 0,0 0,1-1,-1 1,0 0,1-1,0 1,-1-1,1 1,0-1,0 0,1 1,-1-1,0 0,1-1,-1 1,2 0,63 50,-51-41,-1 0,0 1,0 1,-2 0,1 1,-1 0,-1 1,-1 1,3 5,-3 0,-4-13,-1 1,-1 0,1 0,-2 1,1 0,-1-1,-1 2,0-1,0 0,-1 1,0-1,-1 1,0-1,-1 1,0 0,-1-1,0 1,-2 7,-3-10,0 0,-1-1,1 0,-2-1,1 0,-1 0,0 0,0-1,-1 0,1 0,-1-1,0-1,0 1,-1-1,1-1,-1 0,1 0,-1-1,0 0,1-1,-10 0,2 1,5 1,0-1,-1-1,1 1,-1-2,1 0,-1-1,1 0,-9-3,19 4,1 0,-1 1,1-2,-1 1,1 0,0 0,0 0,-1-1,1 1,0 0,0-1,0 1,1-1,-1 1,0-1,0 0,1 1,-1-1,1 0,0 1,-1-1,1 0,0 0,0 1,0-1,0 0,0 0,1 1,-1-1,0 0,1 1,-1-1,1 0,0 1,-1-1,1 1,0-1,0 1,0-1,0 1,0-1,2 0,7-15</inkml:trace>
</inkml:ink>
</file>

<file path=ppt/ink/ink2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1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5:50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55,'-8'-23,"21"34,-1 29,-3 1,-1 0,-1 0,-3 1,-1 0,-3 0,-1-1,-2 1,-1 0,-5 12,-13 108,-7-1,-7-1,-32 81,55-186,50-86,1-27,11-20,3 4,4 1,44-44,-98 114,0 0,1 0,-1 0,1 0,0 0,0 0,0 1,0-1,0 1,1 0,-1 0,1 0,-1 0,1 1,0 0,-1-1,1 1,0 1,0-1,0 0,0 1,0 0,0 0,0 0,0 0,0 1,0 0,0-1,0 2,-1-1,1 0,0 1,-1-1,1 1,-1 0,1 0,-1 1,0-1,0 1,0-1,2 4,115 126,-116-128,-1-1,1 0,-1 0,1 0,0-1,0 1,0-1,0 0,0 0,1 0,-1-1,1 1,-1-1,1 0,0-1,-1 1,1-1,0 0,-1 0,1 0,0-1,-1 1,1-1,-1 0,1-1,-1 1,1-1,-1 0,0 0,0 0,0-1,4-2,4-5,1 0,-2-1,0 0,0-1,-1 0,0-1,-1 0,-1 0,0-1,-1 0,0 0,-1-1,-1 0,0 0,-1-1,-1 1,0-1,-1 1,-1-1,0 0,-1 0,-1 0,-2-9,0-10,-2 0,-2 0,-1 1,-2 0,-1 1,-2 0,-1 0,-1 1,-2 1,-5-5,6 13,-1 1,0 0,-2 1,0 1,-2 1,0 1,-1 0,-1 2,0 1,-1 1,-1 0,0 2,-11-3,19 9,1 1,-1 0,0 1,-1 1,1 0,0 2,-1 0,1 1,-1 0,1 1,-1 2,1-1,0 2,0 0,0 2,1-1,0 2,0 0,0 1,1 1,-13 9,22-14,-1 1,1 0,0 1,0-1,1 1,-1 0,2 1,-1-1,0 1,1 0,1 0,-1 0,1 1,0-1,1 1,0 0,0 0,0 0,1 0,0 0,1 0,0 0,0 0,1 0,0 0,0 0,1 0,0-1,1 3,14 27</inkml:trace>
  <inkml:trace contextRef="#ctx0" brushRef="#br0" timeOffset="1200.2">1360 708,'1'-4,"0"1,0-1,0 1,0-1,-1 1,1-1,-1 0,0 1,0-1,0 1,-1-1,1 0,-1 1,0-1,0 1,0-1,0 1,-1 0,1-1,-1 1,0 0,0 0,0 0,-1 0,1 0,-1 1,1-1,-1 1,0 0,0-1,0 1,0 1,0-1,0 0,-1 1,1-1,0 1,-1 0,0 0,1 1,-1-1,1 1,-1 0,0-1,1 2,-1-1,1 0,-3 1,-3 6,-1 0,1 0,1 1,-1 0,1 1,1-1,0 2,0-1,1 1,0 0,0 0,1 1,1-1,0 1,0 0,1 1,0-1,1 1,0-1,1 1,1 9,27 86,-26-104,0-1,1 0,-1 0,1 0,-1 0,1 0,0 0,0 0,0 0,0-1,0 1,0-1,0 1,0-1,1 0,-1 0,1 0,-1 0,0 0,1-1,0 1,-1-1,1 0,-1 1,1-1,-1 0,1-1,0 1,-1 0,1-1,-1 1,1-1,-1 0,1 0,-1 0,0 0,1 0,-1-1,0 1,1-1,14-12,-1 0,-1 0,0-2,-1 0,-1 0,-1-1,0-1,-1 0,7-16,1 1,10 17,-19 63,-5-19,-5-24,0 0,0-1,0 1,1 0,0 0,0-1,0 1,0-1,0 1,1-1,-1 1,1-1,0 0,0 1,0-1,1 0,-1-1,1 1,0 0,-1-1,1 1,0-1,1 0,-1 0,0 0,1-1,-1 1,1-1,-1 1,1-1,-1-1,1 1,0 0,0-1,-1 0,1 1,0-1,0-1,-1 1,1-1,0 1,0-1,-1 0,1-1,-1 1,1 0,-1-1,0 0,1 0,-1 0,66-118,-43 57,-24 63,0 0,0 0,0 0,0 1,0-1,0 1,0-1,0 1,0 0,0 0,-1-1,1 2,0-1,0 0,-1 0,1 0,-1 1,1-1,-1 1,0-1,0 1,1 0,-1-1,0 1,0 0,-1 0,1 0,0-1,-1 1,1 0,-1 0,1 0,-1 0,0 0,0 0,0 0,0 0,0 2,6 10,71 76,-75-88,0-1,0 1,1-1,-1 0,0 1,0-1,1 0,-1 0,1-1,-1 1,1-1,-1 1,1-1,0 0,-1 1,1-1,-1-1,1 1,-1 0,1-1,0 1,-1-1,1 0,-1 0,0 0,1 0,-1 0,0 0,0-1,0 1,1-1,-1 1,-1-1,1 0,0 0,0 0,-1 0,1 0,-1 0,0-1,0 1,1 0,-1-1,0-1,62-224,-63 226,1 1,-1 0,1 0,-1 0,1 0,0-1,0 1,-1 0,1 0,0 0,0 0,0 1,0-1,0 0,0 0,0 0,0 1,1-1,-1 1,0-1,0 1,1-1,-1 1,0 0,0 0,1-1,-1 1,0 0,1 0,-1 0,0 0,1 1,-1-1,0 0,1 1,-1-1,0 0,0 1,0-1,1 1,-1 0,0-1,0 1,0 0,0 0,0 0,0 0,0 0,0 0,-1 0,2 1,34 60,-20-13,-1 0,-3 1,-1 1,-3 0,-3 0,-1 0,-3 1,-1-1,-4 1,-1-1,-8 28,11-61,-2 1,0-1,0-1,-2 1,0-1,-1 0,-1 0,-1-1,0 0,-1 0,0-1,-2-1,0 0,0 0,-1-1,-1-1,0 0,0-1,-2 0,1-1,-1-1,0 0,-9 2,23-11,0 1,1-1,-1 0,0 1,0-1,0 0,0 0,0 0,1 0,-1-1,0 1,0 0,0-1,0 1,1-1,-1 0,0 0,1 1,-1-1,0 0,1 0,-1-1,1 1,0 0,-1 0,1-1,0 1,0-1,0 1,0-1,0 1,0-1,0 0,0 0,1 1,-1-1,1 0,-1 0,1 0,0 1,-1-1,1 0,0 0,0 0,1 0,-1 0,0 1,1-1,-1-1,26-93,11 14,4 2,3 2,3 1,17-15,-47 69</inkml:trace>
</inkml:ink>
</file>

<file path=ppt/ink/ink2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15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177 110,'-24'38,"-12"28,-1 6,6-3,9-9,7-10,7-9,5-6,2-9</inkml:trace>
  <inkml:trace contextRef="#ctx0" brushRef="#br0" timeOffset="685.864">234 590,'50'-74,"-10"18,-2-3,-3-1,-2-1,22-61,-42 95,-13 27,0 1,0-1,0 1,0-1,0 0,0 1,0-1,0 0,0 1,0-1,0 0,0 1,0-1,0 1,0-1,0 0,0 1,0-1,0 0,1 1,-1-1,0 0,0 1,0-1,1 0,-1 1,0-1,0 0,1 0,-1 1,0-1,0 0,1 0,-1 0,0 0,1 1,-1-1,0 0,1 0,-1 0,1 0,-1 0,0 0,1 0,-1 0,0 0,1 0,-1 0,1 0,-1 0,0 0,1 0,-1 0,0 0,1 0,-1-1,0 1,1 0,-1 0,0 0,1-1,-1 1,0 0,0 0,1-1,-1 1,0-1,10 58,-7-33,1-1,1 0,0 0,2 0,1-1,1 0,0 0,12 17,-18-33,0-1,1 0,0 0,0 0,1 0,-1-1,1 1,0-1,0 0,0-1,1 1,-1-1,1 0,0 0,0-1,0 0,0 0,0 0,0-1,1 0,-1 0,0-1,1 1,-1-1,1-1,-1 1,0-1,1 0,-1-1,0 0,0 0,0 0,0 0,5-4,2-8,0-1,-1 0,0-1,-2 0,0-1,-1 0,0 0,-1-1,-2 0,1-1,-2 0,-1 0,2-16,1 10,10-145,-18 146</inkml:trace>
</inkml:ink>
</file>

<file path=ppt/ink/ink2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17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290 170,'-47'66,"3"2,3 2,-20 48,46-88,0 0,2 1,2 0,1 1,1 1,1-1,2 1,2 0,1 1,1-1,2 1,1-1,2 0,4 20,-5-40,0 0,1 0,0 0,1 0,0 0,1-1,0 0,1 0,1 0,0-1,0 0,1 0,1-1,0 0,0 0,0-1,2-1,-1 1,1-1,0-1,0 0,1-1,0 0,0-1,1 0,6 1,8 0,-3-3</inkml:trace>
  <inkml:trace contextRef="#ctx0" brushRef="#br0" timeOffset="2231.252">346 1016,'44'-13,"0"-2,-2-1,0-3,-1-1,0-2,-2-2,-1-1,-1-2,7-9,-30 26,-1-1,-1-1,0 0,-1 0,0-1,0-1,-2 0,0 0,0 0,-1-2,-1 1,-1-1,0 1,-1-3,-4 16,0 0,0 0,0 0,-1 0,1 0,-1 0,0-1,0 1,1 0,-1 0,-1 0,1 0,0 0,0 0,-1 0,1-1,-1 1,0 0,1 0,-1 0,0 1,0-1,0 0,-1 0,1 0,0 1,-1-1,1 1,-1-1,1 1,-1 0,0-1,0 1,0 0,1 0,-1 0,0 0,0 1,0-1,0 0,0 1,-1-1,1 1,0 0,0 0,0 0,0 0,0 0,0 0,-1 1,1-1,0 1,0-1,0 1,0 0,0 0,0 0,-10 4,1 1,0 0,0 1,0 1,0 0,1 0,1 0,0 2,0-1,0 1,1 0,1 1,0 0,0 0,1 0,1 1,0 0,0 0,1 0,1 1,0 0,0-1,1 1,1 12,2-18,0 0,0 0,1 0,1-1,-1 1,1 0,0-1,0 1,1-1,0 0,0 0,0-1,1 1,0-1,0 0,0 0,1-1,-1 1,1-1,0 0,0-1,1 0,-1 0,1 0,0-1,0 1,-1-2,1 1,0-1,1 0,-1 0,0-1,4 0,9 0,-1-1,1-1,0 0,-1-1,0-2,0 0,0-1,0 0,-1-2,0 0,-1-1,1-1,-2 0,8-7,139-128,-149 120,-14 25,0 0,0 1,0-1,-1 0,1 0,0 0,0 1,-1-1,1 0,0 0,-1 0,1 1,0-1,0 0,-1 0,1 0,0 0,-1 0,1 0,0 0,-1 0,1 0,0 0,-1 0,1 0,0 0,-1 0,1 0,0 0,-1 0,1 0,0 0,-1 0,1 0,0-1,0 1,-1 0,1 0,0 0,-1-1,1 1,0 0,0 0,0-1,-1 1,1 0,0 0,0-1,0 1,0 0,-1-1,1 1,0 0,0-1,0 1,0 0,0-1,0 1,0 0,0-1,0 1,-7 6,0 0,0 0,1 1,0 0,0 0,1 0,0 1,0-1,1 1,0 1,0-1,1 1,0-1,0 1,1 0,0 0,1 0,0 0,0 0,1 0,0 0,1 0,0 0,1 3,-1-8,1 0,-1-1,1 1,0 0,0-1,1 0,-1 1,1-1,0 0,-1 0,1-1,1 1,-1 0,0-1,1 0,-1 0,1 0,-1 0,1-1,0 1,0-1,0 0,0 0,0 0,0-1,0 1,0-1,0 0,3 0,6-1,0 1,0-2,0 1,0-2,0 0,-1 0,1-1,11-6,12-10,-2-2,0-2,-1-1,-2-1,0-2,-2-1,-1-1,16-24,-40 50,0 0,-1 0,1 0,-1-1,0 0,0 1,0-1,-1 0,0 0,0-1,0 1,-1 0,1-1,-1 1,0-1,-1 1,1-1,-1 1,-1-1,1 0,-1 1,1-1,-2 1,1 0,-1-1,1 1,-1 0,-1 0,-1-4,0 8,0 0,0 0,0 0,-1 0,1 1,0-1,-1 1,1 0,0 1,0-1,-1 1,1-1,0 1,0 1,0-1,0 0,0 1,0 0,0 0,0 0,1 1,-1-1,1 1,0 0,-1 0,1 0,1 0,-1 0,0 1,1-1,0 1,-1 0,0 3,-4 1,-12 13,2 0,0 1,2 1,0 1,2 0,0 1,1 1,8-17,0 1,1 0,0-1,1 2,0-1,0 0,1 0,0 1,1-1,0 0,0 1,2-1,-1 0,1 1,0-1,1 0,1-1,-1 1,1 0,2 1,6 7</inkml:trace>
  <inkml:trace contextRef="#ctx0" brushRef="#br0" timeOffset="2813.301">1842 875,'-213'221,"304"-297,69-94,-159 169,-1 0,1 0,0 0,0 1,-1-1,1 0,0 0,0 0,0 1,0-1,0 1,0-1,0 0,0 1,0 0,0-1,0 1,0 0,0-1,0 1,0 0,1 0,-1 0,0 0,0 0,0 0,0 0,0 0,0 1,1-1,-1 0,0 1,0-1,0 1,0-1,0 1,0-1,0 1,0 0,-1-1,1 1,0 0,0 0,0 0,-1 0,1 0,-1 0,1 0,0 0,-1 0,0 0,1 0,-1 0,0 0,1 0,-1 0,0 0,0 0,0 1,0-1,0 0,0 0,0 0,0 0,-1 0,1 0,-1 1,2 83,-3-72,1 1,1-1,0 1,1-1,0 1,2-1,-1 0,1 0,1 0,-2-10,0 1,1-1,-1-1,1 1,0 0,0-1,0 1,0-1,0 0,0 0,0 0,1 0,-1-1,1 1,-1-1,1 0,0 0,-1 0,1-1,0 1,0-1,0 0,-1 0,1 0,0-1,0 1,0-1,-1 0,1 0,0 0,-1 0,1-1,-1 0,0 1,1-1,-1 0,0-1,0 1,0-1,0 1,-1-1,1 0,-1 0,1 0,4-9,0-1,0 1,-1-1,-1 0,0 0,-1 0,0-1,-1 1,0-8,5-15,-4 17</inkml:trace>
  <inkml:trace contextRef="#ctx0" brushRef="#br0" timeOffset="3282.272">2463 367,'-48'183,"-56"133,103-314,-1 0,1 0,-1 0,1 0,0 0,0 0,0 1,0-1,0 0,1 1,-1-1,1 1,-1-1,1 1,0-1,0 1,0-1,0 1,1-1,-1 1,0-1,1 1,0-1,0 0,0 1,0-1,0 0,0 1,0-1,1 0,-1 0,1 0,0 0,-1-1,1 1,0 0,0-1,0 1,0-1,1 0,-1 0,0 0,0 0,1 0,-1 0,1 0,-1-1,2 1,7 0,0-1,1 0,-1 0,0-1,0-1,-1 0,1-1,0 1,-1-2,1 0,-1 0,0-1,0 0,-1-1,0 0,2-1,3-6</inkml:trace>
  <inkml:trace contextRef="#ctx0" brushRef="#br0" timeOffset="3502.79">2181 564,'43'0,"24"0,10 0,-3 0,-9 0,-12-4,-4-3,-6 1,-6 2,-9 0</inkml:trace>
  <inkml:trace contextRef="#ctx0" brushRef="#br0" timeOffset="3785.249">2773 678,'39'-5,"26"-1,8-5,-5-1,-8 3,-10 2,-13 2</inkml:trace>
  <inkml:trace contextRef="#ctx0" brushRef="#br0" timeOffset="4035.603">3027 395,'-10'38,"-2"28,-1 6,4-3,2-4,2-9,3-8,1-8,6-6,2-4,4-7,1-7</inkml:trace>
  <inkml:trace contextRef="#ctx0" brushRef="#br0" timeOffset="4651.697">3507 593,'-31'42,"1"0,3 2,1 1,3 2,-14 36,35-81,0 1,0 0,0 0,0 1,1-1,0 0,-1 0,1 1,0-1,0 1,1-1,-1 1,1 0,0-1,0 1,0-1,0 1,0-1,1 1,0 0,0-1,0 0,0 1,0-1,1 0,-1 1,1-1,0 0,0 0,0 0,0 0,1-1,-1 1,1-1,0 1,-1-1,1 0,0 0,0 0,3 0,5 0,1-1,-1 0,1-1,-1 0,1-1,-1 0,1-1,-1 0,0-1,1 0,-2-1,1-1,0 1,-1-1,0-1,0 0,0-1,-1 1,0-2,0 1,-1-1,4-5,11-13,-1-2,-1 0,-1-1,-2-1,-1-1,11-28,-17 36,-1-1,-1 0,-1 0,-1-1,-1 0,-1 0,-2-1,0 1,-2-1,-1-9,0 31,0 1,-1-1,0 1,1 0,-1-1,-1 1,1 0,0-1,-1 1,0 0,1 0,-1 0,0 0,-1 1,1-1,0 0,-1 1,0 0,1-1,-1 1,0 0,0 1,0-1,0 0,-1 1,1 0,0 0,-1 0,1 0,-1 0,1 1,-1-1,1 1,-1 0,1 0,-1 0,1 1,-1-1,1 1,-2 0,-10 7,1 1,0 0,0 0,1 2,0 0,1 0,1 1,-1 0,2 1,0 1,0-1,2 2,-1-1,2 1,0 0,1 1,0 0,1 0,1 0,1 0,0 1,1-1,0 10,0 21,2 0,2 0,2 0,3 0,1-1,13 42,9 53,-31-30,-3-86</inkml:trace>
  <inkml:trace contextRef="#ctx0" brushRef="#br0" timeOffset="5051.976">3903 0,'126'348,"-111"-305,-1 0,-1 1,-3 0,-2 1,-2 0,-1 0,-3 0,-2 1,-1-1,-3 0,-1 1,-3-2,-1 1,-14 36,12-56,-1 0,-1-1,-2 0,0-1,-1 0,-2-2,0 0,-1-1,-1-1,-1 0,0-2,-2 0,-18 9,16-12</inkml:trace>
</inkml:ink>
</file>

<file path=ppt/ink/ink2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31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1 368,'550'0,"-363"-28,-155 43,-37-10</inkml:trace>
  <inkml:trace contextRef="#ctx0" brushRef="#br0" timeOffset="316.565">1 622,'29'0,"24"0,7 0,-1 0,-6 0,-2 0,-6 0,-5 0,-5 0,-3 0,-2 0,-2 0,-1 0,0 0,0 0,1 0,-6 0</inkml:trace>
  <inkml:trace contextRef="#ctx0" brushRef="#br0" timeOffset="3834.594">284 1,'72'17,"-52"-8,0 0,0 1,-1 1,-1 0,0 2,0 0,-1 1,-1 1,0 0,1 4,46 39,51 45,-113-97,1 0,-1 0,-1 0,1 0,-1 0,0 0,-1 0,0 0,1 0,-2 0,1 0,-1 0,0 0,0-1,0 1,-1 0,0-1,0 0,-1 0,1 0,-1 0,0-1,0 1,-1-1,1 0,-2 1,-6 9,-228 231,223-228,2 0,0 1,2 1,0 1,1 0,-5 11,9-16</inkml:trace>
</inkml:ink>
</file>

<file path=ppt/ink/ink2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39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1,'19'0,"16"5,7 1,1 0,-2-1,-4-1,-2-2,-3-1,-2 0,-1-1,-1 0,-1-1,1 1,0 0,-1 0,-4-5,-1-2,-5 1</inkml:trace>
</inkml:ink>
</file>

<file path=ppt/ink/ink2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40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13,'20'9,"24"4,11-5,0-5,-4-2,-6-1,-1-6,-4-2,-3 1,-3 1,-3 2,-2-4,-5 1</inkml:trace>
</inkml:ink>
</file>

<file path=ppt/ink/ink2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37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0 158,'99'-64,"20"-21,-117 84,0 0,0 0,0 0,1 0,-1 0,1 1,-1-1,0 0,1 1,-1 0,1 0,-1 0,1 0,-1 0,1 0,-1 1,1-1,-1 1,1-1,-1 1,0 0,1 0,-1 0,0 0,0 1,0-1,0 1,0-1,0 1,0 0,-1-1,1 1,0 0,-1 0,1 0,-1 0,0 1,0-1,0 0,0 1,0-1,-1 0,1 1,0 1,16 43,-3 2,-1-1,5 51,-7-43,74 320,-71-320,29 73,-43-128,0 0,0 0,0 0,1 0,-1-1,0 1,1 0,-1 0,0 0,1 0,-1 0,1-1,0 1,-1 0,1 0,0-1,-1 1,1 0,0-1,0 1,-1-1,1 1,0-1,0 1,0-1,0 0,0 1,0-1,0 0,0 0,0 0,0 1,-1-1,1 0,0 0,0-1,0 1,0 0,0 0,0 0,0-1,0 1,0 0,0-1,0 1,-1-1,1 1,0-1,0 1,0-1,-1 0,1 1,0-1,-1 0,1 0,0 0,23-53,105-422,-105 403,3 1,3 1,7-6,-37 75,1 0,-1 0,1 1,0-1,0 0,-1 1,1-1,0 1,0-1,1 1,-1 0,0-1,0 1,1 0,-1 0,1 0,-1 0,1 0,-1 0,1 0,-1 0,1 1,0-1,0 1,-1-1,1 1,0-1,0 1,0 0,-1 0,1 0,0 0,11 6</inkml:trace>
  <inkml:trace contextRef="#ctx0" brushRef="#br0" timeOffset="397.698">1243 45,'-27'24,"2"1,0 2,2 0,0 1,2 1,2 1,0 1,2 1,2 1,1 0,-5 17,14-30,0 1,1 0,2 0,0 0,1 0,1 0,0 0,2 0,1 0,0 0,2-1,5 15,-6-25,0-1,1 0,0 0,1 0,0-1,0 0,1 0,-1 0,2-1,-1 0,5 2,-9-6,0 0,1-1,0 1,-1-1,1 0,0 0,0 0,1 0,-1-1,0 1,0-1,1 0,-1-1,1 1,-1-1,1 0,-1 0,1 0,-1-1,0 1,1-1,-1 0,0 0,1-1,-1 1,4-3,9-7,-2 1</inkml:trace>
  <inkml:trace contextRef="#ctx0" brushRef="#br0" timeOffset="764.227">1610 214,'-122'373,"121"-371,-9 23,1 1,2 0,1 0,0 1,2-1,1 1,1 9,2-33,1-1,-1 1,1 0,-1-1,1 1,0-1,0 1,0-1,0 0,0 1,1-1,-1 0,1 0,-1 0,1 0,0 0,0 0,0 0,0-1,0 1,0-1,0 1,0-1,1 0,-1 0,1 0,-1 0,1 0,-1-1,1 1,1-1,89 3,-72-4,-9 1,0 0,0-1,0 0,0-1,-1-1,1 0,0 0,-1-1,0 0,0-1,0-1,-1 0,3-1,-1-8</inkml:trace>
  <inkml:trace contextRef="#ctx0" brushRef="#br0" timeOffset="1020.478">1327 525,'39'0,"31"0,9-5,-4-1,-10-1,-12 2,-9 2,-8-4,-5 0,-8 0</inkml:trace>
  <inkml:trace contextRef="#ctx0" brushRef="#br0" timeOffset="1314.575">1948 158,'64'73,"-3"3,-4 2,39 70,-90-139,-1 1,0-1,0 1,-1 0,0 1,-1-1,0 0,0 1,-1 0,-1-1,0 1,0 0,-1 0,-1 0,0 0,0 0,-1-1,0 1,-1-1,0 1,-1-1,0 0,0 0,-1 0,-6 8,-8 4,-1-2,-1 0,0-2,-1 0,-1-1,-1-2,0 0,-1-1,-17 6,24-12</inkml:trace>
</inkml:ink>
</file>

<file path=ppt/ink/ink2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42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1,'-9'9,"-4"9,6 0,3-7,8-5,3-9,-4-4,1-1,6 2,1 1</inkml:trace>
</inkml:ink>
</file>

<file path=ppt/ink/ink2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41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19,'-2'-2,"-1"0,0 0,0 0,0 1,0-1,0 1,0-1,0 1,0 0,-1 0,1 1,0-1,-1 1,1-1,-1 1,1 0,0 0,-1 1,1-1,-1 1,1 0,0 0,0 0,-1 0,1 0,0 1,0-1,0 1,0 0,1 0,-1 0,0 0,1 0,-1 1,1-1,0 1,0 0,0-1,0 1,1 0,-1 0,1 0,-2 3,-137 240,67-106,-127 208,169-317,19-27</inkml:trace>
  <inkml:trace contextRef="#ctx0" brushRef="#br0" timeOffset="306.187">1 103,'24'39,"22"26,8 8,0-4,-4-10,-7-9,-5-8,-4-7,-4-5,-1-2,-6-1,-3-6,-3-1,-2-4,-2 0,-3-7,-4-11,-3-4</inkml:trace>
</inkml:ink>
</file>

<file path=ppt/ink/ink2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45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28,'24'0,"22"0,8 0,0 0,-5 0,-5 0,-6 0,-5 0,-2 0,-3 0,0 0,-1 0,0-4,0-3,1 1,0 1,-1 2,-3 1</inkml:trace>
</inkml:ink>
</file>

<file path=ppt/ink/ink2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45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1,'38'5,"27"1,13 0,-3-1,-9-1,-12-2,-9-1,-8 0,-10-1</inkml:trace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5:54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1138,'1'1,"1"0,0 0,0 0,-1-1,1 1,0 0,0-1,0 1,0-1,0 1,0-1,0 0,0 0,0 0,0 0,0 0,0 0,0-1,0 1,0-1,0 0,0 1,0-1,0 0,-1 0,1 0,0 0,-1 0,1 0,-1-1,2 0,15-11,-1-1,-1-1,0 0,0-2,-2 1,0-2,-1 0,2-5,3-2,0 3,-1-2,-1-1,-2 0,0 0,-2-2,-1 0,0 0,-3 0,0-2,-1 1,-2 0,-1-1,-1-7,-4 38,1 0,-1 0,1 0,-1 0,0 0,0 0,1 0,-1-1,-1 1,1 0,0-1,0 1,-1-1,1 1,-1-1,1 0,-1 0,1 1,-1-1,0 0,0-1,1 1,-1 0,0 0,0-1,0 1,0-1,0 1,0-1,0 0,0 0,0 0,0 0,0 0,0-1,0 1,0 0,0-1,0 1,0-1,1 0,-1 0,0 0,0 0,1 0,-1 0,0 0,1-1,-1 1,1 0,0-1,-1 1,1-1,0 0,0 1,0-1,0 0,0 0,1 0,-1 1,0-1,1 0,-1 0,1 0,0 0,0-2,-1 9,0 0,0 0,1 0,0-1,0 1,0 0,0 0,1 0,0 0,0 0,0-1,1 1,0 0,0-1,0 1,0-1,1 0,-1 0,1 0,0 0,1 0,-1 0,0-1,1 0,0 0,0 0,0 0,0 0,0-1,1 0,-1 0,1 0,-1 0,1-1,0 1,0-1,0-1,0 1,-1-1,1 0,3 0,21 10,-25-7,-1 1,1 0,-1 1,1-1,-1 0,-1 1,1 0,-1 0,1 0,-1 0,-1 0,1 0,-1 0,0 1,0-1,0 1,-1-1,0 0,0 1,0-1,-1 1,0-1,0 0,0 1,0-1,-1 0,0 0,0 0,-1 0,1 0,-1-1,0 1,0-1,-1 1,1-1,-2 1,-9 28,11-30,1 0,-1 1,1-1,0 1,0 0,1 0,-1-1,1 1,0 0,0 0,0 1,0-1,1 0,-1 0,1 0,0 0,1 1,-1-1,1 0,0 0,0 0,0 0,0 0,1 0,-1 0,1 0,0-1,0 1,1-1,-1 1,1-1,-1 0,1 0,0 0,0 0,1-1,-1 1,1-1,-1 0,1 0,0 0,-1 0,1-1,3 2,8-2,1 1,-1-2,1 0,0-1,-1 0,1-1,-1-1,0 0,1-2,-2 1,11-6,-9 2</inkml:trace>
  <inkml:trace contextRef="#ctx0" brushRef="#br0" timeOffset="479.97">750 895,'2'2,"0"0,0 0,0 0,0 0,0-1,0 1,1-1,-1 1,0-1,1 0,-1 0,1 0,-1 0,1-1,0 1,-1-1,1 1,0-1,-1 0,1 0,0 0,-1 0,1-1,0 1,-1-1,1 1,0-2,6-1,0 0,0-1,0 0,-1-1,0 0,0 0,0-1,-1 0,1 0,-1-1,-1 0,0 0,0-1,0 1,-1-1,0-1,0 1,-1-1,0 1,-1-1,0 0,0-1,-1 1,0 0,0-1,-1 1,-1-1,0 1,0-1,0 0,-1 1,-1-1,0 1,0 0,-1-1,2 8,-1 0,1 1,-1-1,0 0,0 0,1 1,-1-1,0 1,0 0,0-1,-1 1,1 0,0 0,0 1,-1-1,1 0,0 1,-1-1,1 1,-1 0,1 0,0 0,-1 0,1 0,-1 0,1 1,0-1,-1 1,1 0,0 0,-1-1,1 1,0 1,0-1,0 0,0 1,-76 52,70-44,-1 0,1 1,1 0,0 1,1 0,0 0,1 0,0 0,1 1,0 0,1 0,0 0,1 0,1 0,0 1,1-1,0 0,2 7,-2-12,1-1,1 1,-1-1,1 0,1 0,-1 0,1 0,0 0,1 0,-1-1,1 0,1 1,-1-2,1 1,0 0,1-1,-1 0,1 0,0-1,0 1,0-1,1-1,-1 1,1-1,0 0,0-1,0 1,1-1,-1-1,0 0,1 0,-1 0,3-1,120-19,-93 6</inkml:trace>
  <inkml:trace contextRef="#ctx0" brushRef="#br0" timeOffset="759.932">1476 605,'-13'4,"-1"-1,1 2,0 0,0 0,1 1,0 1,0 0,0 1,1 0,0 0,0 2,1-1,-2 3,-85 99,95-108,0 0,0 0,0 0,0 0,1 0,0 1,-1-1,1 0,1 1,-1-1,0 1,1 0,0-1,-1 1,1-1,1 1,-1 0,1-1,-1 1,1-1,0 1,0-1,0 0,1 1,-1-1,1 0,0 0,0 0,0 0,0 0,1 0,-1-1,1 1,-1-1,1 0,0 1,0-1,1 0,10 4,1-1,-1 0,1-1,0 0,0-2,0 0,1 0,-1-1,0-1,0-1,1 0,-1-1,0-1,0 0,0-1,-1 0,1-1,-1-1,0 0,-1-1,1-1,-1 0,-1-1,3-2,26-30,-26 21</inkml:trace>
  <inkml:trace contextRef="#ctx0" brushRef="#br0" timeOffset="1069.823">1912 0,'-5'3,"1"0,0 0,0 0,0 1,0 0,1-1,0 1,0 0,0 1,0-1,0 0,1 1,0 0,0 0,0-1,0 1,1 0,0 0,0 0,0 1,1-1,0 5,-1-5,-54 580,24-315,29-259</inkml:trace>
  <inkml:trace contextRef="#ctx0" brushRef="#br0" timeOffset="1389.804">2178 363,'-209'104,"192"-96,1 1,0 0,0 1,1 1,1 1,-1 0,2 0,0 2,0-1,-1 5,14-14,-1-1,2 0,-1 1,0-1,1 0,-1 0,1 1,0-1,0 0,0 0,1 0,-1 0,1 0,-1 0,1 0,0-1,0 1,0-1,1 1,-1-1,0 0,1 0,0 0,-1 0,1 0,0-1,0 1,0-1,0 0,0 0,1 0,-1 0,0 0,0-1,1 1,-1-1,0 0,0 0,1 0,-1-1,0 1,2-1,12 5,19 4,-27-7,-1 0,1 1,0 0,-1 0,1 1,-1 0,0 0,0 1,0 0,-1 1,1 0,-1 0,0 0,-1 1,1 0,-1 0,0 0,-1 1,3 3,0 4,0-4</inkml:trace>
  <inkml:trace contextRef="#ctx0" brushRef="#br0" timeOffset="1989.798">2492 557,'-5'0,"-1"0,1 0,-1 0,1 1,0 0,-1 0,1 0,0 1,0-1,0 1,0 1,0-1,0 1,0 0,1 0,-1 0,1 0,0 1,0 0,1 0,-1 0,1 0,-1 1,1-1,1 1,-1 0,1 0,0 0,0 0,0 0,0 0,1 0,0 1,0-1,1 1,0-1,-1 0,2 1,-1-1,1 1,0-1,0 0,0 1,1-1,-1 0,1 0,1 0,-1 0,1 0,0-1,0 1,0-1,0 0,1 0,0 1,0-1,1 0,-1 1,1-2,0 1,0-1,1 1,-1-1,0-1,1 1,0-1,0 0,-1 0,1-1,0 0,0 0,1 0,-1-1,0 0,0 0,0 0,0-1,0 0,0 0,0 0,0-1,0 0,0 0,-1-1,1 1,-1-1,0-1,0 1,0-1,0 1,0-2,-1 1,0 0,0-1,0 0,0 0,-1 0,1 0,-1 0,-1-1,1 1,-1-1,0 0,0 0,-1-1,0-1,0-1,-1 1,0 0,-1 0,0 0,0 0,-1 0,0 0,0 0,-1 0,0 1,0-1,-1 1,0 0,0 0,-1 0,1 1,-1-1,-1 1,0 1,1-1,-2 1,1 0,-1 0,1 0,-1 1,-1 0,1 1,0-1,-1 1,0 1,0 0,0 0,0 0,-5 0,-37 38,39-19</inkml:trace>
  <inkml:trace contextRef="#ctx0" brushRef="#br0" timeOffset="2379.776">2734 798,'-1'1,"1"-1,0 1,0-1,-1 1,1-1,0 1,-1-1,1 1,0-1,-1 0,1 1,0-1,-1 0,1 1,-1-1,1 0,-1 0,1 1,-1-1,1 0,-1 0,1 0,-1 1,1-1,-1 0,1 0,-1 0,1 0,-1 0,1 0,-1 0,1 0,-1-1,0 1,1 0,-1 0,1 0,-1 0,1-1,0 1,-1 0,1-1,-1 1,1 0,-1-1,1 1,0 0,-1-1,1 1,0-1,-1 1,1-1,0 1,0 0,-1-1,1 1,0-1,0 1,0-1,0 0,0 1,0-1,0 1,0-1,0 1,0-1,0 1,0-1,0 0,0-9,1 0,1-1,-1 1,2 0,-1 0,1 0,1 0,0 1,0-1,1 1,0 0,1 0,0 1,0 0,1 0,0 0,0 1,1 0,0 0,0 1,0 0,1 0,1 0,-8 5,0-1,0 0,0 1,0 0,0-1,0 1,0 0,0 0,0 0,0 0,1 1,-1-1,0 0,0 1,1 0,-1-1,1 1,-1 0,0 0,1 1,-1-1,0 0,1 1,-1-1,0 1,0 0,1 0,-1 0,0 0,0 0,0 0,0 1,0-1,0 1,-1-1,1 1,0 0,-1-1,1 1,-1 0,0 0,1 0,-1 0,0 1,0-1,-1 0,1 0,0 1,-1-1,1 0,-1 1,0-1,0 1,0-1,-1 1,1 0,0 0,0 0,0 0,0 0,0 0,1 0,-1 0,1-1,0 1,0 0,0 0,0-1,0 1,1 0,-1-1,1 1,0-1,0 0,-1 0,1 1,1-1,-1-1,0 1,0 0,1 0,-1-1,1 1,0-1,-1 0,1 0,0 0,0 0,-1 0,1-1,0 1,0-1,0 0,0 0,0 0,0 0,0 0,0-1,-1 1,1-1,0 0,0 0,1-1,7-3,-1-1,0-1,0 0,-1 0,0-1,0 0,0-1,-1 0,-1 0,1-1,-2 0,1 0,-1-1,-1 1,0-1,0 0,-1-1,-1 1,2-8,-1-2</inkml:trace>
  <inkml:trace contextRef="#ctx0" brushRef="#br0" timeOffset="2679.726">3411 509,'4'4,"2"5,-1 6,-1 4,-5 3,-2 2,-6 1,0 0,1 0,2 0,-3 0,1 0,2-9,1-7</inkml:trace>
  <inkml:trace contextRef="#ctx0" brushRef="#br0" timeOffset="2939.731">3411 242,'0'-16,"-4"-10,-1-4,3 2,4 11,0 8</inkml:trace>
  <inkml:trace contextRef="#ctx0" brushRef="#br0" timeOffset="3179.71">3556 629,'1'0,"1"-1,-1 0,0 1,0-1,1 1,-1 0,0-1,0 1,1 0,-1 0,0 0,1 0,-1 0,0 0,0 0,1 1,-1-1,0 0,1 1,-1-1,0 0,0 1,0 0,0-1,1 1,-1 0,0 0,0-1,0 1,0 0,-1 0,1 0,0 0,0 0,0 0,-1 1,1-1,-1 0,1 0,-1 0,1 1,-1-1,0 0,0 0,1 1,-1-1,0 0,0 1,0-1,0 0,-1 1,1-1,0 0,0 0,-1 1,1-1,-1 0,1 0,-1 0,0 1,1-1,53-56,57-35,-108 90,1 0,-1 1,1-1,-1 1,1-1,-1 1,0 0,1 0,-1 0,0 1,0-1,0 0,0 1,0 0,0-1,0 1,0 0,-1 0,1 0,-1 0,1 0,-1 0,0 0,0 0,0 1,0-1,0 1,-1-1,1 0,-1 1,1-1,-1 1,0-1,0 1,0 0,23 45,-18-48,-1 1,1-1,-1 0,1-1,-1 1,1-1,-1 0,0 0,1 0,-1-1,0 1,0-1,0 0,0 0,0 0,0-1,0 0,-1 1,1-1,-1-1,0 1,0 0,0-1,0 1,-1-1,0 0,1 0,-1 0,7-7,34-38,-33 35</inkml:trace>
  <inkml:trace contextRef="#ctx0" brushRef="#br0" timeOffset="3659.724">4234 388,'-43'10,"36"-4,0 0,1 0,-1 1,2-1,-1 2,1-1,0 0,0 1,1 0,0 0,1 0,-1 1,2-1,-1 1,1 0,1 0,-1 0,1 0,1 0,0 0,0 0,1 0,0-1,0 1,1 0,2 5,-3-13,-1 1,1-1,0 1,0-1,0 1,1-1,-1 0,0 1,1-1,-1 0,0 0,1 0,0 0,-1 0,1 0,-1 0,1-1,0 1,0-1,-1 1,1-1,0 0,0 1,-1-1,1 0,0 0,0 0,0-1,-1 1,1 0,0-1,0 1,-1-1,1 1,0-1,-1 0,1 0,0 0,-1 0,1 0,-1 0,0 0,1 0,-1-1,0 1,1-1,64-64,-65 65,115-173,-116 176,0-1,0 0,-1 0,1 0,0 0,0 0,0 0,0 1,0-1,0 0,1 0,-1 0,0 0,0 0,1 0,-1 0,1 1,-1-1,1 0,0-1,-1 1,1 0,0 0,-1 0,1 0,0 0,0-1,0 1,0 0,0-1,0 1,0-1,0 1,0-1,0 1,0-1,0 0,0 1,0-1,1 0,-1 0,0 0,0 0,0 0,0 0,0 0,1 0,-1-1,0 1,0 0,0-1,0 1,0-1,0 1,0-1,0 1,0-1,0 0,0 1,0-1,-1 0,1 0,0 0,0 0,-1 0,1 0,-10 70,-4 0,-3-1,-2-1,-3-1,-4 0,-2-2,-3-1,-2-1,-4-2,-1-1,-4-2,-22 22,52-63,0 0,-2-1,0-1,-1 0,0-1,-1 0,0-1,-1-1,0 0,-1-1,0-1,-5 1,21-9,0-1,0 0,0 1,0-1,0 0,0 0,0 0,0 0,0 1,0-2,0 1,0 0,0 0,0 0,0 0,-1-1,1 1,0 0,0-1,1 1,-1-1,0 1,0-1,0 0,0 1,0-1,0 0,1 0,-1 1,0-1,1 0,-1 0,1 0,-1 0,1 0,-1 0,1 0,-1 0,1 0,0 0,0 0,-1 0,1 0,0 0,0 0,0 0,0 0,0-1,1 1,-1 0,0 0,0 0,1 0,-1 0,1 0,-1 0,1 0,21-63,-3 22,1 1,3 0,1 2,2 1,2 1,1 2,1 1,3 1,0 1,2 2,1 2,2 1,0 2,3 1,-16 11</inkml:trace>
</inkml:ink>
</file>

<file path=ppt/ink/ink2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42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180 57,'-27'47,"3"1,1 1,2 1,3 0,2 2,2 0,3 1,1 1,5-29,1 1,1 0,1 0,1 0,1 0,2 0,0 0,2 0,1 0,1 2,-2-19,-1 1,1-1,0 0,1 0,0 0,0 0,1-1,0 0,1 0,0-1,0 0,0 0,1-1,0 1,1-2,-1 1,1-1,0-1,0 1,0-1,1-1,6 2,45-17,-42 6</inkml:trace>
  <inkml:trace contextRef="#ctx0" brushRef="#br0" timeOffset="1181.025">744 170,'-2'20,"-1"1,-2-1,0 0,-1-1,0 0,-2 0,-1 0,0-1,-1 0,-1-1,-2 2,-24 47,4-7,-53 126,84-182,0 1,1 0,0 0,-1 0,1 0,1 0,-1 0,0 0,1 0,0 0,0 0,0 0,1 0,-1 0,1 0,0 0,0 0,1 0,-1 0,1 0,-1-1,1 1,1-1,-1 1,0-1,1 0,-1 1,1-2,0 1,0 0,0 0,1-1,-1 0,1 1,-1-2,1 1,0 0,1 0,7 1,0-1,0-1,1 0,-1-1,0 0,0 0,1-2,-1 1,0-2,0 0,0 0,0-1,-1 0,0-1,1 0,6-5,-2-2,-4 0</inkml:trace>
  <inkml:trace contextRef="#ctx0" brushRef="#br0" timeOffset="1432.366">349 452,'33'0,"31"0,9 0,2 0,-7-5,-11-1,-9 0,-9 1,-6 2,-4 0,-2 2,-5 1</inkml:trace>
  <inkml:trace contextRef="#ctx0" brushRef="#br0" timeOffset="1720.553">1083 1,'44'53,"-2"3,-3 1,-2 3,-3 0,3 13,-29-61,-1 1,0 1,-1-1,0 1,-1 1,-1-1,0 1,-1-1,0 1,-2 0,1 0,-2 0,0 0,-1 0,0 0,-1 0,-1 0,-1-1,0 1,0-1,-2 0,1 0,-7 9,-10 4,-2-1,0-2,-2 0,-1-2,0-1,-2-1,-29 16,40-25</inkml:trace>
</inkml:ink>
</file>

<file path=ppt/ink/ink2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57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0 791,'9'7,"1"-1,-1-1,1 1,0-1,0-1,1 0,-1-1,1 0,0 0,0-1,0-1,0 0,0 0,0-1,0 0,1-1,-1 0,0-1,-1-1,1 1,0-2,-1 1,1-1,-1-1,0 0,0-1,-1 0,0 0,0-1,0 0,-1 0,5-6,32-25,-1-1,-2-2,-2-2,-1-2,29-46,-53 71,-2-1,0 0,-1-1,-1 0,-1-1,-1 0,-1-1,-1 0,-1 0,-1 0,1-23,-6 45,0 1,0-1,0 0,0 0,0 1,0-1,-1 0,1 0,-1 1,1-1,-1 0,0 1,0-1,1 1,-1-1,0 1,0-1,-1 1,1 0,0-1,0 1,-1 0,1 0,-1 0,1 0,-1 0,1 0,-1 0,1 1,-1-1,0 1,1-1,-1 1,0-1,0 1,0 0,1 0,-1 0,0 0,0 0,1 0,-1 1,0-1,0 0,1 1,-1 0,0-1,1 1,-1 0,1 0,-1 0,1 0,-1 0,1 0,0 0,-1 0,1 1,0-1,0 0,0 1,0 0,-17 14,0 1,2 1,0 1,1 1,1 0,1 0,1 1,0 1,2 0,0 1,-5 22,10-26,1 1,1-1,0 1,2 0,0 0,1 0,1 0,1-1,1 1,1 0,3 9,-4-22,0-1,0 1,1-1,0 0,0 0,1 0,-1-1,1 0,0 0,1 0,-1 0,1-1,0 0,0 0,0 0,1-1,-1 0,1 0,0-1,0 0,2 0,9 3,1-1,1-1,-1-1,0-1,1 0,-1-2,8-1,-4-1,0-1,0-2,0 0,0-2,-1 0,0-1,-1-2,0 0,-1-1,0-1,-1-1,0-1,-1 0,-1-1,0-1,-2-1,0 0,2-5,-8 9,0 0,-1-1,-1 0,-1 0,0-1,0 0,-2 0,0 0,-1 0,-1-1,1-11,-4 28,1 0,0 1,-1-1,1 0,-1 1,1-1,-1 0,1 1,-1-1,1 0,-1 0,1 0,-1 0,0 0,1 0,-1 1,1-1,-1 0,1 0,-1-1,0 1,1 0,-1 0,1 0,-1 0,1 0,-1-1,1 1,-1 0,1 0,-1-1,1 1,-1 0,1-1,0 1,-1-1,1 1,-1 0,1-1,0 1,-1-1,1 1,0-1,0 1,-1-1,1 1,0-1,0 1,0-1,0 0,0 1,0-1,0 1,0-1,0 1,0-1,0 0,0 1,0-1,0 1,0-1,1 1,-1-1,0 1,0-1,1 0,-28 38,20-22,0 0,1 1,1 0,1 0,0 0,1 1,0-1,2 1,0 0,1 0,1 8,-1-19,1 0,0 0,1 0,-1 0,1 0,0 0,1 0,-1-1,1 1,0-1,1 1,-1-1,1 0,0-1,0 1,1-1,-1 0,1 0,0 0,0 0,0-1,1 0,-1 0,1 0,-1-1,3 1,4 1,0-1,1 0,-1 0,0-1,1-1,-1 0,1 0,-1-2,1 1,0-2,-1 0,9-2,4-3,0-2,0 0,-2-1,1-2,-1 0,-1-2,0 0,-1-1,0-2,-2 0,0-1,-1 0,0-2,-2 0,0-1,-2-1,0 0,-1-1,2-9,6-76,-21 104,0 0,-1 1,1-1,-1 0,0 0,0 1,0-1,0 1,0-1,-1 1,0 0,1-1,-1 1,-1 0,1 0,0 0,-1 0,1 1,-1-1,0 1,0-1,0 1,0 0,0 0,-1 1,1-1,-3 0,0 0,-1 0,1 1,0 0,-1 1,1-1,0 1,-1 0,1 1,0-1,-1 1,1 1,0-1,0 1,0 0,0 1,0-1,1 1,-1 0,1 0,-1 1,1 0,0 0,1 0,-1 0,1 1,-1 0,1 1,-8 8,1 1,1 0,0 0,2 1,-1 0,2 0,0 1,1 0,0 5,2-10,2-1,-1 1,1-1,1 1,0 0,1 0,0 0,1-1,0 1,1 0,1 0,-1-1,2 0,-1 1,2-1,0 0,0-1,0 1,2-1,-1 0,1-1,2 2,2 2,1 0,0-2,1 1,0-2,1 0,0 0,0-1,1-1,0 0,0-1,1-1,14 4,-9-7,-4-4</inkml:trace>
  <inkml:trace contextRef="#ctx0" brushRef="#br0" timeOffset="785.903">2032 537,'-140'275,"93"-187,127-228,5 12,-85 127,1 0,-1 0,1 1,-1-1,1 0,0 0,-1 1,1-1,0 0,0 1,-1-1,1 1,0-1,0 1,0-1,0 1,0 0,-1-1,1 1,0 0,0 0,0-1,0 1,0 0,0 0,0 0,0 0,0 0,0 1,0-1,0 0,0 0,0 1,0-1,0 0,-1 1,1-1,0 1,0-1,0 1,-1 0,1-1,0 1,-1 0,1-1,0 1,-1 0,1 0,-1-1,1 1,-1 0,1 0,-1 1,12 55,-11-50,28 95,-28-100,0 0,0 0,0 1,0-1,0 0,1 0,-1 0,1 0,0 0,-1-1,1 1,0 0,0-1,0 0,0 1,0-1,0 0,0 0,1 0,-1 0,0 0,1 0,-1-1,1 1,-1-1,0 0,1 0,-1 0,1 0,-1 0,1 0,-1-1,1 1,-1-1,0 0,1 1,-1-1,0 0,0 0,2-1,4-5,-1-1,1 0,-1 0,-1 0,1-1,-1 0,-1 0,0 0,0-1,-1 0,0 1,-1-2,0 1,0 0,-1-1,0 1,-1-8,7-17,3-22,-8 32</inkml:trace>
  <inkml:trace contextRef="#ctx0" brushRef="#br0" timeOffset="1472.262">3049 1,'-30'90,"-26"33,-5-2,-46 62,-32 37,71-141,57-65</inkml:trace>
  <inkml:trace contextRef="#ctx0" brushRef="#br0" timeOffset="1753.879">2596 142,'218'232,"-213"-227,29 24,-2 1,-1 1,-1 2,-2 2,-1 0,1 6,-8 27,-18-46</inkml:trace>
  <inkml:trace contextRef="#ctx0" brushRef="#br0" timeOffset="2490.223">3076 819,'51'-119,"-39"98,0 1,2 1,0 0,1 1,1 0,1 1,0 1,2 1,-1 1,3-1,-20 14,0 1,0-1,-1 1,1 0,0-1,0 1,-1 0,1 0,0 0,0-1,0 1,-1 0,1 0,0 0,0 0,0 0,-1 1,1-1,0 0,0 0,0 0,-1 1,1-1,0 0,-1 1,1-1,0 1,0-1,-1 1,1-1,-1 1,1-1,-1 1,1-1,-1 1,1 0,-1-1,1 1,-1 0,0 0,1-1,-1 1,0 0,0 0,1 0,-1-1,0 1,0 0,0 0,0 0,0-1,0 2,2 51,-3-44,0 17,0-20,-1 0,1 0,1 1,-1-1,1 0,0 0,0 0,1 0,0 1,0-1,0 0,1 0,0-1,0 1,0 0,1 0,0-1,0 0,0 1,1-1,0-1,0 1,2 2,-2-7,0 1,0-1,0 0,1 0,-1-1,0 1,0-1,0 0,1 0,-1 0,0 0,-1-1,1 1,0-1,0 0,-1-1,1 1,-1 0,1-1,-1 0,0 0,0 0,2-3,5-3,28-23,-27 21,1 0,1 1,-1 0,1 1,1 0,0 2,0-1,11-3,-24 11,1-1,0 1,-1-1,1 1,0-1,0 1,-1 0,1 0,0 0,0 0,0 0,-1 0,1 1,0-1,-1 0,1 1,0-1,-1 1,1 0,0 0,-1 0,1-1,-1 1,1 1,-1-1,0 0,1 0,-1 0,0 1,0-1,0 1,0-1,0 1,0-1,0 1,-1-1,1 1,-1 0,1-1,-1 2,7 80,-7-55,15 43,-11-51</inkml:trace>
</inkml:ink>
</file>

<file path=ppt/ink/ink2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03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502 0,'-33'20,"1"1,0 1,2 2,0 1,2 1,1 2,1 1,0 2,-3 8,1 1,1 1,3 1,2 1,1 1,2 1,3 1,1 0,2 1,-2 28,12-59,0-1,2 1,0 0,1-1,0 1,1 0,1-1,1 1,0-1,3 10,-3-18,-1 0,1 0,0 0,1 0,-1 0,2-1,-1 1,0-1,1 0,0 0,1-1,-1 0,1 0,0 0,1 0,-1-1,1 0,-1-1,1 1,0-1,1-1,2 2,7-1,0 0,0 0,0-2,0 0,0-1,0-1,0 0,0-2,0 0,0 0,-1-2,1 0,-1-1,15-8,1-2</inkml:trace>
  <inkml:trace contextRef="#ctx0" brushRef="#br0" timeOffset="810.712">333 818,'57'-1,"0"-3,0-2,-1-2,0-3,3-4,-36 9,-1-2,0-1,0 0,-1-2,0 0,0-1,-2-2,0 0,0-1,-1 0,-1-2,0 0,-2-1,0 0,-1-2,-1 1,0-2,-2 0,0 0,-2-1,0 0,3-18,-10 38,-1-1,0 0,0 0,-1 0,1 0,-1 0,1 0,-1 0,0 0,0 0,0 0,-1 0,1 0,-1 0,1 0,-1 0,0 0,0 1,-1-1,1 0,0 0,-1 1,0-1,1 1,-1-1,0 1,0 0,-1 0,1 0,0 0,-1 0,1 1,-1-1,1 0,-1 1,0 0,0 0,0 0,0 0,1 0,-1 1,0-1,0 1,0 0,-1 0,1 0,-3 0,-7 5,-1 0,1 0,0 1,0 1,1 0,-1 1,2 0,-1 1,1 0,1 1,-1 0,2 1,0 0,-2 3,-2 0,1 1,0 1,1 0,1 0,1 1,0 0,1 1,-5 15,11-27,0 1,1-1,-1 1,1-1,0 1,1 0,0-1,0 1,0 0,1-1,0 1,0 0,0-1,1 1,0-1,1 0,-1 0,1 0,0 0,1 0,0 0,-1-1,2 0,-1 0,1 0,-1 0,1-1,9 5,-1 0,1-2,0 1,1-2,0 0,0-1,0 0,1-1,-1-1,1-1,0 0,0-1,0 0,0-2,0 0,-1 0,1-2,0 0,-1 0,1-2,-1 0,0-1,-1 0,1-1,-1 0,-1-2,1 1,-1-2,5-5,2-1,0-2,-2 0,0 0,-1-2,-1 0,-1-1,-1-1,-1 0,-1-1,0-1,-11 23,0-2,1 0,0 0,-1 0,0-1,0 1,0 0,0-1,0 1,-1-1,1 1,-1-1,0 1,0-1,0 1,-1-1,1 1,-2-4,0 7,0 0,0 0,0 0,0 1,0-1,0 0,0 1,0-1,1 1,-1 0,0-1,0 1,0 0,0 0,1 0,-1 1,1-1,-1 0,1 1,-1-1,1 1,0-1,-1 1,1-1,0 1,0 0,0 0,1 0,-1-1,0 3,-6 4,1 0,1 1,-1-1,1 1,1 0,0 1,0-1,1 1,0 0,1 0,0 0,0 0,1 0,0 0,1 0,0 0,1 0,0 0,0 1,1-1,1-1,0 1,0 0,1-1,0 1,0-1,1 0,0-1,1 1,0-1,3-2,0-1,0 0,0 0,0-1,1-1,0 1,-1-2,1 1,0-1,1-1,-1 0,0 0,0-1,4 0,6-4,0-1,-1 0,1-2,-1 0,-1-1,0-1,0 0,0-2,-2 0,1-1,-1 0,-1-2,0 0,-1 0,9-13,-8 11,-1-1,-1-1,0 0,-1 0,-1-2,-1 1,0-1,-2-1,0 0,-1 0,-2 0,0-1,-1 0,-1 0,0-17,-3 37,0 0,0-1,1 1,-1 0,-1 0,1-1,0 1,0 0,-1 0,0 0,1 0,-1-1,0 1,0 0,0 0,0 0,0 1,-1-1,1 0,0 0,-1 1,0-1,1 1,-1-1,0 1,0 0,1-1,-1 1,0 0,0 0,-1 0,1 1,0-1,0 0,0 1,0 0,-1-1,1 1,0 0,0 0,-1 0,1 0,0 1,0-1,0 1,-1-1,1 1,0 0,0 0,0 0,0 0,0 0,0 0,-1 1,-10 9,1 0,0 1,0 1,1 0,1 0,0 1,1 1,0-1,1 1,1 1,0-1,2 1,-1 0,2 1,0-1,1 1,1 0,0 0,1 4,-1-9,0 1,0 0,2 1,-1-1,2 0,-1 0,2 0,0 0,0 0,1 0,1-1,0 1,1-1,0 0,1 0,0-1,1 0,4 5,6-5,0-2</inkml:trace>
  <inkml:trace contextRef="#ctx0" brushRef="#br0" timeOffset="1314.045">2082 705,'-124'127,"114"-111,21-22,19-20,100-107,-129 132,-1 0,0 0,1 0,-1 0,1 0,-1 1,1-1,-1 0,1 0,0 0,-1 1,1-1,0 0,0 1,0-1,0 1,-1-1,1 1,0-1,0 1,0-1,0 1,0 0,0 0,0-1,0 1,0 0,0 0,0 0,0 0,0 0,0 0,0 1,0-1,0 0,0 0,0 1,0-1,0 1,0-1,0 1,0-1,-1 1,1-1,0 1,0 0,0-1,-1 1,1 0,0 0,-1-1,1 1,-1 0,1 0,-1 0,1 1,7 35,-8-33,0 1,1-1,0 0,0 1,0-1,0 0,0 0,1 0,0 0,0 0,0 0,0-1,1 1,-1 0,1-1,0 0,0 0,0 0,0 0,1 0,-1-1,1 1,1 0,-1-2,-1 1,1-1,0 0,0 0,0 0,-1-1,1 0,0 1,0-1,0-1,0 1,0 0,0-1,-1 0,1 0,0 0,0 0,-1-1,1 1,-1-1,1 0,-1 0,0 0,0-1,0 1,0-1,0 0,0 0,-1 0,0 0,1 0,-1 0,0 0,0-1,-1 1,1-1,-1 0,0 1,0-1,0 0,0-1,26-69,-19 55</inkml:trace>
  <inkml:trace contextRef="#ctx0" brushRef="#br0" timeOffset="1663.264">2845 57,'-152'434,"119"-295,31-137,1 1,0 0,0 0,0 0,0 1,1-1,-1 0,1 0,0 0,0 0,0 0,0 1,0-1,1 0,0 0,-1 0,1 0,0 0,1 0,-1 0,0 0,1 0,0-1,-1 1,1-1,0 1,0-1,1 1,-1-1,0 0,1 0,-1 0,1-1,0 1,-1-1,1 1,0-1,0 0,2 1,0-1,1 0,0 0,0 0,0 0,1-1,-1 0,0 0,0-1,0 0,0 0,0 0,-1-1,1 0,0 0,-1 0,1-1,-1 0,1 0,-1 0,0-1,-1 1,1-1,-1 0,1-1,-1 1,0-1,-1 0,10-17</inkml:trace>
  <inkml:trace contextRef="#ctx0" brushRef="#br0" timeOffset="1900.762">2478 367,'43'5,"33"1,10 0,-2-1,-10-2,-12-1,-12-1,-10 0,-12-1</inkml:trace>
  <inkml:trace contextRef="#ctx0" brushRef="#br0" timeOffset="2132.097">3126 480,'39'5,"21"1,7 0,-5-1,-7-6,-8-4,-8 1,-5-1,-9-3,-4-1,-5-3,-5 0</inkml:trace>
  <inkml:trace contextRef="#ctx0" brushRef="#br0" timeOffset="2313.432">3550 170,'-20'38,"-10"37,-5 10,2-4,8-7,8-10,7-12,5-10,3-7,3-5,0-3,0-1,1 0,-1-4</inkml:trace>
  <inkml:trace contextRef="#ctx0" brushRef="#br0" timeOffset="2919.292">4057 367,'-33'28,"1"2,1 1,2 2,1 0,1 2,-14 27,37-58,1-1,1 1,-1-1,0 1,1 0,0 0,0 0,0 0,0 0,1 1,0-1,0 0,0 1,0-1,0 1,1 0,0-1,0 1,0-1,1 1,0-1,0 1,0-1,0 1,0-1,1 0,0 0,0 0,0 0,0 0,1 0,0 0,-1-1,1 1,1-1,-1 0,0 0,1 0,0 0,2 1,9 0,-1-1,1 0,0-1,0-1,0 0,0-1,0-1,0 0,0-1,0 0,0-1,-1-1,1-1,-1 0,0-1,10-5,1-5,0-1,-1 0,-1-2,-1-1,-1-1,0 0,-2-2,0 0,-2-1,-1-1,0-1,-2 0,8-22,-13 33,-2 1,1-2,-2 1,0-1,-1 0,0 0,-2 0,0-1,0 0,-2 1,0-1,-1-1,0 15,0 1,0-1,0 0,-1 0,1 1,-1-1,1 0,-1 1,0-1,0 1,0-1,-1 1,1-1,-1 1,1 0,-1 0,0 0,0-1,1 2,-2-1,1 0,0 0,0 1,0-1,-1 1,1 0,-1-1,1 1,-1 0,0 1,1-1,-1 0,0 1,1 0,-1-1,0 1,0 0,-2 1,-3 0,0 0,-1 1,1 0,0 0,0 1,0 0,0 0,1 1,-1 0,1 1,0 0,-1 0,-6 8,-1 0,2 1,0 1,1 0,0 0,1 1,1 1,1 0,0 0,1 0,1 1,1 1,0-1,1 1,-2 18,-2 33,3 1,3-1,5 54,0-39,-2 111,0-184</inkml:trace>
  <inkml:trace contextRef="#ctx0" brushRef="#br0" timeOffset="3265.202">4594 0,'43'60,"-2"1,-3 2,7 20,-34-61,-1 1,-1 1,-1-1,-1 1,-2 1,0-1,-1 1,-1 0,-2 0,0 0,-3 13,-5-7,-1-1,-2 0,-1-1,-2 0,0 0,-2-2,-1 0,-2 0,0-2,-1 0,-10 8,6-3,3-6,-1-1,0-2,-2 0,0-1,-1-1,-2-1,1-2,-2 0,-9 2,15-8,2-3</inkml:trace>
</inkml:ink>
</file>

<file path=ppt/ink/ink2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02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431 5,'-8'-1,"0"0,1 0,-1 0,0 1,1 0,-1 0,0 1,1 0,-1 0,1 1,-1 0,1 1,0-1,0 1,0 1,-2 1,-12 3,1 2,1 1,-1 0,2 1,0 1,0 1,1 1,1 0,1 1,0 1,1 0,0 1,2 0,0 1,1 1,1-1,-6 19,13-30,0 0,1 0,-1 0,2 0,-1 1,1-1,1 1,-1-1,1 1,1-1,0 1,0-1,0 0,1 1,1-1,-1 0,1 0,0 0,1-1,0 1,0-1,1 0,0 0,0 0,1-1,0 0,0 0,0 0,0 0,8 3,7 1,1-2,-1 0,2-2,-1 0,0-2,1 0,0-1,0-2,0 0,0-2,0 0,0-1,0-2,0 0,1-2,35-11,-39 7</inkml:trace>
  <inkml:trace contextRef="#ctx0" brushRef="#br0" timeOffset="334.53">995 90,'-21'9,"0"1,0 1,2 1,-1 1,2 1,0 1,0 0,1 1,1 1,1 0,1 1,0 1,1 0,1 1,1 0,-5 13,14-27,1 0,-1 1,1-1,1 1,-1-1,1 1,0-1,0 1,1 0,0-1,0 1,1-1,-1 0,1 1,1-1,-1 0,1 0,0 0,1-1,-1 1,1-1,0 0,1 0,-1 0,1 0,0-1,0 0,0 0,0 0,1-1,0 1,0-1,0-1,0 1,0-1,0 0,1 0,13 1,-1 0,1-1,0-1,0-1,0-1,0 0,0-2,0 0,-1-1,0-1,0-1,0-1,0 0,-1-1,0-1,4-4,-7 4,-1-1,-1 0,0-1,0 0,-1-1,-1 0,0-1,0 0,-2-1,1 0,-2 0,0-1,-1 0,4-12,-7 18,-1-1,0 1,0 0,-1-1,-1 0,0 1,0-1,-1 0,0 0,0 1,-1-1,0 0,-1 1,0-1,-1 1,0-1,-1 1,1 0,-2 0,1 1,-1-1,0 1,-1 0,0 0,-6-5,4 6,-1 1,0 0,0 0,0 1,0 1,-1-1,0 1,1 1,-2 0,1 0,0 1,0 1,-1-1,1 2,-1-1,1 2,-1-1,1 1,-1 1,1 0,0 0,0 1,0 1,0-1,0 2,1-1,0 1,-1 1,2-1,-1 2,1-1,0 1,0 0,-4 6,-12 15,5-3</inkml:trace>
  <inkml:trace contextRef="#ctx0" brushRef="#br0" timeOffset="770.181">1756 62,'-4'-1,"-1"1,0-1,1 1,-1 0,0 0,1 1,-1 0,0-1,1 1,-1 1,1-1,-1 1,1 0,0 0,0 0,-1 0,2 1,-1 0,0 0,0 0,1 0,0 0,0 1,0-1,0 1,0 0,1 0,-1 0,1 0,0 1,0-1,1 0,-1 1,1-1,0 1,1 0,-1-1,1 1,-1 0,1-1,1 1,-1 0,1 0,0-1,0 1,0-1,1 1,-1-1,1 1,0-1,3 4,4 2,1-1,1 0,-1 0,1-1,1-1,0 0,0 0,9 3,49 30,-66-37,0 0,-1 1,1-1,-1 1,0 0,0 0,0 0,0 0,-1 0,0 1,0-1,0 1,0-1,-1 1,1 0,-1 0,-1-1,1 1,-1 0,1 0,-1 0,-1 0,1 0,-1 0,0 0,0-1,0 1,-1 0,0 0,1-1,-2 1,1-1,0 0,-1 0,0 0,0 0,0 0,-1 0,1-1,-1 0,0 0,0 0,0 0,0 0,0-1,-1 1,-19 11,-1-1,0 0,-1-2,0-1,-1-2,0 0,-1-1,1-2,-12 0,15-4</inkml:trace>
</inkml:ink>
</file>

<file path=ppt/ink/ink2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17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0,'28'5,"20"1,6 0,-1-1,-5-2,-6 0,-5-2,-4-1,-3 0,-2 0,0 0,-1-1,0 1,0 0,-4 0</inkml:trace>
</inkml:ink>
</file>

<file path=ppt/ink/ink2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17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1,'38'5,"33"1,13 0,-3-1,-11-7,-11-2,-7-1,-8 1,-5 1,-6 0,-3 2,-7 0</inkml:trace>
</inkml:ink>
</file>

<file path=ppt/ink/ink2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18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1,'0'4,"0"8,0 5,-5 1,-2-9,6-5,3-8,0-3</inkml:trace>
</inkml:ink>
</file>

<file path=ppt/ink/ink2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19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1,'-5'9,"-2"9,6 1,3-3</inkml:trace>
</inkml:ink>
</file>

<file path=ppt/ink/ink2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18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600 1,'-118'140,"7"6,6 4,-2 19,-36 42,127-194</inkml:trace>
  <inkml:trace contextRef="#ctx0" brushRef="#br0" timeOffset="277.52">64 199,'19'38,"16"28,2 6,0-3,-2-9,-2-10,-7-9,-3-6,-5-5,-1-2,1-1,-2-1,1 1,-7-5,-6-6</inkml:trace>
</inkml:ink>
</file>

<file path=ppt/ink/ink2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15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461 311,'-18'-7,"0"1,0 0,-1 1,0 1,0 1,0 0,-1 2,1 0,-1 1,1 1,0 1,0 1,0 0,0 1,0 2,0-1,-7 6,17-5,0 0,1 1,0 1,0-1,1 1,0 1,0-1,1 1,0 0,0 1,1-1,0 1,1 0,0 1,1-1,0 0,1 1,0 0,0 0,1 0,0-1,1 1,1 0,0 0,0 0,1 1,-1-6,0-1,1 1,-1-1,1 1,0-1,1 0,-1 1,1-1,0 0,1-1,-1 1,1-1,0 1,0-1,0 0,0 0,1-1,-1 0,1 1,0-1,0-1,1 1,-1-1,0 0,1 0,-1-1,1 1,0-1,-1 0,1-1,4 0,9 2,0-1,0-2,-1 0,1 0,0-2,0 0,-1-2,0 0,5-2,-2-1,0-1,0-1,-1-1,-1-1,0-1,0 0,-1-1,-1-1,-1-1,0 0,-1-1,3-5,34-30,-51 53,1 0,-1 0,0 0,0 1,0-1,0 0,0 0,0 1,0-1,0 1,0-1,-1 1,1-1,0 1,-1-1,1 1,-1-1,0 1,0 0,1-1,-1 1,0 0,0-1,-1 1,1 0,0-1,0 1,0 1,0 92,-1-68,0 1,2-1,1 1,2-1,0 0,2 0,0 0,6 10,-12-36,2 6,0-1,1 1,0 0,0 0,0-1,1 0,0 0,0 0,0 0,1 0,0-1,0 0,0 0,1-1,0 1,0-1,4 2,10 1</inkml:trace>
  <inkml:trace contextRef="#ctx0" brushRef="#br0" timeOffset="465.802">1252 1,'-77'73,"49"-36,2 1,1 2,2 1,2 0,-9 31,3-14,-62 179,86-228,1 1,0 0,1 0,0 0,0 0,1 0,0 0,1 0,1 0,-1 0,1 0,1 0,0 0,0-1,1 0,0 0,1 0,0 0,0 0,1-1,0 0,1 0,-1-1,1 0,1 0,0 0,0-1,0 0,0-1,1 0,0 0,0-1,0 0,1 0,-1-1,1 0,0-1,0-1,0 1,-1-1,1-1,0 0,0-1,0 0,-1 0,1-1,0 0,-1 0,0-2,1 1,-1-1,0 0,8-6,1 0</inkml:trace>
  <inkml:trace contextRef="#ctx0" brushRef="#br0" timeOffset="834.42">1534 226,'-111'423,"101"-386,8-33,-1 0,1 0,0 0,0 0,0 1,1-1,0 0,-1 1,2-1,-1 1,0 0,1-1,0 1,0-1,0 1,1 0,-1-1,1 1,0-1,1 1,-1-1,1 0,0 0,0 1,0-1,0 0,1-1,0 1,0 0,0-1,0 1,0-1,1 0,-1 0,1-1,0 1,0 0,5-1,0 0,1 0,-1 0,0-2,1 1,-1-1,1 0,-1-1,0 0,1-1,-1 1,0-2,0 1,0-2,-1 1,1-1,1-1,20-30,-23 16</inkml:trace>
  <inkml:trace contextRef="#ctx0" brushRef="#br0" timeOffset="1033.369">1224 536,'43'5,"29"2,11-6,-3-2,-10-2,-13-4,-11-2,-9 1,-5-3,-9 1</inkml:trace>
  <inkml:trace contextRef="#ctx0" brushRef="#br0" timeOffset="1306.464">1929 85,'37'55,"-4"1,-1 2,-3 1,-3 1,-2 1,12 55,-32-104,-2 1,0-1,0 0,-1 1,0-1,-1 1,-1-1,0 1,-1-1,0 0,-1 1,0-1,-1 0,0-1,-1 1,0-1,-1 0,0 0,-1 0,0-1,0 0,-1-1,-1 1,-1 0,-128 96,113-95</inkml:trace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4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0,'0'44,"5"32,1 9,0 0,-1-10,-2-9,0-10,-2-10,-1-8,0-5,0-5,5-1,1-1,0 1,-1-5</inkml:trace>
</inkml:ink>
</file>

<file path=ppt/ink/ink2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14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114 396,'0'0,"0"0,1 0,-1 0,0-1,1 1,-1 0,0 0,1 0,-1 0,0 0,1 0,-1 0,0 0,0-1,1 1,-1 0,0 0,1 0,-1-1,0 1,0 0,0 0,1-1,-1 1,0 0,0-1,0 1,0 0,1-1,-1 1,0 0,0 0,0-1,0 1,0 0,0-1,0 1,0 0,0-1,0 1,0 0,0-1,0 1,0 0,0-1,-1 1,1 0,0-1,0 1,0 0,0-1,-1 1,1 0,0 0,0-1,0 1,-1 0,1 0,0 0,-1-1,1 1,0 0,30 4,-28-4,56 8,1-4,-1-1,51-6,-14 2,112 0,-172-10,-41 12</inkml:trace>
  <inkml:trace contextRef="#ctx0" brushRef="#br0" timeOffset="252.98">1 594,'43'5,"29"1,11 0,-3-1,-11-2,-12-1,-10-1,-10 0,-5-1,-4 0,-2-1,0 1,0 0,1 0,-5 0</inkml:trace>
  <inkml:trace contextRef="#ctx0" brushRef="#br0" timeOffset="753.896">424 1,'-1'1,"0"-1,1 1,-1 0,0 0,0-1,1 1,-1 0,1 0,-1 0,1 0,-1 0,1 0,-1 0,1 0,0 0,0 0,-1 0,1 0,0 0,0 0,0 0,0 1,0-1,1 0,-1 0,0 0,0 0,1 0,-1 0,0 0,1 0,-1 0,1 0,0 0,-1-1,1 1,0 0,-1 0,1 0,0-1,0 1,0 0,-1-1,1 1,0-1,0 1,0-1,0 1,0-1,0 0,1 1,112 59,-41-28,-44-17,120 83,-142-92,-1 0,0 1,1 0,-2 0,1 0,-1 1,0 0,-1 0,0 0,0 0,-1 1,0-1,0 1,-1 0,0 0,-1 0,0 0,0 0,-1 0,0 0,-1 0,0 1,0-1,-1-1,0 1,-3 8,-11 11,-2-1,0-1,-2 0,-1-1,0-1,-2-2,-1 0,-1-1,0-1,-11 4,-208 143,226-140,17-17</inkml:trace>
</inkml:ink>
</file>

<file path=ppt/ink/ink2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25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31,'15'-5,"18"-1,9-1,3 2,-3 2,-3 1,-3 0,-4 2,-1 0,-2 0,-1 0,-1 1,1-1,0 0,-6 0</inkml:trace>
</inkml:ink>
</file>

<file path=ppt/ink/ink2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26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1,'38'4,"23"3,5-1,-3-1,-8-2,-9-1,-7-1,-5 0,-4-1,-7 0</inkml:trace>
</inkml:ink>
</file>

<file path=ppt/ink/ink2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19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202 143,'-127'376,"90"-251,28-96,1 0,1 1,2 0,1 0,1 0,2 0,1 0,3 23,-3-49,1 0,0 0,0 0,0 0,0 0,0 0,1 0,0-1,0 1,0 0,0-1,1 0,-1 1,1-1,0 0,0 0,0 0,0-1,0 1,1-1,-1 0,1 0,0 0,-1 0,1-1,0 1,0-1,0 0,0 0,0 0,0-1,1 0,-1 1,0-1,0-1,0 1,1-1,8 0,-1 0,1-1,-1-1,1 0,-1 0,0-1,0-1,-1 0,1-1,-1 0,9-7,5-1,-4 3</inkml:trace>
  <inkml:trace contextRef="#ctx0" brushRef="#br0" timeOffset="452.65">682 227,'-65'191,"-8"-14,49-109,19-58,0-1,1 1,0 0,1 0,0 0,1 0,0 1,0-1,1 1,0 0,1-1,1 1,-1-1,2 1,1 9,-1-17,-1 0,1 0,0 0,0-1,0 1,0-1,1 0,-1 1,0-1,1 0,0 0,-1 0,1-1,0 1,0-1,0 0,0 1,0-1,0-1,1 1,-1 0,0-1,0 1,1-1,-1 0,0 0,2-1,88-18,5-32,-81 34</inkml:trace>
  <inkml:trace contextRef="#ctx0" brushRef="#br0" timeOffset="698.646">344 509,'38'0,"32"0,9-4,1-3,-9 1,-7 1,-9-3,-10-1,-7 2,-5 2,-9 1</inkml:trace>
  <inkml:trace contextRef="#ctx0" brushRef="#br0" timeOffset="5535.857">1105 1,'34'63,"-13"-10,-3 1,-1 0,-4 1,-1 1,-3 0,-1 23,-4-58,-1-1,0 1,-2 0,0-1,-2 1,0 0,-1 0,-1-1,-1 0,-1 1,0-1,-2-1,0 1,-1-1,-2-1,1 1,-2-1,-2 1,0-2,-2 0,1-1,-2-1,0 0,-1-2,0 1,-1-2,-1-1,0 0,-16 6,10-9</inkml:trace>
</inkml:ink>
</file>

<file path=ppt/ink/ink2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26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0 958,'29'-5,"170"37,-155-30,1-3,-1-1,1-2,-1-2,0-3,28-8,-47 9</inkml:trace>
  <inkml:trace contextRef="#ctx0" brushRef="#br0" timeOffset="861.953">367 1241,'62'-4,"-1"-2,0-2,-1-4,0-2,0-2,-2-4,0-1,-2-4,0-1,5-7,-33 16,0-2,-1-1,-2-1,0 0,-1-2,-1-2,-1 0,-1 0,-2-2,-1-1,10-19,-5-54,-23 98,1 0,-2 1,1-1,0 0,0 1,-1-1,1 1,-1-1,0 1,0-1,0 1,0-1,0 1,-1 0,1-1,-1 1,1 0,-1 0,0 0,0 0,0 1,0-1,0 0,0 1,0-1,-1 1,1 0,0 0,-1 0,1 0,-1 0,0 0,1 1,-1-1,1 1,-3 0,-5 2,0 0,0 1,0 0,1 1,-1 0,1 0,0 1,0 0,0 1,1 0,0 0,0 1,0 0,1 0,0 1,0 0,-4 7,-13 10,1 1,2 1,0 0,2 2,1 0,1 1,2 1,1 0,2 1,0 1,1 7,9-34,1 0,0 1,1-1,-1 1,1-1,0 1,1-1,0 1,0-1,0 1,1-1,0 0,0 0,0 0,1 0,0 0,0 0,1-1,-1 1,1-1,0 0,1 0,-1-1,1 1,0-1,0 0,1 0,-1-1,1 1,-1-1,1 0,0-1,0 0,1 0,1 1,21 0,0-1,-1-2,1-1,0-1,-1-1,1-2,-1 0,0-2,-1-1,1-2,-2 0,1-2,-2-1,0-1,0-1,8-7,-8 6,-1-1,0-1,-1-1,-1-1,-1-1,-1-1,-1-1,-1 0,-1-1,6-12,-21 33,-1 1,1-1,-1 1,1-1,-1 0,0 1,0-1,0 0,0 0,0 0,-1 0,1 0,-1 0,0 0,0 0,0 0,0 0,-1 0,1 0,-1 0,1 0,-2-2,-1 4,1 1,-1 0,1 0,-1 0,1 0,-1 0,1 0,-1 1,1-1,0 1,-1 0,1-1,0 1,-1 0,1 1,0-1,0 0,0 1,0-1,0 1,0-1,0 1,0 0,1 0,-1 0,1 0,-1 0,1 0,0 0,-1 2,-9 10,0 0,2 1,-1 0,2 0,0 1,1 0,0 1,1 0,4-12,1 0,-1 1,1-1,1 1,-1-1,1 1,-1-1,2 1,-1-1,1 0,-1 1,1-1,1 1,-1-1,1 0,0 0,0 0,1 0,-1 0,1 0,0-1,1 1,-1-1,1 0,-1 0,1 0,2 1,4 2,0 0,1 0,-1-1,1 0,0-1,1-1,-1 1,1-2,0 0,0 0,0-1,1 0,-1-1,0-1,1 0,-1 0,0-2,1 1,-1-1,9-4,11-4,0-2,0-1,-2-2,1 0,-2-3,0 0,-2-2,0-1,-1-1,20-21,-31 29,0 0,0-1,-1 0,-1-1,-1-1,0 0,-1-1,-1 0,0-1,-2 0,0 0,-1-1,-1 1,-1-2,-1 1,0 0,0-21,-4 38,0 0,0-1,0 1,0 0,0 0,-1 0,1-1,-1 1,0 0,0 0,0 0,0 0,-1 0,1 1,-1-1,0 0,1 1,-1-1,0 1,-1-1,1 1,0 0,-1 0,1 0,-1 0,0 0,0 1,1-1,-1 1,0 0,0 0,0 0,0 0,-1 0,1 1,0 0,0-1,0 1,-1 0,1 0,0 1,0-1,0 1,0 0,0-1,-1 1,1 1,1-1,-1 0,-3 2,-12 9,1 0,0 2,1 0,0 1,1 0,1 1,0 1,2 0,-10 16,10-16,2-4,0 0,1 1,0 0,1 1,1-1,0 2,1-1,1 1,1 0,0 0,0 0,2 0,0 1,1-1,1 1,0-1,1 1,1-1,1 1,0-1,2 3,-1-11,1-1,0 1,0-1,1 0,0 0,0-1,1 0,-1 0,1 0,1-1,-1 0,1 0,0-1,0 0,0-1,0 0,1 0,-1 0,1-1,0 0,1-1,15 3</inkml:trace>
  <inkml:trace contextRef="#ctx0" brushRef="#br0" timeOffset="1384.055">2540 1015,'-227'238,"210"-211,17-27,0 0,1-1,-1 1,0 0,0 0,1 0,-1 0,0 0,0 0,1 0,-1 0,0 0,1 0,-1 0,0 0,1 0,-1 0,0 0,0 0,1 0,-1 0,0 0,1 0,-1 0,0 0,0 1,1-1,-1 0,0 0,0 0,0 1,1-1,-1 0,0 0,0 0,0 1,1-1,-1 0,0 0,0 1,0-1,0 0,0 1,0-1,0 0,0 0,0 1,0-1,0 0,0 1,0-1,0 0,0 0,0 1,0-1,0 0,0 1,0-1,0 0,23-14,100-117,-10 14,-113 116,0 0,0 1,1-1,-1 0,1 1,-1-1,0 0,1 1,-1-1,1 0,0 1,-1-1,1 1,-1 0,1-1,0 1,-1-1,1 1,0 0,-1-1,1 1,0 0,0 0,-1 0,1-1,0 1,0 0,0 0,-1 0,1 0,0 0,0 1,-1-1,1 0,0 0,0 0,-1 1,1-1,0 0,-1 1,1-1,0 1,-1-1,1 0,0 1,-1 0,1-1,-1 1,1-1,-1 1,1 0,-1-1,0 1,1 0,-1-1,0 1,0 0,1-1,-1 2,2 52,-2-45,0-3,-2 0,1 1,0-1,1 1,0-1,0 0,0 1,0-1,1 1,0-1,1 0,-1 0,1 0,1 0,-1 0,1 0,0 0,0-1,0 1,1-1,0 0,0 0,0 0,1-1,0 1,4 2,-4-4,1-1,-1 0,1 0,-1 0,1-1,-1 0,1 0,0-1,-1 1,1-1,0-1,0 1,-1-1,1 0,0 0,-1 0,1-1,-1 0,0 0,1 0,-1-1,0 0,0 0,-1 0,1 0,-1-1,3-2,3-3,-1 0,0 0,-1-1,0 0,0-1,-1 0,0 0,-1 0,0-1,-1 0,0 0,-1-1,5-60,-9 50</inkml:trace>
  <inkml:trace contextRef="#ctx0" brushRef="#br0" timeOffset="2312.579">2653 55,'151'-30,"-119"22,-22 4,1 1,-1 0,1 1,0 0,0 1,0 0,0 1,0 0,0 1,7 1,-17-2,1 0,-1 1,1-1,-1 1,1-1,-1 1,0 0,1 0,-1-1,0 1,1 0,-1 0,0 0,0 0,0 1,0-1,0 0,0 0,0 1,-1-1,1 0,0 1,-1-1,1 1,-1-1,1 1,-1-1,0 1,1-1,-1 1,0-1,0 1,0 0,0-1,-1 1,1-1,0 1,-1-1,1 1,-1-1,1 1,-1-1,0 1,-38 58,37-58,-183 206,183-206,1 0,-1 0,1 0,0 0,0 0,-1 0,2 1,-1-1,0 0,0 0,1 1,-1-1,1 1,0-1,0 0,0 1,0-1,0 1,0-1,1 0,-1 1,1-1,-1 0,1 1,0-1,0 0,0 0,0 0,1 0,-1 0,1 0,-1 0,1 0,-1-1,1 1,0 0,0-1,0 1,0-1,0 0,0 0,0 0,0 0,1 0,-1 0,2 0,24 8,1-2,0 0,0-2,0-1,1-1,0-2,-1-1,17-2,-37 1,15 1</inkml:trace>
  <inkml:trace contextRef="#ctx0" brushRef="#br0" timeOffset="2715.489">3951 478,'-28'43,"-25"39,-7 9,-4 0,5-12,7-9,8-11,6-12,6-9,2 0,3-3,0-2,0-3,0 0,5-11,6-9</inkml:trace>
  <inkml:trace contextRef="#ctx0" brushRef="#br0" timeOffset="3046.145">3443 422,'303'398,"-268"-339,-2 1,-3 2,-3 1,-2 3,15 1,-24-55</inkml:trace>
  <inkml:trace contextRef="#ctx0" brushRef="#br0" timeOffset="3746.482">4037 1241,'11'-28,"1"1,2 0,1 1,1 0,1 2,1 0,20-21,68-57,-105 101,-1 0,1 1,-1-1,0 0,1 0,-1 1,1-1,0 0,-1 1,1-1,0 1,-1-1,1 1,0-1,-1 1,1-1,0 1,0 0,0-1,-1 1,1 0,0 0,0-1,0 1,0 0,0 0,0 0,-1 0,1 0,0 0,0 0,0 1,0-1,0 0,-1 0,1 1,0-1,0 1,0-1,-1 0,1 1,0-1,-1 1,1 0,0-1,-1 1,1 0,-1-1,1 1,-1 0,1-1,-1 1,1 0,-1 0,0 0,1-1,-1 1,0 0,0 0,0 0,0 0,0 0,0 0,0-1,0 1,0 0,0 0,0 0,0 0,-1 0,-10 42,9-40,0 0,1 0,-1 1,1-1,0 0,0 1,0-1,0 1,1 0,0-1,-1 1,1-1,0 1,1 0,-1-1,1 1,-1-1,1 1,0-1,0 1,1-1,-1 0,2 2,0-4,0 0,1-1,-1 1,0-1,1 0,-1 0,1 0,-1 0,0 0,1-1,-1 0,0 1,1-1,-1-1,0 1,0 0,0-1,0 1,0-1,0 0,-1 0,1 0,0-1,1-1,5-2,40-28,-34 23,0 0,0 1,1 0,1 2,0 0,0 0,0 2,9-2,-24 7,0 1,0 0,0 0,1 0,-1 0,0 0,0 0,1 1,-1-1,0 1,0-1,0 1,0 0,0 0,0 0,0 0,0 0,0 1,0-1,-1 0,1 1,-1-1,1 1,-1 0,1-1,-1 1,0 0,0 0,0 0,0 0,0 0,0 0,0 0,-1 0,1 1,-1-1,0 0,1 0,-1 0,0 1,0-1,-7 97,2-82,3-14,0 0,0 1,1-1,-1 1,1 0,0-1,0 1,0 0,1 0,0-1,-1 1,1 0,0 0,1 0,-1-1,1 1,-1 0,1 0,0-1,0 1,1 0,-1-1,1 0,0 1,0-1,0 0,0 0,1 0,-1 0,1 0,0 0,2 1,10 6</inkml:trace>
</inkml:ink>
</file>

<file path=ppt/ink/ink2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3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1,'9'33,"4"12</inkml:trace>
</inkml:ink>
</file>

<file path=ppt/ink/ink2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3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0 416,'101'-143,"92"-111,-193 253,0 0,1 0,-1 0,1 0,-1 0,0 0,1 0,-1 0,1 1,0-1,-1 0,1 0,0 1,-1-1,1 0,0 1,0-1,0 0,-1 1,1-1,0 1,0 0,0-1,0 1,0 0,0 0,0-1,0 1,0 0,0 0,0 0,0 0,0 0,0 0,0 0,0 1,0-1,0 0,0 1,0-1,0 0,0 1,-1-1,1 1,0-1,0 1,0 0,-1-1,1 1,0 0,-1 0,1-1,0 1,-1 0,1 0,-1 0,1 0,-1 0,0 0,1-1,-1 1,0 0,0 1,4 89,-5-82,-1 0,2-1,-1 1,1 0,1 0,0 0,0 0,1 0,0 0,0-1,1 1,0-1,0 0,1 0,0 0,1 0,0 0,0-1,2 3,1-6,1 0,-1 0,1 0,0-1,0-1,0 1,0-2,0 1,0-1,0 0,1-1,-1 0,0-1,0 0,1 0,-1-1,0 0,7-3,-6 1,0-1,1 0,-2-1,1 0,-1-1,0 0,0 0,-1-1,1 0,-2 0,0-1,0 0,0 0,-1-1,0 0,-1 0,1-3,4-9</inkml:trace>
</inkml:ink>
</file>

<file path=ppt/ink/ink2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33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375 255,'-26'12,"0"2,0 0,2 2,-1 0,2 2,1 1,0 0,1 2,-2 4,10-13,1 0,0 1,1 0,0 1,1 1,1-1,0 2,1-1,0 1,2 0,0 1,1-1,0 1,1 0,1 1,1-1,1 0,0 1,1-1,1 1,0-1,1 1,2-1,-1 0,2 0,0 0,1-1,1 0,1 2,82 108,-72-109</inkml:trace>
  <inkml:trace contextRef="#ctx0" brushRef="#br0" timeOffset="797.88">291 1017,'30'-1,"0"0,0-2,0-2,0 0,-1-2,0-1,0-2,-1 0,0-2,-1-1,0-1,-1-2,-1 0,0-2,-1 0,20-22,-21 18,-1-2,-1 0,-2-1,0-1,-1-1,0-4,1-39,-18 68,-1 1,0-1,1 0,-1 1,0-1,0 0,0 1,0-1,0 0,0 1,0-1,-1 0,1 1,-1-1,1 1,-1-1,0 0,1 1,-1 0,0-1,0 1,0-1,0 1,0 0,0 0,-1-1,1 1,0 0,-1 0,1 0,0 1,-1-1,1 0,-1 0,0 1,1-1,-1 1,1-1,-1 1,0 0,-5 1,0 1,-1 1,1-1,1 1,-1 0,0 0,1 1,-1 0,1 0,0 1,1-1,-1 1,1 0,-5 6,4-5,-8 6,1 0,1 1,0 0,0 1,2 1,0-1,0 1,2 1,-1 0,2 0,1 1,0 0,1 0,0 0,1 1,1 4,4-14,0 0,0 0,1 0,0-1,0 1,1-1,0 1,0-1,1 0,0 0,0 0,0-1,1 0,0 0,1 0,-1 0,1-1,0 0,0 0,1 0,0-1,-1 0,2 0,-1-1,0 0,0 0,1-1,0 0,-1 0,1 0,8-1,-1 0,-1-1,1-1,-1 0,1-1,-1-1,1 0,-1 0,0-2,0 0,-1-1,0 0,0-1,0 0,-1-1,0 0,0-1,9-10,3-3,-2-2,0 0,-2-1,0-2,-2 0,-1 0,7-19,-8 6,-16 39,0 1,1-1,-1 1,0-1,1 1,-1-1,0 1,1-1,-1 1,0-1,0 0,0 1,0-1,0 1,1-1,-1 0,0 1,0-1,-1 1,1-1,0 0,0 1,0-1,0 1,0-1,-1 0,1 1,0-1,0 1,-1-1,1 1,0-1,-1 1,1-1,-1 1,1 0,-1-1,1 1,-1-1,1 1,-1 0,1 0,-1-1,1 1,-1 0,1 0,-1-1,0 1,1 0,-1 0,1 0,-1 0,0 0,1 0,-1 0,1 0,-1 0,0 0,1 1,-1-1,1 0,-1 0,-9 6,0 0,1 0,0 1,0 0,0 1,1-1,0 2,1-1,0 1,0 0,1 1,0 0,1 0,0 0,0 0,1 2,1-6,0-1,1 1,0-1,0 1,0 0,0 0,1 0,0 0,1 0,-1 0,1 0,0 0,1 0,-1 0,1 0,1 0,-1 0,1 0,0-1,0 1,0 0,1-1,0 0,0 1,0-1,1 0,0-1,0 1,0-1,0 0,1 0,0 0,0 0,0-1,0 0,0 0,1 0,-1-1,2 1,11-2,0-1,0 0,-1-1,1-1,0-1,-1-1,1 0,-1-1,0-1,-1 0,1-2,-1 0,-1 0,1-2,-2 0,1 0,-1-1,-1-1,0-1,-1 0,0 0,-1-1,0 0,2-7,1 5,-1 0,-1-1,-1 0,0-1,-1 0,-1 0,0-1,-2-1,0 1,-1-1,-1 0,0-12,-4 31,-1-1,1 0,-1 1,0-1,1 0,-1 1,0-1,0 1,0-1,0 0,-1 1,1-1,0 0,-1 1,1-1,-1 1,0-1,1 1,-1-1,0 1,0-1,0 1,0 0,0-1,0 1,0 0,0 0,-1 0,1 0,0 0,-1 0,1 0,-1 1,1-1,-1 0,1 1,-1-1,1 1,-1 0,0-1,1 1,-1 0,0 0,1 0,-1 0,0 0,1 0,-1 1,1-1,-1 1,0-1,0 1,-11 7,1 0,1 1,0 0,0 1,1 0,0 1,0 0,1 1,1-1,0 2,1-1,-5 12,-3 0,2-1,1 2,1 0,1 0,1 1,1 0,1 0,2 1,0 0,2 0,1 0,1 0,2 15,0-36,1-1,-1 1,1-1,0 0,1 1,-1-1,1 0,0 0,0-1,1 1,0-1,-1 1,1-1,0 0,1-1,-1 1,1-1,0 0,0 0,0 0,0-1,3 2,16 5</inkml:trace>
  <inkml:trace contextRef="#ctx0" brushRef="#br0" timeOffset="1279.679">1843 932,'-28'28,"-76"92,104-120,-1 0,1 1,-1-1,0 0,1 0,-1 1,1-1,-1 0,1 1,-1-1,1 0,-1 1,1-1,-1 1,1-1,0 1,-1-1,1 1,0-1,-1 1,1-1,0 1,0 0,-1-1,1 1,0-1,0 1,0 0,0-1,0 1,0-1,0 1,0 0,0-1,0 1,0 0,0-1,1 1,-1-1,0 1,0 0,1-1,-1 1,0-1,1 1,-1-1,0 1,1-1,-1 1,1-1,-1 0,1 1,-1-1,1 0,-1 1,1-1,-1 0,1 1,0-1,-1 0,1 0,-1 0,1 0,0 0,-1 1,1-1,-1 0,1 0,0-1,-1 1,42-19,88-85,-114 86,70-58,-85 77,0-1,-1 1,1-1,0 1,-1 0,1 0,-1-1,1 1,-1 0,1 0,-1-1,1 1,-1 0,0 0,0 0,1 0,-1 0,0 0,0 0,0-1,0 1,0 0,0 0,0 0,0 0,0 0,-1 0,1 0,0 0,-1-1,1 1,0 0,-1 0,1 0,-1-1,1 1,-1 0,0 0,1-1,-1 1,0-1,1 1,-1 0,-4 8,1 0,0 0,1 1,0 0,0-1,1 1,0 0,1 0,0 0,1 1,0 3,1-10,-1 0,0 0,1-1,0 1,0 0,0-1,1 1,-1 0,1-1,-1 0,1 1,0-1,1 0,-1 0,0 0,1 0,0-1,0 1,-1-1,2 1,-1-1,0 0,0 0,1-1,-1 1,1-1,-1 1,1-1,-1 0,1-1,2 1,3-1,1 0,-1-1,1 0,-1 0,0-1,0-1,0 1,0-2,0 1,0-1,-1 0,1-1,-1 0,-1 0,1-1,-1 0,0 0,0-1,0 0,-1 0,0-1,-1 1,0-1,0-1,0 1,-1 0,-1-1,1 0,-1 0,1-6,-2-8,-4 4</inkml:trace>
  <inkml:trace contextRef="#ctx0" brushRef="#br0" timeOffset="2051.443">2718 367,'-21'73,"-3"-1,-3-1,-3-2,-3-1,-3-1,-15 17,-17 37,67-119,0 0,0 0,0-1,1 1,-1 0,0 0,1 0,0 0,0 0,-1 0,1 1,0-1,1 0,-1 0,0 0,0 0,1 0,0 0,-1 0,1-1,0 1,0 0,0 0,0 0,0-1,0 1,0 0,1-1,-1 1,1-1,-1 0,1 1,-1-1,1 0,0 0,0 0,-1 0,1 0,0 0,0-1,2 1,84 3,-71-8,207-59,-223 63,0 0,0 0,0 0,0 0,0-1,0 1,0 0,0 0,0-1,0 1,0-1,0 1,0-1,-1 1,1-1,0 1,0-1,-1 0,1 0,0 1,-1-1,1 0,0 0,-1 0,1 1,-1-1,0 0,1 0,-1 0,0 0,1 0,-1 0,0 0,0 0,0 0,0 0,0 0,0 0,0 0,0 0,0 0,-1 0,1 0,0 0,-1 0,1 0,-1 0,1 1,-1-1,1 0,-1 0,1 0,-1 1,-8-10</inkml:trace>
  <inkml:trace contextRef="#ctx0" brushRef="#br0" timeOffset="2297.087">2210 706,'48'0,"40"0,14 0,-5 0,-9 0,-11 0,-8 0,-11 0,-6 0,-7 0,-7 0,-9 0</inkml:trace>
  <inkml:trace contextRef="#ctx0" brushRef="#br0" timeOffset="2530.898">3141 763,'39'-5,"31"-2,9-3,-4-2,-10 3,-12 2,-14-3,-9 1,-5-3,-7-4,-6 0</inkml:trace>
  <inkml:trace contextRef="#ctx0" brushRef="#br0" timeOffset="2768.191">3508 396,'-19'38,"-11"28,-1 6,1 2,5-8,6-10,8-10,0-7,1-7,4-2,2-3,1-1,7-5,3-1,4-4,6-4,4-5,-1-4</inkml:trace>
  <inkml:trace contextRef="#ctx0" brushRef="#br0" timeOffset="3202.498">3988 566,'-30'38,"2"2,1 2,3 0,-20 44,20 15,24-98,0 0,0 1,1-1,-1 0,0 0,1 0,0 1,0-1,0 0,0 0,0 0,1 0,-1 0,1-1,0 1,0 0,0-1,0 1,0-1,1 0,-1 0,1 0,-1 0,1 0,0 0,0-1,0 1,0-1,3 1,7 0,1 0,-1-2,1 1,0-2,-1 0,1 0,-1-1,1-1,-1 0,0-1,0-1,0 0,6-3,15-9,0-2,0-1,-2-2,-1 0,-1-3,-1 0,0-2,-3-1,0-1,-2-1,-1-1,-1-1,16-33,-28 49,0 1,-1-1,-1 0,-1-1,0 0,-1 0,0 0,-2-1,0 0,-1 0,-1 0,0 0,-2-1,0 1,-2-15,1 30,0 0,0 0,0 0,0 0,-1 0,1 0,-1 1,0-1,0 0,0 1,0-1,0 1,-1 0,1-1,-1 1,1 1,-1-1,0 0,0 1,0-1,0 1,0 0,0 0,0 0,0 0,0 0,-1 1,1 0,0-1,0 1,-1 0,1 1,0-1,0 0,-1 1,1 0,0 0,-1 0,-10 3,1 1,-1 0,1 0,1 1,-1 1,1 0,0 1,-5 4,-12 15,1 1,1 1,1 1,1 2,2 0,2 2,1 0,1 2,2 0,2 0,1 2,2 0,-3 16,10-29,1 0,1 1,0 0,3-1,0 1,1 0,1 0,2-1,1 1,0-1,2 0,1-1,1 0,1 0,1-1,1 0,1-1,1 0,2 1,12 0,-17-21</inkml:trace>
  <inkml:trace contextRef="#ctx0" brushRef="#br0" timeOffset="3482.135">4750 0,'71'253,"-52"-204,-1 1,-3 1,-3 1,-1 0,-3 0,-2 1,-2-1,-3 1,-2 0,-2 0,-7 31,0-53,-1 1,-1-2,-2 0,-1 0,-1-2,-2 0,-1 0,-1-2,-1-1,-1 0,-1-2,-1 0,-9 5,11-13,-1 0,0-1,-1-2,0 0,-1-2,0 0,-19 4,8-5</inkml:trace>
</inkml:ink>
</file>

<file path=ppt/ink/ink2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32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81,'-1'-4,"1"0,-1 0,0 1,0-1,0 0,-1 1,1-1,-1 1,0-1,0 1,0 0,-1-1,1 1,-1 1,0-1,0 0,0 1,0-1,0 1,0 0,0 0,-1 0,1 0,-1 1,0-1,1 1,-1 0,0 0,0 0,0 1,0 0,1-1,-1 1,0 0,0 1,0-1,0 1,0 0,0 0,1 0,-1 0,0 1,1-1,-1 1,1 0,0 0,-14 4,0 1,0 0,1 2,1 0,-1 0,2 2,-11 7,22-15,0 0,0 0,0 0,0 0,1 0,-1 0,1 1,0-1,0 1,0-1,0 1,1 0,-1 0,1 0,0 0,0 0,0 0,1 0,0 0,-1 1,2-1,-1 0,0 0,1 0,0 0,-1 0,2 0,-1 0,0 0,1 0,0 0,0-1,0 1,0-1,2 3,8 6,1 0,0 0,1-2,0 1,0-2,1 0,0-1,1 0,0-1,0-1,3 0,0 2,-4-2,-2-2,0 0,0 1,-1 1,1 0,-2 0,1 1,0 1,-1 0,-1 0,0 1,0 1,0-1,-1 2,-1-1,1 1,-1 2,-7-9,1 0,-1 0,0 0,-1 0,1 0,-1 0,0 0,0 0,0 0,0 0,-1 0,0 0,0 0,0 0,0 0,0-1,-1 1,0 0,0-1,0 1,0-1,0 1,-1-1,1 0,-1 0,0 0,-2 1,-94 67,96-69,-17 11,-1-1,-1 0,0-2,-1 0,0-1,0-2,-1 0,0-2,0 0,-6-2,29-2,0-1,0 0,-1 1,1-1,0 0,0 0,-1 0,1 0,0 0,0 0,0 0,-1-1,1 1,0 0,0-1,0 1,0 0,-1-1,1 0,0 1,0-1,0 0,0 1,0-1,1 0,-1 0,0 0,0 0,0 0,1 0,-1 0,1 0,-1 0,1 0,-1 0,1-1,-1 1,1 0,0 0,0 0,-1-1,1 1,0 0,0 0,0 0,1-1,-1 1,0 0,1-1,28-54,-15 36</inkml:trace>
  <inkml:trace contextRef="#ctx0" brushRef="#br0" timeOffset="247.042">801 391,'-5'39,"-6"16,-1 5,1-3,-3-7,2-7,3-11</inkml:trace>
</inkml:ink>
</file>

<file path=ppt/ink/ink2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8:38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197 367,'134'21,"-108"-19,0-2,-1-1,1 0,0-3,-1 0,0-1,0-1,0-2,-1 0,0-2,-1 0,0-2,0 0,-2-2,1 0,-2-2,0 0,4-6,-15 13,0-1,0 0,-1 0,-1-1,0 0,0-1,-1 0,-1 0,0 0,0 0,-1-1,-1 0,2-11,-5 21,0 1,0-1,-1 1,1-1,-1 1,0 0,0-1,0 1,0 0,0 0,0 0,0 0,-1-1,1 2,-1-1,1 0,-1 0,0 0,0 1,0-1,0 1,0 0,0-1,0 1,-1 0,1 0,0 0,0 1,-1-1,1 1,-1-1,1 1,-1 0,1-1,-1 1,1 1,0-1,-1 0,1 1,-1-1,1 1,0-1,-1 1,1 0,0 0,0 0,-1 1,1-1,0 0,0 1,0-1,1 1,-1 0,0 0,0 1,-13 13,1 0,0 1,2 1,0 1,1-1,0 2,2-1,1 1,0 1,1 0,3-11,-134 393,80-218,-9-2,-9-1,65-157,-1-1,-1-1,-1 0,-1-1,0-1,-2 0,-1-1,-1-1,0-1,-1 0,-1-2,-52 10,72-26,-1 0,0 0,1-1,-1 1,0 0,1-1,-1 1,0-1,1 1,-1-1,1 0,-1 1,1-1,-1 0,1 0,0 0,-1 0,1 0,0-1,0 1,0 0,0-1,0 1,0-1,0 1,0-1,0 1,1-1,-1 1,1-1,-1 0,1 1,0-1,0 0,-1 1,1-1,0 0,0 1,1-1,-1 0,0 1,1-2,2-11,2-1,-1 1,2 0,0 1,1 0,0 0,0 0,2 1,0 0,0 0,1 1,0 0,1 1,0 0,11-7,-12 8,0 1,1 0,0 0,0 1,0 0,1 1,0 1,0 0,1 0,-1 1,1 1,0 0,0 1,0 0,0 1,1 0,-1 1,0 1,0 0,0 1,1 0,-2 1,1 0,8 4,15 10,1-1,0-2,1-2,0-2,1-1,0-2,0-1,24-1,95-18,-141 7</inkml:trace>
  <inkml:trace contextRef="#ctx0" brushRef="#br0" timeOffset="603.906">1157 1214,'49'-8,"0"-3,-1-1,0-3,41-18,-70 26,0 0,-1 0,1-2,-2 0,1-2,-1 1,-1-2,0 0,-1-1,0-1,10-12,-23 22,-1 0,1 0,-1 0,1 0,-2 0,1 0,0-1,-1 1,1 0,-1-1,0 1,-1 0,1-1,-1 1,0 0,0 0,0 0,-1 0,1 0,-1 0,0 0,0 0,0 0,-1 1,1-1,-1 1,0 0,0 0,0 0,0 0,-1 0,1 1,-1-1,1 1,-1 0,0 0,0 0,0 1,0-1,0 1,-1 0,1 0,0 1,0-1,-1 1,1 0,0 0,-1 1,1-1,0 1,0 0,-1 0,1 0,-4 2,-2 3,1 0,-1 1,1 0,0 1,1 0,-1 0,2 1,-1 0,1 0,1 1,-1 0,2 0,-1 0,2 1,-1 0,1 0,1 0,-1 4,2-7,-1 1,2-1,-1 0,1 1,0-1,1 0,0 1,1-1,-1 1,1-1,1 0,0 1,0-1,1 0,-1 0,2 0,-1-1,1 1,0-1,1 0,0 0,0 0,0-1,1 0,0 0,0 0,1-1,0 1,0-2,0 1,0-1,0 0,5 1,2-1,0 0,1-1,0 0,-1-1,1-1,0 0,0-1,0-1,0-1,-1 0,1 0,-1-1,1-1,-1-1,0 0,2-2,22-10,-2-2,0-1,-1-2,-2-1,9-10,6-3,-2-3,-1-2,-3-1,-1-3,-2-1,-2-1,-3-3,26-49,-48 76,-2-1,-1-1,-1 0,-1 0,-1-1,-1 0,-1 1,-2-2,-1 1,0 0,-4-18,-22-17,24 60,-1 0,1 0,0 0,-1 0,1 0,-1 1,1-1,-1 0,1 1,-1 0,0-1,1 1,-1 0,1 0,-1 0,0 0,1 0,-1 0,1 0,-1 0,0 1,1-1,-1 1,1-1,-1 1,1 0,-1-1,1 1,0 0,-1 0,1 0,0 0,-1 0,1 0,0 1,0-1,0 0,0 1,-10 12,2 0,0 1,1 0,0 0,1 0,1 1,0 0,1 1,1-1,0 1,2 0,0 1,-6 52,3 0,3 0,6 51,-4-94,1-1,2 1,0-1,2 0,1 0,1 0,1-1,2 0,0 0,1-1,2-1,0 0,15 19,16-11,-43-31,-1 0,1 0,0 1,0-1,0 0,0 0,0 0,0 0,0 0,-1 0,1 0,0 0,0-1,0 1,0 0,0 0,-1-1,1 1,0-1,0 1,0 0,-1-1,1 0,0 1,-1-1,1 1,0-1,-1 0,1 1,-1-1,1 0,-1 0,1 1,-1-1,0 0,1 0,-1 0,0 0,0 0,0 1,1-1,-1 0,0 0,0 0,0 0,0 0,-1 0,1 1,0-1,0 0,0 0,-1 0,1 0,0 0,-1 0,-2-20</inkml:trace>
  <inkml:trace contextRef="#ctx0" brushRef="#br0" timeOffset="798.688">1806 790,'43'0,"43"0,17 0,5-5,-7-1,-5-5,-10 0,-10 1,-8 3,-6-2,-4 0,-3 2,-5 2,-1 2,-6 1,-4 1,-9 1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30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1 506,'476'-83,"-194"41,514-88,-43 16,239-17,-964 129,147-1,-174 3,1 0,-1 0,0 0,1 0,-1 0,0 0,0 0,1 0,-1 1,0-1,0 0,1 1,-1-1,0 1,0 0,0-1,0 1,0 0,0 0,0-1,0 1,0 0,0 0,0 0,-1 0,1 0,0 0,-1 1,1-1,0 0,-1 0,0 0,1 0,-1 1,0-1,1 0,-1 1,0 0,-6 8</inkml:trace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4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1 201,'43'-14,"38"-10,11-1,-2-1,-5 4,-9 1,-11 4,-9 5,-2 0,-7 1,-2 4,-3 2,-4 2,-9 1</inkml:trace>
</inkml:ink>
</file>

<file path=ppt/ink/ink2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8:41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362 26,'-15'-6,"1"2,-1-1,0 2,0 0,0 1,-1 1,1 0,0 1,-1 0,1 2,0 0,-1 0,1 1,0 1,1 1,-15 6,28-11,0 0,-1 0,1 1,0-1,-1 1,1-1,0 1,0-1,0 1,-1 0,1 0,0 0,0-1,0 1,0 0,0 0,0 0,1 0,-1 1,0-1,0 0,1 0,-1 0,1 1,-1-1,1 0,-1 1,1-1,0 0,0 1,0-1,0 0,0 1,0-1,0 0,0 1,0-1,1 0,-1 1,0-1,1 0,-1 1,1-1,0 0,-1 0,1 0,0 1,0-1,0 0,-1 0,1 0,0 0,0-1,1 1,-1 0,12 6,1 0,0-1,0-1,0 0,0-1,1-1,-1 0,9 0,10 3,112 30,-139-34,0 1,-1 0,1 0,-1 0,0 1,0 0,0 0,0 0,-1 1,1-1,-1 1,0 0,0 2,-2-5,-1 0,0 0,0 0,0 0,0 1,0-1,0 0,-1 0,1 1,-1-1,0 0,1 1,-1-1,0 0,0 1,-1-1,1 0,0 1,-1-1,1 0,-1 0,0 1,0-1,0 0,0 0,0 0,0 0,-1 0,1 0,-1 0,1-1,-1 1,0 0,0-1,1 1,-3 0,-29 19,0-1,-2-2,0-1,-1-2,-12 2,-157 43,184-61,39-14,1 3</inkml:trace>
</inkml:ink>
</file>

<file path=ppt/ink/ink2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8:44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125 769,'0'555,"1"-544,0 1,-1 0,0 0,-1 0,-1-1,0 1,0 0,-1-1,-1 0,1 1,-2-1,0-1,0 1,-1-1,-3 4,8-13,0 1,-1-1,1 0,-1 0,0 1,1-1,-1 0,0 0,0-1,0 1,1 0,-1-1,0 1,0-1,0 1,0-1,0 0,0 0,0 0,0 0,0 0,0-1,0 1,0 0,0-1,0 1,0-1,0 0,1 0,-1 0,0 0,1 0,-1 0,0 0,1 0,-1-1,1 1,0-1,-1 1,1-1,0 0,0 1,0-1,0 0,0 0,1 1,-1-1,0 0,1 0,-1 0,1 0,0 0,0 0,0 0,0 0,0 0,0 0,0-1,1-19,0-1,1 0,1 1,1-1,1 1,2 0,0 1,1 0,0 0,10-15,17-36,3 1,4 2,2 2,3 2,2 2,4 3,39-35,-76 80,-1 0,2 1,0 1,1 1,0 1,1 0,0 1,0 1,1 1,1 1,-18 6,-1 0,1 0,0 1,0-1,-1 1,1 0,0 0,0 0,0 0,0 0,-1 1,1-1,0 1,0 0,-1 0,1 0,-1 0,1 0,-1 1,1-1,-1 1,0-1,1 1,-1 0,0 0,0 0,0 0,-1 0,1 1,0-1,-1 0,0 1,1-1,-1 1,0 0,0-1,-1 1,1 0,0-1,-1 1,0 0,0 0,1 0,-2-1,1 1,0 0,-1 0,1 0,-3 21,-1 0,-1 0,-1-1,-1 1,-1-1,-1-1,-1 0,-9 14,-13 19,-2-1,-3-3,-1 0,-3-3,-36 32,73-75,0 0,0-1,-1 1,0-1,1 0,-2-1,1 1,0-1,-1 0,1 0,-1-1,0 1,0-1,0-1,0 1,-4 0,-2-5,7-2</inkml:trace>
  <inkml:trace contextRef="#ctx0" brushRef="#br0" timeOffset="667.871">746 911,'46'0,"1"-1,-1-2,0-2,0-2,0-2,-1-2,0-3,-1-1,-1-2,20-11,-51 21,0 0,-1-1,1 0,-1-1,-1-1,0 1,0-1,-1-1,0 0,-1 0,0-1,-1 0,0-1,-1 1,0-1,2-10,-7 19,-1-1,1 1,-1-1,0 1,0-1,0 1,-1-1,1 1,-1-1,0 1,-1-1,1 1,-1 0,0 0,0 0,0 0,0 0,-1 0,1 1,-1-1,0 1,0-1,-1 1,1 0,-1 1,1-1,-1 0,0 1,0 0,0 0,0 0,0 1,-1-1,1 1,0 0,-1 0,1 0,-1 1,1 0,-1 0,1 0,-1 0,1 0,-1 1,1 0,-1 0,0 1,-13 5,0 1,0 0,0 2,1 0,1 1,0 0,0 2,1 0,1 0,0 2,1 0,0 0,1 1,1 0,1 1,0 1,0 2,1-5,1 0,1 1,0 0,1 0,0 1,2 0,0 0,1 0,-1 15,3-26,1 1,0-1,0 1,1-1,-1 0,2 1,-1-1,0 0,1 0,0 0,1 0,0 0,-1 0,2 0,-1-1,1 0,-1 0,2 0,-1 0,0 0,1-1,0 0,0 0,0 0,1 0,-1-1,6 2,10 1,0-2,0-1,0 0,1-2,-1 0,0-2,1 0,-1-1,0-1,1-1,-2-1,1-1,-1-1,1 0,-2-2,1 0,-2-2,10-6,32-15,-2-3,-1-2,-2-3,-2-2,39-40,-76 68,-1-1,-1 0,0-1,-1 0,0-1,-2-1,0 1,-1-2,0 0,-2 0,0-1,-2 1,0-2,-1 1,-1-1,1-11,-5 30,-1-1,1 0,0 0,-1 0,1 1,-1-1,0 0,0 0,0 1,-1-1,1 1,0-1,-1 1,0 0,1-1,-1 1,0 0,0 0,0 0,-1 0,1 1,0-1,-1 1,1-1,-1 1,1 0,-1 0,0 0,1 0,-1 0,0 1,0-1,0 1,1 0,-1 0,0 0,0 0,0 0,0 0,1 1,-1 0,0-1,0 1,1 0,-1 1,0-1,-1 1,-13 4,1 0,0 1,1 1,0 0,0 1,1 1,0 0,0 1,1 0,1 1,0 1,0 0,1 0,1 1,1 1,-5 8,12-21,1 1,-1-1,1 1,0 0,0 0,0-1,0 1,0 0,0 0,1 0,0 0,-1 0,1 0,0 0,1 0,-1 0,0 0,1 0,0 0,-1 0,1 0,0 0,1 0,-1-1,0 1,1 0,0-1,-1 1,1-1,0 0,0 1,0-1,1 0,-1 0,0-1,1 1,0 0,-1-1,1 1,2 0,13 5,1 0,1-1,-1-1,1-1,-1 0,1-2,0 0,14-1,-2 1,95 27,-123-28,-1 1,1 0,-1 0,0 0,0 0,0 0,0 1,0-1,0 1,-1 0,0 0,1 0,-1 0,0 0,0 0,-1 1,1-1,-1 1,1-1,-1 1,0 0,-1-1,1 1,0 0,-1 0,0 0,0-1,0 1,-1 0,1 0,-1-1,-1 5,-105 200,105-163,7-28</inkml:trace>
  <inkml:trace contextRef="#ctx0" brushRef="#br0" timeOffset="905.26">2524 741,'-19'38,"-7"18,2 4,9-9,8-12</inkml:trace>
  <inkml:trace contextRef="#ctx0" brushRef="#br0" timeOffset="1079.514">2496 261,'0'0</inkml:trace>
  <inkml:trace contextRef="#ctx0" brushRef="#br0" timeOffset="1335.578">2863 656,'-11'15,"0"1,1 1,0 0,1 1,1 0,1 0,1 0,0 1,2 0,0 0,1 0,1 1,0 16,2-32,0 0,1-1,0 1,0 0,0-1,0 1,0-1,1 0,0 1,0-1,-1 0,2 0,-1 0,0 0,1 0,-1-1,1 1,0-1,0 1,0-1,0 0,0 0,0-1,1 1,-1-1,1 1,-1-1,1 0,-1 0,1-1,0 1,-1-1,1 0,0 0,-1 0,1 0,0-1,7 0,-1 0,0-1,1 0,-1-1,0 0,0-1,0 0,-1-1,0 0,1 0,-2-1,7-4,-9 4,0 1,-1-2,1 1,-1 0,0-1,-1 0,0 0,0-1,0 1,-1-1,0 0,-1 0,0 0,0 0,0 0,-1 0,-1 0,1-1,-1 1,-1 0,1 0,-1-1,-1 1,1 0,-2 0,1 0,-1 0,0 1,-1-1,1 1,-1 0,-1 0,0 0,0 0,0 1,-1 0,1 0,-2 0,1 1,0 0,-5-2,7 5,-1 0,0 1,0 0,0 0,0 0,0 0,0 1,0 0,0 0,0 0,0 1,0 0,1 0,-1 0,0 0,0 1,0 0,1 0,-1 0,1 0,-15 8</inkml:trace>
  <inkml:trace contextRef="#ctx0" brushRef="#br0" timeOffset="1818.16">3371 684,'-24'14,"0"2,1 0,1 1,0 1,2 1,0 1,1 1,1 0,-11 18,27-37,0 0,0 0,0 0,0 0,0 0,0 1,1-1,-1 0,1 1,0-1,0 1,0 0,0-1,0 1,0 0,1 0,-1-1,1 1,0 0,0 0,0 0,0 0,1-1,-1 1,1 0,-1 0,1-1,0 1,0 0,0-1,1 1,-1-1,0 1,1-1,0 0,-1 1,1-1,0 0,0 0,1 0,-1-1,0 1,0 0,1-1,-1 0,1 1,1-1,7 1,1 0,-1-1,0 0,1-1,-1-1,1 1,-1-2,1 0,-1 0,0-1,0 0,0-1,-1 0,1-1,-1 0,9-6,142-120,-125 95,-1 0,-2-3,-1-1,-3-1,-1-1,0-6,-16 26,-1 0,0-1,-2-1,-1 1,-1-1,-1 0,-1-1,-2 0,0 1,-1-1,-1 0,-2 0,-1-8,1 24,1 0,-1 0,0 0,-1 0,0 1,-1-1,0 1,0-1,-1 1,0 0,0 0,-1 1,0-1,0 1,0 0,-1 0,0 1,-1 0,0 0,0 0,0 1,0 0,-1 0,0 1,0 0,0 0,0 1,-1 0,1 1,-1 0,-8-1,5 3,0 1,1 1,-1 0,0 0,0 1,1 1,-1 0,1 0,0 1,1 0,-1 1,1 1,0-1,1 2,-1-1,1 1,1 1,0-1,0 2,0-1,1 1,1 0,-8 11,1 1,1 0,1 1,1 0,2 0,0 1,1 0,1 1,1-1,1 6,3-8,2-1,0 0,0 0,2 0,1 0,1-1,0 0,2 1,0-2,1 1,1-1,1 0,1-1,0 0,1-1,1 0,1-1,0-1,1 0,1-1,0 0,1-1,0-1,1-1,0 0,13 4,-21-11,1 0,0 0,0-1,0-1,0 1,1-2,-1 0,0 0,1-1,-1 0,0-1,1-1,7-1,-1-4</inkml:trace>
  <inkml:trace contextRef="#ctx0" brushRef="#br0" timeOffset="2089.853">4021 769,'4'24,"7"8,2-2</inkml:trace>
  <inkml:trace contextRef="#ctx0" brushRef="#br0" timeOffset="2336.738">4133 261,'0'0</inkml:trace>
  <inkml:trace contextRef="#ctx0" brushRef="#br0" timeOffset="2568.43">4613 458,'-26'17,"2"1,1 1,0 1,1 1,1 1,1 0,1 2,2 0,0 1,1 1,-2 9,16-32,1 1,0 0,-1 0,2 0,-1 0,0 0,1 0,0 1,0-1,0 0,0 0,1 0,0 0,0 0,0 0,0 0,0 0,1 0,0-1,0 1,0 0,0-1,0 1,1-1,-1 0,1 0,0 0,0 0,0-1,1 1,-1-1,1 0,-1 0,1 0,0 0,-1 0,3 0,8 3,0 0,0-1,1 0,-1-1,1-1,-1 0,1-1,0-1,0 0,0-1,42-10,-32 4</inkml:trace>
</inkml:ink>
</file>

<file path=ppt/ink/ink2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8:42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83 173,'-10'15,"0"0,0 1,2 0,0 1,1 0,0 0,2 0,0 1,1 0,1 0,0 0,1 0,1 17,2-30,-1-1,1 0,-1 0,1 0,0 0,1 0,-1-1,1 1,-1 0,1-1,0 1,1-1,-1 1,1-1,-1 0,1 0,0 0,0 0,0-1,0 1,1-1,-1 0,1 0,0 0,-1 0,1-1,0 1,0-1,0 0,0 0,0 0,0-1,0 0,0 1,2-2,4 1,1 0,-1-1,0 0,0-1,0 0,0-1,0 0,0 0,-1-1,1 0,-1-1,0 0,7-6,-9 7,-1-1,1 0,-1-1,0 1,0-1,0 0,-1-1,0 1,0-1,-1 0,0 0,0-1,0 1,-1-1,0 0,-1 0,0 0,0 0,-1 0,0 0,0-1,-1 1,0 0,0-1,-1 1,0 0,0 0,-1-1,0 1,-1 1,0-1,0 0,-1 1,1-1,-2 1,1 0,-1 0,0 1,-3-4,4 7,-1 0,0-1,1 2,-1-1,0 0,0 1,0 0,0 0,-1 1,1-1,-1 1,1 0,-1 1,1-1,-1 1,1 0,-1 1,1-1,-1 1,1 0,0 0,-1 1,1 0,0 0,0 0,-2 1,-18 8</inkml:trace>
  <inkml:trace contextRef="#ctx0" brushRef="#br0" timeOffset="552.863">365 596,'264'-386,"-254"372,-6 8,-1 0,1 0,1 0,-1 0,1 1,0 0,0 0,1 0,0 1,-1-1,2 1,2-1,-8 6,1-1,-1 1,0 0,1-1,-1 1,0 0,0 0,0 0,1 0,-1 1,0-1,0 0,-1 0,1 1,0-1,0 0,-1 1,1-1,-1 1,1-1,-1 1,1-1,-1 1,0-1,0 1,0-1,0 1,0-1,0 1,0-1,0 1,-1-1,1 1,-1-1,1 1,-1-1,1 1,-1-1,0 0,0 1,0-1,0 0,0 0,0 0,0 1,-2 8,2-6,1-1,-1 1,0 0,1-1,0 1,0 0,0 0,0-1,1 1,-1 0,1-1,0 1,0-1,0 1,1-1,-1 1,1-1,0 0,0 0,0 1,0-1,0-1,1 1,-1 0,1-1,0 1,0-1,0 0,0 0,0 0,1 0,-1 0,0-1,1 0,-1 0,1 0,0 0,-1 0,9-1,0 0,0-1,0-1,0 0,0 0,0-1,-1 0,1-1,-1-1,0 0,-1 0,1-1,-1-1,0 1,8-8,-2 4,-6 3,50-24,-58 31,-1 0,1-1,-1 1,0 0,1 0,-1 0,1 0,-1 0,1 0,-1 0,1 1,-1-1,0 0,1 1,-1-1,0 1,1-1,-1 1,0 0,0 0,1 0,-1-1,0 1,0 0,0 0,0 1,0-1,0 0,-1 0,1 0,0 1,0-1,-1 0,1 1,-1-1,1 0,-1 1,0-1,0 1,1-1,-1 1,0 0,4 164,2-146</inkml:trace>
  <inkml:trace contextRef="#ctx0" brushRef="#br0" timeOffset="904.272">1381 370,'75'-21,"-2"-4,-1-3,-1-3,33-21,-1-21,-100 71,-1 0,0 0,0 0,1 0,-1 0,-1-1,1 1,0-1,-1 1,1-1,-1 0,0 0,0 0,0 1,0-1,0 0,-1 0,1 0,-1 0,0 0,0-1,0 1,0 0,-1 0,1 0,-1 0,0 0,1 1,-2-1,1 0,0 0,0 0,-1 1,1-1,-1 1,0-1,-2-1,1 0,-1 1,-1-1,1 1,0 0,-1 1,0-1,0 1,0-1,0 2,0-1,0 0,0 1,0 0,-1 0,1 1,0-1,-1 1,1 0,0 1,-1-1,1 1,0 0,-2 1,-114 49,108-44,0 2,0-1,0 2,1-1,1 2,0 0,0 0,1 1,0 0,1 0,1 1,0 1,1-1,0 1,1 1,0-1,2 1,-1 0,2 0,0 0,1 0,0 1,1 12,4-17,1 0,-1 0,2 0,0-1,0 0,0 0,2 0,-1-1,1 0,0 0,1-1,0 0,1 0,-1 0,1-1,1-1,-1 0,1 0,0-1,1 0,-1 0,1-2,0 1,0-1,0-1,0 0,0 0,1-1,-1-1,7 0,22 3,1-3,-1-1,0-2,0-1,3-3,-14 0</inkml:trace>
</inkml:ink>
</file>

<file path=ppt/ink/ink2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8:49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180 179,'-142'280,"112"-231,22-39,21-34,26-43,3 2,2 2,4 2,2 3,2 1,40-31,-43 56,-48 32,0 0,0-1,0 1,0 0,0-1,0 1,0 0,0 0,0 0,0 0,-1 0,1 0,0 0,0 0,0 0,0 0,0 0,0 1,0-1,0 0,0 1,0-1,-1 1,1-1,0 1,0-1,0 1,-1 0,1-1,0 1,-1 0,1-1,-1 1,1 0,-1 0,1 0,-1 0,1-1,-1 1,0 0,1 0,-1 0,0 0,0 0,0 0,0 0,0 0,0 0,0 0,0 0,0 0,0 0,-1 0,1 0,0-1,-1 1,1 1,-51 201,50-202,1 1,0-1,-1 1,1 0,0-1,0 1,0-1,0 1,0-1,1 1,-1-1,0 1,1-1,-1 1,1-1,-1 1,1-1,0 1,0-1,-1 0,1 1,0-1,0 0,0 0,1 0,-1 0,0 0,0 0,0 0,1 0,-1 0,1-1,-1 1,0 0,1-1,-1 1,1-1,-1 0,1 1,0-1,-1 0,1 0,-1 0,1 0,-1 0,1-1,-1 1,1 0,-1-1,1 1,-1-1,1 1,-1-1,1 0,80-44,149-138,-230 181,0 0,0 1,0-1,1 0,-1 1,1 0,-1-1,1 1,-1 0,1 0,0-1,0 1,-1 1,1-1,0 0,0 0,0 1,0-1,0 1,0-1,0 1,0 0,0 0,0 0,0 0,0 0,0 1,0-1,0 0,0 1,0 0,0-1,0 1,0 0,0 0,-1 0,1 0,0 0,-1 1,1-1,-1 0,1 1,-1-1,0 1,1 0,-1-1,0 1,0 0,0 0,0-1,-1 1,1 0,0 2,0 11,0 1,-1-1,-1 1,-1-1,0 0,-1 1,0-1,-2 2,-12 103,32-80,-3-28</inkml:trace>
</inkml:ink>
</file>

<file path=ppt/ink/ink2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8:49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6,'-2'4,"-13"20,1-1,2 2,0 0,1 0,2 1,1 1,1-1,1 1,-2 19,8-42,0 0,0 0,1 0,-1 0,1 0,0 0,0 0,0 0,0-1,1 1,-1 0,1-1,0 1,0-1,0 0,1 0,-1 1,1-2,0 1,0 0,0 0,0-1,0 0,0 0,1 1,-1-2,1 1,0 0,-1-1,1 0,0 0,0 0,0 0,0-1,0 1,0-1,0 0,0 0,-1 0,1-1,0 0,0 1,0-1,0-1,0 1,2-2,3 0,1-2,-1 1,-1-2,1 1,-1-1,0 0,0-1,-1 1,1-2,-1 1,-1-1,0 0,0 0,-1-1,1 0,-2 0,0 0,4-9,-5 11,-1 0,1 0,-1-1,-1 1,1-1,-1 1,0-1,-1 1,0-1,0 0,-1 1,0-1,0 1,0-1,-1 1,-1 0,1-1,-1 1,0 0,-1 1,1-1,-1 0,-1 1,1 0,-3-3,1 5,-1-1,1 1,-1-1,0 2,0-1,0 1,0 0,0 1,-1-1,1 1,-1 1,0 0,1 0,-1 0,0 1,0 0,1 1,-1-1,0 2,-5 0,-12 5</inkml:trace>
</inkml:ink>
</file>

<file path=ppt/ink/ink2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8:50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60,'-18'19,"2"1,0 1,2 1,0 0,1 0,1 2,2-1,-8 25,16-45,1 0,-1 1,1-1,-1 0,1 1,0-1,1 1,-1-1,1 1,-1 0,1-1,0 1,0 0,1-1,-1 1,1-1,0 1,0-1,0 1,0-1,0 1,1-1,0 0,-1 0,1 0,0 0,1 0,-1 0,0 0,1-1,0 1,-1-1,1 0,0 0,0 0,1 0,-1 0,0-1,0 1,1-1,-1 0,1 0,-1 0,1-1,0 1,5-2,0 1,0-1,0-1,0 0,0 0,-1-1,1 0,-1 0,1-1,-1 0,0 0,-1-1,1 0,-1-1,0 1,0-1,0-1,-1 1,0-1,-1 0,1-1,-1 1,-1-1,1 0,-2 0,1-1,-1 1,0-1,0 1,-1-1,-1 0,1 0,-1 0,-1 0,0 0,0 0,-1 0,0 0,-2-7,1 11,0 1,-1-1,0 1,0 0,0 0,-1 0,1 0,-1 1,0-1,0 1,0 0,0 0,-1 0,1 1,-1 0,0 0,0 0,0 0,0 1,0-1,0 1,0 1,-5-1,-14-2</inkml:trace>
  <inkml:trace contextRef="#ctx0" brushRef="#br0" timeOffset="361.565">510 285,'33'-34,"115"-97,-146 129,-1 1,1-1,0 0,0 1,0-1,-1 1,1 0,1 0,-1 0,0 0,0 0,0 0,1 0,-1 1,0-1,1 1,-1-1,0 1,1 0,-1 0,0 0,1 0,-1 1,1-1,-1 1,0-1,0 1,1 0,-1 0,0 0,0 0,0 0,0 1,0-1,0 0,0 1,0 0,-1-1,1 1,-1 0,1 0,-1 0,0 0,1 0,-1 1,6 10,-5-6,1 0,0 0,1 0,-1-1,1 1,1-1,-1 0,1 0,0 0,0-1,1 0,-1 0,1 0,0-1,1 0,-1 0,1 0,0-1,0 0,7 2,1-2,0-2,0 0,0 0,0-1,0-1,0-1,0 0,0-1,0 0,0-1,-1-1,0 0,0-1,0-1,-1 0,10-7,4-4,-1-2,0 0,-2-2,0 0,-1-2,-2-1,5-7,-11 12</inkml:trace>
</inkml:ink>
</file>

<file path=ppt/ink/ink2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8:50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0,'-23'408,"-12"33,36-414,0-20,0-1,0 1,-1 0,0-1,-1 1,1 0,-1-1,0 1,-1 0,1-1,-2 1,1-1,-1 1,-3-1</inkml:trace>
  <inkml:trace contextRef="#ctx0" brushRef="#br0" timeOffset="232.914">0 453,'39'9,"36"4,10-1,1-2,-10-3,-13-3,-12-1,-10-3,-8 1,-4-2,-2 1,-1-1,-1 1,-3-1</inkml:trace>
  <inkml:trace contextRef="#ctx0" brushRef="#br0" timeOffset="411.919">876 650,'-5'43,"-1"19,-1 4,2-9</inkml:trace>
  <inkml:trace contextRef="#ctx0" brushRef="#br0" timeOffset="597.358">876 255,'9'19,"4"7</inkml:trace>
</inkml:ink>
</file>

<file path=ppt/ink/ink2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8:52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0,'-31'220,"3"128,4-123,24-224,0 0,0 0,-1 0,1-1,0 1,0 0,0 0,0 0,0 0,0 0,0 0,0 0,1 0,-1 0,0-1,0 1,1 0,-1 0,1 0,-1 0,1-1,-1 1,1 0,-1 0,1-1,-1 1,1 0,0-1,0 1,-1-1,1 1,0-1,0 1,0-1,-1 0,1 1,0-1,0 0,0 0,0 1,0-1,0 0,0 0,0 0,-1 0,1 0,0 0,0-1,0 1,0 0,0 0,0-1,0 1,-1 0,1-1,0 1,0-1,46-32,-44 30,42-39,1 2,1 2,3 2,1 2,1 2,17-5,-68 36,1 0,0 0,-1 0,1 0,0 1,-1-1,1 0,0 1,0-1,-1 1,1 0,0 0,0 0,0 0,0 0,-1 0,1 0,0 0,0 1,0-1,-1 1,1-1,0 1,-1 0,1 0,0 0,-1 0,1 0,-1 0,1 0,-1 0,0 0,1 1,-1-1,0 1,0-1,0 1,0-1,0 1,-1 0,1-1,0 1,-1 0,1 0,-1-1,1 1,-1 0,0 0,0 0,0-1,0 1,0 1,1 6,1 0,-1-1,-1 1,0 0,0 0,-1 0,0 0,0 0,-1 0,0 0,-1-1,0 1,0-1,-1 0,0 0,0 0,-1 0,0-1,-1 1,1-1,-1-1,-2 2,-33 32,31-27,-1-1,-1 0,0-1,-1 0,0 0,-1-2,0 0,0 0,-1-1,0-1,0 0,-1-2,0 1,-8 0,20-6,1 1,0-1,0 0,-1-1,1 1,0 0,-1-1,1 0,0 0,0 0,0 0,0 0,0-1,0 1,0-1,0 0,1 0,-1 0,1 0,-1 0,1-1,-1 0,-9-14</inkml:trace>
</inkml:ink>
</file>

<file path=ppt/ink/ink2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8:52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1 251,'37'9,"7"5,1-1,0-3,0-2,1-1,0-3,0-2,0-1,0-3,0-1,37-9,-71 9,-1 0,1 0,-1-1,0-1,0 0,-1 0,1-1,-1-1,0 0,-1 0,0-1,0 0,0 0,-1-1,-1 0,1 0,-2-1,1 0,-1 0,-1-1,0 0,0 0,-1 0,0 0,-1-1,0-4,-2 13,-1 0,-1-1,1 1,0 0,-1 0,1 0,-1-1,0 1,0 0,0 0,-1 0,1 1,-1-1,0 0,1 0,-1 1,0-1,0 1,-1 0,1 0,-1-1,1 1,-1 1,1-1,-1 0,0 1,0-1,0 1,0 0,0 0,0 0,-2 0,-3-1,1 1,0 0,-1 1,1 0,0 0,-1 0,1 1,0 0,-1 0,1 1,0 0,0 0,-6 4,-2 4,0 1,1 0,0 1,1 1,0 0,1 1,0 0,2 1,-1 0,2 1,0 0,1 1,0-1,2 1,-3 11,5-21,1-1,0 1,0-1,0 1,1 0,0 0,0 0,1 0,0 0,1 1,-1-1,1 0,0 0,1 1,0-1,0 0,1 0,0 0,0 0,0 0,1 0,0-1,0 1,1-1,0 0,0 0,0 0,1-1,0 1,0-1,0 0,1-1,-1 1,1-1,5 3,7-1,1-1,0 0,-1-2,1 0,0-1,1-1,-1 0,19-3,-24 2,24-1</inkml:trace>
</inkml:ink>
</file>

<file path=ppt/ink/ink2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8:58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456 508,'-21'5,"2"0,-1 1,0 1,1 0,0 2,1 0,0 1,1 1,0 1,0 0,1 2,1-1,0 2,1 0,1 1,0 0,1 1,-2 4,3-4,-5 5,1 0,1 0,1 2,0 0,2 0,1 1,1 0,1 1,2 0,0 0,1 6,4-29,1 0,0 0,0 0,0 1,0-1,0 0,1 0,-1 0,1 0,0 0,0 0,0 0,0 0,1 0,-1 0,1 0,0-1,0 1,0-1,0 1,0-1,0 0,0 0,1 0,0 0,-1 0,1 0,0-1,-1 1,1-1,0 0,0 0,0 0,1 0,-1-1,0 1,0-1,0 0,0 0,0 0,1 0,-1 0,1-1,17-6,-1-2,0 0,0-1,-1-1,-1-1,0-1,0 0,-2-1,13-14,-26 25,43-37,-1-2,-3-2,-2-1,-1-3,-3-1,-2-1,-2-2,23-53,-44 83,-2 0,-1-1,-1 1,0-1,-2-1,-1 1,-1-1,0 0,-2 0,-1 0,-1 0,-1 1,-1-1,-1 0,-1 1,-6-15,9 33,0 0,-1 0,1 0,-1 0,0 0,-1 1,1-1,-1 1,0 0,0 0,0 0,0 1,-1-1,1 1,-1 0,0 0,0 1,0 0,0-1,-1 2,1-1,-1 1,1-1,-1 2,1-1,-1 0,1 1,-1 0,0 1,1-1,-1 1,1 0,-1 0,1 1,-1 0,1 0,-2 1,-10 9,1 1,1 0,1 1,0 1,0 0,1 1,1 1,1 0,1 0,0 1,1 0,1 1,1 0,0 0,1 0,2 1,0 0,1 0,-1 20,2-19,1 0,0 0,2-1,0 1,1 0,1 0,1-1,1 1,1-1,1 0,1-1,0 0,1 0,1-1,1 0,1 0,0-2,1 1,11 9,-15-15,1 0,0 0,0-1,1 0,1 0,0-2,0 1,1-1,0-1,0-1,1 0,-1 0,1-1,1-1,-1 0,1-2,-1 1,1-1,10-1,-1-7</inkml:trace>
  <inkml:trace contextRef="#ctx0" brushRef="#br0" timeOffset="361.732">907 819,'25'-2,"1"0,0-2,-1-1,0 0,0-2,-1-1,0-1,0-1,-1-2,0 0,-1-1,-1-1,0-1,-1-1,0 0,-1-2,8-11,-24 27,0-1,0-1,0 1,-1 0,1-1,-1 1,0-1,0 0,0 1,-1-1,1 0,-1 0,0 0,0-1,0 1,-1 0,1 0,-1 0,0-1,0 1,-1 0,1 0,-1 0,0 0,0-1,0 1,-1 0,1 1,-1-1,0 0,0 0,0 1,-1-1,1 1,-1 0,0 0,0 0,0 0,0 0,-1 1,1-1,-1 1,1 0,-1 0,0 0,-1 0,-8 3,1 1,0 0,0 1,0 0,1 1,-1 0,1 1,0 0,0 1,0 0,1 1,0 0,0 0,1 1,0 1,0-1,1 1,0 1,0 0,-5 10,2-9,1-1,0 2,0 0,2 0,-1 1,2-1,-1 2,2-1,0 1,0 0,2 1,-1-1,2 1,0 0,1 0,0 0,1 9,3-19,-1 0,1-1,0 1,1-1,-1 1,1-1,0 0,0 0,0 0,0-1,1 1,0-1,-1 1,1-1,0 0,1-1,-1 1,0-1,1 0,0 0,-1 0,1-1,0 1,0-1,0 0,2-1,133 3,-53-21,-47 6</inkml:trace>
  <inkml:trace contextRef="#ctx0" brushRef="#br0" timeOffset="695.954">1980 452,'-43'16,"32"-13,1 0,0 1,-1 0,1 0,0 1,1 1,-1-1,1 2,1-1,-1 1,1 0,0 1,0 0,-2 5,9-12,0 1,0-1,1 1,-1-1,0 1,1-1,-1 1,1 0,0 0,0-1,0 1,0 0,0-1,0 1,0 0,0-1,1 1,-1 0,0-1,1 1,0 0,-1-1,1 1,0-1,0 1,0-1,0 0,0 1,0-1,0 0,0 0,1 0,-1 0,0 0,1 0,-1 0,1 0,63 26,-55-23,88 50,-96-53,0 1,0 0,0 1,0-1,-1 0,1 0,0 1,-1-1,0 1,0 0,1-1,-2 1,1 0,0-1,0 1,-1 0,1 0,-1 0,0 0,0-1,0 1,-1 0,1 0,0 0,-1 0,0-1,0 1,0 0,0 0,0-1,0 1,-1-1,1 1,-1-1,0 0,0 0,0 1,-10 8,1 0,-1-1,-1-1,1 0,-2-1,1 0,-1-1,0 0,-1-1,1-1,-1-1,0 0,-1 0,-1-1,-39 2,31-5</inkml:trace>
  <inkml:trace contextRef="#ctx0" brushRef="#br0" timeOffset="2179.474">3786 678,'-15'33,"-4"12</inkml:trace>
  <inkml:trace contextRef="#ctx0" brushRef="#br0" timeOffset="2413.723">3700 170,'10'-14,"3"-6</inkml:trace>
  <inkml:trace contextRef="#ctx0" brushRef="#br0" timeOffset="2800.82">4153 1,'24'370,"-23"-324,-3 0,-1 0,-2-1,-3 1,-1-1,-2 0,-14 33,24-57,29-54,-16 18,160-154,-158 158,0 1,0 1,1 0,0 0,1 2,0 0,0 1,0 0,1 1,0 1,0 1,14-1,-25 4,-1 0,0 0,0 1,0 0,0 0,0 0,-1 1,1-1,0 1,0 0,-1 1,1-1,-1 1,0 0,0 0,0 0,0 0,-1 1,1-1,-1 1,0 0,0 0,0 1,0-1,-1 1,0-1,0 1,0 0,0-1,-1 1,0 0,0 0,0 0,-1 0,0 0,1 0,-2 1,1-1,-1 0,1 0,-1 0,-1 0,1-1,-1 1,-2 4,-3 9,-2-1,0 0,-1 0,0-1,-1 0,-1-1,-1-1,0 1,-1-2,0 0,-1-1,-1 0,1-2,-2 1,-16 6,22-11,-1-2,0 1,0-2,0 0,0 0,0-1,-1 0,1-1,-1-1,1 0,-1 0,1-2,-1 1,1-2,-4 0,14 2,-1 0,0 0,1 0,-1 0,1-1,-1 1,1-1,0 1,0-1,0 0,0 0,0 0,0 0,0 0,0-1,1 1,-1 0,1-1,0 1,0-1,0 1,0-1,0 0,0 1,1-2,-1-17</inkml:trace>
  <inkml:trace contextRef="#ctx0" brushRef="#br0" timeOffset="3167.107">4745 791,'42'-5,"0"-3,0-1,-1-1,0-3,27-13,-60 22,0 0,0 0,0-1,-1-1,0 1,0-1,-1 0,1-1,-1 1,-1-1,2-2,-5 7,-1 0,1-1,-1 1,0 0,0-1,0 1,0-1,0 1,-1-1,1 0,-1 1,1-1,-1 1,0-1,0 0,0 1,0-1,-1 0,1 1,-1-1,0 1,1-1,-1 1,0-1,0 1,-1-1,1 1,-1 0,1 0,-1 0,1 0,-1 0,0 0,0 0,0 0,0 1,-1-1,-1 0,-4-1,0 1,0 0,0 0,0 1,-1 0,1 0,0 1,-1 0,1 1,0-1,-1 2,1-1,0 1,0 1,0-1,0 1,1 1,-1-1,1 1,0 1,0-1,0 1,1 0,-1 1,1 0,0 0,1 0,-1 2,-3-1,1 1,1 0,-1 0,1 1,1 0,0 0,0 1,1 0,0 0,0 0,1 0,1 1,0 0,0-1,1 1,0 0,1 0,1 1,-1-1,2 0,-1 0,2 0,0 1,2-7,0-1,1 1,0-1,0-1,0 1,0-1,1 1,0-2,-1 1,1-1,0 1,0-1,0-1,0 1,1-1,-1-1,0 1,0-1,1 0,-1 0,0-1,1 1,-1-2,5 0,12 1,11-2,-1 0,0-3,0 0,0-2,4-3,-5 1</inkml:trace>
  <inkml:trace contextRef="#ctx0" brushRef="#br0" timeOffset="3631.504">5648 537,'-79'41,"2"3,-58 45,64-15,70-71,-1-1,1 1,0 0,0-1,0 1,0 0,1 0,-1-1,1 1,0 0,0 0,0 0,0 0,0 0,0 0,1-1,0 1,-1 0,1 0,0 0,0-1,1 1,-1-1,0 1,1-1,0 1,-1-1,1 0,0 0,0 0,1 0,-1 0,1 0,8 4,1 0,0-1,0 0,1-1,-1-1,1 0,0-1,0 0,0-1,0 0,0-1,0 0,0-1,0-1,-1 0,1-1,0 0,-1-1,1 0,7-5,13-7,-1-2,-1-1,0-2,-2-1,0-1,-2-1,0-1,-2-2,-1-1,-1 0,-1-2,-2-1,-1 0,-2-1,5-13,-10 22,0 0,-2 0,-1-1,0 0,-2-1,-1 0,1-12,-5 27,-2 1,1 0,-1-1,0 1,-1-1,0 1,-1-1,1 1,-2 0,0 0,0 0,0 0,-1 0,0 1,-1-1,0 1,0 0,-1 1,0-1,0 1,-5-3,2 4,0 1,0 0,-1 1,1 0,-1 0,0 1,0 0,-1 1,1 0,0 1,-1 0,1 0,-1 1,1 1,-1 0,1 0,0 1,0 0,-1 1,1 0,1 0,-1 1,0 1,1 0,0 0,0 1,1 0,-1 0,1 1,1 0,-1 0,-3 5,-1 0,1 1,0 0,1 0,1 1,0 0,0 1,2 0,0 0,0 1,2-1,0 1,0 1,2-1,0 1,1-1,1 1,0 0,1 0,1 0,0-1,2 1,0-1,1 1,0-1,1 0,1 0,3 5,10 11,2-1,1-1,1-1,2-1,0-1,2-1,1-2,1 0,1-2,1-1,29 14,-14-10,0-2,1-2,1-2,1-2,44 9,-33-22,-41-8</inkml:trace>
  <inkml:trace contextRef="#ctx0" brushRef="#br0" timeOffset="1481.805">2741 481,'-36'8,"-1"3,1 1,1 1,0 2,1 2,1 1,-23 16,51-31,0 0,0 0,1 0,0 0,-1 1,1 0,0 0,1 0,-1 0,1 1,-1-1,1 1,1 0,-1 0,1 0,0 0,0 0,0 0,1 1,0-1,0 1,0-1,1 1,-1-1,1 1,1 0,-1-1,1 1,0-1,0 1,1-1,-1 0,1 0,0 1,1-1,1 2,6 5,1-1,1-1,-1 1,2-2,-1 0,1-1,1 0,-1 0,1-2,1 0,-1 0,1-1,0-1,0-1,0 0,0-1,1 0,-1-2,1 1,-1-2,1 0,-1-1,1-1,5-2,47-29,-57 17</inkml:trace>
  <inkml:trace contextRef="#ctx0" brushRef="#br0" timeOffset="1933.786">3052 791,'5'68,"-4"-68,0 1,0-1,-1 0,1 0,0 0,0 0,0 0,0 0,0-1,0 1,0 0,-1 0,1-1,0 1,0 0,0-1,0 1,-1-1,1 1,0-1,-1 1,1-1,0 0,-1 1,1-1,-1 0,1 0,-1 1,1-1,-1 0,1 0,-1 0,0 1,1-1,-1 0,0 0,0 0,0 0,0 0,0 0,0 0,0 0,0 1,0-1,0 0,0 0,0 0,-1 0,1 0,1-4,10-30,2 1,2 0,1 1,1 1,2 0,1 1,1 2,2 0,24-24,-47 52,1 0,-1 0,1 0,0 0,-1 0,1 0,0 0,-1 1,1-1,0 0,0 0,0 1,0-1,0 1,0-1,0 0,0 1,0 0,0-1,0 1,0 0,0-1,0 1,0 0,0 0,1 0,-1 0,0 0,0 0,0 0,0 0,0 1,0-1,0 0,0 1,1-1,-1 1,0-1,-1 1,1-1,0 1,0 0,0-1,0 1,0 0,-1 0,1 0,0 0,-1 0,1 0,0 0,-1 0,1 0,-1 0,52 126,-39-107</inkml:trace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4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53,'-25'23,"1"1,2 0,0 2,2 1,0 0,2 2,1 0,2 1,-1 4,14-31,0 0,0 0,0-1,1 1,-1 1,1-1,0 0,0 0,0 0,0 1,0-1,1 1,0-1,-1 0,1 1,1-1,-1 1,0-1,1 0,0 1,-1-1,1 0,1 0,-1 1,0-1,1 0,-1 0,1 0,0-1,0 1,0 0,1-1,-1 1,1-1,-1 0,1 0,0 0,-1 0,1 0,0 0,0-1,1 0,-1 1,0-1,0 0,2 0,11-3,-1 0,0-1,0-1,0 0,0-1,-1-1,1 0,-1-1,-1 0,0-1,0-1,0 0,-1-1,0 0,-1 0,1-3,-5 8,0 0,0-1,-1 0,0-1,0 1,0-1,-1-1,0 1,0 0,-1-1,0 0,0 0,-1-1,0 1,0-1,-1 1,0-1,-1 0,0 0,0 0,-1 1,0-1,-1 0,1 0,-2 0,1 0,-1 1,-1-1,0 1,0-1,0 1,-1 0,0 0,-5-5,6 8,-1 1,0-1,0 1,0 0,0 1,-1-1,0 1,0-1,0 1,0 1,0-1,0 1,-1 0,1 0,-1 1,0-1,1 1,-1 0,0 1,0-1,1 1,-1 1,0-1,0 1,1 0,-1 0,0 0,1 1,-1 0,1 0,-2 1,-7 9</inkml:trace>
</inkml:ink>
</file>

<file path=ppt/ink/ink2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04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1,'-1'498,"-3"-443,-3-1,-2-1,-3 1,-10 27,21-79,-5 26,6-27,0-1,0 0,0 1,0-1,0 0,0 1,0-1,1 0,-1 1,0-1,0 1,0-1,0 0,1 1,-1-1,0 0,0 0,1 1,-1-1,0 0,0 0,1 1,-1-1,0 0,1 0,-1 0,0 1,1-1,-1 0,0 0,1 0,-1 0,0 0,1 0,-1 0,1 0,-1 0,0 0,1 0,-1 0,0 0,1 0,-1 0,1 0,-1 0,0 0,1-1,-1 1,0 0,1 0,-1 0,0-1,0 1,1 0,-1 0,0-1,0 1,1 0,-1-1,0 1,0 0,0-1,1 1,-1-1,109-104,-70 69,2 2,2 2,0 2,2 1,2 3,23-10,-67 34,0-1,0 1,1 0,-1 0,1 0,-1 1,1-1,0 1,0 0,-1 0,1 0,0 1,0-1,0 1,0 0,0 0,0 0,0 0,0 1,0 0,0 0,-1 0,1 0,0 0,-1 1,1 0,-1 0,1 0,-1 0,0 0,0 1,0-1,0 1,0 0,0 0,-1 0,0 0,1 0,-1 1,0-1,-1 1,2 2,-2 2,0 1,0-1,-1 1,0-1,-1 1,0-1,0 1,-1-1,0 0,-1 0,1 0,-2 0,1 0,-1-1,0 1,0-1,-1 0,0 0,-2 1,-120 114,109-106,0-1,-1-1,-1 0,0-2,-1-1,0 0,-1-1,0-2,0 0,-1-1,0-1,0-2,-14 2,33-6,1 0,-1-1,0 1,1 0,-1-1,1 0,-1 0,1 0,-1 0,1-1,0 0,0 1,0-1,0 0,0 0,0-1,0 1,0 0,1-1,-2-1,-7-14</inkml:trace>
  <inkml:trace contextRef="#ctx0" brushRef="#br0" timeOffset="711.92">824 453,'-10'7,"1"0,0 1,0 0,1 0,0 1,1 0,0 0,0 1,-3 7,5-9,1 0,1 0,-1 0,1 0,0 1,1-1,0 1,1 0,0 0,0-1,0 1,2 6,-1-12,0 0,0 0,0 0,0 0,1 0,0-1,-1 1,1 0,0 0,1 0,-1-1,0 1,1-1,-1 1,1-1,0 0,0 1,0-1,0 0,0 0,0 0,1-1,-1 1,1 0,-1-1,1 0,-1 1,1-1,0 0,0 0,0-1,-1 1,1-1,0 1,0-1,0 0,0 0,0 0,0 0,10-4,0 0,0 0,0-1,-1-1,0 0,0-1,0 0,-1-1,0 0,0-1,-1 0,0-1,-1 0,0 0,-1-1,0 0,3-6,29-31,-34 42,-3 2,-1 0,1 0,0 1,0-1,0 1,0 0,1 0,-1 0,1 1,0-1,0 1,0 0,0 0,0 0,1 0,-1 1,0-1,1 1,-1 1,5-1,-6 3,0 1,0 0,0 1,0-1,-1 0,1 1,-1 0,0-1,0 1,0 0,-1 0,1 0,-1 1,0-1,0 0,-1 0,1 4,1-1,5 37,-1 1,-2-1,-3 1,-1 0,-3 5,1 34,2-29,-2 0,-3-1,-10 44,8-65,3-7,-1 0,-1 0,-1 0,-2-1,0 0,-2 0,0-1,-2-1,-1 0,-2 2,14-22,-1 1,1-1,-1 0,0 0,0 0,0-1,0 1,0-1,-1 1,1-1,-1 0,0-1,1 1,-1-1,0 1,0-1,0 0,0 0,0-1,0 1,0-1,0 0,0 0,0 0,-1-1,1 0,0 1,0-1,1-1,-1 1,0 0,0-1,1 0,-1 0,0 0,1 0,0-1,0 1,0-1,0 0,0 0,0 0,1 0,-1 0,1-1,0 1,0-1,0 0,0-1,-1-14,1-1,2 1,-1 0,2-1,1 1,0-1,1 1,1 0,1 0,1 1,1 0,0 0,1 0,1 1,0 0,2 0,0 1,1 1,0 0,1 0,1 1,5-6,1 0,2 1,0 1,0 1,2 1,0 1,1 1,0 2,1 0,0 1,1 2,5 0,-8 3</inkml:trace>
</inkml:ink>
</file>

<file path=ppt/ink/ink2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07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505 227,'-235'333,"199"-286,-2-2,-3-2,-1-2,-41 31,83-71,0 0,0-1,0 1,-1-1,1 1,0 0,-1-1,1 1,-1-1,1 1,-1-1,1 1,-1-1,1 1,-1-1,1 1,-1-1,1 0,-1 1,0-1,1 0,-1 1,0-1,1 0,-1 0,0 0,1 0,-1 0,0 0,1 0,-1 0,0 0,0 0,1 0,-1 0,0 0,1 0,-1-1,0 1,1 0,-1 0,0-1,1 1,-1-1,1 1,-1 0,1-1,-1 1,1-1,-1 1,1-1,-1 0,1 0,3-11</inkml:trace>
  <inkml:trace contextRef="#ctx0" brushRef="#br0" timeOffset="311.8">167 170,'29'73,"-7"-32,2-1,2-1,1-2,2 0,11 8,115 159,-137-173,-17-28,0 1,0-1,1 1,-1-1,1 0,0 1,0-1,0 0,0 0,0 0,1-1,-1 1,1-1,0 1,0-1,0 0,0 0,0 0,0 0,1-1,-1 1,0-1,1 0,-1 0,1 0,0 0,-1-1,12-3</inkml:trace>
  <inkml:trace contextRef="#ctx0" brushRef="#br0" timeOffset="665.425">985 0,'-4'9,"-22"33,3 0,1 1,2 1,2 1,2 1,2 0,2 1,3 1,1 0,9-30,2 1,0-1,1 0,0-1,2 1,0-1,1 0,1 0,0-1,1 0,1 0,1-1,0-1,1 1,0-2,1 0,11 9,-22-20,0 0,0 0,0 0,1 0,-1 0,0-1,1 1,0-1,-1 1,1-1,0 0,-1 0,1 0,0-1,0 1,0-1,0 1,0-1,0 0,0 0,0 0,0-1,0 1,0-1,13-3</inkml:trace>
  <inkml:trace contextRef="#ctx0" brushRef="#br0" timeOffset="1034.98">1409 114,'-43'97,"5"2,-12 56,45-140,1 0,1 0,0 1,1 0,0-1,2 1,0 0,1 0,0 0,1-1,1 1,0-1,1 1,1-1,0-10,0-1,1 0,0 1,-1-2,1 1,1-1,-1 0,0 0,1-1,-1 1,1-2,0 1,0-1,0 0,0 0,0-1,-1 0,1 0,0 0,0-1,0 0,0-1,2 0,44-15,-34 4</inkml:trace>
  <inkml:trace contextRef="#ctx0" brushRef="#br0" timeOffset="1278.937">1070 396,'43'-5,"24"-1,10 0,-3 1,-9 1,-12 2,-9 1,-7 0,-11-4,-4-1,-6 1</inkml:trace>
  <inkml:trace contextRef="#ctx0" brushRef="#br0" timeOffset="1546.84">1832 0,'24'59,"-3"0,-3 1,-2 0,-3 2,5 60,-16-109,0 0,-1 0,0 1,-2-1,1 0,-1 1,-1-1,-1 0,0 0,0 0,-1 0,-1-1,0 1,-1-1,0-1,-1 1,0-1,-1 0,0 0,-1-1,-9 8,16-16,-17 16,-1 0,0-2,-1 0,-1-2,-17 9,19-15</inkml:trace>
</inkml:ink>
</file>

<file path=ppt/ink/ink2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10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88,'39'-10,"26"-2,8-1,-4-1,-5 1,-7 2,-10 4,-7 3,-6 2,-4 1,-2 1,-1 0,-6 6,0 1,-5-1</inkml:trace>
</inkml:ink>
</file>

<file path=ppt/ink/ink2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10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27,'53'0,"27"0,4 0,-7 0,-11 0,-13-5,-10-2,-8 1,-5 1,-8 1</inkml:trace>
</inkml:ink>
</file>

<file path=ppt/ink/ink2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11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572 0,'-426'512,"297"-346,112-142</inkml:trace>
  <inkml:trace contextRef="#ctx0" brushRef="#br0" timeOffset="283.074">64 85,'14'33,"15"31,2 14,1-2,-1-9,-5-11,-3-10,1-8,-5-6,-1-3,-3-2,1-6,-3-1,2-5,-2 1,1-3,-1 2,-3-3</inkml:trace>
  <inkml:trace contextRef="#ctx0" brushRef="#br0" timeOffset="861.528">318 988,'5'-10,"13"-30,2 1,2 1,1 1,2 1,1 1,14-13,-40 47,1 0,0 1,0-1,1 0,-1 0,0 0,0 1,0-1,0 0,1 1,-1-1,0 1,0-1,1 1,-1 0,0 0,1 0,-1-1,1 1,-1 0,0 1,1-1,-1 0,0 0,1 1,-1-1,0 0,0 1,1-1,-1 1,0 0,0-1,0 1,1 0,-1 0,0 0,0 0,0 0,-1 0,1 0,0 0,0 0,0 0,-1 0,1 1,-1-1,1 0,-1 0,1 1,-1-1,0 0,0 1,1-1,-1 0,0 1,0-1,-1 2,19 28,-14-29,1 1,-1-1,1 0,-1 0,1 0,0-1,0 1,0-1,0 0,0-1,0 1,0-1,0 0,0 0,0-1,0 0,0 1,0-2,0 1,0 0,-1-1,1 0,0 0,-1-1,0 1,1-1,-1 0,0 0,0 0,-1-1,1 1,-1-1,1 0,-1 0,39-24,-40 27,-1-1,1 1,0-1,-1 1,1 0,0 0,0 0,0 0,0 0,0 0,0 0,0 1,0-1,1 1,-1 0,0-1,0 1,0 0,0 0,1 0,-1 1,0-1,0 0,0 1,0 0,0-1,0 1,0 0,0 0,0 0,0 0,0 0,0 1,-1-1,1 1,0-1,-1 1,0-1,1 1,-1 0,0 0,0-1,0 1,0 0,0 0,0 0,0 0,-1 1,1 1,6 133,19-106,-9-24</inkml:trace>
</inkml:ink>
</file>

<file path=ppt/ink/ink2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14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329 105,'-3'-7,"-1"0,0 0,0 1,0 0,-1 0,0 0,0 0,0 1,-1 0,0 0,0 0,0 1,0 0,-1 0,0 0,1 1,-1 0,-1 0,1 1,0 0,-1 0,1 1,-1 0,1 0,-1 1,1 0,-1 0,0 1,1 0,-1 0,1 1,0 0,-1 0,1 1,0 0,-6 3,10-4,1 0,-1 0,1 0,0 0,0 1,0-1,0 0,1 1,-1 0,0-1,1 1,0 0,0 0,0 0,0-1,0 1,0 0,1 0,0 0,-1 1,1-1,0 0,0 0,1 0,-1 0,1 0,0 0,-1 0,1 0,0 0,1-1,-1 1,0 0,1-1,0 1,-1-1,1 1,0-1,0 0,1 1,-1-1,0 0,1-1,-1 1,2 0,63 50,-51-41,-1 0,0 1,0 1,-2 0,1 1,-1 0,-1 1,-1 1,3 5,-3 0,-4-13,-1 1,-1 0,1 0,-2 1,1 0,-1-1,-1 2,0-1,0 0,-1 1,0-1,-1 1,0-1,-1 1,0 0,-1-1,0 1,-2 7,-3-10,0 0,-1-1,1 0,-2-1,1 0,-1 0,0 0,0-1,-1 0,1 0,-1-1,0-1,0 1,-1-1,1-1,-1 0,1 0,-1-1,0 0,1-1,-10 0,2 1,5 1,0-1,-1-1,1 1,-1-2,1 0,-1-1,1 0,-9-3,19 4,1 0,-1 1,1-2,-1 1,1 0,0 0,0 0,-1-1,1 1,0 0,0-1,0 1,1-1,-1 1,0-1,0 0,1 1,-1-1,1 0,0 1,-1-1,1 0,0 0,0 1,0-1,0 0,0 0,1 1,-1-1,0 0,1 1,-1-1,1 0,0 1,-1-1,1 1,0-1,0 1,0-1,0 1,0-1,2 0,7-15</inkml:trace>
</inkml:ink>
</file>

<file path=ppt/ink/ink2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1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15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177 110,'-24'38,"-12"28,-1 6,6-3,9-9,7-10,7-9,5-6,2-9</inkml:trace>
  <inkml:trace contextRef="#ctx0" brushRef="#br0" timeOffset="685.864">234 590,'50'-74,"-10"18,-2-3,-3-1,-2-1,22-61,-42 95,-13 27,0 1,0-1,0 1,0-1,0 0,0 1,0-1,0 0,0 1,0-1,0 0,0 1,0-1,0 1,0-1,0 0,0 1,0-1,0 0,1 1,-1-1,0 0,0 1,0-1,1 0,-1 1,0-1,0 0,1 0,-1 1,0-1,0 0,1 0,-1 0,0 0,1 1,-1-1,0 0,1 0,-1 0,1 0,-1 0,0 0,1 0,-1 0,0 0,1 0,-1 0,1 0,-1 0,0 0,1 0,-1 0,0 0,1 0,-1-1,0 1,1 0,-1 0,0 0,1-1,-1 1,0 0,0 0,1-1,-1 1,0-1,10 58,-7-33,1-1,1 0,0 0,2 0,1-1,1 0,0 0,12 17,-18-33,0-1,1 0,0 0,0 0,1 0,-1-1,1 1,0-1,0 0,0-1,1 1,-1-1,1 0,0 0,0-1,0 0,0 0,0 0,0-1,1 0,-1 0,0-1,1 1,-1-1,1-1,-1 1,0-1,1 0,-1-1,0 0,0 0,0 0,0 0,5-4,2-8,0-1,-1 0,0-1,-2 0,0-1,-1 0,0 0,-1-1,-2 0,1-1,-2 0,-1 0,2-16,1 10,10-145,-18 146</inkml:trace>
</inkml:ink>
</file>

<file path=ppt/ink/ink2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17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290 170,'-47'66,"3"2,3 2,-20 48,46-88,0 0,2 1,2 0,1 1,1 1,1-1,2 1,2 0,1 1,1-1,2 1,1-1,2 0,4 20,-5-40,0 0,1 0,0 0,1 0,0 0,1-1,0 0,1 0,1 0,0-1,0 0,1 0,1-1,0 0,0 0,0-1,2-1,-1 1,1-1,0-1,0 0,1-1,0 0,0-1,1 0,6 1,8 0,-3-3</inkml:trace>
  <inkml:trace contextRef="#ctx0" brushRef="#br0" timeOffset="2231.252">346 1016,'44'-13,"0"-2,-2-1,0-3,-1-1,0-2,-2-2,-1-1,-1-2,7-9,-30 26,-1-1,-1-1,0 0,-1 0,0-1,0-1,-2 0,0 0,0 0,-1-2,-1 1,-1-1,0 1,-1-3,-4 16,0 0,0 0,0 0,-1 0,1 0,-1 0,0-1,0 1,1 0,-1 0,-1 0,1 0,0 0,0 0,-1 0,1-1,-1 1,0 0,1 0,-1 0,0 1,0-1,0 0,-1 0,1 0,0 1,-1-1,1 1,-1-1,1 1,-1 0,0-1,0 1,0 0,1 0,-1 0,0 0,0 1,0-1,0 0,0 1,-1-1,1 1,0 0,0 0,0 0,0 0,0 0,0 0,-1 1,1-1,0 1,0-1,0 1,0 0,0 0,0 0,-10 4,1 1,0 0,0 1,0 1,0 0,1 0,1 0,0 2,0-1,0 1,1 0,1 1,0 0,0 0,1 0,1 1,0 0,0 0,1 0,1 1,0 0,0-1,1 1,1 12,2-18,0 0,0 0,1 0,1-1,-1 1,1 0,0-1,0 1,1-1,0 0,0 0,0-1,1 1,0-1,0 0,0 0,1-1,-1 1,1-1,0 0,0-1,1 0,-1 0,1 0,0-1,0 1,-1-2,1 1,0-1,1 0,-1 0,0-1,4 0,9 0,-1-1,1-1,0 0,-1-1,0-2,0 0,0-1,0 0,-1-2,0 0,-1-1,1-1,-2 0,8-7,139-128,-149 120,-14 25,0 0,0 1,0-1,-1 0,1 0,0 0,0 1,-1-1,1 0,0 0,-1 0,1 1,0-1,0 0,-1 0,1 0,0 0,-1 0,1 0,0 0,-1 0,1 0,0 0,-1 0,1 0,0 0,-1 0,1 0,0 0,-1 0,1 0,0 0,-1 0,1 0,0-1,0 1,-1 0,1 0,0 0,-1-1,1 1,0 0,0 0,0-1,-1 1,1 0,0 0,0-1,0 1,0 0,-1-1,1 1,0 0,0-1,0 1,0 0,0-1,0 1,0 0,0-1,0 1,-7 6,0 0,0 0,1 1,0 0,0 0,1 0,0 1,0-1,1 1,0 1,0-1,1 1,0-1,0 1,1 0,0 0,1 0,0 0,0 0,1 0,0 0,1 0,0 0,1 3,-1-8,1 0,-1-1,1 1,0 0,0-1,1 0,-1 1,1-1,0 0,-1 0,1-1,1 1,-1 0,0-1,1 0,-1 0,1 0,-1 0,1-1,0 1,0-1,0 0,0 0,0 0,0-1,0 1,0-1,0 0,3 0,6-1,0 1,0-2,0 1,0-2,0 0,-1 0,1-1,11-6,12-10,-2-2,0-2,-1-1,-2-1,0-2,-2-1,-1-1,16-24,-40 50,0 0,-1 0,1 0,-1-1,0 0,0 1,0-1,-1 0,0 0,0-1,0 1,-1 0,1-1,-1 1,0-1,-1 1,1-1,-1 1,-1-1,1 0,-1 1,1-1,-2 1,1 0,-1-1,1 1,-1 0,-1 0,-1-4,0 8,0 0,0 0,0 0,-1 0,1 1,0-1,-1 1,1 0,0 1,0-1,-1 1,1-1,0 1,0 1,0-1,0 0,0 1,0 0,0 0,0 0,1 1,-1-1,1 1,0 0,-1 0,1 0,1 0,-1 0,0 1,1-1,0 1,-1 0,0 3,-4 1,-12 13,2 0,0 1,2 1,0 1,2 0,0 1,1 1,8-17,0 1,1 0,0-1,1 2,0-1,0 0,1 0,0 1,1-1,0 0,0 1,2-1,-1 0,1 1,0-1,1 0,1-1,-1 1,1 0,2 1,6 7</inkml:trace>
  <inkml:trace contextRef="#ctx0" brushRef="#br0" timeOffset="2813.301">1842 875,'-213'221,"304"-297,69-94,-159 169,-1 0,1 0,0 0,0 1,-1-1,1 0,0 0,0 0,0 1,0-1,0 1,0-1,0 0,0 1,0 0,0-1,0 1,0 0,0-1,0 1,0 0,1 0,-1 0,0 0,0 0,0 0,0 0,0 0,0 1,1-1,-1 0,0 1,0-1,0 1,0-1,0 1,0-1,0 1,0 0,-1-1,1 1,0 0,0 0,0 0,-1 0,1 0,-1 0,1 0,0 0,-1 0,0 0,1 0,-1 0,0 0,1 0,-1 0,0 0,0 0,0 1,0-1,0 0,0 0,0 0,0 0,-1 0,1 0,-1 1,2 83,-3-72,1 1,1-1,0 1,1-1,0 1,2-1,-1 0,1 0,1 0,-2-10,0 1,1-1,-1-1,1 1,0 0,0-1,0 1,0-1,0 0,0 0,0 0,1 0,-1-1,1 1,-1-1,1 0,0 0,-1 0,1-1,0 1,0-1,0 0,-1 0,1 0,0-1,0 1,0-1,-1 0,1 0,0 0,-1 0,1-1,-1 0,0 1,1-1,-1 0,0-1,0 1,0-1,0 1,-1-1,1 0,-1 0,1 0,4-9,0-1,0 1,-1-1,-1 0,0 0,-1 0,0-1,-1 1,0-8,5-15,-4 17</inkml:trace>
  <inkml:trace contextRef="#ctx0" brushRef="#br0" timeOffset="3282.272">2463 367,'-48'183,"-56"133,103-314,-1 0,1 0,-1 0,1 0,0 0,0 0,0 1,0-1,0 0,1 1,-1-1,1 1,-1-1,1 1,0-1,0 1,0-1,0 1,1-1,-1 1,0-1,1 1,0-1,0 0,0 1,0-1,0 0,0 1,0-1,1 0,-1 0,1 0,0 0,-1-1,1 1,0 0,0-1,0 1,0-1,1 0,-1 0,0 0,0 0,1 0,-1 0,1 0,-1-1,2 1,7 0,0-1,1 0,-1 0,0-1,0-1,-1 0,1-1,0 1,-1-2,1 0,-1 0,0-1,0 0,-1-1,0 0,2-1,3-6</inkml:trace>
  <inkml:trace contextRef="#ctx0" brushRef="#br0" timeOffset="3502.79">2181 564,'43'0,"24"0,10 0,-3 0,-9 0,-12-4,-4-3,-6 1,-6 2,-9 0</inkml:trace>
  <inkml:trace contextRef="#ctx0" brushRef="#br0" timeOffset="3785.249">2773 678,'39'-5,"26"-1,8-5,-5-1,-8 3,-10 2,-13 2</inkml:trace>
  <inkml:trace contextRef="#ctx0" brushRef="#br0" timeOffset="4035.603">3027 395,'-10'38,"-2"28,-1 6,4-3,2-4,2-9,3-8,1-8,6-6,2-4,4-7,1-7</inkml:trace>
  <inkml:trace contextRef="#ctx0" brushRef="#br0" timeOffset="4651.697">3507 593,'-31'42,"1"0,3 2,1 1,3 2,-14 36,35-81,0 1,0 0,0 0,0 1,1-1,0 0,-1 0,1 1,0-1,0 1,1-1,-1 1,1 0,0-1,0 1,0-1,0 1,0-1,1 1,0 0,0-1,0 0,0 1,0-1,1 0,-1 1,1-1,0 0,0 0,0 0,0 0,1-1,-1 1,1-1,0 1,-1-1,1 0,0 0,0 0,3 0,5 0,1-1,-1 0,1-1,-1 0,1-1,-1 0,1-1,-1 0,0-1,1 0,-2-1,1-1,0 1,-1-1,0-1,0 0,0-1,-1 1,0-2,0 1,-1-1,4-5,11-13,-1-2,-1 0,-1-1,-2-1,-1-1,11-28,-17 36,-1-1,-1 0,-1 0,-1-1,-1 0,-1 0,-2-1,0 1,-2-1,-1-9,0 31,0 1,-1-1,0 1,1 0,-1-1,-1 1,1 0,0-1,-1 1,0 0,1 0,-1 0,0 0,-1 1,1-1,0 0,-1 1,0 0,1-1,-1 1,0 0,0 1,0-1,0 0,-1 1,1 0,0 0,-1 0,1 0,-1 0,1 1,-1-1,1 1,-1 0,1 0,-1 0,1 1,-1-1,1 1,-2 0,-10 7,1 1,0 0,0 0,1 2,0 0,1 0,1 1,-1 0,2 1,0 1,0-1,2 2,-1-1,2 1,0 0,1 1,0 0,1 0,1 0,1 0,0 1,1-1,0 10,0 21,2 0,2 0,2 0,3 0,1-1,13 42,9 53,-31-30,-3-86</inkml:trace>
  <inkml:trace contextRef="#ctx0" brushRef="#br0" timeOffset="5051.976">3903 0,'126'348,"-111"-305,-1 0,-1 1,-3 0,-2 1,-2 0,-1 0,-3 0,-2 1,-1-1,-3 0,-1 1,-3-2,-1 1,-14 36,12-56,-1 0,-1-1,-2 0,0-1,-1 0,-2-2,0 0,-1-1,-1-1,-1 0,0-2,-2 0,-18 9,16-12</inkml:trace>
</inkml:ink>
</file>

<file path=ppt/ink/ink2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31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1 368,'550'0,"-363"-28,-155 43,-37-10</inkml:trace>
  <inkml:trace contextRef="#ctx0" brushRef="#br0" timeOffset="316.565">1 622,'29'0,"24"0,7 0,-1 0,-6 0,-2 0,-6 0,-5 0,-5 0,-3 0,-2 0,-2 0,-1 0,0 0,0 0,1 0,-6 0</inkml:trace>
  <inkml:trace contextRef="#ctx0" brushRef="#br0" timeOffset="3834.594">284 1,'72'17,"-52"-8,0 0,0 1,-1 1,-1 0,0 2,0 0,-1 1,-1 1,0 0,1 4,46 39,51 45,-113-97,1 0,-1 0,-1 0,1 0,-1 0,0 0,-1 0,0 0,1 0,-2 0,1 0,-1 0,0 0,0-1,0 1,-1 0,0-1,0 0,-1 0,1 0,-1 0,0-1,0 1,-1-1,1 0,-2 1,-6 9,-228 231,223-228,2 0,0 1,2 1,0 1,1 0,-5 11,9-16</inkml:trace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5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148 626,'-20'25,"2"0,1 1,0 1,2 1,1 0,2 1,1 0,-6 24,16-51,0-1,0 1,0 0,1 0,-1 0,1 0,-1 0,1-1,0 1,-1 0,1 0,0 0,0 0,1 0,-1 0,0 0,1 0,-1 0,1 0,-1 0,1-1,0 1,0 0,0 0,0-1,0 1,0-1,0 1,1-1,-1 1,1-1,-1 0,1 0,-1 1,1-1,0 0,-1 0,1-1,0 1,0 0,0-1,-1 1,1-1,0 1,0-1,0 0,0 0,0 0,0 0,0 0,0 0,2-1,15-6,0 0,-1-1,1-2,-1 0,-1 0,0-2,-1 0,0-1,-1 0,0-1,-1-1,-1-1,6-7,25-36,-3-3,-3-1,-2-1,1-12,-25 56,-1 0,-1-1,-1 0,-1 0,-1-1,-1 0,-1 0,-1-1,0 0,-2 1,-1-1,-1 0,0 0,-2 0,-1 0,-1 1,-1-2,3 19,0 1,0 0,-1 0,1-1,-1 1,0 1,0-1,-1 0,1 1,-1 0,0 0,1 0,-1 0,-1 0,1 1,0 0,-1 0,1 0,-1 0,1 1,-1 0,0 0,0 0,1 0,-1 1,0 0,0 0,0 0,0 0,0 1,1 0,-1 0,0 0,1 1,-1 0,0 0,1 0,0 0,0 0,-1 1,2 0,-1 0,0 0,-1 2,-14 9,1 1,1 1,0 1,1 0,1 1,0 1,2 0,0 1,1 0,1 1,1 0,1 1,1 0,1 1,0-1,2 1,1 1,1-1,1 0,1 1,1 0,1 8,3-12,1-1,1 0,1 0,1 0,0-1,1-1,1 1,1-1,0-1,1 0,1-1,0 0,1-1,1 0,0-1,1-1,0-1,1 0,1-1,-1-1,1 0,1-1,-1-2,1 1,1-2,-1-1,1 0,0-2,-1 0,10-1,12 1,-6-3</inkml:trace>
</inkml:ink>
</file>

<file path=ppt/ink/ink2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39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1,'19'0,"16"5,7 1,1 0,-2-1,-4-1,-2-2,-3-1,-2 0,-1-1,-1 0,-1-1,1 1,0 0,-1 0,-4-5,-1-2,-5 1</inkml:trace>
</inkml:ink>
</file>

<file path=ppt/ink/ink2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40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13,'20'9,"24"4,11-5,0-5,-4-2,-6-1,-1-6,-4-2,-3 1,-3 1,-3 2,-2-4,-5 1</inkml:trace>
</inkml:ink>
</file>

<file path=ppt/ink/ink2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37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0 158,'99'-64,"20"-21,-117 84,0 0,0 0,0 0,1 0,-1 0,1 1,-1-1,0 0,1 1,-1 0,1 0,-1 0,1 0,-1 0,1 0,-1 1,1-1,-1 1,1-1,-1 1,0 0,1 0,-1 0,0 0,0 1,0-1,0 1,0-1,0 1,0 0,-1-1,1 1,0 0,-1 0,1 0,-1 0,0 1,0-1,0 0,0 1,0-1,-1 0,1 1,0 1,16 43,-3 2,-1-1,5 51,-7-43,74 320,-71-320,29 73,-43-128,0 0,0 0,0 0,1 0,-1-1,0 1,1 0,-1 0,0 0,1 0,-1 0,1-1,0 1,-1 0,1 0,0-1,-1 1,1 0,0-1,0 1,-1-1,1 1,0-1,0 1,0-1,0 0,0 1,0-1,0 0,0 0,0 0,0 1,-1-1,1 0,0 0,0-1,0 1,0 0,0 0,0 0,0-1,0 1,0 0,0-1,0 1,-1-1,1 1,0-1,0 1,0-1,-1 0,1 1,0-1,-1 0,1 0,0 0,23-53,105-422,-105 403,3 1,3 1,7-6,-37 75,1 0,-1 0,1 1,0-1,0 0,-1 1,1-1,0 1,0-1,1 1,-1 0,0-1,0 1,1 0,-1 0,1 0,-1 0,1 0,-1 0,1 0,-1 0,1 1,0-1,0 1,-1-1,1 1,0-1,0 1,0 0,-1 0,1 0,0 0,11 6</inkml:trace>
  <inkml:trace contextRef="#ctx0" brushRef="#br0" timeOffset="397.698">1243 45,'-27'24,"2"1,0 2,2 0,0 1,2 1,2 1,0 1,2 1,2 1,1 0,-5 17,14-30,0 1,1 0,2 0,0 0,1 0,1 0,0 0,2 0,1 0,0 0,2-1,5 15,-6-25,0-1,1 0,0 0,1 0,0-1,0 0,1 0,-1 0,2-1,-1 0,5 2,-9-6,0 0,1-1,0 1,-1-1,1 0,0 0,0 0,1 0,-1-1,0 1,0-1,1 0,-1-1,1 1,-1-1,1 0,-1 0,1 0,-1-1,0 1,1-1,-1 0,0 0,1-1,-1 1,4-3,9-7,-2 1</inkml:trace>
  <inkml:trace contextRef="#ctx0" brushRef="#br0" timeOffset="764.227">1610 214,'-122'373,"121"-371,-9 23,1 1,2 0,1 0,0 1,2-1,1 1,1 9,2-33,1-1,-1 1,1 0,-1-1,1 1,0-1,0 1,0-1,0 0,0 1,1-1,-1 0,1 0,-1 0,1 0,0 0,0 0,0 0,0-1,0 1,0-1,0 1,0-1,1 0,-1 0,1 0,-1 0,1 0,-1-1,1 1,1-1,89 3,-72-4,-9 1,0 0,0-1,0 0,0-1,-1-1,1 0,0 0,-1-1,0 0,0-1,0-1,-1 0,3-1,-1-8</inkml:trace>
  <inkml:trace contextRef="#ctx0" brushRef="#br0" timeOffset="1020.478">1327 525,'39'0,"31"0,9-5,-4-1,-10-1,-12 2,-9 2,-8-4,-5 0,-8 0</inkml:trace>
  <inkml:trace contextRef="#ctx0" brushRef="#br0" timeOffset="1314.575">1948 158,'64'73,"-3"3,-4 2,39 70,-90-139,-1 1,0-1,0 1,-1 0,0 1,-1-1,0 0,0 1,-1 0,-1-1,0 1,0 0,-1 0,-1 0,0 0,0 0,-1-1,0 1,-1-1,0 1,-1-1,0 0,0 0,-1 0,-6 8,-8 4,-1-2,-1 0,0-2,-1 0,-1-1,-1-2,0 0,-1-1,-17 6,24-12</inkml:trace>
</inkml:ink>
</file>

<file path=ppt/ink/ink2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42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1,'-9'9,"-4"9,6 0,3-7,8-5,3-9,-4-4,1-1,6 2,1 1</inkml:trace>
</inkml:ink>
</file>

<file path=ppt/ink/ink2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41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19,'-2'-2,"-1"0,0 0,0 0,0 1,0-1,0 1,0-1,0 1,0 0,-1 0,1 1,0-1,-1 1,1-1,-1 1,1 0,0 0,-1 1,1-1,-1 1,1 0,0 0,0 0,-1 0,1 0,0 1,0-1,0 1,0 0,1 0,-1 0,0 0,1 0,-1 1,1-1,0 1,0 0,0-1,0 1,1 0,-1 0,1 0,-2 3,-137 240,67-106,-127 208,169-317,19-27</inkml:trace>
  <inkml:trace contextRef="#ctx0" brushRef="#br0" timeOffset="306.187">1 103,'24'39,"22"26,8 8,0-4,-4-10,-7-9,-5-8,-4-7,-4-5,-1-2,-6-1,-3-6,-3-1,-2-4,-2 0,-3-7,-4-11,-3-4</inkml:trace>
</inkml:ink>
</file>

<file path=ppt/ink/ink2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45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28,'24'0,"22"0,8 0,0 0,-5 0,-5 0,-6 0,-5 0,-2 0,-3 0,0 0,-1 0,0-4,0-3,1 1,0 1,-1 2,-3 1</inkml:trace>
</inkml:ink>
</file>

<file path=ppt/ink/ink2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45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1,'38'5,"27"1,13 0,-3-1,-9-1,-12-2,-9-1,-8 0,-10-1</inkml:trace>
</inkml:ink>
</file>

<file path=ppt/ink/ink2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42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180 57,'-27'47,"3"1,1 1,2 1,3 0,2 2,2 0,3 1,1 1,5-29,1 1,1 0,1 0,1 0,1 0,2 0,0 0,2 0,1 0,1 2,-2-19,-1 1,1-1,0 0,1 0,0 0,0 0,1-1,0 0,1 0,0-1,0 0,0 0,1-1,0 1,1-2,-1 1,1-1,0-1,0 1,0-1,1-1,6 2,45-17,-42 6</inkml:trace>
  <inkml:trace contextRef="#ctx0" brushRef="#br0" timeOffset="1181.025">744 170,'-2'20,"-1"1,-2-1,0 0,-1-1,0 0,-2 0,-1 0,0-1,-1 0,-1-1,-2 2,-24 47,4-7,-53 126,84-182,0 1,1 0,0 0,-1 0,1 0,1 0,-1 0,0 0,1 0,0 0,0 0,0 0,1 0,-1 0,1 0,0 0,0 0,1 0,-1 0,1 0,-1-1,1 1,1-1,-1 1,0-1,1 0,-1 1,1-2,0 1,0 0,0 0,1-1,-1 0,1 1,-1-2,1 1,0 0,1 0,7 1,0-1,0-1,1 0,-1-1,0 0,0 0,1-2,-1 1,0-2,0 0,0 0,0-1,-1 0,0-1,1 0,6-5,-2-2,-4 0</inkml:trace>
  <inkml:trace contextRef="#ctx0" brushRef="#br0" timeOffset="1432.366">349 452,'33'0,"31"0,9 0,2 0,-7-5,-11-1,-9 0,-9 1,-6 2,-4 0,-2 2,-5 1</inkml:trace>
  <inkml:trace contextRef="#ctx0" brushRef="#br0" timeOffset="1720.553">1083 1,'44'53,"-2"3,-3 1,-2 3,-3 0,3 13,-29-61,-1 1,0 1,-1-1,0 1,-1 1,-1-1,0 1,-1-1,0 1,-2 0,1 0,-2 0,0 0,-1 0,0 0,-1 0,-1 0,-1-1,0 1,0-1,-2 0,1 0,-7 9,-10 4,-2-1,0-2,-2 0,-1-2,0-1,-2-1,-29 16,40-25</inkml:trace>
</inkml:ink>
</file>

<file path=ppt/ink/ink2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57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0 791,'9'7,"1"-1,-1-1,1 1,0-1,0-1,1 0,-1-1,1 0,0 0,0-1,0-1,0 0,0 0,0-1,0 0,1-1,-1 0,0-1,-1-1,1 1,0-2,-1 1,1-1,-1-1,0 0,0-1,-1 0,0 0,0-1,0 0,-1 0,5-6,32-25,-1-1,-2-2,-2-2,-1-2,29-46,-53 71,-2-1,0 0,-1-1,-1 0,-1-1,-1 0,-1-1,-1 0,-1 0,-1 0,1-23,-6 45,0 1,0-1,0 0,0 0,0 1,0-1,-1 0,1 0,-1 1,1-1,-1 0,0 1,0-1,1 1,-1-1,0 1,0-1,-1 1,1 0,0-1,0 1,-1 0,1 0,-1 0,1 0,-1 0,1 0,-1 0,1 1,-1-1,0 1,1-1,-1 1,0-1,0 1,0 0,1 0,-1 0,0 0,0 0,1 0,-1 1,0-1,0 0,1 1,-1 0,0-1,1 1,-1 0,1 0,-1 0,1 0,-1 0,1 0,0 0,-1 0,1 1,0-1,0 0,0 1,0 0,-17 14,0 1,2 1,0 1,1 1,1 0,1 0,1 1,0 1,2 0,0 1,-5 22,10-26,1 1,1-1,0 1,2 0,0 0,1 0,1 0,1-1,1 1,1 0,3 9,-4-22,0-1,0 1,1-1,0 0,0 0,1 0,-1-1,1 0,0 0,1 0,-1 0,1-1,0 0,0 0,0 0,1-1,-1 0,1 0,0-1,0 0,2 0,9 3,1-1,1-1,-1-1,0-1,1 0,-1-2,8-1,-4-1,0-1,0-2,0 0,0-2,-1 0,0-1,-1-2,0 0,-1-1,0-1,-1-1,0-1,-1 0,-1-1,0-1,-2-1,0 0,2-5,-8 9,0 0,-1-1,-1 0,-1 0,0-1,0 0,-2 0,0 0,-1 0,-1-1,1-11,-4 28,1 0,0 1,-1-1,1 0,-1 1,1-1,-1 0,1 1,-1-1,1 0,-1 0,1 0,-1 0,0 0,1 0,-1 1,1-1,-1 0,1 0,-1-1,0 1,1 0,-1 0,1 0,-1 0,1 0,-1-1,1 1,-1 0,1 0,-1-1,1 1,-1 0,1-1,0 1,-1-1,1 1,-1 0,1-1,0 1,-1-1,1 1,0-1,0 1,-1-1,1 1,0-1,0 1,0-1,0 0,0 1,0-1,0 1,0-1,0 1,0-1,0 0,0 1,0-1,0 1,0-1,1 1,-1-1,0 1,0-1,1 0,-28 38,20-22,0 0,1 1,1 0,1 0,0 0,1 1,0-1,2 1,0 0,1 0,1 8,-1-19,1 0,0 0,1 0,-1 0,1 0,0 0,1 0,-1-1,1 1,0-1,1 1,-1-1,1 0,0-1,0 1,1-1,-1 0,1 0,0 0,0 0,0-1,1 0,-1 0,1 0,-1-1,3 1,4 1,0-1,1 0,-1 0,0-1,1-1,-1 0,1 0,-1-2,1 1,0-2,-1 0,9-2,4-3,0-2,0 0,-2-1,1-2,-1 0,-1-2,0 0,-1-1,0-2,-2 0,0-1,-1 0,0-2,-2 0,0-1,-2-1,0 0,-1-1,2-9,6-76,-21 104,0 0,-1 1,1-1,-1 0,0 0,0 1,0-1,0 1,0-1,-1 1,0 0,1-1,-1 1,-1 0,1 0,0 0,-1 0,1 1,-1-1,0 1,0-1,0 1,0 0,0 0,-1 1,1-1,-3 0,0 0,-1 0,1 1,0 0,-1 1,1-1,0 1,-1 0,1 1,0-1,-1 1,1 1,0-1,0 1,0 0,0 1,0-1,1 1,-1 0,1 0,-1 1,1 0,0 0,1 0,-1 0,1 1,-1 0,1 1,-8 8,1 1,1 0,0 0,2 1,-1 0,2 0,0 1,1 0,0 5,2-10,2-1,-1 1,1-1,1 1,0 0,1 0,0 0,1-1,0 1,1 0,1 0,-1-1,2 0,-1 1,2-1,0 0,0-1,0 1,2-1,-1 0,1-1,2 2,2 2,1 0,0-2,1 1,0-2,1 0,0 0,0-1,1-1,0 0,0-1,1-1,14 4,-9-7,-4-4</inkml:trace>
  <inkml:trace contextRef="#ctx0" brushRef="#br0" timeOffset="785.903">2032 537,'-140'275,"93"-187,127-228,5 12,-85 127,1 0,-1 0,1 1,-1-1,1 0,0 0,-1 1,1-1,0 0,0 1,-1-1,1 1,0-1,0 1,0-1,0 1,0 0,-1-1,1 1,0 0,0 0,0-1,0 1,0 0,0 0,0 0,0 0,0 0,0 1,0-1,0 0,0 0,0 1,0-1,0 0,-1 1,1-1,0 1,0-1,0 1,-1 0,1-1,0 1,-1 0,1-1,0 1,-1 0,1 0,-1-1,1 1,-1 0,1 0,-1 1,12 55,-11-50,28 95,-28-100,0 0,0 0,0 1,0-1,0 0,1 0,-1 0,1 0,0 0,-1-1,1 1,0 0,0-1,0 0,0 1,0-1,0 0,0 0,1 0,-1 0,0 0,1 0,-1-1,1 1,-1-1,0 0,1 0,-1 0,1 0,-1 0,1 0,-1-1,1 1,-1-1,0 0,1 1,-1-1,0 0,0 0,2-1,4-5,-1-1,1 0,-1 0,-1 0,1-1,-1 0,-1 0,0 0,0-1,-1 0,0 1,-1-2,0 1,0 0,-1-1,0 1,-1-8,7-17,3-22,-8 32</inkml:trace>
  <inkml:trace contextRef="#ctx0" brushRef="#br0" timeOffset="1472.262">3049 1,'-30'90,"-26"33,-5-2,-46 62,-32 37,71-141,57-65</inkml:trace>
  <inkml:trace contextRef="#ctx0" brushRef="#br0" timeOffset="1753.879">2596 142,'218'232,"-213"-227,29 24,-2 1,-1 1,-1 2,-2 2,-1 0,1 6,-8 27,-18-46</inkml:trace>
  <inkml:trace contextRef="#ctx0" brushRef="#br0" timeOffset="2490.223">3076 819,'51'-119,"-39"98,0 1,2 1,0 0,1 1,1 0,1 1,0 1,2 1,-1 1,3-1,-20 14,0 1,0-1,-1 1,1 0,0-1,0 1,-1 0,1 0,0 0,0-1,0 1,-1 0,1 0,0 0,0 0,0 0,-1 1,1-1,0 0,0 0,0 0,-1 1,1-1,0 0,-1 1,1-1,0 1,0-1,-1 1,1-1,-1 1,1-1,-1 1,1-1,-1 1,1 0,-1-1,1 1,-1 0,0 0,1-1,-1 1,0 0,0 0,1 0,-1-1,0 1,0 0,0 0,0 0,0-1,0 2,2 51,-3-44,0 17,0-20,-1 0,1 0,1 1,-1-1,1 0,0 0,0 0,1 0,0 1,0-1,0 0,1 0,0-1,0 1,0 0,1 0,0-1,0 0,0 1,1-1,0-1,0 1,2 2,-2-7,0 1,0-1,0 0,1 0,-1-1,0 1,0-1,0 0,1 0,-1 0,0 0,-1-1,1 1,0-1,0 0,-1-1,1 1,-1 0,1-1,-1 0,0 0,0 0,2-3,5-3,28-23,-27 21,1 0,1 1,-1 0,1 1,1 0,0 2,0-1,11-3,-24 11,1-1,0 1,-1-1,1 1,0-1,0 1,-1 0,1 0,0 0,0 0,0 0,-1 0,1 1,0-1,-1 0,1 1,0-1,-1 1,1 0,0 0,-1 0,1-1,-1 1,1 1,-1-1,0 0,1 0,-1 0,0 1,0-1,0 1,0-1,0 1,0-1,0 1,-1-1,1 1,-1 0,1-1,-1 2,7 80,-7-55,15 43,-11-51</inkml:trace>
</inkml:ink>
</file>

<file path=ppt/ink/ink2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03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502 0,'-33'20,"1"1,0 1,2 2,0 1,2 1,1 2,1 1,0 2,-3 8,1 1,1 1,3 1,2 1,1 1,2 1,3 1,1 0,2 1,-2 28,12-59,0-1,2 1,0 0,1-1,0 1,1 0,1-1,1 1,0-1,3 10,-3-18,-1 0,1 0,0 0,1 0,-1 0,2-1,-1 1,0-1,1 0,0 0,1-1,-1 0,1 0,0 0,1 0,-1-1,1 0,-1-1,1 1,0-1,1-1,2 2,7-1,0 0,0 0,0-2,0 0,0-1,0-1,0 0,0-2,0 0,0 0,-1-2,1 0,-1-1,15-8,1-2</inkml:trace>
  <inkml:trace contextRef="#ctx0" brushRef="#br0" timeOffset="810.712">333 818,'57'-1,"0"-3,0-2,-1-2,0-3,3-4,-36 9,-1-2,0-1,0 0,-1-2,0 0,0-1,-2-2,0 0,0-1,-1 0,-1-2,0 0,-2-1,0 0,-1-2,-1 1,0-2,-2 0,0 0,-2-1,0 0,3-18,-10 38,-1-1,0 0,0 0,-1 0,1 0,-1 0,1 0,-1 0,0 0,0 0,0 0,-1 0,1 0,-1 0,1 0,-1 0,0 0,0 1,-1-1,1 0,0 0,-1 1,0-1,1 1,-1-1,0 1,0 0,-1 0,1 0,0 0,-1 0,1 1,-1-1,1 0,-1 1,0 0,0 0,0 0,0 0,1 0,-1 1,0-1,0 1,0 0,-1 0,1 0,-3 0,-7 5,-1 0,1 0,0 1,0 1,1 0,-1 1,2 0,-1 1,1 0,1 1,-1 0,2 1,0 0,-2 3,-2 0,1 1,0 1,1 0,1 0,1 1,0 0,1 1,-5 15,11-27,0 1,1-1,-1 1,1-1,0 1,1 0,0-1,0 1,0 0,1-1,0 1,0 0,0-1,1 1,0-1,1 0,-1 0,1 0,0 0,1 0,0 0,-1-1,2 0,-1 0,1 0,-1 0,1-1,9 5,-1 0,1-2,0 1,1-2,0 0,0-1,0 0,1-1,-1-1,1-1,0 0,0-1,0 0,0-2,0 0,-1 0,1-2,0 0,-1 0,1-2,-1 0,0-1,-1 0,1-1,-1 0,-1-2,1 1,-1-2,5-5,2-1,0-2,-2 0,0 0,-1-2,-1 0,-1-1,-1-1,-1 0,-1-1,0-1,-11 23,0-2,1 0,0 0,-1 0,0-1,0 1,0 0,0-1,0 1,-1-1,1 1,-1-1,0 1,0-1,0 1,-1-1,1 1,-2-4,0 7,0 0,0 0,0 0,0 1,0-1,0 0,0 1,0-1,1 1,-1 0,0-1,0 1,0 0,0 0,1 0,-1 1,1-1,-1 0,1 1,-1-1,1 1,0-1,-1 1,1-1,0 1,0 0,0 0,1 0,-1-1,0 3,-6 4,1 0,1 1,-1-1,1 1,1 0,0 1,0-1,1 1,0 0,1 0,0 0,0 0,1 0,0 0,1 0,0 0,1 0,0 0,0 1,1-1,1-1,0 1,0 0,1-1,0 1,0-1,1 0,0-1,1 1,0-1,3-2,0-1,0 0,0 0,0-1,1-1,0 1,-1-2,1 1,0-1,1-1,-1 0,0 0,0-1,4 0,6-4,0-1,-1 0,1-2,-1 0,-1-1,0-1,0 0,0-2,-2 0,1-1,-1 0,-1-2,0 0,-1 0,9-13,-8 11,-1-1,-1-1,0 0,-1 0,-1-2,-1 1,0-1,-2-1,0 0,-1 0,-2 0,0-1,-1 0,-1 0,0-17,-3 37,0 0,0-1,1 1,-1 0,-1 0,1-1,0 1,0 0,-1 0,0 0,1 0,-1-1,0 1,0 0,0 0,0 0,0 1,-1-1,1 0,0 0,-1 1,0-1,1 1,-1-1,0 1,0 0,1-1,-1 1,0 0,0 0,-1 0,1 1,0-1,0 0,0 1,0 0,-1-1,1 1,0 0,0 0,-1 0,1 0,0 1,0-1,0 1,-1-1,1 1,0 0,0 0,0 0,0 0,0 0,0 0,-1 1,-10 9,1 0,0 1,0 1,1 0,1 0,0 1,1 1,0-1,1 1,1 1,0-1,2 1,-1 0,2 1,0-1,1 1,1 0,0 0,1 4,-1-9,0 1,0 0,2 1,-1-1,2 0,-1 0,2 0,0 0,0 0,1 0,1-1,0 1,1-1,0 0,1 0,0-1,1 0,4 5,6-5,0-2</inkml:trace>
  <inkml:trace contextRef="#ctx0" brushRef="#br0" timeOffset="1314.045">2082 705,'-124'127,"114"-111,21-22,19-20,100-107,-129 132,-1 0,0 0,1 0,-1 0,1 0,-1 1,1-1,-1 0,1 0,0 0,-1 1,1-1,0 0,0 1,0-1,0 1,-1-1,1 1,0-1,0 1,0-1,0 1,0 0,0 0,0-1,0 1,0 0,0 0,0 0,0 0,0 0,0 0,0 1,0-1,0 0,0 0,0 1,0-1,0 1,0-1,0 1,0-1,-1 1,1-1,0 1,0 0,0-1,-1 1,1 0,0 0,-1-1,1 1,-1 0,1 0,-1 0,1 1,7 35,-8-33,0 1,1-1,0 0,0 1,0-1,0 0,0 0,1 0,0 0,0 0,0 0,0-1,1 1,-1 0,1-1,0 0,0 0,0 0,0 0,1 0,-1-1,1 1,1 0,-1-2,-1 1,1-1,0 0,0 0,0 0,-1-1,1 0,0 1,0-1,0-1,0 1,0 0,0-1,-1 0,1 0,0 0,0 0,-1-1,1 1,-1-1,1 0,-1 0,0 0,0-1,0 1,0-1,0 0,0 0,-1 0,0 0,1 0,-1 0,0 0,0-1,-1 1,1-1,-1 0,0 1,0-1,0 0,0-1,26-69,-19 55</inkml:trace>
  <inkml:trace contextRef="#ctx0" brushRef="#br0" timeOffset="1663.264">2845 57,'-152'434,"119"-295,31-137,1 1,0 0,0 0,0 0,0 1,1-1,-1 0,1 0,0 0,0 0,0 0,0 1,0-1,1 0,0 0,-1 0,1 0,0 0,1 0,-1 0,0 0,1 0,0-1,-1 1,1-1,0 1,0-1,1 1,-1-1,0 0,1 0,-1 0,1-1,0 1,-1-1,1 1,0-1,0 0,2 1,0-1,1 0,0 0,0 0,0 0,1-1,-1 0,0 0,0-1,0 0,0 0,0 0,-1-1,1 0,0 0,-1 0,1-1,-1 0,1 0,-1 0,0-1,-1 1,1-1,-1 0,1-1,-1 1,0-1,-1 0,10-17</inkml:trace>
  <inkml:trace contextRef="#ctx0" brushRef="#br0" timeOffset="1900.762">2478 367,'43'5,"33"1,10 0,-2-1,-10-2,-12-1,-12-1,-10 0,-12-1</inkml:trace>
  <inkml:trace contextRef="#ctx0" brushRef="#br0" timeOffset="2132.097">3126 480,'39'5,"21"1,7 0,-5-1,-7-6,-8-4,-8 1,-5-1,-9-3,-4-1,-5-3,-5 0</inkml:trace>
  <inkml:trace contextRef="#ctx0" brushRef="#br0" timeOffset="2313.432">3550 170,'-20'38,"-10"37,-5 10,2-4,8-7,8-10,7-12,5-10,3-7,3-5,0-3,0-1,1 0,-1-4</inkml:trace>
  <inkml:trace contextRef="#ctx0" brushRef="#br0" timeOffset="2919.292">4057 367,'-33'28,"1"2,1 1,2 2,1 0,1 2,-14 27,37-58,1-1,1 1,-1-1,0 1,1 0,0 0,0 0,0 0,0 0,1 1,0-1,0 0,0 1,0-1,0 1,1 0,0-1,0 1,0-1,1 1,0-1,0 1,0-1,0 1,0-1,1 0,0 0,0 0,0 0,0 0,1 0,0 0,-1-1,1 1,1-1,-1 0,0 0,1 0,0 0,2 1,9 0,-1-1,1 0,0-1,0-1,0 0,0-1,0-1,0 0,0-1,0 0,0-1,-1-1,1-1,-1 0,0-1,10-5,1-5,0-1,-1 0,-1-2,-1-1,-1-1,0 0,-2-2,0 0,-2-1,-1-1,0-1,-2 0,8-22,-13 33,-2 1,1-2,-2 1,0-1,-1 0,0 0,-2 0,0-1,0 0,-2 1,0-1,-1-1,0 15,0 1,0-1,0 0,-1 0,1 1,-1-1,1 0,-1 1,0-1,0 1,0-1,-1 1,1-1,-1 1,1 0,-1 0,0 0,0-1,1 2,-2-1,1 0,0 0,0 1,0-1,-1 1,1 0,-1-1,1 1,-1 0,0 1,1-1,-1 0,0 1,1 0,-1-1,0 1,0 0,-2 1,-3 0,0 0,-1 1,1 0,0 0,0 1,0 0,0 0,1 1,-1 0,1 1,0 0,-1 0,-6 8,-1 0,2 1,0 1,1 0,0 0,1 1,1 1,1 0,0 0,1 0,1 1,1 1,0-1,1 1,-2 18,-2 33,3 1,3-1,5 54,0-39,-2 111,0-184</inkml:trace>
  <inkml:trace contextRef="#ctx0" brushRef="#br0" timeOffset="3265.202">4594 0,'43'60,"-2"1,-3 2,7 20,-34-61,-1 1,-1 1,-1-1,-1 1,-2 1,0-1,-1 1,-1 0,-2 0,0 0,-3 13,-5-7,-1-1,-2 0,-1-1,-2 0,0 0,-2-2,-1 0,-2 0,0-2,-1 0,-10 8,6-3,3-6,-1-1,0-2,-2 0,0-1,-1-1,-2-1,1-2,-2 0,-9 2,15-8,2-3</inkml:trace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9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45,'-6'-5,"1"1,-1 1,0-1,0 1,0 0,0 0,0 0,-1 1,1 0,-1 0,1 1,-1 0,0 0,0 1,0-1,1 2,-1-1,0 1,0 0,1 0,-1 0,0 1,1 0,0 1,-1 0,1 0,0 0,0 0,1 1,-1 0,1 0,0 1,0-1,0 1,0 0,1 1,-1 1,-8 16,1 1,1 0,1 0,1 2,2-1,0 1,-2 24,8-46,-1-1,1 1,1 0,-1-1,0 1,1 0,0 0,0-1,0 1,0 0,1 0,0-1,-1 1,1 0,0-1,1 1,-1-1,1 0,0 1,-1-1,1 0,1 0,-1 0,0 0,1 0,-1 0,1-1,0 0,0 1,0-1,0 0,1 0,-1 0,0-1,1 1,-1-1,1 0,-1 0,1 0,0-1,-1 1,1-1,1 0,4-2,-1 0,0-1,1 0,-1-1,0 0,-1 0,1-1,-1 0,0 0,0-1,0 0,-1 0,0 0,0-1,-1 0,4-6,11-9,154-226,-160 235,-10 19,-11 30,5-28,0-1,0 0,1 0,0 0,0 0,1 0,0 0,0 0,0 0,1 0,0 0,1 0,-1 0,1 0,1 0,-1-1,1 1,0-1,1 0,-1 0,1 0,1 0,-1 0,1-1,0 0,0 0,0 0,1-1,0 0,-1 0,2 0,-1-1,0 0,1 0,-1 0,1-1,0 0,6 1,-5-3,-1 0,1 0,-1-1,1 1,-1-2,1 1,-1-1,0 0,0-1,0 0,0 0,0 0,0-1,-1 0,0 0,1-1,-2 0,1 0,-1 0,3-3,90-133,-51 67,-47 75,0-1,0 1,0-1,0 0,0 1,1-1,-1 1,0-1,0 0,0 1,1-1,-1 0,0 1,1-1,-1 0,0 1,1-1,-1 0,0 0,1 1,-1-1,1 0,-1 0,0 0,1 1,-1-1,1 0,-1 0,1 0,-1 0,0 0,1 0,-1 0,1 0,-1 0,1 0,-1 0,1 0,-1 0,0-1,1 1,-1 0,1 0,-1 0,0-1,1 1,-1 0,1 0,-1-1,0 1,0 0,1-1,-1 1,0 0,1-1,-1 1,0-1,0 1,0 0,1-1,-1 1,0-1,0 1,0-1,0 1,0 0,0-1,0 1,0-1,3 38,-3-33,-1 4,0-1,1 0,-1 0,2 0,-1 1,1-1,0 0,0 0,1 0,0 0,0 0,1-1,0 1,0-1,1 1,-1-1,1 0,1 0,-1-1,1 1,0-1,0 0,1 0,-1-1,1 0,0 0,5 3,-5-6,0 0,0 0,0 0,0-1,0 0,0 0,0 0,0-1,0 0,0 0,-1-1,1 1,0-1,-1-1,1 1,-1-1,0 0,0 0,0 0,0-1,0 1,-1-1,1-1,-1 1,0-1,-1 1,1-1,-1 0,0 0,0-1,1-2,55-137,-58 146,-1 0,1 0,-1 0,1-1,-1 1,1 0,0-1,-1 1,1 0,0-1,0 1,0-1,-1 1,1-1,0 1,0-1,0 0,0 1,0-1,0 0,0 0,0 0,0 0,0 0,0 0,0 0,0 0,0 0,-1 0,1 0,0-1,0 1,0 0,0-1,0 1,0 0,0-1,-1 1,1-1,0 0,0 1,-1-1,1 0,0 1,-1-1,1 0,0 0,-1 1,1-1,-1 0,0 0,1 0,-1 0,0 0,1 0,-1 0,0 0,0 0,0 1,0-1,0 0,0 0,0 0,0 0,0 0,-1 0,1-1,58 130,-29-64,-3 1,-3 2,-2 0,-4 2,-3 0,-2 0,0 46,-10-98,-1-1,-1 1,-1 0,0 0,-1 0,0 0,-2-1,0 1,-1-1,0 0,-2 0,1-1,-2 0,0 0,-1-1,-1 0,0 0,0-1,-2 0,1-1,-2-1,1 0,-2 0,1-1,-1-1,-1 0,2-2,0 0,-1-1,0 0,0-1,0 0,0-1,-1-1,-7 0,18-2,-1-1,1 1,-1-1,1 0,-1-1,1 1,-1-1,1 0,0 0,-1 0,1 0,0-1,0 0,0 0,0 0,0 0,0-1,0 1,1-1,0 0,-1 0,1 0,0-1,0 1,1-1,-1 0,1 0,0 1,-2-5,1-2,0 1,1-1,0 0,0 1,1-1,0 0,1 0,0 0,1 0,0 0,0 0,1 0,1 1,-1-1,1 1,1-1,1-2,86-147,-70 128,2 2,0 0,2 1,1 2,1 1,1 1,2 1,22-14,15 17,-46 23</inkml:trace>
</inkml:ink>
</file>

<file path=ppt/ink/ink2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02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431 5,'-8'-1,"0"0,1 0,-1 0,0 1,1 0,-1 0,0 1,1 0,-1 0,1 1,-1 0,1 1,0-1,0 1,0 1,-2 1,-12 3,1 2,1 1,-1 0,2 1,0 1,0 1,1 1,1 0,1 1,0 1,1 0,0 1,2 0,0 1,1 1,1-1,-6 19,13-30,0 0,1 0,-1 0,2 0,-1 1,1-1,1 1,-1-1,1 1,1-1,0 1,0-1,0 0,1 1,1-1,-1 0,1 0,0 0,1-1,0 1,0-1,1 0,0 0,0 0,1-1,0 0,0 0,0 0,0 0,8 3,7 1,1-2,-1 0,2-2,-1 0,0-2,1 0,0-1,0-2,0 0,0-2,0 0,0-1,0-2,0 0,1-2,35-11,-39 7</inkml:trace>
  <inkml:trace contextRef="#ctx0" brushRef="#br0" timeOffset="334.53">995 90,'-21'9,"0"1,0 1,2 1,-1 1,2 1,0 1,0 0,1 1,1 1,1 0,1 1,0 1,1 0,1 1,1 0,-5 13,14-27,1 0,-1 1,1-1,1 1,-1-1,1 1,0-1,0 1,1 0,0-1,0 1,1-1,-1 0,1 1,1-1,-1 0,1 0,0 0,1-1,-1 1,1-1,0 0,1 0,-1 0,1 0,0-1,0 0,0 0,0 0,1-1,0 1,0-1,0-1,0 1,0-1,0 0,1 0,13 1,-1 0,1-1,0-1,0-1,0-1,0 0,0-2,0 0,-1-1,0-1,0-1,0-1,0 0,-1-1,0-1,4-4,-7 4,-1-1,-1 0,0-1,0 0,-1-1,-1 0,0-1,0 0,-2-1,1 0,-2 0,0-1,-1 0,4-12,-7 18,-1-1,0 1,0 0,-1-1,-1 0,0 1,0-1,-1 0,0 0,0 1,-1-1,0 0,-1 1,0-1,-1 1,0-1,-1 1,1 0,-2 0,1 1,-1-1,0 1,-1 0,0 0,-6-5,4 6,-1 1,0 0,0 0,0 1,0 1,-1-1,0 1,1 1,-2 0,1 0,0 1,0 1,-1-1,1 2,-1-1,1 2,-1-1,1 1,-1 1,1 0,0 0,0 1,0 1,0-1,0 2,1-1,0 1,-1 1,2-1,-1 2,1-1,0 1,0 0,-4 6,-12 15,5-3</inkml:trace>
  <inkml:trace contextRef="#ctx0" brushRef="#br0" timeOffset="770.181">1756 62,'-4'-1,"-1"1,0-1,1 1,-1 0,0 0,1 1,-1 0,0-1,1 1,-1 1,1-1,-1 1,1 0,0 0,0 0,-1 0,2 1,-1 0,0 0,0 0,1 0,0 0,0 1,0-1,0 1,0 0,1 0,-1 0,1 0,0 1,0-1,1 0,-1 1,1-1,0 1,1 0,-1-1,1 1,-1 0,1-1,1 1,-1 0,1 0,0-1,0 1,0-1,1 1,-1-1,1 1,0-1,3 4,4 2,1-1,1 0,-1 0,1-1,1-1,0 0,0 0,9 3,49 30,-66-37,0 0,-1 1,1-1,-1 1,0 0,0 0,0 0,0 0,-1 0,0 1,0-1,0 1,0-1,-1 1,1 0,-1 0,-1-1,1 1,-1 0,1 0,-1 0,-1 0,1 0,-1 0,0 0,0-1,0 1,-1 0,0 0,1-1,-2 1,1-1,0 0,-1 0,0 0,0 0,0 0,-1 0,1-1,-1 0,0 0,0 0,0 0,0 0,0-1,-1 1,-19 11,-1-1,0 0,-1-2,0-1,-1-2,0 0,-1-1,1-2,-12 0,15-4</inkml:trace>
</inkml:ink>
</file>

<file path=ppt/ink/ink2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17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0,'28'5,"20"1,6 0,-1-1,-5-2,-6 0,-5-2,-4-1,-3 0,-2 0,0 0,-1-1,0 1,0 0,-4 0</inkml:trace>
</inkml:ink>
</file>

<file path=ppt/ink/ink2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17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1,'38'5,"33"1,13 0,-3-1,-11-7,-11-2,-7-1,-8 1,-5 1,-6 0,-3 2,-7 0</inkml:trace>
</inkml:ink>
</file>

<file path=ppt/ink/ink2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18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1,'0'4,"0"8,0 5,-5 1,-2-9,6-5,3-8,0-3</inkml:trace>
</inkml:ink>
</file>

<file path=ppt/ink/ink2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19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1,'-5'9,"-2"9,6 1,3-3</inkml:trace>
</inkml:ink>
</file>

<file path=ppt/ink/ink2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18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600 1,'-118'140,"7"6,6 4,-2 19,-36 42,127-194</inkml:trace>
  <inkml:trace contextRef="#ctx0" brushRef="#br0" timeOffset="277.52">64 199,'19'38,"16"28,2 6,0-3,-2-9,-2-10,-7-9,-3-6,-5-5,-1-2,1-1,-2-1,1 1,-7-5,-6-6</inkml:trace>
</inkml:ink>
</file>

<file path=ppt/ink/ink2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15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461 311,'-18'-7,"0"1,0 0,-1 1,0 1,0 1,0 0,-1 2,1 0,-1 1,1 1,0 1,0 1,0 0,0 1,0 2,0-1,-7 6,17-5,0 0,1 1,0 1,0-1,1 1,0 1,0-1,1 1,0 0,0 1,1-1,0 1,1 0,0 1,1-1,0 0,1 1,0 0,0 0,1 0,0-1,1 1,1 0,0 0,0 0,1 1,-1-6,0-1,1 1,-1-1,1 1,0-1,1 0,-1 1,1-1,0 0,1-1,-1 1,1-1,0 1,0-1,0 0,0 0,1-1,-1 0,1 1,0-1,0-1,1 1,-1-1,0 0,1 0,-1-1,1 1,0-1,-1 0,1-1,4 0,9 2,0-1,0-2,-1 0,1 0,0-2,0 0,-1-2,0 0,5-2,-2-1,0-1,0-1,-1-1,-1-1,0-1,0 0,-1-1,-1-1,-1-1,0 0,-1-1,3-5,34-30,-51 53,1 0,-1 0,0 0,0 1,0-1,0 0,0 0,0 1,0-1,0 1,0-1,-1 1,1-1,0 1,-1-1,1 1,-1-1,0 1,0 0,1-1,-1 1,0 0,0-1,-1 1,1 0,0-1,0 1,0 1,0 92,-1-68,0 1,2-1,1 1,2-1,0 0,2 0,0 0,6 10,-12-36,2 6,0-1,1 1,0 0,0 0,0-1,1 0,0 0,0 0,0 0,1 0,0-1,0 0,0 0,1-1,0 1,0-1,4 2,10 1</inkml:trace>
  <inkml:trace contextRef="#ctx0" brushRef="#br0" timeOffset="465.802">1252 1,'-77'73,"49"-36,2 1,1 2,2 1,2 0,-9 31,3-14,-62 179,86-228,1 1,0 0,1 0,0 0,0 0,1 0,0 0,1 0,1 0,-1 0,1 0,1 0,0 0,0-1,1 0,0 0,1 0,0 0,0 0,1-1,0 0,1 0,-1-1,1 0,1 0,0 0,0-1,0 0,0-1,1 0,0 0,0-1,0 0,1 0,-1-1,1 0,0-1,0-1,0 1,-1-1,1-1,0 0,0-1,0 0,-1 0,1-1,0 0,-1 0,0-2,1 1,-1-1,0 0,8-6,1 0</inkml:trace>
  <inkml:trace contextRef="#ctx0" brushRef="#br0" timeOffset="834.42">1534 226,'-111'423,"101"-386,8-33,-1 0,1 0,0 0,0 0,0 1,1-1,0 0,-1 1,2-1,-1 1,0 0,1-1,0 1,0-1,0 1,1 0,-1-1,1 1,0-1,1 1,-1-1,1 0,0 0,0 1,0-1,0 0,1-1,0 1,0 0,0-1,0 1,0-1,1 0,-1 0,1-1,0 1,0 0,5-1,0 0,1 0,-1 0,0-2,1 1,-1-1,1 0,-1-1,0 0,1-1,-1 1,0-2,0 1,0-2,-1 1,1-1,1-1,20-30,-23 16</inkml:trace>
  <inkml:trace contextRef="#ctx0" brushRef="#br0" timeOffset="1033.369">1224 536,'43'5,"29"2,11-6,-3-2,-10-2,-13-4,-11-2,-9 1,-5-3,-9 1</inkml:trace>
  <inkml:trace contextRef="#ctx0" brushRef="#br0" timeOffset="1306.464">1929 85,'37'55,"-4"1,-1 2,-3 1,-3 1,-2 1,12 55,-32-104,-2 1,0-1,0 0,-1 1,0-1,-1 1,-1-1,0 1,-1-1,0 0,-1 1,0-1,-1 0,0-1,-1 1,0-1,-1 0,0 0,-1 0,0-1,0 0,-1-1,-1 1,-1 0,-128 96,113-95</inkml:trace>
</inkml:ink>
</file>

<file path=ppt/ink/ink2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14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114 396,'0'0,"0"0,1 0,-1 0,0-1,1 1,-1 0,0 0,1 0,-1 0,0 0,1 0,-1 0,0 0,0-1,1 1,-1 0,0 0,1 0,-1-1,0 1,0 0,0 0,1-1,-1 1,0 0,0-1,0 1,0 0,1-1,-1 1,0 0,0 0,0-1,0 1,0 0,0-1,0 1,0 0,0-1,0 1,0 0,0-1,0 1,0 0,0-1,-1 1,1 0,0-1,0 1,0 0,0-1,-1 1,1 0,0 0,0-1,0 1,-1 0,1 0,0 0,-1-1,1 1,0 0,30 4,-28-4,56 8,1-4,-1-1,51-6,-14 2,112 0,-172-10,-41 12</inkml:trace>
  <inkml:trace contextRef="#ctx0" brushRef="#br0" timeOffset="252.98">1 594,'43'5,"29"1,11 0,-3-1,-11-2,-12-1,-10-1,-10 0,-5-1,-4 0,-2-1,0 1,0 0,1 0,-5 0</inkml:trace>
  <inkml:trace contextRef="#ctx0" brushRef="#br0" timeOffset="753.896">424 1,'-1'1,"0"-1,1 1,-1 0,0 0,0-1,1 1,-1 0,1 0,-1 0,1 0,-1 0,1 0,-1 0,1 0,0 0,0 0,-1 0,1 0,0 0,0 0,0 0,0 1,0-1,1 0,-1 0,0 0,0 0,1 0,-1 0,0 0,1 0,-1 0,1 0,0 0,-1-1,1 1,0 0,-1 0,1 0,0-1,0 1,0 0,-1-1,1 1,0-1,0 1,0-1,0 1,0-1,0 0,1 1,112 59,-41-28,-44-17,120 83,-142-92,-1 0,0 1,1 0,-2 0,1 0,-1 1,0 0,-1 0,0 0,0 0,-1 1,0-1,0 1,-1 0,0 0,-1 0,0 0,0 0,-1 0,0 0,-1 0,0 1,0-1,-1-1,0 1,-3 8,-11 11,-2-1,0-1,-2 0,-1-1,0-1,-2-2,-1 0,-1-1,0-1,-11 4,-208 143,226-140,17-17</inkml:trace>
</inkml:ink>
</file>

<file path=ppt/ink/ink2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25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31,'15'-5,"18"-1,9-1,3 2,-3 2,-3 1,-3 0,-4 2,-1 0,-2 0,-1 0,-1 1,1-1,0 0,-6 0</inkml:trace>
</inkml:ink>
</file>

<file path=ppt/ink/ink2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26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1,'38'4,"23"3,5-1,-3-1,-8-2,-9-1,-7-1,-5 0,-4-1,-7 0</inkml:trace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30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1 506,'476'-83,"-194"41,514-88,-43 16,239-17,-964 129,147-1,-174 3,1 0,-1 0,0 0,1 0,-1 0,0 0,0 0,1 0,-1 1,0-1,0 0,1 1,-1-1,0 1,0 0,0-1,0 1,0 0,0 0,0-1,0 1,0 0,0 0,0 0,-1 0,1 0,0 0,-1 1,1-1,0 0,-1 0,0 0,1 0,-1 1,0-1,1 0,-1 1,0 0,-6 8</inkml:trace>
</inkml:ink>
</file>

<file path=ppt/ink/ink2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19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202 143,'-127'376,"90"-251,28-96,1 0,1 1,2 0,1 0,1 0,2 0,1 0,3 23,-3-49,1 0,0 0,0 0,0 0,0 0,0 0,1 0,0-1,0 1,0 0,0-1,1 0,-1 1,1-1,0 0,0 0,0 0,0-1,0 1,1-1,-1 0,1 0,0 0,-1 0,1-1,0 1,0-1,0 0,0 0,0 0,0-1,1 0,-1 1,0-1,0-1,0 1,1-1,8 0,-1 0,1-1,-1-1,1 0,-1 0,0-1,0-1,-1 0,1-1,-1 0,9-7,5-1,-4 3</inkml:trace>
  <inkml:trace contextRef="#ctx0" brushRef="#br0" timeOffset="452.65">682 227,'-65'191,"-8"-14,49-109,19-58,0-1,1 1,0 0,1 0,0 0,1 0,0 1,0-1,1 1,0 0,1-1,1 1,-1-1,2 1,1 9,-1-17,-1 0,1 0,0 0,0-1,0 1,0-1,1 0,-1 1,0-1,1 0,0 0,-1 0,1-1,0 1,0-1,0 0,0 1,0-1,0-1,1 1,-1 0,0-1,0 1,1-1,-1 0,0 0,2-1,88-18,5-32,-81 34</inkml:trace>
  <inkml:trace contextRef="#ctx0" brushRef="#br0" timeOffset="698.646">344 509,'38'0,"32"0,9-4,1-3,-9 1,-7 1,-9-3,-10-1,-7 2,-5 2,-9 1</inkml:trace>
  <inkml:trace contextRef="#ctx0" brushRef="#br0" timeOffset="5535.857">1105 1,'34'63,"-13"-10,-3 1,-1 0,-4 1,-1 1,-3 0,-1 23,-4-58,-1-1,0 1,-2 0,0-1,-2 1,0 0,-1 0,-1-1,-1 0,-1 1,0-1,-2-1,0 1,-1-1,-2-1,1 1,-2-1,-2 1,0-2,-2 0,1-1,-2-1,0 0,-1-2,0 1,-1-2,-1-1,0 0,-16 6,10-9</inkml:trace>
</inkml:ink>
</file>

<file path=ppt/ink/ink2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26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0 958,'29'-5,"170"37,-155-30,1-3,-1-1,1-2,-1-2,0-3,28-8,-47 9</inkml:trace>
  <inkml:trace contextRef="#ctx0" brushRef="#br0" timeOffset="861.953">367 1241,'62'-4,"-1"-2,0-2,-1-4,0-2,0-2,-2-4,0-1,-2-4,0-1,5-7,-33 16,0-2,-1-1,-2-1,0 0,-1-2,-1-2,-1 0,-1 0,-2-2,-1-1,10-19,-5-54,-23 98,1 0,-2 1,1-1,0 0,0 1,-1-1,1 1,-1-1,0 1,0-1,0 1,0-1,0 1,-1 0,1-1,-1 1,1 0,-1 0,0 0,0 0,0 1,0-1,0 0,0 1,0-1,-1 1,1 0,0 0,-1 0,1 0,-1 0,0 0,1 1,-1-1,1 1,-3 0,-5 2,0 0,0 1,0 0,1 1,-1 0,1 0,0 1,0 0,0 1,1 0,0 0,0 1,0 0,1 0,0 1,0 0,-4 7,-13 10,1 1,2 1,0 0,2 2,1 0,1 1,2 1,1 0,2 1,0 1,1 7,9-34,1 0,0 1,1-1,-1 1,1-1,0 1,1-1,0 1,0-1,0 1,1-1,0 0,0 0,0 0,1 0,0 0,0 0,1-1,-1 1,1-1,0 0,1 0,-1-1,1 1,0-1,0 0,1 0,-1-1,1 1,-1-1,1 0,0-1,0 0,1 0,1 1,21 0,0-1,-1-2,1-1,0-1,-1-1,1-2,-1 0,0-2,-1-1,1-2,-2 0,1-2,-2-1,0-1,0-1,8-7,-8 6,-1-1,0-1,-1-1,-1-1,-1-1,-1-1,-1-1,-1 0,-1-1,6-12,-21 33,-1 1,1-1,-1 1,1-1,-1 0,0 1,0-1,0 0,0 0,0 0,-1 0,1 0,-1 0,0 0,0 0,0 0,0 0,-1 0,1 0,-1 0,1 0,-2-2,-1 4,1 1,-1 0,1 0,-1 0,1 0,-1 0,1 0,-1 1,1-1,0 1,-1 0,1-1,0 1,-1 0,1 1,0-1,0 0,0 1,0-1,0 1,0-1,0 1,0 0,1 0,-1 0,1 0,-1 0,1 0,0 0,-1 2,-9 10,0 0,2 1,-1 0,2 0,0 1,1 0,0 1,1 0,4-12,1 0,-1 1,1-1,1 1,-1-1,1 1,-1-1,2 1,-1-1,1 0,-1 1,1-1,1 1,-1-1,1 0,0 0,0 0,1 0,-1 0,1 0,0-1,1 1,-1-1,1 0,-1 0,1 0,2 1,4 2,0 0,1 0,-1-1,1 0,0-1,1-1,-1 1,1-2,0 0,0 0,0-1,1 0,-1-1,0-1,1 0,-1 0,0-2,1 1,-1-1,9-4,11-4,0-2,0-1,-2-2,1 0,-2-3,0 0,-2-2,0-1,-1-1,20-21,-31 29,0 0,0-1,-1 0,-1-1,-1-1,0 0,-1-1,-1 0,0-1,-2 0,0 0,-1-1,-1 1,-1-2,-1 1,0 0,0-21,-4 38,0 0,0-1,0 1,0 0,0 0,-1 0,1-1,-1 1,0 0,0 0,0 0,0 0,-1 0,1 1,-1-1,0 0,1 1,-1-1,0 1,-1-1,1 1,0 0,-1 0,1 0,-1 0,0 0,0 1,1-1,-1 1,0 0,0 0,0 0,0 0,-1 0,1 1,0 0,0-1,0 1,-1 0,1 0,0 1,0-1,0 1,0 0,0-1,-1 1,1 1,1-1,-1 0,-3 2,-12 9,1 0,0 2,1 0,0 1,1 0,1 1,0 1,2 0,-10 16,10-16,2-4,0 0,1 1,0 0,1 1,1-1,0 2,1-1,1 1,1 0,0 0,0 0,2 0,0 1,1-1,1 1,0-1,1 1,1-1,1 1,0-1,2 3,-1-11,1-1,0 1,0-1,1 0,0 0,0-1,1 0,-1 0,1 0,1-1,-1 0,1 0,0-1,0 0,0-1,0 0,1 0,-1 0,1-1,0 0,1-1,15 3</inkml:trace>
  <inkml:trace contextRef="#ctx0" brushRef="#br0" timeOffset="1384.055">2540 1015,'-227'238,"210"-211,17-27,0 0,1-1,-1 1,0 0,0 0,1 0,-1 0,0 0,0 0,1 0,-1 0,0 0,1 0,-1 0,0 0,1 0,-1 0,0 0,0 0,1 0,-1 0,0 0,1 0,-1 0,0 0,0 1,1-1,-1 0,0 0,0 0,0 1,1-1,-1 0,0 0,0 0,0 1,1-1,-1 0,0 0,0 1,0-1,0 0,0 1,0-1,0 0,0 0,0 1,0-1,0 0,0 1,0-1,0 0,0 0,0 1,0-1,0 0,0 1,0-1,0 0,23-14,100-117,-10 14,-113 116,0 0,0 1,1-1,-1 0,1 1,-1-1,0 0,1 1,-1-1,1 0,0 1,-1-1,1 1,-1 0,1-1,0 1,-1-1,1 1,0 0,-1-1,1 1,0 0,0 0,-1 0,1-1,0 1,0 0,0 0,-1 0,1 0,0 0,0 1,-1-1,1 0,0 0,0 0,-1 1,1-1,0 0,-1 1,1-1,0 1,-1-1,1 0,0 1,-1 0,1-1,-1 1,1-1,-1 1,1 0,-1-1,0 1,1 0,-1-1,0 1,0 0,1-1,-1 2,2 52,-2-45,0-3,-2 0,1 1,0-1,1 1,0-1,0 0,0 1,0-1,1 1,0-1,1 0,-1 0,1 0,1 0,-1 0,1 0,0 0,0-1,0 1,1-1,0 0,0 0,0 0,1-1,0 1,4 2,-4-4,1-1,-1 0,1 0,-1 0,1-1,-1 0,1 0,0-1,-1 1,1-1,0-1,0 1,-1-1,1 0,0 0,-1 0,1-1,-1 0,0 0,1 0,-1-1,0 0,0 0,-1 0,1 0,-1-1,3-2,3-3,-1 0,0 0,-1-1,0 0,0-1,-1 0,0 0,-1 0,0-1,-1 0,0 0,-1-1,5-60,-9 50</inkml:trace>
  <inkml:trace contextRef="#ctx0" brushRef="#br0" timeOffset="2312.579">2653 55,'151'-30,"-119"22,-22 4,1 1,-1 0,1 1,0 0,0 1,0 0,0 1,0 0,0 1,7 1,-17-2,1 0,-1 1,1-1,-1 1,1-1,-1 1,0 0,1 0,-1-1,0 1,1 0,-1 0,0 0,0 0,0 1,0-1,0 0,0 0,0 1,-1-1,1 0,0 1,-1-1,1 1,-1-1,1 1,-1-1,0 1,1-1,-1 1,0-1,0 1,0 0,0-1,-1 1,1-1,0 1,-1-1,1 1,-1-1,1 1,-1-1,0 1,-38 58,37-58,-183 206,183-206,1 0,-1 0,1 0,0 0,0 0,-1 0,2 1,-1-1,0 0,0 0,1 1,-1-1,1 1,0-1,0 0,0 1,0-1,0 1,0-1,1 0,-1 1,1-1,-1 0,1 1,0-1,0 0,0 0,0 0,1 0,-1 0,1 0,-1 0,1 0,-1-1,1 1,0 0,0-1,0 1,0-1,0 0,0 0,0 0,0 0,1 0,-1 0,2 0,24 8,1-2,0 0,0-2,0-1,1-1,0-2,-1-1,17-2,-37 1,15 1</inkml:trace>
  <inkml:trace contextRef="#ctx0" brushRef="#br0" timeOffset="2715.489">3951 478,'-28'43,"-25"39,-7 9,-4 0,5-12,7-9,8-11,6-12,6-9,2 0,3-3,0-2,0-3,0 0,5-11,6-9</inkml:trace>
  <inkml:trace contextRef="#ctx0" brushRef="#br0" timeOffset="3046.145">3443 422,'303'398,"-268"-339,-2 1,-3 2,-3 1,-2 3,15 1,-24-55</inkml:trace>
  <inkml:trace contextRef="#ctx0" brushRef="#br0" timeOffset="3746.482">4037 1241,'11'-28,"1"1,2 0,1 1,1 0,1 2,1 0,20-21,68-57,-105 101,-1 0,1 1,-1-1,0 0,1 0,-1 1,1-1,0 0,-1 1,1-1,0 1,-1-1,1 1,0-1,-1 1,1-1,0 1,0 0,0-1,-1 1,1 0,0 0,0-1,0 1,0 0,0 0,0 0,-1 0,1 0,0 0,0 0,0 1,0-1,0 0,-1 0,1 1,0-1,0 1,0-1,-1 0,1 1,0-1,-1 1,1 0,0-1,-1 1,1 0,-1-1,1 1,-1 0,1-1,-1 1,1 0,-1 0,0 0,1-1,-1 1,0 0,0 0,0 0,0 0,0 0,0 0,0-1,0 1,0 0,0 0,0 0,0 0,-1 0,-10 42,9-40,0 0,1 0,-1 1,1-1,0 0,0 1,0-1,0 1,1 0,0-1,-1 1,1-1,0 1,1 0,-1-1,1 1,-1-1,1 1,0-1,0 1,1-1,-1 0,2 2,0-4,0 0,1-1,-1 1,0-1,1 0,-1 0,1 0,-1 0,0 0,1-1,-1 0,0 1,1-1,-1-1,0 1,0 0,0-1,0 1,0-1,0 0,-1 0,1 0,0-1,1-1,5-2,40-28,-34 23,0 0,0 1,1 0,1 2,0 0,0 0,0 2,9-2,-24 7,0 1,0 0,0 0,1 0,-1 0,0 0,0 0,1 1,-1-1,0 1,0-1,0 1,0 0,0 0,0 0,0 0,0 0,0 1,0-1,-1 0,1 1,-1-1,1 1,-1 0,1-1,-1 1,0 0,0 0,0 0,0 0,0 0,0 0,0 0,-1 0,1 1,-1-1,0 0,1 0,-1 0,0 1,0-1,-7 97,2-82,3-14,0 0,0 1,1-1,-1 1,1 0,0-1,0 1,0 0,1 0,0-1,-1 1,1 0,0 0,1 0,-1-1,1 1,-1 0,1 0,0-1,0 1,1 0,-1-1,1 0,0 1,0-1,0 0,0 0,1 0,-1 0,1 0,0 0,2 1,10 6</inkml:trace>
</inkml:ink>
</file>

<file path=ppt/ink/ink2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3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1,'9'33,"4"12</inkml:trace>
</inkml:ink>
</file>

<file path=ppt/ink/ink2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3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0 416,'101'-143,"92"-111,-193 253,0 0,1 0,-1 0,1 0,-1 0,0 0,1 0,-1 0,1 1,0-1,-1 0,1 0,0 1,-1-1,1 0,0 1,0-1,0 0,-1 1,1-1,0 1,0 0,0-1,0 1,0 0,0 0,0-1,0 1,0 0,0 0,0 0,0 0,0 0,0 0,0 0,0 1,0-1,0 0,0 1,0-1,0 0,0 1,-1-1,1 1,0-1,0 1,0 0,-1-1,1 1,0 0,-1 0,1-1,0 1,-1 0,1 0,-1 0,1 0,-1 0,0 0,1-1,-1 1,0 0,0 1,4 89,-5-82,-1 0,2-1,-1 1,1 0,1 0,0 0,0 0,1 0,0 0,0-1,1 1,0-1,0 0,1 0,0 0,1 0,0 0,0-1,2 3,1-6,1 0,-1 0,1 0,0-1,0-1,0 1,0-2,0 1,0-1,0 0,1-1,-1 0,0-1,0 0,1 0,-1-1,0 0,7-3,-6 1,0-1,1 0,-2-1,1 0,-1-1,0 0,0 0,-1-1,1 0,-2 0,0-1,0 0,0 0,-1-1,0 0,-1 0,1-3,4-9</inkml:trace>
</inkml:ink>
</file>

<file path=ppt/ink/ink2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33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375 255,'-26'12,"0"2,0 0,2 2,-1 0,2 2,1 1,0 0,1 2,-2 4,10-13,1 0,0 1,1 0,0 1,1 1,1-1,0 2,1-1,0 1,2 0,0 1,1-1,0 1,1 0,1 1,1-1,1 0,0 1,1-1,1 1,0-1,1 1,2-1,-1 0,2 0,0 0,1-1,1 0,1 2,82 108,-72-109</inkml:trace>
  <inkml:trace contextRef="#ctx0" brushRef="#br0" timeOffset="797.88">291 1017,'30'-1,"0"0,0-2,0-2,0 0,-1-2,0-1,0-2,-1 0,0-2,-1-1,0-1,-1-2,-1 0,0-2,-1 0,20-22,-21 18,-1-2,-1 0,-2-1,0-1,-1-1,0-4,1-39,-18 68,-1 1,0-1,1 0,-1 1,0-1,0 0,0 1,0-1,0 0,0 1,0-1,-1 0,1 1,-1-1,1 1,-1-1,0 0,1 1,-1 0,0-1,0 1,0-1,0 1,0 0,0 0,-1-1,1 1,0 0,-1 0,1 0,0 1,-1-1,1 0,-1 0,0 1,1-1,-1 1,1-1,-1 1,0 0,-5 1,0 1,-1 1,1-1,1 1,-1 0,0 0,1 1,-1 0,1 0,0 1,1-1,-1 1,1 0,-5 6,4-5,-8 6,1 0,1 1,0 0,0 1,2 1,0-1,0 1,2 1,-1 0,2 0,1 1,0 0,1 0,0 0,1 1,1 4,4-14,0 0,0 0,1 0,0-1,0 1,1-1,0 1,0-1,1 0,0 0,0 0,0-1,1 0,0 0,1 0,-1 0,1-1,0 0,0 0,1 0,0-1,-1 0,2 0,-1-1,0 0,0 0,1-1,0 0,-1 0,1 0,8-1,-1 0,-1-1,1-1,-1 0,1-1,-1-1,1 0,-1 0,0-2,0 0,-1-1,0 0,0-1,0 0,-1-1,0 0,0-1,9-10,3-3,-2-2,0 0,-2-1,0-2,-2 0,-1 0,7-19,-8 6,-16 39,0 1,1-1,-1 1,0-1,1 1,-1-1,0 1,1-1,-1 1,0-1,0 0,0 1,0-1,0 1,1-1,-1 0,0 1,0-1,-1 1,1-1,0 0,0 1,0-1,0 1,0-1,-1 0,1 1,0-1,0 1,-1-1,1 1,0-1,-1 1,1-1,-1 1,1 0,-1-1,1 1,-1-1,1 1,-1 0,1 0,-1-1,1 1,-1 0,1 0,-1-1,0 1,1 0,-1 0,1 0,-1 0,0 0,1 0,-1 0,1 0,-1 0,0 0,1 1,-1-1,1 0,-1 0,-9 6,0 0,1 0,0 1,0 0,0 1,1-1,0 2,1-1,0 1,0 0,1 1,0 0,1 0,0 0,0 0,1 2,1-6,0-1,1 1,0-1,0 1,0 0,0 0,1 0,0 0,1 0,-1 0,1 0,0 0,1 0,-1 0,1 0,1 0,-1 0,1 0,0-1,0 1,0 0,1-1,0 0,0 1,0-1,1 0,0-1,0 1,0-1,0 0,1 0,0 0,0 0,0-1,0 0,0 0,1 0,-1-1,2 1,11-2,0-1,0 0,-1-1,1-1,0-1,-1-1,1 0,-1-1,0-1,-1 0,1-2,-1 0,-1 0,1-2,-2 0,1 0,-1-1,-1-1,0-1,-1 0,0 0,-1-1,0 0,2-7,1 5,-1 0,-1-1,-1 0,0-1,-1 0,-1 0,0-1,-2-1,0 1,-1-1,-1 0,0-12,-4 31,-1-1,1 0,-1 1,0-1,1 0,-1 1,0-1,0 1,0-1,0 0,-1 1,1-1,0 0,-1 1,1-1,-1 1,0-1,1 1,-1-1,0 1,0-1,0 1,0 0,0-1,0 1,0 0,0 0,-1 0,1 0,0 0,-1 0,1 0,-1 1,1-1,-1 0,1 1,-1-1,1 1,-1 0,0-1,1 1,-1 0,0 0,1 0,-1 0,0 0,1 0,-1 1,1-1,-1 1,0-1,0 1,-11 7,1 0,1 1,0 0,0 1,1 0,0 1,0 0,1 1,1-1,0 2,1-1,-5 12,-3 0,2-1,1 2,1 0,1 0,1 1,1 0,1 0,2 1,0 0,2 0,1 0,1 0,2 15,0-36,1-1,-1 1,1-1,0 0,1 1,-1-1,1 0,0 0,0-1,1 1,0-1,-1 1,1-1,0 0,1-1,-1 1,1-1,0 0,0 0,0 0,0-1,3 2,16 5</inkml:trace>
  <inkml:trace contextRef="#ctx0" brushRef="#br0" timeOffset="1279.679">1843 932,'-28'28,"-76"92,104-120,-1 0,1 1,-1-1,0 0,1 0,-1 1,1-1,-1 0,1 1,-1-1,1 0,-1 1,1-1,-1 1,1-1,0 1,-1-1,1 1,0-1,-1 1,1-1,0 1,0 0,-1-1,1 1,0-1,0 1,0 0,0-1,0 1,0-1,0 1,0 0,0-1,0 1,0 0,0-1,1 1,-1-1,0 1,0 0,1-1,-1 1,0-1,1 1,-1-1,0 1,1-1,-1 1,1-1,-1 0,1 1,-1-1,1 0,-1 1,1-1,-1 0,1 1,0-1,-1 0,1 0,-1 0,1 0,0 0,-1 1,1-1,-1 0,1 0,0-1,-1 1,42-19,88-85,-114 86,70-58,-85 77,0-1,-1 1,1-1,0 1,-1 0,1 0,-1-1,1 1,-1 0,1 0,-1-1,1 1,-1 0,0 0,0 0,1 0,-1 0,0 0,0 0,0-1,0 1,0 0,0 0,0 0,0 0,0 0,-1 0,1 0,0 0,-1-1,1 1,0 0,-1 0,1 0,-1-1,1 1,-1 0,0 0,1-1,-1 1,0-1,1 1,-1 0,-4 8,1 0,0 0,1 1,0 0,0-1,1 1,0 0,1 0,0 0,1 1,0 3,1-10,-1 0,0 0,1-1,0 1,0 0,0-1,1 1,-1 0,1-1,-1 0,1 1,0-1,1 0,-1 0,0 0,1 0,0-1,0 1,-1-1,2 1,-1-1,0 0,0 0,1-1,-1 1,1-1,-1 1,1-1,-1 0,1-1,2 1,3-1,1 0,-1-1,1 0,-1 0,0-1,0-1,0 1,0-2,0 1,0-1,-1 0,1-1,-1 0,-1 0,1-1,-1 0,0 0,0-1,0 0,-1 0,0-1,-1 1,0-1,0-1,0 1,-1 0,-1-1,1 0,-1 0,1-6,-2-8,-4 4</inkml:trace>
  <inkml:trace contextRef="#ctx0" brushRef="#br0" timeOffset="2051.443">2718 367,'-21'73,"-3"-1,-3-1,-3-2,-3-1,-3-1,-15 17,-17 37,67-119,0 0,0 0,0-1,1 1,-1 0,0 0,1 0,0 0,0 0,-1 0,1 1,0-1,1 0,-1 0,0 0,0 0,1 0,0 0,-1 0,1-1,0 1,0 0,0 0,0 0,0-1,0 1,0 0,1-1,-1 1,1-1,-1 0,1 1,-1-1,1 0,0 0,0 0,-1 0,1 0,0 0,0-1,2 1,84 3,-71-8,207-59,-223 63,0 0,0 0,0 0,0 0,0-1,0 1,0 0,0 0,0-1,0 1,0-1,0 1,0-1,-1 1,1-1,0 1,0-1,-1 0,1 0,0 1,-1-1,1 0,0 0,-1 0,1 1,-1-1,0 0,1 0,-1 0,0 0,1 0,-1 0,0 0,0 0,0 0,0 0,0 0,0 0,0 0,0 0,0 0,-1 0,1 0,0 0,-1 0,1 0,-1 0,1 1,-1-1,1 0,-1 0,1 0,-1 1,-8-10</inkml:trace>
  <inkml:trace contextRef="#ctx0" brushRef="#br0" timeOffset="2297.087">2210 706,'48'0,"40"0,14 0,-5 0,-9 0,-11 0,-8 0,-11 0,-6 0,-7 0,-7 0,-9 0</inkml:trace>
  <inkml:trace contextRef="#ctx0" brushRef="#br0" timeOffset="2530.898">3141 763,'39'-5,"31"-2,9-3,-4-2,-10 3,-12 2,-14-3,-9 1,-5-3,-7-4,-6 0</inkml:trace>
  <inkml:trace contextRef="#ctx0" brushRef="#br0" timeOffset="2768.191">3508 396,'-19'38,"-11"28,-1 6,1 2,5-8,6-10,8-10,0-7,1-7,4-2,2-3,1-1,7-5,3-1,4-4,6-4,4-5,-1-4</inkml:trace>
  <inkml:trace contextRef="#ctx0" brushRef="#br0" timeOffset="3202.498">3988 566,'-30'38,"2"2,1 2,3 0,-20 44,20 15,24-98,0 0,0 1,1-1,-1 0,0 0,1 0,0 1,0-1,0 0,0 0,0 0,1 0,-1 0,1-1,0 1,0 0,0-1,0 1,0-1,1 0,-1 0,1 0,-1 0,1 0,0 0,0-1,0 1,0-1,3 1,7 0,1 0,-1-2,1 1,0-2,-1 0,1 0,-1-1,1-1,-1 0,0-1,0-1,0 0,6-3,15-9,0-2,0-1,-2-2,-1 0,-1-3,-1 0,0-2,-3-1,0-1,-2-1,-1-1,-1-1,16-33,-28 49,0 1,-1-1,-1 0,-1-1,0 0,-1 0,0 0,-2-1,0 0,-1 0,-1 0,0 0,-2-1,0 1,-2-15,1 30,0 0,0 0,0 0,0 0,-1 0,1 0,-1 1,0-1,0 0,0 1,0-1,0 1,-1 0,1-1,-1 1,1 1,-1-1,0 0,0 1,0-1,0 1,0 0,0 0,0 0,0 0,0 0,-1 1,1 0,0-1,0 1,-1 0,1 1,0-1,0 0,-1 1,1 0,0 0,-1 0,-10 3,1 1,-1 0,1 0,1 1,-1 1,1 0,0 1,-5 4,-12 15,1 1,1 1,1 1,1 2,2 0,2 2,1 0,1 2,2 0,2 0,1 2,2 0,-3 16,10-29,1 0,1 1,0 0,3-1,0 1,1 0,1 0,2-1,1 1,0-1,2 0,1-1,1 0,1 0,1-1,1 0,1-1,1 0,2 1,12 0,-17-21</inkml:trace>
  <inkml:trace contextRef="#ctx0" brushRef="#br0" timeOffset="3482.135">4750 0,'71'253,"-52"-204,-1 1,-3 1,-3 1,-1 0,-3 0,-2 1,-2-1,-3 1,-2 0,-2 0,-7 31,0-53,-1 1,-1-2,-2 0,-1 0,-1-2,-2 0,-1 0,-1-2,-1-1,-1 0,-1-2,-1 0,-9 5,11-13,-1 0,0-1,-1-2,0 0,-1-2,0 0,-19 4,8-5</inkml:trace>
</inkml:ink>
</file>

<file path=ppt/ink/ink2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32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81,'-1'-4,"1"0,-1 0,0 1,0-1,0 0,-1 1,1-1,-1 1,0-1,0 1,0 0,-1-1,1 1,-1 1,0-1,0 0,0 1,0-1,0 1,0 0,0 0,-1 0,1 0,-1 1,0-1,1 1,-1 0,0 0,0 0,0 1,0 0,1-1,-1 1,0 0,0 1,0-1,0 1,0 0,0 0,1 0,-1 0,0 1,1-1,-1 1,1 0,0 0,-14 4,0 1,0 0,1 2,1 0,-1 0,2 2,-11 7,22-15,0 0,0 0,0 0,0 0,1 0,-1 0,1 1,0-1,0 1,0-1,0 1,1 0,-1 0,1 0,0 0,0 0,0 0,1 0,0 0,-1 1,2-1,-1 0,0 0,1 0,0 0,-1 0,2 0,-1 0,0 0,1 0,0 0,0-1,0 1,0-1,2 3,8 6,1 0,0 0,1-2,0 1,0-2,1 0,0-1,1 0,0-1,0-1,3 0,0 2,-4-2,-2-2,0 0,0 1,-1 1,1 0,-2 0,1 1,0 1,-1 0,-1 0,0 1,0 1,0-1,-1 2,-1-1,1 1,-1 2,-7-9,1 0,-1 0,0 0,-1 0,1 0,-1 0,0 0,0 0,0 0,0 0,-1 0,0 0,0 0,0 0,0 0,0-1,-1 1,0 0,0-1,0 1,0-1,0 1,-1-1,1 0,-1 0,0 0,-2 1,-94 67,96-69,-17 11,-1-1,-1 0,0-2,-1 0,0-1,0-2,-1 0,0-2,0 0,-6-2,29-2,0-1,0 0,-1 1,1-1,0 0,0 0,-1 0,1 0,0 0,0 0,0 0,-1-1,1 1,0 0,0-1,0 1,0 0,-1-1,1 0,0 1,0-1,0 0,0 1,0-1,1 0,-1 0,0 0,0 0,0 0,1 0,-1 0,1 0,-1 0,1 0,-1 0,1-1,-1 1,1 0,0 0,0 0,-1-1,1 1,0 0,0 0,0 0,1-1,-1 1,0 0,1-1,28-54,-15 36</inkml:trace>
  <inkml:trace contextRef="#ctx0" brushRef="#br0" timeOffset="247.042">801 391,'-5'39,"-6"16,-1 5,1-3,-3-7,2-7,3-11</inkml:trace>
</inkml:ink>
</file>

<file path=ppt/ink/ink2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4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46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0 656,'59'-92,"3"2,5 3,10-5,-63 76,30-36,3 3,2 1,1 3,47-31,-97 76,1-1,-1 0,1 1,-1-1,1 0,-1 1,1-1,0 1,-1 0,1-1,0 1,-1-1,1 1,0 0,0-1,-1 1,1 0,0 0,0 0,0 0,-1 0,1 0,0 0,0 0,0 0,-1 0,1 0,0 0,0 0,-1 1,1-1,0 0,0 1,-1-1,1 0,0 1,-1-1,1 1,0-1,-1 1,1 0,-1-1,1 1,-1-1,1 1,-1 0,1-1,-1 1,0 0,1 0,-1-1,0 1,0 0,0 0,0 0,1-1,-1 1,0 0,0 0,0 0,-1 0,-1 59,2-52,-15 96,-3 107,18-209,0 0,0 1,0-1,0 0,1 0,-1 0,0 0,1 1,0-1,0 0,0 0,-1 0,2 0,-1 0,0 0,0-1,1 1,-1 0,1-1,-1 1,1-1,0 1,-1-1,1 0,0 0,0 1,0-1,0-1,0 1,0 0,0 0,1-1,-1 1,0-1,0 0,0 0,1 0,-1 0,2 0,82-31,160-137,-114 59,-131 107,0 1,0-1,0 1,0 0,0-1,1 1,-1 0,0 0,1 0,-1 0,1 0,-1 0,1 0,-1 0,1 1,0-1,-1 1,1-1,0 1,0-1,-1 1,1 0,0 0,0 0,-1 0,1 0,0 0,0 1,-1-1,1 1,0-1,-1 1,1-1,0 1,-1 0,1 0,-1 0,1 0,-1 0,0 0,1 0,-1 1,0-1,0 0,1 2,0 7,0 0,-1 0,0 0,-1 0,0 0,0 0,-1 0,-1 1,1-1,-2-1,1 1,-3 5,-8 46,12-55,0-2,0 0,0 0,0-1,0 1,0 0,1 0,0 0,0 0,0 0,1 0,-1 0,1 0,0-1,0 1,0 0,0 0,1-1,-1 1,1-1,0 1,0-1,1 0,-1 0,1 0,-1 0,1 0,0 0,1 0,13 4</inkml:trace>
  <inkml:trace contextRef="#ctx0" brushRef="#br0" timeOffset="331.974">1439 430,'59'-19,"0"-2,-2-2,-1-3,3-5,-50 27,5-2,0-1,-1-1,0 0,0 0,0-2,-1 1,-1-2,0 1,0-1,-1-1,0 0,-1-1,6-11,-13 22,-1 0,0 0,0 0,0 0,0 0,-1-1,1 1,0 0,-1-1,0 1,1 0,-1-1,0 1,0 0,0-1,-1 1,1 0,0-1,-1 1,0 0,1 0,-1-1,0 1,0 0,0 0,-1 0,1 0,0 0,-1 1,1-1,-1 0,0 0,0 1,1-1,-1 1,0 0,0 0,0-1,-1 1,1 0,-1 0,-6-2,1 0,0 1,-1 0,1 1,-1 0,1 0,-1 0,0 1,1 1,-1-1,0 2,-11 3,0 2,1 1,0 0,1 1,-1 1,2 1,-1 0,2 1,-1 1,2 1,0 0,1 1,0 1,1 0,1 1,-6 11,9-16,2 0,0 1,0 1,1-1,1 1,0 0,1 0,1 0,-2 11,4-20,0 0,1 0,0 0,-1 0,2 0,-1 0,0 0,1 0,0 0,0 0,1 0,-1 0,1-1,0 1,1-1,-1 1,1-1,-1 0,1 0,1 0,-1 0,0-1,1 1,0-1,0 0,0 0,0 0,0 0,4 1,12 2,1-1,0-1,0 0,1-2,-1 0,1-1,-1-2,1 0,-1-1,0-1,0-1,6-3,-16 5,24-4</inkml:trace>
  <inkml:trace contextRef="#ctx0" brushRef="#br0" timeOffset="654.215">2483 119,'-47'9,"0"2,1 2,0 3,1 1,-13 8,57-25,-15 5,0 0,1 1,0 0,0 2,0-1,1 2,1 0,-1 1,1 0,1 1,0 0,0 1,1 0,1 1,0 0,1 1,0 0,-2 5,11-14,0-1,0 0,0 0,0 1,1-1,-1 0,1 0,0 1,1-1,-1 0,1 0,-1-1,1 1,0 0,1 0,-1-1,1 1,-1-1,1 0,0 0,0 0,0 0,1-1,-1 1,1-1,-1 1,1-1,0-1,0 1,0 0,0-1,0 0,0 0,0 0,1-1,-1 1,0-1,0 0,1 0,-1 0,0-1,0 1,1-1,29-7,-1-1,0-2,-1-1,0-2,-1-1,-1-1,0-1,-2-2,1-1,-2-1,9-11,85-88,-106 117,-26 30,6-18,-44 161,49-146,4-5</inkml:trace>
  <inkml:trace contextRef="#ctx0" brushRef="#br0" timeOffset="1025.358">2765 515,'170'-319,"-146"294,-14 48,-25 47,12-62,0 1,1-1,0 1,0 0,1 0,0 0,1-1,0 1,0 0,1 0,0 0,0 0,2 4,-1-10,0 0,0 0,0 0,0 0,1 0,-1-1,1 1,-1 0,1-1,0 0,0 0,0 0,0 0,1 0,-1-1,0 0,1 1,-1-1,1 0,-1-1,1 1,0-1,-1 1,1-1,0 0,-1 0,1-1,101-14,-91 10,1-1,-1-1,0 0,0-1,-1 0,0-1,-1-1,0 0,0 0,-1-1,0-1,-1 0,-1 0,0-1,0 0,-1 0,-1-1,2-5,0 1,1 4</inkml:trace>
  <inkml:trace contextRef="#ctx0" brushRef="#br0" timeOffset="1348.826">3922 35,'-15'3,"0"1,0 0,0 1,1 0,-1 1,1 1,1 1,-1-1,1 2,1 0,0 1,0 0,0 1,2 0,-8 9,17-14,-1 0,1 0,1 0,-1 0,1 1,0-1,1 0,-1 0,1 0,0 0,1 0,0 0,0 0,0 0,0 0,1-1,0 1,0-1,1 0,-1 0,1 0,0 0,1-1,-1 0,1 1,-1-2,6 4,15 21,-20-24,0 1,0 0,0 0,0 0,-1 0,1 1,-2-1,1 1,0 0,-1 0,0 1,-1-1,0 1,1-1,-2 1,1 0,-1 0,0 0,-1 0,0 0,0-1,0 1,-1 0,0 0,0 0,0 0,-1 0,0-1,-1 1,-1 3,-2-3,0 1,-1-1,1 0,-2-1,1 1,0-1,-1-1,0 1,-1-2,-7 5,14-8,-1 1,0-1,0 0,0 0,0 0,0 0,0 0,0-1,0 1,0-1,0 0,0 0,0 0,0 0,0 0,0-1,-1 0,1 1,0-1,1 0,-1 0,0-1,0 1,0-1,1 1,-1-1,1 0,-1 0,1 0,0 0,0 0,0-1,0 1,-2-3,-4-12</inkml:trace>
</inkml:ink>
</file>

<file path=ppt/ink/ink2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44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35 141,'-10'39,"-2"17,0-1</inkml:trace>
  <inkml:trace contextRef="#ctx0" brushRef="#br0" timeOffset="531.691">486 1,'-100'64,"96"-61,0 0,0 0,0 0,1 1,0 0,-1 0,2 0,-1 0,0 0,1 1,0-1,0 1,0 0,0-1,1 1,0 0,0 0,0 0,0 0,1 0,0 0,0 0,3 2,-1 1,1-2,1 1,-1 0,1-1,1 1,-1-1,1 0,0-1,0 1,0-1,1 0,0 0,2 0,26 28,-30-29,0-1,-1 1,1 1,-1-1,1 0,-1 1,-1 0,1 0,-1 0,0 0,0 0,0 0,0 0,-1 1,0-1,0 0,-1 1,0-1,0 1,0-1,0 1,-1-1,0 1,0-1,0 0,-1 1,0-1,0 0,0 0,-1 0,1-1,-1 1,0 0,-1-1,1 0,-1 0,0 0,0 0,0 0,0-1,-1 0,1 0,-1 0,0-1,-3 2,3-2,0 0,0-1,0 0,-1 0,1 0,0-1,0 1,-1-1,1-1,0 1,-1-1,1 0,0 0,0 0,0-1,0 0,0 0,0 0,0 0,1-1,-1 0,1 0,0 0,-4-4,-5-10</inkml:trace>
</inkml:ink>
</file>

<file path=ppt/ink/ink2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43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678 320,'-82'390,"52"-127,25-208,-1 0,-3 0,-2-1,-3 0,-2-1,-8 15,5-10,12-34</inkml:trace>
  <inkml:trace contextRef="#ctx0" brushRef="#br0" timeOffset="629.074">1 630,'295'-167,"35"-1,-119 76,-119 55,-1-5,-2-3,-1-6,-56 23,-61 40,15 5,0 1,1 0,1 0,0 1,2 1,0 0,1 0,1 1,1 0,1 1,1-1,1 1,0 0,2 0,1 1,1-1,0 0,2 1,-12 357,-7 28,16-405,0-1,0 1,1-1,-1 1,1-1,-1 0,1 1,0 0,0-1,0 1,1-1,-1 1,0-1,1 1,0-1,-1 0,1 1,0-1,0 0,0 1,1-1,-1 0,1 0,-1 0,1 0,-1 0,1-1,0 1,0 0,0-1,0 1,0-1,1 0,-1 0,0 0,0 0,1 0,-1 0,1 0,-1-1,1 1,-1-1,1 0,-1 0,3 0,6-4,1-1,-1 0,0-1,0 0,0-1,-1 0,0-1,-1 0,0 0,2-3,18-14,12-10,-16 13,0 1,1 1,1 2,0 0,20-7,-45 23,0 1,0-1,0 1,0 0,0-1,0 1,1 1,-1-1,0 0,1 0,-1 1,0-1,1 1,-1 0,1 0,-1 0,1 0,-1 0,0 0,1 1,-1-1,1 1,-1 0,0 0,0 0,1 0,-1 0,0 0,0 0,0 1,0-1,0 1,0-1,-1 1,1 0,0 0,-1 0,0 0,1 0,-1 0,0 0,0 0,0 1,0-1,0 0,-1 1,1-1,-1 2,-3 257,3-259,1 1,-1 0,1-1,-1 1,1-1,0 1,0-1,0 1,0-1,0 0,0 0,1 1,-1-1,1 0,0 0,0 0,-1-1,1 1,0 0,1-1,-1 1,0-1,0 1,1-1,-1 0,0 0,1 0,-1-1,1 1,0 0,1-1,18 3</inkml:trace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36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32,'21'70,"-19"-56,6 317,-10-209,2 489,0-622</inkml:trace>
  <inkml:trace contextRef="#ctx0" brushRef="#br0" timeOffset="3233.627">933 88,'-12'-10,"0"1,-1 0,1 1,-2 0,1 1,-1 0,0 2,0-1,-1 2,0 0,0 0,0 2,0-1,0 2,0 0,0 1,-1 1,1 0,-2 1,4 1,0 0,0 1,0 0,0 1,1 0,0 1,0 0,0 1,1 1,0 0,0 0,1 1,0 0,1 1,0 0,0 0,1 1,1 0,0 1,0 0,1 0,0 0,1 0,1 1,0 0,1 0,-1 4,3-9,-1 0,1 0,0 0,1 0,0 0,0 0,0 0,1 0,1-1,-1 1,1 0,1 0,-1-1,1 0,0 1,1-1,0 0,0 0,1-1,-1 1,1-1,1 0,-1-1,1 1,0-1,0 0,1 0,0-1,-1 0,1 0,1-1,3 2,3-1,0-1,0-1,0 0,0-1,1-1,-1 0,0 0,0-2,1 0,-1 0,0-1,-1-1,1-1,-1 0,0 0,0-1,0-1,-1 0,7-6,-1 1,-1-1,-1-1,0 0,0-2,-2 1,0-2,0 0,-2-1,0 0,-1-1,-1 0,5-15,4-68,-19 102,0 1,0-1,0 0,-1 1,1-1,0 0,0 1,-1-1,1 0,0 0,0 1,-1-1,1 0,0 0,-1 0,1 1,0-1,-1 0,1 0,0 0,-1 0,1 0,0 0,-1 1,1-1,-1 0,1 0,0 0,-1 0,1-1,0 1,-1 0,1 0,-1 0,1 0,0 0,-1 0,1 0,0-1,-1 1,1 0,0 0,-1-1,1 1,0 0,0 0,-1-1,1 1,0 0,0-1,0 1,-1 0,1-1,0 1,0 0,0-1,0 1,0 0,0-1,0 1,-1 0,1-1,0 1,0-1,0 1,1-1,-18 28,5 8,2 1,1 0,2 0,1 1,1 11,-1 306,8-202,3-102,1-33</inkml:trace>
  <inkml:trace contextRef="#ctx0" brushRef="#br0" timeOffset="3499.66">1298 709,'-9'38,"-4"18,6-1,4-15,7-13,3-13</inkml:trace>
  <inkml:trace contextRef="#ctx0" brushRef="#br0" timeOffset="3921.369">1722 3,'-11'405,"-2"-305,-4 34,6-1,5 31,12-58,1-89</inkml:trace>
</inkml:ink>
</file>

<file path=ppt/ink/ink2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49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1,'-25'161,"7"2,7 0,7 12,3-60,2-34,-4 1,-4-1,-12 60,11-97,5-25,0-1,-1 0,-1 0,-1 0,0 0,-1-1,-6 9,3-12</inkml:trace>
  <inkml:trace contextRef="#ctx0" brushRef="#br0" timeOffset="248.123">0 791,'43'5,"44"-4,20-1,2-6,-7-7,-8 0,-9-4,-10 1,-8-1,-11 2,-5 4,-6-1,-2 1,-3 3,-3 2,-4 3,-7 1</inkml:trace>
  <inkml:trace contextRef="#ctx0" brushRef="#br0" timeOffset="897.476">1271 85,'-43'133,"6"2,7 1,4 6,-49 211,12-94,63-258,-2 5,0-1,1 1,-1 0,1-1,0 1,1 0,0 0,0 0,0 0,0 0,1 0,0-1,0 1,1 0,-1 0,1-1,1 1,-1-1,1 0,1 2,-1-6,0 0,-1 0,1 0,0-1,0 1,0-1,0 0,0 0,0 0,0 0,0-1,0 1,0-1,0 1,0-1,-1 0,1 0,0-1,0 1,-1 0,1-1,-1 0,1 1,-1-1,0 0,0 0,0-1,1 0,246-230,-50 46,-152 157,-46 30,0 0,0-1,0 1,0 0,0 0,0 0,-1 0,1 0,0 0,0 0,0 0,0 0,0 0,0 1,0-1,0 0,-1 1,1-1,0 0,0 1,0-1,0 1,-1 0,1-1,0 1,-1-1,1 1,0 0,-1 0,1-1,-1 1,1 0,-1 0,0 0,1-1,-1 1,0 0,1 0,-1 0,0 0,0 0,0 0,0 0,0 0,0-1,0 1,0 0,0 0,0 0,-1 0,1 0,0 0,-1 0,1-1,0 1,-1 1,-53 247,53-233,-2 95,3-107,1-1,0 1,-1 0,1 0,0-1,1 1,-1 0,1-1,-1 1,1-1,0 0,1 0,-1 0,0 0,1 0,0 0,-1 0,1-1,0 1,0-1,1 0,-1 0,0 0,1-1,2 2,47 5,-28-7</inkml:trace>
  <inkml:trace contextRef="#ctx0" brushRef="#br0" timeOffset="1550.845">2202 904,'-34'22,"0"2,2 1,1 1,1 2,1 0,2 3,0 0,1 3,-10 40,35-73,1 1,0 0,-1 0,1-1,0 1,0 0,0 0,0-1,0 1,0 0,1 0,-1-1,1 1,-1 0,1-1,-1 1,1-1,0 1,0-1,0 1,0-1,0 1,0-1,0 0,1 1,-1-1,0 0,1 0,-1 0,1 0,-1 0,1-1,-1 1,1 0,0-1,-1 1,1-1,0 1,-1-1,1 0,0 0,0 0,0 0,12 0,1-2,-1 1,1-2,-1 0,0-1,0 0,-1-1,1-1,-1 0,0-1,0 0,-1-1,8-7,6-3,-2-2,0-1,-2-1,0-1,-2 0,3-6,-18 23,-5 5,0 0,0 0,0 0,0 0,1 0,-1 1,0-1,1 0,-1 0,0 0,1 0,-1 0,1 0,-1 1,1-1,0 0,-1 0,1 1,0-1,0 0,-1 1,1-1,0 1,0-1,0 1,0-1,0 1,-1 0,1 0,0-1,0 1,0 0,0 0,0 0,0 0,0 0,0 0,0 0,0 0,0 0,0 0,0 1,0-1,0 0,0 1,0-1,-1 1,1-1,0 1,0-1,0 1,-1 0,1-1,0 1,-1 0,1-1,0 1,-1 0,1 0,-1 0,1 0,-1-1,0 1,1 0,-1 0,0 0,0 0,3 82,-4-75,0 0,0-1,1 1,0 0,0 0,1 0,0-1,1 1,-1 0,1-1,1 1,-1-1,1 0,1 0,-1 0,1 0,0 0,1-1,0 0,0 0,5 5,-4-6,1 0,-1-1,1 0,0 0,0 0,1-1,-1 0,1-1,-1 0,1 0,0 0,0-1,0 0,0 0,0-1,0 0,0-1,0 0,0 0,-1-1,1 1,3-3,11-3,0-2,-1-1,0 0,0-2,-1 0,-1-2,1 0,145-129,-9-47,-120 128,-4-2,-1-2,-4 0,-2-6,-16 48,-2 0,-1 0,-1 0,-1-1,-1 0,-1 0,-1 1,-2-1,0 0,-1 0,-5-19,6 41,1 1,-1-1,1 0,-1 0,0 1,0-1,0 0,-1 1,1-1,-1 1,1-1,-1 1,0 0,1 0,-1 0,-1 0,1 0,0 0,0 0,-1 1,1-1,-1 1,1 0,-1 0,1 0,-1 0,0 0,0 0,1 1,-1-1,0 1,0 0,0 0,0 0,1 0,-1 0,0 1,0-1,0 1,1 0,-1 0,0 0,1 0,-3 2,-7 8,0 1,0 0,2 1,-1 0,2 1,0 0,0 0,1 1,1 1,1-1,0 1,1 0,-1 6,-8 33,1 0,3 1,-1 47,9-41,3 0,3 0,3-1,2 1,3-1,3-1,7 15,-10-37,8 65,-20-102,0-1,0 1,0 0,-1 0,1-1,0 1,0 0,-1-1,1 1,0 0,-1-1,1 1,-1 0,1-1,-1 1,1-1,-1 1,1-1,-1 1,1-1,-1 1,1-1,-1 0,0 1,1-1,-1 0,0 0,0 1,1-1,-1 0,0 0,1 0,-1 0,0 0,0 0,1 0,-1 0,0 0,0 0,1 0,-1-1,0 1,1 0,-1 0,0-1,1 1,-1 0,0-1,1 1,-1-1,1 1,-1-1,1 1,-1-1,-33-27,33 27,-15-17,3 1</inkml:trace>
  <inkml:trace contextRef="#ctx0" brushRef="#br0" timeOffset="1797.687">2710 735,'48'0,"44"0,17 0,4 0,-8 0,-12 0,-7 0,-9 0,-3-5,-5-2,-9 1,-14 1</inkml:trace>
</inkml:ink>
</file>

<file path=ppt/ink/ink2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5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89,'38'-9,"32"-9,9-1,1 3,-9 4,-12 4,-10 4,-9 2,-7 1,-4 2,-2-1,-1 1,-5 5,-1 1,-4-1</inkml:trace>
</inkml:ink>
</file>

<file path=ppt/ink/ink2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58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1,'39'4,"36"3,10-1,-4-1,-6-2,-12-1,-11-1,-10 0,-7-1,-5 0,-3-1,0 1,-1 0,0 0,-4 0</inkml:trace>
</inkml:ink>
</file>

<file path=ppt/ink/ink2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55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0 365,'45'-36,"136"-22,-141 47,-15 5,0-2,0 0,0-1,-1-2,-1-1,17-10,-37 20,0 1,-1-1,1 0,0 0,-1 0,1 0,-1 0,0-1,0 1,0-1,0 0,0 1,0-1,-1 0,1 0,-1 0,0 0,0 0,0 0,0-1,-1 1,1 0,-1 0,0-1,0 1,0 0,0-1,-1-1,0 5,0 0,0-1,0 1,-1 0,1 0,0 0,0 0,0 0,-1 0,1 0,0 0,0 0,0 1,0-1,0 0,-1 1,1-1,0 1,0-1,0 1,0 0,0-1,0 1,1 0,-1 0,0 0,0-1,0 1,1 0,-1 0,0 0,1 0,-1 0,1 1,-1-1,1 0,0 0,-1 0,1 0,0 0,0 1,0-1,0 0,0 0,0 0,0 0,0 1,1-1,-4 20,2-1,1 1,0-1,2 1,0-1,2 0,0 1,1-1,1-1,2 6,-3-9,40 201,-15 173,-30-311,0-80,0 1,0 0,0-1,0 1,1 0,-1-1,0 1,0 0,0-1,1 1,-1 0,0 0,0-1,1 1,-1 0,0 0,1-1,-1 1,0 0,0 0,1 0,-1 0,1 0,-1-1,0 1,1 0,-1 0,0 0,1 0,-1 0,0 0,1 0,-1 0,1 0,-1 0,0 0,1 0,-1 1,0-1,1 0,-1 0,0 0,1 0,-1 1,0-1,1 0,-1 0,0 1,0-1,1 0,-1 0,0 1,0-1,0 0,1 1,-1-1,0 0,0 1,0-1,0 0,0 1,0-1,17-31,231-653,-126 334,-124 380,0-4</inkml:trace>
  <inkml:trace contextRef="#ctx0" brushRef="#br0" timeOffset="847.875">904 761,'-20'88,"-4"-1,-4 0,-8 10,67-162,170-231,-201 295,0 0,0 0,0 0,0 0,1 0,-1 0,0 0,1 0,-1 0,1 1,-1-1,1 0,0 0,-1 0,1 1,0-1,-1 0,1 1,0-1,0 0,0 1,-1-1,1 1,0-1,0 1,0 0,0-1,0 1,0 0,0 0,0 0,0-1,0 1,0 0,0 0,0 1,0-1,0 0,0 0,0 0,0 1,0-1,0 0,0 1,-1-1,1 1,0-1,0 1,0-1,0 1,-1 0,1-1,0 1,-1 0,1 0,0 0,-1-1,1 1,-1 0,1 0,-1 0,0 0,1 0,-1 0,0 0,0 1,-11 97,8-91,1 0,0 0,0 0,0 1,1-1,1 1,-1-1,1 1,1 0,0-1,0 1,1-1,0 2,-2-8,1 0,0 0,-1-1,1 1,0 0,0-1,0 1,0 0,0-1,0 1,1-1,-1 0,0 1,1-1,-1 0,1 0,-1 0,1 0,0 0,-1 0,1-1,0 1,0 0,-1-1,1 1,0-1,0 0,0 0,0 0,0 0,-1 0,1 0,0 0,0 0,0-1,0 1,-1-1,1 1,0-1,1-1,65-43,63-73,-130 117,0 0,0 0,0-1,0 1,1 0,-1 0,0 0,1 1,-1-1,1 0,-1 0,1 1,-1-1,1 1,-1-1,1 1,0 0,-1 0,1 0,0 0,-1 0,1 0,0 0,-1 0,1 0,0 1,-1-1,1 1,-1-1,1 1,-1 0,1 0,-1 0,1-1,-1 1,0 1,0-1,1 0,-1 0,0 0,0 0,0 1,0-1,0 1,-1-1,1 1,0-1,-1 1,1-1,-1 1,1-1,-1 1,0 0,1-1,-1 1,0 0,0-1,-1 2,1 228,-1-229,1 0,0-1,0 1,0-1,0 1,0 0,0-1,1 1,-1 0,0-1,1 1,-1-1,1 1,0-1,0 1,-1-1,1 1,0-1,0 0,0 1,0-1,0 0,1 0,-1 0,0 0,1 0,-1 0,0 0,1 0,-1-1,1 1,-1 0,1-1,0 1,-1-1,1 0,-1 0,1 1,0-1,-1 0,1 0,0-1,-1 1,1 0,-1 0,1-1,0 1,-1-1,1 1,-1-1,1 0,-1 0,1 0,14-10,-1 1</inkml:trace>
  <inkml:trace contextRef="#ctx0" brushRef="#br0" timeOffset="1285.408">1835 761,'-287'354,"271"-336,17-23,187-238,-61 125,-126 116,0 1,0 0,0-1,0 1,0 0,0 0,1 0,-1-1,0 1,1 1,-1-1,1 0,-1 0,1 1,0-1,-1 0,1 1,-1 0,1-1,0 1,0 0,-1 0,1 0,0 0,-1 0,1 0,0 1,-1-1,1 0,0 1,-1-1,1 1,-1 0,1 0,-1-1,1 1,-1 0,1 0,-1 0,0 1,0-1,1 0,-1 0,0 1,0-1,0 0,0 1,-1-1,1 1,0 0,-1-1,1 1,-1-1,1 1,-1 0,0-1,0 2,8 56,-8-47,1 0,0 0,1 0,0 1,1-2,0 1,1 0,1-1,0 1,0-1,1-1,0 1,5 5,61 52,-58-58</inkml:trace>
  <inkml:trace contextRef="#ctx0" brushRef="#br0" timeOffset="1530.851">1665 987,'44'0,"27"0,8-5,0-1,-10 0,-10 1,-12 1,-8-3,-6 0,-5 0,-1 2,-1-3,-4 0</inkml:trace>
  <inkml:trace contextRef="#ctx0" brushRef="#br0" timeOffset="1767.914">2682 761,'-24'38,"-13"23,0 5,2-8,6-9,4-14,5-12</inkml:trace>
  <inkml:trace contextRef="#ctx0" brushRef="#br0" timeOffset="2019.032">2315 732,'38'39,"23"17,5 4,-3-8,-8-14,-9-7,-7-5,-5-7,-9-1,-3-5,-7 2,-4-3</inkml:trace>
</inkml:ink>
</file>

<file path=ppt/ink/ink2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01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0,'-29'43,"-23"39,-9 14,3-4,5-8,12-14,8-13,10-8,4-11,5-8,5-4,0-6,0-3,3-3</inkml:trace>
  <inkml:trace contextRef="#ctx0" brushRef="#br0" timeOffset="254.983">0 28,'38'38,"28"28,2 7,-6-5,-8-8,-9-10,-7-13,-10-9,-5-3,-2-7,-4-1,-1-4,3 1,2-2,2-3,3-3,-4-3</inkml:trace>
  <inkml:trace contextRef="#ctx0" brushRef="#br0" timeOffset="767.187">536 875,'59'-75,"6"-8,4 2,46-40,-77 97,-37 23,-1 1,1 0,0 0,-1 0,1 0,0 0,-1 0,1 0,0 0,-1 0,1 1,0-1,-1 0,1 0,0 0,-1 1,1-1,-1 0,1 1,0-1,-1 0,1 1,-1-1,1 1,-1-1,0 1,1-1,-1 1,1 0,-1-1,0 1,1-1,-1 1,0 0,0-1,0 1,1 0,-1-1,0 1,0 0,0-1,0 1,0 0,0-1,0 1,0 0,-1-1,1 1,0-1,0 1,0 0,-1-1,1 1,0 0,-1-1,1 1,-1-1,1 1,0-1,-1 1,0-1,-15 51,-6 57,22-106,1 1,-1 0,1 0,-1-1,1 1,0 0,0-1,0 1,1-1,-1 1,1-1,-1 0,1 1,0-1,0 0,0 0,0 0,0 0,0-1,0 1,1-1,-1 1,1-1,-1 0,1 0,-1 0,1 0,0 0,0 0,-1-1,1 0,0 1,0-1,0 0,-1 0,1-1,3 1,101-31,-42-11,42-16,-106 58,0-1,1 0,-1 1,0-1,1 1,-1 0,0-1,1 1,-1 0,1 0,-1 0,1 0,-1 0,0 0,1 0,-1 1,1-1,-1 0,0 1,1-1,-1 1,0-1,1 1,-1 0,0 0,0-1,0 1,0 0,1 0,-1 0,-1 0,1 0,0 1,0-1,0 0,0 0,-1 0,1 1,-1-1,1 0,-1 1,1-1,-1 1,0-1,0 1,0-1,-9 75,3-49,5-24,0 1,1 0,0 0,-1 0,1 0,0 0,1 0,-1 0,1-1,0 1,0 0,0 0,0-1,0 1,1 0,0-1,0 0,0 1,0-1,0 0,1 0,-1 0,1 0,0 0,0-1,0 1,0-1,1 0,-1 0,0 0,1-1,-1 1,1-1,0 1,0-1,-1 0,2-1,19 5</inkml:trace>
  <inkml:trace contextRef="#ctx0" brushRef="#br0" timeOffset="1337.93">1722 621,'-45'25,"1"2,2 1,0 3,-32 31,36-18,62-50,151-171,-43 79,-131 97,0-1,1 1,-1 0,0 0,1 0,-1 1,0-1,1 0,-1 0,1 1,-1-1,1 1,-1-1,1 1,0 0,-1-1,1 1,-1 0,1 0,0 0,-1 0,1 1,-1-1,1 0,0 1,-1-1,1 1,-1-1,1 1,-1 0,0 0,1-1,-1 1,0 0,1 0,-1 0,0 1,0-1,0 0,0 0,0 1,0-1,0 0,0 1,-1 0,22 94,-21-80,2-1,-1 0,2 0,0-1,1 1,0-1,2 0,-1 0,2 0,2-2</inkml:trace>
  <inkml:trace contextRef="#ctx0" brushRef="#br0" timeOffset="1583.467">1609 705,'29'5,"18"2,7-1,-1-1,-5-1,-6-2,-5-1,-4-5,-3-3,-2 1,4 0,-3 2</inkml:trace>
  <inkml:trace contextRef="#ctx0" brushRef="#br0" timeOffset="1851.972">2540 592,'-34'39,"-10"17,-4-1,7-5,11-11</inkml:trace>
  <inkml:trace contextRef="#ctx0" brushRef="#br0" timeOffset="2053.391">2257 592,'34'39,"30"17,9 4,-3-9,-9-7,-10-7,-8-10,-7-9,-6-7,-6-2,-8-2</inkml:trace>
</inkml:ink>
</file>

<file path=ppt/ink/ink2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00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1 810,'62'-14,"1"-2,-2-4,-1-2,0-2,-2-3,-1-3,-1-2,32-26,-70 48,-1-1,-1-1,1 0,-2-2,0 1,-1-2,0 0,-1-1,-1 0,0-1,-1 0,-1-1,-1 0,0-1,-2 1,2-7,-7 22,-1 0,1 0,-1 0,0 0,0 0,0 0,0 0,-1-1,1 1,-1 0,0-1,0 1,0 0,0-1,-1 1,1 0,-1 0,0 0,0-1,0 1,0 0,-1 0,1 0,-1 0,0 1,0-1,0 0,0 1,0-1,0 1,-1 0,1 0,-1 0,0 0,0 0,1 0,-1 1,0-1,0 1,0 0,-1 0,0 0,-8 3,-1 0,0 1,0 1,1 0,0 1,0 0,0 1,1 0,0 1,0 0,0 1,1 0,0 1,1 0,0 0,0 1,1 0,0 0,1 1,0 0,1 1,-2 3,-6 5,1 1,0 1,2 0,0 0,1 1,2 0,0 1,2-1,0 2,2-1,0 8,5-23,0-1,1 0,0 0,0 0,1-1,0 1,1 0,-1-1,2 0,-1 0,1 0,0 0,0-1,0 0,1 0,0 0,1-1,-1 0,1 0,0-1,0 1,0-2,1 1,-1-1,1 0,0 0,0-1,0 0,0-1,0 0,1 0,21 1,-1-2,1 0,-1-3,1 0,-1-2,0-1,0-1,-1-1,0-2,0-1,17-10,6-6,0-2,-2-3,-1-1,-2-3,19-19,-53 44,0 1,0-2,-1 0,0 0,-1-1,0 0,-1-1,-1 0,0 0,-1-1,-1 0,0 0,-1-1,0 0,-1 0,-1 0,-1 0,0 0,-1-3,-1 15,0 1,-1 0,1 0,0 0,-1 0,0-1,0 1,0 0,0 0,0 0,0 0,-1 1,0-1,1 0,-1 0,0 1,0 0,-1-1,1 1,0 0,-1 0,1 0,-1 0,0 0,0 1,0-1,0 1,0 0,0 0,0 0,0 0,0 1,0-1,0 1,-1-1,1 1,0 0,-1 1,-3-1,0 1,0 0,0 1,0 0,0 0,0 0,1 1,-1 0,1 0,0 0,0 1,0 0,0 1,1-1,-1 1,1 0,-1 2,-11 14,1 0,2 1,0 1,1 0,1 1,2 0,-4 12,13-30,-1 1,1-1,0 1,1 0,-1 0,1-1,1 1,-1 0,1-1,1 1,-1 0,1-1,0 0,0 1,1-1,0 0,0 0,0 0,1-1,0 1,0-1,0 0,1 0,0 0,0 0,0-1,0 0,1 0,-1-1,1 1,0-1,0 0,0-1,2 1,4 2,1 0,0 0,1-1,-1-1,1 0,0-1,0 0,0-1,0-1,0 0,0-1,-1-1,1 0,0-1,11-3,12-7,0-2,-1-2,-1-1,0-1,-2-2,0-2,-2-1,0-1,-2-1,21-25,-33 31,0 0,-2-1,0-1,-2 0,0-1,-1 0,-2-1,0 0,-2-1,4-16,-11 38,1 0,-1 0,0 0,0 0,0 0,-1 0,1 0,-1 0,0 0,1 0,-1 0,-1 0,1 0,0-1,-1 1,0 0,1 0,-1 0,0 0,-1 1,1-1,-1 0,1 0,-1 1,0-1,0 1,0-1,0 1,0 0,0 0,-1 0,1 0,-1 0,1 0,-1 1,0-1,0 1,0 0,0 0,0 0,0 0,-9 4,-1 1,1 0,0 0,0 1,1 1,-1 0,1 0,1 1,-1 1,1 0,0 0,1 1,0 0,0 1,1 0,1 0,-1 1,2 0,-1 0,-9 17,0 0,2 1,1 0,1 1,2 0,1 1,1 0,2 1,1-1,2 1,0 4,3-22,0 0,1 0,0 0,1 0,1 0,0 0,1-1,0 0,1 1,1-1,0-1,0 1,1-1,1-1,0 1,1-1,0-1,1 1,0-1,0-1,1 0,0-1,1 0,0 0,0-2,1 1,2 0,37-2,-33-10</inkml:trace>
  <inkml:trace contextRef="#ctx0" brushRef="#br0" timeOffset="487.259">2089 640,'-225'217,"296"-262,143-166,-210 206,15-14,-9 30,-14 46,2-49,-1 0,1 0,1 1,0-1,0 0,0 1,1-1,0 0,1 1,0-1,0 0,1 1,0-1,1 0,-1 0,1 0,1-1,0 1,0-1,0 0,1 0,0 0,0-1,1 1,0-1,2 1,-4-5,0-1,0 1,0-1,0 0,0 0,0-1,0 1,0-1,1 0,-1 0,0 0,0-1,0 1,0-1,0 0,0 0,0-1,0 1,0-1,0 0,0 0,-1 0,1 0,-1-1,0 0,0 1,0-1,0 0,0 0,0-1,0 0,6-7,-1-1,0 0,0-1,-1 1,-1-1,0-1,-1 1,2-9,33-116,-30 119</inkml:trace>
</inkml:ink>
</file>

<file path=ppt/ink/ink2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8:38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197 367,'134'21,"-108"-19,0-2,-1-1,1 0,0-3,-1 0,0-1,0-1,0-2,-1 0,0-2,-1 0,0-2,0 0,-2-2,1 0,-2-2,0 0,4-6,-15 13,0-1,0 0,-1 0,-1-1,0 0,0-1,-1 0,-1 0,0 0,0 0,-1-1,-1 0,2-11,-5 21,0 1,0-1,-1 1,1-1,-1 1,0 0,0-1,0 1,0 0,0 0,0 0,0 0,-1-1,1 2,-1-1,1 0,-1 0,0 0,0 1,0-1,0 1,0 0,0-1,0 1,-1 0,1 0,0 0,0 1,-1-1,1 1,-1-1,1 1,-1 0,1-1,-1 1,1 1,0-1,-1 0,1 1,-1-1,1 1,0-1,-1 1,1 0,0 0,0 0,-1 1,1-1,0 0,0 1,0-1,1 1,-1 0,0 0,0 1,-13 13,1 0,0 1,2 1,0 1,1-1,0 2,2-1,1 1,0 1,1 0,3-11,-134 393,80-218,-9-2,-9-1,65-157,-1-1,-1-1,-1 0,-1-1,0-1,-2 0,-1-1,-1-1,0-1,-1 0,-1-2,-52 10,72-26,-1 0,0 0,1-1,-1 1,0 0,1-1,-1 1,0-1,1 1,-1-1,1 0,-1 1,1-1,-1 0,1 0,0 0,-1 0,1 0,0-1,0 1,0 0,0-1,0 1,0-1,0 1,0-1,0 1,1-1,-1 1,1-1,-1 0,1 1,0-1,0 0,-1 1,1-1,0 0,0 1,1-1,-1 0,0 1,1-2,2-11,2-1,-1 1,2 0,0 1,1 0,0 0,0 0,2 1,0 0,0 0,1 1,0 0,1 1,0 0,11-7,-12 8,0 1,1 0,0 0,0 1,0 0,1 1,0 1,0 0,1 0,-1 1,1 1,0 0,0 1,0 0,0 1,1 0,-1 1,0 1,0 0,0 1,1 0,-2 1,1 0,8 4,15 10,1-1,0-2,1-2,0-2,1-1,0-2,0-1,24-1,95-18,-141 7</inkml:trace>
  <inkml:trace contextRef="#ctx0" brushRef="#br0" timeOffset="603.906">1157 1214,'49'-8,"0"-3,-1-1,0-3,41-18,-70 26,0 0,-1 0,1-2,-2 0,1-2,-1 1,-1-2,0 0,-1-1,0-1,10-12,-23 22,-1 0,1 0,-1 0,1 0,-2 0,1 0,0-1,-1 1,1 0,-1-1,0 1,-1 0,1-1,-1 1,0 0,0 0,0 0,-1 0,1 0,-1 0,0 0,0 0,0 0,-1 1,1-1,-1 1,0 0,0 0,0 0,0 0,-1 0,1 1,-1-1,1 1,-1 0,0 0,0 0,0 1,0-1,0 1,-1 0,1 0,0 1,0-1,-1 1,1 0,0 0,-1 1,1-1,0 1,0 0,-1 0,1 0,-4 2,-2 3,1 0,-1 1,1 0,0 1,1 0,-1 0,2 1,-1 0,1 0,1 1,-1 0,2 0,-1 0,2 1,-1 0,1 0,1 0,-1 4,2-7,-1 1,2-1,-1 0,1 1,0-1,1 0,0 1,1-1,-1 1,1-1,1 0,0 1,0-1,1 0,-1 0,2 0,-1-1,1 1,0-1,1 0,0 0,0 0,0-1,1 0,0 0,0 0,1-1,0 1,0-2,0 1,0-1,0 0,5 1,2-1,0 0,1-1,0 0,-1-1,1-1,0 0,0-1,0-1,0-1,-1 0,1 0,-1-1,1-1,-1-1,0 0,2-2,22-10,-2-2,0-1,-1-2,-2-1,9-10,6-3,-2-3,-1-2,-3-1,-1-3,-2-1,-2-1,-3-3,26-49,-48 76,-2-1,-1-1,-1 0,-1 0,-1-1,-1 0,-1 1,-2-2,-1 1,0 0,-4-18,-22-17,24 60,-1 0,1 0,0 0,-1 0,1 0,-1 1,1-1,-1 0,1 1,-1 0,0-1,1 1,-1 0,1 0,-1 0,0 0,1 0,-1 0,1 0,-1 0,0 1,1-1,-1 1,1-1,-1 1,1 0,-1-1,1 1,0 0,-1 0,1 0,0 0,-1 0,1 0,0 1,0-1,0 0,0 1,-10 12,2 0,0 1,1 0,0 0,1 0,1 1,0 0,1 1,1-1,0 1,2 0,0 1,-6 52,3 0,3 0,6 51,-4-94,1-1,2 1,0-1,2 0,1 0,1 0,1-1,2 0,0 0,1-1,2-1,0 0,15 19,16-11,-43-31,-1 0,1 0,0 1,0-1,0 0,0 0,0 0,0 0,0 0,-1 0,1 0,0 0,0-1,0 1,0 0,0 0,-1-1,1 1,0-1,0 1,0 0,-1-1,1 0,0 1,-1-1,1 1,0-1,-1 0,1 1,-1-1,1 0,-1 0,1 1,-1-1,0 0,1 0,-1 0,0 0,0 0,0 1,1-1,-1 0,0 0,0 0,0 0,0 0,-1 0,1 1,0-1,0 0,0 0,-1 0,1 0,0 0,-1 0,-2-20</inkml:trace>
  <inkml:trace contextRef="#ctx0" brushRef="#br0" timeOffset="798.688">1806 790,'43'0,"43"0,17 0,5-5,-7-1,-5-5,-10 0,-10 1,-8 3,-6-2,-4 0,-3 2,-5 2,-1 2,-6 1,-4 1,-9 1</inkml:trace>
</inkml:ink>
</file>

<file path=ppt/ink/ink2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8:41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362 26,'-15'-6,"1"2,-1-1,0 2,0 0,0 1,-1 1,1 0,0 1,-1 0,1 2,0 0,-1 0,1 1,0 1,1 1,-15 6,28-11,0 0,-1 0,1 1,0-1,-1 1,1-1,0 1,0-1,0 1,-1 0,1 0,0 0,0-1,0 1,0 0,0 0,0 0,1 0,-1 1,0-1,0 0,1 0,-1 0,1 1,-1-1,1 0,-1 1,1-1,0 0,0 1,0-1,0 0,0 1,0-1,0 0,0 1,0-1,1 0,-1 1,0-1,1 0,-1 1,1-1,0 0,-1 0,1 0,0 1,0-1,0 0,-1 0,1 0,0 0,0-1,1 1,-1 0,12 6,1 0,0-1,0-1,0 0,0-1,1-1,-1 0,9 0,10 3,112 30,-139-34,0 1,-1 0,1 0,-1 0,0 1,0 0,0 0,0 0,-1 1,1-1,-1 1,0 0,0 2,-2-5,-1 0,0 0,0 0,0 0,0 1,0-1,0 0,-1 0,1 1,-1-1,0 0,1 1,-1-1,0 0,0 1,-1-1,1 0,0 1,-1-1,1 0,-1 0,0 1,0-1,0 0,0 0,0 0,0 0,-1 0,1 0,-1 0,1-1,-1 1,0 0,0-1,1 1,-3 0,-29 19,0-1,-2-2,0-1,-1-2,-12 2,-157 43,184-61,39-14,1 3</inkml:trace>
</inkml:ink>
</file>

<file path=ppt/ink/ink2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8:44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125 769,'0'555,"1"-544,0 1,-1 0,0 0,-1 0,-1-1,0 1,0 0,-1-1,-1 0,1 1,-2-1,0-1,0 1,-1-1,-3 4,8-13,0 1,-1-1,1 0,-1 0,0 1,1-1,-1 0,0 0,0-1,0 1,1 0,-1-1,0 1,0-1,0 1,0-1,0 0,0 0,0 0,0 0,0 0,0-1,0 1,0 0,0-1,0 1,0-1,0 0,1 0,-1 0,0 0,1 0,-1 0,0 0,1 0,-1-1,1 1,0-1,-1 1,1-1,0 0,0 1,0-1,0 0,0 0,1 1,-1-1,0 0,1 0,-1 0,1 0,0 0,0 0,0 0,0 0,0 0,0 0,0-1,1-19,0-1,1 0,1 1,1-1,1 1,2 0,0 1,1 0,0 0,10-15,17-36,3 1,4 2,2 2,3 2,2 2,4 3,39-35,-76 80,-1 0,2 1,0 1,1 1,0 1,1 0,0 1,0 1,1 1,1 1,-18 6,-1 0,1 0,0 1,0-1,-1 1,1 0,0 0,0 0,0 0,0 0,-1 1,1-1,0 1,0 0,-1 0,1 0,-1 0,1 0,-1 1,1-1,-1 1,0-1,1 1,-1 0,0 0,0 0,0 0,-1 0,1 1,0-1,-1 0,0 1,1-1,-1 1,0 0,0-1,-1 1,1 0,0-1,-1 1,0 0,0 0,1 0,-2-1,1 1,0 0,-1 0,1 0,-3 21,-1 0,-1 0,-1-1,-1 1,-1-1,-1-1,-1 0,-9 14,-13 19,-2-1,-3-3,-1 0,-3-3,-36 32,73-75,0 0,0-1,-1 1,0-1,1 0,-2-1,1 1,0-1,-1 0,1 0,-1-1,0 1,0-1,0-1,0 1,-4 0,-2-5,7-2</inkml:trace>
  <inkml:trace contextRef="#ctx0" brushRef="#br0" timeOffset="667.871">746 911,'46'0,"1"-1,-1-2,0-2,0-2,0-2,-1-2,0-3,-1-1,-1-2,20-11,-51 21,0 0,-1-1,1 0,-1-1,-1-1,0 1,0-1,-1-1,0 0,-1 0,0-1,-1 0,0-1,-1 1,0-1,2-10,-7 19,-1-1,1 1,-1-1,0 1,0-1,0 1,-1-1,1 1,-1-1,0 1,-1-1,1 1,-1 0,0 0,0 0,0 0,0 0,-1 0,1 1,-1-1,0 1,0-1,-1 1,1 0,-1 1,1-1,-1 0,0 1,0 0,0 0,0 0,0 1,-1-1,1 1,0 0,-1 0,1 0,-1 1,1 0,-1 0,1 0,-1 0,1 0,-1 1,1 0,-1 0,0 1,-13 5,0 1,0 0,0 2,1 0,1 1,0 0,0 2,1 0,1 0,0 2,1 0,0 0,1 1,1 0,1 1,0 1,0 2,1-5,1 0,1 1,0 0,1 0,0 1,2 0,0 0,1 0,-1 15,3-26,1 1,0-1,0 1,1-1,-1 0,2 1,-1-1,0 0,1 0,0 0,1 0,0 0,-1 0,2 0,-1-1,1 0,-1 0,2 0,-1 0,0 0,1-1,0 0,0 0,0 0,1 0,-1-1,6 2,10 1,0-2,0-1,0 0,1-2,-1 0,0-2,1 0,-1-1,0-1,1-1,-2-1,1-1,-1-1,1 0,-2-2,1 0,-2-2,10-6,32-15,-2-3,-1-2,-2-3,-2-2,39-40,-76 68,-1-1,-1 0,0-1,-1 0,0-1,-2-1,0 1,-1-2,0 0,-2 0,0-1,-2 1,0-2,-1 1,-1-1,1-11,-5 30,-1-1,1 0,0 0,-1 0,1 1,-1-1,0 0,0 0,0 1,-1-1,1 1,0-1,-1 1,0 0,1-1,-1 1,0 0,0 0,0 0,-1 0,1 1,0-1,-1 1,1-1,-1 1,1 0,-1 0,0 0,1 0,-1 0,0 1,0-1,0 1,1 0,-1 0,0 0,0 0,0 0,0 0,1 1,-1 0,0-1,0 1,1 0,-1 1,0-1,-1 1,-13 4,1 0,0 1,1 1,0 0,0 1,1 1,0 0,0 1,1 0,1 1,0 1,0 0,1 0,1 1,1 1,-5 8,12-21,1 1,-1-1,1 1,0 0,0 0,0-1,0 1,0 0,0 0,1 0,0 0,-1 0,1 0,0 0,1 0,-1 0,0 0,1 0,0 0,-1 0,1 0,0 0,1 0,-1-1,0 1,1 0,0-1,-1 1,1-1,0 0,0 1,0-1,1 0,-1 0,0-1,1 1,0 0,-1-1,1 1,2 0,13 5,1 0,1-1,-1-1,1-1,-1 0,1-2,0 0,14-1,-2 1,95 27,-123-28,-1 1,1 0,-1 0,0 0,0 0,0 0,0 1,0-1,0 1,-1 0,0 0,1 0,-1 0,0 0,0 0,-1 1,1-1,-1 1,1-1,-1 1,0 0,-1-1,1 1,0 0,-1 0,0 0,0-1,0 1,-1 0,1 0,-1-1,-1 5,-105 200,105-163,7-28</inkml:trace>
  <inkml:trace contextRef="#ctx0" brushRef="#br0" timeOffset="905.26">2524 741,'-19'38,"-7"18,2 4,9-9,8-12</inkml:trace>
  <inkml:trace contextRef="#ctx0" brushRef="#br0" timeOffset="1079.514">2496 261,'0'0</inkml:trace>
  <inkml:trace contextRef="#ctx0" brushRef="#br0" timeOffset="1335.578">2863 656,'-11'15,"0"1,1 1,0 0,1 1,1 0,1 0,1 0,0 1,2 0,0 0,1 0,1 1,0 16,2-32,0 0,1-1,0 1,0 0,0-1,0 1,0-1,1 0,0 1,0-1,-1 0,2 0,-1 0,0 0,1 0,-1-1,1 1,0-1,0 1,0-1,0 0,0 0,0-1,1 1,-1-1,1 1,-1-1,1 0,-1 0,1-1,0 1,-1-1,1 0,0 0,-1 0,1 0,0-1,7 0,-1 0,0-1,1 0,-1-1,0 0,0-1,0 0,-1-1,0 0,1 0,-2-1,7-4,-9 4,0 1,-1-2,1 1,-1 0,0-1,-1 0,0 0,0-1,0 1,-1-1,0 0,-1 0,0 0,0 0,0 0,-1 0,-1 0,1-1,-1 1,-1 0,1 0,-1-1,-1 1,1 0,-2 0,1 0,-1 0,0 1,-1-1,1 1,-1 0,-1 0,0 0,0 0,0 1,-1 0,1 0,-2 0,1 1,0 0,-5-2,7 5,-1 0,0 1,0 0,0 0,0 0,0 0,0 1,0 0,0 0,0 0,0 1,0 0,1 0,-1 0,0 0,0 1,0 0,1 0,-1 0,1 0,-15 8</inkml:trace>
  <inkml:trace contextRef="#ctx0" brushRef="#br0" timeOffset="1818.16">3371 684,'-24'14,"0"2,1 0,1 1,0 1,2 1,0 1,1 1,1 0,-11 18,27-37,0 0,0 0,0 0,0 0,0 0,0 1,1-1,-1 0,1 1,0-1,0 1,0 0,0-1,0 1,0 0,1 0,-1-1,1 1,0 0,0 0,0 0,0 0,1-1,-1 1,1 0,-1 0,1-1,0 1,0 0,0-1,1 1,-1-1,0 1,1-1,0 0,-1 1,1-1,0 0,0 0,1 0,-1-1,0 1,0 0,1-1,-1 0,1 1,1-1,7 1,1 0,-1-1,0 0,1-1,-1-1,1 1,-1-2,1 0,-1 0,0-1,0 0,0-1,-1 0,1-1,-1 0,9-6,142-120,-125 95,-1 0,-2-3,-1-1,-3-1,-1-1,0-6,-16 26,-1 0,0-1,-2-1,-1 1,-1-1,-1 0,-1-1,-2 0,0 1,-1-1,-1 0,-2 0,-1-8,1 24,1 0,-1 0,0 0,-1 0,0 1,-1-1,0 1,0-1,-1 1,0 0,0 0,-1 1,0-1,0 1,0 0,-1 0,0 1,-1 0,0 0,0 0,0 1,0 0,-1 0,0 1,0 0,0 0,0 1,-1 0,1 1,-1 0,-8-1,5 3,0 1,1 1,-1 0,0 0,0 1,1 1,-1 0,1 0,0 1,1 0,-1 1,1 1,0-1,1 2,-1-1,1 1,1 1,0-1,0 2,0-1,1 1,1 0,-8 11,1 1,1 0,1 1,1 0,2 0,0 1,1 0,1 1,1-1,1 6,3-8,2-1,0 0,0 0,2 0,1 0,1-1,0 0,2 1,0-2,1 1,1-1,1 0,1-1,0 0,1-1,1 0,1-1,0-1,1 0,1-1,0 0,1-1,0-1,1-1,0 0,13 4,-21-11,1 0,0 0,0-1,0-1,0 1,1-2,-1 0,0 0,1-1,-1 0,0-1,1-1,7-1,-1-4</inkml:trace>
  <inkml:trace contextRef="#ctx0" brushRef="#br0" timeOffset="2089.853">4021 769,'4'24,"7"8,2-2</inkml:trace>
  <inkml:trace contextRef="#ctx0" brushRef="#br0" timeOffset="2336.738">4133 261,'0'0</inkml:trace>
  <inkml:trace contextRef="#ctx0" brushRef="#br0" timeOffset="2568.43">4613 458,'-26'17,"2"1,1 1,0 1,1 1,1 1,1 0,1 2,2 0,0 1,1 1,-2 9,16-32,1 1,0 0,-1 0,2 0,-1 0,0 0,1 0,0 1,0-1,0 0,0 0,1 0,0 0,0 0,0 0,0 0,0 0,1 0,0-1,0 1,0 0,0-1,0 1,1-1,-1 0,1 0,0 0,0 0,0-1,1 1,-1-1,1 0,-1 0,1 0,0 0,-1 0,3 0,8 3,0 0,0-1,1 0,-1-1,1-1,-1 0,1-1,0-1,0 0,0-1,42-10,-32 4</inkml:trace>
</inkml:ink>
</file>

<file path=ppt/ink/ink2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8:42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83 173,'-10'15,"0"0,0 1,2 0,0 1,1 0,0 0,2 0,0 1,1 0,1 0,0 0,1 0,1 17,2-30,-1-1,1 0,-1 0,1 0,0 0,1 0,-1-1,1 1,-1 0,1-1,0 1,1-1,-1 1,1-1,-1 0,1 0,0 0,0 0,0-1,0 1,1-1,-1 0,1 0,0 0,-1 0,1-1,0 1,0-1,0 0,0 0,0 0,0-1,0 0,0 1,2-2,4 1,1 0,-1-1,0 0,0-1,0 0,0-1,0 0,0 0,-1-1,1 0,-1-1,0 0,7-6,-9 7,-1-1,1 0,-1-1,0 1,0-1,0 0,-1-1,0 1,0-1,-1 0,0 0,0-1,0 1,-1-1,0 0,-1 0,0 0,0 0,-1 0,0 0,0-1,-1 1,0 0,0-1,-1 1,0 0,0 0,-1-1,0 1,-1 1,0-1,0 0,-1 1,1-1,-2 1,1 0,-1 0,0 1,-3-4,4 7,-1 0,0-1,1 2,-1-1,0 0,0 1,0 0,0 0,-1 1,1-1,-1 1,1 0,-1 1,1-1,-1 1,1 0,-1 1,1-1,-1 1,1 0,0 0,-1 1,1 0,0 0,0 0,-2 1,-18 8</inkml:trace>
  <inkml:trace contextRef="#ctx0" brushRef="#br0" timeOffset="552.863">365 596,'264'-386,"-254"372,-6 8,-1 0,1 0,1 0,-1 0,1 1,0 0,0 0,1 0,0 1,-1-1,2 1,2-1,-8 6,1-1,-1 1,0 0,1-1,-1 1,0 0,0 0,0 0,1 0,-1 1,0-1,0 0,-1 0,1 1,0-1,0 0,-1 1,1-1,-1 1,1-1,-1 1,1-1,-1 1,0-1,0 1,0-1,0 1,0-1,0 1,0-1,0 1,-1-1,1 1,-1-1,1 1,-1-1,1 1,-1-1,0 0,0 1,0-1,0 0,0 0,0 0,0 1,-2 8,2-6,1-1,-1 1,0 0,1-1,0 1,0 0,0 0,0-1,1 1,-1 0,1-1,0 1,0-1,0 1,1-1,-1 1,1-1,0 0,0 0,0 1,0-1,0-1,1 1,-1 0,1-1,0 1,0-1,0 0,0 0,0 0,1 0,-1 0,0-1,1 0,-1 0,1 0,0 0,-1 0,9-1,0 0,0-1,0-1,0 0,0 0,0-1,-1 0,1-1,-1-1,0 0,-1 0,1-1,-1-1,0 1,8-8,-2 4,-6 3,50-24,-58 31,-1 0,1-1,-1 1,0 0,1 0,-1 0,1 0,-1 0,1 0,-1 0,1 1,-1-1,0 0,1 1,-1-1,0 1,1-1,-1 1,0 0,0 0,1 0,-1-1,0 1,0 0,0 0,0 1,0-1,0 0,-1 0,1 0,0 1,0-1,-1 0,1 1,-1-1,1 0,-1 1,0-1,0 1,1-1,-1 1,0 0,4 164,2-146</inkml:trace>
  <inkml:trace contextRef="#ctx0" brushRef="#br0" timeOffset="904.272">1381 370,'75'-21,"-2"-4,-1-3,-1-3,33-21,-1-21,-100 71,-1 0,0 0,0 0,1 0,-1 0,-1-1,1 1,0-1,-1 1,1-1,-1 0,0 0,0 0,0 1,0-1,0 0,-1 0,1 0,-1 0,0 0,0-1,0 1,0 0,-1 0,1 0,-1 0,0 0,1 1,-2-1,1 0,0 0,0 0,-1 1,1-1,-1 1,0-1,-2-1,1 0,-1 1,-1-1,1 1,0 0,-1 1,0-1,0 1,0-1,0 2,0-1,0 0,0 1,0 0,-1 0,1 1,0-1,-1 1,1 0,0 1,-1-1,1 1,0 0,-2 1,-114 49,108-44,0 2,0-1,0 2,1-1,1 2,0 0,0 0,1 1,0 0,1 0,1 1,0 1,1-1,0 1,1 1,0-1,2 1,-1 0,2 0,0 0,1 0,0 1,1 12,4-17,1 0,-1 0,2 0,0-1,0 0,0 0,2 0,-1-1,1 0,0 0,1-1,0 0,1 0,-1 0,1-1,1-1,-1 0,1 0,0-1,1 0,-1 0,1-2,0 1,0-1,0-1,0 0,0 0,1-1,-1-1,7 0,22 3,1-3,-1-1,0-2,0-1,3-3,-14 0</inkml:trace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25:44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501 194,'-12'17,"2"-1,0 1,1 1,1 0,0 0,2 1,0 0,1 0,0 0,2 1,1-1,0 1,1 0,2 14,-9 52,-43 192,51-275,0 1,0-1,0 0,0 0,0 0,1 0,0 0,-1 0,1 0,0 0,0-1,1 1,-1 0,0 0,1-1,0 1,0-1,0 1,0-1,0 0,0 0,0 0,1 0,-1 0,1 0,-1-1,1 1,0-1,0 0,0 0,-1 0,1 0,0 0,0-1,0 1,0-1,1 0,-1 0,0 0,0 0,0 0,0-1,0 1,0-1,0 0,2-1,50 1,-28-1,-1 1,0 1,1 1,-1 2,0 0,0 2,24 8,-18-4,-21-10</inkml:trace>
  <inkml:trace contextRef="#ctx0" brushRef="#br0" timeOffset="921.76">1178 412,'94'-27,"-77"22,-1 1,1 0,0 1,0 1,0 0,1 1,-1 1,0 1,0 1,0 0,0 1,0 0,0 2,-1 0,15 7,-29-11,-1 0,1 0,0 0,-1 0,1 1,-1-1,0 1,1-1,-1 1,0-1,0 1,0 0,0 0,0-1,-1 1,1 0,0 0,-1 0,1 0,-1 0,0 0,0 0,0 0,0 0,0 0,0 0,0 0,-1 0,1 0,-1-1,1 1,-1 0,0 0,1 0,-1 0,0-1,0 1,-1 0,0 0,-51 64,-154 130,204-193,0 0,0 1,0-1,0 1,0-1,1 1,0 0,0 0,0 0,0 0,0 0,1 0,0 1,0-1,0 1,0-1,1 1,-1-1,1 1,0-1,1 0,-1 1,1-1,0 1,0-1,0 0,1 1,-1-1,1 0,0 0,1 0,-1 0,0-1,1 1,0 0,0-1,0 0,0 0,1 0,-1 0,1 0,0-1,0 0,0 0,0 0,0 0,1 0,5 3,1-1,0 0,0-1,-1 0,2-1,-1 0,0 0,0-2,1 1,-1-1,0-1,1 0,-1-1,0 0,0 0,0-1,0-1,-1 0,1 0,-1-1,0-1,0 1,-1-1,0-1,0 0,0 0,-1-1,0 0,1-2,-3-5</inkml:trace>
  <inkml:trace contextRef="#ctx0" brushRef="#br0" timeOffset="2570.224">2025 315,'11'-32,"-11"32,0 0,0 1,0-1,0 1,0-1,0 0,0 1,0-1,0 1,0-1,0 0,0 1,1-1,-1 0,0 1,0-1,0 1,0-1,1 0,-1 0,0 1,0-1,1 0,-1 1,0-1,1 0,-1 0,0 1,1-1,-1 0,0 0,1 0,-1 1,0-1,1 0,-1 0,1 0,-1 0,0 0,1 0,-1 0,1 0,-1 0,0 0,1 0,-1 0,1 0,-1 0,0-1,1 1,20 336,-20-303,-2 1,-2 0,0-1,-3 0,0 0,-2 0,-11 26,-23-6,30-50</inkml:trace>
  <inkml:trace contextRef="#ctx0" brushRef="#br0" timeOffset="4728.286">2485 0,'51'123,"-39"-75,-3 1,-1 0,-3 1,-2-1,-3 1,-1 0,-3-1,-1 1,-6 13,-9 174,16-66,0-165,-1-2,1 1,-1-1,0 1,0-1,0 0,-1-1,1 0,-1 0,0 0,0 0,0-1,0 0,0 0,-1-1,1 1,-1-1,1-1,-1 1,1-1,-1-1,1 1,-4-1,-26 3,-752 95,-421 76,919-128,286-47,0-1,-1 1,1-1,1 0,-1 0,0-1,1 1,-1-1,1 0,0 1,0-1,1-1,-1 1,1 0,0-1,0 1,0-1,1 0,0 1,0-1,0 0,0 0,1 0,0 0,0 0,0 1,0-1,1 0,0 0,0 0,0 0,1 1,-1-1,1 1,1-2,-1-26,0-1006,-2 1033,0 0,0 0,0 0,1 1,0-1,0 0,0 0,0 1,1-1,0 1,0-1,0 1,0 0,1 0,-1 0,1 0,0 0,1 1,-1-1,0 1,1 0,0 0,0 0,0 1,0-1,0 1,1 0,-1 0,1 0,-1 1,1-1,-1 1,1 0,0 1,0-1,0 1,-1 0,3 0,391 3,-390-3,1356-34,-1316 30,69-6,0 6,110 9,-223-6,-1 1,1 0,0 0,-1 1,1-1,0 1,-1-1,1 1,-1 0,1 1,-1-1,0 1,1-1,-1 1,0 0,0 0,0 0,0 1,-1-1,1 1,0-1,-1 1,0 0,0 0,0 0,0 0,0 0,-1 1,1-1,-1 0,1 4,-5 1</inkml:trace>
</inkml:ink>
</file>

<file path=ppt/ink/ink2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8:49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180 179,'-142'280,"112"-231,22-39,21-34,26-43,3 2,2 2,4 2,2 3,2 1,40-31,-43 56,-48 32,0 0,0-1,0 1,0 0,0-1,0 1,0 0,0 0,0 0,0 0,-1 0,1 0,0 0,0 0,0 0,0 0,0 0,0 1,0-1,0 0,0 1,0-1,-1 1,1-1,0 1,0-1,0 1,-1 0,1-1,0 1,-1 0,1-1,-1 1,1 0,-1 0,1 0,-1 0,1-1,-1 1,0 0,1 0,-1 0,0 0,0 0,0 0,0 0,0 0,0 0,0 0,0 0,0 0,0 0,-1 0,1 0,0-1,-1 1,1 1,-51 201,50-202,1 1,0-1,-1 1,1 0,0-1,0 1,0-1,0 1,0-1,1 1,-1-1,0 1,1-1,-1 1,1-1,-1 1,1-1,0 1,0-1,-1 0,1 1,0-1,0 0,0 0,1 0,-1 0,0 0,0 0,0 0,1 0,-1 0,1-1,-1 1,0 0,1-1,-1 1,1-1,-1 0,1 1,0-1,-1 0,1 0,-1 0,1 0,-1 0,1-1,-1 1,1 0,-1-1,1 1,-1-1,1 1,-1-1,1 0,80-44,149-138,-230 181,0 0,0 1,0-1,1 0,-1 1,1 0,-1-1,1 1,-1 0,1 0,0-1,0 1,-1 1,1-1,0 0,0 0,0 1,0-1,0 1,0-1,0 1,0 0,0 0,0 0,0 0,0 0,0 1,0-1,0 0,0 1,0 0,0-1,0 1,0 0,0 0,-1 0,1 0,0 0,-1 1,1-1,-1 0,1 1,-1-1,0 1,1 0,-1-1,0 1,0 0,0 0,0-1,-1 1,1 0,0 2,0 11,0 1,-1-1,-1 1,-1-1,0 0,-1 1,0-1,-2 2,-12 103,32-80,-3-28</inkml:trace>
</inkml:ink>
</file>

<file path=ppt/ink/ink2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8:49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6,'-2'4,"-13"20,1-1,2 2,0 0,1 0,2 1,1 1,1-1,1 1,-2 19,8-42,0 0,0 0,1 0,-1 0,1 0,0 0,0 0,0 0,0-1,1 1,-1 0,1-1,0 1,0-1,0 0,1 0,-1 1,1-2,0 1,0 0,0 0,0-1,0 0,0 0,1 1,-1-2,1 1,0 0,-1-1,1 0,0 0,0 0,0 0,0-1,0 1,0-1,0 0,0 0,-1 0,1-1,0 0,0 1,0-1,0-1,0 1,2-2,3 0,1-2,-1 1,-1-2,1 1,-1-1,0 0,0-1,-1 1,1-2,-1 1,-1-1,0 0,0 0,-1-1,1 0,-2 0,0 0,4-9,-5 11,-1 0,1 0,-1-1,-1 1,1-1,-1 1,0-1,-1 1,0-1,0 0,-1 1,0-1,0 1,0-1,-1 1,-1 0,1-1,-1 1,0 0,-1 1,1-1,-1 0,-1 1,1 0,-3-3,1 5,-1-1,1 1,-1-1,0 2,0-1,0 1,0 0,0 1,-1-1,1 1,-1 1,0 0,1 0,-1 0,0 1,0 0,1 1,-1-1,0 2,-5 0,-12 5</inkml:trace>
</inkml:ink>
</file>

<file path=ppt/ink/ink2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8:50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60,'-18'19,"2"1,0 1,2 1,0 0,1 0,1 2,2-1,-8 25,16-45,1 0,-1 1,1-1,-1 0,1 1,0-1,1 1,-1-1,1 1,-1 0,1-1,0 1,0 0,1-1,-1 1,1-1,0 1,0-1,0 1,0-1,0 1,1-1,0 0,-1 0,1 0,0 0,1 0,-1 0,0 0,1-1,0 1,-1-1,1 0,0 0,0 0,1 0,-1 0,0-1,0 1,1-1,-1 0,1 0,-1 0,1-1,0 1,5-2,0 1,0-1,0-1,0 0,0 0,-1-1,1 0,-1 0,1-1,-1 0,0 0,-1-1,1 0,-1-1,0 1,0-1,0-1,-1 1,0-1,-1 0,1-1,-1 1,-1-1,1 0,-2 0,1-1,-1 1,0-1,0 1,-1-1,-1 0,1 0,-1 0,-1 0,0 0,0 0,-1 0,0 0,-2-7,1 11,0 1,-1-1,0 1,0 0,0 0,-1 0,1 0,-1 1,0-1,0 1,0 0,0 0,-1 0,1 1,-1 0,0 0,0 0,0 0,0 1,0-1,0 1,0 1,-5-1,-14-2</inkml:trace>
  <inkml:trace contextRef="#ctx0" brushRef="#br0" timeOffset="361.565">510 285,'33'-34,"115"-97,-146 129,-1 1,1-1,0 0,0 1,0-1,-1 1,1 0,1 0,-1 0,0 0,0 0,0 0,1 0,-1 1,0-1,1 1,-1-1,0 1,1 0,-1 0,0 0,1 0,-1 1,1-1,-1 1,0-1,0 1,1 0,-1 0,0 0,0 0,0 0,0 1,0-1,0 0,0 1,0 0,-1-1,1 1,-1 0,1 0,-1 0,0 0,1 0,-1 1,6 10,-5-6,1 0,0 0,1 0,-1-1,1 1,1-1,-1 0,1 0,0 0,0-1,1 0,-1 0,1 0,0-1,1 0,-1 0,1 0,0-1,0 0,7 2,1-2,0-2,0 0,0 0,0-1,0-1,0-1,0 0,0-1,0 0,0-1,-1-1,0 0,0-1,0-1,-1 0,10-7,4-4,-1-2,0 0,-2-2,0 0,-1-2,-2-1,5-7,-11 12</inkml:trace>
</inkml:ink>
</file>

<file path=ppt/ink/ink2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8:50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0,'-23'408,"-12"33,36-414,0-20,0-1,0 1,-1 0,0-1,-1 1,1 0,-1-1,0 1,-1 0,1-1,-2 1,1-1,-1 1,-3-1</inkml:trace>
  <inkml:trace contextRef="#ctx0" brushRef="#br0" timeOffset="232.914">0 453,'39'9,"36"4,10-1,1-2,-10-3,-13-3,-12-1,-10-3,-8 1,-4-2,-2 1,-1-1,-1 1,-3-1</inkml:trace>
  <inkml:trace contextRef="#ctx0" brushRef="#br0" timeOffset="411.919">876 650,'-5'43,"-1"19,-1 4,2-9</inkml:trace>
  <inkml:trace contextRef="#ctx0" brushRef="#br0" timeOffset="597.358">876 255,'9'19,"4"7</inkml:trace>
</inkml:ink>
</file>

<file path=ppt/ink/ink2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8:52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0,'-31'220,"3"128,4-123,24-224,0 0,0 0,-1 0,1-1,0 1,0 0,0 0,0 0,0 0,0 0,0 0,0 0,1 0,-1 0,0-1,0 1,1 0,-1 0,1 0,-1 0,1-1,-1 1,1 0,-1 0,1-1,-1 1,1 0,0-1,0 1,-1-1,1 1,0-1,0 1,0-1,-1 0,1 1,0-1,0 0,0 0,0 1,0-1,0 0,0 0,0 0,-1 0,1 0,0 0,0-1,0 1,0 0,0 0,0-1,0 1,-1 0,1-1,0 1,0-1,46-32,-44 30,42-39,1 2,1 2,3 2,1 2,1 2,17-5,-68 36,1 0,0 0,-1 0,1 0,0 1,-1-1,1 0,0 1,0-1,-1 1,1 0,0 0,0 0,0 0,0 0,-1 0,1 0,0 0,0 1,0-1,-1 1,1-1,0 1,-1 0,1 0,0 0,-1 0,1 0,-1 0,1 0,-1 0,0 0,1 1,-1-1,0 1,0-1,0 1,0-1,0 1,-1 0,1-1,0 1,-1 0,1 0,-1-1,1 1,-1 0,0 0,0 0,0-1,0 1,0 1,1 6,1 0,-1-1,-1 1,0 0,0 0,-1 0,0 0,0 0,-1 0,0 0,-1-1,0 1,0-1,-1 0,0 0,0 0,-1 0,0-1,-1 1,1-1,-1-1,-2 2,-33 32,31-27,-1-1,-1 0,0-1,-1 0,0 0,-1-2,0 0,0 0,-1-1,0-1,0 0,-1-2,0 1,-8 0,20-6,1 1,0-1,0 0,-1-1,1 1,0 0,-1-1,1 0,0 0,0 0,0 0,0 0,0-1,0 1,0-1,0 0,1 0,-1 0,1 0,-1 0,1-1,-1 0,-9-14</inkml:trace>
</inkml:ink>
</file>

<file path=ppt/ink/ink2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8:52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1 251,'37'9,"7"5,1-1,0-3,0-2,1-1,0-3,0-2,0-1,0-3,0-1,37-9,-71 9,-1 0,1 0,-1-1,0-1,0 0,-1 0,1-1,-1-1,0 0,-1 0,0-1,0 0,0 0,-1-1,-1 0,1 0,-2-1,1 0,-1 0,-1-1,0 0,0 0,-1 0,0 0,-1-1,0-4,-2 13,-1 0,-1-1,1 1,0 0,-1 0,1 0,-1-1,0 1,0 0,0 0,-1 0,1 1,-1-1,0 0,1 0,-1 1,0-1,0 1,-1 0,1 0,-1-1,1 1,-1 1,1-1,-1 0,0 1,0-1,0 1,0 0,0 0,0 0,-2 0,-3-1,1 1,0 0,-1 1,1 0,0 0,-1 0,1 1,0 0,-1 0,1 1,0 0,0 0,-6 4,-2 4,0 1,1 0,0 1,1 1,0 0,1 1,0 0,2 1,-1 0,2 1,0 0,1 1,0-1,2 1,-3 11,5-21,1-1,0 1,0-1,0 1,1 0,0 0,0 0,1 0,0 0,1 1,-1-1,1 0,0 0,1 1,0-1,0 0,1 0,0 0,0 0,0 0,1 0,0-1,0 1,1-1,0 0,0 0,0 0,1-1,0 1,0-1,0 0,1-1,-1 1,1-1,5 3,7-1,1-1,0 0,-1-2,1 0,0-1,1-1,-1 0,19-3,-24 2,24-1</inkml:trace>
</inkml:ink>
</file>

<file path=ppt/ink/ink2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8:58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456 508,'-21'5,"2"0,-1 1,0 1,1 0,0 2,1 0,0 1,1 1,0 1,0 0,1 2,1-1,0 2,1 0,1 1,0 0,1 1,-2 4,3-4,-5 5,1 0,1 0,1 2,0 0,2 0,1 1,1 0,1 1,2 0,0 0,1 6,4-29,1 0,0 0,0 0,0 1,0-1,0 0,1 0,-1 0,1 0,0 0,0 0,0 0,0 0,1 0,-1 0,1 0,0-1,0 1,0-1,0 1,0-1,0 0,0 0,1 0,0 0,-1 0,1 0,0-1,-1 1,1-1,0 0,0 0,0 0,1 0,-1-1,0 1,0-1,0 0,0 0,0 0,1 0,-1 0,1-1,17-6,-1-2,0 0,0-1,-1-1,-1-1,0-1,0 0,-2-1,13-14,-26 25,43-37,-1-2,-3-2,-2-1,-1-3,-3-1,-2-1,-2-2,23-53,-44 83,-2 0,-1-1,-1 1,0-1,-2-1,-1 1,-1-1,0 0,-2 0,-1 0,-1 0,-1 1,-1-1,-1 0,-1 1,-6-15,9 33,0 0,-1 0,1 0,-1 0,0 0,-1 1,1-1,-1 1,0 0,0 0,0 0,0 1,-1-1,1 1,-1 0,0 0,0 1,0 0,0-1,-1 2,1-1,-1 1,1-1,-1 2,1-1,-1 0,1 1,-1 0,0 1,1-1,-1 1,1 0,-1 0,1 1,-1 0,1 0,-2 1,-10 9,1 1,1 0,1 1,0 1,0 0,1 1,1 1,1 0,1 0,0 1,1 0,1 1,1 0,0 0,1 0,2 1,0 0,1 0,-1 20,2-19,1 0,0 0,2-1,0 1,1 0,1 0,1-1,1 1,1-1,1 0,1-1,0 0,1 0,1-1,1 0,1 0,0-2,1 1,11 9,-15-15,1 0,0 0,0-1,1 0,1 0,0-2,0 1,1-1,0-1,0-1,1 0,-1 0,1-1,1-1,-1 0,1-2,-1 1,1-1,10-1,-1-7</inkml:trace>
  <inkml:trace contextRef="#ctx0" brushRef="#br0" timeOffset="361.732">907 819,'25'-2,"1"0,0-2,-1-1,0 0,0-2,-1-1,0-1,0-1,-1-2,0 0,-1-1,-1-1,0-1,-1-1,0 0,-1-2,8-11,-24 27,0-1,0-1,0 1,-1 0,1-1,-1 1,0-1,0 0,0 1,-1-1,1 0,-1 0,0 0,0-1,0 1,-1 0,1 0,-1 0,0-1,0 1,-1 0,1 0,-1 0,0 0,0-1,0 1,-1 0,1 1,-1-1,0 0,0 0,0 1,-1-1,1 1,-1 0,0 0,0 0,0 0,0 0,-1 1,1-1,-1 1,1 0,-1 0,0 0,-1 0,-8 3,1 1,0 0,0 1,0 0,1 1,-1 0,1 1,0 0,0 1,0 0,1 1,0 0,0 0,1 1,0 1,0-1,1 1,0 1,0 0,-5 10,2-9,1-1,0 2,0 0,2 0,-1 1,2-1,-1 2,2-1,0 1,0 0,2 1,-1-1,2 1,0 0,1 0,0 0,1 9,3-19,-1 0,1-1,0 1,1-1,-1 1,1-1,0 0,0 0,0 0,0-1,1 1,0-1,-1 1,1-1,0 0,1-1,-1 1,0-1,1 0,0 0,-1 0,1-1,0 1,0-1,0 0,2-1,133 3,-53-21,-47 6</inkml:trace>
  <inkml:trace contextRef="#ctx0" brushRef="#br0" timeOffset="695.954">1980 452,'-43'16,"32"-13,1 0,0 1,-1 0,1 0,0 1,1 1,-1-1,1 2,1-1,-1 1,1 0,0 1,0 0,-2 5,9-12,0 1,0-1,1 1,-1-1,0 1,1-1,-1 1,1 0,0 0,0-1,0 1,0 0,0-1,0 1,0 0,0-1,1 1,-1 0,0-1,1 1,0 0,-1-1,1 1,0-1,0 1,0-1,0 0,0 1,0-1,0 0,0 0,1 0,-1 0,0 0,1 0,-1 0,1 0,63 26,-55-23,88 50,-96-53,0 1,0 0,0 1,0-1,-1 0,1 0,0 1,-1-1,0 1,0 0,1-1,-2 1,1 0,0-1,0 1,-1 0,1 0,-1 0,0 0,0-1,0 1,-1 0,1 0,0 0,-1 0,0-1,0 1,0 0,0 0,0-1,0 1,-1-1,1 1,-1-1,0 0,0 0,0 1,-10 8,1 0,-1-1,-1-1,1 0,-2-1,1 0,-1-1,0 0,-1-1,1-1,-1-1,0 0,-1 0,-1-1,-39 2,31-5</inkml:trace>
  <inkml:trace contextRef="#ctx0" brushRef="#br0" timeOffset="2179.474">3786 678,'-15'33,"-4"12</inkml:trace>
  <inkml:trace contextRef="#ctx0" brushRef="#br0" timeOffset="2413.723">3700 170,'10'-14,"3"-6</inkml:trace>
  <inkml:trace contextRef="#ctx0" brushRef="#br0" timeOffset="2800.82">4153 1,'24'370,"-23"-324,-3 0,-1 0,-2-1,-3 1,-1-1,-2 0,-14 33,24-57,29-54,-16 18,160-154,-158 158,0 1,0 1,1 0,0 0,1 2,0 0,0 1,0 0,1 1,0 1,0 1,14-1,-25 4,-1 0,0 0,0 1,0 0,0 0,0 0,-1 1,1-1,0 1,0 0,-1 1,1-1,-1 1,0 0,0 0,0 0,0 0,-1 1,1-1,-1 1,0 0,0 0,0 1,0-1,-1 1,0-1,0 1,0 0,0-1,-1 1,0 0,0 0,0 0,-1 0,0 0,1 0,-2 1,1-1,-1 0,1 0,-1 0,-1 0,1-1,-1 1,-2 4,-3 9,-2-1,0 0,-1 0,0-1,-1 0,-1-1,-1-1,0 1,-1-2,0 0,-1-1,-1 0,1-2,-2 1,-16 6,22-11,-1-2,0 1,0-2,0 0,0 0,0-1,-1 0,1-1,-1-1,1 0,-1 0,1-2,-1 1,1-2,-4 0,14 2,-1 0,0 0,1 0,-1 0,1-1,-1 1,1-1,0 1,0-1,0 0,0 0,0 0,0 0,0 0,0-1,1 1,-1 0,1-1,0 1,0-1,0 1,0-1,0 0,0 1,1-2,-1-17</inkml:trace>
  <inkml:trace contextRef="#ctx0" brushRef="#br0" timeOffset="3167.107">4745 791,'42'-5,"0"-3,0-1,-1-1,0-3,27-13,-60 22,0 0,0 0,0-1,-1-1,0 1,0-1,-1 0,1-1,-1 1,-1-1,2-2,-5 7,-1 0,1-1,-1 1,0 0,0-1,0 1,0-1,0 1,-1-1,1 0,-1 1,1-1,-1 1,0-1,0 0,0 1,0-1,-1 0,1 1,-1-1,0 1,1-1,-1 1,0-1,0 1,-1-1,1 1,-1 0,1 0,-1 0,1 0,-1 0,0 0,0 0,0 0,0 1,-1-1,-1 0,-4-1,0 1,0 0,0 0,0 1,-1 0,1 0,0 1,-1 0,1 1,0-1,-1 2,1-1,0 1,0 1,0-1,0 1,1 1,-1-1,1 1,0 1,0-1,0 1,1 0,-1 1,1 0,0 0,1 0,-1 2,-3-1,1 1,1 0,-1 0,1 1,1 0,0 0,0 1,1 0,0 0,0 0,1 0,1 1,0 0,0-1,1 1,0 0,1 0,1 1,-1-1,2 0,-1 0,2 0,0 1,2-7,0-1,1 1,0-1,0-1,0 1,0-1,1 1,0-2,-1 1,1-1,0 1,0-1,0-1,0 1,1-1,-1-1,0 1,0-1,1 0,-1 0,0-1,1 1,-1-2,5 0,12 1,11-2,-1 0,0-3,0 0,0-2,4-3,-5 1</inkml:trace>
  <inkml:trace contextRef="#ctx0" brushRef="#br0" timeOffset="3631.504">5648 537,'-79'41,"2"3,-58 45,64-15,70-71,-1-1,1 1,0 0,0-1,0 1,0 0,1 0,-1-1,1 1,0 0,0 0,0 0,0 0,0 0,0 0,1-1,0 1,-1 0,1 0,0 0,0-1,1 1,-1-1,0 1,1-1,0 1,-1-1,1 0,0 0,0 0,1 0,-1 0,1 0,8 4,1 0,0-1,0 0,1-1,-1-1,1 0,0-1,0 0,0-1,0 0,0-1,0 0,0-1,0-1,-1 0,1-1,0 0,-1-1,1 0,7-5,13-7,-1-2,-1-1,0-2,-2-1,0-1,-2-1,0-1,-2-2,-1-1,-1 0,-1-2,-2-1,-1 0,-2-1,5-13,-10 22,0 0,-2 0,-1-1,0 0,-2-1,-1 0,1-12,-5 27,-2 1,1 0,-1-1,0 1,-1-1,0 1,-1-1,1 1,-2 0,0 0,0 0,0 0,-1 0,0 1,-1-1,0 1,0 0,-1 1,0-1,0 1,-5-3,2 4,0 1,0 0,-1 1,1 0,-1 0,0 1,0 0,-1 1,1 0,0 1,-1 0,1 0,-1 1,1 1,-1 0,1 0,0 1,0 0,-1 1,1 0,1 0,-1 1,0 1,1 0,0 0,0 1,1 0,-1 0,1 1,1 0,-1 0,-3 5,-1 0,1 1,0 0,1 0,1 1,0 0,0 1,2 0,0 0,0 1,2-1,0 1,0 1,2-1,0 1,1-1,1 1,0 0,1 0,1 0,0-1,2 1,0-1,1 1,0-1,1 0,1 0,3 5,10 11,2-1,1-1,1-1,2-1,0-1,2-1,1-2,1 0,1-2,1-1,29 14,-14-10,0-2,1-2,1-2,1-2,44 9,-33-22,-41-8</inkml:trace>
  <inkml:trace contextRef="#ctx0" brushRef="#br0" timeOffset="1481.805">2741 481,'-36'8,"-1"3,1 1,1 1,0 2,1 2,1 1,-23 16,51-31,0 0,0 0,1 0,0 0,-1 1,1 0,0 0,1 0,-1 0,1 1,-1-1,1 1,1 0,-1 0,1 0,0 0,0 0,0 0,1 1,0-1,0 1,0-1,1 1,-1-1,1 1,1 0,-1-1,1 1,0-1,0 1,1-1,-1 0,1 0,0 1,1-1,1 2,6 5,1-1,1-1,-1 1,2-2,-1 0,1-1,1 0,-1 0,1-2,1 0,-1 0,1-1,0-1,0-1,0 0,0-1,1 0,-1-2,1 1,-1-2,1 0,-1-1,1-1,5-2,47-29,-57 17</inkml:trace>
  <inkml:trace contextRef="#ctx0" brushRef="#br0" timeOffset="1933.786">3052 791,'5'68,"-4"-68,0 1,0-1,-1 0,1 0,0 0,0 0,0 0,0 0,0-1,0 1,0 0,-1 0,1-1,0 1,0 0,0-1,0 1,-1-1,1 1,0-1,-1 1,1-1,0 0,-1 1,1-1,-1 0,1 0,-1 1,1-1,-1 0,1 0,-1 0,0 1,1-1,-1 0,0 0,0 0,0 0,0 0,0 0,0 0,0 0,0 1,0-1,0 0,0 0,0 0,-1 0,1 0,1-4,10-30,2 1,2 0,1 1,1 1,2 0,1 1,1 2,2 0,24-24,-47 52,1 0,-1 0,1 0,0 0,-1 0,1 0,0 0,-1 1,1-1,0 0,0 0,0 1,0-1,0 1,0-1,0 0,0 1,0 0,0-1,0 1,0 0,0-1,0 1,0 0,0 0,1 0,-1 0,0 0,0 0,0 0,0 0,0 1,0-1,0 0,0 1,1-1,-1 1,0-1,-1 1,1-1,0 1,0 0,0-1,0 1,0 0,-1 0,1 0,0 0,-1 0,1 0,0 0,-1 0,1 0,-1 0,52 126,-39-107</inkml:trace>
</inkml:ink>
</file>

<file path=ppt/ink/ink2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04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1,'-1'498,"-3"-443,-3-1,-2-1,-3 1,-10 27,21-79,-5 26,6-27,0-1,0 0,0 1,0-1,0 0,0 1,0-1,1 0,-1 1,0-1,0 1,0-1,0 0,1 1,-1-1,0 0,0 0,1 1,-1-1,0 0,0 0,1 1,-1-1,0 0,1 0,-1 0,0 1,1-1,-1 0,0 0,1 0,-1 0,0 0,1 0,-1 0,1 0,-1 0,0 0,1 0,-1 0,0 0,1 0,-1 0,1 0,-1 0,0 0,1-1,-1 1,0 0,1 0,-1 0,0-1,0 1,1 0,-1 0,0-1,0 1,1 0,-1-1,0 1,0 0,0-1,1 1,-1-1,109-104,-70 69,2 2,2 2,0 2,2 1,2 3,23-10,-67 34,0-1,0 1,1 0,-1 0,1 0,-1 1,1-1,0 1,0 0,-1 0,1 0,0 1,0-1,0 1,0 0,0 0,0 0,0 0,0 1,0 0,0 0,-1 0,1 0,0 0,-1 1,1 0,-1 0,1 0,-1 0,0 0,0 1,0-1,0 1,0 0,0 0,-1 0,0 0,1 0,-1 1,0-1,-1 1,2 2,-2 2,0 1,0-1,-1 1,0-1,-1 1,0-1,0 1,-1-1,0 0,-1 0,1 0,-2 0,1 0,-1-1,0 1,0-1,-1 0,0 0,-2 1,-120 114,109-106,0-1,-1-1,-1 0,0-2,-1-1,0 0,-1-1,0-2,0 0,-1-1,0-1,0-2,-14 2,33-6,1 0,-1-1,0 1,1 0,-1-1,1 0,-1 0,1 0,-1 0,1-1,0 0,0 1,0-1,0 0,0 0,0-1,0 1,0 0,1-1,-2-1,-7-14</inkml:trace>
  <inkml:trace contextRef="#ctx0" brushRef="#br0" timeOffset="711.92">824 453,'-10'7,"1"0,0 1,0 0,1 0,0 1,1 0,0 0,0 1,-3 7,5-9,1 0,1 0,-1 0,1 0,0 1,1-1,0 1,1 0,0 0,0-1,0 1,2 6,-1-12,0 0,0 0,0 0,0 0,1 0,0-1,-1 1,1 0,0 0,1 0,-1-1,0 1,1-1,-1 1,1-1,0 0,0 1,0-1,0 0,0 0,0 0,1-1,-1 1,1 0,-1-1,1 0,-1 1,1-1,0 0,0 0,0-1,-1 1,1-1,0 1,0-1,0 0,0 0,0 0,0 0,10-4,0 0,0 0,0-1,-1-1,0 0,0-1,0 0,-1-1,0 0,0-1,-1 0,0-1,-1 0,0 0,-1-1,0 0,3-6,29-31,-34 42,-3 2,-1 0,1 0,0 1,0-1,0 1,0 0,1 0,-1 0,1 1,0-1,0 1,0 0,0 0,0 0,1 0,-1 1,0-1,1 1,-1 1,5-1,-6 3,0 1,0 0,0 1,0-1,-1 0,1 1,-1 0,0-1,0 1,0 0,-1 0,1 0,-1 1,0-1,0 0,-1 0,1 4,1-1,5 37,-1 1,-2-1,-3 1,-1 0,-3 5,1 34,2-29,-2 0,-3-1,-10 44,8-65,3-7,-1 0,-1 0,-1 0,-2-1,0 0,-2 0,0-1,-2-1,-1 0,-2 2,14-22,-1 1,1-1,-1 0,0 0,0 0,0-1,0 1,0-1,-1 1,1-1,-1 0,0-1,1 1,-1-1,0 1,0-1,0 0,0 0,0-1,0 1,0-1,0 0,0 0,0 0,-1-1,1 0,0 1,0-1,1-1,-1 1,0 0,0-1,1 0,-1 0,0 0,1 0,0-1,0 1,0-1,0 0,0 0,0 0,1 0,-1 0,1-1,0 1,0-1,0 0,0-1,-1-14,1-1,2 1,-1 0,2-1,1 1,0-1,1 1,1 0,1 0,1 1,1 0,0 0,1 0,1 1,0 0,2 0,0 1,1 1,0 0,1 0,1 1,5-6,1 0,2 1,0 1,0 1,2 1,0 1,1 1,0 2,1 0,0 1,1 2,5 0,-8 3</inkml:trace>
</inkml:ink>
</file>

<file path=ppt/ink/ink2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07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505 227,'-235'333,"199"-286,-2-2,-3-2,-1-2,-41 31,83-71,0 0,0-1,0 1,-1-1,1 1,0 0,-1-1,1 1,-1-1,1 1,-1-1,1 1,-1-1,1 1,-1-1,1 1,-1-1,1 0,-1 1,0-1,1 0,-1 1,0-1,1 0,-1 0,0 0,1 0,-1 0,0 0,1 0,-1 0,0 0,0 0,1 0,-1 0,0 0,1 0,-1-1,0 1,1 0,-1 0,0-1,1 1,-1-1,1 1,-1 0,1-1,-1 1,1-1,-1 1,1-1,-1 0,1 0,3-11</inkml:trace>
  <inkml:trace contextRef="#ctx0" brushRef="#br0" timeOffset="311.8">167 170,'29'73,"-7"-32,2-1,2-1,1-2,2 0,11 8,115 159,-137-173,-17-28,0 1,0-1,1 1,-1-1,1 0,0 1,0-1,0 0,0 0,0 0,1-1,-1 1,1-1,0 1,0-1,0 0,0 0,0 0,0 0,1-1,-1 1,0-1,1 0,-1 0,1 0,0 0,-1-1,12-3</inkml:trace>
  <inkml:trace contextRef="#ctx0" brushRef="#br0" timeOffset="665.425">985 0,'-4'9,"-22"33,3 0,1 1,2 1,2 1,2 1,2 0,2 1,3 1,1 0,9-30,2 1,0-1,1 0,0-1,2 1,0-1,1 0,1 0,0-1,1 0,1 0,1-1,0-1,1 1,0-2,1 0,11 9,-22-20,0 0,0 0,0 0,1 0,-1 0,0-1,1 1,0-1,-1 1,1-1,0 0,-1 0,1 0,0-1,0 1,0-1,0 1,0-1,0 0,0 0,0 0,0-1,0 1,0-1,13-3</inkml:trace>
  <inkml:trace contextRef="#ctx0" brushRef="#br0" timeOffset="1034.98">1409 114,'-43'97,"5"2,-12 56,45-140,1 0,1 0,0 1,1 0,0-1,2 1,0 0,1 0,0 0,1-1,1 1,0-1,1 1,1-1,0-10,0-1,1 0,0 1,-1-2,1 1,1-1,-1 0,0 0,1-1,-1 1,1-2,0 1,0-1,0 0,0 0,0-1,-1 0,1 0,0 0,0-1,0 0,0-1,2 0,44-15,-34 4</inkml:trace>
  <inkml:trace contextRef="#ctx0" brushRef="#br0" timeOffset="1278.937">1070 396,'43'-5,"24"-1,10 0,-3 1,-9 1,-12 2,-9 1,-7 0,-11-4,-4-1,-6 1</inkml:trace>
  <inkml:trace contextRef="#ctx0" brushRef="#br0" timeOffset="1546.84">1832 0,'24'59,"-3"0,-3 1,-2 0,-3 2,5 60,-16-109,0 0,-1 0,0 1,-2-1,1 0,-1 1,-1-1,-1 0,0 0,0 0,-1 0,-1-1,0 1,-1-1,0-1,-1 1,0-1,-1 0,0 0,-1-1,-9 8,16-16,-17 16,-1 0,0-2,-1 0,-1-2,-17 9,19-15</inkml:trace>
</inkml:ink>
</file>

<file path=ppt/ink/ink2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10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88,'39'-10,"26"-2,8-1,-4-1,-5 1,-7 2,-10 4,-7 3,-6 2,-4 1,-2 1,-1 0,-6 6,0 1,-5-1</inkml:trace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27:22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412 159,'1'129,"3"-44,-4 1,-3 0,-5-1,-3 0,-4-1,-4 5,12-68</inkml:trace>
  <inkml:trace contextRef="#ctx0" brushRef="#br0" timeOffset="265.556">1 304,'27'-23,"2"2,1 1,0 1,1 1,1 2,1 2,24-8,-20 6,1-1,1 0,0 3,1 1,1 2,0 2,1 1,-1 3,35-1,-52 10,-8 1</inkml:trace>
  <inkml:trace contextRef="#ctx0" brushRef="#br0" timeOffset="621.537">750 594,'-1'4,"0"1,-1-1,2 1,-1-1,0 1,1-1,0 1,0-1,0 1,1-1,0 1,-1-1,1 1,1-1,-1 0,1 1,0-1,0 0,0 0,0 0,1 0,-1-1,1 1,0-1,0 1,1-1,-1 0,1 0,-1-1,1 1,0-1,0 0,0 0,0 0,0 0,1-1,1 1,2 0,1-1,-1 0,1 0,0-1,0 0,0 0,-1-1,1 0,0-1,-1 0,1 0,-1-1,0 0,0-1,0 1,0-1,0-1,-1 0,0 0,0 0,0-1,-1 0,0 0,0-1,0 0,-1 0,0 0,0 0,-1-1,0 0,0 0,-1 0,0 0,-1-1,0 1,0-1,0 1,-1-1,-1 0,1 0,-1 1,-1-1,0 0,-1-5,-7-25,4 23</inkml:trace>
  <inkml:trace contextRef="#ctx0" brushRef="#br0" timeOffset="1270.31">1282 691,'7'5,"0"0,0 0,0-1,1 0,0-1,-1 1,1-2,0 1,1-1,-1 0,0 0,1-1,-1-1,0 1,1-1,-1 0,1-1,-1 0,0-1,1 0,-1 0,0 0,0-1,0 0,-1-1,1 0,-1 0,0 0,0-1,0 0,0-1,-1 0,0 1,0-2,-1 1,0-1,0 0,0 0,-1 0,0-1,-1 1,1-1,-1 0,-1 0,0 0,0-1,0 1,-1 0,0-1,-1 1,0-1,-1-2,1 8,-1 0,0 0,0 0,0 0,0 0,0 1,-1-1,1 0,-1 0,0 1,0-1,0 1,0 0,0-1,-1 1,1 0,-1 0,1 1,-1-1,0 0,1 1,-1 0,0-1,0 1,0 0,0 1,0-1,0 0,0 1,-1 0,1 0,0 0,0 0,0 0,0 1,0-1,0 1,-1 0,1 0,-1 0,-111 66,110-65,1 1,-1-1,1 1,0 0,0 0,1 1,-1-1,1 1,-1 0,1 0,0 0,0 0,1 0,0 1,-1-1,1 1,1 0,-1-1,1 1,0 0,0 0,0 0,0 0,1 0,0 0,0 0,1 0,-1 0,1 0,0 0,0 0,1 0,-1-1,1 1,0 0,1-1,-1 0,1 1,-1-1,1 0,1 0,-1-1,0 1,1-1,0 1,0-1,0 0,3 1,8-1,0-1,0 0,0-1,1-1,-1-1,0 0,1-1,-1 0,0-1,0-1,-1 0,1-1,-1-1,0 0,3-3,-13 7,30-12</inkml:trace>
  <inkml:trace contextRef="#ctx0" brushRef="#br0" timeOffset="1676.463">1936 450,'7'-30,"-4"18,-12 25,6-9,0 0,1 0,0 1,0-1,0 0,0 1,1-1,-1 1,1 0,0-1,1 1,-1 0,1 0,0 0,0-1,1 1,-1 0,1 0,0-1,0 1,1-1,0 1,-1-1,1 1,1-1,-1 0,1 0,-1 0,1 0,0 0,0-1,1 1,-1-1,1 0,0 0,0 0,0-1,0 1,3 0,-5-2,-1 0,1 0,0 0,-1 0,1 0,-1 0,1 1,-1-1,0 0,0 1,0-1,0 1,0-1,0 1,0 0,0-1,0 1,-1 0,1 0,-1 0,1-1,-1 1,0 0,0 0,1 0,-1 0,-1 0,1 0,0-1,0 1,-1 0,1 0,-1 0,1-1,-1 1,0 0,0 0,0-1,0 1,0-1,0 1,0-1,-1 1,1-1,0 0,-1 0,1 0,-1 0,1 0,-1 0,-1 1,-90 60,87-59,-40 19,35-22</inkml:trace>
  <inkml:trace contextRef="#ctx0" brushRef="#br0" timeOffset="2211.498">2371 498,'-50'17,"45"-14,1 0,-1 0,1 1,0-1,0 1,1 0,-1 0,1 0,0 1,0-1,0 1,1 0,-1 0,1-1,1 2,-1-1,0 0,1 0,0 0,1 1,-1-1,1 0,0 1,0-1,0 0,1 1,0-1,0 0,0 0,1 1,0-1,0 0,0-1,0 1,1 0,0-1,0 1,0-1,1 0,-1 0,1 0,0 0,0-1,0 1,0-1,1 0,0-1,-1 1,1-1,0 0,0 0,0 0,0-1,1 0,4 1,8-7,0-1,0-1,-1 0,0-2,0 0,-1 0,0-2,-1 0,0-1,-1 0,0-1,-1-1,0 0,-1 0,-1-2,-1 1,0-1,-1-1,4-9,4 3,-2-2,0 0,-2 0,-1-2,-1 1,-1-1,-1-1,-1 0,-2 0,-1 0,-1-1,-2 0,0 0,-3-21,1 47,-1-1,0 1,1-1,-1 1,0 0,-1 0,1-1,-1 1,1 0,-1 0,0 0,0 1,0-1,0 0,-1 1,1-1,-1 1,1 0,-1 0,0 0,0 0,0 0,0 1,0-1,-1 1,1 0,0 0,0 0,-1 0,1 1,-1 0,1-1,-1 1,1 0,-1 0,1 1,0-1,-1 1,1 0,-1 0,1 0,0 0,0 0,0 1,0 0,0-1,0 1,0 0,0 0,1 1,-1-1,1 1,-2 1,-10 8,1-1,0 2,1 0,0 0,1 1,1 1,0 0,1 0,0 1,1 0,1 0,1 1,0 0,2 0,0 0,0 1,2-1,0 4,0-9,0 0,1 1,1-1,0 0,1 1,0-1,1 0,0 1,1-1,1-1,0 1,0 0,1-1,1 0,-1 0,2 0,0-1,0 0,1 0,0-1,0 0,1 0,1-1,-1 0,1-1,4 2,46 11,-34-20</inkml:trace>
  <inkml:trace contextRef="#ctx0" brushRef="#br0" timeOffset="3476.819">3121 425,'-11'1,"0"0,0 1,0 0,0 1,0 1,1-1,-1 2,1-1,0 2,1-1,-1 1,1 0,0 1,0 0,1 1,0 0,1 0,-1 1,1 0,1 0,0 0,0 1,1 0,0 0,1 0,0 1,1-1,0 1,0 0,1 0,1 0,0 0,0 1,1-1,1 0,0 0,0 0,2 5,-2-13,-1 1,1-1,0 0,0-1,0 1,1 0,-1 0,1 0,0-1,-1 1,1-1,0 1,1-1,-1 0,0 0,1 0,-1 0,1 0,-1-1,1 1,0-1,0 1,0-1,0 0,0 0,0-1,0 1,0 0,0-1,0 0,0 0,0 0,0 0,0 0,1-1,-1 1,0-1,0 0,0 0,2-1,107-68,33-123,-114 347,-29-151,1 0,0 0,0 0,0-1,0 0,0 0,0 1,1-2,-1 1,1 0,0-1,-1 0,1 1,0-1,0-1,-1 1,1-1,0 1,0-1,0 0,0-1,0 1,0 0,-1-1,1 0,0 0,0 0,-1-1,1 1,-1-1,1 0,-1 0,0 0,0 0,0-1,0 1,0-1,0 0,0 0,-1 0,0 0,1 0,-1 0,-1-1,1 1,0-1,-1 1,0-1,1 0,89-146,-77 289,-14-137,0 0,1-1,-1 1,0-1,0 1,1 0,-1-1,1 1,-1-1,1 1,0-1,0 1,-1-1,1 0,0 1,0-1,1 0,-1 0,0 1,0-1,0 0,1 0,-1 0,1-1,-1 1,1 0,-1-1,1 1,-1 0,1-1,-1 0,1 1,0-1,-1 0,1 0,0 0,-1 0,1 0,-1 0,1 0,0-1,-1 1,1-1,-1 1,1-1,-1 0,1 1,-1-1,1 0,-1 0,0 0,1 0,-1 0,0 0,0 0,0-1,0 1,0 0,0-1,0 1,0 0,-1-1,1 1,0-1,0-1,141-244,-136 239,-5 5,-1 1,0 0,1-1,0 1,0 0,-1 0,1 0,1-1,-1 1,0 0,0 0,1 1,-1-1,1 0,0 0,-1 1,1-1,0 1,0-1,0 1,0 0,0 0,0 0,1 0,-1 0,0 0,0 1,1-1,-1 1,0-1,1 1,-1 0,0 0,1 0,-1 0,1 1,-1-1,0 1,0-1,1 1,-1 0,0 0,0 0,0 0,0 0,0 0,0 1,0-1,1 1,3 16,0 1,-1 0,-1 0,-1 0,-1 0,0 1,-1-1,-1 1,-3 17,2 8,2 96,-6-1,-6 1,-19 82,28-207,0 0,-1 0,-1 0,0 0,-1-1,-1 0,0 0,-2-1,1 1,-1-2,-1 1,-1-1,0 0,0-1,-1 0,-12 9,20-20,0 1,0-1,0 0,0 0,-1 0,1 0,0-1,-1 1,1-1,0 0,-1 0,1 0,0 0,-1-1,1 1,0-1,0 0,-1 0,1 0,0 0,0 0,0-1,0 0,0 1,1-1,-1 0,0-1,1 1,-1 0,1-1,0 1,0-1,0 0,0 1,0-1,1 0,-1 0,1 0,-1-3,-27-132,32 104,3 0,0 1,3-1,0 1,2 1,2 0,1 0,1 2,1 0,2 0,1 2,2 0,0 1,2 1,1 2,0 0,2 1,1 2,1 0,0 2,2 2,0 0,1 2,0 1,1 2,1 1,7-1,0 2</inkml:trace>
  <inkml:trace contextRef="#ctx0" brushRef="#br0" timeOffset="4265.893">1 1320,'270'-43,"1133"-74,-933 51,3-2,390-2,-677 68,-53 4,0-6,-1-6,0-5,74-21,-67-19,-109 36</inkml:trace>
</inkml:ink>
</file>

<file path=ppt/ink/ink2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10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27,'53'0,"27"0,4 0,-7 0,-11 0,-13-5,-10-2,-8 1,-5 1,-8 1</inkml:trace>
</inkml:ink>
</file>

<file path=ppt/ink/ink2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11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572 0,'-426'512,"297"-346,112-142</inkml:trace>
  <inkml:trace contextRef="#ctx0" brushRef="#br0" timeOffset="283.074">64 85,'14'33,"15"31,2 14,1-2,-1-9,-5-11,-3-10,1-8,-5-6,-1-3,-3-2,1-6,-3-1,2-5,-2 1,1-3,-1 2,-3-3</inkml:trace>
  <inkml:trace contextRef="#ctx0" brushRef="#br0" timeOffset="861.528">318 988,'5'-10,"13"-30,2 1,2 1,1 1,2 1,1 1,14-13,-40 47,1 0,0 1,0-1,1 0,-1 0,0 0,0 1,0-1,0 0,1 1,-1-1,0 1,0-1,1 1,-1 0,0 0,1 0,-1-1,1 1,-1 0,0 1,1-1,-1 0,0 0,1 1,-1-1,0 0,0 1,1-1,-1 1,0 0,0-1,0 1,1 0,-1 0,0 0,0 0,0 0,-1 0,1 0,0 0,0 0,0 0,-1 0,1 1,-1-1,1 0,-1 0,1 1,-1-1,0 0,0 1,1-1,-1 0,0 1,0-1,-1 2,19 28,-14-29,1 1,-1-1,1 0,-1 0,1 0,0-1,0 1,0-1,0 0,0-1,0 1,0-1,0 0,0 0,0-1,0 0,0 1,0-2,0 1,0 0,-1-1,1 0,0 0,-1-1,0 1,1-1,-1 0,0 0,0 0,-1-1,1 1,-1-1,1 0,-1 0,39-24,-40 27,-1-1,1 1,0-1,-1 1,1 0,0 0,0 0,0 0,0 0,0 0,0 0,0 1,0-1,1 1,-1 0,0-1,0 1,0 0,0 0,1 0,-1 1,0-1,0 0,0 1,0 0,0-1,0 1,0 0,0 0,0 0,0 0,0 0,0 1,-1-1,1 1,0-1,-1 1,0-1,1 1,-1 0,0 0,0-1,0 1,0 0,0 0,0 0,0 0,-1 1,1 1,6 133,19-106,-9-24</inkml:trace>
</inkml:ink>
</file>

<file path=ppt/ink/ink2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14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329 105,'-3'-7,"-1"0,0 0,0 1,0 0,-1 0,0 0,0 0,0 1,-1 0,0 0,0 0,0 1,0 0,-1 0,0 0,1 1,-1 0,-1 0,1 1,0 0,-1 0,1 1,-1 0,1 0,-1 1,1 0,-1 0,0 1,1 0,-1 0,1 1,0 0,-1 0,1 1,0 0,-6 3,10-4,1 0,-1 0,1 0,0 0,0 1,0-1,0 0,1 1,-1 0,0-1,1 1,0 0,0 0,0 0,0-1,0 1,0 0,1 0,0 0,-1 1,1-1,0 0,0 0,1 0,-1 0,1 0,0 0,-1 0,1 0,0 0,1-1,-1 1,0 0,1-1,0 1,-1-1,1 1,0-1,0 0,1 1,-1-1,0 0,1-1,-1 1,2 0,63 50,-51-41,-1 0,0 1,0 1,-2 0,1 1,-1 0,-1 1,-1 1,3 5,-3 0,-4-13,-1 1,-1 0,1 0,-2 1,1 0,-1-1,-1 2,0-1,0 0,-1 1,0-1,-1 1,0-1,-1 1,0 0,-1-1,0 1,-2 7,-3-10,0 0,-1-1,1 0,-2-1,1 0,-1 0,0 0,0-1,-1 0,1 0,-1-1,0-1,0 1,-1-1,1-1,-1 0,1 0,-1-1,0 0,1-1,-10 0,2 1,5 1,0-1,-1-1,1 1,-1-2,1 0,-1-1,1 0,-9-3,19 4,1 0,-1 1,1-2,-1 1,1 0,0 0,0 0,-1-1,1 1,0 0,0-1,0 1,1-1,-1 1,0-1,0 0,1 1,-1-1,1 0,0 1,-1-1,1 0,0 0,0 1,0-1,0 0,0 0,1 1,-1-1,0 0,1 1,-1-1,1 0,0 1,-1-1,1 1,0-1,0 1,0-1,0 1,0-1,2 0,7-15</inkml:trace>
</inkml:ink>
</file>

<file path=ppt/ink/ink2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1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15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177 110,'-24'38,"-12"28,-1 6,6-3,9-9,7-10,7-9,5-6,2-9</inkml:trace>
  <inkml:trace contextRef="#ctx0" brushRef="#br0" timeOffset="685.864">234 590,'50'-74,"-10"18,-2-3,-3-1,-2-1,22-61,-42 95,-13 27,0 1,0-1,0 1,0-1,0 0,0 1,0-1,0 0,0 1,0-1,0 0,0 1,0-1,0 1,0-1,0 0,0 1,0-1,0 0,1 1,-1-1,0 0,0 1,0-1,1 0,-1 1,0-1,0 0,1 0,-1 1,0-1,0 0,1 0,-1 0,0 0,1 1,-1-1,0 0,1 0,-1 0,1 0,-1 0,0 0,1 0,-1 0,0 0,1 0,-1 0,1 0,-1 0,0 0,1 0,-1 0,0 0,1 0,-1-1,0 1,1 0,-1 0,0 0,1-1,-1 1,0 0,0 0,1-1,-1 1,0-1,10 58,-7-33,1-1,1 0,0 0,2 0,1-1,1 0,0 0,12 17,-18-33,0-1,1 0,0 0,0 0,1 0,-1-1,1 1,0-1,0 0,0-1,1 1,-1-1,1 0,0 0,0-1,0 0,0 0,0 0,0-1,1 0,-1 0,0-1,1 1,-1-1,1-1,-1 1,0-1,1 0,-1-1,0 0,0 0,0 0,0 0,5-4,2-8,0-1,-1 0,0-1,-2 0,0-1,-1 0,0 0,-1-1,-2 0,1-1,-2 0,-1 0,2-16,1 10,10-145,-18 146</inkml:trace>
</inkml:ink>
</file>

<file path=ppt/ink/ink2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17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290 170,'-47'66,"3"2,3 2,-20 48,46-88,0 0,2 1,2 0,1 1,1 1,1-1,2 1,2 0,1 1,1-1,2 1,1-1,2 0,4 20,-5-40,0 0,1 0,0 0,1 0,0 0,1-1,0 0,1 0,1 0,0-1,0 0,1 0,1-1,0 0,0 0,0-1,2-1,-1 1,1-1,0-1,0 0,1-1,0 0,0-1,1 0,6 1,8 0,-3-3</inkml:trace>
  <inkml:trace contextRef="#ctx0" brushRef="#br0" timeOffset="2231.252">346 1016,'44'-13,"0"-2,-2-1,0-3,-1-1,0-2,-2-2,-1-1,-1-2,7-9,-30 26,-1-1,-1-1,0 0,-1 0,0-1,0-1,-2 0,0 0,0 0,-1-2,-1 1,-1-1,0 1,-1-3,-4 16,0 0,0 0,0 0,-1 0,1 0,-1 0,0-1,0 1,1 0,-1 0,-1 0,1 0,0 0,0 0,-1 0,1-1,-1 1,0 0,1 0,-1 0,0 1,0-1,0 0,-1 0,1 0,0 1,-1-1,1 1,-1-1,1 1,-1 0,0-1,0 1,0 0,1 0,-1 0,0 0,0 1,0-1,0 0,0 1,-1-1,1 1,0 0,0 0,0 0,0 0,0 0,0 0,-1 1,1-1,0 1,0-1,0 1,0 0,0 0,0 0,-10 4,1 1,0 0,0 1,0 1,0 0,1 0,1 0,0 2,0-1,0 1,1 0,1 1,0 0,0 0,1 0,1 1,0 0,0 0,1 0,1 1,0 0,0-1,1 1,1 12,2-18,0 0,0 0,1 0,1-1,-1 1,1 0,0-1,0 1,1-1,0 0,0 0,0-1,1 1,0-1,0 0,0 0,1-1,-1 1,1-1,0 0,0-1,1 0,-1 0,1 0,0-1,0 1,-1-2,1 1,0-1,1 0,-1 0,0-1,4 0,9 0,-1-1,1-1,0 0,-1-1,0-2,0 0,0-1,0 0,-1-2,0 0,-1-1,1-1,-2 0,8-7,139-128,-149 120,-14 25,0 0,0 1,0-1,-1 0,1 0,0 0,0 1,-1-1,1 0,0 0,-1 0,1 1,0-1,0 0,-1 0,1 0,0 0,-1 0,1 0,0 0,-1 0,1 0,0 0,-1 0,1 0,0 0,-1 0,1 0,0 0,-1 0,1 0,0 0,-1 0,1 0,0-1,0 1,-1 0,1 0,0 0,-1-1,1 1,0 0,0 0,0-1,-1 1,1 0,0 0,0-1,0 1,0 0,-1-1,1 1,0 0,0-1,0 1,0 0,0-1,0 1,0 0,0-1,0 1,-7 6,0 0,0 0,1 1,0 0,0 0,1 0,0 1,0-1,1 1,0 1,0-1,1 1,0-1,0 1,1 0,0 0,1 0,0 0,0 0,1 0,0 0,1 0,0 0,1 3,-1-8,1 0,-1-1,1 1,0 0,0-1,1 0,-1 1,1-1,0 0,-1 0,1-1,1 1,-1 0,0-1,1 0,-1 0,1 0,-1 0,1-1,0 1,0-1,0 0,0 0,0 0,0-1,0 1,0-1,0 0,3 0,6-1,0 1,0-2,0 1,0-2,0 0,-1 0,1-1,11-6,12-10,-2-2,0-2,-1-1,-2-1,0-2,-2-1,-1-1,16-24,-40 50,0 0,-1 0,1 0,-1-1,0 0,0 1,0-1,-1 0,0 0,0-1,0 1,-1 0,1-1,-1 1,0-1,-1 1,1-1,-1 1,-1-1,1 0,-1 1,1-1,-2 1,1 0,-1-1,1 1,-1 0,-1 0,-1-4,0 8,0 0,0 0,0 0,-1 0,1 1,0-1,-1 1,1 0,0 1,0-1,-1 1,1-1,0 1,0 1,0-1,0 0,0 1,0 0,0 0,0 0,1 1,-1-1,1 1,0 0,-1 0,1 0,1 0,-1 0,0 1,1-1,0 1,-1 0,0 3,-4 1,-12 13,2 0,0 1,2 1,0 1,2 0,0 1,1 1,8-17,0 1,1 0,0-1,1 2,0-1,0 0,1 0,0 1,1-1,0 0,0 1,2-1,-1 0,1 1,0-1,1 0,1-1,-1 1,1 0,2 1,6 7</inkml:trace>
  <inkml:trace contextRef="#ctx0" brushRef="#br0" timeOffset="2813.301">1842 875,'-213'221,"304"-297,69-94,-159 169,-1 0,1 0,0 0,0 1,-1-1,1 0,0 0,0 0,0 1,0-1,0 1,0-1,0 0,0 1,0 0,0-1,0 1,0 0,0-1,0 1,0 0,1 0,-1 0,0 0,0 0,0 0,0 0,0 0,0 1,1-1,-1 0,0 1,0-1,0 1,0-1,0 1,0-1,0 1,0 0,-1-1,1 1,0 0,0 0,0 0,-1 0,1 0,-1 0,1 0,0 0,-1 0,0 0,1 0,-1 0,0 0,1 0,-1 0,0 0,0 0,0 1,0-1,0 0,0 0,0 0,0 0,-1 0,1 0,-1 1,2 83,-3-72,1 1,1-1,0 1,1-1,0 1,2-1,-1 0,1 0,1 0,-2-10,0 1,1-1,-1-1,1 1,0 0,0-1,0 1,0-1,0 0,0 0,0 0,1 0,-1-1,1 1,-1-1,1 0,0 0,-1 0,1-1,0 1,0-1,0 0,-1 0,1 0,0-1,0 1,0-1,-1 0,1 0,0 0,-1 0,1-1,-1 0,0 1,1-1,-1 0,0-1,0 1,0-1,0 1,-1-1,1 0,-1 0,1 0,4-9,0-1,0 1,-1-1,-1 0,0 0,-1 0,0-1,-1 1,0-8,5-15,-4 17</inkml:trace>
  <inkml:trace contextRef="#ctx0" brushRef="#br0" timeOffset="3282.272">2463 367,'-48'183,"-56"133,103-314,-1 0,1 0,-1 0,1 0,0 0,0 0,0 1,0-1,0 0,1 1,-1-1,1 1,-1-1,1 1,0-1,0 1,0-1,0 1,1-1,-1 1,0-1,1 1,0-1,0 0,0 1,0-1,0 0,0 1,0-1,1 0,-1 0,1 0,0 0,-1-1,1 1,0 0,0-1,0 1,0-1,1 0,-1 0,0 0,0 0,1 0,-1 0,1 0,-1-1,2 1,7 0,0-1,1 0,-1 0,0-1,0-1,-1 0,1-1,0 1,-1-2,1 0,-1 0,0-1,0 0,-1-1,0 0,2-1,3-6</inkml:trace>
  <inkml:trace contextRef="#ctx0" brushRef="#br0" timeOffset="3502.79">2181 564,'43'0,"24"0,10 0,-3 0,-9 0,-12-4,-4-3,-6 1,-6 2,-9 0</inkml:trace>
  <inkml:trace contextRef="#ctx0" brushRef="#br0" timeOffset="3785.249">2773 678,'39'-5,"26"-1,8-5,-5-1,-8 3,-10 2,-13 2</inkml:trace>
  <inkml:trace contextRef="#ctx0" brushRef="#br0" timeOffset="4035.603">3027 395,'-10'38,"-2"28,-1 6,4-3,2-4,2-9,3-8,1-8,6-6,2-4,4-7,1-7</inkml:trace>
  <inkml:trace contextRef="#ctx0" brushRef="#br0" timeOffset="4651.697">3507 593,'-31'42,"1"0,3 2,1 1,3 2,-14 36,35-81,0 1,0 0,0 0,0 1,1-1,0 0,-1 0,1 1,0-1,0 1,1-1,-1 1,1 0,0-1,0 1,0-1,0 1,0-1,1 1,0 0,0-1,0 0,0 1,0-1,1 0,-1 1,1-1,0 0,0 0,0 0,0 0,1-1,-1 1,1-1,0 1,-1-1,1 0,0 0,0 0,3 0,5 0,1-1,-1 0,1-1,-1 0,1-1,-1 0,1-1,-1 0,0-1,1 0,-2-1,1-1,0 1,-1-1,0-1,0 0,0-1,-1 1,0-2,0 1,-1-1,4-5,11-13,-1-2,-1 0,-1-1,-2-1,-1-1,11-28,-17 36,-1-1,-1 0,-1 0,-1-1,-1 0,-1 0,-2-1,0 1,-2-1,-1-9,0 31,0 1,-1-1,0 1,1 0,-1-1,-1 1,1 0,0-1,-1 1,0 0,1 0,-1 0,0 0,-1 1,1-1,0 0,-1 1,0 0,1-1,-1 1,0 0,0 1,0-1,0 0,-1 1,1 0,0 0,-1 0,1 0,-1 0,1 1,-1-1,1 1,-1 0,1 0,-1 0,1 1,-1-1,1 1,-2 0,-10 7,1 1,0 0,0 0,1 2,0 0,1 0,1 1,-1 0,2 1,0 1,0-1,2 2,-1-1,2 1,0 0,1 1,0 0,1 0,1 0,1 0,0 1,1-1,0 10,0 21,2 0,2 0,2 0,3 0,1-1,13 42,9 53,-31-30,-3-86</inkml:trace>
  <inkml:trace contextRef="#ctx0" brushRef="#br0" timeOffset="5051.976">3903 0,'126'348,"-111"-305,-1 0,-1 1,-3 0,-2 1,-2 0,-1 0,-3 0,-2 1,-1-1,-3 0,-1 1,-3-2,-1 1,-14 36,12-56,-1 0,-1-1,-2 0,0-1,-1 0,-2-2,0 0,-1-1,-1-1,-1 0,0-2,-2 0,-18 9,16-12</inkml:trace>
</inkml:ink>
</file>

<file path=ppt/ink/ink2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31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1 368,'550'0,"-363"-28,-155 43,-37-10</inkml:trace>
  <inkml:trace contextRef="#ctx0" brushRef="#br0" timeOffset="316.565">1 622,'29'0,"24"0,7 0,-1 0,-6 0,-2 0,-6 0,-5 0,-5 0,-3 0,-2 0,-2 0,-1 0,0 0,0 0,1 0,-6 0</inkml:trace>
  <inkml:trace contextRef="#ctx0" brushRef="#br0" timeOffset="3834.594">284 1,'72'17,"-52"-8,0 0,0 1,-1 1,-1 0,0 2,0 0,-1 1,-1 1,0 0,1 4,46 39,51 45,-113-97,1 0,-1 0,-1 0,1 0,-1 0,0 0,-1 0,0 0,1 0,-2 0,1 0,-1 0,0 0,0-1,0 1,-1 0,0-1,0 0,-1 0,1 0,-1 0,0-1,0 1,-1-1,1 0,-2 1,-6 9,-228 231,223-228,2 0,0 1,2 1,0 1,1 0,-5 11,9-16</inkml:trace>
</inkml:ink>
</file>

<file path=ppt/ink/ink2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39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1,'19'0,"16"5,7 1,1 0,-2-1,-4-1,-2-2,-3-1,-2 0,-1-1,-1 0,-1-1,1 1,0 0,-1 0,-4-5,-1-2,-5 1</inkml:trace>
</inkml:ink>
</file>

<file path=ppt/ink/ink2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40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13,'20'9,"24"4,11-5,0-5,-4-2,-6-1,-1-6,-4-2,-3 1,-3 1,-3 2,-2-4,-5 1</inkml:trace>
</inkml:ink>
</file>

<file path=ppt/ink/ink2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37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0 158,'99'-64,"20"-21,-117 84,0 0,0 0,0 0,1 0,-1 0,1 1,-1-1,0 0,1 1,-1 0,1 0,-1 0,1 0,-1 0,1 0,-1 1,1-1,-1 1,1-1,-1 1,0 0,1 0,-1 0,0 0,0 1,0-1,0 1,0-1,0 1,0 0,-1-1,1 1,0 0,-1 0,1 0,-1 0,0 1,0-1,0 0,0 1,0-1,-1 0,1 1,0 1,16 43,-3 2,-1-1,5 51,-7-43,74 320,-71-320,29 73,-43-128,0 0,0 0,0 0,1 0,-1-1,0 1,1 0,-1 0,0 0,1 0,-1 0,1-1,0 1,-1 0,1 0,0-1,-1 1,1 0,0-1,0 1,-1-1,1 1,0-1,0 1,0-1,0 0,0 1,0-1,0 0,0 0,0 0,0 1,-1-1,1 0,0 0,0-1,0 1,0 0,0 0,0 0,0-1,0 1,0 0,0-1,0 1,-1-1,1 1,0-1,0 1,0-1,-1 0,1 1,0-1,-1 0,1 0,0 0,23-53,105-422,-105 403,3 1,3 1,7-6,-37 75,1 0,-1 0,1 1,0-1,0 0,-1 1,1-1,0 1,0-1,1 1,-1 0,0-1,0 1,1 0,-1 0,1 0,-1 0,1 0,-1 0,1 0,-1 0,1 1,0-1,0 1,-1-1,1 1,0-1,0 1,0 0,-1 0,1 0,0 0,11 6</inkml:trace>
  <inkml:trace contextRef="#ctx0" brushRef="#br0" timeOffset="397.698">1243 45,'-27'24,"2"1,0 2,2 0,0 1,2 1,2 1,0 1,2 1,2 1,1 0,-5 17,14-30,0 1,1 0,2 0,0 0,1 0,1 0,0 0,2 0,1 0,0 0,2-1,5 15,-6-25,0-1,1 0,0 0,1 0,0-1,0 0,1 0,-1 0,2-1,-1 0,5 2,-9-6,0 0,1-1,0 1,-1-1,1 0,0 0,0 0,1 0,-1-1,0 1,0-1,1 0,-1-1,1 1,-1-1,1 0,-1 0,1 0,-1-1,0 1,1-1,-1 0,0 0,1-1,-1 1,4-3,9-7,-2 1</inkml:trace>
  <inkml:trace contextRef="#ctx0" brushRef="#br0" timeOffset="764.227">1610 214,'-122'373,"121"-371,-9 23,1 1,2 0,1 0,0 1,2-1,1 1,1 9,2-33,1-1,-1 1,1 0,-1-1,1 1,0-1,0 1,0-1,0 0,0 1,1-1,-1 0,1 0,-1 0,1 0,0 0,0 0,0 0,0-1,0 1,0-1,0 1,0-1,1 0,-1 0,1 0,-1 0,1 0,-1-1,1 1,1-1,89 3,-72-4,-9 1,0 0,0-1,0 0,0-1,-1-1,1 0,0 0,-1-1,0 0,0-1,0-1,-1 0,3-1,-1-8</inkml:trace>
  <inkml:trace contextRef="#ctx0" brushRef="#br0" timeOffset="1020.478">1327 525,'39'0,"31"0,9-5,-4-1,-10-1,-12 2,-9 2,-8-4,-5 0,-8 0</inkml:trace>
  <inkml:trace contextRef="#ctx0" brushRef="#br0" timeOffset="1314.575">1948 158,'64'73,"-3"3,-4 2,39 70,-90-139,-1 1,0-1,0 1,-1 0,0 1,-1-1,0 0,0 1,-1 0,-1-1,0 1,0 0,-1 0,-1 0,0 0,0 0,-1-1,0 1,-1-1,0 1,-1-1,0 0,0 0,-1 0,-6 8,-8 4,-1-2,-1 0,0-2,-1 0,-1-1,-1-2,0 0,-1-1,-17 6,24-12</inkml:trace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27:42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73 189,'-10'-10,"-27"-22,37 31,-1 1,0 0,0 0,0 0,0 0,0 0,0 0,0 0,1 0,-1 1,0-1,0 0,0 0,0 1,0-1,1 0,-1 1,0-1,0 1,1-1,-1 1,0 0,1-1,-1 1,0 0,1-1,-1 1,1 0,-1 0,1-1,0 1,-1 0,1 0,0 0,-1 0,1 0,0-1,0 1,0 0,0 0,0 0,0 0,0 0,0 0,0 0,0-1,1 1,-1 0,0 0,1 0,-1 0,29 229,-13-157,30 213,-61-185,12-99,1-5</inkml:trace>
  <inkml:trace contextRef="#ctx0" brushRef="#br0" timeOffset="589.688">750 214,'1'-1,"0"-1,0 1,0 0,0-1,-1 1,1-1,0 1,-1-1,1 0,-1 1,0-1,1 1,-1-1,0 0,0 1,0-1,0 0,-1 1,1-1,0 0,-1 1,1-1,-1 1,1-1,-1 1,0-1,1 1,-1-1,0 1,0 0,0-1,0 1,-1 0,1 0,0 0,0 0,-1 0,1 0,-9-5,0 1,1 0,-2 0,1 1,0 1,-1 0,0 0,1 1,-1 0,0 1,0 0,0 1,0 0,0 1,0 0,0 1,0 0,0 1,0 0,1 0,0 1,0 1,0-1,0 2,1 0,-1 0,1 0,1 1,-1 0,2 1,-1 0,1 0,0 1,0 0,1 0,0 0,1 1,0 0,0 1,3-6,-1 0,1 0,0 0,1 1,-1-1,1 0,0 1,1-1,-1 0,1 1,0-1,0 1,1-1,0 0,0 1,0-1,0 0,1 1,0-1,0 0,0 0,1-1,0 1,0 0,0-1,0 0,1 1,0-1,-1-1,1 1,1 0,-1-1,0 0,1 0,0-1,0 1,0-1,0 0,0 0,0 0,0-1,1 0,-1 0,0 0,1-1,-1 0,3 0,10-5,1 0,-1-2,0 0,0-1,-1-1,0 0,-1-2,0 0,0 0,-1-1,-1-1,0-1,-1 0,0-1,-1 0,1-4,0 5,86-123,-135 295,19-93,4 0,2 1,3 1,3-1,3 1,2 4,25-16,-15-50</inkml:trace>
  <inkml:trace contextRef="#ctx0" brushRef="#br0" timeOffset="812.286">1259 577,'0'4,"-5"1,0 5,-1 3,6 1,3-3</inkml:trace>
  <inkml:trace contextRef="#ctx0" brushRef="#br0" timeOffset="1558.85">1428 189,'1'-6,"0"0,0-1,1 1,0 0,0 0,0 0,1 0,0 0,0 0,1 1,0 0,0 0,0 0,0 0,1 0,0 1,0 0,0 0,0 0,0 1,1-1,0 1,0 1,0-1,0 1,163-52,-56 44,-110 10,0 0,-1 0,1 0,0 0,0 0,-1 1,1-1,0 1,0 0,-1 0,1 0,-1 0,1 0,-1 1,1-1,-1 1,0-1,0 1,1 0,-1 0,-1 0,1 0,0 0,0 1,-1-1,1 0,-1 1,0-1,0 1,0 0,0-1,0 1,0 0,-1-1,0 1,1 0,-1 0,0 1,-63 113,40-86,-26 35,35-50,0 0,2 0,0 1,0 1,2 0,0 1,1 0,1 0,1 1,1 0,0 0,1 1,1 6,4-22,0 0,0 0,0 0,1-1,0 1,0 0,0 0,1-1,0 1,0-1,0 1,0-1,1 0,-1 1,1-1,0-1,0 1,1 0,-1-1,1 0,0 1,-1-2,2 1,-1 0,0-1,0 0,1 1,-1-2,1 1,0-1,-1 1,1-1,0-1,0 1,0-1,1 1,12 0,-1-1,1 0,0-1,-1-1,1 0,-1-2,1 0,-1-1,9-4,55-39,-70 33</inkml:trace>
  <inkml:trace contextRef="#ctx0" brushRef="#br0" timeOffset="2367.24">2444 504,'4'0,"1"4,1 6,-2 5,-5 4,-7 3,-2 1,-3 6,-4 2,-3-1,2 0,0-2,-1-2,-2 0,4-6</inkml:trace>
</inkml:ink>
</file>

<file path=ppt/ink/ink2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42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1,'-9'9,"-4"9,6 0,3-7,8-5,3-9,-4-4,1-1,6 2,1 1</inkml:trace>
</inkml:ink>
</file>

<file path=ppt/ink/ink2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41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19,'-2'-2,"-1"0,0 0,0 0,0 1,0-1,0 1,0-1,0 1,0 0,-1 0,1 1,0-1,-1 1,1-1,-1 1,1 0,0 0,-1 1,1-1,-1 1,1 0,0 0,0 0,-1 0,1 0,0 1,0-1,0 1,0 0,1 0,-1 0,0 0,1 0,-1 1,1-1,0 1,0 0,0-1,0 1,1 0,-1 0,1 0,-2 3,-137 240,67-106,-127 208,169-317,19-27</inkml:trace>
  <inkml:trace contextRef="#ctx0" brushRef="#br0" timeOffset="306.187">1 103,'24'39,"22"26,8 8,0-4,-4-10,-7-9,-5-8,-4-7,-4-5,-1-2,-6-1,-3-6,-3-1,-2-4,-2 0,-3-7,-4-11,-3-4</inkml:trace>
</inkml:ink>
</file>

<file path=ppt/ink/ink2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45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28,'24'0,"22"0,8 0,0 0,-5 0,-5 0,-6 0,-5 0,-2 0,-3 0,0 0,-1 0,0-4,0-3,1 1,0 1,-1 2,-3 1</inkml:trace>
</inkml:ink>
</file>

<file path=ppt/ink/ink2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45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1,'38'5,"27"1,13 0,-3-1,-9-1,-12-2,-9-1,-8 0,-10-1</inkml:trace>
</inkml:ink>
</file>

<file path=ppt/ink/ink2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42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180 57,'-27'47,"3"1,1 1,2 1,3 0,2 2,2 0,3 1,1 1,5-29,1 1,1 0,1 0,1 0,1 0,2 0,0 0,2 0,1 0,1 2,-2-19,-1 1,1-1,0 0,1 0,0 0,0 0,1-1,0 0,1 0,0-1,0 0,0 0,1-1,0 1,1-2,-1 1,1-1,0-1,0 1,0-1,1-1,6 2,45-17,-42 6</inkml:trace>
  <inkml:trace contextRef="#ctx0" brushRef="#br0" timeOffset="1181.025">744 170,'-2'20,"-1"1,-2-1,0 0,-1-1,0 0,-2 0,-1 0,0-1,-1 0,-1-1,-2 2,-24 47,4-7,-53 126,84-182,0 1,1 0,0 0,-1 0,1 0,1 0,-1 0,0 0,1 0,0 0,0 0,0 0,1 0,-1 0,1 0,0 0,0 0,1 0,-1 0,1 0,-1-1,1 1,1-1,-1 1,0-1,1 0,-1 1,1-2,0 1,0 0,0 0,1-1,-1 0,1 1,-1-2,1 1,0 0,1 0,7 1,0-1,0-1,1 0,-1-1,0 0,0 0,1-2,-1 1,0-2,0 0,0 0,0-1,-1 0,0-1,1 0,6-5,-2-2,-4 0</inkml:trace>
  <inkml:trace contextRef="#ctx0" brushRef="#br0" timeOffset="1432.366">349 452,'33'0,"31"0,9 0,2 0,-7-5,-11-1,-9 0,-9 1,-6 2,-4 0,-2 2,-5 1</inkml:trace>
  <inkml:trace contextRef="#ctx0" brushRef="#br0" timeOffset="1720.553">1083 1,'44'53,"-2"3,-3 1,-2 3,-3 0,3 13,-29-61,-1 1,0 1,-1-1,0 1,-1 1,-1-1,0 1,-1-1,0 1,-2 0,1 0,-2 0,0 0,-1 0,0 0,-1 0,-1 0,-1-1,0 1,0-1,-2 0,1 0,-7 9,-10 4,-2-1,0-2,-2 0,-1-2,0-1,-2-1,-29 16,40-25</inkml:trace>
</inkml:ink>
</file>

<file path=ppt/ink/ink2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29:57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0 791,'9'7,"1"-1,-1-1,1 1,0-1,0-1,1 0,-1-1,1 0,0 0,0-1,0-1,0 0,0 0,0-1,0 0,1-1,-1 0,0-1,-1-1,1 1,0-2,-1 1,1-1,-1-1,0 0,0-1,-1 0,0 0,0-1,0 0,-1 0,5-6,32-25,-1-1,-2-2,-2-2,-1-2,29-46,-53 71,-2-1,0 0,-1-1,-1 0,-1-1,-1 0,-1-1,-1 0,-1 0,-1 0,1-23,-6 45,0 1,0-1,0 0,0 0,0 1,0-1,-1 0,1 0,-1 1,1-1,-1 0,0 1,0-1,1 1,-1-1,0 1,0-1,-1 1,1 0,0-1,0 1,-1 0,1 0,-1 0,1 0,-1 0,1 0,-1 0,1 1,-1-1,0 1,1-1,-1 1,0-1,0 1,0 0,1 0,-1 0,0 0,0 0,1 0,-1 1,0-1,0 0,1 1,-1 0,0-1,1 1,-1 0,1 0,-1 0,1 0,-1 0,1 0,0 0,-1 0,1 1,0-1,0 0,0 1,0 0,-17 14,0 1,2 1,0 1,1 1,1 0,1 0,1 1,0 1,2 0,0 1,-5 22,10-26,1 1,1-1,0 1,2 0,0 0,1 0,1 0,1-1,1 1,1 0,3 9,-4-22,0-1,0 1,1-1,0 0,0 0,1 0,-1-1,1 0,0 0,1 0,-1 0,1-1,0 0,0 0,0 0,1-1,-1 0,1 0,0-1,0 0,2 0,9 3,1-1,1-1,-1-1,0-1,1 0,-1-2,8-1,-4-1,0-1,0-2,0 0,0-2,-1 0,0-1,-1-2,0 0,-1-1,0-1,-1-1,0-1,-1 0,-1-1,0-1,-2-1,0 0,2-5,-8 9,0 0,-1-1,-1 0,-1 0,0-1,0 0,-2 0,0 0,-1 0,-1-1,1-11,-4 28,1 0,0 1,-1-1,1 0,-1 1,1-1,-1 0,1 1,-1-1,1 0,-1 0,1 0,-1 0,0 0,1 0,-1 1,1-1,-1 0,1 0,-1-1,0 1,1 0,-1 0,1 0,-1 0,1 0,-1-1,1 1,-1 0,1 0,-1-1,1 1,-1 0,1-1,0 1,-1-1,1 1,-1 0,1-1,0 1,-1-1,1 1,0-1,0 1,-1-1,1 1,0-1,0 1,0-1,0 0,0 1,0-1,0 1,0-1,0 1,0-1,0 0,0 1,0-1,0 1,0-1,1 1,-1-1,0 1,0-1,1 0,-28 38,20-22,0 0,1 1,1 0,1 0,0 0,1 1,0-1,2 1,0 0,1 0,1 8,-1-19,1 0,0 0,1 0,-1 0,1 0,0 0,1 0,-1-1,1 1,0-1,1 1,-1-1,1 0,0-1,0 1,1-1,-1 0,1 0,0 0,0 0,0-1,1 0,-1 0,1 0,-1-1,3 1,4 1,0-1,1 0,-1 0,0-1,1-1,-1 0,1 0,-1-2,1 1,0-2,-1 0,9-2,4-3,0-2,0 0,-2-1,1-2,-1 0,-1-2,0 0,-1-1,0-2,-2 0,0-1,-1 0,0-2,-2 0,0-1,-2-1,0 0,-1-1,2-9,6-76,-21 104,0 0,-1 1,1-1,-1 0,0 0,0 1,0-1,0 1,0-1,-1 1,0 0,1-1,-1 1,-1 0,1 0,0 0,-1 0,1 1,-1-1,0 1,0-1,0 1,0 0,0 0,-1 1,1-1,-3 0,0 0,-1 0,1 1,0 0,-1 1,1-1,0 1,-1 0,1 1,0-1,-1 1,1 1,0-1,0 1,0 0,0 1,0-1,1 1,-1 0,1 0,-1 1,1 0,0 0,1 0,-1 0,1 1,-1 0,1 1,-8 8,1 1,1 0,0 0,2 1,-1 0,2 0,0 1,1 0,0 5,2-10,2-1,-1 1,1-1,1 1,0 0,1 0,0 0,1-1,0 1,1 0,1 0,-1-1,2 0,-1 1,2-1,0 0,0-1,0 1,2-1,-1 0,1-1,2 2,2 2,1 0,0-2,1 1,0-2,1 0,0 0,0-1,1-1,0 0,0-1,1-1,14 4,-9-7,-4-4</inkml:trace>
  <inkml:trace contextRef="#ctx0" brushRef="#br0" timeOffset="785.903">2032 537,'-140'275,"93"-187,127-228,5 12,-85 127,1 0,-1 0,1 1,-1-1,1 0,0 0,-1 1,1-1,0 0,0 1,-1-1,1 1,0-1,0 1,0-1,0 1,0 0,-1-1,1 1,0 0,0 0,0-1,0 1,0 0,0 0,0 0,0 0,0 0,0 1,0-1,0 0,0 0,0 1,0-1,0 0,-1 1,1-1,0 1,0-1,0 1,-1 0,1-1,0 1,-1 0,1-1,0 1,-1 0,1 0,-1-1,1 1,-1 0,1 0,-1 1,12 55,-11-50,28 95,-28-100,0 0,0 0,0 1,0-1,0 0,1 0,-1 0,1 0,0 0,-1-1,1 1,0 0,0-1,0 0,0 1,0-1,0 0,0 0,1 0,-1 0,0 0,1 0,-1-1,1 1,-1-1,0 0,1 0,-1 0,1 0,-1 0,1 0,-1-1,1 1,-1-1,0 0,1 1,-1-1,0 0,0 0,2-1,4-5,-1-1,1 0,-1 0,-1 0,1-1,-1 0,-1 0,0 0,0-1,-1 0,0 1,-1-2,0 1,0 0,-1-1,0 1,-1-8,7-17,3-22,-8 32</inkml:trace>
  <inkml:trace contextRef="#ctx0" brushRef="#br0" timeOffset="1472.262">3049 1,'-30'90,"-26"33,-5-2,-46 62,-32 37,71-141,57-65</inkml:trace>
  <inkml:trace contextRef="#ctx0" brushRef="#br0" timeOffset="1753.879">2596 142,'218'232,"-213"-227,29 24,-2 1,-1 1,-1 2,-2 2,-1 0,1 6,-8 27,-18-46</inkml:trace>
  <inkml:trace contextRef="#ctx0" brushRef="#br0" timeOffset="2490.223">3076 819,'51'-119,"-39"98,0 1,2 1,0 0,1 1,1 0,1 1,0 1,2 1,-1 1,3-1,-20 14,0 1,0-1,-1 1,1 0,0-1,0 1,-1 0,1 0,0 0,0-1,0 1,-1 0,1 0,0 0,0 0,0 0,-1 1,1-1,0 0,0 0,0 0,-1 1,1-1,0 0,-1 1,1-1,0 1,0-1,-1 1,1-1,-1 1,1-1,-1 1,1-1,-1 1,1 0,-1-1,1 1,-1 0,0 0,1-1,-1 1,0 0,0 0,1 0,-1-1,0 1,0 0,0 0,0 0,0-1,0 2,2 51,-3-44,0 17,0-20,-1 0,1 0,1 1,-1-1,1 0,0 0,0 0,1 0,0 1,0-1,0 0,1 0,0-1,0 1,0 0,1 0,0-1,0 0,0 1,1-1,0-1,0 1,2 2,-2-7,0 1,0-1,0 0,1 0,-1-1,0 1,0-1,0 0,1 0,-1 0,0 0,-1-1,1 1,0-1,0 0,-1-1,1 1,-1 0,1-1,-1 0,0 0,0 0,2-3,5-3,28-23,-27 21,1 0,1 1,-1 0,1 1,1 0,0 2,0-1,11-3,-24 11,1-1,0 1,-1-1,1 1,0-1,0 1,-1 0,1 0,0 0,0 0,0 0,-1 0,1 1,0-1,-1 0,1 1,0-1,-1 1,1 0,0 0,-1 0,1-1,-1 1,1 1,-1-1,0 0,1 0,-1 0,0 1,0-1,0 1,0-1,0 1,0-1,0 1,-1-1,1 1,-1 0,1-1,-1 2,7 80,-7-55,15 43,-11-51</inkml:trace>
</inkml:ink>
</file>

<file path=ppt/ink/ink2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03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502 0,'-33'20,"1"1,0 1,2 2,0 1,2 1,1 2,1 1,0 2,-3 8,1 1,1 1,3 1,2 1,1 1,2 1,3 1,1 0,2 1,-2 28,12-59,0-1,2 1,0 0,1-1,0 1,1 0,1-1,1 1,0-1,3 10,-3-18,-1 0,1 0,0 0,1 0,-1 0,2-1,-1 1,0-1,1 0,0 0,1-1,-1 0,1 0,0 0,1 0,-1-1,1 0,-1-1,1 1,0-1,1-1,2 2,7-1,0 0,0 0,0-2,0 0,0-1,0-1,0 0,0-2,0 0,0 0,-1-2,1 0,-1-1,15-8,1-2</inkml:trace>
  <inkml:trace contextRef="#ctx0" brushRef="#br0" timeOffset="810.712">333 818,'57'-1,"0"-3,0-2,-1-2,0-3,3-4,-36 9,-1-2,0-1,0 0,-1-2,0 0,0-1,-2-2,0 0,0-1,-1 0,-1-2,0 0,-2-1,0 0,-1-2,-1 1,0-2,-2 0,0 0,-2-1,0 0,3-18,-10 38,-1-1,0 0,0 0,-1 0,1 0,-1 0,1 0,-1 0,0 0,0 0,0 0,-1 0,1 0,-1 0,1 0,-1 0,0 0,0 1,-1-1,1 0,0 0,-1 1,0-1,1 1,-1-1,0 1,0 0,-1 0,1 0,0 0,-1 0,1 1,-1-1,1 0,-1 1,0 0,0 0,0 0,0 0,1 0,-1 1,0-1,0 1,0 0,-1 0,1 0,-3 0,-7 5,-1 0,1 0,0 1,0 1,1 0,-1 1,2 0,-1 1,1 0,1 1,-1 0,2 1,0 0,-2 3,-2 0,1 1,0 1,1 0,1 0,1 1,0 0,1 1,-5 15,11-27,0 1,1-1,-1 1,1-1,0 1,1 0,0-1,0 1,0 0,1-1,0 1,0 0,0-1,1 1,0-1,1 0,-1 0,1 0,0 0,1 0,0 0,-1-1,2 0,-1 0,1 0,-1 0,1-1,9 5,-1 0,1-2,0 1,1-2,0 0,0-1,0 0,1-1,-1-1,1-1,0 0,0-1,0 0,0-2,0 0,-1 0,1-2,0 0,-1 0,1-2,-1 0,0-1,-1 0,1-1,-1 0,-1-2,1 1,-1-2,5-5,2-1,0-2,-2 0,0 0,-1-2,-1 0,-1-1,-1-1,-1 0,-1-1,0-1,-11 23,0-2,1 0,0 0,-1 0,0-1,0 1,0 0,0-1,0 1,-1-1,1 1,-1-1,0 1,0-1,0 1,-1-1,1 1,-2-4,0 7,0 0,0 0,0 0,0 1,0-1,0 0,0 1,0-1,1 1,-1 0,0-1,0 1,0 0,0 0,1 0,-1 1,1-1,-1 0,1 1,-1-1,1 1,0-1,-1 1,1-1,0 1,0 0,0 0,1 0,-1-1,0 3,-6 4,1 0,1 1,-1-1,1 1,1 0,0 1,0-1,1 1,0 0,1 0,0 0,0 0,1 0,0 0,1 0,0 0,1 0,0 0,0 1,1-1,1-1,0 1,0 0,1-1,0 1,0-1,1 0,0-1,1 1,0-1,3-2,0-1,0 0,0 0,0-1,1-1,0 1,-1-2,1 1,0-1,1-1,-1 0,0 0,0-1,4 0,6-4,0-1,-1 0,1-2,-1 0,-1-1,0-1,0 0,0-2,-2 0,1-1,-1 0,-1-2,0 0,-1 0,9-13,-8 11,-1-1,-1-1,0 0,-1 0,-1-2,-1 1,0-1,-2-1,0 0,-1 0,-2 0,0-1,-1 0,-1 0,0-17,-3 37,0 0,0-1,1 1,-1 0,-1 0,1-1,0 1,0 0,-1 0,0 0,1 0,-1-1,0 1,0 0,0 0,0 0,0 1,-1-1,1 0,0 0,-1 1,0-1,1 1,-1-1,0 1,0 0,1-1,-1 1,0 0,0 0,-1 0,1 1,0-1,0 0,0 1,0 0,-1-1,1 1,0 0,0 0,-1 0,1 0,0 1,0-1,0 1,-1-1,1 1,0 0,0 0,0 0,0 0,0 0,0 0,-1 1,-10 9,1 0,0 1,0 1,1 0,1 0,0 1,1 1,0-1,1 1,1 1,0-1,2 1,-1 0,2 1,0-1,1 1,1 0,0 0,1 4,-1-9,0 1,0 0,2 1,-1-1,2 0,-1 0,2 0,0 0,0 0,1 0,1-1,0 1,1-1,0 0,1 0,0-1,1 0,4 5,6-5,0-2</inkml:trace>
  <inkml:trace contextRef="#ctx0" brushRef="#br0" timeOffset="1314.045">2082 705,'-124'127,"114"-111,21-22,19-20,100-107,-129 132,-1 0,0 0,1 0,-1 0,1 0,-1 1,1-1,-1 0,1 0,0 0,-1 1,1-1,0 0,0 1,0-1,0 1,-1-1,1 1,0-1,0 1,0-1,0 1,0 0,0 0,0-1,0 1,0 0,0 0,0 0,0 0,0 0,0 0,0 1,0-1,0 0,0 0,0 1,0-1,0 1,0-1,0 1,0-1,-1 1,1-1,0 1,0 0,0-1,-1 1,1 0,0 0,-1-1,1 1,-1 0,1 0,-1 0,1 1,7 35,-8-33,0 1,1-1,0 0,0 1,0-1,0 0,0 0,1 0,0 0,0 0,0 0,0-1,1 1,-1 0,1-1,0 0,0 0,0 0,0 0,1 0,-1-1,1 1,1 0,-1-2,-1 1,1-1,0 0,0 0,0 0,-1-1,1 0,0 1,0-1,0-1,0 1,0 0,0-1,-1 0,1 0,0 0,0 0,-1-1,1 1,-1-1,1 0,-1 0,0 0,0-1,0 1,0-1,0 0,0 0,-1 0,0 0,1 0,-1 0,0 0,0-1,-1 1,1-1,-1 0,0 1,0-1,0 0,0-1,26-69,-19 55</inkml:trace>
  <inkml:trace contextRef="#ctx0" brushRef="#br0" timeOffset="1663.264">2845 57,'-152'434,"119"-295,31-137,1 1,0 0,0 0,0 0,0 1,1-1,-1 0,1 0,0 0,0 0,0 0,0 1,0-1,1 0,0 0,-1 0,1 0,0 0,1 0,-1 0,0 0,1 0,0-1,-1 1,1-1,0 1,0-1,1 1,-1-1,0 0,1 0,-1 0,1-1,0 1,-1-1,1 1,0-1,0 0,2 1,0-1,1 0,0 0,0 0,0 0,1-1,-1 0,0 0,0-1,0 0,0 0,0 0,-1-1,1 0,0 0,-1 0,1-1,-1 0,1 0,-1 0,0-1,-1 1,1-1,-1 0,1-1,-1 1,0-1,-1 0,10-17</inkml:trace>
  <inkml:trace contextRef="#ctx0" brushRef="#br0" timeOffset="1900.762">2478 367,'43'5,"33"1,10 0,-2-1,-10-2,-12-1,-12-1,-10 0,-12-1</inkml:trace>
  <inkml:trace contextRef="#ctx0" brushRef="#br0" timeOffset="2132.097">3126 480,'39'5,"21"1,7 0,-5-1,-7-6,-8-4,-8 1,-5-1,-9-3,-4-1,-5-3,-5 0</inkml:trace>
  <inkml:trace contextRef="#ctx0" brushRef="#br0" timeOffset="2313.432">3550 170,'-20'38,"-10"37,-5 10,2-4,8-7,8-10,7-12,5-10,3-7,3-5,0-3,0-1,1 0,-1-4</inkml:trace>
  <inkml:trace contextRef="#ctx0" brushRef="#br0" timeOffset="2919.292">4057 367,'-33'28,"1"2,1 1,2 2,1 0,1 2,-14 27,37-58,1-1,1 1,-1-1,0 1,1 0,0 0,0 0,0 0,0 0,1 1,0-1,0 0,0 1,0-1,0 1,1 0,0-1,0 1,0-1,1 1,0-1,0 1,0-1,0 1,0-1,1 0,0 0,0 0,0 0,0 0,1 0,0 0,-1-1,1 1,1-1,-1 0,0 0,1 0,0 0,2 1,9 0,-1-1,1 0,0-1,0-1,0 0,0-1,0-1,0 0,0-1,0 0,0-1,-1-1,1-1,-1 0,0-1,10-5,1-5,0-1,-1 0,-1-2,-1-1,-1-1,0 0,-2-2,0 0,-2-1,-1-1,0-1,-2 0,8-22,-13 33,-2 1,1-2,-2 1,0-1,-1 0,0 0,-2 0,0-1,0 0,-2 1,0-1,-1-1,0 15,0 1,0-1,0 0,-1 0,1 1,-1-1,1 0,-1 1,0-1,0 1,0-1,-1 1,1-1,-1 1,1 0,-1 0,0 0,0-1,1 2,-2-1,1 0,0 0,0 1,0-1,-1 1,1 0,-1-1,1 1,-1 0,0 1,1-1,-1 0,0 1,1 0,-1-1,0 1,0 0,-2 1,-3 0,0 0,-1 1,1 0,0 0,0 1,0 0,0 0,1 1,-1 0,1 1,0 0,-1 0,-6 8,-1 0,2 1,0 1,1 0,0 0,1 1,1 1,1 0,0 0,1 0,1 1,1 1,0-1,1 1,-2 18,-2 33,3 1,3-1,5 54,0-39,-2 111,0-184</inkml:trace>
  <inkml:trace contextRef="#ctx0" brushRef="#br0" timeOffset="3265.202">4594 0,'43'60,"-2"1,-3 2,7 20,-34-61,-1 1,-1 1,-1-1,-1 1,-2 1,0-1,-1 1,-1 0,-2 0,0 0,-3 13,-5-7,-1-1,-2 0,-1-1,-2 0,0 0,-2-2,-1 0,-2 0,0-2,-1 0,-10 8,6-3,3-6,-1-1,0-2,-2 0,0-1,-1-1,-2-1,1-2,-2 0,-9 2,15-8,2-3</inkml:trace>
</inkml:ink>
</file>

<file path=ppt/ink/ink2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02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431 5,'-8'-1,"0"0,1 0,-1 0,0 1,1 0,-1 0,0 1,1 0,-1 0,1 1,-1 0,1 1,0-1,0 1,0 1,-2 1,-12 3,1 2,1 1,-1 0,2 1,0 1,0 1,1 1,1 0,1 1,0 1,1 0,0 1,2 0,0 1,1 1,1-1,-6 19,13-30,0 0,1 0,-1 0,2 0,-1 1,1-1,1 1,-1-1,1 1,1-1,0 1,0-1,0 0,1 1,1-1,-1 0,1 0,0 0,1-1,0 1,0-1,1 0,0 0,0 0,1-1,0 0,0 0,0 0,0 0,8 3,7 1,1-2,-1 0,2-2,-1 0,0-2,1 0,0-1,0-2,0 0,0-2,0 0,0-1,0-2,0 0,1-2,35-11,-39 7</inkml:trace>
  <inkml:trace contextRef="#ctx0" brushRef="#br0" timeOffset="334.53">995 90,'-21'9,"0"1,0 1,2 1,-1 1,2 1,0 1,0 0,1 1,1 1,1 0,1 1,0 1,1 0,1 1,1 0,-5 13,14-27,1 0,-1 1,1-1,1 1,-1-1,1 1,0-1,0 1,1 0,0-1,0 1,1-1,-1 0,1 1,1-1,-1 0,1 0,0 0,1-1,-1 1,1-1,0 0,1 0,-1 0,1 0,0-1,0 0,0 0,0 0,1-1,0 1,0-1,0-1,0 1,0-1,0 0,1 0,13 1,-1 0,1-1,0-1,0-1,0-1,0 0,0-2,0 0,-1-1,0-1,0-1,0-1,0 0,-1-1,0-1,4-4,-7 4,-1-1,-1 0,0-1,0 0,-1-1,-1 0,0-1,0 0,-2-1,1 0,-2 0,0-1,-1 0,4-12,-7 18,-1-1,0 1,0 0,-1-1,-1 0,0 1,0-1,-1 0,0 0,0 1,-1-1,0 0,-1 1,0-1,-1 1,0-1,-1 1,1 0,-2 0,1 1,-1-1,0 1,-1 0,0 0,-6-5,4 6,-1 1,0 0,0 0,0 1,0 1,-1-1,0 1,1 1,-2 0,1 0,0 1,0 1,-1-1,1 2,-1-1,1 2,-1-1,1 1,-1 1,1 0,0 0,0 1,0 1,0-1,0 2,1-1,0 1,-1 1,2-1,-1 2,1-1,0 1,0 0,-4 6,-12 15,5-3</inkml:trace>
  <inkml:trace contextRef="#ctx0" brushRef="#br0" timeOffset="770.181">1756 62,'-4'-1,"-1"1,0-1,1 1,-1 0,0 0,1 1,-1 0,0-1,1 1,-1 1,1-1,-1 1,1 0,0 0,0 0,-1 0,2 1,-1 0,0 0,0 0,1 0,0 0,0 1,0-1,0 1,0 0,1 0,-1 0,1 0,0 1,0-1,1 0,-1 1,1-1,0 1,1 0,-1-1,1 1,-1 0,1-1,1 1,-1 0,1 0,0-1,0 1,0-1,1 1,-1-1,1 1,0-1,3 4,4 2,1-1,1 0,-1 0,1-1,1-1,0 0,0 0,9 3,49 30,-66-37,0 0,-1 1,1-1,-1 1,0 0,0 0,0 0,0 0,-1 0,0 1,0-1,0 1,0-1,-1 1,1 0,-1 0,-1-1,1 1,-1 0,1 0,-1 0,-1 0,1 0,-1 0,0 0,0-1,0 1,-1 0,0 0,1-1,-2 1,1-1,0 0,-1 0,0 0,0 0,0 0,-1 0,1-1,-1 0,0 0,0 0,0 0,0 0,0-1,-1 1,-19 11,-1-1,0 0,-1-2,0-1,-1-2,0 0,-1-1,1-2,-12 0,15-4</inkml:trace>
</inkml:ink>
</file>

<file path=ppt/ink/ink2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17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0,'28'5,"20"1,6 0,-1-1,-5-2,-6 0,-5-2,-4-1,-3 0,-2 0,0 0,-1-1,0 1,0 0,-4 0</inkml:trace>
</inkml:ink>
</file>

<file path=ppt/ink/ink2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17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1,'38'5,"33"1,13 0,-3-1,-11-7,-11-2,-7-1,-8 1,-5 1,-6 0,-3 2,-7 0</inkml:trace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27:46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9 540,'4'4,"1"6,-4 5,-2 4,-5-2,-2 2,5-4,3-7,1-6</inkml:trace>
  <inkml:trace contextRef="#ctx0" brushRef="#br0" timeOffset="507.696">251 105,'-1'-17,"1"15,0 0,-1 0,1 0,0 0,0 0,0 0,0 0,1 0,-1 0,0 0,1 0,0 0,-1 0,1 0,0 0,0 0,0 1,0-1,0 0,0 1,1-1,-1 0,1 1,-1 0,1-1,-1 1,1 0,0 0,-1 0,3-1,13-5,0 1,0 1,0 1,1 0,0 1,0 1,-1 0,1 2,0 0,0 1,0 1,0 0,4 3,-19-5,0 0,-1 1,1 0,0 0,-1 0,1 0,-1 0,1 0,-1 0,1 1,-1-1,0 1,0 0,0 0,0 0,0 0,0 0,-1 0,1 0,0 1,-1-1,0 0,0 1,0-1,0 1,0 0,0-1,0 1,-1 0,0 0,1-1,-1 1,0 0,0 0,-1-1,1 1,0 0,-1-1,0 1,1 0,-1-1,0 1,-1-1,1 1,0-1,-1 1,1-1,-1 0,0 0,0 0,0 0,0 0,0 0,0 0,-1 0,-36 44,33-41,0 0,1 0,-1 1,1 0,0 0,0 1,1-1,0 1,0 0,1 0,0 0,0 1,1-1,-1 1,2 0,-1-1,1 3,4-4,0-1,1 0,-1 0,1 0,0 0,1-1,-1 1,1-1,0 0,0-1,0 1,1-1,-1 0,1 0,0-1,0 0,0 0,2 1,14 6,-17-6,122 80,-124-81,-1 0,0 1,1 0,-1-1,0 1,-1 0,1 0,0 0,-1 0,0 0,0 0,0 1,0-1,0 0,0 1,-1-1,0 1,0-1,0 0,0 1,0-1,-1 1,1-1,-1 0,0 1,0-1,0 0,-1 0,1 0,-1 0,1 0,-1 0,0 0,0 0,-1-1,1 1,0-1,-1 0,0 1,1-1,-4 1,-15 15,-2-2,0-1,-1 0,-1-2,0-1,-1-1,0-1,0-1,-20 4,43-12,1-1,0 1,-1 0,1-1,0 0,-1 1,1-1,-1 0,1 0,-1 0,1-1,0 1,-1-1,1 1,0-1,-1 0,1 0,0 0,0 0,-1 0,1 0,0 0,0-1,1 1,-1-1,0 0,0 1,0-2,-5-11</inkml:trace>
</inkml:ink>
</file>

<file path=ppt/ink/ink2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18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1,'0'4,"0"8,0 5,-5 1,-2-9,6-5,3-8,0-3</inkml:trace>
</inkml:ink>
</file>

<file path=ppt/ink/ink2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19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1,'-5'9,"-2"9,6 1,3-3</inkml:trace>
</inkml:ink>
</file>

<file path=ppt/ink/ink2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18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600 1,'-118'140,"7"6,6 4,-2 19,-36 42,127-194</inkml:trace>
  <inkml:trace contextRef="#ctx0" brushRef="#br0" timeOffset="277.52">64 199,'19'38,"16"28,2 6,0-3,-2-9,-2-10,-7-9,-3-6,-5-5,-1-2,1-1,-2-1,1 1,-7-5,-6-6</inkml:trace>
</inkml:ink>
</file>

<file path=ppt/ink/ink2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15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461 311,'-18'-7,"0"1,0 0,-1 1,0 1,0 1,0 0,-1 2,1 0,-1 1,1 1,0 1,0 1,0 0,0 1,0 2,0-1,-7 6,17-5,0 0,1 1,0 1,0-1,1 1,0 1,0-1,1 1,0 0,0 1,1-1,0 1,1 0,0 1,1-1,0 0,1 1,0 0,0 0,1 0,0-1,1 1,1 0,0 0,0 0,1 1,-1-6,0-1,1 1,-1-1,1 1,0-1,1 0,-1 1,1-1,0 0,1-1,-1 1,1-1,0 1,0-1,0 0,0 0,1-1,-1 0,1 1,0-1,0-1,1 1,-1-1,0 0,1 0,-1-1,1 1,0-1,-1 0,1-1,4 0,9 2,0-1,0-2,-1 0,1 0,0-2,0 0,-1-2,0 0,5-2,-2-1,0-1,0-1,-1-1,-1-1,0-1,0 0,-1-1,-1-1,-1-1,0 0,-1-1,3-5,34-30,-51 53,1 0,-1 0,0 0,0 1,0-1,0 0,0 0,0 1,0-1,0 1,0-1,-1 1,1-1,0 1,-1-1,1 1,-1-1,0 1,0 0,1-1,-1 1,0 0,0-1,-1 1,1 0,0-1,0 1,0 1,0 92,-1-68,0 1,2-1,1 1,2-1,0 0,2 0,0 0,6 10,-12-36,2 6,0-1,1 1,0 0,0 0,0-1,1 0,0 0,0 0,0 0,1 0,0-1,0 0,0 0,1-1,0 1,0-1,4 2,10 1</inkml:trace>
  <inkml:trace contextRef="#ctx0" brushRef="#br0" timeOffset="465.802">1252 1,'-77'73,"49"-36,2 1,1 2,2 1,2 0,-9 31,3-14,-62 179,86-228,1 1,0 0,1 0,0 0,0 0,1 0,0 0,1 0,1 0,-1 0,1 0,1 0,0 0,0-1,1 0,0 0,1 0,0 0,0 0,1-1,0 0,1 0,-1-1,1 0,1 0,0 0,0-1,0 0,0-1,1 0,0 0,0-1,0 0,1 0,-1-1,1 0,0-1,0-1,0 1,-1-1,1-1,0 0,0-1,0 0,-1 0,1-1,0 0,-1 0,0-2,1 1,-1-1,0 0,8-6,1 0</inkml:trace>
  <inkml:trace contextRef="#ctx0" brushRef="#br0" timeOffset="834.42">1534 226,'-111'423,"101"-386,8-33,-1 0,1 0,0 0,0 0,0 1,1-1,0 0,-1 1,2-1,-1 1,0 0,1-1,0 1,0-1,0 1,1 0,-1-1,1 1,0-1,1 1,-1-1,1 0,0 0,0 1,0-1,0 0,1-1,0 1,0 0,0-1,0 1,0-1,1 0,-1 0,1-1,0 1,0 0,5-1,0 0,1 0,-1 0,0-2,1 1,-1-1,1 0,-1-1,0 0,1-1,-1 1,0-2,0 1,0-2,-1 1,1-1,1-1,20-30,-23 16</inkml:trace>
  <inkml:trace contextRef="#ctx0" brushRef="#br0" timeOffset="1033.369">1224 536,'43'5,"29"2,11-6,-3-2,-10-2,-13-4,-11-2,-9 1,-5-3,-9 1</inkml:trace>
  <inkml:trace contextRef="#ctx0" brushRef="#br0" timeOffset="1306.464">1929 85,'37'55,"-4"1,-1 2,-3 1,-3 1,-2 1,12 55,-32-104,-2 1,0-1,0 0,-1 1,0-1,-1 1,-1-1,0 1,-1-1,0 0,-1 1,0-1,-1 0,0-1,-1 1,0-1,-1 0,0 0,-1 0,0-1,0 0,-1-1,-1 1,-1 0,-128 96,113-95</inkml:trace>
</inkml:ink>
</file>

<file path=ppt/ink/ink2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14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114 396,'0'0,"0"0,1 0,-1 0,0-1,1 1,-1 0,0 0,1 0,-1 0,0 0,1 0,-1 0,0 0,0-1,1 1,-1 0,0 0,1 0,-1-1,0 1,0 0,0 0,1-1,-1 1,0 0,0-1,0 1,0 0,1-1,-1 1,0 0,0 0,0-1,0 1,0 0,0-1,0 1,0 0,0-1,0 1,0 0,0-1,0 1,0 0,0-1,-1 1,1 0,0-1,0 1,0 0,0-1,-1 1,1 0,0 0,0-1,0 1,-1 0,1 0,0 0,-1-1,1 1,0 0,30 4,-28-4,56 8,1-4,-1-1,51-6,-14 2,112 0,-172-10,-41 12</inkml:trace>
  <inkml:trace contextRef="#ctx0" brushRef="#br0" timeOffset="252.98">1 594,'43'5,"29"1,11 0,-3-1,-11-2,-12-1,-10-1,-10 0,-5-1,-4 0,-2-1,0 1,0 0,1 0,-5 0</inkml:trace>
  <inkml:trace contextRef="#ctx0" brushRef="#br0" timeOffset="753.896">424 1,'-1'1,"0"-1,1 1,-1 0,0 0,0-1,1 1,-1 0,1 0,-1 0,1 0,-1 0,1 0,-1 0,1 0,0 0,0 0,-1 0,1 0,0 0,0 0,0 0,0 1,0-1,1 0,-1 0,0 0,0 0,1 0,-1 0,0 0,1 0,-1 0,1 0,0 0,-1-1,1 1,0 0,-1 0,1 0,0-1,0 1,0 0,-1-1,1 1,0-1,0 1,0-1,0 1,0-1,0 0,1 1,112 59,-41-28,-44-17,120 83,-142-92,-1 0,0 1,1 0,-2 0,1 0,-1 1,0 0,-1 0,0 0,0 0,-1 1,0-1,0 1,-1 0,0 0,-1 0,0 0,0 0,-1 0,0 0,-1 0,0 1,0-1,-1-1,0 1,-3 8,-11 11,-2-1,0-1,-2 0,-1-1,0-1,-2-2,-1 0,-1-1,0-1,-11 4,-208 143,226-140,17-17</inkml:trace>
</inkml:ink>
</file>

<file path=ppt/ink/ink2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25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31,'15'-5,"18"-1,9-1,3 2,-3 2,-3 1,-3 0,-4 2,-1 0,-2 0,-1 0,-1 1,1-1,0 0,-6 0</inkml:trace>
</inkml:ink>
</file>

<file path=ppt/ink/ink2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26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1,'38'4,"23"3,5-1,-3-1,-8-2,-9-1,-7-1,-5 0,-4-1,-7 0</inkml:trace>
</inkml:ink>
</file>

<file path=ppt/ink/ink2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19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202 143,'-127'376,"90"-251,28-96,1 0,1 1,2 0,1 0,1 0,2 0,1 0,3 23,-3-49,1 0,0 0,0 0,0 0,0 0,0 0,1 0,0-1,0 1,0 0,0-1,1 0,-1 1,1-1,0 0,0 0,0 0,0-1,0 1,1-1,-1 0,1 0,0 0,-1 0,1-1,0 1,0-1,0 0,0 0,0 0,0-1,1 0,-1 1,0-1,0-1,0 1,1-1,8 0,-1 0,1-1,-1-1,1 0,-1 0,0-1,0-1,-1 0,1-1,-1 0,9-7,5-1,-4 3</inkml:trace>
  <inkml:trace contextRef="#ctx0" brushRef="#br0" timeOffset="452.65">682 227,'-65'191,"-8"-14,49-109,19-58,0-1,1 1,0 0,1 0,0 0,1 0,0 1,0-1,1 1,0 0,1-1,1 1,-1-1,2 1,1 9,-1-17,-1 0,1 0,0 0,0-1,0 1,0-1,1 0,-1 1,0-1,1 0,0 0,-1 0,1-1,0 1,0-1,0 0,0 1,0-1,0-1,1 1,-1 0,0-1,0 1,1-1,-1 0,0 0,2-1,88-18,5-32,-81 34</inkml:trace>
  <inkml:trace contextRef="#ctx0" brushRef="#br0" timeOffset="698.646">344 509,'38'0,"32"0,9-4,1-3,-9 1,-7 1,-9-3,-10-1,-7 2,-5 2,-9 1</inkml:trace>
  <inkml:trace contextRef="#ctx0" brushRef="#br0" timeOffset="5535.857">1105 1,'34'63,"-13"-10,-3 1,-1 0,-4 1,-1 1,-3 0,-1 23,-4-58,-1-1,0 1,-2 0,0-1,-2 1,0 0,-1 0,-1-1,-1 0,-1 1,0-1,-2-1,0 1,-1-1,-2-1,1 1,-2-1,-2 1,0-2,-2 0,1-1,-2-1,0 0,-1-2,0 1,-1-2,-1-1,0 0,-16 6,10-9</inkml:trace>
</inkml:ink>
</file>

<file path=ppt/ink/ink2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26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0 958,'29'-5,"170"37,-155-30,1-3,-1-1,1-2,-1-2,0-3,28-8,-47 9</inkml:trace>
  <inkml:trace contextRef="#ctx0" brushRef="#br0" timeOffset="861.953">367 1241,'62'-4,"-1"-2,0-2,-1-4,0-2,0-2,-2-4,0-1,-2-4,0-1,5-7,-33 16,0-2,-1-1,-2-1,0 0,-1-2,-1-2,-1 0,-1 0,-2-2,-1-1,10-19,-5-54,-23 98,1 0,-2 1,1-1,0 0,0 1,-1-1,1 1,-1-1,0 1,0-1,0 1,0-1,0 1,-1 0,1-1,-1 1,1 0,-1 0,0 0,0 0,0 1,0-1,0 0,0 1,0-1,-1 1,1 0,0 0,-1 0,1 0,-1 0,0 0,1 1,-1-1,1 1,-3 0,-5 2,0 0,0 1,0 0,1 1,-1 0,1 0,0 1,0 0,0 1,1 0,0 0,0 1,0 0,1 0,0 1,0 0,-4 7,-13 10,1 1,2 1,0 0,2 2,1 0,1 1,2 1,1 0,2 1,0 1,1 7,9-34,1 0,0 1,1-1,-1 1,1-1,0 1,1-1,0 1,0-1,0 1,1-1,0 0,0 0,0 0,1 0,0 0,0 0,1-1,-1 1,1-1,0 0,1 0,-1-1,1 1,0-1,0 0,1 0,-1-1,1 1,-1-1,1 0,0-1,0 0,1 0,1 1,21 0,0-1,-1-2,1-1,0-1,-1-1,1-2,-1 0,0-2,-1-1,1-2,-2 0,1-2,-2-1,0-1,0-1,8-7,-8 6,-1-1,0-1,-1-1,-1-1,-1-1,-1-1,-1-1,-1 0,-1-1,6-12,-21 33,-1 1,1-1,-1 1,1-1,-1 0,0 1,0-1,0 0,0 0,0 0,-1 0,1 0,-1 0,0 0,0 0,0 0,0 0,-1 0,1 0,-1 0,1 0,-2-2,-1 4,1 1,-1 0,1 0,-1 0,1 0,-1 0,1 0,-1 1,1-1,0 1,-1 0,1-1,0 1,-1 0,1 1,0-1,0 0,0 1,0-1,0 1,0-1,0 1,0 0,1 0,-1 0,1 0,-1 0,1 0,0 0,-1 2,-9 10,0 0,2 1,-1 0,2 0,0 1,1 0,0 1,1 0,4-12,1 0,-1 1,1-1,1 1,-1-1,1 1,-1-1,2 1,-1-1,1 0,-1 1,1-1,1 1,-1-1,1 0,0 0,0 0,1 0,-1 0,1 0,0-1,1 1,-1-1,1 0,-1 0,1 0,2 1,4 2,0 0,1 0,-1-1,1 0,0-1,1-1,-1 1,1-2,0 0,0 0,0-1,1 0,-1-1,0-1,1 0,-1 0,0-2,1 1,-1-1,9-4,11-4,0-2,0-1,-2-2,1 0,-2-3,0 0,-2-2,0-1,-1-1,20-21,-31 29,0 0,0-1,-1 0,-1-1,-1-1,0 0,-1-1,-1 0,0-1,-2 0,0 0,-1-1,-1 1,-1-2,-1 1,0 0,0-21,-4 38,0 0,0-1,0 1,0 0,0 0,-1 0,1-1,-1 1,0 0,0 0,0 0,0 0,-1 0,1 1,-1-1,0 0,1 1,-1-1,0 1,-1-1,1 1,0 0,-1 0,1 0,-1 0,0 0,0 1,1-1,-1 1,0 0,0 0,0 0,0 0,-1 0,1 1,0 0,0-1,0 1,-1 0,1 0,0 1,0-1,0 1,0 0,0-1,-1 1,1 1,1-1,-1 0,-3 2,-12 9,1 0,0 2,1 0,0 1,1 0,1 1,0 1,2 0,-10 16,10-16,2-4,0 0,1 1,0 0,1 1,1-1,0 2,1-1,1 1,1 0,0 0,0 0,2 0,0 1,1-1,1 1,0-1,1 1,1-1,1 1,0-1,2 3,-1-11,1-1,0 1,0-1,1 0,0 0,0-1,1 0,-1 0,1 0,1-1,-1 0,1 0,0-1,0 0,0-1,0 0,1 0,-1 0,1-1,0 0,1-1,15 3</inkml:trace>
  <inkml:trace contextRef="#ctx0" brushRef="#br0" timeOffset="1384.055">2540 1015,'-227'238,"210"-211,17-27,0 0,1-1,-1 1,0 0,0 0,1 0,-1 0,0 0,0 0,1 0,-1 0,0 0,1 0,-1 0,0 0,1 0,-1 0,0 0,0 0,1 0,-1 0,0 0,1 0,-1 0,0 0,0 1,1-1,-1 0,0 0,0 0,0 1,1-1,-1 0,0 0,0 0,0 1,1-1,-1 0,0 0,0 1,0-1,0 0,0 1,0-1,0 0,0 0,0 1,0-1,0 0,0 1,0-1,0 0,0 0,0 1,0-1,0 0,0 1,0-1,0 0,23-14,100-117,-10 14,-113 116,0 0,0 1,1-1,-1 0,1 1,-1-1,0 0,1 1,-1-1,1 0,0 1,-1-1,1 1,-1 0,1-1,0 1,-1-1,1 1,0 0,-1-1,1 1,0 0,0 0,-1 0,1-1,0 1,0 0,0 0,-1 0,1 0,0 0,0 1,-1-1,1 0,0 0,0 0,-1 1,1-1,0 0,-1 1,1-1,0 1,-1-1,1 0,0 1,-1 0,1-1,-1 1,1-1,-1 1,1 0,-1-1,0 1,1 0,-1-1,0 1,0 0,1-1,-1 2,2 52,-2-45,0-3,-2 0,1 1,0-1,1 1,0-1,0 0,0 1,0-1,1 1,0-1,1 0,-1 0,1 0,1 0,-1 0,1 0,0 0,0-1,0 1,1-1,0 0,0 0,0 0,1-1,0 1,4 2,-4-4,1-1,-1 0,1 0,-1 0,1-1,-1 0,1 0,0-1,-1 1,1-1,0-1,0 1,-1-1,1 0,0 0,-1 0,1-1,-1 0,0 0,1 0,-1-1,0 0,0 0,-1 0,1 0,-1-1,3-2,3-3,-1 0,0 0,-1-1,0 0,0-1,-1 0,0 0,-1 0,0-1,-1 0,0 0,-1-1,5-60,-9 50</inkml:trace>
  <inkml:trace contextRef="#ctx0" brushRef="#br0" timeOffset="2312.579">2653 55,'151'-30,"-119"22,-22 4,1 1,-1 0,1 1,0 0,0 1,0 0,0 1,0 0,0 1,7 1,-17-2,1 0,-1 1,1-1,-1 1,1-1,-1 1,0 0,1 0,-1-1,0 1,1 0,-1 0,0 0,0 0,0 1,0-1,0 0,0 0,0 1,-1-1,1 0,0 1,-1-1,1 1,-1-1,1 1,-1-1,0 1,1-1,-1 1,0-1,0 1,0 0,0-1,-1 1,1-1,0 1,-1-1,1 1,-1-1,1 1,-1-1,0 1,-38 58,37-58,-183 206,183-206,1 0,-1 0,1 0,0 0,0 0,-1 0,2 1,-1-1,0 0,0 0,1 1,-1-1,1 1,0-1,0 0,0 1,0-1,0 1,0-1,1 0,-1 1,1-1,-1 0,1 1,0-1,0 0,0 0,0 0,1 0,-1 0,1 0,-1 0,1 0,-1-1,1 1,0 0,0-1,0 1,0-1,0 0,0 0,0 0,0 0,1 0,-1 0,2 0,24 8,1-2,0 0,0-2,0-1,1-1,0-2,-1-1,17-2,-37 1,15 1</inkml:trace>
  <inkml:trace contextRef="#ctx0" brushRef="#br0" timeOffset="2715.489">3951 478,'-28'43,"-25"39,-7 9,-4 0,5-12,7-9,8-11,6-12,6-9,2 0,3-3,0-2,0-3,0 0,5-11,6-9</inkml:trace>
  <inkml:trace contextRef="#ctx0" brushRef="#br0" timeOffset="3046.145">3443 422,'303'398,"-268"-339,-2 1,-3 2,-3 1,-2 3,15 1,-24-55</inkml:trace>
  <inkml:trace contextRef="#ctx0" brushRef="#br0" timeOffset="3746.482">4037 1241,'11'-28,"1"1,2 0,1 1,1 0,1 2,1 0,20-21,68-57,-105 101,-1 0,1 1,-1-1,0 0,1 0,-1 1,1-1,0 0,-1 1,1-1,0 1,-1-1,1 1,0-1,-1 1,1-1,0 1,0 0,0-1,-1 1,1 0,0 0,0-1,0 1,0 0,0 0,0 0,-1 0,1 0,0 0,0 0,0 1,0-1,0 0,-1 0,1 1,0-1,0 1,0-1,-1 0,1 1,0-1,-1 1,1 0,0-1,-1 1,1 0,-1-1,1 1,-1 0,1-1,-1 1,1 0,-1 0,0 0,1-1,-1 1,0 0,0 0,0 0,0 0,0 0,0 0,0-1,0 1,0 0,0 0,0 0,0 0,-1 0,-10 42,9-40,0 0,1 0,-1 1,1-1,0 0,0 1,0-1,0 1,1 0,0-1,-1 1,1-1,0 1,1 0,-1-1,1 1,-1-1,1 1,0-1,0 1,1-1,-1 0,2 2,0-4,0 0,1-1,-1 1,0-1,1 0,-1 0,1 0,-1 0,0 0,1-1,-1 0,0 1,1-1,-1-1,0 1,0 0,0-1,0 1,0-1,0 0,-1 0,1 0,0-1,1-1,5-2,40-28,-34 23,0 0,0 1,1 0,1 2,0 0,0 0,0 2,9-2,-24 7,0 1,0 0,0 0,1 0,-1 0,0 0,0 0,1 1,-1-1,0 1,0-1,0 1,0 0,0 0,0 0,0 0,0 0,0 1,0-1,-1 0,1 1,-1-1,1 1,-1 0,1-1,-1 1,0 0,0 0,0 0,0 0,0 0,0 0,0 0,-1 0,1 1,-1-1,0 0,1 0,-1 0,0 1,0-1,-7 97,2-82,3-14,0 0,0 1,1-1,-1 1,1 0,0-1,0 1,0 0,1 0,0-1,-1 1,1 0,0 0,1 0,-1-1,1 1,-1 0,1 0,0-1,0 1,1 0,-1-1,1 0,0 1,0-1,0 0,0 0,1 0,-1 0,1 0,0 0,2 1,10 6</inkml:trace>
</inkml:ink>
</file>

<file path=ppt/ink/ink2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3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1,'9'33,"4"12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36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32,'21'70,"-19"-56,6 317,-10-209,2 489,0-622</inkml:trace>
  <inkml:trace contextRef="#ctx0" brushRef="#br0" timeOffset="3233.627">933 88,'-12'-10,"0"1,-1 0,1 1,-2 0,1 1,-1 0,0 2,0-1,-1 2,0 0,0 0,0 2,0-1,0 2,0 0,0 1,-1 1,1 0,-2 1,4 1,0 0,0 1,0 0,0 1,1 0,0 1,0 0,0 1,1 1,0 0,0 0,1 1,0 0,1 1,0 0,0 0,1 1,1 0,0 1,0 0,1 0,0 0,1 0,1 1,0 0,1 0,-1 4,3-9,-1 0,1 0,0 0,1 0,0 0,0 0,0 0,1 0,1-1,-1 1,1 0,1 0,-1-1,1 0,0 1,1-1,0 0,0 0,1-1,-1 1,1-1,1 0,-1-1,1 1,0-1,0 0,1 0,0-1,-1 0,1 0,1-1,3 2,3-1,0-1,0-1,0 0,0-1,1-1,-1 0,0 0,0-2,1 0,-1 0,0-1,-1-1,1-1,-1 0,0 0,0-1,0-1,-1 0,7-6,-1 1,-1-1,-1-1,0 0,0-2,-2 1,0-2,0 0,-2-1,0 0,-1-1,-1 0,5-15,4-68,-19 102,0 1,0-1,0 0,-1 1,1-1,0 0,0 1,-1-1,1 0,0 0,0 1,-1-1,1 0,0 0,-1 0,1 1,0-1,-1 0,1 0,0 0,-1 0,1 0,0 0,-1 1,1-1,-1 0,1 0,0 0,-1 0,1-1,0 1,-1 0,1 0,-1 0,1 0,0 0,-1 0,1 0,0-1,-1 1,1 0,0 0,-1-1,1 1,0 0,0 0,-1-1,1 1,0 0,0-1,0 1,-1 0,1-1,0 1,0 0,0-1,0 1,0 0,0-1,0 1,-1 0,1-1,0 1,0-1,0 1,1-1,-18 28,5 8,2 1,1 0,2 0,1 1,1 11,-1 306,8-202,3-102,1-33</inkml:trace>
  <inkml:trace contextRef="#ctx0" brushRef="#br0" timeOffset="3499.66">1298 709,'-9'38,"-4"18,6-1,4-15,7-13,3-13</inkml:trace>
  <inkml:trace contextRef="#ctx0" brushRef="#br0" timeOffset="3921.369">1722 3,'-11'405,"-2"-305,-4 34,6-1,5 31,12-58,1-89</inkml:trace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27:45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98 114,'-47'358,"-4"-35,51-301</inkml:trace>
  <inkml:trace contextRef="#ctx0" brushRef="#br0" timeOffset="1101.302">800 90,'-1'-5,"-1"0,0 0,0 0,-1 1,1-1,-1 0,0 1,0 0,-1 0,1 0,-1 0,0 0,0 1,0-1,-1 1,1 0,-1 1,0-1,1 1,-1 0,0 0,0 0,-1 1,1-1,0 1,0 1,-1-1,1 1,-1 0,1 0,0 0,-1 1,1 0,0 0,0 0,0 1,0 0,0 0,-3 2,-6 3,1 2,0-1,1 2,0 0,0 0,1 1,1 0,0 1,0 1,1-1,1 1,0 1,-3 8,8-17,0 2,0-1,0 0,1 1,0-1,0 1,1-1,0 1,0 0,0 0,1 0,0 0,0-1,1 1,0 0,0 0,1-1,0 1,0-1,0 1,1-1,0 0,0 0,1 0,-1 0,1 0,0-1,1 0,0 0,-1 0,4 2,5-2,0-1,0 0,0-1,0 0,0-1,1 0,-1-1,1-1,-1 0,1-1,-1 0,1-1,-1 0,0-2,0 1,0-2,0 1,-1-2,1 0,-1 0,-1-1,1 0,-1-1,1-2,195-139,-207 150,0-1,0 0,0 1,0-1,0 0,0 1,0-1,0 0,0 1,0-1,0 0,0 1,0-1,0 0,0 1,0-1,1 0,-1 0,0 1,0-1,0 0,1 1,-1-1,0 0,0 0,1 0,-1 1,0-1,0 0,1 0,-1 0,0 0,1 1,-1-1,0 0,1 0,-1 0,0 0,1 0,-1 0,0 0,1 0,-1 0,0 0,1 0,-1 0,0 0,0 0,1-1,-1 1,0 0,1 0,-1 0,0 0,-17 41,11-29,-157 416,168-332,4-81</inkml:trace>
</inkml:ink>
</file>

<file path=ppt/ink/ink2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3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0 416,'101'-143,"92"-111,-193 253,0 0,1 0,-1 0,1 0,-1 0,0 0,1 0,-1 0,1 1,0-1,-1 0,1 0,0 1,-1-1,1 0,0 1,0-1,0 0,-1 1,1-1,0 1,0 0,0-1,0 1,0 0,0 0,0-1,0 1,0 0,0 0,0 0,0 0,0 0,0 0,0 0,0 1,0-1,0 0,0 1,0-1,0 0,0 1,-1-1,1 1,0-1,0 1,0 0,-1-1,1 1,0 0,-1 0,1-1,0 1,-1 0,1 0,-1 0,1 0,-1 0,0 0,1-1,-1 1,0 0,0 1,4 89,-5-82,-1 0,2-1,-1 1,1 0,1 0,0 0,0 0,1 0,0 0,0-1,1 1,0-1,0 0,1 0,0 0,1 0,0 0,0-1,2 3,1-6,1 0,-1 0,1 0,0-1,0-1,0 1,0-2,0 1,0-1,0 0,1-1,-1 0,0-1,0 0,1 0,-1-1,0 0,7-3,-6 1,0-1,1 0,-2-1,1 0,-1-1,0 0,0 0,-1-1,1 0,-2 0,0-1,0 0,0 0,-1-1,0 0,-1 0,1-3,4-9</inkml:trace>
</inkml:ink>
</file>

<file path=ppt/ink/ink2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33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375 255,'-26'12,"0"2,0 0,2 2,-1 0,2 2,1 1,0 0,1 2,-2 4,10-13,1 0,0 1,1 0,0 1,1 1,1-1,0 2,1-1,0 1,2 0,0 1,1-1,0 1,1 0,1 1,1-1,1 0,0 1,1-1,1 1,0-1,1 1,2-1,-1 0,2 0,0 0,1-1,1 0,1 2,82 108,-72-109</inkml:trace>
  <inkml:trace contextRef="#ctx0" brushRef="#br0" timeOffset="797.88">291 1017,'30'-1,"0"0,0-2,0-2,0 0,-1-2,0-1,0-2,-1 0,0-2,-1-1,0-1,-1-2,-1 0,0-2,-1 0,20-22,-21 18,-1-2,-1 0,-2-1,0-1,-1-1,0-4,1-39,-18 68,-1 1,0-1,1 0,-1 1,0-1,0 0,0 1,0-1,0 0,0 1,0-1,-1 0,1 1,-1-1,1 1,-1-1,0 0,1 1,-1 0,0-1,0 1,0-1,0 1,0 0,0 0,-1-1,1 1,0 0,-1 0,1 0,0 1,-1-1,1 0,-1 0,0 1,1-1,-1 1,1-1,-1 1,0 0,-5 1,0 1,-1 1,1-1,1 1,-1 0,0 0,1 1,-1 0,1 0,0 1,1-1,-1 1,1 0,-5 6,4-5,-8 6,1 0,1 1,0 0,0 1,2 1,0-1,0 1,2 1,-1 0,2 0,1 1,0 0,1 0,0 0,1 1,1 4,4-14,0 0,0 0,1 0,0-1,0 1,1-1,0 1,0-1,1 0,0 0,0 0,0-1,1 0,0 0,1 0,-1 0,1-1,0 0,0 0,1 0,0-1,-1 0,2 0,-1-1,0 0,0 0,1-1,0 0,-1 0,1 0,8-1,-1 0,-1-1,1-1,-1 0,1-1,-1-1,1 0,-1 0,0-2,0 0,-1-1,0 0,0-1,0 0,-1-1,0 0,0-1,9-10,3-3,-2-2,0 0,-2-1,0-2,-2 0,-1 0,7-19,-8 6,-16 39,0 1,1-1,-1 1,0-1,1 1,-1-1,0 1,1-1,-1 1,0-1,0 0,0 1,0-1,0 1,1-1,-1 0,0 1,0-1,-1 1,1-1,0 0,0 1,0-1,0 1,0-1,-1 0,1 1,0-1,0 1,-1-1,1 1,0-1,-1 1,1-1,-1 1,1 0,-1-1,1 1,-1-1,1 1,-1 0,1 0,-1-1,1 1,-1 0,1 0,-1-1,0 1,1 0,-1 0,1 0,-1 0,0 0,1 0,-1 0,1 0,-1 0,0 0,1 1,-1-1,1 0,-1 0,-9 6,0 0,1 0,0 1,0 0,0 1,1-1,0 2,1-1,0 1,0 0,1 1,0 0,1 0,0 0,0 0,1 2,1-6,0-1,1 1,0-1,0 1,0 0,0 0,1 0,0 0,1 0,-1 0,1 0,0 0,1 0,-1 0,1 0,1 0,-1 0,1 0,0-1,0 1,0 0,1-1,0 0,0 1,0-1,1 0,0-1,0 1,0-1,0 0,1 0,0 0,0 0,0-1,0 0,0 0,1 0,-1-1,2 1,11-2,0-1,0 0,-1-1,1-1,0-1,-1-1,1 0,-1-1,0-1,-1 0,1-2,-1 0,-1 0,1-2,-2 0,1 0,-1-1,-1-1,0-1,-1 0,0 0,-1-1,0 0,2-7,1 5,-1 0,-1-1,-1 0,0-1,-1 0,-1 0,0-1,-2-1,0 1,-1-1,-1 0,0-12,-4 31,-1-1,1 0,-1 1,0-1,1 0,-1 1,0-1,0 1,0-1,0 0,-1 1,1-1,0 0,-1 1,1-1,-1 1,0-1,1 1,-1-1,0 1,0-1,0 1,0 0,0-1,0 1,0 0,0 0,-1 0,1 0,0 0,-1 0,1 0,-1 1,1-1,-1 0,1 1,-1-1,1 1,-1 0,0-1,1 1,-1 0,0 0,1 0,-1 0,0 0,1 0,-1 1,1-1,-1 1,0-1,0 1,-11 7,1 0,1 1,0 0,0 1,1 0,0 1,0 0,1 1,1-1,0 2,1-1,-5 12,-3 0,2-1,1 2,1 0,1 0,1 1,1 0,1 0,2 1,0 0,2 0,1 0,1 0,2 15,0-36,1-1,-1 1,1-1,0 0,1 1,-1-1,1 0,0 0,0-1,1 1,0-1,-1 1,1-1,0 0,1-1,-1 1,1-1,0 0,0 0,0 0,0-1,3 2,16 5</inkml:trace>
  <inkml:trace contextRef="#ctx0" brushRef="#br0" timeOffset="1279.679">1843 932,'-28'28,"-76"92,104-120,-1 0,1 1,-1-1,0 0,1 0,-1 1,1-1,-1 0,1 1,-1-1,1 0,-1 1,1-1,-1 1,1-1,0 1,-1-1,1 1,0-1,-1 1,1-1,0 1,0 0,-1-1,1 1,0-1,0 1,0 0,0-1,0 1,0-1,0 1,0 0,0-1,0 1,0 0,0-1,1 1,-1-1,0 1,0 0,1-1,-1 1,0-1,1 1,-1-1,0 1,1-1,-1 1,1-1,-1 0,1 1,-1-1,1 0,-1 1,1-1,-1 0,1 1,0-1,-1 0,1 0,-1 0,1 0,0 0,-1 1,1-1,-1 0,1 0,0-1,-1 1,42-19,88-85,-114 86,70-58,-85 77,0-1,-1 1,1-1,0 1,-1 0,1 0,-1-1,1 1,-1 0,1 0,-1-1,1 1,-1 0,0 0,0 0,1 0,-1 0,0 0,0 0,0-1,0 1,0 0,0 0,0 0,0 0,0 0,-1 0,1 0,0 0,-1-1,1 1,0 0,-1 0,1 0,-1-1,1 1,-1 0,0 0,1-1,-1 1,0-1,1 1,-1 0,-4 8,1 0,0 0,1 1,0 0,0-1,1 1,0 0,1 0,0 0,1 1,0 3,1-10,-1 0,0 0,1-1,0 1,0 0,0-1,1 1,-1 0,1-1,-1 0,1 1,0-1,1 0,-1 0,0 0,1 0,0-1,0 1,-1-1,2 1,-1-1,0 0,0 0,1-1,-1 1,1-1,-1 1,1-1,-1 0,1-1,2 1,3-1,1 0,-1-1,1 0,-1 0,0-1,0-1,0 1,0-2,0 1,0-1,-1 0,1-1,-1 0,-1 0,1-1,-1 0,0 0,0-1,0 0,-1 0,0-1,-1 1,0-1,0-1,0 1,-1 0,-1-1,1 0,-1 0,1-6,-2-8,-4 4</inkml:trace>
  <inkml:trace contextRef="#ctx0" brushRef="#br0" timeOffset="2051.443">2718 367,'-21'73,"-3"-1,-3-1,-3-2,-3-1,-3-1,-15 17,-17 37,67-119,0 0,0 0,0-1,1 1,-1 0,0 0,1 0,0 0,0 0,-1 0,1 1,0-1,1 0,-1 0,0 0,0 0,1 0,0 0,-1 0,1-1,0 1,0 0,0 0,0 0,0-1,0 1,0 0,1-1,-1 1,1-1,-1 0,1 1,-1-1,1 0,0 0,0 0,-1 0,1 0,0 0,0-1,2 1,84 3,-71-8,207-59,-223 63,0 0,0 0,0 0,0 0,0-1,0 1,0 0,0 0,0-1,0 1,0-1,0 1,0-1,-1 1,1-1,0 1,0-1,-1 0,1 0,0 1,-1-1,1 0,0 0,-1 0,1 1,-1-1,0 0,1 0,-1 0,0 0,1 0,-1 0,0 0,0 0,0 0,0 0,0 0,0 0,0 0,0 0,0 0,-1 0,1 0,0 0,-1 0,1 0,-1 0,1 1,-1-1,1 0,-1 0,1 0,-1 1,-8-10</inkml:trace>
  <inkml:trace contextRef="#ctx0" brushRef="#br0" timeOffset="2297.087">2210 706,'48'0,"40"0,14 0,-5 0,-9 0,-11 0,-8 0,-11 0,-6 0,-7 0,-7 0,-9 0</inkml:trace>
  <inkml:trace contextRef="#ctx0" brushRef="#br0" timeOffset="2530.898">3141 763,'39'-5,"31"-2,9-3,-4-2,-10 3,-12 2,-14-3,-9 1,-5-3,-7-4,-6 0</inkml:trace>
  <inkml:trace contextRef="#ctx0" brushRef="#br0" timeOffset="2768.191">3508 396,'-19'38,"-11"28,-1 6,1 2,5-8,6-10,8-10,0-7,1-7,4-2,2-3,1-1,7-5,3-1,4-4,6-4,4-5,-1-4</inkml:trace>
  <inkml:trace contextRef="#ctx0" brushRef="#br0" timeOffset="3202.498">3988 566,'-30'38,"2"2,1 2,3 0,-20 44,20 15,24-98,0 0,0 1,1-1,-1 0,0 0,1 0,0 1,0-1,0 0,0 0,0 0,1 0,-1 0,1-1,0 1,0 0,0-1,0 1,0-1,1 0,-1 0,1 0,-1 0,1 0,0 0,0-1,0 1,0-1,3 1,7 0,1 0,-1-2,1 1,0-2,-1 0,1 0,-1-1,1-1,-1 0,0-1,0-1,0 0,6-3,15-9,0-2,0-1,-2-2,-1 0,-1-3,-1 0,0-2,-3-1,0-1,-2-1,-1-1,-1-1,16-33,-28 49,0 1,-1-1,-1 0,-1-1,0 0,-1 0,0 0,-2-1,0 0,-1 0,-1 0,0 0,-2-1,0 1,-2-15,1 30,0 0,0 0,0 0,0 0,-1 0,1 0,-1 1,0-1,0 0,0 1,0-1,0 1,-1 0,1-1,-1 1,1 1,-1-1,0 0,0 1,0-1,0 1,0 0,0 0,0 0,0 0,0 0,-1 1,1 0,0-1,0 1,-1 0,1 1,0-1,0 0,-1 1,1 0,0 0,-1 0,-10 3,1 1,-1 0,1 0,1 1,-1 1,1 0,0 1,-5 4,-12 15,1 1,1 1,1 1,1 2,2 0,2 2,1 0,1 2,2 0,2 0,1 2,2 0,-3 16,10-29,1 0,1 1,0 0,3-1,0 1,1 0,1 0,2-1,1 1,0-1,2 0,1-1,1 0,1 0,1-1,1 0,1-1,1 0,2 1,12 0,-17-21</inkml:trace>
  <inkml:trace contextRef="#ctx0" brushRef="#br0" timeOffset="3482.135">4750 0,'71'253,"-52"-204,-1 1,-3 1,-3 1,-1 0,-3 0,-2 1,-2-1,-3 1,-2 0,-2 0,-7 31,0-53,-1 1,-1-2,-2 0,-1 0,-1-2,-2 0,-1 0,-1-2,-1-1,-1 0,-1-2,-1 0,-9 5,11-13,-1 0,0-1,-1-2,0 0,-1-2,0 0,-19 4,8-5</inkml:trace>
</inkml:ink>
</file>

<file path=ppt/ink/ink2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32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81,'-1'-4,"1"0,-1 0,0 1,0-1,0 0,-1 1,1-1,-1 1,0-1,0 1,0 0,-1-1,1 1,-1 1,0-1,0 0,0 1,0-1,0 1,0 0,0 0,-1 0,1 0,-1 1,0-1,1 1,-1 0,0 0,0 0,0 1,0 0,1-1,-1 1,0 0,0 1,0-1,0 1,0 0,0 0,1 0,-1 0,0 1,1-1,-1 1,1 0,0 0,-14 4,0 1,0 0,1 2,1 0,-1 0,2 2,-11 7,22-15,0 0,0 0,0 0,0 0,1 0,-1 0,1 1,0-1,0 1,0-1,0 1,1 0,-1 0,1 0,0 0,0 0,0 0,1 0,0 0,-1 1,2-1,-1 0,0 0,1 0,0 0,-1 0,2 0,-1 0,0 0,1 0,0 0,0-1,0 1,0-1,2 3,8 6,1 0,0 0,1-2,0 1,0-2,1 0,0-1,1 0,0-1,0-1,3 0,0 2,-4-2,-2-2,0 0,0 1,-1 1,1 0,-2 0,1 1,0 1,-1 0,-1 0,0 1,0 1,0-1,-1 2,-1-1,1 1,-1 2,-7-9,1 0,-1 0,0 0,-1 0,1 0,-1 0,0 0,0 0,0 0,0 0,-1 0,0 0,0 0,0 0,0 0,0-1,-1 1,0 0,0-1,0 1,0-1,0 1,-1-1,1 0,-1 0,0 0,-2 1,-94 67,96-69,-17 11,-1-1,-1 0,0-2,-1 0,0-1,0-2,-1 0,0-2,0 0,-6-2,29-2,0-1,0 0,-1 1,1-1,0 0,0 0,-1 0,1 0,0 0,0 0,0 0,-1-1,1 1,0 0,0-1,0 1,0 0,-1-1,1 0,0 1,0-1,0 0,0 1,0-1,1 0,-1 0,0 0,0 0,0 0,1 0,-1 0,1 0,-1 0,1 0,-1 0,1-1,-1 1,1 0,0 0,0 0,-1-1,1 1,0 0,0 0,0 0,1-1,-1 1,0 0,1-1,28-54,-15 36</inkml:trace>
  <inkml:trace contextRef="#ctx0" brushRef="#br0" timeOffset="247.042">801 391,'-5'39,"-6"16,-1 5,1-3,-3-7,2-7,3-11</inkml:trace>
</inkml:ink>
</file>

<file path=ppt/ink/ink2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4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46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0 656,'59'-92,"3"2,5 3,10-5,-63 76,30-36,3 3,2 1,1 3,47-31,-97 76,1-1,-1 0,1 1,-1-1,1 0,-1 1,1-1,0 1,-1 0,1-1,0 1,-1-1,1 1,0 0,0-1,-1 1,1 0,0 0,0 0,0 0,-1 0,1 0,0 0,0 0,0 0,-1 0,1 0,0 0,0 0,-1 1,1-1,0 0,0 1,-1-1,1 0,0 1,-1-1,1 1,0-1,-1 1,1 0,-1-1,1 1,-1-1,1 1,-1 0,1-1,-1 1,0 0,1 0,-1-1,0 1,0 0,0 0,0 0,1-1,-1 1,0 0,0 0,0 0,-1 0,-1 59,2-52,-15 96,-3 107,18-209,0 0,0 1,0-1,0 0,1 0,-1 0,0 0,1 1,0-1,0 0,0 0,-1 0,2 0,-1 0,0 0,0-1,1 1,-1 0,1-1,-1 1,1-1,0 1,-1-1,1 0,0 0,0 1,0-1,0-1,0 1,0 0,0 0,1-1,-1 1,0-1,0 0,0 0,1 0,-1 0,2 0,82-31,160-137,-114 59,-131 107,0 1,0-1,0 1,0 0,0-1,1 1,-1 0,0 0,1 0,-1 0,1 0,-1 0,1 0,-1 0,1 1,0-1,-1 1,1-1,0 1,0-1,-1 1,1 0,0 0,0 0,-1 0,1 0,0 0,0 1,-1-1,1 1,0-1,-1 1,1-1,0 1,-1 0,1 0,-1 0,1 0,-1 0,0 0,1 0,-1 1,0-1,0 0,1 2,0 7,0 0,-1 0,0 0,-1 0,0 0,0 0,-1 0,-1 1,1-1,-2-1,1 1,-3 5,-8 46,12-55,0-2,0 0,0 0,0-1,0 1,0 0,1 0,0 0,0 0,0 0,1 0,-1 0,1 0,0-1,0 1,0 0,0 0,1-1,-1 1,1-1,0 1,0-1,1 0,-1 0,1 0,-1 0,1 0,0 0,1 0,13 4</inkml:trace>
  <inkml:trace contextRef="#ctx0" brushRef="#br0" timeOffset="331.974">1439 430,'59'-19,"0"-2,-2-2,-1-3,3-5,-50 27,5-2,0-1,-1-1,0 0,0 0,0-2,-1 1,-1-2,0 1,0-1,-1-1,0 0,-1-1,6-11,-13 22,-1 0,0 0,0 0,0 0,0 0,-1-1,1 1,0 0,-1-1,0 1,1 0,-1-1,0 1,0 0,0-1,-1 1,1 0,0-1,-1 1,0 0,1 0,-1-1,0 1,0 0,0 0,-1 0,1 0,0 0,-1 1,1-1,-1 0,0 0,0 1,1-1,-1 1,0 0,0 0,0-1,-1 1,1 0,-1 0,-6-2,1 0,0 1,-1 0,1 1,-1 0,1 0,-1 0,0 1,1 1,-1-1,0 2,-11 3,0 2,1 1,0 0,1 1,-1 1,2 1,-1 0,2 1,-1 1,2 1,0 0,1 1,0 1,1 0,1 1,-6 11,9-16,2 0,0 1,0 1,1-1,1 1,0 0,1 0,1 0,-2 11,4-20,0 0,1 0,0 0,-1 0,2 0,-1 0,0 0,1 0,0 0,0 0,1 0,-1 0,1-1,0 1,1-1,-1 1,1-1,-1 0,1 0,1 0,-1 0,0-1,1 1,0-1,0 0,0 0,0 0,0 0,4 1,12 2,1-1,0-1,0 0,1-2,-1 0,1-1,-1-2,1 0,-1-1,0-1,0-1,6-3,-16 5,24-4</inkml:trace>
  <inkml:trace contextRef="#ctx0" brushRef="#br0" timeOffset="654.215">2483 119,'-47'9,"0"2,1 2,0 3,1 1,-13 8,57-25,-15 5,0 0,1 1,0 0,0 2,0-1,1 2,1 0,-1 1,1 0,1 1,0 0,0 1,1 0,1 1,0 0,1 1,0 0,-2 5,11-14,0-1,0 0,0 0,0 1,1-1,-1 0,1 0,0 1,1-1,-1 0,1 0,-1-1,1 1,0 0,1 0,-1-1,1 1,-1-1,1 0,0 0,0 0,0 0,1-1,-1 1,1-1,-1 1,1-1,0-1,0 1,0 0,0-1,0 0,0 0,0 0,1-1,-1 1,0-1,0 0,1 0,-1 0,0-1,0 1,1-1,29-7,-1-1,0-2,-1-1,0-2,-1-1,-1-1,0-1,-2-2,1-1,-2-1,9-11,85-88,-106 117,-26 30,6-18,-44 161,49-146,4-5</inkml:trace>
  <inkml:trace contextRef="#ctx0" brushRef="#br0" timeOffset="1025.358">2765 515,'170'-319,"-146"294,-14 48,-25 47,12-62,0 1,1-1,0 1,0 0,1 0,0 0,1-1,0 1,0 0,1 0,0 0,0 0,2 4,-1-10,0 0,0 0,0 0,0 0,1 0,-1-1,1 1,-1 0,1-1,0 0,0 0,0 0,0 0,1 0,-1-1,0 0,1 1,-1-1,1 0,-1-1,1 1,0-1,-1 1,1-1,0 0,-1 0,1-1,101-14,-91 10,1-1,-1-1,0 0,0-1,-1 0,0-1,-1-1,0 0,0 0,-1-1,0-1,-1 0,-1 0,0-1,0 0,-1 0,-1-1,2-5,0 1,1 4</inkml:trace>
  <inkml:trace contextRef="#ctx0" brushRef="#br0" timeOffset="1348.826">3922 35,'-15'3,"0"1,0 0,0 1,1 0,-1 1,1 1,1 1,-1-1,1 2,1 0,0 1,0 0,0 1,2 0,-8 9,17-14,-1 0,1 0,1 0,-1 0,1 1,0-1,1 0,-1 0,1 0,0 0,1 0,0 0,0 0,0 0,0 0,1-1,0 1,0-1,1 0,-1 0,1 0,0 0,1-1,-1 0,1 1,-1-2,6 4,15 21,-20-24,0 1,0 0,0 0,0 0,-1 0,1 1,-2-1,1 1,0 0,-1 0,0 1,-1-1,0 1,1-1,-2 1,1 0,-1 0,0 0,-1 0,0 0,0-1,0 1,-1 0,0 0,0 0,0 0,-1 0,0-1,-1 1,-1 3,-2-3,0 1,-1-1,1 0,-2-1,1 1,0-1,-1-1,0 1,-1-2,-7 5,14-8,-1 1,0-1,0 0,0 0,0 0,0 0,0 0,0-1,0 1,0-1,0 0,0 0,0 0,0 0,0 0,0-1,-1 0,1 1,0-1,1 0,-1 0,0-1,0 1,0-1,1 1,-1-1,1 0,-1 0,1 0,0 0,0 0,0-1,0 1,-2-3,-4-12</inkml:trace>
</inkml:ink>
</file>

<file path=ppt/ink/ink2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44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35 141,'-10'39,"-2"17,0-1</inkml:trace>
  <inkml:trace contextRef="#ctx0" brushRef="#br0" timeOffset="531.691">486 1,'-100'64,"96"-61,0 0,0 0,0 0,1 1,0 0,-1 0,2 0,-1 0,0 0,1 1,0-1,0 1,0 0,0-1,1 1,0 0,0 0,0 0,0 0,1 0,0 0,0 0,3 2,-1 1,1-2,1 1,-1 0,1-1,1 1,-1-1,1 0,0-1,0 1,0-1,1 0,0 0,2 0,26 28,-30-29,0-1,-1 1,1 1,-1-1,1 0,-1 1,-1 0,1 0,-1 0,0 0,0 0,0 0,0 0,-1 1,0-1,0 0,-1 1,0-1,0 1,0-1,0 1,-1-1,0 1,0-1,0 0,-1 1,0-1,0 0,0 0,-1 0,1-1,-1 1,0 0,-1-1,1 0,-1 0,0 0,0 0,0 0,0-1,-1 0,1 0,-1 0,0-1,-3 2,3-2,0 0,0-1,0 0,-1 0,1 0,0-1,0 1,-1-1,1-1,0 1,-1-1,1 0,0 0,0 0,0-1,0 0,0 0,0 0,0 0,1-1,-1 0,1 0,0 0,-4-4,-5-10</inkml:trace>
</inkml:ink>
</file>

<file path=ppt/ink/ink2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43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678 320,'-82'390,"52"-127,25-208,-1 0,-3 0,-2-1,-3 0,-2-1,-8 15,5-10,12-34</inkml:trace>
  <inkml:trace contextRef="#ctx0" brushRef="#br0" timeOffset="629.074">1 630,'295'-167,"35"-1,-119 76,-119 55,-1-5,-2-3,-1-6,-56 23,-61 40,15 5,0 1,1 0,1 0,0 1,2 1,0 0,1 0,1 1,1 0,1 1,1-1,1 1,0 0,2 0,1 1,1-1,0 0,2 1,-12 357,-7 28,16-405,0-1,0 1,1-1,-1 1,1-1,-1 0,1 1,0 0,0-1,0 1,1-1,-1 1,0-1,1 1,0-1,-1 0,1 1,0-1,0 0,0 1,1-1,-1 0,1 0,-1 0,1 0,-1 0,1-1,0 1,0 0,0-1,0 1,0-1,1 0,-1 0,0 0,0 0,1 0,-1 0,1 0,-1-1,1 1,-1-1,1 0,-1 0,3 0,6-4,1-1,-1 0,0-1,0 0,0-1,-1 0,0-1,-1 0,0 0,2-3,18-14,12-10,-16 13,0 1,1 1,1 2,0 0,20-7,-45 23,0 1,0-1,0 1,0 0,0-1,0 1,1 1,-1-1,0 0,1 0,-1 1,0-1,1 1,-1 0,1 0,-1 0,1 0,-1 0,0 0,1 1,-1-1,1 1,-1 0,0 0,0 0,1 0,-1 0,0 0,0 0,0 1,0-1,0 1,0-1,-1 1,1 0,0 0,-1 0,0 0,1 0,-1 0,0 0,0 0,0 1,0-1,0 0,-1 1,1-1,-1 2,-3 257,3-259,1 1,-1 0,1-1,-1 1,1-1,0 1,0-1,0 1,0-1,0 0,0 0,1 1,-1-1,1 0,0 0,0 0,-1-1,1 1,0 0,1-1,-1 1,0-1,0 1,1-1,-1 0,0 0,1 0,-1-1,1 1,0 0,1-1,18 3</inkml:trace>
</inkml:ink>
</file>

<file path=ppt/ink/ink2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49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1,'-25'161,"7"2,7 0,7 12,3-60,2-34,-4 1,-4-1,-12 60,11-97,5-25,0-1,-1 0,-1 0,-1 0,0 0,-1-1,-6 9,3-12</inkml:trace>
  <inkml:trace contextRef="#ctx0" brushRef="#br0" timeOffset="248.123">0 791,'43'5,"44"-4,20-1,2-6,-7-7,-8 0,-9-4,-10 1,-8-1,-11 2,-5 4,-6-1,-2 1,-3 3,-3 2,-4 3,-7 1</inkml:trace>
  <inkml:trace contextRef="#ctx0" brushRef="#br0" timeOffset="897.476">1271 85,'-43'133,"6"2,7 1,4 6,-49 211,12-94,63-258,-2 5,0-1,1 1,-1 0,1-1,0 1,1 0,0 0,0 0,0 0,0 0,1 0,0-1,0 1,1 0,-1 0,1-1,1 1,-1-1,1 0,1 2,-1-6,0 0,-1 0,1 0,0-1,0 1,0-1,0 0,0 0,0 0,0 0,0-1,0 1,0-1,0 1,0-1,-1 0,1 0,0-1,0 1,-1 0,1-1,-1 0,1 1,-1-1,0 0,0 0,0-1,1 0,246-230,-50 46,-152 157,-46 30,0 0,0-1,0 1,0 0,0 0,0 0,-1 0,1 0,0 0,0 0,0 0,0 0,0 0,0 1,0-1,0 0,-1 1,1-1,0 0,0 1,0-1,0 1,-1 0,1-1,0 1,-1-1,1 1,0 0,-1 0,1-1,-1 1,1 0,-1 0,0 0,1-1,-1 1,0 0,1 0,-1 0,0 0,0 0,0 0,0 0,0 0,0-1,0 1,0 0,0 0,0 0,-1 0,1 0,0 0,-1 0,1-1,0 1,-1 1,-53 247,53-233,-2 95,3-107,1-1,0 1,-1 0,1 0,0-1,1 1,-1 0,1-1,-1 1,1-1,0 0,1 0,-1 0,0 0,1 0,0 0,-1 0,1-1,0 1,0-1,1 0,-1 0,0 0,1-1,2 2,47 5,-28-7</inkml:trace>
  <inkml:trace contextRef="#ctx0" brushRef="#br0" timeOffset="1550.845">2202 904,'-34'22,"0"2,2 1,1 1,1 2,1 0,2 3,0 0,1 3,-10 40,35-73,1 1,0 0,-1 0,1-1,0 1,0 0,0 0,0-1,0 1,0 0,1 0,-1-1,1 1,-1 0,1-1,-1 1,1-1,0 1,0-1,0 1,0-1,0 1,0-1,0 0,1 1,-1-1,0 0,1 0,-1 0,1 0,-1 0,1-1,-1 1,1 0,0-1,-1 1,1-1,0 1,-1-1,1 0,0 0,0 0,0 0,12 0,1-2,-1 1,1-2,-1 0,0-1,0 0,-1-1,1-1,-1 0,0-1,0 0,-1-1,8-7,6-3,-2-2,0-1,-2-1,0-1,-2 0,3-6,-18 23,-5 5,0 0,0 0,0 0,0 0,1 0,-1 1,0-1,1 0,-1 0,0 0,1 0,-1 0,1 0,-1 1,1-1,0 0,-1 0,1 1,0-1,0 0,-1 1,1-1,0 1,0-1,0 1,0-1,0 1,-1 0,1 0,0-1,0 1,0 0,0 0,0 0,0 0,0 0,0 0,0 0,0 0,0 0,0 0,0 1,0-1,0 0,0 1,0-1,-1 1,1-1,0 1,0-1,0 1,-1 0,1-1,0 1,-1 0,1-1,0 1,-1 0,1 0,-1 0,1 0,-1-1,0 1,1 0,-1 0,0 0,0 0,3 82,-4-75,0 0,0-1,1 1,0 0,0 0,1 0,0-1,1 1,-1 0,1-1,1 1,-1-1,1 0,1 0,-1 0,1 0,0 0,1-1,0 0,0 0,5 5,-4-6,1 0,-1-1,1 0,0 0,0 0,1-1,-1 0,1-1,-1 0,1 0,0 0,0-1,0 0,0 0,0-1,0 0,0-1,0 0,0 0,-1-1,1 1,3-3,11-3,0-2,-1-1,0 0,0-2,-1 0,-1-2,1 0,145-129,-9-47,-120 128,-4-2,-1-2,-4 0,-2-6,-16 48,-2 0,-1 0,-1 0,-1-1,-1 0,-1 0,-1 1,-2-1,0 0,-1 0,-5-19,6 41,1 1,-1-1,1 0,-1 0,0 1,0-1,0 0,-1 1,1-1,-1 1,1-1,-1 1,0 0,1 0,-1 0,-1 0,1 0,0 0,0 0,-1 1,1-1,-1 1,1 0,-1 0,1 0,-1 0,0 0,0 0,1 1,-1-1,0 1,0 0,0 0,0 0,1 0,-1 0,0 1,0-1,0 1,1 0,-1 0,0 0,1 0,-3 2,-7 8,0 1,0 0,2 1,-1 0,2 1,0 0,0 0,1 1,1 1,1-1,0 1,1 0,-1 6,-8 33,1 0,3 1,-1 47,9-41,3 0,3 0,3-1,2 1,3-1,3-1,7 15,-10-37,8 65,-20-102,0-1,0 1,0 0,-1 0,1-1,0 1,0 0,-1-1,1 1,0 0,-1-1,1 1,-1 0,1-1,-1 1,1-1,-1 1,1-1,-1 1,1-1,-1 1,1-1,-1 0,0 1,1-1,-1 0,0 0,0 1,1-1,-1 0,0 0,1 0,-1 0,0 0,0 0,1 0,-1 0,0 0,0 0,1 0,-1-1,0 1,1 0,-1 0,0-1,1 1,-1 0,0-1,1 1,-1-1,1 1,-1-1,1 1,-1-1,-33-27,33 27,-15-17,3 1</inkml:trace>
  <inkml:trace contextRef="#ctx0" brushRef="#br0" timeOffset="1797.687">2710 735,'48'0,"44"0,17 0,4 0,-8 0,-12 0,-7 0,-9 0,-3-5,-5-2,-9 1,-14 1</inkml:trace>
</inkml:ink>
</file>

<file path=ppt/ink/ink2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5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89,'38'-9,"32"-9,9-1,1 3,-9 4,-12 4,-10 4,-9 2,-7 1,-4 2,-2-1,-1 1,-5 5,-1 1,-4-1</inkml:trace>
</inkml:ink>
</file>

<file path=ppt/ink/ink2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58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1,'39'4,"36"3,10-1,-4-1,-6-2,-12-1,-11-1,-10 0,-7-1,-5 0,-3-1,0 1,-1 0,0 0,-4 0</inkml:trace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1:1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3049 919,'-2'-2,"0"0,0 1,0-1,0 1,0-1,-1 1,1 0,0 0,-1 0,1 0,-1 0,1 0,-1 1,1-1,-1 1,0 0,1 0,-1 0,1 0,-1 0,0 0,1 1,-1-1,1 1,-1 0,1 0,-1 0,1 0,0 0,-1 0,1 1,0-1,0 1,0-1,0 1,0 0,0 0,1 0,-1 0,1 0,-1 0,0 2,-43 101,44-100,0-1,1 1,0-1,0 1,0 0,0-1,1 1,-1-1,1 1,1-1,-1 0,0 1,1-1,0 0,0 0,0 0,1 0,-1 0,1-1,0 1,0-1,0 1,1-1,-1 0,1-1,-1 1,1 0,0-1,0 0,0 0,0 0,1-1,-1 1,0-1,1 0,-1 0,1-1,-1 1,1-1,0 0,-1 0,1 0,-1-1,1 0,-1 0,1 0,-1 0,0-1,0 1,1-1,-1 0,0-1,-1 1,3-2,8-9,-1 0,0-2,0 1,-2-2,0 0,-1 0,0 0,-2-2,0 1,0-1,-2 0,0 0,-1-1,-1 0,-1 1,-1-1,0-1,-1 1,-2 0,0 0,0 0,-2 0,0 0,-6-17,-61-72,68 106,0 1,0-1,-1 0,1 1,0-1,-1 1,1 0,-1 0,1 0,-1 0,1 0,-1 0,0 1,1-1,-1 1,0 0,1 0,-1 0,0 0,0 0,1 1,-1-1,0 1,1 0,-1 0,1 0,-1 0,1 0,-1 0,1 1,0-1,0 1,-1-1,1 1,0 0,0 0,1 0,-1 0,0 0,1 1,-1-1,1 0,0 1,-1 0,-4 12,1-1,0 0,1 1,1 0,0 0,1 0,1 0,0 1,1-1,1 0,0 0,1 1,0-1,2-1,-1 1,2 0,0-1,1 0,0 0,1 0,1-1,0 0,1 0,0-1,1-1,0 1,1-1,3 1,87 44,-82-54</inkml:trace>
  <inkml:trace contextRef="#ctx0" brushRef="#br0" timeOffset="930.549">3532 871,'-4'-1,"0"0,-1 1,1-1,-1 1,1 1,-1-1,1 0,-1 1,1 0,-1 0,1 1,0-1,0 1,0 0,0 0,0 0,0 0,0 1,1-1,-1 1,1 0,-1 0,0 2,-66 87,68-89,1 0,-1 0,0 0,1 0,-1 1,1-1,0 1,0-1,0 0,1 1,-1-1,1 1,0 0,0-1,0 1,0-1,1 1,0-1,-1 1,1-1,0 0,1 1,-1-1,1 0,-1 0,1 0,0 0,0 0,0 0,2 1,-2-2,1-1,0 1,0-1,0 0,0 0,0 0,0 0,0 0,1-1,-1 0,0 1,0-1,0 0,1-1,-1 1,0 0,0-1,0 0,0 0,0 0,0 0,0 0,0-1,0 1,0-1,-1 0,1 0,-1 0,1 0,-1 0,0 0,0-1,1 0,70-83,-2-20,-51 153,-21-43,1 0,-1 0,1 0,0 0,0 0,0 0,0 0,1 0,-1 0,1 0,0 0,0 0,1 0,-1 0,1-1,0 1,0 0,0-1,0 0,1 1,-1-1,1 0,0 0,0-1,0 1,0 0,1-1,-1 0,1 0,-1 0,1 0,0-1,0 1,-1-1,1 0,0 0,0 0,0-1,1 1,-1-1,0 0,0 0,0-1,0 1,4-2,-1-3,0-1,1 1,-2-2,1 1,-1-1,0 0,-1 0,1-1,-1 0,-1 0,0 0,0 0,0-1,-1 1,0-1,-1 0,2-8,4-9,19 87,-26-57,41 83,-41-85,0-1,-1 1,1-1,0 1,0-1,1 0,-1 1,0-1,0 0,1 0,-1 0,1 0,-1 0,1 0,-1 0,1-1,-1 1,1 0,0-1,-1 1,1-1,0 0,0 1,-1-1,1 0,0 0,0 0,-1-1,1 1,0 0,-1 0,1-1,0 1,-1-1,1 0,0 0,-1 1,1-1,-1 0,1 0,-1 0,0 0,1-1,-1 1,0 0,0 0,0-1,0 1,0-1,0 1,39-87,-38 80,0 0,0 0,1 0,0 1,0-1,1 1,0 0,0 0,1 0,0 1,0 0,0 0,1 0,0 0,2-1,-5 8,0-1,0 0,0 1,0 0,0 0,0 0,0 0,0 0,0 0,0 1,-1 0,1-1,-1 1,1 0,-1 0,1 0,-1 1,0-1,0 1,0-1,-1 1,1-1,0 1,-1 0,0 0,0 0,0 0,0 0,0 0,0 0,-1 0,0 0,1 0,-1 1,0-1,-1 0,1 0,-1 0,0 3,9 73,-4 1,-3 0,-3 0,-5 0,-2-1,-9 22,14-78,-1 0,-2 0,0 0,-1-1,-1 0,-2-1,0 0,-1-1,-1 0,0-1,-2 0,0-1,-2-1,1 0,-14 9,29-25,-1 1,0 0,1 0,-1 0,0-1,0 1,0-1,0 0,0 1,0-1,-1 0,1 0,0-1,-1 1,1 0,0-1,-1 1,1-1,-1 0,1 0,-1 0,1 0,-1 0,1 0,-1-1,1 1,0-1,-1 0,1 0,0 0,0 0,-1 0,1 0,0 0,0-1,0 1,0-1,0 0,1 1,-1-1,1 0,-1 0,1 0,-1 0,1 0,0-1,0 1,0 0,0-1,0 1,1 0,-1-1,1 1,0-1,-1 1,1 0,0-1,0 1,1-1,-1 1,1-1,-1 0,5-27,1 0,2 1,1 0,1 1,1-1,2 2,0 0,2 0,18-23,-19 26,142-198,-133 194</inkml:trace>
  <inkml:trace contextRef="#ctx0" brushRef="#br0" timeOffset="-3679.764">533 629,'-5'8,"2"-1,-1 1,1 0,0 0,1 0,-1 1,2-1,-1 1,1-1,1 1,-1-1,1 1,1-1,1 8,-2 6,0 14,0 61,-3 1,-5-1,-12 46,-17 2,27-134</inkml:trace>
  <inkml:trace contextRef="#ctx0" brushRef="#br0" timeOffset="-3379.777">1 822,'244'-128,"363"-98,-585 219</inkml:trace>
  <inkml:trace contextRef="#ctx0" brushRef="#br0" timeOffset="-2909.77">968 459,'-4'7,"1"1,0-1,1 1,0 0,0-1,0 1,1 0,1 0,-1 0,1 0,0 0,1 0,0 0,0 0,1 0,0 0,0-1,1 1,2 5,4 24,8 51,-4 0,-4 0,-4 1,-6 78,-4-75,8-92,1 0,-1 0,0 0,0 0,0-1,0 1,0-1,0 0,0 0,0 0,-1 0,1-1,0 1,-1-1,1 0,-1 1,1-1,-1 0,0 0,1-1,-1 1,-1 0,1-1,0 1,1-3,1 0,132-134,-135 140,1 1,0-1,-1 1,1-1,-1 1,0 0,1 0,-1-1,0 1,0 0,0 0,0 0,-1 0,1 0,0 1,-1-1,0 0,1 0,-1 0,0 0,0 1,0-1,0 0,-1 0,1 0,-1 0,1 1,-1-1,0 0,1 0,-1 0,-1 1,0 6,-12 107,14-114,0 0,0 0,0 0,0 1,1-1,-1 0,1 0,-1 0,1 0,0 0,0 0,0 0,0 0,0 0,1 0,-1-1,0 1,1 0,-1-1,1 1,0-1,-1 0,1 1,0-1,0 0,0 0,0 0,0 0,0-1,0 1,0 0,0-1,1 0,-1 1,0-1,0 0,0 0,1 0,-1 0,0-1,0 1,0-1,0 1,0-1,1 0,-1 0,0 0,1 0,12-5</inkml:trace>
  <inkml:trace contextRef="#ctx0" brushRef="#br0" timeOffset="-2209.851">1548 1040,'-2'57,"5"-47,1 1,0-1,1-1,0 1,1-1,0 0,0 0,1-1,0 1,1-1,0-1,0 0,0 0,1 0,0-1,0-1,1 1,-1-2,7 3,-9-9,0 0,0-1,-1 0,1 0,-1 0,0-1,0 0,0 0,0-1,-1 1,1-1,-1 0,0-1,-1 1,1-1,-1 0,-1 0,1-1,-1 1,0-1,0 0,-1 1,0-1,0 0,-1 0,1-1,-1-4,2 6,-1-1,1 0,-1 0,0 0,-1 0,0 0,0-1,-1 1,1 0,-2 0,1-1,-1 1,0 0,0 0,-1 0,0 0,-1-3,-7-1</inkml:trace>
  <inkml:trace contextRef="#ctx0" brushRef="#br0" timeOffset="-1279.896">2081 1016,'-38'70,"30"-7,6-38,1-55,1 18,1 1,0-1,0 1,1-1,0 1,1 0,1 0,0 0,0 0,1 1,0-1,1 1,0 0,1 1,0 0,0 0,1 0,0 1,0 0,1 0,0 1,6-3,-13 9,0 1,0-1,0 1,0-1,0 1,1 0,-1 0,0 0,0 0,0 0,0 1,0-1,1 1,-1-1,0 1,0 0,0-1,0 1,0 0,-1 0,1 1,0-1,0 0,-1 1,1-1,-1 1,1-1,-1 1,1 0,-1-1,0 1,0 0,0 0,0 0,0 0,-1 0,1 0,0 0,-1 0,0 0,1 0,-1 1,0-1,0 0,0 0,-1 0,1 0,0 1,-1-1,0 2,-2 12</inkml:trace>
  <inkml:trace contextRef="#ctx0" brushRef="#br0" timeOffset="-869.949">2517 919,'-2'-2,"1"1,-1-1,0 1,1-1,-1 1,0 0,0 0,0 0,0 0,0 0,0 0,0 0,-1 1,1-1,0 1,0-1,0 1,-1 0,1 0,0 0,0 0,-1 0,1 1,0-1,0 1,-1-1,1 1,0 0,0 0,0 0,0 0,0 0,0 0,1 1,-3 0,3-1,0-1,0 1,0 0,0 0,0-1,0 1,0 0,0 0,0 0,0 0,0 0,0 0,1 0,-1 1,0-1,1 0,-1 0,1 0,-1 1,1-1,0 0,-1 1,1-1,0 0,0 1,0-1,0 0,0 1,0-1,1 0,-1 0,0 1,1-1,-1 0,1 1,-1-1,1 0,-1 0,1 0,0 0,0 0,0 0,0 0,-1 0,1 0,0 0,1 0,-1 0,0-1,0 1,0 0,1 0,67 22,-67-23,1 0,-1 1,0-1,0 0,1 1,-1-1,0 1,0 0,0 0,1 0,-1 0,0 0,0 0,-1 1,1-1,0 1,0-1,-1 1,1 0,-1-1,1 1,-1 0,0 0,1 0,-1 0,0 0,0 0,-1 1,1-1,0 0,-1 0,0 1,1-1,-1 0,0 1,0-1,0 0,0 0,-1 1,1-1,-1 0,1 1,-1-1,0 0,0 0,0 0,0 1,-66 93,1-64,50-32</inkml:trace>
  <inkml:trace contextRef="#ctx0" brushRef="#br0" timeOffset="5759.82">7790 315,'-5'-2,"0"1,0 0,0 0,0 0,-1 0,1 1,0 0,0 0,-1 1,1 0,0-1,0 2,0-1,0 0,0 1,0 0,0 0,0 1,1-1,-1 1,1 0,0 0,0 1,0-1,0 1,1 0,-1 0,1 0,-1 2,-3 3,0 0,1 1,0 0,1 0,0 0,0 1,1 0,1 0,0 0,0 0,1 0,-1 10,3-17,0 1,-1-1,1 1,1-1,-1 0,1 1,-1-1,1 0,0 0,1 1,-1-1,1 0,0 0,0 0,0-1,0 1,1 0,0-1,-1 1,1-1,0 0,1 0,-1 0,0-1,1 1,0-1,0 0,-1 0,1 0,0 0,1-1,-1 1,0-1,3 0,11-1,-1 0,1-2,-1 0,1-1,-1-1,0 0,0-1,-1-1,0-1,0 0,0-1,-1-1,0 0,-1-1,0-1,6-6,115-123,-131 135,0-1,0 1,-1-1,0 0,0 0,0 0,-1 0,1 0,-2-1,1 1,-1-1,0 1,0-1,-1 1,0-1,0 0,0 1,-1-1,0 1,0-1,-1 1,0-1,0 1,0 0,-1 0,0 0,-2-3,0 4,1 0,-1 0,0 0,0 1,-1 0,0 0,1 0,-1 0,0 1,-1 0,1 1,0-1,-1 1,0 0,1 1,-1 0,0 0,0 0,0 1,0 0,0 0,1 1,-1 0,-3 1,-158 55,71 11,57-33</inkml:trace>
  <inkml:trace contextRef="#ctx0" brushRef="#br0" timeOffset="6109.809">7911 581,'-17'2,"0"2,0 0,1 1,0 0,0 1,0 1,1 1,-1 0,2 1,0 1,0 0,0 1,1 0,1 1,0 0,1 1,0 0,1 1,0 1,-1 3,7-14,0 0,1 0,-1 0,1 0,0 1,0 0,0-1,1 1,0 0,-1 0,2 1,-1-1,1 0,0 1,0-1,0 0,1 1,-1-1,1 1,1-1,-1 1,1-1,0 1,0-1,1 0,-1 0,1 1,1-1,-1 0,1-1,-1 1,1 0,1-1,-1 0,0 1,1-1,0 0,0-1,0 1,1-1,-1 0,1 0,0 0,2 0,9 0,-1 0,1-1,0-1,0-1,0 0,0-1,0-1,-1 0,1-1,0-1,-1 0,0-1,0-1,-1 0,1-1,-1-1,-1 0,1-1,-1 0,-1-1,0 0,0-1,-1-1,-1 0,0 0,2-3,-9 8,-1 0,1 0,-1 0,0-1,-1 1,0 0,0-1,-1 1,0-1,0 1,0-1,-1 1,0 0,-1-1,0 1,0 0,0 0,-1 0,0 0,0 0,-1 1,0 0,0-1,-1 1,1 1,-1-1,-1 1,1 0,-1 0,1 0,-2 1,1 0,0 0,-1 0,1 1,-1 0,0 0,0 1,-1 0,1 0,0 1,0 0,-1 0,1 1,-1-1,-4 2,-112 19,91-8</inkml:trace>
  <inkml:trace contextRef="#ctx0" brushRef="#br0" timeOffset="6429.806">8492 0,'-19'51,"-13"212,15-28,15-215,1-3</inkml:trace>
  <inkml:trace contextRef="#ctx0" brushRef="#br0" timeOffset="6829.772">8177 387,'178'-122,"9"-22,-146 117,-40 27,0 0,0 0,0 0,0 0,-1 0,1 0,0 1,0-1,0 0,0 1,-1-1,1 0,0 1,0-1,-1 1,1-1,0 1,-1-1,1 1,0-1,-1 1,1 0,-1-1,1 1,-1 0,0 0,1-1,-1 1,0 0,1 0,-1 0,0 0,0-1,0 1,1 0,-1 0,0 0,0 0,0 0,-1-1,1 1,0 0,0 0,0 0,-1 0,1-1,0 1,-1 0,1 0,-1-1,1 1,-1 0,1 0,-9 49,6-44,0 1,0-1,1 1,-1 0,1-1,1 1,-1 0,1 0,1 0,-1 1,1-1,1 0,-1 0,1 0,0 0,1 0,-1 0,1 0,1-1,-1 1,1-1,1 1,-1-1,1 0,0 0,0 0,1-1,-1 0,1 1,1-2,-1 1,1-1,-1 1,1-2,0 1,1-1,0 1,128-9,-101 44,-31-28,3 4</inkml:trace>
  <inkml:trace contextRef="#ctx0" brushRef="#br0" timeOffset="3412.936">4911 1185,'48'-113,"107"-225,-3 39,-152 298,1 0,-1 0,1-1,-1 1,1 0,-1 0,1 0,0 0,0 0,-1 0,1 0,0 0,0 0,0 0,0 0,0 0,0 1,1-1,-1 0,0 1,0-1,0 1,1 0,-1-1,0 1,1 0,-1 0,0-1,0 1,1 0,-1 0,0 1,1-1,-1 0,0 0,1 1,-1-1,0 0,0 1,0 0,1-1,-1 1,0-1,0 1,0 0,0 0,0 0,0 0,0 0,0 0,-1 0,1 0,0 0,0 0,0 1,37 79,-31-62,7 15,7 11,-2 1,-2 0,-2 2,-2 0,-2 1,-3 0,-1 3,-6-49,-1-1,0 1,0-1,0 1,0 0,0-1,-1 1,1-1,-1 1,0-1,0 1,1-1,-2 1,1-1,0 0,0 0,-1 1,1-1,-1 0,0 0,1 0,-1-1,0 1,0 0,0-1,-1 1,1-1,0 0,0 0,-1 0,1 0,-1 0,1 0,-1 0,1-1,-1 0,0 1,1-1,-1 0,1 0,-1 0,0-1,1 1,-1 0,1-1,-1 0,1 0,-1 0,1 0,0 0,-1 0,1 0,-2-2,-25-9,-1-1,2-2,0 0,1-2,0-1,-15-14,-5-3,-55-31,91 58</inkml:trace>
  <inkml:trace contextRef="#ctx0" brushRef="#br0" timeOffset="3939.933">5709 968,'3'0,"0"1,-1-1,1 1,-1 0,1 0,-1 1,1-1,-1 0,0 1,0-1,0 1,0 0,0 0,0 0,0 0,0 0,-1 0,1 0,-1 0,0 1,1-1,-1 1,0-1,0 1,-1-1,1 1,0 0,-1-1,0 1,0 0,0-1,0 1,0 1,-1 97,1-93,-1-1,1 1,-2 0,1-1,-1 1,0-1,0 0,-1 0,0 0,0 0,0 0,-1 0,0-1,-1 0,0 0,1 0,-2 0,1-1,-1 0,0 0,0 0,0-1,0 0,-2 0,5-5,1-1,-1-1,1 1,0 0,0-1,0 1,0-1,0 1,0-1,1 0,-1 0,1 0,0 0,0 0,0 0,0 0,0 0,1-1,0 1,-1 0,1 0,0-1,1 1,-1 0,0 0,1 0,0-1,0 1,0 0,0 0,0 0,2-2,-3 5,13-51,3 1,1 0,3 1,2 1,2 1,5-3,-11 17,2 1,1 1,1 1,2 1,1 1,1 0,8-3,-33 29,0 0,0 1,0-1,-1 1,2 0,-1-1,0 1,0 0,0 0,0-1,1 1,-1 0,1 0,-1 0,1 1,-1-1,1 0,-1 1,1-1,0 1,-1-1,1 1,0 0,-1-1,1 1,0 0,0 0,-1 0,1 1,0-1,-1 0,1 1,0-1,-1 1,1-1,0 1,-1 0,1-1,-1 1,1 0,-1 0,0 0,1 1,-1-1,0 0,0 0,0 1,0-1,0 0,0 1,0-1,0 1,-1 0,1-1,0 1,-1-1,0 1,1 0,-1 0,0-1,0 1,0 0,0 0,-7 26,-2 0,-1 0,-1-1,-1 0,-1-1,-2-1,0 0,-2-1,-1 0,-1-2,0 0,-2-1,-9 6,-12-3,40-31</inkml:trace>
  <inkml:trace contextRef="#ctx0" brushRef="#br0" timeOffset="4439.899">6097 944,'15'-4,"0"0,-1 0,1-2,-1 0,0 0,0-2,-1 1,0-2,-1 0,0 0,0-1,-1 0,0-1,0-1,-2 0,1 0,-2 0,1-2,-2 1,0-1,0 0,-2 0,1 0,-2-1,1-4,-2 13,0 1,-1-1,0 0,0-1,0 1,0 0,-1-1,0 1,-1-1,1 1,-1-1,-1 1,1 0,-1-1,0 1,0-1,-1 1,0 0,0 0,-2-4,0 9,1 0,-1 0,1 1,-1 0,1 0,-1 0,0 0,1 0,-1 1,1-1,-1 1,1 0,0 0,-1 0,1 1,0-1,0 1,0-1,0 1,0 0,0 1,0-1,1 0,-1 1,1-1,-1 1,1 0,0 0,0 0,1 0,-1 0,0 0,1 1,0-1,0 0,0 1,-1 0,1 0,-1 0,1 0,0 0,0-1,1 2,-1-1,1 0,0 0,0 0,0 0,1 0,-1 0,1 0,0 0,0 0,0 0,1-1,-1 1,1 0,0-1,0 1,0-1,1 1,-1-1,1 0,0 0,0 0,0-1,0 1,0-1,0 1,1-1,-1 0,1-1,0 1,-1 0,1-1,0 0,0 0,0 0,0 0,0-1,0 0,0 1,0-2,0 1,0 0,0-1,0 0,4 0,18-3,-25 2,0 1,1 0,-1 0,1 0,-1 0,1 0,0 0,-1 1,1-1,0 1,0-1,-1 1,1-1,0 1,0 0,0 0,-1 0,1 0,0 0,0 0,0 1,-1-1,1 0,0 1,0 0,-1-1,1 1,0 0,-1 0,1 0,-1 0,1 0,-1 0,0 0,1 0,-1 1,0-1,0 1,0-1,0 1,0-1,0 1,0-1,0 1,-1 0,1 0,-1-1,1 1,-1 0,0 0,0-1,1 1,-1 0,0 0,-1 0,1 0,0-1,-1 1,1 0,-1 0,1 0,-16 41,13-37,0 0,0-1,0 2,1-1,0 0,0 0,1 1,0-1,0 1,0-1,1 1,0-1,0 1,1-1,0 1,0-1,0 1,3 5,6 3</inkml:trace>
  <inkml:trace contextRef="#ctx0" brushRef="#br0" timeOffset="4709.881">6750 701,'-8'9,"-7"10,-5 6,0 4,1 0,3 0,4-2,4 0,8-5,3-7</inkml:trace>
  <inkml:trace contextRef="#ctx0" brushRef="#br0" timeOffset="4959.896">6701 363,'-4'-4,"3"-2,1 1</inkml:trace>
  <inkml:trace contextRef="#ctx0" brushRef="#br0" timeOffset="5209.866">7016 169,'-22'148,"-6"360,-15-297,40-202</inkml:trace>
  <inkml:trace contextRef="#ctx0" brushRef="#br0" timeOffset="8139.682">387 1935,'249'-54,"355"-58,5 27,198 13,951-58,28 3,-255 46,-701 42,-531 37,-275 2</inkml:trace>
</inkml:ink>
</file>

<file path=ppt/ink/ink2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0:55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0 365,'45'-36,"136"-22,-141 47,-15 5,0-2,0 0,0-1,-1-2,-1-1,17-10,-37 20,0 1,-1-1,1 0,0 0,-1 0,1 0,-1 0,0-1,0 1,0-1,0 0,0 1,0-1,-1 0,1 0,-1 0,0 0,0 0,0 0,0-1,-1 1,1 0,-1 0,0-1,0 1,0 0,0-1,-1-1,0 5,0 0,0-1,0 1,-1 0,1 0,0 0,0 0,0 0,-1 0,1 0,0 0,0 0,0 1,0-1,0 0,-1 1,1-1,0 1,0-1,0 1,0 0,0-1,0 1,1 0,-1 0,0 0,0-1,0 1,1 0,-1 0,0 0,1 0,-1 0,1 1,-1-1,1 0,0 0,-1 0,1 0,0 0,0 1,0-1,0 0,0 0,0 0,0 0,0 1,1-1,-4 20,2-1,1 1,0-1,2 1,0-1,2 0,0 1,1-1,1-1,2 6,-3-9,40 201,-15 173,-30-311,0-80,0 1,0 0,0-1,0 1,1 0,-1-1,0 1,0 0,0-1,1 1,-1 0,0 0,0-1,1 1,-1 0,0 0,1-1,-1 1,0 0,0 0,1 0,-1 0,1 0,-1-1,0 1,1 0,-1 0,0 0,1 0,-1 0,0 0,1 0,-1 0,1 0,-1 0,0 0,1 0,-1 1,0-1,1 0,-1 0,0 0,1 0,-1 1,0-1,1 0,-1 0,0 1,0-1,1 0,-1 0,0 1,0-1,0 0,1 1,-1-1,0 0,0 1,0-1,0 0,0 1,0-1,17-31,231-653,-126 334,-124 380,0-4</inkml:trace>
  <inkml:trace contextRef="#ctx0" brushRef="#br0" timeOffset="847.875">904 761,'-20'88,"-4"-1,-4 0,-8 10,67-162,170-231,-201 295,0 0,0 0,0 0,0 0,1 0,-1 0,0 0,1 0,-1 0,1 1,-1-1,1 0,0 0,-1 0,1 1,0-1,-1 0,1 1,0-1,0 0,0 1,-1-1,1 1,0-1,0 1,0 0,0-1,0 1,0 0,0 0,0 0,0-1,0 1,0 0,0 0,0 1,0-1,0 0,0 0,0 0,0 1,0-1,0 0,0 1,-1-1,1 1,0-1,0 1,0-1,0 1,-1 0,1-1,0 1,-1 0,1 0,0 0,-1-1,1 1,-1 0,1 0,-1 0,0 0,1 0,-1 0,0 0,0 1,-11 97,8-91,1 0,0 0,0 0,0 1,1-1,1 1,-1-1,1 1,1 0,0-1,0 1,1-1,0 2,-2-8,1 0,0 0,-1-1,1 1,0 0,0-1,0 1,0 0,0-1,0 1,1-1,-1 0,0 1,1-1,-1 0,1 0,-1 0,1 0,0 0,-1 0,1-1,0 1,0 0,-1-1,1 1,0-1,0 0,0 0,0 0,0 0,-1 0,1 0,0 0,0 0,0-1,0 1,-1-1,1 1,0-1,1-1,65-43,63-73,-130 117,0 0,0 0,0-1,0 1,1 0,-1 0,0 0,1 1,-1-1,1 0,-1 0,1 1,-1-1,1 1,-1-1,1 1,0 0,-1 0,1 0,0 0,-1 0,1 0,0 0,-1 0,1 0,0 1,-1-1,1 1,-1-1,1 1,-1 0,1 0,-1 0,1-1,-1 1,0 1,0-1,1 0,-1 0,0 0,0 0,0 1,0-1,0 1,-1-1,1 1,0-1,-1 1,1-1,-1 1,1-1,-1 1,0 0,1-1,-1 1,0 0,0-1,-1 2,1 228,-1-229,1 0,0-1,0 1,0-1,0 1,0 0,0-1,1 1,-1 0,0-1,1 1,-1-1,1 1,0-1,0 1,-1-1,1 1,0-1,0 0,0 1,0-1,0 0,1 0,-1 0,0 0,1 0,-1 0,0 0,1 0,-1-1,1 1,-1 0,1-1,0 1,-1-1,1 0,-1 0,1 1,0-1,-1 0,1 0,0-1,-1 1,1 0,-1 0,1-1,0 1,-1-1,1 1,-1-1,1 0,-1 0,1 0,14-10,-1 1</inkml:trace>
  <inkml:trace contextRef="#ctx0" brushRef="#br0" timeOffset="1285.408">1835 761,'-287'354,"271"-336,17-23,187-238,-61 125,-126 116,0 1,0 0,0-1,0 1,0 0,0 0,1 0,-1-1,0 1,1 1,-1-1,1 0,-1 0,1 1,0-1,-1 0,1 1,-1 0,1-1,0 1,0 0,-1 0,1 0,0 0,-1 0,1 0,0 1,-1-1,1 0,0 1,-1-1,1 1,-1 0,1 0,-1-1,1 1,-1 0,1 0,-1 0,0 1,0-1,1 0,-1 0,0 1,0-1,0 0,0 1,-1-1,1 1,0 0,-1-1,1 1,-1-1,1 1,-1 0,0-1,0 2,8 56,-8-47,1 0,0 0,1 0,0 1,1-2,0 1,1 0,1-1,0 1,0-1,1-1,0 1,5 5,61 52,-58-58</inkml:trace>
  <inkml:trace contextRef="#ctx0" brushRef="#br0" timeOffset="1530.851">1665 987,'44'0,"27"0,8-5,0-1,-10 0,-10 1,-12 1,-8-3,-6 0,-5 0,-1 2,-1-3,-4 0</inkml:trace>
  <inkml:trace contextRef="#ctx0" brushRef="#br0" timeOffset="1767.914">2682 761,'-24'38,"-13"23,0 5,2-8,6-9,4-14,5-12</inkml:trace>
  <inkml:trace contextRef="#ctx0" brushRef="#br0" timeOffset="2019.032">2315 732,'38'39,"23"17,5 4,-3-8,-8-14,-9-7,-7-5,-5-7,-9-1,-3-5,-7 2,-4-3</inkml:trace>
</inkml:ink>
</file>

<file path=ppt/ink/ink2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01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0,'-29'43,"-23"39,-9 14,3-4,5-8,12-14,8-13,10-8,4-11,5-8,5-4,0-6,0-3,3-3</inkml:trace>
  <inkml:trace contextRef="#ctx0" brushRef="#br0" timeOffset="254.983">0 28,'38'38,"28"28,2 7,-6-5,-8-8,-9-10,-7-13,-10-9,-5-3,-2-7,-4-1,-1-4,3 1,2-2,2-3,3-3,-4-3</inkml:trace>
  <inkml:trace contextRef="#ctx0" brushRef="#br0" timeOffset="767.187">536 875,'59'-75,"6"-8,4 2,46-40,-77 97,-37 23,-1 1,1 0,0 0,-1 0,1 0,0 0,-1 0,1 0,0 0,-1 0,1 1,0-1,-1 0,1 0,0 0,-1 1,1-1,-1 0,1 1,0-1,-1 0,1 1,-1-1,1 1,-1-1,0 1,1-1,-1 1,1 0,-1-1,0 1,1-1,-1 1,0 0,0-1,0 1,1 0,-1-1,0 1,0 0,0-1,0 1,0 0,0-1,0 1,0 0,-1-1,1 1,0-1,0 1,0 0,-1-1,1 1,0 0,-1-1,1 1,-1-1,1 1,0-1,-1 1,0-1,-15 51,-6 57,22-106,1 1,-1 0,1 0,-1-1,1 1,0 0,0-1,0 1,1-1,-1 1,1-1,-1 0,1 1,0-1,0 0,0 0,0 0,0 0,0-1,0 1,1-1,-1 1,1-1,-1 0,1 0,-1 0,1 0,0 0,0 0,-1-1,1 0,0 1,0-1,0 0,-1 0,1-1,3 1,101-31,-42-11,42-16,-106 58,0-1,1 0,-1 1,0-1,1 1,-1 0,0-1,1 1,-1 0,1 0,-1 0,1 0,-1 0,0 0,1 0,-1 1,1-1,-1 0,0 1,1-1,-1 1,0-1,1 1,-1 0,0 0,0-1,0 1,0 0,1 0,-1 0,-1 0,1 0,0 1,0-1,0 0,0 0,-1 0,1 1,-1-1,1 0,-1 1,1-1,-1 1,0-1,0 1,0-1,-9 75,3-49,5-24,0 1,1 0,0 0,-1 0,1 0,0 0,1 0,-1 0,1-1,0 1,0 0,0 0,0-1,0 1,1 0,0-1,0 0,0 1,0-1,0 0,1 0,-1 0,1 0,0 0,0-1,0 1,0-1,1 0,-1 0,0 0,1-1,-1 1,1-1,0 1,0-1,-1 0,2-1,19 5</inkml:trace>
  <inkml:trace contextRef="#ctx0" brushRef="#br0" timeOffset="1337.93">1722 621,'-45'25,"1"2,2 1,0 3,-32 31,36-18,62-50,151-171,-43 79,-131 97,0-1,1 1,-1 0,0 0,1 0,-1 1,0-1,1 0,-1 0,1 1,-1-1,1 1,-1-1,1 1,0 0,-1-1,1 1,-1 0,1 0,0 0,-1 0,1 1,-1-1,1 0,0 1,-1-1,1 1,-1-1,1 1,-1 0,0 0,1-1,-1 1,0 0,1 0,-1 0,0 1,0-1,0 0,0 0,0 1,0-1,0 0,0 1,-1 0,22 94,-21-80,2-1,-1 0,2 0,0-1,1 1,0-1,2 0,-1 0,2 0,2-2</inkml:trace>
  <inkml:trace contextRef="#ctx0" brushRef="#br0" timeOffset="1583.467">1609 705,'29'5,"18"2,7-1,-1-1,-5-1,-6-2,-5-1,-4-5,-3-3,-2 1,4 0,-3 2</inkml:trace>
  <inkml:trace contextRef="#ctx0" brushRef="#br0" timeOffset="1851.972">2540 592,'-34'39,"-10"17,-4-1,7-5,11-11</inkml:trace>
  <inkml:trace contextRef="#ctx0" brushRef="#br0" timeOffset="2053.391">2257 592,'34'39,"30"17,9 4,-3-9,-9-7,-10-7,-8-10,-7-9,-6-7,-6-2,-8-2</inkml:trace>
</inkml:ink>
</file>

<file path=ppt/ink/ink2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00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1 810,'62'-14,"1"-2,-2-4,-1-2,0-2,-2-3,-1-3,-1-2,32-26,-70 48,-1-1,-1-1,1 0,-2-2,0 1,-1-2,0 0,-1-1,-1 0,0-1,-1 0,-1-1,-1 0,0-1,-2 1,2-7,-7 22,-1 0,1 0,-1 0,0 0,0 0,0 0,0 0,-1-1,1 1,-1 0,0-1,0 1,0 0,0-1,-1 1,1 0,-1 0,0 0,0-1,0 1,0 0,-1 0,1 0,-1 0,0 1,0-1,0 0,0 1,0-1,0 1,-1 0,1 0,-1 0,0 0,0 0,1 0,-1 1,0-1,0 1,0 0,-1 0,0 0,-8 3,-1 0,0 1,0 1,1 0,0 1,0 0,0 1,1 0,0 1,0 0,0 1,1 0,0 1,1 0,0 0,0 1,1 0,0 0,1 1,0 0,1 1,-2 3,-6 5,1 1,0 1,2 0,0 0,1 1,2 0,0 1,2-1,0 2,2-1,0 8,5-23,0-1,1 0,0 0,0 0,1-1,0 1,1 0,-1-1,2 0,-1 0,1 0,0 0,0-1,0 0,1 0,0 0,1-1,-1 0,1 0,0-1,0 1,0-2,1 1,-1-1,1 0,0 0,0-1,0 0,0-1,0 0,1 0,21 1,-1-2,1 0,-1-3,1 0,-1-2,0-1,0-1,-1-1,0-2,0-1,17-10,6-6,0-2,-2-3,-1-1,-2-3,19-19,-53 44,0 1,0-2,-1 0,0 0,-1-1,0 0,-1-1,-1 0,0 0,-1-1,-1 0,0 0,-1-1,0 0,-1 0,-1 0,-1 0,0 0,-1-3,-1 15,0 1,-1 0,1 0,0 0,-1 0,0-1,0 1,0 0,0 0,0 0,0 0,-1 1,0-1,1 0,-1 0,0 1,0 0,-1-1,1 1,0 0,-1 0,1 0,-1 0,0 0,0 1,0-1,0 1,0 0,0 0,0 0,0 0,0 1,0-1,0 1,-1-1,1 1,0 0,-1 1,-3-1,0 1,0 0,0 1,0 0,0 0,0 0,1 1,-1 0,1 0,0 0,0 1,0 0,0 1,1-1,-1 1,1 0,-1 2,-11 14,1 0,2 1,0 1,1 0,1 1,2 0,-4 12,13-30,-1 1,1-1,0 1,1 0,-1 0,1-1,1 1,-1 0,1-1,1 1,-1 0,1-1,0 0,0 1,1-1,0 0,0 0,0 0,1-1,0 1,0-1,0 0,1 0,0 0,0 0,0-1,0 0,1 0,-1-1,1 1,0-1,0 0,0-1,2 1,4 2,1 0,0 0,1-1,-1-1,1 0,0-1,0 0,0-1,0-1,0 0,0-1,-1-1,1 0,0-1,11-3,12-7,0-2,-1-2,-1-1,0-1,-2-2,0-2,-2-1,0-1,-2-1,21-25,-33 31,0 0,-2-1,0-1,-2 0,0-1,-1 0,-2-1,0 0,-2-1,4-16,-11 38,1 0,-1 0,0 0,0 0,0 0,-1 0,1 0,-1 0,0 0,1 0,-1 0,-1 0,1 0,0-1,-1 1,0 0,1 0,-1 0,0 0,-1 1,1-1,-1 0,1 0,-1 1,0-1,0 1,0-1,0 1,0 0,0 0,-1 0,1 0,-1 0,1 0,-1 1,0-1,0 1,0 0,0 0,0 0,0 0,-9 4,-1 1,1 0,0 0,0 1,1 1,-1 0,1 0,1 1,-1 1,1 0,0 0,1 1,0 0,0 1,1 0,1 0,-1 1,2 0,-1 0,-9 17,0 0,2 1,1 0,1 1,2 0,1 1,1 0,2 1,1-1,2 1,0 4,3-22,0 0,1 0,0 0,1 0,1 0,0 0,1-1,0 0,1 1,1-1,0-1,0 1,1-1,1-1,0 1,1-1,0-1,1 1,0-1,0-1,1 0,0-1,1 0,0 0,0-2,1 1,2 0,37-2,-33-10</inkml:trace>
  <inkml:trace contextRef="#ctx0" brushRef="#br0" timeOffset="487.259">2089 640,'-225'217,"296"-262,143-166,-210 206,15-14,-9 30,-14 46,2-49,-1 0,1 0,1 1,0-1,0 0,0 1,1-1,0 0,1 1,0-1,0 0,1 1,0-1,1 0,-1 0,1 0,1-1,0 1,0-1,0 0,1 0,0 0,0-1,1 1,0-1,2 1,-4-5,0-1,0 1,0-1,0 0,0 0,0-1,0 1,0-1,1 0,-1 0,0 0,0-1,0 1,0-1,0 0,0 0,0-1,0 1,0-1,0 0,0 0,-1 0,1 0,-1-1,0 0,0 1,0-1,0 0,0 0,0-1,0 0,6-7,-1-1,0 0,0-1,-1 1,-1-1,0-1,-1 1,2-9,33-116,-30 119</inkml:trace>
</inkml:ink>
</file>

<file path=ppt/ink/ink2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14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844 480,'-2'-2,"1"1,-1-1,0 0,0 1,0 0,0-1,0 1,0 0,0 0,-1 0,1 0,0 0,0 1,-1-1,1 1,-1-1,1 1,0 0,-1 0,1 0,-1 0,1 1,0-1,-3 1,-41 6,-1 1,1 3,1 2,0 1,1 3,1 1,-36 22,16-8,1 2,2 3,1 3,-11 13,30-11,39-41,0 0,1 0,-1 0,0 0,1 0,-1-1,1 1,-1 0,1 1,0-1,-1 0,1 0,0 0,0 0,0 0,0 0,0 0,0 0,0 0,0 0,0 0,0 0,1 1,-1-1,0 0,1 0,-1 0,1 0,-1 0,1-1,0 1,-1 0,1 0,0 0,-1 0,1-1,0 1,0 0,0-1,0 1,0-1,0 1,0-1,0 1,0-1,0 1,0-1,0 0,0 0,0 0,155 9,-110-11,206-26,-250 28,0-1,0 0,0 1,0-1,0 1,0 0,0 0,0 0,0 0,0 0,0 0,0 0,0 1,0-1,0 1,0-1,0 1,0 0,0 0,0 0,0 0,-1 0,1 0,0 1,-1-1,1 0,-1 1,1 0,-1-1,0 1,0 0,1-1,-1 1,-1 0,1 0,0 0,0 0,-1 0,1 0,-1 0,1 0,-1 0,0 0,0 0,0 0,0 0,0 1,-10 12,0-1,0 0,-1 0,-1-1,0-1,-1 0,0 0,-5 2,-25 23,-8 10,-9 7,1 2,3 3,3 2,3 3,-17 29,65-90,-1 0,1 0,0 1,-1-1,1 1,1-1,-1 1,1 0,-1-1,1 1,0 0,0 0,1 0,-1 0,1 0,0 0,0 0,0 0,1 0,-1 0,1 0,0 0,0 0,0 0,1 0,-1 0,1-1,0 1,0-1,0 1,1-1,-1 0,1 0,0 0,0 0,0 0,13 2,0-1,1 0,-1-1,1-1,0 0,-1-1,1-1,0-1,0 0,8-3,3 2,0-2,-1-1,1-1,-1-1,-1-1,1-2,-2-1,1-1,-1-1,-1-1,19-15,-34 22,-2-1,1 0,-1 0,0-1,0 0,-1 0,-1-1,0 0,0 0,3-10,1-4</inkml:trace>
  <inkml:trace contextRef="#ctx0" brushRef="#br0" timeOffset="265.741">279 0,'-21'142,"7"0,6 0,7 1,5 0,7 0,9 21,15 118,-13 0,-12 26,-29-48,14-235</inkml:trace>
</inkml:ink>
</file>

<file path=ppt/ink/ink2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19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1 113,'43'-5,"39"-7,9 0,0 1,-7 3,-12-3,-10 1,-5 2,-7 3,-8 2,-6-4,-4 0,-3 1,-2 2,-5 1</inkml:trace>
</inkml:ink>
</file>

<file path=ppt/ink/ink2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20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29,'38'0,"37"0,15 0,2 0,-10 0,-9-5,-13-1,-11 0,-9 1,-7 1,-4 2,-3 1,0 5,0 3,-5-1</inkml:trace>
</inkml:ink>
</file>

<file path=ppt/ink/ink2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15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790 105,'-28'-9,"1"1,-1 2,-1 0,1 2,-1 2,1 0,-1 2,0 1,1 1,-1 1,1 2,0 1,0 1,-10 5,14-2,1 1,0 2,0 0,2 1,-1 1,2 1,0 0,1 2,1 1,1 0,0 1,2 0,0 2,1 0,1 0,1 1,2 1,-4 11,11-30,1 0,0 1,0-1,0 0,1 1,0 0,0-1,0 1,1 0,-1 0,2-1,-1 1,0 0,1-1,0 1,1 0,-1-1,1 1,0-1,0 0,1 0,0 0,0 0,0 0,0 0,1-1,-1 1,1-1,0 0,1 0,-1-1,1 1,0-1,-1 0,1 0,1-1,-1 1,11 0,0 0,0-1,0-1,0-1,0 0,0-1,0 0,0-2,0 0,-1 0,1-2,-1 0,0 0,0-2,-1 0,0 0,0-2,10-7,14-12,-1-1,-1-2,-2-1,-1-2,22-32,-20 22,-2-1,-3-2,-1-1,-3-1,5-17,-2 10,-27 92,-14 56,-4 134,16-207,2 0,0 0,1 0,1-1,0 1,2-1,0 0,1 0,0-1,2 0,0-1,1 1,8 9,34 32,-34-44</inkml:trace>
  <inkml:trace contextRef="#ctx0" brushRef="#br0" timeOffset="580.796">1044 867,'131'-203,"-127"198,-3 3,-1 0,1 0,-1 0,1 0,0 0,0 1,0-1,0 0,0 0,0 1,1-1,-1 0,0 1,1 0,-1-1,1 1,0 0,-1 0,1-1,0 1,0 1,0-1,0 0,0 0,0 1,0-1,0 1,0 0,0-1,0 1,0 0,0 0,0 0,0 1,0-1,0 0,0 1,0-1,0 1,0 0,0 0,0 0,0 0,13 26,-15-25,1 1,-1-1,1 1,0-1,0 0,0 1,0-1,0 0,0 0,0 1,1-1,-1 0,1 0,0 0,0-1,-1 1,1 0,0-1,1 1,-1-1,0 0,0 0,0 1,1-2,-1 1,1 0,-1 0,0-1,1 1,0-1,-1 0,1 0,-1 0,1 0,-1 0,1 0,-1-1,2 0,12-8,-1-2,0 0,0 0,-1-2,0 0,-1 0,4-8,23-21,-40 41,1 0,-1 0,1 0,-1-1,1 1,-1 0,1 0,0 0,-1 0,1 0,0 0,0 0,0 0,0 0,0 1,0-1,0 0,0 1,0-1,0 0,0 1,1-1,-1 1,0 0,0-1,1 1,-1 0,0 0,0 0,1 0,-1 0,0 0,0 0,1 0,-1 1,0-1,0 0,0 1,1-1,-1 1,0-1,0 1,0 0,0-1,0 1,0 0,0 0,0-1,0 1,0 0,0 0,-1 0,1 0,0 1,-1-1,1 0,-1 0,8 54,-9-48,1-1,0 1,1 0,0-1,0 1,0-1,1 1,0-1,0 1,0-1,1 0,0 0,0 0,1-1,0 1,0-1,0 0,0 0,1 0,1 1,33 3,-22-12</inkml:trace>
  <inkml:trace contextRef="#ctx0" brushRef="#br0" timeOffset="1049.101">2031 500,'-170'276,"142"-224,57-74,209-285,-235 302,63-54,-64 60,0 0,1 0,-1-1,0 1,0 1,0-1,0 0,0 0,0 1,0-1,0 1,-1 0,1-1,0 1,-1 0,0 0,1 0,-1 0,0 0,0 0,0 0,0 1,0-1,-1 0,1 0,-1 1,1-1,-1 1,0-1,0 0,0 1,0-1,-1 0,1 1,-1-1,1 1,2 13,2 6,2-1,1 1,0-1,2-1,0 1,1-1,1-1,11 14,56 38,-78-66,-5-4</inkml:trace>
  <inkml:trace contextRef="#ctx0" brushRef="#br0" timeOffset="1296.385">1947 670,'38'0,"28"-5,6-1,-3-1,-9 2,-10 2,-9 1,-6 0,-5 2,-7 0</inkml:trace>
  <inkml:trace contextRef="#ctx0" brushRef="#br0" timeOffset="1532.221">2822 557,'-10'38,"-8"18,0 4,2-4,4-10</inkml:trace>
  <inkml:trace contextRef="#ctx0" brushRef="#br0" timeOffset="1717.101">2511 528,'29'34,"24"20,7 1,-1-3,-6-12,-8-6,-5-11,-6-8,-4-7,-2 0,0-1,-2-2,1-2,-5 4,-5 0</inkml:trace>
  <inkml:trace contextRef="#ctx0" brushRef="#br0" timeOffset="3151.383">2765 895,'-5'0,"-1"5,-5 6,0 7,1-1</inkml:trace>
</inkml:ink>
</file>

<file path=ppt/ink/ink2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25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1,'-2'13,"0"0,0 0,-2 0,0 0,0 0,-1-1,-1 1,0-1,-1 1,-2 5,-87 163,-70 93,-8-35,161-221</inkml:trace>
  <inkml:trace contextRef="#ctx0" brushRef="#br0" timeOffset="262.272">1 143,'387'312,"-365"-294,0 1,-1 0,0 2,-2 0,-1 2,0 0,-2 0,-1 2,-1 0,0 0,4 16,-10-19</inkml:trace>
  <inkml:trace contextRef="#ctx0" brushRef="#br0" timeOffset="844.8">622 1017,'77'-91,"-4"-4,48-83,-121 178,0 0,0 0,0 1,0-1,0 0,0 0,0 1,0-1,1 0,-1 0,0 1,0-1,0 0,0 0,1 1,-1-1,0 0,0 0,1 0,-1 0,0 1,0-1,1 0,-1 0,0 0,0 0,1 0,-1 0,0 0,1 0,-1 0,0 0,0 0,1 0,-1 0,0 0,1 0,-1 0,0 0,0 0,1 0,-1 0,0 0,0-1,1 1,-1 0,0 0,0 0,1 0,-1-1,0 1,0 0,0 0,0 0,1-1,-1 1,0 0,0 0,0-1,0 1,0 0,0-1,1 1,-1 0,0 0,0-1,4 33,-3-17,-1-10,0-1,0 1,1-1,-1 0,1 1,0-1,0 1,0-1,1 0,-1 0,1 1,0-1,1 0,-1-1,0 1,1 0,0-1,0 1,0-1,0 0,1 0,-1 0,1-1,0 1,0-1,0 0,0 0,0 0,0-1,0 1,1-1,-1 0,1 0,-1-1,1 1,-1-1,2 0,4-3,0-1,-1 0,1 0,-1-1,1 0,-2-1,1 0,0-1,5-5,59-36,-72 47,1 1,-1-1,1 1,-1-1,0 1,1-1,-1 1,1 0,-1 0,1 0,-1 0,1 0,-1 0,1 0,-1 0,1 1,-1-1,1 0,-1 1,1-1,-1 1,0 0,1-1,-1 1,0 0,0 0,1 0,-1 0,0 0,0 0,0 0,0 0,0 1,-1-1,1 0,0 1,0-1,-1 0,1 1,-1-1,1 1,-1-1,0 1,0 0,7 74,-7-70,-1-1,1 0,0 1,0-1,0 1,0-1,1 0,0 1,0-1,1 0,-1 0,1 0,0 0,1 0,-1 0,1 0,0-1,0 1,0-1,1 1,13 7</inkml:trace>
  <inkml:trace contextRef="#ctx0" brushRef="#br0" timeOffset="1348.792">1750 594,'-61'30,"1"3,2 2,-43 35,42 1,58-70,0 1,0-1,0 1,0 0,0-1,1 1,-1 0,0 0,1 0,0-1,-1 1,1 0,0 0,0 0,0 0,0 0,0 0,1 0,-1-1,0 1,1 0,-1 0,1 0,0-1,0 1,0 0,0-1,0 1,0-1,0 1,0-1,0 1,1-1,-1 0,1 0,-1 1,1-1,-1 0,1 0,0-1,0 1,-1 0,1 0,2 0,8 1,1 0,0-1,0 0,0-1,0 0,0-1,0 0,-1-1,1-1,0 0,-1-1,0 0,0-1,0 0,0-1,-1 0,0-1,0 0,-1-1,0 0,0 0,3-5,89-114,-102 128,0-1,1 0,-1 1,0-1,0 1,0-1,1 0,-1 1,0-1,0 1,1-1,-1 0,0 0,1 1,-1-1,0 0,1 1,-1-1,0 0,1 0,-1 0,1 1,-1-1,0 0,1 0,-1 0,1 0,-1 0,1 0,-1 0,0 0,1 0,-1 0,1 0,-1 0,1 0,-1 0,0 0,1 0,-1-1,1 1,-1 0,0 0,1-1,-1 1,1 0,-1 0,0-1,1 1,-1 0,0-1,0 1,1 0,-1-1,0 1,0 0,0-1,1 1,-1-1,0 1,0-1,0 1,0 0,0-1,0 1,0-1,0 1,0-1,0 1,0-1,2 38,-2-32,-1 3,0 0,1 0,-1 0,1 0,1 1,0-1,0 0,0 0,1 0,1-1,-1 1,1 0,0-1,1 1,0-1,0 0,0-1,1 1,0-1,0 1,1-1,0-1,0 1,0-1,6 4,-3-6,-1 0,1 0,-1 0,1-1,0 0,0-1,0 0,0 0,0-1,0 0,0-1,0 0,0 0,4-2,6-4</inkml:trace>
  <inkml:trace contextRef="#ctx0" brushRef="#br0" timeOffset="1634.665">2456 650,'0'24,"-9"18,-4 6,-4 0,-4-4,-4-4,-1-4,-2-9,4-8</inkml:trace>
  <inkml:trace contextRef="#ctx0" brushRef="#br0" timeOffset="1881.283">2230 678,'19'19,"21"16,9 8,0 0,-4-2,-3-8,-6-5,-2-2,-4-6,-1-1,-2-4,1-5,-6 1,0-1,-1-3,-3-2</inkml:trace>
</inkml:ink>
</file>

<file path=ppt/ink/ink2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22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1101,'131'-85,"-59"42,-2-2,-2-4,-3-3,-2-2,-2-3,7-13,-43 40,-16 22,-1 0,-1-1,0 0,0 0,0 0,-1-1,-1 0,0 0,0-1,-1 1,0-1,-1 0,0-1,-3 10,1 0,-1 0,0 0,0 0,0 0,-1 0,1 0,0 0,-1 0,1-1,-1 1,0 1,0-1,0 0,0 0,0 0,0 0,0 1,0-1,-1 0,1 1,-1-1,1 1,-1 0,0-1,1 1,-1 0,0 0,0 0,0 0,0 0,0 1,0-1,0 1,0-1,0 1,0 0,0-1,-1 1,-84 14,68-5,1 1,0 0,0 2,1 0,1 1,0 0,0 2,2 0,0 0,1 1,0 1,1 0,1 1,1 0,-3 8,8-19,0 1,1 0,0 0,0 0,1 0,0 1,0-1,1 1,0 0,0 0,1 0,1 0,-1 0,1 0,1 0,0 0,0 0,1 0,0 0,0 0,1-1,0 1,1-1,0 0,0 0,0 0,1-1,3 4,2-3,1 0,-1-1,1 0,0-1,0 0,1-1,0-1,0 0,0 0,0-1,1 0,-1-1,1-1,0 0,-1-1,1 0,12-2,13-3,-1-1,1-1,-1-3,-1-1,14-7,14-8,-1-3,-1-3,-2-2,-1-3,-2-3,-2-2,-2-2,6-10,8-21,-65 73,0-1,0 0,-1 1,1-1,0 0,-1 0,0 0,0 0,0-1,0 1,0 0,-1 0,1 0,-1-1,0 1,0 0,0-1,0 1,-1 0,1 0,-1-1,0 1,0 0,0 0,0 0,-1 0,1 0,-2-1,0 3,0-1,0 1,-1 0,1 0,-1 0,1 0,0 0,-1 1,0 0,1 0,-1 0,1 0,-1 0,1 1,-1-1,1 1,-1 0,1 0,0 0,-1 1,1-1,0 1,0 0,0 0,0 0,0 0,1 0,-1 0,1 1,-1 0,-9 6,0 0,1 1,0 1,1-1,0 2,0-1,2 1,-1 1,1 0,1 0,1 0,0 1,0 0,1 0,1 0,1 1,0 0,1-1,0 1,1 0,1 0,0 0,1 0,1 3,0-11,0-1,1 1,0 0,0-1,0 0,1 1,0-2,0 1,0 0,1-1,0 0,0 0,0 0,1 0,0-1,0 0,0 0,0-1,0 0,1 0,-1 0,1-1,0 0,4 1,14 2,-1-1,2 0,-1-2,0-1,0-1,9-2,-2-3,0-1,0-2,-1-1,0-1,0-2,-1-1,-1-1,0-2,-1-1,0-1,-2-1,0-1,-2-2,0 0,-1-2,-1 0,14-23,-23 30,0-2,-1 1,-1-2,-1 1,-1-2,0 1,3-16,-10 29,0 0,0 0,0 0,-1 0,0 0,-1 0,1 0,-1-1,-1 1,0 0,0 0,0 0,0 0,-1 0,-1 0,1 0,-1 1,0-1,0 1,-1 0,0 0,0 0,-1 0,1 1,-3-3,3 5,0 0,0 0,0 0,0 1,0-1,-1 1,1 0,-1 0,0 0,1 1,-1 0,0 0,0 0,0 0,1 1,-1 0,0 0,0 0,0 1,0-1,0 1,0 0,1 1,-1-1,0 1,1 0,-1 0,1 0,0 1,-4 2,-4 3,1 1,1 0,-1 0,2 1,-1 1,1-1,1 1,0 1,0 0,-2 5,-1 5,1 2,1-1,1 1,1 0,1 1,1 0,1 0,1 0,2 0,0 0,2 4,1-16,1 1,0-1,1 0,0 0,1 0,1-1,0 0,0 0,1 0,1 0,0-1,1-1,0 0,0 0,1 0,0-1,1-1,0 0,0 0,1-1,0 0,0-1,1-1,0 0,0 0,0-2,0 1,0-2,1 0,0 0,-1-1,6-1,8 0,-2 0</inkml:trace>
  <inkml:trace contextRef="#ctx0" brushRef="#br0" timeOffset="509.602">2427 762,'-251'250,"215"-196,67-71,123-131,-23 15,-130 131,0 1,0 0,-1 0,2 0,-1 0,0 1,0-1,0 0,0 0,0 1,1-1,-1 0,0 1,1 0,-1-1,0 1,1 0,-1-1,1 1,-1 0,0 0,1 0,-1 0,1 0,-1 1,0-1,1 0,-1 1,0-1,1 1,-1-1,0 1,0 0,1-1,-1 1,0 0,0 0,0 0,0 0,0 0,0 0,0 0,0 0,-1 0,1 1,0-1,-1 0,1 0,-1 1,1-1,-1 0,0 1,1-1,-1 1,0 0,4 85,-5-78,0 0,0 0,1 0,1 0,0 0,0 0,0 0,1 0,1 0,-1 0,1-1,1 1,0-1,0 0,1 0,-3-4,0 0,1-1,0 1,-1-1,1 1,1-1,-1 0,0 0,1-1,-1 1,1-1,0 0,0 0,0 0,0 0,0-1,0 1,1-1,-1 0,0 0,1-1,-1 1,0-1,1 0,-1 0,1-1,-1 1,0-1,1 0,-1 0,0-1,0 1,0-1,0 0,0 0,0 0,0 0,3-3,0-1,1 0,-1 0,0-1,-1 0,0 0,0 0,0-1,-1 0,0 0,0-1,-1 1,0-1,-1 0,0 0,0 0,-1 0,0-5,7-166,-10 139,0 17</inkml:trace>
  <inkml:trace contextRef="#ctx0" brushRef="#br0" timeOffset="1796.626">2286 113,'2'-5,"0"1,1 0,-1-1,1 1,0 0,0 0,0 0,1 0,-1 1,1 0,0-1,0 1,0 0,0 1,0-1,1 1,-1 0,1 0,3-1,-1 0,-5 2,6-5,0 1,1 1,-1-1,1 1,0 1,0 0,1 0,-1 1,0 0,1 0,0 1,-1 0,1 1,0 0,-1 1,1 0,0 0,-7 2,-1 0,0 0,1 0,-2 0,1 0,0 0,0 1,-1-1,0 1,0-1,0 1,0-1,0 1,-1 0,0-1,0 1,0 0,0-1,0 1,-1 0,1-1,-1 1,0-1,0 1,0-1,-1 1,1-1,-1 0,0 0,0 1,0-1,0-1,-3 4,-11 20,-2-1,0-1,-1 0,-2-1,-13 11,-2 3,34-36,0 0,-1 1,1-1,0 1,0 0,0-1,0 1,0 0,0 0,1 0,-1 0,0 1,1-1,0 0,0 1,0-1,0 0,0 1,0 0,0-1,1 1,-1-1,1 1,0 0,0-1,0 1,0 0,0-1,1 1,-1 0,1-1,0 1,0-1,0 1,0-1,0 1,0-1,0 0,1 0,0 1,-1-1,1 0,0 0,0 0,0-1,0 1,2 1,15 1,0-1,0-1,0 0,0-2,1 0,-1-1,0-1,0 0,0-2,15-4,199-57,-209 59</inkml:trace>
</inkml:ink>
</file>

<file path=ppt/ink/ink2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42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932 145,'1'-3,"0"0,0 0,-1 0,1 0,-1 0,0 0,0 0,0 0,0 0,0-1,-1 1,1 0,-1 0,0 0,0 1,0-1,0 0,0 0,-1 0,1 1,-1-1,0 1,0-1,0 1,0 0,0-1,0 1,-1 0,1 1,-1-1,-1-1,-6-4,0 0,-1 1,1 0,-2 0,1 2,0-1,-1 1,0 1,0 0,0 0,0 2,-1-1,1 1,0 1,-10 1,-186 33,185-29,6-1,-8 0,1 2,0 1,0 1,1 1,0 1,-2 2,24-12,0 1,0-1,-1 1,1-1,0 1,0 0,0-1,0 1,0 0,0 0,0 0,1 0,-1 0,0 0,0 0,1 0,-1 0,0 0,1 0,-1 1,1-1,0 0,-1 0,1 1,0-1,0 0,0 0,0 1,0-1,0 0,0 1,0-1,0 0,1 0,-1 1,0-1,1 0,-1 0,1 0,0 0,-1 1,1-1,0 0,0 0,-1 0,1-1,0 1,0 0,0 0,0 0,0-1,0 1,1 0,-1-1,1 1,70 34,88-10,-134-21,-19-4,-1 0,1 1,-1 0,0 0,1 1,-1 0,0 0,0 0,0 1,0-1,0 2,0-1,0 1,-6-2,1 1,-1-1,1 0,-1 0,0 0,0 1,0-1,0 0,0 0,0 1,-1-1,1 0,-1 0,0 0,0 1,1-1,-1 0,-1 0,1 0,0-1,0 1,-1 0,1 0,-1-1,1 1,-1-1,0 1,0-1,1 0,-1 1,0-1,0 0,0 0,0 0,-1-1,1 1,-7 6,-182 122,132-93,1 3,3 2,-17 18,69-57,0 0,0 0,0 0,1 1,-1-1,1 1,-1-1,1 1,0 0,0 0,0 0,1 0,-1 1,1-1,0 0,0 1,0-1,0 1,0-1,1 1,-1-1,1 1,0-1,0 1,1-1,-1 1,1 0,0-1,-1 0,2 1,-1-1,0 1,1-1,-1 0,1 0,0 0,0 0,0 0,0 0,1-1,-1 1,2 0,11 5,0-1,0-1,1 0,0-1,0 0,0-1,1-1,-1-1,1-1,0 0,-1-1,1 0,0-2,5-1,11 2,138-33,-147 26</inkml:trace>
  <inkml:trace contextRef="#ctx0" brushRef="#br0" timeOffset="266.924">1328 371,'-34'38,"-20"28,-6 7,7-5,7-8,13-10,11-9,5-6,5-4,4-8</inkml:trace>
  <inkml:trace contextRef="#ctx0" brushRef="#br0" timeOffset="501.902">932 314,'24'39,"13"22,9 5,2-3,-2-13,-4-10,-5-7,-4-9,-2-4,-2-5,-6-1,-2-2,0-4,-3 2,-5 0</inkml:trace>
  <inkml:trace contextRef="#ctx0" brushRef="#br0" timeOffset="1348.43">1863 371,'-13'-1,"1"0,-1 2,0-1,0 1,1 1,-1 1,1-1,0 2,0 0,0 0,0 1,0 1,1 0,0 0,0 1,1 1,0-1,0 2,1-1,0 1,1 1,-6 6,9-8,0-1,0 1,0 0,1 0,0 0,1 1,0-1,0 1,1 0,0 0,0 0,1 0,0 0,1 0,0 0,0 0,1 0,0 0,1 0,0 0,1 0,-1 0,1-1,2 3,-2-8,-1 1,1-1,0 0,0-1,0 1,0-1,0 1,1-1,-1 0,1 0,0 0,-1-1,1 1,0-1,0 0,0 0,0 0,0-1,0 1,0-1,0 0,0 0,0-1,0 1,0-1,4-1,97-42,-82 26,-1-1,-1 0,-1-1,-1-2,-1 0,0-1,1-5,25-30,-44 58,0-1,0 0,0 1,0-1,0 1,0-1,0 1,0-1,1 1,-1-1,0 1,0 0,0-1,1 1,-1-1,0 1,1-1,-1 1,0 0,1-1,-1 1,1 0,-1-1,0 1,1 0,-1 0,1-1,-1 1,1 0,-1 0,1 0,-1 0,1-1,-1 1,1 0,-1 0,1 0,-1 0,1 0,-1 0,1 1,-1-1,1 0,-1 0,1 0,-1 0,1 0,-1 1,1-1,-1 0,1 1,-1-1,0 0,1 1,-1-1,0 0,1 1,-1-1,0 0,1 1,-1-1,0 1,0-1,1 1,-1 0,3 36,-3-33,-1 5,0-1,0 0,1 0,0 1,1-1,0 0,0 0,1 1,0-1,0 0,1-1,0 1,1 0,-1-1,2 0,-1 0,1 0,0 0,0-1,0 1,1-2,1 2,11 7</inkml:trace>
  <inkml:trace contextRef="#ctx0" brushRef="#br0" timeOffset="1805.714">2230 738,'55'-82,"3"3,52-52,-47 72,-62 59,0-1,0 1,0-1,-1 1,1 0,0-1,0 1,0 0,0 0,0 0,0 0,0 0,0 0,0 0,0 0,0 0,0 0,0 1,0-1,-1 0,1 1,0-1,0 0,0 1,0-1,-1 1,1-1,0 1,0 0,-1-1,1 1,0 0,-1 0,1-1,-1 1,1 0,-1 0,1 0,-1-1,0 1,1 0,-1 0,0 0,0 0,0 0,1 0,-1 0,0 0,0 0,-1 0,1 0,0 0,0 0,0 0,-1-1,1 1,-5 58,3-51,-7 60,9-67,-1 0,1 1,0-1,1 1,-1-1,0 1,0-1,1 0,-1 1,1-1,-1 0,1 1,-1-1,1 0,0 0,0 1,-1-1,1 0,0 0,0 0,0 0,0 0,0 0,1 0,-1-1,0 1,0 0,1-1,-1 1,0 0,1-1,-1 0,0 1,1-1,-1 0,1 0,-1 0,0 0,1 0,-1 0,1 0,0 0,10-4,0 1,-1-2,1 0,-1 0,0-1,-1 0,1-1,-1 0,7-7,4-1,13-10,-22 14,1 1,0 1,1 0,0 1,0 1,1 0,-1 0,15-2,-28 8,1 0,0 1,-1 0,1-1,0 1,0 0,-1 0,1 0,0 0,0 0,-1 0,1 1,0-1,0 0,-1 1,1-1,-1 1,1 0,0 0,-1 0,1-1,-1 1,0 1,1-1,-1 0,0 0,0 0,1 1,-1-1,0 1,0-1,-1 1,1-1,0 1,0-1,-1 1,1 0,-1-1,1 1,-1 0,0-1,0 1,0 0,0 1,-10 81,9-76,-2 1,2-5,-1-1,1 1,0-1,-1 1,2-1,-1 1,0 0,1-1,0 1,-1 0,1 0,1-1,-1 1,1 0,-1-1,1 1,0 0,0-1,1 1,-1-1,1 1,0-1,0 0,0 0,0 0,0 0,1 0,-1 0,2 0,13 5</inkml:trace>
  <inkml:trace contextRef="#ctx0" brushRef="#br0" timeOffset="2218.125">3218 484,'-122'448,"96"-354,26-95,0 1,0 0,0-1,0 1,0 0,-1-1,1 1,0 0,0 0,-1-1,1 1,0 0,0 0,-1 0,1-1,0 1,-1 0,1 0,0 0,-1 0,1 0,0-1,-1 1,1 0,0 0,-1 0,1 0,0 0,-1 0,1 0,0 0,-1 0,1 1,0-1,-1 0,1 0,0 0,-1 0,1 0,0 0,0 1,-1-1,1 0,0 0,0 1,-1-1,1 0,0 0,0 1,-1-1,1 0,0 0,0 1,0-1,0 0,0 1,-1-1,1 0,0 1,0-1,0 0,0 1,0-1,0 1,-4-31,7 5,2 1,1-1,1 1,2 0,0 1,1 0,1 1,14-21,-11 13,2 1,2 0,0 1,2 1,1 1,1 1,1 1,1 1,1 1,1 1,1 1,1 2,0 0,1 2,14-4,-38 17,-1 2,1-1,0 0,0 1,0 0,0 0,1 0,-1 1,0 0,0 0,0 0,0 0,1 1,-1 0,0 0,0 1,0-1,0 1,-1 0,1 0,0 1,-1-1,0 1,1 0,-1 0,0 1,0-1,-1 1,1 0,-1 0,0 0,0 0,0 0,-1 1,3 4,-3-3,1 0,-1 1,-1-1,1 1,-1 0,0 0,0-1,-1 1,0 0,0 0,-1-1,0 1,0 0,-1 0,1-1,-1 1,-1-1,1 0,-1 0,0 1,-1-2,1 1,-1 0,-2 1,-4 7,-1 0,-1-1,0-1,-1 0,0 0,-1-2,0 1,-1-2,-1 1,-1 0,-1 0,0-1,-1-2,0 1,0-2,0-1,-19 3,36-7,0-1,0 0,0 0,0 0,0 0,0 0,0 0,0 0,1-1,-1 1,0-1,0 1,0-1,0 0,1 0,-1 0,0 0,1 0,-1 0,0 0,1 0,0-1,-1 1,1-1,0 1,0-1,-1 1,1-1,0 0,1 1,-1-1,0 0,0 0,1 0,-1 0,1 0,0 0,0 1,-1-1,1 0,0 0,1-2,2-18</inkml:trace>
  <inkml:trace contextRef="#ctx0" brushRef="#br0" timeOffset="2472.221">3980 4,'-9'43,"-9"34,-5 8,0-1,1-9,3-13,5-8,5-7,4-8,2-5,3-4,5-7,3-7</inkml:trace>
  <inkml:trace contextRef="#ctx0" brushRef="#br0" timeOffset="2838.675">3980 625,'27'10,"1"-2,-1 0,1-2,1-1,-1-1,1-1,-1-2,1-1,18-2,-37 2,0-1,0 1,1-1,-1-1,-1 0,1-1,0 0,0 0,-1-1,0 0,0 0,0-1,0-1,-1 1,0-1,0-1,0 1,-1-1,0-1,0 1,-1-1,0-1,-1 1,1-1,-2 0,1 0,-1 0,0-1,-1 1,-1-1,1 0,-1 0,0-7,-3 12,0 1,0 0,-1 0,0 0,0 0,0 0,0 0,0 0,-1 1,0-1,1 1,-2-1,1 1,0 0,0 1,-1-1,0 0,1 1,-1 0,0 0,0 0,0 0,0 1,-1 0,1-1,0 1,-1 1,1-1,0 1,-1 0,1 0,-1 0,1 0,0 1,-1 0,1 0,0 0,-1 0,1 1,0-1,0 1,0 0,0 1,1-1,-1 1,1-1,-1 1,0 1,-16 10,1 0,0 1,1 1,1 1,1 0,0 1,1 1,1 0,1 1,1 1,0 0,2 0,-8 22,15-36,1 0,0 0,0 1,0-1,1 0,0 1,0-1,1 1,0 0,0-1,1 1,0-1,0 0,1 1,0-1,0 0,1 0,-1 0,2 0,-1 0,1-1,0 1,0-1,1 0,0 0,0-1,0 0,1 1,0-2,0 1,0-1,0 0,5 2,10 2,0-1,1-1,0-1,0-1,1-1,-1-1,0-1,1-1,-1-1,1-1,-1-1,12-3,5-1</inkml:trace>
  <inkml:trace contextRef="#ctx0" brushRef="#br0" timeOffset="3756.526">1 1133,'774'-1,"-309"-26,226-3,-211 4,-36-3,6 0,239 30,-398-29,-56-2,-153 19,-69 8,-1 1,1 0,0 0,0 1,0 1,0 0,0 1,0 0,2 2,30 7,-25-6</inkml:trace>
  <inkml:trace contextRef="#ctx0" brushRef="#br0" timeOffset="4673.535">5165 399,'0'5,"0"1</inkml:trace>
  <inkml:trace contextRef="#ctx0" brushRef="#br0" timeOffset="4940.431">5138 681,'0'0</inkml:trace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1:39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1,'4'2,"-1"0,0 1,0 0,0-1,0 1,0 0,-1 0,1 1,-1-1,0 1,0-1,0 1,-1-1,1 1,-1 0,0 0,0 0,0 0,-1 0,1 0,-1 0,0 1,6 56,-3 0,-2 0,-3 0,-3-1,-4 12,-3 252,12-325,0 0,0-1,1 1,-1 0,0 0,1 0,-1 0,1 0,-1 0,1 0,0 0,-1 0,1 0,0 0,0 1,-1-1,1 0,0 0,0 1,0-1,0 0,0 1,0-1,0 1,0-1,0 1,0 0,1 0,-1-1,0 1,0 0,0 0,0 0,0 0,1 0,-1 0,0 0,0 1,0-1,0 0,0 1,0-1,0 0,0 1,0 0,0-1,0 1,0-1,0 1,0 0,0 0,0 0,-1-1,1 1,0 0,-1 0,1 0,0 0,-1 0,0 0,1 0,-1 0,1 1,-1 0,10-20</inkml:trace>
</inkml:ink>
</file>

<file path=ppt/ink/ink2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54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112 114,'-4'6,"0"0,1 0,0 1,0-1,1 1,0-1,0 1,0 0,1 0,0 0,0 0,1 0,0 0,0 6,-1 20,-54 280,27-181,84-312,-17 96,3 1,4 3,18-19,-23 54,-40 44,0 1,0-1,0 0,0 1,0-1,0 1,0-1,0 1,0-1,0 1,0 0,0-1,0 1,0 0,0 0,1 0,-1 0,0 0,0 0,0 0,0 0,0 1,0-1,0 0,1 1,-1-1,0 0,0 1,0 0,0-1,-1 1,1-1,0 1,0 0,0 0,0 0,-1-1,1 1,0 0,-1 0,1 0,-1 0,1 0,-1 0,1 0,-1 0,0 1,1-1,-1 0,0 1,4 14,-1 1,0 0,-2-1,0 1,0 0,-2 0,-2 15,1 15,0-15,1-23,0 0,0 0,0 0,1 0,0 0,1-1,0 1,1 0,0 0,0 0,0-1,1 1,1-1,0 0,2 5,-4-11,0 0,0-1,0 0,0 1,0-1,0 0,0 0,1 0,-1 0,0-1,0 1,1-1,-1 1,1-1,-1 0,0 0,1 0,-1 0,0 0,1-1,-1 1,1 0,-1-1,0 0,0 0,1 0,-1 0,0 0,0 0,0 0,0-1,0 1,66-54,-63 50,246-255,-148 161,-102 98,0 1,0-1,0 1,0-1,0 1,0-1,0 1,0 0,1-1,-1 1,0 0,0 0,0 0,1 0,-1 0,0 0,0 0,0 1,0-1,1 0,-1 1,0-1,0 1,0-1,0 1,0-1,0 1,0 0,0-1,0 1,0 0,0 0,-1 0,1 0,0 0,0 0,-1 0,1 0,-1 0,1 0,-1 0,1 0,-1 0,0 1,0-1,1 0,-1 0,0 0,0 1,0 0,3 64,-35 113,31-167,0-8,-1 0,1 0,0 0,0 1,0-1,1 0,0 0,0 1,0-1,0 0,0 1,1-1,0 0,0 0,0 0,0 0,1 0,0 0,0 0,0 0,0 0,0-1,1 1,-1-1,1 0,0 0,0 0,0 0,1 0,-1-1,1 1,-1-1,1 0,0 0,3 1,14 0</inkml:trace>
  <inkml:trace contextRef="#ctx0" brushRef="#br0" timeOffset="437.734">1579 114,'-40'14,"1"1,0 2,1 2,0 2,2 1,1 1,1 3,0 0,-10 14,40-37,0 0,0 1,1-1,-1 1,1 0,0 0,0 0,0 0,1 0,0 1,0-1,0 1,0-1,0 1,1 0,0 0,0 0,0 0,1-1,0 1,0 0,0 0,0 0,1 0,0 0,0 0,0 0,0 0,1-1,0 1,0-1,0 1,1-1,-1 0,1 0,0 0,0 0,1 0,-1-1,3 3,-1-3,0 0,0-1,0 0,0 0,0 0,1 0,-1-1,1 0,-1 0,1-1,-1 1,1-1,-1 0,1-1,-1 1,1-1,-1 0,1 0,-1-1,0 0,1 0,1-1,106-66,-72 37,-1-3,-2-1,-1-2,5-10,35-44,-82 137,3-39,-1 1,1-1,1 0,-1 1,1-1,0 1,1 0,0-1,0 1,0 0,1-1,0 1,0-1,0 1,1-1,0 1,0-1,1 0,0 0,0 0,0 0,1-1,0 1,0-1,0 0,1 0,-1 0,1-1,0 0,1 1,-1-2,1 1,2 1,4-2,0-1,0 1,1-2,-1 0,0 0,1-1,-1-1,0 0,1 0,-1-1,0-1,0 0,0-1,-1 0,9-5,5-1</inkml:trace>
  <inkml:trace contextRef="#ctx0" brushRef="#br0" timeOffset="786.378">2398 1,'-13'5,"-12"5,0 0,1 2,1 1,0 0,0 2,1 1,1 0,1 2,-7 7,25-23,1-1,-1 1,1 0,-1 0,1 0,-1 0,1 0,0 0,0 1,0-1,0 0,1 1,-1-1,1 0,-1 1,1-1,0 1,0-1,0 1,0-1,0 0,0 1,1-1,-1 1,1-1,0 0,0 1,0-1,0 0,0 0,0 0,0 0,1 0,-1 0,1 0,0 0,-1 0,1-1,0 1,0-1,0 1,0-1,0 0,0 0,1 0,1 1,36 15,-30-14,0 1,0 0,-1 0,1 1,-1 1,0-1,0 1,-1 1,0 0,0 0,1 2,-8-8,0 1,0-1,0 1,-1 0,1-1,0 1,-1-1,1 1,-1 0,0 0,0-1,1 1,-1 0,0 0,0-1,-1 1,1 0,0 0,-1-1,1 1,-1 0,1-1,-1 1,0-1,1 1,-1 0,0-1,0 0,0 1,0-1,-1 0,1 1,0-1,-1 0,0 1,-54 33,47-30,0-1,0-1,-1 1,1-2,-1 1,1-1,-1-1,0 0,0 0,0-1,0 0,-8-2,-1-3</inkml:trace>
  <inkml:trace contextRef="#ctx0" brushRef="#br0" timeOffset="1156.505">2905 30,'-16'1,"0"1,0 1,0 1,0 0,0 1,1 0,0 2,0 0,0 0,1 1,0 1,1 0,-10 10,21-17,-1 0,1 0,0 0,1 0,-1 0,0 0,1 1,-1-1,1 1,0-1,-1 1,1-1,1 1,-1 0,0 0,1-1,-1 1,1 0,0 0,0 0,0 0,0-1,0 1,1 0,-1 0,1 0,0-1,0 1,0 0,0-1,0 1,1-1,-1 1,1-1,0 0,-1 0,1 1,0-1,0 0,0-1,1 1,-1 0,0-1,1 1,-1-1,1 0,-1 1,1-1,2 0,44 19,-41-18,0 0,-1 0,1 1,-1 0,0 0,0 1,0 0,0 0,-1 0,1 1,-1 0,-1 1,1-1,-1 1,4 5,-9-7,-1 0,1 1,-1-1,0 0,-1 0,1 0,-1 0,1 0,-1 0,0-1,-1 1,1 0,0-1,-1 0,0 1,0-1,0-1,0 1,-1 0,1-1,-1 1,1-1,-1 0,0 0,0-1,0 1,0-1,0 0,-1 1,-91 23,77-19</inkml:trace>
</inkml:ink>
</file>

<file path=ppt/ink/ink2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0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1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3,'-8'-1,"1"0,-1 1,0 0,0 0,1 1,-1 0,0 1,1-1,-1 1,1 1,0-1,-1 1,1 1,1-1,-1 1,0 1,1-1,0 1,0 0,0 0,1 1,0-1,0 1,0 1,1-1,-1 1,2-1,-1 1,1 0,0 0,0 1,1-1,0 1,0-1,1 1,0 0,0 1,1-3,0-1,0 0,0 0,1 1,0-1,0 0,0 0,0 0,1 0,0 0,0 0,0 0,1-1,0 1,-1-1,2 1,-1-1,0 0,1 0,0-1,0 1,0-1,0 0,0 0,1 0,0-1,-1 1,1-1,0 0,0 0,0-1,0 0,0 0,1 0,-1 0,0-1,0 0,1 0,-1 0,0-1,4 0,4-5,-1 0,0-1,0-1,0 0,-1 0,0-1,0-1,-1 1,-1-2,0 1,0-2,-1 1,0-1,-1 0,87-95,-94 106,1 1,0-1,-1 0,1 1,0-1,-1 1,1-1,0 1,0 0,0-1,-1 1,1 0,0-1,0 1,0 0,0 0,0 0,0 0,0 0,-1 0,1 0,0 0,0 0,0 0,0 1,0-1,-1 0,1 1,0-1,0 0,0 1,-1-1,1 1,0-1,0 1,-1-1,1 1,-1 0,1-1,0 1,-1 0,1 0,-1-1,0 1,1 0,-1 0,1 0,-1-1,0 1,0 0,0 0,1 0,-1 0,0 0,0 0,0 0,-1 0,6 61,-5-57,3 62,4-1,2-1,13 45,19 174,-39-255,-1 0,-1 0,-2 1,0-1,-3 0,0-1,-2 1,-1-1,-1-1,-4 9,12-35,-71 118,69-115,1-1,-1 1,-1-1,1 0,0 0,-1 0,1-1,-1 1,0-1,0 0,0 0,0 0,0 0,-1-1,1 0,0 0,-1 0,1 0,-1-1,1 0,-1 1,1-2,0 1,-1 0,1-1,-1 0,1 0,0 0,-2-1,1-3,1 1,0-1,0 0,0 0,1 0,-1 0,1 0,0-1,1 0,-1 1,1-1,0 0,1 0,0-1,0 1,0 0,0 0,1 0,0-1,0 1,1 0,0 0,0 0,0-1,1 1,0 0,0 1,3-7,2-14,1 0,2 0,0 1,1 0,2 1,0 0,2 1,1 1,0 0,2 1,17-16,182-140,-194 161,-5 2</inkml:trace>
</inkml:ink>
</file>

<file path=ppt/ink/ink2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4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1,'-21'2,"0"1,1 1,-1 1,1 1,0 1,1 1,0 0,0 1,1 1,0 1,-14 11,24-16,-1 0,1 0,0 0,1 1,0 0,0 1,0 0,1 0,0 0,0 0,1 1,1 0,-1 1,1-1,1 0,0 1,0 0,1 0,0 0,0 0,1 2,3-8,-1-1,1 0,-1 0,1-1,0 1,0 0,1-1,-1 1,0-1,1 1,-1-1,1 0,0 0,0 0,0-1,0 1,0-1,0 0,0 1,0-1,1-1,-1 1,0 0,1-1,-1 0,0 1,1-1,-1-1,1 1,-1 0,0-1,1 0,-1 0,0 0,0 0,0 0,0-1,0 1,0-1,0 0,0 0,0 0,-1 0,1 0,1-3,130-98,-106 77,2 2,0 1,2 2,20-11,-51 31,1 1,-1-1,0 0,1 1,-1-1,1 1,-1 0,1-1,-1 1,1 0,-1 0,1 0,-1 0,1 0,0 1,-1-1,1 0,-1 1,0-1,1 1,-1-1,1 1,-1 0,0-1,1 1,-1 0,0 0,0 0,0 0,1 0,-1 0,0 0,-1 1,1-1,0 0,0 1,0-1,-1 0,1 1,-1-1,1 1,14 64,-13-12,-3-44,1 0,0 1,1-1,-1 0,2 0,0 1,0-1,0 0,2-1,-1 1,1 0,0-1,1 0,0 0,1 0,0-1,1 2,1-3,1-1,-1 0,1 0,0-1,0 0,1 0,-1-1,1-1,0 1,0-2,1 1,-1-1,0-1,1 0,-1 0,1-1,-1-1,1 1,-1-2,0 1,1-2,-1 1,0-1,0-1,0 0,-1 0,0-1,1 0,-2-1,7-4,3-3</inkml:trace>
</inkml:ink>
</file>

<file path=ppt/ink/ink2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2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0,'-43'251,"16"-26,25-223,1 0,0 0,0 0,0 0,0 1,0-1,0 0,1 1,-1-1,1 0,0 1,-1-1,1 1,0-1,1 1,-1-1,0 0,1 1,-1-1,1 0,0 1,0-1,0 0,0 0,0 1,0-1,0 0,1 0,-1-1,1 1,0 0,-1 0,1-1,0 1,0-1,0 1,0-1,0 0,0 0,1 0,-1 0,0 0,0 0,1-1,-1 1,3-1,121-60,-89 37,-17 11,0 0,0 1,1 2,0 0,1 1,0 1,0 1,1 1,20-2,-40 7,1-1,-1 1,0 0,0 1,0-1,0 1,1-1,-1 1,0 0,0 0,0 0,0 1,0-1,-1 1,1-1,0 1,-1 0,1 0,-1 0,0 0,1 1,-1-1,0 1,-1-1,1 1,0 0,-1-1,1 1,-1 0,0 0,0 0,0 0,0 0,-1 1,1-1,-1 0,0 0,0 0,0 1,0-1,0 0,-1 0,0 0,1 0,-1 0,0 0,-1 0,1 0,-1 2,-6 8,0-1,-1 0,-1 0,0-1,0 0,-1 0,0-2,-1 1,0-1,-1-1,1 0,-2-1,1 0,-1-1,0-1,0 0,-1-1,1 0,-6 0,16-3,0 1,0-1,-1 0,1 0,0 0,0 0,0-1,-1 0,1 0,0 0,-1 0,1-1,0 0,0 0,0 0,0 0,0 0,0-1,0 0,0 0,0 0,1 0,-1-1,1 1,-1-1,1 0,0 0,0 0,1 0,-1-1,0 1,1-1,0 0,0 1,0-1,1 0,-1 0,1 0,0 0,0-1,0 0,4-18</inkml:trace>
  <inkml:trace contextRef="#ctx0" brushRef="#br0" timeOffset="570.009">786 367,'-20'120,"20"-117,0 0,0 1,1-1,-1 0,1 1,0-1,0 0,0 0,0 0,0 0,1 0,-1 0,1 0,0 0,0-1,0 1,0-1,1 1,-1-1,0 0,1 0,0 0,-1 0,1 0,0-1,0 1,0-1,0 0,0 0,1 0,-1 0,0 0,0-1,3 1,7-3,0 0,0 0,0-2,0 1,-1-2,1 1,-1-2,0 0,-1 0,1-1,-1 0,0-1,-1-1,0 1,-1-2,1 1,-2-1,6-8,26-20,-31 29,-7 6,-1 0,0 1,1-1,0 1,-1-1,1 1,0 0,0-1,1 1,-1 0,0 1,1-1,-1 0,1 1,-1-1,1 1,0 0,0 0,-1 0,1 0,0 0,0 1,0-1,0 1,0 0,0 0,0 0,0 0,0 0,0 1,0-1,0 1,0 0,0 0,-1 0,1 0,0 1,0-1,-1 1,1-1,-1 1,1 1,6 14,-1 0,-1 1,-1 0,-1 0,0 0,-2 1,0-1,-1 1,0 0,-2 15,5 11,-3 1,-1-1,-2 0,-2 0,-3 0,-1 0,-2 0,-2-1,-2-1,-2 0,-1-1,-3-1,-11 19,21-47,5-5,0 0,-1 0,-1-1,1 1,-1-1,0 0,-1-1,0 1,0-2,0 1,0-1,-2 1,9-6,-1 1,0-1,0 0,0 1,0-1,0 0,0 1,0-1,0 0,0 0,0 0,0 0,0 0,1 0,-1 0,0 0,0-1,0 1,0 0,0 0,0-1,0 1,0-1,0 1,1-1,-1 1,0-1,0 1,1-1,-1 0,0 1,1-1,-1 0,0 0,1 0,-1 1,1-1,0 0,-1 0,1 0,0 0,-1 0,1 0,0 0,0 0,0 0,0 0,0 1,0-1,0 0,0 0,0 0,0 0,1 0,7-55,11 4,1 0,3 1,2 2,15-20,-30 51,12-19,-2 6</inkml:trace>
</inkml:ink>
</file>

<file path=ppt/ink/ink2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0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82,'-4'34,"-3"16,1 3,2-6</inkml:trace>
  <inkml:trace contextRef="#ctx0" brushRef="#br0" timeOffset="500.169">276 252,'14'-53,"-11"37,0-1,2 1,0-1,1 1,0 1,2-1,0 1,0 1,6-7,-13 20,0 0,0 1,0-1,0 1,0-1,1 1,-1 0,0-1,0 1,1 0,-1 0,0 0,1-1,-1 2,0-1,0 0,1 0,-1 0,0 0,0 1,1-1,-1 1,0-1,0 1,0-1,1 1,-1 0,0 0,0-1,0 1,0 0,-1 0,1 0,0 0,0 0,0 0,-1 0,1 0,-1 1,1-1,-1 0,1 0,-1 0,1 1,-1-1,0 0,0 0,0 1,0-1,0 0,0 1,0-1,0 0,0 0,-1 1,1-1,-1 1,6 12,-3-9,0 0,0 0,0 0,1-1,-1 1,1-1,0 0,1 0,-1 0,1 0,0 0,0-1,0 1,0-1,0 0,1 0,-1-1,1 0,0 1,0-2,0 1,0 0,0-1,0 0,0 0,0-1,1 1,-1-1,0 0,0 0,1-1,-1 0,0 0,1 0,1-2,1 0,-1-1,-1 1,1-1,0-1,-1 1,0-1,0 0,0 0,-1-1,0 0,0 0,0 0,-1-1,0 1,0-1,-1 0,1 0,-1 0,-1-1,0 1,0-1,0 1,-1-1,2-13</inkml:trace>
</inkml:ink>
</file>

<file path=ppt/ink/ink2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58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0,'-2'2,"0"-1,0 1,0-1,0 1,1 0,-1-1,1 1,-1 0,1 0,0 0,0 0,0 1,0-1,0 0,0 0,0 0,1 1,-1-1,1 0,0 1,0-1,0 1,0-1,0 3,0-2,11 170,2-63,-12 232,4-295,-5-46,0-1,1 1,-1 0,0 0,0-1,1 1,-1-1,1 1,-1 0,0-1,1 1,-1-1,1 1,0-1,-1 1,1-1,-1 1,1-1,0 1,-1-1,1 0,0 1,-1-1,1 0,0 0,0 0,-1 0,1 1,0-1,0 0,-1 0,1 0,0 0,0-1,-1 1,1 0,0 0,-1 0,1-1,0 1,-1 0,1-1,0 1,-1 0,1-1,0 1,-1-1,1 1,-1-1,1 1,-1-1,1 1,-1-1,1 0,-1 1,0-1,1 0,-1 0,86-121,-69 98,1 2,0 0,2 0,0 2,2 1,7-5,-26 22,1 0,0 0,0 0,0 1,0-1,0 1,0 0,0 1,0-1,0 1,1-1,-1 1,0 0,0 1,1-1,-1 1,0 0,0 0,0 0,0 0,0 1,0 0,0 0,-1 0,1 0,-1 0,1 1,-1-1,0 1,0 0,1 1,5 4,0 1,-1 1,0-1,-1 1,1 1,-2-1,0 1,0 1,-1-1,1 4,7 149,-4-153,-3-15</inkml:trace>
  <inkml:trace contextRef="#ctx0" brushRef="#br0" timeOffset="472.33">1099 396,'-26'6,"0"0,1 2,0 1,1 1,0 1,0 1,1 1,1 1,0 1,1 1,-2 3,20-15,1-1,-1 1,1 0,0 0,0 0,0 0,1 0,0 1,-1-1,1 0,1 1,-1-1,1 1,0-1,0 0,0 1,0-1,1 1,-1-1,1 0,1 1,-1-1,0 0,1 0,0 0,0 0,0 0,1 0,-1 0,1-1,0 1,0-1,0 0,0 0,1 0,-1 0,1-1,-1 1,1-1,0 0,0 0,0-1,1 1,-1-1,0 0,1 0,-1 0,0 0,1-1,-1 0,1 0,-1 0,1 0,-1-1,0 1,1-1,3-2,5-1,1-1,-1-1,0 0,-1 0,0-2,0 1,0-1,-1-1,6-6,0 2,131-144,-146 184,-2-20,1 0,-1 1,1-1,0 1,1-1,0 0,0 0,0 0,1 0,0 0,0-1,1 1,0-1,0 0,0 0,1 0,0 0,0-1,1 0,-1 0,1 0,0-1,0 0,1 0,-1-1,1 0,4 2,7 4,-3 0</inkml:trace>
  <inkml:trace contextRef="#ctx0" brushRef="#br0" timeOffset="889.132">1493 650,'149'-221,"-149"221,1-1,-1 1,1-1,-1 1,0-1,1 1,-1 0,1-1,-1 1,1 0,-1-1,1 1,-1 0,1-1,0 1,-1 0,1 0,-1 0,1 0,0-1,-1 1,1 0,-1 0,1 0,0 0,-1 1,1-1,0 0,-1 0,1 0,-1 0,1 1,-1-1,1 0,-1 0,1 1,0-1,-1 0,0 1,1-1,-1 1,1-1,-1 1,1-1,-1 1,0-1,1 1,-1-1,0 1,0-1,1 1,-1-1,0 1,0 0,17 46,-10-25,-5-17,-1 0,1-1,1 0,-1 1,0-1,1 0,0 0,0 0,0 0,1-1,-1 1,1-1,0 0,0 0,0 0,0-1,0 0,0 1,1-1,0-1,-1 1,1-1,0 1,-1-1,1-1,0 1,0-1,0 0,0 0,0 0,0 0,-1-1,1 0,0 0,0-1,4-1,6-5,0-1,-1-1,0 0,-1-1,0 0,-1-1,0 0,0-1,4-7,81-75,-52 74,-24 16</inkml:trace>
  <inkml:trace contextRef="#ctx0" brushRef="#br0" timeOffset="1420.423">2425 340,'-21'3,"2"1,-1 1,0 1,1 1,0 0,1 2,0 0,0 1,-7 5,22-11,-1 0,1 0,0 0,0 1,0-1,1 1,0 0,0-1,0 1,0 0,1 0,-1 0,1 0,1 1,-1-1,1 0,0 5,0-8,-1 0,1 0,1 0,-1 0,0 1,0-1,1 0,-1 0,1 0,0 0,-1 0,1 0,0 0,0 0,0 0,1 0,-1-1,0 1,1 0,-1-1,1 1,0-1,-1 1,1-1,0 0,0 0,0 0,0 0,0 0,0 0,0-1,0 1,0 0,0-1,0 0,0 1,1-1,-1 0,0 0,0-1,0 1,1 0,10-3,0-1,-1 0,1-1,-1-1,0 0,0 0,-1-1,0 0,0-1,2-3,55-33,-51 35,48-18,-63 27,0 0,0 0,0 0,0 0,0 0,0 0,0 1,0-1,-1 1,1-1,0 1,0 0,0 0,-1 0,1 0,0 0,-1 0,1 0,-1 0,0 1,1-1,-1 0,0 1,0 0,1-1,-1 1,0 0,-1-1,1 1,0 0,-1 0,1 0,0-1,-1 2,4 15,0 1,-1 0,-1-1,-1 1,-1 0,0 0,-2 8,0 15,-1 333,0-343,-1 0,-1 0,-2 0,-2-1,-1 0,-1-1,-1 0,-2-1,-16 27,26-49,0 0,0 0,-1 0,0 0,0-1,0 0,-1 0,0 0,0-1,0 0,-1 0,0-1,0 1,0-2,0 1,-3 0,6-6,0 1,0-1,1 0,-1 0,0-1,1 1,-1-1,1 0,0 1,0-2,0 1,0 0,1 0,-1-1,1 0,0 1,0-1,0 0,0 0,1 0,0 0,0 0,0-1,0 1,1 0,-1-4,1-10,1-1,0 1,1 0,1 0,1 1,1-1,0 1,1 0,1 0,0 0,2 1,2-3,-10 17,18-33,3 1,0 1,2 0,2 2,0 2,2 0,23-17,-30 27</inkml:trace>
</inkml:ink>
</file>

<file path=ppt/ink/ink2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6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5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0 509,'28'1,"0"-1,0-1,0-2,-1 0,1-2,-1-2,0 0,-1-1,0-2,0-1,-1-1,0-1,-1-1,4-4,-1-6,-2-1,0-1,-2-1,-1-1,-1-1,-2-1,1-4,21-29,-41 61,1 0,-1-1,1 1,0 0,0 0,0 0,0 0,1 0,-1 0,0 1,1-1,0 0,-1 1,1-1,0 1,-1-1,1 1,0 0,0 0,0 0,0 0,1 0,-1 0,0 0,0 1,0-1,1 1,-1 0,0 0,0 0,1 0,-1 0,0 0,0 0,1 1,-1-1,0 1,0 0,0-1,1 1,-1 0,0 0,0 0,0 1,-1-1,1 0,0 1,0 0,3 9,0 0,-1 0,0 1,-1 0,0-1,-1 1,-1 0,1 1,-2-1,0 0,0 0,-1 0,-1 1,1 16,3-16,-2 1,0 0,0-1,-1 1,-1 0,0-1,-1 1,-1-1,0 0,-1 0,0 0,-1-1,0 0,-1 0,0 0,-1-1,0 0,-1 0,-3 2,4-5,-1-1,0 0,-1 0,1 0,-1-1,0-1,-1 0,1 0,-1-1,0 0,0-1,-6 1,16-4,0 0,0 0,0 0,-1 0,1 0,0 0,0 0,0 0,0-1,0 1,0 0,-1-1,1 1,0-1,0 1,0-1,0 1,0-1,0 0,1 0,-1 1,0-1,0 0,0 0,1 0,-1 0,0 0,1 0,-1 0,1 0,-1 0,1 0,0 0,-1 0,1 0,0-1,0 1,0 0,0 0,0 0,0 0,0-1,0 1,0 0,0 0,1 0,-1 0,1-1,28-49,-19 43,1 0,-1 1,2 0,-1 1,1 0,-1 1,2 0,-1 1,0 0,1 1,0 0,-1 1,1 1,0 0,0 1,0 0,0 1,0 0,0 1,0 1,-1 0,1 1,-1 0,2 1,15 7,-19-5,1 0,0-2,0 1,0-1,1-1,-1 0,1-1,0 0,0-1,0 0,1-1,-1 0,0-1,0 0,1-1,-1 0,0-1,0-1,0 0,0 0,0-1,-1-1,0 0,5-3,4-11,-2 0,0-2,-1 0,-1-1,-1 0,-1-1,-1-1,-1 0,-1-1,-1 0,2-12,3-2,-1 4,-9 59,21 296,-24-267,0-24,0 0,-2-1,-1 1,-2-1,-1 1,-1-1,-1 0,-8 22,-10-14,24-35,0-1,-1 1,1-1,-1 1,1-1,-1 1,1-1,-1 0,1 1,-1-1,0 0,1 1,-1-1,1 0,-1 0,0 1,1-1,-1 0,0 0,1 0,-1 0,0 0,1 0,-1 0,0 0,1 0,-1 0,0 0,1-1,-1 1,0 0,1 0,-1-1,1 1,-1 0,0-1,1 1,-1-1,1 1,-1-1,1 1,-1-1,1 1,0-1,-1 1,1-1,0 1,-1-1,1 0,0 1,0-1,-1 0,1 1,0-1,0 0,0 1,0-1,0 0,0 1,0-1,-4-16,2-1,0 1,0-1,2 1,0-1,1 0,1 1,3-17,5-3,1 0,2 0,2 1,1 1,1 1,3 0,12-17,-20 31,1 1,1 1,0 0,1 0,1 2,1 0,0 1,1 1,0 0,1 1,1 1,17-7,-31 17,-1 1,0 0,1 0,-1 0,1 1,-1 0,0 0,1 0,-1 1,1-1,-1 1,0 1,1-1,-1 1,0 0,0 0,0 0,0 1,-1 0,1 0,-1 0,0 0,1 1,-1 0,-1 0,1 0,-1 0,1 0,-1 1,0-1,-1 1,1 0,-1 0,0 0,0 0,-1 0,1 1,-1-1,0 0,-1 1,1-1,-1 1,0-1,-1 1,1-1,-1 0,0 1,0 0,-3 6,0 1,-1 0,0-1,-1 0,0 0,-1-1,0 0,0 0,-2 0,1-1,-1 0,-1-1,0 0,0-1,0 0,-1 0,-1-1,1 0,-1-1,0-1,0 0,-1 0,0-1,0-1,0 0,0-1,-9 0,-2 0</inkml:trace>
  <inkml:trace contextRef="#ctx0" brushRef="#br0" timeOffset="525.435">1806 480,'47'-12,"-1"-3,0-2,-2-1,0-3,10-7,-35 16,-1-1,0-1,-1 0,0-1,-1-1,-1 0,-1-1,0-1,11-19,-21 32,-1 0,0 0,0-1,0 1,0-1,-1 1,0-1,0 0,0 0,-1 0,0 0,0 0,-1 0,1 0,-1-1,-1 1,1 0,-1 0,0 0,-1 0,1 0,-1 0,0 0,-1 1,1-1,-1 1,0-1,-1 1,1 0,-4-3,4 6,0 1,0 0,0 0,0 1,0-1,0 1,0-1,0 1,0 0,0 0,-1 0,1 1,0-1,0 1,0 0,0-1,0 1,0 1,1-1,-1 0,0 1,0-1,1 1,-1 0,1 0,-1 0,1 0,0 0,-1 1,-2 2,1 0,-1 0,0 0,1 0,0 1,1 0,-1-1,1 1,0 1,0-1,1 0,0 1,0 0,2-4,0-1,0 1,0 0,1 0,-1-1,1 1,-1-1,1 1,0 0,0-1,0 0,1 1,-1-1,0 0,1 1,0-1,-1 0,1 0,0 0,0 0,0-1,0 1,1-1,-1 1,0-1,1 0,-1 1,1-1,-1 0,3 0,81 18,-81-19,0-1,1 1,-1-1,0 1,1 0,-1 0,1 1,-1-1,1 1,-1 1,0-1,1 1,-1 0,0 0,0 0,0 0,-1 1,1 0,-1 0,1 1,-1-1,0 1,0 0,-1 0,1 0,-1 0,0 1,0-1,0 1,0 0,-1 0,2 5,-22 154,19-145</inkml:trace>
  <inkml:trace contextRef="#ctx0" brushRef="#br0" timeOffset="702.726">2794 199,'-19'38,"-7"18,2 4,9-9,8-12</inkml:trace>
  <inkml:trace contextRef="#ctx0" brushRef="#br0" timeOffset="1236.191">2935 396,'17'-36,"3"1,1 1,1 0,2 2,1 1,25-25,-5 26,-44 29,0 1,0-1,0 1,0 0,0 0,0 0,0-1,1 1,-1 0,0 0,0 1,0-1,0 0,0 0,0 0,0 1,0-1,0 0,0 1,0-1,0 1,0 0,0-1,0 1,0 0,-1-1,1 1,0 0,0 0,-1 0,1-1,-1 1,1 0,-1 0,1 0,-1 0,1 0,-1 0,0 0,1 0,-1 1,0-1,0 0,0 0,3 59,-4-56,0 0,0 1,1-1,-1 1,1-1,0 0,0 1,0-1,1 1,0-1,-1 0,2 1,-1-1,0 0,1 0,0 0,0 0,0 0,0 0,1 0,-1-1,1 1,0-1,0 0,1 0,-1 0,0 0,1-1,0 1,0-1,0 0,4 0,1-1,-1 0,0-1,1 0,-1 0,0-1,1 0,-1-1,0 0,0 0,0 0,0-1,0 0,-1-1,1 0,2-2,28-11,-20 10</inkml:trace>
  <inkml:trace contextRef="#ctx0" brushRef="#br0" timeOffset="1821.963">3924 0,'-34'14,"1"1,1 1,0 2,2 1,0 1,1 2,1 1,-6 7,27-22,0 0,0 0,0 1,1 0,1 0,-1 1,1-1,1 1,0 0,0 1,0 5,3-13,0 1,0-1,1 0,-1 1,1-1,0 0,0 1,1-1,-1 1,1-1,-1 0,1 1,0-1,0 0,0 0,1 0,-1 0,1 0,0 0,0 0,0 0,0 0,0-1,1 1,-1-1,1 0,-1 0,1 0,0 0,0 0,0-1,0 1,0-1,0 0,1 0,-1 0,1 0,10 1,0-2,0 0,0-1,0 0,-1-1,1 0,-1-1,1-1,-1 0,0-1,0 0,-1-1,1-1,-2 0,1 0,-1-1,0 0,0-1,-1-1,0 0,-1 0,1-2,-4 7,92-83,-96 87,0 0,-1 1,1-1,-1 1,1-1,0 1,0 0,-1-1,1 1,0 0,-1 0,1 0,0 0,0 1,-1-1,1 0,0 1,-1-1,1 1,0-1,-1 1,1 0,-1 0,1 0,-1 0,0 0,1 0,-1 0,0 0,0 1,1-1,-1 0,0 1,-1-1,1 1,0-1,0 1,0-1,-1 1,16 69,-15-65,25 307,-25-254,-2-1,-3 0,-3 0,-2 0,-2-1,-3 0,-3-1,-2-1,-3 4,16-47,0 1,-1-1,0-1,-1 1,0-1,-1-1,0 0,-1 0,0 0,0-1,-1-1,0 0,-12 6,21-12,-1-1,1 0,-1 0,1 0,-1 0,0-1,1 1,-1-1,0 1,1-1,-1 0,0 0,1 0,-1 0,0-1,1 1,-1-1,0 0,1 0,-1 0,1 0,-1 0,1 0,-1 0,1-1,0 0,0 1,0-1,0 0,0 0,0 0,0 0,1 0,-1 0,1-1,-1 1,1-1,-2-4,0 1,1-1,0 0,0 1,0-1,1 0,0 0,1 0,-1 0,1 0,1 0,-1-1,1 1,1-2,6-19,2 0,0 1,2 0,2 1,0 0,1 1,1 1,2 0,0 2,2 0,0 0,2 2,0 1,1 1,0 0,2 2,25-12,-32 20,0 2,1 0,0 2,0 0,0 0,0 2,1 1,-1 0,1 1,18 3,-14-2,1-1</inkml:trace>
</inkml:ink>
</file>

<file path=ppt/ink/ink2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1:39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398 127,'-4'-8,"0"1,-1-1,0 1,0 0,-1 0,0 1,0 0,0 0,-1 0,0 1,0 0,0 0,-1 0,1 1,-1 1,0-1,-1 1,1 0,0 1,-1 0,1 0,-1 1,-2 0,-6-3,0 1,0 0,-1 1,1 1,0 1,-1 0,1 1,0 1,0 1,-2 1,16-4,1 1,0 1,-1-1,1 0,0 0,0 1,0-1,0 1,0 0,1 0,-1 0,0 0,1 0,0 0,-1 0,1 0,0 0,0 1,0-1,0 0,0 1,1-1,-1 1,1-1,0 1,-1-1,1 1,0-1,1 1,-1-1,0 1,1-1,-1 0,1 1,0-1,0 1,0-1,0 0,0 0,0 1,2 0,67 85,-62-84,0 0,1 0,0 0,0-1,0 0,0-1,0 0,0-1,1 0,-1 0,1-1,-1 0,1 0,-1-1,0-1,1 1,-1-2,0 1,0-1,0 0,-1-1,1 0,-1-1,0 0,0 0,0 0,-1-1,1 0,-2-1,1 0,-1 0,3-4,23-4,-35 60,1-38,-21 120,-22 219,46-325</inkml:trace>
</inkml:ink>
</file>

<file path=ppt/ink/ink2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1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1 848,'48'-3,"0"-2,0-1,0-3,20-8,-43 12,-1-2,0 0,0-2,-1 0,0-2,-1 0,0-2,-1 0,0-1,2-4,-20 15,0-1,0 0,-1 0,0 0,0 0,0 0,0 0,0-1,-1 1,0-1,0 1,0-1,0 1,-1-1,0 1,0-1,0 0,0 1,-1-1,0 1,0-1,0 1,0-1,-1 1,0 0,0-1,0 1,0 0,0 0,-1 1,0-1,0 0,0 1,0 0,-1 0,1 0,-1 0,0 0,0 1,0-1,0 1,0 0,0 1,0-1,-1 1,1-1,-1 1,1 1,-1-1,0 1,1-1,-1 1,1 1,-1-1,0 1,1-1,-15 4,0 0,0 1,1 1,0 1,0 0,0 1,1 1,0 1,1 1,0 0,1 0,0 2,1 0,1 1,-1 0,2 1,-7 11,8-13,1 1,1 0,0 1,1 0,1 0,0 1,1-1,0 2,2-1,0 1,0-1,2 1,0 0,1 0,1 0,0 0,2 4,-1-14,1 0,0 0,0-1,0 1,1-1,0 1,1-1,-1 0,1 0,0 0,1-1,-1 0,1 1,0-2,0 1,1 0,0-1,-1 0,1-1,1 1,-1-1,0 0,1-1,0 1,-1-1,1-1,0 1,0-1,14 2,0-1,0 0,0-2,0 0,0-1,-1-2,1 0,18-5,2-2,-2-2,1-1,-2-2,0-2,28-17,-29 11</inkml:trace>
  <inkml:trace contextRef="#ctx0" brushRef="#br0" timeOffset="868.319">1186 623,'-7'-4,"0"0,0 1,0 0,-1 1,1 0,-1 0,1 0,-1 1,0 0,1 0,-1 1,0 0,0 1,1-1,-1 1,0 1,1 0,-1 0,-5 2,-133 71,33 30,108-100,1 1,0 0,0 0,1 1,-1-1,1 1,1-1,-1 1,1 0,1 0,-1 0,1 0,0 0,1 0,-1 1,2-1,-1 0,1 0,0 0,0 2,0-6,0 0,1 0,-1 0,0 0,1 0,-1-1,1 1,0 0,0-1,0 0,0 1,0-1,1 0,-1 0,1 0,-1-1,1 1,0 0,0-1,0 0,0 0,0 0,0 0,0 0,0 0,0-1,0 0,0 1,0-1,0 0,0-1,2 1,99-31,-37-10,-2-3,-2-2,-1-4,48-50,-90 81,-20 19,0 1,0-1,1 0,-1 0,0 1,0-1,0 0,0 0,0 1,1-1,-1 0,0 0,0 1,0-1,1 0,-1 0,0 0,0 1,1-1,-1 0,0 0,0 0,1 0,-1 0,0 0,1 0,-1 1,0-1,0 0,1 0,-1 0,0 0,1 0,-1 0,0 0,1-1,-1 1,0 0,0 0,1 0,-18 36,14-31,-117 193,79-116,3 3,4 0,3 3,5 0,-12 73,6 21,31-180,0 0,0 1,0-1,0 0,1 0,-1 0,1 1,0-1,0 0,0 1,0-1,0 0,0 0,1 1,-1-1,1 0,-1 0,1 0,0 1,0-1,0 0,0 0,0 0,0 0,1-1,-1 1,1 0,-1 0,1-1,0 1,0-1,-1 0,1 1,0-1,0 0,0 0,0 0,1 0,-1-1,0 1,0 0,0-1,1 0,-1 1,0-1,1 0,-1 0,0 0,0-1,1 1,-1-1,0 1,1-1,2-2,-1 0,1 0,-1 0,0 0,0-1,0 0,0 1,-1-2,0 1,0 0,0-1,0 1,0-1,-1 0,0 0,0 0,-1 0,1 0,-1 0,0 0,0-1,-1 1,0 0,1-1,-2 1,1 0,-1-1,0 1,0 0,0 0,-1 0,1 0,-1 0,-1 0,1 0,-1 0,-2-2,-9-15,-1 0,0 1,-2 1,-1 1,0 0,-1 2,-1 0,-1 1,-16-10,27 20,-1 0,0 1,0 0,0 1,0 0,-1 0,0 1,1 1,-1 0,-8 0,57 4,-1-1,0-3,1 0,-1-3,32-7,209-95,-250 99</inkml:trace>
  <inkml:trace contextRef="#ctx0" brushRef="#br0" timeOffset="1564.797">1609 623,'-9'19,"0"0,1 0,1 1,1 0,1 0,1 1,-2 15,6-29,-1-1,1 0,0 0,0 1,1-1,0 0,0 0,0 0,1 1,0-1,0-1,0 1,1 0,0-1,0 1,1-1,-1 0,1 0,0 0,0-1,1 1,0-1,-1 0,1 0,1-1,-1 1,4 1,-2-2,-1-1,1 1,0-1,0-1,1 1,-1-1,0-1,0 1,1-1,-1 0,0-1,0 0,1 0,-1 0,0-1,0 0,0 0,0-1,-1 0,1 0,-1-1,0 0,0 0,0 0,1-2,3-1,-1-1,0 0,-1-1,0 0,0 0,0-1,-2 0,1 0,-1-1,-1 1,1-1,-2-1,0 1,3-11,-3-2</inkml:trace>
  <inkml:trace contextRef="#ctx0" brushRef="#br0" timeOffset="1750.052">2202 623,'-9'48,"0"15,4 3,6-11,3-14</inkml:trace>
  <inkml:trace contextRef="#ctx0" brushRef="#br0" timeOffset="1902.606">2173 199</inkml:trace>
  <inkml:trace contextRef="#ctx0" brushRef="#br0" timeOffset="2253.761">2597 1,'-22'337,"-14"64,12-234,22-143</inkml:trace>
</inkml:ink>
</file>

<file path=ppt/ink/ink2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0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0,'-10'34,"-2"25,0 7,2-2,3-8,3-8,2-8,6-10,2-11</inkml:trace>
  <inkml:trace contextRef="#ctx0" brushRef="#br0" timeOffset="565.755">340 338,'68'-94,"97"-113,-165 206,1 0,-1 0,0 0,1 0,-1 0,1 0,-1 0,1 0,0 0,-1 0,1 0,0 0,-1 1,1-1,0 0,0 0,0 1,0-1,0 1,0-1,0 1,0-1,0 1,0-1,0 1,0 0,0 0,0 0,1-1,-1 1,0 0,0 0,0 0,0 1,0-1,0 0,0 0,0 1,1-1,-1 0,0 1,0-1,0 1,0 0,-1-1,1 1,0 0,0-1,0 1,0 0,-1 0,1 0,0 0,-1 0,1 0,0 0,11 30,-11-25,0-1,0 1,1 0,0-1,0 0,1 1,-1-1,1 0,0 0,1-1,-1 1,1-1,0 1,0-1,0 0,1-1,-1 1,1-1,0 0,0 0,0 0,0-1,1 1,-1-1,1-1,2 2,2-4,0 1,-1-1,1 0,0-1,-1 0,1-1,-1 0,0 0,0-1,0 0,0-1,-1 0,1 0,4-5,10-4</inkml:trace>
</inkml:ink>
</file>

<file path=ppt/ink/ink2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6,0 3,0 0,0-7</inkml:trace>
</inkml:ink>
</file>

<file path=ppt/ink/ink2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2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1,'19'92,"-5"0,-4 1,-4 22,-4-83,2 17,-2 0,-3 1,-1-1,-3 1,-2-1,-2-1,-5 9,-22 51,51-159,42-68,-57 119,1 0,-1 0,0 0,0 1,0-1,1 0,-1 0,0 0,0 0,0 0,1 1,-1-1,0 0,0 0,1 0,-1 0,0 0,-7 14</inkml:trace>
  <inkml:trace contextRef="#ctx0" brushRef="#br0" timeOffset="688.785">47 706,'16'-9,"1"0,0 1,0 1,0 0,1 1,0 1,0 1,1 1,-1 0,1 2,-1 0,1 1,0 0,14 3,-29-1,1-1,-1 0,0 1,-1 0,1 0,0 0,0 0,-1 1,1-1,-1 1,0 0,0 0,0 0,0 0,-1 1,1-1,-1 1,0 0,0-1,0 1,0 0,-1 0,1 0,-1 1,0-1,-1 0,1 0,-1 1,1-1,-1 0,-1 0,1 1,-1-1,1 0,-1 0,0 1,-1-1,1 0,-1 0,1 0,-1-1,-1 1,1 0,0-1,-1 1,0-1,0 0,0 0,0 0,0 0,0-1,-1 1,-1 0,-8 4,0 0,0-1,-1 0,0-1,0-1,0 0,-1-1,0 0,1-1,-1-1,0-1,0 0,1 0,-1-2,0 0,-11-3,-2-2,4 2</inkml:trace>
</inkml:ink>
</file>

<file path=ppt/ink/ink2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0 592,'74'-38,"-1"-4,-2-2,-3-4,24-23,-76 57,-2 0,0-1,0 0,-2-1,0-1,0 0,-2 0,0-1,-1 0,-1-1,4-13,-10 25,-1 1,0 0,0 0,0-1,0 1,-1-1,0 1,-1 0,0-1,0 1,0 0,0-1,-1 1,-1-3,2 7,0 0,0-1,0 1,0 0,-1 0,1 0,0 0,-1 0,0 0,1 0,-1 1,0-1,0 1,0-1,0 1,0 0,0-1,-1 1,1 0,0 1,-1-1,1 0,0 1,-1-1,1 1,-1-1,1 1,-1 0,1 0,-1 1,1-1,0 0,-1 1,1-1,-1 1,1 0,0 0,-1 0,-2 1,-1 0,1 0,0 0,-1 1,1 0,1 0,-1 0,0 1,1-1,0 1,0 0,0 0,0 1,0-1,1 1,0 0,0 0,0 0,1 0,0 1,0-1,0 0,0 1,1 0,0-1,0 1,1 0,-1 0,1-1,1 1,-1 0,1-1,0 1,0 0,1-1,-1 1,1-1,0 1,1-1,-1 0,1 0,0 0,1 0,2 3,67 36,21 21,-92-60,0-1,0 1,0-1,-1 1,0 0,0-1,0 1,0 0,-1 0,0 0,0-1,0 1,0 0,-1 0,0 0,0-1,0 1,-1 0,1-1,-1 1,0-1,0 0,-1 1,1-1,-1 0,0 0,0-1,-1 1,0 0,-9 17,1 0</inkml:trace>
</inkml:ink>
</file>

<file path=ppt/ink/ink2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1,'-4'28,"-3"11</inkml:trace>
</inkml:ink>
</file>

<file path=ppt/ink/ink2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9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26,'-3'16,"0"1,1 0,1 0,1 1,0-1,1 0,1 0,0 0,1 0,1-1,1 1,1 0,-5-14,1 0,0 0,0-1,0 1,0 0,0-1,0 1,1-1,-1 0,1 0,0 0,0 0,0-1,-1 1,2-1,-1 1,0-1,0 0,0 0,0 0,1-1,-1 1,0-1,1 0,-1 0,0 0,1 0,-1-1,0 1,1-1,-1 0,0 0,0 0,0 0,0-1,0 1,0-1,101-75,-90 62,-1-1,-1-1,0 0,-1 0,-1-1,-1 0,0-1,-2 0,0-1,0-5</inkml:trace>
</inkml:ink>
</file>

<file path=ppt/ink/ink2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25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85 102,'-25'69,"17"-34,-34 144,32-106,76-211,-50 106,106-173,-121 203,0 0,1 0,-1 0,0 0,1 0,0 0,-1 1,1-1,0 1,0-1,0 1,0 0,0 0,0-1,1 1,-1 1,0-1,0 0,1 1,-1-1,0 1,1-1,-1 1,1 0,-1 0,0 0,1 1,-1-1,1 0,-1 1,0 0,0-1,1 1,-1 0,0 0,0 0,0 1,0-1,0 0,0 1,0-1,0 1,-1 0,1 0,-1 0,1-1,0 3,6 10,0 0,-1 1,-1 0,0 1,-1-1,-1 1,0 0,0 7,2 7,-16 122,10-151,-1 0,1-1,0 1,0-1,0 1,0 0,0-1,0 1,0-1,1 1,-1 0,0-1,0 1,0-1,1 1,-1-1,0 1,0-1,1 1,-1-1,1 1,-1-1,0 1,1-1,-1 1,1-1,-1 0,1 1,-1-1,1 0,-1 0,1 1,0-1,-1 0,1 0,-1 0,1 1,-1-1,1 0,0 0,-1 0,1 0,-1 0,1 0,0-1,-1 1,1 0,-1 0,1 0,0 0,-1-1,1 1,-1 0,1-1,-1 1,1 0,-1-1,1 1,-1 0,30-29,-27 25,260-335,-207 297,-55 41,1 0,-1 1,1-1,0 1,-1-1,1 1,0-1,-1 1,1 0,0 0,0-1,0 1,-1 1,1-1,0 0,0 0,-1 1,1-1,0 1,-1-1,1 1,0 0,-1 0,1-1,-1 1,1 0,-1 1,0-1,1 0,-1 0,0 0,0 1,0-1,0 1,0-1,0 1,0 0,3 10,-1 0,0 1,0-1,-1 1,-1-1,0 1,-1 0,-1 0,0-1,0 1,-1 0,-1-1,0 0,-2 4,-2 13,2 0,0 1,2 0,2-1,0 1,4 20,13-10,-4-28</inkml:trace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1:39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6,'0'-4,"0"3,0 5,-4 3,-1 3,-1 5,2 4,1-2</inkml:trace>
</inkml:ink>
</file>

<file path=ppt/ink/ink2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42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932 145,'1'-3,"0"0,0 0,-1 0,1 0,-1 0,0 0,0 0,0 0,0 0,0-1,-1 1,1 0,-1 0,0 0,0 1,0-1,0 0,0 0,-1 0,1 1,-1-1,0 1,0-1,0 1,0 0,0-1,0 1,-1 0,1 1,-1-1,-1-1,-6-4,0 0,-1 1,1 0,-2 0,1 2,0-1,-1 1,0 1,0 0,0 0,0 2,-1-1,1 1,0 1,-10 1,-186 33,185-29,6-1,-8 0,1 2,0 1,0 1,1 1,0 1,-2 2,24-12,0 1,0-1,-1 1,1-1,0 1,0 0,0-1,0 1,0 0,0 0,0 0,1 0,-1 0,0 0,0 0,1 0,-1 0,0 0,1 0,-1 1,1-1,0 0,-1 0,1 1,0-1,0 0,0 0,0 1,0-1,0 0,0 1,0-1,0 0,1 0,-1 1,0-1,1 0,-1 0,1 0,0 0,-1 1,1-1,0 0,0 0,-1 0,1-1,0 1,0 0,0 0,0 0,0-1,0 1,1 0,-1-1,1 1,70 34,88-10,-134-21,-19-4,-1 0,1 1,-1 0,0 0,1 1,-1 0,0 0,0 0,0 1,0-1,0 2,0-1,0 1,-6-2,1 1,-1-1,1 0,-1 0,0 0,0 1,0-1,0 0,0 0,0 1,-1-1,1 0,-1 0,0 0,0 1,1-1,-1 0,-1 0,1 0,0-1,0 1,-1 0,1 0,-1-1,1 1,-1-1,0 1,0-1,1 0,-1 1,0-1,0 0,0 0,0 0,-1-1,1 1,-7 6,-182 122,132-93,1 3,3 2,-17 18,69-57,0 0,0 0,0 0,1 1,-1-1,1 1,-1-1,1 1,0 0,0 0,0 0,1 0,-1 1,1-1,0 0,0 1,0-1,0 1,0-1,1 1,-1-1,1 1,0-1,0 1,1-1,-1 1,1 0,0-1,-1 0,2 1,-1-1,0 1,1-1,-1 0,1 0,0 0,0 0,0 0,0 0,1-1,-1 1,2 0,11 5,0-1,0-1,1 0,0-1,0 0,0-1,1-1,-1-1,1-1,0 0,-1-1,1 0,0-2,5-1,11 2,138-33,-147 26</inkml:trace>
  <inkml:trace contextRef="#ctx0" brushRef="#br0" timeOffset="266.924">1328 371,'-34'38,"-20"28,-6 7,7-5,7-8,13-10,11-9,5-6,5-4,4-8</inkml:trace>
  <inkml:trace contextRef="#ctx0" brushRef="#br0" timeOffset="501.902">932 314,'24'39,"13"22,9 5,2-3,-2-13,-4-10,-5-7,-4-9,-2-4,-2-5,-6-1,-2-2,0-4,-3 2,-5 0</inkml:trace>
  <inkml:trace contextRef="#ctx0" brushRef="#br0" timeOffset="1348.43">1863 371,'-13'-1,"1"0,-1 2,0-1,0 1,1 1,-1 1,1-1,0 2,0 0,0 0,0 1,0 1,1 0,0 0,0 1,1 1,0-1,0 2,1-1,0 1,1 1,-6 6,9-8,0-1,0 1,0 0,1 0,0 0,1 1,0-1,0 1,1 0,0 0,0 0,1 0,0 0,1 0,0 0,0 0,1 0,0 0,1 0,0 0,1 0,-1 0,1-1,2 3,-2-8,-1 1,1-1,0 0,0-1,0 1,0-1,0 1,1-1,-1 0,1 0,0 0,-1-1,1 1,0-1,0 0,0 0,0 0,0-1,0 1,0-1,0 0,0 0,0-1,0 1,0-1,4-1,97-42,-82 26,-1-1,-1 0,-1-1,-1-2,-1 0,0-1,1-5,25-30,-44 58,0-1,0 0,0 1,0-1,0 1,0-1,0 1,0-1,1 1,-1-1,0 1,0 0,0-1,1 1,-1-1,0 1,1-1,-1 1,0 0,1-1,-1 1,1 0,-1-1,0 1,1 0,-1 0,1-1,-1 1,1 0,-1 0,1 0,-1 0,1-1,-1 1,1 0,-1 0,1 0,-1 0,1 0,-1 0,1 1,-1-1,1 0,-1 0,1 0,-1 0,1 0,-1 1,1-1,-1 0,1 1,-1-1,0 0,1 1,-1-1,0 0,1 1,-1-1,0 0,1 1,-1-1,0 1,0-1,1 1,-1 0,3 36,-3-33,-1 5,0-1,0 0,1 0,0 1,1-1,0 0,0 0,1 1,0-1,0 0,1-1,0 1,1 0,-1-1,2 0,-1 0,1 0,0 0,0-1,0 1,1-2,1 2,11 7</inkml:trace>
  <inkml:trace contextRef="#ctx0" brushRef="#br0" timeOffset="1805.714">2230 738,'55'-82,"3"3,52-52,-47 72,-62 59,0-1,0 1,0-1,-1 1,1 0,0-1,0 1,0 0,0 0,0 0,0 0,0 0,0 0,0 0,0 0,0 0,0 0,0 1,0-1,-1 0,1 1,0-1,0 0,0 1,0-1,-1 1,1-1,0 1,0 0,-1-1,1 1,0 0,-1 0,1-1,-1 1,1 0,-1 0,1 0,-1-1,0 1,1 0,-1 0,0 0,0 0,0 0,1 0,-1 0,0 0,0 0,-1 0,1 0,0 0,0 0,0 0,-1-1,1 1,-5 58,3-51,-7 60,9-67,-1 0,1 1,0-1,1 1,-1-1,0 1,0-1,1 0,-1 1,1-1,-1 0,1 1,-1-1,1 0,0 0,0 1,-1-1,1 0,0 0,0 0,0 0,0 0,0 0,1 0,-1-1,0 1,0 0,1-1,-1 1,0 0,1-1,-1 0,0 1,1-1,-1 0,1 0,-1 0,0 0,1 0,-1 0,1 0,0 0,10-4,0 1,-1-2,1 0,-1 0,0-1,-1 0,1-1,-1 0,7-7,4-1,13-10,-22 14,1 1,0 1,1 0,0 1,0 1,1 0,-1 0,15-2,-28 8,1 0,0 1,-1 0,1-1,0 1,0 0,-1 0,1 0,0 0,0 0,-1 0,1 1,0-1,0 0,-1 1,1-1,-1 1,1 0,0 0,-1 0,1-1,-1 1,0 1,1-1,-1 0,0 0,0 0,1 1,-1-1,0 1,0-1,-1 1,1-1,0 1,0-1,-1 1,1 0,-1-1,1 1,-1 0,0-1,0 1,0 0,0 1,-10 81,9-76,-2 1,2-5,-1-1,1 1,0-1,-1 1,2-1,-1 1,0 0,1-1,0 1,-1 0,1 0,1-1,-1 1,1 0,-1-1,1 1,0 0,0-1,1 1,-1-1,1 1,0-1,0 0,0 0,0 0,0 0,1 0,-1 0,2 0,13 5</inkml:trace>
  <inkml:trace contextRef="#ctx0" brushRef="#br0" timeOffset="2218.125">3218 484,'-122'448,"96"-354,26-95,0 1,0 0,0-1,0 1,0 0,-1-1,1 1,0 0,0 0,-1-1,1 1,0 0,0 0,-1 0,1-1,0 1,-1 0,1 0,0 0,-1 0,1 0,0-1,-1 1,1 0,0 0,-1 0,1 0,0 0,-1 0,1 0,0 0,-1 0,1 1,0-1,-1 0,1 0,0 0,-1 0,1 0,0 0,0 1,-1-1,1 0,0 0,0 1,-1-1,1 0,0 0,0 1,-1-1,1 0,0 0,0 1,0-1,0 0,0 1,-1-1,1 0,0 1,0-1,0 0,0 1,0-1,0 1,-4-31,7 5,2 1,1-1,1 1,2 0,0 1,1 0,1 1,14-21,-11 13,2 1,2 0,0 1,2 1,1 1,1 1,1 1,1 1,1 1,1 1,1 1,1 2,0 0,1 2,14-4,-38 17,-1 2,1-1,0 0,0 1,0 0,0 0,1 0,-1 1,0 0,0 0,0 0,0 0,1 1,-1 0,0 0,0 1,0-1,0 1,-1 0,1 0,0 1,-1-1,0 1,1 0,-1 0,0 1,0-1,-1 1,1 0,-1 0,0 0,0 0,0 0,-1 1,3 4,-3-3,1 0,-1 1,-1-1,1 1,-1 0,0 0,0-1,-1 1,0 0,0 0,-1-1,0 1,0 0,-1 0,1-1,-1 1,-1-1,1 0,-1 0,0 1,-1-2,1 1,-1 0,-2 1,-4 7,-1 0,-1-1,0-1,-1 0,0 0,-1-2,0 1,-1-2,-1 1,-1 0,-1 0,0-1,-1-2,0 1,0-2,0-1,-19 3,36-7,0-1,0 0,0 0,0 0,0 0,0 0,0 0,0 0,1-1,-1 1,0-1,0 1,0-1,0 0,1 0,-1 0,0 0,1 0,-1 0,0 0,1 0,0-1,-1 1,1-1,0 1,0-1,-1 1,1-1,0 0,1 1,-1-1,0 0,0 0,1 0,-1 0,1 0,0 0,0 1,-1-1,1 0,0 0,1-2,2-18</inkml:trace>
  <inkml:trace contextRef="#ctx0" brushRef="#br0" timeOffset="2472.221">3980 4,'-9'43,"-9"34,-5 8,0-1,1-9,3-13,5-8,5-7,4-8,2-5,3-4,5-7,3-7</inkml:trace>
  <inkml:trace contextRef="#ctx0" brushRef="#br0" timeOffset="2838.675">3980 625,'27'10,"1"-2,-1 0,1-2,1-1,-1-1,1-1,-1-2,1-1,18-2,-37 2,0-1,0 1,1-1,-1-1,-1 0,1-1,0 0,0 0,-1-1,0 0,0 0,0-1,0-1,-1 1,0-1,0-1,0 1,-1-1,0-1,0 1,-1-1,0-1,-1 1,1-1,-2 0,1 0,-1 0,0-1,-1 1,-1-1,1 0,-1 0,0-7,-3 12,0 1,0 0,-1 0,0 0,0 0,0 0,0 0,0 0,-1 1,0-1,1 1,-2-1,1 1,0 0,0 1,-1-1,0 0,1 1,-1 0,0 0,0 0,0 0,0 1,-1 0,1-1,0 1,-1 1,1-1,0 1,-1 0,1 0,-1 0,1 0,0 1,-1 0,1 0,0 0,-1 0,1 1,0-1,0 1,0 0,0 1,1-1,-1 1,1-1,-1 1,0 1,-16 10,1 0,0 1,1 1,1 1,1 0,0 1,1 1,1 0,1 1,1 1,0 0,2 0,-8 22,15-36,1 0,0 0,0 1,0-1,1 0,0 1,0-1,1 1,0 0,0-1,1 1,0-1,0 0,1 1,0-1,0 0,1 0,-1 0,2 0,-1 0,1-1,0 1,0-1,1 0,0 0,0-1,0 0,1 1,0-2,0 1,0-1,0 0,5 2,10 2,0-1,1-1,0-1,0-1,1-1,-1-1,0-1,1-1,-1-1,1-1,-1-1,12-3,5-1</inkml:trace>
  <inkml:trace contextRef="#ctx0" brushRef="#br0" timeOffset="3756.526">1 1133,'774'-1,"-309"-26,226-3,-211 4,-36-3,6 0,239 30,-398-29,-56-2,-153 19,-69 8,-1 1,1 0,0 0,0 1,0 1,0 0,0 1,0 0,2 2,30 7,-25-6</inkml:trace>
  <inkml:trace contextRef="#ctx0" brushRef="#br0" timeOffset="4673.535">5165 399,'0'5,"0"1</inkml:trace>
  <inkml:trace contextRef="#ctx0" brushRef="#br0" timeOffset="4940.431">5138 681,'0'0</inkml:trace>
</inkml:ink>
</file>

<file path=ppt/ink/ink2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54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112 114,'-4'6,"0"0,1 0,0 1,0-1,1 1,0-1,0 1,0 0,1 0,0 0,0 0,1 0,0 0,0 6,-1 20,-54 280,27-181,84-312,-17 96,3 1,4 3,18-19,-23 54,-40 44,0 1,0-1,0 0,0 1,0-1,0 1,0-1,0 1,0-1,0 1,0 0,0-1,0 1,0 0,0 0,1 0,-1 0,0 0,0 0,0 0,0 0,0 1,0-1,0 0,1 1,-1-1,0 0,0 1,0 0,0-1,-1 1,1-1,0 1,0 0,0 0,0 0,-1-1,1 1,0 0,-1 0,1 0,-1 0,1 0,-1 0,1 0,-1 0,0 1,1-1,-1 0,0 1,4 14,-1 1,0 0,-2-1,0 1,0 0,-2 0,-2 15,1 15,0-15,1-23,0 0,0 0,0 0,1 0,0 0,1-1,0 1,1 0,0 0,0 0,0-1,1 1,1-1,0 0,2 5,-4-11,0 0,0-1,0 0,0 1,0-1,0 0,0 0,1 0,-1 0,0-1,0 1,1-1,-1 1,1-1,-1 0,0 0,1 0,-1 0,0 0,1-1,-1 1,1 0,-1-1,0 0,0 0,1 0,-1 0,0 0,0 0,0 0,0-1,0 1,66-54,-63 50,246-255,-148 161,-102 98,0 1,0-1,0 1,0-1,0 1,0-1,0 1,0 0,1-1,-1 1,0 0,0 0,0 0,1 0,-1 0,0 0,0 0,0 1,0-1,1 0,-1 1,0-1,0 1,0-1,0 1,0-1,0 1,0 0,0-1,0 1,0 0,0 0,-1 0,1 0,0 0,0 0,-1 0,1 0,-1 0,1 0,-1 0,1 0,-1 0,0 1,0-1,1 0,-1 0,0 0,0 1,0 0,3 64,-35 113,31-167,0-8,-1 0,1 0,0 0,0 1,0-1,1 0,0 0,0 1,0-1,0 0,0 1,1-1,0 0,0 0,0 0,0 0,1 0,0 0,0 0,0 0,0 0,0-1,1 1,-1-1,1 0,0 0,0 0,0 0,1 0,-1-1,1 1,-1-1,1 0,0 0,3 1,14 0</inkml:trace>
  <inkml:trace contextRef="#ctx0" brushRef="#br0" timeOffset="437.734">1579 114,'-40'14,"1"1,0 2,1 2,0 2,2 1,1 1,1 3,0 0,-10 14,40-37,0 0,0 1,1-1,-1 1,1 0,0 0,0 0,0 0,1 0,0 1,0-1,0 1,0-1,0 1,1 0,0 0,0 0,0 0,1-1,0 1,0 0,0 0,0 0,1 0,0 0,0 0,0 0,0 0,1-1,0 1,0-1,0 1,1-1,-1 0,1 0,0 0,0 0,1 0,-1-1,3 3,-1-3,0 0,0-1,0 0,0 0,0 0,1 0,-1-1,1 0,-1 0,1-1,-1 1,1-1,-1 0,1-1,-1 1,1-1,-1 0,1 0,-1-1,0 0,1 0,1-1,106-66,-72 37,-1-3,-2-1,-1-2,5-10,35-44,-82 137,3-39,-1 1,1-1,1 0,-1 1,1-1,0 1,1 0,0-1,0 1,0 0,1-1,0 1,0-1,0 1,1-1,0 1,0-1,1 0,0 0,0 0,0 0,1-1,0 1,0-1,0 0,1 0,-1 0,1-1,0 0,1 1,-1-2,1 1,2 1,4-2,0-1,0 1,1-2,-1 0,0 0,1-1,-1-1,0 0,1 0,-1-1,0-1,0 0,0-1,-1 0,9-5,5-1</inkml:trace>
  <inkml:trace contextRef="#ctx0" brushRef="#br0" timeOffset="786.378">2398 1,'-13'5,"-12"5,0 0,1 2,1 1,0 0,0 2,1 1,1 0,1 2,-7 7,25-23,1-1,-1 1,1 0,-1 0,1 0,-1 0,1 0,0 0,0 1,0-1,0 0,1 1,-1-1,1 0,-1 1,1-1,0 1,0-1,0 1,0-1,0 0,0 1,1-1,-1 1,1-1,0 0,0 1,0-1,0 0,0 0,0 0,0 0,1 0,-1 0,1 0,0 0,-1 0,1-1,0 1,0-1,0 1,0-1,0 0,0 0,1 0,1 1,36 15,-30-14,0 1,0 0,-1 0,1 1,-1 1,0-1,0 1,-1 1,0 0,0 0,1 2,-8-8,0 1,0-1,0 1,-1 0,1-1,0 1,-1-1,1 1,-1 0,0 0,0-1,1 1,-1 0,0 0,0-1,-1 1,1 0,0 0,-1-1,1 1,-1 0,1-1,-1 1,0-1,1 1,-1 0,0-1,0 0,0 1,0-1,-1 0,1 1,0-1,-1 0,0 1,-54 33,47-30,0-1,0-1,-1 1,1-2,-1 1,1-1,-1-1,0 0,0 0,0-1,0 0,-8-2,-1-3</inkml:trace>
  <inkml:trace contextRef="#ctx0" brushRef="#br0" timeOffset="1156.505">2905 30,'-16'1,"0"1,0 1,0 1,0 0,0 1,1 0,0 2,0 0,0 0,1 1,0 1,1 0,-10 10,21-17,-1 0,1 0,0 0,1 0,-1 0,0 0,1 1,-1-1,1 1,0-1,-1 1,1-1,1 1,-1 0,0 0,1-1,-1 1,1 0,0 0,0 0,0 0,0-1,0 1,1 0,-1 0,1 0,0-1,0 1,0 0,0-1,0 1,1-1,-1 1,1-1,0 0,-1 0,1 1,0-1,0 0,0-1,1 1,-1 0,0-1,1 1,-1-1,1 0,-1 1,1-1,2 0,44 19,-41-18,0 0,-1 0,1 1,-1 0,0 0,0 1,0 0,0 0,-1 0,1 1,-1 0,-1 1,1-1,-1 1,4 5,-9-7,-1 0,1 1,-1-1,0 0,-1 0,1 0,-1 0,1 0,-1 0,0-1,-1 1,1 0,0-1,-1 0,0 1,0-1,0-1,0 1,-1 0,1-1,-1 1,1-1,-1 0,0 0,0-1,0 1,0-1,0 0,-1 1,-91 23,77-19</inkml:trace>
</inkml:ink>
</file>

<file path=ppt/ink/ink2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0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1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3,'-8'-1,"1"0,-1 1,0 0,0 0,1 1,-1 0,0 1,1-1,-1 1,1 1,0-1,-1 1,1 1,1-1,-1 1,0 1,1-1,0 1,0 0,0 0,1 1,0-1,0 1,0 1,1-1,-1 1,2-1,-1 1,1 0,0 0,0 1,1-1,0 1,0-1,1 1,0 0,0 1,1-3,0-1,0 0,0 0,1 1,0-1,0 0,0 0,0 0,1 0,0 0,0 0,0 0,1-1,0 1,-1-1,2 1,-1-1,0 0,1 0,0-1,0 1,0-1,0 0,0 0,1 0,0-1,-1 1,1-1,0 0,0 0,0-1,0 0,0 0,1 0,-1 0,0-1,0 0,1 0,-1 0,0-1,4 0,4-5,-1 0,0-1,0-1,0 0,-1 0,0-1,0-1,-1 1,-1-2,0 1,0-2,-1 1,0-1,-1 0,87-95,-94 106,1 1,0-1,-1 0,1 1,0-1,-1 1,1-1,0 1,0 0,0-1,-1 1,1 0,0-1,0 1,0 0,0 0,0 0,0 0,0 0,-1 0,1 0,0 0,0 0,0 0,0 1,0-1,-1 0,1 1,0-1,0 0,0 1,-1-1,1 1,0-1,0 1,-1-1,1 1,-1 0,1-1,0 1,-1 0,1 0,-1-1,0 1,1 0,-1 0,1 0,-1-1,0 1,0 0,0 0,1 0,-1 0,0 0,0 0,0 0,-1 0,6 61,-5-57,3 62,4-1,2-1,13 45,19 174,-39-255,-1 0,-1 0,-2 1,0-1,-3 0,0-1,-2 1,-1-1,-1-1,-4 9,12-35,-71 118,69-115,1-1,-1 1,-1-1,1 0,0 0,-1 0,1-1,-1 1,0-1,0 0,0 0,0 0,0 0,-1-1,1 0,0 0,-1 0,1 0,-1-1,1 0,-1 1,1-2,0 1,-1 0,1-1,-1 0,1 0,0 0,-2-1,1-3,1 1,0-1,0 0,0 0,1 0,-1 0,1 0,0-1,1 0,-1 1,1-1,0 0,1 0,0-1,0 1,0 0,0 0,1 0,0-1,0 1,1 0,0 0,0 0,0-1,1 1,0 0,0 1,3-7,2-14,1 0,2 0,0 1,1 0,2 1,0 0,2 1,1 1,0 0,2 1,17-16,182-140,-194 161,-5 2</inkml:trace>
</inkml:ink>
</file>

<file path=ppt/ink/ink2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4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1,'-21'2,"0"1,1 1,-1 1,1 1,0 1,1 1,0 0,0 1,1 1,0 1,-14 11,24-16,-1 0,1 0,0 0,1 1,0 0,0 1,0 0,1 0,0 0,0 0,1 1,1 0,-1 1,1-1,1 0,0 1,0 0,1 0,0 0,0 0,1 2,3-8,-1-1,1 0,-1 0,1-1,0 1,0 0,1-1,-1 1,0-1,1 1,-1-1,1 0,0 0,0 0,0-1,0 1,0-1,0 0,0 1,0-1,1-1,-1 1,0 0,1-1,-1 0,0 1,1-1,-1-1,1 1,-1 0,0-1,1 0,-1 0,0 0,0 0,0 0,0-1,0 1,0-1,0 0,0 0,0 0,-1 0,1 0,1-3,130-98,-106 77,2 2,0 1,2 2,20-11,-51 31,1 1,-1-1,0 0,1 1,-1-1,1 1,-1 0,1-1,-1 1,1 0,-1 0,1 0,-1 0,1 0,0 1,-1-1,1 0,-1 1,0-1,1 1,-1-1,1 1,-1 0,0-1,1 1,-1 0,0 0,0 0,0 0,1 0,-1 0,0 0,-1 1,1-1,0 0,0 1,0-1,-1 0,1 1,-1-1,1 1,14 64,-13-12,-3-44,1 0,0 1,1-1,-1 0,2 0,0 1,0-1,0 0,2-1,-1 1,1 0,0-1,1 0,0 0,1 0,0-1,1 2,1-3,1-1,-1 0,1 0,0-1,0 0,1 0,-1-1,1-1,0 1,0-2,1 1,-1-1,0-1,1 0,-1 0,1-1,-1-1,1 1,-1-2,0 1,1-2,-1 1,0-1,0-1,0 0,-1 0,0-1,1 0,-2-1,7-4,3-3</inkml:trace>
</inkml:ink>
</file>

<file path=ppt/ink/ink2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2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0,'-43'251,"16"-26,25-223,1 0,0 0,0 0,0 0,0 1,0-1,0 0,1 1,-1-1,1 0,0 1,-1-1,1 1,0-1,1 1,-1-1,0 0,1 1,-1-1,1 0,0 1,0-1,0 0,0 0,0 1,0-1,0 0,1 0,-1-1,1 1,0 0,-1 0,1-1,0 1,0-1,0 1,0-1,0 0,0 0,1 0,-1 0,0 0,0 0,1-1,-1 1,3-1,121-60,-89 37,-17 11,0 0,0 1,1 2,0 0,1 1,0 1,0 1,1 1,20-2,-40 7,1-1,-1 1,0 0,0 1,0-1,0 1,1-1,-1 1,0 0,0 0,0 0,0 1,0-1,-1 1,1-1,0 1,-1 0,1 0,-1 0,0 0,1 1,-1-1,0 1,-1-1,1 1,0 0,-1-1,1 1,-1 0,0 0,0 0,0 0,0 0,-1 1,1-1,-1 0,0 0,0 0,0 1,0-1,0 0,-1 0,0 0,1 0,-1 0,0 0,-1 0,1 0,-1 2,-6 8,0-1,-1 0,-1 0,0-1,0 0,-1 0,0-2,-1 1,0-1,-1-1,1 0,-2-1,1 0,-1-1,0-1,0 0,-1-1,1 0,-6 0,16-3,0 1,0-1,-1 0,1 0,0 0,0 0,0-1,-1 0,1 0,0 0,-1 0,1-1,0 0,0 0,0 0,0 0,0 0,0-1,0 0,0 0,0 0,1 0,-1-1,1 1,-1-1,1 0,0 0,0 0,1 0,-1-1,0 1,1-1,0 0,0 1,0-1,1 0,-1 0,1 0,0 0,0-1,0 0,4-18</inkml:trace>
  <inkml:trace contextRef="#ctx0" brushRef="#br0" timeOffset="570.009">786 367,'-20'120,"20"-117,0 0,0 1,1-1,-1 0,1 1,0-1,0 0,0 0,0 0,0 0,1 0,-1 0,1 0,0 0,0-1,0 1,0-1,1 1,-1-1,0 0,1 0,0 0,-1 0,1 0,0-1,0 1,0-1,0 0,0 0,1 0,-1 0,0 0,0-1,3 1,7-3,0 0,0 0,0-2,0 1,-1-2,1 1,-1-2,0 0,-1 0,1-1,-1 0,0-1,-1-1,0 1,-1-2,1 1,-2-1,6-8,26-20,-31 29,-7 6,-1 0,0 1,1-1,0 1,-1-1,1 1,0 0,0-1,1 1,-1 0,0 1,1-1,-1 0,1 1,-1-1,1 1,0 0,0 0,-1 0,1 0,0 0,0 1,0-1,0 1,0 0,0 0,0 0,0 0,0 0,0 1,0-1,0 1,0 0,0 0,-1 0,1 0,0 1,0-1,-1 1,1-1,-1 1,1 1,6 14,-1 0,-1 1,-1 0,-1 0,0 0,-2 1,0-1,-1 1,0 0,-2 15,5 11,-3 1,-1-1,-2 0,-2 0,-3 0,-1 0,-2 0,-2-1,-2-1,-2 0,-1-1,-3-1,-11 19,21-47,5-5,0 0,-1 0,-1-1,1 1,-1-1,0 0,-1-1,0 1,0-2,0 1,0-1,-2 1,9-6,-1 1,0-1,0 0,0 1,0-1,0 0,0 1,0-1,0 0,0 0,0 0,0 0,0 0,1 0,-1 0,0 0,0-1,0 1,0 0,0 0,0-1,0 1,0-1,0 1,1-1,-1 1,0-1,0 1,1-1,-1 0,0 1,1-1,-1 0,0 0,1 0,-1 1,1-1,0 0,-1 0,1 0,0 0,-1 0,1 0,0 0,0 0,0 0,0 0,0 1,0-1,0 0,0 0,0 0,0 0,1 0,7-55,11 4,1 0,3 1,2 2,15-20,-30 51,12-19,-2 6</inkml:trace>
</inkml:ink>
</file>

<file path=ppt/ink/ink2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0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82,'-4'34,"-3"16,1 3,2-6</inkml:trace>
  <inkml:trace contextRef="#ctx0" brushRef="#br0" timeOffset="500.169">276 252,'14'-53,"-11"37,0-1,2 1,0-1,1 1,0 1,2-1,0 1,0 1,6-7,-13 20,0 0,0 1,0-1,0 1,0-1,1 1,-1 0,0-1,0 1,1 0,-1 0,0 0,1-1,-1 2,0-1,0 0,1 0,-1 0,0 0,0 1,1-1,-1 1,0-1,0 1,0-1,1 1,-1 0,0 0,0-1,0 1,0 0,-1 0,1 0,0 0,0 0,0 0,-1 0,1 0,-1 1,1-1,-1 0,1 0,-1 0,1 1,-1-1,0 0,0 0,0 1,0-1,0 0,0 1,0-1,0 0,0 0,-1 1,1-1,-1 1,6 12,-3-9,0 0,0 0,0 0,1-1,-1 1,1-1,0 0,1 0,-1 0,1 0,0 0,0-1,0 1,0-1,0 0,1 0,-1-1,1 0,0 1,0-2,0 1,0 0,0-1,0 0,0 0,0-1,1 1,-1-1,0 0,0 0,1-1,-1 0,0 0,1 0,1-2,1 0,-1-1,-1 1,1-1,0-1,-1 1,0-1,0 0,0 0,-1-1,0 0,0 0,0 0,-1-1,0 1,0-1,-1 0,1 0,-1 0,-1-1,0 1,0-1,0 1,-1-1,2-13</inkml:trace>
</inkml:ink>
</file>

<file path=ppt/ink/ink2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58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0,'-2'2,"0"-1,0 1,0-1,0 1,1 0,-1-1,1 1,-1 0,1 0,0 0,0 0,0 1,0-1,0 0,0 0,0 0,1 1,-1-1,1 0,0 1,0-1,0 1,0-1,0 3,0-2,11 170,2-63,-12 232,4-295,-5-46,0-1,1 1,-1 0,0 0,0-1,1 1,-1-1,1 1,-1 0,0-1,1 1,-1-1,1 1,0-1,-1 1,1-1,-1 1,1-1,0 1,-1-1,1 0,0 1,-1-1,1 0,0 0,0 0,-1 0,1 1,0-1,0 0,-1 0,1 0,0 0,0-1,-1 1,1 0,0 0,-1 0,1-1,0 1,-1 0,1-1,0 1,-1 0,1-1,0 1,-1-1,1 1,-1-1,1 1,-1-1,1 1,-1-1,1 0,-1 1,0-1,1 0,-1 0,86-121,-69 98,1 2,0 0,2 0,0 2,2 1,7-5,-26 22,1 0,0 0,0 0,0 1,0-1,0 1,0 0,0 1,0-1,0 1,1-1,-1 1,0 0,0 1,1-1,-1 1,0 0,0 0,0 0,0 0,0 1,0 0,0 0,-1 0,1 0,-1 0,1 1,-1-1,0 1,0 0,1 1,5 4,0 1,-1 1,0-1,-1 1,1 1,-2-1,0 1,0 1,-1-1,1 4,7 149,-4-153,-3-15</inkml:trace>
  <inkml:trace contextRef="#ctx0" brushRef="#br0" timeOffset="472.33">1099 396,'-26'6,"0"0,1 2,0 1,1 1,0 1,0 1,1 1,1 1,0 1,1 1,-2 3,20-15,1-1,-1 1,1 0,0 0,0 0,0 0,1 0,0 1,-1-1,1 0,1 1,-1-1,1 1,0-1,0 0,0 1,0-1,1 1,-1-1,1 0,1 1,-1-1,0 0,1 0,0 0,0 0,0 0,1 0,-1 0,1-1,0 1,0-1,0 0,0 0,1 0,-1 0,1-1,-1 1,1-1,0 0,0 0,0-1,1 1,-1-1,0 0,1 0,-1 0,0 0,1-1,-1 0,1 0,-1 0,1 0,-1-1,0 1,1-1,3-2,5-1,1-1,-1-1,0 0,-1 0,0-2,0 1,0-1,-1-1,6-6,0 2,131-144,-146 184,-2-20,1 0,-1 1,1-1,0 1,1-1,0 0,0 0,0 0,1 0,0 0,0-1,1 1,0-1,0 0,0 0,1 0,0 0,0-1,1 0,-1 0,1 0,0-1,0 0,1 0,-1-1,1 0,4 2,7 4,-3 0</inkml:trace>
  <inkml:trace contextRef="#ctx0" brushRef="#br0" timeOffset="889.132">1493 650,'149'-221,"-149"221,1-1,-1 1,1-1,-1 1,0-1,1 1,-1 0,1-1,-1 1,1 0,-1-1,1 1,-1 0,1-1,0 1,-1 0,1 0,-1 0,1 0,0-1,-1 1,1 0,-1 0,1 0,0 0,-1 1,1-1,0 0,-1 0,1 0,-1 0,1 1,-1-1,1 0,-1 0,1 1,0-1,-1 0,0 1,1-1,-1 1,1-1,-1 1,1-1,-1 1,0-1,1 1,-1-1,0 1,0-1,1 1,-1-1,0 1,0 0,17 46,-10-25,-5-17,-1 0,1-1,1 0,-1 1,0-1,1 0,0 0,0 0,0 0,1-1,-1 1,1-1,0 0,0 0,0 0,0-1,0 0,0 1,1-1,0-1,-1 1,1-1,0 1,-1-1,1-1,0 1,0-1,0 0,0 0,0 0,0 0,-1-1,1 0,0 0,0-1,4-1,6-5,0-1,-1-1,0 0,-1-1,0 0,-1-1,0 0,0-1,4-7,81-75,-52 74,-24 16</inkml:trace>
  <inkml:trace contextRef="#ctx0" brushRef="#br0" timeOffset="1420.423">2425 340,'-21'3,"2"1,-1 1,0 1,1 1,0 0,1 2,0 0,0 1,-7 5,22-11,-1 0,1 0,0 0,0 1,0-1,1 1,0 0,0-1,0 1,0 0,1 0,-1 0,1 0,1 1,-1-1,1 0,0 5,0-8,-1 0,1 0,1 0,-1 0,0 1,0-1,1 0,-1 0,1 0,0 0,-1 0,1 0,0 0,0 0,0 0,1 0,-1-1,0 1,1 0,-1-1,1 1,0-1,-1 1,1-1,0 0,0 0,0 0,0 0,0 0,0 0,0-1,0 1,0 0,0-1,0 0,0 1,1-1,-1 0,0 0,0-1,0 1,1 0,10-3,0-1,-1 0,1-1,-1-1,0 0,0 0,-1-1,0 0,0-1,2-3,55-33,-51 35,48-18,-63 27,0 0,0 0,0 0,0 0,0 0,0 0,0 1,0-1,-1 1,1-1,0 1,0 0,0 0,-1 0,1 0,0 0,-1 0,1 0,-1 0,0 1,1-1,-1 0,0 1,0 0,1-1,-1 1,0 0,-1-1,1 1,0 0,-1 0,1 0,0-1,-1 2,4 15,0 1,-1 0,-1-1,-1 1,-1 0,0 0,-2 8,0 15,-1 333,0-343,-1 0,-1 0,-2 0,-2-1,-1 0,-1-1,-1 0,-2-1,-16 27,26-49,0 0,0 0,-1 0,0 0,0-1,0 0,-1 0,0 0,0-1,0 0,-1 0,0-1,0 1,0-2,0 1,-3 0,6-6,0 1,0-1,1 0,-1 0,0-1,1 1,-1-1,1 0,0 1,0-2,0 1,0 0,1 0,-1-1,1 0,0 1,0-1,0 0,0 0,1 0,0 0,0 0,0-1,0 1,1 0,-1-4,1-10,1-1,0 1,1 0,1 0,1 1,1-1,0 1,1 0,1 0,0 0,2 1,2-3,-10 17,18-33,3 1,0 1,2 0,2 2,0 2,2 0,23-17,-30 27</inkml:trace>
</inkml:ink>
</file>

<file path=ppt/ink/ink2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6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5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0 509,'28'1,"0"-1,0-1,0-2,-1 0,1-2,-1-2,0 0,-1-1,0-2,0-1,-1-1,0-1,-1-1,4-4,-1-6,-2-1,0-1,-2-1,-1-1,-1-1,-2-1,1-4,21-29,-41 61,1 0,-1-1,1 1,0 0,0 0,0 0,0 0,1 0,-1 0,0 1,1-1,0 0,-1 1,1-1,0 1,-1-1,1 1,0 0,0 0,0 0,0 0,1 0,-1 0,0 0,0 1,0-1,1 1,-1 0,0 0,0 0,1 0,-1 0,0 0,0 0,1 1,-1-1,0 1,0 0,0-1,1 1,-1 0,0 0,0 0,0 1,-1-1,1 0,0 1,0 0,3 9,0 0,-1 0,0 1,-1 0,0-1,-1 1,-1 0,1 1,-2-1,0 0,0 0,-1 0,-1 1,1 16,3-16,-2 1,0 0,0-1,-1 1,-1 0,0-1,-1 1,-1-1,0 0,-1 0,0 0,-1-1,0 0,-1 0,0 0,-1-1,0 0,-1 0,-3 2,4-5,-1-1,0 0,-1 0,1 0,-1-1,0-1,-1 0,1 0,-1-1,0 0,0-1,-6 1,16-4,0 0,0 0,0 0,-1 0,1 0,0 0,0 0,0 0,0-1,0 1,0 0,-1-1,1 1,0-1,0 1,0-1,0 1,0-1,0 0,1 0,-1 1,0-1,0 0,0 0,1 0,-1 0,0 0,1 0,-1 0,1 0,-1 0,1 0,0 0,-1 0,1 0,0-1,0 1,0 0,0 0,0 0,0 0,0-1,0 1,0 0,0 0,1 0,-1 0,1-1,28-49,-19 43,1 0,-1 1,2 0,-1 1,1 0,-1 1,2 0,-1 1,0 0,1 1,0 0,-1 1,1 1,0 0,0 1,0 0,0 1,0 0,0 1,0 1,-1 0,1 1,-1 0,2 1,15 7,-19-5,1 0,0-2,0 1,0-1,1-1,-1 0,1-1,0 0,0-1,0 0,1-1,-1 0,0-1,0 0,1-1,-1 0,0-1,0-1,0 0,0 0,0-1,-1-1,0 0,5-3,4-11,-2 0,0-2,-1 0,-1-1,-1 0,-1-1,-1-1,-1 0,-1-1,-1 0,2-12,3-2,-1 4,-9 59,21 296,-24-267,0-24,0 0,-2-1,-1 1,-2-1,-1 1,-1-1,-1 0,-8 22,-10-14,24-35,0-1,-1 1,1-1,-1 1,1-1,-1 1,1-1,-1 0,1 1,-1-1,0 0,1 1,-1-1,1 0,-1 0,0 1,1-1,-1 0,0 0,1 0,-1 0,0 0,1 0,-1 0,0 0,1 0,-1 0,0 0,1-1,-1 1,0 0,1 0,-1-1,1 1,-1 0,0-1,1 1,-1-1,1 1,-1-1,1 1,-1-1,1 1,0-1,-1 1,1-1,0 1,-1-1,1 0,0 1,0-1,-1 0,1 1,0-1,0 0,0 1,0-1,0 0,0 1,0-1,-4-16,2-1,0 1,0-1,2 1,0-1,1 0,1 1,3-17,5-3,1 0,2 0,2 1,1 1,1 1,3 0,12-17,-20 31,1 1,1 1,0 0,1 0,1 2,1 0,0 1,1 1,0 0,1 1,1 1,17-7,-31 17,-1 1,0 0,1 0,-1 0,1 1,-1 0,0 0,1 0,-1 1,1-1,-1 1,0 1,1-1,-1 1,0 0,0 0,0 0,0 1,-1 0,1 0,-1 0,0 0,1 1,-1 0,-1 0,1 0,-1 0,1 0,-1 1,0-1,-1 1,1 0,-1 0,0 0,0 0,-1 0,1 1,-1-1,0 0,-1 1,1-1,-1 1,0-1,-1 1,1-1,-1 0,0 1,0 0,-3 6,0 1,-1 0,0-1,-1 0,0 0,-1-1,0 0,0 0,-2 0,1-1,-1 0,-1-1,0 0,0-1,0 0,-1 0,-1-1,1 0,-1-1,0-1,0 0,-1 0,0-1,0-1,0 0,0-1,-9 0,-2 0</inkml:trace>
  <inkml:trace contextRef="#ctx0" brushRef="#br0" timeOffset="525.435">1806 480,'47'-12,"-1"-3,0-2,-2-1,0-3,10-7,-35 16,-1-1,0-1,-1 0,0-1,-1-1,-1 0,-1-1,0-1,11-19,-21 32,-1 0,0 0,0-1,0 1,0-1,-1 1,0-1,0 0,0 0,-1 0,0 0,0 0,-1 0,1 0,-1-1,-1 1,1 0,-1 0,0 0,-1 0,1 0,-1 0,0 0,-1 1,1-1,-1 1,0-1,-1 1,1 0,-4-3,4 6,0 1,0 0,0 0,0 1,0-1,0 1,0-1,0 1,0 0,0 0,-1 0,1 1,0-1,0 1,0 0,0-1,0 1,0 1,1-1,-1 0,0 1,0-1,1 1,-1 0,1 0,-1 0,1 0,0 0,-1 1,-2 2,1 0,-1 0,0 0,1 0,0 1,1 0,-1-1,1 1,0 1,0-1,1 0,0 1,0 0,2-4,0-1,0 1,0 0,1 0,-1-1,1 1,-1-1,1 1,0 0,0-1,0 0,1 1,-1-1,0 0,1 1,0-1,-1 0,1 0,0 0,0 0,0-1,0 1,1-1,-1 1,0-1,1 0,-1 1,1-1,-1 0,3 0,81 18,-81-19,0-1,1 1,-1-1,0 1,1 0,-1 0,1 1,-1-1,1 1,-1 1,0-1,1 1,-1 0,0 0,0 0,0 0,-1 1,1 0,-1 0,1 1,-1-1,0 1,0 0,-1 0,1 0,-1 0,0 1,0-1,0 1,0 0,-1 0,2 5,-22 154,19-145</inkml:trace>
  <inkml:trace contextRef="#ctx0" brushRef="#br0" timeOffset="702.726">2794 199,'-19'38,"-7"18,2 4,9-9,8-12</inkml:trace>
  <inkml:trace contextRef="#ctx0" brushRef="#br0" timeOffset="1236.191">2935 396,'17'-36,"3"1,1 1,1 0,2 2,1 1,25-25,-5 26,-44 29,0 1,0-1,0 1,0 0,0 0,0 0,0-1,1 1,-1 0,0 0,0 1,0-1,0 0,0 0,0 0,0 1,0-1,0 0,0 1,0-1,0 1,0 0,0-1,0 1,0 0,-1-1,1 1,0 0,0 0,-1 0,1-1,-1 1,1 0,-1 0,1 0,-1 0,1 0,-1 0,0 0,1 0,-1 1,0-1,0 0,0 0,3 59,-4-56,0 0,0 1,1-1,-1 1,1-1,0 0,0 1,0-1,1 1,0-1,-1 0,2 1,-1-1,0 0,1 0,0 0,0 0,0 0,0 0,1 0,-1-1,1 1,0-1,0 0,1 0,-1 0,0 0,1-1,0 1,0-1,0 0,4 0,1-1,-1 0,0-1,1 0,-1 0,0-1,1 0,-1-1,0 0,0 0,0 0,0-1,0 0,-1-1,1 0,2-2,28-11,-20 10</inkml:trace>
  <inkml:trace contextRef="#ctx0" brushRef="#br0" timeOffset="1821.963">3924 0,'-34'14,"1"1,1 1,0 2,2 1,0 1,1 2,1 1,-6 7,27-22,0 0,0 0,0 1,1 0,1 0,-1 1,1-1,1 1,0 0,0 1,0 5,3-13,0 1,0-1,1 0,-1 1,1-1,0 0,0 1,1-1,-1 1,1-1,-1 0,1 1,0-1,0 0,0 0,1 0,-1 0,1 0,0 0,0 0,0 0,0 0,0-1,1 1,-1-1,1 0,-1 0,1 0,0 0,0 0,0-1,0 1,0-1,0 0,1 0,-1 0,1 0,10 1,0-2,0 0,0-1,0 0,-1-1,1 0,-1-1,1-1,-1 0,0-1,0 0,-1-1,1-1,-2 0,1 0,-1-1,0 0,0-1,-1-1,0 0,-1 0,1-2,-4 7,92-83,-96 87,0 0,-1 1,1-1,-1 1,1-1,0 1,0 0,-1-1,1 1,0 0,-1 0,1 0,0 0,0 1,-1-1,1 0,0 1,-1-1,1 1,0-1,-1 1,1 0,-1 0,1 0,-1 0,0 0,1 0,-1 0,0 0,0 1,1-1,-1 0,0 1,-1-1,1 1,0-1,0 1,0-1,-1 1,16 69,-15-65,25 307,-25-254,-2-1,-3 0,-3 0,-2 0,-2-1,-3 0,-3-1,-2-1,-3 4,16-47,0 1,-1-1,0-1,-1 1,0-1,-1-1,0 0,-1 0,0 0,0-1,-1-1,0 0,-12 6,21-12,-1-1,1 0,-1 0,1 0,-1 0,0-1,1 1,-1-1,0 1,1-1,-1 0,0 0,1 0,-1 0,0-1,1 1,-1-1,0 0,1 0,-1 0,1 0,-1 0,1 0,-1 0,1-1,0 0,0 1,0-1,0 0,0 0,0 0,0 0,1 0,-1 0,1-1,-1 1,1-1,-2-4,0 1,1-1,0 0,0 1,0-1,1 0,0 0,1 0,-1 0,1 0,1 0,-1-1,1 1,1-2,6-19,2 0,0 1,2 0,2 1,0 0,1 1,1 1,2 0,0 2,2 0,0 0,2 2,0 1,1 1,0 0,2 2,25-12,-32 20,0 2,1 0,0 2,0 0,0 0,0 2,1 1,-1 0,1 1,18 3,-14-2,1-1</inkml:trace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1:4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1 106,'24'65,"-24"-60,-20 187,26-187,-1-1,1 0,0 0,0-1,1 1,-1-2,1 1,-1-1,1 1,0-2,0 1,0-1,0 0,0-1,0 1,0-2,0 1,0-1,0 0,0 0,0-1,6-2,-7 4,88-35,-79 21</inkml:trace>
  <inkml:trace contextRef="#ctx0" brushRef="#br0" timeOffset="349.962">437 9,'-1'-1,"1"0,-1 1,0-1,1 0,-1 1,0-1,1 1,-1-1,0 1,0 0,0-1,1 1,-1 0,0-1,0 1,0 0,0 0,0 0,1 0,-1 0,0 0,0 0,0 0,0 0,0 0,0 0,1 0,-1 1,0-1,0 0,0 1,0-1,1 1,-1-1,0 1,1-1,-1 1,0-1,1 1,-1 0,0-1,1 1,-1 0,1 0,-1-1,1 1,0 0,-1 0,1 0,0 0,0-1,-1 1,1 1,-23 152,-78 434,72-426,26-152</inkml:trace>
</inkml:ink>
</file>

<file path=ppt/ink/ink2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1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1 848,'48'-3,"0"-2,0-1,0-3,20-8,-43 12,-1-2,0 0,0-2,-1 0,0-2,-1 0,0-2,-1 0,0-1,2-4,-20 15,0-1,0 0,-1 0,0 0,0 0,0 0,0 0,0-1,-1 1,0-1,0 1,0-1,0 1,-1-1,0 1,0-1,0 0,0 1,-1-1,0 1,0-1,0 1,0-1,-1 1,0 0,0-1,0 1,0 0,0 0,-1 1,0-1,0 0,0 1,0 0,-1 0,1 0,-1 0,0 0,0 1,0-1,0 1,0 0,0 1,0-1,-1 1,1-1,-1 1,1 1,-1-1,0 1,1-1,-1 1,1 1,-1-1,0 1,1-1,-15 4,0 0,0 1,1 1,0 1,0 0,0 1,1 1,0 1,1 1,0 0,1 0,0 2,1 0,1 1,-1 0,2 1,-7 11,8-13,1 1,1 0,0 1,1 0,1 0,0 1,1-1,0 2,2-1,0 1,0-1,2 1,0 0,1 0,1 0,0 0,2 4,-1-14,1 0,0 0,0-1,0 1,1-1,0 1,1-1,-1 0,1 0,0 0,1-1,-1 0,1 1,0-2,0 1,1 0,0-1,-1 0,1-1,1 1,-1-1,0 0,1-1,0 1,-1-1,1-1,0 1,0-1,14 2,0-1,0 0,0-2,0 0,0-1,-1-2,1 0,18-5,2-2,-2-2,1-1,-2-2,0-2,28-17,-29 11</inkml:trace>
  <inkml:trace contextRef="#ctx0" brushRef="#br0" timeOffset="868.319">1186 623,'-7'-4,"0"0,0 1,0 0,-1 1,1 0,-1 0,1 0,-1 1,0 0,1 0,-1 1,0 0,0 1,1-1,-1 1,0 1,1 0,-1 0,-5 2,-133 71,33 30,108-100,1 1,0 0,0 0,1 1,-1-1,1 1,1-1,-1 1,1 0,1 0,-1 0,1 0,0 0,1 0,-1 1,2-1,-1 0,1 0,0 0,0 2,0-6,0 0,1 0,-1 0,0 0,1 0,-1-1,1 1,0 0,0-1,0 0,0 1,0-1,1 0,-1 0,1 0,-1-1,1 1,0 0,0-1,0 0,0 0,0 0,0 0,0 0,0 0,0-1,0 0,0 1,0-1,0 0,0-1,2 1,99-31,-37-10,-2-3,-2-2,-1-4,48-50,-90 81,-20 19,0 1,0-1,1 0,-1 0,0 1,0-1,0 0,0 0,0 1,1-1,-1 0,0 0,0 1,0-1,1 0,-1 0,0 0,0 1,1-1,-1 0,0 0,0 0,1 0,-1 0,0 0,1 0,-1 1,0-1,0 0,1 0,-1 0,0 0,1 0,-1 0,0 0,1-1,-1 1,0 0,0 0,1 0,-18 36,14-31,-117 193,79-116,3 3,4 0,3 3,5 0,-12 73,6 21,31-180,0 0,0 1,0-1,0 0,1 0,-1 0,1 1,0-1,0 0,0 1,0-1,0 0,0 0,1 1,-1-1,1 0,-1 0,1 0,0 1,0-1,0 0,0 0,0 0,0 0,1-1,-1 1,1 0,-1 0,1-1,0 1,0-1,-1 0,1 1,0-1,0 0,0 0,0 0,1 0,-1-1,0 1,0 0,0-1,1 0,-1 1,0-1,1 0,-1 0,0 0,0-1,1 1,-1-1,0 1,1-1,2-2,-1 0,1 0,-1 0,0 0,0-1,0 0,0 1,-1-2,0 1,0 0,0-1,0 1,0-1,-1 0,0 0,0 0,-1 0,1 0,-1 0,0 0,0-1,-1 1,0 0,1-1,-2 1,1 0,-1-1,0 1,0 0,0 0,-1 0,1 0,-1 0,-1 0,1 0,-1 0,-2-2,-9-15,-1 0,0 1,-2 1,-1 1,0 0,-1 2,-1 0,-1 1,-16-10,27 20,-1 0,0 1,0 0,0 1,0 0,-1 0,0 1,1 1,-1 0,-8 0,57 4,-1-1,0-3,1 0,-1-3,32-7,209-95,-250 99</inkml:trace>
  <inkml:trace contextRef="#ctx0" brushRef="#br0" timeOffset="1564.797">1609 623,'-9'19,"0"0,1 0,1 1,1 0,1 0,1 1,-2 15,6-29,-1-1,1 0,0 0,0 1,1-1,0 0,0 0,0 0,1 1,0-1,0-1,0 1,1 0,0-1,0 1,1-1,-1 0,1 0,0 0,0-1,1 1,0-1,-1 0,1 0,1-1,-1 1,4 1,-2-2,-1-1,1 1,0-1,0-1,1 1,-1-1,0-1,0 1,1-1,-1 0,0-1,0 0,1 0,-1 0,0-1,0 0,0 0,0-1,-1 0,1 0,-1-1,0 0,0 0,0 0,1-2,3-1,-1-1,0 0,-1-1,0 0,0 0,0-1,-2 0,1 0,-1-1,-1 1,1-1,-2-1,0 1,3-11,-3-2</inkml:trace>
  <inkml:trace contextRef="#ctx0" brushRef="#br0" timeOffset="1750.052">2202 623,'-9'48,"0"15,4 3,6-11,3-14</inkml:trace>
  <inkml:trace contextRef="#ctx0" brushRef="#br0" timeOffset="1902.606">2173 199</inkml:trace>
  <inkml:trace contextRef="#ctx0" brushRef="#br0" timeOffset="2253.761">2597 1,'-22'337,"-14"64,12-234,22-143</inkml:trace>
</inkml:ink>
</file>

<file path=ppt/ink/ink2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0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0,'-10'34,"-2"25,0 7,2-2,3-8,3-8,2-8,6-10,2-11</inkml:trace>
  <inkml:trace contextRef="#ctx0" brushRef="#br0" timeOffset="565.755">340 338,'68'-94,"97"-113,-165 206,1 0,-1 0,0 0,1 0,-1 0,1 0,-1 0,1 0,0 0,-1 0,1 0,0 0,-1 1,1-1,0 0,0 0,0 1,0-1,0 1,0-1,0 1,0-1,0 1,0-1,0 1,0 0,0 0,0 0,1-1,-1 1,0 0,0 0,0 0,0 1,0-1,0 0,0 0,0 1,1-1,-1 0,0 1,0-1,0 1,0 0,-1-1,1 1,0 0,0-1,0 1,0 0,-1 0,1 0,0 0,-1 0,1 0,0 0,11 30,-11-25,0-1,0 1,1 0,0-1,0 0,1 1,-1-1,1 0,0 0,1-1,-1 1,1-1,0 1,0-1,0 0,1-1,-1 1,1-1,0 0,0 0,0 0,0-1,1 1,-1-1,1-1,2 2,2-4,0 1,-1-1,1 0,0-1,-1 0,1-1,-1 0,0 0,0-1,0 0,0-1,-1 0,1 0,4-5,10-4</inkml:trace>
</inkml:ink>
</file>

<file path=ppt/ink/ink2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6,0 3,0 0,0-7</inkml:trace>
</inkml:ink>
</file>

<file path=ppt/ink/ink2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2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1,'19'92,"-5"0,-4 1,-4 22,-4-83,2 17,-2 0,-3 1,-1-1,-3 1,-2-1,-2-1,-5 9,-22 51,51-159,42-68,-57 119,1 0,-1 0,0 0,0 1,0-1,1 0,-1 0,0 0,0 0,0 0,1 1,-1-1,0 0,0 0,1 0,-1 0,0 0,-7 14</inkml:trace>
  <inkml:trace contextRef="#ctx0" brushRef="#br0" timeOffset="688.785">47 706,'16'-9,"1"0,0 1,0 1,0 0,1 1,0 1,0 1,1 1,-1 0,1 2,-1 0,1 1,0 0,14 3,-29-1,1-1,-1 0,0 1,-1 0,1 0,0 0,0 0,-1 1,1-1,-1 1,0 0,0 0,0 0,0 0,-1 1,1-1,-1 1,0 0,0-1,0 1,0 0,-1 0,1 0,-1 1,0-1,-1 0,1 0,-1 1,1-1,-1 0,-1 0,1 1,-1-1,1 0,-1 0,0 1,-1-1,1 0,-1 0,1 0,-1-1,-1 1,1 0,0-1,-1 1,0-1,0 0,0 0,0 0,0 0,0-1,-1 1,-1 0,-8 4,0 0,0-1,-1 0,0-1,0-1,0 0,-1-1,0 0,1-1,-1-1,0-1,0 0,1 0,-1-2,0 0,-11-3,-2-2,4 2</inkml:trace>
</inkml:ink>
</file>

<file path=ppt/ink/ink2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0 592,'74'-38,"-1"-4,-2-2,-3-4,24-23,-76 57,-2 0,0-1,0 0,-2-1,0-1,0 0,-2 0,0-1,-1 0,-1-1,4-13,-10 25,-1 1,0 0,0 0,0-1,0 1,-1-1,0 1,-1 0,0-1,0 1,0 0,0-1,-1 1,-1-3,2 7,0 0,0-1,0 1,0 0,-1 0,1 0,0 0,-1 0,0 0,1 0,-1 1,0-1,0 1,0-1,0 1,0 0,0-1,-1 1,1 0,0 1,-1-1,1 0,0 1,-1-1,1 1,-1-1,1 1,-1 0,1 0,-1 1,1-1,0 0,-1 1,1-1,-1 1,1 0,0 0,-1 0,-2 1,-1 0,1 0,0 0,-1 1,1 0,1 0,-1 0,0 1,1-1,0 1,0 0,0 0,0 1,0-1,1 1,0 0,0 0,0 0,1 0,0 1,0-1,0 0,0 1,1 0,0-1,0 1,1 0,-1 0,1-1,1 1,-1 0,1-1,0 1,0 0,1-1,-1 1,1-1,0 1,1-1,-1 0,1 0,0 0,1 0,2 3,67 36,21 21,-92-60,0-1,0 1,0-1,-1 1,0 0,0-1,0 1,0 0,-1 0,0 0,0-1,0 1,0 0,-1 0,0 0,0-1,0 1,-1 0,1-1,-1 1,0-1,0 0,-1 1,1-1,-1 0,0 0,0-1,-1 1,0 0,-9 17,1 0</inkml:trace>
</inkml:ink>
</file>

<file path=ppt/ink/ink2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1,'-4'28,"-3"11</inkml:trace>
</inkml:ink>
</file>

<file path=ppt/ink/ink2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9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26,'-3'16,"0"1,1 0,1 0,1 1,0-1,1 0,1 0,0 0,1 0,1-1,1 1,1 0,-5-14,1 0,0 0,0-1,0 1,0 0,0-1,0 1,1-1,-1 0,1 0,0 0,0 0,0-1,-1 1,2-1,-1 1,0-1,0 0,0 0,0 0,1-1,-1 1,0-1,1 0,-1 0,0 0,1 0,-1-1,0 1,1-1,-1 0,0 0,0 0,0 0,0-1,0 1,0-1,101-75,-90 62,-1-1,-1-1,0 0,-1 0,-1-1,-1 0,0-1,-2 0,0-1,0-5</inkml:trace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2:36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2420 1065,'-72'-31,"65"31,1 1,1 0,-1 0,0 1,0-1,0 1,1 1,-1-1,1 1,0 0,-1 0,1 0,1 1,-1 0,0 0,1 0,0 0,0 1,0 0,1 0,-1 0,1 0,1 0,-1 1,1-1,-1 1,2 0,-1-1,1 1,-1 0,2 0,-1 0,1 0,0 0,0 0,0 0,2 5,-3-6,1 0,0 0,1 0,-1 0,1 0,0 0,0 0,1 0,-1 0,1-1,0 1,0-1,1 1,-1-1,1 0,0 0,0 0,0 0,1-1,-1 1,1-1,0 0,0 0,0 0,0 0,1-1,-1 0,1 0,0 0,-1 0,1-1,0 0,0 0,0 0,0 0,0-1,0 0,0 0,0 0,0-1,0 0,0 0,-1 0,1 0,2-2,10-6,1-2,-2 0,0-1,0-1,-1 0,0-1,-1-1,-1 0,-1-1,0 0,-1-1,0 0,-2-1,0 0,-1-1,-1 0,-1 0,0 0,-1-1,-1-3,0 7,0-1,-1 1,-1-1,0 1,-1-1,-1 1,-1-1,-1 0,0 1,0-1,-2 1,0 0,-1 0,-1 0,0 1,-1 0,-2-2,7 15,0-1,1 1,-1 0,-1 0,1 0,0 0,-1 0,1 0,-1 0,1 1,-1-1,0 1,1 0,-1 0,0 0,0 0,0 1,0-1,0 1,0-1,0 1,0 0,0 0,0 1,0-1,0 1,0-1,0 1,1 0,-1 0,0 0,0 0,1 1,-1-1,0 1,1 0,0-1,-1 1,1 0,0 1,-2 0,-75 104,74-92,1 0,0 0,1 1,1 0,1-1,0 1,0 0,2 0,0-1,1 1,0 0,2-1,0 0,0 0,1 0,6 10,-8-16,2 0,-1 0,1 0,1 0,0-1,0 0,0-1,1 1,0-1,0 0,1-1,0 0,0 0,1 0,0-1,-1-1,2 1,-1-2,0 1,1-1,0 0,-1-1,1-1,0 1,0-1,7-1,48-11,-36 1</inkml:trace>
  <inkml:trace contextRef="#ctx0" brushRef="#br0" timeOffset="859.937">3049 944,'-13'3,"0"1,1 0,0 1,0 0,0 1,0 0,1 1,0 0,1 1,-1 0,2 0,-1 1,1 1,0 0,-43 89,52-97,0 1,0 0,0-1,0 1,0-1,0 1,1-1,-1 1,1-1,0 1,0-1,0 1,0-1,0 0,0 1,1-1,-1 0,1 0,-1 0,1 0,0 0,0 0,0-1,0 1,0-1,0 1,0-1,1 0,-1 0,0 0,1 0,-1 0,1 0,-1-1,1 1,0-1,-1 0,1 1,-1-1,1-1,1 1,6-1,0-1,0 0,0-1,0 0,-1 0,1-1,-1 0,0-1,0 0,0 0,-1-1,0 0,0-1,0 1,-1-2,0 1,0-1,-1 0,0 0,-1-1,3-5,21-22,-11 90,-18-50,-1 0,1 0,0 0,0 0,1 0,-1-1,1 1,-1 0,1 0,0 0,1-1,-1 1,1-1,-1 1,1-1,0 0,1 1,-1-1,0 0,1 0,0 0,-1-1,1 1,0-1,1 0,-1 1,0-1,0-1,1 1,0 0,-1-1,1 0,0 0,-1 0,1 0,0-1,0 1,0-1,0 0,0 0,-1 0,1-1,0 1,0-1,0 0,-1 0,1 0,0-1,-1 1,1-1,-1 0,125-168,-126 171,1-1,-1 0,0 1,0-1,1 1,-1 0,0 0,0 0,0 0,0 0,0 0,0 0,0 1,0-1,0 1,-1 0,1-1,-1 1,1 0,-1 0,0 0,0 0,1 0,-1 0,-1 0,1 0,0 1,0-1,-1 0,1 0,-1 1,0-1,0 0,0 1,0-1,0 0,0 1,-1-1,1 0,-1 2,10 25,-9-28,1 1,0 0,0 0,-1-1,1 1,0 0,0-1,1 1,-1-1,0 0,0 1,1-1,-1 0,1 0,-1 1,1-1,-1 0,1-1,0 1,0 0,-1 0,1-1,0 1,0-1,0 0,0 1,-1-1,1 0,0 0,0 0,0 0,0 0,0-1,0 1,-1-1,1 1,0-1,0 1,-1-1,1 0,0 0,-1 0,1 0,-1 0,1 0,-1-1,1 1,-1 0,0-1,0 1,0-1,0 0,0 1,0-1,61-89,-59 84,3-8,1 1,0-1,0 1,2 0,0 1,0 0,2 1,-1-1,1 2,1 0,0 0,1 1,7-4,-19 14,0-1,1 1,-1 0,0-1,1 1,-1 0,0 0,1 0,-1 0,0 0,0 0,1 1,-1-1,0 0,1 1,-1-1,0 1,0-1,0 1,1 0,-1-1,0 1,0 0,0 0,0 0,0 0,0 0,-1 0,1 0,0 0,0 0,-1 0,1 0,-1 1,1-1,-1 0,1 0,-1 1,0-1,1 0,-1 1,0-1,0 0,0 1,0-1,0 1,2 67,-2-68,-7 89,-4-1,-4-1,-4 0,-3-1,-14 27,28-90,4-9,0-1,-1 0,-1 0,0 0,-1-1,0 0,-1 0,-1-1,0 0,-5 5,13-17,0 0,0 0,0-1,0 1,1-1,-1 1,0 0,0-1,0 1,1-1,-1 1,0-1,1 0,-1 1,0-1,1 0,-1 0,1 1,-1-1,1 0,-1 0,1 0,0 0,-1 1,1-1,0 0,0 0,0 0,-1 0,1 0,0 0,0 0,0 0,1 0,-1 1,0-1,0 0,0 0,1 0,-1 0,0 0,1 0,-1 1,1-1,-1 0,1 0,-1 1,1-1,0 0,-1 1,1-1,0 0,-1 1,1-1,0 1,0-1,150-223,-98 155,154-155,-156 176,-33 28</inkml:trace>
  <inkml:trace contextRef="#ctx0" brushRef="#br0" timeOffset="-2410.55">484 460,'-32'123,"29"-94,-67 622,48-461,17-166</inkml:trace>
  <inkml:trace contextRef="#ctx0" brushRef="#br0" timeOffset="-2090.606">97 606,'4'-8,"-1"0,1 0,0 1,1 0,0 0,0 0,0 0,1 1,0 0,0 0,1 0,0 1,0 0,0 0,0 1,1 0,0 0,-1 1,1 0,1 1,2-2,-3 1,380-146,-337 134,-30 12</inkml:trace>
  <inkml:trace contextRef="#ctx0" brushRef="#br0" timeOffset="-1610.354">847 1041,'-4'1,"1"1,-1 0,1 0,-1 0,1 0,0 1,0-1,0 1,0 0,0 0,1 0,-1 0,1 1,0-1,0 0,0 1,0 0,1-1,-1 1,1 0,0 0,0 0,1 0,-1 0,1 0,0 0,0 0,0 1,0 4,1 0,0-1,0 1,1-1,0 1,0-1,1 0,0 1,0-2,1 1,0 0,1-1,0 1,0-1,5 5,-7-9,-1 0,1-1,0 0,0 1,0-1,0 0,0 0,0-1,1 1,-1-1,1 1,-1-1,1 0,-1-1,1 1,0 0,-1-1,1 0,0 0,-1 0,1 0,0-1,-1 0,1 1,0-1,-1 0,1-1,-1 1,0-1,1 1,-1-1,0 0,0 0,0-1,0 1,-1 0,2-2,6-7,0 0,0 0,-2-1,1-1,-2 1,1-1,-2 0,0-1,0 0,-1 0,-1 0,-1 0,0-1,1-9,-2 3</inkml:trace>
  <inkml:trace contextRef="#ctx0" brushRef="#br0" timeOffset="-1159.929">1282 1161,'8'0,"1"-1,-1 0,0-1,0 0,-1 0,1-1,0 0,-1 0,1-1,-1 0,0 0,0-1,-1 1,2-3,-6 5,0 1,0-1,0 0,0 0,0 0,0 0,-1 0,1-1,-1 1,0 0,0-1,1 1,-2-1,1 1,0-1,0 0,-1 1,1-1,-1 0,0 1,0-1,0 0,0 1,-1-1,1 0,-1 1,1-1,-1 0,0 1,0-1,0 1,0 0,-1-1,1 1,-1 0,1 0,-1 0,0 0,0 0,0 0,0 0,0 0,0 1,0-1,0 1,0-1,0 1,0 0,-1 0,1 0,0 0,0 0,-1 0,1 0,0 1,-1-1,1 1,-1 0,1 0,0 0,-1 0,1 0,-1 0,1 1,-1-1,1 1,0 0,-1-1,1 1,0 0,0 0,0 1,0-1,0 0,0 1,0-1,0 1,0 0,0-1,1 1,-1 0,1 0,0 0,-1 0,1 1,0-1,0 0,0 1,-42 103,41-99,-1 0,2 0,-1 0,1 0,0 0,0 0,1 0,0 0,0 0,1 1,0-1,0 0,1 0,0 0,0-1,0 1,1 0,0-1,1 1,-1-1,1 0,0 0,1-1,-1 1,1-1,0 0,1 0,-1 0,1-1,0 0,0 0,0-1,0 1,4 0,10-1</inkml:trace>
  <inkml:trace contextRef="#ctx0" brushRef="#br0" timeOffset="-739.966">1863 969,'-2'-1,"-1"0,1 1,0 0,-1-1,1 1,-1 0,1 0,0 1,-1-1,1 0,0 1,-1-1,1 1,0 0,0 0,0 0,0 0,-1 0,1 0,1 1,-1-1,0 1,0-1,0 1,1 0,-1-1,1 1,-1 0,1 0,0 0,0 0,0 1,0-1,0 0,0 0,1 0,-1 1,1-1,0 0,-1 1,1-1,0 1,0-1,0 0,1 1,-1-1,1 0,-1 1,1-1,0 0,0 0,0 0,0 0,0 1,0-1,1-1,-1 1,2 2,17 14,-16-15,0-1,0 1,0 0,0 1,-1-1,1 0,-1 1,0 0,0 0,0 0,-1 0,1 0,-1 1,0-1,0 1,0-1,-1 1,0 0,0 0,0-1,0 1,-1 0,0 0,0 0,0 0,0 0,-1 0,0 0,0-1,-1 3,0 0,-1-1,1 1,-1 0,-1-1,1 1,-1-1,0 0,-1 0,1-1,-1 1,0-1,-1 0,1 0,-1-1,0 0,0 0,0 0,-1-1,1 0,-1 0,0 0,0-1,0 0,0 0,0-1,-1 0,1 0,0-1,0 0,-1 0,-2-1,-5-5</inkml:trace>
  <inkml:trace contextRef="#ctx0" brushRef="#br0" timeOffset="4319.671">6870 291,'71'-42,"-69"45,0-1,-1 1,1 0,0 0,-1 0,0 1,0-1,0 0,0 0,0 1,0-1,-1 1,0-1,0 0,0 1,0-1,0 1,-1-1,1 0,-1 1,0-1,0 1,0 6,16 360,-34-77,16-272</inkml:trace>
  <inkml:trace contextRef="#ctx0" brushRef="#br0" timeOffset="3819.783">6580 969,'-8'12,"-3"8,0 5,7-1,4-10,5-11,3-10,-1-4</inkml:trace>
  <inkml:trace contextRef="#ctx0" brushRef="#br0" timeOffset="4049.726">6604 969,'-4'-21,"-2"-7</inkml:trace>
  <inkml:trace contextRef="#ctx0" brushRef="#br0" timeOffset="4050.726">6580 436,'0'-12,"0"-9,-4 0,-2 3</inkml:trace>
  <inkml:trace contextRef="#ctx0" brushRef="#br0" timeOffset="2709.83">4935 872,'-215'463,"203"-449,28-51,300-559,-131 292,-158 289,-24 64,-3-40,13 626,-11-517,-4-117,-1 0,1 0,-1 0,1-1,-1 1,1-1,-1 1,1-1,-1 0,1 0,-1 0,0 0,1-1,-1 1,1-1,-1 1,1-1,-1 0,1 0,0 0,-1 0,1-1,0 1,0 0,0-1,0 0,0 1,0-1,1 0,-1 0,-1 0,-30-19,0-2,2 0,1-2,1-2,1 0,1-2,2-1,-21-32,34 35,8 4</inkml:trace>
  <inkml:trace contextRef="#ctx0" brushRef="#br0" timeOffset="3179.787">5492 1041,'-14'28,"2"0,1 1,2 1,0 0,2 0,2 0,0 1,1 24,-5-39,3-61,11 12,2 0,2 0,0 1,2 0,2 1,1 0,1 1,1 0,2 2,1 0,1 1,2 1,0 1,2 1,0 1,2 1,26-18,26 8,-76 32,-1 0,0-1,1 1,-1 0,0 0,1 0,-1 0,1 0,-1 1,0-1,1 0,-1 1,0-1,1 0,-1 1,0 0,0-1,1 1,-1 0,0 0,0 0,0-1,0 1,0 0,0 0,0 1,0-1,-1 0,1 0,0 0,-1 0,1 1,-1-1,1 0,-1 1,1-1,-1 0,0 1,0-1,0 1,0-1,0 0,0 1,0-1,0 0,0 1,-1-1,1 1,-1-1,1 0,-1 0,1 1,-1-1,0 0,1 0,-2 1,-9 21,-1 1,-1-2,-2 0,0 0,-1-2,-1 0,0 0,-2-2,-1 0,0-2,-1 0,0-1,-1-1,-1-1,0-1,-7 1,20-9,4-4</inkml:trace>
  <inkml:trace contextRef="#ctx0" brushRef="#br0" timeOffset="3659.756">5758 1161,'10'2,"0"-2,0 1,0-2,0 1,0-1,0-1,0 0,0 0,0-1,-1 0,1-1,-1 0,0-1,0 1,0-2,-1 1,0-1,0-1,0 1,-1-1,0-1,0 1,-1-1,0 0,0-1,-1 1,3-7,11-12,0 0,-2-1,-1-1,-1-1,-2-1,-1 1,-1-2,-2 0,4-25,-13 59,0-1,-1 1,1 0,-1 0,0-1,0 1,1 0,-1-1,0 1,0-1,0 1,-1-1,1 0,0 1,-1-1,1 0,0 0,-1 0,1 0,-1 0,0 0,1-1,-1 1,0 0,1-1,-1 1,0-1,0 0,1 1,-1-1,0 0,0 0,0 0,0-1,1 1,-1 0,0 0,0-1,1 0,-1 1,0-1,1 0,-1 0,0 1,1-1,-1 0,1-1,0 1,-1 0,1 0,0-1,0 1,0-1,0 1,0-1,0 1,0-1,0 1,0-1,1 0,-1 0,1 1,0-1,-1 0,1 0,0 1,0-1,0 0,0 0,-3 5,0 0,0 0,0 0,1 1,-1-1,1 1,0 0,0 0,1 0,-1 0,1 0,0 0,0 0,0 0,0 0,1 1,-1-1,1 0,0 1,1-1,-1 0,1 0,0 1,0-1,0 0,0 0,1 0,0 0,0 0,0-1,0 1,0 0,1-1,-1 1,1-1,0 0,0 0,1 0,-1-1,0 1,1-1,0 0,0 0,-1 0,1 0,0 0,0-1,1 0,-1 0,0 0,4 0,137 7,-143-6,0 0,0 1,0-1,0 1,0 0,-1-1,1 1,-1 0,0 0,0 0,0 0,0 0,0 0,0 0,-1 1,0-1,0 0,0 0,0 0,0 0,0 1,-1-1,1 0,-1 0,0 0,0 0,0 0,-1 0,1 0,-1-1,0 1,1 0,-2 0,-6 31,8-15,1-3</inkml:trace>
  <inkml:trace contextRef="#ctx0" brushRef="#br0" timeOffset="5834.711">7596 291,'31'58,"-25"-24,-2-1,-1 1,-2-1,-1 1,-2 0,-1 0,-7 24,4-4,-2 19,-4 0,-2-1,-4-1,-12 31,19-78,1-7</inkml:trace>
  <inkml:trace contextRef="#ctx0" brushRef="#br0" timeOffset="6314.666">8055 460,'2'-10,"-1"0,2 0,-1 0,1 0,1 0,0 1,0-1,1 1,0 0,1 0,-1 1,2 0,-1 0,1 0,1 1,1-1,6-5,1 0,0 2,1 0,0 1,1 0,0 2,0 0,1 1,0 1,0 0,18-1,-35 6,-1 0,1 1,0 0,-1-1,1 1,0 0,-1 0,1 0,0 0,-1 0,1 0,0 0,-1 1,1-1,0 1,-1-1,1 1,-1-1,1 1,-1 0,1 0,-1 0,0 0,1 0,-1 0,0 0,0 0,1 1,-1-1,0 0,-1 1,1-1,0 1,0-1,0 1,-1-1,1 1,-1 0,1-1,-1 1,0 0,0-1,0 1,0 0,0-1,0 1,0 0,0-1,-1 1,1 0,-1-1,1 1,-1-1,1 1,-1 0,-42 89,43-91,-231 301,230-300,-1 1,1-1,0 0,-1 1,1-1,0 1,0 0,0-1,0 1,0 0,1-1,-1 1,1 0,-1 0,1 0,-1 0,1-1,0 1,0 0,0 0,0 0,0 0,0 0,1 0,-1-1,1 1,-1 0,1 0,0 0,-1-1,1 1,0 0,0-1,0 1,0-1,1 1,-1-1,0 1,1-1,-1 0,1 0,-1 0,1 0,-1 0,1 0,0 0,0 0,97 20,-84-20,54 3,-54-4,-1 0,1 0,-1 2,0-1,1 2,-1 0,0 1,0 0,-1 1,1 0,4 4,-16-8,-1 0,1 1,-1-1,0 0,1 1,-1-1,0 1,0 0,0-1,0 1,0 0,0-1,0 1,0 0,-1 0,1 0,-1 0,0 0,1 0,-1 0,0 0,0 0,0 0,0 0,-1 0,1-1,0 1,-1 0,0 0,1 0,-1 0,0 0,0-1,0 1,0 0,0-1,0 1,0-1,-1 1,1-1,-1 1,1-1,-1 0,1 0,-1 0,0 0,1 0,-83 56,46-39,0-2,-2-2,1-2,-2-1,0-2,0-1,-13-2,-8-16,56 1</inkml:trace>
  <inkml:trace contextRef="#ctx0" brushRef="#br0" timeOffset="7320.172">8781 0,'-24'381,"34"-305,-11-59</inkml:trace>
  <inkml:trace contextRef="#ctx0" brushRef="#br0" timeOffset="7650.127">8684 291,'209'-145,"-209"146,0-1,0 1,0-1,0 1,0-1,0 1,0-1,0 1,0-1,0 1,0-1,0 1,0-1,0 1,0-1,1 1,-1-1,0 0,0 1,1-1,-1 1,0-1,1 0,-1 1,0-1,1 0,-1 1,0-1,1 0,-1 1,1-1,-1 0,1 0,-1 0,0 1,1-1,-1 0,1 0,-1 0,1 0,-1 0,1 0,-1 0,1 0,-1 0,1 0,-1 0,1 0,-1 0,1 0,-1-1,1 1,-1 0,1 0,-1 0,0-1,1 1,-1 0,1-1,-1 1,0 0,1-1,-1 1,0 0,0-1,1 0,-16 51,10-34,3-12,0-1,0 1,0 0,1 0,0 0,-1 0,1 0,1 0,-1 0,1 0,-1 0,1 1,0-1,1 0,-1 0,1 0,0 0,0 0,0 0,0 0,1 0,0 0,-1 0,1-1,1 1,-1-1,1 1,-1-1,1 0,0 0,0 0,0 0,0-1,1 1,-1-1,1 0,-1 0,1 0,0 0,0-1,0 0,213-14,-218 14,1 0,-1 0,1-1,-1 1,1 0,0 0,-1 0,1-1,0 1,0 0,-1 0,1 0,0 0,0 0,0 0,0 0,0-1,0 1,0 0,0 0,1 0,-1 0,0 0,0 0,1-1,-1 1,1 0,-1 0,0 0,1-1,0 1,-1 0,1-1,-1 1,1 0,0-1,-1 1,1-1,0 1,0-1,0 1,-1-1,1 0,0 1,0-1,0 0,0 0,0 1,-1-1,1 0,0 0,0 0,0 0,0 0,0 0,0-1,0 1,0 0,-1 0,1-1,0 1,0 0,0-1,-1 1,1-1,0 1,0-1,0 0,-9 13</inkml:trace>
  <inkml:trace contextRef="#ctx0" brushRef="#br0" timeOffset="9080.407">0 1911,'94'-36,"-55"22,0 2,1 2,0 1,0 2,1 2,0 2,25 2,1165-65,-960 45,1329-99,453-32,-581 124,163-59,-1458 73,-57 4</inkml:trace>
</inkml:ink>
</file>

<file path=ppt/ink/ink2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25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85 102,'-25'69,"17"-34,-34 144,32-106,76-211,-50 106,106-173,-121 203,0 0,1 0,-1 0,0 0,1 0,0 0,-1 1,1-1,0 1,0-1,0 1,0 0,0 0,0-1,1 1,-1 1,0-1,0 0,1 1,-1-1,0 1,1-1,-1 1,1 0,-1 0,0 0,1 1,-1-1,1 0,-1 1,0 0,0-1,1 1,-1 0,0 0,0 0,0 1,0-1,0 0,0 1,0-1,0 1,-1 0,1 0,-1 0,1-1,0 3,6 10,0 0,-1 1,-1 0,0 1,-1-1,-1 1,0 0,0 7,2 7,-16 122,10-151,-1 0,1-1,0 1,0-1,0 1,0 0,0-1,0 1,0-1,1 1,-1 0,0-1,0 1,0-1,1 1,-1-1,0 1,0-1,1 1,-1-1,1 1,-1-1,0 1,1-1,-1 1,1-1,-1 0,1 1,-1-1,1 0,-1 0,1 1,0-1,-1 0,1 0,-1 0,1 1,-1-1,1 0,0 0,-1 0,1 0,-1 0,1 0,0-1,-1 1,1 0,-1 0,1 0,0 0,-1-1,1 1,-1 0,1-1,-1 1,1 0,-1-1,1 1,-1 0,30-29,-27 25,260-335,-207 297,-55 41,1 0,-1 1,1-1,0 1,-1-1,1 1,0-1,-1 1,1 0,0 0,0-1,0 1,-1 1,1-1,0 0,0 0,-1 1,1-1,0 1,-1-1,1 1,0 0,-1 0,1-1,-1 1,1 0,-1 1,0-1,1 0,-1 0,0 0,0 1,0-1,0 1,0-1,0 1,0 0,3 10,-1 0,0 1,0-1,-1 1,-1-1,0 1,-1 0,-1 0,0-1,0 1,-1 0,-1-1,0 0,-2 4,-2 13,2 0,0 1,2 0,2-1,0 1,4 20,13-10,-4-28</inkml:trace>
</inkml:ink>
</file>

<file path=ppt/ink/ink2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4.88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499 82,'-15'-11,"-1"1,0 0,-1 1,0 0,0 2,-1 0,-14-4,27 10,0-1,0 1,0 0,0 0,-1 0,1 1,0 0,0 0,0 0,0 1,-1-1,1 1,0 1,0-1,0 1,1-1,-1 1,0 1,1-1,-1 1,1 0,0 0,0 0,0 0,0 1,0-1,1 1,0 0,-1 0,0 3,-1 6,0 1,0 0,2-1,-1 1,2 1,0-1,1 0,0 1,1-1,1 0,0 1,1 2,-3 95,-17-6,-6-1,-23 62,-11 20,29-48,28-137,0-1,0 1,0 0,1 0,-1 0,1 0,-1 0,1 0,0 0,0 0,0 0,0 0,0 0,0 0,0 0,1 0,-1 0,1-1,0 1,-1 0,1 0,0 0,0-1,0 1,0 0,0-1,1 1,-1-1,0 1,1-1,-1 1,1-1,-1 0,1 0,0 0,0 0,-1 0,1 0,0-1,0 1,0 0,0-1,0 0,0 1,0-1,1 0,265-1,-24-28,-220 29</inkml:trace>
</inkml:ink>
</file>

<file path=ppt/ink/ink2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5.53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206 1,'-27'26,"1"2,2 1,1 1,1 1,1 0,2 2,0 5,15-32,1 1,-1 1,1-1,1 0,0 1,0-1,0 1,1 0,0 0,0 0,1-1,0 1,1 0,0 0,0 0,0-1,1 1,0 0,1-1,0 0,0 0,0 1,1-2,0 1,-1-5,-1-1,1 1,0-1,0 0,0 0,0 0,0 0,0-1,0 1,0-1,0 0,0 0,0 0,0 0,0 0,0-1,0 1,0-1,0 0,0 0,0 0,0 0,0-1,-1 1,1-1,0 0,-1 1,1-1,-1 0,0-1,0 1,0 0,0 0,0-1,0 0,-1 1,11-13</inkml:trace>
</inkml:ink>
</file>

<file path=ppt/ink/ink2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5.97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0,'-5'0,"-2"5,-4 1,-5 5,5 0,9-6,10-4,-2-3,-1 5,-2 1</inkml:trace>
</inkml:ink>
</file>

<file path=ppt/ink/ink2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6.29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 1,'-5'24,"-1"13,5 0,7-7,3-7</inkml:trace>
</inkml:ink>
</file>

<file path=ppt/ink/ink2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6.79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31 344,'58'-11,"8"-1,0-3,-1-3,17-9,-71 22,1-1,-1 0,0 0,-1-1,1-1,-1 0,-1 0,0-1,0 0,7-10,-14 16,1 0,-1 0,1 0,-1-1,0 1,0-1,-1 1,1-1,-1 0,0 0,0 0,0 0,0 0,-1 0,0 0,1 0,-1 0,-1 0,1 0,-1 0,1 0,-1 1,0-1,-1 0,1 0,-1 0,1 1,-1-1,0 1,0-1,-1 1,1 0,-1 0,0 0,-1-1,-1 0,0 0,-1 0,1 0,-1 1,0 0,0 0,0 0,-1 1,1 0,-1 0,1 0,-1 1,0 0,1 1,-1-1,0 1,1 1,-1-1,0 1,0 0,0 1,-133 51,121-40,0 1,1 0,1 1,0 1,1 1,1 0,0 1,2 1,-5 8,14-21,0 0,0 0,0 0,1 1,0-1,1 1,-1 0,1 0,1 0,-1 0,1 0,0 0,1 0,0 0,0 1,0-1,1 0,0 0,1 0,-1 0,1 0,1 0,-1 0,1-1,0 1,1-1,0 0,0 0,0 0,0 0,1-1,0 0,0 0,2 1,8 4,0-2,1 0,0-1,0 0,1-1,-1-1,1-1,0 0,1-1,-1-1,0-1,1 0,-1-1,1-1,14-3,-4 3,-10 1,0-1,0 0,0-2,0 0,0-1,-1-1,0 0,0-1,0-1,-1-1,3-2,0-2</inkml:trace>
</inkml:ink>
</file>

<file path=ppt/ink/ink2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7.05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1,'-14'14,"-5"10,0 0</inkml:trace>
</inkml:ink>
</file>

<file path=ppt/ink/ink2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3.87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30 37,'-14'94,"10"-74,0-1,1 0,1 1,0 0,2-1,0 1,1 0,3 8,-4-26,0-1,0 1,0 0,0 0,0 0,1 0,-1-1,1 1,-1 0,1 0,0-1,0 1,0-1,0 1,0 0,0-1,0 0,0 1,0-1,1 0,-1 1,1-1,-1 0,1 0,-1 0,1 0,0-1,-1 1,1 0,0-1,0 1,-1-1,1 0,0 1,0-1,0 0,0 0,-1 0,1 0,0-1,0 1,0 0,-1-1,1 1,0-1,0 0,-1 1,1-1,17-12,-1 0,-1-2,0 0,-1 0,0-2,-1 0,-1 0,-1-1,-1-1,0-1,2-7,66-109,-80 135,1 0,-1 0,0 1,0-1,1 0,-1 1,0-1,1 0,-1 1,1-1,-1 1,1-1,-1 1,1-1,0 1,-1-1,1 1,-1-1,1 1,0 0,-1-1,1 1,0 0,0 0,-1-1,1 1,0 0,0 0,-1 0,1 0,0 0,0 0,-1 0,1 0,0 0,0 1,-1-1,1 0,0 0,-1 1,1-1,0 0,-1 1,1-1,0 1,-1-1,1 1,-1-1,1 1,-1-1,1 1,-1-1,1 1,-1 0,0-1,1 1,-1 0,0-1,1 1,-1 0,0-1,0 1,0 1,7 55,-6-45,23 173,5 129,-28-283,-2-1,-1 1,-1-1,-1 0,-2 0,-1 0,-2-1,-1 0,-1 0,-1-1,-1-1,-6 7,-66 66,82-96,-1-1,0 0,-1 0,1 0,-1 0,1-1,-1 1,0-1,0 0,0-1,0 1,0-1,0 0,0 0,-1-1,1 0,0 1,0-2,-1 1,1-1,0 0,0 0,-2-1,2-1,0-1,0 0,0-1,1 1,-1-1,1 0,1 0,-1 0,1-1,0 1,0-1,0 0,1 0,0 0,0 0,0 0,1 0,0-1,0 1,1 0,0-1,0 1,0 0,1-1,0 1,0 0,1-3,5-12,1 1,0 0,2 0,0 0,1 1,1 1,1 0,0 1,1 0,1 1,4-2,169-124,-164 126</inkml:trace>
</inkml:ink>
</file>

<file path=ppt/ink/ink2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6.19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0,'5'10,"1"3</inkml:trace>
</inkml:ink>
</file>

<file path=ppt/ink/ink2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8.3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389 624,'-172'213,"-18"46,164-222,52-74,68-94,6 4,15-7,-48 61,-67 73,1-1,-1 1,0 0,0-1,1 1,-1 0,0 0,1-1,-1 1,0 0,1-1,-1 1,0 0,1 0,-1 0,1 0,-1-1,1 1,-1 0,0 0,1 0,-1 0,1 0,-1 0,0 0,1 0,-1 0,1 0,-1 0,1 0,-1 0,0 1,1-1,-1 0,1 0,-1 0,0 1,1-1,-1 0,0 0,1 1,-1-1,0 0,1 1,-1-1,0 0,0 1,1-1,-1 0,0 1,0-1,0 1,0-1,1 0,-1 1,0-1,0 1,0-1,0 1,0-1,0 0,0 1,0-1,0 1,0-1,0 0,-1 1,1 0,-3 31,-6 3,2-1,1 2,2-1,1 0,2 25,2-53,1 0,-1-1,1 1,0-1,0 1,1-1,0 0,0 1,1-2,0 1,-1 0,2-1,-1 1,1-1,0-1,0 1,0-1,1 0,2 2,-4-3,-1-1,1 0,0 0,-1 0,1 0,0-1,0 0,1 1,-1-1,0-1,0 1,0-1,1 0,-1 1,0-2,0 1,1-1,-1 1,0-1,0 0,0 0,0-1,0 1,0-1,0 0,-1 0,1-1,-1 1,1-1,-1 1,2-3,15-14,-1-1,-1 0,0-2,-2 0,-1-1,0 0,-2-1,-1 0,-1-2,-1 1,-1-1,-1 0,-2-1,1-9,0-9,-1 33</inkml:trace>
  <inkml:trace contextRef="#ctx0" brushRef="#br0" timeOffset="709.358">1377 681,'-36'16,"1"1,1 2,1 1,1 2,1 1,0 2,2 1,-1 4,23-26,2 1,-1-1,0 2,1-1,0 1,0-1,1 1,0 0,0 1,0-1,1 1,0 0,0 0,0 0,1 0,0 0,1 1,0-1,0 0,0 2,1-7,1-1,-1 1,1-1,0 1,-1-1,1 0,0 1,0-1,0 0,0 0,0 1,0-1,0 0,0 0,1 0,-1 0,0-1,1 1,-1 0,0 0,1-1,-1 1,1-1,-1 1,1-1,-1 0,1 1,-1-1,1 0,0 0,-1 0,1 0,-1-1,1 1,-1 0,1-1,0 1,59-22,-58 21,36-19,-2-1,0-3,-2 0,0-2,-2-2,15-17,-48 44,1 0,-1 0,1 0,-1 0,1 1,-1-1,1 0,-1 0,1 0,0 0,-1 1,1-1,0 0,0 1,0-1,0 1,0-1,-1 1,1-1,0 1,0-1,0 1,0 0,0 0,0-1,0 1,0 0,1 0,-1 0,0 0,0 0,0 1,0-1,0 0,0 0,0 1,0-1,0 0,0 1,-1-1,1 1,0-1,0 1,0 0,0-1,-1 1,1 0,0 0,0-1,-1 1,1 0,-1 0,1 0,-1 0,1 0,-1 0,17 79,-15-62,1 0,1 1,1-1,0-1,1 1,1-1,1 0,1 0,-7-13,1-1,-1 1,1-1,0 0,0 0,0-1,0 1,1 0,-1-1,1 0,-1 0,1 0,0 0,0-1,0 1,0-1,0 0,0 0,0 0,1-1,-1 0,0 1,0-2,0 1,1 0,-1-1,0 0,2 0,5-2,0 0,0-1,-1-1,0 1,0-1,0-1,0 0,-1 0,0-1,2-2,29-27,-2-2,-1-1,-2-2,-2-2,-1 0,-3-3,-1 0,-3-2,6-17,-21 33,0 0,-2 0,-2-1,-1 0,-1-1,-2 1,-2 0,0-1,-3 1,0-1,-8-25,10 55,0-6,0 0,-1 0,-1 0,0 0,0 0,-1 0,0 1,0 0,-1-1,-1 2,1-1,-1 1,-2-2,7 9,-1 0,1 0,0 0,-1 0,1 0,0 0,-1 1,1-1,-1 1,1-1,-1 1,1-1,-1 1,1 0,-1 0,0 0,1 0,-1 0,1 0,-1 0,0 0,1 1,-1-1,1 0,-1 1,1 0,-1-1,1 1,0 0,-1 0,1 0,0-1,-1 1,1 1,0-1,0 0,0 0,0 0,0 1,0-1,0 0,1 1,-1-1,-27 66,22-23,3 1,1 0,2 0,2-1,2 1,2 0,2-1,2-1,2 1,1-1,3-1,13 25,53 152,-82-218,1 0,-1 0,1 1,-1-1,0 0,1 1,-1-1,0 0,0 1,0-1,0 1,0-1,0 0,-1 1,1-1,0 0,-1 1,1-1,-1 0,1 0,-1 0,0 1,0-1,1 0,-1 0,0 0,0 0,0 0,0 0,0 0,0 0,0-1,0 1,-1 0,1-1,0 1,0-1,-1 1,1-1,0 1,-1-1,1 0,0 0,-1 0,1 0,0 0,-1 0,1 0,-14-3</inkml:trace>
  <inkml:trace contextRef="#ctx0" brushRef="#br0" timeOffset="890.169">1659 568,'43'0,"44"0,15 0,-3 0,-11 0,-14 0,-15 0,-13 0,-9 0,-7 0,-8 0</inkml:trace>
  <inkml:trace contextRef="#ctx0" brushRef="#br0" timeOffset="1584.911">2421 596,'-4'29,"2"1,0 0,2 0,2 0,1 0,1 0,4 12,-6-37,0 0,0-1,1 1,0-1,0 0,0 0,1 0,-1 0,1 0,0-1,0 0,0 1,1-1,-1-1,1 1,-1-1,1 0,0 0,0 0,0-1,0 1,0-1,1-1,-1 1,0-1,0 1,0-2,1 1,-1 0,0-1,0 0,0 0,0-1,0 0,2 0,7-3,-1 0,0 0,0-1,0-1,-1 0,0-1,0 0,-1-1,0 0,-1-1,0 0,18-14,48-51,-55 51,-30 61,6-34,1 1,0 1,0-1,1 0,-1 0,1 1,0-1,0 1,0-1,1 1,-1 0,1-1,0 1,0-1,1 1,0 0,-1-1,2 1,-1-1,0 0,1 1,0-1,0 0,0 0,0 0,1 0,0 0,-1-1,2 1,-1-1,1 1,0 0,1 0,0-1,0 0,0 0,0 0,0 0,0-1,1 0,-1 0,1-1,0 1,-1-1,1 0,0-1,0 1,0-1,-1-1,1 1,0-1,0 0,-1 0,1 0,0-1,-1 0,1 0,-1 0,3-3,12-5,0-2,-1 0,-1-1,0 0,0-2,7-9,-4 3,0-1,-2 0,-1-2,-1 0,-1-1,-1 0,-2-1,0-1,-1-1,1-8,-12 33,1 0,-1 1,1-1,-1 0,0 0,0 0,-1 0,1 0,0 0,-1 0,0 0,0 0,0 0,0 0,0 0,-1 0,1 0,-1 0,0 0,0 0,0 0,0 0,0 0,-1 1,1-1,-1 0,0 1,0-1,0 1,0 0,0 0,0 0,-1 0,1 0,-1 0,1 1,-1-1,0 1,1-1,-1 1,0 0,0 0,0 1,0-1,0 0,0 1,0 0,-3 0,-6 4,-1 1,2 0,-1 1,1 1,0 0,0 0,1 1,0 0,0 1,1 0,0 0,0 1,1 1,1-1,-6 10,11-18,0 0,0 0,0 0,1 0,-1 1,0-1,1 0,-1 1,1-1,0 1,0-1,0 1,0 0,1-1,-1 1,1 0,-1 0,1 0,0-1,0 1,0 0,1 0,-1 0,1-1,-1 1,1 0,0-1,0 1,0-1,0 1,0-1,1 1,-1-1,1 0,0 1,0-1,0 0,0 0,0 0,0-1,0 1,0 0,1-1,0 1,118 15,-39-12,-76-4,0-1,0 1,0 0,0 1,0-1,0 1,-1 0,1 1,-1-1,1 1,-1 0,0 0,0 1,-1 0,1 0,-1 0,1 0,-1 1,-1-1,1 1,-1 0,1 0,-1 1,-1-1,1 1,-1-1,0 1,0 0,-1-1,0 1,0 0,0 2,-11 67,4 45,12-102</inkml:trace>
  <inkml:trace contextRef="#ctx0" brushRef="#br0" timeOffset="2536.387">4029 624,'-41'45,"2"1,1 2,3 2,2 1,-5 15,21 3,19-68,-1 0,1 0,-1 0,1 0,0 0,-1 0,1 0,0-1,0 1,-1-1,1 1,0-1,0 0,0 1,0-1,0 0,0 0,0 0,0-1,-1 1,1 0,0-1,0 1,0-1,0 0,-1 0,1 1,0-1,-1 0,1 0,-1-1,1 1,0 0,26-15,-1-1,-1-1,-1-1,0-1,-1-1,-2-2,0 0,1-4,24-22,31-26,-77 75,0-1,-1 1,1-1,0 1,-1-1,1 1,0 0,0-1,0 1,-1 0,1-1,0 1,0 0,0 0,0 0,-1 0,1 0,0 0,0 0,0 0,0 0,0 0,-1 0,1 0,0 1,0-1,0 0,-1 1,1-1,0 1,0-1,-1 0,1 1,0 0,-1-1,1 1,-1-1,1 1,-1 0,1-1,-1 1,1 0,-1 0,1-1,-1 1,0 0,0 0,1 0,-1 0,0-1,0 2,4 47,-4-45,0 4,0 1,0-1,1 0,0 1,0-1,1 0,0 0,0 0,1 0,0 0,1-1,-1 1,1-1,1 0,-1 0,1 0,1-1,-1 0,1 0,0 0,1 0,-1-1,1 0,0-1,0 0,0 0,1 0,0-1,5 2,-6-3,0 0,1-1,-1 0,0 0,1 0,-1-1,1 0,-1-1,1 1,-1-1,1-1,-1 0,0 0,0 0,0-1,0 0,0 0,-1-1,1 0,5-4,108-107,-107 99,16-15,-1-2,-2-1,-1-1,-2-1,1-6,-7 8,-2-2,-1 0,-2 0,-1-2,-2 1,-2-1,-1 0,-2-1,-2 1,-1-18,-2 46,0-1,0 1,-1 0,0 0,0 0,-2 0,1 1,-1-1,0 1,-1 0,-1-2,4 8,0 1,0-1,0 0,0 1,0-1,-1 1,1 0,-1 0,0 0,1 0,-1 0,0 0,0 1,0-1,-1 1,1 0,0 0,0 0,-1 1,1-1,0 1,-1 0,1 0,0 0,-1 0,1 0,0 1,-1-1,1 1,0 0,0 0,-1 1,1-1,0 0,0 1,-10 5,0 1,1 0,0 1,1 0,0 1,0 0,1 0,1 1,0 1,0 0,1 0,0 0,1 1,1 0,0 1,-4 11,1 4,0 0,2 0,2 1,0 0,2 0,1 0,2 23,0-35,1-1,1 1,0-1,1 0,1 0,1 0,0 0,1-1,1 1,0-1,1-1,1 0,1 0,0-1,1 0,0 0,2 0,6 5,0-1,2 0,-1-2,2 0,0-2,1 0,22 8,-6-4,-25-9</inkml:trace>
  <inkml:trace contextRef="#ctx0" brushRef="#br0" timeOffset="3506.471">4905 878,'7'6,"1"-1,-1 1,1-2,0 1,0-1,1 0,-1-1,1 0,0 0,0-1,0 0,0-1,0 0,0 0,0-1,0 0,1-1,-1 0,0 0,0-1,4-1,12-9,-1 0,-1-1,0-2,-1 0,0-2,-2 0,0-1,-1-1,0-1,6-11,1 1,-2-2,-1 0,-2-2,-1 0,-2-1,-1-1,-2-1,-1 0,1-12,-8 23,-2-1,0 0,-2 0,-1-1,-1 1,-2-13,1 37,0 1,0 0,0 0,0-1,-1 1,1 0,-1-1,0 1,1 0,-1 0,0 0,0 0,-1 0,1 0,0 0,0 0,-1 1,0-1,1 0,-1 1,0-1,1 1,-1-1,0 1,0 0,0 0,0 0,-1 0,1 0,0 1,0-1,0 1,-1-1,1 1,0 0,-1 0,1 0,0 0,0 0,-1 0,1 1,0-1,0 1,-1 0,1-1,0 1,0 0,0 0,0 0,-1 2,-13 8,1 1,1 1,0 1,1 0,0 0,1 1,1 1,0 0,1 1,1 0,1 0,0 1,-1 7,0-2,0 1,2 0,1 1,1-1,1 1,1 0,2 0,0 1,1-1,2 0,1 0,2 11,-1-25,0 1,0-2,1 1,1 0,0-1,0 0,1-1,0 1,0-1,1 0,1-1,-1 0,1 0,1-1,-1 0,1-1,1 0,-1-1,1 0,0 0,8 2,0 1</inkml:trace>
  <inkml:trace contextRef="#ctx0" brushRef="#br0" timeOffset="4089.362">5667 765,'-3'9,"-2"4,0 1,1-1,1 1,0 0,1 0,0 0,1 0,1 0,0 0,1 0,0 0,1 0,4 13,-5-25,-1-1,1 1,0 0,-1-1,1 0,0 1,0-1,0 0,0 1,0-1,1 0,-1 0,0 0,0 0,1 0,-1 0,1 0,-1 0,1-1,-1 1,1 0,-1-1,1 1,-1-1,1 0,0 0,-1 1,1-1,0 0,-1 0,1-1,0 1,-1 0,1 0,-1-1,1 1,0-1,-1 0,1 1,-1-1,1 0,-1 0,1 0,61-51,-57 46,167-204,-172 208,-1 0,1 0,0 1,-1-1,1 0,0 0,0 0,0 1,1-1,-1 1,0-1,0 1,1-1,-1 1,1 0,0-1,-1 1,1 0,0 0,-1 0,1 0,0 1,0-1,0 0,0 1,0 0,0-1,0 1,0 0,0 0,0 0,0 0,0 0,0 0,0 1,0-1,0 1,-1-1,1 1,0 0,0 0,0 0,-1 0,1 0,0 0,-1 0,1 0,0 2,5 14,0 1,-2 1,0-1,-2 1,0 0,0 0,-2 0,-1 17,5 42,6-2,-3 2,-4-1,-3 0,-3 1,-9 48,6-101,0-1,-2 1,0-1,-2 0,-1 0,0-1,-2-1,-1 0,0 0,-2-1,0-1,-2-1,-2 2,9-10,0-2,0 1,-1-1,-1-1,1 0,-1-1,-1 0,-5 2,16-9,0 1,1 0,-1-1,0 0,0 0,0 1,0-1,0 0,0 0,0-1,1 1,-1 0,0-1,0 1,0-1,0 1,1-1,-1 0,0 0,1 0,-1 0,0 0,1 0,-1 0,1-1,0 1,-1 0,1-1,0 1,0-1,0 0,0 1,0-1,0 0,1 1,-1-1,1 0,-1 0,1 0,-1 0,1-1,-9-84,9 86,2-40,1 0,3 0,1 1,2-1,1 2,3 0,1 0,1 1,3 1,1 0,10-13,47-41,-60 79</inkml:trace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2:47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0,'-4'7,"2"-1,-1 1,1 0,0 0,0 0,1 0,0 0,0 1,1-1,0 0,0 0,1 1,0-1,0 0,1 0,-1 0,2 0,2 35,-2 611,-12-583,4-65,1-7</inkml:trace>
</inkml:ink>
</file>

<file path=ppt/ink/ink2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5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69 113,'-19'34,"-7"15,2 0</inkml:trace>
  <inkml:trace contextRef="#ctx0" brushRef="#br0" timeOffset="594.208">239 338,'150'-215,"-150"213,0 1,1-1,0 1,-1-1,1 1,0-1,0 1,0-1,0 1,0 0,0 0,0 0,1-1,-1 1,0 0,0 0,1 1,-1-1,1 0,-1 0,1 1,-1-1,1 1,0-1,-1 1,1 0,-1-1,1 1,0 0,-1 0,1 0,0 0,-1 1,1-1,0 0,-1 1,1-1,-1 1,1 0,-1-1,1 1,-1 0,1 0,-1 0,0 0,1 0,-1 0,0 0,0 0,0 1,0-1,0 0,0 1,0 0,12 40,23 50,-34-90,0 1,0-1,0 1,1-1,-1 0,0 0,1 0,0 0,-1-1,1 1,0-1,0 1,0-1,0 0,0 0,0-1,0 1,0 0,0-1,0 0,0 0,0 0,0 0,1 0,-1-1,0 1,0-1,0 0,1 0,99-53,-83 42</inkml:trace>
  <inkml:trace contextRef="#ctx0" brushRef="#br0" timeOffset="1193.71">1170 0,'-11'2,"0"0,0 1,1 0,-1 1,1 0,0 1,0 0,0 1,0-1,1 2,0 0,1 0,-1 0,1 1,1 0,-1 1,2-1,-1 2,1-1,-5 10,-27 89,37-104,1 0,-1 0,1 0,-1 0,1 0,1 0,-1 1,0-1,1 0,0 0,0 0,0-1,0 1,1 0,0 0,-1-1,1 1,1-1,-1 1,0-1,1 0,0 0,-1 0,1 0,1 0,0 0,-1-1,1-1,0 1,-1-1,1 0,0 0,0 0,0 0,0-1,0 1,-1-1,1 0,0-1,0 1,0-1,0 1,0-1,0 0,-1-1,1 1,0 0,-1-1,1 0,-1 0,4-2,74-66,-74 63,137-129,-143 136,-1-1,1 0,-1 0,0 0,1 1,0-1,-1 0,1 1,-1-1,1 0,0 1,-1-1,1 1,0-1,0 1,-1-1,1 1,0 0,0-1,0 1,0 0,-1 0,1-1,0 1,0 0,0 0,0 0,0 0,0 0,-1 0,1 1,0-1,0 0,0 0,0 1,0-1,-1 0,1 1,0-1,0 1,-1-1,1 1,0-1,0 1,-1-1,1 1,-1 0,1-1,-1 1,1 0,-1 0,1-1,-1 1,1 0,-1 0,0 0,0 0,1-1,-1 1,0 0,0 0,0 0,0 0,0 0,0 0,0 0,0-1,-1 1,1 1,-4 236,-25 143,31-363,-2 1,0 0,-1-1,-1 1,-1-1,-1 1,0-1,-1 0,-1 0,-1-1,0 0,-2 0,0-1,0 0,-2 0,0-1,0 0,-1-1,-14 12,23-24,-1 0,1 0,-1-1,1 1,-1-1,1 0,-1 0,0 0,0 0,1-1,-1 1,0-1,0 0,0 0,0 0,1-1,-1 1,0-1,0 0,1 0,-1-1,1 1,-1-1,1 1,-1-1,1 0,0 0,0-1,0 1,0-1,0 1,1-1,-1 0,-1-2,-3-4,1 1,0-1,1 0,-1 0,2-1,-1 0,1 1,1-1,0-1,0 1,1 0,0-3,2 3,0 1,1-1,-1 0,2 1,0-1,0 0,0 1,1 0,1 0,0 0,0 0,0 0,1 1,1 0,-1 0,1 0,1 1,-1-1,1 2,4-4,10-8,0 2,1 0,0 1,2 2,-1 0,23-8,49-16,-52 22</inkml:trace>
</inkml:ink>
</file>

<file path=ppt/ink/ink2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4.64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310 0,'-25'218,"-32"159,26-150,1-87,20-122,7-26,7-8,0-1</inkml:trace>
  <inkml:trace contextRef="#ctx0" brushRef="#br0" timeOffset="285.102">0 508,'38'0,"28"0,11 0,-1 0,-10 0,-11 0,-11 0,-7 0,-5 5,-4 1,-1 0,-1-1,-5 3,-5 1</inkml:trace>
  <inkml:trace contextRef="#ctx0" brushRef="#br0" timeOffset="1097.181">706 85,'-33'233,"-9"69,20-162,21-137,0-1,0-1,0 0,0 1,0-1,0 1,1-1,-1 1,1 0,-1-1,1 1,-1 0,1-1,0 1,0 0,-1-1,1 1,1 0,-1 0,0-1,0 1,1 0,-1-1,1 1,-1-1,1 1,0 0,-1-1,1 1,0-1,0 0,0 1,0-1,0 0,1 1,-1-1,0 0,1 0,-1 0,0 0,1 0,-1-1,1 1,0 0,-1-1,1 1,12-8,0-1,-1-1,0 0,-1-1,1 0,-2 0,0-2,10-11,133-110,-152 132,-1 0,1-1,0 1,0 1,-1-1,1 0,0 0,0 1,0-1,0 1,0-1,0 1,0 0,0 0,0 0,0 0,0 0,0 0,-1 1,1-1,0 1,0-1,0 1,0 0,0-1,-1 1,1 0,0 0,-1 0,1 1,0-1,-1 0,0 1,1-1,-1 1,0-1,0 1,0-1,0 1,0 0,0 0,0 0,0-1,-1 1,1 0,-1 0,0 0,1 1,13 99,-27 90,11-179,3-6</inkml:trace>
</inkml:ink>
</file>

<file path=ppt/ink/ink2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2.0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0 312,'37'-2,"-2"0,1-3,0 0,-1-3,0-1,0-1,20-10,57-50,-108 68,-1-1,0 1,0-1,-1 0,1 0,0 0,-1 0,0-1,0 1,0-1,0 1,0-1,-1 0,0 0,0 0,0 0,0 1,0-1,-1-1,0 1,0 0,0 0,0 0,0 0,-1 0,0 0,0 0,0 1,0-1,-2-2,-2 0,0 0,0 1,0-1,-1 1,0 1,0-1,0 1,-1 0,1 1,-1-1,0 1,0 1,0-1,-1 1,1 0,-1 1,1 0,-1 0,-6 0,-1 3,1 1,0 0,0 0,0 1,0 1,1 1,-1 0,1 0,1 1,-1 1,1 0,1 1,0 0,0 1,0 0,2 0,-1 1,1 1,1 0,0 0,0 0,1 1,1 1,1-7,1-1,-1 1,2 0,-1 0,1 0,0 0,0 1,1-1,0 1,1-1,-1 1,1 0,1 0,0 0,0 0,0-1,1 1,0 0,1 0,-1-1,1 1,1 0,0-1,0 0,0 0,1 0,0 0,0-1,1 1,0-1,0 0,0 0,1-1,0 0,0 0,0 0,1 0,0-1,-1-1,1 1,3 0,12-1,0-1,1-1,-1-1,0-1,1 0,-1-2,0-1,0-1,-1-1,1 0,-1-2,-1 0,1-2,-2 0,1-1,5-5,-1 2,-1-1,0-1,-2-1,0-1,0-1,-2-1,0 0,-2-1,14-21,0-22,-31 64,1 0,0 0,0-1,-1 1,1 0,0 0,0 0,-1 0,1 0,0 0,0 0,-1 0,1 1,0-1,-1 0,1 0,0 1,0-1,-1 0,1 1,0-1,-1 0,1 1,-1-1,1 1,-1-1,1 1,-1 0,1-1,-1 1,1-1,-1 1,0 0,1-1,-1 1,0 0,0 0,1-1,-1 1,0 0,0 0,0-1,0 1,0 0,0 0,0-1,0 1,0 0,0 0,-1-1,1 1,32 164,-29-117,-3-38,0-1,0 1,1-1,0 0,1 1,0-1,0 0,1 0,0 0,1 0,4 6,-7-14,0 0,0 0,0 1,0-1,0-1,0 1,0 0,1 0,-1 0,0-1,1 1,-1 0,0-1,1 1,-1-1,1 0,-1 1,1-1,-1 0,1 0,-1 0,1 0,-1 0,1 0,-1-1,0 1,1 0,-1-1,1 1,-1-1,0 0,1 1,-1-1,0 0,1 0,-1 0,0 0,0 0,1 0,41-45,116-216,-92 157,-60 81,-9 23</inkml:trace>
  <inkml:trace contextRef="#ctx0" brushRef="#br0" timeOffset="732.477">1271 312,'34'-9,"-1"-2,0 0,-1-2,0-2,-1-1,-1-1,0-1,2-5,-27 19,0-1,0 0,0 0,-1-1,0 1,0-1,0 0,-1 0,0 0,0-1,0 1,1-7,-4 11,1 0,-1 0,0 0,1-1,-1 1,0 0,-1 0,1-1,0 1,0 0,-1 0,1-1,-1 1,0 0,0 0,0 0,0 0,0 0,0 0,0 0,-1 0,1 1,-1-1,1 0,-1 1,0-1,0 1,0 0,1 0,-1-1,0 1,0 0,-1 1,1-1,0 0,0 0,0 1,-1 0,1-1,0 1,-5-1,1 0,-1 1,0 0,1 0,-1 0,0 1,1 0,-1 0,1 0,-1 1,1 0,0 1,0-1,0 1,0 0,0 1,1-1,-1 1,1 0,0 1,-2 2,-85 113,86-110,0 1,1 0,1 1,0-1,0 1,1-1,1 1,0 0,1 0,0 2,1-9,-1 0,2 0,-1 0,1 0,-1 0,1-1,1 1,-1 0,1-1,0 1,0-1,0 1,0-1,1 0,0 0,0 0,0 0,0 0,1-1,-1 1,1-1,0 0,0 0,0-1,4 3,8-1,1-1,-1 0,1-1,0-1,-1-1,1 0,0-1,-1-1,1 0,-1-1,1-1,-1-1,-1 0,1-1,-1-1,0 0,0-1,13-10,-1 3,1-2,-2-1,0-1,-2-2,0 0,-1-1,-1-1,-1-2,10-16,8-40,-39 79,1 0,0 0,-1 0,1 0,-1 0,0 0,0 0,0 0,0 0,0 0,0 0,0 0,0 0,-1 0,1 0,-1 0,0 0,0 0,1 1,-1-1,0 0,0 0,-1 1,1-1,0 1,-1-1,1 1,0-1,-1 1,0 0,1 0,-1 0,0 0,0 0,1 0,-1 0,0 0,0 1,0-1,0 1,0-1,-1 1,-2 1,-1-1,1 1,-1 1,1-1,-1 1,1 0,0 0,0 1,0-1,0 1,0 0,1 1,-1-1,1 1,0 0,0 0,0 0,1 0,0 1,-1 0,1-1,1 1,-1 0,1 0,0 1,0-1,0 0,1 2,0-4,1 0,0 0,0 0,0 0,0 1,1-1,-1 0,1 0,0 0,0 0,0 0,0 0,0 0,1-1,-1 1,1 0,0-1,-1 1,1-1,1 1,-1-1,0 0,1 0,-1 0,1 0,-1-1,1 1,0-1,0 1,2 0,96 30,-90-29,-6-3,-1 1,0-1,0 1,0 0,0 0,0 0,0 1,-1-1,1 1,0 0,-1 0,1 0,-1 1,0-1,0 1,0 0,0 0,0 0,0 0,-1 0,0 1,1-1,-1 1,-1-1,1 1,0 0,-1 0,0 0,0 0,0 0,0 0,-1 1,-23 113,19-97</inkml:trace>
</inkml:ink>
</file>

<file path=ppt/ink/ink2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6.84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424 635,'-44'12,"2"2,0 2,1 2,-28 16,54-25,1 0,0 1,0 0,1 1,0 1,1 0,0 0,1 1,1 1,0 0,0 0,2 1,-6 13,12-26,0 1,0 0,1 0,0-1,-1 1,1 0,0 0,0 1,0-1,1 0,-1 0,1 0,0 0,0 1,0-1,0 0,0 0,1 0,0 0,-1 1,1-1,0 0,0 0,1 0,-1-1,1 1,-1 0,1 0,0-1,0 1,0-1,1 0,-1 1,0-1,1 0,-1 0,1-1,0 1,0 0,-1-1,1 0,0 0,0 1,1-2,1 2,7-3,0-1,1 0,-1 0,-1-1,1-1,0 0,-1 0,0-1,0-1,0 0,0 0,-1-1,5-5,8-2,53-37,-1-4,-3-3,32-34,-104 91,0 0,1 0,-1 0,1 0,-1 0,1 0,0 1,-1-1,1 0,0 0,-1 1,1-1,0 0,0 1,0-1,0 1,0-1,0 1,0-1,0 1,0 0,0-1,0 1,0 0,0 0,0 0,0 0,0 0,0 0,0 0,0 0,0 0,0 0,0 1,0-1,0 0,0 1,0-1,0 1,0-1,0 1,-1-1,1 1,0 0,0-1,-1 1,1 0,0 0,-1 0,1-1,0 1,-1 0,1 0,-1 0,0 0,1 0,21 73,-22-66,1 0,0 0,0 0,1-1,0 1,1 0,-1-1,2 1,-1-1,1 0,0 0,0-1,1 1,0-1,0 0,0 0,1 0,0-1,0 0,0 0,1-1,0 1,0-1,0-1,0 1,1-1,6-3,-1-1,1 0,0-1,-1 0,0-1,0-1,0 0,0-1,0 0,-1-1,0 0,0-1,0 0,-1-1,0 0,-1-1,0 0,9-11,58-50,-3-2,54-72,-111 122,-1 0,-2-1,0-1,-1 0,-2-1,0-1,-2 1,-1-2,-1 1,-1-1,-1 0,-2 0,0 0,-2-1,-1 1,-1-1,-3-11,-21-19,24 57,0 0,0 0,-1 0,1 0,0 1,0-1,-1 0,1 1,0-1,-1 1,1 0,-1-1,1 1,0 0,-1 0,1 0,-1 0,1 0,-1 0,1 0,-1 0,1 1,0-1,-1 0,1 1,-1-1,1 1,0 0,0-1,-1 1,1 0,0 0,0 0,0 0,0 0,0 0,0 0,0 0,0 0,0 1,0 0,-8 12,0 1,2 0,-1 0,2 1,0 0,1 0,1 0,0 1,1-1,1 1,0 0,1 0,1 1,1 257,53 12,-51-263</inkml:trace>
</inkml:ink>
</file>

<file path=ppt/ink/ink2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7.09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24,'43'5,"33"1,14 0,1-1,-5-2,-4-5,-5-4,-6 1,-7 0,-3 2,-8 0,-3-3,-6-1,-5 0,-9 2</inkml:trace>
</inkml:ink>
</file>

<file path=ppt/ink/ink2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7.86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1015,'44'-9,"-1"-2,0-1,0-3,-2-1,12-8,-43 20,29-11,0-2,0-1,-2-3,0-1,-1-1,-2-2,-1-2,0 0,-2-3,-2 0,16-22,-38 41,1-1,-2 0,0 0,0 0,-1-1,-1 0,0 0,-1 0,2-12,-4 20,0 0,-1 0,1 1,-1-1,0 0,-1 0,1 0,-1 0,0 1,0-1,0 0,-1 1,1-1,-1 1,0-1,-1 1,1 0,-1 0,0 0,0 0,0 0,0 1,-1-1,1 1,-1 0,0 0,0 0,-3-1,1 3,0-1,1 1,-1 0,0 1,0-1,0 1,0 0,1 1,-1-1,0 1,0 1,0-1,1 1,-1 0,1 0,-1 0,1 1,0 0,0 0,0 0,0 1,1-1,-1 1,1 0,0 1,0-1,1 1,-1-1,1 1,0 0,0 1,1-1,-1 0,1 1,0-1,1 1,-1 0,1-1,0 1,1 0,-1 0,1 0,0 0,1 0,0-1,0 1,0 0,0 0,1-1,0 1,0-1,0 1,1 0,3-1,1 1,0-1,0-1,0 1,0-1,1 0,-1-1,1 1,0-2,0 1,0-1,1 0,-1-1,0 0,2 0,9 2,-2 0,0-1,0 0,1-2,-1 0,0-1,0-1,1 0,2-2,-18 3,1 0,-1 0,1 0,-1 0,0 1,1-1,0 1,-1 0,1-1,-1 1,1 1,-1-1,1 0,-1 0,1 1,-1 0,1-1,-1 1,0 0,1 0,-1 0,0 0,1 1,-1-1,0 1,0-1,0 1,-1 0,1 0,0 0,-1 0,1 0,-1 0,1 0,-1 0,0 0,0 1,0-1,0 1,-1-1,1 0,0 1,-23 143,39-8,-15-114</inkml:trace>
  <inkml:trace contextRef="#ctx0" brushRef="#br0" timeOffset="6738.724">1215 704,'9'8,"0"0,1-1,-1 0,2-1,-1 0,1-1,0 0,0-1,0 0,1-1,-1 0,1 0,0-2,0 1,0-1,0-1,0 0,0-1,4-1,-2-1,-1-1,0 0,0-1,0-1,0 0,-1 0,0-1,-1-1,1 0,-1-1,-1 0,0 0,0-1,-1 0,0-1,0 0,-2-1,3-3,-9 11,1 0,-1 0,0 0,0-1,0 1,0 0,-1-1,0 1,0 0,0-1,0 1,-1 0,1-1,-1 1,0 0,-1 0,1 0,-1 0,0 0,0 0,0 0,0 0,-1 1,1-1,-1 1,0 0,0-1,0 2,-1-1,1 0,-1 0,1 1,-1 0,0 0,0 0,0 0,0 1,0-1,0 1,0 0,-1 1,1-1,0 1,-4-1,-7 2,1 0,-1 2,0-1,1 2,-1 0,1 0,0 1,1 1,-1 1,1 0,0 0,1 1,0 1,0 0,1 1,0 0,0 1,2 0,-1 0,1 1,1 0,0 1,1 0,-1 2,4-8,0 1,1-1,-1 1,2 0,-1 0,1 0,0 0,1 0,0 0,0 0,1 1,0-1,0 0,1 0,0 1,1-1,0 0,0 0,0 0,1 0,1-1,-1 1,1-1,0 0,1 0,0 0,0-1,0 1,1-1,0 0,0-1,0 1,1-1,0-1,2 2,9 0,0 0,1-2,-1 0,1-1,0-1,-1 0,1-2,0 0,10-2,-3 1,9-1,0-2,0-1,-1-2,0-1,0-2,-1-1,14-7,-19 8,-4 2</inkml:trace>
  <inkml:trace contextRef="#ctx0" brushRef="#br0" timeOffset="7207.268">2456 451,'-42'12,"1"2,1 2,0 1,1 3,-22 15,59-35,-1 1,1 0,0 0,0 0,-1 0,1 0,0 0,0 0,0 1,0-1,1 1,-1 0,0 0,1-1,-1 1,1 0,0 0,-1 0,1 0,0 1,0-1,0 0,1 0,-1 1,0-1,1 0,0 1,-1-1,1 1,0-1,0 0,1 1,-1-1,0 1,1-1,-1 0,1 1,0-1,0 0,0 0,0 1,0-1,0 0,1 0,-1 0,1-1,-1 1,1 0,0 0,0-1,-1 1,1-1,1 1,106 39,-93-37,0 0,0 1,-1 1,0 1,0 0,0 1,8 6,-20-12,-1 1,0-1,1 0,-1 1,0-1,0 1,0-1,-1 1,1 0,-1 0,0 0,1 0,-1 0,0 0,-1 0,1 0,-1 0,1 1,-1-1,0 0,0 0,0 0,-1 1,1-1,-1 0,0 0,1 0,-1 0,-1 0,1 0,0 0,-1 0,0 0,1-1,-1 1,0-1,0 1,-1-1,1 0,0 0,-1 0,1 0,-1 0,0 0,0-1,0 1,0-1,-2 1,-8 5,-1-1,0 0,0-1,-1-1,0 0,1-1,-1-1,0 0,0-1,-5 0,-5-1</inkml:trace>
  <inkml:trace contextRef="#ctx0" brushRef="#br0" timeOffset="7670.601">3105 84,'-1'311,"-5"-272,-1 0,-3-1,-1-1,-1 0,-14 28,-33 105,50-98,9-71,0-1,1 1,-1-1,1 0,-1 1,1-1,0 1,-1-1,1 0,-1 1,1-1,0 0,-1 0,1 0,0 1,-1-1,1 0,0 0,-1 0,1 0,0 0,-1 0,1 0,0 0,-1-1,1 1,0 0,-1 0,1-1,0 1,-1 0,1 0,-1-1,1 1,-1-1,1 1,-1-1,1 1,-1-1,1 1,-1-1,1 1,-1-1,0 1,1-1,-1 0,0 1,0-1,1 1,-1-1,0 0,0 1,0-1,0 0,0 0,0 1,0-1,0 0,0 1,0-1,0 0,0 1,-1-1,1 0,0 1,-1-1,20-49,-12 25</inkml:trace>
  <inkml:trace contextRef="#ctx0" brushRef="#br0" timeOffset="7918.333">2738 478,'29'5,"33"1,11 0,3-1,-2-2,-9 0,-5-2,-4-1,-7-5,-2-1,-4 0,-4 1,0 1,-1 2,-8 1</inkml:trace>
  <inkml:trace contextRef="#ctx0" brushRef="#br0" timeOffset="8792.113">3669 55,'218'-39,"-207"37,-9 0,1 0,0 1,0-1,0 1,0 0,0 0,0 0,0 0,0 0,1 1,-1-1,0 1,0 0,1 0,-1 0,0 1,0-1,1 1,-1 0,0 0,0 0,0 0,0 0,0 0,0 1,0 0,-1-1,1 1,0 0,-1 1,1-1,-1 0,0 1,0-1,0 1,0 0,-1-1,1 1,0 0,-1 0,0 0,0 1,-4 214,-9 47,-8 8,-6-37,26-220,1-11,0-1,-1 0,1 1,-1-1,0 1,0-1,0 1,0-1,-1 1,0-1,0 0,0 1,-1-1,1 0,-1 0,0 0,0 0,-1 0,1 0,-1-1,0 1,1-1,-2 0,1 1,0-2,-1 1,1 0,-1-1,0 1,0-1,-3 1,-245 10,139 3,89-14</inkml:trace>
</inkml:ink>
</file>

<file path=ppt/ink/ink2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42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932 145,'1'-3,"0"0,0 0,-1 0,1 0,-1 0,0 0,0 0,0 0,0 0,0-1,-1 1,1 0,-1 0,0 0,0 1,0-1,0 0,0 0,-1 0,1 1,-1-1,0 1,0-1,0 1,0 0,0-1,0 1,-1 0,1 1,-1-1,-1-1,-6-4,0 0,-1 1,1 0,-2 0,1 2,0-1,-1 1,0 1,0 0,0 0,0 2,-1-1,1 1,0 1,-10 1,-186 33,185-29,6-1,-8 0,1 2,0 1,0 1,1 1,0 1,-2 2,24-12,0 1,0-1,-1 1,1-1,0 1,0 0,0-1,0 1,0 0,0 0,0 0,1 0,-1 0,0 0,0 0,1 0,-1 0,0 0,1 0,-1 1,1-1,0 0,-1 0,1 1,0-1,0 0,0 0,0 1,0-1,0 0,0 1,0-1,0 0,1 0,-1 1,0-1,1 0,-1 0,1 0,0 0,-1 1,1-1,0 0,0 0,-1 0,1-1,0 1,0 0,0 0,0 0,0-1,0 1,1 0,-1-1,1 1,70 34,88-10,-134-21,-19-4,-1 0,1 1,-1 0,0 0,1 1,-1 0,0 0,0 0,0 1,0-1,0 2,0-1,0 1,-6-2,1 1,-1-1,1 0,-1 0,0 0,0 1,0-1,0 0,0 0,0 1,-1-1,1 0,-1 0,0 0,0 1,1-1,-1 0,-1 0,1 0,0-1,0 1,-1 0,1 0,-1-1,1 1,-1-1,0 1,0-1,1 0,-1 1,0-1,0 0,0 0,0 0,-1-1,1 1,-7 6,-182 122,132-93,1 3,3 2,-17 18,69-57,0 0,0 0,0 0,1 1,-1-1,1 1,-1-1,1 1,0 0,0 0,0 0,1 0,-1 1,1-1,0 0,0 1,0-1,0 1,0-1,1 1,-1-1,1 1,0-1,0 1,1-1,-1 1,1 0,0-1,-1 0,2 1,-1-1,0 1,1-1,-1 0,1 0,0 0,0 0,0 0,0 0,1-1,-1 1,2 0,11 5,0-1,0-1,1 0,0-1,0 0,0-1,1-1,-1-1,1-1,0 0,-1-1,1 0,0-2,5-1,11 2,138-33,-147 26</inkml:trace>
  <inkml:trace contextRef="#ctx0" brushRef="#br0" timeOffset="266.924">1328 371,'-34'38,"-20"28,-6 7,7-5,7-8,13-10,11-9,5-6,5-4,4-8</inkml:trace>
  <inkml:trace contextRef="#ctx0" brushRef="#br0" timeOffset="501.902">932 314,'24'39,"13"22,9 5,2-3,-2-13,-4-10,-5-7,-4-9,-2-4,-2-5,-6-1,-2-2,0-4,-3 2,-5 0</inkml:trace>
  <inkml:trace contextRef="#ctx0" brushRef="#br0" timeOffset="1348.43">1863 371,'-13'-1,"1"0,-1 2,0-1,0 1,1 1,-1 1,1-1,0 2,0 0,0 0,0 1,0 1,1 0,0 0,0 1,1 1,0-1,0 2,1-1,0 1,1 1,-6 6,9-8,0-1,0 1,0 0,1 0,0 0,1 1,0-1,0 1,1 0,0 0,0 0,1 0,0 0,1 0,0 0,0 0,1 0,0 0,1 0,0 0,1 0,-1 0,1-1,2 3,-2-8,-1 1,1-1,0 0,0-1,0 1,0-1,0 1,1-1,-1 0,1 0,0 0,-1-1,1 1,0-1,0 0,0 0,0 0,0-1,0 1,0-1,0 0,0 0,0-1,0 1,0-1,4-1,97-42,-82 26,-1-1,-1 0,-1-1,-1-2,-1 0,0-1,1-5,25-30,-44 58,0-1,0 0,0 1,0-1,0 1,0-1,0 1,0-1,1 1,-1-1,0 1,0 0,0-1,1 1,-1-1,0 1,1-1,-1 1,0 0,1-1,-1 1,1 0,-1-1,0 1,1 0,-1 0,1-1,-1 1,1 0,-1 0,1 0,-1 0,1-1,-1 1,1 0,-1 0,1 0,-1 0,1 0,-1 0,1 1,-1-1,1 0,-1 0,1 0,-1 0,1 0,-1 1,1-1,-1 0,1 1,-1-1,0 0,1 1,-1-1,0 0,1 1,-1-1,0 0,1 1,-1-1,0 1,0-1,1 1,-1 0,3 36,-3-33,-1 5,0-1,0 0,1 0,0 1,1-1,0 0,0 0,1 1,0-1,0 0,1-1,0 1,1 0,-1-1,2 0,-1 0,1 0,0 0,0-1,0 1,1-2,1 2,11 7</inkml:trace>
  <inkml:trace contextRef="#ctx0" brushRef="#br0" timeOffset="1805.714">2230 738,'55'-82,"3"3,52-52,-47 72,-62 59,0-1,0 1,0-1,-1 1,1 0,0-1,0 1,0 0,0 0,0 0,0 0,0 0,0 0,0 0,0 0,0 0,0 0,0 1,0-1,-1 0,1 1,0-1,0 0,0 1,0-1,-1 1,1-1,0 1,0 0,-1-1,1 1,0 0,-1 0,1-1,-1 1,1 0,-1 0,1 0,-1-1,0 1,1 0,-1 0,0 0,0 0,0 0,1 0,-1 0,0 0,0 0,-1 0,1 0,0 0,0 0,0 0,-1-1,1 1,-5 58,3-51,-7 60,9-67,-1 0,1 1,0-1,1 1,-1-1,0 1,0-1,1 0,-1 1,1-1,-1 0,1 1,-1-1,1 0,0 0,0 1,-1-1,1 0,0 0,0 0,0 0,0 0,0 0,1 0,-1-1,0 1,0 0,1-1,-1 1,0 0,1-1,-1 0,0 1,1-1,-1 0,1 0,-1 0,0 0,1 0,-1 0,1 0,0 0,10-4,0 1,-1-2,1 0,-1 0,0-1,-1 0,1-1,-1 0,7-7,4-1,13-10,-22 14,1 1,0 1,1 0,0 1,0 1,1 0,-1 0,15-2,-28 8,1 0,0 1,-1 0,1-1,0 1,0 0,-1 0,1 0,0 0,0 0,-1 0,1 1,0-1,0 0,-1 1,1-1,-1 1,1 0,0 0,-1 0,1-1,-1 1,0 1,1-1,-1 0,0 0,0 0,1 1,-1-1,0 1,0-1,-1 1,1-1,0 1,0-1,-1 1,1 0,-1-1,1 1,-1 0,0-1,0 1,0 0,0 1,-10 81,9-76,-2 1,2-5,-1-1,1 1,0-1,-1 1,2-1,-1 1,0 0,1-1,0 1,-1 0,1 0,1-1,-1 1,1 0,-1-1,1 1,0 0,0-1,1 1,-1-1,1 1,0-1,0 0,0 0,0 0,0 0,1 0,-1 0,2 0,13 5</inkml:trace>
  <inkml:trace contextRef="#ctx0" brushRef="#br0" timeOffset="2218.125">3218 484,'-122'448,"96"-354,26-95,0 1,0 0,0-1,0 1,0 0,-1-1,1 1,0 0,0 0,-1-1,1 1,0 0,0 0,-1 0,1-1,0 1,-1 0,1 0,0 0,-1 0,1 0,0-1,-1 1,1 0,0 0,-1 0,1 0,0 0,-1 0,1 0,0 0,-1 0,1 1,0-1,-1 0,1 0,0 0,-1 0,1 0,0 0,0 1,-1-1,1 0,0 0,0 1,-1-1,1 0,0 0,0 1,-1-1,1 0,0 0,0 1,0-1,0 0,0 1,-1-1,1 0,0 1,0-1,0 0,0 1,0-1,0 1,-4-31,7 5,2 1,1-1,1 1,2 0,0 1,1 0,1 1,14-21,-11 13,2 1,2 0,0 1,2 1,1 1,1 1,1 1,1 1,1 1,1 1,1 1,1 2,0 0,1 2,14-4,-38 17,-1 2,1-1,0 0,0 1,0 0,0 0,1 0,-1 1,0 0,0 0,0 0,0 0,1 1,-1 0,0 0,0 1,0-1,0 1,-1 0,1 0,0 1,-1-1,0 1,1 0,-1 0,0 1,0-1,-1 1,1 0,-1 0,0 0,0 0,0 0,-1 1,3 4,-3-3,1 0,-1 1,-1-1,1 1,-1 0,0 0,0-1,-1 1,0 0,0 0,-1-1,0 1,0 0,-1 0,1-1,-1 1,-1-1,1 0,-1 0,0 1,-1-2,1 1,-1 0,-2 1,-4 7,-1 0,-1-1,0-1,-1 0,0 0,-1-2,0 1,-1-2,-1 1,-1 0,-1 0,0-1,-1-2,0 1,0-2,0-1,-19 3,36-7,0-1,0 0,0 0,0 0,0 0,0 0,0 0,0 0,1-1,-1 1,0-1,0 1,0-1,0 0,1 0,-1 0,0 0,1 0,-1 0,0 0,1 0,0-1,-1 1,1-1,0 1,0-1,-1 1,1-1,0 0,1 1,-1-1,0 0,0 0,1 0,-1 0,1 0,0 0,0 1,-1-1,1 0,0 0,1-2,2-18</inkml:trace>
  <inkml:trace contextRef="#ctx0" brushRef="#br0" timeOffset="2472.221">3980 4,'-9'43,"-9"34,-5 8,0-1,1-9,3-13,5-8,5-7,4-8,2-5,3-4,5-7,3-7</inkml:trace>
  <inkml:trace contextRef="#ctx0" brushRef="#br0" timeOffset="2838.675">3980 625,'27'10,"1"-2,-1 0,1-2,1-1,-1-1,1-1,-1-2,1-1,18-2,-37 2,0-1,0 1,1-1,-1-1,-1 0,1-1,0 0,0 0,-1-1,0 0,0 0,0-1,0-1,-1 1,0-1,0-1,0 1,-1-1,0-1,0 1,-1-1,0-1,-1 1,1-1,-2 0,1 0,-1 0,0-1,-1 1,-1-1,1 0,-1 0,0-7,-3 12,0 1,0 0,-1 0,0 0,0 0,0 0,0 0,0 0,-1 1,0-1,1 1,-2-1,1 1,0 0,0 1,-1-1,0 0,1 1,-1 0,0 0,0 0,0 0,0 1,-1 0,1-1,0 1,-1 1,1-1,0 1,-1 0,1 0,-1 0,1 0,0 1,-1 0,1 0,0 0,-1 0,1 1,0-1,0 1,0 0,0 1,1-1,-1 1,1-1,-1 1,0 1,-16 10,1 0,0 1,1 1,1 1,1 0,0 1,1 1,1 0,1 1,1 1,0 0,2 0,-8 22,15-36,1 0,0 0,0 1,0-1,1 0,0 1,0-1,1 1,0 0,0-1,1 1,0-1,0 0,1 1,0-1,0 0,1 0,-1 0,2 0,-1 0,1-1,0 1,0-1,1 0,0 0,0-1,0 0,1 1,0-2,0 1,0-1,0 0,5 2,10 2,0-1,1-1,0-1,0-1,1-1,-1-1,0-1,1-1,-1-1,1-1,-1-1,12-3,5-1</inkml:trace>
  <inkml:trace contextRef="#ctx0" brushRef="#br0" timeOffset="3756.526">1 1133,'774'-1,"-309"-26,226-3,-211 4,-36-3,6 0,239 30,-398-29,-56-2,-153 19,-69 8,-1 1,1 0,0 0,0 1,0 1,0 0,0 1,0 0,2 2,30 7,-25-6</inkml:trace>
  <inkml:trace contextRef="#ctx0" brushRef="#br0" timeOffset="4673.535">5165 399,'0'5,"0"1</inkml:trace>
  <inkml:trace contextRef="#ctx0" brushRef="#br0" timeOffset="4940.431">5138 681,'0'0</inkml:trace>
</inkml:ink>
</file>

<file path=ppt/ink/ink2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54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112 114,'-4'6,"0"0,1 0,0 1,0-1,1 1,0-1,0 1,0 0,1 0,0 0,0 0,1 0,0 0,0 6,-1 20,-54 280,27-181,84-312,-17 96,3 1,4 3,18-19,-23 54,-40 44,0 1,0-1,0 0,0 1,0-1,0 1,0-1,0 1,0-1,0 1,0 0,0-1,0 1,0 0,0 0,1 0,-1 0,0 0,0 0,0 0,0 0,0 1,0-1,0 0,1 1,-1-1,0 0,0 1,0 0,0-1,-1 1,1-1,0 1,0 0,0 0,0 0,-1-1,1 1,0 0,-1 0,1 0,-1 0,1 0,-1 0,1 0,-1 0,0 1,1-1,-1 0,0 1,4 14,-1 1,0 0,-2-1,0 1,0 0,-2 0,-2 15,1 15,0-15,1-23,0 0,0 0,0 0,1 0,0 0,1-1,0 1,1 0,0 0,0 0,0-1,1 1,1-1,0 0,2 5,-4-11,0 0,0-1,0 0,0 1,0-1,0 0,0 0,1 0,-1 0,0-1,0 1,1-1,-1 1,1-1,-1 0,0 0,1 0,-1 0,0 0,1-1,-1 1,1 0,-1-1,0 0,0 0,1 0,-1 0,0 0,0 0,0 0,0-1,0 1,66-54,-63 50,246-255,-148 161,-102 98,0 1,0-1,0 1,0-1,0 1,0-1,0 1,0 0,1-1,-1 1,0 0,0 0,0 0,1 0,-1 0,0 0,0 0,0 1,0-1,1 0,-1 1,0-1,0 1,0-1,0 1,0-1,0 1,0 0,0-1,0 1,0 0,0 0,-1 0,1 0,0 0,0 0,-1 0,1 0,-1 0,1 0,-1 0,1 0,-1 0,0 1,0-1,1 0,-1 0,0 0,0 1,0 0,3 64,-35 113,31-167,0-8,-1 0,1 0,0 0,0 1,0-1,1 0,0 0,0 1,0-1,0 0,0 1,1-1,0 0,0 0,0 0,0 0,1 0,0 0,0 0,0 0,0 0,0-1,1 1,-1-1,1 0,0 0,0 0,0 0,1 0,-1-1,1 1,-1-1,1 0,0 0,3 1,14 0</inkml:trace>
  <inkml:trace contextRef="#ctx0" brushRef="#br0" timeOffset="437.734">1579 114,'-40'14,"1"1,0 2,1 2,0 2,2 1,1 1,1 3,0 0,-10 14,40-37,0 0,0 1,1-1,-1 1,1 0,0 0,0 0,0 0,1 0,0 1,0-1,0 1,0-1,0 1,1 0,0 0,0 0,0 0,1-1,0 1,0 0,0 0,0 0,1 0,0 0,0 0,0 0,0 0,1-1,0 1,0-1,0 1,1-1,-1 0,1 0,0 0,0 0,1 0,-1-1,3 3,-1-3,0 0,0-1,0 0,0 0,0 0,1 0,-1-1,1 0,-1 0,1-1,-1 1,1-1,-1 0,1-1,-1 1,1-1,-1 0,1 0,-1-1,0 0,1 0,1-1,106-66,-72 37,-1-3,-2-1,-1-2,5-10,35-44,-82 137,3-39,-1 1,1-1,1 0,-1 1,1-1,0 1,1 0,0-1,0 1,0 0,1-1,0 1,0-1,0 1,1-1,0 1,0-1,1 0,0 0,0 0,0 0,1-1,0 1,0-1,0 0,1 0,-1 0,1-1,0 0,1 1,-1-2,1 1,2 1,4-2,0-1,0 1,1-2,-1 0,0 0,1-1,-1-1,0 0,1 0,-1-1,0-1,0 0,0-1,-1 0,9-5,5-1</inkml:trace>
  <inkml:trace contextRef="#ctx0" brushRef="#br0" timeOffset="786.378">2398 1,'-13'5,"-12"5,0 0,1 2,1 1,0 0,0 2,1 1,1 0,1 2,-7 7,25-23,1-1,-1 1,1 0,-1 0,1 0,-1 0,1 0,0 0,0 1,0-1,0 0,1 1,-1-1,1 0,-1 1,1-1,0 1,0-1,0 1,0-1,0 0,0 1,1-1,-1 1,1-1,0 0,0 1,0-1,0 0,0 0,0 0,0 0,1 0,-1 0,1 0,0 0,-1 0,1-1,0 1,0-1,0 1,0-1,0 0,0 0,1 0,1 1,36 15,-30-14,0 1,0 0,-1 0,1 1,-1 1,0-1,0 1,-1 1,0 0,0 0,1 2,-8-8,0 1,0-1,0 1,-1 0,1-1,0 1,-1-1,1 1,-1 0,0 0,0-1,1 1,-1 0,0 0,0-1,-1 1,1 0,0 0,-1-1,1 1,-1 0,1-1,-1 1,0-1,1 1,-1 0,0-1,0 0,0 1,0-1,-1 0,1 1,0-1,-1 0,0 1,-54 33,47-30,0-1,0-1,-1 1,1-2,-1 1,1-1,-1-1,0 0,0 0,0-1,0 0,-8-2,-1-3</inkml:trace>
  <inkml:trace contextRef="#ctx0" brushRef="#br0" timeOffset="1156.505">2905 30,'-16'1,"0"1,0 1,0 1,0 0,0 1,1 0,0 2,0 0,0 0,1 1,0 1,1 0,-10 10,21-17,-1 0,1 0,0 0,1 0,-1 0,0 0,1 1,-1-1,1 1,0-1,-1 1,1-1,1 1,-1 0,0 0,1-1,-1 1,1 0,0 0,0 0,0 0,0-1,0 1,1 0,-1 0,1 0,0-1,0 1,0 0,0-1,0 1,1-1,-1 1,1-1,0 0,-1 0,1 1,0-1,0 0,0-1,1 1,-1 0,0-1,1 1,-1-1,1 0,-1 1,1-1,2 0,44 19,-41-18,0 0,-1 0,1 1,-1 0,0 0,0 1,0 0,0 0,-1 0,1 1,-1 0,-1 1,1-1,-1 1,4 5,-9-7,-1 0,1 1,-1-1,0 0,-1 0,1 0,-1 0,1 0,-1 0,0-1,-1 1,1 0,0-1,-1 0,0 1,0-1,0-1,0 1,-1 0,1-1,-1 1,1-1,-1 0,0 0,0-1,0 1,0-1,0 0,-1 1,-91 23,77-19</inkml:trace>
</inkml:ink>
</file>

<file path=ppt/ink/ink2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0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1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3,'-8'-1,"1"0,-1 1,0 0,0 0,1 1,-1 0,0 1,1-1,-1 1,1 1,0-1,-1 1,1 1,1-1,-1 1,0 1,1-1,0 1,0 0,0 0,1 1,0-1,0 1,0 1,1-1,-1 1,2-1,-1 1,1 0,0 0,0 1,1-1,0 1,0-1,1 1,0 0,0 1,1-3,0-1,0 0,0 0,1 1,0-1,0 0,0 0,0 0,1 0,0 0,0 0,0 0,1-1,0 1,-1-1,2 1,-1-1,0 0,1 0,0-1,0 1,0-1,0 0,0 0,1 0,0-1,-1 1,1-1,0 0,0 0,0-1,0 0,0 0,1 0,-1 0,0-1,0 0,1 0,-1 0,0-1,4 0,4-5,-1 0,0-1,0-1,0 0,-1 0,0-1,0-1,-1 1,-1-2,0 1,0-2,-1 1,0-1,-1 0,87-95,-94 106,1 1,0-1,-1 0,1 1,0-1,-1 1,1-1,0 1,0 0,0-1,-1 1,1 0,0-1,0 1,0 0,0 0,0 0,0 0,0 0,-1 0,1 0,0 0,0 0,0 0,0 1,0-1,-1 0,1 1,0-1,0 0,0 1,-1-1,1 1,0-1,0 1,-1-1,1 1,-1 0,1-1,0 1,-1 0,1 0,-1-1,0 1,1 0,-1 0,1 0,-1-1,0 1,0 0,0 0,1 0,-1 0,0 0,0 0,0 0,-1 0,6 61,-5-57,3 62,4-1,2-1,13 45,19 174,-39-255,-1 0,-1 0,-2 1,0-1,-3 0,0-1,-2 1,-1-1,-1-1,-4 9,12-35,-71 118,69-115,1-1,-1 1,-1-1,1 0,0 0,-1 0,1-1,-1 1,0-1,0 0,0 0,0 0,0 0,-1-1,1 0,0 0,-1 0,1 0,-1-1,1 0,-1 1,1-2,0 1,-1 0,1-1,-1 0,1 0,0 0,-2-1,1-3,1 1,0-1,0 0,0 0,1 0,-1 0,1 0,0-1,1 0,-1 1,1-1,0 0,1 0,0-1,0 1,0 0,0 0,1 0,0-1,0 1,1 0,0 0,0 0,0-1,1 1,0 0,0 1,3-7,2-14,1 0,2 0,0 1,1 0,2 1,0 0,2 1,1 1,0 0,2 1,17-16,182-140,-194 161,-5 2</inkml:trace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2:48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463 214,'2'-8,"-1"1,0 0,-1-1,0 1,0-1,-1 1,0-1,0 1,0 0,-1-1,0 1,-1 0,0 0,0 0,0 1,-1-1,0 1,0 0,-1 0,1 0,-1 0,-1 1,1 0,-1 0,0 1,0-1,0 1,0 0,-1 1,0 0,0 0,0 0,0 1,0 0,0 0,-5 0,0-1,-1 1,1 0,-1 1,0 1,1 0,-1 0,0 1,1 1,-1 0,1 1,0 0,0 1,0 0,0 1,0 1,-9 6,14-9,0 1,1 0,-1 0,1 1,1 0,-1 0,0 0,1 1,0 0,1 0,-1 0,1 0,0 1,1 0,-1-1,1 2,1-1,-1 0,1 0,1 1,-1-1,1 1,0-1,1 1,0 0,0-1,1 1,0 3,0-7,0 1,0-1,0 1,1-1,0 0,-1 0,1 1,1-1,-1 0,1-1,-1 1,1 0,0-1,0 0,1 1,-1-1,1-1,-1 1,1 0,0-1,0 0,0 0,1 0,-1 0,0-1,1 1,-1-1,1-1,-1 1,1 0,-1-1,1 0,0 0,-1 0,1-1,1 0,160-51,50-96,-216 149,0 0,1 0,-1 0,0 0,0 0,0 0,1 0,-1-1,0 1,1 0,-1 0,1 0,-1 0,1 0,0-1,-1 1,1 0,0-1,-1 1,1 0,0-1,0 1,-1-1,1 1,0-1,0 1,0-1,0 0,0 1,0-1,0 0,0 0,0 0,0 0,0 0,0 0,0 0,0 0,0 0,0 0,0 0,-1-1,1 1,0 0,0-1,0 1,0-1,0 1,0-1,-1 1,1-1,0 1,0-1,-1 0,1 0,0 1,-1-1,1 0,-1 0,1 0,-1 0,0 1,1-1,-1 0,0 0,1 0,-1 0,0 0,-12 82,10-71,-17 86,3 2,5-1,4 2,5 24,2-101</inkml:trace>
</inkml:ink>
</file>

<file path=ppt/ink/ink2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4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1,'-21'2,"0"1,1 1,-1 1,1 1,0 1,1 1,0 0,0 1,1 1,0 1,-14 11,24-16,-1 0,1 0,0 0,1 1,0 0,0 1,0 0,1 0,0 0,0 0,1 1,1 0,-1 1,1-1,1 0,0 1,0 0,1 0,0 0,0 0,1 2,3-8,-1-1,1 0,-1 0,1-1,0 1,0 0,1-1,-1 1,0-1,1 1,-1-1,1 0,0 0,0 0,0-1,0 1,0-1,0 0,0 1,0-1,1-1,-1 1,0 0,1-1,-1 0,0 1,1-1,-1-1,1 1,-1 0,0-1,1 0,-1 0,0 0,0 0,0 0,0-1,0 1,0-1,0 0,0 0,0 0,-1 0,1 0,1-3,130-98,-106 77,2 2,0 1,2 2,20-11,-51 31,1 1,-1-1,0 0,1 1,-1-1,1 1,-1 0,1-1,-1 1,1 0,-1 0,1 0,-1 0,1 0,0 1,-1-1,1 0,-1 1,0-1,1 1,-1-1,1 1,-1 0,0-1,1 1,-1 0,0 0,0 0,0 0,1 0,-1 0,0 0,-1 1,1-1,0 0,0 1,0-1,-1 0,1 1,-1-1,1 1,14 64,-13-12,-3-44,1 0,0 1,1-1,-1 0,2 0,0 1,0-1,0 0,2-1,-1 1,1 0,0-1,1 0,0 0,1 0,0-1,1 2,1-3,1-1,-1 0,1 0,0-1,0 0,1 0,-1-1,1-1,0 1,0-2,1 1,-1-1,0-1,1 0,-1 0,1-1,-1-1,1 1,-1-2,0 1,1-2,-1 1,0-1,0-1,0 0,-1 0,0-1,1 0,-2-1,7-4,3-3</inkml:trace>
</inkml:ink>
</file>

<file path=ppt/ink/ink2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2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0,'-43'251,"16"-26,25-223,1 0,0 0,0 0,0 0,0 1,0-1,0 0,1 1,-1-1,1 0,0 1,-1-1,1 1,0-1,1 1,-1-1,0 0,1 1,-1-1,1 0,0 1,0-1,0 0,0 0,0 1,0-1,0 0,1 0,-1-1,1 1,0 0,-1 0,1-1,0 1,0-1,0 1,0-1,0 0,0 0,1 0,-1 0,0 0,0 0,1-1,-1 1,3-1,121-60,-89 37,-17 11,0 0,0 1,1 2,0 0,1 1,0 1,0 1,1 1,20-2,-40 7,1-1,-1 1,0 0,0 1,0-1,0 1,1-1,-1 1,0 0,0 0,0 0,0 1,0-1,-1 1,1-1,0 1,-1 0,1 0,-1 0,0 0,1 1,-1-1,0 1,-1-1,1 1,0 0,-1-1,1 1,-1 0,0 0,0 0,0 0,0 0,-1 1,1-1,-1 0,0 0,0 0,0 1,0-1,0 0,-1 0,0 0,1 0,-1 0,0 0,-1 0,1 0,-1 2,-6 8,0-1,-1 0,-1 0,0-1,0 0,-1 0,0-2,-1 1,0-1,-1-1,1 0,-2-1,1 0,-1-1,0-1,0 0,-1-1,1 0,-6 0,16-3,0 1,0-1,-1 0,1 0,0 0,0 0,0-1,-1 0,1 0,0 0,-1 0,1-1,0 0,0 0,0 0,0 0,0 0,0-1,0 0,0 0,0 0,1 0,-1-1,1 1,-1-1,1 0,0 0,0 0,1 0,-1-1,0 1,1-1,0 0,0 1,0-1,1 0,-1 0,1 0,0 0,0-1,0 0,4-18</inkml:trace>
  <inkml:trace contextRef="#ctx0" brushRef="#br0" timeOffset="570.009">786 367,'-20'120,"20"-117,0 0,0 1,1-1,-1 0,1 1,0-1,0 0,0 0,0 0,0 0,1 0,-1 0,1 0,0 0,0-1,0 1,0-1,1 1,-1-1,0 0,1 0,0 0,-1 0,1 0,0-1,0 1,0-1,0 0,0 0,1 0,-1 0,0 0,0-1,3 1,7-3,0 0,0 0,0-2,0 1,-1-2,1 1,-1-2,0 0,-1 0,1-1,-1 0,0-1,-1-1,0 1,-1-2,1 1,-2-1,6-8,26-20,-31 29,-7 6,-1 0,0 1,1-1,0 1,-1-1,1 1,0 0,0-1,1 1,-1 0,0 1,1-1,-1 0,1 1,-1-1,1 1,0 0,0 0,-1 0,1 0,0 0,0 1,0-1,0 1,0 0,0 0,0 0,0 0,0 0,0 1,0-1,0 1,0 0,0 0,-1 0,1 0,0 1,0-1,-1 1,1-1,-1 1,1 1,6 14,-1 0,-1 1,-1 0,-1 0,0 0,-2 1,0-1,-1 1,0 0,-2 15,5 11,-3 1,-1-1,-2 0,-2 0,-3 0,-1 0,-2 0,-2-1,-2-1,-2 0,-1-1,-3-1,-11 19,21-47,5-5,0 0,-1 0,-1-1,1 1,-1-1,0 0,-1-1,0 1,0-2,0 1,0-1,-2 1,9-6,-1 1,0-1,0 0,0 1,0-1,0 0,0 1,0-1,0 0,0 0,0 0,0 0,0 0,1 0,-1 0,0 0,0-1,0 1,0 0,0 0,0-1,0 1,0-1,0 1,1-1,-1 1,0-1,0 1,1-1,-1 0,0 1,1-1,-1 0,0 0,1 0,-1 1,1-1,0 0,-1 0,1 0,0 0,-1 0,1 0,0 0,0 0,0 0,0 0,0 1,0-1,0 0,0 0,0 0,0 0,1 0,7-55,11 4,1 0,3 1,2 2,15-20,-30 51,12-19,-2 6</inkml:trace>
</inkml:ink>
</file>

<file path=ppt/ink/ink2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0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82,'-4'34,"-3"16,1 3,2-6</inkml:trace>
  <inkml:trace contextRef="#ctx0" brushRef="#br0" timeOffset="500.169">276 252,'14'-53,"-11"37,0-1,2 1,0-1,1 1,0 1,2-1,0 1,0 1,6-7,-13 20,0 0,0 1,0-1,0 1,0-1,1 1,-1 0,0-1,0 1,1 0,-1 0,0 0,1-1,-1 2,0-1,0 0,1 0,-1 0,0 0,0 1,1-1,-1 1,0-1,0 1,0-1,1 1,-1 0,0 0,0-1,0 1,0 0,-1 0,1 0,0 0,0 0,0 0,-1 0,1 0,-1 1,1-1,-1 0,1 0,-1 0,1 1,-1-1,0 0,0 0,0 1,0-1,0 0,0 1,0-1,0 0,0 0,-1 1,1-1,-1 1,6 12,-3-9,0 0,0 0,0 0,1-1,-1 1,1-1,0 0,1 0,-1 0,1 0,0 0,0-1,0 1,0-1,0 0,1 0,-1-1,1 0,0 1,0-2,0 1,0 0,0-1,0 0,0 0,0-1,1 1,-1-1,0 0,0 0,1-1,-1 0,0 0,1 0,1-2,1 0,-1-1,-1 1,1-1,0-1,-1 1,0-1,0 0,0 0,-1-1,0 0,0 0,0 0,-1-1,0 1,0-1,-1 0,1 0,-1 0,-1-1,0 1,0-1,0 1,-1-1,2-13</inkml:trace>
</inkml:ink>
</file>

<file path=ppt/ink/ink2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58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0,'-2'2,"0"-1,0 1,0-1,0 1,1 0,-1-1,1 1,-1 0,1 0,0 0,0 0,0 1,0-1,0 0,0 0,0 0,1 1,-1-1,1 0,0 1,0-1,0 1,0-1,0 3,0-2,11 170,2-63,-12 232,4-295,-5-46,0-1,1 1,-1 0,0 0,0-1,1 1,-1-1,1 1,-1 0,0-1,1 1,-1-1,1 1,0-1,-1 1,1-1,-1 1,1-1,0 1,-1-1,1 0,0 1,-1-1,1 0,0 0,0 0,-1 0,1 1,0-1,0 0,-1 0,1 0,0 0,0-1,-1 1,1 0,0 0,-1 0,1-1,0 1,-1 0,1-1,0 1,-1 0,1-1,0 1,-1-1,1 1,-1-1,1 1,-1-1,1 1,-1-1,1 0,-1 1,0-1,1 0,-1 0,86-121,-69 98,1 2,0 0,2 0,0 2,2 1,7-5,-26 22,1 0,0 0,0 0,0 1,0-1,0 1,0 0,0 1,0-1,0 1,1-1,-1 1,0 0,0 1,1-1,-1 1,0 0,0 0,0 0,0 0,0 1,0 0,0 0,-1 0,1 0,-1 0,1 1,-1-1,0 1,0 0,1 1,5 4,0 1,-1 1,0-1,-1 1,1 1,-2-1,0 1,0 1,-1-1,1 4,7 149,-4-153,-3-15</inkml:trace>
  <inkml:trace contextRef="#ctx0" brushRef="#br0" timeOffset="472.33">1099 396,'-26'6,"0"0,1 2,0 1,1 1,0 1,0 1,1 1,1 1,0 1,1 1,-2 3,20-15,1-1,-1 1,1 0,0 0,0 0,0 0,1 0,0 1,-1-1,1 0,1 1,-1-1,1 1,0-1,0 0,0 1,0-1,1 1,-1-1,1 0,1 1,-1-1,0 0,1 0,0 0,0 0,0 0,1 0,-1 0,1-1,0 1,0-1,0 0,0 0,1 0,-1 0,1-1,-1 1,1-1,0 0,0 0,0-1,1 1,-1-1,0 0,1 0,-1 0,0 0,1-1,-1 0,1 0,-1 0,1 0,-1-1,0 1,1-1,3-2,5-1,1-1,-1-1,0 0,-1 0,0-2,0 1,0-1,-1-1,6-6,0 2,131-144,-146 184,-2-20,1 0,-1 1,1-1,0 1,1-1,0 0,0 0,0 0,1 0,0 0,0-1,1 1,0-1,0 0,0 0,1 0,0 0,0-1,1 0,-1 0,1 0,0-1,0 0,1 0,-1-1,1 0,4 2,7 4,-3 0</inkml:trace>
  <inkml:trace contextRef="#ctx0" brushRef="#br0" timeOffset="889.132">1493 650,'149'-221,"-149"221,1-1,-1 1,1-1,-1 1,0-1,1 1,-1 0,1-1,-1 1,1 0,-1-1,1 1,-1 0,1-1,0 1,-1 0,1 0,-1 0,1 0,0-1,-1 1,1 0,-1 0,1 0,0 0,-1 1,1-1,0 0,-1 0,1 0,-1 0,1 1,-1-1,1 0,-1 0,1 1,0-1,-1 0,0 1,1-1,-1 1,1-1,-1 1,1-1,-1 1,0-1,1 1,-1-1,0 1,0-1,1 1,-1-1,0 1,0 0,17 46,-10-25,-5-17,-1 0,1-1,1 0,-1 1,0-1,1 0,0 0,0 0,0 0,1-1,-1 1,1-1,0 0,0 0,0 0,0-1,0 0,0 1,1-1,0-1,-1 1,1-1,0 1,-1-1,1-1,0 1,0-1,0 0,0 0,0 0,0 0,-1-1,1 0,0 0,0-1,4-1,6-5,0-1,-1-1,0 0,-1-1,0 0,-1-1,0 0,0-1,4-7,81-75,-52 74,-24 16</inkml:trace>
  <inkml:trace contextRef="#ctx0" brushRef="#br0" timeOffset="1420.423">2425 340,'-21'3,"2"1,-1 1,0 1,1 1,0 0,1 2,0 0,0 1,-7 5,22-11,-1 0,1 0,0 0,0 1,0-1,1 1,0 0,0-1,0 1,0 0,1 0,-1 0,1 0,1 1,-1-1,1 0,0 5,0-8,-1 0,1 0,1 0,-1 0,0 1,0-1,1 0,-1 0,1 0,0 0,-1 0,1 0,0 0,0 0,0 0,1 0,-1-1,0 1,1 0,-1-1,1 1,0-1,-1 1,1-1,0 0,0 0,0 0,0 0,0 0,0 0,0-1,0 1,0 0,0-1,0 0,0 1,1-1,-1 0,0 0,0-1,0 1,1 0,10-3,0-1,-1 0,1-1,-1-1,0 0,0 0,-1-1,0 0,0-1,2-3,55-33,-51 35,48-18,-63 27,0 0,0 0,0 0,0 0,0 0,0 0,0 1,0-1,-1 1,1-1,0 1,0 0,0 0,-1 0,1 0,0 0,-1 0,1 0,-1 0,0 1,1-1,-1 0,0 1,0 0,1-1,-1 1,0 0,-1-1,1 1,0 0,-1 0,1 0,0-1,-1 2,4 15,0 1,-1 0,-1-1,-1 1,-1 0,0 0,-2 8,0 15,-1 333,0-343,-1 0,-1 0,-2 0,-2-1,-1 0,-1-1,-1 0,-2-1,-16 27,26-49,0 0,0 0,-1 0,0 0,0-1,0 0,-1 0,0 0,0-1,0 0,-1 0,0-1,0 1,0-2,0 1,-3 0,6-6,0 1,0-1,1 0,-1 0,0-1,1 1,-1-1,1 0,0 1,0-2,0 1,0 0,1 0,-1-1,1 0,0 1,0-1,0 0,0 0,1 0,0 0,0 0,0-1,0 1,1 0,-1-4,1-10,1-1,0 1,1 0,1 0,1 1,1-1,0 1,1 0,1 0,0 0,2 1,2-3,-10 17,18-33,3 1,0 1,2 0,2 2,0 2,2 0,23-17,-30 27</inkml:trace>
</inkml:ink>
</file>

<file path=ppt/ink/ink2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6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5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0 509,'28'1,"0"-1,0-1,0-2,-1 0,1-2,-1-2,0 0,-1-1,0-2,0-1,-1-1,0-1,-1-1,4-4,-1-6,-2-1,0-1,-2-1,-1-1,-1-1,-2-1,1-4,21-29,-41 61,1 0,-1-1,1 1,0 0,0 0,0 0,0 0,1 0,-1 0,0 1,1-1,0 0,-1 1,1-1,0 1,-1-1,1 1,0 0,0 0,0 0,0 0,1 0,-1 0,0 0,0 1,0-1,1 1,-1 0,0 0,0 0,1 0,-1 0,0 0,0 0,1 1,-1-1,0 1,0 0,0-1,1 1,-1 0,0 0,0 0,0 1,-1-1,1 0,0 1,0 0,3 9,0 0,-1 0,0 1,-1 0,0-1,-1 1,-1 0,1 1,-2-1,0 0,0 0,-1 0,-1 1,1 16,3-16,-2 1,0 0,0-1,-1 1,-1 0,0-1,-1 1,-1-1,0 0,-1 0,0 0,-1-1,0 0,-1 0,0 0,-1-1,0 0,-1 0,-3 2,4-5,-1-1,0 0,-1 0,1 0,-1-1,0-1,-1 0,1 0,-1-1,0 0,0-1,-6 1,16-4,0 0,0 0,0 0,-1 0,1 0,0 0,0 0,0 0,0-1,0 1,0 0,-1-1,1 1,0-1,0 1,0-1,0 1,0-1,0 0,1 0,-1 1,0-1,0 0,0 0,1 0,-1 0,0 0,1 0,-1 0,1 0,-1 0,1 0,0 0,-1 0,1 0,0-1,0 1,0 0,0 0,0 0,0 0,0-1,0 1,0 0,0 0,1 0,-1 0,1-1,28-49,-19 43,1 0,-1 1,2 0,-1 1,1 0,-1 1,2 0,-1 1,0 0,1 1,0 0,-1 1,1 1,0 0,0 1,0 0,0 1,0 0,0 1,0 1,-1 0,1 1,-1 0,2 1,15 7,-19-5,1 0,0-2,0 1,0-1,1-1,-1 0,1-1,0 0,0-1,0 0,1-1,-1 0,0-1,0 0,1-1,-1 0,0-1,0-1,0 0,0 0,0-1,-1-1,0 0,5-3,4-11,-2 0,0-2,-1 0,-1-1,-1 0,-1-1,-1-1,-1 0,-1-1,-1 0,2-12,3-2,-1 4,-9 59,21 296,-24-267,0-24,0 0,-2-1,-1 1,-2-1,-1 1,-1-1,-1 0,-8 22,-10-14,24-35,0-1,-1 1,1-1,-1 1,1-1,-1 1,1-1,-1 0,1 1,-1-1,0 0,1 1,-1-1,1 0,-1 0,0 1,1-1,-1 0,0 0,1 0,-1 0,0 0,1 0,-1 0,0 0,1 0,-1 0,0 0,1-1,-1 1,0 0,1 0,-1-1,1 1,-1 0,0-1,1 1,-1-1,1 1,-1-1,1 1,-1-1,1 1,0-1,-1 1,1-1,0 1,-1-1,1 0,0 1,0-1,-1 0,1 1,0-1,0 0,0 1,0-1,0 0,0 1,0-1,-4-16,2-1,0 1,0-1,2 1,0-1,1 0,1 1,3-17,5-3,1 0,2 0,2 1,1 1,1 1,3 0,12-17,-20 31,1 1,1 1,0 0,1 0,1 2,1 0,0 1,1 1,0 0,1 1,1 1,17-7,-31 17,-1 1,0 0,1 0,-1 0,1 1,-1 0,0 0,1 0,-1 1,1-1,-1 1,0 1,1-1,-1 1,0 0,0 0,0 0,0 1,-1 0,1 0,-1 0,0 0,1 1,-1 0,-1 0,1 0,-1 0,1 0,-1 1,0-1,-1 1,1 0,-1 0,0 0,0 0,-1 0,1 1,-1-1,0 0,-1 1,1-1,-1 1,0-1,-1 1,1-1,-1 0,0 1,0 0,-3 6,0 1,-1 0,0-1,-1 0,0 0,-1-1,0 0,0 0,-2 0,1-1,-1 0,-1-1,0 0,0-1,0 0,-1 0,-1-1,1 0,-1-1,0-1,0 0,-1 0,0-1,0-1,0 0,0-1,-9 0,-2 0</inkml:trace>
  <inkml:trace contextRef="#ctx0" brushRef="#br0" timeOffset="525.435">1806 480,'47'-12,"-1"-3,0-2,-2-1,0-3,10-7,-35 16,-1-1,0-1,-1 0,0-1,-1-1,-1 0,-1-1,0-1,11-19,-21 32,-1 0,0 0,0-1,0 1,0-1,-1 1,0-1,0 0,0 0,-1 0,0 0,0 0,-1 0,1 0,-1-1,-1 1,1 0,-1 0,0 0,-1 0,1 0,-1 0,0 0,-1 1,1-1,-1 1,0-1,-1 1,1 0,-4-3,4 6,0 1,0 0,0 0,0 1,0-1,0 1,0-1,0 1,0 0,0 0,-1 0,1 1,0-1,0 1,0 0,0-1,0 1,0 1,1-1,-1 0,0 1,0-1,1 1,-1 0,1 0,-1 0,1 0,0 0,-1 1,-2 2,1 0,-1 0,0 0,1 0,0 1,1 0,-1-1,1 1,0 1,0-1,1 0,0 1,0 0,2-4,0-1,0 1,0 0,1 0,-1-1,1 1,-1-1,1 1,0 0,0-1,0 0,1 1,-1-1,0 0,1 1,0-1,-1 0,1 0,0 0,0 0,0-1,0 1,1-1,-1 1,0-1,1 0,-1 1,1-1,-1 0,3 0,81 18,-81-19,0-1,1 1,-1-1,0 1,1 0,-1 0,1 1,-1-1,1 1,-1 1,0-1,1 1,-1 0,0 0,0 0,0 0,-1 1,1 0,-1 0,1 1,-1-1,0 1,0 0,-1 0,1 0,-1 0,0 1,0-1,0 1,0 0,-1 0,2 5,-22 154,19-145</inkml:trace>
  <inkml:trace contextRef="#ctx0" brushRef="#br0" timeOffset="702.726">2794 199,'-19'38,"-7"18,2 4,9-9,8-12</inkml:trace>
  <inkml:trace contextRef="#ctx0" brushRef="#br0" timeOffset="1236.191">2935 396,'17'-36,"3"1,1 1,1 0,2 2,1 1,25-25,-5 26,-44 29,0 1,0-1,0 1,0 0,0 0,0 0,0-1,1 1,-1 0,0 0,0 1,0-1,0 0,0 0,0 0,0 1,0-1,0 0,0 1,0-1,0 1,0 0,0-1,0 1,0 0,-1-1,1 1,0 0,0 0,-1 0,1-1,-1 1,1 0,-1 0,1 0,-1 0,1 0,-1 0,0 0,1 0,-1 1,0-1,0 0,0 0,3 59,-4-56,0 0,0 1,1-1,-1 1,1-1,0 0,0 1,0-1,1 1,0-1,-1 0,2 1,-1-1,0 0,1 0,0 0,0 0,0 0,0 0,1 0,-1-1,1 1,0-1,0 0,1 0,-1 0,0 0,1-1,0 1,0-1,0 0,4 0,1-1,-1 0,0-1,1 0,-1 0,0-1,1 0,-1-1,0 0,0 0,0 0,0-1,0 0,-1-1,1 0,2-2,28-11,-20 10</inkml:trace>
  <inkml:trace contextRef="#ctx0" brushRef="#br0" timeOffset="1821.963">3924 0,'-34'14,"1"1,1 1,0 2,2 1,0 1,1 2,1 1,-6 7,27-22,0 0,0 0,0 1,1 0,1 0,-1 1,1-1,1 1,0 0,0 1,0 5,3-13,0 1,0-1,1 0,-1 1,1-1,0 0,0 1,1-1,-1 1,1-1,-1 0,1 1,0-1,0 0,0 0,1 0,-1 0,1 0,0 0,0 0,0 0,0 0,0-1,1 1,-1-1,1 0,-1 0,1 0,0 0,0 0,0-1,0 1,0-1,0 0,1 0,-1 0,1 0,10 1,0-2,0 0,0-1,0 0,-1-1,1 0,-1-1,1-1,-1 0,0-1,0 0,-1-1,1-1,-2 0,1 0,-1-1,0 0,0-1,-1-1,0 0,-1 0,1-2,-4 7,92-83,-96 87,0 0,-1 1,1-1,-1 1,1-1,0 1,0 0,-1-1,1 1,0 0,-1 0,1 0,0 0,0 1,-1-1,1 0,0 1,-1-1,1 1,0-1,-1 1,1 0,-1 0,1 0,-1 0,0 0,1 0,-1 0,0 0,0 1,1-1,-1 0,0 1,-1-1,1 1,0-1,0 1,0-1,-1 1,16 69,-15-65,25 307,-25-254,-2-1,-3 0,-3 0,-2 0,-2-1,-3 0,-3-1,-2-1,-3 4,16-47,0 1,-1-1,0-1,-1 1,0-1,-1-1,0 0,-1 0,0 0,0-1,-1-1,0 0,-12 6,21-12,-1-1,1 0,-1 0,1 0,-1 0,0-1,1 1,-1-1,0 1,1-1,-1 0,0 0,1 0,-1 0,0-1,1 1,-1-1,0 0,1 0,-1 0,1 0,-1 0,1 0,-1 0,1-1,0 0,0 1,0-1,0 0,0 0,0 0,0 0,1 0,-1 0,1-1,-1 1,1-1,-2-4,0 1,1-1,0 0,0 1,0-1,1 0,0 0,1 0,-1 0,1 0,1 0,-1-1,1 1,1-2,6-19,2 0,0 1,2 0,2 1,0 0,1 1,1 1,2 0,0 2,2 0,0 0,2 2,0 1,1 1,0 0,2 2,25-12,-32 20,0 2,1 0,0 2,0 0,0 0,0 2,1 1,-1 0,1 1,18 3,-14-2,1-1</inkml:trace>
</inkml:ink>
</file>

<file path=ppt/ink/ink2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1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1 848,'48'-3,"0"-2,0-1,0-3,20-8,-43 12,-1-2,0 0,0-2,-1 0,0-2,-1 0,0-2,-1 0,0-1,2-4,-20 15,0-1,0 0,-1 0,0 0,0 0,0 0,0 0,0-1,-1 1,0-1,0 1,0-1,0 1,-1-1,0 1,0-1,0 0,0 1,-1-1,0 1,0-1,0 1,0-1,-1 1,0 0,0-1,0 1,0 0,0 0,-1 1,0-1,0 0,0 1,0 0,-1 0,1 0,-1 0,0 0,0 1,0-1,0 1,0 0,0 1,0-1,-1 1,1-1,-1 1,1 1,-1-1,0 1,1-1,-1 1,1 1,-1-1,0 1,1-1,-15 4,0 0,0 1,1 1,0 1,0 0,0 1,1 1,0 1,1 1,0 0,1 0,0 2,1 0,1 1,-1 0,2 1,-7 11,8-13,1 1,1 0,0 1,1 0,1 0,0 1,1-1,0 2,2-1,0 1,0-1,2 1,0 0,1 0,1 0,0 0,2 4,-1-14,1 0,0 0,0-1,0 1,1-1,0 1,1-1,-1 0,1 0,0 0,1-1,-1 0,1 1,0-2,0 1,1 0,0-1,-1 0,1-1,1 1,-1-1,0 0,1-1,0 1,-1-1,1-1,0 1,0-1,14 2,0-1,0 0,0-2,0 0,0-1,-1-2,1 0,18-5,2-2,-2-2,1-1,-2-2,0-2,28-17,-29 11</inkml:trace>
  <inkml:trace contextRef="#ctx0" brushRef="#br0" timeOffset="868.319">1186 623,'-7'-4,"0"0,0 1,0 0,-1 1,1 0,-1 0,1 0,-1 1,0 0,1 0,-1 1,0 0,0 1,1-1,-1 1,0 1,1 0,-1 0,-5 2,-133 71,33 30,108-100,1 1,0 0,0 0,1 1,-1-1,1 1,1-1,-1 1,1 0,1 0,-1 0,1 0,0 0,1 0,-1 1,2-1,-1 0,1 0,0 0,0 2,0-6,0 0,1 0,-1 0,0 0,1 0,-1-1,1 1,0 0,0-1,0 0,0 1,0-1,1 0,-1 0,1 0,-1-1,1 1,0 0,0-1,0 0,0 0,0 0,0 0,0 0,0 0,0-1,0 0,0 1,0-1,0 0,0-1,2 1,99-31,-37-10,-2-3,-2-2,-1-4,48-50,-90 81,-20 19,0 1,0-1,1 0,-1 0,0 1,0-1,0 0,0 0,0 1,1-1,-1 0,0 0,0 1,0-1,1 0,-1 0,0 0,0 1,1-1,-1 0,0 0,0 0,1 0,-1 0,0 0,1 0,-1 1,0-1,0 0,1 0,-1 0,0 0,1 0,-1 0,0 0,1-1,-1 1,0 0,0 0,1 0,-18 36,14-31,-117 193,79-116,3 3,4 0,3 3,5 0,-12 73,6 21,31-180,0 0,0 1,0-1,0 0,1 0,-1 0,1 1,0-1,0 0,0 1,0-1,0 0,0 0,1 1,-1-1,1 0,-1 0,1 0,0 1,0-1,0 0,0 0,0 0,0 0,1-1,-1 1,1 0,-1 0,1-1,0 1,0-1,-1 0,1 1,0-1,0 0,0 0,0 0,1 0,-1-1,0 1,0 0,0-1,1 0,-1 1,0-1,1 0,-1 0,0 0,0-1,1 1,-1-1,0 1,1-1,2-2,-1 0,1 0,-1 0,0 0,0-1,0 0,0 1,-1-2,0 1,0 0,0-1,0 1,0-1,-1 0,0 0,0 0,-1 0,1 0,-1 0,0 0,0-1,-1 1,0 0,1-1,-2 1,1 0,-1-1,0 1,0 0,0 0,-1 0,1 0,-1 0,-1 0,1 0,-1 0,-2-2,-9-15,-1 0,0 1,-2 1,-1 1,0 0,-1 2,-1 0,-1 1,-16-10,27 20,-1 0,0 1,0 0,0 1,0 0,-1 0,0 1,1 1,-1 0,-8 0,57 4,-1-1,0-3,1 0,-1-3,32-7,209-95,-250 99</inkml:trace>
  <inkml:trace contextRef="#ctx0" brushRef="#br0" timeOffset="1564.797">1609 623,'-9'19,"0"0,1 0,1 1,1 0,1 0,1 1,-2 15,6-29,-1-1,1 0,0 0,0 1,1-1,0 0,0 0,0 0,1 1,0-1,0-1,0 1,1 0,0-1,0 1,1-1,-1 0,1 0,0 0,0-1,1 1,0-1,-1 0,1 0,1-1,-1 1,4 1,-2-2,-1-1,1 1,0-1,0-1,1 1,-1-1,0-1,0 1,1-1,-1 0,0-1,0 0,1 0,-1 0,0-1,0 0,0 0,0-1,-1 0,1 0,-1-1,0 0,0 0,0 0,1-2,3-1,-1-1,0 0,-1-1,0 0,0 0,0-1,-2 0,1 0,-1-1,-1 1,1-1,-2-1,0 1,3-11,-3-2</inkml:trace>
  <inkml:trace contextRef="#ctx0" brushRef="#br0" timeOffset="1750.052">2202 623,'-9'48,"0"15,4 3,6-11,3-14</inkml:trace>
  <inkml:trace contextRef="#ctx0" brushRef="#br0" timeOffset="1902.606">2173 199</inkml:trace>
  <inkml:trace contextRef="#ctx0" brushRef="#br0" timeOffset="2253.761">2597 1,'-22'337,"-14"64,12-234,22-143</inkml:trace>
</inkml:ink>
</file>

<file path=ppt/ink/ink2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0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0,'-10'34,"-2"25,0 7,2-2,3-8,3-8,2-8,6-10,2-11</inkml:trace>
  <inkml:trace contextRef="#ctx0" brushRef="#br0" timeOffset="565.755">340 338,'68'-94,"97"-113,-165 206,1 0,-1 0,0 0,1 0,-1 0,1 0,-1 0,1 0,0 0,-1 0,1 0,0 0,-1 1,1-1,0 0,0 0,0 1,0-1,0 1,0-1,0 1,0-1,0 1,0-1,0 1,0 0,0 0,0 0,1-1,-1 1,0 0,0 0,0 0,0 1,0-1,0 0,0 0,0 1,1-1,-1 0,0 1,0-1,0 1,0 0,-1-1,1 1,0 0,0-1,0 1,0 0,-1 0,1 0,0 0,-1 0,1 0,0 0,11 30,-11-25,0-1,0 1,1 0,0-1,0 0,1 1,-1-1,1 0,0 0,1-1,-1 1,1-1,0 1,0-1,0 0,1-1,-1 1,1-1,0 0,0 0,0 0,0-1,1 1,-1-1,1-1,2 2,2-4,0 1,-1-1,1 0,0-1,-1 0,1-1,-1 0,0 0,0-1,0 0,0-1,-1 0,1 0,4-5,10-4</inkml:trace>
</inkml:ink>
</file>

<file path=ppt/ink/ink2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6,0 3,0 0,0-7</inkml:trace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2:48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0,'0'4,"-4"2,-6 3,-4 5,-1 4,2 2,4 4,3-8,3-7</inkml:trace>
</inkml:ink>
</file>

<file path=ppt/ink/ink2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2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1,'19'92,"-5"0,-4 1,-4 22,-4-83,2 17,-2 0,-3 1,-1-1,-3 1,-2-1,-2-1,-5 9,-22 51,51-159,42-68,-57 119,1 0,-1 0,0 0,0 1,0-1,1 0,-1 0,0 0,0 0,0 0,1 1,-1-1,0 0,0 0,1 0,-1 0,0 0,-7 14</inkml:trace>
  <inkml:trace contextRef="#ctx0" brushRef="#br0" timeOffset="688.785">47 706,'16'-9,"1"0,0 1,0 1,0 0,1 1,0 1,0 1,1 1,-1 0,1 2,-1 0,1 1,0 0,14 3,-29-1,1-1,-1 0,0 1,-1 0,1 0,0 0,0 0,-1 1,1-1,-1 1,0 0,0 0,0 0,0 0,-1 1,1-1,-1 1,0 0,0-1,0 1,0 0,-1 0,1 0,-1 1,0-1,-1 0,1 0,-1 1,1-1,-1 0,-1 0,1 1,-1-1,1 0,-1 0,0 1,-1-1,1 0,-1 0,1 0,-1-1,-1 1,1 0,0-1,-1 1,0-1,0 0,0 0,0 0,0 0,0-1,-1 1,-1 0,-8 4,0 0,0-1,-1 0,0-1,0-1,0 0,-1-1,0 0,1-1,-1-1,0-1,0 0,1 0,-1-2,0 0,-11-3,-2-2,4 2</inkml:trace>
</inkml:ink>
</file>

<file path=ppt/ink/ink2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0 592,'74'-38,"-1"-4,-2-2,-3-4,24-23,-76 57,-2 0,0-1,0 0,-2-1,0-1,0 0,-2 0,0-1,-1 0,-1-1,4-13,-10 25,-1 1,0 0,0 0,0-1,0 1,-1-1,0 1,-1 0,0-1,0 1,0 0,0-1,-1 1,-1-3,2 7,0 0,0-1,0 1,0 0,-1 0,1 0,0 0,-1 0,0 0,1 0,-1 1,0-1,0 1,0-1,0 1,0 0,0-1,-1 1,1 0,0 1,-1-1,1 0,0 1,-1-1,1 1,-1-1,1 1,-1 0,1 0,-1 1,1-1,0 0,-1 1,1-1,-1 1,1 0,0 0,-1 0,-2 1,-1 0,1 0,0 0,-1 1,1 0,1 0,-1 0,0 1,1-1,0 1,0 0,0 0,0 1,0-1,1 1,0 0,0 0,0 0,1 0,0 1,0-1,0 0,0 1,1 0,0-1,0 1,1 0,-1 0,1-1,1 1,-1 0,1-1,0 1,0 0,1-1,-1 1,1-1,0 1,1-1,-1 0,1 0,0 0,1 0,2 3,67 36,21 21,-92-60,0-1,0 1,0-1,-1 1,0 0,0-1,0 1,0 0,-1 0,0 0,0-1,0 1,0 0,-1 0,0 0,0-1,0 1,-1 0,1-1,-1 1,0-1,0 0,-1 1,1-1,-1 0,0 0,0-1,-1 1,0 0,-9 17,1 0</inkml:trace>
</inkml:ink>
</file>

<file path=ppt/ink/ink2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1,'-4'28,"-3"11</inkml:trace>
</inkml:ink>
</file>

<file path=ppt/ink/ink2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9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26,'-3'16,"0"1,1 0,1 0,1 1,0-1,1 0,1 0,0 0,1 0,1-1,1 1,1 0,-5-14,1 0,0 0,0-1,0 1,0 0,0-1,0 1,1-1,-1 0,1 0,0 0,0 0,0-1,-1 1,2-1,-1 1,0-1,0 0,0 0,0 0,1-1,-1 1,0-1,1 0,-1 0,0 0,1 0,-1-1,0 1,1-1,-1 0,0 0,0 0,0 0,0-1,0 1,0-1,101-75,-90 62,-1-1,-1-1,0 0,-1 0,-1-1,-1 0,0-1,-2 0,0-1,0-5</inkml:trace>
</inkml:ink>
</file>

<file path=ppt/ink/ink2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25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85 102,'-25'69,"17"-34,-34 144,32-106,76-211,-50 106,106-173,-121 203,0 0,1 0,-1 0,0 0,1 0,0 0,-1 1,1-1,0 1,0-1,0 1,0 0,0 0,0-1,1 1,-1 1,0-1,0 0,1 1,-1-1,0 1,1-1,-1 1,1 0,-1 0,0 0,1 1,-1-1,1 0,-1 1,0 0,0-1,1 1,-1 0,0 0,0 0,0 1,0-1,0 0,0 1,0-1,0 1,-1 0,1 0,-1 0,1-1,0 3,6 10,0 0,-1 1,-1 0,0 1,-1-1,-1 1,0 0,0 7,2 7,-16 122,10-151,-1 0,1-1,0 1,0-1,0 1,0 0,0-1,0 1,0-1,1 1,-1 0,0-1,0 1,0-1,1 1,-1-1,0 1,0-1,1 1,-1-1,1 1,-1-1,0 1,1-1,-1 1,1-1,-1 0,1 1,-1-1,1 0,-1 0,1 1,0-1,-1 0,1 0,-1 0,1 1,-1-1,1 0,0 0,-1 0,1 0,-1 0,1 0,0-1,-1 1,1 0,-1 0,1 0,0 0,-1-1,1 1,-1 0,1-1,-1 1,1 0,-1-1,1 1,-1 0,30-29,-27 25,260-335,-207 297,-55 41,1 0,-1 1,1-1,0 1,-1-1,1 1,0-1,-1 1,1 0,0 0,0-1,0 1,-1 1,1-1,0 0,0 0,-1 1,1-1,0 1,-1-1,1 1,0 0,-1 0,1-1,-1 1,1 0,-1 1,0-1,1 0,-1 0,0 0,0 1,0-1,0 1,0-1,0 1,0 0,3 10,-1 0,0 1,0-1,-1 1,-1-1,0 1,-1 0,-1 0,0-1,0 1,-1 0,-1-1,0 0,-2 4,-2 13,2 0,0 1,2 0,2-1,0 1,4 20,13-10,-4-28</inkml:trace>
</inkml:ink>
</file>

<file path=ppt/ink/ink2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4.88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499 82,'-15'-11,"-1"1,0 0,-1 1,0 0,0 2,-1 0,-14-4,27 10,0-1,0 1,0 0,0 0,-1 0,1 1,0 0,0 0,0 0,0 1,-1-1,1 1,0 1,0-1,0 1,1-1,-1 1,0 1,1-1,-1 1,1 0,0 0,0 0,0 0,0 1,0-1,1 1,0 0,-1 0,0 3,-1 6,0 1,0 0,2-1,-1 1,2 1,0-1,1 0,0 1,1-1,1 0,0 1,1 2,-3 95,-17-6,-6-1,-23 62,-11 20,29-48,28-137,0-1,0 1,0 0,1 0,-1 0,1 0,-1 0,1 0,0 0,0 0,0 0,0 0,0 0,0 0,0 0,1 0,-1 0,1-1,0 1,-1 0,1 0,0 0,0-1,0 1,0 0,0-1,1 1,-1-1,0 1,1-1,-1 1,1-1,-1 0,1 0,0 0,0 0,-1 0,1 0,0-1,0 1,0 0,0-1,0 0,0 1,0-1,1 0,265-1,-24-28,-220 29</inkml:trace>
</inkml:ink>
</file>

<file path=ppt/ink/ink2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5.53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206 1,'-27'26,"1"2,2 1,1 1,1 1,1 0,2 2,0 5,15-32,1 1,-1 1,1-1,1 0,0 1,0-1,0 1,1 0,0 0,0 0,1-1,0 1,1 0,0 0,0 0,0-1,1 1,0 0,1-1,0 0,0 0,0 1,1-2,0 1,-1-5,-1-1,1 1,0-1,0 0,0 0,0 0,0 0,0-1,0 1,0-1,0 0,0 0,0 0,0 0,0 0,0-1,0 1,0-1,0 0,0 0,0 0,0 0,0-1,-1 1,1-1,0 0,-1 1,1-1,-1 0,0-1,0 1,0 0,0 0,0-1,0 0,-1 1,11-13</inkml:trace>
</inkml:ink>
</file>

<file path=ppt/ink/ink2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5.97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0,'-5'0,"-2"5,-4 1,-5 5,5 0,9-6,10-4,-2-3,-1 5,-2 1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25:44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501 194,'-12'17,"2"-1,0 1,1 1,1 0,0 0,2 1,0 0,1 0,0 0,2 1,1-1,0 1,1 0,2 14,-9 52,-43 192,51-275,0 1,0-1,0 0,0 0,0 0,1 0,0 0,-1 0,1 0,0 0,0-1,1 1,-1 0,0 0,1-1,0 1,0-1,0 1,0-1,0 0,0 0,0 0,1 0,-1 0,1 0,-1-1,1 1,0-1,0 0,0 0,-1 0,1 0,0 0,0-1,0 1,0-1,1 0,-1 0,0 0,0 0,0 0,0-1,0 1,0-1,0 0,2-1,50 1,-28-1,-1 1,0 1,1 1,-1 2,0 0,0 2,24 8,-18-4,-21-10</inkml:trace>
  <inkml:trace contextRef="#ctx0" brushRef="#br0" timeOffset="921.76">1178 412,'94'-27,"-77"22,-1 1,1 0,0 1,0 1,0 0,1 1,-1 1,0 1,0 1,0 0,0 1,0 0,0 2,-1 0,15 7,-29-11,-1 0,1 0,0 0,-1 0,1 1,-1-1,0 1,1-1,-1 1,0-1,0 1,0 0,0 0,0-1,-1 1,1 0,0 0,-1 0,1 0,-1 0,0 0,0 0,0 0,0 0,0 0,0 0,0 0,-1 0,1 0,-1-1,1 1,-1 0,0 0,1 0,-1 0,0-1,0 1,-1 0,0 0,-51 64,-154 130,204-193,0 0,0 1,0-1,0 1,0-1,1 1,0 0,0 0,0 0,0 0,0 0,1 0,0 1,0-1,0 1,0-1,1 1,-1-1,1 1,0-1,1 0,-1 1,1-1,0 1,0-1,0 0,1 1,-1-1,1 0,0 0,1 0,-1 0,0-1,1 1,0 0,0-1,0 0,0 0,1 0,-1 0,1 0,0-1,0 0,0 0,0 0,0 0,1 0,5 3,1-1,0 0,0-1,-1 0,2-1,-1 0,0 0,0-2,1 1,-1-1,0-1,1 0,-1-1,0 0,0 0,0-1,0-1,-1 0,1 0,-1-1,0-1,0 1,-1-1,0-1,0 0,0 0,-1-1,0 0,1-2,-3-5</inkml:trace>
  <inkml:trace contextRef="#ctx0" brushRef="#br0" timeOffset="2570.224">2025 315,'11'-32,"-11"32,0 0,0 1,0-1,0 1,0-1,0 0,0 1,0-1,0 1,0-1,0 0,0 1,1-1,-1 0,0 1,0-1,0 1,0-1,1 0,-1 0,0 1,0-1,1 0,-1 1,0-1,1 0,-1 0,0 1,1-1,-1 0,0 0,1 0,-1 1,0-1,1 0,-1 0,1 0,-1 0,0 0,1 0,-1 0,1 0,-1 0,0 0,1 0,-1 0,1 0,-1 0,0-1,1 1,20 336,-20-303,-2 1,-2 0,0-1,-3 0,0 0,-2 0,-11 26,-23-6,30-50</inkml:trace>
  <inkml:trace contextRef="#ctx0" brushRef="#br0" timeOffset="4728.286">2485 0,'51'123,"-39"-75,-3 1,-1 0,-3 1,-2-1,-3 1,-1 0,-3-1,-1 1,-6 13,-9 174,16-66,0-165,-1-2,1 1,-1-1,0 1,0-1,0 0,-1-1,1 0,-1 0,0 0,0 0,0-1,0 0,0 0,-1-1,1 1,-1-1,1-1,-1 1,1-1,-1-1,1 1,-4-1,-26 3,-752 95,-421 76,919-128,286-47,0-1,-1 1,1-1,1 0,-1 0,0-1,1 1,-1-1,1 0,0 1,0-1,1-1,-1 1,1 0,0-1,0 1,0-1,1 0,0 1,0-1,0 0,0 0,1 0,0 0,0 0,0 1,0-1,1 0,0 0,0 0,0 0,1 1,-1-1,1 1,1-2,-1-26,0-1006,-2 1033,0 0,0 0,0 0,1 1,0-1,0 0,0 0,0 1,1-1,0 1,0-1,0 1,0 0,1 0,-1 0,1 0,0 0,1 1,-1-1,0 1,1 0,0 0,0 0,0 1,0-1,0 1,1 0,-1 0,1 0,-1 1,1-1,-1 1,1 0,0 1,0-1,0 1,-1 0,3 0,391 3,-390-3,1356-34,-1316 30,69-6,0 6,110 9,-223-6,-1 1,1 0,0 0,-1 1,1-1,0 1,-1-1,1 1,-1 0,1 1,-1-1,0 1,1-1,-1 1,0 0,0 0,0 0,0 1,-1-1,1 1,0-1,-1 1,0 0,0 0,0 0,0 0,0 0,-1 1,1-1,-1 0,1 4,-5 1</inkml:trace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2:48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283 316,'-2'-3,"0"-1,0 1,-1 0,0 0,0 0,1 0,-2 0,1 0,0 1,0 0,-1 0,0 0,1 0,-1 0,0 1,0-1,0 1,0 0,0 0,0 1,0-1,0 1,0 0,0 0,0 0,0 1,-1-1,1 1,0 0,0 0,1 0,-2 1,-4 0,1 0,0 0,-1 1,1 0,1 0,-1 1,0 0,1 0,0 1,0 0,0 0,0 1,1 0,0 0,0 0,1 1,0 0,0 0,0 0,1 1,0-1,1 1,-1 0,2 0,-1 1,1-1,0 0,0 9,6-10,1-1,1 1,-1-1,1 0,0 0,1-1,-1 0,1 0,0-1,0 1,1-2,-1 1,1-1,0 0,-1 0,2-1,-1 0,4 0,9 5,-11-4,126 58,-132-59,0 0,-1 0,1 1,-1-1,0 1,0 0,0 0,0 0,0 1,-1-1,1 1,-1-1,0 1,0 0,-1 0,1 0,-1 0,0 0,0 0,0 0,0 0,-1 1,1-1,-1 0,-1 0,1 1,0-1,-1 0,0 0,0 0,0 0,-1 2,-7 13,-1-1,-1 0,-1-1,-1 0,0-1,-1 0,0-1,-1 0,-1-2,-1 0,0 0,0-2,-15 8,-12-4,29-16</inkml:trace>
  <inkml:trace contextRef="#ctx0" brushRef="#br0" timeOffset="260.339">113 268,'9'-14,"0"0,0 0,2 1,-1 1,2 0,-1 0,2 1,-1 1,2 0,-1 1,1 0,1 1,-1 1,1 0,15-4,244-56,-252 63,176-18,-157 20</inkml:trace>
</inkml:ink>
</file>

<file path=ppt/ink/ink2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6.29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 1,'-5'24,"-1"13,5 0,7-7,3-7</inkml:trace>
</inkml:ink>
</file>

<file path=ppt/ink/ink2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6.79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31 344,'58'-11,"8"-1,0-3,-1-3,17-9,-71 22,1-1,-1 0,0 0,-1-1,1-1,-1 0,-1 0,0-1,0 0,7-10,-14 16,1 0,-1 0,1 0,-1-1,0 1,0-1,-1 1,1-1,-1 0,0 0,0 0,0 0,0 0,-1 0,0 0,1 0,-1 0,-1 0,1 0,-1 0,1 0,-1 1,0-1,-1 0,1 0,-1 0,1 1,-1-1,0 1,0-1,-1 1,1 0,-1 0,0 0,-1-1,-1 0,0 0,-1 0,1 0,-1 1,0 0,0 0,0 0,-1 1,1 0,-1 0,1 0,-1 1,0 0,1 1,-1-1,0 1,1 1,-1-1,0 1,0 0,0 1,-133 51,121-40,0 1,1 0,1 1,0 1,1 1,1 0,0 1,2 1,-5 8,14-21,0 0,0 0,0 0,1 1,0-1,1 1,-1 0,1 0,1 0,-1 0,1 0,0 0,1 0,0 0,0 1,0-1,1 0,0 0,1 0,-1 0,1 0,1 0,-1 0,1-1,0 1,1-1,0 0,0 0,0 0,0 0,1-1,0 0,0 0,2 1,8 4,0-2,1 0,0-1,0 0,1-1,-1-1,1-1,0 0,1-1,-1-1,0-1,1 0,-1-1,1-1,14-3,-4 3,-10 1,0-1,0 0,0-2,0 0,0-1,-1-1,0 0,0-1,0-1,-1-1,3-2,0-2</inkml:trace>
</inkml:ink>
</file>

<file path=ppt/ink/ink2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7.05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1,'-14'14,"-5"10,0 0</inkml:trace>
</inkml:ink>
</file>

<file path=ppt/ink/ink2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3.87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30 37,'-14'94,"10"-74,0-1,1 0,1 1,0 0,2-1,0 1,1 0,3 8,-4-26,0-1,0 1,0 0,0 0,0 0,1 0,-1-1,1 1,-1 0,1 0,0-1,0 1,0-1,0 1,0 0,0-1,0 0,0 1,0-1,1 0,-1 1,1-1,-1 0,1 0,-1 0,1 0,0-1,-1 1,1 0,0-1,0 1,-1-1,1 0,0 1,0-1,0 0,0 0,-1 0,1 0,0-1,0 1,0 0,-1-1,1 1,0-1,0 0,-1 1,1-1,17-12,-1 0,-1-2,0 0,-1 0,0-2,-1 0,-1 0,-1-1,-1-1,0-1,2-7,66-109,-80 135,1 0,-1 0,0 1,0-1,1 0,-1 1,0-1,1 0,-1 1,1-1,-1 1,1-1,-1 1,1-1,0 1,-1-1,1 1,-1-1,1 1,0 0,-1-1,1 1,0 0,0 0,-1-1,1 1,0 0,0 0,-1 0,1 0,0 0,0 0,-1 0,1 0,0 0,0 1,-1-1,1 0,0 0,-1 1,1-1,0 0,-1 1,1-1,0 1,-1-1,1 1,-1-1,1 1,-1-1,1 1,-1-1,1 1,-1 0,0-1,1 1,-1 0,0-1,1 1,-1 0,0-1,0 1,0 1,7 55,-6-45,23 173,5 129,-28-283,-2-1,-1 1,-1-1,-1 0,-2 0,-1 0,-2-1,-1 0,-1 0,-1-1,-1-1,-6 7,-66 66,82-96,-1-1,0 0,-1 0,1 0,-1 0,1-1,-1 1,0-1,0 0,0-1,0 1,0-1,0 0,0 0,-1-1,1 0,0 1,0-2,-1 1,1-1,0 0,0 0,-2-1,2-1,0-1,0 0,0-1,1 1,-1-1,1 0,1 0,-1 0,1-1,0 1,0-1,0 0,1 0,0 0,0 0,0 0,1 0,0-1,0 1,1 0,0-1,0 1,0 0,1-1,0 1,0 0,1-3,5-12,1 1,0 0,2 0,0 0,1 1,1 1,1 0,0 1,1 0,1 1,4-2,169-124,-164 126</inkml:trace>
</inkml:ink>
</file>

<file path=ppt/ink/ink2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6.19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0,'5'10,"1"3</inkml:trace>
</inkml:ink>
</file>

<file path=ppt/ink/ink2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8.3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389 624,'-172'213,"-18"46,164-222,52-74,68-94,6 4,15-7,-48 61,-67 73,1-1,-1 1,0 0,0-1,1 1,-1 0,0 0,1-1,-1 1,0 0,1-1,-1 1,0 0,1 0,-1 0,1 0,-1-1,1 1,-1 0,0 0,1 0,-1 0,1 0,-1 0,0 0,1 0,-1 0,1 0,-1 0,1 0,-1 0,0 1,1-1,-1 0,1 0,-1 0,0 1,1-1,-1 0,0 0,1 1,-1-1,0 0,1 1,-1-1,0 0,0 1,1-1,-1 0,0 1,0-1,0 1,0-1,1 0,-1 1,0-1,0 1,0-1,0 1,0-1,0 0,0 1,0-1,0 1,0-1,0 0,-1 1,1 0,-3 31,-6 3,2-1,1 2,2-1,1 0,2 25,2-53,1 0,-1-1,1 1,0-1,0 1,1-1,0 0,0 1,1-2,0 1,-1 0,2-1,-1 1,1-1,0-1,0 1,0-1,1 0,2 2,-4-3,-1-1,1 0,0 0,-1 0,1 0,0-1,0 0,1 1,-1-1,0-1,0 1,0-1,1 0,-1 1,0-2,0 1,1-1,-1 1,0-1,0 0,0 0,0-1,0 1,0-1,0 0,-1 0,1-1,-1 1,1-1,-1 1,2-3,15-14,-1-1,-1 0,0-2,-2 0,-1-1,0 0,-2-1,-1 0,-1-2,-1 1,-1-1,-1 0,-2-1,1-9,0-9,-1 33</inkml:trace>
  <inkml:trace contextRef="#ctx0" brushRef="#br0" timeOffset="709.358">1377 681,'-36'16,"1"1,1 2,1 1,1 2,1 1,0 2,2 1,-1 4,23-26,2 1,-1-1,0 2,1-1,0 1,0-1,1 1,0 0,0 1,0-1,1 1,0 0,0 0,0 0,1 0,0 0,1 1,0-1,0 0,0 2,1-7,1-1,-1 1,1-1,0 1,-1-1,1 0,0 1,0-1,0 0,0 0,0 1,0-1,0 0,0 0,1 0,-1 0,0-1,1 1,-1 0,0 0,1-1,-1 1,1-1,-1 1,1-1,-1 0,1 1,-1-1,1 0,0 0,-1 0,1 0,-1-1,1 1,-1 0,1-1,0 1,59-22,-58 21,36-19,-2-1,0-3,-2 0,0-2,-2-2,15-17,-48 44,1 0,-1 0,1 0,-1 0,1 1,-1-1,1 0,-1 0,1 0,0 0,-1 1,1-1,0 0,0 1,0-1,0 1,0-1,-1 1,1-1,0 1,0-1,0 1,0 0,0 0,0-1,0 1,0 0,1 0,-1 0,0 0,0 0,0 1,0-1,0 0,0 0,0 1,0-1,0 0,0 1,-1-1,1 1,0-1,0 1,0 0,0-1,-1 1,1 0,0 0,0-1,-1 1,1 0,-1 0,1 0,-1 0,1 0,-1 0,17 79,-15-62,1 0,1 1,1-1,0-1,1 1,1-1,1 0,1 0,-7-13,1-1,-1 1,1-1,0 0,0 0,0-1,0 1,1 0,-1-1,1 0,-1 0,1 0,0 0,0-1,0 1,0-1,0 0,0 0,0 0,1-1,-1 0,0 1,0-2,0 1,1 0,-1-1,0 0,2 0,5-2,0 0,0-1,-1-1,0 1,0-1,0-1,0 0,-1 0,0-1,2-2,29-27,-2-2,-1-1,-2-2,-2-2,-1 0,-3-3,-1 0,-3-2,6-17,-21 33,0 0,-2 0,-2-1,-1 0,-1-1,-2 1,-2 0,0-1,-3 1,0-1,-8-25,10 55,0-6,0 0,-1 0,-1 0,0 0,0 0,-1 0,0 1,0 0,-1-1,-1 2,1-1,-1 1,-2-2,7 9,-1 0,1 0,0 0,-1 0,1 0,0 0,-1 1,1-1,-1 1,1-1,-1 1,1-1,-1 1,1 0,-1 0,0 0,1 0,-1 0,1 0,-1 0,0 0,1 1,-1-1,1 0,-1 1,1 0,-1-1,1 1,0 0,-1 0,1 0,0-1,-1 1,1 1,0-1,0 0,0 0,0 0,0 1,0-1,0 0,1 1,-1-1,-27 66,22-23,3 1,1 0,2 0,2-1,2 1,2 0,2-1,2-1,2 1,1-1,3-1,13 25,53 152,-82-218,1 0,-1 0,1 1,-1-1,0 0,1 1,-1-1,0 0,0 1,0-1,0 1,0-1,0 0,-1 1,1-1,0 0,-1 1,1-1,-1 0,1 0,-1 0,0 1,0-1,1 0,-1 0,0 0,0 0,0 0,0 0,0 0,0 0,0-1,0 1,-1 0,1-1,0 1,0-1,-1 1,1-1,0 1,-1-1,1 0,0 0,-1 0,1 0,0 0,-1 0,1 0,-14-3</inkml:trace>
  <inkml:trace contextRef="#ctx0" brushRef="#br0" timeOffset="890.169">1659 568,'43'0,"44"0,15 0,-3 0,-11 0,-14 0,-15 0,-13 0,-9 0,-7 0,-8 0</inkml:trace>
  <inkml:trace contextRef="#ctx0" brushRef="#br0" timeOffset="1584.911">2421 596,'-4'29,"2"1,0 0,2 0,2 0,1 0,1 0,4 12,-6-37,0 0,0-1,1 1,0-1,0 0,0 0,1 0,-1 0,1 0,0-1,0 0,0 1,1-1,-1-1,1 1,-1-1,1 0,0 0,0 0,0-1,0 1,0-1,1-1,-1 1,0-1,0 1,0-2,1 1,-1 0,0-1,0 0,0 0,0-1,0 0,2 0,7-3,-1 0,0 0,0-1,0-1,-1 0,0-1,0 0,-1-1,0 0,-1-1,0 0,18-14,48-51,-55 51,-30 61,6-34,1 1,0 1,0-1,1 0,-1 0,1 1,0-1,0 1,0-1,1 1,-1 0,1-1,0 1,0-1,1 1,0 0,-1-1,2 1,-1-1,0 0,1 1,0-1,0 0,0 0,0 0,1 0,0 0,-1-1,2 1,-1-1,1 1,0 0,1 0,0-1,0 0,0 0,0 0,0 0,0-1,1 0,-1 0,1-1,0 1,-1-1,1 0,0-1,0 1,0-1,-1-1,1 1,0-1,0 0,-1 0,1 0,0-1,-1 0,1 0,-1 0,3-3,12-5,0-2,-1 0,-1-1,0 0,0-2,7-9,-4 3,0-1,-2 0,-1-2,-1 0,-1-1,-1 0,-2-1,0-1,-1-1,1-8,-12 33,1 0,-1 1,1-1,-1 0,0 0,0 0,-1 0,1 0,0 0,-1 0,0 0,0 0,0 0,0 0,0 0,-1 0,1 0,-1 0,0 0,0 0,0 0,0 0,0 0,-1 1,1-1,-1 0,0 1,0-1,0 1,0 0,0 0,0 0,-1 0,1 0,-1 0,1 1,-1-1,0 1,1-1,-1 1,0 0,0 0,0 1,0-1,0 0,0 1,0 0,-3 0,-6 4,-1 1,2 0,-1 1,1 1,0 0,0 0,1 1,0 0,0 1,1 0,0 0,0 1,1 1,1-1,-6 10,11-18,0 0,0 0,0 0,1 0,-1 1,0-1,1 0,-1 1,1-1,0 1,0-1,0 1,0 0,1-1,-1 1,1 0,-1 0,1 0,0-1,0 1,0 0,1 0,-1 0,1-1,-1 1,1 0,0-1,0 1,0-1,0 1,0-1,1 1,-1-1,1 0,0 1,0-1,0 0,0 0,0 0,0-1,0 1,0 0,1-1,0 1,118 15,-39-12,-76-4,0-1,0 1,0 0,0 1,0-1,0 1,-1 0,1 1,-1-1,1 1,-1 0,0 0,0 1,-1 0,1 0,-1 0,1 0,-1 1,-1-1,1 1,-1 0,1 0,-1 1,-1-1,1 1,-1-1,0 1,0 0,-1-1,0 1,0 0,0 2,-11 67,4 45,12-102</inkml:trace>
  <inkml:trace contextRef="#ctx0" brushRef="#br0" timeOffset="2536.387">4029 624,'-41'45,"2"1,1 2,3 2,2 1,-5 15,21 3,19-68,-1 0,1 0,-1 0,1 0,0 0,-1 0,1 0,0-1,0 1,-1-1,1 1,0-1,0 0,0 1,0-1,0 0,0 0,0 0,0-1,-1 1,1 0,0-1,0 1,0-1,0 0,-1 0,1 1,0-1,-1 0,1 0,-1-1,1 1,0 0,26-15,-1-1,-1-1,-1-1,0-1,-1-1,-2-2,0 0,1-4,24-22,31-26,-77 75,0-1,-1 1,1-1,0 1,-1-1,1 1,0 0,0-1,0 1,-1 0,1-1,0 1,0 0,0 0,0 0,-1 0,1 0,0 0,0 0,0 0,0 0,0 0,-1 0,1 0,0 1,0-1,0 0,-1 1,1-1,0 1,0-1,-1 0,1 1,0 0,-1-1,1 1,-1-1,1 1,-1 0,1-1,-1 1,1 0,-1 0,1-1,-1 1,0 0,0 0,1 0,-1 0,0-1,0 2,4 47,-4-45,0 4,0 1,0-1,1 0,0 1,0-1,1 0,0 0,0 0,1 0,0 0,1-1,-1 1,1-1,1 0,-1 0,1 0,1-1,-1 0,1 0,0 0,1 0,-1-1,1 0,0-1,0 0,0 0,1 0,0-1,5 2,-6-3,0 0,1-1,-1 0,0 0,1 0,-1-1,1 0,-1-1,1 1,-1-1,1-1,-1 0,0 0,0 0,0-1,0 0,0 0,-1-1,1 0,5-4,108-107,-107 99,16-15,-1-2,-2-1,-1-1,-2-1,1-6,-7 8,-2-2,-1 0,-2 0,-1-2,-2 1,-2-1,-1 0,-2-1,-2 1,-1-18,-2 46,0-1,0 1,-1 0,0 0,0 0,-2 0,1 1,-1-1,0 1,-1 0,-1-2,4 8,0 1,0-1,0 0,0 1,0-1,-1 1,1 0,-1 0,0 0,1 0,-1 0,0 0,0 1,0-1,-1 1,1 0,0 0,0 0,-1 1,1-1,0 1,-1 0,1 0,0 0,-1 0,1 0,0 1,-1-1,1 1,0 0,0 0,-1 1,1-1,0 0,0 1,-10 5,0 1,1 0,0 1,1 0,0 1,0 0,1 0,1 1,0 1,0 0,1 0,0 0,1 1,1 0,0 1,-4 11,1 4,0 0,2 0,2 1,0 0,2 0,1 0,2 23,0-35,1-1,1 1,0-1,1 0,1 0,1 0,0 0,1-1,1 1,0-1,1-1,1 0,1 0,0-1,1 0,0 0,2 0,6 5,0-1,2 0,-1-2,2 0,0-2,1 0,22 8,-6-4,-25-9</inkml:trace>
  <inkml:trace contextRef="#ctx0" brushRef="#br0" timeOffset="3506.471">4905 878,'7'6,"1"-1,-1 1,1-2,0 1,0-1,1 0,-1-1,1 0,0 0,0-1,0 0,0-1,0 0,0 0,0-1,0 0,1-1,-1 0,0 0,0-1,4-1,12-9,-1 0,-1-1,0-2,-1 0,0-2,-2 0,0-1,-1-1,0-1,6-11,1 1,-2-2,-1 0,-2-2,-1 0,-2-1,-1-1,-2-1,-1 0,1-12,-8 23,-2-1,0 0,-2 0,-1-1,-1 1,-2-13,1 37,0 1,0 0,0 0,0-1,-1 1,1 0,-1-1,0 1,1 0,-1 0,0 0,0 0,-1 0,1 0,0 0,0 0,-1 1,0-1,1 0,-1 1,0-1,1 1,-1-1,0 1,0 0,0 0,0 0,-1 0,1 0,0 1,0-1,0 1,-1-1,1 1,0 0,-1 0,1 0,0 0,0 0,-1 0,1 1,0-1,0 1,-1 0,1-1,0 1,0 0,0 0,0 0,-1 2,-13 8,1 1,1 1,0 1,1 0,0 0,1 1,1 1,0 0,1 1,1 0,1 0,0 1,-1 7,0-2,0 1,2 0,1 1,1-1,1 1,1 0,2 0,0 1,1-1,2 0,1 0,2 11,-1-25,0 1,0-2,1 1,1 0,0-1,0 0,1-1,0 1,0-1,1 0,1-1,-1 0,1 0,1-1,-1 0,1-1,1 0,-1-1,1 0,0 0,8 2,0 1</inkml:trace>
  <inkml:trace contextRef="#ctx0" brushRef="#br0" timeOffset="4089.362">5667 765,'-3'9,"-2"4,0 1,1-1,1 1,0 0,1 0,0 0,1 0,1 0,0 0,1 0,0 0,1 0,4 13,-5-25,-1-1,1 1,0 0,-1-1,1 0,0 1,0-1,0 0,0 1,0-1,1 0,-1 0,0 0,0 0,1 0,-1 0,1 0,-1 0,1-1,-1 1,1 0,-1-1,1 1,-1-1,1 0,0 0,-1 1,1-1,0 0,-1 0,1-1,0 1,-1 0,1 0,-1-1,1 1,0-1,-1 0,1 1,-1-1,1 0,-1 0,1 0,61-51,-57 46,167-204,-172 208,-1 0,1 0,0 1,-1-1,1 0,0 0,0 0,0 1,1-1,-1 1,0-1,0 1,1-1,-1 1,1 0,0-1,-1 1,1 0,0 0,-1 0,1 0,0 1,0-1,0 0,0 1,0 0,0-1,0 1,0 0,0 0,0 0,0 0,0 0,0 0,0 1,0-1,0 1,-1-1,1 1,0 0,0 0,0 0,-1 0,1 0,0 0,-1 0,1 0,0 2,5 14,0 1,-2 1,0-1,-2 1,0 0,0 0,-2 0,-1 17,5 42,6-2,-3 2,-4-1,-3 0,-3 1,-9 48,6-101,0-1,-2 1,0-1,-2 0,-1 0,0-1,-2-1,-1 0,0 0,-2-1,0-1,-2-1,-2 2,9-10,0-2,0 1,-1-1,-1-1,1 0,-1-1,-1 0,-5 2,16-9,0 1,1 0,-1-1,0 0,0 0,0 1,0-1,0 0,0 0,0-1,1 1,-1 0,0-1,0 1,0-1,0 1,1-1,-1 0,0 0,1 0,-1 0,0 0,1 0,-1 0,1-1,0 1,-1 0,1-1,0 1,0-1,0 0,0 1,0-1,0 0,1 1,-1-1,1 0,-1 0,1 0,-1 0,1-1,-9-84,9 86,2-40,1 0,3 0,1 1,2-1,1 2,3 0,1 0,1 1,3 1,1 0,10-13,47-41,-60 79</inkml:trace>
</inkml:ink>
</file>

<file path=ppt/ink/ink2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5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69 113,'-19'34,"-7"15,2 0</inkml:trace>
  <inkml:trace contextRef="#ctx0" brushRef="#br0" timeOffset="594.208">239 338,'150'-215,"-150"213,0 1,1-1,0 1,-1-1,1 1,0-1,0 1,0-1,0 1,0 0,0 0,0 0,1-1,-1 1,0 0,0 0,1 1,-1-1,1 0,-1 0,1 1,-1-1,1 1,0-1,-1 1,1 0,-1-1,1 1,0 0,-1 0,1 0,0 0,-1 1,1-1,0 0,-1 1,1-1,-1 1,1 0,-1-1,1 1,-1 0,1 0,-1 0,0 0,1 0,-1 0,0 0,0 0,0 1,0-1,0 0,0 1,0 0,12 40,23 50,-34-90,0 1,0-1,0 1,1-1,-1 0,0 0,1 0,0 0,-1-1,1 1,0-1,0 1,0-1,0 0,0 0,0-1,0 1,0 0,0-1,0 0,0 0,0 0,0 0,1 0,-1-1,0 1,0-1,0 0,1 0,99-53,-83 42</inkml:trace>
  <inkml:trace contextRef="#ctx0" brushRef="#br0" timeOffset="1193.71">1170 0,'-11'2,"0"0,0 1,1 0,-1 1,1 0,0 1,0 0,0 1,0-1,1 2,0 0,1 0,-1 0,1 1,1 0,-1 1,2-1,-1 2,1-1,-5 10,-27 89,37-104,1 0,-1 0,1 0,-1 0,1 0,1 0,-1 1,0-1,1 0,0 0,0 0,0-1,0 1,1 0,0 0,-1-1,1 1,1-1,-1 1,0-1,1 0,0 0,-1 0,1 0,1 0,0 0,-1-1,1-1,0 1,-1-1,1 0,0 0,0 0,0 0,0-1,0 1,-1-1,1 0,0-1,0 1,0-1,0 1,0-1,0 0,-1-1,1 1,0 0,-1-1,1 0,-1 0,4-2,74-66,-74 63,137-129,-143 136,-1-1,1 0,-1 0,0 0,1 1,0-1,-1 0,1 1,-1-1,1 0,0 1,-1-1,1 1,0-1,0 1,-1-1,1 1,0 0,0-1,0 1,0 0,-1 0,1-1,0 1,0 0,0 0,0 0,0 0,0 0,-1 0,1 1,0-1,0 0,0 0,0 1,0-1,-1 0,1 1,0-1,0 1,-1-1,1 1,0-1,0 1,-1-1,1 1,-1 0,1-1,-1 1,1 0,-1 0,1-1,-1 1,1 0,-1 0,0 0,0 0,1-1,-1 1,0 0,0 0,0 0,0 0,0 0,0 0,0 0,0-1,-1 1,1 1,-4 236,-25 143,31-363,-2 1,0 0,-1-1,-1 1,-1-1,-1 1,0-1,-1 0,-1 0,-1-1,0 0,-2 0,0-1,0 0,-2 0,0-1,0 0,-1-1,-14 12,23-24,-1 0,1 0,-1-1,1 1,-1-1,1 0,-1 0,0 0,0 0,1-1,-1 1,0-1,0 0,0 0,0 0,1-1,-1 1,0-1,0 0,1 0,-1-1,1 1,-1-1,1 1,-1-1,1 0,0 0,0-1,0 1,0-1,0 1,1-1,-1 0,-1-2,-3-4,1 1,0-1,1 0,-1 0,2-1,-1 0,1 1,1-1,0-1,0 1,1 0,0-3,2 3,0 1,1-1,-1 0,2 1,0-1,0 0,0 1,1 0,1 0,0 0,0 0,0 0,1 1,1 0,-1 0,1 0,1 1,-1-1,1 2,4-4,10-8,0 2,1 0,0 1,2 2,-1 0,23-8,49-16,-52 22</inkml:trace>
</inkml:ink>
</file>

<file path=ppt/ink/ink2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4.64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310 0,'-25'218,"-32"159,26-150,1-87,20-122,7-26,7-8,0-1</inkml:trace>
  <inkml:trace contextRef="#ctx0" brushRef="#br0" timeOffset="285.102">0 508,'38'0,"28"0,11 0,-1 0,-10 0,-11 0,-11 0,-7 0,-5 5,-4 1,-1 0,-1-1,-5 3,-5 1</inkml:trace>
  <inkml:trace contextRef="#ctx0" brushRef="#br0" timeOffset="1097.181">706 85,'-33'233,"-9"69,20-162,21-137,0-1,0-1,0 0,0 1,0-1,0 1,1-1,-1 1,1 0,-1-1,1 1,-1 0,1-1,0 1,0 0,-1-1,1 1,1 0,-1 0,0-1,0 1,1 0,-1-1,1 1,-1-1,1 1,0 0,-1-1,1 1,0-1,0 0,0 1,0-1,0 0,1 1,-1-1,0 0,1 0,-1 0,0 0,1 0,-1-1,1 1,0 0,-1-1,1 1,12-8,0-1,-1-1,0 0,-1-1,1 0,-2 0,0-2,10-11,133-110,-152 132,-1 0,1-1,0 1,0 1,-1-1,1 0,0 0,0 1,0-1,0 1,0-1,0 1,0 0,0 0,0 0,0 0,0 0,0 0,-1 1,1-1,0 1,0-1,0 1,0 0,0-1,-1 1,1 0,0 0,-1 0,1 1,0-1,-1 0,0 1,1-1,-1 1,0-1,0 1,0-1,0 1,0 0,0 0,0 0,0-1,-1 1,1 0,-1 0,0 0,1 1,13 99,-27 90,11-179,3-6</inkml:trace>
</inkml:ink>
</file>

<file path=ppt/ink/ink2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2.0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0 312,'37'-2,"-2"0,1-3,0 0,-1-3,0-1,0-1,20-10,57-50,-108 68,-1-1,0 1,0-1,-1 0,1 0,0 0,-1 0,0-1,0 1,0-1,0 1,0-1,-1 0,0 0,0 0,0 0,0 1,0-1,-1-1,0 1,0 0,0 0,0 0,0 0,-1 0,0 0,0 0,0 1,0-1,-2-2,-2 0,0 0,0 1,0-1,-1 1,0 1,0-1,0 1,-1 0,1 1,-1-1,0 1,0 1,0-1,-1 1,1 0,-1 1,1 0,-1 0,-6 0,-1 3,1 1,0 0,0 0,0 1,0 1,1 1,-1 0,1 0,1 1,-1 1,1 0,1 1,0 0,0 1,0 0,2 0,-1 1,1 1,1 0,0 0,0 0,1 1,1 1,1-7,1-1,-1 1,2 0,-1 0,1 0,0 0,0 1,1-1,0 1,1-1,-1 1,1 0,1 0,0 0,0 0,0-1,1 1,0 0,1 0,-1-1,1 1,1 0,0-1,0 0,0 0,1 0,0 0,0-1,1 1,0-1,0 0,0 0,1-1,0 0,0 0,0 0,1 0,0-1,-1-1,1 1,3 0,12-1,0-1,1-1,-1-1,0-1,1 0,-1-2,0-1,0-1,-1-1,1 0,-1-2,-1 0,1-2,-2 0,1-1,5-5,-1 2,-1-1,0-1,-2-1,0-1,0-1,-2-1,0 0,-2-1,14-21,0-22,-31 64,1 0,0 0,0-1,-1 1,1 0,0 0,0 0,-1 0,1 0,0 0,0 0,-1 0,1 1,0-1,-1 0,1 0,0 1,0-1,-1 0,1 1,0-1,-1 0,1 1,-1-1,1 1,-1-1,1 1,-1 0,1-1,-1 1,1-1,-1 1,0 0,1-1,-1 1,0 0,0 0,1-1,-1 1,0 0,0 0,0-1,0 1,0 0,0 0,0-1,0 1,0 0,0 0,-1-1,1 1,32 164,-29-117,-3-38,0-1,0 1,1-1,0 0,1 1,0-1,0 0,1 0,0 0,1 0,4 6,-7-14,0 0,0 0,0 1,0-1,0-1,0 1,0 0,1 0,-1 0,0-1,1 1,-1 0,0-1,1 1,-1-1,1 0,-1 1,1-1,-1 0,1 0,-1 0,1 0,-1 0,1 0,-1-1,0 1,1 0,-1-1,1 1,-1-1,0 0,1 1,-1-1,0 0,1 0,-1 0,0 0,0 0,1 0,41-45,116-216,-92 157,-60 81,-9 23</inkml:trace>
  <inkml:trace contextRef="#ctx0" brushRef="#br0" timeOffset="732.477">1271 312,'34'-9,"-1"-2,0 0,-1-2,0-2,-1-1,-1-1,0-1,2-5,-27 19,0-1,0 0,0 0,-1-1,0 1,0-1,0 0,-1 0,0 0,0-1,0 1,1-7,-4 11,1 0,-1 0,0 0,1-1,-1 1,0 0,-1 0,1-1,0 1,0 0,-1 0,1-1,-1 1,0 0,0 0,0 0,0 0,0 0,0 0,0 0,-1 0,1 1,-1-1,1 0,-1 1,0-1,0 1,0 0,1 0,-1-1,0 1,0 0,-1 1,1-1,0 0,0 0,0 1,-1 0,1-1,0 1,-5-1,1 0,-1 1,0 0,1 0,-1 0,0 1,1 0,-1 0,1 0,-1 1,1 0,0 1,0-1,0 1,0 0,0 1,1-1,-1 1,1 0,0 1,-2 2,-85 113,86-110,0 1,1 0,1 1,0-1,0 1,1-1,1 1,0 0,1 0,0 2,1-9,-1 0,2 0,-1 0,1 0,-1 0,1-1,1 1,-1 0,1-1,0 1,0-1,0 1,0-1,1 0,0 0,0 0,0 0,0 0,1-1,-1 1,1-1,0 0,0 0,0-1,4 3,8-1,1-1,-1 0,1-1,0-1,-1-1,1 0,0-1,-1-1,1 0,-1-1,1-1,-1-1,-1 0,1-1,-1-1,0 0,0-1,13-10,-1 3,1-2,-2-1,0-1,-2-2,0 0,-1-1,-1-1,-1-2,10-16,8-40,-39 79,1 0,0 0,-1 0,1 0,-1 0,0 0,0 0,0 0,0 0,0 0,0 0,0 0,0 0,-1 0,1 0,-1 0,0 0,0 0,1 1,-1-1,0 0,0 0,-1 1,1-1,0 1,-1-1,1 1,0-1,-1 1,0 0,1 0,-1 0,0 0,0 0,1 0,-1 0,0 0,0 1,0-1,0 1,0-1,-1 1,-2 1,-1-1,1 1,-1 1,1-1,-1 1,1 0,0 0,0 1,0-1,0 1,0 0,1 1,-1-1,1 1,0 0,0 0,0 0,1 0,0 1,-1 0,1-1,1 1,-1 0,1 0,0 1,0-1,0 0,1 2,0-4,1 0,0 0,0 0,0 0,0 1,1-1,-1 0,1 0,0 0,0 0,0 0,0 0,0 0,1-1,-1 1,1 0,0-1,-1 1,1-1,1 1,-1-1,0 0,1 0,-1 0,1 0,-1-1,1 1,0-1,0 1,2 0,96 30,-90-29,-6-3,-1 1,0-1,0 1,0 0,0 0,0 0,0 1,-1-1,1 1,0 0,-1 0,1 0,-1 1,0-1,0 1,0 0,0 0,0 0,0 0,-1 0,0 1,1-1,-1 1,-1-1,1 1,0 0,-1 0,0 0,0 0,0 0,0 0,-1 1,-23 113,19-97</inkml:trace>
</inkml:ink>
</file>

<file path=ppt/ink/ink2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6.84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424 635,'-44'12,"2"2,0 2,1 2,-28 16,54-25,1 0,0 1,0 0,1 1,0 1,1 0,0 0,1 1,1 1,0 0,0 0,2 1,-6 13,12-26,0 1,0 0,1 0,0-1,-1 1,1 0,0 0,0 1,0-1,1 0,-1 0,1 0,0 0,0 1,0-1,0 0,0 0,1 0,0 0,-1 1,1-1,0 0,0 0,1 0,-1-1,1 1,-1 0,1 0,0-1,0 1,0-1,1 0,-1 1,0-1,1 0,-1 0,1-1,0 1,0 0,-1-1,1 0,0 0,0 1,1-2,1 2,7-3,0-1,1 0,-1 0,-1-1,1-1,0 0,-1 0,0-1,0-1,0 0,0 0,-1-1,5-5,8-2,53-37,-1-4,-3-3,32-34,-104 91,0 0,1 0,-1 0,1 0,-1 0,1 0,0 1,-1-1,1 0,0 0,-1 1,1-1,0 0,0 1,0-1,0 1,0-1,0 1,0-1,0 1,0 0,0-1,0 1,0 0,0 0,0 0,0 0,0 0,0 0,0 0,0 0,0 0,0 0,0 1,0-1,0 0,0 1,0-1,0 1,0-1,0 1,-1-1,1 1,0 0,0-1,-1 1,1 0,0 0,-1 0,1-1,0 1,-1 0,1 0,-1 0,0 0,1 0,21 73,-22-66,1 0,0 0,0 0,1-1,0 1,1 0,-1-1,2 1,-1-1,1 0,0 0,0-1,1 1,0-1,0 0,0 0,1 0,0-1,0 0,0 0,1-1,0 1,0-1,0-1,0 1,1-1,6-3,-1-1,1 0,0-1,-1 0,0-1,0-1,0 0,0-1,0 0,-1-1,0 0,0-1,0 0,-1-1,0 0,-1-1,0 0,9-11,58-50,-3-2,54-72,-111 122,-1 0,-2-1,0-1,-1 0,-2-1,0-1,-2 1,-1-2,-1 1,-1-1,-1 0,-2 0,0 0,-2-1,-1 1,-1-1,-3-11,-21-19,24 57,0 0,0 0,-1 0,1 0,0 1,0-1,-1 0,1 1,0-1,-1 1,1 0,-1-1,1 1,0 0,-1 0,1 0,-1 0,1 0,-1 0,1 0,-1 0,1 1,0-1,-1 0,1 1,-1-1,1 1,0 0,0-1,-1 1,1 0,0 0,0 0,0 0,0 0,0 0,0 0,0 0,0 0,0 1,0 0,-8 12,0 1,2 0,-1 0,2 1,0 0,1 0,1 0,0 1,1-1,1 1,0 0,1 0,1 1,1 257,53 12,-51-263</inkml:trace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4:07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2251 1138,'-2'-2,"0"1,0 0,0-1,0 1,0 0,0 0,0 0,0 1,0-1,0 0,0 1,0 0,0-1,-1 1,1 0,0 0,0 0,-1 0,1 1,0-1,0 1,0-1,0 1,0 0,0-1,0 1,0 0,0 1,0-1,0 0,0 0,1 1,-1-1,0 1,1 0,-2 1,1-2,-1 1,1 0,-1 0,1 0,0 0,0 0,0 0,0 0,0 1,1-1,-1 1,1-1,-1 1,1 0,0 0,0-1,0 1,0 0,1 0,-1 0,1 0,0 0,0 0,0 0,0 0,0 0,1 0,-1 0,1 0,0-1,0 1,0 0,0 0,0 0,1-1,-1 1,1-1,0 1,0-1,-1 0,2 0,-1 0,0 0,0 0,1 0,-1 0,1-1,-1 1,1-1,0 0,2 1,-1-1,0 0,0 0,0 0,0 1,0 0,0 0,-1 0,1 0,0 0,-1 1,0-1,1 1,-1 0,0 0,-1 0,1 1,0-1,-1 1,0-1,0 1,0 0,0 0,0 0,-1 0,0 0,0 0,0 0,0 0,-1 0,0 1,1-1,-2 0,1 0,0 1,-1-1,0 0,0 0,0 0,0 0,-1 0,1 0,-1 0,0 0,0-1,1 0,-1 1,0-1,0 0,-1 0,1 0,0 0,-1-1,0 1,0-1,0 1,0-1,0 0,0 0,-1-1,1 1,0-1,-1 1,0-1,1 0,-1 0,0-1,1 1,-1-1,0 0,0 0,1 0,-1 0,0-1,1 1,-1-1,0 0,1 0,-1-1,1 1,-1-1,1 1,0-1,0 0,-1 0,1-1,1 1,-1-1,0 1,1-1,-1 0,-1-3,0-11</inkml:trace>
  <inkml:trace contextRef="#ctx0" brushRef="#br0" timeOffset="469.953">2637 1258,'-2'-1,"0"0,0 0,-1 0,1 0,0 1,-1-1,1 1,-1-1,1 1,-1 0,1 0,-1 0,1 0,0 0,-1 1,1-1,-1 1,1-1,0 1,-1 0,1 0,0 0,0 0,0 1,-1-1,1 0,1 1,-1 0,-1 0,-103 112,104-111,0 0,0 0,0 0,0 0,1 1,-1-1,1 0,0 1,0 0,0-1,0 1,1-1,0 1,-1 0,1 0,0-1,1 1,-1 0,1-1,0 1,0 0,0-1,0 1,0-1,1 0,0 1,-1-1,1 0,0 0,1 0,-1 0,1 0,-1-1,1 1,0-1,0 1,0-1,0 0,2 1,4-1,1-1,-1 1,0-2,1 1,-1-1,1-1,-1 0,1 0,-1 0,0-2,0 1,1-1,-2 0,1-1,0 0,-1 0,0-1,0 0,0-1,0 1,-1-2,0 1,0-1,-1 0,0 0,0-1,-1 1,0-1,13-13,-1-1,-1 0,-1-2,0 1,-2-2,-2 1,0-2,-1 0,-1 0,-2 0,-1-1,-1 0,-1-1,-1 1,-2-1,0 1,-2-1,-1 1,-2-1,-4-16,8 39,-1 0,0 1,0-1,0 0,0 1,-1-1,0 1,0 0,0 0,-1 0,1 0,-1 0,0 0,0 0,0 1,-1 0,1-1,-1 1,0 0,1 1,-2-1,1 1,0 0,0 0,-1 0,1 0,-1 1,1 0,-1 0,0 0,1 1,-1-1,0 1,0 0,1 0,-1 1,0-1,1 1,-1 0,0 1,1-1,-1 1,1 0,0 0,0 0,0 0,-4 3,-5 10,0 0,1 1,1 0,0 0,2 1,-1 1,2-1,1 2,0-1,1 1,1 0,0 0,2 0,0 1,2 0,0-1,1 1,1 0,0-1,2 1,0-1,1 0,2 0,-1 0,2 0,1-1,0 0,6 8,-11-20,1 1,0-1,1 0,-1 0,1-1,0 1,0-1,1 0,0-1,-1 1,2-1,-1 0,0 0,1-1,0 0,-1 0,1-1,0 0,1 0,-1 0,0-1,0 0,1-1,-1 0,1 0,-1 0,1-1,13-5</inkml:trace>
  <inkml:trace contextRef="#ctx0" brushRef="#br0" timeOffset="-1079.919">1404 1258,'-19'66,"43"50,-23-114,0 0,0 1,0-1,0 0,0 0,1 0,-1 0,1 0,0 0,-1 0,1-1,0 1,0-1,0 1,0-1,0 0,1 0,-1 0,0 0,1 0,-1 0,0 0,1-1,-1 1,1-1,-1 0,1 0,-1 0,1 0,-1 0,0-1,1 1,-1-1,1 1,-1-1,0 0,1 0,-1 0,0 0,0 0,0-1,0 1,0-1,0 1,0-1,0 0,9-11,-1-1,-1 0,0-1,0 0,-2 0,0-1,-1 0,0 0,-1-1,-1 1,-1-1,0 0,-1 0,-1-15,-8 6,1 30</inkml:trace>
  <inkml:trace contextRef="#ctx0" brushRef="#br0" timeOffset="-809.947">1742 1500,'19'-75,"-17"51,1 1,1-1,1 1,1 0,2 1,0 0,1 0,1 0,1 1,6-8,16 11,-26 25</inkml:trace>
  <inkml:trace contextRef="#ctx0" brushRef="#br0" timeOffset="-6538.912">412 702,'-23'67,"0"98,9-42,-5-1,-6 0,-5-2,-5-1,-8 7,30-99</inkml:trace>
  <inkml:trace contextRef="#ctx0" brushRef="#br0" timeOffset="-6218.766">0 871,'9'-4,"6"-5,21-14,13-7,7-7,1-1,0 2,-2 3,-2-1,-2 1,-1 6,-5 3,-6 2,-6 5,-4 5,-7 9,-7 4</inkml:trace>
  <inkml:trace contextRef="#ctx0" brushRef="#br0" timeOffset="-1449.927">896 581,'33'-97,"-33"96,-1 1,0 0,0-1,0 1,0 0,0 0,0 0,0-1,1 1,-1 0,0 0,0 0,0 1,0-1,0 0,0 0,0 0,0 1,0-1,1 0,-1 1,0-1,0 1,0-1,1 1,-1-1,0 1,0-1,1 1,-1 0,1 0,-1-1,1 1,-1 0,1 0,-1-1,1 1,-1 0,1 0,0 0,0 0,-1 0,1 0,0 0,0-1,0 1,0 0,0 0,0 0,0 0,1 0,-36 179,31-117,2 261,-48 156,49-480,1 1,-1 0,1-1,-1 1,1-1,-1 1,1 0,0 0,-1-1,1 1,0 0,-1 0,1-1,0 1,0 0,0 0,0 0,0-1,0 1,0 0,0 0,0 0,0-1,0 1,0 0,1 0,-1-1,0 1,0 0,1 0,-1-1,1 1,-1 0,1-1,-1 1,1 0,-1-1,1 1,-1-1,1 1,0-1,-1 1,1-1,0 0,0 1,-1-1,1 0,0 1,0-1,-1 0,1 0,0 0,0 0,0 0,-1 0,1 0,0 0,0 0,0 0,-1 0,1 0,0-1,0 1,37-39,65-199,-23 119,-78 119,0 0,0 0,0 0,1 1,-1-1,0 0,0 1,0 0,0-1,0 1,0 0,0 0,0 0,-1 0,1 0,0 1,-1-1,1 1,0-1,-1 1,0-1,1 1,-1 0,0 0,0-1,0 1,0 0,0 0,0 0,-1 0,1 0,-1 0,1 1,-1-1,0 0,0 0,0 0,0 0,0 0,0 0,-1 1,1-1,-1 0,1 0,-1 0,0 0,0 0,0 0,3 14,17 207,-16-203,2-4</inkml:trace>
  <inkml:trace contextRef="#ctx0" brushRef="#br0" timeOffset="2040.203">3315 1138,'-3'-4,"-1"1,1 0,0 0,-1 0,0 0,0 0,0 1,0 0,0 0,0 0,0 0,-1 1,1 0,-1 0,1 0,-1 0,0 0,1 1,-1 0,1 0,-1 1,0-1,1 1,-1 0,1 0,-1 0,1 1,0-1,-1 1,1 0,0 1,0-1,1 1,-1-1,0 1,1 0,-1 1,1-1,0 1,0-1,1 1,-1 0,1 0,-1 0,1 0,1 0,-1 1,1-1,-1 0,1 1,0-1,1 2,-1 147,1-150,1 1,0 0,0 0,1 0,-1-1,1 1,0-1,0 1,0-1,0 0,1 0,-1 0,1 0,0 0,0 0,0-1,0 1,0-1,0 0,1 0,-1 0,1-1,-1 1,1-1,0 0,0 0,0 0,0 0,-1-1,1 1,0-1,0 0,0 0,0-1,0 1,0-1,0 0,7-4,-1 0,-1-1,1 0,-1-1,0 0,0-1,-1 1,0-1,0-1,-1 0,0 0,-1 0,0-1,0 0,-1 0,0 0,-1-1,0 0,-1 0,0 0,-1 0,0 0,-1 0,0-1,-1 1,0-1,0 1,-2-6,18 137,35-35,-50-84,0 1,1-1,0 0,-1 1,1-1,0 0,0 0,0 0,-1 0,1-1,0 1,0 0,0-1,0 1,0-1,0 0,1 0,-1 0,0 0,0 0,0 0,0 0,0-1,0 1,0-1,0 0,0 1,0-1,0 0,-1 0,1 0,0 0,-1-1,1 1,0 0,-1-1,1 1,-1-1,0 1,0-1,1 0,-1 1,0-1,0 0,0-1,84-211,-74 271,23 64,-32-119,-1 0,0 0,1 0,0 0,-1 0,1 0,0 0,0 0,0-1,0 1,0-1,0 1,0-1,1 0,-1 0,1 0,-1 0,1 0,-1-1,1 1,-1-1,1 1,-1-1,1 0,-1 0,1 0,0-1,-1 1,1-1,-1 1,1-1,-1 0,1 0,-1 0,0 0,1 0,-1 0,0-1,0 1,0-1,0 0,0 1,0-1,-1 0,1 0,0-1,6-6,1-1,-2-1,0 0,0 0,-1 0,0-1,-1 1,0-1,-1-1,0 1,-1-1,-1 1,0-1,0-5,11-43,-13 62,1-1,-1 1,0-1,1 1,-1-1,0 1,1-1,-1 1,1-1,-1 0,1 1,-1-1,1 0,-1 1,1-1,-1 0,1 1,-1-1,1 0,-1 0,1 0,0 0,-1 1,1-1,-1 0,1 0,0 0,-1 0,1 0,0 0,-1-1,1 1,-1 0,1 0,-1 0,1-1,0 1,-1 0,1 0,-1-1,1 1,-1-1,1 1,-1 0,1-1,-1 1,0-1,1 1,-1-1,0 1,1-1,-1 1,0-1,0 0,1 1,-1-1,0 1,0-1,18 54,67 316,-85-338,-1 0,-1 0,-2 0,-2 0,0-1,-2 0,-1 0,-2-1,-1 0,-1-1,-1 0,-1-1,-2-1,-1 0,-1-1,0-1,-2-1,-23 19,-19-8,61-35,1 1,-1 0,1 0,-1-1,1 1,-1-1,1 1,0-1,-1 1,1-1,0 0,-1 0,1 0,0 0,0 0,0 0,0 0,0 0,0 0,0 0,0-1,0 1,0 0,1-1,-1 1,0 0,1-1,0 1,-1-1,1 1,0-1,-1 1,1-1,0 1,0-1,0 1,1-1,-1 0,0 1,0 0,1-1,-1 1,1-1,0 1,-1-1,74-208,-59 177,10-23,2 2,2 0,2 2,3 2,20-22,-32 49</inkml:trace>
  <inkml:trace contextRef="#ctx0" brushRef="#br0" timeOffset="4620.069">6750 242,'14'67,"-73"451,8-131,49-365</inkml:trace>
  <inkml:trace contextRef="#ctx0" brushRef="#br0" timeOffset="2940.182">4524 1427,'70'-58,"-22"-10,-2-3,-4-2,-3-1,-3-2,1-13,77-202,-114 290,0-1,0 1,0 0,0 0,0 0,0 0,0 0,0 0,1 0,-1 0,0 0,1-1,-1 1,1 0,-1 1,1-1,0 0,-1 0,1 0,0 0,0 0,-1 1,1-1,0 0,0 1,0-1,0 0,0 1,0-1,0 1,0 0,0-1,0 1,0 0,0 0,1-1,-1 1,0 0,0 0,0 0,0 0,0 1,0-1,0 0,0 0,1 1,-1-1,0 0,0 1,0-1,0 1,0 0,-1-1,1 1,0 0,0-1,0 1,0 0,-1 0,1 0,0 0,-1 0,1 0,-1 0,1 0,-1 0,1 0,-1 0,0 0,0 0,19 84,-6 18,4-1,5-1,4-1,6 5,-30-103,0-1,-1 1,1 0,-1 0,0 0,0 0,0 0,0 0,0 0,0 0,0 0,-1 0,1 1,-1-1,1 0,-1 0,0 1,0-1,0 0,0 1,0-1,-1 0,1 1,-1-1,1 0,-1 0,0 0,0 0,0 0,0 0,0 0,-1 0,1 0,0 0,-1 0,0-1,1 1,-1-1,0 1,0-1,0 0,0 1,0-1,0 0,0 0,0-1,0 1,0 0,-1-1,0 1,-312-77,171 17,143 59,1 0,-1 0,0 0,1 0,-1-1,0 1,1 0,-1-1,1 1,-1 0,0-1,1 1,-1-1,1 1,-1 0,1-1,0 1,-1-1,1 0,-1 1,1-1,0 1,-1-1,1 0,0 1,0-1,0 0,-1 1,1-1,0 0,0 1,0-1,0 0,0 1,0-1,0 0,0 1,1-1,-1 0,0 1,0-1,1 1,-1-1,0 0,0 1,1-1,-1 1,1-1,-1 1,1-1,-1 1,1-1,-1 1,1-1,-1 1,1 0,-1-1,1 1,12-4</inkml:trace>
  <inkml:trace contextRef="#ctx0" brushRef="#br0" timeOffset="3390.107">5346 1186,'24'165,"-23"-161,1 2,-1-1,1 0,-1 1,0-1,-1 0,1 1,-1-1,0 1,-1-1,1 1,-1-1,0 1,0-1,-1 0,1 1,-1-1,-1 0,1 0,-1-1,1 1,-1 0,-1-1,1 1,-1-1,1 0,-1 0,0-1,-1 1,1-1,0 0,-1 0,-1 0,3-5,-1-1,1 0,0 0,0 0,0 0,0 0,0-1,1 1,-1-1,1 0,0 0,0 0,1 0,-1 0,1 0,0 0,0-1,0 1,0 0,1 0,0-1,0 1,0-1,0 1,1 0,0-1,0 1,1-2,2-28,2 1,2 0,0 1,3-1,0 2,2 0,2 0,1 1,1 1,1 1,1 0,2 1,1 2,1 0,1 1,1 1,0 2,24-15,46-3,-93 39,0 0,0 0,0-1,0 1,0 0,0 1,0-1,0 0,0 0,-1 1,1-1,0 1,0 0,0 0,-1-1,1 1,0 0,-1 0,1 1,0-1,-1 0,0 0,1 1,-1-1,0 1,0-1,0 1,0 0,0-1,0 1,0 0,0 0,-1-1,1 1,-1 0,1 0,-1 0,0 0,0 0,0 0,0 0,0 0,0 0,0 0,-1-1,1 1,-1 0,1 0,-1 0,0 0,-6 22,-2-1,-1 0,0 0,-2-1,0-1,-2 0,0-1,-1 0,-1-1,-1-1,-1 0,0-1,-1-1,-1-1,-6 2,-43 12,53-33</inkml:trace>
  <inkml:trace contextRef="#ctx0" brushRef="#br0" timeOffset="3930.059">5734 1210,'15'-2,"0"-1,0 0,0-1,0-1,-1 0,0-1,0 0,-1-1,1-1,-1 0,-1-1,0 0,0-1,-1-1,0 1,-1-2,0 1,0-1,-2-1,1 0,-2 0,0-1,0 0,-1 0,-1 0,-1-1,0 0,2-11,-5 24,0-1,0 0,0 0,0 0,-1 0,1 0,-1 0,0 0,0 0,0 0,0 0,0 0,-1 0,1 0,-1 0,0 0,0 0,0 0,0 0,0 0,-1 1,1-1,-1 0,0 1,0 0,0-1,0 1,0 0,0 0,-1 0,1 0,-1 0,1 1,-1-1,0 1,0 0,0 0,1 0,-1 0,0 0,0 0,0 1,0 0,0-1,-1 1,1 0,0 1,0-1,0 0,0 1,0 0,0-1,0 1,1 1,-1-1,0 0,0 1,1-1,-3 2,3-2,0-1,0 1,0 0,0-1,0 1,0 0,1 0,-1 0,0 1,0-1,1 0,-1 1,1-1,-1 1,1-1,0 1,0-1,0 1,-1 0,2 0,-1 0,0 0,0-1,0 1,1 0,-1 0,1 0,0 1,0-1,0 0,0 0,0 0,0 0,0 0,0 0,1 0,-1 0,1 0,0 0,-1 0,1 0,0 0,0-1,0 1,0 0,1-1,-1 1,0 0,1-1,-1 0,1 1,0-1,-1 0,1 0,0 0,0 0,0 0,-1 0,1 0,0-1,0 1,0-1,0 1,0-1,1 0,0 0,210-40,-210 43,0 0,-1 0,1 0,-1 1,0-1,0 1,0-1,-1 1,1 0,-1 0,0 0,0-1,0 1,0 0,-1 0,1 1,-1-1,0 0,-1 0,1 0,-1 0,1 0,-1 0,0 0,-1-1,1 1,-1 0,1 0,-1-1,0 1,-1-1,-1 3,-3 16,4-13,0 0,0 1,0 0,2-1,-1 1,1 0,0 0,1 0,0 0,1 0,0 0,1 0,0-1,0 1,1 0,0-1,5 9,1-11,0-6</inkml:trace>
  <inkml:trace contextRef="#ctx0" brushRef="#br0" timeOffset="4200.051">6411 920,'0'4,"0"10,-5 6,0 4,-4 2,-1 1,-2 4,0 0,3 0,7-5,7-8,4-7</inkml:trace>
  <inkml:trace contextRef="#ctx0" brushRef="#br0" timeOffset="4460.025">6387 460,'-4'-4,"-2"-1</inkml:trace>
  <inkml:trace contextRef="#ctx0" brushRef="#br0" timeOffset="6249.875">7499 484,'2'1,"-1"0,0 0,1 0,-1 1,0-1,0 0,0 1,0-1,0 1,0-1,-1 1,1 0,0-1,-1 1,1 0,-1-1,0 1,1 0,-1 0,0-1,0 1,0 0,0 0,-1-1,1 1,0 0,-1-1,1 1,-1 0,0-1,1 1,-1 0,0-1,0 1,0-1,-77 542,52-395,29-139,1-5</inkml:trace>
  <inkml:trace contextRef="#ctx0" brushRef="#br0" timeOffset="6629.853">8128 412,'-9'-2,"-19"18,1 1,1 1,1 1,0 2,2 0,0 2,2 0,-10 14,30-35,-1 0,1 0,0 0,-1 0,1 0,0 0,0 0,0 0,1 0,-1 1,0-1,1 0,0 0,-1 1,1-1,0 0,0 1,0-1,1 0,-1 1,0-1,1 0,0 0,-1 1,1-1,0 0,0 0,0 0,1 0,-1 0,0 0,1 0,-1-1,1 1,0 0,-1-1,1 1,0-1,0 0,0 1,0-1,0 0,0 0,0 0,1-1,-1 1,0 0,0-1,1 0,-1 1,2-1,125 12,-91-13,-25 0,1 0,-1 0,1 2,-1 0,1 0,-1 1,0 1,0 0,0 1,0 0,10 5,-21-4,1 0,-2 0,1-1,-1 1,1 0,-1 0,-1 0,1 1,-1-1,0 0,0 0,0 0,-1 0,1 0,-1 0,-1 0,1 0,-1 0,0 0,0 0,0-1,-1 1,1-1,-1 0,0 1,0-1,-1-1,1 1,-1 0,0-1,0 0,-4 3,-15 19,-2-1,0-1,-1-2,-2 0,0-2,-1-1,-1-1,-22 9,30-18</inkml:trace>
  <inkml:trace contextRef="#ctx0" brushRef="#br0" timeOffset="6869.9">8080 339,'12'-6,"1"-1,0 2,0 0,0 0,0 1,1 1,0 0,0 1,0 1,-1 0,1 1,0 0,0 1,0 0,0 2,0-1,-1 2,1 0,-1 0,0 1,12 6,-8-5,-9-4,6 3,0 0,0-1,0-1,1 0,-1-1,1-1,0 0,-1-1,1 0,14-3,-14-3</inkml:trace>
  <inkml:trace contextRef="#ctx0" brushRef="#br0" timeOffset="7159.82">8975 0,'0'4,"-4"6,-1 9,-5 5,1 8,0 1,3 5,-2-2,1 3,0-2,3-3,1-3,2-3,0-2,1-1,-4-5,-1-2,0-4</inkml:trace>
  <inkml:trace contextRef="#ctx0" brushRef="#br0" timeOffset="7619.81">8781 266,'266'-192,"-267"193,1 0,0 1,0-1,1 0,-1 0,0 0,0 0,0 0,1 0,-1 0,0 0,1 0,-1 0,1 0,-1 0,1 0,0 0,-1-1,1 1,0 0,0 0,-1-1,1 1,0 0,0-1,0 1,0-1,0 1,0-1,0 1,0-1,0 0,0 0,0 1,0-1,0 0,0 0,1 0,-1 0,0 0,0 0,0 0,0-1,0 1,0 0,0-1,0 1,0 0,0-1,0 1,0-1,0 0,0 1,-1-1,1 0,0 1,0-1,-1 0,1 0,0 0,-7 29,2-13,1-1,0 1,0 1,2-1,0 0,1 0,0 1,1-1,1 0,0 0,3 7,-3-19,0 0,1 0,-1 0,1 0,0-1,0 1,-1-1,2 0,-1 0,0 0,0 0,1-1,-1 1,1-1,-1 0,1 0,-1 0,1 0,0 0,-1-1,1 0,0 0,0 0,-1 0,1-1,0 1,0-1,1 0,52 5,-55-2,0 0,0 0,0 1,-1-1,1 1,-1-1,1 1,-1 0,0-1,0 1,0 0,0 0,0 0,-1 0,1 0,-1 0,0 0,0 0,0 0,0 0,-1 0,1 0,-1 0,0 0,-1 3,1 24,4-14</inkml:trace>
  <inkml:trace contextRef="#ctx0" brushRef="#br0" timeOffset="7919.775">8588 702,'4'0,"10"0,19 0,11 0,8-4,6-1,2-1,3-2,-1-1,2 2,-3 2,-2-2,-4-1,-3 2,-10 2</inkml:trace>
  <inkml:trace contextRef="#ctx0" brushRef="#br0" timeOffset="9289.859">194 2130,'179'-39,"184"14,142 13,-322 14,390 6,1747-98,-356-62,-789 46,609-33,-1440 106,-202 16</inkml:trace>
</inkml:ink>
</file>

<file path=ppt/ink/ink2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7.09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24,'43'5,"33"1,14 0,1-1,-5-2,-4-5,-5-4,-6 1,-7 0,-3 2,-8 0,-3-3,-6-1,-5 0,-9 2</inkml:trace>
</inkml:ink>
</file>

<file path=ppt/ink/ink2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7.86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1015,'44'-9,"-1"-2,0-1,0-3,-2-1,12-8,-43 20,29-11,0-2,0-1,-2-3,0-1,-1-1,-2-2,-1-2,0 0,-2-3,-2 0,16-22,-38 41,1-1,-2 0,0 0,0 0,-1-1,-1 0,0 0,-1 0,2-12,-4 20,0 0,-1 0,1 1,-1-1,0 0,-1 0,1 0,-1 0,0 1,0-1,0 0,-1 1,1-1,-1 1,0-1,-1 1,1 0,-1 0,0 0,0 0,0 0,0 1,-1-1,1 1,-1 0,0 0,0 0,-3-1,1 3,0-1,1 1,-1 0,0 1,0-1,0 1,0 0,1 1,-1-1,0 1,0 1,0-1,1 1,-1 0,1 0,-1 0,1 1,0 0,0 0,0 0,0 1,1-1,-1 1,1 0,0 1,0-1,1 1,-1-1,1 1,0 0,0 1,1-1,-1 0,1 1,0-1,1 1,-1 0,1-1,0 1,1 0,-1 0,1 0,0 0,1 0,0-1,0 1,0 0,0 0,1-1,0 1,0-1,0 1,1 0,3-1,1 1,0-1,0-1,0 1,0-1,1 0,-1-1,1 1,0-2,0 1,0-1,1 0,-1-1,0 0,2 0,9 2,-2 0,0-1,0 0,1-2,-1 0,0-1,0-1,1 0,2-2,-18 3,1 0,-1 0,1 0,-1 0,0 1,1-1,0 1,-1 0,1-1,-1 1,1 1,-1-1,1 0,-1 0,1 1,-1 0,1-1,-1 1,0 0,1 0,-1 0,0 0,1 1,-1-1,0 1,0-1,0 1,-1 0,1 0,0 0,-1 0,1 0,-1 0,1 0,-1 0,0 0,0 1,0-1,0 1,-1-1,1 0,0 1,-23 143,39-8,-15-114</inkml:trace>
  <inkml:trace contextRef="#ctx0" brushRef="#br0" timeOffset="6738.724">1215 704,'9'8,"0"0,1-1,-1 0,2-1,-1 0,1-1,0 0,0-1,0 0,1-1,-1 0,1 0,0-2,0 1,0-1,0-1,0 0,0-1,4-1,-2-1,-1-1,0 0,0-1,0-1,0 0,-1 0,0-1,-1-1,1 0,-1-1,-1 0,0 0,0-1,-1 0,0-1,0 0,-2-1,3-3,-9 11,1 0,-1 0,0 0,0-1,0 1,0 0,-1-1,0 1,0 0,0-1,0 1,-1 0,1-1,-1 1,0 0,-1 0,1 0,-1 0,0 0,0 0,0 0,0 0,-1 1,1-1,-1 1,0 0,0-1,0 2,-1-1,1 0,-1 0,1 1,-1 0,0 0,0 0,0 0,0 1,0-1,0 1,0 0,-1 1,1-1,0 1,-4-1,-7 2,1 0,-1 2,0-1,1 2,-1 0,1 0,0 1,1 1,-1 1,1 0,0 0,1 1,0 1,0 0,1 1,0 0,0 1,2 0,-1 0,1 1,1 0,0 1,1 0,-1 2,4-8,0 1,1-1,-1 1,2 0,-1 0,1 0,0 0,1 0,0 0,0 0,1 1,0-1,0 0,1 0,0 1,1-1,0 0,0 0,0 0,1 0,1-1,-1 1,1-1,0 0,1 0,0 0,0-1,0 1,1-1,0 0,0-1,0 1,1-1,0-1,2 2,9 0,0 0,1-2,-1 0,1-1,0-1,-1 0,1-2,0 0,10-2,-3 1,9-1,0-2,0-1,-1-2,0-1,0-2,-1-1,14-7,-19 8,-4 2</inkml:trace>
  <inkml:trace contextRef="#ctx0" brushRef="#br0" timeOffset="7207.268">2456 451,'-42'12,"1"2,1 2,0 1,1 3,-22 15,59-35,-1 1,1 0,0 0,0 0,-1 0,1 0,0 0,0 0,0 1,0-1,1 1,-1 0,0 0,1-1,-1 1,1 0,0 0,-1 0,1 0,0 1,0-1,0 0,1 0,-1 1,0-1,1 0,0 1,-1-1,1 1,0-1,0 0,1 1,-1-1,0 1,1-1,-1 0,1 1,0-1,0 0,0 0,0 1,0-1,0 0,1 0,-1 0,1-1,-1 1,1 0,0 0,0-1,-1 1,1-1,1 1,106 39,-93-37,0 0,0 1,-1 1,0 1,0 0,0 1,8 6,-20-12,-1 1,0-1,1 0,-1 1,0-1,0 1,0-1,-1 1,1 0,-1 0,0 0,1 0,-1 0,0 0,-1 0,1 0,-1 0,1 1,-1-1,0 0,0 0,0 0,-1 1,1-1,-1 0,0 0,1 0,-1 0,-1 0,1 0,0 0,-1 0,0 0,1-1,-1 1,0-1,0 1,-1-1,1 0,0 0,-1 0,1 0,-1 0,0 0,0-1,0 1,0-1,-2 1,-8 5,-1-1,0 0,0-1,-1-1,0 0,1-1,-1-1,0 0,0-1,-5 0,-5-1</inkml:trace>
  <inkml:trace contextRef="#ctx0" brushRef="#br0" timeOffset="7670.601">3105 84,'-1'311,"-5"-272,-1 0,-3-1,-1-1,-1 0,-14 28,-33 105,50-98,9-71,0-1,1 1,-1-1,1 0,-1 1,1-1,0 1,-1-1,1 0,-1 1,1-1,0 0,-1 0,1 0,0 1,-1-1,1 0,0 0,-1 0,1 0,0 0,-1 0,1 0,0 0,-1-1,1 1,0 0,-1 0,1-1,0 1,-1 0,1 0,-1-1,1 1,-1-1,1 1,-1-1,1 1,-1-1,1 1,-1-1,1 1,-1-1,0 1,1-1,-1 0,0 1,0-1,1 1,-1-1,0 0,0 1,0-1,0 0,0 0,0 1,0-1,0 0,0 1,0-1,0 0,0 1,-1-1,1 0,0 1,-1-1,20-49,-12 25</inkml:trace>
  <inkml:trace contextRef="#ctx0" brushRef="#br0" timeOffset="7918.333">2738 478,'29'5,"33"1,11 0,3-1,-2-2,-9 0,-5-2,-4-1,-7-5,-2-1,-4 0,-4 1,0 1,-1 2,-8 1</inkml:trace>
  <inkml:trace contextRef="#ctx0" brushRef="#br0" timeOffset="8792.113">3669 55,'218'-39,"-207"37,-9 0,1 0,0 1,0-1,0 1,0 0,0 0,0 0,0 0,0 0,1 1,-1-1,0 1,0 0,1 0,-1 0,0 1,0-1,1 1,-1 0,0 0,0 0,0 0,0 0,0 0,0 1,0 0,-1-1,1 1,0 0,-1 1,1-1,-1 0,0 1,0-1,0 1,0 0,-1-1,1 1,0 0,-1 0,0 0,0 1,-4 214,-9 47,-8 8,-6-37,26-220,1-11,0-1,-1 0,1 1,-1-1,0 1,0-1,0 1,0-1,-1 1,0-1,0 0,0 1,-1-1,1 0,-1 0,0 0,0 0,-1 0,1 0,-1-1,0 1,1-1,-2 0,1 1,0-2,-1 1,1 0,-1-1,0 1,0-1,-3 1,-245 10,139 3,89-14</inkml:trace>
</inkml:ink>
</file>

<file path=ppt/ink/ink2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3:22.63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1 765,'823'-1,"-319"-25,682 25,-617 30,-272-31,-116-25,-132 20,-32 7</inkml:trace>
  <inkml:trace contextRef="#ctx0" brushRef="#br0" timeOffset="632.016">1270 32,'-1'-2,"1"0,-1 0,0 0,-1 1,1-1,0 0,0 0,-1 1,1-1,-1 1,1 0,-1-1,0 1,0 0,1 0,-1 0,0 0,0 0,0 0,0 0,0 1,0-1,0 1,0 0,0-1,-1 1,1 0,0 0,0 0,0 1,0-1,0 0,0 1,0 0,0-1,0 1,0 0,0 0,-2 1,-68 52,-449 388,375-312,146-130,-1 0,1 0,-1 0,1 0,-1 0,1 0,-1 0,1 1,-1-1,1 0,-1 0,1 0,0 1,-1-1,1 0,-1 1,1-1,0 0,-1 1,1-1,0 1,0-1,-1 0,1 1,0-1,0 1,-1-1,1 1,0-1,0 1,0-1,0 1,0-1,0 1,0-1,0 1,0-1,0 1,0-1,0 1,0-1,0 1,1-1,-1 1,0-1,0 0,0 1,1-1,-1 1,0-1,1 0,-1 1,0-1,1 1,-1-1,0 0,1 0,-1 1,1-1,-1 0,1 0,-1 1,0-1,1 0,0 0,36 2,-30-3,110-25,-91 15</inkml:trace>
  <inkml:trace contextRef="#ctx0" brushRef="#br0" timeOffset="1003.71">1976 144,'-95'39,"-117"92,-6 22,-153 98,370-251,0 0,0 0,0 0,0 1,0-1,0 0,0 1,0-1,0 1,0-1,0 1,1 0,-1-1,0 1,0 0,1-1,-1 1,0 0,1 0,-1 0,1 0,-1-1,1 1,-1 0,1 0,0 0,-1 0,1 0,0 0,0 0,0 0,0 0,0 0,0 0,0 0,0 0,0 0,0 0,1 0,-1 0,0 0,1 0,-1 0,0 0,1 0,-1 0,1 0,0-1,-1 1,1 0,0 0,-1-1,1 1,0 0,0-1,0 1,0-1,0 1,-1-1,1 1,0-1,13 2,0-1,0 0,0-1,0 0,0-2,0 1,-1-2,1 0,0 0,-1-1,0-1,0 0,0-1,10-7,45-15,-43 20</inkml:trace>
  <inkml:trace contextRef="#ctx0" brushRef="#br0" timeOffset="1403.84">2767 173,'0'-1,"1"1,0-1,-1 0,1 0,-1 0,1 1,-1-1,1 0,-1 0,0 0,1 0,-1 0,0 0,0 0,0 0,0 1,0-1,0 0,0 0,0 0,0 0,0 0,0 0,0 0,-1 0,1 0,0 0,-1 0,1 1,-1-1,1 0,-1 0,1 0,-1 1,0-1,1 0,-1 1,0-1,0 0,1 1,-1-1,0 1,0-1,0 1,0 0,1-1,-1 1,0 0,-48 7,-108 87,-278 182,298-174,136-102,0 1,-1 0,1-1,0 1,-1 0,1 0,0 0,0 0,0 0,0 0,0 0,0 0,0 0,0 1,0-1,1 0,-1 1,0-1,1 0,-1 1,1-1,0 1,-1-1,1 0,0 1,0-1,0 1,0-1,0 1,0-1,0 1,1-1,-1 1,0-1,1 1,-1-1,1 0,0 1,-1-1,1 0,0 0,0 1,0-1,0 0,0 0,0 0,0 0,0 0,0 0,1 0,0 0,11 1,0-1,0 0,0-1,0 0,0-1,0-1,0 0,0 0,-1-2,1 1,-1-2,0 1,0-2,0 0,8-6,4-2</inkml:trace>
  <inkml:trace contextRef="#ctx0" brushRef="#br0" timeOffset="1717.649">3585 60,'-82'35,"2"4,2 4,-48 35,124-77,-69 49,3 3,2 3,2 2,1 6,-87 78,142-135,2-3,1 0,0 0,1 0,-1 1,1 0,-1 0,1 0,1 0,-1 0,1 1,0 0,0 0,1 0,-2 3,5-8,-1 1,0-1,1 1,-1-1,1 1,0-1,-1 0,1 1,0-1,0 0,0 0,0 1,0-1,0 0,0 0,0 0,0 0,0 0,1 0,-1-1,0 1,1 0,-1-1,1 1,-1-1,0 1,1-1,-1 0,1 1,-1-1,1 0,-1 0,1 0,19 3</inkml:trace>
  <inkml:trace contextRef="#ctx0" brushRef="#br0" timeOffset="2131.008">4121 173,'-200'145,"77"-53,40-33,3 4,2 4,-40 46,96-86,5-3</inkml:trace>
  <inkml:trace contextRef="#ctx0" brushRef="#br0" timeOffset="6935.383">2456 821,'0'1,"-1"-1,1 1,-1-1,1 0,-1 1,1-1,-1 0,1 0,-1 1,1-1,-1 0,0 0,1 0,-1 0,1 0,-1 1,0-1,1 0,-1-1,0 1,1 0,-1 0,1 0,-1 0,0 0,1-1,-1 1,1 0,-1 0,1-1,-1 1,1 0,-1-1,1 1,-1-1,1 1,0-1,-1 1,1-1,-1 1,1-1,0 1,0-1,-1 1,1-1,0 1,0-1,0 0,-1 1,1-1,0 1,0-1,0 0,0 1,0-1,0 1,0-1,1 0,-1 1,0-1,0 1,0-1,1 0,-1 1,-8 174,9-99,-2 25,5 0,11 56,-2 21,-12-175,-1 1,0 0,1-1,0 1,0-1,-1 1,1-1,1 1,-1-1,0 0,1 1,-1-1,1 0,0 0,-1 0,1 0,0-1,0 1,0 0,1-1,-1 1,0-1,1 0,-1 0,0 0,1 0,-1 0,1 0,0-1,-1 1,1-1,0 0,-1 0,1 0,0 0,32 9,-33-9,0 1,-1-1,1 1,0 0,0 0,-1-1,1 1,-1 0,1 0,-1 1,1-1,-1 0,0 1,1-1,-1 0,0 1,0-1,0 1,0 0,0-1,-1 1,1 0,0 0,-1-1,1 1,-1 0,0 0,0 0,1-1,-1 1,0 0,0 0,-1 0,1 0,0 0,-1-1,1 1,-1 0,0 0,1-1,-1 1,0 0,0-1,0 1,0-1,-1 2,-61 65,-141 45,202-112,1-1,0 0,0 1,0-1,0 1,0-1,0 1,0 0,0-1,0 1,0 0,0 0,0 0,0 0,0-1,0 1,1 0,-1 1,1-1,-1 0,0 0,1 0,0 0,-1 0,1 0,0 1,-1-1,1 0,0 0,0 1,0-1,0 0,0 0,1 0,-1 1,0-1,0 0,1 0,-1 0,1 1,-1-1,1 0,-1 0,1 0,0 0,0 0,-1 0,1 0,0 0,0-1,0 1,0 0,0 0,0-1,0 1,0-1,0 1,0-1,1 1,149 54,-72-32,118 44,-195-67,-1 0,1 0,0 1,-1-1,1 0,-1 1,1-1,-1 1,1 0,-1 0,1-1,-1 1,0 0,0 0,1 0,-1 0,0 1,0-1,0 0,0 0,0 1,0-1,0 0,-1 1,1-1,0 1,-1-1,1 1,-1 0,0-1,1 1,-1-1,0 1,0 0,0-1,0 1,0-1,0 1,-1 0,1-1,-1 1,1-1,-1 1,1-1,-1 1,0-1,0 1,0-1,1 0,-1 1,-1-1,1 0,0 0,0 0,0 0,-19 13,0-1,-1-1,-1-1,0-1,0 0,-20 4,-36 16,48-18,-46 25,74-36,1 1,-1-1,1 1,0-1,-1 1,1-1,0 1,0 0,0 0,0-1,0 1,1 0,-1 0,0 0,1 0,0 0,-1 0,1 0,0 0,0 0,0 0,0 0,0 0,1 0,-1 0,1 0,-1 0,1 0,0 0,-1 0,1 0,0 0,0-1,1 1,-1 0,0-1,1 1,10 11,2 0,0-1,0 0,1-1,0-1,1 0,0-2,1 1,0-2,0 0,0-1,1-1,17 3,-20-4,57 32,-70-35,0 0,0 1,0-1,-1 0,1 1,-1 0,1-1,-1 1,0 0,1 0,-1 0,0 0,0 0,0 0,-1 0,1 0,0 0,-1 0,1 1,-1-1,0 0,0 0,0 1,0-1,0 0,0 0,-1 1,1-1,-1 0,1 0,-1 0,0 0,-1 2,-7 8,0-1,-1 0,0 0,-1-1,0 0,-1-1,0-1,0 1,-1-2,-10 5,-13 10,-216 123,176-99,75-44,1 0,0 0,-1 0,1 0,0 0,0 0,0 1,0-1,1 0,-1 0,1 0,-1 0,1-1,0 1,-1 0,1 0,0 0,0 0,1-1,-1 1,0 0,0-1,1 1,-1-1,1 0,-1 1,1-1,0 0,-1 0,1 0,0 0,0 0,0 0,0-1,0 1,0-1,0 1,0-1,0 0,0 0,0 0,0 0,1 0,3 2,160 37,-137-35,-1 1,0 1,0 2,0 0,-1 2,6 4,-29-12,0 0,0 0,0 0,-1 1,1-1,-1 1,0 0,0 0,0 0,0 1,0-1,-1 1,0-1,1 1,-1 0,-1 0,1 0,0 0,-1 0,0 0,0 0,0 1,-1-1,1 0,-1 1,0-1,0 0,-1 1,1-1,-1 0,0 1,0-1,0 0,-1 0,1 0,-1 0,0 0,0-1,-1 1,1 0,-1-1,0 1,-8 8,0 0,-1-1,0 0,-1-1,0 0,-1-1,0-1,-7 3,-43 30,63-41,0 0,1 1,-1-1,0 0,1 1,-1-1,1 1,-1-1,1 0,-1 1,1-1,-1 1,1 0,-1-1,1 1,0-1,-1 1,1 0,0-1,-1 1,1 0,0-1,0 1,0 0,0-1,0 1,0 0,0 0,0-1,0 1,0 0,0-1,0 1,0 0,0 0,1-1,-1 1,0-1,1 1,-1 0,0-1,1 1,-1-1,1 1,-1 0,1-1,-1 1,1-1,-1 0,1 1,-1-1,1 1,0-1,-1 0,1 1,0-1,-1 0,1 0,0 0,-1 0,2 1,51 14,-44-13,67 12,-58-12,0 0,0 2,0 0,-1 1,0 0,0 2,8 4,-22-10,0 1,0 0,-1 0,1 0,-1 0,1 0,-1 0,0 1,1-1,-1 1,-1 0,1-1,0 1,-1 0,1 0,-1 0,0 0,0 0,0 0,0 1,-1-1,1 0,-1 0,0 1,0-1,0 0,0 1,-1-1,1 0,-1 0,0 0,0 1,0-1,0 0,-1 0,-2 7,-1 0,0-1,-1 0,0 0,0-1,-1 1,0-2,0 1,-1-1,-4 3,-19 12,-1-2,-1-2,0-1,-2-1,-7 1,29-13,12-4,-1 0,1 0,-1 0,1-1,-1 2,1-1,-1 0,1 0,0 0,-1 1,1-1,-1 0,1 1,0 0,-1-1,1 1,0 0,0-1,-1 1,1 0,0 0,0 0,0 0,0 0,0 1,0-1,0 0,1 0,-1 0,0 1,1-1,-1 0,1 1,-1-1,1 1,0-1,-1 1,1-1,0 0,0 1,0-1,0 1,0-1,1 1,-1-1,0 1,11 12,28 61,-6 164,-64 197,32-323,-1-114</inkml:trace>
  <inkml:trace contextRef="#ctx0" brushRef="#br0" timeOffset="7817.754">1891 4717,'-17'305,"6"-121,10 137,2-140,0-176,-1 0,0 0,0 1,-1-1,1 0,-1 0,0 0,0 0,-1 0,0 0,0 0,0 0,0-1,-1 1,0-1,0 1,0-1,0 0,-1 0,1-1,-1 1,0-1,0 1,-2-1,-6-3,12-7</inkml:trace>
  <inkml:trace contextRef="#ctx0" brushRef="#br0" timeOffset="9901.642">1891 4717,'226'-27,"63"-4,84 3,154 29,-359-29,-81 15,-86 13,0 1,0 0,0 0,0 0,0 0,-1 0,1 0,0 0,-1 0,1 0,-1 0,1 0,-1 0,1 0,-1 0,0 1,0-1,1 0,-1 0,0 1,0-1,0 0,0 0,-1 0,1 1,0-1,0 0,-1 0,1 0,-1 0,1 0,-1 1,1-1,-1 0,0 0,0 3,-35 134,5 80,3 42,29 83,-15-210,39-25,-24-106,1 0,-1 1,1-1,-1 0,0 0,0 1,0-1,0 1,-1-1,1 1,-1-1,1 1,-1 0,0-1,0 1,0-1,0 1,-1 0,1-1,-1 1,1-1,-1 1,0-1,0 1,0-1,0 0,-1 0,1 1,-1-1,1 0,-1 0,0 0,1 0,-1-1,0 1,0 0,-1-1,1 1,0-1,0 0,-1 0,1 0,-1 0,1 0,-1-1,-1 1,-226-1,-137-1,169-27,-535 29,638 15,93-16,0-1,0 1,0-1,0 0,0 1,0-1,0 0,0 0,0 0,1 0,-1-1,0 1,1 0,-1-1,1 1,-1-1,1 0,0 1,0-1,0 0,0 0,0 0,0 0,0 0,0 0,1 0,-1 0,1 0,0 0,-1 0,1 0,0 0,0 0,1 0,-1 0,0 0,1-1,-1 1,1 0,-1 0,1 1,0-1,0 0,0 0,0 0,0 0,0 1,1-1,1-15,3-124,-11 123</inkml:trace>
  <inkml:trace contextRef="#ctx0" brushRef="#br0" timeOffset="12518.501">2484 5055,'-47'202,"-14"23,46-181,41-61,75-150,-57 93,-20 30,2 1,3 1,1 2,22-23,-11 30,-40 32,0 1,-1 0,1-1,0 1,0-1,0 1,-1 0,1-1,0 1,0 0,0 0,0 0,0 0,0 0,0 0,-1 0,1 0,0 0,0 0,0 0,0 1,0-1,-1 0,1 1,0-1,0 0,0 1,-1-1,1 1,0-1,0 1,-1 0,1-1,-1 1,1 0,-1-1,1 1,-1 0,1 0,-1-1,1 1,-1 0,0 0,1 0,-1 0,0-1,0 1,0 0,0 0,0 0,0 0,0 0,0 0,0-1,0 1,0 0,-29 141,21-114,1 0,2 0,1 0,1 1,1-1,1 1,2 3,-1-30,-1 1,1 0,0-1,0 1,0-1,0 1,0 0,0-1,1 1,0-1,-1 1,1-1,0 1,0-1,0 0,0 1,1-1,-1 0,1 0,-1 0,1 0,0 0,0 0,0 0,0-1,0 1,0-1,0 1,0-1,1 0,-1 0,1 0,-1 0,0 0,1-1,0 1,-1-1,1 1,-1-1,1 0,-1 0,1 0,0-1,-1 1,1-1,-1 1,1-1,-1 0,1 0,-1 0,0 0,2-1,22-21,-1-2,-2 0,0-2,-2-1,16-26,41-51,-20 33,-57 72,0 1,1-1,-1 1,0 0,0-1,0 1,-1 0,1 0,0 0,0 0,0 0,0 0,-1 0,1 0,-1 0,1 0,-1 0,1 0,-1 0,1 0,-1 1,0-1,0 0,1 0,-1 0,0 1,0-1,0 0,-1 0,1 0,0 1,0 0,4 287,13-238,-6-34</inkml:trace>
  <inkml:trace contextRef="#ctx0" brushRef="#br1" timeOffset="25362.883">4488 4688,'0'-68,"11"307,18 54,-18-199,-4 1,-5 1,-7 66,-23 93,29 219,16-391,-7-109,-9-115,-3 133,1 0,-1 0,-1 0,0 0,0 0,0 1,-1-1,0 1,0 0,-1 1,0-1,0 1,-1-1,1 2,-1-1,-1 1,1 0,-1 0,0 0,-4-1,-154-63,-42 21,309 46,176-40,30 0,-69 44,-237-3,0 0,0 1,0 0,0 0,0-1,1 1,-1 0,0 1,0-1,0 0,0 1,0-1,0 1,0-1,0 1,0 0,-1 0,1 0,0 0,0 0,-1 0,1 1,0-1,-1 0,1 1,-1 0,0-1,0 1,1 0,-1-1,0 1,0 0,-1 0,1 0,0 0,-1 0,1 0,-1 0,1 0,-1 0,0 0,0 0,0 0,0 0,0 0,-1 0,1 0,-1 0,1 0,-1 0,0 0,0 0,1 0,-1 0,-1 0,-8 11,0-2,-1 1,0-2,-1 1,0-2,-1 1,0-2,0 1,-1-2,-4 2,-15 9,-13 10,-2-2,-1-2,-1-2,-31 8,70-32,15-2</inkml:trace>
  <inkml:trace contextRef="#ctx0" brushRef="#br1" timeOffset="27928.931">4544 4660,'282'0,"-44"-28,113-1,321 30,-687-3,0 0,1-1,-1 0,1-1,0-1,0 0,1-1,0-1,-4-1,-14-7,29 14,1 0,-1 0,0 1,1-1,-1 1,0-1,1 1,-1 0,0-1,0 1,1 0,-1 0,0 0,0 1,1-1,-1 0,0 1,0-1,1 1,-1-1,0 1,1 0,-1 0,1 0,-1 0,1 0,0 0,-1 0,1 0,0 1,0-1,0 0,0 1,0-1,0 1,0-1,0 1,0 0,1-1,-1 1,1 0,-1-1,1 1,0 0,-11 81,13 334,20-456,131-247,-69 150,-65 123,-14 17</inkml:trace>
  <inkml:trace contextRef="#ctx0" brushRef="#br1" timeOffset="29578.046">6040 4547,'-48'-34,"42"29,0 0,0 0,-1 1,0 0,1 0,-1 1,0-1,-1 2,1-1,0 1,-1 0,0 0,1 1,-1 0,0 0,0 1,1 0,-7 1,11 2,0-1,0 0,0 1,1-1,0 1,-1 0,1 0,0 0,0 0,1 0,-1 1,1-1,-1 0,1 1,0-1,0 1,1 0,-1-1,1 1,0-1,0 1,0 0,0-1,0 1,1-1,0 1,0 0,0-1,0 1,0-1,1 0,-1 0,2 2,2 17,8 26,-5-34</inkml:trace>
  <inkml:trace contextRef="#ctx0" brushRef="#br1" timeOffset="30590.855">6407 4350,'1'269,"15"-198,-16-70,1 1,0-1,-1 0,1 1,0-1,-1 0,1 1,0-1,0 0,0 0,0 0,0 0,0 0,1 0,-1 0,0 0,0-1,1 1,-1 0,0-1,1 1,-1-1,1 1,-1-1,0 0,1 0,-1 0,1 0,-1 0,1 0,-1 0,1 0,-1 0,1 0,-1-1,1 1,-1-1,0 1,1-1,-1 0,0 1,0-1,1 0,-1 0,1 0,17-15,-1-1,-1-1,0 0,-1-1,-1-1,-1-1,0 0,-2 0,1-4,11-17,72-134,-96 175,0 0,0 0,0 0,0 0,1 0,-1 0,0 0,1 1,-1-1,0 0,1 0,-1 0,1 1,0-1,-1 0,1 0,-1 1,1-1,0 0,0 1,-1-1,1 1,0-1,0 1,0-1,-1 1,1 0,0-1,0 1,0 0,0 0,0 0,0 0,0 0,0 0,0 0,0 0,0 0,-1 0,1 0,0 0,0 1,0-1,0 0,0 1,0-1,-1 1,1-1,0 1,0-1,0 1,-1-1,1 1,0 0,-1-1,1 1,-1 0,1 0,-1 0,1-1,-1 1,1 0,-1 0,0 0,0 0,1 0,-1 0,0 0,0-1,8 167,-11-108,2 13,-1 8,3 0,11 75,-8-128,12 144,-17-162,1 0,-1-1,0 1,-1 0,1-1,-2 1,0-1,0 0,0 1,-1-1,0-1,0 1,-1-1,0 0,-1 0,1 0,-6 4,9-8,-1 0,1 0,-1-1,0 1,0-1,0 0,0 0,0 0,-1 0,1-1,-1 1,1-1,-1 0,1 0,-1 0,0 0,1-1,-1 1,0-1,1 0,-1 0,0-1,0 1,1-1,-1 1,0-1,1 0,-1-1,1 1,-1-1,1 1,0-1,0 0,0 0,0-1,0 1,0 0,0-1,-1-1,2-3,0 1,0-1,1 1,-1-1,2 1,-1-1,1 0,0 1,0-1,0 0,1 1,0-1,1 1,0-1,0 1,0 0,0-1,1 1,0 0,3-3,85-107,-72 94,0 1,2 1,0 1,2 1,0 1,1 0,0 2,1 1,1 1,0 1,1 2,0 0,1 2,8-1,-9 6</inkml:trace>
  <inkml:trace contextRef="#ctx0" brushRef="#br1" timeOffset="31298.939">5109 6466,'-45'67,"4"1,2 2,3 2,3 1,0 14,17-42,-1-1,-2-1,-2-1,-2-1,-4 3,27-43,-1 1,1-1,-1 0,0 0,0 1,1-1,-1 0,0 0,0 0,0 0,0 0,0 0,0 0,0-1,-1 1,1 0,0-1,0 1,-1 0,1-1,0 0,-1 1,1-1,0 0,-1 1,1-1,-1 0,1 0,0 0,-1 0,1-1,-1 1,1 0,-1-1,-11-7</inkml:trace>
  <inkml:trace contextRef="#ctx0" brushRef="#br1" timeOffset="31594.827">4629 6551,'202'205,"-115"-127,3-4,40 23,-115-86,-2 1,1 0,-2 1,0 1,0 0,-2 0,1 1,-2 1,4 7,-3-2</inkml:trace>
</inkml:ink>
</file>

<file path=ppt/ink/ink2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42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932 145,'1'-3,"0"0,0 0,-1 0,1 0,-1 0,0 0,0 0,0 0,0 0,0-1,-1 1,1 0,-1 0,0 0,0 1,0-1,0 0,0 0,-1 0,1 1,-1-1,0 1,0-1,0 1,0 0,0-1,0 1,-1 0,1 1,-1-1,-1-1,-6-4,0 0,-1 1,1 0,-2 0,1 2,0-1,-1 1,0 1,0 0,0 0,0 2,-1-1,1 1,0 1,-10 1,-186 33,185-29,6-1,-8 0,1 2,0 1,0 1,1 1,0 1,-2 2,24-12,0 1,0-1,-1 1,1-1,0 1,0 0,0-1,0 1,0 0,0 0,0 0,1 0,-1 0,0 0,0 0,1 0,-1 0,0 0,1 0,-1 1,1-1,0 0,-1 0,1 1,0-1,0 0,0 0,0 1,0-1,0 0,0 1,0-1,0 0,1 0,-1 1,0-1,1 0,-1 0,1 0,0 0,-1 1,1-1,0 0,0 0,-1 0,1-1,0 1,0 0,0 0,0 0,0-1,0 1,1 0,-1-1,1 1,70 34,88-10,-134-21,-19-4,-1 0,1 1,-1 0,0 0,1 1,-1 0,0 0,0 0,0 1,0-1,0 2,0-1,0 1,-6-2,1 1,-1-1,1 0,-1 0,0 0,0 1,0-1,0 0,0 0,0 1,-1-1,1 0,-1 0,0 0,0 1,1-1,-1 0,-1 0,1 0,0-1,0 1,-1 0,1 0,-1-1,1 1,-1-1,0 1,0-1,1 0,-1 1,0-1,0 0,0 0,0 0,-1-1,1 1,-7 6,-182 122,132-93,1 3,3 2,-17 18,69-57,0 0,0 0,0 0,1 1,-1-1,1 1,-1-1,1 1,0 0,0 0,0 0,1 0,-1 1,1-1,0 0,0 1,0-1,0 1,0-1,1 1,-1-1,1 1,0-1,0 1,1-1,-1 1,1 0,0-1,-1 0,2 1,-1-1,0 1,1-1,-1 0,1 0,0 0,0 0,0 0,0 0,1-1,-1 1,2 0,11 5,0-1,0-1,1 0,0-1,0 0,0-1,1-1,-1-1,1-1,0 0,-1-1,1 0,0-2,5-1,11 2,138-33,-147 26</inkml:trace>
  <inkml:trace contextRef="#ctx0" brushRef="#br0" timeOffset="266.924">1328 371,'-34'38,"-20"28,-6 7,7-5,7-8,13-10,11-9,5-6,5-4,4-8</inkml:trace>
  <inkml:trace contextRef="#ctx0" brushRef="#br0" timeOffset="501.902">932 314,'24'39,"13"22,9 5,2-3,-2-13,-4-10,-5-7,-4-9,-2-4,-2-5,-6-1,-2-2,0-4,-3 2,-5 0</inkml:trace>
  <inkml:trace contextRef="#ctx0" brushRef="#br0" timeOffset="1348.43">1863 371,'-13'-1,"1"0,-1 2,0-1,0 1,1 1,-1 1,1-1,0 2,0 0,0 0,0 1,0 1,1 0,0 0,0 1,1 1,0-1,0 2,1-1,0 1,1 1,-6 6,9-8,0-1,0 1,0 0,1 0,0 0,1 1,0-1,0 1,1 0,0 0,0 0,1 0,0 0,1 0,0 0,0 0,1 0,0 0,1 0,0 0,1 0,-1 0,1-1,2 3,-2-8,-1 1,1-1,0 0,0-1,0 1,0-1,0 1,1-1,-1 0,1 0,0 0,-1-1,1 1,0-1,0 0,0 0,0 0,0-1,0 1,0-1,0 0,0 0,0-1,0 1,0-1,4-1,97-42,-82 26,-1-1,-1 0,-1-1,-1-2,-1 0,0-1,1-5,25-30,-44 58,0-1,0 0,0 1,0-1,0 1,0-1,0 1,0-1,1 1,-1-1,0 1,0 0,0-1,1 1,-1-1,0 1,1-1,-1 1,0 0,1-1,-1 1,1 0,-1-1,0 1,1 0,-1 0,1-1,-1 1,1 0,-1 0,1 0,-1 0,1-1,-1 1,1 0,-1 0,1 0,-1 0,1 0,-1 0,1 1,-1-1,1 0,-1 0,1 0,-1 0,1 0,-1 1,1-1,-1 0,1 1,-1-1,0 0,1 1,-1-1,0 0,1 1,-1-1,0 0,1 1,-1-1,0 1,0-1,1 1,-1 0,3 36,-3-33,-1 5,0-1,0 0,1 0,0 1,1-1,0 0,0 0,1 1,0-1,0 0,1-1,0 1,1 0,-1-1,2 0,-1 0,1 0,0 0,0-1,0 1,1-2,1 2,11 7</inkml:trace>
  <inkml:trace contextRef="#ctx0" brushRef="#br0" timeOffset="1805.714">2230 738,'55'-82,"3"3,52-52,-47 72,-62 59,0-1,0 1,0-1,-1 1,1 0,0-1,0 1,0 0,0 0,0 0,0 0,0 0,0 0,0 0,0 0,0 0,0 0,0 1,0-1,-1 0,1 1,0-1,0 0,0 1,0-1,-1 1,1-1,0 1,0 0,-1-1,1 1,0 0,-1 0,1-1,-1 1,1 0,-1 0,1 0,-1-1,0 1,1 0,-1 0,0 0,0 0,0 0,1 0,-1 0,0 0,0 0,-1 0,1 0,0 0,0 0,0 0,-1-1,1 1,-5 58,3-51,-7 60,9-67,-1 0,1 1,0-1,1 1,-1-1,0 1,0-1,1 0,-1 1,1-1,-1 0,1 1,-1-1,1 0,0 0,0 1,-1-1,1 0,0 0,0 0,0 0,0 0,0 0,1 0,-1-1,0 1,0 0,1-1,-1 1,0 0,1-1,-1 0,0 1,1-1,-1 0,1 0,-1 0,0 0,1 0,-1 0,1 0,0 0,10-4,0 1,-1-2,1 0,-1 0,0-1,-1 0,1-1,-1 0,7-7,4-1,13-10,-22 14,1 1,0 1,1 0,0 1,0 1,1 0,-1 0,15-2,-28 8,1 0,0 1,-1 0,1-1,0 1,0 0,-1 0,1 0,0 0,0 0,-1 0,1 1,0-1,0 0,-1 1,1-1,-1 1,1 0,0 0,-1 0,1-1,-1 1,0 1,1-1,-1 0,0 0,0 0,1 1,-1-1,0 1,0-1,-1 1,1-1,0 1,0-1,-1 1,1 0,-1-1,1 1,-1 0,0-1,0 1,0 0,0 1,-10 81,9-76,-2 1,2-5,-1-1,1 1,0-1,-1 1,2-1,-1 1,0 0,1-1,0 1,-1 0,1 0,1-1,-1 1,1 0,-1-1,1 1,0 0,0-1,1 1,-1-1,1 1,0-1,0 0,0 0,0 0,0 0,1 0,-1 0,2 0,13 5</inkml:trace>
  <inkml:trace contextRef="#ctx0" brushRef="#br0" timeOffset="2218.125">3218 484,'-122'448,"96"-354,26-95,0 1,0 0,0-1,0 1,0 0,-1-1,1 1,0 0,0 0,-1-1,1 1,0 0,0 0,-1 0,1-1,0 1,-1 0,1 0,0 0,-1 0,1 0,0-1,-1 1,1 0,0 0,-1 0,1 0,0 0,-1 0,1 0,0 0,-1 0,1 1,0-1,-1 0,1 0,0 0,-1 0,1 0,0 0,0 1,-1-1,1 0,0 0,0 1,-1-1,1 0,0 0,0 1,-1-1,1 0,0 0,0 1,0-1,0 0,0 1,-1-1,1 0,0 1,0-1,0 0,0 1,0-1,0 1,-4-31,7 5,2 1,1-1,1 1,2 0,0 1,1 0,1 1,14-21,-11 13,2 1,2 0,0 1,2 1,1 1,1 1,1 1,1 1,1 1,1 1,1 1,1 2,0 0,1 2,14-4,-38 17,-1 2,1-1,0 0,0 1,0 0,0 0,1 0,-1 1,0 0,0 0,0 0,0 0,1 1,-1 0,0 0,0 1,0-1,0 1,-1 0,1 0,0 1,-1-1,0 1,1 0,-1 0,0 1,0-1,-1 1,1 0,-1 0,0 0,0 0,0 0,-1 1,3 4,-3-3,1 0,-1 1,-1-1,1 1,-1 0,0 0,0-1,-1 1,0 0,0 0,-1-1,0 1,0 0,-1 0,1-1,-1 1,-1-1,1 0,-1 0,0 1,-1-2,1 1,-1 0,-2 1,-4 7,-1 0,-1-1,0-1,-1 0,0 0,-1-2,0 1,-1-2,-1 1,-1 0,-1 0,0-1,-1-2,0 1,0-2,0-1,-19 3,36-7,0-1,0 0,0 0,0 0,0 0,0 0,0 0,0 0,1-1,-1 1,0-1,0 1,0-1,0 0,1 0,-1 0,0 0,1 0,-1 0,0 0,1 0,0-1,-1 1,1-1,0 1,0-1,-1 1,1-1,0 0,1 1,-1-1,0 0,0 0,1 0,-1 0,1 0,0 0,0 1,-1-1,1 0,0 0,1-2,2-18</inkml:trace>
  <inkml:trace contextRef="#ctx0" brushRef="#br0" timeOffset="2472.221">3980 4,'-9'43,"-9"34,-5 8,0-1,1-9,3-13,5-8,5-7,4-8,2-5,3-4,5-7,3-7</inkml:trace>
  <inkml:trace contextRef="#ctx0" brushRef="#br0" timeOffset="2838.675">3980 625,'27'10,"1"-2,-1 0,1-2,1-1,-1-1,1-1,-1-2,1-1,18-2,-37 2,0-1,0 1,1-1,-1-1,-1 0,1-1,0 0,0 0,-1-1,0 0,0 0,0-1,0-1,-1 1,0-1,0-1,0 1,-1-1,0-1,0 1,-1-1,0-1,-1 1,1-1,-2 0,1 0,-1 0,0-1,-1 1,-1-1,1 0,-1 0,0-7,-3 12,0 1,0 0,-1 0,0 0,0 0,0 0,0 0,0 0,-1 1,0-1,1 1,-2-1,1 1,0 0,0 1,-1-1,0 0,1 1,-1 0,0 0,0 0,0 0,0 1,-1 0,1-1,0 1,-1 1,1-1,0 1,-1 0,1 0,-1 0,1 0,0 1,-1 0,1 0,0 0,-1 0,1 1,0-1,0 1,0 0,0 1,1-1,-1 1,1-1,-1 1,0 1,-16 10,1 0,0 1,1 1,1 1,1 0,0 1,1 1,1 0,1 1,1 1,0 0,2 0,-8 22,15-36,1 0,0 0,0 1,0-1,1 0,0 1,0-1,1 1,0 0,0-1,1 1,0-1,0 0,1 1,0-1,0 0,1 0,-1 0,2 0,-1 0,1-1,0 1,0-1,1 0,0 0,0-1,0 0,1 1,0-2,0 1,0-1,0 0,5 2,10 2,0-1,1-1,0-1,0-1,1-1,-1-1,0-1,1-1,-1-1,1-1,-1-1,12-3,5-1</inkml:trace>
  <inkml:trace contextRef="#ctx0" brushRef="#br0" timeOffset="3756.526">1 1133,'774'-1,"-309"-26,226-3,-211 4,-36-3,6 0,239 30,-398-29,-56-2,-153 19,-69 8,-1 1,1 0,0 0,0 1,0 1,0 0,0 1,0 0,2 2,30 7,-25-6</inkml:trace>
  <inkml:trace contextRef="#ctx0" brushRef="#br0" timeOffset="4673.535">5165 399,'0'5,"0"1</inkml:trace>
  <inkml:trace contextRef="#ctx0" brushRef="#br0" timeOffset="4940.431">5138 681,'0'0</inkml:trace>
</inkml:ink>
</file>

<file path=ppt/ink/ink2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54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112 114,'-4'6,"0"0,1 0,0 1,0-1,1 1,0-1,0 1,0 0,1 0,0 0,0 0,1 0,0 0,0 6,-1 20,-54 280,27-181,84-312,-17 96,3 1,4 3,18-19,-23 54,-40 44,0 1,0-1,0 0,0 1,0-1,0 1,0-1,0 1,0-1,0 1,0 0,0-1,0 1,0 0,0 0,1 0,-1 0,0 0,0 0,0 0,0 0,0 1,0-1,0 0,1 1,-1-1,0 0,0 1,0 0,0-1,-1 1,1-1,0 1,0 0,0 0,0 0,-1-1,1 1,0 0,-1 0,1 0,-1 0,1 0,-1 0,1 0,-1 0,0 1,1-1,-1 0,0 1,4 14,-1 1,0 0,-2-1,0 1,0 0,-2 0,-2 15,1 15,0-15,1-23,0 0,0 0,0 0,1 0,0 0,1-1,0 1,1 0,0 0,0 0,0-1,1 1,1-1,0 0,2 5,-4-11,0 0,0-1,0 0,0 1,0-1,0 0,0 0,1 0,-1 0,0-1,0 1,1-1,-1 1,1-1,-1 0,0 0,1 0,-1 0,0 0,1-1,-1 1,1 0,-1-1,0 0,0 0,1 0,-1 0,0 0,0 0,0 0,0-1,0 1,66-54,-63 50,246-255,-148 161,-102 98,0 1,0-1,0 1,0-1,0 1,0-1,0 1,0 0,1-1,-1 1,0 0,0 0,0 0,1 0,-1 0,0 0,0 0,0 1,0-1,1 0,-1 1,0-1,0 1,0-1,0 1,0-1,0 1,0 0,0-1,0 1,0 0,0 0,-1 0,1 0,0 0,0 0,-1 0,1 0,-1 0,1 0,-1 0,1 0,-1 0,0 1,0-1,1 0,-1 0,0 0,0 1,0 0,3 64,-35 113,31-167,0-8,-1 0,1 0,0 0,0 1,0-1,1 0,0 0,0 1,0-1,0 0,0 1,1-1,0 0,0 0,0 0,0 0,1 0,0 0,0 0,0 0,0 0,0-1,1 1,-1-1,1 0,0 0,0 0,0 0,1 0,-1-1,1 1,-1-1,1 0,0 0,3 1,14 0</inkml:trace>
  <inkml:trace contextRef="#ctx0" brushRef="#br0" timeOffset="437.734">1579 114,'-40'14,"1"1,0 2,1 2,0 2,2 1,1 1,1 3,0 0,-10 14,40-37,0 0,0 1,1-1,-1 1,1 0,0 0,0 0,0 0,1 0,0 1,0-1,0 1,0-1,0 1,1 0,0 0,0 0,0 0,1-1,0 1,0 0,0 0,0 0,1 0,0 0,0 0,0 0,0 0,1-1,0 1,0-1,0 1,1-1,-1 0,1 0,0 0,0 0,1 0,-1-1,3 3,-1-3,0 0,0-1,0 0,0 0,0 0,1 0,-1-1,1 0,-1 0,1-1,-1 1,1-1,-1 0,1-1,-1 1,1-1,-1 0,1 0,-1-1,0 0,1 0,1-1,106-66,-72 37,-1-3,-2-1,-1-2,5-10,35-44,-82 137,3-39,-1 1,1-1,1 0,-1 1,1-1,0 1,1 0,0-1,0 1,0 0,1-1,0 1,0-1,0 1,1-1,0 1,0-1,1 0,0 0,0 0,0 0,1-1,0 1,0-1,0 0,1 0,-1 0,1-1,0 0,1 1,-1-2,1 1,2 1,4-2,0-1,0 1,1-2,-1 0,0 0,1-1,-1-1,0 0,1 0,-1-1,0-1,0 0,0-1,-1 0,9-5,5-1</inkml:trace>
  <inkml:trace contextRef="#ctx0" brushRef="#br0" timeOffset="786.378">2398 1,'-13'5,"-12"5,0 0,1 2,1 1,0 0,0 2,1 1,1 0,1 2,-7 7,25-23,1-1,-1 1,1 0,-1 0,1 0,-1 0,1 0,0 0,0 1,0-1,0 0,1 1,-1-1,1 0,-1 1,1-1,0 1,0-1,0 1,0-1,0 0,0 1,1-1,-1 1,1-1,0 0,0 1,0-1,0 0,0 0,0 0,0 0,1 0,-1 0,1 0,0 0,-1 0,1-1,0 1,0-1,0 1,0-1,0 0,0 0,1 0,1 1,36 15,-30-14,0 1,0 0,-1 0,1 1,-1 1,0-1,0 1,-1 1,0 0,0 0,1 2,-8-8,0 1,0-1,0 1,-1 0,1-1,0 1,-1-1,1 1,-1 0,0 0,0-1,1 1,-1 0,0 0,0-1,-1 1,1 0,0 0,-1-1,1 1,-1 0,1-1,-1 1,0-1,1 1,-1 0,0-1,0 0,0 1,0-1,-1 0,1 1,0-1,-1 0,0 1,-54 33,47-30,0-1,0-1,-1 1,1-2,-1 1,1-1,-1-1,0 0,0 0,0-1,0 0,-8-2,-1-3</inkml:trace>
  <inkml:trace contextRef="#ctx0" brushRef="#br0" timeOffset="1156.505">2905 30,'-16'1,"0"1,0 1,0 1,0 0,0 1,1 0,0 2,0 0,0 0,1 1,0 1,1 0,-10 10,21-17,-1 0,1 0,0 0,1 0,-1 0,0 0,1 1,-1-1,1 1,0-1,-1 1,1-1,1 1,-1 0,0 0,1-1,-1 1,1 0,0 0,0 0,0 0,0-1,0 1,1 0,-1 0,1 0,0-1,0 1,0 0,0-1,0 1,1-1,-1 1,1-1,0 0,-1 0,1 1,0-1,0 0,0-1,1 1,-1 0,0-1,1 1,-1-1,1 0,-1 1,1-1,2 0,44 19,-41-18,0 0,-1 0,1 1,-1 0,0 0,0 1,0 0,0 0,-1 0,1 1,-1 0,-1 1,1-1,-1 1,4 5,-9-7,-1 0,1 1,-1-1,0 0,-1 0,1 0,-1 0,1 0,-1 0,0-1,-1 1,1 0,0-1,-1 0,0 1,0-1,0-1,0 1,-1 0,1-1,-1 1,1-1,-1 0,0 0,0-1,0 1,0-1,0 0,-1 1,-91 23,77-19</inkml:trace>
</inkml:ink>
</file>

<file path=ppt/ink/ink2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0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1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3,'-8'-1,"1"0,-1 1,0 0,0 0,1 1,-1 0,0 1,1-1,-1 1,1 1,0-1,-1 1,1 1,1-1,-1 1,0 1,1-1,0 1,0 0,0 0,1 1,0-1,0 1,0 1,1-1,-1 1,2-1,-1 1,1 0,0 0,0 1,1-1,0 1,0-1,1 1,0 0,0 1,1-3,0-1,0 0,0 0,1 1,0-1,0 0,0 0,0 0,1 0,0 0,0 0,0 0,1-1,0 1,-1-1,2 1,-1-1,0 0,1 0,0-1,0 1,0-1,0 0,0 0,1 0,0-1,-1 1,1-1,0 0,0 0,0-1,0 0,0 0,1 0,-1 0,0-1,0 0,1 0,-1 0,0-1,4 0,4-5,-1 0,0-1,0-1,0 0,-1 0,0-1,0-1,-1 1,-1-2,0 1,0-2,-1 1,0-1,-1 0,87-95,-94 106,1 1,0-1,-1 0,1 1,0-1,-1 1,1-1,0 1,0 0,0-1,-1 1,1 0,0-1,0 1,0 0,0 0,0 0,0 0,0 0,-1 0,1 0,0 0,0 0,0 0,0 1,0-1,-1 0,1 1,0-1,0 0,0 1,-1-1,1 1,0-1,0 1,-1-1,1 1,-1 0,1-1,0 1,-1 0,1 0,-1-1,0 1,1 0,-1 0,1 0,-1-1,0 1,0 0,0 0,1 0,-1 0,0 0,0 0,0 0,-1 0,6 61,-5-57,3 62,4-1,2-1,13 45,19 174,-39-255,-1 0,-1 0,-2 1,0-1,-3 0,0-1,-2 1,-1-1,-1-1,-4 9,12-35,-71 118,69-115,1-1,-1 1,-1-1,1 0,0 0,-1 0,1-1,-1 1,0-1,0 0,0 0,0 0,0 0,-1-1,1 0,0 0,-1 0,1 0,-1-1,1 0,-1 1,1-2,0 1,-1 0,1-1,-1 0,1 0,0 0,-2-1,1-3,1 1,0-1,0 0,0 0,1 0,-1 0,1 0,0-1,1 0,-1 1,1-1,0 0,1 0,0-1,0 1,0 0,0 0,1 0,0-1,0 1,1 0,0 0,0 0,0-1,1 1,0 0,0 1,3-7,2-14,1 0,2 0,0 1,1 0,2 1,0 0,2 1,1 1,0 0,2 1,17-16,182-140,-194 161,-5 2</inkml:trace>
</inkml:ink>
</file>

<file path=ppt/ink/ink2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4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1,'-21'2,"0"1,1 1,-1 1,1 1,0 1,1 1,0 0,0 1,1 1,0 1,-14 11,24-16,-1 0,1 0,0 0,1 1,0 0,0 1,0 0,1 0,0 0,0 0,1 1,1 0,-1 1,1-1,1 0,0 1,0 0,1 0,0 0,0 0,1 2,3-8,-1-1,1 0,-1 0,1-1,0 1,0 0,1-1,-1 1,0-1,1 1,-1-1,1 0,0 0,0 0,0-1,0 1,0-1,0 0,0 1,0-1,1-1,-1 1,0 0,1-1,-1 0,0 1,1-1,-1-1,1 1,-1 0,0-1,1 0,-1 0,0 0,0 0,0 0,0-1,0 1,0-1,0 0,0 0,0 0,-1 0,1 0,1-3,130-98,-106 77,2 2,0 1,2 2,20-11,-51 31,1 1,-1-1,0 0,1 1,-1-1,1 1,-1 0,1-1,-1 1,1 0,-1 0,1 0,-1 0,1 0,0 1,-1-1,1 0,-1 1,0-1,1 1,-1-1,1 1,-1 0,0-1,1 1,-1 0,0 0,0 0,0 0,1 0,-1 0,0 0,-1 1,1-1,0 0,0 1,0-1,-1 0,1 1,-1-1,1 1,14 64,-13-12,-3-44,1 0,0 1,1-1,-1 0,2 0,0 1,0-1,0 0,2-1,-1 1,1 0,0-1,1 0,0 0,1 0,0-1,1 2,1-3,1-1,-1 0,1 0,0-1,0 0,1 0,-1-1,1-1,0 1,0-2,1 1,-1-1,0-1,1 0,-1 0,1-1,-1-1,1 1,-1-2,0 1,1-2,-1 1,0-1,0-1,0 0,-1 0,0-1,1 0,-2-1,7-4,3-3</inkml:trace>
</inkml:ink>
</file>

<file path=ppt/ink/ink2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2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0,'-43'251,"16"-26,25-223,1 0,0 0,0 0,0 0,0 1,0-1,0 0,1 1,-1-1,1 0,0 1,-1-1,1 1,0-1,1 1,-1-1,0 0,1 1,-1-1,1 0,0 1,0-1,0 0,0 0,0 1,0-1,0 0,1 0,-1-1,1 1,0 0,-1 0,1-1,0 1,0-1,0 1,0-1,0 0,0 0,1 0,-1 0,0 0,0 0,1-1,-1 1,3-1,121-60,-89 37,-17 11,0 0,0 1,1 2,0 0,1 1,0 1,0 1,1 1,20-2,-40 7,1-1,-1 1,0 0,0 1,0-1,0 1,1-1,-1 1,0 0,0 0,0 0,0 1,0-1,-1 1,1-1,0 1,-1 0,1 0,-1 0,0 0,1 1,-1-1,0 1,-1-1,1 1,0 0,-1-1,1 1,-1 0,0 0,0 0,0 0,0 0,-1 1,1-1,-1 0,0 0,0 0,0 1,0-1,0 0,-1 0,0 0,1 0,-1 0,0 0,-1 0,1 0,-1 2,-6 8,0-1,-1 0,-1 0,0-1,0 0,-1 0,0-2,-1 1,0-1,-1-1,1 0,-2-1,1 0,-1-1,0-1,0 0,-1-1,1 0,-6 0,16-3,0 1,0-1,-1 0,1 0,0 0,0 0,0-1,-1 0,1 0,0 0,-1 0,1-1,0 0,0 0,0 0,0 0,0 0,0-1,0 0,0 0,0 0,1 0,-1-1,1 1,-1-1,1 0,0 0,0 0,1 0,-1-1,0 1,1-1,0 0,0 1,0-1,1 0,-1 0,1 0,0 0,0-1,0 0,4-18</inkml:trace>
  <inkml:trace contextRef="#ctx0" brushRef="#br0" timeOffset="570.009">786 367,'-20'120,"20"-117,0 0,0 1,1-1,-1 0,1 1,0-1,0 0,0 0,0 0,0 0,1 0,-1 0,1 0,0 0,0-1,0 1,0-1,1 1,-1-1,0 0,1 0,0 0,-1 0,1 0,0-1,0 1,0-1,0 0,0 0,1 0,-1 0,0 0,0-1,3 1,7-3,0 0,0 0,0-2,0 1,-1-2,1 1,-1-2,0 0,-1 0,1-1,-1 0,0-1,-1-1,0 1,-1-2,1 1,-2-1,6-8,26-20,-31 29,-7 6,-1 0,0 1,1-1,0 1,-1-1,1 1,0 0,0-1,1 1,-1 0,0 1,1-1,-1 0,1 1,-1-1,1 1,0 0,0 0,-1 0,1 0,0 0,0 1,0-1,0 1,0 0,0 0,0 0,0 0,0 0,0 1,0-1,0 1,0 0,0 0,-1 0,1 0,0 1,0-1,-1 1,1-1,-1 1,1 1,6 14,-1 0,-1 1,-1 0,-1 0,0 0,-2 1,0-1,-1 1,0 0,-2 15,5 11,-3 1,-1-1,-2 0,-2 0,-3 0,-1 0,-2 0,-2-1,-2-1,-2 0,-1-1,-3-1,-11 19,21-47,5-5,0 0,-1 0,-1-1,1 1,-1-1,0 0,-1-1,0 1,0-2,0 1,0-1,-2 1,9-6,-1 1,0-1,0 0,0 1,0-1,0 0,0 1,0-1,0 0,0 0,0 0,0 0,0 0,1 0,-1 0,0 0,0-1,0 1,0 0,0 0,0-1,0 1,0-1,0 1,1-1,-1 1,0-1,0 1,1-1,-1 0,0 1,1-1,-1 0,0 0,1 0,-1 1,1-1,0 0,-1 0,1 0,0 0,-1 0,1 0,0 0,0 0,0 0,0 0,0 1,0-1,0 0,0 0,0 0,0 0,1 0,7-55,11 4,1 0,3 1,2 2,15-20,-30 51,12-19,-2 6</inkml:trace>
</inkml:ink>
</file>

<file path=ppt/ink/ink2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0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82,'-4'34,"-3"16,1 3,2-6</inkml:trace>
  <inkml:trace contextRef="#ctx0" brushRef="#br0" timeOffset="500.169">276 252,'14'-53,"-11"37,0-1,2 1,0-1,1 1,0 1,2-1,0 1,0 1,6-7,-13 20,0 0,0 1,0-1,0 1,0-1,1 1,-1 0,0-1,0 1,1 0,-1 0,0 0,1-1,-1 2,0-1,0 0,1 0,-1 0,0 0,0 1,1-1,-1 1,0-1,0 1,0-1,1 1,-1 0,0 0,0-1,0 1,0 0,-1 0,1 0,0 0,0 0,0 0,-1 0,1 0,-1 1,1-1,-1 0,1 0,-1 0,1 1,-1-1,0 0,0 0,0 1,0-1,0 0,0 1,0-1,0 0,0 0,-1 1,1-1,-1 1,6 12,-3-9,0 0,0 0,0 0,1-1,-1 1,1-1,0 0,1 0,-1 0,1 0,0 0,0-1,0 1,0-1,0 0,1 0,-1-1,1 0,0 1,0-2,0 1,0 0,0-1,0 0,0 0,0-1,1 1,-1-1,0 0,0 0,1-1,-1 0,0 0,1 0,1-2,1 0,-1-1,-1 1,1-1,0-1,-1 1,0-1,0 0,0 0,-1-1,0 0,0 0,0 0,-1-1,0 1,0-1,-1 0,1 0,-1 0,-1-1,0 1,0-1,0 1,-1-1,2-13</inkml:trace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4:22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11 409,'0'4,"4"10,2 6,-1 4,-1 7,-1 1,-1 0,-5-2,2-1,1-2,1-10,4-7,1-10,0-9,-1-7,-2-9,-1 0</inkml:trace>
  <inkml:trace contextRef="#ctx0" brushRef="#br0" timeOffset="249.957">11 46,'-4'-4,"-1"3,3 5,4 3</inkml:trace>
  <inkml:trace contextRef="#ctx0" brushRef="#br0" timeOffset="479.931">229 288,'10'9,"0"0,1-1,0 0,1 0,-1-1,2-1,-1 0,0 0,1-2,0 1,12 1,-20-4,0-1,1 0,-1 0,1-1,-1 1,1-1,0 0,-1 0,1-1,-1 0,1 0,-1 0,1-1,-1 0,0 0,0 0,0 0,0-1,0 0,0 0,-1 0,0-1,1 1,-1-1,0 0,-1 0,1-1,-1 1,2-4,-3 3,0 1,-1-1,0 1,0-1,0 1,0-1,-1 0,0 0,0 1,0-1,-1 0,1 1,-1-1,0 0,0 1,-1-1,0 1,1 0,-1-1,-1 1,1 0,-1 0,1 0,-1 1,0-1,-1 1,1-1,0 1,-1 0,0 0,0 1,0-1,0 1,0 0,0 0,-1 0,1 1,-1-1,1 1,-1 0,1 0,-1 1,0-1,0 1,1 0,-1 0,0 1,1 0,-1-1,-2 2,-3 0,1 0,-1 1,1-1,0 2,0 0,0 0,0 0,0 1,1 0,0 1,0 0,1 0,0 1,0 0,0 0,1 0,0 1,0 0,1 0,0 1,0 0,1-1,0 2,1-1,0 0,0 1,1-1,0 1,-2 9,0 0,2 0,0 0,1 1,1-1,0 0,2 1,0-1,1 0,1 0,1 0,0-1,2 1,1 0,-6-13,1 1,1-1,-1 0,1 0,0 0,1-1,-1 1,1-1,0 0,0-1,1 1,-1-1,1 0,0 0,0-1,0 1,1-1,-1-1,1 1,0-1,-1-1,1 1,0-1,0 0,0 0,0-1,0 0,0-1,0 1,0-1,0 0,0-1,0 0,0 0,-1 0,1-1,-1 0,0-1,1 1,86-65,-69 41</inkml:trace>
  <inkml:trace contextRef="#ctx0" brushRef="#br0" timeOffset="889.936">833 192,'-69'156,"68"-152,-1 0,1 0,0 0,1 1,-1-1,1 0,-1 1,1-1,1 0,-1 1,0-1,1 0,0 1,0-1,1 0,-1 0,1 0,0 0,0 0,0 0,0-1,1 1,-1-1,1 1,0-1,0 0,0 0,1 0,-1-1,1 1,-1-1,1 0,0 0,0 0,0 0,0-1,0 1,8-2,0-1,0 0,0 0,0-1,0-1,0 0,-1 0,1-1,-1-1,0 0,0 0,-1-1,0 0,0-1,0 0,-1-1,0 0,0-1,-1 1,1-3,6-2,87-93,-100 106,0 1,0-1,0 0,-1 0,1 1,0-1,0 1,-1-1,1 1,0 0,-1-1,1 1,-1 0,1 0,-1 0,1 1,-1-1,0 0,1 0,-1 1,0-1,0 1,0-1,0 1,0-1,0 1,-1 0,1 0,-1-1,1 1,-1 0,1 0,-1-1,0 1,0 0,0 0,0 0,0-1,0 1,-1 1,8 17,-3-12,2-1,-1 1,1-1,0 0,0-1,1 0,-1 0,2 0,-1-1,1 0,-1 0,1-1,0 0,1-1,-1 1,1-1,0-1,-1 0,1 0,0-1,0 0,0-1,0 1,0-2,0 1,0-1,0-1,0 0,0 0,0-1,-1 0,1 0,-1-1,0 0,0 0,0-1,-1 0,0 0,0-1,0 0,4-5,4 0,0-1,-1-1,-1 0,0-1,0 0,-2-1,1 0,-2-1,0 0,-1-1,-1 0,-1 0,0-1,-1 0,-1 0,0-1,-2 1,0-1,-1 0,-1-2,-1-3</inkml:trace>
</inkml:ink>
</file>

<file path=ppt/ink/ink2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58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0,'-2'2,"0"-1,0 1,0-1,0 1,1 0,-1-1,1 1,-1 0,1 0,0 0,0 0,0 1,0-1,0 0,0 0,0 0,1 1,-1-1,1 0,0 1,0-1,0 1,0-1,0 3,0-2,11 170,2-63,-12 232,4-295,-5-46,0-1,1 1,-1 0,0 0,0-1,1 1,-1-1,1 1,-1 0,0-1,1 1,-1-1,1 1,0-1,-1 1,1-1,-1 1,1-1,0 1,-1-1,1 0,0 1,-1-1,1 0,0 0,0 0,-1 0,1 1,0-1,0 0,-1 0,1 0,0 0,0-1,-1 1,1 0,0 0,-1 0,1-1,0 1,-1 0,1-1,0 1,-1 0,1-1,0 1,-1-1,1 1,-1-1,1 1,-1-1,1 1,-1-1,1 0,-1 1,0-1,1 0,-1 0,86-121,-69 98,1 2,0 0,2 0,0 2,2 1,7-5,-26 22,1 0,0 0,0 0,0 1,0-1,0 1,0 0,0 1,0-1,0 1,1-1,-1 1,0 0,0 1,1-1,-1 1,0 0,0 0,0 0,0 0,0 1,0 0,0 0,-1 0,1 0,-1 0,1 1,-1-1,0 1,0 0,1 1,5 4,0 1,-1 1,0-1,-1 1,1 1,-2-1,0 1,0 1,-1-1,1 4,7 149,-4-153,-3-15</inkml:trace>
  <inkml:trace contextRef="#ctx0" brushRef="#br0" timeOffset="472.33">1099 396,'-26'6,"0"0,1 2,0 1,1 1,0 1,0 1,1 1,1 1,0 1,1 1,-2 3,20-15,1-1,-1 1,1 0,0 0,0 0,0 0,1 0,0 1,-1-1,1 0,1 1,-1-1,1 1,0-1,0 0,0 1,0-1,1 1,-1-1,1 0,1 1,-1-1,0 0,1 0,0 0,0 0,0 0,1 0,-1 0,1-1,0 1,0-1,0 0,0 0,1 0,-1 0,1-1,-1 1,1-1,0 0,0 0,0-1,1 1,-1-1,0 0,1 0,-1 0,0 0,1-1,-1 0,1 0,-1 0,1 0,-1-1,0 1,1-1,3-2,5-1,1-1,-1-1,0 0,-1 0,0-2,0 1,0-1,-1-1,6-6,0 2,131-144,-146 184,-2-20,1 0,-1 1,1-1,0 1,1-1,0 0,0 0,0 0,1 0,0 0,0-1,1 1,0-1,0 0,0 0,1 0,0 0,0-1,1 0,-1 0,1 0,0-1,0 0,1 0,-1-1,1 0,4 2,7 4,-3 0</inkml:trace>
  <inkml:trace contextRef="#ctx0" brushRef="#br0" timeOffset="889.132">1493 650,'149'-221,"-149"221,1-1,-1 1,1-1,-1 1,0-1,1 1,-1 0,1-1,-1 1,1 0,-1-1,1 1,-1 0,1-1,0 1,-1 0,1 0,-1 0,1 0,0-1,-1 1,1 0,-1 0,1 0,0 0,-1 1,1-1,0 0,-1 0,1 0,-1 0,1 1,-1-1,1 0,-1 0,1 1,0-1,-1 0,0 1,1-1,-1 1,1-1,-1 1,1-1,-1 1,0-1,1 1,-1-1,0 1,0-1,1 1,-1-1,0 1,0 0,17 46,-10-25,-5-17,-1 0,1-1,1 0,-1 1,0-1,1 0,0 0,0 0,0 0,1-1,-1 1,1-1,0 0,0 0,0 0,0-1,0 0,0 1,1-1,0-1,-1 1,1-1,0 1,-1-1,1-1,0 1,0-1,0 0,0 0,0 0,0 0,-1-1,1 0,0 0,0-1,4-1,6-5,0-1,-1-1,0 0,-1-1,0 0,-1-1,0 0,0-1,4-7,81-75,-52 74,-24 16</inkml:trace>
  <inkml:trace contextRef="#ctx0" brushRef="#br0" timeOffset="1420.423">2425 340,'-21'3,"2"1,-1 1,0 1,1 1,0 0,1 2,0 0,0 1,-7 5,22-11,-1 0,1 0,0 0,0 1,0-1,1 1,0 0,0-1,0 1,0 0,1 0,-1 0,1 0,1 1,-1-1,1 0,0 5,0-8,-1 0,1 0,1 0,-1 0,0 1,0-1,1 0,-1 0,1 0,0 0,-1 0,1 0,0 0,0 0,0 0,1 0,-1-1,0 1,1 0,-1-1,1 1,0-1,-1 1,1-1,0 0,0 0,0 0,0 0,0 0,0 0,0-1,0 1,0 0,0-1,0 0,0 1,1-1,-1 0,0 0,0-1,0 1,1 0,10-3,0-1,-1 0,1-1,-1-1,0 0,0 0,-1-1,0 0,0-1,2-3,55-33,-51 35,48-18,-63 27,0 0,0 0,0 0,0 0,0 0,0 0,0 1,0-1,-1 1,1-1,0 1,0 0,0 0,-1 0,1 0,0 0,-1 0,1 0,-1 0,0 1,1-1,-1 0,0 1,0 0,1-1,-1 1,0 0,-1-1,1 1,0 0,-1 0,1 0,0-1,-1 2,4 15,0 1,-1 0,-1-1,-1 1,-1 0,0 0,-2 8,0 15,-1 333,0-343,-1 0,-1 0,-2 0,-2-1,-1 0,-1-1,-1 0,-2-1,-16 27,26-49,0 0,0 0,-1 0,0 0,0-1,0 0,-1 0,0 0,0-1,0 0,-1 0,0-1,0 1,0-2,0 1,-3 0,6-6,0 1,0-1,1 0,-1 0,0-1,1 1,-1-1,1 0,0 1,0-2,0 1,0 0,1 0,-1-1,1 0,0 1,0-1,0 0,0 0,1 0,0 0,0 0,0-1,0 1,1 0,-1-4,1-10,1-1,0 1,1 0,1 0,1 1,1-1,0 1,1 0,1 0,0 0,2 1,2-3,-10 17,18-33,3 1,0 1,2 0,2 2,0 2,2 0,23-17,-30 27</inkml:trace>
</inkml:ink>
</file>

<file path=ppt/ink/ink2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6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5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0 509,'28'1,"0"-1,0-1,0-2,-1 0,1-2,-1-2,0 0,-1-1,0-2,0-1,-1-1,0-1,-1-1,4-4,-1-6,-2-1,0-1,-2-1,-1-1,-1-1,-2-1,1-4,21-29,-41 61,1 0,-1-1,1 1,0 0,0 0,0 0,0 0,1 0,-1 0,0 1,1-1,0 0,-1 1,1-1,0 1,-1-1,1 1,0 0,0 0,0 0,0 0,1 0,-1 0,0 0,0 1,0-1,1 1,-1 0,0 0,0 0,1 0,-1 0,0 0,0 0,1 1,-1-1,0 1,0 0,0-1,1 1,-1 0,0 0,0 0,0 1,-1-1,1 0,0 1,0 0,3 9,0 0,-1 0,0 1,-1 0,0-1,-1 1,-1 0,1 1,-2-1,0 0,0 0,-1 0,-1 1,1 16,3-16,-2 1,0 0,0-1,-1 1,-1 0,0-1,-1 1,-1-1,0 0,-1 0,0 0,-1-1,0 0,-1 0,0 0,-1-1,0 0,-1 0,-3 2,4-5,-1-1,0 0,-1 0,1 0,-1-1,0-1,-1 0,1 0,-1-1,0 0,0-1,-6 1,16-4,0 0,0 0,0 0,-1 0,1 0,0 0,0 0,0 0,0-1,0 1,0 0,-1-1,1 1,0-1,0 1,0-1,0 1,0-1,0 0,1 0,-1 1,0-1,0 0,0 0,1 0,-1 0,0 0,1 0,-1 0,1 0,-1 0,1 0,0 0,-1 0,1 0,0-1,0 1,0 0,0 0,0 0,0 0,0-1,0 1,0 0,0 0,1 0,-1 0,1-1,28-49,-19 43,1 0,-1 1,2 0,-1 1,1 0,-1 1,2 0,-1 1,0 0,1 1,0 0,-1 1,1 1,0 0,0 1,0 0,0 1,0 0,0 1,0 1,-1 0,1 1,-1 0,2 1,15 7,-19-5,1 0,0-2,0 1,0-1,1-1,-1 0,1-1,0 0,0-1,0 0,1-1,-1 0,0-1,0 0,1-1,-1 0,0-1,0-1,0 0,0 0,0-1,-1-1,0 0,5-3,4-11,-2 0,0-2,-1 0,-1-1,-1 0,-1-1,-1-1,-1 0,-1-1,-1 0,2-12,3-2,-1 4,-9 59,21 296,-24-267,0-24,0 0,-2-1,-1 1,-2-1,-1 1,-1-1,-1 0,-8 22,-10-14,24-35,0-1,-1 1,1-1,-1 1,1-1,-1 1,1-1,-1 0,1 1,-1-1,0 0,1 1,-1-1,1 0,-1 0,0 1,1-1,-1 0,0 0,1 0,-1 0,0 0,1 0,-1 0,0 0,1 0,-1 0,0 0,1-1,-1 1,0 0,1 0,-1-1,1 1,-1 0,0-1,1 1,-1-1,1 1,-1-1,1 1,-1-1,1 1,0-1,-1 1,1-1,0 1,-1-1,1 0,0 1,0-1,-1 0,1 1,0-1,0 0,0 1,0-1,0 0,0 1,0-1,-4-16,2-1,0 1,0-1,2 1,0-1,1 0,1 1,3-17,5-3,1 0,2 0,2 1,1 1,1 1,3 0,12-17,-20 31,1 1,1 1,0 0,1 0,1 2,1 0,0 1,1 1,0 0,1 1,1 1,17-7,-31 17,-1 1,0 0,1 0,-1 0,1 1,-1 0,0 0,1 0,-1 1,1-1,-1 1,0 1,1-1,-1 1,0 0,0 0,0 0,0 1,-1 0,1 0,-1 0,0 0,1 1,-1 0,-1 0,1 0,-1 0,1 0,-1 1,0-1,-1 1,1 0,-1 0,0 0,0 0,-1 0,1 1,-1-1,0 0,-1 1,1-1,-1 1,0-1,-1 1,1-1,-1 0,0 1,0 0,-3 6,0 1,-1 0,0-1,-1 0,0 0,-1-1,0 0,0 0,-2 0,1-1,-1 0,-1-1,0 0,0-1,0 0,-1 0,-1-1,1 0,-1-1,0-1,0 0,-1 0,0-1,0-1,0 0,0-1,-9 0,-2 0</inkml:trace>
  <inkml:trace contextRef="#ctx0" brushRef="#br0" timeOffset="525.435">1806 480,'47'-12,"-1"-3,0-2,-2-1,0-3,10-7,-35 16,-1-1,0-1,-1 0,0-1,-1-1,-1 0,-1-1,0-1,11-19,-21 32,-1 0,0 0,0-1,0 1,0-1,-1 1,0-1,0 0,0 0,-1 0,0 0,0 0,-1 0,1 0,-1-1,-1 1,1 0,-1 0,0 0,-1 0,1 0,-1 0,0 0,-1 1,1-1,-1 1,0-1,-1 1,1 0,-4-3,4 6,0 1,0 0,0 0,0 1,0-1,0 1,0-1,0 1,0 0,0 0,-1 0,1 1,0-1,0 1,0 0,0-1,0 1,0 1,1-1,-1 0,0 1,0-1,1 1,-1 0,1 0,-1 0,1 0,0 0,-1 1,-2 2,1 0,-1 0,0 0,1 0,0 1,1 0,-1-1,1 1,0 1,0-1,1 0,0 1,0 0,2-4,0-1,0 1,0 0,1 0,-1-1,1 1,-1-1,1 1,0 0,0-1,0 0,1 1,-1-1,0 0,1 1,0-1,-1 0,1 0,0 0,0 0,0-1,0 1,1-1,-1 1,0-1,1 0,-1 1,1-1,-1 0,3 0,81 18,-81-19,0-1,1 1,-1-1,0 1,1 0,-1 0,1 1,-1-1,1 1,-1 1,0-1,1 1,-1 0,0 0,0 0,0 0,-1 1,1 0,-1 0,1 1,-1-1,0 1,0 0,-1 0,1 0,-1 0,0 1,0-1,0 1,0 0,-1 0,2 5,-22 154,19-145</inkml:trace>
  <inkml:trace contextRef="#ctx0" brushRef="#br0" timeOffset="702.726">2794 199,'-19'38,"-7"18,2 4,9-9,8-12</inkml:trace>
  <inkml:trace contextRef="#ctx0" brushRef="#br0" timeOffset="1236.191">2935 396,'17'-36,"3"1,1 1,1 0,2 2,1 1,25-25,-5 26,-44 29,0 1,0-1,0 1,0 0,0 0,0 0,0-1,1 1,-1 0,0 0,0 1,0-1,0 0,0 0,0 0,0 1,0-1,0 0,0 1,0-1,0 1,0 0,0-1,0 1,0 0,-1-1,1 1,0 0,0 0,-1 0,1-1,-1 1,1 0,-1 0,1 0,-1 0,1 0,-1 0,0 0,1 0,-1 1,0-1,0 0,0 0,3 59,-4-56,0 0,0 1,1-1,-1 1,1-1,0 0,0 1,0-1,1 1,0-1,-1 0,2 1,-1-1,0 0,1 0,0 0,0 0,0 0,0 0,1 0,-1-1,1 1,0-1,0 0,1 0,-1 0,0 0,1-1,0 1,0-1,0 0,4 0,1-1,-1 0,0-1,1 0,-1 0,0-1,1 0,-1-1,0 0,0 0,0 0,0-1,0 0,-1-1,1 0,2-2,28-11,-20 10</inkml:trace>
  <inkml:trace contextRef="#ctx0" brushRef="#br0" timeOffset="1821.963">3924 0,'-34'14,"1"1,1 1,0 2,2 1,0 1,1 2,1 1,-6 7,27-22,0 0,0 0,0 1,1 0,1 0,-1 1,1-1,1 1,0 0,0 1,0 5,3-13,0 1,0-1,1 0,-1 1,1-1,0 0,0 1,1-1,-1 1,1-1,-1 0,1 1,0-1,0 0,0 0,1 0,-1 0,1 0,0 0,0 0,0 0,0 0,0-1,1 1,-1-1,1 0,-1 0,1 0,0 0,0 0,0-1,0 1,0-1,0 0,1 0,-1 0,1 0,10 1,0-2,0 0,0-1,0 0,-1-1,1 0,-1-1,1-1,-1 0,0-1,0 0,-1-1,1-1,-2 0,1 0,-1-1,0 0,0-1,-1-1,0 0,-1 0,1-2,-4 7,92-83,-96 87,0 0,-1 1,1-1,-1 1,1-1,0 1,0 0,-1-1,1 1,0 0,-1 0,1 0,0 0,0 1,-1-1,1 0,0 1,-1-1,1 1,0-1,-1 1,1 0,-1 0,1 0,-1 0,0 0,1 0,-1 0,0 0,0 1,1-1,-1 0,0 1,-1-1,1 1,0-1,0 1,0-1,-1 1,16 69,-15-65,25 307,-25-254,-2-1,-3 0,-3 0,-2 0,-2-1,-3 0,-3-1,-2-1,-3 4,16-47,0 1,-1-1,0-1,-1 1,0-1,-1-1,0 0,-1 0,0 0,0-1,-1-1,0 0,-12 6,21-12,-1-1,1 0,-1 0,1 0,-1 0,0-1,1 1,-1-1,0 1,1-1,-1 0,0 0,1 0,-1 0,0-1,1 1,-1-1,0 0,1 0,-1 0,1 0,-1 0,1 0,-1 0,1-1,0 0,0 1,0-1,0 0,0 0,0 0,0 0,1 0,-1 0,1-1,-1 1,1-1,-2-4,0 1,1-1,0 0,0 1,0-1,1 0,0 0,1 0,-1 0,1 0,1 0,-1-1,1 1,1-2,6-19,2 0,0 1,2 0,2 1,0 0,1 1,1 1,2 0,0 2,2 0,0 0,2 2,0 1,1 1,0 0,2 2,25-12,-32 20,0 2,1 0,0 2,0 0,0 0,0 2,1 1,-1 0,1 1,18 3,-14-2,1-1</inkml:trace>
</inkml:ink>
</file>

<file path=ppt/ink/ink2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1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1 848,'48'-3,"0"-2,0-1,0-3,20-8,-43 12,-1-2,0 0,0-2,-1 0,0-2,-1 0,0-2,-1 0,0-1,2-4,-20 15,0-1,0 0,-1 0,0 0,0 0,0 0,0 0,0-1,-1 1,0-1,0 1,0-1,0 1,-1-1,0 1,0-1,0 0,0 1,-1-1,0 1,0-1,0 1,0-1,-1 1,0 0,0-1,0 1,0 0,0 0,-1 1,0-1,0 0,0 1,0 0,-1 0,1 0,-1 0,0 0,0 1,0-1,0 1,0 0,0 1,0-1,-1 1,1-1,-1 1,1 1,-1-1,0 1,1-1,-1 1,1 1,-1-1,0 1,1-1,-15 4,0 0,0 1,1 1,0 1,0 0,0 1,1 1,0 1,1 1,0 0,1 0,0 2,1 0,1 1,-1 0,2 1,-7 11,8-13,1 1,1 0,0 1,1 0,1 0,0 1,1-1,0 2,2-1,0 1,0-1,2 1,0 0,1 0,1 0,0 0,2 4,-1-14,1 0,0 0,0-1,0 1,1-1,0 1,1-1,-1 0,1 0,0 0,1-1,-1 0,1 1,0-2,0 1,1 0,0-1,-1 0,1-1,1 1,-1-1,0 0,1-1,0 1,-1-1,1-1,0 1,0-1,14 2,0-1,0 0,0-2,0 0,0-1,-1-2,1 0,18-5,2-2,-2-2,1-1,-2-2,0-2,28-17,-29 11</inkml:trace>
  <inkml:trace contextRef="#ctx0" brushRef="#br0" timeOffset="868.319">1186 623,'-7'-4,"0"0,0 1,0 0,-1 1,1 0,-1 0,1 0,-1 1,0 0,1 0,-1 1,0 0,0 1,1-1,-1 1,0 1,1 0,-1 0,-5 2,-133 71,33 30,108-100,1 1,0 0,0 0,1 1,-1-1,1 1,1-1,-1 1,1 0,1 0,-1 0,1 0,0 0,1 0,-1 1,2-1,-1 0,1 0,0 0,0 2,0-6,0 0,1 0,-1 0,0 0,1 0,-1-1,1 1,0 0,0-1,0 0,0 1,0-1,1 0,-1 0,1 0,-1-1,1 1,0 0,0-1,0 0,0 0,0 0,0 0,0 0,0 0,0-1,0 0,0 1,0-1,0 0,0-1,2 1,99-31,-37-10,-2-3,-2-2,-1-4,48-50,-90 81,-20 19,0 1,0-1,1 0,-1 0,0 1,0-1,0 0,0 0,0 1,1-1,-1 0,0 0,0 1,0-1,1 0,-1 0,0 0,0 1,1-1,-1 0,0 0,0 0,1 0,-1 0,0 0,1 0,-1 1,0-1,0 0,1 0,-1 0,0 0,1 0,-1 0,0 0,1-1,-1 1,0 0,0 0,1 0,-18 36,14-31,-117 193,79-116,3 3,4 0,3 3,5 0,-12 73,6 21,31-180,0 0,0 1,0-1,0 0,1 0,-1 0,1 1,0-1,0 0,0 1,0-1,0 0,0 0,1 1,-1-1,1 0,-1 0,1 0,0 1,0-1,0 0,0 0,0 0,0 0,1-1,-1 1,1 0,-1 0,1-1,0 1,0-1,-1 0,1 1,0-1,0 0,0 0,0 0,1 0,-1-1,0 1,0 0,0-1,1 0,-1 1,0-1,1 0,-1 0,0 0,0-1,1 1,-1-1,0 1,1-1,2-2,-1 0,1 0,-1 0,0 0,0-1,0 0,0 1,-1-2,0 1,0 0,0-1,0 1,0-1,-1 0,0 0,0 0,-1 0,1 0,-1 0,0 0,0-1,-1 1,0 0,1-1,-2 1,1 0,-1-1,0 1,0 0,0 0,-1 0,1 0,-1 0,-1 0,1 0,-1 0,-2-2,-9-15,-1 0,0 1,-2 1,-1 1,0 0,-1 2,-1 0,-1 1,-16-10,27 20,-1 0,0 1,0 0,0 1,0 0,-1 0,0 1,1 1,-1 0,-8 0,57 4,-1-1,0-3,1 0,-1-3,32-7,209-95,-250 99</inkml:trace>
  <inkml:trace contextRef="#ctx0" brushRef="#br0" timeOffset="1564.797">1609 623,'-9'19,"0"0,1 0,1 1,1 0,1 0,1 1,-2 15,6-29,-1-1,1 0,0 0,0 1,1-1,0 0,0 0,0 0,1 1,0-1,0-1,0 1,1 0,0-1,0 1,1-1,-1 0,1 0,0 0,0-1,1 1,0-1,-1 0,1 0,1-1,-1 1,4 1,-2-2,-1-1,1 1,0-1,0-1,1 1,-1-1,0-1,0 1,1-1,-1 0,0-1,0 0,1 0,-1 0,0-1,0 0,0 0,0-1,-1 0,1 0,-1-1,0 0,0 0,0 0,1-2,3-1,-1-1,0 0,-1-1,0 0,0 0,0-1,-2 0,1 0,-1-1,-1 1,1-1,-2-1,0 1,3-11,-3-2</inkml:trace>
  <inkml:trace contextRef="#ctx0" brushRef="#br0" timeOffset="1750.052">2202 623,'-9'48,"0"15,4 3,6-11,3-14</inkml:trace>
  <inkml:trace contextRef="#ctx0" brushRef="#br0" timeOffset="1902.606">2173 199</inkml:trace>
  <inkml:trace contextRef="#ctx0" brushRef="#br0" timeOffset="2253.761">2597 1,'-22'337,"-14"64,12-234,22-143</inkml:trace>
</inkml:ink>
</file>

<file path=ppt/ink/ink2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0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0,'-10'34,"-2"25,0 7,2-2,3-8,3-8,2-8,6-10,2-11</inkml:trace>
  <inkml:trace contextRef="#ctx0" brushRef="#br0" timeOffset="565.755">340 338,'68'-94,"97"-113,-165 206,1 0,-1 0,0 0,1 0,-1 0,1 0,-1 0,1 0,0 0,-1 0,1 0,0 0,-1 1,1-1,0 0,0 0,0 1,0-1,0 1,0-1,0 1,0-1,0 1,0-1,0 1,0 0,0 0,0 0,1-1,-1 1,0 0,0 0,0 0,0 1,0-1,0 0,0 0,0 1,1-1,-1 0,0 1,0-1,0 1,0 0,-1-1,1 1,0 0,0-1,0 1,0 0,-1 0,1 0,0 0,-1 0,1 0,0 0,11 30,-11-25,0-1,0 1,1 0,0-1,0 0,1 1,-1-1,1 0,0 0,1-1,-1 1,1-1,0 1,0-1,0 0,1-1,-1 1,1-1,0 0,0 0,0 0,0-1,1 1,-1-1,1-1,2 2,2-4,0 1,-1-1,1 0,0-1,-1 0,1-1,-1 0,0 0,0-1,0 0,0-1,-1 0,1 0,4-5,10-4</inkml:trace>
</inkml:ink>
</file>

<file path=ppt/ink/ink2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6,0 3,0 0,0-7</inkml:trace>
</inkml:ink>
</file>

<file path=ppt/ink/ink2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2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1,'19'92,"-5"0,-4 1,-4 22,-4-83,2 17,-2 0,-3 1,-1-1,-3 1,-2-1,-2-1,-5 9,-22 51,51-159,42-68,-57 119,1 0,-1 0,0 0,0 1,0-1,1 0,-1 0,0 0,0 0,0 0,1 1,-1-1,0 0,0 0,1 0,-1 0,0 0,-7 14</inkml:trace>
  <inkml:trace contextRef="#ctx0" brushRef="#br0" timeOffset="688.785">47 706,'16'-9,"1"0,0 1,0 1,0 0,1 1,0 1,0 1,1 1,-1 0,1 2,-1 0,1 1,0 0,14 3,-29-1,1-1,-1 0,0 1,-1 0,1 0,0 0,0 0,-1 1,1-1,-1 1,0 0,0 0,0 0,0 0,-1 1,1-1,-1 1,0 0,0-1,0 1,0 0,-1 0,1 0,-1 1,0-1,-1 0,1 0,-1 1,1-1,-1 0,-1 0,1 1,-1-1,1 0,-1 0,0 1,-1-1,1 0,-1 0,1 0,-1-1,-1 1,1 0,0-1,-1 1,0-1,0 0,0 0,0 0,0 0,0-1,-1 1,-1 0,-8 4,0 0,0-1,-1 0,0-1,0-1,0 0,-1-1,0 0,1-1,-1-1,0-1,0 0,1 0,-1-2,0 0,-11-3,-2-2,4 2</inkml:trace>
</inkml:ink>
</file>

<file path=ppt/ink/ink2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0 592,'74'-38,"-1"-4,-2-2,-3-4,24-23,-76 57,-2 0,0-1,0 0,-2-1,0-1,0 0,-2 0,0-1,-1 0,-1-1,4-13,-10 25,-1 1,0 0,0 0,0-1,0 1,-1-1,0 1,-1 0,0-1,0 1,0 0,0-1,-1 1,-1-3,2 7,0 0,0-1,0 1,0 0,-1 0,1 0,0 0,-1 0,0 0,1 0,-1 1,0-1,0 1,0-1,0 1,0 0,0-1,-1 1,1 0,0 1,-1-1,1 0,0 1,-1-1,1 1,-1-1,1 1,-1 0,1 0,-1 1,1-1,0 0,-1 1,1-1,-1 1,1 0,0 0,-1 0,-2 1,-1 0,1 0,0 0,-1 1,1 0,1 0,-1 0,0 1,1-1,0 1,0 0,0 0,0 1,0-1,1 1,0 0,0 0,0 0,1 0,0 1,0-1,0 0,0 1,1 0,0-1,0 1,1 0,-1 0,1-1,1 1,-1 0,1-1,0 1,0 0,1-1,-1 1,1-1,0 1,1-1,-1 0,1 0,0 0,1 0,2 3,67 36,21 21,-92-60,0-1,0 1,0-1,-1 1,0 0,0-1,0 1,0 0,-1 0,0 0,0-1,0 1,0 0,-1 0,0 0,0-1,0 1,-1 0,1-1,-1 1,0-1,0 0,-1 1,1-1,-1 0,0 0,0-1,-1 1,0 0,-9 17,1 0</inkml:trace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4:21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219 207,'21'65,"-21"-57,2 233,-11 0,-36 206,30-312,-4-9,14-101</inkml:trace>
  <inkml:trace contextRef="#ctx0" brushRef="#br0" timeOffset="449.968">0 570,'4'-28,"1"0,2 0,1 0,1 1,1 0,1 1,1 0,2 1,1 1,0 0,2 0,1 2,0 0,2 1,0 1,19-13,-20 17,0 2,1 0,0 1,1 1,1 1,0 1,0 0,1 2,0 1,0 1,1 1,0 1,0 0,0 2,0 1,20 2,-40 0,1 1,-1-1,1 1,-1 0,0 0,1 0,-1 0,0 1,0-1,-1 1,1 0,0 1,-1-1,0 0,0 1,0 0,0 0,-1 0,1 0,-1 0,0 0,0 1,-1-1,1 1,-1-1,0 1,0 0,0-1,-1 1,0 0,0 2,-37 146,-3-85,-2-2,-3-1,-3-3,-2-2,-13 8,-45 56,104-121,1-1,-1 0,1 1,0 0,0-1,0 1,0 0,0 1,1-1,0 0,-1 1,1 0,0-1,1 1,-1 0,1 0,-1 0,1 0,0 0,1 0,-1 0,1 0,0 1,0-1,0 0,0 0,1 0,0 0,0 0,0 0,0 0,0 0,1 0,0 0,0 0,0-1,0 1,1-1,-1 0,1 1,0-1,0 0,0-1,0 1,1 0,122 46,-112-47,0 0,-1 2,1-1,-1 2,0 0,0 0,-1 1,0 1,0 0,0 1,-1 0,0 1,-1 0,0 1,0 0,-1 0,0 1,-1 0,0 1,2 4,-9-11,1 1,-1-1,-1 1,1-1,-1 1,0-1,0 1,0-1,-1 1,0-1,0 0,-1 1,1-1,-1 0,0 0,0 0,-1 0,0 0,1-1,-2 1,1-1,0 1,-1-1,-1 0,-8 7</inkml:trace>
  <inkml:trace contextRef="#ctx0" brushRef="#br0" timeOffset="839.925">944 1102,'-1'1,"1"0,-1-1,1 1,0 0,-1 0,1-1,0 1,0 0,0 0,-1-1,1 1,0 0,0 0,0 0,0-1,0 1,1 0,-1 0,0-1,0 1,0 0,1 0,-1-1,0 1,1 0,-1 0,0-1,1 1,-1-1,1 1,-1 0,1-1,0 1,-1-1,1 1,-1-1,1 1,0-1,0 0,-1 1,1-1,0 0,0 0,-1 1,1-1,0 0,0 0,-1 0,1 0,0 0,0 0,0 0,-1 0,1 0,0 0,0-1,-1 1,1 0,0-1,0 1,-1 0,1-1,0 1,-1-1,1 1,-1-1,1 1,0-1,15-5,0-1,-1-1,1 0,-2-1,1-1,-1 0,-1-1,0 0,0-1,-1-1,-1 0,0 0,-1-1,0 0,-1-1,-1 0,0-1,3-11,-9 22,-1 0,1 0,-1 1,0-2,-1 1,1 0,-1 0,0 0,0 0,-1 0,0 0,0 0,0 0,0 0,-1 0,1 1,-1-1,0 0,-1 1,1-1,-1 1,0 0,0 0,0 0,-1 0,0 1,1-1,-1 1,0 0,0 0,-1 0,1 1,-1 0,1 0,-1 0,0 0,0 0,0 1,0 0,0 0,0 1,0-1,0 1,0 0,0 0,0 1,0-1,0 1,0 0,-2 1,-4 2,-1 0,1 1,0 0,1 0,-1 1,1 0,0 1,1 1,0-1,0 1,0 1,1 0,1 0,-1 0,1 1,1 0,0 0,0 1,1 0,1 0,0 0,0 0,1 1,0 0,1-1,0 1,1 0,1 0,0 1,-1-3,0 0,1 1,0-1,1 0,0 1,1-1,0 0,0 0,1 0,1 0,-1-1,2 1,-1-1,1 0,1 0,0-1,0 1,0-1,1-1,0 1,1-1,0 0,0-1,0 0,1 0,0-1,0 0,0 0,0-1,1 0,0-1,0 0,6 0,0 0,0-2,0 0,0-1,0 0,0-1,0-1,0-1,0 0,-1-1,1-1,-1 0,0-1,-1-1,1 0,-1-1,5-4,8-10</inkml:trace>
  <inkml:trace contextRef="#ctx0" brushRef="#br0" timeOffset="1269.899">1500 739,'2'6,"0"0,0-1,1 0,-1 1,1-1,0 0,1 0,-1-1,1 1,0-1,0 1,0-1,1-1,0 1,-1 0,1-1,2 1,37 35,14 120,-21-36,-37-122,0 0,0 0,1 0,-1 0,1 0,-1 0,0-1,1 1,-1 0,1 0,0 0,-1-1,1 1,0 0,-1 0,1-1,0 1,0-1,0 1,0-1,-1 1,1-1,0 1,0-1,0 0,0 0,0 1,0-1,0 0,0 0,0 0,0 0,0 0,0 0,0 0,0 0,0-1,0 1,0 0,0-1,0 1,0 0,-1-1,1 1,0-1,0 0,0 1,-1-1,1 0,0 1,0-1,-1 0,1 0,-1 1,1-1,-1 0,1 0,-1 0,1 0,-1 0,0 0,1 0,31-70,-29 63,137-335,-103 263,-27 65</inkml:trace>
</inkml:ink>
</file>

<file path=ppt/ink/ink2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1,'-4'28,"-3"11</inkml:trace>
</inkml:ink>
</file>

<file path=ppt/ink/ink2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9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26,'-3'16,"0"1,1 0,1 0,1 1,0-1,1 0,1 0,0 0,1 0,1-1,1 1,1 0,-5-14,1 0,0 0,0-1,0 1,0 0,0-1,0 1,1-1,-1 0,1 0,0 0,0 0,0-1,-1 1,2-1,-1 1,0-1,0 0,0 0,0 0,1-1,-1 1,0-1,1 0,-1 0,0 0,1 0,-1-1,0 1,1-1,-1 0,0 0,0 0,0 0,0-1,0 1,0-1,101-75,-90 62,-1-1,-1-1,0 0,-1 0,-1-1,-1 0,0-1,-2 0,0-1,0-5</inkml:trace>
</inkml:ink>
</file>

<file path=ppt/ink/ink2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25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85 102,'-25'69,"17"-34,-34 144,32-106,76-211,-50 106,106-173,-121 203,0 0,1 0,-1 0,0 0,1 0,0 0,-1 1,1-1,0 1,0-1,0 1,0 0,0 0,0-1,1 1,-1 1,0-1,0 0,1 1,-1-1,0 1,1-1,-1 1,1 0,-1 0,0 0,1 1,-1-1,1 0,-1 1,0 0,0-1,1 1,-1 0,0 0,0 0,0 1,0-1,0 0,0 1,0-1,0 1,-1 0,1 0,-1 0,1-1,0 3,6 10,0 0,-1 1,-1 0,0 1,-1-1,-1 1,0 0,0 7,2 7,-16 122,10-151,-1 0,1-1,0 1,0-1,0 1,0 0,0-1,0 1,0-1,1 1,-1 0,0-1,0 1,0-1,1 1,-1-1,0 1,0-1,1 1,-1-1,1 1,-1-1,0 1,1-1,-1 1,1-1,-1 0,1 1,-1-1,1 0,-1 0,1 1,0-1,-1 0,1 0,-1 0,1 1,-1-1,1 0,0 0,-1 0,1 0,-1 0,1 0,0-1,-1 1,1 0,-1 0,1 0,0 0,-1-1,1 1,-1 0,1-1,-1 1,1 0,-1-1,1 1,-1 0,30-29,-27 25,260-335,-207 297,-55 41,1 0,-1 1,1-1,0 1,-1-1,1 1,0-1,-1 1,1 0,0 0,0-1,0 1,-1 1,1-1,0 0,0 0,-1 1,1-1,0 1,-1-1,1 1,0 0,-1 0,1-1,-1 1,1 0,-1 1,0-1,1 0,-1 0,0 0,0 1,0-1,0 1,0-1,0 1,0 0,3 10,-1 0,0 1,0-1,-1 1,-1-1,0 1,-1 0,-1 0,0-1,0 1,-1 0,-1-1,0 0,-2 4,-2 13,2 0,0 1,2 0,2-1,0 1,4 20,13-10,-4-28</inkml:trace>
</inkml:ink>
</file>

<file path=ppt/ink/ink2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4.88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499 82,'-15'-11,"-1"1,0 0,-1 1,0 0,0 2,-1 0,-14-4,27 10,0-1,0 1,0 0,0 0,-1 0,1 1,0 0,0 0,0 0,0 1,-1-1,1 1,0 1,0-1,0 1,1-1,-1 1,0 1,1-1,-1 1,1 0,0 0,0 0,0 0,0 1,0-1,1 1,0 0,-1 0,0 3,-1 6,0 1,0 0,2-1,-1 1,2 1,0-1,1 0,0 1,1-1,1 0,0 1,1 2,-3 95,-17-6,-6-1,-23 62,-11 20,29-48,28-137,0-1,0 1,0 0,1 0,-1 0,1 0,-1 0,1 0,0 0,0 0,0 0,0 0,0 0,0 0,0 0,1 0,-1 0,1-1,0 1,-1 0,1 0,0 0,0-1,0 1,0 0,0-1,1 1,-1-1,0 1,1-1,-1 1,1-1,-1 0,1 0,0 0,0 0,-1 0,1 0,0-1,0 1,0 0,0-1,0 0,0 1,0-1,1 0,265-1,-24-28,-220 29</inkml:trace>
</inkml:ink>
</file>

<file path=ppt/ink/ink2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5.53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206 1,'-27'26,"1"2,2 1,1 1,1 1,1 0,2 2,0 5,15-32,1 1,-1 1,1-1,1 0,0 1,0-1,0 1,1 0,0 0,0 0,1-1,0 1,1 0,0 0,0 0,0-1,1 1,0 0,1-1,0 0,0 0,0 1,1-2,0 1,-1-5,-1-1,1 1,0-1,0 0,0 0,0 0,0 0,0-1,0 1,0-1,0 0,0 0,0 0,0 0,0 0,0-1,0 1,0-1,0 0,0 0,0 0,0 0,0-1,-1 1,1-1,0 0,-1 1,1-1,-1 0,0-1,0 1,0 0,0 0,0-1,0 0,-1 1,11-13</inkml:trace>
</inkml:ink>
</file>

<file path=ppt/ink/ink2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5.97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0,'-5'0,"-2"5,-4 1,-5 5,5 0,9-6,10-4,-2-3,-1 5,-2 1</inkml:trace>
</inkml:ink>
</file>

<file path=ppt/ink/ink2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6.29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 1,'-5'24,"-1"13,5 0,7-7,3-7</inkml:trace>
</inkml:ink>
</file>

<file path=ppt/ink/ink2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6.79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31 344,'58'-11,"8"-1,0-3,-1-3,17-9,-71 22,1-1,-1 0,0 0,-1-1,1-1,-1 0,-1 0,0-1,0 0,7-10,-14 16,1 0,-1 0,1 0,-1-1,0 1,0-1,-1 1,1-1,-1 0,0 0,0 0,0 0,0 0,-1 0,0 0,1 0,-1 0,-1 0,1 0,-1 0,1 0,-1 1,0-1,-1 0,1 0,-1 0,1 1,-1-1,0 1,0-1,-1 1,1 0,-1 0,0 0,-1-1,-1 0,0 0,-1 0,1 0,-1 1,0 0,0 0,0 0,-1 1,1 0,-1 0,1 0,-1 1,0 0,1 1,-1-1,0 1,1 1,-1-1,0 1,0 0,0 1,-133 51,121-40,0 1,1 0,1 1,0 1,1 1,1 0,0 1,2 1,-5 8,14-21,0 0,0 0,0 0,1 1,0-1,1 1,-1 0,1 0,1 0,-1 0,1 0,0 0,1 0,0 0,0 1,0-1,1 0,0 0,1 0,-1 0,1 0,1 0,-1 0,1-1,0 1,1-1,0 0,0 0,0 0,0 0,1-1,0 0,0 0,2 1,8 4,0-2,1 0,0-1,0 0,1-1,-1-1,1-1,0 0,1-1,-1-1,0-1,1 0,-1-1,1-1,14-3,-4 3,-10 1,0-1,0 0,0-2,0 0,0-1,-1-1,0 0,0-1,0-1,-1-1,3-2,0-2</inkml:trace>
</inkml:ink>
</file>

<file path=ppt/ink/ink2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7.05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1,'-14'14,"-5"10,0 0</inkml:trace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4:39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484 605,'-33'174,"-95"575,114-660,8-80</inkml:trace>
  <inkml:trace contextRef="#ctx0" brushRef="#br0" timeOffset="245.361">0 823,'105'-117,"-53"73,2 3,2 2,1 2,2 3,25-9,116-9,-190 51</inkml:trace>
  <inkml:trace contextRef="#ctx0" brushRef="#br0" timeOffset="872.608">701 1283,'-18'46,"17"-41,0 1,1-1,-1 1,1-1,0 1,0 0,1-1,-1 1,1-1,1 1,-1-1,1 0,0 1,0-1,0 0,1 0,-1 0,1-1,1 1,-1-1,1 1,-1-1,1 0,0-1,1 1,-1-1,1 1,-1-1,1-1,0 1,0-1,1 0,-1 0,0 0,0 0,1-1,-1 0,1-1,0 1,-1-1,1 0,-1 0,1-1,-1 1,1-1,-1-1,1 1,-1-1,0 0,0 0,1 0,-1-1,4-7,-1 0,0 0,0-1,-1 0,-1 0,0-1,0 0,-1 0,-1 0,0-1,0 1,-1-1,-1 0,0 0,-1 0,-1 0,0 0,0 0,-1 0,-1 0,-3-12,4 20,1 5</inkml:trace>
  <inkml:trace contextRef="#ctx0" brushRef="#br0" timeOffset="1222.583">1233 1380,'2'1,"0"0,-1 1,1-1,0 0,0 0,-1 0,1 0,0-1,0 1,0 0,0-1,0 0,0 1,0-1,0 0,1 0,-1 0,0 0,0 0,0-1,0 1,0 0,0-1,0 0,0 1,0-1,-1 0,1 0,0 0,0 0,-1-1,1 1,0 0,-1-1,1 1,0-2,3-2,0 0,0-1,-1 1,0-1,0 0,0 0,0 0,-1-1,0 1,-1-1,1 0,-1 0,-1 0,1 0,-1 0,0 0,-1-1,1 5,-1 0,0 0,1 0,-1 0,0 0,-1 0,1 0,0 0,-1 0,0 1,0-1,0 0,0 0,0 0,0 1,-1-1,1 0,-1 1,0-1,0 1,0 0,0 0,0 0,0 0,-1 0,1 0,0 0,-1 1,0-1,1 1,-1 0,0 0,0 0,0 0,0 0,0 1,0-1,0 1,0 0,-2 0,0 0,0 1,0 0,0 0,0 0,0 1,0 0,0 0,0 0,0 1,1 0,-1-1,1 2,0-1,0 0,0 1,1 0,-1 0,1 0,0 0,0 0,0 1,0-1,1 1,0 0,0 0,0 0,1 0,-1 0,1 0,0 5,-2 2,0 1,2 0,-1 0,2 0,-1 0,2 1,0-1,0 0,1 0,1-1,0 1,2 2,-3-9,1 0,1 0,-1 0,1-1,-1 1,2-1,-1 0,0 0,1-1,0 1,0-1,1 0,-1 0,1-1,0 1,0-1,0-1,0 1,0-1,0 0,1 0,-1-1,1 0,0 0,-1-1,1 1,0-1,-1-1,1 1,-1-1,1-1,-1 1,1-1,-1 0,0 0,1-1,-1 0,2-1,15-7</inkml:trace>
  <inkml:trace contextRef="#ctx0" brushRef="#br0" timeOffset="1562.598">1766 1137,'-70'48,"13"23,56-69,0 0,0-1,0 1,0 0,0 0,1 0,-1-1,0 1,1 0,0 0,-1 0,1 0,0 0,0 0,0 0,0 0,1 0,-1 0,0 0,1 0,0 0,-1 0,1-1,0 1,0 0,0 0,0-1,0 1,0-1,0 1,1-1,-1 1,1-1,-1 0,1 1,-1-1,1 0,0 0,-1 0,1 0,0-1,0 1,1 0,34 10,-34-12,-1 1,1-1,-1 1,1 0,-1-1,1 1,-1 1,1-1,-1 0,1 0,-1 1,0 0,1-1,-1 1,0 0,1 0,-1 0,0 1,0-1,0 0,0 1,0-1,0 1,0 0,0 0,-1 0,1 0,-1 0,1 0,-1 0,0 0,0 0,0 1,0-1,0 0,-1 1,1-1,-1 1,1-1,-1 1,0-1,0 1,0-1,0 1,0-1,-1 1,1-1,-1 1,0-1,0 0,0 1,0-1,0 0,0 0,-2 2,-61 64,42-52</inkml:trace>
  <inkml:trace contextRef="#ctx0" brushRef="#br0" timeOffset="4467.812">4136 1452,'8'-3,"0"0,-1 0,0-1,0 0,0-1,0 1,0-1,-1-1,0 1,0-1,-1 0,0 0,0-1,0 1,0-1,-1 0,0-1,0-1,5-5,306-498,-192 326,-123 186,0 0,0 1,0-1,0 1,0-1,0 0,0 1,0-1,0 1,0-1,0 0,0 1,0-1,0 1,0-1,0 0,1 1,-1-1,0 0,0 1,0-1,1 0,-1 1,0-1,1 0,-1 0,0 1,0-1,1 0,-1 0,0 1,1-1,-1 0,1 0,-1 0,0 0,1 0,-1 0,1 1,-1-1,0 0,1 0,-1 0,1 0,-1 0,0-1,1 1,-1 0,0 0,1 0,-1 0,1 0,-1 0,0-1,1 1,-1 0,-6 54,4-41,0 3,-8 29,2-1,3 1,1 1,2-1,2 1,2-1,3 0,1 0,2 0,2-1,2 0,2 0,4 6,11-3,-65-59,-223-151,246 156,5 3,1 1,-1-1,1-1,0 0,0 0,0 0,1-1,0 1,0-2,0 1,1-1,0 1,0-2,1 1,-1 0,2-1,-3-4,23-13,-2 20</inkml:trace>
  <inkml:trace contextRef="#ctx0" brushRef="#br0" timeOffset="4957.763">5177 1137,'-16'22,"1"0,2 0,0 1,1 1,1 0,2 1,0 0,2 0,0 1,2 0,1 0,1 0,2 1,0-1,1 0,3 15,-3-21,0-34,0-37,7 12,2 1,1 0,2 0,2 1,1 1,2 0,2 2,0-1,3 2,1 1,9-8,-24 27,0 1,1 1,1-1,0 2,1-1,0 1,0 1,1 0,0 1,0 0,1 1,0 0,1 1,-1 1,1 0,0 0,7 0,-19 5,0 0,0 0,0 0,-1 0,1 0,0 0,0 0,0 1,-1-1,1 1,0-1,-1 1,1 0,0 0,-1 0,1 0,-1 0,1 0,-1 0,1 0,-1 0,0 1,0-1,0 0,0 1,0-1,0 1,0 0,0-1,0 1,-1 0,1-1,-1 1,1 0,-1 0,0 0,1-1,-1 1,0 0,0 0,-1 0,1-1,0 1,0 0,-1 0,1-1,-1 1,0 0,1 0,-1-1,-1 1,-41 88,26-65,-1 0,0-1,-2-1,-1-1,-1 0,0-2,-2-1,0 0,-1-2,-8 3,-6-23,38-8</inkml:trace>
  <inkml:trace contextRef="#ctx0" brushRef="#br0" timeOffset="5497.735">5516 1331,'119'-70,"-74"38,-28 24,0-1,-1 0,0-1,-1-1,0-1,-1 0,-1 0,0-2,0 1,-1-2,-1 0,0 0,-1-1,-1 0,-1-1,0 0,-1 0,-1 0,0-1,-1 0,-1-1,0-6,-5 21,-1 1,1-1,0 1,-1 0,0-1,0 1,0 0,0 0,0 0,-1 0,1 0,-1 1,0-1,0 1,0 0,0 0,0 0,0 0,-1 0,1 1,-1-1,1 1,-1 0,1 0,-1 0,0 1,1-1,-1 1,0 0,0 0,1 0,-1 1,0-1,1 1,-1 0,0 0,1 0,-1 0,1 1,-1 0,1-1,0 1,0 0,0 1,0-1,0 0,0 1,1 0,-1-1,1 1,0 0,0 0,0 1,0-1,0 0,1 1,-1-1,1 1,0-1,0 1,0 0,1-1,-1 1,1 0,4 2,0 0,0 0,1 0,-1-1,1 1,1-1,-1-1,1 1,0-1,0 0,0 0,0 0,1-1,-1 0,1 0,0-1,0 0,0 0,0-1,1 1,-1-2,0 1,0-1,1 0,-1 0,5-2,4 4,-14-3,1 0,-1 0,1 1,-1-1,1 1,0 0,-1 0,1 0,0 0,-1 0,1 0,-1 1,1-1,0 1,-1 0,1 0,-1 0,0 0,1 0,-1 0,0 1,0-1,1 1,-1 0,0-1,-1 1,1 0,0 0,0 0,-1 1,0-1,1 0,-1 0,0 1,0-1,0 1,0-1,0 1,-1-1,1 1,-1 0,0-1,0 1,0 0,0-1,0 1,0 0,-1-1,0 1,1-1,-1 1,0-1,0 1,0-1,0 1,-1-1,0 1,-39 53,32-48,2 1,-1 1,1-1,0 1,1 1,0-1,1 1,0 0,1 0,0 0,1 1,-1 5,4-15,0-1,0 1,0-1,0 1,1-1,-1 1,0-1,1 1,0-1,-1 0,1 1,0-1,-1 0,1 0,0 0,0 1,0-1,0 0,0 0,0 0,1 0,-1 0,0-1,0 1,1 0,-1-1,0 1,1-1,-1 1,0-1,1 1,-1-1,1 0,-1 0,1 0,-1 0,1 0,-1 0,1 0,-1 0,1-1,-1 1,1 0,-1-1,0 1,1-1,-1 0,0 0,0 1,1-1,-1 0,0 0,0 0,0 0,0 0,0 0,0 0,0-1,15-12</inkml:trace>
  <inkml:trace contextRef="#ctx0" brushRef="#br0" timeOffset="5657.726">6266 1017,'-5'4,"0"5,-5 6,-3 4,-1 3,-2 2,3 1,-2 0,3 0,2 0,4 0,6-4,4-6</inkml:trace>
  <inkml:trace contextRef="#ctx0" brushRef="#br0" timeOffset="5927.733">6241 582,'0'-5,"0"-4,0-6,4 0,6-2,5 3,0 3</inkml:trace>
  <inkml:trace contextRef="#ctx0" brushRef="#br0" timeOffset="6177.727">6555 412,'4'2,"-1"0,0 1,0 0,0-1,0 1,0 1,-1-1,0 0,1 0,-1 1,0 0,-1-1,1 1,-1 0,1 0,-1 0,0 0,-1 0,1 0,-1 0,1 0,-1 0,-1 1,-30 292,-82 173,102-369,16-95</inkml:trace>
  <inkml:trace contextRef="#ctx0" brushRef="#br0" timeOffset="2372.525">2250 1258,'-1'-3,"-1"0,1 1,-1-1,0 0,0 1,0-1,0 1,0 0,0 0,-1 0,1 0,-1 0,0 0,1 0,-1 1,0 0,0-1,0 1,0 0,0 0,0 1,0-1,0 1,-1-1,1 1,0 0,0 0,0 1,0-1,-1 1,1-1,0 1,0 0,-1 1,-3 0,1 1,0 0,0 1,0-1,0 1,1 0,0 1,-1-1,1 1,1 0,-1 0,1 1,0 0,0-1,1 1,-1 0,2 1,-1-1,0 0,1 1,0 0,1-1,0 1,0 0,0 0,1 0,0 0,0 2,-1-4,1 0,0 0,0 0,1 0,-1 0,1 0,0 0,1 0,-1 0,1-1,0 1,0 0,0-1,1 1,-1-1,1 0,0 0,1 0,-1 0,0 0,1-1,0 0,0 0,0 0,1 0,-1 0,0-1,1 0,0 0,-1 0,1-1,0 1,0-1,0 0,0 0,0-1,0 0,0 0,8-3,0-1,0 0,-1-2,1 1,-2-1,1-1,0 0,-1-1,-1 0,1 0,-1-1,-1-1,0 1,0-2,-1 1,0-1,-1 0,0-1,0 0,-2 0,1 0,-1-2,4-7,0 0,-1 0,-1 0,-1-1,-2 0,0 0,-1 0,-1-1,0 1,-2 0,-1-1,-1 1,-1-1,-1 1,-1 0,0 0,-2 1,-1 0,0 0,-6-7,13 25,0 0,-1 0,0 0,1 0,-1 1,0-1,0 1,-1-1,1 1,0 0,-1 0,1 0,-1 0,0 0,0 0,0 1,0 0,0-1,0 1,0 0,0 0,0 1,-1-1,1 1,0 0,0-1,-1 1,1 1,0-1,0 0,-1 1,1 0,0 0,0 0,0 0,0 0,0 0,0 1,0 0,0-1,1 1,-1 0,1 0,-1 1,1-1,0 0,0 1,0-1,0 1,-1 1,-7 16,0 0,1 0,1 1,1 0,1 0,0 1,2 0,1-1,0 1,2 1,0-1,2 0,0 0,2 0,0 0,2 0,0-1,1 1,1-1,1-1,8 15,-11-27,-1 0,2 0,-1-1,1 0,0 0,0 0,0-1,1 0,0 0,1-1,-1 0,1 0,0 0,0-1,1-1,-1 1,1-1,0-1,-1 1,1-2,0 1,0-1,1-1,-1 1,0-1,0-1,0 0,0 0,0-1,0 0,0-1,0 0,27-9</inkml:trace>
  <inkml:trace contextRef="#ctx0" brushRef="#br0" timeOffset="3272.452">2903 1114,'-18'1,"0"2,1 0,-1 1,1 0,0 2,0 0,0 1,1 0,0 1,-7 6,15-8,-1 0,2 1,-1 0,1 0,0 0,0 1,1 0,0 1,0-1,1 1,0 0,1 1,-2 2,5-8,-1 0,1 0,0 0,0 0,0 0,0 0,0 0,1 0,0 0,0 0,0 0,1 0,-1 1,1-1,0 0,0 0,0 0,1-1,-1 1,1 0,0 0,0-1,0 1,1-1,-1 0,1 1,0-1,0-1,0 1,0 0,0-1,0 1,4 1,-2-2,0 0,0 0,1-1,-1 0,0 1,0-2,1 1,-1-1,1 0,-1 0,0 0,1-1,-1 1,0-2,1 1,-1 0,0-1,0 0,0 0,0-1,-1 1,1-1,-1 0,1 0,-1-1,0 1,4-5,86-119,-74 90,-7 66,26 72,-37-99,-1 0,1 0,0-1,0 1,0 0,0-1,1 0,-1 1,0-1,1 0,-1 0,0 0,1 0,-1-1,1 1,0-1,-1 0,1 1,-1-1,1 0,0-1,-1 1,1 0,-1-1,1 1,-1-1,1 0,-1 0,1 0,-1 0,0 0,0 0,1-1,-1 1,0-1,0 0,0 1,-1-1,1 0,0-1,98-151,-85 208,-16-50,1 0,0 0,0-1,0 1,0 0,1 0,-1-1,1 1,0 0,0-1,1 1,-1-1,1 1,0-1,-1 1,2-1,-1 0,0 0,0 0,1 0,0-1,0 1,-1-1,1 1,1-1,-1 0,0 0,0-1,1 1,-1-1,1 1,0-1,-1 0,1 0,0-1,-1 1,1-1,0 0,0 0,0 0,-1 0,1-1,0 1,0-1,-1 0,1 0,-1-1,1 1,-1-1,1 0,-1 1,0-2,0 1,2-2,94-236,-99 239,0 0,0 0,0 0,0 1,1-1,-1 0,0 0,0 0,1 1,-1-1,0 0,1 0,-1 1,0-1,1 0,-1 1,1-1,-1 1,1-1,0 0,-1 1,1-1,0 1,-1-1,1 1,0 0,-1-1,1 1,0 0,0 0,0-1,-1 1,1 0,0 0,0 0,0 0,-1 0,1 0,0 0,0 0,0 0,-1 0,1 1,0-1,0 0,0 0,-1 1,1-1,0 1,-1-1,1 0,0 1,-1-1,1 1,0 0,-1-1,1 1,-1-1,1 1,-1 0,0 0,1-1,-1 1,0 0,1 0,-1-1,0 1,0 0,17 58,-17-59,14 64,-3 1,-3-1,-2 2,-3-1,-3 1,-3-1,-3 0,-3 0,-2-1,-7 12,13-60,-1 0,0 0,-2 0,0-1,-1 0,0-1,-1 0,0 0,-2-1,1 0,-2-1,1 0,-2-1,1-1,-8 4,20-13,0 0,-1-1,1 1,0 0,0-1,-1 1,1-1,-1 1,1-1,-1 1,1-1,0 0,-1 0,1 0,-1 0,1 0,-1 0,1 0,-1-1,1 1,-1 0,1-1,0 1,-1-1,1 0,0 1,-1-1,1 0,0 0,0 0,0 0,0 0,0 0,0 0,0 0,0 0,0 0,0-1,1 1,-1 0,0-1,1 1,-1 0,1-1,-1 1,1-1,0 1,0-1,0 1,0-1,0 1,0-1,0 1,7-83,17 20,2 0,4 2,2 1,2 1,4 2,1 2,43-46,-61 76,-5 5</inkml:trace>
  <inkml:trace contextRef="#ctx0" brushRef="#br0" timeOffset="9453.095">7281 654,'72'-72,"-50"57,0 0,1 1,1 2,0 0,0 1,1 2,1 0,0 2,0 1,25-3,-48 9,-1-1,1 1,0 0,-1 0,1 0,-1 0,1 1,-1-1,1 1,0 0,-1-1,0 1,1 0,-1 0,0 1,1-1,-1 0,0 1,0-1,0 1,0 0,0 0,-1 0,1 0,0 0,-1 0,1 0,-1 0,0 1,0-1,0 1,0-1,0 0,-1 1,1 0,-1-1,1 1,-1-1,0 1,0-1,0 1,-26 107,-88 88,81-148,3 1,2 1,2 1,3 1,0 7,21-57,0 0,0 0,1 0,-1 0,1 0,0 0,0 1,1-1,-1 0,1 1,0-1,0 0,1 0,-1 1,1-1,0 0,0 0,0 1,1-1,-1 0,1 0,0-1,0 1,1 0,-1-1,1 1,-1-1,1 0,0 0,0 0,1 0,-1 0,1-1,-1 1,1-1,0 0,0 0,0-1,0 1,0-1,0 0,0 0,1 0,-1 0,0-1,0 0,1 0,24-4,0-1,0-2,0-1,-1-1,-1-1,1-2,-2 0,0-2,0-1,3 0,125-91,-130 79</inkml:trace>
  <inkml:trace contextRef="#ctx0" brushRef="#br0" timeOffset="9833.068">8515 508,'-121'76,"102"-64,0 0,1 2,0 1,1 0,1 1,1 0,0 2,1-1,1 2,0 0,2 1,0 0,1 0,2 1,0 0,1 1,1 0,0 0,2 0,1 1,0 18,4-34,0-1,1 0,0 0,0 1,0-1,1 0,0-1,0 1,1 0,-1-1,1 0,0 0,1 0,-1 0,1-1,0 0,0 0,0 0,1 0,-1-1,1 0,0 0,0 0,0-1,0 0,1 0,-1-1,0 0,1 0,-1 0,1-1,-1 0,4 0,12 0,0-1,1-2,-1 0,0-1,0-1,-1-1,1-1,-1-1,4-3,-4 0,0-1,-1 0,-1-1,0-2,-1 0,0-1,-1 0,-1-1,-1-1,-1-1,0 0,-1-2,-7 13,-1 0,0 0,-1-1,0 0,-1 0,0 0,0 0,0 0,-1-1,-1 1,0-1,0 1,-1-1,0 0,-1 1,0-1,0 1,-1-1,0 1,-1 0,0-1,0 1,-1 1,0-1,-1 0,0 1,0 0,0 0,-1 1,-3-3,0 2,0 1,0 0,0 0,-1 1,0 0,0 1,-1 0,1 1,-1 0,0 0,0 1,0 1,-1 0,1 1,0 0,-1 0,1 1,-1 1,1 0,-1 0,1 1,0 1,0 0,0 0,0 1,0 1,1 0,0 0,-6 4,-13 10</inkml:trace>
  <inkml:trace contextRef="#ctx0" brushRef="#br0" timeOffset="10442.997">9217 1,'-4'7,"0"-1,1 1,0 0,0 1,1-1,0 0,0 1,0-1,1 1,1 0,-1-1,1 1,0 0,1-1,0 1,-1 11,-18 326,2-253,10-77</inkml:trace>
  <inkml:trace contextRef="#ctx0" brushRef="#br0" timeOffset="10832.985">8926 363,'6'2,"0"-1,0 1,0-1,0 0,0-1,1 0,-1 0,0 0,0-1,0 1,0-1,0-1,0 1,0-1,0 0,0-1,-1 0,1 1,-1-1,0-1,2 0,7-3,39-22,0-1,-2-3,-1-3,-3-1,0-2,12-17,-59 57,0 0,0 0,0 0,0 0,0 0,0-1,1 1,-1 0,0 0,0 0,1 0,-1 0,1 0,-1 0,1 0,-1-1,1 1,0 0,-1 0,1-1,0 1,-1 0,1-1,0 1,0-1,0 1,0-1,-1 1,1-1,0 0,0 1,0-1,0 0,0 0,0 0,0 1,0-1,0 0,0 0,0-1,0 1,0 0,0 0,0 0,0-1,0 1,0 0,-1-1,1 1,0-1,0 1,0-1,0 1,-1-1,1 0,0 1,-1-1,1 0,0 0,-1 1,1-1,-1 0,1 0,-1 0,0 0,1 0,-1 0,0 0,-11 82,10-76,-2 11,-2-3,1-1,1 1,0 0,1 0,0 0,1 0,0 1,1-1,1 0,0 0,1 0,0 0,1 0,0 0,1 0,1-1,0 0,4 8,-2-16,0-1,0 0,0 0,0 0,0-1,0 0,1-1,-1 1,1-1,-1-1,1 0,0 0,-1 0,1-1,-1 0,1 0,-1-1,1 0,-1 0,0-1,0 0,0 0,-1-1,1 1,-1-2,1 1,1-3,17-4,-4 1</inkml:trace>
  <inkml:trace contextRef="#ctx0" brushRef="#br0" timeOffset="12082.89">24 2129,'921'-73,"-122"51,625-131,1712-172,-1523 267,-986 39,132-42,-454 18,-176 19</inkml:trace>
</inkml:ink>
</file>

<file path=ppt/ink/ink2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3.87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30 37,'-14'94,"10"-74,0-1,1 0,1 1,0 0,2-1,0 1,1 0,3 8,-4-26,0-1,0 1,0 0,0 0,0 0,1 0,-1-1,1 1,-1 0,1 0,0-1,0 1,0-1,0 1,0 0,0-1,0 0,0 1,0-1,1 0,-1 1,1-1,-1 0,1 0,-1 0,1 0,0-1,-1 1,1 0,0-1,0 1,-1-1,1 0,0 1,0-1,0 0,0 0,-1 0,1 0,0-1,0 1,0 0,-1-1,1 1,0-1,0 0,-1 1,1-1,17-12,-1 0,-1-2,0 0,-1 0,0-2,-1 0,-1 0,-1-1,-1-1,0-1,2-7,66-109,-80 135,1 0,-1 0,0 1,0-1,1 0,-1 1,0-1,1 0,-1 1,1-1,-1 1,1-1,-1 1,1-1,0 1,-1-1,1 1,-1-1,1 1,0 0,-1-1,1 1,0 0,0 0,-1-1,1 1,0 0,0 0,-1 0,1 0,0 0,0 0,-1 0,1 0,0 0,0 1,-1-1,1 0,0 0,-1 1,1-1,0 0,-1 1,1-1,0 1,-1-1,1 1,-1-1,1 1,-1-1,1 1,-1-1,1 1,-1 0,0-1,1 1,-1 0,0-1,1 1,-1 0,0-1,0 1,0 1,7 55,-6-45,23 173,5 129,-28-283,-2-1,-1 1,-1-1,-1 0,-2 0,-1 0,-2-1,-1 0,-1 0,-1-1,-1-1,-6 7,-66 66,82-96,-1-1,0 0,-1 0,1 0,-1 0,1-1,-1 1,0-1,0 0,0-1,0 1,0-1,0 0,0 0,-1-1,1 0,0 1,0-2,-1 1,1-1,0 0,0 0,-2-1,2-1,0-1,0 0,0-1,1 1,-1-1,1 0,1 0,-1 0,1-1,0 1,0-1,0 0,1 0,0 0,0 0,0 0,1 0,0-1,0 1,1 0,0-1,0 1,0 0,1-1,0 1,0 0,1-3,5-12,1 1,0 0,2 0,0 0,1 1,1 1,1 0,0 1,1 0,1 1,4-2,169-124,-164 126</inkml:trace>
</inkml:ink>
</file>

<file path=ppt/ink/ink2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6.19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0,'5'10,"1"3</inkml:trace>
</inkml:ink>
</file>

<file path=ppt/ink/ink2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8.3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389 624,'-172'213,"-18"46,164-222,52-74,68-94,6 4,15-7,-48 61,-67 73,1-1,-1 1,0 0,0-1,1 1,-1 0,0 0,1-1,-1 1,0 0,1-1,-1 1,0 0,1 0,-1 0,1 0,-1-1,1 1,-1 0,0 0,1 0,-1 0,1 0,-1 0,0 0,1 0,-1 0,1 0,-1 0,1 0,-1 0,0 1,1-1,-1 0,1 0,-1 0,0 1,1-1,-1 0,0 0,1 1,-1-1,0 0,1 1,-1-1,0 0,0 1,1-1,-1 0,0 1,0-1,0 1,0-1,1 0,-1 1,0-1,0 1,0-1,0 1,0-1,0 0,0 1,0-1,0 1,0-1,0 0,-1 1,1 0,-3 31,-6 3,2-1,1 2,2-1,1 0,2 25,2-53,1 0,-1-1,1 1,0-1,0 1,1-1,0 0,0 1,1-2,0 1,-1 0,2-1,-1 1,1-1,0-1,0 1,0-1,1 0,2 2,-4-3,-1-1,1 0,0 0,-1 0,1 0,0-1,0 0,1 1,-1-1,0-1,0 1,0-1,1 0,-1 1,0-2,0 1,1-1,-1 1,0-1,0 0,0 0,0-1,0 1,0-1,0 0,-1 0,1-1,-1 1,1-1,-1 1,2-3,15-14,-1-1,-1 0,0-2,-2 0,-1-1,0 0,-2-1,-1 0,-1-2,-1 1,-1-1,-1 0,-2-1,1-9,0-9,-1 33</inkml:trace>
  <inkml:trace contextRef="#ctx0" brushRef="#br0" timeOffset="709.358">1377 681,'-36'16,"1"1,1 2,1 1,1 2,1 1,0 2,2 1,-1 4,23-26,2 1,-1-1,0 2,1-1,0 1,0-1,1 1,0 0,0 1,0-1,1 1,0 0,0 0,0 0,1 0,0 0,1 1,0-1,0 0,0 2,1-7,1-1,-1 1,1-1,0 1,-1-1,1 0,0 1,0-1,0 0,0 0,0 1,0-1,0 0,0 0,1 0,-1 0,0-1,1 1,-1 0,0 0,1-1,-1 1,1-1,-1 1,1-1,-1 0,1 1,-1-1,1 0,0 0,-1 0,1 0,-1-1,1 1,-1 0,1-1,0 1,59-22,-58 21,36-19,-2-1,0-3,-2 0,0-2,-2-2,15-17,-48 44,1 0,-1 0,1 0,-1 0,1 1,-1-1,1 0,-1 0,1 0,0 0,-1 1,1-1,0 0,0 1,0-1,0 1,0-1,-1 1,1-1,0 1,0-1,0 1,0 0,0 0,0-1,0 1,0 0,1 0,-1 0,0 0,0 0,0 1,0-1,0 0,0 0,0 1,0-1,0 0,0 1,-1-1,1 1,0-1,0 1,0 0,0-1,-1 1,1 0,0 0,0-1,-1 1,1 0,-1 0,1 0,-1 0,1 0,-1 0,17 79,-15-62,1 0,1 1,1-1,0-1,1 1,1-1,1 0,1 0,-7-13,1-1,-1 1,1-1,0 0,0 0,0-1,0 1,1 0,-1-1,1 0,-1 0,1 0,0 0,0-1,0 1,0-1,0 0,0 0,0 0,1-1,-1 0,0 1,0-2,0 1,1 0,-1-1,0 0,2 0,5-2,0 0,0-1,-1-1,0 1,0-1,0-1,0 0,-1 0,0-1,2-2,29-27,-2-2,-1-1,-2-2,-2-2,-1 0,-3-3,-1 0,-3-2,6-17,-21 33,0 0,-2 0,-2-1,-1 0,-1-1,-2 1,-2 0,0-1,-3 1,0-1,-8-25,10 55,0-6,0 0,-1 0,-1 0,0 0,0 0,-1 0,0 1,0 0,-1-1,-1 2,1-1,-1 1,-2-2,7 9,-1 0,1 0,0 0,-1 0,1 0,0 0,-1 1,1-1,-1 1,1-1,-1 1,1-1,-1 1,1 0,-1 0,0 0,1 0,-1 0,1 0,-1 0,0 0,1 1,-1-1,1 0,-1 1,1 0,-1-1,1 1,0 0,-1 0,1 0,0-1,-1 1,1 1,0-1,0 0,0 0,0 0,0 1,0-1,0 0,1 1,-1-1,-27 66,22-23,3 1,1 0,2 0,2-1,2 1,2 0,2-1,2-1,2 1,1-1,3-1,13 25,53 152,-82-218,1 0,-1 0,1 1,-1-1,0 0,1 1,-1-1,0 0,0 1,0-1,0 1,0-1,0 0,-1 1,1-1,0 0,-1 1,1-1,-1 0,1 0,-1 0,0 1,0-1,1 0,-1 0,0 0,0 0,0 0,0 0,0 0,0 0,0-1,0 1,-1 0,1-1,0 1,0-1,-1 1,1-1,0 1,-1-1,1 0,0 0,-1 0,1 0,0 0,-1 0,1 0,-14-3</inkml:trace>
  <inkml:trace contextRef="#ctx0" brushRef="#br0" timeOffset="890.169">1659 568,'43'0,"44"0,15 0,-3 0,-11 0,-14 0,-15 0,-13 0,-9 0,-7 0,-8 0</inkml:trace>
  <inkml:trace contextRef="#ctx0" brushRef="#br0" timeOffset="1584.911">2421 596,'-4'29,"2"1,0 0,2 0,2 0,1 0,1 0,4 12,-6-37,0 0,0-1,1 1,0-1,0 0,0 0,1 0,-1 0,1 0,0-1,0 0,0 1,1-1,-1-1,1 1,-1-1,1 0,0 0,0 0,0-1,0 1,0-1,1-1,-1 1,0-1,0 1,0-2,1 1,-1 0,0-1,0 0,0 0,0-1,0 0,2 0,7-3,-1 0,0 0,0-1,0-1,-1 0,0-1,0 0,-1-1,0 0,-1-1,0 0,18-14,48-51,-55 51,-30 61,6-34,1 1,0 1,0-1,1 0,-1 0,1 1,0-1,0 1,0-1,1 1,-1 0,1-1,0 1,0-1,1 1,0 0,-1-1,2 1,-1-1,0 0,1 1,0-1,0 0,0 0,0 0,1 0,0 0,-1-1,2 1,-1-1,1 1,0 0,1 0,0-1,0 0,0 0,0 0,0 0,0-1,1 0,-1 0,1-1,0 1,-1-1,1 0,0-1,0 1,0-1,-1-1,1 1,0-1,0 0,-1 0,1 0,0-1,-1 0,1 0,-1 0,3-3,12-5,0-2,-1 0,-1-1,0 0,0-2,7-9,-4 3,0-1,-2 0,-1-2,-1 0,-1-1,-1 0,-2-1,0-1,-1-1,1-8,-12 33,1 0,-1 1,1-1,-1 0,0 0,0 0,-1 0,1 0,0 0,-1 0,0 0,0 0,0 0,0 0,0 0,-1 0,1 0,-1 0,0 0,0 0,0 0,0 0,0 0,-1 1,1-1,-1 0,0 1,0-1,0 1,0 0,0 0,0 0,-1 0,1 0,-1 0,1 1,-1-1,0 1,1-1,-1 1,0 0,0 0,0 1,0-1,0 0,0 1,0 0,-3 0,-6 4,-1 1,2 0,-1 1,1 1,0 0,0 0,1 1,0 0,0 1,1 0,0 0,0 1,1 1,1-1,-6 10,11-18,0 0,0 0,0 0,1 0,-1 1,0-1,1 0,-1 1,1-1,0 1,0-1,0 1,0 0,1-1,-1 1,1 0,-1 0,1 0,0-1,0 1,0 0,1 0,-1 0,1-1,-1 1,1 0,0-1,0 1,0-1,0 1,0-1,1 1,-1-1,1 0,0 1,0-1,0 0,0 0,0 0,0-1,0 1,0 0,1-1,0 1,118 15,-39-12,-76-4,0-1,0 1,0 0,0 1,0-1,0 1,-1 0,1 1,-1-1,1 1,-1 0,0 0,0 1,-1 0,1 0,-1 0,1 0,-1 1,-1-1,1 1,-1 0,1 0,-1 1,-1-1,1 1,-1-1,0 1,0 0,-1-1,0 1,0 0,0 2,-11 67,4 45,12-102</inkml:trace>
  <inkml:trace contextRef="#ctx0" brushRef="#br0" timeOffset="2536.387">4029 624,'-41'45,"2"1,1 2,3 2,2 1,-5 15,21 3,19-68,-1 0,1 0,-1 0,1 0,0 0,-1 0,1 0,0-1,0 1,-1-1,1 1,0-1,0 0,0 1,0-1,0 0,0 0,0 0,0-1,-1 1,1 0,0-1,0 1,0-1,0 0,-1 0,1 1,0-1,-1 0,1 0,-1-1,1 1,0 0,26-15,-1-1,-1-1,-1-1,0-1,-1-1,-2-2,0 0,1-4,24-22,31-26,-77 75,0-1,-1 1,1-1,0 1,-1-1,1 1,0 0,0-1,0 1,-1 0,1-1,0 1,0 0,0 0,0 0,-1 0,1 0,0 0,0 0,0 0,0 0,0 0,-1 0,1 0,0 1,0-1,0 0,-1 1,1-1,0 1,0-1,-1 0,1 1,0 0,-1-1,1 1,-1-1,1 1,-1 0,1-1,-1 1,1 0,-1 0,1-1,-1 1,0 0,0 0,1 0,-1 0,0-1,0 2,4 47,-4-45,0 4,0 1,0-1,1 0,0 1,0-1,1 0,0 0,0 0,1 0,0 0,1-1,-1 1,1-1,1 0,-1 0,1 0,1-1,-1 0,1 0,0 0,1 0,-1-1,1 0,0-1,0 0,0 0,1 0,0-1,5 2,-6-3,0 0,1-1,-1 0,0 0,1 0,-1-1,1 0,-1-1,1 1,-1-1,1-1,-1 0,0 0,0 0,0-1,0 0,0 0,-1-1,1 0,5-4,108-107,-107 99,16-15,-1-2,-2-1,-1-1,-2-1,1-6,-7 8,-2-2,-1 0,-2 0,-1-2,-2 1,-2-1,-1 0,-2-1,-2 1,-1-18,-2 46,0-1,0 1,-1 0,0 0,0 0,-2 0,1 1,-1-1,0 1,-1 0,-1-2,4 8,0 1,0-1,0 0,0 1,0-1,-1 1,1 0,-1 0,0 0,1 0,-1 0,0 0,0 1,0-1,-1 1,1 0,0 0,0 0,-1 1,1-1,0 1,-1 0,1 0,0 0,-1 0,1 0,0 1,-1-1,1 1,0 0,0 0,-1 1,1-1,0 0,0 1,-10 5,0 1,1 0,0 1,1 0,0 1,0 0,1 0,1 1,0 1,0 0,1 0,0 0,1 1,1 0,0 1,-4 11,1 4,0 0,2 0,2 1,0 0,2 0,1 0,2 23,0-35,1-1,1 1,0-1,1 0,1 0,1 0,0 0,1-1,1 1,0-1,1-1,1 0,1 0,0-1,1 0,0 0,2 0,6 5,0-1,2 0,-1-2,2 0,0-2,1 0,22 8,-6-4,-25-9</inkml:trace>
  <inkml:trace contextRef="#ctx0" brushRef="#br0" timeOffset="3506.471">4905 878,'7'6,"1"-1,-1 1,1-2,0 1,0-1,1 0,-1-1,1 0,0 0,0-1,0 0,0-1,0 0,0 0,0-1,0 0,1-1,-1 0,0 0,0-1,4-1,12-9,-1 0,-1-1,0-2,-1 0,0-2,-2 0,0-1,-1-1,0-1,6-11,1 1,-2-2,-1 0,-2-2,-1 0,-2-1,-1-1,-2-1,-1 0,1-12,-8 23,-2-1,0 0,-2 0,-1-1,-1 1,-2-13,1 37,0 1,0 0,0 0,0-1,-1 1,1 0,-1-1,0 1,1 0,-1 0,0 0,0 0,-1 0,1 0,0 0,0 0,-1 1,0-1,1 0,-1 1,0-1,1 1,-1-1,0 1,0 0,0 0,0 0,-1 0,1 0,0 1,0-1,0 1,-1-1,1 1,0 0,-1 0,1 0,0 0,0 0,-1 0,1 1,0-1,0 1,-1 0,1-1,0 1,0 0,0 0,0 0,-1 2,-13 8,1 1,1 1,0 1,1 0,0 0,1 1,1 1,0 0,1 1,1 0,1 0,0 1,-1 7,0-2,0 1,2 0,1 1,1-1,1 1,1 0,2 0,0 1,1-1,2 0,1 0,2 11,-1-25,0 1,0-2,1 1,1 0,0-1,0 0,1-1,0 1,0-1,1 0,1-1,-1 0,1 0,1-1,-1 0,1-1,1 0,-1-1,1 0,0 0,8 2,0 1</inkml:trace>
  <inkml:trace contextRef="#ctx0" brushRef="#br0" timeOffset="4089.362">5667 765,'-3'9,"-2"4,0 1,1-1,1 1,0 0,1 0,0 0,1 0,1 0,0 0,1 0,0 0,1 0,4 13,-5-25,-1-1,1 1,0 0,-1-1,1 0,0 1,0-1,0 0,0 1,0-1,1 0,-1 0,0 0,0 0,1 0,-1 0,1 0,-1 0,1-1,-1 1,1 0,-1-1,1 1,-1-1,1 0,0 0,-1 1,1-1,0 0,-1 0,1-1,0 1,-1 0,1 0,-1-1,1 1,0-1,-1 0,1 1,-1-1,1 0,-1 0,1 0,61-51,-57 46,167-204,-172 208,-1 0,1 0,0 1,-1-1,1 0,0 0,0 0,0 1,1-1,-1 1,0-1,0 1,1-1,-1 1,1 0,0-1,-1 1,1 0,0 0,-1 0,1 0,0 1,0-1,0 0,0 1,0 0,0-1,0 1,0 0,0 0,0 0,0 0,0 0,0 0,0 1,0-1,0 1,-1-1,1 1,0 0,0 0,0 0,-1 0,1 0,0 0,-1 0,1 0,0 2,5 14,0 1,-2 1,0-1,-2 1,0 0,0 0,-2 0,-1 17,5 42,6-2,-3 2,-4-1,-3 0,-3 1,-9 48,6-101,0-1,-2 1,0-1,-2 0,-1 0,0-1,-2-1,-1 0,0 0,-2-1,0-1,-2-1,-2 2,9-10,0-2,0 1,-1-1,-1-1,1 0,-1-1,-1 0,-5 2,16-9,0 1,1 0,-1-1,0 0,0 0,0 1,0-1,0 0,0 0,0-1,1 1,-1 0,0-1,0 1,0-1,0 1,1-1,-1 0,0 0,1 0,-1 0,0 0,1 0,-1 0,1-1,0 1,-1 0,1-1,0 1,0-1,0 0,0 1,0-1,0 0,1 1,-1-1,1 0,-1 0,1 0,-1 0,1-1,-9-84,9 86,2-40,1 0,3 0,1 1,2-1,1 2,3 0,1 0,1 1,3 1,1 0,10-13,47-41,-60 79</inkml:trace>
</inkml:ink>
</file>

<file path=ppt/ink/ink2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5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69 113,'-19'34,"-7"15,2 0</inkml:trace>
  <inkml:trace contextRef="#ctx0" brushRef="#br0" timeOffset="594.208">239 338,'150'-215,"-150"213,0 1,1-1,0 1,-1-1,1 1,0-1,0 1,0-1,0 1,0 0,0 0,0 0,1-1,-1 1,0 0,0 0,1 1,-1-1,1 0,-1 0,1 1,-1-1,1 1,0-1,-1 1,1 0,-1-1,1 1,0 0,-1 0,1 0,0 0,-1 1,1-1,0 0,-1 1,1-1,-1 1,1 0,-1-1,1 1,-1 0,1 0,-1 0,0 0,1 0,-1 0,0 0,0 0,0 1,0-1,0 0,0 1,0 0,12 40,23 50,-34-90,0 1,0-1,0 1,1-1,-1 0,0 0,1 0,0 0,-1-1,1 1,0-1,0 1,0-1,0 0,0 0,0-1,0 1,0 0,0-1,0 0,0 0,0 0,0 0,1 0,-1-1,0 1,0-1,0 0,1 0,99-53,-83 42</inkml:trace>
  <inkml:trace contextRef="#ctx0" brushRef="#br0" timeOffset="1193.71">1170 0,'-11'2,"0"0,0 1,1 0,-1 1,1 0,0 1,0 0,0 1,0-1,1 2,0 0,1 0,-1 0,1 1,1 0,-1 1,2-1,-1 2,1-1,-5 10,-27 89,37-104,1 0,-1 0,1 0,-1 0,1 0,1 0,-1 1,0-1,1 0,0 0,0 0,0-1,0 1,1 0,0 0,-1-1,1 1,1-1,-1 1,0-1,1 0,0 0,-1 0,1 0,1 0,0 0,-1-1,1-1,0 1,-1-1,1 0,0 0,0 0,0 0,0-1,0 1,-1-1,1 0,0-1,0 1,0-1,0 1,0-1,0 0,-1-1,1 1,0 0,-1-1,1 0,-1 0,4-2,74-66,-74 63,137-129,-143 136,-1-1,1 0,-1 0,0 0,1 1,0-1,-1 0,1 1,-1-1,1 0,0 1,-1-1,1 1,0-1,0 1,-1-1,1 1,0 0,0-1,0 1,0 0,-1 0,1-1,0 1,0 0,0 0,0 0,0 0,0 0,-1 0,1 1,0-1,0 0,0 0,0 1,0-1,-1 0,1 1,0-1,0 1,-1-1,1 1,0-1,0 1,-1-1,1 1,-1 0,1-1,-1 1,1 0,-1 0,1-1,-1 1,1 0,-1 0,0 0,0 0,1-1,-1 1,0 0,0 0,0 0,0 0,0 0,0 0,0 0,0-1,-1 1,1 1,-4 236,-25 143,31-363,-2 1,0 0,-1-1,-1 1,-1-1,-1 1,0-1,-1 0,-1 0,-1-1,0 0,-2 0,0-1,0 0,-2 0,0-1,0 0,-1-1,-14 12,23-24,-1 0,1 0,-1-1,1 1,-1-1,1 0,-1 0,0 0,0 0,1-1,-1 1,0-1,0 0,0 0,0 0,1-1,-1 1,0-1,0 0,1 0,-1-1,1 1,-1-1,1 1,-1-1,1 0,0 0,0-1,0 1,0-1,0 1,1-1,-1 0,-1-2,-3-4,1 1,0-1,1 0,-1 0,2-1,-1 0,1 1,1-1,0-1,0 1,1 0,0-3,2 3,0 1,1-1,-1 0,2 1,0-1,0 0,0 1,1 0,1 0,0 0,0 0,0 0,1 1,1 0,-1 0,1 0,1 1,-1-1,1 2,4-4,10-8,0 2,1 0,0 1,2 2,-1 0,23-8,49-16,-52 22</inkml:trace>
</inkml:ink>
</file>

<file path=ppt/ink/ink2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4.64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310 0,'-25'218,"-32"159,26-150,1-87,20-122,7-26,7-8,0-1</inkml:trace>
  <inkml:trace contextRef="#ctx0" brushRef="#br0" timeOffset="285.102">0 508,'38'0,"28"0,11 0,-1 0,-10 0,-11 0,-11 0,-7 0,-5 5,-4 1,-1 0,-1-1,-5 3,-5 1</inkml:trace>
  <inkml:trace contextRef="#ctx0" brushRef="#br0" timeOffset="1097.181">706 85,'-33'233,"-9"69,20-162,21-137,0-1,0-1,0 0,0 1,0-1,0 1,1-1,-1 1,1 0,-1-1,1 1,-1 0,1-1,0 1,0 0,-1-1,1 1,1 0,-1 0,0-1,0 1,1 0,-1-1,1 1,-1-1,1 1,0 0,-1-1,1 1,0-1,0 0,0 1,0-1,0 0,1 1,-1-1,0 0,1 0,-1 0,0 0,1 0,-1-1,1 1,0 0,-1-1,1 1,12-8,0-1,-1-1,0 0,-1-1,1 0,-2 0,0-2,10-11,133-110,-152 132,-1 0,1-1,0 1,0 1,-1-1,1 0,0 0,0 1,0-1,0 1,0-1,0 1,0 0,0 0,0 0,0 0,0 0,0 0,-1 1,1-1,0 1,0-1,0 1,0 0,0-1,-1 1,1 0,0 0,-1 0,1 1,0-1,-1 0,0 1,1-1,-1 1,0-1,0 1,0-1,0 1,0 0,0 0,0 0,0-1,-1 1,1 0,-1 0,0 0,1 1,13 99,-27 90,11-179,3-6</inkml:trace>
</inkml:ink>
</file>

<file path=ppt/ink/ink2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2.0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0 312,'37'-2,"-2"0,1-3,0 0,-1-3,0-1,0-1,20-10,57-50,-108 68,-1-1,0 1,0-1,-1 0,1 0,0 0,-1 0,0-1,0 1,0-1,0 1,0-1,-1 0,0 0,0 0,0 0,0 1,0-1,-1-1,0 1,0 0,0 0,0 0,0 0,-1 0,0 0,0 0,0 1,0-1,-2-2,-2 0,0 0,0 1,0-1,-1 1,0 1,0-1,0 1,-1 0,1 1,-1-1,0 1,0 1,0-1,-1 1,1 0,-1 1,1 0,-1 0,-6 0,-1 3,1 1,0 0,0 0,0 1,0 1,1 1,-1 0,1 0,1 1,-1 1,1 0,1 1,0 0,0 1,0 0,2 0,-1 1,1 1,1 0,0 0,0 0,1 1,1 1,1-7,1-1,-1 1,2 0,-1 0,1 0,0 0,0 1,1-1,0 1,1-1,-1 1,1 0,1 0,0 0,0 0,0-1,1 1,0 0,1 0,-1-1,1 1,1 0,0-1,0 0,0 0,1 0,0 0,0-1,1 1,0-1,0 0,0 0,1-1,0 0,0 0,0 0,1 0,0-1,-1-1,1 1,3 0,12-1,0-1,1-1,-1-1,0-1,1 0,-1-2,0-1,0-1,-1-1,1 0,-1-2,-1 0,1-2,-2 0,1-1,5-5,-1 2,-1-1,0-1,-2-1,0-1,0-1,-2-1,0 0,-2-1,14-21,0-22,-31 64,1 0,0 0,0-1,-1 1,1 0,0 0,0 0,-1 0,1 0,0 0,0 0,-1 0,1 1,0-1,-1 0,1 0,0 1,0-1,-1 0,1 1,0-1,-1 0,1 1,-1-1,1 1,-1-1,1 1,-1 0,1-1,-1 1,1-1,-1 1,0 0,1-1,-1 1,0 0,0 0,1-1,-1 1,0 0,0 0,0-1,0 1,0 0,0 0,0-1,0 1,0 0,0 0,-1-1,1 1,32 164,-29-117,-3-38,0-1,0 1,1-1,0 0,1 1,0-1,0 0,1 0,0 0,1 0,4 6,-7-14,0 0,0 0,0 1,0-1,0-1,0 1,0 0,1 0,-1 0,0-1,1 1,-1 0,0-1,1 1,-1-1,1 0,-1 1,1-1,-1 0,1 0,-1 0,1 0,-1 0,1 0,-1-1,0 1,1 0,-1-1,1 1,-1-1,0 0,1 1,-1-1,0 0,1 0,-1 0,0 0,0 0,1 0,41-45,116-216,-92 157,-60 81,-9 23</inkml:trace>
  <inkml:trace contextRef="#ctx0" brushRef="#br0" timeOffset="732.477">1271 312,'34'-9,"-1"-2,0 0,-1-2,0-2,-1-1,-1-1,0-1,2-5,-27 19,0-1,0 0,0 0,-1-1,0 1,0-1,0 0,-1 0,0 0,0-1,0 1,1-7,-4 11,1 0,-1 0,0 0,1-1,-1 1,0 0,-1 0,1-1,0 1,0 0,-1 0,1-1,-1 1,0 0,0 0,0 0,0 0,0 0,0 0,0 0,-1 0,1 1,-1-1,1 0,-1 1,0-1,0 1,0 0,1 0,-1-1,0 1,0 0,-1 1,1-1,0 0,0 0,0 1,-1 0,1-1,0 1,-5-1,1 0,-1 1,0 0,1 0,-1 0,0 1,1 0,-1 0,1 0,-1 1,1 0,0 1,0-1,0 1,0 0,0 1,1-1,-1 1,1 0,0 1,-2 2,-85 113,86-110,0 1,1 0,1 1,0-1,0 1,1-1,1 1,0 0,1 0,0 2,1-9,-1 0,2 0,-1 0,1 0,-1 0,1-1,1 1,-1 0,1-1,0 1,0-1,0 1,0-1,1 0,0 0,0 0,0 0,0 0,1-1,-1 1,1-1,0 0,0 0,0-1,4 3,8-1,1-1,-1 0,1-1,0-1,-1-1,1 0,0-1,-1-1,1 0,-1-1,1-1,-1-1,-1 0,1-1,-1-1,0 0,0-1,13-10,-1 3,1-2,-2-1,0-1,-2-2,0 0,-1-1,-1-1,-1-2,10-16,8-40,-39 79,1 0,0 0,-1 0,1 0,-1 0,0 0,0 0,0 0,0 0,0 0,0 0,0 0,0 0,-1 0,1 0,-1 0,0 0,0 0,1 1,-1-1,0 0,0 0,-1 1,1-1,0 1,-1-1,1 1,0-1,-1 1,0 0,1 0,-1 0,0 0,0 0,1 0,-1 0,0 0,0 1,0-1,0 1,0-1,-1 1,-2 1,-1-1,1 1,-1 1,1-1,-1 1,1 0,0 0,0 1,0-1,0 1,0 0,1 1,-1-1,1 1,0 0,0 0,0 0,1 0,0 1,-1 0,1-1,1 1,-1 0,1 0,0 1,0-1,0 0,1 2,0-4,1 0,0 0,0 0,0 0,0 1,1-1,-1 0,1 0,0 0,0 0,0 0,0 0,0 0,1-1,-1 1,1 0,0-1,-1 1,1-1,1 1,-1-1,0 0,1 0,-1 0,1 0,-1-1,1 1,0-1,0 1,2 0,96 30,-90-29,-6-3,-1 1,0-1,0 1,0 0,0 0,0 0,0 1,-1-1,1 1,0 0,-1 0,1 0,-1 1,0-1,0 1,0 0,0 0,0 0,0 0,-1 0,0 1,1-1,-1 1,-1-1,1 1,0 0,-1 0,0 0,0 0,0 0,0 0,-1 1,-23 113,19-97</inkml:trace>
</inkml:ink>
</file>

<file path=ppt/ink/ink2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6.84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424 635,'-44'12,"2"2,0 2,1 2,-28 16,54-25,1 0,0 1,0 0,1 1,0 1,1 0,0 0,1 1,1 1,0 0,0 0,2 1,-6 13,12-26,0 1,0 0,1 0,0-1,-1 1,1 0,0 0,0 1,0-1,1 0,-1 0,1 0,0 0,0 1,0-1,0 0,0 0,1 0,0 0,-1 1,1-1,0 0,0 0,1 0,-1-1,1 1,-1 0,1 0,0-1,0 1,0-1,1 0,-1 1,0-1,1 0,-1 0,1-1,0 1,0 0,-1-1,1 0,0 0,0 1,1-2,1 2,7-3,0-1,1 0,-1 0,-1-1,1-1,0 0,-1 0,0-1,0-1,0 0,0 0,-1-1,5-5,8-2,53-37,-1-4,-3-3,32-34,-104 91,0 0,1 0,-1 0,1 0,-1 0,1 0,0 1,-1-1,1 0,0 0,-1 1,1-1,0 0,0 1,0-1,0 1,0-1,0 1,0-1,0 1,0 0,0-1,0 1,0 0,0 0,0 0,0 0,0 0,0 0,0 0,0 0,0 0,0 0,0 1,0-1,0 0,0 1,0-1,0 1,0-1,0 1,-1-1,1 1,0 0,0-1,-1 1,1 0,0 0,-1 0,1-1,0 1,-1 0,1 0,-1 0,0 0,1 0,21 73,-22-66,1 0,0 0,0 0,1-1,0 1,1 0,-1-1,2 1,-1-1,1 0,0 0,0-1,1 1,0-1,0 0,0 0,1 0,0-1,0 0,0 0,1-1,0 1,0-1,0-1,0 1,1-1,6-3,-1-1,1 0,0-1,-1 0,0-1,0-1,0 0,0-1,0 0,-1-1,0 0,0-1,0 0,-1-1,0 0,-1-1,0 0,9-11,58-50,-3-2,54-72,-111 122,-1 0,-2-1,0-1,-1 0,-2-1,0-1,-2 1,-1-2,-1 1,-1-1,-1 0,-2 0,0 0,-2-1,-1 1,-1-1,-3-11,-21-19,24 57,0 0,0 0,-1 0,1 0,0 1,0-1,-1 0,1 1,0-1,-1 1,1 0,-1-1,1 1,0 0,-1 0,1 0,-1 0,1 0,-1 0,1 0,-1 0,1 1,0-1,-1 0,1 1,-1-1,1 1,0 0,0-1,-1 1,1 0,0 0,0 0,0 0,0 0,0 0,0 0,0 0,0 0,0 1,0 0,-8 12,0 1,2 0,-1 0,2 1,0 0,1 0,1 0,0 1,1-1,1 1,0 0,1 0,1 1,1 257,53 12,-51-263</inkml:trace>
</inkml:ink>
</file>

<file path=ppt/ink/ink2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7.09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24,'43'5,"33"1,14 0,1-1,-5-2,-4-5,-5-4,-6 1,-7 0,-3 2,-8 0,-3-3,-6-1,-5 0,-9 2</inkml:trace>
</inkml:ink>
</file>

<file path=ppt/ink/ink2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7.86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1015,'44'-9,"-1"-2,0-1,0-3,-2-1,12-8,-43 20,29-11,0-2,0-1,-2-3,0-1,-1-1,-2-2,-1-2,0 0,-2-3,-2 0,16-22,-38 41,1-1,-2 0,0 0,0 0,-1-1,-1 0,0 0,-1 0,2-12,-4 20,0 0,-1 0,1 1,-1-1,0 0,-1 0,1 0,-1 0,0 1,0-1,0 0,-1 1,1-1,-1 1,0-1,-1 1,1 0,-1 0,0 0,0 0,0 0,0 1,-1-1,1 1,-1 0,0 0,0 0,-3-1,1 3,0-1,1 1,-1 0,0 1,0-1,0 1,0 0,1 1,-1-1,0 1,0 1,0-1,1 1,-1 0,1 0,-1 0,1 1,0 0,0 0,0 0,0 1,1-1,-1 1,1 0,0 1,0-1,1 1,-1-1,1 1,0 0,0 1,1-1,-1 0,1 1,0-1,1 1,-1 0,1-1,0 1,1 0,-1 0,1 0,0 0,1 0,0-1,0 1,0 0,0 0,1-1,0 1,0-1,0 1,1 0,3-1,1 1,0-1,0-1,0 1,0-1,1 0,-1-1,1 1,0-2,0 1,0-1,1 0,-1-1,0 0,2 0,9 2,-2 0,0-1,0 0,1-2,-1 0,0-1,0-1,1 0,2-2,-18 3,1 0,-1 0,1 0,-1 0,0 1,1-1,0 1,-1 0,1-1,-1 1,1 1,-1-1,1 0,-1 0,1 1,-1 0,1-1,-1 1,0 0,1 0,-1 0,0 0,1 1,-1-1,0 1,0-1,0 1,-1 0,1 0,0 0,-1 0,1 0,-1 0,1 0,-1 0,0 0,0 1,0-1,0 1,-1-1,1 0,0 1,-23 143,39-8,-15-114</inkml:trace>
  <inkml:trace contextRef="#ctx0" brushRef="#br0" timeOffset="6738.724">1215 704,'9'8,"0"0,1-1,-1 0,2-1,-1 0,1-1,0 0,0-1,0 0,1-1,-1 0,1 0,0-2,0 1,0-1,0-1,0 0,0-1,4-1,-2-1,-1-1,0 0,0-1,0-1,0 0,-1 0,0-1,-1-1,1 0,-1-1,-1 0,0 0,0-1,-1 0,0-1,0 0,-2-1,3-3,-9 11,1 0,-1 0,0 0,0-1,0 1,0 0,-1-1,0 1,0 0,0-1,0 1,-1 0,1-1,-1 1,0 0,-1 0,1 0,-1 0,0 0,0 0,0 0,0 0,-1 1,1-1,-1 1,0 0,0-1,0 2,-1-1,1 0,-1 0,1 1,-1 0,0 0,0 0,0 0,0 1,0-1,0 1,0 0,-1 1,1-1,0 1,-4-1,-7 2,1 0,-1 2,0-1,1 2,-1 0,1 0,0 1,1 1,-1 1,1 0,0 0,1 1,0 1,0 0,1 1,0 0,0 1,2 0,-1 0,1 1,1 0,0 1,1 0,-1 2,4-8,0 1,1-1,-1 1,2 0,-1 0,1 0,0 0,1 0,0 0,0 0,1 1,0-1,0 0,1 0,0 1,1-1,0 0,0 0,0 0,1 0,1-1,-1 1,1-1,0 0,1 0,0 0,0-1,0 1,1-1,0 0,0-1,0 1,1-1,0-1,2 2,9 0,0 0,1-2,-1 0,1-1,0-1,-1 0,1-2,0 0,10-2,-3 1,9-1,0-2,0-1,-1-2,0-1,0-2,-1-1,14-7,-19 8,-4 2</inkml:trace>
  <inkml:trace contextRef="#ctx0" brushRef="#br0" timeOffset="7207.268">2456 451,'-42'12,"1"2,1 2,0 1,1 3,-22 15,59-35,-1 1,1 0,0 0,0 0,-1 0,1 0,0 0,0 0,0 1,0-1,1 1,-1 0,0 0,1-1,-1 1,1 0,0 0,-1 0,1 0,0 1,0-1,0 0,1 0,-1 1,0-1,1 0,0 1,-1-1,1 1,0-1,0 0,1 1,-1-1,0 1,1-1,-1 0,1 1,0-1,0 0,0 0,0 1,0-1,0 0,1 0,-1 0,1-1,-1 1,1 0,0 0,0-1,-1 1,1-1,1 1,106 39,-93-37,0 0,0 1,-1 1,0 1,0 0,0 1,8 6,-20-12,-1 1,0-1,1 0,-1 1,0-1,0 1,0-1,-1 1,1 0,-1 0,0 0,1 0,-1 0,0 0,-1 0,1 0,-1 0,1 1,-1-1,0 0,0 0,0 0,-1 1,1-1,-1 0,0 0,1 0,-1 0,-1 0,1 0,0 0,-1 0,0 0,1-1,-1 1,0-1,0 1,-1-1,1 0,0 0,-1 0,1 0,-1 0,0 0,0-1,0 1,0-1,-2 1,-8 5,-1-1,0 0,0-1,-1-1,0 0,1-1,-1-1,0 0,0-1,-5 0,-5-1</inkml:trace>
  <inkml:trace contextRef="#ctx0" brushRef="#br0" timeOffset="7670.601">3105 84,'-1'311,"-5"-272,-1 0,-3-1,-1-1,-1 0,-14 28,-33 105,50-98,9-71,0-1,1 1,-1-1,1 0,-1 1,1-1,0 1,-1-1,1 0,-1 1,1-1,0 0,-1 0,1 0,0 1,-1-1,1 0,0 0,-1 0,1 0,0 0,-1 0,1 0,0 0,-1-1,1 1,0 0,-1 0,1-1,0 1,-1 0,1 0,-1-1,1 1,-1-1,1 1,-1-1,1 1,-1-1,1 1,-1-1,1 1,-1-1,0 1,1-1,-1 0,0 1,0-1,1 1,-1-1,0 0,0 1,0-1,0 0,0 0,0 1,0-1,0 0,0 1,0-1,0 0,0 1,-1-1,1 0,0 1,-1-1,20-49,-12 25</inkml:trace>
  <inkml:trace contextRef="#ctx0" brushRef="#br0" timeOffset="7918.333">2738 478,'29'5,"33"1,11 0,3-1,-2-2,-9 0,-5-2,-4-1,-7-5,-2-1,-4 0,-4 1,0 1,-1 2,-8 1</inkml:trace>
  <inkml:trace contextRef="#ctx0" brushRef="#br0" timeOffset="8792.113">3669 55,'218'-39,"-207"37,-9 0,1 0,0 1,0-1,0 1,0 0,0 0,0 0,0 0,0 0,1 1,-1-1,0 1,0 0,1 0,-1 0,0 1,0-1,1 1,-1 0,0 0,0 0,0 0,0 0,0 0,0 1,0 0,-1-1,1 1,0 0,-1 1,1-1,-1 0,0 1,0-1,0 1,0 0,-1-1,1 1,0 0,-1 0,0 0,0 1,-4 214,-9 47,-8 8,-6-37,26-220,1-11,0-1,-1 0,1 1,-1-1,0 1,0-1,0 1,0-1,-1 1,0-1,0 0,0 1,-1-1,1 0,-1 0,0 0,0 0,-1 0,1 0,-1-1,0 1,1-1,-2 0,1 1,0-2,-1 1,1 0,-1-1,0 1,0-1,-3 1,-245 10,139 3,89-14</inkml:trace>
</inkml:ink>
</file>

<file path=ppt/ink/ink2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3:22.63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1 765,'823'-1,"-319"-25,682 25,-617 30,-272-31,-116-25,-132 20,-32 7</inkml:trace>
  <inkml:trace contextRef="#ctx0" brushRef="#br0" timeOffset="632.016">1270 32,'-1'-2,"1"0,-1 0,0 0,-1 1,1-1,0 0,0 0,-1 1,1-1,-1 1,1 0,-1-1,0 1,0 0,1 0,-1 0,0 0,0 0,0 0,0 0,0 1,0-1,0 1,0 0,0-1,-1 1,1 0,0 0,0 0,0 1,0-1,0 0,0 1,0 0,0-1,0 1,0 0,0 0,-2 1,-68 52,-449 388,375-312,146-130,-1 0,1 0,-1 0,1 0,-1 0,1 0,-1 0,1 1,-1-1,1 0,-1 0,1 0,0 1,-1-1,1 0,-1 1,1-1,0 0,-1 1,1-1,0 1,0-1,-1 0,1 1,0-1,0 1,-1-1,1 1,0-1,0 1,0-1,0 1,0-1,0 1,0-1,0 1,0-1,0 1,0-1,0 1,0-1,0 1,1-1,-1 1,0-1,0 0,0 1,1-1,-1 1,0-1,1 0,-1 1,0-1,1 1,-1-1,0 0,1 0,-1 1,1-1,-1 0,1 0,-1 1,0-1,1 0,0 0,36 2,-30-3,110-25,-91 15</inkml:trace>
  <inkml:trace contextRef="#ctx0" brushRef="#br0" timeOffset="1003.71">1976 144,'-95'39,"-117"92,-6 22,-153 98,370-251,0 0,0 0,0 0,0 1,0-1,0 0,0 1,0-1,0 1,0-1,0 1,1 0,-1-1,0 1,0 0,1-1,-1 1,0 0,1 0,-1 0,1 0,-1-1,1 1,-1 0,1 0,0 0,-1 0,1 0,0 0,0 0,0 0,0 0,0 0,0 0,0 0,0 0,0 0,0 0,1 0,-1 0,0 0,1 0,-1 0,0 0,1 0,-1 0,1 0,0-1,-1 1,1 0,0 0,-1-1,1 1,0 0,0-1,0 1,0-1,0 1,-1-1,1 1,0-1,13 2,0-1,0 0,0-1,0 0,0-2,0 1,-1-2,1 0,0 0,-1-1,0-1,0 0,0-1,10-7,45-15,-43 20</inkml:trace>
  <inkml:trace contextRef="#ctx0" brushRef="#br0" timeOffset="1403.84">2767 173,'0'-1,"1"1,0-1,-1 0,1 0,-1 0,1 1,-1-1,1 0,-1 0,0 0,1 0,-1 0,0 0,0 0,0 0,0 1,0-1,0 0,0 0,0 0,0 0,0 0,0 0,0 0,-1 0,1 0,0 0,-1 0,1 1,-1-1,1 0,-1 0,1 0,-1 1,0-1,1 0,-1 1,0-1,0 0,1 1,-1-1,0 1,0-1,0 1,0 0,1-1,-1 1,0 0,-48 7,-108 87,-278 182,298-174,136-102,0 1,-1 0,1-1,0 1,-1 0,1 0,0 0,0 0,0 0,0 0,0 0,0 0,0 0,0 1,0-1,1 0,-1 1,0-1,1 0,-1 1,1-1,0 1,-1-1,1 0,0 1,0-1,0 1,0-1,0 1,0-1,0 1,1-1,-1 1,0-1,1 1,-1-1,1 0,0 1,-1-1,1 0,0 0,0 1,0-1,0 0,0 0,0 0,0 0,0 0,0 0,1 0,0 0,11 1,0-1,0 0,0-1,0 0,0-1,0-1,0 0,0 0,-1-2,1 1,-1-2,0 1,0-2,0 0,8-6,4-2</inkml:trace>
  <inkml:trace contextRef="#ctx0" brushRef="#br0" timeOffset="1717.649">3585 60,'-82'35,"2"4,2 4,-48 35,124-77,-69 49,3 3,2 3,2 2,1 6,-87 78,142-135,2-3,1 0,0 0,1 0,-1 1,1 0,-1 0,1 0,1 0,-1 0,1 1,0 0,0 0,1 0,-2 3,5-8,-1 1,0-1,1 1,-1-1,1 1,0-1,-1 0,1 1,0-1,0 0,0 0,0 1,0-1,0 0,0 0,0 0,0 0,0 0,1 0,-1-1,0 1,1 0,-1-1,1 1,-1-1,0 1,1-1,-1 0,1 1,-1-1,1 0,-1 0,1 0,19 3</inkml:trace>
  <inkml:trace contextRef="#ctx0" brushRef="#br0" timeOffset="2131.008">4121 173,'-200'145,"77"-53,40-33,3 4,2 4,-40 46,96-86,5-3</inkml:trace>
  <inkml:trace contextRef="#ctx0" brushRef="#br0" timeOffset="6935.383">2456 821,'0'1,"-1"-1,1 1,-1-1,1 0,-1 1,1-1,-1 0,1 0,-1 1,1-1,-1 0,0 0,1 0,-1 0,1 0,-1 1,0-1,1 0,-1-1,0 1,1 0,-1 0,1 0,-1 0,0 0,1-1,-1 1,1 0,-1 0,1-1,-1 1,1 0,-1-1,1 1,-1-1,1 1,0-1,-1 1,1-1,-1 1,1-1,0 1,0-1,-1 1,1-1,0 1,0-1,0 0,-1 1,1-1,0 1,0-1,0 0,0 1,0-1,0 1,0-1,1 0,-1 1,0-1,0 1,0-1,1 0,-1 1,-8 174,9-99,-2 25,5 0,11 56,-2 21,-12-175,-1 1,0 0,1-1,0 1,0-1,-1 1,1-1,1 1,-1-1,0 0,1 1,-1-1,1 0,0 0,-1 0,1 0,0-1,0 1,0 0,1-1,-1 1,0-1,1 0,-1 0,0 0,1 0,-1 0,1 0,0-1,-1 1,1-1,0 0,-1 0,1 0,0 0,32 9,-33-9,0 1,-1-1,1 1,0 0,0 0,-1-1,1 1,-1 0,1 0,-1 1,1-1,-1 0,0 1,1-1,-1 0,0 1,0-1,0 1,0 0,0-1,-1 1,1 0,0 0,-1-1,1 1,-1 0,0 0,0 0,1-1,-1 1,0 0,0 0,-1 0,1 0,0 0,-1-1,1 1,-1 0,0 0,1-1,-1 1,0 0,0-1,0 1,0-1,-1 2,-61 65,-141 45,202-112,1-1,0 0,0 1,0-1,0 1,0-1,0 1,0 0,0-1,0 1,0 0,0 0,0 0,0 0,0-1,0 1,1 0,-1 1,1-1,-1 0,0 0,1 0,0 0,-1 0,1 0,0 1,-1-1,1 0,0 0,0 1,0-1,0 0,0 0,1 0,-1 1,0-1,0 0,1 0,-1 0,1 1,-1-1,1 0,-1 0,1 0,0 0,0 0,-1 0,1 0,0 0,0-1,0 1,0 0,0 0,0-1,0 1,0-1,0 1,0-1,1 1,149 54,-72-32,118 44,-195-67,-1 0,1 0,0 1,-1-1,1 0,-1 1,1-1,-1 1,1 0,-1 0,1-1,-1 1,0 0,0 0,1 0,-1 0,0 1,0-1,0 0,0 0,0 1,0-1,0 0,-1 1,1-1,0 1,-1-1,1 1,-1 0,0-1,1 1,-1-1,0 1,0 0,0-1,0 1,0-1,0 1,-1 0,1-1,-1 1,1-1,-1 1,1-1,-1 1,0-1,0 1,0-1,1 0,-1 1,-1-1,1 0,0 0,0 0,0 0,-19 13,0-1,-1-1,-1-1,0-1,0 0,-20 4,-36 16,48-18,-46 25,74-36,1 1,-1-1,1 1,0-1,-1 1,1-1,0 1,0 0,0 0,0-1,0 1,1 0,-1 0,0 0,1 0,0 0,-1 0,1 0,0 0,0 0,0 0,0 0,0 0,1 0,-1 0,1 0,-1 0,1 0,0 0,-1 0,1 0,0 0,0-1,1 1,-1 0,0-1,1 1,10 11,2 0,0-1,0 0,1-1,0-1,1 0,0-2,1 1,0-2,0 0,0-1,1-1,17 3,-20-4,57 32,-70-35,0 0,0 1,0-1,-1 0,1 1,-1 0,1-1,-1 1,0 0,1 0,-1 0,0 0,0 0,0 0,-1 0,1 0,0 0,-1 0,1 1,-1-1,0 0,0 0,0 1,0-1,0 0,0 0,-1 1,1-1,-1 0,1 0,-1 0,0 0,-1 2,-7 8,0-1,-1 0,0 0,-1-1,0 0,-1-1,0-1,0 1,-1-2,-10 5,-13 10,-216 123,176-99,75-44,1 0,0 0,-1 0,1 0,0 0,0 0,0 1,0-1,1 0,-1 0,1 0,-1 0,1-1,0 1,-1 0,1 0,0 0,0 0,1-1,-1 1,0 0,0-1,1 1,-1-1,1 0,-1 1,1-1,0 0,-1 0,1 0,0 0,0 0,0 0,0-1,0 1,0-1,0 1,0-1,0 0,0 0,0 0,0 0,1 0,3 2,160 37,-137-35,-1 1,0 1,0 2,0 0,-1 2,6 4,-29-12,0 0,0 0,0 0,-1 1,1-1,-1 1,0 0,0 0,0 0,0 1,0-1,-1 1,0-1,1 1,-1 0,-1 0,1 0,0 0,-1 0,0 0,0 0,0 1,-1-1,1 0,-1 1,0-1,0 0,-1 1,1-1,-1 0,0 1,0-1,0 0,-1 0,1 0,-1 0,0 0,0-1,-1 1,1 0,-1-1,0 1,-8 8,0 0,-1-1,0 0,-1-1,0 0,-1-1,0-1,-7 3,-43 30,63-41,0 0,1 1,-1-1,0 0,1 1,-1-1,1 1,-1-1,1 0,-1 1,1-1,-1 1,1 0,-1-1,1 1,0-1,-1 1,1 0,0-1,-1 1,1 0,0-1,0 1,0 0,0-1,0 1,0 0,0 0,0-1,0 1,0 0,0-1,0 1,0 0,0 0,1-1,-1 1,0-1,1 1,-1 0,0-1,1 1,-1-1,1 1,-1 0,1-1,-1 1,1-1,-1 0,1 1,-1-1,1 1,0-1,-1 0,1 1,0-1,-1 0,1 0,0 0,-1 0,2 1,51 14,-44-13,67 12,-58-12,0 0,0 2,0 0,-1 1,0 0,0 2,8 4,-22-10,0 1,0 0,-1 0,1 0,-1 0,1 0,-1 0,0 1,1-1,-1 1,-1 0,1-1,0 1,-1 0,1 0,-1 0,0 0,0 0,0 0,0 1,-1-1,1 0,-1 0,0 1,0-1,0 0,0 1,-1-1,1 0,-1 0,0 0,0 1,0-1,0 0,-1 0,-2 7,-1 0,0-1,-1 0,0 0,0-1,-1 1,0-2,0 1,-1-1,-4 3,-19 12,-1-2,-1-2,0-1,-2-1,-7 1,29-13,12-4,-1 0,1 0,-1 0,1-1,-1 2,1-1,-1 0,1 0,0 0,-1 1,1-1,-1 0,1 1,0 0,-1-1,1 1,0 0,0-1,-1 1,1 0,0 0,0 0,0 0,0 0,0 1,0-1,0 0,1 0,-1 0,0 1,1-1,-1 0,1 1,-1-1,1 1,0-1,-1 1,1-1,0 0,0 1,0-1,0 1,0-1,1 1,-1-1,0 1,11 12,28 61,-6 164,-64 197,32-323,-1-114</inkml:trace>
  <inkml:trace contextRef="#ctx0" brushRef="#br0" timeOffset="7817.754">1891 4717,'-17'305,"6"-121,10 137,2-140,0-176,-1 0,0 0,0 1,-1-1,1 0,-1 0,0 0,0 0,-1 0,0 0,0 0,0 0,0-1,-1 1,0-1,0 1,0-1,0 0,-1 0,1-1,-1 1,0-1,0 1,-2-1,-6-3,12-7</inkml:trace>
  <inkml:trace contextRef="#ctx0" brushRef="#br0" timeOffset="9901.642">1891 4717,'226'-27,"63"-4,84 3,154 29,-359-29,-81 15,-86 13,0 1,0 0,0 0,0 0,0 0,-1 0,1 0,0 0,-1 0,1 0,-1 0,1 0,-1 0,1 0,-1 0,0 1,0-1,1 0,-1 0,0 1,0-1,0 0,0 0,-1 0,1 1,0-1,0 0,-1 0,1 0,-1 0,1 0,-1 1,1-1,-1 0,0 0,0 3,-35 134,5 80,3 42,29 83,-15-210,39-25,-24-106,1 0,-1 1,1-1,-1 0,0 0,0 1,0-1,0 1,-1-1,1 1,-1-1,1 1,-1 0,0-1,0 1,0-1,0 1,-1 0,1-1,-1 1,1-1,-1 1,0-1,0 1,0-1,0 0,-1 0,1 1,-1-1,1 0,-1 0,0 0,1 0,-1-1,0 1,0 0,-1-1,1 1,0-1,0 0,-1 0,1 0,-1 0,1 0,-1-1,-1 1,-226-1,-137-1,169-27,-535 29,638 15,93-16,0-1,0 1,0-1,0 0,0 1,0-1,0 0,0 0,0 0,1 0,-1-1,0 1,1 0,-1-1,1 1,-1-1,1 0,0 1,0-1,0 0,0 0,0 0,0 0,0 0,0 0,1 0,-1 0,1 0,0 0,-1 0,1 0,0 0,0 0,1 0,-1 0,0 0,1-1,-1 1,1 0,-1 0,1 1,0-1,0 0,0 0,0 0,0 0,0 1,1-1,1-15,3-124,-11 123</inkml:trace>
  <inkml:trace contextRef="#ctx0" brushRef="#br0" timeOffset="12518.501">2484 5055,'-47'202,"-14"23,46-181,41-61,75-150,-57 93,-20 30,2 1,3 1,1 2,22-23,-11 30,-40 32,0 1,-1 0,1-1,0 1,0-1,0 1,-1 0,1-1,0 1,0 0,0 0,0 0,0 0,0 0,0 0,-1 0,1 0,0 0,0 0,0 0,0 1,0-1,-1 0,1 1,0-1,0 0,0 1,-1-1,1 1,0-1,0 1,-1 0,1-1,-1 1,1 0,-1-1,1 1,-1 0,1 0,-1-1,1 1,-1 0,0 0,1 0,-1 0,0-1,0 1,0 0,0 0,0 0,0 0,0 0,0 0,0-1,0 1,0 0,-29 141,21-114,1 0,2 0,1 0,1 1,1-1,1 1,2 3,-1-30,-1 1,1 0,0-1,0 1,0-1,0 1,0 0,0-1,1 1,0-1,-1 1,1-1,0 1,0-1,0 0,0 1,1-1,-1 0,1 0,-1 0,1 0,0 0,0 0,0 0,0-1,0 1,0-1,0 1,0-1,1 0,-1 0,1 0,-1 0,0 0,1-1,0 1,-1-1,1 1,-1-1,1 0,-1 0,1 0,0-1,-1 1,1-1,-1 1,1-1,-1 0,1 0,-1 0,0 0,2-1,22-21,-1-2,-2 0,0-2,-2-1,16-26,41-51,-20 33,-57 72,0 1,1-1,-1 1,0 0,0-1,0 1,-1 0,1 0,0 0,0 0,0 0,0 0,-1 0,1 0,-1 0,1 0,-1 0,1 0,-1 0,1 0,-1 1,0-1,0 0,1 0,-1 0,0 1,0-1,0 0,-1 0,1 0,0 1,0 0,4 287,13-238,-6-34</inkml:trace>
  <inkml:trace contextRef="#ctx0" brushRef="#br1" timeOffset="25362.883">4488 4688,'0'-68,"11"307,18 54,-18-199,-4 1,-5 1,-7 66,-23 93,29 219,16-391,-7-109,-9-115,-3 133,1 0,-1 0,-1 0,0 0,0 0,0 1,-1-1,0 1,0 0,-1 1,0-1,0 1,-1-1,1 2,-1-1,-1 1,1 0,-1 0,0 0,-4-1,-154-63,-42 21,309 46,176-40,30 0,-69 44,-237-3,0 0,0 1,0 0,0 0,0-1,1 1,-1 0,0 1,0-1,0 0,0 1,0-1,0 1,0-1,0 1,0 0,-1 0,1 0,0 0,0 0,-1 0,1 1,0-1,-1 0,1 1,-1 0,0-1,0 1,1 0,-1-1,0 1,0 0,-1 0,1 0,0 0,-1 0,1 0,-1 0,1 0,-1 0,0 0,0 0,0 0,0 0,0 0,-1 0,1 0,-1 0,1 0,-1 0,0 0,0 0,1 0,-1 0,-1 0,-8 11,0-2,-1 1,0-2,-1 1,0-2,-1 1,0-2,0 1,-1-2,-4 2,-15 9,-13 10,-2-2,-1-2,-1-2,-31 8,70-32,15-2</inkml:trace>
  <inkml:trace contextRef="#ctx0" brushRef="#br1" timeOffset="27928.931">4544 4660,'282'0,"-44"-28,113-1,321 30,-687-3,0 0,1-1,-1 0,1-1,0-1,0 0,1-1,0-1,-4-1,-14-7,29 14,1 0,-1 0,0 1,1-1,-1 1,0-1,1 1,-1 0,0-1,0 1,1 0,-1 0,0 0,0 1,1-1,-1 0,0 1,0-1,1 1,-1-1,0 1,1 0,-1 0,1 0,-1 0,1 0,0 0,-1 0,1 0,0 1,0-1,0 0,0 1,0-1,0 1,0-1,0 1,0 0,1-1,-1 1,1 0,-1-1,1 1,0 0,-11 81,13 334,20-456,131-247,-69 150,-65 123,-14 17</inkml:trace>
  <inkml:trace contextRef="#ctx0" brushRef="#br1" timeOffset="29578.046">6040 4547,'-48'-34,"42"29,0 0,0 0,-1 1,0 0,1 0,-1 1,0-1,-1 2,1-1,0 1,-1 0,0 0,1 1,-1 0,0 0,0 1,1 0,-7 1,11 2,0-1,0 0,0 1,1-1,0 1,-1 0,1 0,0 0,0 0,1 0,-1 1,1-1,-1 0,1 1,0-1,0 1,1 0,-1-1,1 1,0-1,0 1,0 0,0-1,0 1,1-1,0 1,0 0,0-1,0 1,0-1,1 0,-1 0,2 2,2 17,8 26,-5-34</inkml:trace>
  <inkml:trace contextRef="#ctx0" brushRef="#br1" timeOffset="30590.855">6407 4350,'1'269,"15"-198,-16-70,1 1,0-1,-1 0,1 1,0-1,-1 0,1 1,0-1,0 0,0 0,0 0,0 0,0 0,1 0,-1 0,0 0,0-1,1 1,-1 0,0-1,1 1,-1-1,1 1,-1-1,0 0,1 0,-1 0,1 0,-1 0,1 0,-1 0,1 0,-1 0,1 0,-1-1,1 1,-1-1,0 1,1-1,-1 0,0 1,0-1,1 0,-1 0,1 0,17-15,-1-1,-1-1,0 0,-1-1,-1-1,-1-1,0 0,-2 0,1-4,11-17,72-134,-96 175,0 0,0 0,0 0,0 0,1 0,-1 0,0 0,1 1,-1-1,0 0,1 0,-1 0,1 1,0-1,-1 0,1 0,-1 1,1-1,0 0,0 1,-1-1,1 1,0-1,0 1,0-1,-1 1,1 0,0-1,0 1,0 0,0 0,0 0,0 0,0 0,0 0,0 0,0 0,0 0,-1 0,1 0,0 0,0 1,0-1,0 0,0 1,0-1,-1 1,1-1,0 1,0-1,0 1,-1-1,1 1,0 0,-1-1,1 1,-1 0,1 0,-1 0,1-1,-1 1,1 0,-1 0,0 0,0 0,1 0,-1 0,0 0,0-1,8 167,-11-108,2 13,-1 8,3 0,11 75,-8-128,12 144,-17-162,1 0,-1-1,0 1,-1 0,1-1,-2 1,0-1,0 0,0 1,-1-1,0-1,0 1,-1-1,0 0,-1 0,1 0,-6 4,9-8,-1 0,1 0,-1-1,0 1,0-1,0 0,0 0,0 0,-1 0,1-1,-1 1,1-1,-1 0,1 0,-1 0,0 0,1-1,-1 1,0-1,1 0,-1 0,0-1,0 1,1-1,-1 1,0-1,1 0,-1-1,1 1,-1-1,1 1,0-1,0 0,0 0,0-1,0 1,0 0,0-1,-1-1,2-3,0 1,0-1,1 1,-1-1,2 1,-1-1,1 0,0 1,0-1,0 0,1 1,0-1,1 1,0-1,0 1,0 0,0-1,1 1,0 0,3-3,85-107,-72 94,0 1,2 1,0 1,2 1,0 1,1 0,0 2,1 1,1 1,0 1,1 2,0 0,1 2,8-1,-9 6</inkml:trace>
  <inkml:trace contextRef="#ctx0" brushRef="#br1" timeOffset="31298.939">5109 6466,'-45'67,"4"1,2 2,3 2,3 1,0 14,17-42,-1-1,-2-1,-2-1,-2-1,-4 3,27-43,-1 1,1-1,-1 0,0 0,0 1,1-1,-1 0,0 0,0 0,0 0,0 0,0 0,0 0,0-1,-1 1,1 0,0-1,0 1,-1 0,1-1,0 0,-1 1,1-1,0 0,-1 1,1-1,-1 0,1 0,0 0,-1 0,1-1,-1 1,1 0,-1-1,-11-7</inkml:trace>
  <inkml:trace contextRef="#ctx0" brushRef="#br1" timeOffset="31594.827">4629 6551,'202'205,"-115"-127,3-4,40 23,-115-86,-2 1,1 0,-2 1,0 1,0 0,-2 0,1 1,-2 1,4 7,-3-2</inkml:trace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4:56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595 0,'-35'3,"0"1,1 2,0 1,0 2,0 1,2 2,-1 1,1 1,1 2,1 1,0 1,1 2,1 1,1 1,-1 4,24-24,0 0,1 1,-1 0,0 0,1 0,0 0,-1 1,1 0,0-1,1 1,-1 0,1 0,0 0,0 0,0 1,0-1,1 1,0-1,0 1,0-1,0 1,1 0,0-1,0 1,0 0,0-1,1 1,0 0,0-1,0 1,0-1,1 1,0-1,0 0,0 0,0 0,1 0,-1 0,1 0,0 0,0-1,1 1,16 11,1 0,0-1,1-1,0-1,1-2,0 0,1-1,0-1,13 2,-35-8,-1 0,1 0,-1 0,0 0,0 1,0-1,-1 0,1 1,0-1,-1 0,1 1,-1-1,0 1,0-1,0 1,0-1,0 0,-1 1,1-1,-1 1,1-1,-1 0,0 1,0-1,0 0,0 0,-1 0,1 0,0 0,-1 0,0 0,1 0,-1 0,0-1,0 1,0-1,0 1,0-1,0 0,0 0,0 0,-1 0,1 0,0 0,-2-1,-3 7,-16 15,-8 6,1 1,1 1,2 2,1 1,1 1,2 1,1 1,1 2,20-35,0 0,0 0,0 0,0 1,0-1,1 0,-1 0,1 0,0 1,0-1,0 0,1 0,-1 0,1 1,-1-1,1 0,0 0,1 0,-1 0,0 0,1 0,-1 0,1-1,0 1,0-1,0 1,0-1,1 0,-1 1,1-1,-1 0,1-1,0 1,-1 0,1-1,0 1,0-1,0 0,0 0,1 0,-1-1,0 1,2-1,142 18,-126-19,-1-1,-1-1,1-1,0-1,-1 0,0-1,0-2,10-5,-9 3</inkml:trace>
</inkml:ink>
</file>

<file path=ppt/ink/ink2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4:08.45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1509 4799,'-1'-2,"0"0,-1 0,1 0,-1 0,0 1,0-1,1 1,-1-1,0 1,0 0,0 0,-1 0,1 0,0 0,0 0,-1 0,1 1,0-1,-1 1,1 0,0 0,-1 0,1 0,-3 0,2 0,-366-4,200-23,45 43,86-10,1 0,-1-3,0-1,0-2,-19-3,-25 1,69 1,0 2,-1-1,1 1,-1 1,1 1,0 0,0 0,0 1,1 1,-1 0,0 2,-5 3</inkml:trace>
  <inkml:trace contextRef="#ctx0" brushRef="#br0" timeOffset="1452.168">493 1,'11'138,"-6"-118,-2 0,0 0,-1 1,-1-1,-1 1,-1-1,-1 1,-1 2,-10 92,5 1,5-1,6 12,-1 3,-1 33,-13 441,-6 299,19-621,-29 75,27 446,1-749,12 145,-2-134,-3 1,-3 1,-2-1,-6 33,2 19,2 445,-26-419,16-82,33-95,-13 8,1 0</inkml:trace>
  <inkml:trace contextRef="#ctx0" brushRef="#br0" timeOffset="1697.811">889 4094,'-48'47,"-40"51,-15 17,6-1,14-11,17-12,14-13,12-15,8-8,4-9,7-7,7-6,1-3,3-3,3-5</inkml:trace>
  <inkml:trace contextRef="#ctx0" brushRef="#br0" timeOffset="2765.796">690 537,'-38'82,"-161"159,-157 166,332-384,16-17,1 1,0 0,0 0,0 0,1 1,0 0,0 1,1-1,0 1,1 0,-1 1,5-9,0 0,0 1,0-1,1 0,-1 0,0 1,0-1,1 0,-1 0,1 0,-1 1,1-1,0 0,-1 0,1 0,0 0,0 0,0 0,-1 0,1 0,0 0,0-1,0 1,1 0,-1-1,0 1,0 0,0-1,0 0,1 1,-1-1,0 0,0 1,1-1,-1 0,0 0,1 0,-1 0,1 0,19 2</inkml:trace>
  <inkml:trace contextRef="#ctx0" brushRef="#br0" timeOffset="6298.772">860 1751,'-22'107,"18"-64,-28 223,33 139,-1-403,-1 0,0 0,1 0,0 0,-1 0,1 1,0-1,0 0,0 0,0 0,1 0,-1 1,1-1,-1 0,1 0,0 0,-1 0,1 0,0 0,0 0,1-1,-1 1,0 0,1 0,-1-1,1 1,-1-1,1 1,0-1,-1 0,1 0,0 0,0 0,0 0,0 0,0 0,0-1,0 1,0-1,0 1,1-1,-1 0,0 0,0 0,0 0,0 0,2 0,167-65,-64 46,-94 23,-18 0</inkml:trace>
  <inkml:trace contextRef="#ctx0" brushRef="#br0" timeOffset="6851.524">1509 2315,'-11'0,"0"0,0 0,-1 1,1 1,0 0,0 0,0 1,0 0,1 1,-1 0,1 1,0 0,0 1,1 0,-1 0,1 1,1 0,-1 1,1 0,-1 2,7-8,1 1,-1 0,1 0,0 0,0 0,0 0,0 0,0 0,0 0,1 0,0 0,-1 0,1 1,1-1,-1 0,0 0,1 0,-1 0,1 0,0 0,0 0,0 0,1 0,-1 0,1 0,-1-1,1 1,0 0,1 0,77 57,-34-29,-43-29,-1-1,0 1,0 0,0 0,0 0,0 0,0 1,0-1,-1 0,1 1,-1-1,0 1,1 0,-1-1,0 1,-1 0,1-1,0 1,-1 0,0 0,0 0,0 0,0 0,0-1,0 1,-1 0,1 0,-1 0,0-1,0 1,0 0,0-1,0 1,0-1,-1 1,0-1,1 1,-1-1,0 0,0 0,0 0,0 0,0 0,-1-1,1 1,-1-1,-1 2,-109 34,91-34</inkml:trace>
  <inkml:trace contextRef="#ctx0" brushRef="#br0" timeOffset="7380.259">1623 2626,'8'3,"1"-1,-1 0,1 0,0-1,0 0,-1-1,1 0,0 0,0-1,0 0,0-1,-1 1,1-2,-1 1,1-1,-1-1,0 1,0-1,0-1,-1 1,0-1,1-1,-2 1,1-1,-1-1,0 1,0-1,0 0,-1 0,-3 2,1 0,-1 0,0 0,0 0,-1 0,1 0,-1-1,0 1,-1 0,1-1,-1 1,0-1,0 1,-1 0,0-1,0 1,0 0,0 2,1 1,-1 0,1 0,-1 0,0 0,0 1,0-1,0 0,0 0,-1 0,1 1,0-1,-1 1,0-1,1 1,-1-1,0 1,1 0,-1 0,0 0,0 0,0 0,0 0,0 1,0-1,0 1,0-1,0 1,0 0,-1 0,1 0,0 0,0 0,0 0,0 1,0-1,0 1,0-1,0 1,0 0,0 0,-2 0,-8 5,0 1,0 0,0 1,1 0,0 0,0 1,1 1,0 0,1 0,0 1,1 0,0 1,1-1,0 1,1 1,0 0,1 1,4-9,0 1,0 0,1 0,0 0,0-1,0 1,1 0,0 0,0 0,1-1,-1 1,1-1,0 1,1-1,-1 0,1 0,0 0,1 0,-1 0,1-1,0 1,0-1,0 0,0 0,1-1,0 1,0-1,0 0,0 0,0-1,0 0,1 0,-1 0,6 1,5 4,0 0,1-1,0-1,0-1,0 0,0-1,1-1,-1-1,2 0,93-3,-87 2</inkml:trace>
</inkml:ink>
</file>

<file path=ppt/ink/ink2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42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932 145,'1'-3,"0"0,0 0,-1 0,1 0,-1 0,0 0,0 0,0 0,0 0,0-1,-1 1,1 0,-1 0,0 0,0 1,0-1,0 0,0 0,-1 0,1 1,-1-1,0 1,0-1,0 1,0 0,0-1,0 1,-1 0,1 1,-1-1,-1-1,-6-4,0 0,-1 1,1 0,-2 0,1 2,0-1,-1 1,0 1,0 0,0 0,0 2,-1-1,1 1,0 1,-10 1,-186 33,185-29,6-1,-8 0,1 2,0 1,0 1,1 1,0 1,-2 2,24-12,0 1,0-1,-1 1,1-1,0 1,0 0,0-1,0 1,0 0,0 0,0 0,1 0,-1 0,0 0,0 0,1 0,-1 0,0 0,1 0,-1 1,1-1,0 0,-1 0,1 1,0-1,0 0,0 0,0 1,0-1,0 0,0 1,0-1,0 0,1 0,-1 1,0-1,1 0,-1 0,1 0,0 0,-1 1,1-1,0 0,0 0,-1 0,1-1,0 1,0 0,0 0,0 0,0-1,0 1,1 0,-1-1,1 1,70 34,88-10,-134-21,-19-4,-1 0,1 1,-1 0,0 0,1 1,-1 0,0 0,0 0,0 1,0-1,0 2,0-1,0 1,-6-2,1 1,-1-1,1 0,-1 0,0 0,0 1,0-1,0 0,0 0,0 1,-1-1,1 0,-1 0,0 0,0 1,1-1,-1 0,-1 0,1 0,0-1,0 1,-1 0,1 0,-1-1,1 1,-1-1,0 1,0-1,1 0,-1 1,0-1,0 0,0 0,0 0,-1-1,1 1,-7 6,-182 122,132-93,1 3,3 2,-17 18,69-57,0 0,0 0,0 0,1 1,-1-1,1 1,-1-1,1 1,0 0,0 0,0 0,1 0,-1 1,1-1,0 0,0 1,0-1,0 1,0-1,1 1,-1-1,1 1,0-1,0 1,1-1,-1 1,1 0,0-1,-1 0,2 1,-1-1,0 1,1-1,-1 0,1 0,0 0,0 0,0 0,0 0,1-1,-1 1,2 0,11 5,0-1,0-1,1 0,0-1,0 0,0-1,1-1,-1-1,1-1,0 0,-1-1,1 0,0-2,5-1,11 2,138-33,-147 26</inkml:trace>
  <inkml:trace contextRef="#ctx0" brushRef="#br0" timeOffset="266.924">1328 371,'-34'38,"-20"28,-6 7,7-5,7-8,13-10,11-9,5-6,5-4,4-8</inkml:trace>
  <inkml:trace contextRef="#ctx0" brushRef="#br0" timeOffset="501.902">932 314,'24'39,"13"22,9 5,2-3,-2-13,-4-10,-5-7,-4-9,-2-4,-2-5,-6-1,-2-2,0-4,-3 2,-5 0</inkml:trace>
  <inkml:trace contextRef="#ctx0" brushRef="#br0" timeOffset="1348.43">1863 371,'-13'-1,"1"0,-1 2,0-1,0 1,1 1,-1 1,1-1,0 2,0 0,0 0,0 1,0 1,1 0,0 0,0 1,1 1,0-1,0 2,1-1,0 1,1 1,-6 6,9-8,0-1,0 1,0 0,1 0,0 0,1 1,0-1,0 1,1 0,0 0,0 0,1 0,0 0,1 0,0 0,0 0,1 0,0 0,1 0,0 0,1 0,-1 0,1-1,2 3,-2-8,-1 1,1-1,0 0,0-1,0 1,0-1,0 1,1-1,-1 0,1 0,0 0,-1-1,1 1,0-1,0 0,0 0,0 0,0-1,0 1,0-1,0 0,0 0,0-1,0 1,0-1,4-1,97-42,-82 26,-1-1,-1 0,-1-1,-1-2,-1 0,0-1,1-5,25-30,-44 58,0-1,0 0,0 1,0-1,0 1,0-1,0 1,0-1,1 1,-1-1,0 1,0 0,0-1,1 1,-1-1,0 1,1-1,-1 1,0 0,1-1,-1 1,1 0,-1-1,0 1,1 0,-1 0,1-1,-1 1,1 0,-1 0,1 0,-1 0,1-1,-1 1,1 0,-1 0,1 0,-1 0,1 0,-1 0,1 1,-1-1,1 0,-1 0,1 0,-1 0,1 0,-1 1,1-1,-1 0,1 1,-1-1,0 0,1 1,-1-1,0 0,1 1,-1-1,0 0,1 1,-1-1,0 1,0-1,1 1,-1 0,3 36,-3-33,-1 5,0-1,0 0,1 0,0 1,1-1,0 0,0 0,1 1,0-1,0 0,1-1,0 1,1 0,-1-1,2 0,-1 0,1 0,0 0,0-1,0 1,1-2,1 2,11 7</inkml:trace>
  <inkml:trace contextRef="#ctx0" brushRef="#br0" timeOffset="1805.714">2230 738,'55'-82,"3"3,52-52,-47 72,-62 59,0-1,0 1,0-1,-1 1,1 0,0-1,0 1,0 0,0 0,0 0,0 0,0 0,0 0,0 0,0 0,0 0,0 0,0 1,0-1,-1 0,1 1,0-1,0 0,0 1,0-1,-1 1,1-1,0 1,0 0,-1-1,1 1,0 0,-1 0,1-1,-1 1,1 0,-1 0,1 0,-1-1,0 1,1 0,-1 0,0 0,0 0,0 0,1 0,-1 0,0 0,0 0,-1 0,1 0,0 0,0 0,0 0,-1-1,1 1,-5 58,3-51,-7 60,9-67,-1 0,1 1,0-1,1 1,-1-1,0 1,0-1,1 0,-1 1,1-1,-1 0,1 1,-1-1,1 0,0 0,0 1,-1-1,1 0,0 0,0 0,0 0,0 0,0 0,1 0,-1-1,0 1,0 0,1-1,-1 1,0 0,1-1,-1 0,0 1,1-1,-1 0,1 0,-1 0,0 0,1 0,-1 0,1 0,0 0,10-4,0 1,-1-2,1 0,-1 0,0-1,-1 0,1-1,-1 0,7-7,4-1,13-10,-22 14,1 1,0 1,1 0,0 1,0 1,1 0,-1 0,15-2,-28 8,1 0,0 1,-1 0,1-1,0 1,0 0,-1 0,1 0,0 0,0 0,-1 0,1 1,0-1,0 0,-1 1,1-1,-1 1,1 0,0 0,-1 0,1-1,-1 1,0 1,1-1,-1 0,0 0,0 0,1 1,-1-1,0 1,0-1,-1 1,1-1,0 1,0-1,-1 1,1 0,-1-1,1 1,-1 0,0-1,0 1,0 0,0 1,-10 81,9-76,-2 1,2-5,-1-1,1 1,0-1,-1 1,2-1,-1 1,0 0,1-1,0 1,-1 0,1 0,1-1,-1 1,1 0,-1-1,1 1,0 0,0-1,1 1,-1-1,1 1,0-1,0 0,0 0,0 0,0 0,1 0,-1 0,2 0,13 5</inkml:trace>
  <inkml:trace contextRef="#ctx0" brushRef="#br0" timeOffset="2218.125">3218 484,'-122'448,"96"-354,26-95,0 1,0 0,0-1,0 1,0 0,-1-1,1 1,0 0,0 0,-1-1,1 1,0 0,0 0,-1 0,1-1,0 1,-1 0,1 0,0 0,-1 0,1 0,0-1,-1 1,1 0,0 0,-1 0,1 0,0 0,-1 0,1 0,0 0,-1 0,1 1,0-1,-1 0,1 0,0 0,-1 0,1 0,0 0,0 1,-1-1,1 0,0 0,0 1,-1-1,1 0,0 0,0 1,-1-1,1 0,0 0,0 1,0-1,0 0,0 1,-1-1,1 0,0 1,0-1,0 0,0 1,0-1,0 1,-4-31,7 5,2 1,1-1,1 1,2 0,0 1,1 0,1 1,14-21,-11 13,2 1,2 0,0 1,2 1,1 1,1 1,1 1,1 1,1 1,1 1,1 1,1 2,0 0,1 2,14-4,-38 17,-1 2,1-1,0 0,0 1,0 0,0 0,1 0,-1 1,0 0,0 0,0 0,0 0,1 1,-1 0,0 0,0 1,0-1,0 1,-1 0,1 0,0 1,-1-1,0 1,1 0,-1 0,0 1,0-1,-1 1,1 0,-1 0,0 0,0 0,0 0,-1 1,3 4,-3-3,1 0,-1 1,-1-1,1 1,-1 0,0 0,0-1,-1 1,0 0,0 0,-1-1,0 1,0 0,-1 0,1-1,-1 1,-1-1,1 0,-1 0,0 1,-1-2,1 1,-1 0,-2 1,-4 7,-1 0,-1-1,0-1,-1 0,0 0,-1-2,0 1,-1-2,-1 1,-1 0,-1 0,0-1,-1-2,0 1,0-2,0-1,-19 3,36-7,0-1,0 0,0 0,0 0,0 0,0 0,0 0,0 0,1-1,-1 1,0-1,0 1,0-1,0 0,1 0,-1 0,0 0,1 0,-1 0,0 0,1 0,0-1,-1 1,1-1,0 1,0-1,-1 1,1-1,0 0,1 1,-1-1,0 0,0 0,1 0,-1 0,1 0,0 0,0 1,-1-1,1 0,0 0,1-2,2-18</inkml:trace>
  <inkml:trace contextRef="#ctx0" brushRef="#br0" timeOffset="2472.221">3980 4,'-9'43,"-9"34,-5 8,0-1,1-9,3-13,5-8,5-7,4-8,2-5,3-4,5-7,3-7</inkml:trace>
  <inkml:trace contextRef="#ctx0" brushRef="#br0" timeOffset="2838.675">3980 625,'27'10,"1"-2,-1 0,1-2,1-1,-1-1,1-1,-1-2,1-1,18-2,-37 2,0-1,0 1,1-1,-1-1,-1 0,1-1,0 0,0 0,-1-1,0 0,0 0,0-1,0-1,-1 1,0-1,0-1,0 1,-1-1,0-1,0 1,-1-1,0-1,-1 1,1-1,-2 0,1 0,-1 0,0-1,-1 1,-1-1,1 0,-1 0,0-7,-3 12,0 1,0 0,-1 0,0 0,0 0,0 0,0 0,0 0,-1 1,0-1,1 1,-2-1,1 1,0 0,0 1,-1-1,0 0,1 1,-1 0,0 0,0 0,0 0,0 1,-1 0,1-1,0 1,-1 1,1-1,0 1,-1 0,1 0,-1 0,1 0,0 1,-1 0,1 0,0 0,-1 0,1 1,0-1,0 1,0 0,0 1,1-1,-1 1,1-1,-1 1,0 1,-16 10,1 0,0 1,1 1,1 1,1 0,0 1,1 1,1 0,1 1,1 1,0 0,2 0,-8 22,15-36,1 0,0 0,0 1,0-1,1 0,0 1,0-1,1 1,0 0,0-1,1 1,0-1,0 0,1 1,0-1,0 0,1 0,-1 0,2 0,-1 0,1-1,0 1,0-1,1 0,0 0,0-1,0 0,1 1,0-2,0 1,0-1,0 0,5 2,10 2,0-1,1-1,0-1,0-1,1-1,-1-1,0-1,1-1,-1-1,1-1,-1-1,12-3,5-1</inkml:trace>
  <inkml:trace contextRef="#ctx0" brushRef="#br0" timeOffset="3756.526">1 1133,'774'-1,"-309"-26,226-3,-211 4,-36-3,6 0,239 30,-398-29,-56-2,-153 19,-69 8,-1 1,1 0,0 0,0 1,0 1,0 0,0 1,0 0,2 2,30 7,-25-6</inkml:trace>
  <inkml:trace contextRef="#ctx0" brushRef="#br0" timeOffset="4673.535">5165 399,'0'5,"0"1</inkml:trace>
  <inkml:trace contextRef="#ctx0" brushRef="#br0" timeOffset="4940.431">5138 681,'0'0</inkml:trace>
</inkml:ink>
</file>

<file path=ppt/ink/ink2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54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112 114,'-4'6,"0"0,1 0,0 1,0-1,1 1,0-1,0 1,0 0,1 0,0 0,0 0,1 0,0 0,0 6,-1 20,-54 280,27-181,84-312,-17 96,3 1,4 3,18-19,-23 54,-40 44,0 1,0-1,0 0,0 1,0-1,0 1,0-1,0 1,0-1,0 1,0 0,0-1,0 1,0 0,0 0,1 0,-1 0,0 0,0 0,0 0,0 0,0 1,0-1,0 0,1 1,-1-1,0 0,0 1,0 0,0-1,-1 1,1-1,0 1,0 0,0 0,0 0,-1-1,1 1,0 0,-1 0,1 0,-1 0,1 0,-1 0,1 0,-1 0,0 1,1-1,-1 0,0 1,4 14,-1 1,0 0,-2-1,0 1,0 0,-2 0,-2 15,1 15,0-15,1-23,0 0,0 0,0 0,1 0,0 0,1-1,0 1,1 0,0 0,0 0,0-1,1 1,1-1,0 0,2 5,-4-11,0 0,0-1,0 0,0 1,0-1,0 0,0 0,1 0,-1 0,0-1,0 1,1-1,-1 1,1-1,-1 0,0 0,1 0,-1 0,0 0,1-1,-1 1,1 0,-1-1,0 0,0 0,1 0,-1 0,0 0,0 0,0 0,0-1,0 1,66-54,-63 50,246-255,-148 161,-102 98,0 1,0-1,0 1,0-1,0 1,0-1,0 1,0 0,1-1,-1 1,0 0,0 0,0 0,1 0,-1 0,0 0,0 0,0 1,0-1,1 0,-1 1,0-1,0 1,0-1,0 1,0-1,0 1,0 0,0-1,0 1,0 0,0 0,-1 0,1 0,0 0,0 0,-1 0,1 0,-1 0,1 0,-1 0,1 0,-1 0,0 1,0-1,1 0,-1 0,0 0,0 1,0 0,3 64,-35 113,31-167,0-8,-1 0,1 0,0 0,0 1,0-1,1 0,0 0,0 1,0-1,0 0,0 1,1-1,0 0,0 0,0 0,0 0,1 0,0 0,0 0,0 0,0 0,0-1,1 1,-1-1,1 0,0 0,0 0,0 0,1 0,-1-1,1 1,-1-1,1 0,0 0,3 1,14 0</inkml:trace>
  <inkml:trace contextRef="#ctx0" brushRef="#br0" timeOffset="437.734">1579 114,'-40'14,"1"1,0 2,1 2,0 2,2 1,1 1,1 3,0 0,-10 14,40-37,0 0,0 1,1-1,-1 1,1 0,0 0,0 0,0 0,1 0,0 1,0-1,0 1,0-1,0 1,1 0,0 0,0 0,0 0,1-1,0 1,0 0,0 0,0 0,1 0,0 0,0 0,0 0,0 0,1-1,0 1,0-1,0 1,1-1,-1 0,1 0,0 0,0 0,1 0,-1-1,3 3,-1-3,0 0,0-1,0 0,0 0,0 0,1 0,-1-1,1 0,-1 0,1-1,-1 1,1-1,-1 0,1-1,-1 1,1-1,-1 0,1 0,-1-1,0 0,1 0,1-1,106-66,-72 37,-1-3,-2-1,-1-2,5-10,35-44,-82 137,3-39,-1 1,1-1,1 0,-1 1,1-1,0 1,1 0,0-1,0 1,0 0,1-1,0 1,0-1,0 1,1-1,0 1,0-1,1 0,0 0,0 0,0 0,1-1,0 1,0-1,0 0,1 0,-1 0,1-1,0 0,1 1,-1-2,1 1,2 1,4-2,0-1,0 1,1-2,-1 0,0 0,1-1,-1-1,0 0,1 0,-1-1,0-1,0 0,0-1,-1 0,9-5,5-1</inkml:trace>
  <inkml:trace contextRef="#ctx0" brushRef="#br0" timeOffset="786.378">2398 1,'-13'5,"-12"5,0 0,1 2,1 1,0 0,0 2,1 1,1 0,1 2,-7 7,25-23,1-1,-1 1,1 0,-1 0,1 0,-1 0,1 0,0 0,0 1,0-1,0 0,1 1,-1-1,1 0,-1 1,1-1,0 1,0-1,0 1,0-1,0 0,0 1,1-1,-1 1,1-1,0 0,0 1,0-1,0 0,0 0,0 0,0 0,1 0,-1 0,1 0,0 0,-1 0,1-1,0 1,0-1,0 1,0-1,0 0,0 0,1 0,1 1,36 15,-30-14,0 1,0 0,-1 0,1 1,-1 1,0-1,0 1,-1 1,0 0,0 0,1 2,-8-8,0 1,0-1,0 1,-1 0,1-1,0 1,-1-1,1 1,-1 0,0 0,0-1,1 1,-1 0,0 0,0-1,-1 1,1 0,0 0,-1-1,1 1,-1 0,1-1,-1 1,0-1,1 1,-1 0,0-1,0 0,0 1,0-1,-1 0,1 1,0-1,-1 0,0 1,-54 33,47-30,0-1,0-1,-1 1,1-2,-1 1,1-1,-1-1,0 0,0 0,0-1,0 0,-8-2,-1-3</inkml:trace>
  <inkml:trace contextRef="#ctx0" brushRef="#br0" timeOffset="1156.505">2905 30,'-16'1,"0"1,0 1,0 1,0 0,0 1,1 0,0 2,0 0,0 0,1 1,0 1,1 0,-10 10,21-17,-1 0,1 0,0 0,1 0,-1 0,0 0,1 1,-1-1,1 1,0-1,-1 1,1-1,1 1,-1 0,0 0,1-1,-1 1,1 0,0 0,0 0,0 0,0-1,0 1,1 0,-1 0,1 0,0-1,0 1,0 0,0-1,0 1,1-1,-1 1,1-1,0 0,-1 0,1 1,0-1,0 0,0-1,1 1,-1 0,0-1,1 1,-1-1,1 0,-1 1,1-1,2 0,44 19,-41-18,0 0,-1 0,1 1,-1 0,0 0,0 1,0 0,0 0,-1 0,1 1,-1 0,-1 1,1-1,-1 1,4 5,-9-7,-1 0,1 1,-1-1,0 0,-1 0,1 0,-1 0,1 0,-1 0,0-1,-1 1,1 0,0-1,-1 0,0 1,0-1,0-1,0 1,-1 0,1-1,-1 1,1-1,-1 0,0 0,0-1,0 1,0-1,0 0,-1 1,-91 23,77-19</inkml:trace>
</inkml:ink>
</file>

<file path=ppt/ink/ink2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0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1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3,'-8'-1,"1"0,-1 1,0 0,0 0,1 1,-1 0,0 1,1-1,-1 1,1 1,0-1,-1 1,1 1,1-1,-1 1,0 1,1-1,0 1,0 0,0 0,1 1,0-1,0 1,0 1,1-1,-1 1,2-1,-1 1,1 0,0 0,0 1,1-1,0 1,0-1,1 1,0 0,0 1,1-3,0-1,0 0,0 0,1 1,0-1,0 0,0 0,0 0,1 0,0 0,0 0,0 0,1-1,0 1,-1-1,2 1,-1-1,0 0,1 0,0-1,0 1,0-1,0 0,0 0,1 0,0-1,-1 1,1-1,0 0,0 0,0-1,0 0,0 0,1 0,-1 0,0-1,0 0,1 0,-1 0,0-1,4 0,4-5,-1 0,0-1,0-1,0 0,-1 0,0-1,0-1,-1 1,-1-2,0 1,0-2,-1 1,0-1,-1 0,87-95,-94 106,1 1,0-1,-1 0,1 1,0-1,-1 1,1-1,0 1,0 0,0-1,-1 1,1 0,0-1,0 1,0 0,0 0,0 0,0 0,0 0,-1 0,1 0,0 0,0 0,0 0,0 1,0-1,-1 0,1 1,0-1,0 0,0 1,-1-1,1 1,0-1,0 1,-1-1,1 1,-1 0,1-1,0 1,-1 0,1 0,-1-1,0 1,1 0,-1 0,1 0,-1-1,0 1,0 0,0 0,1 0,-1 0,0 0,0 0,0 0,-1 0,6 61,-5-57,3 62,4-1,2-1,13 45,19 174,-39-255,-1 0,-1 0,-2 1,0-1,-3 0,0-1,-2 1,-1-1,-1-1,-4 9,12-35,-71 118,69-115,1-1,-1 1,-1-1,1 0,0 0,-1 0,1-1,-1 1,0-1,0 0,0 0,0 0,0 0,-1-1,1 0,0 0,-1 0,1 0,-1-1,1 0,-1 1,1-2,0 1,-1 0,1-1,-1 0,1 0,0 0,-2-1,1-3,1 1,0-1,0 0,0 0,1 0,-1 0,1 0,0-1,1 0,-1 1,1-1,0 0,1 0,0-1,0 1,0 0,0 0,1 0,0-1,0 1,1 0,0 0,0 0,0-1,1 1,0 0,0 1,3-7,2-14,1 0,2 0,0 1,1 0,2 1,0 0,2 1,1 1,0 0,2 1,17-16,182-140,-194 161,-5 2</inkml:trace>
</inkml:ink>
</file>

<file path=ppt/ink/ink2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4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1,'-21'2,"0"1,1 1,-1 1,1 1,0 1,1 1,0 0,0 1,1 1,0 1,-14 11,24-16,-1 0,1 0,0 0,1 1,0 0,0 1,0 0,1 0,0 0,0 0,1 1,1 0,-1 1,1-1,1 0,0 1,0 0,1 0,0 0,0 0,1 2,3-8,-1-1,1 0,-1 0,1-1,0 1,0 0,1-1,-1 1,0-1,1 1,-1-1,1 0,0 0,0 0,0-1,0 1,0-1,0 0,0 1,0-1,1-1,-1 1,0 0,1-1,-1 0,0 1,1-1,-1-1,1 1,-1 0,0-1,1 0,-1 0,0 0,0 0,0 0,0-1,0 1,0-1,0 0,0 0,0 0,-1 0,1 0,1-3,130-98,-106 77,2 2,0 1,2 2,20-11,-51 31,1 1,-1-1,0 0,1 1,-1-1,1 1,-1 0,1-1,-1 1,1 0,-1 0,1 0,-1 0,1 0,0 1,-1-1,1 0,-1 1,0-1,1 1,-1-1,1 1,-1 0,0-1,1 1,-1 0,0 0,0 0,0 0,1 0,-1 0,0 0,-1 1,1-1,0 0,0 1,0-1,-1 0,1 1,-1-1,1 1,14 64,-13-12,-3-44,1 0,0 1,1-1,-1 0,2 0,0 1,0-1,0 0,2-1,-1 1,1 0,0-1,1 0,0 0,1 0,0-1,1 2,1-3,1-1,-1 0,1 0,0-1,0 0,1 0,-1-1,1-1,0 1,0-2,1 1,-1-1,0-1,1 0,-1 0,1-1,-1-1,1 1,-1-2,0 1,1-2,-1 1,0-1,0-1,0 0,-1 0,0-1,1 0,-2-1,7-4,3-3</inkml:trace>
</inkml:ink>
</file>

<file path=ppt/ink/ink2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2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0,'-43'251,"16"-26,25-223,1 0,0 0,0 0,0 0,0 1,0-1,0 0,1 1,-1-1,1 0,0 1,-1-1,1 1,0-1,1 1,-1-1,0 0,1 1,-1-1,1 0,0 1,0-1,0 0,0 0,0 1,0-1,0 0,1 0,-1-1,1 1,0 0,-1 0,1-1,0 1,0-1,0 1,0-1,0 0,0 0,1 0,-1 0,0 0,0 0,1-1,-1 1,3-1,121-60,-89 37,-17 11,0 0,0 1,1 2,0 0,1 1,0 1,0 1,1 1,20-2,-40 7,1-1,-1 1,0 0,0 1,0-1,0 1,1-1,-1 1,0 0,0 0,0 0,0 1,0-1,-1 1,1-1,0 1,-1 0,1 0,-1 0,0 0,1 1,-1-1,0 1,-1-1,1 1,0 0,-1-1,1 1,-1 0,0 0,0 0,0 0,0 0,-1 1,1-1,-1 0,0 0,0 0,0 1,0-1,0 0,-1 0,0 0,1 0,-1 0,0 0,-1 0,1 0,-1 2,-6 8,0-1,-1 0,-1 0,0-1,0 0,-1 0,0-2,-1 1,0-1,-1-1,1 0,-2-1,1 0,-1-1,0-1,0 0,-1-1,1 0,-6 0,16-3,0 1,0-1,-1 0,1 0,0 0,0 0,0-1,-1 0,1 0,0 0,-1 0,1-1,0 0,0 0,0 0,0 0,0 0,0-1,0 0,0 0,0 0,1 0,-1-1,1 1,-1-1,1 0,0 0,0 0,1 0,-1-1,0 1,1-1,0 0,0 1,0-1,1 0,-1 0,1 0,0 0,0-1,0 0,4-18</inkml:trace>
  <inkml:trace contextRef="#ctx0" brushRef="#br0" timeOffset="570.009">786 367,'-20'120,"20"-117,0 0,0 1,1-1,-1 0,1 1,0-1,0 0,0 0,0 0,0 0,1 0,-1 0,1 0,0 0,0-1,0 1,0-1,1 1,-1-1,0 0,1 0,0 0,-1 0,1 0,0-1,0 1,0-1,0 0,0 0,1 0,-1 0,0 0,0-1,3 1,7-3,0 0,0 0,0-2,0 1,-1-2,1 1,-1-2,0 0,-1 0,1-1,-1 0,0-1,-1-1,0 1,-1-2,1 1,-2-1,6-8,26-20,-31 29,-7 6,-1 0,0 1,1-1,0 1,-1-1,1 1,0 0,0-1,1 1,-1 0,0 1,1-1,-1 0,1 1,-1-1,1 1,0 0,0 0,-1 0,1 0,0 0,0 1,0-1,0 1,0 0,0 0,0 0,0 0,0 0,0 1,0-1,0 1,0 0,0 0,-1 0,1 0,0 1,0-1,-1 1,1-1,-1 1,1 1,6 14,-1 0,-1 1,-1 0,-1 0,0 0,-2 1,0-1,-1 1,0 0,-2 15,5 11,-3 1,-1-1,-2 0,-2 0,-3 0,-1 0,-2 0,-2-1,-2-1,-2 0,-1-1,-3-1,-11 19,21-47,5-5,0 0,-1 0,-1-1,1 1,-1-1,0 0,-1-1,0 1,0-2,0 1,0-1,-2 1,9-6,-1 1,0-1,0 0,0 1,0-1,0 0,0 1,0-1,0 0,0 0,0 0,0 0,0 0,1 0,-1 0,0 0,0-1,0 1,0 0,0 0,0-1,0 1,0-1,0 1,1-1,-1 1,0-1,0 1,1-1,-1 0,0 1,1-1,-1 0,0 0,1 0,-1 1,1-1,0 0,-1 0,1 0,0 0,-1 0,1 0,0 0,0 0,0 0,0 0,0 1,0-1,0 0,0 0,0 0,0 0,1 0,7-55,11 4,1 0,3 1,2 2,15-20,-30 51,12-19,-2 6</inkml:trace>
</inkml:ink>
</file>

<file path=ppt/ink/ink2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0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82,'-4'34,"-3"16,1 3,2-6</inkml:trace>
  <inkml:trace contextRef="#ctx0" brushRef="#br0" timeOffset="500.169">276 252,'14'-53,"-11"37,0-1,2 1,0-1,1 1,0 1,2-1,0 1,0 1,6-7,-13 20,0 0,0 1,0-1,0 1,0-1,1 1,-1 0,0-1,0 1,1 0,-1 0,0 0,1-1,-1 2,0-1,0 0,1 0,-1 0,0 0,0 1,1-1,-1 1,0-1,0 1,0-1,1 1,-1 0,0 0,0-1,0 1,0 0,-1 0,1 0,0 0,0 0,0 0,-1 0,1 0,-1 1,1-1,-1 0,1 0,-1 0,1 1,-1-1,0 0,0 0,0 1,0-1,0 0,0 1,0-1,0 0,0 0,-1 1,1-1,-1 1,6 12,-3-9,0 0,0 0,0 0,1-1,-1 1,1-1,0 0,1 0,-1 0,1 0,0 0,0-1,0 1,0-1,0 0,1 0,-1-1,1 0,0 1,0-2,0 1,0 0,0-1,0 0,0 0,0-1,1 1,-1-1,0 0,0 0,1-1,-1 0,0 0,1 0,1-2,1 0,-1-1,-1 1,1-1,0-1,-1 1,0-1,0 0,0 0,-1-1,0 0,0 0,0 0,-1-1,0 1,0-1,-1 0,1 0,-1 0,-1-1,0 1,0-1,0 1,-1-1,2-13</inkml:trace>
</inkml:ink>
</file>

<file path=ppt/ink/ink2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58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0,'-2'2,"0"-1,0 1,0-1,0 1,1 0,-1-1,1 1,-1 0,1 0,0 0,0 0,0 1,0-1,0 0,0 0,0 0,1 1,-1-1,1 0,0 1,0-1,0 1,0-1,0 3,0-2,11 170,2-63,-12 232,4-295,-5-46,0-1,1 1,-1 0,0 0,0-1,1 1,-1-1,1 1,-1 0,0-1,1 1,-1-1,1 1,0-1,-1 1,1-1,-1 1,1-1,0 1,-1-1,1 0,0 1,-1-1,1 0,0 0,0 0,-1 0,1 1,0-1,0 0,-1 0,1 0,0 0,0-1,-1 1,1 0,0 0,-1 0,1-1,0 1,-1 0,1-1,0 1,-1 0,1-1,0 1,-1-1,1 1,-1-1,1 1,-1-1,1 1,-1-1,1 0,-1 1,0-1,1 0,-1 0,86-121,-69 98,1 2,0 0,2 0,0 2,2 1,7-5,-26 22,1 0,0 0,0 0,0 1,0-1,0 1,0 0,0 1,0-1,0 1,1-1,-1 1,0 0,0 1,1-1,-1 1,0 0,0 0,0 0,0 0,0 1,0 0,0 0,-1 0,1 0,-1 0,1 1,-1-1,0 1,0 0,1 1,5 4,0 1,-1 1,0-1,-1 1,1 1,-2-1,0 1,0 1,-1-1,1 4,7 149,-4-153,-3-15</inkml:trace>
  <inkml:trace contextRef="#ctx0" brushRef="#br0" timeOffset="472.33">1099 396,'-26'6,"0"0,1 2,0 1,1 1,0 1,0 1,1 1,1 1,0 1,1 1,-2 3,20-15,1-1,-1 1,1 0,0 0,0 0,0 0,1 0,0 1,-1-1,1 0,1 1,-1-1,1 1,0-1,0 0,0 1,0-1,1 1,-1-1,1 0,1 1,-1-1,0 0,1 0,0 0,0 0,0 0,1 0,-1 0,1-1,0 1,0-1,0 0,0 0,1 0,-1 0,1-1,-1 1,1-1,0 0,0 0,0-1,1 1,-1-1,0 0,1 0,-1 0,0 0,1-1,-1 0,1 0,-1 0,1 0,-1-1,0 1,1-1,3-2,5-1,1-1,-1-1,0 0,-1 0,0-2,0 1,0-1,-1-1,6-6,0 2,131-144,-146 184,-2-20,1 0,-1 1,1-1,0 1,1-1,0 0,0 0,0 0,1 0,0 0,0-1,1 1,0-1,0 0,0 0,1 0,0 0,0-1,1 0,-1 0,1 0,0-1,0 0,1 0,-1-1,1 0,4 2,7 4,-3 0</inkml:trace>
  <inkml:trace contextRef="#ctx0" brushRef="#br0" timeOffset="889.132">1493 650,'149'-221,"-149"221,1-1,-1 1,1-1,-1 1,0-1,1 1,-1 0,1-1,-1 1,1 0,-1-1,1 1,-1 0,1-1,0 1,-1 0,1 0,-1 0,1 0,0-1,-1 1,1 0,-1 0,1 0,0 0,-1 1,1-1,0 0,-1 0,1 0,-1 0,1 1,-1-1,1 0,-1 0,1 1,0-1,-1 0,0 1,1-1,-1 1,1-1,-1 1,1-1,-1 1,0-1,1 1,-1-1,0 1,0-1,1 1,-1-1,0 1,0 0,17 46,-10-25,-5-17,-1 0,1-1,1 0,-1 1,0-1,1 0,0 0,0 0,0 0,1-1,-1 1,1-1,0 0,0 0,0 0,0-1,0 0,0 1,1-1,0-1,-1 1,1-1,0 1,-1-1,1-1,0 1,0-1,0 0,0 0,0 0,0 0,-1-1,1 0,0 0,0-1,4-1,6-5,0-1,-1-1,0 0,-1-1,0 0,-1-1,0 0,0-1,4-7,81-75,-52 74,-24 16</inkml:trace>
  <inkml:trace contextRef="#ctx0" brushRef="#br0" timeOffset="1420.423">2425 340,'-21'3,"2"1,-1 1,0 1,1 1,0 0,1 2,0 0,0 1,-7 5,22-11,-1 0,1 0,0 0,0 1,0-1,1 1,0 0,0-1,0 1,0 0,1 0,-1 0,1 0,1 1,-1-1,1 0,0 5,0-8,-1 0,1 0,1 0,-1 0,0 1,0-1,1 0,-1 0,1 0,0 0,-1 0,1 0,0 0,0 0,0 0,1 0,-1-1,0 1,1 0,-1-1,1 1,0-1,-1 1,1-1,0 0,0 0,0 0,0 0,0 0,0 0,0-1,0 1,0 0,0-1,0 0,0 1,1-1,-1 0,0 0,0-1,0 1,1 0,10-3,0-1,-1 0,1-1,-1-1,0 0,0 0,-1-1,0 0,0-1,2-3,55-33,-51 35,48-18,-63 27,0 0,0 0,0 0,0 0,0 0,0 0,0 1,0-1,-1 1,1-1,0 1,0 0,0 0,-1 0,1 0,0 0,-1 0,1 0,-1 0,0 1,1-1,-1 0,0 1,0 0,1-1,-1 1,0 0,-1-1,1 1,0 0,-1 0,1 0,0-1,-1 2,4 15,0 1,-1 0,-1-1,-1 1,-1 0,0 0,-2 8,0 15,-1 333,0-343,-1 0,-1 0,-2 0,-2-1,-1 0,-1-1,-1 0,-2-1,-16 27,26-49,0 0,0 0,-1 0,0 0,0-1,0 0,-1 0,0 0,0-1,0 0,-1 0,0-1,0 1,0-2,0 1,-3 0,6-6,0 1,0-1,1 0,-1 0,0-1,1 1,-1-1,1 0,0 1,0-2,0 1,0 0,1 0,-1-1,1 0,0 1,0-1,0 0,0 0,1 0,0 0,0 0,0-1,0 1,1 0,-1-4,1-10,1-1,0 1,1 0,1 0,1 1,1-1,0 1,1 0,1 0,0 0,2 1,2-3,-10 17,18-33,3 1,0 1,2 0,2 2,0 2,2 0,23-17,-30 27</inkml:trace>
</inkml:ink>
</file>

<file path=ppt/ink/ink2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6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4:56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14,'-8'1,"-1"0,0 1,1 0,-1 0,1 1,0 0,0 0,0 1,0 0,0 1,1-1,0 1,0 1,0 0,1 0,0 0,0 0,0 1,1 0,-2 4,-86 158,76-128,-61 91,61-118</inkml:trace>
  <inkml:trace contextRef="#ctx0" brushRef="#br0" timeOffset="259.945">22 14,'48'17,"162"172,-103-79,-87-94,-5-6</inkml:trace>
  <inkml:trace contextRef="#ctx0" brushRef="#br0" timeOffset="999.883">1038 62,'0'-2,"0"-1,0 1,-1-1,1 1,-1-1,1 1,-1-1,0 1,0-1,0 1,0-1,0 1,-1 0,1 0,-1 0,1 0,-1 0,0 0,0 0,1 0,-2 1,1-1,0 1,0 0,0-1,-1 1,1 0,0 0,-1 0,1 1,-1-1,1 1,-1-1,0 1,1 0,-1 0,1 0,-2 0,-98 19,90-13,0 1,0 0,0 1,1 0,1 1,0 0,0 1,0 0,1 0,1 1,0 0,0 1,1 0,1 0,2-7,1 0,0 1,1-1,-1 1,1 0,0 0,1-1,-1 1,1 0,1 0,-1 1,1-1,0 0,0 0,0 0,1 0,0 0,0 0,1 0,0 0,0-1,0 1,1 0,0-1,0 0,0 0,0 1,1-2,0 1,0 0,0-1,1 0,0-1,0 0,0 0,0 0,0-1,0 0,1 0,-1 0,1-1,0 0,-1 0,1 0,0-1,0 1,-1-1,1-1,0 1,0-1,-1 0,1-1,-1 1,1-1,-1 0,1 0,-1-1,0 0,0 0,1-1,119-104,-41-34,-82 143,0-1,0 1,0 0,-1-1,1 1,0 0,-1 0,1 0,-1 0,1 0,-1 1,0-1,1 0,-1 1,0-1,0 1,0-1,0 1,0-1,0 1,0 0,-1 0,1-1,-1 1,1 0,-1 0,0 0,1 0,-1-1,0 1,0 0,0 0,-1 1,4 4,0 4,2-1,0 1,0-1,1 1,0-2,1 1,0-1,0 0,1 0,0-1,1 0,-1 0,2-1,-1-1,1 1,0-1,0-1,1 0,-1 0,1-1,6 1,4 0</inkml:trace>
  <inkml:trace contextRef="#ctx0" brushRef="#br0" timeOffset="1429.868">1474 280,'14'-46,"2"24,0 0,1 0,1 2,1 0,1 2,1 0,0 1,1 1,12-7,-32 22,0 0,-1-1,1 1,0 0,0 0,0 0,0 0,0 0,0 1,1-1,-1 1,0-1,0 1,0 0,1 0,-1 0,0 0,0 0,0 0,1 1,-1-1,0 1,0-1,0 1,0 0,0 0,0 0,0 0,0 0,0 1,0-1,-1 0,1 1,-1-1,1 1,-1 0,1-1,-1 1,0 0,0 0,0 0,0 0,0 0,0 0,0 0,-1 0,1 1,-1-1,0 0,1 0,-1 0,0 1,0-1,-1 0,1 0,0 0,-1 1,1-1,-1 0,0 0,0 0,0 0,0 0,0 0,0 0,-1 0,0 6,-8 72,10-79,1 1,-1 0,0-1,1 1,-1 0,1-1,-1 1,1-1,0 1,0-1,-1 0,1 1,0-1,0 0,0 1,1-1,-1 0,0 0,0 0,1 0,-1 0,1 0,-1 0,1-1,-1 1,1 0,-1-1,1 1,-1-1,1 0,0 0,-1 1,1-1,0 0,-1 0,1 0,0-1,-1 1,1 0,0-1,-1 1,1-1,-1 1,1-1,-1 0,236-117,-235 117,0 1,0-1,0 1,1 0,-1 0,0 0,0 0,0 0,0 0,0 0,0 1,0-1,0 1,0-1,0 1,0 0,0 0,-1 0,1 0,0 0,0 0,-1 1,1-1,-1 1,1-1,-1 1,0-1,1 1,-1 0,0-1,0 1,0 0,0 0,-1 0,1 0,0 0,-1 0,1 0,-1 0,0 0,0 0,0 0,0 0,0 2,26 48,-8-44,-1-5</inkml:trace>
</inkml:ink>
</file>

<file path=ppt/ink/ink2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5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0 509,'28'1,"0"-1,0-1,0-2,-1 0,1-2,-1-2,0 0,-1-1,0-2,0-1,-1-1,0-1,-1-1,4-4,-1-6,-2-1,0-1,-2-1,-1-1,-1-1,-2-1,1-4,21-29,-41 61,1 0,-1-1,1 1,0 0,0 0,0 0,0 0,1 0,-1 0,0 1,1-1,0 0,-1 1,1-1,0 1,-1-1,1 1,0 0,0 0,0 0,0 0,1 0,-1 0,0 0,0 1,0-1,1 1,-1 0,0 0,0 0,1 0,-1 0,0 0,0 0,1 1,-1-1,0 1,0 0,0-1,1 1,-1 0,0 0,0 0,0 1,-1-1,1 0,0 1,0 0,3 9,0 0,-1 0,0 1,-1 0,0-1,-1 1,-1 0,1 1,-2-1,0 0,0 0,-1 0,-1 1,1 16,3-16,-2 1,0 0,0-1,-1 1,-1 0,0-1,-1 1,-1-1,0 0,-1 0,0 0,-1-1,0 0,-1 0,0 0,-1-1,0 0,-1 0,-3 2,4-5,-1-1,0 0,-1 0,1 0,-1-1,0-1,-1 0,1 0,-1-1,0 0,0-1,-6 1,16-4,0 0,0 0,0 0,-1 0,1 0,0 0,0 0,0 0,0-1,0 1,0 0,-1-1,1 1,0-1,0 1,0-1,0 1,0-1,0 0,1 0,-1 1,0-1,0 0,0 0,1 0,-1 0,0 0,1 0,-1 0,1 0,-1 0,1 0,0 0,-1 0,1 0,0-1,0 1,0 0,0 0,0 0,0 0,0-1,0 1,0 0,0 0,1 0,-1 0,1-1,28-49,-19 43,1 0,-1 1,2 0,-1 1,1 0,-1 1,2 0,-1 1,0 0,1 1,0 0,-1 1,1 1,0 0,0 1,0 0,0 1,0 0,0 1,0 1,-1 0,1 1,-1 0,2 1,15 7,-19-5,1 0,0-2,0 1,0-1,1-1,-1 0,1-1,0 0,0-1,0 0,1-1,-1 0,0-1,0 0,1-1,-1 0,0-1,0-1,0 0,0 0,0-1,-1-1,0 0,5-3,4-11,-2 0,0-2,-1 0,-1-1,-1 0,-1-1,-1-1,-1 0,-1-1,-1 0,2-12,3-2,-1 4,-9 59,21 296,-24-267,0-24,0 0,-2-1,-1 1,-2-1,-1 1,-1-1,-1 0,-8 22,-10-14,24-35,0-1,-1 1,1-1,-1 1,1-1,-1 1,1-1,-1 0,1 1,-1-1,0 0,1 1,-1-1,1 0,-1 0,0 1,1-1,-1 0,0 0,1 0,-1 0,0 0,1 0,-1 0,0 0,1 0,-1 0,0 0,1-1,-1 1,0 0,1 0,-1-1,1 1,-1 0,0-1,1 1,-1-1,1 1,-1-1,1 1,-1-1,1 1,0-1,-1 1,1-1,0 1,-1-1,1 0,0 1,0-1,-1 0,1 1,0-1,0 0,0 1,0-1,0 0,0 1,0-1,-4-16,2-1,0 1,0-1,2 1,0-1,1 0,1 1,3-17,5-3,1 0,2 0,2 1,1 1,1 1,3 0,12-17,-20 31,1 1,1 1,0 0,1 0,1 2,1 0,0 1,1 1,0 0,1 1,1 1,17-7,-31 17,-1 1,0 0,1 0,-1 0,1 1,-1 0,0 0,1 0,-1 1,1-1,-1 1,0 1,1-1,-1 1,0 0,0 0,0 0,0 1,-1 0,1 0,-1 0,0 0,1 1,-1 0,-1 0,1 0,-1 0,1 0,-1 1,0-1,-1 1,1 0,-1 0,0 0,0 0,-1 0,1 1,-1-1,0 0,-1 1,1-1,-1 1,0-1,-1 1,1-1,-1 0,0 1,0 0,-3 6,0 1,-1 0,0-1,-1 0,0 0,-1-1,0 0,0 0,-2 0,1-1,-1 0,-1-1,0 0,0-1,0 0,-1 0,-1-1,1 0,-1-1,0-1,0 0,-1 0,0-1,0-1,0 0,0-1,-9 0,-2 0</inkml:trace>
  <inkml:trace contextRef="#ctx0" brushRef="#br0" timeOffset="525.435">1806 480,'47'-12,"-1"-3,0-2,-2-1,0-3,10-7,-35 16,-1-1,0-1,-1 0,0-1,-1-1,-1 0,-1-1,0-1,11-19,-21 32,-1 0,0 0,0-1,0 1,0-1,-1 1,0-1,0 0,0 0,-1 0,0 0,0 0,-1 0,1 0,-1-1,-1 1,1 0,-1 0,0 0,-1 0,1 0,-1 0,0 0,-1 1,1-1,-1 1,0-1,-1 1,1 0,-4-3,4 6,0 1,0 0,0 0,0 1,0-1,0 1,0-1,0 1,0 0,0 0,-1 0,1 1,0-1,0 1,0 0,0-1,0 1,0 1,1-1,-1 0,0 1,0-1,1 1,-1 0,1 0,-1 0,1 0,0 0,-1 1,-2 2,1 0,-1 0,0 0,1 0,0 1,1 0,-1-1,1 1,0 1,0-1,1 0,0 1,0 0,2-4,0-1,0 1,0 0,1 0,-1-1,1 1,-1-1,1 1,0 0,0-1,0 0,1 1,-1-1,0 0,1 1,0-1,-1 0,1 0,0 0,0 0,0-1,0 1,1-1,-1 1,0-1,1 0,-1 1,1-1,-1 0,3 0,81 18,-81-19,0-1,1 1,-1-1,0 1,1 0,-1 0,1 1,-1-1,1 1,-1 1,0-1,1 1,-1 0,0 0,0 0,0 0,-1 1,1 0,-1 0,1 1,-1-1,0 1,0 0,-1 0,1 0,-1 0,0 1,0-1,0 1,0 0,-1 0,2 5,-22 154,19-145</inkml:trace>
  <inkml:trace contextRef="#ctx0" brushRef="#br0" timeOffset="702.726">2794 199,'-19'38,"-7"18,2 4,9-9,8-12</inkml:trace>
  <inkml:trace contextRef="#ctx0" brushRef="#br0" timeOffset="1236.191">2935 396,'17'-36,"3"1,1 1,1 0,2 2,1 1,25-25,-5 26,-44 29,0 1,0-1,0 1,0 0,0 0,0 0,0-1,1 1,-1 0,0 0,0 1,0-1,0 0,0 0,0 0,0 1,0-1,0 0,0 1,0-1,0 1,0 0,0-1,0 1,0 0,-1-1,1 1,0 0,0 0,-1 0,1-1,-1 1,1 0,-1 0,1 0,-1 0,1 0,-1 0,0 0,1 0,-1 1,0-1,0 0,0 0,3 59,-4-56,0 0,0 1,1-1,-1 1,1-1,0 0,0 1,0-1,1 1,0-1,-1 0,2 1,-1-1,0 0,1 0,0 0,0 0,0 0,0 0,1 0,-1-1,1 1,0-1,0 0,1 0,-1 0,0 0,1-1,0 1,0-1,0 0,4 0,1-1,-1 0,0-1,1 0,-1 0,0-1,1 0,-1-1,0 0,0 0,0 0,0-1,0 0,-1-1,1 0,2-2,28-11,-20 10</inkml:trace>
  <inkml:trace contextRef="#ctx0" brushRef="#br0" timeOffset="1821.963">3924 0,'-34'14,"1"1,1 1,0 2,2 1,0 1,1 2,1 1,-6 7,27-22,0 0,0 0,0 1,1 0,1 0,-1 1,1-1,1 1,0 0,0 1,0 5,3-13,0 1,0-1,1 0,-1 1,1-1,0 0,0 1,1-1,-1 1,1-1,-1 0,1 1,0-1,0 0,0 0,1 0,-1 0,1 0,0 0,0 0,0 0,0 0,0-1,1 1,-1-1,1 0,-1 0,1 0,0 0,0 0,0-1,0 1,0-1,0 0,1 0,-1 0,1 0,10 1,0-2,0 0,0-1,0 0,-1-1,1 0,-1-1,1-1,-1 0,0-1,0 0,-1-1,1-1,-2 0,1 0,-1-1,0 0,0-1,-1-1,0 0,-1 0,1-2,-4 7,92-83,-96 87,0 0,-1 1,1-1,-1 1,1-1,0 1,0 0,-1-1,1 1,0 0,-1 0,1 0,0 0,0 1,-1-1,1 0,0 1,-1-1,1 1,0-1,-1 1,1 0,-1 0,1 0,-1 0,0 0,1 0,-1 0,0 0,0 1,1-1,-1 0,0 1,-1-1,1 1,0-1,0 1,0-1,-1 1,16 69,-15-65,25 307,-25-254,-2-1,-3 0,-3 0,-2 0,-2-1,-3 0,-3-1,-2-1,-3 4,16-47,0 1,-1-1,0-1,-1 1,0-1,-1-1,0 0,-1 0,0 0,0-1,-1-1,0 0,-12 6,21-12,-1-1,1 0,-1 0,1 0,-1 0,0-1,1 1,-1-1,0 1,1-1,-1 0,0 0,1 0,-1 0,0-1,1 1,-1-1,0 0,1 0,-1 0,1 0,-1 0,1 0,-1 0,1-1,0 0,0 1,0-1,0 0,0 0,0 0,0 0,1 0,-1 0,1-1,-1 1,1-1,-2-4,0 1,1-1,0 0,0 1,0-1,1 0,0 0,1 0,-1 0,1 0,1 0,-1-1,1 1,1-2,6-19,2 0,0 1,2 0,2 1,0 0,1 1,1 1,2 0,0 2,2 0,0 0,2 2,0 1,1 1,0 0,2 2,25-12,-32 20,0 2,1 0,0 2,0 0,0 0,0 2,1 1,-1 0,1 1,18 3,-14-2,1-1</inkml:trace>
</inkml:ink>
</file>

<file path=ppt/ink/ink2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1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1 848,'48'-3,"0"-2,0-1,0-3,20-8,-43 12,-1-2,0 0,0-2,-1 0,0-2,-1 0,0-2,-1 0,0-1,2-4,-20 15,0-1,0 0,-1 0,0 0,0 0,0 0,0 0,0-1,-1 1,0-1,0 1,0-1,0 1,-1-1,0 1,0-1,0 0,0 1,-1-1,0 1,0-1,0 1,0-1,-1 1,0 0,0-1,0 1,0 0,0 0,-1 1,0-1,0 0,0 1,0 0,-1 0,1 0,-1 0,0 0,0 1,0-1,0 1,0 0,0 1,0-1,-1 1,1-1,-1 1,1 1,-1-1,0 1,1-1,-1 1,1 1,-1-1,0 1,1-1,-15 4,0 0,0 1,1 1,0 1,0 0,0 1,1 1,0 1,1 1,0 0,1 0,0 2,1 0,1 1,-1 0,2 1,-7 11,8-13,1 1,1 0,0 1,1 0,1 0,0 1,1-1,0 2,2-1,0 1,0-1,2 1,0 0,1 0,1 0,0 0,2 4,-1-14,1 0,0 0,0-1,0 1,1-1,0 1,1-1,-1 0,1 0,0 0,1-1,-1 0,1 1,0-2,0 1,1 0,0-1,-1 0,1-1,1 1,-1-1,0 0,1-1,0 1,-1-1,1-1,0 1,0-1,14 2,0-1,0 0,0-2,0 0,0-1,-1-2,1 0,18-5,2-2,-2-2,1-1,-2-2,0-2,28-17,-29 11</inkml:trace>
  <inkml:trace contextRef="#ctx0" brushRef="#br0" timeOffset="868.319">1186 623,'-7'-4,"0"0,0 1,0 0,-1 1,1 0,-1 0,1 0,-1 1,0 0,1 0,-1 1,0 0,0 1,1-1,-1 1,0 1,1 0,-1 0,-5 2,-133 71,33 30,108-100,1 1,0 0,0 0,1 1,-1-1,1 1,1-1,-1 1,1 0,1 0,-1 0,1 0,0 0,1 0,-1 1,2-1,-1 0,1 0,0 0,0 2,0-6,0 0,1 0,-1 0,0 0,1 0,-1-1,1 1,0 0,0-1,0 0,0 1,0-1,1 0,-1 0,1 0,-1-1,1 1,0 0,0-1,0 0,0 0,0 0,0 0,0 0,0 0,0-1,0 0,0 1,0-1,0 0,0-1,2 1,99-31,-37-10,-2-3,-2-2,-1-4,48-50,-90 81,-20 19,0 1,0-1,1 0,-1 0,0 1,0-1,0 0,0 0,0 1,1-1,-1 0,0 0,0 1,0-1,1 0,-1 0,0 0,0 1,1-1,-1 0,0 0,0 0,1 0,-1 0,0 0,1 0,-1 1,0-1,0 0,1 0,-1 0,0 0,1 0,-1 0,0 0,1-1,-1 1,0 0,0 0,1 0,-18 36,14-31,-117 193,79-116,3 3,4 0,3 3,5 0,-12 73,6 21,31-180,0 0,0 1,0-1,0 0,1 0,-1 0,1 1,0-1,0 0,0 1,0-1,0 0,0 0,1 1,-1-1,1 0,-1 0,1 0,0 1,0-1,0 0,0 0,0 0,0 0,1-1,-1 1,1 0,-1 0,1-1,0 1,0-1,-1 0,1 1,0-1,0 0,0 0,0 0,1 0,-1-1,0 1,0 0,0-1,1 0,-1 1,0-1,1 0,-1 0,0 0,0-1,1 1,-1-1,0 1,1-1,2-2,-1 0,1 0,-1 0,0 0,0-1,0 0,0 1,-1-2,0 1,0 0,0-1,0 1,0-1,-1 0,0 0,0 0,-1 0,1 0,-1 0,0 0,0-1,-1 1,0 0,1-1,-2 1,1 0,-1-1,0 1,0 0,0 0,-1 0,1 0,-1 0,-1 0,1 0,-1 0,-2-2,-9-15,-1 0,0 1,-2 1,-1 1,0 0,-1 2,-1 0,-1 1,-16-10,27 20,-1 0,0 1,0 0,0 1,0 0,-1 0,0 1,1 1,-1 0,-8 0,57 4,-1-1,0-3,1 0,-1-3,32-7,209-95,-250 99</inkml:trace>
  <inkml:trace contextRef="#ctx0" brushRef="#br0" timeOffset="1564.797">1609 623,'-9'19,"0"0,1 0,1 1,1 0,1 0,1 1,-2 15,6-29,-1-1,1 0,0 0,0 1,1-1,0 0,0 0,0 0,1 1,0-1,0-1,0 1,1 0,0-1,0 1,1-1,-1 0,1 0,0 0,0-1,1 1,0-1,-1 0,1 0,1-1,-1 1,4 1,-2-2,-1-1,1 1,0-1,0-1,1 1,-1-1,0-1,0 1,1-1,-1 0,0-1,0 0,1 0,-1 0,0-1,0 0,0 0,0-1,-1 0,1 0,-1-1,0 0,0 0,0 0,1-2,3-1,-1-1,0 0,-1-1,0 0,0 0,0-1,-2 0,1 0,-1-1,-1 1,1-1,-2-1,0 1,3-11,-3-2</inkml:trace>
  <inkml:trace contextRef="#ctx0" brushRef="#br0" timeOffset="1750.052">2202 623,'-9'48,"0"15,4 3,6-11,3-14</inkml:trace>
  <inkml:trace contextRef="#ctx0" brushRef="#br0" timeOffset="1902.606">2173 199</inkml:trace>
  <inkml:trace contextRef="#ctx0" brushRef="#br0" timeOffset="2253.761">2597 1,'-22'337,"-14"64,12-234,22-143</inkml:trace>
</inkml:ink>
</file>

<file path=ppt/ink/ink2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0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0,'-10'34,"-2"25,0 7,2-2,3-8,3-8,2-8,6-10,2-11</inkml:trace>
  <inkml:trace contextRef="#ctx0" brushRef="#br0" timeOffset="565.755">340 338,'68'-94,"97"-113,-165 206,1 0,-1 0,0 0,1 0,-1 0,1 0,-1 0,1 0,0 0,-1 0,1 0,0 0,-1 1,1-1,0 0,0 0,0 1,0-1,0 1,0-1,0 1,0-1,0 1,0-1,0 1,0 0,0 0,0 0,1-1,-1 1,0 0,0 0,0 0,0 1,0-1,0 0,0 0,0 1,1-1,-1 0,0 1,0-1,0 1,0 0,-1-1,1 1,0 0,0-1,0 1,0 0,-1 0,1 0,0 0,-1 0,1 0,0 0,11 30,-11-25,0-1,0 1,1 0,0-1,0 0,1 1,-1-1,1 0,0 0,1-1,-1 1,1-1,0 1,0-1,0 0,1-1,-1 1,1-1,0 0,0 0,0 0,0-1,1 1,-1-1,1-1,2 2,2-4,0 1,-1-1,1 0,0-1,-1 0,1-1,-1 0,0 0,0-1,0 0,0-1,-1 0,1 0,4-5,10-4</inkml:trace>
</inkml:ink>
</file>

<file path=ppt/ink/ink2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6,0 3,0 0,0-7</inkml:trace>
</inkml:ink>
</file>

<file path=ppt/ink/ink2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2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1,'19'92,"-5"0,-4 1,-4 22,-4-83,2 17,-2 0,-3 1,-1-1,-3 1,-2-1,-2-1,-5 9,-22 51,51-159,42-68,-57 119,1 0,-1 0,0 0,0 1,0-1,1 0,-1 0,0 0,0 0,0 0,1 1,-1-1,0 0,0 0,1 0,-1 0,0 0,-7 14</inkml:trace>
  <inkml:trace contextRef="#ctx0" brushRef="#br0" timeOffset="688.785">47 706,'16'-9,"1"0,0 1,0 1,0 0,1 1,0 1,0 1,1 1,-1 0,1 2,-1 0,1 1,0 0,14 3,-29-1,1-1,-1 0,0 1,-1 0,1 0,0 0,0 0,-1 1,1-1,-1 1,0 0,0 0,0 0,0 0,-1 1,1-1,-1 1,0 0,0-1,0 1,0 0,-1 0,1 0,-1 1,0-1,-1 0,1 0,-1 1,1-1,-1 0,-1 0,1 1,-1-1,1 0,-1 0,0 1,-1-1,1 0,-1 0,1 0,-1-1,-1 1,1 0,0-1,-1 1,0-1,0 0,0 0,0 0,0 0,0-1,-1 1,-1 0,-8 4,0 0,0-1,-1 0,0-1,0-1,0 0,-1-1,0 0,1-1,-1-1,0-1,0 0,1 0,-1-2,0 0,-11-3,-2-2,4 2</inkml:trace>
</inkml:ink>
</file>

<file path=ppt/ink/ink2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0 592,'74'-38,"-1"-4,-2-2,-3-4,24-23,-76 57,-2 0,0-1,0 0,-2-1,0-1,0 0,-2 0,0-1,-1 0,-1-1,4-13,-10 25,-1 1,0 0,0 0,0-1,0 1,-1-1,0 1,-1 0,0-1,0 1,0 0,0-1,-1 1,-1-3,2 7,0 0,0-1,0 1,0 0,-1 0,1 0,0 0,-1 0,0 0,1 0,-1 1,0-1,0 1,0-1,0 1,0 0,0-1,-1 1,1 0,0 1,-1-1,1 0,0 1,-1-1,1 1,-1-1,1 1,-1 0,1 0,-1 1,1-1,0 0,-1 1,1-1,-1 1,1 0,0 0,-1 0,-2 1,-1 0,1 0,0 0,-1 1,1 0,1 0,-1 0,0 1,1-1,0 1,0 0,0 0,0 1,0-1,1 1,0 0,0 0,0 0,1 0,0 1,0-1,0 0,0 1,1 0,0-1,0 1,1 0,-1 0,1-1,1 1,-1 0,1-1,0 1,0 0,1-1,-1 1,1-1,0 1,1-1,-1 0,1 0,0 0,1 0,2 3,67 36,21 21,-92-60,0-1,0 1,0-1,-1 1,0 0,0-1,0 1,0 0,-1 0,0 0,0-1,0 1,0 0,-1 0,0 0,0-1,0 1,-1 0,1-1,-1 1,0-1,0 0,-1 1,1-1,-1 0,0 0,0-1,-1 1,0 0,-9 17,1 0</inkml:trace>
</inkml:ink>
</file>

<file path=ppt/ink/ink2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1,'-4'28,"-3"11</inkml:trace>
</inkml:ink>
</file>

<file path=ppt/ink/ink2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4:59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49,'-29'79,"-91"159,116-230,2-7,0 0,0 0,1 1,-1-1,0 1,1-1,-1 1,1-1,0 1,0 0,-1 0,1 0,0-1,0 1,1 0,-1 0,0 0,1 1,-1-1,1 0,0 0,0 0,-1 0,1 0,1 0,-1 1,0-1,0 0,1 0,-1 0,1 0,0 0,0 0,0 0,0 0,0 0,0 0,0-1,0 1,1 0,-1-1,1 1,-1-1,1 0,0 1,0-1,-1 0,1 0,0 0,2 1,274-4,-252 2,0 0,0-2,0-1,-1-1,0-1,1-1,-2-1,1-2,-1 0,0-2,18-11,-26 13</inkml:trace>
  <inkml:trace contextRef="#ctx0" brushRef="#br0" timeOffset="399.92">687 1,'-22'50,"-18"73,-15 40,7 2,-22 157,68-311,0 0,1 0,1 0,0-1,0 1,1 0,1 0,-1 0,2-1,0 1,0-1,3 8,3-4</inkml:trace>
</inkml:ink>
</file>

<file path=ppt/ink/ink2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9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26,'-3'16,"0"1,1 0,1 0,1 1,0-1,1 0,1 0,0 0,1 0,1-1,1 1,1 0,-5-14,1 0,0 0,0-1,0 1,0 0,0-1,0 1,1-1,-1 0,1 0,0 0,0 0,0-1,-1 1,2-1,-1 1,0-1,0 0,0 0,0 0,1-1,-1 1,0-1,1 0,-1 0,0 0,1 0,-1-1,0 1,1-1,-1 0,0 0,0 0,0 0,0-1,0 1,0-1,101-75,-90 62,-1-1,-1-1,0 0,-1 0,-1-1,-1 0,0-1,-2 0,0-1,0-5</inkml:trace>
</inkml:ink>
</file>

<file path=ppt/ink/ink2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25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85 102,'-25'69,"17"-34,-34 144,32-106,76-211,-50 106,106-173,-121 203,0 0,1 0,-1 0,0 0,1 0,0 0,-1 1,1-1,0 1,0-1,0 1,0 0,0 0,0-1,1 1,-1 1,0-1,0 0,1 1,-1-1,0 1,1-1,-1 1,1 0,-1 0,0 0,1 1,-1-1,1 0,-1 1,0 0,0-1,1 1,-1 0,0 0,0 0,0 1,0-1,0 0,0 1,0-1,0 1,-1 0,1 0,-1 0,1-1,0 3,6 10,0 0,-1 1,-1 0,0 1,-1-1,-1 1,0 0,0 7,2 7,-16 122,10-151,-1 0,1-1,0 1,0-1,0 1,0 0,0-1,0 1,0-1,1 1,-1 0,0-1,0 1,0-1,1 1,-1-1,0 1,0-1,1 1,-1-1,1 1,-1-1,0 1,1-1,-1 1,1-1,-1 0,1 1,-1-1,1 0,-1 0,1 1,0-1,-1 0,1 0,-1 0,1 1,-1-1,1 0,0 0,-1 0,1 0,-1 0,1 0,0-1,-1 1,1 0,-1 0,1 0,0 0,-1-1,1 1,-1 0,1-1,-1 1,1 0,-1-1,1 1,-1 0,30-29,-27 25,260-335,-207 297,-55 41,1 0,-1 1,1-1,0 1,-1-1,1 1,0-1,-1 1,1 0,0 0,0-1,0 1,-1 1,1-1,0 0,0 0,-1 1,1-1,0 1,-1-1,1 1,0 0,-1 0,1-1,-1 1,1 0,-1 1,0-1,1 0,-1 0,0 0,0 1,0-1,0 1,0-1,0 1,0 0,3 10,-1 0,0 1,0-1,-1 1,-1-1,0 1,-1 0,-1 0,0-1,0 1,-1 0,-1-1,0 0,-2 4,-2 13,2 0,0 1,2 0,2-1,0 1,4 20,13-10,-4-28</inkml:trace>
</inkml:ink>
</file>

<file path=ppt/ink/ink2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4.88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499 82,'-15'-11,"-1"1,0 0,-1 1,0 0,0 2,-1 0,-14-4,27 10,0-1,0 1,0 0,0 0,-1 0,1 1,0 0,0 0,0 0,0 1,-1-1,1 1,0 1,0-1,0 1,1-1,-1 1,0 1,1-1,-1 1,1 0,0 0,0 0,0 0,0 1,0-1,1 1,0 0,-1 0,0 3,-1 6,0 1,0 0,2-1,-1 1,2 1,0-1,1 0,0 1,1-1,1 0,0 1,1 2,-3 95,-17-6,-6-1,-23 62,-11 20,29-48,28-137,0-1,0 1,0 0,1 0,-1 0,1 0,-1 0,1 0,0 0,0 0,0 0,0 0,0 0,0 0,0 0,1 0,-1 0,1-1,0 1,-1 0,1 0,0 0,0-1,0 1,0 0,0-1,1 1,-1-1,0 1,1-1,-1 1,1-1,-1 0,1 0,0 0,0 0,-1 0,1 0,0-1,0 1,0 0,0-1,0 0,0 1,0-1,1 0,265-1,-24-28,-220 29</inkml:trace>
</inkml:ink>
</file>

<file path=ppt/ink/ink2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5.53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206 1,'-27'26,"1"2,2 1,1 1,1 1,1 0,2 2,0 5,15-32,1 1,-1 1,1-1,1 0,0 1,0-1,0 1,1 0,0 0,0 0,1-1,0 1,1 0,0 0,0 0,0-1,1 1,0 0,1-1,0 0,0 0,0 1,1-2,0 1,-1-5,-1-1,1 1,0-1,0 0,0 0,0 0,0 0,0-1,0 1,0-1,0 0,0 0,0 0,0 0,0 0,0-1,0 1,0-1,0 0,0 0,0 0,0 0,0-1,-1 1,1-1,0 0,-1 1,1-1,-1 0,0-1,0 1,0 0,0 0,0-1,0 0,-1 1,11-13</inkml:trace>
</inkml:ink>
</file>

<file path=ppt/ink/ink2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5.97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0,'-5'0,"-2"5,-4 1,-5 5,5 0,9-6,10-4,-2-3,-1 5,-2 1</inkml:trace>
</inkml:ink>
</file>

<file path=ppt/ink/ink2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6.29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 1,'-5'24,"-1"13,5 0,7-7,3-7</inkml:trace>
</inkml:ink>
</file>

<file path=ppt/ink/ink2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6.79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31 344,'58'-11,"8"-1,0-3,-1-3,17-9,-71 22,1-1,-1 0,0 0,-1-1,1-1,-1 0,-1 0,0-1,0 0,7-10,-14 16,1 0,-1 0,1 0,-1-1,0 1,0-1,-1 1,1-1,-1 0,0 0,0 0,0 0,0 0,-1 0,0 0,1 0,-1 0,-1 0,1 0,-1 0,1 0,-1 1,0-1,-1 0,1 0,-1 0,1 1,-1-1,0 1,0-1,-1 1,1 0,-1 0,0 0,-1-1,-1 0,0 0,-1 0,1 0,-1 1,0 0,0 0,0 0,-1 1,1 0,-1 0,1 0,-1 1,0 0,1 1,-1-1,0 1,1 1,-1-1,0 1,0 0,0 1,-133 51,121-40,0 1,1 0,1 1,0 1,1 1,1 0,0 1,2 1,-5 8,14-21,0 0,0 0,0 0,1 1,0-1,1 1,-1 0,1 0,1 0,-1 0,1 0,0 0,1 0,0 0,0 1,0-1,1 0,0 0,1 0,-1 0,1 0,1 0,-1 0,1-1,0 1,1-1,0 0,0 0,0 0,0 0,1-1,0 0,0 0,2 1,8 4,0-2,1 0,0-1,0 0,1-1,-1-1,1-1,0 0,1-1,-1-1,0-1,1 0,-1-1,1-1,14-3,-4 3,-10 1,0-1,0 0,0-2,0 0,0-1,-1-1,0 0,0-1,0-1,-1-1,3-2,0-2</inkml:trace>
</inkml:ink>
</file>

<file path=ppt/ink/ink2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7.05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1,'-14'14,"-5"10,0 0</inkml:trace>
</inkml:ink>
</file>

<file path=ppt/ink/ink2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3.87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30 37,'-14'94,"10"-74,0-1,1 0,1 1,0 0,2-1,0 1,1 0,3 8,-4-26,0-1,0 1,0 0,0 0,0 0,1 0,-1-1,1 1,-1 0,1 0,0-1,0 1,0-1,0 1,0 0,0-1,0 0,0 1,0-1,1 0,-1 1,1-1,-1 0,1 0,-1 0,1 0,0-1,-1 1,1 0,0-1,0 1,-1-1,1 0,0 1,0-1,0 0,0 0,-1 0,1 0,0-1,0 1,0 0,-1-1,1 1,0-1,0 0,-1 1,1-1,17-12,-1 0,-1-2,0 0,-1 0,0-2,-1 0,-1 0,-1-1,-1-1,0-1,2-7,66-109,-80 135,1 0,-1 0,0 1,0-1,1 0,-1 1,0-1,1 0,-1 1,1-1,-1 1,1-1,-1 1,1-1,0 1,-1-1,1 1,-1-1,1 1,0 0,-1-1,1 1,0 0,0 0,-1-1,1 1,0 0,0 0,-1 0,1 0,0 0,0 0,-1 0,1 0,0 0,0 1,-1-1,1 0,0 0,-1 1,1-1,0 0,-1 1,1-1,0 1,-1-1,1 1,-1-1,1 1,-1-1,1 1,-1-1,1 1,-1 0,0-1,1 1,-1 0,0-1,1 1,-1 0,0-1,0 1,0 1,7 55,-6-45,23 173,5 129,-28-283,-2-1,-1 1,-1-1,-1 0,-2 0,-1 0,-2-1,-1 0,-1 0,-1-1,-1-1,-6 7,-66 66,82-96,-1-1,0 0,-1 0,1 0,-1 0,1-1,-1 1,0-1,0 0,0-1,0 1,0-1,0 0,0 0,-1-1,1 0,0 1,0-2,-1 1,1-1,0 0,0 0,-2-1,2-1,0-1,0 0,0-1,1 1,-1-1,1 0,1 0,-1 0,1-1,0 1,0-1,0 0,1 0,0 0,0 0,0 0,1 0,0-1,0 1,1 0,0-1,0 1,0 0,1-1,0 1,0 0,1-3,5-12,1 1,0 0,2 0,0 0,1 1,1 1,1 0,0 1,1 0,1 1,4-2,169-124,-164 126</inkml:trace>
</inkml:ink>
</file>

<file path=ppt/ink/ink2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6.19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0,'5'10,"1"3</inkml:trace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5:12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533 782,'-1'0,"1"0,-1 1,1-1,-1 0,1 0,-1 0,0 0,1 0,-1 0,1 0,-1 0,1 0,-1 0,0 0,1 0,-1 0,1 0,-1-1,1 1,-1 0,1 0,-1-1,1 1,-1 0,1-1,-1 1,1-1,-1 1,1 0,0-1,-1 1,1-1,0 1,-1-1,1 1,0-1,0 1,-1-1,1 1,0-1,0 0,0 1,0-1,0 1,0-1,0 0,0 1,-24 53,-5 63,4 2,-7 110,-9 49,22-136,23-124</inkml:trace>
  <inkml:trace contextRef="#ctx0" brushRef="#br0" timeOffset="347.566">73 879,'-1'-2,"-1"0,1 1,0-1,0 0,0 0,0 0,1 0,-1 0,0 0,1 0,-1 0,1 0,0-1,0 1,0 0,0 0,0 0,0 0,0 0,1 0,-1-1,1 1,0 0,-1 0,1 0,0 0,0 1,0-1,1 0,-1 0,0 1,1-1,-1 0,1 1,-1-1,1 1,0 0,0-1,70-50,12 10,1 3,3 3,84-20,-50 15,-1 11,-101 24</inkml:trace>
  <inkml:trace contextRef="#ctx0" brushRef="#br0" timeOffset="1249.197">871 637,'-3'2,"0"0,0 0,0 1,0 0,0-1,0 1,1 0,0 0,-1 1,1-1,0 0,0 1,1-1,-1 1,1 0,0-1,0 1,0 0,0 0,1 0,-1 2,1-5,-62 462,26-182,39-227,-2-53,0 0,-1-1,1 1,0 0,0 0,0-1,0 1,0 0,0-1,0 1,0-1,0 0,0 1,0-1,0 0,0 1,0-1,0 0,0 0,0 0,0 0,0 0,0 0,1 0,-1 0,0-1,0 1,0 0,0-1,0 1,0-1,0 1,0-1,0 1,0-1,-1 0,1 1,0-1,0 0,0 0,-1 0,1 1,0-1,-1 0,1 0,-1 0,183-171,-182 172,0-1,-1 1,1-1,0 1,0-1,0 1,0-1,0 1,-1 0,1-1,0 1,0 0,0 0,0 0,0 0,0 0,0 0,0 0,0 0,0 0,0 0,0 0,0 1,0-1,0 0,0 1,0-1,-1 1,1-1,0 1,0-1,0 1,-1 0,1-1,0 1,-1 0,1-1,0 1,-1 0,1 0,-1 0,1 0,-1 0,0-1,1 1,-1 0,0 0,0 0,1 0,-1 0,0 0,0 0,0 0,0 0,0 0,-1 0,1 0,0 0,0 0,-1 0,1 0,0 0,-1 0,-7 68,6-66,0 0,1 0,-1 0,1 0,0 1,0-1,0 0,1 1,-1-1,1 1,0-1,0 1,0-1,0 0,0 1,1-1,-1 1,1-1,0 0,0 1,1-1,-1 0,1 0,-1 0,1 0,0 0,0 0,0-1,1 1,-1-1,1 1,-1-1,1 0,0 0,0 0,0 0,0-1,0 1,0-1,0 1,0-1,11-4</inkml:trace>
  <inkml:trace contextRef="#ctx0" brushRef="#br0" timeOffset="1588.957">1186 1338,'-1'4,"-1"0,2 0,-1 0,1 0,-1 1,1-1,0 0,0 0,1 1,0-1,-1 0,1 0,0 0,1 0,-1 0,1 0,0 0,0-1,0 1,0-1,1 1,-1-1,1 0,0 0,0 0,0 0,1 0,-1-1,1 1,-1-1,1 0,0 0,-1-1,1 1,0-1,0 1,0-1,1-1,-1 1,0 0,0-1,0 0,1 0,-1 0,0-1,0 1,2-2,0-1,0 0,0 0,0-1,0 0,-1 0,0-1,1 0,-2 0,1 0,0 0,-1-1,0 0,-1 1,1-2,-1 1,0 0,0-1,-1 1,0-1,0 0,-1 1,0-1,0 0,0 0,-1 0,0 0,0 0,-1 0,0-1,-3 1</inkml:trace>
  <inkml:trace contextRef="#ctx0" brushRef="#br0" timeOffset="1874.048">1549 1532,'-4'0,"-2"-5,5-4,2-6,6-4,5-3,4-6,1-2,0-1,2 2,-2 1,0 5,-3 3,0 1,2 3,-1 4</inkml:trace>
  <inkml:trace contextRef="#ctx0" brushRef="#br0" timeOffset="2682.436">2057 1145,'-15'5,"0"0,0 1,1 0,-1 1,2 1,-1 1,1 0,0 0,1 1,-11 12,22-22,1 0,-1 1,0-1,0 1,0 0,1-1,-1 1,0 0,1-1,-1 1,1 0,-1 0,1 0,-1-1,1 1,-1 0,1 0,0 0,0 0,-1 0,1 0,0 0,0 0,0 0,0 0,0-1,0 1,0 0,0 0,1 0,-1 0,0 0,0 0,1 0,-1 0,1 0,-1-1,1 1,-1 0,1 0,-1 0,1-1,0 1,-1 0,1-1,0 1,0-1,-1 1,1-1,0 1,1-1,60 20,-21-9,-38-9,-1 0,1 1,-1-1,1 0,-1 1,0 0,0-1,0 1,-1 0,1 0,-1 0,1 0,-1 0,0 0,0 1,-1-1,1 0,-1 0,1 1,-1-1,0 0,0 1,0-1,-1 0,1 1,-1-1,0 0,0 0,0 0,0 0,-1 0,1 0,-1 0,1 0,-1 0,0 0,-1 0,-83 98,27-77,44-25</inkml:trace>
  <inkml:trace contextRef="#ctx0" brushRef="#br0" timeOffset="3233.101">2419 1314,'-2'-3,"1"-1,-1 1,0 0,-1 0,1 0,-1 0,1 1,-1-1,0 0,0 1,0 0,0 0,0 0,0 0,-1 0,1 1,-1 0,1-1,-1 1,1 0,-1 1,0-1,0 1,1-1,-1 1,0 0,0 1,1-1,-1 1,0-1,0 1,1 0,-1 1,1-1,-1 0,1 1,0 0,-1 0,1 0,0 0,0 1,1-1,-1 1,0 0,-1-1,-1 1,1-1,0 1,0 0,1 0,-1 1,1-1,-1 1,1 0,0 0,1 0,-1 0,1 0,0 0,0 1,0-1,0 1,1 0,0-1,0 1,0 0,0 0,1 0,0 0,0 0,0 0,0-1,1 1,0 0,0 0,1-1,-1 1,1 0,0-1,0 1,0-1,1 0,-1 0,1 0,0 0,0 0,1-1,-1 1,1-1,0 0,0 0,0 0,0-1,0 1,1-1,-1 0,1 0,0 0,3 0,1-1,-1 1,0-1,1-1,-1 0,1 0,-1 0,1-1,-1-1,0 1,1-1,-1-1,0 1,0-1,0-1,-1 1,1-2,-1 1,0-1,0 0,-1 0,1 0,0-3,8-5,0-2,-2 0,0 0,0-1,-2-1,0 0,-1 0,0-1,1-7,-4 9,0-1,-1-1,-1 1,-1-1,-1 0,0 0,-1 0,-1 0,-1 0,0 0,-1 0,-1 0,-1 0,-1 0,0 0,-1 1,-1-1,-1 1,0 1,-1 0,-1 0,-10-13,16 25,-1 0,0 1,0 0,0 0,0 0,-1 0,1 0,-1 1,1 0,-1 0,0 0,0 1,0 0,0 0,0 0,0 0,0 1,-1 0,1 0,0 0,0 0,0 1,0 0,0 0,0 1,0-1,0 1,0 0,1 0,-1 1,1 0,-1-1,1 1,0 1,0-1,0 0,1 1,-1 0,1 0,0 0,0 0,0 1,1-1,0 1,-1 0,2-1,-1 1,0 0,1 3,-5 7,2 1,0-1,1 1,0 0,2 0,0 0,0 0,2 1,0-1,0 0,2 0,0 0,1-1,0 1,2-1,0 0,0 0,1 0,1-1,0 0,1-1,1 0,0 0,1-1,0-1,1 1,0-2,0 0,1 0,1-1,0-1,0 0,0-1,1 0,0-1,0-1,1-1,0 0,0-1,0 0,0-1,0-1,0-1,0 0,0-2,13-1,-2-5</inkml:trace>
  <inkml:trace contextRef="#ctx0" brushRef="#br0" timeOffset="4193.806">3048 1193,'-7'0,"0"0,0 0,0 1,-1-1,1 2,0-1,1 1,-1 0,0 0,0 1,1 0,-1 0,1 0,0 1,0 0,0 0,1 1,0 0,-1 0,2 0,-1 0,0 1,1 0,0 0,1 0,-3 5,3-8,1-1,-1 1,1 0,0-1,0 1,0 0,1 0,-1 0,1 0,-1 1,1-1,0 0,0 1,1-1,-1 1,1-1,-1 0,1 1,0-1,1 1,-1-1,0 1,1-1,0 1,0-1,0 0,0 1,0-1,1 0,0 0,-1 0,1 0,0 0,0-1,1 1,-1 0,1-1,-1 0,1 1,0-1,-1 0,1-1,0 1,1 0,-1-1,0 0,0 1,1-1,-1-1,0 1,1 0,-1-1,1 0,-1 0,1 0,0 0,4-2,0-1,-1 0,1 0,-1-1,0 1,0-2,0 1,-1-1,0 0,1 0,-2-1,1 0,-1 0,0 0,0-1,0 1,-1-1,0-1,0-2,51-60,-53 71,1 0,0 0,0 1,-1-1,1 1,-1 0,1 0,-1 0,0 0,0 1,0-1,0 0,0 1,0-1,-1 1,1 0,-1 0,0-1,0 1,0 0,0 0,0 0,-1 0,1 0,-1 0,0 0,0 1,0-1,0 0,0 0,-1 0,1-2,-1 2,0 0,1 0,-1 0,1 0,0 0,0 0,0 0,0 0,0 0,0 0,1 0,0 0,-1 0,1 0,0-1,1 1,-1 0,0 0,1-1,-1 1,1-1,0 1,0-1,0 0,0 0,0 0,1 0,-1 0,1 0,-1 0,1-1,0 0,-1 1,1-1,0 0,0 0,0 0,0-1,0 1,0-1,0 0,0 0,0 0,0 0,0 0,5-5,-1 0,1-1,-1 0,-1 0,1 0,-1-1,0 0,-1 0,1-1,-2 1,1-1,-1 0,0-1,0 1,1-7,38-64,-43 78,0 1,1-1,-1 1,0-1,1 0,-1 1,1-1,-1 1,1-1,-1 1,1-1,-1 1,1 0,-1-1,1 1,0 0,-1-1,1 1,0 0,-1 0,1-1,0 1,-1 0,1 0,0 0,-1 0,1 0,0 0,-1 0,1 0,0 0,0 0,-1 1,1-1,0 0,-1 0,1 1,-1-1,1 0,0 1,-1-1,1 0,-1 1,1-1,-1 1,1-1,-1 1,1 0,-1-1,0 1,1-1,-1 1,0 0,1-1,-1 1,0-1,0 1,0 0,0 0,1-1,-1 1,0 0,0-1,0 1,0 0,-1-1,1 1,0 0,0 0,7 62,-6-55,-2-5,1-1,0 0,-1 0,1 1,0-1,0 0,0 0,1 1,-1-1,0 0,1 0,0 1,-1-1,1 0,0 0,0 0,0 0,1 0,-1 0,0 0,1-1,-1 1,1 0,-1-1,1 1,0-1,0 1,0-1,0 0,0 0,0 0,0 0,0 0,0 0,0-1,0 1,1-1,-1 0,0 1,1-1,-1 0,0 0,0 0,1-1,-1 1,0 0,0-1,1 0,-1 1,0-1,0 0,0 0,0 0,0-1,0 1,0 0,-1-1,1 1,0-1,-1 1,1-1,-1 0,0 0,1 0,-1 0,0 0,0 0,0-1,96-207,-97 209,1 0,-1 1,0-1,0 1,1-1,-1 0,0 1,1-1,-1 1,1-1,-1 1,1-1,-1 1,1-1,-1 1,1-1,0 1,-1 0,1-1,-1 1,1 0,0-1,-1 1,1 0,0 0,0 0,-1 0,1 0,0 0,-1 0,1 0,0 0,-1 0,1 0,0 0,0 0,-1 1,1-1,0 0,-1 0,1 1,-1-1,1 1,0-1,-1 0,1 1,-1-1,1 1,-1-1,1 1,-1 0,0-1,1 1,-1-1,0 1,1 0,-1-1,0 1,0 0,1-1,-1 1,0 0,0-1,0 1,0 0,0-1,0 1,11 51,-11 352,1-369,-2 1,-1 0,-3-1,0 0,-2 0,-2 0,-7 16,16-47,-1 0,0 0,0-1,-1 1,1-1,-1 1,0-1,0 1,0-1,0 0,0 0,-1 0,1 0,-1 0,0 0,0-1,0 1,0-1,0 0,-1 0,1 0,-1-1,1 1,-1-1,0 0,1 0,-1 0,0 0,0-1,0 1,0-1,0 0,1 0,-1-1,0 1,0-1,0 0,0 0,1 0,-1 0,0-1,1 1,-1-1,1 0,0 0,0 0,0-1,0 1,0-1,0 1,0-1,1 0,-1 0,1-1,0 0,0-9,2-1,0 1,0-1,1 1,1 0,0-1,1 1,1 0,0 0,0 0,2 1,-1-1,1 1,1 1,0-1,1 1,0 0,1 1,2-2,182-212,-177 205</inkml:trace>
  <inkml:trace contextRef="#ctx0" brushRef="#br0" timeOffset="5505.995">4306 1435,'4'-4,"16"-14,-1-1,-1-1,-1-1,-1 0,0-1,-2-1,8-17,187-500,-185 495,-23 45,0-1,0 1,0 0,-1-1,1 1,0 0,0-1,0 1,0 0,0 0,0 0,-1 0,1 0,0 0,0 0,0 0,0 0,0 0,0 0,0 1,0-1,-1 0,1 1,0-1,0 1,0-1,-1 1,1-1,0 1,-1-1,1 1,0 0,-1-1,1 1,-1 0,1-1,-1 1,1 0,-1 0,1 0,-1 0,0-1,0 1,1 0,-1 0,0 0,0 0,0 0,0 0,0 0,39 185,-29-105,-6-51,8 50,4-2,2 0,28 70,-46-148,-1 0,1-1,0 1,-1 0,1 0,-1-1,1 1,0 0,-1 0,1 0,-1-1,1 1,-1 0,1 0,-1 0,1 0,-1 0,1 0,-1 0,1 0,-1 0,1 0,-1 0,1 0,0 0,-1 1,1-1,-1 0,1 0,-1 0,1 1,0-1,-1 0,1 0,-1 1,1-1,0 0,-1 1,1-1,0 1,0-1,-1 0,1 1,0-1,0 1,-1-1,1 1,0-1,0 1,0-1,0 1,0-1,0 0,0 1,0-1,0 1,0-1,0 1,0-1,0 1,0-1,1 1,-48-30,40 24,-305-211,290 186,31 28</inkml:trace>
  <inkml:trace contextRef="#ctx0" brushRef="#br0" timeOffset="12696.191">7088 685,'-1'-5,"1"0,-1 0,1 0,0 1,0-1,0 0,1 0,0 0,0 0,0 0,1 1,-1-1,1 0,0 1,0 0,1-1,-1 1,1 0,0 0,0 0,0 1,1-1,-1 1,1-1,0 1,0 1,0-1,0 0,1 1,-1 0,4-1,6-8,0 0,0 1,1 1,1 1,0 0,0 1,0 0,1 2,16-4,-32 8,1 1,-1 0,1 0,0 0,-1 0,1 0,0 0,-1 0,1 0,-1 1,1-1,0 0,-1 1,1 0,-1-1,1 1,-1 0,0 0,1-1,-1 1,0 0,1 1,-1-1,0 0,0 0,0 0,0 1,0-1,0 0,-1 1,1-1,0 1,-1-1,1 1,-1-1,1 1,-1 0,0-1,0 1,0 0,0-1,0 1,0-1,0 1,0 0,0-1,-1 1,0 0,-25 79,-34 25,40-74,1 0,2 1,0 1,3 1,1 0,1 0,-2 20,14-47,1-1,0 0,0 0,1 0,0 0,0 0,1 0,0 0,0-1,0 1,1-1,0 0,0 0,1-1,-1 1,1-1,1 0,-1 0,1 0,-1-1,1 0,1 0,-1 0,0-1,1 0,0 0,0-1,0 0,0 0,0-1,0 0,0 0,0 0,1-1,-1 0,0 0,0-1,0 0,1-1,-1 1,0-1,0 0,-1-1,2 0,8-3</inkml:trace>
  <inkml:trace contextRef="#ctx0" brushRef="#br0" timeOffset="13796.133">7838 564,'-1'-1,"-1"0,1 0,-1 0,1-1,0 1,0 0,0-1,0 1,0-1,0 1,0-1,0 0,1 1,-1-1,0 0,1 1,0-1,-1 0,1 0,0 0,0 1,0-1,0 0,0 0,0 0,1 1,-1-1,1 0,-1 0,1 1,0-1,-1 0,1 1,0-1,0 1,1-2,6-8,1 0,0 0,1 1,0 1,0 0,1 0,0 1,0 0,1 1,0 0,0 1,1 1,0 0,0 0,0 1,13-2,-21 7,0 0,-1 0,1 0,-1 1,1 0,-1-1,0 1,0 1,0-1,0 1,0-1,0 1,-1 1,1-1,-1 0,0 1,0-1,0 1,-1 0,1 0,-1 0,0 0,0 1,0-1,-1 0,1 1,-1-1,0 1,-1 0,1-1,-1 1,0 0,0-1,0 1,0 0,-1-1,0 1,0 0,0-1,-1 1,0-1,0 0,0 0,0 1,-2 1,-134 254,25-62,111-196,1 1,-1-1,1 1,0 0,0-1,0 1,1 0,-1 0,1-1,-1 1,1 0,0 0,0 0,0 0,1-1,-1 1,0 0,1 0,0 0,0-1,0 1,0 0,0-1,1 1,-1-1,1 1,-1-1,1 0,0 0,0 0,0 0,0 0,0 0,1 0,-1-1,0 1,1-1,-1 1,1-1,0 0,-1 0,1 0,0-1,0 1,-1-1,1 1,0-1,0 0,0 0,0 0,0-1,-1 1,1 0,0-1,0 0,0 0,217-46,-184 18,-26 13</inkml:trace>
  <inkml:trace contextRef="#ctx0" brushRef="#br0" timeOffset="14276.087">8492 491,'60'-93,"-23"47,-29 100,-8-51,1-1,-1 1,1-1,0 0,0 1,0-1,0 0,0 0,0 0,1 0,-1 0,1 0,-1 0,1 0,0 0,0-1,0 1,0-1,0 1,0-1,0 0,0 0,1 0,-1 0,0 0,1-1,-1 1,0-1,1 1,-1-1,1 0,-1 0,1 0,-1 0,1 0,-1-1,0 1,1-1,-1 1,1-1,-1 0,0 0,0 0,0 0,1-1,-1 0,90-77,-67 40,-14 25</inkml:trace>
  <inkml:trace contextRef="#ctx0" brushRef="#br0" timeOffset="14666.063">9048 274,'-50'84,"48"-82,0 0,0 0,1 0,-1 0,1 1,-1-1,1 1,0-1,0 1,0-1,0 1,0 0,1-1,0 1,-1 0,1 0,0-1,0 1,0 0,0 0,1-1,-1 1,1 0,0-1,0 1,0 0,0-1,0 1,0-1,1 0,-1 1,1-1,0 0,-1 0,1 0,0 0,0 0,1 0,-1-1,0 1,0-1,1 1,-1-1,1 0,-1 0,1 0,0 0,-1-1,1 1,0-1,0 1,-1-1,1 0,0 0,0 0,-1-1,1 1,0 0,0-1,-1 0,1 0,2-1,7-4,0-2,0 1,-1-1,0-1,0 0,-1-1,-1 0,1 0,-1-1,-1 0,0-1,-1 0,0 0,-1 0,0-1,-1 0,0 0,-1-1,-1 1,0-1,-1 0,0 1,-1-1,-1 0,0 0,-1 0,0 0,-1 0,-1 0,0 1,-1-1,-1-1,2 10,0 1,0-1,-1 1,1 0,-1-1,0 2,0-1,0 0,-1 1,1 0,-1 0,0 0,0 1,0-1,0 1,0 0,-1 1,1-1,-1 1,1 0,-1 1,1-1,-1 1,1 0,-1 0,1 1,-1 0,1 0,-1 0,1 0,0 1,-1 0,1 0,0 1,0-1,0 1,1 0,-1 0,1 1,0-1,0 1,0 0,0 0,0 1,1-1,0 1,0-1,0 1,1 0,-1 0,1 0,0 1,1-1,-1 0,1 1,0-1,1 1,-1-1,1 1,0-1,0 1,1-1,0 1,0-1,0 1,0-1,3 5,8 2,1 0,0-1,1 0,0-1,0-1,1 0,1-1,-1 0,1-2,0 0,1 0,0-2,0 0,0-1,0-1,0 0,0-1,1-1,-1-1,13-2,99-15,-97 9</inkml:trace>
  <inkml:trace contextRef="#ctx0" brushRef="#br0" timeOffset="10065.652">5226 1289,'-8'-14,"-3"41,-3 141,-21 96,16-245,18-70,12-19,2 1,3 1,3 1,4 0,2 2,3 0,25-41,-51 103,6-11,-1 0,2 1,0 0,0 0,1 1,1 1,0-1,1 2,0 0,0 0,3-1,-14 11,1-1,-1 1,0 0,0-1,0 1,1 0,-1 0,0 0,0 0,1 0,-1 0,0 0,0 0,1 1,-1-1,0 0,0 1,0-1,0 1,1-1,-1 1,0 0,0-1,0 1,0 0,-1 0,1 0,0 0,0 0,0 0,-1 0,1 0,0 0,-1 0,1 0,-1 0,1 0,-1 1,0-1,1 0,-1 0,0 0,0 1,0-1,0 0,0 0,0 1,0-1,0 0,-1 0,1 1,0-1,-1 0,1 0,-1 1,-12 73,10-57,-1 0,-1-1,-1 0,0 0,-1 0,-1-1,-1 0,0-1,-1 1,0-2,-1 0,-1 0,0-1,-1 0,-1-1,0 0,0-2,-1 1,0-2,-1 0,0-1,-6 2,1-6</inkml:trace>
  <inkml:trace contextRef="#ctx0" brushRef="#br0" timeOffset="10615.653">5589 1314,'34'-194,"-28"178,0 0,2 1,-1-1,2 1,0 1,1 0,0 0,1 1,0 0,1 1,1 0,4-3,-16 15,-1-1,1 1,0-1,-1 1,1-1,-1 1,1 0,0-1,-1 1,1 0,0-1,-1 1,1 0,0 0,0 0,-1 0,1 0,0 0,0 0,-1 0,1 0,0 0,0 0,-1 0,1 0,0 1,-1-1,1 0,0 0,-1 1,1-1,0 1,-1-1,1 0,-1 1,1-1,0 1,-1-1,1 1,-1 0,0-1,1 1,-1 0,0-1,1 1,-1 0,0-1,1 1,-1 0,0-1,0 1,0 0,0 0,0-1,0 1,0 0,0 0,0-1,0 1,0 0,-1 0,1-1,0 1,0 0,-9 57,8-53,-10 73,9-56</inkml:trace>
  <inkml:trace contextRef="#ctx0" brushRef="#br0" timeOffset="10895.602">6121 951,'-8'8,"-7"7,-5 5,0 4,5 1,4 0,8 1,9 0,8-9,0-7</inkml:trace>
  <inkml:trace contextRef="#ctx0" brushRef="#br0" timeOffset="11145.801">5951 879,'0'-17,"0"-9,0-4,0-2,4 5,2 7</inkml:trace>
  <inkml:trace contextRef="#ctx0" brushRef="#br0" timeOffset="11315.802">6339 394,'4'3,"1"0,-1 0,1 1,-1-1,0 1,0 0,0 0,-1 0,0 1,0-1,0 1,0 0,-1 0,1 0,-1 0,0 0,-1 1,1-1,-1 0,0 3,5 13,4 14,0 1,-2 0,-2 0,-1 0,-2 1,-2-1,-2 17,-38 255,38-286</inkml:trace>
  <inkml:trace contextRef="#ctx0" brushRef="#br0" timeOffset="16395.963">1 2088,'6'2,"1"0,0 0,-1 0,1-1,0 0,0 0,0-1,0 0,0 0,0-1,0 1,0-1,-1-1,1 0,0 0,-1 0,7-3,2 1,225-28,187 21,-263 14,1264-60,-1422 57,1351-66,633-44,1330-109,-3114 210,-27 0</inkml:trace>
</inkml:ink>
</file>

<file path=ppt/ink/ink2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8.3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389 624,'-172'213,"-18"46,164-222,52-74,68-94,6 4,15-7,-48 61,-67 73,1-1,-1 1,0 0,0-1,1 1,-1 0,0 0,1-1,-1 1,0 0,1-1,-1 1,0 0,1 0,-1 0,1 0,-1-1,1 1,-1 0,0 0,1 0,-1 0,1 0,-1 0,0 0,1 0,-1 0,1 0,-1 0,1 0,-1 0,0 1,1-1,-1 0,1 0,-1 0,0 1,1-1,-1 0,0 0,1 1,-1-1,0 0,1 1,-1-1,0 0,0 1,1-1,-1 0,0 1,0-1,0 1,0-1,1 0,-1 1,0-1,0 1,0-1,0 1,0-1,0 0,0 1,0-1,0 1,0-1,0 0,-1 1,1 0,-3 31,-6 3,2-1,1 2,2-1,1 0,2 25,2-53,1 0,-1-1,1 1,0-1,0 1,1-1,0 0,0 1,1-2,0 1,-1 0,2-1,-1 1,1-1,0-1,0 1,0-1,1 0,2 2,-4-3,-1-1,1 0,0 0,-1 0,1 0,0-1,0 0,1 1,-1-1,0-1,0 1,0-1,1 0,-1 1,0-2,0 1,1-1,-1 1,0-1,0 0,0 0,0-1,0 1,0-1,0 0,-1 0,1-1,-1 1,1-1,-1 1,2-3,15-14,-1-1,-1 0,0-2,-2 0,-1-1,0 0,-2-1,-1 0,-1-2,-1 1,-1-1,-1 0,-2-1,1-9,0-9,-1 33</inkml:trace>
  <inkml:trace contextRef="#ctx0" brushRef="#br0" timeOffset="709.358">1377 681,'-36'16,"1"1,1 2,1 1,1 2,1 1,0 2,2 1,-1 4,23-26,2 1,-1-1,0 2,1-1,0 1,0-1,1 1,0 0,0 1,0-1,1 1,0 0,0 0,0 0,1 0,0 0,1 1,0-1,0 0,0 2,1-7,1-1,-1 1,1-1,0 1,-1-1,1 0,0 1,0-1,0 0,0 0,0 1,0-1,0 0,0 0,1 0,-1 0,0-1,1 1,-1 0,0 0,1-1,-1 1,1-1,-1 1,1-1,-1 0,1 1,-1-1,1 0,0 0,-1 0,1 0,-1-1,1 1,-1 0,1-1,0 1,59-22,-58 21,36-19,-2-1,0-3,-2 0,0-2,-2-2,15-17,-48 44,1 0,-1 0,1 0,-1 0,1 1,-1-1,1 0,-1 0,1 0,0 0,-1 1,1-1,0 0,0 1,0-1,0 1,0-1,-1 1,1-1,0 1,0-1,0 1,0 0,0 0,0-1,0 1,0 0,1 0,-1 0,0 0,0 0,0 1,0-1,0 0,0 0,0 1,0-1,0 0,0 1,-1-1,1 1,0-1,0 1,0 0,0-1,-1 1,1 0,0 0,0-1,-1 1,1 0,-1 0,1 0,-1 0,1 0,-1 0,17 79,-15-62,1 0,1 1,1-1,0-1,1 1,1-1,1 0,1 0,-7-13,1-1,-1 1,1-1,0 0,0 0,0-1,0 1,1 0,-1-1,1 0,-1 0,1 0,0 0,0-1,0 1,0-1,0 0,0 0,0 0,1-1,-1 0,0 1,0-2,0 1,1 0,-1-1,0 0,2 0,5-2,0 0,0-1,-1-1,0 1,0-1,0-1,0 0,-1 0,0-1,2-2,29-27,-2-2,-1-1,-2-2,-2-2,-1 0,-3-3,-1 0,-3-2,6-17,-21 33,0 0,-2 0,-2-1,-1 0,-1-1,-2 1,-2 0,0-1,-3 1,0-1,-8-25,10 55,0-6,0 0,-1 0,-1 0,0 0,0 0,-1 0,0 1,0 0,-1-1,-1 2,1-1,-1 1,-2-2,7 9,-1 0,1 0,0 0,-1 0,1 0,0 0,-1 1,1-1,-1 1,1-1,-1 1,1-1,-1 1,1 0,-1 0,0 0,1 0,-1 0,1 0,-1 0,0 0,1 1,-1-1,1 0,-1 1,1 0,-1-1,1 1,0 0,-1 0,1 0,0-1,-1 1,1 1,0-1,0 0,0 0,0 0,0 1,0-1,0 0,1 1,-1-1,-27 66,22-23,3 1,1 0,2 0,2-1,2 1,2 0,2-1,2-1,2 1,1-1,3-1,13 25,53 152,-82-218,1 0,-1 0,1 1,-1-1,0 0,1 1,-1-1,0 0,0 1,0-1,0 1,0-1,0 0,-1 1,1-1,0 0,-1 1,1-1,-1 0,1 0,-1 0,0 1,0-1,1 0,-1 0,0 0,0 0,0 0,0 0,0 0,0 0,0-1,0 1,-1 0,1-1,0 1,0-1,-1 1,1-1,0 1,-1-1,1 0,0 0,-1 0,1 0,0 0,-1 0,1 0,-14-3</inkml:trace>
  <inkml:trace contextRef="#ctx0" brushRef="#br0" timeOffset="890.169">1659 568,'43'0,"44"0,15 0,-3 0,-11 0,-14 0,-15 0,-13 0,-9 0,-7 0,-8 0</inkml:trace>
  <inkml:trace contextRef="#ctx0" brushRef="#br0" timeOffset="1584.911">2421 596,'-4'29,"2"1,0 0,2 0,2 0,1 0,1 0,4 12,-6-37,0 0,0-1,1 1,0-1,0 0,0 0,1 0,-1 0,1 0,0-1,0 0,0 1,1-1,-1-1,1 1,-1-1,1 0,0 0,0 0,0-1,0 1,0-1,1-1,-1 1,0-1,0 1,0-2,1 1,-1 0,0-1,0 0,0 0,0-1,0 0,2 0,7-3,-1 0,0 0,0-1,0-1,-1 0,0-1,0 0,-1-1,0 0,-1-1,0 0,18-14,48-51,-55 51,-30 61,6-34,1 1,0 1,0-1,1 0,-1 0,1 1,0-1,0 1,0-1,1 1,-1 0,1-1,0 1,0-1,1 1,0 0,-1-1,2 1,-1-1,0 0,1 1,0-1,0 0,0 0,0 0,1 0,0 0,-1-1,2 1,-1-1,1 1,0 0,1 0,0-1,0 0,0 0,0 0,0 0,0-1,1 0,-1 0,1-1,0 1,-1-1,1 0,0-1,0 1,0-1,-1-1,1 1,0-1,0 0,-1 0,1 0,0-1,-1 0,1 0,-1 0,3-3,12-5,0-2,-1 0,-1-1,0 0,0-2,7-9,-4 3,0-1,-2 0,-1-2,-1 0,-1-1,-1 0,-2-1,0-1,-1-1,1-8,-12 33,1 0,-1 1,1-1,-1 0,0 0,0 0,-1 0,1 0,0 0,-1 0,0 0,0 0,0 0,0 0,0 0,-1 0,1 0,-1 0,0 0,0 0,0 0,0 0,0 0,-1 1,1-1,-1 0,0 1,0-1,0 1,0 0,0 0,0 0,-1 0,1 0,-1 0,1 1,-1-1,0 1,1-1,-1 1,0 0,0 0,0 1,0-1,0 0,0 1,0 0,-3 0,-6 4,-1 1,2 0,-1 1,1 1,0 0,0 0,1 1,0 0,0 1,1 0,0 0,0 1,1 1,1-1,-6 10,11-18,0 0,0 0,0 0,1 0,-1 1,0-1,1 0,-1 1,1-1,0 1,0-1,0 1,0 0,1-1,-1 1,1 0,-1 0,1 0,0-1,0 1,0 0,1 0,-1 0,1-1,-1 1,1 0,0-1,0 1,0-1,0 1,0-1,1 1,-1-1,1 0,0 1,0-1,0 0,0 0,0 0,0-1,0 1,0 0,1-1,0 1,118 15,-39-12,-76-4,0-1,0 1,0 0,0 1,0-1,0 1,-1 0,1 1,-1-1,1 1,-1 0,0 0,0 1,-1 0,1 0,-1 0,1 0,-1 1,-1-1,1 1,-1 0,1 0,-1 1,-1-1,1 1,-1-1,0 1,0 0,-1-1,0 1,0 0,0 2,-11 67,4 45,12-102</inkml:trace>
  <inkml:trace contextRef="#ctx0" brushRef="#br0" timeOffset="2536.387">4029 624,'-41'45,"2"1,1 2,3 2,2 1,-5 15,21 3,19-68,-1 0,1 0,-1 0,1 0,0 0,-1 0,1 0,0-1,0 1,-1-1,1 1,0-1,0 0,0 1,0-1,0 0,0 0,0 0,0-1,-1 1,1 0,0-1,0 1,0-1,0 0,-1 0,1 1,0-1,-1 0,1 0,-1-1,1 1,0 0,26-15,-1-1,-1-1,-1-1,0-1,-1-1,-2-2,0 0,1-4,24-22,31-26,-77 75,0-1,-1 1,1-1,0 1,-1-1,1 1,0 0,0-1,0 1,-1 0,1-1,0 1,0 0,0 0,0 0,-1 0,1 0,0 0,0 0,0 0,0 0,0 0,-1 0,1 0,0 1,0-1,0 0,-1 1,1-1,0 1,0-1,-1 0,1 1,0 0,-1-1,1 1,-1-1,1 1,-1 0,1-1,-1 1,1 0,-1 0,1-1,-1 1,0 0,0 0,1 0,-1 0,0-1,0 2,4 47,-4-45,0 4,0 1,0-1,1 0,0 1,0-1,1 0,0 0,0 0,1 0,0 0,1-1,-1 1,1-1,1 0,-1 0,1 0,1-1,-1 0,1 0,0 0,1 0,-1-1,1 0,0-1,0 0,0 0,1 0,0-1,5 2,-6-3,0 0,1-1,-1 0,0 0,1 0,-1-1,1 0,-1-1,1 1,-1-1,1-1,-1 0,0 0,0 0,0-1,0 0,0 0,-1-1,1 0,5-4,108-107,-107 99,16-15,-1-2,-2-1,-1-1,-2-1,1-6,-7 8,-2-2,-1 0,-2 0,-1-2,-2 1,-2-1,-1 0,-2-1,-2 1,-1-18,-2 46,0-1,0 1,-1 0,0 0,0 0,-2 0,1 1,-1-1,0 1,-1 0,-1-2,4 8,0 1,0-1,0 0,0 1,0-1,-1 1,1 0,-1 0,0 0,1 0,-1 0,0 0,0 1,0-1,-1 1,1 0,0 0,0 0,-1 1,1-1,0 1,-1 0,1 0,0 0,-1 0,1 0,0 1,-1-1,1 1,0 0,0 0,-1 1,1-1,0 0,0 1,-10 5,0 1,1 0,0 1,1 0,0 1,0 0,1 0,1 1,0 1,0 0,1 0,0 0,1 1,1 0,0 1,-4 11,1 4,0 0,2 0,2 1,0 0,2 0,1 0,2 23,0-35,1-1,1 1,0-1,1 0,1 0,1 0,0 0,1-1,1 1,0-1,1-1,1 0,1 0,0-1,1 0,0 0,2 0,6 5,0-1,2 0,-1-2,2 0,0-2,1 0,22 8,-6-4,-25-9</inkml:trace>
  <inkml:trace contextRef="#ctx0" brushRef="#br0" timeOffset="3506.471">4905 878,'7'6,"1"-1,-1 1,1-2,0 1,0-1,1 0,-1-1,1 0,0 0,0-1,0 0,0-1,0 0,0 0,0-1,0 0,1-1,-1 0,0 0,0-1,4-1,12-9,-1 0,-1-1,0-2,-1 0,0-2,-2 0,0-1,-1-1,0-1,6-11,1 1,-2-2,-1 0,-2-2,-1 0,-2-1,-1-1,-2-1,-1 0,1-12,-8 23,-2-1,0 0,-2 0,-1-1,-1 1,-2-13,1 37,0 1,0 0,0 0,0-1,-1 1,1 0,-1-1,0 1,1 0,-1 0,0 0,0 0,-1 0,1 0,0 0,0 0,-1 1,0-1,1 0,-1 1,0-1,1 1,-1-1,0 1,0 0,0 0,0 0,-1 0,1 0,0 1,0-1,0 1,-1-1,1 1,0 0,-1 0,1 0,0 0,0 0,-1 0,1 1,0-1,0 1,-1 0,1-1,0 1,0 0,0 0,0 0,-1 2,-13 8,1 1,1 1,0 1,1 0,0 0,1 1,1 1,0 0,1 1,1 0,1 0,0 1,-1 7,0-2,0 1,2 0,1 1,1-1,1 1,1 0,2 0,0 1,1-1,2 0,1 0,2 11,-1-25,0 1,0-2,1 1,1 0,0-1,0 0,1-1,0 1,0-1,1 0,1-1,-1 0,1 0,1-1,-1 0,1-1,1 0,-1-1,1 0,0 0,8 2,0 1</inkml:trace>
  <inkml:trace contextRef="#ctx0" brushRef="#br0" timeOffset="4089.362">5667 765,'-3'9,"-2"4,0 1,1-1,1 1,0 0,1 0,0 0,1 0,1 0,0 0,1 0,0 0,1 0,4 13,-5-25,-1-1,1 1,0 0,-1-1,1 0,0 1,0-1,0 0,0 1,0-1,1 0,-1 0,0 0,0 0,1 0,-1 0,1 0,-1 0,1-1,-1 1,1 0,-1-1,1 1,-1-1,1 0,0 0,-1 1,1-1,0 0,-1 0,1-1,0 1,-1 0,1 0,-1-1,1 1,0-1,-1 0,1 1,-1-1,1 0,-1 0,1 0,61-51,-57 46,167-204,-172 208,-1 0,1 0,0 1,-1-1,1 0,0 0,0 0,0 1,1-1,-1 1,0-1,0 1,1-1,-1 1,1 0,0-1,-1 1,1 0,0 0,-1 0,1 0,0 1,0-1,0 0,0 1,0 0,0-1,0 1,0 0,0 0,0 0,0 0,0 0,0 0,0 1,0-1,0 1,-1-1,1 1,0 0,0 0,0 0,-1 0,1 0,0 0,-1 0,1 0,0 2,5 14,0 1,-2 1,0-1,-2 1,0 0,0 0,-2 0,-1 17,5 42,6-2,-3 2,-4-1,-3 0,-3 1,-9 48,6-101,0-1,-2 1,0-1,-2 0,-1 0,0-1,-2-1,-1 0,0 0,-2-1,0-1,-2-1,-2 2,9-10,0-2,0 1,-1-1,-1-1,1 0,-1-1,-1 0,-5 2,16-9,0 1,1 0,-1-1,0 0,0 0,0 1,0-1,0 0,0 0,0-1,1 1,-1 0,0-1,0 1,0-1,0 1,1-1,-1 0,0 0,1 0,-1 0,0 0,1 0,-1 0,1-1,0 1,-1 0,1-1,0 1,0-1,0 0,0 1,0-1,0 0,1 1,-1-1,1 0,-1 0,1 0,-1 0,1-1,-9-84,9 86,2-40,1 0,3 0,1 1,2-1,1 2,3 0,1 0,1 1,3 1,1 0,10-13,47-41,-60 79</inkml:trace>
</inkml:ink>
</file>

<file path=ppt/ink/ink2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5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69 113,'-19'34,"-7"15,2 0</inkml:trace>
  <inkml:trace contextRef="#ctx0" brushRef="#br0" timeOffset="594.208">239 338,'150'-215,"-150"213,0 1,1-1,0 1,-1-1,1 1,0-1,0 1,0-1,0 1,0 0,0 0,0 0,1-1,-1 1,0 0,0 0,1 1,-1-1,1 0,-1 0,1 1,-1-1,1 1,0-1,-1 1,1 0,-1-1,1 1,0 0,-1 0,1 0,0 0,-1 1,1-1,0 0,-1 1,1-1,-1 1,1 0,-1-1,1 1,-1 0,1 0,-1 0,0 0,1 0,-1 0,0 0,0 0,0 1,0-1,0 0,0 1,0 0,12 40,23 50,-34-90,0 1,0-1,0 1,1-1,-1 0,0 0,1 0,0 0,-1-1,1 1,0-1,0 1,0-1,0 0,0 0,0-1,0 1,0 0,0-1,0 0,0 0,0 0,0 0,1 0,-1-1,0 1,0-1,0 0,1 0,99-53,-83 42</inkml:trace>
  <inkml:trace contextRef="#ctx0" brushRef="#br0" timeOffset="1193.71">1170 0,'-11'2,"0"0,0 1,1 0,-1 1,1 0,0 1,0 0,0 1,0-1,1 2,0 0,1 0,-1 0,1 1,1 0,-1 1,2-1,-1 2,1-1,-5 10,-27 89,37-104,1 0,-1 0,1 0,-1 0,1 0,1 0,-1 1,0-1,1 0,0 0,0 0,0-1,0 1,1 0,0 0,-1-1,1 1,1-1,-1 1,0-1,1 0,0 0,-1 0,1 0,1 0,0 0,-1-1,1-1,0 1,-1-1,1 0,0 0,0 0,0 0,0-1,0 1,-1-1,1 0,0-1,0 1,0-1,0 1,0-1,0 0,-1-1,1 1,0 0,-1-1,1 0,-1 0,4-2,74-66,-74 63,137-129,-143 136,-1-1,1 0,-1 0,0 0,1 1,0-1,-1 0,1 1,-1-1,1 0,0 1,-1-1,1 1,0-1,0 1,-1-1,1 1,0 0,0-1,0 1,0 0,-1 0,1-1,0 1,0 0,0 0,0 0,0 0,0 0,-1 0,1 1,0-1,0 0,0 0,0 1,0-1,-1 0,1 1,0-1,0 1,-1-1,1 1,0-1,0 1,-1-1,1 1,-1 0,1-1,-1 1,1 0,-1 0,1-1,-1 1,1 0,-1 0,0 0,0 0,1-1,-1 1,0 0,0 0,0 0,0 0,0 0,0 0,0 0,0-1,-1 1,1 1,-4 236,-25 143,31-363,-2 1,0 0,-1-1,-1 1,-1-1,-1 1,0-1,-1 0,-1 0,-1-1,0 0,-2 0,0-1,0 0,-2 0,0-1,0 0,-1-1,-14 12,23-24,-1 0,1 0,-1-1,1 1,-1-1,1 0,-1 0,0 0,0 0,1-1,-1 1,0-1,0 0,0 0,0 0,1-1,-1 1,0-1,0 0,1 0,-1-1,1 1,-1-1,1 1,-1-1,1 0,0 0,0-1,0 1,0-1,0 1,1-1,-1 0,-1-2,-3-4,1 1,0-1,1 0,-1 0,2-1,-1 0,1 1,1-1,0-1,0 1,1 0,0-3,2 3,0 1,1-1,-1 0,2 1,0-1,0 0,0 1,1 0,1 0,0 0,0 0,0 0,1 1,1 0,-1 0,1 0,1 1,-1-1,1 2,4-4,10-8,0 2,1 0,0 1,2 2,-1 0,23-8,49-16,-52 22</inkml:trace>
</inkml:ink>
</file>

<file path=ppt/ink/ink2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4.64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310 0,'-25'218,"-32"159,26-150,1-87,20-122,7-26,7-8,0-1</inkml:trace>
  <inkml:trace contextRef="#ctx0" brushRef="#br0" timeOffset="285.102">0 508,'38'0,"28"0,11 0,-1 0,-10 0,-11 0,-11 0,-7 0,-5 5,-4 1,-1 0,-1-1,-5 3,-5 1</inkml:trace>
  <inkml:trace contextRef="#ctx0" brushRef="#br0" timeOffset="1097.181">706 85,'-33'233,"-9"69,20-162,21-137,0-1,0-1,0 0,0 1,0-1,0 1,1-1,-1 1,1 0,-1-1,1 1,-1 0,1-1,0 1,0 0,-1-1,1 1,1 0,-1 0,0-1,0 1,1 0,-1-1,1 1,-1-1,1 1,0 0,-1-1,1 1,0-1,0 0,0 1,0-1,0 0,1 1,-1-1,0 0,1 0,-1 0,0 0,1 0,-1-1,1 1,0 0,-1-1,1 1,12-8,0-1,-1-1,0 0,-1-1,1 0,-2 0,0-2,10-11,133-110,-152 132,-1 0,1-1,0 1,0 1,-1-1,1 0,0 0,0 1,0-1,0 1,0-1,0 1,0 0,0 0,0 0,0 0,0 0,0 0,-1 1,1-1,0 1,0-1,0 1,0 0,0-1,-1 1,1 0,0 0,-1 0,1 1,0-1,-1 0,0 1,1-1,-1 1,0-1,0 1,0-1,0 1,0 0,0 0,0 0,0-1,-1 1,1 0,-1 0,0 0,1 1,13 99,-27 90,11-179,3-6</inkml:trace>
</inkml:ink>
</file>

<file path=ppt/ink/ink2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2.0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0 312,'37'-2,"-2"0,1-3,0 0,-1-3,0-1,0-1,20-10,57-50,-108 68,-1-1,0 1,0-1,-1 0,1 0,0 0,-1 0,0-1,0 1,0-1,0 1,0-1,-1 0,0 0,0 0,0 0,0 1,0-1,-1-1,0 1,0 0,0 0,0 0,0 0,-1 0,0 0,0 0,0 1,0-1,-2-2,-2 0,0 0,0 1,0-1,-1 1,0 1,0-1,0 1,-1 0,1 1,-1-1,0 1,0 1,0-1,-1 1,1 0,-1 1,1 0,-1 0,-6 0,-1 3,1 1,0 0,0 0,0 1,0 1,1 1,-1 0,1 0,1 1,-1 1,1 0,1 1,0 0,0 1,0 0,2 0,-1 1,1 1,1 0,0 0,0 0,1 1,1 1,1-7,1-1,-1 1,2 0,-1 0,1 0,0 0,0 1,1-1,0 1,1-1,-1 1,1 0,1 0,0 0,0 0,0-1,1 1,0 0,1 0,-1-1,1 1,1 0,0-1,0 0,0 0,1 0,0 0,0-1,1 1,0-1,0 0,0 0,1-1,0 0,0 0,0 0,1 0,0-1,-1-1,1 1,3 0,12-1,0-1,1-1,-1-1,0-1,1 0,-1-2,0-1,0-1,-1-1,1 0,-1-2,-1 0,1-2,-2 0,1-1,5-5,-1 2,-1-1,0-1,-2-1,0-1,0-1,-2-1,0 0,-2-1,14-21,0-22,-31 64,1 0,0 0,0-1,-1 1,1 0,0 0,0 0,-1 0,1 0,0 0,0 0,-1 0,1 1,0-1,-1 0,1 0,0 1,0-1,-1 0,1 1,0-1,-1 0,1 1,-1-1,1 1,-1-1,1 1,-1 0,1-1,-1 1,1-1,-1 1,0 0,1-1,-1 1,0 0,0 0,1-1,-1 1,0 0,0 0,0-1,0 1,0 0,0 0,0-1,0 1,0 0,0 0,-1-1,1 1,32 164,-29-117,-3-38,0-1,0 1,1-1,0 0,1 1,0-1,0 0,1 0,0 0,1 0,4 6,-7-14,0 0,0 0,0 1,0-1,0-1,0 1,0 0,1 0,-1 0,0-1,1 1,-1 0,0-1,1 1,-1-1,1 0,-1 1,1-1,-1 0,1 0,-1 0,1 0,-1 0,1 0,-1-1,0 1,1 0,-1-1,1 1,-1-1,0 0,1 1,-1-1,0 0,1 0,-1 0,0 0,0 0,1 0,41-45,116-216,-92 157,-60 81,-9 23</inkml:trace>
  <inkml:trace contextRef="#ctx0" brushRef="#br0" timeOffset="732.477">1271 312,'34'-9,"-1"-2,0 0,-1-2,0-2,-1-1,-1-1,0-1,2-5,-27 19,0-1,0 0,0 0,-1-1,0 1,0-1,0 0,-1 0,0 0,0-1,0 1,1-7,-4 11,1 0,-1 0,0 0,1-1,-1 1,0 0,-1 0,1-1,0 1,0 0,-1 0,1-1,-1 1,0 0,0 0,0 0,0 0,0 0,0 0,0 0,-1 0,1 1,-1-1,1 0,-1 1,0-1,0 1,0 0,1 0,-1-1,0 1,0 0,-1 1,1-1,0 0,0 0,0 1,-1 0,1-1,0 1,-5-1,1 0,-1 1,0 0,1 0,-1 0,0 1,1 0,-1 0,1 0,-1 1,1 0,0 1,0-1,0 1,0 0,0 1,1-1,-1 1,1 0,0 1,-2 2,-85 113,86-110,0 1,1 0,1 1,0-1,0 1,1-1,1 1,0 0,1 0,0 2,1-9,-1 0,2 0,-1 0,1 0,-1 0,1-1,1 1,-1 0,1-1,0 1,0-1,0 1,0-1,1 0,0 0,0 0,0 0,0 0,1-1,-1 1,1-1,0 0,0 0,0-1,4 3,8-1,1-1,-1 0,1-1,0-1,-1-1,1 0,0-1,-1-1,1 0,-1-1,1-1,-1-1,-1 0,1-1,-1-1,0 0,0-1,13-10,-1 3,1-2,-2-1,0-1,-2-2,0 0,-1-1,-1-1,-1-2,10-16,8-40,-39 79,1 0,0 0,-1 0,1 0,-1 0,0 0,0 0,0 0,0 0,0 0,0 0,0 0,0 0,-1 0,1 0,-1 0,0 0,0 0,1 1,-1-1,0 0,0 0,-1 1,1-1,0 1,-1-1,1 1,0-1,-1 1,0 0,1 0,-1 0,0 0,0 0,1 0,-1 0,0 0,0 1,0-1,0 1,0-1,-1 1,-2 1,-1-1,1 1,-1 1,1-1,-1 1,1 0,0 0,0 1,0-1,0 1,0 0,1 1,-1-1,1 1,0 0,0 0,0 0,1 0,0 1,-1 0,1-1,1 1,-1 0,1 0,0 1,0-1,0 0,1 2,0-4,1 0,0 0,0 0,0 0,0 1,1-1,-1 0,1 0,0 0,0 0,0 0,0 0,0 0,1-1,-1 1,1 0,0-1,-1 1,1-1,1 1,-1-1,0 0,1 0,-1 0,1 0,-1-1,1 1,0-1,0 1,2 0,96 30,-90-29,-6-3,-1 1,0-1,0 1,0 0,0 0,0 0,0 1,-1-1,1 1,0 0,-1 0,1 0,-1 1,0-1,0 1,0 0,0 0,0 0,0 0,-1 0,0 1,1-1,-1 1,-1-1,1 1,0 0,-1 0,0 0,0 0,0 0,0 0,-1 1,-23 113,19-97</inkml:trace>
</inkml:ink>
</file>

<file path=ppt/ink/ink2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6.84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424 635,'-44'12,"2"2,0 2,1 2,-28 16,54-25,1 0,0 1,0 0,1 1,0 1,1 0,0 0,1 1,1 1,0 0,0 0,2 1,-6 13,12-26,0 1,0 0,1 0,0-1,-1 1,1 0,0 0,0 1,0-1,1 0,-1 0,1 0,0 0,0 1,0-1,0 0,0 0,1 0,0 0,-1 1,1-1,0 0,0 0,1 0,-1-1,1 1,-1 0,1 0,0-1,0 1,0-1,1 0,-1 1,0-1,1 0,-1 0,1-1,0 1,0 0,-1-1,1 0,0 0,0 1,1-2,1 2,7-3,0-1,1 0,-1 0,-1-1,1-1,0 0,-1 0,0-1,0-1,0 0,0 0,-1-1,5-5,8-2,53-37,-1-4,-3-3,32-34,-104 91,0 0,1 0,-1 0,1 0,-1 0,1 0,0 1,-1-1,1 0,0 0,-1 1,1-1,0 0,0 1,0-1,0 1,0-1,0 1,0-1,0 1,0 0,0-1,0 1,0 0,0 0,0 0,0 0,0 0,0 0,0 0,0 0,0 0,0 0,0 1,0-1,0 0,0 1,0-1,0 1,0-1,0 1,-1-1,1 1,0 0,0-1,-1 1,1 0,0 0,-1 0,1-1,0 1,-1 0,1 0,-1 0,0 0,1 0,21 73,-22-66,1 0,0 0,0 0,1-1,0 1,1 0,-1-1,2 1,-1-1,1 0,0 0,0-1,1 1,0-1,0 0,0 0,1 0,0-1,0 0,0 0,1-1,0 1,0-1,0-1,0 1,1-1,6-3,-1-1,1 0,0-1,-1 0,0-1,0-1,0 0,0-1,0 0,-1-1,0 0,0-1,0 0,-1-1,0 0,-1-1,0 0,9-11,58-50,-3-2,54-72,-111 122,-1 0,-2-1,0-1,-1 0,-2-1,0-1,-2 1,-1-2,-1 1,-1-1,-1 0,-2 0,0 0,-2-1,-1 1,-1-1,-3-11,-21-19,24 57,0 0,0 0,-1 0,1 0,0 1,0-1,-1 0,1 1,0-1,-1 1,1 0,-1-1,1 1,0 0,-1 0,1 0,-1 0,1 0,-1 0,1 0,-1 0,1 1,0-1,-1 0,1 1,-1-1,1 1,0 0,0-1,-1 1,1 0,0 0,0 0,0 0,0 0,0 0,0 0,0 0,0 0,0 1,0 0,-8 12,0 1,2 0,-1 0,2 1,0 0,1 0,1 0,0 1,1-1,1 1,0 0,1 0,1 1,1 257,53 12,-51-263</inkml:trace>
</inkml:ink>
</file>

<file path=ppt/ink/ink2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7.09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24,'43'5,"33"1,14 0,1-1,-5-2,-4-5,-5-4,-6 1,-7 0,-3 2,-8 0,-3-3,-6-1,-5 0,-9 2</inkml:trace>
</inkml:ink>
</file>

<file path=ppt/ink/ink2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7.86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1015,'44'-9,"-1"-2,0-1,0-3,-2-1,12-8,-43 20,29-11,0-2,0-1,-2-3,0-1,-1-1,-2-2,-1-2,0 0,-2-3,-2 0,16-22,-38 41,1-1,-2 0,0 0,0 0,-1-1,-1 0,0 0,-1 0,2-12,-4 20,0 0,-1 0,1 1,-1-1,0 0,-1 0,1 0,-1 0,0 1,0-1,0 0,-1 1,1-1,-1 1,0-1,-1 1,1 0,-1 0,0 0,0 0,0 0,0 1,-1-1,1 1,-1 0,0 0,0 0,-3-1,1 3,0-1,1 1,-1 0,0 1,0-1,0 1,0 0,1 1,-1-1,0 1,0 1,0-1,1 1,-1 0,1 0,-1 0,1 1,0 0,0 0,0 0,0 1,1-1,-1 1,1 0,0 1,0-1,1 1,-1-1,1 1,0 0,0 1,1-1,-1 0,1 1,0-1,1 1,-1 0,1-1,0 1,1 0,-1 0,1 0,0 0,1 0,0-1,0 1,0 0,0 0,1-1,0 1,0-1,0 1,1 0,3-1,1 1,0-1,0-1,0 1,0-1,1 0,-1-1,1 1,0-2,0 1,0-1,1 0,-1-1,0 0,2 0,9 2,-2 0,0-1,0 0,1-2,-1 0,0-1,0-1,1 0,2-2,-18 3,1 0,-1 0,1 0,-1 0,0 1,1-1,0 1,-1 0,1-1,-1 1,1 1,-1-1,1 0,-1 0,1 1,-1 0,1-1,-1 1,0 0,1 0,-1 0,0 0,1 1,-1-1,0 1,0-1,0 1,-1 0,1 0,0 0,-1 0,1 0,-1 0,1 0,-1 0,0 0,0 1,0-1,0 1,-1-1,1 0,0 1,-23 143,39-8,-15-114</inkml:trace>
  <inkml:trace contextRef="#ctx0" brushRef="#br0" timeOffset="6738.724">1215 704,'9'8,"0"0,1-1,-1 0,2-1,-1 0,1-1,0 0,0-1,0 0,1-1,-1 0,1 0,0-2,0 1,0-1,0-1,0 0,0-1,4-1,-2-1,-1-1,0 0,0-1,0-1,0 0,-1 0,0-1,-1-1,1 0,-1-1,-1 0,0 0,0-1,-1 0,0-1,0 0,-2-1,3-3,-9 11,1 0,-1 0,0 0,0-1,0 1,0 0,-1-1,0 1,0 0,0-1,0 1,-1 0,1-1,-1 1,0 0,-1 0,1 0,-1 0,0 0,0 0,0 0,0 0,-1 1,1-1,-1 1,0 0,0-1,0 2,-1-1,1 0,-1 0,1 1,-1 0,0 0,0 0,0 0,0 1,0-1,0 1,0 0,-1 1,1-1,0 1,-4-1,-7 2,1 0,-1 2,0-1,1 2,-1 0,1 0,0 1,1 1,-1 1,1 0,0 0,1 1,0 1,0 0,1 1,0 0,0 1,2 0,-1 0,1 1,1 0,0 1,1 0,-1 2,4-8,0 1,1-1,-1 1,2 0,-1 0,1 0,0 0,1 0,0 0,0 0,1 1,0-1,0 0,1 0,0 1,1-1,0 0,0 0,0 0,1 0,1-1,-1 1,1-1,0 0,1 0,0 0,0-1,0 1,1-1,0 0,0-1,0 1,1-1,0-1,2 2,9 0,0 0,1-2,-1 0,1-1,0-1,-1 0,1-2,0 0,10-2,-3 1,9-1,0-2,0-1,-1-2,0-1,0-2,-1-1,14-7,-19 8,-4 2</inkml:trace>
  <inkml:trace contextRef="#ctx0" brushRef="#br0" timeOffset="7207.268">2456 451,'-42'12,"1"2,1 2,0 1,1 3,-22 15,59-35,-1 1,1 0,0 0,0 0,-1 0,1 0,0 0,0 0,0 1,0-1,1 1,-1 0,0 0,1-1,-1 1,1 0,0 0,-1 0,1 0,0 1,0-1,0 0,1 0,-1 1,0-1,1 0,0 1,-1-1,1 1,0-1,0 0,1 1,-1-1,0 1,1-1,-1 0,1 1,0-1,0 0,0 0,0 1,0-1,0 0,1 0,-1 0,1-1,-1 1,1 0,0 0,0-1,-1 1,1-1,1 1,106 39,-93-37,0 0,0 1,-1 1,0 1,0 0,0 1,8 6,-20-12,-1 1,0-1,1 0,-1 1,0-1,0 1,0-1,-1 1,1 0,-1 0,0 0,1 0,-1 0,0 0,-1 0,1 0,-1 0,1 1,-1-1,0 0,0 0,0 0,-1 1,1-1,-1 0,0 0,1 0,-1 0,-1 0,1 0,0 0,-1 0,0 0,1-1,-1 1,0-1,0 1,-1-1,1 0,0 0,-1 0,1 0,-1 0,0 0,0-1,0 1,0-1,-2 1,-8 5,-1-1,0 0,0-1,-1-1,0 0,1-1,-1-1,0 0,0-1,-5 0,-5-1</inkml:trace>
  <inkml:trace contextRef="#ctx0" brushRef="#br0" timeOffset="7670.601">3105 84,'-1'311,"-5"-272,-1 0,-3-1,-1-1,-1 0,-14 28,-33 105,50-98,9-71,0-1,1 1,-1-1,1 0,-1 1,1-1,0 1,-1-1,1 0,-1 1,1-1,0 0,-1 0,1 0,0 1,-1-1,1 0,0 0,-1 0,1 0,0 0,-1 0,1 0,0 0,-1-1,1 1,0 0,-1 0,1-1,0 1,-1 0,1 0,-1-1,1 1,-1-1,1 1,-1-1,1 1,-1-1,1 1,-1-1,1 1,-1-1,0 1,1-1,-1 0,0 1,0-1,1 1,-1-1,0 0,0 1,0-1,0 0,0 0,0 1,0-1,0 0,0 1,0-1,0 0,0 1,-1-1,1 0,0 1,-1-1,20-49,-12 25</inkml:trace>
  <inkml:trace contextRef="#ctx0" brushRef="#br0" timeOffset="7918.333">2738 478,'29'5,"33"1,11 0,3-1,-2-2,-9 0,-5-2,-4-1,-7-5,-2-1,-4 0,-4 1,0 1,-1 2,-8 1</inkml:trace>
  <inkml:trace contextRef="#ctx0" brushRef="#br0" timeOffset="8792.113">3669 55,'218'-39,"-207"37,-9 0,1 0,0 1,0-1,0 1,0 0,0 0,0 0,0 0,0 0,1 1,-1-1,0 1,0 0,1 0,-1 0,0 1,0-1,1 1,-1 0,0 0,0 0,0 0,0 0,0 0,0 1,0 0,-1-1,1 1,0 0,-1 1,1-1,-1 0,0 1,0-1,0 1,0 0,-1-1,1 1,0 0,-1 0,0 0,0 1,-4 214,-9 47,-8 8,-6-37,26-220,1-11,0-1,-1 0,1 1,-1-1,0 1,0-1,0 1,0-1,-1 1,0-1,0 0,0 1,-1-1,1 0,-1 0,0 0,0 0,-1 0,1 0,-1-1,0 1,1-1,-2 0,1 1,0-2,-1 1,1 0,-1-1,0 1,0-1,-3 1,-245 10,139 3,89-14</inkml:trace>
</inkml:ink>
</file>

<file path=ppt/ink/ink2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3:22.63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1 765,'823'-1,"-319"-25,682 25,-617 30,-272-31,-116-25,-132 20,-32 7</inkml:trace>
  <inkml:trace contextRef="#ctx0" brushRef="#br0" timeOffset="632.016">1270 32,'-1'-2,"1"0,-1 0,0 0,-1 1,1-1,0 0,0 0,-1 1,1-1,-1 1,1 0,-1-1,0 1,0 0,1 0,-1 0,0 0,0 0,0 0,0 0,0 1,0-1,0 1,0 0,0-1,-1 1,1 0,0 0,0 0,0 1,0-1,0 0,0 1,0 0,0-1,0 1,0 0,0 0,-2 1,-68 52,-449 388,375-312,146-130,-1 0,1 0,-1 0,1 0,-1 0,1 0,-1 0,1 1,-1-1,1 0,-1 0,1 0,0 1,-1-1,1 0,-1 1,1-1,0 0,-1 1,1-1,0 1,0-1,-1 0,1 1,0-1,0 1,-1-1,1 1,0-1,0 1,0-1,0 1,0-1,0 1,0-1,0 1,0-1,0 1,0-1,0 1,0-1,0 1,1-1,-1 1,0-1,0 0,0 1,1-1,-1 1,0-1,1 0,-1 1,0-1,1 1,-1-1,0 0,1 0,-1 1,1-1,-1 0,1 0,-1 1,0-1,1 0,0 0,36 2,-30-3,110-25,-91 15</inkml:trace>
  <inkml:trace contextRef="#ctx0" brushRef="#br0" timeOffset="1003.71">1976 144,'-95'39,"-117"92,-6 22,-153 98,370-251,0 0,0 0,0 0,0 1,0-1,0 0,0 1,0-1,0 1,0-1,0 1,1 0,-1-1,0 1,0 0,1-1,-1 1,0 0,1 0,-1 0,1 0,-1-1,1 1,-1 0,1 0,0 0,-1 0,1 0,0 0,0 0,0 0,0 0,0 0,0 0,0 0,0 0,0 0,0 0,1 0,-1 0,0 0,1 0,-1 0,0 0,1 0,-1 0,1 0,0-1,-1 1,1 0,0 0,-1-1,1 1,0 0,0-1,0 1,0-1,0 1,-1-1,1 1,0-1,13 2,0-1,0 0,0-1,0 0,0-2,0 1,-1-2,1 0,0 0,-1-1,0-1,0 0,0-1,10-7,45-15,-43 20</inkml:trace>
  <inkml:trace contextRef="#ctx0" brushRef="#br0" timeOffset="1403.84">2767 173,'0'-1,"1"1,0-1,-1 0,1 0,-1 0,1 1,-1-1,1 0,-1 0,0 0,1 0,-1 0,0 0,0 0,0 0,0 1,0-1,0 0,0 0,0 0,0 0,0 0,0 0,0 0,-1 0,1 0,0 0,-1 0,1 1,-1-1,1 0,-1 0,1 0,-1 1,0-1,1 0,-1 1,0-1,0 0,1 1,-1-1,0 1,0-1,0 1,0 0,1-1,-1 1,0 0,-48 7,-108 87,-278 182,298-174,136-102,0 1,-1 0,1-1,0 1,-1 0,1 0,0 0,0 0,0 0,0 0,0 0,0 0,0 0,0 1,0-1,1 0,-1 1,0-1,1 0,-1 1,1-1,0 1,-1-1,1 0,0 1,0-1,0 1,0-1,0 1,0-1,0 1,1-1,-1 1,0-1,1 1,-1-1,1 0,0 1,-1-1,1 0,0 0,0 1,0-1,0 0,0 0,0 0,0 0,0 0,0 0,1 0,0 0,11 1,0-1,0 0,0-1,0 0,0-1,0-1,0 0,0 0,-1-2,1 1,-1-2,0 1,0-2,0 0,8-6,4-2</inkml:trace>
  <inkml:trace contextRef="#ctx0" brushRef="#br0" timeOffset="1717.649">3585 60,'-82'35,"2"4,2 4,-48 35,124-77,-69 49,3 3,2 3,2 2,1 6,-87 78,142-135,2-3,1 0,0 0,1 0,-1 1,1 0,-1 0,1 0,1 0,-1 0,1 1,0 0,0 0,1 0,-2 3,5-8,-1 1,0-1,1 1,-1-1,1 1,0-1,-1 0,1 1,0-1,0 0,0 0,0 1,0-1,0 0,0 0,0 0,0 0,0 0,1 0,-1-1,0 1,1 0,-1-1,1 1,-1-1,0 1,1-1,-1 0,1 1,-1-1,1 0,-1 0,1 0,19 3</inkml:trace>
  <inkml:trace contextRef="#ctx0" brushRef="#br0" timeOffset="2131.008">4121 173,'-200'145,"77"-53,40-33,3 4,2 4,-40 46,96-86,5-3</inkml:trace>
  <inkml:trace contextRef="#ctx0" brushRef="#br0" timeOffset="6935.383">2456 821,'0'1,"-1"-1,1 1,-1-1,1 0,-1 1,1-1,-1 0,1 0,-1 1,1-1,-1 0,0 0,1 0,-1 0,1 0,-1 1,0-1,1 0,-1-1,0 1,1 0,-1 0,1 0,-1 0,0 0,1-1,-1 1,1 0,-1 0,1-1,-1 1,1 0,-1-1,1 1,-1-1,1 1,0-1,-1 1,1-1,-1 1,1-1,0 1,0-1,-1 1,1-1,0 1,0-1,0 0,-1 1,1-1,0 1,0-1,0 0,0 1,0-1,0 1,0-1,1 0,-1 1,0-1,0 1,0-1,1 0,-1 1,-8 174,9-99,-2 25,5 0,11 56,-2 21,-12-175,-1 1,0 0,1-1,0 1,0-1,-1 1,1-1,1 1,-1-1,0 0,1 1,-1-1,1 0,0 0,-1 0,1 0,0-1,0 1,0 0,1-1,-1 1,0-1,1 0,-1 0,0 0,1 0,-1 0,1 0,0-1,-1 1,1-1,0 0,-1 0,1 0,0 0,32 9,-33-9,0 1,-1-1,1 1,0 0,0 0,-1-1,1 1,-1 0,1 0,-1 1,1-1,-1 0,0 1,1-1,-1 0,0 1,0-1,0 1,0 0,0-1,-1 1,1 0,0 0,-1-1,1 1,-1 0,0 0,0 0,1-1,-1 1,0 0,0 0,-1 0,1 0,0 0,-1-1,1 1,-1 0,0 0,1-1,-1 1,0 0,0-1,0 1,0-1,-1 2,-61 65,-141 45,202-112,1-1,0 0,0 1,0-1,0 1,0-1,0 1,0 0,0-1,0 1,0 0,0 0,0 0,0 0,0-1,0 1,1 0,-1 1,1-1,-1 0,0 0,1 0,0 0,-1 0,1 0,0 1,-1-1,1 0,0 0,0 1,0-1,0 0,0 0,1 0,-1 1,0-1,0 0,1 0,-1 0,1 1,-1-1,1 0,-1 0,1 0,0 0,0 0,-1 0,1 0,0 0,0-1,0 1,0 0,0 0,0-1,0 1,0-1,0 1,0-1,1 1,149 54,-72-32,118 44,-195-67,-1 0,1 0,0 1,-1-1,1 0,-1 1,1-1,-1 1,1 0,-1 0,1-1,-1 1,0 0,0 0,1 0,-1 0,0 1,0-1,0 0,0 0,0 1,0-1,0 0,-1 1,1-1,0 1,-1-1,1 1,-1 0,0-1,1 1,-1-1,0 1,0 0,0-1,0 1,0-1,0 1,-1 0,1-1,-1 1,1-1,-1 1,1-1,-1 1,0-1,0 1,0-1,1 0,-1 1,-1-1,1 0,0 0,0 0,0 0,-19 13,0-1,-1-1,-1-1,0-1,0 0,-20 4,-36 16,48-18,-46 25,74-36,1 1,-1-1,1 1,0-1,-1 1,1-1,0 1,0 0,0 0,0-1,0 1,1 0,-1 0,0 0,1 0,0 0,-1 0,1 0,0 0,0 0,0 0,0 0,0 0,1 0,-1 0,1 0,-1 0,1 0,0 0,-1 0,1 0,0 0,0-1,1 1,-1 0,0-1,1 1,10 11,2 0,0-1,0 0,1-1,0-1,1 0,0-2,1 1,0-2,0 0,0-1,1-1,17 3,-20-4,57 32,-70-35,0 0,0 1,0-1,-1 0,1 1,-1 0,1-1,-1 1,0 0,1 0,-1 0,0 0,0 0,0 0,-1 0,1 0,0 0,-1 0,1 1,-1-1,0 0,0 0,0 1,0-1,0 0,0 0,-1 1,1-1,-1 0,1 0,-1 0,0 0,-1 2,-7 8,0-1,-1 0,0 0,-1-1,0 0,-1-1,0-1,0 1,-1-2,-10 5,-13 10,-216 123,176-99,75-44,1 0,0 0,-1 0,1 0,0 0,0 0,0 1,0-1,1 0,-1 0,1 0,-1 0,1-1,0 1,-1 0,1 0,0 0,0 0,1-1,-1 1,0 0,0-1,1 1,-1-1,1 0,-1 1,1-1,0 0,-1 0,1 0,0 0,0 0,0 0,0-1,0 1,0-1,0 1,0-1,0 0,0 0,0 0,0 0,1 0,3 2,160 37,-137-35,-1 1,0 1,0 2,0 0,-1 2,6 4,-29-12,0 0,0 0,0 0,-1 1,1-1,-1 1,0 0,0 0,0 0,0 1,0-1,-1 1,0-1,1 1,-1 0,-1 0,1 0,0 0,-1 0,0 0,0 0,0 1,-1-1,1 0,-1 1,0-1,0 0,-1 1,1-1,-1 0,0 1,0-1,0 0,-1 0,1 0,-1 0,0 0,0-1,-1 1,1 0,-1-1,0 1,-8 8,0 0,-1-1,0 0,-1-1,0 0,-1-1,0-1,-7 3,-43 30,63-41,0 0,1 1,-1-1,0 0,1 1,-1-1,1 1,-1-1,1 0,-1 1,1-1,-1 1,1 0,-1-1,1 1,0-1,-1 1,1 0,0-1,-1 1,1 0,0-1,0 1,0 0,0-1,0 1,0 0,0 0,0-1,0 1,0 0,0-1,0 1,0 0,0 0,1-1,-1 1,0-1,1 1,-1 0,0-1,1 1,-1-1,1 1,-1 0,1-1,-1 1,1-1,-1 0,1 1,-1-1,1 1,0-1,-1 0,1 1,0-1,-1 0,1 0,0 0,-1 0,2 1,51 14,-44-13,67 12,-58-12,0 0,0 2,0 0,-1 1,0 0,0 2,8 4,-22-10,0 1,0 0,-1 0,1 0,-1 0,1 0,-1 0,0 1,1-1,-1 1,-1 0,1-1,0 1,-1 0,1 0,-1 0,0 0,0 0,0 0,0 1,-1-1,1 0,-1 0,0 1,0-1,0 0,0 1,-1-1,1 0,-1 0,0 0,0 1,0-1,0 0,-1 0,-2 7,-1 0,0-1,-1 0,0 0,0-1,-1 1,0-2,0 1,-1-1,-4 3,-19 12,-1-2,-1-2,0-1,-2-1,-7 1,29-13,12-4,-1 0,1 0,-1 0,1-1,-1 2,1-1,-1 0,1 0,0 0,-1 1,1-1,-1 0,1 1,0 0,-1-1,1 1,0 0,0-1,-1 1,1 0,0 0,0 0,0 0,0 0,0 1,0-1,0 0,1 0,-1 0,0 1,1-1,-1 0,1 1,-1-1,1 1,0-1,-1 1,1-1,0 0,0 1,0-1,0 1,0-1,1 1,-1-1,0 1,11 12,28 61,-6 164,-64 197,32-323,-1-114</inkml:trace>
  <inkml:trace contextRef="#ctx0" brushRef="#br0" timeOffset="7817.754">1891 4717,'-17'305,"6"-121,10 137,2-140,0-176,-1 0,0 0,0 1,-1-1,1 0,-1 0,0 0,0 0,-1 0,0 0,0 0,0 0,0-1,-1 1,0-1,0 1,0-1,0 0,-1 0,1-1,-1 1,0-1,0 1,-2-1,-6-3,12-7</inkml:trace>
  <inkml:trace contextRef="#ctx0" brushRef="#br0" timeOffset="9901.642">1891 4717,'226'-27,"63"-4,84 3,154 29,-359-29,-81 15,-86 13,0 1,0 0,0 0,0 0,0 0,-1 0,1 0,0 0,-1 0,1 0,-1 0,1 0,-1 0,1 0,-1 0,0 1,0-1,1 0,-1 0,0 1,0-1,0 0,0 0,-1 0,1 1,0-1,0 0,-1 0,1 0,-1 0,1 0,-1 1,1-1,-1 0,0 0,0 3,-35 134,5 80,3 42,29 83,-15-210,39-25,-24-106,1 0,-1 1,1-1,-1 0,0 0,0 1,0-1,0 1,-1-1,1 1,-1-1,1 1,-1 0,0-1,0 1,0-1,0 1,-1 0,1-1,-1 1,1-1,-1 1,0-1,0 1,0-1,0 0,-1 0,1 1,-1-1,1 0,-1 0,0 0,1 0,-1-1,0 1,0 0,-1-1,1 1,0-1,0 0,-1 0,1 0,-1 0,1 0,-1-1,-1 1,-226-1,-137-1,169-27,-535 29,638 15,93-16,0-1,0 1,0-1,0 0,0 1,0-1,0 0,0 0,0 0,1 0,-1-1,0 1,1 0,-1-1,1 1,-1-1,1 0,0 1,0-1,0 0,0 0,0 0,0 0,0 0,0 0,1 0,-1 0,1 0,0 0,-1 0,1 0,0 0,0 0,1 0,-1 0,0 0,1-1,-1 1,1 0,-1 0,1 1,0-1,0 0,0 0,0 0,0 0,0 1,1-1,1-15,3-124,-11 123</inkml:trace>
  <inkml:trace contextRef="#ctx0" brushRef="#br0" timeOffset="12518.501">2484 5055,'-47'202,"-14"23,46-181,41-61,75-150,-57 93,-20 30,2 1,3 1,1 2,22-23,-11 30,-40 32,0 1,-1 0,1-1,0 1,0-1,0 1,-1 0,1-1,0 1,0 0,0 0,0 0,0 0,0 0,0 0,-1 0,1 0,0 0,0 0,0 0,0 1,0-1,-1 0,1 1,0-1,0 0,0 1,-1-1,1 1,0-1,0 1,-1 0,1-1,-1 1,1 0,-1-1,1 1,-1 0,1 0,-1-1,1 1,-1 0,0 0,1 0,-1 0,0-1,0 1,0 0,0 0,0 0,0 0,0 0,0 0,0-1,0 1,0 0,-29 141,21-114,1 0,2 0,1 0,1 1,1-1,1 1,2 3,-1-30,-1 1,1 0,0-1,0 1,0-1,0 1,0 0,0-1,1 1,0-1,-1 1,1-1,0 1,0-1,0 0,0 1,1-1,-1 0,1 0,-1 0,1 0,0 0,0 0,0 0,0-1,0 1,0-1,0 1,0-1,1 0,-1 0,1 0,-1 0,0 0,1-1,0 1,-1-1,1 1,-1-1,1 0,-1 0,1 0,0-1,-1 1,1-1,-1 1,1-1,-1 0,1 0,-1 0,0 0,2-1,22-21,-1-2,-2 0,0-2,-2-1,16-26,41-51,-20 33,-57 72,0 1,1-1,-1 1,0 0,0-1,0 1,-1 0,1 0,0 0,0 0,0 0,0 0,-1 0,1 0,-1 0,1 0,-1 0,1 0,-1 0,1 0,-1 1,0-1,0 0,1 0,-1 0,0 1,0-1,0 0,-1 0,1 0,0 1,0 0,4 287,13-238,-6-34</inkml:trace>
  <inkml:trace contextRef="#ctx0" brushRef="#br1" timeOffset="25362.883">4488 4688,'0'-68,"11"307,18 54,-18-199,-4 1,-5 1,-7 66,-23 93,29 219,16-391,-7-109,-9-115,-3 133,1 0,-1 0,-1 0,0 0,0 0,0 1,-1-1,0 1,0 0,-1 1,0-1,0 1,-1-1,1 2,-1-1,-1 1,1 0,-1 0,0 0,-4-1,-154-63,-42 21,309 46,176-40,30 0,-69 44,-237-3,0 0,0 1,0 0,0 0,0-1,1 1,-1 0,0 1,0-1,0 0,0 1,0-1,0 1,0-1,0 1,0 0,-1 0,1 0,0 0,0 0,-1 0,1 1,0-1,-1 0,1 1,-1 0,0-1,0 1,1 0,-1-1,0 1,0 0,-1 0,1 0,0 0,-1 0,1 0,-1 0,1 0,-1 0,0 0,0 0,0 0,0 0,0 0,-1 0,1 0,-1 0,1 0,-1 0,0 0,0 0,1 0,-1 0,-1 0,-8 11,0-2,-1 1,0-2,-1 1,0-2,-1 1,0-2,0 1,-1-2,-4 2,-15 9,-13 10,-2-2,-1-2,-1-2,-31 8,70-32,15-2</inkml:trace>
  <inkml:trace contextRef="#ctx0" brushRef="#br1" timeOffset="27928.931">4544 4660,'282'0,"-44"-28,113-1,321 30,-687-3,0 0,1-1,-1 0,1-1,0-1,0 0,1-1,0-1,-4-1,-14-7,29 14,1 0,-1 0,0 1,1-1,-1 1,0-1,1 1,-1 0,0-1,0 1,1 0,-1 0,0 0,0 1,1-1,-1 0,0 1,0-1,1 1,-1-1,0 1,1 0,-1 0,1 0,-1 0,1 0,0 0,-1 0,1 0,0 1,0-1,0 0,0 1,0-1,0 1,0-1,0 1,0 0,1-1,-1 1,1 0,-1-1,1 1,0 0,-11 81,13 334,20-456,131-247,-69 150,-65 123,-14 17</inkml:trace>
  <inkml:trace contextRef="#ctx0" brushRef="#br1" timeOffset="29578.046">6040 4547,'-48'-34,"42"29,0 0,0 0,-1 1,0 0,1 0,-1 1,0-1,-1 2,1-1,0 1,-1 0,0 0,1 1,-1 0,0 0,0 1,1 0,-7 1,11 2,0-1,0 0,0 1,1-1,0 1,-1 0,1 0,0 0,0 0,1 0,-1 1,1-1,-1 0,1 1,0-1,0 1,1 0,-1-1,1 1,0-1,0 1,0 0,0-1,0 1,1-1,0 1,0 0,0-1,0 1,0-1,1 0,-1 0,2 2,2 17,8 26,-5-34</inkml:trace>
  <inkml:trace contextRef="#ctx0" brushRef="#br1" timeOffset="30590.855">6407 4350,'1'269,"15"-198,-16-70,1 1,0-1,-1 0,1 1,0-1,-1 0,1 1,0-1,0 0,0 0,0 0,0 0,0 0,1 0,-1 0,0 0,0-1,1 1,-1 0,0-1,1 1,-1-1,1 1,-1-1,0 0,1 0,-1 0,1 0,-1 0,1 0,-1 0,1 0,-1 0,1 0,-1-1,1 1,-1-1,0 1,1-1,-1 0,0 1,0-1,1 0,-1 0,1 0,17-15,-1-1,-1-1,0 0,-1-1,-1-1,-1-1,0 0,-2 0,1-4,11-17,72-134,-96 175,0 0,0 0,0 0,0 0,1 0,-1 0,0 0,1 1,-1-1,0 0,1 0,-1 0,1 1,0-1,-1 0,1 0,-1 1,1-1,0 0,0 1,-1-1,1 1,0-1,0 1,0-1,-1 1,1 0,0-1,0 1,0 0,0 0,0 0,0 0,0 0,0 0,0 0,0 0,0 0,-1 0,1 0,0 0,0 1,0-1,0 0,0 1,0-1,-1 1,1-1,0 1,0-1,0 1,-1-1,1 1,0 0,-1-1,1 1,-1 0,1 0,-1 0,1-1,-1 1,1 0,-1 0,0 0,0 0,1 0,-1 0,0 0,0-1,8 167,-11-108,2 13,-1 8,3 0,11 75,-8-128,12 144,-17-162,1 0,-1-1,0 1,-1 0,1-1,-2 1,0-1,0 0,0 1,-1-1,0-1,0 1,-1-1,0 0,-1 0,1 0,-6 4,9-8,-1 0,1 0,-1-1,0 1,0-1,0 0,0 0,0 0,-1 0,1-1,-1 1,1-1,-1 0,1 0,-1 0,0 0,1-1,-1 1,0-1,1 0,-1 0,0-1,0 1,1-1,-1 1,0-1,1 0,-1-1,1 1,-1-1,1 1,0-1,0 0,0 0,0-1,0 1,0 0,0-1,-1-1,2-3,0 1,0-1,1 1,-1-1,2 1,-1-1,1 0,0 1,0-1,0 0,1 1,0-1,1 1,0-1,0 1,0 0,0-1,1 1,0 0,3-3,85-107,-72 94,0 1,2 1,0 1,2 1,0 1,1 0,0 2,1 1,1 1,0 1,1 2,0 0,1 2,8-1,-9 6</inkml:trace>
  <inkml:trace contextRef="#ctx0" brushRef="#br1" timeOffset="31298.939">5109 6466,'-45'67,"4"1,2 2,3 2,3 1,0 14,17-42,-1-1,-2-1,-2-1,-2-1,-4 3,27-43,-1 1,1-1,-1 0,0 0,0 1,1-1,-1 0,0 0,0 0,0 0,0 0,0 0,0 0,0-1,-1 1,1 0,0-1,0 1,-1 0,1-1,0 0,-1 1,1-1,0 0,-1 1,1-1,-1 0,1 0,0 0,-1 0,1-1,-1 1,1 0,-1-1,-11-7</inkml:trace>
  <inkml:trace contextRef="#ctx0" brushRef="#br1" timeOffset="31594.827">4629 6551,'202'205,"-115"-127,3-4,40 23,-115-86,-2 1,1 0,-2 1,0 1,0 0,-2 0,1 1,-2 1,4 7,-3-2</inkml:trace>
</inkml:ink>
</file>

<file path=ppt/ink/ink2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4:08.45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1509 4799,'-1'-2,"0"0,-1 0,1 0,-1 0,0 1,0-1,1 1,-1-1,0 1,0 0,0 0,-1 0,1 0,0 0,0 0,-1 0,1 1,0-1,-1 1,1 0,0 0,-1 0,1 0,-3 0,2 0,-366-4,200-23,45 43,86-10,1 0,-1-3,0-1,0-2,-19-3,-25 1,69 1,0 2,-1-1,1 1,-1 1,1 1,0 0,0 0,0 1,1 1,-1 0,0 2,-5 3</inkml:trace>
  <inkml:trace contextRef="#ctx0" brushRef="#br0" timeOffset="1452.168">493 1,'11'138,"-6"-118,-2 0,0 0,-1 1,-1-1,-1 1,-1-1,-1 1,-1 2,-10 92,5 1,5-1,6 12,-1 3,-1 33,-13 441,-6 299,19-621,-29 75,27 446,1-749,12 145,-2-134,-3 1,-3 1,-2-1,-6 33,2 19,2 445,-26-419,16-82,33-95,-13 8,1 0</inkml:trace>
  <inkml:trace contextRef="#ctx0" brushRef="#br0" timeOffset="1697.811">889 4094,'-48'47,"-40"51,-15 17,6-1,14-11,17-12,14-13,12-15,8-8,4-9,7-7,7-6,1-3,3-3,3-5</inkml:trace>
  <inkml:trace contextRef="#ctx0" brushRef="#br0" timeOffset="2765.796">690 537,'-38'82,"-161"159,-157 166,332-384,16-17,1 1,0 0,0 0,0 0,1 1,0 0,0 1,1-1,0 1,1 0,-1 1,5-9,0 0,0 1,0-1,1 0,-1 0,0 1,0-1,1 0,-1 0,1 0,-1 1,1-1,0 0,-1 0,1 0,0 0,0 0,0 0,-1 0,1 0,0 0,0-1,0 1,1 0,-1-1,0 1,0 0,0-1,0 0,1 1,-1-1,0 0,0 1,1-1,-1 0,0 0,1 0,-1 0,1 0,19 2</inkml:trace>
  <inkml:trace contextRef="#ctx0" brushRef="#br0" timeOffset="6298.772">860 1751,'-22'107,"18"-64,-28 223,33 139,-1-403,-1 0,0 0,1 0,0 0,-1 0,1 1,0-1,0 0,0 0,0 0,1 0,-1 1,1-1,-1 0,1 0,0 0,-1 0,1 0,0 0,0 0,1-1,-1 1,0 0,1 0,-1-1,1 1,-1-1,1 1,0-1,-1 0,1 0,0 0,0 0,0 0,0 0,0 0,0-1,0 1,0-1,0 1,1-1,-1 0,0 0,0 0,0 0,0 0,2 0,167-65,-64 46,-94 23,-18 0</inkml:trace>
  <inkml:trace contextRef="#ctx0" brushRef="#br0" timeOffset="6851.524">1509 2315,'-11'0,"0"0,0 0,-1 1,1 1,0 0,0 0,0 1,0 0,1 1,-1 0,1 1,0 0,0 1,1 0,-1 0,1 1,1 0,-1 1,1 0,-1 2,7-8,1 1,-1 0,1 0,0 0,0 0,0 0,0 0,0 0,0 0,1 0,0 0,-1 0,1 1,1-1,-1 0,0 0,1 0,-1 0,1 0,0 0,0 0,0 0,1 0,-1 0,1 0,-1-1,1 1,0 0,1 0,77 57,-34-29,-43-29,-1-1,0 1,0 0,0 0,0 0,0 0,0 1,0-1,-1 0,1 1,-1-1,0 1,1 0,-1-1,0 1,-1 0,1-1,0 1,-1 0,0 0,0 0,0 0,0 0,0-1,0 1,-1 0,1 0,-1 0,0-1,0 1,0 0,0-1,0 1,0-1,-1 1,0-1,1 1,-1-1,0 0,0 0,0 0,0 0,0 0,-1-1,1 1,-1-1,-1 2,-109 34,91-34</inkml:trace>
  <inkml:trace contextRef="#ctx0" brushRef="#br0" timeOffset="7380.259">1623 2626,'8'3,"1"-1,-1 0,1 0,0-1,0 0,-1-1,1 0,0 0,0-1,0 0,0-1,-1 1,1-2,-1 1,1-1,-1-1,0 1,0-1,0-1,-1 1,0-1,1-1,-2 1,1-1,-1-1,0 1,0-1,0 0,-1 0,-3 2,1 0,-1 0,0 0,0 0,-1 0,1 0,-1-1,0 1,-1 0,1-1,-1 1,0-1,0 1,-1 0,0-1,0 1,0 0,0 2,1 1,-1 0,1 0,-1 0,0 0,0 1,0-1,0 0,0 0,-1 0,1 1,0-1,-1 1,0-1,1 1,-1-1,0 1,1 0,-1 0,0 0,0 0,0 0,0 0,0 1,0-1,0 1,0-1,0 1,0 0,-1 0,1 0,0 0,0 0,0 0,0 1,0-1,0 1,0-1,0 1,0 0,0 0,-2 0,-8 5,0 1,0 0,0 1,1 0,0 0,0 1,1 1,0 0,1 0,0 1,1 0,0 1,1-1,0 1,1 1,0 0,1 1,4-9,0 1,0 0,1 0,0 0,0-1,0 1,1 0,0 0,0 0,1-1,-1 1,1-1,0 1,1-1,-1 0,1 0,0 0,1 0,-1 0,1-1,0 1,0-1,0 0,0 0,1-1,0 1,0-1,0 0,0 0,0-1,0 0,1 0,-1 0,6 1,5 4,0 0,1-1,0-1,0-1,0 0,0-1,1-1,-1-1,2 0,93-3,-87 2</inkml:trace>
</inkml:ink>
</file>

<file path=ppt/ink/ink2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4:28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8660 733,'-5'0,"-1"5,4 2,4-1</inkml:trace>
  <inkml:trace contextRef="#ctx0" brushRef="#br0" timeOffset="3018.654">9817 85,'-106'208,"-20"72,67-146,-32 100,60-189,31-92,10 21,1 0</inkml:trace>
  <inkml:trace contextRef="#ctx0" brushRef="#br0" timeOffset="3401.39">9676 113,'4'2,"0"0,0 1,-1 0,1 0,0 0,-1 1,0-1,0 1,0-1,0 1,0 0,-1 0,0 1,0-1,0 0,0 1,-1-1,1 4,-1-7,9 32,-1 0,-2 0,-1 1,-1 0,-2 0,-2 4,7 53,33 98,-41-186,1 1,0 0,-1-1,2 0,-1 1,0-1,1 0,-1 1,1-1,0 0,0 0,0 0,1-1,-1 1,1 0,0-1,-1 0,1 0,0 1,0-2,0 1,1 0,-1-1,0 1,1-1,-1 0,0 0,1 0,0-1,-1 1,1-1,-1 0,1 0,0 0,-1 0,1-1,-1 1,1-1,-1 0,1 0,-1 0,3-2,12-13,-1 0,0-1,-1-1,-1-1,-1 0,0 0,-2-2,0 0,-1 0,6-20,-9 24,9-16,-1-1,-2-1,-1-1,-2 0,-1 0,-2-1,-2 0,-1 0,-2-1,-1 1,-3-9,-15-7,16 52,0 0,-1 0,1 0,-1 0,1 0,-1 0,1 1,-1-1,0 0,1 1,-1-1,0 0,0 1,1-1,-1 1,0-1,0 1,0-1,0 1,0-1,0 1,0 0,1 0,-1 0,0-1,0 1,0 0,0 0,0 0,0 0,0 1,0-1,0 0,0 0,0 0,0 1,0-1,0 1,0-1,0 1,1-1,-1 1,0-1,0 1,0 0,1-1,-1 1,0 0,1-1,-1 1,1 1,-11 11,2 2</inkml:trace>
  <inkml:trace contextRef="#ctx0" brushRef="#br0" timeOffset="3736.973">10466 536,'0'17,"1"-1,1 0,1 1,0-1,1 0,0 0,2 0,0-1,6 11,-10-20,1 0,0-1,1 0,-1 1,1-1,0-1,0 1,1 0,-1-1,1 0,0 0,0-1,0 1,1-1,-1 0,1 0,0-1,0 0,0 0,0 0,0-1,0 0,0 0,0 0,1-1,2 0,0-1,0 0,-1-1,1 0,-1 0,1-1,-1 0,0 0,0-1,0 0,-1 0,1-1,-1 0,0-1,-1 1,1-1,-1-1,0 1,-1-1,1 0,-1 0,-1-1,1 1,-1-1,-1 0,1 0,-1-1,-1 1,0-1,0 1,0-1,-1 0,-1 1,1-1,-1 0,-1 0,0 0,0 1,-1-1,0 1,-2-6,2 6,-2 0,1 1,-1-1,0 1,-1 0,0 0,0 0,0 1,-1 0,0 0,0 0,0 1,-1-1,0 2,0-1,0 1,-1 0,0 0,1 1,-1 0,0 1,0 0,-1 0,1 0,0 1,-1 1,1-1,0 1,-1 1,1-1,-1 1,1 1,0 0,0 0,0 0,-2 2,-16 8,4-2</inkml:trace>
  <inkml:trace contextRef="#ctx0" brushRef="#br0" timeOffset="4052.687">11341 1,'-5'57,"-1"29,0 4,1-7,1-10,2-11,1-12,1-10,0-6,5-5,1-2,0-1,-1 0,-1 0,-6-4,-8-6,-3-5</inkml:trace>
  <inkml:trace contextRef="#ctx0" brushRef="#br0" timeOffset="4500.553">11059 423,'320'62,"-68"-20,-61-33,-182-10,-1-1,0 0,1 0,-1-1,0 0,0-1,-1 1,1-2,-1 1,0-1,0 0,0 0,0-1,-1 0,0 0,-1-1,1 1,-1-1,0 0,-1-1,0 1,0-1,0 0,-1 0,0 0,-1 0,0-1,1-4,-3 10,0 0,-1 1,1-1,0 1,-1-1,1 0,-1 1,0-1,0 1,0-1,0 1,0 0,0-1,-1 1,1 0,-1 0,0 0,1 0,-1 0,0 0,0 0,0 1,-1-1,1 1,0-1,-1 1,1 0,0 0,-1 0,1 0,-1 1,0-1,1 1,-1-1,0 1,1 0,-1 0,0 0,0 1,-108 17,98-11,0 0,1 2,-1-1,2 1,-1 1,2 0,-1 1,1 0,1 0,0 1,0 0,2 1,-1 0,2 0,-1 1,2-1,0 2,1-1,0 0,1 1,0-1,2 1,-1 6,2-14,0 0,1 0,0 0,0 0,0 0,1-1,0 1,1-1,-1 1,1-1,0 0,1 0,-1 0,1 0,1 0,-1-1,1 0,-1 0,2 0,-1-1,0 0,1 0,0 0,0 0,0-1,0 0,1 0,14 6,1 0,0-2,0 0,0-1,1-2,0 0,12 0,210-2,-218-3</inkml:trace>
  <inkml:trace contextRef="#ctx0" brushRef="#br0" timeOffset="5001.897">8688 1242,'205'13,"0"-8,0-10,-1-8,143-30,591-89,40 56,-659 73,-213 20,-81-12</inkml:trace>
  <inkml:trace contextRef="#ctx0" brushRef="#br0" timeOffset="7284.135">12808 367,'-4'5,"-3"6,1-3,2 1,0 4,2 1</inkml:trace>
  <inkml:trace contextRef="#ctx0" brushRef="#br0" timeOffset="7697.622">12894 706,'-10'9,"2"-1,2-2</inkml:trace>
  <inkml:trace contextRef="#ctx0" brushRef="#br0" timeOffset="9238.441">13486 282,'0'-9,"0"28,0 34,0-23,-3-6,2-1,1 1,1 0,1-1,1 1,1-1,1 0,1 0,1 0,1-1,0 0,2 0,8 11,-15-28,0-1,1 0,0 0,0 0,0-1,0 1,0-1,1 0,-1 0,1-1,0 1,0-1,0 0,0 0,0-1,1 1,-1-1,0 0,1-1,-1 1,0-1,1 0,-1-1,1 1,-1-1,0 0,1 0,-1-1,0 0,0 1,0-2,0 1,0-1,-1 1,1-1,-1-1,0 1,3-3,89-99,-94 104,0 1,0-1,0 1,0 0,0-1,0 1,0 0,0 1,0-1,0 0,0 0,0 1,0 0,0-1,0 1,0 0,0 0,-1 0,1 0,0 0,0 0,-1 0,1 1,-1-1,1 1,-1-1,0 1,0-1,1 1,-1 0,0 0,-1-1,1 1,0 0,0 0,-1 0,1 0,-1 0,0 0,1 0,-1 0,0 0,0 0,0 0,-1 1,10 17,-6-14,0 0,0 0,1-1,0 1,0-1,1 0,-1 0,1 0,0-1,0 0,1 0,-1 0,1 0,0-1,0 0,0 0,0-1,1 0,-1 0,1 0,-1-1,1 0,0 0,-1-1,1 0,0 0,-1 0,1-1,0 0,-1 0,1-1,-1 0,1 0,0-1,11-5,-1-2,0 0,-1-1,0-1,-1 0,0-1,-1-1,0 0,-2-1,1-1,-2 1,0-2,-1 0,0 0,-2-1,0 0,-1 0,-1-1,0 0,-2 0,0 0,-1-1,-1 1,-1-1,0 1,-2-7,5-19,1 33</inkml:trace>
  <inkml:trace contextRef="#ctx0" brushRef="#br0" timeOffset="9652.011">14643 678,'34'-19,"13"-4,-1-3,-1-2,-2-2,0-2,18-19,-57 49,-1-1,1 1,-1-1,0 0,0 1,0-1,0-1,0 1,-1 0,0-1,1 1,-1-1,0 0,-1 0,1 0,-1 0,1 0,-1 0,0 0,-1 0,1 0,-1 0,0-1,0 1,0 0,-1 0,1 0,-1-1,0 1,0 0,0 0,-2-2,-1 2,-1 0,1 0,-1 1,0 0,0 0,0 0,0 1,-1-1,1 1,-1 1,0-1,1 1,-1 0,0 0,0 1,1-1,-1 1,0 1,0-1,0 1,1 0,-1 0,0 0,-3 3,-7 1,1 1,0 1,0 0,0 1,1 0,0 2,1-1,-2 3,4-3,0 0,1 0,0 1,1 0,0 1,1 0,0 0,0 1,1 0,1 0,0 1,1-1,0 1,1 1,0-1,1 1,1-1,0 1,0 0,2 0,0 0,0-1,2 1,-1 0,2 0,0-1,0 1,5 10,4-11,-1-1,2 1,-1-2,2 0,-1 0,1-2,1 1,0-2,0 0,1-1,0 0,0-2,1 1,-1-2,1 0,0-2,0 1,0-2,15 0,18 0,0-2,0-2,-1-2,18-5,-37 4</inkml:trace>
  <inkml:trace contextRef="#ctx0" brushRef="#br0" timeOffset="11568.54">447 1778,'-17'-8,"0"1,0 1,0 0,-1 2,0 0,0 1,0 0,0 2,-1 0,1 1,0 1,0 0,0 2,0 0,0 1,0 1,1 0,-1 2,10-2,0 0,0 1,1 0,0 0,0 1,0 0,1 0,0 1,0 0,1 0,0 0,0 0,1 1,0 0,1 0,0 0,0 0,1 1,0-1,1 0,0 1,0 0,1-1,0 1,1-1,0 1,1-1,-1 1,2-1,0 0,1 4,-1-6,0 0,1 0,0 0,0 0,1 0,0-1,0 0,0 0,1 0,0-1,0 1,1-1,-1-1,1 1,0-1,0-1,0 1,1-1,-1 0,1-1,0 0,0 0,0-1,-1 0,2 0,-1-1,0 0,0 0,0-1,7-1,5-2,0-1,0-1,0 0,-1-2,0 0,0-1,-1-1,0-1,-1-1,0 0,-1-1,0-1,-1 0,-1-1,0 0,-1-2,-1 1,10-18,28-68,-47 95,-11 28,6-15,-1 1,-1 0,1 1,0-1,1 1,0 0,0 0,1 0,0 0,0 0,1 0,0 0,0 0,1 0,0 0,0 0,1 0,0 0,0 0,1-1,0 1,1-1,-1 0,2 0,-1 0,1 0,-1-1,2 0,1 3,5-4,-1 0,1-1,1 0,-1 0,0-1,1-1,-1 0,1-1,0 0,0-1,-1-1,1 0,0 0,-1-1,1-1,-1 0,1-1,-1 0,-1-1,1 0,-1-1,1 0,6-6,34-15,-1-2,-2-2,-1-3,-2-1,-1-3,12-14,-51 45,11-6,-1 0,-1-2,0 0,-1-1,-1 0,-1-1,0 0,-1-1,0 0,-2-1,0 0,-1-1,-2 0,0 0,0 0,-2-1,-1 1,0-3,-3 19,-1 0,1 1,-1-1,0 0,0 1,0-1,0 1,-1 0,1-1,-1 1,0 0,0 0,0 0,-1 0,1 0,-1 1,1-1,-1 1,0-1,0 1,0 0,0 0,0 0,-1 1,1-1,0 1,-1 0,1 0,-1 0,0 0,1 0,-1 1,0 0,1 0,-1 0,0 0,1 0,-1 1,0 0,1-1,-1 1,1 1,-3 0,-15 8,0 1,1 0,1 2,0 0,1 1,0 1,1 0,1 2,-14 17,26-30,-1 0,1 0,0 0,0 0,0 1,0 0,1 0,0 0,0 0,0 0,1 0,0 1,0 0,0-1,1 1,0 0,0 0,0-1,0 1,1 0,0 0,1 0,-1 0,1 0,0 0,1-1,-1 1,1 0,0-1,1 1,-1-1,1 0,0 0,0 0,1 1,5 2,1-1,0 0,0-1,0 0,1 0,0-1,0-1,0 0,0 0,1-1,0-1,-1 0,1 0,0-1,0 0,4-2,189-25,-182 18,-21 7,-1-1,1 1,0 0,-1-1,1 1,0 0,0 0,0 0,0 0,0 0,0 1,0-1,0 1,1-1,-1 1,0 0,0 0,0 0,1 0,-1 0,0 0,0 1,0-1,0 1,0-1,0 1,0 0,0 0,0 0,0 0,0 0,0 0,0 0,-1 1,1-1,0 1,-1-1,1 1,-1 0,0 0,0-1,1 1,-11 66,7-63,0 1,1-1,-1 1,1 0,0-1,1 1,-1 0,1 0,0-1,0 1,1 0,0 0,0-1,0 1,1 0,0-1,0 1,0-1,1 0,0 0,0 0,0 0,0 0,2 0,9 4,1-2,0 0,1-1,0 0,-1-2,2 0,-1 0,0-2,1 0,-1 0,1-2,0 0,-1-1,1-1,15-3,-3 2,0-1,0-1,-1-1,1-2,-2-1,1-1,6-4,-23 9,1-1,-1 0,0-1,-1 0,0 0,0-1,0-1,-1 1,-1-1,1-1,-1 0,-1 0,0-1,0 0,-1 0,-1 0,4-11,-6 18,-1 0,0-1,0 1,0-1,-1 0,1 0,-1 1,-1-1,1 0,0 0,-1 0,0 0,0 0,-1 0,0 0,1 0,-1 0,-1 0,1 1,-1-1,0 0,0 1,0-1,-1 1,1 0,-1 0,0 0,-1 0,1 0,0 1,-1-1,0 1,0 0,0 0,0 1,0-1,-1 1,1 0,-1 0,0 0,1 1,-5-1,-2 4,0 1,0 0,0 1,0 0,1 1,-1 0,1 0,0 1,1 1,-1 0,2 0,-1 1,1 0,0 0,0 1,1 0,0 0,1 1,0-1,0 2,1-1,0 1,-2 0,0 0,0 1,1 0,1 0,-1 0,2 1,0-1,1 1,0 0,1 0,0 1,1-1,0 0,2 1,-1-1,1 0,1 0,1 0,0 0,0 0,1 0,3 4,-1-6,1-1,0 1,1-1,0-1,1 0,0 0,1 0,0-1,0 0,0-1,1-1,0 1,0-2,1 1,0-2,10 4,7 0,1 0,-1-3,2 0,-1-2,0 0,15-3,-18 0</inkml:trace>
  <inkml:trace contextRef="#ctx0" brushRef="#br0" timeOffset="15050.949">5217 1299,'0'0</inkml:trace>
  <inkml:trace contextRef="#ctx0" brushRef="#br0" timeOffset="19040.59">10156 2060,'-16'-5,"0"1,0 0,-1 2,1-1,0 2,-1 0,0 1,1 1,-1 1,1 0,-16 4,25-4,0 0,0 0,0 1,0 0,1 0,-1 0,1 1,0 0,0 0,0 1,1 0,-1 0,1 0,0 1,1-1,-1 1,1 0,0 0,1 1,0-1,0 1,0 0,0 0,1 0,1 0,-1 0,0 7,2-6,0 0,0 1,0-1,1 0,0 1,1-1,0 0,0 0,1 0,0 0,1-1,-1 1,1-1,1 0,-1 0,1 0,1-1,-1 0,1 0,5 5,142 92,-148-99,-1-1,2 0,-1 0,0 0,1 0,-1-1,1 0,0 0,0 0,0-1,-1 0,1 0,1-1,-1 1,0-1,0-1,0 1,0-1,0 0,0 0,0-1,-1 1,1-2,0 1,-1 0,5-4,11-9</inkml:trace>
  <inkml:trace contextRef="#ctx0" brushRef="#br0" timeOffset="19453.158">10522 1637,'-28'478,"45"-348,-15-126,-1 0,1 0,-1 0,1-1,0 1,1 0,-1-1,0 1,1-1,0 0,0 0,0 0,0 0,0-1,1 1,-1-1,1 0,0 0,-1 0,1 0,0-1,0 0,0 1,0-1,0-1,1 1,-1-1,0 1,2-1,2-2,1-1,0 1,-1-1,1 0,-1-1,0 0,0-1,-1 1,1-2,-1 1,0-1,0 0,5-6,20-15,-20 18,-11 7,1 0,-1 0,1 0,0 0,0 0,-1 0,1 0,1 1,-1-1,0 1,0-1,0 1,1 0,-1 0,1 0,-1 0,1 1,-1-1,1 0,-1 1,1 0,-1 0,1 0,0 0,-1 0,1 0,0 1,-1-1,1 1,-1-1,1 1,-1 0,0 0,1 0,-1 1,0-1,0 1,1-1,-1 1,0 0,1 1,50 139,-43-128</inkml:trace>
  <inkml:trace contextRef="#ctx0" brushRef="#br0" timeOffset="19872.889">11454 2033,'-59'36,"3"4,1 1,-33 35,38-6,49-68,0 0,0 0,0 0,1 0,-1 0,1 0,-1 0,1 0,0 0,0 0,0 0,0 0,0 0,1 0,-1 0,0 0,1 0,0 0,-1 0,1 0,0 0,0 0,0 0,0-1,0 1,1 0,-1-1,0 1,1-1,-1 0,1 1,0-1,-1 0,1 0,0 0,0 0,-1 0,1 0,1 0,6 0,0 0,0 0,0-1,0 0,0-1,0 0,0 0,-1-1,1 0,0-1,-1 0,1 0,-1-1,0 0,0 0,-1-1,1 0,-1 0,0-1,0 0,4-5,35-21,158-122,-163 129,-41 24,1 1,-1-1,1 1,0-1,-1 1,1 0,0-1,-1 1,1 0,0 0,-1 0,1-1,0 1,0 0,-1 0,1 0,0 0,-1 0,1 0,0 1,0-1,-1 0,1 0,0 0,-1 1,1-1,0 0,-1 1,1-1,0 0,-1 1,1-1,-1 1,1-1,-1 1,1-1,-1 1,1 0,-1-1,0 1,1 0,-1-1,0 1,1 0,-1-1,0 1,0 0,0-1,0 1,1 0,-1 0,0-1,0 1,0 0,-1-1,1 1,0 0,0 0,0-1,0 1,-1 0,1-1,-11 58,8-51,1 0,0 0,0 0,1 0,0 1,0-1,0 1,1-1,0 1,1-1,0 1,0-1,0 1,1-1,0 0,0 0,1 0,0 0,0 0,1-1,0 1,0 0,14 11</inkml:trace>
  <inkml:trace contextRef="#ctx0" brushRef="#br0" timeOffset="20242.948">11877 2314,'144'-222,"-144"221,1 0,-1 0,0 0,0-1,1 1,-1 0,1 0,-1 0,1 0,-1 0,1 0,0 0,0 0,-1 0,1 0,0 0,0 0,0 0,0 1,0-1,0 0,0 1,0-1,0 1,0-1,1 1,-1-1,0 1,0 0,0 0,1-1,-1 1,0 0,0 0,0 0,1 1,-1-1,0 0,0 0,1 1,-1-1,0 0,0 1,0-1,0 1,0 0,0-1,0 1,0 0,0-1,0 1,0 0,0 0,0 0,-1 0,1 0,0 0,-1 0,1 0,0 1,2 52,-4-50,1 1,-1-1,0 1,1-1,0 0,0 1,1-1,-1 1,1-1,0 0,0 1,0-1,0 0,1 0,0 0,0 0,0 0,0 0,1 0,-1-1,1 1,0-1,0 0,1 0,-1 0,0 0,1-1,0 1,-1-1,5 2,2-2,0-1,0-1,1 1,-1-1,0-1,0 0,0-1,1 0,-1 0,-1-1,1 0,0-1,-1 0,0 0,1-1,-2-1,1 1,-1-1,0-1,0 1,0-2,-1 1,-1-1,1 0,-1 0,0 0,-1-1,0 0,2-5,9-10,-1 5</inkml:trace>
  <inkml:trace contextRef="#ctx0" brushRef="#br0" timeOffset="20974.642">12724 1976,'-28'10,"1"1,0 2,1 0,0 2,1 1,1 0,0 2,-20 20,44-37,-7 4,0 0,0 1,0 0,1 0,0 0,0 1,1 0,0 0,0 1,1-1,0 1,0 0,1 0,-1 1,2-1,0 0,0 1,2-6,0 0,1 0,-1-1,1 1,0-1,0 1,0-1,0 1,1-1,-1 0,1 1,-1-1,1 0,0 0,0 0,0 0,0 0,0-1,0 1,0-1,1 1,-1-1,1 0,-1 0,1 0,-1 0,1 0,-1 0,1-1,0 1,0-1,-1 0,4 0,89-15,-12-34,-70 40,-1 0,2 0,-1 2,1 0,0 0,1 1,-1 1,1 1,0 0,0 1,10-1,-21 4,0 0,0 1,0-1,0 1,0 0,0 0,-1 1,1-1,0 1,-1 0,1-1,-1 2,1-1,-1 0,0 1,0 0,0-1,0 1,-1 0,1 0,-1 1,1-1,-1 1,0-1,-1 1,1-1,0 4,26 107,-24-85,3 17,-1 1,-3-1,-1 1,-3 0,-4 27,0-37,-2 1,-2-1,-1 0,-2-1,-1 0,-2-1,-11 17,-54 37,78-87,0 0,0 0,-1-1,1 1,-1 0,1-1,-1 0,1 0,-1 0,0 0,0 0,1 0,-1-1,0 1,0-1,0 0,0 0,0 0,1 0,-1 0,0-1,0 1,0-1,1 0,-1 0,0 0,0 0,1 0,-1-1,1 1,0-1,-1 0,1 0,0 1,0-1,0-1,0 1,0 0,0-1,-2-8,1 1,0-1,0 0,2 0,-1 0,1 0,1 0,0 0,0 0,1 0,1 0,-1 0,2 0,0 1,0-1,1 1,0 0,1-1,0 2,2-4,-5 9,23-43,1 0,3 1,2 2,2 1,1 2,35-32,123-96,-87 85,-28-14,-75 94,0 0,0 0,0-1,0 1,-1-1,1 1,-1-1,-1 0,1 1,-1-1,1 0,-1 1,-1-1,1 0,-1 0,1 1,-1-1,-1 0,1 1,-1 0,1-1,-1 1,-1 0,-1-3,-1 2,-1 1,0 0,0 1,0 0,0 0,-1 0,1 1,-1-1,1 2,-1-1,0 1,0 0,0 0,0 1,0 0,0 0,0 1,0-1,1 2,-1-1,0 1,0 0,1 0,-1 1,1 0,-4 2,2-1,1 0,-1 0,1 1,0-1,0 2,1-1,0 1,0 0,0 0,0 1,1-1,0 1,1 1,0-1,0 1,0-1,1 1,0 0,0 0,1 0,0 1,1-1,0 1,0-1,1 1,0-1,0 1,1-1,0 1,1-1,0 0,0 0,0 1,1-2,1 1,-1 0,1 0,0-1,1 1,7 10,0 0,1 0,1-2,1 1,0-2,1 0,0-1,2 0,-1-1,2-1,-1-1,2-1,-1-1,1 0,1-1,19 4,-27-10,0 0,0-1,0-1,1 0,-1-1,0 0,0-1,0-1,11-2,0-3</inkml:trace>
  <inkml:trace contextRef="#ctx0" brushRef="#br0" timeOffset="17804.714">7842 1496,'22'237,"-16"259,-6-488,1 1,-2 0,1 0,-1 0,0 0,-1-1,0 1,0-1,-1 1,0-1,-1 0,0 0,0 0,-1 0,1-1,-2 0,1 0,-1 0,0-1,0 0,-1 0,0 0,-3 1,-10 2</inkml:trace>
  <inkml:trace contextRef="#ctx0" brushRef="#br0" timeOffset="18051.296">7559 2004,'43'-5,"34"-6,8-2,0 2,-11 3,-12 2,-8 3,-7 1,-8 2,-5 0,-4 0,3 1,0-1,-5 1</inkml:trace>
  <inkml:trace contextRef="#ctx0" brushRef="#br0" timeOffset="18290.218">8463 1976,'-14'18,"1"0,1 1,1 1,1 0,0 1,2-1,0 2,1-1,1 1,2 0,0 0,0 10,4-28,0 0,0 0,1 0,-1 1,1-1,0 0,0 0,1 0,-1 0,1-1,0 1,-1 0,2-1,-1 1,0-1,1 0,0 1,0-1,0-1,0 1,0 0,0-1,1 1,-1-1,1 0,0 0,-1-1,1 1,0-1,0 0,0 0,0 0,0 0,1-1,-1 1,2-1,4 0,-1 0,1 0,-1-1,1 0,-1 0,0-1,1-1,-1 1,0-2,0 1,-1-1,1 0,-1-1,0 0,7-5,-6 3,0 1,-1-1,1 0,-1-1,-1 0,1 0,-2-1,1 0,-1 0,0-1,-1 1,0-1,-1 0,0-1,0 1,-1-1,0 0,-1 1,-1-1,1 0,-2 0,0-1,0 1,-2-10,0 15,-1 1,1 0,-1 0,-1 0,1 0,-1 0,1 1,-1 0,-1-1,1 1,-1 1,1-1,-1 1,0 0,0 0,0 0,-1 1,1 0,-1 0,1 0,-1 1,0-1,0 1,-19-3</inkml:trace>
  <inkml:trace contextRef="#ctx0" brushRef="#br0" timeOffset="14290.054">4032 1750,'-17'-7,"0"1,0 0,-1 2,1 0,-1 1,0 0,0 2,0 0,0 1,-1 1,1 0,0 2,1 0,-1 1,0 1,1 0,6 2,0 0,1 0,-1 1,2 1,-1-1,1 2,1-1,-1 1,2 1,-1-1,1 1,1 0,0 1,1 0,0 0,1 0,0 0,1 1,0-1,1 1,-1 11,3-19,-1 0,0 0,1 0,0 0,0 0,1 0,-1 1,1-1,0 0,0 0,1 0,0-1,0 1,0 0,0-1,1 1,-1-1,1 0,0 1,1-2,-1 1,1 0,-1-1,1 1,0-1,1 0,-1 0,0-1,1 1,-1-1,1 0,0 0,0-1,0 1,0-1,0 0,0 0,0-1,0 0,0 0,0 0,1 0,-1-1,2 0,9-5,1 0,-1-1,0-1,-1 0,0-1,0-1,-1-1,0 0,-1 0,0-1,-1-1,-1 0,7-9,0 2,134-180,-129 171,-23 28,0 1,1-1,-1 1,0 0,1-1,-1 1,1-1,-1 1,1 0,-1-1,0 1,1 0,-1-1,1 1,-1 0,1 0,0 0,-1-1,1 1,-1 0,1 0,-1 0,1 0,-1 0,1 0,-1 0,1 0,0 0,-1 0,1 1,-1-1,1 0,-1 0,1 0,-1 1,1-1,-1 0,1 0,-1 1,1-1,-1 1,0-1,1 0,-1 1,1-1,-1 1,0-1,0 1,1-1,-1 1,0-1,0 1,1-1,-1 1,0-1,0 1,0-1,0 1,0 0,0-1,5 170,-8 426,0-563,-1-1,-2 1,-2-1,0 0,-3 0,0-1,-2 0,-1-1,-1-1,-2 0,-1-1,-1-1,-9 8,-39 13,65-48,0 1,0-1,0 1,0-1,0 0,0 0,0 0,0 0,0 0,0 0,0-1,0 1,0 0,0-1,0 0,0 0,0 1,0-1,0 0,0-1,1 1,-1 0,0 0,1-1,-1 1,1-1,0 1,-1-1,1 0,0 1,0-1,0 0,0 0,0 0,1 0,-1 0,0-1,-3-17,0 0,2 0,0 0,1-1,1 1,1 0,1 0,0 0,2 0,3-11,6-20,1 1,3 0,2 2,2 0,2 1,2 1,2 2,31-38,-48 68,0 1,1 1,0 0,1 1,0 0,1 1,0 0,9-5,2 3</inkml:trace>
  <inkml:trace contextRef="#ctx0" brushRef="#br0" timeOffset="14640.716">4737 1806,'-17'15,"1"0,1 1,1 1,0 0,1 1,1 1,1 0,0 0,1 1,2 0,0 1,1 0,-3 13,10-29,-1 0,1 0,-1 0,1 1,1-1,-1 0,1 0,0 0,0 0,0 0,1 0,0 0,0 0,0 0,0-1,1 1,0-1,0 0,0 0,0 0,1 0,-1 0,1-1,0 1,0-1,1 0,-1 0,1-1,-1 1,1-1,0 0,0-1,0 1,0-1,0 0,0 0,0 0,0-1,0 1,1-1,-1-1,0 1,0-1,0 0,0 0,0 0,2-2,2-1,0 0,0-1,-1 0,0-1,0 1,0-2,-1 1,0-1,0 0,-1-1,0 1,0-1,-1-1,0 1,0-1,-1 1,0-2,-1 1,2-6,2-6,-2-1,-1 1,0-1,-2 0,-1 1,0-1,-1 0,-2-7,1 21,1 1,-1 0,0 0,-1 0,1 0,-1 0,-1 0,1 1,-1-1,-1 1,1 0,-1-1,0 2,0-1,-1 0,1 1,-1 0,-1 0,1 0,-2-1,-11-2</inkml:trace>
  <inkml:trace contextRef="#ctx0" brushRef="#br0" timeOffset="14886.323">5245 1891,'-10'33,"-7"21,-2 7,3-4,4-5,5-12</inkml:trace>
  <inkml:trace contextRef="#ctx0" brushRef="#br0" timeOffset="16554.778">5668 1722,'-2'24,"-1"0,-2-1,0 1,-1-1,-2 0,0-1,-4 6,-1 6,-124 295,262-567,-105 200,4-3,-2-1,-2-2,-2 0,1-9,-13 40,-13 48,1-13,1 0,1 0,1 0,0 1,2-1,1 1,1-1,1 1,2 7,-4-25,1 0,0 0,1-1,-1 1,1 0,0 0,0-1,0 0,0 1,1-1,0 0,0 0,0 0,0 0,1-1,-1 1,1-1,0 0,0 0,0-1,1 1,-1-1,1 0,-1 0,1 0,0 0,-1-1,1 0,0 0,0 0,0-1,0 0,0 0,0 0,0 0,0-1,0 0,0 0,-1 0,1 0,0-1,0 0,-1 0,1 0,-1-1,0 1,0-1,1-1,5-4,1-1,-1-1,-1 0,0 0,0-1,-1 0,0 0,-1-1,-1 0,0 0,0-1,-1 0,-1 0,0 0,-1 0,0-1,-1 1,0-1,-1 0,-1 0,0 1,-1-1,-1-5,-6 1</inkml:trace>
  <inkml:trace contextRef="#ctx0" brushRef="#br0" timeOffset="17168.297">6487 1722,'-34'24,"2"1,0 1,1 2,2 1,1 1,2 1,0 2,-8 16,-9 59,42-103,-1 0,1-1,1 1,-1 0,1-1,0 1,0 0,0 0,1-1,-1 1,1 0,0-1,1 1,-1 0,1-1,0 0,0 1,0-1,0 0,1 0,0 0,3 3,-4-6,0 1,0-1,0 0,0 1,0-1,1 0,-1 0,1-1,-1 1,1 0,-1-1,1 1,-1-1,1 0,-1 0,1 0,-1 0,1-1,-1 1,1 0,-1-1,1 0,-1 0,0 0,1 0,-1 0,0 0,0 0,1-1,-1 1,0-1,-1 0,1 1,62-64,0-30,-53 76,0 1,1 0,1 0,1 1,0 0,1 2,1 0,0 0,1 2,13-9,-28 21,0-1,0 1,1 0,-1 0,0 0,0 0,1 0,-1 1,0-1,1 1,-1-1,1 1,-1 0,0 0,1 0,-1 0,1 1,-1-1,0 1,1-1,-1 1,0 0,1 0,-1 0,0 0,0 0,0 0,0 1,0-1,0 1,0-1,-1 1,1 0,0 0,-1-1,1 1,-1 0,0 1,0-1,0 0,0 0,0 0,0 1,-1-1,1 0,-1 1,1-1,-1 1,0-1,0 0,0 1,0-1,-1 2,-18 170,11-132,-18 146,-1 190,24-316,1-8,4-41,-2 1,0 0,0 0,-1 0,-1 0,0-1,-1 1,-1-1,0 1,-1-1,0-1,-1 1,0-1,-5 7,7-15,-1 0,0-1,0 1,0-1,-1 0,1 0,-1-1,1 0,-1 0,0 0,0-1,0 1,0-2,0 1,0 0,0-1,0 0,0-1,0 1,0-1,0-1,0 1,0-1,0 0,1 0,-1 0,1-1,-1 0,1 0,0 0,0-1,0 0,-2-3,-1-1,0-1,1 0,0 0,1-1,0 0,0 0,1 0,1-1,-1 0,2 0,-1 0,2 0,-1-1,2 1,0-1,0 1,1-1,0 1,1-1,0 0,1 1,0-2,2-3,1-1,0 0,1 1,1 0,1 0,0 1,1 0,0 0,1 1,1 0,0 1,1 1,0-1,8-4,122-78,-117 83</inkml:trace>
  <inkml:trace contextRef="#ctx0" brushRef="#br0" timeOffset="22102.502">14586 2004,'-19'31,"0"1,3 1,0 1,2 0,2 1,1 1,1 0,-4 36,13-67,-1 0,0 0,1 1,0-1,1 1,-1-1,1 0,0 1,0-1,1 1,-1-1,1 1,0-1,1 0,0 1,-1-1,1 0,1 0,-1 0,1-1,0 1,0-1,0 1,1-1,0 0,0 0,0 0,0-1,0 0,1 1,-1-2,1 1,0 0,0-1,0 0,0 0,0 0,1-1,3 1,5-4,1 0,-1-2,0 1,0-2,-1 0,1 0,-1-1,0-1,0 0,-1-1,0 0,-1-1,1-1,8-9,-12 12,0 0,-1 0,0-1,0 0,-1 0,0-1,0 0,-1 0,0 0,-1-1,0 1,0-1,-1 0,0 0,-1 0,0-1,-1 1,0 0,-1-1,0-5,0-7,0 0,-2 0,0 0,-2 0,0 0,-5-12,7 29,1 1,-1-1,0 1,-1 0,1 0,-1 0,0 0,0 1,-1-1,1 1,-1 0,0 0,0 0,0 0,-1 1,0 0,1-1,-1 2,0-1,0 1,0-1,-1 1,1 1,0-1,-1 1,1 0,-1 0,0 1,-3-1,-45 10,30-2</inkml:trace>
  <inkml:trace contextRef="#ctx0" brushRef="#br0" timeOffset="22923.021">15236 1976,'-16'30,"0"2,2-1,2 2,1 0,1 0,2 1,-1 16,8-47,1 1,-1-1,1 0,0 1,0-1,0 1,0-1,1 0,-1 1,1-1,0 0,0 1,0-1,1 0,-1 0,1 0,-1 0,1 0,0 0,0-1,0 1,1-1,-1 1,1-1,-1 0,1 0,0 0,0 0,0 0,0-1,0 1,0-1,0 0,0 0,1 0,-1 0,0-1,1 1,-1-1,1 0,-1 0,0 0,4-1,16-6,0-2,0 0,-1-1,-1-2,0 0,0-1,-1-1,-1-1,0 0,-2-2,1 0,-2-1,11-15,36-30,-62 63,1 0,-1 1,1-1,-1 1,0 0,1 0,-1-1,0 1,0 0,1 0,-1 0,0 0,0 0,0 1,0-1,0 0,0 0,-1 1,1-1,0 0,-1 1,1-1,-1 1,1-1,-1 1,0-1,1 1,-1-1,0 1,0-1,0 1,0-1,-1 1,1-1,0 1,0-1,-1 1,1-1,-1 1,0-1,1 0,-1 1,0-1,-4 23,3-17,-1 0,1 0,1 0,-1 0,1 0,0 0,1 0,-1 1,2-1,-1 0,1 0,0 0,0 1,1-1,0 0,0-1,1 1,0 0,0-1,0 1,1-1,0 0,0 0,1 0,1 1,1-2,0 0,1-1,-1 0,1-1,-1 1,1-1,0-1,0 0,1 0,-1 0,0-1,1 0,-1-1,0 0,1 0,-1-1,1 0,-1 0,0-1,0 0,0-1,0 1,0-2,0 1,-1-1,0 0,0-1,0 1,1-2,16-11,0-2,-1 0,-1-2,-1-1,10-12,-7 4,5 0,-1-2,-2 0,-2-2,0-1,-3-1,-1-1,-1 0,-2-2,-2 0,7-29,-21 65,0-1,1 1,-1 0,-1 0,1-1,-1 1,1 0,-1-1,0 1,0-1,0 1,-1-1,1 1,-1 0,0-1,1 1,-2 0,1 0,0 0,-1 0,1 0,-1 0,0 0,0 0,0 0,0 1,-1-1,1 1,-1 0,0 0,1 0,-1 0,0 0,0 0,0 1,0-1,0 1,-1 0,1 0,-4 0,-9 6,1 0,-1 2,1 0,0 1,1 0,0 1,0 1,1 0,0 1,0 0,1 1,-7 9,13-15,-65 84,69-87,1 0,-1 1,1-1,0 0,0 1,0-1,0 1,0-1,1 1,0-1,-1 1,1 0,1-1,-1 1,0-1,1 1,0-1,0 1,0-1,0 1,0-1,1 0,-1 0,1 0,0 0,0 0,0 0,1 0,-1 0,1 0,8 3,0 1,0-2,0 1,1-2,0 1,0-2,0 0,0 0,0-1,1 0,-1-1,1-1,-1 0,0 0,1-2,6-1,12 2,-7 1,125 9,-144-8,0 1,0-1,0 1,0 0,-1 0,1 1,0 0,-1-1,0 2,0-1,0 0,0 1,0-1,-1 1,0 0,0 1,0-1,0 0,0 1,-1 0,0-1,0 1,0 0,-1 0,1 0,-1 3,1 10,-1-1,-1 1,-1-1,0 1,-1-1,-1 1,-1-1,0 0,-1-1,-3 6,-16 71,23-88,0 0,0 0,1-1,-1 1,1 0,0 0,1 0,-1 0,1 0,0 0,0 0,1-1,-1 1,1 0,0-1,1 1,-1-1,1 0,-1 0,1 0,0 0,1 0,-1-1,1 1,0-1,-1 0,3 1,16 8</inkml:trace>
  <inkml:trace contextRef="#ctx0" brushRef="#br0" timeOffset="25790.774">476 3048,'-4'2,"1"0,0 0,0 0,0 0,0 0,0 1,1 0,-1-1,1 1,0 0,0 0,0 0,0 1,0-1,1 0,-1 1,1-1,0 1,0-1,0 2,-2 3,-3 4,1 0,0 0,1 0,1 1,0 0,0 0,2 0,-1 0,2 0,-1 0,2 0,0 0,0 0,2 0,-1 0,2-1,-1 1,2-1,0 0,0 0,1 0,0-1,1 0,1 0,0-1,8 9,-8-12,0 0,1 0,0-1,0 0,1-1,0 0,0-1,0 0,0 0,1-1,-1 0,1-1,0 0,0-1,0 0,0-1,0 0,0-1,-1 0,1 0,0-2,0 1,-1-1,1-1,-1 1,7-5,142-81,-153 85,-1 0,0 0,0-1,0 0,-1 1,1-1,-1-1,0 1,-1-1,1 1,-1-1,0 0,-1 0,0 0,1-1,-2 1,1-1,-1 1,0-1,0 1,-1-1,0 0,0 1,-1-1,0 1,0-1,-5-12</inkml:trace>
  <inkml:trace contextRef="#ctx0" brushRef="#br0" timeOffset="26158.61">1548 2964,'-37'19,"2"1,1 3,0 0,2 2,1 2,-2 3,2 21,31-50,0 1,0-1,0 1,0-1,1 0,-1 1,0-1,0 1,1-1,-1 0,1 1,0-1,-1 0,1 0,0 1,0-1,-1 0,1 0,0 0,0 0,0 0,1 0,-1 0,0 0,0 0,0-1,1 1,-1-1,0 1,1 0,-1-1,0 0,1 1,-1-1,1 0,-1 0,1 0,-1 0,145 13,-124-10,76 21,-95-23,0 0,0 1,0-1,-1 1,1-1,0 1,-1 0,1 0,-1 0,0 0,0 1,0-1,0 0,0 1,0 0,-1-1,1 1,-1 0,0 0,0 0,0 0,0 0,0 0,-1 0,1 0,-1 0,0 0,0 3,-4 7,-1 0,0-1,-1 0,0 0,0 0,-2-1,1 0,-2 0,1-1,-1 0,-1 0,0-1,0-1,-1 0,0 0,0-1,-8 4,9-4,-134 71,120-71</inkml:trace>
  <inkml:trace contextRef="#ctx0" brushRef="#br0" timeOffset="26477.389">2056 3048,'-5'18,"0"0,1 1,1 0,1-1,0 1,2 0,0 0,1 0,1 0,0-1,2 1,0-1,1 1,1-1,1-1,0 1,2 1,-6-15,0-1,0 1,0-1,0 1,1-1,-1 0,1-1,0 1,0 0,0-1,0 0,0 0,1-1,-1 1,0-1,1 1,-1-2,1 1,0 0,-1-1,1 0,-1 0,1 0,0-1,-1 1,1-1,-1 0,1 0,-1-1,1 1,-1-1,0 0,0 0,1-1,7-4,0-1,-1 0,1 0,-1-1,-1-1,0 1,0-2,-1 0,-1 0,7-10,-3 1,-1-2,-1 0,0 0,-2 0,-1-1,0-1,1-15,-5 15</inkml:trace>
  <inkml:trace contextRef="#ctx0" brushRef="#br0" timeOffset="27127.274">2959 3048,'-59'44,"2"3,2 2,3 2,-5 11,54-59,-3 2,1 1,-1 0,1 1,0-1,1 1,0 0,0 0,0 1,1-1,0 1,1 0,-1-1,1 1,0 5,2-11,0-1,1 1,-1-1,0 1,1-1,-1 1,1-1,-1 1,1-1,0 1,-1-1,1 0,0 1,0-1,0 0,0 0,0 0,1 0,-1 0,0 0,0 0,1 0,-1 0,0 0,1-1,-1 1,1 0,-1-1,1 0,-1 1,1-1,0 0,-1 0,1 0,-1 0,1 0,0 0,-1 0,1 0,62-14,-38 2,0 0,-1-1,0-2,-1-1,0 0,-2-2,0-1,-1 0,-1-2,4-6,14-5,-37 31,-1 1,1 0,0-1,-1 1,1 0,-1 0,1 0,0 0,0-1,-1 1,1 0,0 0,-1 0,1 0,0 0,-1 1,1-1,0 0,-1 0,1 0,0 1,-1-1,1 0,0 1,-1-1,1 0,-1 1,1-1,-1 1,1-1,-1 1,1-1,-1 1,1-1,-1 1,0-1,1 1,-1 0,0-1,0 1,1 0,-1-1,0 1,0 0,0-1,0 1,0 0,0-1,0 1,0 0,0-1,0 1,0 0,0-1,0 1,-1 0,1-1,0 1,-1 0,1-1,0 1,-1-1,1 1,-1 0,1-1,0 1,-1-1,-6 38,-2 85,9-119,1 1,0-1,0 1,1-1,-1 1,1-1,0 0,0 0,0 0,1 0,-1 0,1 0,0-1,0 1,0-1,1 0,-1 0,1 0,0 0,-1-1,1 1,1-1,-1 0,0-1,2 2,1-1,-1-1,1 1,-1-1,1 0,0-1,-1 1,1-1,0-1,-1 1,1-1,0 0,-1-1,1 0,-1 0,0 0,0-1,1 1,-2-2,1 1,0-1,-1 1,1-1,-1-1,0 1,3-5,9-9,-1 0,-1 0,-1-2,-1 0,0 0,5-15,-3 9,-2-1,-1-1,-1 0,-1 0,-2-1,0-1,-2 1,-2-1,0 0,-2 0,-2 0,0 0,-2 0,-1 0,-2 0,-1 0,-1 1,-1 0,-2 0,-1 1,-2-2,11 26,1 1,-1-1,1 1,-1 0,0-1,0 1,-1 0,1 0,-1 1,1-1,-1 0,0 1,0 0,0-1,0 1,0 0,-1 1,1-1,-1 1,1-1,-1 1,1 0,-1 0,0 1,0-1,1 1,-1 0,0 0,0 0,1 0,-1 1,0-1,0 1,1 0,-1 0,-1 1,-2 3,-1 1,2 0,-1 1,1-1,-1 1,2 1,-1-1,1 1,0 0,1 0,0 0,0 1,1-1,0 1,0 0,1 0,-1 6,-9 160,12-174,1 28,1 0,2-1,0 1,2-1,1 0,2-1,0 1,2-2,1 1,1-2,1 0,1 0,1-1,2-1,0-1,1-1,4 2,8 10,-20-20,0-1,1 0,0-1,1 0,1-1,0 0,14 7,-3-5,-2-2</inkml:trace>
  <inkml:trace contextRef="#ctx0" brushRef="#br0" timeOffset="27945.053">4286 3528,'103'-87,"59"-98,-32 22,-83 114,-45 79,-17 26,-12 83,27-133,0 0,1 0,-1 1,1-1,1 0,-1 0,1 0,0 0,0 0,1 0,-1-1,1 1,1-1,-1 0,1 0,0 0,0 0,0 0,1-1,-1 0,3 1,1 1,0-1,1-1,0 1,0-1,0-1,0 1,1-2,-1 1,1-1,0-1,-1 0,1 0,0-1,0 0,0 0,0-1,-1-1,1 0,0 0,-1-1,0 0,0 0,1-1,-2-1,1 1,-1-1,1-1,-1 0,-1 0,1 0,-1-1,0 0,2-3,6-7,-1 1,-1-2,0 0,-1-1,-1 0,-1 0,-1-1,-1-1,0 0,-1 0,-2 0,4-22,-6 19</inkml:trace>
  <inkml:trace contextRef="#ctx0" brushRef="#br0" timeOffset="28240.946">5555 3077,'-24'22,"0"1,2 1,0 1,2 1,1 1,1 0,2 1,0 2,-5 15,19-41,0 0,0 0,0 0,0 0,1 0,0 0,0 0,0 0,0 1,1-1,-1 0,1 1,0-1,0 0,1 1,0-1,-1 0,1 1,1-1,-1 0,0 0,1 0,0 0,0 0,0-1,1 1,-1 0,1-1,0 0,0 0,0 0,0 0,1 0,-1 0,1-1,0 0,-1 0,1 0,0 0,1 0,6 0,0-1,-1 0,1-1,0 0,0-1,0 0,-1 0,1-1,0-1,-1 0,0 0,0-1,0 0,0-1,0 0,-1-1,0 0,0 0,-1-1,1 0,-2 0,1-1,-1 0,0 0,0-1,-1 0,-1 0,1-1,-2 0,1 1,-1-1,-1-1,1 1,-2-1,0 1,0-1,-1 0,0 1,0-1,-2 0,1 0,-1 0,-1 1,-2-9,1 10,0 0,-1 1,0-1,-1 1,0-1,0 1,-1 1,0-1,0 1,-1 0,-5-4,-3-1</inkml:trace>
  <inkml:trace contextRef="#ctx0" brushRef="#br0" timeOffset="28559.769">5951 2597,'-10'43,"-8"38,0 15,2 1,4-11,4-11,3-14,3-11,2-11,0-6,1-4,0-2,-1-2,1 1,-1 0,0 1,1-10,-1-7</inkml:trace>
  <inkml:trace contextRef="#ctx0" brushRef="#br0" timeOffset="28807.953">5640 3077,'39'0,"31"0,9 4,0 3,-7-1,-8-1,-9-2,-9-1,-9 4,-4 1,-4-1,-2 3,0 1,-6-2</inkml:trace>
  <inkml:trace contextRef="#ctx0" brushRef="#br0" timeOffset="29406.428">6543 3132,'-36'19,"1"1,1 2,1 2,2 0,0 2,-5 8,-12 40,47-73,0 1,0-1,0 1,1 0,-1 0,1-1,-1 1,1 0,-1 0,1 0,0-1,0 1,0 0,0 0,0 0,1 0,-1-1,0 1,1 0,-1 0,1-1,0 1,0 0,0-1,-1 1,1 0,1-1,-1 1,0-1,0 0,0 1,1-1,-1 0,1 0,-1 0,1 0,-1 0,1 0,0 0,0-1,-1 1,1-1,0 1,0-1,9 0,1 0,-1-1,0-1,0 0,0 0,0-1,0 0,0-1,-1-1,1 0,-1 0,0 0,-1-2,1 1,1-3,132-81,-141 90,1-1,0 1,0 0,-1 0,1 0,0 0,-1 1,1-1,0 1,-1-1,1 1,-1 0,1 0,-1 0,1 1,-1-1,0 1,1-1,-1 1,0 0,0-1,0 1,-1 0,1 0,0 1,-1-1,1 0,-1 0,0 1,0-1,1 1,-2-1,1 1,0 0,-1-1,1 1,-1 0,0-1,1 1,-1 1,9 22,-6-19,0 0,1 0,-1 0,1-1,0 0,1 1,0-2,0 1,0 0,0-1,1 0,0 0,0-1,0 1,1-1,0-1,-1 1,1-1,0 0,1-1,-1 0,0 0,1-1,-1 1,1-1,-1-1,1 0,0 0,-1 0,1-1,3-1,9-7,-1-1,0 0,0-2,-1 0,-1-1,0-1,0 0,-2-2,0 0,0 0,-2-1,0-1,1-4,10-8,4-5,0-1,-3-2,-1 0,-1-2,-3 0,-1-2,6-23,-22 58,2-3,-1-1,0 0,0-1,-1 1,-1 0,0-1,0 0,-1 1,-1-1,0 0,-1 0,0 1,0-1,-1 0,-1 1,0-1,-3-5,5 15,0 0,0 1,0-1,0 1,-1 0,1-1,0 1,-1 0,1 0,-1 0,1 0,-1 0,0 0,1 0,-1 1,0-1,0 0,1 1,-1 0,0-1,0 1,0 0,0 0,0 0,1 0,-1 0,0 1,0-1,0 0,0 1,1-1,-1 1,0 0,1 0,-1-1,0 1,1 0,-1 1,1-1,-1 0,-52 57,44-37,1 0,1 0,1 1,1 0,1 0,1 1,1-1,0 21,-1-19,2 0,0 0,2 0,0 0,2 0,0 0,2-1,1 1,0-1,2 1,1-2,1 1,0-1,2-1,8 13,-10-23,-4-7</inkml:trace>
  <inkml:trace contextRef="#ctx0" brushRef="#br0" timeOffset="29642.637">6910 3077,'29'-5,"38"-2,12 1,3 1,-8 2,-6 0,-12 2,-8 6,-5 1,-3 1,-5 3,-3 0,-2-2,-7-2</inkml:trace>
  <inkml:trace contextRef="#ctx0" brushRef="#br0" timeOffset="30089.996">8096 3132,'-10'34,"-3"30,1 9,2-3,8-14,4-20,2-18</inkml:trace>
  <inkml:trace contextRef="#ctx0" brushRef="#br0" timeOffset="30314.385">8152 2765,'-5'10,"4"12,1 3</inkml:trace>
  <inkml:trace contextRef="#ctx0" brushRef="#br0" timeOffset="30544.47">8575 3048,'-11'13,"0"1,2 0,-1 1,2 0,0 0,1 1,0 0,2 0,-1 0,2 1,0 0,2 0,-1 0,2 0,0 1,2 5,0-19,0 0,0 0,0 0,1 0,-1-1,1 1,0 0,0-1,1 0,-1 1,1-1,-1 0,1 0,0 0,0-1,0 1,1-1,-1 1,1-1,-1 0,1 0,0-1,0 1,0-1,-1 0,1 0,1 0,-1-1,0 1,0-1,0 0,0 0,7 0,0 0,-1 0,1-1,-1-1,1 0,-1 0,0-1,0-1,0 1,0-2,0 1,0-2,-4 2,-1 0,0 0,-1 0,1-1,-1 1,0-1,0 0,0-1,-1 1,1-1,-1 1,-1-1,1 0,-1 0,0 0,-1 0,1-1,-1 1,0 0,-1-1,1 1,-1 0,-1-1,1 1,-1-1,0 1,-1 0,1 0,-1 0,0 0,-1 0,0 0,0 0,0 1,0-1,-1 1,0 0,0 0,0 0,-1 1,0-1,1 1,-2 0,1 1,0-1,-1 1,-3-2,-1 2,0 0,0 1,-1 0,1 0,-1 1,1 1,-1-1,1 2,-1-1,1 2,0-1,-1 1,1 1,-5 2,-4 2</inkml:trace>
  <inkml:trace contextRef="#ctx0" brushRef="#br0" timeOffset="30928.434">8942 3387,'1'-8,"1"0,1 0,0 1,0-1,0 1,1-1,0 1,0 0,1 1,0-1,0 1,3-2,-2-1,94-90,-100 98,1 1,0-1,-1 0,1 1,0-1,0 1,0-1,-1 1,1-1,0 1,0-1,0 1,0 0,0-1,0 1,0 0,0 0,0 0,0 0,0 0,0 0,0 0,0 0,0 0,0 0,0 1,0-1,0 0,0 1,0-1,-1 1,1-1,0 1,0-1,0 1,0 0,-1-1,1 1,0 0,-1-1,1 1,-1 0,1 0,-1 0,1 0,10 51,-8-27,-1-18,0 0,0-1,1 1,0-1,0 0,0 1,1-2,0 1,0 0,0-1,1 1,0-1,0-1,0 1,1-1,-1 1,1-2,0 1,0-1,1 0,-1 0,0 0,1-1,0 0,0 0,0-1,-1 0,1 0,0-1,0 0,0 0,0 0,0-1,0 0,0-1,0 1,0-1,2-2,4 0,-1-1,0 0,0-1,0 0,-1-1,0-1,0 1,-1-2,0 1,0-2,-1 1,-1-1,1 0,-2-1,1 0,-1 0,-1-1,5-11,-4 4</inkml:trace>
  <inkml:trace contextRef="#ctx0" brushRef="#br0" timeOffset="31760.687">11200 3161,'-36'6,"1"1,0 1,1 2,-1 2,2 1,0 2,1 1,0 1,-3 4,23-13,0 1,0 0,0 0,1 1,1 1,0-1,0 2,-1 2,8-11,1 0,0 0,0 0,1 1,-1-1,1 0,-1 1,1-1,0 1,1-1,-1 1,0-1,1 1,0 0,0-1,0 1,0 0,1-1,-1 1,1-1,0 1,0-1,0 1,1-1,-1 1,1-1,-1 0,1 0,0 0,1 0,-1 0,0-1,1 1,0 0,0 0,7 2,0 1,1-2,-1 1,1-1,0-1,0 0,0-1,0 0,0 0,1-1,-1-1,0 0,1 0,-1-1,0-1,1 0,-1 0,0-1,-1-1,1 0,7-4,0 2,-1-2,-1 0,1-1,-2-1,1 0,-1-1,-1-1,0 0,0-1,-2 0,1-1,-2-1,0 0,0 0,-2-1,0 0,-1-1,0 0,1-8,0 7,-6 34,0 6,0-5,-2-6,0 0,1 0,0 0,1 0,0 0,1 0,0-1,0 0,1 0,1 0,-1 0,2-1,-1 0,1 0,1 0,0-1,1 0,8 1</inkml:trace>
  <inkml:trace contextRef="#ctx0" brushRef="#br0" timeOffset="33358.887">12188 2653,'-17'157,"7"0,8 37,-26 63,28-256,0 1,0-1,0 1,0-1,0 0,0 1,0-1,1 1,-1-1,1 0,-1 1,1-1,-1 0,1 1,0-1,-1 0,1 0,0 0,0 0,0 1,0-1,0-1,0 1,0 0,0 0,1 0,-1 0,0-1,0 1,1-1,-1 1,0-1,1 1,-1-1,1 0,-1 0,0 1,1-1,-1 0,1 0,-1-1,1 1,-1 0,0 0,1-1,-1 1,0-1,1 1,-1-1,66-34,-67 35,23-15,-5 0,1 1,1 0,0 2,1 0,0 1,1 1,0 1,1 1,-1 1,2 2,-1 0,0 1,1 1,21 0,-41 4,1 0,-1 0,1 1,-1 0,1-1,-1 1,0 1,0-1,0 1,0-1,-1 1,1 0,-1 1,1-1,-1 0,0 1,0 0,-1 0,1 0,-1 0,0 0,0 0,0 1,0-1,-1 1,0-1,0 1,0-1,-1 1,1 0,-1-1,0 1,0 0,-1-1,0 1,1 0,-1-1,-1 1,1-1,-3 9,0 0,-1-1,0 0,-1 0,0 0,-1 0,0-1,0-1,-2 1,1-1,-1 0,-1-1,0 0,0-1,-1 0,1 0,-2-1,1-1,-9 4,10-5,0-1,0 1,-1-2,0 1,1-2,-1 1,0-2,0 1,-1-2,1 1,0-1,-7-2,13 2,0-1,0 1,0-1,0-1,0 1,0-1,1 0,-1 0,0 0,1 0,0-1,0 0,0 0,0 0,0 0,0-1,1 0,0 1,0-1,0 0,0-1,0 1,1 0,0-1,0 1,0-1,0 0,0-3,-2-17,2 2</inkml:trace>
  <inkml:trace contextRef="#ctx0" brushRef="#br0" timeOffset="33756.652">13148 3274,'-10'34,"-3"15,1 5,2-7</inkml:trace>
  <inkml:trace contextRef="#ctx0" brushRef="#br0" timeOffset="34027.388">13261 2822,'-20'24,"0"8,1-1</inkml:trace>
  <inkml:trace contextRef="#ctx0" brushRef="#br0" timeOffset="34295.49">13881 2625,'9'142,"-6"0,-9 51,0 8,-23 27,18-194,4-29</inkml:trace>
  <inkml:trace contextRef="#ctx0" brushRef="#br0" timeOffset="34475.619">13571 3132,'43'0,"29"0,16 0,3 0,-4 0,-13 0,-9 0,-5 0,-4 0,-7 0,-7 0,-10 0</inkml:trace>
  <inkml:trace contextRef="#ctx0" brushRef="#br0" timeOffset="39230.258">14926 3048,'0'5,"-5"6,-2 6,6 1,2-9,7-5,6-3,1-7,-7-2,-5 0</inkml:trace>
  <inkml:trace contextRef="#ctx0" brushRef="#br0" timeOffset="39698.216">14982 3443,'0'5,"-5"1,-1 5,5 0,-3-1,5-3,2-7,1-4</inkml:trace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5:52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126 685,'-1'-1,"-1"-1,0 0,1 1,-1 0,0-1,0 1,0 0,0 0,0 0,0 0,0 0,0 0,0 1,0-1,0 1,-1-1,1 1,0 0,0 0,-1 0,1 0,0 0,0 1,-1-1,1 1,0-1,0 1,0 0,0 0,0 0,0 0,0 0,0 0,0 1,-1 0,-2 2,1 1,0-1,-1 1,2-1,-1 1,0 0,1 1,0-1,0 1,1-1,-1 1,1 0,1 0,-1 0,1 0,0 0,0 0,1 0,-1 0,2 0,-1 0,0 1,1-1,0 0,1 0,0 0,-1-1,2 1,-1 0,1-1,0 1,0-1,0 0,1 0,0 0,0 0,0-1,0 1,3 1,-4-6,1 1,-1 0,1-1,-1 0,1 0,-1 0,1 0,-1-1,1 1,-1-1,1 0,-1 0,0 0,1 0,-1-1,0 0,0 1,0-1,0 0,0 0,-1 0,1-1,-1 1,1-1,-1 0,0 1,0-1,0 0,0 0,0 0,-1 0,1-2,28-109,-29 108,-1-1,0 1,0 0,-1 0,1 0,-2 0,1 0,0 0,-1 0,0 0,-1 0,1 1,-1-1,0 1,-1 0,1 0,-1 0,0 0,0 1,-1-1,1 1,-1 0,0 0,0 1,-4-3,43 15,-20-15,0 0,-1-1,0-1,0 0,-1 0,0-2,0 1,-1-2,0 1,-1-1,0-1,-1 0,0 0,-1-1,-1 0,0-1,0 1,-2-1,0 0,0-1,-1 1,-1-1,81-335,-65 595,15 82,-8-99,-5 192,-19-391,-2 0,0 0,-3-1,0 1,-1-1,-2 1,-1-1,-2-1,0 0,-2 0,-1-1,-1 0,-13 19,23-40,1-1,-1 0,-1-1,1 1,0 0,-1-1,0 0,0 0,0 0,0 0,0-1,-1 0,1 1,-1-2,1 1,-1 0,0-1,1 0,-1 0,0 0,0-1,0 0,0 0,0 0,0 0,0-1,0 0,1 0,-1 0,0 0,0-1,1 0,-1 0,1 0,0-1,0 1,-1-1,2 0,-1 0,0-1,1 1,-1-1,1 0,0 0,0 0,1 0,-2-1,0-16,0-1,1 0,2 1,0-1,1 0,1 0,1 1,1-1,1 1,1-1,0 1,2 0,1 1,0 0,1 0,8-10,163-273,-151 258</inkml:trace>
</inkml:ink>
</file>

<file path=ppt/ink/ink2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42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932 145,'1'-3,"0"0,0 0,-1 0,1 0,-1 0,0 0,0 0,0 0,0 0,0-1,-1 1,1 0,-1 0,0 0,0 1,0-1,0 0,0 0,-1 0,1 1,-1-1,0 1,0-1,0 1,0 0,0-1,0 1,-1 0,1 1,-1-1,-1-1,-6-4,0 0,-1 1,1 0,-2 0,1 2,0-1,-1 1,0 1,0 0,0 0,0 2,-1-1,1 1,0 1,-10 1,-186 33,185-29,6-1,-8 0,1 2,0 1,0 1,1 1,0 1,-2 2,24-12,0 1,0-1,-1 1,1-1,0 1,0 0,0-1,0 1,0 0,0 0,0 0,1 0,-1 0,0 0,0 0,1 0,-1 0,0 0,1 0,-1 1,1-1,0 0,-1 0,1 1,0-1,0 0,0 0,0 1,0-1,0 0,0 1,0-1,0 0,1 0,-1 1,0-1,1 0,-1 0,1 0,0 0,-1 1,1-1,0 0,0 0,-1 0,1-1,0 1,0 0,0 0,0 0,0-1,0 1,1 0,-1-1,1 1,70 34,88-10,-134-21,-19-4,-1 0,1 1,-1 0,0 0,1 1,-1 0,0 0,0 0,0 1,0-1,0 2,0-1,0 1,-6-2,1 1,-1-1,1 0,-1 0,0 0,0 1,0-1,0 0,0 0,0 1,-1-1,1 0,-1 0,0 0,0 1,1-1,-1 0,-1 0,1 0,0-1,0 1,-1 0,1 0,-1-1,1 1,-1-1,0 1,0-1,1 0,-1 1,0-1,0 0,0 0,0 0,-1-1,1 1,-7 6,-182 122,132-93,1 3,3 2,-17 18,69-57,0 0,0 0,0 0,1 1,-1-1,1 1,-1-1,1 1,0 0,0 0,0 0,1 0,-1 1,1-1,0 0,0 1,0-1,0 1,0-1,1 1,-1-1,1 1,0-1,0 1,1-1,-1 1,1 0,0-1,-1 0,2 1,-1-1,0 1,1-1,-1 0,1 0,0 0,0 0,0 0,0 0,1-1,-1 1,2 0,11 5,0-1,0-1,1 0,0-1,0 0,0-1,1-1,-1-1,1-1,0 0,-1-1,1 0,0-2,5-1,11 2,138-33,-147 26</inkml:trace>
  <inkml:trace contextRef="#ctx0" brushRef="#br0" timeOffset="266.924">1328 371,'-34'38,"-20"28,-6 7,7-5,7-8,13-10,11-9,5-6,5-4,4-8</inkml:trace>
  <inkml:trace contextRef="#ctx0" brushRef="#br0" timeOffset="501.902">932 314,'24'39,"13"22,9 5,2-3,-2-13,-4-10,-5-7,-4-9,-2-4,-2-5,-6-1,-2-2,0-4,-3 2,-5 0</inkml:trace>
  <inkml:trace contextRef="#ctx0" brushRef="#br0" timeOffset="1348.43">1863 371,'-13'-1,"1"0,-1 2,0-1,0 1,1 1,-1 1,1-1,0 2,0 0,0 0,0 1,0 1,1 0,0 0,0 1,1 1,0-1,0 2,1-1,0 1,1 1,-6 6,9-8,0-1,0 1,0 0,1 0,0 0,1 1,0-1,0 1,1 0,0 0,0 0,1 0,0 0,1 0,0 0,0 0,1 0,0 0,1 0,0 0,1 0,-1 0,1-1,2 3,-2-8,-1 1,1-1,0 0,0-1,0 1,0-1,0 1,1-1,-1 0,1 0,0 0,-1-1,1 1,0-1,0 0,0 0,0 0,0-1,0 1,0-1,0 0,0 0,0-1,0 1,0-1,4-1,97-42,-82 26,-1-1,-1 0,-1-1,-1-2,-1 0,0-1,1-5,25-30,-44 58,0-1,0 0,0 1,0-1,0 1,0-1,0 1,0-1,1 1,-1-1,0 1,0 0,0-1,1 1,-1-1,0 1,1-1,-1 1,0 0,1-1,-1 1,1 0,-1-1,0 1,1 0,-1 0,1-1,-1 1,1 0,-1 0,1 0,-1 0,1-1,-1 1,1 0,-1 0,1 0,-1 0,1 0,-1 0,1 1,-1-1,1 0,-1 0,1 0,-1 0,1 0,-1 1,1-1,-1 0,1 1,-1-1,0 0,1 1,-1-1,0 0,1 1,-1-1,0 0,1 1,-1-1,0 1,0-1,1 1,-1 0,3 36,-3-33,-1 5,0-1,0 0,1 0,0 1,1-1,0 0,0 0,1 1,0-1,0 0,1-1,0 1,1 0,-1-1,2 0,-1 0,1 0,0 0,0-1,0 1,1-2,1 2,11 7</inkml:trace>
  <inkml:trace contextRef="#ctx0" brushRef="#br0" timeOffset="1805.714">2230 738,'55'-82,"3"3,52-52,-47 72,-62 59,0-1,0 1,0-1,-1 1,1 0,0-1,0 1,0 0,0 0,0 0,0 0,0 0,0 0,0 0,0 0,0 0,0 0,0 1,0-1,-1 0,1 1,0-1,0 0,0 1,0-1,-1 1,1-1,0 1,0 0,-1-1,1 1,0 0,-1 0,1-1,-1 1,1 0,-1 0,1 0,-1-1,0 1,1 0,-1 0,0 0,0 0,0 0,1 0,-1 0,0 0,0 0,-1 0,1 0,0 0,0 0,0 0,-1-1,1 1,-5 58,3-51,-7 60,9-67,-1 0,1 1,0-1,1 1,-1-1,0 1,0-1,1 0,-1 1,1-1,-1 0,1 1,-1-1,1 0,0 0,0 1,-1-1,1 0,0 0,0 0,0 0,0 0,0 0,1 0,-1-1,0 1,0 0,1-1,-1 1,0 0,1-1,-1 0,0 1,1-1,-1 0,1 0,-1 0,0 0,1 0,-1 0,1 0,0 0,10-4,0 1,-1-2,1 0,-1 0,0-1,-1 0,1-1,-1 0,7-7,4-1,13-10,-22 14,1 1,0 1,1 0,0 1,0 1,1 0,-1 0,15-2,-28 8,1 0,0 1,-1 0,1-1,0 1,0 0,-1 0,1 0,0 0,0 0,-1 0,1 1,0-1,0 0,-1 1,1-1,-1 1,1 0,0 0,-1 0,1-1,-1 1,0 1,1-1,-1 0,0 0,0 0,1 1,-1-1,0 1,0-1,-1 1,1-1,0 1,0-1,-1 1,1 0,-1-1,1 1,-1 0,0-1,0 1,0 0,0 1,-10 81,9-76,-2 1,2-5,-1-1,1 1,0-1,-1 1,2-1,-1 1,0 0,1-1,0 1,-1 0,1 0,1-1,-1 1,1 0,-1-1,1 1,0 0,0-1,1 1,-1-1,1 1,0-1,0 0,0 0,0 0,0 0,1 0,-1 0,2 0,13 5</inkml:trace>
  <inkml:trace contextRef="#ctx0" brushRef="#br0" timeOffset="2218.125">3218 484,'-122'448,"96"-354,26-95,0 1,0 0,0-1,0 1,0 0,-1-1,1 1,0 0,0 0,-1-1,1 1,0 0,0 0,-1 0,1-1,0 1,-1 0,1 0,0 0,-1 0,1 0,0-1,-1 1,1 0,0 0,-1 0,1 0,0 0,-1 0,1 0,0 0,-1 0,1 1,0-1,-1 0,1 0,0 0,-1 0,1 0,0 0,0 1,-1-1,1 0,0 0,0 1,-1-1,1 0,0 0,0 1,-1-1,1 0,0 0,0 1,0-1,0 0,0 1,-1-1,1 0,0 1,0-1,0 0,0 1,0-1,0 1,-4-31,7 5,2 1,1-1,1 1,2 0,0 1,1 0,1 1,14-21,-11 13,2 1,2 0,0 1,2 1,1 1,1 1,1 1,1 1,1 1,1 1,1 1,1 2,0 0,1 2,14-4,-38 17,-1 2,1-1,0 0,0 1,0 0,0 0,1 0,-1 1,0 0,0 0,0 0,0 0,1 1,-1 0,0 0,0 1,0-1,0 1,-1 0,1 0,0 1,-1-1,0 1,1 0,-1 0,0 1,0-1,-1 1,1 0,-1 0,0 0,0 0,0 0,-1 1,3 4,-3-3,1 0,-1 1,-1-1,1 1,-1 0,0 0,0-1,-1 1,0 0,0 0,-1-1,0 1,0 0,-1 0,1-1,-1 1,-1-1,1 0,-1 0,0 1,-1-2,1 1,-1 0,-2 1,-4 7,-1 0,-1-1,0-1,-1 0,0 0,-1-2,0 1,-1-2,-1 1,-1 0,-1 0,0-1,-1-2,0 1,0-2,0-1,-19 3,36-7,0-1,0 0,0 0,0 0,0 0,0 0,0 0,0 0,1-1,-1 1,0-1,0 1,0-1,0 0,1 0,-1 0,0 0,1 0,-1 0,0 0,1 0,0-1,-1 1,1-1,0 1,0-1,-1 1,1-1,0 0,1 1,-1-1,0 0,0 0,1 0,-1 0,1 0,0 0,0 1,-1-1,1 0,0 0,1-2,2-18</inkml:trace>
  <inkml:trace contextRef="#ctx0" brushRef="#br0" timeOffset="2472.221">3980 4,'-9'43,"-9"34,-5 8,0-1,1-9,3-13,5-8,5-7,4-8,2-5,3-4,5-7,3-7</inkml:trace>
  <inkml:trace contextRef="#ctx0" brushRef="#br0" timeOffset="2838.675">3980 625,'27'10,"1"-2,-1 0,1-2,1-1,-1-1,1-1,-1-2,1-1,18-2,-37 2,0-1,0 1,1-1,-1-1,-1 0,1-1,0 0,0 0,-1-1,0 0,0 0,0-1,0-1,-1 1,0-1,0-1,0 1,-1-1,0-1,0 1,-1-1,0-1,-1 1,1-1,-2 0,1 0,-1 0,0-1,-1 1,-1-1,1 0,-1 0,0-7,-3 12,0 1,0 0,-1 0,0 0,0 0,0 0,0 0,0 0,-1 1,0-1,1 1,-2-1,1 1,0 0,0 1,-1-1,0 0,1 1,-1 0,0 0,0 0,0 0,0 1,-1 0,1-1,0 1,-1 1,1-1,0 1,-1 0,1 0,-1 0,1 0,0 1,-1 0,1 0,0 0,-1 0,1 1,0-1,0 1,0 0,0 1,1-1,-1 1,1-1,-1 1,0 1,-16 10,1 0,0 1,1 1,1 1,1 0,0 1,1 1,1 0,1 1,1 1,0 0,2 0,-8 22,15-36,1 0,0 0,0 1,0-1,1 0,0 1,0-1,1 1,0 0,0-1,1 1,0-1,0 0,1 1,0-1,0 0,1 0,-1 0,2 0,-1 0,1-1,0 1,0-1,1 0,0 0,0-1,0 0,1 1,0-2,0 1,0-1,0 0,5 2,10 2,0-1,1-1,0-1,0-1,1-1,-1-1,0-1,1-1,-1-1,1-1,-1-1,12-3,5-1</inkml:trace>
  <inkml:trace contextRef="#ctx0" brushRef="#br0" timeOffset="3756.526">1 1133,'774'-1,"-309"-26,226-3,-211 4,-36-3,6 0,239 30,-398-29,-56-2,-153 19,-69 8,-1 1,1 0,0 0,0 1,0 1,0 0,0 1,0 0,2 2,30 7,-25-6</inkml:trace>
  <inkml:trace contextRef="#ctx0" brushRef="#br0" timeOffset="4673.535">5165 399,'0'5,"0"1</inkml:trace>
  <inkml:trace contextRef="#ctx0" brushRef="#br0" timeOffset="4940.431">5138 681,'0'0</inkml:trace>
</inkml:ink>
</file>

<file path=ppt/ink/ink2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54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112 114,'-4'6,"0"0,1 0,0 1,0-1,1 1,0-1,0 1,0 0,1 0,0 0,0 0,1 0,0 0,0 6,-1 20,-54 280,27-181,84-312,-17 96,3 1,4 3,18-19,-23 54,-40 44,0 1,0-1,0 0,0 1,0-1,0 1,0-1,0 1,0-1,0 1,0 0,0-1,0 1,0 0,0 0,1 0,-1 0,0 0,0 0,0 0,0 0,0 1,0-1,0 0,1 1,-1-1,0 0,0 1,0 0,0-1,-1 1,1-1,0 1,0 0,0 0,0 0,-1-1,1 1,0 0,-1 0,1 0,-1 0,1 0,-1 0,1 0,-1 0,0 1,1-1,-1 0,0 1,4 14,-1 1,0 0,-2-1,0 1,0 0,-2 0,-2 15,1 15,0-15,1-23,0 0,0 0,0 0,1 0,0 0,1-1,0 1,1 0,0 0,0 0,0-1,1 1,1-1,0 0,2 5,-4-11,0 0,0-1,0 0,0 1,0-1,0 0,0 0,1 0,-1 0,0-1,0 1,1-1,-1 1,1-1,-1 0,0 0,1 0,-1 0,0 0,1-1,-1 1,1 0,-1-1,0 0,0 0,1 0,-1 0,0 0,0 0,0 0,0-1,0 1,66-54,-63 50,246-255,-148 161,-102 98,0 1,0-1,0 1,0-1,0 1,0-1,0 1,0 0,1-1,-1 1,0 0,0 0,0 0,1 0,-1 0,0 0,0 0,0 1,0-1,1 0,-1 1,0-1,0 1,0-1,0 1,0-1,0 1,0 0,0-1,0 1,0 0,0 0,-1 0,1 0,0 0,0 0,-1 0,1 0,-1 0,1 0,-1 0,1 0,-1 0,0 1,0-1,1 0,-1 0,0 0,0 1,0 0,3 64,-35 113,31-167,0-8,-1 0,1 0,0 0,0 1,0-1,1 0,0 0,0 1,0-1,0 0,0 1,1-1,0 0,0 0,0 0,0 0,1 0,0 0,0 0,0 0,0 0,0-1,1 1,-1-1,1 0,0 0,0 0,0 0,1 0,-1-1,1 1,-1-1,1 0,0 0,3 1,14 0</inkml:trace>
  <inkml:trace contextRef="#ctx0" brushRef="#br0" timeOffset="437.734">1579 114,'-40'14,"1"1,0 2,1 2,0 2,2 1,1 1,1 3,0 0,-10 14,40-37,0 0,0 1,1-1,-1 1,1 0,0 0,0 0,0 0,1 0,0 1,0-1,0 1,0-1,0 1,1 0,0 0,0 0,0 0,1-1,0 1,0 0,0 0,0 0,1 0,0 0,0 0,0 0,0 0,1-1,0 1,0-1,0 1,1-1,-1 0,1 0,0 0,0 0,1 0,-1-1,3 3,-1-3,0 0,0-1,0 0,0 0,0 0,1 0,-1-1,1 0,-1 0,1-1,-1 1,1-1,-1 0,1-1,-1 1,1-1,-1 0,1 0,-1-1,0 0,1 0,1-1,106-66,-72 37,-1-3,-2-1,-1-2,5-10,35-44,-82 137,3-39,-1 1,1-1,1 0,-1 1,1-1,0 1,1 0,0-1,0 1,0 0,1-1,0 1,0-1,0 1,1-1,0 1,0-1,1 0,0 0,0 0,0 0,1-1,0 1,0-1,0 0,1 0,-1 0,1-1,0 0,1 1,-1-2,1 1,2 1,4-2,0-1,0 1,1-2,-1 0,0 0,1-1,-1-1,0 0,1 0,-1-1,0-1,0 0,0-1,-1 0,9-5,5-1</inkml:trace>
  <inkml:trace contextRef="#ctx0" brushRef="#br0" timeOffset="786.378">2398 1,'-13'5,"-12"5,0 0,1 2,1 1,0 0,0 2,1 1,1 0,1 2,-7 7,25-23,1-1,-1 1,1 0,-1 0,1 0,-1 0,1 0,0 0,0 1,0-1,0 0,1 1,-1-1,1 0,-1 1,1-1,0 1,0-1,0 1,0-1,0 0,0 1,1-1,-1 1,1-1,0 0,0 1,0-1,0 0,0 0,0 0,0 0,1 0,-1 0,1 0,0 0,-1 0,1-1,0 1,0-1,0 1,0-1,0 0,0 0,1 0,1 1,36 15,-30-14,0 1,0 0,-1 0,1 1,-1 1,0-1,0 1,-1 1,0 0,0 0,1 2,-8-8,0 1,0-1,0 1,-1 0,1-1,0 1,-1-1,1 1,-1 0,0 0,0-1,1 1,-1 0,0 0,0-1,-1 1,1 0,0 0,-1-1,1 1,-1 0,1-1,-1 1,0-1,1 1,-1 0,0-1,0 0,0 1,0-1,-1 0,1 1,0-1,-1 0,0 1,-54 33,47-30,0-1,0-1,-1 1,1-2,-1 1,1-1,-1-1,0 0,0 0,0-1,0 0,-8-2,-1-3</inkml:trace>
  <inkml:trace contextRef="#ctx0" brushRef="#br0" timeOffset="1156.505">2905 30,'-16'1,"0"1,0 1,0 1,0 0,0 1,1 0,0 2,0 0,0 0,1 1,0 1,1 0,-10 10,21-17,-1 0,1 0,0 0,1 0,-1 0,0 0,1 1,-1-1,1 1,0-1,-1 1,1-1,1 1,-1 0,0 0,1-1,-1 1,1 0,0 0,0 0,0 0,0-1,0 1,1 0,-1 0,1 0,0-1,0 1,0 0,0-1,0 1,1-1,-1 1,1-1,0 0,-1 0,1 1,0-1,0 0,0-1,1 1,-1 0,0-1,1 1,-1-1,1 0,-1 1,1-1,2 0,44 19,-41-18,0 0,-1 0,1 1,-1 0,0 0,0 1,0 0,0 0,-1 0,1 1,-1 0,-1 1,1-1,-1 1,4 5,-9-7,-1 0,1 1,-1-1,0 0,-1 0,1 0,-1 0,1 0,-1 0,0-1,-1 1,1 0,0-1,-1 0,0 1,0-1,0-1,0 1,-1 0,1-1,-1 1,1-1,-1 0,0 0,0-1,0 1,0-1,0 0,-1 1,-91 23,77-19</inkml:trace>
</inkml:ink>
</file>

<file path=ppt/ink/ink2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0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1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3,'-8'-1,"1"0,-1 1,0 0,0 0,1 1,-1 0,0 1,1-1,-1 1,1 1,0-1,-1 1,1 1,1-1,-1 1,0 1,1-1,0 1,0 0,0 0,1 1,0-1,0 1,0 1,1-1,-1 1,2-1,-1 1,1 0,0 0,0 1,1-1,0 1,0-1,1 1,0 0,0 1,1-3,0-1,0 0,0 0,1 1,0-1,0 0,0 0,0 0,1 0,0 0,0 0,0 0,1-1,0 1,-1-1,2 1,-1-1,0 0,1 0,0-1,0 1,0-1,0 0,0 0,1 0,0-1,-1 1,1-1,0 0,0 0,0-1,0 0,0 0,1 0,-1 0,0-1,0 0,1 0,-1 0,0-1,4 0,4-5,-1 0,0-1,0-1,0 0,-1 0,0-1,0-1,-1 1,-1-2,0 1,0-2,-1 1,0-1,-1 0,87-95,-94 106,1 1,0-1,-1 0,1 1,0-1,-1 1,1-1,0 1,0 0,0-1,-1 1,1 0,0-1,0 1,0 0,0 0,0 0,0 0,0 0,-1 0,1 0,0 0,0 0,0 0,0 1,0-1,-1 0,1 1,0-1,0 0,0 1,-1-1,1 1,0-1,0 1,-1-1,1 1,-1 0,1-1,0 1,-1 0,1 0,-1-1,0 1,1 0,-1 0,1 0,-1-1,0 1,0 0,0 0,1 0,-1 0,0 0,0 0,0 0,-1 0,6 61,-5-57,3 62,4-1,2-1,13 45,19 174,-39-255,-1 0,-1 0,-2 1,0-1,-3 0,0-1,-2 1,-1-1,-1-1,-4 9,12-35,-71 118,69-115,1-1,-1 1,-1-1,1 0,0 0,-1 0,1-1,-1 1,0-1,0 0,0 0,0 0,0 0,-1-1,1 0,0 0,-1 0,1 0,-1-1,1 0,-1 1,1-2,0 1,-1 0,1-1,-1 0,1 0,0 0,-2-1,1-3,1 1,0-1,0 0,0 0,1 0,-1 0,1 0,0-1,1 0,-1 1,1-1,0 0,1 0,0-1,0 1,0 0,0 0,1 0,0-1,0 1,1 0,0 0,0 0,0-1,1 1,0 0,0 1,3-7,2-14,1 0,2 0,0 1,1 0,2 1,0 0,2 1,1 1,0 0,2 1,17-16,182-140,-194 161,-5 2</inkml:trace>
</inkml:ink>
</file>

<file path=ppt/ink/ink2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4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1,'-21'2,"0"1,1 1,-1 1,1 1,0 1,1 1,0 0,0 1,1 1,0 1,-14 11,24-16,-1 0,1 0,0 0,1 1,0 0,0 1,0 0,1 0,0 0,0 0,1 1,1 0,-1 1,1-1,1 0,0 1,0 0,1 0,0 0,0 0,1 2,3-8,-1-1,1 0,-1 0,1-1,0 1,0 0,1-1,-1 1,0-1,1 1,-1-1,1 0,0 0,0 0,0-1,0 1,0-1,0 0,0 1,0-1,1-1,-1 1,0 0,1-1,-1 0,0 1,1-1,-1-1,1 1,-1 0,0-1,1 0,-1 0,0 0,0 0,0 0,0-1,0 1,0-1,0 0,0 0,0 0,-1 0,1 0,1-3,130-98,-106 77,2 2,0 1,2 2,20-11,-51 31,1 1,-1-1,0 0,1 1,-1-1,1 1,-1 0,1-1,-1 1,1 0,-1 0,1 0,-1 0,1 0,0 1,-1-1,1 0,-1 1,0-1,1 1,-1-1,1 1,-1 0,0-1,1 1,-1 0,0 0,0 0,0 0,1 0,-1 0,0 0,-1 1,1-1,0 0,0 1,0-1,-1 0,1 1,-1-1,1 1,14 64,-13-12,-3-44,1 0,0 1,1-1,-1 0,2 0,0 1,0-1,0 0,2-1,-1 1,1 0,0-1,1 0,0 0,1 0,0-1,1 2,1-3,1-1,-1 0,1 0,0-1,0 0,1 0,-1-1,1-1,0 1,0-2,1 1,-1-1,0-1,1 0,-1 0,1-1,-1-1,1 1,-1-2,0 1,1-2,-1 1,0-1,0-1,0 0,-1 0,0-1,1 0,-2-1,7-4,3-3</inkml:trace>
</inkml:ink>
</file>

<file path=ppt/ink/ink2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2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0,'-43'251,"16"-26,25-223,1 0,0 0,0 0,0 0,0 1,0-1,0 0,1 1,-1-1,1 0,0 1,-1-1,1 1,0-1,1 1,-1-1,0 0,1 1,-1-1,1 0,0 1,0-1,0 0,0 0,0 1,0-1,0 0,1 0,-1-1,1 1,0 0,-1 0,1-1,0 1,0-1,0 1,0-1,0 0,0 0,1 0,-1 0,0 0,0 0,1-1,-1 1,3-1,121-60,-89 37,-17 11,0 0,0 1,1 2,0 0,1 1,0 1,0 1,1 1,20-2,-40 7,1-1,-1 1,0 0,0 1,0-1,0 1,1-1,-1 1,0 0,0 0,0 0,0 1,0-1,-1 1,1-1,0 1,-1 0,1 0,-1 0,0 0,1 1,-1-1,0 1,-1-1,1 1,0 0,-1-1,1 1,-1 0,0 0,0 0,0 0,0 0,-1 1,1-1,-1 0,0 0,0 0,0 1,0-1,0 0,-1 0,0 0,1 0,-1 0,0 0,-1 0,1 0,-1 2,-6 8,0-1,-1 0,-1 0,0-1,0 0,-1 0,0-2,-1 1,0-1,-1-1,1 0,-2-1,1 0,-1-1,0-1,0 0,-1-1,1 0,-6 0,16-3,0 1,0-1,-1 0,1 0,0 0,0 0,0-1,-1 0,1 0,0 0,-1 0,1-1,0 0,0 0,0 0,0 0,0 0,0-1,0 0,0 0,0 0,1 0,-1-1,1 1,-1-1,1 0,0 0,0 0,1 0,-1-1,0 1,1-1,0 0,0 1,0-1,1 0,-1 0,1 0,0 0,0-1,0 0,4-18</inkml:trace>
  <inkml:trace contextRef="#ctx0" brushRef="#br0" timeOffset="570.009">786 367,'-20'120,"20"-117,0 0,0 1,1-1,-1 0,1 1,0-1,0 0,0 0,0 0,0 0,1 0,-1 0,1 0,0 0,0-1,0 1,0-1,1 1,-1-1,0 0,1 0,0 0,-1 0,1 0,0-1,0 1,0-1,0 0,0 0,1 0,-1 0,0 0,0-1,3 1,7-3,0 0,0 0,0-2,0 1,-1-2,1 1,-1-2,0 0,-1 0,1-1,-1 0,0-1,-1-1,0 1,-1-2,1 1,-2-1,6-8,26-20,-31 29,-7 6,-1 0,0 1,1-1,0 1,-1-1,1 1,0 0,0-1,1 1,-1 0,0 1,1-1,-1 0,1 1,-1-1,1 1,0 0,0 0,-1 0,1 0,0 0,0 1,0-1,0 1,0 0,0 0,0 0,0 0,0 0,0 1,0-1,0 1,0 0,0 0,-1 0,1 0,0 1,0-1,-1 1,1-1,-1 1,1 1,6 14,-1 0,-1 1,-1 0,-1 0,0 0,-2 1,0-1,-1 1,0 0,-2 15,5 11,-3 1,-1-1,-2 0,-2 0,-3 0,-1 0,-2 0,-2-1,-2-1,-2 0,-1-1,-3-1,-11 19,21-47,5-5,0 0,-1 0,-1-1,1 1,-1-1,0 0,-1-1,0 1,0-2,0 1,0-1,-2 1,9-6,-1 1,0-1,0 0,0 1,0-1,0 0,0 1,0-1,0 0,0 0,0 0,0 0,0 0,1 0,-1 0,0 0,0-1,0 1,0 0,0 0,0-1,0 1,0-1,0 1,1-1,-1 1,0-1,0 1,1-1,-1 0,0 1,1-1,-1 0,0 0,1 0,-1 1,1-1,0 0,-1 0,1 0,0 0,-1 0,1 0,0 0,0 0,0 0,0 0,0 1,0-1,0 0,0 0,0 0,0 0,1 0,7-55,11 4,1 0,3 1,2 2,15-20,-30 51,12-19,-2 6</inkml:trace>
</inkml:ink>
</file>

<file path=ppt/ink/ink2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0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82,'-4'34,"-3"16,1 3,2-6</inkml:trace>
  <inkml:trace contextRef="#ctx0" brushRef="#br0" timeOffset="500.169">276 252,'14'-53,"-11"37,0-1,2 1,0-1,1 1,0 1,2-1,0 1,0 1,6-7,-13 20,0 0,0 1,0-1,0 1,0-1,1 1,-1 0,0-1,0 1,1 0,-1 0,0 0,1-1,-1 2,0-1,0 0,1 0,-1 0,0 0,0 1,1-1,-1 1,0-1,0 1,0-1,1 1,-1 0,0 0,0-1,0 1,0 0,-1 0,1 0,0 0,0 0,0 0,-1 0,1 0,-1 1,1-1,-1 0,1 0,-1 0,1 1,-1-1,0 0,0 0,0 1,0-1,0 0,0 1,0-1,0 0,0 0,-1 1,1-1,-1 1,6 12,-3-9,0 0,0 0,0 0,1-1,-1 1,1-1,0 0,1 0,-1 0,1 0,0 0,0-1,0 1,0-1,0 0,1 0,-1-1,1 0,0 1,0-2,0 1,0 0,0-1,0 0,0 0,0-1,1 1,-1-1,0 0,0 0,1-1,-1 0,0 0,1 0,1-2,1 0,-1-1,-1 1,1-1,0-1,-1 1,0-1,0 0,0 0,-1-1,0 0,0 0,0 0,-1-1,0 1,0-1,-1 0,1 0,-1 0,-1-1,0 1,0-1,0 1,-1-1,2-13</inkml:trace>
</inkml:ink>
</file>

<file path=ppt/ink/ink2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58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0,'-2'2,"0"-1,0 1,0-1,0 1,1 0,-1-1,1 1,-1 0,1 0,0 0,0 0,0 1,0-1,0 0,0 0,0 0,1 1,-1-1,1 0,0 1,0-1,0 1,0-1,0 3,0-2,11 170,2-63,-12 232,4-295,-5-46,0-1,1 1,-1 0,0 0,0-1,1 1,-1-1,1 1,-1 0,0-1,1 1,-1-1,1 1,0-1,-1 1,1-1,-1 1,1-1,0 1,-1-1,1 0,0 1,-1-1,1 0,0 0,0 0,-1 0,1 1,0-1,0 0,-1 0,1 0,0 0,0-1,-1 1,1 0,0 0,-1 0,1-1,0 1,-1 0,1-1,0 1,-1 0,1-1,0 1,-1-1,1 1,-1-1,1 1,-1-1,1 1,-1-1,1 0,-1 1,0-1,1 0,-1 0,86-121,-69 98,1 2,0 0,2 0,0 2,2 1,7-5,-26 22,1 0,0 0,0 0,0 1,0-1,0 1,0 0,0 1,0-1,0 1,1-1,-1 1,0 0,0 1,1-1,-1 1,0 0,0 0,0 0,0 0,0 1,0 0,0 0,-1 0,1 0,-1 0,1 1,-1-1,0 1,0 0,1 1,5 4,0 1,-1 1,0-1,-1 1,1 1,-2-1,0 1,0 1,-1-1,1 4,7 149,-4-153,-3-15</inkml:trace>
  <inkml:trace contextRef="#ctx0" brushRef="#br0" timeOffset="472.33">1099 396,'-26'6,"0"0,1 2,0 1,1 1,0 1,0 1,1 1,1 1,0 1,1 1,-2 3,20-15,1-1,-1 1,1 0,0 0,0 0,0 0,1 0,0 1,-1-1,1 0,1 1,-1-1,1 1,0-1,0 0,0 1,0-1,1 1,-1-1,1 0,1 1,-1-1,0 0,1 0,0 0,0 0,0 0,1 0,-1 0,1-1,0 1,0-1,0 0,0 0,1 0,-1 0,1-1,-1 1,1-1,0 0,0 0,0-1,1 1,-1-1,0 0,1 0,-1 0,0 0,1-1,-1 0,1 0,-1 0,1 0,-1-1,0 1,1-1,3-2,5-1,1-1,-1-1,0 0,-1 0,0-2,0 1,0-1,-1-1,6-6,0 2,131-144,-146 184,-2-20,1 0,-1 1,1-1,0 1,1-1,0 0,0 0,0 0,1 0,0 0,0-1,1 1,0-1,0 0,0 0,1 0,0 0,0-1,1 0,-1 0,1 0,0-1,0 0,1 0,-1-1,1 0,4 2,7 4,-3 0</inkml:trace>
  <inkml:trace contextRef="#ctx0" brushRef="#br0" timeOffset="889.132">1493 650,'149'-221,"-149"221,1-1,-1 1,1-1,-1 1,0-1,1 1,-1 0,1-1,-1 1,1 0,-1-1,1 1,-1 0,1-1,0 1,-1 0,1 0,-1 0,1 0,0-1,-1 1,1 0,-1 0,1 0,0 0,-1 1,1-1,0 0,-1 0,1 0,-1 0,1 1,-1-1,1 0,-1 0,1 1,0-1,-1 0,0 1,1-1,-1 1,1-1,-1 1,1-1,-1 1,0-1,1 1,-1-1,0 1,0-1,1 1,-1-1,0 1,0 0,17 46,-10-25,-5-17,-1 0,1-1,1 0,-1 1,0-1,1 0,0 0,0 0,0 0,1-1,-1 1,1-1,0 0,0 0,0 0,0-1,0 0,0 1,1-1,0-1,-1 1,1-1,0 1,-1-1,1-1,0 1,0-1,0 0,0 0,0 0,0 0,-1-1,1 0,0 0,0-1,4-1,6-5,0-1,-1-1,0 0,-1-1,0 0,-1-1,0 0,0-1,4-7,81-75,-52 74,-24 16</inkml:trace>
  <inkml:trace contextRef="#ctx0" brushRef="#br0" timeOffset="1420.423">2425 340,'-21'3,"2"1,-1 1,0 1,1 1,0 0,1 2,0 0,0 1,-7 5,22-11,-1 0,1 0,0 0,0 1,0-1,1 1,0 0,0-1,0 1,0 0,1 0,-1 0,1 0,1 1,-1-1,1 0,0 5,0-8,-1 0,1 0,1 0,-1 0,0 1,0-1,1 0,-1 0,1 0,0 0,-1 0,1 0,0 0,0 0,0 0,1 0,-1-1,0 1,1 0,-1-1,1 1,0-1,-1 1,1-1,0 0,0 0,0 0,0 0,0 0,0 0,0-1,0 1,0 0,0-1,0 0,0 1,1-1,-1 0,0 0,0-1,0 1,1 0,10-3,0-1,-1 0,1-1,-1-1,0 0,0 0,-1-1,0 0,0-1,2-3,55-33,-51 35,48-18,-63 27,0 0,0 0,0 0,0 0,0 0,0 0,0 1,0-1,-1 1,1-1,0 1,0 0,0 0,-1 0,1 0,0 0,-1 0,1 0,-1 0,0 1,1-1,-1 0,0 1,0 0,1-1,-1 1,0 0,-1-1,1 1,0 0,-1 0,1 0,0-1,-1 2,4 15,0 1,-1 0,-1-1,-1 1,-1 0,0 0,-2 8,0 15,-1 333,0-343,-1 0,-1 0,-2 0,-2-1,-1 0,-1-1,-1 0,-2-1,-16 27,26-49,0 0,0 0,-1 0,0 0,0-1,0 0,-1 0,0 0,0-1,0 0,-1 0,0-1,0 1,0-2,0 1,-3 0,6-6,0 1,0-1,1 0,-1 0,0-1,1 1,-1-1,1 0,0 1,0-2,0 1,0 0,1 0,-1-1,1 0,0 1,0-1,0 0,0 0,1 0,0 0,0 0,0-1,0 1,1 0,-1-4,1-10,1-1,0 1,1 0,1 0,1 1,1-1,0 1,1 0,1 0,0 0,2 1,2-3,-10 17,18-33,3 1,0 1,2 0,2 2,0 2,2 0,23-17,-30 27</inkml:trace>
</inkml:ink>
</file>

<file path=ppt/ink/ink2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6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5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0 509,'28'1,"0"-1,0-1,0-2,-1 0,1-2,-1-2,0 0,-1-1,0-2,0-1,-1-1,0-1,-1-1,4-4,-1-6,-2-1,0-1,-2-1,-1-1,-1-1,-2-1,1-4,21-29,-41 61,1 0,-1-1,1 1,0 0,0 0,0 0,0 0,1 0,-1 0,0 1,1-1,0 0,-1 1,1-1,0 1,-1-1,1 1,0 0,0 0,0 0,0 0,1 0,-1 0,0 0,0 1,0-1,1 1,-1 0,0 0,0 0,1 0,-1 0,0 0,0 0,1 1,-1-1,0 1,0 0,0-1,1 1,-1 0,0 0,0 0,0 1,-1-1,1 0,0 1,0 0,3 9,0 0,-1 0,0 1,-1 0,0-1,-1 1,-1 0,1 1,-2-1,0 0,0 0,-1 0,-1 1,1 16,3-16,-2 1,0 0,0-1,-1 1,-1 0,0-1,-1 1,-1-1,0 0,-1 0,0 0,-1-1,0 0,-1 0,0 0,-1-1,0 0,-1 0,-3 2,4-5,-1-1,0 0,-1 0,1 0,-1-1,0-1,-1 0,1 0,-1-1,0 0,0-1,-6 1,16-4,0 0,0 0,0 0,-1 0,1 0,0 0,0 0,0 0,0-1,0 1,0 0,-1-1,1 1,0-1,0 1,0-1,0 1,0-1,0 0,1 0,-1 1,0-1,0 0,0 0,1 0,-1 0,0 0,1 0,-1 0,1 0,-1 0,1 0,0 0,-1 0,1 0,0-1,0 1,0 0,0 0,0 0,0 0,0-1,0 1,0 0,0 0,1 0,-1 0,1-1,28-49,-19 43,1 0,-1 1,2 0,-1 1,1 0,-1 1,2 0,-1 1,0 0,1 1,0 0,-1 1,1 1,0 0,0 1,0 0,0 1,0 0,0 1,0 1,-1 0,1 1,-1 0,2 1,15 7,-19-5,1 0,0-2,0 1,0-1,1-1,-1 0,1-1,0 0,0-1,0 0,1-1,-1 0,0-1,0 0,1-1,-1 0,0-1,0-1,0 0,0 0,0-1,-1-1,0 0,5-3,4-11,-2 0,0-2,-1 0,-1-1,-1 0,-1-1,-1-1,-1 0,-1-1,-1 0,2-12,3-2,-1 4,-9 59,21 296,-24-267,0-24,0 0,-2-1,-1 1,-2-1,-1 1,-1-1,-1 0,-8 22,-10-14,24-35,0-1,-1 1,1-1,-1 1,1-1,-1 1,1-1,-1 0,1 1,-1-1,0 0,1 1,-1-1,1 0,-1 0,0 1,1-1,-1 0,0 0,1 0,-1 0,0 0,1 0,-1 0,0 0,1 0,-1 0,0 0,1-1,-1 1,0 0,1 0,-1-1,1 1,-1 0,0-1,1 1,-1-1,1 1,-1-1,1 1,-1-1,1 1,0-1,-1 1,1-1,0 1,-1-1,1 0,0 1,0-1,-1 0,1 1,0-1,0 0,0 1,0-1,0 0,0 1,0-1,-4-16,2-1,0 1,0-1,2 1,0-1,1 0,1 1,3-17,5-3,1 0,2 0,2 1,1 1,1 1,3 0,12-17,-20 31,1 1,1 1,0 0,1 0,1 2,1 0,0 1,1 1,0 0,1 1,1 1,17-7,-31 17,-1 1,0 0,1 0,-1 0,1 1,-1 0,0 0,1 0,-1 1,1-1,-1 1,0 1,1-1,-1 1,0 0,0 0,0 0,0 1,-1 0,1 0,-1 0,0 0,1 1,-1 0,-1 0,1 0,-1 0,1 0,-1 1,0-1,-1 1,1 0,-1 0,0 0,0 0,-1 0,1 1,-1-1,0 0,-1 1,1-1,-1 1,0-1,-1 1,1-1,-1 0,0 1,0 0,-3 6,0 1,-1 0,0-1,-1 0,0 0,-1-1,0 0,0 0,-2 0,1-1,-1 0,-1-1,0 0,0-1,0 0,-1 0,-1-1,1 0,-1-1,0-1,0 0,-1 0,0-1,0-1,0 0,0-1,-9 0,-2 0</inkml:trace>
  <inkml:trace contextRef="#ctx0" brushRef="#br0" timeOffset="525.435">1806 480,'47'-12,"-1"-3,0-2,-2-1,0-3,10-7,-35 16,-1-1,0-1,-1 0,0-1,-1-1,-1 0,-1-1,0-1,11-19,-21 32,-1 0,0 0,0-1,0 1,0-1,-1 1,0-1,0 0,0 0,-1 0,0 0,0 0,-1 0,1 0,-1-1,-1 1,1 0,-1 0,0 0,-1 0,1 0,-1 0,0 0,-1 1,1-1,-1 1,0-1,-1 1,1 0,-4-3,4 6,0 1,0 0,0 0,0 1,0-1,0 1,0-1,0 1,0 0,0 0,-1 0,1 1,0-1,0 1,0 0,0-1,0 1,0 1,1-1,-1 0,0 1,0-1,1 1,-1 0,1 0,-1 0,1 0,0 0,-1 1,-2 2,1 0,-1 0,0 0,1 0,0 1,1 0,-1-1,1 1,0 1,0-1,1 0,0 1,0 0,2-4,0-1,0 1,0 0,1 0,-1-1,1 1,-1-1,1 1,0 0,0-1,0 0,1 1,-1-1,0 0,1 1,0-1,-1 0,1 0,0 0,0 0,0-1,0 1,1-1,-1 1,0-1,1 0,-1 1,1-1,-1 0,3 0,81 18,-81-19,0-1,1 1,-1-1,0 1,1 0,-1 0,1 1,-1-1,1 1,-1 1,0-1,1 1,-1 0,0 0,0 0,0 0,-1 1,1 0,-1 0,1 1,-1-1,0 1,0 0,-1 0,1 0,-1 0,0 1,0-1,0 1,0 0,-1 0,2 5,-22 154,19-145</inkml:trace>
  <inkml:trace contextRef="#ctx0" brushRef="#br0" timeOffset="702.726">2794 199,'-19'38,"-7"18,2 4,9-9,8-12</inkml:trace>
  <inkml:trace contextRef="#ctx0" brushRef="#br0" timeOffset="1236.191">2935 396,'17'-36,"3"1,1 1,1 0,2 2,1 1,25-25,-5 26,-44 29,0 1,0-1,0 1,0 0,0 0,0 0,0-1,1 1,-1 0,0 0,0 1,0-1,0 0,0 0,0 0,0 1,0-1,0 0,0 1,0-1,0 1,0 0,0-1,0 1,0 0,-1-1,1 1,0 0,0 0,-1 0,1-1,-1 1,1 0,-1 0,1 0,-1 0,1 0,-1 0,0 0,1 0,-1 1,0-1,0 0,0 0,3 59,-4-56,0 0,0 1,1-1,-1 1,1-1,0 0,0 1,0-1,1 1,0-1,-1 0,2 1,-1-1,0 0,1 0,0 0,0 0,0 0,0 0,1 0,-1-1,1 1,0-1,0 0,1 0,-1 0,0 0,1-1,0 1,0-1,0 0,4 0,1-1,-1 0,0-1,1 0,-1 0,0-1,1 0,-1-1,0 0,0 0,0 0,0-1,0 0,-1-1,1 0,2-2,28-11,-20 10</inkml:trace>
  <inkml:trace contextRef="#ctx0" brushRef="#br0" timeOffset="1821.963">3924 0,'-34'14,"1"1,1 1,0 2,2 1,0 1,1 2,1 1,-6 7,27-22,0 0,0 0,0 1,1 0,1 0,-1 1,1-1,1 1,0 0,0 1,0 5,3-13,0 1,0-1,1 0,-1 1,1-1,0 0,0 1,1-1,-1 1,1-1,-1 0,1 1,0-1,0 0,0 0,1 0,-1 0,1 0,0 0,0 0,0 0,0 0,0-1,1 1,-1-1,1 0,-1 0,1 0,0 0,0 0,0-1,0 1,0-1,0 0,1 0,-1 0,1 0,10 1,0-2,0 0,0-1,0 0,-1-1,1 0,-1-1,1-1,-1 0,0-1,0 0,-1-1,1-1,-2 0,1 0,-1-1,0 0,0-1,-1-1,0 0,-1 0,1-2,-4 7,92-83,-96 87,0 0,-1 1,1-1,-1 1,1-1,0 1,0 0,-1-1,1 1,0 0,-1 0,1 0,0 0,0 1,-1-1,1 0,0 1,-1-1,1 1,0-1,-1 1,1 0,-1 0,1 0,-1 0,0 0,1 0,-1 0,0 0,0 1,1-1,-1 0,0 1,-1-1,1 1,0-1,0 1,0-1,-1 1,16 69,-15-65,25 307,-25-254,-2-1,-3 0,-3 0,-2 0,-2-1,-3 0,-3-1,-2-1,-3 4,16-47,0 1,-1-1,0-1,-1 1,0-1,-1-1,0 0,-1 0,0 0,0-1,-1-1,0 0,-12 6,21-12,-1-1,1 0,-1 0,1 0,-1 0,0-1,1 1,-1-1,0 1,1-1,-1 0,0 0,1 0,-1 0,0-1,1 1,-1-1,0 0,1 0,-1 0,1 0,-1 0,1 0,-1 0,1-1,0 0,0 1,0-1,0 0,0 0,0 0,0 0,1 0,-1 0,1-1,-1 1,1-1,-2-4,0 1,1-1,0 0,0 1,0-1,1 0,0 0,1 0,-1 0,1 0,1 0,-1-1,1 1,1-2,6-19,2 0,0 1,2 0,2 1,0 0,1 1,1 1,2 0,0 2,2 0,0 0,2 2,0 1,1 1,0 0,2 2,25-12,-32 20,0 2,1 0,0 2,0 0,0 0,0 2,1 1,-1 0,1 1,18 3,-14-2,1-1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27:22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412 159,'1'129,"3"-44,-4 1,-3 0,-5-1,-3 0,-4-1,-4 5,12-68</inkml:trace>
  <inkml:trace contextRef="#ctx0" brushRef="#br0" timeOffset="265.556">1 304,'27'-23,"2"2,1 1,0 1,1 1,1 2,1 2,24-8,-20 6,1-1,1 0,0 3,1 1,1 2,0 2,1 1,-1 3,35-1,-52 10,-8 1</inkml:trace>
  <inkml:trace contextRef="#ctx0" brushRef="#br0" timeOffset="621.537">750 594,'-1'4,"0"1,-1-1,2 1,-1-1,0 1,1-1,0 1,0-1,0 1,1-1,0 1,-1-1,1 1,1-1,-1 0,1 1,0-1,0 0,0 0,0 0,1 0,-1-1,1 1,0-1,0 1,1-1,-1 0,1 0,-1-1,1 1,0-1,0 0,0 0,0 0,0 0,1-1,1 1,2 0,1-1,-1 0,1 0,0-1,0 0,0 0,-1-1,1 0,0-1,-1 0,1 0,-1-1,0 0,0-1,0 1,0-1,0-1,-1 0,0 0,0 0,0-1,-1 0,0 0,0-1,0 0,-1 0,0 0,0 0,-1-1,0 0,0 0,-1 0,0 0,-1-1,0 1,0-1,0 1,-1-1,-1 0,1 0,-1 1,-1-1,0 0,-1-5,-7-25,4 23</inkml:trace>
  <inkml:trace contextRef="#ctx0" brushRef="#br0" timeOffset="1270.31">1282 691,'7'5,"0"0,0 0,0-1,1 0,0-1,-1 1,1-2,0 1,1-1,-1 0,0 0,1-1,-1-1,0 1,1-1,-1 0,1-1,-1 0,0-1,1 0,-1 0,0 0,0-1,0 0,-1-1,1 0,-1 0,0 0,0-1,0 0,0-1,-1 0,0 1,0-2,-1 1,0-1,0 0,0 0,-1 0,0-1,-1 1,1-1,-1 0,-1 0,0 0,0-1,0 1,-1 0,0-1,-1 1,0-1,-1-2,1 8,-1 0,0 0,0 0,0 0,0 0,0 1,-1-1,1 0,-1 0,0 1,0-1,0 1,0 0,0-1,-1 1,1 0,-1 0,1 1,-1-1,0 0,1 1,-1 0,0-1,0 1,0 0,0 1,0-1,0 0,0 1,-1 0,1 0,0 0,0 0,0 0,0 1,0-1,0 1,-1 0,1 0,-1 0,-111 66,110-65,1 1,-1-1,1 1,0 0,0 0,1 1,-1-1,1 1,-1 0,1 0,0 0,0 0,1 0,0 1,-1-1,1 1,1 0,-1-1,1 1,0 0,0 0,0 0,0 0,1 0,0 0,0 0,1 0,-1 0,1 0,0 0,0 0,1 0,-1-1,1 1,0 0,1-1,-1 0,1 1,-1-1,1 0,1 0,-1-1,0 1,1-1,0 1,0-1,0 0,3 1,8-1,0-1,0 0,0-1,1-1,-1-1,0 0,1-1,-1 0,0-1,0-1,-1 0,1-1,-1-1,0 0,3-3,-13 7,30-12</inkml:trace>
  <inkml:trace contextRef="#ctx0" brushRef="#br0" timeOffset="1676.463">1936 450,'7'-30,"-4"18,-12 25,6-9,0 0,1 0,0 1,0-1,0 0,0 1,1-1,-1 1,1 0,0-1,1 1,-1 0,1 0,0 0,0-1,1 1,-1 0,1 0,0-1,0 1,1-1,0 1,-1-1,1 1,1-1,-1 0,1 0,-1 0,1 0,0 0,0-1,1 1,-1-1,1 0,0 0,0 0,0-1,0 1,3 0,-5-2,-1 0,1 0,0 0,-1 0,1 0,-1 0,1 1,-1-1,0 0,0 1,0-1,0 1,0-1,0 1,0 0,0-1,0 1,-1 0,1 0,-1 0,1-1,-1 1,0 0,0 0,1 0,-1 0,-1 0,1 0,0-1,0 1,-1 0,1 0,-1 0,1-1,-1 1,0 0,0 0,0-1,0 1,0-1,0 1,0-1,-1 1,1-1,0 0,-1 0,1 0,-1 0,1 0,-1 0,-1 1,-90 60,87-59,-40 19,35-22</inkml:trace>
  <inkml:trace contextRef="#ctx0" brushRef="#br0" timeOffset="2211.498">2371 498,'-50'17,"45"-14,1 0,-1 0,1 1,0-1,0 1,1 0,-1 0,1 0,0 1,0-1,0 1,1 0,-1 0,1-1,1 2,-1-1,0 0,1 0,0 0,1 1,-1-1,1 0,0 1,0-1,0 0,1 1,0-1,0 0,0 0,1 1,0-1,0 0,0-1,0 1,1 0,0-1,0 1,0-1,1 0,-1 0,1 0,0 0,0-1,0 1,0-1,1 0,0-1,-1 1,1-1,0 0,0 0,0 0,0-1,1 0,4 1,8-7,0-1,0-1,-1 0,0-2,0 0,-1 0,0-2,-1 0,0-1,-1 0,0-1,-1-1,0 0,-1 0,-1-2,-1 1,0-1,-1-1,4-9,4 3,-2-2,0 0,-2 0,-1-2,-1 1,-1-1,-1-1,-1 0,-2 0,-1 0,-1-1,-2 0,0 0,-3-21,1 47,-1-1,0 1,1-1,-1 1,0 0,-1 0,1-1,-1 1,1 0,-1 0,0 0,0 1,0-1,0 0,-1 1,1-1,-1 1,1 0,-1 0,0 0,0 0,0 0,0 1,0-1,-1 1,1 0,0 0,0 0,-1 0,1 1,-1 0,1-1,-1 1,1 0,-1 0,1 1,0-1,-1 1,1 0,-1 0,1 0,0 0,0 0,0 1,0 0,0-1,0 1,0 0,0 0,1 1,-1-1,1 1,-2 1,-10 8,1-1,0 2,1 0,0 0,1 1,1 1,0 0,1 0,0 1,1 0,1 0,1 1,0 0,2 0,0 0,0 1,2-1,0 4,0-9,0 0,1 1,1-1,0 0,1 1,0-1,1 0,0 1,1-1,1-1,0 1,0 0,1-1,1 0,-1 0,2 0,0-1,0 0,1 0,0-1,0 0,1 0,1-1,-1 0,1-1,4 2,46 11,-34-20</inkml:trace>
  <inkml:trace contextRef="#ctx0" brushRef="#br0" timeOffset="3476.819">3121 425,'-11'1,"0"0,0 1,0 0,0 1,0 1,1-1,-1 2,1-1,0 2,1-1,-1 1,1 0,0 1,0 0,1 1,0 0,1 0,-1 1,1 0,1 0,0 0,0 1,1 0,0 0,1 0,0 1,1-1,0 1,0 0,1 0,1 0,0 0,0 1,1-1,1 0,0 0,0 0,2 5,-2-13,-1 1,1-1,0 0,0-1,0 1,1 0,-1 0,1 0,0-1,-1 1,1-1,0 1,1-1,-1 0,0 0,1 0,-1 0,1 0,-1-1,1 1,0-1,0 1,0-1,0 0,0 0,0-1,0 1,0 0,0-1,0 0,0 0,0 0,0 0,0 0,1-1,-1 1,0-1,0 0,0 0,2-1,107-68,33-123,-114 347,-29-151,1 0,0 0,0 0,0-1,0 0,0 0,0 1,1-2,-1 1,1 0,0-1,-1 0,1 1,0-1,0-1,-1 1,1-1,0 1,0-1,0 0,0-1,0 1,0 0,-1-1,1 0,0 0,0 0,-1-1,1 1,-1-1,1 0,-1 0,0 0,0 0,0-1,0 1,0-1,0 0,0 0,-1 0,0 0,1 0,-1 0,-1-1,1 1,0-1,-1 1,0-1,1 0,89-146,-77 289,-14-137,0 0,1-1,-1 1,0-1,0 1,1 0,-1-1,1 1,-1-1,1 1,0-1,0 1,-1-1,1 0,0 1,0-1,1 0,-1 0,0 1,0-1,0 0,1 0,-1 0,1-1,-1 1,1 0,-1-1,1 1,-1 0,1-1,-1 0,1 1,0-1,-1 0,1 0,0 0,-1 0,1 0,-1 0,1 0,0-1,-1 1,1-1,-1 1,1-1,-1 0,1 1,-1-1,1 0,-1 0,0 0,1 0,-1 0,0 0,0 0,0-1,0 1,0 0,0-1,0 1,0 0,-1-1,1 1,0-1,0-1,141-244,-136 239,-5 5,-1 1,0 0,1-1,0 1,0 0,-1 0,1 0,1-1,-1 1,0 0,0 0,1 1,-1-1,1 0,0 0,-1 1,1-1,0 1,0-1,0 1,0 0,0 0,0 0,1 0,-1 0,0 0,0 1,1-1,-1 1,0-1,1 1,-1 0,0 0,1 0,-1 0,1 1,-1-1,0 1,0-1,1 1,-1 0,0 0,0 0,0 0,0 0,0 0,0 1,0-1,1 1,3 16,0 1,-1 0,-1 0,-1 0,-1 0,0 1,-1-1,-1 1,-3 17,2 8,2 96,-6-1,-6 1,-19 82,28-207,0 0,-1 0,-1 0,0 0,-1-1,-1 0,0 0,-2-1,1 1,-1-2,-1 1,-1-1,0 0,0-1,-1 0,-12 9,20-20,0 1,0-1,0 0,0 0,-1 0,1 0,0-1,-1 1,1-1,0 0,-1 0,1 0,0 0,-1-1,1 1,0-1,0 0,-1 0,1 0,0 0,0 0,0-1,0 0,0 1,1-1,-1 0,0-1,1 1,-1 0,1-1,0 1,0-1,0 0,0 1,0-1,1 0,-1 0,1 0,-1-3,-27-132,32 104,3 0,0 1,3-1,0 1,2 1,2 0,1 0,1 2,1 0,2 0,1 2,2 0,0 1,2 1,1 2,0 0,2 1,1 2,1 0,0 2,2 2,0 0,1 2,0 1,1 2,1 1,7-1,0 2</inkml:trace>
  <inkml:trace contextRef="#ctx0" brushRef="#br0" timeOffset="4265.893">1 1320,'270'-43,"1133"-74,-933 51,3-2,390-2,-677 68,-53 4,0-6,-1-6,0-5,74-21,-67-19,-109 36</inkml:trace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5:50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55,'-8'-23,"21"34,-1 29,-3 1,-1 0,-1 0,-3 1,-1 0,-3 0,-1-1,-2 1,-1 0,-5 12,-13 108,-7-1,-7-1,-32 81,55-186,50-86,1-27,11-20,3 4,4 1,44-44,-98 114,0 0,1 0,-1 0,1 0,0 0,0 0,0 1,0-1,0 1,1 0,-1 0,1 0,-1 0,1 1,0 0,-1-1,1 1,0 1,0-1,0 0,0 1,0 0,0 0,0 0,0 0,0 1,0 0,0-1,0 2,-1-1,1 0,0 1,-1-1,1 1,-1 0,1 0,-1 1,0-1,0 1,0-1,2 4,115 126,-116-128,-1-1,1 0,-1 0,1 0,0-1,0 1,0-1,0 0,0 0,1 0,-1-1,1 1,-1-1,1 0,0-1,-1 1,1-1,0 0,-1 0,1 0,0-1,-1 1,1-1,-1 0,1-1,-1 1,1-1,-1 0,0 0,0 0,0-1,4-2,4-5,1 0,-2-1,0 0,0-1,-1 0,0-1,-1 0,-1 0,0-1,-1 0,0 0,-1-1,-1 0,0 0,-1-1,-1 1,0-1,-1 1,-1-1,0 0,-1 0,-1 0,-2-9,0-10,-2 0,-2 0,-1 1,-2 0,-1 1,-2 0,-1 0,-1 1,-2 1,-5-5,6 13,-1 1,0 0,-2 1,0 1,-2 1,0 1,-1 0,-1 2,0 1,-1 1,-1 0,0 2,-11-3,19 9,1 1,-1 0,0 1,-1 1,1 0,0 2,-1 0,1 1,-1 0,1 1,-1 2,1-1,0 2,0 0,0 2,1-1,0 2,0 0,0 1,1 1,-13 9,22-14,-1 1,1 0,0 1,0-1,1 1,-1 0,2 1,-1-1,0 1,1 0,1 0,-1 0,1 1,0-1,1 1,0 0,0 0,0 0,1 0,0 0,1 0,0 0,0 0,1 0,0 0,0 0,1 0,0-1,1 3,14 27</inkml:trace>
  <inkml:trace contextRef="#ctx0" brushRef="#br0" timeOffset="1200.2">1360 708,'1'-4,"0"1,0-1,0 1,0-1,-1 1,1-1,-1 0,0 1,0-1,0 1,-1-1,1 0,-1 1,0-1,0 1,0-1,0 1,-1 0,1-1,-1 1,0 0,0 0,0 0,-1 0,1 0,-1 1,1-1,-1 1,0 0,0-1,0 1,0 1,0-1,0 0,-1 1,1-1,0 1,-1 0,0 0,1 1,-1-1,1 1,-1 0,0-1,1 2,-1-1,1 0,-3 1,-3 6,-1 0,1 0,1 1,-1 0,1 1,1-1,0 2,0-1,1 1,0 0,0 0,1 1,1-1,0 1,0 0,1 1,0-1,1 1,0-1,1 1,1 9,27 86,-26-104,0-1,1 0,-1 0,1 0,-1 0,1 0,0 0,0 0,0 0,0-1,0 1,0-1,0 1,0-1,1 0,-1 0,1 0,-1 0,0 0,1-1,0 1,-1-1,1 0,-1 1,1-1,-1 0,1-1,0 1,-1 0,1-1,-1 1,1-1,-1 0,1 0,-1 0,0 0,1 0,-1-1,0 1,1-1,14-12,-1 0,-1 0,0-2,-1 0,-1 0,-1-1,0-1,-1 0,7-16,1 1,10 17,-19 63,-5-19,-5-24,0 0,0-1,0 1,1 0,0 0,0-1,0 1,0-1,0 1,1-1,-1 1,1-1,0 0,0 1,0-1,1 0,-1-1,1 1,0 0,-1-1,1 1,0-1,1 0,-1 0,0 0,1-1,-1 1,1-1,-1 1,1-1,-1-1,1 1,0 0,0-1,-1 0,1 1,0-1,0-1,-1 1,1-1,0 1,0-1,-1 0,1-1,-1 1,1 0,-1-1,0 0,1 0,-1 0,66-118,-43 57,-24 63,0 0,0 0,0 0,0 1,0-1,0 1,0-1,0 1,0 0,0 0,-1-1,1 2,0-1,0 0,-1 0,1 0,-1 1,1-1,-1 1,0-1,0 1,1 0,-1-1,0 1,0 0,-1 0,1 0,0-1,-1 1,1 0,-1 0,1 0,-1 0,0 0,0 0,0 0,0 0,0 2,6 10,71 76,-75-88,0-1,0 1,1-1,-1 0,0 1,0-1,1 0,-1 0,1-1,-1 1,1-1,-1 1,1-1,0 0,-1 1,1-1,-1-1,1 1,-1 0,1-1,0 1,-1-1,1 0,-1 0,0 0,1 0,-1 0,0 0,0-1,0 1,1-1,-1 1,-1-1,1 0,0 0,0 0,-1 0,1 0,-1 0,0-1,0 1,1 0,-1-1,0-1,62-224,-63 226,1 1,-1 0,1 0,-1 0,1 0,0-1,0 1,-1 0,1 0,0 0,0 0,0 1,0-1,0 0,0 0,0 0,0 1,1-1,-1 1,0-1,0 1,1-1,-1 1,0 0,0 0,1-1,-1 1,0 0,1 0,-1 0,0 0,1 1,-1-1,0 0,1 1,-1-1,0 0,0 1,0-1,1 1,-1 0,0-1,0 1,0 0,0 0,0 0,0 0,0 0,0 0,-1 0,2 1,34 60,-20-13,-1 0,-3 1,-1 1,-3 0,-3 0,-1 0,-3 1,-1-1,-4 1,-1-1,-8 28,11-61,-2 1,0-1,0-1,-2 1,0-1,-1 0,-1 0,-1-1,0 0,-1 0,0-1,-2-1,0 0,0 0,-1-1,-1-1,0 0,0-1,-2 0,1-1,-1-1,0 0,-9 2,23-11,0 1,1-1,-1 0,0 1,0-1,0 0,0 0,0 0,1 0,-1-1,0 1,0 0,0-1,0 1,1-1,-1 0,0 0,1 1,-1-1,0 0,1 0,-1-1,1 1,0 0,-1 0,1-1,0 1,0-1,0 1,0-1,0 1,0-1,0 0,0 0,1 1,-1-1,1 0,-1 0,1 0,0 1,-1-1,1 0,0 0,0 0,1 0,-1 0,0 1,1-1,-1-1,26-93,11 14,4 2,3 2,3 1,17-15,-47 69</inkml:trace>
</inkml:ink>
</file>

<file path=ppt/ink/ink2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1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1 848,'48'-3,"0"-2,0-1,0-3,20-8,-43 12,-1-2,0 0,0-2,-1 0,0-2,-1 0,0-2,-1 0,0-1,2-4,-20 15,0-1,0 0,-1 0,0 0,0 0,0 0,0 0,0-1,-1 1,0-1,0 1,0-1,0 1,-1-1,0 1,0-1,0 0,0 1,-1-1,0 1,0-1,0 1,0-1,-1 1,0 0,0-1,0 1,0 0,0 0,-1 1,0-1,0 0,0 1,0 0,-1 0,1 0,-1 0,0 0,0 1,0-1,0 1,0 0,0 1,0-1,-1 1,1-1,-1 1,1 1,-1-1,0 1,1-1,-1 1,1 1,-1-1,0 1,1-1,-15 4,0 0,0 1,1 1,0 1,0 0,0 1,1 1,0 1,1 1,0 0,1 0,0 2,1 0,1 1,-1 0,2 1,-7 11,8-13,1 1,1 0,0 1,1 0,1 0,0 1,1-1,0 2,2-1,0 1,0-1,2 1,0 0,1 0,1 0,0 0,2 4,-1-14,1 0,0 0,0-1,0 1,1-1,0 1,1-1,-1 0,1 0,0 0,1-1,-1 0,1 1,0-2,0 1,1 0,0-1,-1 0,1-1,1 1,-1-1,0 0,1-1,0 1,-1-1,1-1,0 1,0-1,14 2,0-1,0 0,0-2,0 0,0-1,-1-2,1 0,18-5,2-2,-2-2,1-1,-2-2,0-2,28-17,-29 11</inkml:trace>
  <inkml:trace contextRef="#ctx0" brushRef="#br0" timeOffset="868.319">1186 623,'-7'-4,"0"0,0 1,0 0,-1 1,1 0,-1 0,1 0,-1 1,0 0,1 0,-1 1,0 0,0 1,1-1,-1 1,0 1,1 0,-1 0,-5 2,-133 71,33 30,108-100,1 1,0 0,0 0,1 1,-1-1,1 1,1-1,-1 1,1 0,1 0,-1 0,1 0,0 0,1 0,-1 1,2-1,-1 0,1 0,0 0,0 2,0-6,0 0,1 0,-1 0,0 0,1 0,-1-1,1 1,0 0,0-1,0 0,0 1,0-1,1 0,-1 0,1 0,-1-1,1 1,0 0,0-1,0 0,0 0,0 0,0 0,0 0,0 0,0-1,0 0,0 1,0-1,0 0,0-1,2 1,99-31,-37-10,-2-3,-2-2,-1-4,48-50,-90 81,-20 19,0 1,0-1,1 0,-1 0,0 1,0-1,0 0,0 0,0 1,1-1,-1 0,0 0,0 1,0-1,1 0,-1 0,0 0,0 1,1-1,-1 0,0 0,0 0,1 0,-1 0,0 0,1 0,-1 1,0-1,0 0,1 0,-1 0,0 0,1 0,-1 0,0 0,1-1,-1 1,0 0,0 0,1 0,-18 36,14-31,-117 193,79-116,3 3,4 0,3 3,5 0,-12 73,6 21,31-180,0 0,0 1,0-1,0 0,1 0,-1 0,1 1,0-1,0 0,0 1,0-1,0 0,0 0,1 1,-1-1,1 0,-1 0,1 0,0 1,0-1,0 0,0 0,0 0,0 0,1-1,-1 1,1 0,-1 0,1-1,0 1,0-1,-1 0,1 1,0-1,0 0,0 0,0 0,1 0,-1-1,0 1,0 0,0-1,1 0,-1 1,0-1,1 0,-1 0,0 0,0-1,1 1,-1-1,0 1,1-1,2-2,-1 0,1 0,-1 0,0 0,0-1,0 0,0 1,-1-2,0 1,0 0,0-1,0 1,0-1,-1 0,0 0,0 0,-1 0,1 0,-1 0,0 0,0-1,-1 1,0 0,1-1,-2 1,1 0,-1-1,0 1,0 0,0 0,-1 0,1 0,-1 0,-1 0,1 0,-1 0,-2-2,-9-15,-1 0,0 1,-2 1,-1 1,0 0,-1 2,-1 0,-1 1,-16-10,27 20,-1 0,0 1,0 0,0 1,0 0,-1 0,0 1,1 1,-1 0,-8 0,57 4,-1-1,0-3,1 0,-1-3,32-7,209-95,-250 99</inkml:trace>
  <inkml:trace contextRef="#ctx0" brushRef="#br0" timeOffset="1564.797">1609 623,'-9'19,"0"0,1 0,1 1,1 0,1 0,1 1,-2 15,6-29,-1-1,1 0,0 0,0 1,1-1,0 0,0 0,0 0,1 1,0-1,0-1,0 1,1 0,0-1,0 1,1-1,-1 0,1 0,0 0,0-1,1 1,0-1,-1 0,1 0,1-1,-1 1,4 1,-2-2,-1-1,1 1,0-1,0-1,1 1,-1-1,0-1,0 1,1-1,-1 0,0-1,0 0,1 0,-1 0,0-1,0 0,0 0,0-1,-1 0,1 0,-1-1,0 0,0 0,0 0,1-2,3-1,-1-1,0 0,-1-1,0 0,0 0,0-1,-2 0,1 0,-1-1,-1 1,1-1,-2-1,0 1,3-11,-3-2</inkml:trace>
  <inkml:trace contextRef="#ctx0" brushRef="#br0" timeOffset="1750.052">2202 623,'-9'48,"0"15,4 3,6-11,3-14</inkml:trace>
  <inkml:trace contextRef="#ctx0" brushRef="#br0" timeOffset="1902.606">2173 199</inkml:trace>
  <inkml:trace contextRef="#ctx0" brushRef="#br0" timeOffset="2253.761">2597 1,'-22'337,"-14"64,12-234,22-143</inkml:trace>
</inkml:ink>
</file>

<file path=ppt/ink/ink2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0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0,'-10'34,"-2"25,0 7,2-2,3-8,3-8,2-8,6-10,2-11</inkml:trace>
  <inkml:trace contextRef="#ctx0" brushRef="#br0" timeOffset="565.755">340 338,'68'-94,"97"-113,-165 206,1 0,-1 0,0 0,1 0,-1 0,1 0,-1 0,1 0,0 0,-1 0,1 0,0 0,-1 1,1-1,0 0,0 0,0 1,0-1,0 1,0-1,0 1,0-1,0 1,0-1,0 1,0 0,0 0,0 0,1-1,-1 1,0 0,0 0,0 0,0 1,0-1,0 0,0 0,0 1,1-1,-1 0,0 1,0-1,0 1,0 0,-1-1,1 1,0 0,0-1,0 1,0 0,-1 0,1 0,0 0,-1 0,1 0,0 0,11 30,-11-25,0-1,0 1,1 0,0-1,0 0,1 1,-1-1,1 0,0 0,1-1,-1 1,1-1,0 1,0-1,0 0,1-1,-1 1,1-1,0 0,0 0,0 0,0-1,1 1,-1-1,1-1,2 2,2-4,0 1,-1-1,1 0,0-1,-1 0,1-1,-1 0,0 0,0-1,0 0,0-1,-1 0,1 0,4-5,10-4</inkml:trace>
</inkml:ink>
</file>

<file path=ppt/ink/ink2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6,0 3,0 0,0-7</inkml:trace>
</inkml:ink>
</file>

<file path=ppt/ink/ink2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2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1,'19'92,"-5"0,-4 1,-4 22,-4-83,2 17,-2 0,-3 1,-1-1,-3 1,-2-1,-2-1,-5 9,-22 51,51-159,42-68,-57 119,1 0,-1 0,0 0,0 1,0-1,1 0,-1 0,0 0,0 0,0 0,1 1,-1-1,0 0,0 0,1 0,-1 0,0 0,-7 14</inkml:trace>
  <inkml:trace contextRef="#ctx0" brushRef="#br0" timeOffset="688.785">47 706,'16'-9,"1"0,0 1,0 1,0 0,1 1,0 1,0 1,1 1,-1 0,1 2,-1 0,1 1,0 0,14 3,-29-1,1-1,-1 0,0 1,-1 0,1 0,0 0,0 0,-1 1,1-1,-1 1,0 0,0 0,0 0,0 0,-1 1,1-1,-1 1,0 0,0-1,0 1,0 0,-1 0,1 0,-1 1,0-1,-1 0,1 0,-1 1,1-1,-1 0,-1 0,1 1,-1-1,1 0,-1 0,0 1,-1-1,1 0,-1 0,1 0,-1-1,-1 1,1 0,0-1,-1 1,0-1,0 0,0 0,0 0,0 0,0-1,-1 1,-1 0,-8 4,0 0,0-1,-1 0,0-1,0-1,0 0,-1-1,0 0,1-1,-1-1,0-1,0 0,1 0,-1-2,0 0,-11-3,-2-2,4 2</inkml:trace>
</inkml:ink>
</file>

<file path=ppt/ink/ink2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0 592,'74'-38,"-1"-4,-2-2,-3-4,24-23,-76 57,-2 0,0-1,0 0,-2-1,0-1,0 0,-2 0,0-1,-1 0,-1-1,4-13,-10 25,-1 1,0 0,0 0,0-1,0 1,-1-1,0 1,-1 0,0-1,0 1,0 0,0-1,-1 1,-1-3,2 7,0 0,0-1,0 1,0 0,-1 0,1 0,0 0,-1 0,0 0,1 0,-1 1,0-1,0 1,0-1,0 1,0 0,0-1,-1 1,1 0,0 1,-1-1,1 0,0 1,-1-1,1 1,-1-1,1 1,-1 0,1 0,-1 1,1-1,0 0,-1 1,1-1,-1 1,1 0,0 0,-1 0,-2 1,-1 0,1 0,0 0,-1 1,1 0,1 0,-1 0,0 1,1-1,0 1,0 0,0 0,0 1,0-1,1 1,0 0,0 0,0 0,1 0,0 1,0-1,0 0,0 1,1 0,0-1,0 1,1 0,-1 0,1-1,1 1,-1 0,1-1,0 1,0 0,1-1,-1 1,1-1,0 1,1-1,-1 0,1 0,0 0,1 0,2 3,67 36,21 21,-92-60,0-1,0 1,0-1,-1 1,0 0,0-1,0 1,0 0,-1 0,0 0,0-1,0 1,0 0,-1 0,0 0,0-1,0 1,-1 0,1-1,-1 1,0-1,0 0,-1 1,1-1,-1 0,0 0,0-1,-1 1,0 0,-9 17,1 0</inkml:trace>
</inkml:ink>
</file>

<file path=ppt/ink/ink2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1,'-4'28,"-3"11</inkml:trace>
</inkml:ink>
</file>

<file path=ppt/ink/ink2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9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26,'-3'16,"0"1,1 0,1 0,1 1,0-1,1 0,1 0,0 0,1 0,1-1,1 1,1 0,-5-14,1 0,0 0,0-1,0 1,0 0,0-1,0 1,1-1,-1 0,1 0,0 0,0 0,0-1,-1 1,2-1,-1 1,0-1,0 0,0 0,0 0,1-1,-1 1,0-1,1 0,-1 0,0 0,1 0,-1-1,0 1,1-1,-1 0,0 0,0 0,0 0,0-1,0 1,0-1,101-75,-90 62,-1-1,-1-1,0 0,-1 0,-1-1,-1 0,0-1,-2 0,0-1,0-5</inkml:trace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5:54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1138,'1'1,"1"0,0 0,0 0,-1-1,1 1,0 0,0-1,0 1,0-1,0 1,0-1,0 0,0 0,0 0,0 0,0 0,0 0,0-1,0 1,0-1,0 0,0 1,0-1,0 0,-1 0,1 0,0 0,-1 0,1 0,-1-1,2 0,15-11,-1-1,-1-1,0 0,0-2,-2 1,0-2,-1 0,2-5,3-2,0 3,-1-2,-1-1,-2 0,0 0,-2-2,-1 0,0 0,-3 0,0-2,-1 1,-2 0,-1-1,-1-7,-4 38,1 0,-1 0,1 0,-1 0,0 0,0 0,1 0,-1-1,-1 1,1 0,0-1,0 1,-1-1,1 1,-1-1,1 0,-1 0,1 1,-1-1,0 0,0-1,1 1,-1 0,0 0,0-1,0 1,0-1,0 1,0-1,0 0,0 0,0 0,0 0,0 0,0-1,0 1,0 0,0-1,0 1,0-1,1 0,-1 0,0 0,0 0,1 0,-1 0,0 0,1-1,-1 1,1 0,0-1,-1 1,1-1,0 0,0 1,0-1,0 0,0 0,1 0,-1 1,0-1,1 0,-1 0,1 0,0 0,0-2,-1 9,0 0,0 0,1 0,0-1,0 1,0 0,0 0,1 0,0 0,0 0,0-1,1 1,0 0,0-1,0 1,0-1,1 0,-1 0,1 0,0 0,1 0,-1 0,0-1,1 0,0 0,0 0,0 0,0 0,0-1,1 0,-1 0,1 0,-1 0,1-1,0 1,0-1,0-1,0 1,-1-1,1 0,3 0,21 10,-25-7,-1 1,1 0,-1 1,1-1,-1 0,-1 1,1 0,-1 0,1 0,-1 0,-1 0,1 0,-1 0,0 1,0-1,0 1,-1-1,0 0,0 1,0-1,-1 1,0-1,0 0,0 1,0-1,-1 0,0 0,0 0,-1 0,1 0,-1-1,0 1,0-1,-1 1,1-1,-2 1,-9 28,11-30,1 0,-1 1,1-1,0 1,0 0,1 0,-1-1,1 1,0 0,0 0,0 1,0-1,1 0,-1 0,1 0,0 0,1 1,-1-1,1 0,0 0,0 0,0 0,0 0,1 0,-1 0,1 0,0-1,0 1,1-1,-1 1,1-1,-1 0,1 0,0 0,0 0,1-1,-1 1,1-1,-1 0,1 0,0 0,-1 0,1-1,3 2,8-2,1 1,-1-2,1 0,0-1,-1 0,1-1,-1-1,0 0,1-2,-2 1,11-6,-9 2</inkml:trace>
  <inkml:trace contextRef="#ctx0" brushRef="#br0" timeOffset="479.97">750 895,'2'2,"0"0,0 0,0 0,0 0,0-1,0 1,1-1,-1 1,0-1,1 0,-1 0,1 0,-1 0,1-1,0 1,-1-1,1 1,0-1,-1 0,1 0,0 0,-1 0,1-1,0 1,-1-1,1 1,0-2,6-1,0 0,0-1,0 0,-1-1,0 0,0 0,0-1,-1 0,1 0,-1-1,-1 0,0 0,0-1,0 1,-1-1,0-1,0 1,-1-1,0 1,-1-1,0 0,0-1,-1 1,0 0,0-1,-1 1,-1-1,0 1,0-1,0 0,-1 1,-1-1,0 1,0 0,-1-1,2 8,-1 0,1 1,-1-1,0 0,0 0,1 1,-1-1,0 1,0 0,0-1,-1 1,1 0,0 0,0 1,-1-1,1 0,0 1,-1-1,1 1,-1 0,1 0,0 0,-1 0,1 0,-1 0,1 1,0-1,-1 1,1 0,0 0,-1-1,1 1,0 1,0-1,0 0,0 1,-76 52,70-44,-1 0,1 1,1 0,0 1,1 0,0 0,1 0,0 0,1 1,0 0,1 0,0 0,1 0,1 0,0 1,1-1,0 0,2 7,-2-12,1-1,1 1,-1-1,1 0,1 0,-1 0,1 0,0 0,1 0,-1-1,1 0,1 1,-1-2,1 1,0 0,1-1,-1 0,1 0,0-1,0 1,0-1,1-1,-1 1,1-1,0 0,0-1,0 1,1-1,-1-1,0 0,1 0,-1 0,3-1,120-19,-93 6</inkml:trace>
  <inkml:trace contextRef="#ctx0" brushRef="#br0" timeOffset="759.932">1476 605,'-13'4,"-1"-1,1 2,0 0,0 0,1 1,0 1,0 0,0 1,1 0,0 0,0 2,1-1,-2 3,-85 99,95-108,0 0,0 0,0 0,0 0,1 0,0 1,-1-1,1 0,1 1,-1-1,0 1,1 0,0-1,-1 1,1-1,1 1,-1 0,1-1,-1 1,1-1,0 1,0-1,0 0,1 1,-1-1,1 0,0 0,0 0,0 0,0 0,1 0,-1-1,1 1,-1-1,1 0,0 1,0-1,1 0,10 4,1-1,-1 0,1-1,0 0,0-2,0 0,1 0,-1-1,0-1,0-1,1 0,-1-1,0-1,0 0,0-1,-1 0,1-1,-1-1,0 0,-1-1,1-1,-1 0,-1-1,3-2,26-30,-26 21</inkml:trace>
  <inkml:trace contextRef="#ctx0" brushRef="#br0" timeOffset="1069.823">1912 0,'-5'3,"1"0,0 0,0 0,0 1,0 0,1-1,0 1,0 0,0 1,0-1,0 0,1 1,0 0,0 0,0-1,0 1,1 0,0 0,0 0,0 1,1-1,0 5,-1-5,-54 580,24-315,29-259</inkml:trace>
  <inkml:trace contextRef="#ctx0" brushRef="#br0" timeOffset="1389.804">2178 363,'-209'104,"192"-96,1 1,0 0,0 1,1 1,1 1,-1 0,2 0,0 2,0-1,-1 5,14-14,-1-1,2 0,-1 1,0-1,1 0,-1 0,1 1,0-1,0 0,0 0,1 0,-1 0,1 0,-1 0,1 0,0-1,0 1,0-1,1 1,-1-1,0 0,1 0,0 0,-1 0,1 0,0-1,0 1,0-1,0 0,0 0,1 0,-1 0,0 0,0-1,1 1,-1-1,0 0,0 0,1 0,-1-1,0 1,2-1,12 5,19 4,-27-7,-1 0,1 1,0 0,-1 0,1 1,-1 0,0 0,0 1,0 0,-1 1,1 0,-1 0,0 0,-1 1,1 0,-1 0,0 0,-1 1,3 3,0 4,0-4</inkml:trace>
  <inkml:trace contextRef="#ctx0" brushRef="#br0" timeOffset="1989.798">2492 557,'-5'0,"-1"0,1 0,-1 0,1 1,0 0,-1 0,1 0,0 1,0-1,0 1,0 1,0-1,0 1,0 0,1 0,-1 0,1 0,0 1,0 0,1 0,-1 0,1 0,-1 1,1-1,1 1,-1 0,1 0,0 0,0 0,0 0,0 0,1 0,0 1,0-1,1 1,0-1,-1 0,2 1,-1-1,1 1,0-1,0 0,0 1,1-1,-1 0,1 0,1 0,-1 0,1 0,0-1,0 1,0-1,0 0,1 0,0 1,0-1,1 0,-1 1,1-2,0 1,0-1,1 1,-1-1,0-1,1 1,0-1,0 0,-1 0,1-1,0 0,0 0,1 0,-1-1,0 0,0 0,0 0,0-1,0 0,0 0,0 0,0-1,0 0,0 0,-1-1,1 1,-1-1,0-1,0 1,0-1,0 1,0-2,-1 1,0 0,0-1,0 0,0 0,-1 0,1 0,-1 0,-1-1,1 1,-1-1,0 0,0 0,-1-1,0-1,0-1,-1 1,0 0,-1 0,0 0,0 0,-1 0,0 0,0 0,-1 0,0 1,0-1,-1 1,0 0,0 0,-1 0,1 1,-1-1,-1 1,0 1,1-1,-2 1,1 0,-1 0,1 0,-1 1,-1 0,1 1,0-1,-1 1,0 1,0 0,0 0,0 0,-5 0,-37 38,39-19</inkml:trace>
  <inkml:trace contextRef="#ctx0" brushRef="#br0" timeOffset="2379.776">2734 798,'-1'1,"1"-1,0 1,0-1,-1 1,1-1,0 1,-1-1,1 1,0-1,-1 0,1 1,0-1,-1 0,1 1,-1-1,1 0,-1 0,1 1,-1-1,1 0,-1 0,1 0,-1 1,1-1,-1 0,1 0,-1 0,1 0,-1 0,1 0,-1 0,1 0,-1-1,0 1,1 0,-1 0,1 0,-1 0,1-1,0 1,-1 0,1-1,-1 1,1 0,-1-1,1 1,0 0,-1-1,1 1,0-1,-1 1,1-1,0 1,0 0,-1-1,1 1,0-1,0 1,0-1,0 0,0 1,0-1,0 1,0-1,0 1,0-1,0 1,0-1,0 0,0-9,1 0,1-1,-1 1,2 0,-1 0,1 0,1 0,0 1,0-1,1 1,0 0,1 0,0 1,0 0,1 0,0 0,0 1,1 0,0 0,0 1,0 0,1 0,1 0,-8 5,0-1,0 0,0 1,0 0,0-1,0 1,0 0,0 0,0 0,0 0,1 1,-1-1,0 0,0 1,1 0,-1-1,1 1,-1 0,0 0,1 1,-1-1,0 0,1 1,-1-1,0 1,0 0,1 0,-1 0,0 0,0 0,0 0,0 1,0-1,0 1,-1-1,1 1,0 0,-1-1,1 1,-1 0,0 0,1 0,-1 0,0 1,0-1,-1 0,1 0,0 1,-1-1,1 0,-1 1,0-1,0 1,0-1,-1 1,1 0,0 0,0 0,0 0,0 0,0 0,1 0,-1 0,1-1,0 1,0 0,0 0,0-1,0 1,1 0,-1-1,1 1,0-1,0 0,-1 0,1 1,1-1,-1-1,0 1,0 0,1 0,-1-1,1 1,0-1,-1 0,1 0,0 0,0 0,-1 0,1-1,0 1,0-1,0 0,0 0,0 0,0 0,0 0,0-1,-1 1,1-1,0 0,0 0,1-1,7-3,-1-1,0-1,0 0,-1 0,0-1,0 0,0-1,-1 0,-1 0,1-1,-2 0,1 0,-1-1,-1 1,0-1,0 0,-1-1,-1 1,2-8,-1-2</inkml:trace>
  <inkml:trace contextRef="#ctx0" brushRef="#br0" timeOffset="2679.726">3411 509,'4'4,"2"5,-1 6,-1 4,-5 3,-2 2,-6 1,0 0,1 0,2 0,-3 0,1 0,2-9,1-7</inkml:trace>
  <inkml:trace contextRef="#ctx0" brushRef="#br0" timeOffset="2939.731">3411 242,'0'-16,"-4"-10,-1-4,3 2,4 11,0 8</inkml:trace>
  <inkml:trace contextRef="#ctx0" brushRef="#br0" timeOffset="3179.71">3556 629,'1'0,"1"-1,-1 0,0 1,0-1,1 1,-1 0,0-1,0 1,1 0,-1 0,0 0,1 0,-1 0,0 0,0 0,1 1,-1-1,0 0,1 1,-1-1,0 0,0 1,0 0,0-1,1 1,-1 0,0 0,0-1,0 1,0 0,-1 0,1 0,0 0,0 0,0 0,-1 1,1-1,-1 0,1 0,-1 0,1 1,-1-1,0 0,0 0,1 1,-1-1,0 0,0 1,0-1,0 0,-1 1,1-1,0 0,0 0,-1 1,1-1,-1 0,1 0,-1 0,0 1,1-1,53-56,57-35,-108 90,1 0,-1 1,1-1,-1 1,1-1,-1 1,0 0,1 0,-1 0,0 1,0-1,0 0,0 1,0 0,0-1,0 1,0 0,-1 0,1 0,-1 0,1 0,-1 0,0 0,0 0,0 1,0-1,0 1,-1-1,1 0,-1 1,1-1,-1 1,0-1,0 1,0 0,23 45,-18-48,-1 1,1-1,-1 0,1-1,-1 1,1-1,-1 0,0 0,1 0,-1-1,0 1,0-1,0 0,0 0,0 0,0-1,0 0,-1 1,1-1,-1-1,0 1,0 0,0-1,0 1,-1-1,0 0,1 0,-1 0,7-7,34-38,-33 35</inkml:trace>
  <inkml:trace contextRef="#ctx0" brushRef="#br0" timeOffset="3659.724">4234 388,'-43'10,"36"-4,0 0,1 0,-1 1,2-1,-1 2,1-1,0 0,0 1,1 0,0 0,1 0,-1 1,2-1,-1 1,1 0,1 0,-1 0,1 0,1 0,0 0,0 0,1 0,0-1,0 1,1 0,2 5,-3-13,-1 1,1-1,0 1,0-1,0 1,1-1,-1 0,0 1,1-1,-1 0,0 0,1 0,0 0,-1 0,1 0,-1 0,1-1,0 1,0-1,-1 1,1-1,0 0,0 1,-1-1,1 0,0 0,0 0,0-1,-1 1,1 0,0-1,0 1,-1-1,1 1,0-1,-1 0,1 0,0 0,-1 0,1 0,-1 0,0 0,1 0,-1-1,0 1,1-1,64-64,-65 65,115-173,-116 176,0-1,0 0,-1 0,1 0,0 0,0 0,0 0,0 1,0-1,0 0,1 0,-1 0,0 0,0 0,1 0,-1 0,1 1,-1-1,1 0,0-1,-1 1,1 0,0 0,-1 0,1 0,0 0,0-1,0 1,0 0,0-1,0 1,0-1,0 1,0-1,0 1,0-1,0 0,0 1,0-1,1 0,-1 0,0 0,0 0,0 0,0 0,0 0,1 0,-1-1,0 1,0 0,0-1,0 1,0-1,0 1,0-1,0 1,0-1,0 0,0 1,0-1,-1 0,1 0,0 0,0 0,-1 0,1 0,-10 70,-4 0,-3-1,-2-1,-3-1,-4 0,-2-2,-3-1,-2-1,-4-2,-1-1,-4-2,-22 22,52-63,0 0,-2-1,0-1,-1 0,0-1,-1 0,0-1,-1-1,0 0,-1-1,0-1,-5 1,21-9,0-1,0 0,0 1,0-1,0 0,0 0,0 0,0 0,0 1,0-2,0 1,0 0,0 0,0 0,0 0,-1-1,1 1,0 0,0-1,1 1,-1-1,0 1,0-1,0 0,0 1,0-1,0 0,1 0,-1 1,0-1,1 0,-1 0,1 0,-1 0,1 0,-1 0,1 0,-1 0,1 0,0 0,0 0,-1 0,1 0,0 0,0 0,0 0,0 0,0-1,1 1,-1 0,0 0,0 0,1 0,-1 0,1 0,-1 0,1 0,21-63,-3 22,1 1,3 0,1 2,2 1,2 1,1 2,1 1,3 1,0 1,2 2,1 2,2 1,0 2,3 1,-16 11</inkml:trace>
</inkml:ink>
</file>

<file path=ppt/ink/ink2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25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85 102,'-25'69,"17"-34,-34 144,32-106,76-211,-50 106,106-173,-121 203,0 0,1 0,-1 0,0 0,1 0,0 0,-1 1,1-1,0 1,0-1,0 1,0 0,0 0,0-1,1 1,-1 1,0-1,0 0,1 1,-1-1,0 1,1-1,-1 1,1 0,-1 0,0 0,1 1,-1-1,1 0,-1 1,0 0,0-1,1 1,-1 0,0 0,0 0,0 1,0-1,0 0,0 1,0-1,0 1,-1 0,1 0,-1 0,1-1,0 3,6 10,0 0,-1 1,-1 0,0 1,-1-1,-1 1,0 0,0 7,2 7,-16 122,10-151,-1 0,1-1,0 1,0-1,0 1,0 0,0-1,0 1,0-1,1 1,-1 0,0-1,0 1,0-1,1 1,-1-1,0 1,0-1,1 1,-1-1,1 1,-1-1,0 1,1-1,-1 1,1-1,-1 0,1 1,-1-1,1 0,-1 0,1 1,0-1,-1 0,1 0,-1 0,1 1,-1-1,1 0,0 0,-1 0,1 0,-1 0,1 0,0-1,-1 1,1 0,-1 0,1 0,0 0,-1-1,1 1,-1 0,1-1,-1 1,1 0,-1-1,1 1,-1 0,30-29,-27 25,260-335,-207 297,-55 41,1 0,-1 1,1-1,0 1,-1-1,1 1,0-1,-1 1,1 0,0 0,0-1,0 1,-1 1,1-1,0 0,0 0,-1 1,1-1,0 1,-1-1,1 1,0 0,-1 0,1-1,-1 1,1 0,-1 1,0-1,1 0,-1 0,0 0,0 1,0-1,0 1,0-1,0 1,0 0,3 10,-1 0,0 1,0-1,-1 1,-1-1,0 1,-1 0,-1 0,0-1,0 1,-1 0,-1-1,0 0,-2 4,-2 13,2 0,0 1,2 0,2-1,0 1,4 20,13-10,-4-28</inkml:trace>
</inkml:ink>
</file>

<file path=ppt/ink/ink2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4.88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499 82,'-15'-11,"-1"1,0 0,-1 1,0 0,0 2,-1 0,-14-4,27 10,0-1,0 1,0 0,0 0,-1 0,1 1,0 0,0 0,0 0,0 1,-1-1,1 1,0 1,0-1,0 1,1-1,-1 1,0 1,1-1,-1 1,1 0,0 0,0 0,0 0,0 1,0-1,1 1,0 0,-1 0,0 3,-1 6,0 1,0 0,2-1,-1 1,2 1,0-1,1 0,0 1,1-1,1 0,0 1,1 2,-3 95,-17-6,-6-1,-23 62,-11 20,29-48,28-137,0-1,0 1,0 0,1 0,-1 0,1 0,-1 0,1 0,0 0,0 0,0 0,0 0,0 0,0 0,0 0,1 0,-1 0,1-1,0 1,-1 0,1 0,0 0,0-1,0 1,0 0,0-1,1 1,-1-1,0 1,1-1,-1 1,1-1,-1 0,1 0,0 0,0 0,-1 0,1 0,0-1,0 1,0 0,0-1,0 0,0 1,0-1,1 0,265-1,-24-28,-220 29</inkml:trace>
</inkml:ink>
</file>

<file path=ppt/ink/ink2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5.53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206 1,'-27'26,"1"2,2 1,1 1,1 1,1 0,2 2,0 5,15-32,1 1,-1 1,1-1,1 0,0 1,0-1,0 1,1 0,0 0,0 0,1-1,0 1,1 0,0 0,0 0,0-1,1 1,0 0,1-1,0 0,0 0,0 1,1-2,0 1,-1-5,-1-1,1 1,0-1,0 0,0 0,0 0,0 0,0-1,0 1,0-1,0 0,0 0,0 0,0 0,0 0,0-1,0 1,0-1,0 0,0 0,0 0,0 0,0-1,-1 1,1-1,0 0,-1 1,1-1,-1 0,0-1,0 1,0 0,0 0,0-1,0 0,-1 1,11-13</inkml:trace>
</inkml:ink>
</file>

<file path=ppt/ink/ink2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5.97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0,'-5'0,"-2"5,-4 1,-5 5,5 0,9-6,10-4,-2-3,-1 5,-2 1</inkml:trace>
</inkml:ink>
</file>

<file path=ppt/ink/ink2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6.29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 1,'-5'24,"-1"13,5 0,7-7,3-7</inkml:trace>
</inkml:ink>
</file>

<file path=ppt/ink/ink2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6.79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31 344,'58'-11,"8"-1,0-3,-1-3,17-9,-71 22,1-1,-1 0,0 0,-1-1,1-1,-1 0,-1 0,0-1,0 0,7-10,-14 16,1 0,-1 0,1 0,-1-1,0 1,0-1,-1 1,1-1,-1 0,0 0,0 0,0 0,0 0,-1 0,0 0,1 0,-1 0,-1 0,1 0,-1 0,1 0,-1 1,0-1,-1 0,1 0,-1 0,1 1,-1-1,0 1,0-1,-1 1,1 0,-1 0,0 0,-1-1,-1 0,0 0,-1 0,1 0,-1 1,0 0,0 0,0 0,-1 1,1 0,-1 0,1 0,-1 1,0 0,1 1,-1-1,0 1,1 1,-1-1,0 1,0 0,0 1,-133 51,121-40,0 1,1 0,1 1,0 1,1 1,1 0,0 1,2 1,-5 8,14-21,0 0,0 0,0 0,1 1,0-1,1 1,-1 0,1 0,1 0,-1 0,1 0,0 0,1 0,0 0,0 1,0-1,1 0,0 0,1 0,-1 0,1 0,1 0,-1 0,1-1,0 1,1-1,0 0,0 0,0 0,0 0,1-1,0 0,0 0,2 1,8 4,0-2,1 0,0-1,0 0,1-1,-1-1,1-1,0 0,1-1,-1-1,0-1,1 0,-1-1,1-1,14-3,-4 3,-10 1,0-1,0 0,0-2,0 0,0-1,-1-1,0 0,0-1,0-1,-1-1,3-2,0-2</inkml:trace>
</inkml:ink>
</file>

<file path=ppt/ink/ink2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7.05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1,'-14'14,"-5"10,0 0</inkml:trace>
</inkml:ink>
</file>

<file path=ppt/ink/ink2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3.87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30 37,'-14'94,"10"-74,0-1,1 0,1 1,0 0,2-1,0 1,1 0,3 8,-4-26,0-1,0 1,0 0,0 0,0 0,1 0,-1-1,1 1,-1 0,1 0,0-1,0 1,0-1,0 1,0 0,0-1,0 0,0 1,0-1,1 0,-1 1,1-1,-1 0,1 0,-1 0,1 0,0-1,-1 1,1 0,0-1,0 1,-1-1,1 0,0 1,0-1,0 0,0 0,-1 0,1 0,0-1,0 1,0 0,-1-1,1 1,0-1,0 0,-1 1,1-1,17-12,-1 0,-1-2,0 0,-1 0,0-2,-1 0,-1 0,-1-1,-1-1,0-1,2-7,66-109,-80 135,1 0,-1 0,0 1,0-1,1 0,-1 1,0-1,1 0,-1 1,1-1,-1 1,1-1,-1 1,1-1,0 1,-1-1,1 1,-1-1,1 1,0 0,-1-1,1 1,0 0,0 0,-1-1,1 1,0 0,0 0,-1 0,1 0,0 0,0 0,-1 0,1 0,0 0,0 1,-1-1,1 0,0 0,-1 1,1-1,0 0,-1 1,1-1,0 1,-1-1,1 1,-1-1,1 1,-1-1,1 1,-1-1,1 1,-1 0,0-1,1 1,-1 0,0-1,1 1,-1 0,0-1,0 1,0 1,7 55,-6-45,23 173,5 129,-28-283,-2-1,-1 1,-1-1,-1 0,-2 0,-1 0,-2-1,-1 0,-1 0,-1-1,-1-1,-6 7,-66 66,82-96,-1-1,0 0,-1 0,1 0,-1 0,1-1,-1 1,0-1,0 0,0-1,0 1,0-1,0 0,0 0,-1-1,1 0,0 1,0-2,-1 1,1-1,0 0,0 0,-2-1,2-1,0-1,0 0,0-1,1 1,-1-1,1 0,1 0,-1 0,1-1,0 1,0-1,0 0,1 0,0 0,0 0,0 0,1 0,0-1,0 1,1 0,0-1,0 1,0 0,1-1,0 1,0 0,1-3,5-12,1 1,0 0,2 0,0 0,1 1,1 1,1 0,0 1,1 0,1 1,4-2,169-124,-164 126</inkml:trace>
</inkml:ink>
</file>

<file path=ppt/ink/ink2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6.19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0,'5'10,"1"3</inkml:trace>
</inkml:ink>
</file>

<file path=ppt/ink/ink2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8.3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389 624,'-172'213,"-18"46,164-222,52-74,68-94,6 4,15-7,-48 61,-67 73,1-1,-1 1,0 0,0-1,1 1,-1 0,0 0,1-1,-1 1,0 0,1-1,-1 1,0 0,1 0,-1 0,1 0,-1-1,1 1,-1 0,0 0,1 0,-1 0,1 0,-1 0,0 0,1 0,-1 0,1 0,-1 0,1 0,-1 0,0 1,1-1,-1 0,1 0,-1 0,0 1,1-1,-1 0,0 0,1 1,-1-1,0 0,1 1,-1-1,0 0,0 1,1-1,-1 0,0 1,0-1,0 1,0-1,1 0,-1 1,0-1,0 1,0-1,0 1,0-1,0 0,0 1,0-1,0 1,0-1,0 0,-1 1,1 0,-3 31,-6 3,2-1,1 2,2-1,1 0,2 25,2-53,1 0,-1-1,1 1,0-1,0 1,1-1,0 0,0 1,1-2,0 1,-1 0,2-1,-1 1,1-1,0-1,0 1,0-1,1 0,2 2,-4-3,-1-1,1 0,0 0,-1 0,1 0,0-1,0 0,1 1,-1-1,0-1,0 1,0-1,1 0,-1 1,0-2,0 1,1-1,-1 1,0-1,0 0,0 0,0-1,0 1,0-1,0 0,-1 0,1-1,-1 1,1-1,-1 1,2-3,15-14,-1-1,-1 0,0-2,-2 0,-1-1,0 0,-2-1,-1 0,-1-2,-1 1,-1-1,-1 0,-2-1,1-9,0-9,-1 33</inkml:trace>
  <inkml:trace contextRef="#ctx0" brushRef="#br0" timeOffset="709.358">1377 681,'-36'16,"1"1,1 2,1 1,1 2,1 1,0 2,2 1,-1 4,23-26,2 1,-1-1,0 2,1-1,0 1,0-1,1 1,0 0,0 1,0-1,1 1,0 0,0 0,0 0,1 0,0 0,1 1,0-1,0 0,0 2,1-7,1-1,-1 1,1-1,0 1,-1-1,1 0,0 1,0-1,0 0,0 0,0 1,0-1,0 0,0 0,1 0,-1 0,0-1,1 1,-1 0,0 0,1-1,-1 1,1-1,-1 1,1-1,-1 0,1 1,-1-1,1 0,0 0,-1 0,1 0,-1-1,1 1,-1 0,1-1,0 1,59-22,-58 21,36-19,-2-1,0-3,-2 0,0-2,-2-2,15-17,-48 44,1 0,-1 0,1 0,-1 0,1 1,-1-1,1 0,-1 0,1 0,0 0,-1 1,1-1,0 0,0 1,0-1,0 1,0-1,-1 1,1-1,0 1,0-1,0 1,0 0,0 0,0-1,0 1,0 0,1 0,-1 0,0 0,0 0,0 1,0-1,0 0,0 0,0 1,0-1,0 0,0 1,-1-1,1 1,0-1,0 1,0 0,0-1,-1 1,1 0,0 0,0-1,-1 1,1 0,-1 0,1 0,-1 0,1 0,-1 0,17 79,-15-62,1 0,1 1,1-1,0-1,1 1,1-1,1 0,1 0,-7-13,1-1,-1 1,1-1,0 0,0 0,0-1,0 1,1 0,-1-1,1 0,-1 0,1 0,0 0,0-1,0 1,0-1,0 0,0 0,0 0,1-1,-1 0,0 1,0-2,0 1,1 0,-1-1,0 0,2 0,5-2,0 0,0-1,-1-1,0 1,0-1,0-1,0 0,-1 0,0-1,2-2,29-27,-2-2,-1-1,-2-2,-2-2,-1 0,-3-3,-1 0,-3-2,6-17,-21 33,0 0,-2 0,-2-1,-1 0,-1-1,-2 1,-2 0,0-1,-3 1,0-1,-8-25,10 55,0-6,0 0,-1 0,-1 0,0 0,0 0,-1 0,0 1,0 0,-1-1,-1 2,1-1,-1 1,-2-2,7 9,-1 0,1 0,0 0,-1 0,1 0,0 0,-1 1,1-1,-1 1,1-1,-1 1,1-1,-1 1,1 0,-1 0,0 0,1 0,-1 0,1 0,-1 0,0 0,1 1,-1-1,1 0,-1 1,1 0,-1-1,1 1,0 0,-1 0,1 0,0-1,-1 1,1 1,0-1,0 0,0 0,0 0,0 1,0-1,0 0,1 1,-1-1,-27 66,22-23,3 1,1 0,2 0,2-1,2 1,2 0,2-1,2-1,2 1,1-1,3-1,13 25,53 152,-82-218,1 0,-1 0,1 1,-1-1,0 0,1 1,-1-1,0 0,0 1,0-1,0 1,0-1,0 0,-1 1,1-1,0 0,-1 1,1-1,-1 0,1 0,-1 0,0 1,0-1,1 0,-1 0,0 0,0 0,0 0,0 0,0 0,0 0,0-1,0 1,-1 0,1-1,0 1,0-1,-1 1,1-1,0 1,-1-1,1 0,0 0,-1 0,1 0,0 0,-1 0,1 0,-14-3</inkml:trace>
  <inkml:trace contextRef="#ctx0" brushRef="#br0" timeOffset="890.169">1659 568,'43'0,"44"0,15 0,-3 0,-11 0,-14 0,-15 0,-13 0,-9 0,-7 0,-8 0</inkml:trace>
  <inkml:trace contextRef="#ctx0" brushRef="#br0" timeOffset="1584.911">2421 596,'-4'29,"2"1,0 0,2 0,2 0,1 0,1 0,4 12,-6-37,0 0,0-1,1 1,0-1,0 0,0 0,1 0,-1 0,1 0,0-1,0 0,0 1,1-1,-1-1,1 1,-1-1,1 0,0 0,0 0,0-1,0 1,0-1,1-1,-1 1,0-1,0 1,0-2,1 1,-1 0,0-1,0 0,0 0,0-1,0 0,2 0,7-3,-1 0,0 0,0-1,0-1,-1 0,0-1,0 0,-1-1,0 0,-1-1,0 0,18-14,48-51,-55 51,-30 61,6-34,1 1,0 1,0-1,1 0,-1 0,1 1,0-1,0 1,0-1,1 1,-1 0,1-1,0 1,0-1,1 1,0 0,-1-1,2 1,-1-1,0 0,1 1,0-1,0 0,0 0,0 0,1 0,0 0,-1-1,2 1,-1-1,1 1,0 0,1 0,0-1,0 0,0 0,0 0,0 0,0-1,1 0,-1 0,1-1,0 1,-1-1,1 0,0-1,0 1,0-1,-1-1,1 1,0-1,0 0,-1 0,1 0,0-1,-1 0,1 0,-1 0,3-3,12-5,0-2,-1 0,-1-1,0 0,0-2,7-9,-4 3,0-1,-2 0,-1-2,-1 0,-1-1,-1 0,-2-1,0-1,-1-1,1-8,-12 33,1 0,-1 1,1-1,-1 0,0 0,0 0,-1 0,1 0,0 0,-1 0,0 0,0 0,0 0,0 0,0 0,-1 0,1 0,-1 0,0 0,0 0,0 0,0 0,0 0,-1 1,1-1,-1 0,0 1,0-1,0 1,0 0,0 0,0 0,-1 0,1 0,-1 0,1 1,-1-1,0 1,1-1,-1 1,0 0,0 0,0 1,0-1,0 0,0 1,0 0,-3 0,-6 4,-1 1,2 0,-1 1,1 1,0 0,0 0,1 1,0 0,0 1,1 0,0 0,0 1,1 1,1-1,-6 10,11-18,0 0,0 0,0 0,1 0,-1 1,0-1,1 0,-1 1,1-1,0 1,0-1,0 1,0 0,1-1,-1 1,1 0,-1 0,1 0,0-1,0 1,0 0,1 0,-1 0,1-1,-1 1,1 0,0-1,0 1,0-1,0 1,0-1,1 1,-1-1,1 0,0 1,0-1,0 0,0 0,0 0,0-1,0 1,0 0,1-1,0 1,118 15,-39-12,-76-4,0-1,0 1,0 0,0 1,0-1,0 1,-1 0,1 1,-1-1,1 1,-1 0,0 0,0 1,-1 0,1 0,-1 0,1 0,-1 1,-1-1,1 1,-1 0,1 0,-1 1,-1-1,1 1,-1-1,0 1,0 0,-1-1,0 1,0 0,0 2,-11 67,4 45,12-102</inkml:trace>
  <inkml:trace contextRef="#ctx0" brushRef="#br0" timeOffset="2536.387">4029 624,'-41'45,"2"1,1 2,3 2,2 1,-5 15,21 3,19-68,-1 0,1 0,-1 0,1 0,0 0,-1 0,1 0,0-1,0 1,-1-1,1 1,0-1,0 0,0 1,0-1,0 0,0 0,0 0,0-1,-1 1,1 0,0-1,0 1,0-1,0 0,-1 0,1 1,0-1,-1 0,1 0,-1-1,1 1,0 0,26-15,-1-1,-1-1,-1-1,0-1,-1-1,-2-2,0 0,1-4,24-22,31-26,-77 75,0-1,-1 1,1-1,0 1,-1-1,1 1,0 0,0-1,0 1,-1 0,1-1,0 1,0 0,0 0,0 0,-1 0,1 0,0 0,0 0,0 0,0 0,0 0,-1 0,1 0,0 1,0-1,0 0,-1 1,1-1,0 1,0-1,-1 0,1 1,0 0,-1-1,1 1,-1-1,1 1,-1 0,1-1,-1 1,1 0,-1 0,1-1,-1 1,0 0,0 0,1 0,-1 0,0-1,0 2,4 47,-4-45,0 4,0 1,0-1,1 0,0 1,0-1,1 0,0 0,0 0,1 0,0 0,1-1,-1 1,1-1,1 0,-1 0,1 0,1-1,-1 0,1 0,0 0,1 0,-1-1,1 0,0-1,0 0,0 0,1 0,0-1,5 2,-6-3,0 0,1-1,-1 0,0 0,1 0,-1-1,1 0,-1-1,1 1,-1-1,1-1,-1 0,0 0,0 0,0-1,0 0,0 0,-1-1,1 0,5-4,108-107,-107 99,16-15,-1-2,-2-1,-1-1,-2-1,1-6,-7 8,-2-2,-1 0,-2 0,-1-2,-2 1,-2-1,-1 0,-2-1,-2 1,-1-18,-2 46,0-1,0 1,-1 0,0 0,0 0,-2 0,1 1,-1-1,0 1,-1 0,-1-2,4 8,0 1,0-1,0 0,0 1,0-1,-1 1,1 0,-1 0,0 0,1 0,-1 0,0 0,0 1,0-1,-1 1,1 0,0 0,0 0,-1 1,1-1,0 1,-1 0,1 0,0 0,-1 0,1 0,0 1,-1-1,1 1,0 0,0 0,-1 1,1-1,0 0,0 1,-10 5,0 1,1 0,0 1,1 0,0 1,0 0,1 0,1 1,0 1,0 0,1 0,0 0,1 1,1 0,0 1,-4 11,1 4,0 0,2 0,2 1,0 0,2 0,1 0,2 23,0-35,1-1,1 1,0-1,1 0,1 0,1 0,0 0,1-1,1 1,0-1,1-1,1 0,1 0,0-1,1 0,0 0,2 0,6 5,0-1,2 0,-1-2,2 0,0-2,1 0,22 8,-6-4,-25-9</inkml:trace>
  <inkml:trace contextRef="#ctx0" brushRef="#br0" timeOffset="3506.471">4905 878,'7'6,"1"-1,-1 1,1-2,0 1,0-1,1 0,-1-1,1 0,0 0,0-1,0 0,0-1,0 0,0 0,0-1,0 0,1-1,-1 0,0 0,0-1,4-1,12-9,-1 0,-1-1,0-2,-1 0,0-2,-2 0,0-1,-1-1,0-1,6-11,1 1,-2-2,-1 0,-2-2,-1 0,-2-1,-1-1,-2-1,-1 0,1-12,-8 23,-2-1,0 0,-2 0,-1-1,-1 1,-2-13,1 37,0 1,0 0,0 0,0-1,-1 1,1 0,-1-1,0 1,1 0,-1 0,0 0,0 0,-1 0,1 0,0 0,0 0,-1 1,0-1,1 0,-1 1,0-1,1 1,-1-1,0 1,0 0,0 0,0 0,-1 0,1 0,0 1,0-1,0 1,-1-1,1 1,0 0,-1 0,1 0,0 0,0 0,-1 0,1 1,0-1,0 1,-1 0,1-1,0 1,0 0,0 0,0 0,-1 2,-13 8,1 1,1 1,0 1,1 0,0 0,1 1,1 1,0 0,1 1,1 0,1 0,0 1,-1 7,0-2,0 1,2 0,1 1,1-1,1 1,1 0,2 0,0 1,1-1,2 0,1 0,2 11,-1-25,0 1,0-2,1 1,1 0,0-1,0 0,1-1,0 1,0-1,1 0,1-1,-1 0,1 0,1-1,-1 0,1-1,1 0,-1-1,1 0,0 0,8 2,0 1</inkml:trace>
  <inkml:trace contextRef="#ctx0" brushRef="#br0" timeOffset="4089.362">5667 765,'-3'9,"-2"4,0 1,1-1,1 1,0 0,1 0,0 0,1 0,1 0,0 0,1 0,0 0,1 0,4 13,-5-25,-1-1,1 1,0 0,-1-1,1 0,0 1,0-1,0 0,0 1,0-1,1 0,-1 0,0 0,0 0,1 0,-1 0,1 0,-1 0,1-1,-1 1,1 0,-1-1,1 1,-1-1,1 0,0 0,-1 1,1-1,0 0,-1 0,1-1,0 1,-1 0,1 0,-1-1,1 1,0-1,-1 0,1 1,-1-1,1 0,-1 0,1 0,61-51,-57 46,167-204,-172 208,-1 0,1 0,0 1,-1-1,1 0,0 0,0 0,0 1,1-1,-1 1,0-1,0 1,1-1,-1 1,1 0,0-1,-1 1,1 0,0 0,-1 0,1 0,0 1,0-1,0 0,0 1,0 0,0-1,0 1,0 0,0 0,0 0,0 0,0 0,0 0,0 1,0-1,0 1,-1-1,1 1,0 0,0 0,0 0,-1 0,1 0,0 0,-1 0,1 0,0 2,5 14,0 1,-2 1,0-1,-2 1,0 0,0 0,-2 0,-1 17,5 42,6-2,-3 2,-4-1,-3 0,-3 1,-9 48,6-101,0-1,-2 1,0-1,-2 0,-1 0,0-1,-2-1,-1 0,0 0,-2-1,0-1,-2-1,-2 2,9-10,0-2,0 1,-1-1,-1-1,1 0,-1-1,-1 0,-5 2,16-9,0 1,1 0,-1-1,0 0,0 0,0 1,0-1,0 0,0 0,0-1,1 1,-1 0,0-1,0 1,0-1,0 1,1-1,-1 0,0 0,1 0,-1 0,0 0,1 0,-1 0,1-1,0 1,-1 0,1-1,0 1,0-1,0 0,0 1,0-1,0 0,1 1,-1-1,1 0,-1 0,1 0,-1 0,1-1,-9-84,9 86,2-40,1 0,3 0,1 1,2-1,1 2,3 0,1 0,1 1,3 1,1 0,10-13,47-41,-60 79</inkml:trace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6:54.53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22 141,'-22'94,"35"41,-12-132,-1 0,1 0,0 0,1-1,-1 1,0 0,1-1,-1 1,1-1,0 1,0-1,0 0,0 0,0 0,1 0,-1 0,1 0,-1-1,1 1,0-1,-1 0,1 1,0-1,0-1,0 1,0 0,0-1,0 1,0-1,0 0,0 0,0 0,0-1,0 1,0-1,0 1,0-1,-1 0,1 0,0 0,0 0,1-2,15-8,-1-1,-1-1,0-1,0 0,-2-1,0-1,0 0,-2-1,0-1,-1 0,-1 0,5-11,41-57,-57 87,0 0,0 0,0 0,1 0,-1-1,0 1,1 0,-1 0,1 0,-1-1,0 1,1 0,0-1,-1 1,1 0,-1-1,1 1,0-1,-1 1,1-1,0 1,0-1,-1 0,1 1,0-1,0 0,0 1,0-1,-1 0,1 0,0 0,0 0,0 0,0 0,0 0,-1 0,1 0,0 0,0 0,0-1,0 1,-1 0,1-1,0 1,0-1,0 1,-1 0,1-1,0 0,-1 1,1-1,-1 1,1-1,0 0,-1 1,1-1,-1 0,0 0,1 1,-1-1,0 0,1 0,-1 0,0 0,0 0,2 83,-2-67,-5 470,5-474,1 2,0 0,-1 0,0 0,-1 0,-1 0,0 0,0-1,-2 1,1-1,-2 1,1-1,-2 0,0-1,0 0,-1 0,0 0,-1 0,-5 5,10-16,0 1,0 0,-1 0,1-1,0 0,0 1,0-1,0 0,0-1,-1 1,1-1,0 1,0-1,0 0,0 0,0 0,0 0,0-1,1 1,-1-1,0 0,1 0,-1 0,1 0,0 0,-1 0,1-1,0 1,1-1,-1 1,0-1,1 0,-1 0,1 0,0 0,0 0,0 0,0 0,1 0,-1 0,1 0,0 0,0 0,0-1,0 1,0 0,1 0,0 0,-1 0,1 0,0 0,0 0,1 0,1-3,126-353,-122 335</inkml:trace>
  <inkml:trace contextRef="#ctx0" brushRef="#br0" timeOffset="349.978">674 166,'-4'4,"0"0,0 0,1 0,-1 1,1 0,0-1,1 1,-1 0,1 1,0-1,0 0,0 1,1-1,-1 1,2-1,-1 1,0 0,1-1,0 1,1 0,-1-1,1 1,0-1,0 1,1-1,0 1,0-1,0 0,0 0,1 0,0 0,0 0,0 0,1-1,0 0,0 1,0-2,0 1,0 0,1-1,-1 0,1 0,0 0,0 0,0-1,1 0,-1 0,1 0,-1-1,1 0,-1 0,1 0,0-1,-1 0,5 0,-5 1,0-1,1-1,-1 1,1-1,-1 0,0 0,1 0,-1-1,0 1,0-1,0-1,0 1,0-1,-1 0,1 0,-1 0,0 0,0-1,0 0,0 0,-1 0,1 0,-1-1,0 1,0-1,-1 0,1 0,-1 0,0 0,-1 0,1 0,-1 0,0-1,0 1,-1-1,1 1,-1 0,-1-1,1 1,-1-1,1 1,-2 0,1-1,-1 1,1 0,-1 0,-1 0,1 0,-1 0,0 1,0-1,0 1,0 0,-4-3,-111-54,96 57</inkml:trace>
  <inkml:trace contextRef="#ctx0" brushRef="#br0" timeOffset="749.956">1134 166,'0'6,"-1"0,1 0,0 1,1-1,-1 0,1 0,1 0,-1 0,1 0,0 0,0 0,1 0,-1-1,1 1,1-1,-1 0,1 0,0 0,0 0,0-1,1 0,-1 0,1 0,0 0,0-1,1 1,-1-1,1-1,-1 1,1-1,0 0,0 0,0-1,0 0,0 0,1 0,-1-1,0 1,0-2,0 1,1-1,-1 0,0 0,0 0,0-1,0 0,0 0,-1-1,2 0,15-18,-2-1,0-1,-1-1,-1 0,-1-1,-2-1,0-1,-2 0,-1-1,3-11,-6 16</inkml:trace>
</inkml:ink>
</file>

<file path=ppt/ink/ink2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5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69 113,'-19'34,"-7"15,2 0</inkml:trace>
  <inkml:trace contextRef="#ctx0" brushRef="#br0" timeOffset="594.208">239 338,'150'-215,"-150"213,0 1,1-1,0 1,-1-1,1 1,0-1,0 1,0-1,0 1,0 0,0 0,0 0,1-1,-1 1,0 0,0 0,1 1,-1-1,1 0,-1 0,1 1,-1-1,1 1,0-1,-1 1,1 0,-1-1,1 1,0 0,-1 0,1 0,0 0,-1 1,1-1,0 0,-1 1,1-1,-1 1,1 0,-1-1,1 1,-1 0,1 0,-1 0,0 0,1 0,-1 0,0 0,0 0,0 1,0-1,0 0,0 1,0 0,12 40,23 50,-34-90,0 1,0-1,0 1,1-1,-1 0,0 0,1 0,0 0,-1-1,1 1,0-1,0 1,0-1,0 0,0 0,0-1,0 1,0 0,0-1,0 0,0 0,0 0,0 0,1 0,-1-1,0 1,0-1,0 0,1 0,99-53,-83 42</inkml:trace>
  <inkml:trace contextRef="#ctx0" brushRef="#br0" timeOffset="1193.71">1170 0,'-11'2,"0"0,0 1,1 0,-1 1,1 0,0 1,0 0,0 1,0-1,1 2,0 0,1 0,-1 0,1 1,1 0,-1 1,2-1,-1 2,1-1,-5 10,-27 89,37-104,1 0,-1 0,1 0,-1 0,1 0,1 0,-1 1,0-1,1 0,0 0,0 0,0-1,0 1,1 0,0 0,-1-1,1 1,1-1,-1 1,0-1,1 0,0 0,-1 0,1 0,1 0,0 0,-1-1,1-1,0 1,-1-1,1 0,0 0,0 0,0 0,0-1,0 1,-1-1,1 0,0-1,0 1,0-1,0 1,0-1,0 0,-1-1,1 1,0 0,-1-1,1 0,-1 0,4-2,74-66,-74 63,137-129,-143 136,-1-1,1 0,-1 0,0 0,1 1,0-1,-1 0,1 1,-1-1,1 0,0 1,-1-1,1 1,0-1,0 1,-1-1,1 1,0 0,0-1,0 1,0 0,-1 0,1-1,0 1,0 0,0 0,0 0,0 0,0 0,-1 0,1 1,0-1,0 0,0 0,0 1,0-1,-1 0,1 1,0-1,0 1,-1-1,1 1,0-1,0 1,-1-1,1 1,-1 0,1-1,-1 1,1 0,-1 0,1-1,-1 1,1 0,-1 0,0 0,0 0,1-1,-1 1,0 0,0 0,0 0,0 0,0 0,0 0,0 0,0-1,-1 1,1 1,-4 236,-25 143,31-363,-2 1,0 0,-1-1,-1 1,-1-1,-1 1,0-1,-1 0,-1 0,-1-1,0 0,-2 0,0-1,0 0,-2 0,0-1,0 0,-1-1,-14 12,23-24,-1 0,1 0,-1-1,1 1,-1-1,1 0,-1 0,0 0,0 0,1-1,-1 1,0-1,0 0,0 0,0 0,1-1,-1 1,0-1,0 0,1 0,-1-1,1 1,-1-1,1 1,-1-1,1 0,0 0,0-1,0 1,0-1,0 1,1-1,-1 0,-1-2,-3-4,1 1,0-1,1 0,-1 0,2-1,-1 0,1 1,1-1,0-1,0 1,1 0,0-3,2 3,0 1,1-1,-1 0,2 1,0-1,0 0,0 1,1 0,1 0,0 0,0 0,0 0,1 1,1 0,-1 0,1 0,1 1,-1-1,1 2,4-4,10-8,0 2,1 0,0 1,2 2,-1 0,23-8,49-16,-52 22</inkml:trace>
</inkml:ink>
</file>

<file path=ppt/ink/ink2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4.64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310 0,'-25'218,"-32"159,26-150,1-87,20-122,7-26,7-8,0-1</inkml:trace>
  <inkml:trace contextRef="#ctx0" brushRef="#br0" timeOffset="285.102">0 508,'38'0,"28"0,11 0,-1 0,-10 0,-11 0,-11 0,-7 0,-5 5,-4 1,-1 0,-1-1,-5 3,-5 1</inkml:trace>
  <inkml:trace contextRef="#ctx0" brushRef="#br0" timeOffset="1097.181">706 85,'-33'233,"-9"69,20-162,21-137,0-1,0-1,0 0,0 1,0-1,0 1,1-1,-1 1,1 0,-1-1,1 1,-1 0,1-1,0 1,0 0,-1-1,1 1,1 0,-1 0,0-1,0 1,1 0,-1-1,1 1,-1-1,1 1,0 0,-1-1,1 1,0-1,0 0,0 1,0-1,0 0,1 1,-1-1,0 0,1 0,-1 0,0 0,1 0,-1-1,1 1,0 0,-1-1,1 1,12-8,0-1,-1-1,0 0,-1-1,1 0,-2 0,0-2,10-11,133-110,-152 132,-1 0,1-1,0 1,0 1,-1-1,1 0,0 0,0 1,0-1,0 1,0-1,0 1,0 0,0 0,0 0,0 0,0 0,0 0,-1 1,1-1,0 1,0-1,0 1,0 0,0-1,-1 1,1 0,0 0,-1 0,1 1,0-1,-1 0,0 1,1-1,-1 1,0-1,0 1,0-1,0 1,0 0,0 0,0 0,0-1,-1 1,1 0,-1 0,0 0,1 1,13 99,-27 90,11-179,3-6</inkml:trace>
</inkml:ink>
</file>

<file path=ppt/ink/ink2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2.0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0 312,'37'-2,"-2"0,1-3,0 0,-1-3,0-1,0-1,20-10,57-50,-108 68,-1-1,0 1,0-1,-1 0,1 0,0 0,-1 0,0-1,0 1,0-1,0 1,0-1,-1 0,0 0,0 0,0 0,0 1,0-1,-1-1,0 1,0 0,0 0,0 0,0 0,-1 0,0 0,0 0,0 1,0-1,-2-2,-2 0,0 0,0 1,0-1,-1 1,0 1,0-1,0 1,-1 0,1 1,-1-1,0 1,0 1,0-1,-1 1,1 0,-1 1,1 0,-1 0,-6 0,-1 3,1 1,0 0,0 0,0 1,0 1,1 1,-1 0,1 0,1 1,-1 1,1 0,1 1,0 0,0 1,0 0,2 0,-1 1,1 1,1 0,0 0,0 0,1 1,1 1,1-7,1-1,-1 1,2 0,-1 0,1 0,0 0,0 1,1-1,0 1,1-1,-1 1,1 0,1 0,0 0,0 0,0-1,1 1,0 0,1 0,-1-1,1 1,1 0,0-1,0 0,0 0,1 0,0 0,0-1,1 1,0-1,0 0,0 0,1-1,0 0,0 0,0 0,1 0,0-1,-1-1,1 1,3 0,12-1,0-1,1-1,-1-1,0-1,1 0,-1-2,0-1,0-1,-1-1,1 0,-1-2,-1 0,1-2,-2 0,1-1,5-5,-1 2,-1-1,0-1,-2-1,0-1,0-1,-2-1,0 0,-2-1,14-21,0-22,-31 64,1 0,0 0,0-1,-1 1,1 0,0 0,0 0,-1 0,1 0,0 0,0 0,-1 0,1 1,0-1,-1 0,1 0,0 1,0-1,-1 0,1 1,0-1,-1 0,1 1,-1-1,1 1,-1-1,1 1,-1 0,1-1,-1 1,1-1,-1 1,0 0,1-1,-1 1,0 0,0 0,1-1,-1 1,0 0,0 0,0-1,0 1,0 0,0 0,0-1,0 1,0 0,0 0,-1-1,1 1,32 164,-29-117,-3-38,0-1,0 1,1-1,0 0,1 1,0-1,0 0,1 0,0 0,1 0,4 6,-7-14,0 0,0 0,0 1,0-1,0-1,0 1,0 0,1 0,-1 0,0-1,1 1,-1 0,0-1,1 1,-1-1,1 0,-1 1,1-1,-1 0,1 0,-1 0,1 0,-1 0,1 0,-1-1,0 1,1 0,-1-1,1 1,-1-1,0 0,1 1,-1-1,0 0,1 0,-1 0,0 0,0 0,1 0,41-45,116-216,-92 157,-60 81,-9 23</inkml:trace>
  <inkml:trace contextRef="#ctx0" brushRef="#br0" timeOffset="732.477">1271 312,'34'-9,"-1"-2,0 0,-1-2,0-2,-1-1,-1-1,0-1,2-5,-27 19,0-1,0 0,0 0,-1-1,0 1,0-1,0 0,-1 0,0 0,0-1,0 1,1-7,-4 11,1 0,-1 0,0 0,1-1,-1 1,0 0,-1 0,1-1,0 1,0 0,-1 0,1-1,-1 1,0 0,0 0,0 0,0 0,0 0,0 0,0 0,-1 0,1 1,-1-1,1 0,-1 1,0-1,0 1,0 0,1 0,-1-1,0 1,0 0,-1 1,1-1,0 0,0 0,0 1,-1 0,1-1,0 1,-5-1,1 0,-1 1,0 0,1 0,-1 0,0 1,1 0,-1 0,1 0,-1 1,1 0,0 1,0-1,0 1,0 0,0 1,1-1,-1 1,1 0,0 1,-2 2,-85 113,86-110,0 1,1 0,1 1,0-1,0 1,1-1,1 1,0 0,1 0,0 2,1-9,-1 0,2 0,-1 0,1 0,-1 0,1-1,1 1,-1 0,1-1,0 1,0-1,0 1,0-1,1 0,0 0,0 0,0 0,0 0,1-1,-1 1,1-1,0 0,0 0,0-1,4 3,8-1,1-1,-1 0,1-1,0-1,-1-1,1 0,0-1,-1-1,1 0,-1-1,1-1,-1-1,-1 0,1-1,-1-1,0 0,0-1,13-10,-1 3,1-2,-2-1,0-1,-2-2,0 0,-1-1,-1-1,-1-2,10-16,8-40,-39 79,1 0,0 0,-1 0,1 0,-1 0,0 0,0 0,0 0,0 0,0 0,0 0,0 0,0 0,-1 0,1 0,-1 0,0 0,0 0,1 1,-1-1,0 0,0 0,-1 1,1-1,0 1,-1-1,1 1,0-1,-1 1,0 0,1 0,-1 0,0 0,0 0,1 0,-1 0,0 0,0 1,0-1,0 1,0-1,-1 1,-2 1,-1-1,1 1,-1 1,1-1,-1 1,1 0,0 0,0 1,0-1,0 1,0 0,1 1,-1-1,1 1,0 0,0 0,0 0,1 0,0 1,-1 0,1-1,1 1,-1 0,1 0,0 1,0-1,0 0,1 2,0-4,1 0,0 0,0 0,0 0,0 1,1-1,-1 0,1 0,0 0,0 0,0 0,0 0,0 0,1-1,-1 1,1 0,0-1,-1 1,1-1,1 1,-1-1,0 0,1 0,-1 0,1 0,-1-1,1 1,0-1,0 1,2 0,96 30,-90-29,-6-3,-1 1,0-1,0 1,0 0,0 0,0 0,0 1,-1-1,1 1,0 0,-1 0,1 0,-1 1,0-1,0 1,0 0,0 0,0 0,0 0,-1 0,0 1,1-1,-1 1,-1-1,1 1,0 0,-1 0,0 0,0 0,0 0,0 0,-1 1,-23 113,19-97</inkml:trace>
</inkml:ink>
</file>

<file path=ppt/ink/ink2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6.84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424 635,'-44'12,"2"2,0 2,1 2,-28 16,54-25,1 0,0 1,0 0,1 1,0 1,1 0,0 0,1 1,1 1,0 0,0 0,2 1,-6 13,12-26,0 1,0 0,1 0,0-1,-1 1,1 0,0 0,0 1,0-1,1 0,-1 0,1 0,0 0,0 1,0-1,0 0,0 0,1 0,0 0,-1 1,1-1,0 0,0 0,1 0,-1-1,1 1,-1 0,1 0,0-1,0 1,0-1,1 0,-1 1,0-1,1 0,-1 0,1-1,0 1,0 0,-1-1,1 0,0 0,0 1,1-2,1 2,7-3,0-1,1 0,-1 0,-1-1,1-1,0 0,-1 0,0-1,0-1,0 0,0 0,-1-1,5-5,8-2,53-37,-1-4,-3-3,32-34,-104 91,0 0,1 0,-1 0,1 0,-1 0,1 0,0 1,-1-1,1 0,0 0,-1 1,1-1,0 0,0 1,0-1,0 1,0-1,0 1,0-1,0 1,0 0,0-1,0 1,0 0,0 0,0 0,0 0,0 0,0 0,0 0,0 0,0 0,0 0,0 1,0-1,0 0,0 1,0-1,0 1,0-1,0 1,-1-1,1 1,0 0,0-1,-1 1,1 0,0 0,-1 0,1-1,0 1,-1 0,1 0,-1 0,0 0,1 0,21 73,-22-66,1 0,0 0,0 0,1-1,0 1,1 0,-1-1,2 1,-1-1,1 0,0 0,0-1,1 1,0-1,0 0,0 0,1 0,0-1,0 0,0 0,1-1,0 1,0-1,0-1,0 1,1-1,6-3,-1-1,1 0,0-1,-1 0,0-1,0-1,0 0,0-1,0 0,-1-1,0 0,0-1,0 0,-1-1,0 0,-1-1,0 0,9-11,58-50,-3-2,54-72,-111 122,-1 0,-2-1,0-1,-1 0,-2-1,0-1,-2 1,-1-2,-1 1,-1-1,-1 0,-2 0,0 0,-2-1,-1 1,-1-1,-3-11,-21-19,24 57,0 0,0 0,-1 0,1 0,0 1,0-1,-1 0,1 1,0-1,-1 1,1 0,-1-1,1 1,0 0,-1 0,1 0,-1 0,1 0,-1 0,1 0,-1 0,1 1,0-1,-1 0,1 1,-1-1,1 1,0 0,0-1,-1 1,1 0,0 0,0 0,0 0,0 0,0 0,0 0,0 0,0 0,0 1,0 0,-8 12,0 1,2 0,-1 0,2 1,0 0,1 0,1 0,0 1,1-1,1 1,0 0,1 0,1 1,1 257,53 12,-51-263</inkml:trace>
</inkml:ink>
</file>

<file path=ppt/ink/ink2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7.09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24,'43'5,"33"1,14 0,1-1,-5-2,-4-5,-5-4,-6 1,-7 0,-3 2,-8 0,-3-3,-6-1,-5 0,-9 2</inkml:trace>
</inkml:ink>
</file>

<file path=ppt/ink/ink2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7.86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1015,'44'-9,"-1"-2,0-1,0-3,-2-1,12-8,-43 20,29-11,0-2,0-1,-2-3,0-1,-1-1,-2-2,-1-2,0 0,-2-3,-2 0,16-22,-38 41,1-1,-2 0,0 0,0 0,-1-1,-1 0,0 0,-1 0,2-12,-4 20,0 0,-1 0,1 1,-1-1,0 0,-1 0,1 0,-1 0,0 1,0-1,0 0,-1 1,1-1,-1 1,0-1,-1 1,1 0,-1 0,0 0,0 0,0 0,0 1,-1-1,1 1,-1 0,0 0,0 0,-3-1,1 3,0-1,1 1,-1 0,0 1,0-1,0 1,0 0,1 1,-1-1,0 1,0 1,0-1,1 1,-1 0,1 0,-1 0,1 1,0 0,0 0,0 0,0 1,1-1,-1 1,1 0,0 1,0-1,1 1,-1-1,1 1,0 0,0 1,1-1,-1 0,1 1,0-1,1 1,-1 0,1-1,0 1,1 0,-1 0,1 0,0 0,1 0,0-1,0 1,0 0,0 0,1-1,0 1,0-1,0 1,1 0,3-1,1 1,0-1,0-1,0 1,0-1,1 0,-1-1,1 1,0-2,0 1,0-1,1 0,-1-1,0 0,2 0,9 2,-2 0,0-1,0 0,1-2,-1 0,0-1,0-1,1 0,2-2,-18 3,1 0,-1 0,1 0,-1 0,0 1,1-1,0 1,-1 0,1-1,-1 1,1 1,-1-1,1 0,-1 0,1 1,-1 0,1-1,-1 1,0 0,1 0,-1 0,0 0,1 1,-1-1,0 1,0-1,0 1,-1 0,1 0,0 0,-1 0,1 0,-1 0,1 0,-1 0,0 0,0 1,0-1,0 1,-1-1,1 0,0 1,-23 143,39-8,-15-114</inkml:trace>
  <inkml:trace contextRef="#ctx0" brushRef="#br0" timeOffset="6738.724">1215 704,'9'8,"0"0,1-1,-1 0,2-1,-1 0,1-1,0 0,0-1,0 0,1-1,-1 0,1 0,0-2,0 1,0-1,0-1,0 0,0-1,4-1,-2-1,-1-1,0 0,0-1,0-1,0 0,-1 0,0-1,-1-1,1 0,-1-1,-1 0,0 0,0-1,-1 0,0-1,0 0,-2-1,3-3,-9 11,1 0,-1 0,0 0,0-1,0 1,0 0,-1-1,0 1,0 0,0-1,0 1,-1 0,1-1,-1 1,0 0,-1 0,1 0,-1 0,0 0,0 0,0 0,0 0,-1 1,1-1,-1 1,0 0,0-1,0 2,-1-1,1 0,-1 0,1 1,-1 0,0 0,0 0,0 0,0 1,0-1,0 1,0 0,-1 1,1-1,0 1,-4-1,-7 2,1 0,-1 2,0-1,1 2,-1 0,1 0,0 1,1 1,-1 1,1 0,0 0,1 1,0 1,0 0,1 1,0 0,0 1,2 0,-1 0,1 1,1 0,0 1,1 0,-1 2,4-8,0 1,1-1,-1 1,2 0,-1 0,1 0,0 0,1 0,0 0,0 0,1 1,0-1,0 0,1 0,0 1,1-1,0 0,0 0,0 0,1 0,1-1,-1 1,1-1,0 0,1 0,0 0,0-1,0 1,1-1,0 0,0-1,0 1,1-1,0-1,2 2,9 0,0 0,1-2,-1 0,1-1,0-1,-1 0,1-2,0 0,10-2,-3 1,9-1,0-2,0-1,-1-2,0-1,0-2,-1-1,14-7,-19 8,-4 2</inkml:trace>
  <inkml:trace contextRef="#ctx0" brushRef="#br0" timeOffset="7207.268">2456 451,'-42'12,"1"2,1 2,0 1,1 3,-22 15,59-35,-1 1,1 0,0 0,0 0,-1 0,1 0,0 0,0 0,0 1,0-1,1 1,-1 0,0 0,1-1,-1 1,1 0,0 0,-1 0,1 0,0 1,0-1,0 0,1 0,-1 1,0-1,1 0,0 1,-1-1,1 1,0-1,0 0,1 1,-1-1,0 1,1-1,-1 0,1 1,0-1,0 0,0 0,0 1,0-1,0 0,1 0,-1 0,1-1,-1 1,1 0,0 0,0-1,-1 1,1-1,1 1,106 39,-93-37,0 0,0 1,-1 1,0 1,0 0,0 1,8 6,-20-12,-1 1,0-1,1 0,-1 1,0-1,0 1,0-1,-1 1,1 0,-1 0,0 0,1 0,-1 0,0 0,-1 0,1 0,-1 0,1 1,-1-1,0 0,0 0,0 0,-1 1,1-1,-1 0,0 0,1 0,-1 0,-1 0,1 0,0 0,-1 0,0 0,1-1,-1 1,0-1,0 1,-1-1,1 0,0 0,-1 0,1 0,-1 0,0 0,0-1,0 1,0-1,-2 1,-8 5,-1-1,0 0,0-1,-1-1,0 0,1-1,-1-1,0 0,0-1,-5 0,-5-1</inkml:trace>
  <inkml:trace contextRef="#ctx0" brushRef="#br0" timeOffset="7670.601">3105 84,'-1'311,"-5"-272,-1 0,-3-1,-1-1,-1 0,-14 28,-33 105,50-98,9-71,0-1,1 1,-1-1,1 0,-1 1,1-1,0 1,-1-1,1 0,-1 1,1-1,0 0,-1 0,1 0,0 1,-1-1,1 0,0 0,-1 0,1 0,0 0,-1 0,1 0,0 0,-1-1,1 1,0 0,-1 0,1-1,0 1,-1 0,1 0,-1-1,1 1,-1-1,1 1,-1-1,1 1,-1-1,1 1,-1-1,1 1,-1-1,0 1,1-1,-1 0,0 1,0-1,1 1,-1-1,0 0,0 1,0-1,0 0,0 0,0 1,0-1,0 0,0 1,0-1,0 0,0 1,-1-1,1 0,0 1,-1-1,20-49,-12 25</inkml:trace>
  <inkml:trace contextRef="#ctx0" brushRef="#br0" timeOffset="7918.333">2738 478,'29'5,"33"1,11 0,3-1,-2-2,-9 0,-5-2,-4-1,-7-5,-2-1,-4 0,-4 1,0 1,-1 2,-8 1</inkml:trace>
  <inkml:trace contextRef="#ctx0" brushRef="#br0" timeOffset="8792.113">3669 55,'218'-39,"-207"37,-9 0,1 0,0 1,0-1,0 1,0 0,0 0,0 0,0 0,0 0,1 1,-1-1,0 1,0 0,1 0,-1 0,0 1,0-1,1 1,-1 0,0 0,0 0,0 0,0 0,0 0,0 1,0 0,-1-1,1 1,0 0,-1 1,1-1,-1 0,0 1,0-1,0 1,0 0,-1-1,1 1,0 0,-1 0,0 0,0 1,-4 214,-9 47,-8 8,-6-37,26-220,1-11,0-1,-1 0,1 1,-1-1,0 1,0-1,0 1,0-1,-1 1,0-1,0 0,0 1,-1-1,1 0,-1 0,0 0,0 0,-1 0,1 0,-1-1,0 1,1-1,-2 0,1 1,0-2,-1 1,1 0,-1-1,0 1,0-1,-3 1,-245 10,139 3,89-14</inkml:trace>
</inkml:ink>
</file>

<file path=ppt/ink/ink2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3:22.63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1 765,'823'-1,"-319"-25,682 25,-617 30,-272-31,-116-25,-132 20,-32 7</inkml:trace>
  <inkml:trace contextRef="#ctx0" brushRef="#br0" timeOffset="632.016">1270 32,'-1'-2,"1"0,-1 0,0 0,-1 1,1-1,0 0,0 0,-1 1,1-1,-1 1,1 0,-1-1,0 1,0 0,1 0,-1 0,0 0,0 0,0 0,0 0,0 1,0-1,0 1,0 0,0-1,-1 1,1 0,0 0,0 0,0 1,0-1,0 0,0 1,0 0,0-1,0 1,0 0,0 0,-2 1,-68 52,-449 388,375-312,146-130,-1 0,1 0,-1 0,1 0,-1 0,1 0,-1 0,1 1,-1-1,1 0,-1 0,1 0,0 1,-1-1,1 0,-1 1,1-1,0 0,-1 1,1-1,0 1,0-1,-1 0,1 1,0-1,0 1,-1-1,1 1,0-1,0 1,0-1,0 1,0-1,0 1,0-1,0 1,0-1,0 1,0-1,0 1,0-1,0 1,1-1,-1 1,0-1,0 0,0 1,1-1,-1 1,0-1,1 0,-1 1,0-1,1 1,-1-1,0 0,1 0,-1 1,1-1,-1 0,1 0,-1 1,0-1,1 0,0 0,36 2,-30-3,110-25,-91 15</inkml:trace>
  <inkml:trace contextRef="#ctx0" brushRef="#br0" timeOffset="1003.71">1976 144,'-95'39,"-117"92,-6 22,-153 98,370-251,0 0,0 0,0 0,0 1,0-1,0 0,0 1,0-1,0 1,0-1,0 1,1 0,-1-1,0 1,0 0,1-1,-1 1,0 0,1 0,-1 0,1 0,-1-1,1 1,-1 0,1 0,0 0,-1 0,1 0,0 0,0 0,0 0,0 0,0 0,0 0,0 0,0 0,0 0,0 0,1 0,-1 0,0 0,1 0,-1 0,0 0,1 0,-1 0,1 0,0-1,-1 1,1 0,0 0,-1-1,1 1,0 0,0-1,0 1,0-1,0 1,-1-1,1 1,0-1,13 2,0-1,0 0,0-1,0 0,0-2,0 1,-1-2,1 0,0 0,-1-1,0-1,0 0,0-1,10-7,45-15,-43 20</inkml:trace>
  <inkml:trace contextRef="#ctx0" brushRef="#br0" timeOffset="1403.84">2767 173,'0'-1,"1"1,0-1,-1 0,1 0,-1 0,1 1,-1-1,1 0,-1 0,0 0,1 0,-1 0,0 0,0 0,0 0,0 1,0-1,0 0,0 0,0 0,0 0,0 0,0 0,0 0,-1 0,1 0,0 0,-1 0,1 1,-1-1,1 0,-1 0,1 0,-1 1,0-1,1 0,-1 1,0-1,0 0,1 1,-1-1,0 1,0-1,0 1,0 0,1-1,-1 1,0 0,-48 7,-108 87,-278 182,298-174,136-102,0 1,-1 0,1-1,0 1,-1 0,1 0,0 0,0 0,0 0,0 0,0 0,0 0,0 0,0 1,0-1,1 0,-1 1,0-1,1 0,-1 1,1-1,0 1,-1-1,1 0,0 1,0-1,0 1,0-1,0 1,0-1,0 1,1-1,-1 1,0-1,1 1,-1-1,1 0,0 1,-1-1,1 0,0 0,0 1,0-1,0 0,0 0,0 0,0 0,0 0,0 0,1 0,0 0,11 1,0-1,0 0,0-1,0 0,0-1,0-1,0 0,0 0,-1-2,1 1,-1-2,0 1,0-2,0 0,8-6,4-2</inkml:trace>
  <inkml:trace contextRef="#ctx0" brushRef="#br0" timeOffset="1717.649">3585 60,'-82'35,"2"4,2 4,-48 35,124-77,-69 49,3 3,2 3,2 2,1 6,-87 78,142-135,2-3,1 0,0 0,1 0,-1 1,1 0,-1 0,1 0,1 0,-1 0,1 1,0 0,0 0,1 0,-2 3,5-8,-1 1,0-1,1 1,-1-1,1 1,0-1,-1 0,1 1,0-1,0 0,0 0,0 1,0-1,0 0,0 0,0 0,0 0,0 0,1 0,-1-1,0 1,1 0,-1-1,1 1,-1-1,0 1,1-1,-1 0,1 1,-1-1,1 0,-1 0,1 0,19 3</inkml:trace>
  <inkml:trace contextRef="#ctx0" brushRef="#br0" timeOffset="2131.008">4121 173,'-200'145,"77"-53,40-33,3 4,2 4,-40 46,96-86,5-3</inkml:trace>
  <inkml:trace contextRef="#ctx0" brushRef="#br0" timeOffset="6935.383">2456 821,'0'1,"-1"-1,1 1,-1-1,1 0,-1 1,1-1,-1 0,1 0,-1 1,1-1,-1 0,0 0,1 0,-1 0,1 0,-1 1,0-1,1 0,-1-1,0 1,1 0,-1 0,1 0,-1 0,0 0,1-1,-1 1,1 0,-1 0,1-1,-1 1,1 0,-1-1,1 1,-1-1,1 1,0-1,-1 1,1-1,-1 1,1-1,0 1,0-1,-1 1,1-1,0 1,0-1,0 0,-1 1,1-1,0 1,0-1,0 0,0 1,0-1,0 1,0-1,1 0,-1 1,0-1,0 1,0-1,1 0,-1 1,-8 174,9-99,-2 25,5 0,11 56,-2 21,-12-175,-1 1,0 0,1-1,0 1,0-1,-1 1,1-1,1 1,-1-1,0 0,1 1,-1-1,1 0,0 0,-1 0,1 0,0-1,0 1,0 0,1-1,-1 1,0-1,1 0,-1 0,0 0,1 0,-1 0,1 0,0-1,-1 1,1-1,0 0,-1 0,1 0,0 0,32 9,-33-9,0 1,-1-1,1 1,0 0,0 0,-1-1,1 1,-1 0,1 0,-1 1,1-1,-1 0,0 1,1-1,-1 0,0 1,0-1,0 1,0 0,0-1,-1 1,1 0,0 0,-1-1,1 1,-1 0,0 0,0 0,1-1,-1 1,0 0,0 0,-1 0,1 0,0 0,-1-1,1 1,-1 0,0 0,1-1,-1 1,0 0,0-1,0 1,0-1,-1 2,-61 65,-141 45,202-112,1-1,0 0,0 1,0-1,0 1,0-1,0 1,0 0,0-1,0 1,0 0,0 0,0 0,0 0,0-1,0 1,1 0,-1 1,1-1,-1 0,0 0,1 0,0 0,-1 0,1 0,0 1,-1-1,1 0,0 0,0 1,0-1,0 0,0 0,1 0,-1 1,0-1,0 0,1 0,-1 0,1 1,-1-1,1 0,-1 0,1 0,0 0,0 0,-1 0,1 0,0 0,0-1,0 1,0 0,0 0,0-1,0 1,0-1,0 1,0-1,1 1,149 54,-72-32,118 44,-195-67,-1 0,1 0,0 1,-1-1,1 0,-1 1,1-1,-1 1,1 0,-1 0,1-1,-1 1,0 0,0 0,1 0,-1 0,0 1,0-1,0 0,0 0,0 1,0-1,0 0,-1 1,1-1,0 1,-1-1,1 1,-1 0,0-1,1 1,-1-1,0 1,0 0,0-1,0 1,0-1,0 1,-1 0,1-1,-1 1,1-1,-1 1,1-1,-1 1,0-1,0 1,0-1,1 0,-1 1,-1-1,1 0,0 0,0 0,0 0,-19 13,0-1,-1-1,-1-1,0-1,0 0,-20 4,-36 16,48-18,-46 25,74-36,1 1,-1-1,1 1,0-1,-1 1,1-1,0 1,0 0,0 0,0-1,0 1,1 0,-1 0,0 0,1 0,0 0,-1 0,1 0,0 0,0 0,0 0,0 0,0 0,1 0,-1 0,1 0,-1 0,1 0,0 0,-1 0,1 0,0 0,0-1,1 1,-1 0,0-1,1 1,10 11,2 0,0-1,0 0,1-1,0-1,1 0,0-2,1 1,0-2,0 0,0-1,1-1,17 3,-20-4,57 32,-70-35,0 0,0 1,0-1,-1 0,1 1,-1 0,1-1,-1 1,0 0,1 0,-1 0,0 0,0 0,0 0,-1 0,1 0,0 0,-1 0,1 1,-1-1,0 0,0 0,0 1,0-1,0 0,0 0,-1 1,1-1,-1 0,1 0,-1 0,0 0,-1 2,-7 8,0-1,-1 0,0 0,-1-1,0 0,-1-1,0-1,0 1,-1-2,-10 5,-13 10,-216 123,176-99,75-44,1 0,0 0,-1 0,1 0,0 0,0 0,0 1,0-1,1 0,-1 0,1 0,-1 0,1-1,0 1,-1 0,1 0,0 0,0 0,1-1,-1 1,0 0,0-1,1 1,-1-1,1 0,-1 1,1-1,0 0,-1 0,1 0,0 0,0 0,0 0,0-1,0 1,0-1,0 1,0-1,0 0,0 0,0 0,0 0,1 0,3 2,160 37,-137-35,-1 1,0 1,0 2,0 0,-1 2,6 4,-29-12,0 0,0 0,0 0,-1 1,1-1,-1 1,0 0,0 0,0 0,0 1,0-1,-1 1,0-1,1 1,-1 0,-1 0,1 0,0 0,-1 0,0 0,0 0,0 1,-1-1,1 0,-1 1,0-1,0 0,-1 1,1-1,-1 0,0 1,0-1,0 0,-1 0,1 0,-1 0,0 0,0-1,-1 1,1 0,-1-1,0 1,-8 8,0 0,-1-1,0 0,-1-1,0 0,-1-1,0-1,-7 3,-43 30,63-41,0 0,1 1,-1-1,0 0,1 1,-1-1,1 1,-1-1,1 0,-1 1,1-1,-1 1,1 0,-1-1,1 1,0-1,-1 1,1 0,0-1,-1 1,1 0,0-1,0 1,0 0,0-1,0 1,0 0,0 0,0-1,0 1,0 0,0-1,0 1,0 0,0 0,1-1,-1 1,0-1,1 1,-1 0,0-1,1 1,-1-1,1 1,-1 0,1-1,-1 1,1-1,-1 0,1 1,-1-1,1 1,0-1,-1 0,1 1,0-1,-1 0,1 0,0 0,-1 0,2 1,51 14,-44-13,67 12,-58-12,0 0,0 2,0 0,-1 1,0 0,0 2,8 4,-22-10,0 1,0 0,-1 0,1 0,-1 0,1 0,-1 0,0 1,1-1,-1 1,-1 0,1-1,0 1,-1 0,1 0,-1 0,0 0,0 0,0 0,0 1,-1-1,1 0,-1 0,0 1,0-1,0 0,0 1,-1-1,1 0,-1 0,0 0,0 1,0-1,0 0,-1 0,-2 7,-1 0,0-1,-1 0,0 0,0-1,-1 1,0-2,0 1,-1-1,-4 3,-19 12,-1-2,-1-2,0-1,-2-1,-7 1,29-13,12-4,-1 0,1 0,-1 0,1-1,-1 2,1-1,-1 0,1 0,0 0,-1 1,1-1,-1 0,1 1,0 0,-1-1,1 1,0 0,0-1,-1 1,1 0,0 0,0 0,0 0,0 0,0 1,0-1,0 0,1 0,-1 0,0 1,1-1,-1 0,1 1,-1-1,1 1,0-1,-1 1,1-1,0 0,0 1,0-1,0 1,0-1,1 1,-1-1,0 1,11 12,28 61,-6 164,-64 197,32-323,-1-114</inkml:trace>
  <inkml:trace contextRef="#ctx0" brushRef="#br0" timeOffset="7817.754">1891 4717,'-17'305,"6"-121,10 137,2-140,0-176,-1 0,0 0,0 1,-1-1,1 0,-1 0,0 0,0 0,-1 0,0 0,0 0,0 0,0-1,-1 1,0-1,0 1,0-1,0 0,-1 0,1-1,-1 1,0-1,0 1,-2-1,-6-3,12-7</inkml:trace>
  <inkml:trace contextRef="#ctx0" brushRef="#br0" timeOffset="9901.642">1891 4717,'226'-27,"63"-4,84 3,154 29,-359-29,-81 15,-86 13,0 1,0 0,0 0,0 0,0 0,-1 0,1 0,0 0,-1 0,1 0,-1 0,1 0,-1 0,1 0,-1 0,0 1,0-1,1 0,-1 0,0 1,0-1,0 0,0 0,-1 0,1 1,0-1,0 0,-1 0,1 0,-1 0,1 0,-1 1,1-1,-1 0,0 0,0 3,-35 134,5 80,3 42,29 83,-15-210,39-25,-24-106,1 0,-1 1,1-1,-1 0,0 0,0 1,0-1,0 1,-1-1,1 1,-1-1,1 1,-1 0,0-1,0 1,0-1,0 1,-1 0,1-1,-1 1,1-1,-1 1,0-1,0 1,0-1,0 0,-1 0,1 1,-1-1,1 0,-1 0,0 0,1 0,-1-1,0 1,0 0,-1-1,1 1,0-1,0 0,-1 0,1 0,-1 0,1 0,-1-1,-1 1,-226-1,-137-1,169-27,-535 29,638 15,93-16,0-1,0 1,0-1,0 0,0 1,0-1,0 0,0 0,0 0,1 0,-1-1,0 1,1 0,-1-1,1 1,-1-1,1 0,0 1,0-1,0 0,0 0,0 0,0 0,0 0,0 0,1 0,-1 0,1 0,0 0,-1 0,1 0,0 0,0 0,1 0,-1 0,0 0,1-1,-1 1,1 0,-1 0,1 1,0-1,0 0,0 0,0 0,0 0,0 1,1-1,1-15,3-124,-11 123</inkml:trace>
  <inkml:trace contextRef="#ctx0" brushRef="#br0" timeOffset="12518.501">2484 5055,'-47'202,"-14"23,46-181,41-61,75-150,-57 93,-20 30,2 1,3 1,1 2,22-23,-11 30,-40 32,0 1,-1 0,1-1,0 1,0-1,0 1,-1 0,1-1,0 1,0 0,0 0,0 0,0 0,0 0,0 0,-1 0,1 0,0 0,0 0,0 0,0 1,0-1,-1 0,1 1,0-1,0 0,0 1,-1-1,1 1,0-1,0 1,-1 0,1-1,-1 1,1 0,-1-1,1 1,-1 0,1 0,-1-1,1 1,-1 0,0 0,1 0,-1 0,0-1,0 1,0 0,0 0,0 0,0 0,0 0,0 0,0-1,0 1,0 0,-29 141,21-114,1 0,2 0,1 0,1 1,1-1,1 1,2 3,-1-30,-1 1,1 0,0-1,0 1,0-1,0 1,0 0,0-1,1 1,0-1,-1 1,1-1,0 1,0-1,0 0,0 1,1-1,-1 0,1 0,-1 0,1 0,0 0,0 0,0 0,0-1,0 1,0-1,0 1,0-1,1 0,-1 0,1 0,-1 0,0 0,1-1,0 1,-1-1,1 1,-1-1,1 0,-1 0,1 0,0-1,-1 1,1-1,-1 1,1-1,-1 0,1 0,-1 0,0 0,2-1,22-21,-1-2,-2 0,0-2,-2-1,16-26,41-51,-20 33,-57 72,0 1,1-1,-1 1,0 0,0-1,0 1,-1 0,1 0,0 0,0 0,0 0,0 0,-1 0,1 0,-1 0,1 0,-1 0,1 0,-1 0,1 0,-1 1,0-1,0 0,1 0,-1 0,0 1,0-1,0 0,-1 0,1 0,0 1,0 0,4 287,13-238,-6-34</inkml:trace>
  <inkml:trace contextRef="#ctx0" brushRef="#br1" timeOffset="25362.883">4488 4688,'0'-68,"11"307,18 54,-18-199,-4 1,-5 1,-7 66,-23 93,29 219,16-391,-7-109,-9-115,-3 133,1 0,-1 0,-1 0,0 0,0 0,0 1,-1-1,0 1,0 0,-1 1,0-1,0 1,-1-1,1 2,-1-1,-1 1,1 0,-1 0,0 0,-4-1,-154-63,-42 21,309 46,176-40,30 0,-69 44,-237-3,0 0,0 1,0 0,0 0,0-1,1 1,-1 0,0 1,0-1,0 0,0 1,0-1,0 1,0-1,0 1,0 0,-1 0,1 0,0 0,0 0,-1 0,1 1,0-1,-1 0,1 1,-1 0,0-1,0 1,1 0,-1-1,0 1,0 0,-1 0,1 0,0 0,-1 0,1 0,-1 0,1 0,-1 0,0 0,0 0,0 0,0 0,0 0,-1 0,1 0,-1 0,1 0,-1 0,0 0,0 0,1 0,-1 0,-1 0,-8 11,0-2,-1 1,0-2,-1 1,0-2,-1 1,0-2,0 1,-1-2,-4 2,-15 9,-13 10,-2-2,-1-2,-1-2,-31 8,70-32,15-2</inkml:trace>
  <inkml:trace contextRef="#ctx0" brushRef="#br1" timeOffset="27928.931">4544 4660,'282'0,"-44"-28,113-1,321 30,-687-3,0 0,1-1,-1 0,1-1,0-1,0 0,1-1,0-1,-4-1,-14-7,29 14,1 0,-1 0,0 1,1-1,-1 1,0-1,1 1,-1 0,0-1,0 1,1 0,-1 0,0 0,0 1,1-1,-1 0,0 1,0-1,1 1,-1-1,0 1,1 0,-1 0,1 0,-1 0,1 0,0 0,-1 0,1 0,0 1,0-1,0 0,0 1,0-1,0 1,0-1,0 1,0 0,1-1,-1 1,1 0,-1-1,1 1,0 0,-11 81,13 334,20-456,131-247,-69 150,-65 123,-14 17</inkml:trace>
  <inkml:trace contextRef="#ctx0" brushRef="#br1" timeOffset="29578.046">6040 4547,'-48'-34,"42"29,0 0,0 0,-1 1,0 0,1 0,-1 1,0-1,-1 2,1-1,0 1,-1 0,0 0,1 1,-1 0,0 0,0 1,1 0,-7 1,11 2,0-1,0 0,0 1,1-1,0 1,-1 0,1 0,0 0,0 0,1 0,-1 1,1-1,-1 0,1 1,0-1,0 1,1 0,-1-1,1 1,0-1,0 1,0 0,0-1,0 1,1-1,0 1,0 0,0-1,0 1,0-1,1 0,-1 0,2 2,2 17,8 26,-5-34</inkml:trace>
  <inkml:trace contextRef="#ctx0" brushRef="#br1" timeOffset="30590.855">6407 4350,'1'269,"15"-198,-16-70,1 1,0-1,-1 0,1 1,0-1,-1 0,1 1,0-1,0 0,0 0,0 0,0 0,0 0,1 0,-1 0,0 0,0-1,1 1,-1 0,0-1,1 1,-1-1,1 1,-1-1,0 0,1 0,-1 0,1 0,-1 0,1 0,-1 0,1 0,-1 0,1 0,-1-1,1 1,-1-1,0 1,1-1,-1 0,0 1,0-1,1 0,-1 0,1 0,17-15,-1-1,-1-1,0 0,-1-1,-1-1,-1-1,0 0,-2 0,1-4,11-17,72-134,-96 175,0 0,0 0,0 0,0 0,1 0,-1 0,0 0,1 1,-1-1,0 0,1 0,-1 0,1 1,0-1,-1 0,1 0,-1 1,1-1,0 0,0 1,-1-1,1 1,0-1,0 1,0-1,-1 1,1 0,0-1,0 1,0 0,0 0,0 0,0 0,0 0,0 0,0 0,0 0,0 0,-1 0,1 0,0 0,0 1,0-1,0 0,0 1,0-1,-1 1,1-1,0 1,0-1,0 1,-1-1,1 1,0 0,-1-1,1 1,-1 0,1 0,-1 0,1-1,-1 1,1 0,-1 0,0 0,0 0,1 0,-1 0,0 0,0-1,8 167,-11-108,2 13,-1 8,3 0,11 75,-8-128,12 144,-17-162,1 0,-1-1,0 1,-1 0,1-1,-2 1,0-1,0 0,0 1,-1-1,0-1,0 1,-1-1,0 0,-1 0,1 0,-6 4,9-8,-1 0,1 0,-1-1,0 1,0-1,0 0,0 0,0 0,-1 0,1-1,-1 1,1-1,-1 0,1 0,-1 0,0 0,1-1,-1 1,0-1,1 0,-1 0,0-1,0 1,1-1,-1 1,0-1,1 0,-1-1,1 1,-1-1,1 1,0-1,0 0,0 0,0-1,0 1,0 0,0-1,-1-1,2-3,0 1,0-1,1 1,-1-1,2 1,-1-1,1 0,0 1,0-1,0 0,1 1,0-1,1 1,0-1,0 1,0 0,0-1,1 1,0 0,3-3,85-107,-72 94,0 1,2 1,0 1,2 1,0 1,1 0,0 2,1 1,1 1,0 1,1 2,0 0,1 2,8-1,-9 6</inkml:trace>
  <inkml:trace contextRef="#ctx0" brushRef="#br1" timeOffset="31298.939">5109 6466,'-45'67,"4"1,2 2,3 2,3 1,0 14,17-42,-1-1,-2-1,-2-1,-2-1,-4 3,27-43,-1 1,1-1,-1 0,0 0,0 1,1-1,-1 0,0 0,0 0,0 0,0 0,0 0,0 0,0-1,-1 1,1 0,0-1,0 1,-1 0,1-1,0 0,-1 1,1-1,0 0,-1 1,1-1,-1 0,1 0,0 0,-1 0,1-1,-1 1,1 0,-1-1,-11-7</inkml:trace>
  <inkml:trace contextRef="#ctx0" brushRef="#br1" timeOffset="31594.827">4629 6551,'202'205,"-115"-127,3-4,40 23,-115-86,-2 1,1 0,-2 1,0 1,0 0,-2 0,1 1,-2 1,4 7,-3-2</inkml:trace>
</inkml:ink>
</file>

<file path=ppt/ink/ink2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4:08.45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1509 4799,'-1'-2,"0"0,-1 0,1 0,-1 0,0 1,0-1,1 1,-1-1,0 1,0 0,0 0,-1 0,1 0,0 0,0 0,-1 0,1 1,0-1,-1 1,1 0,0 0,-1 0,1 0,-3 0,2 0,-366-4,200-23,45 43,86-10,1 0,-1-3,0-1,0-2,-19-3,-25 1,69 1,0 2,-1-1,1 1,-1 1,1 1,0 0,0 0,0 1,1 1,-1 0,0 2,-5 3</inkml:trace>
  <inkml:trace contextRef="#ctx0" brushRef="#br0" timeOffset="1452.168">493 1,'11'138,"-6"-118,-2 0,0 0,-1 1,-1-1,-1 1,-1-1,-1 1,-1 2,-10 92,5 1,5-1,6 12,-1 3,-1 33,-13 441,-6 299,19-621,-29 75,27 446,1-749,12 145,-2-134,-3 1,-3 1,-2-1,-6 33,2 19,2 445,-26-419,16-82,33-95,-13 8,1 0</inkml:trace>
  <inkml:trace contextRef="#ctx0" brushRef="#br0" timeOffset="1697.811">889 4094,'-48'47,"-40"51,-15 17,6-1,14-11,17-12,14-13,12-15,8-8,4-9,7-7,7-6,1-3,3-3,3-5</inkml:trace>
  <inkml:trace contextRef="#ctx0" brushRef="#br0" timeOffset="2765.796">690 537,'-38'82,"-161"159,-157 166,332-384,16-17,1 1,0 0,0 0,0 0,1 1,0 0,0 1,1-1,0 1,1 0,-1 1,5-9,0 0,0 1,0-1,1 0,-1 0,0 1,0-1,1 0,-1 0,1 0,-1 1,1-1,0 0,-1 0,1 0,0 0,0 0,0 0,-1 0,1 0,0 0,0-1,0 1,1 0,-1-1,0 1,0 0,0-1,0 0,1 1,-1-1,0 0,0 1,1-1,-1 0,0 0,1 0,-1 0,1 0,19 2</inkml:trace>
  <inkml:trace contextRef="#ctx0" brushRef="#br0" timeOffset="6298.772">860 1751,'-22'107,"18"-64,-28 223,33 139,-1-403,-1 0,0 0,1 0,0 0,-1 0,1 1,0-1,0 0,0 0,0 0,1 0,-1 1,1-1,-1 0,1 0,0 0,-1 0,1 0,0 0,0 0,1-1,-1 1,0 0,1 0,-1-1,1 1,-1-1,1 1,0-1,-1 0,1 0,0 0,0 0,0 0,0 0,0 0,0-1,0 1,0-1,0 1,1-1,-1 0,0 0,0 0,0 0,0 0,2 0,167-65,-64 46,-94 23,-18 0</inkml:trace>
  <inkml:trace contextRef="#ctx0" brushRef="#br0" timeOffset="6851.524">1509 2315,'-11'0,"0"0,0 0,-1 1,1 1,0 0,0 0,0 1,0 0,1 1,-1 0,1 1,0 0,0 1,1 0,-1 0,1 1,1 0,-1 1,1 0,-1 2,7-8,1 1,-1 0,1 0,0 0,0 0,0 0,0 0,0 0,0 0,1 0,0 0,-1 0,1 1,1-1,-1 0,0 0,1 0,-1 0,1 0,0 0,0 0,0 0,1 0,-1 0,1 0,-1-1,1 1,0 0,1 0,77 57,-34-29,-43-29,-1-1,0 1,0 0,0 0,0 0,0 0,0 1,0-1,-1 0,1 1,-1-1,0 1,1 0,-1-1,0 1,-1 0,1-1,0 1,-1 0,0 0,0 0,0 0,0 0,0-1,0 1,-1 0,1 0,-1 0,0-1,0 1,0 0,0-1,0 1,0-1,-1 1,0-1,1 1,-1-1,0 0,0 0,0 0,0 0,0 0,-1-1,1 1,-1-1,-1 2,-109 34,91-34</inkml:trace>
  <inkml:trace contextRef="#ctx0" brushRef="#br0" timeOffset="7380.259">1623 2626,'8'3,"1"-1,-1 0,1 0,0-1,0 0,-1-1,1 0,0 0,0-1,0 0,0-1,-1 1,1-2,-1 1,1-1,-1-1,0 1,0-1,0-1,-1 1,0-1,1-1,-2 1,1-1,-1-1,0 1,0-1,0 0,-1 0,-3 2,1 0,-1 0,0 0,0 0,-1 0,1 0,-1-1,0 1,-1 0,1-1,-1 1,0-1,0 1,-1 0,0-1,0 1,0 0,0 2,1 1,-1 0,1 0,-1 0,0 0,0 1,0-1,0 0,0 0,-1 0,1 1,0-1,-1 1,0-1,1 1,-1-1,0 1,1 0,-1 0,0 0,0 0,0 0,0 0,0 1,0-1,0 1,0-1,0 1,0 0,-1 0,1 0,0 0,0 0,0 0,0 1,0-1,0 1,0-1,0 1,0 0,0 0,-2 0,-8 5,0 1,0 0,0 1,1 0,0 0,0 1,1 1,0 0,1 0,0 1,1 0,0 1,1-1,0 1,1 1,0 0,1 1,4-9,0 1,0 0,1 0,0 0,0-1,0 1,1 0,0 0,0 0,1-1,-1 1,1-1,0 1,1-1,-1 0,1 0,0 0,1 0,-1 0,1-1,0 1,0-1,0 0,0 0,1-1,0 1,0-1,0 0,0 0,0-1,0 0,1 0,-1 0,6 1,5 4,0 0,1-1,0-1,0-1,0 0,0-1,1-1,-1-1,2 0,93-3,-87 2</inkml:trace>
</inkml:ink>
</file>

<file path=ppt/ink/ink2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4:28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8660 733,'-5'0,"-1"5,4 2,4-1</inkml:trace>
  <inkml:trace contextRef="#ctx0" brushRef="#br0" timeOffset="3018.654">9817 85,'-106'208,"-20"72,67-146,-32 100,60-189,31-92,10 21,1 0</inkml:trace>
  <inkml:trace contextRef="#ctx0" brushRef="#br0" timeOffset="3401.39">9676 113,'4'2,"0"0,0 1,-1 0,1 0,0 0,-1 1,0-1,0 1,0-1,0 1,0 0,-1 0,0 1,0-1,0 0,0 1,-1-1,1 4,-1-7,9 32,-1 0,-2 0,-1 1,-1 0,-2 0,-2 4,7 53,33 98,-41-186,1 1,0 0,-1-1,2 0,-1 1,0-1,1 0,-1 1,1-1,0 0,0 0,0 0,1-1,-1 1,1 0,0-1,-1 0,1 0,0 1,0-2,0 1,1 0,-1-1,0 1,1-1,-1 0,0 0,1 0,0-1,-1 1,1-1,-1 0,1 0,0 0,-1 0,1-1,-1 1,1-1,-1 0,1 0,-1 0,3-2,12-13,-1 0,0-1,-1-1,-1-1,-1 0,0 0,-2-2,0 0,-1 0,6-20,-9 24,9-16,-1-1,-2-1,-1-1,-2 0,-1 0,-2-1,-2 0,-1 0,-2-1,-1 1,-3-9,-15-7,16 52,0 0,-1 0,1 0,-1 0,1 0,-1 0,1 1,-1-1,0 0,1 1,-1-1,0 0,0 1,1-1,-1 1,0-1,0 1,0-1,0 1,0-1,0 1,0 0,1 0,-1 0,0-1,0 1,0 0,0 0,0 0,0 0,0 1,0-1,0 0,0 0,0 0,0 1,0-1,0 1,0-1,0 1,1-1,-1 1,0-1,0 1,0 0,1-1,-1 1,0 0,1-1,-1 1,1 1,-11 11,2 2</inkml:trace>
  <inkml:trace contextRef="#ctx0" brushRef="#br0" timeOffset="3736.973">10466 536,'0'17,"1"-1,1 0,1 1,0-1,1 0,0 0,2 0,0-1,6 11,-10-20,1 0,0-1,1 0,-1 1,1-1,0-1,0 1,1 0,-1-1,1 0,0 0,0-1,0 1,1-1,-1 0,1 0,0-1,0 0,0 0,0 0,0-1,0 0,0 0,0 0,1-1,2 0,0-1,0 0,-1-1,1 0,-1 0,1-1,-1 0,0 0,0-1,0 0,-1 0,1-1,-1 0,0-1,-1 1,1-1,-1-1,0 1,-1-1,1 0,-1 0,-1-1,1 1,-1-1,-1 0,1 0,-1-1,-1 1,0-1,0 1,0-1,-1 0,-1 1,1-1,-1 0,-1 0,0 0,0 1,-1-1,0 1,-2-6,2 6,-2 0,1 1,-1-1,0 1,-1 0,0 0,0 0,0 1,-1 0,0 0,0 0,0 1,-1-1,0 2,0-1,0 1,-1 0,0 0,1 1,-1 0,0 1,0 0,-1 0,1 0,0 1,-1 1,1-1,0 1,-1 1,1-1,-1 1,1 1,0 0,0 0,0 0,-2 2,-16 8,4-2</inkml:trace>
  <inkml:trace contextRef="#ctx0" brushRef="#br0" timeOffset="4052.687">11341 1,'-5'57,"-1"29,0 4,1-7,1-10,2-11,1-12,1-10,0-6,5-5,1-2,0-1,-1 0,-1 0,-6-4,-8-6,-3-5</inkml:trace>
  <inkml:trace contextRef="#ctx0" brushRef="#br0" timeOffset="4500.553">11059 423,'320'62,"-68"-20,-61-33,-182-10,-1-1,0 0,1 0,-1-1,0 0,0-1,-1 1,1-2,-1 1,0-1,0 0,0 0,0-1,-1 0,0 0,-1-1,1 1,-1-1,0 0,-1-1,0 1,0-1,0 0,-1 0,0 0,-1 0,0-1,1-4,-3 10,0 0,-1 1,1-1,0 1,-1-1,1 0,-1 1,0-1,0 1,0-1,0 1,0 0,0-1,-1 1,1 0,-1 0,0 0,1 0,-1 0,0 0,0 0,0 1,-1-1,1 1,0-1,-1 1,1 0,0 0,-1 0,1 0,-1 1,0-1,1 1,-1-1,0 1,1 0,-1 0,0 0,0 1,-108 17,98-11,0 0,1 2,-1-1,2 1,-1 1,2 0,-1 1,1 0,1 0,0 1,0 0,2 1,-1 0,2 0,-1 1,2-1,0 2,1-1,0 0,1 1,0-1,2 1,-1 6,2-14,0 0,1 0,0 0,0 0,0 0,1-1,0 1,1-1,-1 1,1-1,0 0,1 0,-1 0,1 0,1 0,-1-1,1 0,-1 0,2 0,-1-1,0 0,1 0,0 0,0 0,0-1,0 0,1 0,14 6,1 0,0-2,0 0,0-1,1-2,0 0,12 0,210-2,-218-3</inkml:trace>
  <inkml:trace contextRef="#ctx0" brushRef="#br0" timeOffset="5001.897">8688 1242,'205'13,"0"-8,0-10,-1-8,143-30,591-89,40 56,-659 73,-213 20,-81-12</inkml:trace>
  <inkml:trace contextRef="#ctx0" brushRef="#br0" timeOffset="7284.135">12808 367,'-4'5,"-3"6,1-3,2 1,0 4,2 1</inkml:trace>
  <inkml:trace contextRef="#ctx0" brushRef="#br0" timeOffset="7697.622">12894 706,'-10'9,"2"-1,2-2</inkml:trace>
  <inkml:trace contextRef="#ctx0" brushRef="#br0" timeOffset="9238.441">13486 282,'0'-9,"0"28,0 34,0-23,-3-6,2-1,1 1,1 0,1-1,1 1,1-1,1 0,1 0,1 0,1-1,0 0,2 0,8 11,-15-28,0-1,1 0,0 0,0 0,0-1,0 1,0-1,1 0,-1 0,1-1,0 1,0-1,0 0,0 0,0-1,1 1,-1-1,0 0,1-1,-1 1,0-1,1 0,-1-1,1 1,-1-1,0 0,1 0,-1-1,0 0,0 1,0-2,0 1,0-1,-1 1,1-1,-1-1,0 1,3-3,89-99,-94 104,0 1,0-1,0 1,0 0,0-1,0 1,0 0,0 1,0-1,0 0,0 0,0 1,0 0,0-1,0 1,0 0,0 0,-1 0,1 0,0 0,0 0,-1 0,1 1,-1-1,1 1,-1-1,0 1,0-1,1 1,-1 0,0 0,-1-1,1 1,0 0,0 0,-1 0,1 0,-1 0,0 0,1 0,-1 0,0 0,0 0,0 0,-1 1,10 17,-6-14,0 0,0 0,1-1,0 1,0-1,1 0,-1 0,1 0,0-1,0 0,1 0,-1 0,1 0,0-1,0 0,0 0,0-1,1 0,-1 0,1 0,-1-1,1 0,0 0,-1-1,1 0,0 0,-1 0,1-1,0 0,-1 0,1-1,-1 0,1 0,0-1,11-5,-1-2,0 0,-1-1,0-1,-1 0,0-1,-1-1,0 0,-2-1,1-1,-2 1,0-2,-1 0,0 0,-2-1,0 0,-1 0,-1-1,0 0,-2 0,0 0,-1-1,-1 1,-1-1,0 1,-2-7,5-19,1 33</inkml:trace>
  <inkml:trace contextRef="#ctx0" brushRef="#br0" timeOffset="9652.011">14643 678,'34'-19,"13"-4,-1-3,-1-2,-2-2,0-2,18-19,-57 49,-1-1,1 1,-1-1,0 0,0 1,0-1,0-1,0 1,-1 0,0-1,1 1,-1-1,0 0,-1 0,1 0,-1 0,1 0,-1 0,0 0,-1 0,1 0,-1 0,0-1,0 1,0 0,-1 0,1 0,-1-1,0 1,0 0,0 0,-2-2,-1 2,-1 0,1 0,-1 1,0 0,0 0,0 0,0 1,-1-1,1 1,-1 1,0-1,1 1,-1 0,0 0,0 1,1-1,-1 1,0 1,0-1,0 1,1 0,-1 0,0 0,-3 3,-7 1,1 1,0 1,0 0,0 1,1 0,0 2,1-1,-2 3,4-3,0 0,1 0,0 1,1 0,0 1,1 0,0 0,0 1,1 0,1 0,0 1,1-1,0 1,1 1,0-1,1 1,1-1,0 1,0 0,2 0,0 0,0-1,2 1,-1 0,2 0,0-1,0 1,5 10,4-11,-1-1,2 1,-1-2,2 0,-1 0,1-2,1 1,0-2,0 0,1-1,0 0,0-2,1 1,-1-2,1 0,0-2,0 1,0-2,15 0,18 0,0-2,0-2,-1-2,18-5,-37 4</inkml:trace>
  <inkml:trace contextRef="#ctx0" brushRef="#br0" timeOffset="11568.54">447 1778,'-17'-8,"0"1,0 1,0 0,-1 2,0 0,0 1,0 0,0 2,-1 0,1 1,0 1,0 0,0 2,0 0,0 1,0 1,1 0,-1 2,10-2,0 0,0 1,1 0,0 0,0 1,0 0,1 0,0 1,0 0,1 0,0 0,0 0,1 1,0 0,1 0,0 0,0 0,1 1,0-1,1 0,0 1,0 0,1-1,0 1,1-1,0 1,1-1,-1 1,2-1,0 0,1 4,-1-6,0 0,1 0,0 0,0 0,1 0,0-1,0 0,0 0,1 0,0-1,0 1,1-1,-1-1,1 1,0-1,0-1,0 1,1-1,-1 0,1-1,0 0,0 0,0-1,-1 0,2 0,-1-1,0 0,0 0,0-1,7-1,5-2,0-1,0-1,0 0,-1-2,0 0,0-1,-1-1,0-1,-1-1,0 0,-1-1,0-1,-1 0,-1-1,0 0,-1-2,-1 1,10-18,28-68,-47 95,-11 28,6-15,-1 1,-1 0,1 1,0-1,1 1,0 0,0 0,1 0,0 0,0 0,1 0,0 0,0 0,1 0,0 0,0 0,1 0,0 0,0 0,1-1,0 1,1-1,-1 0,2 0,-1 0,1 0,-1-1,2 0,1 3,5-4,-1 0,1-1,1 0,-1 0,0-1,1-1,-1 0,1-1,0 0,0-1,-1-1,1 0,0 0,-1-1,1-1,-1 0,1-1,-1 0,-1-1,1 0,-1-1,1 0,6-6,34-15,-1-2,-2-2,-1-3,-2-1,-1-3,12-14,-51 45,11-6,-1 0,-1-2,0 0,-1-1,-1 0,-1-1,0 0,-1-1,0 0,-2-1,0 0,-1-1,-2 0,0 0,0 0,-2-1,-1 1,0-3,-3 19,-1 0,1 1,-1-1,0 0,0 1,0-1,0 1,-1 0,1-1,-1 1,0 0,0 0,0 0,-1 0,1 0,-1 1,1-1,-1 1,0-1,0 1,0 0,0 0,0 0,-1 1,1-1,0 1,-1 0,1 0,-1 0,0 0,1 0,-1 1,0 0,1 0,-1 0,0 0,1 0,-1 1,0 0,1-1,-1 1,1 1,-3 0,-15 8,0 1,1 0,1 2,0 0,1 1,0 1,1 0,1 2,-14 17,26-30,-1 0,1 0,0 0,0 0,0 1,0 0,1 0,0 0,0 0,0 0,1 0,0 1,0 0,0-1,1 1,0 0,0 0,0-1,0 1,1 0,0 0,1 0,-1 0,1 0,0 0,1-1,-1 1,1 0,0-1,1 1,-1-1,1 0,0 0,0 0,1 1,5 2,1-1,0 0,0-1,0 0,1 0,0-1,0-1,0 0,0 0,1-1,0-1,-1 0,1 0,0-1,0 0,4-2,189-25,-182 18,-21 7,-1-1,1 1,0 0,-1-1,1 1,0 0,0 0,0 0,0 0,0 0,0 1,0-1,0 1,1-1,-1 1,0 0,0 0,0 0,1 0,-1 0,0 0,0 1,0-1,0 1,0-1,0 1,0 0,0 0,0 0,0 0,0 0,0 0,0 0,-1 1,1-1,0 1,-1-1,1 1,-1 0,0 0,0-1,1 1,-11 66,7-63,0 1,1-1,-1 1,1 0,0-1,1 1,-1 0,1 0,0-1,0 1,1 0,0 0,0-1,0 1,1 0,0-1,0 1,0-1,1 0,0 0,0 0,0 0,0 0,2 0,9 4,1-2,0 0,1-1,0 0,-1-2,2 0,-1 0,0-2,1 0,-1 0,1-2,0 0,-1-1,1-1,15-3,-3 2,0-1,0-1,-1-1,1-2,-2-1,1-1,6-4,-23 9,1-1,-1 0,0-1,-1 0,0 0,0-1,0-1,-1 1,-1-1,1-1,-1 0,-1 0,0-1,0 0,-1 0,-1 0,4-11,-6 18,-1 0,0-1,0 1,0-1,-1 0,1 0,-1 1,-1-1,1 0,0 0,-1 0,0 0,0 0,-1 0,0 0,1 0,-1 0,-1 0,1 1,-1-1,0 0,0 1,0-1,-1 1,1 0,-1 0,0 0,-1 0,1 0,0 1,-1-1,0 1,0 0,0 0,0 1,0-1,-1 1,1 0,-1 0,0 0,1 1,-5-1,-2 4,0 1,0 0,0 1,0 0,1 1,-1 0,1 0,0 1,1 1,-1 0,2 0,-1 1,1 0,0 0,0 1,1 0,0 0,1 1,0-1,0 2,1-1,0 1,-2 0,0 0,0 1,1 0,1 0,-1 0,2 1,0-1,1 1,0 0,1 0,0 1,1-1,0 0,2 1,-1-1,1 0,1 0,1 0,0 0,0 0,1 0,3 4,-1-6,1-1,0 1,1-1,0-1,1 0,0 0,1 0,0-1,0 0,0-1,1-1,0 1,0-2,1 1,0-2,10 4,7 0,1 0,-1-3,2 0,-1-2,0 0,15-3,-18 0</inkml:trace>
  <inkml:trace contextRef="#ctx0" brushRef="#br0" timeOffset="15050.949">5217 1299,'0'0</inkml:trace>
  <inkml:trace contextRef="#ctx0" brushRef="#br0" timeOffset="19040.59">10156 2060,'-16'-5,"0"1,0 0,-1 2,1-1,0 2,-1 0,0 1,1 1,-1 1,1 0,-16 4,25-4,0 0,0 0,0 1,0 0,1 0,-1 0,1 1,0 0,0 0,0 1,1 0,-1 0,1 0,0 1,1-1,-1 1,1 0,0 0,1 1,0-1,0 1,0 0,0 0,1 0,1 0,-1 0,0 7,2-6,0 0,0 1,0-1,1 0,0 1,1-1,0 0,0 0,1 0,0 0,1-1,-1 1,1-1,1 0,-1 0,1 0,1-1,-1 0,1 0,5 5,142 92,-148-99,-1-1,2 0,-1 0,0 0,1 0,-1-1,1 0,0 0,0 0,0-1,-1 0,1 0,1-1,-1 1,0-1,0-1,0 1,0-1,0 0,0 0,0-1,-1 1,1-2,0 1,-1 0,5-4,11-9</inkml:trace>
  <inkml:trace contextRef="#ctx0" brushRef="#br0" timeOffset="19453.158">10522 1637,'-28'478,"45"-348,-15-126,-1 0,1 0,-1 0,1-1,0 1,1 0,-1-1,0 1,1-1,0 0,0 0,0 0,0 0,0-1,1 1,-1-1,1 0,0 0,-1 0,1 0,0-1,0 0,0 1,0-1,0-1,1 1,-1-1,0 1,2-1,2-2,1-1,0 1,-1-1,1 0,-1-1,0 0,0-1,-1 1,1-2,-1 1,0-1,0 0,5-6,20-15,-20 18,-11 7,1 0,-1 0,1 0,0 0,0 0,-1 0,1 0,1 1,-1-1,0 1,0-1,0 1,1 0,-1 0,1 0,-1 0,1 1,-1-1,1 0,-1 1,1 0,-1 0,1 0,0 0,-1 0,1 0,0 1,-1-1,1 1,-1-1,1 1,-1 0,0 0,1 0,-1 1,0-1,0 1,1-1,-1 1,0 0,1 1,50 139,-43-128</inkml:trace>
  <inkml:trace contextRef="#ctx0" brushRef="#br0" timeOffset="19872.889">11454 2033,'-59'36,"3"4,1 1,-33 35,38-6,49-68,0 0,0 0,0 0,1 0,-1 0,1 0,-1 0,1 0,0 0,0 0,0 0,0 0,0 0,1 0,-1 0,0 0,1 0,0 0,-1 0,1 0,0 0,0 0,0 0,0-1,0 1,1 0,-1-1,0 1,1-1,-1 0,1 1,0-1,-1 0,1 0,0 0,0 0,-1 0,1 0,1 0,6 0,0 0,0 0,0-1,0 0,0-1,0 0,0 0,-1-1,1 0,0-1,-1 0,1 0,-1-1,0 0,0 0,-1-1,1 0,-1 0,0-1,0 0,4-5,35-21,158-122,-163 129,-41 24,1 1,-1-1,1 1,0-1,-1 1,1 0,0-1,-1 1,1 0,0 0,-1 0,1-1,0 1,0 0,-1 0,1 0,0 0,-1 0,1 0,0 1,0-1,-1 0,1 0,0 0,-1 1,1-1,0 0,-1 1,1-1,0 0,-1 1,1-1,-1 1,1-1,-1 1,1-1,-1 1,1 0,-1-1,0 1,1 0,-1-1,0 1,1 0,-1-1,0 1,0 0,0-1,0 1,1 0,-1 0,0-1,0 1,0 0,-1-1,1 1,0 0,0 0,0-1,0 1,-1 0,1-1,-11 58,8-51,1 0,0 0,0 0,1 0,0 1,0-1,0 1,1-1,0 1,1-1,0 1,0-1,0 1,1-1,0 0,0 0,1 0,0 0,0 0,1-1,0 1,0 0,14 11</inkml:trace>
  <inkml:trace contextRef="#ctx0" brushRef="#br0" timeOffset="20242.948">11877 2314,'144'-222,"-144"221,1 0,-1 0,0 0,0-1,1 1,-1 0,1 0,-1 0,1 0,-1 0,1 0,0 0,0 0,-1 0,1 0,0 0,0 0,0 0,0 1,0-1,0 0,0 1,0-1,0 1,0-1,1 1,-1-1,0 1,0 0,0 0,1-1,-1 1,0 0,0 0,0 0,1 1,-1-1,0 0,0 0,1 1,-1-1,0 0,0 1,0-1,0 1,0 0,0-1,0 1,0 0,0-1,0 1,0 0,0 0,0 0,-1 0,1 0,0 0,-1 0,1 0,0 1,2 52,-4-50,1 1,-1-1,0 1,1-1,0 0,0 1,1-1,-1 1,1-1,0 0,0 1,0-1,0 0,1 0,0 0,0 0,0 0,0 0,1 0,-1-1,1 1,0-1,0 0,1 0,-1 0,0 0,1-1,0 1,-1-1,5 2,2-2,0-1,0-1,1 1,-1-1,0-1,0 0,0-1,1 0,-1 0,-1-1,1 0,0-1,-1 0,0 0,1-1,-2-1,1 1,-1-1,0-1,0 1,0-2,-1 1,-1-1,1 0,-1 0,0 0,-1-1,0 0,2-5,9-10,-1 5</inkml:trace>
  <inkml:trace contextRef="#ctx0" brushRef="#br0" timeOffset="20974.642">12724 1976,'-28'10,"1"1,0 2,1 0,0 2,1 1,1 0,0 2,-20 20,44-37,-7 4,0 0,0 1,0 0,1 0,0 0,0 1,1 0,0 0,0 1,1-1,0 1,0 0,1 0,-1 1,2-1,0 0,0 1,2-6,0 0,1 0,-1-1,1 1,0-1,0 1,0-1,0 1,1-1,-1 0,1 1,-1-1,1 0,0 0,0 0,0 0,0 0,0-1,0 1,0-1,1 1,-1-1,1 0,-1 0,1 0,-1 0,1 0,-1 0,1-1,0 1,0-1,-1 0,4 0,89-15,-12-34,-70 40,-1 0,2 0,-1 2,1 0,0 0,1 1,-1 1,1 1,0 0,0 1,10-1,-21 4,0 0,0 1,0-1,0 1,0 0,0 0,-1 1,1-1,0 1,-1 0,1-1,-1 2,1-1,-1 0,0 1,0 0,0-1,0 1,-1 0,1 0,-1 1,1-1,-1 1,0-1,-1 1,1-1,0 4,26 107,-24-85,3 17,-1 1,-3-1,-1 1,-3 0,-4 27,0-37,-2 1,-2-1,-1 0,-2-1,-1 0,-2-1,-11 17,-54 37,78-87,0 0,0 0,-1-1,1 1,-1 0,1-1,-1 0,1 0,-1 0,0 0,0 0,1 0,-1-1,0 1,0-1,0 0,0 0,0 0,1 0,-1 0,0-1,0 1,0-1,1 0,-1 0,0 0,0 0,1 0,-1-1,1 1,0-1,-1 0,1 0,0 1,0-1,0-1,0 1,0 0,0-1,-2-8,1 1,0-1,0 0,2 0,-1 0,1 0,1 0,0 0,0 0,1 0,1 0,-1 0,2 0,0 1,0-1,1 1,0 0,1-1,0 2,2-4,-5 9,23-43,1 0,3 1,2 2,2 1,1 2,35-32,123-96,-87 85,-28-14,-75 94,0 0,0 0,0-1,0 1,-1-1,1 1,-1-1,-1 0,1 1,-1-1,1 0,-1 1,-1-1,1 0,-1 0,1 1,-1-1,-1 0,1 1,-1 0,1-1,-1 1,-1 0,-1-3,-1 2,-1 1,0 0,0 1,0 0,0 0,-1 0,1 1,-1-1,1 2,-1-1,0 1,0 0,0 0,0 1,0 0,0 0,0 1,0-1,1 2,-1-1,0 1,0 0,1 0,-1 1,1 0,-4 2,2-1,1 0,-1 0,1 1,0-1,0 2,1-1,0 1,0 0,0 0,0 1,1-1,0 1,1 1,0-1,0 1,0-1,1 1,0 0,0 0,1 0,0 1,1-1,0 1,0-1,1 1,0-1,0 1,1-1,0 1,1-1,0 0,0 0,0 1,1-2,1 1,-1 0,1 0,0-1,1 1,7 10,0 0,1 0,1-2,1 1,0-2,1 0,0-1,2 0,-1-1,2-1,-1-1,2-1,-1-1,1 0,1-1,19 4,-27-10,0 0,0-1,0-1,1 0,-1-1,0 0,0-1,0-1,11-2,0-3</inkml:trace>
  <inkml:trace contextRef="#ctx0" brushRef="#br0" timeOffset="17804.714">7842 1496,'22'237,"-16"259,-6-488,1 1,-2 0,1 0,-1 0,0 0,-1-1,0 1,0-1,-1 1,0-1,-1 0,0 0,0 0,-1 0,1-1,-2 0,1 0,-1 0,0-1,0 0,-1 0,0 0,-3 1,-10 2</inkml:trace>
  <inkml:trace contextRef="#ctx0" brushRef="#br0" timeOffset="18051.296">7559 2004,'43'-5,"34"-6,8-2,0 2,-11 3,-12 2,-8 3,-7 1,-8 2,-5 0,-4 0,3 1,0-1,-5 1</inkml:trace>
  <inkml:trace contextRef="#ctx0" brushRef="#br0" timeOffset="18290.218">8463 1976,'-14'18,"1"0,1 1,1 1,1 0,0 1,2-1,0 2,1-1,1 1,2 0,0 0,0 10,4-28,0 0,0 0,1 0,-1 1,1-1,0 0,0 0,1 0,-1 0,1-1,0 1,-1 0,2-1,-1 1,0-1,1 0,0 1,0-1,0-1,0 1,0 0,0-1,1 1,-1-1,1 0,0 0,-1-1,1 1,0-1,0 0,0 0,0 0,0 0,1-1,-1 1,2-1,4 0,-1 0,1 0,-1-1,1 0,-1 0,0-1,1-1,-1 1,0-2,0 1,-1-1,1 0,-1-1,0 0,7-5,-6 3,0 1,-1-1,1 0,-1-1,-1 0,1 0,-2-1,1 0,-1 0,0-1,-1 1,0-1,-1 0,0-1,0 1,-1-1,0 0,-1 1,-1-1,1 0,-2 0,0-1,0 1,-2-10,0 15,-1 1,1 0,-1 0,-1 0,1 0,-1 0,1 1,-1 0,-1-1,1 1,-1 1,1-1,-1 1,0 0,0 0,0 0,-1 1,1 0,-1 0,1 0,-1 1,0-1,0 1,-19-3</inkml:trace>
  <inkml:trace contextRef="#ctx0" brushRef="#br0" timeOffset="14290.054">4032 1750,'-17'-7,"0"1,0 0,-1 2,1 0,-1 1,0 0,0 2,0 0,0 1,-1 1,1 0,0 2,1 0,-1 1,0 1,1 0,6 2,0 0,1 0,-1 1,2 1,-1-1,1 2,1-1,-1 1,2 1,-1-1,1 1,1 0,0 1,1 0,0 0,1 0,0 0,1 1,0-1,1 1,-1 11,3-19,-1 0,0 0,1 0,0 0,0 0,1 0,-1 1,1-1,0 0,0 0,1 0,0-1,0 1,0 0,0-1,1 1,-1-1,1 0,0 1,1-2,-1 1,1 0,-1-1,1 1,0-1,1 0,-1 0,0-1,1 1,-1-1,1 0,0 0,0-1,0 1,0-1,0 0,0 0,0-1,0 0,0 0,0 0,1 0,-1-1,2 0,9-5,1 0,-1-1,0-1,-1 0,0-1,0-1,-1-1,0 0,-1 0,0-1,-1-1,-1 0,7-9,0 2,134-180,-129 171,-23 28,0 1,1-1,-1 1,0 0,1-1,-1 1,1-1,-1 1,1 0,-1-1,0 1,1 0,-1-1,1 1,-1 0,1 0,0 0,-1-1,1 1,-1 0,1 0,-1 0,1 0,-1 0,1 0,-1 0,1 0,0 0,-1 0,1 1,-1-1,1 0,-1 0,1 0,-1 1,1-1,-1 0,1 0,-1 1,1-1,-1 1,0-1,1 0,-1 1,1-1,-1 1,0-1,0 1,1-1,-1 1,0-1,0 1,1-1,-1 1,0-1,0 1,0-1,0 1,0 0,0-1,5 170,-8 426,0-563,-1-1,-2 1,-2-1,0 0,-3 0,0-1,-2 0,-1-1,-1-1,-2 0,-1-1,-1-1,-9 8,-39 13,65-48,0 1,0-1,0 1,0-1,0 0,0 0,0 0,0 0,0 0,0 0,0-1,0 1,0 0,0-1,0 0,0 0,0 1,0-1,0 0,0-1,1 1,-1 0,0 0,1-1,-1 1,1-1,0 1,-1-1,1 0,0 1,0-1,0 0,0 0,0 0,1 0,-1 0,0-1,-3-17,0 0,2 0,0 0,1-1,1 1,1 0,1 0,0 0,2 0,3-11,6-20,1 1,3 0,2 2,2 0,2 1,2 1,2 2,31-38,-48 68,0 1,1 1,0 0,1 1,0 0,1 1,0 0,9-5,2 3</inkml:trace>
  <inkml:trace contextRef="#ctx0" brushRef="#br0" timeOffset="14640.716">4737 1806,'-17'15,"1"0,1 1,1 1,0 0,1 1,1 1,1 0,0 0,1 1,2 0,0 1,1 0,-3 13,10-29,-1 0,1 0,-1 0,1 1,1-1,-1 0,1 0,0 0,0 0,0 0,1 0,0 0,0 0,0 0,0-1,1 1,0-1,0 0,0 0,0 0,1 0,-1 0,1-1,0 1,0-1,1 0,-1 0,1-1,-1 1,1-1,0 0,0-1,0 1,0-1,0 0,0 0,0 0,0-1,0 1,1-1,-1-1,0 1,0-1,0 0,0 0,0 0,2-2,2-1,0 0,0-1,-1 0,0-1,0 1,0-2,-1 1,0-1,0 0,-1-1,0 1,0-1,-1-1,0 1,0-1,-1 1,0-2,-1 1,2-6,2-6,-2-1,-1 1,0-1,-2 0,-1 1,0-1,-1 0,-2-7,1 21,1 1,-1 0,0 0,-1 0,1 0,-1 0,-1 0,1 1,-1-1,-1 1,1 0,-1-1,0 2,0-1,-1 0,1 1,-1 0,-1 0,1 0,-2-1,-11-2</inkml:trace>
  <inkml:trace contextRef="#ctx0" brushRef="#br0" timeOffset="14886.323">5245 1891,'-10'33,"-7"21,-2 7,3-4,4-5,5-12</inkml:trace>
  <inkml:trace contextRef="#ctx0" brushRef="#br0" timeOffset="16554.778">5668 1722,'-2'24,"-1"0,-2-1,0 1,-1-1,-2 0,0-1,-4 6,-1 6,-124 295,262-567,-105 200,4-3,-2-1,-2-2,-2 0,1-9,-13 40,-13 48,1-13,1 0,1 0,1 0,0 1,2-1,1 1,1-1,1 1,2 7,-4-25,1 0,0 0,1-1,-1 1,1 0,0 0,0-1,0 0,0 1,1-1,0 0,0 0,0 0,0 0,1-1,-1 1,1-1,0 0,0 0,0-1,1 1,-1-1,1 0,-1 0,1 0,0 0,-1-1,1 0,0 0,0 0,0-1,0 0,0 0,0 0,0 0,0-1,0 0,0 0,-1 0,1 0,0-1,0 0,-1 0,1 0,-1-1,0 1,0-1,1-1,5-4,1-1,-1-1,-1 0,0 0,0-1,-1 0,0 0,-1-1,-1 0,0 0,0-1,-1 0,-1 0,0 0,-1 0,0-1,-1 1,0-1,-1 0,-1 0,0 1,-1-1,-1-5,-6 1</inkml:trace>
  <inkml:trace contextRef="#ctx0" brushRef="#br0" timeOffset="17168.297">6487 1722,'-34'24,"2"1,0 1,1 2,2 1,1 1,2 1,0 2,-8 16,-9 59,42-103,-1 0,1-1,1 1,-1 0,1-1,0 1,0 0,0 0,1-1,-1 1,1 0,0-1,1 1,-1 0,1-1,0 0,0 1,0-1,0 0,1 0,0 0,3 3,-4-6,0 1,0-1,0 0,0 1,0-1,1 0,-1 0,1-1,-1 1,1 0,-1-1,1 1,-1-1,1 0,-1 0,1 0,-1 0,1-1,-1 1,1 0,-1-1,1 0,-1 0,0 0,1 0,-1 0,0 0,0 0,1-1,-1 1,0-1,-1 0,1 1,62-64,0-30,-53 76,0 1,1 0,1 0,1 1,0 0,1 2,1 0,0 0,1 2,13-9,-28 21,0-1,0 1,1 0,-1 0,0 0,0 0,1 0,-1 1,0-1,1 1,-1-1,1 1,-1 0,0 0,1 0,-1 0,1 1,-1-1,0 1,1-1,-1 1,0 0,1 0,-1 0,0 0,0 0,0 0,0 1,0-1,0 1,0-1,-1 1,1 0,0 0,-1-1,1 1,-1 0,0 1,0-1,0 0,0 0,0 0,0 1,-1-1,1 0,-1 1,1-1,-1 1,0-1,0 0,0 1,0-1,-1 2,-18 170,11-132,-18 146,-1 190,24-316,1-8,4-41,-2 1,0 0,0 0,-1 0,-1 0,0-1,-1 1,-1-1,0 1,-1-1,0-1,-1 1,0-1,-5 7,7-15,-1 0,0-1,0 1,0-1,-1 0,1 0,-1-1,1 0,-1 0,0 0,0-1,0 1,0-2,0 1,0 0,0-1,0 0,0-1,0 1,0-1,0-1,0 1,0-1,0 0,1 0,-1 0,1-1,-1 0,1 0,0 0,0-1,0 0,-2-3,-1-1,0-1,1 0,0 0,1-1,0 0,0 0,1 0,1-1,-1 0,2 0,-1 0,2 0,-1-1,2 1,0-1,0 1,1-1,0 1,1-1,0 0,1 1,0-2,2-3,1-1,0 0,1 1,1 0,1 0,0 1,1 0,0 0,1 1,1 0,0 1,1 1,0-1,8-4,122-78,-117 83</inkml:trace>
  <inkml:trace contextRef="#ctx0" brushRef="#br0" timeOffset="22102.502">14586 2004,'-19'31,"0"1,3 1,0 1,2 0,2 1,1 1,1 0,-4 36,13-67,-1 0,0 0,1 1,0-1,1 1,-1-1,1 0,0 1,0-1,1 1,-1-1,1 1,0-1,1 0,0 1,-1-1,1 0,1 0,-1 0,1-1,0 1,0-1,0 1,1-1,0 0,0 0,0 0,0-1,0 0,1 1,-1-2,1 1,0 0,0-1,0 0,0 0,0 0,1-1,3 1,5-4,1 0,-1-2,0 1,0-2,-1 0,1 0,-1-1,0-1,0 0,-1-1,0 0,-1-1,1-1,8-9,-12 12,0 0,-1 0,0-1,0 0,-1 0,0-1,0 0,-1 0,0 0,-1-1,0 1,0-1,-1 0,0 0,-1 0,0-1,-1 1,0 0,-1-1,0-5,0-7,0 0,-2 0,0 0,-2 0,0 0,-5-12,7 29,1 1,-1-1,0 1,-1 0,1 0,-1 0,0 0,0 1,-1-1,1 1,-1 0,0 0,0 0,0 0,-1 1,0 0,1-1,-1 2,0-1,0 1,0-1,-1 1,1 1,0-1,-1 1,1 0,-1 0,0 1,-3-1,-45 10,30-2</inkml:trace>
  <inkml:trace contextRef="#ctx0" brushRef="#br0" timeOffset="22923.021">15236 1976,'-16'30,"0"2,2-1,2 2,1 0,1 0,2 1,-1 16,8-47,1 1,-1-1,1 0,0 1,0-1,0 1,0-1,1 0,-1 1,1-1,0 0,0 1,0-1,1 0,-1 0,1 0,-1 0,1 0,0 0,0-1,0 1,1-1,-1 1,1-1,-1 0,1 0,0 0,0 0,0 0,0-1,0 1,0-1,0 0,0 0,1 0,-1 0,0-1,1 1,-1-1,1 0,-1 0,0 0,4-1,16-6,0-2,0 0,-1-1,-1-2,0 0,0-1,-1-1,-1-1,0 0,-2-2,1 0,-2-1,11-15,36-30,-62 63,1 0,-1 1,1-1,-1 1,0 0,1 0,-1-1,0 1,0 0,1 0,-1 0,0 0,0 0,0 1,0-1,0 0,0 0,-1 1,1-1,0 0,-1 1,1-1,-1 1,1-1,-1 1,0-1,1 1,-1-1,0 1,0-1,0 1,0-1,-1 1,1-1,0 1,0-1,-1 1,1-1,-1 1,0-1,1 0,-1 1,0-1,-4 23,3-17,-1 0,1 0,1 0,-1 0,1 0,0 0,1 0,-1 1,2-1,-1 0,1 0,0 0,0 1,1-1,0 0,0-1,1 1,0 0,0-1,0 1,1-1,0 0,0 0,1 0,1 1,1-2,0 0,1-1,-1 0,1-1,-1 1,1-1,0-1,0 0,1 0,-1 0,0-1,1 0,-1-1,0 0,1 0,-1-1,1 0,-1 0,0-1,0 0,0-1,0 1,0-2,0 1,-1-1,0 0,0-1,0 1,1-2,16-11,0-2,-1 0,-1-2,-1-1,10-12,-7 4,5 0,-1-2,-2 0,-2-2,0-1,-3-1,-1-1,-1 0,-2-2,-2 0,7-29,-21 65,0-1,1 1,-1 0,-1 0,1-1,-1 1,1 0,-1-1,0 1,0-1,0 1,-1-1,1 1,-1 0,0-1,1 1,-2 0,1 0,0 0,-1 0,1 0,-1 0,0 0,0 0,0 0,0 1,-1-1,1 1,-1 0,0 0,1 0,-1 0,0 0,0 0,0 1,0-1,0 1,-1 0,1 0,-4 0,-9 6,1 0,-1 2,1 0,0 1,1 0,0 1,0 1,1 0,0 1,0 0,1 1,-7 9,13-15,-65 84,69-87,1 0,-1 1,1-1,0 0,0 1,0-1,0 1,0-1,1 1,0-1,-1 1,1 0,1-1,-1 1,0-1,1 1,0-1,0 1,0-1,0 1,0-1,1 0,-1 0,1 0,0 0,0 0,0 0,1 0,-1 0,1 0,8 3,0 1,0-2,0 1,1-2,0 1,0-2,0 0,0 0,0-1,1 0,-1-1,1-1,-1 0,0 0,1-2,6-1,12 2,-7 1,125 9,-144-8,0 1,0-1,0 1,0 0,-1 0,1 1,0 0,-1-1,0 2,0-1,0 0,0 1,0-1,-1 1,0 0,0 1,0-1,0 0,0 1,-1 0,0-1,0 1,0 0,-1 0,1 0,-1 3,1 10,-1-1,-1 1,-1-1,0 1,-1-1,-1 1,-1-1,0 0,-1-1,-3 6,-16 71,23-88,0 0,0 0,1-1,-1 1,1 0,0 0,1 0,-1 0,1 0,0 0,0 0,1-1,-1 1,1 0,0-1,1 1,-1-1,1 0,-1 0,1 0,0 0,1 0,-1-1,1 1,0-1,-1 0,3 1,16 8</inkml:trace>
  <inkml:trace contextRef="#ctx0" brushRef="#br0" timeOffset="25790.774">476 3048,'-4'2,"1"0,0 0,0 0,0 0,0 0,0 1,1 0,-1-1,1 1,0 0,0 0,0 0,0 1,0-1,1 0,-1 1,1-1,0 1,0-1,0 2,-2 3,-3 4,1 0,0 0,1 0,1 1,0 0,0 0,2 0,-1 0,2 0,-1 0,2 0,0 0,0 0,2 0,-1 0,2-1,-1 1,2-1,0 0,0 0,1 0,0-1,1 0,1 0,0-1,8 9,-8-12,0 0,1 0,0-1,0 0,1-1,0 0,0-1,0 0,0 0,1-1,-1 0,1-1,0 0,0-1,0 0,0-1,0 0,0-1,-1 0,1 0,0-2,0 1,-1-1,1-1,-1 1,7-5,142-81,-153 85,-1 0,0 0,0-1,0 0,-1 1,1-1,-1-1,0 1,-1-1,1 1,-1-1,0 0,-1 0,0 0,1-1,-2 1,1-1,-1 1,0-1,0 1,-1-1,0 0,0 1,-1-1,0 1,0-1,-5-12</inkml:trace>
  <inkml:trace contextRef="#ctx0" brushRef="#br0" timeOffset="26158.61">1548 2964,'-37'19,"2"1,1 3,0 0,2 2,1 2,-2 3,2 21,31-50,0 1,0-1,0 1,0-1,1 0,-1 1,0-1,0 1,1-1,-1 0,1 1,0-1,-1 0,1 0,0 1,0-1,-1 0,1 0,0 0,0 0,0 0,1 0,-1 0,0 0,0 0,0-1,1 1,-1-1,0 1,1 0,-1-1,0 0,1 1,-1-1,1 0,-1 0,1 0,-1 0,145 13,-124-10,76 21,-95-23,0 0,0 1,0-1,-1 1,1-1,0 1,-1 0,1 0,-1 0,0 0,0 1,0-1,0 0,0 1,0 0,-1-1,1 1,-1 0,0 0,0 0,0 0,0 0,0 0,-1 0,1 0,-1 0,0 0,0 3,-4 7,-1 0,0-1,-1 0,0 0,0 0,-2-1,1 0,-2 0,1-1,-1 0,-1 0,0-1,0-1,-1 0,0 0,0-1,-8 4,9-4,-134 71,120-71</inkml:trace>
  <inkml:trace contextRef="#ctx0" brushRef="#br0" timeOffset="26477.389">2056 3048,'-5'18,"0"0,1 1,1 0,1-1,0 1,2 0,0 0,1 0,1 0,0-1,2 1,0-1,1 1,1-1,1-1,0 1,2 1,-6-15,0-1,0 1,0-1,0 1,1-1,-1 0,1-1,0 1,0 0,0-1,0 0,0 0,1-1,-1 1,0-1,1 1,-1-2,1 1,0 0,-1-1,1 0,-1 0,1 0,0-1,-1 1,1-1,-1 0,1 0,-1-1,1 1,-1-1,0 0,0 0,1-1,7-4,0-1,-1 0,1 0,-1-1,-1-1,0 1,0-2,-1 0,-1 0,7-10,-3 1,-1-2,-1 0,0 0,-2 0,-1-1,0-1,1-15,-5 15</inkml:trace>
  <inkml:trace contextRef="#ctx0" brushRef="#br0" timeOffset="27127.274">2959 3048,'-59'44,"2"3,2 2,3 2,-5 11,54-59,-3 2,1 1,-1 0,1 1,0-1,1 1,0 0,0 0,0 1,1-1,0 1,1 0,-1-1,1 1,0 5,2-11,0-1,1 1,-1-1,0 1,1-1,-1 1,1-1,-1 1,1-1,0 1,-1-1,1 0,0 1,0-1,0 0,0 0,0 0,1 0,-1 0,0 0,0 0,1 0,-1 0,0 0,1-1,-1 1,1 0,-1-1,1 0,-1 1,1-1,0 0,-1 0,1 0,-1 0,1 0,0 0,-1 0,1 0,62-14,-38 2,0 0,-1-1,0-2,-1-1,0 0,-2-2,0-1,-1 0,-1-2,4-6,14-5,-37 31,-1 1,1 0,0-1,-1 1,1 0,-1 0,1 0,0 0,0-1,-1 1,1 0,0 0,-1 0,1 0,0 0,-1 1,1-1,0 0,-1 0,1 0,0 1,-1-1,1 0,0 1,-1-1,1 0,-1 1,1-1,-1 1,1-1,-1 1,1-1,-1 1,1-1,-1 1,0-1,1 1,-1 0,0-1,0 1,1 0,-1-1,0 1,0 0,0-1,0 1,0 0,0-1,0 1,0 0,0-1,0 1,0 0,0-1,0 1,-1 0,1-1,0 1,-1 0,1-1,0 1,-1-1,1 1,-1 0,1-1,0 1,-1-1,-6 38,-2 85,9-119,1 1,0-1,0 1,1-1,-1 1,1-1,0 0,0 0,0 0,1 0,-1 0,1 0,0-1,0 1,0-1,1 0,-1 0,1 0,0 0,-1-1,1 1,1-1,-1 0,0-1,2 2,1-1,-1-1,1 1,-1-1,1 0,0-1,-1 1,1-1,0-1,-1 1,1-1,0 0,-1-1,1 0,-1 0,0 0,0-1,1 1,-2-2,1 1,0-1,-1 1,1-1,-1-1,0 1,3-5,9-9,-1 0,-1 0,-1-2,-1 0,0 0,5-15,-3 9,-2-1,-1-1,-1 0,-1 0,-2-1,0-1,-2 1,-2-1,0 0,-2 0,-2 0,0 0,-2 0,-1 0,-2 0,-1 0,-1 1,-1 0,-2 0,-1 1,-2-2,11 26,1 1,-1-1,1 1,-1 0,0-1,0 1,-1 0,1 0,-1 1,1-1,-1 0,0 1,0 0,0-1,0 1,0 0,-1 1,1-1,-1 1,1-1,-1 1,1 0,-1 0,0 1,0-1,1 1,-1 0,0 0,0 0,1 0,-1 1,0-1,0 1,1 0,-1 0,-1 1,-2 3,-1 1,2 0,-1 1,1-1,-1 1,2 1,-1-1,1 1,0 0,1 0,0 0,0 1,1-1,0 1,0 0,1 0,-1 6,-9 160,12-174,1 28,1 0,2-1,0 1,2-1,1 0,2-1,0 1,2-2,1 1,1-2,1 0,1 0,1-1,2-1,0-1,1-1,4 2,8 10,-20-20,0-1,1 0,0-1,1 0,1-1,0 0,14 7,-3-5,-2-2</inkml:trace>
  <inkml:trace contextRef="#ctx0" brushRef="#br0" timeOffset="27945.053">4286 3528,'103'-87,"59"-98,-32 22,-83 114,-45 79,-17 26,-12 83,27-133,0 0,1 0,-1 1,1-1,1 0,-1 0,1 0,0 0,0 0,1 0,-1-1,1 1,1-1,-1 0,1 0,0 0,0 0,0 0,1-1,-1 0,3 1,1 1,0-1,1-1,0 1,0-1,0-1,0 1,1-2,-1 1,1-1,0-1,-1 0,1 0,0-1,0 0,0 0,0-1,-1-1,1 0,0 0,-1-1,0 0,0 0,1-1,-2-1,1 1,-1-1,1-1,-1 0,-1 0,1 0,-1-1,0 0,2-3,6-7,-1 1,-1-2,0 0,-1-1,-1 0,-1 0,-1-1,-1-1,0 0,-1 0,-2 0,4-22,-6 19</inkml:trace>
  <inkml:trace contextRef="#ctx0" brushRef="#br0" timeOffset="28240.946">5555 3077,'-24'22,"0"1,2 1,0 1,2 1,1 1,1 0,2 1,0 2,-5 15,19-41,0 0,0 0,0 0,0 0,1 0,0 0,0 0,0 0,0 1,1-1,-1 0,1 1,0-1,0 0,1 1,0-1,-1 0,1 1,1-1,-1 0,0 0,1 0,0 0,0 0,0-1,1 1,-1 0,1-1,0 0,0 0,0 0,0 0,1 0,-1 0,1-1,0 0,-1 0,1 0,0 0,1 0,6 0,0-1,-1 0,1-1,0 0,0-1,0 0,-1 0,1-1,0-1,-1 0,0 0,0-1,0 0,0-1,0 0,-1-1,0 0,0 0,-1-1,1 0,-2 0,1-1,-1 0,0 0,0-1,-1 0,-1 0,1-1,-2 0,1 1,-1-1,-1-1,1 1,-2-1,0 1,0-1,-1 0,0 1,0-1,-2 0,1 0,-1 0,-1 1,-2-9,1 10,0 0,-1 1,0-1,-1 1,0-1,0 1,-1 1,0-1,0 1,-1 0,-5-4,-3-1</inkml:trace>
  <inkml:trace contextRef="#ctx0" brushRef="#br0" timeOffset="28559.769">5951 2597,'-10'43,"-8"38,0 15,2 1,4-11,4-11,3-14,3-11,2-11,0-6,1-4,0-2,-1-2,1 1,-1 0,0 1,1-10,-1-7</inkml:trace>
  <inkml:trace contextRef="#ctx0" brushRef="#br0" timeOffset="28807.953">5640 3077,'39'0,"31"0,9 4,0 3,-7-1,-8-1,-9-2,-9-1,-9 4,-4 1,-4-1,-2 3,0 1,-6-2</inkml:trace>
  <inkml:trace contextRef="#ctx0" brushRef="#br0" timeOffset="29406.428">6543 3132,'-36'19,"1"1,1 2,1 2,2 0,0 2,-5 8,-12 40,47-73,0 1,0-1,0 1,1 0,-1 0,1-1,-1 1,1 0,-1 0,1 0,0-1,0 1,0 0,0 0,0 0,1 0,-1-1,0 1,1 0,-1 0,1-1,0 1,0 0,0-1,-1 1,1 0,1-1,-1 1,0-1,0 0,0 1,1-1,-1 0,1 0,-1 0,1 0,-1 0,1 0,0 0,0-1,-1 1,1-1,0 1,0-1,9 0,1 0,-1-1,0-1,0 0,0 0,0-1,0 0,0-1,-1-1,1 0,-1 0,0 0,-1-2,1 1,1-3,132-81,-141 90,1-1,0 1,0 0,-1 0,1 0,0 0,-1 1,1-1,0 1,-1-1,1 1,-1 0,1 0,-1 0,1 1,-1-1,0 1,1-1,-1 1,0 0,0-1,0 1,-1 0,1 0,0 1,-1-1,1 0,-1 0,0 1,0-1,1 1,-2-1,1 1,0 0,-1-1,1 1,-1 0,0-1,1 1,-1 1,9 22,-6-19,0 0,1 0,-1 0,1-1,0 0,1 1,0-2,0 1,0 0,0-1,1 0,0 0,0-1,0 1,1-1,0-1,-1 1,1-1,0 0,1-1,-1 0,0 0,1-1,-1 1,1-1,-1-1,1 0,0 0,-1 0,1-1,3-1,9-7,-1-1,0 0,0-2,-1 0,-1-1,0-1,0 0,-2-2,0 0,0 0,-2-1,0-1,1-4,10-8,4-5,0-1,-3-2,-1 0,-1-2,-3 0,-1-2,6-23,-22 58,2-3,-1-1,0 0,0-1,-1 1,-1 0,0-1,0 0,-1 1,-1-1,0 0,-1 0,0 1,0-1,-1 0,-1 1,0-1,-3-5,5 15,0 0,0 1,0-1,0 1,-1 0,1-1,0 1,-1 0,1 0,-1 0,1 0,-1 0,0 0,1 0,-1 1,0-1,0 0,1 1,-1 0,0-1,0 1,0 0,0 0,0 0,1 0,-1 0,0 1,0-1,0 0,0 1,1-1,-1 1,0 0,1 0,-1-1,0 1,1 0,-1 1,1-1,-1 0,-52 57,44-37,1 0,1 0,1 1,1 0,1 0,1 1,1-1,0 21,-1-19,2 0,0 0,2 0,0 0,2 0,0 0,2-1,1 1,0-1,2 1,1-2,1 1,0-1,2-1,8 13,-10-23,-4-7</inkml:trace>
  <inkml:trace contextRef="#ctx0" brushRef="#br0" timeOffset="29642.637">6910 3077,'29'-5,"38"-2,12 1,3 1,-8 2,-6 0,-12 2,-8 6,-5 1,-3 1,-5 3,-3 0,-2-2,-7-2</inkml:trace>
  <inkml:trace contextRef="#ctx0" brushRef="#br0" timeOffset="30089.996">8096 3132,'-10'34,"-3"30,1 9,2-3,8-14,4-20,2-18</inkml:trace>
  <inkml:trace contextRef="#ctx0" brushRef="#br0" timeOffset="30314.385">8152 2765,'-5'10,"4"12,1 3</inkml:trace>
  <inkml:trace contextRef="#ctx0" brushRef="#br0" timeOffset="30544.47">8575 3048,'-11'13,"0"1,2 0,-1 1,2 0,0 0,1 1,0 0,2 0,-1 0,2 1,0 0,2 0,-1 0,2 0,0 1,2 5,0-19,0 0,0 0,0 0,1 0,-1-1,1 1,0 0,0-1,1 0,-1 1,1-1,-1 0,1 0,0 0,0-1,0 1,1-1,-1 1,1-1,-1 0,1 0,0-1,0 1,0-1,-1 0,1 0,1 0,-1-1,0 1,0-1,0 0,0 0,7 0,0 0,-1 0,1-1,-1-1,1 0,-1 0,0-1,0-1,0 1,0-2,0 1,0-2,-4 2,-1 0,0 0,-1 0,1-1,-1 1,0-1,0 0,0-1,-1 1,1-1,-1 1,-1-1,1 0,-1 0,0 0,-1 0,1-1,-1 1,0 0,-1-1,1 1,-1 0,-1-1,1 1,-1-1,0 1,-1 0,1 0,-1 0,0 0,-1 0,0 0,0 0,0 1,0-1,-1 1,0 0,0 0,0 0,-1 1,0-1,1 1,-2 0,1 1,0-1,-1 1,-3-2,-1 2,0 0,0 1,-1 0,1 0,-1 1,1 1,-1-1,1 2,-1-1,1 2,0-1,-1 1,1 1,-5 2,-4 2</inkml:trace>
  <inkml:trace contextRef="#ctx0" brushRef="#br0" timeOffset="30928.434">8942 3387,'1'-8,"1"0,1 0,0 1,0-1,0 1,1-1,0 1,0 0,1 1,0-1,0 1,3-2,-2-1,94-90,-100 98,1 1,0-1,-1 0,1 1,0-1,0 1,0-1,-1 1,1-1,0 1,0-1,0 1,0 0,0-1,0 1,0 0,0 0,0 0,0 0,0 0,0 0,0 0,0 0,0 0,0 0,0 1,0-1,0 0,0 1,0-1,-1 1,1-1,0 1,0-1,0 1,0 0,-1-1,1 1,0 0,-1-1,1 1,-1 0,1 0,-1 0,1 0,10 51,-8-27,-1-18,0 0,0-1,1 1,0-1,0 0,0 1,1-2,0 1,0 0,0-1,1 1,0-1,0-1,0 1,1-1,-1 1,1-2,0 1,0-1,1 0,-1 0,0 0,1-1,0 0,0 0,0-1,-1 0,1 0,0-1,0 0,0 0,0 0,0-1,0 0,0-1,0 1,0-1,2-2,4 0,-1-1,0 0,0-1,0 0,-1-1,0-1,0 1,-1-2,0 1,0-2,-1 1,-1-1,1 0,-2-1,1 0,-1 0,-1-1,5-11,-4 4</inkml:trace>
  <inkml:trace contextRef="#ctx0" brushRef="#br0" timeOffset="31760.687">11200 3161,'-36'6,"1"1,0 1,1 2,-1 2,2 1,0 2,1 1,0 1,-3 4,23-13,0 1,0 0,0 0,1 1,1 1,0-1,0 2,-1 2,8-11,1 0,0 0,0 0,1 1,-1-1,1 0,-1 1,1-1,0 1,1-1,-1 1,0-1,1 1,0 0,0-1,0 1,0 0,1-1,-1 1,1-1,0 1,0-1,0 1,1-1,-1 1,1-1,-1 0,1 0,0 0,1 0,-1 0,0-1,1 1,0 0,0 0,7 2,0 1,1-2,-1 1,1-1,0-1,0 0,0-1,0 0,0 0,1-1,-1-1,0 0,1 0,-1-1,0-1,1 0,-1 0,0-1,-1-1,1 0,7-4,0 2,-1-2,-1 0,1-1,-2-1,1 0,-1-1,-1-1,0 0,0-1,-2 0,1-1,-2-1,0 0,0 0,-2-1,0 0,-1-1,0 0,1-8,0 7,-6 34,0 6,0-5,-2-6,0 0,1 0,0 0,1 0,0 0,1 0,0-1,0 0,1 0,1 0,-1 0,2-1,-1 0,1 0,1 0,0-1,1 0,8 1</inkml:trace>
  <inkml:trace contextRef="#ctx0" brushRef="#br0" timeOffset="33358.887">12188 2653,'-17'157,"7"0,8 37,-26 63,28-256,0 1,0-1,0 1,0-1,0 0,0 1,0-1,1 1,-1-1,1 0,-1 1,1-1,-1 0,1 1,0-1,-1 0,1 0,0 0,0 0,0 1,0-1,0-1,0 1,0 0,0 0,1 0,-1 0,0-1,0 1,1-1,-1 1,0-1,1 1,-1-1,1 0,-1 0,0 1,1-1,-1 0,1 0,-1-1,1 1,-1 0,0 0,1-1,-1 1,0-1,1 1,-1-1,66-34,-67 35,23-15,-5 0,1 1,1 0,0 2,1 0,0 1,1 1,0 1,1 1,-1 1,2 2,-1 0,0 1,1 1,21 0,-41 4,1 0,-1 0,1 1,-1 0,1-1,-1 1,0 1,0-1,0 1,0-1,-1 1,1 0,-1 1,1-1,-1 0,0 1,0 0,-1 0,1 0,-1 0,0 0,0 0,0 1,0-1,-1 1,0-1,0 1,0-1,-1 1,1 0,-1-1,0 1,0 0,-1-1,0 1,1 0,-1-1,-1 1,1-1,-3 9,0 0,-1-1,0 0,-1 0,0 0,-1 0,0-1,0-1,-2 1,1-1,-1 0,-1-1,0 0,0-1,-1 0,1 0,-2-1,1-1,-9 4,10-5,0-1,0 1,-1-2,0 1,1-2,-1 1,0-2,0 1,-1-2,1 1,0-1,-7-2,13 2,0-1,0 1,0-1,0-1,0 1,0-1,1 0,-1 0,0 0,1 0,0-1,0 0,0 0,0 0,0 0,0-1,1 0,0 1,0-1,0 0,0-1,0 1,1 0,0-1,0 1,0-1,0 0,0-3,-2-17,2 2</inkml:trace>
  <inkml:trace contextRef="#ctx0" brushRef="#br0" timeOffset="33756.652">13148 3274,'-10'34,"-3"15,1 5,2-7</inkml:trace>
  <inkml:trace contextRef="#ctx0" brushRef="#br0" timeOffset="34027.388">13261 2822,'-20'24,"0"8,1-1</inkml:trace>
  <inkml:trace contextRef="#ctx0" brushRef="#br0" timeOffset="34295.49">13881 2625,'9'142,"-6"0,-9 51,0 8,-23 27,18-194,4-29</inkml:trace>
  <inkml:trace contextRef="#ctx0" brushRef="#br0" timeOffset="34475.619">13571 3132,'43'0,"29"0,16 0,3 0,-4 0,-13 0,-9 0,-5 0,-4 0,-7 0,-7 0,-10 0</inkml:trace>
  <inkml:trace contextRef="#ctx0" brushRef="#br0" timeOffset="39230.258">14926 3048,'0'5,"-5"6,-2 6,6 1,2-9,7-5,6-3,1-7,-7-2,-5 0</inkml:trace>
  <inkml:trace contextRef="#ctx0" brushRef="#br0" timeOffset="39698.216">14982 3443,'0'5,"-5"1,-1 5,5 0,-3-1,5-3,2-7,1-4</inkml:trace>
</inkml:ink>
</file>

<file path=ppt/ink/ink2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5:23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10104 736,'-119'180,"117"-176,0-1,1 0,-1 1,1-1,0 1,0 0,0-1,1 1,-1 0,1 0,0-1,0 1,0 0,1-1,-1 1,1 0,0 0,0-1,0 1,0-1,1 1,0-1,-1 0,1 0,0 1,0-1,1 0,-1-1,1 1,0 0,-1-1,1 1,0-1,0 0,1 0,-1 0,1 0,0-1,0 1,0-1,-1 1,1 0,0 0,-1 0,0 1,1-1,-1 1,0 0,0 0,-1 0,1 0,-1 0,1 1,-1-1,0 1,0-1,0 1,-1 0,0 0,1 0,-1 0,0 0,-1 0,1 0,-1 0,0 0,0 0,0 0,-1 0,1 0,-1 1,0-1,0-1,0 1,-1 0,1 0,-3 3,-1-1,-1 0,0 0,-1 0,1-1,-1 1,0-2,0 1,-1-1,0 0,1-1,-1 0,0 0,-1 0,1-1,0-1,-1 1,1-1,-4-1,-11 2</inkml:trace>
  <inkml:trace contextRef="#ctx0" brushRef="#br0" timeOffset="890.629">10471 933,'2'117,"0"-16,-5-1,-9 53,12-147,0 0,0 0,0-1,-1 1,0 0,0-1,0 1,-1-1,0 1,0-1,0 0,-1 0,1 0,-1 0,-1 0,1 0,-1-1,1 0,-1 1,0-2,-1 1,1 0,-1-1,0 0,0 0,0 0,-1 0,4-3,1 0,-1 0,0 0,0 0,1 0,-1-1,0 1,1 0,-1-1,0 1,1-1,-1 0,1 0,-1 0,1 0,-1 0,1 0,-1 0,1 0,0 0,0 0,0-1,0 1,0-1,0 1,0-1,0 1,0-1,1 1,-1-1,1 0,-1 1,1-1,0 0,-1 1,1-1,0-2,5-64,6 33,2 1,1 1,2 0,1 1,2 1,1 0,1 2,1 0,2 2,21-20,-31 32,0 0,0 1,2 0,-1 1,2 1,0 0,0 2,1 0,0 0,1 2,0 1,0 0,1 1,12-2,-28 8,-1 0,1 0,0 0,-1 0,1 1,-1-1,1 1,0 0,-1 0,1 0,-1 1,0-1,1 1,-1 0,0-1,0 2,0-1,0 0,-1 1,1-1,-1 1,1 0,-1-1,0 1,0 1,0-1,0 0,-1 0,1 1,-1-1,0 1,0-1,0 1,0-1,-1 1,1 0,-1-1,0 1,0 0,-1-1,1 1,-1-1,1 1,-1 0,0-1,-1 2,-3 16,-1-1,-1 0,0 0,-2-1,0 0,-1-1,-1 0,-1 0,0-1,-1 0,-1-2,-1 1,0-2,-10 8,22-18,-1-1,1 0,0-1,-1 1,0 0,1-1,-1 0,0 0,0 0,0 0,0-1,-1 0,1 0,0 0,-1 0,1 0,-1-1,1 0,0 0,-1 0,1-1,-1 1,1-1,0 0,-1 0,1-1,0 1,0-1,-2-1,-5-10</inkml:trace>
  <inkml:trace contextRef="#ctx0" brushRef="#br0" timeOffset="1155.178">11233 369,'-53'389,"20"-39,17-258,11-73</inkml:trace>
  <inkml:trace contextRef="#ctx0" brushRef="#br0" timeOffset="1683.805">11713 877,'-8'-4,"-1"1,1 0,-1 0,0 1,0 1,0-1,0 2,0-1,0 1,0 0,0 1,0 0,0 0,0 1,0 0,1 1,-1 0,1 0,0 1,-1 0,2 1,-1-1,-1 3,-10 6,0 1,1 1,1 1,1 0,0 1,1 1,1 0,-7 14,-11 61,31-90,1 0,0-1,0 1,1-1,-1 1,0 0,1-1,0 1,-1-1,1 1,0-1,0 1,0-1,1 0,-1 0,1 0,-1 1,1-1,0 0,-1-1,1 1,0 0,0 0,1-1,-1 0,0 1,0-1,1 0,-1 0,1 0,-1 0,1 0,-1-1,1 1,1-1,15 0,0 0,0-2,-1 0,1-1,-1-1,0-1,0 0,0-2,-1 0,0-1,0 0,-1-1,0-1,11-10,148-134,-175 154,1-1,-1 0,1 0,-1 0,1 1,-1-1,1 0,0 1,0-1,-1 0,1 1,0-1,0 1,-1-1,1 1,0-1,0 1,0 0,0-1,0 1,0 0,0 0,-1 0,1 0,0 0,0 0,0 0,0 0,0 0,0 0,0 0,0 1,0-1,0 0,0 1,-1-1,1 0,0 1,0-1,0 1,-1-1,1 1,0 0,-1-1,1 1,0 0,-1 0,1-1,-1 1,1 0,-1 0,1 0,-1 0,0-1,1 1,-1 0,0 0,0 0,0 0,0 0,0 0,0 0,0 0,0 0,0 0,14 48,-14-42,1 0,0 0,0 0,1 0,0 0,0 0,1 0,0-1,0 1,0-1,1 0,0 0,0 0,0 0,1-1,0 0,0 0,1 0,-1 0,1-1,0 0,0 0,0-1,1 0,-1 0,1 0,1 0,66-8,-55-2</inkml:trace>
  <inkml:trace contextRef="#ctx0" brushRef="#br0" timeOffset="1973.349">12418 764,'-75'56,"3"4,-39 43,107-101,1 0,0 0,0 0,-1 1,1 0,1-1,-1 1,0 0,1 0,-1 0,1 1,0-1,0 0,0 1,1 0,-1-1,1 1,0 0,0 0,0-1,1 1,-1 0,1 0,0 0,0 0,0 0,1 0,-1 0,1 0,0 0,0-1,0 1,1 0,-1-1,1 1,0-1,0 1,0-1,2 2,12 3,1-1,0-1,0-1,1 0,0-1,0-1,0-1,0 0,0-2,0 0,0-1,0 0,0-2,0 0,0-1,-1-1,0 0,11-6,109-43,-120 43</inkml:trace>
  <inkml:trace contextRef="#ctx0" brushRef="#br0" timeOffset="2290.015">12644 990,'31'2,"-1"-1,1-1,0-1,-1-2,1-1,-1-1,0-2,-1-1,1-2,-2 0,1-2,17-11,25-46,-69 67,-1 0,0-1,0 1,0 0,0-1,0 1,0-1,-1 1,1-1,-1 1,0-1,0 1,0-1,0 1,0-1,0 1,-1-1,1 1,-1-1,0 1,1-1,-1 1,0 0,-1-1,1 1,0 0,-1 0,1 0,-1 0,1 0,-1 0,0 1,0-1,0 0,0 1,0 0,0-1,-3 0,-1-1,1 1,0 0,0 0,-1 1,1-1,-1 1,1 0,-1 1,0-1,1 1,-1 0,1 1,-1 0,0-1,1 2,-1-1,1 0,0 1,-1 0,-2 2,-102 64,96-56,1 1,0 0,1 1,1 0,0 1,1 0,1 1,-4 8,10-18,-1 1,1 0,1 0,0 0,-1 0,2 0,-1 0,1 0,0 1,1-1,0 0,0 1,1-1,-1 0,2 1,-1-1,1 0,0 0,0 0,1 0,0-1,1 2,1-2,0 0,1 0,0-1,0 0,1 0,-1 0,1 0,0-1,1-1,-1 1,1-1,-1 0,1-1,0 0,0 0,0 0,0-1,0-1,0 1,1-1,4-1,13 1</inkml:trace>
  <inkml:trace contextRef="#ctx0" brushRef="#br0" timeOffset="2789.09">13265 1130,'197'-227,"-160"198,-36 29,-1-1,1 1,0 0,-1 0,1-1,-1 1,1 0,0 0,-1 0,1-1,-1 1,1 0,0 0,-1 0,1 0,0 0,-1 0,1 1,0-1,-1 0,1 0,-1 0,1 0,0 1,-1-1,1 0,-1 1,1-1,-1 0,1 1,-1-1,1 1,-1-1,1 1,-1-1,0 1,1-1,-1 1,0-1,1 1,-1 0,0-1,0 1,0-1,1 1,-1 0,0-1,0 1,0 0,0-1,0 1,0 0,0-1,0 1,0-1,-1 1,1 0,0-1,0 1,-1-1,1 1,0 0,-1-1,1 1,-1 11,0-10,0 0,0 0,0 0,0 0,1 0,-1 0,1 1,-1-1,1 0,0 0,0 1,0-1,0 0,1 0,-1 1,1-1,-1 0,1 0,0 0,-1 0,1 0,0 1,1-2,-1 1,0 0,0 0,1 0,-1-1,1 1,0 0,-1-1,1 0,0 1,0-1,0 0,0 0,0 0,0 0,0 0,1 0,7-3,1 0,-1 0,0-1,-1 0,1 0,0-1,-1-1,0 0,0 0,0 0,-1-1,1-1,-1 1,1-3,6-3,14-10,-17 11,1 1,0 0,1 1,0 0,1 1,-1 1,1 0,10-2,-24 9,0-1,0 1,0 0,0-1,0 1,0 0,0 0,1 0,-1 0,0 0,0 0,0 0,0 0,0 1,0-1,0 0,0 0,0 1,0-1,0 1,0-1,0 1,0 0,0-1,0 1,0 0,0-1,-1 1,1 0,0 0,-1 0,1 0,0 0,-1 0,1 0,-1 0,1 0,-1 0,0 0,0 0,1 0,-1 0,0 0,0 0,0 1,-6 57,3-44,2-9,0 0,0 0,1 0,0 0,0 0,0 0,1 0,0 0,0 0,0-1,1 1,0 0,0 0,0-1,1 0,-1 1,2-1,-1 0,0 0,1 0,0-1,1 1,9 6</inkml:trace>
  <inkml:trace contextRef="#ctx0" brushRef="#br0" timeOffset="3417.683">14028 1017,'42'-3,"1"-1,0-3,-1-2,-1-1,0-2,0-2,-1-2,-1-2,19-11,-52 26,1 0,-1-1,0 0,0 0,-1-1,1 1,-1-1,0 0,0-1,0 1,-1-1,0 0,0 0,-1 0,1 0,-1-1,-1 0,1 1,-1-1,0 0,-1 0,0 0,0 0,0-8,-3 12,0 0,-1 0,1 0,-1 0,0 0,0 0,0 1,0-1,-1 1,1 0,0 0,-1 0,0 0,1 1,-1-1,0 1,0 0,0 0,0 1,0-1,0 1,0 0,0 0,0 0,0 0,0 1,1 0,-1 0,0 0,0 0,0 0,1 1,-1 0,0-1,1 1,-1 1,-20 8,1 1,0 2,0 0,2 1,0 1,0 1,2 1,0 1,1 1,1 0,-8 14,21-30,1 1,0-1,0 1,0 0,0 0,1 0,0 0,0 1,0-1,0 1,1-1,0 1,0-1,1 1,0 0,0-1,0 1,0-1,1 1,0 0,0-1,1 1,0-1,-1 0,2 1,-1-1,1 0,-1 0,1-1,1 1,-1-1,1 1,0-1,0 0,0 0,0-1,2 2,4 1,1 0,-1-1,1 0,0-1,0 0,1-1,-1 0,1-1,-1 0,1-1,0 0,0-1,0 0,0-1,-1 0,3-2,16-2,0-1,0-2,-1-2,0 0,18-11,-18 6,-7 0</inkml:trace>
  <inkml:trace contextRef="#ctx0" brushRef="#br0" timeOffset="3803.086">14705 1017,'49'-15,"-1"-3,0-2,-2-1,0-3,-2-2,37-28,-39 22,-43 74,0-36,0 1,-1-1,2 1,-1 0,1 0,0-1,1 1,-1 0,1 0,1-1,-1 1,1-1,0 1,1-1,-1 0,1 0,0 0,1 0,0-1,0 1,0-1,0 0,1 0,0 0,0-1,0 1,0-1,1-1,0 1,0-1,0 0,0 0,4 1,-3-3,-1 1,1-2,-1 1,1-1,0 1,-1-2,1 1,0-1,-1 0,1-1,-1 1,1-1,-1 0,0-1,0 0,0 0,0 0,0 0,-1-1,0 0,2-2,95-106,-93 101,42-59,-41 51</inkml:trace>
  <inkml:trace contextRef="#ctx0" brushRef="#br0" timeOffset="4019.058">15720 227,'-9'62,"-4"31,1 4,2-10,3-10,3-13,1-13,2-10,1-7,6-5,1-3,0 0,-2 0,4-5,-1-5</inkml:trace>
  <inkml:trace contextRef="#ctx0" brushRef="#br0" timeOffset="4207.882">15410 538,'43'0,"29"0,12 0,-4 0,-6 0,-6 0,-9 0,-6-4,-7-3,-6 1,-5 1,-9 1</inkml:trace>
  <inkml:trace contextRef="#ctx0" brushRef="#br0" timeOffset="-761.531">8721 1046,'-17'-6,"-1"0,0 1,0 1,0 1,-1 0,1 2,-1 0,1 1,-1 0,1 2,-1 0,10 0,0-1,0 2,1-1,-1 1,1 0,0 1,0 0,0 1,0-1,1 1,-1 1,1-1,1 1,-1 1,1-1,0 1,1 0,-1 0,1 1,1 0,-1-1,1 2,0 2,1-6,1 0,-1 0,1 0,1 0,-1 0,1 0,-1 0,2 1,-1-1,1 0,-1 1,1-1,1 0,-1 1,1-1,0 0,0 1,1-1,-1 0,1 0,0 0,1 0,-1 0,1-1,0 1,0-1,0 0,1 1,0-2,0 1,0 0,0-1,0 0,0 1,1-2,2 2,11-2,-1-1,0-1,0-1,0 0,0-1,0-1,0 0,0-2,-1 0,0-1,0 0,0-1,-1-1,0 0,0-1,-1-1,0-1,-1 1,6-8,14-10,0-2,-3-1,0-2,-2 0,-1-2,-2-1,-2-1,-1-1,-2-1,-2-1,-1 0,7-30,-19 52,-1 0,-1 0,0 0,-2 0,0 0,-1 0,-1-15,0 26,0 1,0-1,0 0,-1 1,0-1,0 0,-1 1,1 0,-1 0,-1 0,1 0,-1 0,0 1,-1-1,1 1,-1 0,0 1,0-1,0 1,-1 0,-5-3,5 5,1-1,-1 2,0-1,0 1,0-1,0 2,0-1,0 1,0 0,0 0,0 0,0 1,0 0,0 0,0 1,0 0,0 0,0 0,1 1,-1-1,1 1,0 1,0-1,-3 3,-6 5,0 0,1 1,1 0,0 1,0 1,1-1,1 2,0 0,-2 6,0-1,1 2,2 0,0 0,1 1,1-1,2 2,0-1,1 1,2-1,0 1,1 0,2 0,0 0,2 0,0-1,2 1,1-1,0 0,2 0,0-1,2 0,0-1,2 0,0 0,1-1,1-1,13 13,-10-18,2-1,-1-1,2 0,-1-2,2 0,-1-1,1-1,17 4,-12-3,-21-8,0 1,1-1,-1 0,1 0,-1 0,1-1,-1 0,1 0,0 0,-1-1,1 0,-1 0,0 0,1-1,-1 0,0 0,0 0,0 0,0-1,0 0,0 0,-1 0,3-3,83-98,-77 86,2-1</inkml:trace>
  <inkml:trace contextRef="#ctx0" brushRef="#br0" timeOffset="-580.503">9511 849,'0'33,"0"22,5 0,2-4,-1-5,4-12,0-10</inkml:trace>
  <inkml:trace contextRef="#ctx0" brushRef="#br0" timeOffset="-310.921">9511 453,'-19'29,"8"19,6 1</inkml:trace>
  <inkml:trace contextRef="#ctx0" brushRef="#br0" timeOffset="-3144.952">5363 566,'-8'-7,"-1"-1,0 1,0 1,0 0,-1 0,0 1,0 0,0 1,-1 0,0 0,0 1,0 1,0 0,0 0,0 1,0 1,0 0,-1 0,1 1,0 0,0 1,0 1,0-1,0 2,1 0,-4 1,-29 19,17-12,0 1,2 1,-1 2,2 0,0 2,1 0,1 1,1 1,-14 19,32-36,0 1,-1 0,2 0,-1 0,0 0,1 0,0 0,0 0,0 1,0-1,1 0,0 0,0 1,0-1,0 0,0 1,1-1,0 0,0 0,0 0,1 1,-1-1,1-1,0 1,0 0,0 0,1-1,-1 1,1-1,0 0,0 1,0-1,4 2,123 81,117 22,-239-104,1 0,-1 0,0 1,0 0,-1 0,1 1,-1 0,0 0,-1 1,1 0,-1 0,-1 0,1 1,-1 0,-1 0,0 0,0 0,0 1,-1 0,0 0,-1 0,0 0,0 0,-1 0,0 0,-1 1,0-1,0 0,-1 0,0 1,-1-1,0 0,0 0,-1 0,0 0,-9 8,0-1,0 0,-2-1,0 0,0-1,-2-1,1 0,-2-1,0-1,0 0,-1-2,-7 3,9-6,-1-1,0 0,0-2,0 0,0-1,0 0,-1-1,1-2,-1 1,-9-3,22 2,1 0,-1-1,1 1,-1-1,1 0,0 0,0 0,0-1,0 1,0-1,0 0,1 0,-1 0,1-1,0 1,0-1,0 0,0 0,1 0,0 0,-1 0,1 0,1-1,-1 1,1-1,0 1,0-1,0 0,1 1,-1-1,1 0,0 1,0-1,1 0,0 0,0 1,0-1,0 1,0-1,1 1,0-1,1-1,6-15,2 1,0 0,1 0,1 1,0 0,2 1,0 1,1 1,1 0,9-7,6-7,-27 23,1 0,-1 1,1 0,0 0,1 1,-1 0,1 0,0 0,1 1,-1 0,1 0,0 1,-1 0,1 0,1 1,-1 0,0 1,1-1,-1 2,0-1,1 1,-1 0,1 1,3 1,6 4</inkml:trace>
  <inkml:trace contextRef="#ctx0" brushRef="#br0" timeOffset="-2098.324">6435 482,'-12'32,"1"1,1 1,2-1,2 1,1 1,1-1,2 1,2 11,-11 100,2-67,6-42,-1-1,-2 1,-1-1,-3 0,-12 33,65-122,-17 15,2 2,1 1,2 1,1 1,2 2,1 2,1 1,2 2,0 1,29-12,-64 35,0-1,0 1,0 1,0-1,0 0,0 1,0 0,1-1,-1 1,1 1,-1-1,0 0,1 1,-1 0,1 0,-1 0,1 0,-1 0,1 1,-1-1,1 1,-1 0,1 0,-1 1,0-1,0 0,0 1,0 0,0 0,0 0,0 0,0 0,-1 1,1-1,-1 1,1 10,0 0,-1 0,-1 0,0 0,0 1,-2-1,1 0,-2 0,0 0,-3 10,0-2,-1-1,0 0,-2 0,0-1,-2 0,0-1,-1 0,0 0,-2-1,0-1,-1 0,0-1,-1 0,-1-1,-1-1,-1 0,10-8,0 0,0 0,-1-1,0-1,1 0,-1 0,0 0,-1-1,1 0,0-1,-1 0,1-1,-10 0,15 0,0-1,0 1,0-1,1 1,-1-1,0-1,0 1,0 0,1-1,-1 0,1 0,-1 0,1 0,0-1,-1 1,1-1,1 1,-1-1,0 0,1-1,-1 1,1 0,0-1,0 1,0-1,1 1,-1-1,1 0,0 0,0 0,0 0,1 0,-1 0,1-4,1 0,-1 1,1-1,0 0,1 1,0-1,0 1,1 0,0 0,0 0,0 0,1 0,0 1,1-1,-1 1,1 0,2-1,7-13</inkml:trace>
  <inkml:trace contextRef="#ctx0" brushRef="#br0" timeOffset="-1712.452">6802 1159,'28'13,"1"-1,0-2,1-1,0-1,1-1,-1-2,1-1,0-2,0-1,0-1,5-2,-24-1,0 0,-1 0,1-1,-1-1,0 0,0 0,0-1,-1-1,1 1,-2-2,1 1,-1-2,0 1,-1-1,0 0,0-1,-1 0,0 0,-1 0,0-1,-1 0,0 0,-1-1,0 0,2-10,-5 18,0 1,0 0,-1 0,1-1,-1 1,0-1,0 1,0-1,0 1,0 0,-1-1,0 1,0 0,0-1,0 1,0 0,0 0,-1 0,0 0,1 0,-1 0,0 0,-1 1,1-1,0 1,-1 0,1-1,-1 1,0 0,0 0,0 1,0-1,0 1,0-1,0 1,0 0,-1 0,1 0,0 1,-1-1,1 1,0 0,-1 0,1 0,-1 0,1 0,-12 5,0-1,1 2,-1 0,1 1,1 0,-1 1,1 1,1 0,-1 0,2 1,-1 1,1 0,1 1,0 0,1 0,0 1,1 0,0 1,-4 11,7-17,0 1,1-1,0 1,0 0,1 1,0-1,1 1,0-1,0 1,1 0,1 0,-1 0,1-1,1 1,0 0,0 0,1 0,1-1,-1 1,1-1,1 0,0 0,0 0,1 0,0-1,0 0,7 8,4-5,1-2,1 0,-1 0,1-2,1 0,-1-1,1-1,0-1,0 0,1-2,-1 0,1-1,-1-1,1-1,-1 0,1-2,12-3,70-12,-75 13</inkml:trace>
  <inkml:trace contextRef="#ctx0" brushRef="#br0" timeOffset="-6648.968">735 340,'61'26,"1"-2,0-4,2-2,0-3,2-2,-1-4,1-2,0-3,50-5,-79-1,1-2,-1-1,0-2,-1-2,0-1,0-1,-1-3,0 0,-2-3,1 0,3-6,-30 17,0-1,-1 1,0-1,-1-1,1 1,-1-1,-1 0,1 0,-1 0,-1 0,0-1,0 0,-1 1,0-1,0 0,-1 0,0 0,0-1,-1 1,-1 0,1 0,-1 0,-2-3,3 5,-2 0,1 1,-1-1,0 1,0-1,-1 1,1-1,-2 1,1 0,-1 1,1-1,-2 0,1 1,0 0,-1 0,0 1,-1-1,1 1,0 0,-1 0,0 1,0-1,0 1,-1 1,1-1,-1 1,1 0,-1 1,0 0,1 0,-1 0,-5 3,0 1,0 0,1 1,-1 0,1 1,0 0,0 1,1 0,0 1,0 0,0 0,1 1,0 1,0-1,1 1,1 1,-1-1,1 1,1 1,0 0,-40 60,4 3,3 0,4 3,3 1,-6 27,3-12,-9 23,-6 20,-5-2,-7-3,-23 29,77-144,-1-1,0 0,-1-1,0 0,-2 0,1-1,-2-1,0 0,0-1,-1 0,0-1,-1 0,0-1,-1-1,1-1,-2 0,1-1,-1 0,0-2,-3 1,16-5,-1 0,1 0,-1-1,1 1,0-1,-1 0,1-1,0 1,0 0,0-1,0 0,0 0,0-1,0 1,1-1,-1 1,1-1,0 0,-1 0,1-1,1 1,-1-1,0 1,1-1,0 0,0 0,0 0,0 0,1 0,0-1,0 1,0 0,0-1,0 1,1 0,0-1,0 1,0-1,1 1,-1-1,1 1,0 0,0 0,1-1,-1 1,1 0,1-2,3-10,0 0,2 0,-1 0,2 1,0 1,1-1,0 2,1-1,1 1,0 1,1 0,0 1,0 0,1 1,1 1,0 0,0 1,1 0,0 2,0-1,0 2,1 0,0 2,0-1,0 2,0 0,1 1,-1 1,0 1,1 0,-1 1,0 1,0 1,11 3,273 132,-277-130,0-2,0 0,0-1,1-2,0 0,-1-2,10 0,-21-2,1-1,-1 0,0 0,0-1,0-1,0 0,-1-1,1-1,-1 0,0 0,0-1,-1-1,5-2,1-4</inkml:trace>
  <inkml:trace contextRef="#ctx0" brushRef="#br0" timeOffset="-6034.448">2004 1159,'4'9,"1"-1,0 1,0-1,1 0,-1-1,2 0,-1 0,1 0,0 0,1-1,-1 0,1-1,0 0,1 0,-1-1,1 0,0 0,0-1,0 0,1-1,-1 0,0 0,1-1,0 0,-1-1,1 0,-1-1,1 0,-1 0,1-1,-1 0,0 0,1-1,-1-1,-1 1,7-5,1 0,-1-2,1 0,-2-1,0 0,0-1,-1-1,0 0,-1-1,-1 0,0-1,-1 0,0-1,3-9,-12 22,1 1,-1-1,0 0,0 0,0 0,0 0,-1 0,1 0,-1 0,0 0,1 0,-1 0,-1 0,1 0,0 0,-1 0,0 0,0 0,1 1,-2-1,1 0,0 0,-1 1,1-1,-1 0,0 1,1 0,-1-1,0 1,-1 0,1 0,0 0,-1 0,1 1,-1-1,1 0,-1 1,0 0,0 0,-5-3,0 1,-1 1,1 0,-1 0,0 0,1 1,-1 1,0-1,0 1,1 1,-1 0,0 0,0 0,-5 3,0 1,0 0,1 1,0 0,0 1,0 1,1 0,0 1,1 0,-1 0,2 1,0 1,0 0,1 0,0 1,1 0,0 0,1 1,0 0,1 1,1-1,-2 9,3-13,1 1,0-1,1 1,0 0,1 0,0 0,0 0,1 0,0-1,1 1,0 0,0 0,1 0,1 0,0-1,0 1,1-1,0 0,0 0,1-1,0 1,1-1,0 0,0 0,7 7,5-5,0-1,1-1,0 0,0-1,1-1,0-1,0-1,0-1,0 0,1-2,-1 0,1-1,-1-2,0 0,20-4,2-5,-1-2,0-1,0-2,-2-2,0-2,-1-1,-1-2,-1-2,31-28,-26 22,-1-3,-2-1,-2-2,-1-2,-2-1,-1-1,-3-2,-1-1,-3-1,-1-1,-2-1,14-48,-31 83,0 0,-1 0,-1 0,0 0,0 0,-1 0,-1-1,0 1,-1-1,0 1,-1-1,-1 1,0-1,0 1,-1 0,-1 0,0 0,0 1,-1-1,-1 1,0 0,-1-1,4 10,1-1,-1 1,0 0,0 0,0 0,0 1,0-1,0 1,-1 0,1 0,0 0,-1 0,1 0,-1 1,1 0,-1 0,1 0,-1 0,1 0,0 0,-1 1,1 0,-1 0,1 0,0 0,0 0,-1 1,1-1,0 1,0 0,0 0,1 0,-1 0,-77 87,64-55,1 1,1 0,2 1,2 1,1 0,2 0,1 0,2 1,2 18,4-13,3 0,1 0,3-1,1 1,2-2,2 0,1 0,3-2,21 38,-26-51,-13-19,-7-11</inkml:trace>
  <inkml:trace contextRef="#ctx0" brushRef="#br0" timeOffset="-5783.367">2681 820,'39'5,"51"1,19 1,1-2,-8-7,-13-2,-11-1,-9 0,-12 2,-6-4,-7-1,-6 1,-4 2,-4 2,-7 1</inkml:trace>
  <inkml:trace contextRef="#ctx0" brushRef="#br0" timeOffset="7307.482">903 2514,'-34'62,"2"1,2 2,4 0,1 8,17-1,9-71,-1 1,0-1,0 0,0 1,1-1,-1 0,1 1,-1-1,1 0,0 1,-1-1,1 0,0 0,0 0,0 0,0 0,0 0,0 0,0 0,0 0,0-1,0 1,0 0,1-1,-1 1,0 0,1-1,-1 0,0 1,1-1,-1 0,0 0,1 0,-1 0,0 0,1 0,-1 0,1 0,-1 0,0-1,1 1,-1 0,0-1,1 1,-1-1,0 0,0 1,1-1,12-7,0-1,0 0,0-1,-2 0,1-1,-1 0,-1-1,0-1,0 1,-1-2,4-8,-1 3,-1-1,0-1,-2 0,0-1,-1 0,-2 0,0-1,-1 1,-2-2,0 1,-1 0,-2-1,0 1,-2-9,1 27,-1 0,0 0,0 0,0 0,0 0,-1 0,0 0,0 0,0 0,0 1,-1-1,0 1,0 0,0 0,-1 0,1 0,-1 1,0-1,0 1,0 0,0 0,-1 0,1 1,-1 0,1-1,-1 1,0 1,0-1,0 1,0 0,0 0,0 1,-1-1,1 1,0 0,0 1,0-1,0 1,0 0,0 0,0 0,0 1,0 0,-1 1,1-2,0 0,1 1,0 0,-1 0,1 0,0 0,0 1,0-1,0 1,1 0,-1 0,1 1,0-1,0 1,0-1,0 1,1 0,-1 0,1 0,0 1,0-1,0 0,1 1,0-1,0 1,0 0,0 2,3-4,1 0,-1 0,1 0,0 0,0-1,0 1,0-1,0 0,1 0,-1 0,1 0,-1-1,1 1,-1-1,1 0,0 0,0-1,0 1,0-1,-1 1,1-1,0 0,0-1,0 1,0-1,0 0,-1 0,1 0,0 0,-1 0,4-2,19-7,0-1,0-1,-2-1,1-1,-1-1,-1-1,-1-1,0-1,-2-1,12-15,0 6,-12 12,-1-1,0-1,-1 0,-1-2,0 0,-2 0,0-2,-2 0,0 0,-2-1,0-1,-2 0,0 0,-2-1,-1 0,0 0,-2-1,0-20,-3 45,-1 0,1 1,-1-1,0 1,0-1,1 0,-1 1,0-1,0 0,0 1,0-1,0 0,0 1,0-1,0 0,0 1,0-1,0 0,0 1,0-1,0 0,-1 1,1-1,0 1,-1-1,1 0,0 1,-1-1,1 1,-1-1,1 1,0-1,-1 1,1-1,-1 1,0 0,1-1,-1 1,1 0,-1-1,0 1,1 0,-1 0,1 0,-1-1,0 1,1 0,-1 0,0 0,1 0,-1 0,0 0,-22 30,6 14,2 1,2 0,2 1,2 0,2 1,2 0,3 0,1 16,4 104,6-1,28 137,-10-96,-25-192,1-1,-2 0,0 1,-1-1,0 1,-1 0,-1-1,0 0,-1 1,0-1,-1 0,-1 0,0-1,-1 0,-1 0,0 0,0 0,-1-1,-1-1,0 1,-1-1,-2 1,9-9,0-1,0 1,0-1,0 0,-1 0,1-1,-1 1,1-1,-1 1,0-1,0 0,1 0,-1-1,0 1,0-1,0 0,0 0,0 0,0-1,1 1,-1-1,0 0,0 0,0 0,1-1,-1 1,1-1,-1 0,1 0,0 0,0 0,-1-1,2 1,-1-1,0 0,0 0,1 0,0 0,-1 0,1 0,1-1,-1 1,0-1,1 0,0 1,-1-1,1 0,1 0,-1 1,1-2,-3-22,2 1,1-1,2 0,0 0,2 0,1 1,1-1,1 1,1 1,6-12,-1 1,2 2,1 0,1 1,2 0,21-25,-16 25</inkml:trace>
  <inkml:trace contextRef="#ctx0" brushRef="#br0" timeOffset="8593.438">2089 2796,'10'1,"0"-1,0 0,0 0,0 0,0-1,-1-1,1 0,0 0,-1-1,0 0,1-1,-1 0,-1 0,1-1,2-2,22-13,-2-2,0-2,-2 0,-1-2,-1-2,5-6,114-104,-65 99,-78 39,-1 0,0-1,0 1,0 0,0 0,0 0,0 0,0 1,0-1,0 1,0-1,0 1,0 0,0-1,0 1,0 0,0 0,-1 1,1-1,0 0,-1 0,1 1,-1-1,1 1,-1 0,0-1,0 1,1 0,-1 0,0-1,-1 1,1 0,0 0,-1 0,1 0,-1 0,1 0,-1 1,0-1,0 2,1 15,-2 1,0 0,-1 0,-1-1,-1 1,-1-1,0 0,-2 0,0 0,-1-1,-1 0,0-1,-2 0,0 0,0-1,-2-1,-12 12,-117 95,141-121,0 1,0-1,0 0,0 0,-1 0,1 0,0 0,0-1,-1 1,1 0,-1-1,1 1,-1-1,1 1,-1-1,1 0,-1 1,1-1,-1 0,1 0,-1 0,1 0,-1 0,1-1,-1 1,0 0,1-1,0 1,-1-1,1 0,-1 1,1-1,0 0,-1 0,1 0,0 0,0 0,0 0,0 0,-1 0,2 0,-1 0,0-1,0 1,0 0,1-1,-1 1,0-1,1 1,-1-1,1 1,0-1,0 1,-1-1,1 1,0-1,0 0,1 1,2-7,0 0,1 1,0-1,1 1,0 0,0 1,0-1,1 1,0 0,0 0,0 1,1 0,0 0,0 1,0-1,1 2,-1-1,1 1,0 0,0 0,0 1,0 0,1 1,-1 0,1 0,3 0,-1 1,1 1,0 0,0 1,-1 0,1 0,-1 1,0 1,1 0,-2 1,1 0,0 0,-1 1,3 3,-4-4,0-1,1 0,-1 0,1 0,-1-1,1-1,0 0,0 0,0-1,1 0,-1-1,0 0,0-1,0 0,0 0,0-1,0 0,0-1,0 0,-1-1,1 0,-1 0,0-1,0 0,0-2,11-4,-1 0,0-2,-1-1,0 0,-1-1,0-1,-1-1,-2 0,1-1,-2 0,0-1,0-4,-10 18,3-4,-1 1,-1-1,0 0,0 0,-1-1,0 1,0-1,-1 0,0 1,-1-1,0 0,-1-5,-16 32,10 12,1 1,1 0,2 0,1 0,1 0,3 10,-2 25,-1 276,-29-177,8-126,20-38,1 1,0-1,-1 1,1-1,-1 1,1-1,0 1,-1-1,1 0,-1 1,1-1,-1 0,0 1,1-1,-1 0,1 1,-1-1,0 0,1 0,-1 0,1 0,-1 0,0 0,1 0,-1 0,0 0,1 0,-1 0,1 0,-1 0,0 0,1-1,-1 1,1 0,-1 0,0-1,1 1,-1 0,1-1,-1 1,1-1,-1 1,1 0,0-1,-1 1,1-1,-1 0,1 1,0-1,0 1,-1-1,1 1,0-1,0 0,0 1,-1-1,1 1,0-1,0 0,0 1,0-1,0 0,1 0,-4-16,1-1,1 0,1 0,0 0,1 0,1 0,1 1,1-1,0 1,1 0,1 0,1 0,6-13,-5 10,30-76,4 2,50-80,-85 159,1-1,1 1,0 1,1 0,0 0,1 1,1 0,0 1,1 0,0 1,1 0,0 2,1-1,0 2,0 0,0 0,1 2,1 0,-1 1,1 0,0 1,0 1,16 0,-29 3,0 0,0 1,0-1,0 1,0 0,0 0,-1 0,1 1,0-1,-1 1,1 0,-1 0,1 0,-1 1,0-1,0 1,0 0,0 0,0 0,-1 0,0 0,1 0,-1 1,0-1,0 1,-1-1,1 1,-1 0,0 0,0 0,0 0,-1 0,1 0,-1 0,0 0,0 0,0 0,0 0,-1 0,0 2,-2 9,-1 0,0-1,-1 1,-1-1,0 0,-1-1,0 0,-1 0,-1 0,0-1,0 0,-1-1,-1 0,0-1,0 0,-1 0,-2 0,-19 13,-1-2,-1-1,0-2,-2-2,-36 12,12-11,35-13</inkml:trace>
  <inkml:trace contextRef="#ctx0" brushRef="#br0" timeOffset="9253.855">3726 2852,'49'-23,"-1"-1,-1-3,-1-2,-2-2,0-2,-3-1,-1-3,3-5,-26 24,-1-1,-1-1,-1 0,0-1,-2-1,0 0,-1 0,-2-2,0 1,-1-1,-2 0,0 0,-2-1,-3 23,0 0,0 0,-1 0,1 0,-1 0,1 0,-1 0,0 0,0-1,0 1,0 0,0 0,0 0,-1 0,1 0,-1-1,0 1,1 0,-1 0,0 0,0 1,0-1,0 0,-1 0,1 0,0 1,-1-1,1 1,-1-1,1 1,-1 0,0-1,0 1,0 0,0 0,0 0,1 0,-2 1,1-1,0 1,0-1,0 1,0-1,0 1,0 0,0 0,-1 0,1 0,-1 1,-4 2,1 0,-1 0,1 1,0-1,0 2,0-1,0 1,1 0,-1 0,1 0,1 1,-1-1,1 1,0 0,0 1,1-1,0 1,0-1,0 1,1 0,0 0,0 0,1 1,0-1,0-2,0 1,0-1,1 1,0-1,0 1,1-1,-1 1,1-1,0 1,1-1,-1 0,1 1,0-1,0 0,1 0,0 0,-1-1,2 1,-1-1,0 0,1 1,0-1,0-1,0 1,0-1,1 1,0-1,-1-1,1 1,0-1,5 2,53 13,-55-16,0-1,0 1,0 1,0-1,-1 1,1 0,0 1,-1 0,0 0,0 1,0 0,0 0,-1 0,1 1,-1 0,0 1,-1-1,1 1,-1 0,0 0,0 1,-1-1,0 1,1 3,-5-2,0 1,-1 0,0-1,0 1,-1-1,0 1,0-1,-1 0,0 0,-1 0,1 0,-2 0,1-1,-1 0,-1 2,0 0,1 2,0-1,0 2,1-1,0 1,1-1,0 1,1 0,0 0,1 0,0 1,1 3,0 8</inkml:trace>
  <inkml:trace contextRef="#ctx0" brushRef="#br0" timeOffset="9737.064">4657 2626,'5'19,"1"16,1 7,-2 1,-7-6,-2-6,-1-12,0-9</inkml:trace>
  <inkml:trace contextRef="#ctx0" brushRef="#br0" timeOffset="9974.842">4686 2090,'4'29,"3"9</inkml:trace>
  <inkml:trace contextRef="#ctx0" brushRef="#br0" timeOffset="10343.426">4827 2796,'202'-268,"-202"266,1 1,-1 0,1 0,-1 0,1 0,-1 0,1 0,0 1,0-1,-1 0,1 0,0 0,0 1,0-1,0 0,0 1,0-1,0 1,0-1,0 1,0-1,0 1,0 0,0-1,0 1,0 0,1 0,-1 0,0 0,0 0,0 0,0 0,0 1,0-1,0 0,1 0,-1 1,0-1,0 1,0-1,0 1,0 0,0-1,-1 1,1 0,0-1,0 1,0 0,-1 0,1 0,0 0,-1 0,1 0,-1 0,1 0,-1 0,1 0,-1 0,0 0,1 0,-1 0,0 0,0 1,0-1,8 55,-7-43,1-1,0 0,0 1,1-1,1 0,0 0,1 0,5 9,-8-15,1-1,0 0,-1 0,2 0,-1-1,0 1,1-1,0 0,0 0,0 0,1 0,-1-1,1 1,0-1,0-1,0 1,0-1,1 1,-1-1,1-1,-1 1,1-1,-1 0,1 0,0-1,0 0,-1 0,1 0,0-1,-1 0,1 0,0 0,-1 0,1-1,-1 0,0 0,0-1,1 0,-1 1,-1-2,1 1,3-3,2-10,0 1,-1-1,-1 0,-1-1,0 0,-1 0,2-12,32-76,-25 81</inkml:trace>
  <inkml:trace contextRef="#ctx0" brushRef="#br0" timeOffset="10939.452">5814 2401,'-14'2,"-1"2,1-1,-1 2,1 0,1 0,-1 2,1-1,0 2,0 0,1 0,0 1,1 1,0 0,0 0,1 1,0 1,1-1,1 2,0-1,0 1,-1 3,-43 109,51-121,0 1,0-1,0 1,1-1,-1 1,1-1,1 1,-1 0,1-1,-1 1,1-1,0 1,1-1,-1 0,1 0,0 1,0-1,0 0,1 0,-1-1,1 1,0 0,0-1,1 0,-1 0,0 0,5 3,-2-5,1 0,-1 0,1 0,0-1,-1 0,1 0,0 0,-1-1,1 0,-1 0,1-1,-1 0,0 0,1-1,-1 1,0-1,-1-1,1 1,0-1,-1 0,0 0,0-1,0 1,-1-1,1 0,-1 0,2-4,30-32,-1-2,-2-1,-3-1,2-7,-32 50,1 0,0-1,0 1,0 0,0 0,0-1,1 1,-1 0,0 0,1 1,0-1,-1 0,1 0,0 1,0-1,0 1,0 0,0-1,0 1,0 0,1 0,-1 0,0 1,1-1,-1 1,0-1,1 1,-1 0,1-1,-1 1,1 1,-1-1,0 0,1 0,-1 1,1 0,-1-1,0 1,0 0,1 0,-1 0,0 0,0 1,0-1,0 1,0-1,0 1,4 6,-1 1,0-1,-1 1,0-1,0 1,-1 0,0 1,0-1,-1 0,0 1,-1 0,0-1,-1 3,5 23,62 447,-61-444,-2 1,-2 0,-1 0,-3 0,-3 23,4-56,0-1,0 1,-1 0,1-1,-1 1,-1-1,1 0,-1 0,0 0,0 0,0 0,-1-1,0 1,0-1,0 0,0 0,-1 0,1-1,-1 0,0 0,0 0,0 0,0-1,-1 0,1 0,-1 0,1 0,-1-1,0 0,0-1,1 1,-6-1,4 2,0-1,0 0,0-1,-1 1,1-1,0 0,0-1,0 0,0 0,-1-1,2 1,-1-2,0 1,0-1,1 0,-1 0,1-1,0 0,0 0,0 0,1-1,-1 1,1-2,0 1,1 0,-1-1,1 0,0 0,0 0,1-1,0 1,0-1,1 0,-1-1,1-7,0 0,2 1,-1-1,2 0,0 0,1 0,0 0,1 0,1 1,0-1,1 1,1 0,0 1,1-1,0 1,1 1,0-1,1 1,1 1,0-1,0 2,1-1,0 2,1-1,0 2,1-1,8-3,9-3,1 0,1 2,0 1,0 2,1 1,0 2,19-2,-28 7</inkml:trace>
  <inkml:trace contextRef="#ctx0" brushRef="#br0" timeOffset="14521.857">6999 2204,'83'-25,"-2"-3,-1-4,-2-3,5-7,-71 36,-4 3,1 0,-1-1,0 0,0-1,0 0,0 0,-1-1,0 0,0 0,-1-1,0 1,0-1,0-1,1-3,-7 11,0-1,-1 0,1 1,0-1,-1 1,1-1,-1 1,1-1,-1 1,1-1,-1 1,0-1,1 1,-1-1,1 1,-1 0,0 0,1-1,-1 1,0 0,1 0,-1 0,0-1,0 1,1 0,-1 0,0 0,1 0,-1 1,0-1,0 0,1 0,-1 0,0 0,1 1,-1-1,0 0,1 1,-1-1,1 0,-1 1,1-1,-1 1,1-1,-1 1,1-1,-1 1,1 0,-1-1,1 1,0-1,-1 1,1 0,0-1,0 1,-1 0,1 0,-12 16,1 0,0 1,1 0,1 1,1 0,0 1,2-1,0 1,1 1,2-1,0 1,-1 18,-2 1,-22 301,26-254,-4-1,-3 0,-4 0,-18 55,25-118,-2-1,0 0,-2 0,0 0,-1-1,-2-1,-6 8,16-25,0 1,-1-1,0 0,0 0,0-1,0 1,0-1,-1 0,1 0,0 0,-1-1,0 1,1-1,-1 0,0-1,0 1,1-1,-1 0,0 0,0 0,0-1,1 0,-1 0,0 0,1 0,-1-1,1 0,-1 0,1 0,0 0,0-1,0 0,0 1,0-1,0-1,1 1,0-1,0 1,0-1,0 0,0 0,1 0,-2-4,-2-5,0 0,1-1,0 1,2-1,-1 0,2-1,0 1,0 0,2-1,-1 1,2-1,0 1,1 0,0-1,1 1,1 0,0 1,3-7,2-1,1-1,0 1,2 1,0 0,2 1,0 0,1 1,0 1,2 0,0 1,2 0,20-13,1 2,1 1,1 2,2 3,0 1,43-13,-77 29,2 0,-1 0,0 1,1 1,-1 0,1 0,0 1,0 1,-1 0,1 1,11 1,-6 5</inkml:trace>
  <inkml:trace contextRef="#ctx0" brushRef="#br0" timeOffset="14811.732">7733 2909,'-9'-5,"5"-16,10-9,8-4,6-2,0 1,1 2,2 1,2 7,-3 2,-1 0,1 0,-3-1,-1 3,-2 5</inkml:trace>
  <inkml:trace contextRef="#ctx0" brushRef="#br0" timeOffset="15107.683">8213 2542,'-19'22,"0"1,1 1,2 0,0 1,2 1,0 1,2 0,-7 26,17-51,1 0,0 1,0 0,0-1,0 1,0-1,1 1,-1 0,1 0,0-1,-1 1,1 0,1 0,-1-1,0 1,1 0,-1-1,1 1,0 0,0-1,0 1,0-1,0 1,1-1,-1 1,1-1,-1 0,1 0,0 0,0 0,0 0,0 0,0-1,1 1,-1-1,0 1,1-1,-1 0,1 0,-1 0,1 0,0 0,-1-1,1 1,0-1,0 0,-1 1,2-2,10 0,0-2,-1 0,1-1,-1 0,1-1,-1 0,0-1,-1-1,0 0,0-1,0 0,-1 0,0-2,-1 1,0-1,0-1,7-11,-12 16,-1-1,0 0,0 0,0-1,-1 1,0-1,-1 0,0 0,0 0,-1 0,0 0,0-6,0 11,-1 0,0-1,0 1,-1 0,1 0,-1-1,0 1,1 0,-2 0,1 0,0 0,0 0,-1 0,0 0,1 0,-1 1,0-1,0 0,-1 1,1 0,-1 0,1-1,-1 1,1 1,-1-1,0 0,0 1,0-1,0 1,0 0,0 0,-1 0,-20-3,1 2</inkml:trace>
  <inkml:trace contextRef="#ctx0" brushRef="#br0" timeOffset="15592.538">8524 2852,'1'-12,"1"0,1 0,0 1,0-1,1 1,1 0,0 0,0 0,1 0,1 1,0 0,6-7,-5 8,-1 0,2 0,-1 1,1 0,0 1,1 0,-1 0,2 1,-1 0,0 1,1 0,9-3,-17 8,-1 0,1-1,-1 1,1 0,-1 0,1 0,-1 1,1-1,-1 1,1-1,-1 1,1 0,-1 0,0 0,0 0,1 0,-1 1,0-1,0 0,0 1,0 0,-1-1,1 1,0 0,-1 0,1 0,-1 0,2 2,-2-1,1 0,0-1,0 1,0-1,1 1,-1-1,1 0,-1 0,1 0,0 0,-1-1,1 1,0-1,0 0,0 1,0-1,0-1,1 1,-1 0,1-1,61-17,-61 15,0 0,1 0,-1 0,1 0,-1 0,1 1,0 0,0 0,-1 0,1 1,0 0,0-1,0 2,0-1,0 1,-1-1,1 1,0 1,0-1,-1 1,4 1,25 63,-17-23,41 11,-35-45</inkml:trace>
  <inkml:trace contextRef="#ctx0" brushRef="#br0" timeOffset="16705.326">9765 2881,'84'-86,"-5"-4,-3-3,30-54,-67 83,-67 151,24-76,0 0,0 1,2-1,-1 1,1 0,1 0,0 0,1 0,0 0,1 0,0 0,1 0,0-1,1 1,1-1,-1 1,2-1,0 0,0 0,1-1,5 8,-2-13,0-1,0 0,0-1,0 0,1 0,-1-1,1 0,0-1,-1 0,1-1,0 0,0 0,0-1,-1 0,1-1,0 0,3-1,6-4,-1-1,0-1,0 0,-1-2,0 1,-1-2,0 0,-1-1,0-1,-1 0,-1-1,0-1,-1 0,-1 0,0-1,-2-1,1 1,-2-2,-1 1,0-1,1-9,23-73,-23 84</inkml:trace>
  <inkml:trace contextRef="#ctx0" brushRef="#br0" timeOffset="17409.408">11092 2231,'-56'42,"1"2,2 3,2 2,1 4,45-48,-13 12,1 1,0 0,2 1,0 1,1 0,1 1,1 0,0 1,-1 9,12-29,0 0,1 0,-1 0,1 0,-1 0,1 0,0 0,0 0,0 0,0 0,0 0,0 0,1 0,-1 0,1 0,-1 0,1 0,0 0,0 0,0 0,0-1,0 1,0 0,0 0,1-1,-1 1,1-1,-1 0,1 1,-1-1,1 0,0 0,0 0,0 0,-1 0,1 0,0 0,0-1,0 1,0-1,0 1,2-1,90-5,-75-2,1 0,-1-2,-1 0,0-1,0-1,-1-1,0 0,-1-1,0-1,-2-1,1 0,-2 0,0-2,6-9,69-92,-64 87,-36 66,8-21,1 1,1-1,0 1,1 0,0 0,1-1,1 1,0 0,3 12,-3-21,1 0,-1-1,1 1,0 0,1-1,0 1,-1-1,2 0,-1 0,1 0,-1-1,1 1,0-1,1 0,-1 0,1 0,0 0,0-1,0 0,0 0,1 0,-1-1,1 0,-1 0,3 0,5-1,-1-1,0-1,-1 0,1-1,0 0,0-1,-1 0,1 0,-1-2,0 1,0-1,0-1,-1 0,0-1,0 0,-1 0,1-1,-2 0,1-1,5-7,6-6,-1-1,-1 0,-1-1,-1-1,-2-1,0 0,-2-1,0-1,-2 0,-2 0,0 0,-2-1,0-3,5-62,-4 0,-4 0,-6-40,2 76,-10 77,-18 172,18-92,4 0,4 0,8 58,21 43,4-105,-30-96,0 1,-1-1,1 1,0-1,0 1,0-1,0 1,0-1,0 1,0-1,0 1,0-1,0 1,0-1,0 1,0-1,0 1,1-1,-1 1,0-1,0 1,1-1,-1 1,0-1,0 1,1 0,-1-1,0 1,1 0,-1-1,1 1,-1 0,0-1,1 1,-1 0,1 0,-1 0,1-1,-1 1,1 0,-1 0,1 0,-1 0,1 0,-1 0,1 0,-1 0,1 0,-1 0,1 0,-1 0,1 0,-1 0,1 1,-24-43,7 20</inkml:trace>
  <inkml:trace contextRef="#ctx0" brushRef="#br0" timeOffset="17655.688">11374 2231,'38'0,"37"0,11 0,-5 0,-7 0,-10 5,-12 1,-10 0,-7-1,0-2,-2 0,-1-2,-5-1</inkml:trace>
  <inkml:trace contextRef="#ctx0" brushRef="#br0" timeOffset="18187.792">12108 2288,'-13'28,"2"1,2 0,0 0,2 1,1 0,1 1,0 29,5-57,0 0,-1-1,1 1,0 0,0 0,0 0,1 0,-1 0,1 0,0 0,0-1,0 1,0 0,0 0,0-1,1 1,-1-1,1 1,0-1,0 0,0 0,0 0,0 0,0 0,0 0,1 0,-1-1,1 1,-1-1,1 0,0 1,0-1,-1-1,1 1,0 0,0-1,0 1,0-1,0 0,0 0,-1 0,1 0,0-1,0 1,0-1,12-5,0-1,-1 0,0-1,0-1,-1 0,0-1,-1 0,0-1,0 0,2-5,113-135,-127 150,0 1,1-1,-1 0,0 0,1 0,-1 0,1 0,-1 1,1-1,0 0,-1 0,1 1,0-1,0 0,-1 1,1-1,0 1,0-1,0 1,0-1,0 1,0 0,-1-1,1 1,0 0,0 0,0 0,0 0,0 0,0 0,0 0,0 0,0 0,0 0,0 0,0 1,0-1,0 0,0 1,0-1,0 1,-1-1,1 1,0-1,0 1,0 0,-1-1,1 1,0 0,-1-1,1 1,-1 0,1 0,-1 0,1 0,-1 0,1-1,-1 2,9 74,-10-71,0 0,1 1,-1-1,1 0,1 1,-1-1,1 1,-1-1,2 0,-1 0,0 1,1-1,0 0,0 0,1-1,0 1,-1 0,1-1,1 0,-1 1,1-1,-1 0,1-1,0 1,1-1,-1 0,1 0,-1 0,1 0,0-1,2 1,2-1,1 0,-1-1,0 0,1-1,-1 1,1-2,-1 0,1 0,-1 0,0-1,0-1,0 1,0-2,0 1,0-1,-1 0,0-1,0 0,0 0,0-1,5-6,5-3,0-2,-2 0,0-1,-1-1,-1 0,0-1,-2 0,2-5,-8 13,-1-1,0 1,-1-1,0 0,-1-1,0 1,-1 0,-1-1,0 0,0 1,-3-13,3 24,-1 1,0-1,0 0,0 1,0-1,0 0,-1 1,1-1,0 0,-1 1,1-1,-1 1,0-1,1 1,-1-1,0 1,0-1,0 1,0 0,0-1,0 1,-1 0,1 0,0 0,-1 0,1 0,0 0,-1 0,1 1,-1-1,0 0,1 1,-1-1,1 1,-1 0,0-1,1 1,-1 0,0 0,1 0,-1 0,0 0,1 1,-1-1,0 0,1 1,-1-1,1 1,-1 0,1 0,-1-1,-1 2,-71 57,71-56,0-1,0 1,1-1,-1 1,1 0,0 0,0 0,0 1,0-1,0 0,1 1,-1-1,1 1,0-1,0 1,1 0,-1 0,1-1,-1 1,1 0,0 0,1-1,-1 1,1 0,-1-1,1 1,0 0,1-1,-1 1,1-1,-1 1,1-1,0 0,0 0,0 0,1 0,-1 0,1 0,-1-1,1 1,0-1,0 0,0 0,1 0,-1 0,2 1,63 5,-62-10,0 2,0-1,0 1,0 0,0 0,0 0,0 1,0 0,0 0,0 1,0 0,-1 0,1 0,0 0,-1 1,0 0,0 0,0 1,0-1,0 1,-1 0,1 1,-1-1,0 1,-1-1,1 1,-1 0,0 1,2 3,-16 127,13-117</inkml:trace>
  <inkml:trace contextRef="#ctx0" brushRef="#br0" timeOffset="18829.01">13519 2231,'-33'24,"2"1,0 1,2 2,1 1,1 1,2 2,-17 27,19 6,22-64,1 1,0-1,-1 1,1-1,0 1,0-1,0 1,0-1,0 1,0-1,1 1,-1-1,0 0,1 1,-1-1,1 1,0-1,-1 0,1 1,0-1,0 0,0 0,0 0,0 1,0-1,0 0,0 0,0-1,0 1,1 0,-1 0,0 0,1-1,-1 1,0-1,1 1,-1-1,1 0,-1 1,1-1,0 0,9-2,0 0,0-1,-1 0,1 0,-1-1,0-1,0 0,0 0,-1-1,1 0,-1-1,-1 0,0 0,5-6,144-132,-156 144,0 0,0-1,-1 1,1 0,1 0,-1 0,0 0,0 0,0 0,0 0,1 0,-1 1,0-1,1 0,-1 1,1-1,-1 1,1 0,-1-1,1 1,-1 0,1 0,-1 0,1 0,-1 0,1 0,-1 0,1 1,-1-1,1 0,-1 1,0 0,1-1,-1 1,1 0,-1-1,0 1,0 0,0 0,1 0,-1 0,0 0,0 0,0 1,0-1,-1 0,1 0,0 1,0-1,6 130,-4-124,0-1,0 0,1 0,-1 0,1 0,1-1,-1 0,1 0,0 0,0 0,1-1,-1 1,1-1,0-1,0 1,0-1,1 0,-1-1,1 1,-1-1,1-1,0 1,0-1,0 0,0-1,0 0,0 0,0 0,-1-1,1 0,0 0,0-1,0 1,-1-2,1 1,-1-1,1 0,0-1,30-15,-1-1,0-2,-2-2,0-1,-2-2,-1 0,-1-3,12-16,-26 25,-2-1,-1 0,-1-1,-1 0,0-1,-2 0,-1-1,-1 0,-1 0,-2 0,0-1,-1 0,-2 1,-1-1,0 0,-2 0,-2-2,5 22,-1 0,0 1,0-1,0 1,0-1,-1 0,0 1,-1-1,1 1,-1 0,0-1,0 1,-1 0,1 0,-1 0,0 1,-1-1,1 1,-1-1,0 1,0 0,0 1,0-1,-1 1,1 0,-1 0,0 0,0 0,0 1,0 0,-1 0,1 0,-1 1,1 0,-1 0,1 0,-1 1,1 0,-1 0,0 0,1 1,-1 0,1 0,-1 0,-3 2,-2 5,1 1,1 0,-1 0,2 1,-1 0,1 1,1 0,0 0,0 1,2-1,-1 1,1 1,1-1,0 1,1 0,0 0,1 0,0 0,1 0,1 0,0 1,2 11,-3-4,1 0,1-1,0 1,2-1,0 1,2-1,0 0,1 0,1-1,1 0,0 0,6 6,-1-2,1-1,1-1,1 0,1-2,1 0,1 0,0-2,1 0,1-2,0 0,2-1,-1-1,1-1,1-1,0-2,9 3,51-9,-61-8</inkml:trace>
  <inkml:trace contextRef="#ctx0" brushRef="#br0" timeOffset="20561.121">1 4433,'1'1,"1"1,-1-1,1 1,-1-1,1 0,0 1,-1-1,1 0,0 0,0 0,0-1,0 1,0 0,0-1,0 1,0-1,0 0,0 1,0-1,0 0,0 0,1-1,-1 1,0 0,0-1,0 1,0-1,0 0,0 1,0-1,-1 0,1 0,0-1,142-72,-85 36,-2-1,-1-4,-3-2,27-30,-62 60,0-2,-2 0,0-1,-1-1,-1 0,-1 0,-1-2,0 0,-1 0,-2-1,0 0,-2-1,0 1,-1-2,-1 1,-2-1,0 1,-2-1,0-13,-2 31,-1 0,0 1,0-1,0 0,-1 1,1 0,-1-1,0 1,-1 0,1 0,-1 1,0-1,-1 1,1 0,0 0,-1 0,0 1,0-1,0 1,-1 1,1-1,-1 1,1-1,-1 2,0-1,0 1,0 0,0 0,0 0,0 1,0 0,0 0,0 0,0 1,0 0,1 0,-1 1,0 0,0 0,-3 2,-8 2,0 2,0 0,1 1,0 1,0 0,1 1,1 1,0 0,0 1,1 1,1 0,0 0,1 1,1 1,0 0,1 0,1 1,1 0,0 0,1 1,1 0,0 0,1 6,2-13,1 1,0-1,1 1,0-1,1 1,0-1,1 1,1-1,-1 0,2 0,-1 0,2 0,-1-1,1 1,1-1,0 0,0-1,1 1,1-1,-1-1,1 1,5 2,1 2,1-1,1 0,0-1,0-1,1-1,0 0,1-1,0-1,0-1,1 0,-1-1,1-1,4-1,4 1,1 0,0-2,-1-2,1 0,0-2,0-1,-1-1,1-1,-1-2,0 0,-1-2,0-1,12-7,-27 10,0 0,0-1,-1 0,0-1,-1 0,0 0,0-1,-1 0,0-1,-1 0,0 0,-1-1,0 1,-1-1,0 0,-1-1,3-9,-7 19,1 0,-1 0,0 1,1-1,-1 0,0 0,-1 0,1 1,0-1,-1 0,0 0,0 1,1-1,-1 0,-1 1,1-1,0 1,-1-1,1 1,-1 0,0 0,0 0,0 0,0 0,0 0,0 0,0 0,-1 1,1-1,-1 1,1 0,-1 0,1 0,-1 0,0 0,1 0,-1 1,0 0,0-1,0 1,1 0,-1 0,0 0,0 1,0-1,1 1,-1-1,0 1,-1 1,-9 3,0 1,1 1,0 0,0 1,0 0,1 0,0 2,1-1,0 1,0 1,1 0,1 0,0 1,0-1,1 2,0-1,2 1,-1 0,-2 13,6-20,1 1,0 0,1 0,-1 0,1 0,1 0,-1 0,1 0,0 0,1-1,0 1,0 0,0-1,1 1,0-1,0 0,1 0,0 0,0 0,0-1,0 1,1-1,0 0,0-1,1 1,-1-1,1 0,0 0,0-1,0 0,0 0,1 0,-1-1,1 0,0 0,0 0,-1-1,1 0,0-1,0 1,3-2,14 2,-1-2,1-1,-1-1,0-1,0-1,0 0,-1-2,0-1,0-1,-1-1,0 0,0-2,-1 0,-1-1,0-1,7-9,159-111,-185 132,1 1,-1 0,1 0,0 0,0-1,0 1,-1 0,1 0,0 0,0 0,0 1,1-1,-1 0,0 0,0 0,0 1,1-1,-1 1,0-1,0 1,1 0,-1-1,1 1,-1 0,0 0,1 0,-1 0,0 0,1 0,-1 0,1 0,-1 1,0-1,1 0,-1 1,0-1,0 1,1 0,-1-1,0 1,0 0,0 0,0 0,0 0,0 0,0 0,0 0,1 1,-4 44,0-43,1 0,0-1,1 1,-1 0,0 0,1-1,0 1,0 0,0 0,0 0,0-1,0 1,1 0,-1 0,1 0,0-1,0 1,0 0,0-1,0 1,0-1,1 1,-1-1,1 0,0 0,0 1,0-1,0 0,0-1,0 1,0 0,1-1,-1 1,1-1,-1 1,2-1,8 1,1 0,0-1,0 0,0-1,-1 0,1-1,0-1,0 0,-1-1,1 0,-1-1,0 0,0-1,0 0,4-4,31-9,-46 17,1 0,-1 0,0 0,0 1,0-1,1 0,-1 1,0-1,1 1,-1 0,1-1,-1 1,0 0,1 0,-1 0,1 0,-1 0,0 0,1 0,-1 1,1-1,-1 0,0 1,1-1,-1 1,0 0,0-1,1 1,-1 0,0 0,0-1,0 1,0 0,0 0,0 0,0 1,0-1,0 0,-1 0,1 0,0 1,-1-1,1 0,-1 1,1-1,-1 0,0 1,0-1,1 1,-1 0,0 10,18 47,-5-49</inkml:trace>
  <inkml:trace contextRef="#ctx0" brushRef="#br0" timeOffset="21547.34">2456 4122,'-19'-2,"0"0,0 1,0 1,-1 0,1 2,0 0,0 1,-12 4,25-6,0 1,1 0,-1 0,1 1,-1-1,1 1,0 0,0 0,0 1,0 0,1 0,-1 0,1 0,0 1,0-1,1 1,-1 0,1 0,0 0,1 1,-1-1,1 1,0-1,0 1,1 0,0 0,0 0,0 0,1 1,-1-2,1 0,1-1,-1 1,1 0,-1-1,1 1,1 0,-1-1,1 1,-1-1,1 0,1 0,-1 1,0-1,1-1,0 1,0 0,0-1,1 1,-1-1,1 0,-1 0,1 0,0-1,0 1,1-1,-1 0,0 0,1-1,-1 1,1-1,-1 0,1 0,0 0,-1-1,1 0,0 0,0 0,-1 0,1-1,0 0,-1 0,1 0,0 0,0-1,14-5,-1-1,0-1,0 0,0-2,-2 0,1 0,13-14,36-23,-64 46,0 0,1 0,0 0,-1 0,1 1,0-1,0 1,0 0,0 0,0 0,0 0,0 0,1 1,-1-1,0 1,0 0,1 0,-1 0,0 1,0-1,0 1,1-1,-1 1,0 0,0 0,0 1,0-1,-1 1,1-1,0 1,0 0,-1 0,1 0,-1 0,0 1,0-1,0 0,1 2,5 14,-1-1,-1 1,-1 0,-1 1,0-1,-1 1,-1 0,-1-1,-1 1,0 0,-2 0,-1 8,-56 220,49-213,-1 0,-2 0,-2-1,0-1,-3 0,0-1,-2-2,-1 1,-1-2,-6 3,27-29,0 0,0 0,0 0,-1 0,1 0,-1 0,1-1,-1 1,0-1,0 1,0-1,0 1,0-1,0 0,0 0,0 0,0 0,-1 0,1-1,0 1,-1-1,1 1,0-1,-1 0,1 0,0 0,-1 0,1 0,0-1,-1 1,1-1,0 1,-1-1,1 0,0 0,0 0,0 0,-2-1,1-10,1-1,0 1,1 0,1-1,0 1,0-1,1 1,1-1,0 1,0 0,1 0,1 0,4-10,16-48,3 0,3 3,2 0,4 2,22-28,277-330,-317 399,-1-1,-1-1,-2 0,-1-1,0-1,-2 0,-2 0,0-1,-2 0,-1-1,-1 1,-2-1,-1 0,-1 0,-2 0,-1 0,-1 0,-5-20,7 44,0 0,0 0,-1 0,1 0,-1 0,0 1,-1-1,0 1,1-1,-2 1,1 0,-1 0,1 1,-1-1,0 1,-1 0,1 0,-1 0,0 0,-1 0,3 5,0 0,-1 0,1 0,0 0,0 0,0 1,0-1,0 1,1 0,-1 0,0 0,1 0,-1 0,1 0,0 1,0-1,0 1,0 0,0-1,1 1,-1 0,1 0,0 0,-1 0,1 1,1-1,-1 0,0 0,1 1,0-1,0 0,0 1,0-1,0 0,1 1,-4 65,4-1,2 1,3-1,4 1,7 19,-4-11,-2 197,-11-227,-23 61,19-100</inkml:trace>
  <inkml:trace contextRef="#ctx0" brushRef="#br0" timeOffset="22107.761">2738 3953,'76'-12,"0"-3,-1-3,-1-4,-1-3,-1-3,-2-3,0-3,101-71,-167 102,0 0,0 0,-1 0,1-1,-1 0,1 1,-1-1,0 0,-1 0,1-1,-1 1,0-1,0 1,0-1,0 0,-1 1,0-1,0 0,0 0,-1 0,1 0,-1 0,-1 0,1 0,-1 0,1 0,-1 0,-1-2,1 6,1 1,-1-1,1 0,-1 1,1-1,-1 0,1 1,-1-1,0 1,1-1,-1 1,0-1,1 1,-1-1,0 1,0 0,1-1,-1 1,0 0,0 0,0 0,0-1,1 1,-1 0,0 0,0 0,0 0,0 0,1 1,-1-1,0 0,0 0,0 1,1-1,-1 0,0 1,0-1,1 0,-1 1,0-1,1 1,-1 0,0-1,1 1,-1-1,1 1,-1 0,1 0,-1-1,1 1,0 0,-1 0,-21 42,-47 307,59-299,1-1,3 1,2 1,3-1,3 33,-3-82,1 0,0 0,-1 1,1-1,0 0,0 0,1 1,-1-1,0 0,1 0,-1 1,1-1,0 0,0 0,0 0,0 0,0 0,0 0,1 0,-1 0,0-1,1 1,0 0,-1-1,1 1,0-1,0 0,0 1,0-1,0 0,0 0,0 0,0-1,0 1,0 0,1-1,-1 1,0-1,0 0,1 0,-1 0,0 0,0 0,2-1,10-4,0-2,0 0,-1-1,1 0,-2-1,1 0,8-9,-11 9,-1 0,2 1,-1 0,1 1,1 1,-1-1,1 2,0 0,0 0,1 1,1 0,-11 4,0 1,0-1,0 1,0 0,1 0,-1 0,-1 0,1 1,0-1,0 1,0 0,-1 0,1 0,-1 0,1 0,-1 0,0 1,0-1,0 1,0 0,0-1,-1 1,1 0,-1 0,0 0,0 0,0 0,0 0,0 1,-1-1,0 0,1 0,-1 0,0 1,0-1,-1 0,1 0,-1 1,0-1,1 0,-2 1,4 28,0-23,-1-1,1 0,0 0,1 0,0 0,0 0,0 0,1-1,1 0,-1 1,3 1,6 4</inkml:trace>
  <inkml:trace contextRef="#ctx0" brushRef="#br0" timeOffset="24695.666">4770 3416,'-33'251,"-26"134,0-169,58-214,1 0,-1 1,0-1,1 0,-1 0,1 1,0-1,0 0,0 0,0 1,0-1,0 0,1 0,-1 1,1-1,0 0,0 0,-1 0,1 0,0 0,1 0,-1 0,0 0,1 0,-1 0,1-1,-1 1,1-1,0 1,-1-1,1 1,0-1,0 0,0 0,0 0,0 0,1 0,-1-1,0 1,0-1,1 1,-1-1,0 0,0 0,1 0,-1 0,0 0,0 0,1-1,0 0,27-3,0-2,-1-1,0-2,0 0,10-7,121-32,-71 19,-76 18</inkml:trace>
  <inkml:trace contextRef="#ctx0" brushRef="#br0" timeOffset="25061.162">5476 4037,'-12'6,"0"0,1 1,0 1,0 0,1 0,0 1,0 0,1 1,0 0,0 0,1 1,1 0,0 0,0 1,2 0,-1 0,1 1,1-1,0 1,-2 12,6-21,1 0,-1 0,0 0,1 0,0 0,0 0,0 0,0 0,1 0,0 0,0-1,0 1,0-1,0 1,0-1,1 0,0 0,0 0,0 0,0 0,0-1,0 1,1-1,-1 0,1 0,0 0,1 0,4 2,0 0,0-1,0 0,1-1,-1 0,1 0,0-1,0 0,-1 0,1-1,1-1,3-1,0-1,-1-1,1 0,0-1,-1 0,0-1,-1-1,1 0,-1 0,0-2,-1 1,0-1,-1-1,1 0,-2 0,1-1,-2 0,1-1,-1-1,-5 9,-1 0,1 0,-1 0,0-1,0 1,-1-1,1 1,-1-1,0 0,0 1,0-1,-1 0,0 0,0 0,0 1,0-1,-1 0,0 0,0 1,0-1,-1 0,1 1,-1-1,0 1,0 0,-1 0,1 0,-1 0,0 0,0 0,0 1,-1-1,1 1,-1 0,0 0,0 0,0 1,0-1,0 1,0 0,-1 0,1 0,-1 1,-2-1,-62-10,38 10</inkml:trace>
  <inkml:trace contextRef="#ctx0" brushRef="#br0" timeOffset="27464.162">6125 4376,'-10'5,"2"1,3 0</inkml:trace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6:19.14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393 2180,'-38'11,"32"1,0 1,1 0,0 0,1 0,0 1,1-1,1 1,0 0,1 0,0 0,2 0,-1 0,1 0,1 0,1-1,0 1,1-1,0 1,-4-11,1-1,0 1,-1-1,1 1,0-1,0 1,1-1,-1 0,0 0,1 1,0-1,-1 0,1 0,0-1,0 1,0 0,0-1,0 1,0-1,1 1,-1-1,0 0,1 0,-1 0,1 0,-1-1,1 1,-1-1,1 1,-1-1,1 0,0 0,-1 0,1 0,0-1,-1 1,1-1,-1 1,1-1,-1 0,1 0,-1 0,0 0,0-1,3-1,98-75,-97 72,-4 4,-1 0,1 0,-1 0,1 0,0 0,0 0,0 0,0 0,0 1,0-1,0 1,1 0,-1-1,0 1,1 0,-1 0,1 1,-1-1,1 0,0 1,-1 0,1-1,0 1,-1 0,1 0,-1 1,1-1,0 1,-1-1,1 1,-1 0,1 0,-1 0,1 0,-1 0,0 0,1 1,-1-1,0 1,0 0,0 0,0-1,-1 1,1 0,0 1,-1-1,1 0,-1 0,0 1,0-1,0 1,0-1,0 1,0-1,-1 1,1 0,48 96,-48-97,1 0,-1 0,1 0,0 0,-1 0,1 0,0 0,0-1,0 1,0 0,1-1,-1 0,0 0,1 1,-1-1,1-1,-1 1,1 0,-1-1,1 1,-1-1,1 0,0 1,-1-1,1-1,-1 1,1 0,0-1,-1 1,1-1,-1 0,1 0,-1 0,0 0,1 0,-1 0,0-1,0 1,2-3,13-10,0-2,-2 0,0-1,0-1,-2 0,-1-1,0 0,-1-1,-1-1,-1 1,-1-1,0-1,-2 0,-1 0,3-20,-7 31</inkml:trace>
  <inkml:trace contextRef="#ctx0" brushRef="#br0" timeOffset="239.98">1312 2326,'0'4,"0"5,-5 6,0 4,0 3,-3-2,-1-1,2-3</inkml:trace>
  <inkml:trace contextRef="#ctx0" brushRef="#br0" timeOffset="414.651">1191 2060,'-8'-5,"-7"0,-1-4,6-1,6-2,6 0,4 3</inkml:trace>
  <inkml:trace contextRef="#ctx0" brushRef="#br0" timeOffset="674.58">1602 1770,'33'315,"-27"-291,-1-1,-2 1,0 0,-1 0,-2 0,0 0,-2 0,0 0,-2 0,-1 0,0-1,-4 5,1-7</inkml:trace>
  <inkml:trace contextRef="#ctx0" brushRef="#br0" timeOffset="944.562">1965 1648,'0'4,"0"6,0 9,0 5,0 8,0 5,0 6,0 3,0 2,0 2,0-1,4 1,2-1,-1 1,-1-10</inkml:trace>
  <inkml:trace contextRef="#ctx0" brushRef="#br0" timeOffset="1814.568">2715 1624,'39'470,"-37"-460,0 0,-1 1,-1-1,0 1,0-1,0 1,-2-1,1 0,-1 1,-1-1,0 0,0 0,-1 0,0-1,-1 1,0-1,0 0,-1 0,-4 4,-4-7</inkml:trace>
  <inkml:trace contextRef="#ctx0" brushRef="#br0" timeOffset="2194.488">2981 1818,'-170'185,"235"-157,-57-26,-1 1,1 0,-1 1,0-1,0 2,0-1,-1 1,1 0,-1 0,0 0,-1 1,1 0,-1 1,0-1,-1 1,0 0,0 0,0 0,-1 0,0 1,0 1,24 42,-12-30,-1-5</inkml:trace>
  <inkml:trace contextRef="#ctx0" brushRef="#br0" timeOffset="2634.518">3150 2253,'1'1,"1"0,-1 0,1 0,-1 0,1 0,-1-1,1 1,-1-1,1 1,0-1,-1 1,1-1,0 0,-1 0,1 0,0 0,-1 0,1 0,0-1,-1 1,1 0,-1-1,1 1,0-1,-1 0,1 1,-1-1,0 0,1 0,-1 0,0 0,1 0,-1 0,0-1,0 1,0 0,0-1,0 1,0 0,0-1,-1 1,1-1,0 0,0 0,34-73,18-108,-54 188,-1 0,1-1,1 1,-1 0,1 0,0 1,0-1,0 0,0 0,1 0,0 0,0-1,1 1,-1 0,1 0,0-1,0 1,1-1,-1 1,1-1,0 0,0 0,0 0,1-1,0 1,-1-1,1 0,0 0,0 0,1 0,-1-1,1 1,-1-1,1 0,0-1,0 1,-1-1,1 0,0 0,0-1,0 1,0-1,0 0,0-1,1 1,-2-1,6-1,0-3,1 0,-1 0,0-1,0 0,-1-1,0 0,0-1,-1 0,0 0,0-1,-1 0,0 0,-1-1,1 0,3-10</inkml:trace>
  <inkml:trace contextRef="#ctx0" brushRef="#br0" timeOffset="6826.411">3876 1963,'-27'25,"21"-21,1 0,-1 1,1-1,1 1,-1 0,1 0,0 1,0-1,0 1,1 0,-1 0,2 0,-1 0,1 1,0-1,0 1,0 0,1-1,0 7,0-8,0 0,0 1,1-1,-1 1,1-1,1 1,-1-1,1 1,0-1,0 1,1-1,-1 0,1 0,0 1,1-1,-1-1,1 1,0 0,0-1,1 1,-1-1,1 0,0 0,0 0,0-1,1 0,-1 1,1-2,0 1,0 0,0-1,0 0,0 0,0 0,1-1,-1 0,0 0,1 0,-1-1,1 0,-1 0,1 0,-1 0,1-1,-1 0,1 0,-1-1,4-1,-3-2,1-1,-1 1,0-1,0-1,-1 1,0-1,0 0,-1 0,0-1,0 1,0-1,-1 0,0 0,-1 0,0 0,0 0,-1-1,0 1,0-1,-1 1,0-1,0 1,-1-1,0 1,-1 0,0 0,0-1,-1 1,0 0,0 1,-1-1,0 1,0-1,-1 1,0 0,0 1,-1-1,1 1,-1 0,-1 0,1 1,-1 0,0 0,0 1,-1 0,1 0,-6-2,9 6,0 0,0 0,0 0,-1 0,1 1,0-1,0 1,0 0,0 0,0 1,0-1,0 1,1 0,-1 0,1 0,-1 0,1 1,0-1,-1 1,1 0,1 0,-1 0,-1 3,-12 13</inkml:trace>
  <inkml:trace contextRef="#ctx0" brushRef="#br0" timeOffset="7446.37">4166 1939,'-1'29,"-1"-22,1 0,0 0,0 0,0 0,0 0,1 0,1 0,-1 0,1 0,0 0,1 0,-1 0,2 0,-1-1,1 1,-1-1,2 1,-1-1,1 0,0 0,0-1,1 1,-1-1,1 0,0 0,1-1,-1 1,1-1,0 0,1-4,0-1,-1 0,1 0,0-1,-1 0,0 0,1 0,-1-1,0 0,0 0,0 0,-1-1,1 0,-1 0,0 0,0-1,0 0,-1 0,0 0,0 0,2-3,8-7,3-4,-15 16,0 0,0 1,0-1,0 0,0 1,1-1,-1 1,1 0,-1 0,1 0,0 0,0 0,0 1,0-1,0 1,0 0,0 0,0 0,1 0,-1 1,0-1,1 1,-1 0,1 0,-1 0,0 0,1 1,-1-1,0 1,2 0,-1 2,0-1,0 1,0-1,1 0,-1-1,0 1,1-1,-1 0,1 0,-1 0,1-1,0 0,-1 0,1 0,-1 0,1-1,0 1,-1-1,1 0,-1-1,0 1,1-1,-1 0,0 0,0 0,0 0,0-1,0 0,-1 0,1 0,-1 0,0 0,0-1,0 1,0-1,-1 0,1 0,-1 0,0 0,0 0,0-1,-1 1,0-1,0 1,0-1,0 1,-1-1,1 1,-1-4,-5-10,-1 2</inkml:trace>
  <inkml:trace contextRef="#ctx0" brushRef="#br0" timeOffset="-2059.875">5352 390,'-5'4,"1"-1,0 1,0 1,1-1,-1 0,1 1,0 0,0 0,1 0,-1 0,1 0,0 0,0 1,1-1,0 1,0-1,0 1,0 2,-1 5,0 0,0 1,1-1,1 1,0-1,1 1,1-1,0 0,1 0,0 0,1 0,0 0,1 0,0-1,1 0,1 0,0-1,0 0,1 0,1 0,0-1,0-1,1 1,0-1,1-1,-1 0,2-1,8 5,15-2,0-2,0-2,1-1,0-1,0-2,0-2,0-1,1-2,44 1,1086-15,744-122,1586-153,-2273 278,-746 64,-459-47,-18-2,1 1,0-1,0 0,0 0,0 0,0 0,0 0,1 0,-1 0,0-1,0 1,0-1,1 0,-1 1,0-1,1 0,-1 0,0-1,1 1,-1 0,0-1,0 1,0-1,1 0,-1 0,0 0,0 0,0 0,0 0,0-1,-1 1,1 0,0-1,0 0,-1 1,1-1,-1 0,0 0,0 0,1 0,-1 0,0 0,-1 0,1 0,0 0,0-1,-1 1,0 0,1 0,-1-1,0 1,0 0,-119-356,110 315</inkml:trace>
  <inkml:trace contextRef="#ctx0" brushRef="#br0" timeOffset="12019.147">5593 1818,'-1'-3,"-1"0,1 1,-1-1,1 0,-1 1,0-1,0 1,-1 0,1 0,0 0,-1 0,1 0,-1 0,0 0,1 1,-1-1,0 1,0 0,0 0,0 0,0 0,0 1,0-1,0 1,-1 0,1 0,0 0,0 0,0 0,0 1,0 0,0-1,0 1,-3 1,-2 0,0 0,1 1,-1 0,1 0,-1 0,1 1,0 0,1 1,-1-1,1 1,-1 1,2-1,-1 1,0 0,1 0,1 1,-1-1,1 1,0 0,0 1,1-1,0 0,0 1,1 0,0 0,0 0,1 0,0 0,0 0,1 0,0 0,0 0,1 0,0 0,1 0,0 0,0 0,0-1,1 1,0-1,4 6,-5-10,1-1,-1 0,1 0,-1 1,1-2,0 1,0 0,0-1,0 1,0-1,0 0,1 0,-1 0,0 0,1-1,-1 1,0-1,1 0,-1 0,0 0,1 0,-1-1,0 1,1-1,-1 0,0 0,0 0,0 0,0-1,0 1,0-1,0 0,0 0,1-1,87-81,-36-63,-42 202,1 253,-22-140,5-151,2-7,0-1,0 1,-1-1,0 0,-1 0,0 0,0 0,-1 0,0-1,-1 0,1 0,-2 0,1 0,-1-1,0 0,-7 7,12-14,0 1,0 0,0 0,0-1,-1 1,1 0,0-1,0 1,0-1,0 0,-1 1,1-1,0 0,0 0,-1 0,1 0,0 0,0 0,-1 0,1 0,0 0,0-1,0 1,-1 0,1-1,0 1,0-1,0 0,0 1,0-1,0 0,0 1,0-1,0 0,0 0,0 0,0 0,1 0,-1 0,0 0,1 0,-1 0,1 0,-1-1,1 1,-1 0,1 0,0-1,0 1,-1 0,1 0,0-1,0 1,0 0,1-1,0-72,11 42,1 0,2 1,1 0,2 1,1 1,1 1,10-9,91-153,-115 178,1 0,-2 0,0 0,0-1,-1 0,-1 0,0-1,-1 1,0 0,-1-1,0 1,-2-1,1 1,-1-1,-1 1,-3-11,4 23,0 0,0 0,-1 0,1 1,0-1,0 0,-1 1,1-1,0 1,-1-1,1 1,0 0,-1 0,1 0,-1-1,1 1,0 0,-1 1,1-1,0 0,-1 0,1 1,-1-1,1 0,0 1,0 0,-1-1,1 1,0 0,0-1,0 1,0 0,0 0,-1 0,2 0,-1 0,0 0,0 0,0 0,0 1,1-1,-1 0,1 0,-1 1,1-1,-1 0,1 1,0-1,0 1,-1-1,1 0,0 1,0-1,0 1,1-1,-1 0,0 2,2 1,1 0,-1-1,0 1,1 0,0-1,0 0,0 0,0 0,0 0,1 0,-1 0,1-1,0 0,-1 0,1 0,0 0,1 0,-1-1,0 0,0 0,1 0,-1 0,0-1,1 0,-1 1,0-2,1 1,-1 0,1-1,-1 0,0 0,0 0,0-1,1 1,-1-1,0 0,-1 0,3-2,27-1,-31 4,0 1,0-1,1 0,-1 1,0 0,0-1,1 1,-1 0,0 0,0 0,0 1,1-1,-1 0,0 1,0-1,0 1,0 0,1 0,-1 0,0 0,-1 0,1 0,0 1,0-1,0 1,-1-1,1 1,-1-1,1 1,-1 0,0 0,0 0,0 0,0 0,0 0,0 0,0 0,0 0,-1 0,1 0,-1 1,0-1,0 0,0 0,0 1,0-1,0 0,0 0,-1 1,1-1,-1 0,0 1,-4 19,5 66,10-77</inkml:trace>
  <inkml:trace contextRef="#ctx0" brushRef="#br0" timeOffset="12445.779">6440 1793,'-3'-2,"1"0,0 0,-1 0,0 0,1 1,-1-1,0 1,0-1,0 1,0 0,0 0,0 0,0 1,0-1,-1 1,1 0,0 0,0 0,0 0,-1 0,1 1,0-1,0 1,0 0,0 0,0 0,-1 1,-5 0,-1 1,1 1,-1 0,1 0,0 1,1 0,-1 1,1 0,0 0,1 1,-1 0,1 0,1 0,-1 1,1 0,1 1,-1-1,-1 6,7-10,0 0,0-1,1 1,-1 0,1-1,0 1,0 0,1-1,-1 1,1-1,0 0,-1 1,2-1,-1 0,0 0,0 0,1-1,0 1,-1-1,1 1,0-1,0 0,1 0,-1 0,0 0,1-1,-1 1,1-1,-1 0,1 0,-1 0,1-1,0 1,0-1,-1 0,1 0,0 0,0 0,-1-1,1 1,0-1,-1 0,1 0,-1-1,1 1,-1-1,1 0,1-1,8-3,1-2,-2 1,1-2,-1 1,0-2,-1 0,0 0,-1-1,0 0,0-1,-1 0,-1 0,0-1,-1 0,1-3,21 72,-28-53,0 1,1-1,-1 0,1 0,0 0,0 0,0-1,0 1,0 0,1-1,-1 0,1 1,0-1,-1 0,1-1,0 1,0 0,0-1,1 1,-1-1,0 0,0 0,1 0,-1-1,1 1,-1-1,1 0,-1 0,0 0,1 0,2-1,10-4</inkml:trace>
  <inkml:trace contextRef="#ctx0" brushRef="#br0" timeOffset="13171.087">6851 1721,'-5'3,"-1"-1,1 1,0 0,0 0,0 1,0 0,0 0,1 0,0 0,0 0,0 1,0 0,1 0,0 0,0 0,-2 4,3-6,0 0,0 0,0 1,1-1,-1 1,1 0,0-1,0 1,0 0,0 0,1-1,-1 1,1 0,0 0,0 0,1 0,-1-1,1 1,0 0,0 0,0-1,0 1,1 0,-1-1,1 0,0 1,0-1,0 0,0 0,1 0,0 0,-1 0,1-1,0 1,0-1,0 1,0-1,1 0,-1-1,1 1,-1-1,1 1,0-1,-1 0,1 0,0-1,0 1,-1-1,1 1,0-1,0-1,0 1,0 0,-1-1,1 0,1 0,14-8,-1-1,1 0,-2-1,1-1,-2-1,0 0,0-1,-1-1,-1 0,-1-1,0-1,-1 0,0-1,-2 0,0 0,-1-1,4-14,-8 25,-1-1,1 0,-1 0,-1-1,0 1,0-1,-1 0,0 0,-1 1,0-1,-1 0,0 0,0 0,-1 0,0 0,-1 0,0 0,0 0,-1 1,-1-1,0 1,0 0,0 0,-1 1,-1-1,1 1,-7-6,7 11,0 1,-1 0,1 0,-1 1,0 0,1 0,-1 0,0 1,0-1,1 1,-1 1,0-1,0 1,1 0,-1 0,0 1,1 0,0 0,-1 0,1 0,0 1,0 0,0 0,0 1,1-1,-1 1,1 0,0 0,0 0,0 1,1-1,0 1,0 0,0 0,0 0,1 0,-1 1,2-1,-1 1,0-1,1 1,0 4,0-2,1 1,0-1,1 0,-1 0,2 0,-1 0,1 0,1 0,-1 0,1 0,0 0,1-1,0 0,0 0,1 0,0 0,0-1,0 0,1 0,0 0,0 0,1-1,-1 0,1-1,0 1,4 1,12 6,0 0,1-2,0 0,0-2,1 0,0-2,25 3,-29-6,0-1,0-2,1 0,-1-1,0 0,0-2,0-1,15-5,-29 8,-1-1,1 0,-1-1,1 1,-1-1,0-1,0 1,0-1,0 0,-1 0,0-1,0 1,0-1,0 0,-1-1,0 1,0-1,0 0,-1 0,1 0,-2-1,1 1,-1 0,0-1,0 0,0 0,-1 1,0-4,-2 6,1 0,-1 0,0 0,0 0,0 0,-1 0,1 0,-1 1,0-1,0 0,-1 1,1-1,-1 1,1 0,-1 0,0 0,0 0,0 0,-1 1,1 0,-1-1,1 1,-1 0,0 1,0-1,0 1,0 0,0-1,0 2,0-1,0 0,0 1,0 0,0 0,-1 0,1 1,0-1,0 1,0 0,0 0,0 0,0 1,0-1,0 1,1 0,-1 0,1 0,-1 1,1-1,0 1,0 0,-1 1,-2 0,0 1,0 1,1-1,0 1,0 0,0 0,0 0,1 1,0 0,1 0,0 0,0 0,0 0,1 0,0 1,0 0,0-1,1 1,1 0,-1-1,1 1,1 0,-1 0,2-1,-1 1,1 0,0-1,0 1,1-1,0 0,0 0,0 0,1 0,0-1,1 1,0-1,0 0,0 0,0-1,1 0,0 0,0 0,1-1,-1 1,1-1,0-1,0 0,3 2,-2-1,0 0,0 0,1 0,-1-1,1 0,0-1,-1 1,1-2,0 1,0-2,0 1,1-1,-1 0,0-1,0 0,0-1,0 1,-1-2,1 1,0-1,-1-1,8-3,-6-6</inkml:trace>
  <inkml:trace contextRef="#ctx0" brushRef="#br0" timeOffset="28977.329">8400 1551,'52'-74,"-48"68,10-11,-1 0,-1-1,-1-1,0 0,-2-1,0 1,-1-2,-1 1,-1-1,-1 0,2-16,-19 54,7 19,2-1,1 0,1 1,2-1,2 1,5 20,-2 8,6 48,-3-71,-2 0,-3 0,0 1,-3-1,-2 1,-1-1,-2 1,-2-1,-2 0,-1-1,-3 0,-1 0,-11 21,23-58,0 0,0-1,-1 1,1 0,-1-1,1 1,-1-1,0 0,0 0,0 1,-1-1,1-1,0 1,-1 0,1 0,-1-1,1 0,-1 1,0-1,0 0,0 0,1-1,-1 1,0-1,0 1,0-1,0 0,0 0,0 0,0 0,0-1,0 1,0-1,0 0,0 1,1-2,-1 1,0 0,1 0,-1-1,1 1,-1-1,-1-1,-77-107,75 99,1-1,0 0,1-1,0 1,1-1,0 1,1-1,1 0,0 0,0 0,2 0,-1 0,2 0,0 0,0 0,1 0,1 1,0 0,0-1,2 1,-1 1,2-1,-1 1,1 0,1 1,0-1,1 2,0-1,0 1,1 0,0 1,0 0,1 1,0 0,0 1,5-2,8 1,-3 1</inkml:trace>
  <inkml:trace contextRef="#ctx0" brushRef="#br0" timeOffset="29307.291">8932 1527,'-8'9,"-9"4,2 0,-1 2,2 0,0 0,1 2,0 0,2 0,0 1,0 0,2 1,1 0,0 0,1 1,1 0,1 1,0 5,5-22,0 0,0 0,0 0,1 0,0 0,0 0,0 0,0 0,0 0,1-1,0 1,0 0,0-1,0 0,0 1,1-1,0 0,-1 0,1 0,0-1,0 1,1-1,-1 0,0 1,1-1,-1-1,1 1,0-1,0 1,0-1,-1 0,1 0,0-1,0 1,0-1,0 0,6 0,0 0,0 0,0-1,0-1,0 0,0 0,-1-1,1 0,-1 0,0-1,0-1,0 0,-1 0,2-1,1-3,0 0,-1 0,0-1,-1 0,0-1,-1 0,0 0,-1-1,0 0,-1 0,0-1,-1 0,4-12,-8 20,1-1,-1 1,0-1,0 0,-1 1,0-1,0 0,0 0,-1 1,0-1,0 1,0-1,-1 1,0-1,0 1,0 0,0 0,-1 0,0 0,0 0,-1 0,1 1,-1 0,0-1,0 1,0 1,-1-1,1 1,-1 0,0 0,0 0,0 0,0 1,-4-1,2 0,0 1,-1 0,1 0,-1 0,1 1,-1 1,0-1,0 1,1 1,-1-1,0 1,1 0,-1 1,1 0,0 0,-1 1,1 0,-5 2,-11 6</inkml:trace>
  <inkml:trace contextRef="#ctx0" brushRef="#br0" timeOffset="29597.27">9150 1914,'-24'18,"31"-38,29-40,169-243,-175 268,-16 25</inkml:trace>
  <inkml:trace contextRef="#ctx0" brushRef="#br0" timeOffset="30347.64">10165 1504,'-75'63,"63"-55,-1 1,1 0,1 1,0 0,0 1,1 1,1-1,0 1,0 1,1 0,-6 13,11-22,0 1,0-1,1 1,0 0,-1-1,2 1,-1 0,0 0,1 0,0 0,0 0,1 1,0-1,-1 0,2 0,-1 0,0 1,1-1,0 0,1 0,-1 0,1 0,0 0,0 0,0-1,1 1,-1-1,1 1,0-1,0 0,1 0,0-1,-1 1,1-1,0 1,0-1,1 0,-1-1,1 1,0-1,-1 0,1 0,0 0,0-1,0 1,0-1,0-1,6 1,122-43,-101 27</inkml:trace>
  <inkml:trace contextRef="#ctx0" brushRef="#br0" timeOffset="30607.624">10528 1527,'-16'11,"0"1,1 0,0 1,1 1,1 0,0 1,0 0,2 1,-1 2,8-15,0 0,0 1,0 0,1-1,0 1,0 1,0-1,0 0,0 1,1-1,0 1,0 0,0-1,1 1,-1 0,1 0,1 0,-1 1,1-1,-1 0,1 0,1 0,-1 0,1 0,0 0,0 0,0 0,1 0,0 0,0 0,0-1,0 1,1-1,0 1,0-1,0 0,0 0,1 0,-1-1,1 1,0-1,0 0,0 0,2 1,1-3,0 1,0-2,1 1,-1-1,0 0,0 0,0-1,0 1,0-2,0 1,0-1,0 0,0-1,-1 1,1-1,-1-1,0 1,0-1,0 0,0 0,-1-1,0 0,0 0,0 0,0-1,-1 1,0-1,0 0,0 0,-1-1,0 1,1-5,1 2,0-1,-1 1,0-1,-1 0,-1 0,1-1,-1 1,-1 0,0-1,0 1,-1-1,-1 1,0-1,0 1,-1 0,0-1,-1 1,0 0,0 0,-1 1,0-1,-3-2,5 8,0 1,0-1,0 1,0 0,-1 0,0 0,0 0,1 0,-2 1,1-1,0 1,0 0,-1 0,1 0,-1 0,0 1,1 0,-1-1,0 1,0 0,0 1,0-1,0 1,0 0,0 0,0 0,0 0,0 1,0-1,1 1,-1 0,0 0,0 1,0-1,1 1,-1 0,1 0,-1 0,1 0,0 1,0-1,0 1,0 0,-1 2,-12 10</inkml:trace>
  <inkml:trace contextRef="#ctx0" brushRef="#br0" timeOffset="30957.604">10818 1600,'-4'3,"1"1,-1 1,0-1,1 0,0 1,0 0,1 0,-1-1,1 2,0-1,0 0,1 0,0 1,0-1,0 0,0 1,1-1,0 1,0-1,0 1,1-1,0 1,0-1,0 0,1 1,0-1,0 0,0 0,0 0,1 0,0 0,0-1,0 1,1-1,-1 0,1 0,0 0,0-1,1 1,-1-1,4 2,-1 0,-1-1,0 0,1 0,0 0,0-1,0 0,1-1,-1 1,0-2,1 1,0-1,-1 0,1 0,0-1,-1 0,1 0,0-1,0 0,-1 0,1-1,-1 0,1-1,-1 1,0-1,0-1,0 1,-1-1,1 0,-1-1,0 0,0 0,0 0,-1 0,0-1,0 0,0 0,-1-1,1 1,-2-1,1 0,-1 0,1-3,19-75,-21 73,0-1,1 1,1 0,0 0,0 0,1 0,0 1,1-1,1 1,0 1,0 0,6-6,4 0</inkml:trace>
  <inkml:trace contextRef="#ctx0" brushRef="#br0" timeOffset="31347.587">11399 1745,'-28'55,"26"-105,18 4,2 1,2 1,2 0,2 2,1 1,17-19,-4 25,-21 25</inkml:trace>
  <inkml:trace contextRef="#ctx0" brushRef="#br0" timeOffset="31777.582">11931 1430,'-15'4,"0"0,1 0,-1 2,1-1,0 2,1 0,0 1,0 0,0 0,1 2,0 0,1 0,0 1,1 0,-3 5,10-14,1 0,0-1,0 1,1 0,-1 0,0 0,1 0,-1 1,1-1,0 0,-1 1,1-1,0 1,1-1,-1 1,0 0,1-1,-1 1,1-1,0 1,0 0,0 0,0-1,0 1,1 0,-1-1,1 1,0-1,0 1,0-1,0 1,0-1,0 1,1-1,-1 0,1 0,0 0,-1 0,1 0,0 0,0 0,0-1,0 1,1-1,-1 1,0-1,1 0,-1 0,1 0,-1 0,1 0,-1-1,1 1,0-1,2 1,11 2,-13-4,-1 1,1-1,0 1,-1-1,1 1,0 0,0 0,-1 1,1-1,0 0,-1 1,1 0,-1-1,1 1,-1 0,1 0,-1 1,1-1,-1 0,0 1,0-1,0 1,0 0,0 0,0 0,0 0,0 0,-1 0,1 0,-1 1,0-1,1 1,-1-1,0 1,-1-1,1 1,0-1,-1 1,1 0,-1-1,0 1,0 0,0-1,0 1,-1 0,1 0,-8 7,-1 0,1-1,-2 0,1-1,-1 0,-1 0,1-1,-1 0,0-1,-1 0,0-1,0-1,0 1,0-2,0 0,-1 0,0-1,-1-1,-8 0,6-4</inkml:trace>
  <inkml:trace contextRef="#ctx0" brushRef="#br0" timeOffset="32137.529">12028 1721,'2'2,"0"0,0 0,0 0,1 0,-1 0,0-1,1 1,0-1,-1 0,1 0,0 0,-1 0,1 0,0-1,0 1,0-1,0 0,0 0,-1 0,1 0,0 0,0 0,0-1,0 0,1 0,11-2,0 0,-1-1,1-1,-1-1,0 0,0-1,-1 0,0-1,0 0,-1-1,0-1,0 0,-1 0,-1-1,0 0,0-1,-1-1,0 1,-1-1,-1-1,0 1,0-4,-6 14,0 0,0 1,0-1,0 0,-1 0,1 1,-1-1,0 0,0 0,0 0,0 0,0 1,-1-1,1 0,-1 0,0 1,0-1,0 0,0 1,0-1,0 1,-1-1,1 1,-1 0,0-1,0 1,0 0,0 0,0 0,0 1,0-1,-1 0,1 1,-1-1,1 1,-1 0,1 0,-1 0,0 0,0 1,1-1,-1 1,0-1,0 1,0 0,0 0,1 0,-1 1,0-1,0 1,0-1,1 1,-1 0,0 0,1 0,-1 0,1 1,-1-1,1 1,0 0,-2 0,-6 3,0 0,0 1,0 0,1 1,0 0,0 0,1 1,-1 0,2 0,-1 1,1 0,1 0,0 1,0 0,1 0,0 0,0 1,1 0,1 1,0-6,1 0,1 0,-1 0,1 0,0 0,1 1,-1-1,1 0,0 0,1 1,0-1,0 0,0 0,0 0,1 0,0 0,1 0,-1 0,1-1,0 1,0-1,1 0,0 0,0 0,0 0,0-1,1 1,0-1,0 0,0-1,0 1,0-1,1 0,0 0,0-1,14 3,2-2,-1 0,0-1,1-2,-1 0,0-1,1-1,-1-1,0-1,0 0,-1-2,1-1,-1 0,0-1,-1-1,0-2,-1 1,3-4,49-19,-19 11</inkml:trace>
  <inkml:trace contextRef="#ctx0" brushRef="#br0" timeOffset="33017.477">13480 1527,'-4'2,"1"0,0 1,-1-1,1 1,0-1,1 1,-1 0,0 0,1 0,0 0,-1 1,1-1,0 1,1-1,-1 1,1-1,0 1,-1 0,2 0,-1 0,0 0,1 0,0 0,0 0,0 0,0 0,1 0,-1-1,1 1,0 0,0 0,0 0,2 1,-3-1,1-1,0 0,0 0,0 1,0-1,0 0,1 0,0 0,-1 0,1 0,0-1,0 1,1-1,-1 1,0-1,1 0,0 1,-1-1,1-1,0 1,0 0,0-1,0 1,0-1,0 0,1 0,-1 0,0-1,1 1,-1-1,0 0,1 0,-1 0,0 0,1 0,-1-1,0 0,1 1,-1-1,0 0,0-1,0 1,0 0,0-1,0 0,0 0,0 0,-1 0,1 0,-1 0,1-1,1-2,22-14,-1-2,0 0,-2-2,0 0,-2-2,0 0,-2-2,-1 0,-1-1,-2 0,0-1,-2-1,-1-1,-2 0,-1 0,-1-1,-2 1,-1-2,-1 1,-2-22,-1 51,0 1,-1 0,0-1,1 1,-1 0,0-1,0 1,0-1,0 1,-1 0,1-1,-1 1,1 0,-1-1,0 1,0 0,0 0,0 0,0 0,0 0,-1 0,1 0,-1 0,1 0,-1 0,0 1,0-1,0 1,1-1,-2 1,1 0,0 0,0 0,0 0,0 0,-1 0,1 1,0-1,-1 1,1 0,0-1,-1 1,1 0,-1 0,1 1,0-1,-1 0,1 1,0 0,-1-1,1 1,0 0,0 0,0 0,0 0,0 1,0-1,0 1,0-1,0 1,1-1,-1 1,0 0,1 0,0 0,-1 0,1 0,0 0,0 0,0 0,-5 18,0 0,2 1,0-1,1 1,1-1,1 1,1 0,1 0,1-1,0 1,2 0,0-1,5 12,-1 11,61 224,-47-197,-2 1,-4 1,-3 0,-3 8,-8-66,0-1,-2 1,1 0,-2 0,0 0,-1-1,0 1,-1-1,0 1,-1-1,-1 0,0 0,0-1,-2 1,1-1,-2-1,1 1,-2-1,1-1,-2 1,1-1,-1-1,-1 0,0 0,0-1,-8 4,16-11,1 0,-1 0,0 0,1-1,-1 1,0-1,0 1,1-1,-1 0,0 0,0 0,0 0,1-1,-1 1,0-1,0 1,1-1,-1 0,1 0,-1-1,1 1,-1 0,1-1,-1 1,1-1,0 0,0 0,0 0,0 0,0 0,1 0,-1-1,1 1,-1 0,1-1,0 0,-1 0,-5-16</inkml:trace>
  <inkml:trace contextRef="#ctx0" brushRef="#br0" timeOffset="33317.49">13237 1019,'5'-4,"4"-6,6 0,0-4,-2 2</inkml:trace>
  <inkml:trace contextRef="#ctx0" brushRef="#br0" timeOffset="45992.626">368 3487,'-24'0,"7"-3,0 2,0 0,0 1,0 1,-1 0,2 1,-1 1,0 1,1 0,-1 1,1 1,0 1,1 0,0 1,0 0,0 1,-8 8,17-9,1 1,0 0,1 1,-1-1,2 1,-1 0,1-1,1 1,0 1,0-1,1 0,1 0,-1 1,2-1,-1 0,1 1,1-1,0 0,1 0,-1 0,2 0,0-1,0 1,0-1,1 0,1 0,-1 0,2-1,-1 0,1 0,7 6,-9-11,0-1,1 0,-1-1,0 1,0-1,1 0,-1 0,1-1,-1 0,1 0,-1 0,1 0,-1-1,1 0,-1 0,0-1,1 1,-1-1,0 0,0 0,0-1,0 0,-1 0,1 0,1-1,103-97,-81 70,-1-1,-2-1,-1-1,-2-1,-1-1,-2-1,-1 0,-2-2,-2 0,-2 0,-1-2,-2 1,3-41,-36-68,22 145,1 0,-1 0,0 0,0 1,-1-1,1 0,-1 1,1-1,-1 1,0 0,-1 0,1 0,-1 0,1 1,-1-1,0 1,1 0,-1 0,-1 1,1-1,0 1,0 0,0 0,-1 0,1 0,0 1,-1 0,1-1,-1 2,1-1,0 1,-4 0,-2 2,-1 0,0 1,1 0,-1 1,1 0,1 0,-1 1,1 1,0-1,0 1,1 1,0 0,0 0,1 1,0 0,0 0,1 0,0 1,1 0,0 0,1 0,0 1,0-1,1 2,-3 7,1 0,1 1,1-1,1 1,0 0,1-1,2 1,0 0,0-1,2 1,1-1,0 1,5 8,-5-14,2-1,0 0,0 0,2-1,-1 0,1 0,1-1,0 0,1 0,0-1,0 0,1-1,1 0,-1-1,2 0,-1-1,1-1,0 1,0-2,0 0,1-1,0 0,0-1,0 0,0-1,0-1,0 0,1-1,-1-1,0 0,0-1,1 0,-1-1,-1-1,12-4,4-4</inkml:trace>
  <inkml:trace contextRef="#ctx0" brushRef="#br0" timeOffset="46375.326">756 3584,'14'2,"1"-1,-1 0,1 0,0-2,0 0,-1 0,1-2,-1 0,0 0,0-1,0-1,0-1,0 1,-1-2,0 0,-1-1,0 0,0-1,0 0,0 2,0-1,0 0,-1-1,0 0,-1 0,0-2,0 1,-1-1,0 0,-1-1,4-8,-11 18,0 1,-1-1,1 0,-1 0,1 1,-1-1,0 0,1 0,-1 0,0 0,-1 0,1 1,0-1,0 0,-1 0,1 0,-1 0,1 1,-1-1,0 0,0 1,0-1,0 0,0 1,0-1,0 1,-1 0,1-1,0 1,-1 0,1 0,-1 0,1 0,-1 0,0 0,1 0,-1 1,0-1,0 0,0 1,1 0,-1-1,-1 1,-83 1,72 3,-1 1,1 0,1 1,-1 1,1 0,0 1,1 0,0 1,0 0,1 1,0 0,0 1,2 0,-1 0,1 1,1 1,0-1,1 1,0 1,1-1,0 1,1 0,1 1,1-1,0 1,0 0,0 12,5-20,-1-1,1 1,0-1,0 1,0-1,1 0,0 0,1 0,-1 0,1 0,0-1,1 0,-1 0,1 0,0 0,0-1,0 1,1-1,0-1,0 1,0-1,0 0,0-1,0 1,1-1,-1 0,1-1,0 1,-1-2,5 1,208-7,16-77,-189 56</inkml:trace>
  <inkml:trace contextRef="#ctx0" brushRef="#br0" timeOffset="46761.968">1651 3366,'-5'-3,"0"1,0 0,-1 0,1 0,0 0,-1 1,1 0,-1 0,1 0,-1 1,0 0,1 0,-1 0,1 1,-1 0,1 0,-1 0,1 1,-1 0,1 0,0 0,0 1,0-1,0 1,1 0,-1 1,1-1,0 1,-1 0,2 0,-1 0,0 0,1 1,0 0,0-1,0 1,1 0,0 1,-2 3,2-3,0 1,1-1,0 0,0 1,0-1,1 1,0 0,0-1,1 1,0-1,0 1,0-1,1 0,0 0,0 1,0-1,1 0,0-1,0 1,1 0,-1-1,1 0,0 0,1 0,-1 0,1-1,0 1,0-1,1-1,-1 1,1-1,0 0,-1 0,2 0,-1-1,0 0,0 0,1-1,-1 0,0 0,1 0,-1-1,1 0,0 0,4-1,2-1,-1 0,1 0,0-1,-1-1,0 0,0-1,0 0,0-1,-1 0,0-1,8-6,-1 3,2-3</inkml:trace>
  <inkml:trace contextRef="#ctx0" brushRef="#br0" timeOffset="47023.637">2086 3341,'-4'5,"-2"4,-3 2,-1 2,2 4,2 3,2 2,2 1,1 2,1-1,4 1,2 0,-1-5</inkml:trace>
  <inkml:trace contextRef="#ctx0" brushRef="#br0" timeOffset="47277.457">2037 3052,'0'-5,"-4"0,-1-5,0 5,5 2,2 2</inkml:trace>
  <inkml:trace contextRef="#ctx0" brushRef="#br0" timeOffset="51524.006">2642 3318,'0'-3,"-1"0,1 1,-1-1,1 1,-1-1,0 1,0-1,0 1,0-1,0 1,0 0,-1 0,1-1,-1 1,0 0,0 1,1-1,-1 0,0 0,-1 1,1-1,0 1,0 0,-1-1,1 1,0 0,-1 0,1 1,-1-1,0 1,1-1,-1 1,1 0,-1 0,0 0,1 0,-1 0,-1 1,-13 7,0 0,1 2,0 0,1 0,0 2,0 0,1 1,1 0,0 1,1 0,-9 15,17-26,1-1,0 1,0 0,0 0,0 0,0 0,0 0,1 1,0-1,0 1,0 0,0-1,0 1,1 0,0 0,-1 0,2 0,-1 0,0 0,1 1,0-1,0 0,0 0,0 0,1 0,-1 1,1-1,0 0,0 0,1 0,-1-1,1 1,0 0,0 0,0-1,1 1,-1-1,1 0,0 0,0 0,0 0,0 0,0-1,1 1,-1-1,4 2,12-4,-1-1,0-1,0 0,0-2,0 0,0-1,-1 0,1-2,-2 0,1-1,-1 0,0-2,-1 0,0 0,0-2,10-10,-22 20,26-19,-1-2,-1-1,-2-1,0-1,-2-1,0-1,-2-1,4-10,-17 27,-1-1,0 1,-1-1,0-1,-1 1,-1-1,0 0,-1 0,0 0,-1 0,-1 0,0-1,-1 1,0-1,-1 1,-1 0,-1-1,0 1,0 0,-1 1,-6-14,4 18,0 1,0 0,0 0,-1 0,-1 1,1-1,-1 2,0-1,-1 1,1 1,-1-1,0 1,-1 1,1 0,-1 0,0 1,1 0,-2 1,1 0,0 0,0 1,-1 1,1 0,0 0,-1 1,1 0,0 1,0 0,0 0,0 1,0 1,1 0,-1 0,1 1,0 0,0 0,0 1,1 0,0 1,0 0,1 0,0 0,0 1,1 0,0 1,-5 7,3-3,1-1,0 1,0 0,2 1,-1 0,2-1,0 2,1-1,0 0,1 1,0-1,1 1,1 0,1-1,0 1,0-1,2 1,0-1,0 0,2 1,-1-2,2 1,0-1,0 0,2 0,-1 0,1-1,1 0,0-1,1 0,0-1,1 0,0 0,1-1,0 0,11 5,2-1,0-2,0-1,1-1,1-1,-1-1,1-1,1-2,-1-1,0-1,1-1,-1-1,1-2,-1-1,1-1,21-6,24-20,-47 13</inkml:trace>
  <inkml:trace contextRef="#ctx0" brushRef="#br0" timeOffset="52242.701">3222 3293,'7'3,"0"-1,0 1,0-2,0 1,0-1,0 0,0 0,0 0,1-1,-1-1,0 1,0-1,0 0,0-1,0 1,0-2,0 1,0-1,-1 0,1 0,3-3,7 0,2 0,0 0,-1-2,0 0,0-1,-1-1,0 0,-1-1,0-1,0-1,-2 0,1-1,-2 0,0-1,0-1,-2 0,0-1,5-10,-15 21,-1 1,1 0,-1 0,0 0,-1 0,1-1,-1 1,0 0,0 0,-1 0,1 0,-1 0,0 1,-1-1,1 1,-1-1,0 1,0 0,0 0,0 0,-1 0,0 0,0 1,0 0,0 0,0 0,-1 0,1 1,-1-1,0 1,0 0,1 1,-1-1,0 1,-1 0,1 0,0 1,0-1,0 1,0 0,-1 1,1-1,0 1,0 0,0 0,0 1,0-1,0 1,1 0,-1 1,0-1,-1 2,-11 4,1 0,0 1,0 1,1 1,0 0,1 0,0 2,1 0,1 0,0 1,-7 10,14-17,0-1,1 1,-1 0,1 0,1 0,-1 1,1-1,1 1,-1 0,1-1,1 1,-1 0,2 1,-1-1,1 0,0 0,0 0,1 0,0 0,1 0,0 0,0 0,0 0,1-1,0 1,1-1,1 1,-1-1,1-1,1 0,-1-1,1 1,0-1,1 0,-1 0,1-1,0 0,0 0,0-1,1 0,-1 0,1-1,-1 0,1 0,0-1,0 0,0 0,0 0,0-1,0-1,3 0,184-36,-180 33,31-9</inkml:trace>
  <inkml:trace contextRef="#ctx0" brushRef="#br0" timeOffset="53051.108">4505 3414,'55'-79,"164"-270,-218 348,-1 0,1 0,-1 0,0 0,1 0,0 0,-1 1,1-1,0 0,-1 0,1 1,0-1,0 0,-1 1,1-1,0 1,0-1,0 1,0-1,0 1,0 0,0-1,0 1,0 0,0 0,0 0,0 0,0 0,0 0,0 0,0 0,0 0,0 0,0 1,0-1,0 0,0 1,0-1,0 0,-1 1,1-1,0 1,0 0,0-1,0 1,-1 0,1-1,0 1,-1 0,1 0,-1 0,1 0,29 61,-19-35,-7-21,-1 0,1 0,1 0,-1-1,1 0,0 1,0-2,1 1,-1 0,1-1,0 0,0-1,1 1,-1-1,1 0,-1-1,1 0,0 0,0 0,0-1,0 0,0 0,0-1,0 0,0 0,1 0,-1-1,0 0,0-1,0 0,0 0,-1 0,1-1,4-2,0 1,0-1,-1 0,1 0,-1-1,0-1,0 0,-1 0,0-1,0 0,-1-1,0 0,-1 0,0 0,0-1,-1 0,0-1,-1 1,0-1,0 0,-1 0,-1-1,-1 4,-1 1,1-1,-2 1,1-1,-1 0,0 1,-1-1,1 1,-2-1,1 0,-1 1,0 0,-1 0,1-1,-3-2,0 4</inkml:trace>
  <inkml:trace contextRef="#ctx0" brushRef="#br0" timeOffset="53336.178">5618 2858,'-78'168,"76"-164,0-1,1 1,-1 0,1-1,0 1,0 0,0 0,0 0,0 0,1-1,0 1,0 0,0 0,0 0,1 0,-1 0,1 0,0 0,0 0,1-1,-1 1,1-1,0 1,0-1,0 1,0-1,0 0,1 0,0 0,-1 0,1 0,0-1,0 1,1-1,-1 0,0 0,1 0,-1 0,1-1,0 1,-1-1,1 0,0 0,0-1,0 1,0-1,0 1,0-1,0-1,0 1,0 0,0-1,-1 0,2 0,8-4,-1 0,0-1,0 0,-1-1,1 0,-1 0,-1-2,0 1,0-1,0-1,-1 0,-1 0,0-1,0 0,0-1,-5 8,0-1,0 1,0-1,-1 0,1 0,-1 0,0 0,-1 0,1-1,-1 1,0-1,-1 1,1-1,-1 1,0-1,0 1,-1-1,1 1,-1 0,-1-1,1 1,-1 0,0-1,0 1,0 0,-1 0,1 1,-1-1,-1 1,1-1,-1 1,1 0,-1 0,0 0,0 1,-1-1,1 1,-6-2,0 0,0 0,0 1,0 1,0 0,-1 0,1 1,-1 0,0 0,0 2,0-1,0 1,1 1,-1 0,0 0,0 1,1 1,-1 0,-2 1,-18 7</inkml:trace>
  <inkml:trace contextRef="#ctx0" brushRef="#br0" timeOffset="53605.644">6344 2446,'-17'59,"8"-40,0 0,1 1,1 0,0 1,2 0,0 0,2 0,0 0,1 0,2 1,0-1,1 1,1-1,1 0,1 0,1 0,0 0,2-1,0 0,2 0,0 0,2 0,3-5</inkml:trace>
  <inkml:trace contextRef="#ctx0" brushRef="#br0" timeOffset="53851.682">5908 2712,'4'0,"14"-4,12-1,9-4,10-1,9-2,12 0,6-1,2-3,0 1,0 0,-6 1,-3 4,-4 4,-6 2,-12 2</inkml:trace>
  <inkml:trace contextRef="#ctx0" brushRef="#br0" timeOffset="54121.151">4045 3729,'157'-34,"745"-218,286-13,-1062 239</inkml:trace>
  <inkml:trace contextRef="#ctx0" brushRef="#br0" timeOffset="54671.819">7746 2543,'0'1,"0"-1,0 1,0-1,-1 1,1-1,0 1,0-1,0 1,0-1,0 1,0-1,0 1,0-1,1 1,-1-1,0 0,0 1,0-1,0 1,1-1,-1 1,0-1,0 1,1-1,-1 0,0 1,1-1,-1 0,1 1,-1-1,0 0,1 1,-1-1,1 0,-1 0,1 0,-1 1,0-1,1 0,-1 0,1 0,-1 0,1 0,-1 0,1 0,-1 0,1 0,-1 0,1 0,-1 0,1 0,-1 0,1-1,-1 1,1 0,-1 0,1 0,-1-1,0 1,1 0,-1-1,1 1,-1 0,0-1,-13 190,2-102,5-53,1 1,1 0,2 0,1 0,2 0,2 0,1-1,2 1,6 23,-3-35</inkml:trace>
  <inkml:trace contextRef="#ctx0" brushRef="#br0" timeOffset="54945.158">7408 2931,'-4'4,"2"1,11 0,7 0,9-7,9-5,11-3,6-3,2 0,1-1,-9 1</inkml:trace>
  <inkml:trace contextRef="#ctx0" brushRef="#br0" timeOffset="55101.385">8278 2834,'-7'10,"0"1,1-1,0 2,1-1,0 0,1 1,0 0,1 0,0 0,1 1,0-1,1 0,1 1,0-1,1 11,-1-21,0 0,1 1,-1-1,1 0,0 0,0 0,-1 1,1-1,0 0,1 0,-1 0,0-1,1 1,-1 0,1 0,-1-1,1 1,0-1,0 1,0-1,-1 0,1 0,1 0,-1 0,0 0,0 0,0 0,0-1,1 1,-1-1,0 0,0 0,1 0,-1 0,0 0,1 0,-1 0,0-1,0 1,0-1,1 1,-1-1,2-1,76-64,-77 61,-1-1,1 0,-1 0,0 0,0 0,-1 0,0 0,0 0,0 0,-1-1,0 1,0 0,-1-1,1 1,-2 0,1 0,0 0,-1 0,0 0,-1 0,1 0,-1 1,0-1,-1 1,1 0,-1 0,0 0,0 0,-1 1,1 0,-1-1,0 2,0-1,0 1,-1-1,1 1,-1 1,0-1,0 1,0 0,0 0,0 1,0 0,0 0,-1 0,1 1,0 0,-5 1,-55 8,37-1</inkml:trace>
  <inkml:trace contextRef="#ctx0" brushRef="#br0" timeOffset="56011.318">7674 2834,'4'0,"6"0,4-4,5-2,3 1,2-4,1 1,0 1,0-2,0 0,-4 6,-6 3</inkml:trace>
  <inkml:trace contextRef="#ctx0" brushRef="#br0" timeOffset="56819.727">9222 2399,'-2'1,"1"0,0 0,-1 0,1 1,0-1,0 0,0 1,0-1,0 1,0-1,0 1,1 0,-1-1,1 1,-1 0,1-1,-1 1,1 0,0 0,0 0,0-1,0 1,0 0,0 0,0-1,1 1,-1 0,1 0,-1-1,1 1,0 0,0 4,38 438,-19-265,-22-163,-3-7</inkml:trace>
  <inkml:trace contextRef="#ctx0" brushRef="#br0" timeOffset="57089.195">8884 2858,'4'0,"9"0,12-4,8-2,4-3,8-1,4-2,2-4,1-3,-1 2,0 0,-1 2,-1 4,-8 4</inkml:trace>
  <inkml:trace contextRef="#ctx0" brushRef="#br0" timeOffset="57656.934">9802 2712,'-141'88,"139"-88,-6 5,-1-1,1 1,0 0,0 1,1 0,-1 0,2 1,-1 0,1 0,0 0,0 1,0 0,1 0,1 1,0-1,0 1,0 1,5-7,1 0,0 0,0 0,1 0,-1 0,1-1,-1 0,1 1,0-1,0 0,0 0,0 0,0-1,0 1,0-1,1 0,-1 0,0 0,1 0,-1 0,1-1,-1 1,1-1,0 0,-1 0,1-1,-1 1,1-1,-1 1,1-1,-1 0,0-1,1 1,-1 0,2-2,20-6,-1-2,-1 0,1-2,-2 0,0-2,0 0,-2-1,7-7,72-52,-97 75,0-1,0 1,-1 0,1 0,0 0,0 0,-1 0,1 0,0 1,-1-1,1 1,0-1,-1 1,1-1,0 1,-1 0,1 0,-1 0,1 0,-1 0,0 0,1 0,-1 0,0 1,0-1,0 0,0 1,0-1,0 1,0-1,-1 1,1-1,0 1,-1 0,1-1,-1 1,0 0,1 0,-1-1,0 3,14 23,-10-23,-1 0,1 0,0 0,1-1,-1 0,0 0,1 0,0 0,-1 0,1-1,0 0,1 0,-1-1,0 1,0-1,1 0,-1 0,1-1,-1 0,0 0,1 0,-1 0,1-1,-1 0,0 0,1-1,-1 1,0-1,0 0,0-1,0 1,-1-1,4-2,9-5,-1-1,0 0,-1-1,0-1,-1-1,0 0,-1 0,-1-1,2-4,-3-4,-1 0,-1-1,0 0,-2 0,-1-1,-1 0,-2 0,0-1,-1 1,-2-1,0 1,-2-1,-1 1,-1 0,-1 0,-2-3,-14-18,20 46,1-1,0 1,-1-1,1 1,-1 0,1-1,-1 1,0-1,1 1,-1 0,1-1,-1 1,1 0,-1 0,0-1,1 1,-1 0,0 0,1 0,-1 0,0 0,1 0,-1 0,0 0,1 0,-1 0,0 0,1 1,-1-1,0 0,1 0,-1 1,1-1,-1 0,0 1,1-1,-1 0,1 1,-1-1,1 1,0-1,-1 1,1-1,-1 1,1-1,0 1,-1 0,1-1,0 1,0-1,-1 1,1 0,0-1,0 1,0 0,0-1,0 1,0 0,0-1,0 1,0 0,0-1,0 1,1 0,-1-1,0 1,0 0,1-1,-1 1,0 19,0-1,1 1,1-1,1 0,1 0,0 0,2 0,0 0,6 11,-2-2,22 63,-13-42,-2 1,-3 0,-1 1,-3 1,-1 9,-8-57,0 0,0 0,0 0,-1 0,1 1,-1-1,0 0,0 0,-1 0,1 0,-1 1,0-1,0 0,-1 0,1 0,-1-1,1 1,-1 0,-1 0,1-1,0 0,-1 1,0-1,0 0,0 0,0 0,0-1,0 1,-1-1,1 1,-1-1,0-1,0 1,1 0,-1-1,0 0,-1 0,1 0,0 0,-4 0,-6-5</inkml:trace>
  <inkml:trace contextRef="#ctx0" brushRef="#br0" timeOffset="58211.508">10770 2446,'1'1,"-1"0,1 0,0 1,0-1,-1 0,1 0,-1 0,1 1,-1-1,0 0,1 0,-1 1,0-1,0 0,0 1,0-1,0 0,0 1,0-1,0 0,-1 1,1-1,0 0,-1 1,1-1,-1 0,0 0,1 0,-1 0,0 1,0-1,1 0,-1 0,0 0,0-1,0 1,0 0,0 0,-1 0,1-1,0 1,0-1,0 1,-1-1,1 1,0-1,-1 0,1 1,0-1,0 0,-1 0,0 0,0 1,-202 165,202-166,0 1,1 0,-1 0,1 0,-1-1,1 1,0 1,-1-1,1 0,0 0,0 0,0 1,0-1,0 0,0 1,0-1,0 1,1-1,-1 1,0 0,1-1,0 1,-1-1,1 1,0 0,0 0,-1-1,2 1,-1 0,0-1,0 1,0 0,1-1,-1 1,1 0,-1-1,1 1,0-1,0 1,-1-1,1 1,0-1,0 0,0 1,1-1,-1 0,0 0,0 0,1 0,-1 0,1 0,-1 0,1 0,-1 0,1-1,-1 1,1-1,0 1,-1-1,1 0,1 1,316 21,-211-14,-87-12,-11 4,1-1,0 0,-1-1,1 0,-1-1,1 0,-1-1,0 0,-1 0,1-1,-1 0,0-1,0 0,0-1,-1 1,0-2,0 1,-1-1,0 0,1-2,-8 6,1 0,-1 1,0-1,0 0,0 0,-1 1,1-1,-1 0,0 1,0-1,0 0,0 1,-1-1,0 1,1 0,-1-1,0 1,-1 0,1 0,-1 0,1 1,-1-1,0 1,0-1,0 1,0 0,0 0,0 0,-1 0,1 1,-1-1,1 1,-1 0,0 0,1 0,-1 1,0-1,1 1,-1 0,0 0,0 0,0 1,1-1,-1 1,0 0,1 0,-1 0,1 1,-1-1,1 1,-1 0,1 0,-4 0,0 1,0 0,1 0,-1 1,1 0,0 0,0 1,0-1,0 1,1 1,0-1,0 1,1 0,-1 0,1 0,1 0,-1 1,1 0,0-1,0 1,1 0,0 1,0-1,1 0,0 1,0-1,1 0,0 1,0-1,1 1,0-1,0 0,0 1,1-1,0 0,1 0,0 0,0 0,0-1,1 1,0-1,0 0,0 0,1 0,1 0,9 6,0-1,1-1,0 0,0-1,1 0,1-2,-1 0,1-1,0-1,1-1,-1 0,1-1,0-1,17-1,1 1</inkml:trace>
</inkml:ink>
</file>

<file path=ppt/ink/ink2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42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932 145,'1'-3,"0"0,0 0,-1 0,1 0,-1 0,0 0,0 0,0 0,0 0,0-1,-1 1,1 0,-1 0,0 0,0 1,0-1,0 0,0 0,-1 0,1 1,-1-1,0 1,0-1,0 1,0 0,0-1,0 1,-1 0,1 1,-1-1,-1-1,-6-4,0 0,-1 1,1 0,-2 0,1 2,0-1,-1 1,0 1,0 0,0 0,0 2,-1-1,1 1,0 1,-10 1,-186 33,185-29,6-1,-8 0,1 2,0 1,0 1,1 1,0 1,-2 2,24-12,0 1,0-1,-1 1,1-1,0 1,0 0,0-1,0 1,0 0,0 0,0 0,1 0,-1 0,0 0,0 0,1 0,-1 0,0 0,1 0,-1 1,1-1,0 0,-1 0,1 1,0-1,0 0,0 0,0 1,0-1,0 0,0 1,0-1,0 0,1 0,-1 1,0-1,1 0,-1 0,1 0,0 0,-1 1,1-1,0 0,0 0,-1 0,1-1,0 1,0 0,0 0,0 0,0-1,0 1,1 0,-1-1,1 1,70 34,88-10,-134-21,-19-4,-1 0,1 1,-1 0,0 0,1 1,-1 0,0 0,0 0,0 1,0-1,0 2,0-1,0 1,-6-2,1 1,-1-1,1 0,-1 0,0 0,0 1,0-1,0 0,0 0,0 1,-1-1,1 0,-1 0,0 0,0 1,1-1,-1 0,-1 0,1 0,0-1,0 1,-1 0,1 0,-1-1,1 1,-1-1,0 1,0-1,1 0,-1 1,0-1,0 0,0 0,0 0,-1-1,1 1,-7 6,-182 122,132-93,1 3,3 2,-17 18,69-57,0 0,0 0,0 0,1 1,-1-1,1 1,-1-1,1 1,0 0,0 0,0 0,1 0,-1 1,1-1,0 0,0 1,0-1,0 1,0-1,1 1,-1-1,1 1,0-1,0 1,1-1,-1 1,1 0,0-1,-1 0,2 1,-1-1,0 1,1-1,-1 0,1 0,0 0,0 0,0 0,0 0,1-1,-1 1,2 0,11 5,0-1,0-1,1 0,0-1,0 0,0-1,1-1,-1-1,1-1,0 0,-1-1,1 0,0-2,5-1,11 2,138-33,-147 26</inkml:trace>
  <inkml:trace contextRef="#ctx0" brushRef="#br0" timeOffset="266.924">1328 371,'-34'38,"-20"28,-6 7,7-5,7-8,13-10,11-9,5-6,5-4,4-8</inkml:trace>
  <inkml:trace contextRef="#ctx0" brushRef="#br0" timeOffset="501.902">932 314,'24'39,"13"22,9 5,2-3,-2-13,-4-10,-5-7,-4-9,-2-4,-2-5,-6-1,-2-2,0-4,-3 2,-5 0</inkml:trace>
  <inkml:trace contextRef="#ctx0" brushRef="#br0" timeOffset="1348.43">1863 371,'-13'-1,"1"0,-1 2,0-1,0 1,1 1,-1 1,1-1,0 2,0 0,0 0,0 1,0 1,1 0,0 0,0 1,1 1,0-1,0 2,1-1,0 1,1 1,-6 6,9-8,0-1,0 1,0 0,1 0,0 0,1 1,0-1,0 1,1 0,0 0,0 0,1 0,0 0,1 0,0 0,0 0,1 0,0 0,1 0,0 0,1 0,-1 0,1-1,2 3,-2-8,-1 1,1-1,0 0,0-1,0 1,0-1,0 1,1-1,-1 0,1 0,0 0,-1-1,1 1,0-1,0 0,0 0,0 0,0-1,0 1,0-1,0 0,0 0,0-1,0 1,0-1,4-1,97-42,-82 26,-1-1,-1 0,-1-1,-1-2,-1 0,0-1,1-5,25-30,-44 58,0-1,0 0,0 1,0-1,0 1,0-1,0 1,0-1,1 1,-1-1,0 1,0 0,0-1,1 1,-1-1,0 1,1-1,-1 1,0 0,1-1,-1 1,1 0,-1-1,0 1,1 0,-1 0,1-1,-1 1,1 0,-1 0,1 0,-1 0,1-1,-1 1,1 0,-1 0,1 0,-1 0,1 0,-1 0,1 1,-1-1,1 0,-1 0,1 0,-1 0,1 0,-1 1,1-1,-1 0,1 1,-1-1,0 0,1 1,-1-1,0 0,1 1,-1-1,0 0,1 1,-1-1,0 1,0-1,1 1,-1 0,3 36,-3-33,-1 5,0-1,0 0,1 0,0 1,1-1,0 0,0 0,1 1,0-1,0 0,1-1,0 1,1 0,-1-1,2 0,-1 0,1 0,0 0,0-1,0 1,1-2,1 2,11 7</inkml:trace>
  <inkml:trace contextRef="#ctx0" brushRef="#br0" timeOffset="1805.714">2230 738,'55'-82,"3"3,52-52,-47 72,-62 59,0-1,0 1,0-1,-1 1,1 0,0-1,0 1,0 0,0 0,0 0,0 0,0 0,0 0,0 0,0 0,0 0,0 0,0 1,0-1,-1 0,1 1,0-1,0 0,0 1,0-1,-1 1,1-1,0 1,0 0,-1-1,1 1,0 0,-1 0,1-1,-1 1,1 0,-1 0,1 0,-1-1,0 1,1 0,-1 0,0 0,0 0,0 0,1 0,-1 0,0 0,0 0,-1 0,1 0,0 0,0 0,0 0,-1-1,1 1,-5 58,3-51,-7 60,9-67,-1 0,1 1,0-1,1 1,-1-1,0 1,0-1,1 0,-1 1,1-1,-1 0,1 1,-1-1,1 0,0 0,0 1,-1-1,1 0,0 0,0 0,0 0,0 0,0 0,1 0,-1-1,0 1,0 0,1-1,-1 1,0 0,1-1,-1 0,0 1,1-1,-1 0,1 0,-1 0,0 0,1 0,-1 0,1 0,0 0,10-4,0 1,-1-2,1 0,-1 0,0-1,-1 0,1-1,-1 0,7-7,4-1,13-10,-22 14,1 1,0 1,1 0,0 1,0 1,1 0,-1 0,15-2,-28 8,1 0,0 1,-1 0,1-1,0 1,0 0,-1 0,1 0,0 0,0 0,-1 0,1 1,0-1,0 0,-1 1,1-1,-1 1,1 0,0 0,-1 0,1-1,-1 1,0 1,1-1,-1 0,0 0,0 0,1 1,-1-1,0 1,0-1,-1 1,1-1,0 1,0-1,-1 1,1 0,-1-1,1 1,-1 0,0-1,0 1,0 0,0 1,-10 81,9-76,-2 1,2-5,-1-1,1 1,0-1,-1 1,2-1,-1 1,0 0,1-1,0 1,-1 0,1 0,1-1,-1 1,1 0,-1-1,1 1,0 0,0-1,1 1,-1-1,1 1,0-1,0 0,0 0,0 0,0 0,1 0,-1 0,2 0,13 5</inkml:trace>
  <inkml:trace contextRef="#ctx0" brushRef="#br0" timeOffset="2218.125">3218 484,'-122'448,"96"-354,26-95,0 1,0 0,0-1,0 1,0 0,-1-1,1 1,0 0,0 0,-1-1,1 1,0 0,0 0,-1 0,1-1,0 1,-1 0,1 0,0 0,-1 0,1 0,0-1,-1 1,1 0,0 0,-1 0,1 0,0 0,-1 0,1 0,0 0,-1 0,1 1,0-1,-1 0,1 0,0 0,-1 0,1 0,0 0,0 1,-1-1,1 0,0 0,0 1,-1-1,1 0,0 0,0 1,-1-1,1 0,0 0,0 1,0-1,0 0,0 1,-1-1,1 0,0 1,0-1,0 0,0 1,0-1,0 1,-4-31,7 5,2 1,1-1,1 1,2 0,0 1,1 0,1 1,14-21,-11 13,2 1,2 0,0 1,2 1,1 1,1 1,1 1,1 1,1 1,1 1,1 1,1 2,0 0,1 2,14-4,-38 17,-1 2,1-1,0 0,0 1,0 0,0 0,1 0,-1 1,0 0,0 0,0 0,0 0,1 1,-1 0,0 0,0 1,0-1,0 1,-1 0,1 0,0 1,-1-1,0 1,1 0,-1 0,0 1,0-1,-1 1,1 0,-1 0,0 0,0 0,0 0,-1 1,3 4,-3-3,1 0,-1 1,-1-1,1 1,-1 0,0 0,0-1,-1 1,0 0,0 0,-1-1,0 1,0 0,-1 0,1-1,-1 1,-1-1,1 0,-1 0,0 1,-1-2,1 1,-1 0,-2 1,-4 7,-1 0,-1-1,0-1,-1 0,0 0,-1-2,0 1,-1-2,-1 1,-1 0,-1 0,0-1,-1-2,0 1,0-2,0-1,-19 3,36-7,0-1,0 0,0 0,0 0,0 0,0 0,0 0,0 0,1-1,-1 1,0-1,0 1,0-1,0 0,1 0,-1 0,0 0,1 0,-1 0,0 0,1 0,0-1,-1 1,1-1,0 1,0-1,-1 1,1-1,0 0,1 1,-1-1,0 0,0 0,1 0,-1 0,1 0,0 0,0 1,-1-1,1 0,0 0,1-2,2-18</inkml:trace>
  <inkml:trace contextRef="#ctx0" brushRef="#br0" timeOffset="2472.221">3980 4,'-9'43,"-9"34,-5 8,0-1,1-9,3-13,5-8,5-7,4-8,2-5,3-4,5-7,3-7</inkml:trace>
  <inkml:trace contextRef="#ctx0" brushRef="#br0" timeOffset="2838.675">3980 625,'27'10,"1"-2,-1 0,1-2,1-1,-1-1,1-1,-1-2,1-1,18-2,-37 2,0-1,0 1,1-1,-1-1,-1 0,1-1,0 0,0 0,-1-1,0 0,0 0,0-1,0-1,-1 1,0-1,0-1,0 1,-1-1,0-1,0 1,-1-1,0-1,-1 1,1-1,-2 0,1 0,-1 0,0-1,-1 1,-1-1,1 0,-1 0,0-7,-3 12,0 1,0 0,-1 0,0 0,0 0,0 0,0 0,0 0,-1 1,0-1,1 1,-2-1,1 1,0 0,0 1,-1-1,0 0,1 1,-1 0,0 0,0 0,0 0,0 1,-1 0,1-1,0 1,-1 1,1-1,0 1,-1 0,1 0,-1 0,1 0,0 1,-1 0,1 0,0 0,-1 0,1 1,0-1,0 1,0 0,0 1,1-1,-1 1,1-1,-1 1,0 1,-16 10,1 0,0 1,1 1,1 1,1 0,0 1,1 1,1 0,1 1,1 1,0 0,2 0,-8 22,15-36,1 0,0 0,0 1,0-1,1 0,0 1,0-1,1 1,0 0,0-1,1 1,0-1,0 0,1 1,0-1,0 0,1 0,-1 0,2 0,-1 0,1-1,0 1,0-1,1 0,0 0,0-1,0 0,1 1,0-2,0 1,0-1,0 0,5 2,10 2,0-1,1-1,0-1,0-1,1-1,-1-1,0-1,1-1,-1-1,1-1,-1-1,12-3,5-1</inkml:trace>
  <inkml:trace contextRef="#ctx0" brushRef="#br0" timeOffset="3756.526">1 1133,'774'-1,"-309"-26,226-3,-211 4,-36-3,6 0,239 30,-398-29,-56-2,-153 19,-69 8,-1 1,1 0,0 0,0 1,0 1,0 0,0 1,0 0,2 2,30 7,-25-6</inkml:trace>
  <inkml:trace contextRef="#ctx0" brushRef="#br0" timeOffset="4673.535">5165 399,'0'5,"0"1</inkml:trace>
  <inkml:trace contextRef="#ctx0" brushRef="#br0" timeOffset="4940.431">5138 681,'0'0</inkml:trace>
</inkml:ink>
</file>

<file path=ppt/ink/ink2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54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112 114,'-4'6,"0"0,1 0,0 1,0-1,1 1,0-1,0 1,0 0,1 0,0 0,0 0,1 0,0 0,0 6,-1 20,-54 280,27-181,84-312,-17 96,3 1,4 3,18-19,-23 54,-40 44,0 1,0-1,0 0,0 1,0-1,0 1,0-1,0 1,0-1,0 1,0 0,0-1,0 1,0 0,0 0,1 0,-1 0,0 0,0 0,0 0,0 0,0 1,0-1,0 0,1 1,-1-1,0 0,0 1,0 0,0-1,-1 1,1-1,0 1,0 0,0 0,0 0,-1-1,1 1,0 0,-1 0,1 0,-1 0,1 0,-1 0,1 0,-1 0,0 1,1-1,-1 0,0 1,4 14,-1 1,0 0,-2-1,0 1,0 0,-2 0,-2 15,1 15,0-15,1-23,0 0,0 0,0 0,1 0,0 0,1-1,0 1,1 0,0 0,0 0,0-1,1 1,1-1,0 0,2 5,-4-11,0 0,0-1,0 0,0 1,0-1,0 0,0 0,1 0,-1 0,0-1,0 1,1-1,-1 1,1-1,-1 0,0 0,1 0,-1 0,0 0,1-1,-1 1,1 0,-1-1,0 0,0 0,1 0,-1 0,0 0,0 0,0 0,0-1,0 1,66-54,-63 50,246-255,-148 161,-102 98,0 1,0-1,0 1,0-1,0 1,0-1,0 1,0 0,1-1,-1 1,0 0,0 0,0 0,1 0,-1 0,0 0,0 0,0 1,0-1,1 0,-1 1,0-1,0 1,0-1,0 1,0-1,0 1,0 0,0-1,0 1,0 0,0 0,-1 0,1 0,0 0,0 0,-1 0,1 0,-1 0,1 0,-1 0,1 0,-1 0,0 1,0-1,1 0,-1 0,0 0,0 1,0 0,3 64,-35 113,31-167,0-8,-1 0,1 0,0 0,0 1,0-1,1 0,0 0,0 1,0-1,0 0,0 1,1-1,0 0,0 0,0 0,0 0,1 0,0 0,0 0,0 0,0 0,0-1,1 1,-1-1,1 0,0 0,0 0,0 0,1 0,-1-1,1 1,-1-1,1 0,0 0,3 1,14 0</inkml:trace>
  <inkml:trace contextRef="#ctx0" brushRef="#br0" timeOffset="437.734">1579 114,'-40'14,"1"1,0 2,1 2,0 2,2 1,1 1,1 3,0 0,-10 14,40-37,0 0,0 1,1-1,-1 1,1 0,0 0,0 0,0 0,1 0,0 1,0-1,0 1,0-1,0 1,1 0,0 0,0 0,0 0,1-1,0 1,0 0,0 0,0 0,1 0,0 0,0 0,0 0,0 0,1-1,0 1,0-1,0 1,1-1,-1 0,1 0,0 0,0 0,1 0,-1-1,3 3,-1-3,0 0,0-1,0 0,0 0,0 0,1 0,-1-1,1 0,-1 0,1-1,-1 1,1-1,-1 0,1-1,-1 1,1-1,-1 0,1 0,-1-1,0 0,1 0,1-1,106-66,-72 37,-1-3,-2-1,-1-2,5-10,35-44,-82 137,3-39,-1 1,1-1,1 0,-1 1,1-1,0 1,1 0,0-1,0 1,0 0,1-1,0 1,0-1,0 1,1-1,0 1,0-1,1 0,0 0,0 0,0 0,1-1,0 1,0-1,0 0,1 0,-1 0,1-1,0 0,1 1,-1-2,1 1,2 1,4-2,0-1,0 1,1-2,-1 0,0 0,1-1,-1-1,0 0,1 0,-1-1,0-1,0 0,0-1,-1 0,9-5,5-1</inkml:trace>
  <inkml:trace contextRef="#ctx0" brushRef="#br0" timeOffset="786.378">2398 1,'-13'5,"-12"5,0 0,1 2,1 1,0 0,0 2,1 1,1 0,1 2,-7 7,25-23,1-1,-1 1,1 0,-1 0,1 0,-1 0,1 0,0 0,0 1,0-1,0 0,1 1,-1-1,1 0,-1 1,1-1,0 1,0-1,0 1,0-1,0 0,0 1,1-1,-1 1,1-1,0 0,0 1,0-1,0 0,0 0,0 0,0 0,1 0,-1 0,1 0,0 0,-1 0,1-1,0 1,0-1,0 1,0-1,0 0,0 0,1 0,1 1,36 15,-30-14,0 1,0 0,-1 0,1 1,-1 1,0-1,0 1,-1 1,0 0,0 0,1 2,-8-8,0 1,0-1,0 1,-1 0,1-1,0 1,-1-1,1 1,-1 0,0 0,0-1,1 1,-1 0,0 0,0-1,-1 1,1 0,0 0,-1-1,1 1,-1 0,1-1,-1 1,0-1,1 1,-1 0,0-1,0 0,0 1,0-1,-1 0,1 1,0-1,-1 0,0 1,-54 33,47-30,0-1,0-1,-1 1,1-2,-1 1,1-1,-1-1,0 0,0 0,0-1,0 0,-8-2,-1-3</inkml:trace>
  <inkml:trace contextRef="#ctx0" brushRef="#br0" timeOffset="1156.505">2905 30,'-16'1,"0"1,0 1,0 1,0 0,0 1,1 0,0 2,0 0,0 0,1 1,0 1,1 0,-10 10,21-17,-1 0,1 0,0 0,1 0,-1 0,0 0,1 1,-1-1,1 1,0-1,-1 1,1-1,1 1,-1 0,0 0,1-1,-1 1,1 0,0 0,0 0,0 0,0-1,0 1,1 0,-1 0,1 0,0-1,0 1,0 0,0-1,0 1,1-1,-1 1,1-1,0 0,-1 0,1 1,0-1,0 0,0-1,1 1,-1 0,0-1,1 1,-1-1,1 0,-1 1,1-1,2 0,44 19,-41-18,0 0,-1 0,1 1,-1 0,0 0,0 1,0 0,0 0,-1 0,1 1,-1 0,-1 1,1-1,-1 1,4 5,-9-7,-1 0,1 1,-1-1,0 0,-1 0,1 0,-1 0,1 0,-1 0,0-1,-1 1,1 0,0-1,-1 0,0 1,0-1,0-1,0 1,-1 0,1-1,-1 1,1-1,-1 0,0 0,0-1,0 1,0-1,0 0,-1 1,-91 23,77-19</inkml:trace>
</inkml:ink>
</file>

<file path=ppt/ink/ink2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0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1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3,'-8'-1,"1"0,-1 1,0 0,0 0,1 1,-1 0,0 1,1-1,-1 1,1 1,0-1,-1 1,1 1,1-1,-1 1,0 1,1-1,0 1,0 0,0 0,1 1,0-1,0 1,0 1,1-1,-1 1,2-1,-1 1,1 0,0 0,0 1,1-1,0 1,0-1,1 1,0 0,0 1,1-3,0-1,0 0,0 0,1 1,0-1,0 0,0 0,0 0,1 0,0 0,0 0,0 0,1-1,0 1,-1-1,2 1,-1-1,0 0,1 0,0-1,0 1,0-1,0 0,0 0,1 0,0-1,-1 1,1-1,0 0,0 0,0-1,0 0,0 0,1 0,-1 0,0-1,0 0,1 0,-1 0,0-1,4 0,4-5,-1 0,0-1,0-1,0 0,-1 0,0-1,0-1,-1 1,-1-2,0 1,0-2,-1 1,0-1,-1 0,87-95,-94 106,1 1,0-1,-1 0,1 1,0-1,-1 1,1-1,0 1,0 0,0-1,-1 1,1 0,0-1,0 1,0 0,0 0,0 0,0 0,0 0,-1 0,1 0,0 0,0 0,0 0,0 1,0-1,-1 0,1 1,0-1,0 0,0 1,-1-1,1 1,0-1,0 1,-1-1,1 1,-1 0,1-1,0 1,-1 0,1 0,-1-1,0 1,1 0,-1 0,1 0,-1-1,0 1,0 0,0 0,1 0,-1 0,0 0,0 0,0 0,-1 0,6 61,-5-57,3 62,4-1,2-1,13 45,19 174,-39-255,-1 0,-1 0,-2 1,0-1,-3 0,0-1,-2 1,-1-1,-1-1,-4 9,12-35,-71 118,69-115,1-1,-1 1,-1-1,1 0,0 0,-1 0,1-1,-1 1,0-1,0 0,0 0,0 0,0 0,-1-1,1 0,0 0,-1 0,1 0,-1-1,1 0,-1 1,1-2,0 1,-1 0,1-1,-1 0,1 0,0 0,-2-1,1-3,1 1,0-1,0 0,0 0,1 0,-1 0,1 0,0-1,1 0,-1 1,1-1,0 0,1 0,0-1,0 1,0 0,0 0,1 0,0-1,0 1,1 0,0 0,0 0,0-1,1 1,0 0,0 1,3-7,2-14,1 0,2 0,0 1,1 0,2 1,0 0,2 1,1 1,0 0,2 1,17-16,182-140,-194 161,-5 2</inkml:trace>
</inkml:ink>
</file>

<file path=ppt/ink/ink2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4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1,'-21'2,"0"1,1 1,-1 1,1 1,0 1,1 1,0 0,0 1,1 1,0 1,-14 11,24-16,-1 0,1 0,0 0,1 1,0 0,0 1,0 0,1 0,0 0,0 0,1 1,1 0,-1 1,1-1,1 0,0 1,0 0,1 0,0 0,0 0,1 2,3-8,-1-1,1 0,-1 0,1-1,0 1,0 0,1-1,-1 1,0-1,1 1,-1-1,1 0,0 0,0 0,0-1,0 1,0-1,0 0,0 1,0-1,1-1,-1 1,0 0,1-1,-1 0,0 1,1-1,-1-1,1 1,-1 0,0-1,1 0,-1 0,0 0,0 0,0 0,0-1,0 1,0-1,0 0,0 0,0 0,-1 0,1 0,1-3,130-98,-106 77,2 2,0 1,2 2,20-11,-51 31,1 1,-1-1,0 0,1 1,-1-1,1 1,-1 0,1-1,-1 1,1 0,-1 0,1 0,-1 0,1 0,0 1,-1-1,1 0,-1 1,0-1,1 1,-1-1,1 1,-1 0,0-1,1 1,-1 0,0 0,0 0,0 0,1 0,-1 0,0 0,-1 1,1-1,0 0,0 1,0-1,-1 0,1 1,-1-1,1 1,14 64,-13-12,-3-44,1 0,0 1,1-1,-1 0,2 0,0 1,0-1,0 0,2-1,-1 1,1 0,0-1,1 0,0 0,1 0,0-1,1 2,1-3,1-1,-1 0,1 0,0-1,0 0,1 0,-1-1,1-1,0 1,0-2,1 1,-1-1,0-1,1 0,-1 0,1-1,-1-1,1 1,-1-2,0 1,1-2,-1 1,0-1,0-1,0 0,-1 0,0-1,1 0,-2-1,7-4,3-3</inkml:trace>
</inkml:ink>
</file>

<file path=ppt/ink/ink2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2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0,'-43'251,"16"-26,25-223,1 0,0 0,0 0,0 0,0 1,0-1,0 0,1 1,-1-1,1 0,0 1,-1-1,1 1,0-1,1 1,-1-1,0 0,1 1,-1-1,1 0,0 1,0-1,0 0,0 0,0 1,0-1,0 0,1 0,-1-1,1 1,0 0,-1 0,1-1,0 1,0-1,0 1,0-1,0 0,0 0,1 0,-1 0,0 0,0 0,1-1,-1 1,3-1,121-60,-89 37,-17 11,0 0,0 1,1 2,0 0,1 1,0 1,0 1,1 1,20-2,-40 7,1-1,-1 1,0 0,0 1,0-1,0 1,1-1,-1 1,0 0,0 0,0 0,0 1,0-1,-1 1,1-1,0 1,-1 0,1 0,-1 0,0 0,1 1,-1-1,0 1,-1-1,1 1,0 0,-1-1,1 1,-1 0,0 0,0 0,0 0,0 0,-1 1,1-1,-1 0,0 0,0 0,0 1,0-1,0 0,-1 0,0 0,1 0,-1 0,0 0,-1 0,1 0,-1 2,-6 8,0-1,-1 0,-1 0,0-1,0 0,-1 0,0-2,-1 1,0-1,-1-1,1 0,-2-1,1 0,-1-1,0-1,0 0,-1-1,1 0,-6 0,16-3,0 1,0-1,-1 0,1 0,0 0,0 0,0-1,-1 0,1 0,0 0,-1 0,1-1,0 0,0 0,0 0,0 0,0 0,0-1,0 0,0 0,0 0,1 0,-1-1,1 1,-1-1,1 0,0 0,0 0,1 0,-1-1,0 1,1-1,0 0,0 1,0-1,1 0,-1 0,1 0,0 0,0-1,0 0,4-18</inkml:trace>
  <inkml:trace contextRef="#ctx0" brushRef="#br0" timeOffset="570.009">786 367,'-20'120,"20"-117,0 0,0 1,1-1,-1 0,1 1,0-1,0 0,0 0,0 0,0 0,1 0,-1 0,1 0,0 0,0-1,0 1,0-1,1 1,-1-1,0 0,1 0,0 0,-1 0,1 0,0-1,0 1,0-1,0 0,0 0,1 0,-1 0,0 0,0-1,3 1,7-3,0 0,0 0,0-2,0 1,-1-2,1 1,-1-2,0 0,-1 0,1-1,-1 0,0-1,-1-1,0 1,-1-2,1 1,-2-1,6-8,26-20,-31 29,-7 6,-1 0,0 1,1-1,0 1,-1-1,1 1,0 0,0-1,1 1,-1 0,0 1,1-1,-1 0,1 1,-1-1,1 1,0 0,0 0,-1 0,1 0,0 0,0 1,0-1,0 1,0 0,0 0,0 0,0 0,0 0,0 1,0-1,0 1,0 0,0 0,-1 0,1 0,0 1,0-1,-1 1,1-1,-1 1,1 1,6 14,-1 0,-1 1,-1 0,-1 0,0 0,-2 1,0-1,-1 1,0 0,-2 15,5 11,-3 1,-1-1,-2 0,-2 0,-3 0,-1 0,-2 0,-2-1,-2-1,-2 0,-1-1,-3-1,-11 19,21-47,5-5,0 0,-1 0,-1-1,1 1,-1-1,0 0,-1-1,0 1,0-2,0 1,0-1,-2 1,9-6,-1 1,0-1,0 0,0 1,0-1,0 0,0 1,0-1,0 0,0 0,0 0,0 0,0 0,1 0,-1 0,0 0,0-1,0 1,0 0,0 0,0-1,0 1,0-1,0 1,1-1,-1 1,0-1,0 1,1-1,-1 0,0 1,1-1,-1 0,0 0,1 0,-1 1,1-1,0 0,-1 0,1 0,0 0,-1 0,1 0,0 0,0 0,0 0,0 0,0 1,0-1,0 0,0 0,0 0,0 0,1 0,7-55,11 4,1 0,3 1,2 2,15-20,-30 51,12-19,-2 6</inkml:trace>
</inkml:ink>
</file>

<file path=ppt/ink/ink2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0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82,'-4'34,"-3"16,1 3,2-6</inkml:trace>
  <inkml:trace contextRef="#ctx0" brushRef="#br0" timeOffset="500.169">276 252,'14'-53,"-11"37,0-1,2 1,0-1,1 1,0 1,2-1,0 1,0 1,6-7,-13 20,0 0,0 1,0-1,0 1,0-1,1 1,-1 0,0-1,0 1,1 0,-1 0,0 0,1-1,-1 2,0-1,0 0,1 0,-1 0,0 0,0 1,1-1,-1 1,0-1,0 1,0-1,1 1,-1 0,0 0,0-1,0 1,0 0,-1 0,1 0,0 0,0 0,0 0,-1 0,1 0,-1 1,1-1,-1 0,1 0,-1 0,1 1,-1-1,0 0,0 0,0 1,0-1,0 0,0 1,0-1,0 0,0 0,-1 1,1-1,-1 1,6 12,-3-9,0 0,0 0,0 0,1-1,-1 1,1-1,0 0,1 0,-1 0,1 0,0 0,0-1,0 1,0-1,0 0,1 0,-1-1,1 0,0 1,0-2,0 1,0 0,0-1,0 0,0 0,0-1,1 1,-1-1,0 0,0 0,1-1,-1 0,0 0,1 0,1-2,1 0,-1-1,-1 1,1-1,0-1,-1 1,0-1,0 0,0 0,-1-1,0 0,0 0,0 0,-1-1,0 1,0-1,-1 0,1 0,-1 0,-1-1,0 1,0-1,0 1,-1-1,2-13</inkml:trace>
</inkml:ink>
</file>

<file path=ppt/ink/ink2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58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0,'-2'2,"0"-1,0 1,0-1,0 1,1 0,-1-1,1 1,-1 0,1 0,0 0,0 0,0 1,0-1,0 0,0 0,0 0,1 1,-1-1,1 0,0 1,0-1,0 1,0-1,0 3,0-2,11 170,2-63,-12 232,4-295,-5-46,0-1,1 1,-1 0,0 0,0-1,1 1,-1-1,1 1,-1 0,0-1,1 1,-1-1,1 1,0-1,-1 1,1-1,-1 1,1-1,0 1,-1-1,1 0,0 1,-1-1,1 0,0 0,0 0,-1 0,1 1,0-1,0 0,-1 0,1 0,0 0,0-1,-1 1,1 0,0 0,-1 0,1-1,0 1,-1 0,1-1,0 1,-1 0,1-1,0 1,-1-1,1 1,-1-1,1 1,-1-1,1 1,-1-1,1 0,-1 1,0-1,1 0,-1 0,86-121,-69 98,1 2,0 0,2 0,0 2,2 1,7-5,-26 22,1 0,0 0,0 0,0 1,0-1,0 1,0 0,0 1,0-1,0 1,1-1,-1 1,0 0,0 1,1-1,-1 1,0 0,0 0,0 0,0 0,0 1,0 0,0 0,-1 0,1 0,-1 0,1 1,-1-1,0 1,0 0,1 1,5 4,0 1,-1 1,0-1,-1 1,1 1,-2-1,0 1,0 1,-1-1,1 4,7 149,-4-153,-3-15</inkml:trace>
  <inkml:trace contextRef="#ctx0" brushRef="#br0" timeOffset="472.33">1099 396,'-26'6,"0"0,1 2,0 1,1 1,0 1,0 1,1 1,1 1,0 1,1 1,-2 3,20-15,1-1,-1 1,1 0,0 0,0 0,0 0,1 0,0 1,-1-1,1 0,1 1,-1-1,1 1,0-1,0 0,0 1,0-1,1 1,-1-1,1 0,1 1,-1-1,0 0,1 0,0 0,0 0,0 0,1 0,-1 0,1-1,0 1,0-1,0 0,0 0,1 0,-1 0,1-1,-1 1,1-1,0 0,0 0,0-1,1 1,-1-1,0 0,1 0,-1 0,0 0,1-1,-1 0,1 0,-1 0,1 0,-1-1,0 1,1-1,3-2,5-1,1-1,-1-1,0 0,-1 0,0-2,0 1,0-1,-1-1,6-6,0 2,131-144,-146 184,-2-20,1 0,-1 1,1-1,0 1,1-1,0 0,0 0,0 0,1 0,0 0,0-1,1 1,0-1,0 0,0 0,1 0,0 0,0-1,1 0,-1 0,1 0,0-1,0 0,1 0,-1-1,1 0,4 2,7 4,-3 0</inkml:trace>
  <inkml:trace contextRef="#ctx0" brushRef="#br0" timeOffset="889.132">1493 650,'149'-221,"-149"221,1-1,-1 1,1-1,-1 1,0-1,1 1,-1 0,1-1,-1 1,1 0,-1-1,1 1,-1 0,1-1,0 1,-1 0,1 0,-1 0,1 0,0-1,-1 1,1 0,-1 0,1 0,0 0,-1 1,1-1,0 0,-1 0,1 0,-1 0,1 1,-1-1,1 0,-1 0,1 1,0-1,-1 0,0 1,1-1,-1 1,1-1,-1 1,1-1,-1 1,0-1,1 1,-1-1,0 1,0-1,1 1,-1-1,0 1,0 0,17 46,-10-25,-5-17,-1 0,1-1,1 0,-1 1,0-1,1 0,0 0,0 0,0 0,1-1,-1 1,1-1,0 0,0 0,0 0,0-1,0 0,0 1,1-1,0-1,-1 1,1-1,0 1,-1-1,1-1,0 1,0-1,0 0,0 0,0 0,0 0,-1-1,1 0,0 0,0-1,4-1,6-5,0-1,-1-1,0 0,-1-1,0 0,-1-1,0 0,0-1,4-7,81-75,-52 74,-24 16</inkml:trace>
  <inkml:trace contextRef="#ctx0" brushRef="#br0" timeOffset="1420.423">2425 340,'-21'3,"2"1,-1 1,0 1,1 1,0 0,1 2,0 0,0 1,-7 5,22-11,-1 0,1 0,0 0,0 1,0-1,1 1,0 0,0-1,0 1,0 0,1 0,-1 0,1 0,1 1,-1-1,1 0,0 5,0-8,-1 0,1 0,1 0,-1 0,0 1,0-1,1 0,-1 0,1 0,0 0,-1 0,1 0,0 0,0 0,0 0,1 0,-1-1,0 1,1 0,-1-1,1 1,0-1,-1 1,1-1,0 0,0 0,0 0,0 0,0 0,0 0,0-1,0 1,0 0,0-1,0 0,0 1,1-1,-1 0,0 0,0-1,0 1,1 0,10-3,0-1,-1 0,1-1,-1-1,0 0,0 0,-1-1,0 0,0-1,2-3,55-33,-51 35,48-18,-63 27,0 0,0 0,0 0,0 0,0 0,0 0,0 1,0-1,-1 1,1-1,0 1,0 0,0 0,-1 0,1 0,0 0,-1 0,1 0,-1 0,0 1,1-1,-1 0,0 1,0 0,1-1,-1 1,0 0,-1-1,1 1,0 0,-1 0,1 0,0-1,-1 2,4 15,0 1,-1 0,-1-1,-1 1,-1 0,0 0,-2 8,0 15,-1 333,0-343,-1 0,-1 0,-2 0,-2-1,-1 0,-1-1,-1 0,-2-1,-16 27,26-49,0 0,0 0,-1 0,0 0,0-1,0 0,-1 0,0 0,0-1,0 0,-1 0,0-1,0 1,0-2,0 1,-3 0,6-6,0 1,0-1,1 0,-1 0,0-1,1 1,-1-1,1 0,0 1,0-2,0 1,0 0,1 0,-1-1,1 0,0 1,0-1,0 0,0 0,1 0,0 0,0 0,0-1,0 1,1 0,-1-4,1-10,1-1,0 1,1 0,1 0,1 1,1-1,0 1,1 0,1 0,0 0,2 1,2-3,-10 17,18-33,3 1,0 1,2 0,2 2,0 2,2 0,23-17,-30 27</inkml:trace>
</inkml:ink>
</file>

<file path=ppt/ink/ink2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6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5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0 509,'28'1,"0"-1,0-1,0-2,-1 0,1-2,-1-2,0 0,-1-1,0-2,0-1,-1-1,0-1,-1-1,4-4,-1-6,-2-1,0-1,-2-1,-1-1,-1-1,-2-1,1-4,21-29,-41 61,1 0,-1-1,1 1,0 0,0 0,0 0,0 0,1 0,-1 0,0 1,1-1,0 0,-1 1,1-1,0 1,-1-1,1 1,0 0,0 0,0 0,0 0,1 0,-1 0,0 0,0 1,0-1,1 1,-1 0,0 0,0 0,1 0,-1 0,0 0,0 0,1 1,-1-1,0 1,0 0,0-1,1 1,-1 0,0 0,0 0,0 1,-1-1,1 0,0 1,0 0,3 9,0 0,-1 0,0 1,-1 0,0-1,-1 1,-1 0,1 1,-2-1,0 0,0 0,-1 0,-1 1,1 16,3-16,-2 1,0 0,0-1,-1 1,-1 0,0-1,-1 1,-1-1,0 0,-1 0,0 0,-1-1,0 0,-1 0,0 0,-1-1,0 0,-1 0,-3 2,4-5,-1-1,0 0,-1 0,1 0,-1-1,0-1,-1 0,1 0,-1-1,0 0,0-1,-6 1,16-4,0 0,0 0,0 0,-1 0,1 0,0 0,0 0,0 0,0-1,0 1,0 0,-1-1,1 1,0-1,0 1,0-1,0 1,0-1,0 0,1 0,-1 1,0-1,0 0,0 0,1 0,-1 0,0 0,1 0,-1 0,1 0,-1 0,1 0,0 0,-1 0,1 0,0-1,0 1,0 0,0 0,0 0,0 0,0-1,0 1,0 0,0 0,1 0,-1 0,1-1,28-49,-19 43,1 0,-1 1,2 0,-1 1,1 0,-1 1,2 0,-1 1,0 0,1 1,0 0,-1 1,1 1,0 0,0 1,0 0,0 1,0 0,0 1,0 1,-1 0,1 1,-1 0,2 1,15 7,-19-5,1 0,0-2,0 1,0-1,1-1,-1 0,1-1,0 0,0-1,0 0,1-1,-1 0,0-1,0 0,1-1,-1 0,0-1,0-1,0 0,0 0,0-1,-1-1,0 0,5-3,4-11,-2 0,0-2,-1 0,-1-1,-1 0,-1-1,-1-1,-1 0,-1-1,-1 0,2-12,3-2,-1 4,-9 59,21 296,-24-267,0-24,0 0,-2-1,-1 1,-2-1,-1 1,-1-1,-1 0,-8 22,-10-14,24-35,0-1,-1 1,1-1,-1 1,1-1,-1 1,1-1,-1 0,1 1,-1-1,0 0,1 1,-1-1,1 0,-1 0,0 1,1-1,-1 0,0 0,1 0,-1 0,0 0,1 0,-1 0,0 0,1 0,-1 0,0 0,1-1,-1 1,0 0,1 0,-1-1,1 1,-1 0,0-1,1 1,-1-1,1 1,-1-1,1 1,-1-1,1 1,0-1,-1 1,1-1,0 1,-1-1,1 0,0 1,0-1,-1 0,1 1,0-1,0 0,0 1,0-1,0 0,0 1,0-1,-4-16,2-1,0 1,0-1,2 1,0-1,1 0,1 1,3-17,5-3,1 0,2 0,2 1,1 1,1 1,3 0,12-17,-20 31,1 1,1 1,0 0,1 0,1 2,1 0,0 1,1 1,0 0,1 1,1 1,17-7,-31 17,-1 1,0 0,1 0,-1 0,1 1,-1 0,0 0,1 0,-1 1,1-1,-1 1,0 1,1-1,-1 1,0 0,0 0,0 0,0 1,-1 0,1 0,-1 0,0 0,1 1,-1 0,-1 0,1 0,-1 0,1 0,-1 1,0-1,-1 1,1 0,-1 0,0 0,0 0,-1 0,1 1,-1-1,0 0,-1 1,1-1,-1 1,0-1,-1 1,1-1,-1 0,0 1,0 0,-3 6,0 1,-1 0,0-1,-1 0,0 0,-1-1,0 0,0 0,-2 0,1-1,-1 0,-1-1,0 0,0-1,0 0,-1 0,-1-1,1 0,-1-1,0-1,0 0,-1 0,0-1,0-1,0 0,0-1,-9 0,-2 0</inkml:trace>
  <inkml:trace contextRef="#ctx0" brushRef="#br0" timeOffset="525.435">1806 480,'47'-12,"-1"-3,0-2,-2-1,0-3,10-7,-35 16,-1-1,0-1,-1 0,0-1,-1-1,-1 0,-1-1,0-1,11-19,-21 32,-1 0,0 0,0-1,0 1,0-1,-1 1,0-1,0 0,0 0,-1 0,0 0,0 0,-1 0,1 0,-1-1,-1 1,1 0,-1 0,0 0,-1 0,1 0,-1 0,0 0,-1 1,1-1,-1 1,0-1,-1 1,1 0,-4-3,4 6,0 1,0 0,0 0,0 1,0-1,0 1,0-1,0 1,0 0,0 0,-1 0,1 1,0-1,0 1,0 0,0-1,0 1,0 1,1-1,-1 0,0 1,0-1,1 1,-1 0,1 0,-1 0,1 0,0 0,-1 1,-2 2,1 0,-1 0,0 0,1 0,0 1,1 0,-1-1,1 1,0 1,0-1,1 0,0 1,0 0,2-4,0-1,0 1,0 0,1 0,-1-1,1 1,-1-1,1 1,0 0,0-1,0 0,1 1,-1-1,0 0,1 1,0-1,-1 0,1 0,0 0,0 0,0-1,0 1,1-1,-1 1,0-1,1 0,-1 1,1-1,-1 0,3 0,81 18,-81-19,0-1,1 1,-1-1,0 1,1 0,-1 0,1 1,-1-1,1 1,-1 1,0-1,1 1,-1 0,0 0,0 0,0 0,-1 1,1 0,-1 0,1 1,-1-1,0 1,0 0,-1 0,1 0,-1 0,0 1,0-1,0 1,0 0,-1 0,2 5,-22 154,19-145</inkml:trace>
  <inkml:trace contextRef="#ctx0" brushRef="#br0" timeOffset="702.726">2794 199,'-19'38,"-7"18,2 4,9-9,8-12</inkml:trace>
  <inkml:trace contextRef="#ctx0" brushRef="#br0" timeOffset="1236.191">2935 396,'17'-36,"3"1,1 1,1 0,2 2,1 1,25-25,-5 26,-44 29,0 1,0-1,0 1,0 0,0 0,0 0,0-1,1 1,-1 0,0 0,0 1,0-1,0 0,0 0,0 0,0 1,0-1,0 0,0 1,0-1,0 1,0 0,0-1,0 1,0 0,-1-1,1 1,0 0,0 0,-1 0,1-1,-1 1,1 0,-1 0,1 0,-1 0,1 0,-1 0,0 0,1 0,-1 1,0-1,0 0,0 0,3 59,-4-56,0 0,0 1,1-1,-1 1,1-1,0 0,0 1,0-1,1 1,0-1,-1 0,2 1,-1-1,0 0,1 0,0 0,0 0,0 0,0 0,1 0,-1-1,1 1,0-1,0 0,1 0,-1 0,0 0,1-1,0 1,0-1,0 0,4 0,1-1,-1 0,0-1,1 0,-1 0,0-1,1 0,-1-1,0 0,0 0,0 0,0-1,0 0,-1-1,1 0,2-2,28-11,-20 10</inkml:trace>
  <inkml:trace contextRef="#ctx0" brushRef="#br0" timeOffset="1821.963">3924 0,'-34'14,"1"1,1 1,0 2,2 1,0 1,1 2,1 1,-6 7,27-22,0 0,0 0,0 1,1 0,1 0,-1 1,1-1,1 1,0 0,0 1,0 5,3-13,0 1,0-1,1 0,-1 1,1-1,0 0,0 1,1-1,-1 1,1-1,-1 0,1 1,0-1,0 0,0 0,1 0,-1 0,1 0,0 0,0 0,0 0,0 0,0-1,1 1,-1-1,1 0,-1 0,1 0,0 0,0 0,0-1,0 1,0-1,0 0,1 0,-1 0,1 0,10 1,0-2,0 0,0-1,0 0,-1-1,1 0,-1-1,1-1,-1 0,0-1,0 0,-1-1,1-1,-2 0,1 0,-1-1,0 0,0-1,-1-1,0 0,-1 0,1-2,-4 7,92-83,-96 87,0 0,-1 1,1-1,-1 1,1-1,0 1,0 0,-1-1,1 1,0 0,-1 0,1 0,0 0,0 1,-1-1,1 0,0 1,-1-1,1 1,0-1,-1 1,1 0,-1 0,1 0,-1 0,0 0,1 0,-1 0,0 0,0 1,1-1,-1 0,0 1,-1-1,1 1,0-1,0 1,0-1,-1 1,16 69,-15-65,25 307,-25-254,-2-1,-3 0,-3 0,-2 0,-2-1,-3 0,-3-1,-2-1,-3 4,16-47,0 1,-1-1,0-1,-1 1,0-1,-1-1,0 0,-1 0,0 0,0-1,-1-1,0 0,-12 6,21-12,-1-1,1 0,-1 0,1 0,-1 0,0-1,1 1,-1-1,0 1,1-1,-1 0,0 0,1 0,-1 0,0-1,1 1,-1-1,0 0,1 0,-1 0,1 0,-1 0,1 0,-1 0,1-1,0 0,0 1,0-1,0 0,0 0,0 0,0 0,1 0,-1 0,1-1,-1 1,1-1,-2-4,0 1,1-1,0 0,0 1,0-1,1 0,0 0,1 0,-1 0,1 0,1 0,-1-1,1 1,1-2,6-19,2 0,0 1,2 0,2 1,0 0,1 1,1 1,2 0,0 2,2 0,0 0,2 2,0 1,1 1,0 0,2 2,25-12,-32 20,0 2,1 0,0 2,0 0,0 0,0 2,1 1,-1 0,1 1,18 3,-14-2,1-1</inkml:trace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7:18.14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1 395,'50'-7,"1"-3,-2-1,0-3,0-1,-1-3,-1-2,-1-2,-1-2,31-22,-49 31,0-1,-2-1,0-1,-1-2,0 0,19-23,-22-15,-66 89,17 15,1 2,3 1,2 2,2 0,2 0,3 2,2 0,2 1,2 0,3 0,2 10,3-55,-18 183,-30 163,49-347,-1-1,0 1,0 0,-1-1,0 0,0 1,-1-1,0 0,0 0,0 0,-1-1,0 1,-1-1,1 0,-1 0,-1-1,1 1,-1-1,1 0,-1 0,-1-1,1 0,-1 0,0-1,0 1,0-1,0-1,0 1,0-2,-1 1,1-1,-1 0,0 0,1-1,-1 0,0 0,1-1,-1 0,1 0,-1-1,1 0,0 0,-1 0,0-2,2-1,-1-1,1 1,0-1,1-1,-1 1,1-1,1 0,-1 0,1-1,0 1,1-1,0 0,0 0,0 0,1 0,0 0,1-1,0 1,0-1,1 1,0-1,1 1,0 0,0-1,1-3,68-205,-61 197,1 0,2 1,0 0,0 1,2 0,1 1,0 0,1 2,0-1,1 2,1 1,0 0,1 1,1 1,-1 0,2 2,-1 0,1 2,1 0,-1 1,1 1,3 1,96 45,-102-34</inkml:trace>
</inkml:ink>
</file>

<file path=ppt/ink/ink2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1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1 848,'48'-3,"0"-2,0-1,0-3,20-8,-43 12,-1-2,0 0,0-2,-1 0,0-2,-1 0,0-2,-1 0,0-1,2-4,-20 15,0-1,0 0,-1 0,0 0,0 0,0 0,0 0,0-1,-1 1,0-1,0 1,0-1,0 1,-1-1,0 1,0-1,0 0,0 1,-1-1,0 1,0-1,0 1,0-1,-1 1,0 0,0-1,0 1,0 0,0 0,-1 1,0-1,0 0,0 1,0 0,-1 0,1 0,-1 0,0 0,0 1,0-1,0 1,0 0,0 1,0-1,-1 1,1-1,-1 1,1 1,-1-1,0 1,1-1,-1 1,1 1,-1-1,0 1,1-1,-15 4,0 0,0 1,1 1,0 1,0 0,0 1,1 1,0 1,1 1,0 0,1 0,0 2,1 0,1 1,-1 0,2 1,-7 11,8-13,1 1,1 0,0 1,1 0,1 0,0 1,1-1,0 2,2-1,0 1,0-1,2 1,0 0,1 0,1 0,0 0,2 4,-1-14,1 0,0 0,0-1,0 1,1-1,0 1,1-1,-1 0,1 0,0 0,1-1,-1 0,1 1,0-2,0 1,1 0,0-1,-1 0,1-1,1 1,-1-1,0 0,1-1,0 1,-1-1,1-1,0 1,0-1,14 2,0-1,0 0,0-2,0 0,0-1,-1-2,1 0,18-5,2-2,-2-2,1-1,-2-2,0-2,28-17,-29 11</inkml:trace>
  <inkml:trace contextRef="#ctx0" brushRef="#br0" timeOffset="868.319">1186 623,'-7'-4,"0"0,0 1,0 0,-1 1,1 0,-1 0,1 0,-1 1,0 0,1 0,-1 1,0 0,0 1,1-1,-1 1,0 1,1 0,-1 0,-5 2,-133 71,33 30,108-100,1 1,0 0,0 0,1 1,-1-1,1 1,1-1,-1 1,1 0,1 0,-1 0,1 0,0 0,1 0,-1 1,2-1,-1 0,1 0,0 0,0 2,0-6,0 0,1 0,-1 0,0 0,1 0,-1-1,1 1,0 0,0-1,0 0,0 1,0-1,1 0,-1 0,1 0,-1-1,1 1,0 0,0-1,0 0,0 0,0 0,0 0,0 0,0 0,0-1,0 0,0 1,0-1,0 0,0-1,2 1,99-31,-37-10,-2-3,-2-2,-1-4,48-50,-90 81,-20 19,0 1,0-1,1 0,-1 0,0 1,0-1,0 0,0 0,0 1,1-1,-1 0,0 0,0 1,0-1,1 0,-1 0,0 0,0 1,1-1,-1 0,0 0,0 0,1 0,-1 0,0 0,1 0,-1 1,0-1,0 0,1 0,-1 0,0 0,1 0,-1 0,0 0,1-1,-1 1,0 0,0 0,1 0,-18 36,14-31,-117 193,79-116,3 3,4 0,3 3,5 0,-12 73,6 21,31-180,0 0,0 1,0-1,0 0,1 0,-1 0,1 1,0-1,0 0,0 1,0-1,0 0,0 0,1 1,-1-1,1 0,-1 0,1 0,0 1,0-1,0 0,0 0,0 0,0 0,1-1,-1 1,1 0,-1 0,1-1,0 1,0-1,-1 0,1 1,0-1,0 0,0 0,0 0,1 0,-1-1,0 1,0 0,0-1,1 0,-1 1,0-1,1 0,-1 0,0 0,0-1,1 1,-1-1,0 1,1-1,2-2,-1 0,1 0,-1 0,0 0,0-1,0 0,0 1,-1-2,0 1,0 0,0-1,0 1,0-1,-1 0,0 0,0 0,-1 0,1 0,-1 0,0 0,0-1,-1 1,0 0,1-1,-2 1,1 0,-1-1,0 1,0 0,0 0,-1 0,1 0,-1 0,-1 0,1 0,-1 0,-2-2,-9-15,-1 0,0 1,-2 1,-1 1,0 0,-1 2,-1 0,-1 1,-16-10,27 20,-1 0,0 1,0 0,0 1,0 0,-1 0,0 1,1 1,-1 0,-8 0,57 4,-1-1,0-3,1 0,-1-3,32-7,209-95,-250 99</inkml:trace>
  <inkml:trace contextRef="#ctx0" brushRef="#br0" timeOffset="1564.797">1609 623,'-9'19,"0"0,1 0,1 1,1 0,1 0,1 1,-2 15,6-29,-1-1,1 0,0 0,0 1,1-1,0 0,0 0,0 0,1 1,0-1,0-1,0 1,1 0,0-1,0 1,1-1,-1 0,1 0,0 0,0-1,1 1,0-1,-1 0,1 0,1-1,-1 1,4 1,-2-2,-1-1,1 1,0-1,0-1,1 1,-1-1,0-1,0 1,1-1,-1 0,0-1,0 0,1 0,-1 0,0-1,0 0,0 0,0-1,-1 0,1 0,-1-1,0 0,0 0,0 0,1-2,3-1,-1-1,0 0,-1-1,0 0,0 0,0-1,-2 0,1 0,-1-1,-1 1,1-1,-2-1,0 1,3-11,-3-2</inkml:trace>
  <inkml:trace contextRef="#ctx0" brushRef="#br0" timeOffset="1750.052">2202 623,'-9'48,"0"15,4 3,6-11,3-14</inkml:trace>
  <inkml:trace contextRef="#ctx0" brushRef="#br0" timeOffset="1902.606">2173 199</inkml:trace>
  <inkml:trace contextRef="#ctx0" brushRef="#br0" timeOffset="2253.761">2597 1,'-22'337,"-14"64,12-234,22-143</inkml:trace>
</inkml:ink>
</file>

<file path=ppt/ink/ink2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0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0,'-10'34,"-2"25,0 7,2-2,3-8,3-8,2-8,6-10,2-11</inkml:trace>
  <inkml:trace contextRef="#ctx0" brushRef="#br0" timeOffset="565.755">340 338,'68'-94,"97"-113,-165 206,1 0,-1 0,0 0,1 0,-1 0,1 0,-1 0,1 0,0 0,-1 0,1 0,0 0,-1 1,1-1,0 0,0 0,0 1,0-1,0 1,0-1,0 1,0-1,0 1,0-1,0 1,0 0,0 0,0 0,1-1,-1 1,0 0,0 0,0 0,0 1,0-1,0 0,0 0,0 1,1-1,-1 0,0 1,0-1,0 1,0 0,-1-1,1 1,0 0,0-1,0 1,0 0,-1 0,1 0,0 0,-1 0,1 0,0 0,11 30,-11-25,0-1,0 1,1 0,0-1,0 0,1 1,-1-1,1 0,0 0,1-1,-1 1,1-1,0 1,0-1,0 0,1-1,-1 1,1-1,0 0,0 0,0 0,0-1,1 1,-1-1,1-1,2 2,2-4,0 1,-1-1,1 0,0-1,-1 0,1-1,-1 0,0 0,0-1,0 0,0-1,-1 0,1 0,4-5,10-4</inkml:trace>
</inkml:ink>
</file>

<file path=ppt/ink/ink2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6,0 3,0 0,0-7</inkml:trace>
</inkml:ink>
</file>

<file path=ppt/ink/ink2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2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1,'19'92,"-5"0,-4 1,-4 22,-4-83,2 17,-2 0,-3 1,-1-1,-3 1,-2-1,-2-1,-5 9,-22 51,51-159,42-68,-57 119,1 0,-1 0,0 0,0 1,0-1,1 0,-1 0,0 0,0 0,0 0,1 1,-1-1,0 0,0 0,1 0,-1 0,0 0,-7 14</inkml:trace>
  <inkml:trace contextRef="#ctx0" brushRef="#br0" timeOffset="688.785">47 706,'16'-9,"1"0,0 1,0 1,0 0,1 1,0 1,0 1,1 1,-1 0,1 2,-1 0,1 1,0 0,14 3,-29-1,1-1,-1 0,0 1,-1 0,1 0,0 0,0 0,-1 1,1-1,-1 1,0 0,0 0,0 0,0 0,-1 1,1-1,-1 1,0 0,0-1,0 1,0 0,-1 0,1 0,-1 1,0-1,-1 0,1 0,-1 1,1-1,-1 0,-1 0,1 1,-1-1,1 0,-1 0,0 1,-1-1,1 0,-1 0,1 0,-1-1,-1 1,1 0,0-1,-1 1,0-1,0 0,0 0,0 0,0 0,0-1,-1 1,-1 0,-8 4,0 0,0-1,-1 0,0-1,0-1,0 0,-1-1,0 0,1-1,-1-1,0-1,0 0,1 0,-1-2,0 0,-11-3,-2-2,4 2</inkml:trace>
</inkml:ink>
</file>

<file path=ppt/ink/ink2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0 592,'74'-38,"-1"-4,-2-2,-3-4,24-23,-76 57,-2 0,0-1,0 0,-2-1,0-1,0 0,-2 0,0-1,-1 0,-1-1,4-13,-10 25,-1 1,0 0,0 0,0-1,0 1,-1-1,0 1,-1 0,0-1,0 1,0 0,0-1,-1 1,-1-3,2 7,0 0,0-1,0 1,0 0,-1 0,1 0,0 0,-1 0,0 0,1 0,-1 1,0-1,0 1,0-1,0 1,0 0,0-1,-1 1,1 0,0 1,-1-1,1 0,0 1,-1-1,1 1,-1-1,1 1,-1 0,1 0,-1 1,1-1,0 0,-1 1,1-1,-1 1,1 0,0 0,-1 0,-2 1,-1 0,1 0,0 0,-1 1,1 0,1 0,-1 0,0 1,1-1,0 1,0 0,0 0,0 1,0-1,1 1,0 0,0 0,0 0,1 0,0 1,0-1,0 0,0 1,1 0,0-1,0 1,1 0,-1 0,1-1,1 1,-1 0,1-1,0 1,0 0,1-1,-1 1,1-1,0 1,1-1,-1 0,1 0,0 0,1 0,2 3,67 36,21 21,-92-60,0-1,0 1,0-1,-1 1,0 0,0-1,0 1,0 0,-1 0,0 0,0-1,0 1,0 0,-1 0,0 0,0-1,0 1,-1 0,1-1,-1 1,0-1,0 0,-1 1,1-1,-1 0,0 0,0-1,-1 1,0 0,-9 17,1 0</inkml:trace>
</inkml:ink>
</file>

<file path=ppt/ink/ink2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1,'-4'28,"-3"11</inkml:trace>
</inkml:ink>
</file>

<file path=ppt/ink/ink2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9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26,'-3'16,"0"1,1 0,1 0,1 1,0-1,1 0,1 0,0 0,1 0,1-1,1 1,1 0,-5-14,1 0,0 0,0-1,0 1,0 0,0-1,0 1,1-1,-1 0,1 0,0 0,0 0,0-1,-1 1,2-1,-1 1,0-1,0 0,0 0,0 0,1-1,-1 1,0-1,1 0,-1 0,0 0,1 0,-1-1,0 1,1-1,-1 0,0 0,0 0,0 0,0-1,0 1,0-1,101-75,-90 62,-1-1,-1-1,0 0,-1 0,-1-1,-1 0,0-1,-2 0,0-1,0-5</inkml:trace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7:18.31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144 0,'0'9,"-9"14,-2 8,-3 3,0-1,-2-1,3-2,-1-7,1-11,0-7,1-9,4-8,2-2</inkml:trace>
</inkml:ink>
</file>

<file path=ppt/ink/ink2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25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85 102,'-25'69,"17"-34,-34 144,32-106,76-211,-50 106,106-173,-121 203,0 0,1 0,-1 0,0 0,1 0,0 0,-1 1,1-1,0 1,0-1,0 1,0 0,0 0,0-1,1 1,-1 1,0-1,0 0,1 1,-1-1,0 1,1-1,-1 1,1 0,-1 0,0 0,1 1,-1-1,1 0,-1 1,0 0,0-1,1 1,-1 0,0 0,0 0,0 1,0-1,0 0,0 1,0-1,0 1,-1 0,1 0,-1 0,1-1,0 3,6 10,0 0,-1 1,-1 0,0 1,-1-1,-1 1,0 0,0 7,2 7,-16 122,10-151,-1 0,1-1,0 1,0-1,0 1,0 0,0-1,0 1,0-1,1 1,-1 0,0-1,0 1,0-1,1 1,-1-1,0 1,0-1,1 1,-1-1,1 1,-1-1,0 1,1-1,-1 1,1-1,-1 0,1 1,-1-1,1 0,-1 0,1 1,0-1,-1 0,1 0,-1 0,1 1,-1-1,1 0,0 0,-1 0,1 0,-1 0,1 0,0-1,-1 1,1 0,-1 0,1 0,0 0,-1-1,1 1,-1 0,1-1,-1 1,1 0,-1-1,1 1,-1 0,30-29,-27 25,260-335,-207 297,-55 41,1 0,-1 1,1-1,0 1,-1-1,1 1,0-1,-1 1,1 0,0 0,0-1,0 1,-1 1,1-1,0 0,0 0,-1 1,1-1,0 1,-1-1,1 1,0 0,-1 0,1-1,-1 1,1 0,-1 1,0-1,1 0,-1 0,0 0,0 1,0-1,0 1,0-1,0 1,0 0,3 10,-1 0,0 1,0-1,-1 1,-1-1,0 1,-1 0,-1 0,0-1,0 1,-1 0,-1-1,0 0,-2 4,-2 13,2 0,0 1,2 0,2-1,0 1,4 20,13-10,-4-28</inkml:trace>
</inkml:ink>
</file>

<file path=ppt/ink/ink2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4.88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499 82,'-15'-11,"-1"1,0 0,-1 1,0 0,0 2,-1 0,-14-4,27 10,0-1,0 1,0 0,0 0,-1 0,1 1,0 0,0 0,0 0,0 1,-1-1,1 1,0 1,0-1,0 1,1-1,-1 1,0 1,1-1,-1 1,1 0,0 0,0 0,0 0,0 1,0-1,1 1,0 0,-1 0,0 3,-1 6,0 1,0 0,2-1,-1 1,2 1,0-1,1 0,0 1,1-1,1 0,0 1,1 2,-3 95,-17-6,-6-1,-23 62,-11 20,29-48,28-137,0-1,0 1,0 0,1 0,-1 0,1 0,-1 0,1 0,0 0,0 0,0 0,0 0,0 0,0 0,0 0,1 0,-1 0,1-1,0 1,-1 0,1 0,0 0,0-1,0 1,0 0,0-1,1 1,-1-1,0 1,1-1,-1 1,1-1,-1 0,1 0,0 0,0 0,-1 0,1 0,0-1,0 1,0 0,0-1,0 0,0 1,0-1,1 0,265-1,-24-28,-220 29</inkml:trace>
</inkml:ink>
</file>

<file path=ppt/ink/ink2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5.53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206 1,'-27'26,"1"2,2 1,1 1,1 1,1 0,2 2,0 5,15-32,1 1,-1 1,1-1,1 0,0 1,0-1,0 1,1 0,0 0,0 0,1-1,0 1,1 0,0 0,0 0,0-1,1 1,0 0,1-1,0 0,0 0,0 1,1-2,0 1,-1-5,-1-1,1 1,0-1,0 0,0 0,0 0,0 0,0-1,0 1,0-1,0 0,0 0,0 0,0 0,0 0,0-1,0 1,0-1,0 0,0 0,0 0,0 0,0-1,-1 1,1-1,0 0,-1 1,1-1,-1 0,0-1,0 1,0 0,0 0,0-1,0 0,-1 1,11-13</inkml:trace>
</inkml:ink>
</file>

<file path=ppt/ink/ink2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5.97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0,'-5'0,"-2"5,-4 1,-5 5,5 0,9-6,10-4,-2-3,-1 5,-2 1</inkml:trace>
</inkml:ink>
</file>

<file path=ppt/ink/ink2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6.29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 1,'-5'24,"-1"13,5 0,7-7,3-7</inkml:trace>
</inkml:ink>
</file>

<file path=ppt/ink/ink2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6.79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31 344,'58'-11,"8"-1,0-3,-1-3,17-9,-71 22,1-1,-1 0,0 0,-1-1,1-1,-1 0,-1 0,0-1,0 0,7-10,-14 16,1 0,-1 0,1 0,-1-1,0 1,0-1,-1 1,1-1,-1 0,0 0,0 0,0 0,0 0,-1 0,0 0,1 0,-1 0,-1 0,1 0,-1 0,1 0,-1 1,0-1,-1 0,1 0,-1 0,1 1,-1-1,0 1,0-1,-1 1,1 0,-1 0,0 0,-1-1,-1 0,0 0,-1 0,1 0,-1 1,0 0,0 0,0 0,-1 1,1 0,-1 0,1 0,-1 1,0 0,1 1,-1-1,0 1,1 1,-1-1,0 1,0 0,0 1,-133 51,121-40,0 1,1 0,1 1,0 1,1 1,1 0,0 1,2 1,-5 8,14-21,0 0,0 0,0 0,1 1,0-1,1 1,-1 0,1 0,1 0,-1 0,1 0,0 0,1 0,0 0,0 1,0-1,1 0,0 0,1 0,-1 0,1 0,1 0,-1 0,1-1,0 1,1-1,0 0,0 0,0 0,0 0,1-1,0 0,0 0,2 1,8 4,0-2,1 0,0-1,0 0,1-1,-1-1,1-1,0 0,1-1,-1-1,0-1,1 0,-1-1,1-1,14-3,-4 3,-10 1,0-1,0 0,0-2,0 0,0-1,-1-1,0 0,0-1,0-1,-1-1,3-2,0-2</inkml:trace>
</inkml:ink>
</file>

<file path=ppt/ink/ink2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7.05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1,'-14'14,"-5"10,0 0</inkml:trace>
</inkml:ink>
</file>

<file path=ppt/ink/ink2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3.87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30 37,'-14'94,"10"-74,0-1,1 0,1 1,0 0,2-1,0 1,1 0,3 8,-4-26,0-1,0 1,0 0,0 0,0 0,1 0,-1-1,1 1,-1 0,1 0,0-1,0 1,0-1,0 1,0 0,0-1,0 0,0 1,0-1,1 0,-1 1,1-1,-1 0,1 0,-1 0,1 0,0-1,-1 1,1 0,0-1,0 1,-1-1,1 0,0 1,0-1,0 0,0 0,-1 0,1 0,0-1,0 1,0 0,-1-1,1 1,0-1,0 0,-1 1,1-1,17-12,-1 0,-1-2,0 0,-1 0,0-2,-1 0,-1 0,-1-1,-1-1,0-1,2-7,66-109,-80 135,1 0,-1 0,0 1,0-1,1 0,-1 1,0-1,1 0,-1 1,1-1,-1 1,1-1,-1 1,1-1,0 1,-1-1,1 1,-1-1,1 1,0 0,-1-1,1 1,0 0,0 0,-1-1,1 1,0 0,0 0,-1 0,1 0,0 0,0 0,-1 0,1 0,0 0,0 1,-1-1,1 0,0 0,-1 1,1-1,0 0,-1 1,1-1,0 1,-1-1,1 1,-1-1,1 1,-1-1,1 1,-1-1,1 1,-1 0,0-1,1 1,-1 0,0-1,1 1,-1 0,0-1,0 1,0 1,7 55,-6-45,23 173,5 129,-28-283,-2-1,-1 1,-1-1,-1 0,-2 0,-1 0,-2-1,-1 0,-1 0,-1-1,-1-1,-6 7,-66 66,82-96,-1-1,0 0,-1 0,1 0,-1 0,1-1,-1 1,0-1,0 0,0-1,0 1,0-1,0 0,0 0,-1-1,1 0,0 1,0-2,-1 1,1-1,0 0,0 0,-2-1,2-1,0-1,0 0,0-1,1 1,-1-1,1 0,1 0,-1 0,1-1,0 1,0-1,0 0,1 0,0 0,0 0,0 0,1 0,0-1,0 1,1 0,0-1,0 1,0 0,1-1,0 1,0 0,1-3,5-12,1 1,0 0,2 0,0 0,1 1,1 1,1 0,0 1,1 0,1 1,4-2,169-124,-164 126</inkml:trace>
</inkml:ink>
</file>

<file path=ppt/ink/ink2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6.19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0,'5'10,"1"3</inkml:trace>
</inkml:ink>
</file>

<file path=ppt/ink/ink2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8.3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389 624,'-172'213,"-18"46,164-222,52-74,68-94,6 4,15-7,-48 61,-67 73,1-1,-1 1,0 0,0-1,1 1,-1 0,0 0,1-1,-1 1,0 0,1-1,-1 1,0 0,1 0,-1 0,1 0,-1-1,1 1,-1 0,0 0,1 0,-1 0,1 0,-1 0,0 0,1 0,-1 0,1 0,-1 0,1 0,-1 0,0 1,1-1,-1 0,1 0,-1 0,0 1,1-1,-1 0,0 0,1 1,-1-1,0 0,1 1,-1-1,0 0,0 1,1-1,-1 0,0 1,0-1,0 1,0-1,1 0,-1 1,0-1,0 1,0-1,0 1,0-1,0 0,0 1,0-1,0 1,0-1,0 0,-1 1,1 0,-3 31,-6 3,2-1,1 2,2-1,1 0,2 25,2-53,1 0,-1-1,1 1,0-1,0 1,1-1,0 0,0 1,1-2,0 1,-1 0,2-1,-1 1,1-1,0-1,0 1,0-1,1 0,2 2,-4-3,-1-1,1 0,0 0,-1 0,1 0,0-1,0 0,1 1,-1-1,0-1,0 1,0-1,1 0,-1 1,0-2,0 1,1-1,-1 1,0-1,0 0,0 0,0-1,0 1,0-1,0 0,-1 0,1-1,-1 1,1-1,-1 1,2-3,15-14,-1-1,-1 0,0-2,-2 0,-1-1,0 0,-2-1,-1 0,-1-2,-1 1,-1-1,-1 0,-2-1,1-9,0-9,-1 33</inkml:trace>
  <inkml:trace contextRef="#ctx0" brushRef="#br0" timeOffset="709.358">1377 681,'-36'16,"1"1,1 2,1 1,1 2,1 1,0 2,2 1,-1 4,23-26,2 1,-1-1,0 2,1-1,0 1,0-1,1 1,0 0,0 1,0-1,1 1,0 0,0 0,0 0,1 0,0 0,1 1,0-1,0 0,0 2,1-7,1-1,-1 1,1-1,0 1,-1-1,1 0,0 1,0-1,0 0,0 0,0 1,0-1,0 0,0 0,1 0,-1 0,0-1,1 1,-1 0,0 0,1-1,-1 1,1-1,-1 1,1-1,-1 0,1 1,-1-1,1 0,0 0,-1 0,1 0,-1-1,1 1,-1 0,1-1,0 1,59-22,-58 21,36-19,-2-1,0-3,-2 0,0-2,-2-2,15-17,-48 44,1 0,-1 0,1 0,-1 0,1 1,-1-1,1 0,-1 0,1 0,0 0,-1 1,1-1,0 0,0 1,0-1,0 1,0-1,-1 1,1-1,0 1,0-1,0 1,0 0,0 0,0-1,0 1,0 0,1 0,-1 0,0 0,0 0,0 1,0-1,0 0,0 0,0 1,0-1,0 0,0 1,-1-1,1 1,0-1,0 1,0 0,0-1,-1 1,1 0,0 0,0-1,-1 1,1 0,-1 0,1 0,-1 0,1 0,-1 0,17 79,-15-62,1 0,1 1,1-1,0-1,1 1,1-1,1 0,1 0,-7-13,1-1,-1 1,1-1,0 0,0 0,0-1,0 1,1 0,-1-1,1 0,-1 0,1 0,0 0,0-1,0 1,0-1,0 0,0 0,0 0,1-1,-1 0,0 1,0-2,0 1,1 0,-1-1,0 0,2 0,5-2,0 0,0-1,-1-1,0 1,0-1,0-1,0 0,-1 0,0-1,2-2,29-27,-2-2,-1-1,-2-2,-2-2,-1 0,-3-3,-1 0,-3-2,6-17,-21 33,0 0,-2 0,-2-1,-1 0,-1-1,-2 1,-2 0,0-1,-3 1,0-1,-8-25,10 55,0-6,0 0,-1 0,-1 0,0 0,0 0,-1 0,0 1,0 0,-1-1,-1 2,1-1,-1 1,-2-2,7 9,-1 0,1 0,0 0,-1 0,1 0,0 0,-1 1,1-1,-1 1,1-1,-1 1,1-1,-1 1,1 0,-1 0,0 0,1 0,-1 0,1 0,-1 0,0 0,1 1,-1-1,1 0,-1 1,1 0,-1-1,1 1,0 0,-1 0,1 0,0-1,-1 1,1 1,0-1,0 0,0 0,0 0,0 1,0-1,0 0,1 1,-1-1,-27 66,22-23,3 1,1 0,2 0,2-1,2 1,2 0,2-1,2-1,2 1,1-1,3-1,13 25,53 152,-82-218,1 0,-1 0,1 1,-1-1,0 0,1 1,-1-1,0 0,0 1,0-1,0 1,0-1,0 0,-1 1,1-1,0 0,-1 1,1-1,-1 0,1 0,-1 0,0 1,0-1,1 0,-1 0,0 0,0 0,0 0,0 0,0 0,0 0,0-1,0 1,-1 0,1-1,0 1,0-1,-1 1,1-1,0 1,-1-1,1 0,0 0,-1 0,1 0,0 0,-1 0,1 0,-14-3</inkml:trace>
  <inkml:trace contextRef="#ctx0" brushRef="#br0" timeOffset="890.169">1659 568,'43'0,"44"0,15 0,-3 0,-11 0,-14 0,-15 0,-13 0,-9 0,-7 0,-8 0</inkml:trace>
  <inkml:trace contextRef="#ctx0" brushRef="#br0" timeOffset="1584.911">2421 596,'-4'29,"2"1,0 0,2 0,2 0,1 0,1 0,4 12,-6-37,0 0,0-1,1 1,0-1,0 0,0 0,1 0,-1 0,1 0,0-1,0 0,0 1,1-1,-1-1,1 1,-1-1,1 0,0 0,0 0,0-1,0 1,0-1,1-1,-1 1,0-1,0 1,0-2,1 1,-1 0,0-1,0 0,0 0,0-1,0 0,2 0,7-3,-1 0,0 0,0-1,0-1,-1 0,0-1,0 0,-1-1,0 0,-1-1,0 0,18-14,48-51,-55 51,-30 61,6-34,1 1,0 1,0-1,1 0,-1 0,1 1,0-1,0 1,0-1,1 1,-1 0,1-1,0 1,0-1,1 1,0 0,-1-1,2 1,-1-1,0 0,1 1,0-1,0 0,0 0,0 0,1 0,0 0,-1-1,2 1,-1-1,1 1,0 0,1 0,0-1,0 0,0 0,0 0,0 0,0-1,1 0,-1 0,1-1,0 1,-1-1,1 0,0-1,0 1,0-1,-1-1,1 1,0-1,0 0,-1 0,1 0,0-1,-1 0,1 0,-1 0,3-3,12-5,0-2,-1 0,-1-1,0 0,0-2,7-9,-4 3,0-1,-2 0,-1-2,-1 0,-1-1,-1 0,-2-1,0-1,-1-1,1-8,-12 33,1 0,-1 1,1-1,-1 0,0 0,0 0,-1 0,1 0,0 0,-1 0,0 0,0 0,0 0,0 0,0 0,-1 0,1 0,-1 0,0 0,0 0,0 0,0 0,0 0,-1 1,1-1,-1 0,0 1,0-1,0 1,0 0,0 0,0 0,-1 0,1 0,-1 0,1 1,-1-1,0 1,1-1,-1 1,0 0,0 0,0 1,0-1,0 0,0 1,0 0,-3 0,-6 4,-1 1,2 0,-1 1,1 1,0 0,0 0,1 1,0 0,0 1,1 0,0 0,0 1,1 1,1-1,-6 10,11-18,0 0,0 0,0 0,1 0,-1 1,0-1,1 0,-1 1,1-1,0 1,0-1,0 1,0 0,1-1,-1 1,1 0,-1 0,1 0,0-1,0 1,0 0,1 0,-1 0,1-1,-1 1,1 0,0-1,0 1,0-1,0 1,0-1,1 1,-1-1,1 0,0 1,0-1,0 0,0 0,0 0,0-1,0 1,0 0,1-1,0 1,118 15,-39-12,-76-4,0-1,0 1,0 0,0 1,0-1,0 1,-1 0,1 1,-1-1,1 1,-1 0,0 0,0 1,-1 0,1 0,-1 0,1 0,-1 1,-1-1,1 1,-1 0,1 0,-1 1,-1-1,1 1,-1-1,0 1,0 0,-1-1,0 1,0 0,0 2,-11 67,4 45,12-102</inkml:trace>
  <inkml:trace contextRef="#ctx0" brushRef="#br0" timeOffset="2536.387">4029 624,'-41'45,"2"1,1 2,3 2,2 1,-5 15,21 3,19-68,-1 0,1 0,-1 0,1 0,0 0,-1 0,1 0,0-1,0 1,-1-1,1 1,0-1,0 0,0 1,0-1,0 0,0 0,0 0,0-1,-1 1,1 0,0-1,0 1,0-1,0 0,-1 0,1 1,0-1,-1 0,1 0,-1-1,1 1,0 0,26-15,-1-1,-1-1,-1-1,0-1,-1-1,-2-2,0 0,1-4,24-22,31-26,-77 75,0-1,-1 1,1-1,0 1,-1-1,1 1,0 0,0-1,0 1,-1 0,1-1,0 1,0 0,0 0,0 0,-1 0,1 0,0 0,0 0,0 0,0 0,0 0,-1 0,1 0,0 1,0-1,0 0,-1 1,1-1,0 1,0-1,-1 0,1 1,0 0,-1-1,1 1,-1-1,1 1,-1 0,1-1,-1 1,1 0,-1 0,1-1,-1 1,0 0,0 0,1 0,-1 0,0-1,0 2,4 47,-4-45,0 4,0 1,0-1,1 0,0 1,0-1,1 0,0 0,0 0,1 0,0 0,1-1,-1 1,1-1,1 0,-1 0,1 0,1-1,-1 0,1 0,0 0,1 0,-1-1,1 0,0-1,0 0,0 0,1 0,0-1,5 2,-6-3,0 0,1-1,-1 0,0 0,1 0,-1-1,1 0,-1-1,1 1,-1-1,1-1,-1 0,0 0,0 0,0-1,0 0,0 0,-1-1,1 0,5-4,108-107,-107 99,16-15,-1-2,-2-1,-1-1,-2-1,1-6,-7 8,-2-2,-1 0,-2 0,-1-2,-2 1,-2-1,-1 0,-2-1,-2 1,-1-18,-2 46,0-1,0 1,-1 0,0 0,0 0,-2 0,1 1,-1-1,0 1,-1 0,-1-2,4 8,0 1,0-1,0 0,0 1,0-1,-1 1,1 0,-1 0,0 0,1 0,-1 0,0 0,0 1,0-1,-1 1,1 0,0 0,0 0,-1 1,1-1,0 1,-1 0,1 0,0 0,-1 0,1 0,0 1,-1-1,1 1,0 0,0 0,-1 1,1-1,0 0,0 1,-10 5,0 1,1 0,0 1,1 0,0 1,0 0,1 0,1 1,0 1,0 0,1 0,0 0,1 1,1 0,0 1,-4 11,1 4,0 0,2 0,2 1,0 0,2 0,1 0,2 23,0-35,1-1,1 1,0-1,1 0,1 0,1 0,0 0,1-1,1 1,0-1,1-1,1 0,1 0,0-1,1 0,0 0,2 0,6 5,0-1,2 0,-1-2,2 0,0-2,1 0,22 8,-6-4,-25-9</inkml:trace>
  <inkml:trace contextRef="#ctx0" brushRef="#br0" timeOffset="3506.471">4905 878,'7'6,"1"-1,-1 1,1-2,0 1,0-1,1 0,-1-1,1 0,0 0,0-1,0 0,0-1,0 0,0 0,0-1,0 0,1-1,-1 0,0 0,0-1,4-1,12-9,-1 0,-1-1,0-2,-1 0,0-2,-2 0,0-1,-1-1,0-1,6-11,1 1,-2-2,-1 0,-2-2,-1 0,-2-1,-1-1,-2-1,-1 0,1-12,-8 23,-2-1,0 0,-2 0,-1-1,-1 1,-2-13,1 37,0 1,0 0,0 0,0-1,-1 1,1 0,-1-1,0 1,1 0,-1 0,0 0,0 0,-1 0,1 0,0 0,0 0,-1 1,0-1,1 0,-1 1,0-1,1 1,-1-1,0 1,0 0,0 0,0 0,-1 0,1 0,0 1,0-1,0 1,-1-1,1 1,0 0,-1 0,1 0,0 0,0 0,-1 0,1 1,0-1,0 1,-1 0,1-1,0 1,0 0,0 0,0 0,-1 2,-13 8,1 1,1 1,0 1,1 0,0 0,1 1,1 1,0 0,1 1,1 0,1 0,0 1,-1 7,0-2,0 1,2 0,1 1,1-1,1 1,1 0,2 0,0 1,1-1,2 0,1 0,2 11,-1-25,0 1,0-2,1 1,1 0,0-1,0 0,1-1,0 1,0-1,1 0,1-1,-1 0,1 0,1-1,-1 0,1-1,1 0,-1-1,1 0,0 0,8 2,0 1</inkml:trace>
  <inkml:trace contextRef="#ctx0" brushRef="#br0" timeOffset="4089.362">5667 765,'-3'9,"-2"4,0 1,1-1,1 1,0 0,1 0,0 0,1 0,1 0,0 0,1 0,0 0,1 0,4 13,-5-25,-1-1,1 1,0 0,-1-1,1 0,0 1,0-1,0 0,0 1,0-1,1 0,-1 0,0 0,0 0,1 0,-1 0,1 0,-1 0,1-1,-1 1,1 0,-1-1,1 1,-1-1,1 0,0 0,-1 1,1-1,0 0,-1 0,1-1,0 1,-1 0,1 0,-1-1,1 1,0-1,-1 0,1 1,-1-1,1 0,-1 0,1 0,61-51,-57 46,167-204,-172 208,-1 0,1 0,0 1,-1-1,1 0,0 0,0 0,0 1,1-1,-1 1,0-1,0 1,1-1,-1 1,1 0,0-1,-1 1,1 0,0 0,-1 0,1 0,0 1,0-1,0 0,0 1,0 0,0-1,0 1,0 0,0 0,0 0,0 0,0 0,0 0,0 1,0-1,0 1,-1-1,1 1,0 0,0 0,0 0,-1 0,1 0,0 0,-1 0,1 0,0 2,5 14,0 1,-2 1,0-1,-2 1,0 0,0 0,-2 0,-1 17,5 42,6-2,-3 2,-4-1,-3 0,-3 1,-9 48,6-101,0-1,-2 1,0-1,-2 0,-1 0,0-1,-2-1,-1 0,0 0,-2-1,0-1,-2-1,-2 2,9-10,0-2,0 1,-1-1,-1-1,1 0,-1-1,-1 0,-5 2,16-9,0 1,1 0,-1-1,0 0,0 0,0 1,0-1,0 0,0 0,0-1,1 1,-1 0,0-1,0 1,0-1,0 1,1-1,-1 0,0 0,1 0,-1 0,0 0,1 0,-1 0,1-1,0 1,-1 0,1-1,0 1,0-1,0 0,0 1,0-1,0 0,1 1,-1-1,1 0,-1 0,1 0,-1 0,1-1,-9-84,9 86,2-40,1 0,3 0,1 1,2-1,1 2,3 0,1 0,1 1,3 1,1 0,10-13,47-41,-60 79</inkml:trace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7:18.78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1 263,'0'0,"0"-1,1 0,-1 0,1 1,-1-1,1 0,-1 1,1-1,0 1,-1-1,1 1,0-1,-1 1,1-1,0 1,0 0,0-1,-1 1,1 0,0-1,0 1,0 0,0 0,-1 0,1 0,0 0,0 0,0 0,0 0,-1 0,1 1,0-1,0 0,0 0,0 1,-1-1,1 1,0-1,-1 0,1 1,0 0,-1-1,1 1,0-1,-1 1,1 0,-1-1,1 1,-1 0,1-1,-1 1,0 0,1 0,-1 0,0-1,0 1,1 0,-1 0,0 0,0 0,0-1,0 2,21-74,27-121,-46 192,-1 0,1 0,-1 0,1 0,0 1,-1-1,1 1,0-1,0 1,-1 0,1 0,0-1,0 1,-1 0,1 1,0-1,0 0,0 0,-1 1,1-1,0 1,-1 0,1-1,0 1,-1 0,1 0,-1 0,1 0,-1 0,0 0,1 1,-1-1,0 0,0 1,0-1,0 1,0-1,0 1,0-1,0 1,-1 0,1-1,-1 1,1 0,-1 0,0-1,0 1,1 0,-1 0,0 0,-1 0,11 13,-1-4,0 0,0-1,2 0,-1-1,1 0,0 0,1-1,0-1,0 0,1 0,0-1,0-1,1 0,-1-1,7 1,-12-4,-1 0,1 0,0 0,0-1,-1 0,1 0,0-1,-1 0,1 0,-1-1,1 0,-1-1,1 1,-1-1,0-1,-1 1,1-1,0 0,-1-1,0 0,0 0,0 0,-1 0,0-1,0 0,0 0,-1-1,3-5,17-36,-16 26</inkml:trace>
</inkml:ink>
</file>

<file path=ppt/ink/ink2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5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69 113,'-19'34,"-7"15,2 0</inkml:trace>
  <inkml:trace contextRef="#ctx0" brushRef="#br0" timeOffset="594.208">239 338,'150'-215,"-150"213,0 1,1-1,0 1,-1-1,1 1,0-1,0 1,0-1,0 1,0 0,0 0,0 0,1-1,-1 1,0 0,0 0,1 1,-1-1,1 0,-1 0,1 1,-1-1,1 1,0-1,-1 1,1 0,-1-1,1 1,0 0,-1 0,1 0,0 0,-1 1,1-1,0 0,-1 1,1-1,-1 1,1 0,-1-1,1 1,-1 0,1 0,-1 0,0 0,1 0,-1 0,0 0,0 0,0 1,0-1,0 0,0 1,0 0,12 40,23 50,-34-90,0 1,0-1,0 1,1-1,-1 0,0 0,1 0,0 0,-1-1,1 1,0-1,0 1,0-1,0 0,0 0,0-1,0 1,0 0,0-1,0 0,0 0,0 0,0 0,1 0,-1-1,0 1,0-1,0 0,1 0,99-53,-83 42</inkml:trace>
  <inkml:trace contextRef="#ctx0" brushRef="#br0" timeOffset="1193.71">1170 0,'-11'2,"0"0,0 1,1 0,-1 1,1 0,0 1,0 0,0 1,0-1,1 2,0 0,1 0,-1 0,1 1,1 0,-1 1,2-1,-1 2,1-1,-5 10,-27 89,37-104,1 0,-1 0,1 0,-1 0,1 0,1 0,-1 1,0-1,1 0,0 0,0 0,0-1,0 1,1 0,0 0,-1-1,1 1,1-1,-1 1,0-1,1 0,0 0,-1 0,1 0,1 0,0 0,-1-1,1-1,0 1,-1-1,1 0,0 0,0 0,0 0,0-1,0 1,-1-1,1 0,0-1,0 1,0-1,0 1,0-1,0 0,-1-1,1 1,0 0,-1-1,1 0,-1 0,4-2,74-66,-74 63,137-129,-143 136,-1-1,1 0,-1 0,0 0,1 1,0-1,-1 0,1 1,-1-1,1 0,0 1,-1-1,1 1,0-1,0 1,-1-1,1 1,0 0,0-1,0 1,0 0,-1 0,1-1,0 1,0 0,0 0,0 0,0 0,0 0,-1 0,1 1,0-1,0 0,0 0,0 1,0-1,-1 0,1 1,0-1,0 1,-1-1,1 1,0-1,0 1,-1-1,1 1,-1 0,1-1,-1 1,1 0,-1 0,1-1,-1 1,1 0,-1 0,0 0,0 0,1-1,-1 1,0 0,0 0,0 0,0 0,0 0,0 0,0 0,0-1,-1 1,1 1,-4 236,-25 143,31-363,-2 1,0 0,-1-1,-1 1,-1-1,-1 1,0-1,-1 0,-1 0,-1-1,0 0,-2 0,0-1,0 0,-2 0,0-1,0 0,-1-1,-14 12,23-24,-1 0,1 0,-1-1,1 1,-1-1,1 0,-1 0,0 0,0 0,1-1,-1 1,0-1,0 0,0 0,0 0,1-1,-1 1,0-1,0 0,1 0,-1-1,1 1,-1-1,1 1,-1-1,1 0,0 0,0-1,0 1,0-1,0 1,1-1,-1 0,-1-2,-3-4,1 1,0-1,1 0,-1 0,2-1,-1 0,1 1,1-1,0-1,0 1,1 0,0-3,2 3,0 1,1-1,-1 0,2 1,0-1,0 0,0 1,1 0,1 0,0 0,0 0,0 0,1 1,1 0,-1 0,1 0,1 1,-1-1,1 2,4-4,10-8,0 2,1 0,0 1,2 2,-1 0,23-8,49-16,-52 22</inkml:trace>
</inkml:ink>
</file>

<file path=ppt/ink/ink2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4.64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310 0,'-25'218,"-32"159,26-150,1-87,20-122,7-26,7-8,0-1</inkml:trace>
  <inkml:trace contextRef="#ctx0" brushRef="#br0" timeOffset="285.102">0 508,'38'0,"28"0,11 0,-1 0,-10 0,-11 0,-11 0,-7 0,-5 5,-4 1,-1 0,-1-1,-5 3,-5 1</inkml:trace>
  <inkml:trace contextRef="#ctx0" brushRef="#br0" timeOffset="1097.181">706 85,'-33'233,"-9"69,20-162,21-137,0-1,0-1,0 0,0 1,0-1,0 1,1-1,-1 1,1 0,-1-1,1 1,-1 0,1-1,0 1,0 0,-1-1,1 1,1 0,-1 0,0-1,0 1,1 0,-1-1,1 1,-1-1,1 1,0 0,-1-1,1 1,0-1,0 0,0 1,0-1,0 0,1 1,-1-1,0 0,1 0,-1 0,0 0,1 0,-1-1,1 1,0 0,-1-1,1 1,12-8,0-1,-1-1,0 0,-1-1,1 0,-2 0,0-2,10-11,133-110,-152 132,-1 0,1-1,0 1,0 1,-1-1,1 0,0 0,0 1,0-1,0 1,0-1,0 1,0 0,0 0,0 0,0 0,0 0,0 0,-1 1,1-1,0 1,0-1,0 1,0 0,0-1,-1 1,1 0,0 0,-1 0,1 1,0-1,-1 0,0 1,1-1,-1 1,0-1,0 1,0-1,0 1,0 0,0 0,0 0,0-1,-1 1,1 0,-1 0,0 0,1 1,13 99,-27 90,11-179,3-6</inkml:trace>
</inkml:ink>
</file>

<file path=ppt/ink/ink2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2.0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0 312,'37'-2,"-2"0,1-3,0 0,-1-3,0-1,0-1,20-10,57-50,-108 68,-1-1,0 1,0-1,-1 0,1 0,0 0,-1 0,0-1,0 1,0-1,0 1,0-1,-1 0,0 0,0 0,0 0,0 1,0-1,-1-1,0 1,0 0,0 0,0 0,0 0,-1 0,0 0,0 0,0 1,0-1,-2-2,-2 0,0 0,0 1,0-1,-1 1,0 1,0-1,0 1,-1 0,1 1,-1-1,0 1,0 1,0-1,-1 1,1 0,-1 1,1 0,-1 0,-6 0,-1 3,1 1,0 0,0 0,0 1,0 1,1 1,-1 0,1 0,1 1,-1 1,1 0,1 1,0 0,0 1,0 0,2 0,-1 1,1 1,1 0,0 0,0 0,1 1,1 1,1-7,1-1,-1 1,2 0,-1 0,1 0,0 0,0 1,1-1,0 1,1-1,-1 1,1 0,1 0,0 0,0 0,0-1,1 1,0 0,1 0,-1-1,1 1,1 0,0-1,0 0,0 0,1 0,0 0,0-1,1 1,0-1,0 0,0 0,1-1,0 0,0 0,0 0,1 0,0-1,-1-1,1 1,3 0,12-1,0-1,1-1,-1-1,0-1,1 0,-1-2,0-1,0-1,-1-1,1 0,-1-2,-1 0,1-2,-2 0,1-1,5-5,-1 2,-1-1,0-1,-2-1,0-1,0-1,-2-1,0 0,-2-1,14-21,0-22,-31 64,1 0,0 0,0-1,-1 1,1 0,0 0,0 0,-1 0,1 0,0 0,0 0,-1 0,1 1,0-1,-1 0,1 0,0 1,0-1,-1 0,1 1,0-1,-1 0,1 1,-1-1,1 1,-1-1,1 1,-1 0,1-1,-1 1,1-1,-1 1,0 0,1-1,-1 1,0 0,0 0,1-1,-1 1,0 0,0 0,0-1,0 1,0 0,0 0,0-1,0 1,0 0,0 0,-1-1,1 1,32 164,-29-117,-3-38,0-1,0 1,1-1,0 0,1 1,0-1,0 0,1 0,0 0,1 0,4 6,-7-14,0 0,0 0,0 1,0-1,0-1,0 1,0 0,1 0,-1 0,0-1,1 1,-1 0,0-1,1 1,-1-1,1 0,-1 1,1-1,-1 0,1 0,-1 0,1 0,-1 0,1 0,-1-1,0 1,1 0,-1-1,1 1,-1-1,0 0,1 1,-1-1,0 0,1 0,-1 0,0 0,0 0,1 0,41-45,116-216,-92 157,-60 81,-9 23</inkml:trace>
  <inkml:trace contextRef="#ctx0" brushRef="#br0" timeOffset="732.477">1271 312,'34'-9,"-1"-2,0 0,-1-2,0-2,-1-1,-1-1,0-1,2-5,-27 19,0-1,0 0,0 0,-1-1,0 1,0-1,0 0,-1 0,0 0,0-1,0 1,1-7,-4 11,1 0,-1 0,0 0,1-1,-1 1,0 0,-1 0,1-1,0 1,0 0,-1 0,1-1,-1 1,0 0,0 0,0 0,0 0,0 0,0 0,0 0,-1 0,1 1,-1-1,1 0,-1 1,0-1,0 1,0 0,1 0,-1-1,0 1,0 0,-1 1,1-1,0 0,0 0,0 1,-1 0,1-1,0 1,-5-1,1 0,-1 1,0 0,1 0,-1 0,0 1,1 0,-1 0,1 0,-1 1,1 0,0 1,0-1,0 1,0 0,0 1,1-1,-1 1,1 0,0 1,-2 2,-85 113,86-110,0 1,1 0,1 1,0-1,0 1,1-1,1 1,0 0,1 0,0 2,1-9,-1 0,2 0,-1 0,1 0,-1 0,1-1,1 1,-1 0,1-1,0 1,0-1,0 1,0-1,1 0,0 0,0 0,0 0,0 0,1-1,-1 1,1-1,0 0,0 0,0-1,4 3,8-1,1-1,-1 0,1-1,0-1,-1-1,1 0,0-1,-1-1,1 0,-1-1,1-1,-1-1,-1 0,1-1,-1-1,0 0,0-1,13-10,-1 3,1-2,-2-1,0-1,-2-2,0 0,-1-1,-1-1,-1-2,10-16,8-40,-39 79,1 0,0 0,-1 0,1 0,-1 0,0 0,0 0,0 0,0 0,0 0,0 0,0 0,0 0,-1 0,1 0,-1 0,0 0,0 0,1 1,-1-1,0 0,0 0,-1 1,1-1,0 1,-1-1,1 1,0-1,-1 1,0 0,1 0,-1 0,0 0,0 0,1 0,-1 0,0 0,0 1,0-1,0 1,0-1,-1 1,-2 1,-1-1,1 1,-1 1,1-1,-1 1,1 0,0 0,0 1,0-1,0 1,0 0,1 1,-1-1,1 1,0 0,0 0,0 0,1 0,0 1,-1 0,1-1,1 1,-1 0,1 0,0 1,0-1,0 0,1 2,0-4,1 0,0 0,0 0,0 0,0 1,1-1,-1 0,1 0,0 0,0 0,0 0,0 0,0 0,1-1,-1 1,1 0,0-1,-1 1,1-1,1 1,-1-1,0 0,1 0,-1 0,1 0,-1-1,1 1,0-1,0 1,2 0,96 30,-90-29,-6-3,-1 1,0-1,0 1,0 0,0 0,0 0,0 1,-1-1,1 1,0 0,-1 0,1 0,-1 1,0-1,0 1,0 0,0 0,0 0,0 0,-1 0,0 1,1-1,-1 1,-1-1,1 1,0 0,-1 0,0 0,0 0,0 0,0 0,-1 1,-23 113,19-97</inkml:trace>
</inkml:ink>
</file>

<file path=ppt/ink/ink2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6.84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424 635,'-44'12,"2"2,0 2,1 2,-28 16,54-25,1 0,0 1,0 0,1 1,0 1,1 0,0 0,1 1,1 1,0 0,0 0,2 1,-6 13,12-26,0 1,0 0,1 0,0-1,-1 1,1 0,0 0,0 1,0-1,1 0,-1 0,1 0,0 0,0 1,0-1,0 0,0 0,1 0,0 0,-1 1,1-1,0 0,0 0,1 0,-1-1,1 1,-1 0,1 0,0-1,0 1,0-1,1 0,-1 1,0-1,1 0,-1 0,1-1,0 1,0 0,-1-1,1 0,0 0,0 1,1-2,1 2,7-3,0-1,1 0,-1 0,-1-1,1-1,0 0,-1 0,0-1,0-1,0 0,0 0,-1-1,5-5,8-2,53-37,-1-4,-3-3,32-34,-104 91,0 0,1 0,-1 0,1 0,-1 0,1 0,0 1,-1-1,1 0,0 0,-1 1,1-1,0 0,0 1,0-1,0 1,0-1,0 1,0-1,0 1,0 0,0-1,0 1,0 0,0 0,0 0,0 0,0 0,0 0,0 0,0 0,0 0,0 0,0 1,0-1,0 0,0 1,0-1,0 1,0-1,0 1,-1-1,1 1,0 0,0-1,-1 1,1 0,0 0,-1 0,1-1,0 1,-1 0,1 0,-1 0,0 0,1 0,21 73,-22-66,1 0,0 0,0 0,1-1,0 1,1 0,-1-1,2 1,-1-1,1 0,0 0,0-1,1 1,0-1,0 0,0 0,1 0,0-1,0 0,0 0,1-1,0 1,0-1,0-1,0 1,1-1,6-3,-1-1,1 0,0-1,-1 0,0-1,0-1,0 0,0-1,0 0,-1-1,0 0,0-1,0 0,-1-1,0 0,-1-1,0 0,9-11,58-50,-3-2,54-72,-111 122,-1 0,-2-1,0-1,-1 0,-2-1,0-1,-2 1,-1-2,-1 1,-1-1,-1 0,-2 0,0 0,-2-1,-1 1,-1-1,-3-11,-21-19,24 57,0 0,0 0,-1 0,1 0,0 1,0-1,-1 0,1 1,0-1,-1 1,1 0,-1-1,1 1,0 0,-1 0,1 0,-1 0,1 0,-1 0,1 0,-1 0,1 1,0-1,-1 0,1 1,-1-1,1 1,0 0,0-1,-1 1,1 0,0 0,0 0,0 0,0 0,0 0,0 0,0 0,0 0,0 1,0 0,-8 12,0 1,2 0,-1 0,2 1,0 0,1 0,1 0,0 1,1-1,1 1,0 0,1 0,1 1,1 257,53 12,-51-263</inkml:trace>
</inkml:ink>
</file>

<file path=ppt/ink/ink2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7.09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24,'43'5,"33"1,14 0,1-1,-5-2,-4-5,-5-4,-6 1,-7 0,-3 2,-8 0,-3-3,-6-1,-5 0,-9 2</inkml:trace>
</inkml:ink>
</file>

<file path=ppt/ink/ink2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7.86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1015,'44'-9,"-1"-2,0-1,0-3,-2-1,12-8,-43 20,29-11,0-2,0-1,-2-3,0-1,-1-1,-2-2,-1-2,0 0,-2-3,-2 0,16-22,-38 41,1-1,-2 0,0 0,0 0,-1-1,-1 0,0 0,-1 0,2-12,-4 20,0 0,-1 0,1 1,-1-1,0 0,-1 0,1 0,-1 0,0 1,0-1,0 0,-1 1,1-1,-1 1,0-1,-1 1,1 0,-1 0,0 0,0 0,0 0,0 1,-1-1,1 1,-1 0,0 0,0 0,-3-1,1 3,0-1,1 1,-1 0,0 1,0-1,0 1,0 0,1 1,-1-1,0 1,0 1,0-1,1 1,-1 0,1 0,-1 0,1 1,0 0,0 0,0 0,0 1,1-1,-1 1,1 0,0 1,0-1,1 1,-1-1,1 1,0 0,0 1,1-1,-1 0,1 1,0-1,1 1,-1 0,1-1,0 1,1 0,-1 0,1 0,0 0,1 0,0-1,0 1,0 0,0 0,1-1,0 1,0-1,0 1,1 0,3-1,1 1,0-1,0-1,0 1,0-1,1 0,-1-1,1 1,0-2,0 1,0-1,1 0,-1-1,0 0,2 0,9 2,-2 0,0-1,0 0,1-2,-1 0,0-1,0-1,1 0,2-2,-18 3,1 0,-1 0,1 0,-1 0,0 1,1-1,0 1,-1 0,1-1,-1 1,1 1,-1-1,1 0,-1 0,1 1,-1 0,1-1,-1 1,0 0,1 0,-1 0,0 0,1 1,-1-1,0 1,0-1,0 1,-1 0,1 0,0 0,-1 0,1 0,-1 0,1 0,-1 0,0 0,0 1,0-1,0 1,-1-1,1 0,0 1,-23 143,39-8,-15-114</inkml:trace>
  <inkml:trace contextRef="#ctx0" brushRef="#br0" timeOffset="6738.724">1215 704,'9'8,"0"0,1-1,-1 0,2-1,-1 0,1-1,0 0,0-1,0 0,1-1,-1 0,1 0,0-2,0 1,0-1,0-1,0 0,0-1,4-1,-2-1,-1-1,0 0,0-1,0-1,0 0,-1 0,0-1,-1-1,1 0,-1-1,-1 0,0 0,0-1,-1 0,0-1,0 0,-2-1,3-3,-9 11,1 0,-1 0,0 0,0-1,0 1,0 0,-1-1,0 1,0 0,0-1,0 1,-1 0,1-1,-1 1,0 0,-1 0,1 0,-1 0,0 0,0 0,0 0,0 0,-1 1,1-1,-1 1,0 0,0-1,0 2,-1-1,1 0,-1 0,1 1,-1 0,0 0,0 0,0 0,0 1,0-1,0 1,0 0,-1 1,1-1,0 1,-4-1,-7 2,1 0,-1 2,0-1,1 2,-1 0,1 0,0 1,1 1,-1 1,1 0,0 0,1 1,0 1,0 0,1 1,0 0,0 1,2 0,-1 0,1 1,1 0,0 1,1 0,-1 2,4-8,0 1,1-1,-1 1,2 0,-1 0,1 0,0 0,1 0,0 0,0 0,1 1,0-1,0 0,1 0,0 1,1-1,0 0,0 0,0 0,1 0,1-1,-1 1,1-1,0 0,1 0,0 0,0-1,0 1,1-1,0 0,0-1,0 1,1-1,0-1,2 2,9 0,0 0,1-2,-1 0,1-1,0-1,-1 0,1-2,0 0,10-2,-3 1,9-1,0-2,0-1,-1-2,0-1,0-2,-1-1,14-7,-19 8,-4 2</inkml:trace>
  <inkml:trace contextRef="#ctx0" brushRef="#br0" timeOffset="7207.268">2456 451,'-42'12,"1"2,1 2,0 1,1 3,-22 15,59-35,-1 1,1 0,0 0,0 0,-1 0,1 0,0 0,0 0,0 1,0-1,1 1,-1 0,0 0,1-1,-1 1,1 0,0 0,-1 0,1 0,0 1,0-1,0 0,1 0,-1 1,0-1,1 0,0 1,-1-1,1 1,0-1,0 0,1 1,-1-1,0 1,1-1,-1 0,1 1,0-1,0 0,0 0,0 1,0-1,0 0,1 0,-1 0,1-1,-1 1,1 0,0 0,0-1,-1 1,1-1,1 1,106 39,-93-37,0 0,0 1,-1 1,0 1,0 0,0 1,8 6,-20-12,-1 1,0-1,1 0,-1 1,0-1,0 1,0-1,-1 1,1 0,-1 0,0 0,1 0,-1 0,0 0,-1 0,1 0,-1 0,1 1,-1-1,0 0,0 0,0 0,-1 1,1-1,-1 0,0 0,1 0,-1 0,-1 0,1 0,0 0,-1 0,0 0,1-1,-1 1,0-1,0 1,-1-1,1 0,0 0,-1 0,1 0,-1 0,0 0,0-1,0 1,0-1,-2 1,-8 5,-1-1,0 0,0-1,-1-1,0 0,1-1,-1-1,0 0,0-1,-5 0,-5-1</inkml:trace>
  <inkml:trace contextRef="#ctx0" brushRef="#br0" timeOffset="7670.601">3105 84,'-1'311,"-5"-272,-1 0,-3-1,-1-1,-1 0,-14 28,-33 105,50-98,9-71,0-1,1 1,-1-1,1 0,-1 1,1-1,0 1,-1-1,1 0,-1 1,1-1,0 0,-1 0,1 0,0 1,-1-1,1 0,0 0,-1 0,1 0,0 0,-1 0,1 0,0 0,-1-1,1 1,0 0,-1 0,1-1,0 1,-1 0,1 0,-1-1,1 1,-1-1,1 1,-1-1,1 1,-1-1,1 1,-1-1,1 1,-1-1,0 1,1-1,-1 0,0 1,0-1,1 1,-1-1,0 0,0 1,0-1,0 0,0 0,0 1,0-1,0 0,0 1,0-1,0 0,0 1,-1-1,1 0,0 1,-1-1,20-49,-12 25</inkml:trace>
  <inkml:trace contextRef="#ctx0" brushRef="#br0" timeOffset="7918.333">2738 478,'29'5,"33"1,11 0,3-1,-2-2,-9 0,-5-2,-4-1,-7-5,-2-1,-4 0,-4 1,0 1,-1 2,-8 1</inkml:trace>
  <inkml:trace contextRef="#ctx0" brushRef="#br0" timeOffset="8792.113">3669 55,'218'-39,"-207"37,-9 0,1 0,0 1,0-1,0 1,0 0,0 0,0 0,0 0,0 0,1 1,-1-1,0 1,0 0,1 0,-1 0,0 1,0-1,1 1,-1 0,0 0,0 0,0 0,0 0,0 0,0 1,0 0,-1-1,1 1,0 0,-1 1,1-1,-1 0,0 1,0-1,0 1,0 0,-1-1,1 1,0 0,-1 0,0 0,0 1,-4 214,-9 47,-8 8,-6-37,26-220,1-11,0-1,-1 0,1 1,-1-1,0 1,0-1,0 1,0-1,-1 1,0-1,0 0,0 1,-1-1,1 0,-1 0,0 0,0 0,-1 0,1 0,-1-1,0 1,1-1,-2 0,1 1,0-2,-1 1,1 0,-1-1,0 1,0-1,-3 1,-245 10,139 3,89-14</inkml:trace>
</inkml:ink>
</file>

<file path=ppt/ink/ink2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3:22.63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1 765,'823'-1,"-319"-25,682 25,-617 30,-272-31,-116-25,-132 20,-32 7</inkml:trace>
  <inkml:trace contextRef="#ctx0" brushRef="#br0" timeOffset="632.016">1270 32,'-1'-2,"1"0,-1 0,0 0,-1 1,1-1,0 0,0 0,-1 1,1-1,-1 1,1 0,-1-1,0 1,0 0,1 0,-1 0,0 0,0 0,0 0,0 0,0 1,0-1,0 1,0 0,0-1,-1 1,1 0,0 0,0 0,0 1,0-1,0 0,0 1,0 0,0-1,0 1,0 0,0 0,-2 1,-68 52,-449 388,375-312,146-130,-1 0,1 0,-1 0,1 0,-1 0,1 0,-1 0,1 1,-1-1,1 0,-1 0,1 0,0 1,-1-1,1 0,-1 1,1-1,0 0,-1 1,1-1,0 1,0-1,-1 0,1 1,0-1,0 1,-1-1,1 1,0-1,0 1,0-1,0 1,0-1,0 1,0-1,0 1,0-1,0 1,0-1,0 1,0-1,0 1,1-1,-1 1,0-1,0 0,0 1,1-1,-1 1,0-1,1 0,-1 1,0-1,1 1,-1-1,0 0,1 0,-1 1,1-1,-1 0,1 0,-1 1,0-1,1 0,0 0,36 2,-30-3,110-25,-91 15</inkml:trace>
  <inkml:trace contextRef="#ctx0" brushRef="#br0" timeOffset="1003.71">1976 144,'-95'39,"-117"92,-6 22,-153 98,370-251,0 0,0 0,0 0,0 1,0-1,0 0,0 1,0-1,0 1,0-1,0 1,1 0,-1-1,0 1,0 0,1-1,-1 1,0 0,1 0,-1 0,1 0,-1-1,1 1,-1 0,1 0,0 0,-1 0,1 0,0 0,0 0,0 0,0 0,0 0,0 0,0 0,0 0,0 0,0 0,1 0,-1 0,0 0,1 0,-1 0,0 0,1 0,-1 0,1 0,0-1,-1 1,1 0,0 0,-1-1,1 1,0 0,0-1,0 1,0-1,0 1,-1-1,1 1,0-1,13 2,0-1,0 0,0-1,0 0,0-2,0 1,-1-2,1 0,0 0,-1-1,0-1,0 0,0-1,10-7,45-15,-43 20</inkml:trace>
  <inkml:trace contextRef="#ctx0" brushRef="#br0" timeOffset="1403.84">2767 173,'0'-1,"1"1,0-1,-1 0,1 0,-1 0,1 1,-1-1,1 0,-1 0,0 0,1 0,-1 0,0 0,0 0,0 0,0 1,0-1,0 0,0 0,0 0,0 0,0 0,0 0,0 0,-1 0,1 0,0 0,-1 0,1 1,-1-1,1 0,-1 0,1 0,-1 1,0-1,1 0,-1 1,0-1,0 0,1 1,-1-1,0 1,0-1,0 1,0 0,1-1,-1 1,0 0,-48 7,-108 87,-278 182,298-174,136-102,0 1,-1 0,1-1,0 1,-1 0,1 0,0 0,0 0,0 0,0 0,0 0,0 0,0 0,0 1,0-1,1 0,-1 1,0-1,1 0,-1 1,1-1,0 1,-1-1,1 0,0 1,0-1,0 1,0-1,0 1,0-1,0 1,1-1,-1 1,0-1,1 1,-1-1,1 0,0 1,-1-1,1 0,0 0,0 1,0-1,0 0,0 0,0 0,0 0,0 0,0 0,1 0,0 0,11 1,0-1,0 0,0-1,0 0,0-1,0-1,0 0,0 0,-1-2,1 1,-1-2,0 1,0-2,0 0,8-6,4-2</inkml:trace>
  <inkml:trace contextRef="#ctx0" brushRef="#br0" timeOffset="1717.649">3585 60,'-82'35,"2"4,2 4,-48 35,124-77,-69 49,3 3,2 3,2 2,1 6,-87 78,142-135,2-3,1 0,0 0,1 0,-1 1,1 0,-1 0,1 0,1 0,-1 0,1 1,0 0,0 0,1 0,-2 3,5-8,-1 1,0-1,1 1,-1-1,1 1,0-1,-1 0,1 1,0-1,0 0,0 0,0 1,0-1,0 0,0 0,0 0,0 0,0 0,1 0,-1-1,0 1,1 0,-1-1,1 1,-1-1,0 1,1-1,-1 0,1 1,-1-1,1 0,-1 0,1 0,19 3</inkml:trace>
  <inkml:trace contextRef="#ctx0" brushRef="#br0" timeOffset="2131.008">4121 173,'-200'145,"77"-53,40-33,3 4,2 4,-40 46,96-86,5-3</inkml:trace>
  <inkml:trace contextRef="#ctx0" brushRef="#br0" timeOffset="6935.383">2456 821,'0'1,"-1"-1,1 1,-1-1,1 0,-1 1,1-1,-1 0,1 0,-1 1,1-1,-1 0,0 0,1 0,-1 0,1 0,-1 1,0-1,1 0,-1-1,0 1,1 0,-1 0,1 0,-1 0,0 0,1-1,-1 1,1 0,-1 0,1-1,-1 1,1 0,-1-1,1 1,-1-1,1 1,0-1,-1 1,1-1,-1 1,1-1,0 1,0-1,-1 1,1-1,0 1,0-1,0 0,-1 1,1-1,0 1,0-1,0 0,0 1,0-1,0 1,0-1,1 0,-1 1,0-1,0 1,0-1,1 0,-1 1,-8 174,9-99,-2 25,5 0,11 56,-2 21,-12-175,-1 1,0 0,1-1,0 1,0-1,-1 1,1-1,1 1,-1-1,0 0,1 1,-1-1,1 0,0 0,-1 0,1 0,0-1,0 1,0 0,1-1,-1 1,0-1,1 0,-1 0,0 0,1 0,-1 0,1 0,0-1,-1 1,1-1,0 0,-1 0,1 0,0 0,32 9,-33-9,0 1,-1-1,1 1,0 0,0 0,-1-1,1 1,-1 0,1 0,-1 1,1-1,-1 0,0 1,1-1,-1 0,0 1,0-1,0 1,0 0,0-1,-1 1,1 0,0 0,-1-1,1 1,-1 0,0 0,0 0,1-1,-1 1,0 0,0 0,-1 0,1 0,0 0,-1-1,1 1,-1 0,0 0,1-1,-1 1,0 0,0-1,0 1,0-1,-1 2,-61 65,-141 45,202-112,1-1,0 0,0 1,0-1,0 1,0-1,0 1,0 0,0-1,0 1,0 0,0 0,0 0,0 0,0-1,0 1,1 0,-1 1,1-1,-1 0,0 0,1 0,0 0,-1 0,1 0,0 1,-1-1,1 0,0 0,0 1,0-1,0 0,0 0,1 0,-1 1,0-1,0 0,1 0,-1 0,1 1,-1-1,1 0,-1 0,1 0,0 0,0 0,-1 0,1 0,0 0,0-1,0 1,0 0,0 0,0-1,0 1,0-1,0 1,0-1,1 1,149 54,-72-32,118 44,-195-67,-1 0,1 0,0 1,-1-1,1 0,-1 1,1-1,-1 1,1 0,-1 0,1-1,-1 1,0 0,0 0,1 0,-1 0,0 1,0-1,0 0,0 0,0 1,0-1,0 0,-1 1,1-1,0 1,-1-1,1 1,-1 0,0-1,1 1,-1-1,0 1,0 0,0-1,0 1,0-1,0 1,-1 0,1-1,-1 1,1-1,-1 1,1-1,-1 1,0-1,0 1,0-1,1 0,-1 1,-1-1,1 0,0 0,0 0,0 0,-19 13,0-1,-1-1,-1-1,0-1,0 0,-20 4,-36 16,48-18,-46 25,74-36,1 1,-1-1,1 1,0-1,-1 1,1-1,0 1,0 0,0 0,0-1,0 1,1 0,-1 0,0 0,1 0,0 0,-1 0,1 0,0 0,0 0,0 0,0 0,0 0,1 0,-1 0,1 0,-1 0,1 0,0 0,-1 0,1 0,0 0,0-1,1 1,-1 0,0-1,1 1,10 11,2 0,0-1,0 0,1-1,0-1,1 0,0-2,1 1,0-2,0 0,0-1,1-1,17 3,-20-4,57 32,-70-35,0 0,0 1,0-1,-1 0,1 1,-1 0,1-1,-1 1,0 0,1 0,-1 0,0 0,0 0,0 0,-1 0,1 0,0 0,-1 0,1 1,-1-1,0 0,0 0,0 1,0-1,0 0,0 0,-1 1,1-1,-1 0,1 0,-1 0,0 0,-1 2,-7 8,0-1,-1 0,0 0,-1-1,0 0,-1-1,0-1,0 1,-1-2,-10 5,-13 10,-216 123,176-99,75-44,1 0,0 0,-1 0,1 0,0 0,0 0,0 1,0-1,1 0,-1 0,1 0,-1 0,1-1,0 1,-1 0,1 0,0 0,0 0,1-1,-1 1,0 0,0-1,1 1,-1-1,1 0,-1 1,1-1,0 0,-1 0,1 0,0 0,0 0,0 0,0-1,0 1,0-1,0 1,0-1,0 0,0 0,0 0,0 0,1 0,3 2,160 37,-137-35,-1 1,0 1,0 2,0 0,-1 2,6 4,-29-12,0 0,0 0,0 0,-1 1,1-1,-1 1,0 0,0 0,0 0,0 1,0-1,-1 1,0-1,1 1,-1 0,-1 0,1 0,0 0,-1 0,0 0,0 0,0 1,-1-1,1 0,-1 1,0-1,0 0,-1 1,1-1,-1 0,0 1,0-1,0 0,-1 0,1 0,-1 0,0 0,0-1,-1 1,1 0,-1-1,0 1,-8 8,0 0,-1-1,0 0,-1-1,0 0,-1-1,0-1,-7 3,-43 30,63-41,0 0,1 1,-1-1,0 0,1 1,-1-1,1 1,-1-1,1 0,-1 1,1-1,-1 1,1 0,-1-1,1 1,0-1,-1 1,1 0,0-1,-1 1,1 0,0-1,0 1,0 0,0-1,0 1,0 0,0 0,0-1,0 1,0 0,0-1,0 1,0 0,0 0,1-1,-1 1,0-1,1 1,-1 0,0-1,1 1,-1-1,1 1,-1 0,1-1,-1 1,1-1,-1 0,1 1,-1-1,1 1,0-1,-1 0,1 1,0-1,-1 0,1 0,0 0,-1 0,2 1,51 14,-44-13,67 12,-58-12,0 0,0 2,0 0,-1 1,0 0,0 2,8 4,-22-10,0 1,0 0,-1 0,1 0,-1 0,1 0,-1 0,0 1,1-1,-1 1,-1 0,1-1,0 1,-1 0,1 0,-1 0,0 0,0 0,0 0,0 1,-1-1,1 0,-1 0,0 1,0-1,0 0,0 1,-1-1,1 0,-1 0,0 0,0 1,0-1,0 0,-1 0,-2 7,-1 0,0-1,-1 0,0 0,0-1,-1 1,0-2,0 1,-1-1,-4 3,-19 12,-1-2,-1-2,0-1,-2-1,-7 1,29-13,12-4,-1 0,1 0,-1 0,1-1,-1 2,1-1,-1 0,1 0,0 0,-1 1,1-1,-1 0,1 1,0 0,-1-1,1 1,0 0,0-1,-1 1,1 0,0 0,0 0,0 0,0 0,0 1,0-1,0 0,1 0,-1 0,0 1,1-1,-1 0,1 1,-1-1,1 1,0-1,-1 1,1-1,0 0,0 1,0-1,0 1,0-1,1 1,-1-1,0 1,11 12,28 61,-6 164,-64 197,32-323,-1-114</inkml:trace>
  <inkml:trace contextRef="#ctx0" brushRef="#br0" timeOffset="7817.754">1891 4717,'-17'305,"6"-121,10 137,2-140,0-176,-1 0,0 0,0 1,-1-1,1 0,-1 0,0 0,0 0,-1 0,0 0,0 0,0 0,0-1,-1 1,0-1,0 1,0-1,0 0,-1 0,1-1,-1 1,0-1,0 1,-2-1,-6-3,12-7</inkml:trace>
  <inkml:trace contextRef="#ctx0" brushRef="#br0" timeOffset="9901.642">1891 4717,'226'-27,"63"-4,84 3,154 29,-359-29,-81 15,-86 13,0 1,0 0,0 0,0 0,0 0,-1 0,1 0,0 0,-1 0,1 0,-1 0,1 0,-1 0,1 0,-1 0,0 1,0-1,1 0,-1 0,0 1,0-1,0 0,0 0,-1 0,1 1,0-1,0 0,-1 0,1 0,-1 0,1 0,-1 1,1-1,-1 0,0 0,0 3,-35 134,5 80,3 42,29 83,-15-210,39-25,-24-106,1 0,-1 1,1-1,-1 0,0 0,0 1,0-1,0 1,-1-1,1 1,-1-1,1 1,-1 0,0-1,0 1,0-1,0 1,-1 0,1-1,-1 1,1-1,-1 1,0-1,0 1,0-1,0 0,-1 0,1 1,-1-1,1 0,-1 0,0 0,1 0,-1-1,0 1,0 0,-1-1,1 1,0-1,0 0,-1 0,1 0,-1 0,1 0,-1-1,-1 1,-226-1,-137-1,169-27,-535 29,638 15,93-16,0-1,0 1,0-1,0 0,0 1,0-1,0 0,0 0,0 0,1 0,-1-1,0 1,1 0,-1-1,1 1,-1-1,1 0,0 1,0-1,0 0,0 0,0 0,0 0,0 0,0 0,1 0,-1 0,1 0,0 0,-1 0,1 0,0 0,0 0,1 0,-1 0,0 0,1-1,-1 1,1 0,-1 0,1 1,0-1,0 0,0 0,0 0,0 0,0 1,1-1,1-15,3-124,-11 123</inkml:trace>
  <inkml:trace contextRef="#ctx0" brushRef="#br0" timeOffset="12518.501">2484 5055,'-47'202,"-14"23,46-181,41-61,75-150,-57 93,-20 30,2 1,3 1,1 2,22-23,-11 30,-40 32,0 1,-1 0,1-1,0 1,0-1,0 1,-1 0,1-1,0 1,0 0,0 0,0 0,0 0,0 0,0 0,-1 0,1 0,0 0,0 0,0 0,0 1,0-1,-1 0,1 1,0-1,0 0,0 1,-1-1,1 1,0-1,0 1,-1 0,1-1,-1 1,1 0,-1-1,1 1,-1 0,1 0,-1-1,1 1,-1 0,0 0,1 0,-1 0,0-1,0 1,0 0,0 0,0 0,0 0,0 0,0 0,0-1,0 1,0 0,-29 141,21-114,1 0,2 0,1 0,1 1,1-1,1 1,2 3,-1-30,-1 1,1 0,0-1,0 1,0-1,0 1,0 0,0-1,1 1,0-1,-1 1,1-1,0 1,0-1,0 0,0 1,1-1,-1 0,1 0,-1 0,1 0,0 0,0 0,0 0,0-1,0 1,0-1,0 1,0-1,1 0,-1 0,1 0,-1 0,0 0,1-1,0 1,-1-1,1 1,-1-1,1 0,-1 0,1 0,0-1,-1 1,1-1,-1 1,1-1,-1 0,1 0,-1 0,0 0,2-1,22-21,-1-2,-2 0,0-2,-2-1,16-26,41-51,-20 33,-57 72,0 1,1-1,-1 1,0 0,0-1,0 1,-1 0,1 0,0 0,0 0,0 0,0 0,-1 0,1 0,-1 0,1 0,-1 0,1 0,-1 0,1 0,-1 1,0-1,0 0,1 0,-1 0,0 1,0-1,0 0,-1 0,1 0,0 1,0 0,4 287,13-238,-6-34</inkml:trace>
  <inkml:trace contextRef="#ctx0" brushRef="#br1" timeOffset="25362.883">4488 4688,'0'-68,"11"307,18 54,-18-199,-4 1,-5 1,-7 66,-23 93,29 219,16-391,-7-109,-9-115,-3 133,1 0,-1 0,-1 0,0 0,0 0,0 1,-1-1,0 1,0 0,-1 1,0-1,0 1,-1-1,1 2,-1-1,-1 1,1 0,-1 0,0 0,-4-1,-154-63,-42 21,309 46,176-40,30 0,-69 44,-237-3,0 0,0 1,0 0,0 0,0-1,1 1,-1 0,0 1,0-1,0 0,0 1,0-1,0 1,0-1,0 1,0 0,-1 0,1 0,0 0,0 0,-1 0,1 1,0-1,-1 0,1 1,-1 0,0-1,0 1,1 0,-1-1,0 1,0 0,-1 0,1 0,0 0,-1 0,1 0,-1 0,1 0,-1 0,0 0,0 0,0 0,0 0,0 0,-1 0,1 0,-1 0,1 0,-1 0,0 0,0 0,1 0,-1 0,-1 0,-8 11,0-2,-1 1,0-2,-1 1,0-2,-1 1,0-2,0 1,-1-2,-4 2,-15 9,-13 10,-2-2,-1-2,-1-2,-31 8,70-32,15-2</inkml:trace>
  <inkml:trace contextRef="#ctx0" brushRef="#br1" timeOffset="27928.931">4544 4660,'282'0,"-44"-28,113-1,321 30,-687-3,0 0,1-1,-1 0,1-1,0-1,0 0,1-1,0-1,-4-1,-14-7,29 14,1 0,-1 0,0 1,1-1,-1 1,0-1,1 1,-1 0,0-1,0 1,1 0,-1 0,0 0,0 1,1-1,-1 0,0 1,0-1,1 1,-1-1,0 1,1 0,-1 0,1 0,-1 0,1 0,0 0,-1 0,1 0,0 1,0-1,0 0,0 1,0-1,0 1,0-1,0 1,0 0,1-1,-1 1,1 0,-1-1,1 1,0 0,-11 81,13 334,20-456,131-247,-69 150,-65 123,-14 17</inkml:trace>
  <inkml:trace contextRef="#ctx0" brushRef="#br1" timeOffset="29578.046">6040 4547,'-48'-34,"42"29,0 0,0 0,-1 1,0 0,1 0,-1 1,0-1,-1 2,1-1,0 1,-1 0,0 0,1 1,-1 0,0 0,0 1,1 0,-7 1,11 2,0-1,0 0,0 1,1-1,0 1,-1 0,1 0,0 0,0 0,1 0,-1 1,1-1,-1 0,1 1,0-1,0 1,1 0,-1-1,1 1,0-1,0 1,0 0,0-1,0 1,1-1,0 1,0 0,0-1,0 1,0-1,1 0,-1 0,2 2,2 17,8 26,-5-34</inkml:trace>
  <inkml:trace contextRef="#ctx0" brushRef="#br1" timeOffset="30590.855">6407 4350,'1'269,"15"-198,-16-70,1 1,0-1,-1 0,1 1,0-1,-1 0,1 1,0-1,0 0,0 0,0 0,0 0,0 0,1 0,-1 0,0 0,0-1,1 1,-1 0,0-1,1 1,-1-1,1 1,-1-1,0 0,1 0,-1 0,1 0,-1 0,1 0,-1 0,1 0,-1 0,1 0,-1-1,1 1,-1-1,0 1,1-1,-1 0,0 1,0-1,1 0,-1 0,1 0,17-15,-1-1,-1-1,0 0,-1-1,-1-1,-1-1,0 0,-2 0,1-4,11-17,72-134,-96 175,0 0,0 0,0 0,0 0,1 0,-1 0,0 0,1 1,-1-1,0 0,1 0,-1 0,1 1,0-1,-1 0,1 0,-1 1,1-1,0 0,0 1,-1-1,1 1,0-1,0 1,0-1,-1 1,1 0,0-1,0 1,0 0,0 0,0 0,0 0,0 0,0 0,0 0,0 0,0 0,-1 0,1 0,0 0,0 1,0-1,0 0,0 1,0-1,-1 1,1-1,0 1,0-1,0 1,-1-1,1 1,0 0,-1-1,1 1,-1 0,1 0,-1 0,1-1,-1 1,1 0,-1 0,0 0,0 0,1 0,-1 0,0 0,0-1,8 167,-11-108,2 13,-1 8,3 0,11 75,-8-128,12 144,-17-162,1 0,-1-1,0 1,-1 0,1-1,-2 1,0-1,0 0,0 1,-1-1,0-1,0 1,-1-1,0 0,-1 0,1 0,-6 4,9-8,-1 0,1 0,-1-1,0 1,0-1,0 0,0 0,0 0,-1 0,1-1,-1 1,1-1,-1 0,1 0,-1 0,0 0,1-1,-1 1,0-1,1 0,-1 0,0-1,0 1,1-1,-1 1,0-1,1 0,-1-1,1 1,-1-1,1 1,0-1,0 0,0 0,0-1,0 1,0 0,0-1,-1-1,2-3,0 1,0-1,1 1,-1-1,2 1,-1-1,1 0,0 1,0-1,0 0,1 1,0-1,1 1,0-1,0 1,0 0,0-1,1 1,0 0,3-3,85-107,-72 94,0 1,2 1,0 1,2 1,0 1,1 0,0 2,1 1,1 1,0 1,1 2,0 0,1 2,8-1,-9 6</inkml:trace>
  <inkml:trace contextRef="#ctx0" brushRef="#br1" timeOffset="31298.939">5109 6466,'-45'67,"4"1,2 2,3 2,3 1,0 14,17-42,-1-1,-2-1,-2-1,-2-1,-4 3,27-43,-1 1,1-1,-1 0,0 0,0 1,1-1,-1 0,0 0,0 0,0 0,0 0,0 0,0 0,0-1,-1 1,1 0,0-1,0 1,-1 0,1-1,0 0,-1 1,1-1,0 0,-1 1,1-1,-1 0,1 0,0 0,-1 0,1-1,-1 1,1 0,-1-1,-11-7</inkml:trace>
  <inkml:trace contextRef="#ctx0" brushRef="#br1" timeOffset="31594.827">4629 6551,'202'205,"-115"-127,3-4,40 23,-115-86,-2 1,1 0,-2 1,0 1,0 0,-2 0,1 1,-2 1,4 7,-3-2</inkml:trace>
</inkml:ink>
</file>

<file path=ppt/ink/ink2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4:08.45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1509 4799,'-1'-2,"0"0,-1 0,1 0,-1 0,0 1,0-1,1 1,-1-1,0 1,0 0,0 0,-1 0,1 0,0 0,0 0,-1 0,1 1,0-1,-1 1,1 0,0 0,-1 0,1 0,-3 0,2 0,-366-4,200-23,45 43,86-10,1 0,-1-3,0-1,0-2,-19-3,-25 1,69 1,0 2,-1-1,1 1,-1 1,1 1,0 0,0 0,0 1,1 1,-1 0,0 2,-5 3</inkml:trace>
  <inkml:trace contextRef="#ctx0" brushRef="#br0" timeOffset="1452.168">493 1,'11'138,"-6"-118,-2 0,0 0,-1 1,-1-1,-1 1,-1-1,-1 1,-1 2,-10 92,5 1,5-1,6 12,-1 3,-1 33,-13 441,-6 299,19-621,-29 75,27 446,1-749,12 145,-2-134,-3 1,-3 1,-2-1,-6 33,2 19,2 445,-26-419,16-82,33-95,-13 8,1 0</inkml:trace>
  <inkml:trace contextRef="#ctx0" brushRef="#br0" timeOffset="1697.811">889 4094,'-48'47,"-40"51,-15 17,6-1,14-11,17-12,14-13,12-15,8-8,4-9,7-7,7-6,1-3,3-3,3-5</inkml:trace>
  <inkml:trace contextRef="#ctx0" brushRef="#br0" timeOffset="2765.796">690 537,'-38'82,"-161"159,-157 166,332-384,16-17,1 1,0 0,0 0,0 0,1 1,0 0,0 1,1-1,0 1,1 0,-1 1,5-9,0 0,0 1,0-1,1 0,-1 0,0 1,0-1,1 0,-1 0,1 0,-1 1,1-1,0 0,-1 0,1 0,0 0,0 0,0 0,-1 0,1 0,0 0,0-1,0 1,1 0,-1-1,0 1,0 0,0-1,0 0,1 1,-1-1,0 0,0 1,1-1,-1 0,0 0,1 0,-1 0,1 0,19 2</inkml:trace>
  <inkml:trace contextRef="#ctx0" brushRef="#br0" timeOffset="6298.772">860 1751,'-22'107,"18"-64,-28 223,33 139,-1-403,-1 0,0 0,1 0,0 0,-1 0,1 1,0-1,0 0,0 0,0 0,1 0,-1 1,1-1,-1 0,1 0,0 0,-1 0,1 0,0 0,0 0,1-1,-1 1,0 0,1 0,-1-1,1 1,-1-1,1 1,0-1,-1 0,1 0,0 0,0 0,0 0,0 0,0 0,0-1,0 1,0-1,0 1,1-1,-1 0,0 0,0 0,0 0,0 0,2 0,167-65,-64 46,-94 23,-18 0</inkml:trace>
  <inkml:trace contextRef="#ctx0" brushRef="#br0" timeOffset="6851.524">1509 2315,'-11'0,"0"0,0 0,-1 1,1 1,0 0,0 0,0 1,0 0,1 1,-1 0,1 1,0 0,0 1,1 0,-1 0,1 1,1 0,-1 1,1 0,-1 2,7-8,1 1,-1 0,1 0,0 0,0 0,0 0,0 0,0 0,0 0,1 0,0 0,-1 0,1 1,1-1,-1 0,0 0,1 0,-1 0,1 0,0 0,0 0,0 0,1 0,-1 0,1 0,-1-1,1 1,0 0,1 0,77 57,-34-29,-43-29,-1-1,0 1,0 0,0 0,0 0,0 0,0 1,0-1,-1 0,1 1,-1-1,0 1,1 0,-1-1,0 1,-1 0,1-1,0 1,-1 0,0 0,0 0,0 0,0 0,0-1,0 1,-1 0,1 0,-1 0,0-1,0 1,0 0,0-1,0 1,0-1,-1 1,0-1,1 1,-1-1,0 0,0 0,0 0,0 0,0 0,-1-1,1 1,-1-1,-1 2,-109 34,91-34</inkml:trace>
  <inkml:trace contextRef="#ctx0" brushRef="#br0" timeOffset="7380.259">1623 2626,'8'3,"1"-1,-1 0,1 0,0-1,0 0,-1-1,1 0,0 0,0-1,0 0,0-1,-1 1,1-2,-1 1,1-1,-1-1,0 1,0-1,0-1,-1 1,0-1,1-1,-2 1,1-1,-1-1,0 1,0-1,0 0,-1 0,-3 2,1 0,-1 0,0 0,0 0,-1 0,1 0,-1-1,0 1,-1 0,1-1,-1 1,0-1,0 1,-1 0,0-1,0 1,0 0,0 2,1 1,-1 0,1 0,-1 0,0 0,0 1,0-1,0 0,0 0,-1 0,1 1,0-1,-1 1,0-1,1 1,-1-1,0 1,1 0,-1 0,0 0,0 0,0 0,0 0,0 1,0-1,0 1,0-1,0 1,0 0,-1 0,1 0,0 0,0 0,0 0,0 1,0-1,0 1,0-1,0 1,0 0,0 0,-2 0,-8 5,0 1,0 0,0 1,1 0,0 0,0 1,1 1,0 0,1 0,0 1,1 0,0 1,1-1,0 1,1 1,0 0,1 1,4-9,0 1,0 0,1 0,0 0,0-1,0 1,1 0,0 0,0 0,1-1,-1 1,1-1,0 1,1-1,-1 0,1 0,0 0,1 0,-1 0,1-1,0 1,0-1,0 0,0 0,1-1,0 1,0-1,0 0,0 0,0-1,0 0,1 0,-1 0,6 1,5 4,0 0,1-1,0-1,0-1,0 0,0-1,1-1,-1-1,2 0,93-3,-87 2</inkml:trace>
</inkml:ink>
</file>

<file path=ppt/ink/ink2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4:28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8660 733,'-5'0,"-1"5,4 2,4-1</inkml:trace>
  <inkml:trace contextRef="#ctx0" brushRef="#br0" timeOffset="3018.654">9817 85,'-106'208,"-20"72,67-146,-32 100,60-189,31-92,10 21,1 0</inkml:trace>
  <inkml:trace contextRef="#ctx0" brushRef="#br0" timeOffset="3401.39">9676 113,'4'2,"0"0,0 1,-1 0,1 0,0 0,-1 1,0-1,0 1,0-1,0 1,0 0,-1 0,0 1,0-1,0 0,0 1,-1-1,1 4,-1-7,9 32,-1 0,-2 0,-1 1,-1 0,-2 0,-2 4,7 53,33 98,-41-186,1 1,0 0,-1-1,2 0,-1 1,0-1,1 0,-1 1,1-1,0 0,0 0,0 0,1-1,-1 1,1 0,0-1,-1 0,1 0,0 1,0-2,0 1,1 0,-1-1,0 1,1-1,-1 0,0 0,1 0,0-1,-1 1,1-1,-1 0,1 0,0 0,-1 0,1-1,-1 1,1-1,-1 0,1 0,-1 0,3-2,12-13,-1 0,0-1,-1-1,-1-1,-1 0,0 0,-2-2,0 0,-1 0,6-20,-9 24,9-16,-1-1,-2-1,-1-1,-2 0,-1 0,-2-1,-2 0,-1 0,-2-1,-1 1,-3-9,-15-7,16 52,0 0,-1 0,1 0,-1 0,1 0,-1 0,1 1,-1-1,0 0,1 1,-1-1,0 0,0 1,1-1,-1 1,0-1,0 1,0-1,0 1,0-1,0 1,0 0,1 0,-1 0,0-1,0 1,0 0,0 0,0 0,0 0,0 1,0-1,0 0,0 0,0 0,0 1,0-1,0 1,0-1,0 1,1-1,-1 1,0-1,0 1,0 0,1-1,-1 1,0 0,1-1,-1 1,1 1,-11 11,2 2</inkml:trace>
  <inkml:trace contextRef="#ctx0" brushRef="#br0" timeOffset="3736.973">10466 536,'0'17,"1"-1,1 0,1 1,0-1,1 0,0 0,2 0,0-1,6 11,-10-20,1 0,0-1,1 0,-1 1,1-1,0-1,0 1,1 0,-1-1,1 0,0 0,0-1,0 1,1-1,-1 0,1 0,0-1,0 0,0 0,0 0,0-1,0 0,0 0,0 0,1-1,2 0,0-1,0 0,-1-1,1 0,-1 0,1-1,-1 0,0 0,0-1,0 0,-1 0,1-1,-1 0,0-1,-1 1,1-1,-1-1,0 1,-1-1,1 0,-1 0,-1-1,1 1,-1-1,-1 0,1 0,-1-1,-1 1,0-1,0 1,0-1,-1 0,-1 1,1-1,-1 0,-1 0,0 0,0 1,-1-1,0 1,-2-6,2 6,-2 0,1 1,-1-1,0 1,-1 0,0 0,0 0,0 1,-1 0,0 0,0 0,0 1,-1-1,0 2,0-1,0 1,-1 0,0 0,1 1,-1 0,0 1,0 0,-1 0,1 0,0 1,-1 1,1-1,0 1,-1 1,1-1,-1 1,1 1,0 0,0 0,0 0,-2 2,-16 8,4-2</inkml:trace>
  <inkml:trace contextRef="#ctx0" brushRef="#br0" timeOffset="4052.687">11341 1,'-5'57,"-1"29,0 4,1-7,1-10,2-11,1-12,1-10,0-6,5-5,1-2,0-1,-1 0,-1 0,-6-4,-8-6,-3-5</inkml:trace>
  <inkml:trace contextRef="#ctx0" brushRef="#br0" timeOffset="4500.553">11059 423,'320'62,"-68"-20,-61-33,-182-10,-1-1,0 0,1 0,-1-1,0 0,0-1,-1 1,1-2,-1 1,0-1,0 0,0 0,0-1,-1 0,0 0,-1-1,1 1,-1-1,0 0,-1-1,0 1,0-1,0 0,-1 0,0 0,-1 0,0-1,1-4,-3 10,0 0,-1 1,1-1,0 1,-1-1,1 0,-1 1,0-1,0 1,0-1,0 1,0 0,0-1,-1 1,1 0,-1 0,0 0,1 0,-1 0,0 0,0 0,0 1,-1-1,1 1,0-1,-1 1,1 0,0 0,-1 0,1 0,-1 1,0-1,1 1,-1-1,0 1,1 0,-1 0,0 0,0 1,-108 17,98-11,0 0,1 2,-1-1,2 1,-1 1,2 0,-1 1,1 0,1 0,0 1,0 0,2 1,-1 0,2 0,-1 1,2-1,0 2,1-1,0 0,1 1,0-1,2 1,-1 6,2-14,0 0,1 0,0 0,0 0,0 0,1-1,0 1,1-1,-1 1,1-1,0 0,1 0,-1 0,1 0,1 0,-1-1,1 0,-1 0,2 0,-1-1,0 0,1 0,0 0,0 0,0-1,0 0,1 0,14 6,1 0,0-2,0 0,0-1,1-2,0 0,12 0,210-2,-218-3</inkml:trace>
  <inkml:trace contextRef="#ctx0" brushRef="#br0" timeOffset="5001.897">8688 1242,'205'13,"0"-8,0-10,-1-8,143-30,591-89,40 56,-659 73,-213 20,-81-12</inkml:trace>
  <inkml:trace contextRef="#ctx0" brushRef="#br0" timeOffset="7284.135">12808 367,'-4'5,"-3"6,1-3,2 1,0 4,2 1</inkml:trace>
  <inkml:trace contextRef="#ctx0" brushRef="#br0" timeOffset="7697.622">12894 706,'-10'9,"2"-1,2-2</inkml:trace>
  <inkml:trace contextRef="#ctx0" brushRef="#br0" timeOffset="9238.441">13486 282,'0'-9,"0"28,0 34,0-23,-3-6,2-1,1 1,1 0,1-1,1 1,1-1,1 0,1 0,1 0,1-1,0 0,2 0,8 11,-15-28,0-1,1 0,0 0,0 0,0-1,0 1,0-1,1 0,-1 0,1-1,0 1,0-1,0 0,0 0,0-1,1 1,-1-1,0 0,1-1,-1 1,0-1,1 0,-1-1,1 1,-1-1,0 0,1 0,-1-1,0 0,0 1,0-2,0 1,0-1,-1 1,1-1,-1-1,0 1,3-3,89-99,-94 104,0 1,0-1,0 1,0 0,0-1,0 1,0 0,0 1,0-1,0 0,0 0,0 1,0 0,0-1,0 1,0 0,0 0,-1 0,1 0,0 0,0 0,-1 0,1 1,-1-1,1 1,-1-1,0 1,0-1,1 1,-1 0,0 0,-1-1,1 1,0 0,0 0,-1 0,1 0,-1 0,0 0,1 0,-1 0,0 0,0 0,0 0,-1 1,10 17,-6-14,0 0,0 0,1-1,0 1,0-1,1 0,-1 0,1 0,0-1,0 0,1 0,-1 0,1 0,0-1,0 0,0 0,0-1,1 0,-1 0,1 0,-1-1,1 0,0 0,-1-1,1 0,0 0,-1 0,1-1,0 0,-1 0,1-1,-1 0,1 0,0-1,11-5,-1-2,0 0,-1-1,0-1,-1 0,0-1,-1-1,0 0,-2-1,1-1,-2 1,0-2,-1 0,0 0,-2-1,0 0,-1 0,-1-1,0 0,-2 0,0 0,-1-1,-1 1,-1-1,0 1,-2-7,5-19,1 33</inkml:trace>
  <inkml:trace contextRef="#ctx0" brushRef="#br0" timeOffset="9652.011">14643 678,'34'-19,"13"-4,-1-3,-1-2,-2-2,0-2,18-19,-57 49,-1-1,1 1,-1-1,0 0,0 1,0-1,0-1,0 1,-1 0,0-1,1 1,-1-1,0 0,-1 0,1 0,-1 0,1 0,-1 0,0 0,-1 0,1 0,-1 0,0-1,0 1,0 0,-1 0,1 0,-1-1,0 1,0 0,0 0,-2-2,-1 2,-1 0,1 0,-1 1,0 0,0 0,0 0,0 1,-1-1,1 1,-1 1,0-1,1 1,-1 0,0 0,0 1,1-1,-1 1,0 1,0-1,0 1,1 0,-1 0,0 0,-3 3,-7 1,1 1,0 1,0 0,0 1,1 0,0 2,1-1,-2 3,4-3,0 0,1 0,0 1,1 0,0 1,1 0,0 0,0 1,1 0,1 0,0 1,1-1,0 1,1 1,0-1,1 1,1-1,0 1,0 0,2 0,0 0,0-1,2 1,-1 0,2 0,0-1,0 1,5 10,4-11,-1-1,2 1,-1-2,2 0,-1 0,1-2,1 1,0-2,0 0,1-1,0 0,0-2,1 1,-1-2,1 0,0-2,0 1,0-2,15 0,18 0,0-2,0-2,-1-2,18-5,-37 4</inkml:trace>
  <inkml:trace contextRef="#ctx0" brushRef="#br0" timeOffset="11568.54">447 1778,'-17'-8,"0"1,0 1,0 0,-1 2,0 0,0 1,0 0,0 2,-1 0,1 1,0 1,0 0,0 2,0 0,0 1,0 1,1 0,-1 2,10-2,0 0,0 1,1 0,0 0,0 1,0 0,1 0,0 1,0 0,1 0,0 0,0 0,1 1,0 0,1 0,0 0,0 0,1 1,0-1,1 0,0 1,0 0,1-1,0 1,1-1,0 1,1-1,-1 1,2-1,0 0,1 4,-1-6,0 0,1 0,0 0,0 0,1 0,0-1,0 0,0 0,1 0,0-1,0 1,1-1,-1-1,1 1,0-1,0-1,0 1,1-1,-1 0,1-1,0 0,0 0,0-1,-1 0,2 0,-1-1,0 0,0 0,0-1,7-1,5-2,0-1,0-1,0 0,-1-2,0 0,0-1,-1-1,0-1,-1-1,0 0,-1-1,0-1,-1 0,-1-1,0 0,-1-2,-1 1,10-18,28-68,-47 95,-11 28,6-15,-1 1,-1 0,1 1,0-1,1 1,0 0,0 0,1 0,0 0,0 0,1 0,0 0,0 0,1 0,0 0,0 0,1 0,0 0,0 0,1-1,0 1,1-1,-1 0,2 0,-1 0,1 0,-1-1,2 0,1 3,5-4,-1 0,1-1,1 0,-1 0,0-1,1-1,-1 0,1-1,0 0,0-1,-1-1,1 0,0 0,-1-1,1-1,-1 0,1-1,-1 0,-1-1,1 0,-1-1,1 0,6-6,34-15,-1-2,-2-2,-1-3,-2-1,-1-3,12-14,-51 45,11-6,-1 0,-1-2,0 0,-1-1,-1 0,-1-1,0 0,-1-1,0 0,-2-1,0 0,-1-1,-2 0,0 0,0 0,-2-1,-1 1,0-3,-3 19,-1 0,1 1,-1-1,0 0,0 1,0-1,0 1,-1 0,1-1,-1 1,0 0,0 0,0 0,-1 0,1 0,-1 1,1-1,-1 1,0-1,0 1,0 0,0 0,0 0,-1 1,1-1,0 1,-1 0,1 0,-1 0,0 0,1 0,-1 1,0 0,1 0,-1 0,0 0,1 0,-1 1,0 0,1-1,-1 1,1 1,-3 0,-15 8,0 1,1 0,1 2,0 0,1 1,0 1,1 0,1 2,-14 17,26-30,-1 0,1 0,0 0,0 0,0 1,0 0,1 0,0 0,0 0,0 0,1 0,0 1,0 0,0-1,1 1,0 0,0 0,0-1,0 1,1 0,0 0,1 0,-1 0,1 0,0 0,1-1,-1 1,1 0,0-1,1 1,-1-1,1 0,0 0,0 0,1 1,5 2,1-1,0 0,0-1,0 0,1 0,0-1,0-1,0 0,0 0,1-1,0-1,-1 0,1 0,0-1,0 0,4-2,189-25,-182 18,-21 7,-1-1,1 1,0 0,-1-1,1 1,0 0,0 0,0 0,0 0,0 0,0 1,0-1,0 1,1-1,-1 1,0 0,0 0,0 0,1 0,-1 0,0 0,0 1,0-1,0 1,0-1,0 1,0 0,0 0,0 0,0 0,0 0,0 0,0 0,-1 1,1-1,0 1,-1-1,1 1,-1 0,0 0,0-1,1 1,-11 66,7-63,0 1,1-1,-1 1,1 0,0-1,1 1,-1 0,1 0,0-1,0 1,1 0,0 0,0-1,0 1,1 0,0-1,0 1,0-1,1 0,0 0,0 0,0 0,0 0,2 0,9 4,1-2,0 0,1-1,0 0,-1-2,2 0,-1 0,0-2,1 0,-1 0,1-2,0 0,-1-1,1-1,15-3,-3 2,0-1,0-1,-1-1,1-2,-2-1,1-1,6-4,-23 9,1-1,-1 0,0-1,-1 0,0 0,0-1,0-1,-1 1,-1-1,1-1,-1 0,-1 0,0-1,0 0,-1 0,-1 0,4-11,-6 18,-1 0,0-1,0 1,0-1,-1 0,1 0,-1 1,-1-1,1 0,0 0,-1 0,0 0,0 0,-1 0,0 0,1 0,-1 0,-1 0,1 1,-1-1,0 0,0 1,0-1,-1 1,1 0,-1 0,0 0,-1 0,1 0,0 1,-1-1,0 1,0 0,0 0,0 1,0-1,-1 1,1 0,-1 0,0 0,1 1,-5-1,-2 4,0 1,0 0,0 1,0 0,1 1,-1 0,1 0,0 1,1 1,-1 0,2 0,-1 1,1 0,0 0,0 1,1 0,0 0,1 1,0-1,0 2,1-1,0 1,-2 0,0 0,0 1,1 0,1 0,-1 0,2 1,0-1,1 1,0 0,1 0,0 1,1-1,0 0,2 1,-1-1,1 0,1 0,1 0,0 0,0 0,1 0,3 4,-1-6,1-1,0 1,1-1,0-1,1 0,0 0,1 0,0-1,0 0,0-1,1-1,0 1,0-2,1 1,0-2,10 4,7 0,1 0,-1-3,2 0,-1-2,0 0,15-3,-18 0</inkml:trace>
  <inkml:trace contextRef="#ctx0" brushRef="#br0" timeOffset="15050.949">5217 1299,'0'0</inkml:trace>
  <inkml:trace contextRef="#ctx0" brushRef="#br0" timeOffset="19040.59">10156 2060,'-16'-5,"0"1,0 0,-1 2,1-1,0 2,-1 0,0 1,1 1,-1 1,1 0,-16 4,25-4,0 0,0 0,0 1,0 0,1 0,-1 0,1 1,0 0,0 0,0 1,1 0,-1 0,1 0,0 1,1-1,-1 1,1 0,0 0,1 1,0-1,0 1,0 0,0 0,1 0,1 0,-1 0,0 7,2-6,0 0,0 1,0-1,1 0,0 1,1-1,0 0,0 0,1 0,0 0,1-1,-1 1,1-1,1 0,-1 0,1 0,1-1,-1 0,1 0,5 5,142 92,-148-99,-1-1,2 0,-1 0,0 0,1 0,-1-1,1 0,0 0,0 0,0-1,-1 0,1 0,1-1,-1 1,0-1,0-1,0 1,0-1,0 0,0 0,0-1,-1 1,1-2,0 1,-1 0,5-4,11-9</inkml:trace>
  <inkml:trace contextRef="#ctx0" brushRef="#br0" timeOffset="19453.158">10522 1637,'-28'478,"45"-348,-15-126,-1 0,1 0,-1 0,1-1,0 1,1 0,-1-1,0 1,1-1,0 0,0 0,0 0,0 0,0-1,1 1,-1-1,1 0,0 0,-1 0,1 0,0-1,0 0,0 1,0-1,0-1,1 1,-1-1,0 1,2-1,2-2,1-1,0 1,-1-1,1 0,-1-1,0 0,0-1,-1 1,1-2,-1 1,0-1,0 0,5-6,20-15,-20 18,-11 7,1 0,-1 0,1 0,0 0,0 0,-1 0,1 0,1 1,-1-1,0 1,0-1,0 1,1 0,-1 0,1 0,-1 0,1 1,-1-1,1 0,-1 1,1 0,-1 0,1 0,0 0,-1 0,1 0,0 1,-1-1,1 1,-1-1,1 1,-1 0,0 0,1 0,-1 1,0-1,0 1,1-1,-1 1,0 0,1 1,50 139,-43-128</inkml:trace>
  <inkml:trace contextRef="#ctx0" brushRef="#br0" timeOffset="19872.889">11454 2033,'-59'36,"3"4,1 1,-33 35,38-6,49-68,0 0,0 0,0 0,1 0,-1 0,1 0,-1 0,1 0,0 0,0 0,0 0,0 0,0 0,1 0,-1 0,0 0,1 0,0 0,-1 0,1 0,0 0,0 0,0 0,0-1,0 1,1 0,-1-1,0 1,1-1,-1 0,1 1,0-1,-1 0,1 0,0 0,0 0,-1 0,1 0,1 0,6 0,0 0,0 0,0-1,0 0,0-1,0 0,0 0,-1-1,1 0,0-1,-1 0,1 0,-1-1,0 0,0 0,-1-1,1 0,-1 0,0-1,0 0,4-5,35-21,158-122,-163 129,-41 24,1 1,-1-1,1 1,0-1,-1 1,1 0,0-1,-1 1,1 0,0 0,-1 0,1-1,0 1,0 0,-1 0,1 0,0 0,-1 0,1 0,0 1,0-1,-1 0,1 0,0 0,-1 1,1-1,0 0,-1 1,1-1,0 0,-1 1,1-1,-1 1,1-1,-1 1,1-1,-1 1,1 0,-1-1,0 1,1 0,-1-1,0 1,1 0,-1-1,0 1,0 0,0-1,0 1,1 0,-1 0,0-1,0 1,0 0,-1-1,1 1,0 0,0 0,0-1,0 1,-1 0,1-1,-11 58,8-51,1 0,0 0,0 0,1 0,0 1,0-1,0 1,1-1,0 1,1-1,0 1,0-1,0 1,1-1,0 0,0 0,1 0,0 0,0 0,1-1,0 1,0 0,14 11</inkml:trace>
  <inkml:trace contextRef="#ctx0" brushRef="#br0" timeOffset="20242.948">11877 2314,'144'-222,"-144"221,1 0,-1 0,0 0,0-1,1 1,-1 0,1 0,-1 0,1 0,-1 0,1 0,0 0,0 0,-1 0,1 0,0 0,0 0,0 0,0 1,0-1,0 0,0 1,0-1,0 1,0-1,1 1,-1-1,0 1,0 0,0 0,1-1,-1 1,0 0,0 0,0 0,1 1,-1-1,0 0,0 0,1 1,-1-1,0 0,0 1,0-1,0 1,0 0,0-1,0 1,0 0,0-1,0 1,0 0,0 0,0 0,-1 0,1 0,0 0,-1 0,1 0,0 1,2 52,-4-50,1 1,-1-1,0 1,1-1,0 0,0 1,1-1,-1 1,1-1,0 0,0 1,0-1,0 0,1 0,0 0,0 0,0 0,0 0,1 0,-1-1,1 1,0-1,0 0,1 0,-1 0,0 0,1-1,0 1,-1-1,5 2,2-2,0-1,0-1,1 1,-1-1,0-1,0 0,0-1,1 0,-1 0,-1-1,1 0,0-1,-1 0,0 0,1-1,-2-1,1 1,-1-1,0-1,0 1,0-2,-1 1,-1-1,1 0,-1 0,0 0,-1-1,0 0,2-5,9-10,-1 5</inkml:trace>
  <inkml:trace contextRef="#ctx0" brushRef="#br0" timeOffset="20974.642">12724 1976,'-28'10,"1"1,0 2,1 0,0 2,1 1,1 0,0 2,-20 20,44-37,-7 4,0 0,0 1,0 0,1 0,0 0,0 1,1 0,0 0,0 1,1-1,0 1,0 0,1 0,-1 1,2-1,0 0,0 1,2-6,0 0,1 0,-1-1,1 1,0-1,0 1,0-1,0 1,1-1,-1 0,1 1,-1-1,1 0,0 0,0 0,0 0,0 0,0-1,0 1,0-1,1 1,-1-1,1 0,-1 0,1 0,-1 0,1 0,-1 0,1-1,0 1,0-1,-1 0,4 0,89-15,-12-34,-70 40,-1 0,2 0,-1 2,1 0,0 0,1 1,-1 1,1 1,0 0,0 1,10-1,-21 4,0 0,0 1,0-1,0 1,0 0,0 0,-1 1,1-1,0 1,-1 0,1-1,-1 2,1-1,-1 0,0 1,0 0,0-1,0 1,-1 0,1 0,-1 1,1-1,-1 1,0-1,-1 1,1-1,0 4,26 107,-24-85,3 17,-1 1,-3-1,-1 1,-3 0,-4 27,0-37,-2 1,-2-1,-1 0,-2-1,-1 0,-2-1,-11 17,-54 37,78-87,0 0,0 0,-1-1,1 1,-1 0,1-1,-1 0,1 0,-1 0,0 0,0 0,1 0,-1-1,0 1,0-1,0 0,0 0,0 0,1 0,-1 0,0-1,0 1,0-1,1 0,-1 0,0 0,0 0,1 0,-1-1,1 1,0-1,-1 0,1 0,0 1,0-1,0-1,0 1,0 0,0-1,-2-8,1 1,0-1,0 0,2 0,-1 0,1 0,1 0,0 0,0 0,1 0,1 0,-1 0,2 0,0 1,0-1,1 1,0 0,1-1,0 2,2-4,-5 9,23-43,1 0,3 1,2 2,2 1,1 2,35-32,123-96,-87 85,-28-14,-75 94,0 0,0 0,0-1,0 1,-1-1,1 1,-1-1,-1 0,1 1,-1-1,1 0,-1 1,-1-1,1 0,-1 0,1 1,-1-1,-1 0,1 1,-1 0,1-1,-1 1,-1 0,-1-3,-1 2,-1 1,0 0,0 1,0 0,0 0,-1 0,1 1,-1-1,1 2,-1-1,0 1,0 0,0 0,0 1,0 0,0 0,0 1,0-1,1 2,-1-1,0 1,0 0,1 0,-1 1,1 0,-4 2,2-1,1 0,-1 0,1 1,0-1,0 2,1-1,0 1,0 0,0 0,0 1,1-1,0 1,1 1,0-1,0 1,0-1,1 1,0 0,0 0,1 0,0 1,1-1,0 1,0-1,1 1,0-1,0 1,1-1,0 1,1-1,0 0,0 0,0 1,1-2,1 1,-1 0,1 0,0-1,1 1,7 10,0 0,1 0,1-2,1 1,0-2,1 0,0-1,2 0,-1-1,2-1,-1-1,2-1,-1-1,1 0,1-1,19 4,-27-10,0 0,0-1,0-1,1 0,-1-1,0 0,0-1,0-1,11-2,0-3</inkml:trace>
  <inkml:trace contextRef="#ctx0" brushRef="#br0" timeOffset="17804.714">7842 1496,'22'237,"-16"259,-6-488,1 1,-2 0,1 0,-1 0,0 0,-1-1,0 1,0-1,-1 1,0-1,-1 0,0 0,0 0,-1 0,1-1,-2 0,1 0,-1 0,0-1,0 0,-1 0,0 0,-3 1,-10 2</inkml:trace>
  <inkml:trace contextRef="#ctx0" brushRef="#br0" timeOffset="18051.296">7559 2004,'43'-5,"34"-6,8-2,0 2,-11 3,-12 2,-8 3,-7 1,-8 2,-5 0,-4 0,3 1,0-1,-5 1</inkml:trace>
  <inkml:trace contextRef="#ctx0" brushRef="#br0" timeOffset="18290.218">8463 1976,'-14'18,"1"0,1 1,1 1,1 0,0 1,2-1,0 2,1-1,1 1,2 0,0 0,0 10,4-28,0 0,0 0,1 0,-1 1,1-1,0 0,0 0,1 0,-1 0,1-1,0 1,-1 0,2-1,-1 1,0-1,1 0,0 1,0-1,0-1,0 1,0 0,0-1,1 1,-1-1,1 0,0 0,-1-1,1 1,0-1,0 0,0 0,0 0,0 0,1-1,-1 1,2-1,4 0,-1 0,1 0,-1-1,1 0,-1 0,0-1,1-1,-1 1,0-2,0 1,-1-1,1 0,-1-1,0 0,7-5,-6 3,0 1,-1-1,1 0,-1-1,-1 0,1 0,-2-1,1 0,-1 0,0-1,-1 1,0-1,-1 0,0-1,0 1,-1-1,0 0,-1 1,-1-1,1 0,-2 0,0-1,0 1,-2-10,0 15,-1 1,1 0,-1 0,-1 0,1 0,-1 0,1 1,-1 0,-1-1,1 1,-1 1,1-1,-1 1,0 0,0 0,0 0,-1 1,1 0,-1 0,1 0,-1 1,0-1,0 1,-19-3</inkml:trace>
  <inkml:trace contextRef="#ctx0" brushRef="#br0" timeOffset="14290.054">4032 1750,'-17'-7,"0"1,0 0,-1 2,1 0,-1 1,0 0,0 2,0 0,0 1,-1 1,1 0,0 2,1 0,-1 1,0 1,1 0,6 2,0 0,1 0,-1 1,2 1,-1-1,1 2,1-1,-1 1,2 1,-1-1,1 1,1 0,0 1,1 0,0 0,1 0,0 0,1 1,0-1,1 1,-1 11,3-19,-1 0,0 0,1 0,0 0,0 0,1 0,-1 1,1-1,0 0,0 0,1 0,0-1,0 1,0 0,0-1,1 1,-1-1,1 0,0 1,1-2,-1 1,1 0,-1-1,1 1,0-1,1 0,-1 0,0-1,1 1,-1-1,1 0,0 0,0-1,0 1,0-1,0 0,0 0,0-1,0 0,0 0,0 0,1 0,-1-1,2 0,9-5,1 0,-1-1,0-1,-1 0,0-1,0-1,-1-1,0 0,-1 0,0-1,-1-1,-1 0,7-9,0 2,134-180,-129 171,-23 28,0 1,1-1,-1 1,0 0,1-1,-1 1,1-1,-1 1,1 0,-1-1,0 1,1 0,-1-1,1 1,-1 0,1 0,0 0,-1-1,1 1,-1 0,1 0,-1 0,1 0,-1 0,1 0,-1 0,1 0,0 0,-1 0,1 1,-1-1,1 0,-1 0,1 0,-1 1,1-1,-1 0,1 0,-1 1,1-1,-1 1,0-1,1 0,-1 1,1-1,-1 1,0-1,0 1,1-1,-1 1,0-1,0 1,1-1,-1 1,0-1,0 1,0-1,0 1,0 0,0-1,5 170,-8 426,0-563,-1-1,-2 1,-2-1,0 0,-3 0,0-1,-2 0,-1-1,-1-1,-2 0,-1-1,-1-1,-9 8,-39 13,65-48,0 1,0-1,0 1,0-1,0 0,0 0,0 0,0 0,0 0,0 0,0-1,0 1,0 0,0-1,0 0,0 0,0 1,0-1,0 0,0-1,1 1,-1 0,0 0,1-1,-1 1,1-1,0 1,-1-1,1 0,0 1,0-1,0 0,0 0,0 0,1 0,-1 0,0-1,-3-17,0 0,2 0,0 0,1-1,1 1,1 0,1 0,0 0,2 0,3-11,6-20,1 1,3 0,2 2,2 0,2 1,2 1,2 2,31-38,-48 68,0 1,1 1,0 0,1 1,0 0,1 1,0 0,9-5,2 3</inkml:trace>
  <inkml:trace contextRef="#ctx0" brushRef="#br0" timeOffset="14640.716">4737 1806,'-17'15,"1"0,1 1,1 1,0 0,1 1,1 1,1 0,0 0,1 1,2 0,0 1,1 0,-3 13,10-29,-1 0,1 0,-1 0,1 1,1-1,-1 0,1 0,0 0,0 0,0 0,1 0,0 0,0 0,0 0,0-1,1 1,0-1,0 0,0 0,0 0,1 0,-1 0,1-1,0 1,0-1,1 0,-1 0,1-1,-1 1,1-1,0 0,0-1,0 1,0-1,0 0,0 0,0 0,0-1,0 1,1-1,-1-1,0 1,0-1,0 0,0 0,0 0,2-2,2-1,0 0,0-1,-1 0,0-1,0 1,0-2,-1 1,0-1,0 0,-1-1,0 1,0-1,-1-1,0 1,0-1,-1 1,0-2,-1 1,2-6,2-6,-2-1,-1 1,0-1,-2 0,-1 1,0-1,-1 0,-2-7,1 21,1 1,-1 0,0 0,-1 0,1 0,-1 0,-1 0,1 1,-1-1,-1 1,1 0,-1-1,0 2,0-1,-1 0,1 1,-1 0,-1 0,1 0,-2-1,-11-2</inkml:trace>
  <inkml:trace contextRef="#ctx0" brushRef="#br0" timeOffset="14886.323">5245 1891,'-10'33,"-7"21,-2 7,3-4,4-5,5-12</inkml:trace>
  <inkml:trace contextRef="#ctx0" brushRef="#br0" timeOffset="16554.778">5668 1722,'-2'24,"-1"0,-2-1,0 1,-1-1,-2 0,0-1,-4 6,-1 6,-124 295,262-567,-105 200,4-3,-2-1,-2-2,-2 0,1-9,-13 40,-13 48,1-13,1 0,1 0,1 0,0 1,2-1,1 1,1-1,1 1,2 7,-4-25,1 0,0 0,1-1,-1 1,1 0,0 0,0-1,0 0,0 1,1-1,0 0,0 0,0 0,0 0,1-1,-1 1,1-1,0 0,0 0,0-1,1 1,-1-1,1 0,-1 0,1 0,0 0,-1-1,1 0,0 0,0 0,0-1,0 0,0 0,0 0,0 0,0-1,0 0,0 0,-1 0,1 0,0-1,0 0,-1 0,1 0,-1-1,0 1,0-1,1-1,5-4,1-1,-1-1,-1 0,0 0,0-1,-1 0,0 0,-1-1,-1 0,0 0,0-1,-1 0,-1 0,0 0,-1 0,0-1,-1 1,0-1,-1 0,-1 0,0 1,-1-1,-1-5,-6 1</inkml:trace>
  <inkml:trace contextRef="#ctx0" brushRef="#br0" timeOffset="17168.297">6487 1722,'-34'24,"2"1,0 1,1 2,2 1,1 1,2 1,0 2,-8 16,-9 59,42-103,-1 0,1-1,1 1,-1 0,1-1,0 1,0 0,0 0,1-1,-1 1,1 0,0-1,1 1,-1 0,1-1,0 0,0 1,0-1,0 0,1 0,0 0,3 3,-4-6,0 1,0-1,0 0,0 1,0-1,1 0,-1 0,1-1,-1 1,1 0,-1-1,1 1,-1-1,1 0,-1 0,1 0,-1 0,1-1,-1 1,1 0,-1-1,1 0,-1 0,0 0,1 0,-1 0,0 0,0 0,1-1,-1 1,0-1,-1 0,1 1,62-64,0-30,-53 76,0 1,1 0,1 0,1 1,0 0,1 2,1 0,0 0,1 2,13-9,-28 21,0-1,0 1,1 0,-1 0,0 0,0 0,1 0,-1 1,0-1,1 1,-1-1,1 1,-1 0,0 0,1 0,-1 0,1 1,-1-1,0 1,1-1,-1 1,0 0,1 0,-1 0,0 0,0 0,0 0,0 1,0-1,0 1,0-1,-1 1,1 0,0 0,-1-1,1 1,-1 0,0 1,0-1,0 0,0 0,0 0,0 1,-1-1,1 0,-1 1,1-1,-1 1,0-1,0 0,0 1,0-1,-1 2,-18 170,11-132,-18 146,-1 190,24-316,1-8,4-41,-2 1,0 0,0 0,-1 0,-1 0,0-1,-1 1,-1-1,0 1,-1-1,0-1,-1 1,0-1,-5 7,7-15,-1 0,0-1,0 1,0-1,-1 0,1 0,-1-1,1 0,-1 0,0 0,0-1,0 1,0-2,0 1,0 0,0-1,0 0,0-1,0 1,0-1,0-1,0 1,0-1,0 0,1 0,-1 0,1-1,-1 0,1 0,0 0,0-1,0 0,-2-3,-1-1,0-1,1 0,0 0,1-1,0 0,0 0,1 0,1-1,-1 0,2 0,-1 0,2 0,-1-1,2 1,0-1,0 1,1-1,0 1,1-1,0 0,1 1,0-2,2-3,1-1,0 0,1 1,1 0,1 0,0 1,1 0,0 0,1 1,1 0,0 1,1 1,0-1,8-4,122-78,-117 83</inkml:trace>
  <inkml:trace contextRef="#ctx0" brushRef="#br0" timeOffset="22102.502">14586 2004,'-19'31,"0"1,3 1,0 1,2 0,2 1,1 1,1 0,-4 36,13-67,-1 0,0 0,1 1,0-1,1 1,-1-1,1 0,0 1,0-1,1 1,-1-1,1 1,0-1,1 0,0 1,-1-1,1 0,1 0,-1 0,1-1,0 1,0-1,0 1,1-1,0 0,0 0,0 0,0-1,0 0,1 1,-1-2,1 1,0 0,0-1,0 0,0 0,0 0,1-1,3 1,5-4,1 0,-1-2,0 1,0-2,-1 0,1 0,-1-1,0-1,0 0,-1-1,0 0,-1-1,1-1,8-9,-12 12,0 0,-1 0,0-1,0 0,-1 0,0-1,0 0,-1 0,0 0,-1-1,0 1,0-1,-1 0,0 0,-1 0,0-1,-1 1,0 0,-1-1,0-5,0-7,0 0,-2 0,0 0,-2 0,0 0,-5-12,7 29,1 1,-1-1,0 1,-1 0,1 0,-1 0,0 0,0 1,-1-1,1 1,-1 0,0 0,0 0,0 0,-1 1,0 0,1-1,-1 2,0-1,0 1,0-1,-1 1,1 1,0-1,-1 1,1 0,-1 0,0 1,-3-1,-45 10,30-2</inkml:trace>
  <inkml:trace contextRef="#ctx0" brushRef="#br0" timeOffset="22923.021">15236 1976,'-16'30,"0"2,2-1,2 2,1 0,1 0,2 1,-1 16,8-47,1 1,-1-1,1 0,0 1,0-1,0 1,0-1,1 0,-1 1,1-1,0 0,0 1,0-1,1 0,-1 0,1 0,-1 0,1 0,0 0,0-1,0 1,1-1,-1 1,1-1,-1 0,1 0,0 0,0 0,0 0,0-1,0 1,0-1,0 0,0 0,1 0,-1 0,0-1,1 1,-1-1,1 0,-1 0,0 0,4-1,16-6,0-2,0 0,-1-1,-1-2,0 0,0-1,-1-1,-1-1,0 0,-2-2,1 0,-2-1,11-15,36-30,-62 63,1 0,-1 1,1-1,-1 1,0 0,1 0,-1-1,0 1,0 0,1 0,-1 0,0 0,0 0,0 1,0-1,0 0,0 0,-1 1,1-1,0 0,-1 1,1-1,-1 1,1-1,-1 1,0-1,1 1,-1-1,0 1,0-1,0 1,0-1,-1 1,1-1,0 1,0-1,-1 1,1-1,-1 1,0-1,1 0,-1 1,0-1,-4 23,3-17,-1 0,1 0,1 0,-1 0,1 0,0 0,1 0,-1 1,2-1,-1 0,1 0,0 0,0 1,1-1,0 0,0-1,1 1,0 0,0-1,0 1,1-1,0 0,0 0,1 0,1 1,1-2,0 0,1-1,-1 0,1-1,-1 1,1-1,0-1,0 0,1 0,-1 0,0-1,1 0,-1-1,0 0,1 0,-1-1,1 0,-1 0,0-1,0 0,0-1,0 1,0-2,0 1,-1-1,0 0,0-1,0 1,1-2,16-11,0-2,-1 0,-1-2,-1-1,10-12,-7 4,5 0,-1-2,-2 0,-2-2,0-1,-3-1,-1-1,-1 0,-2-2,-2 0,7-29,-21 65,0-1,1 1,-1 0,-1 0,1-1,-1 1,1 0,-1-1,0 1,0-1,0 1,-1-1,1 1,-1 0,0-1,1 1,-2 0,1 0,0 0,-1 0,1 0,-1 0,0 0,0 0,0 0,0 1,-1-1,1 1,-1 0,0 0,1 0,-1 0,0 0,0 0,0 1,0-1,0 1,-1 0,1 0,-4 0,-9 6,1 0,-1 2,1 0,0 1,1 0,0 1,0 1,1 0,0 1,0 0,1 1,-7 9,13-15,-65 84,69-87,1 0,-1 1,1-1,0 0,0 1,0-1,0 1,0-1,1 1,0-1,-1 1,1 0,1-1,-1 1,0-1,1 1,0-1,0 1,0-1,0 1,0-1,1 0,-1 0,1 0,0 0,0 0,0 0,1 0,-1 0,1 0,8 3,0 1,0-2,0 1,1-2,0 1,0-2,0 0,0 0,0-1,1 0,-1-1,1-1,-1 0,0 0,1-2,6-1,12 2,-7 1,125 9,-144-8,0 1,0-1,0 1,0 0,-1 0,1 1,0 0,-1-1,0 2,0-1,0 0,0 1,0-1,-1 1,0 0,0 1,0-1,0 0,0 1,-1 0,0-1,0 1,0 0,-1 0,1 0,-1 3,1 10,-1-1,-1 1,-1-1,0 1,-1-1,-1 1,-1-1,0 0,-1-1,-3 6,-16 71,23-88,0 0,0 0,1-1,-1 1,1 0,0 0,1 0,-1 0,1 0,0 0,0 0,1-1,-1 1,1 0,0-1,1 1,-1-1,1 0,-1 0,1 0,0 0,1 0,-1-1,1 1,0-1,-1 0,3 1,16 8</inkml:trace>
  <inkml:trace contextRef="#ctx0" brushRef="#br0" timeOffset="25790.774">476 3048,'-4'2,"1"0,0 0,0 0,0 0,0 0,0 1,1 0,-1-1,1 1,0 0,0 0,0 0,0 1,0-1,1 0,-1 1,1-1,0 1,0-1,0 2,-2 3,-3 4,1 0,0 0,1 0,1 1,0 0,0 0,2 0,-1 0,2 0,-1 0,2 0,0 0,0 0,2 0,-1 0,2-1,-1 1,2-1,0 0,0 0,1 0,0-1,1 0,1 0,0-1,8 9,-8-12,0 0,1 0,0-1,0 0,1-1,0 0,0-1,0 0,0 0,1-1,-1 0,1-1,0 0,0-1,0 0,0-1,0 0,0-1,-1 0,1 0,0-2,0 1,-1-1,1-1,-1 1,7-5,142-81,-153 85,-1 0,0 0,0-1,0 0,-1 1,1-1,-1-1,0 1,-1-1,1 1,-1-1,0 0,-1 0,0 0,1-1,-2 1,1-1,-1 1,0-1,0 1,-1-1,0 0,0 1,-1-1,0 1,0-1,-5-12</inkml:trace>
  <inkml:trace contextRef="#ctx0" brushRef="#br0" timeOffset="26158.61">1548 2964,'-37'19,"2"1,1 3,0 0,2 2,1 2,-2 3,2 21,31-50,0 1,0-1,0 1,0-1,1 0,-1 1,0-1,0 1,1-1,-1 0,1 1,0-1,-1 0,1 0,0 1,0-1,-1 0,1 0,0 0,0 0,0 0,1 0,-1 0,0 0,0 0,0-1,1 1,-1-1,0 1,1 0,-1-1,0 0,1 1,-1-1,1 0,-1 0,1 0,-1 0,145 13,-124-10,76 21,-95-23,0 0,0 1,0-1,-1 1,1-1,0 1,-1 0,1 0,-1 0,0 0,0 1,0-1,0 0,0 1,0 0,-1-1,1 1,-1 0,0 0,0 0,0 0,0 0,0 0,-1 0,1 0,-1 0,0 0,0 3,-4 7,-1 0,0-1,-1 0,0 0,0 0,-2-1,1 0,-2 0,1-1,-1 0,-1 0,0-1,0-1,-1 0,0 0,0-1,-8 4,9-4,-134 71,120-71</inkml:trace>
  <inkml:trace contextRef="#ctx0" brushRef="#br0" timeOffset="26477.389">2056 3048,'-5'18,"0"0,1 1,1 0,1-1,0 1,2 0,0 0,1 0,1 0,0-1,2 1,0-1,1 1,1-1,1-1,0 1,2 1,-6-15,0-1,0 1,0-1,0 1,1-1,-1 0,1-1,0 1,0 0,0-1,0 0,0 0,1-1,-1 1,0-1,1 1,-1-2,1 1,0 0,-1-1,1 0,-1 0,1 0,0-1,-1 1,1-1,-1 0,1 0,-1-1,1 1,-1-1,0 0,0 0,1-1,7-4,0-1,-1 0,1 0,-1-1,-1-1,0 1,0-2,-1 0,-1 0,7-10,-3 1,-1-2,-1 0,0 0,-2 0,-1-1,0-1,1-15,-5 15</inkml:trace>
  <inkml:trace contextRef="#ctx0" brushRef="#br0" timeOffset="27127.274">2959 3048,'-59'44,"2"3,2 2,3 2,-5 11,54-59,-3 2,1 1,-1 0,1 1,0-1,1 1,0 0,0 0,0 1,1-1,0 1,1 0,-1-1,1 1,0 5,2-11,0-1,1 1,-1-1,0 1,1-1,-1 1,1-1,-1 1,1-1,0 1,-1-1,1 0,0 1,0-1,0 0,0 0,0 0,1 0,-1 0,0 0,0 0,1 0,-1 0,0 0,1-1,-1 1,1 0,-1-1,1 0,-1 1,1-1,0 0,-1 0,1 0,-1 0,1 0,0 0,-1 0,1 0,62-14,-38 2,0 0,-1-1,0-2,-1-1,0 0,-2-2,0-1,-1 0,-1-2,4-6,14-5,-37 31,-1 1,1 0,0-1,-1 1,1 0,-1 0,1 0,0 0,0-1,-1 1,1 0,0 0,-1 0,1 0,0 0,-1 1,1-1,0 0,-1 0,1 0,0 1,-1-1,1 0,0 1,-1-1,1 0,-1 1,1-1,-1 1,1-1,-1 1,1-1,-1 1,1-1,-1 1,0-1,1 1,-1 0,0-1,0 1,1 0,-1-1,0 1,0 0,0-1,0 1,0 0,0-1,0 1,0 0,0-1,0 1,0 0,0-1,0 1,-1 0,1-1,0 1,-1 0,1-1,0 1,-1-1,1 1,-1 0,1-1,0 1,-1-1,-6 38,-2 85,9-119,1 1,0-1,0 1,1-1,-1 1,1-1,0 0,0 0,0 0,1 0,-1 0,1 0,0-1,0 1,0-1,1 0,-1 0,1 0,0 0,-1-1,1 1,1-1,-1 0,0-1,2 2,1-1,-1-1,1 1,-1-1,1 0,0-1,-1 1,1-1,0-1,-1 1,1-1,0 0,-1-1,1 0,-1 0,0 0,0-1,1 1,-2-2,1 1,0-1,-1 1,1-1,-1-1,0 1,3-5,9-9,-1 0,-1 0,-1-2,-1 0,0 0,5-15,-3 9,-2-1,-1-1,-1 0,-1 0,-2-1,0-1,-2 1,-2-1,0 0,-2 0,-2 0,0 0,-2 0,-1 0,-2 0,-1 0,-1 1,-1 0,-2 0,-1 1,-2-2,11 26,1 1,-1-1,1 1,-1 0,0-1,0 1,-1 0,1 0,-1 1,1-1,-1 0,0 1,0 0,0-1,0 1,0 0,-1 1,1-1,-1 1,1-1,-1 1,1 0,-1 0,0 1,0-1,1 1,-1 0,0 0,0 0,1 0,-1 1,0-1,0 1,1 0,-1 0,-1 1,-2 3,-1 1,2 0,-1 1,1-1,-1 1,2 1,-1-1,1 1,0 0,1 0,0 0,0 1,1-1,0 1,0 0,1 0,-1 6,-9 160,12-174,1 28,1 0,2-1,0 1,2-1,1 0,2-1,0 1,2-2,1 1,1-2,1 0,1 0,1-1,2-1,0-1,1-1,4 2,8 10,-20-20,0-1,1 0,0-1,1 0,1-1,0 0,14 7,-3-5,-2-2</inkml:trace>
  <inkml:trace contextRef="#ctx0" brushRef="#br0" timeOffset="27945.053">4286 3528,'103'-87,"59"-98,-32 22,-83 114,-45 79,-17 26,-12 83,27-133,0 0,1 0,-1 1,1-1,1 0,-1 0,1 0,0 0,0 0,1 0,-1-1,1 1,1-1,-1 0,1 0,0 0,0 0,0 0,1-1,-1 0,3 1,1 1,0-1,1-1,0 1,0-1,0-1,0 1,1-2,-1 1,1-1,0-1,-1 0,1 0,0-1,0 0,0 0,0-1,-1-1,1 0,0 0,-1-1,0 0,0 0,1-1,-2-1,1 1,-1-1,1-1,-1 0,-1 0,1 0,-1-1,0 0,2-3,6-7,-1 1,-1-2,0 0,-1-1,-1 0,-1 0,-1-1,-1-1,0 0,-1 0,-2 0,4-22,-6 19</inkml:trace>
  <inkml:trace contextRef="#ctx0" brushRef="#br0" timeOffset="28240.946">5555 3077,'-24'22,"0"1,2 1,0 1,2 1,1 1,1 0,2 1,0 2,-5 15,19-41,0 0,0 0,0 0,0 0,1 0,0 0,0 0,0 0,0 1,1-1,-1 0,1 1,0-1,0 0,1 1,0-1,-1 0,1 1,1-1,-1 0,0 0,1 0,0 0,0 0,0-1,1 1,-1 0,1-1,0 0,0 0,0 0,0 0,1 0,-1 0,1-1,0 0,-1 0,1 0,0 0,1 0,6 0,0-1,-1 0,1-1,0 0,0-1,0 0,-1 0,1-1,0-1,-1 0,0 0,0-1,0 0,0-1,0 0,-1-1,0 0,0 0,-1-1,1 0,-2 0,1-1,-1 0,0 0,0-1,-1 0,-1 0,1-1,-2 0,1 1,-1-1,-1-1,1 1,-2-1,0 1,0-1,-1 0,0 1,0-1,-2 0,1 0,-1 0,-1 1,-2-9,1 10,0 0,-1 1,0-1,-1 1,0-1,0 1,-1 1,0-1,0 1,-1 0,-5-4,-3-1</inkml:trace>
  <inkml:trace contextRef="#ctx0" brushRef="#br0" timeOffset="28559.769">5951 2597,'-10'43,"-8"38,0 15,2 1,4-11,4-11,3-14,3-11,2-11,0-6,1-4,0-2,-1-2,1 1,-1 0,0 1,1-10,-1-7</inkml:trace>
  <inkml:trace contextRef="#ctx0" brushRef="#br0" timeOffset="28807.953">5640 3077,'39'0,"31"0,9 4,0 3,-7-1,-8-1,-9-2,-9-1,-9 4,-4 1,-4-1,-2 3,0 1,-6-2</inkml:trace>
  <inkml:trace contextRef="#ctx0" brushRef="#br0" timeOffset="29406.428">6543 3132,'-36'19,"1"1,1 2,1 2,2 0,0 2,-5 8,-12 40,47-73,0 1,0-1,0 1,1 0,-1 0,1-1,-1 1,1 0,-1 0,1 0,0-1,0 1,0 0,0 0,0 0,1 0,-1-1,0 1,1 0,-1 0,1-1,0 1,0 0,0-1,-1 1,1 0,1-1,-1 1,0-1,0 0,0 1,1-1,-1 0,1 0,-1 0,1 0,-1 0,1 0,0 0,0-1,-1 1,1-1,0 1,0-1,9 0,1 0,-1-1,0-1,0 0,0 0,0-1,0 0,0-1,-1-1,1 0,-1 0,0 0,-1-2,1 1,1-3,132-81,-141 90,1-1,0 1,0 0,-1 0,1 0,0 0,-1 1,1-1,0 1,-1-1,1 1,-1 0,1 0,-1 0,1 1,-1-1,0 1,1-1,-1 1,0 0,0-1,0 1,-1 0,1 0,0 1,-1-1,1 0,-1 0,0 1,0-1,1 1,-2-1,1 1,0 0,-1-1,1 1,-1 0,0-1,1 1,-1 1,9 22,-6-19,0 0,1 0,-1 0,1-1,0 0,1 1,0-2,0 1,0 0,0-1,1 0,0 0,0-1,0 1,1-1,0-1,-1 1,1-1,0 0,1-1,-1 0,0 0,1-1,-1 1,1-1,-1-1,1 0,0 0,-1 0,1-1,3-1,9-7,-1-1,0 0,0-2,-1 0,-1-1,0-1,0 0,-2-2,0 0,0 0,-2-1,0-1,1-4,10-8,4-5,0-1,-3-2,-1 0,-1-2,-3 0,-1-2,6-23,-22 58,2-3,-1-1,0 0,0-1,-1 1,-1 0,0-1,0 0,-1 1,-1-1,0 0,-1 0,0 1,0-1,-1 0,-1 1,0-1,-3-5,5 15,0 0,0 1,0-1,0 1,-1 0,1-1,0 1,-1 0,1 0,-1 0,1 0,-1 0,0 0,1 0,-1 1,0-1,0 0,1 1,-1 0,0-1,0 1,0 0,0 0,0 0,1 0,-1 0,0 1,0-1,0 0,0 1,1-1,-1 1,0 0,1 0,-1-1,0 1,1 0,-1 1,1-1,-1 0,-52 57,44-37,1 0,1 0,1 1,1 0,1 0,1 1,1-1,0 21,-1-19,2 0,0 0,2 0,0 0,2 0,0 0,2-1,1 1,0-1,2 1,1-2,1 1,0-1,2-1,8 13,-10-23,-4-7</inkml:trace>
  <inkml:trace contextRef="#ctx0" brushRef="#br0" timeOffset="29642.637">6910 3077,'29'-5,"38"-2,12 1,3 1,-8 2,-6 0,-12 2,-8 6,-5 1,-3 1,-5 3,-3 0,-2-2,-7-2</inkml:trace>
  <inkml:trace contextRef="#ctx0" brushRef="#br0" timeOffset="30089.996">8096 3132,'-10'34,"-3"30,1 9,2-3,8-14,4-20,2-18</inkml:trace>
  <inkml:trace contextRef="#ctx0" brushRef="#br0" timeOffset="30314.385">8152 2765,'-5'10,"4"12,1 3</inkml:trace>
  <inkml:trace contextRef="#ctx0" brushRef="#br0" timeOffset="30544.47">8575 3048,'-11'13,"0"1,2 0,-1 1,2 0,0 0,1 1,0 0,2 0,-1 0,2 1,0 0,2 0,-1 0,2 0,0 1,2 5,0-19,0 0,0 0,0 0,1 0,-1-1,1 1,0 0,0-1,1 0,-1 1,1-1,-1 0,1 0,0 0,0-1,0 1,1-1,-1 1,1-1,-1 0,1 0,0-1,0 1,0-1,-1 0,1 0,1 0,-1-1,0 1,0-1,0 0,0 0,7 0,0 0,-1 0,1-1,-1-1,1 0,-1 0,0-1,0-1,0 1,0-2,0 1,0-2,-4 2,-1 0,0 0,-1 0,1-1,-1 1,0-1,0 0,0-1,-1 1,1-1,-1 1,-1-1,1 0,-1 0,0 0,-1 0,1-1,-1 1,0 0,-1-1,1 1,-1 0,-1-1,1 1,-1-1,0 1,-1 0,1 0,-1 0,0 0,-1 0,0 0,0 0,0 1,0-1,-1 1,0 0,0 0,0 0,-1 1,0-1,1 1,-2 0,1 1,0-1,-1 1,-3-2,-1 2,0 0,0 1,-1 0,1 0,-1 1,1 1,-1-1,1 2,-1-1,1 2,0-1,-1 1,1 1,-5 2,-4 2</inkml:trace>
  <inkml:trace contextRef="#ctx0" brushRef="#br0" timeOffset="30928.434">8942 3387,'1'-8,"1"0,1 0,0 1,0-1,0 1,1-1,0 1,0 0,1 1,0-1,0 1,3-2,-2-1,94-90,-100 98,1 1,0-1,-1 0,1 1,0-1,0 1,0-1,-1 1,1-1,0 1,0-1,0 1,0 0,0-1,0 1,0 0,0 0,0 0,0 0,0 0,0 0,0 0,0 0,0 0,0 0,0 1,0-1,0 0,0 1,0-1,-1 1,1-1,0 1,0-1,0 1,0 0,-1-1,1 1,0 0,-1-1,1 1,-1 0,1 0,-1 0,1 0,10 51,-8-27,-1-18,0 0,0-1,1 1,0-1,0 0,0 1,1-2,0 1,0 0,0-1,1 1,0-1,0-1,0 1,1-1,-1 1,1-2,0 1,0-1,1 0,-1 0,0 0,1-1,0 0,0 0,0-1,-1 0,1 0,0-1,0 0,0 0,0 0,0-1,0 0,0-1,0 1,0-1,2-2,4 0,-1-1,0 0,0-1,0 0,-1-1,0-1,0 1,-1-2,0 1,0-2,-1 1,-1-1,1 0,-2-1,1 0,-1 0,-1-1,5-11,-4 4</inkml:trace>
  <inkml:trace contextRef="#ctx0" brushRef="#br0" timeOffset="31760.687">11200 3161,'-36'6,"1"1,0 1,1 2,-1 2,2 1,0 2,1 1,0 1,-3 4,23-13,0 1,0 0,0 0,1 1,1 1,0-1,0 2,-1 2,8-11,1 0,0 0,0 0,1 1,-1-1,1 0,-1 1,1-1,0 1,1-1,-1 1,0-1,1 1,0 0,0-1,0 1,0 0,1-1,-1 1,1-1,0 1,0-1,0 1,1-1,-1 1,1-1,-1 0,1 0,0 0,1 0,-1 0,0-1,1 1,0 0,0 0,7 2,0 1,1-2,-1 1,1-1,0-1,0 0,0-1,0 0,0 0,1-1,-1-1,0 0,1 0,-1-1,0-1,1 0,-1 0,0-1,-1-1,1 0,7-4,0 2,-1-2,-1 0,1-1,-2-1,1 0,-1-1,-1-1,0 0,0-1,-2 0,1-1,-2-1,0 0,0 0,-2-1,0 0,-1-1,0 0,1-8,0 7,-6 34,0 6,0-5,-2-6,0 0,1 0,0 0,1 0,0 0,1 0,0-1,0 0,1 0,1 0,-1 0,2-1,-1 0,1 0,1 0,0-1,1 0,8 1</inkml:trace>
  <inkml:trace contextRef="#ctx0" brushRef="#br0" timeOffset="33358.887">12188 2653,'-17'157,"7"0,8 37,-26 63,28-256,0 1,0-1,0 1,0-1,0 0,0 1,0-1,1 1,-1-1,1 0,-1 1,1-1,-1 0,1 1,0-1,-1 0,1 0,0 0,0 0,0 1,0-1,0-1,0 1,0 0,0 0,1 0,-1 0,0-1,0 1,1-1,-1 1,0-1,1 1,-1-1,1 0,-1 0,0 1,1-1,-1 0,1 0,-1-1,1 1,-1 0,0 0,1-1,-1 1,0-1,1 1,-1-1,66-34,-67 35,23-15,-5 0,1 1,1 0,0 2,1 0,0 1,1 1,0 1,1 1,-1 1,2 2,-1 0,0 1,1 1,21 0,-41 4,1 0,-1 0,1 1,-1 0,1-1,-1 1,0 1,0-1,0 1,0-1,-1 1,1 0,-1 1,1-1,-1 0,0 1,0 0,-1 0,1 0,-1 0,0 0,0 0,0 1,0-1,-1 1,0-1,0 1,0-1,-1 1,1 0,-1-1,0 1,0 0,-1-1,0 1,1 0,-1-1,-1 1,1-1,-3 9,0 0,-1-1,0 0,-1 0,0 0,-1 0,0-1,0-1,-2 1,1-1,-1 0,-1-1,0 0,0-1,-1 0,1 0,-2-1,1-1,-9 4,10-5,0-1,0 1,-1-2,0 1,1-2,-1 1,0-2,0 1,-1-2,1 1,0-1,-7-2,13 2,0-1,0 1,0-1,0-1,0 1,0-1,1 0,-1 0,0 0,1 0,0-1,0 0,0 0,0 0,0 0,0-1,1 0,0 1,0-1,0 0,0-1,0 1,1 0,0-1,0 1,0-1,0 0,0-3,-2-17,2 2</inkml:trace>
  <inkml:trace contextRef="#ctx0" brushRef="#br0" timeOffset="33756.652">13148 3274,'-10'34,"-3"15,1 5,2-7</inkml:trace>
  <inkml:trace contextRef="#ctx0" brushRef="#br0" timeOffset="34027.388">13261 2822,'-20'24,"0"8,1-1</inkml:trace>
  <inkml:trace contextRef="#ctx0" brushRef="#br0" timeOffset="34295.49">13881 2625,'9'142,"-6"0,-9 51,0 8,-23 27,18-194,4-29</inkml:trace>
  <inkml:trace contextRef="#ctx0" brushRef="#br0" timeOffset="34475.619">13571 3132,'43'0,"29"0,16 0,3 0,-4 0,-13 0,-9 0,-5 0,-4 0,-7 0,-7 0,-10 0</inkml:trace>
  <inkml:trace contextRef="#ctx0" brushRef="#br0" timeOffset="39230.258">14926 3048,'0'5,"-5"6,-2 6,6 1,2-9,7-5,6-3,1-7,-7-2,-5 0</inkml:trace>
  <inkml:trace contextRef="#ctx0" brushRef="#br0" timeOffset="39698.216">14982 3443,'0'5,"-5"1,-1 5,5 0,-3-1,5-3,2-7,1-4</inkml:trace>
</inkml:ink>
</file>

<file path=ppt/ink/ink2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5:23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10104 736,'-119'180,"117"-176,0-1,1 0,-1 1,1-1,0 1,0 0,0-1,1 1,-1 0,1 0,0-1,0 1,0 0,1-1,-1 1,1 0,0 0,0-1,0 1,0-1,1 1,0-1,-1 0,1 0,0 1,0-1,1 0,-1-1,1 1,0 0,-1-1,1 1,0-1,0 0,1 0,-1 0,1 0,0-1,0 1,0-1,-1 1,1 0,0 0,-1 0,0 1,1-1,-1 1,0 0,0 0,-1 0,1 0,-1 0,1 1,-1-1,0 1,0-1,0 1,-1 0,0 0,1 0,-1 0,0 0,-1 0,1 0,-1 0,0 0,0 0,0 0,-1 0,1 0,-1 1,0-1,0-1,0 1,-1 0,1 0,-3 3,-1-1,-1 0,0 0,-1 0,1-1,-1 1,0-2,0 1,-1-1,0 0,1-1,-1 0,0 0,-1 0,1-1,0-1,-1 1,1-1,-4-1,-11 2</inkml:trace>
  <inkml:trace contextRef="#ctx0" brushRef="#br0" timeOffset="890.629">10471 933,'2'117,"0"-16,-5-1,-9 53,12-147,0 0,0 0,0-1,-1 1,0 0,0-1,0 1,-1-1,0 1,0-1,0 0,-1 0,1 0,-1 0,-1 0,1 0,-1-1,1 0,-1 1,0-2,-1 1,1 0,-1-1,0 0,0 0,0 0,-1 0,4-3,1 0,-1 0,0 0,0 0,1 0,-1-1,0 1,1 0,-1-1,0 1,1-1,-1 0,1 0,-1 0,1 0,-1 0,1 0,-1 0,1 0,0 0,0 0,0-1,0 1,0-1,0 1,0-1,0 1,0-1,1 1,-1-1,1 0,-1 1,1-1,0 0,-1 1,1-1,0-2,5-64,6 33,2 1,1 1,2 0,1 1,2 1,1 0,1 2,1 0,2 2,21-20,-31 32,0 0,0 1,2 0,-1 1,2 1,0 0,0 2,1 0,0 0,1 2,0 1,0 0,1 1,12-2,-28 8,-1 0,1 0,0 0,-1 0,1 1,-1-1,1 1,0 0,-1 0,1 0,-1 1,0-1,1 1,-1 0,0-1,0 2,0-1,0 0,-1 1,1-1,-1 1,1 0,-1-1,0 1,0 1,0-1,0 0,-1 0,1 1,-1-1,0 1,0-1,0 1,0-1,-1 1,1 0,-1-1,0 1,0 0,-1-1,1 1,-1-1,1 1,-1 0,0-1,-1 2,-3 16,-1-1,-1 0,0 0,-2-1,0 0,-1-1,-1 0,-1 0,0-1,-1 0,-1-2,-1 1,0-2,-10 8,22-18,-1-1,1 0,0-1,-1 1,0 0,1-1,-1 0,0 0,0 0,0 0,0-1,-1 0,1 0,0 0,-1 0,1 0,-1-1,1 0,0 0,-1 0,1-1,-1 1,1-1,0 0,-1 0,1-1,0 1,0-1,-2-1,-5-10</inkml:trace>
  <inkml:trace contextRef="#ctx0" brushRef="#br0" timeOffset="1155.178">11233 369,'-53'389,"20"-39,17-258,11-73</inkml:trace>
  <inkml:trace contextRef="#ctx0" brushRef="#br0" timeOffset="1683.805">11713 877,'-8'-4,"-1"1,1 0,-1 0,0 1,0 1,0-1,0 2,0-1,0 1,0 0,0 1,0 0,0 0,0 1,0 0,1 1,-1 0,1 0,0 1,-1 0,2 1,-1-1,-1 3,-10 6,0 1,1 1,1 1,1 0,0 1,1 1,1 0,-7 14,-11 61,31-90,1 0,0-1,0 1,1-1,-1 1,0 0,1-1,0 1,-1-1,1 1,0-1,0 1,0-1,1 0,-1 0,1 0,-1 1,1-1,0 0,-1-1,1 1,0 0,0 0,1-1,-1 0,0 1,0-1,1 0,-1 0,1 0,-1 0,1 0,-1-1,1 1,1-1,15 0,0 0,0-2,-1 0,1-1,-1-1,0-1,0 0,0-2,-1 0,0-1,0 0,-1-1,0-1,11-10,148-134,-175 154,1-1,-1 0,1 0,-1 0,1 1,-1-1,1 0,0 1,0-1,-1 0,1 1,0-1,0 1,-1-1,1 1,0-1,0 1,0 0,0-1,0 1,0 0,0 0,-1 0,1 0,0 0,0 0,0 0,0 0,0 0,0 0,0 0,0 1,0-1,0 0,0 1,-1-1,1 0,0 1,0-1,0 1,-1-1,1 1,0 0,-1-1,1 1,0 0,-1 0,1-1,-1 1,1 0,-1 0,1 0,-1 0,0-1,1 1,-1 0,0 0,0 0,0 0,0 0,0 0,0 0,0 0,0 0,0 0,14 48,-14-42,1 0,0 0,0 0,1 0,0 0,0 0,1 0,0-1,0 1,0-1,1 0,0 0,0 0,0 0,1-1,0 0,0 0,1 0,-1 0,1-1,0 0,0 0,0-1,1 0,-1 0,1 0,1 0,66-8,-55-2</inkml:trace>
  <inkml:trace contextRef="#ctx0" brushRef="#br0" timeOffset="1973.349">12418 764,'-75'56,"3"4,-39 43,107-101,1 0,0 0,0 0,-1 1,1 0,1-1,-1 1,0 0,1 0,-1 0,1 1,0-1,0 0,0 1,1 0,-1-1,1 1,0 0,0 0,0-1,1 1,-1 0,1 0,0 0,0 0,0 0,1 0,-1 0,1 0,0 0,0-1,0 1,1 0,-1-1,1 1,0-1,0 1,0-1,2 2,12 3,1-1,0-1,0-1,1 0,0-1,0-1,0-1,0 0,0-2,0 0,0-1,0 0,0-2,0 0,0-1,-1-1,0 0,11-6,109-43,-120 43</inkml:trace>
  <inkml:trace contextRef="#ctx0" brushRef="#br0" timeOffset="2290.015">12644 990,'31'2,"-1"-1,1-1,0-1,-1-2,1-1,-1-1,0-2,-1-1,1-2,-2 0,1-2,17-11,25-46,-69 67,-1 0,0-1,0 1,0 0,0-1,0 1,0-1,-1 1,1-1,-1 1,0-1,0 1,0-1,0 1,0-1,0 1,-1-1,1 1,-1-1,0 1,1-1,-1 1,0 0,-1-1,1 1,0 0,-1 0,1 0,-1 0,1 0,-1 0,0 1,0-1,0 0,0 1,0 0,0-1,-3 0,-1-1,1 1,0 0,0 0,-1 1,1-1,-1 1,1 0,-1 1,0-1,1 1,-1 0,1 1,-1 0,0-1,1 2,-1-1,1 0,0 1,-1 0,-2 2,-102 64,96-56,1 1,0 0,1 1,1 0,0 1,1 0,1 1,-4 8,10-18,-1 1,1 0,1 0,0 0,-1 0,2 0,-1 0,1 0,0 1,1-1,0 0,0 1,1-1,-1 0,2 1,-1-1,1 0,0 0,0 0,1 0,0-1,1 2,1-2,0 0,1 0,0-1,0 0,1 0,-1 0,1 0,0-1,1-1,-1 1,1-1,-1 0,1-1,0 0,0 0,0 0,0-1,0-1,0 1,1-1,4-1,13 1</inkml:trace>
  <inkml:trace contextRef="#ctx0" brushRef="#br0" timeOffset="2789.09">13265 1130,'197'-227,"-160"198,-36 29,-1-1,1 1,0 0,-1 0,1-1,-1 1,1 0,0 0,-1 0,1-1,-1 1,1 0,0 0,-1 0,1 0,0 0,-1 0,1 1,0-1,-1 0,1 0,-1 0,1 0,0 1,-1-1,1 0,-1 1,1-1,-1 0,1 1,-1-1,1 1,-1-1,1 1,-1-1,0 1,1-1,-1 1,0-1,1 1,-1 0,0-1,0 1,0-1,1 1,-1 0,0-1,0 1,0 0,0-1,0 1,0 0,0-1,0 1,0-1,-1 1,1 0,0-1,0 1,-1-1,1 1,0 0,-1-1,1 1,-1 11,0-10,0 0,0 0,0 0,0 0,1 0,-1 0,1 1,-1-1,1 0,0 0,0 1,0-1,0 0,1 0,-1 1,1-1,-1 0,1 0,0 0,-1 0,1 0,0 1,1-2,-1 1,0 0,0 0,1 0,-1-1,1 1,0 0,-1-1,1 0,0 1,0-1,0 0,0 0,0 0,0 0,0 0,1 0,7-3,1 0,-1 0,0-1,-1 0,1 0,0-1,-1-1,0 0,0 0,0 0,-1-1,1-1,-1 1,1-3,6-3,14-10,-17 11,1 1,0 0,1 1,0 0,1 1,-1 1,1 0,10-2,-24 9,0-1,0 1,0 0,0-1,0 1,0 0,0 0,1 0,-1 0,0 0,0 0,0 0,0 0,0 1,0-1,0 0,0 0,0 1,0-1,0 1,0-1,0 1,0 0,0-1,0 1,0 0,0-1,-1 1,1 0,0 0,-1 0,1 0,0 0,-1 0,1 0,-1 0,1 0,-1 0,0 0,0 0,1 0,-1 0,0 0,0 0,0 1,-6 57,3-44,2-9,0 0,0 0,1 0,0 0,0 0,0 0,1 0,0 0,0 0,0-1,1 1,0 0,0 0,0-1,1 0,-1 1,2-1,-1 0,0 0,1 0,0-1,1 1,9 6</inkml:trace>
  <inkml:trace contextRef="#ctx0" brushRef="#br0" timeOffset="3417.683">14028 1017,'42'-3,"1"-1,0-3,-1-2,-1-1,0-2,0-2,-1-2,-1-2,19-11,-52 26,1 0,-1-1,0 0,0 0,-1-1,1 1,-1-1,0 0,0-1,0 1,-1-1,0 0,0 0,-1 0,1 0,-1-1,-1 0,1 1,-1-1,0 0,-1 0,0 0,0 0,0-8,-3 12,0 0,-1 0,1 0,-1 0,0 0,0 0,0 1,0-1,-1 1,1 0,0 0,-1 0,0 0,1 1,-1-1,0 1,0 0,0 0,0 1,0-1,0 1,0 0,0 0,0 0,0 0,0 1,1 0,-1 0,0 0,0 0,0 0,1 1,-1 0,0-1,1 1,-1 1,-20 8,1 1,0 2,0 0,2 1,0 1,0 1,2 1,0 1,1 1,1 0,-8 14,21-30,1 1,0-1,0 1,0 0,0 0,1 0,0 0,0 1,0-1,0 1,1-1,0 1,0-1,1 1,0 0,0-1,0 1,0-1,1 1,0 0,0-1,1 1,0-1,-1 0,2 1,-1-1,1 0,-1 0,1-1,1 1,-1-1,1 1,0-1,0 0,0 0,0-1,2 2,4 1,1 0,-1-1,1 0,0-1,0 0,1-1,-1 0,1-1,-1 0,1-1,0 0,0-1,0 0,0-1,-1 0,3-2,16-2,0-1,0-2,-1-2,0 0,18-11,-18 6,-7 0</inkml:trace>
  <inkml:trace contextRef="#ctx0" brushRef="#br0" timeOffset="3803.086">14705 1017,'49'-15,"-1"-3,0-2,-2-1,0-3,-2-2,37-28,-39 22,-43 74,0-36,0 1,-1-1,2 1,-1 0,1 0,0-1,1 1,-1 0,1 0,1-1,-1 1,1-1,0 1,1-1,-1 0,1 0,0 0,1 0,0-1,0 1,0-1,0 0,1 0,0 0,0-1,0 1,0-1,1-1,0 1,0-1,0 0,0 0,4 1,-3-3,-1 1,1-2,-1 1,1-1,0 1,-1-2,1 1,0-1,-1 0,1-1,-1 1,1-1,-1 0,0-1,0 0,0 0,0 0,0 0,-1-1,0 0,2-2,95-106,-93 101,42-59,-41 51</inkml:trace>
  <inkml:trace contextRef="#ctx0" brushRef="#br0" timeOffset="4019.058">15720 227,'-9'62,"-4"31,1 4,2-10,3-10,3-13,1-13,2-10,1-7,6-5,1-3,0 0,-2 0,4-5,-1-5</inkml:trace>
  <inkml:trace contextRef="#ctx0" brushRef="#br0" timeOffset="4207.882">15410 538,'43'0,"29"0,12 0,-4 0,-6 0,-6 0,-9 0,-6-4,-7-3,-6 1,-5 1,-9 1</inkml:trace>
  <inkml:trace contextRef="#ctx0" brushRef="#br0" timeOffset="-761.531">8721 1046,'-17'-6,"-1"0,0 1,0 1,0 1,-1 0,1 2,-1 0,1 1,-1 0,1 2,-1 0,10 0,0-1,0 2,1-1,-1 1,1 0,0 1,0 0,0 1,0-1,1 1,-1 1,1-1,1 1,-1 1,1-1,0 1,1 0,-1 0,1 1,1 0,-1-1,1 2,0 2,1-6,1 0,-1 0,1 0,1 0,-1 0,1 0,-1 0,2 1,-1-1,1 0,-1 1,1-1,1 0,-1 1,1-1,0 0,0 1,1-1,-1 0,1 0,0 0,1 0,-1 0,1-1,0 1,0-1,0 0,1 1,0-2,0 1,0 0,0-1,0 0,0 1,1-2,2 2,11-2,-1-1,0-1,0-1,0 0,0-1,0-1,0 0,0-2,-1 0,0-1,0 0,0-1,-1-1,0 0,0-1,-1-1,0-1,-1 1,6-8,14-10,0-2,-3-1,0-2,-2 0,-1-2,-2-1,-2-1,-1-1,-2-1,-2-1,-1 0,7-30,-19 52,-1 0,-1 0,0 0,-2 0,0 0,-1 0,-1-15,0 26,0 1,0-1,0 0,-1 1,0-1,0 0,-1 1,1 0,-1 0,-1 0,1 0,-1 0,0 1,-1-1,1 1,-1 0,0 1,0-1,0 1,-1 0,-5-3,5 5,1-1,-1 2,0-1,0 1,0-1,0 2,0-1,0 1,0 0,0 0,0 0,0 1,0 0,0 0,0 1,0 0,0 0,0 0,1 1,-1-1,1 1,0 1,0-1,-3 3,-6 5,0 0,1 1,1 0,0 1,0 1,1-1,1 2,0 0,-2 6,0-1,1 2,2 0,0 0,1 1,1-1,2 2,0-1,1 1,2-1,0 1,1 0,2 0,0 0,2 0,0-1,2 1,1-1,0 0,2 0,0-1,2 0,0-1,2 0,0 0,1-1,1-1,13 13,-10-18,2-1,-1-1,2 0,-1-2,2 0,-1-1,1-1,17 4,-12-3,-21-8,0 1,1-1,-1 0,1 0,-1 0,1-1,-1 0,1 0,0 0,-1-1,1 0,-1 0,0 0,1-1,-1 0,0 0,0 0,0 0,0-1,0 0,0 0,-1 0,3-3,83-98,-77 86,2-1</inkml:trace>
  <inkml:trace contextRef="#ctx0" brushRef="#br0" timeOffset="-580.503">9511 849,'0'33,"0"22,5 0,2-4,-1-5,4-12,0-10</inkml:trace>
  <inkml:trace contextRef="#ctx0" brushRef="#br0" timeOffset="-310.921">9511 453,'-19'29,"8"19,6 1</inkml:trace>
  <inkml:trace contextRef="#ctx0" brushRef="#br0" timeOffset="-3144.952">5363 566,'-8'-7,"-1"-1,0 1,0 1,0 0,-1 0,0 1,0 0,0 1,-1 0,0 0,0 1,0 1,0 0,0 0,0 1,0 1,0 0,-1 0,1 1,0 0,0 1,0 1,0-1,0 2,1 0,-4 1,-29 19,17-12,0 1,2 1,-1 2,2 0,0 2,1 0,1 1,1 1,-14 19,32-36,0 1,-1 0,2 0,-1 0,0 0,1 0,0 0,0 0,0 1,0-1,1 0,0 0,0 1,0-1,0 0,0 1,1-1,0 0,0 0,0 0,1 1,-1-1,1-1,0 1,0 0,0 0,1-1,-1 1,1-1,0 0,0 1,0-1,4 2,123 81,117 22,-239-104,1 0,-1 0,0 1,0 0,-1 0,1 1,-1 0,0 0,-1 1,1 0,-1 0,-1 0,1 1,-1 0,-1 0,0 0,0 0,0 1,-1 0,0 0,-1 0,0 0,0 0,-1 0,0 0,-1 1,0-1,0 0,-1 0,0 1,-1-1,0 0,0 0,-1 0,0 0,-9 8,0-1,0 0,-2-1,0 0,0-1,-2-1,1 0,-2-1,0-1,0 0,-1-2,-7 3,9-6,-1-1,0 0,0-2,0 0,0-1,0 0,-1-1,1-2,-1 1,-9-3,22 2,1 0,-1-1,1 1,-1-1,1 0,0 0,0 0,0-1,0 1,0-1,0 0,1 0,-1 0,1-1,0 1,0-1,0 0,0 0,1 0,0 0,-1 0,1 0,1-1,-1 1,1-1,0 1,0-1,0 0,1 1,-1-1,1 0,0 1,0-1,1 0,0 0,0 1,0-1,0 1,0-1,1 1,0-1,1-1,6-15,2 1,0 0,1 0,1 1,0 0,2 1,0 1,1 1,1 0,9-7,6-7,-27 23,1 0,-1 1,1 0,0 0,1 1,-1 0,1 0,0 0,1 1,-1 0,1 0,0 1,-1 0,1 0,1 1,-1 0,0 1,1-1,-1 2,0-1,1 1,-1 0,1 1,3 1,6 4</inkml:trace>
  <inkml:trace contextRef="#ctx0" brushRef="#br0" timeOffset="-2098.324">6435 482,'-12'32,"1"1,1 1,2-1,2 1,1 1,1-1,2 1,2 11,-11 100,2-67,6-42,-1-1,-2 1,-1-1,-3 0,-12 33,65-122,-17 15,2 2,1 1,2 1,1 1,2 2,1 2,1 1,2 2,0 1,29-12,-64 35,0-1,0 1,0 1,0-1,0 0,0 1,0 0,1-1,-1 1,1 1,-1-1,0 0,1 1,-1 0,1 0,-1 0,1 0,-1 0,1 1,-1-1,1 1,-1 0,1 0,-1 1,0-1,0 0,0 1,0 0,0 0,0 0,0 0,0 0,-1 1,1-1,-1 1,1 10,0 0,-1 0,-1 0,0 0,0 1,-2-1,1 0,-2 0,0 0,-3 10,0-2,-1-1,0 0,-2 0,0-1,-2 0,0-1,-1 0,0 0,-2-1,0-1,-1 0,0-1,-1 0,-1-1,-1-1,-1 0,10-8,0 0,0 0,-1-1,0-1,1 0,-1 0,0 0,-1-1,1 0,0-1,-1 0,1-1,-10 0,15 0,0-1,0 1,0-1,1 1,-1-1,0-1,0 1,0 0,1-1,-1 0,1 0,-1 0,1 0,0-1,-1 1,1-1,1 1,-1-1,0 0,1-1,-1 1,1 0,0-1,0 1,0-1,1 1,-1-1,1 0,0 0,0 0,0 0,1 0,-1 0,1-4,1 0,-1 1,1-1,0 0,1 1,0-1,0 1,1 0,0 0,0 0,0 0,1 0,0 1,1-1,-1 1,1 0,2-1,7-13</inkml:trace>
  <inkml:trace contextRef="#ctx0" brushRef="#br0" timeOffset="-1712.452">6802 1159,'28'13,"1"-1,0-2,1-1,0-1,1-1,-1-2,1-1,0-2,0-1,0-1,5-2,-24-1,0 0,-1 0,1-1,-1-1,0 0,0 0,0-1,-1-1,1 1,-2-2,1 1,-1-2,0 1,-1-1,0 0,0-1,-1 0,0 0,-1 0,0-1,-1 0,0 0,-1-1,0 0,2-10,-5 18,0 1,0 0,-1 0,1-1,-1 1,0-1,0 1,0-1,0 1,0 0,-1-1,0 1,0 0,0-1,0 1,0 0,0 0,-1 0,0 0,1 0,-1 0,0 0,-1 1,1-1,0 1,-1 0,1-1,-1 1,0 0,0 0,0 1,0-1,0 1,0-1,0 1,0 0,-1 0,1 0,0 1,-1-1,1 1,0 0,-1 0,1 0,-1 0,1 0,-12 5,0-1,1 2,-1 0,1 1,1 0,-1 1,1 1,1 0,-1 0,2 1,-1 1,1 0,1 1,0 0,1 0,0 1,1 0,0 1,-4 11,7-17,0 1,1-1,0 1,0 0,1 1,0-1,1 1,0-1,0 1,1 0,1 0,-1 0,1-1,1 1,0 0,0 0,1 0,1-1,-1 1,1-1,1 0,0 0,0 0,1 0,0-1,0 0,7 8,4-5,1-2,1 0,-1 0,1-2,1 0,-1-1,1-1,0-1,0 0,1-2,-1 0,1-1,-1-1,1-1,-1 0,1-2,12-3,70-12,-75 13</inkml:trace>
  <inkml:trace contextRef="#ctx0" brushRef="#br0" timeOffset="-6648.968">735 340,'61'26,"1"-2,0-4,2-2,0-3,2-2,-1-4,1-2,0-3,50-5,-79-1,1-2,-1-1,0-2,-1-2,0-1,0-1,-1-3,0 0,-2-3,1 0,3-6,-30 17,0-1,-1 1,0-1,-1-1,1 1,-1-1,-1 0,1 0,-1 0,-1 0,0-1,0 0,-1 1,0-1,0 0,-1 0,0 0,0-1,-1 1,-1 0,1 0,-1 0,-2-3,3 5,-2 0,1 1,-1-1,0 1,0-1,-1 1,1-1,-2 1,1 0,-1 1,1-1,-2 0,1 1,0 0,-1 0,0 1,-1-1,1 1,0 0,-1 0,0 1,0-1,0 1,-1 1,1-1,-1 1,1 0,-1 1,0 0,1 0,-1 0,-5 3,0 1,0 0,1 1,-1 0,1 1,0 0,0 1,1 0,0 1,0 0,0 0,1 1,0 1,0-1,1 1,1 1,-1-1,1 1,1 1,0 0,-40 60,4 3,3 0,4 3,3 1,-6 27,3-12,-9 23,-6 20,-5-2,-7-3,-23 29,77-144,-1-1,0 0,-1-1,0 0,-2 0,1-1,-2-1,0 0,0-1,-1 0,0-1,-1 0,0-1,-1-1,1-1,-2 0,1-1,-1 0,0-2,-3 1,16-5,-1 0,1 0,-1-1,1 1,0-1,-1 0,1-1,0 1,0 0,0-1,0 0,0 0,0-1,0 1,1-1,-1 1,1-1,0 0,-1 0,1-1,1 1,-1-1,0 1,1-1,0 0,0 0,0 0,0 0,1 0,0-1,0 1,0 0,0-1,0 1,1 0,0-1,0 1,0-1,1 1,-1-1,1 1,0 0,0 0,1-1,-1 1,1 0,1-2,3-10,0 0,2 0,-1 0,2 1,0 1,1-1,0 2,1-1,1 1,0 1,1 0,0 1,0 0,1 1,1 1,0 0,0 1,1 0,0 2,0-1,0 2,1 0,0 2,0-1,0 2,0 0,1 1,-1 1,0 1,1 0,-1 1,0 1,0 1,11 3,273 132,-277-130,0-2,0 0,0-1,1-2,0 0,-1-2,10 0,-21-2,1-1,-1 0,0 0,0-1,0-1,0 0,-1-1,1-1,-1 0,0 0,0-1,-1-1,5-2,1-4</inkml:trace>
  <inkml:trace contextRef="#ctx0" brushRef="#br0" timeOffset="-6034.448">2004 1159,'4'9,"1"-1,0 1,0-1,1 0,-1-1,2 0,-1 0,1 0,0 0,1-1,-1 0,1-1,0 0,1 0,-1-1,1 0,0 0,0-1,0 0,1-1,-1 0,0 0,1-1,0 0,-1-1,1 0,-1-1,1 0,-1 0,1-1,-1 0,0 0,1-1,-1-1,-1 1,7-5,1 0,-1-2,1 0,-2-1,0 0,0-1,-1-1,0 0,-1-1,-1 0,0-1,-1 0,0-1,3-9,-12 22,1 1,-1-1,0 0,0 0,0 0,0 0,-1 0,1 0,-1 0,0 0,1 0,-1 0,-1 0,1 0,0 0,-1 0,0 0,0 0,1 1,-2-1,1 0,0 0,-1 1,1-1,-1 0,0 1,1 0,-1-1,0 1,-1 0,1 0,0 0,-1 0,1 1,-1-1,1 0,-1 1,0 0,0 0,-5-3,0 1,-1 1,1 0,-1 0,0 0,1 1,-1 1,0-1,0 1,1 1,-1 0,0 0,0 0,-5 3,0 1,0 0,1 1,0 0,0 1,0 1,1 0,0 1,1 0,-1 0,2 1,0 1,0 0,1 0,0 1,1 0,0 0,1 1,0 0,1 1,1-1,-2 9,3-13,1 1,0-1,1 1,0 0,1 0,0 0,0 0,1 0,0-1,1 1,0 0,0 0,1 0,1 0,0-1,0 1,1-1,0 0,0 0,1-1,0 1,1-1,0 0,0 0,7 7,5-5,0-1,1-1,0 0,0-1,1-1,0-1,0-1,0-1,0 0,1-2,-1 0,1-1,-1-2,0 0,20-4,2-5,-1-2,0-1,0-2,-2-2,0-2,-1-1,-1-2,-1-2,31-28,-26 22,-1-3,-2-1,-2-2,-1-2,-2-1,-1-1,-3-2,-1-1,-3-1,-1-1,-2-1,14-48,-31 83,0 0,-1 0,-1 0,0 0,0 0,-1 0,-1-1,0 1,-1-1,0 1,-1-1,-1 1,0-1,0 1,-1 0,-1 0,0 0,0 1,-1-1,-1 1,0 0,-1-1,4 10,1-1,-1 1,0 0,0 0,0 0,0 1,0-1,0 1,-1 0,1 0,0 0,-1 0,1 0,-1 1,1 0,-1 0,1 0,-1 0,1 0,0 0,-1 1,1 0,-1 0,1 0,0 0,0 0,-1 1,1-1,0 1,0 0,0 0,1 0,-1 0,-77 87,64-55,1 1,1 0,2 1,2 1,1 0,2 0,1 0,2 1,2 18,4-13,3 0,1 0,3-1,1 1,2-2,2 0,1 0,3-2,21 38,-26-51,-13-19,-7-11</inkml:trace>
  <inkml:trace contextRef="#ctx0" brushRef="#br0" timeOffset="-5783.367">2681 820,'39'5,"51"1,19 1,1-2,-8-7,-13-2,-11-1,-9 0,-12 2,-6-4,-7-1,-6 1,-4 2,-4 2,-7 1</inkml:trace>
  <inkml:trace contextRef="#ctx0" brushRef="#br0" timeOffset="7307.482">903 2514,'-34'62,"2"1,2 2,4 0,1 8,17-1,9-71,-1 1,0-1,0 0,0 1,1-1,-1 0,1 1,-1-1,1 0,0 1,-1-1,1 0,0 0,0 0,0 0,0 0,0 0,0 0,0 0,0 0,0-1,0 1,0 0,1-1,-1 1,0 0,1-1,-1 0,0 1,1-1,-1 0,0 0,1 0,-1 0,0 0,1 0,-1 0,1 0,-1 0,0-1,1 1,-1 0,0-1,1 1,-1-1,0 0,0 1,1-1,12-7,0-1,0 0,0-1,-2 0,1-1,-1 0,-1-1,0-1,0 1,-1-2,4-8,-1 3,-1-1,0-1,-2 0,0-1,-1 0,-2 0,0-1,-1 1,-2-2,0 1,-1 0,-2-1,0 1,-2-9,1 27,-1 0,0 0,0 0,0 0,0 0,-1 0,0 0,0 0,0 0,0 1,-1-1,0 1,0 0,0 0,-1 0,1 0,-1 1,0-1,0 1,0 0,0 0,-1 0,1 1,-1 0,1-1,-1 1,0 1,0-1,0 1,0 0,0 0,0 1,-1-1,1 1,0 0,0 1,0-1,0 1,0 0,0 0,0 0,0 1,0 0,-1 1,1-2,0 0,1 1,0 0,-1 0,1 0,0 0,0 1,0-1,0 1,1 0,-1 0,1 1,0-1,0 1,0-1,0 1,1 0,-1 0,1 0,0 1,0-1,0 0,1 1,0-1,0 1,0 0,0 2,3-4,1 0,-1 0,1 0,0 0,0-1,0 1,0-1,0 0,1 0,-1 0,1 0,-1-1,1 1,-1-1,1 0,0 0,0-1,0 1,0-1,-1 1,1-1,0 0,0-1,0 1,0-1,0 0,-1 0,1 0,0 0,-1 0,4-2,19-7,0-1,0-1,-2-1,1-1,-1-1,-1-1,-1-1,0-1,-2-1,12-15,0 6,-12 12,-1-1,0-1,-1 0,-1-2,0 0,-2 0,0-2,-2 0,0 0,-2-1,0-1,-2 0,0 0,-2-1,-1 0,0 0,-2-1,0-20,-3 45,-1 0,1 1,-1-1,0 1,0-1,1 0,-1 1,0-1,0 0,0 1,0-1,0 0,0 1,0-1,0 0,0 1,0-1,0 0,0 1,0-1,0 0,-1 1,1-1,0 1,-1-1,1 0,0 1,-1-1,1 1,-1-1,1 1,0-1,-1 1,1-1,-1 1,0 0,1-1,-1 1,1 0,-1-1,0 1,1 0,-1 0,1 0,-1-1,0 1,1 0,-1 0,0 0,1 0,-1 0,0 0,-22 30,6 14,2 1,2 0,2 1,2 0,2 1,2 0,3 0,1 16,4 104,6-1,28 137,-10-96,-25-192,1-1,-2 0,0 1,-1-1,0 1,-1 0,-1-1,0 0,-1 1,0-1,-1 0,-1 0,0-1,-1 0,-1 0,0 0,0 0,-1-1,-1-1,0 1,-1-1,-2 1,9-9,0-1,0 1,0-1,0 0,-1 0,1-1,-1 1,1-1,-1 1,0-1,0 0,1 0,-1-1,0 1,0-1,0 0,0 0,0 0,0-1,1 1,-1-1,0 0,0 0,0 0,1-1,-1 1,1-1,-1 0,1 0,0 0,0 0,-1-1,2 1,-1-1,0 0,0 0,1 0,0 0,-1 0,1 0,1-1,-1 1,0-1,1 0,0 1,-1-1,1 0,1 0,-1 1,1-2,-3-22,2 1,1-1,2 0,0 0,2 0,1 1,1-1,1 1,1 1,6-12,-1 1,2 2,1 0,1 1,2 0,21-25,-16 25</inkml:trace>
  <inkml:trace contextRef="#ctx0" brushRef="#br0" timeOffset="8593.438">2089 2796,'10'1,"0"-1,0 0,0 0,0 0,0-1,-1-1,1 0,0 0,-1-1,0 0,1-1,-1 0,-1 0,1-1,2-2,22-13,-2-2,0-2,-2 0,-1-2,-1-2,5-6,114-104,-65 99,-78 39,-1 0,0-1,0 1,0 0,0 0,0 0,0 0,0 1,0-1,0 1,0-1,0 1,0 0,0-1,0 1,0 0,0 0,-1 1,1-1,0 0,-1 0,1 1,-1-1,1 1,-1 0,0-1,0 1,1 0,-1 0,0-1,-1 1,1 0,0 0,-1 0,1 0,-1 0,1 0,-1 1,0-1,0 2,1 15,-2 1,0 0,-1 0,-1-1,-1 1,-1-1,0 0,-2 0,0 0,-1-1,-1 0,0-1,-2 0,0 0,0-1,-2-1,-12 12,-117 95,141-121,0 1,0-1,0 0,0 0,-1 0,1 0,0 0,0-1,-1 1,1 0,-1-1,1 1,-1-1,1 1,-1-1,1 0,-1 1,1-1,-1 0,1 0,-1 0,1 0,-1 0,1-1,-1 1,0 0,1-1,0 1,-1-1,1 0,-1 1,1-1,0 0,-1 0,1 0,0 0,0 0,0 0,0 0,-1 0,2 0,-1 0,0-1,0 1,0 0,1-1,-1 1,0-1,1 1,-1-1,1 1,0-1,0 1,-1-1,1 1,0-1,0 0,1 1,2-7,0 0,1 1,0-1,1 1,0 0,0 1,0-1,1 1,0 0,0 0,0 1,1 0,0 0,0 1,0-1,1 2,-1-1,1 1,0 0,0 0,0 1,0 0,1 1,-1 0,1 0,3 0,-1 1,1 1,0 0,0 1,-1 0,1 0,-1 1,0 1,1 0,-2 1,1 0,0 0,-1 1,3 3,-4-4,0-1,1 0,-1 0,1 0,-1-1,1-1,0 0,0 0,0-1,1 0,-1-1,0 0,0-1,0 0,0 0,0-1,0 0,0-1,0 0,-1-1,1 0,-1 0,0-1,0 0,0-2,11-4,-1 0,0-2,-1-1,0 0,-1-1,0-1,-1-1,-2 0,1-1,-2 0,0-1,0-4,-10 18,3-4,-1 1,-1-1,0 0,0 0,-1-1,0 1,0-1,-1 0,0 1,-1-1,0 0,-1-5,-16 32,10 12,1 1,1 0,2 0,1 0,1 0,3 10,-2 25,-1 276,-29-177,8-126,20-38,1 1,0-1,-1 1,1-1,-1 1,1-1,0 1,-1-1,1 0,-1 1,1-1,-1 0,0 1,1-1,-1 0,1 1,-1-1,0 0,1 0,-1 0,1 0,-1 0,0 0,1 0,-1 0,0 0,1 0,-1 0,1 0,-1 0,0 0,1-1,-1 1,1 0,-1 0,0-1,1 1,-1 0,1-1,-1 1,1-1,-1 1,1 0,0-1,-1 1,1-1,-1 0,1 1,0-1,0 1,-1-1,1 1,0-1,0 0,0 1,-1-1,1 1,0-1,0 0,0 1,0-1,0 0,1 0,-4-16,1-1,1 0,1 0,0 0,1 0,1 0,1 1,1-1,0 1,1 0,1 0,1 0,6-13,-5 10,30-76,4 2,50-80,-85 159,1-1,1 1,0 1,1 0,0 0,1 1,1 0,0 1,1 0,0 1,1 0,0 2,1-1,0 2,0 0,0 0,1 2,1 0,-1 1,1 0,0 1,0 1,16 0,-29 3,0 0,0 1,0-1,0 1,0 0,0 0,-1 0,1 1,0-1,-1 1,1 0,-1 0,1 0,-1 1,0-1,0 1,0 0,0 0,0 0,-1 0,0 0,1 0,-1 1,0-1,0 1,-1-1,1 1,-1 0,0 0,0 0,0 0,-1 0,1 0,-1 0,0 0,0 0,0 0,0 0,-1 0,0 2,-2 9,-1 0,0-1,-1 1,-1-1,0 0,-1-1,0 0,-1 0,-1 0,0-1,0 0,-1-1,-1 0,0-1,0 0,-1 0,-2 0,-19 13,-1-2,-1-1,0-2,-2-2,-36 12,12-11,35-13</inkml:trace>
  <inkml:trace contextRef="#ctx0" brushRef="#br0" timeOffset="9253.855">3726 2852,'49'-23,"-1"-1,-1-3,-1-2,-2-2,0-2,-3-1,-1-3,3-5,-26 24,-1-1,-1-1,-1 0,0-1,-2-1,0 0,-1 0,-2-2,0 1,-1-1,-2 0,0 0,-2-1,-3 23,0 0,0 0,-1 0,1 0,-1 0,1 0,-1 0,0 0,0-1,0 1,0 0,0 0,0 0,-1 0,1 0,-1-1,0 1,1 0,-1 0,0 0,0 1,0-1,0 0,-1 0,1 0,0 1,-1-1,1 1,-1-1,1 1,-1 0,0-1,0 1,0 0,0 0,0 0,1 0,-2 1,1-1,0 1,0-1,0 1,0-1,0 1,0 0,0 0,-1 0,1 0,-1 1,-4 2,1 0,-1 0,1 1,0-1,0 2,0-1,0 1,1 0,-1 0,1 0,1 1,-1-1,1 1,0 0,0 1,1-1,0 1,0-1,0 1,1 0,0 0,0 0,1 1,0-1,0-2,0 1,0-1,1 1,0-1,0 1,1-1,-1 1,1-1,0 1,1-1,-1 0,1 1,0-1,0 0,1 0,0 0,-1-1,2 1,-1-1,0 0,1 1,0-1,0-1,0 1,0-1,1 1,0-1,-1-1,1 1,0-1,5 2,53 13,-55-16,0-1,0 1,0 1,0-1,-1 1,1 0,0 1,-1 0,0 0,0 1,0 0,0 0,-1 0,1 1,-1 0,0 1,-1-1,1 1,-1 0,0 0,0 1,-1-1,0 1,1 3,-5-2,0 1,-1 0,0-1,0 1,-1-1,0 1,0-1,-1 0,0 0,-1 0,1 0,-2 0,1-1,-1 0,-1 2,0 0,1 2,0-1,0 2,1-1,0 1,1-1,0 1,1 0,0 0,1 0,0 1,1 3,0 8</inkml:trace>
  <inkml:trace contextRef="#ctx0" brushRef="#br0" timeOffset="9737.064">4657 2626,'5'19,"1"16,1 7,-2 1,-7-6,-2-6,-1-12,0-9</inkml:trace>
  <inkml:trace contextRef="#ctx0" brushRef="#br0" timeOffset="9974.842">4686 2090,'4'29,"3"9</inkml:trace>
  <inkml:trace contextRef="#ctx0" brushRef="#br0" timeOffset="10343.426">4827 2796,'202'-268,"-202"266,1 1,-1 0,1 0,-1 0,1 0,-1 0,1 0,0 1,0-1,-1 0,1 0,0 0,0 1,0-1,0 0,0 1,0-1,0 1,0-1,0 1,0-1,0 1,0 0,0-1,0 1,0 0,1 0,-1 0,0 0,0 0,0 0,0 0,0 1,0-1,0 0,1 0,-1 1,0-1,0 1,0-1,0 1,0 0,0-1,-1 1,1 0,0-1,0 1,0 0,-1 0,1 0,0 0,-1 0,1 0,-1 0,1 0,-1 0,1 0,-1 0,0 0,1 0,-1 0,0 0,0 1,0-1,8 55,-7-43,1-1,0 0,0 1,1-1,1 0,0 0,1 0,5 9,-8-15,1-1,0 0,-1 0,2 0,-1-1,0 1,1-1,0 0,0 0,0 0,1 0,-1-1,1 1,0-1,0-1,0 1,0-1,1 1,-1-1,1-1,-1 1,1-1,-1 0,1 0,0-1,0 0,-1 0,1 0,0-1,-1 0,1 0,0 0,-1 0,1-1,-1 0,0 0,0-1,1 0,-1 1,-1-2,1 1,3-3,2-10,0 1,-1-1,-1 0,-1-1,0 0,-1 0,2-12,32-76,-25 81</inkml:trace>
  <inkml:trace contextRef="#ctx0" brushRef="#br0" timeOffset="10939.452">5814 2401,'-14'2,"-1"2,1-1,-1 2,1 0,1 0,-1 2,1-1,0 2,0 0,1 0,0 1,1 1,0 0,0 0,1 1,0 1,1-1,1 2,0-1,0 1,-1 3,-43 109,51-121,0 1,0-1,0 1,1-1,-1 1,1-1,1 1,-1 0,1-1,-1 1,1-1,0 1,1-1,-1 0,1 0,0 1,0-1,0 0,1 0,-1-1,1 1,0 0,0-1,1 0,-1 0,0 0,5 3,-2-5,1 0,-1 0,1 0,0-1,-1 0,1 0,0 0,-1-1,1 0,-1 0,1-1,-1 0,0 0,1-1,-1 1,0-1,-1-1,1 1,0-1,-1 0,0 0,0-1,0 1,-1-1,1 0,-1 0,2-4,30-32,-1-2,-2-1,-3-1,2-7,-32 50,1 0,0-1,0 1,0 0,0 0,0-1,1 1,-1 0,0 0,1 1,0-1,-1 0,1 0,0 1,0-1,0 1,0 0,0-1,0 1,0 0,1 0,-1 0,0 1,1-1,-1 1,0-1,1 1,-1 0,1-1,-1 1,1 1,-1-1,0 0,1 0,-1 1,1 0,-1-1,0 1,0 0,1 0,-1 0,0 0,0 1,0-1,0 1,0-1,0 1,4 6,-1 1,0-1,-1 1,0-1,0 1,-1 0,0 1,0-1,-1 0,0 1,-1 0,0-1,-1 3,5 23,62 447,-61-444,-2 1,-2 0,-1 0,-3 0,-3 23,4-56,0-1,0 1,-1 0,1-1,-1 1,-1-1,1 0,-1 0,0 0,0 0,0 0,-1-1,0 1,0-1,0 0,0 0,-1 0,1-1,-1 0,0 0,0 0,0 0,0-1,-1 0,1 0,-1 0,1 0,-1-1,0 0,0-1,1 1,-6-1,4 2,0-1,0 0,0-1,-1 1,1-1,0 0,0-1,0 0,0 0,-1-1,2 1,-1-2,0 1,0-1,1 0,-1 0,1-1,0 0,0 0,0 0,1-1,-1 1,1-2,0 1,1 0,-1-1,1 0,0 0,0 0,1-1,0 1,0-1,1 0,-1-1,1-7,0 0,2 1,-1-1,2 0,0 0,1 0,0 0,1 0,1 1,0-1,1 1,1 0,0 1,1-1,0 1,1 1,0-1,1 1,1 1,0-1,0 2,1-1,0 2,1-1,0 2,1-1,8-3,9-3,1 0,1 2,0 1,0 2,1 1,0 2,19-2,-28 7</inkml:trace>
  <inkml:trace contextRef="#ctx0" brushRef="#br0" timeOffset="14521.857">6999 2204,'83'-25,"-2"-3,-1-4,-2-3,5-7,-71 36,-4 3,1 0,-1-1,0 0,0-1,0 0,0 0,-1-1,0 0,0 0,-1-1,0 1,0-1,0-1,1-3,-7 11,0-1,-1 0,1 1,0-1,-1 1,1-1,-1 1,1-1,-1 1,1-1,-1 1,0-1,1 1,-1-1,1 1,-1 0,0 0,1-1,-1 1,0 0,1 0,-1 0,0-1,0 1,1 0,-1 0,0 0,1 0,-1 1,0-1,0 0,1 0,-1 0,0 0,1 1,-1-1,0 0,1 1,-1-1,1 0,-1 1,1-1,-1 1,1-1,-1 1,1-1,-1 1,1 0,-1-1,1 1,0-1,-1 1,1 0,0-1,0 1,-1 0,1 0,-12 16,1 0,0 1,1 0,1 1,1 0,0 1,2-1,0 1,1 1,2-1,0 1,-1 18,-2 1,-22 301,26-254,-4-1,-3 0,-4 0,-18 55,25-118,-2-1,0 0,-2 0,0 0,-1-1,-2-1,-6 8,16-25,0 1,-1-1,0 0,0 0,0-1,0 1,0-1,-1 0,1 0,0 0,-1-1,0 1,1-1,-1 0,0-1,0 1,1-1,-1 0,0 0,0 0,0-1,1 0,-1 0,0 0,1 0,-1-1,1 0,-1 0,1 0,0 0,0-1,0 0,0 1,0-1,0-1,1 1,0-1,0 1,0-1,0 0,0 0,1 0,-2-4,-2-5,0 0,1-1,0 1,2-1,-1 0,2-1,0 1,0 0,2-1,-1 1,2-1,0 1,1 0,0-1,1 1,1 0,0 1,3-7,2-1,1-1,0 1,2 1,0 0,2 1,0 0,1 1,0 1,2 0,0 1,2 0,20-13,1 2,1 1,1 2,2 3,0 1,43-13,-77 29,2 0,-1 0,0 1,1 1,-1 0,1 0,0 1,0 1,-1 0,1 1,11 1,-6 5</inkml:trace>
  <inkml:trace contextRef="#ctx0" brushRef="#br0" timeOffset="14811.732">7733 2909,'-9'-5,"5"-16,10-9,8-4,6-2,0 1,1 2,2 1,2 7,-3 2,-1 0,1 0,-3-1,-1 3,-2 5</inkml:trace>
  <inkml:trace contextRef="#ctx0" brushRef="#br0" timeOffset="15107.683">8213 2542,'-19'22,"0"1,1 1,2 0,0 1,2 1,0 1,2 0,-7 26,17-51,1 0,0 1,0 0,0-1,0 1,0-1,1 1,-1 0,1 0,0-1,-1 1,1 0,1 0,-1-1,0 1,1 0,-1-1,1 1,0 0,0-1,0 1,0-1,0 1,1-1,-1 1,1-1,-1 0,1 0,0 0,0 0,0 0,0 0,0-1,1 1,-1-1,0 1,1-1,-1 0,1 0,-1 0,1 0,0 0,-1-1,1 1,0-1,0 0,-1 1,2-2,10 0,0-2,-1 0,1-1,-1 0,1-1,-1 0,0-1,-1-1,0 0,0-1,0 0,-1 0,0-2,-1 1,0-1,0-1,7-11,-12 16,-1-1,0 0,0 0,0-1,-1 1,0-1,-1 0,0 0,0 0,-1 0,0 0,0-6,0 11,-1 0,0-1,0 1,-1 0,1 0,-1-1,0 1,1 0,-2 0,1 0,0 0,0 0,-1 0,0 0,1 0,-1 1,0-1,0 0,-1 1,1 0,-1 0,1-1,-1 1,1 1,-1-1,0 0,0 1,0-1,0 1,0 0,0 0,-1 0,-20-3,1 2</inkml:trace>
  <inkml:trace contextRef="#ctx0" brushRef="#br0" timeOffset="15592.538">8524 2852,'1'-12,"1"0,1 0,0 1,0-1,1 1,1 0,0 0,0 0,1 0,1 1,0 0,6-7,-5 8,-1 0,2 0,-1 1,1 0,0 1,1 0,-1 0,2 1,-1 0,0 1,1 0,9-3,-17 8,-1 0,1-1,-1 1,1 0,-1 0,1 0,-1 1,1-1,-1 1,1-1,-1 1,1 0,-1 0,0 0,0 0,1 0,-1 1,0-1,0 0,0 1,0 0,-1-1,1 1,0 0,-1 0,1 0,-1 0,2 2,-2-1,1 0,0-1,0 1,0-1,1 1,-1-1,1 0,-1 0,1 0,0 0,-1-1,1 1,0-1,0 0,0 1,0-1,0-1,1 1,-1 0,1-1,61-17,-61 15,0 0,1 0,-1 0,1 0,-1 0,1 1,0 0,0 0,-1 0,1 1,0 0,0-1,0 2,0-1,0 1,-1-1,1 1,0 1,0-1,-1 1,4 1,25 63,-17-23,41 11,-35-45</inkml:trace>
  <inkml:trace contextRef="#ctx0" brushRef="#br0" timeOffset="16705.326">9765 2881,'84'-86,"-5"-4,-3-3,30-54,-67 83,-67 151,24-76,0 0,0 1,2-1,-1 1,1 0,1 0,0 0,1 0,0 0,1 0,0 0,1 0,0-1,1 1,1-1,-1 1,2-1,0 0,0 0,1-1,5 8,-2-13,0-1,0 0,0-1,0 0,1 0,-1-1,1 0,0-1,-1 0,1-1,0 0,0 0,0-1,-1 0,1-1,0 0,3-1,6-4,-1-1,0-1,0 0,-1-2,0 1,-1-2,0 0,-1-1,0-1,-1 0,-1-1,0-1,-1 0,-1 0,0-1,-2-1,1 1,-2-2,-1 1,0-1,1-9,23-73,-23 84</inkml:trace>
  <inkml:trace contextRef="#ctx0" brushRef="#br0" timeOffset="17409.408">11092 2231,'-56'42,"1"2,2 3,2 2,1 4,45-48,-13 12,1 1,0 0,2 1,0 1,1 0,1 1,1 0,0 1,-1 9,12-29,0 0,1 0,-1 0,1 0,-1 0,1 0,0 0,0 0,0 0,0 0,0 0,0 0,1 0,-1 0,1 0,-1 0,1 0,0 0,0 0,0 0,0-1,0 1,0 0,0 0,1-1,-1 1,1-1,-1 0,1 1,-1-1,1 0,0 0,0 0,0 0,-1 0,1 0,0 0,0-1,0 1,0-1,0 1,2-1,90-5,-75-2,1 0,-1-2,-1 0,0-1,0-1,-1-1,0 0,-1-1,0-1,-2-1,1 0,-2 0,0-2,6-9,69-92,-64 87,-36 66,8-21,1 1,1-1,0 1,1 0,0 0,1-1,1 1,0 0,3 12,-3-21,1 0,-1-1,1 1,0 0,1-1,0 1,-1-1,2 0,-1 0,1 0,-1-1,1 1,0-1,1 0,-1 0,1 0,0 0,0-1,0 0,0 0,1 0,-1-1,1 0,-1 0,3 0,5-1,-1-1,0-1,-1 0,1-1,0 0,0-1,-1 0,1 0,-1-2,0 1,0-1,0-1,-1 0,0-1,0 0,-1 0,1-1,-2 0,1-1,5-7,6-6,-1-1,-1 0,-1-1,-1-1,-2-1,0 0,-2-1,0-1,-2 0,-2 0,0 0,-2-1,0-3,5-62,-4 0,-4 0,-6-40,2 76,-10 77,-18 172,18-92,4 0,4 0,8 58,21 43,4-105,-30-96,0 1,-1-1,1 1,0-1,0 1,0-1,0 1,0-1,0 1,0-1,0 1,0-1,0 1,0-1,0 1,0-1,0 1,1-1,-1 1,0-1,0 1,1-1,-1 1,0-1,0 1,1 0,-1-1,0 1,1 0,-1-1,1 1,-1 0,0-1,1 1,-1 0,1 0,-1 0,1-1,-1 1,1 0,-1 0,1 0,-1 0,1 0,-1 0,1 0,-1 0,1 0,-1 0,1 0,-1 0,1 0,-1 0,1 1,-24-43,7 20</inkml:trace>
  <inkml:trace contextRef="#ctx0" brushRef="#br0" timeOffset="17655.688">11374 2231,'38'0,"37"0,11 0,-5 0,-7 0,-10 5,-12 1,-10 0,-7-1,0-2,-2 0,-1-2,-5-1</inkml:trace>
  <inkml:trace contextRef="#ctx0" brushRef="#br0" timeOffset="18187.792">12108 2288,'-13'28,"2"1,2 0,0 0,2 1,1 0,1 1,0 29,5-57,0 0,-1-1,1 1,0 0,0 0,0 0,1 0,-1 0,1 0,0 0,0-1,0 1,0 0,0 0,0-1,1 1,-1-1,1 1,0-1,0 0,0 0,0 0,0 0,0 0,0 0,1 0,-1-1,1 1,-1-1,1 0,0 1,0-1,-1-1,1 1,0 0,0-1,0 1,0-1,0 0,0 0,-1 0,1 0,0-1,0 1,0-1,12-5,0-1,-1 0,0-1,0-1,-1 0,0-1,-1 0,0-1,0 0,2-5,113-135,-127 150,0 1,1-1,-1 0,0 0,1 0,-1 0,1 0,-1 1,1-1,0 0,-1 0,1 1,0-1,0 0,-1 1,1-1,0 1,0-1,0 1,0-1,0 1,0 0,-1-1,1 1,0 0,0 0,0 0,0 0,0 0,0 0,0 0,0 0,0 0,0 0,0 0,0 1,0-1,0 0,0 1,0-1,0 1,-1-1,1 1,0-1,0 1,0 0,-1-1,1 1,0 0,-1-1,1 1,-1 0,1 0,-1 0,1 0,-1 0,1-1,-1 2,9 74,-10-71,0 0,1 1,-1-1,1 0,1 1,-1-1,1 1,-1-1,2 0,-1 0,0 1,1-1,0 0,0 0,1-1,0 1,-1 0,1-1,1 0,-1 1,1-1,-1 0,1-1,0 1,1-1,-1 0,1 0,-1 0,1 0,0-1,2 1,2-1,1 0,-1-1,0 0,1-1,-1 1,1-2,-1 0,1 0,-1 0,0-1,0-1,0 1,0-2,0 1,0-1,-1 0,0-1,0 0,0 0,0-1,5-6,5-3,0-2,-2 0,0-1,-1-1,-1 0,0-1,-2 0,2-5,-8 13,-1-1,0 1,-1-1,0 0,-1-1,0 1,-1 0,-1-1,0 0,0 1,-3-13,3 24,-1 1,0-1,0 0,0 1,0-1,0 0,-1 1,1-1,0 0,-1 1,1-1,-1 1,0-1,1 1,-1-1,0 1,0-1,0 1,0 0,0-1,0 1,-1 0,1 0,0 0,-1 0,1 0,0 0,-1 0,1 1,-1-1,0 0,1 1,-1-1,1 1,-1 0,0-1,1 1,-1 0,0 0,1 0,-1 0,0 0,1 1,-1-1,0 0,1 1,-1-1,1 1,-1 0,1 0,-1-1,-1 2,-71 57,71-56,0-1,0 1,1-1,-1 1,1 0,0 0,0 0,0 1,0-1,0 0,1 1,-1-1,1 1,0-1,0 1,1 0,-1 0,1-1,-1 1,1 0,0 0,1-1,-1 1,1 0,-1-1,1 1,0 0,1-1,-1 1,1-1,-1 1,1-1,0 0,0 0,0 0,1 0,-1 0,1 0,-1-1,1 1,0-1,0 0,0 0,1 0,-1 0,2 1,63 5,-62-10,0 2,0-1,0 1,0 0,0 0,0 0,0 1,0 0,0 0,0 1,0 0,-1 0,1 0,0 0,-1 1,0 0,0 0,0 1,0-1,0 1,-1 0,1 1,-1-1,0 1,-1-1,1 1,-1 0,0 1,2 3,-16 127,13-117</inkml:trace>
  <inkml:trace contextRef="#ctx0" brushRef="#br0" timeOffset="18829.01">13519 2231,'-33'24,"2"1,0 1,2 2,1 1,1 1,2 2,-17 27,19 6,22-64,1 1,0-1,-1 1,1-1,0 1,0-1,0 1,0-1,0 1,0-1,1 1,-1-1,0 0,1 1,-1-1,1 1,0-1,-1 0,1 1,0-1,0 0,0 0,0 0,0 1,0-1,0 0,0 0,0-1,0 1,1 0,-1 0,0 0,1-1,-1 1,0-1,1 1,-1-1,1 0,-1 1,1-1,0 0,9-2,0 0,0-1,-1 0,1 0,-1-1,0-1,0 0,0 0,-1-1,1 0,-1-1,-1 0,0 0,5-6,144-132,-156 144,0 0,0-1,-1 1,1 0,1 0,-1 0,0 0,0 0,0 0,0 0,1 0,-1 1,0-1,1 0,-1 1,1-1,-1 1,1 0,-1-1,1 1,-1 0,1 0,-1 0,1 0,-1 0,1 0,-1 0,1 1,-1-1,1 0,-1 1,0 0,1-1,-1 1,1 0,-1-1,0 1,0 0,0 0,1 0,-1 0,0 0,0 0,0 1,0-1,-1 0,1 0,0 1,0-1,6 130,-4-124,0-1,0 0,1 0,-1 0,1 0,1-1,-1 0,1 0,0 0,0 0,1-1,-1 1,1-1,0-1,0 1,0-1,1 0,-1-1,1 1,-1-1,1-1,0 1,0-1,0 0,0-1,0 0,0 0,0 0,-1-1,1 0,0 0,0-1,0 1,-1-2,1 1,-1-1,1 0,0-1,30-15,-1-1,0-2,-2-2,0-1,-2-2,-1 0,-1-3,12-16,-26 25,-2-1,-1 0,-1-1,-1 0,0-1,-2 0,-1-1,-1 0,-1 0,-2 0,0-1,-1 0,-2 1,-1-1,0 0,-2 0,-2-2,5 22,-1 0,0 1,0-1,0 1,0-1,-1 0,0 1,-1-1,1 1,-1 0,0-1,0 1,-1 0,1 0,-1 0,0 1,-1-1,1 1,-1-1,0 1,0 0,0 1,0-1,-1 1,1 0,-1 0,0 0,0 0,0 1,0 0,-1 0,1 0,-1 1,1 0,-1 0,1 0,-1 1,1 0,-1 0,0 0,1 1,-1 0,1 0,-1 0,-3 2,-2 5,1 1,1 0,-1 0,2 1,-1 0,1 1,1 0,0 0,0 1,2-1,-1 1,1 1,1-1,0 1,1 0,0 0,1 0,0 0,1 0,1 0,0 1,2 11,-3-4,1 0,1-1,0 1,2-1,0 1,2-1,0 0,1 0,1-1,1 0,0 0,6 6,-1-2,1-1,1-1,1 0,1-2,1 0,1 0,0-2,1 0,1-2,0 0,2-1,-1-1,1-1,1-1,0-2,9 3,51-9,-61-8</inkml:trace>
  <inkml:trace contextRef="#ctx0" brushRef="#br0" timeOffset="20561.121">1 4433,'1'1,"1"1,-1-1,1 1,-1-1,1 0,0 1,-1-1,1 0,0 0,0 0,0-1,0 1,0 0,0-1,0 1,0-1,0 0,0 1,0-1,0 0,0 0,1-1,-1 1,0 0,0-1,0 1,0-1,0 0,0 1,0-1,-1 0,1 0,0-1,142-72,-85 36,-2-1,-1-4,-3-2,27-30,-62 60,0-2,-2 0,0-1,-1-1,-1 0,-1 0,-1-2,0 0,-1 0,-2-1,0 0,-2-1,0 1,-1-2,-1 1,-2-1,0 1,-2-1,0-13,-2 31,-1 0,0 1,0-1,0 0,-1 1,1 0,-1-1,0 1,-1 0,1 0,-1 1,0-1,-1 1,1 0,0 0,-1 0,0 1,0-1,0 1,-1 1,1-1,-1 1,1-1,-1 2,0-1,0 1,0 0,0 0,0 0,0 1,0 0,0 0,0 0,0 1,0 0,1 0,-1 1,0 0,0 0,-3 2,-8 2,0 2,0 0,1 1,0 1,0 0,1 1,1 1,0 0,0 1,1 1,1 0,0 0,1 1,1 1,0 0,1 0,1 1,1 0,0 0,1 1,1 0,0 0,1 6,2-13,1 1,0-1,1 1,0-1,1 1,0-1,1 1,1-1,-1 0,2 0,-1 0,2 0,-1-1,1 1,1-1,0 0,0-1,1 1,1-1,-1-1,1 1,5 2,1 2,1-1,1 0,0-1,0-1,1-1,0 0,1-1,0-1,0-1,1 0,-1-1,1-1,4-1,4 1,1 0,0-2,-1-2,1 0,0-2,0-1,-1-1,1-1,-1-2,0 0,-1-2,0-1,12-7,-27 10,0 0,0-1,-1 0,0-1,-1 0,0 0,0-1,-1 0,0-1,-1 0,0 0,-1-1,0 1,-1-1,0 0,-1-1,3-9,-7 19,1 0,-1 0,0 1,1-1,-1 0,0 0,-1 0,1 1,0-1,-1 0,0 0,0 1,1-1,-1 0,-1 1,1-1,0 1,-1-1,1 1,-1 0,0 0,0 0,0 0,0 0,0 0,0 0,0 0,-1 1,1-1,-1 1,1 0,-1 0,1 0,-1 0,0 0,1 0,-1 1,0 0,0-1,0 1,1 0,-1 0,0 0,0 1,0-1,1 1,-1-1,0 1,-1 1,-9 3,0 1,1 1,0 0,0 1,0 0,1 0,0 2,1-1,0 1,0 1,1 0,1 0,0 1,0-1,1 2,0-1,2 1,-1 0,-2 13,6-20,1 1,0 0,1 0,-1 0,1 0,1 0,-1 0,1 0,0 0,1-1,0 1,0 0,0-1,1 1,0-1,0 0,1 0,0 0,0 0,0-1,0 1,1-1,0 0,0-1,1 1,-1-1,1 0,0 0,0-1,0 0,0 0,1 0,-1-1,1 0,0 0,0 0,-1-1,1 0,0-1,0 1,3-2,14 2,-1-2,1-1,-1-1,0-1,0-1,0 0,-1-2,0-1,0-1,-1-1,0 0,0-2,-1 0,-1-1,0-1,7-9,159-111,-185 132,1 1,-1 0,1 0,0 0,0-1,0 1,-1 0,1 0,0 0,0 0,0 1,1-1,-1 0,0 0,0 0,0 1,1-1,-1 1,0-1,0 1,1 0,-1-1,1 1,-1 0,0 0,1 0,-1 0,0 0,1 0,-1 0,1 0,-1 1,0-1,1 0,-1 1,0-1,0 1,1 0,-1-1,0 1,0 0,0 0,0 0,0 0,0 0,0 0,0 0,1 1,-4 44,0-43,1 0,0-1,1 1,-1 0,0 0,1-1,0 1,0 0,0 0,0 0,0-1,0 1,1 0,-1 0,1 0,0-1,0 1,0 0,0-1,0 1,0-1,1 1,-1-1,1 0,0 0,0 1,0-1,0 0,0-1,0 1,0 0,1-1,-1 1,1-1,-1 1,2-1,8 1,1 0,0-1,0 0,0-1,-1 0,1-1,0-1,0 0,-1-1,1 0,-1-1,0 0,0-1,0 0,4-4,31-9,-46 17,1 0,-1 0,0 0,0 1,0-1,1 0,-1 1,0-1,1 1,-1 0,1-1,-1 1,0 0,1 0,-1 0,1 0,-1 0,0 0,1 0,-1 1,1-1,-1 0,0 1,1-1,-1 1,0 0,0-1,1 1,-1 0,0 0,0-1,0 1,0 0,0 0,0 0,0 1,0-1,0 0,-1 0,1 0,0 1,-1-1,1 0,-1 1,1-1,-1 0,0 1,0-1,1 1,-1 0,0 10,18 47,-5-49</inkml:trace>
  <inkml:trace contextRef="#ctx0" brushRef="#br0" timeOffset="21547.34">2456 4122,'-19'-2,"0"0,0 1,0 1,-1 0,1 2,0 0,0 1,-12 4,25-6,0 1,1 0,-1 0,1 1,-1-1,1 1,0 0,0 0,0 1,0 0,1 0,-1 0,1 0,0 1,0-1,1 1,-1 0,1 0,0 0,1 1,-1-1,1 1,0-1,0 1,1 0,0 0,0 0,0 0,1 1,-1-2,1 0,1-1,-1 1,1 0,-1-1,1 1,1 0,-1-1,1 1,-1-1,1 0,1 0,-1 1,0-1,1-1,0 1,0 0,0-1,1 1,-1-1,1 0,-1 0,1 0,0-1,0 1,1-1,-1 0,0 0,1-1,-1 1,1-1,-1 0,1 0,0 0,-1-1,1 0,0 0,0 0,-1 0,1-1,0 0,-1 0,1 0,0 0,0-1,14-5,-1-1,0-1,0 0,0-2,-2 0,1 0,13-14,36-23,-64 46,0 0,1 0,0 0,-1 0,1 1,0-1,0 1,0 0,0 0,0 0,0 0,0 0,1 1,-1-1,0 1,0 0,1 0,-1 0,0 1,0-1,0 1,1-1,-1 1,0 0,0 0,0 1,0-1,-1 1,1-1,0 1,0 0,-1 0,1 0,-1 0,0 1,0-1,0 0,1 2,5 14,-1-1,-1 1,-1 0,-1 1,0-1,-1 1,-1 0,-1-1,-1 1,0 0,-2 0,-1 8,-56 220,49-213,-1 0,-2 0,-2-1,0-1,-3 0,0-1,-2-2,-1 1,-1-2,-6 3,27-29,0 0,0 0,0 0,-1 0,1 0,-1 0,1-1,-1 1,0-1,0 1,0-1,0 1,0-1,0 0,0 0,0 0,0 0,-1 0,1-1,0 1,-1-1,1 1,0-1,-1 0,1 0,0 0,-1 0,1 0,0-1,-1 1,1-1,0 1,-1-1,1 0,0 0,0 0,0 0,-2-1,1-10,1-1,0 1,1 0,1-1,0 1,0-1,1 1,1-1,0 1,0 0,1 0,1 0,4-10,16-48,3 0,3 3,2 0,4 2,22-28,277-330,-317 399,-1-1,-1-1,-2 0,-1-1,0-1,-2 0,-2 0,0-1,-2 0,-1-1,-1 1,-2-1,-1 0,-1 0,-2 0,-1 0,-1 0,-5-20,7 44,0 0,0 0,-1 0,1 0,-1 0,0 1,-1-1,0 1,1-1,-2 1,1 0,-1 0,1 1,-1-1,0 1,-1 0,1 0,-1 0,0 0,-1 0,3 5,0 0,-1 0,1 0,0 0,0 0,0 1,0-1,0 1,1 0,-1 0,0 0,1 0,-1 0,1 0,0 1,0-1,0 1,0 0,0-1,1 1,-1 0,1 0,0 0,-1 0,1 1,1-1,-1 0,0 0,1 1,0-1,0 0,0 1,0-1,0 0,1 1,-4 65,4-1,2 1,3-1,4 1,7 19,-4-11,-2 197,-11-227,-23 61,19-100</inkml:trace>
  <inkml:trace contextRef="#ctx0" brushRef="#br0" timeOffset="22107.761">2738 3953,'76'-12,"0"-3,-1-3,-1-4,-1-3,-1-3,-2-3,0-3,101-71,-167 102,0 0,0 0,-1 0,1-1,-1 0,1 1,-1-1,0 0,-1 0,1-1,-1 1,0-1,0 1,0-1,0 0,-1 1,0-1,0 0,0 0,-1 0,1 0,-1 0,-1 0,1 0,-1 0,1 0,-1 0,-1-2,1 6,1 1,-1-1,1 0,-1 1,1-1,-1 0,1 1,-1-1,0 1,1-1,-1 1,0-1,1 1,-1-1,0 1,0 0,1-1,-1 1,0 0,0 0,0 0,0-1,1 1,-1 0,0 0,0 0,0 0,0 0,1 1,-1-1,0 0,0 0,0 1,1-1,-1 0,0 1,0-1,1 0,-1 1,0-1,1 1,-1 0,0-1,1 1,-1-1,1 1,-1 0,1 0,-1-1,1 1,0 0,-1 0,-21 42,-47 307,59-299,1-1,3 1,2 1,3-1,3 33,-3-82,1 0,0 0,-1 1,1-1,0 0,0 0,1 1,-1-1,0 0,1 0,-1 1,1-1,0 0,0 0,0 0,0 0,0 0,0 0,1 0,-1 0,0-1,1 1,0 0,-1-1,1 1,0-1,0 0,0 1,0-1,0 0,0 0,0 0,0-1,0 1,0 0,1-1,-1 1,0-1,0 0,1 0,-1 0,0 0,0 0,2-1,10-4,0-2,0 0,-1-1,1 0,-2-1,1 0,8-9,-11 9,-1 0,2 1,-1 0,1 1,1 1,-1-1,1 2,0 0,0 0,1 1,1 0,-11 4,0 1,0-1,0 1,0 0,1 0,-1 0,-1 0,1 1,0-1,0 1,0 0,-1 0,1 0,-1 0,1 0,-1 0,0 1,0-1,0 1,0 0,0-1,-1 1,1 0,-1 0,0 0,0 0,0 0,0 0,0 1,-1-1,0 0,1 0,-1 0,0 1,0-1,-1 0,1 0,-1 1,0-1,1 0,-2 1,4 28,0-23,-1-1,1 0,0 0,1 0,0 0,0 0,0 0,1-1,1 0,-1 1,3 1,6 4</inkml:trace>
  <inkml:trace contextRef="#ctx0" brushRef="#br0" timeOffset="24695.666">4770 3416,'-33'251,"-26"134,0-169,58-214,1 0,-1 1,0-1,1 0,-1 0,1 1,0-1,0 0,0 0,0 1,0-1,0 0,1 0,-1 1,1-1,0 0,0 0,-1 0,1 0,0 0,1 0,-1 0,0 0,1 0,-1 0,1-1,-1 1,1-1,0 1,-1-1,1 1,0-1,0 0,0 0,0 0,0 0,1 0,-1-1,0 1,0-1,1 1,-1-1,0 0,0 0,1 0,-1 0,0 0,0 0,1-1,0 0,27-3,0-2,-1-1,0-2,0 0,10-7,121-32,-71 19,-76 18</inkml:trace>
  <inkml:trace contextRef="#ctx0" brushRef="#br0" timeOffset="25061.162">5476 4037,'-12'6,"0"0,1 1,0 1,0 0,1 0,0 1,0 0,1 1,0 0,0 0,1 1,1 0,0 0,0 1,2 0,-1 0,1 1,1-1,0 1,-2 12,6-21,1 0,-1 0,0 0,1 0,0 0,0 0,0 0,0 0,1 0,0 0,0-1,0 1,0-1,0 1,0-1,1 0,0 0,0 0,0 0,0 0,0-1,0 1,1-1,-1 0,1 0,0 0,1 0,4 2,0 0,0-1,0 0,1-1,-1 0,1 0,0-1,0 0,-1 0,1-1,1-1,3-1,0-1,-1-1,1 0,0-1,-1 0,0-1,-1-1,1 0,-1 0,0-2,-1 1,0-1,-1-1,1 0,-2 0,1-1,-2 0,1-1,-1-1,-5 9,-1 0,1 0,-1 0,0-1,0 1,-1-1,1 1,-1-1,0 0,0 1,0-1,-1 0,0 0,0 0,0 1,0-1,-1 0,0 0,0 1,0-1,-1 0,1 1,-1-1,0 1,0 0,-1 0,1 0,-1 0,0 0,0 0,0 1,-1-1,1 1,-1 0,0 0,0 0,0 1,0-1,0 1,0 0,-1 0,1 0,-1 1,-2-1,-62-10,38 10</inkml:trace>
  <inkml:trace contextRef="#ctx0" brushRef="#br0" timeOffset="27464.162">6125 4376,'-10'5,"2"1,3 0</inkml:trace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7:19.34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311 457,'-27'23,"-18"-5,30-14,0 0,0 1,1 1,0 0,0 1,0 0,1 1,0 1,1 0,-1 0,2 2,0-1,0 1,1 1,0 0,1 0,0 1,-2 6,10-17,0 0,1 0,-1 0,0 0,1 1,0-1,-1 0,1 0,0 1,0-1,0 0,1 0,-1 0,0 1,1-1,-1 0,1 0,0 0,0 0,0 0,0 0,0 0,0 0,1 0,-1-1,0 1,1 0,0-1,-1 1,1-1,0 1,0-1,0 0,-1 0,1 0,1 0,-1 0,0-1,0 1,0 0,0-1,0 0,1 1,-1-1,0 0,1 0,106-7,-83-1,0-1,-1-2,0 0,-1-2,0 0,-1-2,0 0,-2-2,0 0,-1-2,15-16,-35 36,-1 0,1 0,0-1,0 1,0 0,1 0,-1 0,0-1,0 1,0 0,1 0,-1 0,0-1,1 1,-1 0,0-1,1 1,-1 0,1-1,-1 1,1 0,-1-1,1 1,0-1,-1 1,1-1,0 1,-1-1,1 0,0 1,0-1,-1 0,1 0,0 1,0-1,0 0,-1 0,1 0,0 0,0 0,0 0,0 0,-1 0,1 0,0 0,0-1,0 1,-1 0,1-1,0 1,-1 0,1-1,0 1,0-1,-1 1,1-1,1 23,-1-14,1 0,0-1,1 1,-1-1,1 0,1 1,0-2,0 1,0 0,1-1,0 0,0 0,0 0,1 0,0-1,0 0,0 0,1-1,-1 0,1 0,0 0,0-1,1 0,-1-1,1 1,-1-1,1-1,0 0,0 0,0 0,1-1,11 2,1-2,-1 0,0-1,0-1,0-1,0-1,0 0,0-2,-1 0,0-1,16-9,-25 10,0-1,0 0,0 0,0-1,-1-1,-1 1,0-2,0 1,0-1,-1 0,-1 0,0-1,0 0,-1 0,0 0,-1-1,-1 0,1 0,-2 0,0 0,0 0,-1 0,-1 0,0-1,-1-3,3-10,-2 0,0 0,-2 1,-1-1,-1 1,-1 0,-1 0,-2 0,0 1,-1 0,-2 0,0 1,-2 1,-10-15,18 32,0 1,0 0,0 0,0 0,-1 1,1 0,-1 0,0 0,0 1,0 0,-1 0,1 0,0 1,-1 0,1 0,-1 1,1-1,-1 2,1-1,-1 1,1 0,0 0,-1 0,1 1,0 0,0 0,0 1,0 0,0 0,1 0,-1 1,1 0,0 0,0 0,0 0,1 1,0 0,-1 0,2 0,-1 1,0-1,1 1,0 0,1 0,-1 0,1 0,0 0,1 1,-4 11,1 1,1 0,0 0,2 0,0 0,1 0,1 0,1 1,0-1,2-1,0 1,1-1,1 1,1-1,0-1,1 1,10 14,0-2,1 0,2-1,0-2,2 0,1-1,2-1,0-2,1 0,12 6,19 2,-35-23</inkml:trace>
</inkml:ink>
</file>

<file path=ppt/ink/ink2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5:57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114 395,'-19'38,"-7"18,2 4,4-3,11-12,12-13,4-17,3-11</inkml:trace>
  <inkml:trace contextRef="#ctx0" brushRef="#br0" timeOffset="163.194">1 0,'10'29,"2"9</inkml:trace>
  <inkml:trace contextRef="#ctx0" brushRef="#br0" timeOffset="445.834">594 197,'-20'10,"1"-2,1 0,0 1,1 1,0 0,0 2,1 0,1 0,0 2,1 0,0 0,-6 10,19-22,-1 1,1 0,0-1,0 1,0 0,0 0,0-1,0 1,1 0,0 0,-1 0,1 0,0 0,0 0,1 0,-1 0,0-1,1 1,0 0,0 0,0 0,0-1,0 1,1 0,-1-1,1 1,-1-1,1 0,0 1,0-1,0 0,0 0,0 0,91 55,-61-41,-25-12,0 0,0 1,0 0,0 0,-1 1,0 0,0 0,-1 0,0 1,0 0,0 0,-1 0,0 1,0-1,0 1,-1 0,-1 0,1 0,-2 0,1 0,-1 1,0-1,0 0,-1 1,0-1,-1 1,-1 6,0-10,0-1,-1 0,1 0,-1 0,0-1,0 1,0-1,-1 1,1-1,-1 0,1 0,-1-1,0 1,0-1,-1 0,1 0,0 0,-1 0,1-1,-1 0,1 0,-1 0,0 0,0-1,1 0,-1 0,0 0,1-1,-1 1,0-1,1 0,-1 0,1-1,-3 0,-6-10</inkml:trace>
</inkml:ink>
</file>

<file path=ppt/ink/ink2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5:56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536 290,'-11'256,"-7"-25,-18 116,-7-144,42-219,7-3</inkml:trace>
  <inkml:trace contextRef="#ctx0" brushRef="#br0" timeOffset="627.269">0 347,'81'-4,"0"-3,0-4,-1-3,-1-4,12-7,-14 6,0-4,-2-3,-1-3,-2-3,25-17,-5-28,-91 75,0 1,0 0,1 0,-1 0,0 1,1-1,-1 0,0 0,1 1,-1-1,1 1,-1-1,1 1,-1-1,1 1,0 0,-1 0,1 0,-1 0,1 0,0 0,-1 1,1-1,-1 0,1 1,-1-1,1 1,-1-1,1 1,-1 0,0 0,1 0,-1 0,0 0,0 0,0 0,1 0,-1 0,0 0,0 1,-1-1,1 0,0 1,0-1,-1 1,1-1,-1 1,1-1,-1 1,0-1,1 1,-1-1,0 1,0 0,0-1,0 1,5 23,-1 0,-1 0,-1 1,-1-1,-1 1,-3 14,1 20,-3 54,-6 0,-4-2,-17 55,24-129,1 0,2 1,2 0,2 31,0-68,1 1,-1-1,1 0,0 1,0-1,0 0,0 1,0-1,1 0,-1 0,1 1,-1-1,1 0,0 0,0 1,0-1,0 0,0 0,0 0,1 0,-1 0,1-1,-1 1,1 0,0-1,-1 1,1-1,0 0,0 1,0-1,0 0,0 0,1 0,-1 0,0-1,0 1,1-1,-1 1,0-1,1 0,-1 0,0 0,1 0,-1 0,0 0,1-1,0 0,135-93,-108 70,32-29,-47 37,2 1,-1 1,2 1,0 0,0 2,1 0,20-9,-37 19,0 0,0 0,0 0,1 0,-1 0,0 1,0-1,1 1,-1-1,0 1,1 0,-1 0,0 0,1 0,-1 0,0 1,1-1,-1 1,0-1,0 1,0 0,1 0,-1 0,0 0,0 0,0 1,0-1,-1 1,1-1,0 1,-1-1,1 1,-1 0,1 0,-1 0,0 0,0 0,0 0,0 0,0 0,0 0,0 1,-1-1,1 0,-1 1,0-1,0 1,-13 88,10-83,0 1,1-1,0 1,1 0,0-1,0 1,1 0,0 0,0 0,1 0,1 0,-1-1,3 8,-3-14,0 0,0 0,0 0,0-1,0 1,0 0,0 0,1-1,-1 1,1-1,-1 1,1-1,0 0,-1 0,1 0,0 1,0-2,0 1,0 0,0 0,0-1,0 1,0-1,0 1,0-1,0 0,2 0,16-1</inkml:trace>
</inkml:ink>
</file>

<file path=ppt/ink/ink2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5:58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1 649,'9'-53,"14"8,1 0,2 2,2 1,1 1,3 1,1 2,2 2,9-6,-36 33,-3 3,0 0,0 0,0 0,1 1,0 0,0 0,0 0,0 1,1 0,0 0,0 0,0 1,0 0,1 1,-1-1,1 2,0-1,4 0,-9 5,1-1,-1 1,0 0,0 0,-1 0,1 1,-1-1,1 1,-1-1,0 1,0 0,-1 0,1 0,-1 0,0 0,0 0,0 0,0 0,-1 0,1 1,-1-1,-1 0,1 0,0 0,-1 1,0 1,1 0,-4 142,3-146,1 0,0 0,0-1,0 1,0 0,0-1,0 1,1 0,-1-1,1 1,-1 0,1-1,-1 1,1-1,0 1,0-1,0 1,0-1,0 1,0-1,0 0,1 0,-1 0,0 1,1-1,-1 0,0-1,1 1,-1 0,1 0,0-1,-1 1,1-1,0 1,-1-1,1 0,0 1,-1-1,1 0,0 0,-1 0,1 0,0-1,0 1,-1 0,1-1,0 1,-1-1,1 0,-1 1,1-1,-1 0,1 0,-1 0,276-186,-276 186,1-1,0 1,-1 0,1 0,0 0,0 0,0 0,0 0,0 0,0 0,0 1,1-1,-1 1,0 0,0-1,0 1,1 0,-1 0,0 1,0-1,0 0,1 1,-1-1,0 1,0 0,0 0,0-1,0 1,0 1,0-1,-1 0,1 0,0 1,-1-1,1 1,0-1,-1 1,0 0,1 0,-1 0,0-1,0 1,0 0,0 0,-1 0,1 1,0-1,-1 0,1 2,-2 101,-1-92,1 0,0 0,1 0,0 0,1 0,1 0,0 0,0 0,1-1,2 2,-5-12,1 0,0 0,0 0,0 0,0-1,0 1,1 0,-1-1,0 1,1-1,-1 1,1-1,-1 0,1 0,0 0,0 1,0-2,-1 1,1 0,0 0,0-1,0 1,0-1,0 1,2-1,9-1</inkml:trace>
  <inkml:trace contextRef="#ctx0" brushRef="#br0" timeOffset="4321.446">1355 368,'196'-1,"-186"0,0-1,0-1,0 1,0-2,-1 1,1-1,-1-1,0 1,-1-2,1 1,-1-1,0 0,0-1,-1 0,0 0,0-1,-1 0,0 0,0 0,-1-1,0 0,0 0,-1 0,0 0,2-10,-5 15,-1 0,0 0,0 0,0 0,0 0,0 0,-1 1,0-1,0 0,0 0,0 0,0 1,-1-1,0 1,0-1,0 1,0 0,0 0,-1-1,1 2,-1-1,0 0,0 0,0 1,0 0,0-1,0 1,-1 1,1-1,-1 0,0 1,0-1,-7-1,-1 0,1 0,-1 1,0 0,0 1,0 0,0 1,0 0,0 1,0 1,-11 1,1 2,0 1,1 0,0 1,0 2,0 0,1 1,0 1,1 1,0 1,1 0,1 1,0 1,1 1,0 0,2 1,0 1,-1 2,10-13,0 0,0 0,1 1,0 0,0 0,1 0,0 0,1 1,-1-1,2 1,-1-1,1 1,0 0,1 0,0-1,0 1,1 0,1-1,-1 1,1 0,0-1,1 0,0 1,1-1,-1 0,1-1,1 1,0-1,0 1,0-2,6 7,6-1,1-1,0 0,1-1,0-1,0-1,1-1,0-1,1 0,-1-2,1 0,0-1,0-1,0-1,0-1,0-1,0-1,0-1,8-2,-7 3,1-1,-1-1,0-1,0-1,0-1,-1 0,0-2,-1-1,0 0,0-2,-1 0,-1-1,7-6,-3-1</inkml:trace>
  <inkml:trace contextRef="#ctx0" brushRef="#br0" timeOffset="4798.89">2456 226,'-27'-2,"-1"1,1 1,-1 1,1 2,0 0,0 2,0 1,0 2,1 0,0 2,1 0,0 2,-6 5,21-12,0 2,1-1,0 1,0 0,1 1,0 0,0 1,1 0,0 0,0 0,1 1,0 0,1 0,0 0,1 1,0-1,1 1,0 0,0 1,1-1,1 0,0 1,0-1,1 0,1 1,0 1,0-9,0 0,-1 0,2 0,-1 0,0 0,1 0,-1-1,1 1,0-1,1 1,-1-1,0 0,1 0,0 0,0 0,0 0,0 0,0-1,0 0,1 1,-1-1,1-1,0 1,-1 0,1-1,0 0,0 0,0 0,0 0,0-1,0 1,0-1,0 0,0 0,1-1,12 0,-1 0,0-1,-1-1,1 0,0-1,-1-1,0-1,6-3,14-9,-1-2,-1-1,-1-1,-1-2,-1-2,-1 0,-1-2,-2-1,-1-1,-1-2,15-24,-5-19,-50 91,8-1,-1-1,2 1,0 1,1-1,0 1,2 0,0 1,0-1,2 1,0 0,0 10,4-17,1 0,-1 0,1-1,1 1,0-1,0 0,1 0,0-1,1 1,0-1,0 0,1-1,0 1,0-2,0 1,1-1,0 0,1 0,-1-1,1 0,0 0,0-1,0-1,9 3,5 2</inkml:trace>
  <inkml:trace contextRef="#ctx0" brushRef="#br0" timeOffset="5252.03">2851 565,'244'-271,"-111"99,-120 164,-19 32,4-16,-3 13,0 0,2 0,1 0,0 1,2-1,0 0,1 1,4 15,-3-29,0 0,0 0,1 0,0 0,1-1,0 1,0-1,1 0,-1 0,1-1,1 1,-1-1,1 0,1-1,-1 1,1-1,-1 0,1-1,1 0,-1 0,1 0,-1-1,1 0,0-1,0 1,1-2,-1 1,0-1,0 0,1-1,-1 0,0 0,1-1,-1 0,0-1,0 1,1-2,-1 1,-1-1,1 0,0-1,-1 1,0-2,3-1,3-4,0-1,0 0,-1-1,-1 0,0-1,-1 0,0-1,-1 0,0 0,-1-1,-1 0,-1 0,0-1,-1 0,0-2,27-90,-23 90</inkml:trace>
  <inkml:trace contextRef="#ctx0" brushRef="#br0" timeOffset="5619.952">4121 1,'-18'6,"0"1,1 1,-1 1,2 0,-1 1,1 1,1 0,0 2,0-1,2 2,-8 8,19-20,0 1,1-1,-1 1,1-1,0 1,0-1,0 1,0 0,0 0,0-1,1 1,-1 0,1 0,0 0,0 0,0 0,0 0,0-1,1 1,-1 0,1 0,0 0,0-1,0 1,0 0,0-1,1 1,-1-1,1 1,0-1,0 0,-1 0,1 0,1 0,-1 0,0 0,0 0,1-1,0 1,109 49,-105-49,3 2,0 0,0 0,-1 1,1 0,-1 1,-1 0,1 0,-1 1,0 0,0 0,-1 1,4 4,-8-8,-1-1,0 1,0 0,0 0,0 0,0 0,-1 0,1 0,-1 0,0 0,-1 0,1 1,-1-1,1 0,-1 1,-1-1,1 0,-1 1,1-1,-1 0,0 0,-1 0,1 0,-1 0,0 0,0 0,0 0,0 0,-1-1,1 1,-4 2,-1 2,-1 1,-1-1,0-1,0 0,0 0,-1 0,0-1,0-1,0 0,-1 0,0-1,0 0,0-1,0 0,-1-1,1-1,-1 1,1-2,-1 1,0-2,1 0,-1 0,1-1,-3-1,-4-3</inkml:trace>
</inkml:ink>
</file>

<file path=ppt/ink/ink2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6:10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1,'-18'72,"-107"255,23-19,101-305,-1 0,1 0,-1 0,1 0,0 0,0 0,1 0,-1 1,0-1,1 0,0 0,0 1,0-1,0 0,1 0,-1 1,1-1,-1 0,1 0,0 0,1 0,-1 0,0 0,1 0,0 0,0-1,-1 1,2 0,-1-1,0 0,0 1,1-1,-1 0,1 0,0 0,-1-1,1 1,0-1,0 1,0-1,0 0,1 0,167-2,-87-11,-72 9,1 0,-1 1,1 0,0 1,0 1,0 0,-1 0,1 1,6 2,76 13,-72-14</inkml:trace>
  <inkml:trace contextRef="#ctx0" brushRef="#br0" timeOffset="549.987">1075 565,'-7'-4,"-1"0,1 1,-1 0,0 0,0 1,0 0,0 0,0 1,0 0,0 1,0-1,-1 1,1 1,0 0,0 0,0 1,0 0,0 0,-8 4,4-3,-1 2,1 0,0 0,0 1,1 0,0 1,0 1,-8 7,18-15,0 1,0 0,0-1,1 1,-1 0,0 0,1 0,-1 0,0 0,1 0,-1 0,1 0,0 0,-1 0,1 0,0 0,0 0,-1 0,1 0,0 0,0 0,0 0,0 0,1 0,-1 0,0 0,0 1,1-1,-1 0,0 0,1 0,-1 0,1 0,-1-1,1 1,0 0,-1 0,1 0,0 0,0-1,-1 1,1 0,0-1,0 1,49 28,-38-23,25 11,-31-16,1 1,0 0,-1 1,1 0,-1 0,0 0,0 0,0 1,-1 0,1 0,-1 1,0 0,0 0,0 0,-1 0,0 1,0-1,0 1,-1 0,0 0,0 1,0-1,-1 1,0-1,0 1,-1 0,1 5,-2-7,-1 1,1 0,-1-1,-1 1,1-1,-1 1,0-1,0 0,0 1,-1-1,0 0,0-1,0 1,0 0,-1-1,0 0,0 0,0 0,0 0,-1-1,0 1,1-1,-2 0,-124 47,126-48,1-1,0 0,-1 0,1 0,-1-1,1 0,-1 1,1-1,-1 0,1 0,-1-1,1 1,-1-1,1 0,-1 0,1 0,0 0,0-1,-1 1,1-1,0 0,0 1,0-2,1 1,-1 0,0 0,1-1,0 0,-5-14</inkml:trace>
  <inkml:trace contextRef="#ctx0" brushRef="#br0" timeOffset="1166.118">1301 847,'6'4,"0"-1,0 0,0 0,0 0,1-1,-1 0,1 0,0-1,-1 0,1 0,0-1,0 0,0 0,-1 0,1-1,0 0,0 0,-1-1,1 1,-1-2,6-1,-6 2,-1 1,1-1,-1-1,0 1,0-1,1 1,-2-2,1 1,0 0,-1-1,1 0,-1 0,0 0,0-1,-1 1,1-1,-1 0,0 0,-1 0,1 0,-1 0,0-1,0 1,0-1,-1 0,0 1,0-1,-1 0,1 0,-1 1,-1-1,1-3,-2 6,1 0,-1 1,1-1,-1 1,0 0,0-1,0 1,0 0,-1 0,1 0,-1 1,1-1,-1 0,1 1,-1 0,0-1,0 1,0 0,1 1,-1-1,0 0,0 1,0 0,0-1,0 1,0 0,0 1,-3 0,-84 21,77-14,0 2,0-1,1 1,0 1,1 0,0 1,1 0,0 0,1 1,0 1,1-1,1 1,0 1,1-1,0 1,1 0,-2 13,6-23,0 0,1 0,-1 0,1 1,0-1,1 0,-1 0,1 0,0 0,0 1,0-1,1 0,0-1,0 1,0 0,1-1,-1 1,1-1,0 0,1 1,-1-1,1-1,-1 1,1-1,0 1,1-1,-1 0,0-1,1 1,-1-1,1 0,1 1,12 4,0-1,0-1,0 0,1-2,0 0,-1-1,1-1,7 0,177-22,-176 16,-3 1</inkml:trace>
</inkml:ink>
</file>

<file path=ppt/ink/ink2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6:15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29,'1'1,"-1"0,1 0,-1 0,1 0,0 0,0 0,0 0,-1 0,1-1,0 1,0 0,0 0,0-1,0 1,0-1,1 1,-1-1,0 1,0-1,0 0,0 0,1 0,-1 1,0-1,0 0,0 0,1 0,-1-1,0 1,0 0,0 0,0-1,1 1,-1-1,0 1,0-1,0 1,0-1,0 1,0-1,0 0,0 0,0 0,8 0,192-34,-59 35,-140 0,0 0,0 0,0 1,0-1,0 0,0 1,0-1,0 1,0 0,0 0,0-1,0 1,-1 0,1 1,0-1,0 0,-1 1,1-1,-1 0,1 1,-1 0,0-1,0 1,0 0,0 0,1 0,-2 10</inkml:trace>
</inkml:ink>
</file>

<file path=ppt/ink/ink2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6:16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88,'43'-5,"24"-6,11-2,-5 2,-8-2,-12 1,-9 3,-7 2,-6 3,-3 2,-6 2</inkml:trace>
</inkml:ink>
</file>

<file path=ppt/ink/ink2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6:16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359 0,'-65'115,"57"-96,-202 384,140-215,69-186,0 1,0 0,1 0,-1 0,1-1,-1 1,1 0,0 0,0 0,0 0,0 0,1 0,-1 0,1 0,0-1,-1 1,1 0,1 0,-1-1,0 1,1-1,-1 1,1-1,0 1,0-1,0 0,0 0,0 0,0 0,0 0,1-1,-1 1,1-1,-1 1,1-1,0 0,-1 0,1 0,0 0,0-1,0 1,0-1,0 0,0 0,1 0,115-26,-62 7,-2 9,-30 8</inkml:trace>
  <inkml:trace contextRef="#ctx0" brushRef="#br0" timeOffset="338.407">669 649,'-13'16,"0"1,2 1,0 0,0 0,2 1,0 1,2 0,0 0,1 0,1 1,1-1,0 3,4-20,0-1,0 1,0-1,0 1,0-1,0 1,1-1,-1 1,1-1,0 1,0-1,0 1,0-1,0 0,0 0,1 1,-1-1,1 0,0 0,-1-1,1 1,0 0,0 0,0-1,0 1,0-1,1 0,-1 0,0 0,1 0,-1 0,1 0,-1 0,0-1,1 1,0-1,-1 0,1 0,-1 0,1 0,-1 0,1-1,-1 1,1-1,0 0,8-1,1 0,-1-2,0 1,0-1,0-1,-1 0,0-1,0 0,6-4,-8 3,0 0,-1 0,0-1,0 0,0 0,-1-1,0 0,-1 0,0 0,0-1,-1 1,-1-1,1 0,-2-1,1 1,-1 0,-1-1,1-8,-3 14,0 1,0 0,0-1,0 1,-1 0,0 0,0 0,0 0,0 0,0 0,-1 1,0-1,0 1,0 0,0 0,0 0,-1 0,1 0,-1 1,0 0,1-1,-1 1,0 1,0-1,-1 0,1 1,0 0,-1 0,1 0,0 1,-1 0,1 0,-1 0,1 0,-21-2</inkml:trace>
</inkml:ink>
</file>

<file path=ppt/ink/ink2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6:20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0,'-21'0,"1"1,-1 0,0 2,1 0,-1 1,1 1,0 1,1 1,-1 1,-8 4,15-2,1 1,0 0,0 1,1 0,1 0,0 1,0 0,2 1,-7 14,12-25,1 1,0 0,1 0,-1 0,1 0,0 0,0 0,0 0,0 1,1-1,-1 0,1 0,0 1,1-1,-1 0,1 0,0 1,0-1,0 0,0 0,1 0,0 0,-1 0,1 0,1-1,-1 1,1-1,-1 1,2 0,103 82,-80-68,-15-10,-1 0,0 1,-1 1,0-1,0 2,-1-1,0 1,-1 1,0-1,-1 2,0-1,-1 1,-1-1,0 2,0-1,-1 0,-1 1,0 0,0 11,-2-17,0 1,0 0,-1-1,0 1,0 0,-1-1,0 1,-1 0,0-1,0 1,-1-1,0 0,0 0,-1 0,0 0,0-1,-1 0,0 1,-1-2,1 1,-1-1,0 1,-5 2,-5 2,0 0,0-1,-2-1,1-1,-1 0,0-1,0-1,-1-1,0 0,0-2,0 0,-12 0,29-3,0 0,0 0,0 0,0 0,0 0,0 0,1 0,-1-1,0 1,0-1,0 1,0-1,1 0,-1 1,0-1,0 0,1 0,-1-1,1 1,-1 0,1 0,0-1,-1 1,1-1,0 1,0-1,0 0,0 1,0-1,0 0,1 1,-1-1,0 0,1 0,-1 0,1 0,0 0,0 0,0 0,0 0,0 1,0-1,0 0,1 0,-1 0,1 0,38-84,91-58,-56 74,-56 52</inkml:trace>
  <inkml:trace contextRef="#ctx0" brushRef="#br0" timeOffset="399.494">617 678,'-4'11,"-1"1,1-1,1 1,0 0,1 0,0 0,1 1,0-1,1 0,0 1,1-1,1 0,0 0,0 0,1 0,3 7,-5-17,0 1,0-1,1 0,-1 0,0 0,1 1,-1-1,1-1,0 1,0 0,0 0,0-1,0 1,0-1,0 1,0-1,1 0,-1 0,0 0,1 0,-1-1,1 1,-1 0,1-1,0 0,-1 0,1 0,-1 0,1 0,-1 0,1 0,-1-1,1 0,-1 1,1-1,-1 0,1 0,0-1,3-1,1 0,-1 0,0-1,0 0,0 0,-1-1,1 1,-1-1,0-1,0 1,-1-1,0 1,2-4,-3 5,0 1,-1-1,0 0,0 0,0 0,0 0,0 0,-1-1,0 1,0 0,0-1,0 1,-1-1,0 1,0-1,0 1,0-1,-1 1,1 0,-1-1,0 1,-1 0,1-1,-1 1,0 0,0 0,0 0,0 0,-1 1,0-1,0 1,0-1,0 1,-1-1,-18-3,-1 4</inkml:trace>
</inkml:ink>
</file>

<file path=ppt/ink/ink2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6:19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0 198,'24'0,"22"0,9 0,-1 0,-5 0,-6 0,-5 0,-4 0,-4 0,-1 0,-1 0,-1-5,0-1,-5-5,-11 0,-6 1</inkml:trace>
  <inkml:trace contextRef="#ctx0" brushRef="#br0" timeOffset="254.587">338 1,'-4'33,"-8"26,0 8,1-4,3-6,2-10,2-6,3-7,0-3,2-3,-1-6</inkml:trace>
</inkml:ink>
</file>

<file path=ppt/ink/ink2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6:24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0,'0'0</inkml:trace>
  <inkml:trace contextRef="#ctx0" brushRef="#br0" timeOffset="278.059">203 0,'2'2,"0"-1,0 1,-1 0,1 0,0 0,-1 0,0 0,1 0,-1 0,0 0,0 0,0 1,0-1,-1 0,1 1,-1-1,1 1,-1-1,0 1,0-1,0 0,0 1,0-1,0 1,-1-1,1 1,-1-1,0 0,0 1,-1 1,-5 23,-1-1,-1 0,-1 0,-2 0,-1-2,0 0,-2 0,-1-1,0-1,-6 4,-38 31,42-45</inkml:trace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7:19.76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 0,'-4'0,"-5"0,-2 4,6 2,3-1</inkml:trace>
</inkml:ink>
</file>

<file path=ppt/ink/ink2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42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932 145,'1'-3,"0"0,0 0,-1 0,1 0,-1 0,0 0,0 0,0 0,0 0,0-1,-1 1,1 0,-1 0,0 0,0 1,0-1,0 0,0 0,-1 0,1 1,-1-1,0 1,0-1,0 1,0 0,0-1,0 1,-1 0,1 1,-1-1,-1-1,-6-4,0 0,-1 1,1 0,-2 0,1 2,0-1,-1 1,0 1,0 0,0 0,0 2,-1-1,1 1,0 1,-10 1,-186 33,185-29,6-1,-8 0,1 2,0 1,0 1,1 1,0 1,-2 2,24-12,0 1,0-1,-1 1,1-1,0 1,0 0,0-1,0 1,0 0,0 0,0 0,1 0,-1 0,0 0,0 0,1 0,-1 0,0 0,1 0,-1 1,1-1,0 0,-1 0,1 1,0-1,0 0,0 0,0 1,0-1,0 0,0 1,0-1,0 0,1 0,-1 1,0-1,1 0,-1 0,1 0,0 0,-1 1,1-1,0 0,0 0,-1 0,1-1,0 1,0 0,0 0,0 0,0-1,0 1,1 0,-1-1,1 1,70 34,88-10,-134-21,-19-4,-1 0,1 1,-1 0,0 0,1 1,-1 0,0 0,0 0,0 1,0-1,0 2,0-1,0 1,-6-2,1 1,-1-1,1 0,-1 0,0 0,0 1,0-1,0 0,0 0,0 1,-1-1,1 0,-1 0,0 0,0 1,1-1,-1 0,-1 0,1 0,0-1,0 1,-1 0,1 0,-1-1,1 1,-1-1,0 1,0-1,1 0,-1 1,0-1,0 0,0 0,0 0,-1-1,1 1,-7 6,-182 122,132-93,1 3,3 2,-17 18,69-57,0 0,0 0,0 0,1 1,-1-1,1 1,-1-1,1 1,0 0,0 0,0 0,1 0,-1 1,1-1,0 0,0 1,0-1,0 1,0-1,1 1,-1-1,1 1,0-1,0 1,1-1,-1 1,1 0,0-1,-1 0,2 1,-1-1,0 1,1-1,-1 0,1 0,0 0,0 0,0 0,0 0,1-1,-1 1,2 0,11 5,0-1,0-1,1 0,0-1,0 0,0-1,1-1,-1-1,1-1,0 0,-1-1,1 0,0-2,5-1,11 2,138-33,-147 26</inkml:trace>
  <inkml:trace contextRef="#ctx0" brushRef="#br0" timeOffset="266.924">1328 371,'-34'38,"-20"28,-6 7,7-5,7-8,13-10,11-9,5-6,5-4,4-8</inkml:trace>
  <inkml:trace contextRef="#ctx0" brushRef="#br0" timeOffset="501.902">932 314,'24'39,"13"22,9 5,2-3,-2-13,-4-10,-5-7,-4-9,-2-4,-2-5,-6-1,-2-2,0-4,-3 2,-5 0</inkml:trace>
  <inkml:trace contextRef="#ctx0" brushRef="#br0" timeOffset="1348.43">1863 371,'-13'-1,"1"0,-1 2,0-1,0 1,1 1,-1 1,1-1,0 2,0 0,0 0,0 1,0 1,1 0,0 0,0 1,1 1,0-1,0 2,1-1,0 1,1 1,-6 6,9-8,0-1,0 1,0 0,1 0,0 0,1 1,0-1,0 1,1 0,0 0,0 0,1 0,0 0,1 0,0 0,0 0,1 0,0 0,1 0,0 0,1 0,-1 0,1-1,2 3,-2-8,-1 1,1-1,0 0,0-1,0 1,0-1,0 1,1-1,-1 0,1 0,0 0,-1-1,1 1,0-1,0 0,0 0,0 0,0-1,0 1,0-1,0 0,0 0,0-1,0 1,0-1,4-1,97-42,-82 26,-1-1,-1 0,-1-1,-1-2,-1 0,0-1,1-5,25-30,-44 58,0-1,0 0,0 1,0-1,0 1,0-1,0 1,0-1,1 1,-1-1,0 1,0 0,0-1,1 1,-1-1,0 1,1-1,-1 1,0 0,1-1,-1 1,1 0,-1-1,0 1,1 0,-1 0,1-1,-1 1,1 0,-1 0,1 0,-1 0,1-1,-1 1,1 0,-1 0,1 0,-1 0,1 0,-1 0,1 1,-1-1,1 0,-1 0,1 0,-1 0,1 0,-1 1,1-1,-1 0,1 1,-1-1,0 0,1 1,-1-1,0 0,1 1,-1-1,0 0,1 1,-1-1,0 1,0-1,1 1,-1 0,3 36,-3-33,-1 5,0-1,0 0,1 0,0 1,1-1,0 0,0 0,1 1,0-1,0 0,1-1,0 1,1 0,-1-1,2 0,-1 0,1 0,0 0,0-1,0 1,1-2,1 2,11 7</inkml:trace>
  <inkml:trace contextRef="#ctx0" brushRef="#br0" timeOffset="1805.714">2230 738,'55'-82,"3"3,52-52,-47 72,-62 59,0-1,0 1,0-1,-1 1,1 0,0-1,0 1,0 0,0 0,0 0,0 0,0 0,0 0,0 0,0 0,0 0,0 0,0 1,0-1,-1 0,1 1,0-1,0 0,0 1,0-1,-1 1,1-1,0 1,0 0,-1-1,1 1,0 0,-1 0,1-1,-1 1,1 0,-1 0,1 0,-1-1,0 1,1 0,-1 0,0 0,0 0,0 0,1 0,-1 0,0 0,0 0,-1 0,1 0,0 0,0 0,0 0,-1-1,1 1,-5 58,3-51,-7 60,9-67,-1 0,1 1,0-1,1 1,-1-1,0 1,0-1,1 0,-1 1,1-1,-1 0,1 1,-1-1,1 0,0 0,0 1,-1-1,1 0,0 0,0 0,0 0,0 0,0 0,1 0,-1-1,0 1,0 0,1-1,-1 1,0 0,1-1,-1 0,0 1,1-1,-1 0,1 0,-1 0,0 0,1 0,-1 0,1 0,0 0,10-4,0 1,-1-2,1 0,-1 0,0-1,-1 0,1-1,-1 0,7-7,4-1,13-10,-22 14,1 1,0 1,1 0,0 1,0 1,1 0,-1 0,15-2,-28 8,1 0,0 1,-1 0,1-1,0 1,0 0,-1 0,1 0,0 0,0 0,-1 0,1 1,0-1,0 0,-1 1,1-1,-1 1,1 0,0 0,-1 0,1-1,-1 1,0 1,1-1,-1 0,0 0,0 0,1 1,-1-1,0 1,0-1,-1 1,1-1,0 1,0-1,-1 1,1 0,-1-1,1 1,-1 0,0-1,0 1,0 0,0 1,-10 81,9-76,-2 1,2-5,-1-1,1 1,0-1,-1 1,2-1,-1 1,0 0,1-1,0 1,-1 0,1 0,1-1,-1 1,1 0,-1-1,1 1,0 0,0-1,1 1,-1-1,1 1,0-1,0 0,0 0,0 0,0 0,1 0,-1 0,2 0,13 5</inkml:trace>
  <inkml:trace contextRef="#ctx0" brushRef="#br0" timeOffset="2218.125">3218 484,'-122'448,"96"-354,26-95,0 1,0 0,0-1,0 1,0 0,-1-1,1 1,0 0,0 0,-1-1,1 1,0 0,0 0,-1 0,1-1,0 1,-1 0,1 0,0 0,-1 0,1 0,0-1,-1 1,1 0,0 0,-1 0,1 0,0 0,-1 0,1 0,0 0,-1 0,1 1,0-1,-1 0,1 0,0 0,-1 0,1 0,0 0,0 1,-1-1,1 0,0 0,0 1,-1-1,1 0,0 0,0 1,-1-1,1 0,0 0,0 1,0-1,0 0,0 1,-1-1,1 0,0 1,0-1,0 0,0 1,0-1,0 1,-4-31,7 5,2 1,1-1,1 1,2 0,0 1,1 0,1 1,14-21,-11 13,2 1,2 0,0 1,2 1,1 1,1 1,1 1,1 1,1 1,1 1,1 1,1 2,0 0,1 2,14-4,-38 17,-1 2,1-1,0 0,0 1,0 0,0 0,1 0,-1 1,0 0,0 0,0 0,0 0,1 1,-1 0,0 0,0 1,0-1,0 1,-1 0,1 0,0 1,-1-1,0 1,1 0,-1 0,0 1,0-1,-1 1,1 0,-1 0,0 0,0 0,0 0,-1 1,3 4,-3-3,1 0,-1 1,-1-1,1 1,-1 0,0 0,0-1,-1 1,0 0,0 0,-1-1,0 1,0 0,-1 0,1-1,-1 1,-1-1,1 0,-1 0,0 1,-1-2,1 1,-1 0,-2 1,-4 7,-1 0,-1-1,0-1,-1 0,0 0,-1-2,0 1,-1-2,-1 1,-1 0,-1 0,0-1,-1-2,0 1,0-2,0-1,-19 3,36-7,0-1,0 0,0 0,0 0,0 0,0 0,0 0,0 0,1-1,-1 1,0-1,0 1,0-1,0 0,1 0,-1 0,0 0,1 0,-1 0,0 0,1 0,0-1,-1 1,1-1,0 1,0-1,-1 1,1-1,0 0,1 1,-1-1,0 0,0 0,1 0,-1 0,1 0,0 0,0 1,-1-1,1 0,0 0,1-2,2-18</inkml:trace>
  <inkml:trace contextRef="#ctx0" brushRef="#br0" timeOffset="2472.221">3980 4,'-9'43,"-9"34,-5 8,0-1,1-9,3-13,5-8,5-7,4-8,2-5,3-4,5-7,3-7</inkml:trace>
  <inkml:trace contextRef="#ctx0" brushRef="#br0" timeOffset="2838.675">3980 625,'27'10,"1"-2,-1 0,1-2,1-1,-1-1,1-1,-1-2,1-1,18-2,-37 2,0-1,0 1,1-1,-1-1,-1 0,1-1,0 0,0 0,-1-1,0 0,0 0,0-1,0-1,-1 1,0-1,0-1,0 1,-1-1,0-1,0 1,-1-1,0-1,-1 1,1-1,-2 0,1 0,-1 0,0-1,-1 1,-1-1,1 0,-1 0,0-7,-3 12,0 1,0 0,-1 0,0 0,0 0,0 0,0 0,0 0,-1 1,0-1,1 1,-2-1,1 1,0 0,0 1,-1-1,0 0,1 1,-1 0,0 0,0 0,0 0,0 1,-1 0,1-1,0 1,-1 1,1-1,0 1,-1 0,1 0,-1 0,1 0,0 1,-1 0,1 0,0 0,-1 0,1 1,0-1,0 1,0 0,0 1,1-1,-1 1,1-1,-1 1,0 1,-16 10,1 0,0 1,1 1,1 1,1 0,0 1,1 1,1 0,1 1,1 1,0 0,2 0,-8 22,15-36,1 0,0 0,0 1,0-1,1 0,0 1,0-1,1 1,0 0,0-1,1 1,0-1,0 0,1 1,0-1,0 0,1 0,-1 0,2 0,-1 0,1-1,0 1,0-1,1 0,0 0,0-1,0 0,1 1,0-2,0 1,0-1,0 0,5 2,10 2,0-1,1-1,0-1,0-1,1-1,-1-1,0-1,1-1,-1-1,1-1,-1-1,12-3,5-1</inkml:trace>
  <inkml:trace contextRef="#ctx0" brushRef="#br0" timeOffset="3756.526">1 1133,'774'-1,"-309"-26,226-3,-211 4,-36-3,6 0,239 30,-398-29,-56-2,-153 19,-69 8,-1 1,1 0,0 0,0 1,0 1,0 0,0 1,0 0,2 2,30 7,-25-6</inkml:trace>
  <inkml:trace contextRef="#ctx0" brushRef="#br0" timeOffset="4673.535">5165 399,'0'5,"0"1</inkml:trace>
  <inkml:trace contextRef="#ctx0" brushRef="#br0" timeOffset="4940.431">5138 681,'0'0</inkml:trace>
</inkml:ink>
</file>

<file path=ppt/ink/ink2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54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112 114,'-4'6,"0"0,1 0,0 1,0-1,1 1,0-1,0 1,0 0,1 0,0 0,0 0,1 0,0 0,0 6,-1 20,-54 280,27-181,84-312,-17 96,3 1,4 3,18-19,-23 54,-40 44,0 1,0-1,0 0,0 1,0-1,0 1,0-1,0 1,0-1,0 1,0 0,0-1,0 1,0 0,0 0,1 0,-1 0,0 0,0 0,0 0,0 0,0 1,0-1,0 0,1 1,-1-1,0 0,0 1,0 0,0-1,-1 1,1-1,0 1,0 0,0 0,0 0,-1-1,1 1,0 0,-1 0,1 0,-1 0,1 0,-1 0,1 0,-1 0,0 1,1-1,-1 0,0 1,4 14,-1 1,0 0,-2-1,0 1,0 0,-2 0,-2 15,1 15,0-15,1-23,0 0,0 0,0 0,1 0,0 0,1-1,0 1,1 0,0 0,0 0,0-1,1 1,1-1,0 0,2 5,-4-11,0 0,0-1,0 0,0 1,0-1,0 0,0 0,1 0,-1 0,0-1,0 1,1-1,-1 1,1-1,-1 0,0 0,1 0,-1 0,0 0,1-1,-1 1,1 0,-1-1,0 0,0 0,1 0,-1 0,0 0,0 0,0 0,0-1,0 1,66-54,-63 50,246-255,-148 161,-102 98,0 1,0-1,0 1,0-1,0 1,0-1,0 1,0 0,1-1,-1 1,0 0,0 0,0 0,1 0,-1 0,0 0,0 0,0 1,0-1,1 0,-1 1,0-1,0 1,0-1,0 1,0-1,0 1,0 0,0-1,0 1,0 0,0 0,-1 0,1 0,0 0,0 0,-1 0,1 0,-1 0,1 0,-1 0,1 0,-1 0,0 1,0-1,1 0,-1 0,0 0,0 1,0 0,3 64,-35 113,31-167,0-8,-1 0,1 0,0 0,0 1,0-1,1 0,0 0,0 1,0-1,0 0,0 1,1-1,0 0,0 0,0 0,0 0,1 0,0 0,0 0,0 0,0 0,0-1,1 1,-1-1,1 0,0 0,0 0,0 0,1 0,-1-1,1 1,-1-1,1 0,0 0,3 1,14 0</inkml:trace>
  <inkml:trace contextRef="#ctx0" brushRef="#br0" timeOffset="437.734">1579 114,'-40'14,"1"1,0 2,1 2,0 2,2 1,1 1,1 3,0 0,-10 14,40-37,0 0,0 1,1-1,-1 1,1 0,0 0,0 0,0 0,1 0,0 1,0-1,0 1,0-1,0 1,1 0,0 0,0 0,0 0,1-1,0 1,0 0,0 0,0 0,1 0,0 0,0 0,0 0,0 0,1-1,0 1,0-1,0 1,1-1,-1 0,1 0,0 0,0 0,1 0,-1-1,3 3,-1-3,0 0,0-1,0 0,0 0,0 0,1 0,-1-1,1 0,-1 0,1-1,-1 1,1-1,-1 0,1-1,-1 1,1-1,-1 0,1 0,-1-1,0 0,1 0,1-1,106-66,-72 37,-1-3,-2-1,-1-2,5-10,35-44,-82 137,3-39,-1 1,1-1,1 0,-1 1,1-1,0 1,1 0,0-1,0 1,0 0,1-1,0 1,0-1,0 1,1-1,0 1,0-1,1 0,0 0,0 0,0 0,1-1,0 1,0-1,0 0,1 0,-1 0,1-1,0 0,1 1,-1-2,1 1,2 1,4-2,0-1,0 1,1-2,-1 0,0 0,1-1,-1-1,0 0,1 0,-1-1,0-1,0 0,0-1,-1 0,9-5,5-1</inkml:trace>
  <inkml:trace contextRef="#ctx0" brushRef="#br0" timeOffset="786.378">2398 1,'-13'5,"-12"5,0 0,1 2,1 1,0 0,0 2,1 1,1 0,1 2,-7 7,25-23,1-1,-1 1,1 0,-1 0,1 0,-1 0,1 0,0 0,0 1,0-1,0 0,1 1,-1-1,1 0,-1 1,1-1,0 1,0-1,0 1,0-1,0 0,0 1,1-1,-1 1,1-1,0 0,0 1,0-1,0 0,0 0,0 0,0 0,1 0,-1 0,1 0,0 0,-1 0,1-1,0 1,0-1,0 1,0-1,0 0,0 0,1 0,1 1,36 15,-30-14,0 1,0 0,-1 0,1 1,-1 1,0-1,0 1,-1 1,0 0,0 0,1 2,-8-8,0 1,0-1,0 1,-1 0,1-1,0 1,-1-1,1 1,-1 0,0 0,0-1,1 1,-1 0,0 0,0-1,-1 1,1 0,0 0,-1-1,1 1,-1 0,1-1,-1 1,0-1,1 1,-1 0,0-1,0 0,0 1,0-1,-1 0,1 1,0-1,-1 0,0 1,-54 33,47-30,0-1,0-1,-1 1,1-2,-1 1,1-1,-1-1,0 0,0 0,0-1,0 0,-8-2,-1-3</inkml:trace>
  <inkml:trace contextRef="#ctx0" brushRef="#br0" timeOffset="1156.505">2905 30,'-16'1,"0"1,0 1,0 1,0 0,0 1,1 0,0 2,0 0,0 0,1 1,0 1,1 0,-10 10,21-17,-1 0,1 0,0 0,1 0,-1 0,0 0,1 1,-1-1,1 1,0-1,-1 1,1-1,1 1,-1 0,0 0,1-1,-1 1,1 0,0 0,0 0,0 0,0-1,0 1,1 0,-1 0,1 0,0-1,0 1,0 0,0-1,0 1,1-1,-1 1,1-1,0 0,-1 0,1 1,0-1,0 0,0-1,1 1,-1 0,0-1,1 1,-1-1,1 0,-1 1,1-1,2 0,44 19,-41-18,0 0,-1 0,1 1,-1 0,0 0,0 1,0 0,0 0,-1 0,1 1,-1 0,-1 1,1-1,-1 1,4 5,-9-7,-1 0,1 1,-1-1,0 0,-1 0,1 0,-1 0,1 0,-1 0,0-1,-1 1,1 0,0-1,-1 0,0 1,0-1,0-1,0 1,-1 0,1-1,-1 1,1-1,-1 0,0 0,0-1,0 1,0-1,0 0,-1 1,-91 23,77-19</inkml:trace>
</inkml:ink>
</file>

<file path=ppt/ink/ink2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0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1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3,'-8'-1,"1"0,-1 1,0 0,0 0,1 1,-1 0,0 1,1-1,-1 1,1 1,0-1,-1 1,1 1,1-1,-1 1,0 1,1-1,0 1,0 0,0 0,1 1,0-1,0 1,0 1,1-1,-1 1,2-1,-1 1,1 0,0 0,0 1,1-1,0 1,0-1,1 1,0 0,0 1,1-3,0-1,0 0,0 0,1 1,0-1,0 0,0 0,0 0,1 0,0 0,0 0,0 0,1-1,0 1,-1-1,2 1,-1-1,0 0,1 0,0-1,0 1,0-1,0 0,0 0,1 0,0-1,-1 1,1-1,0 0,0 0,0-1,0 0,0 0,1 0,-1 0,0-1,0 0,1 0,-1 0,0-1,4 0,4-5,-1 0,0-1,0-1,0 0,-1 0,0-1,0-1,-1 1,-1-2,0 1,0-2,-1 1,0-1,-1 0,87-95,-94 106,1 1,0-1,-1 0,1 1,0-1,-1 1,1-1,0 1,0 0,0-1,-1 1,1 0,0-1,0 1,0 0,0 0,0 0,0 0,0 0,-1 0,1 0,0 0,0 0,0 0,0 1,0-1,-1 0,1 1,0-1,0 0,0 1,-1-1,1 1,0-1,0 1,-1-1,1 1,-1 0,1-1,0 1,-1 0,1 0,-1-1,0 1,1 0,-1 0,1 0,-1-1,0 1,0 0,0 0,1 0,-1 0,0 0,0 0,0 0,-1 0,6 61,-5-57,3 62,4-1,2-1,13 45,19 174,-39-255,-1 0,-1 0,-2 1,0-1,-3 0,0-1,-2 1,-1-1,-1-1,-4 9,12-35,-71 118,69-115,1-1,-1 1,-1-1,1 0,0 0,-1 0,1-1,-1 1,0-1,0 0,0 0,0 0,0 0,-1-1,1 0,0 0,-1 0,1 0,-1-1,1 0,-1 1,1-2,0 1,-1 0,1-1,-1 0,1 0,0 0,-2-1,1-3,1 1,0-1,0 0,0 0,1 0,-1 0,1 0,0-1,1 0,-1 1,1-1,0 0,1 0,0-1,0 1,0 0,0 0,1 0,0-1,0 1,1 0,0 0,0 0,0-1,1 1,0 0,0 1,3-7,2-14,1 0,2 0,0 1,1 0,2 1,0 0,2 1,1 1,0 0,2 1,17-16,182-140,-194 161,-5 2</inkml:trace>
</inkml:ink>
</file>

<file path=ppt/ink/ink2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4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1,'-21'2,"0"1,1 1,-1 1,1 1,0 1,1 1,0 0,0 1,1 1,0 1,-14 11,24-16,-1 0,1 0,0 0,1 1,0 0,0 1,0 0,1 0,0 0,0 0,1 1,1 0,-1 1,1-1,1 0,0 1,0 0,1 0,0 0,0 0,1 2,3-8,-1-1,1 0,-1 0,1-1,0 1,0 0,1-1,-1 1,0-1,1 1,-1-1,1 0,0 0,0 0,0-1,0 1,0-1,0 0,0 1,0-1,1-1,-1 1,0 0,1-1,-1 0,0 1,1-1,-1-1,1 1,-1 0,0-1,1 0,-1 0,0 0,0 0,0 0,0-1,0 1,0-1,0 0,0 0,0 0,-1 0,1 0,1-3,130-98,-106 77,2 2,0 1,2 2,20-11,-51 31,1 1,-1-1,0 0,1 1,-1-1,1 1,-1 0,1-1,-1 1,1 0,-1 0,1 0,-1 0,1 0,0 1,-1-1,1 0,-1 1,0-1,1 1,-1-1,1 1,-1 0,0-1,1 1,-1 0,0 0,0 0,0 0,1 0,-1 0,0 0,-1 1,1-1,0 0,0 1,0-1,-1 0,1 1,-1-1,1 1,14 64,-13-12,-3-44,1 0,0 1,1-1,-1 0,2 0,0 1,0-1,0 0,2-1,-1 1,1 0,0-1,1 0,0 0,1 0,0-1,1 2,1-3,1-1,-1 0,1 0,0-1,0 0,1 0,-1-1,1-1,0 1,0-2,1 1,-1-1,0-1,1 0,-1 0,1-1,-1-1,1 1,-1-2,0 1,1-2,-1 1,0-1,0-1,0 0,-1 0,0-1,1 0,-2-1,7-4,3-3</inkml:trace>
</inkml:ink>
</file>

<file path=ppt/ink/ink2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2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0,'-43'251,"16"-26,25-223,1 0,0 0,0 0,0 0,0 1,0-1,0 0,1 1,-1-1,1 0,0 1,-1-1,1 1,0-1,1 1,-1-1,0 0,1 1,-1-1,1 0,0 1,0-1,0 0,0 0,0 1,0-1,0 0,1 0,-1-1,1 1,0 0,-1 0,1-1,0 1,0-1,0 1,0-1,0 0,0 0,1 0,-1 0,0 0,0 0,1-1,-1 1,3-1,121-60,-89 37,-17 11,0 0,0 1,1 2,0 0,1 1,0 1,0 1,1 1,20-2,-40 7,1-1,-1 1,0 0,0 1,0-1,0 1,1-1,-1 1,0 0,0 0,0 0,0 1,0-1,-1 1,1-1,0 1,-1 0,1 0,-1 0,0 0,1 1,-1-1,0 1,-1-1,1 1,0 0,-1-1,1 1,-1 0,0 0,0 0,0 0,0 0,-1 1,1-1,-1 0,0 0,0 0,0 1,0-1,0 0,-1 0,0 0,1 0,-1 0,0 0,-1 0,1 0,-1 2,-6 8,0-1,-1 0,-1 0,0-1,0 0,-1 0,0-2,-1 1,0-1,-1-1,1 0,-2-1,1 0,-1-1,0-1,0 0,-1-1,1 0,-6 0,16-3,0 1,0-1,-1 0,1 0,0 0,0 0,0-1,-1 0,1 0,0 0,-1 0,1-1,0 0,0 0,0 0,0 0,0 0,0-1,0 0,0 0,0 0,1 0,-1-1,1 1,-1-1,1 0,0 0,0 0,1 0,-1-1,0 1,1-1,0 0,0 1,0-1,1 0,-1 0,1 0,0 0,0-1,0 0,4-18</inkml:trace>
  <inkml:trace contextRef="#ctx0" brushRef="#br0" timeOffset="570.009">786 367,'-20'120,"20"-117,0 0,0 1,1-1,-1 0,1 1,0-1,0 0,0 0,0 0,0 0,1 0,-1 0,1 0,0 0,0-1,0 1,0-1,1 1,-1-1,0 0,1 0,0 0,-1 0,1 0,0-1,0 1,0-1,0 0,0 0,1 0,-1 0,0 0,0-1,3 1,7-3,0 0,0 0,0-2,0 1,-1-2,1 1,-1-2,0 0,-1 0,1-1,-1 0,0-1,-1-1,0 1,-1-2,1 1,-2-1,6-8,26-20,-31 29,-7 6,-1 0,0 1,1-1,0 1,-1-1,1 1,0 0,0-1,1 1,-1 0,0 1,1-1,-1 0,1 1,-1-1,1 1,0 0,0 0,-1 0,1 0,0 0,0 1,0-1,0 1,0 0,0 0,0 0,0 0,0 0,0 1,0-1,0 1,0 0,0 0,-1 0,1 0,0 1,0-1,-1 1,1-1,-1 1,1 1,6 14,-1 0,-1 1,-1 0,-1 0,0 0,-2 1,0-1,-1 1,0 0,-2 15,5 11,-3 1,-1-1,-2 0,-2 0,-3 0,-1 0,-2 0,-2-1,-2-1,-2 0,-1-1,-3-1,-11 19,21-47,5-5,0 0,-1 0,-1-1,1 1,-1-1,0 0,-1-1,0 1,0-2,0 1,0-1,-2 1,9-6,-1 1,0-1,0 0,0 1,0-1,0 0,0 1,0-1,0 0,0 0,0 0,0 0,0 0,1 0,-1 0,0 0,0-1,0 1,0 0,0 0,0-1,0 1,0-1,0 1,1-1,-1 1,0-1,0 1,1-1,-1 0,0 1,1-1,-1 0,0 0,1 0,-1 1,1-1,0 0,-1 0,1 0,0 0,-1 0,1 0,0 0,0 0,0 0,0 0,0 1,0-1,0 0,0 0,0 0,0 0,1 0,7-55,11 4,1 0,3 1,2 2,15-20,-30 51,12-19,-2 6</inkml:trace>
</inkml:ink>
</file>

<file path=ppt/ink/ink2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0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82,'-4'34,"-3"16,1 3,2-6</inkml:trace>
  <inkml:trace contextRef="#ctx0" brushRef="#br0" timeOffset="500.169">276 252,'14'-53,"-11"37,0-1,2 1,0-1,1 1,0 1,2-1,0 1,0 1,6-7,-13 20,0 0,0 1,0-1,0 1,0-1,1 1,-1 0,0-1,0 1,1 0,-1 0,0 0,1-1,-1 2,0-1,0 0,1 0,-1 0,0 0,0 1,1-1,-1 1,0-1,0 1,0-1,1 1,-1 0,0 0,0-1,0 1,0 0,-1 0,1 0,0 0,0 0,0 0,-1 0,1 0,-1 1,1-1,-1 0,1 0,-1 0,1 1,-1-1,0 0,0 0,0 1,0-1,0 0,0 1,0-1,0 0,0 0,-1 1,1-1,-1 1,6 12,-3-9,0 0,0 0,0 0,1-1,-1 1,1-1,0 0,1 0,-1 0,1 0,0 0,0-1,0 1,0-1,0 0,1 0,-1-1,1 0,0 1,0-2,0 1,0 0,0-1,0 0,0 0,0-1,1 1,-1-1,0 0,0 0,1-1,-1 0,0 0,1 0,1-2,1 0,-1-1,-1 1,1-1,0-1,-1 1,0-1,0 0,0 0,-1-1,0 0,0 0,0 0,-1-1,0 1,0-1,-1 0,1 0,-1 0,-1-1,0 1,0-1,0 1,-1-1,2-13</inkml:trace>
</inkml:ink>
</file>

<file path=ppt/ink/ink2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58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0,'-2'2,"0"-1,0 1,0-1,0 1,1 0,-1-1,1 1,-1 0,1 0,0 0,0 0,0 1,0-1,0 0,0 0,0 0,1 1,-1-1,1 0,0 1,0-1,0 1,0-1,0 3,0-2,11 170,2-63,-12 232,4-295,-5-46,0-1,1 1,-1 0,0 0,0-1,1 1,-1-1,1 1,-1 0,0-1,1 1,-1-1,1 1,0-1,-1 1,1-1,-1 1,1-1,0 1,-1-1,1 0,0 1,-1-1,1 0,0 0,0 0,-1 0,1 1,0-1,0 0,-1 0,1 0,0 0,0-1,-1 1,1 0,0 0,-1 0,1-1,0 1,-1 0,1-1,0 1,-1 0,1-1,0 1,-1-1,1 1,-1-1,1 1,-1-1,1 1,-1-1,1 0,-1 1,0-1,1 0,-1 0,86-121,-69 98,1 2,0 0,2 0,0 2,2 1,7-5,-26 22,1 0,0 0,0 0,0 1,0-1,0 1,0 0,0 1,0-1,0 1,1-1,-1 1,0 0,0 1,1-1,-1 1,0 0,0 0,0 0,0 0,0 1,0 0,0 0,-1 0,1 0,-1 0,1 1,-1-1,0 1,0 0,1 1,5 4,0 1,-1 1,0-1,-1 1,1 1,-2-1,0 1,0 1,-1-1,1 4,7 149,-4-153,-3-15</inkml:trace>
  <inkml:trace contextRef="#ctx0" brushRef="#br0" timeOffset="472.33">1099 396,'-26'6,"0"0,1 2,0 1,1 1,0 1,0 1,1 1,1 1,0 1,1 1,-2 3,20-15,1-1,-1 1,1 0,0 0,0 0,0 0,1 0,0 1,-1-1,1 0,1 1,-1-1,1 1,0-1,0 0,0 1,0-1,1 1,-1-1,1 0,1 1,-1-1,0 0,1 0,0 0,0 0,0 0,1 0,-1 0,1-1,0 1,0-1,0 0,0 0,1 0,-1 0,1-1,-1 1,1-1,0 0,0 0,0-1,1 1,-1-1,0 0,1 0,-1 0,0 0,1-1,-1 0,1 0,-1 0,1 0,-1-1,0 1,1-1,3-2,5-1,1-1,-1-1,0 0,-1 0,0-2,0 1,0-1,-1-1,6-6,0 2,131-144,-146 184,-2-20,1 0,-1 1,1-1,0 1,1-1,0 0,0 0,0 0,1 0,0 0,0-1,1 1,0-1,0 0,0 0,1 0,0 0,0-1,1 0,-1 0,1 0,0-1,0 0,1 0,-1-1,1 0,4 2,7 4,-3 0</inkml:trace>
  <inkml:trace contextRef="#ctx0" brushRef="#br0" timeOffset="889.132">1493 650,'149'-221,"-149"221,1-1,-1 1,1-1,-1 1,0-1,1 1,-1 0,1-1,-1 1,1 0,-1-1,1 1,-1 0,1-1,0 1,-1 0,1 0,-1 0,1 0,0-1,-1 1,1 0,-1 0,1 0,0 0,-1 1,1-1,0 0,-1 0,1 0,-1 0,1 1,-1-1,1 0,-1 0,1 1,0-1,-1 0,0 1,1-1,-1 1,1-1,-1 1,1-1,-1 1,0-1,1 1,-1-1,0 1,0-1,1 1,-1-1,0 1,0 0,17 46,-10-25,-5-17,-1 0,1-1,1 0,-1 1,0-1,1 0,0 0,0 0,0 0,1-1,-1 1,1-1,0 0,0 0,0 0,0-1,0 0,0 1,1-1,0-1,-1 1,1-1,0 1,-1-1,1-1,0 1,0-1,0 0,0 0,0 0,0 0,-1-1,1 0,0 0,0-1,4-1,6-5,0-1,-1-1,0 0,-1-1,0 0,-1-1,0 0,0-1,4-7,81-75,-52 74,-24 16</inkml:trace>
  <inkml:trace contextRef="#ctx0" brushRef="#br0" timeOffset="1420.423">2425 340,'-21'3,"2"1,-1 1,0 1,1 1,0 0,1 2,0 0,0 1,-7 5,22-11,-1 0,1 0,0 0,0 1,0-1,1 1,0 0,0-1,0 1,0 0,1 0,-1 0,1 0,1 1,-1-1,1 0,0 5,0-8,-1 0,1 0,1 0,-1 0,0 1,0-1,1 0,-1 0,1 0,0 0,-1 0,1 0,0 0,0 0,0 0,1 0,-1-1,0 1,1 0,-1-1,1 1,0-1,-1 1,1-1,0 0,0 0,0 0,0 0,0 0,0 0,0-1,0 1,0 0,0-1,0 0,0 1,1-1,-1 0,0 0,0-1,0 1,1 0,10-3,0-1,-1 0,1-1,-1-1,0 0,0 0,-1-1,0 0,0-1,2-3,55-33,-51 35,48-18,-63 27,0 0,0 0,0 0,0 0,0 0,0 0,0 1,0-1,-1 1,1-1,0 1,0 0,0 0,-1 0,1 0,0 0,-1 0,1 0,-1 0,0 1,1-1,-1 0,0 1,0 0,1-1,-1 1,0 0,-1-1,1 1,0 0,-1 0,1 0,0-1,-1 2,4 15,0 1,-1 0,-1-1,-1 1,-1 0,0 0,-2 8,0 15,-1 333,0-343,-1 0,-1 0,-2 0,-2-1,-1 0,-1-1,-1 0,-2-1,-16 27,26-49,0 0,0 0,-1 0,0 0,0-1,0 0,-1 0,0 0,0-1,0 0,-1 0,0-1,0 1,0-2,0 1,-3 0,6-6,0 1,0-1,1 0,-1 0,0-1,1 1,-1-1,1 0,0 1,0-2,0 1,0 0,1 0,-1-1,1 0,0 1,0-1,0 0,0 0,1 0,0 0,0 0,0-1,0 1,1 0,-1-4,1-10,1-1,0 1,1 0,1 0,1 1,1-1,0 1,1 0,1 0,0 0,2 1,2-3,-10 17,18-33,3 1,0 1,2 0,2 2,0 2,2 0,23-17,-30 27</inkml:trace>
</inkml:ink>
</file>

<file path=ppt/ink/ink2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6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5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0 509,'28'1,"0"-1,0-1,0-2,-1 0,1-2,-1-2,0 0,-1-1,0-2,0-1,-1-1,0-1,-1-1,4-4,-1-6,-2-1,0-1,-2-1,-1-1,-1-1,-2-1,1-4,21-29,-41 61,1 0,-1-1,1 1,0 0,0 0,0 0,0 0,1 0,-1 0,0 1,1-1,0 0,-1 1,1-1,0 1,-1-1,1 1,0 0,0 0,0 0,0 0,1 0,-1 0,0 0,0 1,0-1,1 1,-1 0,0 0,0 0,1 0,-1 0,0 0,0 0,1 1,-1-1,0 1,0 0,0-1,1 1,-1 0,0 0,0 0,0 1,-1-1,1 0,0 1,0 0,3 9,0 0,-1 0,0 1,-1 0,0-1,-1 1,-1 0,1 1,-2-1,0 0,0 0,-1 0,-1 1,1 16,3-16,-2 1,0 0,0-1,-1 1,-1 0,0-1,-1 1,-1-1,0 0,-1 0,0 0,-1-1,0 0,-1 0,0 0,-1-1,0 0,-1 0,-3 2,4-5,-1-1,0 0,-1 0,1 0,-1-1,0-1,-1 0,1 0,-1-1,0 0,0-1,-6 1,16-4,0 0,0 0,0 0,-1 0,1 0,0 0,0 0,0 0,0-1,0 1,0 0,-1-1,1 1,0-1,0 1,0-1,0 1,0-1,0 0,1 0,-1 1,0-1,0 0,0 0,1 0,-1 0,0 0,1 0,-1 0,1 0,-1 0,1 0,0 0,-1 0,1 0,0-1,0 1,0 0,0 0,0 0,0 0,0-1,0 1,0 0,0 0,1 0,-1 0,1-1,28-49,-19 43,1 0,-1 1,2 0,-1 1,1 0,-1 1,2 0,-1 1,0 0,1 1,0 0,-1 1,1 1,0 0,0 1,0 0,0 1,0 0,0 1,0 1,-1 0,1 1,-1 0,2 1,15 7,-19-5,1 0,0-2,0 1,0-1,1-1,-1 0,1-1,0 0,0-1,0 0,1-1,-1 0,0-1,0 0,1-1,-1 0,0-1,0-1,0 0,0 0,0-1,-1-1,0 0,5-3,4-11,-2 0,0-2,-1 0,-1-1,-1 0,-1-1,-1-1,-1 0,-1-1,-1 0,2-12,3-2,-1 4,-9 59,21 296,-24-267,0-24,0 0,-2-1,-1 1,-2-1,-1 1,-1-1,-1 0,-8 22,-10-14,24-35,0-1,-1 1,1-1,-1 1,1-1,-1 1,1-1,-1 0,1 1,-1-1,0 0,1 1,-1-1,1 0,-1 0,0 1,1-1,-1 0,0 0,1 0,-1 0,0 0,1 0,-1 0,0 0,1 0,-1 0,0 0,1-1,-1 1,0 0,1 0,-1-1,1 1,-1 0,0-1,1 1,-1-1,1 1,-1-1,1 1,-1-1,1 1,0-1,-1 1,1-1,0 1,-1-1,1 0,0 1,0-1,-1 0,1 1,0-1,0 0,0 1,0-1,0 0,0 1,0-1,-4-16,2-1,0 1,0-1,2 1,0-1,1 0,1 1,3-17,5-3,1 0,2 0,2 1,1 1,1 1,3 0,12-17,-20 31,1 1,1 1,0 0,1 0,1 2,1 0,0 1,1 1,0 0,1 1,1 1,17-7,-31 17,-1 1,0 0,1 0,-1 0,1 1,-1 0,0 0,1 0,-1 1,1-1,-1 1,0 1,1-1,-1 1,0 0,0 0,0 0,0 1,-1 0,1 0,-1 0,0 0,1 1,-1 0,-1 0,1 0,-1 0,1 0,-1 1,0-1,-1 1,1 0,-1 0,0 0,0 0,-1 0,1 1,-1-1,0 0,-1 1,1-1,-1 1,0-1,-1 1,1-1,-1 0,0 1,0 0,-3 6,0 1,-1 0,0-1,-1 0,0 0,-1-1,0 0,0 0,-2 0,1-1,-1 0,-1-1,0 0,0-1,0 0,-1 0,-1-1,1 0,-1-1,0-1,0 0,-1 0,0-1,0-1,0 0,0-1,-9 0,-2 0</inkml:trace>
  <inkml:trace contextRef="#ctx0" brushRef="#br0" timeOffset="525.435">1806 480,'47'-12,"-1"-3,0-2,-2-1,0-3,10-7,-35 16,-1-1,0-1,-1 0,0-1,-1-1,-1 0,-1-1,0-1,11-19,-21 32,-1 0,0 0,0-1,0 1,0-1,-1 1,0-1,0 0,0 0,-1 0,0 0,0 0,-1 0,1 0,-1-1,-1 1,1 0,-1 0,0 0,-1 0,1 0,-1 0,0 0,-1 1,1-1,-1 1,0-1,-1 1,1 0,-4-3,4 6,0 1,0 0,0 0,0 1,0-1,0 1,0-1,0 1,0 0,0 0,-1 0,1 1,0-1,0 1,0 0,0-1,0 1,0 1,1-1,-1 0,0 1,0-1,1 1,-1 0,1 0,-1 0,1 0,0 0,-1 1,-2 2,1 0,-1 0,0 0,1 0,0 1,1 0,-1-1,1 1,0 1,0-1,1 0,0 1,0 0,2-4,0-1,0 1,0 0,1 0,-1-1,1 1,-1-1,1 1,0 0,0-1,0 0,1 1,-1-1,0 0,1 1,0-1,-1 0,1 0,0 0,0 0,0-1,0 1,1-1,-1 1,0-1,1 0,-1 1,1-1,-1 0,3 0,81 18,-81-19,0-1,1 1,-1-1,0 1,1 0,-1 0,1 1,-1-1,1 1,-1 1,0-1,1 1,-1 0,0 0,0 0,0 0,-1 1,1 0,-1 0,1 1,-1-1,0 1,0 0,-1 0,1 0,-1 0,0 1,0-1,0 1,0 0,-1 0,2 5,-22 154,19-145</inkml:trace>
  <inkml:trace contextRef="#ctx0" brushRef="#br0" timeOffset="702.726">2794 199,'-19'38,"-7"18,2 4,9-9,8-12</inkml:trace>
  <inkml:trace contextRef="#ctx0" brushRef="#br0" timeOffset="1236.191">2935 396,'17'-36,"3"1,1 1,1 0,2 2,1 1,25-25,-5 26,-44 29,0 1,0-1,0 1,0 0,0 0,0 0,0-1,1 1,-1 0,0 0,0 1,0-1,0 0,0 0,0 0,0 1,0-1,0 0,0 1,0-1,0 1,0 0,0-1,0 1,0 0,-1-1,1 1,0 0,0 0,-1 0,1-1,-1 1,1 0,-1 0,1 0,-1 0,1 0,-1 0,0 0,1 0,-1 1,0-1,0 0,0 0,3 59,-4-56,0 0,0 1,1-1,-1 1,1-1,0 0,0 1,0-1,1 1,0-1,-1 0,2 1,-1-1,0 0,1 0,0 0,0 0,0 0,0 0,1 0,-1-1,1 1,0-1,0 0,1 0,-1 0,0 0,1-1,0 1,0-1,0 0,4 0,1-1,-1 0,0-1,1 0,-1 0,0-1,1 0,-1-1,0 0,0 0,0 0,0-1,0 0,-1-1,1 0,2-2,28-11,-20 10</inkml:trace>
  <inkml:trace contextRef="#ctx0" brushRef="#br0" timeOffset="1821.963">3924 0,'-34'14,"1"1,1 1,0 2,2 1,0 1,1 2,1 1,-6 7,27-22,0 0,0 0,0 1,1 0,1 0,-1 1,1-1,1 1,0 0,0 1,0 5,3-13,0 1,0-1,1 0,-1 1,1-1,0 0,0 1,1-1,-1 1,1-1,-1 0,1 1,0-1,0 0,0 0,1 0,-1 0,1 0,0 0,0 0,0 0,0 0,0-1,1 1,-1-1,1 0,-1 0,1 0,0 0,0 0,0-1,0 1,0-1,0 0,1 0,-1 0,1 0,10 1,0-2,0 0,0-1,0 0,-1-1,1 0,-1-1,1-1,-1 0,0-1,0 0,-1-1,1-1,-2 0,1 0,-1-1,0 0,0-1,-1-1,0 0,-1 0,1-2,-4 7,92-83,-96 87,0 0,-1 1,1-1,-1 1,1-1,0 1,0 0,-1-1,1 1,0 0,-1 0,1 0,0 0,0 1,-1-1,1 0,0 1,-1-1,1 1,0-1,-1 1,1 0,-1 0,1 0,-1 0,0 0,1 0,-1 0,0 0,0 1,1-1,-1 0,0 1,-1-1,1 1,0-1,0 1,0-1,-1 1,16 69,-15-65,25 307,-25-254,-2-1,-3 0,-3 0,-2 0,-2-1,-3 0,-3-1,-2-1,-3 4,16-47,0 1,-1-1,0-1,-1 1,0-1,-1-1,0 0,-1 0,0 0,0-1,-1-1,0 0,-12 6,21-12,-1-1,1 0,-1 0,1 0,-1 0,0-1,1 1,-1-1,0 1,1-1,-1 0,0 0,1 0,-1 0,0-1,1 1,-1-1,0 0,1 0,-1 0,1 0,-1 0,1 0,-1 0,1-1,0 0,0 1,0-1,0 0,0 0,0 0,0 0,1 0,-1 0,1-1,-1 1,1-1,-2-4,0 1,1-1,0 0,0 1,0-1,1 0,0 0,1 0,-1 0,1 0,1 0,-1-1,1 1,1-2,6-19,2 0,0 1,2 0,2 1,0 0,1 1,1 1,2 0,0 2,2 0,0 0,2 2,0 1,1 1,0 0,2 2,25-12,-32 20,0 2,1 0,0 2,0 0,0 0,0 2,1 1,-1 0,1 1,18 3,-14-2,1-1</inkml:trace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7:20.69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0 339,'3'2,"-1"0,1 0,-1-1,1 1,0-1,-1 0,1 1,0-1,0-1,0 1,0 0,0-1,0 1,0-1,0 0,0 0,0 0,0 0,0-1,0 1,0-1,0 0,0 0,-1 0,1 0,0 0,0-1,-1 1,1-1,-1 0,1 0,-1 0,0 0,2-2,30-13,-1-1,0-2,-2-1,0-2,-2-1,0-1,-2-1,8-11,-33 34,0 1,-1-1,1 1,0-1,-1 0,0 1,0-1,0 0,0 0,0 0,0 0,-1 0,0 0,1 0,-1 0,0 0,-1 0,1 0,0 0,-1 0,0 0,1 0,-1 0,0 0,-1 0,1 0,0 1,-1-1,0 0,0 1,1-1,-1 1,-1 0,1 0,0 0,0 0,-1 0,1 0,-1 1,0-1,1 1,-1-1,0 1,0 0,0 0,0 1,0-1,0 1,0-1,0 1,0 0,0 0,0 0,0 1,0-1,0 1,0-1,0 1,0 0,0 0,0 0,-2 2,-6 0,0 0,0 0,1 1,-1 1,1 0,0 1,0-1,1 2,0-1,0 2,0-1,1 1,0 0,0 1,1 0,0 0,1 0,0 1,1 0,0 0,0 1,1-1,0 1,1 0,0 0,1 0,0 1,1-1,0 0,1 1,0-1,1 0,0 1,1-1,0 0,1 0,0 0,1 0,0 0,0-1,1 0,1 0,0 0,0 0,1-1,3 4,1-5,0 0,1 0,0-1,0 0,0-1,1-1,0 0,0 0,0-1,1-1,-1 0,1-1,0-1,0 0,-1-1,1 0,0-1,0-1,0 0,-1 0,1-2,-1 0,0 0,0-1,0-1,-1 0,0-1,0 0,-1-1,1 0,-1-2,10-9</inkml:trace>
  <inkml:trace contextRef="#ctx0" brushRef="#br0" timeOffset="22606.992">1016 1,'8'0,"-8"0,-1 1,1-1,0 1,-1-1,1 1,-1-1,1 1,-1-1,1 1,0-1,0 1,-1-1,1 1,0 0,0-1,0 1,-1-1,1 1,0 0,0-1,0 1,0 0,0-1,0 1,0 0,1-1,-1 1,0 0,0-1,0 1,1-1,-1 1,0-1,1 1,-1 0,0-1,1 1,-1-1,1 1,-1-1,0 0,1 1,-1-1,1 1,0-1,-1 0,1 0,-1 1,1-1,0 0,-1 0,1 1,0-1,-254 336,179-275,60-59</inkml:trace>
  <inkml:trace contextRef="#ctx0" brushRef="#br0" timeOffset="22906.974">629 73,'70'-23,"-56"24,0 0,0 1,0 0,-1 1,1 1,-1 0,0 1,0 1,0 0,0 0,-1 1,-1 1,1 0,-1 1,0 0,-1 0,0 1,-1 1,0-1,0 2,-1-1,-1 1,0 0,0 1,-1-1,3 13,-8-19,0 0,1 0,0 0,0 0,1 0,-1-1,1 1,0 0,1-1,-1 0,1 0,0 0,1-1,-1 1,1-1,0 0,0 0,0 0,0-1,1 0,-1 0,1 0,0-1,0 0,0 0,0 0,0-1,0 0,0 0,1 0,-1-1,0 0,1 0,5-2,9-3</inkml:trace>
  <inkml:trace contextRef="#ctx0" brushRef="#br0" timeOffset="23566.828">1476 49,'-79'-6,"68"9,0 1,1 0,-1 0,1 1,0 0,0 1,1 0,0 1,0 0,0 0,1 1,0 0,1 1,0-1,0 1,0 1,2-1,-1 1,1 0,0 1,1-1,3-6,-1 1,1-1,0 0,1 1,-1-1,1 0,0 1,0-1,0 0,1 1,-1-1,1 0,0 1,0-1,1 0,-1 0,1 0,0 0,0 0,0 0,1-1,-1 1,1-1,0 1,0-1,0 0,0 0,1-1,-1 1,1-1,0 1,-1-1,1 0,0 0,0-1,0 1,1-1,-1 0,0 0,1 0,-1-1,0 0,1 0,-1 0,0 0,1 0,-1-1,0 0,1 0,-1 0,0 0,2-2,167-125,-167 126,0 0,0 1,0 0,0 1,0-1,0 1,0 0,0 1,1-1,-1 1,0 0,0 1,-1 0,1 0,0 0,0 0,-1 1,1 0,-1 0,0 1,0-1,0 1,-1 0,1 0,-1 1,0-1,3 5,54 34,19-8,-63-30</inkml:trace>
  <inkml:trace contextRef="#ctx0" brushRef="#br0" timeOffset="24126.799">1863 364,'54'-97,"-25"38,-24 44,1 1,0 0,1 0,1 1,0 0,1 0,0 1,1 0,0 1,1 0,0 1,4-3,-12 13,1 0,0 1,-1-1,1 1,-1 0,1-1,-1 2,1-1,-1 0,1 1,-1-1,0 1,0 0,0 0,0 0,0 1,-1-1,1 1,0-1,-1 1,0 0,0 0,0 0,0 0,0 1,-1-1,1 0,-1 1,0-1,0 1,0-1,-1 1,1-1,-1 1,0 0,0-1,0 1,0 2,8 20,-7-22,0-1,0 1,0-1,0 1,1-1,-1 0,1 0,0 1,0-1,0 0,0-1,0 1,1 0,0-1,-1 1,1-1,0 0,0 0,0 0,0 0,0 0,1-1,-1 1,1-1,-1 0,1 0,-1 0,1-1,-1 1,1-1,0 0,-1 0,1 0,0-1,-1 1,1-1,-1 0,1 0,-1 0,1 0,-1 0,0-1,1 0,99-48,-82 118,-20-47,0-18,-1 1,0 0,1-1,0 1,0-1,0 1,0-1,1 1,-1-1,1 0,0 0,0 1,0-2,0 1,0 0,1 0,-1-1,1 1,0-1,0 0,0 1,0-1,0-1,0 1,1 0,-1-1,0 0,1 0,-1 0,1 0,0 0,-1-1,1 0,3 1,13-1</inkml:trace>
</inkml:ink>
</file>

<file path=ppt/ink/ink2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1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1 848,'48'-3,"0"-2,0-1,0-3,20-8,-43 12,-1-2,0 0,0-2,-1 0,0-2,-1 0,0-2,-1 0,0-1,2-4,-20 15,0-1,0 0,-1 0,0 0,0 0,0 0,0 0,0-1,-1 1,0-1,0 1,0-1,0 1,-1-1,0 1,0-1,0 0,0 1,-1-1,0 1,0-1,0 1,0-1,-1 1,0 0,0-1,0 1,0 0,0 0,-1 1,0-1,0 0,0 1,0 0,-1 0,1 0,-1 0,0 0,0 1,0-1,0 1,0 0,0 1,0-1,-1 1,1-1,-1 1,1 1,-1-1,0 1,1-1,-1 1,1 1,-1-1,0 1,1-1,-15 4,0 0,0 1,1 1,0 1,0 0,0 1,1 1,0 1,1 1,0 0,1 0,0 2,1 0,1 1,-1 0,2 1,-7 11,8-13,1 1,1 0,0 1,1 0,1 0,0 1,1-1,0 2,2-1,0 1,0-1,2 1,0 0,1 0,1 0,0 0,2 4,-1-14,1 0,0 0,0-1,0 1,1-1,0 1,1-1,-1 0,1 0,0 0,1-1,-1 0,1 1,0-2,0 1,1 0,0-1,-1 0,1-1,1 1,-1-1,0 0,1-1,0 1,-1-1,1-1,0 1,0-1,14 2,0-1,0 0,0-2,0 0,0-1,-1-2,1 0,18-5,2-2,-2-2,1-1,-2-2,0-2,28-17,-29 11</inkml:trace>
  <inkml:trace contextRef="#ctx0" brushRef="#br0" timeOffset="868.319">1186 623,'-7'-4,"0"0,0 1,0 0,-1 1,1 0,-1 0,1 0,-1 1,0 0,1 0,-1 1,0 0,0 1,1-1,-1 1,0 1,1 0,-1 0,-5 2,-133 71,33 30,108-100,1 1,0 0,0 0,1 1,-1-1,1 1,1-1,-1 1,1 0,1 0,-1 0,1 0,0 0,1 0,-1 1,2-1,-1 0,1 0,0 0,0 2,0-6,0 0,1 0,-1 0,0 0,1 0,-1-1,1 1,0 0,0-1,0 0,0 1,0-1,1 0,-1 0,1 0,-1-1,1 1,0 0,0-1,0 0,0 0,0 0,0 0,0 0,0 0,0-1,0 0,0 1,0-1,0 0,0-1,2 1,99-31,-37-10,-2-3,-2-2,-1-4,48-50,-90 81,-20 19,0 1,0-1,1 0,-1 0,0 1,0-1,0 0,0 0,0 1,1-1,-1 0,0 0,0 1,0-1,1 0,-1 0,0 0,0 1,1-1,-1 0,0 0,0 0,1 0,-1 0,0 0,1 0,-1 1,0-1,0 0,1 0,-1 0,0 0,1 0,-1 0,0 0,1-1,-1 1,0 0,0 0,1 0,-18 36,14-31,-117 193,79-116,3 3,4 0,3 3,5 0,-12 73,6 21,31-180,0 0,0 1,0-1,0 0,1 0,-1 0,1 1,0-1,0 0,0 1,0-1,0 0,0 0,1 1,-1-1,1 0,-1 0,1 0,0 1,0-1,0 0,0 0,0 0,0 0,1-1,-1 1,1 0,-1 0,1-1,0 1,0-1,-1 0,1 1,0-1,0 0,0 0,0 0,1 0,-1-1,0 1,0 0,0-1,1 0,-1 1,0-1,1 0,-1 0,0 0,0-1,1 1,-1-1,0 1,1-1,2-2,-1 0,1 0,-1 0,0 0,0-1,0 0,0 1,-1-2,0 1,0 0,0-1,0 1,0-1,-1 0,0 0,0 0,-1 0,1 0,-1 0,0 0,0-1,-1 1,0 0,1-1,-2 1,1 0,-1-1,0 1,0 0,0 0,-1 0,1 0,-1 0,-1 0,1 0,-1 0,-2-2,-9-15,-1 0,0 1,-2 1,-1 1,0 0,-1 2,-1 0,-1 1,-16-10,27 20,-1 0,0 1,0 0,0 1,0 0,-1 0,0 1,1 1,-1 0,-8 0,57 4,-1-1,0-3,1 0,-1-3,32-7,209-95,-250 99</inkml:trace>
  <inkml:trace contextRef="#ctx0" brushRef="#br0" timeOffset="1564.797">1609 623,'-9'19,"0"0,1 0,1 1,1 0,1 0,1 1,-2 15,6-29,-1-1,1 0,0 0,0 1,1-1,0 0,0 0,0 0,1 1,0-1,0-1,0 1,1 0,0-1,0 1,1-1,-1 0,1 0,0 0,0-1,1 1,0-1,-1 0,1 0,1-1,-1 1,4 1,-2-2,-1-1,1 1,0-1,0-1,1 1,-1-1,0-1,0 1,1-1,-1 0,0-1,0 0,1 0,-1 0,0-1,0 0,0 0,0-1,-1 0,1 0,-1-1,0 0,0 0,0 0,1-2,3-1,-1-1,0 0,-1-1,0 0,0 0,0-1,-2 0,1 0,-1-1,-1 1,1-1,-2-1,0 1,3-11,-3-2</inkml:trace>
  <inkml:trace contextRef="#ctx0" brushRef="#br0" timeOffset="1750.052">2202 623,'-9'48,"0"15,4 3,6-11,3-14</inkml:trace>
  <inkml:trace contextRef="#ctx0" brushRef="#br0" timeOffset="1902.606">2173 199</inkml:trace>
  <inkml:trace contextRef="#ctx0" brushRef="#br0" timeOffset="2253.761">2597 1,'-22'337,"-14"64,12-234,22-143</inkml:trace>
</inkml:ink>
</file>

<file path=ppt/ink/ink2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0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0,'-10'34,"-2"25,0 7,2-2,3-8,3-8,2-8,6-10,2-11</inkml:trace>
  <inkml:trace contextRef="#ctx0" brushRef="#br0" timeOffset="565.755">340 338,'68'-94,"97"-113,-165 206,1 0,-1 0,0 0,1 0,-1 0,1 0,-1 0,1 0,0 0,-1 0,1 0,0 0,-1 1,1-1,0 0,0 0,0 1,0-1,0 1,0-1,0 1,0-1,0 1,0-1,0 1,0 0,0 0,0 0,1-1,-1 1,0 0,0 0,0 0,0 1,0-1,0 0,0 0,0 1,1-1,-1 0,0 1,0-1,0 1,0 0,-1-1,1 1,0 0,0-1,0 1,0 0,-1 0,1 0,0 0,-1 0,1 0,0 0,11 30,-11-25,0-1,0 1,1 0,0-1,0 0,1 1,-1-1,1 0,0 0,1-1,-1 1,1-1,0 1,0-1,0 0,1-1,-1 1,1-1,0 0,0 0,0 0,0-1,1 1,-1-1,1-1,2 2,2-4,0 1,-1-1,1 0,0-1,-1 0,1-1,-1 0,0 0,0-1,0 0,0-1,-1 0,1 0,4-5,10-4</inkml:trace>
</inkml:ink>
</file>

<file path=ppt/ink/ink2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6,0 3,0 0,0-7</inkml:trace>
</inkml:ink>
</file>

<file path=ppt/ink/ink2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2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1,'19'92,"-5"0,-4 1,-4 22,-4-83,2 17,-2 0,-3 1,-1-1,-3 1,-2-1,-2-1,-5 9,-22 51,51-159,42-68,-57 119,1 0,-1 0,0 0,0 1,0-1,1 0,-1 0,0 0,0 0,0 0,1 1,-1-1,0 0,0 0,1 0,-1 0,0 0,-7 14</inkml:trace>
  <inkml:trace contextRef="#ctx0" brushRef="#br0" timeOffset="688.785">47 706,'16'-9,"1"0,0 1,0 1,0 0,1 1,0 1,0 1,1 1,-1 0,1 2,-1 0,1 1,0 0,14 3,-29-1,1-1,-1 0,0 1,-1 0,1 0,0 0,0 0,-1 1,1-1,-1 1,0 0,0 0,0 0,0 0,-1 1,1-1,-1 1,0 0,0-1,0 1,0 0,-1 0,1 0,-1 1,0-1,-1 0,1 0,-1 1,1-1,-1 0,-1 0,1 1,-1-1,1 0,-1 0,0 1,-1-1,1 0,-1 0,1 0,-1-1,-1 1,1 0,0-1,-1 1,0-1,0 0,0 0,0 0,0 0,0-1,-1 1,-1 0,-8 4,0 0,0-1,-1 0,0-1,0-1,0 0,-1-1,0 0,1-1,-1-1,0-1,0 0,1 0,-1-2,0 0,-11-3,-2-2,4 2</inkml:trace>
</inkml:ink>
</file>

<file path=ppt/ink/ink2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0 592,'74'-38,"-1"-4,-2-2,-3-4,24-23,-76 57,-2 0,0-1,0 0,-2-1,0-1,0 0,-2 0,0-1,-1 0,-1-1,4-13,-10 25,-1 1,0 0,0 0,0-1,0 1,-1-1,0 1,-1 0,0-1,0 1,0 0,0-1,-1 1,-1-3,2 7,0 0,0-1,0 1,0 0,-1 0,1 0,0 0,-1 0,0 0,1 0,-1 1,0-1,0 1,0-1,0 1,0 0,0-1,-1 1,1 0,0 1,-1-1,1 0,0 1,-1-1,1 1,-1-1,1 1,-1 0,1 0,-1 1,1-1,0 0,-1 1,1-1,-1 1,1 0,0 0,-1 0,-2 1,-1 0,1 0,0 0,-1 1,1 0,1 0,-1 0,0 1,1-1,0 1,0 0,0 0,0 1,0-1,1 1,0 0,0 0,0 0,1 0,0 1,0-1,0 0,0 1,1 0,0-1,0 1,1 0,-1 0,1-1,1 1,-1 0,1-1,0 1,0 0,1-1,-1 1,1-1,0 1,1-1,-1 0,1 0,0 0,1 0,2 3,67 36,21 21,-92-60,0-1,0 1,0-1,-1 1,0 0,0-1,0 1,0 0,-1 0,0 0,0-1,0 1,0 0,-1 0,0 0,0-1,0 1,-1 0,1-1,-1 1,0-1,0 0,-1 1,1-1,-1 0,0 0,0-1,-1 1,0 0,-9 17,1 0</inkml:trace>
</inkml:ink>
</file>

<file path=ppt/ink/ink2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1,'-4'28,"-3"11</inkml:trace>
</inkml:ink>
</file>

<file path=ppt/ink/ink2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9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26,'-3'16,"0"1,1 0,1 0,1 1,0-1,1 0,1 0,0 0,1 0,1-1,1 1,1 0,-5-14,1 0,0 0,0-1,0 1,0 0,0-1,0 1,1-1,-1 0,1 0,0 0,0 0,0-1,-1 1,2-1,-1 1,0-1,0 0,0 0,0 0,1-1,-1 1,0-1,1 0,-1 0,0 0,1 0,-1-1,0 1,1-1,-1 0,0 0,0 0,0 0,0-1,0 1,0-1,101-75,-90 62,-1-1,-1-1,0 0,-1 0,-1-1,-1 0,0-1,-2 0,0-1,0-5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27:42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73 189,'-10'-10,"-27"-22,37 31,-1 1,0 0,0 0,0 0,0 0,0 0,0 0,0 0,1 0,-1 1,0-1,0 0,0 0,0 1,0-1,1 0,-1 1,0-1,0 1,1-1,-1 1,0 0,1-1,-1 1,0 0,1-1,-1 1,1 0,-1 0,1-1,0 1,-1 0,1 0,0 0,-1 0,1 0,0-1,0 1,0 0,0 0,0 0,0 0,0 0,0 0,0 0,0-1,1 1,-1 0,0 0,1 0,-1 0,29 229,-13-157,30 213,-61-185,12-99,1-5</inkml:trace>
  <inkml:trace contextRef="#ctx0" brushRef="#br0" timeOffset="589.688">750 214,'1'-1,"0"-1,0 1,0 0,0-1,-1 1,1-1,0 1,-1-1,1 0,-1 1,0-1,1 1,-1-1,0 0,0 1,0-1,0 0,-1 1,1-1,0 0,-1 1,1-1,-1 1,1-1,-1 1,0-1,1 1,-1-1,0 1,0 0,0-1,0 1,-1 0,1 0,0 0,0 0,-1 0,1 0,-9-5,0 1,1 0,-2 0,1 1,0 1,-1 0,0 0,1 1,-1 0,0 1,0 0,0 1,0 0,0 1,0 0,0 1,0 0,0 1,0 0,1 0,0 1,0 1,0-1,0 2,1 0,-1 0,1 0,1 1,-1 0,2 1,-1 0,1 0,0 1,0 0,1 0,0 0,1 1,0 0,0 1,3-6,-1 0,1 0,0 0,1 1,-1-1,1 0,0 1,1-1,-1 0,1 1,0-1,0 1,1-1,0 0,0 1,0-1,0 0,1 1,0-1,0 0,0 0,1-1,0 1,0 0,0-1,0 0,1 1,0-1,-1-1,1 1,1 0,-1-1,0 0,1 0,0-1,0 1,0-1,0 0,0 0,0 0,0-1,1 0,-1 0,0 0,1-1,-1 0,3 0,10-5,1 0,-1-2,0 0,0-1,-1-1,0 0,-1-2,0 0,0 0,-1-1,-1-1,0-1,-1 0,0-1,-1 0,1-4,0 5,86-123,-135 295,19-93,4 0,2 1,3 1,3-1,3 1,2 4,25-16,-15-50</inkml:trace>
  <inkml:trace contextRef="#ctx0" brushRef="#br0" timeOffset="812.286">1259 577,'0'4,"-5"1,0 5,-1 3,6 1,3-3</inkml:trace>
  <inkml:trace contextRef="#ctx0" brushRef="#br0" timeOffset="1558.85">1428 189,'1'-6,"0"0,0-1,1 1,0 0,0 0,0 0,1 0,0 0,0 0,1 1,0 0,0 0,0 0,0 0,1 0,0 1,0 0,0 0,0 0,0 1,1-1,0 1,0 1,0-1,0 1,163-52,-56 44,-110 10,0 0,-1 0,1 0,0 0,0 0,-1 1,1-1,0 1,0 0,-1 0,1 0,-1 0,1 0,-1 1,1-1,-1 1,0-1,0 1,1 0,-1 0,-1 0,1 0,0 0,0 1,-1-1,1 0,-1 1,0-1,0 1,0 0,0-1,0 1,0 0,-1-1,0 1,1 0,-1 0,0 1,-63 113,40-86,-26 35,35-50,0 0,2 0,0 1,0 1,2 0,0 1,1 0,1 0,1 1,1 0,0 0,1 1,1 6,4-22,0 0,0 0,0 0,1-1,0 1,0 0,0 0,1-1,0 1,0-1,0 1,0-1,1 0,-1 1,1-1,0-1,0 1,1 0,-1-1,1 0,0 1,-1-2,2 1,-1 0,0-1,0 0,1 1,-1-2,1 1,0-1,-1 1,1-1,0-1,0 1,0-1,1 1,12 0,-1-1,1 0,0-1,-1-1,1 0,-1-2,1 0,-1-1,9-4,55-39,-70 33</inkml:trace>
  <inkml:trace contextRef="#ctx0" brushRef="#br0" timeOffset="2367.24">2444 504,'4'0,"1"4,1 6,-2 5,-5 4,-7 3,-2 1,-3 6,-4 2,-3-1,2 0,0-2,-1-2,-2 0,4-6</inkml:trace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4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0,'0'44,"5"32,1 9,0 0,-1-10,-2-9,0-10,-2-10,-1-8,0-5,0-5,5-1,1-1,0 1,-1-5</inkml:trace>
</inkml:ink>
</file>

<file path=ppt/ink/ink2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25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85 102,'-25'69,"17"-34,-34 144,32-106,76-211,-50 106,106-173,-121 203,0 0,1 0,-1 0,0 0,1 0,0 0,-1 1,1-1,0 1,0-1,0 1,0 0,0 0,0-1,1 1,-1 1,0-1,0 0,1 1,-1-1,0 1,1-1,-1 1,1 0,-1 0,0 0,1 1,-1-1,1 0,-1 1,0 0,0-1,1 1,-1 0,0 0,0 0,0 1,0-1,0 0,0 1,0-1,0 1,-1 0,1 0,-1 0,1-1,0 3,6 10,0 0,-1 1,-1 0,0 1,-1-1,-1 1,0 0,0 7,2 7,-16 122,10-151,-1 0,1-1,0 1,0-1,0 1,0 0,0-1,0 1,0-1,1 1,-1 0,0-1,0 1,0-1,1 1,-1-1,0 1,0-1,1 1,-1-1,1 1,-1-1,0 1,1-1,-1 1,1-1,-1 0,1 1,-1-1,1 0,-1 0,1 1,0-1,-1 0,1 0,-1 0,1 1,-1-1,1 0,0 0,-1 0,1 0,-1 0,1 0,0-1,-1 1,1 0,-1 0,1 0,0 0,-1-1,1 1,-1 0,1-1,-1 1,1 0,-1-1,1 1,-1 0,30-29,-27 25,260-335,-207 297,-55 41,1 0,-1 1,1-1,0 1,-1-1,1 1,0-1,-1 1,1 0,0 0,0-1,0 1,-1 1,1-1,0 0,0 0,-1 1,1-1,0 1,-1-1,1 1,0 0,-1 0,1-1,-1 1,1 0,-1 1,0-1,1 0,-1 0,0 0,0 1,0-1,0 1,0-1,0 1,0 0,3 10,-1 0,0 1,0-1,-1 1,-1-1,0 1,-1 0,-1 0,0-1,0 1,-1 0,-1-1,0 0,-2 4,-2 13,2 0,0 1,2 0,2-1,0 1,4 20,13-10,-4-28</inkml:trace>
</inkml:ink>
</file>

<file path=ppt/ink/ink2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4.88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499 82,'-15'-11,"-1"1,0 0,-1 1,0 0,0 2,-1 0,-14-4,27 10,0-1,0 1,0 0,0 0,-1 0,1 1,0 0,0 0,0 0,0 1,-1-1,1 1,0 1,0-1,0 1,1-1,-1 1,0 1,1-1,-1 1,1 0,0 0,0 0,0 0,0 1,0-1,1 1,0 0,-1 0,0 3,-1 6,0 1,0 0,2-1,-1 1,2 1,0-1,1 0,0 1,1-1,1 0,0 1,1 2,-3 95,-17-6,-6-1,-23 62,-11 20,29-48,28-137,0-1,0 1,0 0,1 0,-1 0,1 0,-1 0,1 0,0 0,0 0,0 0,0 0,0 0,0 0,0 0,1 0,-1 0,1-1,0 1,-1 0,1 0,0 0,0-1,0 1,0 0,0-1,1 1,-1-1,0 1,1-1,-1 1,1-1,-1 0,1 0,0 0,0 0,-1 0,1 0,0-1,0 1,0 0,0-1,0 0,0 1,0-1,1 0,265-1,-24-28,-220 29</inkml:trace>
</inkml:ink>
</file>

<file path=ppt/ink/ink2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5.53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206 1,'-27'26,"1"2,2 1,1 1,1 1,1 0,2 2,0 5,15-32,1 1,-1 1,1-1,1 0,0 1,0-1,0 1,1 0,0 0,0 0,1-1,0 1,1 0,0 0,0 0,0-1,1 1,0 0,1-1,0 0,0 0,0 1,1-2,0 1,-1-5,-1-1,1 1,0-1,0 0,0 0,0 0,0 0,0-1,0 1,0-1,0 0,0 0,0 0,0 0,0 0,0-1,0 1,0-1,0 0,0 0,0 0,0 0,0-1,-1 1,1-1,0 0,-1 1,1-1,-1 0,0-1,0 1,0 0,0 0,0-1,0 0,-1 1,11-13</inkml:trace>
</inkml:ink>
</file>

<file path=ppt/ink/ink2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5.97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0,'-5'0,"-2"5,-4 1,-5 5,5 0,9-6,10-4,-2-3,-1 5,-2 1</inkml:trace>
</inkml:ink>
</file>

<file path=ppt/ink/ink2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6.29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 1,'-5'24,"-1"13,5 0,7-7,3-7</inkml:trace>
</inkml:ink>
</file>

<file path=ppt/ink/ink2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6.79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31 344,'58'-11,"8"-1,0-3,-1-3,17-9,-71 22,1-1,-1 0,0 0,-1-1,1-1,-1 0,-1 0,0-1,0 0,7-10,-14 16,1 0,-1 0,1 0,-1-1,0 1,0-1,-1 1,1-1,-1 0,0 0,0 0,0 0,0 0,-1 0,0 0,1 0,-1 0,-1 0,1 0,-1 0,1 0,-1 1,0-1,-1 0,1 0,-1 0,1 1,-1-1,0 1,0-1,-1 1,1 0,-1 0,0 0,-1-1,-1 0,0 0,-1 0,1 0,-1 1,0 0,0 0,0 0,-1 1,1 0,-1 0,1 0,-1 1,0 0,1 1,-1-1,0 1,1 1,-1-1,0 1,0 0,0 1,-133 51,121-40,0 1,1 0,1 1,0 1,1 1,1 0,0 1,2 1,-5 8,14-21,0 0,0 0,0 0,1 1,0-1,1 1,-1 0,1 0,1 0,-1 0,1 0,0 0,1 0,0 0,0 1,0-1,1 0,0 0,1 0,-1 0,1 0,1 0,-1 0,1-1,0 1,1-1,0 0,0 0,0 0,0 0,1-1,0 0,0 0,2 1,8 4,0-2,1 0,0-1,0 0,1-1,-1-1,1-1,0 0,1-1,-1-1,0-1,1 0,-1-1,1-1,14-3,-4 3,-10 1,0-1,0 0,0-2,0 0,0-1,-1-1,0 0,0-1,0-1,-1-1,3-2,0-2</inkml:trace>
</inkml:ink>
</file>

<file path=ppt/ink/ink2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7.05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1,'-14'14,"-5"10,0 0</inkml:trace>
</inkml:ink>
</file>

<file path=ppt/ink/ink2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3.87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30 37,'-14'94,"10"-74,0-1,1 0,1 1,0 0,2-1,0 1,1 0,3 8,-4-26,0-1,0 1,0 0,0 0,0 0,1 0,-1-1,1 1,-1 0,1 0,0-1,0 1,0-1,0 1,0 0,0-1,0 0,0 1,0-1,1 0,-1 1,1-1,-1 0,1 0,-1 0,1 0,0-1,-1 1,1 0,0-1,0 1,-1-1,1 0,0 1,0-1,0 0,0 0,-1 0,1 0,0-1,0 1,0 0,-1-1,1 1,0-1,0 0,-1 1,1-1,17-12,-1 0,-1-2,0 0,-1 0,0-2,-1 0,-1 0,-1-1,-1-1,0-1,2-7,66-109,-80 135,1 0,-1 0,0 1,0-1,1 0,-1 1,0-1,1 0,-1 1,1-1,-1 1,1-1,-1 1,1-1,0 1,-1-1,1 1,-1-1,1 1,0 0,-1-1,1 1,0 0,0 0,-1-1,1 1,0 0,0 0,-1 0,1 0,0 0,0 0,-1 0,1 0,0 0,0 1,-1-1,1 0,0 0,-1 1,1-1,0 0,-1 1,1-1,0 1,-1-1,1 1,-1-1,1 1,-1-1,1 1,-1-1,1 1,-1 0,0-1,1 1,-1 0,0-1,1 1,-1 0,0-1,0 1,0 1,7 55,-6-45,23 173,5 129,-28-283,-2-1,-1 1,-1-1,-1 0,-2 0,-1 0,-2-1,-1 0,-1 0,-1-1,-1-1,-6 7,-66 66,82-96,-1-1,0 0,-1 0,1 0,-1 0,1-1,-1 1,0-1,0 0,0-1,0 1,0-1,0 0,0 0,-1-1,1 0,0 1,0-2,-1 1,1-1,0 0,0 0,-2-1,2-1,0-1,0 0,0-1,1 1,-1-1,1 0,1 0,-1 0,1-1,0 1,0-1,0 0,1 0,0 0,0 0,0 0,1 0,0-1,0 1,1 0,0-1,0 1,0 0,1-1,0 1,0 0,1-3,5-12,1 1,0 0,2 0,0 0,1 1,1 1,1 0,0 1,1 0,1 1,4-2,169-124,-164 126</inkml:trace>
</inkml:ink>
</file>

<file path=ppt/ink/ink2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6.19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0,'5'10,"1"3</inkml:trace>
</inkml:ink>
</file>

<file path=ppt/ink/ink2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8.3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389 624,'-172'213,"-18"46,164-222,52-74,68-94,6 4,15-7,-48 61,-67 73,1-1,-1 1,0 0,0-1,1 1,-1 0,0 0,1-1,-1 1,0 0,1-1,-1 1,0 0,1 0,-1 0,1 0,-1-1,1 1,-1 0,0 0,1 0,-1 0,1 0,-1 0,0 0,1 0,-1 0,1 0,-1 0,1 0,-1 0,0 1,1-1,-1 0,1 0,-1 0,0 1,1-1,-1 0,0 0,1 1,-1-1,0 0,1 1,-1-1,0 0,0 1,1-1,-1 0,0 1,0-1,0 1,0-1,1 0,-1 1,0-1,0 1,0-1,0 1,0-1,0 0,0 1,0-1,0 1,0-1,0 0,-1 1,1 0,-3 31,-6 3,2-1,1 2,2-1,1 0,2 25,2-53,1 0,-1-1,1 1,0-1,0 1,1-1,0 0,0 1,1-2,0 1,-1 0,2-1,-1 1,1-1,0-1,0 1,0-1,1 0,2 2,-4-3,-1-1,1 0,0 0,-1 0,1 0,0-1,0 0,1 1,-1-1,0-1,0 1,0-1,1 0,-1 1,0-2,0 1,1-1,-1 1,0-1,0 0,0 0,0-1,0 1,0-1,0 0,-1 0,1-1,-1 1,1-1,-1 1,2-3,15-14,-1-1,-1 0,0-2,-2 0,-1-1,0 0,-2-1,-1 0,-1-2,-1 1,-1-1,-1 0,-2-1,1-9,0-9,-1 33</inkml:trace>
  <inkml:trace contextRef="#ctx0" brushRef="#br0" timeOffset="709.358">1377 681,'-36'16,"1"1,1 2,1 1,1 2,1 1,0 2,2 1,-1 4,23-26,2 1,-1-1,0 2,1-1,0 1,0-1,1 1,0 0,0 1,0-1,1 1,0 0,0 0,0 0,1 0,0 0,1 1,0-1,0 0,0 2,1-7,1-1,-1 1,1-1,0 1,-1-1,1 0,0 1,0-1,0 0,0 0,0 1,0-1,0 0,0 0,1 0,-1 0,0-1,1 1,-1 0,0 0,1-1,-1 1,1-1,-1 1,1-1,-1 0,1 1,-1-1,1 0,0 0,-1 0,1 0,-1-1,1 1,-1 0,1-1,0 1,59-22,-58 21,36-19,-2-1,0-3,-2 0,0-2,-2-2,15-17,-48 44,1 0,-1 0,1 0,-1 0,1 1,-1-1,1 0,-1 0,1 0,0 0,-1 1,1-1,0 0,0 1,0-1,0 1,0-1,-1 1,1-1,0 1,0-1,0 1,0 0,0 0,0-1,0 1,0 0,1 0,-1 0,0 0,0 0,0 1,0-1,0 0,0 0,0 1,0-1,0 0,0 1,-1-1,1 1,0-1,0 1,0 0,0-1,-1 1,1 0,0 0,0-1,-1 1,1 0,-1 0,1 0,-1 0,1 0,-1 0,17 79,-15-62,1 0,1 1,1-1,0-1,1 1,1-1,1 0,1 0,-7-13,1-1,-1 1,1-1,0 0,0 0,0-1,0 1,1 0,-1-1,1 0,-1 0,1 0,0 0,0-1,0 1,0-1,0 0,0 0,0 0,1-1,-1 0,0 1,0-2,0 1,1 0,-1-1,0 0,2 0,5-2,0 0,0-1,-1-1,0 1,0-1,0-1,0 0,-1 0,0-1,2-2,29-27,-2-2,-1-1,-2-2,-2-2,-1 0,-3-3,-1 0,-3-2,6-17,-21 33,0 0,-2 0,-2-1,-1 0,-1-1,-2 1,-2 0,0-1,-3 1,0-1,-8-25,10 55,0-6,0 0,-1 0,-1 0,0 0,0 0,-1 0,0 1,0 0,-1-1,-1 2,1-1,-1 1,-2-2,7 9,-1 0,1 0,0 0,-1 0,1 0,0 0,-1 1,1-1,-1 1,1-1,-1 1,1-1,-1 1,1 0,-1 0,0 0,1 0,-1 0,1 0,-1 0,0 0,1 1,-1-1,1 0,-1 1,1 0,-1-1,1 1,0 0,-1 0,1 0,0-1,-1 1,1 1,0-1,0 0,0 0,0 0,0 1,0-1,0 0,1 1,-1-1,-27 66,22-23,3 1,1 0,2 0,2-1,2 1,2 0,2-1,2-1,2 1,1-1,3-1,13 25,53 152,-82-218,1 0,-1 0,1 1,-1-1,0 0,1 1,-1-1,0 0,0 1,0-1,0 1,0-1,0 0,-1 1,1-1,0 0,-1 1,1-1,-1 0,1 0,-1 0,0 1,0-1,1 0,-1 0,0 0,0 0,0 0,0 0,0 0,0 0,0-1,0 1,-1 0,1-1,0 1,0-1,-1 1,1-1,0 1,-1-1,1 0,0 0,-1 0,1 0,0 0,-1 0,1 0,-14-3</inkml:trace>
  <inkml:trace contextRef="#ctx0" brushRef="#br0" timeOffset="890.169">1659 568,'43'0,"44"0,15 0,-3 0,-11 0,-14 0,-15 0,-13 0,-9 0,-7 0,-8 0</inkml:trace>
  <inkml:trace contextRef="#ctx0" brushRef="#br0" timeOffset="1584.911">2421 596,'-4'29,"2"1,0 0,2 0,2 0,1 0,1 0,4 12,-6-37,0 0,0-1,1 1,0-1,0 0,0 0,1 0,-1 0,1 0,0-1,0 0,0 1,1-1,-1-1,1 1,-1-1,1 0,0 0,0 0,0-1,0 1,0-1,1-1,-1 1,0-1,0 1,0-2,1 1,-1 0,0-1,0 0,0 0,0-1,0 0,2 0,7-3,-1 0,0 0,0-1,0-1,-1 0,0-1,0 0,-1-1,0 0,-1-1,0 0,18-14,48-51,-55 51,-30 61,6-34,1 1,0 1,0-1,1 0,-1 0,1 1,0-1,0 1,0-1,1 1,-1 0,1-1,0 1,0-1,1 1,0 0,-1-1,2 1,-1-1,0 0,1 1,0-1,0 0,0 0,0 0,1 0,0 0,-1-1,2 1,-1-1,1 1,0 0,1 0,0-1,0 0,0 0,0 0,0 0,0-1,1 0,-1 0,1-1,0 1,-1-1,1 0,0-1,0 1,0-1,-1-1,1 1,0-1,0 0,-1 0,1 0,0-1,-1 0,1 0,-1 0,3-3,12-5,0-2,-1 0,-1-1,0 0,0-2,7-9,-4 3,0-1,-2 0,-1-2,-1 0,-1-1,-1 0,-2-1,0-1,-1-1,1-8,-12 33,1 0,-1 1,1-1,-1 0,0 0,0 0,-1 0,1 0,0 0,-1 0,0 0,0 0,0 0,0 0,0 0,-1 0,1 0,-1 0,0 0,0 0,0 0,0 0,0 0,-1 1,1-1,-1 0,0 1,0-1,0 1,0 0,0 0,0 0,-1 0,1 0,-1 0,1 1,-1-1,0 1,1-1,-1 1,0 0,0 0,0 1,0-1,0 0,0 1,0 0,-3 0,-6 4,-1 1,2 0,-1 1,1 1,0 0,0 0,1 1,0 0,0 1,1 0,0 0,0 1,1 1,1-1,-6 10,11-18,0 0,0 0,0 0,1 0,-1 1,0-1,1 0,-1 1,1-1,0 1,0-1,0 1,0 0,1-1,-1 1,1 0,-1 0,1 0,0-1,0 1,0 0,1 0,-1 0,1-1,-1 1,1 0,0-1,0 1,0-1,0 1,0-1,1 1,-1-1,1 0,0 1,0-1,0 0,0 0,0 0,0-1,0 1,0 0,1-1,0 1,118 15,-39-12,-76-4,0-1,0 1,0 0,0 1,0-1,0 1,-1 0,1 1,-1-1,1 1,-1 0,0 0,0 1,-1 0,1 0,-1 0,1 0,-1 1,-1-1,1 1,-1 0,1 0,-1 1,-1-1,1 1,-1-1,0 1,0 0,-1-1,0 1,0 0,0 2,-11 67,4 45,12-102</inkml:trace>
  <inkml:trace contextRef="#ctx0" brushRef="#br0" timeOffset="2536.387">4029 624,'-41'45,"2"1,1 2,3 2,2 1,-5 15,21 3,19-68,-1 0,1 0,-1 0,1 0,0 0,-1 0,1 0,0-1,0 1,-1-1,1 1,0-1,0 0,0 1,0-1,0 0,0 0,0 0,0-1,-1 1,1 0,0-1,0 1,0-1,0 0,-1 0,1 1,0-1,-1 0,1 0,-1-1,1 1,0 0,26-15,-1-1,-1-1,-1-1,0-1,-1-1,-2-2,0 0,1-4,24-22,31-26,-77 75,0-1,-1 1,1-1,0 1,-1-1,1 1,0 0,0-1,0 1,-1 0,1-1,0 1,0 0,0 0,0 0,-1 0,1 0,0 0,0 0,0 0,0 0,0 0,-1 0,1 0,0 1,0-1,0 0,-1 1,1-1,0 1,0-1,-1 0,1 1,0 0,-1-1,1 1,-1-1,1 1,-1 0,1-1,-1 1,1 0,-1 0,1-1,-1 1,0 0,0 0,1 0,-1 0,0-1,0 2,4 47,-4-45,0 4,0 1,0-1,1 0,0 1,0-1,1 0,0 0,0 0,1 0,0 0,1-1,-1 1,1-1,1 0,-1 0,1 0,1-1,-1 0,1 0,0 0,1 0,-1-1,1 0,0-1,0 0,0 0,1 0,0-1,5 2,-6-3,0 0,1-1,-1 0,0 0,1 0,-1-1,1 0,-1-1,1 1,-1-1,1-1,-1 0,0 0,0 0,0-1,0 0,0 0,-1-1,1 0,5-4,108-107,-107 99,16-15,-1-2,-2-1,-1-1,-2-1,1-6,-7 8,-2-2,-1 0,-2 0,-1-2,-2 1,-2-1,-1 0,-2-1,-2 1,-1-18,-2 46,0-1,0 1,-1 0,0 0,0 0,-2 0,1 1,-1-1,0 1,-1 0,-1-2,4 8,0 1,0-1,0 0,0 1,0-1,-1 1,1 0,-1 0,0 0,1 0,-1 0,0 0,0 1,0-1,-1 1,1 0,0 0,0 0,-1 1,1-1,0 1,-1 0,1 0,0 0,-1 0,1 0,0 1,-1-1,1 1,0 0,0 0,-1 1,1-1,0 0,0 1,-10 5,0 1,1 0,0 1,1 0,0 1,0 0,1 0,1 1,0 1,0 0,1 0,0 0,1 1,1 0,0 1,-4 11,1 4,0 0,2 0,2 1,0 0,2 0,1 0,2 23,0-35,1-1,1 1,0-1,1 0,1 0,1 0,0 0,1-1,1 1,0-1,1-1,1 0,1 0,0-1,1 0,0 0,2 0,6 5,0-1,2 0,-1-2,2 0,0-2,1 0,22 8,-6-4,-25-9</inkml:trace>
  <inkml:trace contextRef="#ctx0" brushRef="#br0" timeOffset="3506.471">4905 878,'7'6,"1"-1,-1 1,1-2,0 1,0-1,1 0,-1-1,1 0,0 0,0-1,0 0,0-1,0 0,0 0,0-1,0 0,1-1,-1 0,0 0,0-1,4-1,12-9,-1 0,-1-1,0-2,-1 0,0-2,-2 0,0-1,-1-1,0-1,6-11,1 1,-2-2,-1 0,-2-2,-1 0,-2-1,-1-1,-2-1,-1 0,1-12,-8 23,-2-1,0 0,-2 0,-1-1,-1 1,-2-13,1 37,0 1,0 0,0 0,0-1,-1 1,1 0,-1-1,0 1,1 0,-1 0,0 0,0 0,-1 0,1 0,0 0,0 0,-1 1,0-1,1 0,-1 1,0-1,1 1,-1-1,0 1,0 0,0 0,0 0,-1 0,1 0,0 1,0-1,0 1,-1-1,1 1,0 0,-1 0,1 0,0 0,0 0,-1 0,1 1,0-1,0 1,-1 0,1-1,0 1,0 0,0 0,0 0,-1 2,-13 8,1 1,1 1,0 1,1 0,0 0,1 1,1 1,0 0,1 1,1 0,1 0,0 1,-1 7,0-2,0 1,2 0,1 1,1-1,1 1,1 0,2 0,0 1,1-1,2 0,1 0,2 11,-1-25,0 1,0-2,1 1,1 0,0-1,0 0,1-1,0 1,0-1,1 0,1-1,-1 0,1 0,1-1,-1 0,1-1,1 0,-1-1,1 0,0 0,8 2,0 1</inkml:trace>
  <inkml:trace contextRef="#ctx0" brushRef="#br0" timeOffset="4089.362">5667 765,'-3'9,"-2"4,0 1,1-1,1 1,0 0,1 0,0 0,1 0,1 0,0 0,1 0,0 0,1 0,4 13,-5-25,-1-1,1 1,0 0,-1-1,1 0,0 1,0-1,0 0,0 1,0-1,1 0,-1 0,0 0,0 0,1 0,-1 0,1 0,-1 0,1-1,-1 1,1 0,-1-1,1 1,-1-1,1 0,0 0,-1 1,1-1,0 0,-1 0,1-1,0 1,-1 0,1 0,-1-1,1 1,0-1,-1 0,1 1,-1-1,1 0,-1 0,1 0,61-51,-57 46,167-204,-172 208,-1 0,1 0,0 1,-1-1,1 0,0 0,0 0,0 1,1-1,-1 1,0-1,0 1,1-1,-1 1,1 0,0-1,-1 1,1 0,0 0,-1 0,1 0,0 1,0-1,0 0,0 1,0 0,0-1,0 1,0 0,0 0,0 0,0 0,0 0,0 0,0 1,0-1,0 1,-1-1,1 1,0 0,0 0,0 0,-1 0,1 0,0 0,-1 0,1 0,0 2,5 14,0 1,-2 1,0-1,-2 1,0 0,0 0,-2 0,-1 17,5 42,6-2,-3 2,-4-1,-3 0,-3 1,-9 48,6-101,0-1,-2 1,0-1,-2 0,-1 0,0-1,-2-1,-1 0,0 0,-2-1,0-1,-2-1,-2 2,9-10,0-2,0 1,-1-1,-1-1,1 0,-1-1,-1 0,-5 2,16-9,0 1,1 0,-1-1,0 0,0 0,0 1,0-1,0 0,0 0,0-1,1 1,-1 0,0-1,0 1,0-1,0 1,1-1,-1 0,0 0,1 0,-1 0,0 0,1 0,-1 0,1-1,0 1,-1 0,1-1,0 1,0-1,0 0,0 1,0-1,0 0,1 1,-1-1,1 0,-1 0,1 0,-1 0,1-1,-9-84,9 86,2-40,1 0,3 0,1 1,2-1,1 2,3 0,1 0,1 1,3 1,1 0,10-13,47-41,-60 79</inkml:trace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4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1 201,'43'-14,"38"-10,11-1,-2-1,-5 4,-9 1,-11 4,-9 5,-2 0,-7 1,-2 4,-3 2,-4 2,-9 1</inkml:trace>
</inkml:ink>
</file>

<file path=ppt/ink/ink2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5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69 113,'-19'34,"-7"15,2 0</inkml:trace>
  <inkml:trace contextRef="#ctx0" brushRef="#br0" timeOffset="594.208">239 338,'150'-215,"-150"213,0 1,1-1,0 1,-1-1,1 1,0-1,0 1,0-1,0 1,0 0,0 0,0 0,1-1,-1 1,0 0,0 0,1 1,-1-1,1 0,-1 0,1 1,-1-1,1 1,0-1,-1 1,1 0,-1-1,1 1,0 0,-1 0,1 0,0 0,-1 1,1-1,0 0,-1 1,1-1,-1 1,1 0,-1-1,1 1,-1 0,1 0,-1 0,0 0,1 0,-1 0,0 0,0 0,0 1,0-1,0 0,0 1,0 0,12 40,23 50,-34-90,0 1,0-1,0 1,1-1,-1 0,0 0,1 0,0 0,-1-1,1 1,0-1,0 1,0-1,0 0,0 0,0-1,0 1,0 0,0-1,0 0,0 0,0 0,0 0,1 0,-1-1,0 1,0-1,0 0,1 0,99-53,-83 42</inkml:trace>
  <inkml:trace contextRef="#ctx0" brushRef="#br0" timeOffset="1193.71">1170 0,'-11'2,"0"0,0 1,1 0,-1 1,1 0,0 1,0 0,0 1,0-1,1 2,0 0,1 0,-1 0,1 1,1 0,-1 1,2-1,-1 2,1-1,-5 10,-27 89,37-104,1 0,-1 0,1 0,-1 0,1 0,1 0,-1 1,0-1,1 0,0 0,0 0,0-1,0 1,1 0,0 0,-1-1,1 1,1-1,-1 1,0-1,1 0,0 0,-1 0,1 0,1 0,0 0,-1-1,1-1,0 1,-1-1,1 0,0 0,0 0,0 0,0-1,0 1,-1-1,1 0,0-1,0 1,0-1,0 1,0-1,0 0,-1-1,1 1,0 0,-1-1,1 0,-1 0,4-2,74-66,-74 63,137-129,-143 136,-1-1,1 0,-1 0,0 0,1 1,0-1,-1 0,1 1,-1-1,1 0,0 1,-1-1,1 1,0-1,0 1,-1-1,1 1,0 0,0-1,0 1,0 0,-1 0,1-1,0 1,0 0,0 0,0 0,0 0,0 0,-1 0,1 1,0-1,0 0,0 0,0 1,0-1,-1 0,1 1,0-1,0 1,-1-1,1 1,0-1,0 1,-1-1,1 1,-1 0,1-1,-1 1,1 0,-1 0,1-1,-1 1,1 0,-1 0,0 0,0 0,1-1,-1 1,0 0,0 0,0 0,0 0,0 0,0 0,0 0,0-1,-1 1,1 1,-4 236,-25 143,31-363,-2 1,0 0,-1-1,-1 1,-1-1,-1 1,0-1,-1 0,-1 0,-1-1,0 0,-2 0,0-1,0 0,-2 0,0-1,0 0,-1-1,-14 12,23-24,-1 0,1 0,-1-1,1 1,-1-1,1 0,-1 0,0 0,0 0,1-1,-1 1,0-1,0 0,0 0,0 0,1-1,-1 1,0-1,0 0,1 0,-1-1,1 1,-1-1,1 1,-1-1,1 0,0 0,0-1,0 1,0-1,0 1,1-1,-1 0,-1-2,-3-4,1 1,0-1,1 0,-1 0,2-1,-1 0,1 1,1-1,0-1,0 1,1 0,0-3,2 3,0 1,1-1,-1 0,2 1,0-1,0 0,0 1,1 0,1 0,0 0,0 0,0 0,1 1,1 0,-1 0,1 0,1 1,-1-1,1 2,4-4,10-8,0 2,1 0,0 1,2 2,-1 0,23-8,49-16,-52 22</inkml:trace>
</inkml:ink>
</file>

<file path=ppt/ink/ink2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4.64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310 0,'-25'218,"-32"159,26-150,1-87,20-122,7-26,7-8,0-1</inkml:trace>
  <inkml:trace contextRef="#ctx0" brushRef="#br0" timeOffset="285.102">0 508,'38'0,"28"0,11 0,-1 0,-10 0,-11 0,-11 0,-7 0,-5 5,-4 1,-1 0,-1-1,-5 3,-5 1</inkml:trace>
  <inkml:trace contextRef="#ctx0" brushRef="#br0" timeOffset="1097.181">706 85,'-33'233,"-9"69,20-162,21-137,0-1,0-1,0 0,0 1,0-1,0 1,1-1,-1 1,1 0,-1-1,1 1,-1 0,1-1,0 1,0 0,-1-1,1 1,1 0,-1 0,0-1,0 1,1 0,-1-1,1 1,-1-1,1 1,0 0,-1-1,1 1,0-1,0 0,0 1,0-1,0 0,1 1,-1-1,0 0,1 0,-1 0,0 0,1 0,-1-1,1 1,0 0,-1-1,1 1,12-8,0-1,-1-1,0 0,-1-1,1 0,-2 0,0-2,10-11,133-110,-152 132,-1 0,1-1,0 1,0 1,-1-1,1 0,0 0,0 1,0-1,0 1,0-1,0 1,0 0,0 0,0 0,0 0,0 0,0 0,-1 1,1-1,0 1,0-1,0 1,0 0,0-1,-1 1,1 0,0 0,-1 0,1 1,0-1,-1 0,0 1,1-1,-1 1,0-1,0 1,0-1,0 1,0 0,0 0,0 0,0-1,-1 1,1 0,-1 0,0 0,1 1,13 99,-27 90,11-179,3-6</inkml:trace>
</inkml:ink>
</file>

<file path=ppt/ink/ink2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2.0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0 312,'37'-2,"-2"0,1-3,0 0,-1-3,0-1,0-1,20-10,57-50,-108 68,-1-1,0 1,0-1,-1 0,1 0,0 0,-1 0,0-1,0 1,0-1,0 1,0-1,-1 0,0 0,0 0,0 0,0 1,0-1,-1-1,0 1,0 0,0 0,0 0,0 0,-1 0,0 0,0 0,0 1,0-1,-2-2,-2 0,0 0,0 1,0-1,-1 1,0 1,0-1,0 1,-1 0,1 1,-1-1,0 1,0 1,0-1,-1 1,1 0,-1 1,1 0,-1 0,-6 0,-1 3,1 1,0 0,0 0,0 1,0 1,1 1,-1 0,1 0,1 1,-1 1,1 0,1 1,0 0,0 1,0 0,2 0,-1 1,1 1,1 0,0 0,0 0,1 1,1 1,1-7,1-1,-1 1,2 0,-1 0,1 0,0 0,0 1,1-1,0 1,1-1,-1 1,1 0,1 0,0 0,0 0,0-1,1 1,0 0,1 0,-1-1,1 1,1 0,0-1,0 0,0 0,1 0,0 0,0-1,1 1,0-1,0 0,0 0,1-1,0 0,0 0,0 0,1 0,0-1,-1-1,1 1,3 0,12-1,0-1,1-1,-1-1,0-1,1 0,-1-2,0-1,0-1,-1-1,1 0,-1-2,-1 0,1-2,-2 0,1-1,5-5,-1 2,-1-1,0-1,-2-1,0-1,0-1,-2-1,0 0,-2-1,14-21,0-22,-31 64,1 0,0 0,0-1,-1 1,1 0,0 0,0 0,-1 0,1 0,0 0,0 0,-1 0,1 1,0-1,-1 0,1 0,0 1,0-1,-1 0,1 1,0-1,-1 0,1 1,-1-1,1 1,-1-1,1 1,-1 0,1-1,-1 1,1-1,-1 1,0 0,1-1,-1 1,0 0,0 0,1-1,-1 1,0 0,0 0,0-1,0 1,0 0,0 0,0-1,0 1,0 0,0 0,-1-1,1 1,32 164,-29-117,-3-38,0-1,0 1,1-1,0 0,1 1,0-1,0 0,1 0,0 0,1 0,4 6,-7-14,0 0,0 0,0 1,0-1,0-1,0 1,0 0,1 0,-1 0,0-1,1 1,-1 0,0-1,1 1,-1-1,1 0,-1 1,1-1,-1 0,1 0,-1 0,1 0,-1 0,1 0,-1-1,0 1,1 0,-1-1,1 1,-1-1,0 0,1 1,-1-1,0 0,1 0,-1 0,0 0,0 0,1 0,41-45,116-216,-92 157,-60 81,-9 23</inkml:trace>
  <inkml:trace contextRef="#ctx0" brushRef="#br0" timeOffset="732.477">1271 312,'34'-9,"-1"-2,0 0,-1-2,0-2,-1-1,-1-1,0-1,2-5,-27 19,0-1,0 0,0 0,-1-1,0 1,0-1,0 0,-1 0,0 0,0-1,0 1,1-7,-4 11,1 0,-1 0,0 0,1-1,-1 1,0 0,-1 0,1-1,0 1,0 0,-1 0,1-1,-1 1,0 0,0 0,0 0,0 0,0 0,0 0,0 0,-1 0,1 1,-1-1,1 0,-1 1,0-1,0 1,0 0,1 0,-1-1,0 1,0 0,-1 1,1-1,0 0,0 0,0 1,-1 0,1-1,0 1,-5-1,1 0,-1 1,0 0,1 0,-1 0,0 1,1 0,-1 0,1 0,-1 1,1 0,0 1,0-1,0 1,0 0,0 1,1-1,-1 1,1 0,0 1,-2 2,-85 113,86-110,0 1,1 0,1 1,0-1,0 1,1-1,1 1,0 0,1 0,0 2,1-9,-1 0,2 0,-1 0,1 0,-1 0,1-1,1 1,-1 0,1-1,0 1,0-1,0 1,0-1,1 0,0 0,0 0,0 0,0 0,1-1,-1 1,1-1,0 0,0 0,0-1,4 3,8-1,1-1,-1 0,1-1,0-1,-1-1,1 0,0-1,-1-1,1 0,-1-1,1-1,-1-1,-1 0,1-1,-1-1,0 0,0-1,13-10,-1 3,1-2,-2-1,0-1,-2-2,0 0,-1-1,-1-1,-1-2,10-16,8-40,-39 79,1 0,0 0,-1 0,1 0,-1 0,0 0,0 0,0 0,0 0,0 0,0 0,0 0,0 0,-1 0,1 0,-1 0,0 0,0 0,1 1,-1-1,0 0,0 0,-1 1,1-1,0 1,-1-1,1 1,0-1,-1 1,0 0,1 0,-1 0,0 0,0 0,1 0,-1 0,0 0,0 1,0-1,0 1,0-1,-1 1,-2 1,-1-1,1 1,-1 1,1-1,-1 1,1 0,0 0,0 1,0-1,0 1,0 0,1 1,-1-1,1 1,0 0,0 0,0 0,1 0,0 1,-1 0,1-1,1 1,-1 0,1 0,0 1,0-1,0 0,1 2,0-4,1 0,0 0,0 0,0 0,0 1,1-1,-1 0,1 0,0 0,0 0,0 0,0 0,0 0,1-1,-1 1,1 0,0-1,-1 1,1-1,1 1,-1-1,0 0,1 0,-1 0,1 0,-1-1,1 1,0-1,0 1,2 0,96 30,-90-29,-6-3,-1 1,0-1,0 1,0 0,0 0,0 0,0 1,-1-1,1 1,0 0,-1 0,1 0,-1 1,0-1,0 1,0 0,0 0,0 0,0 0,-1 0,0 1,1-1,-1 1,-1-1,1 1,0 0,-1 0,0 0,0 0,0 0,0 0,-1 1,-23 113,19-97</inkml:trace>
</inkml:ink>
</file>

<file path=ppt/ink/ink2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6.84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424 635,'-44'12,"2"2,0 2,1 2,-28 16,54-25,1 0,0 1,0 0,1 1,0 1,1 0,0 0,1 1,1 1,0 0,0 0,2 1,-6 13,12-26,0 1,0 0,1 0,0-1,-1 1,1 0,0 0,0 1,0-1,1 0,-1 0,1 0,0 0,0 1,0-1,0 0,0 0,1 0,0 0,-1 1,1-1,0 0,0 0,1 0,-1-1,1 1,-1 0,1 0,0-1,0 1,0-1,1 0,-1 1,0-1,1 0,-1 0,1-1,0 1,0 0,-1-1,1 0,0 0,0 1,1-2,1 2,7-3,0-1,1 0,-1 0,-1-1,1-1,0 0,-1 0,0-1,0-1,0 0,0 0,-1-1,5-5,8-2,53-37,-1-4,-3-3,32-34,-104 91,0 0,1 0,-1 0,1 0,-1 0,1 0,0 1,-1-1,1 0,0 0,-1 1,1-1,0 0,0 1,0-1,0 1,0-1,0 1,0-1,0 1,0 0,0-1,0 1,0 0,0 0,0 0,0 0,0 0,0 0,0 0,0 0,0 0,0 0,0 1,0-1,0 0,0 1,0-1,0 1,0-1,0 1,-1-1,1 1,0 0,0-1,-1 1,1 0,0 0,-1 0,1-1,0 1,-1 0,1 0,-1 0,0 0,1 0,21 73,-22-66,1 0,0 0,0 0,1-1,0 1,1 0,-1-1,2 1,-1-1,1 0,0 0,0-1,1 1,0-1,0 0,0 0,1 0,0-1,0 0,0 0,1-1,0 1,0-1,0-1,0 1,1-1,6-3,-1-1,1 0,0-1,-1 0,0-1,0-1,0 0,0-1,0 0,-1-1,0 0,0-1,0 0,-1-1,0 0,-1-1,0 0,9-11,58-50,-3-2,54-72,-111 122,-1 0,-2-1,0-1,-1 0,-2-1,0-1,-2 1,-1-2,-1 1,-1-1,-1 0,-2 0,0 0,-2-1,-1 1,-1-1,-3-11,-21-19,24 57,0 0,0 0,-1 0,1 0,0 1,0-1,-1 0,1 1,0-1,-1 1,1 0,-1-1,1 1,0 0,-1 0,1 0,-1 0,1 0,-1 0,1 0,-1 0,1 1,0-1,-1 0,1 1,-1-1,1 1,0 0,0-1,-1 1,1 0,0 0,0 0,0 0,0 0,0 0,0 0,0 0,0 0,0 1,0 0,-8 12,0 1,2 0,-1 0,2 1,0 0,1 0,1 0,0 1,1-1,1 1,0 0,1 0,1 1,1 257,53 12,-51-263</inkml:trace>
</inkml:ink>
</file>

<file path=ppt/ink/ink2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7.09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24,'43'5,"33"1,14 0,1-1,-5-2,-4-5,-5-4,-6 1,-7 0,-3 2,-8 0,-3-3,-6-1,-5 0,-9 2</inkml:trace>
</inkml:ink>
</file>

<file path=ppt/ink/ink2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7.86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1015,'44'-9,"-1"-2,0-1,0-3,-2-1,12-8,-43 20,29-11,0-2,0-1,-2-3,0-1,-1-1,-2-2,-1-2,0 0,-2-3,-2 0,16-22,-38 41,1-1,-2 0,0 0,0 0,-1-1,-1 0,0 0,-1 0,2-12,-4 20,0 0,-1 0,1 1,-1-1,0 0,-1 0,1 0,-1 0,0 1,0-1,0 0,-1 1,1-1,-1 1,0-1,-1 1,1 0,-1 0,0 0,0 0,0 0,0 1,-1-1,1 1,-1 0,0 0,0 0,-3-1,1 3,0-1,1 1,-1 0,0 1,0-1,0 1,0 0,1 1,-1-1,0 1,0 1,0-1,1 1,-1 0,1 0,-1 0,1 1,0 0,0 0,0 0,0 1,1-1,-1 1,1 0,0 1,0-1,1 1,-1-1,1 1,0 0,0 1,1-1,-1 0,1 1,0-1,1 1,-1 0,1-1,0 1,1 0,-1 0,1 0,0 0,1 0,0-1,0 1,0 0,0 0,1-1,0 1,0-1,0 1,1 0,3-1,1 1,0-1,0-1,0 1,0-1,1 0,-1-1,1 1,0-2,0 1,0-1,1 0,-1-1,0 0,2 0,9 2,-2 0,0-1,0 0,1-2,-1 0,0-1,0-1,1 0,2-2,-18 3,1 0,-1 0,1 0,-1 0,0 1,1-1,0 1,-1 0,1-1,-1 1,1 1,-1-1,1 0,-1 0,1 1,-1 0,1-1,-1 1,0 0,1 0,-1 0,0 0,1 1,-1-1,0 1,0-1,0 1,-1 0,1 0,0 0,-1 0,1 0,-1 0,1 0,-1 0,0 0,0 1,0-1,0 1,-1-1,1 0,0 1,-23 143,39-8,-15-114</inkml:trace>
  <inkml:trace contextRef="#ctx0" brushRef="#br0" timeOffset="6738.724">1215 704,'9'8,"0"0,1-1,-1 0,2-1,-1 0,1-1,0 0,0-1,0 0,1-1,-1 0,1 0,0-2,0 1,0-1,0-1,0 0,0-1,4-1,-2-1,-1-1,0 0,0-1,0-1,0 0,-1 0,0-1,-1-1,1 0,-1-1,-1 0,0 0,0-1,-1 0,0-1,0 0,-2-1,3-3,-9 11,1 0,-1 0,0 0,0-1,0 1,0 0,-1-1,0 1,0 0,0-1,0 1,-1 0,1-1,-1 1,0 0,-1 0,1 0,-1 0,0 0,0 0,0 0,0 0,-1 1,1-1,-1 1,0 0,0-1,0 2,-1-1,1 0,-1 0,1 1,-1 0,0 0,0 0,0 0,0 1,0-1,0 1,0 0,-1 1,1-1,0 1,-4-1,-7 2,1 0,-1 2,0-1,1 2,-1 0,1 0,0 1,1 1,-1 1,1 0,0 0,1 1,0 1,0 0,1 1,0 0,0 1,2 0,-1 0,1 1,1 0,0 1,1 0,-1 2,4-8,0 1,1-1,-1 1,2 0,-1 0,1 0,0 0,1 0,0 0,0 0,1 1,0-1,0 0,1 0,0 1,1-1,0 0,0 0,0 0,1 0,1-1,-1 1,1-1,0 0,1 0,0 0,0-1,0 1,1-1,0 0,0-1,0 1,1-1,0-1,2 2,9 0,0 0,1-2,-1 0,1-1,0-1,-1 0,1-2,0 0,10-2,-3 1,9-1,0-2,0-1,-1-2,0-1,0-2,-1-1,14-7,-19 8,-4 2</inkml:trace>
  <inkml:trace contextRef="#ctx0" brushRef="#br0" timeOffset="7207.268">2456 451,'-42'12,"1"2,1 2,0 1,1 3,-22 15,59-35,-1 1,1 0,0 0,0 0,-1 0,1 0,0 0,0 0,0 1,0-1,1 1,-1 0,0 0,1-1,-1 1,1 0,0 0,-1 0,1 0,0 1,0-1,0 0,1 0,-1 1,0-1,1 0,0 1,-1-1,1 1,0-1,0 0,1 1,-1-1,0 1,1-1,-1 0,1 1,0-1,0 0,0 0,0 1,0-1,0 0,1 0,-1 0,1-1,-1 1,1 0,0 0,0-1,-1 1,1-1,1 1,106 39,-93-37,0 0,0 1,-1 1,0 1,0 0,0 1,8 6,-20-12,-1 1,0-1,1 0,-1 1,0-1,0 1,0-1,-1 1,1 0,-1 0,0 0,1 0,-1 0,0 0,-1 0,1 0,-1 0,1 1,-1-1,0 0,0 0,0 0,-1 1,1-1,-1 0,0 0,1 0,-1 0,-1 0,1 0,0 0,-1 0,0 0,1-1,-1 1,0-1,0 1,-1-1,1 0,0 0,-1 0,1 0,-1 0,0 0,0-1,0 1,0-1,-2 1,-8 5,-1-1,0 0,0-1,-1-1,0 0,1-1,-1-1,0 0,0-1,-5 0,-5-1</inkml:trace>
  <inkml:trace contextRef="#ctx0" brushRef="#br0" timeOffset="7670.601">3105 84,'-1'311,"-5"-272,-1 0,-3-1,-1-1,-1 0,-14 28,-33 105,50-98,9-71,0-1,1 1,-1-1,1 0,-1 1,1-1,0 1,-1-1,1 0,-1 1,1-1,0 0,-1 0,1 0,0 1,-1-1,1 0,0 0,-1 0,1 0,0 0,-1 0,1 0,0 0,-1-1,1 1,0 0,-1 0,1-1,0 1,-1 0,1 0,-1-1,1 1,-1-1,1 1,-1-1,1 1,-1-1,1 1,-1-1,1 1,-1-1,0 1,1-1,-1 0,0 1,0-1,1 1,-1-1,0 0,0 1,0-1,0 0,0 0,0 1,0-1,0 0,0 1,0-1,0 0,0 1,-1-1,1 0,0 1,-1-1,20-49,-12 25</inkml:trace>
  <inkml:trace contextRef="#ctx0" brushRef="#br0" timeOffset="7918.333">2738 478,'29'5,"33"1,11 0,3-1,-2-2,-9 0,-5-2,-4-1,-7-5,-2-1,-4 0,-4 1,0 1,-1 2,-8 1</inkml:trace>
  <inkml:trace contextRef="#ctx0" brushRef="#br0" timeOffset="8792.113">3669 55,'218'-39,"-207"37,-9 0,1 0,0 1,0-1,0 1,0 0,0 0,0 0,0 0,0 0,1 1,-1-1,0 1,0 0,1 0,-1 0,0 1,0-1,1 1,-1 0,0 0,0 0,0 0,0 0,0 0,0 1,0 0,-1-1,1 1,0 0,-1 1,1-1,-1 0,0 1,0-1,0 1,0 0,-1-1,1 1,0 0,-1 0,0 0,0 1,-4 214,-9 47,-8 8,-6-37,26-220,1-11,0-1,-1 0,1 1,-1-1,0 1,0-1,0 1,0-1,-1 1,0-1,0 0,0 1,-1-1,1 0,-1 0,0 0,0 0,-1 0,1 0,-1-1,0 1,1-1,-2 0,1 1,0-2,-1 1,1 0,-1-1,0 1,0-1,-3 1,-245 10,139 3,89-14</inkml:trace>
</inkml:ink>
</file>

<file path=ppt/ink/ink2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3:22.63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1 765,'823'-1,"-319"-25,682 25,-617 30,-272-31,-116-25,-132 20,-32 7</inkml:trace>
  <inkml:trace contextRef="#ctx0" brushRef="#br0" timeOffset="632.016">1270 32,'-1'-2,"1"0,-1 0,0 0,-1 1,1-1,0 0,0 0,-1 1,1-1,-1 1,1 0,-1-1,0 1,0 0,1 0,-1 0,0 0,0 0,0 0,0 0,0 1,0-1,0 1,0 0,0-1,-1 1,1 0,0 0,0 0,0 1,0-1,0 0,0 1,0 0,0-1,0 1,0 0,0 0,-2 1,-68 52,-449 388,375-312,146-130,-1 0,1 0,-1 0,1 0,-1 0,1 0,-1 0,1 1,-1-1,1 0,-1 0,1 0,0 1,-1-1,1 0,-1 1,1-1,0 0,-1 1,1-1,0 1,0-1,-1 0,1 1,0-1,0 1,-1-1,1 1,0-1,0 1,0-1,0 1,0-1,0 1,0-1,0 1,0-1,0 1,0-1,0 1,0-1,0 1,1-1,-1 1,0-1,0 0,0 1,1-1,-1 1,0-1,1 0,-1 1,0-1,1 1,-1-1,0 0,1 0,-1 1,1-1,-1 0,1 0,-1 1,0-1,1 0,0 0,36 2,-30-3,110-25,-91 15</inkml:trace>
  <inkml:trace contextRef="#ctx0" brushRef="#br0" timeOffset="1003.71">1976 144,'-95'39,"-117"92,-6 22,-153 98,370-251,0 0,0 0,0 0,0 1,0-1,0 0,0 1,0-1,0 1,0-1,0 1,1 0,-1-1,0 1,0 0,1-1,-1 1,0 0,1 0,-1 0,1 0,-1-1,1 1,-1 0,1 0,0 0,-1 0,1 0,0 0,0 0,0 0,0 0,0 0,0 0,0 0,0 0,0 0,0 0,1 0,-1 0,0 0,1 0,-1 0,0 0,1 0,-1 0,1 0,0-1,-1 1,1 0,0 0,-1-1,1 1,0 0,0-1,0 1,0-1,0 1,-1-1,1 1,0-1,13 2,0-1,0 0,0-1,0 0,0-2,0 1,-1-2,1 0,0 0,-1-1,0-1,0 0,0-1,10-7,45-15,-43 20</inkml:trace>
  <inkml:trace contextRef="#ctx0" brushRef="#br0" timeOffset="1403.84">2767 173,'0'-1,"1"1,0-1,-1 0,1 0,-1 0,1 1,-1-1,1 0,-1 0,0 0,1 0,-1 0,0 0,0 0,0 0,0 1,0-1,0 0,0 0,0 0,0 0,0 0,0 0,0 0,-1 0,1 0,0 0,-1 0,1 1,-1-1,1 0,-1 0,1 0,-1 1,0-1,1 0,-1 1,0-1,0 0,1 1,-1-1,0 1,0-1,0 1,0 0,1-1,-1 1,0 0,-48 7,-108 87,-278 182,298-174,136-102,0 1,-1 0,1-1,0 1,-1 0,1 0,0 0,0 0,0 0,0 0,0 0,0 0,0 0,0 1,0-1,1 0,-1 1,0-1,1 0,-1 1,1-1,0 1,-1-1,1 0,0 1,0-1,0 1,0-1,0 1,0-1,0 1,1-1,-1 1,0-1,1 1,-1-1,1 0,0 1,-1-1,1 0,0 0,0 1,0-1,0 0,0 0,0 0,0 0,0 0,0 0,1 0,0 0,11 1,0-1,0 0,0-1,0 0,0-1,0-1,0 0,0 0,-1-2,1 1,-1-2,0 1,0-2,0 0,8-6,4-2</inkml:trace>
  <inkml:trace contextRef="#ctx0" brushRef="#br0" timeOffset="1717.649">3585 60,'-82'35,"2"4,2 4,-48 35,124-77,-69 49,3 3,2 3,2 2,1 6,-87 78,142-135,2-3,1 0,0 0,1 0,-1 1,1 0,-1 0,1 0,1 0,-1 0,1 1,0 0,0 0,1 0,-2 3,5-8,-1 1,0-1,1 1,-1-1,1 1,0-1,-1 0,1 1,0-1,0 0,0 0,0 1,0-1,0 0,0 0,0 0,0 0,0 0,1 0,-1-1,0 1,1 0,-1-1,1 1,-1-1,0 1,1-1,-1 0,1 1,-1-1,1 0,-1 0,1 0,19 3</inkml:trace>
  <inkml:trace contextRef="#ctx0" brushRef="#br0" timeOffset="2131.008">4121 173,'-200'145,"77"-53,40-33,3 4,2 4,-40 46,96-86,5-3</inkml:trace>
  <inkml:trace contextRef="#ctx0" brushRef="#br0" timeOffset="6935.383">2456 821,'0'1,"-1"-1,1 1,-1-1,1 0,-1 1,1-1,-1 0,1 0,-1 1,1-1,-1 0,0 0,1 0,-1 0,1 0,-1 1,0-1,1 0,-1-1,0 1,1 0,-1 0,1 0,-1 0,0 0,1-1,-1 1,1 0,-1 0,1-1,-1 1,1 0,-1-1,1 1,-1-1,1 1,0-1,-1 1,1-1,-1 1,1-1,0 1,0-1,-1 1,1-1,0 1,0-1,0 0,-1 1,1-1,0 1,0-1,0 0,0 1,0-1,0 1,0-1,1 0,-1 1,0-1,0 1,0-1,1 0,-1 1,-8 174,9-99,-2 25,5 0,11 56,-2 21,-12-175,-1 1,0 0,1-1,0 1,0-1,-1 1,1-1,1 1,-1-1,0 0,1 1,-1-1,1 0,0 0,-1 0,1 0,0-1,0 1,0 0,1-1,-1 1,0-1,1 0,-1 0,0 0,1 0,-1 0,1 0,0-1,-1 1,1-1,0 0,-1 0,1 0,0 0,32 9,-33-9,0 1,-1-1,1 1,0 0,0 0,-1-1,1 1,-1 0,1 0,-1 1,1-1,-1 0,0 1,1-1,-1 0,0 1,0-1,0 1,0 0,0-1,-1 1,1 0,0 0,-1-1,1 1,-1 0,0 0,0 0,1-1,-1 1,0 0,0 0,-1 0,1 0,0 0,-1-1,1 1,-1 0,0 0,1-1,-1 1,0 0,0-1,0 1,0-1,-1 2,-61 65,-141 45,202-112,1-1,0 0,0 1,0-1,0 1,0-1,0 1,0 0,0-1,0 1,0 0,0 0,0 0,0 0,0-1,0 1,1 0,-1 1,1-1,-1 0,0 0,1 0,0 0,-1 0,1 0,0 1,-1-1,1 0,0 0,0 1,0-1,0 0,0 0,1 0,-1 1,0-1,0 0,1 0,-1 0,1 1,-1-1,1 0,-1 0,1 0,0 0,0 0,-1 0,1 0,0 0,0-1,0 1,0 0,0 0,0-1,0 1,0-1,0 1,0-1,1 1,149 54,-72-32,118 44,-195-67,-1 0,1 0,0 1,-1-1,1 0,-1 1,1-1,-1 1,1 0,-1 0,1-1,-1 1,0 0,0 0,1 0,-1 0,0 1,0-1,0 0,0 0,0 1,0-1,0 0,-1 1,1-1,0 1,-1-1,1 1,-1 0,0-1,1 1,-1-1,0 1,0 0,0-1,0 1,0-1,0 1,-1 0,1-1,-1 1,1-1,-1 1,1-1,-1 1,0-1,0 1,0-1,1 0,-1 1,-1-1,1 0,0 0,0 0,0 0,-19 13,0-1,-1-1,-1-1,0-1,0 0,-20 4,-36 16,48-18,-46 25,74-36,1 1,-1-1,1 1,0-1,-1 1,1-1,0 1,0 0,0 0,0-1,0 1,1 0,-1 0,0 0,1 0,0 0,-1 0,1 0,0 0,0 0,0 0,0 0,0 0,1 0,-1 0,1 0,-1 0,1 0,0 0,-1 0,1 0,0 0,0-1,1 1,-1 0,0-1,1 1,10 11,2 0,0-1,0 0,1-1,0-1,1 0,0-2,1 1,0-2,0 0,0-1,1-1,17 3,-20-4,57 32,-70-35,0 0,0 1,0-1,-1 0,1 1,-1 0,1-1,-1 1,0 0,1 0,-1 0,0 0,0 0,0 0,-1 0,1 0,0 0,-1 0,1 1,-1-1,0 0,0 0,0 1,0-1,0 0,0 0,-1 1,1-1,-1 0,1 0,-1 0,0 0,-1 2,-7 8,0-1,-1 0,0 0,-1-1,0 0,-1-1,0-1,0 1,-1-2,-10 5,-13 10,-216 123,176-99,75-44,1 0,0 0,-1 0,1 0,0 0,0 0,0 1,0-1,1 0,-1 0,1 0,-1 0,1-1,0 1,-1 0,1 0,0 0,0 0,1-1,-1 1,0 0,0-1,1 1,-1-1,1 0,-1 1,1-1,0 0,-1 0,1 0,0 0,0 0,0 0,0-1,0 1,0-1,0 1,0-1,0 0,0 0,0 0,0 0,1 0,3 2,160 37,-137-35,-1 1,0 1,0 2,0 0,-1 2,6 4,-29-12,0 0,0 0,0 0,-1 1,1-1,-1 1,0 0,0 0,0 0,0 1,0-1,-1 1,0-1,1 1,-1 0,-1 0,1 0,0 0,-1 0,0 0,0 0,0 1,-1-1,1 0,-1 1,0-1,0 0,-1 1,1-1,-1 0,0 1,0-1,0 0,-1 0,1 0,-1 0,0 0,0-1,-1 1,1 0,-1-1,0 1,-8 8,0 0,-1-1,0 0,-1-1,0 0,-1-1,0-1,-7 3,-43 30,63-41,0 0,1 1,-1-1,0 0,1 1,-1-1,1 1,-1-1,1 0,-1 1,1-1,-1 1,1 0,-1-1,1 1,0-1,-1 1,1 0,0-1,-1 1,1 0,0-1,0 1,0 0,0-1,0 1,0 0,0 0,0-1,0 1,0 0,0-1,0 1,0 0,0 0,1-1,-1 1,0-1,1 1,-1 0,0-1,1 1,-1-1,1 1,-1 0,1-1,-1 1,1-1,-1 0,1 1,-1-1,1 1,0-1,-1 0,1 1,0-1,-1 0,1 0,0 0,-1 0,2 1,51 14,-44-13,67 12,-58-12,0 0,0 2,0 0,-1 1,0 0,0 2,8 4,-22-10,0 1,0 0,-1 0,1 0,-1 0,1 0,-1 0,0 1,1-1,-1 1,-1 0,1-1,0 1,-1 0,1 0,-1 0,0 0,0 0,0 0,0 1,-1-1,1 0,-1 0,0 1,0-1,0 0,0 1,-1-1,1 0,-1 0,0 0,0 1,0-1,0 0,-1 0,-2 7,-1 0,0-1,-1 0,0 0,0-1,-1 1,0-2,0 1,-1-1,-4 3,-19 12,-1-2,-1-2,0-1,-2-1,-7 1,29-13,12-4,-1 0,1 0,-1 0,1-1,-1 2,1-1,-1 0,1 0,0 0,-1 1,1-1,-1 0,1 1,0 0,-1-1,1 1,0 0,0-1,-1 1,1 0,0 0,0 0,0 0,0 0,0 1,0-1,0 0,1 0,-1 0,0 1,1-1,-1 0,1 1,-1-1,1 1,0-1,-1 1,1-1,0 0,0 1,0-1,0 1,0-1,1 1,-1-1,0 1,11 12,28 61,-6 164,-64 197,32-323,-1-114</inkml:trace>
  <inkml:trace contextRef="#ctx0" brushRef="#br0" timeOffset="7817.754">1891 4717,'-17'305,"6"-121,10 137,2-140,0-176,-1 0,0 0,0 1,-1-1,1 0,-1 0,0 0,0 0,-1 0,0 0,0 0,0 0,0-1,-1 1,0-1,0 1,0-1,0 0,-1 0,1-1,-1 1,0-1,0 1,-2-1,-6-3,12-7</inkml:trace>
  <inkml:trace contextRef="#ctx0" brushRef="#br0" timeOffset="9901.642">1891 4717,'226'-27,"63"-4,84 3,154 29,-359-29,-81 15,-86 13,0 1,0 0,0 0,0 0,0 0,-1 0,1 0,0 0,-1 0,1 0,-1 0,1 0,-1 0,1 0,-1 0,0 1,0-1,1 0,-1 0,0 1,0-1,0 0,0 0,-1 0,1 1,0-1,0 0,-1 0,1 0,-1 0,1 0,-1 1,1-1,-1 0,0 0,0 3,-35 134,5 80,3 42,29 83,-15-210,39-25,-24-106,1 0,-1 1,1-1,-1 0,0 0,0 1,0-1,0 1,-1-1,1 1,-1-1,1 1,-1 0,0-1,0 1,0-1,0 1,-1 0,1-1,-1 1,1-1,-1 1,0-1,0 1,0-1,0 0,-1 0,1 1,-1-1,1 0,-1 0,0 0,1 0,-1-1,0 1,0 0,-1-1,1 1,0-1,0 0,-1 0,1 0,-1 0,1 0,-1-1,-1 1,-226-1,-137-1,169-27,-535 29,638 15,93-16,0-1,0 1,0-1,0 0,0 1,0-1,0 0,0 0,0 0,1 0,-1-1,0 1,1 0,-1-1,1 1,-1-1,1 0,0 1,0-1,0 0,0 0,0 0,0 0,0 0,0 0,1 0,-1 0,1 0,0 0,-1 0,1 0,0 0,0 0,1 0,-1 0,0 0,1-1,-1 1,1 0,-1 0,1 1,0-1,0 0,0 0,0 0,0 0,0 1,1-1,1-15,3-124,-11 123</inkml:trace>
  <inkml:trace contextRef="#ctx0" brushRef="#br0" timeOffset="12518.501">2484 5055,'-47'202,"-14"23,46-181,41-61,75-150,-57 93,-20 30,2 1,3 1,1 2,22-23,-11 30,-40 32,0 1,-1 0,1-1,0 1,0-1,0 1,-1 0,1-1,0 1,0 0,0 0,0 0,0 0,0 0,0 0,-1 0,1 0,0 0,0 0,0 0,0 1,0-1,-1 0,1 1,0-1,0 0,0 1,-1-1,1 1,0-1,0 1,-1 0,1-1,-1 1,1 0,-1-1,1 1,-1 0,1 0,-1-1,1 1,-1 0,0 0,1 0,-1 0,0-1,0 1,0 0,0 0,0 0,0 0,0 0,0 0,0-1,0 1,0 0,-29 141,21-114,1 0,2 0,1 0,1 1,1-1,1 1,2 3,-1-30,-1 1,1 0,0-1,0 1,0-1,0 1,0 0,0-1,1 1,0-1,-1 1,1-1,0 1,0-1,0 0,0 1,1-1,-1 0,1 0,-1 0,1 0,0 0,0 0,0 0,0-1,0 1,0-1,0 1,0-1,1 0,-1 0,1 0,-1 0,0 0,1-1,0 1,-1-1,1 1,-1-1,1 0,-1 0,1 0,0-1,-1 1,1-1,-1 1,1-1,-1 0,1 0,-1 0,0 0,2-1,22-21,-1-2,-2 0,0-2,-2-1,16-26,41-51,-20 33,-57 72,0 1,1-1,-1 1,0 0,0-1,0 1,-1 0,1 0,0 0,0 0,0 0,0 0,-1 0,1 0,-1 0,1 0,-1 0,1 0,-1 0,1 0,-1 1,0-1,0 0,1 0,-1 0,0 1,0-1,0 0,-1 0,1 0,0 1,0 0,4 287,13-238,-6-34</inkml:trace>
  <inkml:trace contextRef="#ctx0" brushRef="#br1" timeOffset="25362.883">4488 4688,'0'-68,"11"307,18 54,-18-199,-4 1,-5 1,-7 66,-23 93,29 219,16-391,-7-109,-9-115,-3 133,1 0,-1 0,-1 0,0 0,0 0,0 1,-1-1,0 1,0 0,-1 1,0-1,0 1,-1-1,1 2,-1-1,-1 1,1 0,-1 0,0 0,-4-1,-154-63,-42 21,309 46,176-40,30 0,-69 44,-237-3,0 0,0 1,0 0,0 0,0-1,1 1,-1 0,0 1,0-1,0 0,0 1,0-1,0 1,0-1,0 1,0 0,-1 0,1 0,0 0,0 0,-1 0,1 1,0-1,-1 0,1 1,-1 0,0-1,0 1,1 0,-1-1,0 1,0 0,-1 0,1 0,0 0,-1 0,1 0,-1 0,1 0,-1 0,0 0,0 0,0 0,0 0,0 0,-1 0,1 0,-1 0,1 0,-1 0,0 0,0 0,1 0,-1 0,-1 0,-8 11,0-2,-1 1,0-2,-1 1,0-2,-1 1,0-2,0 1,-1-2,-4 2,-15 9,-13 10,-2-2,-1-2,-1-2,-31 8,70-32,15-2</inkml:trace>
  <inkml:trace contextRef="#ctx0" brushRef="#br1" timeOffset="27928.931">4544 4660,'282'0,"-44"-28,113-1,321 30,-687-3,0 0,1-1,-1 0,1-1,0-1,0 0,1-1,0-1,-4-1,-14-7,29 14,1 0,-1 0,0 1,1-1,-1 1,0-1,1 1,-1 0,0-1,0 1,1 0,-1 0,0 0,0 1,1-1,-1 0,0 1,0-1,1 1,-1-1,0 1,1 0,-1 0,1 0,-1 0,1 0,0 0,-1 0,1 0,0 1,0-1,0 0,0 1,0-1,0 1,0-1,0 1,0 0,1-1,-1 1,1 0,-1-1,1 1,0 0,-11 81,13 334,20-456,131-247,-69 150,-65 123,-14 17</inkml:trace>
  <inkml:trace contextRef="#ctx0" brushRef="#br1" timeOffset="29578.046">6040 4547,'-48'-34,"42"29,0 0,0 0,-1 1,0 0,1 0,-1 1,0-1,-1 2,1-1,0 1,-1 0,0 0,1 1,-1 0,0 0,0 1,1 0,-7 1,11 2,0-1,0 0,0 1,1-1,0 1,-1 0,1 0,0 0,0 0,1 0,-1 1,1-1,-1 0,1 1,0-1,0 1,1 0,-1-1,1 1,0-1,0 1,0 0,0-1,0 1,1-1,0 1,0 0,0-1,0 1,0-1,1 0,-1 0,2 2,2 17,8 26,-5-34</inkml:trace>
  <inkml:trace contextRef="#ctx0" brushRef="#br1" timeOffset="30590.855">6407 4350,'1'269,"15"-198,-16-70,1 1,0-1,-1 0,1 1,0-1,-1 0,1 1,0-1,0 0,0 0,0 0,0 0,0 0,1 0,-1 0,0 0,0-1,1 1,-1 0,0-1,1 1,-1-1,1 1,-1-1,0 0,1 0,-1 0,1 0,-1 0,1 0,-1 0,1 0,-1 0,1 0,-1-1,1 1,-1-1,0 1,1-1,-1 0,0 1,0-1,1 0,-1 0,1 0,17-15,-1-1,-1-1,0 0,-1-1,-1-1,-1-1,0 0,-2 0,1-4,11-17,72-134,-96 175,0 0,0 0,0 0,0 0,1 0,-1 0,0 0,1 1,-1-1,0 0,1 0,-1 0,1 1,0-1,-1 0,1 0,-1 1,1-1,0 0,0 1,-1-1,1 1,0-1,0 1,0-1,-1 1,1 0,0-1,0 1,0 0,0 0,0 0,0 0,0 0,0 0,0 0,0 0,0 0,-1 0,1 0,0 0,0 1,0-1,0 0,0 1,0-1,-1 1,1-1,0 1,0-1,0 1,-1-1,1 1,0 0,-1-1,1 1,-1 0,1 0,-1 0,1-1,-1 1,1 0,-1 0,0 0,0 0,1 0,-1 0,0 0,0-1,8 167,-11-108,2 13,-1 8,3 0,11 75,-8-128,12 144,-17-162,1 0,-1-1,0 1,-1 0,1-1,-2 1,0-1,0 0,0 1,-1-1,0-1,0 1,-1-1,0 0,-1 0,1 0,-6 4,9-8,-1 0,1 0,-1-1,0 1,0-1,0 0,0 0,0 0,-1 0,1-1,-1 1,1-1,-1 0,1 0,-1 0,0 0,1-1,-1 1,0-1,1 0,-1 0,0-1,0 1,1-1,-1 1,0-1,1 0,-1-1,1 1,-1-1,1 1,0-1,0 0,0 0,0-1,0 1,0 0,0-1,-1-1,2-3,0 1,0-1,1 1,-1-1,2 1,-1-1,1 0,0 1,0-1,0 0,1 1,0-1,1 1,0-1,0 1,0 0,0-1,1 1,0 0,3-3,85-107,-72 94,0 1,2 1,0 1,2 1,0 1,1 0,0 2,1 1,1 1,0 1,1 2,0 0,1 2,8-1,-9 6</inkml:trace>
  <inkml:trace contextRef="#ctx0" brushRef="#br1" timeOffset="31298.939">5109 6466,'-45'67,"4"1,2 2,3 2,3 1,0 14,17-42,-1-1,-2-1,-2-1,-2-1,-4 3,27-43,-1 1,1-1,-1 0,0 0,0 1,1-1,-1 0,0 0,0 0,0 0,0 0,0 0,0 0,0-1,-1 1,1 0,0-1,0 1,-1 0,1-1,0 0,-1 1,1-1,0 0,-1 1,1-1,-1 0,1 0,0 0,-1 0,1-1,-1 1,1 0,-1-1,-11-7</inkml:trace>
  <inkml:trace contextRef="#ctx0" brushRef="#br1" timeOffset="31594.827">4629 6551,'202'205,"-115"-127,3-4,40 23,-115-86,-2 1,1 0,-2 1,0 1,0 0,-2 0,1 1,-2 1,4 7,-3-2</inkml:trace>
</inkml:ink>
</file>

<file path=ppt/ink/ink2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4:08.45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1509 4799,'-1'-2,"0"0,-1 0,1 0,-1 0,0 1,0-1,1 1,-1-1,0 1,0 0,0 0,-1 0,1 0,0 0,0 0,-1 0,1 1,0-1,-1 1,1 0,0 0,-1 0,1 0,-3 0,2 0,-366-4,200-23,45 43,86-10,1 0,-1-3,0-1,0-2,-19-3,-25 1,69 1,0 2,-1-1,1 1,-1 1,1 1,0 0,0 0,0 1,1 1,-1 0,0 2,-5 3</inkml:trace>
  <inkml:trace contextRef="#ctx0" brushRef="#br0" timeOffset="1452.168">493 1,'11'138,"-6"-118,-2 0,0 0,-1 1,-1-1,-1 1,-1-1,-1 1,-1 2,-10 92,5 1,5-1,6 12,-1 3,-1 33,-13 441,-6 299,19-621,-29 75,27 446,1-749,12 145,-2-134,-3 1,-3 1,-2-1,-6 33,2 19,2 445,-26-419,16-82,33-95,-13 8,1 0</inkml:trace>
  <inkml:trace contextRef="#ctx0" brushRef="#br0" timeOffset="1697.811">889 4094,'-48'47,"-40"51,-15 17,6-1,14-11,17-12,14-13,12-15,8-8,4-9,7-7,7-6,1-3,3-3,3-5</inkml:trace>
  <inkml:trace contextRef="#ctx0" brushRef="#br0" timeOffset="2765.796">690 537,'-38'82,"-161"159,-157 166,332-384,16-17,1 1,0 0,0 0,0 0,1 1,0 0,0 1,1-1,0 1,1 0,-1 1,5-9,0 0,0 1,0-1,1 0,-1 0,0 1,0-1,1 0,-1 0,1 0,-1 1,1-1,0 0,-1 0,1 0,0 0,0 0,0 0,-1 0,1 0,0 0,0-1,0 1,1 0,-1-1,0 1,0 0,0-1,0 0,1 1,-1-1,0 0,0 1,1-1,-1 0,0 0,1 0,-1 0,1 0,19 2</inkml:trace>
  <inkml:trace contextRef="#ctx0" brushRef="#br0" timeOffset="6298.772">860 1751,'-22'107,"18"-64,-28 223,33 139,-1-403,-1 0,0 0,1 0,0 0,-1 0,1 1,0-1,0 0,0 0,0 0,1 0,-1 1,1-1,-1 0,1 0,0 0,-1 0,1 0,0 0,0 0,1-1,-1 1,0 0,1 0,-1-1,1 1,-1-1,1 1,0-1,-1 0,1 0,0 0,0 0,0 0,0 0,0 0,0-1,0 1,0-1,0 1,1-1,-1 0,0 0,0 0,0 0,0 0,2 0,167-65,-64 46,-94 23,-18 0</inkml:trace>
  <inkml:trace contextRef="#ctx0" brushRef="#br0" timeOffset="6851.524">1509 2315,'-11'0,"0"0,0 0,-1 1,1 1,0 0,0 0,0 1,0 0,1 1,-1 0,1 1,0 0,0 1,1 0,-1 0,1 1,1 0,-1 1,1 0,-1 2,7-8,1 1,-1 0,1 0,0 0,0 0,0 0,0 0,0 0,0 0,1 0,0 0,-1 0,1 1,1-1,-1 0,0 0,1 0,-1 0,1 0,0 0,0 0,0 0,1 0,-1 0,1 0,-1-1,1 1,0 0,1 0,77 57,-34-29,-43-29,-1-1,0 1,0 0,0 0,0 0,0 0,0 1,0-1,-1 0,1 1,-1-1,0 1,1 0,-1-1,0 1,-1 0,1-1,0 1,-1 0,0 0,0 0,0 0,0 0,0-1,0 1,-1 0,1 0,-1 0,0-1,0 1,0 0,0-1,0 1,0-1,-1 1,0-1,1 1,-1-1,0 0,0 0,0 0,0 0,0 0,-1-1,1 1,-1-1,-1 2,-109 34,91-34</inkml:trace>
  <inkml:trace contextRef="#ctx0" brushRef="#br0" timeOffset="7380.259">1623 2626,'8'3,"1"-1,-1 0,1 0,0-1,0 0,-1-1,1 0,0 0,0-1,0 0,0-1,-1 1,1-2,-1 1,1-1,-1-1,0 1,0-1,0-1,-1 1,0-1,1-1,-2 1,1-1,-1-1,0 1,0-1,0 0,-1 0,-3 2,1 0,-1 0,0 0,0 0,-1 0,1 0,-1-1,0 1,-1 0,1-1,-1 1,0-1,0 1,-1 0,0-1,0 1,0 0,0 2,1 1,-1 0,1 0,-1 0,0 0,0 1,0-1,0 0,0 0,-1 0,1 1,0-1,-1 1,0-1,1 1,-1-1,0 1,1 0,-1 0,0 0,0 0,0 0,0 0,0 1,0-1,0 1,0-1,0 1,0 0,-1 0,1 0,0 0,0 0,0 0,0 1,0-1,0 1,0-1,0 1,0 0,0 0,-2 0,-8 5,0 1,0 0,0 1,1 0,0 0,0 1,1 1,0 0,1 0,0 1,1 0,0 1,1-1,0 1,1 1,0 0,1 1,4-9,0 1,0 0,1 0,0 0,0-1,0 1,1 0,0 0,0 0,1-1,-1 1,1-1,0 1,1-1,-1 0,1 0,0 0,1 0,-1 0,1-1,0 1,0-1,0 0,0 0,1-1,0 1,0-1,0 0,0 0,0-1,0 0,1 0,-1 0,6 1,5 4,0 0,1-1,0-1,0-1,0 0,0-1,1-1,-1-1,2 0,93-3,-87 2</inkml:trace>
</inkml:ink>
</file>

<file path=ppt/ink/ink2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4:28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8660 733,'-5'0,"-1"5,4 2,4-1</inkml:trace>
  <inkml:trace contextRef="#ctx0" brushRef="#br0" timeOffset="3018.654">9817 85,'-106'208,"-20"72,67-146,-32 100,60-189,31-92,10 21,1 0</inkml:trace>
  <inkml:trace contextRef="#ctx0" brushRef="#br0" timeOffset="3401.39">9676 113,'4'2,"0"0,0 1,-1 0,1 0,0 0,-1 1,0-1,0 1,0-1,0 1,0 0,-1 0,0 1,0-1,0 0,0 1,-1-1,1 4,-1-7,9 32,-1 0,-2 0,-1 1,-1 0,-2 0,-2 4,7 53,33 98,-41-186,1 1,0 0,-1-1,2 0,-1 1,0-1,1 0,-1 1,1-1,0 0,0 0,0 0,1-1,-1 1,1 0,0-1,-1 0,1 0,0 1,0-2,0 1,1 0,-1-1,0 1,1-1,-1 0,0 0,1 0,0-1,-1 1,1-1,-1 0,1 0,0 0,-1 0,1-1,-1 1,1-1,-1 0,1 0,-1 0,3-2,12-13,-1 0,0-1,-1-1,-1-1,-1 0,0 0,-2-2,0 0,-1 0,6-20,-9 24,9-16,-1-1,-2-1,-1-1,-2 0,-1 0,-2-1,-2 0,-1 0,-2-1,-1 1,-3-9,-15-7,16 52,0 0,-1 0,1 0,-1 0,1 0,-1 0,1 1,-1-1,0 0,1 1,-1-1,0 0,0 1,1-1,-1 1,0-1,0 1,0-1,0 1,0-1,0 1,0 0,1 0,-1 0,0-1,0 1,0 0,0 0,0 0,0 0,0 1,0-1,0 0,0 0,0 0,0 1,0-1,0 1,0-1,0 1,1-1,-1 1,0-1,0 1,0 0,1-1,-1 1,0 0,1-1,-1 1,1 1,-11 11,2 2</inkml:trace>
  <inkml:trace contextRef="#ctx0" brushRef="#br0" timeOffset="3736.973">10466 536,'0'17,"1"-1,1 0,1 1,0-1,1 0,0 0,2 0,0-1,6 11,-10-20,1 0,0-1,1 0,-1 1,1-1,0-1,0 1,1 0,-1-1,1 0,0 0,0-1,0 1,1-1,-1 0,1 0,0-1,0 0,0 0,0 0,0-1,0 0,0 0,0 0,1-1,2 0,0-1,0 0,-1-1,1 0,-1 0,1-1,-1 0,0 0,0-1,0 0,-1 0,1-1,-1 0,0-1,-1 1,1-1,-1-1,0 1,-1-1,1 0,-1 0,-1-1,1 1,-1-1,-1 0,1 0,-1-1,-1 1,0-1,0 1,0-1,-1 0,-1 1,1-1,-1 0,-1 0,0 0,0 1,-1-1,0 1,-2-6,2 6,-2 0,1 1,-1-1,0 1,-1 0,0 0,0 0,0 1,-1 0,0 0,0 0,0 1,-1-1,0 2,0-1,0 1,-1 0,0 0,1 1,-1 0,0 1,0 0,-1 0,1 0,0 1,-1 1,1-1,0 1,-1 1,1-1,-1 1,1 1,0 0,0 0,0 0,-2 2,-16 8,4-2</inkml:trace>
  <inkml:trace contextRef="#ctx0" brushRef="#br0" timeOffset="4052.687">11341 1,'-5'57,"-1"29,0 4,1-7,1-10,2-11,1-12,1-10,0-6,5-5,1-2,0-1,-1 0,-1 0,-6-4,-8-6,-3-5</inkml:trace>
  <inkml:trace contextRef="#ctx0" brushRef="#br0" timeOffset="4500.553">11059 423,'320'62,"-68"-20,-61-33,-182-10,-1-1,0 0,1 0,-1-1,0 0,0-1,-1 1,1-2,-1 1,0-1,0 0,0 0,0-1,-1 0,0 0,-1-1,1 1,-1-1,0 0,-1-1,0 1,0-1,0 0,-1 0,0 0,-1 0,0-1,1-4,-3 10,0 0,-1 1,1-1,0 1,-1-1,1 0,-1 1,0-1,0 1,0-1,0 1,0 0,0-1,-1 1,1 0,-1 0,0 0,1 0,-1 0,0 0,0 0,0 1,-1-1,1 1,0-1,-1 1,1 0,0 0,-1 0,1 0,-1 1,0-1,1 1,-1-1,0 1,1 0,-1 0,0 0,0 1,-108 17,98-11,0 0,1 2,-1-1,2 1,-1 1,2 0,-1 1,1 0,1 0,0 1,0 0,2 1,-1 0,2 0,-1 1,2-1,0 2,1-1,0 0,1 1,0-1,2 1,-1 6,2-14,0 0,1 0,0 0,0 0,0 0,1-1,0 1,1-1,-1 1,1-1,0 0,1 0,-1 0,1 0,1 0,-1-1,1 0,-1 0,2 0,-1-1,0 0,1 0,0 0,0 0,0-1,0 0,1 0,14 6,1 0,0-2,0 0,0-1,1-2,0 0,12 0,210-2,-218-3</inkml:trace>
  <inkml:trace contextRef="#ctx0" brushRef="#br0" timeOffset="5001.897">8688 1242,'205'13,"0"-8,0-10,-1-8,143-30,591-89,40 56,-659 73,-213 20,-81-12</inkml:trace>
  <inkml:trace contextRef="#ctx0" brushRef="#br0" timeOffset="7284.135">12808 367,'-4'5,"-3"6,1-3,2 1,0 4,2 1</inkml:trace>
  <inkml:trace contextRef="#ctx0" brushRef="#br0" timeOffset="7697.622">12894 706,'-10'9,"2"-1,2-2</inkml:trace>
  <inkml:trace contextRef="#ctx0" brushRef="#br0" timeOffset="9238.441">13486 282,'0'-9,"0"28,0 34,0-23,-3-6,2-1,1 1,1 0,1-1,1 1,1-1,1 0,1 0,1 0,1-1,0 0,2 0,8 11,-15-28,0-1,1 0,0 0,0 0,0-1,0 1,0-1,1 0,-1 0,1-1,0 1,0-1,0 0,0 0,0-1,1 1,-1-1,0 0,1-1,-1 1,0-1,1 0,-1-1,1 1,-1-1,0 0,1 0,-1-1,0 0,0 1,0-2,0 1,0-1,-1 1,1-1,-1-1,0 1,3-3,89-99,-94 104,0 1,0-1,0 1,0 0,0-1,0 1,0 0,0 1,0-1,0 0,0 0,0 1,0 0,0-1,0 1,0 0,0 0,-1 0,1 0,0 0,0 0,-1 0,1 1,-1-1,1 1,-1-1,0 1,0-1,1 1,-1 0,0 0,-1-1,1 1,0 0,0 0,-1 0,1 0,-1 0,0 0,1 0,-1 0,0 0,0 0,0 0,-1 1,10 17,-6-14,0 0,0 0,1-1,0 1,0-1,1 0,-1 0,1 0,0-1,0 0,1 0,-1 0,1 0,0-1,0 0,0 0,0-1,1 0,-1 0,1 0,-1-1,1 0,0 0,-1-1,1 0,0 0,-1 0,1-1,0 0,-1 0,1-1,-1 0,1 0,0-1,11-5,-1-2,0 0,-1-1,0-1,-1 0,0-1,-1-1,0 0,-2-1,1-1,-2 1,0-2,-1 0,0 0,-2-1,0 0,-1 0,-1-1,0 0,-2 0,0 0,-1-1,-1 1,-1-1,0 1,-2-7,5-19,1 33</inkml:trace>
  <inkml:trace contextRef="#ctx0" brushRef="#br0" timeOffset="9652.011">14643 678,'34'-19,"13"-4,-1-3,-1-2,-2-2,0-2,18-19,-57 49,-1-1,1 1,-1-1,0 0,0 1,0-1,0-1,0 1,-1 0,0-1,1 1,-1-1,0 0,-1 0,1 0,-1 0,1 0,-1 0,0 0,-1 0,1 0,-1 0,0-1,0 1,0 0,-1 0,1 0,-1-1,0 1,0 0,0 0,-2-2,-1 2,-1 0,1 0,-1 1,0 0,0 0,0 0,0 1,-1-1,1 1,-1 1,0-1,1 1,-1 0,0 0,0 1,1-1,-1 1,0 1,0-1,0 1,1 0,-1 0,0 0,-3 3,-7 1,1 1,0 1,0 0,0 1,1 0,0 2,1-1,-2 3,4-3,0 0,1 0,0 1,1 0,0 1,1 0,0 0,0 1,1 0,1 0,0 1,1-1,0 1,1 1,0-1,1 1,1-1,0 1,0 0,2 0,0 0,0-1,2 1,-1 0,2 0,0-1,0 1,5 10,4-11,-1-1,2 1,-1-2,2 0,-1 0,1-2,1 1,0-2,0 0,1-1,0 0,0-2,1 1,-1-2,1 0,0-2,0 1,0-2,15 0,18 0,0-2,0-2,-1-2,18-5,-37 4</inkml:trace>
  <inkml:trace contextRef="#ctx0" brushRef="#br0" timeOffset="11568.54">447 1778,'-17'-8,"0"1,0 1,0 0,-1 2,0 0,0 1,0 0,0 2,-1 0,1 1,0 1,0 0,0 2,0 0,0 1,0 1,1 0,-1 2,10-2,0 0,0 1,1 0,0 0,0 1,0 0,1 0,0 1,0 0,1 0,0 0,0 0,1 1,0 0,1 0,0 0,0 0,1 1,0-1,1 0,0 1,0 0,1-1,0 1,1-1,0 1,1-1,-1 1,2-1,0 0,1 4,-1-6,0 0,1 0,0 0,0 0,1 0,0-1,0 0,0 0,1 0,0-1,0 1,1-1,-1-1,1 1,0-1,0-1,0 1,1-1,-1 0,1-1,0 0,0 0,0-1,-1 0,2 0,-1-1,0 0,0 0,0-1,7-1,5-2,0-1,0-1,0 0,-1-2,0 0,0-1,-1-1,0-1,-1-1,0 0,-1-1,0-1,-1 0,-1-1,0 0,-1-2,-1 1,10-18,28-68,-47 95,-11 28,6-15,-1 1,-1 0,1 1,0-1,1 1,0 0,0 0,1 0,0 0,0 0,1 0,0 0,0 0,1 0,0 0,0 0,1 0,0 0,0 0,1-1,0 1,1-1,-1 0,2 0,-1 0,1 0,-1-1,2 0,1 3,5-4,-1 0,1-1,1 0,-1 0,0-1,1-1,-1 0,1-1,0 0,0-1,-1-1,1 0,0 0,-1-1,1-1,-1 0,1-1,-1 0,-1-1,1 0,-1-1,1 0,6-6,34-15,-1-2,-2-2,-1-3,-2-1,-1-3,12-14,-51 45,11-6,-1 0,-1-2,0 0,-1-1,-1 0,-1-1,0 0,-1-1,0 0,-2-1,0 0,-1-1,-2 0,0 0,0 0,-2-1,-1 1,0-3,-3 19,-1 0,1 1,-1-1,0 0,0 1,0-1,0 1,-1 0,1-1,-1 1,0 0,0 0,0 0,-1 0,1 0,-1 1,1-1,-1 1,0-1,0 1,0 0,0 0,0 0,-1 1,1-1,0 1,-1 0,1 0,-1 0,0 0,1 0,-1 1,0 0,1 0,-1 0,0 0,1 0,-1 1,0 0,1-1,-1 1,1 1,-3 0,-15 8,0 1,1 0,1 2,0 0,1 1,0 1,1 0,1 2,-14 17,26-30,-1 0,1 0,0 0,0 0,0 1,0 0,1 0,0 0,0 0,0 0,1 0,0 1,0 0,0-1,1 1,0 0,0 0,0-1,0 1,1 0,0 0,1 0,-1 0,1 0,0 0,1-1,-1 1,1 0,0-1,1 1,-1-1,1 0,0 0,0 0,1 1,5 2,1-1,0 0,0-1,0 0,1 0,0-1,0-1,0 0,0 0,1-1,0-1,-1 0,1 0,0-1,0 0,4-2,189-25,-182 18,-21 7,-1-1,1 1,0 0,-1-1,1 1,0 0,0 0,0 0,0 0,0 0,0 1,0-1,0 1,1-1,-1 1,0 0,0 0,0 0,1 0,-1 0,0 0,0 1,0-1,0 1,0-1,0 1,0 0,0 0,0 0,0 0,0 0,0 0,0 0,-1 1,1-1,0 1,-1-1,1 1,-1 0,0 0,0-1,1 1,-11 66,7-63,0 1,1-1,-1 1,1 0,0-1,1 1,-1 0,1 0,0-1,0 1,1 0,0 0,0-1,0 1,1 0,0-1,0 1,0-1,1 0,0 0,0 0,0 0,0 0,2 0,9 4,1-2,0 0,1-1,0 0,-1-2,2 0,-1 0,0-2,1 0,-1 0,1-2,0 0,-1-1,1-1,15-3,-3 2,0-1,0-1,-1-1,1-2,-2-1,1-1,6-4,-23 9,1-1,-1 0,0-1,-1 0,0 0,0-1,0-1,-1 1,-1-1,1-1,-1 0,-1 0,0-1,0 0,-1 0,-1 0,4-11,-6 18,-1 0,0-1,0 1,0-1,-1 0,1 0,-1 1,-1-1,1 0,0 0,-1 0,0 0,0 0,-1 0,0 0,1 0,-1 0,-1 0,1 1,-1-1,0 0,0 1,0-1,-1 1,1 0,-1 0,0 0,-1 0,1 0,0 1,-1-1,0 1,0 0,0 0,0 1,0-1,-1 1,1 0,-1 0,0 0,1 1,-5-1,-2 4,0 1,0 0,0 1,0 0,1 1,-1 0,1 0,0 1,1 1,-1 0,2 0,-1 1,1 0,0 0,0 1,1 0,0 0,1 1,0-1,0 2,1-1,0 1,-2 0,0 0,0 1,1 0,1 0,-1 0,2 1,0-1,1 1,0 0,1 0,0 1,1-1,0 0,2 1,-1-1,1 0,1 0,1 0,0 0,0 0,1 0,3 4,-1-6,1-1,0 1,1-1,0-1,1 0,0 0,1 0,0-1,0 0,0-1,1-1,0 1,0-2,1 1,0-2,10 4,7 0,1 0,-1-3,2 0,-1-2,0 0,15-3,-18 0</inkml:trace>
  <inkml:trace contextRef="#ctx0" brushRef="#br0" timeOffset="15050.949">5217 1299,'0'0</inkml:trace>
  <inkml:trace contextRef="#ctx0" brushRef="#br0" timeOffset="19040.59">10156 2060,'-16'-5,"0"1,0 0,-1 2,1-1,0 2,-1 0,0 1,1 1,-1 1,1 0,-16 4,25-4,0 0,0 0,0 1,0 0,1 0,-1 0,1 1,0 0,0 0,0 1,1 0,-1 0,1 0,0 1,1-1,-1 1,1 0,0 0,1 1,0-1,0 1,0 0,0 0,1 0,1 0,-1 0,0 7,2-6,0 0,0 1,0-1,1 0,0 1,1-1,0 0,0 0,1 0,0 0,1-1,-1 1,1-1,1 0,-1 0,1 0,1-1,-1 0,1 0,5 5,142 92,-148-99,-1-1,2 0,-1 0,0 0,1 0,-1-1,1 0,0 0,0 0,0-1,-1 0,1 0,1-1,-1 1,0-1,0-1,0 1,0-1,0 0,0 0,0-1,-1 1,1-2,0 1,-1 0,5-4,11-9</inkml:trace>
  <inkml:trace contextRef="#ctx0" brushRef="#br0" timeOffset="19453.158">10522 1637,'-28'478,"45"-348,-15-126,-1 0,1 0,-1 0,1-1,0 1,1 0,-1-1,0 1,1-1,0 0,0 0,0 0,0 0,0-1,1 1,-1-1,1 0,0 0,-1 0,1 0,0-1,0 0,0 1,0-1,0-1,1 1,-1-1,0 1,2-1,2-2,1-1,0 1,-1-1,1 0,-1-1,0 0,0-1,-1 1,1-2,-1 1,0-1,0 0,5-6,20-15,-20 18,-11 7,1 0,-1 0,1 0,0 0,0 0,-1 0,1 0,1 1,-1-1,0 1,0-1,0 1,1 0,-1 0,1 0,-1 0,1 1,-1-1,1 0,-1 1,1 0,-1 0,1 0,0 0,-1 0,1 0,0 1,-1-1,1 1,-1-1,1 1,-1 0,0 0,1 0,-1 1,0-1,0 1,1-1,-1 1,0 0,1 1,50 139,-43-128</inkml:trace>
  <inkml:trace contextRef="#ctx0" brushRef="#br0" timeOffset="19872.889">11454 2033,'-59'36,"3"4,1 1,-33 35,38-6,49-68,0 0,0 0,0 0,1 0,-1 0,1 0,-1 0,1 0,0 0,0 0,0 0,0 0,0 0,1 0,-1 0,0 0,1 0,0 0,-1 0,1 0,0 0,0 0,0 0,0-1,0 1,1 0,-1-1,0 1,1-1,-1 0,1 1,0-1,-1 0,1 0,0 0,0 0,-1 0,1 0,1 0,6 0,0 0,0 0,0-1,0 0,0-1,0 0,0 0,-1-1,1 0,0-1,-1 0,1 0,-1-1,0 0,0 0,-1-1,1 0,-1 0,0-1,0 0,4-5,35-21,158-122,-163 129,-41 24,1 1,-1-1,1 1,0-1,-1 1,1 0,0-1,-1 1,1 0,0 0,-1 0,1-1,0 1,0 0,-1 0,1 0,0 0,-1 0,1 0,0 1,0-1,-1 0,1 0,0 0,-1 1,1-1,0 0,-1 1,1-1,0 0,-1 1,1-1,-1 1,1-1,-1 1,1-1,-1 1,1 0,-1-1,0 1,1 0,-1-1,0 1,1 0,-1-1,0 1,0 0,0-1,0 1,1 0,-1 0,0-1,0 1,0 0,-1-1,1 1,0 0,0 0,0-1,0 1,-1 0,1-1,-11 58,8-51,1 0,0 0,0 0,1 0,0 1,0-1,0 1,1-1,0 1,1-1,0 1,0-1,0 1,1-1,0 0,0 0,1 0,0 0,0 0,1-1,0 1,0 0,14 11</inkml:trace>
  <inkml:trace contextRef="#ctx0" brushRef="#br0" timeOffset="20242.948">11877 2314,'144'-222,"-144"221,1 0,-1 0,0 0,0-1,1 1,-1 0,1 0,-1 0,1 0,-1 0,1 0,0 0,0 0,-1 0,1 0,0 0,0 0,0 0,0 1,0-1,0 0,0 1,0-1,0 1,0-1,1 1,-1-1,0 1,0 0,0 0,1-1,-1 1,0 0,0 0,0 0,1 1,-1-1,0 0,0 0,1 1,-1-1,0 0,0 1,0-1,0 1,0 0,0-1,0 1,0 0,0-1,0 1,0 0,0 0,0 0,-1 0,1 0,0 0,-1 0,1 0,0 1,2 52,-4-50,1 1,-1-1,0 1,1-1,0 0,0 1,1-1,-1 1,1-1,0 0,0 1,0-1,0 0,1 0,0 0,0 0,0 0,0 0,1 0,-1-1,1 1,0-1,0 0,1 0,-1 0,0 0,1-1,0 1,-1-1,5 2,2-2,0-1,0-1,1 1,-1-1,0-1,0 0,0-1,1 0,-1 0,-1-1,1 0,0-1,-1 0,0 0,1-1,-2-1,1 1,-1-1,0-1,0 1,0-2,-1 1,-1-1,1 0,-1 0,0 0,-1-1,0 0,2-5,9-10,-1 5</inkml:trace>
  <inkml:trace contextRef="#ctx0" brushRef="#br0" timeOffset="20974.642">12724 1976,'-28'10,"1"1,0 2,1 0,0 2,1 1,1 0,0 2,-20 20,44-37,-7 4,0 0,0 1,0 0,1 0,0 0,0 1,1 0,0 0,0 1,1-1,0 1,0 0,1 0,-1 1,2-1,0 0,0 1,2-6,0 0,1 0,-1-1,1 1,0-1,0 1,0-1,0 1,1-1,-1 0,1 1,-1-1,1 0,0 0,0 0,0 0,0 0,0-1,0 1,0-1,1 1,-1-1,1 0,-1 0,1 0,-1 0,1 0,-1 0,1-1,0 1,0-1,-1 0,4 0,89-15,-12-34,-70 40,-1 0,2 0,-1 2,1 0,0 0,1 1,-1 1,1 1,0 0,0 1,10-1,-21 4,0 0,0 1,0-1,0 1,0 0,0 0,-1 1,1-1,0 1,-1 0,1-1,-1 2,1-1,-1 0,0 1,0 0,0-1,0 1,-1 0,1 0,-1 1,1-1,-1 1,0-1,-1 1,1-1,0 4,26 107,-24-85,3 17,-1 1,-3-1,-1 1,-3 0,-4 27,0-37,-2 1,-2-1,-1 0,-2-1,-1 0,-2-1,-11 17,-54 37,78-87,0 0,0 0,-1-1,1 1,-1 0,1-1,-1 0,1 0,-1 0,0 0,0 0,1 0,-1-1,0 1,0-1,0 0,0 0,0 0,1 0,-1 0,0-1,0 1,0-1,1 0,-1 0,0 0,0 0,1 0,-1-1,1 1,0-1,-1 0,1 0,0 1,0-1,0-1,0 1,0 0,0-1,-2-8,1 1,0-1,0 0,2 0,-1 0,1 0,1 0,0 0,0 0,1 0,1 0,-1 0,2 0,0 1,0-1,1 1,0 0,1-1,0 2,2-4,-5 9,23-43,1 0,3 1,2 2,2 1,1 2,35-32,123-96,-87 85,-28-14,-75 94,0 0,0 0,0-1,0 1,-1-1,1 1,-1-1,-1 0,1 1,-1-1,1 0,-1 1,-1-1,1 0,-1 0,1 1,-1-1,-1 0,1 1,-1 0,1-1,-1 1,-1 0,-1-3,-1 2,-1 1,0 0,0 1,0 0,0 0,-1 0,1 1,-1-1,1 2,-1-1,0 1,0 0,0 0,0 1,0 0,0 0,0 1,0-1,1 2,-1-1,0 1,0 0,1 0,-1 1,1 0,-4 2,2-1,1 0,-1 0,1 1,0-1,0 2,1-1,0 1,0 0,0 0,0 1,1-1,0 1,1 1,0-1,0 1,0-1,1 1,0 0,0 0,1 0,0 1,1-1,0 1,0-1,1 1,0-1,0 1,1-1,0 1,1-1,0 0,0 0,0 1,1-2,1 1,-1 0,1 0,0-1,1 1,7 10,0 0,1 0,1-2,1 1,0-2,1 0,0-1,2 0,-1-1,2-1,-1-1,2-1,-1-1,1 0,1-1,19 4,-27-10,0 0,0-1,0-1,1 0,-1-1,0 0,0-1,0-1,11-2,0-3</inkml:trace>
  <inkml:trace contextRef="#ctx0" brushRef="#br0" timeOffset="17804.714">7842 1496,'22'237,"-16"259,-6-488,1 1,-2 0,1 0,-1 0,0 0,-1-1,0 1,0-1,-1 1,0-1,-1 0,0 0,0 0,-1 0,1-1,-2 0,1 0,-1 0,0-1,0 0,-1 0,0 0,-3 1,-10 2</inkml:trace>
  <inkml:trace contextRef="#ctx0" brushRef="#br0" timeOffset="18051.296">7559 2004,'43'-5,"34"-6,8-2,0 2,-11 3,-12 2,-8 3,-7 1,-8 2,-5 0,-4 0,3 1,0-1,-5 1</inkml:trace>
  <inkml:trace contextRef="#ctx0" brushRef="#br0" timeOffset="18290.218">8463 1976,'-14'18,"1"0,1 1,1 1,1 0,0 1,2-1,0 2,1-1,1 1,2 0,0 0,0 10,4-28,0 0,0 0,1 0,-1 1,1-1,0 0,0 0,1 0,-1 0,1-1,0 1,-1 0,2-1,-1 1,0-1,1 0,0 1,0-1,0-1,0 1,0 0,0-1,1 1,-1-1,1 0,0 0,-1-1,1 1,0-1,0 0,0 0,0 0,0 0,1-1,-1 1,2-1,4 0,-1 0,1 0,-1-1,1 0,-1 0,0-1,1-1,-1 1,0-2,0 1,-1-1,1 0,-1-1,0 0,7-5,-6 3,0 1,-1-1,1 0,-1-1,-1 0,1 0,-2-1,1 0,-1 0,0-1,-1 1,0-1,-1 0,0-1,0 1,-1-1,0 0,-1 1,-1-1,1 0,-2 0,0-1,0 1,-2-10,0 15,-1 1,1 0,-1 0,-1 0,1 0,-1 0,1 1,-1 0,-1-1,1 1,-1 1,1-1,-1 1,0 0,0 0,0 0,-1 1,1 0,-1 0,1 0,-1 1,0-1,0 1,-19-3</inkml:trace>
  <inkml:trace contextRef="#ctx0" brushRef="#br0" timeOffset="14290.054">4032 1750,'-17'-7,"0"1,0 0,-1 2,1 0,-1 1,0 0,0 2,0 0,0 1,-1 1,1 0,0 2,1 0,-1 1,0 1,1 0,6 2,0 0,1 0,-1 1,2 1,-1-1,1 2,1-1,-1 1,2 1,-1-1,1 1,1 0,0 1,1 0,0 0,1 0,0 0,1 1,0-1,1 1,-1 11,3-19,-1 0,0 0,1 0,0 0,0 0,1 0,-1 1,1-1,0 0,0 0,1 0,0-1,0 1,0 0,0-1,1 1,-1-1,1 0,0 1,1-2,-1 1,1 0,-1-1,1 1,0-1,1 0,-1 0,0-1,1 1,-1-1,1 0,0 0,0-1,0 1,0-1,0 0,0 0,0-1,0 0,0 0,0 0,1 0,-1-1,2 0,9-5,1 0,-1-1,0-1,-1 0,0-1,0-1,-1-1,0 0,-1 0,0-1,-1-1,-1 0,7-9,0 2,134-180,-129 171,-23 28,0 1,1-1,-1 1,0 0,1-1,-1 1,1-1,-1 1,1 0,-1-1,0 1,1 0,-1-1,1 1,-1 0,1 0,0 0,-1-1,1 1,-1 0,1 0,-1 0,1 0,-1 0,1 0,-1 0,1 0,0 0,-1 0,1 1,-1-1,1 0,-1 0,1 0,-1 1,1-1,-1 0,1 0,-1 1,1-1,-1 1,0-1,1 0,-1 1,1-1,-1 1,0-1,0 1,1-1,-1 1,0-1,0 1,1-1,-1 1,0-1,0 1,0-1,0 1,0 0,0-1,5 170,-8 426,0-563,-1-1,-2 1,-2-1,0 0,-3 0,0-1,-2 0,-1-1,-1-1,-2 0,-1-1,-1-1,-9 8,-39 13,65-48,0 1,0-1,0 1,0-1,0 0,0 0,0 0,0 0,0 0,0 0,0-1,0 1,0 0,0-1,0 0,0 0,0 1,0-1,0 0,0-1,1 1,-1 0,0 0,1-1,-1 1,1-1,0 1,-1-1,1 0,0 1,0-1,0 0,0 0,0 0,1 0,-1 0,0-1,-3-17,0 0,2 0,0 0,1-1,1 1,1 0,1 0,0 0,2 0,3-11,6-20,1 1,3 0,2 2,2 0,2 1,2 1,2 2,31-38,-48 68,0 1,1 1,0 0,1 1,0 0,1 1,0 0,9-5,2 3</inkml:trace>
  <inkml:trace contextRef="#ctx0" brushRef="#br0" timeOffset="14640.716">4737 1806,'-17'15,"1"0,1 1,1 1,0 0,1 1,1 1,1 0,0 0,1 1,2 0,0 1,1 0,-3 13,10-29,-1 0,1 0,-1 0,1 1,1-1,-1 0,1 0,0 0,0 0,0 0,1 0,0 0,0 0,0 0,0-1,1 1,0-1,0 0,0 0,0 0,1 0,-1 0,1-1,0 1,0-1,1 0,-1 0,1-1,-1 1,1-1,0 0,0-1,0 1,0-1,0 0,0 0,0 0,0-1,0 1,1-1,-1-1,0 1,0-1,0 0,0 0,0 0,2-2,2-1,0 0,0-1,-1 0,0-1,0 1,0-2,-1 1,0-1,0 0,-1-1,0 1,0-1,-1-1,0 1,0-1,-1 1,0-2,-1 1,2-6,2-6,-2-1,-1 1,0-1,-2 0,-1 1,0-1,-1 0,-2-7,1 21,1 1,-1 0,0 0,-1 0,1 0,-1 0,-1 0,1 1,-1-1,-1 1,1 0,-1-1,0 2,0-1,-1 0,1 1,-1 0,-1 0,1 0,-2-1,-11-2</inkml:trace>
  <inkml:trace contextRef="#ctx0" brushRef="#br0" timeOffset="14886.323">5245 1891,'-10'33,"-7"21,-2 7,3-4,4-5,5-12</inkml:trace>
  <inkml:trace contextRef="#ctx0" brushRef="#br0" timeOffset="16554.778">5668 1722,'-2'24,"-1"0,-2-1,0 1,-1-1,-2 0,0-1,-4 6,-1 6,-124 295,262-567,-105 200,4-3,-2-1,-2-2,-2 0,1-9,-13 40,-13 48,1-13,1 0,1 0,1 0,0 1,2-1,1 1,1-1,1 1,2 7,-4-25,1 0,0 0,1-1,-1 1,1 0,0 0,0-1,0 0,0 1,1-1,0 0,0 0,0 0,0 0,1-1,-1 1,1-1,0 0,0 0,0-1,1 1,-1-1,1 0,-1 0,1 0,0 0,-1-1,1 0,0 0,0 0,0-1,0 0,0 0,0 0,0 0,0-1,0 0,0 0,-1 0,1 0,0-1,0 0,-1 0,1 0,-1-1,0 1,0-1,1-1,5-4,1-1,-1-1,-1 0,0 0,0-1,-1 0,0 0,-1-1,-1 0,0 0,0-1,-1 0,-1 0,0 0,-1 0,0-1,-1 1,0-1,-1 0,-1 0,0 1,-1-1,-1-5,-6 1</inkml:trace>
  <inkml:trace contextRef="#ctx0" brushRef="#br0" timeOffset="17168.297">6487 1722,'-34'24,"2"1,0 1,1 2,2 1,1 1,2 1,0 2,-8 16,-9 59,42-103,-1 0,1-1,1 1,-1 0,1-1,0 1,0 0,0 0,1-1,-1 1,1 0,0-1,1 1,-1 0,1-1,0 0,0 1,0-1,0 0,1 0,0 0,3 3,-4-6,0 1,0-1,0 0,0 1,0-1,1 0,-1 0,1-1,-1 1,1 0,-1-1,1 1,-1-1,1 0,-1 0,1 0,-1 0,1-1,-1 1,1 0,-1-1,1 0,-1 0,0 0,1 0,-1 0,0 0,0 0,1-1,-1 1,0-1,-1 0,1 1,62-64,0-30,-53 76,0 1,1 0,1 0,1 1,0 0,1 2,1 0,0 0,1 2,13-9,-28 21,0-1,0 1,1 0,-1 0,0 0,0 0,1 0,-1 1,0-1,1 1,-1-1,1 1,-1 0,0 0,1 0,-1 0,1 1,-1-1,0 1,1-1,-1 1,0 0,1 0,-1 0,0 0,0 0,0 0,0 1,0-1,0 1,0-1,-1 1,1 0,0 0,-1-1,1 1,-1 0,0 1,0-1,0 0,0 0,0 0,0 1,-1-1,1 0,-1 1,1-1,-1 1,0-1,0 0,0 1,0-1,-1 2,-18 170,11-132,-18 146,-1 190,24-316,1-8,4-41,-2 1,0 0,0 0,-1 0,-1 0,0-1,-1 1,-1-1,0 1,-1-1,0-1,-1 1,0-1,-5 7,7-15,-1 0,0-1,0 1,0-1,-1 0,1 0,-1-1,1 0,-1 0,0 0,0-1,0 1,0-2,0 1,0 0,0-1,0 0,0-1,0 1,0-1,0-1,0 1,0-1,0 0,1 0,-1 0,1-1,-1 0,1 0,0 0,0-1,0 0,-2-3,-1-1,0-1,1 0,0 0,1-1,0 0,0 0,1 0,1-1,-1 0,2 0,-1 0,2 0,-1-1,2 1,0-1,0 1,1-1,0 1,1-1,0 0,1 1,0-2,2-3,1-1,0 0,1 1,1 0,1 0,0 1,1 0,0 0,1 1,1 0,0 1,1 1,0-1,8-4,122-78,-117 83</inkml:trace>
  <inkml:trace contextRef="#ctx0" brushRef="#br0" timeOffset="22102.502">14586 2004,'-19'31,"0"1,3 1,0 1,2 0,2 1,1 1,1 0,-4 36,13-67,-1 0,0 0,1 1,0-1,1 1,-1-1,1 0,0 1,0-1,1 1,-1-1,1 1,0-1,1 0,0 1,-1-1,1 0,1 0,-1 0,1-1,0 1,0-1,0 1,1-1,0 0,0 0,0 0,0-1,0 0,1 1,-1-2,1 1,0 0,0-1,0 0,0 0,0 0,1-1,3 1,5-4,1 0,-1-2,0 1,0-2,-1 0,1 0,-1-1,0-1,0 0,-1-1,0 0,-1-1,1-1,8-9,-12 12,0 0,-1 0,0-1,0 0,-1 0,0-1,0 0,-1 0,0 0,-1-1,0 1,0-1,-1 0,0 0,-1 0,0-1,-1 1,0 0,-1-1,0-5,0-7,0 0,-2 0,0 0,-2 0,0 0,-5-12,7 29,1 1,-1-1,0 1,-1 0,1 0,-1 0,0 0,0 1,-1-1,1 1,-1 0,0 0,0 0,0 0,-1 1,0 0,1-1,-1 2,0-1,0 1,0-1,-1 1,1 1,0-1,-1 1,1 0,-1 0,0 1,-3-1,-45 10,30-2</inkml:trace>
  <inkml:trace contextRef="#ctx0" brushRef="#br0" timeOffset="22923.021">15236 1976,'-16'30,"0"2,2-1,2 2,1 0,1 0,2 1,-1 16,8-47,1 1,-1-1,1 0,0 1,0-1,0 1,0-1,1 0,-1 1,1-1,0 0,0 1,0-1,1 0,-1 0,1 0,-1 0,1 0,0 0,0-1,0 1,1-1,-1 1,1-1,-1 0,1 0,0 0,0 0,0 0,0-1,0 1,0-1,0 0,0 0,1 0,-1 0,0-1,1 1,-1-1,1 0,-1 0,0 0,4-1,16-6,0-2,0 0,-1-1,-1-2,0 0,0-1,-1-1,-1-1,0 0,-2-2,1 0,-2-1,11-15,36-30,-62 63,1 0,-1 1,1-1,-1 1,0 0,1 0,-1-1,0 1,0 0,1 0,-1 0,0 0,0 0,0 1,0-1,0 0,0 0,-1 1,1-1,0 0,-1 1,1-1,-1 1,1-1,-1 1,0-1,1 1,-1-1,0 1,0-1,0 1,0-1,-1 1,1-1,0 1,0-1,-1 1,1-1,-1 1,0-1,1 0,-1 1,0-1,-4 23,3-17,-1 0,1 0,1 0,-1 0,1 0,0 0,1 0,-1 1,2-1,-1 0,1 0,0 0,0 1,1-1,0 0,0-1,1 1,0 0,0-1,0 1,1-1,0 0,0 0,1 0,1 1,1-2,0 0,1-1,-1 0,1-1,-1 1,1-1,0-1,0 0,1 0,-1 0,0-1,1 0,-1-1,0 0,1 0,-1-1,1 0,-1 0,0-1,0 0,0-1,0 1,0-2,0 1,-1-1,0 0,0-1,0 1,1-2,16-11,0-2,-1 0,-1-2,-1-1,10-12,-7 4,5 0,-1-2,-2 0,-2-2,0-1,-3-1,-1-1,-1 0,-2-2,-2 0,7-29,-21 65,0-1,1 1,-1 0,-1 0,1-1,-1 1,1 0,-1-1,0 1,0-1,0 1,-1-1,1 1,-1 0,0-1,1 1,-2 0,1 0,0 0,-1 0,1 0,-1 0,0 0,0 0,0 0,0 1,-1-1,1 1,-1 0,0 0,1 0,-1 0,0 0,0 0,0 1,0-1,0 1,-1 0,1 0,-4 0,-9 6,1 0,-1 2,1 0,0 1,1 0,0 1,0 1,1 0,0 1,0 0,1 1,-7 9,13-15,-65 84,69-87,1 0,-1 1,1-1,0 0,0 1,0-1,0 1,0-1,1 1,0-1,-1 1,1 0,1-1,-1 1,0-1,1 1,0-1,0 1,0-1,0 1,0-1,1 0,-1 0,1 0,0 0,0 0,0 0,1 0,-1 0,1 0,8 3,0 1,0-2,0 1,1-2,0 1,0-2,0 0,0 0,0-1,1 0,-1-1,1-1,-1 0,0 0,1-2,6-1,12 2,-7 1,125 9,-144-8,0 1,0-1,0 1,0 0,-1 0,1 1,0 0,-1-1,0 2,0-1,0 0,0 1,0-1,-1 1,0 0,0 1,0-1,0 0,0 1,-1 0,0-1,0 1,0 0,-1 0,1 0,-1 3,1 10,-1-1,-1 1,-1-1,0 1,-1-1,-1 1,-1-1,0 0,-1-1,-3 6,-16 71,23-88,0 0,0 0,1-1,-1 1,1 0,0 0,1 0,-1 0,1 0,0 0,0 0,1-1,-1 1,1 0,0-1,1 1,-1-1,1 0,-1 0,1 0,0 0,1 0,-1-1,1 1,0-1,-1 0,3 1,16 8</inkml:trace>
  <inkml:trace contextRef="#ctx0" brushRef="#br0" timeOffset="25790.774">476 3048,'-4'2,"1"0,0 0,0 0,0 0,0 0,0 1,1 0,-1-1,1 1,0 0,0 0,0 0,0 1,0-1,1 0,-1 1,1-1,0 1,0-1,0 2,-2 3,-3 4,1 0,0 0,1 0,1 1,0 0,0 0,2 0,-1 0,2 0,-1 0,2 0,0 0,0 0,2 0,-1 0,2-1,-1 1,2-1,0 0,0 0,1 0,0-1,1 0,1 0,0-1,8 9,-8-12,0 0,1 0,0-1,0 0,1-1,0 0,0-1,0 0,0 0,1-1,-1 0,1-1,0 0,0-1,0 0,0-1,0 0,0-1,-1 0,1 0,0-2,0 1,-1-1,1-1,-1 1,7-5,142-81,-153 85,-1 0,0 0,0-1,0 0,-1 1,1-1,-1-1,0 1,-1-1,1 1,-1-1,0 0,-1 0,0 0,1-1,-2 1,1-1,-1 1,0-1,0 1,-1-1,0 0,0 1,-1-1,0 1,0-1,-5-12</inkml:trace>
  <inkml:trace contextRef="#ctx0" brushRef="#br0" timeOffset="26158.61">1548 2964,'-37'19,"2"1,1 3,0 0,2 2,1 2,-2 3,2 21,31-50,0 1,0-1,0 1,0-1,1 0,-1 1,0-1,0 1,1-1,-1 0,1 1,0-1,-1 0,1 0,0 1,0-1,-1 0,1 0,0 0,0 0,0 0,1 0,-1 0,0 0,0 0,0-1,1 1,-1-1,0 1,1 0,-1-1,0 0,1 1,-1-1,1 0,-1 0,1 0,-1 0,145 13,-124-10,76 21,-95-23,0 0,0 1,0-1,-1 1,1-1,0 1,-1 0,1 0,-1 0,0 0,0 1,0-1,0 0,0 1,0 0,-1-1,1 1,-1 0,0 0,0 0,0 0,0 0,0 0,-1 0,1 0,-1 0,0 0,0 3,-4 7,-1 0,0-1,-1 0,0 0,0 0,-2-1,1 0,-2 0,1-1,-1 0,-1 0,0-1,0-1,-1 0,0 0,0-1,-8 4,9-4,-134 71,120-71</inkml:trace>
  <inkml:trace contextRef="#ctx0" brushRef="#br0" timeOffset="26477.389">2056 3048,'-5'18,"0"0,1 1,1 0,1-1,0 1,2 0,0 0,1 0,1 0,0-1,2 1,0-1,1 1,1-1,1-1,0 1,2 1,-6-15,0-1,0 1,0-1,0 1,1-1,-1 0,1-1,0 1,0 0,0-1,0 0,0 0,1-1,-1 1,0-1,1 1,-1-2,1 1,0 0,-1-1,1 0,-1 0,1 0,0-1,-1 1,1-1,-1 0,1 0,-1-1,1 1,-1-1,0 0,0 0,1-1,7-4,0-1,-1 0,1 0,-1-1,-1-1,0 1,0-2,-1 0,-1 0,7-10,-3 1,-1-2,-1 0,0 0,-2 0,-1-1,0-1,1-15,-5 15</inkml:trace>
  <inkml:trace contextRef="#ctx0" brushRef="#br0" timeOffset="27127.274">2959 3048,'-59'44,"2"3,2 2,3 2,-5 11,54-59,-3 2,1 1,-1 0,1 1,0-1,1 1,0 0,0 0,0 1,1-1,0 1,1 0,-1-1,1 1,0 5,2-11,0-1,1 1,-1-1,0 1,1-1,-1 1,1-1,-1 1,1-1,0 1,-1-1,1 0,0 1,0-1,0 0,0 0,0 0,1 0,-1 0,0 0,0 0,1 0,-1 0,0 0,1-1,-1 1,1 0,-1-1,1 0,-1 1,1-1,0 0,-1 0,1 0,-1 0,1 0,0 0,-1 0,1 0,62-14,-38 2,0 0,-1-1,0-2,-1-1,0 0,-2-2,0-1,-1 0,-1-2,4-6,14-5,-37 31,-1 1,1 0,0-1,-1 1,1 0,-1 0,1 0,0 0,0-1,-1 1,1 0,0 0,-1 0,1 0,0 0,-1 1,1-1,0 0,-1 0,1 0,0 1,-1-1,1 0,0 1,-1-1,1 0,-1 1,1-1,-1 1,1-1,-1 1,1-1,-1 1,1-1,-1 1,0-1,1 1,-1 0,0-1,0 1,1 0,-1-1,0 1,0 0,0-1,0 1,0 0,0-1,0 1,0 0,0-1,0 1,0 0,0-1,0 1,-1 0,1-1,0 1,-1 0,1-1,0 1,-1-1,1 1,-1 0,1-1,0 1,-1-1,-6 38,-2 85,9-119,1 1,0-1,0 1,1-1,-1 1,1-1,0 0,0 0,0 0,1 0,-1 0,1 0,0-1,0 1,0-1,1 0,-1 0,1 0,0 0,-1-1,1 1,1-1,-1 0,0-1,2 2,1-1,-1-1,1 1,-1-1,1 0,0-1,-1 1,1-1,0-1,-1 1,1-1,0 0,-1-1,1 0,-1 0,0 0,0-1,1 1,-2-2,1 1,0-1,-1 1,1-1,-1-1,0 1,3-5,9-9,-1 0,-1 0,-1-2,-1 0,0 0,5-15,-3 9,-2-1,-1-1,-1 0,-1 0,-2-1,0-1,-2 1,-2-1,0 0,-2 0,-2 0,0 0,-2 0,-1 0,-2 0,-1 0,-1 1,-1 0,-2 0,-1 1,-2-2,11 26,1 1,-1-1,1 1,-1 0,0-1,0 1,-1 0,1 0,-1 1,1-1,-1 0,0 1,0 0,0-1,0 1,0 0,-1 1,1-1,-1 1,1-1,-1 1,1 0,-1 0,0 1,0-1,1 1,-1 0,0 0,0 0,1 0,-1 1,0-1,0 1,1 0,-1 0,-1 1,-2 3,-1 1,2 0,-1 1,1-1,-1 1,2 1,-1-1,1 1,0 0,1 0,0 0,0 1,1-1,0 1,0 0,1 0,-1 6,-9 160,12-174,1 28,1 0,2-1,0 1,2-1,1 0,2-1,0 1,2-2,1 1,1-2,1 0,1 0,1-1,2-1,0-1,1-1,4 2,8 10,-20-20,0-1,1 0,0-1,1 0,1-1,0 0,14 7,-3-5,-2-2</inkml:trace>
  <inkml:trace contextRef="#ctx0" brushRef="#br0" timeOffset="27945.053">4286 3528,'103'-87,"59"-98,-32 22,-83 114,-45 79,-17 26,-12 83,27-133,0 0,1 0,-1 1,1-1,1 0,-1 0,1 0,0 0,0 0,1 0,-1-1,1 1,1-1,-1 0,1 0,0 0,0 0,0 0,1-1,-1 0,3 1,1 1,0-1,1-1,0 1,0-1,0-1,0 1,1-2,-1 1,1-1,0-1,-1 0,1 0,0-1,0 0,0 0,0-1,-1-1,1 0,0 0,-1-1,0 0,0 0,1-1,-2-1,1 1,-1-1,1-1,-1 0,-1 0,1 0,-1-1,0 0,2-3,6-7,-1 1,-1-2,0 0,-1-1,-1 0,-1 0,-1-1,-1-1,0 0,-1 0,-2 0,4-22,-6 19</inkml:trace>
  <inkml:trace contextRef="#ctx0" brushRef="#br0" timeOffset="28240.946">5555 3077,'-24'22,"0"1,2 1,0 1,2 1,1 1,1 0,2 1,0 2,-5 15,19-41,0 0,0 0,0 0,0 0,1 0,0 0,0 0,0 0,0 1,1-1,-1 0,1 1,0-1,0 0,1 1,0-1,-1 0,1 1,1-1,-1 0,0 0,1 0,0 0,0 0,0-1,1 1,-1 0,1-1,0 0,0 0,0 0,0 0,1 0,-1 0,1-1,0 0,-1 0,1 0,0 0,1 0,6 0,0-1,-1 0,1-1,0 0,0-1,0 0,-1 0,1-1,0-1,-1 0,0 0,0-1,0 0,0-1,0 0,-1-1,0 0,0 0,-1-1,1 0,-2 0,1-1,-1 0,0 0,0-1,-1 0,-1 0,1-1,-2 0,1 1,-1-1,-1-1,1 1,-2-1,0 1,0-1,-1 0,0 1,0-1,-2 0,1 0,-1 0,-1 1,-2-9,1 10,0 0,-1 1,0-1,-1 1,0-1,0 1,-1 1,0-1,0 1,-1 0,-5-4,-3-1</inkml:trace>
  <inkml:trace contextRef="#ctx0" brushRef="#br0" timeOffset="28559.769">5951 2597,'-10'43,"-8"38,0 15,2 1,4-11,4-11,3-14,3-11,2-11,0-6,1-4,0-2,-1-2,1 1,-1 0,0 1,1-10,-1-7</inkml:trace>
  <inkml:trace contextRef="#ctx0" brushRef="#br0" timeOffset="28807.953">5640 3077,'39'0,"31"0,9 4,0 3,-7-1,-8-1,-9-2,-9-1,-9 4,-4 1,-4-1,-2 3,0 1,-6-2</inkml:trace>
  <inkml:trace contextRef="#ctx0" brushRef="#br0" timeOffset="29406.428">6543 3132,'-36'19,"1"1,1 2,1 2,2 0,0 2,-5 8,-12 40,47-73,0 1,0-1,0 1,1 0,-1 0,1-1,-1 1,1 0,-1 0,1 0,0-1,0 1,0 0,0 0,0 0,1 0,-1-1,0 1,1 0,-1 0,1-1,0 1,0 0,0-1,-1 1,1 0,1-1,-1 1,0-1,0 0,0 1,1-1,-1 0,1 0,-1 0,1 0,-1 0,1 0,0 0,0-1,-1 1,1-1,0 1,0-1,9 0,1 0,-1-1,0-1,0 0,0 0,0-1,0 0,0-1,-1-1,1 0,-1 0,0 0,-1-2,1 1,1-3,132-81,-141 90,1-1,0 1,0 0,-1 0,1 0,0 0,-1 1,1-1,0 1,-1-1,1 1,-1 0,1 0,-1 0,1 1,-1-1,0 1,1-1,-1 1,0 0,0-1,0 1,-1 0,1 0,0 1,-1-1,1 0,-1 0,0 1,0-1,1 1,-2-1,1 1,0 0,-1-1,1 1,-1 0,0-1,1 1,-1 1,9 22,-6-19,0 0,1 0,-1 0,1-1,0 0,1 1,0-2,0 1,0 0,0-1,1 0,0 0,0-1,0 1,1-1,0-1,-1 1,1-1,0 0,1-1,-1 0,0 0,1-1,-1 1,1-1,-1-1,1 0,0 0,-1 0,1-1,3-1,9-7,-1-1,0 0,0-2,-1 0,-1-1,0-1,0 0,-2-2,0 0,0 0,-2-1,0-1,1-4,10-8,4-5,0-1,-3-2,-1 0,-1-2,-3 0,-1-2,6-23,-22 58,2-3,-1-1,0 0,0-1,-1 1,-1 0,0-1,0 0,-1 1,-1-1,0 0,-1 0,0 1,0-1,-1 0,-1 1,0-1,-3-5,5 15,0 0,0 1,0-1,0 1,-1 0,1-1,0 1,-1 0,1 0,-1 0,1 0,-1 0,0 0,1 0,-1 1,0-1,0 0,1 1,-1 0,0-1,0 1,0 0,0 0,0 0,1 0,-1 0,0 1,0-1,0 0,0 1,1-1,-1 1,0 0,1 0,-1-1,0 1,1 0,-1 1,1-1,-1 0,-52 57,44-37,1 0,1 0,1 1,1 0,1 0,1 1,1-1,0 21,-1-19,2 0,0 0,2 0,0 0,2 0,0 0,2-1,1 1,0-1,2 1,1-2,1 1,0-1,2-1,8 13,-10-23,-4-7</inkml:trace>
  <inkml:trace contextRef="#ctx0" brushRef="#br0" timeOffset="29642.637">6910 3077,'29'-5,"38"-2,12 1,3 1,-8 2,-6 0,-12 2,-8 6,-5 1,-3 1,-5 3,-3 0,-2-2,-7-2</inkml:trace>
  <inkml:trace contextRef="#ctx0" brushRef="#br0" timeOffset="30089.996">8096 3132,'-10'34,"-3"30,1 9,2-3,8-14,4-20,2-18</inkml:trace>
  <inkml:trace contextRef="#ctx0" brushRef="#br0" timeOffset="30314.385">8152 2765,'-5'10,"4"12,1 3</inkml:trace>
  <inkml:trace contextRef="#ctx0" brushRef="#br0" timeOffset="30544.47">8575 3048,'-11'13,"0"1,2 0,-1 1,2 0,0 0,1 1,0 0,2 0,-1 0,2 1,0 0,2 0,-1 0,2 0,0 1,2 5,0-19,0 0,0 0,0 0,1 0,-1-1,1 1,0 0,0-1,1 0,-1 1,1-1,-1 0,1 0,0 0,0-1,0 1,1-1,-1 1,1-1,-1 0,1 0,0-1,0 1,0-1,-1 0,1 0,1 0,-1-1,0 1,0-1,0 0,0 0,7 0,0 0,-1 0,1-1,-1-1,1 0,-1 0,0-1,0-1,0 1,0-2,0 1,0-2,-4 2,-1 0,0 0,-1 0,1-1,-1 1,0-1,0 0,0-1,-1 1,1-1,-1 1,-1-1,1 0,-1 0,0 0,-1 0,1-1,-1 1,0 0,-1-1,1 1,-1 0,-1-1,1 1,-1-1,0 1,-1 0,1 0,-1 0,0 0,-1 0,0 0,0 0,0 1,0-1,-1 1,0 0,0 0,0 0,-1 1,0-1,1 1,-2 0,1 1,0-1,-1 1,-3-2,-1 2,0 0,0 1,-1 0,1 0,-1 1,1 1,-1-1,1 2,-1-1,1 2,0-1,-1 1,1 1,-5 2,-4 2</inkml:trace>
  <inkml:trace contextRef="#ctx0" brushRef="#br0" timeOffset="30928.434">8942 3387,'1'-8,"1"0,1 0,0 1,0-1,0 1,1-1,0 1,0 0,1 1,0-1,0 1,3-2,-2-1,94-90,-100 98,1 1,0-1,-1 0,1 1,0-1,0 1,0-1,-1 1,1-1,0 1,0-1,0 1,0 0,0-1,0 1,0 0,0 0,0 0,0 0,0 0,0 0,0 0,0 0,0 0,0 0,0 1,0-1,0 0,0 1,0-1,-1 1,1-1,0 1,0-1,0 1,0 0,-1-1,1 1,0 0,-1-1,1 1,-1 0,1 0,-1 0,1 0,10 51,-8-27,-1-18,0 0,0-1,1 1,0-1,0 0,0 1,1-2,0 1,0 0,0-1,1 1,0-1,0-1,0 1,1-1,-1 1,1-2,0 1,0-1,1 0,-1 0,0 0,1-1,0 0,0 0,0-1,-1 0,1 0,0-1,0 0,0 0,0 0,0-1,0 0,0-1,0 1,0-1,2-2,4 0,-1-1,0 0,0-1,0 0,-1-1,0-1,0 1,-1-2,0 1,0-2,-1 1,-1-1,1 0,-2-1,1 0,-1 0,-1-1,5-11,-4 4</inkml:trace>
  <inkml:trace contextRef="#ctx0" brushRef="#br0" timeOffset="31760.687">11200 3161,'-36'6,"1"1,0 1,1 2,-1 2,2 1,0 2,1 1,0 1,-3 4,23-13,0 1,0 0,0 0,1 1,1 1,0-1,0 2,-1 2,8-11,1 0,0 0,0 0,1 1,-1-1,1 0,-1 1,1-1,0 1,1-1,-1 1,0-1,1 1,0 0,0-1,0 1,0 0,1-1,-1 1,1-1,0 1,0-1,0 1,1-1,-1 1,1-1,-1 0,1 0,0 0,1 0,-1 0,0-1,1 1,0 0,0 0,7 2,0 1,1-2,-1 1,1-1,0-1,0 0,0-1,0 0,0 0,1-1,-1-1,0 0,1 0,-1-1,0-1,1 0,-1 0,0-1,-1-1,1 0,7-4,0 2,-1-2,-1 0,1-1,-2-1,1 0,-1-1,-1-1,0 0,0-1,-2 0,1-1,-2-1,0 0,0 0,-2-1,0 0,-1-1,0 0,1-8,0 7,-6 34,0 6,0-5,-2-6,0 0,1 0,0 0,1 0,0 0,1 0,0-1,0 0,1 0,1 0,-1 0,2-1,-1 0,1 0,1 0,0-1,1 0,8 1</inkml:trace>
  <inkml:trace contextRef="#ctx0" brushRef="#br0" timeOffset="33358.887">12188 2653,'-17'157,"7"0,8 37,-26 63,28-256,0 1,0-1,0 1,0-1,0 0,0 1,0-1,1 1,-1-1,1 0,-1 1,1-1,-1 0,1 1,0-1,-1 0,1 0,0 0,0 0,0 1,0-1,0-1,0 1,0 0,0 0,1 0,-1 0,0-1,0 1,1-1,-1 1,0-1,1 1,-1-1,1 0,-1 0,0 1,1-1,-1 0,1 0,-1-1,1 1,-1 0,0 0,1-1,-1 1,0-1,1 1,-1-1,66-34,-67 35,23-15,-5 0,1 1,1 0,0 2,1 0,0 1,1 1,0 1,1 1,-1 1,2 2,-1 0,0 1,1 1,21 0,-41 4,1 0,-1 0,1 1,-1 0,1-1,-1 1,0 1,0-1,0 1,0-1,-1 1,1 0,-1 1,1-1,-1 0,0 1,0 0,-1 0,1 0,-1 0,0 0,0 0,0 1,0-1,-1 1,0-1,0 1,0-1,-1 1,1 0,-1-1,0 1,0 0,-1-1,0 1,1 0,-1-1,-1 1,1-1,-3 9,0 0,-1-1,0 0,-1 0,0 0,-1 0,0-1,0-1,-2 1,1-1,-1 0,-1-1,0 0,0-1,-1 0,1 0,-2-1,1-1,-9 4,10-5,0-1,0 1,-1-2,0 1,1-2,-1 1,0-2,0 1,-1-2,1 1,0-1,-7-2,13 2,0-1,0 1,0-1,0-1,0 1,0-1,1 0,-1 0,0 0,1 0,0-1,0 0,0 0,0 0,0 0,0-1,1 0,0 1,0-1,0 0,0-1,0 1,1 0,0-1,0 1,0-1,0 0,0-3,-2-17,2 2</inkml:trace>
  <inkml:trace contextRef="#ctx0" brushRef="#br0" timeOffset="33756.652">13148 3274,'-10'34,"-3"15,1 5,2-7</inkml:trace>
  <inkml:trace contextRef="#ctx0" brushRef="#br0" timeOffset="34027.388">13261 2822,'-20'24,"0"8,1-1</inkml:trace>
  <inkml:trace contextRef="#ctx0" brushRef="#br0" timeOffset="34295.49">13881 2625,'9'142,"-6"0,-9 51,0 8,-23 27,18-194,4-29</inkml:trace>
  <inkml:trace contextRef="#ctx0" brushRef="#br0" timeOffset="34475.619">13571 3132,'43'0,"29"0,16 0,3 0,-4 0,-13 0,-9 0,-5 0,-4 0,-7 0,-7 0,-10 0</inkml:trace>
  <inkml:trace contextRef="#ctx0" brushRef="#br0" timeOffset="39230.258">14926 3048,'0'5,"-5"6,-2 6,6 1,2-9,7-5,6-3,1-7,-7-2,-5 0</inkml:trace>
  <inkml:trace contextRef="#ctx0" brushRef="#br0" timeOffset="39698.216">14982 3443,'0'5,"-5"1,-1 5,5 0,-3-1,5-3,2-7,1-4</inkml:trace>
</inkml:ink>
</file>

<file path=ppt/ink/ink2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5:23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10104 736,'-119'180,"117"-176,0-1,1 0,-1 1,1-1,0 1,0 0,0-1,1 1,-1 0,1 0,0-1,0 1,0 0,1-1,-1 1,1 0,0 0,0-1,0 1,0-1,1 1,0-1,-1 0,1 0,0 1,0-1,1 0,-1-1,1 1,0 0,-1-1,1 1,0-1,0 0,1 0,-1 0,1 0,0-1,0 1,0-1,-1 1,1 0,0 0,-1 0,0 1,1-1,-1 1,0 0,0 0,-1 0,1 0,-1 0,1 1,-1-1,0 1,0-1,0 1,-1 0,0 0,1 0,-1 0,0 0,-1 0,1 0,-1 0,0 0,0 0,0 0,-1 0,1 0,-1 1,0-1,0-1,0 1,-1 0,1 0,-3 3,-1-1,-1 0,0 0,-1 0,1-1,-1 1,0-2,0 1,-1-1,0 0,1-1,-1 0,0 0,-1 0,1-1,0-1,-1 1,1-1,-4-1,-11 2</inkml:trace>
  <inkml:trace contextRef="#ctx0" brushRef="#br0" timeOffset="890.629">10471 933,'2'117,"0"-16,-5-1,-9 53,12-147,0 0,0 0,0-1,-1 1,0 0,0-1,0 1,-1-1,0 1,0-1,0 0,-1 0,1 0,-1 0,-1 0,1 0,-1-1,1 0,-1 1,0-2,-1 1,1 0,-1-1,0 0,0 0,0 0,-1 0,4-3,1 0,-1 0,0 0,0 0,1 0,-1-1,0 1,1 0,-1-1,0 1,1-1,-1 0,1 0,-1 0,1 0,-1 0,1 0,-1 0,1 0,0 0,0 0,0-1,0 1,0-1,0 1,0-1,0 1,0-1,1 1,-1-1,1 0,-1 1,1-1,0 0,-1 1,1-1,0-2,5-64,6 33,2 1,1 1,2 0,1 1,2 1,1 0,1 2,1 0,2 2,21-20,-31 32,0 0,0 1,2 0,-1 1,2 1,0 0,0 2,1 0,0 0,1 2,0 1,0 0,1 1,12-2,-28 8,-1 0,1 0,0 0,-1 0,1 1,-1-1,1 1,0 0,-1 0,1 0,-1 1,0-1,1 1,-1 0,0-1,0 2,0-1,0 0,-1 1,1-1,-1 1,1 0,-1-1,0 1,0 1,0-1,0 0,-1 0,1 1,-1-1,0 1,0-1,0 1,0-1,-1 1,1 0,-1-1,0 1,0 0,-1-1,1 1,-1-1,1 1,-1 0,0-1,-1 2,-3 16,-1-1,-1 0,0 0,-2-1,0 0,-1-1,-1 0,-1 0,0-1,-1 0,-1-2,-1 1,0-2,-10 8,22-18,-1-1,1 0,0-1,-1 1,0 0,1-1,-1 0,0 0,0 0,0 0,0-1,-1 0,1 0,0 0,-1 0,1 0,-1-1,1 0,0 0,-1 0,1-1,-1 1,1-1,0 0,-1 0,1-1,0 1,0-1,-2-1,-5-10</inkml:trace>
  <inkml:trace contextRef="#ctx0" brushRef="#br0" timeOffset="1155.178">11233 369,'-53'389,"20"-39,17-258,11-73</inkml:trace>
  <inkml:trace contextRef="#ctx0" brushRef="#br0" timeOffset="1683.805">11713 877,'-8'-4,"-1"1,1 0,-1 0,0 1,0 1,0-1,0 2,0-1,0 1,0 0,0 1,0 0,0 0,0 1,0 0,1 1,-1 0,1 0,0 1,-1 0,2 1,-1-1,-1 3,-10 6,0 1,1 1,1 1,1 0,0 1,1 1,1 0,-7 14,-11 61,31-90,1 0,0-1,0 1,1-1,-1 1,0 0,1-1,0 1,-1-1,1 1,0-1,0 1,0-1,1 0,-1 0,1 0,-1 1,1-1,0 0,-1-1,1 1,0 0,0 0,1-1,-1 0,0 1,0-1,1 0,-1 0,1 0,-1 0,1 0,-1-1,1 1,1-1,15 0,0 0,0-2,-1 0,1-1,-1-1,0-1,0 0,0-2,-1 0,0-1,0 0,-1-1,0-1,11-10,148-134,-175 154,1-1,-1 0,1 0,-1 0,1 1,-1-1,1 0,0 1,0-1,-1 0,1 1,0-1,0 1,-1-1,1 1,0-1,0 1,0 0,0-1,0 1,0 0,0 0,-1 0,1 0,0 0,0 0,0 0,0 0,0 0,0 0,0 0,0 1,0-1,0 0,0 1,-1-1,1 0,0 1,0-1,0 1,-1-1,1 1,0 0,-1-1,1 1,0 0,-1 0,1-1,-1 1,1 0,-1 0,1 0,-1 0,0-1,1 1,-1 0,0 0,0 0,0 0,0 0,0 0,0 0,0 0,0 0,0 0,14 48,-14-42,1 0,0 0,0 0,1 0,0 0,0 0,1 0,0-1,0 1,0-1,1 0,0 0,0 0,0 0,1-1,0 0,0 0,1 0,-1 0,1-1,0 0,0 0,0-1,1 0,-1 0,1 0,1 0,66-8,-55-2</inkml:trace>
  <inkml:trace contextRef="#ctx0" brushRef="#br0" timeOffset="1973.349">12418 764,'-75'56,"3"4,-39 43,107-101,1 0,0 0,0 0,-1 1,1 0,1-1,-1 1,0 0,1 0,-1 0,1 1,0-1,0 0,0 1,1 0,-1-1,1 1,0 0,0 0,0-1,1 1,-1 0,1 0,0 0,0 0,0 0,1 0,-1 0,1 0,0 0,0-1,0 1,1 0,-1-1,1 1,0-1,0 1,0-1,2 2,12 3,1-1,0-1,0-1,1 0,0-1,0-1,0-1,0 0,0-2,0 0,0-1,0 0,0-2,0 0,0-1,-1-1,0 0,11-6,109-43,-120 43</inkml:trace>
  <inkml:trace contextRef="#ctx0" brushRef="#br0" timeOffset="2290.015">12644 990,'31'2,"-1"-1,1-1,0-1,-1-2,1-1,-1-1,0-2,-1-1,1-2,-2 0,1-2,17-11,25-46,-69 67,-1 0,0-1,0 1,0 0,0-1,0 1,0-1,-1 1,1-1,-1 1,0-1,0 1,0-1,0 1,0-1,0 1,-1-1,1 1,-1-1,0 1,1-1,-1 1,0 0,-1-1,1 1,0 0,-1 0,1 0,-1 0,1 0,-1 0,0 1,0-1,0 0,0 1,0 0,0-1,-3 0,-1-1,1 1,0 0,0 0,-1 1,1-1,-1 1,1 0,-1 1,0-1,1 1,-1 0,1 1,-1 0,0-1,1 2,-1-1,1 0,0 1,-1 0,-2 2,-102 64,96-56,1 1,0 0,1 1,1 0,0 1,1 0,1 1,-4 8,10-18,-1 1,1 0,1 0,0 0,-1 0,2 0,-1 0,1 0,0 1,1-1,0 0,0 1,1-1,-1 0,2 1,-1-1,1 0,0 0,0 0,1 0,0-1,1 2,1-2,0 0,1 0,0-1,0 0,1 0,-1 0,1 0,0-1,1-1,-1 1,1-1,-1 0,1-1,0 0,0 0,0 0,0-1,0-1,0 1,1-1,4-1,13 1</inkml:trace>
  <inkml:trace contextRef="#ctx0" brushRef="#br0" timeOffset="2789.09">13265 1130,'197'-227,"-160"198,-36 29,-1-1,1 1,0 0,-1 0,1-1,-1 1,1 0,0 0,-1 0,1-1,-1 1,1 0,0 0,-1 0,1 0,0 0,-1 0,1 1,0-1,-1 0,1 0,-1 0,1 0,0 1,-1-1,1 0,-1 1,1-1,-1 0,1 1,-1-1,1 1,-1-1,1 1,-1-1,0 1,1-1,-1 1,0-1,1 1,-1 0,0-1,0 1,0-1,1 1,-1 0,0-1,0 1,0 0,0-1,0 1,0 0,0-1,0 1,0-1,-1 1,1 0,0-1,0 1,-1-1,1 1,0 0,-1-1,1 1,-1 11,0-10,0 0,0 0,0 0,0 0,1 0,-1 0,1 1,-1-1,1 0,0 0,0 1,0-1,0 0,1 0,-1 1,1-1,-1 0,1 0,0 0,-1 0,1 0,0 1,1-2,-1 1,0 0,0 0,1 0,-1-1,1 1,0 0,-1-1,1 0,0 1,0-1,0 0,0 0,0 0,0 0,0 0,1 0,7-3,1 0,-1 0,0-1,-1 0,1 0,0-1,-1-1,0 0,0 0,0 0,-1-1,1-1,-1 1,1-3,6-3,14-10,-17 11,1 1,0 0,1 1,0 0,1 1,-1 1,1 0,10-2,-24 9,0-1,0 1,0 0,0-1,0 1,0 0,0 0,1 0,-1 0,0 0,0 0,0 0,0 0,0 1,0-1,0 0,0 0,0 1,0-1,0 1,0-1,0 1,0 0,0-1,0 1,0 0,0-1,-1 1,1 0,0 0,-1 0,1 0,0 0,-1 0,1 0,-1 0,1 0,-1 0,0 0,0 0,1 0,-1 0,0 0,0 0,0 1,-6 57,3-44,2-9,0 0,0 0,1 0,0 0,0 0,0 0,1 0,0 0,0 0,0-1,1 1,0 0,0 0,0-1,1 0,-1 1,2-1,-1 0,0 0,1 0,0-1,1 1,9 6</inkml:trace>
  <inkml:trace contextRef="#ctx0" brushRef="#br0" timeOffset="3417.683">14028 1017,'42'-3,"1"-1,0-3,-1-2,-1-1,0-2,0-2,-1-2,-1-2,19-11,-52 26,1 0,-1-1,0 0,0 0,-1-1,1 1,-1-1,0 0,0-1,0 1,-1-1,0 0,0 0,-1 0,1 0,-1-1,-1 0,1 1,-1-1,0 0,-1 0,0 0,0 0,0-8,-3 12,0 0,-1 0,1 0,-1 0,0 0,0 0,0 1,0-1,-1 1,1 0,0 0,-1 0,0 0,1 1,-1-1,0 1,0 0,0 0,0 1,0-1,0 1,0 0,0 0,0 0,0 0,0 1,1 0,-1 0,0 0,0 0,0 0,1 1,-1 0,0-1,1 1,-1 1,-20 8,1 1,0 2,0 0,2 1,0 1,0 1,2 1,0 1,1 1,1 0,-8 14,21-30,1 1,0-1,0 1,0 0,0 0,1 0,0 0,0 1,0-1,0 1,1-1,0 1,0-1,1 1,0 0,0-1,0 1,0-1,1 1,0 0,0-1,1 1,0-1,-1 0,2 1,-1-1,1 0,-1 0,1-1,1 1,-1-1,1 1,0-1,0 0,0 0,0-1,2 2,4 1,1 0,-1-1,1 0,0-1,0 0,1-1,-1 0,1-1,-1 0,1-1,0 0,0-1,0 0,0-1,-1 0,3-2,16-2,0-1,0-2,-1-2,0 0,18-11,-18 6,-7 0</inkml:trace>
  <inkml:trace contextRef="#ctx0" brushRef="#br0" timeOffset="3803.086">14705 1017,'49'-15,"-1"-3,0-2,-2-1,0-3,-2-2,37-28,-39 22,-43 74,0-36,0 1,-1-1,2 1,-1 0,1 0,0-1,1 1,-1 0,1 0,1-1,-1 1,1-1,0 1,1-1,-1 0,1 0,0 0,1 0,0-1,0 1,0-1,0 0,1 0,0 0,0-1,0 1,0-1,1-1,0 1,0-1,0 0,0 0,4 1,-3-3,-1 1,1-2,-1 1,1-1,0 1,-1-2,1 1,0-1,-1 0,1-1,-1 1,1-1,-1 0,0-1,0 0,0 0,0 0,0 0,-1-1,0 0,2-2,95-106,-93 101,42-59,-41 51</inkml:trace>
  <inkml:trace contextRef="#ctx0" brushRef="#br0" timeOffset="4019.058">15720 227,'-9'62,"-4"31,1 4,2-10,3-10,3-13,1-13,2-10,1-7,6-5,1-3,0 0,-2 0,4-5,-1-5</inkml:trace>
  <inkml:trace contextRef="#ctx0" brushRef="#br0" timeOffset="4207.882">15410 538,'43'0,"29"0,12 0,-4 0,-6 0,-6 0,-9 0,-6-4,-7-3,-6 1,-5 1,-9 1</inkml:trace>
  <inkml:trace contextRef="#ctx0" brushRef="#br0" timeOffset="-761.531">8721 1046,'-17'-6,"-1"0,0 1,0 1,0 1,-1 0,1 2,-1 0,1 1,-1 0,1 2,-1 0,10 0,0-1,0 2,1-1,-1 1,1 0,0 1,0 0,0 1,0-1,1 1,-1 1,1-1,1 1,-1 1,1-1,0 1,1 0,-1 0,1 1,1 0,-1-1,1 2,0 2,1-6,1 0,-1 0,1 0,1 0,-1 0,1 0,-1 0,2 1,-1-1,1 0,-1 1,1-1,1 0,-1 1,1-1,0 0,0 1,1-1,-1 0,1 0,0 0,1 0,-1 0,1-1,0 1,0-1,0 0,1 1,0-2,0 1,0 0,0-1,0 0,0 1,1-2,2 2,11-2,-1-1,0-1,0-1,0 0,0-1,0-1,0 0,0-2,-1 0,0-1,0 0,0-1,-1-1,0 0,0-1,-1-1,0-1,-1 1,6-8,14-10,0-2,-3-1,0-2,-2 0,-1-2,-2-1,-2-1,-1-1,-2-1,-2-1,-1 0,7-30,-19 52,-1 0,-1 0,0 0,-2 0,0 0,-1 0,-1-15,0 26,0 1,0-1,0 0,-1 1,0-1,0 0,-1 1,1 0,-1 0,-1 0,1 0,-1 0,0 1,-1-1,1 1,-1 0,0 1,0-1,0 1,-1 0,-5-3,5 5,1-1,-1 2,0-1,0 1,0-1,0 2,0-1,0 1,0 0,0 0,0 0,0 1,0 0,0 0,0 1,0 0,0 0,0 0,1 1,-1-1,1 1,0 1,0-1,-3 3,-6 5,0 0,1 1,1 0,0 1,0 1,1-1,1 2,0 0,-2 6,0-1,1 2,2 0,0 0,1 1,1-1,2 2,0-1,1 1,2-1,0 1,1 0,2 0,0 0,2 0,0-1,2 1,1-1,0 0,2 0,0-1,2 0,0-1,2 0,0 0,1-1,1-1,13 13,-10-18,2-1,-1-1,2 0,-1-2,2 0,-1-1,1-1,17 4,-12-3,-21-8,0 1,1-1,-1 0,1 0,-1 0,1-1,-1 0,1 0,0 0,-1-1,1 0,-1 0,0 0,1-1,-1 0,0 0,0 0,0 0,0-1,0 0,0 0,-1 0,3-3,83-98,-77 86,2-1</inkml:trace>
  <inkml:trace contextRef="#ctx0" brushRef="#br0" timeOffset="-580.503">9511 849,'0'33,"0"22,5 0,2-4,-1-5,4-12,0-10</inkml:trace>
  <inkml:trace contextRef="#ctx0" brushRef="#br0" timeOffset="-310.921">9511 453,'-19'29,"8"19,6 1</inkml:trace>
  <inkml:trace contextRef="#ctx0" brushRef="#br0" timeOffset="-3144.952">5363 566,'-8'-7,"-1"-1,0 1,0 1,0 0,-1 0,0 1,0 0,0 1,-1 0,0 0,0 1,0 1,0 0,0 0,0 1,0 1,0 0,-1 0,1 1,0 0,0 1,0 1,0-1,0 2,1 0,-4 1,-29 19,17-12,0 1,2 1,-1 2,2 0,0 2,1 0,1 1,1 1,-14 19,32-36,0 1,-1 0,2 0,-1 0,0 0,1 0,0 0,0 0,0 1,0-1,1 0,0 0,0 1,0-1,0 0,0 1,1-1,0 0,0 0,0 0,1 1,-1-1,1-1,0 1,0 0,0 0,1-1,-1 1,1-1,0 0,0 1,0-1,4 2,123 81,117 22,-239-104,1 0,-1 0,0 1,0 0,-1 0,1 1,-1 0,0 0,-1 1,1 0,-1 0,-1 0,1 1,-1 0,-1 0,0 0,0 0,0 1,-1 0,0 0,-1 0,0 0,0 0,-1 0,0 0,-1 1,0-1,0 0,-1 0,0 1,-1-1,0 0,0 0,-1 0,0 0,-9 8,0-1,0 0,-2-1,0 0,0-1,-2-1,1 0,-2-1,0-1,0 0,-1-2,-7 3,9-6,-1-1,0 0,0-2,0 0,0-1,0 0,-1-1,1-2,-1 1,-9-3,22 2,1 0,-1-1,1 1,-1-1,1 0,0 0,0 0,0-1,0 1,0-1,0 0,1 0,-1 0,1-1,0 1,0-1,0 0,0 0,1 0,0 0,-1 0,1 0,1-1,-1 1,1-1,0 1,0-1,0 0,1 1,-1-1,1 0,0 1,0-1,1 0,0 0,0 1,0-1,0 1,0-1,1 1,0-1,1-1,6-15,2 1,0 0,1 0,1 1,0 0,2 1,0 1,1 1,1 0,9-7,6-7,-27 23,1 0,-1 1,1 0,0 0,1 1,-1 0,1 0,0 0,1 1,-1 0,1 0,0 1,-1 0,1 0,1 1,-1 0,0 1,1-1,-1 2,0-1,1 1,-1 0,1 1,3 1,6 4</inkml:trace>
  <inkml:trace contextRef="#ctx0" brushRef="#br0" timeOffset="-2098.324">6435 482,'-12'32,"1"1,1 1,2-1,2 1,1 1,1-1,2 1,2 11,-11 100,2-67,6-42,-1-1,-2 1,-1-1,-3 0,-12 33,65-122,-17 15,2 2,1 1,2 1,1 1,2 2,1 2,1 1,2 2,0 1,29-12,-64 35,0-1,0 1,0 1,0-1,0 0,0 1,0 0,1-1,-1 1,1 1,-1-1,0 0,1 1,-1 0,1 0,-1 0,1 0,-1 0,1 1,-1-1,1 1,-1 0,1 0,-1 1,0-1,0 0,0 1,0 0,0 0,0 0,0 0,0 0,-1 1,1-1,-1 1,1 10,0 0,-1 0,-1 0,0 0,0 1,-2-1,1 0,-2 0,0 0,-3 10,0-2,-1-1,0 0,-2 0,0-1,-2 0,0-1,-1 0,0 0,-2-1,0-1,-1 0,0-1,-1 0,-1-1,-1-1,-1 0,10-8,0 0,0 0,-1-1,0-1,1 0,-1 0,0 0,-1-1,1 0,0-1,-1 0,1-1,-10 0,15 0,0-1,0 1,0-1,1 1,-1-1,0-1,0 1,0 0,1-1,-1 0,1 0,-1 0,1 0,0-1,-1 1,1-1,1 1,-1-1,0 0,1-1,-1 1,1 0,0-1,0 1,0-1,1 1,-1-1,1 0,0 0,0 0,0 0,1 0,-1 0,1-4,1 0,-1 1,1-1,0 0,1 1,0-1,0 1,1 0,0 0,0 0,0 0,1 0,0 1,1-1,-1 1,1 0,2-1,7-13</inkml:trace>
  <inkml:trace contextRef="#ctx0" brushRef="#br0" timeOffset="-1712.452">6802 1159,'28'13,"1"-1,0-2,1-1,0-1,1-1,-1-2,1-1,0-2,0-1,0-1,5-2,-24-1,0 0,-1 0,1-1,-1-1,0 0,0 0,0-1,-1-1,1 1,-2-2,1 1,-1-2,0 1,-1-1,0 0,0-1,-1 0,0 0,-1 0,0-1,-1 0,0 0,-1-1,0 0,2-10,-5 18,0 1,0 0,-1 0,1-1,-1 1,0-1,0 1,0-1,0 1,0 0,-1-1,0 1,0 0,0-1,0 1,0 0,0 0,-1 0,0 0,1 0,-1 0,0 0,-1 1,1-1,0 1,-1 0,1-1,-1 1,0 0,0 0,0 1,0-1,0 1,0-1,0 1,0 0,-1 0,1 0,0 1,-1-1,1 1,0 0,-1 0,1 0,-1 0,1 0,-12 5,0-1,1 2,-1 0,1 1,1 0,-1 1,1 1,1 0,-1 0,2 1,-1 1,1 0,1 1,0 0,1 0,0 1,1 0,0 1,-4 11,7-17,0 1,1-1,0 1,0 0,1 1,0-1,1 1,0-1,0 1,1 0,1 0,-1 0,1-1,1 1,0 0,0 0,1 0,1-1,-1 1,1-1,1 0,0 0,0 0,1 0,0-1,0 0,7 8,4-5,1-2,1 0,-1 0,1-2,1 0,-1-1,1-1,0-1,0 0,1-2,-1 0,1-1,-1-1,1-1,-1 0,1-2,12-3,70-12,-75 13</inkml:trace>
  <inkml:trace contextRef="#ctx0" brushRef="#br0" timeOffset="-6648.968">735 340,'61'26,"1"-2,0-4,2-2,0-3,2-2,-1-4,1-2,0-3,50-5,-79-1,1-2,-1-1,0-2,-1-2,0-1,0-1,-1-3,0 0,-2-3,1 0,3-6,-30 17,0-1,-1 1,0-1,-1-1,1 1,-1-1,-1 0,1 0,-1 0,-1 0,0-1,0 0,-1 1,0-1,0 0,-1 0,0 0,0-1,-1 1,-1 0,1 0,-1 0,-2-3,3 5,-2 0,1 1,-1-1,0 1,0-1,-1 1,1-1,-2 1,1 0,-1 1,1-1,-2 0,1 1,0 0,-1 0,0 1,-1-1,1 1,0 0,-1 0,0 1,0-1,0 1,-1 1,1-1,-1 1,1 0,-1 1,0 0,1 0,-1 0,-5 3,0 1,0 0,1 1,-1 0,1 1,0 0,0 1,1 0,0 1,0 0,0 0,1 1,0 1,0-1,1 1,1 1,-1-1,1 1,1 1,0 0,-40 60,4 3,3 0,4 3,3 1,-6 27,3-12,-9 23,-6 20,-5-2,-7-3,-23 29,77-144,-1-1,0 0,-1-1,0 0,-2 0,1-1,-2-1,0 0,0-1,-1 0,0-1,-1 0,0-1,-1-1,1-1,-2 0,1-1,-1 0,0-2,-3 1,16-5,-1 0,1 0,-1-1,1 1,0-1,-1 0,1-1,0 1,0 0,0-1,0 0,0 0,0-1,0 1,1-1,-1 1,1-1,0 0,-1 0,1-1,1 1,-1-1,0 1,1-1,0 0,0 0,0 0,0 0,1 0,0-1,0 1,0 0,0-1,0 1,1 0,0-1,0 1,0-1,1 1,-1-1,1 1,0 0,0 0,1-1,-1 1,1 0,1-2,3-10,0 0,2 0,-1 0,2 1,0 1,1-1,0 2,1-1,1 1,0 1,1 0,0 1,0 0,1 1,1 1,0 0,0 1,1 0,0 2,0-1,0 2,1 0,0 2,0-1,0 2,0 0,1 1,-1 1,0 1,1 0,-1 1,0 1,0 1,11 3,273 132,-277-130,0-2,0 0,0-1,1-2,0 0,-1-2,10 0,-21-2,1-1,-1 0,0 0,0-1,0-1,0 0,-1-1,1-1,-1 0,0 0,0-1,-1-1,5-2,1-4</inkml:trace>
  <inkml:trace contextRef="#ctx0" brushRef="#br0" timeOffset="-6034.448">2004 1159,'4'9,"1"-1,0 1,0-1,1 0,-1-1,2 0,-1 0,1 0,0 0,1-1,-1 0,1-1,0 0,1 0,-1-1,1 0,0 0,0-1,0 0,1-1,-1 0,0 0,1-1,0 0,-1-1,1 0,-1-1,1 0,-1 0,1-1,-1 0,0 0,1-1,-1-1,-1 1,7-5,1 0,-1-2,1 0,-2-1,0 0,0-1,-1-1,0 0,-1-1,-1 0,0-1,-1 0,0-1,3-9,-12 22,1 1,-1-1,0 0,0 0,0 0,0 0,-1 0,1 0,-1 0,0 0,1 0,-1 0,-1 0,1 0,0 0,-1 0,0 0,0 0,1 1,-2-1,1 0,0 0,-1 1,1-1,-1 0,0 1,1 0,-1-1,0 1,-1 0,1 0,0 0,-1 0,1 1,-1-1,1 0,-1 1,0 0,0 0,-5-3,0 1,-1 1,1 0,-1 0,0 0,1 1,-1 1,0-1,0 1,1 1,-1 0,0 0,0 0,-5 3,0 1,0 0,1 1,0 0,0 1,0 1,1 0,0 1,1 0,-1 0,2 1,0 1,0 0,1 0,0 1,1 0,0 0,1 1,0 0,1 1,1-1,-2 9,3-13,1 1,0-1,1 1,0 0,1 0,0 0,0 0,1 0,0-1,1 1,0 0,0 0,1 0,1 0,0-1,0 1,1-1,0 0,0 0,1-1,0 1,1-1,0 0,0 0,7 7,5-5,0-1,1-1,0 0,0-1,1-1,0-1,0-1,0-1,0 0,1-2,-1 0,1-1,-1-2,0 0,20-4,2-5,-1-2,0-1,0-2,-2-2,0-2,-1-1,-1-2,-1-2,31-28,-26 22,-1-3,-2-1,-2-2,-1-2,-2-1,-1-1,-3-2,-1-1,-3-1,-1-1,-2-1,14-48,-31 83,0 0,-1 0,-1 0,0 0,0 0,-1 0,-1-1,0 1,-1-1,0 1,-1-1,-1 1,0-1,0 1,-1 0,-1 0,0 0,0 1,-1-1,-1 1,0 0,-1-1,4 10,1-1,-1 1,0 0,0 0,0 0,0 1,0-1,0 1,-1 0,1 0,0 0,-1 0,1 0,-1 1,1 0,-1 0,1 0,-1 0,1 0,0 0,-1 1,1 0,-1 0,1 0,0 0,0 0,-1 1,1-1,0 1,0 0,0 0,1 0,-1 0,-77 87,64-55,1 1,1 0,2 1,2 1,1 0,2 0,1 0,2 1,2 18,4-13,3 0,1 0,3-1,1 1,2-2,2 0,1 0,3-2,21 38,-26-51,-13-19,-7-11</inkml:trace>
  <inkml:trace contextRef="#ctx0" brushRef="#br0" timeOffset="-5783.367">2681 820,'39'5,"51"1,19 1,1-2,-8-7,-13-2,-11-1,-9 0,-12 2,-6-4,-7-1,-6 1,-4 2,-4 2,-7 1</inkml:trace>
  <inkml:trace contextRef="#ctx0" brushRef="#br0" timeOffset="7307.482">903 2514,'-34'62,"2"1,2 2,4 0,1 8,17-1,9-71,-1 1,0-1,0 0,0 1,1-1,-1 0,1 1,-1-1,1 0,0 1,-1-1,1 0,0 0,0 0,0 0,0 0,0 0,0 0,0 0,0 0,0-1,0 1,0 0,1-1,-1 1,0 0,1-1,-1 0,0 1,1-1,-1 0,0 0,1 0,-1 0,0 0,1 0,-1 0,1 0,-1 0,0-1,1 1,-1 0,0-1,1 1,-1-1,0 0,0 1,1-1,12-7,0-1,0 0,0-1,-2 0,1-1,-1 0,-1-1,0-1,0 1,-1-2,4-8,-1 3,-1-1,0-1,-2 0,0-1,-1 0,-2 0,0-1,-1 1,-2-2,0 1,-1 0,-2-1,0 1,-2-9,1 27,-1 0,0 0,0 0,0 0,0 0,-1 0,0 0,0 0,0 0,0 1,-1-1,0 1,0 0,0 0,-1 0,1 0,-1 1,0-1,0 1,0 0,0 0,-1 0,1 1,-1 0,1-1,-1 1,0 1,0-1,0 1,0 0,0 0,0 1,-1-1,1 1,0 0,0 1,0-1,0 1,0 0,0 0,0 0,0 1,0 0,-1 1,1-2,0 0,1 1,0 0,-1 0,1 0,0 0,0 1,0-1,0 1,1 0,-1 0,1 1,0-1,0 1,0-1,0 1,1 0,-1 0,1 0,0 1,0-1,0 0,1 1,0-1,0 1,0 0,0 2,3-4,1 0,-1 0,1 0,0 0,0-1,0 1,0-1,0 0,1 0,-1 0,1 0,-1-1,1 1,-1-1,1 0,0 0,0-1,0 1,0-1,-1 1,1-1,0 0,0-1,0 1,0-1,0 0,-1 0,1 0,0 0,-1 0,4-2,19-7,0-1,0-1,-2-1,1-1,-1-1,-1-1,-1-1,0-1,-2-1,12-15,0 6,-12 12,-1-1,0-1,-1 0,-1-2,0 0,-2 0,0-2,-2 0,0 0,-2-1,0-1,-2 0,0 0,-2-1,-1 0,0 0,-2-1,0-20,-3 45,-1 0,1 1,-1-1,0 1,0-1,1 0,-1 1,0-1,0 0,0 1,0-1,0 0,0 1,0-1,0 0,0 1,0-1,0 0,0 1,0-1,0 0,-1 1,1-1,0 1,-1-1,1 0,0 1,-1-1,1 1,-1-1,1 1,0-1,-1 1,1-1,-1 1,0 0,1-1,-1 1,1 0,-1-1,0 1,1 0,-1 0,1 0,-1-1,0 1,1 0,-1 0,0 0,1 0,-1 0,0 0,-22 30,6 14,2 1,2 0,2 1,2 0,2 1,2 0,3 0,1 16,4 104,6-1,28 137,-10-96,-25-192,1-1,-2 0,0 1,-1-1,0 1,-1 0,-1-1,0 0,-1 1,0-1,-1 0,-1 0,0-1,-1 0,-1 0,0 0,0 0,-1-1,-1-1,0 1,-1-1,-2 1,9-9,0-1,0 1,0-1,0 0,-1 0,1-1,-1 1,1-1,-1 1,0-1,0 0,1 0,-1-1,0 1,0-1,0 0,0 0,0 0,0-1,1 1,-1-1,0 0,0 0,0 0,1-1,-1 1,1-1,-1 0,1 0,0 0,0 0,-1-1,2 1,-1-1,0 0,0 0,1 0,0 0,-1 0,1 0,1-1,-1 1,0-1,1 0,0 1,-1-1,1 0,1 0,-1 1,1-2,-3-22,2 1,1-1,2 0,0 0,2 0,1 1,1-1,1 1,1 1,6-12,-1 1,2 2,1 0,1 1,2 0,21-25,-16 25</inkml:trace>
  <inkml:trace contextRef="#ctx0" brushRef="#br0" timeOffset="8593.438">2089 2796,'10'1,"0"-1,0 0,0 0,0 0,0-1,-1-1,1 0,0 0,-1-1,0 0,1-1,-1 0,-1 0,1-1,2-2,22-13,-2-2,0-2,-2 0,-1-2,-1-2,5-6,114-104,-65 99,-78 39,-1 0,0-1,0 1,0 0,0 0,0 0,0 0,0 1,0-1,0 1,0-1,0 1,0 0,0-1,0 1,0 0,0 0,-1 1,1-1,0 0,-1 0,1 1,-1-1,1 1,-1 0,0-1,0 1,1 0,-1 0,0-1,-1 1,1 0,0 0,-1 0,1 0,-1 0,1 0,-1 1,0-1,0 2,1 15,-2 1,0 0,-1 0,-1-1,-1 1,-1-1,0 0,-2 0,0 0,-1-1,-1 0,0-1,-2 0,0 0,0-1,-2-1,-12 12,-117 95,141-121,0 1,0-1,0 0,0 0,-1 0,1 0,0 0,0-1,-1 1,1 0,-1-1,1 1,-1-1,1 1,-1-1,1 0,-1 1,1-1,-1 0,1 0,-1 0,1 0,-1 0,1-1,-1 1,0 0,1-1,0 1,-1-1,1 0,-1 1,1-1,0 0,-1 0,1 0,0 0,0 0,0 0,0 0,-1 0,2 0,-1 0,0-1,0 1,0 0,1-1,-1 1,0-1,1 1,-1-1,1 1,0-1,0 1,-1-1,1 1,0-1,0 0,1 1,2-7,0 0,1 1,0-1,1 1,0 0,0 1,0-1,1 1,0 0,0 0,0 1,1 0,0 0,0 1,0-1,1 2,-1-1,1 1,0 0,0 0,0 1,0 0,1 1,-1 0,1 0,3 0,-1 1,1 1,0 0,0 1,-1 0,1 0,-1 1,0 1,1 0,-2 1,1 0,0 0,-1 1,3 3,-4-4,0-1,1 0,-1 0,1 0,-1-1,1-1,0 0,0 0,0-1,1 0,-1-1,0 0,0-1,0 0,0 0,0-1,0 0,0-1,0 0,-1-1,1 0,-1 0,0-1,0 0,0-2,11-4,-1 0,0-2,-1-1,0 0,-1-1,0-1,-1-1,-2 0,1-1,-2 0,0-1,0-4,-10 18,3-4,-1 1,-1-1,0 0,0 0,-1-1,0 1,0-1,-1 0,0 1,-1-1,0 0,-1-5,-16 32,10 12,1 1,1 0,2 0,1 0,1 0,3 10,-2 25,-1 276,-29-177,8-126,20-38,1 1,0-1,-1 1,1-1,-1 1,1-1,0 1,-1-1,1 0,-1 1,1-1,-1 0,0 1,1-1,-1 0,1 1,-1-1,0 0,1 0,-1 0,1 0,-1 0,0 0,1 0,-1 0,0 0,1 0,-1 0,1 0,-1 0,0 0,1-1,-1 1,1 0,-1 0,0-1,1 1,-1 0,1-1,-1 1,1-1,-1 1,1 0,0-1,-1 1,1-1,-1 0,1 1,0-1,0 1,-1-1,1 1,0-1,0 0,0 1,-1-1,1 1,0-1,0 0,0 1,0-1,0 0,1 0,-4-16,1-1,1 0,1 0,0 0,1 0,1 0,1 1,1-1,0 1,1 0,1 0,1 0,6-13,-5 10,30-76,4 2,50-80,-85 159,1-1,1 1,0 1,1 0,0 0,1 1,1 0,0 1,1 0,0 1,1 0,0 2,1-1,0 2,0 0,0 0,1 2,1 0,-1 1,1 0,0 1,0 1,16 0,-29 3,0 0,0 1,0-1,0 1,0 0,0 0,-1 0,1 1,0-1,-1 1,1 0,-1 0,1 0,-1 1,0-1,0 1,0 0,0 0,0 0,-1 0,0 0,1 0,-1 1,0-1,0 1,-1-1,1 1,-1 0,0 0,0 0,0 0,-1 0,1 0,-1 0,0 0,0 0,0 0,0 0,-1 0,0 2,-2 9,-1 0,0-1,-1 1,-1-1,0 0,-1-1,0 0,-1 0,-1 0,0-1,0 0,-1-1,-1 0,0-1,0 0,-1 0,-2 0,-19 13,-1-2,-1-1,0-2,-2-2,-36 12,12-11,35-13</inkml:trace>
  <inkml:trace contextRef="#ctx0" brushRef="#br0" timeOffset="9253.855">3726 2852,'49'-23,"-1"-1,-1-3,-1-2,-2-2,0-2,-3-1,-1-3,3-5,-26 24,-1-1,-1-1,-1 0,0-1,-2-1,0 0,-1 0,-2-2,0 1,-1-1,-2 0,0 0,-2-1,-3 23,0 0,0 0,-1 0,1 0,-1 0,1 0,-1 0,0 0,0-1,0 1,0 0,0 0,0 0,-1 0,1 0,-1-1,0 1,1 0,-1 0,0 0,0 1,0-1,0 0,-1 0,1 0,0 1,-1-1,1 1,-1-1,1 1,-1 0,0-1,0 1,0 0,0 0,0 0,1 0,-2 1,1-1,0 1,0-1,0 1,0-1,0 1,0 0,0 0,-1 0,1 0,-1 1,-4 2,1 0,-1 0,1 1,0-1,0 2,0-1,0 1,1 0,-1 0,1 0,1 1,-1-1,1 1,0 0,0 1,1-1,0 1,0-1,0 1,1 0,0 0,0 0,1 1,0-1,0-2,0 1,0-1,1 1,0-1,0 1,1-1,-1 1,1-1,0 1,1-1,-1 0,1 1,0-1,0 0,1 0,0 0,-1-1,2 1,-1-1,0 0,1 1,0-1,0-1,0 1,0-1,1 1,0-1,-1-1,1 1,0-1,5 2,53 13,-55-16,0-1,0 1,0 1,0-1,-1 1,1 0,0 1,-1 0,0 0,0 1,0 0,0 0,-1 0,1 1,-1 0,0 1,-1-1,1 1,-1 0,0 0,0 1,-1-1,0 1,1 3,-5-2,0 1,-1 0,0-1,0 1,-1-1,0 1,0-1,-1 0,0 0,-1 0,1 0,-2 0,1-1,-1 0,-1 2,0 0,1 2,0-1,0 2,1-1,0 1,1-1,0 1,1 0,0 0,1 0,0 1,1 3,0 8</inkml:trace>
  <inkml:trace contextRef="#ctx0" brushRef="#br0" timeOffset="9737.064">4657 2626,'5'19,"1"16,1 7,-2 1,-7-6,-2-6,-1-12,0-9</inkml:trace>
  <inkml:trace contextRef="#ctx0" brushRef="#br0" timeOffset="9974.842">4686 2090,'4'29,"3"9</inkml:trace>
  <inkml:trace contextRef="#ctx0" brushRef="#br0" timeOffset="10343.426">4827 2796,'202'-268,"-202"266,1 1,-1 0,1 0,-1 0,1 0,-1 0,1 0,0 1,0-1,-1 0,1 0,0 0,0 1,0-1,0 0,0 1,0-1,0 1,0-1,0 1,0-1,0 1,0 0,0-1,0 1,0 0,1 0,-1 0,0 0,0 0,0 0,0 0,0 1,0-1,0 0,1 0,-1 1,0-1,0 1,0-1,0 1,0 0,0-1,-1 1,1 0,0-1,0 1,0 0,-1 0,1 0,0 0,-1 0,1 0,-1 0,1 0,-1 0,1 0,-1 0,0 0,1 0,-1 0,0 0,0 1,0-1,8 55,-7-43,1-1,0 0,0 1,1-1,1 0,0 0,1 0,5 9,-8-15,1-1,0 0,-1 0,2 0,-1-1,0 1,1-1,0 0,0 0,0 0,1 0,-1-1,1 1,0-1,0-1,0 1,0-1,1 1,-1-1,1-1,-1 1,1-1,-1 0,1 0,0-1,0 0,-1 0,1 0,0-1,-1 0,1 0,0 0,-1 0,1-1,-1 0,0 0,0-1,1 0,-1 1,-1-2,1 1,3-3,2-10,0 1,-1-1,-1 0,-1-1,0 0,-1 0,2-12,32-76,-25 81</inkml:trace>
  <inkml:trace contextRef="#ctx0" brushRef="#br0" timeOffset="10939.452">5814 2401,'-14'2,"-1"2,1-1,-1 2,1 0,1 0,-1 2,1-1,0 2,0 0,1 0,0 1,1 1,0 0,0 0,1 1,0 1,1-1,1 2,0-1,0 1,-1 3,-43 109,51-121,0 1,0-1,0 1,1-1,-1 1,1-1,1 1,-1 0,1-1,-1 1,1-1,0 1,1-1,-1 0,1 0,0 1,0-1,0 0,1 0,-1-1,1 1,0 0,0-1,1 0,-1 0,0 0,5 3,-2-5,1 0,-1 0,1 0,0-1,-1 0,1 0,0 0,-1-1,1 0,-1 0,1-1,-1 0,0 0,1-1,-1 1,0-1,-1-1,1 1,0-1,-1 0,0 0,0-1,0 1,-1-1,1 0,-1 0,2-4,30-32,-1-2,-2-1,-3-1,2-7,-32 50,1 0,0-1,0 1,0 0,0 0,0-1,1 1,-1 0,0 0,1 1,0-1,-1 0,1 0,0 1,0-1,0 1,0 0,0-1,0 1,0 0,1 0,-1 0,0 1,1-1,-1 1,0-1,1 1,-1 0,1-1,-1 1,1 1,-1-1,0 0,1 0,-1 1,1 0,-1-1,0 1,0 0,1 0,-1 0,0 0,0 1,0-1,0 1,0-1,0 1,4 6,-1 1,0-1,-1 1,0-1,0 1,-1 0,0 1,0-1,-1 0,0 1,-1 0,0-1,-1 3,5 23,62 447,-61-444,-2 1,-2 0,-1 0,-3 0,-3 23,4-56,0-1,0 1,-1 0,1-1,-1 1,-1-1,1 0,-1 0,0 0,0 0,0 0,-1-1,0 1,0-1,0 0,0 0,-1 0,1-1,-1 0,0 0,0 0,0 0,0-1,-1 0,1 0,-1 0,1 0,-1-1,0 0,0-1,1 1,-6-1,4 2,0-1,0 0,0-1,-1 1,1-1,0 0,0-1,0 0,0 0,-1-1,2 1,-1-2,0 1,0-1,1 0,-1 0,1-1,0 0,0 0,0 0,1-1,-1 1,1-2,0 1,1 0,-1-1,1 0,0 0,0 0,1-1,0 1,0-1,1 0,-1-1,1-7,0 0,2 1,-1-1,2 0,0 0,1 0,0 0,1 0,1 1,0-1,1 1,1 0,0 1,1-1,0 1,1 1,0-1,1 1,1 1,0-1,0 2,1-1,0 2,1-1,0 2,1-1,8-3,9-3,1 0,1 2,0 1,0 2,1 1,0 2,19-2,-28 7</inkml:trace>
  <inkml:trace contextRef="#ctx0" brushRef="#br0" timeOffset="14521.857">6999 2204,'83'-25,"-2"-3,-1-4,-2-3,5-7,-71 36,-4 3,1 0,-1-1,0 0,0-1,0 0,0 0,-1-1,0 0,0 0,-1-1,0 1,0-1,0-1,1-3,-7 11,0-1,-1 0,1 1,0-1,-1 1,1-1,-1 1,1-1,-1 1,1-1,-1 1,0-1,1 1,-1-1,1 1,-1 0,0 0,1-1,-1 1,0 0,1 0,-1 0,0-1,0 1,1 0,-1 0,0 0,1 0,-1 1,0-1,0 0,1 0,-1 0,0 0,1 1,-1-1,0 0,1 1,-1-1,1 0,-1 1,1-1,-1 1,1-1,-1 1,1-1,-1 1,1 0,-1-1,1 1,0-1,-1 1,1 0,0-1,0 1,-1 0,1 0,-12 16,1 0,0 1,1 0,1 1,1 0,0 1,2-1,0 1,1 1,2-1,0 1,-1 18,-2 1,-22 301,26-254,-4-1,-3 0,-4 0,-18 55,25-118,-2-1,0 0,-2 0,0 0,-1-1,-2-1,-6 8,16-25,0 1,-1-1,0 0,0 0,0-1,0 1,0-1,-1 0,1 0,0 0,-1-1,0 1,1-1,-1 0,0-1,0 1,1-1,-1 0,0 0,0 0,0-1,1 0,-1 0,0 0,1 0,-1-1,1 0,-1 0,1 0,0 0,0-1,0 0,0 1,0-1,0-1,1 1,0-1,0 1,0-1,0 0,0 0,1 0,-2-4,-2-5,0 0,1-1,0 1,2-1,-1 0,2-1,0 1,0 0,2-1,-1 1,2-1,0 1,1 0,0-1,1 1,1 0,0 1,3-7,2-1,1-1,0 1,2 1,0 0,2 1,0 0,1 1,0 1,2 0,0 1,2 0,20-13,1 2,1 1,1 2,2 3,0 1,43-13,-77 29,2 0,-1 0,0 1,1 1,-1 0,1 0,0 1,0 1,-1 0,1 1,11 1,-6 5</inkml:trace>
  <inkml:trace contextRef="#ctx0" brushRef="#br0" timeOffset="14811.732">7733 2909,'-9'-5,"5"-16,10-9,8-4,6-2,0 1,1 2,2 1,2 7,-3 2,-1 0,1 0,-3-1,-1 3,-2 5</inkml:trace>
  <inkml:trace contextRef="#ctx0" brushRef="#br0" timeOffset="15107.683">8213 2542,'-19'22,"0"1,1 1,2 0,0 1,2 1,0 1,2 0,-7 26,17-51,1 0,0 1,0 0,0-1,0 1,0-1,1 1,-1 0,1 0,0-1,-1 1,1 0,1 0,-1-1,0 1,1 0,-1-1,1 1,0 0,0-1,0 1,0-1,0 1,1-1,-1 1,1-1,-1 0,1 0,0 0,0 0,0 0,0 0,0-1,1 1,-1-1,0 1,1-1,-1 0,1 0,-1 0,1 0,0 0,-1-1,1 1,0-1,0 0,-1 1,2-2,10 0,0-2,-1 0,1-1,-1 0,1-1,-1 0,0-1,-1-1,0 0,0-1,0 0,-1 0,0-2,-1 1,0-1,0-1,7-11,-12 16,-1-1,0 0,0 0,0-1,-1 1,0-1,-1 0,0 0,0 0,-1 0,0 0,0-6,0 11,-1 0,0-1,0 1,-1 0,1 0,-1-1,0 1,1 0,-2 0,1 0,0 0,0 0,-1 0,0 0,1 0,-1 1,0-1,0 0,-1 1,1 0,-1 0,1-1,-1 1,1 1,-1-1,0 0,0 1,0-1,0 1,0 0,0 0,-1 0,-20-3,1 2</inkml:trace>
  <inkml:trace contextRef="#ctx0" brushRef="#br0" timeOffset="15592.538">8524 2852,'1'-12,"1"0,1 0,0 1,0-1,1 1,1 0,0 0,0 0,1 0,1 1,0 0,6-7,-5 8,-1 0,2 0,-1 1,1 0,0 1,1 0,-1 0,2 1,-1 0,0 1,1 0,9-3,-17 8,-1 0,1-1,-1 1,1 0,-1 0,1 0,-1 1,1-1,-1 1,1-1,-1 1,1 0,-1 0,0 0,0 0,1 0,-1 1,0-1,0 0,0 1,0 0,-1-1,1 1,0 0,-1 0,1 0,-1 0,2 2,-2-1,1 0,0-1,0 1,0-1,1 1,-1-1,1 0,-1 0,1 0,0 0,-1-1,1 1,0-1,0 0,0 1,0-1,0-1,1 1,-1 0,1-1,61-17,-61 15,0 0,1 0,-1 0,1 0,-1 0,1 1,0 0,0 0,-1 0,1 1,0 0,0-1,0 2,0-1,0 1,-1-1,1 1,0 1,0-1,-1 1,4 1,25 63,-17-23,41 11,-35-45</inkml:trace>
  <inkml:trace contextRef="#ctx0" brushRef="#br0" timeOffset="16705.326">9765 2881,'84'-86,"-5"-4,-3-3,30-54,-67 83,-67 151,24-76,0 0,0 1,2-1,-1 1,1 0,1 0,0 0,1 0,0 0,1 0,0 0,1 0,0-1,1 1,1-1,-1 1,2-1,0 0,0 0,1-1,5 8,-2-13,0-1,0 0,0-1,0 0,1 0,-1-1,1 0,0-1,-1 0,1-1,0 0,0 0,0-1,-1 0,1-1,0 0,3-1,6-4,-1-1,0-1,0 0,-1-2,0 1,-1-2,0 0,-1-1,0-1,-1 0,-1-1,0-1,-1 0,-1 0,0-1,-2-1,1 1,-2-2,-1 1,0-1,1-9,23-73,-23 84</inkml:trace>
  <inkml:trace contextRef="#ctx0" brushRef="#br0" timeOffset="17409.408">11092 2231,'-56'42,"1"2,2 3,2 2,1 4,45-48,-13 12,1 1,0 0,2 1,0 1,1 0,1 1,1 0,0 1,-1 9,12-29,0 0,1 0,-1 0,1 0,-1 0,1 0,0 0,0 0,0 0,0 0,0 0,0 0,1 0,-1 0,1 0,-1 0,1 0,0 0,0 0,0 0,0-1,0 1,0 0,0 0,1-1,-1 1,1-1,-1 0,1 1,-1-1,1 0,0 0,0 0,0 0,-1 0,1 0,0 0,0-1,0 1,0-1,0 1,2-1,90-5,-75-2,1 0,-1-2,-1 0,0-1,0-1,-1-1,0 0,-1-1,0-1,-2-1,1 0,-2 0,0-2,6-9,69-92,-64 87,-36 66,8-21,1 1,1-1,0 1,1 0,0 0,1-1,1 1,0 0,3 12,-3-21,1 0,-1-1,1 1,0 0,1-1,0 1,-1-1,2 0,-1 0,1 0,-1-1,1 1,0-1,1 0,-1 0,1 0,0 0,0-1,0 0,0 0,1 0,-1-1,1 0,-1 0,3 0,5-1,-1-1,0-1,-1 0,1-1,0 0,0-1,-1 0,1 0,-1-2,0 1,0-1,0-1,-1 0,0-1,0 0,-1 0,1-1,-2 0,1-1,5-7,6-6,-1-1,-1 0,-1-1,-1-1,-2-1,0 0,-2-1,0-1,-2 0,-2 0,0 0,-2-1,0-3,5-62,-4 0,-4 0,-6-40,2 76,-10 77,-18 172,18-92,4 0,4 0,8 58,21 43,4-105,-30-96,0 1,-1-1,1 1,0-1,0 1,0-1,0 1,0-1,0 1,0-1,0 1,0-1,0 1,0-1,0 1,0-1,0 1,1-1,-1 1,0-1,0 1,1-1,-1 1,0-1,0 1,1 0,-1-1,0 1,1 0,-1-1,1 1,-1 0,0-1,1 1,-1 0,1 0,-1 0,1-1,-1 1,1 0,-1 0,1 0,-1 0,1 0,-1 0,1 0,-1 0,1 0,-1 0,1 0,-1 0,1 0,-1 0,1 1,-24-43,7 20</inkml:trace>
  <inkml:trace contextRef="#ctx0" brushRef="#br0" timeOffset="17655.688">11374 2231,'38'0,"37"0,11 0,-5 0,-7 0,-10 5,-12 1,-10 0,-7-1,0-2,-2 0,-1-2,-5-1</inkml:trace>
  <inkml:trace contextRef="#ctx0" brushRef="#br0" timeOffset="18187.792">12108 2288,'-13'28,"2"1,2 0,0 0,2 1,1 0,1 1,0 29,5-57,0 0,-1-1,1 1,0 0,0 0,0 0,1 0,-1 0,1 0,0 0,0-1,0 1,0 0,0 0,0-1,1 1,-1-1,1 1,0-1,0 0,0 0,0 0,0 0,0 0,0 0,1 0,-1-1,1 1,-1-1,1 0,0 1,0-1,-1-1,1 1,0 0,0-1,0 1,0-1,0 0,0 0,-1 0,1 0,0-1,0 1,0-1,12-5,0-1,-1 0,0-1,0-1,-1 0,0-1,-1 0,0-1,0 0,2-5,113-135,-127 150,0 1,1-1,-1 0,0 0,1 0,-1 0,1 0,-1 1,1-1,0 0,-1 0,1 1,0-1,0 0,-1 1,1-1,0 1,0-1,0 1,0-1,0 1,0 0,-1-1,1 1,0 0,0 0,0 0,0 0,0 0,0 0,0 0,0 0,0 0,0 0,0 0,0 1,0-1,0 0,0 1,0-1,0 1,-1-1,1 1,0-1,0 1,0 0,-1-1,1 1,0 0,-1-1,1 1,-1 0,1 0,-1 0,1 0,-1 0,1-1,-1 2,9 74,-10-71,0 0,1 1,-1-1,1 0,1 1,-1-1,1 1,-1-1,2 0,-1 0,0 1,1-1,0 0,0 0,1-1,0 1,-1 0,1-1,1 0,-1 1,1-1,-1 0,1-1,0 1,1-1,-1 0,1 0,-1 0,1 0,0-1,2 1,2-1,1 0,-1-1,0 0,1-1,-1 1,1-2,-1 0,1 0,-1 0,0-1,0-1,0 1,0-2,0 1,0-1,-1 0,0-1,0 0,0 0,0-1,5-6,5-3,0-2,-2 0,0-1,-1-1,-1 0,0-1,-2 0,2-5,-8 13,-1-1,0 1,-1-1,0 0,-1-1,0 1,-1 0,-1-1,0 0,0 1,-3-13,3 24,-1 1,0-1,0 0,0 1,0-1,0 0,-1 1,1-1,0 0,-1 1,1-1,-1 1,0-1,1 1,-1-1,0 1,0-1,0 1,0 0,0-1,0 1,-1 0,1 0,0 0,-1 0,1 0,0 0,-1 0,1 1,-1-1,0 0,1 1,-1-1,1 1,-1 0,0-1,1 1,-1 0,0 0,1 0,-1 0,0 0,1 1,-1-1,0 0,1 1,-1-1,1 1,-1 0,1 0,-1-1,-1 2,-71 57,71-56,0-1,0 1,1-1,-1 1,1 0,0 0,0 0,0 1,0-1,0 0,1 1,-1-1,1 1,0-1,0 1,1 0,-1 0,1-1,-1 1,1 0,0 0,1-1,-1 1,1 0,-1-1,1 1,0 0,1-1,-1 1,1-1,-1 1,1-1,0 0,0 0,0 0,1 0,-1 0,1 0,-1-1,1 1,0-1,0 0,0 0,1 0,-1 0,2 1,63 5,-62-10,0 2,0-1,0 1,0 0,0 0,0 0,0 1,0 0,0 0,0 1,0 0,-1 0,1 0,0 0,-1 1,0 0,0 0,0 1,0-1,0 1,-1 0,1 1,-1-1,0 1,-1-1,1 1,-1 0,0 1,2 3,-16 127,13-117</inkml:trace>
  <inkml:trace contextRef="#ctx0" brushRef="#br0" timeOffset="18829.01">13519 2231,'-33'24,"2"1,0 1,2 2,1 1,1 1,2 2,-17 27,19 6,22-64,1 1,0-1,-1 1,1-1,0 1,0-1,0 1,0-1,0 1,0-1,1 1,-1-1,0 0,1 1,-1-1,1 1,0-1,-1 0,1 1,0-1,0 0,0 0,0 0,0 1,0-1,0 0,0 0,0-1,0 1,1 0,-1 0,0 0,1-1,-1 1,0-1,1 1,-1-1,1 0,-1 1,1-1,0 0,9-2,0 0,0-1,-1 0,1 0,-1-1,0-1,0 0,0 0,-1-1,1 0,-1-1,-1 0,0 0,5-6,144-132,-156 144,0 0,0-1,-1 1,1 0,1 0,-1 0,0 0,0 0,0 0,0 0,1 0,-1 1,0-1,1 0,-1 1,1-1,-1 1,1 0,-1-1,1 1,-1 0,1 0,-1 0,1 0,-1 0,1 0,-1 0,1 1,-1-1,1 0,-1 1,0 0,1-1,-1 1,1 0,-1-1,0 1,0 0,0 0,1 0,-1 0,0 0,0 0,0 1,0-1,-1 0,1 0,0 1,0-1,6 130,-4-124,0-1,0 0,1 0,-1 0,1 0,1-1,-1 0,1 0,0 0,0 0,1-1,-1 1,1-1,0-1,0 1,0-1,1 0,-1-1,1 1,-1-1,1-1,0 1,0-1,0 0,0-1,0 0,0 0,0 0,-1-1,1 0,0 0,0-1,0 1,-1-2,1 1,-1-1,1 0,0-1,30-15,-1-1,0-2,-2-2,0-1,-2-2,-1 0,-1-3,12-16,-26 25,-2-1,-1 0,-1-1,-1 0,0-1,-2 0,-1-1,-1 0,-1 0,-2 0,0-1,-1 0,-2 1,-1-1,0 0,-2 0,-2-2,5 22,-1 0,0 1,0-1,0 1,0-1,-1 0,0 1,-1-1,1 1,-1 0,0-1,0 1,-1 0,1 0,-1 0,0 1,-1-1,1 1,-1-1,0 1,0 0,0 1,0-1,-1 1,1 0,-1 0,0 0,0 0,0 1,0 0,-1 0,1 0,-1 1,1 0,-1 0,1 0,-1 1,1 0,-1 0,0 0,1 1,-1 0,1 0,-1 0,-3 2,-2 5,1 1,1 0,-1 0,2 1,-1 0,1 1,1 0,0 0,0 1,2-1,-1 1,1 1,1-1,0 1,1 0,0 0,1 0,0 0,1 0,1 0,0 1,2 11,-3-4,1 0,1-1,0 1,2-1,0 1,2-1,0 0,1 0,1-1,1 0,0 0,6 6,-1-2,1-1,1-1,1 0,1-2,1 0,1 0,0-2,1 0,1-2,0 0,2-1,-1-1,1-1,1-1,0-2,9 3,51-9,-61-8</inkml:trace>
  <inkml:trace contextRef="#ctx0" brushRef="#br0" timeOffset="20561.121">1 4433,'1'1,"1"1,-1-1,1 1,-1-1,1 0,0 1,-1-1,1 0,0 0,0 0,0-1,0 1,0 0,0-1,0 1,0-1,0 0,0 1,0-1,0 0,0 0,1-1,-1 1,0 0,0-1,0 1,0-1,0 0,0 1,0-1,-1 0,1 0,0-1,142-72,-85 36,-2-1,-1-4,-3-2,27-30,-62 60,0-2,-2 0,0-1,-1-1,-1 0,-1 0,-1-2,0 0,-1 0,-2-1,0 0,-2-1,0 1,-1-2,-1 1,-2-1,0 1,-2-1,0-13,-2 31,-1 0,0 1,0-1,0 0,-1 1,1 0,-1-1,0 1,-1 0,1 0,-1 1,0-1,-1 1,1 0,0 0,-1 0,0 1,0-1,0 1,-1 1,1-1,-1 1,1-1,-1 2,0-1,0 1,0 0,0 0,0 0,0 1,0 0,0 0,0 0,0 1,0 0,1 0,-1 1,0 0,0 0,-3 2,-8 2,0 2,0 0,1 1,0 1,0 0,1 1,1 1,0 0,0 1,1 1,1 0,0 0,1 1,1 1,0 0,1 0,1 1,1 0,0 0,1 1,1 0,0 0,1 6,2-13,1 1,0-1,1 1,0-1,1 1,0-1,1 1,1-1,-1 0,2 0,-1 0,2 0,-1-1,1 1,1-1,0 0,0-1,1 1,1-1,-1-1,1 1,5 2,1 2,1-1,1 0,0-1,0-1,1-1,0 0,1-1,0-1,0-1,1 0,-1-1,1-1,4-1,4 1,1 0,0-2,-1-2,1 0,0-2,0-1,-1-1,1-1,-1-2,0 0,-1-2,0-1,12-7,-27 10,0 0,0-1,-1 0,0-1,-1 0,0 0,0-1,-1 0,0-1,-1 0,0 0,-1-1,0 1,-1-1,0 0,-1-1,3-9,-7 19,1 0,-1 0,0 1,1-1,-1 0,0 0,-1 0,1 1,0-1,-1 0,0 0,0 1,1-1,-1 0,-1 1,1-1,0 1,-1-1,1 1,-1 0,0 0,0 0,0 0,0 0,0 0,0 0,0 0,-1 1,1-1,-1 1,1 0,-1 0,1 0,-1 0,0 0,1 0,-1 1,0 0,0-1,0 1,1 0,-1 0,0 0,0 1,0-1,1 1,-1-1,0 1,-1 1,-9 3,0 1,1 1,0 0,0 1,0 0,1 0,0 2,1-1,0 1,0 1,1 0,1 0,0 1,0-1,1 2,0-1,2 1,-1 0,-2 13,6-20,1 1,0 0,1 0,-1 0,1 0,1 0,-1 0,1 0,0 0,1-1,0 1,0 0,0-1,1 1,0-1,0 0,1 0,0 0,0 0,0-1,0 1,1-1,0 0,0-1,1 1,-1-1,1 0,0 0,0-1,0 0,0 0,1 0,-1-1,1 0,0 0,0 0,-1-1,1 0,0-1,0 1,3-2,14 2,-1-2,1-1,-1-1,0-1,0-1,0 0,-1-2,0-1,0-1,-1-1,0 0,0-2,-1 0,-1-1,0-1,7-9,159-111,-185 132,1 1,-1 0,1 0,0 0,0-1,0 1,-1 0,1 0,0 0,0 0,0 1,1-1,-1 0,0 0,0 0,0 1,1-1,-1 1,0-1,0 1,1 0,-1-1,1 1,-1 0,0 0,1 0,-1 0,0 0,1 0,-1 0,1 0,-1 1,0-1,1 0,-1 1,0-1,0 1,1 0,-1-1,0 1,0 0,0 0,0 0,0 0,0 0,0 0,0 0,1 1,-4 44,0-43,1 0,0-1,1 1,-1 0,0 0,1-1,0 1,0 0,0 0,0 0,0-1,0 1,1 0,-1 0,1 0,0-1,0 1,0 0,0-1,0 1,0-1,1 1,-1-1,1 0,0 0,0 1,0-1,0 0,0-1,0 1,0 0,1-1,-1 1,1-1,-1 1,2-1,8 1,1 0,0-1,0 0,0-1,-1 0,1-1,0-1,0 0,-1-1,1 0,-1-1,0 0,0-1,0 0,4-4,31-9,-46 17,1 0,-1 0,0 0,0 1,0-1,1 0,-1 1,0-1,1 1,-1 0,1-1,-1 1,0 0,1 0,-1 0,1 0,-1 0,0 0,1 0,-1 1,1-1,-1 0,0 1,1-1,-1 1,0 0,0-1,1 1,-1 0,0 0,0-1,0 1,0 0,0 0,0 0,0 1,0-1,0 0,-1 0,1 0,0 1,-1-1,1 0,-1 1,1-1,-1 0,0 1,0-1,1 1,-1 0,0 10,18 47,-5-49</inkml:trace>
  <inkml:trace contextRef="#ctx0" brushRef="#br0" timeOffset="21547.34">2456 4122,'-19'-2,"0"0,0 1,0 1,-1 0,1 2,0 0,0 1,-12 4,25-6,0 1,1 0,-1 0,1 1,-1-1,1 1,0 0,0 0,0 1,0 0,1 0,-1 0,1 0,0 1,0-1,1 1,-1 0,1 0,0 0,1 1,-1-1,1 1,0-1,0 1,1 0,0 0,0 0,0 0,1 1,-1-2,1 0,1-1,-1 1,1 0,-1-1,1 1,1 0,-1-1,1 1,-1-1,1 0,1 0,-1 1,0-1,1-1,0 1,0 0,0-1,1 1,-1-1,1 0,-1 0,1 0,0-1,0 1,1-1,-1 0,0 0,1-1,-1 1,1-1,-1 0,1 0,0 0,-1-1,1 0,0 0,0 0,-1 0,1-1,0 0,-1 0,1 0,0 0,0-1,14-5,-1-1,0-1,0 0,0-2,-2 0,1 0,13-14,36-23,-64 46,0 0,1 0,0 0,-1 0,1 1,0-1,0 1,0 0,0 0,0 0,0 0,0 0,1 1,-1-1,0 1,0 0,1 0,-1 0,0 1,0-1,0 1,1-1,-1 1,0 0,0 0,0 1,0-1,-1 1,1-1,0 1,0 0,-1 0,1 0,-1 0,0 1,0-1,0 0,1 2,5 14,-1-1,-1 1,-1 0,-1 1,0-1,-1 1,-1 0,-1-1,-1 1,0 0,-2 0,-1 8,-56 220,49-213,-1 0,-2 0,-2-1,0-1,-3 0,0-1,-2-2,-1 1,-1-2,-6 3,27-29,0 0,0 0,0 0,-1 0,1 0,-1 0,1-1,-1 1,0-1,0 1,0-1,0 1,0-1,0 0,0 0,0 0,0 0,-1 0,1-1,0 1,-1-1,1 1,0-1,-1 0,1 0,0 0,-1 0,1 0,0-1,-1 1,1-1,0 1,-1-1,1 0,0 0,0 0,0 0,-2-1,1-10,1-1,0 1,1 0,1-1,0 1,0-1,1 1,1-1,0 1,0 0,1 0,1 0,4-10,16-48,3 0,3 3,2 0,4 2,22-28,277-330,-317 399,-1-1,-1-1,-2 0,-1-1,0-1,-2 0,-2 0,0-1,-2 0,-1-1,-1 1,-2-1,-1 0,-1 0,-2 0,-1 0,-1 0,-5-20,7 44,0 0,0 0,-1 0,1 0,-1 0,0 1,-1-1,0 1,1-1,-2 1,1 0,-1 0,1 1,-1-1,0 1,-1 0,1 0,-1 0,0 0,-1 0,3 5,0 0,-1 0,1 0,0 0,0 0,0 1,0-1,0 1,1 0,-1 0,0 0,1 0,-1 0,1 0,0 1,0-1,0 1,0 0,0-1,1 1,-1 0,1 0,0 0,-1 0,1 1,1-1,-1 0,0 0,1 1,0-1,0 0,0 1,0-1,0 0,1 1,-4 65,4-1,2 1,3-1,4 1,7 19,-4-11,-2 197,-11-227,-23 61,19-100</inkml:trace>
  <inkml:trace contextRef="#ctx0" brushRef="#br0" timeOffset="22107.761">2738 3953,'76'-12,"0"-3,-1-3,-1-4,-1-3,-1-3,-2-3,0-3,101-71,-167 102,0 0,0 0,-1 0,1-1,-1 0,1 1,-1-1,0 0,-1 0,1-1,-1 1,0-1,0 1,0-1,0 0,-1 1,0-1,0 0,0 0,-1 0,1 0,-1 0,-1 0,1 0,-1 0,1 0,-1 0,-1-2,1 6,1 1,-1-1,1 0,-1 1,1-1,-1 0,1 1,-1-1,0 1,1-1,-1 1,0-1,1 1,-1-1,0 1,0 0,1-1,-1 1,0 0,0 0,0 0,0-1,1 1,-1 0,0 0,0 0,0 0,0 0,1 1,-1-1,0 0,0 0,0 1,1-1,-1 0,0 1,0-1,1 0,-1 1,0-1,1 1,-1 0,0-1,1 1,-1-1,1 1,-1 0,1 0,-1-1,1 1,0 0,-1 0,-21 42,-47 307,59-299,1-1,3 1,2 1,3-1,3 33,-3-82,1 0,0 0,-1 1,1-1,0 0,0 0,1 1,-1-1,0 0,1 0,-1 1,1-1,0 0,0 0,0 0,0 0,0 0,0 0,1 0,-1 0,0-1,1 1,0 0,-1-1,1 1,0-1,0 0,0 1,0-1,0 0,0 0,0 0,0-1,0 1,0 0,1-1,-1 1,0-1,0 0,1 0,-1 0,0 0,0 0,2-1,10-4,0-2,0 0,-1-1,1 0,-2-1,1 0,8-9,-11 9,-1 0,2 1,-1 0,1 1,1 1,-1-1,1 2,0 0,0 0,1 1,1 0,-11 4,0 1,0-1,0 1,0 0,1 0,-1 0,-1 0,1 1,0-1,0 1,0 0,-1 0,1 0,-1 0,1 0,-1 0,0 1,0-1,0 1,0 0,0-1,-1 1,1 0,-1 0,0 0,0 0,0 0,0 0,0 1,-1-1,0 0,1 0,-1 0,0 1,0-1,-1 0,1 0,-1 1,0-1,1 0,-2 1,4 28,0-23,-1-1,1 0,0 0,1 0,0 0,0 0,0 0,1-1,1 0,-1 1,3 1,6 4</inkml:trace>
  <inkml:trace contextRef="#ctx0" brushRef="#br0" timeOffset="24695.666">4770 3416,'-33'251,"-26"134,0-169,58-214,1 0,-1 1,0-1,1 0,-1 0,1 1,0-1,0 0,0 0,0 1,0-1,0 0,1 0,-1 1,1-1,0 0,0 0,-1 0,1 0,0 0,1 0,-1 0,0 0,1 0,-1 0,1-1,-1 1,1-1,0 1,-1-1,1 1,0-1,0 0,0 0,0 0,0 0,1 0,-1-1,0 1,0-1,1 1,-1-1,0 0,0 0,1 0,-1 0,0 0,0 0,1-1,0 0,27-3,0-2,-1-1,0-2,0 0,10-7,121-32,-71 19,-76 18</inkml:trace>
  <inkml:trace contextRef="#ctx0" brushRef="#br0" timeOffset="25061.162">5476 4037,'-12'6,"0"0,1 1,0 1,0 0,1 0,0 1,0 0,1 1,0 0,0 0,1 1,1 0,0 0,0 1,2 0,-1 0,1 1,1-1,0 1,-2 12,6-21,1 0,-1 0,0 0,1 0,0 0,0 0,0 0,0 0,1 0,0 0,0-1,0 1,0-1,0 1,0-1,1 0,0 0,0 0,0 0,0 0,0-1,0 1,1-1,-1 0,1 0,0 0,1 0,4 2,0 0,0-1,0 0,1-1,-1 0,1 0,0-1,0 0,-1 0,1-1,1-1,3-1,0-1,-1-1,1 0,0-1,-1 0,0-1,-1-1,1 0,-1 0,0-2,-1 1,0-1,-1-1,1 0,-2 0,1-1,-2 0,1-1,-1-1,-5 9,-1 0,1 0,-1 0,0-1,0 1,-1-1,1 1,-1-1,0 0,0 1,0-1,-1 0,0 0,0 0,0 1,0-1,-1 0,0 0,0 1,0-1,-1 0,1 1,-1-1,0 1,0 0,-1 0,1 0,-1 0,0 0,0 0,0 1,-1-1,1 1,-1 0,0 0,0 0,0 1,0-1,0 1,0 0,-1 0,1 0,-1 1,-2-1,-62-10,38 10</inkml:trace>
  <inkml:trace contextRef="#ctx0" brushRef="#br0" timeOffset="27464.162">6125 4376,'-10'5,"2"1,3 0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4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53,'-25'23,"1"1,2 0,0 2,2 1,0 0,2 2,1 0,2 1,-1 4,14-31,0 0,0 0,0-1,1 1,-1 1,1-1,0 0,0 0,0 0,0 1,0-1,1 1,0-1,-1 0,1 1,1-1,-1 1,0-1,1 0,0 1,-1-1,1 0,1 0,-1 1,0-1,1 0,-1 0,1 0,0-1,0 1,0 0,1-1,-1 1,1-1,-1 0,1 0,0 0,-1 0,1 0,0 0,0-1,1 0,-1 1,0-1,0 0,2 0,11-3,-1 0,0-1,0-1,0 0,0-1,-1-1,1 0,-1-1,-1 0,0-1,0-1,0 0,-1-1,0 0,-1 0,1-3,-5 8,0 0,0-1,-1 0,0-1,0 1,0-1,-1-1,0 1,0 0,-1-1,0 0,0 0,-1-1,0 1,0-1,-1 1,0-1,-1 0,0 0,0 0,-1 1,0-1,-1 0,1 0,-2 0,1 0,-1 1,-1-1,0 1,0-1,0 1,-1 0,0 0,-5-5,6 8,-1 1,0-1,0 1,0 0,0 1,-1-1,0 1,0-1,0 1,0 1,0-1,0 1,-1 0,1 0,-1 1,0-1,1 1,-1 0,0 1,0-1,1 1,-1 1,0-1,0 1,1 0,-1 0,0 0,1 1,-1 0,1 0,-2 1,-7 9</inkml:trace>
</inkml:ink>
</file>

<file path=ppt/ink/ink2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5:57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114 395,'-19'38,"-7"18,2 4,4-3,11-12,12-13,4-17,3-11</inkml:trace>
  <inkml:trace contextRef="#ctx0" brushRef="#br0" timeOffset="163.194">1 0,'10'29,"2"9</inkml:trace>
  <inkml:trace contextRef="#ctx0" brushRef="#br0" timeOffset="445.834">594 197,'-20'10,"1"-2,1 0,0 1,1 1,0 0,0 2,1 0,1 0,0 2,1 0,0 0,-6 10,19-22,-1 1,1 0,0-1,0 1,0 0,0 0,0-1,0 1,1 0,0 0,-1 0,1 0,0 0,0 0,1 0,-1 0,0-1,1 1,0 0,0 0,0 0,0-1,0 1,1 0,-1-1,1 1,-1-1,1 0,0 1,0-1,0 0,0 0,0 0,91 55,-61-41,-25-12,0 0,0 1,0 0,0 0,-1 1,0 0,0 0,-1 0,0 1,0 0,0 0,-1 0,0 1,0-1,0 1,-1 0,-1 0,1 0,-2 0,1 0,-1 1,0-1,0 0,-1 1,0-1,-1 1,-1 6,0-10,0-1,-1 0,1 0,-1 0,0-1,0 1,0-1,-1 1,1-1,-1 0,1 0,-1-1,0 1,0-1,-1 0,1 0,0 0,-1 0,1-1,-1 0,1 0,-1 0,0 0,0-1,1 0,-1 0,0 0,1-1,-1 1,0-1,1 0,-1 0,1-1,-3 0,-6-10</inkml:trace>
</inkml:ink>
</file>

<file path=ppt/ink/ink2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5:56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536 290,'-11'256,"-7"-25,-18 116,-7-144,42-219,7-3</inkml:trace>
  <inkml:trace contextRef="#ctx0" brushRef="#br0" timeOffset="627.269">0 347,'81'-4,"0"-3,0-4,-1-3,-1-4,12-7,-14 6,0-4,-2-3,-1-3,-2-3,25-17,-5-28,-91 75,0 1,0 0,1 0,-1 0,0 1,1-1,-1 0,0 0,1 1,-1-1,1 1,-1-1,1 1,-1-1,1 1,0 0,-1 0,1 0,-1 0,1 0,0 0,-1 1,1-1,-1 0,1 1,-1-1,1 1,-1-1,1 1,-1 0,0 0,1 0,-1 0,0 0,0 0,0 0,1 0,-1 0,0 0,0 1,-1-1,1 0,0 1,0-1,-1 1,1-1,-1 1,1-1,-1 1,0-1,1 1,-1-1,0 1,0 0,0-1,0 1,5 23,-1 0,-1 0,-1 1,-1-1,-1 1,-3 14,1 20,-3 54,-6 0,-4-2,-17 55,24-129,1 0,2 1,2 0,2 31,0-68,1 1,-1-1,1 0,0 1,0-1,0 0,0 1,0-1,1 0,-1 0,1 1,-1-1,1 0,0 0,0 1,0-1,0 0,0 0,0 0,1 0,-1 0,1-1,-1 1,1 0,0-1,-1 1,1-1,0 0,0 1,0-1,0 0,0 0,1 0,-1 0,0-1,0 1,1-1,-1 1,0-1,1 0,-1 0,0 0,1 0,-1 0,0 0,1-1,0 0,135-93,-108 70,32-29,-47 37,2 1,-1 1,2 1,0 0,0 2,1 0,20-9,-37 19,0 0,0 0,0 0,1 0,-1 0,0 1,0-1,1 1,-1-1,0 1,1 0,-1 0,0 0,1 0,-1 0,0 1,1-1,-1 1,0-1,0 1,0 0,1 0,-1 0,0 0,0 0,0 1,0-1,-1 1,1-1,0 1,-1-1,1 1,-1 0,1 0,-1 0,0 0,0 0,0 0,0 0,0 0,0 0,0 1,-1-1,1 0,-1 1,0-1,0 1,-13 88,10-83,0 1,1-1,0 1,1 0,0-1,0 1,1 0,0 0,0 0,1 0,1 0,-1-1,3 8,-3-14,0 0,0 0,0 0,0-1,0 1,0 0,0 0,1-1,-1 1,1-1,-1 1,1-1,0 0,-1 0,1 0,0 1,0-2,0 1,0 0,0 0,0-1,0 1,0-1,0 1,0-1,0 0,2 0,16-1</inkml:trace>
</inkml:ink>
</file>

<file path=ppt/ink/ink2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5:58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1 649,'9'-53,"14"8,1 0,2 2,2 1,1 1,3 1,1 2,2 2,9-6,-36 33,-3 3,0 0,0 0,0 0,1 1,0 0,0 0,0 0,0 1,1 0,0 0,0 0,0 1,0 0,1 1,-1-1,1 2,0-1,4 0,-9 5,1-1,-1 1,0 0,0 0,-1 0,1 1,-1-1,1 1,-1-1,0 1,0 0,-1 0,1 0,-1 0,0 0,0 0,0 0,0 0,-1 0,1 1,-1-1,-1 0,1 0,0 0,-1 1,0 1,1 0,-4 142,3-146,1 0,0 0,0-1,0 1,0 0,0-1,0 1,1 0,-1-1,1 1,-1 0,1-1,-1 1,1-1,0 1,0-1,0 1,0-1,0 1,0-1,0 0,1 0,-1 0,0 1,1-1,-1 0,0-1,1 1,-1 0,1 0,0-1,-1 1,1-1,0 1,-1-1,1 0,0 1,-1-1,1 0,0 0,-1 0,1 0,0-1,0 1,-1 0,1-1,0 1,-1-1,1 0,-1 1,1-1,-1 0,1 0,-1 0,276-186,-276 186,1-1,0 1,-1 0,1 0,0 0,0 0,0 0,0 0,0 0,0 0,0 1,1-1,-1 1,0 0,0-1,0 1,1 0,-1 0,0 1,0-1,0 0,1 1,-1-1,0 1,0 0,0 0,0-1,0 1,0 1,0-1,-1 0,1 0,0 1,-1-1,1 1,0-1,-1 1,0 0,1 0,-1 0,0-1,0 1,0 0,0 0,-1 0,1 1,0-1,-1 0,1 2,-2 101,-1-92,1 0,0 0,1 0,0 0,1 0,1 0,0 0,0 0,1-1,2 2,-5-12,1 0,0 0,0 0,0 0,0-1,0 1,1 0,-1-1,0 1,1-1,-1 1,1-1,-1 0,1 0,0 0,0 1,0-2,-1 1,1 0,0 0,0-1,0 1,0-1,0 1,2-1,9-1</inkml:trace>
  <inkml:trace contextRef="#ctx0" brushRef="#br0" timeOffset="4321.446">1355 368,'196'-1,"-186"0,0-1,0-1,0 1,0-2,-1 1,1-1,-1-1,0 1,-1-2,1 1,-1-1,0 0,0-1,-1 0,0 0,0-1,-1 0,0 0,0 0,-1-1,0 0,0 0,-1 0,0 0,2-10,-5 15,-1 0,0 0,0 0,0 0,0 0,0 0,-1 1,0-1,0 0,0 0,0 0,0 1,-1-1,0 1,0-1,0 1,0 0,0 0,-1-1,1 2,-1-1,0 0,0 0,0 1,0 0,0-1,0 1,-1 1,1-1,-1 0,0 1,0-1,-7-1,-1 0,1 0,-1 1,0 0,0 1,0 0,0 1,0 0,0 1,0 1,-11 1,1 2,0 1,1 0,0 1,0 2,0 0,1 1,0 1,1 1,0 1,1 0,1 1,0 1,1 1,0 0,2 1,0 1,-1 2,10-13,0 0,0 0,1 1,0 0,0 0,1 0,0 0,1 1,-1-1,2 1,-1-1,1 1,0 0,1 0,0-1,0 1,1 0,1-1,-1 1,1 0,0-1,1 0,0 1,1-1,-1 0,1-1,1 1,0-1,0 1,0-2,6 7,6-1,1-1,0 0,1-1,0-1,0-1,1-1,0-1,1 0,-1-2,1 0,0-1,0-1,0-1,0-1,0-1,0-1,0-1,8-2,-7 3,1-1,-1-1,0-1,0-1,0-1,-1 0,0-2,-1-1,0 0,0-2,-1 0,-1-1,7-6,-3-1</inkml:trace>
  <inkml:trace contextRef="#ctx0" brushRef="#br0" timeOffset="4798.89">2456 226,'-27'-2,"-1"1,1 1,-1 1,1 2,0 0,0 2,0 1,0 2,1 0,0 2,1 0,0 2,-6 5,21-12,0 2,1-1,0 1,0 0,1 1,0 0,0 1,1 0,0 0,0 0,1 1,0 0,1 0,0 0,1 1,0-1,1 1,0 0,0 1,1-1,1 0,0 1,0-1,1 0,1 1,0 1,0-9,0 0,-1 0,2 0,-1 0,0 0,1 0,-1-1,1 1,0-1,1 1,-1-1,0 0,1 0,0 0,0 0,0 0,0 0,0-1,0 0,1 1,-1-1,1-1,0 1,-1 0,1-1,0 0,0 0,0 0,0 0,0-1,0 1,0-1,0 0,0 0,1-1,12 0,-1 0,0-1,-1-1,1 0,0-1,-1-1,0-1,6-3,14-9,-1-2,-1-1,-1-1,-1-2,-1-2,-1 0,-1-2,-2-1,-1-1,-1-2,15-24,-5-19,-50 91,8-1,-1-1,2 1,0 1,1-1,0 1,2 0,0 1,0-1,2 1,0 0,0 10,4-17,1 0,-1 0,1-1,1 1,0-1,0 0,1 0,0-1,1 1,0-1,0 0,1-1,0 1,0-2,0 1,1-1,0 0,1 0,-1-1,1 0,0 0,0-1,0-1,9 3,5 2</inkml:trace>
  <inkml:trace contextRef="#ctx0" brushRef="#br0" timeOffset="5252.03">2851 565,'244'-271,"-111"99,-120 164,-19 32,4-16,-3 13,0 0,2 0,1 0,0 1,2-1,0 0,1 1,4 15,-3-29,0 0,0 0,1 0,0 0,1-1,0 1,0-1,1 0,-1 0,1-1,1 1,-1-1,1 0,1-1,-1 1,1-1,-1 0,1-1,1 0,-1 0,1 0,-1-1,1 0,0-1,0 1,1-2,-1 1,0-1,0 0,1-1,-1 0,0 0,1-1,-1 0,0-1,0 1,1-2,-1 1,-1-1,1 0,0-1,-1 1,0-2,3-1,3-4,0-1,0 0,-1-1,-1 0,0-1,-1 0,0-1,-1 0,0 0,-1-1,-1 0,-1 0,0-1,-1 0,0-2,27-90,-23 90</inkml:trace>
  <inkml:trace contextRef="#ctx0" brushRef="#br0" timeOffset="5619.952">4121 1,'-18'6,"0"1,1 1,-1 1,2 0,-1 1,1 1,1 0,0 2,0-1,2 2,-8 8,19-20,0 1,1-1,-1 1,1-1,0 1,0-1,0 1,0 0,0 0,0-1,1 1,-1 0,1 0,0 0,0 0,0 0,0 0,0-1,1 1,-1 0,1 0,0 0,0-1,0 1,0 0,0-1,1 1,-1-1,1 1,0-1,0 0,-1 0,1 0,1 0,-1 0,0 0,0 0,1-1,0 1,109 49,-105-49,3 2,0 0,0 0,-1 1,1 0,-1 1,-1 0,1 0,-1 1,0 0,0 0,-1 1,4 4,-8-8,-1-1,0 1,0 0,0 0,0 0,0 0,-1 0,1 0,-1 0,0 0,-1 0,1 1,-1-1,1 0,-1 1,-1-1,1 0,-1 1,1-1,-1 0,0 0,-1 0,1 0,-1 0,0 0,0 0,0 0,0 0,-1-1,1 1,-4 2,-1 2,-1 1,-1-1,0-1,0 0,0 0,-1 0,0-1,0-1,0 0,-1 0,0-1,0 0,0-1,0 0,-1-1,1-1,-1 1,1-2,-1 1,0-2,1 0,-1 0,1-1,-3-1,-4-3</inkml:trace>
</inkml:ink>
</file>

<file path=ppt/ink/ink2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6:10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1,'-18'72,"-107"255,23-19,101-305,-1 0,1 0,-1 0,1 0,0 0,0 0,1 0,-1 1,0-1,1 0,0 0,0 1,0-1,0 0,1 0,-1 1,1-1,-1 0,1 0,0 0,1 0,-1 0,0 0,1 0,0 0,0-1,-1 1,2 0,-1-1,0 0,0 1,1-1,-1 0,1 0,0 0,-1-1,1 1,0-1,0 1,0-1,0 0,1 0,167-2,-87-11,-72 9,1 0,-1 1,1 0,0 1,0 1,0 0,-1 0,1 1,6 2,76 13,-72-14</inkml:trace>
  <inkml:trace contextRef="#ctx0" brushRef="#br0" timeOffset="549.987">1075 565,'-7'-4,"-1"0,1 1,-1 0,0 0,0 1,0 0,0 0,0 1,0 0,0 1,0-1,-1 1,1 1,0 0,0 0,0 1,0 0,0 0,-8 4,4-3,-1 2,1 0,0 0,0 1,1 0,0 1,0 1,-8 7,18-15,0 1,0 0,0-1,1 1,-1 0,0 0,1 0,-1 0,0 0,1 0,-1 0,1 0,0 0,-1 0,1 0,0 0,0 0,-1 0,1 0,0 0,0 0,0 0,0 0,1 0,-1 0,0 0,0 1,1-1,-1 0,0 0,1 0,-1 0,1 0,-1-1,1 1,0 0,-1 0,1 0,0 0,0-1,-1 1,1 0,0-1,0 1,49 28,-38-23,25 11,-31-16,1 1,0 0,-1 1,1 0,-1 0,0 0,0 0,0 1,-1 0,1 0,-1 1,0 0,0 0,0 0,-1 0,0 1,0-1,0 1,-1 0,0 0,0 1,0-1,-1 1,0-1,0 1,-1 0,1 5,-2-7,-1 1,1 0,-1-1,-1 1,1-1,-1 1,0-1,0 0,0 1,-1-1,0 0,0-1,0 1,0 0,-1-1,0 0,0 0,0 0,0 0,-1-1,0 1,1-1,-2 0,-124 47,126-48,1-1,0 0,-1 0,1 0,-1-1,1 0,-1 1,1-1,-1 0,1 0,-1-1,1 1,-1-1,1 0,-1 0,1 0,0 0,0-1,-1 1,1-1,0 0,0 1,0-2,1 1,-1 0,0 0,1-1,0 0,-5-14</inkml:trace>
  <inkml:trace contextRef="#ctx0" brushRef="#br0" timeOffset="1166.118">1301 847,'6'4,"0"-1,0 0,0 0,0 0,1-1,-1 0,1 0,0-1,-1 0,1 0,0-1,0 0,0 0,-1 0,1-1,0 0,0 0,-1-1,1 1,-1-2,6-1,-6 2,-1 1,1-1,-1-1,0 1,0-1,1 1,-2-2,1 1,0 0,-1-1,1 0,-1 0,0 0,0-1,-1 1,1-1,-1 0,0 0,-1 0,1 0,-1 0,0-1,0 1,0-1,-1 0,0 1,0-1,-1 0,1 0,-1 1,-1-1,1-3,-2 6,1 0,-1 1,1-1,-1 1,0 0,0-1,0 1,0 0,-1 0,1 0,-1 1,1-1,-1 0,1 1,-1 0,0-1,0 1,0 0,1 1,-1-1,0 0,0 1,0 0,0-1,0 1,0 0,0 1,-3 0,-84 21,77-14,0 2,0-1,1 1,0 1,1 0,0 1,1 0,0 0,1 1,0 1,1-1,1 1,0 1,1-1,0 1,1 0,-2 13,6-23,0 0,1 0,-1 0,1 1,0-1,1 0,-1 0,1 0,0 0,0 1,0-1,1 0,0-1,0 1,0 0,1-1,-1 1,1-1,0 0,1 1,-1-1,1-1,-1 1,1-1,0 1,1-1,-1 0,0-1,1 1,-1-1,1 0,1 1,12 4,0-1,0-1,0 0,1-2,0 0,-1-1,1-1,7 0,177-22,-176 16,-3 1</inkml:trace>
</inkml:ink>
</file>

<file path=ppt/ink/ink2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6:15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29,'1'1,"-1"0,1 0,-1 0,1 0,0 0,0 0,0 0,-1 0,1-1,0 1,0 0,0 0,0-1,0 1,0-1,1 1,-1-1,0 1,0-1,0 0,0 0,1 0,-1 1,0-1,0 0,0 0,1 0,-1-1,0 1,0 0,0 0,0-1,1 1,-1-1,0 1,0-1,0 1,0-1,0 1,0-1,0 0,0 0,0 0,8 0,192-34,-59 35,-140 0,0 0,0 0,0 1,0-1,0 0,0 1,0-1,0 1,0 0,0 0,0-1,0 1,-1 0,1 1,0-1,0 0,-1 1,1-1,-1 0,1 1,-1 0,0-1,0 1,0 0,0 0,1 0,-2 10</inkml:trace>
</inkml:ink>
</file>

<file path=ppt/ink/ink2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6:16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88,'43'-5,"24"-6,11-2,-5 2,-8-2,-12 1,-9 3,-7 2,-6 3,-3 2,-6 2</inkml:trace>
</inkml:ink>
</file>

<file path=ppt/ink/ink2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6:16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359 0,'-65'115,"57"-96,-202 384,140-215,69-186,0 1,0 0,1 0,-1 0,1-1,-1 1,1 0,0 0,0 0,0 0,0 0,1 0,-1 0,1 0,0-1,-1 1,1 0,1 0,-1-1,0 1,1-1,-1 1,1-1,0 1,0-1,0 0,0 0,0 0,0 0,0 0,1-1,-1 1,1-1,-1 1,1-1,0 0,-1 0,1 0,0 0,0-1,0 1,0-1,0 0,0 0,1 0,115-26,-62 7,-2 9,-30 8</inkml:trace>
  <inkml:trace contextRef="#ctx0" brushRef="#br0" timeOffset="338.407">669 649,'-13'16,"0"1,2 1,0 0,0 0,2 1,0 1,2 0,0 0,1 0,1 1,1-1,0 3,4-20,0-1,0 1,0-1,0 1,0-1,0 1,1-1,-1 1,1-1,0 1,0-1,0 1,0-1,0 0,0 0,1 1,-1-1,1 0,0 0,-1-1,1 1,0 0,0 0,0-1,0 1,0-1,1 0,-1 0,0 0,1 0,-1 0,1 0,-1 0,0-1,1 1,0-1,-1 0,1 0,-1 0,1 0,-1 0,1-1,-1 1,1-1,0 0,8-1,1 0,-1-2,0 1,0-1,0-1,-1 0,0-1,0 0,6-4,-8 3,0 0,-1 0,0-1,0 0,0 0,-1-1,0 0,-1 0,0 0,0-1,-1 1,-1-1,1 0,-2-1,1 1,-1 0,-1-1,1-8,-3 14,0 1,0 0,0-1,0 1,-1 0,0 0,0 0,0 0,0 0,0 0,-1 1,0-1,0 1,0 0,0 0,0 0,-1 0,1 0,-1 1,0 0,1-1,-1 1,0 1,0-1,-1 0,1 1,0 0,-1 0,1 0,0 1,-1 0,1 0,-1 0,1 0,-21-2</inkml:trace>
</inkml:ink>
</file>

<file path=ppt/ink/ink2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6:20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0,'-21'0,"1"1,-1 0,0 2,1 0,-1 1,1 1,0 1,1 1,-1 1,-8 4,15-2,1 1,0 0,0 1,1 0,1 0,0 1,0 0,2 1,-7 14,12-25,1 1,0 0,1 0,-1 0,1 0,0 0,0 0,0 0,0 1,1-1,-1 0,1 0,0 1,1-1,-1 0,1 0,0 1,0-1,0 0,0 0,1 0,0 0,-1 0,1 0,1-1,-1 1,1-1,-1 1,2 0,103 82,-80-68,-15-10,-1 0,0 1,-1 1,0-1,0 2,-1-1,0 1,-1 1,0-1,-1 2,0-1,-1 1,-1-1,0 2,0-1,-1 0,-1 1,0 0,0 11,-2-17,0 1,0 0,-1-1,0 1,0 0,-1-1,0 1,-1 0,0-1,0 1,-1-1,0 0,0 0,-1 0,0 0,0-1,-1 0,0 1,-1-2,1 1,-1-1,0 1,-5 2,-5 2,0 0,0-1,-2-1,1-1,-1 0,0-1,0-1,-1-1,0 0,0-2,0 0,-12 0,29-3,0 0,0 0,0 0,0 0,0 0,0 0,1 0,-1-1,0 1,0-1,0 1,0-1,1 0,-1 1,0-1,0 0,1 0,-1-1,1 1,-1 0,1 0,0-1,-1 1,1-1,0 1,0-1,0 0,0 1,0-1,0 0,1 1,-1-1,0 0,1 0,-1 0,1 0,0 0,0 0,0 0,0 0,0 1,0-1,0 0,1 0,-1 0,1 0,38-84,91-58,-56 74,-56 52</inkml:trace>
  <inkml:trace contextRef="#ctx0" brushRef="#br0" timeOffset="399.494">617 678,'-4'11,"-1"1,1-1,1 1,0 0,1 0,0 0,1 1,0-1,1 0,0 1,1-1,1 0,0 0,0 0,1 0,3 7,-5-17,0 1,0-1,1 0,-1 0,0 0,1 1,-1-1,1-1,0 1,0 0,0 0,0-1,0 1,0-1,0 1,0-1,1 0,-1 0,0 0,1 0,-1-1,1 1,-1 0,1-1,0 0,-1 0,1 0,-1 0,1 0,-1 0,1 0,-1-1,1 0,-1 1,1-1,-1 0,1 0,0-1,3-1,1 0,-1 0,0-1,0 0,0 0,-1-1,1 1,-1-1,0-1,0 1,-1-1,0 1,2-4,-3 5,0 1,-1-1,0 0,0 0,0 0,0 0,0 0,-1-1,0 1,0 0,0-1,0 1,-1-1,0 1,0-1,0 1,0-1,-1 1,1 0,-1-1,0 1,-1 0,1-1,-1 1,0 0,0 0,0 0,0 0,-1 1,0-1,0 1,0-1,0 1,-1-1,-18-3,-1 4</inkml:trace>
</inkml:ink>
</file>

<file path=ppt/ink/ink2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6:19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0 198,'24'0,"22"0,9 0,-1 0,-5 0,-6 0,-5 0,-4 0,-4 0,-1 0,-1 0,-1-5,0-1,-5-5,-11 0,-6 1</inkml:trace>
  <inkml:trace contextRef="#ctx0" brushRef="#br0" timeOffset="254.587">338 1,'-4'33,"-8"26,0 8,1-4,3-6,2-10,2-6,3-7,0-3,2-3,-1-6</inkml:trace>
</inkml:ink>
</file>

<file path=ppt/ink/ink2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6:24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0,'0'0</inkml:trace>
  <inkml:trace contextRef="#ctx0" brushRef="#br0" timeOffset="278.059">203 0,'2'2,"0"-1,0 1,-1 0,1 0,0 0,-1 0,0 0,1 0,-1 0,0 0,0 0,0 1,0-1,-1 0,1 1,-1-1,1 1,-1-1,0 1,0-1,0 0,0 1,0-1,0 1,-1-1,1 1,-1-1,0 0,0 1,-1 1,-5 23,-1-1,-1 0,-1 0,-2 0,-1-2,0 0,-2 0,-1-1,0-1,-6 4,-38 31,42-45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5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148 626,'-20'25,"2"0,1 1,0 1,2 1,1 0,2 1,1 0,-6 24,16-51,0-1,0 1,0 0,1 0,-1 0,1 0,-1 0,1-1,0 1,-1 0,1 0,0 0,0 0,1 0,-1 0,0 0,1 0,-1 0,1 0,-1 0,1-1,0 1,0 0,0 0,0-1,0 1,0-1,0 1,1-1,-1 1,1-1,-1 0,1 0,-1 1,1-1,0 0,-1 0,1-1,0 1,0 0,0-1,-1 1,1-1,0 1,0-1,0 0,0 0,0 0,0 0,0 0,0 0,2-1,15-6,0 0,-1-1,1-2,-1 0,-1 0,0-2,-1 0,0-1,-1 0,0-1,-1-1,-1-1,6-7,25-36,-3-3,-3-1,-2-1,1-12,-25 56,-1 0,-1-1,-1 0,-1 0,-1-1,-1 0,-1 0,-1-1,0 0,-2 1,-1-1,-1 0,0 0,-2 0,-1 0,-1 1,-1-2,3 19,0 1,0 0,-1 0,1-1,-1 1,0 1,0-1,-1 0,1 1,-1 0,0 0,1 0,-1 0,-1 0,1 1,0 0,-1 0,1 0,-1 0,1 1,-1 0,0 0,0 0,1 0,-1 1,0 0,0 0,0 0,0 0,0 1,1 0,-1 0,0 0,1 1,-1 0,0 0,1 0,0 0,0 0,-1 1,2 0,-1 0,0 0,-1 2,-14 9,1 1,1 1,0 1,1 0,1 1,0 1,2 0,0 1,1 0,1 1,1 0,1 1,1 0,1 1,0-1,2 1,1 1,1-1,1 0,1 1,1 0,1 8,3-12,1-1,1 0,1 0,1 0,0-1,1-1,1 1,1-1,0-1,1 0,1-1,0 0,1-1,1 0,0-1,1-1,0-1,1 0,1-1,-1-1,1 0,1-1,-1-2,1 1,1-2,-1-1,1 0,0-2,-1 0,10-1,12 1,-6-3</inkml:trace>
</inkml:ink>
</file>

<file path=ppt/ink/ink2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6:30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32 621,'-7'19,"1"1,1 0,0 0,2 0,0 1,1-1,1 1,1-1,2 15,-2-3,1-17,-1 1,2 0,0-1,1 1,0-1,2 0,-1 0,4 4,-7-15,1-1,-1 1,1 0,0-1,0 1,1-1,-1 0,1 0,-1 0,1 0,0 0,0 0,1-1,-1 1,0-1,1 0,-1 0,1 0,0-1,0 1,0-1,0 0,-1 0,1 0,1-1,-1 0,0 1,0-1,0 0,0-1,0 1,0-1,3 0,7-5,-1-1,1 1,-1-2,0 0,-1-1,0 0,0 0,-1-2,0 1,-1-1,7-10,4-1,48-56,-69 77,1 0,0 0,-1 1,1-1,0 0,-1 1,1-1,0 0,0 1,0-1,-1 1,1-1,0 1,0 0,0-1,0 1,0 0,0 0,0-1,0 1,0 0,0 0,0 0,0 0,0 0,0 0,0 1,0-1,0 0,0 0,0 1,0-1,0 1,-1-1,1 1,0-1,0 1,0-1,-1 1,1 0,0-1,0 1,-1 0,22 45,-13-24,-6-17,0 0,0-1,1 1,-1-1,1 1,0-1,0 0,0 0,1-1,-1 1,1-1,0 0,0 0,0-1,0 0,1 0,-1 0,0 0,1-1,0 0,-1 0,1 0,0-1,-1 1,1-2,0 1,2-1,5-1,-1 0,0-1,0 0,0-1,0 0,0-1,-1 0,0-1,0 0,0-1,-1 0,1-2,1 0,0 0,-1 0,-1-2,0 1,0-1,-1-1,0 1,-1-2,0 1,-1-1,0 0,-1-1,-1 1,0-1,-1 0,-1-1,0 1,-1-1,1-6,-3-7,-1 4</inkml:trace>
  <inkml:trace contextRef="#ctx0" brushRef="#br0" timeOffset="1172.127">1161 0,'-28'86,"4"1,4 1,-1 32,8-14,5 0,5 1,6 38,-3-142,24 99,-23-99,1 0,-1-1,1 1,0 0,0-1,0 0,1 0,-1 1,0-1,1-1,0 1,-1 0,1-1,0 1,0-1,0 0,0 0,0 0,0 0,0 0,0-1,0 1,0-1,0 0,0 0,0 0,1-1,-1 1,0-1,0 1,0-1,0 0,12-4,-1-1,0-1,0 0,0-1,-1 0,0-1,-1 0,1-1,-2 0,4-6,21-15,-34 29,-1 0,1 0,0 0,0 1,0-1,0 0,0 1,1 0,-1-1,0 1,1 0,-1 0,0 1,1-1,-1 0,1 1,-1-1,1 1,0 0,-1 0,1 0,-1 0,1 0,0 1,-1-1,1 1,-1 0,0 0,1 0,-1 0,1 0,-1 0,0 0,0 1,0-1,0 1,0 0,0-1,0 1,0 0,-1 0,1 0,-1 1,0-1,1 2,15 23,-12-16,0-1,1 0,1 0,0 0,0-1,1 0,0-1,0 0,1 0,0 0,10 5,-10-8,0-1,1 0,0-1,0 1,0-2,0 1,0-2,1 1,-1-1,0-1,1 0,-1 0,1-1,-1-1,0 1,1-2,-1 1,0-1,-1-1,1 0,0 0,-1-1,0 0,0-1,-1 0,0 0,0-1,0 0,0 0,-1-1,-1 0,1 0,-1-1,-1 0,0 0,3-6,6-9,-9 17,1 0,-1-1,-1 1,1-1,-2 0,1-1,-1 1,0-1,0 1,-1-1,-1 0,1 0,-1 0,-1 0,0 0,0 0,-1 0,-1-7,1 13,0 1,0 0,0 0,-1 0,1 0,0 1,-1-1,0 0,1 1,-1-1,0 1,0-1,0 1,0 0,0 0,0 0,0 0,-1 0,1 0,0 0,0 1,-1-1,1 1,0 0,-1 0,1 0,-1 0,1 0,0 0,-1 1,1-1,0 1,0 0,-1-1,1 1,-2 1,-73 47,68-37,0 1,1-1,1 1,0 1,0-1,2 1,-1 1,2-1,0 1,1-1,0 1,1 0,1 0,0 0,1 0,1 0,1 2,-2-12,1 0,0 0,0 0,1 0,0 0,0 0,0 0,0 0,1-1,-1 1,1-1,0 0,1 1,-1-2,1 1,0 0,0-1,0 1,0-1,1 0,-1-1,1 1,-1-1,1 0,0 0,0 0,0-1,0 0,1 0,0 0,164 5,-143-10,-1-2,1 0,-1-2,0 0,-1-2,0-1,-1-1,0-1,-1-1,-1-1,0-1,-1-1,0-1,-2-1,0 0,-1-2,-1 0,-1-1,-1 0,-1-1,-1-1,-1 0,3-11,-6 16,-4 10,0 0,0-1,-1 1,0-1,-1 0,0 0,-1 0,0-1,0 1,-1 0,0-1,-1 1,0-1,-2-6,2 16,-1-1,1 1,-1 0,0 0,1-1,-1 1,0 0,0 0,0 0,0 0,0 0,0 0,0 0,0 0,0 0,0 1,0-1,-1 0,1 1,0-1,-1 1,1-1,0 1,-1 0,1-1,0 1,-1 0,1 0,-1 0,1 0,-1 0,1 0,0 1,-1-1,1 0,0 1,-1-1,1 1,0-1,-1 1,1 0,-1 0,-52 35,-70 99,122-133,1 0,-1 0,1 0,0 0,-1 0,1 0,0 0,0 1,1-1,-1 0,0 1,1-1,0 0,-1 1,1-1,0 1,0-1,0 1,1-1,-1 0,0 1,1-1,0 1,0-1,-1 0,1 0,1 1,-1-1,0 0,0 0,1 0,-1 0,1 0,0-1,-1 1,1 0,0-1,0 1,0-1,0 0,0 0,1 0,-1 0,0 0,0 0,1 0,-1-1,14 4,1-2,-1 0,0-1,1 0,-1-1,1-1,-1-1,0 0,1-1,0-1,34-5,-48 9,0 0,0 1,0-1,0 1,-1-1,1 1,0 0,0 0,0 0,-1 1,1-1,-1 1,1-1,-1 1,1 0,-1 0,0 0,0 0,0 0,0 0,0 1,-1-1,1 1,-1-1,1 1,-1 0,0-1,0 1,0 0,-1 0,1 0,0 0,-1 0,0 0,0 0,0 0,0 0,0-1,-1 3,16 50,-11-48,1-1,-1 0,1 0,0-1,1 1,-1-1,1 0,0-1,0 1,1-1,-1 0,1-1,0 0,0 0,0 0,0-1,1 0,-1 0,1-1,-1 0,1 0,-1-1,1 0,0-1,3 0,4 0,0-1,0 0,-1-2,1 1,-1-2,0 0,0-1,-1 0,0-1,0 0,0-1,6-6,-7 4,-1 0,0-1,-1-1,0 0,-1 0,0-1,-1 0,0 0,-1-1,-1 0,0-1,-5 12,1-1,-1 0,0 1,-1-1,1 0,-1 0,0 0,0 1,0-1,0 0,0 0,-1 0,0 1,0-1,0 0,0 1,-1-1,1 0,-1 1,0 0,0-1,0 1,0 0,-1 0,1 0,-1 1,0-1,0 1,0-1,0 1,0 0,0 0,-1 0,1 0,-1 1,1 0,-1-1,0 1,1 0,-1 1,0-1,0 1,0 0,1 0,-1 0,0 0,0 0,-11 4,0 0,1 0,0 1,0 1,0 0,0 1,1 1,1 0,-1 1,1 0,0 0,1 2,1-1,-1 1,2 1,-1 0,2 0,-1 1,2 0,0 0,0 1,2 0,-1 0,2 1,0-1,1 1,-1 3,3-9,0 1,0-1,0 1,1-1,1 1,0-1,0 1,1-1,0 0,0 1,1-1,1 0,-1 0,1-1,1 1,0-1,0 0,0 0,1-1,0 1,1-1,0-1,0 1,0-1,1 0,-1-1,2 0,-1 0,0-1,1 0,0 0,0-1,0 0,0 0,9 0,12 6,1-1,0-1,0-2,1-2,0 0,-1-2,1-2,0 0,-1-3,1 0,-1-2,28-9,-35 6</inkml:trace>
</inkml:ink>
</file>

<file path=ppt/ink/ink2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6:37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1,'0'36,"2"2,-3-1,-1 1,-2 0,-1-1,-7 21,-146 369,155-424,1 1,1-1,-1 1,0 0,1-1,0 1,0 0,0 0,0 0,1 0,-1 0,1 0,0 0,0 0,1 0,-1 0,1 0,0 0,0 0,0-1,0 1,1 0,-1 0,1-1,0 1,0-1,1 0,-1 1,1-1,-1 0,1-1,0 1,0 0,1-1,-1 0,0 1,1-1,-1-1,2 2,13-1,-1 0,1-1,-1-1,1 0,-1-2,1 0,-1-1,0 0,0-2,0 0,11-5,36-9,-13 14,-33 9</inkml:trace>
  <inkml:trace contextRef="#ctx0" brushRef="#br0" timeOffset="483.719">1014 594,'-7'-4,"-1"1,0 0,0 0,0 1,0 0,0 0,-1 1,1 0,0 1,-1 0,1 0,-1 0,1 1,0 1,0-1,-1 1,1 1,0 0,1 0,-1 0,0 1,1 0,0 1,0-1,0 1,1 1,-1-1,-1 3,7-6,-1 0,0 0,1-1,0 1,-1 0,1 1,0-1,0 0,0 0,0 1,0-1,1 0,-1 1,1-1,-1 0,1 1,0-1,0 1,0-1,0 1,1-1,-1 0,1 1,-1-1,1 0,0 1,0-1,0 0,0 0,0 1,56 51,-4-5,-51-46,0 0,0 0,-1 0,1 0,-1 1,0-1,0 0,0 1,0-1,-1 1,1-1,-1 1,0-1,0 1,0-1,0 1,-1-1,1 1,-1-1,0 0,0 1,0-1,-1 0,1 0,-1 0,0 0,0 0,0 0,0 0,0 0,-1-1,1 1,-3 1,-1 1,-1 0,-1 0,1 0,-1-1,0 0,0-1,0 1,0-2,-1 1,1-1,-1 0,1-1,-3 0,-15 1,2-2</inkml:trace>
  <inkml:trace contextRef="#ctx0" brushRef="#br0" timeOffset="902.974">1071 875,'42'-4,"0"-2,0-2,-1-2,0-1,-1-2,18-10,-53 21,0 0,0-1,0 0,-1 1,1-2,-1 1,0 0,0-1,0 0,0 0,-1 0,0 0,0-1,0 1,0-1,0 0,-1 0,0 0,0 0,-1 0,1 0,-1-1,0 1,0 0,-1-1,0-2,0 6,-1 0,0 0,0 0,0 0,0 0,0 0,0 0,0 1,-1-1,1 0,-1 1,1-1,-1 1,0-1,1 1,-1 0,0 0,0 0,0 0,0 0,0 0,0 0,0 1,0-1,0 1,0 0,-1-1,1 1,0 0,0 0,-2 1,-68 9,60-6,0 1,1 1,0 0,1 0,-1 1,1 1,0 0,1 0,0 1,0 0,1 0,0 1,1 0,0 0,-2 7,5-12,1 1,0 0,0 0,0 0,1 0,0 0,0 1,1-1,0 0,0 1,0-1,1 1,0 0,0-1,0 1,1-1,0 1,1-1,-1 1,1-1,1 0,-1 0,1 0,0 0,0 0,1-1,-1 1,1-1,1 0,-1 0,11 7,0-2,0 0,1 0,0-2,1 0,0 0,0-2,1 0,0-1,0-1,0-1,0 0,1-1,-1-1,1-1,0-1,45-8,-37 2</inkml:trace>
</inkml:ink>
</file>

<file path=ppt/ink/ink2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6:39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57,'164'-11,"69"-8,-47-7,-176 35,-14-2</inkml:trace>
</inkml:ink>
</file>

<file path=ppt/ink/ink2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6:39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59,'48'-5,"30"-1,7-1,-2-2,-9-1,-14 2,-11 2,-10 2,-7 2,-3 1,-2 1,-1 0,-1 0,-3 1</inkml:trace>
</inkml:ink>
</file>

<file path=ppt/ink/ink2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6:39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41,'39'5,"31"-3,9-3,0 0,-7 0,-13-5,-10-2,-10 2,-6 0,1 3,-1 0,-5-3,-9 0</inkml:trace>
</inkml:ink>
</file>

<file path=ppt/ink/ink2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6:58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74 670,'-10'14,"1"1,1 0,0 0,1 1,1 0,0 0,1 0,1 1,0 0,1 0,1 0,1 0,0 0,1 0,3 17,-2-30,0 0,0 0,0 0,1-1,0 1,-1 0,1-1,1 1,-1-1,0 0,1 0,0 0,0 0,0 0,0-1,0 1,0-1,0 0,1 1,0-2,-1 1,1 0,0-1,0 0,-1 0,1 0,0 0,0 0,0-1,0 0,0 0,1 0,-1 0,0-1,9 0,1-1,-1-1,0 0,0 0,-1-1,1-1,-1 0,0-1,9-6,-13 9,-1-1,0 0,0 0,-1-1,1 1,-1-2,0 1,-1-1,1 1,-1-1,0-1,0 1,-1-1,0 0,0 0,-1 0,0-1,0 1,0-1,-1 1,0-1,-1 0,0 0,0 0,-1 0,1 0,-2 0,1 0,-1 0,-1 0,1 0,-1 1,-1-1,1 0,-1 1,-1-1,-3-2,-1-1,0 2,-1-1,0 1,-1 1,0-1,0 2,0-1,-1 1,0 1,-1 0,1 1,-1 0,0 0,-1 2,1-1,-1 2,-5-1,20 3,-1 1,1 0,-1 0,1 0,-1 0,0 0,1 0,-1 0,0 0,0 1,0-1,0 0,0 1,0-1,-1 1,1-1,0 1,-1-1,1 1,-1-1,1 1,-1 0,0-1,0 1,1 0,-1-1,0 1,-1 0,1-1,0 1,0 0,-1-1,1 1,-1-1,0 1,1-1,-1 1,0-1,0 1,0-1,0 0,0 1,0-1,0 0,0 0,0 0,-1 0,1 0,0 0,-1 0,1 0,-1 0,1-1,-1 1,0-1,1 1,-1-1,1 0,-1 1,0-1,1 0,-1 0,0 0,1 0,-1 0,0-1,1 1,-1-1,1 1,-1-1,8 5,0 0,1-1,0 1,0-2,0 1,0-1,0 0,0 0,1-1,-1 0,1 0,-1-1,0 0,1 0,-1-1,1 0,-1 0,0-1,1 0,-1 0,3-2,7-2,0-1,-1-1,0 0,0-1,-1-1,0-1,-1 0,6-5,4-6,0-1,-2-2,-1 0,0-1,-2 0,-1-2,-2 0,0-2,-2 1,-1-2,-2 0,0 0,-3-1,0 0,-2 0,-2-1,0 0,-3-4,-2-8,55 464,-37-268,-6 0,-7 0,-11 88,2-178,-2 0,-3-1,-2 0,-3 0,-3-1,-2-2,-10 16,-5-16,34-56,1 0,-1 0,0 0,1 0,-1 0,0 0,0 0,0-1,1 1,-1 0,0 0,0-1,0 1,0-1,0 1,0-1,-1 0,1 1,0-1,0 0,0 0,0 1,0-1,-1 0,1 0,0 0,0-1,0 1,0 0,0 0,-1-1,1 1,0 0,0-1,0 1,0-1,0 1,0-1,0 0,0 0,1 1,-1-1,0 0,0 0,0 0,1 0,-1 0,1 0,-1 0,0 0,1 0,0 0,-1 0,-3-12,1 1,0-1,0 0,2 1,-1-1,2 0,0 0,0 0,1 0,1 0,0 0,1 0,0 1,1-1,3-5,-3 1,35-111,5 1,38-72,-54 137,-3 12</inkml:trace>
</inkml:ink>
</file>

<file path=ppt/ink/ink2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6:53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1120,'3'3,"0"-1,0 1,0-1,0 0,0 0,0-1,1 1,-1-1,1 1,-1-1,1 0,0 0,-1-1,1 1,0-1,0 0,-1 0,1 0,0 0,0-1,-1 0,1 1,0-1,-1 0,1-1,-1 1,0-1,3-1,19-10,0-1,-1-2,0 0,-2-2,0 0,12-14,5-3,19-19,-2-3,-3-2,-2-3,-3-1,19-37,-58 86,-1-1,-1 0,0 0,-1-1,-1 1,0-1,-2-1,1 1,-2 0,0-1,-1 1,-1-7,0 16,0-1,-1 1,1-1,-2 1,1 0,-1 0,0-1,-1 1,1 0,-1 1,-1-1,1 0,-1 1,-1 0,1 0,-1 0,0 0,0 1,0 0,-1 0,0 0,0 1,0 0,-1 0,1 1,-1-1,-7-1,9 3,-1 1,0 0,1 0,-1 0,0 1,0 0,0 0,0 0,1 1,-1 0,0 0,1 0,-1 1,0 0,1 0,0 0,0 1,-1 0,1 0,1 0,-1 0,0 1,1 0,-3 2,-6 8,0 0,1 0,1 1,0 0,1 1,0 1,1 1,-3-1,2 2,0-1,2 1,0 1,0 0,2 0,1 0,0 1,2-1,0 1,1 0,1 0,1 0,1 0,1 0,1 0,1 0,0-1,2 1,1 2,6-1,0-1,2 0,0-1,1 0,1-2,1 0,1-1,0 0,1-2,1 0,0-2,10 5,-14-8</inkml:trace>
  <inkml:trace contextRef="#ctx0" brushRef="#br0" timeOffset="578.353">791 923,'23'-3,"-1"-1,0-1,0 0,-1-2,1-1,-1 0,-1-2,18-11,-35 20,0-1,0 0,0 0,0 0,0 0,0 0,-1-1,1 1,-1-1,0 0,0 1,0-1,0 0,0 0,-1-1,1 1,-1 0,0 0,0-1,0 1,0-1,-1 1,1-1,-1 1,0-1,0 1,0-1,-1 1,1-1,-1 1,0-1,0 1,0 0,0-1,0 1,-1 0,0 0,1 0,-1 0,0 0,-1 0,1 1,0-1,-1 1,1-1,-1 1,0 0,0 0,0 0,0 0,0 1,0-1,-3 0,-1 0,0 1,0-1,-1 1,1 0,-1 1,1 0,-1 0,1 1,-1-1,1 2,0-1,-1 1,1 0,0 0,0 1,0 0,1 1,-1-1,1 1,0 0,0 1,0-1,0 1,-4 5,2-1,-1 0,1 1,1 0,0 0,0 1,1 0,0 0,1 0,0 0,1 1,0 0,1 0,0 0,0 10,2-16,0 1,0-1,1 0,0 0,0 1,0-1,1 0,0 1,0-1,1 0,0 0,0 0,0 0,1-1,0 1,0 0,0-1,1 0,-1 0,1 0,1 0,-1-1,1 1,-1-1,1 0,0-1,1 1,-1-1,1 0,-1 0,4 0,10 1,1-1,-1-1,1-1,-1 0,1-2,0 0,-1-1,1-1,0-1,64-25,-59 19</inkml:trace>
  <inkml:trace contextRef="#ctx0" brushRef="#br0" timeOffset="1700.987">1553 725,'-2'-1,"0"0,0 0,0 1,-1-1,1 1,0-1,0 1,-1 0,1 0,0 0,0 0,0 0,-1 1,1-1,0 1,0-1,0 1,0 0,0 0,0 0,0 0,-1 0,-54 72,37-40,-121 197,133-206,21-29,194-236,-114 134,-93 108,1-1,-1 0,0 1,0-1,1 0,-1 0,0 1,0-1,1 0,-1 0,0 1,1-1,-1 0,0 0,1 0,-1 1,0-1,1 0,-1 0,1 0,-1 0,0 0,1 0,-1 0,1 0,-1 0,0 0,1 0,-1 0,0 0,1 0,-1 0,1 0,-1-1,0 1,1 0,-1 0,0 0,1-1,-1 1,0 0,1 0,-1-1,0 1,0 0,1 0,-1-1,0 1,0 0,0-1,1 1,-1-1,0 1,0 0,0-1,0 1,0 0,0-1,0 0,-6 34,4-29,-1 2,1-1,0 0,0 0,1 1,-1-1,1 1,0-1,1 1,-1-1,1 1,0-1,1 1,-1 0,1-1,0 1,1-1,-1 1,1-1,0 0,0 0,1 0,-1 0,1 0,0 0,1-1,-1 1,1-1,0 0,0 0,0-1,0 1,1-1,0 0,-1 0,1 0,3 1,0-2,0 0,1 0,-1-1,0-1,0 1,1-1,-1 0,0-1,0 0,1 0,-1-1,0 0,0 0,0-1,-1 0,1-1,-1 1,1-2,-1 1,-1-1,1 0,-1 0,1 0,1-3,5-6,0 1,-1-2,-1 1,0-2,-1 1,-1-2,0 1,-1-1,-1 0,2-10,8-70,-11 79</inkml:trace>
  <inkml:trace contextRef="#ctx0" brushRef="#br0" timeOffset="2960.806">2456 754,'-1'-5,"0"1,-1 0,0 0,0 0,0 0,0 0,-1 0,1 0,-1 1,0 0,0-1,-1 1,1 0,0 0,-1 1,0-1,0 1,0 0,0 0,0 0,0 0,0 1,-1 0,1 0,0 0,-1 0,1 1,-1-1,1 1,-1 0,1 1,-1-1,1 1,-1 0,1 0,0 0,-1 1,1-1,0 1,0 0,0 0,0 1,1-1,-1 1,1 0,-1-1,1 2,-3 2,1 0,0 1,0 0,0 0,1 0,0 1,1-1,0 1,0 0,0 0,1 0,0 0,1 0,0 1,0-1,0 0,1 1,1-1,0 0,0 1,0-1,1 0,0 0,1 0,-1 0,2 0,-1 0,1-1,4 6,-5-8,0-1,1 1,0-1,0 0,0 0,0 0,1 0,-1-1,1 0,0 0,0 0,0 0,1-1,-1 0,0 0,1 0,-1-1,1 0,0 0,-1 0,1-1,0 0,0 0,-1 0,1-1,0 0,0 0,-1 0,1-1,-1 0,5-2,11-8,1-1,-1-1,-1-1,-1-1,0-1,-1 0,-1-2,7-9,-1 3,-22 24,-1 0,0 0,1 0,-1 0,1 0,-1 0,1 0,-1 0,1 0,0 1,-1-1,1 0,0 0,0 1,-1-1,1 0,0 1,0-1,0 1,0-1,0 1,0-1,0 1,0 0,0-1,0 1,0 0,0 0,0 0,0 0,1 0,-1 0,0 0,0 0,0 0,0 1,0-1,0 0,0 1,0-1,0 1,0-1,0 1,0-1,-1 1,1 0,0-1,0 1,0 0,-1 0,1-1,0 1,-1 0,1 0,-1 0,1 0,4 144,-33 118,26-244,-1 1,-1 0,-1-1,0 0,-1 0,-1-1,-1 1,-1-2,0 1,-1-1,-1 0,-1-1,0-1,-1 0,-1 0,0-2,-12 10,24-21,0 0,0 1,-1-1,1 0,-1 0,1 0,-1-1,1 1,-1-1,0 1,0-1,0 0,0 0,0 0,0-1,0 1,0-1,0 1,0-1,-1 0,1 0,0-1,0 1,0-1,0 1,0-1,0 0,0 0,0 0,0-1,0 1,1-1,-1 1,1-1,-1 0,1 0,-1 0,1 0,0-1,-1-4,1-1,0 1,1-1,-1 0,2 0,-1 0,1 1,0-1,0 0,1 0,1 0,-1 1,1-1,0 0,1 1,-1 0,2-1,-1 1,1-1,93-122,116-38,-107 92,-64 45,-1-2,-2-2,-1-1,-1-2,-3-1,-1-2,-2-2,7-15,-17 22,-1-1,-3-1,0 0,-3-2,-1 0,-2 0,-2-1,-2 0,-1-1,-3 1,-1-1,-2-22,0 58,0-1,-1 0,0 1,0-1,-1 1,1-1,-1 1,-1 0,1 0,-1 0,0 0,-1 0,1 0,-1 1,0 0,-1 0,1 0,-4-3,7 7,-1 1,1-1,-1 0,1 1,-1-1,0 1,1 0,-1-1,0 1,1 0,-1 0,0 0,1 0,-1 0,0 0,1 1,-1-1,0 0,1 1,-1 0,1-1,-1 1,1 0,-1 0,1 0,-1 0,1 0,0 0,0 0,-1 0,1 0,0 1,0-1,0 0,0 1,0-1,1 1,-1-1,0 1,1 0,-28 68,27-68,-7 24,1-1,1 1,2 0,0 1,2-1,1 0,1 1,1-1,1 1,2-1,4 19,124 333,-122-346,-3-17,-1 0,-1 0,-1 1,0 0,-1 0,-1 0,0 0,-1 0,-1 0,0 0,-1 1,-1-1,-1 0,0-1,-3 9,5-22,0 1,-1-1,1 1,0-1,-1 0,1 0,-1 1,0-1,0 0,0-1,0 1,0 0,0 0,-1-1,1 0,-1 1,1-1,-1 0,1 0,-1 0,1 0,-1-1,0 1,1-1,-1 0,0 1,0-1,1 0,-1-1,0 1,0 0,1-1,-1 0,0 1,1-1,-1 0,1 0,-1-1,1 1,0-1,-1 1,0-2,-10-8</inkml:trace>
  <inkml:trace contextRef="#ctx0" brushRef="#br0" timeOffset="3511.253">2823 612,'94'-36,"414"-140,-501 175,0 0,-1 0,1-1,-1 0,0 0,1-1,-1 1,0-1,0-1,-1 1,1-1,-1 0,0 0,0-1,0 1,0-1,-1 0,0-1,0 1,0-1,-1 0,0 1,0-1,1-4,12-176,-16 185,0 0,0 1,0-1,0 0,0 0,0 0,0 0,0 1,1-1,-1 0,0 0,0 1,1-1,-1 0,0 0,1 1,-1-1,1 0,-1 1,1-1,0 1,-1-1,1 0,-1 1,1 0,0-1,-1 1,1-1,0 1,0 0,-1-1,1 1,0 0,0 0,0 0,-1-1,1 1,0 0,0 0,0 0,-1 0,1 1,0-1,0 0,0 0,-1 0,1 1,0-1,0 0,-1 1,1-1,0 0,0 1,-1-1,1 1,-1-1,1 1,0 0,-1-1,1 1,-1 0,1-1,-1 1,0 0,1-1,-1 1,0 0,1 0,4 16,-1 0,-1-1,0 1,-1 1,-1-1,0 0,-2 0,0 1,0-1,-2 0,0 0,-1 0,-6 14,2 3,-9 45,2-19,2 1,3-1,3 2,2-1,3 22,2-78,0 0,0 0,1 0,-1-1,1 1,0 0,0 0,1 0,0-1,-1 1,1-1,1 0,-1 1,1-1,0 0,0 0,0 0,0-1,0 1,1-1,0 0,0 0,0 0,0 0,0-1,0 0,1 1,-1-2,1 1,0 0,-1-1,1 0,0 0,0 0,0-1,0 0,-1 0,1 0,0 0,0-1,0 0,3-1,22-10,-1-1,0-1,-1-1,-1-2,-1-1,0-1,15-15,-28 23,-11 9,-1 1,0-1,0 0,1 1,-1-1,1 1,-1-1,1 1,0 0,-1 0,1-1,0 1,0 1,0-1,0 0,0 0,0 1,0-1,0 1,0-1,0 1,0 0,1 0,-1 0,0 0,0 1,0-1,0 0,0 1,0-1,0 1,0 0,0 0,0 0,0 0,0 0,-1 0,1 0,0 1,-1-1,1 0,-1 1,1 0,-1-1,0 1,0 0,0-1,0 1,0 0,0 0,0 0,0 1,4 85,-6-79,1 0,0 1,0-1,0 0,2 0,-1 1,1-1,0 0,1 0,3 7,5 3</inkml:trace>
</inkml:ink>
</file>

<file path=ppt/ink/ink2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6:59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57,'-281'147,"268"-140,6-4,0 1,-1 0,2 0,-1 1,0 0,1 0,0 0,0 1,0 0,1 0,0 0,-3 6,8-9,0-1,0 0,0 1,0-1,1 0,-1 1,1-1,-1 0,1 0,0 0,0 0,0 1,0-1,1-1,-1 1,0 0,1 0,-1 0,1-1,0 1,0-1,-1 1,1-1,0 0,0 1,0-1,0 0,1 0,-1-1,0 1,0 0,1-1,-1 0,0 1,0-1,1 0,-1 0,0 0,1 0,0-1,1 2,44 8,91 28,-133-35,0 0,-1 1,1 0,-1 0,0 1,0-1,0 1,-1 0,1 0,-1 1,0-1,0 1,0 0,-1 0,0 0,0 1,0-1,0 1,-1-1,0 1,0 0,-3 2,0 0,0 0,-1 0,0 0,0 0,-1-1,0 1,0-1,-1 0,0 0,0 0,-1 0,1-1,-2 0,1 0,0 0,-1-1,0 1,-1-2,-1 2,-34 29,-2-2,-1-2,-1-1,-45 19,91-49,-1 1,-1 0,1 0,-1 0,1 0,-1 0,1 0,-1-1,1 1,-1 0,0-1,0 0,1 1,-1-1,0 0,1 0,-1 0,0 0,0 0,1 0,-1 0,0-1,0 1,1 0,-1-1,0 0,1 1,-1-1,1 0,-1 0,-2-10</inkml:trace>
  <inkml:trace contextRef="#ctx0" brushRef="#br0" timeOffset="435.474">806 226,'-2'74,"-4"0,-2-1,-4 0,-3-1,-17 46,29-102,0-1,-1 0,-1-1,0 1,-1-1,-1 0,0 0,-1-1,0 0,-1 0,-1-1,1 0,-2-1,0 0,0-1,-1 0,-8 5,19-14,0-1,0 1,1 0,-1-1,0 1,0-1,0 1,0-1,0 1,0-1,0 0,0 1,0-1,0 0,0 0,-1 0,1 0,0 0,0 0,0 0,0 0,0 0,0-1,0 1,0 0,0-1,0 1,0 0,0-1,0 0,0 1,0-1,0 1,1-1,-1 0,0 0,0 1,1-1,-1 0,0 0,1 0,-1 0,1 0,-1 0,1 0,0 0,-1 0,1 0,0 0,0 0,-1 0,1 0,11-59,5 21,3 1,1 0,1 2,2 0,27-30,-35 45,10-16,1 1,2 0,2 2,1 2,1 1,2 1,1 2,1 1,2 2,22-11,-57 34,0 0,-1 0,1 0,0 1,0-1,0 1,0-1,0 1,0 0,0 0,0 1,1-1,-1 1,0-1,0 1,1 0,-1 0,0 1,0-1,1 1,-1-1,0 1,0 0,0 0,0 1,0-1,0 1,0-1,0 1,-1 0,1 0,0 0,-1 0,0 1,1-1,0 2,-2 6,0 0,-1 0,0 0,-1 0,0 0,-1 0,0 0,0 0,-1-1,0 1,-1-1,0 0,0 0,-1 0,0 0,-1-1,0 0,0 0,-1 0,0-1,0 0,0-1,-1 1,0-1,-2 0,-14 14,-1-2,-1-1,0 0,-1-2,-1-1,-17 5,-72 23,111-38</inkml:trace>
  <inkml:trace contextRef="#ctx0" brushRef="#br0" timeOffset="936.559">1230 622,'39'-14,"-1"-3,-1-1,0-1,-1-2,-2-2,0-1,-1-2,24-25,-50 44,-1 0,0-1,-1 1,0-1,0-1,-1 1,0-1,0 0,-1 1,1-7,-3 12,0-1,0 1,-1 0,1-1,-1 1,0 0,0-1,0 1,0-1,0 1,-1-1,0 1,0 0,0 0,0-1,0 1,0 0,-1 0,0 0,0 0,1 0,-2 1,1-1,0 0,0 1,-1 0,0-1,1 1,-1 0,-1 0,-1 0,0 1,0 0,0 0,0 0,0 0,-1 1,1 0,0 0,0 0,-1 1,1-1,0 1,0 1,0-1,0 1,0-1,0 2,0-1,0 0,1 1,-1 0,1 0,0 0,0 1,0-1,1 1,-1 0,1 0,-2 3,3-5,1 0,0 0,0 0,0-1,1 1,-1 0,0 0,1 0,-1 0,1 0,0 0,-1 0,1 1,0-1,0 0,1 0,-1 0,0 0,1 0,-1 0,1 0,0 0,-1 0,1 0,0-1,0 1,0 0,1 0,-1-1,0 1,1-1,-1 1,1-1,-1 1,1-1,-1 0,1 0,0 0,0 0,0 0,0 0,0 0,86 27,84 2,-169-29,0 0,0 0,0 0,-1 0,1 0,0 0,0 1,-1-1,1 1,-1 0,1 0,-1 0,0 0,0 0,0 1,0-1,0 1,-1-1,1 1,-1 0,1-1,-1 1,0 0,0 0,0 0,0 0,-1 0,1 0,-1 0,0 0,0 0,0 0,0 0,-1 0,1 0,-1 0,0 0,1 0,-3 3,-78 136,78-112,10-22</inkml:trace>
  <inkml:trace contextRef="#ctx0" brushRef="#br0" timeOffset="1183.443">2104 480,'-19'34,"-6"15,5 0,7-13,5-18,5-12</inkml:trace>
  <inkml:trace contextRef="#ctx0" brushRef="#br0" timeOffset="1431.091">2077 0,'-5'0,"-2"0</inkml:trace>
  <inkml:trace contextRef="#ctx0" brushRef="#br0" timeOffset="1651.639">2246 566,'121'-209,"-89"180,-31 29,0 0,0 0,0 0,0 0,-1 0,1 1,0-1,0 0,0 0,-1 1,1-1,0 0,0 1,0-1,-1 1,1-1,0 1,-1-1,1 1,-1-1,1 1,0 0,-1-1,1 1,-1 0,0 0,1-1,-1 1,0 0,1 0,-1-1,0 1,0 0,1 0,-1 0,0 0,0-1,0 1,0 0,0 0,-1 0,1 0,0 0,0-1,2 22,-3-15,1 0,0 0,0 0,0 0,1 0,0 0,1 0,-1-1,1 1,0 0,1-1,0 1,0-1,0 0,1 0,0 0,0-1,0 1,1-1,0 0,0 0,0-1,1 1,-1-1,1 0,2 1,-1-4,1 1,-1-2,0 1,0-1,0 0,0 0,1-1,-1 0,0 0,0 0,0-1,-1-1,1 1,0-1,-1 0,1 0,-1-1,0 0,0 0,-1 0,1-1,1-1,104-127,-95 110,-11 16,1 0,1 0,-1 1,1 0,0 0,1 1,-1-1,1 1,0 1,6-3,8-2</inkml:trace>
  <inkml:trace contextRef="#ctx0" brushRef="#br0" timeOffset="2148.344">3092 199,'-9'-1,"0"1,-1 0,1 1,0 0,0 1,0 0,0 0,0 0,0 2,0-1,1 1,0 0,0 0,0 1,0 1,-2 2,0-2,0 0,0 1,1 1,0-1,1 2,0-1,0 1,1 0,0 1,0-1,1 1,0 1,1-1,0 1,1 0,0 0,1 0,0 1,1-1,0 1,1 0,0-1,1 1,0 0,1 4,0-13,0 0,0 0,0-1,0 1,0 0,1 0,0-1,-1 1,1-1,0 0,0 1,0-1,0 0,0 0,1 0,-1 0,1-1,-1 1,1 0,0-1,-1 0,1 0,0 0,0 0,0 0,0-1,0 1,0-1,0 0,0 0,0 0,0 0,0 0,0-1,0 1,0-1,1 0,105-51,131-167,-239 217,1 1,0-1,0 0,0 1,0-1,0 1,0 0,0 0,0 0,0 0,1 0,-1 0,0 0,1 1,-1-1,1 1,-1 0,0 0,1 0,-1 0,1 0,-1 0,1 1,-1-1,0 1,1-1,-1 1,0 0,1 0,-1 0,0 0,0 1,0-1,0 1,0-1,0 1,-1-1,1 1,0 0,-1 0,1 0,-1 0,0 0,0 0,0 1,0-1,0 0,0 0,0 3,1 13,-1 0,-1 0,0 0,-2 0,0-1,-1 1,0 0,-4 8,-1 9,-14 77,-23 118,-41 103,82-316,-2-1,0 1,0-2,-2 1,0-1,-1 0,0-1,-1 0,-11 12,19-24,1 0,-1-1,1 1,-1-1,0 1,0-1,1 0,-1 0,0 0,0 0,0 0,0 0,0 0,0-1,-1 1,1-1,0 1,0-1,0 0,-1 0,1 0,0 0,0 0,0-1,-1 1,1-1,0 1,0-1,0 0,0 0,0 0,0 0,0 0,0 0,1-1,-1 1,0 0,1-1,-1 0,1 1,-1-1,1 0,0 0,0 1,0-1,0 0,0 0,0 0,0-1,1 1,-1 0,1 0,-1 0,1 0,0-1,0 1,0-1,1-18,1 1,0-1,2 1,0 0,2 0,0 0,1 1,0-1,4-2,-3 3,-1-4,2 0,0 0,2 1,0 1,2 0,0 0,1 1,1 1,1 1,1 0,0 1,1 0,1 2,0 0,1 1,1 2,1-1,-11 8,0 0,1 1,-1 0,1 1,0 0,0 1,1 0,-1 1,0 0,10 2,2 4</inkml:trace>
</inkml:ink>
</file>

<file path=ppt/ink/ink2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7:10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1,'0'19,"0"7</inkml:trace>
</inkml:ink>
</file>

<file path=ppt/ink/ink2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7:13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0,'-15'38,"1"18,2-1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9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45,'-6'-5,"1"1,-1 1,0-1,0 1,0 0,0 0,0 0,-1 1,1 0,-1 0,1 1,-1 0,0 0,0 1,0-1,1 2,-1-1,0 1,0 0,1 0,-1 0,0 1,1 0,0 1,-1 0,1 0,0 0,0 0,1 1,-1 0,1 0,0 1,0-1,0 1,0 0,1 1,-1 1,-8 16,1 1,1 0,1 0,1 2,2-1,0 1,-2 24,8-46,-1-1,1 1,1 0,-1-1,0 1,1 0,0 0,0-1,0 1,0 0,1 0,0-1,-1 1,1 0,0-1,1 1,-1-1,1 0,0 1,-1-1,1 0,1 0,-1 0,0 0,1 0,-1 0,1-1,0 0,0 1,0-1,0 0,1 0,-1 0,0-1,1 1,-1-1,1 0,-1 0,1 0,0-1,-1 1,1-1,1 0,4-2,-1 0,0-1,1 0,-1-1,0 0,-1 0,1-1,-1 0,0 0,0-1,0 0,-1 0,0 0,0-1,-1 0,4-6,11-9,154-226,-160 235,-10 19,-11 30,5-28,0-1,0 0,1 0,0 0,0 0,1 0,0 0,0 0,0 0,1 0,0 0,1 0,-1 0,1 0,1 0,-1-1,1 1,0-1,1 0,-1 0,1 0,1 0,-1 0,1-1,0 0,0 0,0 0,1-1,0 0,-1 0,2 0,-1-1,0 0,1 0,-1 0,1-1,0 0,6 1,-5-3,-1 0,1 0,-1-1,1 1,-1-2,1 1,-1-1,0 0,0-1,0 0,0 0,0 0,0-1,-1 0,0 0,1-1,-2 0,1 0,-1 0,3-3,90-133,-51 67,-47 75,0-1,0 1,0-1,0 0,0 1,1-1,-1 1,0-1,0 0,0 1,1-1,-1 0,0 1,1-1,-1 0,0 1,1-1,-1 0,0 0,1 1,-1-1,1 0,-1 0,0 0,1 1,-1-1,1 0,-1 0,1 0,-1 0,0 0,1 0,-1 0,1 0,-1 0,1 0,-1 0,1 0,-1 0,0-1,1 1,-1 0,1 0,-1 0,0-1,1 1,-1 0,1 0,-1-1,0 1,0 0,1-1,-1 1,0 0,1-1,-1 1,0-1,0 1,0 0,1-1,-1 1,0-1,0 1,0-1,0 1,0 0,0-1,0 1,0-1,3 38,-3-33,-1 4,0-1,1 0,-1 0,2 0,-1 1,1-1,0 0,0 0,1 0,0 0,0 0,1-1,0 1,0-1,1 1,-1-1,1 0,1 0,-1-1,1 1,0-1,0 0,1 0,-1-1,1 0,0 0,5 3,-5-6,0 0,0 0,0 0,0-1,0 0,0 0,0 0,0-1,0 0,0 0,-1-1,1 1,0-1,-1-1,1 1,-1-1,0 0,0 0,0 0,0-1,0 1,-1-1,1-1,-1 1,0-1,-1 1,1-1,-1 0,0 0,0-1,1-2,55-137,-58 146,-1 0,1 0,-1 0,1-1,-1 1,1 0,0-1,-1 1,1 0,0-1,0 1,0-1,-1 1,1-1,0 1,0-1,0 0,0 1,0-1,0 0,0 0,0 0,0 0,0 0,0 0,0 0,0 0,0 0,-1 0,1 0,0-1,0 1,0 0,0-1,0 1,0 0,0-1,-1 1,1-1,0 0,0 1,-1-1,1 0,0 1,-1-1,1 0,0 0,-1 1,1-1,-1 0,0 0,1 0,-1 0,0 0,1 0,-1 0,0 0,0 0,0 1,0-1,0 0,0 0,0 0,0 0,0 0,-1 0,1-1,58 130,-29-64,-3 1,-3 2,-2 0,-4 2,-3 0,-2 0,0 46,-10-98,-1-1,-1 1,-1 0,0 0,-1 0,0 0,-2-1,0 1,-1-1,0 0,-2 0,1-1,-2 0,0 0,-1-1,-1 0,0 0,0-1,-2 0,1-1,-2-1,1 0,-2 0,1-1,-1-1,-1 0,2-2,0 0,-1-1,0 0,0-1,0 0,0-1,-1-1,-7 0,18-2,-1-1,1 1,-1-1,1 0,-1-1,1 1,-1-1,1 0,0 0,-1 0,1 0,0-1,0 0,0 0,0 0,0 0,0-1,0 1,1-1,0 0,-1 0,1 0,0-1,0 1,1-1,-1 0,1 0,0 1,-2-5,1-2,0 1,1-1,0 0,0 1,1-1,0 0,1 0,0 0,1 0,0 0,0 0,1 0,1 1,-1-1,1 1,1-1,1-2,86-147,-70 128,2 2,0 0,2 1,1 2,1 1,1 1,2 1,22-14,15 17,-46 23</inkml:trace>
</inkml:ink>
</file>

<file path=ppt/ink/ink2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7:14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1,'0'5,"0"1</inkml:trace>
</inkml:ink>
</file>

<file path=ppt/ink/ink2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7:14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1,'7'111,"-5"1,-8 56,6-158,-33 470,38-434,-5-46,0 1,0 0,0 0,0-1,0 1,0 0,0 0,1-1,-1 1,0 0,0 0,1-1,-1 1,1 0,-1-1,0 1,1-1,-1 1,1-1,0 1,-1 0,1-1,-1 0,1 1,0-1,-1 1,1-1,0 0,-1 0,1 1,0-1,0 0,-1 0,1 0,0 0,0 0,-1 0,1 0,0 0,0 0,-1 0,1 0,0 0,0 0,-1-1,1 1,0 0,-1-1,1 1,0 0,-1-1,1 1,0-1,-1 1,1-1,-1 1,111-118,-85 92,1 2,1 0,0 2,2 2,1 0,0 2,1 1,5 0,63-1,-97 18,-1 0,1 0,-1 0,0 0,1 0,-1 1,1-1,-1 1,0-1,1 1,-1 0,0 0,0 0,0 0,0 0,0 1,0-1,0 0,0 1,0 0,-1-1,1 1,0 0,-1 0,0 0,1 0,-1 0,0 0,0 0,0 1,0-1,-1 0,1 1,-1-1,1 0,-1 1,0-1,0 0,0 2,-3 6,-1-1,0 1,0-1,-1 0,0 0,-1-1,0 0,0 1,-1-2,0 1,0-1,-1 0,0-1,0 0,0 0,-1-1,-6 3,14-7,-18 13,-1 0,-1-1,0-1,0-1,-1-2,-1 0,0-1,0-1,0-1,-1-1,0-1,0-1,0-1,-11-1,-26-25,48 12</inkml:trace>
  <inkml:trace contextRef="#ctx0" brushRef="#br0" timeOffset="564.106">539 932,'327'-209,"-317"203,-1-1,1-1,-1 1,-1-1,1-1,-2 0,1 0,-1 0,0-1,-1 0,0-1,-1 1,0-1,-1 0,0 0,-1-1,0 1,0-1,-1 1,-1-1,0 0,-1 0,0-3,-1 12,1 0,-1 0,0 0,-1 0,1 0,0 1,-1-1,1 0,-1 1,0-1,0 1,0 0,0 0,0-1,0 1,-1 0,1 1,-1-1,0 0,1 1,-1 0,0-1,0 1,0 0,0 1,0-1,0 0,0 1,0-1,0 1,0 0,0 0,0 1,0-1,0 0,0 1,0 0,0 0,0 0,0 0,0 0,1 0,-1 1,0 0,1-1,-1 1,1 0,0 0,0 0,-1 0,1 1,1-1,-1 1,0-1,0 2,-1 1,1-1,0 1,0-1,0 1,1 0,0-1,0 1,0 0,0 0,1 0,0 0,0 0,0 0,1 0,-1 0,1 0,0-1,1 1,-1 0,1 0,0-1,0 1,1-1,-1 0,1 0,0 0,0 0,0 0,0 0,1-1,0 1,0-1,-1 0,2-1,0 2,53 26,-51-28,-1 0,1 1,-1-1,1 1,-1 1,0-1,0 1,0 0,-1 0,1 1,-1 0,0 0,-1 0,1 0,-1 1,0 0,0 0,-1 0,1 0,-2 0,1 1,-1 0,2 5,-4 7,0 0,-2 0,0-1,-1 1,-1-1,0 1,-2-1,0 0,-5 8,10-23,-8 22</inkml:trace>
  <inkml:trace contextRef="#ctx0" brushRef="#br0" timeOffset="812.388">1357 819,'19'29,"7"9</inkml:trace>
  <inkml:trace contextRef="#ctx0" brushRef="#br0" timeOffset="965.329">1386 339,'0'0</inkml:trace>
  <inkml:trace contextRef="#ctx0" brushRef="#br0" timeOffset="1230.769">1667 622,'-3'24,"1"0,1 0,1 0,1 0,1 0,1 0,1 0,1-1,6 17,-10-36,0 1,1-1,-1 0,1 0,0 0,0 0,0 0,0 0,1-1,0 1,-1-1,1 0,1 0,-1 0,0 0,1 0,-1-1,1 1,0-1,0 0,0 0,0 0,0-1,0 0,1 1,-1-1,0-1,1 1,-1-1,1 0,-1 0,0 0,1 0,-1-1,1 0,-1 0,0 0,0 0,1-1,-1 1,3-3,9-7,0-2,-1 1,-1-2,0 0,-1 0,-1-1,0-1,-1 0,0-1,-2 0,0 0,-1-1,0 0,-2-1,0 0,-1 0,1-9,-1 4</inkml:trace>
  <inkml:trace contextRef="#ctx0" brushRef="#br0" timeOffset="1854.581">2204 903,'195'-208,"-189"202,0 0,1 0,0 1,0 0,0 0,1 1,-1 0,1 0,0 1,0 0,1 0,-1 1,0 0,1 0,0 1,-1 0,1 1,0 0,2 0,63 68,-71-65,0-1,0 1,1-1,-1 0,0 0,1-1,0 1,-1-1,1 1,0-1,0 0,0 0,0-1,0 1,0-1,0 0,0 0,0-1,0 1,-1-1,1 1,0-1,0-1,0 1,-1 0,2-1,94-57,-79 44,140-74,-159 89,0-1,-1 1,1-1,0 1,0 0,0-1,0 1,0 0,0-1,0 1,0 0,0 0,0 0,0 0,0 0,0 0,0 0,0 0,0 1,0-1,0 0,0 1,0-1,0 0,-1 1,1-1,0 1,0-1,0 1,0 0,-1-1,1 1,0 0,-1 0,1-1,0 1,-1 0,1 0,-1 0,0 0,1 0,-1 0,0 0,1-1,-1 1,0 0,0 0,0 0,0 0,0 0,0 1,-8 58,6-50,7 115,-10-85,0-23</inkml:trace>
</inkml:ink>
</file>

<file path=ppt/ink/ink2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7:11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0 764,'30'1,"-1"-1,1-1,-1-2,0-1,0-1,0-1,-1-2,0-1,0-1,-1-1,0-1,-1-2,13-9,32-53,-70 74,1-1,-1 1,0 0,0-1,0 1,0-1,-1 1,1-1,-1 0,1 1,-1-1,0 0,0 1,0-1,0 0,-1 1,1-1,-1 1,0-1,1 1,-1-1,0 1,-1-1,1 1,0 0,-1-1,1 1,-1 0,1 0,-1 0,0 0,0 0,0 1,0-1,0 1,-3-2,-5-1,-1 0,1 0,-1 1,0 1,0 0,0 0,-1 1,1 0,0 1,0 1,0 0,-1 0,1 1,0 0,0 1,1 0,-1 1,0 0,-2 1,-1 1,1 0,0 0,1 2,0-1,0 1,0 1,1 0,1 1,-1 0,2 1,-1 0,1 0,1 1,0 0,1 1,0 0,1 0,1 0,0 0,0 1,2 0,-1 0,2 0,0 1,1-1,0 9,1-16,1 0,-1 0,1 1,1-1,0 0,0 0,0 0,1 0,0-1,0 1,0-1,1 0,0 0,1 0,-1 0,1-1,0 1,0-1,1 0,-1-1,1 0,0 0,1 0,-1 0,1-1,-1 0,1 0,7 1,4 1,0 0,1-1,0-1,0-1,0-1,0 0,0-2,0 0,0-1,12-3,1-2,-1-2,0-2,-1 0,0-2,-1-2,5-3,-3-1</inkml:trace>
  <inkml:trace contextRef="#ctx0" brushRef="#br0" timeOffset="650.313">1158 424,'-25'3,"0"1,0 1,0 1,1 1,0 1,1 1,0 1,0 1,1 1,1 1,0 1,0 1,2 1,-18 17,32-27,1 1,-1 0,1 0,0 0,0 0,1 0,0 1,1 0,-1-1,2 1,-2 8,2-13,1-1,0 1,-1-1,1 1,0-1,0 1,1-1,-1 0,1 1,-1-1,1 1,0-1,-1 0,1 1,1-1,-1 0,0 0,0 0,1 0,-1 0,1 0,0 0,-1 0,1-1,0 1,0-1,0 1,0-1,0 0,1 0,-1 0,0 0,1 0,-1 0,0-1,1 1,-1-1,1 0,1 1,9-3,-1 0,1-1,-1 0,0 0,0-2,-1 1,1-2,-1 1,0-2,0 1,-1-1,0-1,0 0,-1 0,5-7,-4 7,172-166,-155 154,-26 19,-1 1,1 0,-1 0,1 0,-1 0,1 0,-1 0,1 0,-1 0,1 0,-1 0,1 0,-1 0,1 0,-1 0,0 0,1 0,-1 1,1-1,-1 0,1 0,-1 1,0-1,1 0,-1 0,1 1,-1-1,0 0,0 1,1-1,-1 1,0-1,1 0,-1 1,0-1,0 1,0-1,0 1,1-1,-1 1,0-1,0 1,0-1,0 1,0-1,0 1,0-1,0 0,0 1,-1-1,1 1,0-1,0 1,0-1,0 1,-1-1,1 1,0-1,0 0,-1 1,1-1,0 0,-1 1,1-1,-102 338,94-309,-19 57,4 2,4 0,3 1,-2 83,17-160,1 0,0 1,1-1,1 0,0 1,0-1,1 0,1 0,0-1,1 1,0-1,1 0,0 0,5 6,-10-16,-1 0,1 1,-1-1,1 0,0 0,-1 0,1 0,0 0,0 0,0 0,0-1,0 1,0 0,0 0,0-1,0 1,0 0,0-1,1 1,-1-1,0 0,0 1,0-1,1 0,-1 0,0 0,1 0,-1 0,0 0,0 0,1 0,-1 0,0-1,0 1,1-1,-1 1,0-1,0 1,0-1,0 1,0-1,0 0,0 0,0 1,0-1,0 0,0 0,0 0,0-1,-3-2,0-1,0 1,0 0,-1 0,1 0,-1 0,0 1,0-1,-1 1,1 0,-1 0,1 0,-1 0,0 1,0-1,0 1,-5-2,5 2,-256-126,243 119,12 8,1 0,-1-1,0 0,1 0,0 0,-1-1,1 1,0-1,0 0,0 0,1-1,-1 1,1-1,-1 0,1 0,1 0,-1 0,0 0,1 0,0-1,0 1,-1-4,5 5,-1 0,1 0,-1 0,1 0,0 0,0 1,0-1,0 1,1-1,-1 1,1 0,-1 0,1 0,0 0,0 1,0-1,0 1,0-1,0 1,0 0,0 0,1 1,1-1,2-2,333-114,-130 58,-177 53</inkml:trace>
  <inkml:trace contextRef="#ctx0" brushRef="#br0" timeOffset="972.762">1581 594,'-7'30,"1"-1,1 2,2-1,1 0,1 1,2-1,1 0,1 1,3 3,-5-29,0 0,0 0,0 0,1-1,0 1,0 0,0-1,0 1,1-1,0 0,0 0,0 0,0 0,1 0,-1-1,1 0,0 0,0 0,0 0,0 0,1-1,-1 1,1-1,0-1,-1 1,1-1,0 1,0-1,0-1,0 1,0-1,0 0,0 0,0 0,0-1,0 1,0-1,0 0,1-1,12-6,0 0,-1 0,0-2,0 0,-1-1,0-1,-1 0,-1-1,0-1,-1 0,0-1,-1 0,0-1,-2-1,0 1,-1-2,0 1,-2-1,0 0,-1-1,0 0,1-18,-3 12</inkml:trace>
  <inkml:trace contextRef="#ctx0" brushRef="#br0" timeOffset="1220.357">2343 678,'-5'34,"-1"15,0 5,1-7</inkml:trace>
  <inkml:trace contextRef="#ctx0" brushRef="#br0" timeOffset="1374.062">2230 198,'0'0</inkml:trace>
  <inkml:trace contextRef="#ctx0" brushRef="#br0" timeOffset="1600.952">2710 1,'-45'415,"31"-86,-9-168,21-136</inkml:trace>
</inkml:ink>
</file>

<file path=ppt/ink/ink2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7:10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1 192,'5'24,"1"13,1 0</inkml:trace>
  <inkml:trace contextRef="#ctx0" brushRef="#br0" timeOffset="534.819">284 362,'154'-276,"-148"264,-5 9,0-1,0 0,1 1,-1 0,1-1,0 1,0 0,0 0,0 0,1 0,0 0,-1 0,1 1,0-1,0 1,0 0,0 0,1 0,1-1,-2 5,-1-1,0 1,0 0,0 0,0 0,0 0,0 0,0 0,-1 0,1 0,-1 1,0-1,0 1,0-1,0 1,0-1,0 1,0 0,-1-1,0 2,1-1,0 3,-1 1,1 0,1 0,-1-1,1 1,0-1,0 1,1-1,0 0,0 0,1 0,-1 0,1-1,1 1,-1-1,1 0,0 0,0-1,0 1,0-1,1 0,0-1,0 1,0-1,0-1,0 1,1-1,-1 0,1 0,0-1,-1 0,1 0,6 0,-3-4,1-1,-1-1,0 1,0-1,0-1,0 0,-1-1,0 0,-1 0,1 0,-1-1,-1-1,0 1,0-1,0 0,-1-1,-1 0,1 0,-2 0,1 0,-1-1,-1 0,1-6,7-8</inkml:trace>
</inkml:ink>
</file>

<file path=ppt/ink/ink2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7:08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115 623,'-33'31,"18"3,1 0,2 1,1 0,2 1,1 0,1 6,6-39,0 1,0-1,0 0,0 1,1-1,0 1,-1-1,1 1,1-1,-1 1,0-1,1 0,0 1,-1-1,1 1,1-1,-1 0,0 0,1 0,0 0,-1 0,1 0,1 0,-1 0,0-1,0 1,1-1,0 0,-1 0,1 0,0 0,0 0,0 0,0-1,1 0,-1 1,0-1,0 0,1-1,-1 1,1 0,-1-1,1 0,-1 0,1 0,12-4,-1-1,0-1,0 0,-1-1,0-1,0 0,0 0,-1-2,-1 0,1 0,-2-1,4-4,4-1,93-101,-111 116,0 0,0 0,0 0,0 0,0 0,0 0,0 1,0-1,1 0,-1 1,0-1,0 1,1 0,-1-1,0 1,1 0,-1 0,1 0,-1 0,0 0,1 0,-1 0,0 0,1 1,-1-1,0 0,1 1,-1-1,0 1,0 0,0-1,1 1,-1 0,0-1,0 1,0 0,0 0,0 0,0 0,-1 0,1 0,0 1,0-1,-1 0,1 0,-1 0,1 1,-1-1,1 0,-1 1,0 0,9 32,-9-28,1 1,0 0,0-1,1 1,-1-1,2 0,-1 0,1 0,0 0,0 0,0 0,1-1,0 1,0-1,0 0,1 0,0-1,0 1,0-1,0 0,1 0,3 1,2-3,0-1,0 0,0 0,0-1,1-1,-1 0,0 0,0-1,0-1,-1 1,1-2,-1 0,1 0,-1-1,0 0,-1 0,1-1,-1-1,0 0,-1 0,1 0,-2-1,3-3,-3 5,-1-1,0 0,0-1,0 1,-1-1,0 0,-1 0,0-1,0 1,-1-1,0 0,0 0,-1 0,1-9,0-6</inkml:trace>
  <inkml:trace contextRef="#ctx0" brushRef="#br0" timeOffset="465.633">1159 1,'-41'138,"7"2,5 2,-1 64,29-194,-3 8,1 1,1 0,1 0,1 1,0-1,2 0,1 0,0 0,3 6,-5-25,0 1,-1 0,1-1,0 0,1 1,-1-1,0 1,1-1,-1 0,1 0,0 0,-1 0,1 0,0 0,0-1,1 1,-1-1,0 1,0-1,1 0,-1 0,1 0,-1 0,1 0,-1 0,1-1,-1 1,1-1,0 0,-1 0,1 0,0 0,-1 0,1-1,0 1,-1-1,1 0,-1 1,1-1,-1 0,2-1,93-63,-15-31,-82 96,1 1,-1 0,0 0,0-1,1 1,-1 0,0-1,1 1,-1 0,1-1,-1 1,1-1,-1 1,1-1,-1 1,1-1,-1 1,1-1,0 1,-1-1,1 0,0 1,-1-1,1 0,0 0,0 1,-1-1,1 0,0 0,0 0,-1 0,1 0,0 0,0 0,-1 0,1-1,0 1,0 0,-1 0,1 0,0-1,-1 1,1-1,0 1,-1 0,1-1,-1 1,1-1,0 1,-1-1,1 1,-1-1,0 0,1 1,-1-1,1 0,-1 1,0-1,0 0,1 1,-1-1,0 0,0 0,0 0,2 62,-3-54,0-1,0 1,1 0,0-1,0 1,0 0,1-1,0 1,0 0,1-1,0 1,0-1,1 0,-1 0,1 0,0 0,1 0,0 0,0-1,0 0,0 0,1 0,0 0,0-1,0 0,1 1,30 15,-26-13</inkml:trace>
  <inkml:trace contextRef="#ctx0" brushRef="#br0" timeOffset="980.761">1555 877,'28'1,"0"-1,0-1,0-1,0-2,0-1,-1-1,1-1,-1-1,-1-2,0-1,16-9,-38 18,-1 0,1 0,0-1,-1 0,1 0,-1 0,0 0,0 0,0-1,-1 1,1-1,-1 0,0 0,0 0,0 0,0 0,-1 0,1 0,-1-1,0 1,-1-1,1 1,-1 0,0-1,0 1,0-1,-1 1,1-1,-1 1,0 0,0-1,-1 1,1 0,-1 0,0 0,0 0,-2-2,0 2,0 0,-1 1,0-1,0 1,0 0,0 1,0-1,-1 1,1 0,-1 0,1 1,-1-1,0 1,1 1,-1-1,0 1,0 0,0 0,0 0,1 1,-1 0,0 0,1 1,-1 0,0 0,1 0,0 0,0 1,0 0,0 0,0 0,0 1,1 0,-1 0,1 0,0 0,1 0,-3 4,-3 6,-1 1,2 0,0 1,1 0,1 0,1 0,0 1,1 0,0 0,2 0,0 0,1 0,0 1,2 13,0-27,-1 0,1 0,0 0,0 0,0 0,1 0,-1-1,1 1,0 0,0-1,0 1,1-1,-1 0,1 0,0 0,0 0,0 0,0 0,0-1,1 1,-1-1,1 0,0 0,-1-1,1 1,0-1,0 0,0 0,0 0,0 0,0 0,0-1,1 0,-1 0,1 0,148-21,-127 15</inkml:trace>
  <inkml:trace contextRef="#ctx0" brushRef="#br0" timeOffset="1347.309">2119 989,'188'-215,"-166"193,-21 23,0 0,0 0,0 0,0 0,0 0,0 0,-1 0,1 0,0 1,-1-1,1 0,-1 0,1 0,-1 1,1-1,-1 0,0 1,0-1,0 0,0 1,0-1,0 1,0-1,0 0,0 1,0-1,-1 0,1 0,-1 1,1-1,-1 0,1 0,-1 1,0-1,0 0,1 0,-1 0,0 0,-1 6,1-3,-1 0,1 0,0 0,0 0,0 0,1 0,-1 1,1-1,0 0,0 0,1 1,-1-1,1 0,0 0,0 0,0 0,1 0,-1 0,1 0,0 0,0 0,0-1,1 1,0-1,-1 0,1 0,0 0,0 0,1 0,-1 0,0-1,1 0,1 1,2-1,0-1,1 0,-1 0,0-1,0 0,1 0,-1-1,0 0,1 0,-1-1,0 0,0 0,0 0,0-1,-1 0,1-1,-1 1,0-1,6-5,101-100,-103 96,-1-2,-1 1,0-1,-1-1,0 1,-1-1,-1 0,0-3,2-6</inkml:trace>
</inkml:ink>
</file>

<file path=ppt/ink/ink2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7:2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42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932 145,'1'-3,"0"0,0 0,-1 0,1 0,-1 0,0 0,0 0,0 0,0 0,0-1,-1 1,1 0,-1 0,0 0,0 1,0-1,0 0,0 0,-1 0,1 1,-1-1,0 1,0-1,0 1,0 0,0-1,0 1,-1 0,1 1,-1-1,-1-1,-6-4,0 0,-1 1,1 0,-2 0,1 2,0-1,-1 1,0 1,0 0,0 0,0 2,-1-1,1 1,0 1,-10 1,-186 33,185-29,6-1,-8 0,1 2,0 1,0 1,1 1,0 1,-2 2,24-12,0 1,0-1,-1 1,1-1,0 1,0 0,0-1,0 1,0 0,0 0,0 0,1 0,-1 0,0 0,0 0,1 0,-1 0,0 0,1 0,-1 1,1-1,0 0,-1 0,1 1,0-1,0 0,0 0,0 1,0-1,0 0,0 1,0-1,0 0,1 0,-1 1,0-1,1 0,-1 0,1 0,0 0,-1 1,1-1,0 0,0 0,-1 0,1-1,0 1,0 0,0 0,0 0,0-1,0 1,1 0,-1-1,1 1,70 34,88-10,-134-21,-19-4,-1 0,1 1,-1 0,0 0,1 1,-1 0,0 0,0 0,0 1,0-1,0 2,0-1,0 1,-6-2,1 1,-1-1,1 0,-1 0,0 0,0 1,0-1,0 0,0 0,0 1,-1-1,1 0,-1 0,0 0,0 1,1-1,-1 0,-1 0,1 0,0-1,0 1,-1 0,1 0,-1-1,1 1,-1-1,0 1,0-1,1 0,-1 1,0-1,0 0,0 0,0 0,-1-1,1 1,-7 6,-182 122,132-93,1 3,3 2,-17 18,69-57,0 0,0 0,0 0,1 1,-1-1,1 1,-1-1,1 1,0 0,0 0,0 0,1 0,-1 1,1-1,0 0,0 1,0-1,0 1,0-1,1 1,-1-1,1 1,0-1,0 1,1-1,-1 1,1 0,0-1,-1 0,2 1,-1-1,0 1,1-1,-1 0,1 0,0 0,0 0,0 0,0 0,1-1,-1 1,2 0,11 5,0-1,0-1,1 0,0-1,0 0,0-1,1-1,-1-1,1-1,0 0,-1-1,1 0,0-2,5-1,11 2,138-33,-147 26</inkml:trace>
  <inkml:trace contextRef="#ctx0" brushRef="#br0" timeOffset="266.924">1328 371,'-34'38,"-20"28,-6 7,7-5,7-8,13-10,11-9,5-6,5-4,4-8</inkml:trace>
  <inkml:trace contextRef="#ctx0" brushRef="#br0" timeOffset="501.902">932 314,'24'39,"13"22,9 5,2-3,-2-13,-4-10,-5-7,-4-9,-2-4,-2-5,-6-1,-2-2,0-4,-3 2,-5 0</inkml:trace>
  <inkml:trace contextRef="#ctx0" brushRef="#br0" timeOffset="1348.43">1863 371,'-13'-1,"1"0,-1 2,0-1,0 1,1 1,-1 1,1-1,0 2,0 0,0 0,0 1,0 1,1 0,0 0,0 1,1 1,0-1,0 2,1-1,0 1,1 1,-6 6,9-8,0-1,0 1,0 0,1 0,0 0,1 1,0-1,0 1,1 0,0 0,0 0,1 0,0 0,1 0,0 0,0 0,1 0,0 0,1 0,0 0,1 0,-1 0,1-1,2 3,-2-8,-1 1,1-1,0 0,0-1,0 1,0-1,0 1,1-1,-1 0,1 0,0 0,-1-1,1 1,0-1,0 0,0 0,0 0,0-1,0 1,0-1,0 0,0 0,0-1,0 1,0-1,4-1,97-42,-82 26,-1-1,-1 0,-1-1,-1-2,-1 0,0-1,1-5,25-30,-44 58,0-1,0 0,0 1,0-1,0 1,0-1,0 1,0-1,1 1,-1-1,0 1,0 0,0-1,1 1,-1-1,0 1,1-1,-1 1,0 0,1-1,-1 1,1 0,-1-1,0 1,1 0,-1 0,1-1,-1 1,1 0,-1 0,1 0,-1 0,1-1,-1 1,1 0,-1 0,1 0,-1 0,1 0,-1 0,1 1,-1-1,1 0,-1 0,1 0,-1 0,1 0,-1 1,1-1,-1 0,1 1,-1-1,0 0,1 1,-1-1,0 0,1 1,-1-1,0 0,1 1,-1-1,0 1,0-1,1 1,-1 0,3 36,-3-33,-1 5,0-1,0 0,1 0,0 1,1-1,0 0,0 0,1 1,0-1,0 0,1-1,0 1,1 0,-1-1,2 0,-1 0,1 0,0 0,0-1,0 1,1-2,1 2,11 7</inkml:trace>
  <inkml:trace contextRef="#ctx0" brushRef="#br0" timeOffset="1805.714">2230 738,'55'-82,"3"3,52-52,-47 72,-62 59,0-1,0 1,0-1,-1 1,1 0,0-1,0 1,0 0,0 0,0 0,0 0,0 0,0 0,0 0,0 0,0 0,0 0,0 1,0-1,-1 0,1 1,0-1,0 0,0 1,0-1,-1 1,1-1,0 1,0 0,-1-1,1 1,0 0,-1 0,1-1,-1 1,1 0,-1 0,1 0,-1-1,0 1,1 0,-1 0,0 0,0 0,0 0,1 0,-1 0,0 0,0 0,-1 0,1 0,0 0,0 0,0 0,-1-1,1 1,-5 58,3-51,-7 60,9-67,-1 0,1 1,0-1,1 1,-1-1,0 1,0-1,1 0,-1 1,1-1,-1 0,1 1,-1-1,1 0,0 0,0 1,-1-1,1 0,0 0,0 0,0 0,0 0,0 0,1 0,-1-1,0 1,0 0,1-1,-1 1,0 0,1-1,-1 0,0 1,1-1,-1 0,1 0,-1 0,0 0,1 0,-1 0,1 0,0 0,10-4,0 1,-1-2,1 0,-1 0,0-1,-1 0,1-1,-1 0,7-7,4-1,13-10,-22 14,1 1,0 1,1 0,0 1,0 1,1 0,-1 0,15-2,-28 8,1 0,0 1,-1 0,1-1,0 1,0 0,-1 0,1 0,0 0,0 0,-1 0,1 1,0-1,0 0,-1 1,1-1,-1 1,1 0,0 0,-1 0,1-1,-1 1,0 1,1-1,-1 0,0 0,0 0,1 1,-1-1,0 1,0-1,-1 1,1-1,0 1,0-1,-1 1,1 0,-1-1,1 1,-1 0,0-1,0 1,0 0,0 1,-10 81,9-76,-2 1,2-5,-1-1,1 1,0-1,-1 1,2-1,-1 1,0 0,1-1,0 1,-1 0,1 0,1-1,-1 1,1 0,-1-1,1 1,0 0,0-1,1 1,-1-1,1 1,0-1,0 0,0 0,0 0,0 0,1 0,-1 0,2 0,13 5</inkml:trace>
  <inkml:trace contextRef="#ctx0" brushRef="#br0" timeOffset="2218.125">3218 484,'-122'448,"96"-354,26-95,0 1,0 0,0-1,0 1,0 0,-1-1,1 1,0 0,0 0,-1-1,1 1,0 0,0 0,-1 0,1-1,0 1,-1 0,1 0,0 0,-1 0,1 0,0-1,-1 1,1 0,0 0,-1 0,1 0,0 0,-1 0,1 0,0 0,-1 0,1 1,0-1,-1 0,1 0,0 0,-1 0,1 0,0 0,0 1,-1-1,1 0,0 0,0 1,-1-1,1 0,0 0,0 1,-1-1,1 0,0 0,0 1,0-1,0 0,0 1,-1-1,1 0,0 1,0-1,0 0,0 1,0-1,0 1,-4-31,7 5,2 1,1-1,1 1,2 0,0 1,1 0,1 1,14-21,-11 13,2 1,2 0,0 1,2 1,1 1,1 1,1 1,1 1,1 1,1 1,1 1,1 2,0 0,1 2,14-4,-38 17,-1 2,1-1,0 0,0 1,0 0,0 0,1 0,-1 1,0 0,0 0,0 0,0 0,1 1,-1 0,0 0,0 1,0-1,0 1,-1 0,1 0,0 1,-1-1,0 1,1 0,-1 0,0 1,0-1,-1 1,1 0,-1 0,0 0,0 0,0 0,-1 1,3 4,-3-3,1 0,-1 1,-1-1,1 1,-1 0,0 0,0-1,-1 1,0 0,0 0,-1-1,0 1,0 0,-1 0,1-1,-1 1,-1-1,1 0,-1 0,0 1,-1-2,1 1,-1 0,-2 1,-4 7,-1 0,-1-1,0-1,-1 0,0 0,-1-2,0 1,-1-2,-1 1,-1 0,-1 0,0-1,-1-2,0 1,0-2,0-1,-19 3,36-7,0-1,0 0,0 0,0 0,0 0,0 0,0 0,0 0,1-1,-1 1,0-1,0 1,0-1,0 0,1 0,-1 0,0 0,1 0,-1 0,0 0,1 0,0-1,-1 1,1-1,0 1,0-1,-1 1,1-1,0 0,1 1,-1-1,0 0,0 0,1 0,-1 0,1 0,0 0,0 1,-1-1,1 0,0 0,1-2,2-18</inkml:trace>
  <inkml:trace contextRef="#ctx0" brushRef="#br0" timeOffset="2472.221">3980 4,'-9'43,"-9"34,-5 8,0-1,1-9,3-13,5-8,5-7,4-8,2-5,3-4,5-7,3-7</inkml:trace>
  <inkml:trace contextRef="#ctx0" brushRef="#br0" timeOffset="2838.675">3980 625,'27'10,"1"-2,-1 0,1-2,1-1,-1-1,1-1,-1-2,1-1,18-2,-37 2,0-1,0 1,1-1,-1-1,-1 0,1-1,0 0,0 0,-1-1,0 0,0 0,0-1,0-1,-1 1,0-1,0-1,0 1,-1-1,0-1,0 1,-1-1,0-1,-1 1,1-1,-2 0,1 0,-1 0,0-1,-1 1,-1-1,1 0,-1 0,0-7,-3 12,0 1,0 0,-1 0,0 0,0 0,0 0,0 0,0 0,-1 1,0-1,1 1,-2-1,1 1,0 0,0 1,-1-1,0 0,1 1,-1 0,0 0,0 0,0 0,0 1,-1 0,1-1,0 1,-1 1,1-1,0 1,-1 0,1 0,-1 0,1 0,0 1,-1 0,1 0,0 0,-1 0,1 1,0-1,0 1,0 0,0 1,1-1,-1 1,1-1,-1 1,0 1,-16 10,1 0,0 1,1 1,1 1,1 0,0 1,1 1,1 0,1 1,1 1,0 0,2 0,-8 22,15-36,1 0,0 0,0 1,0-1,1 0,0 1,0-1,1 1,0 0,0-1,1 1,0-1,0 0,1 1,0-1,0 0,1 0,-1 0,2 0,-1 0,1-1,0 1,0-1,1 0,0 0,0-1,0 0,1 1,0-2,0 1,0-1,0 0,5 2,10 2,0-1,1-1,0-1,0-1,1-1,-1-1,0-1,1-1,-1-1,1-1,-1-1,12-3,5-1</inkml:trace>
  <inkml:trace contextRef="#ctx0" brushRef="#br0" timeOffset="3756.526">1 1133,'774'-1,"-309"-26,226-3,-211 4,-36-3,6 0,239 30,-398-29,-56-2,-153 19,-69 8,-1 1,1 0,0 0,0 1,0 1,0 0,0 1,0 0,2 2,30 7,-25-6</inkml:trace>
  <inkml:trace contextRef="#ctx0" brushRef="#br0" timeOffset="4673.535">5165 399,'0'5,"0"1</inkml:trace>
  <inkml:trace contextRef="#ctx0" brushRef="#br0" timeOffset="4940.431">5138 681,'0'0</inkml:trace>
</inkml:ink>
</file>

<file path=ppt/ink/ink2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54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112 114,'-4'6,"0"0,1 0,0 1,0-1,1 1,0-1,0 1,0 0,1 0,0 0,0 0,1 0,0 0,0 6,-1 20,-54 280,27-181,84-312,-17 96,3 1,4 3,18-19,-23 54,-40 44,0 1,0-1,0 0,0 1,0-1,0 1,0-1,0 1,0-1,0 1,0 0,0-1,0 1,0 0,0 0,1 0,-1 0,0 0,0 0,0 0,0 0,0 1,0-1,0 0,1 1,-1-1,0 0,0 1,0 0,0-1,-1 1,1-1,0 1,0 0,0 0,0 0,-1-1,1 1,0 0,-1 0,1 0,-1 0,1 0,-1 0,1 0,-1 0,0 1,1-1,-1 0,0 1,4 14,-1 1,0 0,-2-1,0 1,0 0,-2 0,-2 15,1 15,0-15,1-23,0 0,0 0,0 0,1 0,0 0,1-1,0 1,1 0,0 0,0 0,0-1,1 1,1-1,0 0,2 5,-4-11,0 0,0-1,0 0,0 1,0-1,0 0,0 0,1 0,-1 0,0-1,0 1,1-1,-1 1,1-1,-1 0,0 0,1 0,-1 0,0 0,1-1,-1 1,1 0,-1-1,0 0,0 0,1 0,-1 0,0 0,0 0,0 0,0-1,0 1,66-54,-63 50,246-255,-148 161,-102 98,0 1,0-1,0 1,0-1,0 1,0-1,0 1,0 0,1-1,-1 1,0 0,0 0,0 0,1 0,-1 0,0 0,0 0,0 1,0-1,1 0,-1 1,0-1,0 1,0-1,0 1,0-1,0 1,0 0,0-1,0 1,0 0,0 0,-1 0,1 0,0 0,0 0,-1 0,1 0,-1 0,1 0,-1 0,1 0,-1 0,0 1,0-1,1 0,-1 0,0 0,0 1,0 0,3 64,-35 113,31-167,0-8,-1 0,1 0,0 0,0 1,0-1,1 0,0 0,0 1,0-1,0 0,0 1,1-1,0 0,0 0,0 0,0 0,1 0,0 0,0 0,0 0,0 0,0-1,1 1,-1-1,1 0,0 0,0 0,0 0,1 0,-1-1,1 1,-1-1,1 0,0 0,3 1,14 0</inkml:trace>
  <inkml:trace contextRef="#ctx0" brushRef="#br0" timeOffset="437.734">1579 114,'-40'14,"1"1,0 2,1 2,0 2,2 1,1 1,1 3,0 0,-10 14,40-37,0 0,0 1,1-1,-1 1,1 0,0 0,0 0,0 0,1 0,0 1,0-1,0 1,0-1,0 1,1 0,0 0,0 0,0 0,1-1,0 1,0 0,0 0,0 0,1 0,0 0,0 0,0 0,0 0,1-1,0 1,0-1,0 1,1-1,-1 0,1 0,0 0,0 0,1 0,-1-1,3 3,-1-3,0 0,0-1,0 0,0 0,0 0,1 0,-1-1,1 0,-1 0,1-1,-1 1,1-1,-1 0,1-1,-1 1,1-1,-1 0,1 0,-1-1,0 0,1 0,1-1,106-66,-72 37,-1-3,-2-1,-1-2,5-10,35-44,-82 137,3-39,-1 1,1-1,1 0,-1 1,1-1,0 1,1 0,0-1,0 1,0 0,1-1,0 1,0-1,0 1,1-1,0 1,0-1,1 0,0 0,0 0,0 0,1-1,0 1,0-1,0 0,1 0,-1 0,1-1,0 0,1 1,-1-2,1 1,2 1,4-2,0-1,0 1,1-2,-1 0,0 0,1-1,-1-1,0 0,1 0,-1-1,0-1,0 0,0-1,-1 0,9-5,5-1</inkml:trace>
  <inkml:trace contextRef="#ctx0" brushRef="#br0" timeOffset="786.378">2398 1,'-13'5,"-12"5,0 0,1 2,1 1,0 0,0 2,1 1,1 0,1 2,-7 7,25-23,1-1,-1 1,1 0,-1 0,1 0,-1 0,1 0,0 0,0 1,0-1,0 0,1 1,-1-1,1 0,-1 1,1-1,0 1,0-1,0 1,0-1,0 0,0 1,1-1,-1 1,1-1,0 0,0 1,0-1,0 0,0 0,0 0,0 0,1 0,-1 0,1 0,0 0,-1 0,1-1,0 1,0-1,0 1,0-1,0 0,0 0,1 0,1 1,36 15,-30-14,0 1,0 0,-1 0,1 1,-1 1,0-1,0 1,-1 1,0 0,0 0,1 2,-8-8,0 1,0-1,0 1,-1 0,1-1,0 1,-1-1,1 1,-1 0,0 0,0-1,1 1,-1 0,0 0,0-1,-1 1,1 0,0 0,-1-1,1 1,-1 0,1-1,-1 1,0-1,1 1,-1 0,0-1,0 0,0 1,0-1,-1 0,1 1,0-1,-1 0,0 1,-54 33,47-30,0-1,0-1,-1 1,1-2,-1 1,1-1,-1-1,0 0,0 0,0-1,0 0,-8-2,-1-3</inkml:trace>
  <inkml:trace contextRef="#ctx0" brushRef="#br0" timeOffset="1156.505">2905 30,'-16'1,"0"1,0 1,0 1,0 0,0 1,1 0,0 2,0 0,0 0,1 1,0 1,1 0,-10 10,21-17,-1 0,1 0,0 0,1 0,-1 0,0 0,1 1,-1-1,1 1,0-1,-1 1,1-1,1 1,-1 0,0 0,1-1,-1 1,1 0,0 0,0 0,0 0,0-1,0 1,1 0,-1 0,1 0,0-1,0 1,0 0,0-1,0 1,1-1,-1 1,1-1,0 0,-1 0,1 1,0-1,0 0,0-1,1 1,-1 0,0-1,1 1,-1-1,1 0,-1 1,1-1,2 0,44 19,-41-18,0 0,-1 0,1 1,-1 0,0 0,0 1,0 0,0 0,-1 0,1 1,-1 0,-1 1,1-1,-1 1,4 5,-9-7,-1 0,1 1,-1-1,0 0,-1 0,1 0,-1 0,1 0,-1 0,0-1,-1 1,1 0,0-1,-1 0,0 1,0-1,0-1,0 1,-1 0,1-1,-1 1,1-1,-1 0,0 0,0-1,0 1,0-1,0 0,-1 1,-91 23,77-19</inkml:trace>
</inkml:ink>
</file>

<file path=ppt/ink/ink2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0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1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3,'-8'-1,"1"0,-1 1,0 0,0 0,1 1,-1 0,0 1,1-1,-1 1,1 1,0-1,-1 1,1 1,1-1,-1 1,0 1,1-1,0 1,0 0,0 0,1 1,0-1,0 1,0 1,1-1,-1 1,2-1,-1 1,1 0,0 0,0 1,1-1,0 1,0-1,1 1,0 0,0 1,1-3,0-1,0 0,0 0,1 1,0-1,0 0,0 0,0 0,1 0,0 0,0 0,0 0,1-1,0 1,-1-1,2 1,-1-1,0 0,1 0,0-1,0 1,0-1,0 0,0 0,1 0,0-1,-1 1,1-1,0 0,0 0,0-1,0 0,0 0,1 0,-1 0,0-1,0 0,1 0,-1 0,0-1,4 0,4-5,-1 0,0-1,0-1,0 0,-1 0,0-1,0-1,-1 1,-1-2,0 1,0-2,-1 1,0-1,-1 0,87-95,-94 106,1 1,0-1,-1 0,1 1,0-1,-1 1,1-1,0 1,0 0,0-1,-1 1,1 0,0-1,0 1,0 0,0 0,0 0,0 0,0 0,-1 0,1 0,0 0,0 0,0 0,0 1,0-1,-1 0,1 1,0-1,0 0,0 1,-1-1,1 1,0-1,0 1,-1-1,1 1,-1 0,1-1,0 1,-1 0,1 0,-1-1,0 1,1 0,-1 0,1 0,-1-1,0 1,0 0,0 0,1 0,-1 0,0 0,0 0,0 0,-1 0,6 61,-5-57,3 62,4-1,2-1,13 45,19 174,-39-255,-1 0,-1 0,-2 1,0-1,-3 0,0-1,-2 1,-1-1,-1-1,-4 9,12-35,-71 118,69-115,1-1,-1 1,-1-1,1 0,0 0,-1 0,1-1,-1 1,0-1,0 0,0 0,0 0,0 0,-1-1,1 0,0 0,-1 0,1 0,-1-1,1 0,-1 1,1-2,0 1,-1 0,1-1,-1 0,1 0,0 0,-2-1,1-3,1 1,0-1,0 0,0 0,1 0,-1 0,1 0,0-1,1 0,-1 1,1-1,0 0,1 0,0-1,0 1,0 0,0 0,1 0,0-1,0 1,1 0,0 0,0 0,0-1,1 1,0 0,0 1,3-7,2-14,1 0,2 0,0 1,1 0,2 1,0 0,2 1,1 1,0 0,2 1,17-16,182-140,-194 161,-5 2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30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1 506,'476'-83,"-194"41,514-88,-43 16,239-17,-964 129,147-1,-174 3,1 0,-1 0,0 0,1 0,-1 0,0 0,0 0,1 0,-1 1,0-1,0 0,1 1,-1-1,0 1,0 0,0-1,0 1,0 0,0 0,0-1,0 1,0 0,0 0,0 0,-1 0,1 0,0 0,-1 1,1-1,0 0,-1 0,0 0,1 0,-1 1,0-1,1 0,-1 1,0 0,-6 8</inkml:trace>
</inkml:ink>
</file>

<file path=ppt/ink/ink2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4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1,'-21'2,"0"1,1 1,-1 1,1 1,0 1,1 1,0 0,0 1,1 1,0 1,-14 11,24-16,-1 0,1 0,0 0,1 1,0 0,0 1,0 0,1 0,0 0,0 0,1 1,1 0,-1 1,1-1,1 0,0 1,0 0,1 0,0 0,0 0,1 2,3-8,-1-1,1 0,-1 0,1-1,0 1,0 0,1-1,-1 1,0-1,1 1,-1-1,1 0,0 0,0 0,0-1,0 1,0-1,0 0,0 1,0-1,1-1,-1 1,0 0,1-1,-1 0,0 1,1-1,-1-1,1 1,-1 0,0-1,1 0,-1 0,0 0,0 0,0 0,0-1,0 1,0-1,0 0,0 0,0 0,-1 0,1 0,1-3,130-98,-106 77,2 2,0 1,2 2,20-11,-51 31,1 1,-1-1,0 0,1 1,-1-1,1 1,-1 0,1-1,-1 1,1 0,-1 0,1 0,-1 0,1 0,0 1,-1-1,1 0,-1 1,0-1,1 1,-1-1,1 1,-1 0,0-1,1 1,-1 0,0 0,0 0,0 0,1 0,-1 0,0 0,-1 1,1-1,0 0,0 1,0-1,-1 0,1 1,-1-1,1 1,14 64,-13-12,-3-44,1 0,0 1,1-1,-1 0,2 0,0 1,0-1,0 0,2-1,-1 1,1 0,0-1,1 0,0 0,1 0,0-1,1 2,1-3,1-1,-1 0,1 0,0-1,0 0,1 0,-1-1,1-1,0 1,0-2,1 1,-1-1,0-1,1 0,-1 0,1-1,-1-1,1 1,-1-2,0 1,1-2,-1 1,0-1,0-1,0 0,-1 0,0-1,1 0,-2-1,7-4,3-3</inkml:trace>
</inkml:ink>
</file>

<file path=ppt/ink/ink2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2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0,'-43'251,"16"-26,25-223,1 0,0 0,0 0,0 0,0 1,0-1,0 0,1 1,-1-1,1 0,0 1,-1-1,1 1,0-1,1 1,-1-1,0 0,1 1,-1-1,1 0,0 1,0-1,0 0,0 0,0 1,0-1,0 0,1 0,-1-1,1 1,0 0,-1 0,1-1,0 1,0-1,0 1,0-1,0 0,0 0,1 0,-1 0,0 0,0 0,1-1,-1 1,3-1,121-60,-89 37,-17 11,0 0,0 1,1 2,0 0,1 1,0 1,0 1,1 1,20-2,-40 7,1-1,-1 1,0 0,0 1,0-1,0 1,1-1,-1 1,0 0,0 0,0 0,0 1,0-1,-1 1,1-1,0 1,-1 0,1 0,-1 0,0 0,1 1,-1-1,0 1,-1-1,1 1,0 0,-1-1,1 1,-1 0,0 0,0 0,0 0,0 0,-1 1,1-1,-1 0,0 0,0 0,0 1,0-1,0 0,-1 0,0 0,1 0,-1 0,0 0,-1 0,1 0,-1 2,-6 8,0-1,-1 0,-1 0,0-1,0 0,-1 0,0-2,-1 1,0-1,-1-1,1 0,-2-1,1 0,-1-1,0-1,0 0,-1-1,1 0,-6 0,16-3,0 1,0-1,-1 0,1 0,0 0,0 0,0-1,-1 0,1 0,0 0,-1 0,1-1,0 0,0 0,0 0,0 0,0 0,0-1,0 0,0 0,0 0,1 0,-1-1,1 1,-1-1,1 0,0 0,0 0,1 0,-1-1,0 1,1-1,0 0,0 1,0-1,1 0,-1 0,1 0,0 0,0-1,0 0,4-18</inkml:trace>
  <inkml:trace contextRef="#ctx0" brushRef="#br0" timeOffset="570.009">786 367,'-20'120,"20"-117,0 0,0 1,1-1,-1 0,1 1,0-1,0 0,0 0,0 0,0 0,1 0,-1 0,1 0,0 0,0-1,0 1,0-1,1 1,-1-1,0 0,1 0,0 0,-1 0,1 0,0-1,0 1,0-1,0 0,0 0,1 0,-1 0,0 0,0-1,3 1,7-3,0 0,0 0,0-2,0 1,-1-2,1 1,-1-2,0 0,-1 0,1-1,-1 0,0-1,-1-1,0 1,-1-2,1 1,-2-1,6-8,26-20,-31 29,-7 6,-1 0,0 1,1-1,0 1,-1-1,1 1,0 0,0-1,1 1,-1 0,0 1,1-1,-1 0,1 1,-1-1,1 1,0 0,0 0,-1 0,1 0,0 0,0 1,0-1,0 1,0 0,0 0,0 0,0 0,0 0,0 1,0-1,0 1,0 0,0 0,-1 0,1 0,0 1,0-1,-1 1,1-1,-1 1,1 1,6 14,-1 0,-1 1,-1 0,-1 0,0 0,-2 1,0-1,-1 1,0 0,-2 15,5 11,-3 1,-1-1,-2 0,-2 0,-3 0,-1 0,-2 0,-2-1,-2-1,-2 0,-1-1,-3-1,-11 19,21-47,5-5,0 0,-1 0,-1-1,1 1,-1-1,0 0,-1-1,0 1,0-2,0 1,0-1,-2 1,9-6,-1 1,0-1,0 0,0 1,0-1,0 0,0 1,0-1,0 0,0 0,0 0,0 0,0 0,1 0,-1 0,0 0,0-1,0 1,0 0,0 0,0-1,0 1,0-1,0 1,1-1,-1 1,0-1,0 1,1-1,-1 0,0 1,1-1,-1 0,0 0,1 0,-1 1,1-1,0 0,-1 0,1 0,0 0,-1 0,1 0,0 0,0 0,0 0,0 0,0 1,0-1,0 0,0 0,0 0,0 0,1 0,7-55,11 4,1 0,3 1,2 2,15-20,-30 51,12-19,-2 6</inkml:trace>
</inkml:ink>
</file>

<file path=ppt/ink/ink2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0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82,'-4'34,"-3"16,1 3,2-6</inkml:trace>
  <inkml:trace contextRef="#ctx0" brushRef="#br0" timeOffset="500.169">276 252,'14'-53,"-11"37,0-1,2 1,0-1,1 1,0 1,2-1,0 1,0 1,6-7,-13 20,0 0,0 1,0-1,0 1,0-1,1 1,-1 0,0-1,0 1,1 0,-1 0,0 0,1-1,-1 2,0-1,0 0,1 0,-1 0,0 0,0 1,1-1,-1 1,0-1,0 1,0-1,1 1,-1 0,0 0,0-1,0 1,0 0,-1 0,1 0,0 0,0 0,0 0,-1 0,1 0,-1 1,1-1,-1 0,1 0,-1 0,1 1,-1-1,0 0,0 0,0 1,0-1,0 0,0 1,0-1,0 0,0 0,-1 1,1-1,-1 1,6 12,-3-9,0 0,0 0,0 0,1-1,-1 1,1-1,0 0,1 0,-1 0,1 0,0 0,0-1,0 1,0-1,0 0,1 0,-1-1,1 0,0 1,0-2,0 1,0 0,0-1,0 0,0 0,0-1,1 1,-1-1,0 0,0 0,1-1,-1 0,0 0,1 0,1-2,1 0,-1-1,-1 1,1-1,0-1,-1 1,0-1,0 0,0 0,-1-1,0 0,0 0,0 0,-1-1,0 1,0-1,-1 0,1 0,-1 0,-1-1,0 1,0-1,0 1,-1-1,2-13</inkml:trace>
</inkml:ink>
</file>

<file path=ppt/ink/ink2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58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0,'-2'2,"0"-1,0 1,0-1,0 1,1 0,-1-1,1 1,-1 0,1 0,0 0,0 0,0 1,0-1,0 0,0 0,0 0,1 1,-1-1,1 0,0 1,0-1,0 1,0-1,0 3,0-2,11 170,2-63,-12 232,4-295,-5-46,0-1,1 1,-1 0,0 0,0-1,1 1,-1-1,1 1,-1 0,0-1,1 1,-1-1,1 1,0-1,-1 1,1-1,-1 1,1-1,0 1,-1-1,1 0,0 1,-1-1,1 0,0 0,0 0,-1 0,1 1,0-1,0 0,-1 0,1 0,0 0,0-1,-1 1,1 0,0 0,-1 0,1-1,0 1,-1 0,1-1,0 1,-1 0,1-1,0 1,-1-1,1 1,-1-1,1 1,-1-1,1 1,-1-1,1 0,-1 1,0-1,1 0,-1 0,86-121,-69 98,1 2,0 0,2 0,0 2,2 1,7-5,-26 22,1 0,0 0,0 0,0 1,0-1,0 1,0 0,0 1,0-1,0 1,1-1,-1 1,0 0,0 1,1-1,-1 1,0 0,0 0,0 0,0 0,0 1,0 0,0 0,-1 0,1 0,-1 0,1 1,-1-1,0 1,0 0,1 1,5 4,0 1,-1 1,0-1,-1 1,1 1,-2-1,0 1,0 1,-1-1,1 4,7 149,-4-153,-3-15</inkml:trace>
  <inkml:trace contextRef="#ctx0" brushRef="#br0" timeOffset="472.33">1099 396,'-26'6,"0"0,1 2,0 1,1 1,0 1,0 1,1 1,1 1,0 1,1 1,-2 3,20-15,1-1,-1 1,1 0,0 0,0 0,0 0,1 0,0 1,-1-1,1 0,1 1,-1-1,1 1,0-1,0 0,0 1,0-1,1 1,-1-1,1 0,1 1,-1-1,0 0,1 0,0 0,0 0,0 0,1 0,-1 0,1-1,0 1,0-1,0 0,0 0,1 0,-1 0,1-1,-1 1,1-1,0 0,0 0,0-1,1 1,-1-1,0 0,1 0,-1 0,0 0,1-1,-1 0,1 0,-1 0,1 0,-1-1,0 1,1-1,3-2,5-1,1-1,-1-1,0 0,-1 0,0-2,0 1,0-1,-1-1,6-6,0 2,131-144,-146 184,-2-20,1 0,-1 1,1-1,0 1,1-1,0 0,0 0,0 0,1 0,0 0,0-1,1 1,0-1,0 0,0 0,1 0,0 0,0-1,1 0,-1 0,1 0,0-1,0 0,1 0,-1-1,1 0,4 2,7 4,-3 0</inkml:trace>
  <inkml:trace contextRef="#ctx0" brushRef="#br0" timeOffset="889.132">1493 650,'149'-221,"-149"221,1-1,-1 1,1-1,-1 1,0-1,1 1,-1 0,1-1,-1 1,1 0,-1-1,1 1,-1 0,1-1,0 1,-1 0,1 0,-1 0,1 0,0-1,-1 1,1 0,-1 0,1 0,0 0,-1 1,1-1,0 0,-1 0,1 0,-1 0,1 1,-1-1,1 0,-1 0,1 1,0-1,-1 0,0 1,1-1,-1 1,1-1,-1 1,1-1,-1 1,0-1,1 1,-1-1,0 1,0-1,1 1,-1-1,0 1,0 0,17 46,-10-25,-5-17,-1 0,1-1,1 0,-1 1,0-1,1 0,0 0,0 0,0 0,1-1,-1 1,1-1,0 0,0 0,0 0,0-1,0 0,0 1,1-1,0-1,-1 1,1-1,0 1,-1-1,1-1,0 1,0-1,0 0,0 0,0 0,0 0,-1-1,1 0,0 0,0-1,4-1,6-5,0-1,-1-1,0 0,-1-1,0 0,-1-1,0 0,0-1,4-7,81-75,-52 74,-24 16</inkml:trace>
  <inkml:trace contextRef="#ctx0" brushRef="#br0" timeOffset="1420.423">2425 340,'-21'3,"2"1,-1 1,0 1,1 1,0 0,1 2,0 0,0 1,-7 5,22-11,-1 0,1 0,0 0,0 1,0-1,1 1,0 0,0-1,0 1,0 0,1 0,-1 0,1 0,1 1,-1-1,1 0,0 5,0-8,-1 0,1 0,1 0,-1 0,0 1,0-1,1 0,-1 0,1 0,0 0,-1 0,1 0,0 0,0 0,0 0,1 0,-1-1,0 1,1 0,-1-1,1 1,0-1,-1 1,1-1,0 0,0 0,0 0,0 0,0 0,0 0,0-1,0 1,0 0,0-1,0 0,0 1,1-1,-1 0,0 0,0-1,0 1,1 0,10-3,0-1,-1 0,1-1,-1-1,0 0,0 0,-1-1,0 0,0-1,2-3,55-33,-51 35,48-18,-63 27,0 0,0 0,0 0,0 0,0 0,0 0,0 1,0-1,-1 1,1-1,0 1,0 0,0 0,-1 0,1 0,0 0,-1 0,1 0,-1 0,0 1,1-1,-1 0,0 1,0 0,1-1,-1 1,0 0,-1-1,1 1,0 0,-1 0,1 0,0-1,-1 2,4 15,0 1,-1 0,-1-1,-1 1,-1 0,0 0,-2 8,0 15,-1 333,0-343,-1 0,-1 0,-2 0,-2-1,-1 0,-1-1,-1 0,-2-1,-16 27,26-49,0 0,0 0,-1 0,0 0,0-1,0 0,-1 0,0 0,0-1,0 0,-1 0,0-1,0 1,0-2,0 1,-3 0,6-6,0 1,0-1,1 0,-1 0,0-1,1 1,-1-1,1 0,0 1,0-2,0 1,0 0,1 0,-1-1,1 0,0 1,0-1,0 0,0 0,1 0,0 0,0 0,0-1,0 1,1 0,-1-4,1-10,1-1,0 1,1 0,1 0,1 1,1-1,0 1,1 0,1 0,0 0,2 1,2-3,-10 17,18-33,3 1,0 1,2 0,2 2,0 2,2 0,23-17,-30 27</inkml:trace>
</inkml:ink>
</file>

<file path=ppt/ink/ink2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6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5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0 509,'28'1,"0"-1,0-1,0-2,-1 0,1-2,-1-2,0 0,-1-1,0-2,0-1,-1-1,0-1,-1-1,4-4,-1-6,-2-1,0-1,-2-1,-1-1,-1-1,-2-1,1-4,21-29,-41 61,1 0,-1-1,1 1,0 0,0 0,0 0,0 0,1 0,-1 0,0 1,1-1,0 0,-1 1,1-1,0 1,-1-1,1 1,0 0,0 0,0 0,0 0,1 0,-1 0,0 0,0 1,0-1,1 1,-1 0,0 0,0 0,1 0,-1 0,0 0,0 0,1 1,-1-1,0 1,0 0,0-1,1 1,-1 0,0 0,0 0,0 1,-1-1,1 0,0 1,0 0,3 9,0 0,-1 0,0 1,-1 0,0-1,-1 1,-1 0,1 1,-2-1,0 0,0 0,-1 0,-1 1,1 16,3-16,-2 1,0 0,0-1,-1 1,-1 0,0-1,-1 1,-1-1,0 0,-1 0,0 0,-1-1,0 0,-1 0,0 0,-1-1,0 0,-1 0,-3 2,4-5,-1-1,0 0,-1 0,1 0,-1-1,0-1,-1 0,1 0,-1-1,0 0,0-1,-6 1,16-4,0 0,0 0,0 0,-1 0,1 0,0 0,0 0,0 0,0-1,0 1,0 0,-1-1,1 1,0-1,0 1,0-1,0 1,0-1,0 0,1 0,-1 1,0-1,0 0,0 0,1 0,-1 0,0 0,1 0,-1 0,1 0,-1 0,1 0,0 0,-1 0,1 0,0-1,0 1,0 0,0 0,0 0,0 0,0-1,0 1,0 0,0 0,1 0,-1 0,1-1,28-49,-19 43,1 0,-1 1,2 0,-1 1,1 0,-1 1,2 0,-1 1,0 0,1 1,0 0,-1 1,1 1,0 0,0 1,0 0,0 1,0 0,0 1,0 1,-1 0,1 1,-1 0,2 1,15 7,-19-5,1 0,0-2,0 1,0-1,1-1,-1 0,1-1,0 0,0-1,0 0,1-1,-1 0,0-1,0 0,1-1,-1 0,0-1,0-1,0 0,0 0,0-1,-1-1,0 0,5-3,4-11,-2 0,0-2,-1 0,-1-1,-1 0,-1-1,-1-1,-1 0,-1-1,-1 0,2-12,3-2,-1 4,-9 59,21 296,-24-267,0-24,0 0,-2-1,-1 1,-2-1,-1 1,-1-1,-1 0,-8 22,-10-14,24-35,0-1,-1 1,1-1,-1 1,1-1,-1 1,1-1,-1 0,1 1,-1-1,0 0,1 1,-1-1,1 0,-1 0,0 1,1-1,-1 0,0 0,1 0,-1 0,0 0,1 0,-1 0,0 0,1 0,-1 0,0 0,1-1,-1 1,0 0,1 0,-1-1,1 1,-1 0,0-1,1 1,-1-1,1 1,-1-1,1 1,-1-1,1 1,0-1,-1 1,1-1,0 1,-1-1,1 0,0 1,0-1,-1 0,1 1,0-1,0 0,0 1,0-1,0 0,0 1,0-1,-4-16,2-1,0 1,0-1,2 1,0-1,1 0,1 1,3-17,5-3,1 0,2 0,2 1,1 1,1 1,3 0,12-17,-20 31,1 1,1 1,0 0,1 0,1 2,1 0,0 1,1 1,0 0,1 1,1 1,17-7,-31 17,-1 1,0 0,1 0,-1 0,1 1,-1 0,0 0,1 0,-1 1,1-1,-1 1,0 1,1-1,-1 1,0 0,0 0,0 0,0 1,-1 0,1 0,-1 0,0 0,1 1,-1 0,-1 0,1 0,-1 0,1 0,-1 1,0-1,-1 1,1 0,-1 0,0 0,0 0,-1 0,1 1,-1-1,0 0,-1 1,1-1,-1 1,0-1,-1 1,1-1,-1 0,0 1,0 0,-3 6,0 1,-1 0,0-1,-1 0,0 0,-1-1,0 0,0 0,-2 0,1-1,-1 0,-1-1,0 0,0-1,0 0,-1 0,-1-1,1 0,-1-1,0-1,0 0,-1 0,0-1,0-1,0 0,0-1,-9 0,-2 0</inkml:trace>
  <inkml:trace contextRef="#ctx0" brushRef="#br0" timeOffset="525.435">1806 480,'47'-12,"-1"-3,0-2,-2-1,0-3,10-7,-35 16,-1-1,0-1,-1 0,0-1,-1-1,-1 0,-1-1,0-1,11-19,-21 32,-1 0,0 0,0-1,0 1,0-1,-1 1,0-1,0 0,0 0,-1 0,0 0,0 0,-1 0,1 0,-1-1,-1 1,1 0,-1 0,0 0,-1 0,1 0,-1 0,0 0,-1 1,1-1,-1 1,0-1,-1 1,1 0,-4-3,4 6,0 1,0 0,0 0,0 1,0-1,0 1,0-1,0 1,0 0,0 0,-1 0,1 1,0-1,0 1,0 0,0-1,0 1,0 1,1-1,-1 0,0 1,0-1,1 1,-1 0,1 0,-1 0,1 0,0 0,-1 1,-2 2,1 0,-1 0,0 0,1 0,0 1,1 0,-1-1,1 1,0 1,0-1,1 0,0 1,0 0,2-4,0-1,0 1,0 0,1 0,-1-1,1 1,-1-1,1 1,0 0,0-1,0 0,1 1,-1-1,0 0,1 1,0-1,-1 0,1 0,0 0,0 0,0-1,0 1,1-1,-1 1,0-1,1 0,-1 1,1-1,-1 0,3 0,81 18,-81-19,0-1,1 1,-1-1,0 1,1 0,-1 0,1 1,-1-1,1 1,-1 1,0-1,1 1,-1 0,0 0,0 0,0 0,-1 1,1 0,-1 0,1 1,-1-1,0 1,0 0,-1 0,1 0,-1 0,0 1,0-1,0 1,0 0,-1 0,2 5,-22 154,19-145</inkml:trace>
  <inkml:trace contextRef="#ctx0" brushRef="#br0" timeOffset="702.726">2794 199,'-19'38,"-7"18,2 4,9-9,8-12</inkml:trace>
  <inkml:trace contextRef="#ctx0" brushRef="#br0" timeOffset="1236.191">2935 396,'17'-36,"3"1,1 1,1 0,2 2,1 1,25-25,-5 26,-44 29,0 1,0-1,0 1,0 0,0 0,0 0,0-1,1 1,-1 0,0 0,0 1,0-1,0 0,0 0,0 0,0 1,0-1,0 0,0 1,0-1,0 1,0 0,0-1,0 1,0 0,-1-1,1 1,0 0,0 0,-1 0,1-1,-1 1,1 0,-1 0,1 0,-1 0,1 0,-1 0,0 0,1 0,-1 1,0-1,0 0,0 0,3 59,-4-56,0 0,0 1,1-1,-1 1,1-1,0 0,0 1,0-1,1 1,0-1,-1 0,2 1,-1-1,0 0,1 0,0 0,0 0,0 0,0 0,1 0,-1-1,1 1,0-1,0 0,1 0,-1 0,0 0,1-1,0 1,0-1,0 0,4 0,1-1,-1 0,0-1,1 0,-1 0,0-1,1 0,-1-1,0 0,0 0,0 0,0-1,0 0,-1-1,1 0,2-2,28-11,-20 10</inkml:trace>
  <inkml:trace contextRef="#ctx0" brushRef="#br0" timeOffset="1821.963">3924 0,'-34'14,"1"1,1 1,0 2,2 1,0 1,1 2,1 1,-6 7,27-22,0 0,0 0,0 1,1 0,1 0,-1 1,1-1,1 1,0 0,0 1,0 5,3-13,0 1,0-1,1 0,-1 1,1-1,0 0,0 1,1-1,-1 1,1-1,-1 0,1 1,0-1,0 0,0 0,1 0,-1 0,1 0,0 0,0 0,0 0,0 0,0-1,1 1,-1-1,1 0,-1 0,1 0,0 0,0 0,0-1,0 1,0-1,0 0,1 0,-1 0,1 0,10 1,0-2,0 0,0-1,0 0,-1-1,1 0,-1-1,1-1,-1 0,0-1,0 0,-1-1,1-1,-2 0,1 0,-1-1,0 0,0-1,-1-1,0 0,-1 0,1-2,-4 7,92-83,-96 87,0 0,-1 1,1-1,-1 1,1-1,0 1,0 0,-1-1,1 1,0 0,-1 0,1 0,0 0,0 1,-1-1,1 0,0 1,-1-1,1 1,0-1,-1 1,1 0,-1 0,1 0,-1 0,0 0,1 0,-1 0,0 0,0 1,1-1,-1 0,0 1,-1-1,1 1,0-1,0 1,0-1,-1 1,16 69,-15-65,25 307,-25-254,-2-1,-3 0,-3 0,-2 0,-2-1,-3 0,-3-1,-2-1,-3 4,16-47,0 1,-1-1,0-1,-1 1,0-1,-1-1,0 0,-1 0,0 0,0-1,-1-1,0 0,-12 6,21-12,-1-1,1 0,-1 0,1 0,-1 0,0-1,1 1,-1-1,0 1,1-1,-1 0,0 0,1 0,-1 0,0-1,1 1,-1-1,0 0,1 0,-1 0,1 0,-1 0,1 0,-1 0,1-1,0 0,0 1,0-1,0 0,0 0,0 0,0 0,1 0,-1 0,1-1,-1 1,1-1,-2-4,0 1,1-1,0 0,0 1,0-1,1 0,0 0,1 0,-1 0,1 0,1 0,-1-1,1 1,1-2,6-19,2 0,0 1,2 0,2 1,0 0,1 1,1 1,2 0,0 2,2 0,0 0,2 2,0 1,1 1,0 0,2 2,25-12,-32 20,0 2,1 0,0 2,0 0,0 0,0 2,1 1,-1 0,1 1,18 3,-14-2,1-1</inkml:trace>
</inkml:ink>
</file>

<file path=ppt/ink/ink2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1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1 848,'48'-3,"0"-2,0-1,0-3,20-8,-43 12,-1-2,0 0,0-2,-1 0,0-2,-1 0,0-2,-1 0,0-1,2-4,-20 15,0-1,0 0,-1 0,0 0,0 0,0 0,0 0,0-1,-1 1,0-1,0 1,0-1,0 1,-1-1,0 1,0-1,0 0,0 1,-1-1,0 1,0-1,0 1,0-1,-1 1,0 0,0-1,0 1,0 0,0 0,-1 1,0-1,0 0,0 1,0 0,-1 0,1 0,-1 0,0 0,0 1,0-1,0 1,0 0,0 1,0-1,-1 1,1-1,-1 1,1 1,-1-1,0 1,1-1,-1 1,1 1,-1-1,0 1,1-1,-15 4,0 0,0 1,1 1,0 1,0 0,0 1,1 1,0 1,1 1,0 0,1 0,0 2,1 0,1 1,-1 0,2 1,-7 11,8-13,1 1,1 0,0 1,1 0,1 0,0 1,1-1,0 2,2-1,0 1,0-1,2 1,0 0,1 0,1 0,0 0,2 4,-1-14,1 0,0 0,0-1,0 1,1-1,0 1,1-1,-1 0,1 0,0 0,1-1,-1 0,1 1,0-2,0 1,1 0,0-1,-1 0,1-1,1 1,-1-1,0 0,1-1,0 1,-1-1,1-1,0 1,0-1,14 2,0-1,0 0,0-2,0 0,0-1,-1-2,1 0,18-5,2-2,-2-2,1-1,-2-2,0-2,28-17,-29 11</inkml:trace>
  <inkml:trace contextRef="#ctx0" brushRef="#br0" timeOffset="868.319">1186 623,'-7'-4,"0"0,0 1,0 0,-1 1,1 0,-1 0,1 0,-1 1,0 0,1 0,-1 1,0 0,0 1,1-1,-1 1,0 1,1 0,-1 0,-5 2,-133 71,33 30,108-100,1 1,0 0,0 0,1 1,-1-1,1 1,1-1,-1 1,1 0,1 0,-1 0,1 0,0 0,1 0,-1 1,2-1,-1 0,1 0,0 0,0 2,0-6,0 0,1 0,-1 0,0 0,1 0,-1-1,1 1,0 0,0-1,0 0,0 1,0-1,1 0,-1 0,1 0,-1-1,1 1,0 0,0-1,0 0,0 0,0 0,0 0,0 0,0 0,0-1,0 0,0 1,0-1,0 0,0-1,2 1,99-31,-37-10,-2-3,-2-2,-1-4,48-50,-90 81,-20 19,0 1,0-1,1 0,-1 0,0 1,0-1,0 0,0 0,0 1,1-1,-1 0,0 0,0 1,0-1,1 0,-1 0,0 0,0 1,1-1,-1 0,0 0,0 0,1 0,-1 0,0 0,1 0,-1 1,0-1,0 0,1 0,-1 0,0 0,1 0,-1 0,0 0,1-1,-1 1,0 0,0 0,1 0,-18 36,14-31,-117 193,79-116,3 3,4 0,3 3,5 0,-12 73,6 21,31-180,0 0,0 1,0-1,0 0,1 0,-1 0,1 1,0-1,0 0,0 1,0-1,0 0,0 0,1 1,-1-1,1 0,-1 0,1 0,0 1,0-1,0 0,0 0,0 0,0 0,1-1,-1 1,1 0,-1 0,1-1,0 1,0-1,-1 0,1 1,0-1,0 0,0 0,0 0,1 0,-1-1,0 1,0 0,0-1,1 0,-1 1,0-1,1 0,-1 0,0 0,0-1,1 1,-1-1,0 1,1-1,2-2,-1 0,1 0,-1 0,0 0,0-1,0 0,0 1,-1-2,0 1,0 0,0-1,0 1,0-1,-1 0,0 0,0 0,-1 0,1 0,-1 0,0 0,0-1,-1 1,0 0,1-1,-2 1,1 0,-1-1,0 1,0 0,0 0,-1 0,1 0,-1 0,-1 0,1 0,-1 0,-2-2,-9-15,-1 0,0 1,-2 1,-1 1,0 0,-1 2,-1 0,-1 1,-16-10,27 20,-1 0,0 1,0 0,0 1,0 0,-1 0,0 1,1 1,-1 0,-8 0,57 4,-1-1,0-3,1 0,-1-3,32-7,209-95,-250 99</inkml:trace>
  <inkml:trace contextRef="#ctx0" brushRef="#br0" timeOffset="1564.797">1609 623,'-9'19,"0"0,1 0,1 1,1 0,1 0,1 1,-2 15,6-29,-1-1,1 0,0 0,0 1,1-1,0 0,0 0,0 0,1 1,0-1,0-1,0 1,1 0,0-1,0 1,1-1,-1 0,1 0,0 0,0-1,1 1,0-1,-1 0,1 0,1-1,-1 1,4 1,-2-2,-1-1,1 1,0-1,0-1,1 1,-1-1,0-1,0 1,1-1,-1 0,0-1,0 0,1 0,-1 0,0-1,0 0,0 0,0-1,-1 0,1 0,-1-1,0 0,0 0,0 0,1-2,3-1,-1-1,0 0,-1-1,0 0,0 0,0-1,-2 0,1 0,-1-1,-1 1,1-1,-2-1,0 1,3-11,-3-2</inkml:trace>
  <inkml:trace contextRef="#ctx0" brushRef="#br0" timeOffset="1750.052">2202 623,'-9'48,"0"15,4 3,6-11,3-14</inkml:trace>
  <inkml:trace contextRef="#ctx0" brushRef="#br0" timeOffset="1902.606">2173 199</inkml:trace>
  <inkml:trace contextRef="#ctx0" brushRef="#br0" timeOffset="2253.761">2597 1,'-22'337,"-14"64,12-234,22-143</inkml:trace>
</inkml:ink>
</file>

<file path=ppt/ink/ink2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0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0,'-10'34,"-2"25,0 7,2-2,3-8,3-8,2-8,6-10,2-11</inkml:trace>
  <inkml:trace contextRef="#ctx0" brushRef="#br0" timeOffset="565.755">340 338,'68'-94,"97"-113,-165 206,1 0,-1 0,0 0,1 0,-1 0,1 0,-1 0,1 0,0 0,-1 0,1 0,0 0,-1 1,1-1,0 0,0 0,0 1,0-1,0 1,0-1,0 1,0-1,0 1,0-1,0 1,0 0,0 0,0 0,1-1,-1 1,0 0,0 0,0 0,0 1,0-1,0 0,0 0,0 1,1-1,-1 0,0 1,0-1,0 1,0 0,-1-1,1 1,0 0,0-1,0 1,0 0,-1 0,1 0,0 0,-1 0,1 0,0 0,11 30,-11-25,0-1,0 1,1 0,0-1,0 0,1 1,-1-1,1 0,0 0,1-1,-1 1,1-1,0 1,0-1,0 0,1-1,-1 1,1-1,0 0,0 0,0 0,0-1,1 1,-1-1,1-1,2 2,2-4,0 1,-1-1,1 0,0-1,-1 0,1-1,-1 0,0 0,0-1,0 0,0-1,-1 0,1 0,4-5,10-4</inkml:trace>
</inkml:ink>
</file>

<file path=ppt/ink/ink2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6,0 3,0 0,0-7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36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32,'21'70,"-19"-56,6 317,-10-209,2 489,0-622</inkml:trace>
  <inkml:trace contextRef="#ctx0" brushRef="#br0" timeOffset="3233.627">933 88,'-12'-10,"0"1,-1 0,1 1,-2 0,1 1,-1 0,0 2,0-1,-1 2,0 0,0 0,0 2,0-1,0 2,0 0,0 1,-1 1,1 0,-2 1,4 1,0 0,0 1,0 0,0 1,1 0,0 1,0 0,0 1,1 1,0 0,0 0,1 1,0 0,1 1,0 0,0 0,1 1,1 0,0 1,0 0,1 0,0 0,1 0,1 1,0 0,1 0,-1 4,3-9,-1 0,1 0,0 0,1 0,0 0,0 0,0 0,1 0,1-1,-1 1,1 0,1 0,-1-1,1 0,0 1,1-1,0 0,0 0,1-1,-1 1,1-1,1 0,-1-1,1 1,0-1,0 0,1 0,0-1,-1 0,1 0,1-1,3 2,3-1,0-1,0-1,0 0,0-1,1-1,-1 0,0 0,0-2,1 0,-1 0,0-1,-1-1,1-1,-1 0,0 0,0-1,0-1,-1 0,7-6,-1 1,-1-1,-1-1,0 0,0-2,-2 1,0-2,0 0,-2-1,0 0,-1-1,-1 0,5-15,4-68,-19 102,0 1,0-1,0 0,-1 1,1-1,0 0,0 1,-1-1,1 0,0 0,0 1,-1-1,1 0,0 0,-1 0,1 1,0-1,-1 0,1 0,0 0,-1 0,1 0,0 0,-1 1,1-1,-1 0,1 0,0 0,-1 0,1-1,0 1,-1 0,1 0,-1 0,1 0,0 0,-1 0,1 0,0-1,-1 1,1 0,0 0,-1-1,1 1,0 0,0 0,-1-1,1 1,0 0,0-1,0 1,-1 0,1-1,0 1,0 0,0-1,0 1,0 0,0-1,0 1,-1 0,1-1,0 1,0-1,0 1,1-1,-18 28,5 8,2 1,1 0,2 0,1 1,1 11,-1 306,8-202,3-102,1-33</inkml:trace>
  <inkml:trace contextRef="#ctx0" brushRef="#br0" timeOffset="3499.66">1298 709,'-9'38,"-4"18,6-1,4-15,7-13,3-13</inkml:trace>
  <inkml:trace contextRef="#ctx0" brushRef="#br0" timeOffset="3921.369">1722 3,'-11'405,"-2"-305,-4 34,6-1,5 31,12-58,1-89</inkml:trace>
</inkml:ink>
</file>

<file path=ppt/ink/ink2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2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1,'19'92,"-5"0,-4 1,-4 22,-4-83,2 17,-2 0,-3 1,-1-1,-3 1,-2-1,-2-1,-5 9,-22 51,51-159,42-68,-57 119,1 0,-1 0,0 0,0 1,0-1,1 0,-1 0,0 0,0 0,0 0,1 1,-1-1,0 0,0 0,1 0,-1 0,0 0,-7 14</inkml:trace>
  <inkml:trace contextRef="#ctx0" brushRef="#br0" timeOffset="688.785">47 706,'16'-9,"1"0,0 1,0 1,0 0,1 1,0 1,0 1,1 1,-1 0,1 2,-1 0,1 1,0 0,14 3,-29-1,1-1,-1 0,0 1,-1 0,1 0,0 0,0 0,-1 1,1-1,-1 1,0 0,0 0,0 0,0 0,-1 1,1-1,-1 1,0 0,0-1,0 1,0 0,-1 0,1 0,-1 1,0-1,-1 0,1 0,-1 1,1-1,-1 0,-1 0,1 1,-1-1,1 0,-1 0,0 1,-1-1,1 0,-1 0,1 0,-1-1,-1 1,1 0,0-1,-1 1,0-1,0 0,0 0,0 0,0 0,0-1,-1 1,-1 0,-8 4,0 0,0-1,-1 0,0-1,0-1,0 0,-1-1,0 0,1-1,-1-1,0-1,0 0,1 0,-1-2,0 0,-11-3,-2-2,4 2</inkml:trace>
</inkml:ink>
</file>

<file path=ppt/ink/ink2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0 592,'74'-38,"-1"-4,-2-2,-3-4,24-23,-76 57,-2 0,0-1,0 0,-2-1,0-1,0 0,-2 0,0-1,-1 0,-1-1,4-13,-10 25,-1 1,0 0,0 0,0-1,0 1,-1-1,0 1,-1 0,0-1,0 1,0 0,0-1,-1 1,-1-3,2 7,0 0,0-1,0 1,0 0,-1 0,1 0,0 0,-1 0,0 0,1 0,-1 1,0-1,0 1,0-1,0 1,0 0,0-1,-1 1,1 0,0 1,-1-1,1 0,0 1,-1-1,1 1,-1-1,1 1,-1 0,1 0,-1 1,1-1,0 0,-1 1,1-1,-1 1,1 0,0 0,-1 0,-2 1,-1 0,1 0,0 0,-1 1,1 0,1 0,-1 0,0 1,1-1,0 1,0 0,0 0,0 1,0-1,1 1,0 0,0 0,0 0,1 0,0 1,0-1,0 0,0 1,1 0,0-1,0 1,1 0,-1 0,1-1,1 1,-1 0,1-1,0 1,0 0,1-1,-1 1,1-1,0 1,1-1,-1 0,1 0,0 0,1 0,2 3,67 36,21 21,-92-60,0-1,0 1,0-1,-1 1,0 0,0-1,0 1,0 0,-1 0,0 0,0-1,0 1,0 0,-1 0,0 0,0-1,0 1,-1 0,1-1,-1 1,0-1,0 0,-1 1,1-1,-1 0,0 0,0-1,-1 1,0 0,-9 17,1 0</inkml:trace>
</inkml:ink>
</file>

<file path=ppt/ink/ink2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1,'-4'28,"-3"11</inkml:trace>
</inkml:ink>
</file>

<file path=ppt/ink/ink2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9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26,'-3'16,"0"1,1 0,1 0,1 1,0-1,1 0,1 0,0 0,1 0,1-1,1 1,1 0,-5-14,1 0,0 0,0-1,0 1,0 0,0-1,0 1,1-1,-1 0,1 0,0 0,0 0,0-1,-1 1,2-1,-1 1,0-1,0 0,0 0,0 0,1-1,-1 1,0-1,1 0,-1 0,0 0,1 0,-1-1,0 1,1-1,-1 0,0 0,0 0,0 0,0-1,0 1,0-1,101-75,-90 62,-1-1,-1-1,0 0,-1 0,-1-1,-1 0,0-1,-2 0,0-1,0-5</inkml:trace>
</inkml:ink>
</file>

<file path=ppt/ink/ink2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25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85 102,'-25'69,"17"-34,-34 144,32-106,76-211,-50 106,106-173,-121 203,0 0,1 0,-1 0,0 0,1 0,0 0,-1 1,1-1,0 1,0-1,0 1,0 0,0 0,0-1,1 1,-1 1,0-1,0 0,1 1,-1-1,0 1,1-1,-1 1,1 0,-1 0,0 0,1 1,-1-1,1 0,-1 1,0 0,0-1,1 1,-1 0,0 0,0 0,0 1,0-1,0 0,0 1,0-1,0 1,-1 0,1 0,-1 0,1-1,0 3,6 10,0 0,-1 1,-1 0,0 1,-1-1,-1 1,0 0,0 7,2 7,-16 122,10-151,-1 0,1-1,0 1,0-1,0 1,0 0,0-1,0 1,0-1,1 1,-1 0,0-1,0 1,0-1,1 1,-1-1,0 1,0-1,1 1,-1-1,1 1,-1-1,0 1,1-1,-1 1,1-1,-1 0,1 1,-1-1,1 0,-1 0,1 1,0-1,-1 0,1 0,-1 0,1 1,-1-1,1 0,0 0,-1 0,1 0,-1 0,1 0,0-1,-1 1,1 0,-1 0,1 0,0 0,-1-1,1 1,-1 0,1-1,-1 1,1 0,-1-1,1 1,-1 0,30-29,-27 25,260-335,-207 297,-55 41,1 0,-1 1,1-1,0 1,-1-1,1 1,0-1,-1 1,1 0,0 0,0-1,0 1,-1 1,1-1,0 0,0 0,-1 1,1-1,0 1,-1-1,1 1,0 0,-1 0,1-1,-1 1,1 0,-1 1,0-1,1 0,-1 0,0 0,0 1,0-1,0 1,0-1,0 1,0 0,3 10,-1 0,0 1,0-1,-1 1,-1-1,0 1,-1 0,-1 0,0-1,0 1,-1 0,-1-1,0 0,-2 4,-2 13,2 0,0 1,2 0,2-1,0 1,4 20,13-10,-4-28</inkml:trace>
</inkml:ink>
</file>

<file path=ppt/ink/ink2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4.88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499 82,'-15'-11,"-1"1,0 0,-1 1,0 0,0 2,-1 0,-14-4,27 10,0-1,0 1,0 0,0 0,-1 0,1 1,0 0,0 0,0 0,0 1,-1-1,1 1,0 1,0-1,0 1,1-1,-1 1,0 1,1-1,-1 1,1 0,0 0,0 0,0 0,0 1,0-1,1 1,0 0,-1 0,0 3,-1 6,0 1,0 0,2-1,-1 1,2 1,0-1,1 0,0 1,1-1,1 0,0 1,1 2,-3 95,-17-6,-6-1,-23 62,-11 20,29-48,28-137,0-1,0 1,0 0,1 0,-1 0,1 0,-1 0,1 0,0 0,0 0,0 0,0 0,0 0,0 0,0 0,1 0,-1 0,1-1,0 1,-1 0,1 0,0 0,0-1,0 1,0 0,0-1,1 1,-1-1,0 1,1-1,-1 1,1-1,-1 0,1 0,0 0,0 0,-1 0,1 0,0-1,0 1,0 0,0-1,0 0,0 1,0-1,1 0,265-1,-24-28,-220 29</inkml:trace>
</inkml:ink>
</file>

<file path=ppt/ink/ink2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5.53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206 1,'-27'26,"1"2,2 1,1 1,1 1,1 0,2 2,0 5,15-32,1 1,-1 1,1-1,1 0,0 1,0-1,0 1,1 0,0 0,0 0,1-1,0 1,1 0,0 0,0 0,0-1,1 1,0 0,1-1,0 0,0 0,0 1,1-2,0 1,-1-5,-1-1,1 1,0-1,0 0,0 0,0 0,0 0,0-1,0 1,0-1,0 0,0 0,0 0,0 0,0 0,0-1,0 1,0-1,0 0,0 0,0 0,0 0,0-1,-1 1,1-1,0 0,-1 1,1-1,-1 0,0-1,0 1,0 0,0 0,0-1,0 0,-1 1,11-13</inkml:trace>
</inkml:ink>
</file>

<file path=ppt/ink/ink2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5.97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0,'-5'0,"-2"5,-4 1,-5 5,5 0,9-6,10-4,-2-3,-1 5,-2 1</inkml:trace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25:44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501 194,'-12'17,"2"-1,0 1,1 1,1 0,0 0,2 1,0 0,1 0,0 0,2 1,1-1,0 1,1 0,2 14,-9 52,-43 192,51-275,0 1,0-1,0 0,0 0,0 0,1 0,0 0,-1 0,1 0,0 0,0-1,1 1,-1 0,0 0,1-1,0 1,0-1,0 1,0-1,0 0,0 0,0 0,1 0,-1 0,1 0,-1-1,1 1,0-1,0 0,0 0,-1 0,1 0,0 0,0-1,0 1,0-1,1 0,-1 0,0 0,0 0,0 0,0-1,0 1,0-1,0 0,2-1,50 1,-28-1,-1 1,0 1,1 1,-1 2,0 0,0 2,24 8,-18-4,-21-10</inkml:trace>
  <inkml:trace contextRef="#ctx0" brushRef="#br0" timeOffset="921.76">1178 412,'94'-27,"-77"22,-1 1,1 0,0 1,0 1,0 0,1 1,-1 1,0 1,0 1,0 0,0 1,0 0,0 2,-1 0,15 7,-29-11,-1 0,1 0,0 0,-1 0,1 1,-1-1,0 1,1-1,-1 1,0-1,0 1,0 0,0 0,0-1,-1 1,1 0,0 0,-1 0,1 0,-1 0,0 0,0 0,0 0,0 0,0 0,0 0,0 0,-1 0,1 0,-1-1,1 1,-1 0,0 0,1 0,-1 0,0-1,0 1,-1 0,0 0,-51 64,-154 130,204-193,0 0,0 1,0-1,0 1,0-1,1 1,0 0,0 0,0 0,0 0,0 0,1 0,0 1,0-1,0 1,0-1,1 1,-1-1,1 1,0-1,1 0,-1 1,1-1,0 1,0-1,0 0,1 1,-1-1,1 0,0 0,1 0,-1 0,0-1,1 1,0 0,0-1,0 0,0 0,1 0,-1 0,1 0,0-1,0 0,0 0,0 0,0 0,1 0,5 3,1-1,0 0,0-1,-1 0,2-1,-1 0,0 0,0-2,1 1,-1-1,0-1,1 0,-1-1,0 0,0 0,0-1,0-1,-1 0,1 0,-1-1,0-1,0 1,-1-1,0-1,0 0,0 0,-1-1,0 0,1-2,-3-5</inkml:trace>
  <inkml:trace contextRef="#ctx0" brushRef="#br0" timeOffset="2570.224">2025 315,'11'-32,"-11"32,0 0,0 1,0-1,0 1,0-1,0 0,0 1,0-1,0 1,0-1,0 0,0 1,1-1,-1 0,0 1,0-1,0 1,0-1,1 0,-1 0,0 1,0-1,1 0,-1 1,0-1,1 0,-1 0,0 1,1-1,-1 0,0 0,1 0,-1 1,0-1,1 0,-1 0,1 0,-1 0,0 0,1 0,-1 0,1 0,-1 0,0 0,1 0,-1 0,1 0,-1 0,0-1,1 1,20 336,-20-303,-2 1,-2 0,0-1,-3 0,0 0,-2 0,-11 26,-23-6,30-50</inkml:trace>
  <inkml:trace contextRef="#ctx0" brushRef="#br0" timeOffset="4728.286">2485 0,'51'123,"-39"-75,-3 1,-1 0,-3 1,-2-1,-3 1,-1 0,-3-1,-1 1,-6 13,-9 174,16-66,0-165,-1-2,1 1,-1-1,0 1,0-1,0 0,-1-1,1 0,-1 0,0 0,0 0,0-1,0 0,0 0,-1-1,1 1,-1-1,1-1,-1 1,1-1,-1-1,1 1,-4-1,-26 3,-752 95,-421 76,919-128,286-47,0-1,-1 1,1-1,1 0,-1 0,0-1,1 1,-1-1,1 0,0 1,0-1,1-1,-1 1,1 0,0-1,0 1,0-1,1 0,0 1,0-1,0 0,0 0,1 0,0 0,0 0,0 1,0-1,1 0,0 0,0 0,0 0,1 1,-1-1,1 1,1-2,-1-26,0-1006,-2 1033,0 0,0 0,0 0,1 1,0-1,0 0,0 0,0 1,1-1,0 1,0-1,0 1,0 0,1 0,-1 0,1 0,0 0,1 1,-1-1,0 1,1 0,0 0,0 0,0 1,0-1,0 1,1 0,-1 0,1 0,-1 1,1-1,-1 1,1 0,0 1,0-1,0 1,-1 0,3 0,391 3,-390-3,1356-34,-1316 30,69-6,0 6,110 9,-223-6,-1 1,1 0,0 0,-1 1,1-1,0 1,-1-1,1 1,-1 0,1 1,-1-1,0 1,1-1,-1 1,0 0,0 0,0 0,0 1,-1-1,1 1,0-1,-1 1,0 0,0 0,0 0,0 0,0 0,-1 1,1-1,-1 0,1 4,-5 1</inkml:trace>
</inkml:ink>
</file>

<file path=ppt/ink/ink2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6.29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 1,'-5'24,"-1"13,5 0,7-7,3-7</inkml:trace>
</inkml:ink>
</file>

<file path=ppt/ink/ink2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6.79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31 344,'58'-11,"8"-1,0-3,-1-3,17-9,-71 22,1-1,-1 0,0 0,-1-1,1-1,-1 0,-1 0,0-1,0 0,7-10,-14 16,1 0,-1 0,1 0,-1-1,0 1,0-1,-1 1,1-1,-1 0,0 0,0 0,0 0,0 0,-1 0,0 0,1 0,-1 0,-1 0,1 0,-1 0,1 0,-1 1,0-1,-1 0,1 0,-1 0,1 1,-1-1,0 1,0-1,-1 1,1 0,-1 0,0 0,-1-1,-1 0,0 0,-1 0,1 0,-1 1,0 0,0 0,0 0,-1 1,1 0,-1 0,1 0,-1 1,0 0,1 1,-1-1,0 1,1 1,-1-1,0 1,0 0,0 1,-133 51,121-40,0 1,1 0,1 1,0 1,1 1,1 0,0 1,2 1,-5 8,14-21,0 0,0 0,0 0,1 1,0-1,1 1,-1 0,1 0,1 0,-1 0,1 0,0 0,1 0,0 0,0 1,0-1,1 0,0 0,1 0,-1 0,1 0,1 0,-1 0,1-1,0 1,1-1,0 0,0 0,0 0,0 0,1-1,0 0,0 0,2 1,8 4,0-2,1 0,0-1,0 0,1-1,-1-1,1-1,0 0,1-1,-1-1,0-1,1 0,-1-1,1-1,14-3,-4 3,-10 1,0-1,0 0,0-2,0 0,0-1,-1-1,0 0,0-1,0-1,-1-1,3-2,0-2</inkml:trace>
</inkml:ink>
</file>

<file path=ppt/ink/ink2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7.05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1,'-14'14,"-5"10,0 0</inkml:trace>
</inkml:ink>
</file>

<file path=ppt/ink/ink2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3.87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30 37,'-14'94,"10"-74,0-1,1 0,1 1,0 0,2-1,0 1,1 0,3 8,-4-26,0-1,0 1,0 0,0 0,0 0,1 0,-1-1,1 1,-1 0,1 0,0-1,0 1,0-1,0 1,0 0,0-1,0 0,0 1,0-1,1 0,-1 1,1-1,-1 0,1 0,-1 0,1 0,0-1,-1 1,1 0,0-1,0 1,-1-1,1 0,0 1,0-1,0 0,0 0,-1 0,1 0,0-1,0 1,0 0,-1-1,1 1,0-1,0 0,-1 1,1-1,17-12,-1 0,-1-2,0 0,-1 0,0-2,-1 0,-1 0,-1-1,-1-1,0-1,2-7,66-109,-80 135,1 0,-1 0,0 1,0-1,1 0,-1 1,0-1,1 0,-1 1,1-1,-1 1,1-1,-1 1,1-1,0 1,-1-1,1 1,-1-1,1 1,0 0,-1-1,1 1,0 0,0 0,-1-1,1 1,0 0,0 0,-1 0,1 0,0 0,0 0,-1 0,1 0,0 0,0 1,-1-1,1 0,0 0,-1 1,1-1,0 0,-1 1,1-1,0 1,-1-1,1 1,-1-1,1 1,-1-1,1 1,-1-1,1 1,-1 0,0-1,1 1,-1 0,0-1,1 1,-1 0,0-1,0 1,0 1,7 55,-6-45,23 173,5 129,-28-283,-2-1,-1 1,-1-1,-1 0,-2 0,-1 0,-2-1,-1 0,-1 0,-1-1,-1-1,-6 7,-66 66,82-96,-1-1,0 0,-1 0,1 0,-1 0,1-1,-1 1,0-1,0 0,0-1,0 1,0-1,0 0,0 0,-1-1,1 0,0 1,0-2,-1 1,1-1,0 0,0 0,-2-1,2-1,0-1,0 0,0-1,1 1,-1-1,1 0,1 0,-1 0,1-1,0 1,0-1,0 0,1 0,0 0,0 0,0 0,1 0,0-1,0 1,1 0,0-1,0 1,0 0,1-1,0 1,0 0,1-3,5-12,1 1,0 0,2 0,0 0,1 1,1 1,1 0,0 1,1 0,1 1,4-2,169-124,-164 126</inkml:trace>
</inkml:ink>
</file>

<file path=ppt/ink/ink2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6.19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0,'5'10,"1"3</inkml:trace>
</inkml:ink>
</file>

<file path=ppt/ink/ink2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8.3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389 624,'-172'213,"-18"46,164-222,52-74,68-94,6 4,15-7,-48 61,-67 73,1-1,-1 1,0 0,0-1,1 1,-1 0,0 0,1-1,-1 1,0 0,1-1,-1 1,0 0,1 0,-1 0,1 0,-1-1,1 1,-1 0,0 0,1 0,-1 0,1 0,-1 0,0 0,1 0,-1 0,1 0,-1 0,1 0,-1 0,0 1,1-1,-1 0,1 0,-1 0,0 1,1-1,-1 0,0 0,1 1,-1-1,0 0,1 1,-1-1,0 0,0 1,1-1,-1 0,0 1,0-1,0 1,0-1,1 0,-1 1,0-1,0 1,0-1,0 1,0-1,0 0,0 1,0-1,0 1,0-1,0 0,-1 1,1 0,-3 31,-6 3,2-1,1 2,2-1,1 0,2 25,2-53,1 0,-1-1,1 1,0-1,0 1,1-1,0 0,0 1,1-2,0 1,-1 0,2-1,-1 1,1-1,0-1,0 1,0-1,1 0,2 2,-4-3,-1-1,1 0,0 0,-1 0,1 0,0-1,0 0,1 1,-1-1,0-1,0 1,0-1,1 0,-1 1,0-2,0 1,1-1,-1 1,0-1,0 0,0 0,0-1,0 1,0-1,0 0,-1 0,1-1,-1 1,1-1,-1 1,2-3,15-14,-1-1,-1 0,0-2,-2 0,-1-1,0 0,-2-1,-1 0,-1-2,-1 1,-1-1,-1 0,-2-1,1-9,0-9,-1 33</inkml:trace>
  <inkml:trace contextRef="#ctx0" brushRef="#br0" timeOffset="709.358">1377 681,'-36'16,"1"1,1 2,1 1,1 2,1 1,0 2,2 1,-1 4,23-26,2 1,-1-1,0 2,1-1,0 1,0-1,1 1,0 0,0 1,0-1,1 1,0 0,0 0,0 0,1 0,0 0,1 1,0-1,0 0,0 2,1-7,1-1,-1 1,1-1,0 1,-1-1,1 0,0 1,0-1,0 0,0 0,0 1,0-1,0 0,0 0,1 0,-1 0,0-1,1 1,-1 0,0 0,1-1,-1 1,1-1,-1 1,1-1,-1 0,1 1,-1-1,1 0,0 0,-1 0,1 0,-1-1,1 1,-1 0,1-1,0 1,59-22,-58 21,36-19,-2-1,0-3,-2 0,0-2,-2-2,15-17,-48 44,1 0,-1 0,1 0,-1 0,1 1,-1-1,1 0,-1 0,1 0,0 0,-1 1,1-1,0 0,0 1,0-1,0 1,0-1,-1 1,1-1,0 1,0-1,0 1,0 0,0 0,0-1,0 1,0 0,1 0,-1 0,0 0,0 0,0 1,0-1,0 0,0 0,0 1,0-1,0 0,0 1,-1-1,1 1,0-1,0 1,0 0,0-1,-1 1,1 0,0 0,0-1,-1 1,1 0,-1 0,1 0,-1 0,1 0,-1 0,17 79,-15-62,1 0,1 1,1-1,0-1,1 1,1-1,1 0,1 0,-7-13,1-1,-1 1,1-1,0 0,0 0,0-1,0 1,1 0,-1-1,1 0,-1 0,1 0,0 0,0-1,0 1,0-1,0 0,0 0,0 0,1-1,-1 0,0 1,0-2,0 1,1 0,-1-1,0 0,2 0,5-2,0 0,0-1,-1-1,0 1,0-1,0-1,0 0,-1 0,0-1,2-2,29-27,-2-2,-1-1,-2-2,-2-2,-1 0,-3-3,-1 0,-3-2,6-17,-21 33,0 0,-2 0,-2-1,-1 0,-1-1,-2 1,-2 0,0-1,-3 1,0-1,-8-25,10 55,0-6,0 0,-1 0,-1 0,0 0,0 0,-1 0,0 1,0 0,-1-1,-1 2,1-1,-1 1,-2-2,7 9,-1 0,1 0,0 0,-1 0,1 0,0 0,-1 1,1-1,-1 1,1-1,-1 1,1-1,-1 1,1 0,-1 0,0 0,1 0,-1 0,1 0,-1 0,0 0,1 1,-1-1,1 0,-1 1,1 0,-1-1,1 1,0 0,-1 0,1 0,0-1,-1 1,1 1,0-1,0 0,0 0,0 0,0 1,0-1,0 0,1 1,-1-1,-27 66,22-23,3 1,1 0,2 0,2-1,2 1,2 0,2-1,2-1,2 1,1-1,3-1,13 25,53 152,-82-218,1 0,-1 0,1 1,-1-1,0 0,1 1,-1-1,0 0,0 1,0-1,0 1,0-1,0 0,-1 1,1-1,0 0,-1 1,1-1,-1 0,1 0,-1 0,0 1,0-1,1 0,-1 0,0 0,0 0,0 0,0 0,0 0,0 0,0-1,0 1,-1 0,1-1,0 1,0-1,-1 1,1-1,0 1,-1-1,1 0,0 0,-1 0,1 0,0 0,-1 0,1 0,-14-3</inkml:trace>
  <inkml:trace contextRef="#ctx0" brushRef="#br0" timeOffset="890.169">1659 568,'43'0,"44"0,15 0,-3 0,-11 0,-14 0,-15 0,-13 0,-9 0,-7 0,-8 0</inkml:trace>
  <inkml:trace contextRef="#ctx0" brushRef="#br0" timeOffset="1584.911">2421 596,'-4'29,"2"1,0 0,2 0,2 0,1 0,1 0,4 12,-6-37,0 0,0-1,1 1,0-1,0 0,0 0,1 0,-1 0,1 0,0-1,0 0,0 1,1-1,-1-1,1 1,-1-1,1 0,0 0,0 0,0-1,0 1,0-1,1-1,-1 1,0-1,0 1,0-2,1 1,-1 0,0-1,0 0,0 0,0-1,0 0,2 0,7-3,-1 0,0 0,0-1,0-1,-1 0,0-1,0 0,-1-1,0 0,-1-1,0 0,18-14,48-51,-55 51,-30 61,6-34,1 1,0 1,0-1,1 0,-1 0,1 1,0-1,0 1,0-1,1 1,-1 0,1-1,0 1,0-1,1 1,0 0,-1-1,2 1,-1-1,0 0,1 1,0-1,0 0,0 0,0 0,1 0,0 0,-1-1,2 1,-1-1,1 1,0 0,1 0,0-1,0 0,0 0,0 0,0 0,0-1,1 0,-1 0,1-1,0 1,-1-1,1 0,0-1,0 1,0-1,-1-1,1 1,0-1,0 0,-1 0,1 0,0-1,-1 0,1 0,-1 0,3-3,12-5,0-2,-1 0,-1-1,0 0,0-2,7-9,-4 3,0-1,-2 0,-1-2,-1 0,-1-1,-1 0,-2-1,0-1,-1-1,1-8,-12 33,1 0,-1 1,1-1,-1 0,0 0,0 0,-1 0,1 0,0 0,-1 0,0 0,0 0,0 0,0 0,0 0,-1 0,1 0,-1 0,0 0,0 0,0 0,0 0,0 0,-1 1,1-1,-1 0,0 1,0-1,0 1,0 0,0 0,0 0,-1 0,1 0,-1 0,1 1,-1-1,0 1,1-1,-1 1,0 0,0 0,0 1,0-1,0 0,0 1,0 0,-3 0,-6 4,-1 1,2 0,-1 1,1 1,0 0,0 0,1 1,0 0,0 1,1 0,0 0,0 1,1 1,1-1,-6 10,11-18,0 0,0 0,0 0,1 0,-1 1,0-1,1 0,-1 1,1-1,0 1,0-1,0 1,0 0,1-1,-1 1,1 0,-1 0,1 0,0-1,0 1,0 0,1 0,-1 0,1-1,-1 1,1 0,0-1,0 1,0-1,0 1,0-1,1 1,-1-1,1 0,0 1,0-1,0 0,0 0,0 0,0-1,0 1,0 0,1-1,0 1,118 15,-39-12,-76-4,0-1,0 1,0 0,0 1,0-1,0 1,-1 0,1 1,-1-1,1 1,-1 0,0 0,0 1,-1 0,1 0,-1 0,1 0,-1 1,-1-1,1 1,-1 0,1 0,-1 1,-1-1,1 1,-1-1,0 1,0 0,-1-1,0 1,0 0,0 2,-11 67,4 45,12-102</inkml:trace>
  <inkml:trace contextRef="#ctx0" brushRef="#br0" timeOffset="2536.387">4029 624,'-41'45,"2"1,1 2,3 2,2 1,-5 15,21 3,19-68,-1 0,1 0,-1 0,1 0,0 0,-1 0,1 0,0-1,0 1,-1-1,1 1,0-1,0 0,0 1,0-1,0 0,0 0,0 0,0-1,-1 1,1 0,0-1,0 1,0-1,0 0,-1 0,1 1,0-1,-1 0,1 0,-1-1,1 1,0 0,26-15,-1-1,-1-1,-1-1,0-1,-1-1,-2-2,0 0,1-4,24-22,31-26,-77 75,0-1,-1 1,1-1,0 1,-1-1,1 1,0 0,0-1,0 1,-1 0,1-1,0 1,0 0,0 0,0 0,-1 0,1 0,0 0,0 0,0 0,0 0,0 0,-1 0,1 0,0 1,0-1,0 0,-1 1,1-1,0 1,0-1,-1 0,1 1,0 0,-1-1,1 1,-1-1,1 1,-1 0,1-1,-1 1,1 0,-1 0,1-1,-1 1,0 0,0 0,1 0,-1 0,0-1,0 2,4 47,-4-45,0 4,0 1,0-1,1 0,0 1,0-1,1 0,0 0,0 0,1 0,0 0,1-1,-1 1,1-1,1 0,-1 0,1 0,1-1,-1 0,1 0,0 0,1 0,-1-1,1 0,0-1,0 0,0 0,1 0,0-1,5 2,-6-3,0 0,1-1,-1 0,0 0,1 0,-1-1,1 0,-1-1,1 1,-1-1,1-1,-1 0,0 0,0 0,0-1,0 0,0 0,-1-1,1 0,5-4,108-107,-107 99,16-15,-1-2,-2-1,-1-1,-2-1,1-6,-7 8,-2-2,-1 0,-2 0,-1-2,-2 1,-2-1,-1 0,-2-1,-2 1,-1-18,-2 46,0-1,0 1,-1 0,0 0,0 0,-2 0,1 1,-1-1,0 1,-1 0,-1-2,4 8,0 1,0-1,0 0,0 1,0-1,-1 1,1 0,-1 0,0 0,1 0,-1 0,0 0,0 1,0-1,-1 1,1 0,0 0,0 0,-1 1,1-1,0 1,-1 0,1 0,0 0,-1 0,1 0,0 1,-1-1,1 1,0 0,0 0,-1 1,1-1,0 0,0 1,-10 5,0 1,1 0,0 1,1 0,0 1,0 0,1 0,1 1,0 1,0 0,1 0,0 0,1 1,1 0,0 1,-4 11,1 4,0 0,2 0,2 1,0 0,2 0,1 0,2 23,0-35,1-1,1 1,0-1,1 0,1 0,1 0,0 0,1-1,1 1,0-1,1-1,1 0,1 0,0-1,1 0,0 0,2 0,6 5,0-1,2 0,-1-2,2 0,0-2,1 0,22 8,-6-4,-25-9</inkml:trace>
  <inkml:trace contextRef="#ctx0" brushRef="#br0" timeOffset="3506.471">4905 878,'7'6,"1"-1,-1 1,1-2,0 1,0-1,1 0,-1-1,1 0,0 0,0-1,0 0,0-1,0 0,0 0,0-1,0 0,1-1,-1 0,0 0,0-1,4-1,12-9,-1 0,-1-1,0-2,-1 0,0-2,-2 0,0-1,-1-1,0-1,6-11,1 1,-2-2,-1 0,-2-2,-1 0,-2-1,-1-1,-2-1,-1 0,1-12,-8 23,-2-1,0 0,-2 0,-1-1,-1 1,-2-13,1 37,0 1,0 0,0 0,0-1,-1 1,1 0,-1-1,0 1,1 0,-1 0,0 0,0 0,-1 0,1 0,0 0,0 0,-1 1,0-1,1 0,-1 1,0-1,1 1,-1-1,0 1,0 0,0 0,0 0,-1 0,1 0,0 1,0-1,0 1,-1-1,1 1,0 0,-1 0,1 0,0 0,0 0,-1 0,1 1,0-1,0 1,-1 0,1-1,0 1,0 0,0 0,0 0,-1 2,-13 8,1 1,1 1,0 1,1 0,0 0,1 1,1 1,0 0,1 1,1 0,1 0,0 1,-1 7,0-2,0 1,2 0,1 1,1-1,1 1,1 0,2 0,0 1,1-1,2 0,1 0,2 11,-1-25,0 1,0-2,1 1,1 0,0-1,0 0,1-1,0 1,0-1,1 0,1-1,-1 0,1 0,1-1,-1 0,1-1,1 0,-1-1,1 0,0 0,8 2,0 1</inkml:trace>
  <inkml:trace contextRef="#ctx0" brushRef="#br0" timeOffset="4089.362">5667 765,'-3'9,"-2"4,0 1,1-1,1 1,0 0,1 0,0 0,1 0,1 0,0 0,1 0,0 0,1 0,4 13,-5-25,-1-1,1 1,0 0,-1-1,1 0,0 1,0-1,0 0,0 1,0-1,1 0,-1 0,0 0,0 0,1 0,-1 0,1 0,-1 0,1-1,-1 1,1 0,-1-1,1 1,-1-1,1 0,0 0,-1 1,1-1,0 0,-1 0,1-1,0 1,-1 0,1 0,-1-1,1 1,0-1,-1 0,1 1,-1-1,1 0,-1 0,1 0,61-51,-57 46,167-204,-172 208,-1 0,1 0,0 1,-1-1,1 0,0 0,0 0,0 1,1-1,-1 1,0-1,0 1,1-1,-1 1,1 0,0-1,-1 1,1 0,0 0,-1 0,1 0,0 1,0-1,0 0,0 1,0 0,0-1,0 1,0 0,0 0,0 0,0 0,0 0,0 0,0 1,0-1,0 1,-1-1,1 1,0 0,0 0,0 0,-1 0,1 0,0 0,-1 0,1 0,0 2,5 14,0 1,-2 1,0-1,-2 1,0 0,0 0,-2 0,-1 17,5 42,6-2,-3 2,-4-1,-3 0,-3 1,-9 48,6-101,0-1,-2 1,0-1,-2 0,-1 0,0-1,-2-1,-1 0,0 0,-2-1,0-1,-2-1,-2 2,9-10,0-2,0 1,-1-1,-1-1,1 0,-1-1,-1 0,-5 2,16-9,0 1,1 0,-1-1,0 0,0 0,0 1,0-1,0 0,0 0,0-1,1 1,-1 0,0-1,0 1,0-1,0 1,1-1,-1 0,0 0,1 0,-1 0,0 0,1 0,-1 0,1-1,0 1,-1 0,1-1,0 1,0-1,0 0,0 1,0-1,0 0,1 1,-1-1,1 0,-1 0,1 0,-1 0,1-1,-9-84,9 86,2-40,1 0,3 0,1 1,2-1,1 2,3 0,1 0,1 1,3 1,1 0,10-13,47-41,-60 79</inkml:trace>
</inkml:ink>
</file>

<file path=ppt/ink/ink2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5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69 113,'-19'34,"-7"15,2 0</inkml:trace>
  <inkml:trace contextRef="#ctx0" brushRef="#br0" timeOffset="594.208">239 338,'150'-215,"-150"213,0 1,1-1,0 1,-1-1,1 1,0-1,0 1,0-1,0 1,0 0,0 0,0 0,1-1,-1 1,0 0,0 0,1 1,-1-1,1 0,-1 0,1 1,-1-1,1 1,0-1,-1 1,1 0,-1-1,1 1,0 0,-1 0,1 0,0 0,-1 1,1-1,0 0,-1 1,1-1,-1 1,1 0,-1-1,1 1,-1 0,1 0,-1 0,0 0,1 0,-1 0,0 0,0 0,0 1,0-1,0 0,0 1,0 0,12 40,23 50,-34-90,0 1,0-1,0 1,1-1,-1 0,0 0,1 0,0 0,-1-1,1 1,0-1,0 1,0-1,0 0,0 0,0-1,0 1,0 0,0-1,0 0,0 0,0 0,0 0,1 0,-1-1,0 1,0-1,0 0,1 0,99-53,-83 42</inkml:trace>
  <inkml:trace contextRef="#ctx0" brushRef="#br0" timeOffset="1193.71">1170 0,'-11'2,"0"0,0 1,1 0,-1 1,1 0,0 1,0 0,0 1,0-1,1 2,0 0,1 0,-1 0,1 1,1 0,-1 1,2-1,-1 2,1-1,-5 10,-27 89,37-104,1 0,-1 0,1 0,-1 0,1 0,1 0,-1 1,0-1,1 0,0 0,0 0,0-1,0 1,1 0,0 0,-1-1,1 1,1-1,-1 1,0-1,1 0,0 0,-1 0,1 0,1 0,0 0,-1-1,1-1,0 1,-1-1,1 0,0 0,0 0,0 0,0-1,0 1,-1-1,1 0,0-1,0 1,0-1,0 1,0-1,0 0,-1-1,1 1,0 0,-1-1,1 0,-1 0,4-2,74-66,-74 63,137-129,-143 136,-1-1,1 0,-1 0,0 0,1 1,0-1,-1 0,1 1,-1-1,1 0,0 1,-1-1,1 1,0-1,0 1,-1-1,1 1,0 0,0-1,0 1,0 0,-1 0,1-1,0 1,0 0,0 0,0 0,0 0,0 0,-1 0,1 1,0-1,0 0,0 0,0 1,0-1,-1 0,1 1,0-1,0 1,-1-1,1 1,0-1,0 1,-1-1,1 1,-1 0,1-1,-1 1,1 0,-1 0,1-1,-1 1,1 0,-1 0,0 0,0 0,1-1,-1 1,0 0,0 0,0 0,0 0,0 0,0 0,0 0,0-1,-1 1,1 1,-4 236,-25 143,31-363,-2 1,0 0,-1-1,-1 1,-1-1,-1 1,0-1,-1 0,-1 0,-1-1,0 0,-2 0,0-1,0 0,-2 0,0-1,0 0,-1-1,-14 12,23-24,-1 0,1 0,-1-1,1 1,-1-1,1 0,-1 0,0 0,0 0,1-1,-1 1,0-1,0 0,0 0,0 0,1-1,-1 1,0-1,0 0,1 0,-1-1,1 1,-1-1,1 1,-1-1,1 0,0 0,0-1,0 1,0-1,0 1,1-1,-1 0,-1-2,-3-4,1 1,0-1,1 0,-1 0,2-1,-1 0,1 1,1-1,0-1,0 1,1 0,0-3,2 3,0 1,1-1,-1 0,2 1,0-1,0 0,0 1,1 0,1 0,0 0,0 0,0 0,1 1,1 0,-1 0,1 0,1 1,-1-1,1 2,4-4,10-8,0 2,1 0,0 1,2 2,-1 0,23-8,49-16,-52 22</inkml:trace>
</inkml:ink>
</file>

<file path=ppt/ink/ink2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4.64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310 0,'-25'218,"-32"159,26-150,1-87,20-122,7-26,7-8,0-1</inkml:trace>
  <inkml:trace contextRef="#ctx0" brushRef="#br0" timeOffset="285.102">0 508,'38'0,"28"0,11 0,-1 0,-10 0,-11 0,-11 0,-7 0,-5 5,-4 1,-1 0,-1-1,-5 3,-5 1</inkml:trace>
  <inkml:trace contextRef="#ctx0" brushRef="#br0" timeOffset="1097.181">706 85,'-33'233,"-9"69,20-162,21-137,0-1,0-1,0 0,0 1,0-1,0 1,1-1,-1 1,1 0,-1-1,1 1,-1 0,1-1,0 1,0 0,-1-1,1 1,1 0,-1 0,0-1,0 1,1 0,-1-1,1 1,-1-1,1 1,0 0,-1-1,1 1,0-1,0 0,0 1,0-1,0 0,1 1,-1-1,0 0,1 0,-1 0,0 0,1 0,-1-1,1 1,0 0,-1-1,1 1,12-8,0-1,-1-1,0 0,-1-1,1 0,-2 0,0-2,10-11,133-110,-152 132,-1 0,1-1,0 1,0 1,-1-1,1 0,0 0,0 1,0-1,0 1,0-1,0 1,0 0,0 0,0 0,0 0,0 0,0 0,-1 1,1-1,0 1,0-1,0 1,0 0,0-1,-1 1,1 0,0 0,-1 0,1 1,0-1,-1 0,0 1,1-1,-1 1,0-1,0 1,0-1,0 1,0 0,0 0,0 0,0-1,-1 1,1 0,-1 0,0 0,1 1,13 99,-27 90,11-179,3-6</inkml:trace>
</inkml:ink>
</file>

<file path=ppt/ink/ink2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2.0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0 312,'37'-2,"-2"0,1-3,0 0,-1-3,0-1,0-1,20-10,57-50,-108 68,-1-1,0 1,0-1,-1 0,1 0,0 0,-1 0,0-1,0 1,0-1,0 1,0-1,-1 0,0 0,0 0,0 0,0 1,0-1,-1-1,0 1,0 0,0 0,0 0,0 0,-1 0,0 0,0 0,0 1,0-1,-2-2,-2 0,0 0,0 1,0-1,-1 1,0 1,0-1,0 1,-1 0,1 1,-1-1,0 1,0 1,0-1,-1 1,1 0,-1 1,1 0,-1 0,-6 0,-1 3,1 1,0 0,0 0,0 1,0 1,1 1,-1 0,1 0,1 1,-1 1,1 0,1 1,0 0,0 1,0 0,2 0,-1 1,1 1,1 0,0 0,0 0,1 1,1 1,1-7,1-1,-1 1,2 0,-1 0,1 0,0 0,0 1,1-1,0 1,1-1,-1 1,1 0,1 0,0 0,0 0,0-1,1 1,0 0,1 0,-1-1,1 1,1 0,0-1,0 0,0 0,1 0,0 0,0-1,1 1,0-1,0 0,0 0,1-1,0 0,0 0,0 0,1 0,0-1,-1-1,1 1,3 0,12-1,0-1,1-1,-1-1,0-1,1 0,-1-2,0-1,0-1,-1-1,1 0,-1-2,-1 0,1-2,-2 0,1-1,5-5,-1 2,-1-1,0-1,-2-1,0-1,0-1,-2-1,0 0,-2-1,14-21,0-22,-31 64,1 0,0 0,0-1,-1 1,1 0,0 0,0 0,-1 0,1 0,0 0,0 0,-1 0,1 1,0-1,-1 0,1 0,0 1,0-1,-1 0,1 1,0-1,-1 0,1 1,-1-1,1 1,-1-1,1 1,-1 0,1-1,-1 1,1-1,-1 1,0 0,1-1,-1 1,0 0,0 0,1-1,-1 1,0 0,0 0,0-1,0 1,0 0,0 0,0-1,0 1,0 0,0 0,-1-1,1 1,32 164,-29-117,-3-38,0-1,0 1,1-1,0 0,1 1,0-1,0 0,1 0,0 0,1 0,4 6,-7-14,0 0,0 0,0 1,0-1,0-1,0 1,0 0,1 0,-1 0,0-1,1 1,-1 0,0-1,1 1,-1-1,1 0,-1 1,1-1,-1 0,1 0,-1 0,1 0,-1 0,1 0,-1-1,0 1,1 0,-1-1,1 1,-1-1,0 0,1 1,-1-1,0 0,1 0,-1 0,0 0,0 0,1 0,41-45,116-216,-92 157,-60 81,-9 23</inkml:trace>
  <inkml:trace contextRef="#ctx0" brushRef="#br0" timeOffset="732.477">1271 312,'34'-9,"-1"-2,0 0,-1-2,0-2,-1-1,-1-1,0-1,2-5,-27 19,0-1,0 0,0 0,-1-1,0 1,0-1,0 0,-1 0,0 0,0-1,0 1,1-7,-4 11,1 0,-1 0,0 0,1-1,-1 1,0 0,-1 0,1-1,0 1,0 0,-1 0,1-1,-1 1,0 0,0 0,0 0,0 0,0 0,0 0,0 0,-1 0,1 1,-1-1,1 0,-1 1,0-1,0 1,0 0,1 0,-1-1,0 1,0 0,-1 1,1-1,0 0,0 0,0 1,-1 0,1-1,0 1,-5-1,1 0,-1 1,0 0,1 0,-1 0,0 1,1 0,-1 0,1 0,-1 1,1 0,0 1,0-1,0 1,0 0,0 1,1-1,-1 1,1 0,0 1,-2 2,-85 113,86-110,0 1,1 0,1 1,0-1,0 1,1-1,1 1,0 0,1 0,0 2,1-9,-1 0,2 0,-1 0,1 0,-1 0,1-1,1 1,-1 0,1-1,0 1,0-1,0 1,0-1,1 0,0 0,0 0,0 0,0 0,1-1,-1 1,1-1,0 0,0 0,0-1,4 3,8-1,1-1,-1 0,1-1,0-1,-1-1,1 0,0-1,-1-1,1 0,-1-1,1-1,-1-1,-1 0,1-1,-1-1,0 0,0-1,13-10,-1 3,1-2,-2-1,0-1,-2-2,0 0,-1-1,-1-1,-1-2,10-16,8-40,-39 79,1 0,0 0,-1 0,1 0,-1 0,0 0,0 0,0 0,0 0,0 0,0 0,0 0,0 0,-1 0,1 0,-1 0,0 0,0 0,1 1,-1-1,0 0,0 0,-1 1,1-1,0 1,-1-1,1 1,0-1,-1 1,0 0,1 0,-1 0,0 0,0 0,1 0,-1 0,0 0,0 1,0-1,0 1,0-1,-1 1,-2 1,-1-1,1 1,-1 1,1-1,-1 1,1 0,0 0,0 1,0-1,0 1,0 0,1 1,-1-1,1 1,0 0,0 0,0 0,1 0,0 1,-1 0,1-1,1 1,-1 0,1 0,0 1,0-1,0 0,1 2,0-4,1 0,0 0,0 0,0 0,0 1,1-1,-1 0,1 0,0 0,0 0,0 0,0 0,0 0,1-1,-1 1,1 0,0-1,-1 1,1-1,1 1,-1-1,0 0,1 0,-1 0,1 0,-1-1,1 1,0-1,0 1,2 0,96 30,-90-29,-6-3,-1 1,0-1,0 1,0 0,0 0,0 0,0 1,-1-1,1 1,0 0,-1 0,1 0,-1 1,0-1,0 1,0 0,0 0,0 0,0 0,-1 0,0 1,1-1,-1 1,-1-1,1 1,0 0,-1 0,0 0,0 0,0 0,0 0,-1 1,-23 113,19-97</inkml:trace>
</inkml:ink>
</file>

<file path=ppt/ink/ink2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6.84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424 635,'-44'12,"2"2,0 2,1 2,-28 16,54-25,1 0,0 1,0 0,1 1,0 1,1 0,0 0,1 1,1 1,0 0,0 0,2 1,-6 13,12-26,0 1,0 0,1 0,0-1,-1 1,1 0,0 0,0 1,0-1,1 0,-1 0,1 0,0 0,0 1,0-1,0 0,0 0,1 0,0 0,-1 1,1-1,0 0,0 0,1 0,-1-1,1 1,-1 0,1 0,0-1,0 1,0-1,1 0,-1 1,0-1,1 0,-1 0,1-1,0 1,0 0,-1-1,1 0,0 0,0 1,1-2,1 2,7-3,0-1,1 0,-1 0,-1-1,1-1,0 0,-1 0,0-1,0-1,0 0,0 0,-1-1,5-5,8-2,53-37,-1-4,-3-3,32-34,-104 91,0 0,1 0,-1 0,1 0,-1 0,1 0,0 1,-1-1,1 0,0 0,-1 1,1-1,0 0,0 1,0-1,0 1,0-1,0 1,0-1,0 1,0 0,0-1,0 1,0 0,0 0,0 0,0 0,0 0,0 0,0 0,0 0,0 0,0 0,0 1,0-1,0 0,0 1,0-1,0 1,0-1,0 1,-1-1,1 1,0 0,0-1,-1 1,1 0,0 0,-1 0,1-1,0 1,-1 0,1 0,-1 0,0 0,1 0,21 73,-22-66,1 0,0 0,0 0,1-1,0 1,1 0,-1-1,2 1,-1-1,1 0,0 0,0-1,1 1,0-1,0 0,0 0,1 0,0-1,0 0,0 0,1-1,0 1,0-1,0-1,0 1,1-1,6-3,-1-1,1 0,0-1,-1 0,0-1,0-1,0 0,0-1,0 0,-1-1,0 0,0-1,0 0,-1-1,0 0,-1-1,0 0,9-11,58-50,-3-2,54-72,-111 122,-1 0,-2-1,0-1,-1 0,-2-1,0-1,-2 1,-1-2,-1 1,-1-1,-1 0,-2 0,0 0,-2-1,-1 1,-1-1,-3-11,-21-19,24 57,0 0,0 0,-1 0,1 0,0 1,0-1,-1 0,1 1,0-1,-1 1,1 0,-1-1,1 1,0 0,-1 0,1 0,-1 0,1 0,-1 0,1 0,-1 0,1 1,0-1,-1 0,1 1,-1-1,1 1,0 0,0-1,-1 1,1 0,0 0,0 0,0 0,0 0,0 0,0 0,0 0,0 0,0 1,0 0,-8 12,0 1,2 0,-1 0,2 1,0 0,1 0,1 0,0 1,1-1,1 1,0 0,1 0,1 1,1 257,53 12,-51-263</inkml:trace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27:22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412 159,'1'129,"3"-44,-4 1,-3 0,-5-1,-3 0,-4-1,-4 5,12-68</inkml:trace>
  <inkml:trace contextRef="#ctx0" brushRef="#br0" timeOffset="265.556">1 304,'27'-23,"2"2,1 1,0 1,1 1,1 2,1 2,24-8,-20 6,1-1,1 0,0 3,1 1,1 2,0 2,1 1,-1 3,35-1,-52 10,-8 1</inkml:trace>
  <inkml:trace contextRef="#ctx0" brushRef="#br0" timeOffset="621.537">750 594,'-1'4,"0"1,-1-1,2 1,-1-1,0 1,1-1,0 1,0-1,0 1,1-1,0 1,-1-1,1 1,1-1,-1 0,1 1,0-1,0 0,0 0,0 0,1 0,-1-1,1 1,0-1,0 1,1-1,-1 0,1 0,-1-1,1 1,0-1,0 0,0 0,0 0,0 0,1-1,1 1,2 0,1-1,-1 0,1 0,0-1,0 0,0 0,-1-1,1 0,0-1,-1 0,1 0,-1-1,0 0,0-1,0 1,0-1,0-1,-1 0,0 0,0 0,0-1,-1 0,0 0,0-1,0 0,-1 0,0 0,0 0,-1-1,0 0,0 0,-1 0,0 0,-1-1,0 1,0-1,0 1,-1-1,-1 0,1 0,-1 1,-1-1,0 0,-1-5,-7-25,4 23</inkml:trace>
  <inkml:trace contextRef="#ctx0" brushRef="#br0" timeOffset="1270.31">1282 691,'7'5,"0"0,0 0,0-1,1 0,0-1,-1 1,1-2,0 1,1-1,-1 0,0 0,1-1,-1-1,0 1,1-1,-1 0,1-1,-1 0,0-1,1 0,-1 0,0 0,0-1,0 0,-1-1,1 0,-1 0,0 0,0-1,0 0,0-1,-1 0,0 1,0-2,-1 1,0-1,0 0,0 0,-1 0,0-1,-1 1,1-1,-1 0,-1 0,0 0,0-1,0 1,-1 0,0-1,-1 1,0-1,-1-2,1 8,-1 0,0 0,0 0,0 0,0 0,0 1,-1-1,1 0,-1 0,0 1,0-1,0 1,0 0,0-1,-1 1,1 0,-1 0,1 1,-1-1,0 0,1 1,-1 0,0-1,0 1,0 0,0 1,0-1,0 0,0 1,-1 0,1 0,0 0,0 0,0 0,0 1,0-1,0 1,-1 0,1 0,-1 0,-111 66,110-65,1 1,-1-1,1 1,0 0,0 0,1 1,-1-1,1 1,-1 0,1 0,0 0,0 0,1 0,0 1,-1-1,1 1,1 0,-1-1,1 1,0 0,0 0,0 0,0 0,1 0,0 0,0 0,1 0,-1 0,1 0,0 0,0 0,1 0,-1-1,1 1,0 0,1-1,-1 0,1 1,-1-1,1 0,1 0,-1-1,0 1,1-1,0 1,0-1,0 0,3 1,8-1,0-1,0 0,0-1,1-1,-1-1,0 0,1-1,-1 0,0-1,0-1,-1 0,1-1,-1-1,0 0,3-3,-13 7,30-12</inkml:trace>
  <inkml:trace contextRef="#ctx0" brushRef="#br0" timeOffset="1676.463">1936 450,'7'-30,"-4"18,-12 25,6-9,0 0,1 0,0 1,0-1,0 0,0 1,1-1,-1 1,1 0,0-1,1 1,-1 0,1 0,0 0,0-1,1 1,-1 0,1 0,0-1,0 1,1-1,0 1,-1-1,1 1,1-1,-1 0,1 0,-1 0,1 0,0 0,0-1,1 1,-1-1,1 0,0 0,0 0,0-1,0 1,3 0,-5-2,-1 0,1 0,0 0,-1 0,1 0,-1 0,1 1,-1-1,0 0,0 1,0-1,0 1,0-1,0 1,0 0,0-1,0 1,-1 0,1 0,-1 0,1-1,-1 1,0 0,0 0,1 0,-1 0,-1 0,1 0,0-1,0 1,-1 0,1 0,-1 0,1-1,-1 1,0 0,0 0,0-1,0 1,0-1,0 1,0-1,-1 1,1-1,0 0,-1 0,1 0,-1 0,1 0,-1 0,-1 1,-90 60,87-59,-40 19,35-22</inkml:trace>
  <inkml:trace contextRef="#ctx0" brushRef="#br0" timeOffset="2211.498">2371 498,'-50'17,"45"-14,1 0,-1 0,1 1,0-1,0 1,1 0,-1 0,1 0,0 1,0-1,0 1,1 0,-1 0,1-1,1 2,-1-1,0 0,1 0,0 0,1 1,-1-1,1 0,0 1,0-1,0 0,1 1,0-1,0 0,0 0,1 1,0-1,0 0,0-1,0 1,1 0,0-1,0 1,0-1,1 0,-1 0,1 0,0 0,0-1,0 1,0-1,1 0,0-1,-1 1,1-1,0 0,0 0,0 0,0-1,1 0,4 1,8-7,0-1,0-1,-1 0,0-2,0 0,-1 0,0-2,-1 0,0-1,-1 0,0-1,-1-1,0 0,-1 0,-1-2,-1 1,0-1,-1-1,4-9,4 3,-2-2,0 0,-2 0,-1-2,-1 1,-1-1,-1-1,-1 0,-2 0,-1 0,-1-1,-2 0,0 0,-3-21,1 47,-1-1,0 1,1-1,-1 1,0 0,-1 0,1-1,-1 1,1 0,-1 0,0 0,0 1,0-1,0 0,-1 1,1-1,-1 1,1 0,-1 0,0 0,0 0,0 0,0 1,0-1,-1 1,1 0,0 0,0 0,-1 0,1 1,-1 0,1-1,-1 1,1 0,-1 0,1 1,0-1,-1 1,1 0,-1 0,1 0,0 0,0 0,0 1,0 0,0-1,0 1,0 0,0 0,1 1,-1-1,1 1,-2 1,-10 8,1-1,0 2,1 0,0 0,1 1,1 1,0 0,1 0,0 1,1 0,1 0,1 1,0 0,2 0,0 0,0 1,2-1,0 4,0-9,0 0,1 1,1-1,0 0,1 1,0-1,1 0,0 1,1-1,1-1,0 1,0 0,1-1,1 0,-1 0,2 0,0-1,0 0,1 0,0-1,0 0,1 0,1-1,-1 0,1-1,4 2,46 11,-34-20</inkml:trace>
  <inkml:trace contextRef="#ctx0" brushRef="#br0" timeOffset="3476.819">3121 425,'-11'1,"0"0,0 1,0 0,0 1,0 1,1-1,-1 2,1-1,0 2,1-1,-1 1,1 0,0 1,0 0,1 1,0 0,1 0,-1 1,1 0,1 0,0 0,0 1,1 0,0 0,1 0,0 1,1-1,0 1,0 0,1 0,1 0,0 0,0 1,1-1,1 0,0 0,0 0,2 5,-2-13,-1 1,1-1,0 0,0-1,0 1,1 0,-1 0,1 0,0-1,-1 1,1-1,0 1,1-1,-1 0,0 0,1 0,-1 0,1 0,-1-1,1 1,0-1,0 1,0-1,0 0,0 0,0-1,0 1,0 0,0-1,0 0,0 0,0 0,0 0,0 0,1-1,-1 1,0-1,0 0,0 0,2-1,107-68,33-123,-114 347,-29-151,1 0,0 0,0 0,0-1,0 0,0 0,0 1,1-2,-1 1,1 0,0-1,-1 0,1 1,0-1,0-1,-1 1,1-1,0 1,0-1,0 0,0-1,0 1,0 0,-1-1,1 0,0 0,0 0,-1-1,1 1,-1-1,1 0,-1 0,0 0,0 0,0-1,0 1,0-1,0 0,0 0,-1 0,0 0,1 0,-1 0,-1-1,1 1,0-1,-1 1,0-1,1 0,89-146,-77 289,-14-137,0 0,1-1,-1 1,0-1,0 1,1 0,-1-1,1 1,-1-1,1 1,0-1,0 1,-1-1,1 0,0 1,0-1,1 0,-1 0,0 1,0-1,0 0,1 0,-1 0,1-1,-1 1,1 0,-1-1,1 1,-1 0,1-1,-1 0,1 1,0-1,-1 0,1 0,0 0,-1 0,1 0,-1 0,1 0,0-1,-1 1,1-1,-1 1,1-1,-1 0,1 1,-1-1,1 0,-1 0,0 0,1 0,-1 0,0 0,0 0,0-1,0 1,0 0,0-1,0 1,0 0,-1-1,1 1,0-1,0-1,141-244,-136 239,-5 5,-1 1,0 0,1-1,0 1,0 0,-1 0,1 0,1-1,-1 1,0 0,0 0,1 1,-1-1,1 0,0 0,-1 1,1-1,0 1,0-1,0 1,0 0,0 0,0 0,1 0,-1 0,0 0,0 1,1-1,-1 1,0-1,1 1,-1 0,0 0,1 0,-1 0,1 1,-1-1,0 1,0-1,1 1,-1 0,0 0,0 0,0 0,0 0,0 0,0 1,0-1,1 1,3 16,0 1,-1 0,-1 0,-1 0,-1 0,0 1,-1-1,-1 1,-3 17,2 8,2 96,-6-1,-6 1,-19 82,28-207,0 0,-1 0,-1 0,0 0,-1-1,-1 0,0 0,-2-1,1 1,-1-2,-1 1,-1-1,0 0,0-1,-1 0,-12 9,20-20,0 1,0-1,0 0,0 0,-1 0,1 0,0-1,-1 1,1-1,0 0,-1 0,1 0,0 0,-1-1,1 1,0-1,0 0,-1 0,1 0,0 0,0 0,0-1,0 0,0 1,1-1,-1 0,0-1,1 1,-1 0,1-1,0 1,0-1,0 0,0 1,0-1,1 0,-1 0,1 0,-1-3,-27-132,32 104,3 0,0 1,3-1,0 1,2 1,2 0,1 0,1 2,1 0,2 0,1 2,2 0,0 1,2 1,1 2,0 0,2 1,1 2,1 0,0 2,2 2,0 0,1 2,0 1,1 2,1 1,7-1,0 2</inkml:trace>
  <inkml:trace contextRef="#ctx0" brushRef="#br0" timeOffset="4265.893">1 1320,'270'-43,"1133"-74,-933 51,3-2,390-2,-677 68,-53 4,0-6,-1-6,0-5,74-21,-67-19,-109 36</inkml:trace>
</inkml:ink>
</file>

<file path=ppt/ink/ink2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7.09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24,'43'5,"33"1,14 0,1-1,-5-2,-4-5,-5-4,-6 1,-7 0,-3 2,-8 0,-3-3,-6-1,-5 0,-9 2</inkml:trace>
</inkml:ink>
</file>

<file path=ppt/ink/ink2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7.86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1015,'44'-9,"-1"-2,0-1,0-3,-2-1,12-8,-43 20,29-11,0-2,0-1,-2-3,0-1,-1-1,-2-2,-1-2,0 0,-2-3,-2 0,16-22,-38 41,1-1,-2 0,0 0,0 0,-1-1,-1 0,0 0,-1 0,2-12,-4 20,0 0,-1 0,1 1,-1-1,0 0,-1 0,1 0,-1 0,0 1,0-1,0 0,-1 1,1-1,-1 1,0-1,-1 1,1 0,-1 0,0 0,0 0,0 0,0 1,-1-1,1 1,-1 0,0 0,0 0,-3-1,1 3,0-1,1 1,-1 0,0 1,0-1,0 1,0 0,1 1,-1-1,0 1,0 1,0-1,1 1,-1 0,1 0,-1 0,1 1,0 0,0 0,0 0,0 1,1-1,-1 1,1 0,0 1,0-1,1 1,-1-1,1 1,0 0,0 1,1-1,-1 0,1 1,0-1,1 1,-1 0,1-1,0 1,1 0,-1 0,1 0,0 0,1 0,0-1,0 1,0 0,0 0,1-1,0 1,0-1,0 1,1 0,3-1,1 1,0-1,0-1,0 1,0-1,1 0,-1-1,1 1,0-2,0 1,0-1,1 0,-1-1,0 0,2 0,9 2,-2 0,0-1,0 0,1-2,-1 0,0-1,0-1,1 0,2-2,-18 3,1 0,-1 0,1 0,-1 0,0 1,1-1,0 1,-1 0,1-1,-1 1,1 1,-1-1,1 0,-1 0,1 1,-1 0,1-1,-1 1,0 0,1 0,-1 0,0 0,1 1,-1-1,0 1,0-1,0 1,-1 0,1 0,0 0,-1 0,1 0,-1 0,1 0,-1 0,0 0,0 1,0-1,0 1,-1-1,1 0,0 1,-23 143,39-8,-15-114</inkml:trace>
  <inkml:trace contextRef="#ctx0" brushRef="#br0" timeOffset="6738.724">1215 704,'9'8,"0"0,1-1,-1 0,2-1,-1 0,1-1,0 0,0-1,0 0,1-1,-1 0,1 0,0-2,0 1,0-1,0-1,0 0,0-1,4-1,-2-1,-1-1,0 0,0-1,0-1,0 0,-1 0,0-1,-1-1,1 0,-1-1,-1 0,0 0,0-1,-1 0,0-1,0 0,-2-1,3-3,-9 11,1 0,-1 0,0 0,0-1,0 1,0 0,-1-1,0 1,0 0,0-1,0 1,-1 0,1-1,-1 1,0 0,-1 0,1 0,-1 0,0 0,0 0,0 0,0 0,-1 1,1-1,-1 1,0 0,0-1,0 2,-1-1,1 0,-1 0,1 1,-1 0,0 0,0 0,0 0,0 1,0-1,0 1,0 0,-1 1,1-1,0 1,-4-1,-7 2,1 0,-1 2,0-1,1 2,-1 0,1 0,0 1,1 1,-1 1,1 0,0 0,1 1,0 1,0 0,1 1,0 0,0 1,2 0,-1 0,1 1,1 0,0 1,1 0,-1 2,4-8,0 1,1-1,-1 1,2 0,-1 0,1 0,0 0,1 0,0 0,0 0,1 1,0-1,0 0,1 0,0 1,1-1,0 0,0 0,0 0,1 0,1-1,-1 1,1-1,0 0,1 0,0 0,0-1,0 1,1-1,0 0,0-1,0 1,1-1,0-1,2 2,9 0,0 0,1-2,-1 0,1-1,0-1,-1 0,1-2,0 0,10-2,-3 1,9-1,0-2,0-1,-1-2,0-1,0-2,-1-1,14-7,-19 8,-4 2</inkml:trace>
  <inkml:trace contextRef="#ctx0" brushRef="#br0" timeOffset="7207.268">2456 451,'-42'12,"1"2,1 2,0 1,1 3,-22 15,59-35,-1 1,1 0,0 0,0 0,-1 0,1 0,0 0,0 0,0 1,0-1,1 1,-1 0,0 0,1-1,-1 1,1 0,0 0,-1 0,1 0,0 1,0-1,0 0,1 0,-1 1,0-1,1 0,0 1,-1-1,1 1,0-1,0 0,1 1,-1-1,0 1,1-1,-1 0,1 1,0-1,0 0,0 0,0 1,0-1,0 0,1 0,-1 0,1-1,-1 1,1 0,0 0,0-1,-1 1,1-1,1 1,106 39,-93-37,0 0,0 1,-1 1,0 1,0 0,0 1,8 6,-20-12,-1 1,0-1,1 0,-1 1,0-1,0 1,0-1,-1 1,1 0,-1 0,0 0,1 0,-1 0,0 0,-1 0,1 0,-1 0,1 1,-1-1,0 0,0 0,0 0,-1 1,1-1,-1 0,0 0,1 0,-1 0,-1 0,1 0,0 0,-1 0,0 0,1-1,-1 1,0-1,0 1,-1-1,1 0,0 0,-1 0,1 0,-1 0,0 0,0-1,0 1,0-1,-2 1,-8 5,-1-1,0 0,0-1,-1-1,0 0,1-1,-1-1,0 0,0-1,-5 0,-5-1</inkml:trace>
  <inkml:trace contextRef="#ctx0" brushRef="#br0" timeOffset="7670.601">3105 84,'-1'311,"-5"-272,-1 0,-3-1,-1-1,-1 0,-14 28,-33 105,50-98,9-71,0-1,1 1,-1-1,1 0,-1 1,1-1,0 1,-1-1,1 0,-1 1,1-1,0 0,-1 0,1 0,0 1,-1-1,1 0,0 0,-1 0,1 0,0 0,-1 0,1 0,0 0,-1-1,1 1,0 0,-1 0,1-1,0 1,-1 0,1 0,-1-1,1 1,-1-1,1 1,-1-1,1 1,-1-1,1 1,-1-1,1 1,-1-1,0 1,1-1,-1 0,0 1,0-1,1 1,-1-1,0 0,0 1,0-1,0 0,0 0,0 1,0-1,0 0,0 1,0-1,0 0,0 1,-1-1,1 0,0 1,-1-1,20-49,-12 25</inkml:trace>
  <inkml:trace contextRef="#ctx0" brushRef="#br0" timeOffset="7918.333">2738 478,'29'5,"33"1,11 0,3-1,-2-2,-9 0,-5-2,-4-1,-7-5,-2-1,-4 0,-4 1,0 1,-1 2,-8 1</inkml:trace>
  <inkml:trace contextRef="#ctx0" brushRef="#br0" timeOffset="8792.113">3669 55,'218'-39,"-207"37,-9 0,1 0,0 1,0-1,0 1,0 0,0 0,0 0,0 0,0 0,1 1,-1-1,0 1,0 0,1 0,-1 0,0 1,0-1,1 1,-1 0,0 0,0 0,0 0,0 0,0 0,0 1,0 0,-1-1,1 1,0 0,-1 1,1-1,-1 0,0 1,0-1,0 1,0 0,-1-1,1 1,0 0,-1 0,0 0,0 1,-4 214,-9 47,-8 8,-6-37,26-220,1-11,0-1,-1 0,1 1,-1-1,0 1,0-1,0 1,0-1,-1 1,0-1,0 0,0 1,-1-1,1 0,-1 0,0 0,0 0,-1 0,1 0,-1-1,0 1,1-1,-2 0,1 1,0-2,-1 1,1 0,-1-1,0 1,0-1,-3 1,-245 10,139 3,89-14</inkml:trace>
</inkml:ink>
</file>

<file path=ppt/ink/ink2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3:22.63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1 765,'823'-1,"-319"-25,682 25,-617 30,-272-31,-116-25,-132 20,-32 7</inkml:trace>
  <inkml:trace contextRef="#ctx0" brushRef="#br0" timeOffset="632.016">1270 32,'-1'-2,"1"0,-1 0,0 0,-1 1,1-1,0 0,0 0,-1 1,1-1,-1 1,1 0,-1-1,0 1,0 0,1 0,-1 0,0 0,0 0,0 0,0 0,0 1,0-1,0 1,0 0,0-1,-1 1,1 0,0 0,0 0,0 1,0-1,0 0,0 1,0 0,0-1,0 1,0 0,0 0,-2 1,-68 52,-449 388,375-312,146-130,-1 0,1 0,-1 0,1 0,-1 0,1 0,-1 0,1 1,-1-1,1 0,-1 0,1 0,0 1,-1-1,1 0,-1 1,1-1,0 0,-1 1,1-1,0 1,0-1,-1 0,1 1,0-1,0 1,-1-1,1 1,0-1,0 1,0-1,0 1,0-1,0 1,0-1,0 1,0-1,0 1,0-1,0 1,0-1,0 1,1-1,-1 1,0-1,0 0,0 1,1-1,-1 1,0-1,1 0,-1 1,0-1,1 1,-1-1,0 0,1 0,-1 1,1-1,-1 0,1 0,-1 1,0-1,1 0,0 0,36 2,-30-3,110-25,-91 15</inkml:trace>
  <inkml:trace contextRef="#ctx0" brushRef="#br0" timeOffset="1003.71">1976 144,'-95'39,"-117"92,-6 22,-153 98,370-251,0 0,0 0,0 0,0 1,0-1,0 0,0 1,0-1,0 1,0-1,0 1,1 0,-1-1,0 1,0 0,1-1,-1 1,0 0,1 0,-1 0,1 0,-1-1,1 1,-1 0,1 0,0 0,-1 0,1 0,0 0,0 0,0 0,0 0,0 0,0 0,0 0,0 0,0 0,0 0,1 0,-1 0,0 0,1 0,-1 0,0 0,1 0,-1 0,1 0,0-1,-1 1,1 0,0 0,-1-1,1 1,0 0,0-1,0 1,0-1,0 1,-1-1,1 1,0-1,13 2,0-1,0 0,0-1,0 0,0-2,0 1,-1-2,1 0,0 0,-1-1,0-1,0 0,0-1,10-7,45-15,-43 20</inkml:trace>
  <inkml:trace contextRef="#ctx0" brushRef="#br0" timeOffset="1403.84">2767 173,'0'-1,"1"1,0-1,-1 0,1 0,-1 0,1 1,-1-1,1 0,-1 0,0 0,1 0,-1 0,0 0,0 0,0 0,0 1,0-1,0 0,0 0,0 0,0 0,0 0,0 0,0 0,-1 0,1 0,0 0,-1 0,1 1,-1-1,1 0,-1 0,1 0,-1 1,0-1,1 0,-1 1,0-1,0 0,1 1,-1-1,0 1,0-1,0 1,0 0,1-1,-1 1,0 0,-48 7,-108 87,-278 182,298-174,136-102,0 1,-1 0,1-1,0 1,-1 0,1 0,0 0,0 0,0 0,0 0,0 0,0 0,0 0,0 1,0-1,1 0,-1 1,0-1,1 0,-1 1,1-1,0 1,-1-1,1 0,0 1,0-1,0 1,0-1,0 1,0-1,0 1,1-1,-1 1,0-1,1 1,-1-1,1 0,0 1,-1-1,1 0,0 0,0 1,0-1,0 0,0 0,0 0,0 0,0 0,0 0,1 0,0 0,11 1,0-1,0 0,0-1,0 0,0-1,0-1,0 0,0 0,-1-2,1 1,-1-2,0 1,0-2,0 0,8-6,4-2</inkml:trace>
  <inkml:trace contextRef="#ctx0" brushRef="#br0" timeOffset="1717.649">3585 60,'-82'35,"2"4,2 4,-48 35,124-77,-69 49,3 3,2 3,2 2,1 6,-87 78,142-135,2-3,1 0,0 0,1 0,-1 1,1 0,-1 0,1 0,1 0,-1 0,1 1,0 0,0 0,1 0,-2 3,5-8,-1 1,0-1,1 1,-1-1,1 1,0-1,-1 0,1 1,0-1,0 0,0 0,0 1,0-1,0 0,0 0,0 0,0 0,0 0,1 0,-1-1,0 1,1 0,-1-1,1 1,-1-1,0 1,1-1,-1 0,1 1,-1-1,1 0,-1 0,1 0,19 3</inkml:trace>
  <inkml:trace contextRef="#ctx0" brushRef="#br0" timeOffset="2131.008">4121 173,'-200'145,"77"-53,40-33,3 4,2 4,-40 46,96-86,5-3</inkml:trace>
  <inkml:trace contextRef="#ctx0" brushRef="#br0" timeOffset="6935.383">2456 821,'0'1,"-1"-1,1 1,-1-1,1 0,-1 1,1-1,-1 0,1 0,-1 1,1-1,-1 0,0 0,1 0,-1 0,1 0,-1 1,0-1,1 0,-1-1,0 1,1 0,-1 0,1 0,-1 0,0 0,1-1,-1 1,1 0,-1 0,1-1,-1 1,1 0,-1-1,1 1,-1-1,1 1,0-1,-1 1,1-1,-1 1,1-1,0 1,0-1,-1 1,1-1,0 1,0-1,0 0,-1 1,1-1,0 1,0-1,0 0,0 1,0-1,0 1,0-1,1 0,-1 1,0-1,0 1,0-1,1 0,-1 1,-8 174,9-99,-2 25,5 0,11 56,-2 21,-12-175,-1 1,0 0,1-1,0 1,0-1,-1 1,1-1,1 1,-1-1,0 0,1 1,-1-1,1 0,0 0,-1 0,1 0,0-1,0 1,0 0,1-1,-1 1,0-1,1 0,-1 0,0 0,1 0,-1 0,1 0,0-1,-1 1,1-1,0 0,-1 0,1 0,0 0,32 9,-33-9,0 1,-1-1,1 1,0 0,0 0,-1-1,1 1,-1 0,1 0,-1 1,1-1,-1 0,0 1,1-1,-1 0,0 1,0-1,0 1,0 0,0-1,-1 1,1 0,0 0,-1-1,1 1,-1 0,0 0,0 0,1-1,-1 1,0 0,0 0,-1 0,1 0,0 0,-1-1,1 1,-1 0,0 0,1-1,-1 1,0 0,0-1,0 1,0-1,-1 2,-61 65,-141 45,202-112,1-1,0 0,0 1,0-1,0 1,0-1,0 1,0 0,0-1,0 1,0 0,0 0,0 0,0 0,0-1,0 1,1 0,-1 1,1-1,-1 0,0 0,1 0,0 0,-1 0,1 0,0 1,-1-1,1 0,0 0,0 1,0-1,0 0,0 0,1 0,-1 1,0-1,0 0,1 0,-1 0,1 1,-1-1,1 0,-1 0,1 0,0 0,0 0,-1 0,1 0,0 0,0-1,0 1,0 0,0 0,0-1,0 1,0-1,0 1,0-1,1 1,149 54,-72-32,118 44,-195-67,-1 0,1 0,0 1,-1-1,1 0,-1 1,1-1,-1 1,1 0,-1 0,1-1,-1 1,0 0,0 0,1 0,-1 0,0 1,0-1,0 0,0 0,0 1,0-1,0 0,-1 1,1-1,0 1,-1-1,1 1,-1 0,0-1,1 1,-1-1,0 1,0 0,0-1,0 1,0-1,0 1,-1 0,1-1,-1 1,1-1,-1 1,1-1,-1 1,0-1,0 1,0-1,1 0,-1 1,-1-1,1 0,0 0,0 0,0 0,-19 13,0-1,-1-1,-1-1,0-1,0 0,-20 4,-36 16,48-18,-46 25,74-36,1 1,-1-1,1 1,0-1,-1 1,1-1,0 1,0 0,0 0,0-1,0 1,1 0,-1 0,0 0,1 0,0 0,-1 0,1 0,0 0,0 0,0 0,0 0,0 0,1 0,-1 0,1 0,-1 0,1 0,0 0,-1 0,1 0,0 0,0-1,1 1,-1 0,0-1,1 1,10 11,2 0,0-1,0 0,1-1,0-1,1 0,0-2,1 1,0-2,0 0,0-1,1-1,17 3,-20-4,57 32,-70-35,0 0,0 1,0-1,-1 0,1 1,-1 0,1-1,-1 1,0 0,1 0,-1 0,0 0,0 0,0 0,-1 0,1 0,0 0,-1 0,1 1,-1-1,0 0,0 0,0 1,0-1,0 0,0 0,-1 1,1-1,-1 0,1 0,-1 0,0 0,-1 2,-7 8,0-1,-1 0,0 0,-1-1,0 0,-1-1,0-1,0 1,-1-2,-10 5,-13 10,-216 123,176-99,75-44,1 0,0 0,-1 0,1 0,0 0,0 0,0 1,0-1,1 0,-1 0,1 0,-1 0,1-1,0 1,-1 0,1 0,0 0,0 0,1-1,-1 1,0 0,0-1,1 1,-1-1,1 0,-1 1,1-1,0 0,-1 0,1 0,0 0,0 0,0 0,0-1,0 1,0-1,0 1,0-1,0 0,0 0,0 0,0 0,1 0,3 2,160 37,-137-35,-1 1,0 1,0 2,0 0,-1 2,6 4,-29-12,0 0,0 0,0 0,-1 1,1-1,-1 1,0 0,0 0,0 0,0 1,0-1,-1 1,0-1,1 1,-1 0,-1 0,1 0,0 0,-1 0,0 0,0 0,0 1,-1-1,1 0,-1 1,0-1,0 0,-1 1,1-1,-1 0,0 1,0-1,0 0,-1 0,1 0,-1 0,0 0,0-1,-1 1,1 0,-1-1,0 1,-8 8,0 0,-1-1,0 0,-1-1,0 0,-1-1,0-1,-7 3,-43 30,63-41,0 0,1 1,-1-1,0 0,1 1,-1-1,1 1,-1-1,1 0,-1 1,1-1,-1 1,1 0,-1-1,1 1,0-1,-1 1,1 0,0-1,-1 1,1 0,0-1,0 1,0 0,0-1,0 1,0 0,0 0,0-1,0 1,0 0,0-1,0 1,0 0,0 0,1-1,-1 1,0-1,1 1,-1 0,0-1,1 1,-1-1,1 1,-1 0,1-1,-1 1,1-1,-1 0,1 1,-1-1,1 1,0-1,-1 0,1 1,0-1,-1 0,1 0,0 0,-1 0,2 1,51 14,-44-13,67 12,-58-12,0 0,0 2,0 0,-1 1,0 0,0 2,8 4,-22-10,0 1,0 0,-1 0,1 0,-1 0,1 0,-1 0,0 1,1-1,-1 1,-1 0,1-1,0 1,-1 0,1 0,-1 0,0 0,0 0,0 0,0 1,-1-1,1 0,-1 0,0 1,0-1,0 0,0 1,-1-1,1 0,-1 0,0 0,0 1,0-1,0 0,-1 0,-2 7,-1 0,0-1,-1 0,0 0,0-1,-1 1,0-2,0 1,-1-1,-4 3,-19 12,-1-2,-1-2,0-1,-2-1,-7 1,29-13,12-4,-1 0,1 0,-1 0,1-1,-1 2,1-1,-1 0,1 0,0 0,-1 1,1-1,-1 0,1 1,0 0,-1-1,1 1,0 0,0-1,-1 1,1 0,0 0,0 0,0 0,0 0,0 1,0-1,0 0,1 0,-1 0,0 1,1-1,-1 0,1 1,-1-1,1 1,0-1,-1 1,1-1,0 0,0 1,0-1,0 1,0-1,1 1,-1-1,0 1,11 12,28 61,-6 164,-64 197,32-323,-1-114</inkml:trace>
  <inkml:trace contextRef="#ctx0" brushRef="#br0" timeOffset="7817.754">1891 4717,'-17'305,"6"-121,10 137,2-140,0-176,-1 0,0 0,0 1,-1-1,1 0,-1 0,0 0,0 0,-1 0,0 0,0 0,0 0,0-1,-1 1,0-1,0 1,0-1,0 0,-1 0,1-1,-1 1,0-1,0 1,-2-1,-6-3,12-7</inkml:trace>
  <inkml:trace contextRef="#ctx0" brushRef="#br0" timeOffset="9901.642">1891 4717,'226'-27,"63"-4,84 3,154 29,-359-29,-81 15,-86 13,0 1,0 0,0 0,0 0,0 0,-1 0,1 0,0 0,-1 0,1 0,-1 0,1 0,-1 0,1 0,-1 0,0 1,0-1,1 0,-1 0,0 1,0-1,0 0,0 0,-1 0,1 1,0-1,0 0,-1 0,1 0,-1 0,1 0,-1 1,1-1,-1 0,0 0,0 3,-35 134,5 80,3 42,29 83,-15-210,39-25,-24-106,1 0,-1 1,1-1,-1 0,0 0,0 1,0-1,0 1,-1-1,1 1,-1-1,1 1,-1 0,0-1,0 1,0-1,0 1,-1 0,1-1,-1 1,1-1,-1 1,0-1,0 1,0-1,0 0,-1 0,1 1,-1-1,1 0,-1 0,0 0,1 0,-1-1,0 1,0 0,-1-1,1 1,0-1,0 0,-1 0,1 0,-1 0,1 0,-1-1,-1 1,-226-1,-137-1,169-27,-535 29,638 15,93-16,0-1,0 1,0-1,0 0,0 1,0-1,0 0,0 0,0 0,1 0,-1-1,0 1,1 0,-1-1,1 1,-1-1,1 0,0 1,0-1,0 0,0 0,0 0,0 0,0 0,0 0,1 0,-1 0,1 0,0 0,-1 0,1 0,0 0,0 0,1 0,-1 0,0 0,1-1,-1 1,1 0,-1 0,1 1,0-1,0 0,0 0,0 0,0 0,0 1,1-1,1-15,3-124,-11 123</inkml:trace>
  <inkml:trace contextRef="#ctx0" brushRef="#br0" timeOffset="12518.501">2484 5055,'-47'202,"-14"23,46-181,41-61,75-150,-57 93,-20 30,2 1,3 1,1 2,22-23,-11 30,-40 32,0 1,-1 0,1-1,0 1,0-1,0 1,-1 0,1-1,0 1,0 0,0 0,0 0,0 0,0 0,0 0,-1 0,1 0,0 0,0 0,0 0,0 1,0-1,-1 0,1 1,0-1,0 0,0 1,-1-1,1 1,0-1,0 1,-1 0,1-1,-1 1,1 0,-1-1,1 1,-1 0,1 0,-1-1,1 1,-1 0,0 0,1 0,-1 0,0-1,0 1,0 0,0 0,0 0,0 0,0 0,0 0,0-1,0 1,0 0,-29 141,21-114,1 0,2 0,1 0,1 1,1-1,1 1,2 3,-1-30,-1 1,1 0,0-1,0 1,0-1,0 1,0 0,0-1,1 1,0-1,-1 1,1-1,0 1,0-1,0 0,0 1,1-1,-1 0,1 0,-1 0,1 0,0 0,0 0,0 0,0-1,0 1,0-1,0 1,0-1,1 0,-1 0,1 0,-1 0,0 0,1-1,0 1,-1-1,1 1,-1-1,1 0,-1 0,1 0,0-1,-1 1,1-1,-1 1,1-1,-1 0,1 0,-1 0,0 0,2-1,22-21,-1-2,-2 0,0-2,-2-1,16-26,41-51,-20 33,-57 72,0 1,1-1,-1 1,0 0,0-1,0 1,-1 0,1 0,0 0,0 0,0 0,0 0,-1 0,1 0,-1 0,1 0,-1 0,1 0,-1 0,1 0,-1 1,0-1,0 0,1 0,-1 0,0 1,0-1,0 0,-1 0,1 0,0 1,0 0,4 287,13-238,-6-34</inkml:trace>
  <inkml:trace contextRef="#ctx0" brushRef="#br1" timeOffset="25362.883">4488 4688,'0'-68,"11"307,18 54,-18-199,-4 1,-5 1,-7 66,-23 93,29 219,16-391,-7-109,-9-115,-3 133,1 0,-1 0,-1 0,0 0,0 0,0 1,-1-1,0 1,0 0,-1 1,0-1,0 1,-1-1,1 2,-1-1,-1 1,1 0,-1 0,0 0,-4-1,-154-63,-42 21,309 46,176-40,30 0,-69 44,-237-3,0 0,0 1,0 0,0 0,0-1,1 1,-1 0,0 1,0-1,0 0,0 1,0-1,0 1,0-1,0 1,0 0,-1 0,1 0,0 0,0 0,-1 0,1 1,0-1,-1 0,1 1,-1 0,0-1,0 1,1 0,-1-1,0 1,0 0,-1 0,1 0,0 0,-1 0,1 0,-1 0,1 0,-1 0,0 0,0 0,0 0,0 0,0 0,-1 0,1 0,-1 0,1 0,-1 0,0 0,0 0,1 0,-1 0,-1 0,-8 11,0-2,-1 1,0-2,-1 1,0-2,-1 1,0-2,0 1,-1-2,-4 2,-15 9,-13 10,-2-2,-1-2,-1-2,-31 8,70-32,15-2</inkml:trace>
  <inkml:trace contextRef="#ctx0" brushRef="#br1" timeOffset="27928.931">4544 4660,'282'0,"-44"-28,113-1,321 30,-687-3,0 0,1-1,-1 0,1-1,0-1,0 0,1-1,0-1,-4-1,-14-7,29 14,1 0,-1 0,0 1,1-1,-1 1,0-1,1 1,-1 0,0-1,0 1,1 0,-1 0,0 0,0 1,1-1,-1 0,0 1,0-1,1 1,-1-1,0 1,1 0,-1 0,1 0,-1 0,1 0,0 0,-1 0,1 0,0 1,0-1,0 0,0 1,0-1,0 1,0-1,0 1,0 0,1-1,-1 1,1 0,-1-1,1 1,0 0,-11 81,13 334,20-456,131-247,-69 150,-65 123,-14 17</inkml:trace>
  <inkml:trace contextRef="#ctx0" brushRef="#br1" timeOffset="29578.046">6040 4547,'-48'-34,"42"29,0 0,0 0,-1 1,0 0,1 0,-1 1,0-1,-1 2,1-1,0 1,-1 0,0 0,1 1,-1 0,0 0,0 1,1 0,-7 1,11 2,0-1,0 0,0 1,1-1,0 1,-1 0,1 0,0 0,0 0,1 0,-1 1,1-1,-1 0,1 1,0-1,0 1,1 0,-1-1,1 1,0-1,0 1,0 0,0-1,0 1,1-1,0 1,0 0,0-1,0 1,0-1,1 0,-1 0,2 2,2 17,8 26,-5-34</inkml:trace>
  <inkml:trace contextRef="#ctx0" brushRef="#br1" timeOffset="30590.855">6407 4350,'1'269,"15"-198,-16-70,1 1,0-1,-1 0,1 1,0-1,-1 0,1 1,0-1,0 0,0 0,0 0,0 0,0 0,1 0,-1 0,0 0,0-1,1 1,-1 0,0-1,1 1,-1-1,1 1,-1-1,0 0,1 0,-1 0,1 0,-1 0,1 0,-1 0,1 0,-1 0,1 0,-1-1,1 1,-1-1,0 1,1-1,-1 0,0 1,0-1,1 0,-1 0,1 0,17-15,-1-1,-1-1,0 0,-1-1,-1-1,-1-1,0 0,-2 0,1-4,11-17,72-134,-96 175,0 0,0 0,0 0,0 0,1 0,-1 0,0 0,1 1,-1-1,0 0,1 0,-1 0,1 1,0-1,-1 0,1 0,-1 1,1-1,0 0,0 1,-1-1,1 1,0-1,0 1,0-1,-1 1,1 0,0-1,0 1,0 0,0 0,0 0,0 0,0 0,0 0,0 0,0 0,0 0,-1 0,1 0,0 0,0 1,0-1,0 0,0 1,0-1,-1 1,1-1,0 1,0-1,0 1,-1-1,1 1,0 0,-1-1,1 1,-1 0,1 0,-1 0,1-1,-1 1,1 0,-1 0,0 0,0 0,1 0,-1 0,0 0,0-1,8 167,-11-108,2 13,-1 8,3 0,11 75,-8-128,12 144,-17-162,1 0,-1-1,0 1,-1 0,1-1,-2 1,0-1,0 0,0 1,-1-1,0-1,0 1,-1-1,0 0,-1 0,1 0,-6 4,9-8,-1 0,1 0,-1-1,0 1,0-1,0 0,0 0,0 0,-1 0,1-1,-1 1,1-1,-1 0,1 0,-1 0,0 0,1-1,-1 1,0-1,1 0,-1 0,0-1,0 1,1-1,-1 1,0-1,1 0,-1-1,1 1,-1-1,1 1,0-1,0 0,0 0,0-1,0 1,0 0,0-1,-1-1,2-3,0 1,0-1,1 1,-1-1,2 1,-1-1,1 0,0 1,0-1,0 0,1 1,0-1,1 1,0-1,0 1,0 0,0-1,1 1,0 0,3-3,85-107,-72 94,0 1,2 1,0 1,2 1,0 1,1 0,0 2,1 1,1 1,0 1,1 2,0 0,1 2,8-1,-9 6</inkml:trace>
  <inkml:trace contextRef="#ctx0" brushRef="#br1" timeOffset="31298.939">5109 6466,'-45'67,"4"1,2 2,3 2,3 1,0 14,17-42,-1-1,-2-1,-2-1,-2-1,-4 3,27-43,-1 1,1-1,-1 0,0 0,0 1,1-1,-1 0,0 0,0 0,0 0,0 0,0 0,0 0,0-1,-1 1,1 0,0-1,0 1,-1 0,1-1,0 0,-1 1,1-1,0 0,-1 1,1-1,-1 0,1 0,0 0,-1 0,1-1,-1 1,1 0,-1-1,-11-7</inkml:trace>
  <inkml:trace contextRef="#ctx0" brushRef="#br1" timeOffset="31594.827">4629 6551,'202'205,"-115"-127,3-4,40 23,-115-86,-2 1,1 0,-2 1,0 1,0 0,-2 0,1 1,-2 1,4 7,-3-2</inkml:trace>
</inkml:ink>
</file>

<file path=ppt/ink/ink2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4:08.45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1509 4799,'-1'-2,"0"0,-1 0,1 0,-1 0,0 1,0-1,1 1,-1-1,0 1,0 0,0 0,-1 0,1 0,0 0,0 0,-1 0,1 1,0-1,-1 1,1 0,0 0,-1 0,1 0,-3 0,2 0,-366-4,200-23,45 43,86-10,1 0,-1-3,0-1,0-2,-19-3,-25 1,69 1,0 2,-1-1,1 1,-1 1,1 1,0 0,0 0,0 1,1 1,-1 0,0 2,-5 3</inkml:trace>
  <inkml:trace contextRef="#ctx0" brushRef="#br0" timeOffset="1452.168">493 1,'11'138,"-6"-118,-2 0,0 0,-1 1,-1-1,-1 1,-1-1,-1 1,-1 2,-10 92,5 1,5-1,6 12,-1 3,-1 33,-13 441,-6 299,19-621,-29 75,27 446,1-749,12 145,-2-134,-3 1,-3 1,-2-1,-6 33,2 19,2 445,-26-419,16-82,33-95,-13 8,1 0</inkml:trace>
  <inkml:trace contextRef="#ctx0" brushRef="#br0" timeOffset="1697.811">889 4094,'-48'47,"-40"51,-15 17,6-1,14-11,17-12,14-13,12-15,8-8,4-9,7-7,7-6,1-3,3-3,3-5</inkml:trace>
  <inkml:trace contextRef="#ctx0" brushRef="#br0" timeOffset="2765.796">690 537,'-38'82,"-161"159,-157 166,332-384,16-17,1 1,0 0,0 0,0 0,1 1,0 0,0 1,1-1,0 1,1 0,-1 1,5-9,0 0,0 1,0-1,1 0,-1 0,0 1,0-1,1 0,-1 0,1 0,-1 1,1-1,0 0,-1 0,1 0,0 0,0 0,0 0,-1 0,1 0,0 0,0-1,0 1,1 0,-1-1,0 1,0 0,0-1,0 0,1 1,-1-1,0 0,0 1,1-1,-1 0,0 0,1 0,-1 0,1 0,19 2</inkml:trace>
  <inkml:trace contextRef="#ctx0" brushRef="#br0" timeOffset="6298.772">860 1751,'-22'107,"18"-64,-28 223,33 139,-1-403,-1 0,0 0,1 0,0 0,-1 0,1 1,0-1,0 0,0 0,0 0,1 0,-1 1,1-1,-1 0,1 0,0 0,-1 0,1 0,0 0,0 0,1-1,-1 1,0 0,1 0,-1-1,1 1,-1-1,1 1,0-1,-1 0,1 0,0 0,0 0,0 0,0 0,0 0,0-1,0 1,0-1,0 1,1-1,-1 0,0 0,0 0,0 0,0 0,2 0,167-65,-64 46,-94 23,-18 0</inkml:trace>
  <inkml:trace contextRef="#ctx0" brushRef="#br0" timeOffset="6851.524">1509 2315,'-11'0,"0"0,0 0,-1 1,1 1,0 0,0 0,0 1,0 0,1 1,-1 0,1 1,0 0,0 1,1 0,-1 0,1 1,1 0,-1 1,1 0,-1 2,7-8,1 1,-1 0,1 0,0 0,0 0,0 0,0 0,0 0,0 0,1 0,0 0,-1 0,1 1,1-1,-1 0,0 0,1 0,-1 0,1 0,0 0,0 0,0 0,1 0,-1 0,1 0,-1-1,1 1,0 0,1 0,77 57,-34-29,-43-29,-1-1,0 1,0 0,0 0,0 0,0 0,0 1,0-1,-1 0,1 1,-1-1,0 1,1 0,-1-1,0 1,-1 0,1-1,0 1,-1 0,0 0,0 0,0 0,0 0,0-1,0 1,-1 0,1 0,-1 0,0-1,0 1,0 0,0-1,0 1,0-1,-1 1,0-1,1 1,-1-1,0 0,0 0,0 0,0 0,0 0,-1-1,1 1,-1-1,-1 2,-109 34,91-34</inkml:trace>
  <inkml:trace contextRef="#ctx0" brushRef="#br0" timeOffset="7380.259">1623 2626,'8'3,"1"-1,-1 0,1 0,0-1,0 0,-1-1,1 0,0 0,0-1,0 0,0-1,-1 1,1-2,-1 1,1-1,-1-1,0 1,0-1,0-1,-1 1,0-1,1-1,-2 1,1-1,-1-1,0 1,0-1,0 0,-1 0,-3 2,1 0,-1 0,0 0,0 0,-1 0,1 0,-1-1,0 1,-1 0,1-1,-1 1,0-1,0 1,-1 0,0-1,0 1,0 0,0 2,1 1,-1 0,1 0,-1 0,0 0,0 1,0-1,0 0,0 0,-1 0,1 1,0-1,-1 1,0-1,1 1,-1-1,0 1,1 0,-1 0,0 0,0 0,0 0,0 0,0 1,0-1,0 1,0-1,0 1,0 0,-1 0,1 0,0 0,0 0,0 0,0 1,0-1,0 1,0-1,0 1,0 0,0 0,-2 0,-8 5,0 1,0 0,0 1,1 0,0 0,0 1,1 1,0 0,1 0,0 1,1 0,0 1,1-1,0 1,1 1,0 0,1 1,4-9,0 1,0 0,1 0,0 0,0-1,0 1,1 0,0 0,0 0,1-1,-1 1,1-1,0 1,1-1,-1 0,1 0,0 0,1 0,-1 0,1-1,0 1,0-1,0 0,0 0,1-1,0 1,0-1,0 0,0 0,0-1,0 0,1 0,-1 0,6 1,5 4,0 0,1-1,0-1,0-1,0 0,0-1,1-1,-1-1,2 0,93-3,-87 2</inkml:trace>
</inkml:ink>
</file>

<file path=ppt/ink/ink2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4:28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8660 733,'-5'0,"-1"5,4 2,4-1</inkml:trace>
  <inkml:trace contextRef="#ctx0" brushRef="#br0" timeOffset="3018.654">9817 85,'-106'208,"-20"72,67-146,-32 100,60-189,31-92,10 21,1 0</inkml:trace>
  <inkml:trace contextRef="#ctx0" brushRef="#br0" timeOffset="3401.39">9676 113,'4'2,"0"0,0 1,-1 0,1 0,0 0,-1 1,0-1,0 1,0-1,0 1,0 0,-1 0,0 1,0-1,0 0,0 1,-1-1,1 4,-1-7,9 32,-1 0,-2 0,-1 1,-1 0,-2 0,-2 4,7 53,33 98,-41-186,1 1,0 0,-1-1,2 0,-1 1,0-1,1 0,-1 1,1-1,0 0,0 0,0 0,1-1,-1 1,1 0,0-1,-1 0,1 0,0 1,0-2,0 1,1 0,-1-1,0 1,1-1,-1 0,0 0,1 0,0-1,-1 1,1-1,-1 0,1 0,0 0,-1 0,1-1,-1 1,1-1,-1 0,1 0,-1 0,3-2,12-13,-1 0,0-1,-1-1,-1-1,-1 0,0 0,-2-2,0 0,-1 0,6-20,-9 24,9-16,-1-1,-2-1,-1-1,-2 0,-1 0,-2-1,-2 0,-1 0,-2-1,-1 1,-3-9,-15-7,16 52,0 0,-1 0,1 0,-1 0,1 0,-1 0,1 1,-1-1,0 0,1 1,-1-1,0 0,0 1,1-1,-1 1,0-1,0 1,0-1,0 1,0-1,0 1,0 0,1 0,-1 0,0-1,0 1,0 0,0 0,0 0,0 0,0 1,0-1,0 0,0 0,0 0,0 1,0-1,0 1,0-1,0 1,1-1,-1 1,0-1,0 1,0 0,1-1,-1 1,0 0,1-1,-1 1,1 1,-11 11,2 2</inkml:trace>
  <inkml:trace contextRef="#ctx0" brushRef="#br0" timeOffset="3736.973">10466 536,'0'17,"1"-1,1 0,1 1,0-1,1 0,0 0,2 0,0-1,6 11,-10-20,1 0,0-1,1 0,-1 1,1-1,0-1,0 1,1 0,-1-1,1 0,0 0,0-1,0 1,1-1,-1 0,1 0,0-1,0 0,0 0,0 0,0-1,0 0,0 0,0 0,1-1,2 0,0-1,0 0,-1-1,1 0,-1 0,1-1,-1 0,0 0,0-1,0 0,-1 0,1-1,-1 0,0-1,-1 1,1-1,-1-1,0 1,-1-1,1 0,-1 0,-1-1,1 1,-1-1,-1 0,1 0,-1-1,-1 1,0-1,0 1,0-1,-1 0,-1 1,1-1,-1 0,-1 0,0 0,0 1,-1-1,0 1,-2-6,2 6,-2 0,1 1,-1-1,0 1,-1 0,0 0,0 0,0 1,-1 0,0 0,0 0,0 1,-1-1,0 2,0-1,0 1,-1 0,0 0,1 1,-1 0,0 1,0 0,-1 0,1 0,0 1,-1 1,1-1,0 1,-1 1,1-1,-1 1,1 1,0 0,0 0,0 0,-2 2,-16 8,4-2</inkml:trace>
  <inkml:trace contextRef="#ctx0" brushRef="#br0" timeOffset="4052.687">11341 1,'-5'57,"-1"29,0 4,1-7,1-10,2-11,1-12,1-10,0-6,5-5,1-2,0-1,-1 0,-1 0,-6-4,-8-6,-3-5</inkml:trace>
  <inkml:trace contextRef="#ctx0" brushRef="#br0" timeOffset="4500.553">11059 423,'320'62,"-68"-20,-61-33,-182-10,-1-1,0 0,1 0,-1-1,0 0,0-1,-1 1,1-2,-1 1,0-1,0 0,0 0,0-1,-1 0,0 0,-1-1,1 1,-1-1,0 0,-1-1,0 1,0-1,0 0,-1 0,0 0,-1 0,0-1,1-4,-3 10,0 0,-1 1,1-1,0 1,-1-1,1 0,-1 1,0-1,0 1,0-1,0 1,0 0,0-1,-1 1,1 0,-1 0,0 0,1 0,-1 0,0 0,0 0,0 1,-1-1,1 1,0-1,-1 1,1 0,0 0,-1 0,1 0,-1 1,0-1,1 1,-1-1,0 1,1 0,-1 0,0 0,0 1,-108 17,98-11,0 0,1 2,-1-1,2 1,-1 1,2 0,-1 1,1 0,1 0,0 1,0 0,2 1,-1 0,2 0,-1 1,2-1,0 2,1-1,0 0,1 1,0-1,2 1,-1 6,2-14,0 0,1 0,0 0,0 0,0 0,1-1,0 1,1-1,-1 1,1-1,0 0,1 0,-1 0,1 0,1 0,-1-1,1 0,-1 0,2 0,-1-1,0 0,1 0,0 0,0 0,0-1,0 0,1 0,14 6,1 0,0-2,0 0,0-1,1-2,0 0,12 0,210-2,-218-3</inkml:trace>
  <inkml:trace contextRef="#ctx0" brushRef="#br0" timeOffset="5001.897">8688 1242,'205'13,"0"-8,0-10,-1-8,143-30,591-89,40 56,-659 73,-213 20,-81-12</inkml:trace>
  <inkml:trace contextRef="#ctx0" brushRef="#br0" timeOffset="7284.135">12808 367,'-4'5,"-3"6,1-3,2 1,0 4,2 1</inkml:trace>
  <inkml:trace contextRef="#ctx0" brushRef="#br0" timeOffset="7697.622">12894 706,'-10'9,"2"-1,2-2</inkml:trace>
  <inkml:trace contextRef="#ctx0" brushRef="#br0" timeOffset="9238.441">13486 282,'0'-9,"0"28,0 34,0-23,-3-6,2-1,1 1,1 0,1-1,1 1,1-1,1 0,1 0,1 0,1-1,0 0,2 0,8 11,-15-28,0-1,1 0,0 0,0 0,0-1,0 1,0-1,1 0,-1 0,1-1,0 1,0-1,0 0,0 0,0-1,1 1,-1-1,0 0,1-1,-1 1,0-1,1 0,-1-1,1 1,-1-1,0 0,1 0,-1-1,0 0,0 1,0-2,0 1,0-1,-1 1,1-1,-1-1,0 1,3-3,89-99,-94 104,0 1,0-1,0 1,0 0,0-1,0 1,0 0,0 1,0-1,0 0,0 0,0 1,0 0,0-1,0 1,0 0,0 0,-1 0,1 0,0 0,0 0,-1 0,1 1,-1-1,1 1,-1-1,0 1,0-1,1 1,-1 0,0 0,-1-1,1 1,0 0,0 0,-1 0,1 0,-1 0,0 0,1 0,-1 0,0 0,0 0,0 0,-1 1,10 17,-6-14,0 0,0 0,1-1,0 1,0-1,1 0,-1 0,1 0,0-1,0 0,1 0,-1 0,1 0,0-1,0 0,0 0,0-1,1 0,-1 0,1 0,-1-1,1 0,0 0,-1-1,1 0,0 0,-1 0,1-1,0 0,-1 0,1-1,-1 0,1 0,0-1,11-5,-1-2,0 0,-1-1,0-1,-1 0,0-1,-1-1,0 0,-2-1,1-1,-2 1,0-2,-1 0,0 0,-2-1,0 0,-1 0,-1-1,0 0,-2 0,0 0,-1-1,-1 1,-1-1,0 1,-2-7,5-19,1 33</inkml:trace>
  <inkml:trace contextRef="#ctx0" brushRef="#br0" timeOffset="9652.011">14643 678,'34'-19,"13"-4,-1-3,-1-2,-2-2,0-2,18-19,-57 49,-1-1,1 1,-1-1,0 0,0 1,0-1,0-1,0 1,-1 0,0-1,1 1,-1-1,0 0,-1 0,1 0,-1 0,1 0,-1 0,0 0,-1 0,1 0,-1 0,0-1,0 1,0 0,-1 0,1 0,-1-1,0 1,0 0,0 0,-2-2,-1 2,-1 0,1 0,-1 1,0 0,0 0,0 0,0 1,-1-1,1 1,-1 1,0-1,1 1,-1 0,0 0,0 1,1-1,-1 1,0 1,0-1,0 1,1 0,-1 0,0 0,-3 3,-7 1,1 1,0 1,0 0,0 1,1 0,0 2,1-1,-2 3,4-3,0 0,1 0,0 1,1 0,0 1,1 0,0 0,0 1,1 0,1 0,0 1,1-1,0 1,1 1,0-1,1 1,1-1,0 1,0 0,2 0,0 0,0-1,2 1,-1 0,2 0,0-1,0 1,5 10,4-11,-1-1,2 1,-1-2,2 0,-1 0,1-2,1 1,0-2,0 0,1-1,0 0,0-2,1 1,-1-2,1 0,0-2,0 1,0-2,15 0,18 0,0-2,0-2,-1-2,18-5,-37 4</inkml:trace>
  <inkml:trace contextRef="#ctx0" brushRef="#br0" timeOffset="11568.54">447 1778,'-17'-8,"0"1,0 1,0 0,-1 2,0 0,0 1,0 0,0 2,-1 0,1 1,0 1,0 0,0 2,0 0,0 1,0 1,1 0,-1 2,10-2,0 0,0 1,1 0,0 0,0 1,0 0,1 0,0 1,0 0,1 0,0 0,0 0,1 1,0 0,1 0,0 0,0 0,1 1,0-1,1 0,0 1,0 0,1-1,0 1,1-1,0 1,1-1,-1 1,2-1,0 0,1 4,-1-6,0 0,1 0,0 0,0 0,1 0,0-1,0 0,0 0,1 0,0-1,0 1,1-1,-1-1,1 1,0-1,0-1,0 1,1-1,-1 0,1-1,0 0,0 0,0-1,-1 0,2 0,-1-1,0 0,0 0,0-1,7-1,5-2,0-1,0-1,0 0,-1-2,0 0,0-1,-1-1,0-1,-1-1,0 0,-1-1,0-1,-1 0,-1-1,0 0,-1-2,-1 1,10-18,28-68,-47 95,-11 28,6-15,-1 1,-1 0,1 1,0-1,1 1,0 0,0 0,1 0,0 0,0 0,1 0,0 0,0 0,1 0,0 0,0 0,1 0,0 0,0 0,1-1,0 1,1-1,-1 0,2 0,-1 0,1 0,-1-1,2 0,1 3,5-4,-1 0,1-1,1 0,-1 0,0-1,1-1,-1 0,1-1,0 0,0-1,-1-1,1 0,0 0,-1-1,1-1,-1 0,1-1,-1 0,-1-1,1 0,-1-1,1 0,6-6,34-15,-1-2,-2-2,-1-3,-2-1,-1-3,12-14,-51 45,11-6,-1 0,-1-2,0 0,-1-1,-1 0,-1-1,0 0,-1-1,0 0,-2-1,0 0,-1-1,-2 0,0 0,0 0,-2-1,-1 1,0-3,-3 19,-1 0,1 1,-1-1,0 0,0 1,0-1,0 1,-1 0,1-1,-1 1,0 0,0 0,0 0,-1 0,1 0,-1 1,1-1,-1 1,0-1,0 1,0 0,0 0,0 0,-1 1,1-1,0 1,-1 0,1 0,-1 0,0 0,1 0,-1 1,0 0,1 0,-1 0,0 0,1 0,-1 1,0 0,1-1,-1 1,1 1,-3 0,-15 8,0 1,1 0,1 2,0 0,1 1,0 1,1 0,1 2,-14 17,26-30,-1 0,1 0,0 0,0 0,0 1,0 0,1 0,0 0,0 0,0 0,1 0,0 1,0 0,0-1,1 1,0 0,0 0,0-1,0 1,1 0,0 0,1 0,-1 0,1 0,0 0,1-1,-1 1,1 0,0-1,1 1,-1-1,1 0,0 0,0 0,1 1,5 2,1-1,0 0,0-1,0 0,1 0,0-1,0-1,0 0,0 0,1-1,0-1,-1 0,1 0,0-1,0 0,4-2,189-25,-182 18,-21 7,-1-1,1 1,0 0,-1-1,1 1,0 0,0 0,0 0,0 0,0 0,0 1,0-1,0 1,1-1,-1 1,0 0,0 0,0 0,1 0,-1 0,0 0,0 1,0-1,0 1,0-1,0 1,0 0,0 0,0 0,0 0,0 0,0 0,0 0,-1 1,1-1,0 1,-1-1,1 1,-1 0,0 0,0-1,1 1,-11 66,7-63,0 1,1-1,-1 1,1 0,0-1,1 1,-1 0,1 0,0-1,0 1,1 0,0 0,0-1,0 1,1 0,0-1,0 1,0-1,1 0,0 0,0 0,0 0,0 0,2 0,9 4,1-2,0 0,1-1,0 0,-1-2,2 0,-1 0,0-2,1 0,-1 0,1-2,0 0,-1-1,1-1,15-3,-3 2,0-1,0-1,-1-1,1-2,-2-1,1-1,6-4,-23 9,1-1,-1 0,0-1,-1 0,0 0,0-1,0-1,-1 1,-1-1,1-1,-1 0,-1 0,0-1,0 0,-1 0,-1 0,4-11,-6 18,-1 0,0-1,0 1,0-1,-1 0,1 0,-1 1,-1-1,1 0,0 0,-1 0,0 0,0 0,-1 0,0 0,1 0,-1 0,-1 0,1 1,-1-1,0 0,0 1,0-1,-1 1,1 0,-1 0,0 0,-1 0,1 0,0 1,-1-1,0 1,0 0,0 0,0 1,0-1,-1 1,1 0,-1 0,0 0,1 1,-5-1,-2 4,0 1,0 0,0 1,0 0,1 1,-1 0,1 0,0 1,1 1,-1 0,2 0,-1 1,1 0,0 0,0 1,1 0,0 0,1 1,0-1,0 2,1-1,0 1,-2 0,0 0,0 1,1 0,1 0,-1 0,2 1,0-1,1 1,0 0,1 0,0 1,1-1,0 0,2 1,-1-1,1 0,1 0,1 0,0 0,0 0,1 0,3 4,-1-6,1-1,0 1,1-1,0-1,1 0,0 0,1 0,0-1,0 0,0-1,1-1,0 1,0-2,1 1,0-2,10 4,7 0,1 0,-1-3,2 0,-1-2,0 0,15-3,-18 0</inkml:trace>
  <inkml:trace contextRef="#ctx0" brushRef="#br0" timeOffset="15050.949">5217 1299,'0'0</inkml:trace>
  <inkml:trace contextRef="#ctx0" brushRef="#br0" timeOffset="19040.59">10156 2060,'-16'-5,"0"1,0 0,-1 2,1-1,0 2,-1 0,0 1,1 1,-1 1,1 0,-16 4,25-4,0 0,0 0,0 1,0 0,1 0,-1 0,1 1,0 0,0 0,0 1,1 0,-1 0,1 0,0 1,1-1,-1 1,1 0,0 0,1 1,0-1,0 1,0 0,0 0,1 0,1 0,-1 0,0 7,2-6,0 0,0 1,0-1,1 0,0 1,1-1,0 0,0 0,1 0,0 0,1-1,-1 1,1-1,1 0,-1 0,1 0,1-1,-1 0,1 0,5 5,142 92,-148-99,-1-1,2 0,-1 0,0 0,1 0,-1-1,1 0,0 0,0 0,0-1,-1 0,1 0,1-1,-1 1,0-1,0-1,0 1,0-1,0 0,0 0,0-1,-1 1,1-2,0 1,-1 0,5-4,11-9</inkml:trace>
  <inkml:trace contextRef="#ctx0" brushRef="#br0" timeOffset="19453.158">10522 1637,'-28'478,"45"-348,-15-126,-1 0,1 0,-1 0,1-1,0 1,1 0,-1-1,0 1,1-1,0 0,0 0,0 0,0 0,0-1,1 1,-1-1,1 0,0 0,-1 0,1 0,0-1,0 0,0 1,0-1,0-1,1 1,-1-1,0 1,2-1,2-2,1-1,0 1,-1-1,1 0,-1-1,0 0,0-1,-1 1,1-2,-1 1,0-1,0 0,5-6,20-15,-20 18,-11 7,1 0,-1 0,1 0,0 0,0 0,-1 0,1 0,1 1,-1-1,0 1,0-1,0 1,1 0,-1 0,1 0,-1 0,1 1,-1-1,1 0,-1 1,1 0,-1 0,1 0,0 0,-1 0,1 0,0 1,-1-1,1 1,-1-1,1 1,-1 0,0 0,1 0,-1 1,0-1,0 1,1-1,-1 1,0 0,1 1,50 139,-43-128</inkml:trace>
  <inkml:trace contextRef="#ctx0" brushRef="#br0" timeOffset="19872.889">11454 2033,'-59'36,"3"4,1 1,-33 35,38-6,49-68,0 0,0 0,0 0,1 0,-1 0,1 0,-1 0,1 0,0 0,0 0,0 0,0 0,0 0,1 0,-1 0,0 0,1 0,0 0,-1 0,1 0,0 0,0 0,0 0,0-1,0 1,1 0,-1-1,0 1,1-1,-1 0,1 1,0-1,-1 0,1 0,0 0,0 0,-1 0,1 0,1 0,6 0,0 0,0 0,0-1,0 0,0-1,0 0,0 0,-1-1,1 0,0-1,-1 0,1 0,-1-1,0 0,0 0,-1-1,1 0,-1 0,0-1,0 0,4-5,35-21,158-122,-163 129,-41 24,1 1,-1-1,1 1,0-1,-1 1,1 0,0-1,-1 1,1 0,0 0,-1 0,1-1,0 1,0 0,-1 0,1 0,0 0,-1 0,1 0,0 1,0-1,-1 0,1 0,0 0,-1 1,1-1,0 0,-1 1,1-1,0 0,-1 1,1-1,-1 1,1-1,-1 1,1-1,-1 1,1 0,-1-1,0 1,1 0,-1-1,0 1,1 0,-1-1,0 1,0 0,0-1,0 1,1 0,-1 0,0-1,0 1,0 0,-1-1,1 1,0 0,0 0,0-1,0 1,-1 0,1-1,-11 58,8-51,1 0,0 0,0 0,1 0,0 1,0-1,0 1,1-1,0 1,1-1,0 1,0-1,0 1,1-1,0 0,0 0,1 0,0 0,0 0,1-1,0 1,0 0,14 11</inkml:trace>
  <inkml:trace contextRef="#ctx0" brushRef="#br0" timeOffset="20242.948">11877 2314,'144'-222,"-144"221,1 0,-1 0,0 0,0-1,1 1,-1 0,1 0,-1 0,1 0,-1 0,1 0,0 0,0 0,-1 0,1 0,0 0,0 0,0 0,0 1,0-1,0 0,0 1,0-1,0 1,0-1,1 1,-1-1,0 1,0 0,0 0,1-1,-1 1,0 0,0 0,0 0,1 1,-1-1,0 0,0 0,1 1,-1-1,0 0,0 1,0-1,0 1,0 0,0-1,0 1,0 0,0-1,0 1,0 0,0 0,0 0,-1 0,1 0,0 0,-1 0,1 0,0 1,2 52,-4-50,1 1,-1-1,0 1,1-1,0 0,0 1,1-1,-1 1,1-1,0 0,0 1,0-1,0 0,1 0,0 0,0 0,0 0,0 0,1 0,-1-1,1 1,0-1,0 0,1 0,-1 0,0 0,1-1,0 1,-1-1,5 2,2-2,0-1,0-1,1 1,-1-1,0-1,0 0,0-1,1 0,-1 0,-1-1,1 0,0-1,-1 0,0 0,1-1,-2-1,1 1,-1-1,0-1,0 1,0-2,-1 1,-1-1,1 0,-1 0,0 0,-1-1,0 0,2-5,9-10,-1 5</inkml:trace>
  <inkml:trace contextRef="#ctx0" brushRef="#br0" timeOffset="20974.642">12724 1976,'-28'10,"1"1,0 2,1 0,0 2,1 1,1 0,0 2,-20 20,44-37,-7 4,0 0,0 1,0 0,1 0,0 0,0 1,1 0,0 0,0 1,1-1,0 1,0 0,1 0,-1 1,2-1,0 0,0 1,2-6,0 0,1 0,-1-1,1 1,0-1,0 1,0-1,0 1,1-1,-1 0,1 1,-1-1,1 0,0 0,0 0,0 0,0 0,0-1,0 1,0-1,1 1,-1-1,1 0,-1 0,1 0,-1 0,1 0,-1 0,1-1,0 1,0-1,-1 0,4 0,89-15,-12-34,-70 40,-1 0,2 0,-1 2,1 0,0 0,1 1,-1 1,1 1,0 0,0 1,10-1,-21 4,0 0,0 1,0-1,0 1,0 0,0 0,-1 1,1-1,0 1,-1 0,1-1,-1 2,1-1,-1 0,0 1,0 0,0-1,0 1,-1 0,1 0,-1 1,1-1,-1 1,0-1,-1 1,1-1,0 4,26 107,-24-85,3 17,-1 1,-3-1,-1 1,-3 0,-4 27,0-37,-2 1,-2-1,-1 0,-2-1,-1 0,-2-1,-11 17,-54 37,78-87,0 0,0 0,-1-1,1 1,-1 0,1-1,-1 0,1 0,-1 0,0 0,0 0,1 0,-1-1,0 1,0-1,0 0,0 0,0 0,1 0,-1 0,0-1,0 1,0-1,1 0,-1 0,0 0,0 0,1 0,-1-1,1 1,0-1,-1 0,1 0,0 1,0-1,0-1,0 1,0 0,0-1,-2-8,1 1,0-1,0 0,2 0,-1 0,1 0,1 0,0 0,0 0,1 0,1 0,-1 0,2 0,0 1,0-1,1 1,0 0,1-1,0 2,2-4,-5 9,23-43,1 0,3 1,2 2,2 1,1 2,35-32,123-96,-87 85,-28-14,-75 94,0 0,0 0,0-1,0 1,-1-1,1 1,-1-1,-1 0,1 1,-1-1,1 0,-1 1,-1-1,1 0,-1 0,1 1,-1-1,-1 0,1 1,-1 0,1-1,-1 1,-1 0,-1-3,-1 2,-1 1,0 0,0 1,0 0,0 0,-1 0,1 1,-1-1,1 2,-1-1,0 1,0 0,0 0,0 1,0 0,0 0,0 1,0-1,1 2,-1-1,0 1,0 0,1 0,-1 1,1 0,-4 2,2-1,1 0,-1 0,1 1,0-1,0 2,1-1,0 1,0 0,0 0,0 1,1-1,0 1,1 1,0-1,0 1,0-1,1 1,0 0,0 0,1 0,0 1,1-1,0 1,0-1,1 1,0-1,0 1,1-1,0 1,1-1,0 0,0 0,0 1,1-2,1 1,-1 0,1 0,0-1,1 1,7 10,0 0,1 0,1-2,1 1,0-2,1 0,0-1,2 0,-1-1,2-1,-1-1,2-1,-1-1,1 0,1-1,19 4,-27-10,0 0,0-1,0-1,1 0,-1-1,0 0,0-1,0-1,11-2,0-3</inkml:trace>
  <inkml:trace contextRef="#ctx0" brushRef="#br0" timeOffset="17804.714">7842 1496,'22'237,"-16"259,-6-488,1 1,-2 0,1 0,-1 0,0 0,-1-1,0 1,0-1,-1 1,0-1,-1 0,0 0,0 0,-1 0,1-1,-2 0,1 0,-1 0,0-1,0 0,-1 0,0 0,-3 1,-10 2</inkml:trace>
  <inkml:trace contextRef="#ctx0" brushRef="#br0" timeOffset="18051.296">7559 2004,'43'-5,"34"-6,8-2,0 2,-11 3,-12 2,-8 3,-7 1,-8 2,-5 0,-4 0,3 1,0-1,-5 1</inkml:trace>
  <inkml:trace contextRef="#ctx0" brushRef="#br0" timeOffset="18290.218">8463 1976,'-14'18,"1"0,1 1,1 1,1 0,0 1,2-1,0 2,1-1,1 1,2 0,0 0,0 10,4-28,0 0,0 0,1 0,-1 1,1-1,0 0,0 0,1 0,-1 0,1-1,0 1,-1 0,2-1,-1 1,0-1,1 0,0 1,0-1,0-1,0 1,0 0,0-1,1 1,-1-1,1 0,0 0,-1-1,1 1,0-1,0 0,0 0,0 0,0 0,1-1,-1 1,2-1,4 0,-1 0,1 0,-1-1,1 0,-1 0,0-1,1-1,-1 1,0-2,0 1,-1-1,1 0,-1-1,0 0,7-5,-6 3,0 1,-1-1,1 0,-1-1,-1 0,1 0,-2-1,1 0,-1 0,0-1,-1 1,0-1,-1 0,0-1,0 1,-1-1,0 0,-1 1,-1-1,1 0,-2 0,0-1,0 1,-2-10,0 15,-1 1,1 0,-1 0,-1 0,1 0,-1 0,1 1,-1 0,-1-1,1 1,-1 1,1-1,-1 1,0 0,0 0,0 0,-1 1,1 0,-1 0,1 0,-1 1,0-1,0 1,-19-3</inkml:trace>
  <inkml:trace contextRef="#ctx0" brushRef="#br0" timeOffset="14290.054">4032 1750,'-17'-7,"0"1,0 0,-1 2,1 0,-1 1,0 0,0 2,0 0,0 1,-1 1,1 0,0 2,1 0,-1 1,0 1,1 0,6 2,0 0,1 0,-1 1,2 1,-1-1,1 2,1-1,-1 1,2 1,-1-1,1 1,1 0,0 1,1 0,0 0,1 0,0 0,1 1,0-1,1 1,-1 11,3-19,-1 0,0 0,1 0,0 0,0 0,1 0,-1 1,1-1,0 0,0 0,1 0,0-1,0 1,0 0,0-1,1 1,-1-1,1 0,0 1,1-2,-1 1,1 0,-1-1,1 1,0-1,1 0,-1 0,0-1,1 1,-1-1,1 0,0 0,0-1,0 1,0-1,0 0,0 0,0-1,0 0,0 0,0 0,1 0,-1-1,2 0,9-5,1 0,-1-1,0-1,-1 0,0-1,0-1,-1-1,0 0,-1 0,0-1,-1-1,-1 0,7-9,0 2,134-180,-129 171,-23 28,0 1,1-1,-1 1,0 0,1-1,-1 1,1-1,-1 1,1 0,-1-1,0 1,1 0,-1-1,1 1,-1 0,1 0,0 0,-1-1,1 1,-1 0,1 0,-1 0,1 0,-1 0,1 0,-1 0,1 0,0 0,-1 0,1 1,-1-1,1 0,-1 0,1 0,-1 1,1-1,-1 0,1 0,-1 1,1-1,-1 1,0-1,1 0,-1 1,1-1,-1 1,0-1,0 1,1-1,-1 1,0-1,0 1,1-1,-1 1,0-1,0 1,0-1,0 1,0 0,0-1,5 170,-8 426,0-563,-1-1,-2 1,-2-1,0 0,-3 0,0-1,-2 0,-1-1,-1-1,-2 0,-1-1,-1-1,-9 8,-39 13,65-48,0 1,0-1,0 1,0-1,0 0,0 0,0 0,0 0,0 0,0 0,0-1,0 1,0 0,0-1,0 0,0 0,0 1,0-1,0 0,0-1,1 1,-1 0,0 0,1-1,-1 1,1-1,0 1,-1-1,1 0,0 1,0-1,0 0,0 0,0 0,1 0,-1 0,0-1,-3-17,0 0,2 0,0 0,1-1,1 1,1 0,1 0,0 0,2 0,3-11,6-20,1 1,3 0,2 2,2 0,2 1,2 1,2 2,31-38,-48 68,0 1,1 1,0 0,1 1,0 0,1 1,0 0,9-5,2 3</inkml:trace>
  <inkml:trace contextRef="#ctx0" brushRef="#br0" timeOffset="14640.716">4737 1806,'-17'15,"1"0,1 1,1 1,0 0,1 1,1 1,1 0,0 0,1 1,2 0,0 1,1 0,-3 13,10-29,-1 0,1 0,-1 0,1 1,1-1,-1 0,1 0,0 0,0 0,0 0,1 0,0 0,0 0,0 0,0-1,1 1,0-1,0 0,0 0,0 0,1 0,-1 0,1-1,0 1,0-1,1 0,-1 0,1-1,-1 1,1-1,0 0,0-1,0 1,0-1,0 0,0 0,0 0,0-1,0 1,1-1,-1-1,0 1,0-1,0 0,0 0,0 0,2-2,2-1,0 0,0-1,-1 0,0-1,0 1,0-2,-1 1,0-1,0 0,-1-1,0 1,0-1,-1-1,0 1,0-1,-1 1,0-2,-1 1,2-6,2-6,-2-1,-1 1,0-1,-2 0,-1 1,0-1,-1 0,-2-7,1 21,1 1,-1 0,0 0,-1 0,1 0,-1 0,-1 0,1 1,-1-1,-1 1,1 0,-1-1,0 2,0-1,-1 0,1 1,-1 0,-1 0,1 0,-2-1,-11-2</inkml:trace>
  <inkml:trace contextRef="#ctx0" brushRef="#br0" timeOffset="14886.323">5245 1891,'-10'33,"-7"21,-2 7,3-4,4-5,5-12</inkml:trace>
  <inkml:trace contextRef="#ctx0" brushRef="#br0" timeOffset="16554.778">5668 1722,'-2'24,"-1"0,-2-1,0 1,-1-1,-2 0,0-1,-4 6,-1 6,-124 295,262-567,-105 200,4-3,-2-1,-2-2,-2 0,1-9,-13 40,-13 48,1-13,1 0,1 0,1 0,0 1,2-1,1 1,1-1,1 1,2 7,-4-25,1 0,0 0,1-1,-1 1,1 0,0 0,0-1,0 0,0 1,1-1,0 0,0 0,0 0,0 0,1-1,-1 1,1-1,0 0,0 0,0-1,1 1,-1-1,1 0,-1 0,1 0,0 0,-1-1,1 0,0 0,0 0,0-1,0 0,0 0,0 0,0 0,0-1,0 0,0 0,-1 0,1 0,0-1,0 0,-1 0,1 0,-1-1,0 1,0-1,1-1,5-4,1-1,-1-1,-1 0,0 0,0-1,-1 0,0 0,-1-1,-1 0,0 0,0-1,-1 0,-1 0,0 0,-1 0,0-1,-1 1,0-1,-1 0,-1 0,0 1,-1-1,-1-5,-6 1</inkml:trace>
  <inkml:trace contextRef="#ctx0" brushRef="#br0" timeOffset="17168.297">6487 1722,'-34'24,"2"1,0 1,1 2,2 1,1 1,2 1,0 2,-8 16,-9 59,42-103,-1 0,1-1,1 1,-1 0,1-1,0 1,0 0,0 0,1-1,-1 1,1 0,0-1,1 1,-1 0,1-1,0 0,0 1,0-1,0 0,1 0,0 0,3 3,-4-6,0 1,0-1,0 0,0 1,0-1,1 0,-1 0,1-1,-1 1,1 0,-1-1,1 1,-1-1,1 0,-1 0,1 0,-1 0,1-1,-1 1,1 0,-1-1,1 0,-1 0,0 0,1 0,-1 0,0 0,0 0,1-1,-1 1,0-1,-1 0,1 1,62-64,0-30,-53 76,0 1,1 0,1 0,1 1,0 0,1 2,1 0,0 0,1 2,13-9,-28 21,0-1,0 1,1 0,-1 0,0 0,0 0,1 0,-1 1,0-1,1 1,-1-1,1 1,-1 0,0 0,1 0,-1 0,1 1,-1-1,0 1,1-1,-1 1,0 0,1 0,-1 0,0 0,0 0,0 0,0 1,0-1,0 1,0-1,-1 1,1 0,0 0,-1-1,1 1,-1 0,0 1,0-1,0 0,0 0,0 0,0 1,-1-1,1 0,-1 1,1-1,-1 1,0-1,0 0,0 1,0-1,-1 2,-18 170,11-132,-18 146,-1 190,24-316,1-8,4-41,-2 1,0 0,0 0,-1 0,-1 0,0-1,-1 1,-1-1,0 1,-1-1,0-1,-1 1,0-1,-5 7,7-15,-1 0,0-1,0 1,0-1,-1 0,1 0,-1-1,1 0,-1 0,0 0,0-1,0 1,0-2,0 1,0 0,0-1,0 0,0-1,0 1,0-1,0-1,0 1,0-1,0 0,1 0,-1 0,1-1,-1 0,1 0,0 0,0-1,0 0,-2-3,-1-1,0-1,1 0,0 0,1-1,0 0,0 0,1 0,1-1,-1 0,2 0,-1 0,2 0,-1-1,2 1,0-1,0 1,1-1,0 1,1-1,0 0,1 1,0-2,2-3,1-1,0 0,1 1,1 0,1 0,0 1,1 0,0 0,1 1,1 0,0 1,1 1,0-1,8-4,122-78,-117 83</inkml:trace>
  <inkml:trace contextRef="#ctx0" brushRef="#br0" timeOffset="22102.502">14586 2004,'-19'31,"0"1,3 1,0 1,2 0,2 1,1 1,1 0,-4 36,13-67,-1 0,0 0,1 1,0-1,1 1,-1-1,1 0,0 1,0-1,1 1,-1-1,1 1,0-1,1 0,0 1,-1-1,1 0,1 0,-1 0,1-1,0 1,0-1,0 1,1-1,0 0,0 0,0 0,0-1,0 0,1 1,-1-2,1 1,0 0,0-1,0 0,0 0,0 0,1-1,3 1,5-4,1 0,-1-2,0 1,0-2,-1 0,1 0,-1-1,0-1,0 0,-1-1,0 0,-1-1,1-1,8-9,-12 12,0 0,-1 0,0-1,0 0,-1 0,0-1,0 0,-1 0,0 0,-1-1,0 1,0-1,-1 0,0 0,-1 0,0-1,-1 1,0 0,-1-1,0-5,0-7,0 0,-2 0,0 0,-2 0,0 0,-5-12,7 29,1 1,-1-1,0 1,-1 0,1 0,-1 0,0 0,0 1,-1-1,1 1,-1 0,0 0,0 0,0 0,-1 1,0 0,1-1,-1 2,0-1,0 1,0-1,-1 1,1 1,0-1,-1 1,1 0,-1 0,0 1,-3-1,-45 10,30-2</inkml:trace>
  <inkml:trace contextRef="#ctx0" brushRef="#br0" timeOffset="22923.021">15236 1976,'-16'30,"0"2,2-1,2 2,1 0,1 0,2 1,-1 16,8-47,1 1,-1-1,1 0,0 1,0-1,0 1,0-1,1 0,-1 1,1-1,0 0,0 1,0-1,1 0,-1 0,1 0,-1 0,1 0,0 0,0-1,0 1,1-1,-1 1,1-1,-1 0,1 0,0 0,0 0,0 0,0-1,0 1,0-1,0 0,0 0,1 0,-1 0,0-1,1 1,-1-1,1 0,-1 0,0 0,4-1,16-6,0-2,0 0,-1-1,-1-2,0 0,0-1,-1-1,-1-1,0 0,-2-2,1 0,-2-1,11-15,36-30,-62 63,1 0,-1 1,1-1,-1 1,0 0,1 0,-1-1,0 1,0 0,1 0,-1 0,0 0,0 0,0 1,0-1,0 0,0 0,-1 1,1-1,0 0,-1 1,1-1,-1 1,1-1,-1 1,0-1,1 1,-1-1,0 1,0-1,0 1,0-1,-1 1,1-1,0 1,0-1,-1 1,1-1,-1 1,0-1,1 0,-1 1,0-1,-4 23,3-17,-1 0,1 0,1 0,-1 0,1 0,0 0,1 0,-1 1,2-1,-1 0,1 0,0 0,0 1,1-1,0 0,0-1,1 1,0 0,0-1,0 1,1-1,0 0,0 0,1 0,1 1,1-2,0 0,1-1,-1 0,1-1,-1 1,1-1,0-1,0 0,1 0,-1 0,0-1,1 0,-1-1,0 0,1 0,-1-1,1 0,-1 0,0-1,0 0,0-1,0 1,0-2,0 1,-1-1,0 0,0-1,0 1,1-2,16-11,0-2,-1 0,-1-2,-1-1,10-12,-7 4,5 0,-1-2,-2 0,-2-2,0-1,-3-1,-1-1,-1 0,-2-2,-2 0,7-29,-21 65,0-1,1 1,-1 0,-1 0,1-1,-1 1,1 0,-1-1,0 1,0-1,0 1,-1-1,1 1,-1 0,0-1,1 1,-2 0,1 0,0 0,-1 0,1 0,-1 0,0 0,0 0,0 0,0 1,-1-1,1 1,-1 0,0 0,1 0,-1 0,0 0,0 0,0 1,0-1,0 1,-1 0,1 0,-4 0,-9 6,1 0,-1 2,1 0,0 1,1 0,0 1,0 1,1 0,0 1,0 0,1 1,-7 9,13-15,-65 84,69-87,1 0,-1 1,1-1,0 0,0 1,0-1,0 1,0-1,1 1,0-1,-1 1,1 0,1-1,-1 1,0-1,1 1,0-1,0 1,0-1,0 1,0-1,1 0,-1 0,1 0,0 0,0 0,0 0,1 0,-1 0,1 0,8 3,0 1,0-2,0 1,1-2,0 1,0-2,0 0,0 0,0-1,1 0,-1-1,1-1,-1 0,0 0,1-2,6-1,12 2,-7 1,125 9,-144-8,0 1,0-1,0 1,0 0,-1 0,1 1,0 0,-1-1,0 2,0-1,0 0,0 1,0-1,-1 1,0 0,0 1,0-1,0 0,0 1,-1 0,0-1,0 1,0 0,-1 0,1 0,-1 3,1 10,-1-1,-1 1,-1-1,0 1,-1-1,-1 1,-1-1,0 0,-1-1,-3 6,-16 71,23-88,0 0,0 0,1-1,-1 1,1 0,0 0,1 0,-1 0,1 0,0 0,0 0,1-1,-1 1,1 0,0-1,1 1,-1-1,1 0,-1 0,1 0,0 0,1 0,-1-1,1 1,0-1,-1 0,3 1,16 8</inkml:trace>
  <inkml:trace contextRef="#ctx0" brushRef="#br0" timeOffset="25790.774">476 3048,'-4'2,"1"0,0 0,0 0,0 0,0 0,0 1,1 0,-1-1,1 1,0 0,0 0,0 0,0 1,0-1,1 0,-1 1,1-1,0 1,0-1,0 2,-2 3,-3 4,1 0,0 0,1 0,1 1,0 0,0 0,2 0,-1 0,2 0,-1 0,2 0,0 0,0 0,2 0,-1 0,2-1,-1 1,2-1,0 0,0 0,1 0,0-1,1 0,1 0,0-1,8 9,-8-12,0 0,1 0,0-1,0 0,1-1,0 0,0-1,0 0,0 0,1-1,-1 0,1-1,0 0,0-1,0 0,0-1,0 0,0-1,-1 0,1 0,0-2,0 1,-1-1,1-1,-1 1,7-5,142-81,-153 85,-1 0,0 0,0-1,0 0,-1 1,1-1,-1-1,0 1,-1-1,1 1,-1-1,0 0,-1 0,0 0,1-1,-2 1,1-1,-1 1,0-1,0 1,-1-1,0 0,0 1,-1-1,0 1,0-1,-5-12</inkml:trace>
  <inkml:trace contextRef="#ctx0" brushRef="#br0" timeOffset="26158.61">1548 2964,'-37'19,"2"1,1 3,0 0,2 2,1 2,-2 3,2 21,31-50,0 1,0-1,0 1,0-1,1 0,-1 1,0-1,0 1,1-1,-1 0,1 1,0-1,-1 0,1 0,0 1,0-1,-1 0,1 0,0 0,0 0,0 0,1 0,-1 0,0 0,0 0,0-1,1 1,-1-1,0 1,1 0,-1-1,0 0,1 1,-1-1,1 0,-1 0,1 0,-1 0,145 13,-124-10,76 21,-95-23,0 0,0 1,0-1,-1 1,1-1,0 1,-1 0,1 0,-1 0,0 0,0 1,0-1,0 0,0 1,0 0,-1-1,1 1,-1 0,0 0,0 0,0 0,0 0,0 0,-1 0,1 0,-1 0,0 0,0 3,-4 7,-1 0,0-1,-1 0,0 0,0 0,-2-1,1 0,-2 0,1-1,-1 0,-1 0,0-1,0-1,-1 0,0 0,0-1,-8 4,9-4,-134 71,120-71</inkml:trace>
  <inkml:trace contextRef="#ctx0" brushRef="#br0" timeOffset="26477.389">2056 3048,'-5'18,"0"0,1 1,1 0,1-1,0 1,2 0,0 0,1 0,1 0,0-1,2 1,0-1,1 1,1-1,1-1,0 1,2 1,-6-15,0-1,0 1,0-1,0 1,1-1,-1 0,1-1,0 1,0 0,0-1,0 0,0 0,1-1,-1 1,0-1,1 1,-1-2,1 1,0 0,-1-1,1 0,-1 0,1 0,0-1,-1 1,1-1,-1 0,1 0,-1-1,1 1,-1-1,0 0,0 0,1-1,7-4,0-1,-1 0,1 0,-1-1,-1-1,0 1,0-2,-1 0,-1 0,7-10,-3 1,-1-2,-1 0,0 0,-2 0,-1-1,0-1,1-15,-5 15</inkml:trace>
  <inkml:trace contextRef="#ctx0" brushRef="#br0" timeOffset="27127.274">2959 3048,'-59'44,"2"3,2 2,3 2,-5 11,54-59,-3 2,1 1,-1 0,1 1,0-1,1 1,0 0,0 0,0 1,1-1,0 1,1 0,-1-1,1 1,0 5,2-11,0-1,1 1,-1-1,0 1,1-1,-1 1,1-1,-1 1,1-1,0 1,-1-1,1 0,0 1,0-1,0 0,0 0,0 0,1 0,-1 0,0 0,0 0,1 0,-1 0,0 0,1-1,-1 1,1 0,-1-1,1 0,-1 1,1-1,0 0,-1 0,1 0,-1 0,1 0,0 0,-1 0,1 0,62-14,-38 2,0 0,-1-1,0-2,-1-1,0 0,-2-2,0-1,-1 0,-1-2,4-6,14-5,-37 31,-1 1,1 0,0-1,-1 1,1 0,-1 0,1 0,0 0,0-1,-1 1,1 0,0 0,-1 0,1 0,0 0,-1 1,1-1,0 0,-1 0,1 0,0 1,-1-1,1 0,0 1,-1-1,1 0,-1 1,1-1,-1 1,1-1,-1 1,1-1,-1 1,1-1,-1 1,0-1,1 1,-1 0,0-1,0 1,1 0,-1-1,0 1,0 0,0-1,0 1,0 0,0-1,0 1,0 0,0-1,0 1,0 0,0-1,0 1,-1 0,1-1,0 1,-1 0,1-1,0 1,-1-1,1 1,-1 0,1-1,0 1,-1-1,-6 38,-2 85,9-119,1 1,0-1,0 1,1-1,-1 1,1-1,0 0,0 0,0 0,1 0,-1 0,1 0,0-1,0 1,0-1,1 0,-1 0,1 0,0 0,-1-1,1 1,1-1,-1 0,0-1,2 2,1-1,-1-1,1 1,-1-1,1 0,0-1,-1 1,1-1,0-1,-1 1,1-1,0 0,-1-1,1 0,-1 0,0 0,0-1,1 1,-2-2,1 1,0-1,-1 1,1-1,-1-1,0 1,3-5,9-9,-1 0,-1 0,-1-2,-1 0,0 0,5-15,-3 9,-2-1,-1-1,-1 0,-1 0,-2-1,0-1,-2 1,-2-1,0 0,-2 0,-2 0,0 0,-2 0,-1 0,-2 0,-1 0,-1 1,-1 0,-2 0,-1 1,-2-2,11 26,1 1,-1-1,1 1,-1 0,0-1,0 1,-1 0,1 0,-1 1,1-1,-1 0,0 1,0 0,0-1,0 1,0 0,-1 1,1-1,-1 1,1-1,-1 1,1 0,-1 0,0 1,0-1,1 1,-1 0,0 0,0 0,1 0,-1 1,0-1,0 1,1 0,-1 0,-1 1,-2 3,-1 1,2 0,-1 1,1-1,-1 1,2 1,-1-1,1 1,0 0,1 0,0 0,0 1,1-1,0 1,0 0,1 0,-1 6,-9 160,12-174,1 28,1 0,2-1,0 1,2-1,1 0,2-1,0 1,2-2,1 1,1-2,1 0,1 0,1-1,2-1,0-1,1-1,4 2,8 10,-20-20,0-1,1 0,0-1,1 0,1-1,0 0,14 7,-3-5,-2-2</inkml:trace>
  <inkml:trace contextRef="#ctx0" brushRef="#br0" timeOffset="27945.053">4286 3528,'103'-87,"59"-98,-32 22,-83 114,-45 79,-17 26,-12 83,27-133,0 0,1 0,-1 1,1-1,1 0,-1 0,1 0,0 0,0 0,1 0,-1-1,1 1,1-1,-1 0,1 0,0 0,0 0,0 0,1-1,-1 0,3 1,1 1,0-1,1-1,0 1,0-1,0-1,0 1,1-2,-1 1,1-1,0-1,-1 0,1 0,0-1,0 0,0 0,0-1,-1-1,1 0,0 0,-1-1,0 0,0 0,1-1,-2-1,1 1,-1-1,1-1,-1 0,-1 0,1 0,-1-1,0 0,2-3,6-7,-1 1,-1-2,0 0,-1-1,-1 0,-1 0,-1-1,-1-1,0 0,-1 0,-2 0,4-22,-6 19</inkml:trace>
  <inkml:trace contextRef="#ctx0" brushRef="#br0" timeOffset="28240.946">5555 3077,'-24'22,"0"1,2 1,0 1,2 1,1 1,1 0,2 1,0 2,-5 15,19-41,0 0,0 0,0 0,0 0,1 0,0 0,0 0,0 0,0 1,1-1,-1 0,1 1,0-1,0 0,1 1,0-1,-1 0,1 1,1-1,-1 0,0 0,1 0,0 0,0 0,0-1,1 1,-1 0,1-1,0 0,0 0,0 0,0 0,1 0,-1 0,1-1,0 0,-1 0,1 0,0 0,1 0,6 0,0-1,-1 0,1-1,0 0,0-1,0 0,-1 0,1-1,0-1,-1 0,0 0,0-1,0 0,0-1,0 0,-1-1,0 0,0 0,-1-1,1 0,-2 0,1-1,-1 0,0 0,0-1,-1 0,-1 0,1-1,-2 0,1 1,-1-1,-1-1,1 1,-2-1,0 1,0-1,-1 0,0 1,0-1,-2 0,1 0,-1 0,-1 1,-2-9,1 10,0 0,-1 1,0-1,-1 1,0-1,0 1,-1 1,0-1,0 1,-1 0,-5-4,-3-1</inkml:trace>
  <inkml:trace contextRef="#ctx0" brushRef="#br0" timeOffset="28559.769">5951 2597,'-10'43,"-8"38,0 15,2 1,4-11,4-11,3-14,3-11,2-11,0-6,1-4,0-2,-1-2,1 1,-1 0,0 1,1-10,-1-7</inkml:trace>
  <inkml:trace contextRef="#ctx0" brushRef="#br0" timeOffset="28807.953">5640 3077,'39'0,"31"0,9 4,0 3,-7-1,-8-1,-9-2,-9-1,-9 4,-4 1,-4-1,-2 3,0 1,-6-2</inkml:trace>
  <inkml:trace contextRef="#ctx0" brushRef="#br0" timeOffset="29406.428">6543 3132,'-36'19,"1"1,1 2,1 2,2 0,0 2,-5 8,-12 40,47-73,0 1,0-1,0 1,1 0,-1 0,1-1,-1 1,1 0,-1 0,1 0,0-1,0 1,0 0,0 0,0 0,1 0,-1-1,0 1,1 0,-1 0,1-1,0 1,0 0,0-1,-1 1,1 0,1-1,-1 1,0-1,0 0,0 1,1-1,-1 0,1 0,-1 0,1 0,-1 0,1 0,0 0,0-1,-1 1,1-1,0 1,0-1,9 0,1 0,-1-1,0-1,0 0,0 0,0-1,0 0,0-1,-1-1,1 0,-1 0,0 0,-1-2,1 1,1-3,132-81,-141 90,1-1,0 1,0 0,-1 0,1 0,0 0,-1 1,1-1,0 1,-1-1,1 1,-1 0,1 0,-1 0,1 1,-1-1,0 1,1-1,-1 1,0 0,0-1,0 1,-1 0,1 0,0 1,-1-1,1 0,-1 0,0 1,0-1,1 1,-2-1,1 1,0 0,-1-1,1 1,-1 0,0-1,1 1,-1 1,9 22,-6-19,0 0,1 0,-1 0,1-1,0 0,1 1,0-2,0 1,0 0,0-1,1 0,0 0,0-1,0 1,1-1,0-1,-1 1,1-1,0 0,1-1,-1 0,0 0,1-1,-1 1,1-1,-1-1,1 0,0 0,-1 0,1-1,3-1,9-7,-1-1,0 0,0-2,-1 0,-1-1,0-1,0 0,-2-2,0 0,0 0,-2-1,0-1,1-4,10-8,4-5,0-1,-3-2,-1 0,-1-2,-3 0,-1-2,6-23,-22 58,2-3,-1-1,0 0,0-1,-1 1,-1 0,0-1,0 0,-1 1,-1-1,0 0,-1 0,0 1,0-1,-1 0,-1 1,0-1,-3-5,5 15,0 0,0 1,0-1,0 1,-1 0,1-1,0 1,-1 0,1 0,-1 0,1 0,-1 0,0 0,1 0,-1 1,0-1,0 0,1 1,-1 0,0-1,0 1,0 0,0 0,0 0,1 0,-1 0,0 1,0-1,0 0,0 1,1-1,-1 1,0 0,1 0,-1-1,0 1,1 0,-1 1,1-1,-1 0,-52 57,44-37,1 0,1 0,1 1,1 0,1 0,1 1,1-1,0 21,-1-19,2 0,0 0,2 0,0 0,2 0,0 0,2-1,1 1,0-1,2 1,1-2,1 1,0-1,2-1,8 13,-10-23,-4-7</inkml:trace>
  <inkml:trace contextRef="#ctx0" brushRef="#br0" timeOffset="29642.637">6910 3077,'29'-5,"38"-2,12 1,3 1,-8 2,-6 0,-12 2,-8 6,-5 1,-3 1,-5 3,-3 0,-2-2,-7-2</inkml:trace>
  <inkml:trace contextRef="#ctx0" brushRef="#br0" timeOffset="30089.996">8096 3132,'-10'34,"-3"30,1 9,2-3,8-14,4-20,2-18</inkml:trace>
  <inkml:trace contextRef="#ctx0" brushRef="#br0" timeOffset="30314.385">8152 2765,'-5'10,"4"12,1 3</inkml:trace>
  <inkml:trace contextRef="#ctx0" brushRef="#br0" timeOffset="30544.47">8575 3048,'-11'13,"0"1,2 0,-1 1,2 0,0 0,1 1,0 0,2 0,-1 0,2 1,0 0,2 0,-1 0,2 0,0 1,2 5,0-19,0 0,0 0,0 0,1 0,-1-1,1 1,0 0,0-1,1 0,-1 1,1-1,-1 0,1 0,0 0,0-1,0 1,1-1,-1 1,1-1,-1 0,1 0,0-1,0 1,0-1,-1 0,1 0,1 0,-1-1,0 1,0-1,0 0,0 0,7 0,0 0,-1 0,1-1,-1-1,1 0,-1 0,0-1,0-1,0 1,0-2,0 1,0-2,-4 2,-1 0,0 0,-1 0,1-1,-1 1,0-1,0 0,0-1,-1 1,1-1,-1 1,-1-1,1 0,-1 0,0 0,-1 0,1-1,-1 1,0 0,-1-1,1 1,-1 0,-1-1,1 1,-1-1,0 1,-1 0,1 0,-1 0,0 0,-1 0,0 0,0 0,0 1,0-1,-1 1,0 0,0 0,0 0,-1 1,0-1,1 1,-2 0,1 1,0-1,-1 1,-3-2,-1 2,0 0,0 1,-1 0,1 0,-1 1,1 1,-1-1,1 2,-1-1,1 2,0-1,-1 1,1 1,-5 2,-4 2</inkml:trace>
  <inkml:trace contextRef="#ctx0" brushRef="#br0" timeOffset="30928.434">8942 3387,'1'-8,"1"0,1 0,0 1,0-1,0 1,1-1,0 1,0 0,1 1,0-1,0 1,3-2,-2-1,94-90,-100 98,1 1,0-1,-1 0,1 1,0-1,0 1,0-1,-1 1,1-1,0 1,0-1,0 1,0 0,0-1,0 1,0 0,0 0,0 0,0 0,0 0,0 0,0 0,0 0,0 0,0 0,0 1,0-1,0 0,0 1,0-1,-1 1,1-1,0 1,0-1,0 1,0 0,-1-1,1 1,0 0,-1-1,1 1,-1 0,1 0,-1 0,1 0,10 51,-8-27,-1-18,0 0,0-1,1 1,0-1,0 0,0 1,1-2,0 1,0 0,0-1,1 1,0-1,0-1,0 1,1-1,-1 1,1-2,0 1,0-1,1 0,-1 0,0 0,1-1,0 0,0 0,0-1,-1 0,1 0,0-1,0 0,0 0,0 0,0-1,0 0,0-1,0 1,0-1,2-2,4 0,-1-1,0 0,0-1,0 0,-1-1,0-1,0 1,-1-2,0 1,0-2,-1 1,-1-1,1 0,-2-1,1 0,-1 0,-1-1,5-11,-4 4</inkml:trace>
  <inkml:trace contextRef="#ctx0" brushRef="#br0" timeOffset="31760.687">11200 3161,'-36'6,"1"1,0 1,1 2,-1 2,2 1,0 2,1 1,0 1,-3 4,23-13,0 1,0 0,0 0,1 1,1 1,0-1,0 2,-1 2,8-11,1 0,0 0,0 0,1 1,-1-1,1 0,-1 1,1-1,0 1,1-1,-1 1,0-1,1 1,0 0,0-1,0 1,0 0,1-1,-1 1,1-1,0 1,0-1,0 1,1-1,-1 1,1-1,-1 0,1 0,0 0,1 0,-1 0,0-1,1 1,0 0,0 0,7 2,0 1,1-2,-1 1,1-1,0-1,0 0,0-1,0 0,0 0,1-1,-1-1,0 0,1 0,-1-1,0-1,1 0,-1 0,0-1,-1-1,1 0,7-4,0 2,-1-2,-1 0,1-1,-2-1,1 0,-1-1,-1-1,0 0,0-1,-2 0,1-1,-2-1,0 0,0 0,-2-1,0 0,-1-1,0 0,1-8,0 7,-6 34,0 6,0-5,-2-6,0 0,1 0,0 0,1 0,0 0,1 0,0-1,0 0,1 0,1 0,-1 0,2-1,-1 0,1 0,1 0,0-1,1 0,8 1</inkml:trace>
  <inkml:trace contextRef="#ctx0" brushRef="#br0" timeOffset="33358.887">12188 2653,'-17'157,"7"0,8 37,-26 63,28-256,0 1,0-1,0 1,0-1,0 0,0 1,0-1,1 1,-1-1,1 0,-1 1,1-1,-1 0,1 1,0-1,-1 0,1 0,0 0,0 0,0 1,0-1,0-1,0 1,0 0,0 0,1 0,-1 0,0-1,0 1,1-1,-1 1,0-1,1 1,-1-1,1 0,-1 0,0 1,1-1,-1 0,1 0,-1-1,1 1,-1 0,0 0,1-1,-1 1,0-1,1 1,-1-1,66-34,-67 35,23-15,-5 0,1 1,1 0,0 2,1 0,0 1,1 1,0 1,1 1,-1 1,2 2,-1 0,0 1,1 1,21 0,-41 4,1 0,-1 0,1 1,-1 0,1-1,-1 1,0 1,0-1,0 1,0-1,-1 1,1 0,-1 1,1-1,-1 0,0 1,0 0,-1 0,1 0,-1 0,0 0,0 0,0 1,0-1,-1 1,0-1,0 1,0-1,-1 1,1 0,-1-1,0 1,0 0,-1-1,0 1,1 0,-1-1,-1 1,1-1,-3 9,0 0,-1-1,0 0,-1 0,0 0,-1 0,0-1,0-1,-2 1,1-1,-1 0,-1-1,0 0,0-1,-1 0,1 0,-2-1,1-1,-9 4,10-5,0-1,0 1,-1-2,0 1,1-2,-1 1,0-2,0 1,-1-2,1 1,0-1,-7-2,13 2,0-1,0 1,0-1,0-1,0 1,0-1,1 0,-1 0,0 0,1 0,0-1,0 0,0 0,0 0,0 0,0-1,1 0,0 1,0-1,0 0,0-1,0 1,1 0,0-1,0 1,0-1,0 0,0-3,-2-17,2 2</inkml:trace>
  <inkml:trace contextRef="#ctx0" brushRef="#br0" timeOffset="33756.652">13148 3274,'-10'34,"-3"15,1 5,2-7</inkml:trace>
  <inkml:trace contextRef="#ctx0" brushRef="#br0" timeOffset="34027.388">13261 2822,'-20'24,"0"8,1-1</inkml:trace>
  <inkml:trace contextRef="#ctx0" brushRef="#br0" timeOffset="34295.49">13881 2625,'9'142,"-6"0,-9 51,0 8,-23 27,18-194,4-29</inkml:trace>
  <inkml:trace contextRef="#ctx0" brushRef="#br0" timeOffset="34475.619">13571 3132,'43'0,"29"0,16 0,3 0,-4 0,-13 0,-9 0,-5 0,-4 0,-7 0,-7 0,-10 0</inkml:trace>
  <inkml:trace contextRef="#ctx0" brushRef="#br0" timeOffset="39230.258">14926 3048,'0'5,"-5"6,-2 6,6 1,2-9,7-5,6-3,1-7,-7-2,-5 0</inkml:trace>
  <inkml:trace contextRef="#ctx0" brushRef="#br0" timeOffset="39698.216">14982 3443,'0'5,"-5"1,-1 5,5 0,-3-1,5-3,2-7,1-4</inkml:trace>
</inkml:ink>
</file>

<file path=ppt/ink/ink2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5:23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10104 736,'-119'180,"117"-176,0-1,1 0,-1 1,1-1,0 1,0 0,0-1,1 1,-1 0,1 0,0-1,0 1,0 0,1-1,-1 1,1 0,0 0,0-1,0 1,0-1,1 1,0-1,-1 0,1 0,0 1,0-1,1 0,-1-1,1 1,0 0,-1-1,1 1,0-1,0 0,1 0,-1 0,1 0,0-1,0 1,0-1,-1 1,1 0,0 0,-1 0,0 1,1-1,-1 1,0 0,0 0,-1 0,1 0,-1 0,1 1,-1-1,0 1,0-1,0 1,-1 0,0 0,1 0,-1 0,0 0,-1 0,1 0,-1 0,0 0,0 0,0 0,-1 0,1 0,-1 1,0-1,0-1,0 1,-1 0,1 0,-3 3,-1-1,-1 0,0 0,-1 0,1-1,-1 1,0-2,0 1,-1-1,0 0,1-1,-1 0,0 0,-1 0,1-1,0-1,-1 1,1-1,-4-1,-11 2</inkml:trace>
  <inkml:trace contextRef="#ctx0" brushRef="#br0" timeOffset="890.629">10471 933,'2'117,"0"-16,-5-1,-9 53,12-147,0 0,0 0,0-1,-1 1,0 0,0-1,0 1,-1-1,0 1,0-1,0 0,-1 0,1 0,-1 0,-1 0,1 0,-1-1,1 0,-1 1,0-2,-1 1,1 0,-1-1,0 0,0 0,0 0,-1 0,4-3,1 0,-1 0,0 0,0 0,1 0,-1-1,0 1,1 0,-1-1,0 1,1-1,-1 0,1 0,-1 0,1 0,-1 0,1 0,-1 0,1 0,0 0,0 0,0-1,0 1,0-1,0 1,0-1,0 1,0-1,1 1,-1-1,1 0,-1 1,1-1,0 0,-1 1,1-1,0-2,5-64,6 33,2 1,1 1,2 0,1 1,2 1,1 0,1 2,1 0,2 2,21-20,-31 32,0 0,0 1,2 0,-1 1,2 1,0 0,0 2,1 0,0 0,1 2,0 1,0 0,1 1,12-2,-28 8,-1 0,1 0,0 0,-1 0,1 1,-1-1,1 1,0 0,-1 0,1 0,-1 1,0-1,1 1,-1 0,0-1,0 2,0-1,0 0,-1 1,1-1,-1 1,1 0,-1-1,0 1,0 1,0-1,0 0,-1 0,1 1,-1-1,0 1,0-1,0 1,0-1,-1 1,1 0,-1-1,0 1,0 0,-1-1,1 1,-1-1,1 1,-1 0,0-1,-1 2,-3 16,-1-1,-1 0,0 0,-2-1,0 0,-1-1,-1 0,-1 0,0-1,-1 0,-1-2,-1 1,0-2,-10 8,22-18,-1-1,1 0,0-1,-1 1,0 0,1-1,-1 0,0 0,0 0,0 0,0-1,-1 0,1 0,0 0,-1 0,1 0,-1-1,1 0,0 0,-1 0,1-1,-1 1,1-1,0 0,-1 0,1-1,0 1,0-1,-2-1,-5-10</inkml:trace>
  <inkml:trace contextRef="#ctx0" brushRef="#br0" timeOffset="1155.178">11233 369,'-53'389,"20"-39,17-258,11-73</inkml:trace>
  <inkml:trace contextRef="#ctx0" brushRef="#br0" timeOffset="1683.805">11713 877,'-8'-4,"-1"1,1 0,-1 0,0 1,0 1,0-1,0 2,0-1,0 1,0 0,0 1,0 0,0 0,0 1,0 0,1 1,-1 0,1 0,0 1,-1 0,2 1,-1-1,-1 3,-10 6,0 1,1 1,1 1,1 0,0 1,1 1,1 0,-7 14,-11 61,31-90,1 0,0-1,0 1,1-1,-1 1,0 0,1-1,0 1,-1-1,1 1,0-1,0 1,0-1,1 0,-1 0,1 0,-1 1,1-1,0 0,-1-1,1 1,0 0,0 0,1-1,-1 0,0 1,0-1,1 0,-1 0,1 0,-1 0,1 0,-1-1,1 1,1-1,15 0,0 0,0-2,-1 0,1-1,-1-1,0-1,0 0,0-2,-1 0,0-1,0 0,-1-1,0-1,11-10,148-134,-175 154,1-1,-1 0,1 0,-1 0,1 1,-1-1,1 0,0 1,0-1,-1 0,1 1,0-1,0 1,-1-1,1 1,0-1,0 1,0 0,0-1,0 1,0 0,0 0,-1 0,1 0,0 0,0 0,0 0,0 0,0 0,0 0,0 0,0 1,0-1,0 0,0 1,-1-1,1 0,0 1,0-1,0 1,-1-1,1 1,0 0,-1-1,1 1,0 0,-1 0,1-1,-1 1,1 0,-1 0,1 0,-1 0,0-1,1 1,-1 0,0 0,0 0,0 0,0 0,0 0,0 0,0 0,0 0,0 0,14 48,-14-42,1 0,0 0,0 0,1 0,0 0,0 0,1 0,0-1,0 1,0-1,1 0,0 0,0 0,0 0,1-1,0 0,0 0,1 0,-1 0,1-1,0 0,0 0,0-1,1 0,-1 0,1 0,1 0,66-8,-55-2</inkml:trace>
  <inkml:trace contextRef="#ctx0" brushRef="#br0" timeOffset="1973.349">12418 764,'-75'56,"3"4,-39 43,107-101,1 0,0 0,0 0,-1 1,1 0,1-1,-1 1,0 0,1 0,-1 0,1 1,0-1,0 0,0 1,1 0,-1-1,1 1,0 0,0 0,0-1,1 1,-1 0,1 0,0 0,0 0,0 0,1 0,-1 0,1 0,0 0,0-1,0 1,1 0,-1-1,1 1,0-1,0 1,0-1,2 2,12 3,1-1,0-1,0-1,1 0,0-1,0-1,0-1,0 0,0-2,0 0,0-1,0 0,0-2,0 0,0-1,-1-1,0 0,11-6,109-43,-120 43</inkml:trace>
  <inkml:trace contextRef="#ctx0" brushRef="#br0" timeOffset="2290.015">12644 990,'31'2,"-1"-1,1-1,0-1,-1-2,1-1,-1-1,0-2,-1-1,1-2,-2 0,1-2,17-11,25-46,-69 67,-1 0,0-1,0 1,0 0,0-1,0 1,0-1,-1 1,1-1,-1 1,0-1,0 1,0-1,0 1,0-1,0 1,-1-1,1 1,-1-1,0 1,1-1,-1 1,0 0,-1-1,1 1,0 0,-1 0,1 0,-1 0,1 0,-1 0,0 1,0-1,0 0,0 1,0 0,0-1,-3 0,-1-1,1 1,0 0,0 0,-1 1,1-1,-1 1,1 0,-1 1,0-1,1 1,-1 0,1 1,-1 0,0-1,1 2,-1-1,1 0,0 1,-1 0,-2 2,-102 64,96-56,1 1,0 0,1 1,1 0,0 1,1 0,1 1,-4 8,10-18,-1 1,1 0,1 0,0 0,-1 0,2 0,-1 0,1 0,0 1,1-1,0 0,0 1,1-1,-1 0,2 1,-1-1,1 0,0 0,0 0,1 0,0-1,1 2,1-2,0 0,1 0,0-1,0 0,1 0,-1 0,1 0,0-1,1-1,-1 1,1-1,-1 0,1-1,0 0,0 0,0 0,0-1,0-1,0 1,1-1,4-1,13 1</inkml:trace>
  <inkml:trace contextRef="#ctx0" brushRef="#br0" timeOffset="2789.09">13265 1130,'197'-227,"-160"198,-36 29,-1-1,1 1,0 0,-1 0,1-1,-1 1,1 0,0 0,-1 0,1-1,-1 1,1 0,0 0,-1 0,1 0,0 0,-1 0,1 1,0-1,-1 0,1 0,-1 0,1 0,0 1,-1-1,1 0,-1 1,1-1,-1 0,1 1,-1-1,1 1,-1-1,1 1,-1-1,0 1,1-1,-1 1,0-1,1 1,-1 0,0-1,0 1,0-1,1 1,-1 0,0-1,0 1,0 0,0-1,0 1,0 0,0-1,0 1,0-1,-1 1,1 0,0-1,0 1,-1-1,1 1,0 0,-1-1,1 1,-1 11,0-10,0 0,0 0,0 0,0 0,1 0,-1 0,1 1,-1-1,1 0,0 0,0 1,0-1,0 0,1 0,-1 1,1-1,-1 0,1 0,0 0,-1 0,1 0,0 1,1-2,-1 1,0 0,0 0,1 0,-1-1,1 1,0 0,-1-1,1 0,0 1,0-1,0 0,0 0,0 0,0 0,0 0,1 0,7-3,1 0,-1 0,0-1,-1 0,1 0,0-1,-1-1,0 0,0 0,0 0,-1-1,1-1,-1 1,1-3,6-3,14-10,-17 11,1 1,0 0,1 1,0 0,1 1,-1 1,1 0,10-2,-24 9,0-1,0 1,0 0,0-1,0 1,0 0,0 0,1 0,-1 0,0 0,0 0,0 0,0 0,0 1,0-1,0 0,0 0,0 1,0-1,0 1,0-1,0 1,0 0,0-1,0 1,0 0,0-1,-1 1,1 0,0 0,-1 0,1 0,0 0,-1 0,1 0,-1 0,1 0,-1 0,0 0,0 0,1 0,-1 0,0 0,0 0,0 1,-6 57,3-44,2-9,0 0,0 0,1 0,0 0,0 0,0 0,1 0,0 0,0 0,0-1,1 1,0 0,0 0,0-1,1 0,-1 1,2-1,-1 0,0 0,1 0,0-1,1 1,9 6</inkml:trace>
  <inkml:trace contextRef="#ctx0" brushRef="#br0" timeOffset="3417.683">14028 1017,'42'-3,"1"-1,0-3,-1-2,-1-1,0-2,0-2,-1-2,-1-2,19-11,-52 26,1 0,-1-1,0 0,0 0,-1-1,1 1,-1-1,0 0,0-1,0 1,-1-1,0 0,0 0,-1 0,1 0,-1-1,-1 0,1 1,-1-1,0 0,-1 0,0 0,0 0,0-8,-3 12,0 0,-1 0,1 0,-1 0,0 0,0 0,0 1,0-1,-1 1,1 0,0 0,-1 0,0 0,1 1,-1-1,0 1,0 0,0 0,0 1,0-1,0 1,0 0,0 0,0 0,0 0,0 1,1 0,-1 0,0 0,0 0,0 0,1 1,-1 0,0-1,1 1,-1 1,-20 8,1 1,0 2,0 0,2 1,0 1,0 1,2 1,0 1,1 1,1 0,-8 14,21-30,1 1,0-1,0 1,0 0,0 0,1 0,0 0,0 1,0-1,0 1,1-1,0 1,0-1,1 1,0 0,0-1,0 1,0-1,1 1,0 0,0-1,1 1,0-1,-1 0,2 1,-1-1,1 0,-1 0,1-1,1 1,-1-1,1 1,0-1,0 0,0 0,0-1,2 2,4 1,1 0,-1-1,1 0,0-1,0 0,1-1,-1 0,1-1,-1 0,1-1,0 0,0-1,0 0,0-1,-1 0,3-2,16-2,0-1,0-2,-1-2,0 0,18-11,-18 6,-7 0</inkml:trace>
  <inkml:trace contextRef="#ctx0" brushRef="#br0" timeOffset="3803.086">14705 1017,'49'-15,"-1"-3,0-2,-2-1,0-3,-2-2,37-28,-39 22,-43 74,0-36,0 1,-1-1,2 1,-1 0,1 0,0-1,1 1,-1 0,1 0,1-1,-1 1,1-1,0 1,1-1,-1 0,1 0,0 0,1 0,0-1,0 1,0-1,0 0,1 0,0 0,0-1,0 1,0-1,1-1,0 1,0-1,0 0,0 0,4 1,-3-3,-1 1,1-2,-1 1,1-1,0 1,-1-2,1 1,0-1,-1 0,1-1,-1 1,1-1,-1 0,0-1,0 0,0 0,0 0,0 0,-1-1,0 0,2-2,95-106,-93 101,42-59,-41 51</inkml:trace>
  <inkml:trace contextRef="#ctx0" brushRef="#br0" timeOffset="4019.058">15720 227,'-9'62,"-4"31,1 4,2-10,3-10,3-13,1-13,2-10,1-7,6-5,1-3,0 0,-2 0,4-5,-1-5</inkml:trace>
  <inkml:trace contextRef="#ctx0" brushRef="#br0" timeOffset="4207.882">15410 538,'43'0,"29"0,12 0,-4 0,-6 0,-6 0,-9 0,-6-4,-7-3,-6 1,-5 1,-9 1</inkml:trace>
  <inkml:trace contextRef="#ctx0" brushRef="#br0" timeOffset="-761.531">8721 1046,'-17'-6,"-1"0,0 1,0 1,0 1,-1 0,1 2,-1 0,1 1,-1 0,1 2,-1 0,10 0,0-1,0 2,1-1,-1 1,1 0,0 1,0 0,0 1,0-1,1 1,-1 1,1-1,1 1,-1 1,1-1,0 1,1 0,-1 0,1 1,1 0,-1-1,1 2,0 2,1-6,1 0,-1 0,1 0,1 0,-1 0,1 0,-1 0,2 1,-1-1,1 0,-1 1,1-1,1 0,-1 1,1-1,0 0,0 1,1-1,-1 0,1 0,0 0,1 0,-1 0,1-1,0 1,0-1,0 0,1 1,0-2,0 1,0 0,0-1,0 0,0 1,1-2,2 2,11-2,-1-1,0-1,0-1,0 0,0-1,0-1,0 0,0-2,-1 0,0-1,0 0,0-1,-1-1,0 0,0-1,-1-1,0-1,-1 1,6-8,14-10,0-2,-3-1,0-2,-2 0,-1-2,-2-1,-2-1,-1-1,-2-1,-2-1,-1 0,7-30,-19 52,-1 0,-1 0,0 0,-2 0,0 0,-1 0,-1-15,0 26,0 1,0-1,0 0,-1 1,0-1,0 0,-1 1,1 0,-1 0,-1 0,1 0,-1 0,0 1,-1-1,1 1,-1 0,0 1,0-1,0 1,-1 0,-5-3,5 5,1-1,-1 2,0-1,0 1,0-1,0 2,0-1,0 1,0 0,0 0,0 0,0 1,0 0,0 0,0 1,0 0,0 0,0 0,1 1,-1-1,1 1,0 1,0-1,-3 3,-6 5,0 0,1 1,1 0,0 1,0 1,1-1,1 2,0 0,-2 6,0-1,1 2,2 0,0 0,1 1,1-1,2 2,0-1,1 1,2-1,0 1,1 0,2 0,0 0,2 0,0-1,2 1,1-1,0 0,2 0,0-1,2 0,0-1,2 0,0 0,1-1,1-1,13 13,-10-18,2-1,-1-1,2 0,-1-2,2 0,-1-1,1-1,17 4,-12-3,-21-8,0 1,1-1,-1 0,1 0,-1 0,1-1,-1 0,1 0,0 0,-1-1,1 0,-1 0,0 0,1-1,-1 0,0 0,0 0,0 0,0-1,0 0,0 0,-1 0,3-3,83-98,-77 86,2-1</inkml:trace>
  <inkml:trace contextRef="#ctx0" brushRef="#br0" timeOffset="-580.503">9511 849,'0'33,"0"22,5 0,2-4,-1-5,4-12,0-10</inkml:trace>
  <inkml:trace contextRef="#ctx0" brushRef="#br0" timeOffset="-310.921">9511 453,'-19'29,"8"19,6 1</inkml:trace>
  <inkml:trace contextRef="#ctx0" brushRef="#br0" timeOffset="-3144.952">5363 566,'-8'-7,"-1"-1,0 1,0 1,0 0,-1 0,0 1,0 0,0 1,-1 0,0 0,0 1,0 1,0 0,0 0,0 1,0 1,0 0,-1 0,1 1,0 0,0 1,0 1,0-1,0 2,1 0,-4 1,-29 19,17-12,0 1,2 1,-1 2,2 0,0 2,1 0,1 1,1 1,-14 19,32-36,0 1,-1 0,2 0,-1 0,0 0,1 0,0 0,0 0,0 1,0-1,1 0,0 0,0 1,0-1,0 0,0 1,1-1,0 0,0 0,0 0,1 1,-1-1,1-1,0 1,0 0,0 0,1-1,-1 1,1-1,0 0,0 1,0-1,4 2,123 81,117 22,-239-104,1 0,-1 0,0 1,0 0,-1 0,1 1,-1 0,0 0,-1 1,1 0,-1 0,-1 0,1 1,-1 0,-1 0,0 0,0 0,0 1,-1 0,0 0,-1 0,0 0,0 0,-1 0,0 0,-1 1,0-1,0 0,-1 0,0 1,-1-1,0 0,0 0,-1 0,0 0,-9 8,0-1,0 0,-2-1,0 0,0-1,-2-1,1 0,-2-1,0-1,0 0,-1-2,-7 3,9-6,-1-1,0 0,0-2,0 0,0-1,0 0,-1-1,1-2,-1 1,-9-3,22 2,1 0,-1-1,1 1,-1-1,1 0,0 0,0 0,0-1,0 1,0-1,0 0,1 0,-1 0,1-1,0 1,0-1,0 0,0 0,1 0,0 0,-1 0,1 0,1-1,-1 1,1-1,0 1,0-1,0 0,1 1,-1-1,1 0,0 1,0-1,1 0,0 0,0 1,0-1,0 1,0-1,1 1,0-1,1-1,6-15,2 1,0 0,1 0,1 1,0 0,2 1,0 1,1 1,1 0,9-7,6-7,-27 23,1 0,-1 1,1 0,0 0,1 1,-1 0,1 0,0 0,1 1,-1 0,1 0,0 1,-1 0,1 0,1 1,-1 0,0 1,1-1,-1 2,0-1,1 1,-1 0,1 1,3 1,6 4</inkml:trace>
  <inkml:trace contextRef="#ctx0" brushRef="#br0" timeOffset="-2098.324">6435 482,'-12'32,"1"1,1 1,2-1,2 1,1 1,1-1,2 1,2 11,-11 100,2-67,6-42,-1-1,-2 1,-1-1,-3 0,-12 33,65-122,-17 15,2 2,1 1,2 1,1 1,2 2,1 2,1 1,2 2,0 1,29-12,-64 35,0-1,0 1,0 1,0-1,0 0,0 1,0 0,1-1,-1 1,1 1,-1-1,0 0,1 1,-1 0,1 0,-1 0,1 0,-1 0,1 1,-1-1,1 1,-1 0,1 0,-1 1,0-1,0 0,0 1,0 0,0 0,0 0,0 0,0 0,-1 1,1-1,-1 1,1 10,0 0,-1 0,-1 0,0 0,0 1,-2-1,1 0,-2 0,0 0,-3 10,0-2,-1-1,0 0,-2 0,0-1,-2 0,0-1,-1 0,0 0,-2-1,0-1,-1 0,0-1,-1 0,-1-1,-1-1,-1 0,10-8,0 0,0 0,-1-1,0-1,1 0,-1 0,0 0,-1-1,1 0,0-1,-1 0,1-1,-10 0,15 0,0-1,0 1,0-1,1 1,-1-1,0-1,0 1,0 0,1-1,-1 0,1 0,-1 0,1 0,0-1,-1 1,1-1,1 1,-1-1,0 0,1-1,-1 1,1 0,0-1,0 1,0-1,1 1,-1-1,1 0,0 0,0 0,0 0,1 0,-1 0,1-4,1 0,-1 1,1-1,0 0,1 1,0-1,0 1,1 0,0 0,0 0,0 0,1 0,0 1,1-1,-1 1,1 0,2-1,7-13</inkml:trace>
  <inkml:trace contextRef="#ctx0" brushRef="#br0" timeOffset="-1712.452">6802 1159,'28'13,"1"-1,0-2,1-1,0-1,1-1,-1-2,1-1,0-2,0-1,0-1,5-2,-24-1,0 0,-1 0,1-1,-1-1,0 0,0 0,0-1,-1-1,1 1,-2-2,1 1,-1-2,0 1,-1-1,0 0,0-1,-1 0,0 0,-1 0,0-1,-1 0,0 0,-1-1,0 0,2-10,-5 18,0 1,0 0,-1 0,1-1,-1 1,0-1,0 1,0-1,0 1,0 0,-1-1,0 1,0 0,0-1,0 1,0 0,0 0,-1 0,0 0,1 0,-1 0,0 0,-1 1,1-1,0 1,-1 0,1-1,-1 1,0 0,0 0,0 1,0-1,0 1,0-1,0 1,0 0,-1 0,1 0,0 1,-1-1,1 1,0 0,-1 0,1 0,-1 0,1 0,-12 5,0-1,1 2,-1 0,1 1,1 0,-1 1,1 1,1 0,-1 0,2 1,-1 1,1 0,1 1,0 0,1 0,0 1,1 0,0 1,-4 11,7-17,0 1,1-1,0 1,0 0,1 1,0-1,1 1,0-1,0 1,1 0,1 0,-1 0,1-1,1 1,0 0,0 0,1 0,1-1,-1 1,1-1,1 0,0 0,0 0,1 0,0-1,0 0,7 8,4-5,1-2,1 0,-1 0,1-2,1 0,-1-1,1-1,0-1,0 0,1-2,-1 0,1-1,-1-1,1-1,-1 0,1-2,12-3,70-12,-75 13</inkml:trace>
  <inkml:trace contextRef="#ctx0" brushRef="#br0" timeOffset="-6648.968">735 340,'61'26,"1"-2,0-4,2-2,0-3,2-2,-1-4,1-2,0-3,50-5,-79-1,1-2,-1-1,0-2,-1-2,0-1,0-1,-1-3,0 0,-2-3,1 0,3-6,-30 17,0-1,-1 1,0-1,-1-1,1 1,-1-1,-1 0,1 0,-1 0,-1 0,0-1,0 0,-1 1,0-1,0 0,-1 0,0 0,0-1,-1 1,-1 0,1 0,-1 0,-2-3,3 5,-2 0,1 1,-1-1,0 1,0-1,-1 1,1-1,-2 1,1 0,-1 1,1-1,-2 0,1 1,0 0,-1 0,0 1,-1-1,1 1,0 0,-1 0,0 1,0-1,0 1,-1 1,1-1,-1 1,1 0,-1 1,0 0,1 0,-1 0,-5 3,0 1,0 0,1 1,-1 0,1 1,0 0,0 1,1 0,0 1,0 0,0 0,1 1,0 1,0-1,1 1,1 1,-1-1,1 1,1 1,0 0,-40 60,4 3,3 0,4 3,3 1,-6 27,3-12,-9 23,-6 20,-5-2,-7-3,-23 29,77-144,-1-1,0 0,-1-1,0 0,-2 0,1-1,-2-1,0 0,0-1,-1 0,0-1,-1 0,0-1,-1-1,1-1,-2 0,1-1,-1 0,0-2,-3 1,16-5,-1 0,1 0,-1-1,1 1,0-1,-1 0,1-1,0 1,0 0,0-1,0 0,0 0,0-1,0 1,1-1,-1 1,1-1,0 0,-1 0,1-1,1 1,-1-1,0 1,1-1,0 0,0 0,0 0,0 0,1 0,0-1,0 1,0 0,0-1,0 1,1 0,0-1,0 1,0-1,1 1,-1-1,1 1,0 0,0 0,1-1,-1 1,1 0,1-2,3-10,0 0,2 0,-1 0,2 1,0 1,1-1,0 2,1-1,1 1,0 1,1 0,0 1,0 0,1 1,1 1,0 0,0 1,1 0,0 2,0-1,0 2,1 0,0 2,0-1,0 2,0 0,1 1,-1 1,0 1,1 0,-1 1,0 1,0 1,11 3,273 132,-277-130,0-2,0 0,0-1,1-2,0 0,-1-2,10 0,-21-2,1-1,-1 0,0 0,0-1,0-1,0 0,-1-1,1-1,-1 0,0 0,0-1,-1-1,5-2,1-4</inkml:trace>
  <inkml:trace contextRef="#ctx0" brushRef="#br0" timeOffset="-6034.448">2004 1159,'4'9,"1"-1,0 1,0-1,1 0,-1-1,2 0,-1 0,1 0,0 0,1-1,-1 0,1-1,0 0,1 0,-1-1,1 0,0 0,0-1,0 0,1-1,-1 0,0 0,1-1,0 0,-1-1,1 0,-1-1,1 0,-1 0,1-1,-1 0,0 0,1-1,-1-1,-1 1,7-5,1 0,-1-2,1 0,-2-1,0 0,0-1,-1-1,0 0,-1-1,-1 0,0-1,-1 0,0-1,3-9,-12 22,1 1,-1-1,0 0,0 0,0 0,0 0,-1 0,1 0,-1 0,0 0,1 0,-1 0,-1 0,1 0,0 0,-1 0,0 0,0 0,1 1,-2-1,1 0,0 0,-1 1,1-1,-1 0,0 1,1 0,-1-1,0 1,-1 0,1 0,0 0,-1 0,1 1,-1-1,1 0,-1 1,0 0,0 0,-5-3,0 1,-1 1,1 0,-1 0,0 0,1 1,-1 1,0-1,0 1,1 1,-1 0,0 0,0 0,-5 3,0 1,0 0,1 1,0 0,0 1,0 1,1 0,0 1,1 0,-1 0,2 1,0 1,0 0,1 0,0 1,1 0,0 0,1 1,0 0,1 1,1-1,-2 9,3-13,1 1,0-1,1 1,0 0,1 0,0 0,0 0,1 0,0-1,1 1,0 0,0 0,1 0,1 0,0-1,0 1,1-1,0 0,0 0,1-1,0 1,1-1,0 0,0 0,7 7,5-5,0-1,1-1,0 0,0-1,1-1,0-1,0-1,0-1,0 0,1-2,-1 0,1-1,-1-2,0 0,20-4,2-5,-1-2,0-1,0-2,-2-2,0-2,-1-1,-1-2,-1-2,31-28,-26 22,-1-3,-2-1,-2-2,-1-2,-2-1,-1-1,-3-2,-1-1,-3-1,-1-1,-2-1,14-48,-31 83,0 0,-1 0,-1 0,0 0,0 0,-1 0,-1-1,0 1,-1-1,0 1,-1-1,-1 1,0-1,0 1,-1 0,-1 0,0 0,0 1,-1-1,-1 1,0 0,-1-1,4 10,1-1,-1 1,0 0,0 0,0 0,0 1,0-1,0 1,-1 0,1 0,0 0,-1 0,1 0,-1 1,1 0,-1 0,1 0,-1 0,1 0,0 0,-1 1,1 0,-1 0,1 0,0 0,0 0,-1 1,1-1,0 1,0 0,0 0,1 0,-1 0,-77 87,64-55,1 1,1 0,2 1,2 1,1 0,2 0,1 0,2 1,2 18,4-13,3 0,1 0,3-1,1 1,2-2,2 0,1 0,3-2,21 38,-26-51,-13-19,-7-11</inkml:trace>
  <inkml:trace contextRef="#ctx0" brushRef="#br0" timeOffset="-5783.367">2681 820,'39'5,"51"1,19 1,1-2,-8-7,-13-2,-11-1,-9 0,-12 2,-6-4,-7-1,-6 1,-4 2,-4 2,-7 1</inkml:trace>
  <inkml:trace contextRef="#ctx0" brushRef="#br0" timeOffset="7307.482">903 2514,'-34'62,"2"1,2 2,4 0,1 8,17-1,9-71,-1 1,0-1,0 0,0 1,1-1,-1 0,1 1,-1-1,1 0,0 1,-1-1,1 0,0 0,0 0,0 0,0 0,0 0,0 0,0 0,0 0,0-1,0 1,0 0,1-1,-1 1,0 0,1-1,-1 0,0 1,1-1,-1 0,0 0,1 0,-1 0,0 0,1 0,-1 0,1 0,-1 0,0-1,1 1,-1 0,0-1,1 1,-1-1,0 0,0 1,1-1,12-7,0-1,0 0,0-1,-2 0,1-1,-1 0,-1-1,0-1,0 1,-1-2,4-8,-1 3,-1-1,0-1,-2 0,0-1,-1 0,-2 0,0-1,-1 1,-2-2,0 1,-1 0,-2-1,0 1,-2-9,1 27,-1 0,0 0,0 0,0 0,0 0,-1 0,0 0,0 0,0 0,0 1,-1-1,0 1,0 0,0 0,-1 0,1 0,-1 1,0-1,0 1,0 0,0 0,-1 0,1 1,-1 0,1-1,-1 1,0 1,0-1,0 1,0 0,0 0,0 1,-1-1,1 1,0 0,0 1,0-1,0 1,0 0,0 0,0 0,0 1,0 0,-1 1,1-2,0 0,1 1,0 0,-1 0,1 0,0 0,0 1,0-1,0 1,1 0,-1 0,1 1,0-1,0 1,0-1,0 1,1 0,-1 0,1 0,0 1,0-1,0 0,1 1,0-1,0 1,0 0,0 2,3-4,1 0,-1 0,1 0,0 0,0-1,0 1,0-1,0 0,1 0,-1 0,1 0,-1-1,1 1,-1-1,1 0,0 0,0-1,0 1,0-1,-1 1,1-1,0 0,0-1,0 1,0-1,0 0,-1 0,1 0,0 0,-1 0,4-2,19-7,0-1,0-1,-2-1,1-1,-1-1,-1-1,-1-1,0-1,-2-1,12-15,0 6,-12 12,-1-1,0-1,-1 0,-1-2,0 0,-2 0,0-2,-2 0,0 0,-2-1,0-1,-2 0,0 0,-2-1,-1 0,0 0,-2-1,0-20,-3 45,-1 0,1 1,-1-1,0 1,0-1,1 0,-1 1,0-1,0 0,0 1,0-1,0 0,0 1,0-1,0 0,0 1,0-1,0 0,0 1,0-1,0 0,-1 1,1-1,0 1,-1-1,1 0,0 1,-1-1,1 1,-1-1,1 1,0-1,-1 1,1-1,-1 1,0 0,1-1,-1 1,1 0,-1-1,0 1,1 0,-1 0,1 0,-1-1,0 1,1 0,-1 0,0 0,1 0,-1 0,0 0,-22 30,6 14,2 1,2 0,2 1,2 0,2 1,2 0,3 0,1 16,4 104,6-1,28 137,-10-96,-25-192,1-1,-2 0,0 1,-1-1,0 1,-1 0,-1-1,0 0,-1 1,0-1,-1 0,-1 0,0-1,-1 0,-1 0,0 0,0 0,-1-1,-1-1,0 1,-1-1,-2 1,9-9,0-1,0 1,0-1,0 0,-1 0,1-1,-1 1,1-1,-1 1,0-1,0 0,1 0,-1-1,0 1,0-1,0 0,0 0,0 0,0-1,1 1,-1-1,0 0,0 0,0 0,1-1,-1 1,1-1,-1 0,1 0,0 0,0 0,-1-1,2 1,-1-1,0 0,0 0,1 0,0 0,-1 0,1 0,1-1,-1 1,0-1,1 0,0 1,-1-1,1 0,1 0,-1 1,1-2,-3-22,2 1,1-1,2 0,0 0,2 0,1 1,1-1,1 1,1 1,6-12,-1 1,2 2,1 0,1 1,2 0,21-25,-16 25</inkml:trace>
  <inkml:trace contextRef="#ctx0" brushRef="#br0" timeOffset="8593.438">2089 2796,'10'1,"0"-1,0 0,0 0,0 0,0-1,-1-1,1 0,0 0,-1-1,0 0,1-1,-1 0,-1 0,1-1,2-2,22-13,-2-2,0-2,-2 0,-1-2,-1-2,5-6,114-104,-65 99,-78 39,-1 0,0-1,0 1,0 0,0 0,0 0,0 0,0 1,0-1,0 1,0-1,0 1,0 0,0-1,0 1,0 0,0 0,-1 1,1-1,0 0,-1 0,1 1,-1-1,1 1,-1 0,0-1,0 1,1 0,-1 0,0-1,-1 1,1 0,0 0,-1 0,1 0,-1 0,1 0,-1 1,0-1,0 2,1 15,-2 1,0 0,-1 0,-1-1,-1 1,-1-1,0 0,-2 0,0 0,-1-1,-1 0,0-1,-2 0,0 0,0-1,-2-1,-12 12,-117 95,141-121,0 1,0-1,0 0,0 0,-1 0,1 0,0 0,0-1,-1 1,1 0,-1-1,1 1,-1-1,1 1,-1-1,1 0,-1 1,1-1,-1 0,1 0,-1 0,1 0,-1 0,1-1,-1 1,0 0,1-1,0 1,-1-1,1 0,-1 1,1-1,0 0,-1 0,1 0,0 0,0 0,0 0,0 0,-1 0,2 0,-1 0,0-1,0 1,0 0,1-1,-1 1,0-1,1 1,-1-1,1 1,0-1,0 1,-1-1,1 1,0-1,0 0,1 1,2-7,0 0,1 1,0-1,1 1,0 0,0 1,0-1,1 1,0 0,0 0,0 1,1 0,0 0,0 1,0-1,1 2,-1-1,1 1,0 0,0 0,0 1,0 0,1 1,-1 0,1 0,3 0,-1 1,1 1,0 0,0 1,-1 0,1 0,-1 1,0 1,1 0,-2 1,1 0,0 0,-1 1,3 3,-4-4,0-1,1 0,-1 0,1 0,-1-1,1-1,0 0,0 0,0-1,1 0,-1-1,0 0,0-1,0 0,0 0,0-1,0 0,0-1,0 0,-1-1,1 0,-1 0,0-1,0 0,0-2,11-4,-1 0,0-2,-1-1,0 0,-1-1,0-1,-1-1,-2 0,1-1,-2 0,0-1,0-4,-10 18,3-4,-1 1,-1-1,0 0,0 0,-1-1,0 1,0-1,-1 0,0 1,-1-1,0 0,-1-5,-16 32,10 12,1 1,1 0,2 0,1 0,1 0,3 10,-2 25,-1 276,-29-177,8-126,20-38,1 1,0-1,-1 1,1-1,-1 1,1-1,0 1,-1-1,1 0,-1 1,1-1,-1 0,0 1,1-1,-1 0,1 1,-1-1,0 0,1 0,-1 0,1 0,-1 0,0 0,1 0,-1 0,0 0,1 0,-1 0,1 0,-1 0,0 0,1-1,-1 1,1 0,-1 0,0-1,1 1,-1 0,1-1,-1 1,1-1,-1 1,1 0,0-1,-1 1,1-1,-1 0,1 1,0-1,0 1,-1-1,1 1,0-1,0 0,0 1,-1-1,1 1,0-1,0 0,0 1,0-1,0 0,1 0,-4-16,1-1,1 0,1 0,0 0,1 0,1 0,1 1,1-1,0 1,1 0,1 0,1 0,6-13,-5 10,30-76,4 2,50-80,-85 159,1-1,1 1,0 1,1 0,0 0,1 1,1 0,0 1,1 0,0 1,1 0,0 2,1-1,0 2,0 0,0 0,1 2,1 0,-1 1,1 0,0 1,0 1,16 0,-29 3,0 0,0 1,0-1,0 1,0 0,0 0,-1 0,1 1,0-1,-1 1,1 0,-1 0,1 0,-1 1,0-1,0 1,0 0,0 0,0 0,-1 0,0 0,1 0,-1 1,0-1,0 1,-1-1,1 1,-1 0,0 0,0 0,0 0,-1 0,1 0,-1 0,0 0,0 0,0 0,0 0,-1 0,0 2,-2 9,-1 0,0-1,-1 1,-1-1,0 0,-1-1,0 0,-1 0,-1 0,0-1,0 0,-1-1,-1 0,0-1,0 0,-1 0,-2 0,-19 13,-1-2,-1-1,0-2,-2-2,-36 12,12-11,35-13</inkml:trace>
  <inkml:trace contextRef="#ctx0" brushRef="#br0" timeOffset="9253.855">3726 2852,'49'-23,"-1"-1,-1-3,-1-2,-2-2,0-2,-3-1,-1-3,3-5,-26 24,-1-1,-1-1,-1 0,0-1,-2-1,0 0,-1 0,-2-2,0 1,-1-1,-2 0,0 0,-2-1,-3 23,0 0,0 0,-1 0,1 0,-1 0,1 0,-1 0,0 0,0-1,0 1,0 0,0 0,0 0,-1 0,1 0,-1-1,0 1,1 0,-1 0,0 0,0 1,0-1,0 0,-1 0,1 0,0 1,-1-1,1 1,-1-1,1 1,-1 0,0-1,0 1,0 0,0 0,0 0,1 0,-2 1,1-1,0 1,0-1,0 1,0-1,0 1,0 0,0 0,-1 0,1 0,-1 1,-4 2,1 0,-1 0,1 1,0-1,0 2,0-1,0 1,1 0,-1 0,1 0,1 1,-1-1,1 1,0 0,0 1,1-1,0 1,0-1,0 1,1 0,0 0,0 0,1 1,0-1,0-2,0 1,0-1,1 1,0-1,0 1,1-1,-1 1,1-1,0 1,1-1,-1 0,1 1,0-1,0 0,1 0,0 0,-1-1,2 1,-1-1,0 0,1 1,0-1,0-1,0 1,0-1,1 1,0-1,-1-1,1 1,0-1,5 2,53 13,-55-16,0-1,0 1,0 1,0-1,-1 1,1 0,0 1,-1 0,0 0,0 1,0 0,0 0,-1 0,1 1,-1 0,0 1,-1-1,1 1,-1 0,0 0,0 1,-1-1,0 1,1 3,-5-2,0 1,-1 0,0-1,0 1,-1-1,0 1,0-1,-1 0,0 0,-1 0,1 0,-2 0,1-1,-1 0,-1 2,0 0,1 2,0-1,0 2,1-1,0 1,1-1,0 1,1 0,0 0,1 0,0 1,1 3,0 8</inkml:trace>
  <inkml:trace contextRef="#ctx0" brushRef="#br0" timeOffset="9737.064">4657 2626,'5'19,"1"16,1 7,-2 1,-7-6,-2-6,-1-12,0-9</inkml:trace>
  <inkml:trace contextRef="#ctx0" brushRef="#br0" timeOffset="9974.842">4686 2090,'4'29,"3"9</inkml:trace>
  <inkml:trace contextRef="#ctx0" brushRef="#br0" timeOffset="10343.426">4827 2796,'202'-268,"-202"266,1 1,-1 0,1 0,-1 0,1 0,-1 0,1 0,0 1,0-1,-1 0,1 0,0 0,0 1,0-1,0 0,0 1,0-1,0 1,0-1,0 1,0-1,0 1,0 0,0-1,0 1,0 0,1 0,-1 0,0 0,0 0,0 0,0 0,0 1,0-1,0 0,1 0,-1 1,0-1,0 1,0-1,0 1,0 0,0-1,-1 1,1 0,0-1,0 1,0 0,-1 0,1 0,0 0,-1 0,1 0,-1 0,1 0,-1 0,1 0,-1 0,0 0,1 0,-1 0,0 0,0 1,0-1,8 55,-7-43,1-1,0 0,0 1,1-1,1 0,0 0,1 0,5 9,-8-15,1-1,0 0,-1 0,2 0,-1-1,0 1,1-1,0 0,0 0,0 0,1 0,-1-1,1 1,0-1,0-1,0 1,0-1,1 1,-1-1,1-1,-1 1,1-1,-1 0,1 0,0-1,0 0,-1 0,1 0,0-1,-1 0,1 0,0 0,-1 0,1-1,-1 0,0 0,0-1,1 0,-1 1,-1-2,1 1,3-3,2-10,0 1,-1-1,-1 0,-1-1,0 0,-1 0,2-12,32-76,-25 81</inkml:trace>
  <inkml:trace contextRef="#ctx0" brushRef="#br0" timeOffset="10939.452">5814 2401,'-14'2,"-1"2,1-1,-1 2,1 0,1 0,-1 2,1-1,0 2,0 0,1 0,0 1,1 1,0 0,0 0,1 1,0 1,1-1,1 2,0-1,0 1,-1 3,-43 109,51-121,0 1,0-1,0 1,1-1,-1 1,1-1,1 1,-1 0,1-1,-1 1,1-1,0 1,1-1,-1 0,1 0,0 1,0-1,0 0,1 0,-1-1,1 1,0 0,0-1,1 0,-1 0,0 0,5 3,-2-5,1 0,-1 0,1 0,0-1,-1 0,1 0,0 0,-1-1,1 0,-1 0,1-1,-1 0,0 0,1-1,-1 1,0-1,-1-1,1 1,0-1,-1 0,0 0,0-1,0 1,-1-1,1 0,-1 0,2-4,30-32,-1-2,-2-1,-3-1,2-7,-32 50,1 0,0-1,0 1,0 0,0 0,0-1,1 1,-1 0,0 0,1 1,0-1,-1 0,1 0,0 1,0-1,0 1,0 0,0-1,0 1,0 0,1 0,-1 0,0 1,1-1,-1 1,0-1,1 1,-1 0,1-1,-1 1,1 1,-1-1,0 0,1 0,-1 1,1 0,-1-1,0 1,0 0,1 0,-1 0,0 0,0 1,0-1,0 1,0-1,0 1,4 6,-1 1,0-1,-1 1,0-1,0 1,-1 0,0 1,0-1,-1 0,0 1,-1 0,0-1,-1 3,5 23,62 447,-61-444,-2 1,-2 0,-1 0,-3 0,-3 23,4-56,0-1,0 1,-1 0,1-1,-1 1,-1-1,1 0,-1 0,0 0,0 0,0 0,-1-1,0 1,0-1,0 0,0 0,-1 0,1-1,-1 0,0 0,0 0,0 0,0-1,-1 0,1 0,-1 0,1 0,-1-1,0 0,0-1,1 1,-6-1,4 2,0-1,0 0,0-1,-1 1,1-1,0 0,0-1,0 0,0 0,-1-1,2 1,-1-2,0 1,0-1,1 0,-1 0,1-1,0 0,0 0,0 0,1-1,-1 1,1-2,0 1,1 0,-1-1,1 0,0 0,0 0,1-1,0 1,0-1,1 0,-1-1,1-7,0 0,2 1,-1-1,2 0,0 0,1 0,0 0,1 0,1 1,0-1,1 1,1 0,0 1,1-1,0 1,1 1,0-1,1 1,1 1,0-1,0 2,1-1,0 2,1-1,0 2,1-1,8-3,9-3,1 0,1 2,0 1,0 2,1 1,0 2,19-2,-28 7</inkml:trace>
  <inkml:trace contextRef="#ctx0" brushRef="#br0" timeOffset="14521.857">6999 2204,'83'-25,"-2"-3,-1-4,-2-3,5-7,-71 36,-4 3,1 0,-1-1,0 0,0-1,0 0,0 0,-1-1,0 0,0 0,-1-1,0 1,0-1,0-1,1-3,-7 11,0-1,-1 0,1 1,0-1,-1 1,1-1,-1 1,1-1,-1 1,1-1,-1 1,0-1,1 1,-1-1,1 1,-1 0,0 0,1-1,-1 1,0 0,1 0,-1 0,0-1,0 1,1 0,-1 0,0 0,1 0,-1 1,0-1,0 0,1 0,-1 0,0 0,1 1,-1-1,0 0,1 1,-1-1,1 0,-1 1,1-1,-1 1,1-1,-1 1,1-1,-1 1,1 0,-1-1,1 1,0-1,-1 1,1 0,0-1,0 1,-1 0,1 0,-12 16,1 0,0 1,1 0,1 1,1 0,0 1,2-1,0 1,1 1,2-1,0 1,-1 18,-2 1,-22 301,26-254,-4-1,-3 0,-4 0,-18 55,25-118,-2-1,0 0,-2 0,0 0,-1-1,-2-1,-6 8,16-25,0 1,-1-1,0 0,0 0,0-1,0 1,0-1,-1 0,1 0,0 0,-1-1,0 1,1-1,-1 0,0-1,0 1,1-1,-1 0,0 0,0 0,0-1,1 0,-1 0,0 0,1 0,-1-1,1 0,-1 0,1 0,0 0,0-1,0 0,0 1,0-1,0-1,1 1,0-1,0 1,0-1,0 0,0 0,1 0,-2-4,-2-5,0 0,1-1,0 1,2-1,-1 0,2-1,0 1,0 0,2-1,-1 1,2-1,0 1,1 0,0-1,1 1,1 0,0 1,3-7,2-1,1-1,0 1,2 1,0 0,2 1,0 0,1 1,0 1,2 0,0 1,2 0,20-13,1 2,1 1,1 2,2 3,0 1,43-13,-77 29,2 0,-1 0,0 1,1 1,-1 0,1 0,0 1,0 1,-1 0,1 1,11 1,-6 5</inkml:trace>
  <inkml:trace contextRef="#ctx0" brushRef="#br0" timeOffset="14811.732">7733 2909,'-9'-5,"5"-16,10-9,8-4,6-2,0 1,1 2,2 1,2 7,-3 2,-1 0,1 0,-3-1,-1 3,-2 5</inkml:trace>
  <inkml:trace contextRef="#ctx0" brushRef="#br0" timeOffset="15107.683">8213 2542,'-19'22,"0"1,1 1,2 0,0 1,2 1,0 1,2 0,-7 26,17-51,1 0,0 1,0 0,0-1,0 1,0-1,1 1,-1 0,1 0,0-1,-1 1,1 0,1 0,-1-1,0 1,1 0,-1-1,1 1,0 0,0-1,0 1,0-1,0 1,1-1,-1 1,1-1,-1 0,1 0,0 0,0 0,0 0,0 0,0-1,1 1,-1-1,0 1,1-1,-1 0,1 0,-1 0,1 0,0 0,-1-1,1 1,0-1,0 0,-1 1,2-2,10 0,0-2,-1 0,1-1,-1 0,1-1,-1 0,0-1,-1-1,0 0,0-1,0 0,-1 0,0-2,-1 1,0-1,0-1,7-11,-12 16,-1-1,0 0,0 0,0-1,-1 1,0-1,-1 0,0 0,0 0,-1 0,0 0,0-6,0 11,-1 0,0-1,0 1,-1 0,1 0,-1-1,0 1,1 0,-2 0,1 0,0 0,0 0,-1 0,0 0,1 0,-1 1,0-1,0 0,-1 1,1 0,-1 0,1-1,-1 1,1 1,-1-1,0 0,0 1,0-1,0 1,0 0,0 0,-1 0,-20-3,1 2</inkml:trace>
  <inkml:trace contextRef="#ctx0" brushRef="#br0" timeOffset="15592.538">8524 2852,'1'-12,"1"0,1 0,0 1,0-1,1 1,1 0,0 0,0 0,1 0,1 1,0 0,6-7,-5 8,-1 0,2 0,-1 1,1 0,0 1,1 0,-1 0,2 1,-1 0,0 1,1 0,9-3,-17 8,-1 0,1-1,-1 1,1 0,-1 0,1 0,-1 1,1-1,-1 1,1-1,-1 1,1 0,-1 0,0 0,0 0,1 0,-1 1,0-1,0 0,0 1,0 0,-1-1,1 1,0 0,-1 0,1 0,-1 0,2 2,-2-1,1 0,0-1,0 1,0-1,1 1,-1-1,1 0,-1 0,1 0,0 0,-1-1,1 1,0-1,0 0,0 1,0-1,0-1,1 1,-1 0,1-1,61-17,-61 15,0 0,1 0,-1 0,1 0,-1 0,1 1,0 0,0 0,-1 0,1 1,0 0,0-1,0 2,0-1,0 1,-1-1,1 1,0 1,0-1,-1 1,4 1,25 63,-17-23,41 11,-35-45</inkml:trace>
  <inkml:trace contextRef="#ctx0" brushRef="#br0" timeOffset="16705.326">9765 2881,'84'-86,"-5"-4,-3-3,30-54,-67 83,-67 151,24-76,0 0,0 1,2-1,-1 1,1 0,1 0,0 0,1 0,0 0,1 0,0 0,1 0,0-1,1 1,1-1,-1 1,2-1,0 0,0 0,1-1,5 8,-2-13,0-1,0 0,0-1,0 0,1 0,-1-1,1 0,0-1,-1 0,1-1,0 0,0 0,0-1,-1 0,1-1,0 0,3-1,6-4,-1-1,0-1,0 0,-1-2,0 1,-1-2,0 0,-1-1,0-1,-1 0,-1-1,0-1,-1 0,-1 0,0-1,-2-1,1 1,-2-2,-1 1,0-1,1-9,23-73,-23 84</inkml:trace>
  <inkml:trace contextRef="#ctx0" brushRef="#br0" timeOffset="17409.408">11092 2231,'-56'42,"1"2,2 3,2 2,1 4,45-48,-13 12,1 1,0 0,2 1,0 1,1 0,1 1,1 0,0 1,-1 9,12-29,0 0,1 0,-1 0,1 0,-1 0,1 0,0 0,0 0,0 0,0 0,0 0,0 0,1 0,-1 0,1 0,-1 0,1 0,0 0,0 0,0 0,0-1,0 1,0 0,0 0,1-1,-1 1,1-1,-1 0,1 1,-1-1,1 0,0 0,0 0,0 0,-1 0,1 0,0 0,0-1,0 1,0-1,0 1,2-1,90-5,-75-2,1 0,-1-2,-1 0,0-1,0-1,-1-1,0 0,-1-1,0-1,-2-1,1 0,-2 0,0-2,6-9,69-92,-64 87,-36 66,8-21,1 1,1-1,0 1,1 0,0 0,1-1,1 1,0 0,3 12,-3-21,1 0,-1-1,1 1,0 0,1-1,0 1,-1-1,2 0,-1 0,1 0,-1-1,1 1,0-1,1 0,-1 0,1 0,0 0,0-1,0 0,0 0,1 0,-1-1,1 0,-1 0,3 0,5-1,-1-1,0-1,-1 0,1-1,0 0,0-1,-1 0,1 0,-1-2,0 1,0-1,0-1,-1 0,0-1,0 0,-1 0,1-1,-2 0,1-1,5-7,6-6,-1-1,-1 0,-1-1,-1-1,-2-1,0 0,-2-1,0-1,-2 0,-2 0,0 0,-2-1,0-3,5-62,-4 0,-4 0,-6-40,2 76,-10 77,-18 172,18-92,4 0,4 0,8 58,21 43,4-105,-30-96,0 1,-1-1,1 1,0-1,0 1,0-1,0 1,0-1,0 1,0-1,0 1,0-1,0 1,0-1,0 1,0-1,0 1,1-1,-1 1,0-1,0 1,1-1,-1 1,0-1,0 1,1 0,-1-1,0 1,1 0,-1-1,1 1,-1 0,0-1,1 1,-1 0,1 0,-1 0,1-1,-1 1,1 0,-1 0,1 0,-1 0,1 0,-1 0,1 0,-1 0,1 0,-1 0,1 0,-1 0,1 0,-1 0,1 1,-24-43,7 20</inkml:trace>
  <inkml:trace contextRef="#ctx0" brushRef="#br0" timeOffset="17655.688">11374 2231,'38'0,"37"0,11 0,-5 0,-7 0,-10 5,-12 1,-10 0,-7-1,0-2,-2 0,-1-2,-5-1</inkml:trace>
  <inkml:trace contextRef="#ctx0" brushRef="#br0" timeOffset="18187.792">12108 2288,'-13'28,"2"1,2 0,0 0,2 1,1 0,1 1,0 29,5-57,0 0,-1-1,1 1,0 0,0 0,0 0,1 0,-1 0,1 0,0 0,0-1,0 1,0 0,0 0,0-1,1 1,-1-1,1 1,0-1,0 0,0 0,0 0,0 0,0 0,0 0,1 0,-1-1,1 1,-1-1,1 0,0 1,0-1,-1-1,1 1,0 0,0-1,0 1,0-1,0 0,0 0,-1 0,1 0,0-1,0 1,0-1,12-5,0-1,-1 0,0-1,0-1,-1 0,0-1,-1 0,0-1,0 0,2-5,113-135,-127 150,0 1,1-1,-1 0,0 0,1 0,-1 0,1 0,-1 1,1-1,0 0,-1 0,1 1,0-1,0 0,-1 1,1-1,0 1,0-1,0 1,0-1,0 1,0 0,-1-1,1 1,0 0,0 0,0 0,0 0,0 0,0 0,0 0,0 0,0 0,0 0,0 0,0 1,0-1,0 0,0 1,0-1,0 1,-1-1,1 1,0-1,0 1,0 0,-1-1,1 1,0 0,-1-1,1 1,-1 0,1 0,-1 0,1 0,-1 0,1-1,-1 2,9 74,-10-71,0 0,1 1,-1-1,1 0,1 1,-1-1,1 1,-1-1,2 0,-1 0,0 1,1-1,0 0,0 0,1-1,0 1,-1 0,1-1,1 0,-1 1,1-1,-1 0,1-1,0 1,1-1,-1 0,1 0,-1 0,1 0,0-1,2 1,2-1,1 0,-1-1,0 0,1-1,-1 1,1-2,-1 0,1 0,-1 0,0-1,0-1,0 1,0-2,0 1,0-1,-1 0,0-1,0 0,0 0,0-1,5-6,5-3,0-2,-2 0,0-1,-1-1,-1 0,0-1,-2 0,2-5,-8 13,-1-1,0 1,-1-1,0 0,-1-1,0 1,-1 0,-1-1,0 0,0 1,-3-13,3 24,-1 1,0-1,0 0,0 1,0-1,0 0,-1 1,1-1,0 0,-1 1,1-1,-1 1,0-1,1 1,-1-1,0 1,0-1,0 1,0 0,0-1,0 1,-1 0,1 0,0 0,-1 0,1 0,0 0,-1 0,1 1,-1-1,0 0,1 1,-1-1,1 1,-1 0,0-1,1 1,-1 0,0 0,1 0,-1 0,0 0,1 1,-1-1,0 0,1 1,-1-1,1 1,-1 0,1 0,-1-1,-1 2,-71 57,71-56,0-1,0 1,1-1,-1 1,1 0,0 0,0 0,0 1,0-1,0 0,1 1,-1-1,1 1,0-1,0 1,1 0,-1 0,1-1,-1 1,1 0,0 0,1-1,-1 1,1 0,-1-1,1 1,0 0,1-1,-1 1,1-1,-1 1,1-1,0 0,0 0,0 0,1 0,-1 0,1 0,-1-1,1 1,0-1,0 0,0 0,1 0,-1 0,2 1,63 5,-62-10,0 2,0-1,0 1,0 0,0 0,0 0,0 1,0 0,0 0,0 1,0 0,-1 0,1 0,0 0,-1 1,0 0,0 0,0 1,0-1,0 1,-1 0,1 1,-1-1,0 1,-1-1,1 1,-1 0,0 1,2 3,-16 127,13-117</inkml:trace>
  <inkml:trace contextRef="#ctx0" brushRef="#br0" timeOffset="18829.01">13519 2231,'-33'24,"2"1,0 1,2 2,1 1,1 1,2 2,-17 27,19 6,22-64,1 1,0-1,-1 1,1-1,0 1,0-1,0 1,0-1,0 1,0-1,1 1,-1-1,0 0,1 1,-1-1,1 1,0-1,-1 0,1 1,0-1,0 0,0 0,0 0,0 1,0-1,0 0,0 0,0-1,0 1,1 0,-1 0,0 0,1-1,-1 1,0-1,1 1,-1-1,1 0,-1 1,1-1,0 0,9-2,0 0,0-1,-1 0,1 0,-1-1,0-1,0 0,0 0,-1-1,1 0,-1-1,-1 0,0 0,5-6,144-132,-156 144,0 0,0-1,-1 1,1 0,1 0,-1 0,0 0,0 0,0 0,0 0,1 0,-1 1,0-1,1 0,-1 1,1-1,-1 1,1 0,-1-1,1 1,-1 0,1 0,-1 0,1 0,-1 0,1 0,-1 0,1 1,-1-1,1 0,-1 1,0 0,1-1,-1 1,1 0,-1-1,0 1,0 0,0 0,1 0,-1 0,0 0,0 0,0 1,0-1,-1 0,1 0,0 1,0-1,6 130,-4-124,0-1,0 0,1 0,-1 0,1 0,1-1,-1 0,1 0,0 0,0 0,1-1,-1 1,1-1,0-1,0 1,0-1,1 0,-1-1,1 1,-1-1,1-1,0 1,0-1,0 0,0-1,0 0,0 0,0 0,-1-1,1 0,0 0,0-1,0 1,-1-2,1 1,-1-1,1 0,0-1,30-15,-1-1,0-2,-2-2,0-1,-2-2,-1 0,-1-3,12-16,-26 25,-2-1,-1 0,-1-1,-1 0,0-1,-2 0,-1-1,-1 0,-1 0,-2 0,0-1,-1 0,-2 1,-1-1,0 0,-2 0,-2-2,5 22,-1 0,0 1,0-1,0 1,0-1,-1 0,0 1,-1-1,1 1,-1 0,0-1,0 1,-1 0,1 0,-1 0,0 1,-1-1,1 1,-1-1,0 1,0 0,0 1,0-1,-1 1,1 0,-1 0,0 0,0 0,0 1,0 0,-1 0,1 0,-1 1,1 0,-1 0,1 0,-1 1,1 0,-1 0,0 0,1 1,-1 0,1 0,-1 0,-3 2,-2 5,1 1,1 0,-1 0,2 1,-1 0,1 1,1 0,0 0,0 1,2-1,-1 1,1 1,1-1,0 1,1 0,0 0,1 0,0 0,1 0,1 0,0 1,2 11,-3-4,1 0,1-1,0 1,2-1,0 1,2-1,0 0,1 0,1-1,1 0,0 0,6 6,-1-2,1-1,1-1,1 0,1-2,1 0,1 0,0-2,1 0,1-2,0 0,2-1,-1-1,1-1,1-1,0-2,9 3,51-9,-61-8</inkml:trace>
  <inkml:trace contextRef="#ctx0" brushRef="#br0" timeOffset="20561.121">1 4433,'1'1,"1"1,-1-1,1 1,-1-1,1 0,0 1,-1-1,1 0,0 0,0 0,0-1,0 1,0 0,0-1,0 1,0-1,0 0,0 1,0-1,0 0,0 0,1-1,-1 1,0 0,0-1,0 1,0-1,0 0,0 1,0-1,-1 0,1 0,0-1,142-72,-85 36,-2-1,-1-4,-3-2,27-30,-62 60,0-2,-2 0,0-1,-1-1,-1 0,-1 0,-1-2,0 0,-1 0,-2-1,0 0,-2-1,0 1,-1-2,-1 1,-2-1,0 1,-2-1,0-13,-2 31,-1 0,0 1,0-1,0 0,-1 1,1 0,-1-1,0 1,-1 0,1 0,-1 1,0-1,-1 1,1 0,0 0,-1 0,0 1,0-1,0 1,-1 1,1-1,-1 1,1-1,-1 2,0-1,0 1,0 0,0 0,0 0,0 1,0 0,0 0,0 0,0 1,0 0,1 0,-1 1,0 0,0 0,-3 2,-8 2,0 2,0 0,1 1,0 1,0 0,1 1,1 1,0 0,0 1,1 1,1 0,0 0,1 1,1 1,0 0,1 0,1 1,1 0,0 0,1 1,1 0,0 0,1 6,2-13,1 1,0-1,1 1,0-1,1 1,0-1,1 1,1-1,-1 0,2 0,-1 0,2 0,-1-1,1 1,1-1,0 0,0-1,1 1,1-1,-1-1,1 1,5 2,1 2,1-1,1 0,0-1,0-1,1-1,0 0,1-1,0-1,0-1,1 0,-1-1,1-1,4-1,4 1,1 0,0-2,-1-2,1 0,0-2,0-1,-1-1,1-1,-1-2,0 0,-1-2,0-1,12-7,-27 10,0 0,0-1,-1 0,0-1,-1 0,0 0,0-1,-1 0,0-1,-1 0,0 0,-1-1,0 1,-1-1,0 0,-1-1,3-9,-7 19,1 0,-1 0,0 1,1-1,-1 0,0 0,-1 0,1 1,0-1,-1 0,0 0,0 1,1-1,-1 0,-1 1,1-1,0 1,-1-1,1 1,-1 0,0 0,0 0,0 0,0 0,0 0,0 0,0 0,-1 1,1-1,-1 1,1 0,-1 0,1 0,-1 0,0 0,1 0,-1 1,0 0,0-1,0 1,1 0,-1 0,0 0,0 1,0-1,1 1,-1-1,0 1,-1 1,-9 3,0 1,1 1,0 0,0 1,0 0,1 0,0 2,1-1,0 1,0 1,1 0,1 0,0 1,0-1,1 2,0-1,2 1,-1 0,-2 13,6-20,1 1,0 0,1 0,-1 0,1 0,1 0,-1 0,1 0,0 0,1-1,0 1,0 0,0-1,1 1,0-1,0 0,1 0,0 0,0 0,0-1,0 1,1-1,0 0,0-1,1 1,-1-1,1 0,0 0,0-1,0 0,0 0,1 0,-1-1,1 0,0 0,0 0,-1-1,1 0,0-1,0 1,3-2,14 2,-1-2,1-1,-1-1,0-1,0-1,0 0,-1-2,0-1,0-1,-1-1,0 0,0-2,-1 0,-1-1,0-1,7-9,159-111,-185 132,1 1,-1 0,1 0,0 0,0-1,0 1,-1 0,1 0,0 0,0 0,0 1,1-1,-1 0,0 0,0 0,0 1,1-1,-1 1,0-1,0 1,1 0,-1-1,1 1,-1 0,0 0,1 0,-1 0,0 0,1 0,-1 0,1 0,-1 1,0-1,1 0,-1 1,0-1,0 1,1 0,-1-1,0 1,0 0,0 0,0 0,0 0,0 0,0 0,0 0,1 1,-4 44,0-43,1 0,0-1,1 1,-1 0,0 0,1-1,0 1,0 0,0 0,0 0,0-1,0 1,1 0,-1 0,1 0,0-1,0 1,0 0,0-1,0 1,0-1,1 1,-1-1,1 0,0 0,0 1,0-1,0 0,0-1,0 1,0 0,1-1,-1 1,1-1,-1 1,2-1,8 1,1 0,0-1,0 0,0-1,-1 0,1-1,0-1,0 0,-1-1,1 0,-1-1,0 0,0-1,0 0,4-4,31-9,-46 17,1 0,-1 0,0 0,0 1,0-1,1 0,-1 1,0-1,1 1,-1 0,1-1,-1 1,0 0,1 0,-1 0,1 0,-1 0,0 0,1 0,-1 1,1-1,-1 0,0 1,1-1,-1 1,0 0,0-1,1 1,-1 0,0 0,0-1,0 1,0 0,0 0,0 0,0 1,0-1,0 0,-1 0,1 0,0 1,-1-1,1 0,-1 1,1-1,-1 0,0 1,0-1,1 1,-1 0,0 10,18 47,-5-49</inkml:trace>
  <inkml:trace contextRef="#ctx0" brushRef="#br0" timeOffset="21547.34">2456 4122,'-19'-2,"0"0,0 1,0 1,-1 0,1 2,0 0,0 1,-12 4,25-6,0 1,1 0,-1 0,1 1,-1-1,1 1,0 0,0 0,0 1,0 0,1 0,-1 0,1 0,0 1,0-1,1 1,-1 0,1 0,0 0,1 1,-1-1,1 1,0-1,0 1,1 0,0 0,0 0,0 0,1 1,-1-2,1 0,1-1,-1 1,1 0,-1-1,1 1,1 0,-1-1,1 1,-1-1,1 0,1 0,-1 1,0-1,1-1,0 1,0 0,0-1,1 1,-1-1,1 0,-1 0,1 0,0-1,0 1,1-1,-1 0,0 0,1-1,-1 1,1-1,-1 0,1 0,0 0,-1-1,1 0,0 0,0 0,-1 0,1-1,0 0,-1 0,1 0,0 0,0-1,14-5,-1-1,0-1,0 0,0-2,-2 0,1 0,13-14,36-23,-64 46,0 0,1 0,0 0,-1 0,1 1,0-1,0 1,0 0,0 0,0 0,0 0,0 0,1 1,-1-1,0 1,0 0,1 0,-1 0,0 1,0-1,0 1,1-1,-1 1,0 0,0 0,0 1,0-1,-1 1,1-1,0 1,0 0,-1 0,1 0,-1 0,0 1,0-1,0 0,1 2,5 14,-1-1,-1 1,-1 0,-1 1,0-1,-1 1,-1 0,-1-1,-1 1,0 0,-2 0,-1 8,-56 220,49-213,-1 0,-2 0,-2-1,0-1,-3 0,0-1,-2-2,-1 1,-1-2,-6 3,27-29,0 0,0 0,0 0,-1 0,1 0,-1 0,1-1,-1 1,0-1,0 1,0-1,0 1,0-1,0 0,0 0,0 0,0 0,-1 0,1-1,0 1,-1-1,1 1,0-1,-1 0,1 0,0 0,-1 0,1 0,0-1,-1 1,1-1,0 1,-1-1,1 0,0 0,0 0,0 0,-2-1,1-10,1-1,0 1,1 0,1-1,0 1,0-1,1 1,1-1,0 1,0 0,1 0,1 0,4-10,16-48,3 0,3 3,2 0,4 2,22-28,277-330,-317 399,-1-1,-1-1,-2 0,-1-1,0-1,-2 0,-2 0,0-1,-2 0,-1-1,-1 1,-2-1,-1 0,-1 0,-2 0,-1 0,-1 0,-5-20,7 44,0 0,0 0,-1 0,1 0,-1 0,0 1,-1-1,0 1,1-1,-2 1,1 0,-1 0,1 1,-1-1,0 1,-1 0,1 0,-1 0,0 0,-1 0,3 5,0 0,-1 0,1 0,0 0,0 0,0 1,0-1,0 1,1 0,-1 0,0 0,1 0,-1 0,1 0,0 1,0-1,0 1,0 0,0-1,1 1,-1 0,1 0,0 0,-1 0,1 1,1-1,-1 0,0 0,1 1,0-1,0 0,0 1,0-1,0 0,1 1,-4 65,4-1,2 1,3-1,4 1,7 19,-4-11,-2 197,-11-227,-23 61,19-100</inkml:trace>
  <inkml:trace contextRef="#ctx0" brushRef="#br0" timeOffset="22107.761">2738 3953,'76'-12,"0"-3,-1-3,-1-4,-1-3,-1-3,-2-3,0-3,101-71,-167 102,0 0,0 0,-1 0,1-1,-1 0,1 1,-1-1,0 0,-1 0,1-1,-1 1,0-1,0 1,0-1,0 0,-1 1,0-1,0 0,0 0,-1 0,1 0,-1 0,-1 0,1 0,-1 0,1 0,-1 0,-1-2,1 6,1 1,-1-1,1 0,-1 1,1-1,-1 0,1 1,-1-1,0 1,1-1,-1 1,0-1,1 1,-1-1,0 1,0 0,1-1,-1 1,0 0,0 0,0 0,0-1,1 1,-1 0,0 0,0 0,0 0,0 0,1 1,-1-1,0 0,0 0,0 1,1-1,-1 0,0 1,0-1,1 0,-1 1,0-1,1 1,-1 0,0-1,1 1,-1-1,1 1,-1 0,1 0,-1-1,1 1,0 0,-1 0,-21 42,-47 307,59-299,1-1,3 1,2 1,3-1,3 33,-3-82,1 0,0 0,-1 1,1-1,0 0,0 0,1 1,-1-1,0 0,1 0,-1 1,1-1,0 0,0 0,0 0,0 0,0 0,0 0,1 0,-1 0,0-1,1 1,0 0,-1-1,1 1,0-1,0 0,0 1,0-1,0 0,0 0,0 0,0-1,0 1,0 0,1-1,-1 1,0-1,0 0,1 0,-1 0,0 0,0 0,2-1,10-4,0-2,0 0,-1-1,1 0,-2-1,1 0,8-9,-11 9,-1 0,2 1,-1 0,1 1,1 1,-1-1,1 2,0 0,0 0,1 1,1 0,-11 4,0 1,0-1,0 1,0 0,1 0,-1 0,-1 0,1 1,0-1,0 1,0 0,-1 0,1 0,-1 0,1 0,-1 0,0 1,0-1,0 1,0 0,0-1,-1 1,1 0,-1 0,0 0,0 0,0 0,0 0,0 1,-1-1,0 0,1 0,-1 0,0 1,0-1,-1 0,1 0,-1 1,0-1,1 0,-2 1,4 28,0-23,-1-1,1 0,0 0,1 0,0 0,0 0,0 0,1-1,1 0,-1 1,3 1,6 4</inkml:trace>
  <inkml:trace contextRef="#ctx0" brushRef="#br0" timeOffset="24695.666">4770 3416,'-33'251,"-26"134,0-169,58-214,1 0,-1 1,0-1,1 0,-1 0,1 1,0-1,0 0,0 0,0 1,0-1,0 0,1 0,-1 1,1-1,0 0,0 0,-1 0,1 0,0 0,1 0,-1 0,0 0,1 0,-1 0,1-1,-1 1,1-1,0 1,-1-1,1 1,0-1,0 0,0 0,0 0,0 0,1 0,-1-1,0 1,0-1,1 1,-1-1,0 0,0 0,1 0,-1 0,0 0,0 0,1-1,0 0,27-3,0-2,-1-1,0-2,0 0,10-7,121-32,-71 19,-76 18</inkml:trace>
  <inkml:trace contextRef="#ctx0" brushRef="#br0" timeOffset="25061.162">5476 4037,'-12'6,"0"0,1 1,0 1,0 0,1 0,0 1,0 0,1 1,0 0,0 0,1 1,1 0,0 0,0 1,2 0,-1 0,1 1,1-1,0 1,-2 12,6-21,1 0,-1 0,0 0,1 0,0 0,0 0,0 0,0 0,1 0,0 0,0-1,0 1,0-1,0 1,0-1,1 0,0 0,0 0,0 0,0 0,0-1,0 1,1-1,-1 0,1 0,0 0,1 0,4 2,0 0,0-1,0 0,1-1,-1 0,1 0,0-1,0 0,-1 0,1-1,1-1,3-1,0-1,-1-1,1 0,0-1,-1 0,0-1,-1-1,1 0,-1 0,0-2,-1 1,0-1,-1-1,1 0,-2 0,1-1,-2 0,1-1,-1-1,-5 9,-1 0,1 0,-1 0,0-1,0 1,-1-1,1 1,-1-1,0 0,0 1,0-1,-1 0,0 0,0 0,0 1,0-1,-1 0,0 0,0 1,0-1,-1 0,1 1,-1-1,0 1,0 0,-1 0,1 0,-1 0,0 0,0 0,0 1,-1-1,1 1,-1 0,0 0,0 0,0 1,0-1,0 1,0 0,-1 0,1 0,-1 1,-2-1,-62-10,38 10</inkml:trace>
  <inkml:trace contextRef="#ctx0" brushRef="#br0" timeOffset="27464.162">6125 4376,'-10'5,"2"1,3 0</inkml:trace>
</inkml:ink>
</file>

<file path=ppt/ink/ink2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5:57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114 395,'-19'38,"-7"18,2 4,4-3,11-12,12-13,4-17,3-11</inkml:trace>
  <inkml:trace contextRef="#ctx0" brushRef="#br0" timeOffset="163.194">1 0,'10'29,"2"9</inkml:trace>
  <inkml:trace contextRef="#ctx0" brushRef="#br0" timeOffset="445.834">594 197,'-20'10,"1"-2,1 0,0 1,1 1,0 0,0 2,1 0,1 0,0 2,1 0,0 0,-6 10,19-22,-1 1,1 0,0-1,0 1,0 0,0 0,0-1,0 1,1 0,0 0,-1 0,1 0,0 0,0 0,1 0,-1 0,0-1,1 1,0 0,0 0,0 0,0-1,0 1,1 0,-1-1,1 1,-1-1,1 0,0 1,0-1,0 0,0 0,0 0,91 55,-61-41,-25-12,0 0,0 1,0 0,0 0,-1 1,0 0,0 0,-1 0,0 1,0 0,0 0,-1 0,0 1,0-1,0 1,-1 0,-1 0,1 0,-2 0,1 0,-1 1,0-1,0 0,-1 1,0-1,-1 1,-1 6,0-10,0-1,-1 0,1 0,-1 0,0-1,0 1,0-1,-1 1,1-1,-1 0,1 0,-1-1,0 1,0-1,-1 0,1 0,0 0,-1 0,1-1,-1 0,1 0,-1 0,0 0,0-1,1 0,-1 0,0 0,1-1,-1 1,0-1,1 0,-1 0,1-1,-3 0,-6-10</inkml:trace>
</inkml:ink>
</file>

<file path=ppt/ink/ink2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5:56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536 290,'-11'256,"-7"-25,-18 116,-7-144,42-219,7-3</inkml:trace>
  <inkml:trace contextRef="#ctx0" brushRef="#br0" timeOffset="627.269">0 347,'81'-4,"0"-3,0-4,-1-3,-1-4,12-7,-14 6,0-4,-2-3,-1-3,-2-3,25-17,-5-28,-91 75,0 1,0 0,1 0,-1 0,0 1,1-1,-1 0,0 0,1 1,-1-1,1 1,-1-1,1 1,-1-1,1 1,0 0,-1 0,1 0,-1 0,1 0,0 0,-1 1,1-1,-1 0,1 1,-1-1,1 1,-1-1,1 1,-1 0,0 0,1 0,-1 0,0 0,0 0,0 0,1 0,-1 0,0 0,0 1,-1-1,1 0,0 1,0-1,-1 1,1-1,-1 1,1-1,-1 1,0-1,1 1,-1-1,0 1,0 0,0-1,0 1,5 23,-1 0,-1 0,-1 1,-1-1,-1 1,-3 14,1 20,-3 54,-6 0,-4-2,-17 55,24-129,1 0,2 1,2 0,2 31,0-68,1 1,-1-1,1 0,0 1,0-1,0 0,0 1,0-1,1 0,-1 0,1 1,-1-1,1 0,0 0,0 1,0-1,0 0,0 0,0 0,1 0,-1 0,1-1,-1 1,1 0,0-1,-1 1,1-1,0 0,0 1,0-1,0 0,0 0,1 0,-1 0,0-1,0 1,1-1,-1 1,0-1,1 0,-1 0,0 0,1 0,-1 0,0 0,1-1,0 0,135-93,-108 70,32-29,-47 37,2 1,-1 1,2 1,0 0,0 2,1 0,20-9,-37 19,0 0,0 0,0 0,1 0,-1 0,0 1,0-1,1 1,-1-1,0 1,1 0,-1 0,0 0,1 0,-1 0,0 1,1-1,-1 1,0-1,0 1,0 0,1 0,-1 0,0 0,0 0,0 1,0-1,-1 1,1-1,0 1,-1-1,1 1,-1 0,1 0,-1 0,0 0,0 0,0 0,0 0,0 0,0 0,0 1,-1-1,1 0,-1 1,0-1,0 1,-13 88,10-83,0 1,1-1,0 1,1 0,0-1,0 1,1 0,0 0,0 0,1 0,1 0,-1-1,3 8,-3-14,0 0,0 0,0 0,0-1,0 1,0 0,0 0,1-1,-1 1,1-1,-1 1,1-1,0 0,-1 0,1 0,0 1,0-2,0 1,0 0,0 0,0-1,0 1,0-1,0 1,0-1,0 0,2 0,16-1</inkml:trace>
</inkml:ink>
</file>

<file path=ppt/ink/ink2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5:58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1 649,'9'-53,"14"8,1 0,2 2,2 1,1 1,3 1,1 2,2 2,9-6,-36 33,-3 3,0 0,0 0,0 0,1 1,0 0,0 0,0 0,0 1,1 0,0 0,0 0,0 1,0 0,1 1,-1-1,1 2,0-1,4 0,-9 5,1-1,-1 1,0 0,0 0,-1 0,1 1,-1-1,1 1,-1-1,0 1,0 0,-1 0,1 0,-1 0,0 0,0 0,0 0,0 0,-1 0,1 1,-1-1,-1 0,1 0,0 0,-1 1,0 1,1 0,-4 142,3-146,1 0,0 0,0-1,0 1,0 0,0-1,0 1,1 0,-1-1,1 1,-1 0,1-1,-1 1,1-1,0 1,0-1,0 1,0-1,0 1,0-1,0 0,1 0,-1 0,0 1,1-1,-1 0,0-1,1 1,-1 0,1 0,0-1,-1 1,1-1,0 1,-1-1,1 0,0 1,-1-1,1 0,0 0,-1 0,1 0,0-1,0 1,-1 0,1-1,0 1,-1-1,1 0,-1 1,1-1,-1 0,1 0,-1 0,276-186,-276 186,1-1,0 1,-1 0,1 0,0 0,0 0,0 0,0 0,0 0,0 0,0 1,1-1,-1 1,0 0,0-1,0 1,1 0,-1 0,0 1,0-1,0 0,1 1,-1-1,0 1,0 0,0 0,0-1,0 1,0 1,0-1,-1 0,1 0,0 1,-1-1,1 1,0-1,-1 1,0 0,1 0,-1 0,0-1,0 1,0 0,0 0,-1 0,1 1,0-1,-1 0,1 2,-2 101,-1-92,1 0,0 0,1 0,0 0,1 0,1 0,0 0,0 0,1-1,2 2,-5-12,1 0,0 0,0 0,0 0,0-1,0 1,1 0,-1-1,0 1,1-1,-1 1,1-1,-1 0,1 0,0 0,0 1,0-2,-1 1,1 0,0 0,0-1,0 1,0-1,0 1,2-1,9-1</inkml:trace>
  <inkml:trace contextRef="#ctx0" brushRef="#br0" timeOffset="4321.446">1355 368,'196'-1,"-186"0,0-1,0-1,0 1,0-2,-1 1,1-1,-1-1,0 1,-1-2,1 1,-1-1,0 0,0-1,-1 0,0 0,0-1,-1 0,0 0,0 0,-1-1,0 0,0 0,-1 0,0 0,2-10,-5 15,-1 0,0 0,0 0,0 0,0 0,0 0,-1 1,0-1,0 0,0 0,0 0,0 1,-1-1,0 1,0-1,0 1,0 0,0 0,-1-1,1 2,-1-1,0 0,0 0,0 1,0 0,0-1,0 1,-1 1,1-1,-1 0,0 1,0-1,-7-1,-1 0,1 0,-1 1,0 0,0 1,0 0,0 1,0 0,0 1,0 1,-11 1,1 2,0 1,1 0,0 1,0 2,0 0,1 1,0 1,1 1,0 1,1 0,1 1,0 1,1 1,0 0,2 1,0 1,-1 2,10-13,0 0,0 0,1 1,0 0,0 0,1 0,0 0,1 1,-1-1,2 1,-1-1,1 1,0 0,1 0,0-1,0 1,1 0,1-1,-1 1,1 0,0-1,1 0,0 1,1-1,-1 0,1-1,1 1,0-1,0 1,0-2,6 7,6-1,1-1,0 0,1-1,0-1,0-1,1-1,0-1,1 0,-1-2,1 0,0-1,0-1,0-1,0-1,0-1,0-1,0-1,8-2,-7 3,1-1,-1-1,0-1,0-1,0-1,-1 0,0-2,-1-1,0 0,0-2,-1 0,-1-1,7-6,-3-1</inkml:trace>
  <inkml:trace contextRef="#ctx0" brushRef="#br0" timeOffset="4798.89">2456 226,'-27'-2,"-1"1,1 1,-1 1,1 2,0 0,0 2,0 1,0 2,1 0,0 2,1 0,0 2,-6 5,21-12,0 2,1-1,0 1,0 0,1 1,0 0,0 1,1 0,0 0,0 0,1 1,0 0,1 0,0 0,1 1,0-1,1 1,0 0,0 1,1-1,1 0,0 1,0-1,1 0,1 1,0 1,0-9,0 0,-1 0,2 0,-1 0,0 0,1 0,-1-1,1 1,0-1,1 1,-1-1,0 0,1 0,0 0,0 0,0 0,0 0,0-1,0 0,1 1,-1-1,1-1,0 1,-1 0,1-1,0 0,0 0,0 0,0 0,0-1,0 1,0-1,0 0,0 0,1-1,12 0,-1 0,0-1,-1-1,1 0,0-1,-1-1,0-1,6-3,14-9,-1-2,-1-1,-1-1,-1-2,-1-2,-1 0,-1-2,-2-1,-1-1,-1-2,15-24,-5-19,-50 91,8-1,-1-1,2 1,0 1,1-1,0 1,2 0,0 1,0-1,2 1,0 0,0 10,4-17,1 0,-1 0,1-1,1 1,0-1,0 0,1 0,0-1,1 1,0-1,0 0,1-1,0 1,0-2,0 1,1-1,0 0,1 0,-1-1,1 0,0 0,0-1,0-1,9 3,5 2</inkml:trace>
  <inkml:trace contextRef="#ctx0" brushRef="#br0" timeOffset="5252.03">2851 565,'244'-271,"-111"99,-120 164,-19 32,4-16,-3 13,0 0,2 0,1 0,0 1,2-1,0 0,1 1,4 15,-3-29,0 0,0 0,1 0,0 0,1-1,0 1,0-1,1 0,-1 0,1-1,1 1,-1-1,1 0,1-1,-1 1,1-1,-1 0,1-1,1 0,-1 0,1 0,-1-1,1 0,0-1,0 1,1-2,-1 1,0-1,0 0,1-1,-1 0,0 0,1-1,-1 0,0-1,0 1,1-2,-1 1,-1-1,1 0,0-1,-1 1,0-2,3-1,3-4,0-1,0 0,-1-1,-1 0,0-1,-1 0,0-1,-1 0,0 0,-1-1,-1 0,-1 0,0-1,-1 0,0-2,27-90,-23 90</inkml:trace>
  <inkml:trace contextRef="#ctx0" brushRef="#br0" timeOffset="5619.952">4121 1,'-18'6,"0"1,1 1,-1 1,2 0,-1 1,1 1,1 0,0 2,0-1,2 2,-8 8,19-20,0 1,1-1,-1 1,1-1,0 1,0-1,0 1,0 0,0 0,0-1,1 1,-1 0,1 0,0 0,0 0,0 0,0 0,0-1,1 1,-1 0,1 0,0 0,0-1,0 1,0 0,0-1,1 1,-1-1,1 1,0-1,0 0,-1 0,1 0,1 0,-1 0,0 0,0 0,1-1,0 1,109 49,-105-49,3 2,0 0,0 0,-1 1,1 0,-1 1,-1 0,1 0,-1 1,0 0,0 0,-1 1,4 4,-8-8,-1-1,0 1,0 0,0 0,0 0,0 0,-1 0,1 0,-1 0,0 0,-1 0,1 1,-1-1,1 0,-1 1,-1-1,1 0,-1 1,1-1,-1 0,0 0,-1 0,1 0,-1 0,0 0,0 0,0 0,0 0,-1-1,1 1,-4 2,-1 2,-1 1,-1-1,0-1,0 0,0 0,-1 0,0-1,0-1,0 0,-1 0,0-1,0 0,0-1,0 0,-1-1,1-1,-1 1,1-2,-1 1,0-2,1 0,-1 0,1-1,-3-1,-4-3</inkml:trace>
</inkml:ink>
</file>

<file path=ppt/ink/ink2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6:10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1,'-18'72,"-107"255,23-19,101-305,-1 0,1 0,-1 0,1 0,0 0,0 0,1 0,-1 1,0-1,1 0,0 0,0 1,0-1,0 0,1 0,-1 1,1-1,-1 0,1 0,0 0,1 0,-1 0,0 0,1 0,0 0,0-1,-1 1,2 0,-1-1,0 0,0 1,1-1,-1 0,1 0,0 0,-1-1,1 1,0-1,0 1,0-1,0 0,1 0,167-2,-87-11,-72 9,1 0,-1 1,1 0,0 1,0 1,0 0,-1 0,1 1,6 2,76 13,-72-14</inkml:trace>
  <inkml:trace contextRef="#ctx0" brushRef="#br0" timeOffset="549.987">1075 565,'-7'-4,"-1"0,1 1,-1 0,0 0,0 1,0 0,0 0,0 1,0 0,0 1,0-1,-1 1,1 1,0 0,0 0,0 1,0 0,0 0,-8 4,4-3,-1 2,1 0,0 0,0 1,1 0,0 1,0 1,-8 7,18-15,0 1,0 0,0-1,1 1,-1 0,0 0,1 0,-1 0,0 0,1 0,-1 0,1 0,0 0,-1 0,1 0,0 0,0 0,-1 0,1 0,0 0,0 0,0 0,0 0,1 0,-1 0,0 0,0 1,1-1,-1 0,0 0,1 0,-1 0,1 0,-1-1,1 1,0 0,-1 0,1 0,0 0,0-1,-1 1,1 0,0-1,0 1,49 28,-38-23,25 11,-31-16,1 1,0 0,-1 1,1 0,-1 0,0 0,0 0,0 1,-1 0,1 0,-1 1,0 0,0 0,0 0,-1 0,0 1,0-1,0 1,-1 0,0 0,0 1,0-1,-1 1,0-1,0 1,-1 0,1 5,-2-7,-1 1,1 0,-1-1,-1 1,1-1,-1 1,0-1,0 0,0 1,-1-1,0 0,0-1,0 1,0 0,-1-1,0 0,0 0,0 0,0 0,-1-1,0 1,1-1,-2 0,-124 47,126-48,1-1,0 0,-1 0,1 0,-1-1,1 0,-1 1,1-1,-1 0,1 0,-1-1,1 1,-1-1,1 0,-1 0,1 0,0 0,0-1,-1 1,1-1,0 0,0 1,0-2,1 1,-1 0,0 0,1-1,0 0,-5-14</inkml:trace>
  <inkml:trace contextRef="#ctx0" brushRef="#br0" timeOffset="1166.118">1301 847,'6'4,"0"-1,0 0,0 0,0 0,1-1,-1 0,1 0,0-1,-1 0,1 0,0-1,0 0,0 0,-1 0,1-1,0 0,0 0,-1-1,1 1,-1-2,6-1,-6 2,-1 1,1-1,-1-1,0 1,0-1,1 1,-2-2,1 1,0 0,-1-1,1 0,-1 0,0 0,0-1,-1 1,1-1,-1 0,0 0,-1 0,1 0,-1 0,0-1,0 1,0-1,-1 0,0 1,0-1,-1 0,1 0,-1 1,-1-1,1-3,-2 6,1 0,-1 1,1-1,-1 1,0 0,0-1,0 1,0 0,-1 0,1 0,-1 1,1-1,-1 0,1 1,-1 0,0-1,0 1,0 0,1 1,-1-1,0 0,0 1,0 0,0-1,0 1,0 0,0 1,-3 0,-84 21,77-14,0 2,0-1,1 1,0 1,1 0,0 1,1 0,0 0,1 1,0 1,1-1,1 1,0 1,1-1,0 1,1 0,-2 13,6-23,0 0,1 0,-1 0,1 1,0-1,1 0,-1 0,1 0,0 0,0 1,0-1,1 0,0-1,0 1,0 0,1-1,-1 1,1-1,0 0,1 1,-1-1,1-1,-1 1,1-1,0 1,1-1,-1 0,0-1,1 1,-1-1,1 0,1 1,12 4,0-1,0-1,0 0,1-2,0 0,-1-1,1-1,7 0,177-22,-176 16,-3 1</inkml:trace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27:42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73 189,'-10'-10,"-27"-22,37 31,-1 1,0 0,0 0,0 0,0 0,0 0,0 0,0 0,1 0,-1 1,0-1,0 0,0 0,0 1,0-1,1 0,-1 1,0-1,0 1,1-1,-1 1,0 0,1-1,-1 1,0 0,1-1,-1 1,1 0,-1 0,1-1,0 1,-1 0,1 0,0 0,-1 0,1 0,0-1,0 1,0 0,0 0,0 0,0 0,0 0,0 0,0 0,0-1,1 1,-1 0,0 0,1 0,-1 0,29 229,-13-157,30 213,-61-185,12-99,1-5</inkml:trace>
  <inkml:trace contextRef="#ctx0" brushRef="#br0" timeOffset="589.688">750 214,'1'-1,"0"-1,0 1,0 0,0-1,-1 1,1-1,0 1,-1-1,1 0,-1 1,0-1,1 1,-1-1,0 0,0 1,0-1,0 0,-1 1,1-1,0 0,-1 1,1-1,-1 1,1-1,-1 1,0-1,1 1,-1-1,0 1,0 0,0-1,0 1,-1 0,1 0,0 0,0 0,-1 0,1 0,-9-5,0 1,1 0,-2 0,1 1,0 1,-1 0,0 0,1 1,-1 0,0 1,0 0,0 1,0 0,0 1,0 0,0 1,0 0,0 1,0 0,1 0,0 1,0 1,0-1,0 2,1 0,-1 0,1 0,1 1,-1 0,2 1,-1 0,1 0,0 1,0 0,1 0,0 0,1 1,0 0,0 1,3-6,-1 0,1 0,0 0,1 1,-1-1,1 0,0 1,1-1,-1 0,1 1,0-1,0 1,1-1,0 0,0 1,0-1,0 0,1 1,0-1,0 0,0 0,1-1,0 1,0 0,0-1,0 0,1 1,0-1,-1-1,1 1,1 0,-1-1,0 0,1 0,0-1,0 1,0-1,0 0,0 0,0 0,0-1,1 0,-1 0,0 0,1-1,-1 0,3 0,10-5,1 0,-1-2,0 0,0-1,-1-1,0 0,-1-2,0 0,0 0,-1-1,-1-1,0-1,-1 0,0-1,-1 0,1-4,0 5,86-123,-135 295,19-93,4 0,2 1,3 1,3-1,3 1,2 4,25-16,-15-50</inkml:trace>
  <inkml:trace contextRef="#ctx0" brushRef="#br0" timeOffset="812.286">1259 577,'0'4,"-5"1,0 5,-1 3,6 1,3-3</inkml:trace>
  <inkml:trace contextRef="#ctx0" brushRef="#br0" timeOffset="1558.85">1428 189,'1'-6,"0"0,0-1,1 1,0 0,0 0,0 0,1 0,0 0,0 0,1 1,0 0,0 0,0 0,0 0,1 0,0 1,0 0,0 0,0 0,0 1,1-1,0 1,0 1,0-1,0 1,163-52,-56 44,-110 10,0 0,-1 0,1 0,0 0,0 0,-1 1,1-1,0 1,0 0,-1 0,1 0,-1 0,1 0,-1 1,1-1,-1 1,0-1,0 1,1 0,-1 0,-1 0,1 0,0 0,0 1,-1-1,1 0,-1 1,0-1,0 1,0 0,0-1,0 1,0 0,-1-1,0 1,1 0,-1 0,0 1,-63 113,40-86,-26 35,35-50,0 0,2 0,0 1,0 1,2 0,0 1,1 0,1 0,1 1,1 0,0 0,1 1,1 6,4-22,0 0,0 0,0 0,1-1,0 1,0 0,0 0,1-1,0 1,0-1,0 1,0-1,1 0,-1 1,1-1,0-1,0 1,1 0,-1-1,1 0,0 1,-1-2,2 1,-1 0,0-1,0 0,1 1,-1-2,1 1,0-1,-1 1,1-1,0-1,0 1,0-1,1 1,12 0,-1-1,1 0,0-1,-1-1,1 0,-1-2,1 0,-1-1,9-4,55-39,-70 33</inkml:trace>
  <inkml:trace contextRef="#ctx0" brushRef="#br0" timeOffset="2367.24">2444 504,'4'0,"1"4,1 6,-2 5,-5 4,-7 3,-2 1,-3 6,-4 2,-3-1,2 0,0-2,-1-2,-2 0,4-6</inkml:trace>
</inkml:ink>
</file>

<file path=ppt/ink/ink2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6:15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29,'1'1,"-1"0,1 0,-1 0,1 0,0 0,0 0,0 0,-1 0,1-1,0 1,0 0,0 0,0-1,0 1,0-1,1 1,-1-1,0 1,0-1,0 0,0 0,1 0,-1 1,0-1,0 0,0 0,1 0,-1-1,0 1,0 0,0 0,0-1,1 1,-1-1,0 1,0-1,0 1,0-1,0 1,0-1,0 0,0 0,0 0,8 0,192-34,-59 35,-140 0,0 0,0 0,0 1,0-1,0 0,0 1,0-1,0 1,0 0,0 0,0-1,0 1,-1 0,1 1,0-1,0 0,-1 1,1-1,-1 0,1 1,-1 0,0-1,0 1,0 0,0 0,1 0,-2 10</inkml:trace>
</inkml:ink>
</file>

<file path=ppt/ink/ink2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6:16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88,'43'-5,"24"-6,11-2,-5 2,-8-2,-12 1,-9 3,-7 2,-6 3,-3 2,-6 2</inkml:trace>
</inkml:ink>
</file>

<file path=ppt/ink/ink2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6:16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359 0,'-65'115,"57"-96,-202 384,140-215,69-186,0 1,0 0,1 0,-1 0,1-1,-1 1,1 0,0 0,0 0,0 0,0 0,1 0,-1 0,1 0,0-1,-1 1,1 0,1 0,-1-1,0 1,1-1,-1 1,1-1,0 1,0-1,0 0,0 0,0 0,0 0,0 0,1-1,-1 1,1-1,-1 1,1-1,0 0,-1 0,1 0,0 0,0-1,0 1,0-1,0 0,0 0,1 0,115-26,-62 7,-2 9,-30 8</inkml:trace>
  <inkml:trace contextRef="#ctx0" brushRef="#br0" timeOffset="338.407">669 649,'-13'16,"0"1,2 1,0 0,0 0,2 1,0 1,2 0,0 0,1 0,1 1,1-1,0 3,4-20,0-1,0 1,0-1,0 1,0-1,0 1,1-1,-1 1,1-1,0 1,0-1,0 1,0-1,0 0,0 0,1 1,-1-1,1 0,0 0,-1-1,1 1,0 0,0 0,0-1,0 1,0-1,1 0,-1 0,0 0,1 0,-1 0,1 0,-1 0,0-1,1 1,0-1,-1 0,1 0,-1 0,1 0,-1 0,1-1,-1 1,1-1,0 0,8-1,1 0,-1-2,0 1,0-1,0-1,-1 0,0-1,0 0,6-4,-8 3,0 0,-1 0,0-1,0 0,0 0,-1-1,0 0,-1 0,0 0,0-1,-1 1,-1-1,1 0,-2-1,1 1,-1 0,-1-1,1-8,-3 14,0 1,0 0,0-1,0 1,-1 0,0 0,0 0,0 0,0 0,0 0,-1 1,0-1,0 1,0 0,0 0,0 0,-1 0,1 0,-1 1,0 0,1-1,-1 1,0 1,0-1,-1 0,1 1,0 0,-1 0,1 0,0 1,-1 0,1 0,-1 0,1 0,-21-2</inkml:trace>
</inkml:ink>
</file>

<file path=ppt/ink/ink2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6:20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0,'-21'0,"1"1,-1 0,0 2,1 0,-1 1,1 1,0 1,1 1,-1 1,-8 4,15-2,1 1,0 0,0 1,1 0,1 0,0 1,0 0,2 1,-7 14,12-25,1 1,0 0,1 0,-1 0,1 0,0 0,0 0,0 0,0 1,1-1,-1 0,1 0,0 1,1-1,-1 0,1 0,0 1,0-1,0 0,0 0,1 0,0 0,-1 0,1 0,1-1,-1 1,1-1,-1 1,2 0,103 82,-80-68,-15-10,-1 0,0 1,-1 1,0-1,0 2,-1-1,0 1,-1 1,0-1,-1 2,0-1,-1 1,-1-1,0 2,0-1,-1 0,-1 1,0 0,0 11,-2-17,0 1,0 0,-1-1,0 1,0 0,-1-1,0 1,-1 0,0-1,0 1,-1-1,0 0,0 0,-1 0,0 0,0-1,-1 0,0 1,-1-2,1 1,-1-1,0 1,-5 2,-5 2,0 0,0-1,-2-1,1-1,-1 0,0-1,0-1,-1-1,0 0,0-2,0 0,-12 0,29-3,0 0,0 0,0 0,0 0,0 0,0 0,1 0,-1-1,0 1,0-1,0 1,0-1,1 0,-1 1,0-1,0 0,1 0,-1-1,1 1,-1 0,1 0,0-1,-1 1,1-1,0 1,0-1,0 0,0 1,0-1,0 0,1 1,-1-1,0 0,1 0,-1 0,1 0,0 0,0 0,0 0,0 0,0 1,0-1,0 0,1 0,-1 0,1 0,38-84,91-58,-56 74,-56 52</inkml:trace>
  <inkml:trace contextRef="#ctx0" brushRef="#br0" timeOffset="399.494">617 678,'-4'11,"-1"1,1-1,1 1,0 0,1 0,0 0,1 1,0-1,1 0,0 1,1-1,1 0,0 0,0 0,1 0,3 7,-5-17,0 1,0-1,1 0,-1 0,0 0,1 1,-1-1,1-1,0 1,0 0,0 0,0-1,0 1,0-1,0 1,0-1,1 0,-1 0,0 0,1 0,-1-1,1 1,-1 0,1-1,0 0,-1 0,1 0,-1 0,1 0,-1 0,1 0,-1-1,1 0,-1 1,1-1,-1 0,1 0,0-1,3-1,1 0,-1 0,0-1,0 0,0 0,-1-1,1 1,-1-1,0-1,0 1,-1-1,0 1,2-4,-3 5,0 1,-1-1,0 0,0 0,0 0,0 0,0 0,-1-1,0 1,0 0,0-1,0 1,-1-1,0 1,0-1,0 1,0-1,-1 1,1 0,-1-1,0 1,-1 0,1-1,-1 1,0 0,0 0,0 0,0 0,-1 1,0-1,0 1,0-1,0 1,-1-1,-18-3,-1 4</inkml:trace>
</inkml:ink>
</file>

<file path=ppt/ink/ink2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6:19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0 198,'24'0,"22"0,9 0,-1 0,-5 0,-6 0,-5 0,-4 0,-4 0,-1 0,-1 0,-1-5,0-1,-5-5,-11 0,-6 1</inkml:trace>
  <inkml:trace contextRef="#ctx0" brushRef="#br0" timeOffset="254.587">338 1,'-4'33,"-8"26,0 8,1-4,3-6,2-10,2-6,3-7,0-3,2-3,-1-6</inkml:trace>
</inkml:ink>
</file>

<file path=ppt/ink/ink2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6:24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0,'0'0</inkml:trace>
  <inkml:trace contextRef="#ctx0" brushRef="#br0" timeOffset="278.059">203 0,'2'2,"0"-1,0 1,-1 0,1 0,0 0,-1 0,0 0,1 0,-1 0,0 0,0 0,0 1,0-1,-1 0,1 1,-1-1,1 1,-1-1,0 1,0-1,0 0,0 1,0-1,0 1,-1-1,1 1,-1-1,0 0,0 1,-1 1,-5 23,-1-1,-1 0,-1 0,-2 0,-1-2,0 0,-2 0,-1-1,0-1,-6 4,-38 31,42-45</inkml:trace>
</inkml:ink>
</file>

<file path=ppt/ink/ink2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6:30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32 621,'-7'19,"1"1,1 0,0 0,2 0,0 1,1-1,1 1,1-1,2 15,-2-3,1-17,-1 1,2 0,0-1,1 1,0-1,2 0,-1 0,4 4,-7-15,1-1,-1 1,1 0,0-1,0 1,1-1,-1 0,1 0,-1 0,1 0,0 0,0 0,1-1,-1 1,0-1,1 0,-1 0,1 0,0-1,0 1,0-1,0 0,-1 0,1 0,1-1,-1 0,0 1,0-1,0 0,0-1,0 1,0-1,3 0,7-5,-1-1,1 1,-1-2,0 0,-1-1,0 0,0 0,-1-2,0 1,-1-1,7-10,4-1,48-56,-69 77,1 0,0 0,-1 1,1-1,0 0,-1 1,1-1,0 0,0 1,0-1,-1 1,1-1,0 1,0 0,0-1,0 1,0 0,0 0,0-1,0 1,0 0,0 0,0 0,0 0,0 0,0 0,0 1,0-1,0 0,0 0,0 1,0-1,0 1,-1-1,1 1,0-1,0 1,0-1,-1 1,1 0,0-1,0 1,-1 0,22 45,-13-24,-6-17,0 0,0-1,1 1,-1-1,1 1,0-1,0 0,0 0,1-1,-1 1,1-1,0 0,0 0,0-1,0 0,1 0,-1 0,0 0,1-1,0 0,-1 0,1 0,0-1,-1 1,1-2,0 1,2-1,5-1,-1 0,0-1,0 0,0-1,0 0,0-1,-1 0,0-1,0 0,0-1,-1 0,1-2,1 0,0 0,-1 0,-1-2,0 1,0-1,-1-1,0 1,-1-2,0 1,-1-1,0 0,-1-1,-1 1,0-1,-1 0,-1-1,0 1,-1-1,1-6,-3-7,-1 4</inkml:trace>
  <inkml:trace contextRef="#ctx0" brushRef="#br0" timeOffset="1172.127">1161 0,'-28'86,"4"1,4 1,-1 32,8-14,5 0,5 1,6 38,-3-142,24 99,-23-99,1 0,-1-1,1 1,0 0,0-1,0 0,1 0,-1 1,0-1,1-1,0 1,-1 0,1-1,0 1,0-1,0 0,0 0,0 0,0 0,0 0,0-1,0 1,0-1,0 0,0 0,0 0,1-1,-1 1,0-1,0 1,0-1,0 0,12-4,-1-1,0-1,0 0,0-1,-1 0,0-1,-1 0,1-1,-2 0,4-6,21-15,-34 29,-1 0,1 0,0 0,0 1,0-1,0 0,0 1,1 0,-1-1,0 1,1 0,-1 0,0 1,1-1,-1 0,1 1,-1-1,1 1,0 0,-1 0,1 0,-1 0,1 0,0 1,-1-1,1 1,-1 0,0 0,1 0,-1 0,1 0,-1 0,0 0,0 1,0-1,0 1,0 0,0-1,0 1,0 0,-1 0,1 0,-1 1,0-1,1 2,15 23,-12-16,0-1,1 0,1 0,0 0,0-1,1 0,0-1,0 0,1 0,0 0,10 5,-10-8,0-1,1 0,0-1,0 1,0-2,0 1,0-2,1 1,-1-1,0-1,1 0,-1 0,1-1,-1-1,0 1,1-2,-1 1,0-1,-1-1,1 0,0 0,-1-1,0 0,0-1,-1 0,0 0,0-1,0 0,0 0,-1-1,-1 0,1 0,-1-1,-1 0,0 0,3-6,6-9,-9 17,1 0,-1-1,-1 1,1-1,-2 0,1-1,-1 1,0-1,0 1,-1-1,-1 0,1 0,-1 0,-1 0,0 0,0 0,-1 0,-1-7,1 13,0 1,0 0,0 0,-1 0,1 0,0 1,-1-1,0 0,1 1,-1-1,0 1,0-1,0 1,0 0,0 0,0 0,0 0,-1 0,1 0,0 0,0 1,-1-1,1 1,0 0,-1 0,1 0,-1 0,1 0,0 0,-1 1,1-1,0 1,0 0,-1-1,1 1,-2 1,-73 47,68-37,0 1,1-1,1 1,0 1,0-1,2 1,-1 1,2-1,0 1,1-1,0 1,1 0,1 0,0 0,1 0,1 0,1 2,-2-12,1 0,0 0,0 0,1 0,0 0,0 0,0 0,0 0,1-1,-1 1,1-1,0 0,1 1,-1-2,1 1,0 0,0-1,0 1,0-1,1 0,-1-1,1 1,-1-1,1 0,0 0,0 0,0-1,0 0,1 0,0 0,164 5,-143-10,-1-2,1 0,-1-2,0 0,-1-2,0-1,-1-1,0-1,-1-1,-1-1,0-1,-1-1,0-1,-2-1,0 0,-1-2,-1 0,-1-1,-1 0,-1-1,-1-1,-1 0,3-11,-6 16,-4 10,0 0,0-1,-1 1,0-1,-1 0,0 0,-1 0,0-1,0 1,-1 0,0-1,-1 1,0-1,-2-6,2 16,-1-1,1 1,-1 0,0 0,1-1,-1 1,0 0,0 0,0 0,0 0,0 0,0 0,0 0,0 0,0 0,0 1,0-1,-1 0,1 1,0-1,-1 1,1-1,0 1,-1 0,1-1,0 1,-1 0,1 0,-1 0,1 0,-1 0,1 0,0 1,-1-1,1 0,0 1,-1-1,1 1,0-1,-1 1,1 0,-1 0,-52 35,-70 99,122-133,1 0,-1 0,1 0,0 0,-1 0,1 0,0 0,0 1,1-1,-1 0,0 1,1-1,0 0,-1 1,1-1,0 1,0-1,0 1,1-1,-1 0,0 1,1-1,0 1,0-1,-1 0,1 0,1 1,-1-1,0 0,0 0,1 0,-1 0,1 0,0-1,-1 1,1 0,0-1,0 1,0-1,0 0,0 0,1 0,-1 0,0 0,0 0,1 0,-1-1,14 4,1-2,-1 0,0-1,1 0,-1-1,1-1,-1-1,0 0,1-1,0-1,34-5,-48 9,0 0,0 1,0-1,0 1,-1-1,1 1,0 0,0 0,0 0,-1 1,1-1,-1 1,1-1,-1 1,1 0,-1 0,0 0,0 0,0 0,0 0,0 1,-1-1,1 1,-1-1,1 1,-1 0,0-1,0 1,0 0,-1 0,1 0,0 0,-1 0,0 0,0 0,0 0,0 0,0-1,-1 3,16 50,-11-48,1-1,-1 0,1 0,0-1,1 1,-1-1,1 0,0-1,0 1,1-1,-1 0,1-1,0 0,0 0,0 0,0-1,1 0,-1 0,1-1,-1 0,1 0,-1-1,1 0,0-1,3 0,4 0,0-1,0 0,-1-2,1 1,-1-2,0 0,0-1,-1 0,0-1,0 0,0-1,6-6,-7 4,-1 0,0-1,-1-1,0 0,-1 0,0-1,-1 0,0 0,-1-1,-1 0,0-1,-5 12,1-1,-1 0,0 1,-1-1,1 0,-1 0,0 0,0 1,0-1,0 0,0 0,-1 0,0 1,0-1,0 0,0 1,-1-1,1 0,-1 1,0 0,0-1,0 1,0 0,-1 0,1 0,-1 1,0-1,0 1,0-1,0 1,0 0,0 0,-1 0,1 0,-1 1,1 0,-1-1,0 1,1 0,-1 1,0-1,0 1,0 0,1 0,-1 0,0 0,0 0,-11 4,0 0,1 0,0 1,0 1,0 0,0 1,1 1,1 0,-1 1,1 0,0 0,1 2,1-1,-1 1,2 1,-1 0,2 0,-1 1,2 0,0 0,0 1,2 0,-1 0,2 1,0-1,1 1,-1 3,3-9,0 1,0-1,0 1,1-1,1 1,0-1,0 1,1-1,0 0,0 1,1-1,1 0,-1 0,1-1,1 1,0-1,0 0,0 0,1-1,0 1,1-1,0-1,0 1,0-1,1 0,-1-1,2 0,-1 0,0-1,1 0,0 0,0-1,0 0,0 0,9 0,12 6,1-1,0-1,0-2,1-2,0 0,-1-2,1-2,0 0,-1-3,1 0,-1-2,28-9,-35 6</inkml:trace>
</inkml:ink>
</file>

<file path=ppt/ink/ink2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6:37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1,'0'36,"2"2,-3-1,-1 1,-2 0,-1-1,-7 21,-146 369,155-424,1 1,1-1,-1 1,0 0,1-1,0 1,0 0,0 0,0 0,1 0,-1 0,1 0,0 0,0 0,1 0,-1 0,1 0,0 0,0 0,0-1,0 1,1 0,-1 0,1-1,0 1,0-1,1 0,-1 1,1-1,-1 0,1-1,0 1,0 0,1-1,-1 0,0 1,1-1,-1-1,2 2,13-1,-1 0,1-1,-1-1,1 0,-1-2,1 0,-1-1,0 0,0-2,0 0,11-5,36-9,-13 14,-33 9</inkml:trace>
  <inkml:trace contextRef="#ctx0" brushRef="#br0" timeOffset="483.719">1014 594,'-7'-4,"-1"1,0 0,0 0,0 1,0 0,0 0,-1 1,1 0,0 1,-1 0,1 0,-1 0,1 1,0 1,0-1,-1 1,1 1,0 0,1 0,-1 0,0 1,1 0,0 1,0-1,0 1,1 1,-1-1,-1 3,7-6,-1 0,0 0,1-1,0 1,-1 0,1 1,0-1,0 0,0 0,0 1,0-1,1 0,-1 1,1-1,-1 0,1 1,0-1,0 1,0-1,0 1,1-1,-1 0,1 1,-1-1,1 0,0 1,0-1,0 0,0 0,0 1,56 51,-4-5,-51-46,0 0,0 0,-1 0,1 0,-1 1,0-1,0 0,0 1,0-1,-1 1,1-1,-1 1,0-1,0 1,0-1,0 1,-1-1,1 1,-1-1,0 0,0 1,0-1,-1 0,1 0,-1 0,0 0,0 0,0 0,0 0,0 0,-1-1,1 1,-3 1,-1 1,-1 0,-1 0,1 0,-1-1,0 0,0-1,0 1,0-2,-1 1,1-1,-1 0,1-1,-3 0,-15 1,2-2</inkml:trace>
  <inkml:trace contextRef="#ctx0" brushRef="#br0" timeOffset="902.974">1071 875,'42'-4,"0"-2,0-2,-1-2,0-1,-1-2,18-10,-53 21,0 0,0-1,0 0,-1 1,1-2,-1 1,0 0,0-1,0 0,0 0,-1 0,0 0,0-1,0 1,0-1,0 0,-1 0,0 0,0 0,-1 0,1 0,-1-1,0 1,0 0,-1-1,0-2,0 6,-1 0,0 0,0 0,0 0,0 0,0 0,0 0,0 1,-1-1,1 0,-1 1,1-1,-1 1,0-1,1 1,-1 0,0 0,0 0,0 0,0 0,0 0,0 0,0 1,0-1,0 1,0 0,-1-1,1 1,0 0,0 0,-2 1,-68 9,60-6,0 1,1 1,0 0,1 0,-1 1,1 1,0 0,1 0,0 1,0 0,1 0,0 1,1 0,0 0,-2 7,5-12,1 1,0 0,0 0,0 0,1 0,0 0,0 1,1-1,0 0,0 1,0-1,1 1,0 0,0-1,0 1,1-1,0 1,1-1,-1 1,1-1,1 0,-1 0,1 0,0 0,0 0,1-1,-1 1,1-1,1 0,-1 0,11 7,0-2,0 0,1 0,0-2,1 0,0 0,0-2,1 0,0-1,0-1,0-1,0 0,1-1,-1-1,1-1,0-1,45-8,-37 2</inkml:trace>
</inkml:ink>
</file>

<file path=ppt/ink/ink2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6:39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57,'164'-11,"69"-8,-47-7,-176 35,-14-2</inkml:trace>
</inkml:ink>
</file>

<file path=ppt/ink/ink2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6:39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59,'48'-5,"30"-1,7-1,-2-2,-9-1,-14 2,-11 2,-10 2,-7 2,-3 1,-2 1,-1 0,-1 0,-3 1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27:46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9 540,'4'4,"1"6,-4 5,-2 4,-5-2,-2 2,5-4,3-7,1-6</inkml:trace>
  <inkml:trace contextRef="#ctx0" brushRef="#br0" timeOffset="507.696">251 105,'-1'-17,"1"15,0 0,-1 0,1 0,0 0,0 0,0 0,0 0,1 0,-1 0,0 0,1 0,0 0,-1 0,1 0,0 0,0 0,0 1,0-1,0 0,0 1,1-1,-1 0,1 1,-1 0,1-1,-1 1,1 0,0 0,-1 0,3-1,13-5,0 1,0 1,0 1,1 0,0 1,0 1,-1 0,1 2,0 0,0 1,0 1,0 0,4 3,-19-5,0 0,-1 1,1 0,0 0,-1 0,1 0,-1 0,1 0,-1 0,1 1,-1-1,0 1,0 0,0 0,0 0,0 0,0 0,-1 0,1 0,0 1,-1-1,0 0,0 1,0-1,0 1,0 0,0-1,0 1,-1 0,0 0,1-1,-1 1,0 0,0 0,-1-1,1 1,0 0,-1-1,0 1,1 0,-1-1,0 1,-1-1,1 1,0-1,-1 1,1-1,-1 0,0 0,0 0,0 0,0 0,0 0,0 0,-1 0,-36 44,33-41,0 0,1 0,-1 1,1 0,0 0,0 1,1-1,0 1,0 0,1 0,0 0,0 1,1-1,-1 1,2 0,-1-1,1 3,4-4,0-1,1 0,-1 0,1 0,0 0,1-1,-1 1,1-1,0 0,0-1,0 1,1-1,-1 0,1 0,0-1,0 0,0 0,2 1,14 6,-17-6,122 80,-124-81,-1 0,0 1,1 0,-1-1,0 1,-1 0,1 0,0 0,-1 0,0 0,0 0,0 1,0-1,0 0,0 1,-1-1,0 1,0-1,0 0,0 1,0-1,-1 1,1-1,-1 0,0 1,0-1,0 0,-1 0,1 0,-1 0,1 0,-1 0,0 0,0 0,-1-1,1 1,0-1,-1 0,0 1,1-1,-4 1,-15 15,-2-2,0-1,-1 0,-1-2,0-1,-1-1,0-1,0-1,-20 4,43-12,1-1,0 1,-1 0,1-1,0 0,-1 1,1-1,-1 0,1 0,-1 0,1-1,0 1,-1-1,1 1,0-1,-1 0,1 0,0 0,0 0,-1 0,1 0,0 0,0-1,1 1,-1-1,0 0,0 1,0-2,-5-11</inkml:trace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27:46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9 540,'4'4,"1"6,-4 5,-2 4,-5-2,-2 2,5-4,3-7,1-6</inkml:trace>
  <inkml:trace contextRef="#ctx0" brushRef="#br0" timeOffset="507.696">251 105,'-1'-17,"1"15,0 0,-1 0,1 0,0 0,0 0,0 0,0 0,1 0,-1 0,0 0,1 0,0 0,-1 0,1 0,0 0,0 0,0 1,0-1,0 0,0 1,1-1,-1 0,1 1,-1 0,1-1,-1 1,1 0,0 0,-1 0,3-1,13-5,0 1,0 1,0 1,1 0,0 1,0 1,-1 0,1 2,0 0,0 1,0 1,0 0,4 3,-19-5,0 0,-1 1,1 0,0 0,-1 0,1 0,-1 0,1 0,-1 0,1 1,-1-1,0 1,0 0,0 0,0 0,0 0,0 0,-1 0,1 0,0 1,-1-1,0 0,0 1,0-1,0 1,0 0,0-1,0 1,-1 0,0 0,1-1,-1 1,0 0,0 0,-1-1,1 1,0 0,-1-1,0 1,1 0,-1-1,0 1,-1-1,1 1,0-1,-1 1,1-1,-1 0,0 0,0 0,0 0,0 0,0 0,0 0,-1 0,-36 44,33-41,0 0,1 0,-1 1,1 0,0 0,0 1,1-1,0 1,0 0,1 0,0 0,0 1,1-1,-1 1,2 0,-1-1,1 3,4-4,0-1,1 0,-1 0,1 0,0 0,1-1,-1 1,1-1,0 0,0-1,0 1,1-1,-1 0,1 0,0-1,0 0,0 0,2 1,14 6,-17-6,122 80,-124-81,-1 0,0 1,1 0,-1-1,0 1,-1 0,1 0,0 0,-1 0,0 0,0 0,0 1,0-1,0 0,0 1,-1-1,0 1,0-1,0 0,0 1,0-1,-1 1,1-1,-1 0,0 1,0-1,0 0,-1 0,1 0,-1 0,1 0,-1 0,0 0,0 0,-1-1,1 1,0-1,-1 0,0 1,1-1,-4 1,-15 15,-2-2,0-1,-1 0,-1-2,0-1,-1-1,0-1,0-1,-20 4,43-12,1-1,0 1,-1 0,1-1,0 0,-1 1,1-1,-1 0,1 0,-1 0,1-1,0 1,-1-1,1 1,0-1,-1 0,1 0,0 0,0 0,-1 0,1 0,0 0,0-1,1 1,-1-1,0 0,0 1,0-2,-5-11</inkml:trace>
</inkml:ink>
</file>

<file path=ppt/ink/ink2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6:39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41,'39'5,"31"-3,9-3,0 0,-7 0,-13-5,-10-2,-10 2,-6 0,1 3,-1 0,-5-3,-9 0</inkml:trace>
</inkml:ink>
</file>

<file path=ppt/ink/ink2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6:58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74 670,'-10'14,"1"1,1 0,0 0,1 1,1 0,0 0,1 0,1 1,0 0,1 0,1 0,1 0,0 0,1 0,3 17,-2-30,0 0,0 0,0 0,1-1,0 1,-1 0,1-1,1 1,-1-1,0 0,1 0,0 0,0 0,0 0,0-1,0 1,0-1,0 0,1 1,0-2,-1 1,1 0,0-1,0 0,-1 0,1 0,0 0,0 0,0-1,0 0,0 0,1 0,-1 0,0-1,9 0,1-1,-1-1,0 0,0 0,-1-1,1-1,-1 0,0-1,9-6,-13 9,-1-1,0 0,0 0,-1-1,1 1,-1-2,0 1,-1-1,1 1,-1-1,0-1,0 1,-1-1,0 0,0 0,-1 0,0-1,0 1,0-1,-1 1,0-1,-1 0,0 0,0 0,-1 0,1 0,-2 0,1 0,-1 0,-1 0,1 0,-1 1,-1-1,1 0,-1 1,-1-1,-3-2,-1-1,0 2,-1-1,0 1,-1 1,0-1,0 2,0-1,-1 1,0 1,-1 0,1 1,-1 0,0 0,-1 2,1-1,-1 2,-5-1,20 3,-1 1,1 0,-1 0,1 0,-1 0,0 0,1 0,-1 0,0 0,0 1,0-1,0 0,0 1,0-1,-1 1,1-1,0 1,-1-1,1 1,-1-1,1 1,-1 0,0-1,0 1,1 0,-1-1,0 1,-1 0,1-1,0 1,0 0,-1-1,1 1,-1-1,0 1,1-1,-1 1,0-1,0 1,0-1,0 0,0 1,0-1,0 0,0 0,0 0,-1 0,1 0,0 0,-1 0,1 0,-1 0,1-1,-1 1,0-1,1 1,-1-1,1 0,-1 1,0-1,1 0,-1 0,0 0,1 0,-1 0,0-1,1 1,-1-1,1 1,-1-1,8 5,0 0,1-1,0 1,0-2,0 1,0-1,0 0,0 0,1-1,-1 0,1 0,-1-1,0 0,1 0,-1-1,1 0,-1 0,0-1,1 0,-1 0,3-2,7-2,0-1,-1-1,0 0,0-1,-1-1,0-1,-1 0,6-5,4-6,0-1,-2-2,-1 0,0-1,-2 0,-1-2,-2 0,0-2,-2 1,-1-2,-2 0,0 0,-3-1,0 0,-2 0,-2-1,0 0,-3-4,-2-8,55 464,-37-268,-6 0,-7 0,-11 88,2-178,-2 0,-3-1,-2 0,-3 0,-3-1,-2-2,-10 16,-5-16,34-56,1 0,-1 0,0 0,1 0,-1 0,0 0,0 0,0-1,1 1,-1 0,0 0,0-1,0 1,0-1,0 1,0-1,-1 0,1 1,0-1,0 0,0 0,0 1,0-1,-1 0,1 0,0 0,0-1,0 1,0 0,0 0,-1-1,1 1,0 0,0-1,0 1,0-1,0 1,0-1,0 0,0 0,1 1,-1-1,0 0,0 0,0 0,1 0,-1 0,1 0,-1 0,0 0,1 0,0 0,-1 0,-3-12,1 1,0-1,0 0,2 1,-1-1,2 0,0 0,0 0,1 0,1 0,0 0,1 0,0 1,1-1,3-5,-3 1,35-111,5 1,38-72,-54 137,-3 12</inkml:trace>
</inkml:ink>
</file>

<file path=ppt/ink/ink2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6:53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1120,'3'3,"0"-1,0 1,0-1,0 0,0 0,0-1,1 1,-1-1,1 1,-1-1,1 0,0 0,-1-1,1 1,0-1,0 0,-1 0,1 0,0 0,0-1,-1 0,1 1,0-1,-1 0,1-1,-1 1,0-1,3-1,19-10,0-1,-1-2,0 0,-2-2,0 0,12-14,5-3,19-19,-2-3,-3-2,-2-3,-3-1,19-37,-58 86,-1-1,-1 0,0 0,-1-1,-1 1,0-1,-2-1,1 1,-2 0,0-1,-1 1,-1-7,0 16,0-1,-1 1,1-1,-2 1,1 0,-1 0,0-1,-1 1,1 0,-1 1,-1-1,1 0,-1 1,-1 0,1 0,-1 0,0 0,0 1,0 0,-1 0,0 0,0 1,0 0,-1 0,1 1,-1-1,-7-1,9 3,-1 1,0 0,1 0,-1 0,0 1,0 0,0 0,0 0,1 1,-1 0,0 0,1 0,-1 1,0 0,1 0,0 0,0 1,-1 0,1 0,1 0,-1 0,0 1,1 0,-3 2,-6 8,0 0,1 0,1 1,0 0,1 1,0 1,1 1,-3-1,2 2,0-1,2 1,0 1,0 0,2 0,1 0,0 1,2-1,0 1,1 0,1 0,1 0,1 0,1 0,1 0,1 0,0-1,2 1,1 2,6-1,0-1,2 0,0-1,1 0,1-2,1 0,1-1,0 0,1-2,1 0,0-2,10 5,-14-8</inkml:trace>
  <inkml:trace contextRef="#ctx0" brushRef="#br0" timeOffset="578.353">791 923,'23'-3,"-1"-1,0-1,0 0,-1-2,1-1,-1 0,-1-2,18-11,-35 20,0-1,0 0,0 0,0 0,0 0,0 0,-1-1,1 1,-1-1,0 0,0 1,0-1,0 0,0 0,-1-1,1 1,-1 0,0 0,0-1,0 1,0-1,-1 1,1-1,-1 1,0-1,0 1,0-1,-1 1,1-1,-1 1,0-1,0 1,0 0,0-1,0 1,-1 0,0 0,1 0,-1 0,0 0,-1 0,1 1,0-1,-1 1,1-1,-1 1,0 0,0 0,0 0,0 0,0 1,0-1,-3 0,-1 0,0 1,0-1,-1 1,1 0,-1 1,1 0,-1 0,1 1,-1-1,1 2,0-1,-1 1,1 0,0 0,0 1,0 0,1 1,-1-1,1 1,0 0,0 1,0-1,0 1,-4 5,2-1,-1 0,1 1,1 0,0 0,0 1,1 0,0 0,1 0,0 0,1 1,0 0,1 0,0 0,0 10,2-16,0 1,0-1,1 0,0 0,0 1,0-1,1 0,0 1,0-1,1 0,0 0,0 0,0 0,1-1,0 1,0 0,0-1,1 0,-1 0,1 0,1 0,-1-1,1 1,-1-1,1 0,0-1,1 1,-1-1,1 0,-1 0,4 0,10 1,1-1,-1-1,1-1,-1 0,1-2,0 0,-1-1,1-1,0-1,64-25,-59 19</inkml:trace>
  <inkml:trace contextRef="#ctx0" brushRef="#br0" timeOffset="1700.987">1553 725,'-2'-1,"0"0,0 0,0 1,-1-1,1 1,0-1,0 1,-1 0,1 0,0 0,0 0,0 0,-1 1,1-1,0 1,0-1,0 1,0 0,0 0,0 0,0 0,-1 0,-54 72,37-40,-121 197,133-206,21-29,194-236,-114 134,-93 108,1-1,-1 0,0 1,0-1,1 0,-1 0,0 1,0-1,1 0,-1 0,0 1,1-1,-1 0,0 0,1 0,-1 1,0-1,1 0,-1 0,1 0,-1 0,0 0,1 0,-1 0,1 0,-1 0,0 0,1 0,-1 0,0 0,1 0,-1 0,1 0,-1-1,0 1,1 0,-1 0,0 0,1-1,-1 1,0 0,1 0,-1-1,0 1,0 0,1 0,-1-1,0 1,0 0,0-1,1 1,-1-1,0 1,0 0,0-1,0 1,0 0,0-1,0 0,-6 34,4-29,-1 2,1-1,0 0,0 0,1 1,-1-1,1 1,0-1,1 1,-1-1,1 1,0-1,1 1,-1 0,1-1,0 1,1-1,-1 1,1-1,0 0,0 0,1 0,-1 0,1 0,0 0,1-1,-1 1,1-1,0 0,0 0,0-1,0 1,1-1,0 0,-1 0,1 0,3 1,0-2,0 0,1 0,-1-1,0-1,0 1,1-1,-1 0,0-1,0 0,1 0,-1-1,0 0,0 0,0-1,-1 0,1-1,-1 1,1-2,-1 1,-1-1,1 0,-1 0,1 0,1-3,5-6,0 1,-1-2,-1 1,0-2,-1 1,-1-2,0 1,-1-1,-1 0,2-10,8-70,-11 79</inkml:trace>
  <inkml:trace contextRef="#ctx0" brushRef="#br0" timeOffset="2960.806">2456 754,'-1'-5,"0"1,-1 0,0 0,0 0,0 0,0 0,-1 0,1 0,-1 1,0 0,0-1,-1 1,1 0,0 0,-1 1,0-1,0 1,0 0,0 0,0 0,0 0,0 1,-1 0,1 0,0 0,-1 0,1 1,-1-1,1 1,-1 0,1 1,-1-1,1 1,-1 0,1 0,0 0,-1 1,1-1,0 1,0 0,0 0,0 1,1-1,-1 1,1 0,-1-1,1 2,-3 2,1 0,0 1,0 0,0 0,1 0,0 1,1-1,0 1,0 0,0 0,1 0,0 0,1 0,0 1,0-1,0 0,1 1,1-1,0 0,0 1,0-1,1 0,0 0,1 0,-1 0,2 0,-1 0,1-1,4 6,-5-8,0-1,1 1,0-1,0 0,0 0,0 0,1 0,-1-1,1 0,0 0,0 0,0 0,1-1,-1 0,0 0,1 0,-1-1,1 0,0 0,-1 0,1-1,0 0,0 0,-1 0,1-1,0 0,0 0,-1 0,1-1,-1 0,5-2,11-8,1-1,-1-1,-1-1,-1-1,0-1,-1 0,-1-2,7-9,-1 3,-22 24,-1 0,0 0,1 0,-1 0,1 0,-1 0,1 0,-1 0,1 0,0 1,-1-1,1 0,0 0,0 1,-1-1,1 0,0 1,0-1,0 1,0-1,0 1,0-1,0 1,0 0,0-1,0 1,0 0,0 0,0 0,0 0,1 0,-1 0,0 0,0 0,0 0,0 1,0-1,0 0,0 1,0-1,0 1,0-1,0 1,0-1,-1 1,1 0,0-1,0 1,0 0,-1 0,1-1,0 1,-1 0,1 0,-1 0,1 0,4 144,-33 118,26-244,-1 1,-1 0,-1-1,0 0,-1 0,-1-1,-1 1,-1-2,0 1,-1-1,-1 0,-1-1,0-1,-1 0,-1 0,0-2,-12 10,24-21,0 0,0 1,-1-1,1 0,-1 0,1 0,-1-1,1 1,-1-1,0 1,0-1,0 0,0 0,0 0,0-1,0 1,0-1,0 1,0-1,-1 0,1 0,0-1,0 1,0-1,0 1,0-1,0 0,0 0,0 0,0-1,0 1,1-1,-1 1,1-1,-1 0,1 0,-1 0,1 0,0-1,-1-4,1-1,0 1,1-1,-1 0,2 0,-1 0,1 1,0-1,0 0,1 0,1 0,-1 1,1-1,0 0,1 1,-1 0,2-1,-1 1,1-1,93-122,116-38,-107 92,-64 45,-1-2,-2-2,-1-1,-1-2,-3-1,-1-2,-2-2,7-15,-17 22,-1-1,-3-1,0 0,-3-2,-1 0,-2 0,-2-1,-2 0,-1-1,-3 1,-1-1,-2-22,0 58,0-1,-1 0,0 1,0-1,-1 1,1-1,-1 1,-1 0,1 0,-1 0,0 0,-1 0,1 0,-1 1,0 0,-1 0,1 0,-4-3,7 7,-1 1,1-1,-1 0,1 1,-1-1,0 1,1 0,-1-1,0 1,1 0,-1 0,0 0,1 0,-1 0,0 0,1 1,-1-1,0 0,1 1,-1 0,1-1,-1 1,1 0,-1 0,1 0,-1 0,1 0,0 0,0 0,-1 0,1 0,0 1,0-1,0 0,0 1,0-1,1 1,-1-1,0 1,1 0,-28 68,27-68,-7 24,1-1,1 1,2 0,0 1,2-1,1 0,1 1,1-1,1 1,2-1,4 19,124 333,-122-346,-3-17,-1 0,-1 0,-1 1,0 0,-1 0,-1 0,0 0,-1 0,-1 0,0 0,-1 1,-1-1,-1 0,0-1,-3 9,5-22,0 1,-1-1,1 1,0-1,-1 0,1 0,-1 1,0-1,0 0,0-1,0 1,0 0,0 0,-1-1,1 0,-1 1,1-1,-1 0,1 0,-1 0,1 0,-1-1,0 1,1-1,-1 0,0 1,0-1,1 0,-1-1,0 1,0 0,1-1,-1 0,0 1,1-1,-1 0,1 0,-1-1,1 1,0-1,-1 1,0-2,-10-8</inkml:trace>
  <inkml:trace contextRef="#ctx0" brushRef="#br0" timeOffset="3511.253">2823 612,'94'-36,"414"-140,-501 175,0 0,-1 0,1-1,-1 0,0 0,1-1,-1 1,0-1,0-1,-1 1,1-1,-1 0,0 0,0-1,0 1,0-1,-1 0,0-1,0 1,0-1,-1 0,0 1,0-1,1-4,12-176,-16 185,0 0,0 1,0-1,0 0,0 0,0 0,0 0,0 1,1-1,-1 0,0 0,0 1,1-1,-1 0,0 0,1 1,-1-1,1 0,-1 1,1-1,0 1,-1-1,1 0,-1 1,1 0,0-1,-1 1,1-1,0 1,0 0,-1-1,1 1,0 0,0 0,0 0,-1-1,1 1,0 0,0 0,0 0,-1 0,1 1,0-1,0 0,0 0,-1 0,1 1,0-1,0 0,-1 1,1-1,0 0,0 1,-1-1,1 1,-1-1,1 1,0 0,-1-1,1 1,-1 0,1-1,-1 1,0 0,1-1,-1 1,0 0,1 0,4 16,-1 0,-1-1,0 1,-1 1,-1-1,0 0,-2 0,0 1,0-1,-2 0,0 0,-1 0,-6 14,2 3,-9 45,2-19,2 1,3-1,3 2,2-1,3 22,2-78,0 0,0 0,1 0,-1-1,1 1,0 0,0 0,1 0,0-1,-1 1,1-1,1 0,-1 1,1-1,0 0,0 0,0 0,0-1,0 1,1-1,0 0,0 0,0 0,0 0,0-1,0 0,1 1,-1-2,1 1,0 0,-1-1,1 0,0 0,0 0,0-1,0 0,-1 0,1 0,0 0,0-1,0 0,3-1,22-10,-1-1,0-1,-1-1,-1-2,-1-1,0-1,15-15,-28 23,-11 9,-1 1,0-1,0 0,1 1,-1-1,1 1,-1-1,1 1,0 0,-1 0,1-1,0 1,0 1,0-1,0 0,0 0,0 1,0-1,0 1,0-1,0 1,0 0,1 0,-1 0,0 0,0 1,0-1,0 0,0 1,0-1,0 1,0 0,0 0,0 0,0 0,0 0,-1 0,1 0,0 1,-1-1,1 0,-1 1,1 0,-1-1,0 1,0 0,0-1,0 1,0 0,0 0,0 0,0 1,4 85,-6-79,1 0,0 1,0-1,0 0,2 0,-1 1,1-1,0 0,1 0,3 7,5 3</inkml:trace>
</inkml:ink>
</file>

<file path=ppt/ink/ink2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6:59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57,'-281'147,"268"-140,6-4,0 1,-1 0,2 0,-1 1,0 0,1 0,0 0,0 1,0 0,1 0,0 0,-3 6,8-9,0-1,0 0,0 1,0-1,1 0,-1 1,1-1,-1 0,1 0,0 0,0 0,0 1,0-1,1-1,-1 1,0 0,1 0,-1 0,1-1,0 1,0-1,-1 1,1-1,0 0,0 1,0-1,0 0,1 0,-1-1,0 1,0 0,1-1,-1 0,0 1,0-1,1 0,-1 0,0 0,1 0,0-1,1 2,44 8,91 28,-133-35,0 0,-1 1,1 0,-1 0,0 1,0-1,0 1,-1 0,1 0,-1 1,0-1,0 1,0 0,-1 0,0 0,0 1,0-1,0 1,-1-1,0 1,0 0,-3 2,0 0,0 0,-1 0,0 0,0 0,-1-1,0 1,0-1,-1 0,0 0,0 0,-1 0,1-1,-2 0,1 0,0 0,-1-1,0 1,-1-2,-1 2,-34 29,-2-2,-1-2,-1-1,-45 19,91-49,-1 1,-1 0,1 0,-1 0,1 0,-1 0,1 0,-1-1,1 1,-1 0,0-1,0 0,1 1,-1-1,0 0,1 0,-1 0,0 0,0 0,1 0,-1 0,0-1,0 1,1 0,-1-1,0 0,1 1,-1-1,1 0,-1 0,-2-10</inkml:trace>
  <inkml:trace contextRef="#ctx0" brushRef="#br0" timeOffset="435.474">806 226,'-2'74,"-4"0,-2-1,-4 0,-3-1,-17 46,29-102,0-1,-1 0,-1-1,0 1,-1-1,-1 0,0 0,-1-1,0 0,-1 0,-1-1,1 0,-2-1,0 0,0-1,-1 0,-8 5,19-14,0-1,0 1,1 0,-1-1,0 1,0-1,0 1,0-1,0 1,0-1,0 0,0 1,0-1,0 0,0 0,-1 0,1 0,0 0,0 0,0 0,0 0,0 0,0-1,0 1,0 0,0-1,0 1,0 0,0-1,0 0,0 1,0-1,0 1,1-1,-1 0,0 0,0 1,1-1,-1 0,0 0,1 0,-1 0,1 0,-1 0,1 0,0 0,-1 0,1 0,0 0,0 0,-1 0,1 0,11-59,5 21,3 1,1 0,1 2,2 0,27-30,-35 45,10-16,1 1,2 0,2 2,1 2,1 1,2 1,1 2,1 1,2 2,22-11,-57 34,0 0,-1 0,1 0,0 1,0-1,0 1,0-1,0 1,0 0,0 0,0 1,1-1,-1 1,0-1,0 1,1 0,-1 0,0 1,0-1,1 1,-1-1,0 1,0 0,0 0,0 1,0-1,0 1,0-1,0 1,-1 0,1 0,0 0,-1 0,0 1,1-1,0 2,-2 6,0 0,-1 0,0 0,-1 0,0 0,-1 0,0 0,0 0,-1-1,0 1,-1-1,0 0,0 0,-1 0,0 0,-1-1,0 0,0 0,-1 0,0-1,0 0,0-1,-1 1,0-1,-2 0,-14 14,-1-2,-1-1,0 0,-1-2,-1-1,-17 5,-72 23,111-38</inkml:trace>
  <inkml:trace contextRef="#ctx0" brushRef="#br0" timeOffset="936.559">1230 622,'39'-14,"-1"-3,-1-1,0-1,-1-2,-2-2,0-1,-1-2,24-25,-50 44,-1 0,0-1,-1 1,0-1,0-1,-1 1,0-1,0 0,-1 1,1-7,-3 12,0-1,0 1,-1 0,1-1,-1 1,0 0,0-1,0 1,0-1,0 1,-1-1,0 1,0 0,0 0,0-1,0 1,0 0,-1 0,0 0,0 0,1 0,-2 1,1-1,0 0,0 1,-1 0,0-1,1 1,-1 0,-1 0,-1 0,0 1,0 0,0 0,0 0,0 0,-1 1,1 0,0 0,0 0,-1 1,1-1,0 1,0 1,0-1,0 1,0-1,0 2,0-1,0 0,1 1,-1 0,1 0,0 0,0 1,0-1,1 1,-1 0,1 0,-2 3,3-5,1 0,0 0,0 0,0-1,1 1,-1 0,0 0,1 0,-1 0,1 0,0 0,-1 0,1 1,0-1,0 0,1 0,-1 0,0 0,1 0,-1 0,1 0,0 0,-1 0,1 0,0-1,0 1,0 0,1 0,-1-1,0 1,1-1,-1 1,1-1,-1 1,1-1,-1 0,1 0,0 0,0 0,0 0,0 0,0 0,86 27,84 2,-169-29,0 0,0 0,0 0,-1 0,1 0,0 0,0 1,-1-1,1 1,-1 0,1 0,-1 0,0 0,0 0,0 1,0-1,0 1,-1-1,1 1,-1 0,1-1,-1 1,0 0,0 0,0 0,0 0,-1 0,1 0,-1 0,0 0,0 0,0 0,0 0,-1 0,1 0,-1 0,0 0,1 0,-3 3,-78 136,78-112,10-22</inkml:trace>
  <inkml:trace contextRef="#ctx0" brushRef="#br0" timeOffset="1183.443">2104 480,'-19'34,"-6"15,5 0,7-13,5-18,5-12</inkml:trace>
  <inkml:trace contextRef="#ctx0" brushRef="#br0" timeOffset="1431.091">2077 0,'-5'0,"-2"0</inkml:trace>
  <inkml:trace contextRef="#ctx0" brushRef="#br0" timeOffset="1651.639">2246 566,'121'-209,"-89"180,-31 29,0 0,0 0,0 0,0 0,-1 0,1 1,0-1,0 0,0 0,-1 1,1-1,0 0,0 1,0-1,-1 1,1-1,0 1,-1-1,1 1,-1-1,1 1,0 0,-1-1,1 1,-1 0,0 0,1-1,-1 1,0 0,1 0,-1-1,0 1,0 0,1 0,-1 0,0 0,0-1,0 1,0 0,0 0,-1 0,1 0,0 0,0-1,2 22,-3-15,1 0,0 0,0 0,0 0,1 0,0 0,1 0,-1-1,1 1,0 0,1-1,0 1,0-1,0 0,1 0,0 0,0-1,0 1,1-1,0 0,0 0,0-1,1 1,-1-1,1 0,2 1,-1-4,1 1,-1-2,0 1,0-1,0 0,0 0,1-1,-1 0,0 0,0 0,0-1,-1-1,1 1,0-1,-1 0,1 0,-1-1,0 0,0 0,-1 0,1-1,1-1,104-127,-95 110,-11 16,1 0,1 0,-1 1,1 0,0 0,1 1,-1-1,1 1,0 1,6-3,8-2</inkml:trace>
  <inkml:trace contextRef="#ctx0" brushRef="#br0" timeOffset="2148.344">3092 199,'-9'-1,"0"1,-1 0,1 1,0 0,0 1,0 0,0 0,0 0,0 2,0-1,1 1,0 0,0 0,0 1,0 1,-2 2,0-2,0 0,0 1,1 1,0-1,1 2,0-1,0 1,1 0,0 1,0-1,1 1,0 1,1-1,0 1,1 0,0 0,1 0,0 1,1-1,0 1,1 0,0-1,1 1,0 0,1 4,0-13,0 0,0 0,0-1,0 1,0 0,1 0,0-1,-1 1,1-1,0 0,0 1,0-1,0 0,0 0,1 0,-1 0,1-1,-1 1,1 0,0-1,-1 0,1 0,0 0,0 0,0 0,0-1,0 1,0-1,0 0,0 0,0 0,0 0,0 0,0-1,0 1,0-1,1 0,105-51,131-167,-239 217,1 1,0-1,0 0,0 1,0-1,0 1,0 0,0 0,0 0,0 0,1 0,-1 0,0 0,1 1,-1-1,1 1,-1 0,0 0,1 0,-1 0,1 0,-1 0,1 1,-1-1,0 1,1-1,-1 1,0 0,1 0,-1 0,0 0,0 1,0-1,0 1,0-1,0 1,-1-1,1 1,0 0,-1 0,1 0,-1 0,0 0,0 0,0 1,0-1,0 0,0 0,0 3,1 13,-1 0,-1 0,0 0,-2 0,0-1,-1 1,0 0,-4 8,-1 9,-14 77,-23 118,-41 103,82-316,-2-1,0 1,0-2,-2 1,0-1,-1 0,0-1,-1 0,-11 12,19-24,1 0,-1-1,1 1,-1-1,0 1,0-1,1 0,-1 0,0 0,0 0,0 0,0 0,0 0,0-1,-1 1,1-1,0 1,0-1,0 0,-1 0,1 0,0 0,0 0,0-1,-1 1,1-1,0 1,0-1,0 0,0 0,0 0,0 0,0 0,0 0,1-1,-1 1,0 0,1-1,-1 0,1 1,-1-1,1 0,0 0,0 1,0-1,0 0,0 0,0 0,0-1,1 1,-1 0,1 0,-1 0,1 0,0-1,0 1,0-1,1-18,1 1,0-1,2 1,0 0,2 0,0 0,1 1,0-1,4-2,-3 3,-1-4,2 0,0 0,2 1,0 1,2 0,0 0,1 1,1 1,1 1,1 0,0 1,1 0,1 2,0 0,1 1,1 2,1-1,-11 8,0 0,1 1,-1 0,1 1,0 0,0 1,1 0,-1 1,0 0,10 2,2 4</inkml:trace>
</inkml:ink>
</file>

<file path=ppt/ink/ink2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7:10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1,'0'19,"0"7</inkml:trace>
</inkml:ink>
</file>

<file path=ppt/ink/ink2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7:13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0,'-15'38,"1"18,2-1</inkml:trace>
</inkml:ink>
</file>

<file path=ppt/ink/ink2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7:14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1,'0'5,"0"1</inkml:trace>
</inkml:ink>
</file>

<file path=ppt/ink/ink2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7:14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1,'7'111,"-5"1,-8 56,6-158,-33 470,38-434,-5-46,0 1,0 0,0 0,0-1,0 1,0 0,0 0,1-1,-1 1,0 0,0 0,1-1,-1 1,1 0,-1-1,0 1,1-1,-1 1,1-1,0 1,-1 0,1-1,-1 0,1 1,0-1,-1 1,1-1,0 0,-1 0,1 1,0-1,0 0,-1 0,1 0,0 0,0 0,-1 0,1 0,0 0,0 0,-1 0,1 0,0 0,0 0,-1-1,1 1,0 0,-1-1,1 1,0 0,-1-1,1 1,0-1,-1 1,1-1,-1 1,111-118,-85 92,1 2,1 0,0 2,2 2,1 0,0 2,1 1,5 0,63-1,-97 18,-1 0,1 0,-1 0,0 0,1 0,-1 1,1-1,-1 1,0-1,1 1,-1 0,0 0,0 0,0 0,0 0,0 1,0-1,0 0,0 1,0 0,-1-1,1 1,0 0,-1 0,0 0,1 0,-1 0,0 0,0 0,0 1,0-1,-1 0,1 1,-1-1,1 0,-1 1,0-1,0 0,0 2,-3 6,-1-1,0 1,0-1,-1 0,0 0,-1-1,0 0,0 1,-1-2,0 1,0-1,-1 0,0-1,0 0,0 0,-1-1,-6 3,14-7,-18 13,-1 0,-1-1,0-1,0-1,-1-2,-1 0,0-1,0-1,0-1,-1-1,0-1,0-1,0-1,-11-1,-26-25,48 12</inkml:trace>
  <inkml:trace contextRef="#ctx0" brushRef="#br0" timeOffset="564.106">539 932,'327'-209,"-317"203,-1-1,1-1,-1 1,-1-1,1-1,-2 0,1 0,-1 0,0-1,-1 0,0-1,-1 1,0-1,-1 0,0 0,-1-1,0 1,0-1,-1 1,-1-1,0 0,-1 0,0-3,-1 12,1 0,-1 0,0 0,-1 0,1 0,0 1,-1-1,1 0,-1 1,0-1,0 1,0 0,0 0,0-1,0 1,-1 0,1 1,-1-1,0 0,1 1,-1 0,0-1,0 1,0 0,0 1,0-1,0 0,0 1,0-1,0 1,0 0,0 0,0 1,0-1,0 0,0 1,0 0,0 0,0 0,0 0,0 0,1 0,-1 1,0 0,1-1,-1 1,1 0,0 0,0 0,-1 0,1 1,1-1,-1 1,0-1,0 2,-1 1,1-1,0 1,0-1,0 1,1 0,0-1,0 1,0 0,0 0,1 0,0 0,0 0,0 0,1 0,-1 0,1 0,0-1,1 1,-1 0,1 0,0-1,0 1,1-1,-1 0,1 0,0 0,0 0,0 0,0 0,1-1,0 1,0-1,-1 0,2-1,0 2,53 26,-51-28,-1 0,1 1,-1-1,1 1,-1 1,0-1,0 1,0 0,-1 0,1 1,-1 0,0 0,-1 0,1 0,-1 1,0 0,0 0,-1 0,1 0,-2 0,1 1,-1 0,2 5,-4 7,0 0,-2 0,0-1,-1 1,-1-1,0 1,-2-1,0 0,-5 8,10-23,-8 22</inkml:trace>
  <inkml:trace contextRef="#ctx0" brushRef="#br0" timeOffset="812.388">1357 819,'19'29,"7"9</inkml:trace>
  <inkml:trace contextRef="#ctx0" brushRef="#br0" timeOffset="965.329">1386 339,'0'0</inkml:trace>
  <inkml:trace contextRef="#ctx0" brushRef="#br0" timeOffset="1230.769">1667 622,'-3'24,"1"0,1 0,1 0,1 0,1 0,1 0,1 0,1-1,6 17,-10-36,0 1,1-1,-1 0,1 0,0 0,0 0,0 0,0 0,1-1,0 1,-1-1,1 0,1 0,-1 0,0 0,1 0,-1-1,1 1,0-1,0 0,0 0,0 0,0-1,0 0,1 1,-1-1,0-1,1 1,-1-1,1 0,-1 0,0 0,1 0,-1-1,1 0,-1 0,0 0,0 0,1-1,-1 1,3-3,9-7,0-2,-1 1,-1-2,0 0,-1 0,-1-1,0-1,-1 0,0-1,-2 0,0 0,-1-1,0 0,-2-1,0 0,-1 0,1-9,-1 4</inkml:trace>
  <inkml:trace contextRef="#ctx0" brushRef="#br0" timeOffset="1854.581">2204 903,'195'-208,"-189"202,0 0,1 0,0 1,0 0,0 0,1 1,-1 0,1 0,0 1,0 0,1 0,-1 1,0 0,1 0,0 1,-1 0,1 1,0 0,2 0,63 68,-71-65,0-1,0 1,1-1,-1 0,0 0,1-1,0 1,-1-1,1 1,0-1,0 0,0 0,0-1,0 1,0-1,0 0,0 0,0-1,0 1,-1-1,1 1,0-1,0-1,0 1,-1 0,2-1,94-57,-79 44,140-74,-159 89,0-1,-1 1,1-1,0 1,0 0,0-1,0 1,0 0,0-1,0 1,0 0,0 0,0 0,0 0,0 0,0 0,0 0,0 0,0 1,0-1,0 0,0 1,0-1,0 0,-1 1,1-1,0 1,0-1,0 1,0 0,-1-1,1 1,0 0,-1 0,1-1,0 1,-1 0,1 0,-1 0,0 0,1 0,-1 0,0 0,1-1,-1 1,0 0,0 0,0 0,0 0,0 0,0 1,-8 58,6-50,7 115,-10-85,0-23</inkml:trace>
</inkml:ink>
</file>

<file path=ppt/ink/ink2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7:11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0 764,'30'1,"-1"-1,1-1,-1-2,0-1,0-1,0-1,-1-2,0-1,0-1,-1-1,0-1,-1-2,13-9,32-53,-70 74,1-1,-1 1,0 0,0-1,0 1,0-1,-1 1,1-1,-1 0,1 1,-1-1,0 0,0 1,0-1,0 0,-1 1,1-1,-1 1,0-1,1 1,-1-1,0 1,-1-1,1 1,0 0,-1-1,1 1,-1 0,1 0,-1 0,0 0,0 0,0 1,0-1,0 1,-3-2,-5-1,-1 0,1 0,-1 1,0 1,0 0,0 0,-1 1,1 0,0 1,0 1,0 0,-1 0,1 1,0 0,0 1,1 0,-1 1,0 0,-2 1,-1 1,1 0,0 0,1 2,0-1,0 1,0 1,1 0,1 1,-1 0,2 1,-1 0,1 0,1 1,0 0,1 1,0 0,1 0,1 0,0 0,0 1,2 0,-1 0,2 0,0 1,1-1,0 9,1-16,1 0,-1 0,1 1,1-1,0 0,0 0,0 0,1 0,0-1,0 1,0-1,1 0,0 0,1 0,-1 0,1-1,0 1,0-1,1 0,-1-1,1 0,0 0,1 0,-1 0,1-1,-1 0,1 0,7 1,4 1,0 0,1-1,0-1,0-1,0-1,0 0,0-2,0 0,0-1,12-3,1-2,-1-2,0-2,-1 0,0-2,-1-2,5-3,-3-1</inkml:trace>
  <inkml:trace contextRef="#ctx0" brushRef="#br0" timeOffset="650.313">1158 424,'-25'3,"0"1,0 1,0 1,1 1,0 1,1 1,0 1,0 1,1 1,1 1,0 1,0 1,2 1,-18 17,32-27,1 1,-1 0,1 0,0 0,0 0,1 0,0 1,1 0,-1-1,2 1,-2 8,2-13,1-1,0 1,-1-1,1 1,0-1,0 1,1-1,-1 0,1 1,-1-1,1 1,0-1,-1 0,1 1,1-1,-1 0,0 0,0 0,1 0,-1 0,1 0,0 0,-1 0,1-1,0 1,0-1,0 1,0-1,0 0,1 0,-1 0,0 0,1 0,-1 0,0-1,1 1,-1-1,1 0,1 1,9-3,-1 0,1-1,-1 0,0 0,0-2,-1 1,1-2,-1 1,0-2,0 1,-1-1,0-1,0 0,-1 0,5-7,-4 7,172-166,-155 154,-26 19,-1 1,1 0,-1 0,1 0,-1 0,1 0,-1 0,1 0,-1 0,1 0,-1 0,1 0,-1 0,1 0,-1 0,0 0,1 0,-1 1,1-1,-1 0,1 0,-1 1,0-1,1 0,-1 0,1 1,-1-1,0 0,0 1,1-1,-1 1,0-1,1 0,-1 1,0-1,0 1,0-1,0 1,1-1,-1 1,0-1,0 1,0-1,0 1,0-1,0 1,0-1,0 0,0 1,-1-1,1 1,0-1,0 1,0-1,0 1,-1-1,1 1,0-1,0 0,-1 1,1-1,0 0,-1 1,1-1,-102 338,94-309,-19 57,4 2,4 0,3 1,-2 83,17-160,1 0,0 1,1-1,1 0,0 1,0-1,1 0,1 0,0-1,1 1,0-1,1 0,0 0,5 6,-10-16,-1 0,1 1,-1-1,1 0,0 0,-1 0,1 0,0 0,0 0,0 0,0-1,0 1,0 0,0 0,0-1,0 1,0 0,0-1,1 1,-1-1,0 0,0 1,0-1,1 0,-1 0,0 0,1 0,-1 0,0 0,0 0,1 0,-1 0,0-1,0 1,1-1,-1 1,0-1,0 1,0-1,0 1,0-1,0 0,0 0,0 1,0-1,0 0,0 0,0 0,0-1,-3-2,0-1,0 1,0 0,-1 0,1 0,-1 0,0 1,0-1,-1 1,1 0,-1 0,1 0,-1 0,0 1,0-1,0 1,-5-2,5 2,-256-126,243 119,12 8,1 0,-1-1,0 0,1 0,0 0,-1-1,1 1,0-1,0 0,0 0,1-1,-1 1,1-1,-1 0,1 0,1 0,-1 0,0 0,1 0,0-1,0 1,-1-4,5 5,-1 0,1 0,-1 0,1 0,0 0,0 1,0-1,0 1,1-1,-1 1,1 0,-1 0,1 0,0 0,0 1,0-1,0 1,0-1,0 1,0 0,0 0,1 1,1-1,2-2,333-114,-130 58,-177 53</inkml:trace>
  <inkml:trace contextRef="#ctx0" brushRef="#br0" timeOffset="972.762">1581 594,'-7'30,"1"-1,1 2,2-1,1 0,1 1,2-1,1 0,1 1,3 3,-5-29,0 0,0 0,0 0,1-1,0 1,0 0,0-1,0 1,1-1,0 0,0 0,0 0,0 0,1 0,-1-1,1 0,0 0,0 0,0 0,0 0,1-1,-1 1,1-1,0-1,-1 1,1-1,0 1,0-1,0-1,0 1,0-1,0 0,0 0,0 0,0-1,0 1,0-1,0 0,1-1,12-6,0 0,-1 0,0-2,0 0,-1-1,0-1,-1 0,-1-1,0-1,-1 0,0-1,-1 0,0-1,-2-1,0 1,-1-2,0 1,-2-1,0 0,-1-1,0 0,1-18,-3 12</inkml:trace>
  <inkml:trace contextRef="#ctx0" brushRef="#br0" timeOffset="1220.357">2343 678,'-5'34,"-1"15,0 5,1-7</inkml:trace>
  <inkml:trace contextRef="#ctx0" brushRef="#br0" timeOffset="1374.062">2230 198,'0'0</inkml:trace>
  <inkml:trace contextRef="#ctx0" brushRef="#br0" timeOffset="1600.952">2710 1,'-45'415,"31"-86,-9-168,21-136</inkml:trace>
</inkml:ink>
</file>

<file path=ppt/ink/ink2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7:10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1 192,'5'24,"1"13,1 0</inkml:trace>
  <inkml:trace contextRef="#ctx0" brushRef="#br0" timeOffset="534.819">284 362,'154'-276,"-148"264,-5 9,0-1,0 0,1 1,-1 0,1-1,0 1,0 0,0 0,0 0,1 0,0 0,-1 0,1 1,0-1,0 1,0 0,0 0,1 0,1-1,-2 5,-1-1,0 1,0 0,0 0,0 0,0 0,0 0,0 0,-1 0,1 0,-1 1,0-1,0 1,0-1,0 1,0-1,0 1,0 0,-1-1,0 2,1-1,0 3,-1 1,1 0,1 0,-1-1,1 1,0-1,0 1,1-1,0 0,0 0,1 0,-1 0,1-1,1 1,-1-1,1 0,0 0,0-1,0 1,0-1,1 0,0-1,0 1,0-1,0-1,0 1,1-1,-1 0,1 0,0-1,-1 0,1 0,6 0,-3-4,1-1,-1-1,0 1,0-1,0-1,0 0,-1-1,0 0,-1 0,1 0,-1-1,-1-1,0 1,0-1,0 0,-1-1,-1 0,1 0,-2 0,1 0,-1-1,-1 0,1-6,7-8</inkml:trace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27:45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98 114,'-47'358,"-4"-35,51-301</inkml:trace>
  <inkml:trace contextRef="#ctx0" brushRef="#br0" timeOffset="1101.302">800 90,'-1'-5,"-1"0,0 0,0 0,-1 1,1-1,-1 0,0 1,0 0,-1 0,1 0,-1 0,0 0,0 1,0-1,-1 1,1 0,-1 1,0-1,1 1,-1 0,0 0,0 0,-1 1,1-1,0 1,0 1,-1-1,1 1,-1 0,1 0,0 0,-1 1,1 0,0 0,0 0,0 1,0 0,0 0,-3 2,-6 3,1 2,0-1,1 2,0 0,0 0,1 1,1 0,0 1,0 1,1-1,1 1,0 1,-3 8,8-17,0 2,0-1,0 0,1 1,0-1,0 1,1-1,0 1,0 0,0 0,1 0,0 0,0-1,1 1,0 0,0 0,1-1,0 1,0-1,0 1,1-1,0 0,0 0,1 0,-1 0,1 0,0-1,1 0,0 0,-1 0,4 2,5-2,0-1,0 0,0-1,0 0,0-1,1 0,-1-1,1-1,-1 0,1-1,-1 0,1-1,-1 0,0-2,0 1,0-2,0 1,-1-2,1 0,-1 0,-1-1,1 0,-1-1,1-2,195-139,-207 150,0-1,0 0,0 1,0-1,0 0,0 1,0-1,0 0,0 1,0-1,0 0,0 1,0-1,0 0,0 1,0-1,1 0,-1 0,0 1,0-1,0 0,1 1,-1-1,0 0,0 0,1 0,-1 1,0-1,0 0,1 0,-1 0,0 0,1 1,-1-1,0 0,1 0,-1 0,0 0,1 0,-1 0,0 0,1 0,-1 0,0 0,1 0,-1 0,0 0,0 0,1-1,-1 1,0 0,1 0,-1 0,0 0,-17 41,11-29,-157 416,168-332,4-81</inkml:trace>
</inkml:ink>
</file>

<file path=ppt/ink/ink2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7:08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115 623,'-33'31,"18"3,1 0,2 1,1 0,2 1,1 0,1 6,6-39,0 1,0-1,0 0,0 1,1-1,0 1,-1-1,1 1,1-1,-1 1,0-1,1 0,0 1,-1-1,1 1,1-1,-1 0,0 0,1 0,0 0,-1 0,1 0,1 0,-1 0,0-1,0 1,1-1,0 0,-1 0,1 0,0 0,0 0,0 0,0-1,1 0,-1 1,0-1,0 0,1-1,-1 1,1 0,-1-1,1 0,-1 0,1 0,12-4,-1-1,0-1,0 0,-1-1,0-1,0 0,0 0,-1-2,-1 0,1 0,-2-1,4-4,4-1,93-101,-111 116,0 0,0 0,0 0,0 0,0 0,0 0,0 1,0-1,1 0,-1 1,0-1,0 1,1 0,-1-1,0 1,1 0,-1 0,1 0,-1 0,0 0,1 0,-1 0,0 0,1 1,-1-1,0 0,1 1,-1-1,0 1,0 0,0-1,1 1,-1 0,0-1,0 1,0 0,0 0,0 0,0 0,-1 0,1 0,0 1,0-1,-1 0,1 0,-1 0,1 1,-1-1,1 0,-1 1,0 0,9 32,-9-28,1 1,0 0,0-1,1 1,-1-1,2 0,-1 0,1 0,0 0,0 0,0 0,1-1,0 1,0-1,0 0,1 0,0-1,0 1,0-1,0 0,1 0,3 1,2-3,0-1,0 0,0 0,0-1,1-1,-1 0,0 0,0-1,0-1,-1 1,1-2,-1 0,1 0,-1-1,0 0,-1 0,1-1,-1-1,0 0,-1 0,1 0,-2-1,3-3,-3 5,-1-1,0 0,0-1,0 1,-1-1,0 0,-1 0,0-1,0 1,-1-1,0 0,0 0,-1 0,1-9,0-6</inkml:trace>
  <inkml:trace contextRef="#ctx0" brushRef="#br0" timeOffset="465.633">1159 1,'-41'138,"7"2,5 2,-1 64,29-194,-3 8,1 1,1 0,1 0,1 1,0-1,2 0,1 0,0 0,3 6,-5-25,0 1,-1 0,1-1,0 0,1 1,-1-1,0 1,1-1,-1 0,1 0,0 0,-1 0,1 0,0 0,0-1,1 1,-1-1,0 1,0-1,1 0,-1 0,1 0,-1 0,1 0,-1 0,1-1,-1 1,1-1,0 0,-1 0,1 0,0 0,-1 0,1-1,0 1,-1-1,1 0,-1 1,1-1,-1 0,2-1,93-63,-15-31,-82 96,1 1,-1 0,0 0,0-1,1 1,-1 0,0-1,1 1,-1 0,1-1,-1 1,1-1,-1 1,1-1,-1 1,1-1,-1 1,1-1,0 1,-1-1,1 0,0 1,-1-1,1 0,0 0,0 1,-1-1,1 0,0 0,0 0,-1 0,1 0,0 0,0 0,-1 0,1-1,0 1,0 0,-1 0,1 0,0-1,-1 1,1-1,0 1,-1 0,1-1,-1 1,1-1,0 1,-1-1,1 1,-1-1,0 0,1 1,-1-1,1 0,-1 1,0-1,0 0,1 1,-1-1,0 0,0 0,0 0,2 62,-3-54,0-1,0 1,1 0,0-1,0 1,0 0,1-1,0 1,0 0,1-1,0 1,0-1,1 0,-1 0,1 0,0 0,1 0,0 0,0-1,0 0,0 0,1 0,0 0,0-1,0 0,1 1,30 15,-26-13</inkml:trace>
  <inkml:trace contextRef="#ctx0" brushRef="#br0" timeOffset="980.761">1555 877,'28'1,"0"-1,0-1,0-1,0-2,0-1,-1-1,1-1,-1-1,-1-2,0-1,16-9,-38 18,-1 0,1 0,0-1,-1 0,1 0,-1 0,0 0,0 0,0-1,-1 1,1-1,-1 0,0 0,0 0,0 0,0 0,-1 0,1 0,-1-1,0 1,-1-1,1 1,-1 0,0-1,0 1,0-1,-1 1,1-1,-1 1,0 0,0-1,-1 1,1 0,-1 0,0 0,0 0,-2-2,0 2,0 0,-1 1,0-1,0 1,0 0,0 1,0-1,-1 1,1 0,-1 0,1 1,-1-1,0 1,1 1,-1-1,0 1,0 0,0 0,0 0,1 1,-1 0,0 0,1 1,-1 0,0 0,1 0,0 0,0 1,0 0,0 0,0 0,0 1,1 0,-1 0,1 0,0 0,1 0,-3 4,-3 6,-1 1,2 0,0 1,1 0,1 0,1 0,0 1,1 0,0 0,2 0,0 0,1 0,0 1,2 13,0-27,-1 0,1 0,0 0,0 0,0 0,1 0,-1-1,1 1,0 0,0-1,0 1,1-1,-1 0,1 0,0 0,0 0,0 0,0 0,0-1,1 1,-1-1,1 0,0 0,-1-1,1 1,0-1,0 0,0 0,0 0,0 0,0 0,0-1,1 0,-1 0,1 0,148-21,-127 15</inkml:trace>
  <inkml:trace contextRef="#ctx0" brushRef="#br0" timeOffset="1347.309">2119 989,'188'-215,"-166"193,-21 23,0 0,0 0,0 0,0 0,0 0,0 0,-1 0,1 0,0 1,-1-1,1 0,-1 0,1 0,-1 1,1-1,-1 0,0 1,0-1,0 0,0 1,0-1,0 1,0-1,0 0,0 1,0-1,-1 0,1 0,-1 1,1-1,-1 0,1 0,-1 1,0-1,0 0,1 0,-1 0,0 0,-1 6,1-3,-1 0,1 0,0 0,0 0,0 0,1 0,-1 1,1-1,0 0,0 0,1 1,-1-1,1 0,0 0,0 0,0 0,1 0,-1 0,1 0,0 0,0 0,0-1,1 1,0-1,-1 0,1 0,0 0,0 0,1 0,-1 0,0-1,1 0,1 1,2-1,0-1,1 0,-1 0,0-1,0 0,1 0,-1-1,0 0,1 0,-1-1,0 0,0 0,0 0,0-1,-1 0,1-1,-1 1,0-1,6-5,101-100,-103 96,-1-2,-1 1,0-1,-1-1,0 1,-1-1,-1 0,0-3,2-6</inkml:trace>
</inkml:ink>
</file>

<file path=ppt/ink/ink2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7:2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7:29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44,'11'313,"-4"-248,-3-15,2 0,3 0,1-1,10 22,-20-68,1 1,0-1,0 1,0-1,0 0,1 1,-1-1,1 0,0 0,0 0,0 0,0 0,1-1,-1 1,1-1,-1 1,1-1,0 0,0 0,0 0,0 0,0-1,1 1,-1-1,0 0,1 0,-1 0,1-1,-1 1,1-1,0 1,-1-1,1 0,-1-1,1 1,-1-1,1 1,-1-1,1 0,-1 0,1-1,-1 1,0-1,0 1,0-1,0 0,26-19,0 0,-2-2,-1-1,-1-1,-1-1,-1-1,-2-1,0-1,-2-1,2-7,64-125,-85 161,0-1,0 1,0 0,0 0,0 0,0 0,1 0,-1 0,0 0,1 0,-1-1,0 1,1 0,-1 0,1 0,0 1,-1-1,1 0,0 0,-1 0,1 0,0 0,0 1,0-1,0 0,0 1,0-1,0 1,0-1,0 1,0 0,0-1,0 1,0 0,0-1,0 1,0 0,0 0,1 0,-1 0,0 0,0 1,0-1,0 0,0 0,0 1,0-1,0 0,0 1,0-1,0 1,0 0,0-1,0 1,0 0,10 155,-9-146,0 0,0 0,1-1,1 1,-1-1,2 1,-1-1,1 0,0-1,1 1,3 3,-6-9,-1 0,1-1,0 1,0 0,-1-1,1 0,1 0,-1 0,0 0,1 0,-1-1,1 1,-1-1,1 0,-1 0,1 0,0-1,0 1,-1-1,1 0,0 0,0 0,0-1,-1 1,1-1,0 0,-1 0,1 0,-1 0,1-1,2-1,16-12,-2 0,1-1,-2-1,0-1,-2-1,0-1,0 0,-2-1,-1 0,0-2,-4 6,-1-1,0 0,-2-1,0 1,-1-1,0-1,-2 1,0-1,-2 0,0 0,-1 0,-1 0,0 0,-2 0,-3-12,0 9,-1 6</inkml:trace>
  <inkml:trace contextRef="#ctx0" brushRef="#br0" timeOffset="352.889">1327 636,'19'-11,"-1"0,-1-2,1 0,-2-1,0 0,-1-1,0-1,-1-1,-1 0,-1 0,0-2,-1 1,-1-1,2-9,-10 25,-1 0,0 1,0-1,0 0,0 0,-1 0,1 0,-1 0,0 0,0 0,0 0,0-1,0 1,-1 0,1 0,-1 0,0 1,0-1,0 0,0 0,-1 0,1 1,-1-1,1 0,-1 1,0 0,0-1,0 1,0 0,-1 0,1 0,-1 0,1 0,-1 1,1-1,-1 1,0 0,0 0,0 0,0 0,0 0,0 1,0-1,0 1,0 0,0 0,0 0,0 0,0 0,-5 0,0 0,1 1,-1 0,0 0,1 0,-1 1,1 0,0 1,-1-1,1 2,0-1,1 1,-1 0,1 0,-1 1,1-1,1 2,-1-1,1 0,0 1,0 0,0 0,1 1,0-1,0 1,1 0,0 0,0 0,0 3,-4 9,1 0,1 0,1 0,0 0,2 1,0 0,1-1,1 1,1 0,1 0,1 1,-1-11,0 1,2-1,-1 0,1 0,1-1,-1 1,2-1,-1 0,1-1,1 1,-1-1,2 0,-1-1,1 0,0 0,0 0,1-1,0 0,0-1,0 0,1-1,16 8,0-2,0-1,1-1,1-1,-1-2,1 0,10-1,-2-1</inkml:trace>
  <inkml:trace contextRef="#ctx0" brushRef="#br0" timeOffset="1656.085">2654 466,'-19'2,"1"0,0 1,-1 1,2 1,-1 0,0 1,1 1,0 1,1 0,0 2,0 0,1 0,0 1,1 1,0 0,-4 6,14-15,0 0,0 0,1 1,-1-1,0 1,1 0,0 0,0 0,0 1,1-1,-1 0,1 1,0 0,1 0,-1-1,1 1,0 0,0 0,0 0,1 1,-1-1,1 0,1 0,-1 0,1 0,0 0,0 0,0 0,1 0,-1 0,1-1,0 1,1-1,-1 1,1-1,0 0,0 0,0 0,1 0,-1 0,1-1,0 0,0 1,3-1,0-1,-1 1,1-1,0-1,0 1,0-1,0-1,0 1,0-1,1 0,-1-1,0 1,0-2,0 1,0-1,0 0,-1 0,1-1,-1 1,1-2,-1 1,5-4,8-5,0-1,0-1,-2-1,0 0,0-1,6-10,49-89,-56 87,-16 28,0 0,0 1,0-1,0 1,0-1,0 0,0 1,0-1,0 1,0-1,0 1,0-1,1 0,-1 1,0-1,0 0,0 1,1-1,-1 0,0 1,0-1,1 0,-1 1,0-1,1 0,-1 0,0 1,1-1,-1 0,0 0,1 0,-1 0,1 1,-1-1,0 0,1 0,-1 0,1 0,-1 0,0 0,1 0,-1 0,1 0,-1 0,0 0,1 0,-1 0,1-1,-1 1,0 0,1 0,-1 0,0-1,1 1,-1 0,0 0,1-1,-1 1,0 0,1 0,-1-1,0 1,0 0,1-1,-1 1,0-1,0 1,0 0,0-1,1 1,6 95,-8-85,0 0,1 0,1 1,0-1,0 0,1 0,0 1,0-1,1-1,1 1,0 0,0-1,1 0,2 3,-2-6,0 0,1-1,-1 1,1-1,0-1,1 1,-1-1,1 0,0-1,0 0,0 0,0 0,1-1,-1 0,1 0,0-1,-1 0,1 0,0-1,-1 0,1-1,0 1,-1-1,1-1,5-1,8-2,0-1,0-1,-1 0,0-2,-1 0,0-2,0 0,12-10,3-3,-1-1,-2-2,-1-1,-1-2,-1 0,-2-2,-1-1,-2-1,-1-1,-2 0,6-16,-24 47,0-1,1 1,-1-1,-1 0,1 1,-1-1,0 0,0 0,0 0,-1 0,1 0,-1 0,0 0,-1 0,1 0,-1 0,0 0,-1 0,1 0,-1 1,0-1,0 0,0 1,-1-1,1 1,-1 0,0 0,0 0,-1 0,1 1,-1-1,0 1,0 0,0 0,0 1,0-1,-1 1,1-1,-1 2,0-1,1 0,-1 1,0 0,0 0,0 0,-4 0,-3 5,-1 0,0 0,1 1,0 0,0 1,1 1,0 0,0 0,0 1,1 1,0-1,0 2,1-1,1 1,0 1,0 0,1 0,0 0,-3 8,8-15,0 0,0-1,1 1,-1 0,1 1,0-1,0 0,1 0,-1 0,1 1,0-1,0 0,0 0,1 1,-1-1,1 0,0 0,0 0,0 0,1 0,0 0,0 0,0 0,0 0,0-1,1 1,-1-1,1 0,0 0,0 0,0 0,1 0,-1 0,1-1,-1 0,1 0,0 0,0 0,0-1,0 1,2 0,14 3,0 0,0 0,1-2,0-1,-1-1,1 0,0-2,0 0,0-1,-1-1,1-1,-1-1,0-1,0-1,-1 0,4-3,23-5,-40 13,56-3,-61 7,-1 0,0 0,1 0,-1 0,0 0,-1 0,1 0,0 0,0 1,-1-1,0 0,1 0,-1-1,0 1,0 0,0 0,0 0,0 0,0-1,0 1,-1 0,1-1,-1 1,-2 3,-1 3,3-5,-1 0,0-1,1 1,0 1,-1-1,1 0,0 0,1 1,-1-1,1 1,-1 0,1-1,0 1,1 0,-1 0,1-1,-1 1,1 0,0 0,1 0,-1 0,0-1,1 1,0 0,0 0,0-1,1 1,-1-1,1 1,0-1,0 1,0-1,1 1,6 2,1 0,-1-1,1 0,0-1,0 0,0-1,0 0,1-1,0 0,-1 0,1-1,0 0,-1-1,1-1,0 1,0-2,5-1,15 2,-1-2,0 0,0-3,-1 0,0-2,0-1,0-1,-1-2,-1 0,0-2,-1-1,0-2,-2 0,0-1,0-2,-2 0,15-18,-33 31,1 1,-1-1,0-1,-1 1,0-1,0 1,0-1,-1 0,0 0,-1 0,1-6,-2 11,0 0,0 0,0 0,0 0,-1 1,1-1,-1 0,0 0,0 0,0 1,0-1,0 0,-1 1,1-1,-1 1,1-1,-1 1,0 0,0 0,0 0,0 0,0 0,-1 0,1 0,-1 1,1-1,-1 1,1 0,-1 0,0 0,0 0,0 0,-1 0,-9 1,1 0,0 1,-1 0,1 0,0 2,0-1,0 2,1-1,-1 2,1-1,0 2,0 0,0 0,1 0,0 2,0-1,1 1,0 0,0 1,1 0,0 1,0 0,1 0,1 0,0 1,0 0,1 0,0 0,1 1,0 0,-1 0,1-1,0 1,1 0,0 0,0 0,1 0,1 1,0-1,1 0,0 1,1-1,1 0,0 1,0-1,1 0,1 0,0-1,0 1,1-1,1 0,0 0,0 0,1-1,0 0,1-1,0 1,1-1,3 2,9 2,0-1,0-2,1 0,1-1,-1-1,1-1,1-1,-1-1,1-2,0 0,0-1,0-1,16-3,-1 2</inkml:trace>
</inkml:ink>
</file>

<file path=ppt/ink/ink2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7:46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307 453,'-46'14,"27"-9,0 1,0 0,1 1,0 1,0 1,1 1,-1 1,17-11,-1 1,1-1,0 1,-1 0,1 0,0 0,0 0,-1 0,1 0,0 0,0 0,0 0,0 0,0 1,1-1,-1 0,0 1,1-1,-1 1,0-1,1 1,0-1,-1 1,1-1,0 1,0-1,0 1,0-1,0 1,0-1,0 1,1-1,-1 1,0-1,1 1,-1-1,1 1,0-1,-1 0,1 1,0-1,0 0,0 1,0-1,0 0,0 0,0 0,0 0,1 0,0 0,53 28,33 23,-85-50,-1 0,0 1,0-1,0 1,0-1,-1 1,1 0,-1 0,1 0,-1-1,0 1,0 1,-1-1,1 0,0 0,-1 0,0 0,0 0,0 0,0 1,0-1,-1 0,1 0,-1 0,0 0,0 0,0 0,0 0,-2 2,-6 8,0 0,-1 0,-1-1,0 0,0-1,-2 0,1-1,-1 0,0-1,-1-1,0 0,-1-1,-14 5,-47 6,69-23,7 0</inkml:trace>
  <inkml:trace contextRef="#ctx0" brushRef="#br0" timeOffset="248.738">561 594,'36'170,"-33"-161,1 1,0-1,0 0,0 0,1 0,1-1,0 0,0 0,0 0,1 0,0-1,0 0,1-1,0 0,0 0,2 0,-7-4,1-1,0 1,0-1,1 0,-1 0,0 0,0 0,0-1,1 0,-1 1,0-2,1 1,-1 0,0-1,0 0,0 0,1 0,-1-1,0 1,-1-1,1 0,0 0,0 0,-1-1,3-1,76-80,-81 83,63-99,-52 87</inkml:trace>
  <inkml:trace contextRef="#ctx0" brushRef="#br0" timeOffset="815.703">1465 509,'-17'2,"1"0,-1 1,1 0,0 1,0 1,1 1,-1 0,1 1,0 0,1 1,0 1,0 1,1 0,0 0,-7 9,17-16,-1 1,1-1,0 1,0 0,0 0,1 0,0 0,-1 1,1-1,1 1,-1-1,1 1,-1 0,1-1,1 1,-1 0,1 0,0 0,0 0,0-1,0 1,1 0,0 0,0 0,0-1,1 1,0-1,0 1,0-1,0 1,1-1,-1 0,1 0,0 0,0-1,1 1,-1-1,1 0,-1 0,1 0,0 0,1 0,-1-1,0 0,1 0,-1 0,1 0,1-1,10 2,0-1,1-1,-1 0,0-1,0-1,1-1,-1 0,0-1,0-1,-1 0,1-1,-1-1,0 0,0-1,-1-1,0 0,0-1,-1-1,0 0,-1 0,3-4,57-63,-60 61</inkml:trace>
  <inkml:trace contextRef="#ctx0" brushRef="#br0" timeOffset="1169.933">1888 1,'-11'44,"-28"109,7 2,3 30,27-169,1 0,1 1,0-1,1 0,1 1,1-1,0 0,2 4,-3-14,0 0,0-1,0 1,1 0,0-1,0 0,0 0,1 0,-1 0,1 0,0-1,1 1,-1-1,1-1,0 1,0 0,0-1,1 0,-1 0,1-1,-1 0,1 0,0 0,7-1,0 0,0-1,0-1,0 0,0-1,0-1,0 1,0-2,-1 0,1-1,-1 0,0 0,-1-2,1 1,-1-1,-1-1,1 0,-1-1,-1 0,5-5,46-31,-49 37,-10 6,-1 0,1 1,0-1,0 1,1-1,-1 1,0 0,0-1,1 1,-1 0,1 0,-1 0,1 0,-1 0,1 0,0 0,-1 0,1 1,0-1,-1 1,1-1,0 1,0 0,0 0,0 0,-1 0,1 0,0 0,0 0,0 0,0 1,-1-1,1 1,0 0,0-1,-1 1,1 0,-1 0,1 0,-1 0,1 0,-1 0,1 0,-1 1,0-1,4 111,-7-102,1 0,0-1,0 1,1 0,1 0,-1 0,2 0,-1-1,1 1,1 0,0-1,3 7,6 3</inkml:trace>
</inkml:ink>
</file>

<file path=ppt/ink/ink2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7:33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1309 1,'0'0</inkml:trace>
  <inkml:trace contextRef="#ctx0" brushRef="#br0" timeOffset="-247.941">1393 424,'-9'34,"-4"25,1 7,3-7</inkml:trace>
  <inkml:trace contextRef="#ctx0" brushRef="#br0" timeOffset="265.682">1563 678,'13'-49,"3"0,1 1,3 0,2 2,5-6,-27 51,0-1,0 1,0 0,0 0,0-1,1 1,-1 0,0 0,1-1,-1 1,1 0,-1 0,1 0,0 0,-1 0,1-1,0 1,0 1,0-1,0 0,0 0,0 0,0 0,0 1,0-1,0 0,0 1,0-1,0 1,1-1,-1 1,0 0,0-1,1 1,-1 0,0 0,1 0,-1 0,0 0,0 0,1 1,-1-1,0 0,0 0,1 1,-1-1,0 1,0-1,0 1,0 0,0-1,0 1,0 0,0 0,0 0,0 0,0 0,5 98,0 11,-5-106,0 0,1-1,-1 1,1 0,0-1,0 0,0 1,1-1,-1 0,1 0,-1 0,1 0,0-1,0 1,0-1,1 0,-1 0,1 0,-1 0,1 0,-1-1,1 1,0-1,0 0,2 0,-1 0,-1-1,1 0,-1 0,1 0,0 0,-1-1,1 1,-1-1,1-1,-1 1,1 0,-1-1,0 0,0 0,0 0,0-1,0 1,0-1,-1 0,1 0,-1 0,2-3,64-88,-56 75,1-2,-1 2</inkml:trace>
  <inkml:trace contextRef="#ctx0" brushRef="#br0" timeOffset="722.748">2240 283,'-27'22,"1"1,1 2,1 1,2 0,0 2,2 0,-12 23,30-49,1 0,-1-1,1 1,-1 0,1 0,0 0,0 0,0 0,0 0,0 0,0 0,1 0,-1 0,1 1,-1-1,1 0,0 0,0 1,0-1,0 0,0 0,1 1,-1-1,1 0,-1 0,1 0,0 0,0 0,0 0,0 0,0 0,0 0,1 0,-1 0,1-1,-1 1,1 0,0-1,-1 0,1 1,0-1,0 0,0 0,0 0,0 0,0 0,0 0,9-1,-1-1,1 0,-1 0,0-1,1-1,-1 0,0 0,-1 0,1-2,0 1,-1-1,0 0,0-1,-1 0,0-1,0 1,0-2,4-4,43-30,-53 41,83-43,-82 43,-1 0,1 0,0 0,0 1,0-1,0 1,0 0,0-1,0 1,0 1,-1-1,1 0,0 1,0-1,0 1,0 0,-1 0,1 0,0 1,-1-1,1 0,-1 1,1 0,-1 0,0-1,1 1,-1 1,0-1,-1 0,1 1,5 10,-2 2,1-1,-2 0,0 1,-1 0,0 0,-1 0,-1 0,-1 1,0-1,0 0,-4 15,3 13,0 38,-3 1,-4-1,-3-1,-14 47,24-121,0-1,0 0,0 1,-1-1,0 0,0 0,0 0,-1 0,1 0,-1-1,0 1,0-1,-1 0,0 0,1 0,-1 0,0-1,-1 1,1-1,-1 0,1-1,-1 1,0-1,0 0,-4 2,6-6,0 0,0 0,0 0,1-1,-1 1,0-1,1 1,0-1,-1 0,1 0,1 0,-1 0,0 0,1 0,-1-1,1 1,0-1,0 1,0-1,1 1,-1-1,1 1,0-1,0 1,0-1,0 1,1-1,-1 0,2-1,-3 1,11-278,32 132,-28 124</inkml:trace>
  <inkml:trace contextRef="#ctx0" brushRef="#br0" timeOffset="-812.967">321 198,'-16'1,"0"0,-1 2,1-1,0 2,0 0,1 1,-1 1,1 0,0 1,1 1,-1 0,1 1,1 0,0 1,0 1,1 0,1 0,-8 10,14-13,0 1,0 0,1 0,0 0,1 1,0-1,0 1,1 0,0 0,1-1,0 1,1 0,0 0,0 0,1 0,0 0,1 0,0 0,1 0,0-1,0 0,1 1,0-5,-1 0,1 0,0-1,0 0,0 1,0-1,1-1,0 1,0-1,0 0,0 0,0 0,1-1,-1 1,1-1,-1-1,1 1,0-1,0 0,0 0,0-1,0 0,-1 0,1 0,0-1,0 0,0 0,0 0,0-1,-1 1,1-2,-1 1,1 0,-1-1,0 0,0-1,0 1,3-4,9-11,-1 0,0-1,-1-1,-2-1,0 0,-1-1,-1 0,-1-1,4-15,9-14,-23 51,0 0,0 0,0 0,0 0,0 0,0 0,0 0,0 0,0 0,1 0,-1 0,0 0,1 0,-1 0,1 0,-1 0,1 1,-1-1,1 0,-1 0,1 0,0 1,0-1,-1 0,1 1,0-1,0 1,0-1,0 1,-1-1,1 1,0-1,0 1,0 0,0 0,0 0,0-1,0 1,0 0,0 0,0 0,0 0,0 1,0-1,0 0,0 0,0 0,0 1,0-1,0 1,0-1,0 1,-1-1,1 1,0-1,0 1,-1 0,1-1,58 198,-9-41,-31-112,-2 0,-2 2,-3-1,-1 2,-2-1,-3 2,-2-1,-1 0,-3 1,-2-1,-3 10,0-42,0 0,-1-1,-1 1,0-1,-1 0,-1-1,0 0,-1 0,-1-1,0 0,0-1,-2-1,1 1,-5 1,15-10,-1-1,1 1,0-1,0 0,-1 0,1 0,-1 0,0 0,0-1,1 1,-1-1,0 0,0 0,0 0,0 0,-1 0,1-1,0 1,0-1,0 0,-1 0,1 0,0 0,0-1,0 1,0-1,-1 0,1 0,0 0,0 0,1-1,-1 1,0-1,0 1,1-1,-1 0,1 0,-1 0,1-1,0 1,0-1,0 1,0-1,0 1,1-1,-1 0,1 0,0 0,-1-1,-2-25,2-1,0 1,2-1,1 0,2 1,1-1,4-15,7-17,3 1,2 1,2 1,4 1,22-37,-2 15,-35 62</inkml:trace>
  <inkml:trace contextRef="#ctx0" brushRef="#br0" timeOffset="-496.161">999 339,'-35'35,"2"2,1 1,2 2,2 1,2 1,-11 24,35-63,-1-1,1 1,0-1,1 1,-1 0,0 0,1 0,0 0,0 0,0 0,0 0,0 0,0 0,1 0,-1 1,1-1,0 0,0 0,0 1,1-1,-1 0,1 0,0 0,0 1,0-1,0 0,0 0,1 0,-1-1,1 1,0 0,0-1,0 1,0-1,0 1,1-1,-1 0,1 0,-1 0,1 0,0-1,0 1,0-1,-1 1,2-1,-1 0,0 0,2 0,6-2,0-1,0-1,0 1,0-2,0 1,-1-2,1 1,-1-1,0-1,-1 0,1 0,-1-1,-1 0,1-1,-1 0,0 0,2-4,-2 5,-1 1,0-1,-1 0,1 0,-1-1,-1 0,1 0,-1-1,-1 1,0-1,0 0,0 0,-1-1,-1 1,0 0,0-1,0 0,-2 1,1-1,-1 0,0 0,-1 1,0-1,-1 0,0 1,0-1,-1 1,0 0,-1 0,0 0,-1 0,1 1,-2-1,1 1,-1 1,0-1,-1 0,-11-6</inkml:trace>
  <inkml:trace contextRef="#ctx0" brushRef="#br0" timeOffset="1300.678">3680 29,'0'5,"-5"30,-1 19,0 9,-4 5,0-1,2-1,2-8,2-4,2-6,1-6,1-6,0-5,1-1,-1-3,-5-4,-1-8</inkml:trace>
  <inkml:trace contextRef="#ctx0" brushRef="#br0" timeOffset="1697.878">3341 509,'592'-138,"-398"82,-108 38,-86 17,1 1,-1 0,0-1,1 1,-1 0,0 0,1 0,-1-1,1 1,-1 0,0 0,1 0,-1 0,1 0,-1 0,0 0,1 0,-1 0,1 0,-1 0,1 0,-1 0,0 0,1 0,-1 0,1 1,-1-1,0 0,1 0,-1 0,0 1,1-1,-1 0,0 0,1 1,-1-1,0 0,0 1,1-1,-1 0,0 1,0-1,1 1,-1-1,0 0,0 1,0-1,0 1,0-1,0 0,0 1,0-1,0 1,0-1,0 1,0-1,0 0,0 1,0-1,0 1,0-1,0 0,-1 1,1-1,0 0,0 1,0-1,-1 1,1-1,0 0,-26 23,21-19,-123 118,123-116,0 0,0 0,1 1,0 0,1-1,-1 2,1-1,0 0,1 1,0-1,0 1,1 0,0-1,0 1,0 0,1 0,1 0,-1 0,1-1,1 1,0 1,-1-3,1-1,1 0,-1-1,1 1,0 0,0-1,0 1,1-1,-1 0,1 0,0-1,0 1,0-1,1 1,-1-1,1-1,0 1,0-1,0 0,0 0,0 0,0-1,1 1,-1-1,1-1,-1 1,3-1,5 1,0-1,0 0,0-1,-1 0,1-1,0-1,-1 0,0-1,1 0,-1-1,2-1,-8 3,1 0,0-1,-1 0,1 0,-1-1,0 1,0-1,-1-1,0 1,0-1,0 0,0 0,-1 0,0-1,0 1,-1-1,0 0,0 0,-1 0,0-1,0 1,0-1,-1 1,0-1,-1 1,0-1,0 1,0-1,-1 0,0 1,-1-2,-1 1,-1 1,0-1,-1 1,1-1,-1 1,-1 1,1-1,-1 1,0 0,-1 0,1 1,-5-3,-11-5</inkml:trace>
  <inkml:trace contextRef="#ctx0" brushRef="#br0" timeOffset="15220.76">1873 1243,'-26'181,"7"1,6 163,12-266,-1-34,2 1,2-1,2 1,2-1,5 13,-2-32,1-7</inkml:trace>
  <inkml:trace contextRef="#ctx0" brushRef="#br0" timeOffset="15704.153">1338 1948,'170'-20,"-1"-7,41-17,-189 39,0-1,0-1,0-1,-1-1,-1-1,1 0,-1-2,-1 0,0-1,-1 0,0-2,-2 0,1-1,-2-1,0 0,-1 0,-1-2,4-8,9-76,-112 717,101-513,-13-98,0-1,0 0,0 1,0-1,1 0,-1 0,1 0,0 0,-1 0,1 0,0-1,0 1,0 0,0-1,1 0,-1 1,0-1,1 0,-1 0,1 0,-1-1,0 1,1-1,0 1,-1-1,1 0,-1 0,1 0,-1 0,1 0,0 0,-1-1,1 0,-1 1,1-1,-1 0,3-1,23-11,-1 0,0-2,-1-2,0 0,8-9,-20 16,86-60,-99 69,1 1,0 0,-1 0,1 0,0 0,-1 0,1 0,0 0,-1 1,1-1,0 0,-1 1,1 0,-1-1,1 1,-1 0,1 0,-1 0,0 0,1 0,-1 0,0 0,0 0,0 0,0 1,0-1,0 0,0 1,0-1,0 1,-1-1,1 1,0-1,-1 1,0 0,1-1,-1 1,0 0,0-1,0 1,0 0,0-1,0 1,0 0,-1-1,1 1,-1 0,1-1,-1 1,1-1,-1 1,1 8,0 4</inkml:trace>
  <inkml:trace contextRef="#ctx0" brushRef="#br0" timeOffset="16376.137">3144 1920,'-51'29,"2"3,1 2,1 2,2 2,-16 20,54-53,1 0,0 0,1 1,0 0,-1 0,2 1,-1-1,1 1,0 0,0 0,1 1,0-1,0 1,1-1,0 1,1 0,-1 0,1 0,1 3,2-8,0 0,1-1,0 1,0-1,0 1,0-1,0 0,0 0,1 0,-1-1,1 1,-1-1,1 0,-1 0,1 0,0 0,-1-1,1 1,0-1,0 0,0 0,-1 0,1-1,0 1,0-1,-1 0,1 0,-1-1,1 1,-1-1,1 1,-1-1,0 0,0 0,1-1,0-1,25-14,0-1,-2-2,-1 0,0-2,-2-1,-1-1,-1-1,-1-1,1-4,-2 10,-10 39,-8 25,-4-35,2 1,-1-1,1 0,1 0,0 0,0 0,0 1,1-1,0 0,0-1,1 1,0 0,1-1,0 0,0 0,0 0,1 0,0 0,0-1,5 5,-5-7,-1 0,1 0,0-1,0 0,1 1,-1-2,0 1,1 0,0-1,-1 0,1-1,0 1,0-1,0 0,0-1,0 1,1-1,-1 0,0-1,0 0,0 0,0 0,0 0,0-1,2-1,20-12,0-2,-1-1,0 0,-2-2,2-3,-2 2,6-5,-2-2,-1 0,0-2,-3-1,0-2,-2 0,-2-1,-1-1,-2-1,-1-1,-2-1,-1 0,-2 0,-2-1,-2-1,-1 0,-2 0,-2 0,-1 0,-3-1,1 38,0-5,0-1,0 1,-1-1,0 1,0-1,-1 1,0-1,-1 1,1 0,-2 0,1 1,-1-1,0 1,-4-6,6 13,0 0,1-1,-1 1,0 0,0 0,1 0,-1 0,0 0,0 1,1-1,-1 0,0 1,1-1,-1 1,0 0,1-1,-1 1,1 0,-1 0,1 0,-1 0,1 0,0 1,0-1,-1 0,1 0,0 1,0-1,0 1,1-1,-1 1,0 0,0-1,1 1,-1-1,1 1,0 0,-1 0,1-1,0 1,0 0,0 0,0 0,-1 0,-9 37,2 1,1 0,2 0,2 0,1 1,3-1,2 10,-2 10,-4-35,2 0,1 0,1 1,1-1,2 0,0 0,1 0,2-1,1 0,0 0,2 0,1-1,0-1,2 0,13 18,-9-17,-24-29</inkml:trace>
  <inkml:trace contextRef="#ctx0" brushRef="#br0" timeOffset="16621.174">3425 1723,'44'-5,"32"-2,14 1,1 1,-5 1,-8 2,-3 1,-5-4,-4-1,1-5,-1 0,-2 1,-8-1,-13 0</inkml:trace>
</inkml:ink>
</file>

<file path=ppt/ink/ink2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7:37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2621 550,'-12'18,"1"0,1 1,1 0,0 1,1 0,1 0,1 1,1 0,1 0,1 0,1 0,0 21,2-38,0 0,1 0,-1 0,1 1,0-1,0 0,1 0,-1 0,1-1,0 1,0 0,0-1,0 1,1-1,-1 0,1 1,0-1,0-1,0 1,1 0,-1-1,1 1,-1-1,1 0,0 0,-1-1,1 1,0-1,0 0,0 0,1 0,-1 0,0-1,0 0,0 0,0 0,1 0,-1-1,0 1,0-1,0 0,0 0,0-1,0 1,2-2,3-1,0 0,0 0,0-1,-1-1,1 1,-1-1,-1-1,1 1,-1-1,0-1,-1 1,0-1,0 0,0-1,-1 1,-1-1,1 0,-2 0,1-1,-1 1,0-1,-1 0,0 1,-1-1,0 0,0 0,-1 0,-1 0,1 0,-3-6,1 11,0 0,-1 0,0 0,0 0,-1 0,1 0,-1 1,0 0,-1 0,1 0,0 0,-1 0,0 1,0 0,0 0,0 1,-1-1,1 1,-1 0,1 0,-1 1,0 0,0 0,1 0,-1 1,0 0,0 0,0 0,0 1,1-1,-1 1,0 1,0-1,1 1,-1 0,1 1,-4 1,-10 8</inkml:trace>
  <inkml:trace contextRef="#ctx0" brushRef="#br0" timeOffset="281.942">3242 578,'5'34,"11"15,7 0,6-8,1-12,2-15,-1-15,-5-12,-3-8,-4-6,-7-3,1 3,-3 2,-3 1,-2 3</inkml:trace>
  <inkml:trace contextRef="#ctx0" brushRef="#br0" timeOffset="864.737">3806 917,'34'-125,"-19"92,1 2,1 0,2 1,1 1,1 0,12-10,7-11,-35 42,0 0,1 0,0 0,1 1,0 0,0 0,0 1,1 0,0 0,0 1,1 0,-1 1,1-1,0 2,0-1,0 1,1 1,0-1,8 5</inkml:trace>
  <inkml:trace contextRef="#ctx0" brushRef="#br0" timeOffset="5399.625">11003 437,'-5'2,"-9"4,0-1,0 2,1 0,0 0,0 1,1 1,0 0,0 1,-2 3,13-11,1 0,0 0,-1 0,1 0,0 0,0 0,0 0,1 0,-1 0,0 0,1 0,-1 0,1 0,0 0,0 0,0-1,0 1,0 0,0 0,0-1,0 1,1-1,-1 1,0-1,1 0,0 1,-1-1,1 0,0 0,-1 0,1 0,0 0,0-1,0 1,0 0,0-1,0 0,0 1,0-1,0 0,0 0,0 0,0 0,0-1,10 6,-7-4,0 0,0 1,0 0,-1 0,1 0,0 1,-1 0,0 0,0 0,0 0,0 0,0 1,0 0,-1 0,0 0,0 0,0 0,0 1,-1-1,0 1,1 0,-2 0,1-1,-1 1,1 0,-1 1,-1-1,1 0,-1 0,0 0,0 0,0 1,-1-1,0 0,0 0,0 0,0 0,-1 0,-1 2,-4 6,-1 0,0-1,-1 0,0 0,0-1,-2 0,1-1,-1 0,-1 0,0-2,0 1,0-1,-9 3,20-11,0 1,0 0,0 0,0-1,-1 1,1-1,0 1,0-1,-1 1,1-1,0 0,-1 1,1-1,0 0,-1 0,1 0,0 0,-1 0,1-1,0 1,-1 0,1-1,0 1,0 0,-1-1,1 0,0 1,0-1,0 0,-1 0,1-8</inkml:trace>
  <inkml:trace contextRef="#ctx0" brushRef="#br0" timeOffset="1428.687">5077 634,'-151'67,"145"-64,0 1,0 0,1 0,0 1,-1-1,1 1,1 1,-1-1,1 1,0-1,0 1,1 0,-1 1,1-1,1 0,-1 1,1 0,1-1,-1 1,1 0,0 0,0 1,1-5,1 1,-1 0,0 0,1 0,0 0,0-1,0 1,1 0,-1-1,1 1,0-1,0 1,0-1,0 0,1 0,-1 0,1 0,0 0,0-1,0 1,0-1,0 0,0 0,1 0,-1 0,1 0,-1-1,1 0,0 1,-1-1,1-1,0 1,0-1,0 1,0-1,1 0,14 1,-1-1,0 0,0-1,0-1,1-1,-2-1,7-2,106-56,-104 46</inkml:trace>
  <inkml:trace contextRef="#ctx0" brushRef="#br0" timeOffset="1686.341">5528 578,'-19'25,"0"2,2 0,1 1,2 0,0 1,2 1,1 0,2 1,-1 6,9-35,0 0,0 1,1 0,-1-1,1 1,-1-1,1 1,0 0,0-1,0 1,0-1,0 1,1 0,-1-1,1 1,-1-1,1 1,0-1,0 1,1-1,-1 0,0 1,1-1,-1 0,1 0,0 0,-1 0,1 0,0-1,0 1,1 0,-1-1,0 0,0 1,1-1,-1 0,1 0,-1 0,1-1,-1 1,1-1,0 1,11-3,-1 0,1-1,-1-1,0 0,0-1,-1 0,1-1,-1 0,0-1,-1 0,0-1,0-1,4-4,-6 7,0-1,-1 0,0 0,0-1,-1 0,0-1,0 0,-1 0,0 0,-1 0,0-1,0 0,-1 0,-1-1,0 1,0-1,-1 0,0 1,0-1,-2 0,1 0,-1 0,-1 0,0 0,-2-9,0 16,0 1,1-1,-2 1,1 0,0 0,-1 0,1 1,-1-1,0 1,0-1,0 1,0 1,0-1,0 0,0 1,-1 0,1 0,-1 0,1 1,-1 0,1-1,-1 1,1 1,-4 0,-16-2</inkml:trace>
  <inkml:trace contextRef="#ctx0" brushRef="#br0" timeOffset="2016.273">6092 607,'-30'26,"6"-8,1 1,1 1,1 1,1 1,1 0,0 2,2 0,-4 9,19-30,1-1,-1 1,0 0,1 0,0-1,0 1,0 0,0 0,0 0,0 0,1 0,-1 1,1-1,0 0,0 0,0 0,1 0,-1 0,1 0,0 0,-1 0,1 0,0 0,1 0,-1 0,1 0,-1-1,1 1,0-1,0 1,0-1,0 0,0 1,0-1,1 0,-1 0,1-1,0 1,-1-1,1 1,0-1,0 0,0 0,0 0,0 0,0 0,0-1,0 0,0 1,0-1,0 0,0-1,2 1,4 0,0-1,-1 0,0 0,1 0,-1-1,0-1,0 1,0-1,0-1,0 0,-1 0,1 0,-1-1,0 0,-1 0,1-1,-1 1,0-2,0 1,-1 0,0-1,0 0,-1-1,1 1,-2-1,1 0,-1 1,0-1,-1-1,0 1,0 0,0-1,-1 1,-1-1,0 1,0-1,0 1,-1-1,0 1,-1-1,0 1,-2-6,-33-28,16 30</inkml:trace>
  <inkml:trace contextRef="#ctx0" brushRef="#br0" timeOffset="2299.561">6318 974,'-5'0,"-1"-5,0-6,6-7,3-4,1-4,4-6,1-4,5 1,-2 1,3 1,4 2,3 1,3 6,1 6,-3 8</inkml:trace>
  <inkml:trace contextRef="#ctx0" brushRef="#br0" timeOffset="3014.727">6629 720,'-4'3,"0"1,0 0,1 1,0-1,-1 0,2 1,-1 0,0 0,1-1,0 2,0-1,1 0,-1 0,1 0,0 1,0-1,1 1,0-1,0 0,0 1,1-1,-1 1,1-1,1 0,-1 1,1-1,0 0,0 0,0 0,1 0,-1-1,1 1,0-1,1 1,-1-1,1 0,0 0,0-1,0 1,0-1,1 0,3 2,3 0,1 0,-1-1,1 0,0-1,0 0,1-1,-1-1,0 0,1 0,-1-1,1-1,-1 0,0-1,1 0,-1-1,0 0,0-1,-1 0,1-1,-1 0,0-1,0 0,-1-1,0 0,8-7,-3 0,-1 0,-1-1,0 0,-1-1,-1-1,0 0,-2 0,1-1,-2 0,-1-1,0 0,-1 0,-1 0,-1-1,-1 1,0-1,-2 0,0 0,-1 0,-1 0,-1 0,-5-18,6 26,-1 1,0-1,-1 1,0-1,-1 1,0 1,-1-1,0 0,-1 1,0 0,-1 1,0-1,0 1,-1 0,0 1,-1 0,1 0,-2 1,1 0,-1 1,0 0,0 0,-1 1,1 0,-1 1,-1 0,1 1,0 0,-1 1,1 1,-5-1,8 3,0 0,1 1,-1-1,0 2,1-1,0 1,-1 0,1 1,0-1,1 1,-1 1,1-1,0 1,0 0,0 1,1 0,-1-1,1 2,1-1,-1 0,1 1,0 0,1 0,-1 2,-2 5,-1 1,2 1,0-1,1 1,1 0,0 0,1 0,1 0,0 1,1-1,2 5,3-3,1 1,1-1,1 0,0 0,1-1,1-1,1 1,0-2,1 1,1-2,1 1,0-2,0 0,1-1,1 0,0-1,0-1,1 0,7 1,2 3,0-1,1-1,1-2,0 0,0-2,1-1,0-2,0 0,0-2,0-1,1-2,25-2,-47 0,-1 0,1 0,-1-1,0 0,0 0,0 0,0-1,-1 0,1 0,-1-1,0 0,0 0,0 0,-1-1,1 0,7-5</inkml:trace>
  <inkml:trace contextRef="#ctx0" brushRef="#br0" timeOffset="3270.223">7644 691,'5'34,"6"15,2 0</inkml:trace>
  <inkml:trace contextRef="#ctx0" brushRef="#br0" timeOffset="3497.9">7588 240,'0'0</inkml:trace>
  <inkml:trace contextRef="#ctx0" brushRef="#br0" timeOffset="3750.61">7983 917,'1'-33,"0"0,2 0,1 0,2 0,2 1,0-1,6-9,-14 40,0 0,0 0,0-1,1 1,-1 0,0 0,1 0,0 0,-1 0,1 0,0 0,0 1,0-1,0 0,0 0,1 1,-1-1,0 0,1 1,-1 0,1-1,0 1,-1 0,1 0,0-1,0 1,0 1,-1-1,1 0,0 0,0 1,0-1,1 1,-1 0,0 0,0-1,0 1,0 1,0-1,0 0,0 0,0 1,0-1,0 1,0 0,0-1,0 1,0 0,0 0,44 86,-44-78,1 0,1 0,0-1,0 1,0-1,1 0,0 0,1-1,0 1,0-1,2 1,-1-4,0-1,0 0,0 0,0-1,1 0,-1 0,1-1,-1 0,1 0,0-1,-1 0,1 0,0-1,-1 0,1 0,-1-1,1 0,-1 0,0 0,0-1,0-1,0 1,0-1,-1 0,1 0,-1-1,-1 0,4-2,64-94,-60 90</inkml:trace>
  <inkml:trace contextRef="#ctx0" brushRef="#br0" timeOffset="4368.266">8858 522,'-32'19,"0"1,2 2,0 0,2 2,0 1,2 2,-15 18,39-43,0 0,0-1,0 1,0 0,0 0,0 0,1 0,-1 0,1 0,-1 1,1-1,0 0,0 1,0-1,0 1,0-1,1 1,-1 0,1-1,0 1,0-1,0 1,0 0,0-1,0 1,1 0,-1-1,1 1,0-1,-1 1,1-1,1 1,-1-1,0 1,0-1,1 0,0 0,-1 0,1 0,0 0,0 0,0 0,0-1,0 1,0-1,1 1,-1-1,0 0,1 0,0 0,9-1,1 0,0-1,-1 0,0-1,1 0,-1-1,0-1,0 0,0-1,-1 0,1 0,-1-1,-1-1,1 0,-1 0,0-1,-1 0,1-1,-2 0,1-1,-2 1,1-2,-1 1,-1-1,3-6,-7 14,-1 2,-1 0,0-1,0 1,1 0,-1 0,0-1,1 1,-1 0,1 0,0 0,-1 0,1 0,0-1,0 1,-1 1,1-1,0 0,0 0,0 0,0 0,0 1,1-1,-1 0,0 1,0-1,0 1,0-1,1 1,-1 0,0 0,1-1,-1 1,0 0,0 0,1 0,-1 0,0 0,1 1,-1-1,0 0,0 1,1-1,7 24,-6-16,0 1,0-1,1 1,0-1,1 0,-1 0,2-1,-1 0,1 1,4 2,-5-5,0-1,0 0,0 0,1 0,0-1,0 1,0-1,0-1,0 1,1-1,-1 0,1-1,-1 1,1-2,0 1,-1 0,1-1,0 0,-1-1,1 0,0 0,-1 0,1-1,-1 0,1 0,-1 0,6-4,15-12,-1-1,-1-1,0-2,-2 0,0-1,-2-2,0 0,-2-1,-1-1,-1-1,-1 0,-2-1,-1-1,-1 0,-1-1,-2 0,-1 0,3-32,-8 51,0 1,-1-1,0 0,-1 0,-1 1,1-1,-2 0,0 0,0 0,-1 1,-1-1,0 1,0-1,-1 1,-1 0,1 0,-2 1,0-1,0 1,-3-2,7 10,1 0,-1 1,0-1,-1 1,1 0,0-1,0 1,0 0,-1 0,1 0,-1 1,1-1,-1 0,1 1,-1 0,1-1,-1 1,1 0,-1 1,1-1,-1 0,1 1,-1-1,1 1,-1 0,1 0,0 0,-1 0,1 0,0 0,0 1,0-1,0 1,0-1,0 1,0 0,1 0,-1 0,0 0,0 1,-4 4,1 1,-1 0,1 0,1 0,0 1,0 0,0-1,1 1,0 1,0 3,-2 28,2 2,2-1,2 0,4 25,-2-46,0 0,2 0,0 0,1-1,1 0,1 0,1-1,1 0,0 0,1-1,2-1,-1 0,2 0,0-1,1-1,1-1,16 13,-17-17</inkml:trace>
  <inkml:trace contextRef="#ctx0" brushRef="#br0" timeOffset="4730.171">9141 466,'507'132,"-477"-127,1 0,0-2,-1-1,1-2,0-1,0-1,0-2,-1-1,0-1,25-9,-50 13,0 0,1 0,-1 0,0-1,0 1,-1-1,1-1,0 1,-1 0,0-1,0 0,0 0,0-1,-1 1,1-1,-1 1,0-1,-1 0,1 0,-1 0,0-1,0 1,-1 0,1-1,-1 0,0 1,-1-1,0 1,1-1,-2 0,1 1,-1-1,0 1,0-1,-2-5,2 7,-1 0,-1 0,1 0,-1 0,1 0,-1 1,0-1,0 1,-1 0,1 0,-1 0,1 0,-1 0,0 1,0 0,0 0,0 0,-1 0,1 1,-1-1,1 1,-1 0,1 0,-1 1,1 0,-1-1,0 1,1 1,-1-1,1 1,-4 0,-5 1,1 1,-1 0,1 0,0 1,0 1,0 0,1 1,-1 0,1 0,1 2,-1-1,-1 3,1 0,1 0,0 1,0 0,1 1,0 0,1 1,0 0,2 0,-1 0,1 1,1 0,1 0,0 0,0 1,1-1,1 1,0 9,3-18,-1 1,1-1,1 1,-1-1,1 0,0 1,0-1,1 0,0 0,0 0,0-1,1 1,0-1,0 0,0 0,1 0,-1 0,1-1,0 0,1 0,-1 0,1 0,-1-1,1 0,0-1,0 1,1-1,1 1,17 5,0-2,1 0,-1-1,1-2,0 0,14-2,-11 0</inkml:trace>
  <inkml:trace contextRef="#ctx0" brushRef="#br0" timeOffset="-1788.833">279 494,'-31'8,"1"2,1 1,0 1,0 1,1 2,-2 3,28-18,1 0,-1 1,0 0,1-1,-1 1,1 0,-1 0,1 0,-1 0,1 0,-1 0,1 0,0 1,0-1,0 0,0 1,0-1,0 1,0-1,0 1,0 0,1-1,-1 1,1 0,-1-1,1 1,0 0,-1 0,1-1,0 1,0 0,0 0,1-1,-1 1,0 0,1 0,-1-1,1 1,-1 0,1-1,0 1,0-1,0 1,0-1,0 1,0-1,0 1,0-1,92 35,-87-35,0-1,0 1,0 0,0 0,0 0,0 1,-1 0,1 1,0-1,-1 1,0 0,0 0,0 0,0 1,0 0,-1 0,1 0,-1 0,0 1,-1 0,1 0,-1 0,0 0,0 0,0 1,1 3,-4-4,0 0,0 0,0 0,-1 0,0 0,0 0,0 0,0 0,-1 0,0-1,0 1,0-1,0 1,-1-1,0 0,0 0,0 0,0 0,-1-1,1 1,-1-1,0 0,0 0,-3 1,-108 60,113-63,-1 1,-1 0,0 0,0 0,0-1,0 1,0-1,0 0,0 0,0 0,-1-1,1 0,0 0,-1 0,1 0,0 0,0-1,0 0,-1 0,1 0,-3-2,-5-7</inkml:trace>
  <inkml:trace contextRef="#ctx0" brushRef="#br0" timeOffset="-1217.924">504 748,'24'1,"0"0,1-1,-1-1,0-1,0-1,0-2,0 0,-1-2,0 0,0-1,14-9,46-44,-81 59,0 0,-1 0,1 0,0 0,-1 0,1 0,-1-1,0 1,1 0,-1-1,-1 1,1-1,0 1,0-1,-1 0,0 1,1-1,-1 1,0-1,0 0,0 1,-1-1,1 0,-1 1,1-1,-1 1,0-1,0 1,0-1,0 1,-1 0,1-1,-1 1,1 0,-1 0,-1-1,-1-1,0 2,1-1,-1 0,0 1,-1 0,1 0,0 0,-1 0,1 1,-1 0,1 0,-1 0,0 0,1 1,-1-1,0 1,0 1,1-1,-1 1,0-1,1 1,-1 1,-3 0,-98 54,97-49,-1 0,1 1,1 0,-1 0,1 1,1 1,0-1,0 1,1 0,0 0,1 1,0 0,0 0,2 0,-1 1,1-1,-1 11,3-16,-1 0,1-1,1 1,-1 0,1 0,0 0,0 0,1 0,-1 0,1-1,1 1,-1 0,1 0,0-1,0 1,1-1,0 0,0 0,0 0,0 0,1 0,0-1,0 1,0-1,0 0,1 0,-1-1,1 1,2 0,13 3,-1-1,1-1,-1-1,1 0,1-2,-1 0,0-1,0-2,1 0,-1 0,0-2,18-5,16-5,0-2,-2-2,0-2,-1-3,-1-2,-1-2,-1-3,-2-1,-1-2,-1-2,25-28,-51 48,-1 0,0-1,-1-1,-1-1,-1 0,0-1,-1 0,-1-1,-1 0,-1-1,0-1,-2 1,0-1,-1-1,-1 1,-2-1,0 0,-1-1,-1 1,-1-1,0 21,-1-1,0 0,1 1,-1-1,-1 0,1 1,0-1,0 0,-1 1,0-1,1 1,-1-1,0 1,0-1,-1 1,1-1,0 1,-1 0,1 0,-1 0,0 0,0 0,0 0,0 0,0 0,0 1,0-1,-1 1,1 0,0 0,-1 0,1 0,-1 0,1 0,-1 0,0 1,1 0,-1-1,0 1,1 0,-1 0,0 0,1 1,-1-1,0 1,1-1,-1 1,0 0,-10 10,2 1,0 0,0 0,1 1,1 1,0 0,1 0,0 0,1 1,1 0,0 1,1-1,1 1,0 0,0 6,1-10,-11 38,2 0,3 1,1 0,3 1,3 0,1 0,4 16,-3-61,0 0,1 0,0 0,1 1,0-1,0-1,0 1,1 0,0 0,0-1,1 0,0 1,0-1,0-1,1 1,-1-1,2 0,1 2,-2-5</inkml:trace>
  <inkml:trace contextRef="#ctx0" brushRef="#br0" timeOffset="-971.252">1154 437,'43'-5,"28"-1,13 5,1 2,-5 2,-5 0,-7-1,-10 0,-5-1,-2-5,0-2,1 0,-4 1,-9 1</inkml:trace>
  <inkml:trace contextRef="#ctx0" brushRef="#br0" timeOffset="5957.476">11398 494,'-1'42,"-1"-31,1 1,0 0,1 0,0 0,1 0,0 0,1 0,1 0,0 0,0-1,1 1,0-1,1 0,1-1,1 4,-4-11,-1 0,1-1,0 1,0-1,0 0,1 0,-1 0,0 0,1 0,-1-1,1 0,0 0,-1 0,1 0,0 0,0 0,-1-1,1 0,0 0,0 0,0 0,-1-1,1 0,0 1,0-1,-1-1,1 1,-1 0,1-1,99-62,-90 54,70-58,77-49,-159 116,0 1,0-1,0 1,0-1,0 1,0-1,0 1,0 0,0-1,0 1,0 0,0 0,0 0,0 0,0 0,0 0,0 0,0 0,0 0,0 1,0-1,0 0,0 1,0-1,0 1,0-1,0 1,0-1,0 1,-1 0,1-1,0 1,0 0,-1 0,1-1,0 1,-1 0,1 0,-1 0,1 0,-1 0,1 0,-1 0,0 0,1 0,-1 0,0 0,0 1,4 58,-4-52,-1 105,-4 0,-5-1,-5 0,-9 21,10-75,11-35,-1 0,-2-1,0 1,-1-2,-1 1,-1-1,-1 0,-1-1,-1 0,-1-1,-10 13,22-31,1 0,-1 0,0 0,0 0,0 0,1 0,-1-1,0 1,0 0,0-1,0 1,0 0,-1-1,1 1,0-1,0 0,0 1,0-1,0 0,-1 0,1 0,0 1,0-1,0-1,-1 1,1 0,0 0,0 0,0-1,0 1,-1 0,1-1,0 1,0-1,0 1,0-1,0 0,0 1,0-1,0 0,1 0,-1 0,0 0,0 0,0 1,1-1,-1-1,1 1,-1 0,1 0,-1 0,1 0,0 0,-1 0,1-1,0 1,0 0,0 0,0 0,0-1,0 1,0 0,0 0,0 0,1 0,-1-1,0-40,1 1,2-1,1 1,3 0,1 0,3 1,0 0,3 0,1 2,17-30,-26 52,6-14,2 1,1 0,1 1,1 1,1 1,20-23,-20 30</inkml:trace>
  <inkml:trace contextRef="#ctx0" brushRef="#br0" timeOffset="6316.179">12555 437,'-9'5,"-5"0,0 2,1-1,0 2,0 0,1 0,0 1,1 0,0 1,0 1,1-1,0 2,0 1,10-11,0 1,0-1,0 1,0 0,0-1,1 1,-1-1,1 1,0-1,-1 1,1-1,0 1,0-1,1 0,-1 1,1-1,-1 0,1 0,-1 0,1 0,0 0,0-1,0 1,0 0,0-1,1 1,-1-1,0 0,1 0,-1 0,0 0,1 0,-1-1,1 1,0-1,-1 1,1-1,-1 0,1 0,0 0,1-1,25 11,-26-9,1 0,-1 1,1 0,-1-1,0 1,0 1,0-1,0 0,0 1,-1 0,1-1,-1 1,1 0,-1 0,0 0,0 1,0-1,-1 0,1 1,-1-1,0 1,0 0,0-1,0 1,-1 0,0 0,1-1,-1 1,-1 0,1 0,0-1,-1 1,0 0,0-1,0 1,0-1,-1 1,1-1,-1 1,0-1,0 0,0 0,0 0,-1 0,-5 8,0-2,0 1,-1-1,0-1,-1 1,0-2,0 1,-1-1,0-1,0 0,0-1,-1 0,0 0,0-1,-5 1,-7-2</inkml:trace>
  <inkml:trace contextRef="#ctx0" brushRef="#br0" timeOffset="6714.334">13063 70,'5'39,"-4"41,-1 16,-1 2,-1-11,1-15,0-11,0-11,1-9,0-6,0-5,0-2,0-2,-5-5,-6-6,-2-5</inkml:trace>
  <inkml:trace contextRef="#ctx0" brushRef="#br0" timeOffset="7134.239">12752 522,'424'56,"-84"2,-319-58,-9 2,0-1,0 0,-1-1,1 0,0-1,0 0,-1-1,1 0,0-1,-1 0,0-1,0 0,0-1,-1 0,1-1,-1 0,7-6,-15 10,-1 0,1 0,-1-1,0 1,0 0,0-1,-1 1,1-1,0 1,-1-1,0 0,1 1,-1-1,0 1,0-1,-1 0,1 1,-1-1,1 1,-1-1,0 1,0-1,0 1,0 0,0-1,0 1,-1 0,1 0,-1 0,1 0,-1 0,0 0,0 0,0 1,0-1,0 1,0-1,-1 1,1 0,0 0,-1 0,1 0,-1 0,1 1,-1-1,1 1,-1-1,1 1,-1 0,0 0,1 0,-1 0,-1 1,-10-1,-1 0,1 1,0 1,0 0,0 1,0 1,1 0,-1 0,1 1,0 1,0 1,1 0,0 0,0 1,1 0,0 1,0 1,1 0,0 0,-7 11,12-17,0 0,1 0,0 1,0 0,0 0,0 0,1 0,0 0,0 1,0-1,1 1,-1 0,1 0,1 0,-1 0,1 0,0 0,1 0,-1 1,1-1,1 0,-1 0,1 0,0 0,0 1,1-1,0-1,0 1,0 0,1 0,-1-1,1 1,1-1,-1 0,1 0,2 2,2 0,-1-1,1 1,0-2,1 1,0-1,0-1,0 0,0 0,0 0,1-1,0-1,0 0,-1 0,9 0,7 0</inkml:trace>
  <inkml:trace contextRef="#ctx0" brushRef="#br0" timeOffset="7664.356">13910 861,'311'-268,"-223"197,-88 71,0-1,1 0,-1 1,1-1,-1 1,1-1,-1 1,1-1,-1 1,1 0,0-1,-1 1,1 0,-1-1,1 1,0 0,0 0,-1-1,1 1,0 0,-1 0,1 0,0 0,-1 0,1 0,0 0,0 0,-1 0,1 1,0-1,-1 0,1 0,0 1,-1-1,1 0,0 1,-1-1,1 0,-1 1,1-1,-1 1,1-1,-1 1,1-1,-1 1,1 0,-1-1,0 1,1 0,-1-1,0 1,0 0,1-1,-1 1,0 0,0-1,0 1,1 51,-2-35,1-14,0 0,0 0,1-1,-1 1,1 0,-1-1,1 1,0 0,0-1,0 1,1-1,-1 1,0-1,1 0,0 1,0-1,-1 0,1 0,0 0,0-1,1 1,-1 0,0-1,1 1,-1-1,1 0,-1 0,1 0,0 0,-1 0,1-1,0 1,-1-1,1 1,0-1,0 0,0 0,-1-1,1 1,0 0,0-1,-1 0,1 0,0 1,-1-1,1-1,44-16,-42 15,0 0,1 0,-1 0,1 0,-1 1,1 0,0 0,0 1,0-1,0 2,0-1,0 0,0 1,1 0,-1 1,0-1,0 1,0 0,0 1,0-1,0 1,-1 0,5 3,24 68,-19-30,-1-19,1-5</inkml:trace>
  <inkml:trace contextRef="#ctx0" brushRef="#br0" timeOffset="17787.001">900 1877,'-16'11,"0"0,1 2,1-1,0 2,1 0,0 1,1 0,1 0,1 1,-7 14,-238 426,150-275,101-169</inkml:trace>
  <inkml:trace contextRef="#ctx0" brushRef="#br0" timeOffset="18155.994">363 1877,'104'95,"3"-4,54 30,-151-114,174 150,-169-140,-1 0,0 1,-1 1,-1 0,-1 0,-1 1,0 1,-1 2,-5-15</inkml:trace>
  <inkml:trace contextRef="#ctx0" brushRef="#br0" timeOffset="18453.959">1210 2159,'39'-5,"40"-11,13-3,-5 2,-8 4,-12-1,-13 2,-11 3,-7 3,-6-2,-8 0</inkml:trace>
  <inkml:trace contextRef="#ctx0" brushRef="#br0" timeOffset="18702.969">1238 2441,'38'-5,"28"-6,11-1,3 1,-8-2,-10 0,-8-1,-2 1,-6-2,-5 2,-6 3,-3-2,-7 1</inkml:trace>
  <inkml:trace contextRef="#ctx0" brushRef="#br0" timeOffset="22236.004">3101 1735,'-12'-3,"0"0,0 0,-1 1,0 0,1 2,-1-1,1 1,-1 1,0 0,1 1,-1 1,1 0,0 0,0 1,0 0,1 1,-1 1,1 0,0 0,1 1,-1 1,-6 6,-7 13,0 0,3 1,0 2,2 0,1 1,1 1,2 0,1 1,2 1,-5 22,13-46,0 0,0 1,1 0,1 0,0 0,0 0,1 0,0 0,1 0,1 0,-1 0,2 0,0 0,0 0,1 0,0 0,0-1,1 0,1 1,0-1,0-1,1 1,1-1,-1 0,1 0,1-1,-1 0,2 0,-1-1,1 0,0-1,6 3,1-2,0 0,0 0,0-2,1 0,0-1,0-1,0 0,0-1,0-1,1-1,-1 0,0-1,0-1,0-1,13-3,0-2,0-1,-1-2,0-1,-1 0,0-3,-1 0,-1-2,24-18,-33 23,0 0,-1-1,0-1,-1 0,0-1,-1-1,-1-1,-1 1,0-2,-1 0,-1 0,-1-1,0 0,-2-1,0 1,-1-2,-1 1,-1 0,-1-1,-1 0,0-11,-2 24,-2-1,1 1,-1 0,0 0,0 0,-1 0,-1 0,1 1,-1-1,0 1,-1 0,1 0,-2 0,1 1,-1 0,0 0,0 0,0 1,-1-1,0 2,0-1,0 1,0 0,-1 0,-7-2,-25-9</inkml:trace>
  <inkml:trace contextRef="#ctx0" brushRef="#br0" timeOffset="22489.218">2057 2356,'58'-40,"2"3,1 2,1 3,6 2,-17 12,2 3,-1 1,2 4,0 1,0 3,0 2,29 3,668-3,-517-22,-192 17</inkml:trace>
  <inkml:trace contextRef="#ctx0" brushRef="#br0" timeOffset="29426.46">4907 2188,'-28'1,"0"2,1 1,-1 2,1 0,0 2,1 1,0 1,0 1,1 2,0 0,-7 7,18-12,0 1,1 0,1 1,-1 0,2 1,-1 1,2-1,-1 2,2-1,0 2,0-1,1 1,1 0,0 1,1 0,1 0,0 0,1 1,1-1,0 1,0 11,3-24,1 1,-1-1,1 0,-1 1,1-1,1 1,-1-1,0 0,1 0,-1 0,1 0,0 0,0 0,0 0,1-1,-1 1,0-1,1 1,0-1,0 0,-1 0,1 0,0-1,1 1,-1-1,0 1,0-1,1 0,-1 0,3 0,2 0,1 1,0-2,0 1,0-1,0 0,0-1,0 0,0-1,0 1,0-2,3 0,9-4,0-1,0-1,-1 0,0-1,-1-2,0 0,-1-1,0 0,-1-2,0 0,-1-1,-1-1,-1 0,0-1,-1 0,-1-1,-1 0,0-4,-8 5,-18 44,13-21,-4 7,0 0,1 1,0-1,1 1,0 0,1 0,1 0,0 0,0 0,2 0,-1 1,2-1,0 0,0 1,1-1,1 0,0 0,5 10,-6-20,0 1,0-1,1 0,-1-1,1 1,-1 0,1-1,0 1,0-1,0 0,0 0,1 0,-1-1,1 1,-1-1,1 1,-1-1,1-1,0 1,-1 0,1-1,0 0,0 1,-1-2,1 1,0 0,0-1,-1 1,1-1,-1 0,3-1,109-52,-66 16,-2-2,-1-1,27-34,-38 39,-8 7,-2 0,0-1,-2-1,-2-2,-1 0,-1-1,-2-1,-1-1,-2 0,-2-1,-1 0,-2-1,-1 0,-2 0,-1-9,-1-4,-2 0,-2 0,-3 1,-1-1,-3 1,-10-37,-9 24,25 62,1 0,-1-1,0 1,0 0,0-1,0 1,0 0,0 0,0 0,0 0,0 0,-1 0,1 0,0 0,-1 1,1-1,-1 0,1 1,-1-1,1 1,-1 0,1-1,-1 1,1 0,-1 0,0 0,1 0,-1 0,1 0,-1 0,1 1,-1-1,1 1,-1-1,1 1,-1-1,1 1,-1 0,1 0,0 0,-1 0,-6 7,1 1,0 0,0 0,0 0,1 1,1 0,0 1,0-1,1 1,0 0,1 0,0 0,-1 11,-13 60,4 1,3 1,4 0,4 0,6 50,-4-99,1-1,2 0,2 0,1-1,1 1,2-1,1-1,2 0,1 0,1-1,2-1,9 12,-15-30,-2-6</inkml:trace>
  <inkml:trace contextRef="#ctx0" brushRef="#br0" timeOffset="29671.968">4878 2046,'44'-5,"42"-6,22-2,1 2,-7-2,-8 1,-9 3,-5 2,-7 3,-6-2,-5-2,2 2,-6 2,-7 1,-13 1</inkml:trace>
  <inkml:trace contextRef="#ctx0" brushRef="#br0" timeOffset="44613.116">6939 2215,'4'5,"0"-1,0 1,0-1,0 0,1 0,0-1,0 0,0 1,0-2,0 1,0 0,1-1,-1 0,1-1,0 1,0-1,-1 0,1 0,0-1,0 0,0 0,0 0,14 1,-1-1,1-1,-1-1,0 0,0-2,1 0,-2-1,1-1,-1 0,0-2,0 0,-1-1,0-1,-1 0,0-2,0 1,8-10,-21 19,1 0,-1-1,0 1,0-1,0 0,0 0,0 0,-1 0,1 0,-1-1,0 1,0-1,0 1,0-1,-1 0,1 0,-1 1,0-1,-1 0,1 0,0 0,-1 0,0-1,0 1,0 0,-1 0,1 0,-1 0,0 0,0 0,0 1,-1-1,1 0,-1 0,0 1,0-1,-1 1,-1-3,-9-1,0 0,0 1,-1 0,1 1,-1 1,-1 0,1 1,-1 0,1 1,-1 1,1 0,-1 1,0 1,-11 2,-5 3,0 1,0 2,1 1,0 2,1 0,0 2,1 2,1 0,0 2,2 1,0 0,1 2,0 1,2 1,1 1,-7 11,13-17,0 1,1 0,1 1,1 1,0 0,2 0,1 1,0 0,2 1,0 0,2 0,0 1,2-1,0 6,3-21,1-1,0 1,0-1,1 0,0 1,0-1,0 0,1 0,0 0,1 0,0-1,0 1,0-1,1 0,0 0,0 0,0-1,1 0,-1 0,1 0,1-1,-1 0,0 0,1-1,0 1,5 1,11 4,0-2,1 0,0-1,0-1,0-1,0-2,20 0,7-4,-1-2,1-2,-1-2,-1-3,0-2,0-2,-2-2,0-2,21-13,-28 13</inkml:trace>
  <inkml:trace contextRef="#ctx0" brushRef="#br0" timeOffset="45429.576">8378 2074,'-70'18,"0"2,2 3,0 3,2 3,44-19,1 2,0 0,1 2,0 0,1 1,1 1,0 0,1 1,1 2,1-1,0 2,2 0,-10 17,19-30,0 1,1 0,-1 0,1 0,1 0,0 0,0 1,0-1,1 1,1-1,-1 1,1-1,1 1,-1-1,2 1,-1-1,2 3,0-7,1-1,1 1,-1-1,0 0,1 0,0-1,-1 1,1-1,0 0,0 0,1-1,-1 1,0-1,0 0,1-1,-1 1,0-1,1 0,-1-1,0 1,1-1,-1 0,0 0,1 0,1-2,32-10,-1-2,-1-1,0-2,-2-2,0-1,-1-1,-1-2,-1-2,-2-1,0-1,-2-1,0-3,106-127,-113 122,-44 48,-14 36,1 2,2 1,-11 25,36-59,-14 24,3 2,1 0,1 1,3 1,2 0,2 1,1 1,3-1,1 1,3 1,2 40,1-81,-1 1,0-1,1 1,0-1,0 1,0-1,0 1,1 0,1-1,-1 0,1 1,0-1,0 0,1 0,-1 0,1 0,1 0,-1-1,1 1,0-1,0 0,1 0,-1-1,1 1,0-1,4 3,-7-6,0 1,0-1,0 1,0-1,0 1,0-1,1 0,-1 0,0 0,1 0,-1-1,1 1,-1-1,1 1,-1-1,1 0,-1 0,1 0,-1 0,1 0,-1-1,1 1,-1-1,0 0,1 1,-1-1,0 0,1-1,-1 1,0 0,0 0,0-1,0 0,0 1,0-1,-1 0,1 0,0 0,-1 0,0 0,1-1,-4-3,0 0,0 1,0-1,-1 0,0 1,0 0,0-1,-1 1,0 1,0-1,0 0,0 1,-1 0,0 0,0 0,0 1,0 0,-1 0,0 0,-4-5,-32-19,-1 3,0 1,-2 2,-3 1,1 0,-144-44,158 66,33-2,-1 1,1-1,0 0,-1 0,1 1,0-1,-1 0,1 1,0-1,-1 0,1 1,0-1,0 0,-1 1,1-1,0 1,0-1,0 0,0 1,0-1,0 1,-1-1,1 1,0-1,0 1,0-1,0 0,1 1,-1-1,0 1,0-1,0 1,0-1,0 0,0 1,1-1,-1 1,0-1,0 0,1 1,-1-1,0 0,1 1,-1-1,0 0,1 1,-1-1,0 0,1 0,-1 1,0-1,1 0,-1 0,1 0,-1 0,1 0,-1 0,0 1,1-1,-1 0,1 0,-1 0,1 0,-1-1,1 1,-1 0,1 0,14 6,0-1,1-1,-1 0,1-1,0-1,0 0,1-1,-1-1,0-1,0 0,4-1,56-9,-2-3,0-3,51-20,-105 31,36-12,0-4,0-1,39-26,-70 34,-4 1</inkml:trace>
  <inkml:trace contextRef="#ctx0" brushRef="#br0" timeOffset="45947.51">8887 2328,'-6'13,"0"0,1 0,1 0,0 0,1 1,0 0,1-1,1 1,0 0,1 0,0 0,1 0,1 0,0 0,1-1,4 12,-5-21,1 0,-1-1,1 0,0 0,0 0,0 0,1 0,-1-1,1 1,-1-1,1 0,0 0,0 0,-1-1,1 1,1-1,-1 0,0 0,0 0,0-1,1 1,-1-1,0 0,0 0,1-1,3 0,109-34,-98 26,0 0,0-1,-1-1,-1 0,0-1,0-2,-1 1,-1-2,-1 0,0 0,0-2,-2 0,0 0,-1-1,1-3,-7 8,-2 10,-1-1,1 0,-1 0,-1 0,1 0,0 0,-1 0,0-1,0 1,0 0,0-1,-1 1,0 0,0-1,0 1,0-1,-1 1,0-1,0 1,0 0,0 0,-1-1,1 1,-3-3,-7-8,1 1</inkml:trace>
  <inkml:trace contextRef="#ctx0" brushRef="#br0" timeOffset="46195.122">9564 2328,'-5'39,"-1"21,0 7,5-15,4-14</inkml:trace>
  <inkml:trace contextRef="#ctx0" brushRef="#br0" timeOffset="46428.522">9451 1905,'0'0</inkml:trace>
  <inkml:trace contextRef="#ctx0" brushRef="#br0" timeOffset="46623.411">9902 1651,'10'62,"3"31,-1 13,-2-1,-3-9,-8-12,-3-15,-1-9,0-6,1-7,1-2,1-3,1-5,1-4,-5-2,-1-2,5-6,3-6</inkml:trace>
  <inkml:trace contextRef="#ctx0" brushRef="#br0" timeOffset="46885.736">10439 2272,'-10'38,"-7"18,-2 4,8-8,5-13</inkml:trace>
  <inkml:trace contextRef="#ctx0" brushRef="#br0" timeOffset="46886.736">10410 1708,'0'0</inkml:trace>
  <inkml:trace contextRef="#ctx0" brushRef="#br0" timeOffset="47246.759">10749 1622,'11'148,"-8"0,-5 0,-7 0,-10 24,-41 115,57-269,14-39,-1-2,14-20,2 1,2 1,1 1,2 2,2 1,1 1,2 2,2 1,-25 22,0-1,1 2,1-1,0 2,0 0,1 1,0 1,1 0,-1 1,1 1,0 0,1 2,-1 0,1 1,-1 0,1 1,0 2,11 0,-26 0,0 0,0 0,-1 0,1 0,0 1,0-1,-1 1,1-1,-1 1,1 0,-1 0,0 0,1 0,-1 1,0-1,-1 0,1 1,0-1,-1 1,1 0,-1 0,0 0,0-1,0 1,0 0,-1 0,1 0,-1 0,0 1,1-1,-2 0,1 0,0 0,0 0,-1 0,0 0,-1 6,-1 1,0-1,0-1,-1 1,0-1,0 1,-1-1,0 0,-1-1,0 1,-3 2,-23 19,-1-2,-1-1,-2-1,0-2,-2-2,0-1,-15 4,18-7,-2 0,1-3,-2-1,-25 4,62-16,0 0,0-1,0 1,-1-1,1 1,0-1,-1 0,1 0,0 1,0-1,-1 0,1 0,0 0,-1 0,1 0,0-1,-1 1,1 0,0-1,0 1,-1-1,1 1,0-1,0 1,0-1,0 0,0 0,0 1,0-1,0 0,0 0,0 0,0 0,0-1,6-9</inkml:trace>
  <inkml:trace contextRef="#ctx0" brushRef="#br0" timeOffset="47713.172">11341 2639,'54'-26,"-2"-2,-1-2,-1-3,-2-2,8-9,-48 37,0-1,0 0,-1 0,0-1,0 0,-1 0,0-1,-1 1,0-1,0-1,-1 1,-1 0,1-1,-2 0,0 0,0 0,-1 0,0 0,-1 0,0 0,0 0,-2 0,1 0,-1 0,-1 0,0 0,-2-2,4 9,-1 1,0-1,1 0,-2 1,1 0,0-1,-1 1,1 0,-1 0,0 0,0 1,0-1,0 1,-1 0,1-1,-1 2,1-1,-1 0,0 1,0-1,1 1,-1 0,0 0,0 1,0-1,0 1,0 0,0 0,0 0,0 1,0-1,-3 2,-2 0,0 0,0 0,0 1,1 0,-1 1,1 0,0 0,0 1,0 0,1 1,0-1,0 1,0 1,0 0,5-5,-1 0,0 1,1 0,0 0,-1-1,1 1,0 1,0-1,1 0,-1 0,1 1,0-1,-1 1,1-1,1 1,-1 0,1-1,-1 1,1-1,0 1,0 0,1 0,-1-1,1 1,0-1,-1 1,2-1,-1 1,0-1,1 1,0-1,-1 0,1 0,0 0,1 0,1 2,6 3,1 0,0-1,0 0,0-1,1 0,-1-1,1-1,1 1,-1-2,10 2,32 12,68 47,-117-61,-1 0,-1 0,1 1,-1-1,1 1,-1 0,0 0,0 0,-1 0,1 1,-1-1,0 1,0 0,0-1,-1 1,0 0,0 0,0 0,-1 0,1 0,-1 0,0 0,0 0,-1 0,0 0,0 1,-62 115,60-108</inkml:trace>
  <inkml:trace contextRef="#ctx0" brushRef="#br0" timeOffset="48132.676">12217 1848,'0'0</inkml:trace>
  <inkml:trace contextRef="#ctx0" brushRef="#br0" timeOffset="47965.553">12329 2413,'5'38,"1"18,-4-1,-4-10</inkml:trace>
  <inkml:trace contextRef="#ctx0" brushRef="#br0" timeOffset="48415.534">12527 2215,'1'25,"1"1,1-1,1-1,0 1,3 0,0-1,1 0,1-1,1 0,1 0,2-1,0-1,4 5,-10-21,0 0,0 0,1-1,0 0,0-1,0 1,0-1,0-1,1 1,-1-2,1 1,-1-1,1 0,0-1,0 0,-1 0,1-1,0 0,-1-1,1 0,-1 0,0-1,1 0,-1 0,-1-1,1 0,0 0,-1-1,0 0,0 0,0-1,-1 0,0 0,2-3,3-3,-1-1,-1-1,0 1,0-2,-2 1,0-1,0 0,-2 0,0-1,0 0,-1 0,-2 0,1 0,-2-2,1-6</inkml:trace>
  <inkml:trace contextRef="#ctx0" brushRef="#br0" timeOffset="48964.303">13205 2526,'9'2,"1"-1,0 0,0 0,0-1,0 0,0-1,0 0,-1-1,1 0,0 0,-1-1,1 0,-1-1,0 0,0 0,0-1,-1 0,0-1,0 0,0 0,-1-1,0 1,0-2,5-5,6-11,1 2,1 0,1 1,1 2,1 0,0 1,8-3,-30 20,0 0,-1 1,1-1,0 0,0 0,0 1,0-1,0 1,0-1,0 1,0-1,0 1,0 0,0 0,1-1,-1 1,0 0,0 0,0 0,0 0,0 0,0 0,1 1,-1-1,0 0,0 0,0 1,0-1,0 1,0-1,0 1,0-1,0 1,0 0,0-1,-1 1,1 0,0 0,0 0,-1 0,1-1,0 1,-1 0,1 0,-1 0,1 0,-1 1,0-1,1 0,-1 0,6 67,-6-47,0-18,0 0,1 0,-1 0,1 0,0 0,0 0,0-1,0 1,0 0,1 0,-1-1,1 1,0-1,0 0,0 1,0-1,0 0,0 0,1 0,-1 0,1-1,-1 1,1-1,0 1,0-1,-1 0,1 0,0 0,0 0,0-1,0 1,0-1,0 0,0 0,0 0,0 0,0 0,0-1,0 1,0-1,0 0,0 0,0 0,-1 0,1-1,0 1,274-106,-269 104,64-13,-70 16,0 0,-1 0,1 1,0-1,0 1,0-1,0 1,0-1,0 1,0 0,-1 0,1 0,0 0,-1 0,1 1,-1-1,1 0,-1 1,1-1,-1 1,0-1,0 1,0 0,0-1,0 1,0 0,0 0,-1 0,1 0,-1-1,1 1,-1 0,0 0,0 2,4 35,14 41,-8-65</inkml:trace>
</inkml:ink>
</file>

<file path=ppt/ink/ink2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42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932 145,'1'-3,"0"0,0 0,-1 0,1 0,-1 0,0 0,0 0,0 0,0 0,0-1,-1 1,1 0,-1 0,0 0,0 1,0-1,0 0,0 0,-1 0,1 1,-1-1,0 1,0-1,0 1,0 0,0-1,0 1,-1 0,1 1,-1-1,-1-1,-6-4,0 0,-1 1,1 0,-2 0,1 2,0-1,-1 1,0 1,0 0,0 0,0 2,-1-1,1 1,0 1,-10 1,-186 33,185-29,6-1,-8 0,1 2,0 1,0 1,1 1,0 1,-2 2,24-12,0 1,0-1,-1 1,1-1,0 1,0 0,0-1,0 1,0 0,0 0,0 0,1 0,-1 0,0 0,0 0,1 0,-1 0,0 0,1 0,-1 1,1-1,0 0,-1 0,1 1,0-1,0 0,0 0,0 1,0-1,0 0,0 1,0-1,0 0,1 0,-1 1,0-1,1 0,-1 0,1 0,0 0,-1 1,1-1,0 0,0 0,-1 0,1-1,0 1,0 0,0 0,0 0,0-1,0 1,1 0,-1-1,1 1,70 34,88-10,-134-21,-19-4,-1 0,1 1,-1 0,0 0,1 1,-1 0,0 0,0 0,0 1,0-1,0 2,0-1,0 1,-6-2,1 1,-1-1,1 0,-1 0,0 0,0 1,0-1,0 0,0 0,0 1,-1-1,1 0,-1 0,0 0,0 1,1-1,-1 0,-1 0,1 0,0-1,0 1,-1 0,1 0,-1-1,1 1,-1-1,0 1,0-1,1 0,-1 1,0-1,0 0,0 0,0 0,-1-1,1 1,-7 6,-182 122,132-93,1 3,3 2,-17 18,69-57,0 0,0 0,0 0,1 1,-1-1,1 1,-1-1,1 1,0 0,0 0,0 0,1 0,-1 1,1-1,0 0,0 1,0-1,0 1,0-1,1 1,-1-1,1 1,0-1,0 1,1-1,-1 1,1 0,0-1,-1 0,2 1,-1-1,0 1,1-1,-1 0,1 0,0 0,0 0,0 0,0 0,1-1,-1 1,2 0,11 5,0-1,0-1,1 0,0-1,0 0,0-1,1-1,-1-1,1-1,0 0,-1-1,1 0,0-2,5-1,11 2,138-33,-147 26</inkml:trace>
  <inkml:trace contextRef="#ctx0" brushRef="#br0" timeOffset="266.924">1328 371,'-34'38,"-20"28,-6 7,7-5,7-8,13-10,11-9,5-6,5-4,4-8</inkml:trace>
  <inkml:trace contextRef="#ctx0" brushRef="#br0" timeOffset="501.902">932 314,'24'39,"13"22,9 5,2-3,-2-13,-4-10,-5-7,-4-9,-2-4,-2-5,-6-1,-2-2,0-4,-3 2,-5 0</inkml:trace>
  <inkml:trace contextRef="#ctx0" brushRef="#br0" timeOffset="1348.43">1863 371,'-13'-1,"1"0,-1 2,0-1,0 1,1 1,-1 1,1-1,0 2,0 0,0 0,0 1,0 1,1 0,0 0,0 1,1 1,0-1,0 2,1-1,0 1,1 1,-6 6,9-8,0-1,0 1,0 0,1 0,0 0,1 1,0-1,0 1,1 0,0 0,0 0,1 0,0 0,1 0,0 0,0 0,1 0,0 0,1 0,0 0,1 0,-1 0,1-1,2 3,-2-8,-1 1,1-1,0 0,0-1,0 1,0-1,0 1,1-1,-1 0,1 0,0 0,-1-1,1 1,0-1,0 0,0 0,0 0,0-1,0 1,0-1,0 0,0 0,0-1,0 1,0-1,4-1,97-42,-82 26,-1-1,-1 0,-1-1,-1-2,-1 0,0-1,1-5,25-30,-44 58,0-1,0 0,0 1,0-1,0 1,0-1,0 1,0-1,1 1,-1-1,0 1,0 0,0-1,1 1,-1-1,0 1,1-1,-1 1,0 0,1-1,-1 1,1 0,-1-1,0 1,1 0,-1 0,1-1,-1 1,1 0,-1 0,1 0,-1 0,1-1,-1 1,1 0,-1 0,1 0,-1 0,1 0,-1 0,1 1,-1-1,1 0,-1 0,1 0,-1 0,1 0,-1 1,1-1,-1 0,1 1,-1-1,0 0,1 1,-1-1,0 0,1 1,-1-1,0 0,1 1,-1-1,0 1,0-1,1 1,-1 0,3 36,-3-33,-1 5,0-1,0 0,1 0,0 1,1-1,0 0,0 0,1 1,0-1,0 0,1-1,0 1,1 0,-1-1,2 0,-1 0,1 0,0 0,0-1,0 1,1-2,1 2,11 7</inkml:trace>
  <inkml:trace contextRef="#ctx0" brushRef="#br0" timeOffset="1805.714">2230 738,'55'-82,"3"3,52-52,-47 72,-62 59,0-1,0 1,0-1,-1 1,1 0,0-1,0 1,0 0,0 0,0 0,0 0,0 0,0 0,0 0,0 0,0 0,0 0,0 1,0-1,-1 0,1 1,0-1,0 0,0 1,0-1,-1 1,1-1,0 1,0 0,-1-1,1 1,0 0,-1 0,1-1,-1 1,1 0,-1 0,1 0,-1-1,0 1,1 0,-1 0,0 0,0 0,0 0,1 0,-1 0,0 0,0 0,-1 0,1 0,0 0,0 0,0 0,-1-1,1 1,-5 58,3-51,-7 60,9-67,-1 0,1 1,0-1,1 1,-1-1,0 1,0-1,1 0,-1 1,1-1,-1 0,1 1,-1-1,1 0,0 0,0 1,-1-1,1 0,0 0,0 0,0 0,0 0,0 0,1 0,-1-1,0 1,0 0,1-1,-1 1,0 0,1-1,-1 0,0 1,1-1,-1 0,1 0,-1 0,0 0,1 0,-1 0,1 0,0 0,10-4,0 1,-1-2,1 0,-1 0,0-1,-1 0,1-1,-1 0,7-7,4-1,13-10,-22 14,1 1,0 1,1 0,0 1,0 1,1 0,-1 0,15-2,-28 8,1 0,0 1,-1 0,1-1,0 1,0 0,-1 0,1 0,0 0,0 0,-1 0,1 1,0-1,0 0,-1 1,1-1,-1 1,1 0,0 0,-1 0,1-1,-1 1,0 1,1-1,-1 0,0 0,0 0,1 1,-1-1,0 1,0-1,-1 1,1-1,0 1,0-1,-1 1,1 0,-1-1,1 1,-1 0,0-1,0 1,0 0,0 1,-10 81,9-76,-2 1,2-5,-1-1,1 1,0-1,-1 1,2-1,-1 1,0 0,1-1,0 1,-1 0,1 0,1-1,-1 1,1 0,-1-1,1 1,0 0,0-1,1 1,-1-1,1 1,0-1,0 0,0 0,0 0,0 0,1 0,-1 0,2 0,13 5</inkml:trace>
  <inkml:trace contextRef="#ctx0" brushRef="#br0" timeOffset="2218.125">3218 484,'-122'448,"96"-354,26-95,0 1,0 0,0-1,0 1,0 0,-1-1,1 1,0 0,0 0,-1-1,1 1,0 0,0 0,-1 0,1-1,0 1,-1 0,1 0,0 0,-1 0,1 0,0-1,-1 1,1 0,0 0,-1 0,1 0,0 0,-1 0,1 0,0 0,-1 0,1 1,0-1,-1 0,1 0,0 0,-1 0,1 0,0 0,0 1,-1-1,1 0,0 0,0 1,-1-1,1 0,0 0,0 1,-1-1,1 0,0 0,0 1,0-1,0 0,0 1,-1-1,1 0,0 1,0-1,0 0,0 1,0-1,0 1,-4-31,7 5,2 1,1-1,1 1,2 0,0 1,1 0,1 1,14-21,-11 13,2 1,2 0,0 1,2 1,1 1,1 1,1 1,1 1,1 1,1 1,1 1,1 2,0 0,1 2,14-4,-38 17,-1 2,1-1,0 0,0 1,0 0,0 0,1 0,-1 1,0 0,0 0,0 0,0 0,1 1,-1 0,0 0,0 1,0-1,0 1,-1 0,1 0,0 1,-1-1,0 1,1 0,-1 0,0 1,0-1,-1 1,1 0,-1 0,0 0,0 0,0 0,-1 1,3 4,-3-3,1 0,-1 1,-1-1,1 1,-1 0,0 0,0-1,-1 1,0 0,0 0,-1-1,0 1,0 0,-1 0,1-1,-1 1,-1-1,1 0,-1 0,0 1,-1-2,1 1,-1 0,-2 1,-4 7,-1 0,-1-1,0-1,-1 0,0 0,-1-2,0 1,-1-2,-1 1,-1 0,-1 0,0-1,-1-2,0 1,0-2,0-1,-19 3,36-7,0-1,0 0,0 0,0 0,0 0,0 0,0 0,0 0,1-1,-1 1,0-1,0 1,0-1,0 0,1 0,-1 0,0 0,1 0,-1 0,0 0,1 0,0-1,-1 1,1-1,0 1,0-1,-1 1,1-1,0 0,1 1,-1-1,0 0,0 0,1 0,-1 0,1 0,0 0,0 1,-1-1,1 0,0 0,1-2,2-18</inkml:trace>
  <inkml:trace contextRef="#ctx0" brushRef="#br0" timeOffset="2472.221">3980 4,'-9'43,"-9"34,-5 8,0-1,1-9,3-13,5-8,5-7,4-8,2-5,3-4,5-7,3-7</inkml:trace>
  <inkml:trace contextRef="#ctx0" brushRef="#br0" timeOffset="2838.675">3980 625,'27'10,"1"-2,-1 0,1-2,1-1,-1-1,1-1,-1-2,1-1,18-2,-37 2,0-1,0 1,1-1,-1-1,-1 0,1-1,0 0,0 0,-1-1,0 0,0 0,0-1,0-1,-1 1,0-1,0-1,0 1,-1-1,0-1,0 1,-1-1,0-1,-1 1,1-1,-2 0,1 0,-1 0,0-1,-1 1,-1-1,1 0,-1 0,0-7,-3 12,0 1,0 0,-1 0,0 0,0 0,0 0,0 0,0 0,-1 1,0-1,1 1,-2-1,1 1,0 0,0 1,-1-1,0 0,1 1,-1 0,0 0,0 0,0 0,0 1,-1 0,1-1,0 1,-1 1,1-1,0 1,-1 0,1 0,-1 0,1 0,0 1,-1 0,1 0,0 0,-1 0,1 1,0-1,0 1,0 0,0 1,1-1,-1 1,1-1,-1 1,0 1,-16 10,1 0,0 1,1 1,1 1,1 0,0 1,1 1,1 0,1 1,1 1,0 0,2 0,-8 22,15-36,1 0,0 0,0 1,0-1,1 0,0 1,0-1,1 1,0 0,0-1,1 1,0-1,0 0,1 1,0-1,0 0,1 0,-1 0,2 0,-1 0,1-1,0 1,0-1,1 0,0 0,0-1,0 0,1 1,0-2,0 1,0-1,0 0,5 2,10 2,0-1,1-1,0-1,0-1,1-1,-1-1,0-1,1-1,-1-1,1-1,-1-1,12-3,5-1</inkml:trace>
  <inkml:trace contextRef="#ctx0" brushRef="#br0" timeOffset="3756.526">1 1133,'774'-1,"-309"-26,226-3,-211 4,-36-3,6 0,239 30,-398-29,-56-2,-153 19,-69 8,-1 1,1 0,0 0,0 1,0 1,0 0,0 1,0 0,2 2,30 7,-25-6</inkml:trace>
  <inkml:trace contextRef="#ctx0" brushRef="#br0" timeOffset="4673.535">5165 399,'0'5,"0"1</inkml:trace>
  <inkml:trace contextRef="#ctx0" brushRef="#br0" timeOffset="4940.431">5138 681,'0'0</inkml:trace>
</inkml:ink>
</file>

<file path=ppt/ink/ink2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54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112 114,'-4'6,"0"0,1 0,0 1,0-1,1 1,0-1,0 1,0 0,1 0,0 0,0 0,1 0,0 0,0 6,-1 20,-54 280,27-181,84-312,-17 96,3 1,4 3,18-19,-23 54,-40 44,0 1,0-1,0 0,0 1,0-1,0 1,0-1,0 1,0-1,0 1,0 0,0-1,0 1,0 0,0 0,1 0,-1 0,0 0,0 0,0 0,0 0,0 1,0-1,0 0,1 1,-1-1,0 0,0 1,0 0,0-1,-1 1,1-1,0 1,0 0,0 0,0 0,-1-1,1 1,0 0,-1 0,1 0,-1 0,1 0,-1 0,1 0,-1 0,0 1,1-1,-1 0,0 1,4 14,-1 1,0 0,-2-1,0 1,0 0,-2 0,-2 15,1 15,0-15,1-23,0 0,0 0,0 0,1 0,0 0,1-1,0 1,1 0,0 0,0 0,0-1,1 1,1-1,0 0,2 5,-4-11,0 0,0-1,0 0,0 1,0-1,0 0,0 0,1 0,-1 0,0-1,0 1,1-1,-1 1,1-1,-1 0,0 0,1 0,-1 0,0 0,1-1,-1 1,1 0,-1-1,0 0,0 0,1 0,-1 0,0 0,0 0,0 0,0-1,0 1,66-54,-63 50,246-255,-148 161,-102 98,0 1,0-1,0 1,0-1,0 1,0-1,0 1,0 0,1-1,-1 1,0 0,0 0,0 0,1 0,-1 0,0 0,0 0,0 1,0-1,1 0,-1 1,0-1,0 1,0-1,0 1,0-1,0 1,0 0,0-1,0 1,0 0,0 0,-1 0,1 0,0 0,0 0,-1 0,1 0,-1 0,1 0,-1 0,1 0,-1 0,0 1,0-1,1 0,-1 0,0 0,0 1,0 0,3 64,-35 113,31-167,0-8,-1 0,1 0,0 0,0 1,0-1,1 0,0 0,0 1,0-1,0 0,0 1,1-1,0 0,0 0,0 0,0 0,1 0,0 0,0 0,0 0,0 0,0-1,1 1,-1-1,1 0,0 0,0 0,0 0,1 0,-1-1,1 1,-1-1,1 0,0 0,3 1,14 0</inkml:trace>
  <inkml:trace contextRef="#ctx0" brushRef="#br0" timeOffset="437.734">1579 114,'-40'14,"1"1,0 2,1 2,0 2,2 1,1 1,1 3,0 0,-10 14,40-37,0 0,0 1,1-1,-1 1,1 0,0 0,0 0,0 0,1 0,0 1,0-1,0 1,0-1,0 1,1 0,0 0,0 0,0 0,1-1,0 1,0 0,0 0,0 0,1 0,0 0,0 0,0 0,0 0,1-1,0 1,0-1,0 1,1-1,-1 0,1 0,0 0,0 0,1 0,-1-1,3 3,-1-3,0 0,0-1,0 0,0 0,0 0,1 0,-1-1,1 0,-1 0,1-1,-1 1,1-1,-1 0,1-1,-1 1,1-1,-1 0,1 0,-1-1,0 0,1 0,1-1,106-66,-72 37,-1-3,-2-1,-1-2,5-10,35-44,-82 137,3-39,-1 1,1-1,1 0,-1 1,1-1,0 1,1 0,0-1,0 1,0 0,1-1,0 1,0-1,0 1,1-1,0 1,0-1,1 0,0 0,0 0,0 0,1-1,0 1,0-1,0 0,1 0,-1 0,1-1,0 0,1 1,-1-2,1 1,2 1,4-2,0-1,0 1,1-2,-1 0,0 0,1-1,-1-1,0 0,1 0,-1-1,0-1,0 0,0-1,-1 0,9-5,5-1</inkml:trace>
  <inkml:trace contextRef="#ctx0" brushRef="#br0" timeOffset="786.378">2398 1,'-13'5,"-12"5,0 0,1 2,1 1,0 0,0 2,1 1,1 0,1 2,-7 7,25-23,1-1,-1 1,1 0,-1 0,1 0,-1 0,1 0,0 0,0 1,0-1,0 0,1 1,-1-1,1 0,-1 1,1-1,0 1,0-1,0 1,0-1,0 0,0 1,1-1,-1 1,1-1,0 0,0 1,0-1,0 0,0 0,0 0,0 0,1 0,-1 0,1 0,0 0,-1 0,1-1,0 1,0-1,0 1,0-1,0 0,0 0,1 0,1 1,36 15,-30-14,0 1,0 0,-1 0,1 1,-1 1,0-1,0 1,-1 1,0 0,0 0,1 2,-8-8,0 1,0-1,0 1,-1 0,1-1,0 1,-1-1,1 1,-1 0,0 0,0-1,1 1,-1 0,0 0,0-1,-1 1,1 0,0 0,-1-1,1 1,-1 0,1-1,-1 1,0-1,1 1,-1 0,0-1,0 0,0 1,0-1,-1 0,1 1,0-1,-1 0,0 1,-54 33,47-30,0-1,0-1,-1 1,1-2,-1 1,1-1,-1-1,0 0,0 0,0-1,0 0,-8-2,-1-3</inkml:trace>
  <inkml:trace contextRef="#ctx0" brushRef="#br0" timeOffset="1156.505">2905 30,'-16'1,"0"1,0 1,0 1,0 0,0 1,1 0,0 2,0 0,0 0,1 1,0 1,1 0,-10 10,21-17,-1 0,1 0,0 0,1 0,-1 0,0 0,1 1,-1-1,1 1,0-1,-1 1,1-1,1 1,-1 0,0 0,1-1,-1 1,1 0,0 0,0 0,0 0,0-1,0 1,1 0,-1 0,1 0,0-1,0 1,0 0,0-1,0 1,1-1,-1 1,1-1,0 0,-1 0,1 1,0-1,0 0,0-1,1 1,-1 0,0-1,1 1,-1-1,1 0,-1 1,1-1,2 0,44 19,-41-18,0 0,-1 0,1 1,-1 0,0 0,0 1,0 0,0 0,-1 0,1 1,-1 0,-1 1,1-1,-1 1,4 5,-9-7,-1 0,1 1,-1-1,0 0,-1 0,1 0,-1 0,1 0,-1 0,0-1,-1 1,1 0,0-1,-1 0,0 1,0-1,0-1,0 1,-1 0,1-1,-1 1,1-1,-1 0,0 0,0-1,0 1,0-1,0 0,-1 1,-91 23,77-19</inkml:trace>
</inkml:ink>
</file>

<file path=ppt/ink/ink2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0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1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3,'-8'-1,"1"0,-1 1,0 0,0 0,1 1,-1 0,0 1,1-1,-1 1,1 1,0-1,-1 1,1 1,1-1,-1 1,0 1,1-1,0 1,0 0,0 0,1 1,0-1,0 1,0 1,1-1,-1 1,2-1,-1 1,1 0,0 0,0 1,1-1,0 1,0-1,1 1,0 0,0 1,1-3,0-1,0 0,0 0,1 1,0-1,0 0,0 0,0 0,1 0,0 0,0 0,0 0,1-1,0 1,-1-1,2 1,-1-1,0 0,1 0,0-1,0 1,0-1,0 0,0 0,1 0,0-1,-1 1,1-1,0 0,0 0,0-1,0 0,0 0,1 0,-1 0,0-1,0 0,1 0,-1 0,0-1,4 0,4-5,-1 0,0-1,0-1,0 0,-1 0,0-1,0-1,-1 1,-1-2,0 1,0-2,-1 1,0-1,-1 0,87-95,-94 106,1 1,0-1,-1 0,1 1,0-1,-1 1,1-1,0 1,0 0,0-1,-1 1,1 0,0-1,0 1,0 0,0 0,0 0,0 0,0 0,-1 0,1 0,0 0,0 0,0 0,0 1,0-1,-1 0,1 1,0-1,0 0,0 1,-1-1,1 1,0-1,0 1,-1-1,1 1,-1 0,1-1,0 1,-1 0,1 0,-1-1,0 1,1 0,-1 0,1 0,-1-1,0 1,0 0,0 0,1 0,-1 0,0 0,0 0,0 0,-1 0,6 61,-5-57,3 62,4-1,2-1,13 45,19 174,-39-255,-1 0,-1 0,-2 1,0-1,-3 0,0-1,-2 1,-1-1,-1-1,-4 9,12-35,-71 118,69-115,1-1,-1 1,-1-1,1 0,0 0,-1 0,1-1,-1 1,0-1,0 0,0 0,0 0,0 0,-1-1,1 0,0 0,-1 0,1 0,-1-1,1 0,-1 1,1-2,0 1,-1 0,1-1,-1 0,1 0,0 0,-2-1,1-3,1 1,0-1,0 0,0 0,1 0,-1 0,1 0,0-1,1 0,-1 1,1-1,0 0,1 0,0-1,0 1,0 0,0 0,1 0,0-1,0 1,1 0,0 0,0 0,0-1,1 1,0 0,0 1,3-7,2-14,1 0,2 0,0 1,1 0,2 1,0 0,2 1,1 1,0 0,2 1,17-16,182-140,-194 161,-5 2</inkml:trace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1:1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3049 919,'-2'-2,"0"0,0 1,0-1,0 1,0-1,-1 1,1 0,0 0,-1 0,1 0,-1 0,1 0,-1 1,1-1,-1 1,0 0,1 0,-1 0,1 0,-1 0,0 0,1 1,-1-1,1 1,-1 0,1 0,-1 0,1 0,0 0,-1 0,1 1,0-1,0 1,0-1,0 1,0 0,0 0,1 0,-1 0,1 0,-1 0,0 2,-43 101,44-100,0-1,1 1,0-1,0 1,0 0,0-1,1 1,-1-1,1 1,1-1,-1 0,0 1,1-1,0 0,0 0,0 0,1 0,-1 0,1-1,0 1,0-1,0 1,1-1,-1 0,1-1,-1 1,1 0,0-1,0 0,0 0,0 0,1-1,-1 1,0-1,1 0,-1 0,1-1,-1 1,1-1,0 0,-1 0,1 0,-1-1,1 0,-1 0,1 0,-1 0,0-1,0 1,1-1,-1 0,0-1,-1 1,3-2,8-9,-1 0,0-2,0 1,-2-2,0 0,-1 0,0 0,-2-2,0 1,0-1,-2 0,0 0,-1-1,-1 0,-1 1,-1-1,0-1,-1 1,-2 0,0 0,0 0,-2 0,0 0,-6-17,-61-72,68 106,0 1,0-1,-1 0,1 1,0-1,-1 1,1 0,-1 0,1 0,-1 0,1 0,-1 0,0 1,1-1,-1 1,0 0,1 0,-1 0,0 0,0 0,1 1,-1-1,0 1,1 0,-1 0,1 0,-1 0,1 0,-1 0,1 1,0-1,0 1,-1-1,1 1,0 0,0 0,1 0,-1 0,0 0,1 1,-1-1,1 0,0 1,-1 0,-4 12,1-1,0 0,1 1,1 0,0 0,1 0,1 0,0 1,1-1,1 0,0 0,1 1,0-1,2-1,-1 1,2 0,0-1,1 0,0 0,1 0,1-1,0 0,1 0,0-1,1-1,0 1,1-1,3 1,87 44,-82-54</inkml:trace>
  <inkml:trace contextRef="#ctx0" brushRef="#br0" timeOffset="930.549">3532 871,'-4'-1,"0"0,-1 1,1-1,-1 1,1 1,-1-1,1 0,-1 1,1 0,-1 0,1 1,0-1,0 1,0 0,0 0,0 0,0 0,0 1,1-1,-1 1,1 0,-1 0,0 2,-66 87,68-89,1 0,-1 0,0 0,1 0,-1 1,1-1,0 1,0-1,0 0,1 1,-1-1,1 1,0 0,0-1,0 1,0-1,1 1,0-1,-1 1,1-1,0 0,1 1,-1-1,1 0,-1 0,1 0,0 0,0 0,0 0,2 1,-2-2,1-1,0 1,0-1,0 0,0 0,0 0,0 0,0 0,1-1,-1 0,0 1,0-1,0 0,1-1,-1 1,0 0,0-1,0 0,0 0,0 0,0 0,0 0,0-1,0 1,0-1,-1 0,1 0,-1 0,1 0,-1 0,0 0,0-1,1 0,70-83,-2-20,-51 153,-21-43,1 0,-1 0,1 0,0 0,0 0,0 0,0 0,1 0,-1 0,1 0,0 0,0 0,1 0,-1 0,1-1,0 1,0 0,0-1,0 0,1 1,-1-1,1 0,0 0,0-1,0 1,0 0,1-1,-1 0,1 0,-1 0,1 0,0-1,0 1,-1-1,1 0,0 0,0 0,0-1,1 1,-1-1,0 0,0 0,0-1,0 1,4-2,-1-3,0-1,1 1,-2-2,1 1,-1-1,0 0,-1 0,1-1,-1 0,-1 0,0 0,0 0,0-1,-1 1,0-1,-1 0,2-8,4-9,19 87,-26-57,41 83,-41-85,0-1,-1 1,1-1,0 1,0-1,1 0,-1 1,0-1,0 0,1 0,-1 0,1 0,-1 0,1 0,-1 0,1-1,-1 1,1 0,0-1,-1 1,1-1,0 0,0 1,-1-1,1 0,0 0,0 0,-1-1,1 1,0 0,-1 0,1-1,0 1,-1-1,1 0,0 0,-1 1,1-1,-1 0,1 0,-1 0,0 0,1-1,-1 1,0 0,0 0,0-1,0 1,0-1,0 1,39-87,-38 80,0 0,0 0,1 0,0 1,0-1,1 1,0 0,0 0,1 0,0 1,0 0,0 0,1 0,0 0,2-1,-5 8,0-1,0 0,0 1,0 0,0 0,0 0,0 0,0 0,0 0,0 1,-1 0,1-1,-1 1,1 0,-1 0,1 0,-1 1,0-1,0 1,0-1,-1 1,1-1,0 1,-1 0,0 0,0 0,0 0,0 0,0 0,0 0,-1 0,0 0,1 0,-1 1,0-1,-1 0,1 0,-1 0,0 3,9 73,-4 1,-3 0,-3 0,-5 0,-2-1,-9 22,14-78,-1 0,-2 0,0 0,-1-1,-1 0,-2-1,0 0,-1-1,-1 0,0-1,-2 0,0-1,-2-1,1 0,-14 9,29-25,-1 1,0 0,1 0,-1 0,0-1,0 1,0-1,0 0,0 1,0-1,-1 0,1 0,0-1,-1 1,1 0,0-1,-1 1,1-1,-1 0,1 0,-1 0,1 0,-1 0,1 0,-1-1,1 1,0-1,-1 0,1 0,0 0,0 0,-1 0,1 0,0 0,0-1,0 1,0-1,0 0,1 1,-1-1,1 0,-1 0,1 0,-1 0,1 0,0-1,0 1,0 0,0-1,0 1,1 0,-1-1,1 1,0-1,-1 1,1 0,0-1,0 1,1-1,-1 1,1-1,-1 0,5-27,1 0,2 1,1 0,1 1,1-1,2 2,0 0,2 0,18-23,-19 26,142-198,-133 194</inkml:trace>
  <inkml:trace contextRef="#ctx0" brushRef="#br0" timeOffset="-3679.764">533 629,'-5'8,"2"-1,-1 1,1 0,0 0,1 0,-1 1,2-1,-1 1,1-1,1 1,-1-1,1 1,1-1,1 8,-2 6,0 14,0 61,-3 1,-5-1,-12 46,-17 2,27-134</inkml:trace>
  <inkml:trace contextRef="#ctx0" brushRef="#br0" timeOffset="-3379.777">1 822,'244'-128,"363"-98,-585 219</inkml:trace>
  <inkml:trace contextRef="#ctx0" brushRef="#br0" timeOffset="-2909.77">968 459,'-4'7,"1"1,0-1,1 1,0 0,0-1,0 1,1 0,1 0,-1 0,1 0,0 0,1 0,0 0,0 0,1 0,0 0,0-1,1 1,2 5,4 24,8 51,-4 0,-4 0,-4 1,-6 78,-4-75,8-92,1 0,-1 0,0 0,0 0,0-1,0 1,0-1,0 0,0 0,0 0,-1 0,1-1,0 1,-1-1,1 0,-1 1,1-1,-1 0,0 0,1-1,-1 1,-1 0,1-1,0 1,1-3,1 0,132-134,-135 140,1 1,0-1,-1 1,1-1,-1 1,0 0,1 0,-1-1,0 1,0 0,0 0,0 0,-1 0,1 0,0 1,-1-1,0 0,1 0,-1 0,0 0,0 1,0-1,0 0,-1 0,1 0,-1 0,1 1,-1-1,0 0,1 0,-1 0,-1 1,0 6,-12 107,14-114,0 0,0 0,0 0,0 1,1-1,-1 0,1 0,-1 0,1 0,0 0,0 0,0 0,0 0,0 0,1 0,-1-1,0 1,1 0,-1-1,1 1,0-1,-1 0,1 1,0-1,0 0,0 0,0 0,0 0,0-1,0 1,0 0,0-1,1 0,-1 1,0-1,0 0,0 0,1 0,-1 0,0-1,0 1,0-1,0 1,0-1,1 0,-1 0,0 0,1 0,12-5</inkml:trace>
  <inkml:trace contextRef="#ctx0" brushRef="#br0" timeOffset="-2209.851">1548 1040,'-2'57,"5"-47,1 1,0-1,1-1,0 1,1-1,0 0,0 0,1-1,0 1,1-1,0-1,0 0,0 0,1 0,0-1,0-1,1 1,-1-2,7 3,-9-9,0 0,0-1,-1 0,1 0,-1 0,0-1,0 0,0 0,0-1,-1 1,1-1,-1 0,0-1,-1 1,1-1,-1 0,-1 0,1-1,-1 1,0-1,0 0,-1 1,0-1,0 0,-1 0,1-1,-1-4,2 6,-1-1,1 0,-1 0,0 0,-1 0,0 0,0-1,-1 1,1 0,-2 0,1-1,-1 1,0 0,0 0,-1 0,0 0,-1-3,-7-1</inkml:trace>
  <inkml:trace contextRef="#ctx0" brushRef="#br0" timeOffset="-1279.896">2081 1016,'-38'70,"30"-7,6-38,1-55,1 18,1 1,0-1,0 1,1-1,0 1,1 0,1 0,0 0,0 0,1 1,0-1,1 1,0 0,1 1,0 0,0 0,1 0,0 1,0 0,1 0,0 1,6-3,-13 9,0 1,0-1,0 1,0-1,0 1,1 0,-1 0,0 0,0 0,0 0,0 1,0-1,1 1,-1-1,0 1,0 0,0-1,0 1,0 0,-1 0,1 1,0-1,0 0,-1 1,1-1,-1 1,1-1,-1 1,1 0,-1-1,0 1,0 0,0 0,0 0,0 0,-1 0,1 0,0 0,-1 0,0 0,1 0,-1 1,0-1,0 0,0 0,-1 0,1 0,0 1,-1-1,0 2,-2 12</inkml:trace>
  <inkml:trace contextRef="#ctx0" brushRef="#br0" timeOffset="-869.949">2517 919,'-2'-2,"1"1,-1-1,0 1,1-1,-1 1,0 0,0 0,0 0,0 0,0 0,0 0,0 0,-1 1,1-1,0 1,0-1,0 1,-1 0,1 0,0 0,0 0,-1 0,1 1,0-1,0 1,-1-1,1 1,0 0,0 0,0 0,0 0,0 0,0 0,1 1,-3 0,3-1,0-1,0 1,0 0,0 0,0-1,0 1,0 0,0 0,0 0,0 0,0 0,0 0,1 0,-1 1,0-1,1 0,-1 0,1 0,-1 1,1-1,0 0,-1 1,1-1,0 0,0 1,0-1,0 0,0 1,0-1,1 0,-1 0,0 1,1-1,-1 0,1 1,-1-1,1 0,-1 0,1 0,0 0,0 0,0 0,0 0,-1 0,1 0,0 0,1 0,-1 0,0-1,0 1,0 0,1 0,67 22,-67-23,1 0,-1 1,0-1,0 0,1 1,-1-1,0 1,0 0,0 0,1 0,-1 0,0 0,0 0,-1 1,1-1,0 1,0-1,-1 1,1 0,-1-1,1 1,-1 0,0 0,1 0,-1 0,0 0,0 0,-1 1,1-1,0 0,-1 0,0 1,1-1,-1 0,0 1,0-1,0 0,0 0,-1 1,1-1,-1 0,1 1,-1-1,0 0,0 0,0 0,0 1,-66 93,1-64,50-32</inkml:trace>
  <inkml:trace contextRef="#ctx0" brushRef="#br0" timeOffset="5759.82">7790 315,'-5'-2,"0"1,0 0,0 0,0 0,-1 0,1 1,0 0,0 0,-1 1,1 0,0-1,0 2,0-1,0 0,0 1,0 0,0 0,0 1,1-1,-1 1,1 0,0 0,0 1,0-1,0 1,1 0,-1 0,1 0,-1 2,-3 3,0 0,1 1,0 0,1 0,0 0,0 1,1 0,1 0,0 0,0 0,1 0,-1 10,3-17,0 1,-1-1,1 1,1-1,-1 0,1 1,-1-1,1 0,0 0,1 1,-1-1,1 0,0 0,0 0,0-1,0 1,1 0,0-1,-1 1,1-1,0 0,1 0,-1 0,0-1,1 1,0-1,0 0,-1 0,1 0,0 0,1-1,-1 1,0-1,3 0,11-1,-1 0,1-2,-1 0,1-1,-1-1,0 0,0-1,-1-1,0-1,0 0,0-1,-1-1,0 0,-1-1,0-1,6-6,115-123,-131 135,0-1,0 1,-1-1,0 0,0 0,0 0,-1 0,1 0,-2-1,1 1,-1-1,0 1,0-1,-1 1,0-1,0 0,0 1,-1-1,0 1,0-1,-1 1,0-1,0 1,0 0,-1 0,0 0,-2-3,0 4,1 0,-1 0,0 0,0 1,-1 0,0 0,1 0,-1 0,0 1,-1 0,1 1,0-1,-1 1,0 0,1 1,-1 0,0 0,0 0,0 1,0 0,0 0,1 1,-1 0,-3 1,-158 55,71 11,57-33</inkml:trace>
  <inkml:trace contextRef="#ctx0" brushRef="#br0" timeOffset="6109.809">7911 581,'-17'2,"0"2,0 0,1 1,0 0,0 1,0 1,1 1,-1 0,2 1,0 1,0 0,0 1,1 0,1 1,0 0,1 1,0 0,1 1,0 1,-1 3,7-14,0 0,1 0,-1 0,1 0,0 1,0 0,0-1,1 1,0 0,-1 0,2 1,-1-1,1 0,0 1,0-1,0 0,1 1,-1-1,1 1,1-1,-1 1,1-1,0 1,0-1,1 0,-1 0,1 1,1-1,-1 0,1-1,-1 1,1 0,1-1,-1 0,0 1,1-1,0 0,0-1,0 1,1-1,-1 0,1 0,0 0,2 0,9 0,-1 0,1-1,0-1,0-1,0 0,0-1,0-1,-1 0,1-1,0-1,-1 0,0-1,0-1,-1 0,1-1,-1-1,-1 0,1-1,-1 0,-1-1,0 0,0-1,-1-1,-1 0,0 0,2-3,-9 8,-1 0,1 0,-1 0,0-1,-1 1,0 0,0-1,-1 1,0-1,0 1,0-1,-1 1,0 0,-1-1,0 1,0 0,0 0,-1 0,0 0,0 0,-1 1,0 0,0-1,-1 1,1 1,-1-1,-1 1,1 0,-1 0,1 0,-2 1,1 0,0 0,-1 0,1 1,-1 0,0 0,0 1,-1 0,1 0,0 1,0 0,-1 0,1 1,-1-1,-4 2,-112 19,91-8</inkml:trace>
  <inkml:trace contextRef="#ctx0" brushRef="#br0" timeOffset="6429.806">8492 0,'-19'51,"-13"212,15-28,15-215,1-3</inkml:trace>
  <inkml:trace contextRef="#ctx0" brushRef="#br0" timeOffset="6829.772">8177 387,'178'-122,"9"-22,-146 117,-40 27,0 0,0 0,0 0,0 0,-1 0,1 0,0 1,0-1,0 0,0 1,-1-1,1 0,0 1,0-1,-1 1,1-1,0 1,-1-1,1 1,0-1,-1 1,1 0,-1-1,1 1,-1 0,0 0,1-1,-1 1,0 0,1 0,-1 0,0 0,0-1,0 1,1 0,-1 0,0 0,0 0,0 0,-1-1,1 1,0 0,0 0,0 0,-1 0,1-1,0 1,-1 0,1 0,-1-1,1 1,-1 0,1 0,-9 49,6-44,0 1,0-1,1 1,-1 0,1-1,1 1,-1 0,1 0,1 0,-1 1,1-1,1 0,-1 0,1 0,0 0,1 0,-1 0,1 0,1-1,-1 1,1-1,1 1,-1-1,1 0,0 0,0 0,1-1,-1 0,1 1,1-2,-1 1,1-1,-1 1,1-2,0 1,1-1,0 1,128-9,-101 44,-31-28,3 4</inkml:trace>
  <inkml:trace contextRef="#ctx0" brushRef="#br0" timeOffset="3412.936">4911 1185,'48'-113,"107"-225,-3 39,-152 298,1 0,-1 0,1-1,-1 1,1 0,-1 0,1 0,0 0,0 0,-1 0,1 0,0 0,0 0,0 0,0 0,0 0,0 1,1-1,-1 0,0 1,0-1,0 1,1 0,-1-1,0 1,1 0,-1 0,0-1,0 1,1 0,-1 0,0 1,1-1,-1 0,0 0,1 1,-1-1,0 0,0 1,0 0,1-1,-1 1,0-1,0 1,0 0,0 0,0 0,0 0,0 0,0 0,-1 0,1 0,0 0,0 0,0 1,37 79,-31-62,7 15,7 11,-2 1,-2 0,-2 2,-2 0,-2 1,-3 0,-1 3,-6-49,-1-1,0 1,0-1,0 1,0 0,0-1,-1 1,1-1,-1 1,0-1,0 1,1-1,-2 1,1-1,0 0,0 0,-1 1,1-1,-1 0,0 0,1 0,-1-1,0 1,0 0,0-1,-1 1,1-1,0 0,0 0,-1 0,1 0,-1 0,1 0,-1 0,1-1,-1 0,0 1,1-1,-1 0,1 0,-1 0,0-1,1 1,-1 0,1-1,-1 0,1 0,-1 0,1 0,0 0,-1 0,1 0,-2-2,-25-9,-1-1,2-2,0 0,1-2,0-1,-15-14,-5-3,-55-31,91 58</inkml:trace>
  <inkml:trace contextRef="#ctx0" brushRef="#br0" timeOffset="3939.933">5709 968,'3'0,"0"1,-1-1,1 1,-1 0,1 0,-1 1,1-1,-1 0,0 1,0-1,0 1,0 0,0 0,0 0,0 0,0 0,-1 0,1 0,-1 0,0 1,1-1,-1 1,0-1,0 1,-1-1,1 1,0 0,-1-1,0 1,0 0,0-1,0 1,0 1,-1 97,1-93,-1-1,1 1,-2 0,1-1,-1 1,0-1,0 0,-1 0,0 0,0 0,0 0,-1 0,0-1,-1 0,0 0,1 0,-2 0,1-1,-1 0,0 0,0 0,0-1,0 0,-2 0,5-5,1-1,-1-1,1 1,0 0,0-1,0 1,0-1,0 1,0-1,1 0,-1 0,1 0,0 0,0 0,0 0,0 0,0 0,1-1,0 1,-1 0,1 0,0-1,1 1,-1 0,0 0,1 0,0-1,0 1,0 0,0 0,0 0,2-2,-3 5,13-51,3 1,1 0,3 1,2 1,2 1,5-3,-11 17,2 1,1 1,1 1,2 1,1 1,1 0,8-3,-33 29,0 0,0 1,0-1,-1 1,2 0,-1-1,0 1,0 0,0 0,0-1,1 1,-1 0,1 0,-1 0,1 1,-1-1,1 0,-1 1,1-1,0 1,-1-1,1 1,0 0,-1-1,1 1,0 0,0 0,-1 0,1 1,0-1,-1 0,1 1,0-1,-1 1,1-1,0 1,-1 0,1-1,-1 1,1 0,-1 0,0 0,1 1,-1-1,0 0,0 0,0 1,0-1,0 0,0 1,0-1,0 1,-1 0,1-1,0 1,-1-1,0 1,1 0,-1 0,0-1,0 1,0 0,0 0,-7 26,-2 0,-1 0,-1-1,-1 0,-1-1,-2-1,0 0,-2-1,-1 0,-1-2,0 0,-2-1,-9 6,-12-3,40-31</inkml:trace>
  <inkml:trace contextRef="#ctx0" brushRef="#br0" timeOffset="4439.899">6097 944,'15'-4,"0"0,-1 0,1-2,-1 0,0 0,0-2,-1 1,0-2,-1 0,0 0,0-1,-1 0,0-1,0-1,-2 0,1 0,-2 0,1-2,-2 1,0-1,0 0,-2 0,1 0,-2-1,1-4,-2 13,0 1,-1-1,0 0,0-1,0 1,0 0,-1-1,0 1,-1-1,1 1,-1-1,-1 1,1 0,-1-1,0 1,0-1,-1 1,0 0,0 0,-2-4,0 9,1 0,-1 0,1 1,-1 0,1 0,-1 0,0 0,1 0,-1 1,1-1,-1 1,1 0,0 0,-1 0,1 1,0-1,0 1,0-1,0 1,0 0,0 1,0-1,1 0,-1 1,1-1,-1 1,1 0,0 0,0 0,1 0,-1 0,0 0,1 1,0-1,0 0,0 1,-1 0,1 0,-1 0,1 0,0 0,0-1,1 2,-1-1,1 0,0 0,0 0,0 0,1 0,-1 0,1 0,0 0,0 0,0 0,1-1,-1 1,1 0,0-1,0 1,0-1,1 1,-1-1,1 0,0 0,0 0,0-1,0 1,0-1,0 1,1-1,-1 0,1-1,0 1,-1 0,1-1,0 0,0 0,0 0,0 0,0-1,0 0,0 1,0-2,0 1,0 0,0-1,0 0,4 0,18-3,-25 2,0 1,1 0,-1 0,1 0,-1 0,1 0,0 0,-1 1,1-1,0 1,0-1,-1 1,1-1,0 1,0 0,0 0,-1 0,1 0,0 0,0 0,0 1,-1-1,1 0,0 1,0 0,-1-1,1 1,0 0,-1 0,1 0,-1 0,1 0,-1 0,0 0,1 0,-1 1,0-1,0 1,0-1,0 1,0-1,0 1,0-1,0 1,-1 0,1 0,-1-1,1 1,-1 0,0 0,0-1,1 1,-1 0,0 0,-1 0,1 0,0-1,-1 1,1 0,-1 0,1 0,-16 41,13-37,0 0,0-1,0 2,1-1,0 0,0 0,1 1,0-1,0 1,0-1,1 1,0-1,0 1,1-1,0 1,0-1,0 1,3 5,6 3</inkml:trace>
  <inkml:trace contextRef="#ctx0" brushRef="#br0" timeOffset="4709.881">6750 701,'-8'9,"-7"10,-5 6,0 4,1 0,3 0,4-2,4 0,8-5,3-7</inkml:trace>
  <inkml:trace contextRef="#ctx0" brushRef="#br0" timeOffset="4959.896">6701 363,'-4'-4,"3"-2,1 1</inkml:trace>
  <inkml:trace contextRef="#ctx0" brushRef="#br0" timeOffset="5209.866">7016 169,'-22'148,"-6"360,-15-297,40-202</inkml:trace>
  <inkml:trace contextRef="#ctx0" brushRef="#br0" timeOffset="8139.682">387 1935,'249'-54,"355"-58,5 27,198 13,951-58,28 3,-255 46,-701 42,-531 37,-275 2</inkml:trace>
</inkml:ink>
</file>

<file path=ppt/ink/ink2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4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1,'-21'2,"0"1,1 1,-1 1,1 1,0 1,1 1,0 0,0 1,1 1,0 1,-14 11,24-16,-1 0,1 0,0 0,1 1,0 0,0 1,0 0,1 0,0 0,0 0,1 1,1 0,-1 1,1-1,1 0,0 1,0 0,1 0,0 0,0 0,1 2,3-8,-1-1,1 0,-1 0,1-1,0 1,0 0,1-1,-1 1,0-1,1 1,-1-1,1 0,0 0,0 0,0-1,0 1,0-1,0 0,0 1,0-1,1-1,-1 1,0 0,1-1,-1 0,0 1,1-1,-1-1,1 1,-1 0,0-1,1 0,-1 0,0 0,0 0,0 0,0-1,0 1,0-1,0 0,0 0,0 0,-1 0,1 0,1-3,130-98,-106 77,2 2,0 1,2 2,20-11,-51 31,1 1,-1-1,0 0,1 1,-1-1,1 1,-1 0,1-1,-1 1,1 0,-1 0,1 0,-1 0,1 0,0 1,-1-1,1 0,-1 1,0-1,1 1,-1-1,1 1,-1 0,0-1,1 1,-1 0,0 0,0 0,0 0,1 0,-1 0,0 0,-1 1,1-1,0 0,0 1,0-1,-1 0,1 1,-1-1,1 1,14 64,-13-12,-3-44,1 0,0 1,1-1,-1 0,2 0,0 1,0-1,0 0,2-1,-1 1,1 0,0-1,1 0,0 0,1 0,0-1,1 2,1-3,1-1,-1 0,1 0,0-1,0 0,1 0,-1-1,1-1,0 1,0-2,1 1,-1-1,0-1,1 0,-1 0,1-1,-1-1,1 1,-1-2,0 1,1-2,-1 1,0-1,0-1,0 0,-1 0,0-1,1 0,-2-1,7-4,3-3</inkml:trace>
</inkml:ink>
</file>

<file path=ppt/ink/ink2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2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0,'-43'251,"16"-26,25-223,1 0,0 0,0 0,0 0,0 1,0-1,0 0,1 1,-1-1,1 0,0 1,-1-1,1 1,0-1,1 1,-1-1,0 0,1 1,-1-1,1 0,0 1,0-1,0 0,0 0,0 1,0-1,0 0,1 0,-1-1,1 1,0 0,-1 0,1-1,0 1,0-1,0 1,0-1,0 0,0 0,1 0,-1 0,0 0,0 0,1-1,-1 1,3-1,121-60,-89 37,-17 11,0 0,0 1,1 2,0 0,1 1,0 1,0 1,1 1,20-2,-40 7,1-1,-1 1,0 0,0 1,0-1,0 1,1-1,-1 1,0 0,0 0,0 0,0 1,0-1,-1 1,1-1,0 1,-1 0,1 0,-1 0,0 0,1 1,-1-1,0 1,-1-1,1 1,0 0,-1-1,1 1,-1 0,0 0,0 0,0 0,0 0,-1 1,1-1,-1 0,0 0,0 0,0 1,0-1,0 0,-1 0,0 0,1 0,-1 0,0 0,-1 0,1 0,-1 2,-6 8,0-1,-1 0,-1 0,0-1,0 0,-1 0,0-2,-1 1,0-1,-1-1,1 0,-2-1,1 0,-1-1,0-1,0 0,-1-1,1 0,-6 0,16-3,0 1,0-1,-1 0,1 0,0 0,0 0,0-1,-1 0,1 0,0 0,-1 0,1-1,0 0,0 0,0 0,0 0,0 0,0-1,0 0,0 0,0 0,1 0,-1-1,1 1,-1-1,1 0,0 0,0 0,1 0,-1-1,0 1,1-1,0 0,0 1,0-1,1 0,-1 0,1 0,0 0,0-1,0 0,4-18</inkml:trace>
  <inkml:trace contextRef="#ctx0" brushRef="#br0" timeOffset="570.009">786 367,'-20'120,"20"-117,0 0,0 1,1-1,-1 0,1 1,0-1,0 0,0 0,0 0,0 0,1 0,-1 0,1 0,0 0,0-1,0 1,0-1,1 1,-1-1,0 0,1 0,0 0,-1 0,1 0,0-1,0 1,0-1,0 0,0 0,1 0,-1 0,0 0,0-1,3 1,7-3,0 0,0 0,0-2,0 1,-1-2,1 1,-1-2,0 0,-1 0,1-1,-1 0,0-1,-1-1,0 1,-1-2,1 1,-2-1,6-8,26-20,-31 29,-7 6,-1 0,0 1,1-1,0 1,-1-1,1 1,0 0,0-1,1 1,-1 0,0 1,1-1,-1 0,1 1,-1-1,1 1,0 0,0 0,-1 0,1 0,0 0,0 1,0-1,0 1,0 0,0 0,0 0,0 0,0 0,0 1,0-1,0 1,0 0,0 0,-1 0,1 0,0 1,0-1,-1 1,1-1,-1 1,1 1,6 14,-1 0,-1 1,-1 0,-1 0,0 0,-2 1,0-1,-1 1,0 0,-2 15,5 11,-3 1,-1-1,-2 0,-2 0,-3 0,-1 0,-2 0,-2-1,-2-1,-2 0,-1-1,-3-1,-11 19,21-47,5-5,0 0,-1 0,-1-1,1 1,-1-1,0 0,-1-1,0 1,0-2,0 1,0-1,-2 1,9-6,-1 1,0-1,0 0,0 1,0-1,0 0,0 1,0-1,0 0,0 0,0 0,0 0,0 0,1 0,-1 0,0 0,0-1,0 1,0 0,0 0,0-1,0 1,0-1,0 1,1-1,-1 1,0-1,0 1,1-1,-1 0,0 1,1-1,-1 0,0 0,1 0,-1 1,1-1,0 0,-1 0,1 0,0 0,-1 0,1 0,0 0,0 0,0 0,0 0,0 1,0-1,0 0,0 0,0 0,0 0,1 0,7-55,11 4,1 0,3 1,2 2,15-20,-30 51,12-19,-2 6</inkml:trace>
</inkml:ink>
</file>

<file path=ppt/ink/ink2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0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82,'-4'34,"-3"16,1 3,2-6</inkml:trace>
  <inkml:trace contextRef="#ctx0" brushRef="#br0" timeOffset="500.169">276 252,'14'-53,"-11"37,0-1,2 1,0-1,1 1,0 1,2-1,0 1,0 1,6-7,-13 20,0 0,0 1,0-1,0 1,0-1,1 1,-1 0,0-1,0 1,1 0,-1 0,0 0,1-1,-1 2,0-1,0 0,1 0,-1 0,0 0,0 1,1-1,-1 1,0-1,0 1,0-1,1 1,-1 0,0 0,0-1,0 1,0 0,-1 0,1 0,0 0,0 0,0 0,-1 0,1 0,-1 1,1-1,-1 0,1 0,-1 0,1 1,-1-1,0 0,0 0,0 1,0-1,0 0,0 1,0-1,0 0,0 0,-1 1,1-1,-1 1,6 12,-3-9,0 0,0 0,0 0,1-1,-1 1,1-1,0 0,1 0,-1 0,1 0,0 0,0-1,0 1,0-1,0 0,1 0,-1-1,1 0,0 1,0-2,0 1,0 0,0-1,0 0,0 0,0-1,1 1,-1-1,0 0,0 0,1-1,-1 0,0 0,1 0,1-2,1 0,-1-1,-1 1,1-1,0-1,-1 1,0-1,0 0,0 0,-1-1,0 0,0 0,0 0,-1-1,0 1,0-1,-1 0,1 0,-1 0,-1-1,0 1,0-1,0 1,-1-1,2-13</inkml:trace>
</inkml:ink>
</file>

<file path=ppt/ink/ink2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58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0,'-2'2,"0"-1,0 1,0-1,0 1,1 0,-1-1,1 1,-1 0,1 0,0 0,0 0,0 1,0-1,0 0,0 0,0 0,1 1,-1-1,1 0,0 1,0-1,0 1,0-1,0 3,0-2,11 170,2-63,-12 232,4-295,-5-46,0-1,1 1,-1 0,0 0,0-1,1 1,-1-1,1 1,-1 0,0-1,1 1,-1-1,1 1,0-1,-1 1,1-1,-1 1,1-1,0 1,-1-1,1 0,0 1,-1-1,1 0,0 0,0 0,-1 0,1 1,0-1,0 0,-1 0,1 0,0 0,0-1,-1 1,1 0,0 0,-1 0,1-1,0 1,-1 0,1-1,0 1,-1 0,1-1,0 1,-1-1,1 1,-1-1,1 1,-1-1,1 1,-1-1,1 0,-1 1,0-1,1 0,-1 0,86-121,-69 98,1 2,0 0,2 0,0 2,2 1,7-5,-26 22,1 0,0 0,0 0,0 1,0-1,0 1,0 0,0 1,0-1,0 1,1-1,-1 1,0 0,0 1,1-1,-1 1,0 0,0 0,0 0,0 0,0 1,0 0,0 0,-1 0,1 0,-1 0,1 1,-1-1,0 1,0 0,1 1,5 4,0 1,-1 1,0-1,-1 1,1 1,-2-1,0 1,0 1,-1-1,1 4,7 149,-4-153,-3-15</inkml:trace>
  <inkml:trace contextRef="#ctx0" brushRef="#br0" timeOffset="472.33">1099 396,'-26'6,"0"0,1 2,0 1,1 1,0 1,0 1,1 1,1 1,0 1,1 1,-2 3,20-15,1-1,-1 1,1 0,0 0,0 0,0 0,1 0,0 1,-1-1,1 0,1 1,-1-1,1 1,0-1,0 0,0 1,0-1,1 1,-1-1,1 0,1 1,-1-1,0 0,1 0,0 0,0 0,0 0,1 0,-1 0,1-1,0 1,0-1,0 0,0 0,1 0,-1 0,1-1,-1 1,1-1,0 0,0 0,0-1,1 1,-1-1,0 0,1 0,-1 0,0 0,1-1,-1 0,1 0,-1 0,1 0,-1-1,0 1,1-1,3-2,5-1,1-1,-1-1,0 0,-1 0,0-2,0 1,0-1,-1-1,6-6,0 2,131-144,-146 184,-2-20,1 0,-1 1,1-1,0 1,1-1,0 0,0 0,0 0,1 0,0 0,0-1,1 1,0-1,0 0,0 0,1 0,0 0,0-1,1 0,-1 0,1 0,0-1,0 0,1 0,-1-1,1 0,4 2,7 4,-3 0</inkml:trace>
  <inkml:trace contextRef="#ctx0" brushRef="#br0" timeOffset="889.132">1493 650,'149'-221,"-149"221,1-1,-1 1,1-1,-1 1,0-1,1 1,-1 0,1-1,-1 1,1 0,-1-1,1 1,-1 0,1-1,0 1,-1 0,1 0,-1 0,1 0,0-1,-1 1,1 0,-1 0,1 0,0 0,-1 1,1-1,0 0,-1 0,1 0,-1 0,1 1,-1-1,1 0,-1 0,1 1,0-1,-1 0,0 1,1-1,-1 1,1-1,-1 1,1-1,-1 1,0-1,1 1,-1-1,0 1,0-1,1 1,-1-1,0 1,0 0,17 46,-10-25,-5-17,-1 0,1-1,1 0,-1 1,0-1,1 0,0 0,0 0,0 0,1-1,-1 1,1-1,0 0,0 0,0 0,0-1,0 0,0 1,1-1,0-1,-1 1,1-1,0 1,-1-1,1-1,0 1,0-1,0 0,0 0,0 0,0 0,-1-1,1 0,0 0,0-1,4-1,6-5,0-1,-1-1,0 0,-1-1,0 0,-1-1,0 0,0-1,4-7,81-75,-52 74,-24 16</inkml:trace>
  <inkml:trace contextRef="#ctx0" brushRef="#br0" timeOffset="1420.423">2425 340,'-21'3,"2"1,-1 1,0 1,1 1,0 0,1 2,0 0,0 1,-7 5,22-11,-1 0,1 0,0 0,0 1,0-1,1 1,0 0,0-1,0 1,0 0,1 0,-1 0,1 0,1 1,-1-1,1 0,0 5,0-8,-1 0,1 0,1 0,-1 0,0 1,0-1,1 0,-1 0,1 0,0 0,-1 0,1 0,0 0,0 0,0 0,1 0,-1-1,0 1,1 0,-1-1,1 1,0-1,-1 1,1-1,0 0,0 0,0 0,0 0,0 0,0 0,0-1,0 1,0 0,0-1,0 0,0 1,1-1,-1 0,0 0,0-1,0 1,1 0,10-3,0-1,-1 0,1-1,-1-1,0 0,0 0,-1-1,0 0,0-1,2-3,55-33,-51 35,48-18,-63 27,0 0,0 0,0 0,0 0,0 0,0 0,0 1,0-1,-1 1,1-1,0 1,0 0,0 0,-1 0,1 0,0 0,-1 0,1 0,-1 0,0 1,1-1,-1 0,0 1,0 0,1-1,-1 1,0 0,-1-1,1 1,0 0,-1 0,1 0,0-1,-1 2,4 15,0 1,-1 0,-1-1,-1 1,-1 0,0 0,-2 8,0 15,-1 333,0-343,-1 0,-1 0,-2 0,-2-1,-1 0,-1-1,-1 0,-2-1,-16 27,26-49,0 0,0 0,-1 0,0 0,0-1,0 0,-1 0,0 0,0-1,0 0,-1 0,0-1,0 1,0-2,0 1,-3 0,6-6,0 1,0-1,1 0,-1 0,0-1,1 1,-1-1,1 0,0 1,0-2,0 1,0 0,1 0,-1-1,1 0,0 1,0-1,0 0,0 0,1 0,0 0,0 0,0-1,0 1,1 0,-1-4,1-10,1-1,0 1,1 0,1 0,1 1,1-1,0 1,1 0,1 0,0 0,2 1,2-3,-10 17,18-33,3 1,0 1,2 0,2 2,0 2,2 0,23-17,-30 27</inkml:trace>
</inkml:ink>
</file>

<file path=ppt/ink/ink2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6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5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0 509,'28'1,"0"-1,0-1,0-2,-1 0,1-2,-1-2,0 0,-1-1,0-2,0-1,-1-1,0-1,-1-1,4-4,-1-6,-2-1,0-1,-2-1,-1-1,-1-1,-2-1,1-4,21-29,-41 61,1 0,-1-1,1 1,0 0,0 0,0 0,0 0,1 0,-1 0,0 1,1-1,0 0,-1 1,1-1,0 1,-1-1,1 1,0 0,0 0,0 0,0 0,1 0,-1 0,0 0,0 1,0-1,1 1,-1 0,0 0,0 0,1 0,-1 0,0 0,0 0,1 1,-1-1,0 1,0 0,0-1,1 1,-1 0,0 0,0 0,0 1,-1-1,1 0,0 1,0 0,3 9,0 0,-1 0,0 1,-1 0,0-1,-1 1,-1 0,1 1,-2-1,0 0,0 0,-1 0,-1 1,1 16,3-16,-2 1,0 0,0-1,-1 1,-1 0,0-1,-1 1,-1-1,0 0,-1 0,0 0,-1-1,0 0,-1 0,0 0,-1-1,0 0,-1 0,-3 2,4-5,-1-1,0 0,-1 0,1 0,-1-1,0-1,-1 0,1 0,-1-1,0 0,0-1,-6 1,16-4,0 0,0 0,0 0,-1 0,1 0,0 0,0 0,0 0,0-1,0 1,0 0,-1-1,1 1,0-1,0 1,0-1,0 1,0-1,0 0,1 0,-1 1,0-1,0 0,0 0,1 0,-1 0,0 0,1 0,-1 0,1 0,-1 0,1 0,0 0,-1 0,1 0,0-1,0 1,0 0,0 0,0 0,0 0,0-1,0 1,0 0,0 0,1 0,-1 0,1-1,28-49,-19 43,1 0,-1 1,2 0,-1 1,1 0,-1 1,2 0,-1 1,0 0,1 1,0 0,-1 1,1 1,0 0,0 1,0 0,0 1,0 0,0 1,0 1,-1 0,1 1,-1 0,2 1,15 7,-19-5,1 0,0-2,0 1,0-1,1-1,-1 0,1-1,0 0,0-1,0 0,1-1,-1 0,0-1,0 0,1-1,-1 0,0-1,0-1,0 0,0 0,0-1,-1-1,0 0,5-3,4-11,-2 0,0-2,-1 0,-1-1,-1 0,-1-1,-1-1,-1 0,-1-1,-1 0,2-12,3-2,-1 4,-9 59,21 296,-24-267,0-24,0 0,-2-1,-1 1,-2-1,-1 1,-1-1,-1 0,-8 22,-10-14,24-35,0-1,-1 1,1-1,-1 1,1-1,-1 1,1-1,-1 0,1 1,-1-1,0 0,1 1,-1-1,1 0,-1 0,0 1,1-1,-1 0,0 0,1 0,-1 0,0 0,1 0,-1 0,0 0,1 0,-1 0,0 0,1-1,-1 1,0 0,1 0,-1-1,1 1,-1 0,0-1,1 1,-1-1,1 1,-1-1,1 1,-1-1,1 1,0-1,-1 1,1-1,0 1,-1-1,1 0,0 1,0-1,-1 0,1 1,0-1,0 0,0 1,0-1,0 0,0 1,0-1,-4-16,2-1,0 1,0-1,2 1,0-1,1 0,1 1,3-17,5-3,1 0,2 0,2 1,1 1,1 1,3 0,12-17,-20 31,1 1,1 1,0 0,1 0,1 2,1 0,0 1,1 1,0 0,1 1,1 1,17-7,-31 17,-1 1,0 0,1 0,-1 0,1 1,-1 0,0 0,1 0,-1 1,1-1,-1 1,0 1,1-1,-1 1,0 0,0 0,0 0,0 1,-1 0,1 0,-1 0,0 0,1 1,-1 0,-1 0,1 0,-1 0,1 0,-1 1,0-1,-1 1,1 0,-1 0,0 0,0 0,-1 0,1 1,-1-1,0 0,-1 1,1-1,-1 1,0-1,-1 1,1-1,-1 0,0 1,0 0,-3 6,0 1,-1 0,0-1,-1 0,0 0,-1-1,0 0,0 0,-2 0,1-1,-1 0,-1-1,0 0,0-1,0 0,-1 0,-1-1,1 0,-1-1,0-1,0 0,-1 0,0-1,0-1,0 0,0-1,-9 0,-2 0</inkml:trace>
  <inkml:trace contextRef="#ctx0" brushRef="#br0" timeOffset="525.435">1806 480,'47'-12,"-1"-3,0-2,-2-1,0-3,10-7,-35 16,-1-1,0-1,-1 0,0-1,-1-1,-1 0,-1-1,0-1,11-19,-21 32,-1 0,0 0,0-1,0 1,0-1,-1 1,0-1,0 0,0 0,-1 0,0 0,0 0,-1 0,1 0,-1-1,-1 1,1 0,-1 0,0 0,-1 0,1 0,-1 0,0 0,-1 1,1-1,-1 1,0-1,-1 1,1 0,-4-3,4 6,0 1,0 0,0 0,0 1,0-1,0 1,0-1,0 1,0 0,0 0,-1 0,1 1,0-1,0 1,0 0,0-1,0 1,0 1,1-1,-1 0,0 1,0-1,1 1,-1 0,1 0,-1 0,1 0,0 0,-1 1,-2 2,1 0,-1 0,0 0,1 0,0 1,1 0,-1-1,1 1,0 1,0-1,1 0,0 1,0 0,2-4,0-1,0 1,0 0,1 0,-1-1,1 1,-1-1,1 1,0 0,0-1,0 0,1 1,-1-1,0 0,1 1,0-1,-1 0,1 0,0 0,0 0,0-1,0 1,1-1,-1 1,0-1,1 0,-1 1,1-1,-1 0,3 0,81 18,-81-19,0-1,1 1,-1-1,0 1,1 0,-1 0,1 1,-1-1,1 1,-1 1,0-1,1 1,-1 0,0 0,0 0,0 0,-1 1,1 0,-1 0,1 1,-1-1,0 1,0 0,-1 0,1 0,-1 0,0 1,0-1,0 1,0 0,-1 0,2 5,-22 154,19-145</inkml:trace>
  <inkml:trace contextRef="#ctx0" brushRef="#br0" timeOffset="702.726">2794 199,'-19'38,"-7"18,2 4,9-9,8-12</inkml:trace>
  <inkml:trace contextRef="#ctx0" brushRef="#br0" timeOffset="1236.191">2935 396,'17'-36,"3"1,1 1,1 0,2 2,1 1,25-25,-5 26,-44 29,0 1,0-1,0 1,0 0,0 0,0 0,0-1,1 1,-1 0,0 0,0 1,0-1,0 0,0 0,0 0,0 1,0-1,0 0,0 1,0-1,0 1,0 0,0-1,0 1,0 0,-1-1,1 1,0 0,0 0,-1 0,1-1,-1 1,1 0,-1 0,1 0,-1 0,1 0,-1 0,0 0,1 0,-1 1,0-1,0 0,0 0,3 59,-4-56,0 0,0 1,1-1,-1 1,1-1,0 0,0 1,0-1,1 1,0-1,-1 0,2 1,-1-1,0 0,1 0,0 0,0 0,0 0,0 0,1 0,-1-1,1 1,0-1,0 0,1 0,-1 0,0 0,1-1,0 1,0-1,0 0,4 0,1-1,-1 0,0-1,1 0,-1 0,0-1,1 0,-1-1,0 0,0 0,0 0,0-1,0 0,-1-1,1 0,2-2,28-11,-20 10</inkml:trace>
  <inkml:trace contextRef="#ctx0" brushRef="#br0" timeOffset="1821.963">3924 0,'-34'14,"1"1,1 1,0 2,2 1,0 1,1 2,1 1,-6 7,27-22,0 0,0 0,0 1,1 0,1 0,-1 1,1-1,1 1,0 0,0 1,0 5,3-13,0 1,0-1,1 0,-1 1,1-1,0 0,0 1,1-1,-1 1,1-1,-1 0,1 1,0-1,0 0,0 0,1 0,-1 0,1 0,0 0,0 0,0 0,0 0,0-1,1 1,-1-1,1 0,-1 0,1 0,0 0,0 0,0-1,0 1,0-1,0 0,1 0,-1 0,1 0,10 1,0-2,0 0,0-1,0 0,-1-1,1 0,-1-1,1-1,-1 0,0-1,0 0,-1-1,1-1,-2 0,1 0,-1-1,0 0,0-1,-1-1,0 0,-1 0,1-2,-4 7,92-83,-96 87,0 0,-1 1,1-1,-1 1,1-1,0 1,0 0,-1-1,1 1,0 0,-1 0,1 0,0 0,0 1,-1-1,1 0,0 1,-1-1,1 1,0-1,-1 1,1 0,-1 0,1 0,-1 0,0 0,1 0,-1 0,0 0,0 1,1-1,-1 0,0 1,-1-1,1 1,0-1,0 1,0-1,-1 1,16 69,-15-65,25 307,-25-254,-2-1,-3 0,-3 0,-2 0,-2-1,-3 0,-3-1,-2-1,-3 4,16-47,0 1,-1-1,0-1,-1 1,0-1,-1-1,0 0,-1 0,0 0,0-1,-1-1,0 0,-12 6,21-12,-1-1,1 0,-1 0,1 0,-1 0,0-1,1 1,-1-1,0 1,1-1,-1 0,0 0,1 0,-1 0,0-1,1 1,-1-1,0 0,1 0,-1 0,1 0,-1 0,1 0,-1 0,1-1,0 0,0 1,0-1,0 0,0 0,0 0,0 0,1 0,-1 0,1-1,-1 1,1-1,-2-4,0 1,1-1,0 0,0 1,0-1,1 0,0 0,1 0,-1 0,1 0,1 0,-1-1,1 1,1-2,6-19,2 0,0 1,2 0,2 1,0 0,1 1,1 1,2 0,0 2,2 0,0 0,2 2,0 1,1 1,0 0,2 2,25-12,-32 20,0 2,1 0,0 2,0 0,0 0,0 2,1 1,-1 0,1 1,18 3,-14-2,1-1</inkml:trace>
</inkml:ink>
</file>

<file path=ppt/ink/ink2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1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1 848,'48'-3,"0"-2,0-1,0-3,20-8,-43 12,-1-2,0 0,0-2,-1 0,0-2,-1 0,0-2,-1 0,0-1,2-4,-20 15,0-1,0 0,-1 0,0 0,0 0,0 0,0 0,0-1,-1 1,0-1,0 1,0-1,0 1,-1-1,0 1,0-1,0 0,0 1,-1-1,0 1,0-1,0 1,0-1,-1 1,0 0,0-1,0 1,0 0,0 0,-1 1,0-1,0 0,0 1,0 0,-1 0,1 0,-1 0,0 0,0 1,0-1,0 1,0 0,0 1,0-1,-1 1,1-1,-1 1,1 1,-1-1,0 1,1-1,-1 1,1 1,-1-1,0 1,1-1,-15 4,0 0,0 1,1 1,0 1,0 0,0 1,1 1,0 1,1 1,0 0,1 0,0 2,1 0,1 1,-1 0,2 1,-7 11,8-13,1 1,1 0,0 1,1 0,1 0,0 1,1-1,0 2,2-1,0 1,0-1,2 1,0 0,1 0,1 0,0 0,2 4,-1-14,1 0,0 0,0-1,0 1,1-1,0 1,1-1,-1 0,1 0,0 0,1-1,-1 0,1 1,0-2,0 1,1 0,0-1,-1 0,1-1,1 1,-1-1,0 0,1-1,0 1,-1-1,1-1,0 1,0-1,14 2,0-1,0 0,0-2,0 0,0-1,-1-2,1 0,18-5,2-2,-2-2,1-1,-2-2,0-2,28-17,-29 11</inkml:trace>
  <inkml:trace contextRef="#ctx0" brushRef="#br0" timeOffset="868.319">1186 623,'-7'-4,"0"0,0 1,0 0,-1 1,1 0,-1 0,1 0,-1 1,0 0,1 0,-1 1,0 0,0 1,1-1,-1 1,0 1,1 0,-1 0,-5 2,-133 71,33 30,108-100,1 1,0 0,0 0,1 1,-1-1,1 1,1-1,-1 1,1 0,1 0,-1 0,1 0,0 0,1 0,-1 1,2-1,-1 0,1 0,0 0,0 2,0-6,0 0,1 0,-1 0,0 0,1 0,-1-1,1 1,0 0,0-1,0 0,0 1,0-1,1 0,-1 0,1 0,-1-1,1 1,0 0,0-1,0 0,0 0,0 0,0 0,0 0,0 0,0-1,0 0,0 1,0-1,0 0,0-1,2 1,99-31,-37-10,-2-3,-2-2,-1-4,48-50,-90 81,-20 19,0 1,0-1,1 0,-1 0,0 1,0-1,0 0,0 0,0 1,1-1,-1 0,0 0,0 1,0-1,1 0,-1 0,0 0,0 1,1-1,-1 0,0 0,0 0,1 0,-1 0,0 0,1 0,-1 1,0-1,0 0,1 0,-1 0,0 0,1 0,-1 0,0 0,1-1,-1 1,0 0,0 0,1 0,-18 36,14-31,-117 193,79-116,3 3,4 0,3 3,5 0,-12 73,6 21,31-180,0 0,0 1,0-1,0 0,1 0,-1 0,1 1,0-1,0 0,0 1,0-1,0 0,0 0,1 1,-1-1,1 0,-1 0,1 0,0 1,0-1,0 0,0 0,0 0,0 0,1-1,-1 1,1 0,-1 0,1-1,0 1,0-1,-1 0,1 1,0-1,0 0,0 0,0 0,1 0,-1-1,0 1,0 0,0-1,1 0,-1 1,0-1,1 0,-1 0,0 0,0-1,1 1,-1-1,0 1,1-1,2-2,-1 0,1 0,-1 0,0 0,0-1,0 0,0 1,-1-2,0 1,0 0,0-1,0 1,0-1,-1 0,0 0,0 0,-1 0,1 0,-1 0,0 0,0-1,-1 1,0 0,1-1,-2 1,1 0,-1-1,0 1,0 0,0 0,-1 0,1 0,-1 0,-1 0,1 0,-1 0,-2-2,-9-15,-1 0,0 1,-2 1,-1 1,0 0,-1 2,-1 0,-1 1,-16-10,27 20,-1 0,0 1,0 0,0 1,0 0,-1 0,0 1,1 1,-1 0,-8 0,57 4,-1-1,0-3,1 0,-1-3,32-7,209-95,-250 99</inkml:trace>
  <inkml:trace contextRef="#ctx0" brushRef="#br0" timeOffset="1564.797">1609 623,'-9'19,"0"0,1 0,1 1,1 0,1 0,1 1,-2 15,6-29,-1-1,1 0,0 0,0 1,1-1,0 0,0 0,0 0,1 1,0-1,0-1,0 1,1 0,0-1,0 1,1-1,-1 0,1 0,0 0,0-1,1 1,0-1,-1 0,1 0,1-1,-1 1,4 1,-2-2,-1-1,1 1,0-1,0-1,1 1,-1-1,0-1,0 1,1-1,-1 0,0-1,0 0,1 0,-1 0,0-1,0 0,0 0,0-1,-1 0,1 0,-1-1,0 0,0 0,0 0,1-2,3-1,-1-1,0 0,-1-1,0 0,0 0,0-1,-2 0,1 0,-1-1,-1 1,1-1,-2-1,0 1,3-11,-3-2</inkml:trace>
  <inkml:trace contextRef="#ctx0" brushRef="#br0" timeOffset="1750.052">2202 623,'-9'48,"0"15,4 3,6-11,3-14</inkml:trace>
  <inkml:trace contextRef="#ctx0" brushRef="#br0" timeOffset="1902.606">2173 199</inkml:trace>
  <inkml:trace contextRef="#ctx0" brushRef="#br0" timeOffset="2253.761">2597 1,'-22'337,"-14"64,12-234,22-143</inkml:trace>
</inkml:ink>
</file>

<file path=ppt/ink/ink2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0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0,'-10'34,"-2"25,0 7,2-2,3-8,3-8,2-8,6-10,2-11</inkml:trace>
  <inkml:trace contextRef="#ctx0" brushRef="#br0" timeOffset="565.755">340 338,'68'-94,"97"-113,-165 206,1 0,-1 0,0 0,1 0,-1 0,1 0,-1 0,1 0,0 0,-1 0,1 0,0 0,-1 1,1-1,0 0,0 0,0 1,0-1,0 1,0-1,0 1,0-1,0 1,0-1,0 1,0 0,0 0,0 0,1-1,-1 1,0 0,0 0,0 0,0 1,0-1,0 0,0 0,0 1,1-1,-1 0,0 1,0-1,0 1,0 0,-1-1,1 1,0 0,0-1,0 1,0 0,-1 0,1 0,0 0,-1 0,1 0,0 0,11 30,-11-25,0-1,0 1,1 0,0-1,0 0,1 1,-1-1,1 0,0 0,1-1,-1 1,1-1,0 1,0-1,0 0,1-1,-1 1,1-1,0 0,0 0,0 0,0-1,1 1,-1-1,1-1,2 2,2-4,0 1,-1-1,1 0,0-1,-1 0,1-1,-1 0,0 0,0-1,0 0,0-1,-1 0,1 0,4-5,10-4</inkml:trace>
</inkml:ink>
</file>

<file path=ppt/ink/ink2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6,0 3,0 0,0-7</inkml:trace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1:39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1,'4'2,"-1"0,0 1,0 0,0-1,0 1,0 0,-1 0,1 1,-1-1,0 1,0-1,0 1,-1-1,1 1,-1 0,0 0,0 0,0 0,-1 0,1 0,-1 0,0 1,6 56,-3 0,-2 0,-3 0,-3-1,-4 12,-3 252,12-325,0 0,0-1,1 1,-1 0,0 0,1 0,-1 0,1 0,-1 0,1 0,0 0,-1 0,1 0,0 0,0 1,-1-1,1 0,0 0,0 1,0-1,0 0,0 1,0-1,0 1,0-1,0 1,0 0,1 0,-1-1,0 1,0 0,0 0,0 0,0 0,1 0,-1 0,0 0,0 1,0-1,0 0,0 1,0-1,0 0,0 1,0 0,0-1,0 1,0-1,0 1,0 0,0 0,0 0,-1-1,1 1,0 0,-1 0,1 0,0 0,-1 0,0 0,1 0,-1 0,1 1,-1 0,10-20</inkml:trace>
</inkml:ink>
</file>

<file path=ppt/ink/ink2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2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1,'19'92,"-5"0,-4 1,-4 22,-4-83,2 17,-2 0,-3 1,-1-1,-3 1,-2-1,-2-1,-5 9,-22 51,51-159,42-68,-57 119,1 0,-1 0,0 0,0 1,0-1,1 0,-1 0,0 0,0 0,0 0,1 1,-1-1,0 0,0 0,1 0,-1 0,0 0,-7 14</inkml:trace>
  <inkml:trace contextRef="#ctx0" brushRef="#br0" timeOffset="688.785">47 706,'16'-9,"1"0,0 1,0 1,0 0,1 1,0 1,0 1,1 1,-1 0,1 2,-1 0,1 1,0 0,14 3,-29-1,1-1,-1 0,0 1,-1 0,1 0,0 0,0 0,-1 1,1-1,-1 1,0 0,0 0,0 0,0 0,-1 1,1-1,-1 1,0 0,0-1,0 1,0 0,-1 0,1 0,-1 1,0-1,-1 0,1 0,-1 1,1-1,-1 0,-1 0,1 1,-1-1,1 0,-1 0,0 1,-1-1,1 0,-1 0,1 0,-1-1,-1 1,1 0,0-1,-1 1,0-1,0 0,0 0,0 0,0 0,0-1,-1 1,-1 0,-8 4,0 0,0-1,-1 0,0-1,0-1,0 0,-1-1,0 0,1-1,-1-1,0-1,0 0,1 0,-1-2,0 0,-11-3,-2-2,4 2</inkml:trace>
</inkml:ink>
</file>

<file path=ppt/ink/ink2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0 592,'74'-38,"-1"-4,-2-2,-3-4,24-23,-76 57,-2 0,0-1,0 0,-2-1,0-1,0 0,-2 0,0-1,-1 0,-1-1,4-13,-10 25,-1 1,0 0,0 0,0-1,0 1,-1-1,0 1,-1 0,0-1,0 1,0 0,0-1,-1 1,-1-3,2 7,0 0,0-1,0 1,0 0,-1 0,1 0,0 0,-1 0,0 0,1 0,-1 1,0-1,0 1,0-1,0 1,0 0,0-1,-1 1,1 0,0 1,-1-1,1 0,0 1,-1-1,1 1,-1-1,1 1,-1 0,1 0,-1 1,1-1,0 0,-1 1,1-1,-1 1,1 0,0 0,-1 0,-2 1,-1 0,1 0,0 0,-1 1,1 0,1 0,-1 0,0 1,1-1,0 1,0 0,0 0,0 1,0-1,1 1,0 0,0 0,0 0,1 0,0 1,0-1,0 0,0 1,1 0,0-1,0 1,1 0,-1 0,1-1,1 1,-1 0,1-1,0 1,0 0,1-1,-1 1,1-1,0 1,1-1,-1 0,1 0,0 0,1 0,2 3,67 36,21 21,-92-60,0-1,0 1,0-1,-1 1,0 0,0-1,0 1,0 0,-1 0,0 0,0-1,0 1,0 0,-1 0,0 0,0-1,0 1,-1 0,1-1,-1 1,0-1,0 0,-1 1,1-1,-1 0,0 0,0-1,-1 1,0 0,-9 17,1 0</inkml:trace>
</inkml:ink>
</file>

<file path=ppt/ink/ink2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1,'-4'28,"-3"11</inkml:trace>
</inkml:ink>
</file>

<file path=ppt/ink/ink2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9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26,'-3'16,"0"1,1 0,1 0,1 1,0-1,1 0,1 0,0 0,1 0,1-1,1 1,1 0,-5-14,1 0,0 0,0-1,0 1,0 0,0-1,0 1,1-1,-1 0,1 0,0 0,0 0,0-1,-1 1,2-1,-1 1,0-1,0 0,0 0,0 0,1-1,-1 1,0-1,1 0,-1 0,0 0,1 0,-1-1,0 1,1-1,-1 0,0 0,0 0,0 0,0-1,0 1,0-1,101-75,-90 62,-1-1,-1-1,0 0,-1 0,-1-1,-1 0,0-1,-2 0,0-1,0-5</inkml:trace>
</inkml:ink>
</file>

<file path=ppt/ink/ink2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25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85 102,'-25'69,"17"-34,-34 144,32-106,76-211,-50 106,106-173,-121 203,0 0,1 0,-1 0,0 0,1 0,0 0,-1 1,1-1,0 1,0-1,0 1,0 0,0 0,0-1,1 1,-1 1,0-1,0 0,1 1,-1-1,0 1,1-1,-1 1,1 0,-1 0,0 0,1 1,-1-1,1 0,-1 1,0 0,0-1,1 1,-1 0,0 0,0 0,0 1,0-1,0 0,0 1,0-1,0 1,-1 0,1 0,-1 0,1-1,0 3,6 10,0 0,-1 1,-1 0,0 1,-1-1,-1 1,0 0,0 7,2 7,-16 122,10-151,-1 0,1-1,0 1,0-1,0 1,0 0,0-1,0 1,0-1,1 1,-1 0,0-1,0 1,0-1,1 1,-1-1,0 1,0-1,1 1,-1-1,1 1,-1-1,0 1,1-1,-1 1,1-1,-1 0,1 1,-1-1,1 0,-1 0,1 1,0-1,-1 0,1 0,-1 0,1 1,-1-1,1 0,0 0,-1 0,1 0,-1 0,1 0,0-1,-1 1,1 0,-1 0,1 0,0 0,-1-1,1 1,-1 0,1-1,-1 1,1 0,-1-1,1 1,-1 0,30-29,-27 25,260-335,-207 297,-55 41,1 0,-1 1,1-1,0 1,-1-1,1 1,0-1,-1 1,1 0,0 0,0-1,0 1,-1 1,1-1,0 0,0 0,-1 1,1-1,0 1,-1-1,1 1,0 0,-1 0,1-1,-1 1,1 0,-1 1,0-1,1 0,-1 0,0 0,0 1,0-1,0 1,0-1,0 1,0 0,3 10,-1 0,0 1,0-1,-1 1,-1-1,0 1,-1 0,-1 0,0-1,0 1,-1 0,-1-1,0 0,-2 4,-2 13,2 0,0 1,2 0,2-1,0 1,4 20,13-10,-4-28</inkml:trace>
</inkml:ink>
</file>

<file path=ppt/ink/ink2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4.88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499 82,'-15'-11,"-1"1,0 0,-1 1,0 0,0 2,-1 0,-14-4,27 10,0-1,0 1,0 0,0 0,-1 0,1 1,0 0,0 0,0 0,0 1,-1-1,1 1,0 1,0-1,0 1,1-1,-1 1,0 1,1-1,-1 1,1 0,0 0,0 0,0 0,0 1,0-1,1 1,0 0,-1 0,0 3,-1 6,0 1,0 0,2-1,-1 1,2 1,0-1,1 0,0 1,1-1,1 0,0 1,1 2,-3 95,-17-6,-6-1,-23 62,-11 20,29-48,28-137,0-1,0 1,0 0,1 0,-1 0,1 0,-1 0,1 0,0 0,0 0,0 0,0 0,0 0,0 0,0 0,1 0,-1 0,1-1,0 1,-1 0,1 0,0 0,0-1,0 1,0 0,0-1,1 1,-1-1,0 1,1-1,-1 1,1-1,-1 0,1 0,0 0,0 0,-1 0,1 0,0-1,0 1,0 0,0-1,0 0,0 1,0-1,1 0,265-1,-24-28,-220 29</inkml:trace>
</inkml:ink>
</file>

<file path=ppt/ink/ink2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5.53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206 1,'-27'26,"1"2,2 1,1 1,1 1,1 0,2 2,0 5,15-32,1 1,-1 1,1-1,1 0,0 1,0-1,0 1,1 0,0 0,0 0,1-1,0 1,1 0,0 0,0 0,0-1,1 1,0 0,1-1,0 0,0 0,0 1,1-2,0 1,-1-5,-1-1,1 1,0-1,0 0,0 0,0 0,0 0,0-1,0 1,0-1,0 0,0 0,0 0,0 0,0 0,0-1,0 1,0-1,0 0,0 0,0 0,0 0,0-1,-1 1,1-1,0 0,-1 1,1-1,-1 0,0-1,0 1,0 0,0 0,0-1,0 0,-1 1,11-13</inkml:trace>
</inkml:ink>
</file>

<file path=ppt/ink/ink2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5.97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0,'-5'0,"-2"5,-4 1,-5 5,5 0,9-6,10-4,-2-3,-1 5,-2 1</inkml:trace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1:39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398 127,'-4'-8,"0"1,-1-1,0 1,0 0,-1 0,0 1,0 0,0 0,-1 0,0 1,0 0,0 0,-1 0,1 1,-1 1,0-1,-1 1,1 0,0 1,-1 0,1 0,-1 1,-2 0,-6-3,0 1,0 0,-1 1,1 1,0 1,-1 0,1 1,0 1,0 1,-2 1,16-4,1 1,0 1,-1-1,1 0,0 0,0 1,0-1,0 1,0 0,1 0,-1 0,0 0,1 0,0 0,-1 0,1 0,0 0,0 1,0-1,0 0,0 1,1-1,-1 1,1-1,0 1,-1-1,1 1,0-1,1 1,-1-1,0 1,1-1,-1 0,1 1,0-1,0 1,0-1,0 0,0 0,0 1,2 0,67 85,-62-84,0 0,1 0,0 0,0-1,0 0,0-1,0 0,0-1,1 0,-1 0,1-1,-1 0,1 0,-1-1,0-1,1 1,-1-2,0 1,0-1,0 0,-1-1,1 0,-1-1,0 0,0 0,0 0,-1-1,1 0,-2-1,1 0,-1 0,3-4,23-4,-35 60,1-38,-21 120,-22 219,46-325</inkml:trace>
</inkml:ink>
</file>

<file path=ppt/ink/ink2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6.29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 1,'-5'24,"-1"13,5 0,7-7,3-7</inkml:trace>
</inkml:ink>
</file>

<file path=ppt/ink/ink2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6.79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31 344,'58'-11,"8"-1,0-3,-1-3,17-9,-71 22,1-1,-1 0,0 0,-1-1,1-1,-1 0,-1 0,0-1,0 0,7-10,-14 16,1 0,-1 0,1 0,-1-1,0 1,0-1,-1 1,1-1,-1 0,0 0,0 0,0 0,0 0,-1 0,0 0,1 0,-1 0,-1 0,1 0,-1 0,1 0,-1 1,0-1,-1 0,1 0,-1 0,1 1,-1-1,0 1,0-1,-1 1,1 0,-1 0,0 0,-1-1,-1 0,0 0,-1 0,1 0,-1 1,0 0,0 0,0 0,-1 1,1 0,-1 0,1 0,-1 1,0 0,1 1,-1-1,0 1,1 1,-1-1,0 1,0 0,0 1,-133 51,121-40,0 1,1 0,1 1,0 1,1 1,1 0,0 1,2 1,-5 8,14-21,0 0,0 0,0 0,1 1,0-1,1 1,-1 0,1 0,1 0,-1 0,1 0,0 0,1 0,0 0,0 1,0-1,1 0,0 0,1 0,-1 0,1 0,1 0,-1 0,1-1,0 1,1-1,0 0,0 0,0 0,0 0,1-1,0 0,0 0,2 1,8 4,0-2,1 0,0-1,0 0,1-1,-1-1,1-1,0 0,1-1,-1-1,0-1,1 0,-1-1,1-1,14-3,-4 3,-10 1,0-1,0 0,0-2,0 0,0-1,-1-1,0 0,0-1,0-1,-1-1,3-2,0-2</inkml:trace>
</inkml:ink>
</file>

<file path=ppt/ink/ink2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7.05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1,'-14'14,"-5"10,0 0</inkml:trace>
</inkml:ink>
</file>

<file path=ppt/ink/ink2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3.87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30 37,'-14'94,"10"-74,0-1,1 0,1 1,0 0,2-1,0 1,1 0,3 8,-4-26,0-1,0 1,0 0,0 0,0 0,1 0,-1-1,1 1,-1 0,1 0,0-1,0 1,0-1,0 1,0 0,0-1,0 0,0 1,0-1,1 0,-1 1,1-1,-1 0,1 0,-1 0,1 0,0-1,-1 1,1 0,0-1,0 1,-1-1,1 0,0 1,0-1,0 0,0 0,-1 0,1 0,0-1,0 1,0 0,-1-1,1 1,0-1,0 0,-1 1,1-1,17-12,-1 0,-1-2,0 0,-1 0,0-2,-1 0,-1 0,-1-1,-1-1,0-1,2-7,66-109,-80 135,1 0,-1 0,0 1,0-1,1 0,-1 1,0-1,1 0,-1 1,1-1,-1 1,1-1,-1 1,1-1,0 1,-1-1,1 1,-1-1,1 1,0 0,-1-1,1 1,0 0,0 0,-1-1,1 1,0 0,0 0,-1 0,1 0,0 0,0 0,-1 0,1 0,0 0,0 1,-1-1,1 0,0 0,-1 1,1-1,0 0,-1 1,1-1,0 1,-1-1,1 1,-1-1,1 1,-1-1,1 1,-1-1,1 1,-1 0,0-1,1 1,-1 0,0-1,1 1,-1 0,0-1,0 1,0 1,7 55,-6-45,23 173,5 129,-28-283,-2-1,-1 1,-1-1,-1 0,-2 0,-1 0,-2-1,-1 0,-1 0,-1-1,-1-1,-6 7,-66 66,82-96,-1-1,0 0,-1 0,1 0,-1 0,1-1,-1 1,0-1,0 0,0-1,0 1,0-1,0 0,0 0,-1-1,1 0,0 1,0-2,-1 1,1-1,0 0,0 0,-2-1,2-1,0-1,0 0,0-1,1 1,-1-1,1 0,1 0,-1 0,1-1,0 1,0-1,0 0,1 0,0 0,0 0,0 0,1 0,0-1,0 1,1 0,0-1,0 1,0 0,1-1,0 1,0 0,1-3,5-12,1 1,0 0,2 0,0 0,1 1,1 1,1 0,0 1,1 0,1 1,4-2,169-124,-164 126</inkml:trace>
</inkml:ink>
</file>

<file path=ppt/ink/ink2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6.19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0,'5'10,"1"3</inkml:trace>
</inkml:ink>
</file>

<file path=ppt/ink/ink2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8.3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389 624,'-172'213,"-18"46,164-222,52-74,68-94,6 4,15-7,-48 61,-67 73,1-1,-1 1,0 0,0-1,1 1,-1 0,0 0,1-1,-1 1,0 0,1-1,-1 1,0 0,1 0,-1 0,1 0,-1-1,1 1,-1 0,0 0,1 0,-1 0,1 0,-1 0,0 0,1 0,-1 0,1 0,-1 0,1 0,-1 0,0 1,1-1,-1 0,1 0,-1 0,0 1,1-1,-1 0,0 0,1 1,-1-1,0 0,1 1,-1-1,0 0,0 1,1-1,-1 0,0 1,0-1,0 1,0-1,1 0,-1 1,0-1,0 1,0-1,0 1,0-1,0 0,0 1,0-1,0 1,0-1,0 0,-1 1,1 0,-3 31,-6 3,2-1,1 2,2-1,1 0,2 25,2-53,1 0,-1-1,1 1,0-1,0 1,1-1,0 0,0 1,1-2,0 1,-1 0,2-1,-1 1,1-1,0-1,0 1,0-1,1 0,2 2,-4-3,-1-1,1 0,0 0,-1 0,1 0,0-1,0 0,1 1,-1-1,0-1,0 1,0-1,1 0,-1 1,0-2,0 1,1-1,-1 1,0-1,0 0,0 0,0-1,0 1,0-1,0 0,-1 0,1-1,-1 1,1-1,-1 1,2-3,15-14,-1-1,-1 0,0-2,-2 0,-1-1,0 0,-2-1,-1 0,-1-2,-1 1,-1-1,-1 0,-2-1,1-9,0-9,-1 33</inkml:trace>
  <inkml:trace contextRef="#ctx0" brushRef="#br0" timeOffset="709.358">1377 681,'-36'16,"1"1,1 2,1 1,1 2,1 1,0 2,2 1,-1 4,23-26,2 1,-1-1,0 2,1-1,0 1,0-1,1 1,0 0,0 1,0-1,1 1,0 0,0 0,0 0,1 0,0 0,1 1,0-1,0 0,0 2,1-7,1-1,-1 1,1-1,0 1,-1-1,1 0,0 1,0-1,0 0,0 0,0 1,0-1,0 0,0 0,1 0,-1 0,0-1,1 1,-1 0,0 0,1-1,-1 1,1-1,-1 1,1-1,-1 0,1 1,-1-1,1 0,0 0,-1 0,1 0,-1-1,1 1,-1 0,1-1,0 1,59-22,-58 21,36-19,-2-1,0-3,-2 0,0-2,-2-2,15-17,-48 44,1 0,-1 0,1 0,-1 0,1 1,-1-1,1 0,-1 0,1 0,0 0,-1 1,1-1,0 0,0 1,0-1,0 1,0-1,-1 1,1-1,0 1,0-1,0 1,0 0,0 0,0-1,0 1,0 0,1 0,-1 0,0 0,0 0,0 1,0-1,0 0,0 0,0 1,0-1,0 0,0 1,-1-1,1 1,0-1,0 1,0 0,0-1,-1 1,1 0,0 0,0-1,-1 1,1 0,-1 0,1 0,-1 0,1 0,-1 0,17 79,-15-62,1 0,1 1,1-1,0-1,1 1,1-1,1 0,1 0,-7-13,1-1,-1 1,1-1,0 0,0 0,0-1,0 1,1 0,-1-1,1 0,-1 0,1 0,0 0,0-1,0 1,0-1,0 0,0 0,0 0,1-1,-1 0,0 1,0-2,0 1,1 0,-1-1,0 0,2 0,5-2,0 0,0-1,-1-1,0 1,0-1,0-1,0 0,-1 0,0-1,2-2,29-27,-2-2,-1-1,-2-2,-2-2,-1 0,-3-3,-1 0,-3-2,6-17,-21 33,0 0,-2 0,-2-1,-1 0,-1-1,-2 1,-2 0,0-1,-3 1,0-1,-8-25,10 55,0-6,0 0,-1 0,-1 0,0 0,0 0,-1 0,0 1,0 0,-1-1,-1 2,1-1,-1 1,-2-2,7 9,-1 0,1 0,0 0,-1 0,1 0,0 0,-1 1,1-1,-1 1,1-1,-1 1,1-1,-1 1,1 0,-1 0,0 0,1 0,-1 0,1 0,-1 0,0 0,1 1,-1-1,1 0,-1 1,1 0,-1-1,1 1,0 0,-1 0,1 0,0-1,-1 1,1 1,0-1,0 0,0 0,0 0,0 1,0-1,0 0,1 1,-1-1,-27 66,22-23,3 1,1 0,2 0,2-1,2 1,2 0,2-1,2-1,2 1,1-1,3-1,13 25,53 152,-82-218,1 0,-1 0,1 1,-1-1,0 0,1 1,-1-1,0 0,0 1,0-1,0 1,0-1,0 0,-1 1,1-1,0 0,-1 1,1-1,-1 0,1 0,-1 0,0 1,0-1,1 0,-1 0,0 0,0 0,0 0,0 0,0 0,0 0,0-1,0 1,-1 0,1-1,0 1,0-1,-1 1,1-1,0 1,-1-1,1 0,0 0,-1 0,1 0,0 0,-1 0,1 0,-14-3</inkml:trace>
  <inkml:trace contextRef="#ctx0" brushRef="#br0" timeOffset="890.169">1659 568,'43'0,"44"0,15 0,-3 0,-11 0,-14 0,-15 0,-13 0,-9 0,-7 0,-8 0</inkml:trace>
  <inkml:trace contextRef="#ctx0" brushRef="#br0" timeOffset="1584.911">2421 596,'-4'29,"2"1,0 0,2 0,2 0,1 0,1 0,4 12,-6-37,0 0,0-1,1 1,0-1,0 0,0 0,1 0,-1 0,1 0,0-1,0 0,0 1,1-1,-1-1,1 1,-1-1,1 0,0 0,0 0,0-1,0 1,0-1,1-1,-1 1,0-1,0 1,0-2,1 1,-1 0,0-1,0 0,0 0,0-1,0 0,2 0,7-3,-1 0,0 0,0-1,0-1,-1 0,0-1,0 0,-1-1,0 0,-1-1,0 0,18-14,48-51,-55 51,-30 61,6-34,1 1,0 1,0-1,1 0,-1 0,1 1,0-1,0 1,0-1,1 1,-1 0,1-1,0 1,0-1,1 1,0 0,-1-1,2 1,-1-1,0 0,1 1,0-1,0 0,0 0,0 0,1 0,0 0,-1-1,2 1,-1-1,1 1,0 0,1 0,0-1,0 0,0 0,0 0,0 0,0-1,1 0,-1 0,1-1,0 1,-1-1,1 0,0-1,0 1,0-1,-1-1,1 1,0-1,0 0,-1 0,1 0,0-1,-1 0,1 0,-1 0,3-3,12-5,0-2,-1 0,-1-1,0 0,0-2,7-9,-4 3,0-1,-2 0,-1-2,-1 0,-1-1,-1 0,-2-1,0-1,-1-1,1-8,-12 33,1 0,-1 1,1-1,-1 0,0 0,0 0,-1 0,1 0,0 0,-1 0,0 0,0 0,0 0,0 0,0 0,-1 0,1 0,-1 0,0 0,0 0,0 0,0 0,0 0,-1 1,1-1,-1 0,0 1,0-1,0 1,0 0,0 0,0 0,-1 0,1 0,-1 0,1 1,-1-1,0 1,1-1,-1 1,0 0,0 0,0 1,0-1,0 0,0 1,0 0,-3 0,-6 4,-1 1,2 0,-1 1,1 1,0 0,0 0,1 1,0 0,0 1,1 0,0 0,0 1,1 1,1-1,-6 10,11-18,0 0,0 0,0 0,1 0,-1 1,0-1,1 0,-1 1,1-1,0 1,0-1,0 1,0 0,1-1,-1 1,1 0,-1 0,1 0,0-1,0 1,0 0,1 0,-1 0,1-1,-1 1,1 0,0-1,0 1,0-1,0 1,0-1,1 1,-1-1,1 0,0 1,0-1,0 0,0 0,0 0,0-1,0 1,0 0,1-1,0 1,118 15,-39-12,-76-4,0-1,0 1,0 0,0 1,0-1,0 1,-1 0,1 1,-1-1,1 1,-1 0,0 0,0 1,-1 0,1 0,-1 0,1 0,-1 1,-1-1,1 1,-1 0,1 0,-1 1,-1-1,1 1,-1-1,0 1,0 0,-1-1,0 1,0 0,0 2,-11 67,4 45,12-102</inkml:trace>
  <inkml:trace contextRef="#ctx0" brushRef="#br0" timeOffset="2536.387">4029 624,'-41'45,"2"1,1 2,3 2,2 1,-5 15,21 3,19-68,-1 0,1 0,-1 0,1 0,0 0,-1 0,1 0,0-1,0 1,-1-1,1 1,0-1,0 0,0 1,0-1,0 0,0 0,0 0,0-1,-1 1,1 0,0-1,0 1,0-1,0 0,-1 0,1 1,0-1,-1 0,1 0,-1-1,1 1,0 0,26-15,-1-1,-1-1,-1-1,0-1,-1-1,-2-2,0 0,1-4,24-22,31-26,-77 75,0-1,-1 1,1-1,0 1,-1-1,1 1,0 0,0-1,0 1,-1 0,1-1,0 1,0 0,0 0,0 0,-1 0,1 0,0 0,0 0,0 0,0 0,0 0,-1 0,1 0,0 1,0-1,0 0,-1 1,1-1,0 1,0-1,-1 0,1 1,0 0,-1-1,1 1,-1-1,1 1,-1 0,1-1,-1 1,1 0,-1 0,1-1,-1 1,0 0,0 0,1 0,-1 0,0-1,0 2,4 47,-4-45,0 4,0 1,0-1,1 0,0 1,0-1,1 0,0 0,0 0,1 0,0 0,1-1,-1 1,1-1,1 0,-1 0,1 0,1-1,-1 0,1 0,0 0,1 0,-1-1,1 0,0-1,0 0,0 0,1 0,0-1,5 2,-6-3,0 0,1-1,-1 0,0 0,1 0,-1-1,1 0,-1-1,1 1,-1-1,1-1,-1 0,0 0,0 0,0-1,0 0,0 0,-1-1,1 0,5-4,108-107,-107 99,16-15,-1-2,-2-1,-1-1,-2-1,1-6,-7 8,-2-2,-1 0,-2 0,-1-2,-2 1,-2-1,-1 0,-2-1,-2 1,-1-18,-2 46,0-1,0 1,-1 0,0 0,0 0,-2 0,1 1,-1-1,0 1,-1 0,-1-2,4 8,0 1,0-1,0 0,0 1,0-1,-1 1,1 0,-1 0,0 0,1 0,-1 0,0 0,0 1,0-1,-1 1,1 0,0 0,0 0,-1 1,1-1,0 1,-1 0,1 0,0 0,-1 0,1 0,0 1,-1-1,1 1,0 0,0 0,-1 1,1-1,0 0,0 1,-10 5,0 1,1 0,0 1,1 0,0 1,0 0,1 0,1 1,0 1,0 0,1 0,0 0,1 1,1 0,0 1,-4 11,1 4,0 0,2 0,2 1,0 0,2 0,1 0,2 23,0-35,1-1,1 1,0-1,1 0,1 0,1 0,0 0,1-1,1 1,0-1,1-1,1 0,1 0,0-1,1 0,0 0,2 0,6 5,0-1,2 0,-1-2,2 0,0-2,1 0,22 8,-6-4,-25-9</inkml:trace>
  <inkml:trace contextRef="#ctx0" brushRef="#br0" timeOffset="3506.471">4905 878,'7'6,"1"-1,-1 1,1-2,0 1,0-1,1 0,-1-1,1 0,0 0,0-1,0 0,0-1,0 0,0 0,0-1,0 0,1-1,-1 0,0 0,0-1,4-1,12-9,-1 0,-1-1,0-2,-1 0,0-2,-2 0,0-1,-1-1,0-1,6-11,1 1,-2-2,-1 0,-2-2,-1 0,-2-1,-1-1,-2-1,-1 0,1-12,-8 23,-2-1,0 0,-2 0,-1-1,-1 1,-2-13,1 37,0 1,0 0,0 0,0-1,-1 1,1 0,-1-1,0 1,1 0,-1 0,0 0,0 0,-1 0,1 0,0 0,0 0,-1 1,0-1,1 0,-1 1,0-1,1 1,-1-1,0 1,0 0,0 0,0 0,-1 0,1 0,0 1,0-1,0 1,-1-1,1 1,0 0,-1 0,1 0,0 0,0 0,-1 0,1 1,0-1,0 1,-1 0,1-1,0 1,0 0,0 0,0 0,-1 2,-13 8,1 1,1 1,0 1,1 0,0 0,1 1,1 1,0 0,1 1,1 0,1 0,0 1,-1 7,0-2,0 1,2 0,1 1,1-1,1 1,1 0,2 0,0 1,1-1,2 0,1 0,2 11,-1-25,0 1,0-2,1 1,1 0,0-1,0 0,1-1,0 1,0-1,1 0,1-1,-1 0,1 0,1-1,-1 0,1-1,1 0,-1-1,1 0,0 0,8 2,0 1</inkml:trace>
  <inkml:trace contextRef="#ctx0" brushRef="#br0" timeOffset="4089.362">5667 765,'-3'9,"-2"4,0 1,1-1,1 1,0 0,1 0,0 0,1 0,1 0,0 0,1 0,0 0,1 0,4 13,-5-25,-1-1,1 1,0 0,-1-1,1 0,0 1,0-1,0 0,0 1,0-1,1 0,-1 0,0 0,0 0,1 0,-1 0,1 0,-1 0,1-1,-1 1,1 0,-1-1,1 1,-1-1,1 0,0 0,-1 1,1-1,0 0,-1 0,1-1,0 1,-1 0,1 0,-1-1,1 1,0-1,-1 0,1 1,-1-1,1 0,-1 0,1 0,61-51,-57 46,167-204,-172 208,-1 0,1 0,0 1,-1-1,1 0,0 0,0 0,0 1,1-1,-1 1,0-1,0 1,1-1,-1 1,1 0,0-1,-1 1,1 0,0 0,-1 0,1 0,0 1,0-1,0 0,0 1,0 0,0-1,0 1,0 0,0 0,0 0,0 0,0 0,0 0,0 1,0-1,0 1,-1-1,1 1,0 0,0 0,0 0,-1 0,1 0,0 0,-1 0,1 0,0 2,5 14,0 1,-2 1,0-1,-2 1,0 0,0 0,-2 0,-1 17,5 42,6-2,-3 2,-4-1,-3 0,-3 1,-9 48,6-101,0-1,-2 1,0-1,-2 0,-1 0,0-1,-2-1,-1 0,0 0,-2-1,0-1,-2-1,-2 2,9-10,0-2,0 1,-1-1,-1-1,1 0,-1-1,-1 0,-5 2,16-9,0 1,1 0,-1-1,0 0,0 0,0 1,0-1,0 0,0 0,0-1,1 1,-1 0,0-1,0 1,0-1,0 1,1-1,-1 0,0 0,1 0,-1 0,0 0,1 0,-1 0,1-1,0 1,-1 0,1-1,0 1,0-1,0 0,0 1,0-1,0 0,1 1,-1-1,1 0,-1 0,1 0,-1 0,1-1,-9-84,9 86,2-40,1 0,3 0,1 1,2-1,1 2,3 0,1 0,1 1,3 1,1 0,10-13,47-41,-60 79</inkml:trace>
</inkml:ink>
</file>

<file path=ppt/ink/ink2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5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69 113,'-19'34,"-7"15,2 0</inkml:trace>
  <inkml:trace contextRef="#ctx0" brushRef="#br0" timeOffset="594.208">239 338,'150'-215,"-150"213,0 1,1-1,0 1,-1-1,1 1,0-1,0 1,0-1,0 1,0 0,0 0,0 0,1-1,-1 1,0 0,0 0,1 1,-1-1,1 0,-1 0,1 1,-1-1,1 1,0-1,-1 1,1 0,-1-1,1 1,0 0,-1 0,1 0,0 0,-1 1,1-1,0 0,-1 1,1-1,-1 1,1 0,-1-1,1 1,-1 0,1 0,-1 0,0 0,1 0,-1 0,0 0,0 0,0 1,0-1,0 0,0 1,0 0,12 40,23 50,-34-90,0 1,0-1,0 1,1-1,-1 0,0 0,1 0,0 0,-1-1,1 1,0-1,0 1,0-1,0 0,0 0,0-1,0 1,0 0,0-1,0 0,0 0,0 0,0 0,1 0,-1-1,0 1,0-1,0 0,1 0,99-53,-83 42</inkml:trace>
  <inkml:trace contextRef="#ctx0" brushRef="#br0" timeOffset="1193.71">1170 0,'-11'2,"0"0,0 1,1 0,-1 1,1 0,0 1,0 0,0 1,0-1,1 2,0 0,1 0,-1 0,1 1,1 0,-1 1,2-1,-1 2,1-1,-5 10,-27 89,37-104,1 0,-1 0,1 0,-1 0,1 0,1 0,-1 1,0-1,1 0,0 0,0 0,0-1,0 1,1 0,0 0,-1-1,1 1,1-1,-1 1,0-1,1 0,0 0,-1 0,1 0,1 0,0 0,-1-1,1-1,0 1,-1-1,1 0,0 0,0 0,0 0,0-1,0 1,-1-1,1 0,0-1,0 1,0-1,0 1,0-1,0 0,-1-1,1 1,0 0,-1-1,1 0,-1 0,4-2,74-66,-74 63,137-129,-143 136,-1-1,1 0,-1 0,0 0,1 1,0-1,-1 0,1 1,-1-1,1 0,0 1,-1-1,1 1,0-1,0 1,-1-1,1 1,0 0,0-1,0 1,0 0,-1 0,1-1,0 1,0 0,0 0,0 0,0 0,0 0,-1 0,1 1,0-1,0 0,0 0,0 1,0-1,-1 0,1 1,0-1,0 1,-1-1,1 1,0-1,0 1,-1-1,1 1,-1 0,1-1,-1 1,1 0,-1 0,1-1,-1 1,1 0,-1 0,0 0,0 0,1-1,-1 1,0 0,0 0,0 0,0 0,0 0,0 0,0 0,0-1,-1 1,1 1,-4 236,-25 143,31-363,-2 1,0 0,-1-1,-1 1,-1-1,-1 1,0-1,-1 0,-1 0,-1-1,0 0,-2 0,0-1,0 0,-2 0,0-1,0 0,-1-1,-14 12,23-24,-1 0,1 0,-1-1,1 1,-1-1,1 0,-1 0,0 0,0 0,1-1,-1 1,0-1,0 0,0 0,0 0,1-1,-1 1,0-1,0 0,1 0,-1-1,1 1,-1-1,1 1,-1-1,1 0,0 0,0-1,0 1,0-1,0 1,1-1,-1 0,-1-2,-3-4,1 1,0-1,1 0,-1 0,2-1,-1 0,1 1,1-1,0-1,0 1,1 0,0-3,2 3,0 1,1-1,-1 0,2 1,0-1,0 0,0 1,1 0,1 0,0 0,0 0,0 0,1 1,1 0,-1 0,1 0,1 1,-1-1,1 2,4-4,10-8,0 2,1 0,0 1,2 2,-1 0,23-8,49-16,-52 22</inkml:trace>
</inkml:ink>
</file>

<file path=ppt/ink/ink2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4.64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310 0,'-25'218,"-32"159,26-150,1-87,20-122,7-26,7-8,0-1</inkml:trace>
  <inkml:trace contextRef="#ctx0" brushRef="#br0" timeOffset="285.102">0 508,'38'0,"28"0,11 0,-1 0,-10 0,-11 0,-11 0,-7 0,-5 5,-4 1,-1 0,-1-1,-5 3,-5 1</inkml:trace>
  <inkml:trace contextRef="#ctx0" brushRef="#br0" timeOffset="1097.181">706 85,'-33'233,"-9"69,20-162,21-137,0-1,0-1,0 0,0 1,0-1,0 1,1-1,-1 1,1 0,-1-1,1 1,-1 0,1-1,0 1,0 0,-1-1,1 1,1 0,-1 0,0-1,0 1,1 0,-1-1,1 1,-1-1,1 1,0 0,-1-1,1 1,0-1,0 0,0 1,0-1,0 0,1 1,-1-1,0 0,1 0,-1 0,0 0,1 0,-1-1,1 1,0 0,-1-1,1 1,12-8,0-1,-1-1,0 0,-1-1,1 0,-2 0,0-2,10-11,133-110,-152 132,-1 0,1-1,0 1,0 1,-1-1,1 0,0 0,0 1,0-1,0 1,0-1,0 1,0 0,0 0,0 0,0 0,0 0,0 0,-1 1,1-1,0 1,0-1,0 1,0 0,0-1,-1 1,1 0,0 0,-1 0,1 1,0-1,-1 0,0 1,1-1,-1 1,0-1,0 1,0-1,0 1,0 0,0 0,0 0,0-1,-1 1,1 0,-1 0,0 0,1 1,13 99,-27 90,11-179,3-6</inkml:trace>
</inkml:ink>
</file>

<file path=ppt/ink/ink2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2.0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0 312,'37'-2,"-2"0,1-3,0 0,-1-3,0-1,0-1,20-10,57-50,-108 68,-1-1,0 1,0-1,-1 0,1 0,0 0,-1 0,0-1,0 1,0-1,0 1,0-1,-1 0,0 0,0 0,0 0,0 1,0-1,-1-1,0 1,0 0,0 0,0 0,0 0,-1 0,0 0,0 0,0 1,0-1,-2-2,-2 0,0 0,0 1,0-1,-1 1,0 1,0-1,0 1,-1 0,1 1,-1-1,0 1,0 1,0-1,-1 1,1 0,-1 1,1 0,-1 0,-6 0,-1 3,1 1,0 0,0 0,0 1,0 1,1 1,-1 0,1 0,1 1,-1 1,1 0,1 1,0 0,0 1,0 0,2 0,-1 1,1 1,1 0,0 0,0 0,1 1,1 1,1-7,1-1,-1 1,2 0,-1 0,1 0,0 0,0 1,1-1,0 1,1-1,-1 1,1 0,1 0,0 0,0 0,0-1,1 1,0 0,1 0,-1-1,1 1,1 0,0-1,0 0,0 0,1 0,0 0,0-1,1 1,0-1,0 0,0 0,1-1,0 0,0 0,0 0,1 0,0-1,-1-1,1 1,3 0,12-1,0-1,1-1,-1-1,0-1,1 0,-1-2,0-1,0-1,-1-1,1 0,-1-2,-1 0,1-2,-2 0,1-1,5-5,-1 2,-1-1,0-1,-2-1,0-1,0-1,-2-1,0 0,-2-1,14-21,0-22,-31 64,1 0,0 0,0-1,-1 1,1 0,0 0,0 0,-1 0,1 0,0 0,0 0,-1 0,1 1,0-1,-1 0,1 0,0 1,0-1,-1 0,1 1,0-1,-1 0,1 1,-1-1,1 1,-1-1,1 1,-1 0,1-1,-1 1,1-1,-1 1,0 0,1-1,-1 1,0 0,0 0,1-1,-1 1,0 0,0 0,0-1,0 1,0 0,0 0,0-1,0 1,0 0,0 0,-1-1,1 1,32 164,-29-117,-3-38,0-1,0 1,1-1,0 0,1 1,0-1,0 0,1 0,0 0,1 0,4 6,-7-14,0 0,0 0,0 1,0-1,0-1,0 1,0 0,1 0,-1 0,0-1,1 1,-1 0,0-1,1 1,-1-1,1 0,-1 1,1-1,-1 0,1 0,-1 0,1 0,-1 0,1 0,-1-1,0 1,1 0,-1-1,1 1,-1-1,0 0,1 1,-1-1,0 0,1 0,-1 0,0 0,0 0,1 0,41-45,116-216,-92 157,-60 81,-9 23</inkml:trace>
  <inkml:trace contextRef="#ctx0" brushRef="#br0" timeOffset="732.477">1271 312,'34'-9,"-1"-2,0 0,-1-2,0-2,-1-1,-1-1,0-1,2-5,-27 19,0-1,0 0,0 0,-1-1,0 1,0-1,0 0,-1 0,0 0,0-1,0 1,1-7,-4 11,1 0,-1 0,0 0,1-1,-1 1,0 0,-1 0,1-1,0 1,0 0,-1 0,1-1,-1 1,0 0,0 0,0 0,0 0,0 0,0 0,0 0,-1 0,1 1,-1-1,1 0,-1 1,0-1,0 1,0 0,1 0,-1-1,0 1,0 0,-1 1,1-1,0 0,0 0,0 1,-1 0,1-1,0 1,-5-1,1 0,-1 1,0 0,1 0,-1 0,0 1,1 0,-1 0,1 0,-1 1,1 0,0 1,0-1,0 1,0 0,0 1,1-1,-1 1,1 0,0 1,-2 2,-85 113,86-110,0 1,1 0,1 1,0-1,0 1,1-1,1 1,0 0,1 0,0 2,1-9,-1 0,2 0,-1 0,1 0,-1 0,1-1,1 1,-1 0,1-1,0 1,0-1,0 1,0-1,1 0,0 0,0 0,0 0,0 0,1-1,-1 1,1-1,0 0,0 0,0-1,4 3,8-1,1-1,-1 0,1-1,0-1,-1-1,1 0,0-1,-1-1,1 0,-1-1,1-1,-1-1,-1 0,1-1,-1-1,0 0,0-1,13-10,-1 3,1-2,-2-1,0-1,-2-2,0 0,-1-1,-1-1,-1-2,10-16,8-40,-39 79,1 0,0 0,-1 0,1 0,-1 0,0 0,0 0,0 0,0 0,0 0,0 0,0 0,0 0,-1 0,1 0,-1 0,0 0,0 0,1 1,-1-1,0 0,0 0,-1 1,1-1,0 1,-1-1,1 1,0-1,-1 1,0 0,1 0,-1 0,0 0,0 0,1 0,-1 0,0 0,0 1,0-1,0 1,0-1,-1 1,-2 1,-1-1,1 1,-1 1,1-1,-1 1,1 0,0 0,0 1,0-1,0 1,0 0,1 1,-1-1,1 1,0 0,0 0,0 0,1 0,0 1,-1 0,1-1,1 1,-1 0,1 0,0 1,0-1,0 0,1 2,0-4,1 0,0 0,0 0,0 0,0 1,1-1,-1 0,1 0,0 0,0 0,0 0,0 0,0 0,1-1,-1 1,1 0,0-1,-1 1,1-1,1 1,-1-1,0 0,1 0,-1 0,1 0,-1-1,1 1,0-1,0 1,2 0,96 30,-90-29,-6-3,-1 1,0-1,0 1,0 0,0 0,0 0,0 1,-1-1,1 1,0 0,-1 0,1 0,-1 1,0-1,0 1,0 0,0 0,0 0,0 0,-1 0,0 1,1-1,-1 1,-1-1,1 1,0 0,-1 0,0 0,0 0,0 0,0 0,-1 1,-23 113,19-97</inkml:trace>
</inkml:ink>
</file>

<file path=ppt/ink/ink2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6.84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424 635,'-44'12,"2"2,0 2,1 2,-28 16,54-25,1 0,0 1,0 0,1 1,0 1,1 0,0 0,1 1,1 1,0 0,0 0,2 1,-6 13,12-26,0 1,0 0,1 0,0-1,-1 1,1 0,0 0,0 1,0-1,1 0,-1 0,1 0,0 0,0 1,0-1,0 0,0 0,1 0,0 0,-1 1,1-1,0 0,0 0,1 0,-1-1,1 1,-1 0,1 0,0-1,0 1,0-1,1 0,-1 1,0-1,1 0,-1 0,1-1,0 1,0 0,-1-1,1 0,0 0,0 1,1-2,1 2,7-3,0-1,1 0,-1 0,-1-1,1-1,0 0,-1 0,0-1,0-1,0 0,0 0,-1-1,5-5,8-2,53-37,-1-4,-3-3,32-34,-104 91,0 0,1 0,-1 0,1 0,-1 0,1 0,0 1,-1-1,1 0,0 0,-1 1,1-1,0 0,0 1,0-1,0 1,0-1,0 1,0-1,0 1,0 0,0-1,0 1,0 0,0 0,0 0,0 0,0 0,0 0,0 0,0 0,0 0,0 0,0 1,0-1,0 0,0 1,0-1,0 1,0-1,0 1,-1-1,1 1,0 0,0-1,-1 1,1 0,0 0,-1 0,1-1,0 1,-1 0,1 0,-1 0,0 0,1 0,21 73,-22-66,1 0,0 0,0 0,1-1,0 1,1 0,-1-1,2 1,-1-1,1 0,0 0,0-1,1 1,0-1,0 0,0 0,1 0,0-1,0 0,0 0,1-1,0 1,0-1,0-1,0 1,1-1,6-3,-1-1,1 0,0-1,-1 0,0-1,0-1,0 0,0-1,0 0,-1-1,0 0,0-1,0 0,-1-1,0 0,-1-1,0 0,9-11,58-50,-3-2,54-72,-111 122,-1 0,-2-1,0-1,-1 0,-2-1,0-1,-2 1,-1-2,-1 1,-1-1,-1 0,-2 0,0 0,-2-1,-1 1,-1-1,-3-11,-21-19,24 57,0 0,0 0,-1 0,1 0,0 1,0-1,-1 0,1 1,0-1,-1 1,1 0,-1-1,1 1,0 0,-1 0,1 0,-1 0,1 0,-1 0,1 0,-1 0,1 1,0-1,-1 0,1 1,-1-1,1 1,0 0,0-1,-1 1,1 0,0 0,0 0,0 0,0 0,0 0,0 0,0 0,0 0,0 1,0 0,-8 12,0 1,2 0,-1 0,2 1,0 0,1 0,1 0,0 1,1-1,1 1,0 0,1 0,1 1,1 257,53 12,-51-263</inkml:trace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1:39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6,'0'-4,"0"3,0 5,-4 3,-1 3,-1 5,2 4,1-2</inkml:trace>
</inkml:ink>
</file>

<file path=ppt/ink/ink2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7.09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24,'43'5,"33"1,14 0,1-1,-5-2,-4-5,-5-4,-6 1,-7 0,-3 2,-8 0,-3-3,-6-1,-5 0,-9 2</inkml:trace>
</inkml:ink>
</file>

<file path=ppt/ink/ink2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7.86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1015,'44'-9,"-1"-2,0-1,0-3,-2-1,12-8,-43 20,29-11,0-2,0-1,-2-3,0-1,-1-1,-2-2,-1-2,0 0,-2-3,-2 0,16-22,-38 41,1-1,-2 0,0 0,0 0,-1-1,-1 0,0 0,-1 0,2-12,-4 20,0 0,-1 0,1 1,-1-1,0 0,-1 0,1 0,-1 0,0 1,0-1,0 0,-1 1,1-1,-1 1,0-1,-1 1,1 0,-1 0,0 0,0 0,0 0,0 1,-1-1,1 1,-1 0,0 0,0 0,-3-1,1 3,0-1,1 1,-1 0,0 1,0-1,0 1,0 0,1 1,-1-1,0 1,0 1,0-1,1 1,-1 0,1 0,-1 0,1 1,0 0,0 0,0 0,0 1,1-1,-1 1,1 0,0 1,0-1,1 1,-1-1,1 1,0 0,0 1,1-1,-1 0,1 1,0-1,1 1,-1 0,1-1,0 1,1 0,-1 0,1 0,0 0,1 0,0-1,0 1,0 0,0 0,1-1,0 1,0-1,0 1,1 0,3-1,1 1,0-1,0-1,0 1,0-1,1 0,-1-1,1 1,0-2,0 1,0-1,1 0,-1-1,0 0,2 0,9 2,-2 0,0-1,0 0,1-2,-1 0,0-1,0-1,1 0,2-2,-18 3,1 0,-1 0,1 0,-1 0,0 1,1-1,0 1,-1 0,1-1,-1 1,1 1,-1-1,1 0,-1 0,1 1,-1 0,1-1,-1 1,0 0,1 0,-1 0,0 0,1 1,-1-1,0 1,0-1,0 1,-1 0,1 0,0 0,-1 0,1 0,-1 0,1 0,-1 0,0 0,0 1,0-1,0 1,-1-1,1 0,0 1,-23 143,39-8,-15-114</inkml:trace>
  <inkml:trace contextRef="#ctx0" brushRef="#br0" timeOffset="6738.724">1215 704,'9'8,"0"0,1-1,-1 0,2-1,-1 0,1-1,0 0,0-1,0 0,1-1,-1 0,1 0,0-2,0 1,0-1,0-1,0 0,0-1,4-1,-2-1,-1-1,0 0,0-1,0-1,0 0,-1 0,0-1,-1-1,1 0,-1-1,-1 0,0 0,0-1,-1 0,0-1,0 0,-2-1,3-3,-9 11,1 0,-1 0,0 0,0-1,0 1,0 0,-1-1,0 1,0 0,0-1,0 1,-1 0,1-1,-1 1,0 0,-1 0,1 0,-1 0,0 0,0 0,0 0,0 0,-1 1,1-1,-1 1,0 0,0-1,0 2,-1-1,1 0,-1 0,1 1,-1 0,0 0,0 0,0 0,0 1,0-1,0 1,0 0,-1 1,1-1,0 1,-4-1,-7 2,1 0,-1 2,0-1,1 2,-1 0,1 0,0 1,1 1,-1 1,1 0,0 0,1 1,0 1,0 0,1 1,0 0,0 1,2 0,-1 0,1 1,1 0,0 1,1 0,-1 2,4-8,0 1,1-1,-1 1,2 0,-1 0,1 0,0 0,1 0,0 0,0 0,1 1,0-1,0 0,1 0,0 1,1-1,0 0,0 0,0 0,1 0,1-1,-1 1,1-1,0 0,1 0,0 0,0-1,0 1,1-1,0 0,0-1,0 1,1-1,0-1,2 2,9 0,0 0,1-2,-1 0,1-1,0-1,-1 0,1-2,0 0,10-2,-3 1,9-1,0-2,0-1,-1-2,0-1,0-2,-1-1,14-7,-19 8,-4 2</inkml:trace>
  <inkml:trace contextRef="#ctx0" brushRef="#br0" timeOffset="7207.268">2456 451,'-42'12,"1"2,1 2,0 1,1 3,-22 15,59-35,-1 1,1 0,0 0,0 0,-1 0,1 0,0 0,0 0,0 1,0-1,1 1,-1 0,0 0,1-1,-1 1,1 0,0 0,-1 0,1 0,0 1,0-1,0 0,1 0,-1 1,0-1,1 0,0 1,-1-1,1 1,0-1,0 0,1 1,-1-1,0 1,1-1,-1 0,1 1,0-1,0 0,0 0,0 1,0-1,0 0,1 0,-1 0,1-1,-1 1,1 0,0 0,0-1,-1 1,1-1,1 1,106 39,-93-37,0 0,0 1,-1 1,0 1,0 0,0 1,8 6,-20-12,-1 1,0-1,1 0,-1 1,0-1,0 1,0-1,-1 1,1 0,-1 0,0 0,1 0,-1 0,0 0,-1 0,1 0,-1 0,1 1,-1-1,0 0,0 0,0 0,-1 1,1-1,-1 0,0 0,1 0,-1 0,-1 0,1 0,0 0,-1 0,0 0,1-1,-1 1,0-1,0 1,-1-1,1 0,0 0,-1 0,1 0,-1 0,0 0,0-1,0 1,0-1,-2 1,-8 5,-1-1,0 0,0-1,-1-1,0 0,1-1,-1-1,0 0,0-1,-5 0,-5-1</inkml:trace>
  <inkml:trace contextRef="#ctx0" brushRef="#br0" timeOffset="7670.601">3105 84,'-1'311,"-5"-272,-1 0,-3-1,-1-1,-1 0,-14 28,-33 105,50-98,9-71,0-1,1 1,-1-1,1 0,-1 1,1-1,0 1,-1-1,1 0,-1 1,1-1,0 0,-1 0,1 0,0 1,-1-1,1 0,0 0,-1 0,1 0,0 0,-1 0,1 0,0 0,-1-1,1 1,0 0,-1 0,1-1,0 1,-1 0,1 0,-1-1,1 1,-1-1,1 1,-1-1,1 1,-1-1,1 1,-1-1,1 1,-1-1,0 1,1-1,-1 0,0 1,0-1,1 1,-1-1,0 0,0 1,0-1,0 0,0 0,0 1,0-1,0 0,0 1,0-1,0 0,0 1,-1-1,1 0,0 1,-1-1,20-49,-12 25</inkml:trace>
  <inkml:trace contextRef="#ctx0" brushRef="#br0" timeOffset="7918.333">2738 478,'29'5,"33"1,11 0,3-1,-2-2,-9 0,-5-2,-4-1,-7-5,-2-1,-4 0,-4 1,0 1,-1 2,-8 1</inkml:trace>
  <inkml:trace contextRef="#ctx0" brushRef="#br0" timeOffset="8792.113">3669 55,'218'-39,"-207"37,-9 0,1 0,0 1,0-1,0 1,0 0,0 0,0 0,0 0,0 0,1 1,-1-1,0 1,0 0,1 0,-1 0,0 1,0-1,1 1,-1 0,0 0,0 0,0 0,0 0,0 0,0 1,0 0,-1-1,1 1,0 0,-1 1,1-1,-1 0,0 1,0-1,0 1,0 0,-1-1,1 1,0 0,-1 0,0 0,0 1,-4 214,-9 47,-8 8,-6-37,26-220,1-11,0-1,-1 0,1 1,-1-1,0 1,0-1,0 1,0-1,-1 1,0-1,0 0,0 1,-1-1,1 0,-1 0,0 0,0 0,-1 0,1 0,-1-1,0 1,1-1,-2 0,1 1,0-2,-1 1,1 0,-1-1,0 1,0-1,-3 1,-245 10,139 3,89-14</inkml:trace>
</inkml:ink>
</file>

<file path=ppt/ink/ink2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3:22.63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1 765,'823'-1,"-319"-25,682 25,-617 30,-272-31,-116-25,-132 20,-32 7</inkml:trace>
  <inkml:trace contextRef="#ctx0" brushRef="#br0" timeOffset="632.016">1270 32,'-1'-2,"1"0,-1 0,0 0,-1 1,1-1,0 0,0 0,-1 1,1-1,-1 1,1 0,-1-1,0 1,0 0,1 0,-1 0,0 0,0 0,0 0,0 0,0 1,0-1,0 1,0 0,0-1,-1 1,1 0,0 0,0 0,0 1,0-1,0 0,0 1,0 0,0-1,0 1,0 0,0 0,-2 1,-68 52,-449 388,375-312,146-130,-1 0,1 0,-1 0,1 0,-1 0,1 0,-1 0,1 1,-1-1,1 0,-1 0,1 0,0 1,-1-1,1 0,-1 1,1-1,0 0,-1 1,1-1,0 1,0-1,-1 0,1 1,0-1,0 1,-1-1,1 1,0-1,0 1,0-1,0 1,0-1,0 1,0-1,0 1,0-1,0 1,0-1,0 1,0-1,0 1,1-1,-1 1,0-1,0 0,0 1,1-1,-1 1,0-1,1 0,-1 1,0-1,1 1,-1-1,0 0,1 0,-1 1,1-1,-1 0,1 0,-1 1,0-1,1 0,0 0,36 2,-30-3,110-25,-91 15</inkml:trace>
  <inkml:trace contextRef="#ctx0" brushRef="#br0" timeOffset="1003.71">1976 144,'-95'39,"-117"92,-6 22,-153 98,370-251,0 0,0 0,0 0,0 1,0-1,0 0,0 1,0-1,0 1,0-1,0 1,1 0,-1-1,0 1,0 0,1-1,-1 1,0 0,1 0,-1 0,1 0,-1-1,1 1,-1 0,1 0,0 0,-1 0,1 0,0 0,0 0,0 0,0 0,0 0,0 0,0 0,0 0,0 0,0 0,1 0,-1 0,0 0,1 0,-1 0,0 0,1 0,-1 0,1 0,0-1,-1 1,1 0,0 0,-1-1,1 1,0 0,0-1,0 1,0-1,0 1,-1-1,1 1,0-1,13 2,0-1,0 0,0-1,0 0,0-2,0 1,-1-2,1 0,0 0,-1-1,0-1,0 0,0-1,10-7,45-15,-43 20</inkml:trace>
  <inkml:trace contextRef="#ctx0" brushRef="#br0" timeOffset="1403.84">2767 173,'0'-1,"1"1,0-1,-1 0,1 0,-1 0,1 1,-1-1,1 0,-1 0,0 0,1 0,-1 0,0 0,0 0,0 0,0 1,0-1,0 0,0 0,0 0,0 0,0 0,0 0,0 0,-1 0,1 0,0 0,-1 0,1 1,-1-1,1 0,-1 0,1 0,-1 1,0-1,1 0,-1 1,0-1,0 0,1 1,-1-1,0 1,0-1,0 1,0 0,1-1,-1 1,0 0,-48 7,-108 87,-278 182,298-174,136-102,0 1,-1 0,1-1,0 1,-1 0,1 0,0 0,0 0,0 0,0 0,0 0,0 0,0 0,0 1,0-1,1 0,-1 1,0-1,1 0,-1 1,1-1,0 1,-1-1,1 0,0 1,0-1,0 1,0-1,0 1,0-1,0 1,1-1,-1 1,0-1,1 1,-1-1,1 0,0 1,-1-1,1 0,0 0,0 1,0-1,0 0,0 0,0 0,0 0,0 0,0 0,1 0,0 0,11 1,0-1,0 0,0-1,0 0,0-1,0-1,0 0,0 0,-1-2,1 1,-1-2,0 1,0-2,0 0,8-6,4-2</inkml:trace>
  <inkml:trace contextRef="#ctx0" brushRef="#br0" timeOffset="1717.649">3585 60,'-82'35,"2"4,2 4,-48 35,124-77,-69 49,3 3,2 3,2 2,1 6,-87 78,142-135,2-3,1 0,0 0,1 0,-1 1,1 0,-1 0,1 0,1 0,-1 0,1 1,0 0,0 0,1 0,-2 3,5-8,-1 1,0-1,1 1,-1-1,1 1,0-1,-1 0,1 1,0-1,0 0,0 0,0 1,0-1,0 0,0 0,0 0,0 0,0 0,1 0,-1-1,0 1,1 0,-1-1,1 1,-1-1,0 1,1-1,-1 0,1 1,-1-1,1 0,-1 0,1 0,19 3</inkml:trace>
  <inkml:trace contextRef="#ctx0" brushRef="#br0" timeOffset="2131.008">4121 173,'-200'145,"77"-53,40-33,3 4,2 4,-40 46,96-86,5-3</inkml:trace>
  <inkml:trace contextRef="#ctx0" brushRef="#br0" timeOffset="6935.383">2456 821,'0'1,"-1"-1,1 1,-1-1,1 0,-1 1,1-1,-1 0,1 0,-1 1,1-1,-1 0,0 0,1 0,-1 0,1 0,-1 1,0-1,1 0,-1-1,0 1,1 0,-1 0,1 0,-1 0,0 0,1-1,-1 1,1 0,-1 0,1-1,-1 1,1 0,-1-1,1 1,-1-1,1 1,0-1,-1 1,1-1,-1 1,1-1,0 1,0-1,-1 1,1-1,0 1,0-1,0 0,-1 1,1-1,0 1,0-1,0 0,0 1,0-1,0 1,0-1,1 0,-1 1,0-1,0 1,0-1,1 0,-1 1,-8 174,9-99,-2 25,5 0,11 56,-2 21,-12-175,-1 1,0 0,1-1,0 1,0-1,-1 1,1-1,1 1,-1-1,0 0,1 1,-1-1,1 0,0 0,-1 0,1 0,0-1,0 1,0 0,1-1,-1 1,0-1,1 0,-1 0,0 0,1 0,-1 0,1 0,0-1,-1 1,1-1,0 0,-1 0,1 0,0 0,32 9,-33-9,0 1,-1-1,1 1,0 0,0 0,-1-1,1 1,-1 0,1 0,-1 1,1-1,-1 0,0 1,1-1,-1 0,0 1,0-1,0 1,0 0,0-1,-1 1,1 0,0 0,-1-1,1 1,-1 0,0 0,0 0,1-1,-1 1,0 0,0 0,-1 0,1 0,0 0,-1-1,1 1,-1 0,0 0,1-1,-1 1,0 0,0-1,0 1,0-1,-1 2,-61 65,-141 45,202-112,1-1,0 0,0 1,0-1,0 1,0-1,0 1,0 0,0-1,0 1,0 0,0 0,0 0,0 0,0-1,0 1,1 0,-1 1,1-1,-1 0,0 0,1 0,0 0,-1 0,1 0,0 1,-1-1,1 0,0 0,0 1,0-1,0 0,0 0,1 0,-1 1,0-1,0 0,1 0,-1 0,1 1,-1-1,1 0,-1 0,1 0,0 0,0 0,-1 0,1 0,0 0,0-1,0 1,0 0,0 0,0-1,0 1,0-1,0 1,0-1,1 1,149 54,-72-32,118 44,-195-67,-1 0,1 0,0 1,-1-1,1 0,-1 1,1-1,-1 1,1 0,-1 0,1-1,-1 1,0 0,0 0,1 0,-1 0,0 1,0-1,0 0,0 0,0 1,0-1,0 0,-1 1,1-1,0 1,-1-1,1 1,-1 0,0-1,1 1,-1-1,0 1,0 0,0-1,0 1,0-1,0 1,-1 0,1-1,-1 1,1-1,-1 1,1-1,-1 1,0-1,0 1,0-1,1 0,-1 1,-1-1,1 0,0 0,0 0,0 0,-19 13,0-1,-1-1,-1-1,0-1,0 0,-20 4,-36 16,48-18,-46 25,74-36,1 1,-1-1,1 1,0-1,-1 1,1-1,0 1,0 0,0 0,0-1,0 1,1 0,-1 0,0 0,1 0,0 0,-1 0,1 0,0 0,0 0,0 0,0 0,0 0,1 0,-1 0,1 0,-1 0,1 0,0 0,-1 0,1 0,0 0,0-1,1 1,-1 0,0-1,1 1,10 11,2 0,0-1,0 0,1-1,0-1,1 0,0-2,1 1,0-2,0 0,0-1,1-1,17 3,-20-4,57 32,-70-35,0 0,0 1,0-1,-1 0,1 1,-1 0,1-1,-1 1,0 0,1 0,-1 0,0 0,0 0,0 0,-1 0,1 0,0 0,-1 0,1 1,-1-1,0 0,0 0,0 1,0-1,0 0,0 0,-1 1,1-1,-1 0,1 0,-1 0,0 0,-1 2,-7 8,0-1,-1 0,0 0,-1-1,0 0,-1-1,0-1,0 1,-1-2,-10 5,-13 10,-216 123,176-99,75-44,1 0,0 0,-1 0,1 0,0 0,0 0,0 1,0-1,1 0,-1 0,1 0,-1 0,1-1,0 1,-1 0,1 0,0 0,0 0,1-1,-1 1,0 0,0-1,1 1,-1-1,1 0,-1 1,1-1,0 0,-1 0,1 0,0 0,0 0,0 0,0-1,0 1,0-1,0 1,0-1,0 0,0 0,0 0,0 0,1 0,3 2,160 37,-137-35,-1 1,0 1,0 2,0 0,-1 2,6 4,-29-12,0 0,0 0,0 0,-1 1,1-1,-1 1,0 0,0 0,0 0,0 1,0-1,-1 1,0-1,1 1,-1 0,-1 0,1 0,0 0,-1 0,0 0,0 0,0 1,-1-1,1 0,-1 1,0-1,0 0,-1 1,1-1,-1 0,0 1,0-1,0 0,-1 0,1 0,-1 0,0 0,0-1,-1 1,1 0,-1-1,0 1,-8 8,0 0,-1-1,0 0,-1-1,0 0,-1-1,0-1,-7 3,-43 30,63-41,0 0,1 1,-1-1,0 0,1 1,-1-1,1 1,-1-1,1 0,-1 1,1-1,-1 1,1 0,-1-1,1 1,0-1,-1 1,1 0,0-1,-1 1,1 0,0-1,0 1,0 0,0-1,0 1,0 0,0 0,0-1,0 1,0 0,0-1,0 1,0 0,0 0,1-1,-1 1,0-1,1 1,-1 0,0-1,1 1,-1-1,1 1,-1 0,1-1,-1 1,1-1,-1 0,1 1,-1-1,1 1,0-1,-1 0,1 1,0-1,-1 0,1 0,0 0,-1 0,2 1,51 14,-44-13,67 12,-58-12,0 0,0 2,0 0,-1 1,0 0,0 2,8 4,-22-10,0 1,0 0,-1 0,1 0,-1 0,1 0,-1 0,0 1,1-1,-1 1,-1 0,1-1,0 1,-1 0,1 0,-1 0,0 0,0 0,0 0,0 1,-1-1,1 0,-1 0,0 1,0-1,0 0,0 1,-1-1,1 0,-1 0,0 0,0 1,0-1,0 0,-1 0,-2 7,-1 0,0-1,-1 0,0 0,0-1,-1 1,0-2,0 1,-1-1,-4 3,-19 12,-1-2,-1-2,0-1,-2-1,-7 1,29-13,12-4,-1 0,1 0,-1 0,1-1,-1 2,1-1,-1 0,1 0,0 0,-1 1,1-1,-1 0,1 1,0 0,-1-1,1 1,0 0,0-1,-1 1,1 0,0 0,0 0,0 0,0 0,0 1,0-1,0 0,1 0,-1 0,0 1,1-1,-1 0,1 1,-1-1,1 1,0-1,-1 1,1-1,0 0,0 1,0-1,0 1,0-1,1 1,-1-1,0 1,11 12,28 61,-6 164,-64 197,32-323,-1-114</inkml:trace>
  <inkml:trace contextRef="#ctx0" brushRef="#br0" timeOffset="7817.754">1891 4717,'-17'305,"6"-121,10 137,2-140,0-176,-1 0,0 0,0 1,-1-1,1 0,-1 0,0 0,0 0,-1 0,0 0,0 0,0 0,0-1,-1 1,0-1,0 1,0-1,0 0,-1 0,1-1,-1 1,0-1,0 1,-2-1,-6-3,12-7</inkml:trace>
  <inkml:trace contextRef="#ctx0" brushRef="#br0" timeOffset="9901.642">1891 4717,'226'-27,"63"-4,84 3,154 29,-359-29,-81 15,-86 13,0 1,0 0,0 0,0 0,0 0,-1 0,1 0,0 0,-1 0,1 0,-1 0,1 0,-1 0,1 0,-1 0,0 1,0-1,1 0,-1 0,0 1,0-1,0 0,0 0,-1 0,1 1,0-1,0 0,-1 0,1 0,-1 0,1 0,-1 1,1-1,-1 0,0 0,0 3,-35 134,5 80,3 42,29 83,-15-210,39-25,-24-106,1 0,-1 1,1-1,-1 0,0 0,0 1,0-1,0 1,-1-1,1 1,-1-1,1 1,-1 0,0-1,0 1,0-1,0 1,-1 0,1-1,-1 1,1-1,-1 1,0-1,0 1,0-1,0 0,-1 0,1 1,-1-1,1 0,-1 0,0 0,1 0,-1-1,0 1,0 0,-1-1,1 1,0-1,0 0,-1 0,1 0,-1 0,1 0,-1-1,-1 1,-226-1,-137-1,169-27,-535 29,638 15,93-16,0-1,0 1,0-1,0 0,0 1,0-1,0 0,0 0,0 0,1 0,-1-1,0 1,1 0,-1-1,1 1,-1-1,1 0,0 1,0-1,0 0,0 0,0 0,0 0,0 0,0 0,1 0,-1 0,1 0,0 0,-1 0,1 0,0 0,0 0,1 0,-1 0,0 0,1-1,-1 1,1 0,-1 0,1 1,0-1,0 0,0 0,0 0,0 0,0 1,1-1,1-15,3-124,-11 123</inkml:trace>
  <inkml:trace contextRef="#ctx0" brushRef="#br0" timeOffset="12518.501">2484 5055,'-47'202,"-14"23,46-181,41-61,75-150,-57 93,-20 30,2 1,3 1,1 2,22-23,-11 30,-40 32,0 1,-1 0,1-1,0 1,0-1,0 1,-1 0,1-1,0 1,0 0,0 0,0 0,0 0,0 0,0 0,-1 0,1 0,0 0,0 0,0 0,0 1,0-1,-1 0,1 1,0-1,0 0,0 1,-1-1,1 1,0-1,0 1,-1 0,1-1,-1 1,1 0,-1-1,1 1,-1 0,1 0,-1-1,1 1,-1 0,0 0,1 0,-1 0,0-1,0 1,0 0,0 0,0 0,0 0,0 0,0 0,0-1,0 1,0 0,-29 141,21-114,1 0,2 0,1 0,1 1,1-1,1 1,2 3,-1-30,-1 1,1 0,0-1,0 1,0-1,0 1,0 0,0-1,1 1,0-1,-1 1,1-1,0 1,0-1,0 0,0 1,1-1,-1 0,1 0,-1 0,1 0,0 0,0 0,0 0,0-1,0 1,0-1,0 1,0-1,1 0,-1 0,1 0,-1 0,0 0,1-1,0 1,-1-1,1 1,-1-1,1 0,-1 0,1 0,0-1,-1 1,1-1,-1 1,1-1,-1 0,1 0,-1 0,0 0,2-1,22-21,-1-2,-2 0,0-2,-2-1,16-26,41-51,-20 33,-57 72,0 1,1-1,-1 1,0 0,0-1,0 1,-1 0,1 0,0 0,0 0,0 0,0 0,-1 0,1 0,-1 0,1 0,-1 0,1 0,-1 0,1 0,-1 1,0-1,0 0,1 0,-1 0,0 1,0-1,0 0,-1 0,1 0,0 1,0 0,4 287,13-238,-6-34</inkml:trace>
  <inkml:trace contextRef="#ctx0" brushRef="#br1" timeOffset="25362.883">4488 4688,'0'-68,"11"307,18 54,-18-199,-4 1,-5 1,-7 66,-23 93,29 219,16-391,-7-109,-9-115,-3 133,1 0,-1 0,-1 0,0 0,0 0,0 1,-1-1,0 1,0 0,-1 1,0-1,0 1,-1-1,1 2,-1-1,-1 1,1 0,-1 0,0 0,-4-1,-154-63,-42 21,309 46,176-40,30 0,-69 44,-237-3,0 0,0 1,0 0,0 0,0-1,1 1,-1 0,0 1,0-1,0 0,0 1,0-1,0 1,0-1,0 1,0 0,-1 0,1 0,0 0,0 0,-1 0,1 1,0-1,-1 0,1 1,-1 0,0-1,0 1,1 0,-1-1,0 1,0 0,-1 0,1 0,0 0,-1 0,1 0,-1 0,1 0,-1 0,0 0,0 0,0 0,0 0,0 0,-1 0,1 0,-1 0,1 0,-1 0,0 0,0 0,1 0,-1 0,-1 0,-8 11,0-2,-1 1,0-2,-1 1,0-2,-1 1,0-2,0 1,-1-2,-4 2,-15 9,-13 10,-2-2,-1-2,-1-2,-31 8,70-32,15-2</inkml:trace>
  <inkml:trace contextRef="#ctx0" brushRef="#br1" timeOffset="27928.931">4544 4660,'282'0,"-44"-28,113-1,321 30,-687-3,0 0,1-1,-1 0,1-1,0-1,0 0,1-1,0-1,-4-1,-14-7,29 14,1 0,-1 0,0 1,1-1,-1 1,0-1,1 1,-1 0,0-1,0 1,1 0,-1 0,0 0,0 1,1-1,-1 0,0 1,0-1,1 1,-1-1,0 1,1 0,-1 0,1 0,-1 0,1 0,0 0,-1 0,1 0,0 1,0-1,0 0,0 1,0-1,0 1,0-1,0 1,0 0,1-1,-1 1,1 0,-1-1,1 1,0 0,-11 81,13 334,20-456,131-247,-69 150,-65 123,-14 17</inkml:trace>
  <inkml:trace contextRef="#ctx0" brushRef="#br1" timeOffset="29578.046">6040 4547,'-48'-34,"42"29,0 0,0 0,-1 1,0 0,1 0,-1 1,0-1,-1 2,1-1,0 1,-1 0,0 0,1 1,-1 0,0 0,0 1,1 0,-7 1,11 2,0-1,0 0,0 1,1-1,0 1,-1 0,1 0,0 0,0 0,1 0,-1 1,1-1,-1 0,1 1,0-1,0 1,1 0,-1-1,1 1,0-1,0 1,0 0,0-1,0 1,1-1,0 1,0 0,0-1,0 1,0-1,1 0,-1 0,2 2,2 17,8 26,-5-34</inkml:trace>
  <inkml:trace contextRef="#ctx0" brushRef="#br1" timeOffset="30590.855">6407 4350,'1'269,"15"-198,-16-70,1 1,0-1,-1 0,1 1,0-1,-1 0,1 1,0-1,0 0,0 0,0 0,0 0,0 0,1 0,-1 0,0 0,0-1,1 1,-1 0,0-1,1 1,-1-1,1 1,-1-1,0 0,1 0,-1 0,1 0,-1 0,1 0,-1 0,1 0,-1 0,1 0,-1-1,1 1,-1-1,0 1,1-1,-1 0,0 1,0-1,1 0,-1 0,1 0,17-15,-1-1,-1-1,0 0,-1-1,-1-1,-1-1,0 0,-2 0,1-4,11-17,72-134,-96 175,0 0,0 0,0 0,0 0,1 0,-1 0,0 0,1 1,-1-1,0 0,1 0,-1 0,1 1,0-1,-1 0,1 0,-1 1,1-1,0 0,0 1,-1-1,1 1,0-1,0 1,0-1,-1 1,1 0,0-1,0 1,0 0,0 0,0 0,0 0,0 0,0 0,0 0,0 0,0 0,-1 0,1 0,0 0,0 1,0-1,0 0,0 1,0-1,-1 1,1-1,0 1,0-1,0 1,-1-1,1 1,0 0,-1-1,1 1,-1 0,1 0,-1 0,1-1,-1 1,1 0,-1 0,0 0,0 0,1 0,-1 0,0 0,0-1,8 167,-11-108,2 13,-1 8,3 0,11 75,-8-128,12 144,-17-162,1 0,-1-1,0 1,-1 0,1-1,-2 1,0-1,0 0,0 1,-1-1,0-1,0 1,-1-1,0 0,-1 0,1 0,-6 4,9-8,-1 0,1 0,-1-1,0 1,0-1,0 0,0 0,0 0,-1 0,1-1,-1 1,1-1,-1 0,1 0,-1 0,0 0,1-1,-1 1,0-1,1 0,-1 0,0-1,0 1,1-1,-1 1,0-1,1 0,-1-1,1 1,-1-1,1 1,0-1,0 0,0 0,0-1,0 1,0 0,0-1,-1-1,2-3,0 1,0-1,1 1,-1-1,2 1,-1-1,1 0,0 1,0-1,0 0,1 1,0-1,1 1,0-1,0 1,0 0,0-1,1 1,0 0,3-3,85-107,-72 94,0 1,2 1,0 1,2 1,0 1,1 0,0 2,1 1,1 1,0 1,1 2,0 0,1 2,8-1,-9 6</inkml:trace>
  <inkml:trace contextRef="#ctx0" brushRef="#br1" timeOffset="31298.939">5109 6466,'-45'67,"4"1,2 2,3 2,3 1,0 14,17-42,-1-1,-2-1,-2-1,-2-1,-4 3,27-43,-1 1,1-1,-1 0,0 0,0 1,1-1,-1 0,0 0,0 0,0 0,0 0,0 0,0 0,0-1,-1 1,1 0,0-1,0 1,-1 0,1-1,0 0,-1 1,1-1,0 0,-1 1,1-1,-1 0,1 0,0 0,-1 0,1-1,-1 1,1 0,-1-1,-11-7</inkml:trace>
  <inkml:trace contextRef="#ctx0" brushRef="#br1" timeOffset="31594.827">4629 6551,'202'205,"-115"-127,3-4,40 23,-115-86,-2 1,1 0,-2 1,0 1,0 0,-2 0,1 1,-2 1,4 7,-3-2</inkml:trace>
</inkml:ink>
</file>

<file path=ppt/ink/ink2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4:08.45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1509 4799,'-1'-2,"0"0,-1 0,1 0,-1 0,0 1,0-1,1 1,-1-1,0 1,0 0,0 0,-1 0,1 0,0 0,0 0,-1 0,1 1,0-1,-1 1,1 0,0 0,-1 0,1 0,-3 0,2 0,-366-4,200-23,45 43,86-10,1 0,-1-3,0-1,0-2,-19-3,-25 1,69 1,0 2,-1-1,1 1,-1 1,1 1,0 0,0 0,0 1,1 1,-1 0,0 2,-5 3</inkml:trace>
  <inkml:trace contextRef="#ctx0" brushRef="#br0" timeOffset="1452.168">493 1,'11'138,"-6"-118,-2 0,0 0,-1 1,-1-1,-1 1,-1-1,-1 1,-1 2,-10 92,5 1,5-1,6 12,-1 3,-1 33,-13 441,-6 299,19-621,-29 75,27 446,1-749,12 145,-2-134,-3 1,-3 1,-2-1,-6 33,2 19,2 445,-26-419,16-82,33-95,-13 8,1 0</inkml:trace>
  <inkml:trace contextRef="#ctx0" brushRef="#br0" timeOffset="1697.811">889 4094,'-48'47,"-40"51,-15 17,6-1,14-11,17-12,14-13,12-15,8-8,4-9,7-7,7-6,1-3,3-3,3-5</inkml:trace>
  <inkml:trace contextRef="#ctx0" brushRef="#br0" timeOffset="2765.796">690 537,'-38'82,"-161"159,-157 166,332-384,16-17,1 1,0 0,0 0,0 0,1 1,0 0,0 1,1-1,0 1,1 0,-1 1,5-9,0 0,0 1,0-1,1 0,-1 0,0 1,0-1,1 0,-1 0,1 0,-1 1,1-1,0 0,-1 0,1 0,0 0,0 0,0 0,-1 0,1 0,0 0,0-1,0 1,1 0,-1-1,0 1,0 0,0-1,0 0,1 1,-1-1,0 0,0 1,1-1,-1 0,0 0,1 0,-1 0,1 0,19 2</inkml:trace>
  <inkml:trace contextRef="#ctx0" brushRef="#br0" timeOffset="6298.772">860 1751,'-22'107,"18"-64,-28 223,33 139,-1-403,-1 0,0 0,1 0,0 0,-1 0,1 1,0-1,0 0,0 0,0 0,1 0,-1 1,1-1,-1 0,1 0,0 0,-1 0,1 0,0 0,0 0,1-1,-1 1,0 0,1 0,-1-1,1 1,-1-1,1 1,0-1,-1 0,1 0,0 0,0 0,0 0,0 0,0 0,0-1,0 1,0-1,0 1,1-1,-1 0,0 0,0 0,0 0,0 0,2 0,167-65,-64 46,-94 23,-18 0</inkml:trace>
  <inkml:trace contextRef="#ctx0" brushRef="#br0" timeOffset="6851.524">1509 2315,'-11'0,"0"0,0 0,-1 1,1 1,0 0,0 0,0 1,0 0,1 1,-1 0,1 1,0 0,0 1,1 0,-1 0,1 1,1 0,-1 1,1 0,-1 2,7-8,1 1,-1 0,1 0,0 0,0 0,0 0,0 0,0 0,0 0,1 0,0 0,-1 0,1 1,1-1,-1 0,0 0,1 0,-1 0,1 0,0 0,0 0,0 0,1 0,-1 0,1 0,-1-1,1 1,0 0,1 0,77 57,-34-29,-43-29,-1-1,0 1,0 0,0 0,0 0,0 0,0 1,0-1,-1 0,1 1,-1-1,0 1,1 0,-1-1,0 1,-1 0,1-1,0 1,-1 0,0 0,0 0,0 0,0 0,0-1,0 1,-1 0,1 0,-1 0,0-1,0 1,0 0,0-1,0 1,0-1,-1 1,0-1,1 1,-1-1,0 0,0 0,0 0,0 0,0 0,-1-1,1 1,-1-1,-1 2,-109 34,91-34</inkml:trace>
  <inkml:trace contextRef="#ctx0" brushRef="#br0" timeOffset="7380.259">1623 2626,'8'3,"1"-1,-1 0,1 0,0-1,0 0,-1-1,1 0,0 0,0-1,0 0,0-1,-1 1,1-2,-1 1,1-1,-1-1,0 1,0-1,0-1,-1 1,0-1,1-1,-2 1,1-1,-1-1,0 1,0-1,0 0,-1 0,-3 2,1 0,-1 0,0 0,0 0,-1 0,1 0,-1-1,0 1,-1 0,1-1,-1 1,0-1,0 1,-1 0,0-1,0 1,0 0,0 2,1 1,-1 0,1 0,-1 0,0 0,0 1,0-1,0 0,0 0,-1 0,1 1,0-1,-1 1,0-1,1 1,-1-1,0 1,1 0,-1 0,0 0,0 0,0 0,0 0,0 1,0-1,0 1,0-1,0 1,0 0,-1 0,1 0,0 0,0 0,0 0,0 1,0-1,0 1,0-1,0 1,0 0,0 0,-2 0,-8 5,0 1,0 0,0 1,1 0,0 0,0 1,1 1,0 0,1 0,0 1,1 0,0 1,1-1,0 1,1 1,0 0,1 1,4-9,0 1,0 0,1 0,0 0,0-1,0 1,1 0,0 0,0 0,1-1,-1 1,1-1,0 1,1-1,-1 0,1 0,0 0,1 0,-1 0,1-1,0 1,0-1,0 0,0 0,1-1,0 1,0-1,0 0,0 0,0-1,0 0,1 0,-1 0,6 1,5 4,0 0,1-1,0-1,0-1,0 0,0-1,1-1,-1-1,2 0,93-3,-87 2</inkml:trace>
</inkml:ink>
</file>

<file path=ppt/ink/ink2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38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18 501,'-1'-2,"-1"1,1-1,-1 1,1-1,0 1,0-1,-1 0,1 0,0 0,1 1,-1-1,0 0,0 0,1 0,-1 0,1 0,0-1,0 1,-1 0,1 0,1 0,-1 0,0 0,0 0,1 0,-1 0,1 0,0 0,0 0,-1 0,1 0,0 0,1 0,10-31,1-1,2 2,2 0,0 0,2 2,2 0,1 2,23-25,54-36,-98 88,-1 1,1-1,0 0,0 1,0-1,0 1,-1-1,1 1,0-1,0 1,0 0,0-1,0 1,0 0,0 0,0 0,0 0,0 0,0 0,0 0,0 0,0 0,0 0,0 1,0-1,0 0,0 1,0-1,0 1,0-1,0 1,0-1,-1 1,1 0,0-1,0 1,-1 0,1 0,0-1,-1 1,1 0,-1 0,1 0,-1 0,0 0,1 0,-1 0,0 0,1 0,-1 0,0 0,0 0,4 61,-4-55,-4 227,4-232,0-1,0 1,0 0,0-1,0 1,0-1,0 1,0 0,1-1,-1 1,1-1,-1 1,1-1,-1 1,1-1,0 1,0-1,0 0,0 1,0-1,0 0,0 0,0 0,0 0,1 0,-1 0,0 0,1 0,-1 0,1 0,-1-1,1 1,-1-1,1 1,-1-1,1 0,0 1,-1-1,1 0,-1 0,1 0,0 0,-1-1,1 1,-1 0,1-1,0 1,-1-1,1 1,-1-1,1 0,-1 0,0 1,1-2,119-111,-35 30,-54 50,2 1,1 1,1 2,2 1,20-10,-56 37,-1 0,0 0,1 0,-1 0,1 0,-1 0,1 1,0-1,-1 1,1-1,0 1,0-1,-1 1,1 0,0 0,0 0,-1 0,1 0,0 0,-1 1,1-1,0 1,0-1,-1 1,1-1,-1 1,1 0,-1 0,1 0,-1 0,1 0,-1 0,0 0,1 0,-1 1,0-1,0 0,0 1,0-1,0 1,0-1,-1 1,1-1,0 1,-1 0,1-1,-1 1,0 0,1 0,-1-1,0 1,0 0,0 0,0-1,1 23,-1 0,0 0,-2 0,0-1,-2 1,-1-1,0 0,-8 19,-3 16,15-56,0 1,0-1,0 1,1-1,-1 1,0-1,1 1,0-1,-1 1,1 0,0-1,0 1,1-1,-1 1,1 0,-1-1,1 1,0-1,0 1,0-1,0 0,0 1,0-1,1 0,9 4</inkml:trace>
  <inkml:trace contextRef="#ctx0" brushRef="#br0" timeOffset="649.843">1260 134,'-12'2,"1"1,-1 0,1 1,0 0,0 0,0 2,1-1,-1 1,2 1,-1 0,1 0,0 1,0 0,1 0,0 1,0 1,1-1,0 1,1 0,0 0,1 1,0 0,1 0,0 0,0 0,1 1,1 0,0-1,0 1,2 1,-1-10,0 0,1 0,-1 0,1-1,0 1,0 0,0 0,0 0,1 0,-1 0,1 0,0 0,0 0,0-1,0 1,0 0,1-1,-1 1,1-1,-1 1,1-1,0 0,0 1,0-1,0 0,1 0,-1-1,0 1,1 0,0-1,-1 0,1 1,0-1,-1 0,1 0,0-1,0 1,0-1,0 1,0-1,0 0,0 0,0 0,-1 0,1-1,0 1,1-1,10-3,0-1,-1 0,1-1,-2-1,1 0,-1-1,0 0,0 0,-1-1,0-1,-1 0,0-1,0 0,-1 0,-1-1,2-3,55-59,-47 56,61-45,-77 63,0 0,0-1,0 1,0 0,-1 0,1 0,0 0,0 0,0 0,0 1,0-1,-1 1,1-1,0 1,0-1,0 1,-1 0,1 0,-1 0,1 0,-1 0,1 1,-1-1,1 0,-1 1,0-1,0 1,0-1,0 1,0-1,0 1,0 0,0 0,-1-1,1 1,16 66,-14 10,-4 0,-4 0,-3-1,-3 0,-6 13,13-63,-2 0,0 0,-2 0,-1-1,-1 0,-1-1,-1 0,-1-1,-1 0,-2-1,0-1,15-19,-1-1,1 1,-1-1,0 1,0-1,0 0,0 0,0 0,0 0,-1 0,1-1,0 1,-1-1,0 1,1-1,-1 0,0 0,0 0,1 0,-1-1,0 1,0-1,0 1,0-1,0 0,0 0,0-1,0 1,0-1,0 1,1-1,-1 0,0 0,0 0,1 0,-1-1,1 1,-1-1,1 1,-1-1,1 0,0 0,0 0,-1-1,-1-11,1-1,0 1,1-1,1 1,0-1,1 1,0-1,1 0,1 1,1-1,1-3,3-7,1 0,1 1,1 0,2 1,0 0,1 0,1 2,2 0,0 0,5-4,-5 6,-6 6,0 2,1-1,0 2,1-1,0 1,1 1,0 1,0 0,1 0,0 1,1 1,-1 0,1 1,0 1,3 0,7-2</inkml:trace>
</inkml:ink>
</file>

<file path=ppt/ink/ink2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44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0,'-18'5,"0"1,0 1,0 1,1 0,0 1,0 1,1 0,1 2,0 0,0 0,1 1,1 1,0 0,0 2,11-12,-1 0,2 0,-1 1,0-1,1 0,0 1,0-1,0 1,0-1,1 1,0-1,0 1,0 0,0-1,1 1,0-1,0 1,0-1,0 0,1 1,0-1,0 0,0 0,0 0,1 0,-1 0,1-1,0 1,0-1,0 0,1 0,-1 0,1 0,-1 0,1-1,0 0,0 0,1 1,86 44,-79-43,0 1,0 0,-1 1,1 0,-1 1,-1 0,1 0,-1 2,-1-1,1 1,-2 0,1 1,-1 0,0 1,0 1,-5-7,-1 0,0 0,0 0,0 1,0-1,-1 0,0 1,0-1,-1 0,1 1,-1-1,0 1,-1-1,1 1,-1-1,0 1,0-1,-1 0,0 0,0 1,0-1,0 0,-1-1,0 1,0 0,0-1,-1 0,1 0,-1 0,0 0,0 0,-1-1,0 1,-120 67,121-69,1-1,-1 0,1 0,-1 0,1-1,-1 1,0-1,1 0,-1 0,1 0,-1 0,0-1,1 0,-1 1,1-1,-1 0,1-1,-1 1,1-1,0 1,0-1,0 0,0 0,0-1,0 1,1 0,-1-1,1 0,-1 0,1 1,0-1,0-1,0 1,1 0,-1 0,1-1,0 1,-1 0,2-1,-1 0,0 1,1-1,-1 1,1-1,0 0,1 1,-1-1,0 0,1 1,0-1,0 1,0-1,0 1,1 0,0-2,3-5,0 1,1-1,1 1,0 0,0 0,1 1,0 0,0 0,0 1,1 0,1 1,-1 0,1 0,0 1,0 0,0 1,1 0,14-7</inkml:trace>
</inkml:ink>
</file>

<file path=ppt/ink/ink2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43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0,'0'39,"5"31,1 14,0-3,-1-5,-2-11,0-12,-2-10,-1-8,0-4,0-3,0-2,-1 0,-4 0,-1-9,0-12,6-12,3-5</inkml:trace>
  <inkml:trace contextRef="#ctx0" brushRef="#br0" timeOffset="433.025">367 29,'-267'225,"265"-223,-1-1,1 1,0 0,0 0,-1 0,1 0,0 0,1 0,-1 0,0 1,1-1,-1 1,1 0,0-1,0 1,0 0,0 0,0-1,1 1,-1 0,1 0,0 0,-1 0,2 0,-1 0,0 0,0-1,1 1,0 0,-1 0,1 0,0 0,1-1,-1 1,0-1,1 1,-1-1,1 1,0-1,0 0,1 1,67 69,-52-56,-1 1,-1 1,0 0,-2 1,0 0,2 6,-10-13,-5-9,-1 0,1-1,0 1,0 0,0-1,0 1,1 0,-1-1,1 0,-1 1,1-1,0 0,0 0,0 0,0 0,0 0,1 0,-1 0,1-1,-1 1,1-1,-1 0,1 0,0 0,-1 0,1 0,0-1,0 1,0-1,10-7</inkml:trace>
</inkml:ink>
</file>

<file path=ppt/ink/ink2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34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1107,'-21'48,"21"-45,-8 233,9-155,-7 96,-28 156,-34 5,67-313,13-31,-2-12,0-1</inkml:trace>
  <inkml:trace contextRef="#ctx0" brushRef="#br0" timeOffset="1402.562">53 1078,'234'-24,"-125"19,89-22,54-2,-197 21,-48 6,-1 0,1 0,0 1,0 0,0 0,-1 1,1 0,0 0,0 0,0 1,0 0,-1 1,1-1,5 3,-8 0,0 1,0-1,-1 1,0 0,0 0,0 0,0 0,-1 1,0-1,0 1,0-1,-1 1,0 0,0-1,0 1,-1 0,0 0,0 0,0 0,-1-1,0 1,0 0,0 0,-1-1,0 1,0-1,0 1,-1-1,-2 16,-4 35,3 0,3 1,2 0,2 1,-9 168,-27 80,23-1,13-210,-1-92,1-1,0 0,-1 0,0 1,1-1,-1 0,0 0,0 0,0 1,0-1,-1 0,1 0,-1 0,1 0,-1 0,0 1,0-1,1 0,-2 0,1-1,0 1,0 0,0 0,-1-1,1 1,-1 0,0-1,1 0,-1 1,0-1,0 0,0 0,0 0,0 0,0 0,-1 0,-160-13,-348 11,501 1,1 0,0-1,0-1,0 1,0-1,0-1,0 1,0-2,1 1,-1-1,1 0,0-1,0 0,0-1,3-2,7 3</inkml:trace>
  <inkml:trace contextRef="#ctx0" brushRef="#br0" timeOffset="2588.867">420 2462,'40'254,"-30"-188,-3 1,-3-1,-3 1,-4 28,0 26,3 36,-6-174,0 1,-1 0,0 0,-2 1,0 0,0 1,-1 0,-1 0,-1 1,0 0,0 1,-1 1,0 0,-1 0,-1 1,0 1,0 1,0 0,-7-1,-108-36,152 39,123-3,186-26,-275 28,1 2,-1 3,1 2,7 4,-62-4,-1-1,1 2,0-1,0 0,-1 0,1 0,0 1,-1-1,1 1,0-1,-1 1,1 0,-1 0,1 0,-1 0,1 0,-1 0,0 0,1 0,-1 0,0 1,0-1,0 0,0 1,0-1,0 1,0-1,-1 1,1 0,0-1,-1 1,1 0,-1-1,0 1,0 0,1 0,-1-1,0 1,-1 0,1-1,0 1,0 0,-1 0,1-1,-1 1,1 0,-1-1,0 1,0-1,0 1,1-1,-2 1,1-1,0 0,0 1,0-1,-1 0,1 0,0 0,-1 0,1 0,-1 0,0 0,-28 24,-1-1,-2-1,0-2,-1-2,-33 14,15-6,-131 46,164-65</inkml:trace>
  <inkml:trace contextRef="#ctx0" brushRef="#br0" timeOffset="7038.365">561 34,'-7'112,"4"0,8 37,-1-10,-4 173,-16-240,11-61</inkml:trace>
  <inkml:trace contextRef="#ctx0" brushRef="#br0" timeOffset="7600.393">645 119,'-62'29,"-83"52,144-81,0 0,0 1,0-1,0 1,1-1,-1 1,0 0,0-1,1 1,-1-1,0 1,1 0,-1 0,1 0,-1-1,1 1,-1 0,1 0,-1 0,1 0,0 0,0 0,-1 0,1 0,0-1,0 1,0 0,0 0,0 0,0 0,0 0,0 0,1 0,-1 0,0 0,1 0,-1 0,0 0,1-1,-1 1,1 0,-1 0,1 0,0-1,-1 1,1 0,0-1,0 1,-1 0,1-1,0 1,0-1,0 1,-1-1,2 0,51 17,276-16,-133-1,-172-5,-32-7,-211-78,62-5,154 93,1 0,0 0,-1 0,1 0,0 0,0 0,0 0,1-1,-1 1,0-1,1 1,0-1,0 0,-1 0,1 1,1-1,-1 0,0 0,1 0,0 0,-1 0,1 0,0 0,1 0,-1 0,0 0,5-13</inkml:trace>
</inkml:ink>
</file>

<file path=ppt/ink/ink2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42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932 145,'1'-3,"0"0,0 0,-1 0,1 0,-1 0,0 0,0 0,0 0,0 0,0-1,-1 1,1 0,-1 0,0 0,0 1,0-1,0 0,0 0,-1 0,1 1,-1-1,0 1,0-1,0 1,0 0,0-1,0 1,-1 0,1 1,-1-1,-1-1,-6-4,0 0,-1 1,1 0,-2 0,1 2,0-1,-1 1,0 1,0 0,0 0,0 2,-1-1,1 1,0 1,-10 1,-186 33,185-29,6-1,-8 0,1 2,0 1,0 1,1 1,0 1,-2 2,24-12,0 1,0-1,-1 1,1-1,0 1,0 0,0-1,0 1,0 0,0 0,0 0,1 0,-1 0,0 0,0 0,1 0,-1 0,0 0,1 0,-1 1,1-1,0 0,-1 0,1 1,0-1,0 0,0 0,0 1,0-1,0 0,0 1,0-1,0 0,1 0,-1 1,0-1,1 0,-1 0,1 0,0 0,-1 1,1-1,0 0,0 0,-1 0,1-1,0 1,0 0,0 0,0 0,0-1,0 1,1 0,-1-1,1 1,70 34,88-10,-134-21,-19-4,-1 0,1 1,-1 0,0 0,1 1,-1 0,0 0,0 0,0 1,0-1,0 2,0-1,0 1,-6-2,1 1,-1-1,1 0,-1 0,0 0,0 1,0-1,0 0,0 0,0 1,-1-1,1 0,-1 0,0 0,0 1,1-1,-1 0,-1 0,1 0,0-1,0 1,-1 0,1 0,-1-1,1 1,-1-1,0 1,0-1,1 0,-1 1,0-1,0 0,0 0,0 0,-1-1,1 1,-7 6,-182 122,132-93,1 3,3 2,-17 18,69-57,0 0,0 0,0 0,1 1,-1-1,1 1,-1-1,1 1,0 0,0 0,0 0,1 0,-1 1,1-1,0 0,0 1,0-1,0 1,0-1,1 1,-1-1,1 1,0-1,0 1,1-1,-1 1,1 0,0-1,-1 0,2 1,-1-1,0 1,1-1,-1 0,1 0,0 0,0 0,0 0,0 0,1-1,-1 1,2 0,11 5,0-1,0-1,1 0,0-1,0 0,0-1,1-1,-1-1,1-1,0 0,-1-1,1 0,0-2,5-1,11 2,138-33,-147 26</inkml:trace>
  <inkml:trace contextRef="#ctx0" brushRef="#br0" timeOffset="266.924">1328 371,'-34'38,"-20"28,-6 7,7-5,7-8,13-10,11-9,5-6,5-4,4-8</inkml:trace>
  <inkml:trace contextRef="#ctx0" brushRef="#br0" timeOffset="501.902">932 314,'24'39,"13"22,9 5,2-3,-2-13,-4-10,-5-7,-4-9,-2-4,-2-5,-6-1,-2-2,0-4,-3 2,-5 0</inkml:trace>
  <inkml:trace contextRef="#ctx0" brushRef="#br0" timeOffset="1348.43">1863 371,'-13'-1,"1"0,-1 2,0-1,0 1,1 1,-1 1,1-1,0 2,0 0,0 0,0 1,0 1,1 0,0 0,0 1,1 1,0-1,0 2,1-1,0 1,1 1,-6 6,9-8,0-1,0 1,0 0,1 0,0 0,1 1,0-1,0 1,1 0,0 0,0 0,1 0,0 0,1 0,0 0,0 0,1 0,0 0,1 0,0 0,1 0,-1 0,1-1,2 3,-2-8,-1 1,1-1,0 0,0-1,0 1,0-1,0 1,1-1,-1 0,1 0,0 0,-1-1,1 1,0-1,0 0,0 0,0 0,0-1,0 1,0-1,0 0,0 0,0-1,0 1,0-1,4-1,97-42,-82 26,-1-1,-1 0,-1-1,-1-2,-1 0,0-1,1-5,25-30,-44 58,0-1,0 0,0 1,0-1,0 1,0-1,0 1,0-1,1 1,-1-1,0 1,0 0,0-1,1 1,-1-1,0 1,1-1,-1 1,0 0,1-1,-1 1,1 0,-1-1,0 1,1 0,-1 0,1-1,-1 1,1 0,-1 0,1 0,-1 0,1-1,-1 1,1 0,-1 0,1 0,-1 0,1 0,-1 0,1 1,-1-1,1 0,-1 0,1 0,-1 0,1 0,-1 1,1-1,-1 0,1 1,-1-1,0 0,1 1,-1-1,0 0,1 1,-1-1,0 0,1 1,-1-1,0 1,0-1,1 1,-1 0,3 36,-3-33,-1 5,0-1,0 0,1 0,0 1,1-1,0 0,0 0,1 1,0-1,0 0,1-1,0 1,1 0,-1-1,2 0,-1 0,1 0,0 0,0-1,0 1,1-2,1 2,11 7</inkml:trace>
  <inkml:trace contextRef="#ctx0" brushRef="#br0" timeOffset="1805.714">2230 738,'55'-82,"3"3,52-52,-47 72,-62 59,0-1,0 1,0-1,-1 1,1 0,0-1,0 1,0 0,0 0,0 0,0 0,0 0,0 0,0 0,0 0,0 0,0 0,0 1,0-1,-1 0,1 1,0-1,0 0,0 1,0-1,-1 1,1-1,0 1,0 0,-1-1,1 1,0 0,-1 0,1-1,-1 1,1 0,-1 0,1 0,-1-1,0 1,1 0,-1 0,0 0,0 0,0 0,1 0,-1 0,0 0,0 0,-1 0,1 0,0 0,0 0,0 0,-1-1,1 1,-5 58,3-51,-7 60,9-67,-1 0,1 1,0-1,1 1,-1-1,0 1,0-1,1 0,-1 1,1-1,-1 0,1 1,-1-1,1 0,0 0,0 1,-1-1,1 0,0 0,0 0,0 0,0 0,0 0,1 0,-1-1,0 1,0 0,1-1,-1 1,0 0,1-1,-1 0,0 1,1-1,-1 0,1 0,-1 0,0 0,1 0,-1 0,1 0,0 0,10-4,0 1,-1-2,1 0,-1 0,0-1,-1 0,1-1,-1 0,7-7,4-1,13-10,-22 14,1 1,0 1,1 0,0 1,0 1,1 0,-1 0,15-2,-28 8,1 0,0 1,-1 0,1-1,0 1,0 0,-1 0,1 0,0 0,0 0,-1 0,1 1,0-1,0 0,-1 1,1-1,-1 1,1 0,0 0,-1 0,1-1,-1 1,0 1,1-1,-1 0,0 0,0 0,1 1,-1-1,0 1,0-1,-1 1,1-1,0 1,0-1,-1 1,1 0,-1-1,1 1,-1 0,0-1,0 1,0 0,0 1,-10 81,9-76,-2 1,2-5,-1-1,1 1,0-1,-1 1,2-1,-1 1,0 0,1-1,0 1,-1 0,1 0,1-1,-1 1,1 0,-1-1,1 1,0 0,0-1,1 1,-1-1,1 1,0-1,0 0,0 0,0 0,0 0,1 0,-1 0,2 0,13 5</inkml:trace>
  <inkml:trace contextRef="#ctx0" brushRef="#br0" timeOffset="2218.125">3218 484,'-122'448,"96"-354,26-95,0 1,0 0,0-1,0 1,0 0,-1-1,1 1,0 0,0 0,-1-1,1 1,0 0,0 0,-1 0,1-1,0 1,-1 0,1 0,0 0,-1 0,1 0,0-1,-1 1,1 0,0 0,-1 0,1 0,0 0,-1 0,1 0,0 0,-1 0,1 1,0-1,-1 0,1 0,0 0,-1 0,1 0,0 0,0 1,-1-1,1 0,0 0,0 1,-1-1,1 0,0 0,0 1,-1-1,1 0,0 0,0 1,0-1,0 0,0 1,-1-1,1 0,0 1,0-1,0 0,0 1,0-1,0 1,-4-31,7 5,2 1,1-1,1 1,2 0,0 1,1 0,1 1,14-21,-11 13,2 1,2 0,0 1,2 1,1 1,1 1,1 1,1 1,1 1,1 1,1 1,1 2,0 0,1 2,14-4,-38 17,-1 2,1-1,0 0,0 1,0 0,0 0,1 0,-1 1,0 0,0 0,0 0,0 0,1 1,-1 0,0 0,0 1,0-1,0 1,-1 0,1 0,0 1,-1-1,0 1,1 0,-1 0,0 1,0-1,-1 1,1 0,-1 0,0 0,0 0,0 0,-1 1,3 4,-3-3,1 0,-1 1,-1-1,1 1,-1 0,0 0,0-1,-1 1,0 0,0 0,-1-1,0 1,0 0,-1 0,1-1,-1 1,-1-1,1 0,-1 0,0 1,-1-2,1 1,-1 0,-2 1,-4 7,-1 0,-1-1,0-1,-1 0,0 0,-1-2,0 1,-1-2,-1 1,-1 0,-1 0,0-1,-1-2,0 1,0-2,0-1,-19 3,36-7,0-1,0 0,0 0,0 0,0 0,0 0,0 0,0 0,1-1,-1 1,0-1,0 1,0-1,0 0,1 0,-1 0,0 0,1 0,-1 0,0 0,1 0,0-1,-1 1,1-1,0 1,0-1,-1 1,1-1,0 0,1 1,-1-1,0 0,0 0,1 0,-1 0,1 0,0 0,0 1,-1-1,1 0,0 0,1-2,2-18</inkml:trace>
  <inkml:trace contextRef="#ctx0" brushRef="#br0" timeOffset="2472.221">3980 4,'-9'43,"-9"34,-5 8,0-1,1-9,3-13,5-8,5-7,4-8,2-5,3-4,5-7,3-7</inkml:trace>
  <inkml:trace contextRef="#ctx0" brushRef="#br0" timeOffset="2838.675">3980 625,'27'10,"1"-2,-1 0,1-2,1-1,-1-1,1-1,-1-2,1-1,18-2,-37 2,0-1,0 1,1-1,-1-1,-1 0,1-1,0 0,0 0,-1-1,0 0,0 0,0-1,0-1,-1 1,0-1,0-1,0 1,-1-1,0-1,0 1,-1-1,0-1,-1 1,1-1,-2 0,1 0,-1 0,0-1,-1 1,-1-1,1 0,-1 0,0-7,-3 12,0 1,0 0,-1 0,0 0,0 0,0 0,0 0,0 0,-1 1,0-1,1 1,-2-1,1 1,0 0,0 1,-1-1,0 0,1 1,-1 0,0 0,0 0,0 0,0 1,-1 0,1-1,0 1,-1 1,1-1,0 1,-1 0,1 0,-1 0,1 0,0 1,-1 0,1 0,0 0,-1 0,1 1,0-1,0 1,0 0,0 1,1-1,-1 1,1-1,-1 1,0 1,-16 10,1 0,0 1,1 1,1 1,1 0,0 1,1 1,1 0,1 1,1 1,0 0,2 0,-8 22,15-36,1 0,0 0,0 1,0-1,1 0,0 1,0-1,1 1,0 0,0-1,1 1,0-1,0 0,1 1,0-1,0 0,1 0,-1 0,2 0,-1 0,1-1,0 1,0-1,1 0,0 0,0-1,0 0,1 1,0-2,0 1,0-1,0 0,5 2,10 2,0-1,1-1,0-1,0-1,1-1,-1-1,0-1,1-1,-1-1,1-1,-1-1,12-3,5-1</inkml:trace>
  <inkml:trace contextRef="#ctx0" brushRef="#br0" timeOffset="3756.526">1 1133,'774'-1,"-309"-26,226-3,-211 4,-36-3,6 0,239 30,-398-29,-56-2,-153 19,-69 8,-1 1,1 0,0 0,0 1,0 1,0 0,0 1,0 0,2 2,30 7,-25-6</inkml:trace>
  <inkml:trace contextRef="#ctx0" brushRef="#br0" timeOffset="4673.535">5165 399,'0'5,"0"1</inkml:trace>
  <inkml:trace contextRef="#ctx0" brushRef="#br0" timeOffset="4940.431">5138 681,'0'0</inkml:trace>
</inkml:ink>
</file>

<file path=ppt/ink/ink2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54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112 114,'-4'6,"0"0,1 0,0 1,0-1,1 1,0-1,0 1,0 0,1 0,0 0,0 0,1 0,0 0,0 6,-1 20,-54 280,27-181,84-312,-17 96,3 1,4 3,18-19,-23 54,-40 44,0 1,0-1,0 0,0 1,0-1,0 1,0-1,0 1,0-1,0 1,0 0,0-1,0 1,0 0,0 0,1 0,-1 0,0 0,0 0,0 0,0 0,0 1,0-1,0 0,1 1,-1-1,0 0,0 1,0 0,0-1,-1 1,1-1,0 1,0 0,0 0,0 0,-1-1,1 1,0 0,-1 0,1 0,-1 0,1 0,-1 0,1 0,-1 0,0 1,1-1,-1 0,0 1,4 14,-1 1,0 0,-2-1,0 1,0 0,-2 0,-2 15,1 15,0-15,1-23,0 0,0 0,0 0,1 0,0 0,1-1,0 1,1 0,0 0,0 0,0-1,1 1,1-1,0 0,2 5,-4-11,0 0,0-1,0 0,0 1,0-1,0 0,0 0,1 0,-1 0,0-1,0 1,1-1,-1 1,1-1,-1 0,0 0,1 0,-1 0,0 0,1-1,-1 1,1 0,-1-1,0 0,0 0,1 0,-1 0,0 0,0 0,0 0,0-1,0 1,66-54,-63 50,246-255,-148 161,-102 98,0 1,0-1,0 1,0-1,0 1,0-1,0 1,0 0,1-1,-1 1,0 0,0 0,0 0,1 0,-1 0,0 0,0 0,0 1,0-1,1 0,-1 1,0-1,0 1,0-1,0 1,0-1,0 1,0 0,0-1,0 1,0 0,0 0,-1 0,1 0,0 0,0 0,-1 0,1 0,-1 0,1 0,-1 0,1 0,-1 0,0 1,0-1,1 0,-1 0,0 0,0 1,0 0,3 64,-35 113,31-167,0-8,-1 0,1 0,0 0,0 1,0-1,1 0,0 0,0 1,0-1,0 0,0 1,1-1,0 0,0 0,0 0,0 0,1 0,0 0,0 0,0 0,0 0,0-1,1 1,-1-1,1 0,0 0,0 0,0 0,1 0,-1-1,1 1,-1-1,1 0,0 0,3 1,14 0</inkml:trace>
  <inkml:trace contextRef="#ctx0" brushRef="#br0" timeOffset="437.734">1579 114,'-40'14,"1"1,0 2,1 2,0 2,2 1,1 1,1 3,0 0,-10 14,40-37,0 0,0 1,1-1,-1 1,1 0,0 0,0 0,0 0,1 0,0 1,0-1,0 1,0-1,0 1,1 0,0 0,0 0,0 0,1-1,0 1,0 0,0 0,0 0,1 0,0 0,0 0,0 0,0 0,1-1,0 1,0-1,0 1,1-1,-1 0,1 0,0 0,0 0,1 0,-1-1,3 3,-1-3,0 0,0-1,0 0,0 0,0 0,1 0,-1-1,1 0,-1 0,1-1,-1 1,1-1,-1 0,1-1,-1 1,1-1,-1 0,1 0,-1-1,0 0,1 0,1-1,106-66,-72 37,-1-3,-2-1,-1-2,5-10,35-44,-82 137,3-39,-1 1,1-1,1 0,-1 1,1-1,0 1,1 0,0-1,0 1,0 0,1-1,0 1,0-1,0 1,1-1,0 1,0-1,1 0,0 0,0 0,0 0,1-1,0 1,0-1,0 0,1 0,-1 0,1-1,0 0,1 1,-1-2,1 1,2 1,4-2,0-1,0 1,1-2,-1 0,0 0,1-1,-1-1,0 0,1 0,-1-1,0-1,0 0,0-1,-1 0,9-5,5-1</inkml:trace>
  <inkml:trace contextRef="#ctx0" brushRef="#br0" timeOffset="786.378">2398 1,'-13'5,"-12"5,0 0,1 2,1 1,0 0,0 2,1 1,1 0,1 2,-7 7,25-23,1-1,-1 1,1 0,-1 0,1 0,-1 0,1 0,0 0,0 1,0-1,0 0,1 1,-1-1,1 0,-1 1,1-1,0 1,0-1,0 1,0-1,0 0,0 1,1-1,-1 1,1-1,0 0,0 1,0-1,0 0,0 0,0 0,0 0,1 0,-1 0,1 0,0 0,-1 0,1-1,0 1,0-1,0 1,0-1,0 0,0 0,1 0,1 1,36 15,-30-14,0 1,0 0,-1 0,1 1,-1 1,0-1,0 1,-1 1,0 0,0 0,1 2,-8-8,0 1,0-1,0 1,-1 0,1-1,0 1,-1-1,1 1,-1 0,0 0,0-1,1 1,-1 0,0 0,0-1,-1 1,1 0,0 0,-1-1,1 1,-1 0,1-1,-1 1,0-1,1 1,-1 0,0-1,0 0,0 1,0-1,-1 0,1 1,0-1,-1 0,0 1,-54 33,47-30,0-1,0-1,-1 1,1-2,-1 1,1-1,-1-1,0 0,0 0,0-1,0 0,-8-2,-1-3</inkml:trace>
  <inkml:trace contextRef="#ctx0" brushRef="#br0" timeOffset="1156.505">2905 30,'-16'1,"0"1,0 1,0 1,0 0,0 1,1 0,0 2,0 0,0 0,1 1,0 1,1 0,-10 10,21-17,-1 0,1 0,0 0,1 0,-1 0,0 0,1 1,-1-1,1 1,0-1,-1 1,1-1,1 1,-1 0,0 0,1-1,-1 1,1 0,0 0,0 0,0 0,0-1,0 1,1 0,-1 0,1 0,0-1,0 1,0 0,0-1,0 1,1-1,-1 1,1-1,0 0,-1 0,1 1,0-1,0 0,0-1,1 1,-1 0,0-1,1 1,-1-1,1 0,-1 1,1-1,2 0,44 19,-41-18,0 0,-1 0,1 1,-1 0,0 0,0 1,0 0,0 0,-1 0,1 1,-1 0,-1 1,1-1,-1 1,4 5,-9-7,-1 0,1 1,-1-1,0 0,-1 0,1 0,-1 0,1 0,-1 0,0-1,-1 1,1 0,0-1,-1 0,0 1,0-1,0-1,0 1,-1 0,1-1,-1 1,1-1,-1 0,0 0,0-1,0 1,0-1,0 0,-1 1,-91 23,77-19</inkml:trace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1:4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1 106,'24'65,"-24"-60,-20 187,26-187,-1-1,1 0,0 0,0-1,1 1,-1-2,1 1,-1-1,1 1,0-2,0 1,0-1,0 0,0-1,0 1,0-2,0 1,0-1,0 0,0 0,0-1,6-2,-7 4,88-35,-79 21</inkml:trace>
  <inkml:trace contextRef="#ctx0" brushRef="#br0" timeOffset="349.962">437 9,'-1'-1,"1"0,-1 1,0-1,1 0,-1 1,0-1,1 1,-1-1,0 1,0 0,0-1,1 1,-1 0,0-1,0 1,0 0,0 0,0 0,1 0,-1 0,0 0,0 0,0 0,0 0,0 0,0 0,1 0,-1 1,0-1,0 0,0 1,0-1,1 1,-1-1,0 1,1-1,-1 1,0-1,1 1,-1 0,0-1,1 1,-1 0,1 0,-1-1,1 1,0 0,-1 0,1 0,0 0,0-1,-1 1,1 1,-23 152,-78 434,72-426,26-152</inkml:trace>
</inkml:ink>
</file>

<file path=ppt/ink/ink2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0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1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3,'-8'-1,"1"0,-1 1,0 0,0 0,1 1,-1 0,0 1,1-1,-1 1,1 1,0-1,-1 1,1 1,1-1,-1 1,0 1,1-1,0 1,0 0,0 0,1 1,0-1,0 1,0 1,1-1,-1 1,2-1,-1 1,1 0,0 0,0 1,1-1,0 1,0-1,1 1,0 0,0 1,1-3,0-1,0 0,0 0,1 1,0-1,0 0,0 0,0 0,1 0,0 0,0 0,0 0,1-1,0 1,-1-1,2 1,-1-1,0 0,1 0,0-1,0 1,0-1,0 0,0 0,1 0,0-1,-1 1,1-1,0 0,0 0,0-1,0 0,0 0,1 0,-1 0,0-1,0 0,1 0,-1 0,0-1,4 0,4-5,-1 0,0-1,0-1,0 0,-1 0,0-1,0-1,-1 1,-1-2,0 1,0-2,-1 1,0-1,-1 0,87-95,-94 106,1 1,0-1,-1 0,1 1,0-1,-1 1,1-1,0 1,0 0,0-1,-1 1,1 0,0-1,0 1,0 0,0 0,0 0,0 0,0 0,-1 0,1 0,0 0,0 0,0 0,0 1,0-1,-1 0,1 1,0-1,0 0,0 1,-1-1,1 1,0-1,0 1,-1-1,1 1,-1 0,1-1,0 1,-1 0,1 0,-1-1,0 1,1 0,-1 0,1 0,-1-1,0 1,0 0,0 0,1 0,-1 0,0 0,0 0,0 0,-1 0,6 61,-5-57,3 62,4-1,2-1,13 45,19 174,-39-255,-1 0,-1 0,-2 1,0-1,-3 0,0-1,-2 1,-1-1,-1-1,-4 9,12-35,-71 118,69-115,1-1,-1 1,-1-1,1 0,0 0,-1 0,1-1,-1 1,0-1,0 0,0 0,0 0,0 0,-1-1,1 0,0 0,-1 0,1 0,-1-1,1 0,-1 1,1-2,0 1,-1 0,1-1,-1 0,1 0,0 0,-2-1,1-3,1 1,0-1,0 0,0 0,1 0,-1 0,1 0,0-1,1 0,-1 1,1-1,0 0,1 0,0-1,0 1,0 0,0 0,1 0,0-1,0 1,1 0,0 0,0 0,0-1,1 1,0 0,0 1,3-7,2-14,1 0,2 0,0 1,1 0,2 1,0 0,2 1,1 1,0 0,2 1,17-16,182-140,-194 161,-5 2</inkml:trace>
</inkml:ink>
</file>

<file path=ppt/ink/ink2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4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1,'-21'2,"0"1,1 1,-1 1,1 1,0 1,1 1,0 0,0 1,1 1,0 1,-14 11,24-16,-1 0,1 0,0 0,1 1,0 0,0 1,0 0,1 0,0 0,0 0,1 1,1 0,-1 1,1-1,1 0,0 1,0 0,1 0,0 0,0 0,1 2,3-8,-1-1,1 0,-1 0,1-1,0 1,0 0,1-1,-1 1,0-1,1 1,-1-1,1 0,0 0,0 0,0-1,0 1,0-1,0 0,0 1,0-1,1-1,-1 1,0 0,1-1,-1 0,0 1,1-1,-1-1,1 1,-1 0,0-1,1 0,-1 0,0 0,0 0,0 0,0-1,0 1,0-1,0 0,0 0,0 0,-1 0,1 0,1-3,130-98,-106 77,2 2,0 1,2 2,20-11,-51 31,1 1,-1-1,0 0,1 1,-1-1,1 1,-1 0,1-1,-1 1,1 0,-1 0,1 0,-1 0,1 0,0 1,-1-1,1 0,-1 1,0-1,1 1,-1-1,1 1,-1 0,0-1,1 1,-1 0,0 0,0 0,0 0,1 0,-1 0,0 0,-1 1,1-1,0 0,0 1,0-1,-1 0,1 1,-1-1,1 1,14 64,-13-12,-3-44,1 0,0 1,1-1,-1 0,2 0,0 1,0-1,0 0,2-1,-1 1,1 0,0-1,1 0,0 0,1 0,0-1,1 2,1-3,1-1,-1 0,1 0,0-1,0 0,1 0,-1-1,1-1,0 1,0-2,1 1,-1-1,0-1,1 0,-1 0,1-1,-1-1,1 1,-1-2,0 1,1-2,-1 1,0-1,0-1,0 0,-1 0,0-1,1 0,-2-1,7-4,3-3</inkml:trace>
</inkml:ink>
</file>

<file path=ppt/ink/ink2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2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0,'-43'251,"16"-26,25-223,1 0,0 0,0 0,0 0,0 1,0-1,0 0,1 1,-1-1,1 0,0 1,-1-1,1 1,0-1,1 1,-1-1,0 0,1 1,-1-1,1 0,0 1,0-1,0 0,0 0,0 1,0-1,0 0,1 0,-1-1,1 1,0 0,-1 0,1-1,0 1,0-1,0 1,0-1,0 0,0 0,1 0,-1 0,0 0,0 0,1-1,-1 1,3-1,121-60,-89 37,-17 11,0 0,0 1,1 2,0 0,1 1,0 1,0 1,1 1,20-2,-40 7,1-1,-1 1,0 0,0 1,0-1,0 1,1-1,-1 1,0 0,0 0,0 0,0 1,0-1,-1 1,1-1,0 1,-1 0,1 0,-1 0,0 0,1 1,-1-1,0 1,-1-1,1 1,0 0,-1-1,1 1,-1 0,0 0,0 0,0 0,0 0,-1 1,1-1,-1 0,0 0,0 0,0 1,0-1,0 0,-1 0,0 0,1 0,-1 0,0 0,-1 0,1 0,-1 2,-6 8,0-1,-1 0,-1 0,0-1,0 0,-1 0,0-2,-1 1,0-1,-1-1,1 0,-2-1,1 0,-1-1,0-1,0 0,-1-1,1 0,-6 0,16-3,0 1,0-1,-1 0,1 0,0 0,0 0,0-1,-1 0,1 0,0 0,-1 0,1-1,0 0,0 0,0 0,0 0,0 0,0-1,0 0,0 0,0 0,1 0,-1-1,1 1,-1-1,1 0,0 0,0 0,1 0,-1-1,0 1,1-1,0 0,0 1,0-1,1 0,-1 0,1 0,0 0,0-1,0 0,4-18</inkml:trace>
  <inkml:trace contextRef="#ctx0" brushRef="#br0" timeOffset="570.009">786 367,'-20'120,"20"-117,0 0,0 1,1-1,-1 0,1 1,0-1,0 0,0 0,0 0,0 0,1 0,-1 0,1 0,0 0,0-1,0 1,0-1,1 1,-1-1,0 0,1 0,0 0,-1 0,1 0,0-1,0 1,0-1,0 0,0 0,1 0,-1 0,0 0,0-1,3 1,7-3,0 0,0 0,0-2,0 1,-1-2,1 1,-1-2,0 0,-1 0,1-1,-1 0,0-1,-1-1,0 1,-1-2,1 1,-2-1,6-8,26-20,-31 29,-7 6,-1 0,0 1,1-1,0 1,-1-1,1 1,0 0,0-1,1 1,-1 0,0 1,1-1,-1 0,1 1,-1-1,1 1,0 0,0 0,-1 0,1 0,0 0,0 1,0-1,0 1,0 0,0 0,0 0,0 0,0 0,0 1,0-1,0 1,0 0,0 0,-1 0,1 0,0 1,0-1,-1 1,1-1,-1 1,1 1,6 14,-1 0,-1 1,-1 0,-1 0,0 0,-2 1,0-1,-1 1,0 0,-2 15,5 11,-3 1,-1-1,-2 0,-2 0,-3 0,-1 0,-2 0,-2-1,-2-1,-2 0,-1-1,-3-1,-11 19,21-47,5-5,0 0,-1 0,-1-1,1 1,-1-1,0 0,-1-1,0 1,0-2,0 1,0-1,-2 1,9-6,-1 1,0-1,0 0,0 1,0-1,0 0,0 1,0-1,0 0,0 0,0 0,0 0,0 0,1 0,-1 0,0 0,0-1,0 1,0 0,0 0,0-1,0 1,0-1,0 1,1-1,-1 1,0-1,0 1,1-1,-1 0,0 1,1-1,-1 0,0 0,1 0,-1 1,1-1,0 0,-1 0,1 0,0 0,-1 0,1 0,0 0,0 0,0 0,0 0,0 1,0-1,0 0,0 0,0 0,0 0,1 0,7-55,11 4,1 0,3 1,2 2,15-20,-30 51,12-19,-2 6</inkml:trace>
</inkml:ink>
</file>

<file path=ppt/ink/ink2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0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82,'-4'34,"-3"16,1 3,2-6</inkml:trace>
  <inkml:trace contextRef="#ctx0" brushRef="#br0" timeOffset="500.169">276 252,'14'-53,"-11"37,0-1,2 1,0-1,1 1,0 1,2-1,0 1,0 1,6-7,-13 20,0 0,0 1,0-1,0 1,0-1,1 1,-1 0,0-1,0 1,1 0,-1 0,0 0,1-1,-1 2,0-1,0 0,1 0,-1 0,0 0,0 1,1-1,-1 1,0-1,0 1,0-1,1 1,-1 0,0 0,0-1,0 1,0 0,-1 0,1 0,0 0,0 0,0 0,-1 0,1 0,-1 1,1-1,-1 0,1 0,-1 0,1 1,-1-1,0 0,0 0,0 1,0-1,0 0,0 1,0-1,0 0,0 0,-1 1,1-1,-1 1,6 12,-3-9,0 0,0 0,0 0,1-1,-1 1,1-1,0 0,1 0,-1 0,1 0,0 0,0-1,0 1,0-1,0 0,1 0,-1-1,1 0,0 1,0-2,0 1,0 0,0-1,0 0,0 0,0-1,1 1,-1-1,0 0,0 0,1-1,-1 0,0 0,1 0,1-2,1 0,-1-1,-1 1,1-1,0-1,-1 1,0-1,0 0,0 0,-1-1,0 0,0 0,0 0,-1-1,0 1,0-1,-1 0,1 0,-1 0,-1-1,0 1,0-1,0 1,-1-1,2-13</inkml:trace>
</inkml:ink>
</file>

<file path=ppt/ink/ink2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58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0,'-2'2,"0"-1,0 1,0-1,0 1,1 0,-1-1,1 1,-1 0,1 0,0 0,0 0,0 1,0-1,0 0,0 0,0 0,1 1,-1-1,1 0,0 1,0-1,0 1,0-1,0 3,0-2,11 170,2-63,-12 232,4-295,-5-46,0-1,1 1,-1 0,0 0,0-1,1 1,-1-1,1 1,-1 0,0-1,1 1,-1-1,1 1,0-1,-1 1,1-1,-1 1,1-1,0 1,-1-1,1 0,0 1,-1-1,1 0,0 0,0 0,-1 0,1 1,0-1,0 0,-1 0,1 0,0 0,0-1,-1 1,1 0,0 0,-1 0,1-1,0 1,-1 0,1-1,0 1,-1 0,1-1,0 1,-1-1,1 1,-1-1,1 1,-1-1,1 1,-1-1,1 0,-1 1,0-1,1 0,-1 0,86-121,-69 98,1 2,0 0,2 0,0 2,2 1,7-5,-26 22,1 0,0 0,0 0,0 1,0-1,0 1,0 0,0 1,0-1,0 1,1-1,-1 1,0 0,0 1,1-1,-1 1,0 0,0 0,0 0,0 0,0 1,0 0,0 0,-1 0,1 0,-1 0,1 1,-1-1,0 1,0 0,1 1,5 4,0 1,-1 1,0-1,-1 1,1 1,-2-1,0 1,0 1,-1-1,1 4,7 149,-4-153,-3-15</inkml:trace>
  <inkml:trace contextRef="#ctx0" brushRef="#br0" timeOffset="472.33">1099 396,'-26'6,"0"0,1 2,0 1,1 1,0 1,0 1,1 1,1 1,0 1,1 1,-2 3,20-15,1-1,-1 1,1 0,0 0,0 0,0 0,1 0,0 1,-1-1,1 0,1 1,-1-1,1 1,0-1,0 0,0 1,0-1,1 1,-1-1,1 0,1 1,-1-1,0 0,1 0,0 0,0 0,0 0,1 0,-1 0,1-1,0 1,0-1,0 0,0 0,1 0,-1 0,1-1,-1 1,1-1,0 0,0 0,0-1,1 1,-1-1,0 0,1 0,-1 0,0 0,1-1,-1 0,1 0,-1 0,1 0,-1-1,0 1,1-1,3-2,5-1,1-1,-1-1,0 0,-1 0,0-2,0 1,0-1,-1-1,6-6,0 2,131-144,-146 184,-2-20,1 0,-1 1,1-1,0 1,1-1,0 0,0 0,0 0,1 0,0 0,0-1,1 1,0-1,0 0,0 0,1 0,0 0,0-1,1 0,-1 0,1 0,0-1,0 0,1 0,-1-1,1 0,4 2,7 4,-3 0</inkml:trace>
  <inkml:trace contextRef="#ctx0" brushRef="#br0" timeOffset="889.132">1493 650,'149'-221,"-149"221,1-1,-1 1,1-1,-1 1,0-1,1 1,-1 0,1-1,-1 1,1 0,-1-1,1 1,-1 0,1-1,0 1,-1 0,1 0,-1 0,1 0,0-1,-1 1,1 0,-1 0,1 0,0 0,-1 1,1-1,0 0,-1 0,1 0,-1 0,1 1,-1-1,1 0,-1 0,1 1,0-1,-1 0,0 1,1-1,-1 1,1-1,-1 1,1-1,-1 1,0-1,1 1,-1-1,0 1,0-1,1 1,-1-1,0 1,0 0,17 46,-10-25,-5-17,-1 0,1-1,1 0,-1 1,0-1,1 0,0 0,0 0,0 0,1-1,-1 1,1-1,0 0,0 0,0 0,0-1,0 0,0 1,1-1,0-1,-1 1,1-1,0 1,-1-1,1-1,0 1,0-1,0 0,0 0,0 0,0 0,-1-1,1 0,0 0,0-1,4-1,6-5,0-1,-1-1,0 0,-1-1,0 0,-1-1,0 0,0-1,4-7,81-75,-52 74,-24 16</inkml:trace>
  <inkml:trace contextRef="#ctx0" brushRef="#br0" timeOffset="1420.423">2425 340,'-21'3,"2"1,-1 1,0 1,1 1,0 0,1 2,0 0,0 1,-7 5,22-11,-1 0,1 0,0 0,0 1,0-1,1 1,0 0,0-1,0 1,0 0,1 0,-1 0,1 0,1 1,-1-1,1 0,0 5,0-8,-1 0,1 0,1 0,-1 0,0 1,0-1,1 0,-1 0,1 0,0 0,-1 0,1 0,0 0,0 0,0 0,1 0,-1-1,0 1,1 0,-1-1,1 1,0-1,-1 1,1-1,0 0,0 0,0 0,0 0,0 0,0 0,0-1,0 1,0 0,0-1,0 0,0 1,1-1,-1 0,0 0,0-1,0 1,1 0,10-3,0-1,-1 0,1-1,-1-1,0 0,0 0,-1-1,0 0,0-1,2-3,55-33,-51 35,48-18,-63 27,0 0,0 0,0 0,0 0,0 0,0 0,0 1,0-1,-1 1,1-1,0 1,0 0,0 0,-1 0,1 0,0 0,-1 0,1 0,-1 0,0 1,1-1,-1 0,0 1,0 0,1-1,-1 1,0 0,-1-1,1 1,0 0,-1 0,1 0,0-1,-1 2,4 15,0 1,-1 0,-1-1,-1 1,-1 0,0 0,-2 8,0 15,-1 333,0-343,-1 0,-1 0,-2 0,-2-1,-1 0,-1-1,-1 0,-2-1,-16 27,26-49,0 0,0 0,-1 0,0 0,0-1,0 0,-1 0,0 0,0-1,0 0,-1 0,0-1,0 1,0-2,0 1,-3 0,6-6,0 1,0-1,1 0,-1 0,0-1,1 1,-1-1,1 0,0 1,0-2,0 1,0 0,1 0,-1-1,1 0,0 1,0-1,0 0,0 0,1 0,0 0,0 0,0-1,0 1,1 0,-1-4,1-10,1-1,0 1,1 0,1 0,1 1,1-1,0 1,1 0,1 0,0 0,2 1,2-3,-10 17,18-33,3 1,0 1,2 0,2 2,0 2,2 0,23-17,-30 27</inkml:trace>
</inkml:ink>
</file>

<file path=ppt/ink/ink2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6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5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0 509,'28'1,"0"-1,0-1,0-2,-1 0,1-2,-1-2,0 0,-1-1,0-2,0-1,-1-1,0-1,-1-1,4-4,-1-6,-2-1,0-1,-2-1,-1-1,-1-1,-2-1,1-4,21-29,-41 61,1 0,-1-1,1 1,0 0,0 0,0 0,0 0,1 0,-1 0,0 1,1-1,0 0,-1 1,1-1,0 1,-1-1,1 1,0 0,0 0,0 0,0 0,1 0,-1 0,0 0,0 1,0-1,1 1,-1 0,0 0,0 0,1 0,-1 0,0 0,0 0,1 1,-1-1,0 1,0 0,0-1,1 1,-1 0,0 0,0 0,0 1,-1-1,1 0,0 1,0 0,3 9,0 0,-1 0,0 1,-1 0,0-1,-1 1,-1 0,1 1,-2-1,0 0,0 0,-1 0,-1 1,1 16,3-16,-2 1,0 0,0-1,-1 1,-1 0,0-1,-1 1,-1-1,0 0,-1 0,0 0,-1-1,0 0,-1 0,0 0,-1-1,0 0,-1 0,-3 2,4-5,-1-1,0 0,-1 0,1 0,-1-1,0-1,-1 0,1 0,-1-1,0 0,0-1,-6 1,16-4,0 0,0 0,0 0,-1 0,1 0,0 0,0 0,0 0,0-1,0 1,0 0,-1-1,1 1,0-1,0 1,0-1,0 1,0-1,0 0,1 0,-1 1,0-1,0 0,0 0,1 0,-1 0,0 0,1 0,-1 0,1 0,-1 0,1 0,0 0,-1 0,1 0,0-1,0 1,0 0,0 0,0 0,0 0,0-1,0 1,0 0,0 0,1 0,-1 0,1-1,28-49,-19 43,1 0,-1 1,2 0,-1 1,1 0,-1 1,2 0,-1 1,0 0,1 1,0 0,-1 1,1 1,0 0,0 1,0 0,0 1,0 0,0 1,0 1,-1 0,1 1,-1 0,2 1,15 7,-19-5,1 0,0-2,0 1,0-1,1-1,-1 0,1-1,0 0,0-1,0 0,1-1,-1 0,0-1,0 0,1-1,-1 0,0-1,0-1,0 0,0 0,0-1,-1-1,0 0,5-3,4-11,-2 0,0-2,-1 0,-1-1,-1 0,-1-1,-1-1,-1 0,-1-1,-1 0,2-12,3-2,-1 4,-9 59,21 296,-24-267,0-24,0 0,-2-1,-1 1,-2-1,-1 1,-1-1,-1 0,-8 22,-10-14,24-35,0-1,-1 1,1-1,-1 1,1-1,-1 1,1-1,-1 0,1 1,-1-1,0 0,1 1,-1-1,1 0,-1 0,0 1,1-1,-1 0,0 0,1 0,-1 0,0 0,1 0,-1 0,0 0,1 0,-1 0,0 0,1-1,-1 1,0 0,1 0,-1-1,1 1,-1 0,0-1,1 1,-1-1,1 1,-1-1,1 1,-1-1,1 1,0-1,-1 1,1-1,0 1,-1-1,1 0,0 1,0-1,-1 0,1 1,0-1,0 0,0 1,0-1,0 0,0 1,0-1,-4-16,2-1,0 1,0-1,2 1,0-1,1 0,1 1,3-17,5-3,1 0,2 0,2 1,1 1,1 1,3 0,12-17,-20 31,1 1,1 1,0 0,1 0,1 2,1 0,0 1,1 1,0 0,1 1,1 1,17-7,-31 17,-1 1,0 0,1 0,-1 0,1 1,-1 0,0 0,1 0,-1 1,1-1,-1 1,0 1,1-1,-1 1,0 0,0 0,0 0,0 1,-1 0,1 0,-1 0,0 0,1 1,-1 0,-1 0,1 0,-1 0,1 0,-1 1,0-1,-1 1,1 0,-1 0,0 0,0 0,-1 0,1 1,-1-1,0 0,-1 1,1-1,-1 1,0-1,-1 1,1-1,-1 0,0 1,0 0,-3 6,0 1,-1 0,0-1,-1 0,0 0,-1-1,0 0,0 0,-2 0,1-1,-1 0,-1-1,0 0,0-1,0 0,-1 0,-1-1,1 0,-1-1,0-1,0 0,-1 0,0-1,0-1,0 0,0-1,-9 0,-2 0</inkml:trace>
  <inkml:trace contextRef="#ctx0" brushRef="#br0" timeOffset="525.435">1806 480,'47'-12,"-1"-3,0-2,-2-1,0-3,10-7,-35 16,-1-1,0-1,-1 0,0-1,-1-1,-1 0,-1-1,0-1,11-19,-21 32,-1 0,0 0,0-1,0 1,0-1,-1 1,0-1,0 0,0 0,-1 0,0 0,0 0,-1 0,1 0,-1-1,-1 1,1 0,-1 0,0 0,-1 0,1 0,-1 0,0 0,-1 1,1-1,-1 1,0-1,-1 1,1 0,-4-3,4 6,0 1,0 0,0 0,0 1,0-1,0 1,0-1,0 1,0 0,0 0,-1 0,1 1,0-1,0 1,0 0,0-1,0 1,0 1,1-1,-1 0,0 1,0-1,1 1,-1 0,1 0,-1 0,1 0,0 0,-1 1,-2 2,1 0,-1 0,0 0,1 0,0 1,1 0,-1-1,1 1,0 1,0-1,1 0,0 1,0 0,2-4,0-1,0 1,0 0,1 0,-1-1,1 1,-1-1,1 1,0 0,0-1,0 0,1 1,-1-1,0 0,1 1,0-1,-1 0,1 0,0 0,0 0,0-1,0 1,1-1,-1 1,0-1,1 0,-1 1,1-1,-1 0,3 0,81 18,-81-19,0-1,1 1,-1-1,0 1,1 0,-1 0,1 1,-1-1,1 1,-1 1,0-1,1 1,-1 0,0 0,0 0,0 0,-1 1,1 0,-1 0,1 1,-1-1,0 1,0 0,-1 0,1 0,-1 0,0 1,0-1,0 1,0 0,-1 0,2 5,-22 154,19-145</inkml:trace>
  <inkml:trace contextRef="#ctx0" brushRef="#br0" timeOffset="702.726">2794 199,'-19'38,"-7"18,2 4,9-9,8-12</inkml:trace>
  <inkml:trace contextRef="#ctx0" brushRef="#br0" timeOffset="1236.191">2935 396,'17'-36,"3"1,1 1,1 0,2 2,1 1,25-25,-5 26,-44 29,0 1,0-1,0 1,0 0,0 0,0 0,0-1,1 1,-1 0,0 0,0 1,0-1,0 0,0 0,0 0,0 1,0-1,0 0,0 1,0-1,0 1,0 0,0-1,0 1,0 0,-1-1,1 1,0 0,0 0,-1 0,1-1,-1 1,1 0,-1 0,1 0,-1 0,1 0,-1 0,0 0,1 0,-1 1,0-1,0 0,0 0,3 59,-4-56,0 0,0 1,1-1,-1 1,1-1,0 0,0 1,0-1,1 1,0-1,-1 0,2 1,-1-1,0 0,1 0,0 0,0 0,0 0,0 0,1 0,-1-1,1 1,0-1,0 0,1 0,-1 0,0 0,1-1,0 1,0-1,0 0,4 0,1-1,-1 0,0-1,1 0,-1 0,0-1,1 0,-1-1,0 0,0 0,0 0,0-1,0 0,-1-1,1 0,2-2,28-11,-20 10</inkml:trace>
  <inkml:trace contextRef="#ctx0" brushRef="#br0" timeOffset="1821.963">3924 0,'-34'14,"1"1,1 1,0 2,2 1,0 1,1 2,1 1,-6 7,27-22,0 0,0 0,0 1,1 0,1 0,-1 1,1-1,1 1,0 0,0 1,0 5,3-13,0 1,0-1,1 0,-1 1,1-1,0 0,0 1,1-1,-1 1,1-1,-1 0,1 1,0-1,0 0,0 0,1 0,-1 0,1 0,0 0,0 0,0 0,0 0,0-1,1 1,-1-1,1 0,-1 0,1 0,0 0,0 0,0-1,0 1,0-1,0 0,1 0,-1 0,1 0,10 1,0-2,0 0,0-1,0 0,-1-1,1 0,-1-1,1-1,-1 0,0-1,0 0,-1-1,1-1,-2 0,1 0,-1-1,0 0,0-1,-1-1,0 0,-1 0,1-2,-4 7,92-83,-96 87,0 0,-1 1,1-1,-1 1,1-1,0 1,0 0,-1-1,1 1,0 0,-1 0,1 0,0 0,0 1,-1-1,1 0,0 1,-1-1,1 1,0-1,-1 1,1 0,-1 0,1 0,-1 0,0 0,1 0,-1 0,0 0,0 1,1-1,-1 0,0 1,-1-1,1 1,0-1,0 1,0-1,-1 1,16 69,-15-65,25 307,-25-254,-2-1,-3 0,-3 0,-2 0,-2-1,-3 0,-3-1,-2-1,-3 4,16-47,0 1,-1-1,0-1,-1 1,0-1,-1-1,0 0,-1 0,0 0,0-1,-1-1,0 0,-12 6,21-12,-1-1,1 0,-1 0,1 0,-1 0,0-1,1 1,-1-1,0 1,1-1,-1 0,0 0,1 0,-1 0,0-1,1 1,-1-1,0 0,1 0,-1 0,1 0,-1 0,1 0,-1 0,1-1,0 0,0 1,0-1,0 0,0 0,0 0,0 0,1 0,-1 0,1-1,-1 1,1-1,-2-4,0 1,1-1,0 0,0 1,0-1,1 0,0 0,1 0,-1 0,1 0,1 0,-1-1,1 1,1-2,6-19,2 0,0 1,2 0,2 1,0 0,1 1,1 1,2 0,0 2,2 0,0 0,2 2,0 1,1 1,0 0,2 2,25-12,-32 20,0 2,1 0,0 2,0 0,0 0,0 2,1 1,-1 0,1 1,18 3,-14-2,1-1</inkml:trace>
</inkml:ink>
</file>

<file path=ppt/ink/ink2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1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1 848,'48'-3,"0"-2,0-1,0-3,20-8,-43 12,-1-2,0 0,0-2,-1 0,0-2,-1 0,0-2,-1 0,0-1,2-4,-20 15,0-1,0 0,-1 0,0 0,0 0,0 0,0 0,0-1,-1 1,0-1,0 1,0-1,0 1,-1-1,0 1,0-1,0 0,0 1,-1-1,0 1,0-1,0 1,0-1,-1 1,0 0,0-1,0 1,0 0,0 0,-1 1,0-1,0 0,0 1,0 0,-1 0,1 0,-1 0,0 0,0 1,0-1,0 1,0 0,0 1,0-1,-1 1,1-1,-1 1,1 1,-1-1,0 1,1-1,-1 1,1 1,-1-1,0 1,1-1,-15 4,0 0,0 1,1 1,0 1,0 0,0 1,1 1,0 1,1 1,0 0,1 0,0 2,1 0,1 1,-1 0,2 1,-7 11,8-13,1 1,1 0,0 1,1 0,1 0,0 1,1-1,0 2,2-1,0 1,0-1,2 1,0 0,1 0,1 0,0 0,2 4,-1-14,1 0,0 0,0-1,0 1,1-1,0 1,1-1,-1 0,1 0,0 0,1-1,-1 0,1 1,0-2,0 1,1 0,0-1,-1 0,1-1,1 1,-1-1,0 0,1-1,0 1,-1-1,1-1,0 1,0-1,14 2,0-1,0 0,0-2,0 0,0-1,-1-2,1 0,18-5,2-2,-2-2,1-1,-2-2,0-2,28-17,-29 11</inkml:trace>
  <inkml:trace contextRef="#ctx0" brushRef="#br0" timeOffset="868.319">1186 623,'-7'-4,"0"0,0 1,0 0,-1 1,1 0,-1 0,1 0,-1 1,0 0,1 0,-1 1,0 0,0 1,1-1,-1 1,0 1,1 0,-1 0,-5 2,-133 71,33 30,108-100,1 1,0 0,0 0,1 1,-1-1,1 1,1-1,-1 1,1 0,1 0,-1 0,1 0,0 0,1 0,-1 1,2-1,-1 0,1 0,0 0,0 2,0-6,0 0,1 0,-1 0,0 0,1 0,-1-1,1 1,0 0,0-1,0 0,0 1,0-1,1 0,-1 0,1 0,-1-1,1 1,0 0,0-1,0 0,0 0,0 0,0 0,0 0,0 0,0-1,0 0,0 1,0-1,0 0,0-1,2 1,99-31,-37-10,-2-3,-2-2,-1-4,48-50,-90 81,-20 19,0 1,0-1,1 0,-1 0,0 1,0-1,0 0,0 0,0 1,1-1,-1 0,0 0,0 1,0-1,1 0,-1 0,0 0,0 1,1-1,-1 0,0 0,0 0,1 0,-1 0,0 0,1 0,-1 1,0-1,0 0,1 0,-1 0,0 0,1 0,-1 0,0 0,1-1,-1 1,0 0,0 0,1 0,-18 36,14-31,-117 193,79-116,3 3,4 0,3 3,5 0,-12 73,6 21,31-180,0 0,0 1,0-1,0 0,1 0,-1 0,1 1,0-1,0 0,0 1,0-1,0 0,0 0,1 1,-1-1,1 0,-1 0,1 0,0 1,0-1,0 0,0 0,0 0,0 0,1-1,-1 1,1 0,-1 0,1-1,0 1,0-1,-1 0,1 1,0-1,0 0,0 0,0 0,1 0,-1-1,0 1,0 0,0-1,1 0,-1 1,0-1,1 0,-1 0,0 0,0-1,1 1,-1-1,0 1,1-1,2-2,-1 0,1 0,-1 0,0 0,0-1,0 0,0 1,-1-2,0 1,0 0,0-1,0 1,0-1,-1 0,0 0,0 0,-1 0,1 0,-1 0,0 0,0-1,-1 1,0 0,1-1,-2 1,1 0,-1-1,0 1,0 0,0 0,-1 0,1 0,-1 0,-1 0,1 0,-1 0,-2-2,-9-15,-1 0,0 1,-2 1,-1 1,0 0,-1 2,-1 0,-1 1,-16-10,27 20,-1 0,0 1,0 0,0 1,0 0,-1 0,0 1,1 1,-1 0,-8 0,57 4,-1-1,0-3,1 0,-1-3,32-7,209-95,-250 99</inkml:trace>
  <inkml:trace contextRef="#ctx0" brushRef="#br0" timeOffset="1564.797">1609 623,'-9'19,"0"0,1 0,1 1,1 0,1 0,1 1,-2 15,6-29,-1-1,1 0,0 0,0 1,1-1,0 0,0 0,0 0,1 1,0-1,0-1,0 1,1 0,0-1,0 1,1-1,-1 0,1 0,0 0,0-1,1 1,0-1,-1 0,1 0,1-1,-1 1,4 1,-2-2,-1-1,1 1,0-1,0-1,1 1,-1-1,0-1,0 1,1-1,-1 0,0-1,0 0,1 0,-1 0,0-1,0 0,0 0,0-1,-1 0,1 0,-1-1,0 0,0 0,0 0,1-2,3-1,-1-1,0 0,-1-1,0 0,0 0,0-1,-2 0,1 0,-1-1,-1 1,1-1,-2-1,0 1,3-11,-3-2</inkml:trace>
  <inkml:trace contextRef="#ctx0" brushRef="#br0" timeOffset="1750.052">2202 623,'-9'48,"0"15,4 3,6-11,3-14</inkml:trace>
  <inkml:trace contextRef="#ctx0" brushRef="#br0" timeOffset="1902.606">2173 199</inkml:trace>
  <inkml:trace contextRef="#ctx0" brushRef="#br0" timeOffset="2253.761">2597 1,'-22'337,"-14"64,12-234,22-143</inkml:trace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2:36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2420 1065,'-72'-31,"65"31,1 1,1 0,-1 0,0 1,0-1,0 1,1 1,-1-1,1 1,0 0,-1 0,1 0,1 1,-1 0,0 0,1 0,0 0,0 1,0 0,1 0,-1 0,1 0,1 0,-1 1,1-1,-1 1,2 0,-1-1,1 1,-1 0,2 0,-1 0,1 0,0 0,0 0,0 0,2 5,-3-6,1 0,0 0,1 0,-1 0,1 0,0 0,0 0,1 0,-1 0,1-1,0 1,0-1,1 1,-1-1,1 0,0 0,0 0,0 0,1-1,-1 1,1-1,0 0,0 0,0 0,0 0,1-1,-1 0,1 0,0 0,-1 0,1-1,0 0,0 0,0 0,0 0,0-1,0 0,0 0,0 0,0-1,0 0,0 0,-1 0,1 0,2-2,10-6,1-2,-2 0,0-1,0-1,-1 0,0-1,-1-1,-1 0,-1-1,0 0,-1-1,0 0,-2-1,0 0,-1-1,-1 0,-1 0,0 0,-1-1,-1-3,0 7,0-1,-1 1,-1-1,0 1,-1-1,-1 1,-1-1,-1 0,0 1,0-1,-2 1,0 0,-1 0,-1 0,0 1,-1 0,-2-2,7 15,0-1,1 1,-1 0,-1 0,1 0,0 0,-1 0,1 0,-1 0,1 1,-1-1,0 1,1 0,-1 0,0 0,0 0,0 1,0-1,0 1,0-1,0 1,0 0,0 0,0 1,0-1,0 1,0-1,0 1,1 0,-1 0,0 0,0 0,1 1,-1-1,0 1,1 0,0-1,-1 1,1 0,0 1,-2 0,-75 104,74-92,1 0,0 0,1 1,1 0,1-1,0 1,0 0,2 0,0-1,1 1,0 0,2-1,0 0,0 0,1 0,6 10,-8-16,2 0,-1 0,1 0,1 0,0-1,0 0,0-1,1 1,0-1,0 0,1-1,0 0,0 0,1 0,0-1,-1-1,2 1,-1-2,0 1,1-1,0 0,-1-1,1-1,0 1,0-1,7-1,48-11,-36 1</inkml:trace>
  <inkml:trace contextRef="#ctx0" brushRef="#br0" timeOffset="859.937">3049 944,'-13'3,"0"1,1 0,0 1,0 0,0 1,0 0,1 1,0 0,1 1,-1 0,2 0,-1 1,1 1,0 0,-43 89,52-97,0 1,0 0,0-1,0 1,0-1,0 1,1-1,-1 1,1-1,0 1,0-1,0 1,0-1,0 0,0 1,1-1,-1 0,1 0,-1 0,1 0,0 0,0 0,0-1,0 1,0-1,0 1,0-1,1 0,-1 0,0 0,1 0,-1 0,1 0,-1-1,1 1,0-1,-1 0,1 1,-1-1,1-1,1 1,6-1,0-1,0 0,0-1,0 0,-1 0,1-1,-1 0,0-1,0 0,0 0,-1-1,0 0,0-1,0 1,-1-2,0 1,0-1,-1 0,0 0,-1-1,3-5,21-22,-11 90,-18-50,-1 0,1 0,0 0,0 0,1 0,-1-1,1 1,-1 0,1 0,0 0,1-1,-1 1,1-1,-1 1,1-1,0 0,1 1,-1-1,0 0,1 0,0 0,-1-1,1 1,0-1,1 0,-1 1,0-1,0-1,1 1,0 0,-1-1,1 0,0 0,-1 0,1 0,0-1,0 1,0-1,0 0,0 0,-1 0,1-1,0 1,0-1,0 0,-1 0,1 0,0-1,-1 1,1-1,-1 0,125-168,-126 171,1-1,-1 0,0 1,0-1,1 1,-1 0,0 0,0 0,0 0,0 0,0 0,0 0,0 1,0-1,0 1,-1 0,1-1,-1 1,1 0,-1 0,0 0,0 0,1 0,-1 0,-1 0,1 0,0 1,0-1,-1 0,1 0,-1 1,0-1,0 0,0 1,0-1,0 0,0 1,-1-1,1 0,-1 2,10 25,-9-28,1 1,0 0,0 0,-1-1,1 1,0 0,0-1,1 1,-1-1,0 0,0 1,1-1,-1 0,1 0,-1 1,1-1,-1 0,1-1,0 1,0 0,-1 0,1-1,0 1,0-1,0 0,0 1,-1-1,1 0,0 0,0 0,0 0,0 0,0-1,0 1,-1-1,1 1,0-1,0 1,-1-1,1 0,0 0,-1 0,1 0,-1 0,1 0,-1-1,1 1,-1 0,0-1,0 1,0-1,0 0,0 1,0-1,61-89,-59 84,3-8,1 1,0-1,0 1,2 0,0 1,0 0,2 1,-1-1,1 2,1 0,0 0,1 1,7-4,-19 14,0-1,1 1,-1 0,0-1,1 1,-1 0,0 0,1 0,-1 0,0 0,0 0,1 1,-1-1,0 0,1 1,-1-1,0 1,0-1,0 1,1 0,-1-1,0 1,0 0,0 0,0 0,0 0,0 0,-1 0,1 0,0 0,0 0,-1 0,1 0,-1 1,1-1,-1 0,1 0,-1 1,0-1,1 0,-1 1,0-1,0 0,0 1,0-1,0 1,2 67,-2-68,-7 89,-4-1,-4-1,-4 0,-3-1,-14 27,28-90,4-9,0-1,-1 0,-1 0,0 0,-1-1,0 0,-1 0,-1-1,0 0,-5 5,13-17,0 0,0 0,0-1,0 1,1-1,-1 1,0 0,0-1,0 1,1-1,-1 1,0-1,1 0,-1 1,0-1,1 0,-1 0,1 1,-1-1,1 0,-1 0,1 0,0 0,-1 1,1-1,0 0,0 0,0 0,-1 0,1 0,0 0,0 0,0 0,1 0,-1 1,0-1,0 0,0 0,1 0,-1 0,0 0,1 0,-1 1,1-1,-1 0,1 0,-1 1,1-1,0 0,-1 1,1-1,0 0,-1 1,1-1,0 1,0-1,150-223,-98 155,154-155,-156 176,-33 28</inkml:trace>
  <inkml:trace contextRef="#ctx0" brushRef="#br0" timeOffset="-2410.55">484 460,'-32'123,"29"-94,-67 622,48-461,17-166</inkml:trace>
  <inkml:trace contextRef="#ctx0" brushRef="#br0" timeOffset="-2090.606">97 606,'4'-8,"-1"0,1 0,0 1,1 0,0 0,0 0,0 0,1 1,0 0,0 0,1 0,0 1,0 0,0 0,0 1,1 0,0 0,-1 1,1 0,1 1,2-2,-3 1,380-146,-337 134,-30 12</inkml:trace>
  <inkml:trace contextRef="#ctx0" brushRef="#br0" timeOffset="-1610.354">847 1041,'-4'1,"1"1,-1 0,1 0,-1 0,1 0,0 1,0-1,0 1,0 0,0 0,1 0,-1 0,1 1,0-1,0 0,0 1,0 0,1-1,-1 1,1 0,0 0,0 0,1 0,-1 0,1 0,0 0,0 0,0 1,0 4,1 0,0-1,0 1,1-1,0 1,0-1,1 0,0 1,0-2,1 1,0 0,1-1,0 1,0-1,5 5,-7-9,-1 0,1-1,0 0,0 1,0-1,0 0,0 0,0-1,1 1,-1-1,1 1,-1-1,1 0,-1-1,1 1,0 0,-1-1,1 0,0 0,-1 0,1 0,0-1,-1 0,1 1,0-1,-1 0,1-1,-1 1,0-1,1 1,-1-1,0 0,0 0,0-1,0 1,-1 0,2-2,6-7,0 0,0 0,-2-1,1-1,-2 1,1-1,-2 0,0-1,0 0,-1 0,-1 0,-1 0,0-1,1-9,-2 3</inkml:trace>
  <inkml:trace contextRef="#ctx0" brushRef="#br0" timeOffset="-1159.929">1282 1161,'8'0,"1"-1,-1 0,0-1,0 0,-1 0,1-1,0 0,-1 0,1-1,-1 0,0 0,0-1,-1 1,2-3,-6 5,0 1,0-1,0 0,0 0,0 0,0 0,-1 0,1-1,-1 1,0 0,0-1,1 1,-2-1,1 1,0-1,0 0,-1 1,1-1,-1 0,0 1,0-1,0 0,0 1,-1-1,1 0,-1 1,1-1,-1 0,0 1,0-1,0 1,0 0,-1-1,1 1,-1 0,1 0,-1 0,0 0,0 0,0 0,0 0,0 0,0 1,0-1,0 1,0-1,0 1,0 0,-1 0,1 0,0 0,0 0,-1 0,1 0,0 1,-1-1,1 1,-1 0,1 0,0 0,-1 0,1 0,-1 0,1 1,-1-1,1 1,0 0,-1-1,1 1,0 0,0 0,0 1,0-1,0 0,0 1,0-1,0 1,0 0,0-1,1 1,-1 0,1 0,0 0,-1 0,1 1,0-1,0 0,0 1,-42 103,41-99,-1 0,2 0,-1 0,1 0,0 0,0 0,1 0,0 0,0 0,1 1,0-1,0 0,1 0,0 0,0-1,0 1,1 0,0-1,1 1,-1-1,1 0,0 0,1-1,-1 1,1-1,0 0,1 0,-1 0,1-1,0 0,0 0,0-1,0 1,4 0,10-1</inkml:trace>
  <inkml:trace contextRef="#ctx0" brushRef="#br0" timeOffset="-739.966">1863 969,'-2'-1,"-1"0,1 1,0 0,-1-1,1 1,-1 0,1 0,0 1,-1-1,1 0,0 1,-1-1,1 1,0 0,0 0,0 0,0 0,-1 0,1 0,1 1,-1-1,0 1,0-1,0 1,1 0,-1-1,1 1,-1 0,1 0,0 0,0 0,0 1,0-1,0 0,0 0,1 0,-1 1,1-1,0 0,-1 1,1-1,0 1,0-1,0 0,1 1,-1-1,1 0,-1 1,1-1,0 0,0 0,0 0,0 0,0 1,0-1,1-1,-1 1,2 2,17 14,-16-15,0-1,0 1,0 0,0 1,-1-1,1 0,-1 1,0 0,0 0,0 0,-1 0,1 0,-1 1,0-1,0 1,0-1,-1 1,0 0,0 0,0-1,0 1,-1 0,0 0,0 0,0 0,0 0,-1 0,0 0,0-1,-1 3,0 0,-1-1,1 1,-1 0,-1-1,1 1,-1-1,0 0,-1 0,1-1,-1 1,0-1,-1 0,1 0,-1-1,0 0,0 0,0 0,-1-1,1 0,-1 0,0 0,0-1,0 0,0 0,0-1,-1 0,1 0,0-1,0 0,-1 0,-2-1,-5-5</inkml:trace>
  <inkml:trace contextRef="#ctx0" brushRef="#br0" timeOffset="4319.671">6870 291,'71'-42,"-69"45,0-1,-1 1,1 0,0 0,-1 0,0 1,0-1,0 0,0 0,0 1,0-1,-1 1,0-1,0 0,0 1,0-1,0 1,-1-1,1 0,-1 1,0-1,0 1,0 6,16 360,-34-77,16-272</inkml:trace>
  <inkml:trace contextRef="#ctx0" brushRef="#br0" timeOffset="3819.783">6580 969,'-8'12,"-3"8,0 5,7-1,4-10,5-11,3-10,-1-4</inkml:trace>
  <inkml:trace contextRef="#ctx0" brushRef="#br0" timeOffset="4049.726">6604 969,'-4'-21,"-2"-7</inkml:trace>
  <inkml:trace contextRef="#ctx0" brushRef="#br0" timeOffset="4050.726">6580 436,'0'-12,"0"-9,-4 0,-2 3</inkml:trace>
  <inkml:trace contextRef="#ctx0" brushRef="#br0" timeOffset="2709.83">4935 872,'-215'463,"203"-449,28-51,300-559,-131 292,-158 289,-24 64,-3-40,13 626,-11-517,-4-117,-1 0,1 0,-1 0,1-1,-1 1,1-1,-1 1,1-1,-1 0,1 0,-1 0,0 0,1-1,-1 1,1-1,-1 1,1-1,-1 0,1 0,0 0,-1 0,1-1,0 1,0 0,0-1,0 0,0 1,0-1,1 0,-1 0,-1 0,-30-19,0-2,2 0,1-2,1-2,1 0,1-2,2-1,-21-32,34 35,8 4</inkml:trace>
  <inkml:trace contextRef="#ctx0" brushRef="#br0" timeOffset="3179.787">5492 1041,'-14'28,"2"0,1 1,2 1,0 0,2 0,2 0,0 1,1 24,-5-39,3-61,11 12,2 0,2 0,0 1,2 0,2 1,1 0,1 1,1 0,2 2,1 0,1 1,2 1,0 1,2 1,0 1,2 1,26-18,26 8,-76 32,-1 0,0-1,1 1,-1 0,0 0,1 0,-1 0,1 0,-1 1,0-1,1 0,-1 1,0-1,1 0,-1 1,0 0,0-1,1 1,-1 0,0 0,0 0,0-1,0 1,0 0,0 0,0 1,0-1,-1 0,1 0,0 0,-1 0,1 1,-1-1,1 0,-1 1,1-1,-1 0,0 1,0-1,0 1,0-1,0 0,0 1,0-1,0 0,0 1,-1-1,1 1,-1-1,1 0,-1 0,1 1,-1-1,0 0,1 0,-2 1,-9 21,-1 1,-1-2,-2 0,0 0,-1-2,-1 0,0 0,-2-2,-1 0,0-2,-1 0,0-1,-1-1,-1-1,0-1,-7 1,20-9,4-4</inkml:trace>
  <inkml:trace contextRef="#ctx0" brushRef="#br0" timeOffset="3659.756">5758 1161,'10'2,"0"-2,0 1,0-2,0 1,0-1,0-1,0 0,0 0,0-1,-1 0,1-1,-1 0,0-1,0 1,0-2,-1 1,0-1,0-1,0 1,-1-1,0-1,0 1,-1-1,0 0,0-1,-1 1,3-7,11-12,0 0,-2-1,-1-1,-1-1,-2-1,-1 1,-1-2,-2 0,4-25,-13 59,0-1,-1 1,1 0,-1 0,0-1,0 1,1 0,-1-1,0 1,0-1,0 1,-1-1,1 0,0 1,-1-1,1 0,0 0,-1 0,1 0,-1 0,0 0,1-1,-1 1,0 0,1-1,-1 1,0-1,0 0,1 1,-1-1,0 0,0 0,0 0,0-1,1 1,-1 0,0 0,0-1,1 0,-1 1,0-1,1 0,-1 0,0 1,1-1,-1 0,1-1,0 1,-1 0,1 0,0-1,0 1,0-1,0 1,0-1,0 1,0-1,0 1,0-1,1 0,-1 0,1 1,0-1,-1 0,1 0,0 1,0-1,0 0,0 0,-3 5,0 0,0 0,0 0,1 1,-1-1,1 1,0 0,0 0,1 0,-1 0,1 0,0 0,0 0,0 0,0 0,1 1,-1-1,1 0,0 1,1-1,-1 0,1 0,0 1,0-1,0 0,0 0,1 0,0 0,0 0,0-1,0 1,0 0,1-1,-1 1,1-1,0 0,0 0,1 0,-1-1,0 1,1-1,0 0,0 0,-1 0,1 0,0 0,0-1,1 0,-1 0,0 0,4 0,137 7,-143-6,0 0,0 1,0-1,0 1,0 0,-1-1,1 1,-1 0,0 0,0 0,0 0,0 0,0 0,0 0,-1 1,0-1,0 0,0 0,0 0,0 0,0 1,-1-1,1 0,-1 0,0 0,0 0,0 0,-1 0,1 0,-1-1,0 1,1 0,-2 0,-6 31,8-15,1-3</inkml:trace>
  <inkml:trace contextRef="#ctx0" brushRef="#br0" timeOffset="5834.711">7596 291,'31'58,"-25"-24,-2-1,-1 1,-2-1,-1 1,-2 0,-1 0,-7 24,4-4,-2 19,-4 0,-2-1,-4-1,-12 31,19-78,1-7</inkml:trace>
  <inkml:trace contextRef="#ctx0" brushRef="#br0" timeOffset="6314.666">8055 460,'2'-10,"-1"0,2 0,-1 0,1 0,1 0,0 1,0-1,1 1,0 0,1 0,-1 1,2 0,-1 0,1 0,1 1,1-1,6-5,1 0,0 2,1 0,0 1,1 0,0 2,0 0,1 1,0 1,0 0,18-1,-35 6,-1 0,1 1,0 0,-1-1,1 1,0 0,-1 0,1 0,0 0,-1 0,1 0,0 0,-1 1,1-1,0 1,-1-1,1 1,-1-1,1 1,-1 0,1 0,-1 0,0 0,1 0,-1 0,0 0,0 0,1 1,-1-1,0 0,-1 1,1-1,0 1,0-1,0 1,-1-1,1 1,-1 0,1-1,-1 1,0 0,0-1,0 1,0 0,0-1,0 1,0 0,0-1,-1 1,1 0,-1-1,1 1,-1-1,1 1,-1 0,-42 89,43-91,-231 301,230-300,-1 1,1-1,0 0,-1 1,1-1,0 1,0 0,0-1,0 1,0 0,1-1,-1 1,1 0,-1 0,1 0,-1 0,1-1,0 1,0 0,0 0,0 0,0 0,0 0,1 0,-1-1,1 1,-1 0,1 0,0 0,-1-1,1 1,0 0,0-1,0 1,0-1,1 1,-1-1,0 1,1-1,-1 0,1 0,-1 0,1 0,-1 0,1 0,0 0,0 0,97 20,-84-20,54 3,-54-4,-1 0,1 0,-1 2,0-1,1 2,-1 0,0 1,0 0,-1 1,1 0,4 4,-16-8,-1 0,1 1,-1-1,0 0,1 1,-1-1,0 1,0 0,0-1,0 1,0 0,0-1,0 1,0 0,-1 0,1 0,-1 0,0 0,1 0,-1 0,0 0,0 0,0 0,0 0,-1 0,1-1,0 1,-1 0,0 0,1 0,-1 0,0 0,0-1,0 1,0 0,0-1,0 1,0-1,-1 1,1-1,-1 1,1-1,-1 0,1 0,-1 0,0 0,1 0,-83 56,46-39,0-2,-2-2,1-2,-2-1,0-2,0-1,-13-2,-8-16,56 1</inkml:trace>
  <inkml:trace contextRef="#ctx0" brushRef="#br0" timeOffset="7320.172">8781 0,'-24'381,"34"-305,-11-59</inkml:trace>
  <inkml:trace contextRef="#ctx0" brushRef="#br0" timeOffset="7650.127">8684 291,'209'-145,"-209"146,0-1,0 1,0-1,0 1,0-1,0 1,0-1,0 1,0-1,0 1,0-1,0 1,0-1,0 1,0-1,1 1,-1-1,0 0,0 1,1-1,-1 1,0-1,1 0,-1 1,0-1,1 0,-1 1,0-1,1 0,-1 1,1-1,-1 0,1 0,-1 0,0 1,1-1,-1 0,1 0,-1 0,1 0,-1 0,1 0,-1 0,1 0,-1 0,1 0,-1 0,1 0,-1 0,1 0,-1-1,1 1,-1 0,1 0,-1 0,0-1,1 1,-1 0,1-1,-1 1,0 0,1-1,-1 1,0 0,0-1,1 0,-16 51,10-34,3-12,0-1,0 1,0 0,1 0,0 0,-1 0,1 0,1 0,-1 0,1 0,-1 0,1 1,0-1,1 0,-1 0,1 0,0 0,0 0,0 0,0 0,1 0,0 0,-1 0,1-1,1 1,-1-1,1 1,-1-1,1 0,0 0,0 0,0 0,0-1,1 1,-1-1,1 0,-1 0,1 0,0 0,0-1,0 0,213-14,-218 14,1 0,-1 0,1-1,-1 1,1 0,0 0,-1 0,1-1,0 1,0 0,-1 0,1 0,0 0,0 0,0 0,0 0,0-1,0 1,0 0,0 0,1 0,-1 0,0 0,0 0,1-1,-1 1,1 0,-1 0,0 0,1-1,0 1,-1 0,1-1,-1 1,1 0,0-1,-1 1,1-1,0 1,0-1,0 1,-1-1,1 0,0 1,0-1,0 0,0 0,0 1,-1-1,1 0,0 0,0 0,0 0,0 0,0 0,0-1,0 1,0 0,-1 0,1-1,0 1,0 0,0-1,-1 1,1-1,0 1,0-1,0 0,-9 13</inkml:trace>
  <inkml:trace contextRef="#ctx0" brushRef="#br0" timeOffset="9080.407">0 1911,'94'-36,"-55"22,0 2,1 2,0 1,0 2,1 2,0 2,25 2,1165-65,-960 45,1329-99,453-32,-581 124,163-59,-1458 73,-57 4</inkml:trace>
</inkml:ink>
</file>

<file path=ppt/ink/ink2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0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0,'-10'34,"-2"25,0 7,2-2,3-8,3-8,2-8,6-10,2-11</inkml:trace>
  <inkml:trace contextRef="#ctx0" brushRef="#br0" timeOffset="565.755">340 338,'68'-94,"97"-113,-165 206,1 0,-1 0,0 0,1 0,-1 0,1 0,-1 0,1 0,0 0,-1 0,1 0,0 0,-1 1,1-1,0 0,0 0,0 1,0-1,0 1,0-1,0 1,0-1,0 1,0-1,0 1,0 0,0 0,0 0,1-1,-1 1,0 0,0 0,0 0,0 1,0-1,0 0,0 0,0 1,1-1,-1 0,0 1,0-1,0 1,0 0,-1-1,1 1,0 0,0-1,0 1,0 0,-1 0,1 0,0 0,-1 0,1 0,0 0,11 30,-11-25,0-1,0 1,1 0,0-1,0 0,1 1,-1-1,1 0,0 0,1-1,-1 1,1-1,0 1,0-1,0 0,1-1,-1 1,1-1,0 0,0 0,0 0,0-1,1 1,-1-1,1-1,2 2,2-4,0 1,-1-1,1 0,0-1,-1 0,1-1,-1 0,0 0,0-1,0 0,0-1,-1 0,1 0,4-5,10-4</inkml:trace>
</inkml:ink>
</file>

<file path=ppt/ink/ink2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6,0 3,0 0,0-7</inkml:trace>
</inkml:ink>
</file>

<file path=ppt/ink/ink2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2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1,'19'92,"-5"0,-4 1,-4 22,-4-83,2 17,-2 0,-3 1,-1-1,-3 1,-2-1,-2-1,-5 9,-22 51,51-159,42-68,-57 119,1 0,-1 0,0 0,0 1,0-1,1 0,-1 0,0 0,0 0,0 0,1 1,-1-1,0 0,0 0,1 0,-1 0,0 0,-7 14</inkml:trace>
  <inkml:trace contextRef="#ctx0" brushRef="#br0" timeOffset="688.785">47 706,'16'-9,"1"0,0 1,0 1,0 0,1 1,0 1,0 1,1 1,-1 0,1 2,-1 0,1 1,0 0,14 3,-29-1,1-1,-1 0,0 1,-1 0,1 0,0 0,0 0,-1 1,1-1,-1 1,0 0,0 0,0 0,0 0,-1 1,1-1,-1 1,0 0,0-1,0 1,0 0,-1 0,1 0,-1 1,0-1,-1 0,1 0,-1 1,1-1,-1 0,-1 0,1 1,-1-1,1 0,-1 0,0 1,-1-1,1 0,-1 0,1 0,-1-1,-1 1,1 0,0-1,-1 1,0-1,0 0,0 0,0 0,0 0,0-1,-1 1,-1 0,-8 4,0 0,0-1,-1 0,0-1,0-1,0 0,-1-1,0 0,1-1,-1-1,0-1,0 0,1 0,-1-2,0 0,-11-3,-2-2,4 2</inkml:trace>
</inkml:ink>
</file>

<file path=ppt/ink/ink2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0 592,'74'-38,"-1"-4,-2-2,-3-4,24-23,-76 57,-2 0,0-1,0 0,-2-1,0-1,0 0,-2 0,0-1,-1 0,-1-1,4-13,-10 25,-1 1,0 0,0 0,0-1,0 1,-1-1,0 1,-1 0,0-1,0 1,0 0,0-1,-1 1,-1-3,2 7,0 0,0-1,0 1,0 0,-1 0,1 0,0 0,-1 0,0 0,1 0,-1 1,0-1,0 1,0-1,0 1,0 0,0-1,-1 1,1 0,0 1,-1-1,1 0,0 1,-1-1,1 1,-1-1,1 1,-1 0,1 0,-1 1,1-1,0 0,-1 1,1-1,-1 1,1 0,0 0,-1 0,-2 1,-1 0,1 0,0 0,-1 1,1 0,1 0,-1 0,0 1,1-1,0 1,0 0,0 0,0 1,0-1,1 1,0 0,0 0,0 0,1 0,0 1,0-1,0 0,0 1,1 0,0-1,0 1,1 0,-1 0,1-1,1 1,-1 0,1-1,0 1,0 0,1-1,-1 1,1-1,0 1,1-1,-1 0,1 0,0 0,1 0,2 3,67 36,21 21,-92-60,0-1,0 1,0-1,-1 1,0 0,0-1,0 1,0 0,-1 0,0 0,0-1,0 1,0 0,-1 0,0 0,0-1,0 1,-1 0,1-1,-1 1,0-1,0 0,-1 1,1-1,-1 0,0 0,0-1,-1 1,0 0,-9 17,1 0</inkml:trace>
</inkml:ink>
</file>

<file path=ppt/ink/ink2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1,'-4'28,"-3"11</inkml:trace>
</inkml:ink>
</file>

<file path=ppt/ink/ink2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9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26,'-3'16,"0"1,1 0,1 0,1 1,0-1,1 0,1 0,0 0,1 0,1-1,1 1,1 0,-5-14,1 0,0 0,0-1,0 1,0 0,0-1,0 1,1-1,-1 0,1 0,0 0,0 0,0-1,-1 1,2-1,-1 1,0-1,0 0,0 0,0 0,1-1,-1 1,0-1,1 0,-1 0,0 0,1 0,-1-1,0 1,1-1,-1 0,0 0,0 0,0 0,0-1,0 1,0-1,101-75,-90 62,-1-1,-1-1,0 0,-1 0,-1-1,-1 0,0-1,-2 0,0-1,0-5</inkml:trace>
</inkml:ink>
</file>

<file path=ppt/ink/ink2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25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85 102,'-25'69,"17"-34,-34 144,32-106,76-211,-50 106,106-173,-121 203,0 0,1 0,-1 0,0 0,1 0,0 0,-1 1,1-1,0 1,0-1,0 1,0 0,0 0,0-1,1 1,-1 1,0-1,0 0,1 1,-1-1,0 1,1-1,-1 1,1 0,-1 0,0 0,1 1,-1-1,1 0,-1 1,0 0,0-1,1 1,-1 0,0 0,0 0,0 1,0-1,0 0,0 1,0-1,0 1,-1 0,1 0,-1 0,1-1,0 3,6 10,0 0,-1 1,-1 0,0 1,-1-1,-1 1,0 0,0 7,2 7,-16 122,10-151,-1 0,1-1,0 1,0-1,0 1,0 0,0-1,0 1,0-1,1 1,-1 0,0-1,0 1,0-1,1 1,-1-1,0 1,0-1,1 1,-1-1,1 1,-1-1,0 1,1-1,-1 1,1-1,-1 0,1 1,-1-1,1 0,-1 0,1 1,0-1,-1 0,1 0,-1 0,1 1,-1-1,1 0,0 0,-1 0,1 0,-1 0,1 0,0-1,-1 1,1 0,-1 0,1 0,0 0,-1-1,1 1,-1 0,1-1,-1 1,1 0,-1-1,1 1,-1 0,30-29,-27 25,260-335,-207 297,-55 41,1 0,-1 1,1-1,0 1,-1-1,1 1,0-1,-1 1,1 0,0 0,0-1,0 1,-1 1,1-1,0 0,0 0,-1 1,1-1,0 1,-1-1,1 1,0 0,-1 0,1-1,-1 1,1 0,-1 1,0-1,1 0,-1 0,0 0,0 1,0-1,0 1,0-1,0 1,0 0,3 10,-1 0,0 1,0-1,-1 1,-1-1,0 1,-1 0,-1 0,0-1,0 1,-1 0,-1-1,0 0,-2 4,-2 13,2 0,0 1,2 0,2-1,0 1,4 20,13-10,-4-28</inkml:trace>
</inkml:ink>
</file>

<file path=ppt/ink/ink2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4.88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499 82,'-15'-11,"-1"1,0 0,-1 1,0 0,0 2,-1 0,-14-4,27 10,0-1,0 1,0 0,0 0,-1 0,1 1,0 0,0 0,0 0,0 1,-1-1,1 1,0 1,0-1,0 1,1-1,-1 1,0 1,1-1,-1 1,1 0,0 0,0 0,0 0,0 1,0-1,1 1,0 0,-1 0,0 3,-1 6,0 1,0 0,2-1,-1 1,2 1,0-1,1 0,0 1,1-1,1 0,0 1,1 2,-3 95,-17-6,-6-1,-23 62,-11 20,29-48,28-137,0-1,0 1,0 0,1 0,-1 0,1 0,-1 0,1 0,0 0,0 0,0 0,0 0,0 0,0 0,0 0,1 0,-1 0,1-1,0 1,-1 0,1 0,0 0,0-1,0 1,0 0,0-1,1 1,-1-1,0 1,1-1,-1 1,1-1,-1 0,1 0,0 0,0 0,-1 0,1 0,0-1,0 1,0 0,0-1,0 0,0 1,0-1,1 0,265-1,-24-28,-220 29</inkml:trace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2:47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0,'-4'7,"2"-1,-1 1,1 0,0 0,0 0,1 0,0 0,0 1,1-1,0 0,0 0,1 1,0-1,0 0,1 0,-1 0,2 0,2 35,-2 611,-12-583,4-65,1-7</inkml:trace>
</inkml:ink>
</file>

<file path=ppt/ink/ink2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5.53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206 1,'-27'26,"1"2,2 1,1 1,1 1,1 0,2 2,0 5,15-32,1 1,-1 1,1-1,1 0,0 1,0-1,0 1,1 0,0 0,0 0,1-1,0 1,1 0,0 0,0 0,0-1,1 1,0 0,1-1,0 0,0 0,0 1,1-2,0 1,-1-5,-1-1,1 1,0-1,0 0,0 0,0 0,0 0,0-1,0 1,0-1,0 0,0 0,0 0,0 0,0 0,0-1,0 1,0-1,0 0,0 0,0 0,0 0,0-1,-1 1,1-1,0 0,-1 1,1-1,-1 0,0-1,0 1,0 0,0 0,0-1,0 0,-1 1,11-13</inkml:trace>
</inkml:ink>
</file>

<file path=ppt/ink/ink2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5.97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0,'-5'0,"-2"5,-4 1,-5 5,5 0,9-6,10-4,-2-3,-1 5,-2 1</inkml:trace>
</inkml:ink>
</file>

<file path=ppt/ink/ink2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6.29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 1,'-5'24,"-1"13,5 0,7-7,3-7</inkml:trace>
</inkml:ink>
</file>

<file path=ppt/ink/ink2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6.79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31 344,'58'-11,"8"-1,0-3,-1-3,17-9,-71 22,1-1,-1 0,0 0,-1-1,1-1,-1 0,-1 0,0-1,0 0,7-10,-14 16,1 0,-1 0,1 0,-1-1,0 1,0-1,-1 1,1-1,-1 0,0 0,0 0,0 0,0 0,-1 0,0 0,1 0,-1 0,-1 0,1 0,-1 0,1 0,-1 1,0-1,-1 0,1 0,-1 0,1 1,-1-1,0 1,0-1,-1 1,1 0,-1 0,0 0,-1-1,-1 0,0 0,-1 0,1 0,-1 1,0 0,0 0,0 0,-1 1,1 0,-1 0,1 0,-1 1,0 0,1 1,-1-1,0 1,1 1,-1-1,0 1,0 0,0 1,-133 51,121-40,0 1,1 0,1 1,0 1,1 1,1 0,0 1,2 1,-5 8,14-21,0 0,0 0,0 0,1 1,0-1,1 1,-1 0,1 0,1 0,-1 0,1 0,0 0,1 0,0 0,0 1,0-1,1 0,0 0,1 0,-1 0,1 0,1 0,-1 0,1-1,0 1,1-1,0 0,0 0,0 0,0 0,1-1,0 0,0 0,2 1,8 4,0-2,1 0,0-1,0 0,1-1,-1-1,1-1,0 0,1-1,-1-1,0-1,1 0,-1-1,1-1,14-3,-4 3,-10 1,0-1,0 0,0-2,0 0,0-1,-1-1,0 0,0-1,0-1,-1-1,3-2,0-2</inkml:trace>
</inkml:ink>
</file>

<file path=ppt/ink/ink2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7.05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1,'-14'14,"-5"10,0 0</inkml:trace>
</inkml:ink>
</file>

<file path=ppt/ink/ink2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3.87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30 37,'-14'94,"10"-74,0-1,1 0,1 1,0 0,2-1,0 1,1 0,3 8,-4-26,0-1,0 1,0 0,0 0,0 0,1 0,-1-1,1 1,-1 0,1 0,0-1,0 1,0-1,0 1,0 0,0-1,0 0,0 1,0-1,1 0,-1 1,1-1,-1 0,1 0,-1 0,1 0,0-1,-1 1,1 0,0-1,0 1,-1-1,1 0,0 1,0-1,0 0,0 0,-1 0,1 0,0-1,0 1,0 0,-1-1,1 1,0-1,0 0,-1 1,1-1,17-12,-1 0,-1-2,0 0,-1 0,0-2,-1 0,-1 0,-1-1,-1-1,0-1,2-7,66-109,-80 135,1 0,-1 0,0 1,0-1,1 0,-1 1,0-1,1 0,-1 1,1-1,-1 1,1-1,-1 1,1-1,0 1,-1-1,1 1,-1-1,1 1,0 0,-1-1,1 1,0 0,0 0,-1-1,1 1,0 0,0 0,-1 0,1 0,0 0,0 0,-1 0,1 0,0 0,0 1,-1-1,1 0,0 0,-1 1,1-1,0 0,-1 1,1-1,0 1,-1-1,1 1,-1-1,1 1,-1-1,1 1,-1-1,1 1,-1 0,0-1,1 1,-1 0,0-1,1 1,-1 0,0-1,0 1,0 1,7 55,-6-45,23 173,5 129,-28-283,-2-1,-1 1,-1-1,-1 0,-2 0,-1 0,-2-1,-1 0,-1 0,-1-1,-1-1,-6 7,-66 66,82-96,-1-1,0 0,-1 0,1 0,-1 0,1-1,-1 1,0-1,0 0,0-1,0 1,0-1,0 0,0 0,-1-1,1 0,0 1,0-2,-1 1,1-1,0 0,0 0,-2-1,2-1,0-1,0 0,0-1,1 1,-1-1,1 0,1 0,-1 0,1-1,0 1,0-1,0 0,1 0,0 0,0 0,0 0,1 0,0-1,0 1,1 0,0-1,0 1,0 0,1-1,0 1,0 0,1-3,5-12,1 1,0 0,2 0,0 0,1 1,1 1,1 0,0 1,1 0,1 1,4-2,169-124,-164 126</inkml:trace>
</inkml:ink>
</file>

<file path=ppt/ink/ink2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6.19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0,'5'10,"1"3</inkml:trace>
</inkml:ink>
</file>

<file path=ppt/ink/ink2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8.3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389 624,'-172'213,"-18"46,164-222,52-74,68-94,6 4,15-7,-48 61,-67 73,1-1,-1 1,0 0,0-1,1 1,-1 0,0 0,1-1,-1 1,0 0,1-1,-1 1,0 0,1 0,-1 0,1 0,-1-1,1 1,-1 0,0 0,1 0,-1 0,1 0,-1 0,0 0,1 0,-1 0,1 0,-1 0,1 0,-1 0,0 1,1-1,-1 0,1 0,-1 0,0 1,1-1,-1 0,0 0,1 1,-1-1,0 0,1 1,-1-1,0 0,0 1,1-1,-1 0,0 1,0-1,0 1,0-1,1 0,-1 1,0-1,0 1,0-1,0 1,0-1,0 0,0 1,0-1,0 1,0-1,0 0,-1 1,1 0,-3 31,-6 3,2-1,1 2,2-1,1 0,2 25,2-53,1 0,-1-1,1 1,0-1,0 1,1-1,0 0,0 1,1-2,0 1,-1 0,2-1,-1 1,1-1,0-1,0 1,0-1,1 0,2 2,-4-3,-1-1,1 0,0 0,-1 0,1 0,0-1,0 0,1 1,-1-1,0-1,0 1,0-1,1 0,-1 1,0-2,0 1,1-1,-1 1,0-1,0 0,0 0,0-1,0 1,0-1,0 0,-1 0,1-1,-1 1,1-1,-1 1,2-3,15-14,-1-1,-1 0,0-2,-2 0,-1-1,0 0,-2-1,-1 0,-1-2,-1 1,-1-1,-1 0,-2-1,1-9,0-9,-1 33</inkml:trace>
  <inkml:trace contextRef="#ctx0" brushRef="#br0" timeOffset="709.358">1377 681,'-36'16,"1"1,1 2,1 1,1 2,1 1,0 2,2 1,-1 4,23-26,2 1,-1-1,0 2,1-1,0 1,0-1,1 1,0 0,0 1,0-1,1 1,0 0,0 0,0 0,1 0,0 0,1 1,0-1,0 0,0 2,1-7,1-1,-1 1,1-1,0 1,-1-1,1 0,0 1,0-1,0 0,0 0,0 1,0-1,0 0,0 0,1 0,-1 0,0-1,1 1,-1 0,0 0,1-1,-1 1,1-1,-1 1,1-1,-1 0,1 1,-1-1,1 0,0 0,-1 0,1 0,-1-1,1 1,-1 0,1-1,0 1,59-22,-58 21,36-19,-2-1,0-3,-2 0,0-2,-2-2,15-17,-48 44,1 0,-1 0,1 0,-1 0,1 1,-1-1,1 0,-1 0,1 0,0 0,-1 1,1-1,0 0,0 1,0-1,0 1,0-1,-1 1,1-1,0 1,0-1,0 1,0 0,0 0,0-1,0 1,0 0,1 0,-1 0,0 0,0 0,0 1,0-1,0 0,0 0,0 1,0-1,0 0,0 1,-1-1,1 1,0-1,0 1,0 0,0-1,-1 1,1 0,0 0,0-1,-1 1,1 0,-1 0,1 0,-1 0,1 0,-1 0,17 79,-15-62,1 0,1 1,1-1,0-1,1 1,1-1,1 0,1 0,-7-13,1-1,-1 1,1-1,0 0,0 0,0-1,0 1,1 0,-1-1,1 0,-1 0,1 0,0 0,0-1,0 1,0-1,0 0,0 0,0 0,1-1,-1 0,0 1,0-2,0 1,1 0,-1-1,0 0,2 0,5-2,0 0,0-1,-1-1,0 1,0-1,0-1,0 0,-1 0,0-1,2-2,29-27,-2-2,-1-1,-2-2,-2-2,-1 0,-3-3,-1 0,-3-2,6-17,-21 33,0 0,-2 0,-2-1,-1 0,-1-1,-2 1,-2 0,0-1,-3 1,0-1,-8-25,10 55,0-6,0 0,-1 0,-1 0,0 0,0 0,-1 0,0 1,0 0,-1-1,-1 2,1-1,-1 1,-2-2,7 9,-1 0,1 0,0 0,-1 0,1 0,0 0,-1 1,1-1,-1 1,1-1,-1 1,1-1,-1 1,1 0,-1 0,0 0,1 0,-1 0,1 0,-1 0,0 0,1 1,-1-1,1 0,-1 1,1 0,-1-1,1 1,0 0,-1 0,1 0,0-1,-1 1,1 1,0-1,0 0,0 0,0 0,0 1,0-1,0 0,1 1,-1-1,-27 66,22-23,3 1,1 0,2 0,2-1,2 1,2 0,2-1,2-1,2 1,1-1,3-1,13 25,53 152,-82-218,1 0,-1 0,1 1,-1-1,0 0,1 1,-1-1,0 0,0 1,0-1,0 1,0-1,0 0,-1 1,1-1,0 0,-1 1,1-1,-1 0,1 0,-1 0,0 1,0-1,1 0,-1 0,0 0,0 0,0 0,0 0,0 0,0 0,0-1,0 1,-1 0,1-1,0 1,0-1,-1 1,1-1,0 1,-1-1,1 0,0 0,-1 0,1 0,0 0,-1 0,1 0,-14-3</inkml:trace>
  <inkml:trace contextRef="#ctx0" brushRef="#br0" timeOffset="890.169">1659 568,'43'0,"44"0,15 0,-3 0,-11 0,-14 0,-15 0,-13 0,-9 0,-7 0,-8 0</inkml:trace>
  <inkml:trace contextRef="#ctx0" brushRef="#br0" timeOffset="1584.911">2421 596,'-4'29,"2"1,0 0,2 0,2 0,1 0,1 0,4 12,-6-37,0 0,0-1,1 1,0-1,0 0,0 0,1 0,-1 0,1 0,0-1,0 0,0 1,1-1,-1-1,1 1,-1-1,1 0,0 0,0 0,0-1,0 1,0-1,1-1,-1 1,0-1,0 1,0-2,1 1,-1 0,0-1,0 0,0 0,0-1,0 0,2 0,7-3,-1 0,0 0,0-1,0-1,-1 0,0-1,0 0,-1-1,0 0,-1-1,0 0,18-14,48-51,-55 51,-30 61,6-34,1 1,0 1,0-1,1 0,-1 0,1 1,0-1,0 1,0-1,1 1,-1 0,1-1,0 1,0-1,1 1,0 0,-1-1,2 1,-1-1,0 0,1 1,0-1,0 0,0 0,0 0,1 0,0 0,-1-1,2 1,-1-1,1 1,0 0,1 0,0-1,0 0,0 0,0 0,0 0,0-1,1 0,-1 0,1-1,0 1,-1-1,1 0,0-1,0 1,0-1,-1-1,1 1,0-1,0 0,-1 0,1 0,0-1,-1 0,1 0,-1 0,3-3,12-5,0-2,-1 0,-1-1,0 0,0-2,7-9,-4 3,0-1,-2 0,-1-2,-1 0,-1-1,-1 0,-2-1,0-1,-1-1,1-8,-12 33,1 0,-1 1,1-1,-1 0,0 0,0 0,-1 0,1 0,0 0,-1 0,0 0,0 0,0 0,0 0,0 0,-1 0,1 0,-1 0,0 0,0 0,0 0,0 0,0 0,-1 1,1-1,-1 0,0 1,0-1,0 1,0 0,0 0,0 0,-1 0,1 0,-1 0,1 1,-1-1,0 1,1-1,-1 1,0 0,0 0,0 1,0-1,0 0,0 1,0 0,-3 0,-6 4,-1 1,2 0,-1 1,1 1,0 0,0 0,1 1,0 0,0 1,1 0,0 0,0 1,1 1,1-1,-6 10,11-18,0 0,0 0,0 0,1 0,-1 1,0-1,1 0,-1 1,1-1,0 1,0-1,0 1,0 0,1-1,-1 1,1 0,-1 0,1 0,0-1,0 1,0 0,1 0,-1 0,1-1,-1 1,1 0,0-1,0 1,0-1,0 1,0-1,1 1,-1-1,1 0,0 1,0-1,0 0,0 0,0 0,0-1,0 1,0 0,1-1,0 1,118 15,-39-12,-76-4,0-1,0 1,0 0,0 1,0-1,0 1,-1 0,1 1,-1-1,1 1,-1 0,0 0,0 1,-1 0,1 0,-1 0,1 0,-1 1,-1-1,1 1,-1 0,1 0,-1 1,-1-1,1 1,-1-1,0 1,0 0,-1-1,0 1,0 0,0 2,-11 67,4 45,12-102</inkml:trace>
  <inkml:trace contextRef="#ctx0" brushRef="#br0" timeOffset="2536.387">4029 624,'-41'45,"2"1,1 2,3 2,2 1,-5 15,21 3,19-68,-1 0,1 0,-1 0,1 0,0 0,-1 0,1 0,0-1,0 1,-1-1,1 1,0-1,0 0,0 1,0-1,0 0,0 0,0 0,0-1,-1 1,1 0,0-1,0 1,0-1,0 0,-1 0,1 1,0-1,-1 0,1 0,-1-1,1 1,0 0,26-15,-1-1,-1-1,-1-1,0-1,-1-1,-2-2,0 0,1-4,24-22,31-26,-77 75,0-1,-1 1,1-1,0 1,-1-1,1 1,0 0,0-1,0 1,-1 0,1-1,0 1,0 0,0 0,0 0,-1 0,1 0,0 0,0 0,0 0,0 0,0 0,-1 0,1 0,0 1,0-1,0 0,-1 1,1-1,0 1,0-1,-1 0,1 1,0 0,-1-1,1 1,-1-1,1 1,-1 0,1-1,-1 1,1 0,-1 0,1-1,-1 1,0 0,0 0,1 0,-1 0,0-1,0 2,4 47,-4-45,0 4,0 1,0-1,1 0,0 1,0-1,1 0,0 0,0 0,1 0,0 0,1-1,-1 1,1-1,1 0,-1 0,1 0,1-1,-1 0,1 0,0 0,1 0,-1-1,1 0,0-1,0 0,0 0,1 0,0-1,5 2,-6-3,0 0,1-1,-1 0,0 0,1 0,-1-1,1 0,-1-1,1 1,-1-1,1-1,-1 0,0 0,0 0,0-1,0 0,0 0,-1-1,1 0,5-4,108-107,-107 99,16-15,-1-2,-2-1,-1-1,-2-1,1-6,-7 8,-2-2,-1 0,-2 0,-1-2,-2 1,-2-1,-1 0,-2-1,-2 1,-1-18,-2 46,0-1,0 1,-1 0,0 0,0 0,-2 0,1 1,-1-1,0 1,-1 0,-1-2,4 8,0 1,0-1,0 0,0 1,0-1,-1 1,1 0,-1 0,0 0,1 0,-1 0,0 0,0 1,0-1,-1 1,1 0,0 0,0 0,-1 1,1-1,0 1,-1 0,1 0,0 0,-1 0,1 0,0 1,-1-1,1 1,0 0,0 0,-1 1,1-1,0 0,0 1,-10 5,0 1,1 0,0 1,1 0,0 1,0 0,1 0,1 1,0 1,0 0,1 0,0 0,1 1,1 0,0 1,-4 11,1 4,0 0,2 0,2 1,0 0,2 0,1 0,2 23,0-35,1-1,1 1,0-1,1 0,1 0,1 0,0 0,1-1,1 1,0-1,1-1,1 0,1 0,0-1,1 0,0 0,2 0,6 5,0-1,2 0,-1-2,2 0,0-2,1 0,22 8,-6-4,-25-9</inkml:trace>
  <inkml:trace contextRef="#ctx0" brushRef="#br0" timeOffset="3506.471">4905 878,'7'6,"1"-1,-1 1,1-2,0 1,0-1,1 0,-1-1,1 0,0 0,0-1,0 0,0-1,0 0,0 0,0-1,0 0,1-1,-1 0,0 0,0-1,4-1,12-9,-1 0,-1-1,0-2,-1 0,0-2,-2 0,0-1,-1-1,0-1,6-11,1 1,-2-2,-1 0,-2-2,-1 0,-2-1,-1-1,-2-1,-1 0,1-12,-8 23,-2-1,0 0,-2 0,-1-1,-1 1,-2-13,1 37,0 1,0 0,0 0,0-1,-1 1,1 0,-1-1,0 1,1 0,-1 0,0 0,0 0,-1 0,1 0,0 0,0 0,-1 1,0-1,1 0,-1 1,0-1,1 1,-1-1,0 1,0 0,0 0,0 0,-1 0,1 0,0 1,0-1,0 1,-1-1,1 1,0 0,-1 0,1 0,0 0,0 0,-1 0,1 1,0-1,0 1,-1 0,1-1,0 1,0 0,0 0,0 0,-1 2,-13 8,1 1,1 1,0 1,1 0,0 0,1 1,1 1,0 0,1 1,1 0,1 0,0 1,-1 7,0-2,0 1,2 0,1 1,1-1,1 1,1 0,2 0,0 1,1-1,2 0,1 0,2 11,-1-25,0 1,0-2,1 1,1 0,0-1,0 0,1-1,0 1,0-1,1 0,1-1,-1 0,1 0,1-1,-1 0,1-1,1 0,-1-1,1 0,0 0,8 2,0 1</inkml:trace>
  <inkml:trace contextRef="#ctx0" brushRef="#br0" timeOffset="4089.362">5667 765,'-3'9,"-2"4,0 1,1-1,1 1,0 0,1 0,0 0,1 0,1 0,0 0,1 0,0 0,1 0,4 13,-5-25,-1-1,1 1,0 0,-1-1,1 0,0 1,0-1,0 0,0 1,0-1,1 0,-1 0,0 0,0 0,1 0,-1 0,1 0,-1 0,1-1,-1 1,1 0,-1-1,1 1,-1-1,1 0,0 0,-1 1,1-1,0 0,-1 0,1-1,0 1,-1 0,1 0,-1-1,1 1,0-1,-1 0,1 1,-1-1,1 0,-1 0,1 0,61-51,-57 46,167-204,-172 208,-1 0,1 0,0 1,-1-1,1 0,0 0,0 0,0 1,1-1,-1 1,0-1,0 1,1-1,-1 1,1 0,0-1,-1 1,1 0,0 0,-1 0,1 0,0 1,0-1,0 0,0 1,0 0,0-1,0 1,0 0,0 0,0 0,0 0,0 0,0 0,0 1,0-1,0 1,-1-1,1 1,0 0,0 0,0 0,-1 0,1 0,0 0,-1 0,1 0,0 2,5 14,0 1,-2 1,0-1,-2 1,0 0,0 0,-2 0,-1 17,5 42,6-2,-3 2,-4-1,-3 0,-3 1,-9 48,6-101,0-1,-2 1,0-1,-2 0,-1 0,0-1,-2-1,-1 0,0 0,-2-1,0-1,-2-1,-2 2,9-10,0-2,0 1,-1-1,-1-1,1 0,-1-1,-1 0,-5 2,16-9,0 1,1 0,-1-1,0 0,0 0,0 1,0-1,0 0,0 0,0-1,1 1,-1 0,0-1,0 1,0-1,0 1,1-1,-1 0,0 0,1 0,-1 0,0 0,1 0,-1 0,1-1,0 1,-1 0,1-1,0 1,0-1,0 0,0 1,0-1,0 0,1 1,-1-1,1 0,-1 0,1 0,-1 0,1-1,-9-84,9 86,2-40,1 0,3 0,1 1,2-1,1 2,3 0,1 0,1 1,3 1,1 0,10-13,47-41,-60 79</inkml:trace>
</inkml:ink>
</file>

<file path=ppt/ink/ink2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5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69 113,'-19'34,"-7"15,2 0</inkml:trace>
  <inkml:trace contextRef="#ctx0" brushRef="#br0" timeOffset="594.208">239 338,'150'-215,"-150"213,0 1,1-1,0 1,-1-1,1 1,0-1,0 1,0-1,0 1,0 0,0 0,0 0,1-1,-1 1,0 0,0 0,1 1,-1-1,1 0,-1 0,1 1,-1-1,1 1,0-1,-1 1,1 0,-1-1,1 1,0 0,-1 0,1 0,0 0,-1 1,1-1,0 0,-1 1,1-1,-1 1,1 0,-1-1,1 1,-1 0,1 0,-1 0,0 0,1 0,-1 0,0 0,0 0,0 1,0-1,0 0,0 1,0 0,12 40,23 50,-34-90,0 1,0-1,0 1,1-1,-1 0,0 0,1 0,0 0,-1-1,1 1,0-1,0 1,0-1,0 0,0 0,0-1,0 1,0 0,0-1,0 0,0 0,0 0,0 0,1 0,-1-1,0 1,0-1,0 0,1 0,99-53,-83 42</inkml:trace>
  <inkml:trace contextRef="#ctx0" brushRef="#br0" timeOffset="1193.71">1170 0,'-11'2,"0"0,0 1,1 0,-1 1,1 0,0 1,0 0,0 1,0-1,1 2,0 0,1 0,-1 0,1 1,1 0,-1 1,2-1,-1 2,1-1,-5 10,-27 89,37-104,1 0,-1 0,1 0,-1 0,1 0,1 0,-1 1,0-1,1 0,0 0,0 0,0-1,0 1,1 0,0 0,-1-1,1 1,1-1,-1 1,0-1,1 0,0 0,-1 0,1 0,1 0,0 0,-1-1,1-1,0 1,-1-1,1 0,0 0,0 0,0 0,0-1,0 1,-1-1,1 0,0-1,0 1,0-1,0 1,0-1,0 0,-1-1,1 1,0 0,-1-1,1 0,-1 0,4-2,74-66,-74 63,137-129,-143 136,-1-1,1 0,-1 0,0 0,1 1,0-1,-1 0,1 1,-1-1,1 0,0 1,-1-1,1 1,0-1,0 1,-1-1,1 1,0 0,0-1,0 1,0 0,-1 0,1-1,0 1,0 0,0 0,0 0,0 0,0 0,-1 0,1 1,0-1,0 0,0 0,0 1,0-1,-1 0,1 1,0-1,0 1,-1-1,1 1,0-1,0 1,-1-1,1 1,-1 0,1-1,-1 1,1 0,-1 0,1-1,-1 1,1 0,-1 0,0 0,0 0,1-1,-1 1,0 0,0 0,0 0,0 0,0 0,0 0,0 0,0-1,-1 1,1 1,-4 236,-25 143,31-363,-2 1,0 0,-1-1,-1 1,-1-1,-1 1,0-1,-1 0,-1 0,-1-1,0 0,-2 0,0-1,0 0,-2 0,0-1,0 0,-1-1,-14 12,23-24,-1 0,1 0,-1-1,1 1,-1-1,1 0,-1 0,0 0,0 0,1-1,-1 1,0-1,0 0,0 0,0 0,1-1,-1 1,0-1,0 0,1 0,-1-1,1 1,-1-1,1 1,-1-1,1 0,0 0,0-1,0 1,0-1,0 1,1-1,-1 0,-1-2,-3-4,1 1,0-1,1 0,-1 0,2-1,-1 0,1 1,1-1,0-1,0 1,1 0,0-3,2 3,0 1,1-1,-1 0,2 1,0-1,0 0,0 1,1 0,1 0,0 0,0 0,0 0,1 1,1 0,-1 0,1 0,1 1,-1-1,1 2,4-4,10-8,0 2,1 0,0 1,2 2,-1 0,23-8,49-16,-52 22</inkml:trace>
</inkml:ink>
</file>

<file path=ppt/ink/ink2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4.64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310 0,'-25'218,"-32"159,26-150,1-87,20-122,7-26,7-8,0-1</inkml:trace>
  <inkml:trace contextRef="#ctx0" brushRef="#br0" timeOffset="285.102">0 508,'38'0,"28"0,11 0,-1 0,-10 0,-11 0,-11 0,-7 0,-5 5,-4 1,-1 0,-1-1,-5 3,-5 1</inkml:trace>
  <inkml:trace contextRef="#ctx0" brushRef="#br0" timeOffset="1097.181">706 85,'-33'233,"-9"69,20-162,21-137,0-1,0-1,0 0,0 1,0-1,0 1,1-1,-1 1,1 0,-1-1,1 1,-1 0,1-1,0 1,0 0,-1-1,1 1,1 0,-1 0,0-1,0 1,1 0,-1-1,1 1,-1-1,1 1,0 0,-1-1,1 1,0-1,0 0,0 1,0-1,0 0,1 1,-1-1,0 0,1 0,-1 0,0 0,1 0,-1-1,1 1,0 0,-1-1,1 1,12-8,0-1,-1-1,0 0,-1-1,1 0,-2 0,0-2,10-11,133-110,-152 132,-1 0,1-1,0 1,0 1,-1-1,1 0,0 0,0 1,0-1,0 1,0-1,0 1,0 0,0 0,0 0,0 0,0 0,0 0,-1 1,1-1,0 1,0-1,0 1,0 0,0-1,-1 1,1 0,0 0,-1 0,1 1,0-1,-1 0,0 1,1-1,-1 1,0-1,0 1,0-1,0 1,0 0,0 0,0 0,0-1,-1 1,1 0,-1 0,0 0,1 1,13 99,-27 90,11-179,3-6</inkml:trace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2:48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463 214,'2'-8,"-1"1,0 0,-1-1,0 1,0-1,-1 1,0-1,0 1,0 0,-1-1,0 1,-1 0,0 0,0 0,0 1,-1-1,0 1,0 0,-1 0,1 0,-1 0,-1 1,1 0,-1 0,0 1,0-1,0 1,0 0,-1 1,0 0,0 0,0 0,0 1,0 0,0 0,-5 0,0-1,-1 1,1 0,-1 1,0 1,1 0,-1 0,0 1,1 1,-1 0,1 1,0 0,0 1,0 0,0 1,0 1,-9 6,14-9,0 1,1 0,-1 0,1 1,1 0,-1 0,0 0,1 1,0 0,1 0,-1 0,1 0,0 1,1 0,-1-1,1 2,1-1,-1 0,1 0,1 1,-1-1,1 1,0-1,1 1,0 0,0-1,1 1,0 3,0-7,0 1,0-1,0 1,1-1,0 0,-1 0,1 1,1-1,-1 0,1-1,-1 1,1 0,0-1,0 0,1 1,-1-1,1-1,-1 1,1 0,0-1,0 0,0 0,1 0,-1 0,0-1,1 1,-1-1,1-1,-1 1,1 0,-1-1,1 0,0 0,-1 0,1-1,1 0,160-51,50-96,-216 149,0 0,1 0,-1 0,0 0,0 0,0 0,1 0,-1-1,0 1,1 0,-1 0,1 0,-1 0,1 0,0-1,-1 1,1 0,0-1,-1 1,1 0,0-1,0 1,-1-1,1 1,0-1,0 1,0-1,0 0,0 1,0-1,0 0,0 0,0 0,0 0,0 0,0 0,0 0,0 0,0 0,0 0,0 0,-1-1,1 1,0 0,0-1,0 1,0-1,0 1,0-1,-1 1,1-1,0 1,0-1,-1 0,1 0,0 1,-1-1,1 0,-1 0,1 0,-1 0,0 1,1-1,-1 0,0 0,1 0,-1 0,0 0,-12 82,10-71,-17 86,3 2,5-1,4 2,5 24,2-101</inkml:trace>
</inkml:ink>
</file>

<file path=ppt/ink/ink2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2.0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0 312,'37'-2,"-2"0,1-3,0 0,-1-3,0-1,0-1,20-10,57-50,-108 68,-1-1,0 1,0-1,-1 0,1 0,0 0,-1 0,0-1,0 1,0-1,0 1,0-1,-1 0,0 0,0 0,0 0,0 1,0-1,-1-1,0 1,0 0,0 0,0 0,0 0,-1 0,0 0,0 0,0 1,0-1,-2-2,-2 0,0 0,0 1,0-1,-1 1,0 1,0-1,0 1,-1 0,1 1,-1-1,0 1,0 1,0-1,-1 1,1 0,-1 1,1 0,-1 0,-6 0,-1 3,1 1,0 0,0 0,0 1,0 1,1 1,-1 0,1 0,1 1,-1 1,1 0,1 1,0 0,0 1,0 0,2 0,-1 1,1 1,1 0,0 0,0 0,1 1,1 1,1-7,1-1,-1 1,2 0,-1 0,1 0,0 0,0 1,1-1,0 1,1-1,-1 1,1 0,1 0,0 0,0 0,0-1,1 1,0 0,1 0,-1-1,1 1,1 0,0-1,0 0,0 0,1 0,0 0,0-1,1 1,0-1,0 0,0 0,1-1,0 0,0 0,0 0,1 0,0-1,-1-1,1 1,3 0,12-1,0-1,1-1,-1-1,0-1,1 0,-1-2,0-1,0-1,-1-1,1 0,-1-2,-1 0,1-2,-2 0,1-1,5-5,-1 2,-1-1,0-1,-2-1,0-1,0-1,-2-1,0 0,-2-1,14-21,0-22,-31 64,1 0,0 0,0-1,-1 1,1 0,0 0,0 0,-1 0,1 0,0 0,0 0,-1 0,1 1,0-1,-1 0,1 0,0 1,0-1,-1 0,1 1,0-1,-1 0,1 1,-1-1,1 1,-1-1,1 1,-1 0,1-1,-1 1,1-1,-1 1,0 0,1-1,-1 1,0 0,0 0,1-1,-1 1,0 0,0 0,0-1,0 1,0 0,0 0,0-1,0 1,0 0,0 0,-1-1,1 1,32 164,-29-117,-3-38,0-1,0 1,1-1,0 0,1 1,0-1,0 0,1 0,0 0,1 0,4 6,-7-14,0 0,0 0,0 1,0-1,0-1,0 1,0 0,1 0,-1 0,0-1,1 1,-1 0,0-1,1 1,-1-1,1 0,-1 1,1-1,-1 0,1 0,-1 0,1 0,-1 0,1 0,-1-1,0 1,1 0,-1-1,1 1,-1-1,0 0,1 1,-1-1,0 0,1 0,-1 0,0 0,0 0,1 0,41-45,116-216,-92 157,-60 81,-9 23</inkml:trace>
  <inkml:trace contextRef="#ctx0" brushRef="#br0" timeOffset="732.477">1271 312,'34'-9,"-1"-2,0 0,-1-2,0-2,-1-1,-1-1,0-1,2-5,-27 19,0-1,0 0,0 0,-1-1,0 1,0-1,0 0,-1 0,0 0,0-1,0 1,1-7,-4 11,1 0,-1 0,0 0,1-1,-1 1,0 0,-1 0,1-1,0 1,0 0,-1 0,1-1,-1 1,0 0,0 0,0 0,0 0,0 0,0 0,0 0,-1 0,1 1,-1-1,1 0,-1 1,0-1,0 1,0 0,1 0,-1-1,0 1,0 0,-1 1,1-1,0 0,0 0,0 1,-1 0,1-1,0 1,-5-1,1 0,-1 1,0 0,1 0,-1 0,0 1,1 0,-1 0,1 0,-1 1,1 0,0 1,0-1,0 1,0 0,0 1,1-1,-1 1,1 0,0 1,-2 2,-85 113,86-110,0 1,1 0,1 1,0-1,0 1,1-1,1 1,0 0,1 0,0 2,1-9,-1 0,2 0,-1 0,1 0,-1 0,1-1,1 1,-1 0,1-1,0 1,0-1,0 1,0-1,1 0,0 0,0 0,0 0,0 0,1-1,-1 1,1-1,0 0,0 0,0-1,4 3,8-1,1-1,-1 0,1-1,0-1,-1-1,1 0,0-1,-1-1,1 0,-1-1,1-1,-1-1,-1 0,1-1,-1-1,0 0,0-1,13-10,-1 3,1-2,-2-1,0-1,-2-2,0 0,-1-1,-1-1,-1-2,10-16,8-40,-39 79,1 0,0 0,-1 0,1 0,-1 0,0 0,0 0,0 0,0 0,0 0,0 0,0 0,0 0,-1 0,1 0,-1 0,0 0,0 0,1 1,-1-1,0 0,0 0,-1 1,1-1,0 1,-1-1,1 1,0-1,-1 1,0 0,1 0,-1 0,0 0,0 0,1 0,-1 0,0 0,0 1,0-1,0 1,0-1,-1 1,-2 1,-1-1,1 1,-1 1,1-1,-1 1,1 0,0 0,0 1,0-1,0 1,0 0,1 1,-1-1,1 1,0 0,0 0,0 0,1 0,0 1,-1 0,1-1,1 1,-1 0,1 0,0 1,0-1,0 0,1 2,0-4,1 0,0 0,0 0,0 0,0 1,1-1,-1 0,1 0,0 0,0 0,0 0,0 0,0 0,1-1,-1 1,1 0,0-1,-1 1,1-1,1 1,-1-1,0 0,1 0,-1 0,1 0,-1-1,1 1,0-1,0 1,2 0,96 30,-90-29,-6-3,-1 1,0-1,0 1,0 0,0 0,0 0,0 1,-1-1,1 1,0 0,-1 0,1 0,-1 1,0-1,0 1,0 0,0 0,0 0,0 0,-1 0,0 1,1-1,-1 1,-1-1,1 1,0 0,-1 0,0 0,0 0,0 0,0 0,-1 1,-23 113,19-97</inkml:trace>
</inkml:ink>
</file>

<file path=ppt/ink/ink2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6.84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424 635,'-44'12,"2"2,0 2,1 2,-28 16,54-25,1 0,0 1,0 0,1 1,0 1,1 0,0 0,1 1,1 1,0 0,0 0,2 1,-6 13,12-26,0 1,0 0,1 0,0-1,-1 1,1 0,0 0,0 1,0-1,1 0,-1 0,1 0,0 0,0 1,0-1,0 0,0 0,1 0,0 0,-1 1,1-1,0 0,0 0,1 0,-1-1,1 1,-1 0,1 0,0-1,0 1,0-1,1 0,-1 1,0-1,1 0,-1 0,1-1,0 1,0 0,-1-1,1 0,0 0,0 1,1-2,1 2,7-3,0-1,1 0,-1 0,-1-1,1-1,0 0,-1 0,0-1,0-1,0 0,0 0,-1-1,5-5,8-2,53-37,-1-4,-3-3,32-34,-104 91,0 0,1 0,-1 0,1 0,-1 0,1 0,0 1,-1-1,1 0,0 0,-1 1,1-1,0 0,0 1,0-1,0 1,0-1,0 1,0-1,0 1,0 0,0-1,0 1,0 0,0 0,0 0,0 0,0 0,0 0,0 0,0 0,0 0,0 0,0 1,0-1,0 0,0 1,0-1,0 1,0-1,0 1,-1-1,1 1,0 0,0-1,-1 1,1 0,0 0,-1 0,1-1,0 1,-1 0,1 0,-1 0,0 0,1 0,21 73,-22-66,1 0,0 0,0 0,1-1,0 1,1 0,-1-1,2 1,-1-1,1 0,0 0,0-1,1 1,0-1,0 0,0 0,1 0,0-1,0 0,0 0,1-1,0 1,0-1,0-1,0 1,1-1,6-3,-1-1,1 0,0-1,-1 0,0-1,0-1,0 0,0-1,0 0,-1-1,0 0,0-1,0 0,-1-1,0 0,-1-1,0 0,9-11,58-50,-3-2,54-72,-111 122,-1 0,-2-1,0-1,-1 0,-2-1,0-1,-2 1,-1-2,-1 1,-1-1,-1 0,-2 0,0 0,-2-1,-1 1,-1-1,-3-11,-21-19,24 57,0 0,0 0,-1 0,1 0,0 1,0-1,-1 0,1 1,0-1,-1 1,1 0,-1-1,1 1,0 0,-1 0,1 0,-1 0,1 0,-1 0,1 0,-1 0,1 1,0-1,-1 0,1 1,-1-1,1 1,0 0,0-1,-1 1,1 0,0 0,0 0,0 0,0 0,0 0,0 0,0 0,0 0,0 1,0 0,-8 12,0 1,2 0,-1 0,2 1,0 0,1 0,1 0,0 1,1-1,1 1,0 0,1 0,1 1,1 257,53 12,-51-263</inkml:trace>
</inkml:ink>
</file>

<file path=ppt/ink/ink2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7.09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24,'43'5,"33"1,14 0,1-1,-5-2,-4-5,-5-4,-6 1,-7 0,-3 2,-8 0,-3-3,-6-1,-5 0,-9 2</inkml:trace>
</inkml:ink>
</file>

<file path=ppt/ink/ink2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7.86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1015,'44'-9,"-1"-2,0-1,0-3,-2-1,12-8,-43 20,29-11,0-2,0-1,-2-3,0-1,-1-1,-2-2,-1-2,0 0,-2-3,-2 0,16-22,-38 41,1-1,-2 0,0 0,0 0,-1-1,-1 0,0 0,-1 0,2-12,-4 20,0 0,-1 0,1 1,-1-1,0 0,-1 0,1 0,-1 0,0 1,0-1,0 0,-1 1,1-1,-1 1,0-1,-1 1,1 0,-1 0,0 0,0 0,0 0,0 1,-1-1,1 1,-1 0,0 0,0 0,-3-1,1 3,0-1,1 1,-1 0,0 1,0-1,0 1,0 0,1 1,-1-1,0 1,0 1,0-1,1 1,-1 0,1 0,-1 0,1 1,0 0,0 0,0 0,0 1,1-1,-1 1,1 0,0 1,0-1,1 1,-1-1,1 1,0 0,0 1,1-1,-1 0,1 1,0-1,1 1,-1 0,1-1,0 1,1 0,-1 0,1 0,0 0,1 0,0-1,0 1,0 0,0 0,1-1,0 1,0-1,0 1,1 0,3-1,1 1,0-1,0-1,0 1,0-1,1 0,-1-1,1 1,0-2,0 1,0-1,1 0,-1-1,0 0,2 0,9 2,-2 0,0-1,0 0,1-2,-1 0,0-1,0-1,1 0,2-2,-18 3,1 0,-1 0,1 0,-1 0,0 1,1-1,0 1,-1 0,1-1,-1 1,1 1,-1-1,1 0,-1 0,1 1,-1 0,1-1,-1 1,0 0,1 0,-1 0,0 0,1 1,-1-1,0 1,0-1,0 1,-1 0,1 0,0 0,-1 0,1 0,-1 0,1 0,-1 0,0 0,0 1,0-1,0 1,-1-1,1 0,0 1,-23 143,39-8,-15-114</inkml:trace>
  <inkml:trace contextRef="#ctx0" brushRef="#br0" timeOffset="6738.724">1215 704,'9'8,"0"0,1-1,-1 0,2-1,-1 0,1-1,0 0,0-1,0 0,1-1,-1 0,1 0,0-2,0 1,0-1,0-1,0 0,0-1,4-1,-2-1,-1-1,0 0,0-1,0-1,0 0,-1 0,0-1,-1-1,1 0,-1-1,-1 0,0 0,0-1,-1 0,0-1,0 0,-2-1,3-3,-9 11,1 0,-1 0,0 0,0-1,0 1,0 0,-1-1,0 1,0 0,0-1,0 1,-1 0,1-1,-1 1,0 0,-1 0,1 0,-1 0,0 0,0 0,0 0,0 0,-1 1,1-1,-1 1,0 0,0-1,0 2,-1-1,1 0,-1 0,1 1,-1 0,0 0,0 0,0 0,0 1,0-1,0 1,0 0,-1 1,1-1,0 1,-4-1,-7 2,1 0,-1 2,0-1,1 2,-1 0,1 0,0 1,1 1,-1 1,1 0,0 0,1 1,0 1,0 0,1 1,0 0,0 1,2 0,-1 0,1 1,1 0,0 1,1 0,-1 2,4-8,0 1,1-1,-1 1,2 0,-1 0,1 0,0 0,1 0,0 0,0 0,1 1,0-1,0 0,1 0,0 1,1-1,0 0,0 0,0 0,1 0,1-1,-1 1,1-1,0 0,1 0,0 0,0-1,0 1,1-1,0 0,0-1,0 1,1-1,0-1,2 2,9 0,0 0,1-2,-1 0,1-1,0-1,-1 0,1-2,0 0,10-2,-3 1,9-1,0-2,0-1,-1-2,0-1,0-2,-1-1,14-7,-19 8,-4 2</inkml:trace>
  <inkml:trace contextRef="#ctx0" brushRef="#br0" timeOffset="7207.268">2456 451,'-42'12,"1"2,1 2,0 1,1 3,-22 15,59-35,-1 1,1 0,0 0,0 0,-1 0,1 0,0 0,0 0,0 1,0-1,1 1,-1 0,0 0,1-1,-1 1,1 0,0 0,-1 0,1 0,0 1,0-1,0 0,1 0,-1 1,0-1,1 0,0 1,-1-1,1 1,0-1,0 0,1 1,-1-1,0 1,1-1,-1 0,1 1,0-1,0 0,0 0,0 1,0-1,0 0,1 0,-1 0,1-1,-1 1,1 0,0 0,0-1,-1 1,1-1,1 1,106 39,-93-37,0 0,0 1,-1 1,0 1,0 0,0 1,8 6,-20-12,-1 1,0-1,1 0,-1 1,0-1,0 1,0-1,-1 1,1 0,-1 0,0 0,1 0,-1 0,0 0,-1 0,1 0,-1 0,1 1,-1-1,0 0,0 0,0 0,-1 1,1-1,-1 0,0 0,1 0,-1 0,-1 0,1 0,0 0,-1 0,0 0,1-1,-1 1,0-1,0 1,-1-1,1 0,0 0,-1 0,1 0,-1 0,0 0,0-1,0 1,0-1,-2 1,-8 5,-1-1,0 0,0-1,-1-1,0 0,1-1,-1-1,0 0,0-1,-5 0,-5-1</inkml:trace>
  <inkml:trace contextRef="#ctx0" brushRef="#br0" timeOffset="7670.601">3105 84,'-1'311,"-5"-272,-1 0,-3-1,-1-1,-1 0,-14 28,-33 105,50-98,9-71,0-1,1 1,-1-1,1 0,-1 1,1-1,0 1,-1-1,1 0,-1 1,1-1,0 0,-1 0,1 0,0 1,-1-1,1 0,0 0,-1 0,1 0,0 0,-1 0,1 0,0 0,-1-1,1 1,0 0,-1 0,1-1,0 1,-1 0,1 0,-1-1,1 1,-1-1,1 1,-1-1,1 1,-1-1,1 1,-1-1,1 1,-1-1,0 1,1-1,-1 0,0 1,0-1,1 1,-1-1,0 0,0 1,0-1,0 0,0 0,0 1,0-1,0 0,0 1,0-1,0 0,0 1,-1-1,1 0,0 1,-1-1,20-49,-12 25</inkml:trace>
  <inkml:trace contextRef="#ctx0" brushRef="#br0" timeOffset="7918.333">2738 478,'29'5,"33"1,11 0,3-1,-2-2,-9 0,-5-2,-4-1,-7-5,-2-1,-4 0,-4 1,0 1,-1 2,-8 1</inkml:trace>
  <inkml:trace contextRef="#ctx0" brushRef="#br0" timeOffset="8792.113">3669 55,'218'-39,"-207"37,-9 0,1 0,0 1,0-1,0 1,0 0,0 0,0 0,0 0,0 0,1 1,-1-1,0 1,0 0,1 0,-1 0,0 1,0-1,1 1,-1 0,0 0,0 0,0 0,0 0,0 0,0 1,0 0,-1-1,1 1,0 0,-1 1,1-1,-1 0,0 1,0-1,0 1,0 0,-1-1,1 1,0 0,-1 0,0 0,0 1,-4 214,-9 47,-8 8,-6-37,26-220,1-11,0-1,-1 0,1 1,-1-1,0 1,0-1,0 1,0-1,-1 1,0-1,0 0,0 1,-1-1,1 0,-1 0,0 0,0 0,-1 0,1 0,-1-1,0 1,1-1,-2 0,1 1,0-2,-1 1,1 0,-1-1,0 1,0-1,-3 1,-245 10,139 3,89-14</inkml:trace>
</inkml:ink>
</file>

<file path=ppt/ink/ink2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3:22.63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1 765,'823'-1,"-319"-25,682 25,-617 30,-272-31,-116-25,-132 20,-32 7</inkml:trace>
  <inkml:trace contextRef="#ctx0" brushRef="#br0" timeOffset="632.016">1270 32,'-1'-2,"1"0,-1 0,0 0,-1 1,1-1,0 0,0 0,-1 1,1-1,-1 1,1 0,-1-1,0 1,0 0,1 0,-1 0,0 0,0 0,0 0,0 0,0 1,0-1,0 1,0 0,0-1,-1 1,1 0,0 0,0 0,0 1,0-1,0 0,0 1,0 0,0-1,0 1,0 0,0 0,-2 1,-68 52,-449 388,375-312,146-130,-1 0,1 0,-1 0,1 0,-1 0,1 0,-1 0,1 1,-1-1,1 0,-1 0,1 0,0 1,-1-1,1 0,-1 1,1-1,0 0,-1 1,1-1,0 1,0-1,-1 0,1 1,0-1,0 1,-1-1,1 1,0-1,0 1,0-1,0 1,0-1,0 1,0-1,0 1,0-1,0 1,0-1,0 1,0-1,0 1,1-1,-1 1,0-1,0 0,0 1,1-1,-1 1,0-1,1 0,-1 1,0-1,1 1,-1-1,0 0,1 0,-1 1,1-1,-1 0,1 0,-1 1,0-1,1 0,0 0,36 2,-30-3,110-25,-91 15</inkml:trace>
  <inkml:trace contextRef="#ctx0" brushRef="#br0" timeOffset="1003.71">1976 144,'-95'39,"-117"92,-6 22,-153 98,370-251,0 0,0 0,0 0,0 1,0-1,0 0,0 1,0-1,0 1,0-1,0 1,1 0,-1-1,0 1,0 0,1-1,-1 1,0 0,1 0,-1 0,1 0,-1-1,1 1,-1 0,1 0,0 0,-1 0,1 0,0 0,0 0,0 0,0 0,0 0,0 0,0 0,0 0,0 0,0 0,1 0,-1 0,0 0,1 0,-1 0,0 0,1 0,-1 0,1 0,0-1,-1 1,1 0,0 0,-1-1,1 1,0 0,0-1,0 1,0-1,0 1,-1-1,1 1,0-1,13 2,0-1,0 0,0-1,0 0,0-2,0 1,-1-2,1 0,0 0,-1-1,0-1,0 0,0-1,10-7,45-15,-43 20</inkml:trace>
  <inkml:trace contextRef="#ctx0" brushRef="#br0" timeOffset="1403.84">2767 173,'0'-1,"1"1,0-1,-1 0,1 0,-1 0,1 1,-1-1,1 0,-1 0,0 0,1 0,-1 0,0 0,0 0,0 0,0 1,0-1,0 0,0 0,0 0,0 0,0 0,0 0,0 0,-1 0,1 0,0 0,-1 0,1 1,-1-1,1 0,-1 0,1 0,-1 1,0-1,1 0,-1 1,0-1,0 0,1 1,-1-1,0 1,0-1,0 1,0 0,1-1,-1 1,0 0,-48 7,-108 87,-278 182,298-174,136-102,0 1,-1 0,1-1,0 1,-1 0,1 0,0 0,0 0,0 0,0 0,0 0,0 0,0 0,0 1,0-1,1 0,-1 1,0-1,1 0,-1 1,1-1,0 1,-1-1,1 0,0 1,0-1,0 1,0-1,0 1,0-1,0 1,1-1,-1 1,0-1,1 1,-1-1,1 0,0 1,-1-1,1 0,0 0,0 1,0-1,0 0,0 0,0 0,0 0,0 0,0 0,1 0,0 0,11 1,0-1,0 0,0-1,0 0,0-1,0-1,0 0,0 0,-1-2,1 1,-1-2,0 1,0-2,0 0,8-6,4-2</inkml:trace>
  <inkml:trace contextRef="#ctx0" brushRef="#br0" timeOffset="1717.649">3585 60,'-82'35,"2"4,2 4,-48 35,124-77,-69 49,3 3,2 3,2 2,1 6,-87 78,142-135,2-3,1 0,0 0,1 0,-1 1,1 0,-1 0,1 0,1 0,-1 0,1 1,0 0,0 0,1 0,-2 3,5-8,-1 1,0-1,1 1,-1-1,1 1,0-1,-1 0,1 1,0-1,0 0,0 0,0 1,0-1,0 0,0 0,0 0,0 0,0 0,1 0,-1-1,0 1,1 0,-1-1,1 1,-1-1,0 1,1-1,-1 0,1 1,-1-1,1 0,-1 0,1 0,19 3</inkml:trace>
  <inkml:trace contextRef="#ctx0" brushRef="#br0" timeOffset="2131.008">4121 173,'-200'145,"77"-53,40-33,3 4,2 4,-40 46,96-86,5-3</inkml:trace>
  <inkml:trace contextRef="#ctx0" brushRef="#br0" timeOffset="6935.383">2456 821,'0'1,"-1"-1,1 1,-1-1,1 0,-1 1,1-1,-1 0,1 0,-1 1,1-1,-1 0,0 0,1 0,-1 0,1 0,-1 1,0-1,1 0,-1-1,0 1,1 0,-1 0,1 0,-1 0,0 0,1-1,-1 1,1 0,-1 0,1-1,-1 1,1 0,-1-1,1 1,-1-1,1 1,0-1,-1 1,1-1,-1 1,1-1,0 1,0-1,-1 1,1-1,0 1,0-1,0 0,-1 1,1-1,0 1,0-1,0 0,0 1,0-1,0 1,0-1,1 0,-1 1,0-1,0 1,0-1,1 0,-1 1,-8 174,9-99,-2 25,5 0,11 56,-2 21,-12-175,-1 1,0 0,1-1,0 1,0-1,-1 1,1-1,1 1,-1-1,0 0,1 1,-1-1,1 0,0 0,-1 0,1 0,0-1,0 1,0 0,1-1,-1 1,0-1,1 0,-1 0,0 0,1 0,-1 0,1 0,0-1,-1 1,1-1,0 0,-1 0,1 0,0 0,32 9,-33-9,0 1,-1-1,1 1,0 0,0 0,-1-1,1 1,-1 0,1 0,-1 1,1-1,-1 0,0 1,1-1,-1 0,0 1,0-1,0 1,0 0,0-1,-1 1,1 0,0 0,-1-1,1 1,-1 0,0 0,0 0,1-1,-1 1,0 0,0 0,-1 0,1 0,0 0,-1-1,1 1,-1 0,0 0,1-1,-1 1,0 0,0-1,0 1,0-1,-1 2,-61 65,-141 45,202-112,1-1,0 0,0 1,0-1,0 1,0-1,0 1,0 0,0-1,0 1,0 0,0 0,0 0,0 0,0-1,0 1,1 0,-1 1,1-1,-1 0,0 0,1 0,0 0,-1 0,1 0,0 1,-1-1,1 0,0 0,0 1,0-1,0 0,0 0,1 0,-1 1,0-1,0 0,1 0,-1 0,1 1,-1-1,1 0,-1 0,1 0,0 0,0 0,-1 0,1 0,0 0,0-1,0 1,0 0,0 0,0-1,0 1,0-1,0 1,0-1,1 1,149 54,-72-32,118 44,-195-67,-1 0,1 0,0 1,-1-1,1 0,-1 1,1-1,-1 1,1 0,-1 0,1-1,-1 1,0 0,0 0,1 0,-1 0,0 1,0-1,0 0,0 0,0 1,0-1,0 0,-1 1,1-1,0 1,-1-1,1 1,-1 0,0-1,1 1,-1-1,0 1,0 0,0-1,0 1,0-1,0 1,-1 0,1-1,-1 1,1-1,-1 1,1-1,-1 1,0-1,0 1,0-1,1 0,-1 1,-1-1,1 0,0 0,0 0,0 0,-19 13,0-1,-1-1,-1-1,0-1,0 0,-20 4,-36 16,48-18,-46 25,74-36,1 1,-1-1,1 1,0-1,-1 1,1-1,0 1,0 0,0 0,0-1,0 1,1 0,-1 0,0 0,1 0,0 0,-1 0,1 0,0 0,0 0,0 0,0 0,0 0,1 0,-1 0,1 0,-1 0,1 0,0 0,-1 0,1 0,0 0,0-1,1 1,-1 0,0-1,1 1,10 11,2 0,0-1,0 0,1-1,0-1,1 0,0-2,1 1,0-2,0 0,0-1,1-1,17 3,-20-4,57 32,-70-35,0 0,0 1,0-1,-1 0,1 1,-1 0,1-1,-1 1,0 0,1 0,-1 0,0 0,0 0,0 0,-1 0,1 0,0 0,-1 0,1 1,-1-1,0 0,0 0,0 1,0-1,0 0,0 0,-1 1,1-1,-1 0,1 0,-1 0,0 0,-1 2,-7 8,0-1,-1 0,0 0,-1-1,0 0,-1-1,0-1,0 1,-1-2,-10 5,-13 10,-216 123,176-99,75-44,1 0,0 0,-1 0,1 0,0 0,0 0,0 1,0-1,1 0,-1 0,1 0,-1 0,1-1,0 1,-1 0,1 0,0 0,0 0,1-1,-1 1,0 0,0-1,1 1,-1-1,1 0,-1 1,1-1,0 0,-1 0,1 0,0 0,0 0,0 0,0-1,0 1,0-1,0 1,0-1,0 0,0 0,0 0,0 0,1 0,3 2,160 37,-137-35,-1 1,0 1,0 2,0 0,-1 2,6 4,-29-12,0 0,0 0,0 0,-1 1,1-1,-1 1,0 0,0 0,0 0,0 1,0-1,-1 1,0-1,1 1,-1 0,-1 0,1 0,0 0,-1 0,0 0,0 0,0 1,-1-1,1 0,-1 1,0-1,0 0,-1 1,1-1,-1 0,0 1,0-1,0 0,-1 0,1 0,-1 0,0 0,0-1,-1 1,1 0,-1-1,0 1,-8 8,0 0,-1-1,0 0,-1-1,0 0,-1-1,0-1,-7 3,-43 30,63-41,0 0,1 1,-1-1,0 0,1 1,-1-1,1 1,-1-1,1 0,-1 1,1-1,-1 1,1 0,-1-1,1 1,0-1,-1 1,1 0,0-1,-1 1,1 0,0-1,0 1,0 0,0-1,0 1,0 0,0 0,0-1,0 1,0 0,0-1,0 1,0 0,0 0,1-1,-1 1,0-1,1 1,-1 0,0-1,1 1,-1-1,1 1,-1 0,1-1,-1 1,1-1,-1 0,1 1,-1-1,1 1,0-1,-1 0,1 1,0-1,-1 0,1 0,0 0,-1 0,2 1,51 14,-44-13,67 12,-58-12,0 0,0 2,0 0,-1 1,0 0,0 2,8 4,-22-10,0 1,0 0,-1 0,1 0,-1 0,1 0,-1 0,0 1,1-1,-1 1,-1 0,1-1,0 1,-1 0,1 0,-1 0,0 0,0 0,0 0,0 1,-1-1,1 0,-1 0,0 1,0-1,0 0,0 1,-1-1,1 0,-1 0,0 0,0 1,0-1,0 0,-1 0,-2 7,-1 0,0-1,-1 0,0 0,0-1,-1 1,0-2,0 1,-1-1,-4 3,-19 12,-1-2,-1-2,0-1,-2-1,-7 1,29-13,12-4,-1 0,1 0,-1 0,1-1,-1 2,1-1,-1 0,1 0,0 0,-1 1,1-1,-1 0,1 1,0 0,-1-1,1 1,0 0,0-1,-1 1,1 0,0 0,0 0,0 0,0 0,0 1,0-1,0 0,1 0,-1 0,0 1,1-1,-1 0,1 1,-1-1,1 1,0-1,-1 1,1-1,0 0,0 1,0-1,0 1,0-1,1 1,-1-1,0 1,11 12,28 61,-6 164,-64 197,32-323,-1-114</inkml:trace>
  <inkml:trace contextRef="#ctx0" brushRef="#br0" timeOffset="7817.754">1891 4717,'-17'305,"6"-121,10 137,2-140,0-176,-1 0,0 0,0 1,-1-1,1 0,-1 0,0 0,0 0,-1 0,0 0,0 0,0 0,0-1,-1 1,0-1,0 1,0-1,0 0,-1 0,1-1,-1 1,0-1,0 1,-2-1,-6-3,12-7</inkml:trace>
  <inkml:trace contextRef="#ctx0" brushRef="#br0" timeOffset="9901.642">1891 4717,'226'-27,"63"-4,84 3,154 29,-359-29,-81 15,-86 13,0 1,0 0,0 0,0 0,0 0,-1 0,1 0,0 0,-1 0,1 0,-1 0,1 0,-1 0,1 0,-1 0,0 1,0-1,1 0,-1 0,0 1,0-1,0 0,0 0,-1 0,1 1,0-1,0 0,-1 0,1 0,-1 0,1 0,-1 1,1-1,-1 0,0 0,0 3,-35 134,5 80,3 42,29 83,-15-210,39-25,-24-106,1 0,-1 1,1-1,-1 0,0 0,0 1,0-1,0 1,-1-1,1 1,-1-1,1 1,-1 0,0-1,0 1,0-1,0 1,-1 0,1-1,-1 1,1-1,-1 1,0-1,0 1,0-1,0 0,-1 0,1 1,-1-1,1 0,-1 0,0 0,1 0,-1-1,0 1,0 0,-1-1,1 1,0-1,0 0,-1 0,1 0,-1 0,1 0,-1-1,-1 1,-226-1,-137-1,169-27,-535 29,638 15,93-16,0-1,0 1,0-1,0 0,0 1,0-1,0 0,0 0,0 0,1 0,-1-1,0 1,1 0,-1-1,1 1,-1-1,1 0,0 1,0-1,0 0,0 0,0 0,0 0,0 0,0 0,1 0,-1 0,1 0,0 0,-1 0,1 0,0 0,0 0,1 0,-1 0,0 0,1-1,-1 1,1 0,-1 0,1 1,0-1,0 0,0 0,0 0,0 0,0 1,1-1,1-15,3-124,-11 123</inkml:trace>
  <inkml:trace contextRef="#ctx0" brushRef="#br0" timeOffset="12518.501">2484 5055,'-47'202,"-14"23,46-181,41-61,75-150,-57 93,-20 30,2 1,3 1,1 2,22-23,-11 30,-40 32,0 1,-1 0,1-1,0 1,0-1,0 1,-1 0,1-1,0 1,0 0,0 0,0 0,0 0,0 0,0 0,-1 0,1 0,0 0,0 0,0 0,0 1,0-1,-1 0,1 1,0-1,0 0,0 1,-1-1,1 1,0-1,0 1,-1 0,1-1,-1 1,1 0,-1-1,1 1,-1 0,1 0,-1-1,1 1,-1 0,0 0,1 0,-1 0,0-1,0 1,0 0,0 0,0 0,0 0,0 0,0 0,0-1,0 1,0 0,-29 141,21-114,1 0,2 0,1 0,1 1,1-1,1 1,2 3,-1-30,-1 1,1 0,0-1,0 1,0-1,0 1,0 0,0-1,1 1,0-1,-1 1,1-1,0 1,0-1,0 0,0 1,1-1,-1 0,1 0,-1 0,1 0,0 0,0 0,0 0,0-1,0 1,0-1,0 1,0-1,1 0,-1 0,1 0,-1 0,0 0,1-1,0 1,-1-1,1 1,-1-1,1 0,-1 0,1 0,0-1,-1 1,1-1,-1 1,1-1,-1 0,1 0,-1 0,0 0,2-1,22-21,-1-2,-2 0,0-2,-2-1,16-26,41-51,-20 33,-57 72,0 1,1-1,-1 1,0 0,0-1,0 1,-1 0,1 0,0 0,0 0,0 0,0 0,-1 0,1 0,-1 0,1 0,-1 0,1 0,-1 0,1 0,-1 1,0-1,0 0,1 0,-1 0,0 1,0-1,0 0,-1 0,1 0,0 1,0 0,4 287,13-238,-6-34</inkml:trace>
  <inkml:trace contextRef="#ctx0" brushRef="#br1" timeOffset="25362.883">4488 4688,'0'-68,"11"307,18 54,-18-199,-4 1,-5 1,-7 66,-23 93,29 219,16-391,-7-109,-9-115,-3 133,1 0,-1 0,-1 0,0 0,0 0,0 1,-1-1,0 1,0 0,-1 1,0-1,0 1,-1-1,1 2,-1-1,-1 1,1 0,-1 0,0 0,-4-1,-154-63,-42 21,309 46,176-40,30 0,-69 44,-237-3,0 0,0 1,0 0,0 0,0-1,1 1,-1 0,0 1,0-1,0 0,0 1,0-1,0 1,0-1,0 1,0 0,-1 0,1 0,0 0,0 0,-1 0,1 1,0-1,-1 0,1 1,-1 0,0-1,0 1,1 0,-1-1,0 1,0 0,-1 0,1 0,0 0,-1 0,1 0,-1 0,1 0,-1 0,0 0,0 0,0 0,0 0,0 0,-1 0,1 0,-1 0,1 0,-1 0,0 0,0 0,1 0,-1 0,-1 0,-8 11,0-2,-1 1,0-2,-1 1,0-2,-1 1,0-2,0 1,-1-2,-4 2,-15 9,-13 10,-2-2,-1-2,-1-2,-31 8,70-32,15-2</inkml:trace>
  <inkml:trace contextRef="#ctx0" brushRef="#br1" timeOffset="27928.931">4544 4660,'282'0,"-44"-28,113-1,321 30,-687-3,0 0,1-1,-1 0,1-1,0-1,0 0,1-1,0-1,-4-1,-14-7,29 14,1 0,-1 0,0 1,1-1,-1 1,0-1,1 1,-1 0,0-1,0 1,1 0,-1 0,0 0,0 1,1-1,-1 0,0 1,0-1,1 1,-1-1,0 1,1 0,-1 0,1 0,-1 0,1 0,0 0,-1 0,1 0,0 1,0-1,0 0,0 1,0-1,0 1,0-1,0 1,0 0,1-1,-1 1,1 0,-1-1,1 1,0 0,-11 81,13 334,20-456,131-247,-69 150,-65 123,-14 17</inkml:trace>
  <inkml:trace contextRef="#ctx0" brushRef="#br1" timeOffset="29578.046">6040 4547,'-48'-34,"42"29,0 0,0 0,-1 1,0 0,1 0,-1 1,0-1,-1 2,1-1,0 1,-1 0,0 0,1 1,-1 0,0 0,0 1,1 0,-7 1,11 2,0-1,0 0,0 1,1-1,0 1,-1 0,1 0,0 0,0 0,1 0,-1 1,1-1,-1 0,1 1,0-1,0 1,1 0,-1-1,1 1,0-1,0 1,0 0,0-1,0 1,1-1,0 1,0 0,0-1,0 1,0-1,1 0,-1 0,2 2,2 17,8 26,-5-34</inkml:trace>
  <inkml:trace contextRef="#ctx0" brushRef="#br1" timeOffset="30590.855">6407 4350,'1'269,"15"-198,-16-70,1 1,0-1,-1 0,1 1,0-1,-1 0,1 1,0-1,0 0,0 0,0 0,0 0,0 0,1 0,-1 0,0 0,0-1,1 1,-1 0,0-1,1 1,-1-1,1 1,-1-1,0 0,1 0,-1 0,1 0,-1 0,1 0,-1 0,1 0,-1 0,1 0,-1-1,1 1,-1-1,0 1,1-1,-1 0,0 1,0-1,1 0,-1 0,1 0,17-15,-1-1,-1-1,0 0,-1-1,-1-1,-1-1,0 0,-2 0,1-4,11-17,72-134,-96 175,0 0,0 0,0 0,0 0,1 0,-1 0,0 0,1 1,-1-1,0 0,1 0,-1 0,1 1,0-1,-1 0,1 0,-1 1,1-1,0 0,0 1,-1-1,1 1,0-1,0 1,0-1,-1 1,1 0,0-1,0 1,0 0,0 0,0 0,0 0,0 0,0 0,0 0,0 0,0 0,-1 0,1 0,0 0,0 1,0-1,0 0,0 1,0-1,-1 1,1-1,0 1,0-1,0 1,-1-1,1 1,0 0,-1-1,1 1,-1 0,1 0,-1 0,1-1,-1 1,1 0,-1 0,0 0,0 0,1 0,-1 0,0 0,0-1,8 167,-11-108,2 13,-1 8,3 0,11 75,-8-128,12 144,-17-162,1 0,-1-1,0 1,-1 0,1-1,-2 1,0-1,0 0,0 1,-1-1,0-1,0 1,-1-1,0 0,-1 0,1 0,-6 4,9-8,-1 0,1 0,-1-1,0 1,0-1,0 0,0 0,0 0,-1 0,1-1,-1 1,1-1,-1 0,1 0,-1 0,0 0,1-1,-1 1,0-1,1 0,-1 0,0-1,0 1,1-1,-1 1,0-1,1 0,-1-1,1 1,-1-1,1 1,0-1,0 0,0 0,0-1,0 1,0 0,0-1,-1-1,2-3,0 1,0-1,1 1,-1-1,2 1,-1-1,1 0,0 1,0-1,0 0,1 1,0-1,1 1,0-1,0 1,0 0,0-1,1 1,0 0,3-3,85-107,-72 94,0 1,2 1,0 1,2 1,0 1,1 0,0 2,1 1,1 1,0 1,1 2,0 0,1 2,8-1,-9 6</inkml:trace>
  <inkml:trace contextRef="#ctx0" brushRef="#br1" timeOffset="31298.939">5109 6466,'-45'67,"4"1,2 2,3 2,3 1,0 14,17-42,-1-1,-2-1,-2-1,-2-1,-4 3,27-43,-1 1,1-1,-1 0,0 0,0 1,1-1,-1 0,0 0,0 0,0 0,0 0,0 0,0 0,0-1,-1 1,1 0,0-1,0 1,-1 0,1-1,0 0,-1 1,1-1,0 0,-1 1,1-1,-1 0,1 0,0 0,-1 0,1-1,-1 1,1 0,-1-1,-11-7</inkml:trace>
  <inkml:trace contextRef="#ctx0" brushRef="#br1" timeOffset="31594.827">4629 6551,'202'205,"-115"-127,3-4,40 23,-115-86,-2 1,1 0,-2 1,0 1,0 0,-2 0,1 1,-2 1,4 7,-3-2</inkml:trace>
</inkml:ink>
</file>

<file path=ppt/ink/ink2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4:08.45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1509 4799,'-1'-2,"0"0,-1 0,1 0,-1 0,0 1,0-1,1 1,-1-1,0 1,0 0,0 0,-1 0,1 0,0 0,0 0,-1 0,1 1,0-1,-1 1,1 0,0 0,-1 0,1 0,-3 0,2 0,-366-4,200-23,45 43,86-10,1 0,-1-3,0-1,0-2,-19-3,-25 1,69 1,0 2,-1-1,1 1,-1 1,1 1,0 0,0 0,0 1,1 1,-1 0,0 2,-5 3</inkml:trace>
  <inkml:trace contextRef="#ctx0" brushRef="#br0" timeOffset="1452.168">493 1,'11'138,"-6"-118,-2 0,0 0,-1 1,-1-1,-1 1,-1-1,-1 1,-1 2,-10 92,5 1,5-1,6 12,-1 3,-1 33,-13 441,-6 299,19-621,-29 75,27 446,1-749,12 145,-2-134,-3 1,-3 1,-2-1,-6 33,2 19,2 445,-26-419,16-82,33-95,-13 8,1 0</inkml:trace>
  <inkml:trace contextRef="#ctx0" brushRef="#br0" timeOffset="1697.811">889 4094,'-48'47,"-40"51,-15 17,6-1,14-11,17-12,14-13,12-15,8-8,4-9,7-7,7-6,1-3,3-3,3-5</inkml:trace>
  <inkml:trace contextRef="#ctx0" brushRef="#br0" timeOffset="2765.796">690 537,'-38'82,"-161"159,-157 166,332-384,16-17,1 1,0 0,0 0,0 0,1 1,0 0,0 1,1-1,0 1,1 0,-1 1,5-9,0 0,0 1,0-1,1 0,-1 0,0 1,0-1,1 0,-1 0,1 0,-1 1,1-1,0 0,-1 0,1 0,0 0,0 0,0 0,-1 0,1 0,0 0,0-1,0 1,1 0,-1-1,0 1,0 0,0-1,0 0,1 1,-1-1,0 0,0 1,1-1,-1 0,0 0,1 0,-1 0,1 0,19 2</inkml:trace>
  <inkml:trace contextRef="#ctx0" brushRef="#br0" timeOffset="6298.772">860 1751,'-22'107,"18"-64,-28 223,33 139,-1-403,-1 0,0 0,1 0,0 0,-1 0,1 1,0-1,0 0,0 0,0 0,1 0,-1 1,1-1,-1 0,1 0,0 0,-1 0,1 0,0 0,0 0,1-1,-1 1,0 0,1 0,-1-1,1 1,-1-1,1 1,0-1,-1 0,1 0,0 0,0 0,0 0,0 0,0 0,0-1,0 1,0-1,0 1,1-1,-1 0,0 0,0 0,0 0,0 0,2 0,167-65,-64 46,-94 23,-18 0</inkml:trace>
  <inkml:trace contextRef="#ctx0" brushRef="#br0" timeOffset="6851.524">1509 2315,'-11'0,"0"0,0 0,-1 1,1 1,0 0,0 0,0 1,0 0,1 1,-1 0,1 1,0 0,0 1,1 0,-1 0,1 1,1 0,-1 1,1 0,-1 2,7-8,1 1,-1 0,1 0,0 0,0 0,0 0,0 0,0 0,0 0,1 0,0 0,-1 0,1 1,1-1,-1 0,0 0,1 0,-1 0,1 0,0 0,0 0,0 0,1 0,-1 0,1 0,-1-1,1 1,0 0,1 0,77 57,-34-29,-43-29,-1-1,0 1,0 0,0 0,0 0,0 0,0 1,0-1,-1 0,1 1,-1-1,0 1,1 0,-1-1,0 1,-1 0,1-1,0 1,-1 0,0 0,0 0,0 0,0 0,0-1,0 1,-1 0,1 0,-1 0,0-1,0 1,0 0,0-1,0 1,0-1,-1 1,0-1,1 1,-1-1,0 0,0 0,0 0,0 0,0 0,-1-1,1 1,-1-1,-1 2,-109 34,91-34</inkml:trace>
  <inkml:trace contextRef="#ctx0" brushRef="#br0" timeOffset="7380.259">1623 2626,'8'3,"1"-1,-1 0,1 0,0-1,0 0,-1-1,1 0,0 0,0-1,0 0,0-1,-1 1,1-2,-1 1,1-1,-1-1,0 1,0-1,0-1,-1 1,0-1,1-1,-2 1,1-1,-1-1,0 1,0-1,0 0,-1 0,-3 2,1 0,-1 0,0 0,0 0,-1 0,1 0,-1-1,0 1,-1 0,1-1,-1 1,0-1,0 1,-1 0,0-1,0 1,0 0,0 2,1 1,-1 0,1 0,-1 0,0 0,0 1,0-1,0 0,0 0,-1 0,1 1,0-1,-1 1,0-1,1 1,-1-1,0 1,1 0,-1 0,0 0,0 0,0 0,0 0,0 1,0-1,0 1,0-1,0 1,0 0,-1 0,1 0,0 0,0 0,0 0,0 1,0-1,0 1,0-1,0 1,0 0,0 0,-2 0,-8 5,0 1,0 0,0 1,1 0,0 0,0 1,1 1,0 0,1 0,0 1,1 0,0 1,1-1,0 1,1 1,0 0,1 1,4-9,0 1,0 0,1 0,0 0,0-1,0 1,1 0,0 0,0 0,1-1,-1 1,1-1,0 1,1-1,-1 0,1 0,0 0,1 0,-1 0,1-1,0 1,0-1,0 0,0 0,1-1,0 1,0-1,0 0,0 0,0-1,0 0,1 0,-1 0,6 1,5 4,0 0,1-1,0-1,0-1,0 0,0-1,1-1,-1-1,2 0,93-3,-87 2</inkml:trace>
</inkml:ink>
</file>

<file path=ppt/ink/ink2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38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18 501,'-1'-2,"-1"1,1-1,-1 1,1-1,0 1,0-1,-1 0,1 0,0 0,1 1,-1-1,0 0,0 0,1 0,-1 0,1 0,0-1,0 1,-1 0,1 0,1 0,-1 0,0 0,0 0,1 0,-1 0,1 0,0 0,0 0,-1 0,1 0,0 0,1 0,10-31,1-1,2 2,2 0,0 0,2 2,2 0,1 2,23-25,54-36,-98 88,-1 1,1-1,0 0,0 1,0-1,0 1,-1-1,1 1,0-1,0 1,0 0,0-1,0 1,0 0,0 0,0 0,0 0,0 0,0 0,0 0,0 0,0 0,0 0,0 1,0-1,0 0,0 1,0-1,0 1,0-1,0 1,0-1,-1 1,1 0,0-1,0 1,-1 0,1 0,0-1,-1 1,1 0,-1 0,1 0,-1 0,0 0,1 0,-1 0,0 0,1 0,-1 0,0 0,0 0,4 61,-4-55,-4 227,4-232,0-1,0 1,0 0,0-1,0 1,0-1,0 1,0 0,1-1,-1 1,1-1,-1 1,1-1,-1 1,1-1,0 1,0-1,0 0,0 1,0-1,0 0,0 0,0 0,0 0,1 0,-1 0,0 0,1 0,-1 0,1 0,-1-1,1 1,-1-1,1 1,-1-1,1 0,0 1,-1-1,1 0,-1 0,1 0,0 0,-1-1,1 1,-1 0,1-1,0 1,-1-1,1 1,-1-1,1 0,-1 0,0 1,1-2,119-111,-35 30,-54 50,2 1,1 1,1 2,2 1,20-10,-56 37,-1 0,0 0,1 0,-1 0,1 0,-1 0,1 1,0-1,-1 1,1-1,0 1,0-1,-1 1,1 0,0 0,0 0,-1 0,1 0,0 0,-1 1,1-1,0 1,0-1,-1 1,1-1,-1 1,1 0,-1 0,1 0,-1 0,1 0,-1 0,0 0,1 0,-1 1,0-1,0 0,0 1,0-1,0 1,0-1,-1 1,1-1,0 1,-1 0,1-1,-1 1,0 0,1 0,-1-1,0 1,0 0,0 0,0-1,1 23,-1 0,0 0,-2 0,0-1,-2 1,-1-1,0 0,-8 19,-3 16,15-56,0 1,0-1,0 1,1-1,-1 1,0-1,1 1,0-1,-1 1,1 0,0-1,0 1,1-1,-1 1,1 0,-1-1,1 1,0-1,0 1,0-1,0 0,0 1,0-1,1 0,9 4</inkml:trace>
  <inkml:trace contextRef="#ctx0" brushRef="#br0" timeOffset="649.843">1260 134,'-12'2,"1"1,-1 0,1 1,0 0,0 0,0 2,1-1,-1 1,2 1,-1 0,1 0,0 1,0 0,1 0,0 1,0 1,1-1,0 1,1 0,0 0,1 1,0 0,1 0,0 0,0 0,1 1,1 0,0-1,0 1,2 1,-1-10,0 0,1 0,-1 0,1-1,0 1,0 0,0 0,0 0,1 0,-1 0,1 0,0 0,0 0,0-1,0 1,0 0,1-1,-1 1,1-1,-1 1,1-1,0 0,0 1,0-1,0 0,1 0,-1-1,0 1,1 0,0-1,-1 0,1 1,0-1,-1 0,1 0,0-1,0 1,0-1,0 1,0-1,0 0,0 0,0 0,-1 0,1-1,0 1,1-1,10-3,0-1,-1 0,1-1,-2-1,1 0,-1-1,0 0,0 0,-1-1,0-1,-1 0,0-1,0 0,-1 0,-1-1,2-3,55-59,-47 56,61-45,-77 63,0 0,0-1,0 1,0 0,-1 0,1 0,0 0,0 0,0 0,0 1,0-1,-1 1,1-1,0 1,0-1,0 1,-1 0,1 0,-1 0,1 0,-1 0,1 1,-1-1,1 0,-1 1,0-1,0 1,0-1,0 1,0-1,0 1,0 0,0 0,-1-1,1 1,16 66,-14 10,-4 0,-4 0,-3-1,-3 0,-6 13,13-63,-2 0,0 0,-2 0,-1-1,-1 0,-1-1,-1 0,-1-1,-1 0,-2-1,0-1,15-19,-1-1,1 1,-1-1,0 1,0-1,0 0,0 0,0 0,0 0,-1 0,1-1,0 1,-1-1,0 1,1-1,-1 0,0 0,0 0,1 0,-1-1,0 1,0-1,0 1,0-1,0 0,0 0,0-1,0 1,0-1,0 1,1-1,-1 0,0 0,0 0,1 0,-1-1,1 1,-1-1,1 1,-1-1,1 0,0 0,0 0,-1-1,-1-11,1-1,0 1,1-1,1 1,0-1,1 1,0-1,1 0,1 1,1-1,1-3,3-7,1 0,1 1,1 0,2 1,0 0,1 0,1 2,2 0,0 0,5-4,-5 6,-6 6,0 2,1-1,0 2,1-1,0 1,1 1,0 1,0 0,1 0,0 1,1 1,-1 0,1 1,0 1,3 0,7-2</inkml:trace>
</inkml:ink>
</file>

<file path=ppt/ink/ink2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44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0,'-18'5,"0"1,0 1,0 1,1 0,0 1,0 1,1 0,1 2,0 0,0 0,1 1,1 1,0 0,0 2,11-12,-1 0,2 0,-1 1,0-1,1 0,0 1,0-1,0 1,0-1,1 1,0-1,0 1,0 0,0-1,1 1,0-1,0 1,0-1,0 0,1 1,0-1,0 0,0 0,0 0,1 0,-1 0,1-1,0 1,0-1,0 0,1 0,-1 0,1 0,-1 0,1-1,0 0,0 0,1 1,86 44,-79-43,0 1,0 0,-1 1,1 0,-1 1,-1 0,1 0,-1 2,-1-1,1 1,-2 0,1 1,-1 0,0 1,0 1,-5-7,-1 0,0 0,0 0,0 1,0-1,-1 0,0 1,0-1,-1 0,1 1,-1-1,0 1,-1-1,1 1,-1-1,0 1,0-1,-1 0,0 0,0 1,0-1,0 0,-1-1,0 1,0 0,0-1,-1 0,1 0,-1 0,0 0,0 0,-1-1,0 1,-120 67,121-69,1-1,-1 0,1 0,-1 0,1-1,-1 1,0-1,1 0,-1 0,1 0,-1 0,0-1,1 0,-1 1,1-1,-1 0,1-1,-1 1,1-1,0 1,0-1,0 0,0 0,0-1,0 1,1 0,-1-1,1 0,-1 0,1 1,0-1,0-1,0 1,1 0,-1 0,1-1,0 1,-1 0,2-1,-1 0,0 1,1-1,-1 1,1-1,0 0,1 1,-1-1,0 0,1 1,0-1,0 1,0-1,0 1,1 0,0-2,3-5,0 1,1-1,1 1,0 0,0 0,1 1,0 0,0 0,0 1,1 0,1 1,-1 0,1 0,0 1,0 0,0 1,1 0,14-7</inkml:trace>
</inkml:ink>
</file>

<file path=ppt/ink/ink2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43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0,'0'39,"5"31,1 14,0-3,-1-5,-2-11,0-12,-2-10,-1-8,0-4,0-3,0-2,-1 0,-4 0,-1-9,0-12,6-12,3-5</inkml:trace>
  <inkml:trace contextRef="#ctx0" brushRef="#br0" timeOffset="433.025">367 29,'-267'225,"265"-223,-1-1,1 1,0 0,0 0,-1 0,1 0,0 0,1 0,-1 0,0 1,1-1,-1 1,1 0,0-1,0 1,0 0,0 0,0-1,1 1,-1 0,1 0,0 0,-1 0,2 0,-1 0,0 0,0-1,1 1,0 0,-1 0,1 0,0 0,1-1,-1 1,0-1,1 1,-1-1,1 1,0-1,0 0,1 1,67 69,-52-56,-1 1,-1 1,0 0,-2 1,0 0,2 6,-10-13,-5-9,-1 0,1-1,0 1,0 0,0-1,0 1,1 0,-1-1,1 0,-1 1,1-1,0 0,0 0,0 0,0 0,0 0,1 0,-1 0,1-1,-1 1,1-1,-1 0,1 0,0 0,-1 0,1 0,0-1,0 1,0-1,10-7</inkml:trace>
</inkml:ink>
</file>

<file path=ppt/ink/ink2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34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1107,'-21'48,"21"-45,-8 233,9-155,-7 96,-28 156,-34 5,67-313,13-31,-2-12,0-1</inkml:trace>
  <inkml:trace contextRef="#ctx0" brushRef="#br0" timeOffset="1402.562">53 1078,'234'-24,"-125"19,89-22,54-2,-197 21,-48 6,-1 0,1 0,0 1,0 0,0 0,-1 1,1 0,0 0,0 0,0 1,0 0,-1 1,1-1,5 3,-8 0,0 1,0-1,-1 1,0 0,0 0,0 0,0 0,-1 1,0-1,0 1,0-1,-1 1,0 0,0-1,0 1,-1 0,0 0,0 0,0 0,-1-1,0 1,0 0,0 0,-1-1,0 1,0-1,0 1,-1-1,-2 16,-4 35,3 0,3 1,2 0,2 1,-9 168,-27 80,23-1,13-210,-1-92,1-1,0 0,-1 0,0 1,1-1,-1 0,0 0,0 0,0 1,0-1,-1 0,1 0,-1 0,1 0,-1 0,0 1,0-1,1 0,-2 0,1-1,0 1,0 0,0 0,-1-1,1 1,-1 0,0-1,1 0,-1 1,0-1,0 0,0 0,0 0,0 0,0 0,-1 0,-160-13,-348 11,501 1,1 0,0-1,0-1,0 1,0-1,0-1,0 1,0-2,1 1,-1-1,1 0,0-1,0 0,0-1,3-2,7 3</inkml:trace>
  <inkml:trace contextRef="#ctx0" brushRef="#br0" timeOffset="2588.867">420 2462,'40'254,"-30"-188,-3 1,-3-1,-3 1,-4 28,0 26,3 36,-6-174,0 1,-1 0,0 0,-2 1,0 0,0 1,-1 0,-1 0,-1 1,0 0,0 1,-1 1,0 0,-1 0,-1 1,0 1,0 1,0 0,-7-1,-108-36,152 39,123-3,186-26,-275 28,1 2,-1 3,1 2,7 4,-62-4,-1-1,1 2,0-1,0 0,-1 0,1 0,0 1,-1-1,1 1,0-1,-1 1,1 0,-1 0,1 0,-1 0,1 0,-1 0,0 0,1 0,-1 0,0 1,0-1,0 0,0 1,0-1,0 1,0-1,-1 1,1 0,0-1,-1 1,1 0,-1-1,0 1,0 0,1 0,-1-1,0 1,-1 0,1-1,0 1,0 0,-1 0,1-1,-1 1,1 0,-1-1,0 1,0-1,0 1,1-1,-2 1,1-1,0 0,0 1,0-1,-1 0,1 0,0 0,-1 0,1 0,-1 0,0 0,-28 24,-1-1,-2-1,0-2,-1-2,-33 14,15-6,-131 46,164-65</inkml:trace>
  <inkml:trace contextRef="#ctx0" brushRef="#br0" timeOffset="7038.365">561 34,'-7'112,"4"0,8 37,-1-10,-4 173,-16-240,11-61</inkml:trace>
  <inkml:trace contextRef="#ctx0" brushRef="#br0" timeOffset="7600.393">645 119,'-62'29,"-83"52,144-81,0 0,0 1,0-1,0 1,1-1,-1 1,0 0,0-1,1 1,-1-1,0 1,1 0,-1 0,1 0,-1-1,1 1,-1 0,1 0,-1 0,1 0,0 0,0 0,-1 0,1 0,0-1,0 1,0 0,0 0,0 0,0 0,0 0,0 0,1 0,-1 0,0 0,1 0,-1 0,0 0,1-1,-1 1,1 0,-1 0,1 0,0-1,-1 1,1 0,0-1,0 1,-1 0,1-1,0 1,0-1,0 1,-1-1,2 0,51 17,276-16,-133-1,-172-5,-32-7,-211-78,62-5,154 93,1 0,0 0,-1 0,1 0,0 0,0 0,0 0,1-1,-1 1,0-1,1 1,0-1,0 0,-1 0,1 1,1-1,-1 0,0 0,1 0,0 0,-1 0,1 0,0 0,1 0,-1 0,0 0,5-13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27:45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98 114,'-47'358,"-4"-35,51-301</inkml:trace>
  <inkml:trace contextRef="#ctx0" brushRef="#br0" timeOffset="1101.302">800 90,'-1'-5,"-1"0,0 0,0 0,-1 1,1-1,-1 0,0 1,0 0,-1 0,1 0,-1 0,0 0,0 1,0-1,-1 1,1 0,-1 1,0-1,1 1,-1 0,0 0,0 0,-1 1,1-1,0 1,0 1,-1-1,1 1,-1 0,1 0,0 0,-1 1,1 0,0 0,0 0,0 1,0 0,0 0,-3 2,-6 3,1 2,0-1,1 2,0 0,0 0,1 1,1 0,0 1,0 1,1-1,1 1,0 1,-3 8,8-17,0 2,0-1,0 0,1 1,0-1,0 1,1-1,0 1,0 0,0 0,1 0,0 0,0-1,1 1,0 0,0 0,1-1,0 1,0-1,0 1,1-1,0 0,0 0,1 0,-1 0,1 0,0-1,1 0,0 0,-1 0,4 2,5-2,0-1,0 0,0-1,0 0,0-1,1 0,-1-1,1-1,-1 0,1-1,-1 0,1-1,-1 0,0-2,0 1,0-2,0 1,-1-2,1 0,-1 0,-1-1,1 0,-1-1,1-2,195-139,-207 150,0-1,0 0,0 1,0-1,0 0,0 1,0-1,0 0,0 1,0-1,0 0,0 1,0-1,0 0,0 1,0-1,1 0,-1 0,0 1,0-1,0 0,1 1,-1-1,0 0,0 0,1 0,-1 1,0-1,0 0,1 0,-1 0,0 0,1 1,-1-1,0 0,1 0,-1 0,0 0,1 0,-1 0,0 0,1 0,-1 0,0 0,1 0,-1 0,0 0,0 0,1-1,-1 1,0 0,1 0,-1 0,0 0,-17 41,11-29,-157 416,168-332,4-81</inkml:trace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2:48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0,'0'4,"-4"2,-6 3,-4 5,-1 4,2 2,4 4,3-8,3-7</inkml:trace>
</inkml:ink>
</file>

<file path=ppt/ink/ink2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0:02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6 784,'-1'2,"0"0,0 0,1 0,-1 0,0 0,1 0,0 0,0 0,0 0,-1 0,2 0,-1 0,0 0,0 0,1 0,-1 0,1 0,-1 0,1 0,0 0,0-1,0 1,0 0,0 0,0-1,1 1,-1-1,0 1,1-1,-1 0,1 1,0-1,-1 0,1 0,0 0,0 0,0 0,1 0,79 19,-62-24,1-1,0 0,-1-1,0-2,-1 0,0-1,0 0,-1-2,0 0,0-1,-2-1,1-1,-2 0,0-1,-1 0,5-8,82-89,-5-5,78-126,-51 58,-122 184,-1-1,0 1,1-1,-1 1,1-1,0 1,-1-1,1 1,0 0,0-1,0 1,0 0,0 0,0 0,0 0,0 0,0 0,1 0,-1 0,0 0,1 0,-1 1,0-1,1 1,-1-1,1 1,-1-1,1 1,-1 0,1 0,0 0,-1-1,1 2,-1-1,1 0,-1 0,1 0,-1 1,1-1,-1 1,1-1,-1 1,1 0,-1-1,0 1,1 0,-1 0,0 0,0 0,0 0,0 0,0 1,0-1,0 0,0 0,0 1,0-1,-1 0,1 1,-1-1,1 1,0 0,12 79,-4 1,-3 0,-3 0,-4 0,-4 1,-3-2,-4 1,-7 13,17-81,-1-1,-1 1,0-1,-1 0,-1 0,0-1,0 1,-1-1,-1 0,0-1,0 0,-1 0,-1-1,0 0,0-1,-1 0,0-1,-1 0,1-1,-2 0,1 0,-1-1,3 0,-1 0,0 0,0-1,-1-1,0 1,1-2,-1 0,-1 0,1-1,0-1,0 0,-1 0,1-1,-1-1,1 0,0-1,0 0,0-1,0-1,0 1,0-2,1 0,0 0,0-1,0 0,1-1,-1-1,-7-12</inkml:trace>
  <inkml:trace contextRef="#ctx0" brushRef="#br0" timeOffset="350.224">1614 417,'-34'18,"0"1,1 2,1 1,1 1,1 2,1 1,1 1,-7 11,28-29,0 0,1 0,0 1,0 0,1 0,0 0,1 1,0-1,1 1,0 0,0 4,2-11,0 1,1 0,0-1,0 1,0 0,1-1,0 1,-1-1,2 1,-1-1,0 1,1-1,0 0,0 0,0 1,1-2,-1 1,1 0,0 0,0-1,0 1,0-1,1 0,-1 0,1 0,0-1,0 1,1-1,13 5,1-1,-1-1,1-1,0 0,0-1,0-2,0 0,0 0,0-2,16-2,-11 0,1 0,-1-2,0 0,-1-2,1 0,-1-2,0-1,-1 0,-1-2,1 0,-2-2,5-3,-19 13,0 0,-1-1,1 1,-1-1,0 0,0 0,0 0,-1-1,0 0,0 0,-1 0,1 0,-1-1,-1 1,1-1,-1 0,0 1,-1-1,1 0,-1 0,-1 0,1 0,-1 0,-1-1,1 1,-1 0,0 0,-1 0,0 1,0-1,0 0,-1 1,0-1,0 1,-1 0,-1-3,-9-3,-1 1,0 1,0 0,-1 1,-1 0,1 2,-1 0,0 1,-1 0,0 1,1 1,-2 1,1 1,0 0,-10 2,-72 2,62 3</inkml:trace>
</inkml:ink>
</file>

<file path=ppt/ink/ink2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0:05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586 63,'255'-28,"-208"32,-46-5,0 1,-1 0,1 0,0 0,0 0,-1 0,1 0,0 0,-1 0,1 0,0 1,0-1,-1 0,1 0,0 0,-1 1,1-1,0 1,-1-1,1 0,-1 1,1-1,-1 1,1-1,-1 1,1-1,-1 1,1 0,-1-1,0 1,1-1,-1 1,0 0,0-1,1 1,-1 0,0 0,0-1,0 1,0 0,0-1,0 1,0 0,0 0,0-1,0 1,0 0,0-1,-1 1,1 0,0-1,-1 1,1 0,0-1,-1 1,1 0,0-1,-1 1,1-1,-1 1,0-1,-8 7,0 0,0-1,-1 0,0-1,0 0,0-1,-1 0,1 0,-1-1,-1 0,-1 1,-400 114,384-113,-43 21,72-25,-1 1,1 0,1 0,-1 0,0 0,0 0,1 0,-1 0,1-1,-1 1,1 0,0 0,0 0,-1-1,1 1,1-1,-1 1,0-1,0 1,0-1,1 1,-1-1,1 0,-1 0,1 0,0 0,-1 0,1 0,0 0,0-1,-1 1,1-1,2 1,20 9,1-1,1-1,-1-1,1-2,0 0,16 0,51 10,-76-12,66 20,-81-22,0-1,-1 1,1 0,0 0,0 0,0 0,-1 0,1 1,-1-1,1 0,-1 1,1 0,-1-1,0 1,0-1,0 1,0 0,0 0,0 0,0 0,-1 0,1 0,-1 0,1 0,-1 0,0 0,1 0,-1 0,0 0,-1 0,1 0,0 0,-1 0,1 0,-1 0,0 1,-3 4,-1 0,0 0,0 0,-1-1,0 0,0 0,-1 0,1-1,-1 0,-1 0,1-1,0 0,-8 3,5-2,-364 179,324-159,35-19,0 1,0 0,1 0,0 2,1-1,-1 2,2 0,-1 0,2 1,-1 1,2 0,-1 1,-1 4,11-16,0 0,0 0,1 1,-1-1,0 0,1 1,-1-1,1 1,0-1,-1 1,1-1,0 1,0-1,0 1,0-1,0 1,0-1,0 1,0-1,1 1,-1-1,1 0,-1 1,1-1,0 1,-1-1,1 0,0 0,0 1,0-1,0 0,0 0,0 0,0 0,0 0,0 0,1 0,-1 0,0-1,1 1,-1 0,0-1,1 1,-1-1,1 0,0 1,75 6,-70-7,173-6,0-8,60-17,-113 14,-115 10,-8 1</inkml:trace>
  <inkml:trace contextRef="#ctx0" brushRef="#br0" timeOffset="351.994">1433 203,'-11'13,"0"1,2 0,0 1,0-1,2 2,0-1,-3 9,-59 227,34-99,2-37,29-69,18-61,41-87,-42 76</inkml:trace>
  <inkml:trace contextRef="#ctx0" brushRef="#br0" timeOffset="599.42">1319 119,'435'-81,"-293"44,-175 42,-21 15,28-8</inkml:trace>
  <inkml:trace contextRef="#ctx0" brushRef="#br0" timeOffset="847.428">1235 401,'34'19,"34"2,12-3,0-9,-7-7,-7-3,-11-1,-8-6,-9-1,-5 1,-4 2,-2 2,0 1,-1 2,-4 1</inkml:trace>
  <inkml:trace contextRef="#ctx0" brushRef="#br0" timeOffset="1103.07">2138 457,'-29'44,"-19"27,-6 8,6-5,7-16,9-12,12-9,3-11,5-6,-1-5,3-1,-3-3,2-3</inkml:trace>
  <inkml:trace contextRef="#ctx0" brushRef="#br0" timeOffset="1335.918">1715 486,'29'43,"19"29,6 7,-2-6,-4-14,-5-14,-7-8,-8-7,-4-7,-7-4,-1-5,-3 1,1-4,-2-2</inkml:trace>
</inkml:ink>
</file>

<file path=ppt/ink/ink2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0:07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1 282,'340'0,"-154"-29,-175 29</inkml:trace>
  <inkml:trace contextRef="#ctx0" brushRef="#br0" timeOffset="264.477">113 508,'29'5,"28"-4,15-1,-1-6,-2-2,-8-4,-6 0,-6 1,-3-1,-3 1,-6-3,-3 2,-3 2,-7 3</inkml:trace>
  <inkml:trace contextRef="#ctx0" brushRef="#br0" timeOffset="751.27">1637 0,'-42'15,"1"2,0 2,2 2,0 1,1 2,2 1,-23 22,52-40,0 0,1 0,-1 1,2 0,-1 1,1-1,1 1,-1 0,2 0,-1 0,1 0,0 1,1-1,0 1,1 0,0 0,1-1,-1 1,2 0,0 0,0 0,0-1,1 1,1 0,0-1,0 0,1 1,0-1,0-1,1 1,3 3,-3-5,1 0,0-1,1 1,0-1,0-1,0 1,0-1,1-1,0 1,0-1,0 0,1-1,-1 0,1-1,0 1,0-1,3-1,157 5,-138-7,0-2,1-1,-1-1,-1-2,1-1,-1-1,0-1,-1-2,-1-1,0-2,0 0,-2-2,0-1,-1-1,0-1,-2-1,9-12,-28 30,0-1,0 0,0 0,-1 0,1 0,-1-1,-1 1,1-1,0 0,-1 0,0 0,0 0,-1 0,1 0,-1-1,0 1,-1-1,1 1,-1 0,0-1,-1 1,1-1,-1 1,0 0,0-1,-1 1,1 0,-1 0,0 0,-1 0,1 0,-1 1,0-1,0 1,-13-12,0 2,0 0,-2 1,1 1,-2 1,0 0,0 2,-1 0,-20-6,28 9,-32-12</inkml:trace>
  <inkml:trace contextRef="#ctx0" brushRef="#br0" timeOffset="979.913">932 197,'204'18,"161"-8,613-67,-630 59,-321-2</inkml:trace>
</inkml:ink>
</file>

<file path=ppt/ink/ink2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0:11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0 339,'407'-32,"-232"13,35-5,-25 3,-185 20,0 1,0 0,-1 0,1 0,0-1,0 1,0 0,-1 0,1-1,0 1,0 0,0-1,0 1,0 0,-1-1,-12 6</inkml:trace>
  <inkml:trace contextRef="#ctx0" brushRef="#br0" timeOffset="303.135">170 452,'24'9,"0"0,1-2,0 0,1-2,-1-1,1-1,0-1,0-1,0-1,11-3,290-30,-100 4,-114 13,-95 9</inkml:trace>
  <inkml:trace contextRef="#ctx0" brushRef="#br0" timeOffset="833.722">592 1,'115'68,"-78"-52,210 89,-55-17,-190-88,-1 0,1 1,0-1,0 0,-1 1,1 0,0-1,-1 1,1 0,0 0,-1 0,0 0,1 0,-1 0,1 0,-1 1,0-1,0 0,0 1,0-1,0 1,0-1,0 1,0 0,-1-1,1 1,0 0,-1-1,0 1,1 0,-1 0,0-1,0 1,0 0,0 0,0 0,0-1,-1 1,1 0,-1 0,1-1,-1 1,1 0,-1-1,0 1,0 0,0-1,0 0,-1 2,-140 95,32-27,42-18,-170 149,224-186,4-2</inkml:trace>
</inkml:ink>
</file>

<file path=ppt/ink/ink2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42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932 145,'1'-3,"0"0,0 0,-1 0,1 0,-1 0,0 0,0 0,0 0,0 0,0-1,-1 1,1 0,-1 0,0 0,0 1,0-1,0 0,0 0,-1 0,1 1,-1-1,0 1,0-1,0 1,0 0,0-1,0 1,-1 0,1 1,-1-1,-1-1,-6-4,0 0,-1 1,1 0,-2 0,1 2,0-1,-1 1,0 1,0 0,0 0,0 2,-1-1,1 1,0 1,-10 1,-186 33,185-29,6-1,-8 0,1 2,0 1,0 1,1 1,0 1,-2 2,24-12,0 1,0-1,-1 1,1-1,0 1,0 0,0-1,0 1,0 0,0 0,0 0,1 0,-1 0,0 0,0 0,1 0,-1 0,0 0,1 0,-1 1,1-1,0 0,-1 0,1 1,0-1,0 0,0 0,0 1,0-1,0 0,0 1,0-1,0 0,1 0,-1 1,0-1,1 0,-1 0,1 0,0 0,-1 1,1-1,0 0,0 0,-1 0,1-1,0 1,0 0,0 0,0 0,0-1,0 1,1 0,-1-1,1 1,70 34,88-10,-134-21,-19-4,-1 0,1 1,-1 0,0 0,1 1,-1 0,0 0,0 0,0 1,0-1,0 2,0-1,0 1,-6-2,1 1,-1-1,1 0,-1 0,0 0,0 1,0-1,0 0,0 0,0 1,-1-1,1 0,-1 0,0 0,0 1,1-1,-1 0,-1 0,1 0,0-1,0 1,-1 0,1 0,-1-1,1 1,-1-1,0 1,0-1,1 0,-1 1,0-1,0 0,0 0,0 0,-1-1,1 1,-7 6,-182 122,132-93,1 3,3 2,-17 18,69-57,0 0,0 0,0 0,1 1,-1-1,1 1,-1-1,1 1,0 0,0 0,0 0,1 0,-1 1,1-1,0 0,0 1,0-1,0 1,0-1,1 1,-1-1,1 1,0-1,0 1,1-1,-1 1,1 0,0-1,-1 0,2 1,-1-1,0 1,1-1,-1 0,1 0,0 0,0 0,0 0,0 0,1-1,-1 1,2 0,11 5,0-1,0-1,1 0,0-1,0 0,0-1,1-1,-1-1,1-1,0 0,-1-1,1 0,0-2,5-1,11 2,138-33,-147 26</inkml:trace>
  <inkml:trace contextRef="#ctx0" brushRef="#br0" timeOffset="266.924">1328 371,'-34'38,"-20"28,-6 7,7-5,7-8,13-10,11-9,5-6,5-4,4-8</inkml:trace>
  <inkml:trace contextRef="#ctx0" brushRef="#br0" timeOffset="501.902">932 314,'24'39,"13"22,9 5,2-3,-2-13,-4-10,-5-7,-4-9,-2-4,-2-5,-6-1,-2-2,0-4,-3 2,-5 0</inkml:trace>
  <inkml:trace contextRef="#ctx0" brushRef="#br0" timeOffset="1348.43">1863 371,'-13'-1,"1"0,-1 2,0-1,0 1,1 1,-1 1,1-1,0 2,0 0,0 0,0 1,0 1,1 0,0 0,0 1,1 1,0-1,0 2,1-1,0 1,1 1,-6 6,9-8,0-1,0 1,0 0,1 0,0 0,1 1,0-1,0 1,1 0,0 0,0 0,1 0,0 0,1 0,0 0,0 0,1 0,0 0,1 0,0 0,1 0,-1 0,1-1,2 3,-2-8,-1 1,1-1,0 0,0-1,0 1,0-1,0 1,1-1,-1 0,1 0,0 0,-1-1,1 1,0-1,0 0,0 0,0 0,0-1,0 1,0-1,0 0,0 0,0-1,0 1,0-1,4-1,97-42,-82 26,-1-1,-1 0,-1-1,-1-2,-1 0,0-1,1-5,25-30,-44 58,0-1,0 0,0 1,0-1,0 1,0-1,0 1,0-1,1 1,-1-1,0 1,0 0,0-1,1 1,-1-1,0 1,1-1,-1 1,0 0,1-1,-1 1,1 0,-1-1,0 1,1 0,-1 0,1-1,-1 1,1 0,-1 0,1 0,-1 0,1-1,-1 1,1 0,-1 0,1 0,-1 0,1 0,-1 0,1 1,-1-1,1 0,-1 0,1 0,-1 0,1 0,-1 1,1-1,-1 0,1 1,-1-1,0 0,1 1,-1-1,0 0,1 1,-1-1,0 0,1 1,-1-1,0 1,0-1,1 1,-1 0,3 36,-3-33,-1 5,0-1,0 0,1 0,0 1,1-1,0 0,0 0,1 1,0-1,0 0,1-1,0 1,1 0,-1-1,2 0,-1 0,1 0,0 0,0-1,0 1,1-2,1 2,11 7</inkml:trace>
  <inkml:trace contextRef="#ctx0" brushRef="#br0" timeOffset="1805.714">2230 738,'55'-82,"3"3,52-52,-47 72,-62 59,0-1,0 1,0-1,-1 1,1 0,0-1,0 1,0 0,0 0,0 0,0 0,0 0,0 0,0 0,0 0,0 0,0 0,0 1,0-1,-1 0,1 1,0-1,0 0,0 1,0-1,-1 1,1-1,0 1,0 0,-1-1,1 1,0 0,-1 0,1-1,-1 1,1 0,-1 0,1 0,-1-1,0 1,1 0,-1 0,0 0,0 0,0 0,1 0,-1 0,0 0,0 0,-1 0,1 0,0 0,0 0,0 0,-1-1,1 1,-5 58,3-51,-7 60,9-67,-1 0,1 1,0-1,1 1,-1-1,0 1,0-1,1 0,-1 1,1-1,-1 0,1 1,-1-1,1 0,0 0,0 1,-1-1,1 0,0 0,0 0,0 0,0 0,0 0,1 0,-1-1,0 1,0 0,1-1,-1 1,0 0,1-1,-1 0,0 1,1-1,-1 0,1 0,-1 0,0 0,1 0,-1 0,1 0,0 0,10-4,0 1,-1-2,1 0,-1 0,0-1,-1 0,1-1,-1 0,7-7,4-1,13-10,-22 14,1 1,0 1,1 0,0 1,0 1,1 0,-1 0,15-2,-28 8,1 0,0 1,-1 0,1-1,0 1,0 0,-1 0,1 0,0 0,0 0,-1 0,1 1,0-1,0 0,-1 1,1-1,-1 1,1 0,0 0,-1 0,1-1,-1 1,0 1,1-1,-1 0,0 0,0 0,1 1,-1-1,0 1,0-1,-1 1,1-1,0 1,0-1,-1 1,1 0,-1-1,1 1,-1 0,0-1,0 1,0 0,0 1,-10 81,9-76,-2 1,2-5,-1-1,1 1,0-1,-1 1,2-1,-1 1,0 0,1-1,0 1,-1 0,1 0,1-1,-1 1,1 0,-1-1,1 1,0 0,0-1,1 1,-1-1,1 1,0-1,0 0,0 0,0 0,0 0,1 0,-1 0,2 0,13 5</inkml:trace>
  <inkml:trace contextRef="#ctx0" brushRef="#br0" timeOffset="2218.125">3218 484,'-122'448,"96"-354,26-95,0 1,0 0,0-1,0 1,0 0,-1-1,1 1,0 0,0 0,-1-1,1 1,0 0,0 0,-1 0,1-1,0 1,-1 0,1 0,0 0,-1 0,1 0,0-1,-1 1,1 0,0 0,-1 0,1 0,0 0,-1 0,1 0,0 0,-1 0,1 1,0-1,-1 0,1 0,0 0,-1 0,1 0,0 0,0 1,-1-1,1 0,0 0,0 1,-1-1,1 0,0 0,0 1,-1-1,1 0,0 0,0 1,0-1,0 0,0 1,-1-1,1 0,0 1,0-1,0 0,0 1,0-1,0 1,-4-31,7 5,2 1,1-1,1 1,2 0,0 1,1 0,1 1,14-21,-11 13,2 1,2 0,0 1,2 1,1 1,1 1,1 1,1 1,1 1,1 1,1 1,1 2,0 0,1 2,14-4,-38 17,-1 2,1-1,0 0,0 1,0 0,0 0,1 0,-1 1,0 0,0 0,0 0,0 0,1 1,-1 0,0 0,0 1,0-1,0 1,-1 0,1 0,0 1,-1-1,0 1,1 0,-1 0,0 1,0-1,-1 1,1 0,-1 0,0 0,0 0,0 0,-1 1,3 4,-3-3,1 0,-1 1,-1-1,1 1,-1 0,0 0,0-1,-1 1,0 0,0 0,-1-1,0 1,0 0,-1 0,1-1,-1 1,-1-1,1 0,-1 0,0 1,-1-2,1 1,-1 0,-2 1,-4 7,-1 0,-1-1,0-1,-1 0,0 0,-1-2,0 1,-1-2,-1 1,-1 0,-1 0,0-1,-1-2,0 1,0-2,0-1,-19 3,36-7,0-1,0 0,0 0,0 0,0 0,0 0,0 0,0 0,1-1,-1 1,0-1,0 1,0-1,0 0,1 0,-1 0,0 0,1 0,-1 0,0 0,1 0,0-1,-1 1,1-1,0 1,0-1,-1 1,1-1,0 0,1 1,-1-1,0 0,0 0,1 0,-1 0,1 0,0 0,0 1,-1-1,1 0,0 0,1-2,2-18</inkml:trace>
  <inkml:trace contextRef="#ctx0" brushRef="#br0" timeOffset="2472.221">3980 4,'-9'43,"-9"34,-5 8,0-1,1-9,3-13,5-8,5-7,4-8,2-5,3-4,5-7,3-7</inkml:trace>
  <inkml:trace contextRef="#ctx0" brushRef="#br0" timeOffset="2838.675">3980 625,'27'10,"1"-2,-1 0,1-2,1-1,-1-1,1-1,-1-2,1-1,18-2,-37 2,0-1,0 1,1-1,-1-1,-1 0,1-1,0 0,0 0,-1-1,0 0,0 0,0-1,0-1,-1 1,0-1,0-1,0 1,-1-1,0-1,0 1,-1-1,0-1,-1 1,1-1,-2 0,1 0,-1 0,0-1,-1 1,-1-1,1 0,-1 0,0-7,-3 12,0 1,0 0,-1 0,0 0,0 0,0 0,0 0,0 0,-1 1,0-1,1 1,-2-1,1 1,0 0,0 1,-1-1,0 0,1 1,-1 0,0 0,0 0,0 0,0 1,-1 0,1-1,0 1,-1 1,1-1,0 1,-1 0,1 0,-1 0,1 0,0 1,-1 0,1 0,0 0,-1 0,1 1,0-1,0 1,0 0,0 1,1-1,-1 1,1-1,-1 1,0 1,-16 10,1 0,0 1,1 1,1 1,1 0,0 1,1 1,1 0,1 1,1 1,0 0,2 0,-8 22,15-36,1 0,0 0,0 1,0-1,1 0,0 1,0-1,1 1,0 0,0-1,1 1,0-1,0 0,1 1,0-1,0 0,1 0,-1 0,2 0,-1 0,1-1,0 1,0-1,1 0,0 0,0-1,0 0,1 1,0-2,0 1,0-1,0 0,5 2,10 2,0-1,1-1,0-1,0-1,1-1,-1-1,0-1,1-1,-1-1,1-1,-1-1,12-3,5-1</inkml:trace>
  <inkml:trace contextRef="#ctx0" brushRef="#br0" timeOffset="3756.526">1 1133,'774'-1,"-309"-26,226-3,-211 4,-36-3,6 0,239 30,-398-29,-56-2,-153 19,-69 8,-1 1,1 0,0 0,0 1,0 1,0 0,0 1,0 0,2 2,30 7,-25-6</inkml:trace>
  <inkml:trace contextRef="#ctx0" brushRef="#br0" timeOffset="4673.535">5165 399,'0'5,"0"1</inkml:trace>
  <inkml:trace contextRef="#ctx0" brushRef="#br0" timeOffset="4940.431">5138 681,'0'0</inkml:trace>
</inkml:ink>
</file>

<file path=ppt/ink/ink2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54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112 114,'-4'6,"0"0,1 0,0 1,0-1,1 1,0-1,0 1,0 0,1 0,0 0,0 0,1 0,0 0,0 6,-1 20,-54 280,27-181,84-312,-17 96,3 1,4 3,18-19,-23 54,-40 44,0 1,0-1,0 0,0 1,0-1,0 1,0-1,0 1,0-1,0 1,0 0,0-1,0 1,0 0,0 0,1 0,-1 0,0 0,0 0,0 0,0 0,0 1,0-1,0 0,1 1,-1-1,0 0,0 1,0 0,0-1,-1 1,1-1,0 1,0 0,0 0,0 0,-1-1,1 1,0 0,-1 0,1 0,-1 0,1 0,-1 0,1 0,-1 0,0 1,1-1,-1 0,0 1,4 14,-1 1,0 0,-2-1,0 1,0 0,-2 0,-2 15,1 15,0-15,1-23,0 0,0 0,0 0,1 0,0 0,1-1,0 1,1 0,0 0,0 0,0-1,1 1,1-1,0 0,2 5,-4-11,0 0,0-1,0 0,0 1,0-1,0 0,0 0,1 0,-1 0,0-1,0 1,1-1,-1 1,1-1,-1 0,0 0,1 0,-1 0,0 0,1-1,-1 1,1 0,-1-1,0 0,0 0,1 0,-1 0,0 0,0 0,0 0,0-1,0 1,66-54,-63 50,246-255,-148 161,-102 98,0 1,0-1,0 1,0-1,0 1,0-1,0 1,0 0,1-1,-1 1,0 0,0 0,0 0,1 0,-1 0,0 0,0 0,0 1,0-1,1 0,-1 1,0-1,0 1,0-1,0 1,0-1,0 1,0 0,0-1,0 1,0 0,0 0,-1 0,1 0,0 0,0 0,-1 0,1 0,-1 0,1 0,-1 0,1 0,-1 0,0 1,0-1,1 0,-1 0,0 0,0 1,0 0,3 64,-35 113,31-167,0-8,-1 0,1 0,0 0,0 1,0-1,1 0,0 0,0 1,0-1,0 0,0 1,1-1,0 0,0 0,0 0,0 0,1 0,0 0,0 0,0 0,0 0,0-1,1 1,-1-1,1 0,0 0,0 0,0 0,1 0,-1-1,1 1,-1-1,1 0,0 0,3 1,14 0</inkml:trace>
  <inkml:trace contextRef="#ctx0" brushRef="#br0" timeOffset="437.734">1579 114,'-40'14,"1"1,0 2,1 2,0 2,2 1,1 1,1 3,0 0,-10 14,40-37,0 0,0 1,1-1,-1 1,1 0,0 0,0 0,0 0,1 0,0 1,0-1,0 1,0-1,0 1,1 0,0 0,0 0,0 0,1-1,0 1,0 0,0 0,0 0,1 0,0 0,0 0,0 0,0 0,1-1,0 1,0-1,0 1,1-1,-1 0,1 0,0 0,0 0,1 0,-1-1,3 3,-1-3,0 0,0-1,0 0,0 0,0 0,1 0,-1-1,1 0,-1 0,1-1,-1 1,1-1,-1 0,1-1,-1 1,1-1,-1 0,1 0,-1-1,0 0,1 0,1-1,106-66,-72 37,-1-3,-2-1,-1-2,5-10,35-44,-82 137,3-39,-1 1,1-1,1 0,-1 1,1-1,0 1,1 0,0-1,0 1,0 0,1-1,0 1,0-1,0 1,1-1,0 1,0-1,1 0,0 0,0 0,0 0,1-1,0 1,0-1,0 0,1 0,-1 0,1-1,0 0,1 1,-1-2,1 1,2 1,4-2,0-1,0 1,1-2,-1 0,0 0,1-1,-1-1,0 0,1 0,-1-1,0-1,0 0,0-1,-1 0,9-5,5-1</inkml:trace>
  <inkml:trace contextRef="#ctx0" brushRef="#br0" timeOffset="786.378">2398 1,'-13'5,"-12"5,0 0,1 2,1 1,0 0,0 2,1 1,1 0,1 2,-7 7,25-23,1-1,-1 1,1 0,-1 0,1 0,-1 0,1 0,0 0,0 1,0-1,0 0,1 1,-1-1,1 0,-1 1,1-1,0 1,0-1,0 1,0-1,0 0,0 1,1-1,-1 1,1-1,0 0,0 1,0-1,0 0,0 0,0 0,0 0,1 0,-1 0,1 0,0 0,-1 0,1-1,0 1,0-1,0 1,0-1,0 0,0 0,1 0,1 1,36 15,-30-14,0 1,0 0,-1 0,1 1,-1 1,0-1,0 1,-1 1,0 0,0 0,1 2,-8-8,0 1,0-1,0 1,-1 0,1-1,0 1,-1-1,1 1,-1 0,0 0,0-1,1 1,-1 0,0 0,0-1,-1 1,1 0,0 0,-1-1,1 1,-1 0,1-1,-1 1,0-1,1 1,-1 0,0-1,0 0,0 1,0-1,-1 0,1 1,0-1,-1 0,0 1,-54 33,47-30,0-1,0-1,-1 1,1-2,-1 1,1-1,-1-1,0 0,0 0,0-1,0 0,-8-2,-1-3</inkml:trace>
  <inkml:trace contextRef="#ctx0" brushRef="#br0" timeOffset="1156.505">2905 30,'-16'1,"0"1,0 1,0 1,0 0,0 1,1 0,0 2,0 0,0 0,1 1,0 1,1 0,-10 10,21-17,-1 0,1 0,0 0,1 0,-1 0,0 0,1 1,-1-1,1 1,0-1,-1 1,1-1,1 1,-1 0,0 0,1-1,-1 1,1 0,0 0,0 0,0 0,0-1,0 1,1 0,-1 0,1 0,0-1,0 1,0 0,0-1,0 1,1-1,-1 1,1-1,0 0,-1 0,1 1,0-1,0 0,0-1,1 1,-1 0,0-1,1 1,-1-1,1 0,-1 1,1-1,2 0,44 19,-41-18,0 0,-1 0,1 1,-1 0,0 0,0 1,0 0,0 0,-1 0,1 1,-1 0,-1 1,1-1,-1 1,4 5,-9-7,-1 0,1 1,-1-1,0 0,-1 0,1 0,-1 0,1 0,-1 0,0-1,-1 1,1 0,0-1,-1 0,0 1,0-1,0-1,0 1,-1 0,1-1,-1 1,1-1,-1 0,0 0,0-1,0 1,0-1,0 0,-1 1,-91 23,77-19</inkml:trace>
</inkml:ink>
</file>

<file path=ppt/ink/ink2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0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1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3,'-8'-1,"1"0,-1 1,0 0,0 0,1 1,-1 0,0 1,1-1,-1 1,1 1,0-1,-1 1,1 1,1-1,-1 1,0 1,1-1,0 1,0 0,0 0,1 1,0-1,0 1,0 1,1-1,-1 1,2-1,-1 1,1 0,0 0,0 1,1-1,0 1,0-1,1 1,0 0,0 1,1-3,0-1,0 0,0 0,1 1,0-1,0 0,0 0,0 0,1 0,0 0,0 0,0 0,1-1,0 1,-1-1,2 1,-1-1,0 0,1 0,0-1,0 1,0-1,0 0,0 0,1 0,0-1,-1 1,1-1,0 0,0 0,0-1,0 0,0 0,1 0,-1 0,0-1,0 0,1 0,-1 0,0-1,4 0,4-5,-1 0,0-1,0-1,0 0,-1 0,0-1,0-1,-1 1,-1-2,0 1,0-2,-1 1,0-1,-1 0,87-95,-94 106,1 1,0-1,-1 0,1 1,0-1,-1 1,1-1,0 1,0 0,0-1,-1 1,1 0,0-1,0 1,0 0,0 0,0 0,0 0,0 0,-1 0,1 0,0 0,0 0,0 0,0 1,0-1,-1 0,1 1,0-1,0 0,0 1,-1-1,1 1,0-1,0 1,-1-1,1 1,-1 0,1-1,0 1,-1 0,1 0,-1-1,0 1,1 0,-1 0,1 0,-1-1,0 1,0 0,0 0,1 0,-1 0,0 0,0 0,0 0,-1 0,6 61,-5-57,3 62,4-1,2-1,13 45,19 174,-39-255,-1 0,-1 0,-2 1,0-1,-3 0,0-1,-2 1,-1-1,-1-1,-4 9,12-35,-71 118,69-115,1-1,-1 1,-1-1,1 0,0 0,-1 0,1-1,-1 1,0-1,0 0,0 0,0 0,0 0,-1-1,1 0,0 0,-1 0,1 0,-1-1,1 0,-1 1,1-2,0 1,-1 0,1-1,-1 0,1 0,0 0,-2-1,1-3,1 1,0-1,0 0,0 0,1 0,-1 0,1 0,0-1,1 0,-1 1,1-1,0 0,1 0,0-1,0 1,0 0,0 0,1 0,0-1,0 1,1 0,0 0,0 0,0-1,1 1,0 0,0 1,3-7,2-14,1 0,2 0,0 1,1 0,2 1,0 0,2 1,1 1,0 0,2 1,17-16,182-140,-194 161,-5 2</inkml:trace>
</inkml:ink>
</file>

<file path=ppt/ink/ink2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4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1,'-21'2,"0"1,1 1,-1 1,1 1,0 1,1 1,0 0,0 1,1 1,0 1,-14 11,24-16,-1 0,1 0,0 0,1 1,0 0,0 1,0 0,1 0,0 0,0 0,1 1,1 0,-1 1,1-1,1 0,0 1,0 0,1 0,0 0,0 0,1 2,3-8,-1-1,1 0,-1 0,1-1,0 1,0 0,1-1,-1 1,0-1,1 1,-1-1,1 0,0 0,0 0,0-1,0 1,0-1,0 0,0 1,0-1,1-1,-1 1,0 0,1-1,-1 0,0 1,1-1,-1-1,1 1,-1 0,0-1,1 0,-1 0,0 0,0 0,0 0,0-1,0 1,0-1,0 0,0 0,0 0,-1 0,1 0,1-3,130-98,-106 77,2 2,0 1,2 2,20-11,-51 31,1 1,-1-1,0 0,1 1,-1-1,1 1,-1 0,1-1,-1 1,1 0,-1 0,1 0,-1 0,1 0,0 1,-1-1,1 0,-1 1,0-1,1 1,-1-1,1 1,-1 0,0-1,1 1,-1 0,0 0,0 0,0 0,1 0,-1 0,0 0,-1 1,1-1,0 0,0 1,0-1,-1 0,1 1,-1-1,1 1,14 64,-13-12,-3-44,1 0,0 1,1-1,-1 0,2 0,0 1,0-1,0 0,2-1,-1 1,1 0,0-1,1 0,0 0,1 0,0-1,1 2,1-3,1-1,-1 0,1 0,0-1,0 0,1 0,-1-1,1-1,0 1,0-2,1 1,-1-1,0-1,1 0,-1 0,1-1,-1-1,1 1,-1-2,0 1,1-2,-1 1,0-1,0-1,0 0,-1 0,0-1,1 0,-2-1,7-4,3-3</inkml:trace>
</inkml:ink>
</file>

<file path=ppt/ink/ink2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2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0,'-43'251,"16"-26,25-223,1 0,0 0,0 0,0 0,0 1,0-1,0 0,1 1,-1-1,1 0,0 1,-1-1,1 1,0-1,1 1,-1-1,0 0,1 1,-1-1,1 0,0 1,0-1,0 0,0 0,0 1,0-1,0 0,1 0,-1-1,1 1,0 0,-1 0,1-1,0 1,0-1,0 1,0-1,0 0,0 0,1 0,-1 0,0 0,0 0,1-1,-1 1,3-1,121-60,-89 37,-17 11,0 0,0 1,1 2,0 0,1 1,0 1,0 1,1 1,20-2,-40 7,1-1,-1 1,0 0,0 1,0-1,0 1,1-1,-1 1,0 0,0 0,0 0,0 1,0-1,-1 1,1-1,0 1,-1 0,1 0,-1 0,0 0,1 1,-1-1,0 1,-1-1,1 1,0 0,-1-1,1 1,-1 0,0 0,0 0,0 0,0 0,-1 1,1-1,-1 0,0 0,0 0,0 1,0-1,0 0,-1 0,0 0,1 0,-1 0,0 0,-1 0,1 0,-1 2,-6 8,0-1,-1 0,-1 0,0-1,0 0,-1 0,0-2,-1 1,0-1,-1-1,1 0,-2-1,1 0,-1-1,0-1,0 0,-1-1,1 0,-6 0,16-3,0 1,0-1,-1 0,1 0,0 0,0 0,0-1,-1 0,1 0,0 0,-1 0,1-1,0 0,0 0,0 0,0 0,0 0,0-1,0 0,0 0,0 0,1 0,-1-1,1 1,-1-1,1 0,0 0,0 0,1 0,-1-1,0 1,1-1,0 0,0 1,0-1,1 0,-1 0,1 0,0 0,0-1,0 0,4-18</inkml:trace>
  <inkml:trace contextRef="#ctx0" brushRef="#br0" timeOffset="570.009">786 367,'-20'120,"20"-117,0 0,0 1,1-1,-1 0,1 1,0-1,0 0,0 0,0 0,0 0,1 0,-1 0,1 0,0 0,0-1,0 1,0-1,1 1,-1-1,0 0,1 0,0 0,-1 0,1 0,0-1,0 1,0-1,0 0,0 0,1 0,-1 0,0 0,0-1,3 1,7-3,0 0,0 0,0-2,0 1,-1-2,1 1,-1-2,0 0,-1 0,1-1,-1 0,0-1,-1-1,0 1,-1-2,1 1,-2-1,6-8,26-20,-31 29,-7 6,-1 0,0 1,1-1,0 1,-1-1,1 1,0 0,0-1,1 1,-1 0,0 1,1-1,-1 0,1 1,-1-1,1 1,0 0,0 0,-1 0,1 0,0 0,0 1,0-1,0 1,0 0,0 0,0 0,0 0,0 0,0 1,0-1,0 1,0 0,0 0,-1 0,1 0,0 1,0-1,-1 1,1-1,-1 1,1 1,6 14,-1 0,-1 1,-1 0,-1 0,0 0,-2 1,0-1,-1 1,0 0,-2 15,5 11,-3 1,-1-1,-2 0,-2 0,-3 0,-1 0,-2 0,-2-1,-2-1,-2 0,-1-1,-3-1,-11 19,21-47,5-5,0 0,-1 0,-1-1,1 1,-1-1,0 0,-1-1,0 1,0-2,0 1,0-1,-2 1,9-6,-1 1,0-1,0 0,0 1,0-1,0 0,0 1,0-1,0 0,0 0,0 0,0 0,0 0,1 0,-1 0,0 0,0-1,0 1,0 0,0 0,0-1,0 1,0-1,0 1,1-1,-1 1,0-1,0 1,1-1,-1 0,0 1,1-1,-1 0,0 0,1 0,-1 1,1-1,0 0,-1 0,1 0,0 0,-1 0,1 0,0 0,0 0,0 0,0 0,0 1,0-1,0 0,0 0,0 0,0 0,1 0,7-55,11 4,1 0,3 1,2 2,15-20,-30 51,12-19,-2 6</inkml:trace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2:48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283 316,'-2'-3,"0"-1,0 1,-1 0,0 0,0 0,1 0,-2 0,1 0,0 1,0 0,-1 0,0 0,1 0,-1 0,0 1,0-1,0 1,0 0,0 0,0 1,0-1,0 1,0 0,0 0,0 0,0 1,-1-1,1 1,0 0,0 0,1 0,-2 1,-4 0,1 0,0 0,-1 1,1 0,1 0,-1 1,0 0,1 0,0 1,0 0,0 0,0 1,1 0,0 0,0 0,1 1,0 0,0 0,0 0,1 1,0-1,1 1,-1 0,2 0,-1 1,1-1,0 0,0 9,6-10,1-1,1 1,-1-1,1 0,0 0,1-1,-1 0,1 0,0-1,0 1,1-2,-1 1,1-1,0 0,-1 0,2-1,-1 0,4 0,9 5,-11-4,126 58,-132-59,0 0,-1 0,1 1,-1-1,0 1,0 0,0 0,0 0,0 1,-1-1,1 1,-1-1,0 1,0 0,-1 0,1 0,-1 0,0 0,0 0,0 0,0 0,-1 1,1-1,-1 0,-1 0,1 1,0-1,-1 0,0 0,0 0,0 0,-1 2,-7 13,-1-1,-1 0,-1-1,-1 0,0-1,-1 0,0-1,-1 0,-1-2,-1 0,0 0,0-2,-15 8,-12-4,29-16</inkml:trace>
  <inkml:trace contextRef="#ctx0" brushRef="#br0" timeOffset="260.339">113 268,'9'-14,"0"0,0 0,2 1,-1 1,2 0,-1 0,2 1,-1 1,2 0,-1 1,1 0,1 1,-1 1,1 0,15-4,244-56,-252 63,176-18,-157 20</inkml:trace>
</inkml:ink>
</file>

<file path=ppt/ink/ink2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0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82,'-4'34,"-3"16,1 3,2-6</inkml:trace>
  <inkml:trace contextRef="#ctx0" brushRef="#br0" timeOffset="500.169">276 252,'14'-53,"-11"37,0-1,2 1,0-1,1 1,0 1,2-1,0 1,0 1,6-7,-13 20,0 0,0 1,0-1,0 1,0-1,1 1,-1 0,0-1,0 1,1 0,-1 0,0 0,1-1,-1 2,0-1,0 0,1 0,-1 0,0 0,0 1,1-1,-1 1,0-1,0 1,0-1,1 1,-1 0,0 0,0-1,0 1,0 0,-1 0,1 0,0 0,0 0,0 0,-1 0,1 0,-1 1,1-1,-1 0,1 0,-1 0,1 1,-1-1,0 0,0 0,0 1,0-1,0 0,0 1,0-1,0 0,0 0,-1 1,1-1,-1 1,6 12,-3-9,0 0,0 0,0 0,1-1,-1 1,1-1,0 0,1 0,-1 0,1 0,0 0,0-1,0 1,0-1,0 0,1 0,-1-1,1 0,0 1,0-2,0 1,0 0,0-1,0 0,0 0,0-1,1 1,-1-1,0 0,0 0,1-1,-1 0,0 0,1 0,1-2,1 0,-1-1,-1 1,1-1,0-1,-1 1,0-1,0 0,0 0,-1-1,0 0,0 0,0 0,-1-1,0 1,0-1,-1 0,1 0,-1 0,-1-1,0 1,0-1,0 1,-1-1,2-13</inkml:trace>
</inkml:ink>
</file>

<file path=ppt/ink/ink2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58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0,'-2'2,"0"-1,0 1,0-1,0 1,1 0,-1-1,1 1,-1 0,1 0,0 0,0 0,0 1,0-1,0 0,0 0,0 0,1 1,-1-1,1 0,0 1,0-1,0 1,0-1,0 3,0-2,11 170,2-63,-12 232,4-295,-5-46,0-1,1 1,-1 0,0 0,0-1,1 1,-1-1,1 1,-1 0,0-1,1 1,-1-1,1 1,0-1,-1 1,1-1,-1 1,1-1,0 1,-1-1,1 0,0 1,-1-1,1 0,0 0,0 0,-1 0,1 1,0-1,0 0,-1 0,1 0,0 0,0-1,-1 1,1 0,0 0,-1 0,1-1,0 1,-1 0,1-1,0 1,-1 0,1-1,0 1,-1-1,1 1,-1-1,1 1,-1-1,1 1,-1-1,1 0,-1 1,0-1,1 0,-1 0,86-121,-69 98,1 2,0 0,2 0,0 2,2 1,7-5,-26 22,1 0,0 0,0 0,0 1,0-1,0 1,0 0,0 1,0-1,0 1,1-1,-1 1,0 0,0 1,1-1,-1 1,0 0,0 0,0 0,0 0,0 1,0 0,0 0,-1 0,1 0,-1 0,1 1,-1-1,0 1,0 0,1 1,5 4,0 1,-1 1,0-1,-1 1,1 1,-2-1,0 1,0 1,-1-1,1 4,7 149,-4-153,-3-15</inkml:trace>
  <inkml:trace contextRef="#ctx0" brushRef="#br0" timeOffset="472.33">1099 396,'-26'6,"0"0,1 2,0 1,1 1,0 1,0 1,1 1,1 1,0 1,1 1,-2 3,20-15,1-1,-1 1,1 0,0 0,0 0,0 0,1 0,0 1,-1-1,1 0,1 1,-1-1,1 1,0-1,0 0,0 1,0-1,1 1,-1-1,1 0,1 1,-1-1,0 0,1 0,0 0,0 0,0 0,1 0,-1 0,1-1,0 1,0-1,0 0,0 0,1 0,-1 0,1-1,-1 1,1-1,0 0,0 0,0-1,1 1,-1-1,0 0,1 0,-1 0,0 0,1-1,-1 0,1 0,-1 0,1 0,-1-1,0 1,1-1,3-2,5-1,1-1,-1-1,0 0,-1 0,0-2,0 1,0-1,-1-1,6-6,0 2,131-144,-146 184,-2-20,1 0,-1 1,1-1,0 1,1-1,0 0,0 0,0 0,1 0,0 0,0-1,1 1,0-1,0 0,0 0,1 0,0 0,0-1,1 0,-1 0,1 0,0-1,0 0,1 0,-1-1,1 0,4 2,7 4,-3 0</inkml:trace>
  <inkml:trace contextRef="#ctx0" brushRef="#br0" timeOffset="889.132">1493 650,'149'-221,"-149"221,1-1,-1 1,1-1,-1 1,0-1,1 1,-1 0,1-1,-1 1,1 0,-1-1,1 1,-1 0,1-1,0 1,-1 0,1 0,-1 0,1 0,0-1,-1 1,1 0,-1 0,1 0,0 0,-1 1,1-1,0 0,-1 0,1 0,-1 0,1 1,-1-1,1 0,-1 0,1 1,0-1,-1 0,0 1,1-1,-1 1,1-1,-1 1,1-1,-1 1,0-1,1 1,-1-1,0 1,0-1,1 1,-1-1,0 1,0 0,17 46,-10-25,-5-17,-1 0,1-1,1 0,-1 1,0-1,1 0,0 0,0 0,0 0,1-1,-1 1,1-1,0 0,0 0,0 0,0-1,0 0,0 1,1-1,0-1,-1 1,1-1,0 1,-1-1,1-1,0 1,0-1,0 0,0 0,0 0,0 0,-1-1,1 0,0 0,0-1,4-1,6-5,0-1,-1-1,0 0,-1-1,0 0,-1-1,0 0,0-1,4-7,81-75,-52 74,-24 16</inkml:trace>
  <inkml:trace contextRef="#ctx0" brushRef="#br0" timeOffset="1420.423">2425 340,'-21'3,"2"1,-1 1,0 1,1 1,0 0,1 2,0 0,0 1,-7 5,22-11,-1 0,1 0,0 0,0 1,0-1,1 1,0 0,0-1,0 1,0 0,1 0,-1 0,1 0,1 1,-1-1,1 0,0 5,0-8,-1 0,1 0,1 0,-1 0,0 1,0-1,1 0,-1 0,1 0,0 0,-1 0,1 0,0 0,0 0,0 0,1 0,-1-1,0 1,1 0,-1-1,1 1,0-1,-1 1,1-1,0 0,0 0,0 0,0 0,0 0,0 0,0-1,0 1,0 0,0-1,0 0,0 1,1-1,-1 0,0 0,0-1,0 1,1 0,10-3,0-1,-1 0,1-1,-1-1,0 0,0 0,-1-1,0 0,0-1,2-3,55-33,-51 35,48-18,-63 27,0 0,0 0,0 0,0 0,0 0,0 0,0 1,0-1,-1 1,1-1,0 1,0 0,0 0,-1 0,1 0,0 0,-1 0,1 0,-1 0,0 1,1-1,-1 0,0 1,0 0,1-1,-1 1,0 0,-1-1,1 1,0 0,-1 0,1 0,0-1,-1 2,4 15,0 1,-1 0,-1-1,-1 1,-1 0,0 0,-2 8,0 15,-1 333,0-343,-1 0,-1 0,-2 0,-2-1,-1 0,-1-1,-1 0,-2-1,-16 27,26-49,0 0,0 0,-1 0,0 0,0-1,0 0,-1 0,0 0,0-1,0 0,-1 0,0-1,0 1,0-2,0 1,-3 0,6-6,0 1,0-1,1 0,-1 0,0-1,1 1,-1-1,1 0,0 1,0-2,0 1,0 0,1 0,-1-1,1 0,0 1,0-1,0 0,0 0,1 0,0 0,0 0,0-1,0 1,1 0,-1-4,1-10,1-1,0 1,1 0,1 0,1 1,1-1,0 1,1 0,1 0,0 0,2 1,2-3,-10 17,18-33,3 1,0 1,2 0,2 2,0 2,2 0,23-17,-30 27</inkml:trace>
</inkml:ink>
</file>

<file path=ppt/ink/ink2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6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5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0 509,'28'1,"0"-1,0-1,0-2,-1 0,1-2,-1-2,0 0,-1-1,0-2,0-1,-1-1,0-1,-1-1,4-4,-1-6,-2-1,0-1,-2-1,-1-1,-1-1,-2-1,1-4,21-29,-41 61,1 0,-1-1,1 1,0 0,0 0,0 0,0 0,1 0,-1 0,0 1,1-1,0 0,-1 1,1-1,0 1,-1-1,1 1,0 0,0 0,0 0,0 0,1 0,-1 0,0 0,0 1,0-1,1 1,-1 0,0 0,0 0,1 0,-1 0,0 0,0 0,1 1,-1-1,0 1,0 0,0-1,1 1,-1 0,0 0,0 0,0 1,-1-1,1 0,0 1,0 0,3 9,0 0,-1 0,0 1,-1 0,0-1,-1 1,-1 0,1 1,-2-1,0 0,0 0,-1 0,-1 1,1 16,3-16,-2 1,0 0,0-1,-1 1,-1 0,0-1,-1 1,-1-1,0 0,-1 0,0 0,-1-1,0 0,-1 0,0 0,-1-1,0 0,-1 0,-3 2,4-5,-1-1,0 0,-1 0,1 0,-1-1,0-1,-1 0,1 0,-1-1,0 0,0-1,-6 1,16-4,0 0,0 0,0 0,-1 0,1 0,0 0,0 0,0 0,0-1,0 1,0 0,-1-1,1 1,0-1,0 1,0-1,0 1,0-1,0 0,1 0,-1 1,0-1,0 0,0 0,1 0,-1 0,0 0,1 0,-1 0,1 0,-1 0,1 0,0 0,-1 0,1 0,0-1,0 1,0 0,0 0,0 0,0 0,0-1,0 1,0 0,0 0,1 0,-1 0,1-1,28-49,-19 43,1 0,-1 1,2 0,-1 1,1 0,-1 1,2 0,-1 1,0 0,1 1,0 0,-1 1,1 1,0 0,0 1,0 0,0 1,0 0,0 1,0 1,-1 0,1 1,-1 0,2 1,15 7,-19-5,1 0,0-2,0 1,0-1,1-1,-1 0,1-1,0 0,0-1,0 0,1-1,-1 0,0-1,0 0,1-1,-1 0,0-1,0-1,0 0,0 0,0-1,-1-1,0 0,5-3,4-11,-2 0,0-2,-1 0,-1-1,-1 0,-1-1,-1-1,-1 0,-1-1,-1 0,2-12,3-2,-1 4,-9 59,21 296,-24-267,0-24,0 0,-2-1,-1 1,-2-1,-1 1,-1-1,-1 0,-8 22,-10-14,24-35,0-1,-1 1,1-1,-1 1,1-1,-1 1,1-1,-1 0,1 1,-1-1,0 0,1 1,-1-1,1 0,-1 0,0 1,1-1,-1 0,0 0,1 0,-1 0,0 0,1 0,-1 0,0 0,1 0,-1 0,0 0,1-1,-1 1,0 0,1 0,-1-1,1 1,-1 0,0-1,1 1,-1-1,1 1,-1-1,1 1,-1-1,1 1,0-1,-1 1,1-1,0 1,-1-1,1 0,0 1,0-1,-1 0,1 1,0-1,0 0,0 1,0-1,0 0,0 1,0-1,-4-16,2-1,0 1,0-1,2 1,0-1,1 0,1 1,3-17,5-3,1 0,2 0,2 1,1 1,1 1,3 0,12-17,-20 31,1 1,1 1,0 0,1 0,1 2,1 0,0 1,1 1,0 0,1 1,1 1,17-7,-31 17,-1 1,0 0,1 0,-1 0,1 1,-1 0,0 0,1 0,-1 1,1-1,-1 1,0 1,1-1,-1 1,0 0,0 0,0 0,0 1,-1 0,1 0,-1 0,0 0,1 1,-1 0,-1 0,1 0,-1 0,1 0,-1 1,0-1,-1 1,1 0,-1 0,0 0,0 0,-1 0,1 1,-1-1,0 0,-1 1,1-1,-1 1,0-1,-1 1,1-1,-1 0,0 1,0 0,-3 6,0 1,-1 0,0-1,-1 0,0 0,-1-1,0 0,0 0,-2 0,1-1,-1 0,-1-1,0 0,0-1,0 0,-1 0,-1-1,1 0,-1-1,0-1,0 0,-1 0,0-1,0-1,0 0,0-1,-9 0,-2 0</inkml:trace>
  <inkml:trace contextRef="#ctx0" brushRef="#br0" timeOffset="525.435">1806 480,'47'-12,"-1"-3,0-2,-2-1,0-3,10-7,-35 16,-1-1,0-1,-1 0,0-1,-1-1,-1 0,-1-1,0-1,11-19,-21 32,-1 0,0 0,0-1,0 1,0-1,-1 1,0-1,0 0,0 0,-1 0,0 0,0 0,-1 0,1 0,-1-1,-1 1,1 0,-1 0,0 0,-1 0,1 0,-1 0,0 0,-1 1,1-1,-1 1,0-1,-1 1,1 0,-4-3,4 6,0 1,0 0,0 0,0 1,0-1,0 1,0-1,0 1,0 0,0 0,-1 0,1 1,0-1,0 1,0 0,0-1,0 1,0 1,1-1,-1 0,0 1,0-1,1 1,-1 0,1 0,-1 0,1 0,0 0,-1 1,-2 2,1 0,-1 0,0 0,1 0,0 1,1 0,-1-1,1 1,0 1,0-1,1 0,0 1,0 0,2-4,0-1,0 1,0 0,1 0,-1-1,1 1,-1-1,1 1,0 0,0-1,0 0,1 1,-1-1,0 0,1 1,0-1,-1 0,1 0,0 0,0 0,0-1,0 1,1-1,-1 1,0-1,1 0,-1 1,1-1,-1 0,3 0,81 18,-81-19,0-1,1 1,-1-1,0 1,1 0,-1 0,1 1,-1-1,1 1,-1 1,0-1,1 1,-1 0,0 0,0 0,0 0,-1 1,1 0,-1 0,1 1,-1-1,0 1,0 0,-1 0,1 0,-1 0,0 1,0-1,0 1,0 0,-1 0,2 5,-22 154,19-145</inkml:trace>
  <inkml:trace contextRef="#ctx0" brushRef="#br0" timeOffset="702.726">2794 199,'-19'38,"-7"18,2 4,9-9,8-12</inkml:trace>
  <inkml:trace contextRef="#ctx0" brushRef="#br0" timeOffset="1236.191">2935 396,'17'-36,"3"1,1 1,1 0,2 2,1 1,25-25,-5 26,-44 29,0 1,0-1,0 1,0 0,0 0,0 0,0-1,1 1,-1 0,0 0,0 1,0-1,0 0,0 0,0 0,0 1,0-1,0 0,0 1,0-1,0 1,0 0,0-1,0 1,0 0,-1-1,1 1,0 0,0 0,-1 0,1-1,-1 1,1 0,-1 0,1 0,-1 0,1 0,-1 0,0 0,1 0,-1 1,0-1,0 0,0 0,3 59,-4-56,0 0,0 1,1-1,-1 1,1-1,0 0,0 1,0-1,1 1,0-1,-1 0,2 1,-1-1,0 0,1 0,0 0,0 0,0 0,0 0,1 0,-1-1,1 1,0-1,0 0,1 0,-1 0,0 0,1-1,0 1,0-1,0 0,4 0,1-1,-1 0,0-1,1 0,-1 0,0-1,1 0,-1-1,0 0,0 0,0 0,0-1,0 0,-1-1,1 0,2-2,28-11,-20 10</inkml:trace>
  <inkml:trace contextRef="#ctx0" brushRef="#br0" timeOffset="1821.963">3924 0,'-34'14,"1"1,1 1,0 2,2 1,0 1,1 2,1 1,-6 7,27-22,0 0,0 0,0 1,1 0,1 0,-1 1,1-1,1 1,0 0,0 1,0 5,3-13,0 1,0-1,1 0,-1 1,1-1,0 0,0 1,1-1,-1 1,1-1,-1 0,1 1,0-1,0 0,0 0,1 0,-1 0,1 0,0 0,0 0,0 0,0 0,0-1,1 1,-1-1,1 0,-1 0,1 0,0 0,0 0,0-1,0 1,0-1,0 0,1 0,-1 0,1 0,10 1,0-2,0 0,0-1,0 0,-1-1,1 0,-1-1,1-1,-1 0,0-1,0 0,-1-1,1-1,-2 0,1 0,-1-1,0 0,0-1,-1-1,0 0,-1 0,1-2,-4 7,92-83,-96 87,0 0,-1 1,1-1,-1 1,1-1,0 1,0 0,-1-1,1 1,0 0,-1 0,1 0,0 0,0 1,-1-1,1 0,0 1,-1-1,1 1,0-1,-1 1,1 0,-1 0,1 0,-1 0,0 0,1 0,-1 0,0 0,0 1,1-1,-1 0,0 1,-1-1,1 1,0-1,0 1,0-1,-1 1,16 69,-15-65,25 307,-25-254,-2-1,-3 0,-3 0,-2 0,-2-1,-3 0,-3-1,-2-1,-3 4,16-47,0 1,-1-1,0-1,-1 1,0-1,-1-1,0 0,-1 0,0 0,0-1,-1-1,0 0,-12 6,21-12,-1-1,1 0,-1 0,1 0,-1 0,0-1,1 1,-1-1,0 1,1-1,-1 0,0 0,1 0,-1 0,0-1,1 1,-1-1,0 0,1 0,-1 0,1 0,-1 0,1 0,-1 0,1-1,0 0,0 1,0-1,0 0,0 0,0 0,0 0,1 0,-1 0,1-1,-1 1,1-1,-2-4,0 1,1-1,0 0,0 1,0-1,1 0,0 0,1 0,-1 0,1 0,1 0,-1-1,1 1,1-2,6-19,2 0,0 1,2 0,2 1,0 0,1 1,1 1,2 0,0 2,2 0,0 0,2 2,0 1,1 1,0 0,2 2,25-12,-32 20,0 2,1 0,0 2,0 0,0 0,0 2,1 1,-1 0,1 1,18 3,-14-2,1-1</inkml:trace>
</inkml:ink>
</file>

<file path=ppt/ink/ink2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1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1 848,'48'-3,"0"-2,0-1,0-3,20-8,-43 12,-1-2,0 0,0-2,-1 0,0-2,-1 0,0-2,-1 0,0-1,2-4,-20 15,0-1,0 0,-1 0,0 0,0 0,0 0,0 0,0-1,-1 1,0-1,0 1,0-1,0 1,-1-1,0 1,0-1,0 0,0 1,-1-1,0 1,0-1,0 1,0-1,-1 1,0 0,0-1,0 1,0 0,0 0,-1 1,0-1,0 0,0 1,0 0,-1 0,1 0,-1 0,0 0,0 1,0-1,0 1,0 0,0 1,0-1,-1 1,1-1,-1 1,1 1,-1-1,0 1,1-1,-1 1,1 1,-1-1,0 1,1-1,-15 4,0 0,0 1,1 1,0 1,0 0,0 1,1 1,0 1,1 1,0 0,1 0,0 2,1 0,1 1,-1 0,2 1,-7 11,8-13,1 1,1 0,0 1,1 0,1 0,0 1,1-1,0 2,2-1,0 1,0-1,2 1,0 0,1 0,1 0,0 0,2 4,-1-14,1 0,0 0,0-1,0 1,1-1,0 1,1-1,-1 0,1 0,0 0,1-1,-1 0,1 1,0-2,0 1,1 0,0-1,-1 0,1-1,1 1,-1-1,0 0,1-1,0 1,-1-1,1-1,0 1,0-1,14 2,0-1,0 0,0-2,0 0,0-1,-1-2,1 0,18-5,2-2,-2-2,1-1,-2-2,0-2,28-17,-29 11</inkml:trace>
  <inkml:trace contextRef="#ctx0" brushRef="#br0" timeOffset="868.319">1186 623,'-7'-4,"0"0,0 1,0 0,-1 1,1 0,-1 0,1 0,-1 1,0 0,1 0,-1 1,0 0,0 1,1-1,-1 1,0 1,1 0,-1 0,-5 2,-133 71,33 30,108-100,1 1,0 0,0 0,1 1,-1-1,1 1,1-1,-1 1,1 0,1 0,-1 0,1 0,0 0,1 0,-1 1,2-1,-1 0,1 0,0 0,0 2,0-6,0 0,1 0,-1 0,0 0,1 0,-1-1,1 1,0 0,0-1,0 0,0 1,0-1,1 0,-1 0,1 0,-1-1,1 1,0 0,0-1,0 0,0 0,0 0,0 0,0 0,0 0,0-1,0 0,0 1,0-1,0 0,0-1,2 1,99-31,-37-10,-2-3,-2-2,-1-4,48-50,-90 81,-20 19,0 1,0-1,1 0,-1 0,0 1,0-1,0 0,0 0,0 1,1-1,-1 0,0 0,0 1,0-1,1 0,-1 0,0 0,0 1,1-1,-1 0,0 0,0 0,1 0,-1 0,0 0,1 0,-1 1,0-1,0 0,1 0,-1 0,0 0,1 0,-1 0,0 0,1-1,-1 1,0 0,0 0,1 0,-18 36,14-31,-117 193,79-116,3 3,4 0,3 3,5 0,-12 73,6 21,31-180,0 0,0 1,0-1,0 0,1 0,-1 0,1 1,0-1,0 0,0 1,0-1,0 0,0 0,1 1,-1-1,1 0,-1 0,1 0,0 1,0-1,0 0,0 0,0 0,0 0,1-1,-1 1,1 0,-1 0,1-1,0 1,0-1,-1 0,1 1,0-1,0 0,0 0,0 0,1 0,-1-1,0 1,0 0,0-1,1 0,-1 1,0-1,1 0,-1 0,0 0,0-1,1 1,-1-1,0 1,1-1,2-2,-1 0,1 0,-1 0,0 0,0-1,0 0,0 1,-1-2,0 1,0 0,0-1,0 1,0-1,-1 0,0 0,0 0,-1 0,1 0,-1 0,0 0,0-1,-1 1,0 0,1-1,-2 1,1 0,-1-1,0 1,0 0,0 0,-1 0,1 0,-1 0,-1 0,1 0,-1 0,-2-2,-9-15,-1 0,0 1,-2 1,-1 1,0 0,-1 2,-1 0,-1 1,-16-10,27 20,-1 0,0 1,0 0,0 1,0 0,-1 0,0 1,1 1,-1 0,-8 0,57 4,-1-1,0-3,1 0,-1-3,32-7,209-95,-250 99</inkml:trace>
  <inkml:trace contextRef="#ctx0" brushRef="#br0" timeOffset="1564.797">1609 623,'-9'19,"0"0,1 0,1 1,1 0,1 0,1 1,-2 15,6-29,-1-1,1 0,0 0,0 1,1-1,0 0,0 0,0 0,1 1,0-1,0-1,0 1,1 0,0-1,0 1,1-1,-1 0,1 0,0 0,0-1,1 1,0-1,-1 0,1 0,1-1,-1 1,4 1,-2-2,-1-1,1 1,0-1,0-1,1 1,-1-1,0-1,0 1,1-1,-1 0,0-1,0 0,1 0,-1 0,0-1,0 0,0 0,0-1,-1 0,1 0,-1-1,0 0,0 0,0 0,1-2,3-1,-1-1,0 0,-1-1,0 0,0 0,0-1,-2 0,1 0,-1-1,-1 1,1-1,-2-1,0 1,3-11,-3-2</inkml:trace>
  <inkml:trace contextRef="#ctx0" brushRef="#br0" timeOffset="1750.052">2202 623,'-9'48,"0"15,4 3,6-11,3-14</inkml:trace>
  <inkml:trace contextRef="#ctx0" brushRef="#br0" timeOffset="1902.606">2173 199</inkml:trace>
  <inkml:trace contextRef="#ctx0" brushRef="#br0" timeOffset="2253.761">2597 1,'-22'337,"-14"64,12-234,22-143</inkml:trace>
</inkml:ink>
</file>

<file path=ppt/ink/ink2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0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0,'-10'34,"-2"25,0 7,2-2,3-8,3-8,2-8,6-10,2-11</inkml:trace>
  <inkml:trace contextRef="#ctx0" brushRef="#br0" timeOffset="565.755">340 338,'68'-94,"97"-113,-165 206,1 0,-1 0,0 0,1 0,-1 0,1 0,-1 0,1 0,0 0,-1 0,1 0,0 0,-1 1,1-1,0 0,0 0,0 1,0-1,0 1,0-1,0 1,0-1,0 1,0-1,0 1,0 0,0 0,0 0,1-1,-1 1,0 0,0 0,0 0,0 1,0-1,0 0,0 0,0 1,1-1,-1 0,0 1,0-1,0 1,0 0,-1-1,1 1,0 0,0-1,0 1,0 0,-1 0,1 0,0 0,-1 0,1 0,0 0,11 30,-11-25,0-1,0 1,1 0,0-1,0 0,1 1,-1-1,1 0,0 0,1-1,-1 1,1-1,0 1,0-1,0 0,1-1,-1 1,1-1,0 0,0 0,0 0,0-1,1 1,-1-1,1-1,2 2,2-4,0 1,-1-1,1 0,0-1,-1 0,1-1,-1 0,0 0,0-1,0 0,0-1,-1 0,1 0,4-5,10-4</inkml:trace>
</inkml:ink>
</file>

<file path=ppt/ink/ink2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6,0 3,0 0,0-7</inkml:trace>
</inkml:ink>
</file>

<file path=ppt/ink/ink2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2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1,'19'92,"-5"0,-4 1,-4 22,-4-83,2 17,-2 0,-3 1,-1-1,-3 1,-2-1,-2-1,-5 9,-22 51,51-159,42-68,-57 119,1 0,-1 0,0 0,0 1,0-1,1 0,-1 0,0 0,0 0,0 0,1 1,-1-1,0 0,0 0,1 0,-1 0,0 0,-7 14</inkml:trace>
  <inkml:trace contextRef="#ctx0" brushRef="#br0" timeOffset="688.785">47 706,'16'-9,"1"0,0 1,0 1,0 0,1 1,0 1,0 1,1 1,-1 0,1 2,-1 0,1 1,0 0,14 3,-29-1,1-1,-1 0,0 1,-1 0,1 0,0 0,0 0,-1 1,1-1,-1 1,0 0,0 0,0 0,0 0,-1 1,1-1,-1 1,0 0,0-1,0 1,0 0,-1 0,1 0,-1 1,0-1,-1 0,1 0,-1 1,1-1,-1 0,-1 0,1 1,-1-1,1 0,-1 0,0 1,-1-1,1 0,-1 0,1 0,-1-1,-1 1,1 0,0-1,-1 1,0-1,0 0,0 0,0 0,0 0,0-1,-1 1,-1 0,-8 4,0 0,0-1,-1 0,0-1,0-1,0 0,-1-1,0 0,1-1,-1-1,0-1,0 0,1 0,-1-2,0 0,-11-3,-2-2,4 2</inkml:trace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4:07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2251 1138,'-2'-2,"0"1,0 0,0-1,0 1,0 0,0 0,0 0,0 1,0-1,0 0,0 1,0 0,0-1,-1 1,1 0,0 0,0 0,-1 0,1 1,0-1,0 1,0-1,0 1,0 0,0-1,0 1,0 0,0 1,0-1,0 0,0 0,1 1,-1-1,0 1,1 0,-2 1,1-2,-1 1,1 0,-1 0,1 0,0 0,0 0,0 0,0 0,0 1,1-1,-1 1,1-1,-1 1,1 0,0 0,0-1,0 1,0 0,1 0,-1 0,1 0,0 0,0 0,0 0,0 0,0 0,1 0,-1 0,1 0,0-1,0 1,0 0,0 0,0 0,1-1,-1 1,1-1,0 1,0-1,-1 0,2 0,-1 0,0 0,0 0,1 0,-1 0,1-1,-1 1,1-1,0 0,2 1,-1-1,0 0,0 0,0 0,0 1,0 0,0 0,-1 0,1 0,0 0,-1 1,0-1,1 1,-1 0,0 0,-1 0,1 1,0-1,-1 1,0-1,0 1,0 0,0 0,0 0,-1 0,0 0,0 0,0 0,0 0,-1 0,0 1,1-1,-2 0,1 0,0 1,-1-1,0 0,0 0,0 0,0 0,-1 0,1 0,-1 0,0 0,0-1,1 0,-1 1,0-1,0 0,-1 0,1 0,0 0,-1-1,0 1,0-1,0 1,0-1,0 0,0 0,-1-1,1 1,0-1,-1 1,0-1,1 0,-1 0,0-1,1 1,-1-1,0 0,0 0,1 0,-1 0,0-1,1 1,-1-1,0 0,1 0,-1-1,1 1,-1-1,1 1,0-1,0 0,-1 0,1-1,1 1,-1-1,0 1,1-1,-1 0,-1-3,0-11</inkml:trace>
  <inkml:trace contextRef="#ctx0" brushRef="#br0" timeOffset="469.953">2637 1258,'-2'-1,"0"0,0 0,-1 0,1 0,0 1,-1-1,1 1,-1-1,1 1,-1 0,1 0,-1 0,1 0,0 0,-1 1,1-1,-1 1,1-1,0 1,-1 0,1 0,0 0,0 0,0 1,-1-1,1 0,1 1,-1 0,-1 0,-103 112,104-111,0 0,0 0,0 0,0 0,1 1,-1-1,1 0,0 1,0 0,0-1,0 1,1-1,0 1,-1 0,1 0,0-1,1 1,-1 0,1-1,0 1,0 0,0-1,0 1,0-1,1 0,0 1,-1-1,1 0,0 0,1 0,-1 0,1 0,-1-1,1 1,0-1,0 1,0-1,0 0,2 1,4-1,1-1,-1 1,0-2,1 1,-1-1,1-1,-1 0,1 0,-1 0,0-2,0 1,1-1,-2 0,1-1,0 0,-1 0,0-1,0 0,0-1,0 1,-1-2,0 1,0-1,-1 0,0 0,0-1,-1 1,0-1,13-13,-1-1,-1 0,-1-2,0 1,-2-2,-2 1,0-2,-1 0,-1 0,-2 0,-1-1,-1 0,-1-1,-1 1,-2-1,0 1,-2-1,-1 1,-2-1,-4-16,8 39,-1 0,0 1,0-1,0 0,0 1,-1-1,0 1,0 0,0 0,-1 0,1 0,-1 0,0 0,0 0,0 1,-1 0,1-1,-1 1,0 0,1 1,-2-1,1 1,0 0,0 0,-1 0,1 0,-1 1,1 0,-1 0,0 0,1 1,-1-1,0 1,0 0,1 0,-1 1,0-1,1 1,-1 0,0 1,1-1,-1 1,1 0,0 0,0 0,0 0,-4 3,-5 10,0 0,1 1,1 0,0 0,2 1,-1 1,2-1,1 2,0-1,1 1,1 0,0 0,2 0,0 1,2 0,0-1,1 1,1 0,0-1,2 1,0-1,1 0,2 0,-1 0,2 0,1-1,0 0,6 8,-11-20,1 1,0-1,1 0,-1 0,1-1,0 1,0-1,1 0,0-1,-1 1,2-1,-1 0,0 0,1-1,0 0,-1 0,1-1,0 0,1 0,-1 0,0-1,0 0,1-1,-1 0,1 0,-1 0,1-1,13-5</inkml:trace>
  <inkml:trace contextRef="#ctx0" brushRef="#br0" timeOffset="-1079.919">1404 1258,'-19'66,"43"50,-23-114,0 0,0 1,0-1,0 0,0 0,1 0,-1 0,1 0,0 0,-1 0,1-1,0 1,0-1,0 1,0-1,0 0,1 0,-1 0,0 0,1 0,-1 0,0 0,1-1,-1 1,1-1,-1 0,1 0,-1 0,1 0,-1 0,0-1,1 1,-1-1,1 1,-1-1,0 0,1 0,-1 0,0 0,0 0,0-1,0 1,0-1,0 1,0-1,0 0,9-11,-1-1,-1 0,0-1,0 0,-2 0,0-1,-1 0,0 0,-1-1,-1 1,-1-1,0 0,-1 0,-1-15,-8 6,1 30</inkml:trace>
  <inkml:trace contextRef="#ctx0" brushRef="#br0" timeOffset="-809.947">1742 1500,'19'-75,"-17"51,1 1,1-1,1 1,1 0,2 1,0 0,1 0,1 0,1 1,6-8,16 11,-26 25</inkml:trace>
  <inkml:trace contextRef="#ctx0" brushRef="#br0" timeOffset="-6538.912">412 702,'-23'67,"0"98,9-42,-5-1,-6 0,-5-2,-5-1,-8 7,30-99</inkml:trace>
  <inkml:trace contextRef="#ctx0" brushRef="#br0" timeOffset="-6218.766">0 871,'9'-4,"6"-5,21-14,13-7,7-7,1-1,0 2,-2 3,-2-1,-2 1,-1 6,-5 3,-6 2,-6 5,-4 5,-7 9,-7 4</inkml:trace>
  <inkml:trace contextRef="#ctx0" brushRef="#br0" timeOffset="-1449.927">896 581,'33'-97,"-33"96,-1 1,0 0,0-1,0 1,0 0,0 0,0 0,0-1,1 1,-1 0,0 0,0 0,0 1,0-1,0 0,0 0,0 0,0 1,0-1,1 0,-1 1,0-1,0 1,0-1,1 1,-1-1,0 1,0-1,1 1,-1 0,1 0,-1-1,1 1,-1 0,1 0,-1-1,1 1,-1 0,1 0,0 0,0 0,-1 0,1 0,0 0,0-1,0 1,0 0,0 0,0 0,0 0,1 0,-36 179,31-117,2 261,-48 156,49-480,1 1,-1 0,1-1,-1 1,1-1,-1 1,1 0,0 0,-1-1,1 1,0 0,-1 0,1-1,0 1,0 0,0 0,0 0,0-1,0 1,0 0,0 0,0 0,0-1,0 1,0 0,1 0,-1-1,0 1,0 0,1 0,-1-1,1 1,-1 0,1-1,-1 1,1 0,-1-1,1 1,-1-1,1 1,0-1,-1 1,1-1,0 0,0 1,-1-1,1 0,0 1,0-1,-1 0,1 0,0 0,0 0,0 0,-1 0,1 0,0 0,0 0,0 0,-1 0,1 0,0-1,0 1,37-39,65-199,-23 119,-78 119,0 0,0 0,0 0,1 1,-1-1,0 0,0 1,0 0,0-1,0 1,0 0,0 0,0 0,-1 0,1 0,0 1,-1-1,1 1,0-1,-1 1,0-1,1 1,-1 0,0 0,0-1,0 1,0 0,0 0,0 0,-1 0,1 0,-1 0,1 1,-1-1,0 0,0 0,0 0,0 0,0 0,0 0,-1 1,1-1,-1 0,1 0,-1 0,0 0,0 0,0 0,3 14,17 207,-16-203,2-4</inkml:trace>
  <inkml:trace contextRef="#ctx0" brushRef="#br0" timeOffset="2040.203">3315 1138,'-3'-4,"-1"1,1 0,0 0,-1 0,0 0,0 0,0 1,0 0,0 0,0 0,0 0,-1 1,1 0,-1 0,1 0,-1 0,0 0,1 1,-1 0,1 0,-1 1,0-1,1 1,-1 0,1 0,-1 0,1 1,0-1,-1 1,1 0,0 1,0-1,1 1,-1-1,0 1,1 0,-1 1,1-1,0 1,0-1,1 1,-1 0,1 0,-1 0,1 0,1 0,-1 1,1-1,-1 0,1 1,0-1,1 2,-1 147,1-150,1 1,0 0,0 0,1 0,-1-1,1 1,0-1,0 1,0-1,0 0,1 0,-1 0,1 0,0 0,0 0,0-1,0 1,0-1,0 0,1 0,-1 0,1-1,-1 1,1-1,0 0,0 0,0 0,0 0,-1-1,1 1,0-1,0 0,0 0,0-1,0 1,0-1,0 0,7-4,-1 0,-1-1,1 0,-1-1,0 0,0-1,-1 1,0-1,0-1,-1 0,0 0,-1 0,0-1,0 0,-1 0,0 0,-1-1,0 0,-1 0,0 0,-1 0,0 0,-1 0,0-1,-1 1,0-1,0 1,-2-6,18 137,35-35,-50-84,0 1,1-1,0 0,-1 1,1-1,0 0,0 0,0 0,-1 0,1-1,0 1,0 0,0-1,0 1,0-1,0 0,1 0,-1 0,0 0,0 0,0 0,0 0,0-1,0 1,0-1,0 0,0 1,0-1,0 0,-1 0,1 0,0 0,-1-1,1 1,0 0,-1-1,1 1,-1-1,0 1,0-1,1 0,-1 1,0-1,0 0,0-1,84-211,-74 271,23 64,-32-119,-1 0,0 0,1 0,0 0,-1 0,1 0,0 0,0 0,0-1,0 1,0-1,0 1,0-1,1 0,-1 0,1 0,-1 0,1 0,-1-1,1 1,-1-1,1 1,-1-1,1 0,-1 0,1 0,0-1,-1 1,1-1,-1 1,1-1,-1 0,1 0,-1 0,0 0,1 0,-1 0,0-1,0 1,0-1,0 0,0 1,0-1,-1 0,1 0,0-1,6-6,1-1,-2-1,0 0,0 0,-1 0,0-1,-1 1,0-1,-1-1,0 1,-1-1,-1 1,0-1,0-5,11-43,-13 62,1-1,-1 1,0-1,1 1,-1-1,0 1,1-1,-1 1,1-1,-1 0,1 1,-1-1,1 0,-1 1,1-1,-1 0,1 1,-1-1,1 0,-1 0,1 0,0 0,-1 1,1-1,-1 0,1 0,0 0,-1 0,1 0,0 0,-1-1,1 1,-1 0,1 0,-1 0,1-1,0 1,-1 0,1 0,-1-1,1 1,-1-1,1 1,-1 0,1-1,-1 1,0-1,1 1,-1-1,0 1,1-1,-1 1,0-1,0 0,1 1,-1-1,0 1,0-1,18 54,67 316,-85-338,-1 0,-1 0,-2 0,-2 0,0-1,-2 0,-1 0,-2-1,-1 0,-1-1,-1 0,-1-1,-2-1,-1 0,-1-1,0-1,-2-1,-23 19,-19-8,61-35,1 1,-1 0,1 0,-1-1,1 1,-1-1,1 1,0-1,-1 1,1-1,0 0,-1 0,1 0,0 0,0 0,0 0,0 0,0 0,0 0,0 0,0-1,0 1,0 0,1-1,-1 1,0 0,1-1,0 1,-1-1,1 1,0-1,-1 1,1-1,0 1,0-1,0 1,1-1,-1 0,0 1,0 0,1-1,-1 1,1-1,0 1,-1-1,74-208,-59 177,10-23,2 2,2 0,2 2,3 2,20-22,-32 49</inkml:trace>
  <inkml:trace contextRef="#ctx0" brushRef="#br0" timeOffset="4620.069">6750 242,'14'67,"-73"451,8-131,49-365</inkml:trace>
  <inkml:trace contextRef="#ctx0" brushRef="#br0" timeOffset="2940.182">4524 1427,'70'-58,"-22"-10,-2-3,-4-2,-3-1,-3-2,1-13,77-202,-114 290,0-1,0 1,0 0,0 0,0 0,0 0,0 0,0 0,1 0,-1 0,0 0,1-1,-1 1,1 0,-1 1,1-1,0 0,-1 0,1 0,0 0,0 0,-1 1,1-1,0 0,0 1,0-1,0 0,0 1,0-1,0 1,0 0,0-1,0 1,0 0,0 0,1-1,-1 1,0 0,0 0,0 0,0 0,0 1,0-1,0 0,0 0,1 1,-1-1,0 0,0 1,0-1,0 1,0 0,-1-1,1 1,0 0,0-1,0 1,0 0,-1 0,1 0,0 0,-1 0,1 0,-1 0,1 0,-1 0,1 0,-1 0,0 0,0 0,19 84,-6 18,4-1,5-1,4-1,6 5,-30-103,0-1,-1 1,1 0,-1 0,0 0,0 0,0 0,0 0,0 0,0 0,0 0,-1 0,1 1,-1-1,1 0,-1 0,0 1,0-1,0 0,0 1,0-1,-1 0,1 1,-1-1,1 0,-1 0,0 0,0 0,0 0,0 0,0 0,-1 0,1 0,0 0,-1 0,0-1,1 1,-1-1,0 1,0-1,0 0,0 1,0-1,0 0,0 0,0-1,0 1,0 0,-1-1,0 1,-312-77,171 17,143 59,1 0,-1 0,0 0,1 0,-1-1,0 1,1 0,-1-1,1 1,-1 0,0-1,1 1,-1-1,1 1,-1 0,1-1,0 1,-1-1,1 0,-1 1,1-1,0 1,-1-1,1 0,0 1,0-1,0 0,-1 1,1-1,0 0,0 1,0-1,0 0,0 1,0-1,0 0,0 1,1-1,-1 0,0 1,0-1,1 1,-1-1,0 0,0 1,1-1,-1 1,1-1,-1 1,1-1,-1 1,1-1,-1 1,1-1,-1 1,1 0,-1-1,1 1,12-4</inkml:trace>
  <inkml:trace contextRef="#ctx0" brushRef="#br0" timeOffset="3390.107">5346 1186,'24'165,"-23"-161,1 2,-1-1,1 0,-1 1,0-1,-1 0,1 1,-1-1,0 1,-1-1,1 1,-1-1,0 1,0-1,-1 0,1 1,-1-1,-1 0,1 0,-1-1,1 1,-1 0,-1-1,1 1,-1-1,1 0,-1 0,0-1,-1 1,1-1,0 0,-1 0,-1 0,3-5,-1-1,1 0,0 0,0 0,0 0,0 0,0-1,1 1,-1-1,1 0,0 0,0 0,1 0,-1 0,1 0,0 0,0-1,0 1,0 0,1 0,0-1,0 1,0-1,0 1,1 0,0-1,0 1,1-2,2-28,2 1,2 0,0 1,3-1,0 2,2 0,2 0,1 1,1 1,1 1,1 0,2 1,1 2,1 0,1 1,1 1,0 2,24-15,46-3,-93 39,0 0,0 0,0-1,0 1,0 0,0 1,0-1,0 0,0 0,-1 1,1-1,0 1,0 0,0 0,-1-1,1 1,0 0,-1 0,1 1,0-1,-1 0,0 0,1 1,-1-1,0 1,0-1,0 1,0 0,0-1,0 1,0 0,0 0,-1-1,1 1,-1 0,1 0,-1 0,0 0,0 0,0 0,0 0,0 0,0 0,0 0,-1-1,1 1,-1 0,1 0,-1 0,0 0,-6 22,-2-1,-1 0,0 0,-2-1,0-1,-2 0,0-1,-1 0,-1-1,-1-1,-1 0,0-1,-1-1,-1-1,-6 2,-43 12,53-33</inkml:trace>
  <inkml:trace contextRef="#ctx0" brushRef="#br0" timeOffset="3930.059">5734 1210,'15'-2,"0"-1,0 0,0-1,0-1,-1 0,0-1,0 0,-1-1,1-1,-1 0,-1-1,0 0,0-1,-1-1,0 1,-1-2,0 1,0-1,-2-1,1 0,-2 0,0-1,0 0,-1 0,-1 0,-1-1,0 0,2-11,-5 24,0-1,0 0,0 0,0 0,-1 0,1 0,-1 0,0 0,0 0,0 0,0 0,0 0,-1 0,1 0,-1 0,0 0,0 0,0 0,0 0,0 0,-1 1,1-1,-1 0,0 1,0 0,0-1,0 1,0 0,0 0,-1 0,1 0,-1 0,1 1,-1-1,0 1,0 0,0 0,1 0,-1 0,0 0,0 0,0 1,0 0,0-1,-1 1,1 0,0 1,0-1,0 0,0 1,0 0,0-1,0 1,1 1,-1-1,0 0,0 1,1-1,-3 2,3-2,0-1,0 1,0 0,0-1,0 1,0 0,1 0,-1 0,0 1,0-1,1 0,-1 1,1-1,-1 1,1-1,0 1,0-1,0 1,-1 0,2 0,-1 0,0 0,0-1,0 1,1 0,-1 0,1 0,0 1,0-1,0 0,0 0,0 0,0 0,0 0,0 0,1 0,-1 0,1 0,0 0,-1 0,1 0,0 0,0-1,0 1,0 0,1-1,-1 1,0 0,1-1,-1 0,1 1,0-1,-1 0,1 0,0 0,0 0,0 0,-1 0,1 0,0-1,0 1,0-1,0 1,0-1,1 0,0 0,210-40,-210 43,0 0,-1 0,1 0,-1 1,0-1,0 1,0-1,-1 1,1 0,-1 0,0 0,0-1,0 1,0 0,-1 0,1 1,-1-1,0 0,-1 0,1 0,-1 0,1 0,-1 0,0 0,-1-1,1 1,-1 0,1 0,-1-1,0 1,-1-1,-1 3,-3 16,4-13,0 0,0 1,0 0,2-1,-1 1,1 0,0 0,1 0,0 0,1 0,0 0,1 0,0-1,0 1,1 0,0-1,5 9,1-11,0-6</inkml:trace>
  <inkml:trace contextRef="#ctx0" brushRef="#br0" timeOffset="4200.051">6411 920,'0'4,"0"10,-5 6,0 4,-4 2,-1 1,-2 4,0 0,3 0,7-5,7-8,4-7</inkml:trace>
  <inkml:trace contextRef="#ctx0" brushRef="#br0" timeOffset="4460.025">6387 460,'-4'-4,"-2"-1</inkml:trace>
  <inkml:trace contextRef="#ctx0" brushRef="#br0" timeOffset="6249.875">7499 484,'2'1,"-1"0,0 0,1 0,-1 1,0-1,0 0,0 1,0-1,0 1,0-1,-1 1,1 0,0-1,-1 1,1 0,-1-1,0 1,1 0,-1 0,0-1,0 1,0 0,0 0,-1-1,1 1,0 0,-1-1,1 1,-1 0,0-1,1 1,-1 0,0-1,0 1,0-1,-77 542,52-395,29-139,1-5</inkml:trace>
  <inkml:trace contextRef="#ctx0" brushRef="#br0" timeOffset="6629.853">8128 412,'-9'-2,"-19"18,1 1,1 1,1 1,0 2,2 0,0 2,2 0,-10 14,30-35,-1 0,1 0,0 0,-1 0,1 0,0 0,0 0,0 0,1 0,-1 1,0-1,1 0,0 0,-1 1,1-1,0 0,0 1,0-1,1 0,-1 1,0-1,1 0,0 0,-1 1,1-1,0 0,0 0,0 0,1 0,-1 0,0 0,1 0,-1-1,1 1,0 0,-1-1,1 1,0-1,0 0,0 1,0-1,0 0,0 0,0 0,1-1,-1 1,0 0,0-1,1 0,-1 1,2-1,125 12,-91-13,-25 0,1 0,-1 0,1 2,-1 0,1 0,-1 1,0 1,0 0,0 1,0 0,10 5,-21-4,1 0,-2 0,1-1,-1 1,1 0,-1 0,-1 0,1 1,-1-1,0 0,0 0,0 0,-1 0,1 0,-1 0,-1 0,1 0,-1 0,0 0,0 0,0-1,-1 1,1-1,-1 0,0 1,0-1,-1-1,1 1,-1 0,0-1,0 0,-4 3,-15 19,-2-1,0-1,-1-2,-2 0,0-2,-1-1,-1-1,-22 9,30-18</inkml:trace>
  <inkml:trace contextRef="#ctx0" brushRef="#br0" timeOffset="6869.9">8080 339,'12'-6,"1"-1,0 2,0 0,0 0,0 1,1 1,0 0,0 1,0 1,-1 0,1 1,0 0,0 1,0 0,0 2,0-1,-1 2,1 0,-1 0,0 1,12 6,-8-5,-9-4,6 3,0 0,0-1,0-1,1 0,-1-1,1-1,0 0,-1-1,1 0,14-3,-14-3</inkml:trace>
  <inkml:trace contextRef="#ctx0" brushRef="#br0" timeOffset="7159.82">8975 0,'0'4,"-4"6,-1 9,-5 5,1 8,0 1,3 5,-2-2,1 3,0-2,3-3,1-3,2-3,0-2,1-1,-4-5,-1-2,0-4</inkml:trace>
  <inkml:trace contextRef="#ctx0" brushRef="#br0" timeOffset="7619.81">8781 266,'266'-192,"-267"193,1 0,0 1,0-1,1 0,-1 0,0 0,0 0,0 0,1 0,-1 0,0 0,1 0,-1 0,1 0,-1 0,1 0,0 0,-1-1,1 1,0 0,0 0,-1-1,1 1,0 0,0-1,0 1,0-1,0 1,0-1,0 1,0-1,0 0,0 0,0 1,0-1,0 0,0 0,1 0,-1 0,0 0,0 0,0 0,0-1,0 1,0 0,0-1,0 1,0 0,0-1,0 1,0-1,0 0,0 1,-1-1,1 0,0 1,0-1,-1 0,1 0,0 0,-7 29,2-13,1-1,0 1,0 1,2-1,0 0,1 0,0 1,1-1,1 0,0 0,3 7,-3-19,0 0,1 0,-1 0,1 0,0-1,0 1,-1-1,2 0,-1 0,0 0,0 0,1-1,-1 1,1-1,-1 0,1 0,-1 0,1 0,0 0,-1-1,1 0,0 0,0 0,-1 0,1-1,0 1,0-1,1 0,52 5,-55-2,0 0,0 0,0 1,-1-1,1 1,-1-1,1 1,-1 0,0-1,0 1,0 0,0 0,0 0,-1 0,1 0,-1 0,0 0,0 0,0 0,0 0,-1 0,1 0,-1 0,0 0,-1 3,1 24,4-14</inkml:trace>
  <inkml:trace contextRef="#ctx0" brushRef="#br0" timeOffset="7919.775">8588 702,'4'0,"10"0,19 0,11 0,8-4,6-1,2-1,3-2,-1-1,2 2,-3 2,-2-2,-4-1,-3 2,-10 2</inkml:trace>
  <inkml:trace contextRef="#ctx0" brushRef="#br0" timeOffset="9289.859">194 2130,'179'-39,"184"14,142 13,-322 14,390 6,1747-98,-356-62,-789 46,609-33,-1440 106,-202 16</inkml:trace>
</inkml:ink>
</file>

<file path=ppt/ink/ink2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0 592,'74'-38,"-1"-4,-2-2,-3-4,24-23,-76 57,-2 0,0-1,0 0,-2-1,0-1,0 0,-2 0,0-1,-1 0,-1-1,4-13,-10 25,-1 1,0 0,0 0,0-1,0 1,-1-1,0 1,-1 0,0-1,0 1,0 0,0-1,-1 1,-1-3,2 7,0 0,0-1,0 1,0 0,-1 0,1 0,0 0,-1 0,0 0,1 0,-1 1,0-1,0 1,0-1,0 1,0 0,0-1,-1 1,1 0,0 1,-1-1,1 0,0 1,-1-1,1 1,-1-1,1 1,-1 0,1 0,-1 1,1-1,0 0,-1 1,1-1,-1 1,1 0,0 0,-1 0,-2 1,-1 0,1 0,0 0,-1 1,1 0,1 0,-1 0,0 1,1-1,0 1,0 0,0 0,0 1,0-1,1 1,0 0,0 0,0 0,1 0,0 1,0-1,0 0,0 1,1 0,0-1,0 1,1 0,-1 0,1-1,1 1,-1 0,1-1,0 1,0 0,1-1,-1 1,1-1,0 1,1-1,-1 0,1 0,0 0,1 0,2 3,67 36,21 21,-92-60,0-1,0 1,0-1,-1 1,0 0,0-1,0 1,0 0,-1 0,0 0,0-1,0 1,0 0,-1 0,0 0,0-1,0 1,-1 0,1-1,-1 1,0-1,0 0,-1 1,1-1,-1 0,0 0,0-1,-1 1,0 0,-9 17,1 0</inkml:trace>
</inkml:ink>
</file>

<file path=ppt/ink/ink2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1,'-4'28,"-3"11</inkml:trace>
</inkml:ink>
</file>

<file path=ppt/ink/ink2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9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26,'-3'16,"0"1,1 0,1 0,1 1,0-1,1 0,1 0,0 0,1 0,1-1,1 1,1 0,-5-14,1 0,0 0,0-1,0 1,0 0,0-1,0 1,1-1,-1 0,1 0,0 0,0 0,0-1,-1 1,2-1,-1 1,0-1,0 0,0 0,0 0,1-1,-1 1,0-1,1 0,-1 0,0 0,1 0,-1-1,0 1,1-1,-1 0,0 0,0 0,0 0,0-1,0 1,0-1,101-75,-90 62,-1-1,-1-1,0 0,-1 0,-1-1,-1 0,0-1,-2 0,0-1,0-5</inkml:trace>
</inkml:ink>
</file>

<file path=ppt/ink/ink2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25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85 102,'-25'69,"17"-34,-34 144,32-106,76-211,-50 106,106-173,-121 203,0 0,1 0,-1 0,0 0,1 0,0 0,-1 1,1-1,0 1,0-1,0 1,0 0,0 0,0-1,1 1,-1 1,0-1,0 0,1 1,-1-1,0 1,1-1,-1 1,1 0,-1 0,0 0,1 1,-1-1,1 0,-1 1,0 0,0-1,1 1,-1 0,0 0,0 0,0 1,0-1,0 0,0 1,0-1,0 1,-1 0,1 0,-1 0,1-1,0 3,6 10,0 0,-1 1,-1 0,0 1,-1-1,-1 1,0 0,0 7,2 7,-16 122,10-151,-1 0,1-1,0 1,0-1,0 1,0 0,0-1,0 1,0-1,1 1,-1 0,0-1,0 1,0-1,1 1,-1-1,0 1,0-1,1 1,-1-1,1 1,-1-1,0 1,1-1,-1 1,1-1,-1 0,1 1,-1-1,1 0,-1 0,1 1,0-1,-1 0,1 0,-1 0,1 1,-1-1,1 0,0 0,-1 0,1 0,-1 0,1 0,0-1,-1 1,1 0,-1 0,1 0,0 0,-1-1,1 1,-1 0,1-1,-1 1,1 0,-1-1,1 1,-1 0,30-29,-27 25,260-335,-207 297,-55 41,1 0,-1 1,1-1,0 1,-1-1,1 1,0-1,-1 1,1 0,0 0,0-1,0 1,-1 1,1-1,0 0,0 0,-1 1,1-1,0 1,-1-1,1 1,0 0,-1 0,1-1,-1 1,1 0,-1 1,0-1,1 0,-1 0,0 0,0 1,0-1,0 1,0-1,0 1,0 0,3 10,-1 0,0 1,0-1,-1 1,-1-1,0 1,-1 0,-1 0,0-1,0 1,-1 0,-1-1,0 0,-2 4,-2 13,2 0,0 1,2 0,2-1,0 1,4 20,13-10,-4-28</inkml:trace>
</inkml:ink>
</file>

<file path=ppt/ink/ink2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4.88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499 82,'-15'-11,"-1"1,0 0,-1 1,0 0,0 2,-1 0,-14-4,27 10,0-1,0 1,0 0,0 0,-1 0,1 1,0 0,0 0,0 0,0 1,-1-1,1 1,0 1,0-1,0 1,1-1,-1 1,0 1,1-1,-1 1,1 0,0 0,0 0,0 0,0 1,0-1,1 1,0 0,-1 0,0 3,-1 6,0 1,0 0,2-1,-1 1,2 1,0-1,1 0,0 1,1-1,1 0,0 1,1 2,-3 95,-17-6,-6-1,-23 62,-11 20,29-48,28-137,0-1,0 1,0 0,1 0,-1 0,1 0,-1 0,1 0,0 0,0 0,0 0,0 0,0 0,0 0,0 0,1 0,-1 0,1-1,0 1,-1 0,1 0,0 0,0-1,0 1,0 0,0-1,1 1,-1-1,0 1,1-1,-1 1,1-1,-1 0,1 0,0 0,0 0,-1 0,1 0,0-1,0 1,0 0,0-1,0 0,0 1,0-1,1 0,265-1,-24-28,-220 29</inkml:trace>
</inkml:ink>
</file>

<file path=ppt/ink/ink2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5.53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206 1,'-27'26,"1"2,2 1,1 1,1 1,1 0,2 2,0 5,15-32,1 1,-1 1,1-1,1 0,0 1,0-1,0 1,1 0,0 0,0 0,1-1,0 1,1 0,0 0,0 0,0-1,1 1,0 0,1-1,0 0,0 0,0 1,1-2,0 1,-1-5,-1-1,1 1,0-1,0 0,0 0,0 0,0 0,0-1,0 1,0-1,0 0,0 0,0 0,0 0,0 0,0-1,0 1,0-1,0 0,0 0,0 0,0 0,0-1,-1 1,1-1,0 0,-1 1,1-1,-1 0,0-1,0 1,0 0,0 0,0-1,0 0,-1 1,11-13</inkml:trace>
</inkml:ink>
</file>

<file path=ppt/ink/ink2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5.97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0,'-5'0,"-2"5,-4 1,-5 5,5 0,9-6,10-4,-2-3,-1 5,-2 1</inkml:trace>
</inkml:ink>
</file>

<file path=ppt/ink/ink2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6.29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 1,'-5'24,"-1"13,5 0,7-7,3-7</inkml:trace>
</inkml:ink>
</file>

<file path=ppt/ink/ink2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6.79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31 344,'58'-11,"8"-1,0-3,-1-3,17-9,-71 22,1-1,-1 0,0 0,-1-1,1-1,-1 0,-1 0,0-1,0 0,7-10,-14 16,1 0,-1 0,1 0,-1-1,0 1,0-1,-1 1,1-1,-1 0,0 0,0 0,0 0,0 0,-1 0,0 0,1 0,-1 0,-1 0,1 0,-1 0,1 0,-1 1,0-1,-1 0,1 0,-1 0,1 1,-1-1,0 1,0-1,-1 1,1 0,-1 0,0 0,-1-1,-1 0,0 0,-1 0,1 0,-1 1,0 0,0 0,0 0,-1 1,1 0,-1 0,1 0,-1 1,0 0,1 1,-1-1,0 1,1 1,-1-1,0 1,0 0,0 1,-133 51,121-40,0 1,1 0,1 1,0 1,1 1,1 0,0 1,2 1,-5 8,14-21,0 0,0 0,0 0,1 1,0-1,1 1,-1 0,1 0,1 0,-1 0,1 0,0 0,1 0,0 0,0 1,0-1,1 0,0 0,1 0,-1 0,1 0,1 0,-1 0,1-1,0 1,1-1,0 0,0 0,0 0,0 0,1-1,0 0,0 0,2 1,8 4,0-2,1 0,0-1,0 0,1-1,-1-1,1-1,0 0,1-1,-1-1,0-1,1 0,-1-1,1-1,14-3,-4 3,-10 1,0-1,0 0,0-2,0 0,0-1,-1-1,0 0,0-1,0-1,-1-1,3-2,0-2</inkml:trace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4:22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11 409,'0'4,"4"10,2 6,-1 4,-1 7,-1 1,-1 0,-5-2,2-1,1-2,1-10,4-7,1-10,0-9,-1-7,-2-9,-1 0</inkml:trace>
  <inkml:trace contextRef="#ctx0" brushRef="#br0" timeOffset="249.957">11 46,'-4'-4,"-1"3,3 5,4 3</inkml:trace>
  <inkml:trace contextRef="#ctx0" brushRef="#br0" timeOffset="479.931">229 288,'10'9,"0"0,1-1,0 0,1 0,-1-1,2-1,-1 0,0 0,1-2,0 1,12 1,-20-4,0-1,1 0,-1 0,1-1,-1 1,1-1,0 0,-1 0,1-1,-1 0,1 0,-1 0,1-1,-1 0,0 0,0 0,0 0,0-1,0 0,0 0,-1 0,0-1,1 1,-1-1,0 0,-1 0,1-1,-1 1,2-4,-3 3,0 1,-1-1,0 1,0-1,0 1,0-1,-1 0,0 0,0 1,0-1,-1 0,1 1,-1-1,0 0,0 1,-1-1,0 1,1 0,-1-1,-1 1,1 0,-1 0,1 0,-1 1,0-1,-1 1,1-1,0 1,-1 0,0 0,0 1,0-1,0 1,0 0,0 0,-1 0,1 1,-1-1,1 1,-1 0,1 0,-1 1,0-1,0 1,1 0,-1 0,0 1,1 0,-1-1,-2 2,-3 0,1 0,-1 1,1-1,0 2,0 0,0 0,0 0,0 1,1 0,0 1,0 0,1 0,0 1,0 0,0 0,1 0,0 1,0 0,1 0,0 1,0 0,1-1,0 2,1-1,0 0,0 1,1-1,0 1,-2 9,0 0,2 0,0 0,1 1,1-1,0 0,2 1,0-1,1 0,1 0,1 0,0-1,2 1,1 0,-6-13,1 1,1-1,-1 0,1 0,0 0,1-1,-1 1,1-1,0 0,0-1,1 1,-1-1,1 0,0 0,0-1,0 1,1-1,-1-1,1 1,0-1,-1-1,1 1,0-1,0 0,0 0,0-1,0 0,0-1,0 1,0-1,0 0,0-1,0 0,0 0,-1 0,1-1,-1 0,0-1,1 1,86-65,-69 41</inkml:trace>
  <inkml:trace contextRef="#ctx0" brushRef="#br0" timeOffset="889.936">833 192,'-69'156,"68"-152,-1 0,1 0,0 0,1 1,-1-1,1 0,-1 1,1-1,1 0,-1 1,0-1,1 0,0 1,0-1,1 0,-1 0,1 0,0 0,0 0,0 0,0-1,1 1,-1-1,1 1,0-1,0 0,0 0,1 0,-1-1,1 1,-1-1,1 0,0 0,0 0,0 0,0-1,0 1,8-2,0-1,0 0,0 0,0-1,0-1,0 0,-1 0,1-1,-1-1,0 0,0 0,-1-1,0 0,0-1,0 0,-1-1,0 0,0-1,-1 1,1-3,6-2,87-93,-100 106,0 1,0-1,0 0,-1 0,1 1,0-1,0 1,-1-1,1 1,0 0,-1-1,1 1,-1 0,1 0,-1 0,1 1,-1-1,0 0,1 0,-1 1,0-1,0 1,0-1,0 1,0-1,0 1,-1 0,1 0,-1-1,1 1,-1 0,1 0,-1-1,0 1,0 0,0 0,0 0,0-1,0 1,-1 1,8 17,-3-12,2-1,-1 1,1-1,0 0,0-1,1 0,-1 0,2 0,-1-1,1 0,-1 0,1-1,0 0,1-1,-1 1,1-1,0-1,-1 0,1 0,0-1,0 0,0-1,0 1,0-2,0 1,0-1,0-1,0 0,0 0,0-1,-1 0,1 0,-1-1,0 0,0 0,0-1,-1 0,0 0,0-1,0 0,4-5,4 0,0-1,-1-1,-1 0,0-1,0 0,-2-1,1 0,-2-1,0 0,-1-1,-1 0,-1 0,0-1,-1 0,-1 0,0-1,-2 1,0-1,-1 0,-1-2,-1-3</inkml:trace>
</inkml:ink>
</file>

<file path=ppt/ink/ink2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7.05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1,'-14'14,"-5"10,0 0</inkml:trace>
</inkml:ink>
</file>

<file path=ppt/ink/ink2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3.87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30 37,'-14'94,"10"-74,0-1,1 0,1 1,0 0,2-1,0 1,1 0,3 8,-4-26,0-1,0 1,0 0,0 0,0 0,1 0,-1-1,1 1,-1 0,1 0,0-1,0 1,0-1,0 1,0 0,0-1,0 0,0 1,0-1,1 0,-1 1,1-1,-1 0,1 0,-1 0,1 0,0-1,-1 1,1 0,0-1,0 1,-1-1,1 0,0 1,0-1,0 0,0 0,-1 0,1 0,0-1,0 1,0 0,-1-1,1 1,0-1,0 0,-1 1,1-1,17-12,-1 0,-1-2,0 0,-1 0,0-2,-1 0,-1 0,-1-1,-1-1,0-1,2-7,66-109,-80 135,1 0,-1 0,0 1,0-1,1 0,-1 1,0-1,1 0,-1 1,1-1,-1 1,1-1,-1 1,1-1,0 1,-1-1,1 1,-1-1,1 1,0 0,-1-1,1 1,0 0,0 0,-1-1,1 1,0 0,0 0,-1 0,1 0,0 0,0 0,-1 0,1 0,0 0,0 1,-1-1,1 0,0 0,-1 1,1-1,0 0,-1 1,1-1,0 1,-1-1,1 1,-1-1,1 1,-1-1,1 1,-1-1,1 1,-1 0,0-1,1 1,-1 0,0-1,1 1,-1 0,0-1,0 1,0 1,7 55,-6-45,23 173,5 129,-28-283,-2-1,-1 1,-1-1,-1 0,-2 0,-1 0,-2-1,-1 0,-1 0,-1-1,-1-1,-6 7,-66 66,82-96,-1-1,0 0,-1 0,1 0,-1 0,1-1,-1 1,0-1,0 0,0-1,0 1,0-1,0 0,0 0,-1-1,1 0,0 1,0-2,-1 1,1-1,0 0,0 0,-2-1,2-1,0-1,0 0,0-1,1 1,-1-1,1 0,1 0,-1 0,1-1,0 1,0-1,0 0,1 0,0 0,0 0,0 0,1 0,0-1,0 1,1 0,0-1,0 1,0 0,1-1,0 1,0 0,1-3,5-12,1 1,0 0,2 0,0 0,1 1,1 1,1 0,0 1,1 0,1 1,4-2,169-124,-164 126</inkml:trace>
</inkml:ink>
</file>

<file path=ppt/ink/ink2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6.19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0,'5'10,"1"3</inkml:trace>
</inkml:ink>
</file>

<file path=ppt/ink/ink2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8.3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389 624,'-172'213,"-18"46,164-222,52-74,68-94,6 4,15-7,-48 61,-67 73,1-1,-1 1,0 0,0-1,1 1,-1 0,0 0,1-1,-1 1,0 0,1-1,-1 1,0 0,1 0,-1 0,1 0,-1-1,1 1,-1 0,0 0,1 0,-1 0,1 0,-1 0,0 0,1 0,-1 0,1 0,-1 0,1 0,-1 0,0 1,1-1,-1 0,1 0,-1 0,0 1,1-1,-1 0,0 0,1 1,-1-1,0 0,1 1,-1-1,0 0,0 1,1-1,-1 0,0 1,0-1,0 1,0-1,1 0,-1 1,0-1,0 1,0-1,0 1,0-1,0 0,0 1,0-1,0 1,0-1,0 0,-1 1,1 0,-3 31,-6 3,2-1,1 2,2-1,1 0,2 25,2-53,1 0,-1-1,1 1,0-1,0 1,1-1,0 0,0 1,1-2,0 1,-1 0,2-1,-1 1,1-1,0-1,0 1,0-1,1 0,2 2,-4-3,-1-1,1 0,0 0,-1 0,1 0,0-1,0 0,1 1,-1-1,0-1,0 1,0-1,1 0,-1 1,0-2,0 1,1-1,-1 1,0-1,0 0,0 0,0-1,0 1,0-1,0 0,-1 0,1-1,-1 1,1-1,-1 1,2-3,15-14,-1-1,-1 0,0-2,-2 0,-1-1,0 0,-2-1,-1 0,-1-2,-1 1,-1-1,-1 0,-2-1,1-9,0-9,-1 33</inkml:trace>
  <inkml:trace contextRef="#ctx0" brushRef="#br0" timeOffset="709.358">1377 681,'-36'16,"1"1,1 2,1 1,1 2,1 1,0 2,2 1,-1 4,23-26,2 1,-1-1,0 2,1-1,0 1,0-1,1 1,0 0,0 1,0-1,1 1,0 0,0 0,0 0,1 0,0 0,1 1,0-1,0 0,0 2,1-7,1-1,-1 1,1-1,0 1,-1-1,1 0,0 1,0-1,0 0,0 0,0 1,0-1,0 0,0 0,1 0,-1 0,0-1,1 1,-1 0,0 0,1-1,-1 1,1-1,-1 1,1-1,-1 0,1 1,-1-1,1 0,0 0,-1 0,1 0,-1-1,1 1,-1 0,1-1,0 1,59-22,-58 21,36-19,-2-1,0-3,-2 0,0-2,-2-2,15-17,-48 44,1 0,-1 0,1 0,-1 0,1 1,-1-1,1 0,-1 0,1 0,0 0,-1 1,1-1,0 0,0 1,0-1,0 1,0-1,-1 1,1-1,0 1,0-1,0 1,0 0,0 0,0-1,0 1,0 0,1 0,-1 0,0 0,0 0,0 1,0-1,0 0,0 0,0 1,0-1,0 0,0 1,-1-1,1 1,0-1,0 1,0 0,0-1,-1 1,1 0,0 0,0-1,-1 1,1 0,-1 0,1 0,-1 0,1 0,-1 0,17 79,-15-62,1 0,1 1,1-1,0-1,1 1,1-1,1 0,1 0,-7-13,1-1,-1 1,1-1,0 0,0 0,0-1,0 1,1 0,-1-1,1 0,-1 0,1 0,0 0,0-1,0 1,0-1,0 0,0 0,0 0,1-1,-1 0,0 1,0-2,0 1,1 0,-1-1,0 0,2 0,5-2,0 0,0-1,-1-1,0 1,0-1,0-1,0 0,-1 0,0-1,2-2,29-27,-2-2,-1-1,-2-2,-2-2,-1 0,-3-3,-1 0,-3-2,6-17,-21 33,0 0,-2 0,-2-1,-1 0,-1-1,-2 1,-2 0,0-1,-3 1,0-1,-8-25,10 55,0-6,0 0,-1 0,-1 0,0 0,0 0,-1 0,0 1,0 0,-1-1,-1 2,1-1,-1 1,-2-2,7 9,-1 0,1 0,0 0,-1 0,1 0,0 0,-1 1,1-1,-1 1,1-1,-1 1,1-1,-1 1,1 0,-1 0,0 0,1 0,-1 0,1 0,-1 0,0 0,1 1,-1-1,1 0,-1 1,1 0,-1-1,1 1,0 0,-1 0,1 0,0-1,-1 1,1 1,0-1,0 0,0 0,0 0,0 1,0-1,0 0,1 1,-1-1,-27 66,22-23,3 1,1 0,2 0,2-1,2 1,2 0,2-1,2-1,2 1,1-1,3-1,13 25,53 152,-82-218,1 0,-1 0,1 1,-1-1,0 0,1 1,-1-1,0 0,0 1,0-1,0 1,0-1,0 0,-1 1,1-1,0 0,-1 1,1-1,-1 0,1 0,-1 0,0 1,0-1,1 0,-1 0,0 0,0 0,0 0,0 0,0 0,0 0,0-1,0 1,-1 0,1-1,0 1,0-1,-1 1,1-1,0 1,-1-1,1 0,0 0,-1 0,1 0,0 0,-1 0,1 0,-14-3</inkml:trace>
  <inkml:trace contextRef="#ctx0" brushRef="#br0" timeOffset="890.169">1659 568,'43'0,"44"0,15 0,-3 0,-11 0,-14 0,-15 0,-13 0,-9 0,-7 0,-8 0</inkml:trace>
  <inkml:trace contextRef="#ctx0" brushRef="#br0" timeOffset="1584.911">2421 596,'-4'29,"2"1,0 0,2 0,2 0,1 0,1 0,4 12,-6-37,0 0,0-1,1 1,0-1,0 0,0 0,1 0,-1 0,1 0,0-1,0 0,0 1,1-1,-1-1,1 1,-1-1,1 0,0 0,0 0,0-1,0 1,0-1,1-1,-1 1,0-1,0 1,0-2,1 1,-1 0,0-1,0 0,0 0,0-1,0 0,2 0,7-3,-1 0,0 0,0-1,0-1,-1 0,0-1,0 0,-1-1,0 0,-1-1,0 0,18-14,48-51,-55 51,-30 61,6-34,1 1,0 1,0-1,1 0,-1 0,1 1,0-1,0 1,0-1,1 1,-1 0,1-1,0 1,0-1,1 1,0 0,-1-1,2 1,-1-1,0 0,1 1,0-1,0 0,0 0,0 0,1 0,0 0,-1-1,2 1,-1-1,1 1,0 0,1 0,0-1,0 0,0 0,0 0,0 0,0-1,1 0,-1 0,1-1,0 1,-1-1,1 0,0-1,0 1,0-1,-1-1,1 1,0-1,0 0,-1 0,1 0,0-1,-1 0,1 0,-1 0,3-3,12-5,0-2,-1 0,-1-1,0 0,0-2,7-9,-4 3,0-1,-2 0,-1-2,-1 0,-1-1,-1 0,-2-1,0-1,-1-1,1-8,-12 33,1 0,-1 1,1-1,-1 0,0 0,0 0,-1 0,1 0,0 0,-1 0,0 0,0 0,0 0,0 0,0 0,-1 0,1 0,-1 0,0 0,0 0,0 0,0 0,0 0,-1 1,1-1,-1 0,0 1,0-1,0 1,0 0,0 0,0 0,-1 0,1 0,-1 0,1 1,-1-1,0 1,1-1,-1 1,0 0,0 0,0 1,0-1,0 0,0 1,0 0,-3 0,-6 4,-1 1,2 0,-1 1,1 1,0 0,0 0,1 1,0 0,0 1,1 0,0 0,0 1,1 1,1-1,-6 10,11-18,0 0,0 0,0 0,1 0,-1 1,0-1,1 0,-1 1,1-1,0 1,0-1,0 1,0 0,1-1,-1 1,1 0,-1 0,1 0,0-1,0 1,0 0,1 0,-1 0,1-1,-1 1,1 0,0-1,0 1,0-1,0 1,0-1,1 1,-1-1,1 0,0 1,0-1,0 0,0 0,0 0,0-1,0 1,0 0,1-1,0 1,118 15,-39-12,-76-4,0-1,0 1,0 0,0 1,0-1,0 1,-1 0,1 1,-1-1,1 1,-1 0,0 0,0 1,-1 0,1 0,-1 0,1 0,-1 1,-1-1,1 1,-1 0,1 0,-1 1,-1-1,1 1,-1-1,0 1,0 0,-1-1,0 1,0 0,0 2,-11 67,4 45,12-102</inkml:trace>
  <inkml:trace contextRef="#ctx0" brushRef="#br0" timeOffset="2536.387">4029 624,'-41'45,"2"1,1 2,3 2,2 1,-5 15,21 3,19-68,-1 0,1 0,-1 0,1 0,0 0,-1 0,1 0,0-1,0 1,-1-1,1 1,0-1,0 0,0 1,0-1,0 0,0 0,0 0,0-1,-1 1,1 0,0-1,0 1,0-1,0 0,-1 0,1 1,0-1,-1 0,1 0,-1-1,1 1,0 0,26-15,-1-1,-1-1,-1-1,0-1,-1-1,-2-2,0 0,1-4,24-22,31-26,-77 75,0-1,-1 1,1-1,0 1,-1-1,1 1,0 0,0-1,0 1,-1 0,1-1,0 1,0 0,0 0,0 0,-1 0,1 0,0 0,0 0,0 0,0 0,0 0,-1 0,1 0,0 1,0-1,0 0,-1 1,1-1,0 1,0-1,-1 0,1 1,0 0,-1-1,1 1,-1-1,1 1,-1 0,1-1,-1 1,1 0,-1 0,1-1,-1 1,0 0,0 0,1 0,-1 0,0-1,0 2,4 47,-4-45,0 4,0 1,0-1,1 0,0 1,0-1,1 0,0 0,0 0,1 0,0 0,1-1,-1 1,1-1,1 0,-1 0,1 0,1-1,-1 0,1 0,0 0,1 0,-1-1,1 0,0-1,0 0,0 0,1 0,0-1,5 2,-6-3,0 0,1-1,-1 0,0 0,1 0,-1-1,1 0,-1-1,1 1,-1-1,1-1,-1 0,0 0,0 0,0-1,0 0,0 0,-1-1,1 0,5-4,108-107,-107 99,16-15,-1-2,-2-1,-1-1,-2-1,1-6,-7 8,-2-2,-1 0,-2 0,-1-2,-2 1,-2-1,-1 0,-2-1,-2 1,-1-18,-2 46,0-1,0 1,-1 0,0 0,0 0,-2 0,1 1,-1-1,0 1,-1 0,-1-2,4 8,0 1,0-1,0 0,0 1,0-1,-1 1,1 0,-1 0,0 0,1 0,-1 0,0 0,0 1,0-1,-1 1,1 0,0 0,0 0,-1 1,1-1,0 1,-1 0,1 0,0 0,-1 0,1 0,0 1,-1-1,1 1,0 0,0 0,-1 1,1-1,0 0,0 1,-10 5,0 1,1 0,0 1,1 0,0 1,0 0,1 0,1 1,0 1,0 0,1 0,0 0,1 1,1 0,0 1,-4 11,1 4,0 0,2 0,2 1,0 0,2 0,1 0,2 23,0-35,1-1,1 1,0-1,1 0,1 0,1 0,0 0,1-1,1 1,0-1,1-1,1 0,1 0,0-1,1 0,0 0,2 0,6 5,0-1,2 0,-1-2,2 0,0-2,1 0,22 8,-6-4,-25-9</inkml:trace>
  <inkml:trace contextRef="#ctx0" brushRef="#br0" timeOffset="3506.471">4905 878,'7'6,"1"-1,-1 1,1-2,0 1,0-1,1 0,-1-1,1 0,0 0,0-1,0 0,0-1,0 0,0 0,0-1,0 0,1-1,-1 0,0 0,0-1,4-1,12-9,-1 0,-1-1,0-2,-1 0,0-2,-2 0,0-1,-1-1,0-1,6-11,1 1,-2-2,-1 0,-2-2,-1 0,-2-1,-1-1,-2-1,-1 0,1-12,-8 23,-2-1,0 0,-2 0,-1-1,-1 1,-2-13,1 37,0 1,0 0,0 0,0-1,-1 1,1 0,-1-1,0 1,1 0,-1 0,0 0,0 0,-1 0,1 0,0 0,0 0,-1 1,0-1,1 0,-1 1,0-1,1 1,-1-1,0 1,0 0,0 0,0 0,-1 0,1 0,0 1,0-1,0 1,-1-1,1 1,0 0,-1 0,1 0,0 0,0 0,-1 0,1 1,0-1,0 1,-1 0,1-1,0 1,0 0,0 0,0 0,-1 2,-13 8,1 1,1 1,0 1,1 0,0 0,1 1,1 1,0 0,1 1,1 0,1 0,0 1,-1 7,0-2,0 1,2 0,1 1,1-1,1 1,1 0,2 0,0 1,1-1,2 0,1 0,2 11,-1-25,0 1,0-2,1 1,1 0,0-1,0 0,1-1,0 1,0-1,1 0,1-1,-1 0,1 0,1-1,-1 0,1-1,1 0,-1-1,1 0,0 0,8 2,0 1</inkml:trace>
  <inkml:trace contextRef="#ctx0" brushRef="#br0" timeOffset="4089.362">5667 765,'-3'9,"-2"4,0 1,1-1,1 1,0 0,1 0,0 0,1 0,1 0,0 0,1 0,0 0,1 0,4 13,-5-25,-1-1,1 1,0 0,-1-1,1 0,0 1,0-1,0 0,0 1,0-1,1 0,-1 0,0 0,0 0,1 0,-1 0,1 0,-1 0,1-1,-1 1,1 0,-1-1,1 1,-1-1,1 0,0 0,-1 1,1-1,0 0,-1 0,1-1,0 1,-1 0,1 0,-1-1,1 1,0-1,-1 0,1 1,-1-1,1 0,-1 0,1 0,61-51,-57 46,167-204,-172 208,-1 0,1 0,0 1,-1-1,1 0,0 0,0 0,0 1,1-1,-1 1,0-1,0 1,1-1,-1 1,1 0,0-1,-1 1,1 0,0 0,-1 0,1 0,0 1,0-1,0 0,0 1,0 0,0-1,0 1,0 0,0 0,0 0,0 0,0 0,0 0,0 1,0-1,0 1,-1-1,1 1,0 0,0 0,0 0,-1 0,1 0,0 0,-1 0,1 0,0 2,5 14,0 1,-2 1,0-1,-2 1,0 0,0 0,-2 0,-1 17,5 42,6-2,-3 2,-4-1,-3 0,-3 1,-9 48,6-101,0-1,-2 1,0-1,-2 0,-1 0,0-1,-2-1,-1 0,0 0,-2-1,0-1,-2-1,-2 2,9-10,0-2,0 1,-1-1,-1-1,1 0,-1-1,-1 0,-5 2,16-9,0 1,1 0,-1-1,0 0,0 0,0 1,0-1,0 0,0 0,0-1,1 1,-1 0,0-1,0 1,0-1,0 1,1-1,-1 0,0 0,1 0,-1 0,0 0,1 0,-1 0,1-1,0 1,-1 0,1-1,0 1,0-1,0 0,0 1,0-1,0 0,1 1,-1-1,1 0,-1 0,1 0,-1 0,1-1,-9-84,9 86,2-40,1 0,3 0,1 1,2-1,1 2,3 0,1 0,1 1,3 1,1 0,10-13,47-41,-60 79</inkml:trace>
</inkml:ink>
</file>

<file path=ppt/ink/ink2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5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69 113,'-19'34,"-7"15,2 0</inkml:trace>
  <inkml:trace contextRef="#ctx0" brushRef="#br0" timeOffset="594.208">239 338,'150'-215,"-150"213,0 1,1-1,0 1,-1-1,1 1,0-1,0 1,0-1,0 1,0 0,0 0,0 0,1-1,-1 1,0 0,0 0,1 1,-1-1,1 0,-1 0,1 1,-1-1,1 1,0-1,-1 1,1 0,-1-1,1 1,0 0,-1 0,1 0,0 0,-1 1,1-1,0 0,-1 1,1-1,-1 1,1 0,-1-1,1 1,-1 0,1 0,-1 0,0 0,1 0,-1 0,0 0,0 0,0 1,0-1,0 0,0 1,0 0,12 40,23 50,-34-90,0 1,0-1,0 1,1-1,-1 0,0 0,1 0,0 0,-1-1,1 1,0-1,0 1,0-1,0 0,0 0,0-1,0 1,0 0,0-1,0 0,0 0,0 0,0 0,1 0,-1-1,0 1,0-1,0 0,1 0,99-53,-83 42</inkml:trace>
  <inkml:trace contextRef="#ctx0" brushRef="#br0" timeOffset="1193.71">1170 0,'-11'2,"0"0,0 1,1 0,-1 1,1 0,0 1,0 0,0 1,0-1,1 2,0 0,1 0,-1 0,1 1,1 0,-1 1,2-1,-1 2,1-1,-5 10,-27 89,37-104,1 0,-1 0,1 0,-1 0,1 0,1 0,-1 1,0-1,1 0,0 0,0 0,0-1,0 1,1 0,0 0,-1-1,1 1,1-1,-1 1,0-1,1 0,0 0,-1 0,1 0,1 0,0 0,-1-1,1-1,0 1,-1-1,1 0,0 0,0 0,0 0,0-1,0 1,-1-1,1 0,0-1,0 1,0-1,0 1,0-1,0 0,-1-1,1 1,0 0,-1-1,1 0,-1 0,4-2,74-66,-74 63,137-129,-143 136,-1-1,1 0,-1 0,0 0,1 1,0-1,-1 0,1 1,-1-1,1 0,0 1,-1-1,1 1,0-1,0 1,-1-1,1 1,0 0,0-1,0 1,0 0,-1 0,1-1,0 1,0 0,0 0,0 0,0 0,0 0,-1 0,1 1,0-1,0 0,0 0,0 1,0-1,-1 0,1 1,0-1,0 1,-1-1,1 1,0-1,0 1,-1-1,1 1,-1 0,1-1,-1 1,1 0,-1 0,1-1,-1 1,1 0,-1 0,0 0,0 0,1-1,-1 1,0 0,0 0,0 0,0 0,0 0,0 0,0 0,0-1,-1 1,1 1,-4 236,-25 143,31-363,-2 1,0 0,-1-1,-1 1,-1-1,-1 1,0-1,-1 0,-1 0,-1-1,0 0,-2 0,0-1,0 0,-2 0,0-1,0 0,-1-1,-14 12,23-24,-1 0,1 0,-1-1,1 1,-1-1,1 0,-1 0,0 0,0 0,1-1,-1 1,0-1,0 0,0 0,0 0,1-1,-1 1,0-1,0 0,1 0,-1-1,1 1,-1-1,1 1,-1-1,1 0,0 0,0-1,0 1,0-1,0 1,1-1,-1 0,-1-2,-3-4,1 1,0-1,1 0,-1 0,2-1,-1 0,1 1,1-1,0-1,0 1,1 0,0-3,2 3,0 1,1-1,-1 0,2 1,0-1,0 0,0 1,1 0,1 0,0 0,0 0,0 0,1 1,1 0,-1 0,1 0,1 1,-1-1,1 2,4-4,10-8,0 2,1 0,0 1,2 2,-1 0,23-8,49-16,-52 22</inkml:trace>
</inkml:ink>
</file>

<file path=ppt/ink/ink2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4.64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310 0,'-25'218,"-32"159,26-150,1-87,20-122,7-26,7-8,0-1</inkml:trace>
  <inkml:trace contextRef="#ctx0" brushRef="#br0" timeOffset="285.102">0 508,'38'0,"28"0,11 0,-1 0,-10 0,-11 0,-11 0,-7 0,-5 5,-4 1,-1 0,-1-1,-5 3,-5 1</inkml:trace>
  <inkml:trace contextRef="#ctx0" brushRef="#br0" timeOffset="1097.181">706 85,'-33'233,"-9"69,20-162,21-137,0-1,0-1,0 0,0 1,0-1,0 1,1-1,-1 1,1 0,-1-1,1 1,-1 0,1-1,0 1,0 0,-1-1,1 1,1 0,-1 0,0-1,0 1,1 0,-1-1,1 1,-1-1,1 1,0 0,-1-1,1 1,0-1,0 0,0 1,0-1,0 0,1 1,-1-1,0 0,1 0,-1 0,0 0,1 0,-1-1,1 1,0 0,-1-1,1 1,12-8,0-1,-1-1,0 0,-1-1,1 0,-2 0,0-2,10-11,133-110,-152 132,-1 0,1-1,0 1,0 1,-1-1,1 0,0 0,0 1,0-1,0 1,0-1,0 1,0 0,0 0,0 0,0 0,0 0,0 0,-1 1,1-1,0 1,0-1,0 1,0 0,0-1,-1 1,1 0,0 0,-1 0,1 1,0-1,-1 0,0 1,1-1,-1 1,0-1,0 1,0-1,0 1,0 0,0 0,0 0,0-1,-1 1,1 0,-1 0,0 0,1 1,13 99,-27 90,11-179,3-6</inkml:trace>
</inkml:ink>
</file>

<file path=ppt/ink/ink2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2.0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0 312,'37'-2,"-2"0,1-3,0 0,-1-3,0-1,0-1,20-10,57-50,-108 68,-1-1,0 1,0-1,-1 0,1 0,0 0,-1 0,0-1,0 1,0-1,0 1,0-1,-1 0,0 0,0 0,0 0,0 1,0-1,-1-1,0 1,0 0,0 0,0 0,0 0,-1 0,0 0,0 0,0 1,0-1,-2-2,-2 0,0 0,0 1,0-1,-1 1,0 1,0-1,0 1,-1 0,1 1,-1-1,0 1,0 1,0-1,-1 1,1 0,-1 1,1 0,-1 0,-6 0,-1 3,1 1,0 0,0 0,0 1,0 1,1 1,-1 0,1 0,1 1,-1 1,1 0,1 1,0 0,0 1,0 0,2 0,-1 1,1 1,1 0,0 0,0 0,1 1,1 1,1-7,1-1,-1 1,2 0,-1 0,1 0,0 0,0 1,1-1,0 1,1-1,-1 1,1 0,1 0,0 0,0 0,0-1,1 1,0 0,1 0,-1-1,1 1,1 0,0-1,0 0,0 0,1 0,0 0,0-1,1 1,0-1,0 0,0 0,1-1,0 0,0 0,0 0,1 0,0-1,-1-1,1 1,3 0,12-1,0-1,1-1,-1-1,0-1,1 0,-1-2,0-1,0-1,-1-1,1 0,-1-2,-1 0,1-2,-2 0,1-1,5-5,-1 2,-1-1,0-1,-2-1,0-1,0-1,-2-1,0 0,-2-1,14-21,0-22,-31 64,1 0,0 0,0-1,-1 1,1 0,0 0,0 0,-1 0,1 0,0 0,0 0,-1 0,1 1,0-1,-1 0,1 0,0 1,0-1,-1 0,1 1,0-1,-1 0,1 1,-1-1,1 1,-1-1,1 1,-1 0,1-1,-1 1,1-1,-1 1,0 0,1-1,-1 1,0 0,0 0,1-1,-1 1,0 0,0 0,0-1,0 1,0 0,0 0,0-1,0 1,0 0,0 0,-1-1,1 1,32 164,-29-117,-3-38,0-1,0 1,1-1,0 0,1 1,0-1,0 0,1 0,0 0,1 0,4 6,-7-14,0 0,0 0,0 1,0-1,0-1,0 1,0 0,1 0,-1 0,0-1,1 1,-1 0,0-1,1 1,-1-1,1 0,-1 1,1-1,-1 0,1 0,-1 0,1 0,-1 0,1 0,-1-1,0 1,1 0,-1-1,1 1,-1-1,0 0,1 1,-1-1,0 0,1 0,-1 0,0 0,0 0,1 0,41-45,116-216,-92 157,-60 81,-9 23</inkml:trace>
  <inkml:trace contextRef="#ctx0" brushRef="#br0" timeOffset="732.477">1271 312,'34'-9,"-1"-2,0 0,-1-2,0-2,-1-1,-1-1,0-1,2-5,-27 19,0-1,0 0,0 0,-1-1,0 1,0-1,0 0,-1 0,0 0,0-1,0 1,1-7,-4 11,1 0,-1 0,0 0,1-1,-1 1,0 0,-1 0,1-1,0 1,0 0,-1 0,1-1,-1 1,0 0,0 0,0 0,0 0,0 0,0 0,0 0,-1 0,1 1,-1-1,1 0,-1 1,0-1,0 1,0 0,1 0,-1-1,0 1,0 0,-1 1,1-1,0 0,0 0,0 1,-1 0,1-1,0 1,-5-1,1 0,-1 1,0 0,1 0,-1 0,0 1,1 0,-1 0,1 0,-1 1,1 0,0 1,0-1,0 1,0 0,0 1,1-1,-1 1,1 0,0 1,-2 2,-85 113,86-110,0 1,1 0,1 1,0-1,0 1,1-1,1 1,0 0,1 0,0 2,1-9,-1 0,2 0,-1 0,1 0,-1 0,1-1,1 1,-1 0,1-1,0 1,0-1,0 1,0-1,1 0,0 0,0 0,0 0,0 0,1-1,-1 1,1-1,0 0,0 0,0-1,4 3,8-1,1-1,-1 0,1-1,0-1,-1-1,1 0,0-1,-1-1,1 0,-1-1,1-1,-1-1,-1 0,1-1,-1-1,0 0,0-1,13-10,-1 3,1-2,-2-1,0-1,-2-2,0 0,-1-1,-1-1,-1-2,10-16,8-40,-39 79,1 0,0 0,-1 0,1 0,-1 0,0 0,0 0,0 0,0 0,0 0,0 0,0 0,0 0,-1 0,1 0,-1 0,0 0,0 0,1 1,-1-1,0 0,0 0,-1 1,1-1,0 1,-1-1,1 1,0-1,-1 1,0 0,1 0,-1 0,0 0,0 0,1 0,-1 0,0 0,0 1,0-1,0 1,0-1,-1 1,-2 1,-1-1,1 1,-1 1,1-1,-1 1,1 0,0 0,0 1,0-1,0 1,0 0,1 1,-1-1,1 1,0 0,0 0,0 0,1 0,0 1,-1 0,1-1,1 1,-1 0,1 0,0 1,0-1,0 0,1 2,0-4,1 0,0 0,0 0,0 0,0 1,1-1,-1 0,1 0,0 0,0 0,0 0,0 0,0 0,1-1,-1 1,1 0,0-1,-1 1,1-1,1 1,-1-1,0 0,1 0,-1 0,1 0,-1-1,1 1,0-1,0 1,2 0,96 30,-90-29,-6-3,-1 1,0-1,0 1,0 0,0 0,0 0,0 1,-1-1,1 1,0 0,-1 0,1 0,-1 1,0-1,0 1,0 0,0 0,0 0,0 0,-1 0,0 1,1-1,-1 1,-1-1,1 1,0 0,-1 0,0 0,0 0,0 0,0 0,-1 1,-23 113,19-97</inkml:trace>
</inkml:ink>
</file>

<file path=ppt/ink/ink2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6.84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424 635,'-44'12,"2"2,0 2,1 2,-28 16,54-25,1 0,0 1,0 0,1 1,0 1,1 0,0 0,1 1,1 1,0 0,0 0,2 1,-6 13,12-26,0 1,0 0,1 0,0-1,-1 1,1 0,0 0,0 1,0-1,1 0,-1 0,1 0,0 0,0 1,0-1,0 0,0 0,1 0,0 0,-1 1,1-1,0 0,0 0,1 0,-1-1,1 1,-1 0,1 0,0-1,0 1,0-1,1 0,-1 1,0-1,1 0,-1 0,1-1,0 1,0 0,-1-1,1 0,0 0,0 1,1-2,1 2,7-3,0-1,1 0,-1 0,-1-1,1-1,0 0,-1 0,0-1,0-1,0 0,0 0,-1-1,5-5,8-2,53-37,-1-4,-3-3,32-34,-104 91,0 0,1 0,-1 0,1 0,-1 0,1 0,0 1,-1-1,1 0,0 0,-1 1,1-1,0 0,0 1,0-1,0 1,0-1,0 1,0-1,0 1,0 0,0-1,0 1,0 0,0 0,0 0,0 0,0 0,0 0,0 0,0 0,0 0,0 0,0 1,0-1,0 0,0 1,0-1,0 1,0-1,0 1,-1-1,1 1,0 0,0-1,-1 1,1 0,0 0,-1 0,1-1,0 1,-1 0,1 0,-1 0,0 0,1 0,21 73,-22-66,1 0,0 0,0 0,1-1,0 1,1 0,-1-1,2 1,-1-1,1 0,0 0,0-1,1 1,0-1,0 0,0 0,1 0,0-1,0 0,0 0,1-1,0 1,0-1,0-1,0 1,1-1,6-3,-1-1,1 0,0-1,-1 0,0-1,0-1,0 0,0-1,0 0,-1-1,0 0,0-1,0 0,-1-1,0 0,-1-1,0 0,9-11,58-50,-3-2,54-72,-111 122,-1 0,-2-1,0-1,-1 0,-2-1,0-1,-2 1,-1-2,-1 1,-1-1,-1 0,-2 0,0 0,-2-1,-1 1,-1-1,-3-11,-21-19,24 57,0 0,0 0,-1 0,1 0,0 1,0-1,-1 0,1 1,0-1,-1 1,1 0,-1-1,1 1,0 0,-1 0,1 0,-1 0,1 0,-1 0,1 0,-1 0,1 1,0-1,-1 0,1 1,-1-1,1 1,0 0,0-1,-1 1,1 0,0 0,0 0,0 0,0 0,0 0,0 0,0 0,0 0,0 1,0 0,-8 12,0 1,2 0,-1 0,2 1,0 0,1 0,1 0,0 1,1-1,1 1,0 0,1 0,1 1,1 257,53 12,-51-263</inkml:trace>
</inkml:ink>
</file>

<file path=ppt/ink/ink2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7.09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24,'43'5,"33"1,14 0,1-1,-5-2,-4-5,-5-4,-6 1,-7 0,-3 2,-8 0,-3-3,-6-1,-5 0,-9 2</inkml:trace>
</inkml:ink>
</file>

<file path=ppt/ink/ink2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7.86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1015,'44'-9,"-1"-2,0-1,0-3,-2-1,12-8,-43 20,29-11,0-2,0-1,-2-3,0-1,-1-1,-2-2,-1-2,0 0,-2-3,-2 0,16-22,-38 41,1-1,-2 0,0 0,0 0,-1-1,-1 0,0 0,-1 0,2-12,-4 20,0 0,-1 0,1 1,-1-1,0 0,-1 0,1 0,-1 0,0 1,0-1,0 0,-1 1,1-1,-1 1,0-1,-1 1,1 0,-1 0,0 0,0 0,0 0,0 1,-1-1,1 1,-1 0,0 0,0 0,-3-1,1 3,0-1,1 1,-1 0,0 1,0-1,0 1,0 0,1 1,-1-1,0 1,0 1,0-1,1 1,-1 0,1 0,-1 0,1 1,0 0,0 0,0 0,0 1,1-1,-1 1,1 0,0 1,0-1,1 1,-1-1,1 1,0 0,0 1,1-1,-1 0,1 1,0-1,1 1,-1 0,1-1,0 1,1 0,-1 0,1 0,0 0,1 0,0-1,0 1,0 0,0 0,1-1,0 1,0-1,0 1,1 0,3-1,1 1,0-1,0-1,0 1,0-1,1 0,-1-1,1 1,0-2,0 1,0-1,1 0,-1-1,0 0,2 0,9 2,-2 0,0-1,0 0,1-2,-1 0,0-1,0-1,1 0,2-2,-18 3,1 0,-1 0,1 0,-1 0,0 1,1-1,0 1,-1 0,1-1,-1 1,1 1,-1-1,1 0,-1 0,1 1,-1 0,1-1,-1 1,0 0,1 0,-1 0,0 0,1 1,-1-1,0 1,0-1,0 1,-1 0,1 0,0 0,-1 0,1 0,-1 0,1 0,-1 0,0 0,0 1,0-1,0 1,-1-1,1 0,0 1,-23 143,39-8,-15-114</inkml:trace>
  <inkml:trace contextRef="#ctx0" brushRef="#br0" timeOffset="6738.724">1215 704,'9'8,"0"0,1-1,-1 0,2-1,-1 0,1-1,0 0,0-1,0 0,1-1,-1 0,1 0,0-2,0 1,0-1,0-1,0 0,0-1,4-1,-2-1,-1-1,0 0,0-1,0-1,0 0,-1 0,0-1,-1-1,1 0,-1-1,-1 0,0 0,0-1,-1 0,0-1,0 0,-2-1,3-3,-9 11,1 0,-1 0,0 0,0-1,0 1,0 0,-1-1,0 1,0 0,0-1,0 1,-1 0,1-1,-1 1,0 0,-1 0,1 0,-1 0,0 0,0 0,0 0,0 0,-1 1,1-1,-1 1,0 0,0-1,0 2,-1-1,1 0,-1 0,1 1,-1 0,0 0,0 0,0 0,0 1,0-1,0 1,0 0,-1 1,1-1,0 1,-4-1,-7 2,1 0,-1 2,0-1,1 2,-1 0,1 0,0 1,1 1,-1 1,1 0,0 0,1 1,0 1,0 0,1 1,0 0,0 1,2 0,-1 0,1 1,1 0,0 1,1 0,-1 2,4-8,0 1,1-1,-1 1,2 0,-1 0,1 0,0 0,1 0,0 0,0 0,1 1,0-1,0 0,1 0,0 1,1-1,0 0,0 0,0 0,1 0,1-1,-1 1,1-1,0 0,1 0,0 0,0-1,0 1,1-1,0 0,0-1,0 1,1-1,0-1,2 2,9 0,0 0,1-2,-1 0,1-1,0-1,-1 0,1-2,0 0,10-2,-3 1,9-1,0-2,0-1,-1-2,0-1,0-2,-1-1,14-7,-19 8,-4 2</inkml:trace>
  <inkml:trace contextRef="#ctx0" brushRef="#br0" timeOffset="7207.268">2456 451,'-42'12,"1"2,1 2,0 1,1 3,-22 15,59-35,-1 1,1 0,0 0,0 0,-1 0,1 0,0 0,0 0,0 1,0-1,1 1,-1 0,0 0,1-1,-1 1,1 0,0 0,-1 0,1 0,0 1,0-1,0 0,1 0,-1 1,0-1,1 0,0 1,-1-1,1 1,0-1,0 0,1 1,-1-1,0 1,1-1,-1 0,1 1,0-1,0 0,0 0,0 1,0-1,0 0,1 0,-1 0,1-1,-1 1,1 0,0 0,0-1,-1 1,1-1,1 1,106 39,-93-37,0 0,0 1,-1 1,0 1,0 0,0 1,8 6,-20-12,-1 1,0-1,1 0,-1 1,0-1,0 1,0-1,-1 1,1 0,-1 0,0 0,1 0,-1 0,0 0,-1 0,1 0,-1 0,1 1,-1-1,0 0,0 0,0 0,-1 1,1-1,-1 0,0 0,1 0,-1 0,-1 0,1 0,0 0,-1 0,0 0,1-1,-1 1,0-1,0 1,-1-1,1 0,0 0,-1 0,1 0,-1 0,0 0,0-1,0 1,0-1,-2 1,-8 5,-1-1,0 0,0-1,-1-1,0 0,1-1,-1-1,0 0,0-1,-5 0,-5-1</inkml:trace>
  <inkml:trace contextRef="#ctx0" brushRef="#br0" timeOffset="7670.601">3105 84,'-1'311,"-5"-272,-1 0,-3-1,-1-1,-1 0,-14 28,-33 105,50-98,9-71,0-1,1 1,-1-1,1 0,-1 1,1-1,0 1,-1-1,1 0,-1 1,1-1,0 0,-1 0,1 0,0 1,-1-1,1 0,0 0,-1 0,1 0,0 0,-1 0,1 0,0 0,-1-1,1 1,0 0,-1 0,1-1,0 1,-1 0,1 0,-1-1,1 1,-1-1,1 1,-1-1,1 1,-1-1,1 1,-1-1,1 1,-1-1,0 1,1-1,-1 0,0 1,0-1,1 1,-1-1,0 0,0 1,0-1,0 0,0 0,0 1,0-1,0 0,0 1,0-1,0 0,0 1,-1-1,1 0,0 1,-1-1,20-49,-12 25</inkml:trace>
  <inkml:trace contextRef="#ctx0" brushRef="#br0" timeOffset="7918.333">2738 478,'29'5,"33"1,11 0,3-1,-2-2,-9 0,-5-2,-4-1,-7-5,-2-1,-4 0,-4 1,0 1,-1 2,-8 1</inkml:trace>
  <inkml:trace contextRef="#ctx0" brushRef="#br0" timeOffset="8792.113">3669 55,'218'-39,"-207"37,-9 0,1 0,0 1,0-1,0 1,0 0,0 0,0 0,0 0,0 0,1 1,-1-1,0 1,0 0,1 0,-1 0,0 1,0-1,1 1,-1 0,0 0,0 0,0 0,0 0,0 0,0 1,0 0,-1-1,1 1,0 0,-1 1,1-1,-1 0,0 1,0-1,0 1,0 0,-1-1,1 1,0 0,-1 0,0 0,0 1,-4 214,-9 47,-8 8,-6-37,26-220,1-11,0-1,-1 0,1 1,-1-1,0 1,0-1,0 1,0-1,-1 1,0-1,0 0,0 1,-1-1,1 0,-1 0,0 0,0 0,-1 0,1 0,-1-1,0 1,1-1,-2 0,1 1,0-2,-1 1,1 0,-1-1,0 1,0-1,-3 1,-245 10,139 3,89-14</inkml:trace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4:21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219 207,'21'65,"-21"-57,2 233,-11 0,-36 206,30-312,-4-9,14-101</inkml:trace>
  <inkml:trace contextRef="#ctx0" brushRef="#br0" timeOffset="449.968">0 570,'4'-28,"1"0,2 0,1 0,1 1,1 0,1 1,1 0,2 1,1 1,0 0,2 0,1 2,0 0,2 1,0 1,19-13,-20 17,0 2,1 0,0 1,1 1,1 1,0 1,0 0,1 2,0 1,0 1,1 1,0 1,0 0,0 2,0 1,20 2,-40 0,1 1,-1-1,1 1,-1 0,0 0,1 0,-1 0,0 1,0-1,-1 1,1 0,0 1,-1-1,0 0,0 1,0 0,0 0,-1 0,1 0,-1 0,0 0,0 1,-1-1,1 1,-1-1,0 1,0 0,0-1,-1 1,0 0,0 2,-37 146,-3-85,-2-2,-3-1,-3-3,-2-2,-13 8,-45 56,104-121,1-1,-1 0,1 1,0 0,0-1,0 1,0 0,0 1,1-1,0 0,-1 1,1 0,0-1,1 1,-1 0,1 0,-1 0,1 0,0 0,1 0,-1 0,1 0,0 1,0-1,0 0,0 0,1 0,0 0,0 0,0 0,0 0,0 0,1 0,0 0,0 0,0-1,0 1,1-1,-1 0,1 1,0-1,0 0,0-1,0 1,1 0,122 46,-112-47,0 0,-1 2,1-1,-1 2,0 0,0 0,-1 1,0 1,0 0,0 1,-1 0,0 1,-1 0,0 1,0 0,-1 0,0 1,-1 0,0 1,2 4,-9-11,1 1,-1-1,-1 1,1-1,-1 1,0-1,0 1,0-1,-1 1,0-1,0 0,-1 1,1-1,-1 0,0 0,0 0,-1 0,0 0,1-1,-2 1,1-1,0 1,-1-1,-1 0,-8 7</inkml:trace>
  <inkml:trace contextRef="#ctx0" brushRef="#br0" timeOffset="839.925">944 1102,'-1'1,"1"0,-1-1,1 1,0 0,-1 0,1-1,0 1,0 0,0 0,-1-1,1 1,0 0,0 0,0 0,0-1,0 1,1 0,-1 0,0-1,0 1,0 0,1 0,-1-1,0 1,1 0,-1 0,0-1,1 1,-1-1,1 1,-1 0,1-1,0 1,-1-1,1 1,-1-1,1 1,0-1,0 0,-1 1,1-1,0 0,0 0,-1 1,1-1,0 0,0 0,-1 0,1 0,0 0,0 0,0 0,-1 0,1 0,0 0,0-1,-1 1,1 0,0-1,0 1,-1 0,1-1,0 1,-1-1,1 1,-1-1,1 1,0-1,15-5,0-1,-1-1,1 0,-2-1,1-1,-1 0,-1-1,0 0,0-1,-1-1,-1 0,0 0,-1-1,0 0,-1-1,-1 0,0-1,3-11,-9 22,-1 0,1 0,-1 1,0-2,-1 1,1 0,-1 0,0 0,0 0,-1 0,0 0,0 0,0 0,0 0,-1 0,1 1,-1-1,0 0,-1 1,1-1,-1 1,0 0,0 0,0 0,-1 0,0 1,1-1,-1 1,0 0,0 0,-1 0,1 1,-1 0,1 0,-1 0,0 0,0 0,0 1,0 0,0 0,0 1,0-1,0 1,0 0,0 0,0 1,0-1,0 1,0 0,-2 1,-4 2,-1 0,1 1,0 0,1 0,-1 1,1 0,0 1,1 1,0-1,0 1,0 1,1 0,1 0,-1 0,1 1,1 0,0 0,0 1,1 0,1 0,0 0,0 0,1 1,0 0,1-1,0 1,1 0,1 0,0 1,-1-3,0 0,1 1,0-1,1 0,0 1,1-1,0 0,0 0,1 0,1 0,-1-1,2 1,-1-1,1 0,1 0,0-1,0 1,0-1,1-1,0 1,1-1,0 0,0-1,0 0,1 0,0-1,0 0,0 0,0-1,1 0,0-1,0 0,6 0,0 0,0-2,0 0,0-1,0 0,0-1,0-1,0-1,0 0,-1-1,1-1,-1 0,0-1,-1-1,1 0,-1-1,5-4,8-10</inkml:trace>
  <inkml:trace contextRef="#ctx0" brushRef="#br0" timeOffset="1269.899">1500 739,'2'6,"0"0,0-1,1 0,-1 1,1-1,0 0,1 0,-1-1,1 1,0-1,0 1,0-1,1-1,0 1,-1 0,1-1,2 1,37 35,14 120,-21-36,-37-122,0 0,0 0,1 0,-1 0,1 0,-1 0,0-1,1 1,-1 0,1 0,0 0,-1-1,1 1,0 0,-1 0,1-1,0 1,0-1,0 1,0-1,-1 1,1-1,0 1,0-1,0 0,0 0,0 1,0-1,0 0,0 0,0 0,0 0,0 0,0 0,0 0,0 0,0-1,0 1,0 0,0-1,0 1,0 0,-1-1,1 1,0-1,0 0,0 1,-1-1,1 0,0 1,0-1,-1 0,1 0,-1 1,1-1,-1 0,1 0,-1 0,1 0,-1 0,0 0,1 0,31-70,-29 63,137-335,-103 263,-27 65</inkml:trace>
</inkml:ink>
</file>

<file path=ppt/ink/ink2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3:22.63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1 765,'823'-1,"-319"-25,682 25,-617 30,-272-31,-116-25,-132 20,-32 7</inkml:trace>
  <inkml:trace contextRef="#ctx0" brushRef="#br0" timeOffset="632.016">1270 32,'-1'-2,"1"0,-1 0,0 0,-1 1,1-1,0 0,0 0,-1 1,1-1,-1 1,1 0,-1-1,0 1,0 0,1 0,-1 0,0 0,0 0,0 0,0 0,0 1,0-1,0 1,0 0,0-1,-1 1,1 0,0 0,0 0,0 1,0-1,0 0,0 1,0 0,0-1,0 1,0 0,0 0,-2 1,-68 52,-449 388,375-312,146-130,-1 0,1 0,-1 0,1 0,-1 0,1 0,-1 0,1 1,-1-1,1 0,-1 0,1 0,0 1,-1-1,1 0,-1 1,1-1,0 0,-1 1,1-1,0 1,0-1,-1 0,1 1,0-1,0 1,-1-1,1 1,0-1,0 1,0-1,0 1,0-1,0 1,0-1,0 1,0-1,0 1,0-1,0 1,0-1,0 1,1-1,-1 1,0-1,0 0,0 1,1-1,-1 1,0-1,1 0,-1 1,0-1,1 1,-1-1,0 0,1 0,-1 1,1-1,-1 0,1 0,-1 1,0-1,1 0,0 0,36 2,-30-3,110-25,-91 15</inkml:trace>
  <inkml:trace contextRef="#ctx0" brushRef="#br0" timeOffset="1003.71">1976 144,'-95'39,"-117"92,-6 22,-153 98,370-251,0 0,0 0,0 0,0 1,0-1,0 0,0 1,0-1,0 1,0-1,0 1,1 0,-1-1,0 1,0 0,1-1,-1 1,0 0,1 0,-1 0,1 0,-1-1,1 1,-1 0,1 0,0 0,-1 0,1 0,0 0,0 0,0 0,0 0,0 0,0 0,0 0,0 0,0 0,0 0,1 0,-1 0,0 0,1 0,-1 0,0 0,1 0,-1 0,1 0,0-1,-1 1,1 0,0 0,-1-1,1 1,0 0,0-1,0 1,0-1,0 1,-1-1,1 1,0-1,13 2,0-1,0 0,0-1,0 0,0-2,0 1,-1-2,1 0,0 0,-1-1,0-1,0 0,0-1,10-7,45-15,-43 20</inkml:trace>
  <inkml:trace contextRef="#ctx0" brushRef="#br0" timeOffset="1403.84">2767 173,'0'-1,"1"1,0-1,-1 0,1 0,-1 0,1 1,-1-1,1 0,-1 0,0 0,1 0,-1 0,0 0,0 0,0 0,0 1,0-1,0 0,0 0,0 0,0 0,0 0,0 0,0 0,-1 0,1 0,0 0,-1 0,1 1,-1-1,1 0,-1 0,1 0,-1 1,0-1,1 0,-1 1,0-1,0 0,1 1,-1-1,0 1,0-1,0 1,0 0,1-1,-1 1,0 0,-48 7,-108 87,-278 182,298-174,136-102,0 1,-1 0,1-1,0 1,-1 0,1 0,0 0,0 0,0 0,0 0,0 0,0 0,0 0,0 1,0-1,1 0,-1 1,0-1,1 0,-1 1,1-1,0 1,-1-1,1 0,0 1,0-1,0 1,0-1,0 1,0-1,0 1,1-1,-1 1,0-1,1 1,-1-1,1 0,0 1,-1-1,1 0,0 0,0 1,0-1,0 0,0 0,0 0,0 0,0 0,0 0,1 0,0 0,11 1,0-1,0 0,0-1,0 0,0-1,0-1,0 0,0 0,-1-2,1 1,-1-2,0 1,0-2,0 0,8-6,4-2</inkml:trace>
  <inkml:trace contextRef="#ctx0" brushRef="#br0" timeOffset="1717.649">3585 60,'-82'35,"2"4,2 4,-48 35,124-77,-69 49,3 3,2 3,2 2,1 6,-87 78,142-135,2-3,1 0,0 0,1 0,-1 1,1 0,-1 0,1 0,1 0,-1 0,1 1,0 0,0 0,1 0,-2 3,5-8,-1 1,0-1,1 1,-1-1,1 1,0-1,-1 0,1 1,0-1,0 0,0 0,0 1,0-1,0 0,0 0,0 0,0 0,0 0,1 0,-1-1,0 1,1 0,-1-1,1 1,-1-1,0 1,1-1,-1 0,1 1,-1-1,1 0,-1 0,1 0,19 3</inkml:trace>
  <inkml:trace contextRef="#ctx0" brushRef="#br0" timeOffset="2131.008">4121 173,'-200'145,"77"-53,40-33,3 4,2 4,-40 46,96-86,5-3</inkml:trace>
  <inkml:trace contextRef="#ctx0" brushRef="#br0" timeOffset="6935.383">2456 821,'0'1,"-1"-1,1 1,-1-1,1 0,-1 1,1-1,-1 0,1 0,-1 1,1-1,-1 0,0 0,1 0,-1 0,1 0,-1 1,0-1,1 0,-1-1,0 1,1 0,-1 0,1 0,-1 0,0 0,1-1,-1 1,1 0,-1 0,1-1,-1 1,1 0,-1-1,1 1,-1-1,1 1,0-1,-1 1,1-1,-1 1,1-1,0 1,0-1,-1 1,1-1,0 1,0-1,0 0,-1 1,1-1,0 1,0-1,0 0,0 1,0-1,0 1,0-1,1 0,-1 1,0-1,0 1,0-1,1 0,-1 1,-8 174,9-99,-2 25,5 0,11 56,-2 21,-12-175,-1 1,0 0,1-1,0 1,0-1,-1 1,1-1,1 1,-1-1,0 0,1 1,-1-1,1 0,0 0,-1 0,1 0,0-1,0 1,0 0,1-1,-1 1,0-1,1 0,-1 0,0 0,1 0,-1 0,1 0,0-1,-1 1,1-1,0 0,-1 0,1 0,0 0,32 9,-33-9,0 1,-1-1,1 1,0 0,0 0,-1-1,1 1,-1 0,1 0,-1 1,1-1,-1 0,0 1,1-1,-1 0,0 1,0-1,0 1,0 0,0-1,-1 1,1 0,0 0,-1-1,1 1,-1 0,0 0,0 0,1-1,-1 1,0 0,0 0,-1 0,1 0,0 0,-1-1,1 1,-1 0,0 0,1-1,-1 1,0 0,0-1,0 1,0-1,-1 2,-61 65,-141 45,202-112,1-1,0 0,0 1,0-1,0 1,0-1,0 1,0 0,0-1,0 1,0 0,0 0,0 0,0 0,0-1,0 1,1 0,-1 1,1-1,-1 0,0 0,1 0,0 0,-1 0,1 0,0 1,-1-1,1 0,0 0,0 1,0-1,0 0,0 0,1 0,-1 1,0-1,0 0,1 0,-1 0,1 1,-1-1,1 0,-1 0,1 0,0 0,0 0,-1 0,1 0,0 0,0-1,0 1,0 0,0 0,0-1,0 1,0-1,0 1,0-1,1 1,149 54,-72-32,118 44,-195-67,-1 0,1 0,0 1,-1-1,1 0,-1 1,1-1,-1 1,1 0,-1 0,1-1,-1 1,0 0,0 0,1 0,-1 0,0 1,0-1,0 0,0 0,0 1,0-1,0 0,-1 1,1-1,0 1,-1-1,1 1,-1 0,0-1,1 1,-1-1,0 1,0 0,0-1,0 1,0-1,0 1,-1 0,1-1,-1 1,1-1,-1 1,1-1,-1 1,0-1,0 1,0-1,1 0,-1 1,-1-1,1 0,0 0,0 0,0 0,-19 13,0-1,-1-1,-1-1,0-1,0 0,-20 4,-36 16,48-18,-46 25,74-36,1 1,-1-1,1 1,0-1,-1 1,1-1,0 1,0 0,0 0,0-1,0 1,1 0,-1 0,0 0,1 0,0 0,-1 0,1 0,0 0,0 0,0 0,0 0,0 0,1 0,-1 0,1 0,-1 0,1 0,0 0,-1 0,1 0,0 0,0-1,1 1,-1 0,0-1,1 1,10 11,2 0,0-1,0 0,1-1,0-1,1 0,0-2,1 1,0-2,0 0,0-1,1-1,17 3,-20-4,57 32,-70-35,0 0,0 1,0-1,-1 0,1 1,-1 0,1-1,-1 1,0 0,1 0,-1 0,0 0,0 0,0 0,-1 0,1 0,0 0,-1 0,1 1,-1-1,0 0,0 0,0 1,0-1,0 0,0 0,-1 1,1-1,-1 0,1 0,-1 0,0 0,-1 2,-7 8,0-1,-1 0,0 0,-1-1,0 0,-1-1,0-1,0 1,-1-2,-10 5,-13 10,-216 123,176-99,75-44,1 0,0 0,-1 0,1 0,0 0,0 0,0 1,0-1,1 0,-1 0,1 0,-1 0,1-1,0 1,-1 0,1 0,0 0,0 0,1-1,-1 1,0 0,0-1,1 1,-1-1,1 0,-1 1,1-1,0 0,-1 0,1 0,0 0,0 0,0 0,0-1,0 1,0-1,0 1,0-1,0 0,0 0,0 0,0 0,1 0,3 2,160 37,-137-35,-1 1,0 1,0 2,0 0,-1 2,6 4,-29-12,0 0,0 0,0 0,-1 1,1-1,-1 1,0 0,0 0,0 0,0 1,0-1,-1 1,0-1,1 1,-1 0,-1 0,1 0,0 0,-1 0,0 0,0 0,0 1,-1-1,1 0,-1 1,0-1,0 0,-1 1,1-1,-1 0,0 1,0-1,0 0,-1 0,1 0,-1 0,0 0,0-1,-1 1,1 0,-1-1,0 1,-8 8,0 0,-1-1,0 0,-1-1,0 0,-1-1,0-1,-7 3,-43 30,63-41,0 0,1 1,-1-1,0 0,1 1,-1-1,1 1,-1-1,1 0,-1 1,1-1,-1 1,1 0,-1-1,1 1,0-1,-1 1,1 0,0-1,-1 1,1 0,0-1,0 1,0 0,0-1,0 1,0 0,0 0,0-1,0 1,0 0,0-1,0 1,0 0,0 0,1-1,-1 1,0-1,1 1,-1 0,0-1,1 1,-1-1,1 1,-1 0,1-1,-1 1,1-1,-1 0,1 1,-1-1,1 1,0-1,-1 0,1 1,0-1,-1 0,1 0,0 0,-1 0,2 1,51 14,-44-13,67 12,-58-12,0 0,0 2,0 0,-1 1,0 0,0 2,8 4,-22-10,0 1,0 0,-1 0,1 0,-1 0,1 0,-1 0,0 1,1-1,-1 1,-1 0,1-1,0 1,-1 0,1 0,-1 0,0 0,0 0,0 0,0 1,-1-1,1 0,-1 0,0 1,0-1,0 0,0 1,-1-1,1 0,-1 0,0 0,0 1,0-1,0 0,-1 0,-2 7,-1 0,0-1,-1 0,0 0,0-1,-1 1,0-2,0 1,-1-1,-4 3,-19 12,-1-2,-1-2,0-1,-2-1,-7 1,29-13,12-4,-1 0,1 0,-1 0,1-1,-1 2,1-1,-1 0,1 0,0 0,-1 1,1-1,-1 0,1 1,0 0,-1-1,1 1,0 0,0-1,-1 1,1 0,0 0,0 0,0 0,0 0,0 1,0-1,0 0,1 0,-1 0,0 1,1-1,-1 0,1 1,-1-1,1 1,0-1,-1 1,1-1,0 0,0 1,0-1,0 1,0-1,1 1,-1-1,0 1,11 12,28 61,-6 164,-64 197,32-323,-1-114</inkml:trace>
  <inkml:trace contextRef="#ctx0" brushRef="#br0" timeOffset="7817.754">1891 4717,'-17'305,"6"-121,10 137,2-140,0-176,-1 0,0 0,0 1,-1-1,1 0,-1 0,0 0,0 0,-1 0,0 0,0 0,0 0,0-1,-1 1,0-1,0 1,0-1,0 0,-1 0,1-1,-1 1,0-1,0 1,-2-1,-6-3,12-7</inkml:trace>
  <inkml:trace contextRef="#ctx0" brushRef="#br0" timeOffset="9901.642">1891 4717,'226'-27,"63"-4,84 3,154 29,-359-29,-81 15,-86 13,0 1,0 0,0 0,0 0,0 0,-1 0,1 0,0 0,-1 0,1 0,-1 0,1 0,-1 0,1 0,-1 0,0 1,0-1,1 0,-1 0,0 1,0-1,0 0,0 0,-1 0,1 1,0-1,0 0,-1 0,1 0,-1 0,1 0,-1 1,1-1,-1 0,0 0,0 3,-35 134,5 80,3 42,29 83,-15-210,39-25,-24-106,1 0,-1 1,1-1,-1 0,0 0,0 1,0-1,0 1,-1-1,1 1,-1-1,1 1,-1 0,0-1,0 1,0-1,0 1,-1 0,1-1,-1 1,1-1,-1 1,0-1,0 1,0-1,0 0,-1 0,1 1,-1-1,1 0,-1 0,0 0,1 0,-1-1,0 1,0 0,-1-1,1 1,0-1,0 0,-1 0,1 0,-1 0,1 0,-1-1,-1 1,-226-1,-137-1,169-27,-535 29,638 15,93-16,0-1,0 1,0-1,0 0,0 1,0-1,0 0,0 0,0 0,1 0,-1-1,0 1,1 0,-1-1,1 1,-1-1,1 0,0 1,0-1,0 0,0 0,0 0,0 0,0 0,0 0,1 0,-1 0,1 0,0 0,-1 0,1 0,0 0,0 0,1 0,-1 0,0 0,1-1,-1 1,1 0,-1 0,1 1,0-1,0 0,0 0,0 0,0 0,0 1,1-1,1-15,3-124,-11 123</inkml:trace>
  <inkml:trace contextRef="#ctx0" brushRef="#br0" timeOffset="12518.501">2484 5055,'-47'202,"-14"23,46-181,41-61,75-150,-57 93,-20 30,2 1,3 1,1 2,22-23,-11 30,-40 32,0 1,-1 0,1-1,0 1,0-1,0 1,-1 0,1-1,0 1,0 0,0 0,0 0,0 0,0 0,0 0,-1 0,1 0,0 0,0 0,0 0,0 1,0-1,-1 0,1 1,0-1,0 0,0 1,-1-1,1 1,0-1,0 1,-1 0,1-1,-1 1,1 0,-1-1,1 1,-1 0,1 0,-1-1,1 1,-1 0,0 0,1 0,-1 0,0-1,0 1,0 0,0 0,0 0,0 0,0 0,0 0,0-1,0 1,0 0,-29 141,21-114,1 0,2 0,1 0,1 1,1-1,1 1,2 3,-1-30,-1 1,1 0,0-1,0 1,0-1,0 1,0 0,0-1,1 1,0-1,-1 1,1-1,0 1,0-1,0 0,0 1,1-1,-1 0,1 0,-1 0,1 0,0 0,0 0,0 0,0-1,0 1,0-1,0 1,0-1,1 0,-1 0,1 0,-1 0,0 0,1-1,0 1,-1-1,1 1,-1-1,1 0,-1 0,1 0,0-1,-1 1,1-1,-1 1,1-1,-1 0,1 0,-1 0,0 0,2-1,22-21,-1-2,-2 0,0-2,-2-1,16-26,41-51,-20 33,-57 72,0 1,1-1,-1 1,0 0,0-1,0 1,-1 0,1 0,0 0,0 0,0 0,0 0,-1 0,1 0,-1 0,1 0,-1 0,1 0,-1 0,1 0,-1 1,0-1,0 0,1 0,-1 0,0 1,0-1,0 0,-1 0,1 0,0 1,0 0,4 287,13-238,-6-34</inkml:trace>
  <inkml:trace contextRef="#ctx0" brushRef="#br1" timeOffset="25362.883">4488 4688,'0'-68,"11"307,18 54,-18-199,-4 1,-5 1,-7 66,-23 93,29 219,16-391,-7-109,-9-115,-3 133,1 0,-1 0,-1 0,0 0,0 0,0 1,-1-1,0 1,0 0,-1 1,0-1,0 1,-1-1,1 2,-1-1,-1 1,1 0,-1 0,0 0,-4-1,-154-63,-42 21,309 46,176-40,30 0,-69 44,-237-3,0 0,0 1,0 0,0 0,0-1,1 1,-1 0,0 1,0-1,0 0,0 1,0-1,0 1,0-1,0 1,0 0,-1 0,1 0,0 0,0 0,-1 0,1 1,0-1,-1 0,1 1,-1 0,0-1,0 1,1 0,-1-1,0 1,0 0,-1 0,1 0,0 0,-1 0,1 0,-1 0,1 0,-1 0,0 0,0 0,0 0,0 0,0 0,-1 0,1 0,-1 0,1 0,-1 0,0 0,0 0,1 0,-1 0,-1 0,-8 11,0-2,-1 1,0-2,-1 1,0-2,-1 1,0-2,0 1,-1-2,-4 2,-15 9,-13 10,-2-2,-1-2,-1-2,-31 8,70-32,15-2</inkml:trace>
  <inkml:trace contextRef="#ctx0" brushRef="#br1" timeOffset="27928.931">4544 4660,'282'0,"-44"-28,113-1,321 30,-687-3,0 0,1-1,-1 0,1-1,0-1,0 0,1-1,0-1,-4-1,-14-7,29 14,1 0,-1 0,0 1,1-1,-1 1,0-1,1 1,-1 0,0-1,0 1,1 0,-1 0,0 0,0 1,1-1,-1 0,0 1,0-1,1 1,-1-1,0 1,1 0,-1 0,1 0,-1 0,1 0,0 0,-1 0,1 0,0 1,0-1,0 0,0 1,0-1,0 1,0-1,0 1,0 0,1-1,-1 1,1 0,-1-1,1 1,0 0,-11 81,13 334,20-456,131-247,-69 150,-65 123,-14 17</inkml:trace>
  <inkml:trace contextRef="#ctx0" brushRef="#br1" timeOffset="29578.046">6040 4547,'-48'-34,"42"29,0 0,0 0,-1 1,0 0,1 0,-1 1,0-1,-1 2,1-1,0 1,-1 0,0 0,1 1,-1 0,0 0,0 1,1 0,-7 1,11 2,0-1,0 0,0 1,1-1,0 1,-1 0,1 0,0 0,0 0,1 0,-1 1,1-1,-1 0,1 1,0-1,0 1,1 0,-1-1,1 1,0-1,0 1,0 0,0-1,0 1,1-1,0 1,0 0,0-1,0 1,0-1,1 0,-1 0,2 2,2 17,8 26,-5-34</inkml:trace>
  <inkml:trace contextRef="#ctx0" brushRef="#br1" timeOffset="30590.855">6407 4350,'1'269,"15"-198,-16-70,1 1,0-1,-1 0,1 1,0-1,-1 0,1 1,0-1,0 0,0 0,0 0,0 0,0 0,1 0,-1 0,0 0,0-1,1 1,-1 0,0-1,1 1,-1-1,1 1,-1-1,0 0,1 0,-1 0,1 0,-1 0,1 0,-1 0,1 0,-1 0,1 0,-1-1,1 1,-1-1,0 1,1-1,-1 0,0 1,0-1,1 0,-1 0,1 0,17-15,-1-1,-1-1,0 0,-1-1,-1-1,-1-1,0 0,-2 0,1-4,11-17,72-134,-96 175,0 0,0 0,0 0,0 0,1 0,-1 0,0 0,1 1,-1-1,0 0,1 0,-1 0,1 1,0-1,-1 0,1 0,-1 1,1-1,0 0,0 1,-1-1,1 1,0-1,0 1,0-1,-1 1,1 0,0-1,0 1,0 0,0 0,0 0,0 0,0 0,0 0,0 0,0 0,0 0,-1 0,1 0,0 0,0 1,0-1,0 0,0 1,0-1,-1 1,1-1,0 1,0-1,0 1,-1-1,1 1,0 0,-1-1,1 1,-1 0,1 0,-1 0,1-1,-1 1,1 0,-1 0,0 0,0 0,1 0,-1 0,0 0,0-1,8 167,-11-108,2 13,-1 8,3 0,11 75,-8-128,12 144,-17-162,1 0,-1-1,0 1,-1 0,1-1,-2 1,0-1,0 0,0 1,-1-1,0-1,0 1,-1-1,0 0,-1 0,1 0,-6 4,9-8,-1 0,1 0,-1-1,0 1,0-1,0 0,0 0,0 0,-1 0,1-1,-1 1,1-1,-1 0,1 0,-1 0,0 0,1-1,-1 1,0-1,1 0,-1 0,0-1,0 1,1-1,-1 1,0-1,1 0,-1-1,1 1,-1-1,1 1,0-1,0 0,0 0,0-1,0 1,0 0,0-1,-1-1,2-3,0 1,0-1,1 1,-1-1,2 1,-1-1,1 0,0 1,0-1,0 0,1 1,0-1,1 1,0-1,0 1,0 0,0-1,1 1,0 0,3-3,85-107,-72 94,0 1,2 1,0 1,2 1,0 1,1 0,0 2,1 1,1 1,0 1,1 2,0 0,1 2,8-1,-9 6</inkml:trace>
  <inkml:trace contextRef="#ctx0" brushRef="#br1" timeOffset="31298.939">5109 6466,'-45'67,"4"1,2 2,3 2,3 1,0 14,17-42,-1-1,-2-1,-2-1,-2-1,-4 3,27-43,-1 1,1-1,-1 0,0 0,0 1,1-1,-1 0,0 0,0 0,0 0,0 0,0 0,0 0,0-1,-1 1,1 0,0-1,0 1,-1 0,1-1,0 0,-1 1,1-1,0 0,-1 1,1-1,-1 0,1 0,0 0,-1 0,1-1,-1 1,1 0,-1-1,-11-7</inkml:trace>
  <inkml:trace contextRef="#ctx0" brushRef="#br1" timeOffset="31594.827">4629 6551,'202'205,"-115"-127,3-4,40 23,-115-86,-2 1,1 0,-2 1,0 1,0 0,-2 0,1 1,-2 1,4 7,-3-2</inkml:trace>
</inkml:ink>
</file>

<file path=ppt/ink/ink2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4:08.45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1509 4799,'-1'-2,"0"0,-1 0,1 0,-1 0,0 1,0-1,1 1,-1-1,0 1,0 0,0 0,-1 0,1 0,0 0,0 0,-1 0,1 1,0-1,-1 1,1 0,0 0,-1 0,1 0,-3 0,2 0,-366-4,200-23,45 43,86-10,1 0,-1-3,0-1,0-2,-19-3,-25 1,69 1,0 2,-1-1,1 1,-1 1,1 1,0 0,0 0,0 1,1 1,-1 0,0 2,-5 3</inkml:trace>
  <inkml:trace contextRef="#ctx0" brushRef="#br0" timeOffset="1452.168">493 1,'11'138,"-6"-118,-2 0,0 0,-1 1,-1-1,-1 1,-1-1,-1 1,-1 2,-10 92,5 1,5-1,6 12,-1 3,-1 33,-13 441,-6 299,19-621,-29 75,27 446,1-749,12 145,-2-134,-3 1,-3 1,-2-1,-6 33,2 19,2 445,-26-419,16-82,33-95,-13 8,1 0</inkml:trace>
  <inkml:trace contextRef="#ctx0" brushRef="#br0" timeOffset="1697.811">889 4094,'-48'47,"-40"51,-15 17,6-1,14-11,17-12,14-13,12-15,8-8,4-9,7-7,7-6,1-3,3-3,3-5</inkml:trace>
  <inkml:trace contextRef="#ctx0" brushRef="#br0" timeOffset="2765.796">690 537,'-38'82,"-161"159,-157 166,332-384,16-17,1 1,0 0,0 0,0 0,1 1,0 0,0 1,1-1,0 1,1 0,-1 1,5-9,0 0,0 1,0-1,1 0,-1 0,0 1,0-1,1 0,-1 0,1 0,-1 1,1-1,0 0,-1 0,1 0,0 0,0 0,0 0,-1 0,1 0,0 0,0-1,0 1,1 0,-1-1,0 1,0 0,0-1,0 0,1 1,-1-1,0 0,0 1,1-1,-1 0,0 0,1 0,-1 0,1 0,19 2</inkml:trace>
  <inkml:trace contextRef="#ctx0" brushRef="#br0" timeOffset="6298.772">860 1751,'-22'107,"18"-64,-28 223,33 139,-1-403,-1 0,0 0,1 0,0 0,-1 0,1 1,0-1,0 0,0 0,0 0,1 0,-1 1,1-1,-1 0,1 0,0 0,-1 0,1 0,0 0,0 0,1-1,-1 1,0 0,1 0,-1-1,1 1,-1-1,1 1,0-1,-1 0,1 0,0 0,0 0,0 0,0 0,0 0,0-1,0 1,0-1,0 1,1-1,-1 0,0 0,0 0,0 0,0 0,2 0,167-65,-64 46,-94 23,-18 0</inkml:trace>
  <inkml:trace contextRef="#ctx0" brushRef="#br0" timeOffset="6851.524">1509 2315,'-11'0,"0"0,0 0,-1 1,1 1,0 0,0 0,0 1,0 0,1 1,-1 0,1 1,0 0,0 1,1 0,-1 0,1 1,1 0,-1 1,1 0,-1 2,7-8,1 1,-1 0,1 0,0 0,0 0,0 0,0 0,0 0,0 0,1 0,0 0,-1 0,1 1,1-1,-1 0,0 0,1 0,-1 0,1 0,0 0,0 0,0 0,1 0,-1 0,1 0,-1-1,1 1,0 0,1 0,77 57,-34-29,-43-29,-1-1,0 1,0 0,0 0,0 0,0 0,0 1,0-1,-1 0,1 1,-1-1,0 1,1 0,-1-1,0 1,-1 0,1-1,0 1,-1 0,0 0,0 0,0 0,0 0,0-1,0 1,-1 0,1 0,-1 0,0-1,0 1,0 0,0-1,0 1,0-1,-1 1,0-1,1 1,-1-1,0 0,0 0,0 0,0 0,0 0,-1-1,1 1,-1-1,-1 2,-109 34,91-34</inkml:trace>
  <inkml:trace contextRef="#ctx0" brushRef="#br0" timeOffset="7380.259">1623 2626,'8'3,"1"-1,-1 0,1 0,0-1,0 0,-1-1,1 0,0 0,0-1,0 0,0-1,-1 1,1-2,-1 1,1-1,-1-1,0 1,0-1,0-1,-1 1,0-1,1-1,-2 1,1-1,-1-1,0 1,0-1,0 0,-1 0,-3 2,1 0,-1 0,0 0,0 0,-1 0,1 0,-1-1,0 1,-1 0,1-1,-1 1,0-1,0 1,-1 0,0-1,0 1,0 0,0 2,1 1,-1 0,1 0,-1 0,0 0,0 1,0-1,0 0,0 0,-1 0,1 1,0-1,-1 1,0-1,1 1,-1-1,0 1,1 0,-1 0,0 0,0 0,0 0,0 0,0 1,0-1,0 1,0-1,0 1,0 0,-1 0,1 0,0 0,0 0,0 0,0 1,0-1,0 1,0-1,0 1,0 0,0 0,-2 0,-8 5,0 1,0 0,0 1,1 0,0 0,0 1,1 1,0 0,1 0,0 1,1 0,0 1,1-1,0 1,1 1,0 0,1 1,4-9,0 1,0 0,1 0,0 0,0-1,0 1,1 0,0 0,0 0,1-1,-1 1,1-1,0 1,1-1,-1 0,1 0,0 0,1 0,-1 0,1-1,0 1,0-1,0 0,0 0,1-1,0 1,0-1,0 0,0 0,0-1,0 0,1 0,-1 0,6 1,5 4,0 0,1-1,0-1,0-1,0 0,0-1,1-1,-1-1,2 0,93-3,-87 2</inkml:trace>
</inkml:ink>
</file>

<file path=ppt/ink/ink2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38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18 501,'-1'-2,"-1"1,1-1,-1 1,1-1,0 1,0-1,-1 0,1 0,0 0,1 1,-1-1,0 0,0 0,1 0,-1 0,1 0,0-1,0 1,-1 0,1 0,1 0,-1 0,0 0,0 0,1 0,-1 0,1 0,0 0,0 0,-1 0,1 0,0 0,1 0,10-31,1-1,2 2,2 0,0 0,2 2,2 0,1 2,23-25,54-36,-98 88,-1 1,1-1,0 0,0 1,0-1,0 1,-1-1,1 1,0-1,0 1,0 0,0-1,0 1,0 0,0 0,0 0,0 0,0 0,0 0,0 0,0 0,0 0,0 0,0 1,0-1,0 0,0 1,0-1,0 1,0-1,0 1,0-1,-1 1,1 0,0-1,0 1,-1 0,1 0,0-1,-1 1,1 0,-1 0,1 0,-1 0,0 0,1 0,-1 0,0 0,1 0,-1 0,0 0,0 0,4 61,-4-55,-4 227,4-232,0-1,0 1,0 0,0-1,0 1,0-1,0 1,0 0,1-1,-1 1,1-1,-1 1,1-1,-1 1,1-1,0 1,0-1,0 0,0 1,0-1,0 0,0 0,0 0,0 0,1 0,-1 0,0 0,1 0,-1 0,1 0,-1-1,1 1,-1-1,1 1,-1-1,1 0,0 1,-1-1,1 0,-1 0,1 0,0 0,-1-1,1 1,-1 0,1-1,0 1,-1-1,1 1,-1-1,1 0,-1 0,0 1,1-2,119-111,-35 30,-54 50,2 1,1 1,1 2,2 1,20-10,-56 37,-1 0,0 0,1 0,-1 0,1 0,-1 0,1 1,0-1,-1 1,1-1,0 1,0-1,-1 1,1 0,0 0,0 0,-1 0,1 0,0 0,-1 1,1-1,0 1,0-1,-1 1,1-1,-1 1,1 0,-1 0,1 0,-1 0,1 0,-1 0,0 0,1 0,-1 1,0-1,0 0,0 1,0-1,0 1,0-1,-1 1,1-1,0 1,-1 0,1-1,-1 1,0 0,1 0,-1-1,0 1,0 0,0 0,0-1,1 23,-1 0,0 0,-2 0,0-1,-2 1,-1-1,0 0,-8 19,-3 16,15-56,0 1,0-1,0 1,1-1,-1 1,0-1,1 1,0-1,-1 1,1 0,0-1,0 1,1-1,-1 1,1 0,-1-1,1 1,0-1,0 1,0-1,0 0,0 1,0-1,1 0,9 4</inkml:trace>
  <inkml:trace contextRef="#ctx0" brushRef="#br0" timeOffset="649.843">1260 134,'-12'2,"1"1,-1 0,1 1,0 0,0 0,0 2,1-1,-1 1,2 1,-1 0,1 0,0 1,0 0,1 0,0 1,0 1,1-1,0 1,1 0,0 0,1 1,0 0,1 0,0 0,0 0,1 1,1 0,0-1,0 1,2 1,-1-10,0 0,1 0,-1 0,1-1,0 1,0 0,0 0,0 0,1 0,-1 0,1 0,0 0,0 0,0-1,0 1,0 0,1-1,-1 1,1-1,-1 1,1-1,0 0,0 1,0-1,0 0,1 0,-1-1,0 1,1 0,0-1,-1 0,1 1,0-1,-1 0,1 0,0-1,0 1,0-1,0 1,0-1,0 0,0 0,0 0,-1 0,1-1,0 1,1-1,10-3,0-1,-1 0,1-1,-2-1,1 0,-1-1,0 0,0 0,-1-1,0-1,-1 0,0-1,0 0,-1 0,-1-1,2-3,55-59,-47 56,61-45,-77 63,0 0,0-1,0 1,0 0,-1 0,1 0,0 0,0 0,0 0,0 1,0-1,-1 1,1-1,0 1,0-1,0 1,-1 0,1 0,-1 0,1 0,-1 0,1 1,-1-1,1 0,-1 1,0-1,0 1,0-1,0 1,0-1,0 1,0 0,0 0,-1-1,1 1,16 66,-14 10,-4 0,-4 0,-3-1,-3 0,-6 13,13-63,-2 0,0 0,-2 0,-1-1,-1 0,-1-1,-1 0,-1-1,-1 0,-2-1,0-1,15-19,-1-1,1 1,-1-1,0 1,0-1,0 0,0 0,0 0,0 0,-1 0,1-1,0 1,-1-1,0 1,1-1,-1 0,0 0,0 0,1 0,-1-1,0 1,0-1,0 1,0-1,0 0,0 0,0-1,0 1,0-1,0 1,1-1,-1 0,0 0,0 0,1 0,-1-1,1 1,-1-1,1 1,-1-1,1 0,0 0,0 0,-1-1,-1-11,1-1,0 1,1-1,1 1,0-1,1 1,0-1,1 0,1 1,1-1,1-3,3-7,1 0,1 1,1 0,2 1,0 0,1 0,1 2,2 0,0 0,5-4,-5 6,-6 6,0 2,1-1,0 2,1-1,0 1,1 1,0 1,0 0,1 0,0 1,1 1,-1 0,1 1,0 1,3 0,7-2</inkml:trace>
</inkml:ink>
</file>

<file path=ppt/ink/ink2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44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0,'-18'5,"0"1,0 1,0 1,1 0,0 1,0 1,1 0,1 2,0 0,0 0,1 1,1 1,0 0,0 2,11-12,-1 0,2 0,-1 1,0-1,1 0,0 1,0-1,0 1,0-1,1 1,0-1,0 1,0 0,0-1,1 1,0-1,0 1,0-1,0 0,1 1,0-1,0 0,0 0,0 0,1 0,-1 0,1-1,0 1,0-1,0 0,1 0,-1 0,1 0,-1 0,1-1,0 0,0 0,1 1,86 44,-79-43,0 1,0 0,-1 1,1 0,-1 1,-1 0,1 0,-1 2,-1-1,1 1,-2 0,1 1,-1 0,0 1,0 1,-5-7,-1 0,0 0,0 0,0 1,0-1,-1 0,0 1,0-1,-1 0,1 1,-1-1,0 1,-1-1,1 1,-1-1,0 1,0-1,-1 0,0 0,0 1,0-1,0 0,-1-1,0 1,0 0,0-1,-1 0,1 0,-1 0,0 0,0 0,-1-1,0 1,-120 67,121-69,1-1,-1 0,1 0,-1 0,1-1,-1 1,0-1,1 0,-1 0,1 0,-1 0,0-1,1 0,-1 1,1-1,-1 0,1-1,-1 1,1-1,0 1,0-1,0 0,0 0,0-1,0 1,1 0,-1-1,1 0,-1 0,1 1,0-1,0-1,0 1,1 0,-1 0,1-1,0 1,-1 0,2-1,-1 0,0 1,1-1,-1 1,1-1,0 0,1 1,-1-1,0 0,1 1,0-1,0 1,0-1,0 1,1 0,0-2,3-5,0 1,1-1,1 1,0 0,0 0,1 1,0 0,0 0,0 1,1 0,1 1,-1 0,1 0,0 1,0 0,0 1,1 0,14-7</inkml:trace>
</inkml:ink>
</file>

<file path=ppt/ink/ink2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43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0,'0'39,"5"31,1 14,0-3,-1-5,-2-11,0-12,-2-10,-1-8,0-4,0-3,0-2,-1 0,-4 0,-1-9,0-12,6-12,3-5</inkml:trace>
  <inkml:trace contextRef="#ctx0" brushRef="#br0" timeOffset="433.025">367 29,'-267'225,"265"-223,-1-1,1 1,0 0,0 0,-1 0,1 0,0 0,1 0,-1 0,0 1,1-1,-1 1,1 0,0-1,0 1,0 0,0 0,0-1,1 1,-1 0,1 0,0 0,-1 0,2 0,-1 0,0 0,0-1,1 1,0 0,-1 0,1 0,0 0,1-1,-1 1,0-1,1 1,-1-1,1 1,0-1,0 0,1 1,67 69,-52-56,-1 1,-1 1,0 0,-2 1,0 0,2 6,-10-13,-5-9,-1 0,1-1,0 1,0 0,0-1,0 1,1 0,-1-1,1 0,-1 1,1-1,0 0,0 0,0 0,0 0,0 0,1 0,-1 0,1-1,-1 1,1-1,-1 0,1 0,0 0,-1 0,1 0,0-1,0 1,0-1,10-7</inkml:trace>
</inkml:ink>
</file>

<file path=ppt/ink/ink2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34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1107,'-21'48,"21"-45,-8 233,9-155,-7 96,-28 156,-34 5,67-313,13-31,-2-12,0-1</inkml:trace>
  <inkml:trace contextRef="#ctx0" brushRef="#br0" timeOffset="1402.562">53 1078,'234'-24,"-125"19,89-22,54-2,-197 21,-48 6,-1 0,1 0,0 1,0 0,0 0,-1 1,1 0,0 0,0 0,0 1,0 0,-1 1,1-1,5 3,-8 0,0 1,0-1,-1 1,0 0,0 0,0 0,0 0,-1 1,0-1,0 1,0-1,-1 1,0 0,0-1,0 1,-1 0,0 0,0 0,0 0,-1-1,0 1,0 0,0 0,-1-1,0 1,0-1,0 1,-1-1,-2 16,-4 35,3 0,3 1,2 0,2 1,-9 168,-27 80,23-1,13-210,-1-92,1-1,0 0,-1 0,0 1,1-1,-1 0,0 0,0 0,0 1,0-1,-1 0,1 0,-1 0,1 0,-1 0,0 1,0-1,1 0,-2 0,1-1,0 1,0 0,0 0,-1-1,1 1,-1 0,0-1,1 0,-1 1,0-1,0 0,0 0,0 0,0 0,0 0,-1 0,-160-13,-348 11,501 1,1 0,0-1,0-1,0 1,0-1,0-1,0 1,0-2,1 1,-1-1,1 0,0-1,0 0,0-1,3-2,7 3</inkml:trace>
  <inkml:trace contextRef="#ctx0" brushRef="#br0" timeOffset="2588.867">420 2462,'40'254,"-30"-188,-3 1,-3-1,-3 1,-4 28,0 26,3 36,-6-174,0 1,-1 0,0 0,-2 1,0 0,0 1,-1 0,-1 0,-1 1,0 0,0 1,-1 1,0 0,-1 0,-1 1,0 1,0 1,0 0,-7-1,-108-36,152 39,123-3,186-26,-275 28,1 2,-1 3,1 2,7 4,-62-4,-1-1,1 2,0-1,0 0,-1 0,1 0,0 1,-1-1,1 1,0-1,-1 1,1 0,-1 0,1 0,-1 0,1 0,-1 0,0 0,1 0,-1 0,0 1,0-1,0 0,0 1,0-1,0 1,0-1,-1 1,1 0,0-1,-1 1,1 0,-1-1,0 1,0 0,1 0,-1-1,0 1,-1 0,1-1,0 1,0 0,-1 0,1-1,-1 1,1 0,-1-1,0 1,0-1,0 1,1-1,-2 1,1-1,0 0,0 1,0-1,-1 0,1 0,0 0,-1 0,1 0,-1 0,0 0,-28 24,-1-1,-2-1,0-2,-1-2,-33 14,15-6,-131 46,164-65</inkml:trace>
  <inkml:trace contextRef="#ctx0" brushRef="#br0" timeOffset="7038.365">561 34,'-7'112,"4"0,8 37,-1-10,-4 173,-16-240,11-61</inkml:trace>
  <inkml:trace contextRef="#ctx0" brushRef="#br0" timeOffset="7600.393">645 119,'-62'29,"-83"52,144-81,0 0,0 1,0-1,0 1,1-1,-1 1,0 0,0-1,1 1,-1-1,0 1,1 0,-1 0,1 0,-1-1,1 1,-1 0,1 0,-1 0,1 0,0 0,0 0,-1 0,1 0,0-1,0 1,0 0,0 0,0 0,0 0,0 0,0 0,1 0,-1 0,0 0,1 0,-1 0,0 0,1-1,-1 1,1 0,-1 0,1 0,0-1,-1 1,1 0,0-1,0 1,-1 0,1-1,0 1,0-1,0 1,-1-1,2 0,51 17,276-16,-133-1,-172-5,-32-7,-211-78,62-5,154 93,1 0,0 0,-1 0,1 0,0 0,0 0,0 0,1-1,-1 1,0-1,1 1,0-1,0 0,-1 0,1 1,1-1,-1 0,0 0,1 0,0 0,-1 0,1 0,0 0,1 0,-1 0,0 0,5-13</inkml:trace>
</inkml:ink>
</file>

<file path=ppt/ink/ink2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0:02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6 784,'-1'2,"0"0,0 0,1 0,-1 0,0 0,1 0,0 0,0 0,0 0,-1 0,2 0,-1 0,0 0,0 0,1 0,-1 0,1 0,-1 0,1 0,0 0,0-1,0 1,0 0,0 0,0-1,1 1,-1-1,0 1,1-1,-1 0,1 1,0-1,-1 0,1 0,0 0,0 0,0 0,1 0,79 19,-62-24,1-1,0 0,-1-1,0-2,-1 0,0-1,0 0,-1-2,0 0,0-1,-2-1,1-1,-2 0,0-1,-1 0,5-8,82-89,-5-5,78-126,-51 58,-122 184,-1-1,0 1,1-1,-1 1,1-1,0 1,-1-1,1 1,0 0,0-1,0 1,0 0,0 0,0 0,0 0,0 0,0 0,1 0,-1 0,0 0,1 0,-1 1,0-1,1 1,-1-1,1 1,-1-1,1 1,-1 0,1 0,0 0,-1-1,1 2,-1-1,1 0,-1 0,1 0,-1 1,1-1,-1 1,1-1,-1 1,1 0,-1-1,0 1,1 0,-1 0,0 0,0 0,0 0,0 0,0 1,0-1,0 0,0 0,0 1,0-1,-1 0,1 1,-1-1,1 1,0 0,12 79,-4 1,-3 0,-3 0,-4 0,-4 1,-3-2,-4 1,-7 13,17-81,-1-1,-1 1,0-1,-1 0,-1 0,0-1,0 1,-1-1,-1 0,0-1,0 0,-1 0,-1-1,0 0,0-1,-1 0,0-1,-1 0,1-1,-2 0,1 0,-1-1,3 0,-1 0,0 0,0-1,-1-1,0 1,1-2,-1 0,-1 0,1-1,0-1,0 0,-1 0,1-1,-1-1,1 0,0-1,0 0,0-1,0-1,0 1,0-2,1 0,0 0,0-1,0 0,1-1,-1-1,-7-12</inkml:trace>
  <inkml:trace contextRef="#ctx0" brushRef="#br0" timeOffset="350.224">1614 417,'-34'18,"0"1,1 2,1 1,1 1,1 2,1 1,1 1,-7 11,28-29,0 0,1 0,0 1,0 0,1 0,0 0,1 1,0-1,1 1,0 0,0 4,2-11,0 1,1 0,0-1,0 1,0 0,1-1,0 1,-1-1,2 1,-1-1,0 1,1-1,0 0,0 0,0 1,1-2,-1 1,1 0,0 0,0-1,0 1,0-1,1 0,-1 0,1 0,0-1,0 1,1-1,13 5,1-1,-1-1,1-1,0 0,0-1,0-2,0 0,0 0,0-2,16-2,-11 0,1 0,-1-2,0 0,-1-2,1 0,-1-2,0-1,-1 0,-1-2,1 0,-2-2,5-3,-19 13,0 0,-1-1,1 1,-1-1,0 0,0 0,0 0,-1-1,0 0,0 0,-1 0,1 0,-1-1,-1 1,1-1,-1 0,0 1,-1-1,1 0,-1 0,-1 0,1 0,-1 0,-1-1,1 1,-1 0,0 0,-1 0,0 1,0-1,0 0,-1 1,0-1,0 1,-1 0,-1-3,-9-3,-1 1,0 1,0 0,-1 1,-1 0,1 2,-1 0,0 1,-1 0,0 1,1 1,-2 1,1 1,0 0,-10 2,-72 2,62 3</inkml:trace>
</inkml:ink>
</file>

<file path=ppt/ink/ink2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0:05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586 63,'255'-28,"-208"32,-46-5,0 1,-1 0,1 0,0 0,0 0,-1 0,1 0,0 0,-1 0,1 0,0 1,0-1,-1 0,1 0,0 0,-1 1,1-1,0 1,-1-1,1 0,-1 1,1-1,-1 1,1-1,-1 1,1-1,-1 1,1 0,-1-1,0 1,1-1,-1 1,0 0,0-1,1 1,-1 0,0 0,0-1,0 1,0 0,0-1,0 1,0 0,0 0,0-1,0 1,0 0,0-1,-1 1,1 0,0-1,-1 1,1 0,0-1,-1 1,1 0,0-1,-1 1,1-1,-1 1,0-1,-8 7,0 0,0-1,-1 0,0-1,0 0,0-1,-1 0,1 0,-1-1,-1 0,-1 1,-400 114,384-113,-43 21,72-25,-1 1,1 0,1 0,-1 0,0 0,0 0,1 0,-1 0,1-1,-1 1,1 0,0 0,0 0,-1-1,1 1,1-1,-1 1,0-1,0 1,0-1,1 1,-1-1,1 0,-1 0,1 0,0 0,-1 0,1 0,0 0,0-1,-1 1,1-1,2 1,20 9,1-1,1-1,-1-1,1-2,0 0,16 0,51 10,-76-12,66 20,-81-22,0-1,-1 1,1 0,0 0,0 0,0 0,-1 0,1 1,-1-1,1 0,-1 1,1 0,-1-1,0 1,0-1,0 1,0 0,0 0,0 0,0 0,-1 0,1 0,-1 0,1 0,-1 0,0 0,1 0,-1 0,0 0,-1 0,1 0,0 0,-1 0,1 0,-1 0,0 1,-3 4,-1 0,0 0,0 0,-1-1,0 0,0 0,-1 0,1-1,-1 0,-1 0,1-1,0 0,-8 3,5-2,-364 179,324-159,35-19,0 1,0 0,1 0,0 2,1-1,-1 2,2 0,-1 0,2 1,-1 1,2 0,-1 1,-1 4,11-16,0 0,0 0,1 1,-1-1,0 0,1 1,-1-1,1 1,0-1,-1 1,1-1,0 1,0-1,0 1,0-1,0 1,0-1,0 1,0-1,1 1,-1-1,1 0,-1 1,1-1,0 1,-1-1,1 0,0 0,0 1,0-1,0 0,0 0,0 0,0 0,0 0,0 0,1 0,-1 0,0-1,1 1,-1 0,0-1,1 1,-1-1,1 0,0 1,75 6,-70-7,173-6,0-8,60-17,-113 14,-115 10,-8 1</inkml:trace>
  <inkml:trace contextRef="#ctx0" brushRef="#br0" timeOffset="351.994">1433 203,'-11'13,"0"1,2 0,0 1,0-1,2 2,0-1,-3 9,-59 227,34-99,2-37,29-69,18-61,41-87,-42 76</inkml:trace>
  <inkml:trace contextRef="#ctx0" brushRef="#br0" timeOffset="599.42">1319 119,'435'-81,"-293"44,-175 42,-21 15,28-8</inkml:trace>
  <inkml:trace contextRef="#ctx0" brushRef="#br0" timeOffset="847.428">1235 401,'34'19,"34"2,12-3,0-9,-7-7,-7-3,-11-1,-8-6,-9-1,-5 1,-4 2,-2 2,0 1,-1 2,-4 1</inkml:trace>
  <inkml:trace contextRef="#ctx0" brushRef="#br0" timeOffset="1103.07">2138 457,'-29'44,"-19"27,-6 8,6-5,7-16,9-12,12-9,3-11,5-6,-1-5,3-1,-3-3,2-3</inkml:trace>
  <inkml:trace contextRef="#ctx0" brushRef="#br0" timeOffset="1335.918">1715 486,'29'43,"19"29,6 7,-2-6,-4-14,-5-14,-7-8,-8-7,-4-7,-7-4,-1-5,-3 1,1-4,-2-2</inkml:trace>
</inkml:ink>
</file>

<file path=ppt/ink/ink2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0:07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1 282,'340'0,"-154"-29,-175 29</inkml:trace>
  <inkml:trace contextRef="#ctx0" brushRef="#br0" timeOffset="264.477">113 508,'29'5,"28"-4,15-1,-1-6,-2-2,-8-4,-6 0,-6 1,-3-1,-3 1,-6-3,-3 2,-3 2,-7 3</inkml:trace>
  <inkml:trace contextRef="#ctx0" brushRef="#br0" timeOffset="751.27">1637 0,'-42'15,"1"2,0 2,2 2,0 1,1 2,2 1,-23 22,52-40,0 0,1 0,-1 1,2 0,-1 1,1-1,1 1,-1 0,2 0,-1 0,1 0,0 1,1-1,0 1,1 0,0 0,1-1,-1 1,2 0,0 0,0 0,0-1,1 1,1 0,0-1,0 0,1 1,0-1,0-1,1 1,3 3,-3-5,1 0,0-1,1 1,0-1,0-1,0 1,0-1,1-1,0 1,0-1,0 0,1-1,-1 0,1-1,0 1,0-1,3-1,157 5,-138-7,0-2,1-1,-1-1,-1-2,1-1,-1-1,0-1,-1-2,-1-1,0-2,0 0,-2-2,0-1,-1-1,0-1,-2-1,9-12,-28 30,0-1,0 0,0 0,-1 0,1 0,-1-1,-1 1,1-1,0 0,-1 0,0 0,0 0,-1 0,1 0,-1-1,0 1,-1-1,1 1,-1 0,0-1,-1 1,1-1,-1 1,0 0,0-1,-1 1,1 0,-1 0,0 0,-1 0,1 0,-1 1,0-1,0 1,-13-12,0 2,0 0,-2 1,1 1,-2 1,0 0,0 2,-1 0,-20-6,28 9,-32-12</inkml:trace>
  <inkml:trace contextRef="#ctx0" brushRef="#br0" timeOffset="979.913">932 197,'204'18,"161"-8,613-67,-630 59,-321-2</inkml:trace>
</inkml:ink>
</file>

<file path=ppt/ink/ink2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0:11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0 339,'407'-32,"-232"13,35-5,-25 3,-185 20,0 1,0 0,-1 0,1 0,0-1,0 1,0 0,-1 0,1-1,0 1,0 0,0-1,0 1,0 0,-1-1,-12 6</inkml:trace>
  <inkml:trace contextRef="#ctx0" brushRef="#br0" timeOffset="303.135">170 452,'24'9,"0"0,1-2,0 0,1-2,-1-1,1-1,0-1,0-1,0-1,11-3,290-30,-100 4,-114 13,-95 9</inkml:trace>
  <inkml:trace contextRef="#ctx0" brushRef="#br0" timeOffset="833.722">592 1,'115'68,"-78"-52,210 89,-55-17,-190-88,-1 0,1 1,0-1,0 0,-1 1,1 0,0-1,-1 1,1 0,0 0,-1 0,0 0,1 0,-1 0,1 0,-1 1,0-1,0 0,0 1,0-1,0 1,0-1,0 1,0 0,-1-1,1 1,0 0,-1-1,0 1,1 0,-1 0,0-1,0 1,0 0,0 0,0 0,0-1,-1 1,1 0,-1 0,1-1,-1 1,1 0,-1-1,0 1,0 0,0-1,0 0,-1 2,-140 95,32-27,42-18,-170 149,224-186,4-2</inkml:trace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4:39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484 605,'-33'174,"-95"575,114-660,8-80</inkml:trace>
  <inkml:trace contextRef="#ctx0" brushRef="#br0" timeOffset="245.361">0 823,'105'-117,"-53"73,2 3,2 2,1 2,2 3,25-9,116-9,-190 51</inkml:trace>
  <inkml:trace contextRef="#ctx0" brushRef="#br0" timeOffset="872.608">701 1283,'-18'46,"17"-41,0 1,1-1,-1 1,1-1,0 1,0 0,1-1,-1 1,1-1,1 1,-1-1,1 0,0 1,0-1,0 0,1 0,-1 0,1-1,1 1,-1-1,1 1,-1-1,1 0,0-1,1 1,-1-1,1 1,-1-1,1-1,0 1,0-1,1 0,-1 0,0 0,0 0,1-1,-1 0,1-1,0 1,-1-1,1 0,-1 0,1-1,-1 1,1-1,-1-1,1 1,-1-1,0 0,0 0,1 0,-1-1,4-7,-1 0,0 0,0-1,-1 0,-1 0,0-1,0 0,-1 0,-1 0,0-1,0 1,-1-1,-1 0,0 0,-1 0,-1 0,0 0,0 0,-1 0,-1 0,-3-12,4 20,1 5</inkml:trace>
  <inkml:trace contextRef="#ctx0" brushRef="#br0" timeOffset="1222.583">1233 1380,'2'1,"0"0,-1 1,1-1,0 0,0 0,-1 0,1 0,0-1,0 1,0 0,0-1,0 0,0 1,0-1,0 0,1 0,-1 0,0 0,0 0,0-1,0 1,0 0,0-1,0 0,0 1,0-1,-1 0,1 0,0 0,0 0,-1-1,1 1,0 0,-1-1,1 1,0-2,3-2,0 0,0-1,-1 1,0-1,0 0,0 0,0 0,-1-1,0 1,-1-1,1 0,-1 0,-1 0,1 0,-1 0,0 0,-1-1,1 5,-1 0,0 0,1 0,-1 0,0 0,-1 0,1 0,0 0,-1 0,0 1,0-1,0 0,0 0,0 0,0 1,-1-1,1 0,-1 1,0-1,0 1,0 0,0 0,0 0,0 0,-1 0,1 0,0 0,-1 1,0-1,1 1,-1 0,0 0,0 0,0 0,0 0,0 1,0-1,0 1,0 0,-2 0,0 0,0 1,0 0,0 0,0 0,0 1,0 0,0 0,0 0,0 1,1 0,-1-1,1 2,0-1,0 0,0 1,1 0,-1 0,1 0,0 0,0 0,0 1,0-1,1 1,0 0,0 0,0 0,1 0,-1 0,1 0,0 5,-2 2,0 1,2 0,-1 0,2 0,-1 0,2 1,0-1,0 0,1 0,1-1,0 1,2 2,-3-9,1 0,1 0,-1 0,1-1,-1 1,2-1,-1 0,0 0,1-1,0 1,0-1,1 0,-1 0,1-1,0 1,0-1,0-1,0 1,0-1,0 0,1 0,-1-1,1 0,0 0,-1-1,1 1,0-1,-1-1,1 1,-1-1,1-1,-1 1,1-1,-1 0,0 0,1-1,-1 0,2-1,15-7</inkml:trace>
  <inkml:trace contextRef="#ctx0" brushRef="#br0" timeOffset="1562.598">1766 1137,'-70'48,"13"23,56-69,0 0,0-1,0 1,0 0,0 0,1 0,-1-1,0 1,1 0,0 0,-1 0,1 0,0 0,0 0,0 0,0 0,1 0,-1 0,0 0,1 0,0 0,-1 0,1-1,0 1,0 0,0 0,0-1,0 1,0-1,0 1,1-1,-1 1,1-1,-1 0,1 1,-1-1,1 0,0 0,-1 0,1 0,0-1,0 1,1 0,34 10,-34-12,-1 1,1-1,-1 1,1 0,-1-1,1 1,-1 1,1-1,-1 0,1 0,-1 1,0 0,1-1,-1 1,0 0,1 0,-1 0,0 1,0-1,0 0,0 1,0-1,0 1,0 0,0 0,-1 0,1 0,-1 0,1 0,-1 0,0 0,0 0,0 1,0-1,0 0,-1 1,1-1,-1 1,1-1,-1 1,0-1,0 1,0-1,0 1,0-1,-1 1,1-1,-1 1,0-1,0 0,0 1,0-1,0 0,0 0,-2 2,-61 64,42-52</inkml:trace>
  <inkml:trace contextRef="#ctx0" brushRef="#br0" timeOffset="4467.812">4136 1452,'8'-3,"0"0,-1 0,0-1,0 0,0-1,0 1,0-1,-1-1,0 1,0-1,-1 0,0 0,0-1,0 1,0-1,-1 0,0-1,0-1,5-5,306-498,-192 326,-123 186,0 0,0 1,0-1,0 1,0-1,0 0,0 1,0-1,0 1,0-1,0 0,0 1,0-1,0 1,0-1,0 0,1 1,-1-1,0 0,0 1,0-1,1 0,-1 1,0-1,1 0,-1 0,0 1,0-1,1 0,-1 0,0 1,1-1,-1 0,1 0,-1 0,0 0,1 0,-1 0,1 1,-1-1,0 0,1 0,-1 0,1 0,-1 0,0-1,1 1,-1 0,0 0,1 0,-1 0,1 0,-1 0,0-1,1 1,-1 0,-6 54,4-41,0 3,-8 29,2-1,3 1,1 1,2-1,2 1,2-1,3 0,1 0,2 0,2-1,2 0,2 0,4 6,11-3,-65-59,-223-151,246 156,5 3,1 1,-1-1,1-1,0 0,0 0,0 0,1-1,0 1,0-2,0 1,1-1,0 1,0-2,1 1,-1 0,2-1,-3-4,23-13,-2 20</inkml:trace>
  <inkml:trace contextRef="#ctx0" brushRef="#br0" timeOffset="4957.763">5177 1137,'-16'22,"1"0,2 0,0 1,1 1,1 0,2 1,0 0,2 0,0 1,2 0,1 0,1 0,2 1,0-1,1 0,3 15,-3-21,0-34,0-37,7 12,2 1,1 0,2 0,2 1,1 1,2 0,2 2,0-1,3 2,1 1,9-8,-24 27,0 1,1 1,1-1,0 2,1-1,0 1,0 1,1 0,0 1,0 0,1 1,0 0,1 1,-1 1,1 0,0 0,7 0,-19 5,0 0,0 0,0 0,-1 0,1 0,0 0,0 0,0 1,-1-1,1 1,0-1,-1 1,1 0,0 0,-1 0,1 0,-1 0,1 0,-1 0,1 0,-1 0,0 1,0-1,0 0,0 1,0-1,0 1,0 0,0-1,0 1,-1 0,1-1,-1 1,1 0,-1 0,0 0,1-1,-1 1,0 0,0 0,-1 0,1-1,0 1,0 0,-1 0,1-1,-1 1,0 0,1 0,-1-1,-1 1,-41 88,26-65,-1 0,0-1,-2-1,-1-1,-1 0,0-2,-2-1,0 0,-1-2,-8 3,-6-23,38-8</inkml:trace>
  <inkml:trace contextRef="#ctx0" brushRef="#br0" timeOffset="5497.735">5516 1331,'119'-70,"-74"38,-28 24,0-1,-1 0,0-1,-1-1,0-1,-1 0,-1 0,0-2,0 1,-1-2,-1 0,0 0,-1-1,-1 0,-1-1,0 0,-1 0,-1 0,0-1,-1 0,-1-1,0-6,-5 21,-1 1,1-1,0 1,-1 0,0-1,0 1,0 0,0 0,0 0,-1 0,1 0,-1 1,0-1,0 1,0 0,0 0,0 0,0 0,-1 0,1 1,-1-1,1 1,-1 0,1 0,-1 0,0 1,1-1,-1 1,0 0,0 0,1 0,-1 1,0-1,1 1,-1 0,0 0,1 0,-1 0,1 1,-1 0,1-1,0 1,0 0,0 1,0-1,0 0,0 1,1 0,-1-1,1 1,0 0,0 0,0 1,0-1,0 0,1 1,-1-1,1 1,0-1,0 1,0 0,1-1,-1 1,1 0,4 2,0 0,0 0,1 0,-1-1,1 1,1-1,-1-1,1 1,0-1,0 0,0 0,0 0,1-1,-1 0,1 0,0-1,0 0,0 0,0-1,1 1,-1-2,0 1,0-1,1 0,-1 0,5-2,4 4,-14-3,1 0,-1 0,1 1,-1-1,1 1,0 0,-1 0,1 0,0 0,-1 0,1 0,-1 1,1-1,0 1,-1 0,1 0,-1 0,0 0,1 0,-1 0,0 1,0-1,1 1,-1 0,0-1,-1 1,1 0,0 0,0 0,-1 1,0-1,1 0,-1 0,0 1,0-1,0 1,0-1,0 1,-1-1,1 1,-1 0,0-1,0 1,0 0,0-1,0 1,0 0,-1-1,0 1,1-1,-1 1,0-1,0 1,0-1,0 1,-1-1,0 1,-39 53,32-48,2 1,-1 1,1-1,0 1,1 1,0-1,1 1,0 0,1 0,0 0,1 1,-1 5,4-15,0-1,0 1,0-1,0 1,1-1,-1 1,0-1,1 1,0-1,-1 0,1 1,0-1,-1 0,1 0,0 0,0 1,0-1,0 0,0 0,0 0,1 0,-1 0,0-1,0 1,1 0,-1-1,0 1,1-1,-1 1,0-1,1 1,-1-1,1 0,-1 0,1 0,-1 0,1 0,-1 0,1 0,-1 0,1-1,-1 1,1 0,-1-1,0 1,1-1,-1 0,0 0,0 1,1-1,-1 0,0 0,0 0,0 0,0 0,0 0,0 0,0-1,15-12</inkml:trace>
  <inkml:trace contextRef="#ctx0" brushRef="#br0" timeOffset="5657.726">6266 1017,'-5'4,"0"5,-5 6,-3 4,-1 3,-2 2,3 1,-2 0,3 0,2 0,4 0,6-4,4-6</inkml:trace>
  <inkml:trace contextRef="#ctx0" brushRef="#br0" timeOffset="5927.733">6241 582,'0'-5,"0"-4,0-6,4 0,6-2,5 3,0 3</inkml:trace>
  <inkml:trace contextRef="#ctx0" brushRef="#br0" timeOffset="6177.727">6555 412,'4'2,"-1"0,0 1,0 0,0-1,0 1,0 1,-1-1,0 0,1 0,-1 1,0 0,-1-1,1 1,-1 0,1 0,-1 0,0 0,-1 0,1 0,-1 0,1 0,-1 0,-1 1,-30 292,-82 173,102-369,16-95</inkml:trace>
  <inkml:trace contextRef="#ctx0" brushRef="#br0" timeOffset="2372.525">2250 1258,'-1'-3,"-1"0,1 1,-1-1,0 0,0 1,0-1,0 1,0 0,0 0,-1 0,1 0,-1 0,0 0,1 0,-1 1,0 0,0-1,0 1,0 0,0 0,0 1,0-1,0 1,-1-1,1 1,0 0,0 0,0 1,0-1,-1 1,1-1,0 1,0 0,-1 1,-3 0,1 1,0 0,0 1,0-1,0 1,1 0,0 1,-1-1,1 1,1 0,-1 0,1 1,0 0,0-1,1 1,-1 0,2 1,-1-1,0 0,1 1,0 0,1-1,0 1,0 0,0 0,1 0,0 0,0 2,-1-4,1 0,0 0,0 0,1 0,-1 0,1 0,0 0,1 0,-1 0,1-1,0 1,0 0,0-1,1 1,-1-1,1 0,0 0,1 0,-1 0,0 0,1-1,0 0,0 0,0 0,1 0,-1 0,0-1,1 0,0 0,-1 0,1-1,0 1,0-1,0 0,0 0,0-1,0 0,0 0,8-3,0-1,0 0,-1-2,1 1,-2-1,1-1,0 0,-1-1,-1 0,1 0,-1-1,-1-1,0 1,0-2,-1 1,0-1,-1 0,0-1,0 0,-2 0,1 0,-1-2,4-7,0 0,-1 0,-1 0,-1-1,-2 0,0 0,-1 0,-1-1,0 1,-2 0,-1-1,-1 1,-1-1,-1 1,-1 0,0 0,-2 1,-1 0,0 0,-6-7,13 25,0 0,-1 0,0 0,1 0,-1 1,0-1,0 1,-1-1,1 1,0 0,-1 0,1 0,-1 0,0 0,0 0,0 1,0 0,0-1,0 1,0 0,0 0,0 1,-1-1,1 1,0 0,0-1,-1 1,1 1,0-1,0 0,-1 1,1 0,0 0,0 0,0 0,0 0,0 0,0 1,0 0,0-1,1 1,-1 0,1 0,-1 1,1-1,0 0,0 1,0-1,0 1,-1 1,-7 16,0 0,1 0,1 1,1 0,1 0,0 1,2 0,1-1,0 1,2 1,0-1,2 0,0 0,2 0,0 0,2 0,0-1,1 1,1-1,1-1,8 15,-11-27,-1 0,2 0,-1-1,1 0,0 0,0 0,0-1,1 0,0 0,1-1,-1 0,1 0,0 0,0-1,1-1,-1 1,1-1,0-1,-1 1,1-2,0 1,0-1,1-1,-1 1,0-1,0-1,0 0,0 0,0-1,0 0,0-1,0 0,27-9</inkml:trace>
  <inkml:trace contextRef="#ctx0" brushRef="#br0" timeOffset="3272.452">2903 1114,'-18'1,"0"2,1 0,-1 1,1 0,0 2,0 0,0 1,1 0,0 1,-7 6,15-8,-1 0,2 1,-1 0,1 0,0 0,0 1,1 0,0 1,0-1,1 1,0 0,1 1,-2 2,5-8,-1 0,1 0,0 0,0 0,0 0,0 0,0 0,1 0,0 0,0 0,0 0,1 0,-1 1,1-1,0 0,0 0,0 0,1-1,-1 1,1 0,0 0,0-1,0 1,1-1,-1 0,1 1,0-1,0-1,0 1,0 0,0-1,0 1,4 1,-2-2,0 0,0 0,1-1,-1 0,0 1,0-2,1 1,-1-1,1 0,-1 0,0 0,1-1,-1 1,0-2,1 1,-1 0,0-1,0 0,0 0,0-1,-1 1,1-1,-1 0,1 0,-1-1,0 1,4-5,86-119,-74 90,-7 66,26 72,-37-99,-1 0,1 0,0-1,0 1,0 0,0-1,1 0,-1 1,0-1,1 0,-1 0,0 0,1 0,-1-1,1 1,0-1,-1 0,1 1,-1-1,1 0,0-1,-1 1,1 0,-1-1,1 1,-1-1,1 0,-1 0,1 0,-1 0,0 0,0 0,1-1,-1 1,0-1,0 0,0 1,-1-1,1 0,0-1,98-151,-85 208,-16-50,1 0,0 0,0-1,0 1,0 0,1 0,-1-1,1 1,0 0,0-1,1 1,-1-1,1 1,0-1,-1 1,2-1,-1 0,0 0,0 0,1 0,0-1,0 1,-1-1,1 1,1-1,-1 0,0 0,0-1,1 1,-1-1,1 1,0-1,-1 0,1 0,0-1,-1 1,1-1,0 0,0 0,0 0,-1 0,1-1,0 1,0-1,-1 0,1 0,-1-1,1 1,-1-1,1 0,-1 1,0-2,0 1,2-2,94-236,-99 239,0 0,0 0,0 0,0 1,1-1,-1 0,0 0,0 0,1 1,-1-1,0 0,1 0,-1 1,0-1,1 0,-1 1,1-1,-1 1,1-1,0 0,-1 1,1-1,0 1,-1-1,1 1,0 0,-1-1,1 1,0 0,0 0,0-1,-1 1,1 0,0 0,0 0,0 0,-1 0,1 0,0 0,0 0,0 0,-1 0,1 1,0-1,0 0,0 0,-1 1,1-1,0 1,-1-1,1 0,0 1,-1-1,1 1,0 0,-1-1,1 1,-1-1,1 1,-1 0,0 0,1-1,-1 1,0 0,1 0,-1-1,0 1,0 0,17 58,-17-59,14 64,-3 1,-3-1,-2 2,-3-1,-3 1,-3-1,-3 0,-3 0,-2-1,-7 12,13-60,-1 0,0 0,-2 0,0-1,-1 0,0-1,-1 0,0 0,-2-1,1 0,-2-1,1 0,-2-1,1-1,-8 4,20-13,0 0,-1-1,1 1,0 0,0-1,-1 1,1-1,-1 1,1-1,-1 1,1-1,0 0,-1 0,1 0,-1 0,1 0,-1 0,1 0,-1-1,1 1,-1 0,1-1,0 1,-1-1,1 0,0 1,-1-1,1 0,0 0,0 0,0 0,0 0,0 0,0 0,0 0,0 0,0 0,0-1,1 1,-1 0,0-1,1 1,-1 0,1-1,-1 1,1-1,0 1,0-1,0 1,0-1,0 1,0-1,0 1,7-83,17 20,2 0,4 2,2 1,2 1,4 2,1 2,43-46,-61 76,-5 5</inkml:trace>
  <inkml:trace contextRef="#ctx0" brushRef="#br0" timeOffset="9453.095">7281 654,'72'-72,"-50"57,0 0,1 1,1 2,0 0,0 1,1 2,1 0,0 2,0 1,25-3,-48 9,-1-1,1 1,0 0,-1 0,1 0,-1 0,1 1,-1-1,1 1,0 0,-1-1,0 1,1 0,-1 0,0 1,1-1,-1 0,0 1,0-1,0 1,0 0,0 0,-1 0,1 0,0 0,-1 0,1 0,-1 0,0 1,0-1,0 1,0-1,0 0,-1 1,1 0,-1-1,1 1,-1-1,0 1,0-1,0 1,-26 107,-88 88,81-148,3 1,2 1,2 1,3 1,0 7,21-57,0 0,0 0,1 0,-1 0,1 0,0 0,0 1,1-1,-1 0,1 1,0-1,0 0,1 0,-1 1,1-1,0 0,0 0,0 1,1-1,-1 0,1 0,0-1,0 1,1 0,-1-1,1 1,-1-1,1 0,0 0,0 0,1 0,-1 0,1-1,-1 1,1-1,0 0,0 0,0-1,0 1,0-1,0 0,0 0,1 0,-1 0,0-1,0 0,1 0,24-4,0-1,0-2,0-1,-1-1,-1-1,1-2,-2 0,0-2,0-1,3 0,125-91,-130 79</inkml:trace>
  <inkml:trace contextRef="#ctx0" brushRef="#br0" timeOffset="9833.068">8515 508,'-121'76,"102"-64,0 0,1 2,0 1,1 0,1 1,1 0,0 2,1-1,1 2,0 0,2 1,0 0,1 0,2 1,0 0,1 1,1 0,0 0,2 0,1 1,0 18,4-34,0-1,1 0,0 0,0 1,0-1,1 0,0-1,0 1,1 0,-1-1,1 0,0 0,1 0,-1 0,1-1,0 0,0 0,0 0,1 0,-1-1,1 0,0 0,0 0,0-1,0 0,1 0,-1-1,0 0,1 0,-1 0,1-1,-1 0,4 0,12 0,0-1,1-2,-1 0,0-1,0-1,-1-1,1-1,-1-1,4-3,-4 0,0-1,-1 0,-1-1,0-2,-1 0,0-1,-1 0,-1-1,-1-1,-1-1,0 0,-1-2,-7 13,-1 0,0 0,-1-1,0 0,-1 0,0 0,0 0,0 0,-1-1,-1 1,0-1,0 1,-1-1,0 0,-1 1,0-1,0 1,-1-1,0 1,-1 0,0-1,0 1,-1 1,0-1,-1 0,0 1,0 0,0 0,-1 1,-3-3,0 2,0 1,0 0,0 0,-1 1,0 0,0 1,-1 0,1 1,-1 0,0 0,0 1,0 1,-1 0,1 1,0 0,-1 0,1 1,-1 1,1 0,-1 0,1 1,0 1,0 0,0 0,0 1,0 1,1 0,0 0,-6 4,-13 10</inkml:trace>
  <inkml:trace contextRef="#ctx0" brushRef="#br0" timeOffset="10442.997">9217 1,'-4'7,"0"-1,1 1,0 0,0 1,1-1,0 0,0 1,0-1,1 1,1 0,-1-1,1 1,0 0,1-1,0 1,-1 11,-18 326,2-253,10-77</inkml:trace>
  <inkml:trace contextRef="#ctx0" brushRef="#br0" timeOffset="10832.985">8926 363,'6'2,"0"-1,0 1,0-1,0 0,0-1,1 0,-1 0,0 0,0-1,0 1,0-1,0-1,0 1,0-1,0 0,0-1,-1 0,1 1,-1-1,0-1,2 0,7-3,39-22,0-1,-2-3,-1-3,-3-1,0-2,12-17,-59 57,0 0,0 0,0 0,0 0,0 0,0-1,1 1,-1 0,0 0,0 0,1 0,-1 0,1 0,-1 0,1 0,-1-1,1 1,0 0,-1 0,1-1,0 1,-1 0,1-1,0 1,0-1,0 1,0-1,-1 1,1-1,0 0,0 1,0-1,0 0,0 0,0 0,0 1,0-1,0 0,0 0,0-1,0 1,0 0,0 0,0 0,0-1,0 1,0 0,-1-1,1 1,0-1,0 1,0-1,0 1,-1-1,1 0,0 1,-1-1,1 0,0 0,-1 1,1-1,-1 0,1 0,-1 0,0 0,1 0,-1 0,0 0,-11 82,10-76,-2 11,-2-3,1-1,1 1,0 0,1 0,0 0,1 0,0 1,1-1,1 0,0 0,1 0,0 0,1 0,0 0,1 0,1-1,0 0,4 8,-2-16,0-1,0 0,0 0,0 0,0-1,0 0,1-1,-1 1,1-1,-1-1,1 0,0 0,-1 0,1-1,-1 0,1 0,-1-1,1 0,-1 0,0-1,0 0,0 0,-1-1,1 1,-1-2,1 1,1-3,17-4,-4 1</inkml:trace>
  <inkml:trace contextRef="#ctx0" brushRef="#br0" timeOffset="12082.89">24 2129,'921'-73,"-122"51,625-131,1712-172,-1523 267,-986 39,132-42,-454 18,-176 19</inkml:trace>
</inkml:ink>
</file>

<file path=ppt/ink/ink2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0:20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81,'167'-11,"63"-25,-88 14,-36 11,-88 16</inkml:trace>
</inkml:ink>
</file>

<file path=ppt/ink/ink2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0:20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1,'27'466,"-26"-89,-1-377</inkml:trace>
  <inkml:trace contextRef="#ctx0" brushRef="#br0" timeOffset="431.114">367 169,'-305'207,"303"-206,-1 1,1-1,0 1,0 0,0 0,0-1,1 2,-1-1,0 0,1 0,0 0,-1 1,1-1,0 1,0-1,0 1,1-1,-1 1,0-1,1 1,0 0,0-1,0 1,0 0,0-1,0 1,1 0,-1-1,1 1,0 0,-1-1,1 1,1-1,-1 0,0 1,0-1,1 0,0 0,-1 1,1-1,0-1,0 1,1 1,12 12,1-1,1 0,0-1,1-1,0-1,11 5,92 69,-87-36,-24-36</inkml:trace>
</inkml:ink>
</file>

<file path=ppt/ink/ink2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0:23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7,'-13'-2,"0"0,-1 0,1 2,0 0,-1 0,1 1,-1 1,1 0,-13 4,21-5,1 0,-1 1,1 0,0 0,-1 0,1 0,0 1,0 0,0-1,1 2,-1-1,1 0,0 1,0-1,0 1,0 0,0 0,1 0,0 0,0 1,0-1,0 0,1 1,-1 0,1-1,1 1,-1 0,0-1,1 3,2 3,0-1,0 1,1 0,0-1,0 0,1 0,1 0,-1 0,2 0,-1-1,1 0,0 0,1-1,0 1,0-2,0 1,1-1,0 0,0 0,5 2,50 47,-56-48,-1-1,0 1,0 1,0-1,-1 1,0 0,0 0,-1 0,0 1,-1 0,0-1,0 1,-1 0,0 1,-1-1,1 0,-2 0,0 1,0-1,0 0,-1 1,-1-1,1 0,-1 0,-1 0,0 0,0 0,-1-1,-4 9,-5-3,-1 1,-1-2,0 0,0-1,-2 0,1-1,-1-1,-10 4,25-13,-1 1,1-1,0 0,-1 0,0 0,1 0,-1-1,0 1,1-1,-1 1,0-1,0 0,1 0,-1 0,0 0,0-1,1 1,-1-1,0 0,1 0,-1 0,1 0,-1 0,1 0,0-1,-1 1,1-1,0 1,0-1,0 0,0 0,0 0,0 0,1 0,-1-1,1 1,-1 0,1-1,0 1,0-1,0 1,0-1,1 0,-1 1,1-1,-1 0,1 0,0 1,0-1,0 0,1-9,1 0,0 0,1 1,1 0,-1-1,2 1,-1 0,2 1,-1-1,2 1,-1 0,1 1,1-1,-1 1,4-2,13-20,-18 21,0 0,0 0,1 1,1 0,-1 0,1 0,1 1,0 0,0 1,0 0,1 1,0 0,0 0,1 1,0 0,0 1,0 0,4 0,2 6</inkml:trace>
</inkml:ink>
</file>

<file path=ppt/ink/ink2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0:24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1 540,'533'0,"-533"0</inkml:trace>
  <inkml:trace contextRef="#ctx0" brushRef="#br0" timeOffset="246.773">368 258,'-10'43,"-3"33,1 9,2-5,3-12,3-12,2-11,1-9,1-5,0-3,1-2,-1 0,1-5</inkml:trace>
  <inkml:trace contextRef="#ctx0" brushRef="#br0" timeOffset="970.411">763 765,'16'-51,"-10"30,0 0,1 1,1 0,1 0,0 1,2 0,9-12,119-153,-37 93,-102 91,1-1,0 1,0-1,0 1,0-1,0 1,0-1,0 1,0 0,0 0,0 0,0-1,0 1,0 0,0 0,0 0,0 1,0-1,0 0,0 0,0 0,0 1,0-1,0 0,0 1,-1-1,1 1,0-1,0 1,0 0,0-1,-1 1,1 0,0 0,-1-1,1 1,0 0,-1 0,1 0,-1 0,0 0,1 0,-1 0,0-1,1 1,-1 0,0 0,0 1,0-1,0 0,0 0,0 0,2 64,-2-56,-4 197,4-204,-1-1,1 1,0-1,0 1,0 0,0-1,1 1,-1-1,0 1,0-1,1 1,-1-1,1 1,0-1,-1 1,1-1,0 0,0 1,0-1,0 0,0 0,0 0,0 0,0 0,1 0,-1 0,0 0,1 0,-1 0,0-1,1 1,-1-1,1 1,-1-1,1 1,-1-1,1 0,-1 0,1 0,0 0,-1 0,1 0,-1 0,1 0,-1 0,1-1,-1 1,1-1,-1 1,1-1,-1 0,0 0,1 1,-1-1,0 0,1 0,-1 0,0 0,0-1,107-112,-89 93,13-15,0 2,3 1,0 2,9-4,-43 33,0 0,1 1,-1-1,0 1,1-1,-1 1,1-1,-1 1,1 0,0 0,-1 0,1 0,0 0,0 0,0 0,0 1,0-1,-1 1,1-1,0 1,1 0,-1 0,0 0,0 0,0 0,0 0,0 0,0 1,0-1,0 1,-1 0,1-1,0 1,0 0,0 0,0 0,-1 0,1 0,-1 1,1-1,-1 1,1-1,-1 1,0-1,1 1,-1-1,0 1,0 0,0 0,-1 0,1 0,0 0,0 1,-1 8,0 1,0-1,-1 1,0-1,-1 1,0-1,-1 0,-1 0,1 0,-2-1,-2 7,-22 75,28-88,1-1,-1 1,1 0,-1-1,1 1,0-1,1 1,-1 0,1-1,-1 1,1-1,0 1,0-1,1 1,-1-1,1 0,0 0,1 2,9 7</inkml:trace>
  <inkml:trace contextRef="#ctx0" brushRef="#br0" timeOffset="1551.119">2061 258,'-28'15,"0"1,1 1,0 2,2 0,0 2,2 1,0 1,1 1,-11 17,3 41,29-80,1 0,-1 0,1 0,0 1,0-1,0 0,0 1,0-1,0 0,1 0,-1 1,1-1,0 0,-1 0,1 0,0 0,0 0,0 0,1 0,-1 0,0 0,1 0,-1-1,1 1,0-1,-1 1,1-1,0 0,0 1,0-1,0 0,0 0,0 0,0-1,2 1,5-1,0-1,0 0,0 0,-1-1,1-1,0 1,-1-1,1-1,-1 0,0 0,0 0,-1-1,1 0,-1-1,0 1,0-2,194-176,-180 164,-18 14,0 0,1 0,0 1,0 0,0 0,0 0,1 0,-1 0,1 1,0 0,0 0,1 0,-1 1,0 0,1 0,-1 0,1 1,0-1,0 1,0 1,-1-1,1 1,0 0,0 0,0 1,0 0,0 0,-1 4,-1 1,0 0,0 0,0 0,-1 0,0 1,0-1,-1 1,0 0,0 0,0 0,-1 0,0 0,-1 0,1 0,-1 0,-1 0,1 0,-2 5,2 0,-6 315,2-283,-3 0,-1 0,-2-1,-2 0,-2-1,-2-1,-18 35,28-63,1 0,-2 0,1-1,-2 0,0 0,0 0,-1-1,0-1,-1 0,0 0,-1 0,0-2,0 1,-1-1,0-1,-1 0,1-1,-1 0,0-1,-1 0,-10 1,22-6,0 0,-1 0,1 0,-1 0,1-1,-1 1,1-1,0 1,-1-1,1 0,0 0,0 0,-1 0,1-1,0 1,0 0,0-1,1 0,-1 1,0-1,0 0,1 0,-1 0,1 0,0 0,0 0,0 0,0 0,0-1,0 1,0 0,1-1,-1 1,1-1,-1 1,1-1,0 1,0 0,0-1,1 1,-1-2,22-102,-7 68,2 0,1 2,2 0,2 1,1 1,1 1,2 1,11-8,71-66,-91 94</inkml:trace>
  <inkml:trace contextRef="#ctx0" brushRef="#br0" timeOffset="1817.997">2682 314,'39'5,"26"1,8 0,0-1,-7-2,-10-1,-9 0,-9-2,-5 0,-4 0,-2 0,-1-1,0 1,1 0,-5 0</inkml:trace>
  <inkml:trace contextRef="#ctx0" brushRef="#br0" timeOffset="2063.036">2852 568,'33'5,"41"-4,16-1,-2-1,-11-1,-13 1,-14-5,-10-1,-7 1,0 1,0 1,-6 2</inkml:trace>
  <inkml:trace contextRef="#ctx0" brushRef="#br0" timeOffset="2432.445">4150 60,'-24'17,"0"0,2 2,0 0,1 2,0 0,2 2,1 0,1 1,1 0,1 1,1 1,-1 5,13-26,0 1,0 0,0 0,1 0,-1 0,1 0,1 0,-1 0,1 0,0 0,1 0,-1 0,1 0,0 0,1 0,0 0,-1-1,2 1,-1 0,1-1,0 1,0-1,0 0,1 0,0-1,0 1,0-1,0 1,1-1,-1 0,1-1,2 2,7 2,0 0,0-1,0-1,1 0,-1 0,1-2,0 0,1-1,-1 0,0-1,1-1,-1 0,0-1,0-1,1-1,8-2,8-3,-1-1,0-1,0-2,-1-2,-1 0,0-2,7-6,-11 6,-1 0,-1-2,0 0,-2-2,0 0,-1-1,-1-2,-1 0,0-2,-15 21,-1 0,1 0,-1 0,0-1,-1 1,1 0,-1-1,0 0,0 1,0-1,-1 0,1 1,-1-1,0 0,0 0,-1 1,0-1,0 0,0 1,0-1,-1 1,1-1,-1 1,0 0,-1 0,1 0,-1 0,1 0,-1 0,0 0,-1 1,-1-2,-9-7,-2 0,0 1,0 1,-1 0,0 1,-1 1,1 0,-2 2,1 0,-1 1,0 1,0 0,0 2,-6 0,-19-2</inkml:trace>
  <inkml:trace contextRef="#ctx0" brushRef="#br0" timeOffset="2678.811">3613 285,'961'1,"-837"8,-1 6,42 14,103 13,-17-25,-184-15</inkml:trace>
</inkml:ink>
</file>

<file path=ppt/ink/ink2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42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932 145,'1'-3,"0"0,0 0,-1 0,1 0,-1 0,0 0,0 0,0 0,0 0,0-1,-1 1,1 0,-1 0,0 0,0 1,0-1,0 0,0 0,-1 0,1 1,-1-1,0 1,0-1,0 1,0 0,0-1,0 1,-1 0,1 1,-1-1,-1-1,-6-4,0 0,-1 1,1 0,-2 0,1 2,0-1,-1 1,0 1,0 0,0 0,0 2,-1-1,1 1,0 1,-10 1,-186 33,185-29,6-1,-8 0,1 2,0 1,0 1,1 1,0 1,-2 2,24-12,0 1,0-1,-1 1,1-1,0 1,0 0,0-1,0 1,0 0,0 0,0 0,1 0,-1 0,0 0,0 0,1 0,-1 0,0 0,1 0,-1 1,1-1,0 0,-1 0,1 1,0-1,0 0,0 0,0 1,0-1,0 0,0 1,0-1,0 0,1 0,-1 1,0-1,1 0,-1 0,1 0,0 0,-1 1,1-1,0 0,0 0,-1 0,1-1,0 1,0 0,0 0,0 0,0-1,0 1,1 0,-1-1,1 1,70 34,88-10,-134-21,-19-4,-1 0,1 1,-1 0,0 0,1 1,-1 0,0 0,0 0,0 1,0-1,0 2,0-1,0 1,-6-2,1 1,-1-1,1 0,-1 0,0 0,0 1,0-1,0 0,0 0,0 1,-1-1,1 0,-1 0,0 0,0 1,1-1,-1 0,-1 0,1 0,0-1,0 1,-1 0,1 0,-1-1,1 1,-1-1,0 1,0-1,1 0,-1 1,0-1,0 0,0 0,0 0,-1-1,1 1,-7 6,-182 122,132-93,1 3,3 2,-17 18,69-57,0 0,0 0,0 0,1 1,-1-1,1 1,-1-1,1 1,0 0,0 0,0 0,1 0,-1 1,1-1,0 0,0 1,0-1,0 1,0-1,1 1,-1-1,1 1,0-1,0 1,1-1,-1 1,1 0,0-1,-1 0,2 1,-1-1,0 1,1-1,-1 0,1 0,0 0,0 0,0 0,0 0,1-1,-1 1,2 0,11 5,0-1,0-1,1 0,0-1,0 0,0-1,1-1,-1-1,1-1,0 0,-1-1,1 0,0-2,5-1,11 2,138-33,-147 26</inkml:trace>
  <inkml:trace contextRef="#ctx0" brushRef="#br0" timeOffset="266.924">1328 371,'-34'38,"-20"28,-6 7,7-5,7-8,13-10,11-9,5-6,5-4,4-8</inkml:trace>
  <inkml:trace contextRef="#ctx0" brushRef="#br0" timeOffset="501.902">932 314,'24'39,"13"22,9 5,2-3,-2-13,-4-10,-5-7,-4-9,-2-4,-2-5,-6-1,-2-2,0-4,-3 2,-5 0</inkml:trace>
  <inkml:trace contextRef="#ctx0" brushRef="#br0" timeOffset="1348.43">1863 371,'-13'-1,"1"0,-1 2,0-1,0 1,1 1,-1 1,1-1,0 2,0 0,0 0,0 1,0 1,1 0,0 0,0 1,1 1,0-1,0 2,1-1,0 1,1 1,-6 6,9-8,0-1,0 1,0 0,1 0,0 0,1 1,0-1,0 1,1 0,0 0,0 0,1 0,0 0,1 0,0 0,0 0,1 0,0 0,1 0,0 0,1 0,-1 0,1-1,2 3,-2-8,-1 1,1-1,0 0,0-1,0 1,0-1,0 1,1-1,-1 0,1 0,0 0,-1-1,1 1,0-1,0 0,0 0,0 0,0-1,0 1,0-1,0 0,0 0,0-1,0 1,0-1,4-1,97-42,-82 26,-1-1,-1 0,-1-1,-1-2,-1 0,0-1,1-5,25-30,-44 58,0-1,0 0,0 1,0-1,0 1,0-1,0 1,0-1,1 1,-1-1,0 1,0 0,0-1,1 1,-1-1,0 1,1-1,-1 1,0 0,1-1,-1 1,1 0,-1-1,0 1,1 0,-1 0,1-1,-1 1,1 0,-1 0,1 0,-1 0,1-1,-1 1,1 0,-1 0,1 0,-1 0,1 0,-1 0,1 1,-1-1,1 0,-1 0,1 0,-1 0,1 0,-1 1,1-1,-1 0,1 1,-1-1,0 0,1 1,-1-1,0 0,1 1,-1-1,0 0,1 1,-1-1,0 1,0-1,1 1,-1 0,3 36,-3-33,-1 5,0-1,0 0,1 0,0 1,1-1,0 0,0 0,1 1,0-1,0 0,1-1,0 1,1 0,-1-1,2 0,-1 0,1 0,0 0,0-1,0 1,1-2,1 2,11 7</inkml:trace>
  <inkml:trace contextRef="#ctx0" brushRef="#br0" timeOffset="1805.714">2230 738,'55'-82,"3"3,52-52,-47 72,-62 59,0-1,0 1,0-1,-1 1,1 0,0-1,0 1,0 0,0 0,0 0,0 0,0 0,0 0,0 0,0 0,0 0,0 0,0 1,0-1,-1 0,1 1,0-1,0 0,0 1,0-1,-1 1,1-1,0 1,0 0,-1-1,1 1,0 0,-1 0,1-1,-1 1,1 0,-1 0,1 0,-1-1,0 1,1 0,-1 0,0 0,0 0,0 0,1 0,-1 0,0 0,0 0,-1 0,1 0,0 0,0 0,0 0,-1-1,1 1,-5 58,3-51,-7 60,9-67,-1 0,1 1,0-1,1 1,-1-1,0 1,0-1,1 0,-1 1,1-1,-1 0,1 1,-1-1,1 0,0 0,0 1,-1-1,1 0,0 0,0 0,0 0,0 0,0 0,1 0,-1-1,0 1,0 0,1-1,-1 1,0 0,1-1,-1 0,0 1,1-1,-1 0,1 0,-1 0,0 0,1 0,-1 0,1 0,0 0,10-4,0 1,-1-2,1 0,-1 0,0-1,-1 0,1-1,-1 0,7-7,4-1,13-10,-22 14,1 1,0 1,1 0,0 1,0 1,1 0,-1 0,15-2,-28 8,1 0,0 1,-1 0,1-1,0 1,0 0,-1 0,1 0,0 0,0 0,-1 0,1 1,0-1,0 0,-1 1,1-1,-1 1,1 0,0 0,-1 0,1-1,-1 1,0 1,1-1,-1 0,0 0,0 0,1 1,-1-1,0 1,0-1,-1 1,1-1,0 1,0-1,-1 1,1 0,-1-1,1 1,-1 0,0-1,0 1,0 0,0 1,-10 81,9-76,-2 1,2-5,-1-1,1 1,0-1,-1 1,2-1,-1 1,0 0,1-1,0 1,-1 0,1 0,1-1,-1 1,1 0,-1-1,1 1,0 0,0-1,1 1,-1-1,1 1,0-1,0 0,0 0,0 0,0 0,1 0,-1 0,2 0,13 5</inkml:trace>
  <inkml:trace contextRef="#ctx0" brushRef="#br0" timeOffset="2218.125">3218 484,'-122'448,"96"-354,26-95,0 1,0 0,0-1,0 1,0 0,-1-1,1 1,0 0,0 0,-1-1,1 1,0 0,0 0,-1 0,1-1,0 1,-1 0,1 0,0 0,-1 0,1 0,0-1,-1 1,1 0,0 0,-1 0,1 0,0 0,-1 0,1 0,0 0,-1 0,1 1,0-1,-1 0,1 0,0 0,-1 0,1 0,0 0,0 1,-1-1,1 0,0 0,0 1,-1-1,1 0,0 0,0 1,-1-1,1 0,0 0,0 1,0-1,0 0,0 1,-1-1,1 0,0 1,0-1,0 0,0 1,0-1,0 1,-4-31,7 5,2 1,1-1,1 1,2 0,0 1,1 0,1 1,14-21,-11 13,2 1,2 0,0 1,2 1,1 1,1 1,1 1,1 1,1 1,1 1,1 1,1 2,0 0,1 2,14-4,-38 17,-1 2,1-1,0 0,0 1,0 0,0 0,1 0,-1 1,0 0,0 0,0 0,0 0,1 1,-1 0,0 0,0 1,0-1,0 1,-1 0,1 0,0 1,-1-1,0 1,1 0,-1 0,0 1,0-1,-1 1,1 0,-1 0,0 0,0 0,0 0,-1 1,3 4,-3-3,1 0,-1 1,-1-1,1 1,-1 0,0 0,0-1,-1 1,0 0,0 0,-1-1,0 1,0 0,-1 0,1-1,-1 1,-1-1,1 0,-1 0,0 1,-1-2,1 1,-1 0,-2 1,-4 7,-1 0,-1-1,0-1,-1 0,0 0,-1-2,0 1,-1-2,-1 1,-1 0,-1 0,0-1,-1-2,0 1,0-2,0-1,-19 3,36-7,0-1,0 0,0 0,0 0,0 0,0 0,0 0,0 0,1-1,-1 1,0-1,0 1,0-1,0 0,1 0,-1 0,0 0,1 0,-1 0,0 0,1 0,0-1,-1 1,1-1,0 1,0-1,-1 1,1-1,0 0,1 1,-1-1,0 0,0 0,1 0,-1 0,1 0,0 0,0 1,-1-1,1 0,0 0,1-2,2-18</inkml:trace>
  <inkml:trace contextRef="#ctx0" brushRef="#br0" timeOffset="2472.221">3980 4,'-9'43,"-9"34,-5 8,0-1,1-9,3-13,5-8,5-7,4-8,2-5,3-4,5-7,3-7</inkml:trace>
  <inkml:trace contextRef="#ctx0" brushRef="#br0" timeOffset="2838.675">3980 625,'27'10,"1"-2,-1 0,1-2,1-1,-1-1,1-1,-1-2,1-1,18-2,-37 2,0-1,0 1,1-1,-1-1,-1 0,1-1,0 0,0 0,-1-1,0 0,0 0,0-1,0-1,-1 1,0-1,0-1,0 1,-1-1,0-1,0 1,-1-1,0-1,-1 1,1-1,-2 0,1 0,-1 0,0-1,-1 1,-1-1,1 0,-1 0,0-7,-3 12,0 1,0 0,-1 0,0 0,0 0,0 0,0 0,0 0,-1 1,0-1,1 1,-2-1,1 1,0 0,0 1,-1-1,0 0,1 1,-1 0,0 0,0 0,0 0,0 1,-1 0,1-1,0 1,-1 1,1-1,0 1,-1 0,1 0,-1 0,1 0,0 1,-1 0,1 0,0 0,-1 0,1 1,0-1,0 1,0 0,0 1,1-1,-1 1,1-1,-1 1,0 1,-16 10,1 0,0 1,1 1,1 1,1 0,0 1,1 1,1 0,1 1,1 1,0 0,2 0,-8 22,15-36,1 0,0 0,0 1,0-1,1 0,0 1,0-1,1 1,0 0,0-1,1 1,0-1,0 0,1 1,0-1,0 0,1 0,-1 0,2 0,-1 0,1-1,0 1,0-1,1 0,0 0,0-1,0 0,1 1,0-2,0 1,0-1,0 0,5 2,10 2,0-1,1-1,0-1,0-1,1-1,-1-1,0-1,1-1,-1-1,1-1,-1-1,12-3,5-1</inkml:trace>
  <inkml:trace contextRef="#ctx0" brushRef="#br0" timeOffset="3756.526">1 1133,'774'-1,"-309"-26,226-3,-211 4,-36-3,6 0,239 30,-398-29,-56-2,-153 19,-69 8,-1 1,1 0,0 0,0 1,0 1,0 0,0 1,0 0,2 2,30 7,-25-6</inkml:trace>
  <inkml:trace contextRef="#ctx0" brushRef="#br0" timeOffset="4673.535">5165 399,'0'5,"0"1</inkml:trace>
  <inkml:trace contextRef="#ctx0" brushRef="#br0" timeOffset="4940.431">5138 681,'0'0</inkml:trace>
</inkml:ink>
</file>

<file path=ppt/ink/ink2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54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112 114,'-4'6,"0"0,1 0,0 1,0-1,1 1,0-1,0 1,0 0,1 0,0 0,0 0,1 0,0 0,0 6,-1 20,-54 280,27-181,84-312,-17 96,3 1,4 3,18-19,-23 54,-40 44,0 1,0-1,0 0,0 1,0-1,0 1,0-1,0 1,0-1,0 1,0 0,0-1,0 1,0 0,0 0,1 0,-1 0,0 0,0 0,0 0,0 0,0 1,0-1,0 0,1 1,-1-1,0 0,0 1,0 0,0-1,-1 1,1-1,0 1,0 0,0 0,0 0,-1-1,1 1,0 0,-1 0,1 0,-1 0,1 0,-1 0,1 0,-1 0,0 1,1-1,-1 0,0 1,4 14,-1 1,0 0,-2-1,0 1,0 0,-2 0,-2 15,1 15,0-15,1-23,0 0,0 0,0 0,1 0,0 0,1-1,0 1,1 0,0 0,0 0,0-1,1 1,1-1,0 0,2 5,-4-11,0 0,0-1,0 0,0 1,0-1,0 0,0 0,1 0,-1 0,0-1,0 1,1-1,-1 1,1-1,-1 0,0 0,1 0,-1 0,0 0,1-1,-1 1,1 0,-1-1,0 0,0 0,1 0,-1 0,0 0,0 0,0 0,0-1,0 1,66-54,-63 50,246-255,-148 161,-102 98,0 1,0-1,0 1,0-1,0 1,0-1,0 1,0 0,1-1,-1 1,0 0,0 0,0 0,1 0,-1 0,0 0,0 0,0 1,0-1,1 0,-1 1,0-1,0 1,0-1,0 1,0-1,0 1,0 0,0-1,0 1,0 0,0 0,-1 0,1 0,0 0,0 0,-1 0,1 0,-1 0,1 0,-1 0,1 0,-1 0,0 1,0-1,1 0,-1 0,0 0,0 1,0 0,3 64,-35 113,31-167,0-8,-1 0,1 0,0 0,0 1,0-1,1 0,0 0,0 1,0-1,0 0,0 1,1-1,0 0,0 0,0 0,0 0,1 0,0 0,0 0,0 0,0 0,0-1,1 1,-1-1,1 0,0 0,0 0,0 0,1 0,-1-1,1 1,-1-1,1 0,0 0,3 1,14 0</inkml:trace>
  <inkml:trace contextRef="#ctx0" brushRef="#br0" timeOffset="437.734">1579 114,'-40'14,"1"1,0 2,1 2,0 2,2 1,1 1,1 3,0 0,-10 14,40-37,0 0,0 1,1-1,-1 1,1 0,0 0,0 0,0 0,1 0,0 1,0-1,0 1,0-1,0 1,1 0,0 0,0 0,0 0,1-1,0 1,0 0,0 0,0 0,1 0,0 0,0 0,0 0,0 0,1-1,0 1,0-1,0 1,1-1,-1 0,1 0,0 0,0 0,1 0,-1-1,3 3,-1-3,0 0,0-1,0 0,0 0,0 0,1 0,-1-1,1 0,-1 0,1-1,-1 1,1-1,-1 0,1-1,-1 1,1-1,-1 0,1 0,-1-1,0 0,1 0,1-1,106-66,-72 37,-1-3,-2-1,-1-2,5-10,35-44,-82 137,3-39,-1 1,1-1,1 0,-1 1,1-1,0 1,1 0,0-1,0 1,0 0,1-1,0 1,0-1,0 1,1-1,0 1,0-1,1 0,0 0,0 0,0 0,1-1,0 1,0-1,0 0,1 0,-1 0,1-1,0 0,1 1,-1-2,1 1,2 1,4-2,0-1,0 1,1-2,-1 0,0 0,1-1,-1-1,0 0,1 0,-1-1,0-1,0 0,0-1,-1 0,9-5,5-1</inkml:trace>
  <inkml:trace contextRef="#ctx0" brushRef="#br0" timeOffset="786.378">2398 1,'-13'5,"-12"5,0 0,1 2,1 1,0 0,0 2,1 1,1 0,1 2,-7 7,25-23,1-1,-1 1,1 0,-1 0,1 0,-1 0,1 0,0 0,0 1,0-1,0 0,1 1,-1-1,1 0,-1 1,1-1,0 1,0-1,0 1,0-1,0 0,0 1,1-1,-1 1,1-1,0 0,0 1,0-1,0 0,0 0,0 0,0 0,1 0,-1 0,1 0,0 0,-1 0,1-1,0 1,0-1,0 1,0-1,0 0,0 0,1 0,1 1,36 15,-30-14,0 1,0 0,-1 0,1 1,-1 1,0-1,0 1,-1 1,0 0,0 0,1 2,-8-8,0 1,0-1,0 1,-1 0,1-1,0 1,-1-1,1 1,-1 0,0 0,0-1,1 1,-1 0,0 0,0-1,-1 1,1 0,0 0,-1-1,1 1,-1 0,1-1,-1 1,0-1,1 1,-1 0,0-1,0 0,0 1,0-1,-1 0,1 1,0-1,-1 0,0 1,-54 33,47-30,0-1,0-1,-1 1,1-2,-1 1,1-1,-1-1,0 0,0 0,0-1,0 0,-8-2,-1-3</inkml:trace>
  <inkml:trace contextRef="#ctx0" brushRef="#br0" timeOffset="1156.505">2905 30,'-16'1,"0"1,0 1,0 1,0 0,0 1,1 0,0 2,0 0,0 0,1 1,0 1,1 0,-10 10,21-17,-1 0,1 0,0 0,1 0,-1 0,0 0,1 1,-1-1,1 1,0-1,-1 1,1-1,1 1,-1 0,0 0,1-1,-1 1,1 0,0 0,0 0,0 0,0-1,0 1,1 0,-1 0,1 0,0-1,0 1,0 0,0-1,0 1,1-1,-1 1,1-1,0 0,-1 0,1 1,0-1,0 0,0-1,1 1,-1 0,0-1,1 1,-1-1,1 0,-1 1,1-1,2 0,44 19,-41-18,0 0,-1 0,1 1,-1 0,0 0,0 1,0 0,0 0,-1 0,1 1,-1 0,-1 1,1-1,-1 1,4 5,-9-7,-1 0,1 1,-1-1,0 0,-1 0,1 0,-1 0,1 0,-1 0,0-1,-1 1,1 0,0-1,-1 0,0 1,0-1,0-1,0 1,-1 0,1-1,-1 1,1-1,-1 0,0 0,0-1,0 1,0-1,0 0,-1 1,-91 23,77-19</inkml:trace>
</inkml:ink>
</file>

<file path=ppt/ink/ink2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0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1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3,'-8'-1,"1"0,-1 1,0 0,0 0,1 1,-1 0,0 1,1-1,-1 1,1 1,0-1,-1 1,1 1,1-1,-1 1,0 1,1-1,0 1,0 0,0 0,1 1,0-1,0 1,0 1,1-1,-1 1,2-1,-1 1,1 0,0 0,0 1,1-1,0 1,0-1,1 1,0 0,0 1,1-3,0-1,0 0,0 0,1 1,0-1,0 0,0 0,0 0,1 0,0 0,0 0,0 0,1-1,0 1,-1-1,2 1,-1-1,0 0,1 0,0-1,0 1,0-1,0 0,0 0,1 0,0-1,-1 1,1-1,0 0,0 0,0-1,0 0,0 0,1 0,-1 0,0-1,0 0,1 0,-1 0,0-1,4 0,4-5,-1 0,0-1,0-1,0 0,-1 0,0-1,0-1,-1 1,-1-2,0 1,0-2,-1 1,0-1,-1 0,87-95,-94 106,1 1,0-1,-1 0,1 1,0-1,-1 1,1-1,0 1,0 0,0-1,-1 1,1 0,0-1,0 1,0 0,0 0,0 0,0 0,0 0,-1 0,1 0,0 0,0 0,0 0,0 1,0-1,-1 0,1 1,0-1,0 0,0 1,-1-1,1 1,0-1,0 1,-1-1,1 1,-1 0,1-1,0 1,-1 0,1 0,-1-1,0 1,1 0,-1 0,1 0,-1-1,0 1,0 0,0 0,1 0,-1 0,0 0,0 0,0 0,-1 0,6 61,-5-57,3 62,4-1,2-1,13 45,19 174,-39-255,-1 0,-1 0,-2 1,0-1,-3 0,0-1,-2 1,-1-1,-1-1,-4 9,12-35,-71 118,69-115,1-1,-1 1,-1-1,1 0,0 0,-1 0,1-1,-1 1,0-1,0 0,0 0,0 0,0 0,-1-1,1 0,0 0,-1 0,1 0,-1-1,1 0,-1 1,1-2,0 1,-1 0,1-1,-1 0,1 0,0 0,-2-1,1-3,1 1,0-1,0 0,0 0,1 0,-1 0,1 0,0-1,1 0,-1 1,1-1,0 0,1 0,0-1,0 1,0 0,0 0,1 0,0-1,0 1,1 0,0 0,0 0,0-1,1 1,0 0,0 1,3-7,2-14,1 0,2 0,0 1,1 0,2 1,0 0,2 1,1 1,0 0,2 1,17-16,182-140,-194 161,-5 2</inkml:trace>
</inkml:ink>
</file>

<file path=ppt/ink/ink2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4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1,'-21'2,"0"1,1 1,-1 1,1 1,0 1,1 1,0 0,0 1,1 1,0 1,-14 11,24-16,-1 0,1 0,0 0,1 1,0 0,0 1,0 0,1 0,0 0,0 0,1 1,1 0,-1 1,1-1,1 0,0 1,0 0,1 0,0 0,0 0,1 2,3-8,-1-1,1 0,-1 0,1-1,0 1,0 0,1-1,-1 1,0-1,1 1,-1-1,1 0,0 0,0 0,0-1,0 1,0-1,0 0,0 1,0-1,1-1,-1 1,0 0,1-1,-1 0,0 1,1-1,-1-1,1 1,-1 0,0-1,1 0,-1 0,0 0,0 0,0 0,0-1,0 1,0-1,0 0,0 0,0 0,-1 0,1 0,1-3,130-98,-106 77,2 2,0 1,2 2,20-11,-51 31,1 1,-1-1,0 0,1 1,-1-1,1 1,-1 0,1-1,-1 1,1 0,-1 0,1 0,-1 0,1 0,0 1,-1-1,1 0,-1 1,0-1,1 1,-1-1,1 1,-1 0,0-1,1 1,-1 0,0 0,0 0,0 0,1 0,-1 0,0 0,-1 1,1-1,0 0,0 1,0-1,-1 0,1 1,-1-1,1 1,14 64,-13-12,-3-44,1 0,0 1,1-1,-1 0,2 0,0 1,0-1,0 0,2-1,-1 1,1 0,0-1,1 0,0 0,1 0,0-1,1 2,1-3,1-1,-1 0,1 0,0-1,0 0,1 0,-1-1,1-1,0 1,0-2,1 1,-1-1,0-1,1 0,-1 0,1-1,-1-1,1 1,-1-2,0 1,1-2,-1 1,0-1,0-1,0 0,-1 0,0-1,1 0,-2-1,7-4,3-3</inkml:trace>
</inkml:ink>
</file>

<file path=ppt/ink/ink2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2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0,'-43'251,"16"-26,25-223,1 0,0 0,0 0,0 0,0 1,0-1,0 0,1 1,-1-1,1 0,0 1,-1-1,1 1,0-1,1 1,-1-1,0 0,1 1,-1-1,1 0,0 1,0-1,0 0,0 0,0 1,0-1,0 0,1 0,-1-1,1 1,0 0,-1 0,1-1,0 1,0-1,0 1,0-1,0 0,0 0,1 0,-1 0,0 0,0 0,1-1,-1 1,3-1,121-60,-89 37,-17 11,0 0,0 1,1 2,0 0,1 1,0 1,0 1,1 1,20-2,-40 7,1-1,-1 1,0 0,0 1,0-1,0 1,1-1,-1 1,0 0,0 0,0 0,0 1,0-1,-1 1,1-1,0 1,-1 0,1 0,-1 0,0 0,1 1,-1-1,0 1,-1-1,1 1,0 0,-1-1,1 1,-1 0,0 0,0 0,0 0,0 0,-1 1,1-1,-1 0,0 0,0 0,0 1,0-1,0 0,-1 0,0 0,1 0,-1 0,0 0,-1 0,1 0,-1 2,-6 8,0-1,-1 0,-1 0,0-1,0 0,-1 0,0-2,-1 1,0-1,-1-1,1 0,-2-1,1 0,-1-1,0-1,0 0,-1-1,1 0,-6 0,16-3,0 1,0-1,-1 0,1 0,0 0,0 0,0-1,-1 0,1 0,0 0,-1 0,1-1,0 0,0 0,0 0,0 0,0 0,0-1,0 0,0 0,0 0,1 0,-1-1,1 1,-1-1,1 0,0 0,0 0,1 0,-1-1,0 1,1-1,0 0,0 1,0-1,1 0,-1 0,1 0,0 0,0-1,0 0,4-18</inkml:trace>
  <inkml:trace contextRef="#ctx0" brushRef="#br0" timeOffset="570.009">786 367,'-20'120,"20"-117,0 0,0 1,1-1,-1 0,1 1,0-1,0 0,0 0,0 0,0 0,1 0,-1 0,1 0,0 0,0-1,0 1,0-1,1 1,-1-1,0 0,1 0,0 0,-1 0,1 0,0-1,0 1,0-1,0 0,0 0,1 0,-1 0,0 0,0-1,3 1,7-3,0 0,0 0,0-2,0 1,-1-2,1 1,-1-2,0 0,-1 0,1-1,-1 0,0-1,-1-1,0 1,-1-2,1 1,-2-1,6-8,26-20,-31 29,-7 6,-1 0,0 1,1-1,0 1,-1-1,1 1,0 0,0-1,1 1,-1 0,0 1,1-1,-1 0,1 1,-1-1,1 1,0 0,0 0,-1 0,1 0,0 0,0 1,0-1,0 1,0 0,0 0,0 0,0 0,0 0,0 1,0-1,0 1,0 0,0 0,-1 0,1 0,0 1,0-1,-1 1,1-1,-1 1,1 1,6 14,-1 0,-1 1,-1 0,-1 0,0 0,-2 1,0-1,-1 1,0 0,-2 15,5 11,-3 1,-1-1,-2 0,-2 0,-3 0,-1 0,-2 0,-2-1,-2-1,-2 0,-1-1,-3-1,-11 19,21-47,5-5,0 0,-1 0,-1-1,1 1,-1-1,0 0,-1-1,0 1,0-2,0 1,0-1,-2 1,9-6,-1 1,0-1,0 0,0 1,0-1,0 0,0 1,0-1,0 0,0 0,0 0,0 0,0 0,1 0,-1 0,0 0,0-1,0 1,0 0,0 0,0-1,0 1,0-1,0 1,1-1,-1 1,0-1,0 1,1-1,-1 0,0 1,1-1,-1 0,0 0,1 0,-1 1,1-1,0 0,-1 0,1 0,0 0,-1 0,1 0,0 0,0 0,0 0,0 0,0 1,0-1,0 0,0 0,0 0,0 0,1 0,7-55,11 4,1 0,3 1,2 2,15-20,-30 51,12-19,-2 6</inkml:trace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4:56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595 0,'-35'3,"0"1,1 2,0 1,0 2,0 1,2 2,-1 1,1 1,1 2,1 1,0 1,1 2,1 1,1 1,-1 4,24-24,0 0,1 1,-1 0,0 0,1 0,0 0,-1 1,1 0,0-1,1 1,-1 0,1 0,0 0,0 0,0 1,0-1,1 1,0-1,0 1,0-1,0 1,1 0,0-1,0 1,0 0,0-1,1 1,0 0,0-1,0 1,0-1,1 1,0-1,0 0,0 0,0 0,1 0,-1 0,1 0,0 0,0-1,1 1,16 11,1 0,0-1,1-1,0-1,1-2,0 0,1-1,0-1,13 2,-35-8,-1 0,1 0,-1 0,0 0,0 1,0-1,-1 0,1 1,0-1,-1 0,1 1,-1-1,0 1,0-1,0 1,0-1,0 0,-1 1,1-1,-1 1,1-1,-1 0,0 1,0-1,0 0,0 0,-1 0,1 0,0 0,-1 0,0 0,1 0,-1 0,0-1,0 1,0-1,0 1,0-1,0 0,0 0,0 0,-1 0,1 0,0 0,-2-1,-3 7,-16 15,-8 6,1 1,1 1,2 2,1 1,1 1,2 1,1 1,1 2,20-35,0 0,0 0,0 0,0 1,0-1,1 0,-1 0,1 0,0 1,0-1,0 0,1 0,-1 0,1 1,-1-1,1 0,0 0,1 0,-1 0,0 0,1 0,-1 0,1-1,0 1,0-1,0 1,0-1,1 0,-1 1,1-1,-1 0,1-1,0 1,-1 0,1-1,0 1,0-1,0 0,0 0,1 0,-1-1,0 1,2-1,142 18,-126-19,-1-1,-1-1,1-1,0-1,-1 0,0-1,0-2,10-5,-9 3</inkml:trace>
</inkml:ink>
</file>

<file path=ppt/ink/ink2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0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82,'-4'34,"-3"16,1 3,2-6</inkml:trace>
  <inkml:trace contextRef="#ctx0" brushRef="#br0" timeOffset="500.169">276 252,'14'-53,"-11"37,0-1,2 1,0-1,1 1,0 1,2-1,0 1,0 1,6-7,-13 20,0 0,0 1,0-1,0 1,0-1,1 1,-1 0,0-1,0 1,1 0,-1 0,0 0,1-1,-1 2,0-1,0 0,1 0,-1 0,0 0,0 1,1-1,-1 1,0-1,0 1,0-1,1 1,-1 0,0 0,0-1,0 1,0 0,-1 0,1 0,0 0,0 0,0 0,-1 0,1 0,-1 1,1-1,-1 0,1 0,-1 0,1 1,-1-1,0 0,0 0,0 1,0-1,0 0,0 1,0-1,0 0,0 0,-1 1,1-1,-1 1,6 12,-3-9,0 0,0 0,0 0,1-1,-1 1,1-1,0 0,1 0,-1 0,1 0,0 0,0-1,0 1,0-1,0 0,1 0,-1-1,1 0,0 1,0-2,0 1,0 0,0-1,0 0,0 0,0-1,1 1,-1-1,0 0,0 0,1-1,-1 0,0 0,1 0,1-2,1 0,-1-1,-1 1,1-1,0-1,-1 1,0-1,0 0,0 0,-1-1,0 0,0 0,0 0,-1-1,0 1,0-1,-1 0,1 0,-1 0,-1-1,0 1,0-1,0 1,-1-1,2-13</inkml:trace>
</inkml:ink>
</file>

<file path=ppt/ink/ink2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58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0,'-2'2,"0"-1,0 1,0-1,0 1,1 0,-1-1,1 1,-1 0,1 0,0 0,0 0,0 1,0-1,0 0,0 0,0 0,1 1,-1-1,1 0,0 1,0-1,0 1,0-1,0 3,0-2,11 170,2-63,-12 232,4-295,-5-46,0-1,1 1,-1 0,0 0,0-1,1 1,-1-1,1 1,-1 0,0-1,1 1,-1-1,1 1,0-1,-1 1,1-1,-1 1,1-1,0 1,-1-1,1 0,0 1,-1-1,1 0,0 0,0 0,-1 0,1 1,0-1,0 0,-1 0,1 0,0 0,0-1,-1 1,1 0,0 0,-1 0,1-1,0 1,-1 0,1-1,0 1,-1 0,1-1,0 1,-1-1,1 1,-1-1,1 1,-1-1,1 1,-1-1,1 0,-1 1,0-1,1 0,-1 0,86-121,-69 98,1 2,0 0,2 0,0 2,2 1,7-5,-26 22,1 0,0 0,0 0,0 1,0-1,0 1,0 0,0 1,0-1,0 1,1-1,-1 1,0 0,0 1,1-1,-1 1,0 0,0 0,0 0,0 0,0 1,0 0,0 0,-1 0,1 0,-1 0,1 1,-1-1,0 1,0 0,1 1,5 4,0 1,-1 1,0-1,-1 1,1 1,-2-1,0 1,0 1,-1-1,1 4,7 149,-4-153,-3-15</inkml:trace>
  <inkml:trace contextRef="#ctx0" brushRef="#br0" timeOffset="472.33">1099 396,'-26'6,"0"0,1 2,0 1,1 1,0 1,0 1,1 1,1 1,0 1,1 1,-2 3,20-15,1-1,-1 1,1 0,0 0,0 0,0 0,1 0,0 1,-1-1,1 0,1 1,-1-1,1 1,0-1,0 0,0 1,0-1,1 1,-1-1,1 0,1 1,-1-1,0 0,1 0,0 0,0 0,0 0,1 0,-1 0,1-1,0 1,0-1,0 0,0 0,1 0,-1 0,1-1,-1 1,1-1,0 0,0 0,0-1,1 1,-1-1,0 0,1 0,-1 0,0 0,1-1,-1 0,1 0,-1 0,1 0,-1-1,0 1,1-1,3-2,5-1,1-1,-1-1,0 0,-1 0,0-2,0 1,0-1,-1-1,6-6,0 2,131-144,-146 184,-2-20,1 0,-1 1,1-1,0 1,1-1,0 0,0 0,0 0,1 0,0 0,0-1,1 1,0-1,0 0,0 0,1 0,0 0,0-1,1 0,-1 0,1 0,0-1,0 0,1 0,-1-1,1 0,4 2,7 4,-3 0</inkml:trace>
  <inkml:trace contextRef="#ctx0" brushRef="#br0" timeOffset="889.132">1493 650,'149'-221,"-149"221,1-1,-1 1,1-1,-1 1,0-1,1 1,-1 0,1-1,-1 1,1 0,-1-1,1 1,-1 0,1-1,0 1,-1 0,1 0,-1 0,1 0,0-1,-1 1,1 0,-1 0,1 0,0 0,-1 1,1-1,0 0,-1 0,1 0,-1 0,1 1,-1-1,1 0,-1 0,1 1,0-1,-1 0,0 1,1-1,-1 1,1-1,-1 1,1-1,-1 1,0-1,1 1,-1-1,0 1,0-1,1 1,-1-1,0 1,0 0,17 46,-10-25,-5-17,-1 0,1-1,1 0,-1 1,0-1,1 0,0 0,0 0,0 0,1-1,-1 1,1-1,0 0,0 0,0 0,0-1,0 0,0 1,1-1,0-1,-1 1,1-1,0 1,-1-1,1-1,0 1,0-1,0 0,0 0,0 0,0 0,-1-1,1 0,0 0,0-1,4-1,6-5,0-1,-1-1,0 0,-1-1,0 0,-1-1,0 0,0-1,4-7,81-75,-52 74,-24 16</inkml:trace>
  <inkml:trace contextRef="#ctx0" brushRef="#br0" timeOffset="1420.423">2425 340,'-21'3,"2"1,-1 1,0 1,1 1,0 0,1 2,0 0,0 1,-7 5,22-11,-1 0,1 0,0 0,0 1,0-1,1 1,0 0,0-1,0 1,0 0,1 0,-1 0,1 0,1 1,-1-1,1 0,0 5,0-8,-1 0,1 0,1 0,-1 0,0 1,0-1,1 0,-1 0,1 0,0 0,-1 0,1 0,0 0,0 0,0 0,1 0,-1-1,0 1,1 0,-1-1,1 1,0-1,-1 1,1-1,0 0,0 0,0 0,0 0,0 0,0 0,0-1,0 1,0 0,0-1,0 0,0 1,1-1,-1 0,0 0,0-1,0 1,1 0,10-3,0-1,-1 0,1-1,-1-1,0 0,0 0,-1-1,0 0,0-1,2-3,55-33,-51 35,48-18,-63 27,0 0,0 0,0 0,0 0,0 0,0 0,0 1,0-1,-1 1,1-1,0 1,0 0,0 0,-1 0,1 0,0 0,-1 0,1 0,-1 0,0 1,1-1,-1 0,0 1,0 0,1-1,-1 1,0 0,-1-1,1 1,0 0,-1 0,1 0,0-1,-1 2,4 15,0 1,-1 0,-1-1,-1 1,-1 0,0 0,-2 8,0 15,-1 333,0-343,-1 0,-1 0,-2 0,-2-1,-1 0,-1-1,-1 0,-2-1,-16 27,26-49,0 0,0 0,-1 0,0 0,0-1,0 0,-1 0,0 0,0-1,0 0,-1 0,0-1,0 1,0-2,0 1,-3 0,6-6,0 1,0-1,1 0,-1 0,0-1,1 1,-1-1,1 0,0 1,0-2,0 1,0 0,1 0,-1-1,1 0,0 1,0-1,0 0,0 0,1 0,0 0,0 0,0-1,0 1,1 0,-1-4,1-10,1-1,0 1,1 0,1 0,1 1,1-1,0 1,1 0,1 0,0 0,2 1,2-3,-10 17,18-33,3 1,0 1,2 0,2 2,0 2,2 0,23-17,-30 27</inkml:trace>
</inkml:ink>
</file>

<file path=ppt/ink/ink2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6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5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0 509,'28'1,"0"-1,0-1,0-2,-1 0,1-2,-1-2,0 0,-1-1,0-2,0-1,-1-1,0-1,-1-1,4-4,-1-6,-2-1,0-1,-2-1,-1-1,-1-1,-2-1,1-4,21-29,-41 61,1 0,-1-1,1 1,0 0,0 0,0 0,0 0,1 0,-1 0,0 1,1-1,0 0,-1 1,1-1,0 1,-1-1,1 1,0 0,0 0,0 0,0 0,1 0,-1 0,0 0,0 1,0-1,1 1,-1 0,0 0,0 0,1 0,-1 0,0 0,0 0,1 1,-1-1,0 1,0 0,0-1,1 1,-1 0,0 0,0 0,0 1,-1-1,1 0,0 1,0 0,3 9,0 0,-1 0,0 1,-1 0,0-1,-1 1,-1 0,1 1,-2-1,0 0,0 0,-1 0,-1 1,1 16,3-16,-2 1,0 0,0-1,-1 1,-1 0,0-1,-1 1,-1-1,0 0,-1 0,0 0,-1-1,0 0,-1 0,0 0,-1-1,0 0,-1 0,-3 2,4-5,-1-1,0 0,-1 0,1 0,-1-1,0-1,-1 0,1 0,-1-1,0 0,0-1,-6 1,16-4,0 0,0 0,0 0,-1 0,1 0,0 0,0 0,0 0,0-1,0 1,0 0,-1-1,1 1,0-1,0 1,0-1,0 1,0-1,0 0,1 0,-1 1,0-1,0 0,0 0,1 0,-1 0,0 0,1 0,-1 0,1 0,-1 0,1 0,0 0,-1 0,1 0,0-1,0 1,0 0,0 0,0 0,0 0,0-1,0 1,0 0,0 0,1 0,-1 0,1-1,28-49,-19 43,1 0,-1 1,2 0,-1 1,1 0,-1 1,2 0,-1 1,0 0,1 1,0 0,-1 1,1 1,0 0,0 1,0 0,0 1,0 0,0 1,0 1,-1 0,1 1,-1 0,2 1,15 7,-19-5,1 0,0-2,0 1,0-1,1-1,-1 0,1-1,0 0,0-1,0 0,1-1,-1 0,0-1,0 0,1-1,-1 0,0-1,0-1,0 0,0 0,0-1,-1-1,0 0,5-3,4-11,-2 0,0-2,-1 0,-1-1,-1 0,-1-1,-1-1,-1 0,-1-1,-1 0,2-12,3-2,-1 4,-9 59,21 296,-24-267,0-24,0 0,-2-1,-1 1,-2-1,-1 1,-1-1,-1 0,-8 22,-10-14,24-35,0-1,-1 1,1-1,-1 1,1-1,-1 1,1-1,-1 0,1 1,-1-1,0 0,1 1,-1-1,1 0,-1 0,0 1,1-1,-1 0,0 0,1 0,-1 0,0 0,1 0,-1 0,0 0,1 0,-1 0,0 0,1-1,-1 1,0 0,1 0,-1-1,1 1,-1 0,0-1,1 1,-1-1,1 1,-1-1,1 1,-1-1,1 1,0-1,-1 1,1-1,0 1,-1-1,1 0,0 1,0-1,-1 0,1 1,0-1,0 0,0 1,0-1,0 0,0 1,0-1,-4-16,2-1,0 1,0-1,2 1,0-1,1 0,1 1,3-17,5-3,1 0,2 0,2 1,1 1,1 1,3 0,12-17,-20 31,1 1,1 1,0 0,1 0,1 2,1 0,0 1,1 1,0 0,1 1,1 1,17-7,-31 17,-1 1,0 0,1 0,-1 0,1 1,-1 0,0 0,1 0,-1 1,1-1,-1 1,0 1,1-1,-1 1,0 0,0 0,0 0,0 1,-1 0,1 0,-1 0,0 0,1 1,-1 0,-1 0,1 0,-1 0,1 0,-1 1,0-1,-1 1,1 0,-1 0,0 0,0 0,-1 0,1 1,-1-1,0 0,-1 1,1-1,-1 1,0-1,-1 1,1-1,-1 0,0 1,0 0,-3 6,0 1,-1 0,0-1,-1 0,0 0,-1-1,0 0,0 0,-2 0,1-1,-1 0,-1-1,0 0,0-1,0 0,-1 0,-1-1,1 0,-1-1,0-1,0 0,-1 0,0-1,0-1,0 0,0-1,-9 0,-2 0</inkml:trace>
  <inkml:trace contextRef="#ctx0" brushRef="#br0" timeOffset="525.435">1806 480,'47'-12,"-1"-3,0-2,-2-1,0-3,10-7,-35 16,-1-1,0-1,-1 0,0-1,-1-1,-1 0,-1-1,0-1,11-19,-21 32,-1 0,0 0,0-1,0 1,0-1,-1 1,0-1,0 0,0 0,-1 0,0 0,0 0,-1 0,1 0,-1-1,-1 1,1 0,-1 0,0 0,-1 0,1 0,-1 0,0 0,-1 1,1-1,-1 1,0-1,-1 1,1 0,-4-3,4 6,0 1,0 0,0 0,0 1,0-1,0 1,0-1,0 1,0 0,0 0,-1 0,1 1,0-1,0 1,0 0,0-1,0 1,0 1,1-1,-1 0,0 1,0-1,1 1,-1 0,1 0,-1 0,1 0,0 0,-1 1,-2 2,1 0,-1 0,0 0,1 0,0 1,1 0,-1-1,1 1,0 1,0-1,1 0,0 1,0 0,2-4,0-1,0 1,0 0,1 0,-1-1,1 1,-1-1,1 1,0 0,0-1,0 0,1 1,-1-1,0 0,1 1,0-1,-1 0,1 0,0 0,0 0,0-1,0 1,1-1,-1 1,0-1,1 0,-1 1,1-1,-1 0,3 0,81 18,-81-19,0-1,1 1,-1-1,0 1,1 0,-1 0,1 1,-1-1,1 1,-1 1,0-1,1 1,-1 0,0 0,0 0,0 0,-1 1,1 0,-1 0,1 1,-1-1,0 1,0 0,-1 0,1 0,-1 0,0 1,0-1,0 1,0 0,-1 0,2 5,-22 154,19-145</inkml:trace>
  <inkml:trace contextRef="#ctx0" brushRef="#br0" timeOffset="702.726">2794 199,'-19'38,"-7"18,2 4,9-9,8-12</inkml:trace>
  <inkml:trace contextRef="#ctx0" brushRef="#br0" timeOffset="1236.191">2935 396,'17'-36,"3"1,1 1,1 0,2 2,1 1,25-25,-5 26,-44 29,0 1,0-1,0 1,0 0,0 0,0 0,0-1,1 1,-1 0,0 0,0 1,0-1,0 0,0 0,0 0,0 1,0-1,0 0,0 1,0-1,0 1,0 0,0-1,0 1,0 0,-1-1,1 1,0 0,0 0,-1 0,1-1,-1 1,1 0,-1 0,1 0,-1 0,1 0,-1 0,0 0,1 0,-1 1,0-1,0 0,0 0,3 59,-4-56,0 0,0 1,1-1,-1 1,1-1,0 0,0 1,0-1,1 1,0-1,-1 0,2 1,-1-1,0 0,1 0,0 0,0 0,0 0,0 0,1 0,-1-1,1 1,0-1,0 0,1 0,-1 0,0 0,1-1,0 1,0-1,0 0,4 0,1-1,-1 0,0-1,1 0,-1 0,0-1,1 0,-1-1,0 0,0 0,0 0,0-1,0 0,-1-1,1 0,2-2,28-11,-20 10</inkml:trace>
  <inkml:trace contextRef="#ctx0" brushRef="#br0" timeOffset="1821.963">3924 0,'-34'14,"1"1,1 1,0 2,2 1,0 1,1 2,1 1,-6 7,27-22,0 0,0 0,0 1,1 0,1 0,-1 1,1-1,1 1,0 0,0 1,0 5,3-13,0 1,0-1,1 0,-1 1,1-1,0 0,0 1,1-1,-1 1,1-1,-1 0,1 1,0-1,0 0,0 0,1 0,-1 0,1 0,0 0,0 0,0 0,0 0,0-1,1 1,-1-1,1 0,-1 0,1 0,0 0,0 0,0-1,0 1,0-1,0 0,1 0,-1 0,1 0,10 1,0-2,0 0,0-1,0 0,-1-1,1 0,-1-1,1-1,-1 0,0-1,0 0,-1-1,1-1,-2 0,1 0,-1-1,0 0,0-1,-1-1,0 0,-1 0,1-2,-4 7,92-83,-96 87,0 0,-1 1,1-1,-1 1,1-1,0 1,0 0,-1-1,1 1,0 0,-1 0,1 0,0 0,0 1,-1-1,1 0,0 1,-1-1,1 1,0-1,-1 1,1 0,-1 0,1 0,-1 0,0 0,1 0,-1 0,0 0,0 1,1-1,-1 0,0 1,-1-1,1 1,0-1,0 1,0-1,-1 1,16 69,-15-65,25 307,-25-254,-2-1,-3 0,-3 0,-2 0,-2-1,-3 0,-3-1,-2-1,-3 4,16-47,0 1,-1-1,0-1,-1 1,0-1,-1-1,0 0,-1 0,0 0,0-1,-1-1,0 0,-12 6,21-12,-1-1,1 0,-1 0,1 0,-1 0,0-1,1 1,-1-1,0 1,1-1,-1 0,0 0,1 0,-1 0,0-1,1 1,-1-1,0 0,1 0,-1 0,1 0,-1 0,1 0,-1 0,1-1,0 0,0 1,0-1,0 0,0 0,0 0,0 0,1 0,-1 0,1-1,-1 1,1-1,-2-4,0 1,1-1,0 0,0 1,0-1,1 0,0 0,1 0,-1 0,1 0,1 0,-1-1,1 1,1-2,6-19,2 0,0 1,2 0,2 1,0 0,1 1,1 1,2 0,0 2,2 0,0 0,2 2,0 1,1 1,0 0,2 2,25-12,-32 20,0 2,1 0,0 2,0 0,0 0,0 2,1 1,-1 0,1 1,18 3,-14-2,1-1</inkml:trace>
</inkml:ink>
</file>

<file path=ppt/ink/ink2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1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1 848,'48'-3,"0"-2,0-1,0-3,20-8,-43 12,-1-2,0 0,0-2,-1 0,0-2,-1 0,0-2,-1 0,0-1,2-4,-20 15,0-1,0 0,-1 0,0 0,0 0,0 0,0 0,0-1,-1 1,0-1,0 1,0-1,0 1,-1-1,0 1,0-1,0 0,0 1,-1-1,0 1,0-1,0 1,0-1,-1 1,0 0,0-1,0 1,0 0,0 0,-1 1,0-1,0 0,0 1,0 0,-1 0,1 0,-1 0,0 0,0 1,0-1,0 1,0 0,0 1,0-1,-1 1,1-1,-1 1,1 1,-1-1,0 1,1-1,-1 1,1 1,-1-1,0 1,1-1,-15 4,0 0,0 1,1 1,0 1,0 0,0 1,1 1,0 1,1 1,0 0,1 0,0 2,1 0,1 1,-1 0,2 1,-7 11,8-13,1 1,1 0,0 1,1 0,1 0,0 1,1-1,0 2,2-1,0 1,0-1,2 1,0 0,1 0,1 0,0 0,2 4,-1-14,1 0,0 0,0-1,0 1,1-1,0 1,1-1,-1 0,1 0,0 0,1-1,-1 0,1 1,0-2,0 1,1 0,0-1,-1 0,1-1,1 1,-1-1,0 0,1-1,0 1,-1-1,1-1,0 1,0-1,14 2,0-1,0 0,0-2,0 0,0-1,-1-2,1 0,18-5,2-2,-2-2,1-1,-2-2,0-2,28-17,-29 11</inkml:trace>
  <inkml:trace contextRef="#ctx0" brushRef="#br0" timeOffset="868.319">1186 623,'-7'-4,"0"0,0 1,0 0,-1 1,1 0,-1 0,1 0,-1 1,0 0,1 0,-1 1,0 0,0 1,1-1,-1 1,0 1,1 0,-1 0,-5 2,-133 71,33 30,108-100,1 1,0 0,0 0,1 1,-1-1,1 1,1-1,-1 1,1 0,1 0,-1 0,1 0,0 0,1 0,-1 1,2-1,-1 0,1 0,0 0,0 2,0-6,0 0,1 0,-1 0,0 0,1 0,-1-1,1 1,0 0,0-1,0 0,0 1,0-1,1 0,-1 0,1 0,-1-1,1 1,0 0,0-1,0 0,0 0,0 0,0 0,0 0,0 0,0-1,0 0,0 1,0-1,0 0,0-1,2 1,99-31,-37-10,-2-3,-2-2,-1-4,48-50,-90 81,-20 19,0 1,0-1,1 0,-1 0,0 1,0-1,0 0,0 0,0 1,1-1,-1 0,0 0,0 1,0-1,1 0,-1 0,0 0,0 1,1-1,-1 0,0 0,0 0,1 0,-1 0,0 0,1 0,-1 1,0-1,0 0,1 0,-1 0,0 0,1 0,-1 0,0 0,1-1,-1 1,0 0,0 0,1 0,-18 36,14-31,-117 193,79-116,3 3,4 0,3 3,5 0,-12 73,6 21,31-180,0 0,0 1,0-1,0 0,1 0,-1 0,1 1,0-1,0 0,0 1,0-1,0 0,0 0,1 1,-1-1,1 0,-1 0,1 0,0 1,0-1,0 0,0 0,0 0,0 0,1-1,-1 1,1 0,-1 0,1-1,0 1,0-1,-1 0,1 1,0-1,0 0,0 0,0 0,1 0,-1-1,0 1,0 0,0-1,1 0,-1 1,0-1,1 0,-1 0,0 0,0-1,1 1,-1-1,0 1,1-1,2-2,-1 0,1 0,-1 0,0 0,0-1,0 0,0 1,-1-2,0 1,0 0,0-1,0 1,0-1,-1 0,0 0,0 0,-1 0,1 0,-1 0,0 0,0-1,-1 1,0 0,1-1,-2 1,1 0,-1-1,0 1,0 0,0 0,-1 0,1 0,-1 0,-1 0,1 0,-1 0,-2-2,-9-15,-1 0,0 1,-2 1,-1 1,0 0,-1 2,-1 0,-1 1,-16-10,27 20,-1 0,0 1,0 0,0 1,0 0,-1 0,0 1,1 1,-1 0,-8 0,57 4,-1-1,0-3,1 0,-1-3,32-7,209-95,-250 99</inkml:trace>
  <inkml:trace contextRef="#ctx0" brushRef="#br0" timeOffset="1564.797">1609 623,'-9'19,"0"0,1 0,1 1,1 0,1 0,1 1,-2 15,6-29,-1-1,1 0,0 0,0 1,1-1,0 0,0 0,0 0,1 1,0-1,0-1,0 1,1 0,0-1,0 1,1-1,-1 0,1 0,0 0,0-1,1 1,0-1,-1 0,1 0,1-1,-1 1,4 1,-2-2,-1-1,1 1,0-1,0-1,1 1,-1-1,0-1,0 1,1-1,-1 0,0-1,0 0,1 0,-1 0,0-1,0 0,0 0,0-1,-1 0,1 0,-1-1,0 0,0 0,0 0,1-2,3-1,-1-1,0 0,-1-1,0 0,0 0,0-1,-2 0,1 0,-1-1,-1 1,1-1,-2-1,0 1,3-11,-3-2</inkml:trace>
  <inkml:trace contextRef="#ctx0" brushRef="#br0" timeOffset="1750.052">2202 623,'-9'48,"0"15,4 3,6-11,3-14</inkml:trace>
  <inkml:trace contextRef="#ctx0" brushRef="#br0" timeOffset="1902.606">2173 199</inkml:trace>
  <inkml:trace contextRef="#ctx0" brushRef="#br0" timeOffset="2253.761">2597 1,'-22'337,"-14"64,12-234,22-143</inkml:trace>
</inkml:ink>
</file>

<file path=ppt/ink/ink2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0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0,'-10'34,"-2"25,0 7,2-2,3-8,3-8,2-8,6-10,2-11</inkml:trace>
  <inkml:trace contextRef="#ctx0" brushRef="#br0" timeOffset="565.755">340 338,'68'-94,"97"-113,-165 206,1 0,-1 0,0 0,1 0,-1 0,1 0,-1 0,1 0,0 0,-1 0,1 0,0 0,-1 1,1-1,0 0,0 0,0 1,0-1,0 1,0-1,0 1,0-1,0 1,0-1,0 1,0 0,0 0,0 0,1-1,-1 1,0 0,0 0,0 0,0 1,0-1,0 0,0 0,0 1,1-1,-1 0,0 1,0-1,0 1,0 0,-1-1,1 1,0 0,0-1,0 1,0 0,-1 0,1 0,0 0,-1 0,1 0,0 0,11 30,-11-25,0-1,0 1,1 0,0-1,0 0,1 1,-1-1,1 0,0 0,1-1,-1 1,1-1,0 1,0-1,0 0,1-1,-1 1,1-1,0 0,0 0,0 0,0-1,1 1,-1-1,1-1,2 2,2-4,0 1,-1-1,1 0,0-1,-1 0,1-1,-1 0,0 0,0-1,0 0,0-1,-1 0,1 0,4-5,10-4</inkml:trace>
</inkml:ink>
</file>

<file path=ppt/ink/ink2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6,0 3,0 0,0-7</inkml:trace>
</inkml:ink>
</file>

<file path=ppt/ink/ink2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2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1,'19'92,"-5"0,-4 1,-4 22,-4-83,2 17,-2 0,-3 1,-1-1,-3 1,-2-1,-2-1,-5 9,-22 51,51-159,42-68,-57 119,1 0,-1 0,0 0,0 1,0-1,1 0,-1 0,0 0,0 0,0 0,1 1,-1-1,0 0,0 0,1 0,-1 0,0 0,-7 14</inkml:trace>
  <inkml:trace contextRef="#ctx0" brushRef="#br0" timeOffset="688.785">47 706,'16'-9,"1"0,0 1,0 1,0 0,1 1,0 1,0 1,1 1,-1 0,1 2,-1 0,1 1,0 0,14 3,-29-1,1-1,-1 0,0 1,-1 0,1 0,0 0,0 0,-1 1,1-1,-1 1,0 0,0 0,0 0,0 0,-1 1,1-1,-1 1,0 0,0-1,0 1,0 0,-1 0,1 0,-1 1,0-1,-1 0,1 0,-1 1,1-1,-1 0,-1 0,1 1,-1-1,1 0,-1 0,0 1,-1-1,1 0,-1 0,1 0,-1-1,-1 1,1 0,0-1,-1 1,0-1,0 0,0 0,0 0,0 0,0-1,-1 1,-1 0,-8 4,0 0,0-1,-1 0,0-1,0-1,0 0,-1-1,0 0,1-1,-1-1,0-1,0 0,1 0,-1-2,0 0,-11-3,-2-2,4 2</inkml:trace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4:56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14,'-8'1,"-1"0,0 1,1 0,-1 0,1 1,0 0,0 0,0 1,0 0,0 1,1-1,0 1,0 1,0 0,1 0,0 0,0 0,0 1,1 0,-2 4,-86 158,76-128,-61 91,61-118</inkml:trace>
  <inkml:trace contextRef="#ctx0" brushRef="#br0" timeOffset="259.945">22 14,'48'17,"162"172,-103-79,-87-94,-5-6</inkml:trace>
  <inkml:trace contextRef="#ctx0" brushRef="#br0" timeOffset="999.883">1038 62,'0'-2,"0"-1,0 1,-1-1,1 1,-1-1,1 1,-1-1,0 1,0-1,0 1,0-1,0 1,-1 0,1 0,-1 0,1 0,-1 0,0 0,0 0,1 0,-2 1,1-1,0 1,0 0,0-1,-1 1,1 0,0 0,-1 0,1 1,-1-1,1 1,-1-1,0 1,1 0,-1 0,1 0,-2 0,-98 19,90-13,0 1,0 0,0 1,1 0,1 1,0 0,0 1,0 0,1 0,1 1,0 0,0 1,1 0,1 0,2-7,1 0,0 1,1-1,-1 1,1 0,0 0,1-1,-1 1,1 0,1 0,-1 1,1-1,0 0,0 0,0 0,1 0,0 0,0 0,1 0,0 0,0-1,0 1,1 0,0-1,0 0,0 0,0 1,1-2,0 1,0 0,0-1,1 0,0-1,0 0,0 0,0 0,0-1,0 0,1 0,-1 0,1-1,0 0,-1 0,1 0,0-1,0 1,-1-1,1-1,0 1,0-1,-1 0,1-1,-1 1,1-1,-1 0,1 0,-1-1,0 0,0 0,1-1,119-104,-41-34,-82 143,0-1,0 1,0 0,-1-1,1 1,0 0,-1 0,1 0,-1 0,1 0,-1 1,0-1,1 0,-1 1,0-1,0 1,0-1,0 1,0-1,0 1,0 0,-1 0,1-1,-1 1,1 0,-1 0,0 0,1 0,-1-1,0 1,0 0,0 0,-1 1,4 4,0 4,2-1,0 1,0-1,1 1,0-2,1 1,0-1,0 0,1 0,0-1,1 0,-1 0,2-1,-1-1,1 1,0-1,0-1,1 0,-1 0,1-1,6 1,4 0</inkml:trace>
  <inkml:trace contextRef="#ctx0" brushRef="#br0" timeOffset="1429.868">1474 280,'14'-46,"2"24,0 0,1 0,1 2,1 0,1 2,1 0,0 1,1 1,12-7,-32 22,0 0,-1-1,1 1,0 0,0 0,0 0,0 0,0 0,0 1,1-1,-1 1,0-1,0 1,0 0,1 0,-1 0,0 0,0 0,0 0,1 1,-1-1,0 1,0-1,0 1,0 0,0 0,0 0,0 0,0 0,0 1,0-1,-1 0,1 1,-1-1,1 1,-1 0,1-1,-1 1,0 0,0 0,0 0,0 0,0 0,0 0,0 0,-1 0,1 1,-1-1,0 0,1 0,-1 0,0 1,0-1,-1 0,1 0,0 0,-1 1,1-1,-1 0,0 0,0 0,0 0,0 0,0 0,0 0,-1 0,0 6,-8 72,10-79,1 1,-1 0,0-1,1 1,-1 0,1-1,-1 1,1-1,0 1,0-1,-1 0,1 1,0-1,0 0,0 1,1-1,-1 0,0 0,0 0,1 0,-1 0,1 0,-1 0,1-1,-1 1,1 0,-1-1,1 1,-1-1,1 0,0 0,-1 1,1-1,0 0,-1 0,1 0,0-1,-1 1,1 0,0-1,-1 1,1-1,-1 1,1-1,-1 0,236-117,-235 117,0 1,0-1,0 1,1 0,-1 0,0 0,0 0,0 0,0 0,0 0,0 1,0-1,0 1,0-1,0 1,0 0,0 0,-1 0,1 0,0 0,0 0,-1 1,1-1,-1 1,1-1,-1 1,0-1,1 1,-1 0,0-1,0 1,0 0,0 0,-1 0,1 0,0 0,-1 0,1 0,-1 0,0 0,0 0,0 0,0 0,0 2,26 48,-8-44,-1-5</inkml:trace>
</inkml:ink>
</file>

<file path=ppt/ink/ink2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0 592,'74'-38,"-1"-4,-2-2,-3-4,24-23,-76 57,-2 0,0-1,0 0,-2-1,0-1,0 0,-2 0,0-1,-1 0,-1-1,4-13,-10 25,-1 1,0 0,0 0,0-1,0 1,-1-1,0 1,-1 0,0-1,0 1,0 0,0-1,-1 1,-1-3,2 7,0 0,0-1,0 1,0 0,-1 0,1 0,0 0,-1 0,0 0,1 0,-1 1,0-1,0 1,0-1,0 1,0 0,0-1,-1 1,1 0,0 1,-1-1,1 0,0 1,-1-1,1 1,-1-1,1 1,-1 0,1 0,-1 1,1-1,0 0,-1 1,1-1,-1 1,1 0,0 0,-1 0,-2 1,-1 0,1 0,0 0,-1 1,1 0,1 0,-1 0,0 1,1-1,0 1,0 0,0 0,0 1,0-1,1 1,0 0,0 0,0 0,1 0,0 1,0-1,0 0,0 1,1 0,0-1,0 1,1 0,-1 0,1-1,1 1,-1 0,1-1,0 1,0 0,1-1,-1 1,1-1,0 1,1-1,-1 0,1 0,0 0,1 0,2 3,67 36,21 21,-92-60,0-1,0 1,0-1,-1 1,0 0,0-1,0 1,0 0,-1 0,0 0,0-1,0 1,0 0,-1 0,0 0,0-1,0 1,-1 0,1-1,-1 1,0-1,0 0,-1 1,1-1,-1 0,0 0,0-1,-1 1,0 0,-9 17,1 0</inkml:trace>
</inkml:ink>
</file>

<file path=ppt/ink/ink2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1,'-4'28,"-3"11</inkml:trace>
</inkml:ink>
</file>

<file path=ppt/ink/ink2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9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26,'-3'16,"0"1,1 0,1 0,1 1,0-1,1 0,1 0,0 0,1 0,1-1,1 1,1 0,-5-14,1 0,0 0,0-1,0 1,0 0,0-1,0 1,1-1,-1 0,1 0,0 0,0 0,0-1,-1 1,2-1,-1 1,0-1,0 0,0 0,0 0,1-1,-1 1,0-1,1 0,-1 0,0 0,1 0,-1-1,0 1,1-1,-1 0,0 0,0 0,0 0,0-1,0 1,0-1,101-75,-90 62,-1-1,-1-1,0 0,-1 0,-1-1,-1 0,0-1,-2 0,0-1,0-5</inkml:trace>
</inkml:ink>
</file>

<file path=ppt/ink/ink2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25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85 102,'-25'69,"17"-34,-34 144,32-106,76-211,-50 106,106-173,-121 203,0 0,1 0,-1 0,0 0,1 0,0 0,-1 1,1-1,0 1,0-1,0 1,0 0,0 0,0-1,1 1,-1 1,0-1,0 0,1 1,-1-1,0 1,1-1,-1 1,1 0,-1 0,0 0,1 1,-1-1,1 0,-1 1,0 0,0-1,1 1,-1 0,0 0,0 0,0 1,0-1,0 0,0 1,0-1,0 1,-1 0,1 0,-1 0,1-1,0 3,6 10,0 0,-1 1,-1 0,0 1,-1-1,-1 1,0 0,0 7,2 7,-16 122,10-151,-1 0,1-1,0 1,0-1,0 1,0 0,0-1,0 1,0-1,1 1,-1 0,0-1,0 1,0-1,1 1,-1-1,0 1,0-1,1 1,-1-1,1 1,-1-1,0 1,1-1,-1 1,1-1,-1 0,1 1,-1-1,1 0,-1 0,1 1,0-1,-1 0,1 0,-1 0,1 1,-1-1,1 0,0 0,-1 0,1 0,-1 0,1 0,0-1,-1 1,1 0,-1 0,1 0,0 0,-1-1,1 1,-1 0,1-1,-1 1,1 0,-1-1,1 1,-1 0,30-29,-27 25,260-335,-207 297,-55 41,1 0,-1 1,1-1,0 1,-1-1,1 1,0-1,-1 1,1 0,0 0,0-1,0 1,-1 1,1-1,0 0,0 0,-1 1,1-1,0 1,-1-1,1 1,0 0,-1 0,1-1,-1 1,1 0,-1 1,0-1,1 0,-1 0,0 0,0 1,0-1,0 1,0-1,0 1,0 0,3 10,-1 0,0 1,0-1,-1 1,-1-1,0 1,-1 0,-1 0,0-1,0 1,-1 0,-1-1,0 0,-2 4,-2 13,2 0,0 1,2 0,2-1,0 1,4 20,13-10,-4-28</inkml:trace>
</inkml:ink>
</file>

<file path=ppt/ink/ink2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4.88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499 82,'-15'-11,"-1"1,0 0,-1 1,0 0,0 2,-1 0,-14-4,27 10,0-1,0 1,0 0,0 0,-1 0,1 1,0 0,0 0,0 0,0 1,-1-1,1 1,0 1,0-1,0 1,1-1,-1 1,0 1,1-1,-1 1,1 0,0 0,0 0,0 0,0 1,0-1,1 1,0 0,-1 0,0 3,-1 6,0 1,0 0,2-1,-1 1,2 1,0-1,1 0,0 1,1-1,1 0,0 1,1 2,-3 95,-17-6,-6-1,-23 62,-11 20,29-48,28-137,0-1,0 1,0 0,1 0,-1 0,1 0,-1 0,1 0,0 0,0 0,0 0,0 0,0 0,0 0,0 0,1 0,-1 0,1-1,0 1,-1 0,1 0,0 0,0-1,0 1,0 0,0-1,1 1,-1-1,0 1,1-1,-1 1,1-1,-1 0,1 0,0 0,0 0,-1 0,1 0,0-1,0 1,0 0,0-1,0 0,0 1,0-1,1 0,265-1,-24-28,-220 29</inkml:trace>
</inkml:ink>
</file>

<file path=ppt/ink/ink2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5.53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206 1,'-27'26,"1"2,2 1,1 1,1 1,1 0,2 2,0 5,15-32,1 1,-1 1,1-1,1 0,0 1,0-1,0 1,1 0,0 0,0 0,1-1,0 1,1 0,0 0,0 0,0-1,1 1,0 0,1-1,0 0,0 0,0 1,1-2,0 1,-1-5,-1-1,1 1,0-1,0 0,0 0,0 0,0 0,0-1,0 1,0-1,0 0,0 0,0 0,0 0,0 0,0-1,0 1,0-1,0 0,0 0,0 0,0 0,0-1,-1 1,1-1,0 0,-1 1,1-1,-1 0,0-1,0 1,0 0,0 0,0-1,0 0,-1 1,11-13</inkml:trace>
</inkml:ink>
</file>

<file path=ppt/ink/ink2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5.97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0,'-5'0,"-2"5,-4 1,-5 5,5 0,9-6,10-4,-2-3,-1 5,-2 1</inkml:trace>
</inkml:ink>
</file>

<file path=ppt/ink/ink2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6.29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 1,'-5'24,"-1"13,5 0,7-7,3-7</inkml:trace>
</inkml:ink>
</file>

<file path=ppt/ink/ink2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6.79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31 344,'58'-11,"8"-1,0-3,-1-3,17-9,-71 22,1-1,-1 0,0 0,-1-1,1-1,-1 0,-1 0,0-1,0 0,7-10,-14 16,1 0,-1 0,1 0,-1-1,0 1,0-1,-1 1,1-1,-1 0,0 0,0 0,0 0,0 0,-1 0,0 0,1 0,-1 0,-1 0,1 0,-1 0,1 0,-1 1,0-1,-1 0,1 0,-1 0,1 1,-1-1,0 1,0-1,-1 1,1 0,-1 0,0 0,-1-1,-1 0,0 0,-1 0,1 0,-1 1,0 0,0 0,0 0,-1 1,1 0,-1 0,1 0,-1 1,0 0,1 1,-1-1,0 1,1 1,-1-1,0 1,0 0,0 1,-133 51,121-40,0 1,1 0,1 1,0 1,1 1,1 0,0 1,2 1,-5 8,14-21,0 0,0 0,0 0,1 1,0-1,1 1,-1 0,1 0,1 0,-1 0,1 0,0 0,1 0,0 0,0 1,0-1,1 0,0 0,1 0,-1 0,1 0,1 0,-1 0,1-1,0 1,1-1,0 0,0 0,0 0,0 0,1-1,0 0,0 0,2 1,8 4,0-2,1 0,0-1,0 0,1-1,-1-1,1-1,0 0,1-1,-1-1,0-1,1 0,-1-1,1-1,14-3,-4 3,-10 1,0-1,0 0,0-2,0 0,0-1,-1-1,0 0,0-1,0-1,-1-1,3-2,0-2</inkml:trace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4:59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49,'-29'79,"-91"159,116-230,2-7,0 0,0 0,1 1,-1-1,0 1,1-1,-1 1,1-1,0 1,0 0,-1 0,1 0,0-1,0 1,1 0,-1 0,0 0,1 1,-1-1,1 0,0 0,0 0,-1 0,1 0,1 0,-1 1,0-1,0 0,1 0,-1 0,1 0,0 0,0 0,0 0,0 0,0 0,0 0,0-1,0 1,1 0,-1-1,1 1,-1-1,1 0,0 1,0-1,-1 0,1 0,0 0,2 1,274-4,-252 2,0 0,0-2,0-1,-1-1,0-1,1-1,-2-1,1-2,-1 0,0-2,18-11,-26 13</inkml:trace>
  <inkml:trace contextRef="#ctx0" brushRef="#br0" timeOffset="399.92">687 1,'-22'50,"-18"73,-15 40,7 2,-22 157,68-311,0 0,1 0,1 0,0-1,0 1,1 0,1 0,-1 0,2-1,0 1,0-1,3 8,3-4</inkml:trace>
</inkml:ink>
</file>

<file path=ppt/ink/ink2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7.05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1,'-14'14,"-5"10,0 0</inkml:trace>
</inkml:ink>
</file>

<file path=ppt/ink/ink2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3.87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30 37,'-14'94,"10"-74,0-1,1 0,1 1,0 0,2-1,0 1,1 0,3 8,-4-26,0-1,0 1,0 0,0 0,0 0,1 0,-1-1,1 1,-1 0,1 0,0-1,0 1,0-1,0 1,0 0,0-1,0 0,0 1,0-1,1 0,-1 1,1-1,-1 0,1 0,-1 0,1 0,0-1,-1 1,1 0,0-1,0 1,-1-1,1 0,0 1,0-1,0 0,0 0,-1 0,1 0,0-1,0 1,0 0,-1-1,1 1,0-1,0 0,-1 1,1-1,17-12,-1 0,-1-2,0 0,-1 0,0-2,-1 0,-1 0,-1-1,-1-1,0-1,2-7,66-109,-80 135,1 0,-1 0,0 1,0-1,1 0,-1 1,0-1,1 0,-1 1,1-1,-1 1,1-1,-1 1,1-1,0 1,-1-1,1 1,-1-1,1 1,0 0,-1-1,1 1,0 0,0 0,-1-1,1 1,0 0,0 0,-1 0,1 0,0 0,0 0,-1 0,1 0,0 0,0 1,-1-1,1 0,0 0,-1 1,1-1,0 0,-1 1,1-1,0 1,-1-1,1 1,-1-1,1 1,-1-1,1 1,-1-1,1 1,-1 0,0-1,1 1,-1 0,0-1,1 1,-1 0,0-1,0 1,0 1,7 55,-6-45,23 173,5 129,-28-283,-2-1,-1 1,-1-1,-1 0,-2 0,-1 0,-2-1,-1 0,-1 0,-1-1,-1-1,-6 7,-66 66,82-96,-1-1,0 0,-1 0,1 0,-1 0,1-1,-1 1,0-1,0 0,0-1,0 1,0-1,0 0,0 0,-1-1,1 0,0 1,0-2,-1 1,1-1,0 0,0 0,-2-1,2-1,0-1,0 0,0-1,1 1,-1-1,1 0,1 0,-1 0,1-1,0 1,0-1,0 0,1 0,0 0,0 0,0 0,1 0,0-1,0 1,1 0,0-1,0 1,0 0,1-1,0 1,0 0,1-3,5-12,1 1,0 0,2 0,0 0,1 1,1 1,1 0,0 1,1 0,1 1,4-2,169-124,-164 126</inkml:trace>
</inkml:ink>
</file>

<file path=ppt/ink/ink2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6.19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0,'5'10,"1"3</inkml:trace>
</inkml:ink>
</file>

<file path=ppt/ink/ink2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8.3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389 624,'-172'213,"-18"46,164-222,52-74,68-94,6 4,15-7,-48 61,-67 73,1-1,-1 1,0 0,0-1,1 1,-1 0,0 0,1-1,-1 1,0 0,1-1,-1 1,0 0,1 0,-1 0,1 0,-1-1,1 1,-1 0,0 0,1 0,-1 0,1 0,-1 0,0 0,1 0,-1 0,1 0,-1 0,1 0,-1 0,0 1,1-1,-1 0,1 0,-1 0,0 1,1-1,-1 0,0 0,1 1,-1-1,0 0,1 1,-1-1,0 0,0 1,1-1,-1 0,0 1,0-1,0 1,0-1,1 0,-1 1,0-1,0 1,0-1,0 1,0-1,0 0,0 1,0-1,0 1,0-1,0 0,-1 1,1 0,-3 31,-6 3,2-1,1 2,2-1,1 0,2 25,2-53,1 0,-1-1,1 1,0-1,0 1,1-1,0 0,0 1,1-2,0 1,-1 0,2-1,-1 1,1-1,0-1,0 1,0-1,1 0,2 2,-4-3,-1-1,1 0,0 0,-1 0,1 0,0-1,0 0,1 1,-1-1,0-1,0 1,0-1,1 0,-1 1,0-2,0 1,1-1,-1 1,0-1,0 0,0 0,0-1,0 1,0-1,0 0,-1 0,1-1,-1 1,1-1,-1 1,2-3,15-14,-1-1,-1 0,0-2,-2 0,-1-1,0 0,-2-1,-1 0,-1-2,-1 1,-1-1,-1 0,-2-1,1-9,0-9,-1 33</inkml:trace>
  <inkml:trace contextRef="#ctx0" brushRef="#br0" timeOffset="709.358">1377 681,'-36'16,"1"1,1 2,1 1,1 2,1 1,0 2,2 1,-1 4,23-26,2 1,-1-1,0 2,1-1,0 1,0-1,1 1,0 0,0 1,0-1,1 1,0 0,0 0,0 0,1 0,0 0,1 1,0-1,0 0,0 2,1-7,1-1,-1 1,1-1,0 1,-1-1,1 0,0 1,0-1,0 0,0 0,0 1,0-1,0 0,0 0,1 0,-1 0,0-1,1 1,-1 0,0 0,1-1,-1 1,1-1,-1 1,1-1,-1 0,1 1,-1-1,1 0,0 0,-1 0,1 0,-1-1,1 1,-1 0,1-1,0 1,59-22,-58 21,36-19,-2-1,0-3,-2 0,0-2,-2-2,15-17,-48 44,1 0,-1 0,1 0,-1 0,1 1,-1-1,1 0,-1 0,1 0,0 0,-1 1,1-1,0 0,0 1,0-1,0 1,0-1,-1 1,1-1,0 1,0-1,0 1,0 0,0 0,0-1,0 1,0 0,1 0,-1 0,0 0,0 0,0 1,0-1,0 0,0 0,0 1,0-1,0 0,0 1,-1-1,1 1,0-1,0 1,0 0,0-1,-1 1,1 0,0 0,0-1,-1 1,1 0,-1 0,1 0,-1 0,1 0,-1 0,17 79,-15-62,1 0,1 1,1-1,0-1,1 1,1-1,1 0,1 0,-7-13,1-1,-1 1,1-1,0 0,0 0,0-1,0 1,1 0,-1-1,1 0,-1 0,1 0,0 0,0-1,0 1,0-1,0 0,0 0,0 0,1-1,-1 0,0 1,0-2,0 1,1 0,-1-1,0 0,2 0,5-2,0 0,0-1,-1-1,0 1,0-1,0-1,0 0,-1 0,0-1,2-2,29-27,-2-2,-1-1,-2-2,-2-2,-1 0,-3-3,-1 0,-3-2,6-17,-21 33,0 0,-2 0,-2-1,-1 0,-1-1,-2 1,-2 0,0-1,-3 1,0-1,-8-25,10 55,0-6,0 0,-1 0,-1 0,0 0,0 0,-1 0,0 1,0 0,-1-1,-1 2,1-1,-1 1,-2-2,7 9,-1 0,1 0,0 0,-1 0,1 0,0 0,-1 1,1-1,-1 1,1-1,-1 1,1-1,-1 1,1 0,-1 0,0 0,1 0,-1 0,1 0,-1 0,0 0,1 1,-1-1,1 0,-1 1,1 0,-1-1,1 1,0 0,-1 0,1 0,0-1,-1 1,1 1,0-1,0 0,0 0,0 0,0 1,0-1,0 0,1 1,-1-1,-27 66,22-23,3 1,1 0,2 0,2-1,2 1,2 0,2-1,2-1,2 1,1-1,3-1,13 25,53 152,-82-218,1 0,-1 0,1 1,-1-1,0 0,1 1,-1-1,0 0,0 1,0-1,0 1,0-1,0 0,-1 1,1-1,0 0,-1 1,1-1,-1 0,1 0,-1 0,0 1,0-1,1 0,-1 0,0 0,0 0,0 0,0 0,0 0,0 0,0-1,0 1,-1 0,1-1,0 1,0-1,-1 1,1-1,0 1,-1-1,1 0,0 0,-1 0,1 0,0 0,-1 0,1 0,-14-3</inkml:trace>
  <inkml:trace contextRef="#ctx0" brushRef="#br0" timeOffset="890.169">1659 568,'43'0,"44"0,15 0,-3 0,-11 0,-14 0,-15 0,-13 0,-9 0,-7 0,-8 0</inkml:trace>
  <inkml:trace contextRef="#ctx0" brushRef="#br0" timeOffset="1584.911">2421 596,'-4'29,"2"1,0 0,2 0,2 0,1 0,1 0,4 12,-6-37,0 0,0-1,1 1,0-1,0 0,0 0,1 0,-1 0,1 0,0-1,0 0,0 1,1-1,-1-1,1 1,-1-1,1 0,0 0,0 0,0-1,0 1,0-1,1-1,-1 1,0-1,0 1,0-2,1 1,-1 0,0-1,0 0,0 0,0-1,0 0,2 0,7-3,-1 0,0 0,0-1,0-1,-1 0,0-1,0 0,-1-1,0 0,-1-1,0 0,18-14,48-51,-55 51,-30 61,6-34,1 1,0 1,0-1,1 0,-1 0,1 1,0-1,0 1,0-1,1 1,-1 0,1-1,0 1,0-1,1 1,0 0,-1-1,2 1,-1-1,0 0,1 1,0-1,0 0,0 0,0 0,1 0,0 0,-1-1,2 1,-1-1,1 1,0 0,1 0,0-1,0 0,0 0,0 0,0 0,0-1,1 0,-1 0,1-1,0 1,-1-1,1 0,0-1,0 1,0-1,-1-1,1 1,0-1,0 0,-1 0,1 0,0-1,-1 0,1 0,-1 0,3-3,12-5,0-2,-1 0,-1-1,0 0,0-2,7-9,-4 3,0-1,-2 0,-1-2,-1 0,-1-1,-1 0,-2-1,0-1,-1-1,1-8,-12 33,1 0,-1 1,1-1,-1 0,0 0,0 0,-1 0,1 0,0 0,-1 0,0 0,0 0,0 0,0 0,0 0,-1 0,1 0,-1 0,0 0,0 0,0 0,0 0,0 0,-1 1,1-1,-1 0,0 1,0-1,0 1,0 0,0 0,0 0,-1 0,1 0,-1 0,1 1,-1-1,0 1,1-1,-1 1,0 0,0 0,0 1,0-1,0 0,0 1,0 0,-3 0,-6 4,-1 1,2 0,-1 1,1 1,0 0,0 0,1 1,0 0,0 1,1 0,0 0,0 1,1 1,1-1,-6 10,11-18,0 0,0 0,0 0,1 0,-1 1,0-1,1 0,-1 1,1-1,0 1,0-1,0 1,0 0,1-1,-1 1,1 0,-1 0,1 0,0-1,0 1,0 0,1 0,-1 0,1-1,-1 1,1 0,0-1,0 1,0-1,0 1,0-1,1 1,-1-1,1 0,0 1,0-1,0 0,0 0,0 0,0-1,0 1,0 0,1-1,0 1,118 15,-39-12,-76-4,0-1,0 1,0 0,0 1,0-1,0 1,-1 0,1 1,-1-1,1 1,-1 0,0 0,0 1,-1 0,1 0,-1 0,1 0,-1 1,-1-1,1 1,-1 0,1 0,-1 1,-1-1,1 1,-1-1,0 1,0 0,-1-1,0 1,0 0,0 2,-11 67,4 45,12-102</inkml:trace>
  <inkml:trace contextRef="#ctx0" brushRef="#br0" timeOffset="2536.387">4029 624,'-41'45,"2"1,1 2,3 2,2 1,-5 15,21 3,19-68,-1 0,1 0,-1 0,1 0,0 0,-1 0,1 0,0-1,0 1,-1-1,1 1,0-1,0 0,0 1,0-1,0 0,0 0,0 0,0-1,-1 1,1 0,0-1,0 1,0-1,0 0,-1 0,1 1,0-1,-1 0,1 0,-1-1,1 1,0 0,26-15,-1-1,-1-1,-1-1,0-1,-1-1,-2-2,0 0,1-4,24-22,31-26,-77 75,0-1,-1 1,1-1,0 1,-1-1,1 1,0 0,0-1,0 1,-1 0,1-1,0 1,0 0,0 0,0 0,-1 0,1 0,0 0,0 0,0 0,0 0,0 0,-1 0,1 0,0 1,0-1,0 0,-1 1,1-1,0 1,0-1,-1 0,1 1,0 0,-1-1,1 1,-1-1,1 1,-1 0,1-1,-1 1,1 0,-1 0,1-1,-1 1,0 0,0 0,1 0,-1 0,0-1,0 2,4 47,-4-45,0 4,0 1,0-1,1 0,0 1,0-1,1 0,0 0,0 0,1 0,0 0,1-1,-1 1,1-1,1 0,-1 0,1 0,1-1,-1 0,1 0,0 0,1 0,-1-1,1 0,0-1,0 0,0 0,1 0,0-1,5 2,-6-3,0 0,1-1,-1 0,0 0,1 0,-1-1,1 0,-1-1,1 1,-1-1,1-1,-1 0,0 0,0 0,0-1,0 0,0 0,-1-1,1 0,5-4,108-107,-107 99,16-15,-1-2,-2-1,-1-1,-2-1,1-6,-7 8,-2-2,-1 0,-2 0,-1-2,-2 1,-2-1,-1 0,-2-1,-2 1,-1-18,-2 46,0-1,0 1,-1 0,0 0,0 0,-2 0,1 1,-1-1,0 1,-1 0,-1-2,4 8,0 1,0-1,0 0,0 1,0-1,-1 1,1 0,-1 0,0 0,1 0,-1 0,0 0,0 1,0-1,-1 1,1 0,0 0,0 0,-1 1,1-1,0 1,-1 0,1 0,0 0,-1 0,1 0,0 1,-1-1,1 1,0 0,0 0,-1 1,1-1,0 0,0 1,-10 5,0 1,1 0,0 1,1 0,0 1,0 0,1 0,1 1,0 1,0 0,1 0,0 0,1 1,1 0,0 1,-4 11,1 4,0 0,2 0,2 1,0 0,2 0,1 0,2 23,0-35,1-1,1 1,0-1,1 0,1 0,1 0,0 0,1-1,1 1,0-1,1-1,1 0,1 0,0-1,1 0,0 0,2 0,6 5,0-1,2 0,-1-2,2 0,0-2,1 0,22 8,-6-4,-25-9</inkml:trace>
  <inkml:trace contextRef="#ctx0" brushRef="#br0" timeOffset="3506.471">4905 878,'7'6,"1"-1,-1 1,1-2,0 1,0-1,1 0,-1-1,1 0,0 0,0-1,0 0,0-1,0 0,0 0,0-1,0 0,1-1,-1 0,0 0,0-1,4-1,12-9,-1 0,-1-1,0-2,-1 0,0-2,-2 0,0-1,-1-1,0-1,6-11,1 1,-2-2,-1 0,-2-2,-1 0,-2-1,-1-1,-2-1,-1 0,1-12,-8 23,-2-1,0 0,-2 0,-1-1,-1 1,-2-13,1 37,0 1,0 0,0 0,0-1,-1 1,1 0,-1-1,0 1,1 0,-1 0,0 0,0 0,-1 0,1 0,0 0,0 0,-1 1,0-1,1 0,-1 1,0-1,1 1,-1-1,0 1,0 0,0 0,0 0,-1 0,1 0,0 1,0-1,0 1,-1-1,1 1,0 0,-1 0,1 0,0 0,0 0,-1 0,1 1,0-1,0 1,-1 0,1-1,0 1,0 0,0 0,0 0,-1 2,-13 8,1 1,1 1,0 1,1 0,0 0,1 1,1 1,0 0,1 1,1 0,1 0,0 1,-1 7,0-2,0 1,2 0,1 1,1-1,1 1,1 0,2 0,0 1,1-1,2 0,1 0,2 11,-1-25,0 1,0-2,1 1,1 0,0-1,0 0,1-1,0 1,0-1,1 0,1-1,-1 0,1 0,1-1,-1 0,1-1,1 0,-1-1,1 0,0 0,8 2,0 1</inkml:trace>
  <inkml:trace contextRef="#ctx0" brushRef="#br0" timeOffset="4089.362">5667 765,'-3'9,"-2"4,0 1,1-1,1 1,0 0,1 0,0 0,1 0,1 0,0 0,1 0,0 0,1 0,4 13,-5-25,-1-1,1 1,0 0,-1-1,1 0,0 1,0-1,0 0,0 1,0-1,1 0,-1 0,0 0,0 0,1 0,-1 0,1 0,-1 0,1-1,-1 1,1 0,-1-1,1 1,-1-1,1 0,0 0,-1 1,1-1,0 0,-1 0,1-1,0 1,-1 0,1 0,-1-1,1 1,0-1,-1 0,1 1,-1-1,1 0,-1 0,1 0,61-51,-57 46,167-204,-172 208,-1 0,1 0,0 1,-1-1,1 0,0 0,0 0,0 1,1-1,-1 1,0-1,0 1,1-1,-1 1,1 0,0-1,-1 1,1 0,0 0,-1 0,1 0,0 1,0-1,0 0,0 1,0 0,0-1,0 1,0 0,0 0,0 0,0 0,0 0,0 0,0 1,0-1,0 1,-1-1,1 1,0 0,0 0,0 0,-1 0,1 0,0 0,-1 0,1 0,0 2,5 14,0 1,-2 1,0-1,-2 1,0 0,0 0,-2 0,-1 17,5 42,6-2,-3 2,-4-1,-3 0,-3 1,-9 48,6-101,0-1,-2 1,0-1,-2 0,-1 0,0-1,-2-1,-1 0,0 0,-2-1,0-1,-2-1,-2 2,9-10,0-2,0 1,-1-1,-1-1,1 0,-1-1,-1 0,-5 2,16-9,0 1,1 0,-1-1,0 0,0 0,0 1,0-1,0 0,0 0,0-1,1 1,-1 0,0-1,0 1,0-1,0 1,1-1,-1 0,0 0,1 0,-1 0,0 0,1 0,-1 0,1-1,0 1,-1 0,1-1,0 1,0-1,0 0,0 1,0-1,0 0,1 1,-1-1,1 0,-1 0,1 0,-1 0,1-1,-9-84,9 86,2-40,1 0,3 0,1 1,2-1,1 2,3 0,1 0,1 1,3 1,1 0,10-13,47-41,-60 79</inkml:trace>
</inkml:ink>
</file>

<file path=ppt/ink/ink2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5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69 113,'-19'34,"-7"15,2 0</inkml:trace>
  <inkml:trace contextRef="#ctx0" brushRef="#br0" timeOffset="594.208">239 338,'150'-215,"-150"213,0 1,1-1,0 1,-1-1,1 1,0-1,0 1,0-1,0 1,0 0,0 0,0 0,1-1,-1 1,0 0,0 0,1 1,-1-1,1 0,-1 0,1 1,-1-1,1 1,0-1,-1 1,1 0,-1-1,1 1,0 0,-1 0,1 0,0 0,-1 1,1-1,0 0,-1 1,1-1,-1 1,1 0,-1-1,1 1,-1 0,1 0,-1 0,0 0,1 0,-1 0,0 0,0 0,0 1,0-1,0 0,0 1,0 0,12 40,23 50,-34-90,0 1,0-1,0 1,1-1,-1 0,0 0,1 0,0 0,-1-1,1 1,0-1,0 1,0-1,0 0,0 0,0-1,0 1,0 0,0-1,0 0,0 0,0 0,0 0,1 0,-1-1,0 1,0-1,0 0,1 0,99-53,-83 42</inkml:trace>
  <inkml:trace contextRef="#ctx0" brushRef="#br0" timeOffset="1193.71">1170 0,'-11'2,"0"0,0 1,1 0,-1 1,1 0,0 1,0 0,0 1,0-1,1 2,0 0,1 0,-1 0,1 1,1 0,-1 1,2-1,-1 2,1-1,-5 10,-27 89,37-104,1 0,-1 0,1 0,-1 0,1 0,1 0,-1 1,0-1,1 0,0 0,0 0,0-1,0 1,1 0,0 0,-1-1,1 1,1-1,-1 1,0-1,1 0,0 0,-1 0,1 0,1 0,0 0,-1-1,1-1,0 1,-1-1,1 0,0 0,0 0,0 0,0-1,0 1,-1-1,1 0,0-1,0 1,0-1,0 1,0-1,0 0,-1-1,1 1,0 0,-1-1,1 0,-1 0,4-2,74-66,-74 63,137-129,-143 136,-1-1,1 0,-1 0,0 0,1 1,0-1,-1 0,1 1,-1-1,1 0,0 1,-1-1,1 1,0-1,0 1,-1-1,1 1,0 0,0-1,0 1,0 0,-1 0,1-1,0 1,0 0,0 0,0 0,0 0,0 0,-1 0,1 1,0-1,0 0,0 0,0 1,0-1,-1 0,1 1,0-1,0 1,-1-1,1 1,0-1,0 1,-1-1,1 1,-1 0,1-1,-1 1,1 0,-1 0,1-1,-1 1,1 0,-1 0,0 0,0 0,1-1,-1 1,0 0,0 0,0 0,0 0,0 0,0 0,0 0,0-1,-1 1,1 1,-4 236,-25 143,31-363,-2 1,0 0,-1-1,-1 1,-1-1,-1 1,0-1,-1 0,-1 0,-1-1,0 0,-2 0,0-1,0 0,-2 0,0-1,0 0,-1-1,-14 12,23-24,-1 0,1 0,-1-1,1 1,-1-1,1 0,-1 0,0 0,0 0,1-1,-1 1,0-1,0 0,0 0,0 0,1-1,-1 1,0-1,0 0,1 0,-1-1,1 1,-1-1,1 1,-1-1,1 0,0 0,0-1,0 1,0-1,0 1,1-1,-1 0,-1-2,-3-4,1 1,0-1,1 0,-1 0,2-1,-1 0,1 1,1-1,0-1,0 1,1 0,0-3,2 3,0 1,1-1,-1 0,2 1,0-1,0 0,0 1,1 0,1 0,0 0,0 0,0 0,1 1,1 0,-1 0,1 0,1 1,-1-1,1 2,4-4,10-8,0 2,1 0,0 1,2 2,-1 0,23-8,49-16,-52 22</inkml:trace>
</inkml:ink>
</file>

<file path=ppt/ink/ink2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4.64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310 0,'-25'218,"-32"159,26-150,1-87,20-122,7-26,7-8,0-1</inkml:trace>
  <inkml:trace contextRef="#ctx0" brushRef="#br0" timeOffset="285.102">0 508,'38'0,"28"0,11 0,-1 0,-10 0,-11 0,-11 0,-7 0,-5 5,-4 1,-1 0,-1-1,-5 3,-5 1</inkml:trace>
  <inkml:trace contextRef="#ctx0" brushRef="#br0" timeOffset="1097.181">706 85,'-33'233,"-9"69,20-162,21-137,0-1,0-1,0 0,0 1,0-1,0 1,1-1,-1 1,1 0,-1-1,1 1,-1 0,1-1,0 1,0 0,-1-1,1 1,1 0,-1 0,0-1,0 1,1 0,-1-1,1 1,-1-1,1 1,0 0,-1-1,1 1,0-1,0 0,0 1,0-1,0 0,1 1,-1-1,0 0,1 0,-1 0,0 0,1 0,-1-1,1 1,0 0,-1-1,1 1,12-8,0-1,-1-1,0 0,-1-1,1 0,-2 0,0-2,10-11,133-110,-152 132,-1 0,1-1,0 1,0 1,-1-1,1 0,0 0,0 1,0-1,0 1,0-1,0 1,0 0,0 0,0 0,0 0,0 0,0 0,-1 1,1-1,0 1,0-1,0 1,0 0,0-1,-1 1,1 0,0 0,-1 0,1 1,0-1,-1 0,0 1,1-1,-1 1,0-1,0 1,0-1,0 1,0 0,0 0,0 0,0-1,-1 1,1 0,-1 0,0 0,1 1,13 99,-27 90,11-179,3-6</inkml:trace>
</inkml:ink>
</file>

<file path=ppt/ink/ink2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2.0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0 312,'37'-2,"-2"0,1-3,0 0,-1-3,0-1,0-1,20-10,57-50,-108 68,-1-1,0 1,0-1,-1 0,1 0,0 0,-1 0,0-1,0 1,0-1,0 1,0-1,-1 0,0 0,0 0,0 0,0 1,0-1,-1-1,0 1,0 0,0 0,0 0,0 0,-1 0,0 0,0 0,0 1,0-1,-2-2,-2 0,0 0,0 1,0-1,-1 1,0 1,0-1,0 1,-1 0,1 1,-1-1,0 1,0 1,0-1,-1 1,1 0,-1 1,1 0,-1 0,-6 0,-1 3,1 1,0 0,0 0,0 1,0 1,1 1,-1 0,1 0,1 1,-1 1,1 0,1 1,0 0,0 1,0 0,2 0,-1 1,1 1,1 0,0 0,0 0,1 1,1 1,1-7,1-1,-1 1,2 0,-1 0,1 0,0 0,0 1,1-1,0 1,1-1,-1 1,1 0,1 0,0 0,0 0,0-1,1 1,0 0,1 0,-1-1,1 1,1 0,0-1,0 0,0 0,1 0,0 0,0-1,1 1,0-1,0 0,0 0,1-1,0 0,0 0,0 0,1 0,0-1,-1-1,1 1,3 0,12-1,0-1,1-1,-1-1,0-1,1 0,-1-2,0-1,0-1,-1-1,1 0,-1-2,-1 0,1-2,-2 0,1-1,5-5,-1 2,-1-1,0-1,-2-1,0-1,0-1,-2-1,0 0,-2-1,14-21,0-22,-31 64,1 0,0 0,0-1,-1 1,1 0,0 0,0 0,-1 0,1 0,0 0,0 0,-1 0,1 1,0-1,-1 0,1 0,0 1,0-1,-1 0,1 1,0-1,-1 0,1 1,-1-1,1 1,-1-1,1 1,-1 0,1-1,-1 1,1-1,-1 1,0 0,1-1,-1 1,0 0,0 0,1-1,-1 1,0 0,0 0,0-1,0 1,0 0,0 0,0-1,0 1,0 0,0 0,-1-1,1 1,32 164,-29-117,-3-38,0-1,0 1,1-1,0 0,1 1,0-1,0 0,1 0,0 0,1 0,4 6,-7-14,0 0,0 0,0 1,0-1,0-1,0 1,0 0,1 0,-1 0,0-1,1 1,-1 0,0-1,1 1,-1-1,1 0,-1 1,1-1,-1 0,1 0,-1 0,1 0,-1 0,1 0,-1-1,0 1,1 0,-1-1,1 1,-1-1,0 0,1 1,-1-1,0 0,1 0,-1 0,0 0,0 0,1 0,41-45,116-216,-92 157,-60 81,-9 23</inkml:trace>
  <inkml:trace contextRef="#ctx0" brushRef="#br0" timeOffset="732.477">1271 312,'34'-9,"-1"-2,0 0,-1-2,0-2,-1-1,-1-1,0-1,2-5,-27 19,0-1,0 0,0 0,-1-1,0 1,0-1,0 0,-1 0,0 0,0-1,0 1,1-7,-4 11,1 0,-1 0,0 0,1-1,-1 1,0 0,-1 0,1-1,0 1,0 0,-1 0,1-1,-1 1,0 0,0 0,0 0,0 0,0 0,0 0,0 0,-1 0,1 1,-1-1,1 0,-1 1,0-1,0 1,0 0,1 0,-1-1,0 1,0 0,-1 1,1-1,0 0,0 0,0 1,-1 0,1-1,0 1,-5-1,1 0,-1 1,0 0,1 0,-1 0,0 1,1 0,-1 0,1 0,-1 1,1 0,0 1,0-1,0 1,0 0,0 1,1-1,-1 1,1 0,0 1,-2 2,-85 113,86-110,0 1,1 0,1 1,0-1,0 1,1-1,1 1,0 0,1 0,0 2,1-9,-1 0,2 0,-1 0,1 0,-1 0,1-1,1 1,-1 0,1-1,0 1,0-1,0 1,0-1,1 0,0 0,0 0,0 0,0 0,1-1,-1 1,1-1,0 0,0 0,0-1,4 3,8-1,1-1,-1 0,1-1,0-1,-1-1,1 0,0-1,-1-1,1 0,-1-1,1-1,-1-1,-1 0,1-1,-1-1,0 0,0-1,13-10,-1 3,1-2,-2-1,0-1,-2-2,0 0,-1-1,-1-1,-1-2,10-16,8-40,-39 79,1 0,0 0,-1 0,1 0,-1 0,0 0,0 0,0 0,0 0,0 0,0 0,0 0,0 0,-1 0,1 0,-1 0,0 0,0 0,1 1,-1-1,0 0,0 0,-1 1,1-1,0 1,-1-1,1 1,0-1,-1 1,0 0,1 0,-1 0,0 0,0 0,1 0,-1 0,0 0,0 1,0-1,0 1,0-1,-1 1,-2 1,-1-1,1 1,-1 1,1-1,-1 1,1 0,0 0,0 1,0-1,0 1,0 0,1 1,-1-1,1 1,0 0,0 0,0 0,1 0,0 1,-1 0,1-1,1 1,-1 0,1 0,0 1,0-1,0 0,1 2,0-4,1 0,0 0,0 0,0 0,0 1,1-1,-1 0,1 0,0 0,0 0,0 0,0 0,0 0,1-1,-1 1,1 0,0-1,-1 1,1-1,1 1,-1-1,0 0,1 0,-1 0,1 0,-1-1,1 1,0-1,0 1,2 0,96 30,-90-29,-6-3,-1 1,0-1,0 1,0 0,0 0,0 0,0 1,-1-1,1 1,0 0,-1 0,1 0,-1 1,0-1,0 1,0 0,0 0,0 0,0 0,-1 0,0 1,1-1,-1 1,-1-1,1 1,0 0,-1 0,0 0,0 0,0 0,0 0,-1 1,-23 113,19-97</inkml:trace>
</inkml:ink>
</file>

<file path=ppt/ink/ink2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6.84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424 635,'-44'12,"2"2,0 2,1 2,-28 16,54-25,1 0,0 1,0 0,1 1,0 1,1 0,0 0,1 1,1 1,0 0,0 0,2 1,-6 13,12-26,0 1,0 0,1 0,0-1,-1 1,1 0,0 0,0 1,0-1,1 0,-1 0,1 0,0 0,0 1,0-1,0 0,0 0,1 0,0 0,-1 1,1-1,0 0,0 0,1 0,-1-1,1 1,-1 0,1 0,0-1,0 1,0-1,1 0,-1 1,0-1,1 0,-1 0,1-1,0 1,0 0,-1-1,1 0,0 0,0 1,1-2,1 2,7-3,0-1,1 0,-1 0,-1-1,1-1,0 0,-1 0,0-1,0-1,0 0,0 0,-1-1,5-5,8-2,53-37,-1-4,-3-3,32-34,-104 91,0 0,1 0,-1 0,1 0,-1 0,1 0,0 1,-1-1,1 0,0 0,-1 1,1-1,0 0,0 1,0-1,0 1,0-1,0 1,0-1,0 1,0 0,0-1,0 1,0 0,0 0,0 0,0 0,0 0,0 0,0 0,0 0,0 0,0 0,0 1,0-1,0 0,0 1,0-1,0 1,0-1,0 1,-1-1,1 1,0 0,0-1,-1 1,1 0,0 0,-1 0,1-1,0 1,-1 0,1 0,-1 0,0 0,1 0,21 73,-22-66,1 0,0 0,0 0,1-1,0 1,1 0,-1-1,2 1,-1-1,1 0,0 0,0-1,1 1,0-1,0 0,0 0,1 0,0-1,0 0,0 0,1-1,0 1,0-1,0-1,0 1,1-1,6-3,-1-1,1 0,0-1,-1 0,0-1,0-1,0 0,0-1,0 0,-1-1,0 0,0-1,0 0,-1-1,0 0,-1-1,0 0,9-11,58-50,-3-2,54-72,-111 122,-1 0,-2-1,0-1,-1 0,-2-1,0-1,-2 1,-1-2,-1 1,-1-1,-1 0,-2 0,0 0,-2-1,-1 1,-1-1,-3-11,-21-19,24 57,0 0,0 0,-1 0,1 0,0 1,0-1,-1 0,1 1,0-1,-1 1,1 0,-1-1,1 1,0 0,-1 0,1 0,-1 0,1 0,-1 0,1 0,-1 0,1 1,0-1,-1 0,1 1,-1-1,1 1,0 0,0-1,-1 1,1 0,0 0,0 0,0 0,0 0,0 0,0 0,0 0,0 0,0 1,0 0,-8 12,0 1,2 0,-1 0,2 1,0 0,1 0,1 0,0 1,1-1,1 1,0 0,1 0,1 1,1 257,53 12,-51-263</inkml:trace>
</inkml:ink>
</file>

<file path=ppt/ink/ink2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7.09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24,'43'5,"33"1,14 0,1-1,-5-2,-4-5,-5-4,-6 1,-7 0,-3 2,-8 0,-3-3,-6-1,-5 0,-9 2</inkml:trace>
</inkml:ink>
</file>

<file path=ppt/ink/ink2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7.86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1015,'44'-9,"-1"-2,0-1,0-3,-2-1,12-8,-43 20,29-11,0-2,0-1,-2-3,0-1,-1-1,-2-2,-1-2,0 0,-2-3,-2 0,16-22,-38 41,1-1,-2 0,0 0,0 0,-1-1,-1 0,0 0,-1 0,2-12,-4 20,0 0,-1 0,1 1,-1-1,0 0,-1 0,1 0,-1 0,0 1,0-1,0 0,-1 1,1-1,-1 1,0-1,-1 1,1 0,-1 0,0 0,0 0,0 0,0 1,-1-1,1 1,-1 0,0 0,0 0,-3-1,1 3,0-1,1 1,-1 0,0 1,0-1,0 1,0 0,1 1,-1-1,0 1,0 1,0-1,1 1,-1 0,1 0,-1 0,1 1,0 0,0 0,0 0,0 1,1-1,-1 1,1 0,0 1,0-1,1 1,-1-1,1 1,0 0,0 1,1-1,-1 0,1 1,0-1,1 1,-1 0,1-1,0 1,1 0,-1 0,1 0,0 0,1 0,0-1,0 1,0 0,0 0,1-1,0 1,0-1,0 1,1 0,3-1,1 1,0-1,0-1,0 1,0-1,1 0,-1-1,1 1,0-2,0 1,0-1,1 0,-1-1,0 0,2 0,9 2,-2 0,0-1,0 0,1-2,-1 0,0-1,0-1,1 0,2-2,-18 3,1 0,-1 0,1 0,-1 0,0 1,1-1,0 1,-1 0,1-1,-1 1,1 1,-1-1,1 0,-1 0,1 1,-1 0,1-1,-1 1,0 0,1 0,-1 0,0 0,1 1,-1-1,0 1,0-1,0 1,-1 0,1 0,0 0,-1 0,1 0,-1 0,1 0,-1 0,0 0,0 1,0-1,0 1,-1-1,1 0,0 1,-23 143,39-8,-15-114</inkml:trace>
  <inkml:trace contextRef="#ctx0" brushRef="#br0" timeOffset="6738.724">1215 704,'9'8,"0"0,1-1,-1 0,2-1,-1 0,1-1,0 0,0-1,0 0,1-1,-1 0,1 0,0-2,0 1,0-1,0-1,0 0,0-1,4-1,-2-1,-1-1,0 0,0-1,0-1,0 0,-1 0,0-1,-1-1,1 0,-1-1,-1 0,0 0,0-1,-1 0,0-1,0 0,-2-1,3-3,-9 11,1 0,-1 0,0 0,0-1,0 1,0 0,-1-1,0 1,0 0,0-1,0 1,-1 0,1-1,-1 1,0 0,-1 0,1 0,-1 0,0 0,0 0,0 0,0 0,-1 1,1-1,-1 1,0 0,0-1,0 2,-1-1,1 0,-1 0,1 1,-1 0,0 0,0 0,0 0,0 1,0-1,0 1,0 0,-1 1,1-1,0 1,-4-1,-7 2,1 0,-1 2,0-1,1 2,-1 0,1 0,0 1,1 1,-1 1,1 0,0 0,1 1,0 1,0 0,1 1,0 0,0 1,2 0,-1 0,1 1,1 0,0 1,1 0,-1 2,4-8,0 1,1-1,-1 1,2 0,-1 0,1 0,0 0,1 0,0 0,0 0,1 1,0-1,0 0,1 0,0 1,1-1,0 0,0 0,0 0,1 0,1-1,-1 1,1-1,0 0,1 0,0 0,0-1,0 1,1-1,0 0,0-1,0 1,1-1,0-1,2 2,9 0,0 0,1-2,-1 0,1-1,0-1,-1 0,1-2,0 0,10-2,-3 1,9-1,0-2,0-1,-1-2,0-1,0-2,-1-1,14-7,-19 8,-4 2</inkml:trace>
  <inkml:trace contextRef="#ctx0" brushRef="#br0" timeOffset="7207.268">2456 451,'-42'12,"1"2,1 2,0 1,1 3,-22 15,59-35,-1 1,1 0,0 0,0 0,-1 0,1 0,0 0,0 0,0 1,0-1,1 1,-1 0,0 0,1-1,-1 1,1 0,0 0,-1 0,1 0,0 1,0-1,0 0,1 0,-1 1,0-1,1 0,0 1,-1-1,1 1,0-1,0 0,1 1,-1-1,0 1,1-1,-1 0,1 1,0-1,0 0,0 0,0 1,0-1,0 0,1 0,-1 0,1-1,-1 1,1 0,0 0,0-1,-1 1,1-1,1 1,106 39,-93-37,0 0,0 1,-1 1,0 1,0 0,0 1,8 6,-20-12,-1 1,0-1,1 0,-1 1,0-1,0 1,0-1,-1 1,1 0,-1 0,0 0,1 0,-1 0,0 0,-1 0,1 0,-1 0,1 1,-1-1,0 0,0 0,0 0,-1 1,1-1,-1 0,0 0,1 0,-1 0,-1 0,1 0,0 0,-1 0,0 0,1-1,-1 1,0-1,0 1,-1-1,1 0,0 0,-1 0,1 0,-1 0,0 0,0-1,0 1,0-1,-2 1,-8 5,-1-1,0 0,0-1,-1-1,0 0,1-1,-1-1,0 0,0-1,-5 0,-5-1</inkml:trace>
  <inkml:trace contextRef="#ctx0" brushRef="#br0" timeOffset="7670.601">3105 84,'-1'311,"-5"-272,-1 0,-3-1,-1-1,-1 0,-14 28,-33 105,50-98,9-71,0-1,1 1,-1-1,1 0,-1 1,1-1,0 1,-1-1,1 0,-1 1,1-1,0 0,-1 0,1 0,0 1,-1-1,1 0,0 0,-1 0,1 0,0 0,-1 0,1 0,0 0,-1-1,1 1,0 0,-1 0,1-1,0 1,-1 0,1 0,-1-1,1 1,-1-1,1 1,-1-1,1 1,-1-1,1 1,-1-1,1 1,-1-1,0 1,1-1,-1 0,0 1,0-1,1 1,-1-1,0 0,0 1,0-1,0 0,0 0,0 1,0-1,0 0,0 1,0-1,0 0,0 1,-1-1,1 0,0 1,-1-1,20-49,-12 25</inkml:trace>
  <inkml:trace contextRef="#ctx0" brushRef="#br0" timeOffset="7918.333">2738 478,'29'5,"33"1,11 0,3-1,-2-2,-9 0,-5-2,-4-1,-7-5,-2-1,-4 0,-4 1,0 1,-1 2,-8 1</inkml:trace>
  <inkml:trace contextRef="#ctx0" brushRef="#br0" timeOffset="8792.113">3669 55,'218'-39,"-207"37,-9 0,1 0,0 1,0-1,0 1,0 0,0 0,0 0,0 0,0 0,1 1,-1-1,0 1,0 0,1 0,-1 0,0 1,0-1,1 1,-1 0,0 0,0 0,0 0,0 0,0 0,0 1,0 0,-1-1,1 1,0 0,-1 1,1-1,-1 0,0 1,0-1,0 1,0 0,-1-1,1 1,0 0,-1 0,0 0,0 1,-4 214,-9 47,-8 8,-6-37,26-220,1-11,0-1,-1 0,1 1,-1-1,0 1,0-1,0 1,0-1,-1 1,0-1,0 0,0 1,-1-1,1 0,-1 0,0 0,0 0,-1 0,1 0,-1-1,0 1,1-1,-2 0,1 1,0-2,-1 1,1 0,-1-1,0 1,0-1,-3 1,-245 10,139 3,89-14</inkml:trace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5:12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533 782,'-1'0,"1"0,-1 1,1-1,-1 0,1 0,-1 0,0 0,1 0,-1 0,1 0,-1 0,1 0,-1 0,0 0,1 0,-1 0,1 0,-1-1,1 1,-1 0,1 0,-1-1,1 1,-1 0,1-1,-1 1,1-1,-1 1,1 0,0-1,-1 1,1-1,0 1,-1-1,1 1,0-1,0 1,-1-1,1 1,0-1,0 0,0 1,0-1,0 1,0-1,0 0,0 1,-24 53,-5 63,4 2,-7 110,-9 49,22-136,23-124</inkml:trace>
  <inkml:trace contextRef="#ctx0" brushRef="#br0" timeOffset="347.566">73 879,'-1'-2,"-1"0,1 1,0-1,0 0,0 0,0 0,1 0,-1 0,0 0,1 0,-1 0,1 0,0-1,0 1,0 0,0 0,0 0,0 0,0 0,1 0,-1-1,1 1,0 0,-1 0,1 0,0 0,0 1,0-1,1 0,-1 0,0 1,1-1,-1 0,1 1,-1-1,1 1,0 0,0-1,70-50,12 10,1 3,3 3,84-20,-50 15,-1 11,-101 24</inkml:trace>
  <inkml:trace contextRef="#ctx0" brushRef="#br0" timeOffset="1249.197">871 637,'-3'2,"0"0,0 0,0 1,0 0,0-1,0 1,1 0,0 0,-1 1,1-1,0 0,0 1,1-1,-1 1,1 0,0-1,0 1,0 0,0 0,1 0,-1 2,1-5,-62 462,26-182,39-227,-2-53,0 0,-1-1,1 1,0 0,0 0,0-1,0 1,0 0,0-1,0 1,0-1,0 0,0 1,0-1,0 0,0 1,0-1,0 0,0 0,0 0,0 0,0 0,0 0,1 0,-1 0,0-1,0 1,0 0,0-1,0 1,0-1,0 1,0-1,0 1,0-1,-1 0,1 1,0-1,0 0,0 0,-1 0,1 1,0-1,-1 0,1 0,-1 0,183-171,-182 172,0-1,-1 1,1-1,0 1,0-1,0 1,0-1,0 1,-1 0,1-1,0 1,0 0,0 0,0 0,0 0,0 0,0 0,0 0,0 0,0 0,0 0,0 0,0 1,0-1,0 0,0 1,0-1,-1 1,1-1,0 1,0-1,0 1,-1 0,1-1,0 1,-1 0,1-1,0 1,-1 0,1 0,-1 0,1 0,-1 0,0-1,1 1,-1 0,0 0,0 0,1 0,-1 0,0 0,0 0,0 0,0 0,0 0,-1 0,1 0,0 0,0 0,-1 0,1 0,0 0,-1 0,-7 68,6-66,0 0,1 0,-1 0,1 0,0 1,0-1,0 0,1 1,-1-1,1 1,0-1,0 1,0-1,0 0,0 1,1-1,-1 1,1-1,0 0,0 1,1-1,-1 0,1 0,-1 0,1 0,0 0,0 0,0-1,1 1,-1-1,1 1,-1-1,1 0,0 0,0 0,0 0,0-1,0 1,0-1,0 1,0-1,11-4</inkml:trace>
  <inkml:trace contextRef="#ctx0" brushRef="#br0" timeOffset="1588.957">1186 1338,'-1'4,"-1"0,2 0,-1 0,1 0,-1 1,1-1,0 0,0 0,1 1,0-1,-1 0,1 0,0 0,1 0,-1 0,1 0,0 0,0-1,0 1,0-1,1 1,-1-1,1 0,0 0,0 0,0 0,1 0,-1-1,1 1,-1-1,1 0,0 0,-1-1,1 1,0-1,0 1,0-1,1-1,-1 1,0 0,0-1,0 0,1 0,-1 0,0-1,0 1,2-2,0-1,0 0,0 0,0-1,0 0,-1 0,0-1,1 0,-2 0,1 0,0 0,-1-1,0 0,-1 1,1-2,-1 1,0 0,0-1,-1 1,0-1,0 0,-1 1,0-1,0 0,0 0,-1 0,0 0,0 0,-1 0,0-1,-3 1</inkml:trace>
  <inkml:trace contextRef="#ctx0" brushRef="#br0" timeOffset="1874.048">1549 1532,'-4'0,"-2"-5,5-4,2-6,6-4,5-3,4-6,1-2,0-1,2 2,-2 1,0 5,-3 3,0 1,2 3,-1 4</inkml:trace>
  <inkml:trace contextRef="#ctx0" brushRef="#br0" timeOffset="2682.436">2057 1145,'-15'5,"0"0,0 1,1 0,-1 1,2 1,-1 1,1 0,0 0,1 1,-11 12,22-22,1 0,-1 1,0-1,0 1,0 0,1-1,-1 1,0 0,1-1,-1 1,1 0,-1 0,1 0,-1-1,1 1,-1 0,1 0,0 0,0 0,-1 0,1 0,0 0,0 0,0 0,0 0,0-1,0 1,0 0,0 0,1 0,-1 0,0 0,0 0,1 0,-1 0,1 0,-1-1,1 1,-1 0,1 0,-1 0,1-1,0 1,-1 0,1-1,0 1,0-1,-1 1,1-1,0 1,1-1,60 20,-21-9,-38-9,-1 0,1 1,-1-1,1 0,-1 1,0 0,0-1,0 1,-1 0,1 0,-1 0,1 0,-1 0,0 0,0 1,-1-1,1 0,-1 0,1 1,-1-1,0 0,0 1,0-1,-1 0,1 1,-1-1,0 0,0 0,0 0,0 0,-1 0,1 0,-1 0,1 0,-1 0,0 0,-1 0,-83 98,27-77,44-25</inkml:trace>
  <inkml:trace contextRef="#ctx0" brushRef="#br0" timeOffset="3233.101">2419 1314,'-2'-3,"1"-1,-1 1,0 0,-1 0,1 0,-1 0,1 1,-1-1,0 0,0 1,0 0,0 0,0 0,0 0,-1 0,1 1,-1 0,1-1,-1 1,1 0,-1 1,0-1,0 1,1-1,-1 1,0 0,0 1,1-1,-1 1,0-1,0 1,1 0,-1 1,1-1,-1 0,1 1,0 0,-1 0,1 0,0 0,0 1,1-1,-1 1,0 0,-1-1,-1 1,1-1,0 1,0 0,1 0,-1 1,1-1,-1 1,1 0,0 0,1 0,-1 0,1 0,0 0,0 1,0-1,0 1,1 0,0-1,0 1,0 0,0 0,1 0,0 0,0 0,0 0,0-1,1 1,0 0,0 0,1-1,-1 1,1 0,0-1,0 1,0-1,1 0,-1 0,1 0,0 0,0 0,1-1,-1 1,1-1,0 0,0 0,0 0,0-1,0 1,1-1,-1 0,1 0,0 0,3 0,1-1,-1 1,0-1,1-1,-1 0,1 0,-1 0,1-1,-1-1,0 1,1-1,-1-1,0 1,0-1,0-1,-1 1,1-2,-1 1,0-1,0 0,-1 0,1 0,0-3,8-5,0-2,-2 0,0 0,0-1,-2-1,0 0,-1 0,0-1,1-7,-4 9,0-1,-1-1,-1 1,-1-1,-1 0,0 0,-1 0,-1 0,-1 0,0 0,-1 0,-1 0,-1 0,-1 0,0 0,-1 1,-1-1,-1 1,0 1,-1 0,-1 0,-10-13,16 25,-1 0,0 1,0 0,0 0,0 0,-1 0,1 0,-1 1,1 0,-1 0,0 0,0 1,0 0,0 0,0 0,0 0,0 1,-1 0,1 0,0 0,0 0,0 1,0 0,0 0,0 1,0-1,0 1,0 0,1 0,-1 1,1 0,-1-1,1 1,0 1,0-1,0 0,1 1,-1 0,1 0,0 0,0 0,0 1,1-1,0 1,-1 0,2-1,-1 1,0 0,1 3,-5 7,2 1,0-1,1 1,0 0,2 0,0 0,0 0,2 1,0-1,0 0,2 0,0 0,1-1,0 1,2-1,0 0,0 0,1 0,1-1,0 0,1-1,1 0,0 0,1-1,0-1,1 1,0-2,0 0,1 0,1-1,0-1,0 0,0-1,1 0,0-1,0-1,1-1,0 0,0-1,0 0,0-1,0-1,0-1,0 0,0-2,13-1,-2-5</inkml:trace>
  <inkml:trace contextRef="#ctx0" brushRef="#br0" timeOffset="4193.806">3048 1193,'-7'0,"0"0,0 0,0 1,-1-1,1 2,0-1,1 1,-1 0,0 0,0 1,1 0,-1 0,1 0,0 1,0 0,0 0,1 1,0 0,-1 0,2 0,-1 0,0 1,1 0,0 0,1 0,-3 5,3-8,1-1,-1 1,1 0,0-1,0 1,0 0,1 0,-1 0,1 0,-1 1,1-1,0 0,0 1,1-1,-1 1,1-1,-1 0,1 1,0-1,1 1,-1-1,0 1,1-1,0 1,0-1,0 0,0 1,0-1,1 0,0 0,-1 0,1 0,0 0,0-1,1 1,-1 0,1-1,-1 0,1 1,0-1,-1 0,1-1,0 1,1 0,-1-1,0 0,0 1,1-1,-1-1,0 1,1 0,-1-1,1 0,-1 0,1 0,0 0,4-2,0-1,-1 0,1 0,-1-1,0 1,0-2,0 1,-1-1,0 0,1 0,-2-1,1 0,-1 0,0 0,0-1,0 1,-1-1,0-1,0-2,51-60,-53 71,1 0,0 0,0 1,-1-1,1 1,-1 0,1 0,-1 0,0 0,0 1,0-1,0 0,0 1,0-1,-1 1,1 0,-1 0,0-1,0 1,0 0,0 0,0 0,-1 0,1 0,-1 0,0 0,0 1,0-1,0 0,0 0,-1 0,1-2,-1 2,0 0,1 0,-1 0,1 0,0 0,0 0,0 0,0 0,0 0,0 0,1 0,0 0,-1 0,1 0,0-1,1 1,-1 0,0 0,1-1,-1 1,1-1,0 1,0-1,0 0,0 0,0 0,1 0,-1 0,1 0,-1 0,1-1,0 0,-1 1,1-1,0 0,0 0,0 0,0-1,0 1,0-1,0 0,0 0,0 0,0 0,0 0,5-5,-1 0,1-1,-1 0,-1 0,1 0,-1-1,0 0,-1 0,1-1,-2 1,1-1,-1 0,0-1,0 1,1-7,38-64,-43 78,0 1,1-1,-1 1,0-1,1 0,-1 1,1-1,-1 1,1-1,-1 1,1-1,-1 1,1 0,-1-1,1 1,0 0,-1-1,1 1,0 0,-1 0,1-1,0 1,-1 0,1 0,0 0,-1 0,1 0,0 0,-1 0,1 0,0 0,0 0,-1 1,1-1,0 0,-1 0,1 1,-1-1,1 0,0 1,-1-1,1 0,-1 1,1-1,-1 1,1-1,-1 1,1 0,-1-1,0 1,1-1,-1 1,0 0,1-1,-1 1,0-1,0 1,0 0,0 0,1-1,-1 1,0 0,0-1,0 1,0 0,-1-1,1 1,0 0,0 0,7 62,-6-55,-2-5,1-1,0 0,-1 0,1 1,0-1,0 0,0 0,1 1,-1-1,0 0,1 0,0 1,-1-1,1 0,0 0,0 0,0 0,1 0,-1 0,0 0,1-1,-1 1,1 0,-1-1,1 1,0-1,0 1,0-1,0 0,0 0,0 0,0 0,0 0,0 0,0-1,0 1,1-1,-1 0,0 1,1-1,-1 0,0 0,0 0,1-1,-1 1,0 0,0-1,1 0,-1 1,0-1,0 0,0 0,0 0,0-1,0 1,0 0,-1-1,1 1,0-1,-1 1,1-1,-1 0,0 0,1 0,-1 0,0 0,0 0,0-1,96-207,-97 209,1 0,-1 1,0-1,0 1,1-1,-1 0,0 1,1-1,-1 1,1-1,-1 1,1-1,-1 1,1-1,-1 1,1-1,0 1,-1 0,1-1,-1 1,1 0,0-1,-1 1,1 0,0 0,0 0,-1 0,1 0,0 0,-1 0,1 0,0 0,-1 0,1 0,0 0,0 0,-1 1,1-1,0 0,-1 0,1 1,-1-1,1 1,0-1,-1 0,1 1,-1-1,1 1,-1-1,1 1,-1 0,0-1,1 1,-1-1,0 1,1 0,-1-1,0 1,0 0,1-1,-1 1,0 0,0-1,0 1,0 0,0-1,0 1,11 51,-11 352,1-369,-2 1,-1 0,-3-1,0 0,-2 0,-2 0,-7 16,16-47,-1 0,0 0,0-1,-1 1,1-1,-1 1,0-1,0 1,0-1,0 0,0 0,-1 0,1 0,-1 0,0 0,0-1,0 1,0-1,0 0,-1 0,1 0,-1-1,1 1,-1-1,0 0,1 0,-1 0,0 0,0-1,0 1,0-1,0 0,1 0,-1-1,0 1,0-1,0 0,0 0,1 0,-1 0,0-1,1 1,-1-1,1 0,0 0,0 0,0-1,0 1,0-1,0 1,0-1,1 0,-1 0,1-1,0 0,0-9,2-1,0 1,0-1,1 1,1 0,0-1,1 1,1 0,0 0,0 0,2 1,-1-1,1 1,1 1,0-1,1 1,0 0,1 1,2-2,182-212,-177 205</inkml:trace>
  <inkml:trace contextRef="#ctx0" brushRef="#br0" timeOffset="5505.995">4306 1435,'4'-4,"16"-14,-1-1,-1-1,-1-1,-1 0,0-1,-2-1,8-17,187-500,-185 495,-23 45,0-1,0 1,0 0,-1-1,1 1,0 0,0-1,0 1,0 0,0 0,0 0,-1 0,1 0,0 0,0 0,0 0,0 0,0 0,0 0,0 1,0-1,-1 0,1 1,0-1,0 1,0-1,-1 1,1-1,0 1,-1-1,1 1,0 0,-1-1,1 1,-1 0,1-1,-1 1,1 0,-1 0,1 0,-1 0,0-1,0 1,1 0,-1 0,0 0,0 0,0 0,0 0,0 0,39 185,-29-105,-6-51,8 50,4-2,2 0,28 70,-46-148,-1 0,1-1,0 1,-1 0,1 0,-1-1,1 1,0 0,-1 0,1 0,-1-1,1 1,-1 0,1 0,-1 0,1 0,-1 0,1 0,-1 0,1 0,-1 0,1 0,-1 0,1 0,0 0,-1 1,1-1,-1 0,1 0,-1 0,1 1,0-1,-1 0,1 0,-1 1,1-1,0 0,-1 1,1-1,0 1,0-1,-1 0,1 1,0-1,0 1,-1-1,1 1,0-1,0 1,0-1,0 1,0-1,0 0,0 1,0-1,0 1,0-1,0 1,0-1,0 1,0-1,1 1,-48-30,40 24,-305-211,290 186,31 28</inkml:trace>
  <inkml:trace contextRef="#ctx0" brushRef="#br0" timeOffset="12696.191">7088 685,'-1'-5,"1"0,-1 0,1 0,0 1,0-1,0 0,1 0,0 0,0 0,0 0,1 1,-1-1,1 0,0 1,0 0,1-1,-1 1,1 0,0 0,0 0,0 1,1-1,-1 1,1-1,0 1,0 1,0-1,0 0,1 1,-1 0,4-1,6-8,0 0,0 1,1 1,1 1,0 0,0 1,0 0,1 2,16-4,-32 8,1 1,-1 0,1 0,0 0,-1 0,1 0,0 0,-1 0,1 0,-1 1,1-1,0 0,-1 1,1 0,-1-1,1 1,-1 0,0 0,1-1,-1 1,0 0,1 1,-1-1,0 0,0 0,0 0,0 1,0-1,0 0,-1 1,1-1,0 1,-1-1,1 1,-1-1,1 1,-1 0,0-1,0 1,0 0,0-1,0 1,0-1,0 1,0 0,0-1,-1 1,0 0,-25 79,-34 25,40-74,1 0,2 1,0 1,3 1,1 0,1 0,-2 20,14-47,1-1,0 0,0 0,1 0,0 0,0 0,1 0,0 0,0-1,0 1,1-1,0 0,0 0,1-1,-1 1,1-1,1 0,-1 0,1 0,-1-1,1 0,1 0,-1 0,0-1,1 0,0 0,0-1,0 0,0 0,0-1,0 0,0 0,0 0,1-1,-1 0,0 0,0-1,0 0,1-1,-1 1,0-1,0 0,-1-1,2 0,8-3</inkml:trace>
  <inkml:trace contextRef="#ctx0" brushRef="#br0" timeOffset="13796.133">7838 564,'-1'-1,"-1"0,1 0,-1 0,1-1,0 1,0 0,0-1,0 1,0-1,0 1,0-1,0 0,1 1,-1-1,0 0,1 1,0-1,-1 0,1 0,0 0,0 1,0-1,0 0,0 0,0 0,1 1,-1-1,1 0,-1 0,1 1,0-1,-1 0,1 1,0-1,0 1,1-2,6-8,1 0,0 0,1 1,0 1,0 0,1 0,0 1,0 0,1 1,0 0,0 1,1 1,0 0,0 0,0 1,13-2,-21 7,0 0,-1 0,1 0,-1 1,1 0,-1-1,0 1,0 1,0-1,0 1,0-1,0 1,-1 1,1-1,-1 0,0 1,0-1,0 1,-1 0,1 0,-1 0,0 0,0 1,0-1,-1 0,1 1,-1-1,0 1,-1 0,1-1,-1 1,0 0,0-1,0 1,0 0,-1-1,0 1,0 0,0-1,-1 1,0-1,0 0,0 0,0 1,-2 1,-134 254,25-62,111-196,1 1,-1-1,1 1,0 0,0-1,0 1,1 0,-1 0,1-1,-1 1,1 0,0 0,0 0,0 0,1-1,-1 1,0 0,1 0,0 0,0-1,0 1,0 0,0-1,1 1,-1-1,1 1,-1-1,1 0,0 0,0 0,0 0,0 0,0 0,1 0,-1-1,0 1,1-1,-1 1,1-1,0 0,-1 0,1 0,0-1,0 1,-1-1,1 1,0-1,0 0,0 0,0 0,0-1,-1 1,1 0,0-1,0 0,0 0,217-46,-184 18,-26 13</inkml:trace>
  <inkml:trace contextRef="#ctx0" brushRef="#br0" timeOffset="14276.087">8492 491,'60'-93,"-23"47,-29 100,-8-51,1-1,-1 1,1-1,0 0,0 1,0-1,0 0,0 0,0 0,1 0,-1 0,1 0,-1 0,1 0,0 0,0-1,0 1,0-1,0 1,0-1,0 0,0 0,1 0,-1 0,0 0,1-1,-1 1,0-1,1 1,-1-1,1 0,-1 0,1 0,-1 0,1 0,-1-1,0 1,1-1,-1 1,1-1,-1 0,0 0,0 0,0 0,1-1,-1 0,90-77,-67 40,-14 25</inkml:trace>
  <inkml:trace contextRef="#ctx0" brushRef="#br0" timeOffset="14666.063">9048 274,'-50'84,"48"-82,0 0,0 0,1 0,-1 0,1 1,-1-1,1 1,0-1,0 1,0-1,0 1,0 0,1-1,0 1,-1 0,1 0,0-1,0 1,0 0,0 0,1-1,-1 1,1 0,0-1,0 1,0 0,0-1,0 1,0-1,1 0,-1 1,1-1,0 0,-1 0,1 0,0 0,0 0,1 0,-1-1,0 1,0-1,1 1,-1-1,1 0,-1 0,1 0,0 0,-1-1,1 1,0-1,0 1,-1-1,1 0,0 0,0 0,-1-1,1 1,0 0,0-1,-1 0,1 0,2-1,7-4,0-2,0 1,-1-1,0-1,0 0,-1-1,-1 0,1 0,-1-1,-1 0,0-1,-1 0,0 0,-1 0,0-1,-1 0,0 0,-1-1,-1 1,0-1,-1 0,0 1,-1-1,-1 0,0 0,-1 0,0 0,-1 0,-1 0,0 1,-1-1,-1-1,2 10,0 1,0-1,-1 1,1 0,-1-1,0 2,0-1,0 0,-1 1,1 0,-1 0,0 0,0 1,0-1,0 1,0 0,-1 1,1-1,-1 1,1 0,-1 1,1-1,-1 1,1 0,-1 0,1 1,-1 0,1 0,-1 0,1 0,0 1,-1 0,1 0,0 1,0-1,0 1,1 0,-1 0,1 1,0-1,0 1,0 0,0 0,0 1,1-1,0 1,0-1,0 1,1 0,-1 0,1 0,0 1,1-1,-1 0,1 1,0-1,1 1,-1-1,1 1,0-1,0 1,1-1,0 1,0-1,0 1,0-1,3 5,8 2,1 0,0-1,1 0,0-1,0-1,1 0,1-1,-1 0,1-2,0 0,1 0,0-2,0 0,0-1,0-1,0 0,0-1,1-1,-1-1,13-2,99-15,-97 9</inkml:trace>
  <inkml:trace contextRef="#ctx0" brushRef="#br0" timeOffset="10065.652">5226 1289,'-8'-14,"-3"41,-3 141,-21 96,16-245,18-70,12-19,2 1,3 1,3 1,4 0,2 2,3 0,25-41,-51 103,6-11,-1 0,2 1,0 0,0 0,1 1,1 1,0-1,1 2,0 0,0 0,3-1,-14 11,1-1,-1 1,0 0,0-1,0 1,1 0,-1 0,0 0,0 0,1 0,-1 0,0 0,0 0,1 1,-1-1,0 0,0 1,0-1,0 1,1-1,-1 1,0 0,0-1,0 1,0 0,-1 0,1 0,0 0,0 0,0 0,-1 0,1 0,0 0,-1 0,1 0,-1 0,1 0,-1 1,0-1,1 0,-1 0,0 0,0 1,0-1,0 0,0 0,0 1,0-1,0 0,-1 0,1 1,0-1,-1 0,1 0,-1 1,-12 73,10-57,-1 0,-1-1,-1 0,0 0,-1 0,-1-1,-1 0,0-1,-1 1,0-2,-1 0,-1 0,0-1,-1 0,-1-1,0 0,0-2,-1 1,0-2,-1 0,0-1,-6 2,1-6</inkml:trace>
  <inkml:trace contextRef="#ctx0" brushRef="#br0" timeOffset="10615.653">5589 1314,'34'-194,"-28"178,0 0,2 1,-1-1,2 1,0 1,1 0,0 0,1 1,0 0,1 1,1 0,4-3,-16 15,-1-1,1 1,0-1,-1 1,1-1,-1 1,1 0,0-1,-1 1,1 0,0-1,-1 1,1 0,0 0,0 0,-1 0,1 0,0 0,0 0,-1 0,1 0,0 0,0 0,-1 0,1 0,0 1,-1-1,1 0,0 0,-1 1,1-1,0 1,-1-1,1 0,-1 1,1-1,0 1,-1-1,1 1,-1 0,0-1,1 1,-1 0,0-1,1 1,-1 0,0-1,1 1,-1 0,0-1,0 1,0 0,0 0,0-1,0 1,0 0,0 0,0-1,0 1,0 0,-1 0,1-1,0 1,0 0,-9 57,8-53,-10 73,9-56</inkml:trace>
  <inkml:trace contextRef="#ctx0" brushRef="#br0" timeOffset="10895.602">6121 951,'-8'8,"-7"7,-5 5,0 4,5 1,4 0,8 1,9 0,8-9,0-7</inkml:trace>
  <inkml:trace contextRef="#ctx0" brushRef="#br0" timeOffset="11145.801">5951 879,'0'-17,"0"-9,0-4,0-2,4 5,2 7</inkml:trace>
  <inkml:trace contextRef="#ctx0" brushRef="#br0" timeOffset="11315.802">6339 394,'4'3,"1"0,-1 0,1 1,-1-1,0 1,0 0,0 0,-1 0,0 1,0-1,0 1,0 0,-1 0,1 0,-1 0,0 0,-1 1,1-1,-1 0,0 3,5 13,4 14,0 1,-2 0,-2 0,-1 0,-2 1,-2-1,-2 17,-38 255,38-286</inkml:trace>
  <inkml:trace contextRef="#ctx0" brushRef="#br0" timeOffset="16395.963">1 2088,'6'2,"1"0,0 0,-1 0,1-1,0 0,0 0,0-1,0 0,0 0,0-1,0 1,0-1,-1-1,1 0,0 0,-1 0,7-3,2 1,225-28,187 21,-263 14,1264-60,-1422 57,1351-66,633-44,1330-109,-3114 210,-27 0</inkml:trace>
</inkml:ink>
</file>

<file path=ppt/ink/ink2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3:22.63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1 765,'823'-1,"-319"-25,682 25,-617 30,-272-31,-116-25,-132 20,-32 7</inkml:trace>
  <inkml:trace contextRef="#ctx0" brushRef="#br0" timeOffset="632.016">1270 32,'-1'-2,"1"0,-1 0,0 0,-1 1,1-1,0 0,0 0,-1 1,1-1,-1 1,1 0,-1-1,0 1,0 0,1 0,-1 0,0 0,0 0,0 0,0 0,0 1,0-1,0 1,0 0,0-1,-1 1,1 0,0 0,0 0,0 1,0-1,0 0,0 1,0 0,0-1,0 1,0 0,0 0,-2 1,-68 52,-449 388,375-312,146-130,-1 0,1 0,-1 0,1 0,-1 0,1 0,-1 0,1 1,-1-1,1 0,-1 0,1 0,0 1,-1-1,1 0,-1 1,1-1,0 0,-1 1,1-1,0 1,0-1,-1 0,1 1,0-1,0 1,-1-1,1 1,0-1,0 1,0-1,0 1,0-1,0 1,0-1,0 1,0-1,0 1,0-1,0 1,0-1,0 1,1-1,-1 1,0-1,0 0,0 1,1-1,-1 1,0-1,1 0,-1 1,0-1,1 1,-1-1,0 0,1 0,-1 1,1-1,-1 0,1 0,-1 1,0-1,1 0,0 0,36 2,-30-3,110-25,-91 15</inkml:trace>
  <inkml:trace contextRef="#ctx0" brushRef="#br0" timeOffset="1003.71">1976 144,'-95'39,"-117"92,-6 22,-153 98,370-251,0 0,0 0,0 0,0 1,0-1,0 0,0 1,0-1,0 1,0-1,0 1,1 0,-1-1,0 1,0 0,1-1,-1 1,0 0,1 0,-1 0,1 0,-1-1,1 1,-1 0,1 0,0 0,-1 0,1 0,0 0,0 0,0 0,0 0,0 0,0 0,0 0,0 0,0 0,0 0,1 0,-1 0,0 0,1 0,-1 0,0 0,1 0,-1 0,1 0,0-1,-1 1,1 0,0 0,-1-1,1 1,0 0,0-1,0 1,0-1,0 1,-1-1,1 1,0-1,13 2,0-1,0 0,0-1,0 0,0-2,0 1,-1-2,1 0,0 0,-1-1,0-1,0 0,0-1,10-7,45-15,-43 20</inkml:trace>
  <inkml:trace contextRef="#ctx0" brushRef="#br0" timeOffset="1403.84">2767 173,'0'-1,"1"1,0-1,-1 0,1 0,-1 0,1 1,-1-1,1 0,-1 0,0 0,1 0,-1 0,0 0,0 0,0 0,0 1,0-1,0 0,0 0,0 0,0 0,0 0,0 0,0 0,-1 0,1 0,0 0,-1 0,1 1,-1-1,1 0,-1 0,1 0,-1 1,0-1,1 0,-1 1,0-1,0 0,1 1,-1-1,0 1,0-1,0 1,0 0,1-1,-1 1,0 0,-48 7,-108 87,-278 182,298-174,136-102,0 1,-1 0,1-1,0 1,-1 0,1 0,0 0,0 0,0 0,0 0,0 0,0 0,0 0,0 1,0-1,1 0,-1 1,0-1,1 0,-1 1,1-1,0 1,-1-1,1 0,0 1,0-1,0 1,0-1,0 1,0-1,0 1,1-1,-1 1,0-1,1 1,-1-1,1 0,0 1,-1-1,1 0,0 0,0 1,0-1,0 0,0 0,0 0,0 0,0 0,0 0,1 0,0 0,11 1,0-1,0 0,0-1,0 0,0-1,0-1,0 0,0 0,-1-2,1 1,-1-2,0 1,0-2,0 0,8-6,4-2</inkml:trace>
  <inkml:trace contextRef="#ctx0" brushRef="#br0" timeOffset="1717.649">3585 60,'-82'35,"2"4,2 4,-48 35,124-77,-69 49,3 3,2 3,2 2,1 6,-87 78,142-135,2-3,1 0,0 0,1 0,-1 1,1 0,-1 0,1 0,1 0,-1 0,1 1,0 0,0 0,1 0,-2 3,5-8,-1 1,0-1,1 1,-1-1,1 1,0-1,-1 0,1 1,0-1,0 0,0 0,0 1,0-1,0 0,0 0,0 0,0 0,0 0,1 0,-1-1,0 1,1 0,-1-1,1 1,-1-1,0 1,1-1,-1 0,1 1,-1-1,1 0,-1 0,1 0,19 3</inkml:trace>
  <inkml:trace contextRef="#ctx0" brushRef="#br0" timeOffset="2131.008">4121 173,'-200'145,"77"-53,40-33,3 4,2 4,-40 46,96-86,5-3</inkml:trace>
  <inkml:trace contextRef="#ctx0" brushRef="#br0" timeOffset="6935.383">2456 821,'0'1,"-1"-1,1 1,-1-1,1 0,-1 1,1-1,-1 0,1 0,-1 1,1-1,-1 0,0 0,1 0,-1 0,1 0,-1 1,0-1,1 0,-1-1,0 1,1 0,-1 0,1 0,-1 0,0 0,1-1,-1 1,1 0,-1 0,1-1,-1 1,1 0,-1-1,1 1,-1-1,1 1,0-1,-1 1,1-1,-1 1,1-1,0 1,0-1,-1 1,1-1,0 1,0-1,0 0,-1 1,1-1,0 1,0-1,0 0,0 1,0-1,0 1,0-1,1 0,-1 1,0-1,0 1,0-1,1 0,-1 1,-8 174,9-99,-2 25,5 0,11 56,-2 21,-12-175,-1 1,0 0,1-1,0 1,0-1,-1 1,1-1,1 1,-1-1,0 0,1 1,-1-1,1 0,0 0,-1 0,1 0,0-1,0 1,0 0,1-1,-1 1,0-1,1 0,-1 0,0 0,1 0,-1 0,1 0,0-1,-1 1,1-1,0 0,-1 0,1 0,0 0,32 9,-33-9,0 1,-1-1,1 1,0 0,0 0,-1-1,1 1,-1 0,1 0,-1 1,1-1,-1 0,0 1,1-1,-1 0,0 1,0-1,0 1,0 0,0-1,-1 1,1 0,0 0,-1-1,1 1,-1 0,0 0,0 0,1-1,-1 1,0 0,0 0,-1 0,1 0,0 0,-1-1,1 1,-1 0,0 0,1-1,-1 1,0 0,0-1,0 1,0-1,-1 2,-61 65,-141 45,202-112,1-1,0 0,0 1,0-1,0 1,0-1,0 1,0 0,0-1,0 1,0 0,0 0,0 0,0 0,0-1,0 1,1 0,-1 1,1-1,-1 0,0 0,1 0,0 0,-1 0,1 0,0 1,-1-1,1 0,0 0,0 1,0-1,0 0,0 0,1 0,-1 1,0-1,0 0,1 0,-1 0,1 1,-1-1,1 0,-1 0,1 0,0 0,0 0,-1 0,1 0,0 0,0-1,0 1,0 0,0 0,0-1,0 1,0-1,0 1,0-1,1 1,149 54,-72-32,118 44,-195-67,-1 0,1 0,0 1,-1-1,1 0,-1 1,1-1,-1 1,1 0,-1 0,1-1,-1 1,0 0,0 0,1 0,-1 0,0 1,0-1,0 0,0 0,0 1,0-1,0 0,-1 1,1-1,0 1,-1-1,1 1,-1 0,0-1,1 1,-1-1,0 1,0 0,0-1,0 1,0-1,0 1,-1 0,1-1,-1 1,1-1,-1 1,1-1,-1 1,0-1,0 1,0-1,1 0,-1 1,-1-1,1 0,0 0,0 0,0 0,-19 13,0-1,-1-1,-1-1,0-1,0 0,-20 4,-36 16,48-18,-46 25,74-36,1 1,-1-1,1 1,0-1,-1 1,1-1,0 1,0 0,0 0,0-1,0 1,1 0,-1 0,0 0,1 0,0 0,-1 0,1 0,0 0,0 0,0 0,0 0,0 0,1 0,-1 0,1 0,-1 0,1 0,0 0,-1 0,1 0,0 0,0-1,1 1,-1 0,0-1,1 1,10 11,2 0,0-1,0 0,1-1,0-1,1 0,0-2,1 1,0-2,0 0,0-1,1-1,17 3,-20-4,57 32,-70-35,0 0,0 1,0-1,-1 0,1 1,-1 0,1-1,-1 1,0 0,1 0,-1 0,0 0,0 0,0 0,-1 0,1 0,0 0,-1 0,1 1,-1-1,0 0,0 0,0 1,0-1,0 0,0 0,-1 1,1-1,-1 0,1 0,-1 0,0 0,-1 2,-7 8,0-1,-1 0,0 0,-1-1,0 0,-1-1,0-1,0 1,-1-2,-10 5,-13 10,-216 123,176-99,75-44,1 0,0 0,-1 0,1 0,0 0,0 0,0 1,0-1,1 0,-1 0,1 0,-1 0,1-1,0 1,-1 0,1 0,0 0,0 0,1-1,-1 1,0 0,0-1,1 1,-1-1,1 0,-1 1,1-1,0 0,-1 0,1 0,0 0,0 0,0 0,0-1,0 1,0-1,0 1,0-1,0 0,0 0,0 0,0 0,1 0,3 2,160 37,-137-35,-1 1,0 1,0 2,0 0,-1 2,6 4,-29-12,0 0,0 0,0 0,-1 1,1-1,-1 1,0 0,0 0,0 0,0 1,0-1,-1 1,0-1,1 1,-1 0,-1 0,1 0,0 0,-1 0,0 0,0 0,0 1,-1-1,1 0,-1 1,0-1,0 0,-1 1,1-1,-1 0,0 1,0-1,0 0,-1 0,1 0,-1 0,0 0,0-1,-1 1,1 0,-1-1,0 1,-8 8,0 0,-1-1,0 0,-1-1,0 0,-1-1,0-1,-7 3,-43 30,63-41,0 0,1 1,-1-1,0 0,1 1,-1-1,1 1,-1-1,1 0,-1 1,1-1,-1 1,1 0,-1-1,1 1,0-1,-1 1,1 0,0-1,-1 1,1 0,0-1,0 1,0 0,0-1,0 1,0 0,0 0,0-1,0 1,0 0,0-1,0 1,0 0,0 0,1-1,-1 1,0-1,1 1,-1 0,0-1,1 1,-1-1,1 1,-1 0,1-1,-1 1,1-1,-1 0,1 1,-1-1,1 1,0-1,-1 0,1 1,0-1,-1 0,1 0,0 0,-1 0,2 1,51 14,-44-13,67 12,-58-12,0 0,0 2,0 0,-1 1,0 0,0 2,8 4,-22-10,0 1,0 0,-1 0,1 0,-1 0,1 0,-1 0,0 1,1-1,-1 1,-1 0,1-1,0 1,-1 0,1 0,-1 0,0 0,0 0,0 0,0 1,-1-1,1 0,-1 0,0 1,0-1,0 0,0 1,-1-1,1 0,-1 0,0 0,0 1,0-1,0 0,-1 0,-2 7,-1 0,0-1,-1 0,0 0,0-1,-1 1,0-2,0 1,-1-1,-4 3,-19 12,-1-2,-1-2,0-1,-2-1,-7 1,29-13,12-4,-1 0,1 0,-1 0,1-1,-1 2,1-1,-1 0,1 0,0 0,-1 1,1-1,-1 0,1 1,0 0,-1-1,1 1,0 0,0-1,-1 1,1 0,0 0,0 0,0 0,0 0,0 1,0-1,0 0,1 0,-1 0,0 1,1-1,-1 0,1 1,-1-1,1 1,0-1,-1 1,1-1,0 0,0 1,0-1,0 1,0-1,1 1,-1-1,0 1,11 12,28 61,-6 164,-64 197,32-323,-1-114</inkml:trace>
  <inkml:trace contextRef="#ctx0" brushRef="#br0" timeOffset="7817.754">1891 4717,'-17'305,"6"-121,10 137,2-140,0-176,-1 0,0 0,0 1,-1-1,1 0,-1 0,0 0,0 0,-1 0,0 0,0 0,0 0,0-1,-1 1,0-1,0 1,0-1,0 0,-1 0,1-1,-1 1,0-1,0 1,-2-1,-6-3,12-7</inkml:trace>
  <inkml:trace contextRef="#ctx0" brushRef="#br0" timeOffset="9901.642">1891 4717,'226'-27,"63"-4,84 3,154 29,-359-29,-81 15,-86 13,0 1,0 0,0 0,0 0,0 0,-1 0,1 0,0 0,-1 0,1 0,-1 0,1 0,-1 0,1 0,-1 0,0 1,0-1,1 0,-1 0,0 1,0-1,0 0,0 0,-1 0,1 1,0-1,0 0,-1 0,1 0,-1 0,1 0,-1 1,1-1,-1 0,0 0,0 3,-35 134,5 80,3 42,29 83,-15-210,39-25,-24-106,1 0,-1 1,1-1,-1 0,0 0,0 1,0-1,0 1,-1-1,1 1,-1-1,1 1,-1 0,0-1,0 1,0-1,0 1,-1 0,1-1,-1 1,1-1,-1 1,0-1,0 1,0-1,0 0,-1 0,1 1,-1-1,1 0,-1 0,0 0,1 0,-1-1,0 1,0 0,-1-1,1 1,0-1,0 0,-1 0,1 0,-1 0,1 0,-1-1,-1 1,-226-1,-137-1,169-27,-535 29,638 15,93-16,0-1,0 1,0-1,0 0,0 1,0-1,0 0,0 0,0 0,1 0,-1-1,0 1,1 0,-1-1,1 1,-1-1,1 0,0 1,0-1,0 0,0 0,0 0,0 0,0 0,0 0,1 0,-1 0,1 0,0 0,-1 0,1 0,0 0,0 0,1 0,-1 0,0 0,1-1,-1 1,1 0,-1 0,1 1,0-1,0 0,0 0,0 0,0 0,0 1,1-1,1-15,3-124,-11 123</inkml:trace>
  <inkml:trace contextRef="#ctx0" brushRef="#br0" timeOffset="12518.501">2484 5055,'-47'202,"-14"23,46-181,41-61,75-150,-57 93,-20 30,2 1,3 1,1 2,22-23,-11 30,-40 32,0 1,-1 0,1-1,0 1,0-1,0 1,-1 0,1-1,0 1,0 0,0 0,0 0,0 0,0 0,0 0,-1 0,1 0,0 0,0 0,0 0,0 1,0-1,-1 0,1 1,0-1,0 0,0 1,-1-1,1 1,0-1,0 1,-1 0,1-1,-1 1,1 0,-1-1,1 1,-1 0,1 0,-1-1,1 1,-1 0,0 0,1 0,-1 0,0-1,0 1,0 0,0 0,0 0,0 0,0 0,0 0,0-1,0 1,0 0,-29 141,21-114,1 0,2 0,1 0,1 1,1-1,1 1,2 3,-1-30,-1 1,1 0,0-1,0 1,0-1,0 1,0 0,0-1,1 1,0-1,-1 1,1-1,0 1,0-1,0 0,0 1,1-1,-1 0,1 0,-1 0,1 0,0 0,0 0,0 0,0-1,0 1,0-1,0 1,0-1,1 0,-1 0,1 0,-1 0,0 0,1-1,0 1,-1-1,1 1,-1-1,1 0,-1 0,1 0,0-1,-1 1,1-1,-1 1,1-1,-1 0,1 0,-1 0,0 0,2-1,22-21,-1-2,-2 0,0-2,-2-1,16-26,41-51,-20 33,-57 72,0 1,1-1,-1 1,0 0,0-1,0 1,-1 0,1 0,0 0,0 0,0 0,0 0,-1 0,1 0,-1 0,1 0,-1 0,1 0,-1 0,1 0,-1 1,0-1,0 0,1 0,-1 0,0 1,0-1,0 0,-1 0,1 0,0 1,0 0,4 287,13-238,-6-34</inkml:trace>
  <inkml:trace contextRef="#ctx0" brushRef="#br1" timeOffset="25362.883">4488 4688,'0'-68,"11"307,18 54,-18-199,-4 1,-5 1,-7 66,-23 93,29 219,16-391,-7-109,-9-115,-3 133,1 0,-1 0,-1 0,0 0,0 0,0 1,-1-1,0 1,0 0,-1 1,0-1,0 1,-1-1,1 2,-1-1,-1 1,1 0,-1 0,0 0,-4-1,-154-63,-42 21,309 46,176-40,30 0,-69 44,-237-3,0 0,0 1,0 0,0 0,0-1,1 1,-1 0,0 1,0-1,0 0,0 1,0-1,0 1,0-1,0 1,0 0,-1 0,1 0,0 0,0 0,-1 0,1 1,0-1,-1 0,1 1,-1 0,0-1,0 1,1 0,-1-1,0 1,0 0,-1 0,1 0,0 0,-1 0,1 0,-1 0,1 0,-1 0,0 0,0 0,0 0,0 0,0 0,-1 0,1 0,-1 0,1 0,-1 0,0 0,0 0,1 0,-1 0,-1 0,-8 11,0-2,-1 1,0-2,-1 1,0-2,-1 1,0-2,0 1,-1-2,-4 2,-15 9,-13 10,-2-2,-1-2,-1-2,-31 8,70-32,15-2</inkml:trace>
  <inkml:trace contextRef="#ctx0" brushRef="#br1" timeOffset="27928.931">4544 4660,'282'0,"-44"-28,113-1,321 30,-687-3,0 0,1-1,-1 0,1-1,0-1,0 0,1-1,0-1,-4-1,-14-7,29 14,1 0,-1 0,0 1,1-1,-1 1,0-1,1 1,-1 0,0-1,0 1,1 0,-1 0,0 0,0 1,1-1,-1 0,0 1,0-1,1 1,-1-1,0 1,1 0,-1 0,1 0,-1 0,1 0,0 0,-1 0,1 0,0 1,0-1,0 0,0 1,0-1,0 1,0-1,0 1,0 0,1-1,-1 1,1 0,-1-1,1 1,0 0,-11 81,13 334,20-456,131-247,-69 150,-65 123,-14 17</inkml:trace>
  <inkml:trace contextRef="#ctx0" brushRef="#br1" timeOffset="29578.046">6040 4547,'-48'-34,"42"29,0 0,0 0,-1 1,0 0,1 0,-1 1,0-1,-1 2,1-1,0 1,-1 0,0 0,1 1,-1 0,0 0,0 1,1 0,-7 1,11 2,0-1,0 0,0 1,1-1,0 1,-1 0,1 0,0 0,0 0,1 0,-1 1,1-1,-1 0,1 1,0-1,0 1,1 0,-1-1,1 1,0-1,0 1,0 0,0-1,0 1,1-1,0 1,0 0,0-1,0 1,0-1,1 0,-1 0,2 2,2 17,8 26,-5-34</inkml:trace>
  <inkml:trace contextRef="#ctx0" brushRef="#br1" timeOffset="30590.855">6407 4350,'1'269,"15"-198,-16-70,1 1,0-1,-1 0,1 1,0-1,-1 0,1 1,0-1,0 0,0 0,0 0,0 0,0 0,1 0,-1 0,0 0,0-1,1 1,-1 0,0-1,1 1,-1-1,1 1,-1-1,0 0,1 0,-1 0,1 0,-1 0,1 0,-1 0,1 0,-1 0,1 0,-1-1,1 1,-1-1,0 1,1-1,-1 0,0 1,0-1,1 0,-1 0,1 0,17-15,-1-1,-1-1,0 0,-1-1,-1-1,-1-1,0 0,-2 0,1-4,11-17,72-134,-96 175,0 0,0 0,0 0,0 0,1 0,-1 0,0 0,1 1,-1-1,0 0,1 0,-1 0,1 1,0-1,-1 0,1 0,-1 1,1-1,0 0,0 1,-1-1,1 1,0-1,0 1,0-1,-1 1,1 0,0-1,0 1,0 0,0 0,0 0,0 0,0 0,0 0,0 0,0 0,0 0,-1 0,1 0,0 0,0 1,0-1,0 0,0 1,0-1,-1 1,1-1,0 1,0-1,0 1,-1-1,1 1,0 0,-1-1,1 1,-1 0,1 0,-1 0,1-1,-1 1,1 0,-1 0,0 0,0 0,1 0,-1 0,0 0,0-1,8 167,-11-108,2 13,-1 8,3 0,11 75,-8-128,12 144,-17-162,1 0,-1-1,0 1,-1 0,1-1,-2 1,0-1,0 0,0 1,-1-1,0-1,0 1,-1-1,0 0,-1 0,1 0,-6 4,9-8,-1 0,1 0,-1-1,0 1,0-1,0 0,0 0,0 0,-1 0,1-1,-1 1,1-1,-1 0,1 0,-1 0,0 0,1-1,-1 1,0-1,1 0,-1 0,0-1,0 1,1-1,-1 1,0-1,1 0,-1-1,1 1,-1-1,1 1,0-1,0 0,0 0,0-1,0 1,0 0,0-1,-1-1,2-3,0 1,0-1,1 1,-1-1,2 1,-1-1,1 0,0 1,0-1,0 0,1 1,0-1,1 1,0-1,0 1,0 0,0-1,1 1,0 0,3-3,85-107,-72 94,0 1,2 1,0 1,2 1,0 1,1 0,0 2,1 1,1 1,0 1,1 2,0 0,1 2,8-1,-9 6</inkml:trace>
  <inkml:trace contextRef="#ctx0" brushRef="#br1" timeOffset="31298.939">5109 6466,'-45'67,"4"1,2 2,3 2,3 1,0 14,17-42,-1-1,-2-1,-2-1,-2-1,-4 3,27-43,-1 1,1-1,-1 0,0 0,0 1,1-1,-1 0,0 0,0 0,0 0,0 0,0 0,0 0,0-1,-1 1,1 0,0-1,0 1,-1 0,1-1,0 0,-1 1,1-1,0 0,-1 1,1-1,-1 0,1 0,0 0,-1 0,1-1,-1 1,1 0,-1-1,-11-7</inkml:trace>
  <inkml:trace contextRef="#ctx0" brushRef="#br1" timeOffset="31594.827">4629 6551,'202'205,"-115"-127,3-4,40 23,-115-86,-2 1,1 0,-2 1,0 1,0 0,-2 0,1 1,-2 1,4 7,-3-2</inkml:trace>
</inkml:ink>
</file>

<file path=ppt/ink/ink2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4:08.45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1509 4799,'-1'-2,"0"0,-1 0,1 0,-1 0,0 1,0-1,1 1,-1-1,0 1,0 0,0 0,-1 0,1 0,0 0,0 0,-1 0,1 1,0-1,-1 1,1 0,0 0,-1 0,1 0,-3 0,2 0,-366-4,200-23,45 43,86-10,1 0,-1-3,0-1,0-2,-19-3,-25 1,69 1,0 2,-1-1,1 1,-1 1,1 1,0 0,0 0,0 1,1 1,-1 0,0 2,-5 3</inkml:trace>
  <inkml:trace contextRef="#ctx0" brushRef="#br0" timeOffset="1452.168">493 1,'11'138,"-6"-118,-2 0,0 0,-1 1,-1-1,-1 1,-1-1,-1 1,-1 2,-10 92,5 1,5-1,6 12,-1 3,-1 33,-13 441,-6 299,19-621,-29 75,27 446,1-749,12 145,-2-134,-3 1,-3 1,-2-1,-6 33,2 19,2 445,-26-419,16-82,33-95,-13 8,1 0</inkml:trace>
  <inkml:trace contextRef="#ctx0" brushRef="#br0" timeOffset="1697.811">889 4094,'-48'47,"-40"51,-15 17,6-1,14-11,17-12,14-13,12-15,8-8,4-9,7-7,7-6,1-3,3-3,3-5</inkml:trace>
  <inkml:trace contextRef="#ctx0" brushRef="#br0" timeOffset="2765.796">690 537,'-38'82,"-161"159,-157 166,332-384,16-17,1 1,0 0,0 0,0 0,1 1,0 0,0 1,1-1,0 1,1 0,-1 1,5-9,0 0,0 1,0-1,1 0,-1 0,0 1,0-1,1 0,-1 0,1 0,-1 1,1-1,0 0,-1 0,1 0,0 0,0 0,0 0,-1 0,1 0,0 0,0-1,0 1,1 0,-1-1,0 1,0 0,0-1,0 0,1 1,-1-1,0 0,0 1,1-1,-1 0,0 0,1 0,-1 0,1 0,19 2</inkml:trace>
  <inkml:trace contextRef="#ctx0" brushRef="#br0" timeOffset="6298.772">860 1751,'-22'107,"18"-64,-28 223,33 139,-1-403,-1 0,0 0,1 0,0 0,-1 0,1 1,0-1,0 0,0 0,0 0,1 0,-1 1,1-1,-1 0,1 0,0 0,-1 0,1 0,0 0,0 0,1-1,-1 1,0 0,1 0,-1-1,1 1,-1-1,1 1,0-1,-1 0,1 0,0 0,0 0,0 0,0 0,0 0,0-1,0 1,0-1,0 1,1-1,-1 0,0 0,0 0,0 0,0 0,2 0,167-65,-64 46,-94 23,-18 0</inkml:trace>
  <inkml:trace contextRef="#ctx0" brushRef="#br0" timeOffset="6851.524">1509 2315,'-11'0,"0"0,0 0,-1 1,1 1,0 0,0 0,0 1,0 0,1 1,-1 0,1 1,0 0,0 1,1 0,-1 0,1 1,1 0,-1 1,1 0,-1 2,7-8,1 1,-1 0,1 0,0 0,0 0,0 0,0 0,0 0,0 0,1 0,0 0,-1 0,1 1,1-1,-1 0,0 0,1 0,-1 0,1 0,0 0,0 0,0 0,1 0,-1 0,1 0,-1-1,1 1,0 0,1 0,77 57,-34-29,-43-29,-1-1,0 1,0 0,0 0,0 0,0 0,0 1,0-1,-1 0,1 1,-1-1,0 1,1 0,-1-1,0 1,-1 0,1-1,0 1,-1 0,0 0,0 0,0 0,0 0,0-1,0 1,-1 0,1 0,-1 0,0-1,0 1,0 0,0-1,0 1,0-1,-1 1,0-1,1 1,-1-1,0 0,0 0,0 0,0 0,0 0,-1-1,1 1,-1-1,-1 2,-109 34,91-34</inkml:trace>
  <inkml:trace contextRef="#ctx0" brushRef="#br0" timeOffset="7380.259">1623 2626,'8'3,"1"-1,-1 0,1 0,0-1,0 0,-1-1,1 0,0 0,0-1,0 0,0-1,-1 1,1-2,-1 1,1-1,-1-1,0 1,0-1,0-1,-1 1,0-1,1-1,-2 1,1-1,-1-1,0 1,0-1,0 0,-1 0,-3 2,1 0,-1 0,0 0,0 0,-1 0,1 0,-1-1,0 1,-1 0,1-1,-1 1,0-1,0 1,-1 0,0-1,0 1,0 0,0 2,1 1,-1 0,1 0,-1 0,0 0,0 1,0-1,0 0,0 0,-1 0,1 1,0-1,-1 1,0-1,1 1,-1-1,0 1,1 0,-1 0,0 0,0 0,0 0,0 0,0 1,0-1,0 1,0-1,0 1,0 0,-1 0,1 0,0 0,0 0,0 0,0 1,0-1,0 1,0-1,0 1,0 0,0 0,-2 0,-8 5,0 1,0 0,0 1,1 0,0 0,0 1,1 1,0 0,1 0,0 1,1 0,0 1,1-1,0 1,1 1,0 0,1 1,4-9,0 1,0 0,1 0,0 0,0-1,0 1,1 0,0 0,0 0,1-1,-1 1,1-1,0 1,1-1,-1 0,1 0,0 0,1 0,-1 0,1-1,0 1,0-1,0 0,0 0,1-1,0 1,0-1,0 0,0 0,0-1,0 0,1 0,-1 0,6 1,5 4,0 0,1-1,0-1,0-1,0 0,0-1,1-1,-1-1,2 0,93-3,-87 2</inkml:trace>
</inkml:ink>
</file>

<file path=ppt/ink/ink2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38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18 501,'-1'-2,"-1"1,1-1,-1 1,1-1,0 1,0-1,-1 0,1 0,0 0,1 1,-1-1,0 0,0 0,1 0,-1 0,1 0,0-1,0 1,-1 0,1 0,1 0,-1 0,0 0,0 0,1 0,-1 0,1 0,0 0,0 0,-1 0,1 0,0 0,1 0,10-31,1-1,2 2,2 0,0 0,2 2,2 0,1 2,23-25,54-36,-98 88,-1 1,1-1,0 0,0 1,0-1,0 1,-1-1,1 1,0-1,0 1,0 0,0-1,0 1,0 0,0 0,0 0,0 0,0 0,0 0,0 0,0 0,0 0,0 0,0 1,0-1,0 0,0 1,0-1,0 1,0-1,0 1,0-1,-1 1,1 0,0-1,0 1,-1 0,1 0,0-1,-1 1,1 0,-1 0,1 0,-1 0,0 0,1 0,-1 0,0 0,1 0,-1 0,0 0,0 0,4 61,-4-55,-4 227,4-232,0-1,0 1,0 0,0-1,0 1,0-1,0 1,0 0,1-1,-1 1,1-1,-1 1,1-1,-1 1,1-1,0 1,0-1,0 0,0 1,0-1,0 0,0 0,0 0,0 0,1 0,-1 0,0 0,1 0,-1 0,1 0,-1-1,1 1,-1-1,1 1,-1-1,1 0,0 1,-1-1,1 0,-1 0,1 0,0 0,-1-1,1 1,-1 0,1-1,0 1,-1-1,1 1,-1-1,1 0,-1 0,0 1,1-2,119-111,-35 30,-54 50,2 1,1 1,1 2,2 1,20-10,-56 37,-1 0,0 0,1 0,-1 0,1 0,-1 0,1 1,0-1,-1 1,1-1,0 1,0-1,-1 1,1 0,0 0,0 0,-1 0,1 0,0 0,-1 1,1-1,0 1,0-1,-1 1,1-1,-1 1,1 0,-1 0,1 0,-1 0,1 0,-1 0,0 0,1 0,-1 1,0-1,0 0,0 1,0-1,0 1,0-1,-1 1,1-1,0 1,-1 0,1-1,-1 1,0 0,1 0,-1-1,0 1,0 0,0 0,0-1,1 23,-1 0,0 0,-2 0,0-1,-2 1,-1-1,0 0,-8 19,-3 16,15-56,0 1,0-1,0 1,1-1,-1 1,0-1,1 1,0-1,-1 1,1 0,0-1,0 1,1-1,-1 1,1 0,-1-1,1 1,0-1,0 1,0-1,0 0,0 1,0-1,1 0,9 4</inkml:trace>
  <inkml:trace contextRef="#ctx0" brushRef="#br0" timeOffset="649.843">1260 134,'-12'2,"1"1,-1 0,1 1,0 0,0 0,0 2,1-1,-1 1,2 1,-1 0,1 0,0 1,0 0,1 0,0 1,0 1,1-1,0 1,1 0,0 0,1 1,0 0,1 0,0 0,0 0,1 1,1 0,0-1,0 1,2 1,-1-10,0 0,1 0,-1 0,1-1,0 1,0 0,0 0,0 0,1 0,-1 0,1 0,0 0,0 0,0-1,0 1,0 0,1-1,-1 1,1-1,-1 1,1-1,0 0,0 1,0-1,0 0,1 0,-1-1,0 1,1 0,0-1,-1 0,1 1,0-1,-1 0,1 0,0-1,0 1,0-1,0 1,0-1,0 0,0 0,0 0,-1 0,1-1,0 1,1-1,10-3,0-1,-1 0,1-1,-2-1,1 0,-1-1,0 0,0 0,-1-1,0-1,-1 0,0-1,0 0,-1 0,-1-1,2-3,55-59,-47 56,61-45,-77 63,0 0,0-1,0 1,0 0,-1 0,1 0,0 0,0 0,0 0,0 1,0-1,-1 1,1-1,0 1,0-1,0 1,-1 0,1 0,-1 0,1 0,-1 0,1 1,-1-1,1 0,-1 1,0-1,0 1,0-1,0 1,0-1,0 1,0 0,0 0,-1-1,1 1,16 66,-14 10,-4 0,-4 0,-3-1,-3 0,-6 13,13-63,-2 0,0 0,-2 0,-1-1,-1 0,-1-1,-1 0,-1-1,-1 0,-2-1,0-1,15-19,-1-1,1 1,-1-1,0 1,0-1,0 0,0 0,0 0,0 0,-1 0,1-1,0 1,-1-1,0 1,1-1,-1 0,0 0,0 0,1 0,-1-1,0 1,0-1,0 1,0-1,0 0,0 0,0-1,0 1,0-1,0 1,1-1,-1 0,0 0,0 0,1 0,-1-1,1 1,-1-1,1 1,-1-1,1 0,0 0,0 0,-1-1,-1-11,1-1,0 1,1-1,1 1,0-1,1 1,0-1,1 0,1 1,1-1,1-3,3-7,1 0,1 1,1 0,2 1,0 0,1 0,1 2,2 0,0 0,5-4,-5 6,-6 6,0 2,1-1,0 2,1-1,0 1,1 1,0 1,0 0,1 0,0 1,1 1,-1 0,1 1,0 1,3 0,7-2</inkml:trace>
</inkml:ink>
</file>

<file path=ppt/ink/ink2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44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0,'-18'5,"0"1,0 1,0 1,1 0,0 1,0 1,1 0,1 2,0 0,0 0,1 1,1 1,0 0,0 2,11-12,-1 0,2 0,-1 1,0-1,1 0,0 1,0-1,0 1,0-1,1 1,0-1,0 1,0 0,0-1,1 1,0-1,0 1,0-1,0 0,1 1,0-1,0 0,0 0,0 0,1 0,-1 0,1-1,0 1,0-1,0 0,1 0,-1 0,1 0,-1 0,1-1,0 0,0 0,1 1,86 44,-79-43,0 1,0 0,-1 1,1 0,-1 1,-1 0,1 0,-1 2,-1-1,1 1,-2 0,1 1,-1 0,0 1,0 1,-5-7,-1 0,0 0,0 0,0 1,0-1,-1 0,0 1,0-1,-1 0,1 1,-1-1,0 1,-1-1,1 1,-1-1,0 1,0-1,-1 0,0 0,0 1,0-1,0 0,-1-1,0 1,0 0,0-1,-1 0,1 0,-1 0,0 0,0 0,-1-1,0 1,-120 67,121-69,1-1,-1 0,1 0,-1 0,1-1,-1 1,0-1,1 0,-1 0,1 0,-1 0,0-1,1 0,-1 1,1-1,-1 0,1-1,-1 1,1-1,0 1,0-1,0 0,0 0,0-1,0 1,1 0,-1-1,1 0,-1 0,1 1,0-1,0-1,0 1,1 0,-1 0,1-1,0 1,-1 0,2-1,-1 0,0 1,1-1,-1 1,1-1,0 0,1 1,-1-1,0 0,1 1,0-1,0 1,0-1,0 1,1 0,0-2,3-5,0 1,1-1,1 1,0 0,0 0,1 1,0 0,0 0,0 1,1 0,1 1,-1 0,1 0,0 1,0 0,0 1,1 0,14-7</inkml:trace>
</inkml:ink>
</file>

<file path=ppt/ink/ink2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43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0,'0'39,"5"31,1 14,0-3,-1-5,-2-11,0-12,-2-10,-1-8,0-4,0-3,0-2,-1 0,-4 0,-1-9,0-12,6-12,3-5</inkml:trace>
  <inkml:trace contextRef="#ctx0" brushRef="#br0" timeOffset="433.025">367 29,'-267'225,"265"-223,-1-1,1 1,0 0,0 0,-1 0,1 0,0 0,1 0,-1 0,0 1,1-1,-1 1,1 0,0-1,0 1,0 0,0 0,0-1,1 1,-1 0,1 0,0 0,-1 0,2 0,-1 0,0 0,0-1,1 1,0 0,-1 0,1 0,0 0,1-1,-1 1,0-1,1 1,-1-1,1 1,0-1,0 0,1 1,67 69,-52-56,-1 1,-1 1,0 0,-2 1,0 0,2 6,-10-13,-5-9,-1 0,1-1,0 1,0 0,0-1,0 1,1 0,-1-1,1 0,-1 1,1-1,0 0,0 0,0 0,0 0,0 0,1 0,-1 0,1-1,-1 1,1-1,-1 0,1 0,0 0,-1 0,1 0,0-1,0 1,0-1,10-7</inkml:trace>
</inkml:ink>
</file>

<file path=ppt/ink/ink2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34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1107,'-21'48,"21"-45,-8 233,9-155,-7 96,-28 156,-34 5,67-313,13-31,-2-12,0-1</inkml:trace>
  <inkml:trace contextRef="#ctx0" brushRef="#br0" timeOffset="1402.562">53 1078,'234'-24,"-125"19,89-22,54-2,-197 21,-48 6,-1 0,1 0,0 1,0 0,0 0,-1 1,1 0,0 0,0 0,0 1,0 0,-1 1,1-1,5 3,-8 0,0 1,0-1,-1 1,0 0,0 0,0 0,0 0,-1 1,0-1,0 1,0-1,-1 1,0 0,0-1,0 1,-1 0,0 0,0 0,0 0,-1-1,0 1,0 0,0 0,-1-1,0 1,0-1,0 1,-1-1,-2 16,-4 35,3 0,3 1,2 0,2 1,-9 168,-27 80,23-1,13-210,-1-92,1-1,0 0,-1 0,0 1,1-1,-1 0,0 0,0 0,0 1,0-1,-1 0,1 0,-1 0,1 0,-1 0,0 1,0-1,1 0,-2 0,1-1,0 1,0 0,0 0,-1-1,1 1,-1 0,0-1,1 0,-1 1,0-1,0 0,0 0,0 0,0 0,0 0,-1 0,-160-13,-348 11,501 1,1 0,0-1,0-1,0 1,0-1,0-1,0 1,0-2,1 1,-1-1,1 0,0-1,0 0,0-1,3-2,7 3</inkml:trace>
  <inkml:trace contextRef="#ctx0" brushRef="#br0" timeOffset="2588.867">420 2462,'40'254,"-30"-188,-3 1,-3-1,-3 1,-4 28,0 26,3 36,-6-174,0 1,-1 0,0 0,-2 1,0 0,0 1,-1 0,-1 0,-1 1,0 0,0 1,-1 1,0 0,-1 0,-1 1,0 1,0 1,0 0,-7-1,-108-36,152 39,123-3,186-26,-275 28,1 2,-1 3,1 2,7 4,-62-4,-1-1,1 2,0-1,0 0,-1 0,1 0,0 1,-1-1,1 1,0-1,-1 1,1 0,-1 0,1 0,-1 0,1 0,-1 0,0 0,1 0,-1 0,0 1,0-1,0 0,0 1,0-1,0 1,0-1,-1 1,1 0,0-1,-1 1,1 0,-1-1,0 1,0 0,1 0,-1-1,0 1,-1 0,1-1,0 1,0 0,-1 0,1-1,-1 1,1 0,-1-1,0 1,0-1,0 1,1-1,-2 1,1-1,0 0,0 1,0-1,-1 0,1 0,0 0,-1 0,1 0,-1 0,0 0,-28 24,-1-1,-2-1,0-2,-1-2,-33 14,15-6,-131 46,164-65</inkml:trace>
  <inkml:trace contextRef="#ctx0" brushRef="#br0" timeOffset="7038.365">561 34,'-7'112,"4"0,8 37,-1-10,-4 173,-16-240,11-61</inkml:trace>
  <inkml:trace contextRef="#ctx0" brushRef="#br0" timeOffset="7600.393">645 119,'-62'29,"-83"52,144-81,0 0,0 1,0-1,0 1,1-1,-1 1,0 0,0-1,1 1,-1-1,0 1,1 0,-1 0,1 0,-1-1,1 1,-1 0,1 0,-1 0,1 0,0 0,0 0,-1 0,1 0,0-1,0 1,0 0,0 0,0 0,0 0,0 0,0 0,1 0,-1 0,0 0,1 0,-1 0,0 0,1-1,-1 1,1 0,-1 0,1 0,0-1,-1 1,1 0,0-1,0 1,-1 0,1-1,0 1,0-1,0 1,-1-1,2 0,51 17,276-16,-133-1,-172-5,-32-7,-211-78,62-5,154 93,1 0,0 0,-1 0,1 0,0 0,0 0,0 0,1-1,-1 1,0-1,1 1,0-1,0 0,-1 0,1 1,1-1,-1 0,0 0,1 0,0 0,-1 0,1 0,0 0,1 0,-1 0,0 0,5-13</inkml:trace>
</inkml:ink>
</file>

<file path=ppt/ink/ink2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0:02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6 784,'-1'2,"0"0,0 0,1 0,-1 0,0 0,1 0,0 0,0 0,0 0,-1 0,2 0,-1 0,0 0,0 0,1 0,-1 0,1 0,-1 0,1 0,0 0,0-1,0 1,0 0,0 0,0-1,1 1,-1-1,0 1,1-1,-1 0,1 1,0-1,-1 0,1 0,0 0,0 0,0 0,1 0,79 19,-62-24,1-1,0 0,-1-1,0-2,-1 0,0-1,0 0,-1-2,0 0,0-1,-2-1,1-1,-2 0,0-1,-1 0,5-8,82-89,-5-5,78-126,-51 58,-122 184,-1-1,0 1,1-1,-1 1,1-1,0 1,-1-1,1 1,0 0,0-1,0 1,0 0,0 0,0 0,0 0,0 0,0 0,1 0,-1 0,0 0,1 0,-1 1,0-1,1 1,-1-1,1 1,-1-1,1 1,-1 0,1 0,0 0,-1-1,1 2,-1-1,1 0,-1 0,1 0,-1 1,1-1,-1 1,1-1,-1 1,1 0,-1-1,0 1,1 0,-1 0,0 0,0 0,0 0,0 0,0 1,0-1,0 0,0 0,0 1,0-1,-1 0,1 1,-1-1,1 1,0 0,12 79,-4 1,-3 0,-3 0,-4 0,-4 1,-3-2,-4 1,-7 13,17-81,-1-1,-1 1,0-1,-1 0,-1 0,0-1,0 1,-1-1,-1 0,0-1,0 0,-1 0,-1-1,0 0,0-1,-1 0,0-1,-1 0,1-1,-2 0,1 0,-1-1,3 0,-1 0,0 0,0-1,-1-1,0 1,1-2,-1 0,-1 0,1-1,0-1,0 0,-1 0,1-1,-1-1,1 0,0-1,0 0,0-1,0-1,0 1,0-2,1 0,0 0,0-1,0 0,1-1,-1-1,-7-12</inkml:trace>
  <inkml:trace contextRef="#ctx0" brushRef="#br0" timeOffset="350.224">1614 417,'-34'18,"0"1,1 2,1 1,1 1,1 2,1 1,1 1,-7 11,28-29,0 0,1 0,0 1,0 0,1 0,0 0,1 1,0-1,1 1,0 0,0 4,2-11,0 1,1 0,0-1,0 1,0 0,1-1,0 1,-1-1,2 1,-1-1,0 1,1-1,0 0,0 0,0 1,1-2,-1 1,1 0,0 0,0-1,0 1,0-1,1 0,-1 0,1 0,0-1,0 1,1-1,13 5,1-1,-1-1,1-1,0 0,0-1,0-2,0 0,0 0,0-2,16-2,-11 0,1 0,-1-2,0 0,-1-2,1 0,-1-2,0-1,-1 0,-1-2,1 0,-2-2,5-3,-19 13,0 0,-1-1,1 1,-1-1,0 0,0 0,0 0,-1-1,0 0,0 0,-1 0,1 0,-1-1,-1 1,1-1,-1 0,0 1,-1-1,1 0,-1 0,-1 0,1 0,-1 0,-1-1,1 1,-1 0,0 0,-1 0,0 1,0-1,0 0,-1 1,0-1,0 1,-1 0,-1-3,-9-3,-1 1,0 1,0 0,-1 1,-1 0,1 2,-1 0,0 1,-1 0,0 1,1 1,-2 1,1 1,0 0,-10 2,-72 2,62 3</inkml:trace>
</inkml:ink>
</file>

<file path=ppt/ink/ink2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0:05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586 63,'255'-28,"-208"32,-46-5,0 1,-1 0,1 0,0 0,0 0,-1 0,1 0,0 0,-1 0,1 0,0 1,0-1,-1 0,1 0,0 0,-1 1,1-1,0 1,-1-1,1 0,-1 1,1-1,-1 1,1-1,-1 1,1-1,-1 1,1 0,-1-1,0 1,1-1,-1 1,0 0,0-1,1 1,-1 0,0 0,0-1,0 1,0 0,0-1,0 1,0 0,0 0,0-1,0 1,0 0,0-1,-1 1,1 0,0-1,-1 1,1 0,0-1,-1 1,1 0,0-1,-1 1,1-1,-1 1,0-1,-8 7,0 0,0-1,-1 0,0-1,0 0,0-1,-1 0,1 0,-1-1,-1 0,-1 1,-400 114,384-113,-43 21,72-25,-1 1,1 0,1 0,-1 0,0 0,0 0,1 0,-1 0,1-1,-1 1,1 0,0 0,0 0,-1-1,1 1,1-1,-1 1,0-1,0 1,0-1,1 1,-1-1,1 0,-1 0,1 0,0 0,-1 0,1 0,0 0,0-1,-1 1,1-1,2 1,20 9,1-1,1-1,-1-1,1-2,0 0,16 0,51 10,-76-12,66 20,-81-22,0-1,-1 1,1 0,0 0,0 0,0 0,-1 0,1 1,-1-1,1 0,-1 1,1 0,-1-1,0 1,0-1,0 1,0 0,0 0,0 0,0 0,-1 0,1 0,-1 0,1 0,-1 0,0 0,1 0,-1 0,0 0,-1 0,1 0,0 0,-1 0,1 0,-1 0,0 1,-3 4,-1 0,0 0,0 0,-1-1,0 0,0 0,-1 0,1-1,-1 0,-1 0,1-1,0 0,-8 3,5-2,-364 179,324-159,35-19,0 1,0 0,1 0,0 2,1-1,-1 2,2 0,-1 0,2 1,-1 1,2 0,-1 1,-1 4,11-16,0 0,0 0,1 1,-1-1,0 0,1 1,-1-1,1 1,0-1,-1 1,1-1,0 1,0-1,0 1,0-1,0 1,0-1,0 1,0-1,1 1,-1-1,1 0,-1 1,1-1,0 1,-1-1,1 0,0 0,0 1,0-1,0 0,0 0,0 0,0 0,0 0,0 0,1 0,-1 0,0-1,1 1,-1 0,0-1,1 1,-1-1,1 0,0 1,75 6,-70-7,173-6,0-8,60-17,-113 14,-115 10,-8 1</inkml:trace>
  <inkml:trace contextRef="#ctx0" brushRef="#br0" timeOffset="351.994">1433 203,'-11'13,"0"1,2 0,0 1,0-1,2 2,0-1,-3 9,-59 227,34-99,2-37,29-69,18-61,41-87,-42 76</inkml:trace>
  <inkml:trace contextRef="#ctx0" brushRef="#br0" timeOffset="599.42">1319 119,'435'-81,"-293"44,-175 42,-21 15,28-8</inkml:trace>
  <inkml:trace contextRef="#ctx0" brushRef="#br0" timeOffset="847.428">1235 401,'34'19,"34"2,12-3,0-9,-7-7,-7-3,-11-1,-8-6,-9-1,-5 1,-4 2,-2 2,0 1,-1 2,-4 1</inkml:trace>
  <inkml:trace contextRef="#ctx0" brushRef="#br0" timeOffset="1103.07">2138 457,'-29'44,"-19"27,-6 8,6-5,7-16,9-12,12-9,3-11,5-6,-1-5,3-1,-3-3,2-3</inkml:trace>
  <inkml:trace contextRef="#ctx0" brushRef="#br0" timeOffset="1335.918">1715 486,'29'43,"19"29,6 7,-2-6,-4-14,-5-14,-7-8,-8-7,-4-7,-7-4,-1-5,-3 1,1-4,-2-2</inkml:trace>
</inkml:ink>
</file>

<file path=ppt/ink/ink2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0:07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1 282,'340'0,"-154"-29,-175 29</inkml:trace>
  <inkml:trace contextRef="#ctx0" brushRef="#br0" timeOffset="264.477">113 508,'29'5,"28"-4,15-1,-1-6,-2-2,-8-4,-6 0,-6 1,-3-1,-3 1,-6-3,-3 2,-3 2,-7 3</inkml:trace>
  <inkml:trace contextRef="#ctx0" brushRef="#br0" timeOffset="751.27">1637 0,'-42'15,"1"2,0 2,2 2,0 1,1 2,2 1,-23 22,52-40,0 0,1 0,-1 1,2 0,-1 1,1-1,1 1,-1 0,2 0,-1 0,1 0,0 1,1-1,0 1,1 0,0 0,1-1,-1 1,2 0,0 0,0 0,0-1,1 1,1 0,0-1,0 0,1 1,0-1,0-1,1 1,3 3,-3-5,1 0,0-1,1 1,0-1,0-1,0 1,0-1,1-1,0 1,0-1,0 0,1-1,-1 0,1-1,0 1,0-1,3-1,157 5,-138-7,0-2,1-1,-1-1,-1-2,1-1,-1-1,0-1,-1-2,-1-1,0-2,0 0,-2-2,0-1,-1-1,0-1,-2-1,9-12,-28 30,0-1,0 0,0 0,-1 0,1 0,-1-1,-1 1,1-1,0 0,-1 0,0 0,0 0,-1 0,1 0,-1-1,0 1,-1-1,1 1,-1 0,0-1,-1 1,1-1,-1 1,0 0,0-1,-1 1,1 0,-1 0,0 0,-1 0,1 0,-1 1,0-1,0 1,-13-12,0 2,0 0,-2 1,1 1,-2 1,0 0,0 2,-1 0,-20-6,28 9,-32-12</inkml:trace>
  <inkml:trace contextRef="#ctx0" brushRef="#br0" timeOffset="979.913">932 197,'204'18,"161"-8,613-67,-630 59,-321-2</inkml:trace>
</inkml:ink>
</file>

<file path=ppt/ink/ink2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0:11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0 339,'407'-32,"-232"13,35-5,-25 3,-185 20,0 1,0 0,-1 0,1 0,0-1,0 1,0 0,-1 0,1-1,0 1,0 0,0-1,0 1,0 0,-1-1,-12 6</inkml:trace>
  <inkml:trace contextRef="#ctx0" brushRef="#br0" timeOffset="303.135">170 452,'24'9,"0"0,1-2,0 0,1-2,-1-1,1-1,0-1,0-1,0-1,11-3,290-30,-100 4,-114 13,-95 9</inkml:trace>
  <inkml:trace contextRef="#ctx0" brushRef="#br0" timeOffset="833.722">592 1,'115'68,"-78"-52,210 89,-55-17,-190-88,-1 0,1 1,0-1,0 0,-1 1,1 0,0-1,-1 1,1 0,0 0,-1 0,0 0,1 0,-1 0,1 0,-1 1,0-1,0 0,0 1,0-1,0 1,0-1,0 1,0 0,-1-1,1 1,0 0,-1-1,0 1,1 0,-1 0,0-1,0 1,0 0,0 0,0 0,0-1,-1 1,1 0,-1 0,1-1,-1 1,1 0,-1-1,0 1,0 0,0-1,0 0,-1 2,-140 95,32-27,42-18,-170 149,224-186,4-2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4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53,'-25'23,"1"1,2 0,0 2,2 1,0 0,2 2,1 0,2 1,-1 4,14-31,0 0,0 0,0-1,1 1,-1 1,1-1,0 0,0 0,0 0,0 1,0-1,1 1,0-1,-1 0,1 1,1-1,-1 1,0-1,1 0,0 1,-1-1,1 0,1 0,-1 1,0-1,1 0,-1 0,1 0,0-1,0 1,0 0,1-1,-1 1,1-1,-1 0,1 0,0 0,-1 0,1 0,0 0,0-1,1 0,-1 1,0-1,0 0,2 0,11-3,-1 0,0-1,0-1,0 0,0-1,-1-1,1 0,-1-1,-1 0,0-1,0-1,0 0,-1-1,0 0,-1 0,1-3,-5 8,0 0,0-1,-1 0,0-1,0 1,0-1,-1-1,0 1,0 0,-1-1,0 0,0 0,-1-1,0 1,0-1,-1 1,0-1,-1 0,0 0,0 0,-1 1,0-1,-1 0,1 0,-2 0,1 0,-1 1,-1-1,0 1,0-1,0 1,-1 0,0 0,-5-5,6 8,-1 1,0-1,0 1,0 0,0 1,-1-1,0 1,0-1,0 1,0 1,0-1,0 1,-1 0,1 0,-1 1,0-1,1 1,-1 0,0 1,0-1,1 1,-1 1,0-1,0 1,1 0,-1 0,0 0,1 1,-1 0,1 0,-2 1,-7 9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4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0,'0'44,"5"32,1 9,0 0,-1-10,-2-9,0-10,-2-10,-1-8,0-5,0-5,5-1,1-1,0 1,-1-5</inkml:trace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5:52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126 685,'-1'-1,"-1"-1,0 0,1 1,-1 0,0-1,0 1,0 0,0 0,0 0,0 0,0 0,0 0,0 1,0-1,0 1,-1-1,1 1,0 0,0 0,-1 0,1 0,0 0,0 1,-1-1,1 1,0-1,0 1,0 0,0 0,0 0,0 0,0 0,0 0,0 1,-1 0,-2 2,1 1,0-1,-1 1,2-1,-1 1,0 0,1 1,0-1,0 1,1-1,-1 1,1 0,1 0,-1 0,1 0,0 0,0 0,1 0,-1 0,2 0,-1 0,0 1,1-1,0 0,1 0,0 0,-1-1,2 1,-1 0,1-1,0 1,0-1,0 0,1 0,0 0,0 0,0-1,0 1,3 1,-4-6,1 1,-1 0,1-1,-1 0,1 0,-1 0,1 0,-1-1,1 1,-1-1,1 0,-1 0,0 0,1 0,-1-1,0 0,0 1,0-1,0 0,0 0,-1 0,1-1,-1 1,1-1,-1 0,0 1,0-1,0 0,0 0,0 0,-1 0,1-2,28-109,-29 108,-1-1,0 1,0 0,-1 0,1 0,-2 0,1 0,0 0,-1 0,0 0,-1 0,1 1,-1-1,0 1,-1 0,1 0,-1 0,0 0,0 1,-1-1,1 1,-1 0,0 0,0 1,-4-3,43 15,-20-15,0 0,-1-1,0-1,0 0,-1 0,0-2,0 1,-1-2,0 1,-1-1,0-1,-1 0,0 0,-1-1,-1 0,0-1,0 1,-2-1,0 0,0-1,-1 1,-1-1,81-335,-65 595,15 82,-8-99,-5 192,-19-391,-2 0,0 0,-3-1,0 1,-1-1,-2 1,-1-1,-2-1,0 0,-2 0,-1-1,-1 0,-13 19,23-40,1-1,-1 0,-1-1,1 1,0 0,-1-1,0 0,0 0,0 0,0 0,0-1,-1 0,1 1,-1-2,1 1,-1 0,0-1,1 0,-1 0,0 0,0-1,0 0,0 0,0 0,0 0,0-1,0 0,1 0,-1 0,0 0,0-1,1 0,-1 0,1 0,0-1,0 1,-1-1,2 0,-1 0,0-1,1 1,-1-1,1 0,0 0,0 0,1 0,-2-1,0-16,0-1,1 0,2 1,0-1,1 0,1 0,1 1,1-1,1 1,1-1,0 1,2 0,1 1,0 0,1 0,8-10,163-273,-151 258</inkml:trace>
</inkml:ink>
</file>

<file path=ppt/ink/ink3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0:20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81,'167'-11,"63"-25,-88 14,-36 11,-88 16</inkml:trace>
</inkml:ink>
</file>

<file path=ppt/ink/ink3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0:20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1,'27'466,"-26"-89,-1-377</inkml:trace>
  <inkml:trace contextRef="#ctx0" brushRef="#br0" timeOffset="431.114">367 169,'-305'207,"303"-206,-1 1,1-1,0 1,0 0,0 0,0-1,1 2,-1-1,0 0,1 0,0 0,-1 1,1-1,0 1,0-1,0 1,1-1,-1 1,0-1,1 1,0 0,0-1,0 1,0 0,0-1,0 1,1 0,-1-1,1 1,0 0,-1-1,1 1,1-1,-1 0,0 1,0-1,1 0,0 0,-1 1,1-1,0-1,0 1,1 1,12 12,1-1,1 0,0-1,1-1,0-1,11 5,92 69,-87-36,-24-36</inkml:trace>
</inkml:ink>
</file>

<file path=ppt/ink/ink3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0:23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7,'-13'-2,"0"0,-1 0,1 2,0 0,-1 0,1 1,-1 1,1 0,-13 4,21-5,1 0,-1 1,1 0,0 0,-1 0,1 0,0 1,0 0,0-1,1 2,-1-1,1 0,0 1,0-1,0 1,0 0,0 0,1 0,0 0,0 1,0-1,0 0,1 1,-1 0,1-1,1 1,-1 0,0-1,1 3,2 3,0-1,0 1,1 0,0-1,0 0,1 0,1 0,-1 0,2 0,-1-1,1 0,0 0,1-1,0 1,0-2,0 1,1-1,0 0,0 0,5 2,50 47,-56-48,-1-1,0 1,0 1,0-1,-1 1,0 0,0 0,-1 0,0 1,-1 0,0-1,0 1,-1 0,0 1,-1-1,1 0,-2 0,0 1,0-1,0 0,-1 1,-1-1,1 0,-1 0,-1 0,0 0,0 0,-1-1,-4 9,-5-3,-1 1,-1-2,0 0,0-1,-2 0,1-1,-1-1,-10 4,25-13,-1 1,1-1,0 0,-1 0,0 0,1 0,-1-1,0 1,1-1,-1 1,0-1,0 0,1 0,-1 0,0 0,0-1,1 1,-1-1,0 0,1 0,-1 0,1 0,-1 0,1 0,0-1,-1 1,1-1,0 1,0-1,0 0,0 0,0 0,0 0,1 0,-1-1,1 1,-1 0,1-1,0 1,0-1,0 1,0-1,1 0,-1 1,1-1,-1 0,1 0,0 1,0-1,0 0,1-9,1 0,0 0,1 1,1 0,-1-1,2 1,-1 0,2 1,-1-1,2 1,-1 0,1 1,1-1,-1 1,4-2,13-20,-18 21,0 0,0 0,1 1,1 0,-1 0,1 0,1 1,0 0,0 1,0 0,1 1,0 0,0 0,1 1,0 0,0 1,0 0,4 0,2 6</inkml:trace>
</inkml:ink>
</file>

<file path=ppt/ink/ink3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0:24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1 540,'533'0,"-533"0</inkml:trace>
  <inkml:trace contextRef="#ctx0" brushRef="#br0" timeOffset="246.773">368 258,'-10'43,"-3"33,1 9,2-5,3-12,3-12,2-11,1-9,1-5,0-3,1-2,-1 0,1-5</inkml:trace>
  <inkml:trace contextRef="#ctx0" brushRef="#br0" timeOffset="970.411">763 765,'16'-51,"-10"30,0 0,1 1,1 0,1 0,0 1,2 0,9-12,119-153,-37 93,-102 91,1-1,0 1,0-1,0 1,0-1,0 1,0-1,0 1,0 0,0 0,0 0,0-1,0 1,0 0,0 0,0 0,0 1,0-1,0 0,0 0,0 0,0 1,0-1,0 0,0 1,-1-1,1 1,0-1,0 1,0 0,0-1,-1 1,1 0,0 0,-1-1,1 1,0 0,-1 0,1 0,-1 0,0 0,1 0,-1 0,0-1,1 1,-1 0,0 0,0 1,0-1,0 0,0 0,0 0,2 64,-2-56,-4 197,4-204,-1-1,1 1,0-1,0 1,0 0,0-1,1 1,-1-1,0 1,0-1,1 1,-1-1,1 1,0-1,-1 1,1-1,0 0,0 1,0-1,0 0,0 0,0 0,0 0,0 0,1 0,-1 0,0 0,1 0,-1 0,0-1,1 1,-1-1,1 1,-1-1,1 1,-1-1,1 0,-1 0,1 0,0 0,-1 0,1 0,-1 0,1 0,-1 0,1-1,-1 1,1-1,-1 1,1-1,-1 0,0 0,1 1,-1-1,0 0,1 0,-1 0,0 0,0-1,107-112,-89 93,13-15,0 2,3 1,0 2,9-4,-43 33,0 0,1 1,-1-1,0 1,1-1,-1 1,1-1,-1 1,1 0,0 0,-1 0,1 0,0 0,0 0,0 0,0 1,0-1,-1 1,1-1,0 1,1 0,-1 0,0 0,0 0,0 0,0 0,0 0,0 1,0-1,0 1,-1 0,1-1,0 1,0 0,0 0,0 0,-1 0,1 0,-1 1,1-1,-1 1,1-1,-1 1,0-1,1 1,-1-1,0 1,0 0,0 0,-1 0,1 0,0 0,0 1,-1 8,0 1,0-1,-1 1,0-1,-1 1,0-1,-1 0,-1 0,1 0,-2-1,-2 7,-22 75,28-88,1-1,-1 1,1 0,-1-1,1 1,0-1,1 1,-1 0,1-1,-1 1,1-1,0 1,0-1,1 1,-1-1,1 0,0 0,1 2,9 7</inkml:trace>
  <inkml:trace contextRef="#ctx0" brushRef="#br0" timeOffset="1551.119">2061 258,'-28'15,"0"1,1 1,0 2,2 0,0 2,2 1,0 1,1 1,-11 17,3 41,29-80,1 0,-1 0,1 0,0 1,0-1,0 0,0 1,0-1,0 0,1 0,-1 1,1-1,0 0,-1 0,1 0,0 0,0 0,0 0,1 0,-1 0,0 0,1 0,-1-1,1 1,0-1,-1 1,1-1,0 0,0 1,0-1,0 0,0 0,0 0,0-1,2 1,5-1,0-1,0 0,0 0,-1-1,1-1,0 1,-1-1,1-1,-1 0,0 0,0 0,-1-1,1 0,-1-1,0 1,0-2,194-176,-180 164,-18 14,0 0,1 0,0 1,0 0,0 0,0 0,1 0,-1 0,1 1,0 0,0 0,1 0,-1 1,0 0,1 0,-1 0,1 1,0-1,0 1,0 1,-1-1,1 1,0 0,0 0,0 1,0 0,0 0,-1 4,-1 1,0 0,0 0,0 0,-1 0,0 1,0-1,-1 1,0 0,0 0,0 0,-1 0,0 0,-1 0,1 0,-1 0,-1 0,1 0,-2 5,2 0,-6 315,2-283,-3 0,-1 0,-2-1,-2 0,-2-1,-2-1,-18 35,28-63,1 0,-2 0,1-1,-2 0,0 0,0 0,-1-1,0-1,-1 0,0 0,-1 0,0-2,0 1,-1-1,0-1,-1 0,1-1,-1 0,0-1,-1 0,-10 1,22-6,0 0,-1 0,1 0,-1 0,1-1,-1 1,1-1,0 1,-1-1,1 0,0 0,0 0,-1 0,1-1,0 1,0 0,0-1,1 0,-1 1,0-1,0 0,1 0,-1 0,1 0,0 0,0 0,0 0,0 0,0-1,0 1,0 0,1-1,-1 1,1-1,-1 1,1-1,0 1,0 0,0-1,1 1,-1-2,22-102,-7 68,2 0,1 2,2 0,2 1,1 1,1 1,2 1,11-8,71-66,-91 94</inkml:trace>
  <inkml:trace contextRef="#ctx0" brushRef="#br0" timeOffset="1817.997">2682 314,'39'5,"26"1,8 0,0-1,-7-2,-10-1,-9 0,-9-2,-5 0,-4 0,-2 0,-1-1,0 1,1 0,-5 0</inkml:trace>
  <inkml:trace contextRef="#ctx0" brushRef="#br0" timeOffset="2063.036">2852 568,'33'5,"41"-4,16-1,-2-1,-11-1,-13 1,-14-5,-10-1,-7 1,0 1,0 1,-6 2</inkml:trace>
  <inkml:trace contextRef="#ctx0" brushRef="#br0" timeOffset="2432.445">4150 60,'-24'17,"0"0,2 2,0 0,1 2,0 0,2 2,1 0,1 1,1 0,1 1,1 1,-1 5,13-26,0 1,0 0,0 0,1 0,-1 0,1 0,1 0,-1 0,1 0,0 0,1 0,-1 0,1 0,0 0,1 0,0 0,-1-1,2 1,-1 0,1-1,0 1,0-1,0 0,1 0,0-1,0 1,0-1,0 1,1-1,-1 0,1-1,2 2,7 2,0 0,0-1,0-1,1 0,-1 0,1-2,0 0,1-1,-1 0,0-1,1-1,-1 0,0-1,0-1,1-1,8-2,8-3,-1-1,0-1,0-2,-1-2,-1 0,0-2,7-6,-11 6,-1 0,-1-2,0 0,-2-2,0 0,-1-1,-1-2,-1 0,0-2,-15 21,-1 0,1 0,-1 0,0-1,-1 1,1 0,-1-1,0 0,0 1,0-1,-1 0,1 1,-1-1,0 0,0 0,-1 1,0-1,0 0,0 1,0-1,-1 1,1-1,-1 1,0 0,-1 0,1 0,-1 0,1 0,-1 0,0 0,-1 1,-1-2,-9-7,-2 0,0 1,0 1,-1 0,0 1,-1 1,1 0,-2 2,1 0,-1 1,0 1,0 0,0 2,-6 0,-19-2</inkml:trace>
  <inkml:trace contextRef="#ctx0" brushRef="#br0" timeOffset="2678.811">3613 285,'961'1,"-837"8,-1 6,42 14,103 13,-17-25,-184-15</inkml:trace>
</inkml:ink>
</file>

<file path=ppt/ink/ink3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0:32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0 311,'67'1,"181"-13,5-22,-114 11,-115 17</inkml:trace>
  <inkml:trace contextRef="#ctx0" brushRef="#br0" timeOffset="247.212">57 537,'48'-4,"49"-12,18-3,0 2,-17 4,-14 4,-16 3,-16 3,-12 2,-7 2,-5-1,-3 1,-5 0</inkml:trace>
  <inkml:trace contextRef="#ctx0" brushRef="#br0" timeOffset="686.954">537 1,'2'5,"0"0,0 0,0-1,1 1,0 0,0-1,0 0,1 0,0 0,-1 0,1 0,0-1,1 0,-1 0,1 0,-1 0,3 0,252 121,-253-120,0 1,0 1,0-1,-1 1,1 0,-1 1,-1-1,1 1,-1 0,-1 0,1 0,-1 0,0 1,-1-1,1 1,-2 0,1 0,-1 0,0 0,-1 0,0 0,0 0,-1 0,1 0,-2 0,1-1,-1 1,-1 0,1-1,-1 1,-1-1,-2 6,-8 8,-1 0,-1 0,0-2,-2 0,0-1,-1-1,-1 0,0-2,-1 0,-2-1,-62 49,66-47</inkml:trace>
</inkml:ink>
</file>

<file path=ppt/ink/ink3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0:36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0,'-18'68,"7"216,10-107,-27 116,32-269,10-31,19-62,-21 44</inkml:trace>
  <inkml:trace contextRef="#ctx0" brushRef="#br0" timeOffset="318.294">396 197,'-75'53,"2"3,2 3,-21 26,32-11,58-72,1 0,0-1,0 1,0 0,0 0,1 1,-1-1,0 0,1 0,-1 0,1 0,0 0,0 1,0-1,0 0,0 0,0 0,1 1,-1-1,1 0,-1 0,1 0,0 0,0 0,0 0,0 0,0 0,1 0,-1-1,0 1,1 0,-1-1,1 1,0-1,-1 1,1-1,0 0,0 0,1 1,14 4,-1 0,1-2,0 0,0 0,1-2,-1 0,0-1,1-1,-1 0,1-1,3-2,24 1,75 20,-117-17,1 0,-1 0,0 0,0 1,0-1,0 1,0 0,0 0,0 0,-1 0,1 0,-1 1,1-1,-1 1,0 0,0-1,0 1,0 0,-1 0,1 0,-1 0,0 1,0-1,0 0,0 1,0-1,-1 0,0 1,1-1,-1 1,-1-1,1 0,0 2,-31 54,24-65,9-6</inkml:trace>
  <inkml:trace contextRef="#ctx0" brushRef="#br0" timeOffset="901.938">989 84,'-222'85,"218"-83,0-1,0 1,1 0,-1 0,1 0,-1 1,1-1,0 1,0-1,0 1,0 0,1 0,-1 1,1-1,-1 1,1-1,0 1,1-1,-1 1,1 0,-1 0,1 0,0 0,1 0,-1 0,1 0,0 0,0 0,0 1,0-1,1 0,-1 0,1 0,0 0,0 0,1 0,-1-1,1 1,0 0,0-1,0 1,2 2,8 6,1 0,0 0,0-1,1-1,0 0,1-1,0 0,16 5,23 16,-46-27,1 2,-1-1,0 1,0 1,-1-1,0 1,1 0,-2 1,1 0,-1 0,0 0,-1 1,1 0,-2 0,1 0,-1 1,0-1,-1 1,0 0,0 0,-1 0,0 1,-1-1,0 0,-1 1,1 1,-3 1,-1-1,0 0,0 0,-1 0,0 0,-1-1,0 0,0 0,-1 0,-1 0,0-1,0 0,-1-1,0 0,0 0,-1 0,0-1,0 0,-1-1,0 0,0-1,-8 4,10-5,-1 0,1 0,-1-1,0 0,0-1,0 0,0 0,-1-1,1 0,0-1,-1 0,1 0,0-1,-1 0,1 0,0-1,0-1,0 0,0 0,1 0,-1-1,1-1,0 1,0-1,0 0,1-1,-3-2,7 3,0 0,0 0,1 0,0-1,0 1,0-1,1 1,0-1,0 0,0 1,0-1,1 0,0 1,0-1,1 0,0 0,0 1,0-1,1 1,-1-1,1 1,1-1,-1 1,1 0,1-3,4-4,-1 0,2 0,-1 0,2 1,-1 1,2 0,-1 0,1 1,9-6,125-38,-82 55,-46 4</inkml:trace>
  <inkml:trace contextRef="#ctx0" brushRef="#br0" timeOffset="1233.403">1272 424,'38'-5,"32"-1,9 0,-4 1,-11 1,-10 2,-11 1,-11 1</inkml:trace>
  <inkml:trace contextRef="#ctx0" brushRef="#br0" timeOffset="1485.687">1299 677,'44'0,"27"0,13 0,-4 0,-11 0,-12 0,-11 0,-13 0</inkml:trace>
  <inkml:trace contextRef="#ctx0" brushRef="#br0" timeOffset="3752.127">2118 197,'-23'329,"18"-291,-2 0,-1-1,-2 0,-12 29,3-36,19-63,8-4,2 0,2 1,1 0,2 0,1 2,2 0,1 1,24-31,96-120,-139 183,1 0,-1-1,1 1,-1 0,1 0,-1 0,1 0,0 0,-1 0,1 0,0 0,0 0,0 1,0-1,0 0,0 0,0 1,0-1,0 1,0-1,0 1,0-1,0 1,1-1,-1 1,0 0,0 0,0 0,1 0,-1 0,0 0,0 0,0 0,1 0,-1 1,0-1,0 0,0 1,0-1,0 1,0-1,1 1,-1-1,0 1,0 0,-1 0,1-1,0 1,0 0,0 0,0 0,-1 0,1 1,2 13,-1 0,-1 0,-1 0,0-1,-1 1,0 0,-1 0,-1 0,-1 0,0-1,-2 5,3-8,-10 28,10-33,0 0,0 0,1 1,0-1,1 0,-1 1,1-1,0 1,1-1,0 1,0 0,0-1,1 1,0 3,-1-9,1 0,-1 1,1-1,-1 0,1 0,-1 0,1 0,0 1,0-1,-1 0,1 0,0-1,0 1,0 0,0 0,0 0,0 0,0-1,0 1,1-1,-1 1,0-1,0 1,1-1,-1 0,0 1,0-1,1 0,-1 0,0 0,1 0,-1 0,0 0,0 0,1-1,-1 1,0 0,0-1,1 1,-1-1,0 1,0-1,0 0,0 1,0-1,0 0,0 0,1 0,48-45,201-230,-207 237,-43 38,0 0,0 1,0-1,0 0,0 1,0-1,0 1,0-1,0 1,1 0,-1-1,0 1,0 0,0 0,1 0,-1 0,0 0,0 0,0 0,1 0,-1 0,0 1,0-1,0 1,1-1,-1 1,0-1,0 1,0-1,0 1,0 0,0-1,0 1,0 0,-1 0,1 0,0 0,0 0,-1 0,1 0,0 0,-1 0,1 0,-1 2,3 6,-2 1,1-1,-1 1,-1 0,0 0,0 0,-1-1,0 1,0 0,-1-1,-1 1,0-1,-1 4,-4 17,-2 11,-15 116,25-154,0-1,0 0,0 1,0-1,1 1,-1-1,1 0,0 1,0-1,0 0,0 0,0 0,0 0,0 0,1 0,-1 0,1 0,0 0,-1 0,1-1,0 1,0-1,0 1,0-1,0 0,0 0,16 6</inkml:trace>
  <inkml:trace contextRef="#ctx0" brushRef="#br0" timeOffset="4379.315">3247 197,'-30'11,"1"2,0 0,1 2,1 1,0 1,1 2,1 0,1 1,-14 17,33-32,1 0,0 0,1 1,0 0,-1-1,2 1,-1 0,1 1,0-1,0 0,1 1,-1-1,1 1,1-1,0 1,-1-1,2 1,-1-1,1 1,0 0,1-1,-1 0,1 1,1 0,-2-5,0 0,0 0,1-1,-1 1,0 0,1-1,-1 1,1-1,0 0,-1 0,1 1,0-1,0 0,0-1,0 1,0 0,0 0,0-1,0 1,0-1,0 0,0 0,0 1,0-1,0-1,1 1,-1 0,0 0,0-1,0 1,0-1,0 0,1 0,67-34,-64 32,22-17,-1-1,0-1,-2-2,21-23,60-54,-105 100,0-1,1 0,-1 1,1 0,-1-1,1 1,-1 0,1 0,-1-1,1 1,0 1,0-1,0 0,0 0,-1 1,1-1,0 1,0-1,0 1,0 0,0 0,0 0,0 0,0 0,0 1,0-1,0 0,0 1,0-1,0 1,0 0,0 0,-1 0,1 0,0 0,-1 0,1 0,-1 0,1 1,-1-1,1 1,-1-1,0 1,1 0,1 10,0 1,0-1,-1 1,-1 0,0 0,-1 0,0-1,-1 1,-1 1,0 20,-27 285,-4-61,30-239,0-1,-2 1,0-1,-1 0,0 0,-2-1,0 0,-1 0,0-1,-1 0,-1-1,-1 0,0 0,-1-1,-1-1,0-1,0 0,-1 0,-9 3,22-13,-1-1,0 1,0-1,0 0,0 0,0 0,0-1,0 1,0-1,0 0,0 0,-1 0,1 0,0 0,0 0,0-1,0 0,0 0,0 0,0 0,0 0,0 0,1-1,-1 1,0-1,1 0,-1 0,1 0,0 0,-1 0,1 0,0-1,0 1,1-1,-1 0,0 1,1-1,0 0,-1 0,1 0,1 0,-1 0,0 0,1 0,-1 0,1-3,0-10,1 0,0 0,1-1,1 1,1 1,0-1,1 1,1-1,0 1,1 1,1-1,0 1,1 1,0-1,1 2,1-1,7-6,3-2,1 0,1 2,0 0,2 2,0 0,1 2,0 1,1 1,1 1,0 2,0 1,1 1,0 1,1 1,-1 2,1 1,0 2,2 0,26 2,-33 0</inkml:trace>
</inkml:ink>
</file>

<file path=ppt/ink/ink3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42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932 145,'1'-3,"0"0,0 0,-1 0,1 0,-1 0,0 0,0 0,0 0,0 0,0-1,-1 1,1 0,-1 0,0 0,0 1,0-1,0 0,0 0,-1 0,1 1,-1-1,0 1,0-1,0 1,0 0,0-1,0 1,-1 0,1 1,-1-1,-1-1,-6-4,0 0,-1 1,1 0,-2 0,1 2,0-1,-1 1,0 1,0 0,0 0,0 2,-1-1,1 1,0 1,-10 1,-186 33,185-29,6-1,-8 0,1 2,0 1,0 1,1 1,0 1,-2 2,24-12,0 1,0-1,-1 1,1-1,0 1,0 0,0-1,0 1,0 0,0 0,0 0,1 0,-1 0,0 0,0 0,1 0,-1 0,0 0,1 0,-1 1,1-1,0 0,-1 0,1 1,0-1,0 0,0 0,0 1,0-1,0 0,0 1,0-1,0 0,1 0,-1 1,0-1,1 0,-1 0,1 0,0 0,-1 1,1-1,0 0,0 0,-1 0,1-1,0 1,0 0,0 0,0 0,0-1,0 1,1 0,-1-1,1 1,70 34,88-10,-134-21,-19-4,-1 0,1 1,-1 0,0 0,1 1,-1 0,0 0,0 0,0 1,0-1,0 2,0-1,0 1,-6-2,1 1,-1-1,1 0,-1 0,0 0,0 1,0-1,0 0,0 0,0 1,-1-1,1 0,-1 0,0 0,0 1,1-1,-1 0,-1 0,1 0,0-1,0 1,-1 0,1 0,-1-1,1 1,-1-1,0 1,0-1,1 0,-1 1,0-1,0 0,0 0,0 0,-1-1,1 1,-7 6,-182 122,132-93,1 3,3 2,-17 18,69-57,0 0,0 0,0 0,1 1,-1-1,1 1,-1-1,1 1,0 0,0 0,0 0,1 0,-1 1,1-1,0 0,0 1,0-1,0 1,0-1,1 1,-1-1,1 1,0-1,0 1,1-1,-1 1,1 0,0-1,-1 0,2 1,-1-1,0 1,1-1,-1 0,1 0,0 0,0 0,0 0,0 0,1-1,-1 1,2 0,11 5,0-1,0-1,1 0,0-1,0 0,0-1,1-1,-1-1,1-1,0 0,-1-1,1 0,0-2,5-1,11 2,138-33,-147 26</inkml:trace>
  <inkml:trace contextRef="#ctx0" brushRef="#br0" timeOffset="266.924">1328 371,'-34'38,"-20"28,-6 7,7-5,7-8,13-10,11-9,5-6,5-4,4-8</inkml:trace>
  <inkml:trace contextRef="#ctx0" brushRef="#br0" timeOffset="501.902">932 314,'24'39,"13"22,9 5,2-3,-2-13,-4-10,-5-7,-4-9,-2-4,-2-5,-6-1,-2-2,0-4,-3 2,-5 0</inkml:trace>
  <inkml:trace contextRef="#ctx0" brushRef="#br0" timeOffset="1348.43">1863 371,'-13'-1,"1"0,-1 2,0-1,0 1,1 1,-1 1,1-1,0 2,0 0,0 0,0 1,0 1,1 0,0 0,0 1,1 1,0-1,0 2,1-1,0 1,1 1,-6 6,9-8,0-1,0 1,0 0,1 0,0 0,1 1,0-1,0 1,1 0,0 0,0 0,1 0,0 0,1 0,0 0,0 0,1 0,0 0,1 0,0 0,1 0,-1 0,1-1,2 3,-2-8,-1 1,1-1,0 0,0-1,0 1,0-1,0 1,1-1,-1 0,1 0,0 0,-1-1,1 1,0-1,0 0,0 0,0 0,0-1,0 1,0-1,0 0,0 0,0-1,0 1,0-1,4-1,97-42,-82 26,-1-1,-1 0,-1-1,-1-2,-1 0,0-1,1-5,25-30,-44 58,0-1,0 0,0 1,0-1,0 1,0-1,0 1,0-1,1 1,-1-1,0 1,0 0,0-1,1 1,-1-1,0 1,1-1,-1 1,0 0,1-1,-1 1,1 0,-1-1,0 1,1 0,-1 0,1-1,-1 1,1 0,-1 0,1 0,-1 0,1-1,-1 1,1 0,-1 0,1 0,-1 0,1 0,-1 0,1 1,-1-1,1 0,-1 0,1 0,-1 0,1 0,-1 1,1-1,-1 0,1 1,-1-1,0 0,1 1,-1-1,0 0,1 1,-1-1,0 0,1 1,-1-1,0 1,0-1,1 1,-1 0,3 36,-3-33,-1 5,0-1,0 0,1 0,0 1,1-1,0 0,0 0,1 1,0-1,0 0,1-1,0 1,1 0,-1-1,2 0,-1 0,1 0,0 0,0-1,0 1,1-2,1 2,11 7</inkml:trace>
  <inkml:trace contextRef="#ctx0" brushRef="#br0" timeOffset="1805.714">2230 738,'55'-82,"3"3,52-52,-47 72,-62 59,0-1,0 1,0-1,-1 1,1 0,0-1,0 1,0 0,0 0,0 0,0 0,0 0,0 0,0 0,0 0,0 0,0 0,0 1,0-1,-1 0,1 1,0-1,0 0,0 1,0-1,-1 1,1-1,0 1,0 0,-1-1,1 1,0 0,-1 0,1-1,-1 1,1 0,-1 0,1 0,-1-1,0 1,1 0,-1 0,0 0,0 0,0 0,1 0,-1 0,0 0,0 0,-1 0,1 0,0 0,0 0,0 0,-1-1,1 1,-5 58,3-51,-7 60,9-67,-1 0,1 1,0-1,1 1,-1-1,0 1,0-1,1 0,-1 1,1-1,-1 0,1 1,-1-1,1 0,0 0,0 1,-1-1,1 0,0 0,0 0,0 0,0 0,0 0,1 0,-1-1,0 1,0 0,1-1,-1 1,0 0,1-1,-1 0,0 1,1-1,-1 0,1 0,-1 0,0 0,1 0,-1 0,1 0,0 0,10-4,0 1,-1-2,1 0,-1 0,0-1,-1 0,1-1,-1 0,7-7,4-1,13-10,-22 14,1 1,0 1,1 0,0 1,0 1,1 0,-1 0,15-2,-28 8,1 0,0 1,-1 0,1-1,0 1,0 0,-1 0,1 0,0 0,0 0,-1 0,1 1,0-1,0 0,-1 1,1-1,-1 1,1 0,0 0,-1 0,1-1,-1 1,0 1,1-1,-1 0,0 0,0 0,1 1,-1-1,0 1,0-1,-1 1,1-1,0 1,0-1,-1 1,1 0,-1-1,1 1,-1 0,0-1,0 1,0 0,0 1,-10 81,9-76,-2 1,2-5,-1-1,1 1,0-1,-1 1,2-1,-1 1,0 0,1-1,0 1,-1 0,1 0,1-1,-1 1,1 0,-1-1,1 1,0 0,0-1,1 1,-1-1,1 1,0-1,0 0,0 0,0 0,0 0,1 0,-1 0,2 0,13 5</inkml:trace>
  <inkml:trace contextRef="#ctx0" brushRef="#br0" timeOffset="2218.125">3218 484,'-122'448,"96"-354,26-95,0 1,0 0,0-1,0 1,0 0,-1-1,1 1,0 0,0 0,-1-1,1 1,0 0,0 0,-1 0,1-1,0 1,-1 0,1 0,0 0,-1 0,1 0,0-1,-1 1,1 0,0 0,-1 0,1 0,0 0,-1 0,1 0,0 0,-1 0,1 1,0-1,-1 0,1 0,0 0,-1 0,1 0,0 0,0 1,-1-1,1 0,0 0,0 1,-1-1,1 0,0 0,0 1,-1-1,1 0,0 0,0 1,0-1,0 0,0 1,-1-1,1 0,0 1,0-1,0 0,0 1,0-1,0 1,-4-31,7 5,2 1,1-1,1 1,2 0,0 1,1 0,1 1,14-21,-11 13,2 1,2 0,0 1,2 1,1 1,1 1,1 1,1 1,1 1,1 1,1 1,1 2,0 0,1 2,14-4,-38 17,-1 2,1-1,0 0,0 1,0 0,0 0,1 0,-1 1,0 0,0 0,0 0,0 0,1 1,-1 0,0 0,0 1,0-1,0 1,-1 0,1 0,0 1,-1-1,0 1,1 0,-1 0,0 1,0-1,-1 1,1 0,-1 0,0 0,0 0,0 0,-1 1,3 4,-3-3,1 0,-1 1,-1-1,1 1,-1 0,0 0,0-1,-1 1,0 0,0 0,-1-1,0 1,0 0,-1 0,1-1,-1 1,-1-1,1 0,-1 0,0 1,-1-2,1 1,-1 0,-2 1,-4 7,-1 0,-1-1,0-1,-1 0,0 0,-1-2,0 1,-1-2,-1 1,-1 0,-1 0,0-1,-1-2,0 1,0-2,0-1,-19 3,36-7,0-1,0 0,0 0,0 0,0 0,0 0,0 0,0 0,1-1,-1 1,0-1,0 1,0-1,0 0,1 0,-1 0,0 0,1 0,-1 0,0 0,1 0,0-1,-1 1,1-1,0 1,0-1,-1 1,1-1,0 0,1 1,-1-1,0 0,0 0,1 0,-1 0,1 0,0 0,0 1,-1-1,1 0,0 0,1-2,2-18</inkml:trace>
  <inkml:trace contextRef="#ctx0" brushRef="#br0" timeOffset="2472.221">3980 4,'-9'43,"-9"34,-5 8,0-1,1-9,3-13,5-8,5-7,4-8,2-5,3-4,5-7,3-7</inkml:trace>
  <inkml:trace contextRef="#ctx0" brushRef="#br0" timeOffset="2838.675">3980 625,'27'10,"1"-2,-1 0,1-2,1-1,-1-1,1-1,-1-2,1-1,18-2,-37 2,0-1,0 1,1-1,-1-1,-1 0,1-1,0 0,0 0,-1-1,0 0,0 0,0-1,0-1,-1 1,0-1,0-1,0 1,-1-1,0-1,0 1,-1-1,0-1,-1 1,1-1,-2 0,1 0,-1 0,0-1,-1 1,-1-1,1 0,-1 0,0-7,-3 12,0 1,0 0,-1 0,0 0,0 0,0 0,0 0,0 0,-1 1,0-1,1 1,-2-1,1 1,0 0,0 1,-1-1,0 0,1 1,-1 0,0 0,0 0,0 0,0 1,-1 0,1-1,0 1,-1 1,1-1,0 1,-1 0,1 0,-1 0,1 0,0 1,-1 0,1 0,0 0,-1 0,1 1,0-1,0 1,0 0,0 1,1-1,-1 1,1-1,-1 1,0 1,-16 10,1 0,0 1,1 1,1 1,1 0,0 1,1 1,1 0,1 1,1 1,0 0,2 0,-8 22,15-36,1 0,0 0,0 1,0-1,1 0,0 1,0-1,1 1,0 0,0-1,1 1,0-1,0 0,1 1,0-1,0 0,1 0,-1 0,2 0,-1 0,1-1,0 1,0-1,1 0,0 0,0-1,0 0,1 1,0-2,0 1,0-1,0 0,5 2,10 2,0-1,1-1,0-1,0-1,1-1,-1-1,0-1,1-1,-1-1,1-1,-1-1,12-3,5-1</inkml:trace>
  <inkml:trace contextRef="#ctx0" brushRef="#br0" timeOffset="3756.526">1 1133,'774'-1,"-309"-26,226-3,-211 4,-36-3,6 0,239 30,-398-29,-56-2,-153 19,-69 8,-1 1,1 0,0 0,0 1,0 1,0 0,0 1,0 0,2 2,30 7,-25-6</inkml:trace>
  <inkml:trace contextRef="#ctx0" brushRef="#br0" timeOffset="4673.535">5165 399,'0'5,"0"1</inkml:trace>
  <inkml:trace contextRef="#ctx0" brushRef="#br0" timeOffset="4940.431">5138 681,'0'0</inkml:trace>
</inkml:ink>
</file>

<file path=ppt/ink/ink3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54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112 114,'-4'6,"0"0,1 0,0 1,0-1,1 1,0-1,0 1,0 0,1 0,0 0,0 0,1 0,0 0,0 6,-1 20,-54 280,27-181,84-312,-17 96,3 1,4 3,18-19,-23 54,-40 44,0 1,0-1,0 0,0 1,0-1,0 1,0-1,0 1,0-1,0 1,0 0,0-1,0 1,0 0,0 0,1 0,-1 0,0 0,0 0,0 0,0 0,0 1,0-1,0 0,1 1,-1-1,0 0,0 1,0 0,0-1,-1 1,1-1,0 1,0 0,0 0,0 0,-1-1,1 1,0 0,-1 0,1 0,-1 0,1 0,-1 0,1 0,-1 0,0 1,1-1,-1 0,0 1,4 14,-1 1,0 0,-2-1,0 1,0 0,-2 0,-2 15,1 15,0-15,1-23,0 0,0 0,0 0,1 0,0 0,1-1,0 1,1 0,0 0,0 0,0-1,1 1,1-1,0 0,2 5,-4-11,0 0,0-1,0 0,0 1,0-1,0 0,0 0,1 0,-1 0,0-1,0 1,1-1,-1 1,1-1,-1 0,0 0,1 0,-1 0,0 0,1-1,-1 1,1 0,-1-1,0 0,0 0,1 0,-1 0,0 0,0 0,0 0,0-1,0 1,66-54,-63 50,246-255,-148 161,-102 98,0 1,0-1,0 1,0-1,0 1,0-1,0 1,0 0,1-1,-1 1,0 0,0 0,0 0,1 0,-1 0,0 0,0 0,0 1,0-1,1 0,-1 1,0-1,0 1,0-1,0 1,0-1,0 1,0 0,0-1,0 1,0 0,0 0,-1 0,1 0,0 0,0 0,-1 0,1 0,-1 0,1 0,-1 0,1 0,-1 0,0 1,0-1,1 0,-1 0,0 0,0 1,0 0,3 64,-35 113,31-167,0-8,-1 0,1 0,0 0,0 1,0-1,1 0,0 0,0 1,0-1,0 0,0 1,1-1,0 0,0 0,0 0,0 0,1 0,0 0,0 0,0 0,0 0,0-1,1 1,-1-1,1 0,0 0,0 0,0 0,1 0,-1-1,1 1,-1-1,1 0,0 0,3 1,14 0</inkml:trace>
  <inkml:trace contextRef="#ctx0" brushRef="#br0" timeOffset="437.734">1579 114,'-40'14,"1"1,0 2,1 2,0 2,2 1,1 1,1 3,0 0,-10 14,40-37,0 0,0 1,1-1,-1 1,1 0,0 0,0 0,0 0,1 0,0 1,0-1,0 1,0-1,0 1,1 0,0 0,0 0,0 0,1-1,0 1,0 0,0 0,0 0,1 0,0 0,0 0,0 0,0 0,1-1,0 1,0-1,0 1,1-1,-1 0,1 0,0 0,0 0,1 0,-1-1,3 3,-1-3,0 0,0-1,0 0,0 0,0 0,1 0,-1-1,1 0,-1 0,1-1,-1 1,1-1,-1 0,1-1,-1 1,1-1,-1 0,1 0,-1-1,0 0,1 0,1-1,106-66,-72 37,-1-3,-2-1,-1-2,5-10,35-44,-82 137,3-39,-1 1,1-1,1 0,-1 1,1-1,0 1,1 0,0-1,0 1,0 0,1-1,0 1,0-1,0 1,1-1,0 1,0-1,1 0,0 0,0 0,0 0,1-1,0 1,0-1,0 0,1 0,-1 0,1-1,0 0,1 1,-1-2,1 1,2 1,4-2,0-1,0 1,1-2,-1 0,0 0,1-1,-1-1,0 0,1 0,-1-1,0-1,0 0,0-1,-1 0,9-5,5-1</inkml:trace>
  <inkml:trace contextRef="#ctx0" brushRef="#br0" timeOffset="786.378">2398 1,'-13'5,"-12"5,0 0,1 2,1 1,0 0,0 2,1 1,1 0,1 2,-7 7,25-23,1-1,-1 1,1 0,-1 0,1 0,-1 0,1 0,0 0,0 1,0-1,0 0,1 1,-1-1,1 0,-1 1,1-1,0 1,0-1,0 1,0-1,0 0,0 1,1-1,-1 1,1-1,0 0,0 1,0-1,0 0,0 0,0 0,0 0,1 0,-1 0,1 0,0 0,-1 0,1-1,0 1,0-1,0 1,0-1,0 0,0 0,1 0,1 1,36 15,-30-14,0 1,0 0,-1 0,1 1,-1 1,0-1,0 1,-1 1,0 0,0 0,1 2,-8-8,0 1,0-1,0 1,-1 0,1-1,0 1,-1-1,1 1,-1 0,0 0,0-1,1 1,-1 0,0 0,0-1,-1 1,1 0,0 0,-1-1,1 1,-1 0,1-1,-1 1,0-1,1 1,-1 0,0-1,0 0,0 1,0-1,-1 0,1 1,0-1,-1 0,0 1,-54 33,47-30,0-1,0-1,-1 1,1-2,-1 1,1-1,-1-1,0 0,0 0,0-1,0 0,-8-2,-1-3</inkml:trace>
  <inkml:trace contextRef="#ctx0" brushRef="#br0" timeOffset="1156.505">2905 30,'-16'1,"0"1,0 1,0 1,0 0,0 1,1 0,0 2,0 0,0 0,1 1,0 1,1 0,-10 10,21-17,-1 0,1 0,0 0,1 0,-1 0,0 0,1 1,-1-1,1 1,0-1,-1 1,1-1,1 1,-1 0,0 0,1-1,-1 1,1 0,0 0,0 0,0 0,0-1,0 1,1 0,-1 0,1 0,0-1,0 1,0 0,0-1,0 1,1-1,-1 1,1-1,0 0,-1 0,1 1,0-1,0 0,0-1,1 1,-1 0,0-1,1 1,-1-1,1 0,-1 1,1-1,2 0,44 19,-41-18,0 0,-1 0,1 1,-1 0,0 0,0 1,0 0,0 0,-1 0,1 1,-1 0,-1 1,1-1,-1 1,4 5,-9-7,-1 0,1 1,-1-1,0 0,-1 0,1 0,-1 0,1 0,-1 0,0-1,-1 1,1 0,0-1,-1 0,0 1,0-1,0-1,0 1,-1 0,1-1,-1 1,1-1,-1 0,0 0,0-1,0 1,0-1,0 0,-1 1,-91 23,77-19</inkml:trace>
</inkml:ink>
</file>

<file path=ppt/ink/ink3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0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1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3,'-8'-1,"1"0,-1 1,0 0,0 0,1 1,-1 0,0 1,1-1,-1 1,1 1,0-1,-1 1,1 1,1-1,-1 1,0 1,1-1,0 1,0 0,0 0,1 1,0-1,0 1,0 1,1-1,-1 1,2-1,-1 1,1 0,0 0,0 1,1-1,0 1,0-1,1 1,0 0,0 1,1-3,0-1,0 0,0 0,1 1,0-1,0 0,0 0,0 0,1 0,0 0,0 0,0 0,1-1,0 1,-1-1,2 1,-1-1,0 0,1 0,0-1,0 1,0-1,0 0,0 0,1 0,0-1,-1 1,1-1,0 0,0 0,0-1,0 0,0 0,1 0,-1 0,0-1,0 0,1 0,-1 0,0-1,4 0,4-5,-1 0,0-1,0-1,0 0,-1 0,0-1,0-1,-1 1,-1-2,0 1,0-2,-1 1,0-1,-1 0,87-95,-94 106,1 1,0-1,-1 0,1 1,0-1,-1 1,1-1,0 1,0 0,0-1,-1 1,1 0,0-1,0 1,0 0,0 0,0 0,0 0,0 0,-1 0,1 0,0 0,0 0,0 0,0 1,0-1,-1 0,1 1,0-1,0 0,0 1,-1-1,1 1,0-1,0 1,-1-1,1 1,-1 0,1-1,0 1,-1 0,1 0,-1-1,0 1,1 0,-1 0,1 0,-1-1,0 1,0 0,0 0,1 0,-1 0,0 0,0 0,0 0,-1 0,6 61,-5-57,3 62,4-1,2-1,13 45,19 174,-39-255,-1 0,-1 0,-2 1,0-1,-3 0,0-1,-2 1,-1-1,-1-1,-4 9,12-35,-71 118,69-115,1-1,-1 1,-1-1,1 0,0 0,-1 0,1-1,-1 1,0-1,0 0,0 0,0 0,0 0,-1-1,1 0,0 0,-1 0,1 0,-1-1,1 0,-1 1,1-2,0 1,-1 0,1-1,-1 0,1 0,0 0,-2-1,1-3,1 1,0-1,0 0,0 0,1 0,-1 0,1 0,0-1,1 0,-1 1,1-1,0 0,1 0,0-1,0 1,0 0,0 0,1 0,0-1,0 1,1 0,0 0,0 0,0-1,1 1,0 0,0 1,3-7,2-14,1 0,2 0,0 1,1 0,2 1,0 0,2 1,1 1,0 0,2 1,17-16,182-140,-194 161,-5 2</inkml:trace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5:50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55,'-8'-23,"21"34,-1 29,-3 1,-1 0,-1 0,-3 1,-1 0,-3 0,-1-1,-2 1,-1 0,-5 12,-13 108,-7-1,-7-1,-32 81,55-186,50-86,1-27,11-20,3 4,4 1,44-44,-98 114,0 0,1 0,-1 0,1 0,0 0,0 0,0 1,0-1,0 1,1 0,-1 0,1 0,-1 0,1 1,0 0,-1-1,1 1,0 1,0-1,0 0,0 1,0 0,0 0,0 0,0 0,0 1,0 0,0-1,0 2,-1-1,1 0,0 1,-1-1,1 1,-1 0,1 0,-1 1,0-1,0 1,0-1,2 4,115 126,-116-128,-1-1,1 0,-1 0,1 0,0-1,0 1,0-1,0 0,0 0,1 0,-1-1,1 1,-1-1,1 0,0-1,-1 1,1-1,0 0,-1 0,1 0,0-1,-1 1,1-1,-1 0,1-1,-1 1,1-1,-1 0,0 0,0 0,0-1,4-2,4-5,1 0,-2-1,0 0,0-1,-1 0,0-1,-1 0,-1 0,0-1,-1 0,0 0,-1-1,-1 0,0 0,-1-1,-1 1,0-1,-1 1,-1-1,0 0,-1 0,-1 0,-2-9,0-10,-2 0,-2 0,-1 1,-2 0,-1 1,-2 0,-1 0,-1 1,-2 1,-5-5,6 13,-1 1,0 0,-2 1,0 1,-2 1,0 1,-1 0,-1 2,0 1,-1 1,-1 0,0 2,-11-3,19 9,1 1,-1 0,0 1,-1 1,1 0,0 2,-1 0,1 1,-1 0,1 1,-1 2,1-1,0 2,0 0,0 2,1-1,0 2,0 0,0 1,1 1,-13 9,22-14,-1 1,1 0,0 1,0-1,1 1,-1 0,2 1,-1-1,0 1,1 0,1 0,-1 0,1 1,0-1,1 1,0 0,0 0,0 0,1 0,0 0,1 0,0 0,0 0,1 0,0 0,0 0,1 0,0-1,1 3,14 27</inkml:trace>
  <inkml:trace contextRef="#ctx0" brushRef="#br0" timeOffset="1200.2">1360 708,'1'-4,"0"1,0-1,0 1,0-1,-1 1,1-1,-1 0,0 1,0-1,0 1,-1-1,1 0,-1 1,0-1,0 1,0-1,0 1,-1 0,1-1,-1 1,0 0,0 0,0 0,-1 0,1 0,-1 1,1-1,-1 1,0 0,0-1,0 1,0 1,0-1,0 0,-1 1,1-1,0 1,-1 0,0 0,1 1,-1-1,1 1,-1 0,0-1,1 2,-1-1,1 0,-3 1,-3 6,-1 0,1 0,1 1,-1 0,1 1,1-1,0 2,0-1,1 1,0 0,0 0,1 1,1-1,0 1,0 0,1 1,0-1,1 1,0-1,1 1,1 9,27 86,-26-104,0-1,1 0,-1 0,1 0,-1 0,1 0,0 0,0 0,0 0,0-1,0 1,0-1,0 1,0-1,1 0,-1 0,1 0,-1 0,0 0,1-1,0 1,-1-1,1 0,-1 1,1-1,-1 0,1-1,0 1,-1 0,1-1,-1 1,1-1,-1 0,1 0,-1 0,0 0,1 0,-1-1,0 1,1-1,14-12,-1 0,-1 0,0-2,-1 0,-1 0,-1-1,0-1,-1 0,7-16,1 1,10 17,-19 63,-5-19,-5-24,0 0,0-1,0 1,1 0,0 0,0-1,0 1,0-1,0 1,1-1,-1 1,1-1,0 0,0 1,0-1,1 0,-1-1,1 1,0 0,-1-1,1 1,0-1,1 0,-1 0,0 0,1-1,-1 1,1-1,-1 1,1-1,-1-1,1 1,0 0,0-1,-1 0,1 1,0-1,0-1,-1 1,1-1,0 1,0-1,-1 0,1-1,-1 1,1 0,-1-1,0 0,1 0,-1 0,66-118,-43 57,-24 63,0 0,0 0,0 0,0 1,0-1,0 1,0-1,0 1,0 0,0 0,-1-1,1 2,0-1,0 0,-1 0,1 0,-1 1,1-1,-1 1,0-1,0 1,1 0,-1-1,0 1,0 0,-1 0,1 0,0-1,-1 1,1 0,-1 0,1 0,-1 0,0 0,0 0,0 0,0 0,0 2,6 10,71 76,-75-88,0-1,0 1,1-1,-1 0,0 1,0-1,1 0,-1 0,1-1,-1 1,1-1,-1 1,1-1,0 0,-1 1,1-1,-1-1,1 1,-1 0,1-1,0 1,-1-1,1 0,-1 0,0 0,1 0,-1 0,0 0,0-1,0 1,1-1,-1 1,-1-1,1 0,0 0,0 0,-1 0,1 0,-1 0,0-1,0 1,1 0,-1-1,0-1,62-224,-63 226,1 1,-1 0,1 0,-1 0,1 0,0-1,0 1,-1 0,1 0,0 0,0 0,0 1,0-1,0 0,0 0,0 0,0 1,1-1,-1 1,0-1,0 1,1-1,-1 1,0 0,0 0,1-1,-1 1,0 0,1 0,-1 0,0 0,1 1,-1-1,0 0,1 1,-1-1,0 0,0 1,0-1,1 1,-1 0,0-1,0 1,0 0,0 0,0 0,0 0,0 0,0 0,-1 0,2 1,34 60,-20-13,-1 0,-3 1,-1 1,-3 0,-3 0,-1 0,-3 1,-1-1,-4 1,-1-1,-8 28,11-61,-2 1,0-1,0-1,-2 1,0-1,-1 0,-1 0,-1-1,0 0,-1 0,0-1,-2-1,0 0,0 0,-1-1,-1-1,0 0,0-1,-2 0,1-1,-1-1,0 0,-9 2,23-11,0 1,1-1,-1 0,0 1,0-1,0 0,0 0,0 0,1 0,-1-1,0 1,0 0,0-1,0 1,1-1,-1 0,0 0,1 1,-1-1,0 0,1 0,-1-1,1 1,0 0,-1 0,1-1,0 1,0-1,0 1,0-1,0 1,0-1,0 0,0 0,1 1,-1-1,1 0,-1 0,1 0,0 1,-1-1,1 0,0 0,0 0,1 0,-1 0,0 1,1-1,-1-1,26-93,11 14,4 2,3 2,3 1,17-15,-47 69</inkml:trace>
</inkml:ink>
</file>

<file path=ppt/ink/ink3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4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1,'-21'2,"0"1,1 1,-1 1,1 1,0 1,1 1,0 0,0 1,1 1,0 1,-14 11,24-16,-1 0,1 0,0 0,1 1,0 0,0 1,0 0,1 0,0 0,0 0,1 1,1 0,-1 1,1-1,1 0,0 1,0 0,1 0,0 0,0 0,1 2,3-8,-1-1,1 0,-1 0,1-1,0 1,0 0,1-1,-1 1,0-1,1 1,-1-1,1 0,0 0,0 0,0-1,0 1,0-1,0 0,0 1,0-1,1-1,-1 1,0 0,1-1,-1 0,0 1,1-1,-1-1,1 1,-1 0,0-1,1 0,-1 0,0 0,0 0,0 0,0-1,0 1,0-1,0 0,0 0,0 0,-1 0,1 0,1-3,130-98,-106 77,2 2,0 1,2 2,20-11,-51 31,1 1,-1-1,0 0,1 1,-1-1,1 1,-1 0,1-1,-1 1,1 0,-1 0,1 0,-1 0,1 0,0 1,-1-1,1 0,-1 1,0-1,1 1,-1-1,1 1,-1 0,0-1,1 1,-1 0,0 0,0 0,0 0,1 0,-1 0,0 0,-1 1,1-1,0 0,0 1,0-1,-1 0,1 1,-1-1,1 1,14 64,-13-12,-3-44,1 0,0 1,1-1,-1 0,2 0,0 1,0-1,0 0,2-1,-1 1,1 0,0-1,1 0,0 0,1 0,0-1,1 2,1-3,1-1,-1 0,1 0,0-1,0 0,1 0,-1-1,1-1,0 1,0-2,1 1,-1-1,0-1,1 0,-1 0,1-1,-1-1,1 1,-1-2,0 1,1-2,-1 1,0-1,0-1,0 0,-1 0,0-1,1 0,-2-1,7-4,3-3</inkml:trace>
</inkml:ink>
</file>

<file path=ppt/ink/ink3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2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0,'-43'251,"16"-26,25-223,1 0,0 0,0 0,0 0,0 1,0-1,0 0,1 1,-1-1,1 0,0 1,-1-1,1 1,0-1,1 1,-1-1,0 0,1 1,-1-1,1 0,0 1,0-1,0 0,0 0,0 1,0-1,0 0,1 0,-1-1,1 1,0 0,-1 0,1-1,0 1,0-1,0 1,0-1,0 0,0 0,1 0,-1 0,0 0,0 0,1-1,-1 1,3-1,121-60,-89 37,-17 11,0 0,0 1,1 2,0 0,1 1,0 1,0 1,1 1,20-2,-40 7,1-1,-1 1,0 0,0 1,0-1,0 1,1-1,-1 1,0 0,0 0,0 0,0 1,0-1,-1 1,1-1,0 1,-1 0,1 0,-1 0,0 0,1 1,-1-1,0 1,-1-1,1 1,0 0,-1-1,1 1,-1 0,0 0,0 0,0 0,0 0,-1 1,1-1,-1 0,0 0,0 0,0 1,0-1,0 0,-1 0,0 0,1 0,-1 0,0 0,-1 0,1 0,-1 2,-6 8,0-1,-1 0,-1 0,0-1,0 0,-1 0,0-2,-1 1,0-1,-1-1,1 0,-2-1,1 0,-1-1,0-1,0 0,-1-1,1 0,-6 0,16-3,0 1,0-1,-1 0,1 0,0 0,0 0,0-1,-1 0,1 0,0 0,-1 0,1-1,0 0,0 0,0 0,0 0,0 0,0-1,0 0,0 0,0 0,1 0,-1-1,1 1,-1-1,1 0,0 0,0 0,1 0,-1-1,0 1,1-1,0 0,0 1,0-1,1 0,-1 0,1 0,0 0,0-1,0 0,4-18</inkml:trace>
  <inkml:trace contextRef="#ctx0" brushRef="#br0" timeOffset="570.009">786 367,'-20'120,"20"-117,0 0,0 1,1-1,-1 0,1 1,0-1,0 0,0 0,0 0,0 0,1 0,-1 0,1 0,0 0,0-1,0 1,0-1,1 1,-1-1,0 0,1 0,0 0,-1 0,1 0,0-1,0 1,0-1,0 0,0 0,1 0,-1 0,0 0,0-1,3 1,7-3,0 0,0 0,0-2,0 1,-1-2,1 1,-1-2,0 0,-1 0,1-1,-1 0,0-1,-1-1,0 1,-1-2,1 1,-2-1,6-8,26-20,-31 29,-7 6,-1 0,0 1,1-1,0 1,-1-1,1 1,0 0,0-1,1 1,-1 0,0 1,1-1,-1 0,1 1,-1-1,1 1,0 0,0 0,-1 0,1 0,0 0,0 1,0-1,0 1,0 0,0 0,0 0,0 0,0 0,0 1,0-1,0 1,0 0,0 0,-1 0,1 0,0 1,0-1,-1 1,1-1,-1 1,1 1,6 14,-1 0,-1 1,-1 0,-1 0,0 0,-2 1,0-1,-1 1,0 0,-2 15,5 11,-3 1,-1-1,-2 0,-2 0,-3 0,-1 0,-2 0,-2-1,-2-1,-2 0,-1-1,-3-1,-11 19,21-47,5-5,0 0,-1 0,-1-1,1 1,-1-1,0 0,-1-1,0 1,0-2,0 1,0-1,-2 1,9-6,-1 1,0-1,0 0,0 1,0-1,0 0,0 1,0-1,0 0,0 0,0 0,0 0,0 0,1 0,-1 0,0 0,0-1,0 1,0 0,0 0,0-1,0 1,0-1,0 1,1-1,-1 1,0-1,0 1,1-1,-1 0,0 1,1-1,-1 0,0 0,1 0,-1 1,1-1,0 0,-1 0,1 0,0 0,-1 0,1 0,0 0,0 0,0 0,0 0,0 1,0-1,0 0,0 0,0 0,0 0,1 0,7-55,11 4,1 0,3 1,2 2,15-20,-30 51,12-19,-2 6</inkml:trace>
</inkml:ink>
</file>

<file path=ppt/ink/ink3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0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82,'-4'34,"-3"16,1 3,2-6</inkml:trace>
  <inkml:trace contextRef="#ctx0" brushRef="#br0" timeOffset="500.169">276 252,'14'-53,"-11"37,0-1,2 1,0-1,1 1,0 1,2-1,0 1,0 1,6-7,-13 20,0 0,0 1,0-1,0 1,0-1,1 1,-1 0,0-1,0 1,1 0,-1 0,0 0,1-1,-1 2,0-1,0 0,1 0,-1 0,0 0,0 1,1-1,-1 1,0-1,0 1,0-1,1 1,-1 0,0 0,0-1,0 1,0 0,-1 0,1 0,0 0,0 0,0 0,-1 0,1 0,-1 1,1-1,-1 0,1 0,-1 0,1 1,-1-1,0 0,0 0,0 1,0-1,0 0,0 1,0-1,0 0,0 0,-1 1,1-1,-1 1,6 12,-3-9,0 0,0 0,0 0,1-1,-1 1,1-1,0 0,1 0,-1 0,1 0,0 0,0-1,0 1,0-1,0 0,1 0,-1-1,1 0,0 1,0-2,0 1,0 0,0-1,0 0,0 0,0-1,1 1,-1-1,0 0,0 0,1-1,-1 0,0 0,1 0,1-2,1 0,-1-1,-1 1,1-1,0-1,-1 1,0-1,0 0,0 0,-1-1,0 0,0 0,0 0,-1-1,0 1,0-1,-1 0,1 0,-1 0,-1-1,0 1,0-1,0 1,-1-1,2-13</inkml:trace>
</inkml:ink>
</file>

<file path=ppt/ink/ink3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58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0,'-2'2,"0"-1,0 1,0-1,0 1,1 0,-1-1,1 1,-1 0,1 0,0 0,0 0,0 1,0-1,0 0,0 0,0 0,1 1,-1-1,1 0,0 1,0-1,0 1,0-1,0 3,0-2,11 170,2-63,-12 232,4-295,-5-46,0-1,1 1,-1 0,0 0,0-1,1 1,-1-1,1 1,-1 0,0-1,1 1,-1-1,1 1,0-1,-1 1,1-1,-1 1,1-1,0 1,-1-1,1 0,0 1,-1-1,1 0,0 0,0 0,-1 0,1 1,0-1,0 0,-1 0,1 0,0 0,0-1,-1 1,1 0,0 0,-1 0,1-1,0 1,-1 0,1-1,0 1,-1 0,1-1,0 1,-1-1,1 1,-1-1,1 1,-1-1,1 1,-1-1,1 0,-1 1,0-1,1 0,-1 0,86-121,-69 98,1 2,0 0,2 0,0 2,2 1,7-5,-26 22,1 0,0 0,0 0,0 1,0-1,0 1,0 0,0 1,0-1,0 1,1-1,-1 1,0 0,0 1,1-1,-1 1,0 0,0 0,0 0,0 0,0 1,0 0,0 0,-1 0,1 0,-1 0,1 1,-1-1,0 1,0 0,1 1,5 4,0 1,-1 1,0-1,-1 1,1 1,-2-1,0 1,0 1,-1-1,1 4,7 149,-4-153,-3-15</inkml:trace>
  <inkml:trace contextRef="#ctx0" brushRef="#br0" timeOffset="472.33">1099 396,'-26'6,"0"0,1 2,0 1,1 1,0 1,0 1,1 1,1 1,0 1,1 1,-2 3,20-15,1-1,-1 1,1 0,0 0,0 0,0 0,1 0,0 1,-1-1,1 0,1 1,-1-1,1 1,0-1,0 0,0 1,0-1,1 1,-1-1,1 0,1 1,-1-1,0 0,1 0,0 0,0 0,0 0,1 0,-1 0,1-1,0 1,0-1,0 0,0 0,1 0,-1 0,1-1,-1 1,1-1,0 0,0 0,0-1,1 1,-1-1,0 0,1 0,-1 0,0 0,1-1,-1 0,1 0,-1 0,1 0,-1-1,0 1,1-1,3-2,5-1,1-1,-1-1,0 0,-1 0,0-2,0 1,0-1,-1-1,6-6,0 2,131-144,-146 184,-2-20,1 0,-1 1,1-1,0 1,1-1,0 0,0 0,0 0,1 0,0 0,0-1,1 1,0-1,0 0,0 0,1 0,0 0,0-1,1 0,-1 0,1 0,0-1,0 0,1 0,-1-1,1 0,4 2,7 4,-3 0</inkml:trace>
  <inkml:trace contextRef="#ctx0" brushRef="#br0" timeOffset="889.132">1493 650,'149'-221,"-149"221,1-1,-1 1,1-1,-1 1,0-1,1 1,-1 0,1-1,-1 1,1 0,-1-1,1 1,-1 0,1-1,0 1,-1 0,1 0,-1 0,1 0,0-1,-1 1,1 0,-1 0,1 0,0 0,-1 1,1-1,0 0,-1 0,1 0,-1 0,1 1,-1-1,1 0,-1 0,1 1,0-1,-1 0,0 1,1-1,-1 1,1-1,-1 1,1-1,-1 1,0-1,1 1,-1-1,0 1,0-1,1 1,-1-1,0 1,0 0,17 46,-10-25,-5-17,-1 0,1-1,1 0,-1 1,0-1,1 0,0 0,0 0,0 0,1-1,-1 1,1-1,0 0,0 0,0 0,0-1,0 0,0 1,1-1,0-1,-1 1,1-1,0 1,-1-1,1-1,0 1,0-1,0 0,0 0,0 0,0 0,-1-1,1 0,0 0,0-1,4-1,6-5,0-1,-1-1,0 0,-1-1,0 0,-1-1,0 0,0-1,4-7,81-75,-52 74,-24 16</inkml:trace>
  <inkml:trace contextRef="#ctx0" brushRef="#br0" timeOffset="1420.423">2425 340,'-21'3,"2"1,-1 1,0 1,1 1,0 0,1 2,0 0,0 1,-7 5,22-11,-1 0,1 0,0 0,0 1,0-1,1 1,0 0,0-1,0 1,0 0,1 0,-1 0,1 0,1 1,-1-1,1 0,0 5,0-8,-1 0,1 0,1 0,-1 0,0 1,0-1,1 0,-1 0,1 0,0 0,-1 0,1 0,0 0,0 0,0 0,1 0,-1-1,0 1,1 0,-1-1,1 1,0-1,-1 1,1-1,0 0,0 0,0 0,0 0,0 0,0 0,0-1,0 1,0 0,0-1,0 0,0 1,1-1,-1 0,0 0,0-1,0 1,1 0,10-3,0-1,-1 0,1-1,-1-1,0 0,0 0,-1-1,0 0,0-1,2-3,55-33,-51 35,48-18,-63 27,0 0,0 0,0 0,0 0,0 0,0 0,0 1,0-1,-1 1,1-1,0 1,0 0,0 0,-1 0,1 0,0 0,-1 0,1 0,-1 0,0 1,1-1,-1 0,0 1,0 0,1-1,-1 1,0 0,-1-1,1 1,0 0,-1 0,1 0,0-1,-1 2,4 15,0 1,-1 0,-1-1,-1 1,-1 0,0 0,-2 8,0 15,-1 333,0-343,-1 0,-1 0,-2 0,-2-1,-1 0,-1-1,-1 0,-2-1,-16 27,26-49,0 0,0 0,-1 0,0 0,0-1,0 0,-1 0,0 0,0-1,0 0,-1 0,0-1,0 1,0-2,0 1,-3 0,6-6,0 1,0-1,1 0,-1 0,0-1,1 1,-1-1,1 0,0 1,0-2,0 1,0 0,1 0,-1-1,1 0,0 1,0-1,0 0,0 0,1 0,0 0,0 0,0-1,0 1,1 0,-1-4,1-10,1-1,0 1,1 0,1 0,1 1,1-1,0 1,1 0,1 0,0 0,2 1,2-3,-10 17,18-33,3 1,0 1,2 0,2 2,0 2,2 0,23-17,-30 27</inkml:trace>
</inkml:ink>
</file>

<file path=ppt/ink/ink3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6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5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0 509,'28'1,"0"-1,0-1,0-2,-1 0,1-2,-1-2,0 0,-1-1,0-2,0-1,-1-1,0-1,-1-1,4-4,-1-6,-2-1,0-1,-2-1,-1-1,-1-1,-2-1,1-4,21-29,-41 61,1 0,-1-1,1 1,0 0,0 0,0 0,0 0,1 0,-1 0,0 1,1-1,0 0,-1 1,1-1,0 1,-1-1,1 1,0 0,0 0,0 0,0 0,1 0,-1 0,0 0,0 1,0-1,1 1,-1 0,0 0,0 0,1 0,-1 0,0 0,0 0,1 1,-1-1,0 1,0 0,0-1,1 1,-1 0,0 0,0 0,0 1,-1-1,1 0,0 1,0 0,3 9,0 0,-1 0,0 1,-1 0,0-1,-1 1,-1 0,1 1,-2-1,0 0,0 0,-1 0,-1 1,1 16,3-16,-2 1,0 0,0-1,-1 1,-1 0,0-1,-1 1,-1-1,0 0,-1 0,0 0,-1-1,0 0,-1 0,0 0,-1-1,0 0,-1 0,-3 2,4-5,-1-1,0 0,-1 0,1 0,-1-1,0-1,-1 0,1 0,-1-1,0 0,0-1,-6 1,16-4,0 0,0 0,0 0,-1 0,1 0,0 0,0 0,0 0,0-1,0 1,0 0,-1-1,1 1,0-1,0 1,0-1,0 1,0-1,0 0,1 0,-1 1,0-1,0 0,0 0,1 0,-1 0,0 0,1 0,-1 0,1 0,-1 0,1 0,0 0,-1 0,1 0,0-1,0 1,0 0,0 0,0 0,0 0,0-1,0 1,0 0,0 0,1 0,-1 0,1-1,28-49,-19 43,1 0,-1 1,2 0,-1 1,1 0,-1 1,2 0,-1 1,0 0,1 1,0 0,-1 1,1 1,0 0,0 1,0 0,0 1,0 0,0 1,0 1,-1 0,1 1,-1 0,2 1,15 7,-19-5,1 0,0-2,0 1,0-1,1-1,-1 0,1-1,0 0,0-1,0 0,1-1,-1 0,0-1,0 0,1-1,-1 0,0-1,0-1,0 0,0 0,0-1,-1-1,0 0,5-3,4-11,-2 0,0-2,-1 0,-1-1,-1 0,-1-1,-1-1,-1 0,-1-1,-1 0,2-12,3-2,-1 4,-9 59,21 296,-24-267,0-24,0 0,-2-1,-1 1,-2-1,-1 1,-1-1,-1 0,-8 22,-10-14,24-35,0-1,-1 1,1-1,-1 1,1-1,-1 1,1-1,-1 0,1 1,-1-1,0 0,1 1,-1-1,1 0,-1 0,0 1,1-1,-1 0,0 0,1 0,-1 0,0 0,1 0,-1 0,0 0,1 0,-1 0,0 0,1-1,-1 1,0 0,1 0,-1-1,1 1,-1 0,0-1,1 1,-1-1,1 1,-1-1,1 1,-1-1,1 1,0-1,-1 1,1-1,0 1,-1-1,1 0,0 1,0-1,-1 0,1 1,0-1,0 0,0 1,0-1,0 0,0 1,0-1,-4-16,2-1,0 1,0-1,2 1,0-1,1 0,1 1,3-17,5-3,1 0,2 0,2 1,1 1,1 1,3 0,12-17,-20 31,1 1,1 1,0 0,1 0,1 2,1 0,0 1,1 1,0 0,1 1,1 1,17-7,-31 17,-1 1,0 0,1 0,-1 0,1 1,-1 0,0 0,1 0,-1 1,1-1,-1 1,0 1,1-1,-1 1,0 0,0 0,0 0,0 1,-1 0,1 0,-1 0,0 0,1 1,-1 0,-1 0,1 0,-1 0,1 0,-1 1,0-1,-1 1,1 0,-1 0,0 0,0 0,-1 0,1 1,-1-1,0 0,-1 1,1-1,-1 1,0-1,-1 1,1-1,-1 0,0 1,0 0,-3 6,0 1,-1 0,0-1,-1 0,0 0,-1-1,0 0,0 0,-2 0,1-1,-1 0,-1-1,0 0,0-1,0 0,-1 0,-1-1,1 0,-1-1,0-1,0 0,-1 0,0-1,0-1,0 0,0-1,-9 0,-2 0</inkml:trace>
  <inkml:trace contextRef="#ctx0" brushRef="#br0" timeOffset="525.435">1806 480,'47'-12,"-1"-3,0-2,-2-1,0-3,10-7,-35 16,-1-1,0-1,-1 0,0-1,-1-1,-1 0,-1-1,0-1,11-19,-21 32,-1 0,0 0,0-1,0 1,0-1,-1 1,0-1,0 0,0 0,-1 0,0 0,0 0,-1 0,1 0,-1-1,-1 1,1 0,-1 0,0 0,-1 0,1 0,-1 0,0 0,-1 1,1-1,-1 1,0-1,-1 1,1 0,-4-3,4 6,0 1,0 0,0 0,0 1,0-1,0 1,0-1,0 1,0 0,0 0,-1 0,1 1,0-1,0 1,0 0,0-1,0 1,0 1,1-1,-1 0,0 1,0-1,1 1,-1 0,1 0,-1 0,1 0,0 0,-1 1,-2 2,1 0,-1 0,0 0,1 0,0 1,1 0,-1-1,1 1,0 1,0-1,1 0,0 1,0 0,2-4,0-1,0 1,0 0,1 0,-1-1,1 1,-1-1,1 1,0 0,0-1,0 0,1 1,-1-1,0 0,1 1,0-1,-1 0,1 0,0 0,0 0,0-1,0 1,1-1,-1 1,0-1,1 0,-1 1,1-1,-1 0,3 0,81 18,-81-19,0-1,1 1,-1-1,0 1,1 0,-1 0,1 1,-1-1,1 1,-1 1,0-1,1 1,-1 0,0 0,0 0,0 0,-1 1,1 0,-1 0,1 1,-1-1,0 1,0 0,-1 0,1 0,-1 0,0 1,0-1,0 1,0 0,-1 0,2 5,-22 154,19-145</inkml:trace>
  <inkml:trace contextRef="#ctx0" brushRef="#br0" timeOffset="702.726">2794 199,'-19'38,"-7"18,2 4,9-9,8-12</inkml:trace>
  <inkml:trace contextRef="#ctx0" brushRef="#br0" timeOffset="1236.191">2935 396,'17'-36,"3"1,1 1,1 0,2 2,1 1,25-25,-5 26,-44 29,0 1,0-1,0 1,0 0,0 0,0 0,0-1,1 1,-1 0,0 0,0 1,0-1,0 0,0 0,0 0,0 1,0-1,0 0,0 1,0-1,0 1,0 0,0-1,0 1,0 0,-1-1,1 1,0 0,0 0,-1 0,1-1,-1 1,1 0,-1 0,1 0,-1 0,1 0,-1 0,0 0,1 0,-1 1,0-1,0 0,0 0,3 59,-4-56,0 0,0 1,1-1,-1 1,1-1,0 0,0 1,0-1,1 1,0-1,-1 0,2 1,-1-1,0 0,1 0,0 0,0 0,0 0,0 0,1 0,-1-1,1 1,0-1,0 0,1 0,-1 0,0 0,1-1,0 1,0-1,0 0,4 0,1-1,-1 0,0-1,1 0,-1 0,0-1,1 0,-1-1,0 0,0 0,0 0,0-1,0 0,-1-1,1 0,2-2,28-11,-20 10</inkml:trace>
  <inkml:trace contextRef="#ctx0" brushRef="#br0" timeOffset="1821.963">3924 0,'-34'14,"1"1,1 1,0 2,2 1,0 1,1 2,1 1,-6 7,27-22,0 0,0 0,0 1,1 0,1 0,-1 1,1-1,1 1,0 0,0 1,0 5,3-13,0 1,0-1,1 0,-1 1,1-1,0 0,0 1,1-1,-1 1,1-1,-1 0,1 1,0-1,0 0,0 0,1 0,-1 0,1 0,0 0,0 0,0 0,0 0,0-1,1 1,-1-1,1 0,-1 0,1 0,0 0,0 0,0-1,0 1,0-1,0 0,1 0,-1 0,1 0,10 1,0-2,0 0,0-1,0 0,-1-1,1 0,-1-1,1-1,-1 0,0-1,0 0,-1-1,1-1,-2 0,1 0,-1-1,0 0,0-1,-1-1,0 0,-1 0,1-2,-4 7,92-83,-96 87,0 0,-1 1,1-1,-1 1,1-1,0 1,0 0,-1-1,1 1,0 0,-1 0,1 0,0 0,0 1,-1-1,1 0,0 1,-1-1,1 1,0-1,-1 1,1 0,-1 0,1 0,-1 0,0 0,1 0,-1 0,0 0,0 1,1-1,-1 0,0 1,-1-1,1 1,0-1,0 1,0-1,-1 1,16 69,-15-65,25 307,-25-254,-2-1,-3 0,-3 0,-2 0,-2-1,-3 0,-3-1,-2-1,-3 4,16-47,0 1,-1-1,0-1,-1 1,0-1,-1-1,0 0,-1 0,0 0,0-1,-1-1,0 0,-12 6,21-12,-1-1,1 0,-1 0,1 0,-1 0,0-1,1 1,-1-1,0 1,1-1,-1 0,0 0,1 0,-1 0,0-1,1 1,-1-1,0 0,1 0,-1 0,1 0,-1 0,1 0,-1 0,1-1,0 0,0 1,0-1,0 0,0 0,0 0,0 0,1 0,-1 0,1-1,-1 1,1-1,-2-4,0 1,1-1,0 0,0 1,0-1,1 0,0 0,1 0,-1 0,1 0,1 0,-1-1,1 1,1-2,6-19,2 0,0 1,2 0,2 1,0 0,1 1,1 1,2 0,0 2,2 0,0 0,2 2,0 1,1 1,0 0,2 2,25-12,-32 20,0 2,1 0,0 2,0 0,0 0,0 2,1 1,-1 0,1 1,18 3,-14-2,1-1</inkml:trace>
</inkml:ink>
</file>

<file path=ppt/ink/ink3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1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1 848,'48'-3,"0"-2,0-1,0-3,20-8,-43 12,-1-2,0 0,0-2,-1 0,0-2,-1 0,0-2,-1 0,0-1,2-4,-20 15,0-1,0 0,-1 0,0 0,0 0,0 0,0 0,0-1,-1 1,0-1,0 1,0-1,0 1,-1-1,0 1,0-1,0 0,0 1,-1-1,0 1,0-1,0 1,0-1,-1 1,0 0,0-1,0 1,0 0,0 0,-1 1,0-1,0 0,0 1,0 0,-1 0,1 0,-1 0,0 0,0 1,0-1,0 1,0 0,0 1,0-1,-1 1,1-1,-1 1,1 1,-1-1,0 1,1-1,-1 1,1 1,-1-1,0 1,1-1,-15 4,0 0,0 1,1 1,0 1,0 0,0 1,1 1,0 1,1 1,0 0,1 0,0 2,1 0,1 1,-1 0,2 1,-7 11,8-13,1 1,1 0,0 1,1 0,1 0,0 1,1-1,0 2,2-1,0 1,0-1,2 1,0 0,1 0,1 0,0 0,2 4,-1-14,1 0,0 0,0-1,0 1,1-1,0 1,1-1,-1 0,1 0,0 0,1-1,-1 0,1 1,0-2,0 1,1 0,0-1,-1 0,1-1,1 1,-1-1,0 0,1-1,0 1,-1-1,1-1,0 1,0-1,14 2,0-1,0 0,0-2,0 0,0-1,-1-2,1 0,18-5,2-2,-2-2,1-1,-2-2,0-2,28-17,-29 11</inkml:trace>
  <inkml:trace contextRef="#ctx0" brushRef="#br0" timeOffset="868.319">1186 623,'-7'-4,"0"0,0 1,0 0,-1 1,1 0,-1 0,1 0,-1 1,0 0,1 0,-1 1,0 0,0 1,1-1,-1 1,0 1,1 0,-1 0,-5 2,-133 71,33 30,108-100,1 1,0 0,0 0,1 1,-1-1,1 1,1-1,-1 1,1 0,1 0,-1 0,1 0,0 0,1 0,-1 1,2-1,-1 0,1 0,0 0,0 2,0-6,0 0,1 0,-1 0,0 0,1 0,-1-1,1 1,0 0,0-1,0 0,0 1,0-1,1 0,-1 0,1 0,-1-1,1 1,0 0,0-1,0 0,0 0,0 0,0 0,0 0,0 0,0-1,0 0,0 1,0-1,0 0,0-1,2 1,99-31,-37-10,-2-3,-2-2,-1-4,48-50,-90 81,-20 19,0 1,0-1,1 0,-1 0,0 1,0-1,0 0,0 0,0 1,1-1,-1 0,0 0,0 1,0-1,1 0,-1 0,0 0,0 1,1-1,-1 0,0 0,0 0,1 0,-1 0,0 0,1 0,-1 1,0-1,0 0,1 0,-1 0,0 0,1 0,-1 0,0 0,1-1,-1 1,0 0,0 0,1 0,-18 36,14-31,-117 193,79-116,3 3,4 0,3 3,5 0,-12 73,6 21,31-180,0 0,0 1,0-1,0 0,1 0,-1 0,1 1,0-1,0 0,0 1,0-1,0 0,0 0,1 1,-1-1,1 0,-1 0,1 0,0 1,0-1,0 0,0 0,0 0,0 0,1-1,-1 1,1 0,-1 0,1-1,0 1,0-1,-1 0,1 1,0-1,0 0,0 0,0 0,1 0,-1-1,0 1,0 0,0-1,1 0,-1 1,0-1,1 0,-1 0,0 0,0-1,1 1,-1-1,0 1,1-1,2-2,-1 0,1 0,-1 0,0 0,0-1,0 0,0 1,-1-2,0 1,0 0,0-1,0 1,0-1,-1 0,0 0,0 0,-1 0,1 0,-1 0,0 0,0-1,-1 1,0 0,1-1,-2 1,1 0,-1-1,0 1,0 0,0 0,-1 0,1 0,-1 0,-1 0,1 0,-1 0,-2-2,-9-15,-1 0,0 1,-2 1,-1 1,0 0,-1 2,-1 0,-1 1,-16-10,27 20,-1 0,0 1,0 0,0 1,0 0,-1 0,0 1,1 1,-1 0,-8 0,57 4,-1-1,0-3,1 0,-1-3,32-7,209-95,-250 99</inkml:trace>
  <inkml:trace contextRef="#ctx0" brushRef="#br0" timeOffset="1564.797">1609 623,'-9'19,"0"0,1 0,1 1,1 0,1 0,1 1,-2 15,6-29,-1-1,1 0,0 0,0 1,1-1,0 0,0 0,0 0,1 1,0-1,0-1,0 1,1 0,0-1,0 1,1-1,-1 0,1 0,0 0,0-1,1 1,0-1,-1 0,1 0,1-1,-1 1,4 1,-2-2,-1-1,1 1,0-1,0-1,1 1,-1-1,0-1,0 1,1-1,-1 0,0-1,0 0,1 0,-1 0,0-1,0 0,0 0,0-1,-1 0,1 0,-1-1,0 0,0 0,0 0,1-2,3-1,-1-1,0 0,-1-1,0 0,0 0,0-1,-2 0,1 0,-1-1,-1 1,1-1,-2-1,0 1,3-11,-3-2</inkml:trace>
  <inkml:trace contextRef="#ctx0" brushRef="#br0" timeOffset="1750.052">2202 623,'-9'48,"0"15,4 3,6-11,3-14</inkml:trace>
  <inkml:trace contextRef="#ctx0" brushRef="#br0" timeOffset="1902.606">2173 199</inkml:trace>
  <inkml:trace contextRef="#ctx0" brushRef="#br0" timeOffset="2253.761">2597 1,'-22'337,"-14"64,12-234,22-143</inkml:trace>
</inkml:ink>
</file>

<file path=ppt/ink/ink3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0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0,'-10'34,"-2"25,0 7,2-2,3-8,3-8,2-8,6-10,2-11</inkml:trace>
  <inkml:trace contextRef="#ctx0" brushRef="#br0" timeOffset="565.755">340 338,'68'-94,"97"-113,-165 206,1 0,-1 0,0 0,1 0,-1 0,1 0,-1 0,1 0,0 0,-1 0,1 0,0 0,-1 1,1-1,0 0,0 0,0 1,0-1,0 1,0-1,0 1,0-1,0 1,0-1,0 1,0 0,0 0,0 0,1-1,-1 1,0 0,0 0,0 0,0 1,0-1,0 0,0 0,0 1,1-1,-1 0,0 1,0-1,0 1,0 0,-1-1,1 1,0 0,0-1,0 1,0 0,-1 0,1 0,0 0,-1 0,1 0,0 0,11 30,-11-25,0-1,0 1,1 0,0-1,0 0,1 1,-1-1,1 0,0 0,1-1,-1 1,1-1,0 1,0-1,0 0,1-1,-1 1,1-1,0 0,0 0,0 0,0-1,1 1,-1-1,1-1,2 2,2-4,0 1,-1-1,1 0,0-1,-1 0,1-1,-1 0,0 0,0-1,0 0,0-1,-1 0,1 0,4-5,10-4</inkml:trace>
</inkml:ink>
</file>

<file path=ppt/ink/ink3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6,0 3,0 0,0-7</inkml:trace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5:54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1138,'1'1,"1"0,0 0,0 0,-1-1,1 1,0 0,0-1,0 1,0-1,0 1,0-1,0 0,0 0,0 0,0 0,0 0,0 0,0-1,0 1,0-1,0 0,0 1,0-1,0 0,-1 0,1 0,0 0,-1 0,1 0,-1-1,2 0,15-11,-1-1,-1-1,0 0,0-2,-2 1,0-2,-1 0,2-5,3-2,0 3,-1-2,-1-1,-2 0,0 0,-2-2,-1 0,0 0,-3 0,0-2,-1 1,-2 0,-1-1,-1-7,-4 38,1 0,-1 0,1 0,-1 0,0 0,0 0,1 0,-1-1,-1 1,1 0,0-1,0 1,-1-1,1 1,-1-1,1 0,-1 0,1 1,-1-1,0 0,0-1,1 1,-1 0,0 0,0-1,0 1,0-1,0 1,0-1,0 0,0 0,0 0,0 0,0 0,0-1,0 1,0 0,0-1,0 1,0-1,1 0,-1 0,0 0,0 0,1 0,-1 0,0 0,1-1,-1 1,1 0,0-1,-1 1,1-1,0 0,0 1,0-1,0 0,0 0,1 0,-1 1,0-1,1 0,-1 0,1 0,0 0,0-2,-1 9,0 0,0 0,1 0,0-1,0 1,0 0,0 0,1 0,0 0,0 0,0-1,1 1,0 0,0-1,0 1,0-1,1 0,-1 0,1 0,0 0,1 0,-1 0,0-1,1 0,0 0,0 0,0 0,0 0,0-1,1 0,-1 0,1 0,-1 0,1-1,0 1,0-1,0-1,0 1,-1-1,1 0,3 0,21 10,-25-7,-1 1,1 0,-1 1,1-1,-1 0,-1 1,1 0,-1 0,1 0,-1 0,-1 0,1 0,-1 0,0 1,0-1,0 1,-1-1,0 0,0 1,0-1,-1 1,0-1,0 0,0 1,0-1,-1 0,0 0,0 0,-1 0,1 0,-1-1,0 1,0-1,-1 1,1-1,-2 1,-9 28,11-30,1 0,-1 1,1-1,0 1,0 0,1 0,-1-1,1 1,0 0,0 0,0 1,0-1,1 0,-1 0,1 0,0 0,1 1,-1-1,1 0,0 0,0 0,0 0,0 0,1 0,-1 0,1 0,0-1,0 1,1-1,-1 1,1-1,-1 0,1 0,0 0,0 0,1-1,-1 1,1-1,-1 0,1 0,0 0,-1 0,1-1,3 2,8-2,1 1,-1-2,1 0,0-1,-1 0,1-1,-1-1,0 0,1-2,-2 1,11-6,-9 2</inkml:trace>
  <inkml:trace contextRef="#ctx0" brushRef="#br0" timeOffset="479.97">750 895,'2'2,"0"0,0 0,0 0,0 0,0-1,0 1,1-1,-1 1,0-1,1 0,-1 0,1 0,-1 0,1-1,0 1,-1-1,1 1,0-1,-1 0,1 0,0 0,-1 0,1-1,0 1,-1-1,1 1,0-2,6-1,0 0,0-1,0 0,-1-1,0 0,0 0,0-1,-1 0,1 0,-1-1,-1 0,0 0,0-1,0 1,-1-1,0-1,0 1,-1-1,0 1,-1-1,0 0,0-1,-1 1,0 0,0-1,-1 1,-1-1,0 1,0-1,0 0,-1 1,-1-1,0 1,0 0,-1-1,2 8,-1 0,1 1,-1-1,0 0,0 0,1 1,-1-1,0 1,0 0,0-1,-1 1,1 0,0 0,0 1,-1-1,1 0,0 1,-1-1,1 1,-1 0,1 0,0 0,-1 0,1 0,-1 0,1 1,0-1,-1 1,1 0,0 0,-1-1,1 1,0 1,0-1,0 0,0 1,-76 52,70-44,-1 0,1 1,1 0,0 1,1 0,0 0,1 0,0 0,1 1,0 0,1 0,0 0,1 0,1 0,0 1,1-1,0 0,2 7,-2-12,1-1,1 1,-1-1,1 0,1 0,-1 0,1 0,0 0,1 0,-1-1,1 0,1 1,-1-2,1 1,0 0,1-1,-1 0,1 0,0-1,0 1,0-1,1-1,-1 1,1-1,0 0,0-1,0 1,1-1,-1-1,0 0,1 0,-1 0,3-1,120-19,-93 6</inkml:trace>
  <inkml:trace contextRef="#ctx0" brushRef="#br0" timeOffset="759.932">1476 605,'-13'4,"-1"-1,1 2,0 0,0 0,1 1,0 1,0 0,0 1,1 0,0 0,0 2,1-1,-2 3,-85 99,95-108,0 0,0 0,0 0,0 0,1 0,0 1,-1-1,1 0,1 1,-1-1,0 1,1 0,0-1,-1 1,1-1,1 1,-1 0,1-1,-1 1,1-1,0 1,0-1,0 0,1 1,-1-1,1 0,0 0,0 0,0 0,0 0,1 0,-1-1,1 1,-1-1,1 0,0 1,0-1,1 0,10 4,1-1,-1 0,1-1,0 0,0-2,0 0,1 0,-1-1,0-1,0-1,1 0,-1-1,0-1,0 0,0-1,-1 0,1-1,-1-1,0 0,-1-1,1-1,-1 0,-1-1,3-2,26-30,-26 21</inkml:trace>
  <inkml:trace contextRef="#ctx0" brushRef="#br0" timeOffset="1069.823">1912 0,'-5'3,"1"0,0 0,0 0,0 1,0 0,1-1,0 1,0 0,0 1,0-1,0 0,1 1,0 0,0 0,0-1,0 1,1 0,0 0,0 0,0 1,1-1,0 5,-1-5,-54 580,24-315,29-259</inkml:trace>
  <inkml:trace contextRef="#ctx0" brushRef="#br0" timeOffset="1389.804">2178 363,'-209'104,"192"-96,1 1,0 0,0 1,1 1,1 1,-1 0,2 0,0 2,0-1,-1 5,14-14,-1-1,2 0,-1 1,0-1,1 0,-1 0,1 1,0-1,0 0,0 0,1 0,-1 0,1 0,-1 0,1 0,0-1,0 1,0-1,1 1,-1-1,0 0,1 0,0 0,-1 0,1 0,0-1,0 1,0-1,0 0,0 0,1 0,-1 0,0 0,0-1,1 1,-1-1,0 0,0 0,1 0,-1-1,0 1,2-1,12 5,19 4,-27-7,-1 0,1 1,0 0,-1 0,1 1,-1 0,0 0,0 1,0 0,-1 1,1 0,-1 0,0 0,-1 1,1 0,-1 0,0 0,-1 1,3 3,0 4,0-4</inkml:trace>
  <inkml:trace contextRef="#ctx0" brushRef="#br0" timeOffset="1989.798">2492 557,'-5'0,"-1"0,1 0,-1 0,1 1,0 0,-1 0,1 0,0 1,0-1,0 1,0 1,0-1,0 1,0 0,1 0,-1 0,1 0,0 1,0 0,1 0,-1 0,1 0,-1 1,1-1,1 1,-1 0,1 0,0 0,0 0,0 0,0 0,1 0,0 1,0-1,1 1,0-1,-1 0,2 1,-1-1,1 1,0-1,0 0,0 1,1-1,-1 0,1 0,1 0,-1 0,1 0,0-1,0 1,0-1,0 0,1 0,0 1,0-1,1 0,-1 1,1-2,0 1,0-1,1 1,-1-1,0-1,1 1,0-1,0 0,-1 0,1-1,0 0,0 0,1 0,-1-1,0 0,0 0,0 0,0-1,0 0,0 0,0 0,0-1,0 0,0 0,-1-1,1 1,-1-1,0-1,0 1,0-1,0 1,0-2,-1 1,0 0,0-1,0 0,0 0,-1 0,1 0,-1 0,-1-1,1 1,-1-1,0 0,0 0,-1-1,0-1,0-1,-1 1,0 0,-1 0,0 0,0 0,-1 0,0 0,0 0,-1 0,0 1,0-1,-1 1,0 0,0 0,-1 0,1 1,-1-1,-1 1,0 1,1-1,-2 1,1 0,-1 0,1 0,-1 1,-1 0,1 1,0-1,-1 1,0 1,0 0,0 0,0 0,-5 0,-37 38,39-19</inkml:trace>
  <inkml:trace contextRef="#ctx0" brushRef="#br0" timeOffset="2379.776">2734 798,'-1'1,"1"-1,0 1,0-1,-1 1,1-1,0 1,-1-1,1 1,0-1,-1 0,1 1,0-1,-1 0,1 1,-1-1,1 0,-1 0,1 1,-1-1,1 0,-1 0,1 0,-1 1,1-1,-1 0,1 0,-1 0,1 0,-1 0,1 0,-1 0,1 0,-1-1,0 1,1 0,-1 0,1 0,-1 0,1-1,0 1,-1 0,1-1,-1 1,1 0,-1-1,1 1,0 0,-1-1,1 1,0-1,-1 1,1-1,0 1,0 0,-1-1,1 1,0-1,0 1,0-1,0 0,0 1,0-1,0 1,0-1,0 1,0-1,0 1,0-1,0 0,0-9,1 0,1-1,-1 1,2 0,-1 0,1 0,1 0,0 1,0-1,1 1,0 0,1 0,0 1,0 0,1 0,0 0,0 1,1 0,0 0,0 1,0 0,1 0,1 0,-8 5,0-1,0 0,0 1,0 0,0-1,0 1,0 0,0 0,0 0,0 0,1 1,-1-1,0 0,0 1,1 0,-1-1,1 1,-1 0,0 0,1 1,-1-1,0 0,1 1,-1-1,0 1,0 0,1 0,-1 0,0 0,0 0,0 0,0 1,0-1,0 1,-1-1,1 1,0 0,-1-1,1 1,-1 0,0 0,1 0,-1 0,0 1,0-1,-1 0,1 0,0 1,-1-1,1 0,-1 1,0-1,0 1,0-1,-1 1,1 0,0 0,0 0,0 0,0 0,0 0,1 0,-1 0,1-1,0 1,0 0,0 0,0-1,0 1,1 0,-1-1,1 1,0-1,0 0,-1 0,1 1,1-1,-1-1,0 1,0 0,1 0,-1-1,1 1,0-1,-1 0,1 0,0 0,0 0,-1 0,1-1,0 1,0-1,0 0,0 0,0 0,0 0,0 0,0-1,-1 1,1-1,0 0,0 0,1-1,7-3,-1-1,0-1,0 0,-1 0,0-1,0 0,0-1,-1 0,-1 0,1-1,-2 0,1 0,-1-1,-1 1,0-1,0 0,-1-1,-1 1,2-8,-1-2</inkml:trace>
  <inkml:trace contextRef="#ctx0" brushRef="#br0" timeOffset="2679.726">3411 509,'4'4,"2"5,-1 6,-1 4,-5 3,-2 2,-6 1,0 0,1 0,2 0,-3 0,1 0,2-9,1-7</inkml:trace>
  <inkml:trace contextRef="#ctx0" brushRef="#br0" timeOffset="2939.731">3411 242,'0'-16,"-4"-10,-1-4,3 2,4 11,0 8</inkml:trace>
  <inkml:trace contextRef="#ctx0" brushRef="#br0" timeOffset="3179.71">3556 629,'1'0,"1"-1,-1 0,0 1,0-1,1 1,-1 0,0-1,0 1,1 0,-1 0,0 0,1 0,-1 0,0 0,0 0,1 1,-1-1,0 0,1 1,-1-1,0 0,0 1,0 0,0-1,1 1,-1 0,0 0,0-1,0 1,0 0,-1 0,1 0,0 0,0 0,0 0,-1 1,1-1,-1 0,1 0,-1 0,1 1,-1-1,0 0,0 0,1 1,-1-1,0 0,0 1,0-1,0 0,-1 1,1-1,0 0,0 0,-1 1,1-1,-1 0,1 0,-1 0,0 1,1-1,53-56,57-35,-108 90,1 0,-1 1,1-1,-1 1,1-1,-1 1,0 0,1 0,-1 0,0 1,0-1,0 0,0 1,0 0,0-1,0 1,0 0,-1 0,1 0,-1 0,1 0,-1 0,0 0,0 0,0 1,0-1,0 1,-1-1,1 0,-1 1,1-1,-1 1,0-1,0 1,0 0,23 45,-18-48,-1 1,1-1,-1 0,1-1,-1 1,1-1,-1 0,0 0,1 0,-1-1,0 1,0-1,0 0,0 0,0 0,0-1,0 0,-1 1,1-1,-1-1,0 1,0 0,0-1,0 1,-1-1,0 0,1 0,-1 0,7-7,34-38,-33 35</inkml:trace>
  <inkml:trace contextRef="#ctx0" brushRef="#br0" timeOffset="3659.724">4234 388,'-43'10,"36"-4,0 0,1 0,-1 1,2-1,-1 2,1-1,0 0,0 1,1 0,0 0,1 0,-1 1,2-1,-1 1,1 0,1 0,-1 0,1 0,1 0,0 0,0 0,1 0,0-1,0 1,1 0,2 5,-3-13,-1 1,1-1,0 1,0-1,0 1,1-1,-1 0,0 1,1-1,-1 0,0 0,1 0,0 0,-1 0,1 0,-1 0,1-1,0 1,0-1,-1 1,1-1,0 0,0 1,-1-1,1 0,0 0,0 0,0-1,-1 1,1 0,0-1,0 1,-1-1,1 1,0-1,-1 0,1 0,0 0,-1 0,1 0,-1 0,0 0,1 0,-1-1,0 1,1-1,64-64,-65 65,115-173,-116 176,0-1,0 0,-1 0,1 0,0 0,0 0,0 0,0 1,0-1,0 0,1 0,-1 0,0 0,0 0,1 0,-1 0,1 1,-1-1,1 0,0-1,-1 1,1 0,0 0,-1 0,1 0,0 0,0-1,0 1,0 0,0-1,0 1,0-1,0 1,0-1,0 1,0-1,0 0,0 1,0-1,1 0,-1 0,0 0,0 0,0 0,0 0,0 0,1 0,-1-1,0 1,0 0,0-1,0 1,0-1,0 1,0-1,0 1,0-1,0 0,0 1,0-1,-1 0,1 0,0 0,0 0,-1 0,1 0,-10 70,-4 0,-3-1,-2-1,-3-1,-4 0,-2-2,-3-1,-2-1,-4-2,-1-1,-4-2,-22 22,52-63,0 0,-2-1,0-1,-1 0,0-1,-1 0,0-1,-1-1,0 0,-1-1,0-1,-5 1,21-9,0-1,0 0,0 1,0-1,0 0,0 0,0 0,0 0,0 1,0-2,0 1,0 0,0 0,0 0,0 0,-1-1,1 1,0 0,0-1,1 1,-1-1,0 1,0-1,0 0,0 1,0-1,0 0,1 0,-1 1,0-1,1 0,-1 0,1 0,-1 0,1 0,-1 0,1 0,-1 0,1 0,0 0,0 0,-1 0,1 0,0 0,0 0,0 0,0 0,0-1,1 1,-1 0,0 0,0 0,1 0,-1 0,1 0,-1 0,1 0,21-63,-3 22,1 1,3 0,1 2,2 1,2 1,1 2,1 1,3 1,0 1,2 2,1 2,2 1,0 2,3 1,-16 11</inkml:trace>
</inkml:ink>
</file>

<file path=ppt/ink/ink3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3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1,'19'92,"-5"0,-4 1,-4 22,-4-83,2 17,-2 0,-3 1,-1-1,-3 1,-2-1,-2-1,-5 9,-22 51,51-159,42-68,-57 119,1 0,-1 0,0 0,0 1,0-1,1 0,-1 0,0 0,0 0,0 0,1 1,-1-1,0 0,0 0,1 0,-1 0,0 0,-7 14</inkml:trace>
  <inkml:trace contextRef="#ctx0" brushRef="#br0" timeOffset="688.785">47 706,'16'-9,"1"0,0 1,0 1,0 0,1 1,0 1,0 1,1 1,-1 0,1 2,-1 0,1 1,0 0,14 3,-29-1,1-1,-1 0,0 1,-1 0,1 0,0 0,0 0,-1 1,1-1,-1 1,0 0,0 0,0 0,0 0,-1 1,1-1,-1 1,0 0,0-1,0 1,0 0,-1 0,1 0,-1 1,0-1,-1 0,1 0,-1 1,1-1,-1 0,-1 0,1 1,-1-1,1 0,-1 0,0 1,-1-1,1 0,-1 0,1 0,-1-1,-1 1,1 0,0-1,-1 1,0-1,0 0,0 0,0 0,0 0,0-1,-1 1,-1 0,-8 4,0 0,0-1,-1 0,0-1,0-1,0 0,-1-1,0 0,1-1,-1-1,0-1,0 0,1 0,-1-2,0 0,-11-3,-2-2,4 2</inkml:trace>
</inkml:ink>
</file>

<file path=ppt/ink/ink3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0 592,'74'-38,"-1"-4,-2-2,-3-4,24-23,-76 57,-2 0,0-1,0 0,-2-1,0-1,0 0,-2 0,0-1,-1 0,-1-1,4-13,-10 25,-1 1,0 0,0 0,0-1,0 1,-1-1,0 1,-1 0,0-1,0 1,0 0,0-1,-1 1,-1-3,2 7,0 0,0-1,0 1,0 0,-1 0,1 0,0 0,-1 0,0 0,1 0,-1 1,0-1,0 1,0-1,0 1,0 0,0-1,-1 1,1 0,0 1,-1-1,1 0,0 1,-1-1,1 1,-1-1,1 1,-1 0,1 0,-1 1,1-1,0 0,-1 1,1-1,-1 1,1 0,0 0,-1 0,-2 1,-1 0,1 0,0 0,-1 1,1 0,1 0,-1 0,0 1,1-1,0 1,0 0,0 0,0 1,0-1,1 1,0 0,0 0,0 0,1 0,0 1,0-1,0 0,0 1,1 0,0-1,0 1,1 0,-1 0,1-1,1 1,-1 0,1-1,0 1,0 0,1-1,-1 1,1-1,0 1,1-1,-1 0,1 0,0 0,1 0,2 3,67 36,21 21,-92-60,0-1,0 1,0-1,-1 1,0 0,0-1,0 1,0 0,-1 0,0 0,0-1,0 1,0 0,-1 0,0 0,0-1,0 1,-1 0,1-1,-1 1,0-1,0 0,-1 1,1-1,-1 0,0 0,0-1,-1 1,0 0,-9 17,1 0</inkml:trace>
</inkml:ink>
</file>

<file path=ppt/ink/ink3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1,'-4'28,"-3"11</inkml:trace>
</inkml:ink>
</file>

<file path=ppt/ink/ink3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9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26,'-3'16,"0"1,1 0,1 0,1 1,0-1,1 0,1 0,0 0,1 0,1-1,1 1,1 0,-5-14,1 0,0 0,0-1,0 1,0 0,0-1,0 1,1-1,-1 0,1 0,0 0,0 0,0-1,-1 1,2-1,-1 1,0-1,0 0,0 0,0 0,1-1,-1 1,0-1,1 0,-1 0,0 0,1 0,-1-1,0 1,1-1,-1 0,0 0,0 0,0 0,0-1,0 1,0-1,101-75,-90 62,-1-1,-1-1,0 0,-1 0,-1-1,-1 0,0-1,-2 0,0-1,0-5</inkml:trace>
</inkml:ink>
</file>

<file path=ppt/ink/ink3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25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85 102,'-25'69,"17"-34,-34 144,32-106,76-211,-50 106,106-173,-121 203,0 0,1 0,-1 0,0 0,1 0,0 0,-1 1,1-1,0 1,0-1,0 1,0 0,0 0,0-1,1 1,-1 1,0-1,0 0,1 1,-1-1,0 1,1-1,-1 1,1 0,-1 0,0 0,1 1,-1-1,1 0,-1 1,0 0,0-1,1 1,-1 0,0 0,0 0,0 1,0-1,0 0,0 1,0-1,0 1,-1 0,1 0,-1 0,1-1,0 3,6 10,0 0,-1 1,-1 0,0 1,-1-1,-1 1,0 0,0 7,2 7,-16 122,10-151,-1 0,1-1,0 1,0-1,0 1,0 0,0-1,0 1,0-1,1 1,-1 0,0-1,0 1,0-1,1 1,-1-1,0 1,0-1,1 1,-1-1,1 1,-1-1,0 1,1-1,-1 1,1-1,-1 0,1 1,-1-1,1 0,-1 0,1 1,0-1,-1 0,1 0,-1 0,1 1,-1-1,1 0,0 0,-1 0,1 0,-1 0,1 0,0-1,-1 1,1 0,-1 0,1 0,0 0,-1-1,1 1,-1 0,1-1,-1 1,1 0,-1-1,1 1,-1 0,30-29,-27 25,260-335,-207 297,-55 41,1 0,-1 1,1-1,0 1,-1-1,1 1,0-1,-1 1,1 0,0 0,0-1,0 1,-1 1,1-1,0 0,0 0,-1 1,1-1,0 1,-1-1,1 1,0 0,-1 0,1-1,-1 1,1 0,-1 1,0-1,1 0,-1 0,0 0,0 1,0-1,0 1,0-1,0 1,0 0,3 10,-1 0,0 1,0-1,-1 1,-1-1,0 1,-1 0,-1 0,0-1,0 1,-1 0,-1-1,0 0,-2 4,-2 13,2 0,0 1,2 0,2-1,0 1,4 20,13-10,-4-28</inkml:trace>
</inkml:ink>
</file>

<file path=ppt/ink/ink3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4.88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499 82,'-15'-11,"-1"1,0 0,-1 1,0 0,0 2,-1 0,-14-4,27 10,0-1,0 1,0 0,0 0,-1 0,1 1,0 0,0 0,0 0,0 1,-1-1,1 1,0 1,0-1,0 1,1-1,-1 1,0 1,1-1,-1 1,1 0,0 0,0 0,0 0,0 1,0-1,1 1,0 0,-1 0,0 3,-1 6,0 1,0 0,2-1,-1 1,2 1,0-1,1 0,0 1,1-1,1 0,0 1,1 2,-3 95,-17-6,-6-1,-23 62,-11 20,29-48,28-137,0-1,0 1,0 0,1 0,-1 0,1 0,-1 0,1 0,0 0,0 0,0 0,0 0,0 0,0 0,0 0,1 0,-1 0,1-1,0 1,-1 0,1 0,0 0,0-1,0 1,0 0,0-1,1 1,-1-1,0 1,1-1,-1 1,1-1,-1 0,1 0,0 0,0 0,-1 0,1 0,0-1,0 1,0 0,0-1,0 0,0 1,0-1,1 0,265-1,-24-28,-220 29</inkml:trace>
</inkml:ink>
</file>

<file path=ppt/ink/ink3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5.53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206 1,'-27'26,"1"2,2 1,1 1,1 1,1 0,2 2,0 5,15-32,1 1,-1 1,1-1,1 0,0 1,0-1,0 1,1 0,0 0,0 0,1-1,0 1,1 0,0 0,0 0,0-1,1 1,0 0,1-1,0 0,0 0,0 1,1-2,0 1,-1-5,-1-1,1 1,0-1,0 0,0 0,0 0,0 0,0-1,0 1,0-1,0 0,0 0,0 0,0 0,0 0,0-1,0 1,0-1,0 0,0 0,0 0,0 0,0-1,-1 1,1-1,0 0,-1 1,1-1,-1 0,0-1,0 1,0 0,0 0,0-1,0 0,-1 1,11-13</inkml:trace>
</inkml:ink>
</file>

<file path=ppt/ink/ink3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5.97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0,'-5'0,"-2"5,-4 1,-5 5,5 0,9-6,10-4,-2-3,-1 5,-2 1</inkml:trace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8:05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557 727,'-48'318,"21"-129,-9-1,-21 48,50-208,-13 97,19-114</inkml:trace>
  <inkml:trace contextRef="#ctx0" brushRef="#br0" timeOffset="279.995">1 944,'62'-53,"3"2,2 3,2 3,1 3,3 3,1 3,2 4,1 3,63-14,-97 33,-6 3</inkml:trace>
  <inkml:trace contextRef="#ctx0" brushRef="#br0" timeOffset="870.253">1114 461,'-71'168,"39"-30,6 1,6 1,6 1,6 41,29-64,-20-115,0-1,0 0,0 1,0-1,1 0,-1 0,1 0,-1 0,1 0,0-1,0 1,0 0,0-1,0 1,0-1,0 0,0 0,0 0,1 0,-1 0,1 0,-1 0,0-1,1 1,-1-1,1 0,-1 0,1 0,-1 0,1 0,-1-1,1 1,-1-1,1 1,-1-1,0 0,1 0,-1 0,0 0,0 0,1-1,-1 1,0-1,0 1,0-1,247-206,-248 207,0 0,0 1,0-1,0 0,0 1,0-1,0 1,0-1,0 1,0-1,0 1,1 0,-1-1,0 1,0 0,0 0,1 0,-1 0,0 0,0 0,0 0,0 0,1 1,-1-1,0 0,0 1,0-1,0 1,0-1,0 1,0 0,0-1,0 1,0 0,0 0,0 0,0 0,-1-1,1 1,0 0,-1 0,1 0,-1 0,1 1,-1-1,1 0,-1 0,0 0,1 0,-1 0,0 1,0-1,0 0,0 0,0 1,-8 76,6-66,-1 1,0 0,-1 0,1 0,1 0,1 0,-1 0,2 0,0 1,1-1,0 0,1 0,0 0,1 0,1 0,0 0,0-1,2 0,4 9,41-6,-35-23</inkml:trace>
  <inkml:trace contextRef="#ctx0" brushRef="#br0" timeOffset="1280.192">1718 1356,'-3'5,"0"0,0 0,0 1,1-1,0 1,0-1,1 1,0 0,0 0,0-1,0 1,1 0,0 0,0 0,1 0,0 0,0 0,0 0,0-1,1 1,0-1,0 1,1-1,0 1,0-1,0 0,0 0,1-1,0 1,0-1,0 0,0 0,1 0,-1 0,3-5,-1 0,1-1,-1 0,1 0,-1 0,0-1,0 1,0-2,-1 1,1-1,-1 1,0-2,0 1,0 0,0-1,-1 0,0 0,0 0,0-1,-1 0,1 1,-1-1,-1 0,1 0,-1-1,0 1,-1 0,1-1,-1-5,24-103,-28 104</inkml:trace>
  <inkml:trace contextRef="#ctx0" brushRef="#br0" timeOffset="1570.211">2178 1500,'19'42,"-34"-80,16 21,0 1,0-1,2 1,0-1,1 1,1 0,0 0,1 1,1-1,0 1,1 1,1-1,0 1,1 1,2-2,15 0,-16 16</inkml:trace>
  <inkml:trace contextRef="#ctx0" brushRef="#br0" timeOffset="1970.153">2831 1114,'-66'37,"14"-10,31-18,1 1,0 0,1 2,0 0,1 1,1 1,0 1,-11 11,28-25,-1 0,1-1,-1 1,1 0,-1 0,1 0,0-1,0 1,-1 0,1 0,0 0,0 0,0 0,0 0,0 0,0 0,0-1,0 1,0 0,0 0,0 0,1 0,-1 0,0 0,1-1,-1 1,1 0,-1 0,1-1,-1 1,1 0,-1 0,1-1,0 1,-1-1,1 1,0 0,0-1,-1 0,1 1,0-1,0 1,0-1,0 0,-1 0,1 1,0-1,0 0,0 0,0 0,0 0,0 0,0 0,0 0,0 0,-1 0,1-1,1 1,66 2,-62-2,-2-1,-1 0,0 0,0 1,0 0,1-1,-1 1,0 0,1 0,-1 1,0-1,0 1,1 0,-1 0,0 0,0 0,0 0,0 1,0-1,0 1,-1 0,1 0,0 0,-1 0,1 0,-1 0,0 1,0-1,0 1,0 0,0 0,-1-1,1 1,-1 0,0 0,0 1,0-1,0 0,0 0,-1 0,1 1,-1-1,0 0,0 1,0-1,-1 0,1 0,-1 1,0-1,1 0,-1 0,-1 0,1 0,0 0,-2 2,-5 7,0-1,0 0,-1-1,-1 0,0 0,0-1,-1 0,0-1,0 0,-1-1,0 0,0-1,-1 0,0-1,0 0,0-1,-3 0,-18-11,23-2</inkml:trace>
  <inkml:trace contextRef="#ctx0" brushRef="#br0" timeOffset="2594.589">3267 1210,'-8'-1,"1"0,0 1,-1-1,1 1,0 1,-1 0,1 0,0 0,0 1,0-1,0 2,0-1,0 1,0 0,1 1,-1 0,1 0,0 0,0 0,1 1,-1 0,1 0,0 1,0 0,-3 5,2 0,-1 1,2 1,0-1,0 1,1 0,0 0,1 0,1 0,0 1,1 9,0-19,1 0,0 0,0 0,1 0,-1 0,1 0,0 0,0 0,0 0,0 0,1 0,-1 0,1-1,0 1,0-1,1 1,-1-1,1 0,0 0,-1 0,1 0,0 0,1-1,-1 0,0 1,1-1,0 0,-1-1,1 1,0-1,0 1,0-1,0 0,0 0,0-1,2 1,17-4,-1 0,-1-2,1 0,-1-2,1 0,-2-1,1-1,-1-1,-1-1,0-1,-1 0,0-1,0-2,-2 1,0-2,14-16,-10 12,0 0,-2-1,0-1,-2-1,0-1,-1 0,-2 0,-1-2,0 1,-2-2,-1 1,-1-1,-2-1,0 1,-2-1,-1 0,-1 0,-2-2,1 25,-1 1,0-1,0 0,-1 0,1 0,-1 1,0-1,0 0,-1 0,1 1,-1-1,0 1,-1 0,1 0,-1-1,1 1,-1 1,0-1,-1 0,1 1,-1 0,1 0,-1 0,0 0,0 0,0 1,-1-1,1 1,-1 1,1-1,-1 0,1 1,-1 0,0 0,0 1,0-1,1 1,-1 0,0 0,0 1,0-1,1 1,-1 0,0 0,0 1,1-1,-1 1,1 0,0 1,-3 1,-9 7,1 1,0 0,1 1,0 1,1 1,0 0,2 0,-1 1,2 0,0 1,2 1,-1-1,2 1,0 1,2-1,0 1,1 0,0 0,2 0,0 1,2-1,0 1,1-1,0 0,2 1,1-4,0-1,1 1,1-1,0-1,1 1,0-1,2 0,-1-1,2 0,0 0,0-1,1 0,0-1,1 0,1-1,-1-1,2 0,-1 0,1-1,1-1,-1 0,1-2,0 1,0-2,1 0,0 0,-1-2,1 0,0-1,0 0,1-1,23 1</inkml:trace>
  <inkml:trace contextRef="#ctx0" brushRef="#br0" timeOffset="3574.531">4186 1186,'-72'-17,"51"21,1 1,-1 2,1 0,0 1,0 1,1 1,1 0,-1 2,2 0,-1 1,2 0,0 2,1 0,0 1,1 0,1 1,0 0,-9 20,19-35,0 1,0 0,1 0,-1 0,1 0,0 1,0-1,0 0,0 1,1-1,-1 1,1 0,0 0,0-1,0 1,1 0,-1 0,1 0,0 0,0 0,1 0,-1 0,1 0,-1-1,1 1,0 0,1 0,-1-1,1 1,0-1,-1 1,2-1,-1 0,0 1,1-1,-1 0,1-1,0 1,0 0,0-1,0 0,0 1,1-1,-1-1,1 1,-1 0,1-1,0 0,-1 0,4 1,17-7,1 0,-1-2,-1 0,1-2,-1 0,0-2,-1-1,-1 0,0-2,0 0,-1-1,-1-1,-1-1,0-1,11-16,64-86,-95 225,4-100,0-1,0 0,1 0,0 0,0-1,0 1,0-1,1 1,-1-1,1 0,0-1,0 1,0-1,0 1,0-1,0 0,1-1,-1 1,1-1,-1 0,1 0,0 0,-1-1,1 1,0-1,0 0,-1-1,1 1,0-1,-1 0,1 0,-1 0,1-1,-1 1,1-1,-1 0,0-1,0 1,0-1,0 0,-1 0,1 0,-1 0,1 0,-1-1,0 0,-1 1,1-1,1-3,55-81,-34 155,-25-63,1-1,1 1,-1-1,1 1,-1-1,1 1,0-1,0 0,0 0,1 0,-1 0,1 0,-1-1,1 1,0-1,0 1,0-1,1 0,-1 0,0-1,1 1,-1-1,1 0,0 1,-1-2,1 1,0 0,0-1,-1 1,1-1,0 0,0-1,0 1,-1-1,1 1,0-1,-1 0,1 0,0-1,7-2,1 0,-1-1,0-1,-1 0,1 0,-1-1,0 0,-1-1,0 0,0-1,5-7,65-156,-78 170,0 1,0-1,0 1,0 0,0 0,0-1,0 1,0 0,1 0,-1 0,0 0,1 0,-1 0,1 1,-1-1,1 0,-1 1,1-1,0 1,-1 0,1-1,0 1,-1 0,1 0,0 0,-1 0,1 0,0 1,-1-1,1 0,-1 1,1-1,0 1,-1 0,1-1,-1 1,0 0,1 0,-1 0,0 0,1 0,-1 0,0 0,0 1,0-1,0 0,0 1,1 0,56 68,-57-69,12 16,0 0,-2 2,0-1,0 1,-2 1,-1 0,0 0,-1 1,-2-1,0 2,-1-1,-1 0,-1 1,-1-1,0 1,-2 0,-1-1,0 1,-2-1,-1 0,0 0,-8 19,3-17,-1 1,-1-2,-1 0,-1 0,-1-1,-1-1,0 0,-2-1,0-1,-1-1,-1 0,-1-2,0 0,-15 7,34-21,1 0,-1 0,1 0,-1 0,0 0,1 0,-1 0,0 0,0-1,1 1,-1-1,0 0,0 1,0-1,0 0,0 0,0 0,1 0,-1 0,0-1,0 1,0-1,0 1,1-1,-1 1,0-1,0 0,1 0,-1 0,1 0,-1 0,1 0,-1-1,1 1,0 0,-1-1,1 1,0-1,0 1,0-1,0 0,1 1,-1-1,0 0,1 0,-1 1,1-1,-1 0,1 0,0 0,0 0,0 0,0 1,0-1,0 0,0 0,1 0,-1 0,1 0,-1 1,1-1,0 0,0 1,0-1,0 0,10-31,1 1,2 0,1 1,2 1,0 0,2 1,2 1,9-9,-6 4,-10 9,1 1,1 0,2 1,0 1,1 1,1 0,0 2,2 0,0 1,1 1,1 2,0 0,1 1,0 2,1 1,0 0,1 2,0 1,8 0,-15 6</inkml:trace>
  <inkml:trace contextRef="#ctx0" brushRef="#br0" timeOffset="5270.903">5758 1453,'5'-51,"3"1,1 1,3-1,2 2,2 0,2 0,3 2,18-31,12-38,101-199,-151 314,-1 1,0 0,0 0,1 0,-1-1,0 1,1 0,-1 0,0-1,1 1,0 0,-1 0,1-1,-1 1,1-1,0 1,-1-1,1 1,0-1,-1 1,1-1,0 0,0 1,-1-1,1 0,0 1,0-1,0 0,0 0,-1 0,1 0,0 0,0 0,0 0,0 0,0 0,-1 0,1-1,0 1,0 0,0-1,-1 1,1 0,0-1,0 1,-1-1,1 1,0-1,-1 1,1-1,-1 0,1 1,0-1,-1 0,0 1,1-1,-1 0,1 0,-1 1,0-1,1 0,-1 0,0 0,0 0,0 1,0-1,0 0,0 0,0 0,14 79,-13-62,149 708,-149-722,0 0,0-1,0 1,0 0,0 0,-1 0,1 0,0 0,-1 0,0 0,1 0,-1 0,0 0,0 1,0-1,0 0,0 0,-1 0,1 0,-1 0,1 0,-1 0,0 0,0 0,1 0,-1-1,-1 1,1 0,0 0,0-1,-1 1,1-1,-1 1,1-1,-1 0,0 1,1-1,-1 0,0 0,0 0,0 0,0-1,0 1,0 0,0-1,0 0,0 1,0-1,0 0,0 0,0 0,0 0,-1 0,1-1,0 1,0-1,0 1,0-1,0 0,1 0,-1 0,0 0,0 0,-367-194,212 148,145 49</inkml:trace>
  <inkml:trace contextRef="#ctx0" brushRef="#br0" timeOffset="5787.176">6508 1259,'0'6,"2"28,-1 0,-1 0,-2-1,-1 1,-2 0,-1-1,-2 0,-1 0,-2-1,-1-1,-13 25,24-54,0 0,-1-1,1 1,-1 0,1-1,-1 1,1-1,-1 0,0 1,0-1,0 0,0 0,0 0,0 0,0-1,0 1,0 0,0-1,0 0,0 1,0-1,-1 0,1 0,0 0,0 0,0-1,0 1,-1 0,1-1,0 0,0 1,0-1,0 0,0 0,0 0,0-1,1 1,-1 0,0-1,1 1,-1-1,1 1,-1-1,1 0,0 1,0-1,-1 0,1 0,1 0,-1 0,0 0,0 0,1 0,-1 0,1-1,0 1,-1 0,1 0,0 0,1 0,-1-1,0 1,0 0,1-1,0-26,2-1,1 1,1 0,1 0,2 1,1-1,1 2,1 0,2 0,0 1,2 0,1 1,1 1,5-5,-11 13,0 0,0 0,2 1,0 1,0 0,1 1,1 0,0 1,1 1,0 0,1 2,0 0,1 0,1 1,-17 7,0 0,1 0,-1 0,0 0,1 1,-1-1,0 1,1-1,-1 1,1 0,-1 0,1 0,-1 0,1 1,-1-1,0 1,1-1,-1 1,0 0,1 0,-1 0,0 0,0 0,0 1,0-1,0 1,0-1,0 1,0 0,-1-1,1 1,-1 0,1 0,-1 0,0 0,1 1,-1-1,0 0,-1 0,1 1,0-1,-1 1,1-1,-1 0,0 1,0-1,-24 116,12-93,-2 0,0-1,-2 0,-1-2,0 1,-2-2,-1-1,0 0,-1-1,-22 14,6-29,37-16</inkml:trace>
  <inkml:trace contextRef="#ctx0" brushRef="#br0" timeOffset="6297.165">6943 1404,'-12'33,"29"-30,3-22,-1-1,-1-1,-1-1,-1 0,-1-1,-1-1,-1 0,4-12,-8 20,-1-1,0 0,-1-1,-1 0,-1 0,-1 0,0 0,-1-1,-1 0,-1-8,-1 25,0 0,0 0,0 0,0 0,0 0,0 0,-1 0,1 0,-1 0,0 0,0 0,1 1,-1-1,0 0,0 0,-1 1,1-1,0 0,0 1,-1 0,1-1,-1 1,1 0,-1 0,0-1,0 1,1 1,-1-1,0 0,0 0,0 1,0-1,0 1,0-1,0 1,0 0,0 0,0 0,0 0,0 0,0 0,0 1,0-1,0 1,0-1,0 1,1 0,-2 0,-82 57,82-56,0 0,0-1,0 1,0 1,0-1,1 0,-1 1,0-1,1 1,0 0,0-1,0 1,0 0,0 0,1 1,-1-1,1 0,0 1,0-1,0 0,0 1,0 0,1-1,0 1,0-1,0 1,0-1,0 1,1-1,-1 1,1-1,0 1,0-1,1 0,-1 1,1-1,-1 0,1 0,0 0,0 0,0 0,1-1,-1 1,1 0,-1-1,1 0,0 0,0 0,2 1,149-9,-48-7,-102 14,-1 0,0 0,1 0,-1 1,0-1,0 1,0 0,0 0,-1 0,1 0,0 1,-1-1,0 1,1 0,-1-1,0 1,-1 0,1 0,0 0,-1 1,1-1,-1 0,0 0,0 1,-1-1,1 1,-1-1,1 1,-1-1,0 0,0 1,-1-1,1 1,-1-1,0 1,0-1,0 0,0 1,0-1,-1 0,1 0,-1 0,0 0,0 0,-1 0,-6 56,33-46,-11-20</inkml:trace>
  <inkml:trace contextRef="#ctx0" brushRef="#br0" timeOffset="13072.25">7597 1041,'4'0,"-3"0,-1 4,-1 6,0 5,0 4,0 3,4 1,2 2,0 0,-1 1,-1-1,-1 0,-1-1,-1 1,1-5</inkml:trace>
  <inkml:trace contextRef="#ctx0" brushRef="#br0" timeOffset="13522.241">7548 702,'-4'4,"-6"2,0 3,0-3,3-8,2-2</inkml:trace>
  <inkml:trace contextRef="#ctx0" brushRef="#br0" timeOffset="14242.318">7935 436,'1'112,"0"51,-6 1,-20 106,25-269,-3 11,1 1,0-1,1 1,0-1,1 0,0 1,1-1,1 1,0-1,0 0,1 0,2 3,36-4,-28-20</inkml:trace>
  <inkml:trace contextRef="#ctx0" brushRef="#br0" timeOffset="15082.236">8540 581,'12'-38,"9"18,2 1,0 1,1 1,1 1,1 1,0 1,6-1,2-3,-26 14,1-2,1 0,0 1,0 0,0 1,1 0,0 0,0 1,0 1,0 0,0 0,0 1,1 1,1-1,-12 2,1-1,0 1,-1-1,1 1,-1 0,1 0,-1-1,1 1,-1 0,1 0,-1 1,0-1,0 0,1 0,-1 0,0 1,0-1,0 1,-1-1,1 1,0-1,0 1,-1-1,1 1,-1 0,1-1,-1 1,0 0,0 0,0-1,0 1,0 0,0-1,0 1,0 0,-1 0,1-1,-1 1,1-1,-1 1,0 1,-34 74,30-67,-152 228,-32 67,186-301,0 0,1 1,0-1,0 0,0 1,0 0,1 0,0-1,0 1,0 0,1 0,-1 0,1 0,0 0,1 0,-1 0,1-1,0 1,0 0,0 0,1 0,0-1,0 1,0-1,0 0,1 1,0-1,0 0,0 0,0-1,0 1,1-1,0 0,0 1,0-2,0 1,0 0,0-1,1 0,-1 0,1 0,0 0,-1-1,3 1,24 3,1-2,-1 0,0-2,1-1,-1-2,0-1,0-2,30-7,-58 11,0 1,-1-1,1 1,-1-1,1 0,-1 0,1 0,-1 0,1 0,-1 0,0-1,0 1,0-1,0 0,0 1,0-1,0 0,0 0,-1 0,1-1,-1 1,1 0,-1 0,0-1,0 1,0-1,0 1,-1-1,1 0,-1 1,1-1,-1 1,0-1,0 0,0 1,0-1,-1 0,1 1,-1-1,0-1,-4-16</inkml:trace>
  <inkml:trace contextRef="#ctx0" brushRef="#br0" timeOffset="16232.166">9508 436,'0'-3,"1"0,-1 0,0-1,1 1,-1 0,-1 0,1 0,0-1,-1 1,0 0,0 0,0 0,0 0,0 0,0 0,-1 0,1 1,-1-1,0 0,0 1,0-1,0 1,-1 0,1 0,0 0,-1 0,0 0,1 0,-1 1,0-1,0 1,0 0,0 0,0 0,-1 0,-4-2,-1 1,1 1,-1 0,0 0,0 0,0 1,0 0,1 1,-1 0,0 1,0-1,1 2,-1-1,1 1,0 1,0-1,0 1,0 1,1-1,-1 1,1 1,0-1,1 1,-1 0,1 1,1 0,-1 0,1 0,0 0,1 1,0 0,0 0,0 0,1 0,0 0,1 1,0 0,0-1,1 1,0 0,1 0,0 0,0-1,1 1,0 0,0 0,1 0,0-1,1 1,0-1,0 0,1 0,0 0,0 0,1 0,-1-3,-1-1,0 0,1 0,0 0,0 0,0 0,0-1,1 0,-1 0,1 0,0 0,0-1,0 0,0 0,0 0,0-1,1 0,-1 0,0 0,1 0,-1-1,1 0,-1 0,1 0,-1-1,0 0,1 0,-1 0,0-1,0 0,1 0,-1 0,-1-1,4-1,6-3,-1-1,0-1,0 0,-1-1,0 0,-1-1,0 0,0 0,-1-2,-1 1,5-10,21-72,-35 93,-1 1,1-1,-1 1,0-1,1 1,-1-1,0 1,1 0,-1-1,0 1,1 0,-1-1,0 1,0 0,1 0,-1 0,0 0,0 0,1 0,-1 0,0 0,0 0,1 0,-1 0,0 0,0 1,1-1,-1 0,0 1,0-1,1 0,-1 1,1-1,-1 1,0-1,1 1,-1-1,1 1,-1-1,1 1,-1 0,1-1,-1 1,1 0,0-1,0 1,-1 0,1-1,0 1,0 0,0 0,-1-1,1 1,0 0,0 0,0-1,0 1,1 0,-1 0,0-1,0 1,0 0,0 0,1-1,-1 1,-25 71,3 0,3 2,3 0,4 1,-1 35,11-87,-1-11,1-1,0 1,1 0,0 0,1-1,1 1,-1 0,2-1,0 1,0 0,1-1,0 0,1 0,0 0,1 0,5 7,-2-11</inkml:trace>
  <inkml:trace contextRef="#ctx0" brushRef="#br0" timeOffset="16652.194">9774 170,'3'2,"0"-1,0 1,0 0,0 0,0 1,-1-1,1 0,-1 1,1 0,-1 0,0-1,0 1,0 0,0 1,-1-1,1 0,-1 0,0 1,0-1,0 1,0-1,-1 1,1-1,-1 1,0 0,0-1,-1 1,1-1,-1 1,0 2,-8 50,5-36,0 1,1 0,1 0,0 0,2 0,1 0,1 1,0-2,6 21,-3-26</inkml:trace>
  <inkml:trace contextRef="#ctx0" brushRef="#br0" timeOffset="21199.246">9628 292,'5'0,"4"0,6 0,4 0,3 0,2 0,1-5,0 0,0-1,0 2,0-3,0 0,-1 1,0 1,1 2,-5 2</inkml:trace>
  <inkml:trace contextRef="#ctx0" brushRef="#br0" timeOffset="21989.216">10016 1,'-4'8,"0"0,0 0,1 1,0 0,1-1,0 1,0 0,1 0,0 0,0 0,1 1,0-1,1 0,0 0,1 0,0 0,0 0,1 0,3 17,-2-1,-1 1,0 0,-2 0,-1 0,-1 0,-2 0,0 0,-6 19,10-46,0 1,0-1,0 0,0 1,0-1,0 1,0-1,0 1,0 0,0-1,0 1,0 0,0 0,0 0,1 0,-1 0,0 0,0 0,0 0,0 0,0 0,0 0,0 1,1-1,-1 1,0-1,0 1,0-1,0 1,0-1,-1 1,1 0,0 0,0-1,0 1,-1 0,1 0,0 0,-1 0,1 0,0 0,-1 0,0 0,1 0,-1 0,1 0,-1 0,0 0,0 0,0 0,0 1,0-1,0 0,0 0,0 0,0 0,0 0,-1 0,1 0,0 1,-1-1,1 0,-1 0,170-128,-168 126,0 1,0-1,0 1,0 0,0-1,0 1,0 0,0-1,0 1,0 0,0 0,0 0,0 0,0 0,0 0,0 0,0 0,0 0,0 1,0-1,0 0,0 1,0-1,0 1,0-1,0 1,0-1,0 1,0 0,-1-1,1 1,0 0,-1 0,1-1,0 1,-1 0,1 0,-1 0,1 0,-1 0,1 0,-1 0,0 0,1 0,-1 0,0 0,0 1,-3 65,0-24,23-10,-6-27</inkml:trace>
  <inkml:trace contextRef="#ctx0" brushRef="#br0" timeOffset="24092.361">49 2033,'120'-24,"584"14,-258-24,182 44,-559-6,1012 2,-383-32,873-96,-278 12,691 13,-878-24,-1048 116,-8 2</inkml:trace>
</inkml:ink>
</file>

<file path=ppt/ink/ink3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6.29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 1,'-5'24,"-1"13,5 0,7-7,3-7</inkml:trace>
</inkml:ink>
</file>

<file path=ppt/ink/ink3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6.79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31 344,'58'-11,"8"-1,0-3,-1-3,17-9,-71 22,1-1,-1 0,0 0,-1-1,1-1,-1 0,-1 0,0-1,0 0,7-10,-14 16,1 0,-1 0,1 0,-1-1,0 1,0-1,-1 1,1-1,-1 0,0 0,0 0,0 0,0 0,-1 0,0 0,1 0,-1 0,-1 0,1 0,-1 0,1 0,-1 1,0-1,-1 0,1 0,-1 0,1 1,-1-1,0 1,0-1,-1 1,1 0,-1 0,0 0,-1-1,-1 0,0 0,-1 0,1 0,-1 1,0 0,0 0,0 0,-1 1,1 0,-1 0,1 0,-1 1,0 0,1 1,-1-1,0 1,1 1,-1-1,0 1,0 0,0 1,-133 51,121-40,0 1,1 0,1 1,0 1,1 1,1 0,0 1,2 1,-5 8,14-21,0 0,0 0,0 0,1 1,0-1,1 1,-1 0,1 0,1 0,-1 0,1 0,0 0,1 0,0 0,0 1,0-1,1 0,0 0,1 0,-1 0,1 0,1 0,-1 0,1-1,0 1,1-1,0 0,0 0,0 0,0 0,1-1,0 0,0 0,2 1,8 4,0-2,1 0,0-1,0 0,1-1,-1-1,1-1,0 0,1-1,-1-1,0-1,1 0,-1-1,1-1,14-3,-4 3,-10 1,0-1,0 0,0-2,0 0,0-1,-1-1,0 0,0-1,0-1,-1-1,3-2,0-2</inkml:trace>
</inkml:ink>
</file>

<file path=ppt/ink/ink3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7.05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1,'-14'14,"-5"10,0 0</inkml:trace>
</inkml:ink>
</file>

<file path=ppt/ink/ink3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3.87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30 37,'-14'94,"10"-74,0-1,1 0,1 1,0 0,2-1,0 1,1 0,3 8,-4-26,0-1,0 1,0 0,0 0,0 0,1 0,-1-1,1 1,-1 0,1 0,0-1,0 1,0-1,0 1,0 0,0-1,0 0,0 1,0-1,1 0,-1 1,1-1,-1 0,1 0,-1 0,1 0,0-1,-1 1,1 0,0-1,0 1,-1-1,1 0,0 1,0-1,0 0,0 0,-1 0,1 0,0-1,0 1,0 0,-1-1,1 1,0-1,0 0,-1 1,1-1,17-12,-1 0,-1-2,0 0,-1 0,0-2,-1 0,-1 0,-1-1,-1-1,0-1,2-7,66-109,-80 135,1 0,-1 0,0 1,0-1,1 0,-1 1,0-1,1 0,-1 1,1-1,-1 1,1-1,-1 1,1-1,0 1,-1-1,1 1,-1-1,1 1,0 0,-1-1,1 1,0 0,0 0,-1-1,1 1,0 0,0 0,-1 0,1 0,0 0,0 0,-1 0,1 0,0 0,0 1,-1-1,1 0,0 0,-1 1,1-1,0 0,-1 1,1-1,0 1,-1-1,1 1,-1-1,1 1,-1-1,1 1,-1-1,1 1,-1 0,0-1,1 1,-1 0,0-1,1 1,-1 0,0-1,0 1,0 1,7 55,-6-45,23 173,5 129,-28-283,-2-1,-1 1,-1-1,-1 0,-2 0,-1 0,-2-1,-1 0,-1 0,-1-1,-1-1,-6 7,-66 66,82-96,-1-1,0 0,-1 0,1 0,-1 0,1-1,-1 1,0-1,0 0,0-1,0 1,0-1,0 0,0 0,-1-1,1 0,0 1,0-2,-1 1,1-1,0 0,0 0,-2-1,2-1,0-1,0 0,0-1,1 1,-1-1,1 0,1 0,-1 0,1-1,0 1,0-1,0 0,1 0,0 0,0 0,0 0,1 0,0-1,0 1,1 0,0-1,0 1,0 0,1-1,0 1,0 0,1-3,5-12,1 1,0 0,2 0,0 0,1 1,1 1,1 0,0 1,1 0,1 1,4-2,169-124,-164 126</inkml:trace>
</inkml:ink>
</file>

<file path=ppt/ink/ink3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6.19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0,'5'10,"1"3</inkml:trace>
</inkml:ink>
</file>

<file path=ppt/ink/ink3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8.3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389 624,'-172'213,"-18"46,164-222,52-74,68-94,6 4,15-7,-48 61,-67 73,1-1,-1 1,0 0,0-1,1 1,-1 0,0 0,1-1,-1 1,0 0,1-1,-1 1,0 0,1 0,-1 0,1 0,-1-1,1 1,-1 0,0 0,1 0,-1 0,1 0,-1 0,0 0,1 0,-1 0,1 0,-1 0,1 0,-1 0,0 1,1-1,-1 0,1 0,-1 0,0 1,1-1,-1 0,0 0,1 1,-1-1,0 0,1 1,-1-1,0 0,0 1,1-1,-1 0,0 1,0-1,0 1,0-1,1 0,-1 1,0-1,0 1,0-1,0 1,0-1,0 0,0 1,0-1,0 1,0-1,0 0,-1 1,1 0,-3 31,-6 3,2-1,1 2,2-1,1 0,2 25,2-53,1 0,-1-1,1 1,0-1,0 1,1-1,0 0,0 1,1-2,0 1,-1 0,2-1,-1 1,1-1,0-1,0 1,0-1,1 0,2 2,-4-3,-1-1,1 0,0 0,-1 0,1 0,0-1,0 0,1 1,-1-1,0-1,0 1,0-1,1 0,-1 1,0-2,0 1,1-1,-1 1,0-1,0 0,0 0,0-1,0 1,0-1,0 0,-1 0,1-1,-1 1,1-1,-1 1,2-3,15-14,-1-1,-1 0,0-2,-2 0,-1-1,0 0,-2-1,-1 0,-1-2,-1 1,-1-1,-1 0,-2-1,1-9,0-9,-1 33</inkml:trace>
  <inkml:trace contextRef="#ctx0" brushRef="#br0" timeOffset="709.358">1377 681,'-36'16,"1"1,1 2,1 1,1 2,1 1,0 2,2 1,-1 4,23-26,2 1,-1-1,0 2,1-1,0 1,0-1,1 1,0 0,0 1,0-1,1 1,0 0,0 0,0 0,1 0,0 0,1 1,0-1,0 0,0 2,1-7,1-1,-1 1,1-1,0 1,-1-1,1 0,0 1,0-1,0 0,0 0,0 1,0-1,0 0,0 0,1 0,-1 0,0-1,1 1,-1 0,0 0,1-1,-1 1,1-1,-1 1,1-1,-1 0,1 1,-1-1,1 0,0 0,-1 0,1 0,-1-1,1 1,-1 0,1-1,0 1,59-22,-58 21,36-19,-2-1,0-3,-2 0,0-2,-2-2,15-17,-48 44,1 0,-1 0,1 0,-1 0,1 1,-1-1,1 0,-1 0,1 0,0 0,-1 1,1-1,0 0,0 1,0-1,0 1,0-1,-1 1,1-1,0 1,0-1,0 1,0 0,0 0,0-1,0 1,0 0,1 0,-1 0,0 0,0 0,0 1,0-1,0 0,0 0,0 1,0-1,0 0,0 1,-1-1,1 1,0-1,0 1,0 0,0-1,-1 1,1 0,0 0,0-1,-1 1,1 0,-1 0,1 0,-1 0,1 0,-1 0,17 79,-15-62,1 0,1 1,1-1,0-1,1 1,1-1,1 0,1 0,-7-13,1-1,-1 1,1-1,0 0,0 0,0-1,0 1,1 0,-1-1,1 0,-1 0,1 0,0 0,0-1,0 1,0-1,0 0,0 0,0 0,1-1,-1 0,0 1,0-2,0 1,1 0,-1-1,0 0,2 0,5-2,0 0,0-1,-1-1,0 1,0-1,0-1,0 0,-1 0,0-1,2-2,29-27,-2-2,-1-1,-2-2,-2-2,-1 0,-3-3,-1 0,-3-2,6-17,-21 33,0 0,-2 0,-2-1,-1 0,-1-1,-2 1,-2 0,0-1,-3 1,0-1,-8-25,10 55,0-6,0 0,-1 0,-1 0,0 0,0 0,-1 0,0 1,0 0,-1-1,-1 2,1-1,-1 1,-2-2,7 9,-1 0,1 0,0 0,-1 0,1 0,0 0,-1 1,1-1,-1 1,1-1,-1 1,1-1,-1 1,1 0,-1 0,0 0,1 0,-1 0,1 0,-1 0,0 0,1 1,-1-1,1 0,-1 1,1 0,-1-1,1 1,0 0,-1 0,1 0,0-1,-1 1,1 1,0-1,0 0,0 0,0 0,0 1,0-1,0 0,1 1,-1-1,-27 66,22-23,3 1,1 0,2 0,2-1,2 1,2 0,2-1,2-1,2 1,1-1,3-1,13 25,53 152,-82-218,1 0,-1 0,1 1,-1-1,0 0,1 1,-1-1,0 0,0 1,0-1,0 1,0-1,0 0,-1 1,1-1,0 0,-1 1,1-1,-1 0,1 0,-1 0,0 1,0-1,1 0,-1 0,0 0,0 0,0 0,0 0,0 0,0 0,0-1,0 1,-1 0,1-1,0 1,0-1,-1 1,1-1,0 1,-1-1,1 0,0 0,-1 0,1 0,0 0,-1 0,1 0,-14-3</inkml:trace>
  <inkml:trace contextRef="#ctx0" brushRef="#br0" timeOffset="890.169">1659 568,'43'0,"44"0,15 0,-3 0,-11 0,-14 0,-15 0,-13 0,-9 0,-7 0,-8 0</inkml:trace>
  <inkml:trace contextRef="#ctx0" brushRef="#br0" timeOffset="1584.911">2421 596,'-4'29,"2"1,0 0,2 0,2 0,1 0,1 0,4 12,-6-37,0 0,0-1,1 1,0-1,0 0,0 0,1 0,-1 0,1 0,0-1,0 0,0 1,1-1,-1-1,1 1,-1-1,1 0,0 0,0 0,0-1,0 1,0-1,1-1,-1 1,0-1,0 1,0-2,1 1,-1 0,0-1,0 0,0 0,0-1,0 0,2 0,7-3,-1 0,0 0,0-1,0-1,-1 0,0-1,0 0,-1-1,0 0,-1-1,0 0,18-14,48-51,-55 51,-30 61,6-34,1 1,0 1,0-1,1 0,-1 0,1 1,0-1,0 1,0-1,1 1,-1 0,1-1,0 1,0-1,1 1,0 0,-1-1,2 1,-1-1,0 0,1 1,0-1,0 0,0 0,0 0,1 0,0 0,-1-1,2 1,-1-1,1 1,0 0,1 0,0-1,0 0,0 0,0 0,0 0,0-1,1 0,-1 0,1-1,0 1,-1-1,1 0,0-1,0 1,0-1,-1-1,1 1,0-1,0 0,-1 0,1 0,0-1,-1 0,1 0,-1 0,3-3,12-5,0-2,-1 0,-1-1,0 0,0-2,7-9,-4 3,0-1,-2 0,-1-2,-1 0,-1-1,-1 0,-2-1,0-1,-1-1,1-8,-12 33,1 0,-1 1,1-1,-1 0,0 0,0 0,-1 0,1 0,0 0,-1 0,0 0,0 0,0 0,0 0,0 0,-1 0,1 0,-1 0,0 0,0 0,0 0,0 0,0 0,-1 1,1-1,-1 0,0 1,0-1,0 1,0 0,0 0,0 0,-1 0,1 0,-1 0,1 1,-1-1,0 1,1-1,-1 1,0 0,0 0,0 1,0-1,0 0,0 1,0 0,-3 0,-6 4,-1 1,2 0,-1 1,1 1,0 0,0 0,1 1,0 0,0 1,1 0,0 0,0 1,1 1,1-1,-6 10,11-18,0 0,0 0,0 0,1 0,-1 1,0-1,1 0,-1 1,1-1,0 1,0-1,0 1,0 0,1-1,-1 1,1 0,-1 0,1 0,0-1,0 1,0 0,1 0,-1 0,1-1,-1 1,1 0,0-1,0 1,0-1,0 1,0-1,1 1,-1-1,1 0,0 1,0-1,0 0,0 0,0 0,0-1,0 1,0 0,1-1,0 1,118 15,-39-12,-76-4,0-1,0 1,0 0,0 1,0-1,0 1,-1 0,1 1,-1-1,1 1,-1 0,0 0,0 1,-1 0,1 0,-1 0,1 0,-1 1,-1-1,1 1,-1 0,1 0,-1 1,-1-1,1 1,-1-1,0 1,0 0,-1-1,0 1,0 0,0 2,-11 67,4 45,12-102</inkml:trace>
  <inkml:trace contextRef="#ctx0" brushRef="#br0" timeOffset="2536.387">4029 624,'-41'45,"2"1,1 2,3 2,2 1,-5 15,21 3,19-68,-1 0,1 0,-1 0,1 0,0 0,-1 0,1 0,0-1,0 1,-1-1,1 1,0-1,0 0,0 1,0-1,0 0,0 0,0 0,0-1,-1 1,1 0,0-1,0 1,0-1,0 0,-1 0,1 1,0-1,-1 0,1 0,-1-1,1 1,0 0,26-15,-1-1,-1-1,-1-1,0-1,-1-1,-2-2,0 0,1-4,24-22,31-26,-77 75,0-1,-1 1,1-1,0 1,-1-1,1 1,0 0,0-1,0 1,-1 0,1-1,0 1,0 0,0 0,0 0,-1 0,1 0,0 0,0 0,0 0,0 0,0 0,-1 0,1 0,0 1,0-1,0 0,-1 1,1-1,0 1,0-1,-1 0,1 1,0 0,-1-1,1 1,-1-1,1 1,-1 0,1-1,-1 1,1 0,-1 0,1-1,-1 1,0 0,0 0,1 0,-1 0,0-1,0 2,4 47,-4-45,0 4,0 1,0-1,1 0,0 1,0-1,1 0,0 0,0 0,1 0,0 0,1-1,-1 1,1-1,1 0,-1 0,1 0,1-1,-1 0,1 0,0 0,1 0,-1-1,1 0,0-1,0 0,0 0,1 0,0-1,5 2,-6-3,0 0,1-1,-1 0,0 0,1 0,-1-1,1 0,-1-1,1 1,-1-1,1-1,-1 0,0 0,0 0,0-1,0 0,0 0,-1-1,1 0,5-4,108-107,-107 99,16-15,-1-2,-2-1,-1-1,-2-1,1-6,-7 8,-2-2,-1 0,-2 0,-1-2,-2 1,-2-1,-1 0,-2-1,-2 1,-1-18,-2 46,0-1,0 1,-1 0,0 0,0 0,-2 0,1 1,-1-1,0 1,-1 0,-1-2,4 8,0 1,0-1,0 0,0 1,0-1,-1 1,1 0,-1 0,0 0,1 0,-1 0,0 0,0 1,0-1,-1 1,1 0,0 0,0 0,-1 1,1-1,0 1,-1 0,1 0,0 0,-1 0,1 0,0 1,-1-1,1 1,0 0,0 0,-1 1,1-1,0 0,0 1,-10 5,0 1,1 0,0 1,1 0,0 1,0 0,1 0,1 1,0 1,0 0,1 0,0 0,1 1,1 0,0 1,-4 11,1 4,0 0,2 0,2 1,0 0,2 0,1 0,2 23,0-35,1-1,1 1,0-1,1 0,1 0,1 0,0 0,1-1,1 1,0-1,1-1,1 0,1 0,0-1,1 0,0 0,2 0,6 5,0-1,2 0,-1-2,2 0,0-2,1 0,22 8,-6-4,-25-9</inkml:trace>
  <inkml:trace contextRef="#ctx0" brushRef="#br0" timeOffset="3506.471">4905 878,'7'6,"1"-1,-1 1,1-2,0 1,0-1,1 0,-1-1,1 0,0 0,0-1,0 0,0-1,0 0,0 0,0-1,0 0,1-1,-1 0,0 0,0-1,4-1,12-9,-1 0,-1-1,0-2,-1 0,0-2,-2 0,0-1,-1-1,0-1,6-11,1 1,-2-2,-1 0,-2-2,-1 0,-2-1,-1-1,-2-1,-1 0,1-12,-8 23,-2-1,0 0,-2 0,-1-1,-1 1,-2-13,1 37,0 1,0 0,0 0,0-1,-1 1,1 0,-1-1,0 1,1 0,-1 0,0 0,0 0,-1 0,1 0,0 0,0 0,-1 1,0-1,1 0,-1 1,0-1,1 1,-1-1,0 1,0 0,0 0,0 0,-1 0,1 0,0 1,0-1,0 1,-1-1,1 1,0 0,-1 0,1 0,0 0,0 0,-1 0,1 1,0-1,0 1,-1 0,1-1,0 1,0 0,0 0,0 0,-1 2,-13 8,1 1,1 1,0 1,1 0,0 0,1 1,1 1,0 0,1 1,1 0,1 0,0 1,-1 7,0-2,0 1,2 0,1 1,1-1,1 1,1 0,2 0,0 1,1-1,2 0,1 0,2 11,-1-25,0 1,0-2,1 1,1 0,0-1,0 0,1-1,0 1,0-1,1 0,1-1,-1 0,1 0,1-1,-1 0,1-1,1 0,-1-1,1 0,0 0,8 2,0 1</inkml:trace>
  <inkml:trace contextRef="#ctx0" brushRef="#br0" timeOffset="4089.362">5667 765,'-3'9,"-2"4,0 1,1-1,1 1,0 0,1 0,0 0,1 0,1 0,0 0,1 0,0 0,1 0,4 13,-5-25,-1-1,1 1,0 0,-1-1,1 0,0 1,0-1,0 0,0 1,0-1,1 0,-1 0,0 0,0 0,1 0,-1 0,1 0,-1 0,1-1,-1 1,1 0,-1-1,1 1,-1-1,1 0,0 0,-1 1,1-1,0 0,-1 0,1-1,0 1,-1 0,1 0,-1-1,1 1,0-1,-1 0,1 1,-1-1,1 0,-1 0,1 0,61-51,-57 46,167-204,-172 208,-1 0,1 0,0 1,-1-1,1 0,0 0,0 0,0 1,1-1,-1 1,0-1,0 1,1-1,-1 1,1 0,0-1,-1 1,1 0,0 0,-1 0,1 0,0 1,0-1,0 0,0 1,0 0,0-1,0 1,0 0,0 0,0 0,0 0,0 0,0 0,0 1,0-1,0 1,-1-1,1 1,0 0,0 0,0 0,-1 0,1 0,0 0,-1 0,1 0,0 2,5 14,0 1,-2 1,0-1,-2 1,0 0,0 0,-2 0,-1 17,5 42,6-2,-3 2,-4-1,-3 0,-3 1,-9 48,6-101,0-1,-2 1,0-1,-2 0,-1 0,0-1,-2-1,-1 0,0 0,-2-1,0-1,-2-1,-2 2,9-10,0-2,0 1,-1-1,-1-1,1 0,-1-1,-1 0,-5 2,16-9,0 1,1 0,-1-1,0 0,0 0,0 1,0-1,0 0,0 0,0-1,1 1,-1 0,0-1,0 1,0-1,0 1,1-1,-1 0,0 0,1 0,-1 0,0 0,1 0,-1 0,1-1,0 1,-1 0,1-1,0 1,0-1,0 0,0 1,0-1,0 0,1 1,-1-1,1 0,-1 0,1 0,-1 0,1-1,-9-84,9 86,2-40,1 0,3 0,1 1,2-1,1 2,3 0,1 0,1 1,3 1,1 0,10-13,47-41,-60 79</inkml:trace>
</inkml:ink>
</file>

<file path=ppt/ink/ink3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5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69 113,'-19'34,"-7"15,2 0</inkml:trace>
  <inkml:trace contextRef="#ctx0" brushRef="#br0" timeOffset="594.208">239 338,'150'-215,"-150"213,0 1,1-1,0 1,-1-1,1 1,0-1,0 1,0-1,0 1,0 0,0 0,0 0,1-1,-1 1,0 0,0 0,1 1,-1-1,1 0,-1 0,1 1,-1-1,1 1,0-1,-1 1,1 0,-1-1,1 1,0 0,-1 0,1 0,0 0,-1 1,1-1,0 0,-1 1,1-1,-1 1,1 0,-1-1,1 1,-1 0,1 0,-1 0,0 0,1 0,-1 0,0 0,0 0,0 1,0-1,0 0,0 1,0 0,12 40,23 50,-34-90,0 1,0-1,0 1,1-1,-1 0,0 0,1 0,0 0,-1-1,1 1,0-1,0 1,0-1,0 0,0 0,0-1,0 1,0 0,0-1,0 0,0 0,0 0,0 0,1 0,-1-1,0 1,0-1,0 0,1 0,99-53,-83 42</inkml:trace>
  <inkml:trace contextRef="#ctx0" brushRef="#br0" timeOffset="1193.71">1170 0,'-11'2,"0"0,0 1,1 0,-1 1,1 0,0 1,0 0,0 1,0-1,1 2,0 0,1 0,-1 0,1 1,1 0,-1 1,2-1,-1 2,1-1,-5 10,-27 89,37-104,1 0,-1 0,1 0,-1 0,1 0,1 0,-1 1,0-1,1 0,0 0,0 0,0-1,0 1,1 0,0 0,-1-1,1 1,1-1,-1 1,0-1,1 0,0 0,-1 0,1 0,1 0,0 0,-1-1,1-1,0 1,-1-1,1 0,0 0,0 0,0 0,0-1,0 1,-1-1,1 0,0-1,0 1,0-1,0 1,0-1,0 0,-1-1,1 1,0 0,-1-1,1 0,-1 0,4-2,74-66,-74 63,137-129,-143 136,-1-1,1 0,-1 0,0 0,1 1,0-1,-1 0,1 1,-1-1,1 0,0 1,-1-1,1 1,0-1,0 1,-1-1,1 1,0 0,0-1,0 1,0 0,-1 0,1-1,0 1,0 0,0 0,0 0,0 0,0 0,-1 0,1 1,0-1,0 0,0 0,0 1,0-1,-1 0,1 1,0-1,0 1,-1-1,1 1,0-1,0 1,-1-1,1 1,-1 0,1-1,-1 1,1 0,-1 0,1-1,-1 1,1 0,-1 0,0 0,0 0,1-1,-1 1,0 0,0 0,0 0,0 0,0 0,0 0,0 0,0-1,-1 1,1 1,-4 236,-25 143,31-363,-2 1,0 0,-1-1,-1 1,-1-1,-1 1,0-1,-1 0,-1 0,-1-1,0 0,-2 0,0-1,0 0,-2 0,0-1,0 0,-1-1,-14 12,23-24,-1 0,1 0,-1-1,1 1,-1-1,1 0,-1 0,0 0,0 0,1-1,-1 1,0-1,0 0,0 0,0 0,1-1,-1 1,0-1,0 0,1 0,-1-1,1 1,-1-1,1 1,-1-1,1 0,0 0,0-1,0 1,0-1,0 1,1-1,-1 0,-1-2,-3-4,1 1,0-1,1 0,-1 0,2-1,-1 0,1 1,1-1,0-1,0 1,1 0,0-3,2 3,0 1,1-1,-1 0,2 1,0-1,0 0,0 1,1 0,1 0,0 0,0 0,0 0,1 1,1 0,-1 0,1 0,1 1,-1-1,1 2,4-4,10-8,0 2,1 0,0 1,2 2,-1 0,23-8,49-16,-52 22</inkml:trace>
</inkml:ink>
</file>

<file path=ppt/ink/ink3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4.64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310 0,'-25'218,"-32"159,26-150,1-87,20-122,7-26,7-8,0-1</inkml:trace>
  <inkml:trace contextRef="#ctx0" brushRef="#br0" timeOffset="285.102">0 508,'38'0,"28"0,11 0,-1 0,-10 0,-11 0,-11 0,-7 0,-5 5,-4 1,-1 0,-1-1,-5 3,-5 1</inkml:trace>
  <inkml:trace contextRef="#ctx0" brushRef="#br0" timeOffset="1097.181">706 85,'-33'233,"-9"69,20-162,21-137,0-1,0-1,0 0,0 1,0-1,0 1,1-1,-1 1,1 0,-1-1,1 1,-1 0,1-1,0 1,0 0,-1-1,1 1,1 0,-1 0,0-1,0 1,1 0,-1-1,1 1,-1-1,1 1,0 0,-1-1,1 1,0-1,0 0,0 1,0-1,0 0,1 1,-1-1,0 0,1 0,-1 0,0 0,1 0,-1-1,1 1,0 0,-1-1,1 1,12-8,0-1,-1-1,0 0,-1-1,1 0,-2 0,0-2,10-11,133-110,-152 132,-1 0,1-1,0 1,0 1,-1-1,1 0,0 0,0 1,0-1,0 1,0-1,0 1,0 0,0 0,0 0,0 0,0 0,0 0,-1 1,1-1,0 1,0-1,0 1,0 0,0-1,-1 1,1 0,0 0,-1 0,1 1,0-1,-1 0,0 1,1-1,-1 1,0-1,0 1,0-1,0 1,0 0,0 0,0 0,0-1,-1 1,1 0,-1 0,0 0,1 1,13 99,-27 90,11-179,3-6</inkml:trace>
</inkml:ink>
</file>

<file path=ppt/ink/ink3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2.0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0 312,'37'-2,"-2"0,1-3,0 0,-1-3,0-1,0-1,20-10,57-50,-108 68,-1-1,0 1,0-1,-1 0,1 0,0 0,-1 0,0-1,0 1,0-1,0 1,0-1,-1 0,0 0,0 0,0 0,0 1,0-1,-1-1,0 1,0 0,0 0,0 0,0 0,-1 0,0 0,0 0,0 1,0-1,-2-2,-2 0,0 0,0 1,0-1,-1 1,0 1,0-1,0 1,-1 0,1 1,-1-1,0 1,0 1,0-1,-1 1,1 0,-1 1,1 0,-1 0,-6 0,-1 3,1 1,0 0,0 0,0 1,0 1,1 1,-1 0,1 0,1 1,-1 1,1 0,1 1,0 0,0 1,0 0,2 0,-1 1,1 1,1 0,0 0,0 0,1 1,1 1,1-7,1-1,-1 1,2 0,-1 0,1 0,0 0,0 1,1-1,0 1,1-1,-1 1,1 0,1 0,0 0,0 0,0-1,1 1,0 0,1 0,-1-1,1 1,1 0,0-1,0 0,0 0,1 0,0 0,0-1,1 1,0-1,0 0,0 0,1-1,0 0,0 0,0 0,1 0,0-1,-1-1,1 1,3 0,12-1,0-1,1-1,-1-1,0-1,1 0,-1-2,0-1,0-1,-1-1,1 0,-1-2,-1 0,1-2,-2 0,1-1,5-5,-1 2,-1-1,0-1,-2-1,0-1,0-1,-2-1,0 0,-2-1,14-21,0-22,-31 64,1 0,0 0,0-1,-1 1,1 0,0 0,0 0,-1 0,1 0,0 0,0 0,-1 0,1 1,0-1,-1 0,1 0,0 1,0-1,-1 0,1 1,0-1,-1 0,1 1,-1-1,1 1,-1-1,1 1,-1 0,1-1,-1 1,1-1,-1 1,0 0,1-1,-1 1,0 0,0 0,1-1,-1 1,0 0,0 0,0-1,0 1,0 0,0 0,0-1,0 1,0 0,0 0,-1-1,1 1,32 164,-29-117,-3-38,0-1,0 1,1-1,0 0,1 1,0-1,0 0,1 0,0 0,1 0,4 6,-7-14,0 0,0 0,0 1,0-1,0-1,0 1,0 0,1 0,-1 0,0-1,1 1,-1 0,0-1,1 1,-1-1,1 0,-1 1,1-1,-1 0,1 0,-1 0,1 0,-1 0,1 0,-1-1,0 1,1 0,-1-1,1 1,-1-1,0 0,1 1,-1-1,0 0,1 0,-1 0,0 0,0 0,1 0,41-45,116-216,-92 157,-60 81,-9 23</inkml:trace>
  <inkml:trace contextRef="#ctx0" brushRef="#br0" timeOffset="732.477">1271 312,'34'-9,"-1"-2,0 0,-1-2,0-2,-1-1,-1-1,0-1,2-5,-27 19,0-1,0 0,0 0,-1-1,0 1,0-1,0 0,-1 0,0 0,0-1,0 1,1-7,-4 11,1 0,-1 0,0 0,1-1,-1 1,0 0,-1 0,1-1,0 1,0 0,-1 0,1-1,-1 1,0 0,0 0,0 0,0 0,0 0,0 0,0 0,-1 0,1 1,-1-1,1 0,-1 1,0-1,0 1,0 0,1 0,-1-1,0 1,0 0,-1 1,1-1,0 0,0 0,0 1,-1 0,1-1,0 1,-5-1,1 0,-1 1,0 0,1 0,-1 0,0 1,1 0,-1 0,1 0,-1 1,1 0,0 1,0-1,0 1,0 0,0 1,1-1,-1 1,1 0,0 1,-2 2,-85 113,86-110,0 1,1 0,1 1,0-1,0 1,1-1,1 1,0 0,1 0,0 2,1-9,-1 0,2 0,-1 0,1 0,-1 0,1-1,1 1,-1 0,1-1,0 1,0-1,0 1,0-1,1 0,0 0,0 0,0 0,0 0,1-1,-1 1,1-1,0 0,0 0,0-1,4 3,8-1,1-1,-1 0,1-1,0-1,-1-1,1 0,0-1,-1-1,1 0,-1-1,1-1,-1-1,-1 0,1-1,-1-1,0 0,0-1,13-10,-1 3,1-2,-2-1,0-1,-2-2,0 0,-1-1,-1-1,-1-2,10-16,8-40,-39 79,1 0,0 0,-1 0,1 0,-1 0,0 0,0 0,0 0,0 0,0 0,0 0,0 0,0 0,-1 0,1 0,-1 0,0 0,0 0,1 1,-1-1,0 0,0 0,-1 1,1-1,0 1,-1-1,1 1,0-1,-1 1,0 0,1 0,-1 0,0 0,0 0,1 0,-1 0,0 0,0 1,0-1,0 1,0-1,-1 1,-2 1,-1-1,1 1,-1 1,1-1,-1 1,1 0,0 0,0 1,0-1,0 1,0 0,1 1,-1-1,1 1,0 0,0 0,0 0,1 0,0 1,-1 0,1-1,1 1,-1 0,1 0,0 1,0-1,0 0,1 2,0-4,1 0,0 0,0 0,0 0,0 1,1-1,-1 0,1 0,0 0,0 0,0 0,0 0,0 0,1-1,-1 1,1 0,0-1,-1 1,1-1,1 1,-1-1,0 0,1 0,-1 0,1 0,-1-1,1 1,0-1,0 1,2 0,96 30,-90-29,-6-3,-1 1,0-1,0 1,0 0,0 0,0 0,0 1,-1-1,1 1,0 0,-1 0,1 0,-1 1,0-1,0 1,0 0,0 0,0 0,0 0,-1 0,0 1,1-1,-1 1,-1-1,1 1,0 0,-1 0,0 0,0 0,0 0,0 0,-1 1,-23 113,19-97</inkml:trace>
</inkml:ink>
</file>

<file path=ppt/ink/ink3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6.84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424 635,'-44'12,"2"2,0 2,1 2,-28 16,54-25,1 0,0 1,0 0,1 1,0 1,1 0,0 0,1 1,1 1,0 0,0 0,2 1,-6 13,12-26,0 1,0 0,1 0,0-1,-1 1,1 0,0 0,0 1,0-1,1 0,-1 0,1 0,0 0,0 1,0-1,0 0,0 0,1 0,0 0,-1 1,1-1,0 0,0 0,1 0,-1-1,1 1,-1 0,1 0,0-1,0 1,0-1,1 0,-1 1,0-1,1 0,-1 0,1-1,0 1,0 0,-1-1,1 0,0 0,0 1,1-2,1 2,7-3,0-1,1 0,-1 0,-1-1,1-1,0 0,-1 0,0-1,0-1,0 0,0 0,-1-1,5-5,8-2,53-37,-1-4,-3-3,32-34,-104 91,0 0,1 0,-1 0,1 0,-1 0,1 0,0 1,-1-1,1 0,0 0,-1 1,1-1,0 0,0 1,0-1,0 1,0-1,0 1,0-1,0 1,0 0,0-1,0 1,0 0,0 0,0 0,0 0,0 0,0 0,0 0,0 0,0 0,0 0,0 1,0-1,0 0,0 1,0-1,0 1,0-1,0 1,-1-1,1 1,0 0,0-1,-1 1,1 0,0 0,-1 0,1-1,0 1,-1 0,1 0,-1 0,0 0,1 0,21 73,-22-66,1 0,0 0,0 0,1-1,0 1,1 0,-1-1,2 1,-1-1,1 0,0 0,0-1,1 1,0-1,0 0,0 0,1 0,0-1,0 0,0 0,1-1,0 1,0-1,0-1,0 1,1-1,6-3,-1-1,1 0,0-1,-1 0,0-1,0-1,0 0,0-1,0 0,-1-1,0 0,0-1,0 0,-1-1,0 0,-1-1,0 0,9-11,58-50,-3-2,54-72,-111 122,-1 0,-2-1,0-1,-1 0,-2-1,0-1,-2 1,-1-2,-1 1,-1-1,-1 0,-2 0,0 0,-2-1,-1 1,-1-1,-3-11,-21-19,24 57,0 0,0 0,-1 0,1 0,0 1,0-1,-1 0,1 1,0-1,-1 1,1 0,-1-1,1 1,0 0,-1 0,1 0,-1 0,1 0,-1 0,1 0,-1 0,1 1,0-1,-1 0,1 1,-1-1,1 1,0 0,0-1,-1 1,1 0,0 0,0 0,0 0,0 0,0 0,0 0,0 0,0 0,0 1,0 0,-8 12,0 1,2 0,-1 0,2 1,0 0,1 0,1 0,0 1,1-1,1 1,0 0,1 0,1 1,1 257,53 12,-51-263</inkml:trace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8:36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2 388,'-1'3,"1"0,0 0,0 1,0-1,0 0,0 1,1-1,-1 0,1 0,0 1,0-1,0 0,1 0,-1 0,1 0,0 0,-1-1,1 1,0 0,1-1,-1 0,0 1,1-1,-1 0,1 0,0 0,0-1,0 1,-1 0,2-1,-1 0,0 0,0 0,0 0,0-1,1 1,-1-1,0 1,1-1,-1 0,0-1,0 1,1-1,-1 1,0-1,0 0,1 0,-1 0,0-1,0 1,0-1,42-9,0-2,-1-1,-1-3,0-1,-1-3,-1-1,-2-2,0-1,-1-2,24-24,-53 44,-1 1,1-1,-1 0,-1-1,1 0,-1 0,-1 0,1-1,-2 0,1-1,-1 1,0-1,-1 0,0 0,2-10,-7 18,1-1,0 1,-1 0,0-1,1 1,-1 0,0 0,0 0,0 0,0 0,-1 0,1 0,0 0,-1 0,0 0,1 1,-1-1,0 0,0 1,0 0,0-1,0 1,0 0,0 0,0 0,0 0,-1 1,1-1,0 1,-1-1,1 1,0 0,-1 0,1 0,0 0,-1 0,1 0,0 1,-1-1,0 1,-97 24,80-16,0 1,1 1,0 1,1 0,0 1,1 1,1 1,0 0,1 1,1 1,0 0,1 1,1 0,1 1,-2 6,7-14,1 0,1 1,-1-1,2 1,0 0,0 0,1 1,0-1,2 0,-1 1,1-1,1 1,0-1,1 0,0 0,1 0,0 0,1 0,0 0,1-1,0 0,1 0,0 0,1 0,0-1,1-1,4 5,-6-6,1 0,0 0,0 0,1-1,0 0,0-1,1 0,-1 0,2-1,-1 0,0 0,1-1,0 0,0-1,0 0,0-1,1 0,-1 0,0-1,1-1,-1 0,1 0,-1-1,1 0,-1-1,1 0,-1-1,0 0,0 0,-1-1,1-1,-1 1,1-2,-2 1,1-1,0 0,-1-1,6-6,57-83,-51 65</inkml:trace>
  <inkml:trace contextRef="#ctx0" brushRef="#br0" timeOffset="203.34">1333 1,'3'1,"0"0,0 0,-1 0,1 0,0 1,0-1,-1 1,1-1,-1 1,0 0,1 0,-1 1,0-1,0 0,-1 1,1-1,0 1,-1-1,1 1,-1 0,0 0,0-1,0 1,0 0,0 0,-1 0,0 0,1 0,-1 0,0 0,0 0,-1 0,1 1,-1-1,1-1,-1 1,0 0,0 0,-56 115,47-103,-246 443,227-428,15-27</inkml:trace>
  <inkml:trace contextRef="#ctx0" brushRef="#br0" timeOffset="414.232">897 267,'-1'-3,"0"0,0-1,1 1,-1 0,1 0,0-1,0 1,0 0,0-1,1 1,-1 0,1 0,0 0,0-1,0 1,0 0,1 0,-1 0,1 1,0-1,0 0,0 1,0-1,0 1,0-1,1 1,-1 0,1 0,0 0,-1 0,1 1,0-1,0 1,0 0,0-1,0 1,0 1,1-1,-1 0,0 1,0 0,1-1,-1 1,0 1,1-1,-1 0,0 1,0 0,0 0,1 0,-1 0,0 0,0 0,0 1,-1-1,1 1,0 0,0 0,34 31,-2 2,-1 1,-1 2,-2 0,10 21,154 167,-188-220,0 0,1-1,-1 0,1 0,0 0,0-1,1-1,-1 1,1-1,0-1,0 1,0-1,0-1,0 0,0 0,1-1,-1 0,0-1,2 0,6-5</inkml:trace>
  <inkml:trace contextRef="#ctx0" brushRef="#br0" timeOffset="826.655">2155 195,'-2'2,"1"-1,-1 1,1 0,-1-1,0 1,1-1,-1 0,0 0,0 1,0-1,0 0,-1-1,1 1,0 0,0-1,0 1,-1-1,1 1,0-1,0 0,-1 0,1 0,0 0,-1-1,1 1,0-1,-2 0,-7 1,-15 1,1 1,-1 2,1 0,0 2,0 0,0 2,1 1,-19 9,36-15,1 0,0 1,0-1,0 1,0 1,0-1,1 1,0 0,0 0,0 0,1 0,0 1,0 0,0 0,1 0,-1 1,2-1,-1 1,1-1,0 1,0 0,1 0,0 0,0 0,0 0,1 0,0 0,1 1,-1-1,2 0,-1 0,1-1,1 6,-2-8,0 0,0 0,0 0,0 0,1-1,0 1,0 0,0-1,0 1,0-1,1 0,-1 0,1 0,0 0,0 0,0 0,0-1,1 0,-1 1,1-1,-1-1,1 1,0 0,0-1,-1 0,1 0,0 0,0 0,0-1,0 1,1-1,-1 0,0 0,0-1,0 1,0-1,0 0,0 0,0 0,9-4,1 0,-1 0,0-2,0 1,0-2,-1 0,0 0,-1-1,0 0,4-6,120-130,-133 143,-1 0,1 1,0-1,0 0,0 1,0-1,0 1,0-1,1 1,-1 0,0 0,1 0,-1 0,1 1,-1-1,1 1,-1-1,1 1,-1 0,1 0,-1 0,1 0,-1 0,1 1,-1-1,1 1,-1 0,1 0,-1 0,0 0,1 0,-1 0,0 0,0 1,0-1,0 1,0 0,63 85,-37-43,-1-10,-17-20</inkml:trace>
  <inkml:trace contextRef="#ctx0" brushRef="#br0" timeOffset="1269.366">2494 581,'11'-3,"0"-2,-1 0,0 0,0-1,0 0,-1 0,0-1,0-1,0 1,-1-1,0-1,-1 0,0 0,0 0,-1-1,0 0,-1 0,0 0,3-11,14-23,90-134,-111 177,-1 1,0-1,1 0,-1 0,1 1,0-1,-1 1,1-1,-1 0,1 1,0-1,-1 1,1-1,0 1,0 0,-1-1,1 1,0 0,0-1,0 1,-1 0,1 0,0 0,0 0,0 0,0 0,-1 0,1 0,0 0,0 0,0 0,0 1,-1-1,1 0,0 1,0-1,-1 0,1 1,0-1,0 1,-1-1,1 1,-1-1,1 1,0 0,-1-1,1 1,-1 0,1-1,-1 1,0 0,1 0,-1-1,0 1,1 0,-1 0,0 0,0 0,8 61,-6-41,-2-15,1-1,-1 1,1-1,1 1,-1-1,1 1,-1-1,2 0,-1 0,0 0,1 0,0 0,0-1,1 1,-1-1,1 0,0 0,0 0,0-1,1 1,-1-1,1 0,0 0,-1-1,1 1,1-1,-1 0,0-1,0 1,1-1,-1 0,1 0,-1-1,1 1,0-1,-1 0,1-1,-1 0,1 1,3-3,19-4,-1-1,1-1,-2-2,1-1,-1 0,-1-3,2-2,132-59,-157 75,1 0,0 0,0 0,0 0,1 1,-1-1,0 1,0 0,0 0,0 0,0 0,0 1,0-1,0 1,0 0,0 0,0 0,0 0,0 0,0 1,0-1,-1 1,1 0,-1 0,1 0,-1 0,0 0,0 0,0 1,0-1,0 1,0 0,-1-1,1 1,-1 0,0 0,0 0,0 0,0 0,0 0,-1 0,1 0,-1 0,0 0,0 0,0 0,-1 1,1-1,-1 0,4 14,35 124,-37-137,1 0,0-1,0 1,1-1,-1 1,0-1,1 0,0 0,0 0,0 0,0 0,1-1,-1 1,1-1,-1 0,1 0,0 0,-1-1,1 1,0-1,0 0,1 0,-1 0,0-1,0 1,0-1,0 0,0 0,1-1,-1 1,0-1,0 0,0 0,21-8,-4-2</inkml:trace>
</inkml:ink>
</file>

<file path=ppt/ink/ink3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7.09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24,'43'5,"33"1,14 0,1-1,-5-2,-4-5,-5-4,-6 1,-7 0,-3 2,-8 0,-3-3,-6-1,-5 0,-9 2</inkml:trace>
</inkml:ink>
</file>

<file path=ppt/ink/ink3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7.86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1015,'44'-9,"-1"-2,0-1,0-3,-2-1,12-8,-43 20,29-11,0-2,0-1,-2-3,0-1,-1-1,-2-2,-1-2,0 0,-2-3,-2 0,16-22,-38 41,1-1,-2 0,0 0,0 0,-1-1,-1 0,0 0,-1 0,2-12,-4 20,0 0,-1 0,1 1,-1-1,0 0,-1 0,1 0,-1 0,0 1,0-1,0 0,-1 1,1-1,-1 1,0-1,-1 1,1 0,-1 0,0 0,0 0,0 0,0 1,-1-1,1 1,-1 0,0 0,0 0,-3-1,1 3,0-1,1 1,-1 0,0 1,0-1,0 1,0 0,1 1,-1-1,0 1,0 1,0-1,1 1,-1 0,1 0,-1 0,1 1,0 0,0 0,0 0,0 1,1-1,-1 1,1 0,0 1,0-1,1 1,-1-1,1 1,0 0,0 1,1-1,-1 0,1 1,0-1,1 1,-1 0,1-1,0 1,1 0,-1 0,1 0,0 0,1 0,0-1,0 1,0 0,0 0,1-1,0 1,0-1,0 1,1 0,3-1,1 1,0-1,0-1,0 1,0-1,1 0,-1-1,1 1,0-2,0 1,0-1,1 0,-1-1,0 0,2 0,9 2,-2 0,0-1,0 0,1-2,-1 0,0-1,0-1,1 0,2-2,-18 3,1 0,-1 0,1 0,-1 0,0 1,1-1,0 1,-1 0,1-1,-1 1,1 1,-1-1,1 0,-1 0,1 1,-1 0,1-1,-1 1,0 0,1 0,-1 0,0 0,1 1,-1-1,0 1,0-1,0 1,-1 0,1 0,0 0,-1 0,1 0,-1 0,1 0,-1 0,0 0,0 1,0-1,0 1,-1-1,1 0,0 1,-23 143,39-8,-15-114</inkml:trace>
  <inkml:trace contextRef="#ctx0" brushRef="#br0" timeOffset="6738.724">1215 704,'9'8,"0"0,1-1,-1 0,2-1,-1 0,1-1,0 0,0-1,0 0,1-1,-1 0,1 0,0-2,0 1,0-1,0-1,0 0,0-1,4-1,-2-1,-1-1,0 0,0-1,0-1,0 0,-1 0,0-1,-1-1,1 0,-1-1,-1 0,0 0,0-1,-1 0,0-1,0 0,-2-1,3-3,-9 11,1 0,-1 0,0 0,0-1,0 1,0 0,-1-1,0 1,0 0,0-1,0 1,-1 0,1-1,-1 1,0 0,-1 0,1 0,-1 0,0 0,0 0,0 0,0 0,-1 1,1-1,-1 1,0 0,0-1,0 2,-1-1,1 0,-1 0,1 1,-1 0,0 0,0 0,0 0,0 1,0-1,0 1,0 0,-1 1,1-1,0 1,-4-1,-7 2,1 0,-1 2,0-1,1 2,-1 0,1 0,0 1,1 1,-1 1,1 0,0 0,1 1,0 1,0 0,1 1,0 0,0 1,2 0,-1 0,1 1,1 0,0 1,1 0,-1 2,4-8,0 1,1-1,-1 1,2 0,-1 0,1 0,0 0,1 0,0 0,0 0,1 1,0-1,0 0,1 0,0 1,1-1,0 0,0 0,0 0,1 0,1-1,-1 1,1-1,0 0,1 0,0 0,0-1,0 1,1-1,0 0,0-1,0 1,1-1,0-1,2 2,9 0,0 0,1-2,-1 0,1-1,0-1,-1 0,1-2,0 0,10-2,-3 1,9-1,0-2,0-1,-1-2,0-1,0-2,-1-1,14-7,-19 8,-4 2</inkml:trace>
  <inkml:trace contextRef="#ctx0" brushRef="#br0" timeOffset="7207.268">2456 451,'-42'12,"1"2,1 2,0 1,1 3,-22 15,59-35,-1 1,1 0,0 0,0 0,-1 0,1 0,0 0,0 0,0 1,0-1,1 1,-1 0,0 0,1-1,-1 1,1 0,0 0,-1 0,1 0,0 1,0-1,0 0,1 0,-1 1,0-1,1 0,0 1,-1-1,1 1,0-1,0 0,1 1,-1-1,0 1,1-1,-1 0,1 1,0-1,0 0,0 0,0 1,0-1,0 0,1 0,-1 0,1-1,-1 1,1 0,0 0,0-1,-1 1,1-1,1 1,106 39,-93-37,0 0,0 1,-1 1,0 1,0 0,0 1,8 6,-20-12,-1 1,0-1,1 0,-1 1,0-1,0 1,0-1,-1 1,1 0,-1 0,0 0,1 0,-1 0,0 0,-1 0,1 0,-1 0,1 1,-1-1,0 0,0 0,0 0,-1 1,1-1,-1 0,0 0,1 0,-1 0,-1 0,1 0,0 0,-1 0,0 0,1-1,-1 1,0-1,0 1,-1-1,1 0,0 0,-1 0,1 0,-1 0,0 0,0-1,0 1,0-1,-2 1,-8 5,-1-1,0 0,0-1,-1-1,0 0,1-1,-1-1,0 0,0-1,-5 0,-5-1</inkml:trace>
  <inkml:trace contextRef="#ctx0" brushRef="#br0" timeOffset="7670.601">3105 84,'-1'311,"-5"-272,-1 0,-3-1,-1-1,-1 0,-14 28,-33 105,50-98,9-71,0-1,1 1,-1-1,1 0,-1 1,1-1,0 1,-1-1,1 0,-1 1,1-1,0 0,-1 0,1 0,0 1,-1-1,1 0,0 0,-1 0,1 0,0 0,-1 0,1 0,0 0,-1-1,1 1,0 0,-1 0,1-1,0 1,-1 0,1 0,-1-1,1 1,-1-1,1 1,-1-1,1 1,-1-1,1 1,-1-1,1 1,-1-1,0 1,1-1,-1 0,0 1,0-1,1 1,-1-1,0 0,0 1,0-1,0 0,0 0,0 1,0-1,0 0,0 1,0-1,0 0,0 1,-1-1,1 0,0 1,-1-1,20-49,-12 25</inkml:trace>
  <inkml:trace contextRef="#ctx0" brushRef="#br0" timeOffset="7918.333">2738 478,'29'5,"33"1,11 0,3-1,-2-2,-9 0,-5-2,-4-1,-7-5,-2-1,-4 0,-4 1,0 1,-1 2,-8 1</inkml:trace>
  <inkml:trace contextRef="#ctx0" brushRef="#br0" timeOffset="8792.113">3669 55,'218'-39,"-207"37,-9 0,1 0,0 1,0-1,0 1,0 0,0 0,0 0,0 0,0 0,1 1,-1-1,0 1,0 0,1 0,-1 0,0 1,0-1,1 1,-1 0,0 0,0 0,0 0,0 0,0 0,0 1,0 0,-1-1,1 1,0 0,-1 1,1-1,-1 0,0 1,0-1,0 1,0 0,-1-1,1 1,0 0,-1 0,0 0,0 1,-4 214,-9 47,-8 8,-6-37,26-220,1-11,0-1,-1 0,1 1,-1-1,0 1,0-1,0 1,0-1,-1 1,0-1,0 0,0 1,-1-1,1 0,-1 0,0 0,0 0,-1 0,1 0,-1-1,0 1,1-1,-2 0,1 1,0-2,-1 1,1 0,-1-1,0 1,0-1,-3 1,-245 10,139 3,89-14</inkml:trace>
</inkml:ink>
</file>

<file path=ppt/ink/ink3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3:22.63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1 765,'823'-1,"-319"-25,682 25,-617 30,-272-31,-116-25,-132 20,-32 7</inkml:trace>
  <inkml:trace contextRef="#ctx0" brushRef="#br0" timeOffset="632.016">1270 32,'-1'-2,"1"0,-1 0,0 0,-1 1,1-1,0 0,0 0,-1 1,1-1,-1 1,1 0,-1-1,0 1,0 0,1 0,-1 0,0 0,0 0,0 0,0 0,0 1,0-1,0 1,0 0,0-1,-1 1,1 0,0 0,0 0,0 1,0-1,0 0,0 1,0 0,0-1,0 1,0 0,0 0,-2 1,-68 52,-449 388,375-312,146-130,-1 0,1 0,-1 0,1 0,-1 0,1 0,-1 0,1 1,-1-1,1 0,-1 0,1 0,0 1,-1-1,1 0,-1 1,1-1,0 0,-1 1,1-1,0 1,0-1,-1 0,1 1,0-1,0 1,-1-1,1 1,0-1,0 1,0-1,0 1,0-1,0 1,0-1,0 1,0-1,0 1,0-1,0 1,0-1,0 1,1-1,-1 1,0-1,0 0,0 1,1-1,-1 1,0-1,1 0,-1 1,0-1,1 1,-1-1,0 0,1 0,-1 1,1-1,-1 0,1 0,-1 1,0-1,1 0,0 0,36 2,-30-3,110-25,-91 15</inkml:trace>
  <inkml:trace contextRef="#ctx0" brushRef="#br0" timeOffset="1003.71">1976 144,'-95'39,"-117"92,-6 22,-153 98,370-251,0 0,0 0,0 0,0 1,0-1,0 0,0 1,0-1,0 1,0-1,0 1,1 0,-1-1,0 1,0 0,1-1,-1 1,0 0,1 0,-1 0,1 0,-1-1,1 1,-1 0,1 0,0 0,-1 0,1 0,0 0,0 0,0 0,0 0,0 0,0 0,0 0,0 0,0 0,0 0,1 0,-1 0,0 0,1 0,-1 0,0 0,1 0,-1 0,1 0,0-1,-1 1,1 0,0 0,-1-1,1 1,0 0,0-1,0 1,0-1,0 1,-1-1,1 1,0-1,13 2,0-1,0 0,0-1,0 0,0-2,0 1,-1-2,1 0,0 0,-1-1,0-1,0 0,0-1,10-7,45-15,-43 20</inkml:trace>
  <inkml:trace contextRef="#ctx0" brushRef="#br0" timeOffset="1403.84">2767 173,'0'-1,"1"1,0-1,-1 0,1 0,-1 0,1 1,-1-1,1 0,-1 0,0 0,1 0,-1 0,0 0,0 0,0 0,0 1,0-1,0 0,0 0,0 0,0 0,0 0,0 0,0 0,-1 0,1 0,0 0,-1 0,1 1,-1-1,1 0,-1 0,1 0,-1 1,0-1,1 0,-1 1,0-1,0 0,1 1,-1-1,0 1,0-1,0 1,0 0,1-1,-1 1,0 0,-48 7,-108 87,-278 182,298-174,136-102,0 1,-1 0,1-1,0 1,-1 0,1 0,0 0,0 0,0 0,0 0,0 0,0 0,0 0,0 1,0-1,1 0,-1 1,0-1,1 0,-1 1,1-1,0 1,-1-1,1 0,0 1,0-1,0 1,0-1,0 1,0-1,0 1,1-1,-1 1,0-1,1 1,-1-1,1 0,0 1,-1-1,1 0,0 0,0 1,0-1,0 0,0 0,0 0,0 0,0 0,0 0,1 0,0 0,11 1,0-1,0 0,0-1,0 0,0-1,0-1,0 0,0 0,-1-2,1 1,-1-2,0 1,0-2,0 0,8-6,4-2</inkml:trace>
  <inkml:trace contextRef="#ctx0" brushRef="#br0" timeOffset="1717.649">3585 60,'-82'35,"2"4,2 4,-48 35,124-77,-69 49,3 3,2 3,2 2,1 6,-87 78,142-135,2-3,1 0,0 0,1 0,-1 1,1 0,-1 0,1 0,1 0,-1 0,1 1,0 0,0 0,1 0,-2 3,5-8,-1 1,0-1,1 1,-1-1,1 1,0-1,-1 0,1 1,0-1,0 0,0 0,0 1,0-1,0 0,0 0,0 0,0 0,0 0,1 0,-1-1,0 1,1 0,-1-1,1 1,-1-1,0 1,1-1,-1 0,1 1,-1-1,1 0,-1 0,1 0,19 3</inkml:trace>
  <inkml:trace contextRef="#ctx0" brushRef="#br0" timeOffset="2131.008">4121 173,'-200'145,"77"-53,40-33,3 4,2 4,-40 46,96-86,5-3</inkml:trace>
  <inkml:trace contextRef="#ctx0" brushRef="#br0" timeOffset="6935.383">2456 821,'0'1,"-1"-1,1 1,-1-1,1 0,-1 1,1-1,-1 0,1 0,-1 1,1-1,-1 0,0 0,1 0,-1 0,1 0,-1 1,0-1,1 0,-1-1,0 1,1 0,-1 0,1 0,-1 0,0 0,1-1,-1 1,1 0,-1 0,1-1,-1 1,1 0,-1-1,1 1,-1-1,1 1,0-1,-1 1,1-1,-1 1,1-1,0 1,0-1,-1 1,1-1,0 1,0-1,0 0,-1 1,1-1,0 1,0-1,0 0,0 1,0-1,0 1,0-1,1 0,-1 1,0-1,0 1,0-1,1 0,-1 1,-8 174,9-99,-2 25,5 0,11 56,-2 21,-12-175,-1 1,0 0,1-1,0 1,0-1,-1 1,1-1,1 1,-1-1,0 0,1 1,-1-1,1 0,0 0,-1 0,1 0,0-1,0 1,0 0,1-1,-1 1,0-1,1 0,-1 0,0 0,1 0,-1 0,1 0,0-1,-1 1,1-1,0 0,-1 0,1 0,0 0,32 9,-33-9,0 1,-1-1,1 1,0 0,0 0,-1-1,1 1,-1 0,1 0,-1 1,1-1,-1 0,0 1,1-1,-1 0,0 1,0-1,0 1,0 0,0-1,-1 1,1 0,0 0,-1-1,1 1,-1 0,0 0,0 0,1-1,-1 1,0 0,0 0,-1 0,1 0,0 0,-1-1,1 1,-1 0,0 0,1-1,-1 1,0 0,0-1,0 1,0-1,-1 2,-61 65,-141 45,202-112,1-1,0 0,0 1,0-1,0 1,0-1,0 1,0 0,0-1,0 1,0 0,0 0,0 0,0 0,0-1,0 1,1 0,-1 1,1-1,-1 0,0 0,1 0,0 0,-1 0,1 0,0 1,-1-1,1 0,0 0,0 1,0-1,0 0,0 0,1 0,-1 1,0-1,0 0,1 0,-1 0,1 1,-1-1,1 0,-1 0,1 0,0 0,0 0,-1 0,1 0,0 0,0-1,0 1,0 0,0 0,0-1,0 1,0-1,0 1,0-1,1 1,149 54,-72-32,118 44,-195-67,-1 0,1 0,0 1,-1-1,1 0,-1 1,1-1,-1 1,1 0,-1 0,1-1,-1 1,0 0,0 0,1 0,-1 0,0 1,0-1,0 0,0 0,0 1,0-1,0 0,-1 1,1-1,0 1,-1-1,1 1,-1 0,0-1,1 1,-1-1,0 1,0 0,0-1,0 1,0-1,0 1,-1 0,1-1,-1 1,1-1,-1 1,1-1,-1 1,0-1,0 1,0-1,1 0,-1 1,-1-1,1 0,0 0,0 0,0 0,-19 13,0-1,-1-1,-1-1,0-1,0 0,-20 4,-36 16,48-18,-46 25,74-36,1 1,-1-1,1 1,0-1,-1 1,1-1,0 1,0 0,0 0,0-1,0 1,1 0,-1 0,0 0,1 0,0 0,-1 0,1 0,0 0,0 0,0 0,0 0,0 0,1 0,-1 0,1 0,-1 0,1 0,0 0,-1 0,1 0,0 0,0-1,1 1,-1 0,0-1,1 1,10 11,2 0,0-1,0 0,1-1,0-1,1 0,0-2,1 1,0-2,0 0,0-1,1-1,17 3,-20-4,57 32,-70-35,0 0,0 1,0-1,-1 0,1 1,-1 0,1-1,-1 1,0 0,1 0,-1 0,0 0,0 0,0 0,-1 0,1 0,0 0,-1 0,1 1,-1-1,0 0,0 0,0 1,0-1,0 0,0 0,-1 1,1-1,-1 0,1 0,-1 0,0 0,-1 2,-7 8,0-1,-1 0,0 0,-1-1,0 0,-1-1,0-1,0 1,-1-2,-10 5,-13 10,-216 123,176-99,75-44,1 0,0 0,-1 0,1 0,0 0,0 0,0 1,0-1,1 0,-1 0,1 0,-1 0,1-1,0 1,-1 0,1 0,0 0,0 0,1-1,-1 1,0 0,0-1,1 1,-1-1,1 0,-1 1,1-1,0 0,-1 0,1 0,0 0,0 0,0 0,0-1,0 1,0-1,0 1,0-1,0 0,0 0,0 0,0 0,1 0,3 2,160 37,-137-35,-1 1,0 1,0 2,0 0,-1 2,6 4,-29-12,0 0,0 0,0 0,-1 1,1-1,-1 1,0 0,0 0,0 0,0 1,0-1,-1 1,0-1,1 1,-1 0,-1 0,1 0,0 0,-1 0,0 0,0 0,0 1,-1-1,1 0,-1 1,0-1,0 0,-1 1,1-1,-1 0,0 1,0-1,0 0,-1 0,1 0,-1 0,0 0,0-1,-1 1,1 0,-1-1,0 1,-8 8,0 0,-1-1,0 0,-1-1,0 0,-1-1,0-1,-7 3,-43 30,63-41,0 0,1 1,-1-1,0 0,1 1,-1-1,1 1,-1-1,1 0,-1 1,1-1,-1 1,1 0,-1-1,1 1,0-1,-1 1,1 0,0-1,-1 1,1 0,0-1,0 1,0 0,0-1,0 1,0 0,0 0,0-1,0 1,0 0,0-1,0 1,0 0,0 0,1-1,-1 1,0-1,1 1,-1 0,0-1,1 1,-1-1,1 1,-1 0,1-1,-1 1,1-1,-1 0,1 1,-1-1,1 1,0-1,-1 0,1 1,0-1,-1 0,1 0,0 0,-1 0,2 1,51 14,-44-13,67 12,-58-12,0 0,0 2,0 0,-1 1,0 0,0 2,8 4,-22-10,0 1,0 0,-1 0,1 0,-1 0,1 0,-1 0,0 1,1-1,-1 1,-1 0,1-1,0 1,-1 0,1 0,-1 0,0 0,0 0,0 0,0 1,-1-1,1 0,-1 0,0 1,0-1,0 0,0 1,-1-1,1 0,-1 0,0 0,0 1,0-1,0 0,-1 0,-2 7,-1 0,0-1,-1 0,0 0,0-1,-1 1,0-2,0 1,-1-1,-4 3,-19 12,-1-2,-1-2,0-1,-2-1,-7 1,29-13,12-4,-1 0,1 0,-1 0,1-1,-1 2,1-1,-1 0,1 0,0 0,-1 1,1-1,-1 0,1 1,0 0,-1-1,1 1,0 0,0-1,-1 1,1 0,0 0,0 0,0 0,0 0,0 1,0-1,0 0,1 0,-1 0,0 1,1-1,-1 0,1 1,-1-1,1 1,0-1,-1 1,1-1,0 0,0 1,0-1,0 1,0-1,1 1,-1-1,0 1,11 12,28 61,-6 164,-64 197,32-323,-1-114</inkml:trace>
  <inkml:trace contextRef="#ctx0" brushRef="#br0" timeOffset="7817.754">1891 4717,'-17'305,"6"-121,10 137,2-140,0-176,-1 0,0 0,0 1,-1-1,1 0,-1 0,0 0,0 0,-1 0,0 0,0 0,0 0,0-1,-1 1,0-1,0 1,0-1,0 0,-1 0,1-1,-1 1,0-1,0 1,-2-1,-6-3,12-7</inkml:trace>
  <inkml:trace contextRef="#ctx0" brushRef="#br0" timeOffset="9901.642">1891 4717,'226'-27,"63"-4,84 3,154 29,-359-29,-81 15,-86 13,0 1,0 0,0 0,0 0,0 0,-1 0,1 0,0 0,-1 0,1 0,-1 0,1 0,-1 0,1 0,-1 0,0 1,0-1,1 0,-1 0,0 1,0-1,0 0,0 0,-1 0,1 1,0-1,0 0,-1 0,1 0,-1 0,1 0,-1 1,1-1,-1 0,0 0,0 3,-35 134,5 80,3 42,29 83,-15-210,39-25,-24-106,1 0,-1 1,1-1,-1 0,0 0,0 1,0-1,0 1,-1-1,1 1,-1-1,1 1,-1 0,0-1,0 1,0-1,0 1,-1 0,1-1,-1 1,1-1,-1 1,0-1,0 1,0-1,0 0,-1 0,1 1,-1-1,1 0,-1 0,0 0,1 0,-1-1,0 1,0 0,-1-1,1 1,0-1,0 0,-1 0,1 0,-1 0,1 0,-1-1,-1 1,-226-1,-137-1,169-27,-535 29,638 15,93-16,0-1,0 1,0-1,0 0,0 1,0-1,0 0,0 0,0 0,1 0,-1-1,0 1,1 0,-1-1,1 1,-1-1,1 0,0 1,0-1,0 0,0 0,0 0,0 0,0 0,0 0,1 0,-1 0,1 0,0 0,-1 0,1 0,0 0,0 0,1 0,-1 0,0 0,1-1,-1 1,1 0,-1 0,1 1,0-1,0 0,0 0,0 0,0 0,0 1,1-1,1-15,3-124,-11 123</inkml:trace>
  <inkml:trace contextRef="#ctx0" brushRef="#br0" timeOffset="12518.501">2484 5055,'-47'202,"-14"23,46-181,41-61,75-150,-57 93,-20 30,2 1,3 1,1 2,22-23,-11 30,-40 32,0 1,-1 0,1-1,0 1,0-1,0 1,-1 0,1-1,0 1,0 0,0 0,0 0,0 0,0 0,0 0,-1 0,1 0,0 0,0 0,0 0,0 1,0-1,-1 0,1 1,0-1,0 0,0 1,-1-1,1 1,0-1,0 1,-1 0,1-1,-1 1,1 0,-1-1,1 1,-1 0,1 0,-1-1,1 1,-1 0,0 0,1 0,-1 0,0-1,0 1,0 0,0 0,0 0,0 0,0 0,0 0,0-1,0 1,0 0,-29 141,21-114,1 0,2 0,1 0,1 1,1-1,1 1,2 3,-1-30,-1 1,1 0,0-1,0 1,0-1,0 1,0 0,0-1,1 1,0-1,-1 1,1-1,0 1,0-1,0 0,0 1,1-1,-1 0,1 0,-1 0,1 0,0 0,0 0,0 0,0-1,0 1,0-1,0 1,0-1,1 0,-1 0,1 0,-1 0,0 0,1-1,0 1,-1-1,1 1,-1-1,1 0,-1 0,1 0,0-1,-1 1,1-1,-1 1,1-1,-1 0,1 0,-1 0,0 0,2-1,22-21,-1-2,-2 0,0-2,-2-1,16-26,41-51,-20 33,-57 72,0 1,1-1,-1 1,0 0,0-1,0 1,-1 0,1 0,0 0,0 0,0 0,0 0,-1 0,1 0,-1 0,1 0,-1 0,1 0,-1 0,1 0,-1 1,0-1,0 0,1 0,-1 0,0 1,0-1,0 0,-1 0,1 0,0 1,0 0,4 287,13-238,-6-34</inkml:trace>
  <inkml:trace contextRef="#ctx0" brushRef="#br1" timeOffset="25362.883">4488 4688,'0'-68,"11"307,18 54,-18-199,-4 1,-5 1,-7 66,-23 93,29 219,16-391,-7-109,-9-115,-3 133,1 0,-1 0,-1 0,0 0,0 0,0 1,-1-1,0 1,0 0,-1 1,0-1,0 1,-1-1,1 2,-1-1,-1 1,1 0,-1 0,0 0,-4-1,-154-63,-42 21,309 46,176-40,30 0,-69 44,-237-3,0 0,0 1,0 0,0 0,0-1,1 1,-1 0,0 1,0-1,0 0,0 1,0-1,0 1,0-1,0 1,0 0,-1 0,1 0,0 0,0 0,-1 0,1 1,0-1,-1 0,1 1,-1 0,0-1,0 1,1 0,-1-1,0 1,0 0,-1 0,1 0,0 0,-1 0,1 0,-1 0,1 0,-1 0,0 0,0 0,0 0,0 0,0 0,-1 0,1 0,-1 0,1 0,-1 0,0 0,0 0,1 0,-1 0,-1 0,-8 11,0-2,-1 1,0-2,-1 1,0-2,-1 1,0-2,0 1,-1-2,-4 2,-15 9,-13 10,-2-2,-1-2,-1-2,-31 8,70-32,15-2</inkml:trace>
  <inkml:trace contextRef="#ctx0" brushRef="#br1" timeOffset="27928.931">4544 4660,'282'0,"-44"-28,113-1,321 30,-687-3,0 0,1-1,-1 0,1-1,0-1,0 0,1-1,0-1,-4-1,-14-7,29 14,1 0,-1 0,0 1,1-1,-1 1,0-1,1 1,-1 0,0-1,0 1,1 0,-1 0,0 0,0 1,1-1,-1 0,0 1,0-1,1 1,-1-1,0 1,1 0,-1 0,1 0,-1 0,1 0,0 0,-1 0,1 0,0 1,0-1,0 0,0 1,0-1,0 1,0-1,0 1,0 0,1-1,-1 1,1 0,-1-1,1 1,0 0,-11 81,13 334,20-456,131-247,-69 150,-65 123,-14 17</inkml:trace>
  <inkml:trace contextRef="#ctx0" brushRef="#br1" timeOffset="29578.046">6040 4547,'-48'-34,"42"29,0 0,0 0,-1 1,0 0,1 0,-1 1,0-1,-1 2,1-1,0 1,-1 0,0 0,1 1,-1 0,0 0,0 1,1 0,-7 1,11 2,0-1,0 0,0 1,1-1,0 1,-1 0,1 0,0 0,0 0,1 0,-1 1,1-1,-1 0,1 1,0-1,0 1,1 0,-1-1,1 1,0-1,0 1,0 0,0-1,0 1,1-1,0 1,0 0,0-1,0 1,0-1,1 0,-1 0,2 2,2 17,8 26,-5-34</inkml:trace>
  <inkml:trace contextRef="#ctx0" brushRef="#br1" timeOffset="30590.855">6407 4350,'1'269,"15"-198,-16-70,1 1,0-1,-1 0,1 1,0-1,-1 0,1 1,0-1,0 0,0 0,0 0,0 0,0 0,1 0,-1 0,0 0,0-1,1 1,-1 0,0-1,1 1,-1-1,1 1,-1-1,0 0,1 0,-1 0,1 0,-1 0,1 0,-1 0,1 0,-1 0,1 0,-1-1,1 1,-1-1,0 1,1-1,-1 0,0 1,0-1,1 0,-1 0,1 0,17-15,-1-1,-1-1,0 0,-1-1,-1-1,-1-1,0 0,-2 0,1-4,11-17,72-134,-96 175,0 0,0 0,0 0,0 0,1 0,-1 0,0 0,1 1,-1-1,0 0,1 0,-1 0,1 1,0-1,-1 0,1 0,-1 1,1-1,0 0,0 1,-1-1,1 1,0-1,0 1,0-1,-1 1,1 0,0-1,0 1,0 0,0 0,0 0,0 0,0 0,0 0,0 0,0 0,0 0,-1 0,1 0,0 0,0 1,0-1,0 0,0 1,0-1,-1 1,1-1,0 1,0-1,0 1,-1-1,1 1,0 0,-1-1,1 1,-1 0,1 0,-1 0,1-1,-1 1,1 0,-1 0,0 0,0 0,1 0,-1 0,0 0,0-1,8 167,-11-108,2 13,-1 8,3 0,11 75,-8-128,12 144,-17-162,1 0,-1-1,0 1,-1 0,1-1,-2 1,0-1,0 0,0 1,-1-1,0-1,0 1,-1-1,0 0,-1 0,1 0,-6 4,9-8,-1 0,1 0,-1-1,0 1,0-1,0 0,0 0,0 0,-1 0,1-1,-1 1,1-1,-1 0,1 0,-1 0,0 0,1-1,-1 1,0-1,1 0,-1 0,0-1,0 1,1-1,-1 1,0-1,1 0,-1-1,1 1,-1-1,1 1,0-1,0 0,0 0,0-1,0 1,0 0,0-1,-1-1,2-3,0 1,0-1,1 1,-1-1,2 1,-1-1,1 0,0 1,0-1,0 0,1 1,0-1,1 1,0-1,0 1,0 0,0-1,1 1,0 0,3-3,85-107,-72 94,0 1,2 1,0 1,2 1,0 1,1 0,0 2,1 1,1 1,0 1,1 2,0 0,1 2,8-1,-9 6</inkml:trace>
  <inkml:trace contextRef="#ctx0" brushRef="#br1" timeOffset="31298.939">5109 6466,'-45'67,"4"1,2 2,3 2,3 1,0 14,17-42,-1-1,-2-1,-2-1,-2-1,-4 3,27-43,-1 1,1-1,-1 0,0 0,0 1,1-1,-1 0,0 0,0 0,0 0,0 0,0 0,0 0,0-1,-1 1,1 0,0-1,0 1,-1 0,1-1,0 0,-1 1,1-1,0 0,-1 1,1-1,-1 0,1 0,0 0,-1 0,1-1,-1 1,1 0,-1-1,-11-7</inkml:trace>
  <inkml:trace contextRef="#ctx0" brushRef="#br1" timeOffset="31594.827">4629 6551,'202'205,"-115"-127,3-4,40 23,-115-86,-2 1,1 0,-2 1,0 1,0 0,-2 0,1 1,-2 1,4 7,-3-2</inkml:trace>
</inkml:ink>
</file>

<file path=ppt/ink/ink3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4:08.45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1509 4799,'-1'-2,"0"0,-1 0,1 0,-1 0,0 1,0-1,1 1,-1-1,0 1,0 0,0 0,-1 0,1 0,0 0,0 0,-1 0,1 1,0-1,-1 1,1 0,0 0,-1 0,1 0,-3 0,2 0,-366-4,200-23,45 43,86-10,1 0,-1-3,0-1,0-2,-19-3,-25 1,69 1,0 2,-1-1,1 1,-1 1,1 1,0 0,0 0,0 1,1 1,-1 0,0 2,-5 3</inkml:trace>
  <inkml:trace contextRef="#ctx0" brushRef="#br0" timeOffset="1452.168">493 1,'11'138,"-6"-118,-2 0,0 0,-1 1,-1-1,-1 1,-1-1,-1 1,-1 2,-10 92,5 1,5-1,6 12,-1 3,-1 33,-13 441,-6 299,19-621,-29 75,27 446,1-749,12 145,-2-134,-3 1,-3 1,-2-1,-6 33,2 19,2 445,-26-419,16-82,33-95,-13 8,1 0</inkml:trace>
  <inkml:trace contextRef="#ctx0" brushRef="#br0" timeOffset="1697.811">889 4094,'-48'47,"-40"51,-15 17,6-1,14-11,17-12,14-13,12-15,8-8,4-9,7-7,7-6,1-3,3-3,3-5</inkml:trace>
  <inkml:trace contextRef="#ctx0" brushRef="#br0" timeOffset="2765.796">690 537,'-38'82,"-161"159,-157 166,332-384,16-17,1 1,0 0,0 0,0 0,1 1,0 0,0 1,1-1,0 1,1 0,-1 1,5-9,0 0,0 1,0-1,1 0,-1 0,0 1,0-1,1 0,-1 0,1 0,-1 1,1-1,0 0,-1 0,1 0,0 0,0 0,0 0,-1 0,1 0,0 0,0-1,0 1,1 0,-1-1,0 1,0 0,0-1,0 0,1 1,-1-1,0 0,0 1,1-1,-1 0,0 0,1 0,-1 0,1 0,19 2</inkml:trace>
  <inkml:trace contextRef="#ctx0" brushRef="#br0" timeOffset="6298.772">860 1751,'-22'107,"18"-64,-28 223,33 139,-1-403,-1 0,0 0,1 0,0 0,-1 0,1 1,0-1,0 0,0 0,0 0,1 0,-1 1,1-1,-1 0,1 0,0 0,-1 0,1 0,0 0,0 0,1-1,-1 1,0 0,1 0,-1-1,1 1,-1-1,1 1,0-1,-1 0,1 0,0 0,0 0,0 0,0 0,0 0,0-1,0 1,0-1,0 1,1-1,-1 0,0 0,0 0,0 0,0 0,2 0,167-65,-64 46,-94 23,-18 0</inkml:trace>
  <inkml:trace contextRef="#ctx0" brushRef="#br0" timeOffset="6851.524">1509 2315,'-11'0,"0"0,0 0,-1 1,1 1,0 0,0 0,0 1,0 0,1 1,-1 0,1 1,0 0,0 1,1 0,-1 0,1 1,1 0,-1 1,1 0,-1 2,7-8,1 1,-1 0,1 0,0 0,0 0,0 0,0 0,0 0,0 0,1 0,0 0,-1 0,1 1,1-1,-1 0,0 0,1 0,-1 0,1 0,0 0,0 0,0 0,1 0,-1 0,1 0,-1-1,1 1,0 0,1 0,77 57,-34-29,-43-29,-1-1,0 1,0 0,0 0,0 0,0 0,0 1,0-1,-1 0,1 1,-1-1,0 1,1 0,-1-1,0 1,-1 0,1-1,0 1,-1 0,0 0,0 0,0 0,0 0,0-1,0 1,-1 0,1 0,-1 0,0-1,0 1,0 0,0-1,0 1,0-1,-1 1,0-1,1 1,-1-1,0 0,0 0,0 0,0 0,0 0,-1-1,1 1,-1-1,-1 2,-109 34,91-34</inkml:trace>
  <inkml:trace contextRef="#ctx0" brushRef="#br0" timeOffset="7380.259">1623 2626,'8'3,"1"-1,-1 0,1 0,0-1,0 0,-1-1,1 0,0 0,0-1,0 0,0-1,-1 1,1-2,-1 1,1-1,-1-1,0 1,0-1,0-1,-1 1,0-1,1-1,-2 1,1-1,-1-1,0 1,0-1,0 0,-1 0,-3 2,1 0,-1 0,0 0,0 0,-1 0,1 0,-1-1,0 1,-1 0,1-1,-1 1,0-1,0 1,-1 0,0-1,0 1,0 0,0 2,1 1,-1 0,1 0,-1 0,0 0,0 1,0-1,0 0,0 0,-1 0,1 1,0-1,-1 1,0-1,1 1,-1-1,0 1,1 0,-1 0,0 0,0 0,0 0,0 0,0 1,0-1,0 1,0-1,0 1,0 0,-1 0,1 0,0 0,0 0,0 0,0 1,0-1,0 1,0-1,0 1,0 0,0 0,-2 0,-8 5,0 1,0 0,0 1,1 0,0 0,0 1,1 1,0 0,1 0,0 1,1 0,0 1,1-1,0 1,1 1,0 0,1 1,4-9,0 1,0 0,1 0,0 0,0-1,0 1,1 0,0 0,0 0,1-1,-1 1,1-1,0 1,1-1,-1 0,1 0,0 0,1 0,-1 0,1-1,0 1,0-1,0 0,0 0,1-1,0 1,0-1,0 0,0 0,0-1,0 0,1 0,-1 0,6 1,5 4,0 0,1-1,0-1,0-1,0 0,0-1,1-1,-1-1,2 0,93-3,-87 2</inkml:trace>
</inkml:ink>
</file>

<file path=ppt/ink/ink3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38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18 501,'-1'-2,"-1"1,1-1,-1 1,1-1,0 1,0-1,-1 0,1 0,0 0,1 1,-1-1,0 0,0 0,1 0,-1 0,1 0,0-1,0 1,-1 0,1 0,1 0,-1 0,0 0,0 0,1 0,-1 0,1 0,0 0,0 0,-1 0,1 0,0 0,1 0,10-31,1-1,2 2,2 0,0 0,2 2,2 0,1 2,23-25,54-36,-98 88,-1 1,1-1,0 0,0 1,0-1,0 1,-1-1,1 1,0-1,0 1,0 0,0-1,0 1,0 0,0 0,0 0,0 0,0 0,0 0,0 0,0 0,0 0,0 0,0 1,0-1,0 0,0 1,0-1,0 1,0-1,0 1,0-1,-1 1,1 0,0-1,0 1,-1 0,1 0,0-1,-1 1,1 0,-1 0,1 0,-1 0,0 0,1 0,-1 0,0 0,1 0,-1 0,0 0,0 0,4 61,-4-55,-4 227,4-232,0-1,0 1,0 0,0-1,0 1,0-1,0 1,0 0,1-1,-1 1,1-1,-1 1,1-1,-1 1,1-1,0 1,0-1,0 0,0 1,0-1,0 0,0 0,0 0,0 0,1 0,-1 0,0 0,1 0,-1 0,1 0,-1-1,1 1,-1-1,1 1,-1-1,1 0,0 1,-1-1,1 0,-1 0,1 0,0 0,-1-1,1 1,-1 0,1-1,0 1,-1-1,1 1,-1-1,1 0,-1 0,0 1,1-2,119-111,-35 30,-54 50,2 1,1 1,1 2,2 1,20-10,-56 37,-1 0,0 0,1 0,-1 0,1 0,-1 0,1 1,0-1,-1 1,1-1,0 1,0-1,-1 1,1 0,0 0,0 0,-1 0,1 0,0 0,-1 1,1-1,0 1,0-1,-1 1,1-1,-1 1,1 0,-1 0,1 0,-1 0,1 0,-1 0,0 0,1 0,-1 1,0-1,0 0,0 1,0-1,0 1,0-1,-1 1,1-1,0 1,-1 0,1-1,-1 1,0 0,1 0,-1-1,0 1,0 0,0 0,0-1,1 23,-1 0,0 0,-2 0,0-1,-2 1,-1-1,0 0,-8 19,-3 16,15-56,0 1,0-1,0 1,1-1,-1 1,0-1,1 1,0-1,-1 1,1 0,0-1,0 1,1-1,-1 1,1 0,-1-1,1 1,0-1,0 1,0-1,0 0,0 1,0-1,1 0,9 4</inkml:trace>
  <inkml:trace contextRef="#ctx0" brushRef="#br0" timeOffset="649.843">1260 134,'-12'2,"1"1,-1 0,1 1,0 0,0 0,0 2,1-1,-1 1,2 1,-1 0,1 0,0 1,0 0,1 0,0 1,0 1,1-1,0 1,1 0,0 0,1 1,0 0,1 0,0 0,0 0,1 1,1 0,0-1,0 1,2 1,-1-10,0 0,1 0,-1 0,1-1,0 1,0 0,0 0,0 0,1 0,-1 0,1 0,0 0,0 0,0-1,0 1,0 0,1-1,-1 1,1-1,-1 1,1-1,0 0,0 1,0-1,0 0,1 0,-1-1,0 1,1 0,0-1,-1 0,1 1,0-1,-1 0,1 0,0-1,0 1,0-1,0 1,0-1,0 0,0 0,0 0,-1 0,1-1,0 1,1-1,10-3,0-1,-1 0,1-1,-2-1,1 0,-1-1,0 0,0 0,-1-1,0-1,-1 0,0-1,0 0,-1 0,-1-1,2-3,55-59,-47 56,61-45,-77 63,0 0,0-1,0 1,0 0,-1 0,1 0,0 0,0 0,0 0,0 1,0-1,-1 1,1-1,0 1,0-1,0 1,-1 0,1 0,-1 0,1 0,-1 0,1 1,-1-1,1 0,-1 1,0-1,0 1,0-1,0 1,0-1,0 1,0 0,0 0,-1-1,1 1,16 66,-14 10,-4 0,-4 0,-3-1,-3 0,-6 13,13-63,-2 0,0 0,-2 0,-1-1,-1 0,-1-1,-1 0,-1-1,-1 0,-2-1,0-1,15-19,-1-1,1 1,-1-1,0 1,0-1,0 0,0 0,0 0,0 0,-1 0,1-1,0 1,-1-1,0 1,1-1,-1 0,0 0,0 0,1 0,-1-1,0 1,0-1,0 1,0-1,0 0,0 0,0-1,0 1,0-1,0 1,1-1,-1 0,0 0,0 0,1 0,-1-1,1 1,-1-1,1 1,-1-1,1 0,0 0,0 0,-1-1,-1-11,1-1,0 1,1-1,1 1,0-1,1 1,0-1,1 0,1 1,1-1,1-3,3-7,1 0,1 1,1 0,2 1,0 0,1 0,1 2,2 0,0 0,5-4,-5 6,-6 6,0 2,1-1,0 2,1-1,0 1,1 1,0 1,0 0,1 0,0 1,1 1,-1 0,1 1,0 1,3 0,7-2</inkml:trace>
</inkml:ink>
</file>

<file path=ppt/ink/ink3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44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0,'-18'5,"0"1,0 1,0 1,1 0,0 1,0 1,1 0,1 2,0 0,0 0,1 1,1 1,0 0,0 2,11-12,-1 0,2 0,-1 1,0-1,1 0,0 1,0-1,0 1,0-1,1 1,0-1,0 1,0 0,0-1,1 1,0-1,0 1,0-1,0 0,1 1,0-1,0 0,0 0,0 0,1 0,-1 0,1-1,0 1,0-1,0 0,1 0,-1 0,1 0,-1 0,1-1,0 0,0 0,1 1,86 44,-79-43,0 1,0 0,-1 1,1 0,-1 1,-1 0,1 0,-1 2,-1-1,1 1,-2 0,1 1,-1 0,0 1,0 1,-5-7,-1 0,0 0,0 0,0 1,0-1,-1 0,0 1,0-1,-1 0,1 1,-1-1,0 1,-1-1,1 1,-1-1,0 1,0-1,-1 0,0 0,0 1,0-1,0 0,-1-1,0 1,0 0,0-1,-1 0,1 0,-1 0,0 0,0 0,-1-1,0 1,-120 67,121-69,1-1,-1 0,1 0,-1 0,1-1,-1 1,0-1,1 0,-1 0,1 0,-1 0,0-1,1 0,-1 1,1-1,-1 0,1-1,-1 1,1-1,0 1,0-1,0 0,0 0,0-1,0 1,1 0,-1-1,1 0,-1 0,1 1,0-1,0-1,0 1,1 0,-1 0,1-1,0 1,-1 0,2-1,-1 0,0 1,1-1,-1 1,1-1,0 0,1 1,-1-1,0 0,1 1,0-1,0 1,0-1,0 1,1 0,0-2,3-5,0 1,1-1,1 1,0 0,0 0,1 1,0 0,0 0,0 1,1 0,1 1,-1 0,1 0,0 1,0 0,0 1,1 0,14-7</inkml:trace>
</inkml:ink>
</file>

<file path=ppt/ink/ink3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43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0,'0'39,"5"31,1 14,0-3,-1-5,-2-11,0-12,-2-10,-1-8,0-4,0-3,0-2,-1 0,-4 0,-1-9,0-12,6-12,3-5</inkml:trace>
  <inkml:trace contextRef="#ctx0" brushRef="#br0" timeOffset="433.025">367 29,'-267'225,"265"-223,-1-1,1 1,0 0,0 0,-1 0,1 0,0 0,1 0,-1 0,0 1,1-1,-1 1,1 0,0-1,0 1,0 0,0 0,0-1,1 1,-1 0,1 0,0 0,-1 0,2 0,-1 0,0 0,0-1,1 1,0 0,-1 0,1 0,0 0,1-1,-1 1,0-1,1 1,-1-1,1 1,0-1,0 0,1 1,67 69,-52-56,-1 1,-1 1,0 0,-2 1,0 0,2 6,-10-13,-5-9,-1 0,1-1,0 1,0 0,0-1,0 1,1 0,-1-1,1 0,-1 1,1-1,0 0,0 0,0 0,0 0,0 0,1 0,-1 0,1-1,-1 1,1-1,-1 0,1 0,0 0,-1 0,1 0,0-1,0 1,0-1,10-7</inkml:trace>
</inkml:ink>
</file>

<file path=ppt/ink/ink3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34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1107,'-21'48,"21"-45,-8 233,9-155,-7 96,-28 156,-34 5,67-313,13-31,-2-12,0-1</inkml:trace>
  <inkml:trace contextRef="#ctx0" brushRef="#br0" timeOffset="1402.562">53 1078,'234'-24,"-125"19,89-22,54-2,-197 21,-48 6,-1 0,1 0,0 1,0 0,0 0,-1 1,1 0,0 0,0 0,0 1,0 0,-1 1,1-1,5 3,-8 0,0 1,0-1,-1 1,0 0,0 0,0 0,0 0,-1 1,0-1,0 1,0-1,-1 1,0 0,0-1,0 1,-1 0,0 0,0 0,0 0,-1-1,0 1,0 0,0 0,-1-1,0 1,0-1,0 1,-1-1,-2 16,-4 35,3 0,3 1,2 0,2 1,-9 168,-27 80,23-1,13-210,-1-92,1-1,0 0,-1 0,0 1,1-1,-1 0,0 0,0 0,0 1,0-1,-1 0,1 0,-1 0,1 0,-1 0,0 1,0-1,1 0,-2 0,1-1,0 1,0 0,0 0,-1-1,1 1,-1 0,0-1,1 0,-1 1,0-1,0 0,0 0,0 0,0 0,0 0,-1 0,-160-13,-348 11,501 1,1 0,0-1,0-1,0 1,0-1,0-1,0 1,0-2,1 1,-1-1,1 0,0-1,0 0,0-1,3-2,7 3</inkml:trace>
  <inkml:trace contextRef="#ctx0" brushRef="#br0" timeOffset="2588.867">420 2462,'40'254,"-30"-188,-3 1,-3-1,-3 1,-4 28,0 26,3 36,-6-174,0 1,-1 0,0 0,-2 1,0 0,0 1,-1 0,-1 0,-1 1,0 0,0 1,-1 1,0 0,-1 0,-1 1,0 1,0 1,0 0,-7-1,-108-36,152 39,123-3,186-26,-275 28,1 2,-1 3,1 2,7 4,-62-4,-1-1,1 2,0-1,0 0,-1 0,1 0,0 1,-1-1,1 1,0-1,-1 1,1 0,-1 0,1 0,-1 0,1 0,-1 0,0 0,1 0,-1 0,0 1,0-1,0 0,0 1,0-1,0 1,0-1,-1 1,1 0,0-1,-1 1,1 0,-1-1,0 1,0 0,1 0,-1-1,0 1,-1 0,1-1,0 1,0 0,-1 0,1-1,-1 1,1 0,-1-1,0 1,0-1,0 1,1-1,-2 1,1-1,0 0,0 1,0-1,-1 0,1 0,0 0,-1 0,1 0,-1 0,0 0,-28 24,-1-1,-2-1,0-2,-1-2,-33 14,15-6,-131 46,164-65</inkml:trace>
  <inkml:trace contextRef="#ctx0" brushRef="#br0" timeOffset="7038.365">561 34,'-7'112,"4"0,8 37,-1-10,-4 173,-16-240,11-61</inkml:trace>
  <inkml:trace contextRef="#ctx0" brushRef="#br0" timeOffset="7600.393">645 119,'-62'29,"-83"52,144-81,0 0,0 1,0-1,0 1,1-1,-1 1,0 0,0-1,1 1,-1-1,0 1,1 0,-1 0,1 0,-1-1,1 1,-1 0,1 0,-1 0,1 0,0 0,0 0,-1 0,1 0,0-1,0 1,0 0,0 0,0 0,0 0,0 0,0 0,1 0,-1 0,0 0,1 0,-1 0,0 0,1-1,-1 1,1 0,-1 0,1 0,0-1,-1 1,1 0,0-1,0 1,-1 0,1-1,0 1,0-1,0 1,-1-1,2 0,51 17,276-16,-133-1,-172-5,-32-7,-211-78,62-5,154 93,1 0,0 0,-1 0,1 0,0 0,0 0,0 0,1-1,-1 1,0-1,1 1,0-1,0 0,-1 0,1 1,1-1,-1 0,0 0,1 0,0 0,-1 0,1 0,0 0,1 0,-1 0,0 0,5-13</inkml:trace>
</inkml:ink>
</file>

<file path=ppt/ink/ink3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0:02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6 784,'-1'2,"0"0,0 0,1 0,-1 0,0 0,1 0,0 0,0 0,0 0,-1 0,2 0,-1 0,0 0,0 0,1 0,-1 0,1 0,-1 0,1 0,0 0,0-1,0 1,0 0,0 0,0-1,1 1,-1-1,0 1,1-1,-1 0,1 1,0-1,-1 0,1 0,0 0,0 0,0 0,1 0,79 19,-62-24,1-1,0 0,-1-1,0-2,-1 0,0-1,0 0,-1-2,0 0,0-1,-2-1,1-1,-2 0,0-1,-1 0,5-8,82-89,-5-5,78-126,-51 58,-122 184,-1-1,0 1,1-1,-1 1,1-1,0 1,-1-1,1 1,0 0,0-1,0 1,0 0,0 0,0 0,0 0,0 0,0 0,1 0,-1 0,0 0,1 0,-1 1,0-1,1 1,-1-1,1 1,-1-1,1 1,-1 0,1 0,0 0,-1-1,1 2,-1-1,1 0,-1 0,1 0,-1 1,1-1,-1 1,1-1,-1 1,1 0,-1-1,0 1,1 0,-1 0,0 0,0 0,0 0,0 0,0 1,0-1,0 0,0 0,0 1,0-1,-1 0,1 1,-1-1,1 1,0 0,12 79,-4 1,-3 0,-3 0,-4 0,-4 1,-3-2,-4 1,-7 13,17-81,-1-1,-1 1,0-1,-1 0,-1 0,0-1,0 1,-1-1,-1 0,0-1,0 0,-1 0,-1-1,0 0,0-1,-1 0,0-1,-1 0,1-1,-2 0,1 0,-1-1,3 0,-1 0,0 0,0-1,-1-1,0 1,1-2,-1 0,-1 0,1-1,0-1,0 0,-1 0,1-1,-1-1,1 0,0-1,0 0,0-1,0-1,0 1,0-2,1 0,0 0,0-1,0 0,1-1,-1-1,-7-12</inkml:trace>
  <inkml:trace contextRef="#ctx0" brushRef="#br0" timeOffset="350.224">1614 417,'-34'18,"0"1,1 2,1 1,1 1,1 2,1 1,1 1,-7 11,28-29,0 0,1 0,0 1,0 0,1 0,0 0,1 1,0-1,1 1,0 0,0 4,2-11,0 1,1 0,0-1,0 1,0 0,1-1,0 1,-1-1,2 1,-1-1,0 1,1-1,0 0,0 0,0 1,1-2,-1 1,1 0,0 0,0-1,0 1,0-1,1 0,-1 0,1 0,0-1,0 1,1-1,13 5,1-1,-1-1,1-1,0 0,0-1,0-2,0 0,0 0,0-2,16-2,-11 0,1 0,-1-2,0 0,-1-2,1 0,-1-2,0-1,-1 0,-1-2,1 0,-2-2,5-3,-19 13,0 0,-1-1,1 1,-1-1,0 0,0 0,0 0,-1-1,0 0,0 0,-1 0,1 0,-1-1,-1 1,1-1,-1 0,0 1,-1-1,1 0,-1 0,-1 0,1 0,-1 0,-1-1,1 1,-1 0,0 0,-1 0,0 1,0-1,0 0,-1 1,0-1,0 1,-1 0,-1-3,-9-3,-1 1,0 1,0 0,-1 1,-1 0,1 2,-1 0,0 1,-1 0,0 1,1 1,-2 1,1 1,0 0,-10 2,-72 2,62 3</inkml:trace>
</inkml:ink>
</file>

<file path=ppt/ink/ink3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0:05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586 63,'255'-28,"-208"32,-46-5,0 1,-1 0,1 0,0 0,0 0,-1 0,1 0,0 0,-1 0,1 0,0 1,0-1,-1 0,1 0,0 0,-1 1,1-1,0 1,-1-1,1 0,-1 1,1-1,-1 1,1-1,-1 1,1-1,-1 1,1 0,-1-1,0 1,1-1,-1 1,0 0,0-1,1 1,-1 0,0 0,0-1,0 1,0 0,0-1,0 1,0 0,0 0,0-1,0 1,0 0,0-1,-1 1,1 0,0-1,-1 1,1 0,0-1,-1 1,1 0,0-1,-1 1,1-1,-1 1,0-1,-8 7,0 0,0-1,-1 0,0-1,0 0,0-1,-1 0,1 0,-1-1,-1 0,-1 1,-400 114,384-113,-43 21,72-25,-1 1,1 0,1 0,-1 0,0 0,0 0,1 0,-1 0,1-1,-1 1,1 0,0 0,0 0,-1-1,1 1,1-1,-1 1,0-1,0 1,0-1,1 1,-1-1,1 0,-1 0,1 0,0 0,-1 0,1 0,0 0,0-1,-1 1,1-1,2 1,20 9,1-1,1-1,-1-1,1-2,0 0,16 0,51 10,-76-12,66 20,-81-22,0-1,-1 1,1 0,0 0,0 0,0 0,-1 0,1 1,-1-1,1 0,-1 1,1 0,-1-1,0 1,0-1,0 1,0 0,0 0,0 0,0 0,-1 0,1 0,-1 0,1 0,-1 0,0 0,1 0,-1 0,0 0,-1 0,1 0,0 0,-1 0,1 0,-1 0,0 1,-3 4,-1 0,0 0,0 0,-1-1,0 0,0 0,-1 0,1-1,-1 0,-1 0,1-1,0 0,-8 3,5-2,-364 179,324-159,35-19,0 1,0 0,1 0,0 2,1-1,-1 2,2 0,-1 0,2 1,-1 1,2 0,-1 1,-1 4,11-16,0 0,0 0,1 1,-1-1,0 0,1 1,-1-1,1 1,0-1,-1 1,1-1,0 1,0-1,0 1,0-1,0 1,0-1,0 1,0-1,1 1,-1-1,1 0,-1 1,1-1,0 1,-1-1,1 0,0 0,0 1,0-1,0 0,0 0,0 0,0 0,0 0,0 0,1 0,-1 0,0-1,1 1,-1 0,0-1,1 1,-1-1,1 0,0 1,75 6,-70-7,173-6,0-8,60-17,-113 14,-115 10,-8 1</inkml:trace>
  <inkml:trace contextRef="#ctx0" brushRef="#br0" timeOffset="351.994">1433 203,'-11'13,"0"1,2 0,0 1,0-1,2 2,0-1,-3 9,-59 227,34-99,2-37,29-69,18-61,41-87,-42 76</inkml:trace>
  <inkml:trace contextRef="#ctx0" brushRef="#br0" timeOffset="599.42">1319 119,'435'-81,"-293"44,-175 42,-21 15,28-8</inkml:trace>
  <inkml:trace contextRef="#ctx0" brushRef="#br0" timeOffset="847.428">1235 401,'34'19,"34"2,12-3,0-9,-7-7,-7-3,-11-1,-8-6,-9-1,-5 1,-4 2,-2 2,0 1,-1 2,-4 1</inkml:trace>
  <inkml:trace contextRef="#ctx0" brushRef="#br0" timeOffset="1103.07">2138 457,'-29'44,"-19"27,-6 8,6-5,7-16,9-12,12-9,3-11,5-6,-1-5,3-1,-3-3,2-3</inkml:trace>
  <inkml:trace contextRef="#ctx0" brushRef="#br0" timeOffset="1335.918">1715 486,'29'43,"19"29,6 7,-2-6,-4-14,-5-14,-7-8,-8-7,-4-7,-7-4,-1-5,-3 1,1-4,-2-2</inkml:trace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40:03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1 215,'105'6,"-88"-8,465-91,-478 93,-2-2,0 0,0 0,0 1,0-1,0 1,1 0,-1 0,0 0,1 0,-1 0,1 0,-1 1,1-1,0 1,-1 0,1-1,-1 1,1 0,0 1,-1-1,1 0,-1 1,1 0,-1-1,1 1,-1 0,1 0,-1 0,0 1,0-1,0 0,1 1,-1 0,0-1,-1 1,1 0,0 0,-1 0,1 0,-1 0,1 1,-1-1,0 0,0 1,0-1,0 1,0-1,-1 1,1-1,-1 1,0 1,-97 407,41-100,41-263,4-37</inkml:trace>
  <inkml:trace contextRef="#ctx0" brushRef="#br0" timeOffset="249.955">146 674,'113'-31,"373"-21,-434 39,-35 4</inkml:trace>
  <inkml:trace contextRef="#ctx0" brushRef="#br0" timeOffset="511.614">1041 166,'0'4,"0"6,0 1</inkml:trace>
  <inkml:trace contextRef="#ctx0" brushRef="#br0" timeOffset="761.546">1138 578,'-8'4,"-7"1,3 0,4 3,7 1,4-2</inkml:trace>
  <inkml:trace contextRef="#ctx0" brushRef="#br0" timeOffset="1281.176">1331 142,'-1'-1,"0"0,0 0,0-1,0 1,0-1,1 1,-1-1,0 1,1-1,-1 1,1-1,0 1,-1-1,1 0,0 1,0-1,0 1,0-1,0 0,1 1,-1-1,0 1,1-1,-1 0,1 1,-1-1,1 1,0 0,0-1,0 1,0-1,0 1,0 0,0 0,0 0,0 0,1 0,-1 0,0 0,1 0,-1 0,2 0,63-35,-57 33,6-5,0 2,0 0,1 0,0 2,-1 0,1 0,1 2,-1 0,0 1,1 0,-1 2,0 0,1 0,13 4,-29-4,1 0,0 0,-1 0,1 0,-1 0,1 0,-1 0,0 1,1-1,-1 0,0 1,0-1,0 1,0 0,0-1,0 1,0 0,-1-1,1 1,0 0,-1 0,0-1,1 1,-1 0,0 0,0 0,0 0,0 0,0-1,-1 1,1 0,0 0,-1 0,0-1,1 1,-1 0,0 0,0-1,0 1,0-1,0 1,0-1,0 1,0-1,-1 1,-67 73,57-64,-14 10,-41 57,69-73,0 0,0 0,1 0,0 0,0 0,0-1,1 1,-1-1,1 0,0 0,0-1,1 1,-1-1,1 0,0 0,0 0,0-1,0 0,0 0,0 0,0 0,6 0,8 7,-13-8,0 0,0 1,0 0,0 0,0 0,-1 1,1 0,-1 0,0 0,0 1,0-1,0 1,-1 1,1-1,-1 1,0-1,-1 1,1 0,-1 1,0-1,0 0,0 1,-1 0,0 0,0-1,-1 1,1 0,-1 1,0-1,-1 0,0 0,0 0,0 0,-1 0,0 1,-1 4,-9 4,-1-1,-1-1,0 0,-1 0,0-2,-1 0,0 0,-1-1,0-1,0-1,-1 0,0-1,0-1,-1-1,0 0,-18 2,9-7,7-3</inkml:trace>
  <inkml:trace contextRef="#ctx0" brushRef="#br0" timeOffset="1627.042">2299 118,'-21'1,"-1"1,1 0,-1 2,1 1,1 1,-1 0,1 2,0 0,0 1,-15 11,28-17,1 0,-1 1,1 0,0 1,0-1,1 1,-1 0,1 1,0-1,1 1,-1 0,1 0,0 1,1-1,-1 1,1 0,1 0,-1 0,1 0,0 0,1 1,0-1,0 0,0 1,1-1,0 1,1-1,0 0,0 1,0-1,1 0,1 4,5 2,0-1,0 0,1 0,1-1,0 0,0 0,1-1,0-1,1 0,0 0,1-1,-1-1,1 0,1-1,0 0,-1-1,1-1,1 0,-1-1,1 0,-1-1,1-1,0 0,0-1,-1-1,1 0,0-1,-1-1,1 0,-1-1,0 0,0-1,12-7,-19 10,-1-2,1 1,-1-1,0 0,0 0,-1 0,1-1,-1 0,0 0,0 0,-1-1,1 0,-1 0,-1 0,1 0,-1-1,0 1,0-1,-1 0,0 0,0 0,-1 0,1 0,-2 0,1 0,-1 0,0 0,0-1,-1 1,-1-4,-1-3,0 0,-2 0,1 1,-2 0,0 0,0 0,-1 0,-1 1,0 1,-1-1,0 1,0 1,-1-1,-1 2,-1-2,1 3,-1-1,0 2,0-1,0 2,-1 0,0 0,-1 1,1 1,-1 0,0 1,0 0,0 1,0 1,0 0,0 1,-1 0,-9 3,-7 3</inkml:trace>
</inkml:ink>
</file>

<file path=ppt/ink/ink3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0:07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1 282,'340'0,"-154"-29,-175 29</inkml:trace>
  <inkml:trace contextRef="#ctx0" brushRef="#br0" timeOffset="264.477">113 508,'29'5,"28"-4,15-1,-1-6,-2-2,-8-4,-6 0,-6 1,-3-1,-3 1,-6-3,-3 2,-3 2,-7 3</inkml:trace>
  <inkml:trace contextRef="#ctx0" brushRef="#br0" timeOffset="751.27">1637 0,'-42'15,"1"2,0 2,2 2,0 1,1 2,2 1,-23 22,52-40,0 0,1 0,-1 1,2 0,-1 1,1-1,1 1,-1 0,2 0,-1 0,1 0,0 1,1-1,0 1,1 0,0 0,1-1,-1 1,2 0,0 0,0 0,0-1,1 1,1 0,0-1,0 0,1 1,0-1,0-1,1 1,3 3,-3-5,1 0,0-1,1 1,0-1,0-1,0 1,0-1,1-1,0 1,0-1,0 0,1-1,-1 0,1-1,0 1,0-1,3-1,157 5,-138-7,0-2,1-1,-1-1,-1-2,1-1,-1-1,0-1,-1-2,-1-1,0-2,0 0,-2-2,0-1,-1-1,0-1,-2-1,9-12,-28 30,0-1,0 0,0 0,-1 0,1 0,-1-1,-1 1,1-1,0 0,-1 0,0 0,0 0,-1 0,1 0,-1-1,0 1,-1-1,1 1,-1 0,0-1,-1 1,1-1,-1 1,0 0,0-1,-1 1,1 0,-1 0,0 0,-1 0,1 0,-1 1,0-1,0 1,-13-12,0 2,0 0,-2 1,1 1,-2 1,0 0,0 2,-1 0,-20-6,28 9,-32-12</inkml:trace>
  <inkml:trace contextRef="#ctx0" brushRef="#br0" timeOffset="979.913">932 197,'204'18,"161"-8,613-67,-630 59,-321-2</inkml:trace>
</inkml:ink>
</file>

<file path=ppt/ink/ink3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0:11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0 339,'407'-32,"-232"13,35-5,-25 3,-185 20,0 1,0 0,-1 0,1 0,0-1,0 1,0 0,-1 0,1-1,0 1,0 0,0-1,0 1,0 0,-1-1,-12 6</inkml:trace>
  <inkml:trace contextRef="#ctx0" brushRef="#br0" timeOffset="303.135">170 452,'24'9,"0"0,1-2,0 0,1-2,-1-1,1-1,0-1,0-1,0-1,11-3,290-30,-100 4,-114 13,-95 9</inkml:trace>
  <inkml:trace contextRef="#ctx0" brushRef="#br0" timeOffset="833.722">592 1,'115'68,"-78"-52,210 89,-55-17,-190-88,-1 0,1 1,0-1,0 0,-1 1,1 0,0-1,-1 1,1 0,0 0,-1 0,0 0,1 0,-1 0,1 0,-1 1,0-1,0 0,0 1,0-1,0 1,0-1,0 1,0 0,-1-1,1 1,0 0,-1-1,0 1,1 0,-1 0,0-1,0 1,0 0,0 0,0 0,0-1,-1 1,1 0,-1 0,1-1,-1 1,1 0,-1-1,0 1,0 0,0-1,0 0,-1 2,-140 95,32-27,42-18,-170 149,224-186,4-2</inkml:trace>
</inkml:ink>
</file>

<file path=ppt/ink/ink3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0:20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81,'167'-11,"63"-25,-88 14,-36 11,-88 16</inkml:trace>
</inkml:ink>
</file>

<file path=ppt/ink/ink3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0:20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1,'27'466,"-26"-89,-1-377</inkml:trace>
  <inkml:trace contextRef="#ctx0" brushRef="#br0" timeOffset="431.114">367 169,'-305'207,"303"-206,-1 1,1-1,0 1,0 0,0 0,0-1,1 2,-1-1,0 0,1 0,0 0,-1 1,1-1,0 1,0-1,0 1,1-1,-1 1,0-1,1 1,0 0,0-1,0 1,0 0,0-1,0 1,1 0,-1-1,1 1,0 0,-1-1,1 1,1-1,-1 0,0 1,0-1,1 0,0 0,-1 1,1-1,0-1,0 1,1 1,12 12,1-1,1 0,0-1,1-1,0-1,11 5,92 69,-87-36,-24-36</inkml:trace>
</inkml:ink>
</file>

<file path=ppt/ink/ink3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0:23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7,'-13'-2,"0"0,-1 0,1 2,0 0,-1 0,1 1,-1 1,1 0,-13 4,21-5,1 0,-1 1,1 0,0 0,-1 0,1 0,0 1,0 0,0-1,1 2,-1-1,1 0,0 1,0-1,0 1,0 0,0 0,1 0,0 0,0 1,0-1,0 0,1 1,-1 0,1-1,1 1,-1 0,0-1,1 3,2 3,0-1,0 1,1 0,0-1,0 0,1 0,1 0,-1 0,2 0,-1-1,1 0,0 0,1-1,0 1,0-2,0 1,1-1,0 0,0 0,5 2,50 47,-56-48,-1-1,0 1,0 1,0-1,-1 1,0 0,0 0,-1 0,0 1,-1 0,0-1,0 1,-1 0,0 1,-1-1,1 0,-2 0,0 1,0-1,0 0,-1 1,-1-1,1 0,-1 0,-1 0,0 0,0 0,-1-1,-4 9,-5-3,-1 1,-1-2,0 0,0-1,-2 0,1-1,-1-1,-10 4,25-13,-1 1,1-1,0 0,-1 0,0 0,1 0,-1-1,0 1,1-1,-1 1,0-1,0 0,1 0,-1 0,0 0,0-1,1 1,-1-1,0 0,1 0,-1 0,1 0,-1 0,1 0,0-1,-1 1,1-1,0 1,0-1,0 0,0 0,0 0,0 0,1 0,-1-1,1 1,-1 0,1-1,0 1,0-1,0 1,0-1,1 0,-1 1,1-1,-1 0,1 0,0 1,0-1,0 0,1-9,1 0,0 0,1 1,1 0,-1-1,2 1,-1 0,2 1,-1-1,2 1,-1 0,1 1,1-1,-1 1,4-2,13-20,-18 21,0 0,0 0,1 1,1 0,-1 0,1 0,1 1,0 0,0 1,0 0,1 1,0 0,0 0,1 1,0 0,0 1,0 0,4 0,2 6</inkml:trace>
</inkml:ink>
</file>

<file path=ppt/ink/ink3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0:24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1 540,'533'0,"-533"0</inkml:trace>
  <inkml:trace contextRef="#ctx0" brushRef="#br0" timeOffset="246.773">368 258,'-10'43,"-3"33,1 9,2-5,3-12,3-12,2-11,1-9,1-5,0-3,1-2,-1 0,1-5</inkml:trace>
  <inkml:trace contextRef="#ctx0" brushRef="#br0" timeOffset="970.411">763 765,'16'-51,"-10"30,0 0,1 1,1 0,1 0,0 1,2 0,9-12,119-153,-37 93,-102 91,1-1,0 1,0-1,0 1,0-1,0 1,0-1,0 1,0 0,0 0,0 0,0-1,0 1,0 0,0 0,0 0,0 1,0-1,0 0,0 0,0 0,0 1,0-1,0 0,0 1,-1-1,1 1,0-1,0 1,0 0,0-1,-1 1,1 0,0 0,-1-1,1 1,0 0,-1 0,1 0,-1 0,0 0,1 0,-1 0,0-1,1 1,-1 0,0 0,0 1,0-1,0 0,0 0,0 0,2 64,-2-56,-4 197,4-204,-1-1,1 1,0-1,0 1,0 0,0-1,1 1,-1-1,0 1,0-1,1 1,-1-1,1 1,0-1,-1 1,1-1,0 0,0 1,0-1,0 0,0 0,0 0,0 0,0 0,1 0,-1 0,0 0,1 0,-1 0,0-1,1 1,-1-1,1 1,-1-1,1 1,-1-1,1 0,-1 0,1 0,0 0,-1 0,1 0,-1 0,1 0,-1 0,1-1,-1 1,1-1,-1 1,1-1,-1 0,0 0,1 1,-1-1,0 0,1 0,-1 0,0 0,0-1,107-112,-89 93,13-15,0 2,3 1,0 2,9-4,-43 33,0 0,1 1,-1-1,0 1,1-1,-1 1,1-1,-1 1,1 0,0 0,-1 0,1 0,0 0,0 0,0 0,0 1,0-1,-1 1,1-1,0 1,1 0,-1 0,0 0,0 0,0 0,0 0,0 0,0 1,0-1,0 1,-1 0,1-1,0 1,0 0,0 0,0 0,-1 0,1 0,-1 1,1-1,-1 1,1-1,-1 1,0-1,1 1,-1-1,0 1,0 0,0 0,-1 0,1 0,0 0,0 1,-1 8,0 1,0-1,-1 1,0-1,-1 1,0-1,-1 0,-1 0,1 0,-2-1,-2 7,-22 75,28-88,1-1,-1 1,1 0,-1-1,1 1,0-1,1 1,-1 0,1-1,-1 1,1-1,0 1,0-1,1 1,-1-1,1 0,0 0,1 2,9 7</inkml:trace>
  <inkml:trace contextRef="#ctx0" brushRef="#br0" timeOffset="1551.119">2061 258,'-28'15,"0"1,1 1,0 2,2 0,0 2,2 1,0 1,1 1,-11 17,3 41,29-80,1 0,-1 0,1 0,0 1,0-1,0 0,0 1,0-1,0 0,1 0,-1 1,1-1,0 0,-1 0,1 0,0 0,0 0,0 0,1 0,-1 0,0 0,1 0,-1-1,1 1,0-1,-1 1,1-1,0 0,0 1,0-1,0 0,0 0,0 0,0-1,2 1,5-1,0-1,0 0,0 0,-1-1,1-1,0 1,-1-1,1-1,-1 0,0 0,0 0,-1-1,1 0,-1-1,0 1,0-2,194-176,-180 164,-18 14,0 0,1 0,0 1,0 0,0 0,0 0,1 0,-1 0,1 1,0 0,0 0,1 0,-1 1,0 0,1 0,-1 0,1 1,0-1,0 1,0 1,-1-1,1 1,0 0,0 0,0 1,0 0,0 0,-1 4,-1 1,0 0,0 0,0 0,-1 0,0 1,0-1,-1 1,0 0,0 0,0 0,-1 0,0 0,-1 0,1 0,-1 0,-1 0,1 0,-2 5,2 0,-6 315,2-283,-3 0,-1 0,-2-1,-2 0,-2-1,-2-1,-18 35,28-63,1 0,-2 0,1-1,-2 0,0 0,0 0,-1-1,0-1,-1 0,0 0,-1 0,0-2,0 1,-1-1,0-1,-1 0,1-1,-1 0,0-1,-1 0,-10 1,22-6,0 0,-1 0,1 0,-1 0,1-1,-1 1,1-1,0 1,-1-1,1 0,0 0,0 0,-1 0,1-1,0 1,0 0,0-1,1 0,-1 1,0-1,0 0,1 0,-1 0,1 0,0 0,0 0,0 0,0 0,0-1,0 1,0 0,1-1,-1 1,1-1,-1 1,1-1,0 1,0 0,0-1,1 1,-1-2,22-102,-7 68,2 0,1 2,2 0,2 1,1 1,1 1,2 1,11-8,71-66,-91 94</inkml:trace>
  <inkml:trace contextRef="#ctx0" brushRef="#br0" timeOffset="1817.997">2682 314,'39'5,"26"1,8 0,0-1,-7-2,-10-1,-9 0,-9-2,-5 0,-4 0,-2 0,-1-1,0 1,1 0,-5 0</inkml:trace>
  <inkml:trace contextRef="#ctx0" brushRef="#br0" timeOffset="2063.036">2852 568,'33'5,"41"-4,16-1,-2-1,-11-1,-13 1,-14-5,-10-1,-7 1,0 1,0 1,-6 2</inkml:trace>
  <inkml:trace contextRef="#ctx0" brushRef="#br0" timeOffset="2432.445">4150 60,'-24'17,"0"0,2 2,0 0,1 2,0 0,2 2,1 0,1 1,1 0,1 1,1 1,-1 5,13-26,0 1,0 0,0 0,1 0,-1 0,1 0,1 0,-1 0,1 0,0 0,1 0,-1 0,1 0,0 0,1 0,0 0,-1-1,2 1,-1 0,1-1,0 1,0-1,0 0,1 0,0-1,0 1,0-1,0 1,1-1,-1 0,1-1,2 2,7 2,0 0,0-1,0-1,1 0,-1 0,1-2,0 0,1-1,-1 0,0-1,1-1,-1 0,0-1,0-1,1-1,8-2,8-3,-1-1,0-1,0-2,-1-2,-1 0,0-2,7-6,-11 6,-1 0,-1-2,0 0,-2-2,0 0,-1-1,-1-2,-1 0,0-2,-15 21,-1 0,1 0,-1 0,0-1,-1 1,1 0,-1-1,0 0,0 1,0-1,-1 0,1 1,-1-1,0 0,0 0,-1 1,0-1,0 0,0 1,0-1,-1 1,1-1,-1 1,0 0,-1 0,1 0,-1 0,1 0,-1 0,0 0,-1 1,-1-2,-9-7,-2 0,0 1,0 1,-1 0,0 1,-1 1,1 0,-2 2,1 0,-1 1,0 1,0 0,0 2,-6 0,-19-2</inkml:trace>
  <inkml:trace contextRef="#ctx0" brushRef="#br0" timeOffset="2678.811">3613 285,'961'1,"-837"8,-1 6,42 14,103 13,-17-25,-184-15</inkml:trace>
</inkml:ink>
</file>

<file path=ppt/ink/ink3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0:32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0 311,'67'1,"181"-13,5-22,-114 11,-115 17</inkml:trace>
  <inkml:trace contextRef="#ctx0" brushRef="#br0" timeOffset="247.212">57 537,'48'-4,"49"-12,18-3,0 2,-17 4,-14 4,-16 3,-16 3,-12 2,-7 2,-5-1,-3 1,-5 0</inkml:trace>
  <inkml:trace contextRef="#ctx0" brushRef="#br0" timeOffset="686.954">537 1,'2'5,"0"0,0 0,0-1,1 1,0 0,0-1,0 0,1 0,0 0,-1 0,1 0,0-1,1 0,-1 0,1 0,-1 0,3 0,252 121,-253-120,0 1,0 1,0-1,-1 1,1 0,-1 1,-1-1,1 1,-1 0,-1 0,1 0,-1 0,0 1,-1-1,1 1,-2 0,1 0,-1 0,0 0,-1 0,0 0,0 0,-1 0,1 0,-2 0,1-1,-1 1,-1 0,1-1,-1 1,-1-1,-2 6,-8 8,-1 0,-1 0,0-2,-2 0,0-1,-1-1,-1 0,0-2,-1 0,-2-1,-62 49,66-47</inkml:trace>
</inkml:ink>
</file>

<file path=ppt/ink/ink3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0:36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0,'-18'68,"7"216,10-107,-27 116,32-269,10-31,19-62,-21 44</inkml:trace>
  <inkml:trace contextRef="#ctx0" brushRef="#br0" timeOffset="318.294">396 197,'-75'53,"2"3,2 3,-21 26,32-11,58-72,1 0,0-1,0 1,0 0,0 0,1 1,-1-1,0 0,1 0,-1 0,1 0,0 0,0 1,0-1,0 0,0 0,0 0,1 1,-1-1,1 0,-1 0,1 0,0 0,0 0,0 0,0 0,0 0,1 0,-1-1,0 1,1 0,-1-1,1 1,0-1,-1 1,1-1,0 0,0 0,1 1,14 4,-1 0,1-2,0 0,0 0,1-2,-1 0,0-1,1-1,-1 0,1-1,3-2,24 1,75 20,-117-17,1 0,-1 0,0 0,0 1,0-1,0 1,0 0,0 0,0 0,-1 0,1 0,-1 1,1-1,-1 1,0 0,0-1,0 1,0 0,-1 0,1 0,-1 0,0 1,0-1,0 0,0 1,0-1,-1 0,0 1,1-1,-1 1,-1-1,1 0,0 2,-31 54,24-65,9-6</inkml:trace>
  <inkml:trace contextRef="#ctx0" brushRef="#br0" timeOffset="901.938">989 84,'-222'85,"218"-83,0-1,0 1,1 0,-1 0,1 0,-1 1,1-1,0 1,0-1,0 1,0 0,1 0,-1 1,1-1,-1 1,1-1,0 1,1-1,-1 1,1 0,-1 0,1 0,0 0,1 0,-1 0,1 0,0 0,0 0,0 1,0-1,1 0,-1 0,1 0,0 0,0 0,1 0,-1-1,1 1,0 0,0-1,0 1,2 2,8 6,1 0,0 0,0-1,1-1,0 0,1-1,0 0,16 5,23 16,-46-27,1 2,-1-1,0 1,0 1,-1-1,0 1,1 0,-2 1,1 0,-1 0,0 0,-1 1,1 0,-2 0,1 0,-1 1,0-1,-1 1,0 0,0 0,-1 0,0 1,-1-1,0 0,-1 1,1 1,-3 1,-1-1,0 0,0 0,-1 0,0 0,-1-1,0 0,0 0,-1 0,-1 0,0-1,0 0,-1-1,0 0,0 0,-1 0,0-1,0 0,-1-1,0 0,0-1,-8 4,10-5,-1 0,1 0,-1-1,0 0,0-1,0 0,0 0,-1-1,1 0,0-1,-1 0,1 0,0-1,-1 0,1 0,0-1,0-1,0 0,0 0,1 0,-1-1,1-1,0 1,0-1,0 0,1-1,-3-2,7 3,0 0,0 0,1 0,0-1,0 1,0-1,1 1,0-1,0 0,0 1,0-1,1 0,0 1,0-1,1 0,0 0,0 1,0-1,1 1,-1-1,1 1,1-1,-1 1,1 0,1-3,4-4,-1 0,2 0,-1 0,2 1,-1 1,2 0,-1 0,1 1,9-6,125-38,-82 55,-46 4</inkml:trace>
  <inkml:trace contextRef="#ctx0" brushRef="#br0" timeOffset="1233.403">1272 424,'38'-5,"32"-1,9 0,-4 1,-11 1,-10 2,-11 1,-11 1</inkml:trace>
  <inkml:trace contextRef="#ctx0" brushRef="#br0" timeOffset="1485.687">1299 677,'44'0,"27"0,13 0,-4 0,-11 0,-12 0,-11 0,-13 0</inkml:trace>
  <inkml:trace contextRef="#ctx0" brushRef="#br0" timeOffset="3752.127">2118 197,'-23'329,"18"-291,-2 0,-1-1,-2 0,-12 29,3-36,19-63,8-4,2 0,2 1,1 0,2 0,1 2,2 0,1 1,24-31,96-120,-139 183,1 0,-1-1,1 1,-1 0,1 0,-1 0,1 0,0 0,-1 0,1 0,0 0,0 0,0 1,0-1,0 0,0 0,0 1,0-1,0 1,0-1,0 1,0-1,0 1,1-1,-1 1,0 0,0 0,0 0,1 0,-1 0,0 0,0 0,0 0,1 0,-1 1,0-1,0 0,0 1,0-1,0 1,0-1,1 1,-1-1,0 1,0 0,-1 0,1-1,0 1,0 0,0 0,0 0,-1 0,1 1,2 13,-1 0,-1 0,-1 0,0-1,-1 1,0 0,-1 0,-1 0,-1 0,0-1,-2 5,3-8,-10 28,10-33,0 0,0 0,1 1,0-1,1 0,-1 1,1-1,0 1,1-1,0 1,0 0,0-1,1 1,0 3,-1-9,1 0,-1 1,1-1,-1 0,1 0,-1 0,1 0,0 1,0-1,-1 0,1 0,0-1,0 1,0 0,0 0,0 0,0 0,0-1,0 1,1-1,-1 1,0-1,0 1,1-1,-1 0,0 1,0-1,1 0,-1 0,0 0,1 0,-1 0,0 0,0 0,1-1,-1 1,0 0,0-1,1 1,-1-1,0 1,0-1,0 0,0 1,0-1,0 0,0 0,1 0,48-45,201-230,-207 237,-43 38,0 0,0 1,0-1,0 0,0 1,0-1,0 1,0-1,0 1,1 0,-1-1,0 1,0 0,0 0,1 0,-1 0,0 0,0 0,0 0,1 0,-1 0,0 1,0-1,0 1,1-1,-1 1,0-1,0 1,0-1,0 1,0 0,0-1,0 1,0 0,-1 0,1 0,0 0,0 0,-1 0,1 0,0 0,-1 0,1 0,-1 2,3 6,-2 1,1-1,-1 1,-1 0,0 0,0 0,-1-1,0 1,0 0,-1-1,-1 1,0-1,-1 4,-4 17,-2 11,-15 116,25-154,0-1,0 0,0 1,0-1,1 1,-1-1,1 0,0 1,0-1,0 0,0 0,0 0,0 0,0 0,1 0,-1 0,1 0,0 0,-1 0,1-1,0 1,0-1,0 1,0-1,0 0,0 0,16 6</inkml:trace>
  <inkml:trace contextRef="#ctx0" brushRef="#br0" timeOffset="4379.315">3247 197,'-30'11,"1"2,0 0,1 2,1 1,0 1,1 2,1 0,1 1,-14 17,33-32,1 0,0 0,1 1,0 0,-1-1,2 1,-1 0,1 1,0-1,0 0,1 1,-1-1,1 1,1-1,0 1,-1-1,2 1,-1-1,1 1,0 0,1-1,-1 0,1 1,1 0,-2-5,0 0,0 0,1-1,-1 1,0 0,1-1,-1 1,1-1,0 0,-1 0,1 1,0-1,0 0,0-1,0 1,0 0,0 0,0-1,0 1,0-1,0 0,0 0,0 1,0-1,0-1,1 1,-1 0,0 0,0-1,0 1,0-1,0 0,1 0,67-34,-64 32,22-17,-1-1,0-1,-2-2,21-23,60-54,-105 100,0-1,1 0,-1 1,1 0,-1-1,1 1,-1 0,1 0,-1-1,1 1,0 1,0-1,0 0,0 0,-1 1,1-1,0 1,0-1,0 1,0 0,0 0,0 0,0 0,0 0,0 1,0-1,0 0,0 1,0-1,0 1,0 0,0 0,-1 0,1 0,0 0,-1 0,1 0,-1 0,1 1,-1-1,1 1,-1-1,0 1,1 0,1 10,0 1,0-1,-1 1,-1 0,0 0,-1 0,0-1,-1 1,-1 1,0 20,-27 285,-4-61,30-239,0-1,-2 1,0-1,-1 0,0 0,-2-1,0 0,-1 0,0-1,-1 0,-1-1,-1 0,0 0,-1-1,-1-1,0-1,0 0,-1 0,-9 3,22-13,-1-1,0 1,0-1,0 0,0 0,0 0,0-1,0 1,0-1,0 0,0 0,-1 0,1 0,0 0,0 0,0-1,0 0,0 0,0 0,0 0,0 0,0 0,1-1,-1 1,0-1,1 0,-1 0,1 0,0 0,-1 0,1 0,0-1,0 1,1-1,-1 0,0 1,1-1,0 0,-1 0,1 0,1 0,-1 0,0 0,1 0,-1 0,1-3,0-10,1 0,0 0,1-1,1 1,1 1,0-1,1 1,1-1,0 1,1 1,1-1,0 1,1 1,0-1,1 2,1-1,7-6,3-2,1 0,1 2,0 0,2 2,0 0,1 2,0 1,1 1,1 1,0 2,0 1,1 1,0 1,1 1,-1 2,1 1,0 2,2 0,26 2,-33 0</inkml:trace>
</inkml:ink>
</file>

<file path=ppt/ink/ink3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0:58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1,'-146'246,"-248"393,313-538,129-181,328-542,-264 399,-108 277,-26 124,9-102,4 0,4 1,3 0,3 0,5 27,-3-85,1 1,1-1,0 0,1-1,1 0,1 0,1 0,3 4,-9-17,0 0,0 0,0-1,0 0,1 1,0-1,0 0,0-1,0 1,1-1,-1 1,1-1,0-1,0 1,0-1,0 0,0 0,1 0,-1-1,1 0,-1 0,1 0,-1-1,1 1,-1-1,1-1,0 1,-1-1,1 0,3-2,6-4,0-1,0 0,-1-2,0 1,-1-2,0 0,-1 0,0-2,-1 1,0-1,-1-1,-1 0,8-14,1 3,18-28,-2-1,-3-2,-2-1,-2-2,5-24,-7 8,-3-1,-3-1,0-30,-18 101,1 2,-1-1,0 0,-1 1,1-1,-1 0,0 1,0-1,0 0,-1 1,0-1,0 0,0 1,0-1,-1 1,0-1,-1-3,-9-4</inkml:trace>
  <inkml:trace contextRef="#ctx0" brushRef="#br0" timeOffset="318.203">1439 368,'-31'44,"2"1,2 2,2 1,2 1,-12 39,27-66,0-1,1 1,2 0,0 1,1-1,1 1,1 8,2-25,0-1,0 1,1 0,0 0,0 0,0-1,0 1,1-1,0 1,0-1,1 1,0-1,-1 0,2 0,-1 0,1-1,-1 1,1-1,0 0,1 0,-1 0,1-1,0 1,-1-1,1 0,1-1,-1 1,0-1,1 0,5 1,5 1,1 0,0-1,0-1,0-1,0-1,0 0,0-1,0 0,0-2,0 0,-1-1,1-1,-1 0,0-1,0-1,-1 0,0-1,0-1,-1 0,0-1,-1-1,9-8,-13 9,-1 0,-1 0,0 0,0-1,-1 0,0-1,-1 1,0-1,-1 0,-1 0,1-1,-2 1,0-1,0 1,-2-1,1 1,-1-1,-1 0,0 1,-1-1,-1 1,0-1,0 1,-1 0,-1 0,0 0,0 1,-1 0,-1 0,0 0,0 1,-6-5,-79-71,64 64</inkml:trace>
  <inkml:trace contextRef="#ctx0" brushRef="#br0" timeOffset="807.093">1892 452,'-4'19,"2"1,0 0,1-1,1 1,1 0,1 0,0-1,2 1,0-1,1 0,1 0,1 0,1-1,0 0,7 9,-13-23,0-1,1 1,-1-1,0 0,1 0,0 0,0 0,0-1,0 1,0-1,1 0,-1 0,1 0,-1 0,1 0,0-1,0 0,0 0,0 0,0 0,0 0,0-1,0 0,0 0,0 0,0 0,0-1,0 1,0-1,-1 0,1 0,0-1,0 1,0-1,0 0,44-32,-1-2,-2-2,-2-2,-1-2,-3-2,5-9,-44 52,0 0,1 0,-1 0,0 0,0 0,1 0,-1 0,1 0,-1 0,1 1,0-1,-1 0,1 0,0 0,-1 1,1-1,0 0,0 0,0 1,-1-1,1 1,0-1,0 1,0-1,0 1,0 0,0 0,0-1,0 1,0 0,0 0,0 0,1 0,-1 0,0 0,0 0,0 0,0 1,0-1,0 0,0 0,0 1,0-1,0 1,0-1,-1 1,1 0,0-1,0 1,0 0,-1-1,1 1,0 0,-1 0,1 0,0-1,-1 1,1 0,-1 0,27 191,-24-183,0 1,1-1,0 0,1 0,0 0,1 0,0-1,0 0,0 0,1-1,1 0,-1 0,1 0,0-1,0-1,1 1,5 2,-5-4,-1-1,1 0,-1-1,1 1,0-2,0 1,0-1,0-1,0 1,0-2,0 1,0-1,-1 0,1-1,0 0,0-1,-1 0,1 0,-1 0,0-1,0-1,0 1,-1-1,1-1,-1 1,-1-1,1 0,-1-1,4-4,19-29,-3-1,-1-1,-2 0,-2-2,8-26,-22 49,-2-1,-1 1,-1-1,0 0,-2 1,0-18,-2 13</inkml:trace>
</inkml:ink>
</file>

<file path=ppt/ink/ink3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1:01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168 227,'-162'518,"157"-499,11-37,6-12,143-284,-24 118,-95 157,-36 39,1-1,0 1,-1 0,1-1,0 1,0 0,0-1,-1 1,1 0,0 0,0 0,0 0,-1 0,1 0,0 0,0 0,0 0,0 0,-1 1,1-1,0 0,0 0,-1 1,1-1,0 0,0 1,-1-1,1 1,0-1,-1 1,1-1,-1 1,1 0,-1-1,1 1,-1 0,1-1,-1 1,0 0,1 0,-1-1,0 1,1 0,-1 0,0 0,0-1,0 1,0 0,0 0,0 0,0 0,0-1,0 1,0 0,-1 0,1 0,0-1,0 1,-1 0,-13 153,-2-16,15-135,1-1,0 1,0-1,0 1,0 0,0-1,0 1,1 0,-1-1,1 1,0-1,-1 1,1-1,0 1,1-1,-1 0,0 1,1-1,-1 0,1 0,0 0,0 0,0 0,0 0,0-1,0 1,0-1,0 1,1-1,-1 0,0 0,1 0,-1 0,1-1,0 1,-1 0,1-1,-1 0,1 0,0 0,-1 0,1 0,0 0,-1-1,1 1,-1-1,1 1,0-1,-1 0,0 0,1-1,-1 1,1-1,22-15,-1-2,0-1,-2-1,0-1,-2-1,14-19,-4 6,113-142,-137 169,-4 6,0 0,0 0,0-1,0 1,1 1,-1-1,1 0,0 0,0 1,0 0,0 0,1 0,-1 0,0 0,1 0,-1 1,1 0,-2 2,-1 0,1 0,-1 1,0-1,1 1,-1-1,0 1,0-1,0 1,0 0,0-1,-1 1,1 0,0 0,-1 0,1 0,-1 0,0-1,1 1,-1 0,0 0,0 0,-1 0,1 0,0 0,0 0,0 2,-5 400,4-400,1 0,-1 0,0 0,1 1,0-1,0 0,0 0,1 1,-1-1,1 0,0 0,0 0,1 0,-1 0,1 0,0 0,0 0,0-1,1 1,-1-1,1 1,0-1,-1 0,2 0,-1 0,0 0,0-1,1 0,0 1,-1-1,1 0,0-1,0 1,0-1,0 0,0 0,0 0,1 0,-1-1,0 1,0-1,1 0,-1 0,3-1,17-9</inkml:trace>
  <inkml:trace contextRef="#ctx0" brushRef="#br0" timeOffset="284.865">1410 142,'-25'41,"3"0,1 2,2 0,2 1,2 1,-10 45,23-84,0-1,0 1,1 0,-1 0,1 0,1 0,-1 0,1 0,0 0,0 0,1 0,-1 0,1 0,1 0,-1 0,1-1,0 1,1 0,-1-1,1 0,0 1,0-1,1 0,-1-1,1 1,0 0,1-1,-1 0,1 0,0-1,1 2,3-1,-1-1,1 0,-1-1,1 0,0 0,0-1,0 0,0-1,0 1,0-2,0 1,0-2,0 1,0-1,0 0,-1-1,1 0,-1 0,0-1,0 0,7-4,0-2,-1 0,0 0,0-1,-1-1,0-1,-1 1,-1-2,0 0,-1 0,7-14,-11 18,-1 0,0-1,-1 0,0 0,-1-1,0 1,-1 0,0-1,0 0,-2 0,1 1,-2-1,1 0,-2 1,1-1,-2 0,1 1,-2 0,1-1,-2 1,1 1,-2-1,1 1,-1 0,-1 0,-2-2,3 3,-1 0,0 0,-1 1,0 0,0 1,0 0,-1 0,0 1,0 0,-1 0,0 1,0 0,0 1,0 0,-1 1,0 0,1 1,-1 0,0 0,0 1,0 1,-10 0,-7 6</inkml:trace>
  <inkml:trace contextRef="#ctx0" brushRef="#br0" timeOffset="604.43">1833 86,'26'59,"-4"1,-1 1,-4 1,2 24,-1-14,16 64,-33-135,-1 1,1-1,0 0,-1 1,1-1,0 1,0-1,0 0,0 0,0 1,0-1,0 0,1 0,-1 0,0 0,0 0,1-1,-1 1,1 0,-1 0,1-1,-1 1,1-1,-1 0,1 1,-1-1,1 0,0 0,-1 0,1 0,-1 0,1 0,-1-1,1 1,0 0,-1-1,1 1,-1-1,1 0,-1 1,1-2,48-46,-30 8,-1 0,-1-2,-3 0,-1 0,-3-1,4-25,8-29,15-18,-30 97</inkml:trace>
  <inkml:trace contextRef="#ctx0" brushRef="#br0" timeOffset="949.318">2426 367,'27'0,"0"-2,0-1,0-1,-1-1,1-1,-1-2,-1-1,0 0,0-2,-1-1,0-1,15-11,-30 16,1 0,-1 0,-1-1,1-1,-2 1,1-1,-1 0,-1-1,0 1,0-1,1-5,-6 13,1-1,-1 0,1 0,-1 0,0 0,0 0,-1 0,0 0,1 0,-1 0,0 0,-1 0,1 0,-1 0,0 0,0 0,0 0,0 0,-1 0,0 0,1 1,-1-1,-1 1,1-1,0 1,-1 0,0 0,0 0,0 0,0 0,0 1,0 0,-1-1,-2 0,0 0,1 1,-1-1,0 2,0-1,0 1,0 0,0 0,0 0,0 1,0 0,0 0,0 1,0-1,0 1,0 1,0-1,0 1,1 0,-1 0,0 1,1 0,-2 1,-8 4,1 2,0-1,0 2,1 0,0 0,1 2,-5 6,2 0,1 1,1 0,1 1,0 0,2 1,1 0,0 1,2 0,1 0,0 1,2-1,-1 16,6-28,0 0,1 0,1 0,0 0,0-1,1 1,0-1,1 0,0 0,0 0,1-1,1 0,-1 0,2 0,-1-1,1 0,0-1,1 0,0 0,0 0,0-1,1-1,0 0,0 0,0-1,0 0,1-1,0 0,0 0,0-1,0-1,0 0,0 0,4-1,25 1,0-2,0-1,0-2,38-10,-49 9</inkml:trace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8:33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675 313,'-1'-2,"0"0,1 0,-1 0,1 0,0 0,0 0,-1 0,1 0,1 0,-1 0,0 0,0 0,1 0,-1 0,1 0,0 1,-1-1,1 0,0 0,0 0,0 1,0-1,1 0,-1 1,0-1,1 1,-1 0,1-1,-1 1,1 0,0 0,-1 0,1 0,0 0,-2 1,36-35,2 2,1 1,1 2,1 2,2 2,41-18,-82 41,1 1,0-1,1 1,-1 0,0 0,1 0,-1 0,1 1,-1-1,1 1,0 0,0 0,0 1,-1-1,1 1,0 0,0-1,0 2,0-1,0 0,0 1,-1 0,1 0,0 0,0 0,-1 1,1-1,-1 1,1 0,-1 0,0 0,0 1,0-1,0 1,0 0,0-1,-1 1,1 0,1 4,28 213,-29-138,27 233,42 164,-72-478,1 0,-1-1,1 1,0 0,0-1,-1 1,1 0,-1-1,1 1,0 0,-1 0,0 0,1 0,-1-1,1 1,-1 0,0 0,0 0,1 0,-1 0,0 0,0 0,0 0,0 0,0 0,0 0,0 0,-1 0,1 0,0 0,0 0,-1-1,1 1,-1 0,1 0,-1 0,1 0,-1-1,1 1,-1 0,0 0,1-1,-1 1,0 0,0-1,0 1,1-1,-1 1,0-1,0 0,0 1,0-1,0 0,0 1,0-1,0 0,0 0,0 0,1 0,-1 0,0 0,0 0,0 0,0-1,0 1,0 0,-145-108,118 97,-1 1,1 1,-2 1,1 1,-1 2,0 2,-1 0,1 2,0 1,0 2,-1 0,1 3,-19 4,-19 7,1 3,0 2,1 4,2 2,-22 15,79-39,-26 12,0 2,2 0,0 2,1 2,1 1,1 0,1 3,0 1,28-26,-1 0,1 0,0 0,0-1,-1 1,1 0,0 0,0 0,0 0,-1 0,1 1,0-1,0 0,-1 0,1 0,0 1,0-1,-1 0,1 1,0-1,-1 1,1-1,-1 0,1 1,0 0,-1-1,1 1,-1-1,1 1,-1 0,0-1,1 1,-1 0,0-1,1 1,-1 0,0 0,0-1,1 1,-1 0,0 0,0-1,0 1,0 0,0 0,0-1,0 1,-1 0,1 0,0 0,0-1,0 1,-1 0,1-1,-1 1,1 0,0-1,-1 1,1 0,-1 0,66-20,-27 2</inkml:trace>
  <inkml:trace contextRef="#ctx0" brushRef="#br0" timeOffset="414.083">964 604,'-102'38,"128"-74,18 7,1 1,2 3,1 2,0 2,2 2,0 2,5 1,-55 16,13-4,1-1,0 2,0 0,0 0,1 1,-1 1,0 1,1 0,-1 0,0 2,4 0,-13 2,-1 0,1 0,-1 0,0 0,0 1,-1-1,1 1,-1 0,0 0,0 1,-1-1,1 0,-1 1,-1 0,1-1,-1 1,0 0,0 0,0 0,-1 0,0 0,0 0,-1-1,0 1,-1 5,5 41,34 118,-41-132,0-22</inkml:trace>
  <inkml:trace contextRef="#ctx0" brushRef="#br0" timeOffset="660.129">2077 724,'-8'25,"-7"20,-5 11,1 0,3-5,5-8,4-15,4-16,1-10</inkml:trace>
  <inkml:trace contextRef="#ctx0" brushRef="#br0" timeOffset="828.067">1836 241,'-8'0,"-3"-4,0 2,7 7,7 5,8 2,2-1</inkml:trace>
  <inkml:trace contextRef="#ctx0" brushRef="#br0" timeOffset="1202.938">2416 894,'-14'79,"16"-79,-1 0,0 1,1-1,-1 0,0 0,1 0,-1 1,1-1,-1-1,0 1,1 0,-1 0,1-1,-1 1,0 0,0-1,1 1,-1-1,0 0,0 1,1-1,-1 0,0 0,0 0,0 0,0 0,0 0,0 0,0 0,-1 0,1 0,0-1,-1 1,1 0,-1 0,1-1,-1 1,1-1,0 0,217-334,-218 335,1-1,-1 1,1 0,0 0,0 0,-1 0,1 0,0 0,0 0,0 0,0 0,0 0,1 0,-1 1,0-1,0 0,0 1,1-1,-1 1,0-1,0 1,1 0,-1-1,0 1,1 0,-1 0,1 0,-1 0,0 0,1 0,-1 1,0-1,1 0,-1 1,0-1,0 1,1-1,-1 1,0 0,0-1,0 1,0 0,1 0,34 60,-12-18,-19-37,1-1,-1 0,1-1,0 1,0-1,1-1,-1 1,1-1,0 0,0 0,0-1,0 0,1 0,-1-1,0 0,1 0,-1-1,1 0,-1 0,1 0,-1-1,0 0,7-3,160-64,-153 56</inkml:trace>
  <inkml:trace contextRef="#ctx0" brushRef="#br0" timeOffset="1757.993">3432 579,'52'-33,"-98"65,29-19,0 0,2 2,0-1,0 2,1 0,1 1,1 0,1 1,0 0,1 1,1 0,1 1,7-18,0 0,0 1,0-1,1 0,-1 1,1-1,0 0,-1 1,1-1,0 1,0-1,1 1,-1-1,0 0,1 1,0-1,-1 0,1 1,0-1,0 0,0 0,1 0,-1 0,0 0,1 0,-1 0,1 0,0 0,0-1,0 1,-1-1,1 1,1-1,-1 0,0 0,0 0,0 0,1 0,-1 0,0-1,1 1,0-1,103-16,-83 2,-2-1,0 0,-1-2,0 0,-2-2,0 0,-1-1,0 0,-2-1,3-7,-3 7,-14 19,-1 1,0-1,1 1,-1-1,0 1,1-1,0 1,-1 0,1-1,0 1,0 0,0 0,0 0,0 0,0 0,0 0,0 0,0 0,0 0,1 0,-1 0,0 1,1-1,-1 0,0 1,1-1,-1 1,1 0,-1-1,1 1,-1 0,1 0,-1 0,1 0,-1 0,1 0,-1 1,1-1,-1 0,0 1,1-1,-1 1,1 0,-1-1,0 1,0 0,1 0,-1 0,0 0,0 0,0 0,0 0,0 0,0 0,0 0,0 1,-1-1,1 0,0 1,0 0,4 9,0 0,1-1,0 0,1 0,0 0,0-1,1 0,1 0,-1-1,1 0,1 0,0-1,0 0,0-1,0-1,1 1,0-1,0-1,1 0,-1-1,1 0,0-1,0 0,0-1,0 0,0-1,0 0,0-1,0 0,-1-1,1 0,0-1,-1-1,1 0,-1 0,4-3,4-4,-1-1,-1-1,0 0,0-1,-2-1,0 0,0-2,-2 1,0-2,-1 0,0 0,-2-1,0 0,-1-1,-2 0,1 0,-2-1,-1 0,-1 0,0 0,-2-1,0 1,-2-1,0 0,-1 1,-1-1,-2 1,0 0,-1 0,-1 0,-5-13,10 28,0 1,-1-1,1 0,-1 0,-1 1,1-1,-1 1,0 0,0 0,0 0,0 0,-1 0,0 0,0 1,-1 0,1 0,-1 0,0 1,0-1,0 1,0 0,0 1,-1-1,1 1,-1 0,0 1,0-1,0 1,0 0,0 0,1 1,-1 0,0 0,0 0,0 1,0 0,0 0,0 0,0 1,1 0,-1 0,-3 2,0 5,1-1,-1 2,2-1,-1 1,1 0,1 1,0 0,0 0,1 0,1 1,0-1,0 1,1 0,1 0,0 0,0 1,1-1,1 0,0 1,1-1,0 0,1 1,2 5,1 8,1-1,1 1,1-2,1 1,2-1,0-1,2 0,0 0,2-1,12 15,-12-21,0 0,0-1,2 0,0-1,0-1,1-1,1-1,0 0,0-1,1-1,1-1,-1-1,1-1,0 0,1-2,-1 0,1-2,0 0,0-2,0 0,20-3,-5-5</inkml:trace>
</inkml:ink>
</file>

<file path=ppt/ink/ink3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1:04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284 208,'-22'10,"1"2,1 1,0 0,1 1,0 1,1 1,1 1,0 1,2 0,0 0,1 2,0 0,2 1,1 0,0 0,-3 13,12-26,1 1,0-1,1 1,0-1,0 1,1 0,0-1,0 1,1-1,0 0,1 0,0 1,0-1,1-1,-1 1,2-1,1 4,-3-7,-1 0,1-1,0 1,0-1,0 1,0-1,0 0,1 0,-1-1,1 1,0-1,0 1,0-1,0 0,0-1,1 1,-1-1,0 0,1 0,-1 0,1 0,-1-1,1 0,-1 0,1 0,-1-1,1 1,-1-1,1 0,-1 0,0-1,1 1,0-2,14-8,1-1,-1-1,-1-1,-1-1,0 0,-1-1,0-1,3-6,10-13,-1-1,-2-1,-2-2,-1 0,-3-2,-1 0,-1-4,5-42,-39 105,10 12,1 1,1 0,2 0,1 0,1 0,2 8,-2-30,1 0,-1 0,1 0,1 0,0-1,0 1,0-1,1 1,0-1,0 0,1 0,0 0,0 0,1-1,0 1,0-1,0-1,1 1,0-1,0 0,0 0,0 0,1-1,0 0,0-1,0 1,1-1,-1-1,1 1,-1-1,5 0,0-1,0-1,-1 0,1 0,0-1,0 0,-1-1,1-1,-1 1,1-2,-1 0,0 0,0-1,0-1,14-5</inkml:trace>
  <inkml:trace contextRef="#ctx0" brushRef="#br0" timeOffset="380.2">990 292,'-4'8,"1"0,0 1,1-1,0 1,0 0,1 0,0-1,0 1,1 0,0 0,1 0,0 0,0 0,1-1,0 1,0 0,1-1,1 0,-1 1,1-2,0 1,3 4,-4-10,0 1,0-1,0 1,0-1,0 0,0 0,1 0,-1-1,0 1,1-1,0 0,-1 0,1 0,0 0,-1-1,1 1,0-1,0 0,0 0,-1-1,1 1,0-1,-1 1,1-1,0 0,-1-1,1 1,-1-1,2 0,95-60,19-63,-93 97,-26 27,0 1,0-1,1 1,-1-1,0 1,1-1,-1 1,1 0,-1-1,0 1,1-1,-1 1,1 0,-1 0,1-1,-1 1,1 0,-1 0,1-1,0 1,-1 0,1 0,-1 0,1 0,-1 0,1 0,-1 0,1 0,0 0,-1 0,1 0,-1 1,1-1,-1 0,1 0,-1 0,1 1,-1-1,1 0,-1 1,1-1,-1 0,1 1,-1-1,0 1,1-1,-1 0,0 1,1-1,-1 1,0-1,1 1,-1-1,0 1,0 0,0-1,0 1,0-1,1 1,-11 100,10-93,0-1,0 0,1 1,0-1,0 0,0 1,1-1,1 0,-1 0,1 0,0-1,0 1,1-1,0 1,0-1,1 0,-1-1,1 1,1-1,-1 0,1 0,0-1,0 1,0-1,0-1,1 1,0-1,-1 0,1-1,4 1,-2-1,0-1,0-1,0 0,1 0,-1-1,0 0,0 0,0-1,0-1,0 1,-1-1,1-1,-1 1,0-2,0 1,0-1,0 0,-1-1,0 0,0 0,0 0,3-5,12-15,0 0,-2-2,0-1,-3 0,8-16,36-68,-45 89</inkml:trace>
  <inkml:trace contextRef="#ctx0" brushRef="#br0" timeOffset="3022.363">2711 208,'-22'-10,"-1"1,0 1,-1 2,1 0,-1 1,-1 2,-12-1,18 5,0 1,0 1,0 0,0 1,1 1,0 1,0 1,0 0,1 1,0 1,0 1,1 0,1 1,-1 1,2 0,0 1,0 1,1 0,1 0,1 2,0-1,0 2,2-1,0 3,5-15,0 1,0 0,1 0,0 0,0 0,1 1,-1-1,1 1,0 0,1-1,-1 1,1 0,1 0,-1 0,1 0,0 0,0 0,0 0,1 0,0 0,0 0,1 0,0 0,0-1,0 1,0-1,1 1,0-1,0 0,1 0,-1 0,1-1,0 1,0-1,1 0,-1 0,1 0,0-1,0 1,0-1,6 2,0-2,0 0,0-1,1 0,-1 0,1-1,-1-1,1 0,-1-1,1 0,-1-1,0 0,1 0,-1-1,0-1,0 0,7-4,7-5,-1 0,0-1,-1-1,-1-2,0 0,8-10,-12 9,-1-1,-1-1,0-1,-2 0,0-1,-2-1,0 1,-2-2,-1 0,6-20,-12 17,-3 27,0 0,0 0,0 1,0-1,0 0,0 1,-1-1,1 0,0 0,0 1,0-1,0 0,0 0,-1 1,1-1,0 0,0 0,0 0,-1 0,1 1,0-1,0 0,-1 0,1 0,0 0,0 0,-1 1,1-1,0 0,-1 0,1 0,0 0,0 0,-1 0,1 0,0 0,-1 0,1 0,0 0,0 0,-1-1,1 1,0 0,-1 0,1 0,0 0,0 0,-1 0,1-1,0 1,0 0,0 0,-1-1,-23 74,19-47</inkml:trace>
  <inkml:trace contextRef="#ctx0" brushRef="#br0" timeOffset="3568.247">2938 208,'5'-52,"-27"107,19-49,1 1,0-1,1 1,0 0,0-1,0 1,1 0,0 0,0 0,0-1,1 1,0 0,1 0,0-1,0 1,0-1,1 0,-1 1,1-1,1 0,-1-1,1 1,0-1,1 1,-1-1,1 0,0-1,0 1,1-1,-1 0,1-1,0 1,0-1,0 0,0 0,1-1,-1 0,1 0,-1-1,1 1,0-1,0-1,-1 1,1-1,1-1,7-4,0-1,0-1,0-1,-1 0,0-1,-1 0,0-1,-1 0,0-1,0-1,-1 0,-1 0,0-1,2-3,-4 6,106-177,-101 167,36-38,-48 59,1 0,-1-1,1 1,-1 0,1 0,-1 1,0-1,1 0,-1 0,0 1,0-1,0 0,0 1,0-1,0 1,0 0,-1-1,1 1,0 0,-1-1,0 1,1 0,-1 0,0-1,0 1,0 0,0 0,0-1,0 1,0 0,-1 0,1 0,0 6,26 230,2 213,-27-410,-2 0,-2 0,-1 0,-3 0,-9 31,13-59,-1 1,-1-1,0-1,-1 1,0-1,-1 0,-1 0,0-1,0 0,-1 0,0-1,-1 0,0-1,0 0,-1-1,-1 0,1 0,-1-1,-1 0,7-6,1 1,-1-1,1 0,-1 0,1-1,-1 1,0-1,1-1,-1 1,0-1,1 0,-1 0,1 0,-1-1,1 0,0 0,0 0,-1-1,2 0,-1 0,0 0,1 0,-1-1,1 0,0 0,0 0,0 0,1-1,0 1,0-1,0 0,0 0,1 0,-1 0,1-1,1 1,-1 0,1-1,0 1,0-1,1 0,-1 1,1-6,1-13,0-1,1 0,1 1,2-1,0 1,2 0,0 1,2 0,0 0,2 1,0 0,2 0,0 2,1-1,1 2,1 0,1 1,1 0,0 2,1 0,13-8,1 1,-4 5</inkml:trace>
  <inkml:trace contextRef="#ctx0" brushRef="#br0" timeOffset="4182.451">2626 321,'2'-2,"0"1,-1 0,1 0,0-1,0 1,0 1,0-1,0 0,0 0,0 1,0-1,1 1,-1 0,0 0,0 0,0 0,0 0,1 0,-1 0,0 1,0-1,0 1,0-1,0 1,0 0,0 0,0 0,0 0,0 0,0 1,-1-1,1 0,0 1,-1 0,0-1,1 1,-1 0,0-1,1 1,-1 0,0 0,-1 0,1 0,0 0,0 0,-1 2,18 78,-16-63,1-1,1 0,1 0,0 0,1 0,1-1,1 0,2 1,-8-14,1-1,0 0,0 0,0 0,0 0,1 0,-1-1,1 1,0-1,-1 0,1 0,0 0,0-1,0 0,1 1,-1-1,0-1,0 1,1 0,-1-1,18 2</inkml:trace>
</inkml:ink>
</file>

<file path=ppt/ink/ink3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1:11.3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135 347,'20'-8,"17"-4,-1-1,-1-2,0-2,-1-1,-1-2,-1-1,0-2,-26 18,-1-1,0 1,0-1,-1 0,0-1,0 1,0-1,-1 1,0-1,0 0,-1 0,0-1,0 1,-1 0,0-1,0 1,0-1,-1 1,0-1,-1 1,0-1,0 1,0-1,-1 1,-3-7,5 13,-1 0,0 0,0 0,1 0,-1 0,0 0,0 0,0 1,0-1,0 0,0 1,0-1,0 1,0-1,0 1,0-1,-1 1,1 0,0 0,0-1,0 1,0 0,-1 0,1 0,0 0,0 0,0 1,-1-1,1 0,0 0,0 1,0-1,0 1,0-1,0 1,0 0,0-1,0 1,0 0,0-1,0 1,0 0,0 0,1 0,-1 0,0 0,1 0,-1 0,0 0,1 0,0 0,-1 1,1-1,0 0,-1 0,1 0,0 0,0 1,0-1,0 0,0 0,0 0,0 1,1-1,-1 0,-10 177,11-128,2 563,5-514,-4-76,-1 0,-1 1,-1-1,-2 0,0 1,-1-1,-1 0,-1 0,-1 0,-2 0,0-1,-1 0,-1-8,0-2,-1 0,0 0,-1 0,-1-1,0-1,0 0,-1-1,0 0,0-1,-1-1,0 0,-1 0,0-2,1 0,-2 0,1-2,0 0,-1 0,-15-1,27-1,0-1,0 0,0 0,-1 0,1 0,0-1,0 0,0 0,0 0,0 0,0-1,1 1,-1-1,0 0,1 0,-1 0,1-1,0 1,-1-1,1 0,0 0,1 0,-1 0,1 0,-1-1,1 1,0-1,0 0,1 1,-1-1,1 0,-1 0,1 0,1 0,-1 0,0 0,1-1,0 1,0 0,0 0,1 0,-1 0,1 0,0 0,0 0,0 0,1-1,10-19,0 0,2 0,0 1,2 1,0 1,1 0,2 1,0 1,1 1,13-9,-23 18,277-220,-130 116,-107 90,-37 25</inkml:trace>
  <inkml:trace contextRef="#ctx0" brushRef="#br0" timeOffset="258.197">1038 799,'-33'55,"-3"-2,-2-2,-21 21,40-56,19-17,-1 0,0 0,1 0,-1 0,1 0,-1 0,1 0,-1-1,1 1,0 0,0 0,-1 0,1 0,0 0,0-1,0 1,0 0,0 0,1 0,-1 0,0 0,0-1,1 1,-1 0,1 0,-1 0,1 0,-1 0,1 0,0 0,-1 0,1 0,0 1,20-41,2 1,2 1,1 1,2 2,1 0,8-4,-10 9,88-84,-95 102</inkml:trace>
  <inkml:trace contextRef="#ctx0" brushRef="#br0" timeOffset="546.468">1489 602,'-23'33,"0"2,2 1,2 0,1 2,-8 26,8 30,18-91,0 0,0-1,0 1,1-1,-1 1,1 0,-1-1,1 1,0-1,0 1,0-1,0 0,1 1,-1-1,1 0,-1 0,1 0,0 0,0 0,0 0,0-1,0 1,0 0,0-1,0 0,1 0,-1 1,1-1,-1-1,1 1,-1 0,1 0,2-1,4 0,0-1,0 0,0 0,0-1,0 0,0-1,0 0,-1 0,1-1,-1 0,0 0,0-1,0 0,-1-1,0 0,0 0,0 0,-1-1,0 0,0 0,-1-1,0 1,0-1,0 0,-1-1,-1 1,1-1,-1 1,-1-1,2-7,-3 9,-1 1,1 0,-1-1,0 1,-1-1,1 1,-1 0,-1-1,1 1,-1 0,0 0,-1 0,1 0,-1 0,0 0,0 1,-1 0,0-1,0 1,0 1,-1-1,1 1,-2-1,-16-14</inkml:trace>
  <inkml:trace contextRef="#ctx0" brushRef="#br0" timeOffset="1026.218">1659 1024,'81'-74,"-55"45,117-110,-144 140,1 0,0-1,0 1,0 0,0 0,0 0,0 0,0 0,0 0,0 0,0-1,0 1,0 0,1 0,-1 0,0 0,1-1,-1 1,0 0,1 0,-1-1,1 1,0 0,-1-1,1 1,-1 0,1-1,0 1,0-1,-1 1,1-1,0 1,0-1,0 0,-1 1,1-1,0 0,0 0,0 0,0 1,0-1,-1 0,1 0,0 0,0 0,0-1,0 1,0 0,0 0,-1 0,1-1,0 1,0 0,0-1,-1 1,1-1,0 1,0-1,-1 1,1-1,0 0,-1 1,1-1,-1 0,1 1,-1-1,1 0,-1 0,0 1,1-2,0 23,8 61,-9-80,1 0,-1 0,1-1,-1 1,1 0,0-1,0 1,0 0,0-1,0 1,0-1,0 1,1-1,-1 0,0 0,1 1,-1-1,1 0,-1 0,1 0,0-1,-1 1,1 0,0-1,0 1,-1-1,1 1,0-1,0 0,0 0,0 0,-1 0,1 0,0 0,0 0,0-1,0 1,-1-1,2 1,125-70,-43 18,-73 46,-11 4,0 1,1-1,-1 1,0 0,0 0,1 0,-1 0,1 0,-1 0,1 0,-1 0,1 1,0-1,-1 0,1 1,0 0,0-1,-1 1,1 0,0 0,0 0,-1 0,1 0,0 0,0 0,-1 1,1-1,0 1,-1-1,1 1,0 0,-1 0,1-1,-1 1,1 0,-1 0,0 1,1-1,-1 0,0 0,0 1,0-1,1 2,7 52,-10-51,0-1,1 1,-1 0,1-1,0 1,0-1,0 1,1-1,-1 1,1 0,0-1,0 0,0 1,0-1,1 0,-1 1,1-1,0 0,0 0,0 0,0 0,0-1,1 1,-1-1,1 1,0-1,0 0,0 0,0 0,0 0,0-1,0 1,1-1,-1 0,1 0,-1 0,1 0,-1-1,3 1,17-3</inkml:trace>
</inkml:ink>
</file>

<file path=ppt/ink/ink3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1:21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0,'0'619,"-16"-474,16-145,-1 1,1 0,-1 0,1 0,-1 0,1-1,-1 1,1 0,0 0,-1 0,1 0,0 0,0 0,0 0,0 0,0 0,0 0,0 0,0 0,0 0,0 0,0 0,1 0,-1 0,0 0,1 0,-1 0,1 0,-1-1,1 1,0 0,-1 0,1 0,0-1,-1 1,1 0,0-1,0 1,-1-1,1 1,0-1,0 1,0-1,0 1,0-1,0 0,0 0,0 1,0-1,0 0,0 0,0 0,0 0,0 0,0 0,0-1,0 1,0 0,0 0,0-1,0 1,149-117,-133 103,-1 1,2 0,-1 2,2 0,0 1,0 1,0 0,1 2,1 0,-1 2,1 0,17-2,-34 7,-1 0,0 0,0 0,1 0,-1 1,0-1,0 1,0 0,0 0,0 0,0 0,0 1,0-1,0 1,0 0,-1 0,1 0,-1 0,1 0,-1 0,0 1,0-1,0 1,0-1,0 1,-1 0,1 0,-1 0,0 0,1 0,-2 0,1 0,0 0,0 0,-1 0,0 1,0-1,0 0,0 0,0 1,-1-1,1 0,-1 0,0 0,0 2,-7 12,-1 1,0-1,-1 0,-1-1,0-1,-2 1,1-2,-2 0,0 0,0-1,-2-1,1-1,-1 0,-1-1,0-1,-1 0,1-1,-20 5,35-11,-1-1,0 1,0-1,0 0,0 0,0 0,0 0,-1-1,1 1,0-1,0 0,0 0,-1 0,1 0,0 0,0-1,0 0,0 1,0-1,-1 0,2-1,-1 1,0 0,0-1,0 0,1 1,-1-1,0 0,1-1,0 1,0 0,-1-1,1 1,1-1,-1 1,0-1,1 0,-1 0,1 0,0 0,0-1,1-19,4 0</inkml:trace>
</inkml:ink>
</file>

<file path=ppt/ink/ink3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1:21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37,'-14'23,"1"0,2 0,0 1,1 1,2-1,1 2,0-1,-2 26,8-48,0 0,1 1,-1-1,1 0,0 1,0-1,0 0,1 1,-1-1,1 0,-1 0,1 1,0-1,0 0,1 0,-1 0,1 0,-1 0,1-1,0 1,0 0,0-1,0 1,1-1,-1 0,1 0,-1 1,1-2,0 1,0 0,0-1,0 1,0-1,0 0,0 0,0 0,0 0,1-1,-1 1,0-1,1 0,-1 0,0 0,1 0,1-1,12-5,0 0,-1-1,0-1,0-1,0 0,-1-1,-1 0,0-2,0 1,-1-2,-1 1,0-2,-1 0,0 0,-1-1,1-3,44-50,-37 46,-10 12,0-1,0 2,1-1,0 1,1 1,0 0,0 0,1 1,0 0,8-3,-18 9,0 1,1 0,-1 0,0 0,0 0,0 0,0 0,1 0,-1 0,0 0,0 0,0 1,1-1,-1 1,0-1,0 1,0-1,0 1,0-1,0 1,0 0,0 0,0-1,-1 1,1 0,0 0,0 0,-1 0,1 0,0 0,-1 0,1 0,-1 0,0 1,1-1,-1 0,0 0,1 0,-1 0,0 1,0 0,4 57,-5-50,1 142,-7 1,-6-1,-7-1,-29 103,48-252,0 7,0-1,-1 1,0-1,0 0,-1 1,1-1,-2 0,1-1,-1 1,0 0,-1-1,1 0,-1 0,0-1,-1 1,1-1,-4 2,6-7,0 0,0-1,0 1,0-1,0 1,1-1,-1 0,0 0,0 0,0-1,1 1,-1-1,1 1,-1-1,1 0,0 0,-1 0,1 0,0-1,0 1,1 0,-1-1,0 0,1 1,0-1,-1 0,1 1,0-1,0 0,1 0,-1 0,1 0,-1 0,1 0,0 0,0 0,-4-25,1 1,1-1,1 0,2 0,1 0,1 1,1-1,2 1,0 0,2 0,1 0,1 1,2 1,1 2,1 2,1 0,0 1,2 0,1 1,0 1,1 1,1 1,0 0,9-3,-4 1</inkml:trace>
</inkml:ink>
</file>

<file path=ppt/ink/ink3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1:22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280 569,'-16'3,"0"0,0 1,0 0,0 2,1 0,0 0,0 2,1 0,0 0,0 1,1 1,0 1,0 0,1 0,1 1,0 0,1 1,-5 8,13-17,0 1,0-1,0 1,0 0,1 0,0 0,0 0,0 0,1 0,0 0,0 0,0 0,0 0,1 0,0 0,0 0,0 0,1 0,-1-1,1 1,0 0,1-1,-1 1,1-1,0 0,0 0,0 0,0 0,1-1,0 1,0-1,0 0,0 0,0 0,0-1,1 1,-1-1,1 0,0-1,0 1,-1-1,1 0,0 0,4 0,2 1,0-1,0 0,0-1,0-1,0 1,0-2,0 1,0-2,-1 1,1-2,-1 1,1-1,-1-1,0 0,-1 0,1-1,-1 0,0-1,-1 0,0 0,6-7,12-14,-2-1,-1-1,-1-1,-2 0,13-28,-19 31,-1 0,-1-1,-2 0,-1-1,-1 0,-1 0,-2-1,-1 0,-2 0,-1 0,-3-30,1 43,-1 1,-1-1,-1 1,0-1,-2 1,1 0,-2 1,-2-4,7 15,0 1,0-1,-1 1,1 0,-1 0,0 0,0 0,0 1,-1-1,1 1,-1 0,0 0,0 0,0 0,0 1,0-1,-1 1,1 0,-1 1,1-1,-1 1,0 0,1 0,-1 0,0 0,0 1,0 0,0 0,1 1,-1-1,0 1,0 0,-6 5,0 0,1 1,0 1,0-1,1 2,0-1,0 1,1 0,0 1,1 0,0 0,0 1,2 0,-1 0,1 0,0 1,1 0,1-1,0 2,0 3,-2 3,0 0,2 0,0 0,1 0,2 1,-1-1,2 1,1-1,0 0,1 0,1 0,1 0,1-1,1 1,0-1,1-1,1 1,1-2,0 1,1-1,1-1,13 14,-11-15,1-2,0 0,0 0,2-2,-1 0,1-1,1 0,-1-1,1-2,1 1,-1-2,1-1,0 0,0-1,1-1,-1-1,0-1,1 0,-1-2,15-2,38-31,-54 19</inkml:trace>
</inkml:ink>
</file>

<file path=ppt/ink/ink3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1:22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1,'-5'38,"-6"18,-1 4,1-4,2-6,8-11,9-13,3-11</inkml:trace>
</inkml:ink>
</file>

<file path=ppt/ink/ink3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1:23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1:23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240 1,'-30'20,"0"2,2 1,0 1,2 1,0 1,2 2,-5 9,27-36,1 1,-1 0,0 0,1 0,-1 0,1 0,0 0,0 0,0 0,0 1,0-1,0 0,1 1,-1-1,1 1,-1-1,1 0,0 1,0-1,0 1,0-1,1 1,-1-1,1 0,-1 1,1-1,0 0,0 1,0-1,0 0,0 0,1 0,-1 0,1 0,-1 0,1 0,0 0,-1-1,1 1,0-1,0 1,0-1,0 0,1 0,-1 0,0 0,0 0,1 0,-1-1,2 1,56 14,-49-13,0 0,0 1,0 0,0 0,-1 2,1-1,-1 1,0 0,6 6,-13-9,1 0,-1 1,1-1,-1 1,0 0,0 0,0 0,-1 0,1 1,-1-1,1 1,-1 0,-1-1,1 1,0 0,-1 0,0 0,0 0,0 1,0-1,-1 0,1 0,-1 1,0-1,-1 0,1 0,-1 0,1 1,-1-1,-1 0,1 0,-1 0,1 0,-1-1,0 1,0 0,-1-1,1 1,-1-1,0 0,-1 2,-1 0,-1 0,0 0,0 0,-1-1,1 0,-1 0,0 0,0-1,-1 0,1-1,0 1,-1-1,0-1,1 1,-2-1,-14 1</inkml:trace>
</inkml:ink>
</file>

<file path=ppt/ink/ink3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1:24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71,'12'81,"-4"1,-2 77,-5-112,0-17,1-13,0 0,-1 1,-1-1,-1 1,0-1,-2 0,0 0,0 1,-2-2,0 1,-1 0,0-1,-2 0,-6 10,14-25,0-1,0 1,0 0,-1-1,1 1,0-1,0 1,0 0,-1-1,1 1,0-1,-1 1,1-1,-1 1,1-1,0 1,-1-1,1 0,-1 1,1-1,-1 0,1 1,-1-1,1 0,-1 1,0-1,1 0,-1 0,1 0,-1 0,0 0,1 1,-1-1,1 0,-1 0,0-1,1 1,-1 0,0 0,1 0,-1 0,1 0,-1-1,1 1,-1 0,0 0,1-1,-1 1,1-1,-1 1,1 0,0-1,-1 1,1-1,-1 1,1-1,0 1,-1-1,1 1,0-1,-4-40,13 5,1 1,2 0,2 1,1 1,2 0,1 1,1 0,7-5,-3-1,-1 1,1 1,2 1,1 1,2 2,1 0,1 2,2 2,1 0,4 0,26-3,-61 31,-1-1,1 1,-1 0,1 0,-1 0,1 0,0 0,-1 0,1 0,-1 1,1-1,-1 1,1-1,-1 1,1-1,-1 1,1 0,-1 0,0 0,0-1,1 1,-1 1,0-1,0 0,0 0,0 0,0 0,0 1,0-1,0 1,-1-1,1 0,-1 1,1-1,-1 1,1-1,-1 1,0 0,0-1,1 1,-1-1,-1 1,2 13,-2-1,0 0,-1 1,-1-1,0 0,0 0,-2-1,0 1,0-1,-1 0,-5 7,9-14,-84 145,83-145,-2-1,1 0,0 0,-1 0,0-1,0 1,-1-1,1 0,-1-1,0 1,0-1,0 0,0-1,0 0,-1 0,1 0,-1 0,1-1,-1 0,0-1,1 1,-1-1,-6-1,-12-4</inkml:trace>
</inkml:ink>
</file>

<file path=ppt/ink/ink3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1:24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1,'0'29,"0"33,0 11,0-2,0-8,0-6,-5-7,-1-8,0-5,1-6,-3-2,0-1,-4-2,0 1,-2-5,0-1,9-4,4-5</inkml:trace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40:07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0,'4'8,"0"0,0 0,-1 0,0 0,-1 0,1 1,-2-1,1 1,-1 0,-1-1,0 1,0 0,0 0,-2 4,2 10,-51 425,51-438</inkml:trace>
  <inkml:trace contextRef="#ctx0" brushRef="#br0" timeOffset="273.39">0 291,'4'4,"6"1,4 0,5 0,3-2,6 3,7 0,5 0,0-2,1-1,3-1,1-2,2 1,1-1,-4-1,-1 1,-4 0,-8 0</inkml:trace>
  <inkml:trace contextRef="#ctx0" brushRef="#br0" timeOffset="523.333">822 291,'-124'99,"120"-95,0 0,0 1,0 0,1-1,0 1,0 0,0 1,0-1,1 1,0-1,0 1,1-1,-1 1,1 0,1 0,-1 0,1 0,0 0,0 0,0-1,1 1,0 0,0 0,1 0,0 0,2-1,1 0,0 0,0-1,0 0,0 0,1 0,0-1,-1 0,1 0,1 0,-1-1,0 0,0 0,1 0,-1-1,1 0,0 0,-1-1,1 0,0 0,-1 0,1-1,-1 0,1 0,-1-1,1 0,-1 0,0-1,0 1,0-1,0 0,0-1,-1 0,0 0,1 0,-1 0,-1-1,1 0,-1 0,0 0,0 0,3-5,-3 4,0 0,-1-1,1 0,-1 0,0 1,-1-2,0 1,0 0,0 0,-1-1,0 1,0-1,-1 1,0-1,-1 1,1-1,-1 1,-1-1,0 1,0 0,0 0,-1 0,0 0,0 0,0 0,-1 1,0 0,-1 0,1 0,-1 0,0 0,-1 1,1 0,-1 0,0 1,0 0,-1 0,1 0,-1 1,0 0,0 0,0 0,-3 0,-122 5,90 4</inkml:trace>
</inkml:ink>
</file>

<file path=ppt/ink/ink3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1:25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1,'-302'253,"290"-243,0 0,1 1,0 0,1 1,0 0,1 1,1 0,0 0,0 1,2 0,0 0,0 1,1 1,4-14,1 1,0 0,0 0,0 0,0-1,0 1,1 0,-1 0,1 0,0-1,0 1,0 0,0-1,0 1,0-1,1 1,0-1,-1 0,1 1,0-1,0 0,0 0,0 0,0-1,0 1,1 0,-1-1,1 1,-1-1,1 0,-1 0,1 0,0 0,0-1,-1 1,1-1,0 1,0-1,0 0,-1 0,1 0,0-1,0 1,0-1,-1 1,1-1,0 0,0 0,-1 0,1 0,-1-1,1 0,23-13,0-2,-2-2,0 0,-1-1,-1-1,-1-1,-1-1,2-5,104-187,-112 200,-11 26,-8 29,-11 17,11-45,1 1,0 0,1 0,0 0,1 0,1 0,0 0,1 0,0 1,1-1,0 0,3 9,-2-17,-1 0,1 1,1-2,-1 1,0 0,1 0,0-1,0 0,1 1,-1-1,1 0,0-1,0 1,0-1,0 0,1 0,-1 0,1 0,0-1,0 0,0 0,0 0,0 0,0-1,1 0,-1 0,0-1,1 1,-1-1,0 0,1-1,-1 1,1-1,-1 0,0 0,99-35,-85 25</inkml:trace>
</inkml:ink>
</file>

<file path=ppt/ink/ink3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1:30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47,'-5'-4,"-1"-1,1 0,-1 1,0 0,0 1,-1-1,1 1,-1 0,1 1,-1 0,0 0,0 0,0 1,0 0,0 0,0 1,-1 0,1 0,0 0,0 1,0 0,0 1,0 0,0 0,0 0,1 1,-1 0,1 0,-5 3,-13 8,0 1,0 2,2 0,0 1,1 1,-18 21,27-27,0 0,1 1,1 1,0-1,1 2,1-1,0 1,0 2,6-12,0 0,0 0,1 0,0 0,0 0,0 0,0 0,1 1,0-1,1 0,-1 0,1 0,0 0,1 0,0 0,0 0,0 0,0 0,1-1,0 1,0-1,1 0,-1 0,3 3,6 2,-1-1,1-1,0 1,1-2,-1 0,2 0,-1-1,1-1,0 0,0-1,0-1,0 0,1-1,-1 0,1-1,0-1,-1 0,1-1,0-1,-1 0,4-2,-6 2,0 0,0-1,0-1,-1 0,1 0,-1-1,0-1,-1 1,1-2,-1 0,0 0,2-3,9-8</inkml:trace>
</inkml:ink>
</file>

<file path=ppt/ink/ink3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1:36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1,'-9'14,"1"10,7 6,3-3</inkml:trace>
</inkml:ink>
</file>

<file path=ppt/ink/ink3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1:36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58 147,'-5'-10,"-1"3,0 6,1 8,2 8,0 7,2 3,-4 3,-2 1,1 1,2 0,0 0,2-1,1-10,1-13,0-7</inkml:trace>
  <inkml:trace contextRef="#ctx0" brushRef="#br0" timeOffset="932.645">425 6,'-17'31,"-22"135,-12 51,70-256,36-86,-34 83,-3-1,-1-1,-2 0,3-23,1 105,-17-20,1 0,0 0,2 0,0-1,1 0,0 0,2 0,0-1,1 0,0-1,1 0,1 0,1-1,0-1,0 0,1 0,1-1,0-1,1 0,-10-9,-1 0,0 0,1-1,-1 0,1 0,0 0,-1 0,1-1,0 1,-1-1,1-1,0 1,-1-1,1 1,-1-1,1-1,0 1,-1 0,0-1,1 0,-1 0,0-1,0 1,0-1,-1 0,1 0,0 0,-1 0,0 0,0-1,2-2,7-9,-1-2,0 1,-1-1,-1-1,0 1,5-19,-9 19,-1-1,-1 1,0 0,-1-1,-1 1,-1-1,-1-12,1 28,-1-22</inkml:trace>
  <inkml:trace contextRef="#ctx0" brushRef="#br0" timeOffset="1913.086">1385 6,'-10'-2,"0"1,1-1,-1 2,0-1,0 1,1 1,-1 0,0 0,0 1,1 0,-1 1,1 0,0 1,0-1,0 2,0-1,1 1,0 1,0-1,0 1,-6 7,6-5,2 0,-1 0,1 0,0 0,1 1,0 0,0 1,1-1,0 1,1-1,0 1,1 0,0 1,0-1,1 0,0 0,1 1,0-1,1 0,0 1,2 4,-1-10,0-1,1 0,-1 1,1-1,0 0,0-1,1 1,-1-1,1 1,0-1,0 0,0 0,0-1,0 1,1-1,-1 0,1 0,0 0,-1-1,1 0,0 0,0 0,0 0,0-1,0 0,0 0,0 0,0 0,-1-1,1 0,0 0,0 0,0-1,-1 0,1 1,2-3,24-14,-1-2,-1-1,-1-1,-1-1,-1-1,-1-2,-1 0,0-4,52-53,-76 83,1-1,-1 1,0-1,0 1,0 0,1-1,-1 1,0-1,0 1,1-1,-1 1,0 0,1-1,-1 1,0 0,1-1,-1 1,1 0,-1 0,1 0,-1-1,0 1,1 0,-1 0,1 0,-1 0,1 0,-1 0,1-1,-1 1,1 0,-1 1,1-1,-1 0,1 0,-1 0,1 0,-1 0,1 0,-1 1,0-1,1 0,-1 0,1 0,-1 1,0-1,1 0,-1 1,0-1,1 0,-1 1,0-1,1 1,-1-1,0 0,0 1,1-1,-1 1,0-1,0 1,0-1,0 1,0-1,0 1,3 36,-4-31,-2 907,3-907,0 1,0 0,-1-1,0 1,0 0,-1-1,1 1,-2-1,1 0,-1 1,1-1,-2 0,1-1,-1 1,0-1,0 1,0-1,-1 0,1-1,-1 1,-1-1,1 0,0 0,-1 0,0-1,0 0,0 0,0-1,-1 1,0-1,3 0,0 0,0-1,0 1,0-1,0 0,-1 0,1 0,0-1,0 1,-1-1,1 0,-1-1,1 1,0-1,0 1,-1-1,1 0,0-1,0 1,0-1,0 0,0 0,0 0,1 0,-1-1,1 0,-1 1,1-1,0 0,0-1,0 1,1-1,-1 1,1-1,0 0,0 1,0-2,0-11,1-1,1 1,0 0,1-1,1 1,0 0,2 0,0 0,0 0,1 1,1-1,1 1,0 1,1-1,1 1,0 1,1 0,0 0,1 1,0 0,1 0,0 2,1-1,0 2,1 0,0 0,7-2,-16 8,14-10,0 1,1 0,1 2,-1 0,2 1,-1 2,1 0,0 1,5 1,-3 3</inkml:trace>
</inkml:ink>
</file>

<file path=ppt/ink/ink3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1:41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65,'-162'488,"136"-434,158-307,-93 188,98-134,-135 197,-1-1,0 1,1 0,-1 0,1 0,0 0,-1 0,1 0,0 0,0 1,1-1,-1 1,0-1,0 1,1 0,-1 0,1 0,-1 0,1 0,-1 1,1-1,-1 1,1 0,0-1,-1 1,1 0,0 1,-1-1,1 0,-1 1,1 0,0-1,-1 1,0 0,1 0,-1 0,1 1,-1-1,0 1,0-1,1 2,4 13,0 1,-1 0,-1 1,0-1,-2 1,0 0,-1 0,-1 0,0 0,-2 14,3 38,-2-69,0 0,-1 0,1 1,0-1,0 0,0 0,-1 0,1 0,1 1,-1-1,0 0,0 0,0 0,1 0,-1 1,0-1,1 0,-1 0,1 0,-1 0,1 0,0 0,0 0,-1 0,1 0,0 0,0-1,0 1,0 0,0 0,0-1,0 1,0-1,0 1,0-1,0 1,0-1,0 0,1 1,-1-1,0 0,0 0,0 0,0 0,1 0,-1 0,0 0,0 0,0-1,0 1,1 0,-1-1,0 1,17-12,0-1,-1 0,0-2,-1 0,-1 0,0-2,4-7,5-3,174-170,-148 164,-49 33,0-1,0 1,0 0,0-1,1 1,-1 0,0 0,0 0,0 0,1 0,-1 0,0 1,0-1,0 0,0 0,1 1,-1-1,0 1,0-1,0 1,0 0,0-1,0 1,0 0,0 0,-1-1,1 1,0 0,0 0,-1 0,1 0,0 0,-1 0,1 0,-1 0,1 0,-1 1,0-1,1 0,-1 0,0 0,0 0,0 1,0-1,0 0,0 1,-14 110,1-50,8 109,21-131,-3-28</inkml:trace>
</inkml:ink>
</file>

<file path=ppt/ink/ink3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1:41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0,'-44'25,"4"-6,1 1,2 3,0 1,1 1,2 2,0 2,2 1,-27 33,55-57,0 1,0 0,0 0,1 0,0 1,0-1,1 1,0 0,1 0,-1 0,1 7,1-12,-1 0,2-1,-1 1,0 0,0-1,1 1,-1 0,1-1,0 1,0-1,0 1,0-1,0 1,1-1,-1 0,1 0,-1 1,1-1,0 0,0 0,0-1,0 1,0 0,0-1,0 1,1-1,-1 0,1 0,-1 0,1 0,-1 0,1 0,-1-1,1 1,0-1,0 0,12-1,-1-2,0 0,0-1,0 0,0-1,-1-1,0 0,0-1,0 0,-1-1,0 0,-1-1,0-1,0 1,-1-2,0 1,-1-2,1-1,132-134,-113 116,-26 61,-15 12,-14 98,26-135,1-1,-1 0,1 1,-1-1,1 1,1-1,-1 0,0 0,1 0,0 0,0 0,0 0,1 0,-1-1,1 1,0-1,0 0,0 1,0-1,1-1,-1 1,1 0,-1-1,1 0,0 0,0 0,0 0,1-1,-1 1,0-1,23 5,-2-3</inkml:trace>
</inkml:ink>
</file>

<file path=ppt/ink/ink3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1:42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299 0,'-249'183,"215"-141,33-42,1 1,0 0,-1 0,1 0,-1 0,1-1,0 1,0 0,-1 0,1 0,0 0,0 0,0 0,0 0,0 0,0 0,0 0,0 0,1-1,-1 1,0 0,0 0,1 0,-1 0,1 0,-1 0,1-1,-1 1,1 0,-1 0,1-1,0 1,-1 0,1-1,0 1,0-1,-1 1,1-1,0 1,0-1,0 0,0 1,0-1,-1 0,1 0,0 1,0-1,0 0,0 0,0 0,95 1,-87-2,1-1,-1 2,1-1,-1 1,1 1,-1-1,1 2,-1-1,0 1,1 1,-1 0,0 0,6 4,-12-5,-1 0,1 0,-1 0,0 0,1 1,-1-1,0 1,-1 0,1-1,0 1,-1 0,1 0,-1 0,0 0,0 0,0 1,-1-1,1 0,-1 0,1 1,-1-1,0 0,-1 0,1 1,0-1,-1 0,0 0,0 0,0 1,0-1,0 0,0 0,-1-1,0 1,0 0,-72 94,-82-2,115-84,27-13</inkml:trace>
</inkml:ink>
</file>

<file path=ppt/ink/ink3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1:42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1,'-302'136,"231"-94,70-41,0 0,-1 0,1 0,0 0,0 0,0 0,0 0,0 0,0 1,0-1,0 0,0 0,0 1,1-1,-1 1,0-1,1 1,0-1,-1 1,1-1,0 1,0-1,-1 1,1 0,1-1,-1 1,0-1,0 1,0-1,1 1,-1-1,1 1,-1-1,1 1,0-1,0 1,-1-1,1 0,0 0,0 1,0-1,0 0,1 0,-1 0,0 0,0 0,1 0,107 49,-97-46,1 0,-1 0,0 1,0 1,0 0,-1 0,0 1,0 1,0 0,3 4,-11-8,0-1,-1 0,0 1,1-1,-1 1,-1 0,1-1,0 1,-1 0,0 0,0 0,0 0,-1 0,1 1,-1-1,0 0,0 0,0 0,-1 0,1 1,-1-1,0 0,0 0,0 0,-1-1,0 1,1 0,-1 0,-1-1,1 1,0-1,-1 0,-1 2,-4 5,0-1,-1 0,0-1,0 0,-1 0,0-1,0 0,-1 0,0-2,-10 5,14-7,-1 0,0-1,0 1,0-2,0 1,0-1,0-1,-1 1,1-1,0-1,0 1,-7-3,-3-3</inkml:trace>
</inkml:ink>
</file>

<file path=ppt/ink/ink3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1:43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40,'-9'-6,"0"1,-1 0,0 1,0 0,-1 0,1 1,-1 0,1 1,-1 0,0 1,0 0,0 1,0 0,0 1,0 0,1 1,-1 0,0 1,1 0,0 0,-1 1,1 0,1 1,-1 0,1 1,0 0,0 0,0 1,1 0,0 1,0 0,-4 6,1 0,1 1,0 0,1 0,0 1,2 0,0 0,0 1,2 0,0 0,1 1,1-1,0 1,1 0,1-1,1 1,1 0,0 3,1-15,0-1,0 1,0-1,1 0,0 1,0-1,0-1,0 1,1 0,0-1,0 0,0 1,0-2,1 1,0 0,0-1,-1 0,2 0,-1 0,0-1,1 0,-1 0,1 0,0-1,-1 0,1 0,0 0,0-1,0 1,-1-2,1 1,0 0,0-1,0 0,-1-1,1 1,2-2,17-6,0 0,-1-2,-1-1,0-1,0-1,-1 0,-1-2,0-1,-2 0,0-1,-1-2,0 1,-2-2,0 0,-2-1,2-5,35-50,-50 76,0 1,1 0,-1-1,0 1,0 0,1 0,-1 0,0 0,1 0,-1 0,0 1,1-1,-1 0,0 1,0-1,0 1,1-1,-1 1,0 0,0-1,0 1,0 0,0 0,0 0,0-1,0 1,0 0,0 0,-1 1,1-1,0 0,-1 0,1 0,-1 0,1 1,-1-1,0 0,1 0,-1 1,0-1,0 0,0 1,0-1,0 0,0 1,0-1,1 4,8 18,-7-14,1 0,0 0,1-1,0 1,0-1,0 0,1 0,1 0,0-1,0 0,0 0,2 2,10 3</inkml:trace>
</inkml:ink>
</file>

<file path=ppt/ink/ink3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1:43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0 364,'18'-7,"0"-1,-1 0,0-1,-1-1,0-1,0 0,-1-1,-1 0,0-2,0-1,-4 7,22-25,0-1,-3-2,0 0,15-29,-44 66,0-1,0 0,0 1,0-1,1 0,-1 1,0-1,0 0,1 1,-1-1,0 0,1 1,-1-1,0 0,1 0,-1 1,0-1,1 0,-1 0,0 0,1 0,-1 0,1 1,-1-1,0 0,1 0,-1 0,1 0,-1 0,1 0,-1 0,0 0,1-1,-1 1,1 0,-1 0,0 0,1 0,-1 0,0-1,1 1,-1 0,0 0,1-1,-1 1,0 0,1 0,-1-1,0 1,0 0,1-1,-1 1,0-1,0 1,0 0,1-1,-1 1,0 0,0-1,0 1,0-1,0 1,0-1,0 1,0-1,1 38,-1-31,-1 31,-1-31,0 0,1 0,0 0,0 0,1 0,0 0,0 1,0-1,1 0,0 0,0 0,0 0,1 0,0 0,0 0,1-1,0 1,-1-1,2 1,-1-1,1 0,0 0,0 0,0-1,0 0,1 0,0 0,1 1,4-3,0 0,0 0,0-1,1-1,-1 1,0-2,1 1,-1-1,0-1,0 0,0 0,0-1,0-1,-1 1,1-1,-1-1,0 0,8-6,20-6,-11 4,0-2,-1 0,0-2,-1-1,-1 0,-1-2,-1 0,0-2,11-16,-16 16</inkml:trace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40:0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0 619,'47'-47,"192"-316,-214 324,-13 19,0 0,1 2,1-1,1 2,0 0,1 0,1 2,9-7,-25 21,0 1,0-1,0 1,0-1,0 1,0 0,0 0,-1-1,1 1,0 0,0 0,0 0,0 0,0 0,0 0,0 0,0 0,0 0,0 1,0-1,0 0,0 1,0-1,0 1,0-1,0 1,-1-1,1 1,0-1,0 1,-1 0,1-1,0 1,-1 0,1 0,-1 0,1-1,-1 1,1 0,-1 0,0 0,1 0,-1 0,0 0,0 0,1 0,-1 0,0 0,0 0,0 0,0 0,0 0,-1 0,1 0,0 0,1 69,-1-60,15 249,6-127,-20-131,-1 1,1-1,-1 1,1 0,-1-1,0 1,0 0,0-1,0 1,0 0,0-1,0 1,0-1,0 1,-1 0,1-1,-1 1,1-1,-1 1,0-1,0 1,0-1,1 1,-1-1,-1 0,1 1,0-1,0 0,0 0,0 0,-1 0,1 0,-1 0,1 0,-1-1,1 1,-1 0,1-1,-1 1,1-1,-1 0,0 1,1-1,-1 0,0 0,1 0,-1 0,0 0,1-1,-1 1,0 0,1-1,-1 1,1-1,-1 0,1 1,-1-1,1 0,0 0,-1 0,1 0,0 0,-1 0,1 0,-1-2,-115-144,107 129,-1 0,-1 1,0 0,-1 1,-1 1,0 0,-1 0,-1 2,-16-12,29 23,1 1,-1-1,0 1,1 0,-1-1,0 1,0 1,0-1,0 0,0 1,1-1,-1 1,0 0,0 0,0 0,0 0,0 1,0-1,0 1,0 0,0 0,0 0,0 0,1 0,-1 0,0 1,-8 8</inkml:trace>
  <inkml:trace contextRef="#ctx0" brushRef="#br0" timeOffset="607.003">750 546,'18'-70,"19"-33,-29 72,2 1,1 0,1 1,2 0,1 1,1 1,1 1,1 0,22-23,-39 47,0 1,1-1,-1 1,1-1,0 1,0 0,-1-1,1 1,0 0,0 0,0 0,0 1,0-1,0 0,1 1,-1-1,0 1,0 0,0 0,0 0,1 0,-1 0,0 0,0 1,0-1,0 1,0-1,1 1,-1 0,0 0,0 0,-1 0,1 0,0 0,0 0,0 1,-1-1,1 1,-1-1,1 1,-1 0,0-1,1 1,-1 0,0 0,0 0,0 0,-1 0,1 0,0 0,0 2,31 114,-30-94,-2-9,1-1,0 0,2 1,-1-1,2 0,-1-1,2 1,0-1,1 1,0-2,2 2,-5-12,1-1,0 0,-1 0,1 0,0 0,0 0,0-1,0 0,0 0,0 0,0 0,0-1,-1 0,1 1,0-1,0-1,0 1,-1 0,1-1,-1 0,1 0,-1 0,0 0,0-1,0 1,0-1,0 0,0 1,-1-1,1-1,-1 1,0 0,0 0,0-1,0 0,0-1,11-9,85-115,39-36,-136 164,0 0,1-1,-1 1,1 0,-1-1,1 1,-1 0,1 0,-1 0,1 0,0 1,0-1,-1 0,1 1,0-1,0 1,0 0,0-1,0 1,0 0,-1 0,1 0,0 1,0-1,0 0,0 1,0-1,0 1,-1 0,1-1,0 1,-1 0,1 0,0 0,-1 0,1 0,-1 1,1-1,-1 0,0 1,0-1,0 1,1-1,-2 1,1 0,0-1,0 1,0 0,-1 0,1-1,-1 1,1 0,-1 0,0 0,0 0,0 0,0 0,0 0,0 0,0-1,-1 1,1 0,-1 0,1 0,-1 0,2 27,-2-11,0 1,1 0,1 0,1 0,0 0,2-1,0 1,1-1,1 0,0 0,1-1,2 0,-1 0,2-1,0 0,8 9,1-10</inkml:trace>
</inkml:ink>
</file>

<file path=ppt/ink/ink3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1: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2521 311,'0'0</inkml:trace>
  <inkml:trace contextRef="#ctx0" brushRef="#br0" timeOffset="256.219">3085 85,'-60'593,"43"-505,-4-2,-31 82,43-144</inkml:trace>
  <inkml:trace contextRef="#ctx0" brushRef="#br0" timeOffset="632.749">3481 762,'-5'34,"3"11,7-2,3-9</inkml:trace>
  <inkml:trace contextRef="#ctx0" brushRef="#br0" timeOffset="836.763">3565 85,'0'0</inkml:trace>
  <inkml:trace contextRef="#ctx0" brushRef="#br0" timeOffset="2988.618">5371 395,'0'0</inkml:trace>
  <inkml:trace contextRef="#ctx0" brushRef="#br0" timeOffset="2736.554">5371 961,'-33'38,"-12"13</inkml:trace>
  <inkml:trace contextRef="#ctx0" brushRef="#br0" timeOffset="3186.876">5683 650,'-24'75,"3"1,4 0,3 1,2 17,11-90,0 1,1 0,0-1,-1 1,1 0,1 0,-1 0,1-1,0 1,0 0,0-1,0 1,1-1,0 1,0-1,0 0,1 0,-1 0,1 0,0 0,0 0,0-1,1 1,-1-1,1 0,0 0,0-1,0 1,0-1,0 0,1 0,-1 0,1 0,-1-1,1 0,0 0,-1 0,1 0,0-1,4 0,7-5,-1 0,1-1,-2-1,1-1,-1 0,0-1,-1 0,1-1,-2-1,0 0,0-1,-1 0,9-13,-12 16,-1-1,-1 1,1-1,-2-1,1 1,-1-1,-1 0,0 0,-1 0,0-1,-1 1,0-1,0 0,-1-6,-1-7</inkml:trace>
  <inkml:trace contextRef="#ctx0" brushRef="#br0" timeOffset="3700.495">6105 1129,'72'-87,"4"3,4 3,13-4,-93 85,0 1,0-1,0 1,0-1,0 0,0 1,0-1,0 1,0-1,1 1,-1-1,0 0,0 1,0-1,1 0,-1 1,0-1,1 0,-1 1,0-1,1 0,-1 1,0-1,1 0,-1 0,1 0,-1 1,0-1,1 0,-1 0,1 0,-1 0,1 0,-1 0,1 0,-1 0,0 0,1 0,-1 0,1 0,-1 0,1 0,-1 0,1 0,-1-1,0 1,1 0,-1 0,0 0,1-1,-1 1,1 0,-1-1,0 1,1 0,-1-1,0 1,0 0,1-1,-1 1,0 0,0-1,0 1,1-1,-1 1,-8 34,-9 44,17-76,0 0,0-1,0 1,0 0,0 0,1-1,-1 1,1 0,-1 0,1-1,-1 1,1-1,0 1,0-1,0 1,0-1,0 1,0-1,0 0,1 0,-1 1,0-1,1 0,-1 0,1 0,-1-1,1 1,0 0,-1 0,1-1,0 1,-1-1,1 0,0 1,0-1,-1 0,1 0,0 0,0 0,-1 0,1-1,0 1,13-2,-1-1,0-1,0 0,-1-1,1 0,-1-1,0-1,0 0,-1 0,1-3,42-21,-39 23,-15 6,1 0,-1 0,1 0,0 1,0-1,0 1,0-1,0 1,0 0,0 0,0 0,0 0,1 0,-1 0,0 1,0-1,1 1,-1-1,1 1,-1 0,0 0,1 0,-1 0,1 1,-1-1,0 1,1-1,-1 1,0 0,0 0,0 0,1 0,-1 0,0 0,0 1,0-1,-1 1,1-1,0 1,0 0,-1 0,1 0,8 27,-9-23,0 0,1-1,-1 1,1-1,0 1,1-1,-1 0,1 0,0 0,1 0,-1 0,1-1,0 0,0 0,0 0,1 0,-1 0,1-1,0 0,0 0,0 0,2 0,15 4</inkml:trace>
  <inkml:trace contextRef="#ctx0" brushRef="#br0" timeOffset="1150.705">4102 1,'-47'274,"-62"193,95-411,6-21,0 0,2 0,2 0,1 1,2-1,2 33,10-34,-12-49,-2 0</inkml:trace>
  <inkml:trace contextRef="#ctx0" brushRef="#br0" timeOffset="1682.87">3876 988,'23'-26,"1"0,2 2,0 0,2 2,4-1,-19 14,-1 2,2 0,-1 0,1 1,0 1,0 0,1 1,0 1,-1 0,1 1,0 0,0 1,0 1,0 1,0 0,0 1,8 2,-18-4,0 1,0 0,0 1,0-1,-1 1,1 0,0 0,-1 1,1-1,-1 1,0 0,0 0,0 1,0-1,-1 1,1 0,-1-1,0 2,0-1,0 0,-1 1,1-1,-1 1,0 0,-1-1,1 1,-1 0,0 0,0 0,0 0,-1 0,0 1,0-1,0 0,-1 0,1 0,-1 0,0 0,-1 0,1 0,-1 0,0-1,-1 2,-9 14,0-1,-1-1,-1 0,-1-1,0 0,-1-1,-1-1,-10 6,4-1,11-10,-1-2,1 1,-2-2,1 0,-1 0,0-1,0-1,-1 0,0-1,1-1,-1 0,-1-1,1-1,0 0,0-1,0 0,-11-3,-54-31,66 23</inkml:trace>
  <inkml:trace contextRef="#ctx0" brushRef="#br0" timeOffset="2484.496">4383 1215,'111'-83,"-5"-5,34-40,-130 119,-1-1,0 0,0 0,-1-1,0 0,-1-1,-1 1,1-2,-2 1,0 0,0-1,-1 0,-1 0,0 0,-1-1,0 1,-1 0,-1-1,0 1,-1-1,0-2,0 13,1-1,0 1,-1-1,0 1,0 0,0-1,0 1,0 0,-1 0,0 0,1 0,-1 0,0 0,0 0,-1 1,1-1,-1 1,1-1,-1 1,0 0,0 0,1 0,-1 0,-1 1,1-1,0 1,0 0,-1 0,1 0,0 0,-1 1,1-1,-1 1,1 0,-1 0,1 0,-1 1,1-1,0 1,-1 0,1-1,-1 2,1-1,-2 1,-2 1,0 0,0 1,0 0,1 0,-1 0,1 1,0 0,1 0,-1 1,1 0,0-1,0 2,1-1,0 0,0 1,0 0,1 0,0 0,0 0,1 1,0-1,0 1,1 0,0 3,4-5,0 0,1 0,-1-1,1 1,1-1,-1 1,1-1,0-1,0 1,1-1,-1 0,1 0,0-1,0 1,0-1,0 0,1-1,-1 0,1 0,0 0,-1-1,1 0,0 0,0-1,6 0,41 6,-38-6,-1 1,1 1,0 1,-1 0,1 1,-1 1,0 0,12 6,-25-10,0 1,0-1,0 0,0 1,-1-1,1 1,0 0,-1-1,1 1,-1 0,1 0,-1 0,0 0,0 0,0 0,0 0,0 1,0-1,-1 0,1 1,-1-1,0 0,1 1,-1-1,0 0,0 1,-1-1,1 0,0 1,-1-1,1 0,-2 3,-38 71,32-62,-15 18,18-26,0-1,0 1,1 0,-1 0,2 0,-1 1,1 0,0-1,0 1,1 0,0 1,0-1,0 0,0 8,8 1,4-5</inkml:trace>
  <inkml:trace contextRef="#ctx0" brushRef="#br0" timeOffset="-1978.104">65 961,'67'-11,"-1"-3,-1-2,55-23,-103 35,1-2,-1 0,1-1,-2-1,1 0,-1-1,0-1,-1-1,-1 0,1-1,-2 0,2-2,-13 12,-1 0,1-1,0 1,-1 0,0-1,1 1,-1-1,0 1,0-1,0 0,-1 1,1-1,-1 0,1 0,-1 1,0-1,0 0,0 0,0 0,-1 1,1-1,-1 0,0 0,0 1,0-1,0 1,0-1,0 1,-1-1,1 1,-1 0,1-1,-1 1,0 0,0 0,0 0,0 1,-1-1,1 0,0 1,-1-1,1 1,-1 0,1 0,-1 0,0 0,1 1,-1-1,0 0,0 1,1 0,-2 0,-13 0,0 0,0 1,0 1,0 1,0 0,0 1,1 1,0 1,0 0,0 1,-3 3,-5 0,0 2,1 0,0 1,1 2,1 0,0 1,2 2,-1 0,2 0,1 2,0 0,1 1,1 1,2 0,0 1,-1 6,10-22,1 0,0 0,1 1,-1-1,2 1,-1 0,1-1,0 1,0 0,1 0,0 0,1 0,0 0,0-1,1 1,-1 0,2-1,-1 1,1-1,0 0,1 0,0 0,0 0,0-1,1 1,0-1,0 0,0 0,1-1,0 0,1 1,11 2,-1-1,1 0,0-1,1-1,-1-1,1-1,0-1,0 0,0-1,0-1,0-1,0-1,0 0,0-2,-1 0,5-2,27-11,0-1,-1-3,0-3,-2-1,-1-2,-1-2,-2-3,-27 22,14-13,-6 4</inkml:trace>
  <inkml:trace contextRef="#ctx0" brushRef="#br0" timeOffset="-986.161">1279 819,'-2'-5,"0"0,-1 1,0-1,0 1,0-1,-1 1,1 0,-1 0,0 1,0-1,0 1,-1 0,1 0,-1 0,0 1,1 0,-1 0,0 0,0 0,-1 1,1 0,0 0,0 0,-1 0,1 1,0 0,-1 0,1 1,0 0,-1 0,1 0,0 0,-1 1,-10 3,0 1,0 1,0 0,1 1,0 1,1 0,0 1,0 0,-10 12,11-11,0 0,1 1,1 0,0 1,1 0,0 1,1 0,1 1,0-1,1 2,0-1,1 1,-1 9,6-23,1 1,-1-1,1 1,0 0,0-1,0 1,0-1,1 1,-1 0,1-1,0 1,-1-1,1 1,0-1,0 1,1-1,-1 0,0 0,1 1,-1-1,1 0,0 0,0-1,0 1,0 0,0-1,0 1,0-1,0 1,1-1,-1 0,0 0,1 0,0 0,90 3,-59-15,-1-1,0-1,-1-2,0-1,-1-2,6-5,-2 1,0-1,-2-1,-1-2,-1-1,-1-1,-1-2,13-19,-41 47,1 0,0-1,1 0,-1 1,0-1,-1 0,1 0,0 0,-1-1,0 1,0 0,0 0,0-1,0 1,-1-1,1 1,-1-1,0 0,-2 3,0 1,0 0,0 1,0-1,0 0,0 1,0-1,0 1,0-1,0 1,0 0,0 0,0 0,0 0,1 0,-1 0,0 1,1-1,-1 1,1-1,0 1,-1-1,1 1,-1 1,-5 7,0 0,0 1,1 0,0 0,1 0,1 1,-1-1,2 1,0 0,0 4,-109 323,-19 76,119-262,11-151,1 0,0-1,0 1,0 0,1 0,-1-1,0 1,1 0,-1-1,1 1,-1 0,1-1,0 1,0-1,0 1,0-1,0 1,0-1,0 0,0 0,0 1,1-1,-1 0,0 0,1 0,-1 0,1 0,-1-1,1 1,0 0,-1-1,1 1,0-1,-1 0,1 1,0-1,-1 0,1 0,0 0,0 0,-1 0,1-1,0 1,0-1,-1 1,1-1,-1 1,1-1,0 0,76-48,-47 25,-21 18,0-1,0 0,-1-1,0 0,-1 0,0-1,0 0,-1 0,0-1,-1 0,0-1,1 0,-7 8,1 0,-1 1,1-1,-1 0,0 1,0-1,0 0,0 1,0-1,-1 0,1 1,-1-1,0 1,0-1,0 1,0-1,0 1,0-1,-1 1,1 0,-1 0,1 0,-1 0,0 0,0 0,0 0,0 0,0 1,-1-1,-1 0,-79-36,72 34,-192-61,201 65,1 0,0 0,-1 0,1 0,0-1,0 1,-1 0,1 0,0-1,0 1,-1-1,1 0,0 1,0-1,0 0,0 1,0-1,0 0,0 0,0 0,0 0,0 0,1 0,-1 0,0 0,1 0,-1-1,1 1,-1 0,1 0,-1-1,1 1,0 0,0 0,0-1,-1 1,1 0,1-1,-1 1,0 0,0 0,0-1,1 1,-1 0,0 0,1-1,-1 1,1 0,0 0,-1 0,1 0,0 0,0 0,0-1,22-12,1 1,0 2,0 0,1 1,1 2,15-4,-5 2,133-21,31 14,-177 13,-5-2</inkml:trace>
  <inkml:trace contextRef="#ctx0" brushRef="#br0" timeOffset="-402.353">1872 735,'-2'9,"-4"9,1 0,0 1,1 0,1-1,1 1,1 0,1 1,0-1,1 0,2 0,-1-1,3 6,-3-20,-1 0,1 0,0-1,0 1,1 0,-1-1,1 0,-1 0,1 0,0 0,0 0,0 0,1-1,-1 1,1-1,-1 0,1 0,0 0,0-1,0 1,0-1,0 0,0 0,0-1,0 1,0-1,0 0,0 0,1 0,-1 0,0-1,0 0,0 1,0-2,2 0,9-2,0-1,-1 0,0-2,0 1,0-2,-1 0,0 0,0-1,0-2,10-9,0-1,-1-1,0-1,-2-1,-1-1,10-19,-17 5,-14 25</inkml:trace>
  <inkml:trace contextRef="#ctx0" brushRef="#br0" timeOffset="-164.445">2550 678,'-10'38,"-3"23,-4 5,1-3,3-8,3-13</inkml:trace>
  <inkml:trace contextRef="#ctx0" brushRef="#br0" timeOffset="32928.218">715 2513,'2'-4,"0"0,0 0,0 0,-1 0,1 0,-1 0,0-1,0 1,-1 0,0-1,1 1,-1 0,0-1,-1 1,1 0,-1-1,0 1,0 0,-1 0,1-1,-1 1,0 0,0 1,0-1,0 0,-1 0,1 1,-1 0,0-1,0 1,0 0,-1 1,1-1,-2 0,-8 1,0 1,0 0,0 1,0 0,0 1,1 1,-1 0,0 1,0 0,1 1,0 0,0 1,0 0,0 1,1 1,0 0,0 0,1 1,-6 5,-25 13,28-20,0 0,1 1,0 0,1 0,0 2,0-1,1 1,0 1,0 0,1 0,0 1,1 0,0 1,1 0,0 0,1 0,1 1,0 0,0 0,1 0,-1 11,3-18,1 0,1-1,-1 1,1 0,0 0,0 0,1 0,0 0,0 0,0-1,0 1,1 0,0-1,0 1,1-1,0 0,0 0,0 0,0 0,1 0,0-1,0 1,0-1,0 0,1 0,-1-1,1 1,0-1,0 0,0-1,1 1,4 1,3-1,-1-1,0 0,1-1,-1 0,1-1,-1-1,1 0,-1 0,0-1,1-1,-1 0,0-1,-1 0,1-1,-1 0,0-1,0 0,0 0,0-2,22-16,-1-1,-2-1,0-2,-2-1,6-10,84-120,-118 160,0-1,0 1,-1 0,1-1,0 1,0 0,0-1,0 1,0 0,0-1,0 1,0 0,0 0,0-1,0 1,0 0,1-1,-1 1,0 0,0-1,1 1,-1 0,0-1,1 1,-1-1,1 1,-1-1,1 1,-1-1,1 1,-1-1,1 1,-1-1,1 0,0 1,-1-1,1 0,0 1,-1-1,1 0,0 0,-1 0,1 0,0 0,-1 0,1 0,0 0,0 0,-1 0,1 0,0 0,-1 0,1 0,0-1,-1 1,1 0,0-1,-1 1,1 0,-1-1,1 1,0-1,-1 1,1-1,2 16,3 10,-3-7,0 0,1 0,1-1,1 1,1-1,0-1,1 1,0-1,2 0,0-1,0 0,2-1,-1 0,2-1,0 0,11 8,-2-9</inkml:trace>
  <inkml:trace contextRef="#ctx0" brushRef="#br0" timeOffset="33628.251">1307 2823,'1'-38,"2"0,2 1,1-1,2 1,1 0,2 1,2 0,1 1,2-2,-11 27,-3 3,1 0,0 1,0-1,1 1,0 0,0 0,0 0,1 0,-1 1,1 0,1 0,2-2,-7 7,1 1,-1-1,1 1,-1-1,0 1,1 0,-1 0,0-1,1 1,-1 0,0 0,0 0,0 0,0 1,0-1,0 0,0 0,0 0,-1 1,1-1,0 1,-1-1,1 0,-1 1,1-1,-1 1,0-1,1 1,-1-1,0 1,0-1,0 1,0-1,-1 1,1 0,0-1,-1 2,2 4,24 145,-4-70,-21-80,1-1,0 1,0-1,0 1,0-1,0 1,0-1,0 0,0 0,0 1,1-1,-1 0,1 0,-1 0,1 0,-1-1,1 1,-1 0,1-1,0 1,-1-1,1 1,0-1,-1 0,1 1,0-1,-1 0,1 0,0-1,0 1,-1 0,1 0,0-1,-1 1,1-1,0 0,-1 1,1-1,-1 0,1 0,-1 0,1 0,-1 0,0 0,0 0,2-2,305-278,-307 280,0-1,0 0,0 1,1-1,-1 1,0-1,1 1,-1 0,1 0,-1-1,1 1,0 0,0 0,-1 1,1-1,0 0,0 1,0-1,0 1,0-1,0 1,0 0,0 0,0 0,0 0,0 0,-1 0,1 1,0-1,0 1,0-1,0 1,0 0,0-1,-1 1,1 0,0 0,-1 1,1-1,-1 0,1 0,-1 1,1-1,-1 1,0-1,0 1,0 0,0-1,0 1,0 0,0 0,-1 0,1-1,0 3,-1 9,-1 1,-1-1,0 1,-1-1,0 0,-1 0,0 0,-4 7,-16 57,22-72,1 1,-1-1,1 1,0-1,1 1,-1-1,1 1,0 0,0-1,1 1,0-1,0 1,0-1,1 1,-1-1,1 0,1 0,-1 0,1 0,-1 0,2 0,-1-1,0 1,1-1,0 0,0 0,0 0,0-1,1 1,-1-1,1 0,0 0,0-1,3 2,16 2</inkml:trace>
  <inkml:trace contextRef="#ctx0" brushRef="#br0" timeOffset="34062.859">2521 2343,'-33'17,"1"2,0 0,2 3,0 0,2 2,0 1,2 1,1 2,19-21,0 1,0 0,1 0,0 0,0 0,1 1,1 0,-1 0,1 0,1 0,-2 10,3-15,1 0,0 0,0 0,0 0,1 0,-1 0,1 0,0 0,0 0,0 0,1 0,-1-1,1 1,0-1,0 1,0-1,1 0,-1 1,1-1,0 0,-1-1,1 1,1-1,-1 1,0-1,0 0,1 0,0 0,0 0,10 3,1-1,-1-1,1 0,0-1,0-1,-1 0,1-1,0 0,0-2,0 1,0-2,-1 0,1-1,-1 0,0-1,0-1,-1 0,6-4,6-2,0 0,-1-2,-1-1,-1-1,0-1,-1-1,15-15,-31 27,-1 0,0 0,0 0,0-1,-1 0,0 1,0-1,0 0,-1 0,0-1,-1 1,1 0,-1-1,-1 1,0 0,0-1,0 1,-1-1,0 1,0 0,-1-1,0 1,0 0,-1 0,1 0,-2 0,1 1,-1-1,0 1,-2-3,-2 1,1 0,-1 1,0 0,-1 0,0 1,0 0,0 0,0 1,-1 0,0 1,0 0,-1 0,1 1,0 1,-1 0,0 0,0 1,1 1,-1-1,0 2,0-1,0 2,-10 2,-7 2</inkml:trace>
  <inkml:trace contextRef="#ctx0" brushRef="#br0" timeOffset="34396.044">2944 2427,'-3'22,"0"0,1 1,2-1,0 0,1 0,1 0,1 0,1 0,1 0,2 2,-3-18,-1-1,1 1,0-1,1 0,0 0,-1 0,1 0,1-1,-1 0,1 0,-1-1,1 0,0 0,1 0,-1 0,0-1,1 0,-1 0,1-1,0 0,-1 0,1-1,0 0,0 0,-1 0,1-1,0 0,-1 0,1-1,-1 1,1-2,-1 1,0-1,1 0,-2 0,1 0,0-1,-1 0,1 0,-1-1,4-4,14-7,-2-1,0-1,-1-1,-1 0,-1-2,-1 0,0-1,-2-1,0 0,-2-1,-1-1,-1 0,0 0,-1-7,-5 8</inkml:trace>
  <inkml:trace contextRef="#ctx0" brushRef="#br0" timeOffset="35025.899">3537 2739,'7'-6,"59"-61,-2-2,52-74,-88 92,-29 69,-4-4,0 0,1 0,1 0,0 0,1 1,0-1,1 1,1 0,0 1,0-11,1 0,0 0,-1 0,2 0,-1-1,0 1,1 0,0 0,0-1,1 1,-1-1,1 0,0 0,0 0,0 0,0 0,1 0,0-1,0 0,0 0,0 0,0 0,0-1,1 1,-1-1,1 0,4 1,1-1,0 0,0 0,1-1,-1 0,1-1,-1 0,1 0,-1-1,0-1,1 0,-1 0,0-1,0 0,0-1,-1 0,1-1,-1 0,0 0,0-1,4-4,13-10,-1-1,-1-1,-1-1,-1-2,-1 0,0-1,26-72,-43 75</inkml:trace>
  <inkml:trace contextRef="#ctx0" brushRef="#br0" timeOffset="35400.134">4779 1779,'-5'53,"-1"21,-1 5,2-8,2-11,1-5,1-8,0-7,1-6,0-3,1-3,-1 0,0-2,0 1,0 0,0 0,0 1,0-5</inkml:trace>
  <inkml:trace contextRef="#ctx0" brushRef="#br0" timeOffset="35642.936">4469 2146,'38'0,"32"0,9 0,5 0,-6 0,-7 0,-7 0,-4 0,-2 0,-7 0,-2 0,-5 0,-5 0,-4 0,-4 0,-6 0</inkml:trace>
  <inkml:trace contextRef="#ctx0" brushRef="#br0" timeOffset="38412.84">6360 2173,'-20'14,"1"-1,0 2,1 1,0 0,2 1,0 1,1 1,1 0,-9 15,-11 12,-144 204,173-241,0 0,-1-1,0 0,-1 0,0 0,0-1,-1 0,1 0,-1-1,-1 0,-7 4,3-6</inkml:trace>
  <inkml:trace contextRef="#ctx0" brushRef="#br0" timeOffset="38730.219">5851 2173,'9'30,"1"-1,1 0,1-1,2 0,1-1,7 8,5 5,1-1,2-2,2-1,26 22,51 59,-77-83,-16-21</inkml:trace>
</inkml:ink>
</file>

<file path=ppt/ink/ink3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1:59.36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1 370,'162'-6,"-107"10,538-2,-244-30,328-30,-281 30,-310 28,0 3,69 12,-52-5,0-5,79-7,-52 1,1716 1,-1444-30,-155 19,-91-1,155 7,-206 6,123-27,16-3,17-2,-184 31,111-10,-133 1,1 3,-1 2,1 3,16 3,-10-1,196 26,428-26,470-1,-801-28,503 28,-377 1,-112 25,-150-24,151-20,37-12,-119 8,167-12,-125 20,14 16,-100 0,433-31,-570 28,423 14,-81 5,-5 9,-235-27,117-17,296-6,329 5,-637 20,424 9,5 18,-111-11,-75 9,-194 0,-303-20,-41-1</inkml:trace>
</inkml:ink>
</file>

<file path=ppt/ink/ink3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2:01.50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30,'279'25,"442"-22,96-32,-149 31,-71 26,301-29,-273-28,-66 1,404 28,-429 29,81-18,-23 8,-140 7,536-25,-406-31,133 2,-180 1,815 26,-789 31,154-2,406-29,-661-26,672 26,-323 1,-239-29,-97 30,-54 27,754-28,-765 11,26 24,95 13,-9-10,183-27,-439-13,-215 7,-32 1</inkml:trace>
</inkml:ink>
</file>

<file path=ppt/ink/ink3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42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932 145,'1'-3,"0"0,0 0,-1 0,1 0,-1 0,0 0,0 0,0 0,0 0,0-1,-1 1,1 0,-1 0,0 0,0 1,0-1,0 0,0 0,-1 0,1 1,-1-1,0 1,0-1,0 1,0 0,0-1,0 1,-1 0,1 1,-1-1,-1-1,-6-4,0 0,-1 1,1 0,-2 0,1 2,0-1,-1 1,0 1,0 0,0 0,0 2,-1-1,1 1,0 1,-10 1,-186 33,185-29,6-1,-8 0,1 2,0 1,0 1,1 1,0 1,-2 2,24-12,0 1,0-1,-1 1,1-1,0 1,0 0,0-1,0 1,0 0,0 0,0 0,1 0,-1 0,0 0,0 0,1 0,-1 0,0 0,1 0,-1 1,1-1,0 0,-1 0,1 1,0-1,0 0,0 0,0 1,0-1,0 0,0 1,0-1,0 0,1 0,-1 1,0-1,1 0,-1 0,1 0,0 0,-1 1,1-1,0 0,0 0,-1 0,1-1,0 1,0 0,0 0,0 0,0-1,0 1,1 0,-1-1,1 1,70 34,88-10,-134-21,-19-4,-1 0,1 1,-1 0,0 0,1 1,-1 0,0 0,0 0,0 1,0-1,0 2,0-1,0 1,-6-2,1 1,-1-1,1 0,-1 0,0 0,0 1,0-1,0 0,0 0,0 1,-1-1,1 0,-1 0,0 0,0 1,1-1,-1 0,-1 0,1 0,0-1,0 1,-1 0,1 0,-1-1,1 1,-1-1,0 1,0-1,1 0,-1 1,0-1,0 0,0 0,0 0,-1-1,1 1,-7 6,-182 122,132-93,1 3,3 2,-17 18,69-57,0 0,0 0,0 0,1 1,-1-1,1 1,-1-1,1 1,0 0,0 0,0 0,1 0,-1 1,1-1,0 0,0 1,0-1,0 1,0-1,1 1,-1-1,1 1,0-1,0 1,1-1,-1 1,1 0,0-1,-1 0,2 1,-1-1,0 1,1-1,-1 0,1 0,0 0,0 0,0 0,0 0,1-1,-1 1,2 0,11 5,0-1,0-1,1 0,0-1,0 0,0-1,1-1,-1-1,1-1,0 0,-1-1,1 0,0-2,5-1,11 2,138-33,-147 26</inkml:trace>
  <inkml:trace contextRef="#ctx0" brushRef="#br0" timeOffset="266.924">1328 371,'-34'38,"-20"28,-6 7,7-5,7-8,13-10,11-9,5-6,5-4,4-8</inkml:trace>
  <inkml:trace contextRef="#ctx0" brushRef="#br0" timeOffset="501.902">932 314,'24'39,"13"22,9 5,2-3,-2-13,-4-10,-5-7,-4-9,-2-4,-2-5,-6-1,-2-2,0-4,-3 2,-5 0</inkml:trace>
  <inkml:trace contextRef="#ctx0" brushRef="#br0" timeOffset="1348.43">1863 371,'-13'-1,"1"0,-1 2,0-1,0 1,1 1,-1 1,1-1,0 2,0 0,0 0,0 1,0 1,1 0,0 0,0 1,1 1,0-1,0 2,1-1,0 1,1 1,-6 6,9-8,0-1,0 1,0 0,1 0,0 0,1 1,0-1,0 1,1 0,0 0,0 0,1 0,0 0,1 0,0 0,0 0,1 0,0 0,1 0,0 0,1 0,-1 0,1-1,2 3,-2-8,-1 1,1-1,0 0,0-1,0 1,0-1,0 1,1-1,-1 0,1 0,0 0,-1-1,1 1,0-1,0 0,0 0,0 0,0-1,0 1,0-1,0 0,0 0,0-1,0 1,0-1,4-1,97-42,-82 26,-1-1,-1 0,-1-1,-1-2,-1 0,0-1,1-5,25-30,-44 58,0-1,0 0,0 1,0-1,0 1,0-1,0 1,0-1,1 1,-1-1,0 1,0 0,0-1,1 1,-1-1,0 1,1-1,-1 1,0 0,1-1,-1 1,1 0,-1-1,0 1,1 0,-1 0,1-1,-1 1,1 0,-1 0,1 0,-1 0,1-1,-1 1,1 0,-1 0,1 0,-1 0,1 0,-1 0,1 1,-1-1,1 0,-1 0,1 0,-1 0,1 0,-1 1,1-1,-1 0,1 1,-1-1,0 0,1 1,-1-1,0 0,1 1,-1-1,0 0,1 1,-1-1,0 1,0-1,1 1,-1 0,3 36,-3-33,-1 5,0-1,0 0,1 0,0 1,1-1,0 0,0 0,1 1,0-1,0 0,1-1,0 1,1 0,-1-1,2 0,-1 0,1 0,0 0,0-1,0 1,1-2,1 2,11 7</inkml:trace>
  <inkml:trace contextRef="#ctx0" brushRef="#br0" timeOffset="1805.714">2230 738,'55'-82,"3"3,52-52,-47 72,-62 59,0-1,0 1,0-1,-1 1,1 0,0-1,0 1,0 0,0 0,0 0,0 0,0 0,0 0,0 0,0 0,0 0,0 0,0 1,0-1,-1 0,1 1,0-1,0 0,0 1,0-1,-1 1,1-1,0 1,0 0,-1-1,1 1,0 0,-1 0,1-1,-1 1,1 0,-1 0,1 0,-1-1,0 1,1 0,-1 0,0 0,0 0,0 0,1 0,-1 0,0 0,0 0,-1 0,1 0,0 0,0 0,0 0,-1-1,1 1,-5 58,3-51,-7 60,9-67,-1 0,1 1,0-1,1 1,-1-1,0 1,0-1,1 0,-1 1,1-1,-1 0,1 1,-1-1,1 0,0 0,0 1,-1-1,1 0,0 0,0 0,0 0,0 0,0 0,1 0,-1-1,0 1,0 0,1-1,-1 1,0 0,1-1,-1 0,0 1,1-1,-1 0,1 0,-1 0,0 0,1 0,-1 0,1 0,0 0,10-4,0 1,-1-2,1 0,-1 0,0-1,-1 0,1-1,-1 0,7-7,4-1,13-10,-22 14,1 1,0 1,1 0,0 1,0 1,1 0,-1 0,15-2,-28 8,1 0,0 1,-1 0,1-1,0 1,0 0,-1 0,1 0,0 0,0 0,-1 0,1 1,0-1,0 0,-1 1,1-1,-1 1,1 0,0 0,-1 0,1-1,-1 1,0 1,1-1,-1 0,0 0,0 0,1 1,-1-1,0 1,0-1,-1 1,1-1,0 1,0-1,-1 1,1 0,-1-1,1 1,-1 0,0-1,0 1,0 0,0 1,-10 81,9-76,-2 1,2-5,-1-1,1 1,0-1,-1 1,2-1,-1 1,0 0,1-1,0 1,-1 0,1 0,1-1,-1 1,1 0,-1-1,1 1,0 0,0-1,1 1,-1-1,1 1,0-1,0 0,0 0,0 0,0 0,1 0,-1 0,2 0,13 5</inkml:trace>
  <inkml:trace contextRef="#ctx0" brushRef="#br0" timeOffset="2218.125">3218 484,'-122'448,"96"-354,26-95,0 1,0 0,0-1,0 1,0 0,-1-1,1 1,0 0,0 0,-1-1,1 1,0 0,0 0,-1 0,1-1,0 1,-1 0,1 0,0 0,-1 0,1 0,0-1,-1 1,1 0,0 0,-1 0,1 0,0 0,-1 0,1 0,0 0,-1 0,1 1,0-1,-1 0,1 0,0 0,-1 0,1 0,0 0,0 1,-1-1,1 0,0 0,0 1,-1-1,1 0,0 0,0 1,-1-1,1 0,0 0,0 1,0-1,0 0,0 1,-1-1,1 0,0 1,0-1,0 0,0 1,0-1,0 1,-4-31,7 5,2 1,1-1,1 1,2 0,0 1,1 0,1 1,14-21,-11 13,2 1,2 0,0 1,2 1,1 1,1 1,1 1,1 1,1 1,1 1,1 1,1 2,0 0,1 2,14-4,-38 17,-1 2,1-1,0 0,0 1,0 0,0 0,1 0,-1 1,0 0,0 0,0 0,0 0,1 1,-1 0,0 0,0 1,0-1,0 1,-1 0,1 0,0 1,-1-1,0 1,1 0,-1 0,0 1,0-1,-1 1,1 0,-1 0,0 0,0 0,0 0,-1 1,3 4,-3-3,1 0,-1 1,-1-1,1 1,-1 0,0 0,0-1,-1 1,0 0,0 0,-1-1,0 1,0 0,-1 0,1-1,-1 1,-1-1,1 0,-1 0,0 1,-1-2,1 1,-1 0,-2 1,-4 7,-1 0,-1-1,0-1,-1 0,0 0,-1-2,0 1,-1-2,-1 1,-1 0,-1 0,0-1,-1-2,0 1,0-2,0-1,-19 3,36-7,0-1,0 0,0 0,0 0,0 0,0 0,0 0,0 0,1-1,-1 1,0-1,0 1,0-1,0 0,1 0,-1 0,0 0,1 0,-1 0,0 0,1 0,0-1,-1 1,1-1,0 1,0-1,-1 1,1-1,0 0,1 1,-1-1,0 0,0 0,1 0,-1 0,1 0,0 0,0 1,-1-1,1 0,0 0,1-2,2-18</inkml:trace>
  <inkml:trace contextRef="#ctx0" brushRef="#br0" timeOffset="2472.221">3980 4,'-9'43,"-9"34,-5 8,0-1,1-9,3-13,5-8,5-7,4-8,2-5,3-4,5-7,3-7</inkml:trace>
  <inkml:trace contextRef="#ctx0" brushRef="#br0" timeOffset="2838.675">3980 625,'27'10,"1"-2,-1 0,1-2,1-1,-1-1,1-1,-1-2,1-1,18-2,-37 2,0-1,0 1,1-1,-1-1,-1 0,1-1,0 0,0 0,-1-1,0 0,0 0,0-1,0-1,-1 1,0-1,0-1,0 1,-1-1,0-1,0 1,-1-1,0-1,-1 1,1-1,-2 0,1 0,-1 0,0-1,-1 1,-1-1,1 0,-1 0,0-7,-3 12,0 1,0 0,-1 0,0 0,0 0,0 0,0 0,0 0,-1 1,0-1,1 1,-2-1,1 1,0 0,0 1,-1-1,0 0,1 1,-1 0,0 0,0 0,0 0,0 1,-1 0,1-1,0 1,-1 1,1-1,0 1,-1 0,1 0,-1 0,1 0,0 1,-1 0,1 0,0 0,-1 0,1 1,0-1,0 1,0 0,0 1,1-1,-1 1,1-1,-1 1,0 1,-16 10,1 0,0 1,1 1,1 1,1 0,0 1,1 1,1 0,1 1,1 1,0 0,2 0,-8 22,15-36,1 0,0 0,0 1,0-1,1 0,0 1,0-1,1 1,0 0,0-1,1 1,0-1,0 0,1 1,0-1,0 0,1 0,-1 0,2 0,-1 0,1-1,0 1,0-1,1 0,0 0,0-1,0 0,1 1,0-2,0 1,0-1,0 0,5 2,10 2,0-1,1-1,0-1,0-1,1-1,-1-1,0-1,1-1,-1-1,1-1,-1-1,12-3,5-1</inkml:trace>
  <inkml:trace contextRef="#ctx0" brushRef="#br0" timeOffset="3756.526">1 1133,'774'-1,"-309"-26,226-3,-211 4,-36-3,6 0,239 30,-398-29,-56-2,-153 19,-69 8,-1 1,1 0,0 0,0 1,0 1,0 0,0 1,0 0,2 2,30 7,-25-6</inkml:trace>
  <inkml:trace contextRef="#ctx0" brushRef="#br0" timeOffset="4673.535">5165 399,'0'5,"0"1</inkml:trace>
  <inkml:trace contextRef="#ctx0" brushRef="#br0" timeOffset="4940.431">5138 681,'0'0</inkml:trace>
</inkml:ink>
</file>

<file path=ppt/ink/ink3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54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112 114,'-4'6,"0"0,1 0,0 1,0-1,1 1,0-1,0 1,0 0,1 0,0 0,0 0,1 0,0 0,0 6,-1 20,-54 280,27-181,84-312,-17 96,3 1,4 3,18-19,-23 54,-40 44,0 1,0-1,0 0,0 1,0-1,0 1,0-1,0 1,0-1,0 1,0 0,0-1,0 1,0 0,0 0,1 0,-1 0,0 0,0 0,0 0,0 0,0 1,0-1,0 0,1 1,-1-1,0 0,0 1,0 0,0-1,-1 1,1-1,0 1,0 0,0 0,0 0,-1-1,1 1,0 0,-1 0,1 0,-1 0,1 0,-1 0,1 0,-1 0,0 1,1-1,-1 0,0 1,4 14,-1 1,0 0,-2-1,0 1,0 0,-2 0,-2 15,1 15,0-15,1-23,0 0,0 0,0 0,1 0,0 0,1-1,0 1,1 0,0 0,0 0,0-1,1 1,1-1,0 0,2 5,-4-11,0 0,0-1,0 0,0 1,0-1,0 0,0 0,1 0,-1 0,0-1,0 1,1-1,-1 1,1-1,-1 0,0 0,1 0,-1 0,0 0,1-1,-1 1,1 0,-1-1,0 0,0 0,1 0,-1 0,0 0,0 0,0 0,0-1,0 1,66-54,-63 50,246-255,-148 161,-102 98,0 1,0-1,0 1,0-1,0 1,0-1,0 1,0 0,1-1,-1 1,0 0,0 0,0 0,1 0,-1 0,0 0,0 0,0 1,0-1,1 0,-1 1,0-1,0 1,0-1,0 1,0-1,0 1,0 0,0-1,0 1,0 0,0 0,-1 0,1 0,0 0,0 0,-1 0,1 0,-1 0,1 0,-1 0,1 0,-1 0,0 1,0-1,1 0,-1 0,0 0,0 1,0 0,3 64,-35 113,31-167,0-8,-1 0,1 0,0 0,0 1,0-1,1 0,0 0,0 1,0-1,0 0,0 1,1-1,0 0,0 0,0 0,0 0,1 0,0 0,0 0,0 0,0 0,0-1,1 1,-1-1,1 0,0 0,0 0,0 0,1 0,-1-1,1 1,-1-1,1 0,0 0,3 1,14 0</inkml:trace>
  <inkml:trace contextRef="#ctx0" brushRef="#br0" timeOffset="437.734">1579 114,'-40'14,"1"1,0 2,1 2,0 2,2 1,1 1,1 3,0 0,-10 14,40-37,0 0,0 1,1-1,-1 1,1 0,0 0,0 0,0 0,1 0,0 1,0-1,0 1,0-1,0 1,1 0,0 0,0 0,0 0,1-1,0 1,0 0,0 0,0 0,1 0,0 0,0 0,0 0,0 0,1-1,0 1,0-1,0 1,1-1,-1 0,1 0,0 0,0 0,1 0,-1-1,3 3,-1-3,0 0,0-1,0 0,0 0,0 0,1 0,-1-1,1 0,-1 0,1-1,-1 1,1-1,-1 0,1-1,-1 1,1-1,-1 0,1 0,-1-1,0 0,1 0,1-1,106-66,-72 37,-1-3,-2-1,-1-2,5-10,35-44,-82 137,3-39,-1 1,1-1,1 0,-1 1,1-1,0 1,1 0,0-1,0 1,0 0,1-1,0 1,0-1,0 1,1-1,0 1,0-1,1 0,0 0,0 0,0 0,1-1,0 1,0-1,0 0,1 0,-1 0,1-1,0 0,1 1,-1-2,1 1,2 1,4-2,0-1,0 1,1-2,-1 0,0 0,1-1,-1-1,0 0,1 0,-1-1,0-1,0 0,0-1,-1 0,9-5,5-1</inkml:trace>
  <inkml:trace contextRef="#ctx0" brushRef="#br0" timeOffset="786.378">2398 1,'-13'5,"-12"5,0 0,1 2,1 1,0 0,0 2,1 1,1 0,1 2,-7 7,25-23,1-1,-1 1,1 0,-1 0,1 0,-1 0,1 0,0 0,0 1,0-1,0 0,1 1,-1-1,1 0,-1 1,1-1,0 1,0-1,0 1,0-1,0 0,0 1,1-1,-1 1,1-1,0 0,0 1,0-1,0 0,0 0,0 0,0 0,1 0,-1 0,1 0,0 0,-1 0,1-1,0 1,0-1,0 1,0-1,0 0,0 0,1 0,1 1,36 15,-30-14,0 1,0 0,-1 0,1 1,-1 1,0-1,0 1,-1 1,0 0,0 0,1 2,-8-8,0 1,0-1,0 1,-1 0,1-1,0 1,-1-1,1 1,-1 0,0 0,0-1,1 1,-1 0,0 0,0-1,-1 1,1 0,0 0,-1-1,1 1,-1 0,1-1,-1 1,0-1,1 1,-1 0,0-1,0 0,0 1,0-1,-1 0,1 1,0-1,-1 0,0 1,-54 33,47-30,0-1,0-1,-1 1,1-2,-1 1,1-1,-1-1,0 0,0 0,0-1,0 0,-8-2,-1-3</inkml:trace>
  <inkml:trace contextRef="#ctx0" brushRef="#br0" timeOffset="1156.505">2905 30,'-16'1,"0"1,0 1,0 1,0 0,0 1,1 0,0 2,0 0,0 0,1 1,0 1,1 0,-10 10,21-17,-1 0,1 0,0 0,1 0,-1 0,0 0,1 1,-1-1,1 1,0-1,-1 1,1-1,1 1,-1 0,0 0,1-1,-1 1,1 0,0 0,0 0,0 0,0-1,0 1,1 0,-1 0,1 0,0-1,0 1,0 0,0-1,0 1,1-1,-1 1,1-1,0 0,-1 0,1 1,0-1,0 0,0-1,1 1,-1 0,0-1,1 1,-1-1,1 0,-1 1,1-1,2 0,44 19,-41-18,0 0,-1 0,1 1,-1 0,0 0,0 1,0 0,0 0,-1 0,1 1,-1 0,-1 1,1-1,-1 1,4 5,-9-7,-1 0,1 1,-1-1,0 0,-1 0,1 0,-1 0,1 0,-1 0,0-1,-1 1,1 0,0-1,-1 0,0 1,0-1,0-1,0 1,-1 0,1-1,-1 1,1-1,-1 0,0 0,0-1,0 1,0-1,0 0,-1 1,-91 23,77-19</inkml:trace>
</inkml:ink>
</file>

<file path=ppt/ink/ink3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0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1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3,'-8'-1,"1"0,-1 1,0 0,0 0,1 1,-1 0,0 1,1-1,-1 1,1 1,0-1,-1 1,1 1,1-1,-1 1,0 1,1-1,0 1,0 0,0 0,1 1,0-1,0 1,0 1,1-1,-1 1,2-1,-1 1,1 0,0 0,0 1,1-1,0 1,0-1,1 1,0 0,0 1,1-3,0-1,0 0,0 0,1 1,0-1,0 0,0 0,0 0,1 0,0 0,0 0,0 0,1-1,0 1,-1-1,2 1,-1-1,0 0,1 0,0-1,0 1,0-1,0 0,0 0,1 0,0-1,-1 1,1-1,0 0,0 0,0-1,0 0,0 0,1 0,-1 0,0-1,0 0,1 0,-1 0,0-1,4 0,4-5,-1 0,0-1,0-1,0 0,-1 0,0-1,0-1,-1 1,-1-2,0 1,0-2,-1 1,0-1,-1 0,87-95,-94 106,1 1,0-1,-1 0,1 1,0-1,-1 1,1-1,0 1,0 0,0-1,-1 1,1 0,0-1,0 1,0 0,0 0,0 0,0 0,0 0,-1 0,1 0,0 0,0 0,0 0,0 1,0-1,-1 0,1 1,0-1,0 0,0 1,-1-1,1 1,0-1,0 1,-1-1,1 1,-1 0,1-1,0 1,-1 0,1 0,-1-1,0 1,1 0,-1 0,1 0,-1-1,0 1,0 0,0 0,1 0,-1 0,0 0,0 0,0 0,-1 0,6 61,-5-57,3 62,4-1,2-1,13 45,19 174,-39-255,-1 0,-1 0,-2 1,0-1,-3 0,0-1,-2 1,-1-1,-1-1,-4 9,12-35,-71 118,69-115,1-1,-1 1,-1-1,1 0,0 0,-1 0,1-1,-1 1,0-1,0 0,0 0,0 0,0 0,-1-1,1 0,0 0,-1 0,1 0,-1-1,1 0,-1 1,1-2,0 1,-1 0,1-1,-1 0,1 0,0 0,-2-1,1-3,1 1,0-1,0 0,0 0,1 0,-1 0,1 0,0-1,1 0,-1 1,1-1,0 0,1 0,0-1,0 1,0 0,0 0,1 0,0-1,0 1,1 0,0 0,0 0,0-1,1 1,0 0,0 1,3-7,2-14,1 0,2 0,0 1,1 0,2 1,0 0,2 1,1 1,0 0,2 1,17-16,182-140,-194 161,-5 2</inkml:trace>
</inkml:ink>
</file>

<file path=ppt/ink/ink3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4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1,'-21'2,"0"1,1 1,-1 1,1 1,0 1,1 1,0 0,0 1,1 1,0 1,-14 11,24-16,-1 0,1 0,0 0,1 1,0 0,0 1,0 0,1 0,0 0,0 0,1 1,1 0,-1 1,1-1,1 0,0 1,0 0,1 0,0 0,0 0,1 2,3-8,-1-1,1 0,-1 0,1-1,0 1,0 0,1-1,-1 1,0-1,1 1,-1-1,1 0,0 0,0 0,0-1,0 1,0-1,0 0,0 1,0-1,1-1,-1 1,0 0,1-1,-1 0,0 1,1-1,-1-1,1 1,-1 0,0-1,1 0,-1 0,0 0,0 0,0 0,0-1,0 1,0-1,0 0,0 0,0 0,-1 0,1 0,1-3,130-98,-106 77,2 2,0 1,2 2,20-11,-51 31,1 1,-1-1,0 0,1 1,-1-1,1 1,-1 0,1-1,-1 1,1 0,-1 0,1 0,-1 0,1 0,0 1,-1-1,1 0,-1 1,0-1,1 1,-1-1,1 1,-1 0,0-1,1 1,-1 0,0 0,0 0,0 0,1 0,-1 0,0 0,-1 1,1-1,0 0,0 1,0-1,-1 0,1 1,-1-1,1 1,14 64,-13-12,-3-44,1 0,0 1,1-1,-1 0,2 0,0 1,0-1,0 0,2-1,-1 1,1 0,0-1,1 0,0 0,1 0,0-1,1 2,1-3,1-1,-1 0,1 0,0-1,0 0,1 0,-1-1,1-1,0 1,0-2,1 1,-1-1,0-1,1 0,-1 0,1-1,-1-1,1 1,-1-2,0 1,1-2,-1 1,0-1,0-1,0 0,-1 0,0-1,1 0,-2-1,7-4,3-3</inkml:trace>
</inkml:ink>
</file>

<file path=ppt/ink/ink3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2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0,'-43'251,"16"-26,25-223,1 0,0 0,0 0,0 0,0 1,0-1,0 0,1 1,-1-1,1 0,0 1,-1-1,1 1,0-1,1 1,-1-1,0 0,1 1,-1-1,1 0,0 1,0-1,0 0,0 0,0 1,0-1,0 0,1 0,-1-1,1 1,0 0,-1 0,1-1,0 1,0-1,0 1,0-1,0 0,0 0,1 0,-1 0,0 0,0 0,1-1,-1 1,3-1,121-60,-89 37,-17 11,0 0,0 1,1 2,0 0,1 1,0 1,0 1,1 1,20-2,-40 7,1-1,-1 1,0 0,0 1,0-1,0 1,1-1,-1 1,0 0,0 0,0 0,0 1,0-1,-1 1,1-1,0 1,-1 0,1 0,-1 0,0 0,1 1,-1-1,0 1,-1-1,1 1,0 0,-1-1,1 1,-1 0,0 0,0 0,0 0,0 0,-1 1,1-1,-1 0,0 0,0 0,0 1,0-1,0 0,-1 0,0 0,1 0,-1 0,0 0,-1 0,1 0,-1 2,-6 8,0-1,-1 0,-1 0,0-1,0 0,-1 0,0-2,-1 1,0-1,-1-1,1 0,-2-1,1 0,-1-1,0-1,0 0,-1-1,1 0,-6 0,16-3,0 1,0-1,-1 0,1 0,0 0,0 0,0-1,-1 0,1 0,0 0,-1 0,1-1,0 0,0 0,0 0,0 0,0 0,0-1,0 0,0 0,0 0,1 0,-1-1,1 1,-1-1,1 0,0 0,0 0,1 0,-1-1,0 1,1-1,0 0,0 1,0-1,1 0,-1 0,1 0,0 0,0-1,0 0,4-18</inkml:trace>
  <inkml:trace contextRef="#ctx0" brushRef="#br0" timeOffset="570.009">786 367,'-20'120,"20"-117,0 0,0 1,1-1,-1 0,1 1,0-1,0 0,0 0,0 0,0 0,1 0,-1 0,1 0,0 0,0-1,0 1,0-1,1 1,-1-1,0 0,1 0,0 0,-1 0,1 0,0-1,0 1,0-1,0 0,0 0,1 0,-1 0,0 0,0-1,3 1,7-3,0 0,0 0,0-2,0 1,-1-2,1 1,-1-2,0 0,-1 0,1-1,-1 0,0-1,-1-1,0 1,-1-2,1 1,-2-1,6-8,26-20,-31 29,-7 6,-1 0,0 1,1-1,0 1,-1-1,1 1,0 0,0-1,1 1,-1 0,0 1,1-1,-1 0,1 1,-1-1,1 1,0 0,0 0,-1 0,1 0,0 0,0 1,0-1,0 1,0 0,0 0,0 0,0 0,0 0,0 1,0-1,0 1,0 0,0 0,-1 0,1 0,0 1,0-1,-1 1,1-1,-1 1,1 1,6 14,-1 0,-1 1,-1 0,-1 0,0 0,-2 1,0-1,-1 1,0 0,-2 15,5 11,-3 1,-1-1,-2 0,-2 0,-3 0,-1 0,-2 0,-2-1,-2-1,-2 0,-1-1,-3-1,-11 19,21-47,5-5,0 0,-1 0,-1-1,1 1,-1-1,0 0,-1-1,0 1,0-2,0 1,0-1,-2 1,9-6,-1 1,0-1,0 0,0 1,0-1,0 0,0 1,0-1,0 0,0 0,0 0,0 0,0 0,1 0,-1 0,0 0,0-1,0 1,0 0,0 0,0-1,0 1,0-1,0 1,1-1,-1 1,0-1,0 1,1-1,-1 0,0 1,1-1,-1 0,0 0,1 0,-1 1,1-1,0 0,-1 0,1 0,0 0,-1 0,1 0,0 0,0 0,0 0,0 0,0 1,0-1,0 0,0 0,0 0,0 0,1 0,7-55,11 4,1 0,3 1,2 2,15-20,-30 51,12-19,-2 6</inkml:trace>
</inkml:ink>
</file>

<file path=ppt/ink/ink3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0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82,'-4'34,"-3"16,1 3,2-6</inkml:trace>
  <inkml:trace contextRef="#ctx0" brushRef="#br0" timeOffset="500.169">276 252,'14'-53,"-11"37,0-1,2 1,0-1,1 1,0 1,2-1,0 1,0 1,6-7,-13 20,0 0,0 1,0-1,0 1,0-1,1 1,-1 0,0-1,0 1,1 0,-1 0,0 0,1-1,-1 2,0-1,0 0,1 0,-1 0,0 0,0 1,1-1,-1 1,0-1,0 1,0-1,1 1,-1 0,0 0,0-1,0 1,0 0,-1 0,1 0,0 0,0 0,0 0,-1 0,1 0,-1 1,1-1,-1 0,1 0,-1 0,1 1,-1-1,0 0,0 0,0 1,0-1,0 0,0 1,0-1,0 0,0 0,-1 1,1-1,-1 1,6 12,-3-9,0 0,0 0,0 0,1-1,-1 1,1-1,0 0,1 0,-1 0,1 0,0 0,0-1,0 1,0-1,0 0,1 0,-1-1,1 0,0 1,0-2,0 1,0 0,0-1,0 0,0 0,0-1,1 1,-1-1,0 0,0 0,1-1,-1 0,0 0,1 0,1-2,1 0,-1-1,-1 1,1-1,0-1,-1 1,0-1,0 0,0 0,-1-1,0 0,0 0,0 0,-1-1,0 1,0-1,-1 0,1 0,-1 0,-1-1,0 1,0-1,0 1,-1-1,2-13</inkml:trace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40:15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0 599,'74'-74,"-3"-4,-3-3,-5-3,0-6,64-101,-127 191,0 1,0-1,0 1,0-1,0 1,0-1,0 1,0-1,0 1,1-1,-1 1,0-1,0 1,0-1,0 1,1-1,-1 0,0 1,1-1,-1 1,0-1,1 0,-1 1,0-1,1 0,-1 1,0-1,1 0,-1 0,1 1,-1-1,1 0,-1 0,1 0,-1 0,1 0,-1 0,1 1,-1-1,1 0,-1 0,1-1,-1 1,1 0,-1 0,1 0,-1 0,0 0,1 0,-1-1,1 1,-1 0,1 0,-1-1,0 1,1 0,-1-1,1 1,-1 0,0-1,0 1,1 0,-1-1,0 1,0 52,0-44,21 226,18-8,-38-224,-1 0,0 0,0 0,0 0,0 0,0 0,0 0,-1 0,1 0,-1-1,1 1,-1 0,0 0,1 0,-1-1,0 1,0 0,0-1,0 1,-1-1,1 1,0-1,-1 0,1 1,-1-1,1 0,-1 0,0 0,1 0,-1 0,0-1,0 1,0 0,1-1,-1 1,0-1,0 0,0 0,0 0,0 0,0 0,0 0,0 0,0 0,0-1,1 1,-1-1,0 1,-1-2,-94-32,57 7,2-1,0-2,3-2,0-1,2-2,-7-12,18-1,24 36</inkml:trace>
  <inkml:trace contextRef="#ctx0" brushRef="#br0" timeOffset="686.421">750 576,'-4'-17,"1"0,1 0,0 0,2 0,0-1,0 1,2 0,0 0,1 0,1 0,0 1,1-1,1 1,1 0,0 1,1-1,0 1,2 1,-1 0,2 0,0 1,0 0,14-10,91-69,-112 89,-1 1,1 0,0 0,0 0,0 0,0 0,0 1,0 0,0 0,0 0,1 0,-1 1,0-1,0 1,1 0,-1 1,0-1,0 1,1 0,-1 0,0 0,0 0,0 1,0 0,0-1,0 2,-1-1,1 0,-1 1,1-1,-1 1,1 1,1 6,-1 1,0-1,0 1,-1 0,-1 0,0 0,0 0,-1 0,0 0,-1 1,-1-1,0 0,0 0,-2 7,0 25,14 71,-11-111,0-1,1 0,-1 0,1 0,0 0,-1 1,1-1,0 0,0 0,0 0,1 0,-1-1,0 1,1 0,-1-1,1 1,0 0,-1-1,1 0,0 1,0-1,0 0,0 0,0 0,0 0,0 0,0-1,0 1,0-1,1 1,-1-1,0 0,0 0,1 0,-1 0,0 0,0 0,1-1,-1 1,0-1,0 0,0 1,0-1,0 0,0 0,0 0,0-1,0 1,151-143,-124 110,1-3,-20 24,1-1,-1 1,2 1,0 0,0 1,1 0,1 1,0 1,6-4,-19 12,0 1,0-1,0 0,0 1,0-1,0 1,0-1,0 1,1-1,-1 1,0 0,0 0,0 0,1 0,-1-1,0 1,0 1,1-1,-1 0,0 0,0 0,0 1,0-1,1 1,-1-1,0 1,0-1,0 1,0-1,0 1,0 0,0 0,0 0,0-1,-1 1,1 0,0 0,0 0,-1 0,1 0,-1 1,1-1,-1 0,1 0,-1 0,0 0,1 0,-1 1,0-1,0 0,0 2,-5 69,3-61,-4 12,1 0,2 1,0-1,2 1,0 0,2 0,0-1,2 1,0-1,2 0,1 1,0-2,2 1,6 11,41 8,-36-36</inkml:trace>
</inkml:ink>
</file>

<file path=ppt/ink/ink3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58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0,'-2'2,"0"-1,0 1,0-1,0 1,1 0,-1-1,1 1,-1 0,1 0,0 0,0 0,0 1,0-1,0 0,0 0,0 0,1 1,-1-1,1 0,0 1,0-1,0 1,0-1,0 3,0-2,11 170,2-63,-12 232,4-295,-5-46,0-1,1 1,-1 0,0 0,0-1,1 1,-1-1,1 1,-1 0,0-1,1 1,-1-1,1 1,0-1,-1 1,1-1,-1 1,1-1,0 1,-1-1,1 0,0 1,-1-1,1 0,0 0,0 0,-1 0,1 1,0-1,0 0,-1 0,1 0,0 0,0-1,-1 1,1 0,0 0,-1 0,1-1,0 1,-1 0,1-1,0 1,-1 0,1-1,0 1,-1-1,1 1,-1-1,1 1,-1-1,1 1,-1-1,1 0,-1 1,0-1,1 0,-1 0,86-121,-69 98,1 2,0 0,2 0,0 2,2 1,7-5,-26 22,1 0,0 0,0 0,0 1,0-1,0 1,0 0,0 1,0-1,0 1,1-1,-1 1,0 0,0 1,1-1,-1 1,0 0,0 0,0 0,0 0,0 1,0 0,0 0,-1 0,1 0,-1 0,1 1,-1-1,0 1,0 0,1 1,5 4,0 1,-1 1,0-1,-1 1,1 1,-2-1,0 1,0 1,-1-1,1 4,7 149,-4-153,-3-15</inkml:trace>
  <inkml:trace contextRef="#ctx0" brushRef="#br0" timeOffset="472.33">1099 396,'-26'6,"0"0,1 2,0 1,1 1,0 1,0 1,1 1,1 1,0 1,1 1,-2 3,20-15,1-1,-1 1,1 0,0 0,0 0,0 0,1 0,0 1,-1-1,1 0,1 1,-1-1,1 1,0-1,0 0,0 1,0-1,1 1,-1-1,1 0,1 1,-1-1,0 0,1 0,0 0,0 0,0 0,1 0,-1 0,1-1,0 1,0-1,0 0,0 0,1 0,-1 0,1-1,-1 1,1-1,0 0,0 0,0-1,1 1,-1-1,0 0,1 0,-1 0,0 0,1-1,-1 0,1 0,-1 0,1 0,-1-1,0 1,1-1,3-2,5-1,1-1,-1-1,0 0,-1 0,0-2,0 1,0-1,-1-1,6-6,0 2,131-144,-146 184,-2-20,1 0,-1 1,1-1,0 1,1-1,0 0,0 0,0 0,1 0,0 0,0-1,1 1,0-1,0 0,0 0,1 0,0 0,0-1,1 0,-1 0,1 0,0-1,0 0,1 0,-1-1,1 0,4 2,7 4,-3 0</inkml:trace>
  <inkml:trace contextRef="#ctx0" brushRef="#br0" timeOffset="889.132">1493 650,'149'-221,"-149"221,1-1,-1 1,1-1,-1 1,0-1,1 1,-1 0,1-1,-1 1,1 0,-1-1,1 1,-1 0,1-1,0 1,-1 0,1 0,-1 0,1 0,0-1,-1 1,1 0,-1 0,1 0,0 0,-1 1,1-1,0 0,-1 0,1 0,-1 0,1 1,-1-1,1 0,-1 0,1 1,0-1,-1 0,0 1,1-1,-1 1,1-1,-1 1,1-1,-1 1,0-1,1 1,-1-1,0 1,0-1,1 1,-1-1,0 1,0 0,17 46,-10-25,-5-17,-1 0,1-1,1 0,-1 1,0-1,1 0,0 0,0 0,0 0,1-1,-1 1,1-1,0 0,0 0,0 0,0-1,0 0,0 1,1-1,0-1,-1 1,1-1,0 1,-1-1,1-1,0 1,0-1,0 0,0 0,0 0,0 0,-1-1,1 0,0 0,0-1,4-1,6-5,0-1,-1-1,0 0,-1-1,0 0,-1-1,0 0,0-1,4-7,81-75,-52 74,-24 16</inkml:trace>
  <inkml:trace contextRef="#ctx0" brushRef="#br0" timeOffset="1420.423">2425 340,'-21'3,"2"1,-1 1,0 1,1 1,0 0,1 2,0 0,0 1,-7 5,22-11,-1 0,1 0,0 0,0 1,0-1,1 1,0 0,0-1,0 1,0 0,1 0,-1 0,1 0,1 1,-1-1,1 0,0 5,0-8,-1 0,1 0,1 0,-1 0,0 1,0-1,1 0,-1 0,1 0,0 0,-1 0,1 0,0 0,0 0,0 0,1 0,-1-1,0 1,1 0,-1-1,1 1,0-1,-1 1,1-1,0 0,0 0,0 0,0 0,0 0,0 0,0-1,0 1,0 0,0-1,0 0,0 1,1-1,-1 0,0 0,0-1,0 1,1 0,10-3,0-1,-1 0,1-1,-1-1,0 0,0 0,-1-1,0 0,0-1,2-3,55-33,-51 35,48-18,-63 27,0 0,0 0,0 0,0 0,0 0,0 0,0 1,0-1,-1 1,1-1,0 1,0 0,0 0,-1 0,1 0,0 0,-1 0,1 0,-1 0,0 1,1-1,-1 0,0 1,0 0,1-1,-1 1,0 0,-1-1,1 1,0 0,-1 0,1 0,0-1,-1 2,4 15,0 1,-1 0,-1-1,-1 1,-1 0,0 0,-2 8,0 15,-1 333,0-343,-1 0,-1 0,-2 0,-2-1,-1 0,-1-1,-1 0,-2-1,-16 27,26-49,0 0,0 0,-1 0,0 0,0-1,0 0,-1 0,0 0,0-1,0 0,-1 0,0-1,0 1,0-2,0 1,-3 0,6-6,0 1,0-1,1 0,-1 0,0-1,1 1,-1-1,1 0,0 1,0-2,0 1,0 0,1 0,-1-1,1 0,0 1,0-1,0 0,0 0,1 0,0 0,0 0,0-1,0 1,1 0,-1-4,1-10,1-1,0 1,1 0,1 0,1 1,1-1,0 1,1 0,1 0,0 0,2 1,2-3,-10 17,18-33,3 1,0 1,2 0,2 2,0 2,2 0,23-17,-30 27</inkml:trace>
</inkml:ink>
</file>

<file path=ppt/ink/ink3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6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5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0 509,'28'1,"0"-1,0-1,0-2,-1 0,1-2,-1-2,0 0,-1-1,0-2,0-1,-1-1,0-1,-1-1,4-4,-1-6,-2-1,0-1,-2-1,-1-1,-1-1,-2-1,1-4,21-29,-41 61,1 0,-1-1,1 1,0 0,0 0,0 0,0 0,1 0,-1 0,0 1,1-1,0 0,-1 1,1-1,0 1,-1-1,1 1,0 0,0 0,0 0,0 0,1 0,-1 0,0 0,0 1,0-1,1 1,-1 0,0 0,0 0,1 0,-1 0,0 0,0 0,1 1,-1-1,0 1,0 0,0-1,1 1,-1 0,0 0,0 0,0 1,-1-1,1 0,0 1,0 0,3 9,0 0,-1 0,0 1,-1 0,0-1,-1 1,-1 0,1 1,-2-1,0 0,0 0,-1 0,-1 1,1 16,3-16,-2 1,0 0,0-1,-1 1,-1 0,0-1,-1 1,-1-1,0 0,-1 0,0 0,-1-1,0 0,-1 0,0 0,-1-1,0 0,-1 0,-3 2,4-5,-1-1,0 0,-1 0,1 0,-1-1,0-1,-1 0,1 0,-1-1,0 0,0-1,-6 1,16-4,0 0,0 0,0 0,-1 0,1 0,0 0,0 0,0 0,0-1,0 1,0 0,-1-1,1 1,0-1,0 1,0-1,0 1,0-1,0 0,1 0,-1 1,0-1,0 0,0 0,1 0,-1 0,0 0,1 0,-1 0,1 0,-1 0,1 0,0 0,-1 0,1 0,0-1,0 1,0 0,0 0,0 0,0 0,0-1,0 1,0 0,0 0,1 0,-1 0,1-1,28-49,-19 43,1 0,-1 1,2 0,-1 1,1 0,-1 1,2 0,-1 1,0 0,1 1,0 0,-1 1,1 1,0 0,0 1,0 0,0 1,0 0,0 1,0 1,-1 0,1 1,-1 0,2 1,15 7,-19-5,1 0,0-2,0 1,0-1,1-1,-1 0,1-1,0 0,0-1,0 0,1-1,-1 0,0-1,0 0,1-1,-1 0,0-1,0-1,0 0,0 0,0-1,-1-1,0 0,5-3,4-11,-2 0,0-2,-1 0,-1-1,-1 0,-1-1,-1-1,-1 0,-1-1,-1 0,2-12,3-2,-1 4,-9 59,21 296,-24-267,0-24,0 0,-2-1,-1 1,-2-1,-1 1,-1-1,-1 0,-8 22,-10-14,24-35,0-1,-1 1,1-1,-1 1,1-1,-1 1,1-1,-1 0,1 1,-1-1,0 0,1 1,-1-1,1 0,-1 0,0 1,1-1,-1 0,0 0,1 0,-1 0,0 0,1 0,-1 0,0 0,1 0,-1 0,0 0,1-1,-1 1,0 0,1 0,-1-1,1 1,-1 0,0-1,1 1,-1-1,1 1,-1-1,1 1,-1-1,1 1,0-1,-1 1,1-1,0 1,-1-1,1 0,0 1,0-1,-1 0,1 1,0-1,0 0,0 1,0-1,0 0,0 1,0-1,-4-16,2-1,0 1,0-1,2 1,0-1,1 0,1 1,3-17,5-3,1 0,2 0,2 1,1 1,1 1,3 0,12-17,-20 31,1 1,1 1,0 0,1 0,1 2,1 0,0 1,1 1,0 0,1 1,1 1,17-7,-31 17,-1 1,0 0,1 0,-1 0,1 1,-1 0,0 0,1 0,-1 1,1-1,-1 1,0 1,1-1,-1 1,0 0,0 0,0 0,0 1,-1 0,1 0,-1 0,0 0,1 1,-1 0,-1 0,1 0,-1 0,1 0,-1 1,0-1,-1 1,1 0,-1 0,0 0,0 0,-1 0,1 1,-1-1,0 0,-1 1,1-1,-1 1,0-1,-1 1,1-1,-1 0,0 1,0 0,-3 6,0 1,-1 0,0-1,-1 0,0 0,-1-1,0 0,0 0,-2 0,1-1,-1 0,-1-1,0 0,0-1,0 0,-1 0,-1-1,1 0,-1-1,0-1,0 0,-1 0,0-1,0-1,0 0,0-1,-9 0,-2 0</inkml:trace>
  <inkml:trace contextRef="#ctx0" brushRef="#br0" timeOffset="525.435">1806 480,'47'-12,"-1"-3,0-2,-2-1,0-3,10-7,-35 16,-1-1,0-1,-1 0,0-1,-1-1,-1 0,-1-1,0-1,11-19,-21 32,-1 0,0 0,0-1,0 1,0-1,-1 1,0-1,0 0,0 0,-1 0,0 0,0 0,-1 0,1 0,-1-1,-1 1,1 0,-1 0,0 0,-1 0,1 0,-1 0,0 0,-1 1,1-1,-1 1,0-1,-1 1,1 0,-4-3,4 6,0 1,0 0,0 0,0 1,0-1,0 1,0-1,0 1,0 0,0 0,-1 0,1 1,0-1,0 1,0 0,0-1,0 1,0 1,1-1,-1 0,0 1,0-1,1 1,-1 0,1 0,-1 0,1 0,0 0,-1 1,-2 2,1 0,-1 0,0 0,1 0,0 1,1 0,-1-1,1 1,0 1,0-1,1 0,0 1,0 0,2-4,0-1,0 1,0 0,1 0,-1-1,1 1,-1-1,1 1,0 0,0-1,0 0,1 1,-1-1,0 0,1 1,0-1,-1 0,1 0,0 0,0 0,0-1,0 1,1-1,-1 1,0-1,1 0,-1 1,1-1,-1 0,3 0,81 18,-81-19,0-1,1 1,-1-1,0 1,1 0,-1 0,1 1,-1-1,1 1,-1 1,0-1,1 1,-1 0,0 0,0 0,0 0,-1 1,1 0,-1 0,1 1,-1-1,0 1,0 0,-1 0,1 0,-1 0,0 1,0-1,0 1,0 0,-1 0,2 5,-22 154,19-145</inkml:trace>
  <inkml:trace contextRef="#ctx0" brushRef="#br0" timeOffset="702.726">2794 199,'-19'38,"-7"18,2 4,9-9,8-12</inkml:trace>
  <inkml:trace contextRef="#ctx0" brushRef="#br0" timeOffset="1236.191">2935 396,'17'-36,"3"1,1 1,1 0,2 2,1 1,25-25,-5 26,-44 29,0 1,0-1,0 1,0 0,0 0,0 0,0-1,1 1,-1 0,0 0,0 1,0-1,0 0,0 0,0 0,0 1,0-1,0 0,0 1,0-1,0 1,0 0,0-1,0 1,0 0,-1-1,1 1,0 0,0 0,-1 0,1-1,-1 1,1 0,-1 0,1 0,-1 0,1 0,-1 0,0 0,1 0,-1 1,0-1,0 0,0 0,3 59,-4-56,0 0,0 1,1-1,-1 1,1-1,0 0,0 1,0-1,1 1,0-1,-1 0,2 1,-1-1,0 0,1 0,0 0,0 0,0 0,0 0,1 0,-1-1,1 1,0-1,0 0,1 0,-1 0,0 0,1-1,0 1,0-1,0 0,4 0,1-1,-1 0,0-1,1 0,-1 0,0-1,1 0,-1-1,0 0,0 0,0 0,0-1,0 0,-1-1,1 0,2-2,28-11,-20 10</inkml:trace>
  <inkml:trace contextRef="#ctx0" brushRef="#br0" timeOffset="1821.963">3924 0,'-34'14,"1"1,1 1,0 2,2 1,0 1,1 2,1 1,-6 7,27-22,0 0,0 0,0 1,1 0,1 0,-1 1,1-1,1 1,0 0,0 1,0 5,3-13,0 1,0-1,1 0,-1 1,1-1,0 0,0 1,1-1,-1 1,1-1,-1 0,1 1,0-1,0 0,0 0,1 0,-1 0,1 0,0 0,0 0,0 0,0 0,0-1,1 1,-1-1,1 0,-1 0,1 0,0 0,0 0,0-1,0 1,0-1,0 0,1 0,-1 0,1 0,10 1,0-2,0 0,0-1,0 0,-1-1,1 0,-1-1,1-1,-1 0,0-1,0 0,-1-1,1-1,-2 0,1 0,-1-1,0 0,0-1,-1-1,0 0,-1 0,1-2,-4 7,92-83,-96 87,0 0,-1 1,1-1,-1 1,1-1,0 1,0 0,-1-1,1 1,0 0,-1 0,1 0,0 0,0 1,-1-1,1 0,0 1,-1-1,1 1,0-1,-1 1,1 0,-1 0,1 0,-1 0,0 0,1 0,-1 0,0 0,0 1,1-1,-1 0,0 1,-1-1,1 1,0-1,0 1,0-1,-1 1,16 69,-15-65,25 307,-25-254,-2-1,-3 0,-3 0,-2 0,-2-1,-3 0,-3-1,-2-1,-3 4,16-47,0 1,-1-1,0-1,-1 1,0-1,-1-1,0 0,-1 0,0 0,0-1,-1-1,0 0,-12 6,21-12,-1-1,1 0,-1 0,1 0,-1 0,0-1,1 1,-1-1,0 1,1-1,-1 0,0 0,1 0,-1 0,0-1,1 1,-1-1,0 0,1 0,-1 0,1 0,-1 0,1 0,-1 0,1-1,0 0,0 1,0-1,0 0,0 0,0 0,0 0,1 0,-1 0,1-1,-1 1,1-1,-2-4,0 1,1-1,0 0,0 1,0-1,1 0,0 0,1 0,-1 0,1 0,1 0,-1-1,1 1,1-2,6-19,2 0,0 1,2 0,2 1,0 0,1 1,1 1,2 0,0 2,2 0,0 0,2 2,0 1,1 1,0 0,2 2,25-12,-32 20,0 2,1 0,0 2,0 0,0 0,0 2,1 1,-1 0,1 1,18 3,-14-2,1-1</inkml:trace>
</inkml:ink>
</file>

<file path=ppt/ink/ink3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1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1 848,'48'-3,"0"-2,0-1,0-3,20-8,-43 12,-1-2,0 0,0-2,-1 0,0-2,-1 0,0-2,-1 0,0-1,2-4,-20 15,0-1,0 0,-1 0,0 0,0 0,0 0,0 0,0-1,-1 1,0-1,0 1,0-1,0 1,-1-1,0 1,0-1,0 0,0 1,-1-1,0 1,0-1,0 1,0-1,-1 1,0 0,0-1,0 1,0 0,0 0,-1 1,0-1,0 0,0 1,0 0,-1 0,1 0,-1 0,0 0,0 1,0-1,0 1,0 0,0 1,0-1,-1 1,1-1,-1 1,1 1,-1-1,0 1,1-1,-1 1,1 1,-1-1,0 1,1-1,-15 4,0 0,0 1,1 1,0 1,0 0,0 1,1 1,0 1,1 1,0 0,1 0,0 2,1 0,1 1,-1 0,2 1,-7 11,8-13,1 1,1 0,0 1,1 0,1 0,0 1,1-1,0 2,2-1,0 1,0-1,2 1,0 0,1 0,1 0,0 0,2 4,-1-14,1 0,0 0,0-1,0 1,1-1,0 1,1-1,-1 0,1 0,0 0,1-1,-1 0,1 1,0-2,0 1,1 0,0-1,-1 0,1-1,1 1,-1-1,0 0,1-1,0 1,-1-1,1-1,0 1,0-1,14 2,0-1,0 0,0-2,0 0,0-1,-1-2,1 0,18-5,2-2,-2-2,1-1,-2-2,0-2,28-17,-29 11</inkml:trace>
  <inkml:trace contextRef="#ctx0" brushRef="#br0" timeOffset="868.319">1186 623,'-7'-4,"0"0,0 1,0 0,-1 1,1 0,-1 0,1 0,-1 1,0 0,1 0,-1 1,0 0,0 1,1-1,-1 1,0 1,1 0,-1 0,-5 2,-133 71,33 30,108-100,1 1,0 0,0 0,1 1,-1-1,1 1,1-1,-1 1,1 0,1 0,-1 0,1 0,0 0,1 0,-1 1,2-1,-1 0,1 0,0 0,0 2,0-6,0 0,1 0,-1 0,0 0,1 0,-1-1,1 1,0 0,0-1,0 0,0 1,0-1,1 0,-1 0,1 0,-1-1,1 1,0 0,0-1,0 0,0 0,0 0,0 0,0 0,0 0,0-1,0 0,0 1,0-1,0 0,0-1,2 1,99-31,-37-10,-2-3,-2-2,-1-4,48-50,-90 81,-20 19,0 1,0-1,1 0,-1 0,0 1,0-1,0 0,0 0,0 1,1-1,-1 0,0 0,0 1,0-1,1 0,-1 0,0 0,0 1,1-1,-1 0,0 0,0 0,1 0,-1 0,0 0,1 0,-1 1,0-1,0 0,1 0,-1 0,0 0,1 0,-1 0,0 0,1-1,-1 1,0 0,0 0,1 0,-18 36,14-31,-117 193,79-116,3 3,4 0,3 3,5 0,-12 73,6 21,31-180,0 0,0 1,0-1,0 0,1 0,-1 0,1 1,0-1,0 0,0 1,0-1,0 0,0 0,1 1,-1-1,1 0,-1 0,1 0,0 1,0-1,0 0,0 0,0 0,0 0,1-1,-1 1,1 0,-1 0,1-1,0 1,0-1,-1 0,1 1,0-1,0 0,0 0,0 0,1 0,-1-1,0 1,0 0,0-1,1 0,-1 1,0-1,1 0,-1 0,0 0,0-1,1 1,-1-1,0 1,1-1,2-2,-1 0,1 0,-1 0,0 0,0-1,0 0,0 1,-1-2,0 1,0 0,0-1,0 1,0-1,-1 0,0 0,0 0,-1 0,1 0,-1 0,0 0,0-1,-1 1,0 0,1-1,-2 1,1 0,-1-1,0 1,0 0,0 0,-1 0,1 0,-1 0,-1 0,1 0,-1 0,-2-2,-9-15,-1 0,0 1,-2 1,-1 1,0 0,-1 2,-1 0,-1 1,-16-10,27 20,-1 0,0 1,0 0,0 1,0 0,-1 0,0 1,1 1,-1 0,-8 0,57 4,-1-1,0-3,1 0,-1-3,32-7,209-95,-250 99</inkml:trace>
  <inkml:trace contextRef="#ctx0" brushRef="#br0" timeOffset="1564.797">1609 623,'-9'19,"0"0,1 0,1 1,1 0,1 0,1 1,-2 15,6-29,-1-1,1 0,0 0,0 1,1-1,0 0,0 0,0 0,1 1,0-1,0-1,0 1,1 0,0-1,0 1,1-1,-1 0,1 0,0 0,0-1,1 1,0-1,-1 0,1 0,1-1,-1 1,4 1,-2-2,-1-1,1 1,0-1,0-1,1 1,-1-1,0-1,0 1,1-1,-1 0,0-1,0 0,1 0,-1 0,0-1,0 0,0 0,0-1,-1 0,1 0,-1-1,0 0,0 0,0 0,1-2,3-1,-1-1,0 0,-1-1,0 0,0 0,0-1,-2 0,1 0,-1-1,-1 1,1-1,-2-1,0 1,3-11,-3-2</inkml:trace>
  <inkml:trace contextRef="#ctx0" brushRef="#br0" timeOffset="1750.052">2202 623,'-9'48,"0"15,4 3,6-11,3-14</inkml:trace>
  <inkml:trace contextRef="#ctx0" brushRef="#br0" timeOffset="1902.606">2173 199</inkml:trace>
  <inkml:trace contextRef="#ctx0" brushRef="#br0" timeOffset="2253.761">2597 1,'-22'337,"-14"64,12-234,22-143</inkml:trace>
</inkml:ink>
</file>

<file path=ppt/ink/ink3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0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0,'-10'34,"-2"25,0 7,2-2,3-8,3-8,2-8,6-10,2-11</inkml:trace>
  <inkml:trace contextRef="#ctx0" brushRef="#br0" timeOffset="565.755">340 338,'68'-94,"97"-113,-165 206,1 0,-1 0,0 0,1 0,-1 0,1 0,-1 0,1 0,0 0,-1 0,1 0,0 0,-1 1,1-1,0 0,0 0,0 1,0-1,0 1,0-1,0 1,0-1,0 1,0-1,0 1,0 0,0 0,0 0,1-1,-1 1,0 0,0 0,0 0,0 1,0-1,0 0,0 0,0 1,1-1,-1 0,0 1,0-1,0 1,0 0,-1-1,1 1,0 0,0-1,0 1,0 0,-1 0,1 0,0 0,-1 0,1 0,0 0,11 30,-11-25,0-1,0 1,1 0,0-1,0 0,1 1,-1-1,1 0,0 0,1-1,-1 1,1-1,0 1,0-1,0 0,1-1,-1 1,1-1,0 0,0 0,0 0,0-1,1 1,-1-1,1-1,2 2,2-4,0 1,-1-1,1 0,0-1,-1 0,1-1,-1 0,0 0,0-1,0 0,0-1,-1 0,1 0,4-5,10-4</inkml:trace>
</inkml:ink>
</file>

<file path=ppt/ink/ink3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6,0 3,0 0,0-7</inkml:trace>
</inkml:ink>
</file>

<file path=ppt/ink/ink3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3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1,'19'92,"-5"0,-4 1,-4 22,-4-83,2 17,-2 0,-3 1,-1-1,-3 1,-2-1,-2-1,-5 9,-22 51,51-159,42-68,-57 119,1 0,-1 0,0 0,0 1,0-1,1 0,-1 0,0 0,0 0,0 0,1 1,-1-1,0 0,0 0,1 0,-1 0,0 0,-7 14</inkml:trace>
  <inkml:trace contextRef="#ctx0" brushRef="#br0" timeOffset="688.785">47 706,'16'-9,"1"0,0 1,0 1,0 0,1 1,0 1,0 1,1 1,-1 0,1 2,-1 0,1 1,0 0,14 3,-29-1,1-1,-1 0,0 1,-1 0,1 0,0 0,0 0,-1 1,1-1,-1 1,0 0,0 0,0 0,0 0,-1 1,1-1,-1 1,0 0,0-1,0 1,0 0,-1 0,1 0,-1 1,0-1,-1 0,1 0,-1 1,1-1,-1 0,-1 0,1 1,-1-1,1 0,-1 0,0 1,-1-1,1 0,-1 0,1 0,-1-1,-1 1,1 0,0-1,-1 1,0-1,0 0,0 0,0 0,0 0,0-1,-1 1,-1 0,-8 4,0 0,0-1,-1 0,0-1,0-1,0 0,-1-1,0 0,1-1,-1-1,0-1,0 0,1 0,-1-2,0 0,-11-3,-2-2,4 2</inkml:trace>
</inkml:ink>
</file>

<file path=ppt/ink/ink3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0 592,'74'-38,"-1"-4,-2-2,-3-4,24-23,-76 57,-2 0,0-1,0 0,-2-1,0-1,0 0,-2 0,0-1,-1 0,-1-1,4-13,-10 25,-1 1,0 0,0 0,0-1,0 1,-1-1,0 1,-1 0,0-1,0 1,0 0,0-1,-1 1,-1-3,2 7,0 0,0-1,0 1,0 0,-1 0,1 0,0 0,-1 0,0 0,1 0,-1 1,0-1,0 1,0-1,0 1,0 0,0-1,-1 1,1 0,0 1,-1-1,1 0,0 1,-1-1,1 1,-1-1,1 1,-1 0,1 0,-1 1,1-1,0 0,-1 1,1-1,-1 1,1 0,0 0,-1 0,-2 1,-1 0,1 0,0 0,-1 1,1 0,1 0,-1 0,0 1,1-1,0 1,0 0,0 0,0 1,0-1,1 1,0 0,0 0,0 0,1 0,0 1,0-1,0 0,0 1,1 0,0-1,0 1,1 0,-1 0,1-1,1 1,-1 0,1-1,0 1,0 0,1-1,-1 1,1-1,0 1,1-1,-1 0,1 0,0 0,1 0,2 3,67 36,21 21,-92-60,0-1,0 1,0-1,-1 1,0 0,0-1,0 1,0 0,-1 0,0 0,0-1,0 1,0 0,-1 0,0 0,0-1,0 1,-1 0,1-1,-1 1,0-1,0 0,-1 1,1-1,-1 0,0 0,0-1,-1 1,0 0,-9 17,1 0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4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1 201,'43'-14,"38"-10,11-1,-2-1,-5 4,-9 1,-11 4,-9 5,-2 0,-7 1,-2 4,-3 2,-4 2,-9 1</inkml:trace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40:12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78,'-97'-37,"88"31,0 1,0 0,0 1,-1 0,1 0,-1 1,0 1,0-1,0 1,0 1,-1 0,1 1,0 0,0 0,-1 1,1 0,0 1,0 0,0 1,0 0,1 0,-1 1,1 1,0-1,0 1,0 1,1 0,0 0,0 1,0-1,1 2,0-1,0 1,-4 8,7-10,0 1,1 0,-1 0,2 0,-1 0,1 1,0-1,0 1,1-1,0 1,1 0,-1-1,2 1,-1 0,1-1,0 1,0 0,1-1,0 0,1 1,-1-1,1 0,1 0,-1 0,1-1,1 1,-1-1,1 0,0 0,0 0,1-1,0 0,0 0,0 0,0-1,1 0,-1 0,1-1,0 0,0 0,1 0,-1-1,3 0,10-2,0-1,-1-1,1-1,-1-1,0 0,0-1,0-2,-1 0,1 0,-2-2,1 0,-1-1,-1-1,0-1,0 0,-1-1,-1 0,0-2,8-10,72-57,-94 83,0-1,-1 0,1 1,0-1,0 1,0-1,0 0,0 1,0-1,0 1,0-1,0 1,0-1,0 0,0 1,0-1,0 1,0-1,0 1,0-1,0 0,1 1,-1-1,0 1,0-1,0 0,1 1,-1-1,0 0,1 1,-1-1,0 0,1 0,-1 1,0-1,1 0,-1 0,0 0,1 1,-1-1,1 0,-1 0,1 0,-1 0,0 0,1 0,-1 0,1 0,-1 0,1 0,-1 0,0 0,1 0,-1 0,1 0,-1 0,0-1,1 1,-1 0,1 0,-1-1,-13 46,11-41,-76 226,-47 232,128-446,14-53,-9 11</inkml:trace>
  <inkml:trace contextRef="#ctx0" brushRef="#br0" timeOffset="618.404">840 224,'-4'0,"-6"0,4 0,2 4,2 1</inkml:trace>
  <inkml:trace contextRef="#ctx0" brushRef="#br0" timeOffset="883.739">792 610,'-9'9,"-6"6,-1 5,7-1,8-4,5-8,1-5</inkml:trace>
  <inkml:trace contextRef="#ctx0" brushRef="#br0" timeOffset="1353.71">1081 175,'161'-26,"-21"21,-137 5,0 0,0 1,0 0,0 0,0 0,0 0,-1 0,1 0,0 1,0 0,-1-1,1 1,-1 0,0 0,1 0,-1 1,0-1,0 0,0 1,-1-1,1 1,-1 0,1 0,-1-1,0 1,0 0,0 0,0 0,-1 0,1 0,-1 0,0 1,0-1,0 0,0 0,0 0,-1 0,1 0,-1 0,0 0,0 0,0 0,0 0,-6 11,0 0,0-1,-1 0,-1 0,0-1,-1 0,0-1,-1 0,0-1,-13 10,-17 19,16-14,11-14,1 1,0 0,1 1,0 0,1 1,0 0,1 0,1 1,1 1,0-1,0 1,2 1,0-1,1 1,1 0,-1 6,6-20,-1 1,1 0,-1 0,1-1,0 1,0 0,1-1,-1 1,1-1,0 1,0-1,0 0,0 0,0 0,1 0,-1 0,1 0,0-1,0 0,0 1,0-1,0 0,1 0,-1 0,1-1,-1 1,1-1,-1 0,1 0,0 0,0-1,-1 1,1-1,0 0,0 0,0 0,-1 0,1-1,0 0,3 0,7-1,0-1,1 0,-1-1,0 0,-1-1,1 0,-1-1,0-1,-1 0,6-5,4-5</inkml:trace>
  <inkml:trace contextRef="#ctx0" brushRef="#br0" timeOffset="1723.687">1856 296,'-26'34,"11"-24,1 0,0 1,1 1,0 0,1 1,0 1,1 0,1 0,0 1,1 0,1 1,0 0,1 0,1 0,0 1,2 0,-1 0,2 1,1-1,0 1,1 0,2-14,-1 0,2 1,-1-1,0 0,1-1,0 1,0 0,0 0,0-1,0 1,1-1,0 0,-1 0,1 0,1 0,-1 0,0-1,1 1,-1-1,1 0,-1 0,1 0,0-1,0 1,0-1,0 0,0 0,0 0,1-1,-1 1,0-1,0 0,0 0,1 0,-1-1,0 0,0 0,155-47,-144 42,0-1,0 0,-1-1,0-1,-1 0,0-1,0-1,-1 0,0 0,-1-1,0-1,-1 1,-1-2,0 0,0 0,-2 0,0-1,0 0,-1 0,-1-1,-1 0,0 0,-1 0,-1 0,0-1,-1 1,-1 0,-1-1,0-2,-1 13,0 0,0 1,0-1,0 1,-1-1,0 1,0 0,-1 0,1 0,-1 1,0-1,0 1,-1 0,1 0,-1 1,0-1,0 1,0 0,0 0,-1 1,1-1,-1 1,1 0,-1 1,0-1,0 1,0 0,0 1,0 0,0 0,0 0,0 0,0 1,-1 0,-12 3,1 0,1 0,-1 2,0 0,1 1,1 1,-1 1,1 0,1 1,-8 6,-11 11</inkml:trace>
</inkml:ink>
</file>

<file path=ppt/ink/ink3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1,'-4'28,"-3"11</inkml:trace>
</inkml:ink>
</file>

<file path=ppt/ink/ink3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9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26,'-3'16,"0"1,1 0,1 0,1 1,0-1,1 0,1 0,0 0,1 0,1-1,1 1,1 0,-5-14,1 0,0 0,0-1,0 1,0 0,0-1,0 1,1-1,-1 0,1 0,0 0,0 0,0-1,-1 1,2-1,-1 1,0-1,0 0,0 0,0 0,1-1,-1 1,0-1,1 0,-1 0,0 0,1 0,-1-1,0 1,1-1,-1 0,0 0,0 0,0 0,0-1,0 1,0-1,101-75,-90 62,-1-1,-1-1,0 0,-1 0,-1-1,-1 0,0-1,-2 0,0-1,0-5</inkml:trace>
</inkml:ink>
</file>

<file path=ppt/ink/ink3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25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85 102,'-25'69,"17"-34,-34 144,32-106,76-211,-50 106,106-173,-121 203,0 0,1 0,-1 0,0 0,1 0,0 0,-1 1,1-1,0 1,0-1,0 1,0 0,0 0,0-1,1 1,-1 1,0-1,0 0,1 1,-1-1,0 1,1-1,-1 1,1 0,-1 0,0 0,1 1,-1-1,1 0,-1 1,0 0,0-1,1 1,-1 0,0 0,0 0,0 1,0-1,0 0,0 1,0-1,0 1,-1 0,1 0,-1 0,1-1,0 3,6 10,0 0,-1 1,-1 0,0 1,-1-1,-1 1,0 0,0 7,2 7,-16 122,10-151,-1 0,1-1,0 1,0-1,0 1,0 0,0-1,0 1,0-1,1 1,-1 0,0-1,0 1,0-1,1 1,-1-1,0 1,0-1,1 1,-1-1,1 1,-1-1,0 1,1-1,-1 1,1-1,-1 0,1 1,-1-1,1 0,-1 0,1 1,0-1,-1 0,1 0,-1 0,1 1,-1-1,1 0,0 0,-1 0,1 0,-1 0,1 0,0-1,-1 1,1 0,-1 0,1 0,0 0,-1-1,1 1,-1 0,1-1,-1 1,1 0,-1-1,1 1,-1 0,30-29,-27 25,260-335,-207 297,-55 41,1 0,-1 1,1-1,0 1,-1-1,1 1,0-1,-1 1,1 0,0 0,0-1,0 1,-1 1,1-1,0 0,0 0,-1 1,1-1,0 1,-1-1,1 1,0 0,-1 0,1-1,-1 1,1 0,-1 1,0-1,1 0,-1 0,0 0,0 1,0-1,0 1,0-1,0 1,0 0,3 10,-1 0,0 1,0-1,-1 1,-1-1,0 1,-1 0,-1 0,0-1,0 1,-1 0,-1-1,0 0,-2 4,-2 13,2 0,0 1,2 0,2-1,0 1,4 20,13-10,-4-28</inkml:trace>
</inkml:ink>
</file>

<file path=ppt/ink/ink3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4.88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499 82,'-15'-11,"-1"1,0 0,-1 1,0 0,0 2,-1 0,-14-4,27 10,0-1,0 1,0 0,0 0,-1 0,1 1,0 0,0 0,0 0,0 1,-1-1,1 1,0 1,0-1,0 1,1-1,-1 1,0 1,1-1,-1 1,1 0,0 0,0 0,0 0,0 1,0-1,1 1,0 0,-1 0,0 3,-1 6,0 1,0 0,2-1,-1 1,2 1,0-1,1 0,0 1,1-1,1 0,0 1,1 2,-3 95,-17-6,-6-1,-23 62,-11 20,29-48,28-137,0-1,0 1,0 0,1 0,-1 0,1 0,-1 0,1 0,0 0,0 0,0 0,0 0,0 0,0 0,0 0,1 0,-1 0,1-1,0 1,-1 0,1 0,0 0,0-1,0 1,0 0,0-1,1 1,-1-1,0 1,1-1,-1 1,1-1,-1 0,1 0,0 0,0 0,-1 0,1 0,0-1,0 1,0 0,0-1,0 0,0 1,0-1,1 0,265-1,-24-28,-220 29</inkml:trace>
</inkml:ink>
</file>

<file path=ppt/ink/ink3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5.53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206 1,'-27'26,"1"2,2 1,1 1,1 1,1 0,2 2,0 5,15-32,1 1,-1 1,1-1,1 0,0 1,0-1,0 1,1 0,0 0,0 0,1-1,0 1,1 0,0 0,0 0,0-1,1 1,0 0,1-1,0 0,0 0,0 1,1-2,0 1,-1-5,-1-1,1 1,0-1,0 0,0 0,0 0,0 0,0-1,0 1,0-1,0 0,0 0,0 0,0 0,0 0,0-1,0 1,0-1,0 0,0 0,0 0,0 0,0-1,-1 1,1-1,0 0,-1 1,1-1,-1 0,0-1,0 1,0 0,0 0,0-1,0 0,-1 1,11-13</inkml:trace>
</inkml:ink>
</file>

<file path=ppt/ink/ink3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5.97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0,'-5'0,"-2"5,-4 1,-5 5,5 0,9-6,10-4,-2-3,-1 5,-2 1</inkml:trace>
</inkml:ink>
</file>

<file path=ppt/ink/ink3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6.29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 1,'-5'24,"-1"13,5 0,7-7,3-7</inkml:trace>
</inkml:ink>
</file>

<file path=ppt/ink/ink3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6.79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31 344,'58'-11,"8"-1,0-3,-1-3,17-9,-71 22,1-1,-1 0,0 0,-1-1,1-1,-1 0,-1 0,0-1,0 0,7-10,-14 16,1 0,-1 0,1 0,-1-1,0 1,0-1,-1 1,1-1,-1 0,0 0,0 0,0 0,0 0,-1 0,0 0,1 0,-1 0,-1 0,1 0,-1 0,1 0,-1 1,0-1,-1 0,1 0,-1 0,1 1,-1-1,0 1,0-1,-1 1,1 0,-1 0,0 0,-1-1,-1 0,0 0,-1 0,1 0,-1 1,0 0,0 0,0 0,-1 1,1 0,-1 0,1 0,-1 1,0 0,1 1,-1-1,0 1,1 1,-1-1,0 1,0 0,0 1,-133 51,121-40,0 1,1 0,1 1,0 1,1 1,1 0,0 1,2 1,-5 8,14-21,0 0,0 0,0 0,1 1,0-1,1 1,-1 0,1 0,1 0,-1 0,1 0,0 0,1 0,0 0,0 1,0-1,1 0,0 0,1 0,-1 0,1 0,1 0,-1 0,1-1,0 1,1-1,0 0,0 0,0 0,0 0,1-1,0 0,0 0,2 1,8 4,0-2,1 0,0-1,0 0,1-1,-1-1,1-1,0 0,1-1,-1-1,0-1,1 0,-1-1,1-1,14-3,-4 3,-10 1,0-1,0 0,0-2,0 0,0-1,-1-1,0 0,0-1,0-1,-1-1,3-2,0-2</inkml:trace>
</inkml:ink>
</file>

<file path=ppt/ink/ink3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7.05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1,'-14'14,"-5"10,0 0</inkml:trace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40:46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267 181,'177'-46,"-104"20,-35 16,-28 9,-1 0,1-1,-1-1,0 1,1-1,-1-1,-1 0,1 0,0-1,-1 0,0 0,0-1,-1 0,1 0,-1-1,-1 0,1 0,3-6,-10 14,-1 0,1 0,0 0,-1 0,1-1,-1 1,1 0,-1 0,1-1,-1 1,0 0,1-1,-1 1,0-1,1 1,-1-1,0 1,0-1,0 1,1-1,-1 0,0 1,0-1,0 0,0 0,0 0,0 1,0-1,1 0,-1 0,0 0,0-1,0 1,0 0,0 0,0 0,0-1,1 1,-1 0,0-1,0 1,0-1,1 1,-1-1,0 1,1-1,-1 0,0 1,1-1,-1 0,1 1,-1-1,1 0,-1 0,1 0,-1 1,1-1,0 0,0 0,-1 0,1 0,0 0,0 0,0 1,0-1,0 0,0-1,-17 23,1 0,0 1,2 1,1 0,1 1,1 0,0 1,-3 17,11-35,-17 60,3 0,3 1,3 1,2 0,2 52,-3 14,9-120,0 0,-1 0,0 0,-1-1,-1 1,0-1,-1 0,0 0,-2 0,1-1,-2 0,1 0,-2-1,0 0,-9 9,9-17,0-1,-1 1,1-2,-1 0,0 0,0-1,0 0,0 0,0-1,1-1,-1 0,0 0,0-1,0 0,1 0,-1-1,1-1,0 1,0-2,0 1,0-1,1 0,0-1,0 0,-6-6,-7-2</inkml:trace>
  <inkml:trace contextRef="#ctx0" brushRef="#br0" timeOffset="406.144">1 689,'18'-2,"0"-1,0-1,0-1,-1 0,1-1,-1-1,0-1,-1-1,3-1,44-21,279-146,-341 176,0 1,0-1,0 0,0 0,0 0,0 1,0-1,0 1,0-1,0 0,0 1,1 0,-1-1,0 1,0 0,0 0,1 0,-1-1,0 1,0 1,1-1,-1 0,0 0,0 0,1 1,-1-1,0 0,0 1,0-1,0 1,0 0,1-1,-1 1,0 0,0-1,-1 1,1 0,0 0,0 0,0 0,0 0,-1 0,1 0,-1 0,1 0,-1 1,1-1,-1 0,1 0,-1 0,0 1,0 0,1 78,-2-58,18 55,-8-71</inkml:trace>
  <inkml:trace contextRef="#ctx0" brushRef="#br0" timeOffset="976.311">824 520,'-29'70,"26"-61,1-3,0 1,0-1,0 1,0 0,1 0,0-1,1 1,-1 0,2 0,-1 0,0-1,1 1,1 0,-1 0,1-1,0 2,18-50,-2-30,-13 50,0 0,1 0,0 1,2-1,1 2,1-1,0 1,10-12,-20 33,0 0,0 0,0 1,0-1,0 0,0 1,0-1,0 0,0 0,1 1,-1-1,1 0,-1 0,1 0,-1 0,1 1,0-1,-1 0,1 0,0 0,0 0,0 0,0-1,0 1,0 0,0 0,0-1,0 1,0 0,0-1,0 1,1-1,-1 1,0-1,0 0,1 0,-1 0,0 1,1-1,-1 0,0 0,0-1,1 1,-1 0,0 0,0-1,1 1,-1 0,0-1,0 1,0-1,0 0,1 1,-1-1,0 0,0 0,0 0,-1 0,1 1,0-1,0-1,0 1,0 0,17 60,-6-47</inkml:trace>
  <inkml:trace contextRef="#ctx0" brushRef="#br0" timeOffset="1281.057">1234 375,'-8'2,"1"1,-1 0,1 1,0 0,0 0,1 0,-1 1,1 0,0 0,0 1,0 0,1 0,0 0,0 0,0 1,1 0,-2 4,3-8,1-1,0 1,-1 0,1 0,0 0,0 0,0 0,1 0,-1 1,1-1,0 1,0-1,0 1,0-1,1 1,-1-1,1 1,0 0,0-1,0 1,1-1,-1 1,1 0,0-1,0 1,0-1,0 0,1 1,-1-1,1 0,0 0,0 0,0 0,0 0,1 0,-1-1,1 1,0-1,0 1,-1-1,2 0,-1 0,0-1,0 1,0 0,1-1,-1 0,1 0,-1 0,1 0,-1-1,1 1,2-1,1-1,-1-1,1 1,-1-1,0-1,1 1,-1-1,0 0,0 0,-1-1,1 0,-1 0,0 0,0-1,0 1,-1-1,1 0,-1-1,0 1,-1-1,1 1,-1-1,0 0,-1-1,1 1,-1 0,0-1,-1 1,0-1,0 0,0 1,-1-1,0 0,0 1,-1-1,1 0,-2 1,1-1,-1 1,-1-5,1 8,0 0,-1 1,1-1,-1 1,1 0,-1 0,0 0,0 0,0 0,0 0,0 1,0-1,0 1,0 0,-1 0,1 0,0 0,-1 1,1 0,-1-1,1 1,-1 0,1 1,0-1,-1 1,1-1,-1 1,1 0,0 0,0 0,-1 1,1-1,0 1,0 0,0 0,-18 8</inkml:trace>
  <inkml:trace contextRef="#ctx0" brushRef="#br0" timeOffset="4673.545">1573 302,'15'-4,"-15"4,0 1,-1-1,1 1,0-1,0 0,0 1,0-1,0 1,0-1,0 1,0-1,0 1,0-1,0 1,0-1,0 1,0-1,0 0,1 1,-1-1,0 1,0-1,0 1,1-1,-1 0,0 1,1-1,-1 0,0 1,1-1,-1 0,0 1,1-1,-1 0,0 0,1 1,-1-1,1 0,-1 0,1 0,-1 0,1 0,-1 0,0 1,1-1,-1 0,1 0,-1 0,1-1,-1 1,1 0,-1 0,1 0,-1 0,1 0,-1 0,0-1,1 1,-1 0,1 0,-1-1,-52 136,29-45,64-129,93-181,-133 219,-1-1,0 1,1 0,0 0,-1 0,1 0,-1 0,1 0,0 0,0 0,0 0,0 0,0 0,0 0,0 0,0 1,0-1,0 0,0 1,0-1,0 1,1-1,-1 1,0 0,0 0,1-1,-1 1,0 0,0 0,1 0,-1 0,0 0,0 0,1 1,-1-1,0 0,0 1,0-1,1 1,-1-1,0 1,0 0,0-1,0 1,0 0,0 0,0 0,0-1,0 1,0 0,-1 0,1 0,0 1,-1-1,1 0,-1 0,1 0,-1 0,1 1,-1-1,0 0,0 0,0 1,1-1,8 86,-10-86,0 0,0 1,0-1,1 0,-1 1,1-1,-1 1,1-1,-1 1,1-1,0 0,0 1,0-1,0 1,0-1,0 1,0-1,0 1,1-1,-1 1,0-1,1 1,0-1,-1 0,1 1,0-1,-1 0,1 0,0 1,0-1,0 0,0 0,0 0,0 0,1 0,-1 0,0-1,0 1,1 0,-1 0,0-1,1 1,-1-1,1 1,-1-1,0 0,1 0,-1 0,1 1,-1-1,1 0,-1-1,1 1,-1 0,1 0,-1-1,1 1,-1-1,0 1,1-1,0 0,77-86,-74 78,1 0,0 1,0-1,1 1,0 1,0-1,1 1,0 1,0-1,0 1,1 1,0 0,0 0,2 0,-9 4,0 1,0 0,-1-1,1 1,0 0,-1 0,1 0,0 0,0 1,-1-1,1 0,0 1,-1-1,1 1,0 0,-1-1,1 1,-1 0,1 0,-1 0,0 0,1 0,-1 0,0 1,0-1,0 0,0 1,0-1,0 0,0 1,0-1,0 1,-1 0,1-1,-1 1,1 0,-1-1,1 1,-1 0,0-1,0 1,0 0,0 0,2 87,-3-75,0-13,0 1,1 0,-1-1,1 1,-1 0,1 0,-1 0,1 0,0-1,0 1,0 0,0 0,0 0,0 0,1-1,-1 1,1 0,-1 0,1 0,0-1,-1 1,1 0,0-1,0 1,0-1,0 1,1-1,-1 1,0-1,1 0,-1 0,0 0,1 0,0 0,-1 0,1 0,0 0,-1 0,1-1,0 1,0-1,-1 1,1-1,0 0,0 0,0 1,1-2,9-6</inkml:trace>
</inkml:ink>
</file>

<file path=ppt/ink/ink3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3.87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30 37,'-14'94,"10"-74,0-1,1 0,1 1,0 0,2-1,0 1,1 0,3 8,-4-26,0-1,0 1,0 0,0 0,0 0,1 0,-1-1,1 1,-1 0,1 0,0-1,0 1,0-1,0 1,0 0,0-1,0 0,0 1,0-1,1 0,-1 1,1-1,-1 0,1 0,-1 0,1 0,0-1,-1 1,1 0,0-1,0 1,-1-1,1 0,0 1,0-1,0 0,0 0,-1 0,1 0,0-1,0 1,0 0,-1-1,1 1,0-1,0 0,-1 1,1-1,17-12,-1 0,-1-2,0 0,-1 0,0-2,-1 0,-1 0,-1-1,-1-1,0-1,2-7,66-109,-80 135,1 0,-1 0,0 1,0-1,1 0,-1 1,0-1,1 0,-1 1,1-1,-1 1,1-1,-1 1,1-1,0 1,-1-1,1 1,-1-1,1 1,0 0,-1-1,1 1,0 0,0 0,-1-1,1 1,0 0,0 0,-1 0,1 0,0 0,0 0,-1 0,1 0,0 0,0 1,-1-1,1 0,0 0,-1 1,1-1,0 0,-1 1,1-1,0 1,-1-1,1 1,-1-1,1 1,-1-1,1 1,-1-1,1 1,-1 0,0-1,1 1,-1 0,0-1,1 1,-1 0,0-1,0 1,0 1,7 55,-6-45,23 173,5 129,-28-283,-2-1,-1 1,-1-1,-1 0,-2 0,-1 0,-2-1,-1 0,-1 0,-1-1,-1-1,-6 7,-66 66,82-96,-1-1,0 0,-1 0,1 0,-1 0,1-1,-1 1,0-1,0 0,0-1,0 1,0-1,0 0,0 0,-1-1,1 0,0 1,0-2,-1 1,1-1,0 0,0 0,-2-1,2-1,0-1,0 0,0-1,1 1,-1-1,1 0,1 0,-1 0,1-1,0 1,0-1,0 0,1 0,0 0,0 0,0 0,1 0,0-1,0 1,1 0,0-1,0 1,0 0,1-1,0 1,0 0,1-3,5-12,1 1,0 0,2 0,0 0,1 1,1 1,1 0,0 1,1 0,1 1,4-2,169-124,-164 126</inkml:trace>
</inkml:ink>
</file>

<file path=ppt/ink/ink3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6.19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0,'5'10,"1"3</inkml:trace>
</inkml:ink>
</file>

<file path=ppt/ink/ink3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8.3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389 624,'-172'213,"-18"46,164-222,52-74,68-94,6 4,15-7,-48 61,-67 73,1-1,-1 1,0 0,0-1,1 1,-1 0,0 0,1-1,-1 1,0 0,1-1,-1 1,0 0,1 0,-1 0,1 0,-1-1,1 1,-1 0,0 0,1 0,-1 0,1 0,-1 0,0 0,1 0,-1 0,1 0,-1 0,1 0,-1 0,0 1,1-1,-1 0,1 0,-1 0,0 1,1-1,-1 0,0 0,1 1,-1-1,0 0,1 1,-1-1,0 0,0 1,1-1,-1 0,0 1,0-1,0 1,0-1,1 0,-1 1,0-1,0 1,0-1,0 1,0-1,0 0,0 1,0-1,0 1,0-1,0 0,-1 1,1 0,-3 31,-6 3,2-1,1 2,2-1,1 0,2 25,2-53,1 0,-1-1,1 1,0-1,0 1,1-1,0 0,0 1,1-2,0 1,-1 0,2-1,-1 1,1-1,0-1,0 1,0-1,1 0,2 2,-4-3,-1-1,1 0,0 0,-1 0,1 0,0-1,0 0,1 1,-1-1,0-1,0 1,0-1,1 0,-1 1,0-2,0 1,1-1,-1 1,0-1,0 0,0 0,0-1,0 1,0-1,0 0,-1 0,1-1,-1 1,1-1,-1 1,2-3,15-14,-1-1,-1 0,0-2,-2 0,-1-1,0 0,-2-1,-1 0,-1-2,-1 1,-1-1,-1 0,-2-1,1-9,0-9,-1 33</inkml:trace>
  <inkml:trace contextRef="#ctx0" brushRef="#br0" timeOffset="709.358">1377 681,'-36'16,"1"1,1 2,1 1,1 2,1 1,0 2,2 1,-1 4,23-26,2 1,-1-1,0 2,1-1,0 1,0-1,1 1,0 0,0 1,0-1,1 1,0 0,0 0,0 0,1 0,0 0,1 1,0-1,0 0,0 2,1-7,1-1,-1 1,1-1,0 1,-1-1,1 0,0 1,0-1,0 0,0 0,0 1,0-1,0 0,0 0,1 0,-1 0,0-1,1 1,-1 0,0 0,1-1,-1 1,1-1,-1 1,1-1,-1 0,1 1,-1-1,1 0,0 0,-1 0,1 0,-1-1,1 1,-1 0,1-1,0 1,59-22,-58 21,36-19,-2-1,0-3,-2 0,0-2,-2-2,15-17,-48 44,1 0,-1 0,1 0,-1 0,1 1,-1-1,1 0,-1 0,1 0,0 0,-1 1,1-1,0 0,0 1,0-1,0 1,0-1,-1 1,1-1,0 1,0-1,0 1,0 0,0 0,0-1,0 1,0 0,1 0,-1 0,0 0,0 0,0 1,0-1,0 0,0 0,0 1,0-1,0 0,0 1,-1-1,1 1,0-1,0 1,0 0,0-1,-1 1,1 0,0 0,0-1,-1 1,1 0,-1 0,1 0,-1 0,1 0,-1 0,17 79,-15-62,1 0,1 1,1-1,0-1,1 1,1-1,1 0,1 0,-7-13,1-1,-1 1,1-1,0 0,0 0,0-1,0 1,1 0,-1-1,1 0,-1 0,1 0,0 0,0-1,0 1,0-1,0 0,0 0,0 0,1-1,-1 0,0 1,0-2,0 1,1 0,-1-1,0 0,2 0,5-2,0 0,0-1,-1-1,0 1,0-1,0-1,0 0,-1 0,0-1,2-2,29-27,-2-2,-1-1,-2-2,-2-2,-1 0,-3-3,-1 0,-3-2,6-17,-21 33,0 0,-2 0,-2-1,-1 0,-1-1,-2 1,-2 0,0-1,-3 1,0-1,-8-25,10 55,0-6,0 0,-1 0,-1 0,0 0,0 0,-1 0,0 1,0 0,-1-1,-1 2,1-1,-1 1,-2-2,7 9,-1 0,1 0,0 0,-1 0,1 0,0 0,-1 1,1-1,-1 1,1-1,-1 1,1-1,-1 1,1 0,-1 0,0 0,1 0,-1 0,1 0,-1 0,0 0,1 1,-1-1,1 0,-1 1,1 0,-1-1,1 1,0 0,-1 0,1 0,0-1,-1 1,1 1,0-1,0 0,0 0,0 0,0 1,0-1,0 0,1 1,-1-1,-27 66,22-23,3 1,1 0,2 0,2-1,2 1,2 0,2-1,2-1,2 1,1-1,3-1,13 25,53 152,-82-218,1 0,-1 0,1 1,-1-1,0 0,1 1,-1-1,0 0,0 1,0-1,0 1,0-1,0 0,-1 1,1-1,0 0,-1 1,1-1,-1 0,1 0,-1 0,0 1,0-1,1 0,-1 0,0 0,0 0,0 0,0 0,0 0,0 0,0-1,0 1,-1 0,1-1,0 1,0-1,-1 1,1-1,0 1,-1-1,1 0,0 0,-1 0,1 0,0 0,-1 0,1 0,-14-3</inkml:trace>
  <inkml:trace contextRef="#ctx0" brushRef="#br0" timeOffset="890.169">1659 568,'43'0,"44"0,15 0,-3 0,-11 0,-14 0,-15 0,-13 0,-9 0,-7 0,-8 0</inkml:trace>
  <inkml:trace contextRef="#ctx0" brushRef="#br0" timeOffset="1584.911">2421 596,'-4'29,"2"1,0 0,2 0,2 0,1 0,1 0,4 12,-6-37,0 0,0-1,1 1,0-1,0 0,0 0,1 0,-1 0,1 0,0-1,0 0,0 1,1-1,-1-1,1 1,-1-1,1 0,0 0,0 0,0-1,0 1,0-1,1-1,-1 1,0-1,0 1,0-2,1 1,-1 0,0-1,0 0,0 0,0-1,0 0,2 0,7-3,-1 0,0 0,0-1,0-1,-1 0,0-1,0 0,-1-1,0 0,-1-1,0 0,18-14,48-51,-55 51,-30 61,6-34,1 1,0 1,0-1,1 0,-1 0,1 1,0-1,0 1,0-1,1 1,-1 0,1-1,0 1,0-1,1 1,0 0,-1-1,2 1,-1-1,0 0,1 1,0-1,0 0,0 0,0 0,1 0,0 0,-1-1,2 1,-1-1,1 1,0 0,1 0,0-1,0 0,0 0,0 0,0 0,0-1,1 0,-1 0,1-1,0 1,-1-1,1 0,0-1,0 1,0-1,-1-1,1 1,0-1,0 0,-1 0,1 0,0-1,-1 0,1 0,-1 0,3-3,12-5,0-2,-1 0,-1-1,0 0,0-2,7-9,-4 3,0-1,-2 0,-1-2,-1 0,-1-1,-1 0,-2-1,0-1,-1-1,1-8,-12 33,1 0,-1 1,1-1,-1 0,0 0,0 0,-1 0,1 0,0 0,-1 0,0 0,0 0,0 0,0 0,0 0,-1 0,1 0,-1 0,0 0,0 0,0 0,0 0,0 0,-1 1,1-1,-1 0,0 1,0-1,0 1,0 0,0 0,0 0,-1 0,1 0,-1 0,1 1,-1-1,0 1,1-1,-1 1,0 0,0 0,0 1,0-1,0 0,0 1,0 0,-3 0,-6 4,-1 1,2 0,-1 1,1 1,0 0,0 0,1 1,0 0,0 1,1 0,0 0,0 1,1 1,1-1,-6 10,11-18,0 0,0 0,0 0,1 0,-1 1,0-1,1 0,-1 1,1-1,0 1,0-1,0 1,0 0,1-1,-1 1,1 0,-1 0,1 0,0-1,0 1,0 0,1 0,-1 0,1-1,-1 1,1 0,0-1,0 1,0-1,0 1,0-1,1 1,-1-1,1 0,0 1,0-1,0 0,0 0,0 0,0-1,0 1,0 0,1-1,0 1,118 15,-39-12,-76-4,0-1,0 1,0 0,0 1,0-1,0 1,-1 0,1 1,-1-1,1 1,-1 0,0 0,0 1,-1 0,1 0,-1 0,1 0,-1 1,-1-1,1 1,-1 0,1 0,-1 1,-1-1,1 1,-1-1,0 1,0 0,-1-1,0 1,0 0,0 2,-11 67,4 45,12-102</inkml:trace>
  <inkml:trace contextRef="#ctx0" brushRef="#br0" timeOffset="2536.387">4029 624,'-41'45,"2"1,1 2,3 2,2 1,-5 15,21 3,19-68,-1 0,1 0,-1 0,1 0,0 0,-1 0,1 0,0-1,0 1,-1-1,1 1,0-1,0 0,0 1,0-1,0 0,0 0,0 0,0-1,-1 1,1 0,0-1,0 1,0-1,0 0,-1 0,1 1,0-1,-1 0,1 0,-1-1,1 1,0 0,26-15,-1-1,-1-1,-1-1,0-1,-1-1,-2-2,0 0,1-4,24-22,31-26,-77 75,0-1,-1 1,1-1,0 1,-1-1,1 1,0 0,0-1,0 1,-1 0,1-1,0 1,0 0,0 0,0 0,-1 0,1 0,0 0,0 0,0 0,0 0,0 0,-1 0,1 0,0 1,0-1,0 0,-1 1,1-1,0 1,0-1,-1 0,1 1,0 0,-1-1,1 1,-1-1,1 1,-1 0,1-1,-1 1,1 0,-1 0,1-1,-1 1,0 0,0 0,1 0,-1 0,0-1,0 2,4 47,-4-45,0 4,0 1,0-1,1 0,0 1,0-1,1 0,0 0,0 0,1 0,0 0,1-1,-1 1,1-1,1 0,-1 0,1 0,1-1,-1 0,1 0,0 0,1 0,-1-1,1 0,0-1,0 0,0 0,1 0,0-1,5 2,-6-3,0 0,1-1,-1 0,0 0,1 0,-1-1,1 0,-1-1,1 1,-1-1,1-1,-1 0,0 0,0 0,0-1,0 0,0 0,-1-1,1 0,5-4,108-107,-107 99,16-15,-1-2,-2-1,-1-1,-2-1,1-6,-7 8,-2-2,-1 0,-2 0,-1-2,-2 1,-2-1,-1 0,-2-1,-2 1,-1-18,-2 46,0-1,0 1,-1 0,0 0,0 0,-2 0,1 1,-1-1,0 1,-1 0,-1-2,4 8,0 1,0-1,0 0,0 1,0-1,-1 1,1 0,-1 0,0 0,1 0,-1 0,0 0,0 1,0-1,-1 1,1 0,0 0,0 0,-1 1,1-1,0 1,-1 0,1 0,0 0,-1 0,1 0,0 1,-1-1,1 1,0 0,0 0,-1 1,1-1,0 0,0 1,-10 5,0 1,1 0,0 1,1 0,0 1,0 0,1 0,1 1,0 1,0 0,1 0,0 0,1 1,1 0,0 1,-4 11,1 4,0 0,2 0,2 1,0 0,2 0,1 0,2 23,0-35,1-1,1 1,0-1,1 0,1 0,1 0,0 0,1-1,1 1,0-1,1-1,1 0,1 0,0-1,1 0,0 0,2 0,6 5,0-1,2 0,-1-2,2 0,0-2,1 0,22 8,-6-4,-25-9</inkml:trace>
  <inkml:trace contextRef="#ctx0" brushRef="#br0" timeOffset="3506.471">4905 878,'7'6,"1"-1,-1 1,1-2,0 1,0-1,1 0,-1-1,1 0,0 0,0-1,0 0,0-1,0 0,0 0,0-1,0 0,1-1,-1 0,0 0,0-1,4-1,12-9,-1 0,-1-1,0-2,-1 0,0-2,-2 0,0-1,-1-1,0-1,6-11,1 1,-2-2,-1 0,-2-2,-1 0,-2-1,-1-1,-2-1,-1 0,1-12,-8 23,-2-1,0 0,-2 0,-1-1,-1 1,-2-13,1 37,0 1,0 0,0 0,0-1,-1 1,1 0,-1-1,0 1,1 0,-1 0,0 0,0 0,-1 0,1 0,0 0,0 0,-1 1,0-1,1 0,-1 1,0-1,1 1,-1-1,0 1,0 0,0 0,0 0,-1 0,1 0,0 1,0-1,0 1,-1-1,1 1,0 0,-1 0,1 0,0 0,0 0,-1 0,1 1,0-1,0 1,-1 0,1-1,0 1,0 0,0 0,0 0,-1 2,-13 8,1 1,1 1,0 1,1 0,0 0,1 1,1 1,0 0,1 1,1 0,1 0,0 1,-1 7,0-2,0 1,2 0,1 1,1-1,1 1,1 0,2 0,0 1,1-1,2 0,1 0,2 11,-1-25,0 1,0-2,1 1,1 0,0-1,0 0,1-1,0 1,0-1,1 0,1-1,-1 0,1 0,1-1,-1 0,1-1,1 0,-1-1,1 0,0 0,8 2,0 1</inkml:trace>
  <inkml:trace contextRef="#ctx0" brushRef="#br0" timeOffset="4089.362">5667 765,'-3'9,"-2"4,0 1,1-1,1 1,0 0,1 0,0 0,1 0,1 0,0 0,1 0,0 0,1 0,4 13,-5-25,-1-1,1 1,0 0,-1-1,1 0,0 1,0-1,0 0,0 1,0-1,1 0,-1 0,0 0,0 0,1 0,-1 0,1 0,-1 0,1-1,-1 1,1 0,-1-1,1 1,-1-1,1 0,0 0,-1 1,1-1,0 0,-1 0,1-1,0 1,-1 0,1 0,-1-1,1 1,0-1,-1 0,1 1,-1-1,1 0,-1 0,1 0,61-51,-57 46,167-204,-172 208,-1 0,1 0,0 1,-1-1,1 0,0 0,0 0,0 1,1-1,-1 1,0-1,0 1,1-1,-1 1,1 0,0-1,-1 1,1 0,0 0,-1 0,1 0,0 1,0-1,0 0,0 1,0 0,0-1,0 1,0 0,0 0,0 0,0 0,0 0,0 0,0 1,0-1,0 1,-1-1,1 1,0 0,0 0,0 0,-1 0,1 0,0 0,-1 0,1 0,0 2,5 14,0 1,-2 1,0-1,-2 1,0 0,0 0,-2 0,-1 17,5 42,6-2,-3 2,-4-1,-3 0,-3 1,-9 48,6-101,0-1,-2 1,0-1,-2 0,-1 0,0-1,-2-1,-1 0,0 0,-2-1,0-1,-2-1,-2 2,9-10,0-2,0 1,-1-1,-1-1,1 0,-1-1,-1 0,-5 2,16-9,0 1,1 0,-1-1,0 0,0 0,0 1,0-1,0 0,0 0,0-1,1 1,-1 0,0-1,0 1,0-1,0 1,1-1,-1 0,0 0,1 0,-1 0,0 0,1 0,-1 0,1-1,0 1,-1 0,1-1,0 1,0-1,0 0,0 1,0-1,0 0,1 1,-1-1,1 0,-1 0,1 0,-1 0,1-1,-9-84,9 86,2-40,1 0,3 0,1 1,2-1,1 2,3 0,1 0,1 1,3 1,1 0,10-13,47-41,-60 79</inkml:trace>
</inkml:ink>
</file>

<file path=ppt/ink/ink3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5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69 113,'-19'34,"-7"15,2 0</inkml:trace>
  <inkml:trace contextRef="#ctx0" brushRef="#br0" timeOffset="594.208">239 338,'150'-215,"-150"213,0 1,1-1,0 1,-1-1,1 1,0-1,0 1,0-1,0 1,0 0,0 0,0 0,1-1,-1 1,0 0,0 0,1 1,-1-1,1 0,-1 0,1 1,-1-1,1 1,0-1,-1 1,1 0,-1-1,1 1,0 0,-1 0,1 0,0 0,-1 1,1-1,0 0,-1 1,1-1,-1 1,1 0,-1-1,1 1,-1 0,1 0,-1 0,0 0,1 0,-1 0,0 0,0 0,0 1,0-1,0 0,0 1,0 0,12 40,23 50,-34-90,0 1,0-1,0 1,1-1,-1 0,0 0,1 0,0 0,-1-1,1 1,0-1,0 1,0-1,0 0,0 0,0-1,0 1,0 0,0-1,0 0,0 0,0 0,0 0,1 0,-1-1,0 1,0-1,0 0,1 0,99-53,-83 42</inkml:trace>
  <inkml:trace contextRef="#ctx0" brushRef="#br0" timeOffset="1193.71">1170 0,'-11'2,"0"0,0 1,1 0,-1 1,1 0,0 1,0 0,0 1,0-1,1 2,0 0,1 0,-1 0,1 1,1 0,-1 1,2-1,-1 2,1-1,-5 10,-27 89,37-104,1 0,-1 0,1 0,-1 0,1 0,1 0,-1 1,0-1,1 0,0 0,0 0,0-1,0 1,1 0,0 0,-1-1,1 1,1-1,-1 1,0-1,1 0,0 0,-1 0,1 0,1 0,0 0,-1-1,1-1,0 1,-1-1,1 0,0 0,0 0,0 0,0-1,0 1,-1-1,1 0,0-1,0 1,0-1,0 1,0-1,0 0,-1-1,1 1,0 0,-1-1,1 0,-1 0,4-2,74-66,-74 63,137-129,-143 136,-1-1,1 0,-1 0,0 0,1 1,0-1,-1 0,1 1,-1-1,1 0,0 1,-1-1,1 1,0-1,0 1,-1-1,1 1,0 0,0-1,0 1,0 0,-1 0,1-1,0 1,0 0,0 0,0 0,0 0,0 0,-1 0,1 1,0-1,0 0,0 0,0 1,0-1,-1 0,1 1,0-1,0 1,-1-1,1 1,0-1,0 1,-1-1,1 1,-1 0,1-1,-1 1,1 0,-1 0,1-1,-1 1,1 0,-1 0,0 0,0 0,1-1,-1 1,0 0,0 0,0 0,0 0,0 0,0 0,0 0,0-1,-1 1,1 1,-4 236,-25 143,31-363,-2 1,0 0,-1-1,-1 1,-1-1,-1 1,0-1,-1 0,-1 0,-1-1,0 0,-2 0,0-1,0 0,-2 0,0-1,0 0,-1-1,-14 12,23-24,-1 0,1 0,-1-1,1 1,-1-1,1 0,-1 0,0 0,0 0,1-1,-1 1,0-1,0 0,0 0,0 0,1-1,-1 1,0-1,0 0,1 0,-1-1,1 1,-1-1,1 1,-1-1,1 0,0 0,0-1,0 1,0-1,0 1,1-1,-1 0,-1-2,-3-4,1 1,0-1,1 0,-1 0,2-1,-1 0,1 1,1-1,0-1,0 1,1 0,0-3,2 3,0 1,1-1,-1 0,2 1,0-1,0 0,0 1,1 0,1 0,0 0,0 0,0 0,1 1,1 0,-1 0,1 0,1 1,-1-1,1 2,4-4,10-8,0 2,1 0,0 1,2 2,-1 0,23-8,49-16,-52 22</inkml:trace>
</inkml:ink>
</file>

<file path=ppt/ink/ink3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4.64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310 0,'-25'218,"-32"159,26-150,1-87,20-122,7-26,7-8,0-1</inkml:trace>
  <inkml:trace contextRef="#ctx0" brushRef="#br0" timeOffset="285.102">0 508,'38'0,"28"0,11 0,-1 0,-10 0,-11 0,-11 0,-7 0,-5 5,-4 1,-1 0,-1-1,-5 3,-5 1</inkml:trace>
  <inkml:trace contextRef="#ctx0" brushRef="#br0" timeOffset="1097.181">706 85,'-33'233,"-9"69,20-162,21-137,0-1,0-1,0 0,0 1,0-1,0 1,1-1,-1 1,1 0,-1-1,1 1,-1 0,1-1,0 1,0 0,-1-1,1 1,1 0,-1 0,0-1,0 1,1 0,-1-1,1 1,-1-1,1 1,0 0,-1-1,1 1,0-1,0 0,0 1,0-1,0 0,1 1,-1-1,0 0,1 0,-1 0,0 0,1 0,-1-1,1 1,0 0,-1-1,1 1,12-8,0-1,-1-1,0 0,-1-1,1 0,-2 0,0-2,10-11,133-110,-152 132,-1 0,1-1,0 1,0 1,-1-1,1 0,0 0,0 1,0-1,0 1,0-1,0 1,0 0,0 0,0 0,0 0,0 0,0 0,-1 1,1-1,0 1,0-1,0 1,0 0,0-1,-1 1,1 0,0 0,-1 0,1 1,0-1,-1 0,0 1,1-1,-1 1,0-1,0 1,0-1,0 1,0 0,0 0,0 0,0-1,-1 1,1 0,-1 0,0 0,1 1,13 99,-27 90,11-179,3-6</inkml:trace>
</inkml:ink>
</file>

<file path=ppt/ink/ink3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2.0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0 312,'37'-2,"-2"0,1-3,0 0,-1-3,0-1,0-1,20-10,57-50,-108 68,-1-1,0 1,0-1,-1 0,1 0,0 0,-1 0,0-1,0 1,0-1,0 1,0-1,-1 0,0 0,0 0,0 0,0 1,0-1,-1-1,0 1,0 0,0 0,0 0,0 0,-1 0,0 0,0 0,0 1,0-1,-2-2,-2 0,0 0,0 1,0-1,-1 1,0 1,0-1,0 1,-1 0,1 1,-1-1,0 1,0 1,0-1,-1 1,1 0,-1 1,1 0,-1 0,-6 0,-1 3,1 1,0 0,0 0,0 1,0 1,1 1,-1 0,1 0,1 1,-1 1,1 0,1 1,0 0,0 1,0 0,2 0,-1 1,1 1,1 0,0 0,0 0,1 1,1 1,1-7,1-1,-1 1,2 0,-1 0,1 0,0 0,0 1,1-1,0 1,1-1,-1 1,1 0,1 0,0 0,0 0,0-1,1 1,0 0,1 0,-1-1,1 1,1 0,0-1,0 0,0 0,1 0,0 0,0-1,1 1,0-1,0 0,0 0,1-1,0 0,0 0,0 0,1 0,0-1,-1-1,1 1,3 0,12-1,0-1,1-1,-1-1,0-1,1 0,-1-2,0-1,0-1,-1-1,1 0,-1-2,-1 0,1-2,-2 0,1-1,5-5,-1 2,-1-1,0-1,-2-1,0-1,0-1,-2-1,0 0,-2-1,14-21,0-22,-31 64,1 0,0 0,0-1,-1 1,1 0,0 0,0 0,-1 0,1 0,0 0,0 0,-1 0,1 1,0-1,-1 0,1 0,0 1,0-1,-1 0,1 1,0-1,-1 0,1 1,-1-1,1 1,-1-1,1 1,-1 0,1-1,-1 1,1-1,-1 1,0 0,1-1,-1 1,0 0,0 0,1-1,-1 1,0 0,0 0,0-1,0 1,0 0,0 0,0-1,0 1,0 0,0 0,-1-1,1 1,32 164,-29-117,-3-38,0-1,0 1,1-1,0 0,1 1,0-1,0 0,1 0,0 0,1 0,4 6,-7-14,0 0,0 0,0 1,0-1,0-1,0 1,0 0,1 0,-1 0,0-1,1 1,-1 0,0-1,1 1,-1-1,1 0,-1 1,1-1,-1 0,1 0,-1 0,1 0,-1 0,1 0,-1-1,0 1,1 0,-1-1,1 1,-1-1,0 0,1 1,-1-1,0 0,1 0,-1 0,0 0,0 0,1 0,41-45,116-216,-92 157,-60 81,-9 23</inkml:trace>
  <inkml:trace contextRef="#ctx0" brushRef="#br0" timeOffset="732.477">1271 312,'34'-9,"-1"-2,0 0,-1-2,0-2,-1-1,-1-1,0-1,2-5,-27 19,0-1,0 0,0 0,-1-1,0 1,0-1,0 0,-1 0,0 0,0-1,0 1,1-7,-4 11,1 0,-1 0,0 0,1-1,-1 1,0 0,-1 0,1-1,0 1,0 0,-1 0,1-1,-1 1,0 0,0 0,0 0,0 0,0 0,0 0,0 0,-1 0,1 1,-1-1,1 0,-1 1,0-1,0 1,0 0,1 0,-1-1,0 1,0 0,-1 1,1-1,0 0,0 0,0 1,-1 0,1-1,0 1,-5-1,1 0,-1 1,0 0,1 0,-1 0,0 1,1 0,-1 0,1 0,-1 1,1 0,0 1,0-1,0 1,0 0,0 1,1-1,-1 1,1 0,0 1,-2 2,-85 113,86-110,0 1,1 0,1 1,0-1,0 1,1-1,1 1,0 0,1 0,0 2,1-9,-1 0,2 0,-1 0,1 0,-1 0,1-1,1 1,-1 0,1-1,0 1,0-1,0 1,0-1,1 0,0 0,0 0,0 0,0 0,1-1,-1 1,1-1,0 0,0 0,0-1,4 3,8-1,1-1,-1 0,1-1,0-1,-1-1,1 0,0-1,-1-1,1 0,-1-1,1-1,-1-1,-1 0,1-1,-1-1,0 0,0-1,13-10,-1 3,1-2,-2-1,0-1,-2-2,0 0,-1-1,-1-1,-1-2,10-16,8-40,-39 79,1 0,0 0,-1 0,1 0,-1 0,0 0,0 0,0 0,0 0,0 0,0 0,0 0,0 0,-1 0,1 0,-1 0,0 0,0 0,1 1,-1-1,0 0,0 0,-1 1,1-1,0 1,-1-1,1 1,0-1,-1 1,0 0,1 0,-1 0,0 0,0 0,1 0,-1 0,0 0,0 1,0-1,0 1,0-1,-1 1,-2 1,-1-1,1 1,-1 1,1-1,-1 1,1 0,0 0,0 1,0-1,0 1,0 0,1 1,-1-1,1 1,0 0,0 0,0 0,1 0,0 1,-1 0,1-1,1 1,-1 0,1 0,0 1,0-1,0 0,1 2,0-4,1 0,0 0,0 0,0 0,0 1,1-1,-1 0,1 0,0 0,0 0,0 0,0 0,0 0,1-1,-1 1,1 0,0-1,-1 1,1-1,1 1,-1-1,0 0,1 0,-1 0,1 0,-1-1,1 1,0-1,0 1,2 0,96 30,-90-29,-6-3,-1 1,0-1,0 1,0 0,0 0,0 0,0 1,-1-1,1 1,0 0,-1 0,1 0,-1 1,0-1,0 1,0 0,0 0,0 0,0 0,-1 0,0 1,1-1,-1 1,-1-1,1 1,0 0,-1 0,0 0,0 0,0 0,0 0,-1 1,-23 113,19-97</inkml:trace>
</inkml:ink>
</file>

<file path=ppt/ink/ink3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6.84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424 635,'-44'12,"2"2,0 2,1 2,-28 16,54-25,1 0,0 1,0 0,1 1,0 1,1 0,0 0,1 1,1 1,0 0,0 0,2 1,-6 13,12-26,0 1,0 0,1 0,0-1,-1 1,1 0,0 0,0 1,0-1,1 0,-1 0,1 0,0 0,0 1,0-1,0 0,0 0,1 0,0 0,-1 1,1-1,0 0,0 0,1 0,-1-1,1 1,-1 0,1 0,0-1,0 1,0-1,1 0,-1 1,0-1,1 0,-1 0,1-1,0 1,0 0,-1-1,1 0,0 0,0 1,1-2,1 2,7-3,0-1,1 0,-1 0,-1-1,1-1,0 0,-1 0,0-1,0-1,0 0,0 0,-1-1,5-5,8-2,53-37,-1-4,-3-3,32-34,-104 91,0 0,1 0,-1 0,1 0,-1 0,1 0,0 1,-1-1,1 0,0 0,-1 1,1-1,0 0,0 1,0-1,0 1,0-1,0 1,0-1,0 1,0 0,0-1,0 1,0 0,0 0,0 0,0 0,0 0,0 0,0 0,0 0,0 0,0 0,0 1,0-1,0 0,0 1,0-1,0 1,0-1,0 1,-1-1,1 1,0 0,0-1,-1 1,1 0,0 0,-1 0,1-1,0 1,-1 0,1 0,-1 0,0 0,1 0,21 73,-22-66,1 0,0 0,0 0,1-1,0 1,1 0,-1-1,2 1,-1-1,1 0,0 0,0-1,1 1,0-1,0 0,0 0,1 0,0-1,0 0,0 0,1-1,0 1,0-1,0-1,0 1,1-1,6-3,-1-1,1 0,0-1,-1 0,0-1,0-1,0 0,0-1,0 0,-1-1,0 0,0-1,0 0,-1-1,0 0,-1-1,0 0,9-11,58-50,-3-2,54-72,-111 122,-1 0,-2-1,0-1,-1 0,-2-1,0-1,-2 1,-1-2,-1 1,-1-1,-1 0,-2 0,0 0,-2-1,-1 1,-1-1,-3-11,-21-19,24 57,0 0,0 0,-1 0,1 0,0 1,0-1,-1 0,1 1,0-1,-1 1,1 0,-1-1,1 1,0 0,-1 0,1 0,-1 0,1 0,-1 0,1 0,-1 0,1 1,0-1,-1 0,1 1,-1-1,1 1,0 0,0-1,-1 1,1 0,0 0,0 0,0 0,0 0,0 0,0 0,0 0,0 0,0 1,0 0,-8 12,0 1,2 0,-1 0,2 1,0 0,1 0,1 0,0 1,1-1,1 1,0 0,1 0,1 1,1 257,53 12,-51-263</inkml:trace>
</inkml:ink>
</file>

<file path=ppt/ink/ink3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7.09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24,'43'5,"33"1,14 0,1-1,-5-2,-4-5,-5-4,-6 1,-7 0,-3 2,-8 0,-3-3,-6-1,-5 0,-9 2</inkml:trace>
</inkml:ink>
</file>

<file path=ppt/ink/ink3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7.86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1015,'44'-9,"-1"-2,0-1,0-3,-2-1,12-8,-43 20,29-11,0-2,0-1,-2-3,0-1,-1-1,-2-2,-1-2,0 0,-2-3,-2 0,16-22,-38 41,1-1,-2 0,0 0,0 0,-1-1,-1 0,0 0,-1 0,2-12,-4 20,0 0,-1 0,1 1,-1-1,0 0,-1 0,1 0,-1 0,0 1,0-1,0 0,-1 1,1-1,-1 1,0-1,-1 1,1 0,-1 0,0 0,0 0,0 0,0 1,-1-1,1 1,-1 0,0 0,0 0,-3-1,1 3,0-1,1 1,-1 0,0 1,0-1,0 1,0 0,1 1,-1-1,0 1,0 1,0-1,1 1,-1 0,1 0,-1 0,1 1,0 0,0 0,0 0,0 1,1-1,-1 1,1 0,0 1,0-1,1 1,-1-1,1 1,0 0,0 1,1-1,-1 0,1 1,0-1,1 1,-1 0,1-1,0 1,1 0,-1 0,1 0,0 0,1 0,0-1,0 1,0 0,0 0,1-1,0 1,0-1,0 1,1 0,3-1,1 1,0-1,0-1,0 1,0-1,1 0,-1-1,1 1,0-2,0 1,0-1,1 0,-1-1,0 0,2 0,9 2,-2 0,0-1,0 0,1-2,-1 0,0-1,0-1,1 0,2-2,-18 3,1 0,-1 0,1 0,-1 0,0 1,1-1,0 1,-1 0,1-1,-1 1,1 1,-1-1,1 0,-1 0,1 1,-1 0,1-1,-1 1,0 0,1 0,-1 0,0 0,1 1,-1-1,0 1,0-1,0 1,-1 0,1 0,0 0,-1 0,1 0,-1 0,1 0,-1 0,0 0,0 1,0-1,0 1,-1-1,1 0,0 1,-23 143,39-8,-15-114</inkml:trace>
  <inkml:trace contextRef="#ctx0" brushRef="#br0" timeOffset="6738.724">1215 704,'9'8,"0"0,1-1,-1 0,2-1,-1 0,1-1,0 0,0-1,0 0,1-1,-1 0,1 0,0-2,0 1,0-1,0-1,0 0,0-1,4-1,-2-1,-1-1,0 0,0-1,0-1,0 0,-1 0,0-1,-1-1,1 0,-1-1,-1 0,0 0,0-1,-1 0,0-1,0 0,-2-1,3-3,-9 11,1 0,-1 0,0 0,0-1,0 1,0 0,-1-1,0 1,0 0,0-1,0 1,-1 0,1-1,-1 1,0 0,-1 0,1 0,-1 0,0 0,0 0,0 0,0 0,-1 1,1-1,-1 1,0 0,0-1,0 2,-1-1,1 0,-1 0,1 1,-1 0,0 0,0 0,0 0,0 1,0-1,0 1,0 0,-1 1,1-1,0 1,-4-1,-7 2,1 0,-1 2,0-1,1 2,-1 0,1 0,0 1,1 1,-1 1,1 0,0 0,1 1,0 1,0 0,1 1,0 0,0 1,2 0,-1 0,1 1,1 0,0 1,1 0,-1 2,4-8,0 1,1-1,-1 1,2 0,-1 0,1 0,0 0,1 0,0 0,0 0,1 1,0-1,0 0,1 0,0 1,1-1,0 0,0 0,0 0,1 0,1-1,-1 1,1-1,0 0,1 0,0 0,0-1,0 1,1-1,0 0,0-1,0 1,1-1,0-1,2 2,9 0,0 0,1-2,-1 0,1-1,0-1,-1 0,1-2,0 0,10-2,-3 1,9-1,0-2,0-1,-1-2,0-1,0-2,-1-1,14-7,-19 8,-4 2</inkml:trace>
  <inkml:trace contextRef="#ctx0" brushRef="#br0" timeOffset="7207.268">2456 451,'-42'12,"1"2,1 2,0 1,1 3,-22 15,59-35,-1 1,1 0,0 0,0 0,-1 0,1 0,0 0,0 0,0 1,0-1,1 1,-1 0,0 0,1-1,-1 1,1 0,0 0,-1 0,1 0,0 1,0-1,0 0,1 0,-1 1,0-1,1 0,0 1,-1-1,1 1,0-1,0 0,1 1,-1-1,0 1,1-1,-1 0,1 1,0-1,0 0,0 0,0 1,0-1,0 0,1 0,-1 0,1-1,-1 1,1 0,0 0,0-1,-1 1,1-1,1 1,106 39,-93-37,0 0,0 1,-1 1,0 1,0 0,0 1,8 6,-20-12,-1 1,0-1,1 0,-1 1,0-1,0 1,0-1,-1 1,1 0,-1 0,0 0,1 0,-1 0,0 0,-1 0,1 0,-1 0,1 1,-1-1,0 0,0 0,0 0,-1 1,1-1,-1 0,0 0,1 0,-1 0,-1 0,1 0,0 0,-1 0,0 0,1-1,-1 1,0-1,0 1,-1-1,1 0,0 0,-1 0,1 0,-1 0,0 0,0-1,0 1,0-1,-2 1,-8 5,-1-1,0 0,0-1,-1-1,0 0,1-1,-1-1,0 0,0-1,-5 0,-5-1</inkml:trace>
  <inkml:trace contextRef="#ctx0" brushRef="#br0" timeOffset="7670.601">3105 84,'-1'311,"-5"-272,-1 0,-3-1,-1-1,-1 0,-14 28,-33 105,50-98,9-71,0-1,1 1,-1-1,1 0,-1 1,1-1,0 1,-1-1,1 0,-1 1,1-1,0 0,-1 0,1 0,0 1,-1-1,1 0,0 0,-1 0,1 0,0 0,-1 0,1 0,0 0,-1-1,1 1,0 0,-1 0,1-1,0 1,-1 0,1 0,-1-1,1 1,-1-1,1 1,-1-1,1 1,-1-1,1 1,-1-1,1 1,-1-1,0 1,1-1,-1 0,0 1,0-1,1 1,-1-1,0 0,0 1,0-1,0 0,0 0,0 1,0-1,0 0,0 1,0-1,0 0,0 1,-1-1,1 0,0 1,-1-1,20-49,-12 25</inkml:trace>
  <inkml:trace contextRef="#ctx0" brushRef="#br0" timeOffset="7918.333">2738 478,'29'5,"33"1,11 0,3-1,-2-2,-9 0,-5-2,-4-1,-7-5,-2-1,-4 0,-4 1,0 1,-1 2,-8 1</inkml:trace>
  <inkml:trace contextRef="#ctx0" brushRef="#br0" timeOffset="8792.113">3669 55,'218'-39,"-207"37,-9 0,1 0,0 1,0-1,0 1,0 0,0 0,0 0,0 0,0 0,1 1,-1-1,0 1,0 0,1 0,-1 0,0 1,0-1,1 1,-1 0,0 0,0 0,0 0,0 0,0 0,0 1,0 0,-1-1,1 1,0 0,-1 1,1-1,-1 0,0 1,0-1,0 1,0 0,-1-1,1 1,0 0,-1 0,0 0,0 1,-4 214,-9 47,-8 8,-6-37,26-220,1-11,0-1,-1 0,1 1,-1-1,0 1,0-1,0 1,0-1,-1 1,0-1,0 0,0 1,-1-1,1 0,-1 0,0 0,0 0,-1 0,1 0,-1-1,0 1,1-1,-2 0,1 1,0-2,-1 1,1 0,-1-1,0 1,0-1,-3 1,-245 10,139 3,89-14</inkml:trace>
</inkml:ink>
</file>

<file path=ppt/ink/ink3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3:22.63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1 765,'823'-1,"-319"-25,682 25,-617 30,-272-31,-116-25,-132 20,-32 7</inkml:trace>
  <inkml:trace contextRef="#ctx0" brushRef="#br0" timeOffset="632.016">1270 32,'-1'-2,"1"0,-1 0,0 0,-1 1,1-1,0 0,0 0,-1 1,1-1,-1 1,1 0,-1-1,0 1,0 0,1 0,-1 0,0 0,0 0,0 0,0 0,0 1,0-1,0 1,0 0,0-1,-1 1,1 0,0 0,0 0,0 1,0-1,0 0,0 1,0 0,0-1,0 1,0 0,0 0,-2 1,-68 52,-449 388,375-312,146-130,-1 0,1 0,-1 0,1 0,-1 0,1 0,-1 0,1 1,-1-1,1 0,-1 0,1 0,0 1,-1-1,1 0,-1 1,1-1,0 0,-1 1,1-1,0 1,0-1,-1 0,1 1,0-1,0 1,-1-1,1 1,0-1,0 1,0-1,0 1,0-1,0 1,0-1,0 1,0-1,0 1,0-1,0 1,0-1,0 1,1-1,-1 1,0-1,0 0,0 1,1-1,-1 1,0-1,1 0,-1 1,0-1,1 1,-1-1,0 0,1 0,-1 1,1-1,-1 0,1 0,-1 1,0-1,1 0,0 0,36 2,-30-3,110-25,-91 15</inkml:trace>
  <inkml:trace contextRef="#ctx0" brushRef="#br0" timeOffset="1003.71">1976 144,'-95'39,"-117"92,-6 22,-153 98,370-251,0 0,0 0,0 0,0 1,0-1,0 0,0 1,0-1,0 1,0-1,0 1,1 0,-1-1,0 1,0 0,1-1,-1 1,0 0,1 0,-1 0,1 0,-1-1,1 1,-1 0,1 0,0 0,-1 0,1 0,0 0,0 0,0 0,0 0,0 0,0 0,0 0,0 0,0 0,0 0,1 0,-1 0,0 0,1 0,-1 0,0 0,1 0,-1 0,1 0,0-1,-1 1,1 0,0 0,-1-1,1 1,0 0,0-1,0 1,0-1,0 1,-1-1,1 1,0-1,13 2,0-1,0 0,0-1,0 0,0-2,0 1,-1-2,1 0,0 0,-1-1,0-1,0 0,0-1,10-7,45-15,-43 20</inkml:trace>
  <inkml:trace contextRef="#ctx0" brushRef="#br0" timeOffset="1403.84">2767 173,'0'-1,"1"1,0-1,-1 0,1 0,-1 0,1 1,-1-1,1 0,-1 0,0 0,1 0,-1 0,0 0,0 0,0 0,0 1,0-1,0 0,0 0,0 0,0 0,0 0,0 0,0 0,-1 0,1 0,0 0,-1 0,1 1,-1-1,1 0,-1 0,1 0,-1 1,0-1,1 0,-1 1,0-1,0 0,1 1,-1-1,0 1,0-1,0 1,0 0,1-1,-1 1,0 0,-48 7,-108 87,-278 182,298-174,136-102,0 1,-1 0,1-1,0 1,-1 0,1 0,0 0,0 0,0 0,0 0,0 0,0 0,0 0,0 1,0-1,1 0,-1 1,0-1,1 0,-1 1,1-1,0 1,-1-1,1 0,0 1,0-1,0 1,0-1,0 1,0-1,0 1,1-1,-1 1,0-1,1 1,-1-1,1 0,0 1,-1-1,1 0,0 0,0 1,0-1,0 0,0 0,0 0,0 0,0 0,0 0,1 0,0 0,11 1,0-1,0 0,0-1,0 0,0-1,0-1,0 0,0 0,-1-2,1 1,-1-2,0 1,0-2,0 0,8-6,4-2</inkml:trace>
  <inkml:trace contextRef="#ctx0" brushRef="#br0" timeOffset="1717.649">3585 60,'-82'35,"2"4,2 4,-48 35,124-77,-69 49,3 3,2 3,2 2,1 6,-87 78,142-135,2-3,1 0,0 0,1 0,-1 1,1 0,-1 0,1 0,1 0,-1 0,1 1,0 0,0 0,1 0,-2 3,5-8,-1 1,0-1,1 1,-1-1,1 1,0-1,-1 0,1 1,0-1,0 0,0 0,0 1,0-1,0 0,0 0,0 0,0 0,0 0,1 0,-1-1,0 1,1 0,-1-1,1 1,-1-1,0 1,1-1,-1 0,1 1,-1-1,1 0,-1 0,1 0,19 3</inkml:trace>
  <inkml:trace contextRef="#ctx0" brushRef="#br0" timeOffset="2131.008">4121 173,'-200'145,"77"-53,40-33,3 4,2 4,-40 46,96-86,5-3</inkml:trace>
  <inkml:trace contextRef="#ctx0" brushRef="#br0" timeOffset="6935.383">2456 821,'0'1,"-1"-1,1 1,-1-1,1 0,-1 1,1-1,-1 0,1 0,-1 1,1-1,-1 0,0 0,1 0,-1 0,1 0,-1 1,0-1,1 0,-1-1,0 1,1 0,-1 0,1 0,-1 0,0 0,1-1,-1 1,1 0,-1 0,1-1,-1 1,1 0,-1-1,1 1,-1-1,1 1,0-1,-1 1,1-1,-1 1,1-1,0 1,0-1,-1 1,1-1,0 1,0-1,0 0,-1 1,1-1,0 1,0-1,0 0,0 1,0-1,0 1,0-1,1 0,-1 1,0-1,0 1,0-1,1 0,-1 1,-8 174,9-99,-2 25,5 0,11 56,-2 21,-12-175,-1 1,0 0,1-1,0 1,0-1,-1 1,1-1,1 1,-1-1,0 0,1 1,-1-1,1 0,0 0,-1 0,1 0,0-1,0 1,0 0,1-1,-1 1,0-1,1 0,-1 0,0 0,1 0,-1 0,1 0,0-1,-1 1,1-1,0 0,-1 0,1 0,0 0,32 9,-33-9,0 1,-1-1,1 1,0 0,0 0,-1-1,1 1,-1 0,1 0,-1 1,1-1,-1 0,0 1,1-1,-1 0,0 1,0-1,0 1,0 0,0-1,-1 1,1 0,0 0,-1-1,1 1,-1 0,0 0,0 0,1-1,-1 1,0 0,0 0,-1 0,1 0,0 0,-1-1,1 1,-1 0,0 0,1-1,-1 1,0 0,0-1,0 1,0-1,-1 2,-61 65,-141 45,202-112,1-1,0 0,0 1,0-1,0 1,0-1,0 1,0 0,0-1,0 1,0 0,0 0,0 0,0 0,0-1,0 1,1 0,-1 1,1-1,-1 0,0 0,1 0,0 0,-1 0,1 0,0 1,-1-1,1 0,0 0,0 1,0-1,0 0,0 0,1 0,-1 1,0-1,0 0,1 0,-1 0,1 1,-1-1,1 0,-1 0,1 0,0 0,0 0,-1 0,1 0,0 0,0-1,0 1,0 0,0 0,0-1,0 1,0-1,0 1,0-1,1 1,149 54,-72-32,118 44,-195-67,-1 0,1 0,0 1,-1-1,1 0,-1 1,1-1,-1 1,1 0,-1 0,1-1,-1 1,0 0,0 0,1 0,-1 0,0 1,0-1,0 0,0 0,0 1,0-1,0 0,-1 1,1-1,0 1,-1-1,1 1,-1 0,0-1,1 1,-1-1,0 1,0 0,0-1,0 1,0-1,0 1,-1 0,1-1,-1 1,1-1,-1 1,1-1,-1 1,0-1,0 1,0-1,1 0,-1 1,-1-1,1 0,0 0,0 0,0 0,-19 13,0-1,-1-1,-1-1,0-1,0 0,-20 4,-36 16,48-18,-46 25,74-36,1 1,-1-1,1 1,0-1,-1 1,1-1,0 1,0 0,0 0,0-1,0 1,1 0,-1 0,0 0,1 0,0 0,-1 0,1 0,0 0,0 0,0 0,0 0,0 0,1 0,-1 0,1 0,-1 0,1 0,0 0,-1 0,1 0,0 0,0-1,1 1,-1 0,0-1,1 1,10 11,2 0,0-1,0 0,1-1,0-1,1 0,0-2,1 1,0-2,0 0,0-1,1-1,17 3,-20-4,57 32,-70-35,0 0,0 1,0-1,-1 0,1 1,-1 0,1-1,-1 1,0 0,1 0,-1 0,0 0,0 0,0 0,-1 0,1 0,0 0,-1 0,1 1,-1-1,0 0,0 0,0 1,0-1,0 0,0 0,-1 1,1-1,-1 0,1 0,-1 0,0 0,-1 2,-7 8,0-1,-1 0,0 0,-1-1,0 0,-1-1,0-1,0 1,-1-2,-10 5,-13 10,-216 123,176-99,75-44,1 0,0 0,-1 0,1 0,0 0,0 0,0 1,0-1,1 0,-1 0,1 0,-1 0,1-1,0 1,-1 0,1 0,0 0,0 0,1-1,-1 1,0 0,0-1,1 1,-1-1,1 0,-1 1,1-1,0 0,-1 0,1 0,0 0,0 0,0 0,0-1,0 1,0-1,0 1,0-1,0 0,0 0,0 0,0 0,1 0,3 2,160 37,-137-35,-1 1,0 1,0 2,0 0,-1 2,6 4,-29-12,0 0,0 0,0 0,-1 1,1-1,-1 1,0 0,0 0,0 0,0 1,0-1,-1 1,0-1,1 1,-1 0,-1 0,1 0,0 0,-1 0,0 0,0 0,0 1,-1-1,1 0,-1 1,0-1,0 0,-1 1,1-1,-1 0,0 1,0-1,0 0,-1 0,1 0,-1 0,0 0,0-1,-1 1,1 0,-1-1,0 1,-8 8,0 0,-1-1,0 0,-1-1,0 0,-1-1,0-1,-7 3,-43 30,63-41,0 0,1 1,-1-1,0 0,1 1,-1-1,1 1,-1-1,1 0,-1 1,1-1,-1 1,1 0,-1-1,1 1,0-1,-1 1,1 0,0-1,-1 1,1 0,0-1,0 1,0 0,0-1,0 1,0 0,0 0,0-1,0 1,0 0,0-1,0 1,0 0,0 0,1-1,-1 1,0-1,1 1,-1 0,0-1,1 1,-1-1,1 1,-1 0,1-1,-1 1,1-1,-1 0,1 1,-1-1,1 1,0-1,-1 0,1 1,0-1,-1 0,1 0,0 0,-1 0,2 1,51 14,-44-13,67 12,-58-12,0 0,0 2,0 0,-1 1,0 0,0 2,8 4,-22-10,0 1,0 0,-1 0,1 0,-1 0,1 0,-1 0,0 1,1-1,-1 1,-1 0,1-1,0 1,-1 0,1 0,-1 0,0 0,0 0,0 0,0 1,-1-1,1 0,-1 0,0 1,0-1,0 0,0 1,-1-1,1 0,-1 0,0 0,0 1,0-1,0 0,-1 0,-2 7,-1 0,0-1,-1 0,0 0,0-1,-1 1,0-2,0 1,-1-1,-4 3,-19 12,-1-2,-1-2,0-1,-2-1,-7 1,29-13,12-4,-1 0,1 0,-1 0,1-1,-1 2,1-1,-1 0,1 0,0 0,-1 1,1-1,-1 0,1 1,0 0,-1-1,1 1,0 0,0-1,-1 1,1 0,0 0,0 0,0 0,0 0,0 1,0-1,0 0,1 0,-1 0,0 1,1-1,-1 0,1 1,-1-1,1 1,0-1,-1 1,1-1,0 0,0 1,0-1,0 1,0-1,1 1,-1-1,0 1,11 12,28 61,-6 164,-64 197,32-323,-1-114</inkml:trace>
  <inkml:trace contextRef="#ctx0" brushRef="#br0" timeOffset="7817.754">1891 4717,'-17'305,"6"-121,10 137,2-140,0-176,-1 0,0 0,0 1,-1-1,1 0,-1 0,0 0,0 0,-1 0,0 0,0 0,0 0,0-1,-1 1,0-1,0 1,0-1,0 0,-1 0,1-1,-1 1,0-1,0 1,-2-1,-6-3,12-7</inkml:trace>
  <inkml:trace contextRef="#ctx0" brushRef="#br0" timeOffset="9901.642">1891 4717,'226'-27,"63"-4,84 3,154 29,-359-29,-81 15,-86 13,0 1,0 0,0 0,0 0,0 0,-1 0,1 0,0 0,-1 0,1 0,-1 0,1 0,-1 0,1 0,-1 0,0 1,0-1,1 0,-1 0,0 1,0-1,0 0,0 0,-1 0,1 1,0-1,0 0,-1 0,1 0,-1 0,1 0,-1 1,1-1,-1 0,0 0,0 3,-35 134,5 80,3 42,29 83,-15-210,39-25,-24-106,1 0,-1 1,1-1,-1 0,0 0,0 1,0-1,0 1,-1-1,1 1,-1-1,1 1,-1 0,0-1,0 1,0-1,0 1,-1 0,1-1,-1 1,1-1,-1 1,0-1,0 1,0-1,0 0,-1 0,1 1,-1-1,1 0,-1 0,0 0,1 0,-1-1,0 1,0 0,-1-1,1 1,0-1,0 0,-1 0,1 0,-1 0,1 0,-1-1,-1 1,-226-1,-137-1,169-27,-535 29,638 15,93-16,0-1,0 1,0-1,0 0,0 1,0-1,0 0,0 0,0 0,1 0,-1-1,0 1,1 0,-1-1,1 1,-1-1,1 0,0 1,0-1,0 0,0 0,0 0,0 0,0 0,0 0,1 0,-1 0,1 0,0 0,-1 0,1 0,0 0,0 0,1 0,-1 0,0 0,1-1,-1 1,1 0,-1 0,1 1,0-1,0 0,0 0,0 0,0 0,0 1,1-1,1-15,3-124,-11 123</inkml:trace>
  <inkml:trace contextRef="#ctx0" brushRef="#br0" timeOffset="12518.501">2484 5055,'-47'202,"-14"23,46-181,41-61,75-150,-57 93,-20 30,2 1,3 1,1 2,22-23,-11 30,-40 32,0 1,-1 0,1-1,0 1,0-1,0 1,-1 0,1-1,0 1,0 0,0 0,0 0,0 0,0 0,0 0,-1 0,1 0,0 0,0 0,0 0,0 1,0-1,-1 0,1 1,0-1,0 0,0 1,-1-1,1 1,0-1,0 1,-1 0,1-1,-1 1,1 0,-1-1,1 1,-1 0,1 0,-1-1,1 1,-1 0,0 0,1 0,-1 0,0-1,0 1,0 0,0 0,0 0,0 0,0 0,0 0,0-1,0 1,0 0,-29 141,21-114,1 0,2 0,1 0,1 1,1-1,1 1,2 3,-1-30,-1 1,1 0,0-1,0 1,0-1,0 1,0 0,0-1,1 1,0-1,-1 1,1-1,0 1,0-1,0 0,0 1,1-1,-1 0,1 0,-1 0,1 0,0 0,0 0,0 0,0-1,0 1,0-1,0 1,0-1,1 0,-1 0,1 0,-1 0,0 0,1-1,0 1,-1-1,1 1,-1-1,1 0,-1 0,1 0,0-1,-1 1,1-1,-1 1,1-1,-1 0,1 0,-1 0,0 0,2-1,22-21,-1-2,-2 0,0-2,-2-1,16-26,41-51,-20 33,-57 72,0 1,1-1,-1 1,0 0,0-1,0 1,-1 0,1 0,0 0,0 0,0 0,0 0,-1 0,1 0,-1 0,1 0,-1 0,1 0,-1 0,1 0,-1 1,0-1,0 0,1 0,-1 0,0 1,0-1,0 0,-1 0,1 0,0 1,0 0,4 287,13-238,-6-34</inkml:trace>
  <inkml:trace contextRef="#ctx0" brushRef="#br1" timeOffset="25362.883">4488 4688,'0'-68,"11"307,18 54,-18-199,-4 1,-5 1,-7 66,-23 93,29 219,16-391,-7-109,-9-115,-3 133,1 0,-1 0,-1 0,0 0,0 0,0 1,-1-1,0 1,0 0,-1 1,0-1,0 1,-1-1,1 2,-1-1,-1 1,1 0,-1 0,0 0,-4-1,-154-63,-42 21,309 46,176-40,30 0,-69 44,-237-3,0 0,0 1,0 0,0 0,0-1,1 1,-1 0,0 1,0-1,0 0,0 1,0-1,0 1,0-1,0 1,0 0,-1 0,1 0,0 0,0 0,-1 0,1 1,0-1,-1 0,1 1,-1 0,0-1,0 1,1 0,-1-1,0 1,0 0,-1 0,1 0,0 0,-1 0,1 0,-1 0,1 0,-1 0,0 0,0 0,0 0,0 0,0 0,-1 0,1 0,-1 0,1 0,-1 0,0 0,0 0,1 0,-1 0,-1 0,-8 11,0-2,-1 1,0-2,-1 1,0-2,-1 1,0-2,0 1,-1-2,-4 2,-15 9,-13 10,-2-2,-1-2,-1-2,-31 8,70-32,15-2</inkml:trace>
  <inkml:trace contextRef="#ctx0" brushRef="#br1" timeOffset="27928.931">4544 4660,'282'0,"-44"-28,113-1,321 30,-687-3,0 0,1-1,-1 0,1-1,0-1,0 0,1-1,0-1,-4-1,-14-7,29 14,1 0,-1 0,0 1,1-1,-1 1,0-1,1 1,-1 0,0-1,0 1,1 0,-1 0,0 0,0 1,1-1,-1 0,0 1,0-1,1 1,-1-1,0 1,1 0,-1 0,1 0,-1 0,1 0,0 0,-1 0,1 0,0 1,0-1,0 0,0 1,0-1,0 1,0-1,0 1,0 0,1-1,-1 1,1 0,-1-1,1 1,0 0,-11 81,13 334,20-456,131-247,-69 150,-65 123,-14 17</inkml:trace>
  <inkml:trace contextRef="#ctx0" brushRef="#br1" timeOffset="29578.046">6040 4547,'-48'-34,"42"29,0 0,0 0,-1 1,0 0,1 0,-1 1,0-1,-1 2,1-1,0 1,-1 0,0 0,1 1,-1 0,0 0,0 1,1 0,-7 1,11 2,0-1,0 0,0 1,1-1,0 1,-1 0,1 0,0 0,0 0,1 0,-1 1,1-1,-1 0,1 1,0-1,0 1,1 0,-1-1,1 1,0-1,0 1,0 0,0-1,0 1,1-1,0 1,0 0,0-1,0 1,0-1,1 0,-1 0,2 2,2 17,8 26,-5-34</inkml:trace>
  <inkml:trace contextRef="#ctx0" brushRef="#br1" timeOffset="30590.855">6407 4350,'1'269,"15"-198,-16-70,1 1,0-1,-1 0,1 1,0-1,-1 0,1 1,0-1,0 0,0 0,0 0,0 0,0 0,1 0,-1 0,0 0,0-1,1 1,-1 0,0-1,1 1,-1-1,1 1,-1-1,0 0,1 0,-1 0,1 0,-1 0,1 0,-1 0,1 0,-1 0,1 0,-1-1,1 1,-1-1,0 1,1-1,-1 0,0 1,0-1,1 0,-1 0,1 0,17-15,-1-1,-1-1,0 0,-1-1,-1-1,-1-1,0 0,-2 0,1-4,11-17,72-134,-96 175,0 0,0 0,0 0,0 0,1 0,-1 0,0 0,1 1,-1-1,0 0,1 0,-1 0,1 1,0-1,-1 0,1 0,-1 1,1-1,0 0,0 1,-1-1,1 1,0-1,0 1,0-1,-1 1,1 0,0-1,0 1,0 0,0 0,0 0,0 0,0 0,0 0,0 0,0 0,0 0,-1 0,1 0,0 0,0 1,0-1,0 0,0 1,0-1,-1 1,1-1,0 1,0-1,0 1,-1-1,1 1,0 0,-1-1,1 1,-1 0,1 0,-1 0,1-1,-1 1,1 0,-1 0,0 0,0 0,1 0,-1 0,0 0,0-1,8 167,-11-108,2 13,-1 8,3 0,11 75,-8-128,12 144,-17-162,1 0,-1-1,0 1,-1 0,1-1,-2 1,0-1,0 0,0 1,-1-1,0-1,0 1,-1-1,0 0,-1 0,1 0,-6 4,9-8,-1 0,1 0,-1-1,0 1,0-1,0 0,0 0,0 0,-1 0,1-1,-1 1,1-1,-1 0,1 0,-1 0,0 0,1-1,-1 1,0-1,1 0,-1 0,0-1,0 1,1-1,-1 1,0-1,1 0,-1-1,1 1,-1-1,1 1,0-1,0 0,0 0,0-1,0 1,0 0,0-1,-1-1,2-3,0 1,0-1,1 1,-1-1,2 1,-1-1,1 0,0 1,0-1,0 0,1 1,0-1,1 1,0-1,0 1,0 0,0-1,1 1,0 0,3-3,85-107,-72 94,0 1,2 1,0 1,2 1,0 1,1 0,0 2,1 1,1 1,0 1,1 2,0 0,1 2,8-1,-9 6</inkml:trace>
  <inkml:trace contextRef="#ctx0" brushRef="#br1" timeOffset="31298.939">5109 6466,'-45'67,"4"1,2 2,3 2,3 1,0 14,17-42,-1-1,-2-1,-2-1,-2-1,-4 3,27-43,-1 1,1-1,-1 0,0 0,0 1,1-1,-1 0,0 0,0 0,0 0,0 0,0 0,0 0,0-1,-1 1,1 0,0-1,0 1,-1 0,1-1,0 0,-1 1,1-1,0 0,-1 1,1-1,-1 0,1 0,0 0,-1 0,1-1,-1 1,1 0,-1-1,-11-7</inkml:trace>
  <inkml:trace contextRef="#ctx0" brushRef="#br1" timeOffset="31594.827">4629 6551,'202'205,"-115"-127,3-4,40 23,-115-86,-2 1,1 0,-2 1,0 1,0 0,-2 0,1 1,-2 1,4 7,-3-2</inkml:trace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17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118 424,'26'9,"1"-2,1-1,-1-2,0 0,1-2,0-1,16-2,-19 1,0-1,1-1,-1-2,0 0,-1-2,1-1,-1-1,0 0,-1-2,0-1,0-1,-1-1,-1-1,0 0,-1-2,-1 0,0-2,-2 0,0 0,0-2,-2 0,-1-1,0-1,-2 0,5-11,-8 13,-6 15,1 0,-2-1,1 0,-1 1,0-1,0 0,0 0,-1 0,0 0,0 0,0-1,-1 1,0 0,-1-6,0 11,0 1,0-1,0 1,0 0,0-1,0 1,0 0,0 0,0-1,0 1,-1 0,1 0,0 0,0 0,0 0,0 1,0-1,0 0,0 0,0 1,0-1,0 1,0-1,0 1,0-1,0 1,0 0,0-1,0 1,0 0,1 0,-1-1,0 1,0 0,1 0,-1 0,1 0,-1 0,1 0,-1 0,1 0,0 0,0 0,-1 1,1-1,0 0,0 0,0 0,0 1,-19 44,2 1,2 0,2 1,1 9,-10 33,0 4,-5-2,-3-2,-4 0,-4-2,-4-2,-3-2,-45 61,77-124,-1-1,-1 0,0-1,-2 0,0-1,-1-1,0-1,-2-1,0 0,0-2,-1 0,-1-1,0-1,-1-1,-17 4,35-13,-1-1,1 1,0-1,-1 0,1-1,0 0,-1 0,1 0,0 0,0-1,0 0,0 0,0 0,0 0,0-1,1 0,-1 0,1 0,0-1,0 1,0-1,1 0,-1 0,1 0,0-1,0 1,0-1,1 0,0 0,-1 0,2 0,-1 0,1 0,-1 0,1 0,1-1,-1 1,1 0,0-1,0 1,1-1,-1 1,0 1,-1 0,1 0,0 0,0 0,0 0,1 0,-1 1,1-1,0 0,0 0,0 1,1-1,-1 0,1 1,0 0,0-1,0 1,0 0,0 0,1 0,0 0,-1 0,1 1,0-1,0 1,1 0,-1 0,0 0,1 0,-1 0,1 1,0 0,-1 0,1 0,0 0,0 0,125 65,-83-47,0-3,1-2,0-1,1-3,0-2,0-1,0-3,0-3,36-4,-22 4,-36 0,1-2,-1-1,0-1,0-2,0 0,-1-2,0 0,13-9,-15 8</inkml:trace>
  <inkml:trace contextRef="#ctx0" brushRef="#br0" timeOffset="8771.893">1416 1102,'35'-16,"0"-1,-1-2,-1-1,-1-1,-1-2,2-4,-29 25,0-1,-1 0,1 0,-1 0,1 0,-1 0,0-1,0 1,-1-1,1 0,-1 0,0 0,0 0,0 0,0-1,-1 1,1-1,-1 1,0-1,-1 1,1-1,-1 1,0-1,0 0,0 1,-1-1,0 1,0-1,0 1,0-1,-1 1,1 0,-1-1,0 1,-1 0,1 0,-1 0,1 1,-1-1,-1 0,-2 0,0 0,-1 0,1 0,-1 1,0 0,0 1,0-1,0 1,0 1,-1-1,1 1,0 0,-1 1,1 0,-1 0,1 1,-1 0,1 0,0 0,-1 1,1 0,0 1,0 0,0 0,1 0,-1 1,1 0,0 0,0 0,0 1,0 0,-3 5,-1-2,0 1,1 0,0 0,0 1,1 0,1 1,0 0,0 0,1 0,0 1,1 0,0 0,1 0,1 1,0-1,0 1,2 0,-1 0,2 0,-1 0,2 0,0 0,0-1,1 1,1 0,0 0,0-6,1-1,-1 1,1-1,0 0,1 0,-1 0,1 0,0-1,1 0,-1 0,1 0,0-1,0 0,1 0,-1 0,1-1,0 0,0 0,0-1,0 0,0 0,4 0,11 3,0-2,1-1,0 0,-1-2,1-1,18-2,7-7,0-1,-2-3,1-1,-2-3,0-2,-1-1,-2-3,0-1,-1-2,-2-2,-1-1,15-17,-11 8,-2-2,-2-1,-2-2,-1-1,-3-2,-2-1,2-8,-14 25,-2-1,-1-1,-2 0,-1 0,-2-1,-1-1,-1 0,-2 0,-2 0,-1-3,-2 34,0 0,-1 1,1-1,-1 0,0 1,0-1,0 0,-1 0,1 1,-1-1,0 1,0-1,0 0,-1 1,1 0,-1-1,0 1,0 0,0 0,0 0,-1 0,1 0,-1 0,1 1,-1-1,0 1,0 0,0 0,0 0,-1 0,1 1,0-1,-1 1,1 0,-1 0,0 0,1 0,-1 1,0-1,1 1,-1 0,0 0,0 0,1 1,-1-1,0 1,-6 4,2 1,-1-1,0 2,1-1,1 1,-1 0,1 1,0-1,0 1,1 1,1-1,-1 1,1 0,0 1,1-1,-1 6,-8 19,3 1,0 0,2 1,2 0,2 0,1 0,1 6,5 24,3-1,3 1,2-1,12 30,-23-93,21 80,-10-43,-2 0,-2 0,-1 1,-2 0,-1 7,-5 24,2-60</inkml:trace>
  <inkml:trace contextRef="#ctx0" brushRef="#br0" timeOffset="8988.483">1924 622,'38'0,"47"-5,18-1,1-5,-7 0,-11 1,-10 4,-9-4,-6 1,-4 2,-6 1,-12 3</inkml:trace>
</inkml:ink>
</file>

<file path=ppt/ink/ink3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4:08.45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1509 4799,'-1'-2,"0"0,-1 0,1 0,-1 0,0 1,0-1,1 1,-1-1,0 1,0 0,0 0,-1 0,1 0,0 0,0 0,-1 0,1 1,0-1,-1 1,1 0,0 0,-1 0,1 0,-3 0,2 0,-366-4,200-23,45 43,86-10,1 0,-1-3,0-1,0-2,-19-3,-25 1,69 1,0 2,-1-1,1 1,-1 1,1 1,0 0,0 0,0 1,1 1,-1 0,0 2,-5 3</inkml:trace>
  <inkml:trace contextRef="#ctx0" brushRef="#br0" timeOffset="1452.168">493 1,'11'138,"-6"-118,-2 0,0 0,-1 1,-1-1,-1 1,-1-1,-1 1,-1 2,-10 92,5 1,5-1,6 12,-1 3,-1 33,-13 441,-6 299,19-621,-29 75,27 446,1-749,12 145,-2-134,-3 1,-3 1,-2-1,-6 33,2 19,2 445,-26-419,16-82,33-95,-13 8,1 0</inkml:trace>
  <inkml:trace contextRef="#ctx0" brushRef="#br0" timeOffset="1697.811">889 4094,'-48'47,"-40"51,-15 17,6-1,14-11,17-12,14-13,12-15,8-8,4-9,7-7,7-6,1-3,3-3,3-5</inkml:trace>
  <inkml:trace contextRef="#ctx0" brushRef="#br0" timeOffset="2765.796">690 537,'-38'82,"-161"159,-157 166,332-384,16-17,1 1,0 0,0 0,0 0,1 1,0 0,0 1,1-1,0 1,1 0,-1 1,5-9,0 0,0 1,0-1,1 0,-1 0,0 1,0-1,1 0,-1 0,1 0,-1 1,1-1,0 0,-1 0,1 0,0 0,0 0,0 0,-1 0,1 0,0 0,0-1,0 1,1 0,-1-1,0 1,0 0,0-1,0 0,1 1,-1-1,0 0,0 1,1-1,-1 0,0 0,1 0,-1 0,1 0,19 2</inkml:trace>
  <inkml:trace contextRef="#ctx0" brushRef="#br0" timeOffset="6298.772">860 1751,'-22'107,"18"-64,-28 223,33 139,-1-403,-1 0,0 0,1 0,0 0,-1 0,1 1,0-1,0 0,0 0,0 0,1 0,-1 1,1-1,-1 0,1 0,0 0,-1 0,1 0,0 0,0 0,1-1,-1 1,0 0,1 0,-1-1,1 1,-1-1,1 1,0-1,-1 0,1 0,0 0,0 0,0 0,0 0,0 0,0-1,0 1,0-1,0 1,1-1,-1 0,0 0,0 0,0 0,0 0,2 0,167-65,-64 46,-94 23,-18 0</inkml:trace>
  <inkml:trace contextRef="#ctx0" brushRef="#br0" timeOffset="6851.524">1509 2315,'-11'0,"0"0,0 0,-1 1,1 1,0 0,0 0,0 1,0 0,1 1,-1 0,1 1,0 0,0 1,1 0,-1 0,1 1,1 0,-1 1,1 0,-1 2,7-8,1 1,-1 0,1 0,0 0,0 0,0 0,0 0,0 0,0 0,1 0,0 0,-1 0,1 1,1-1,-1 0,0 0,1 0,-1 0,1 0,0 0,0 0,0 0,1 0,-1 0,1 0,-1-1,1 1,0 0,1 0,77 57,-34-29,-43-29,-1-1,0 1,0 0,0 0,0 0,0 0,0 1,0-1,-1 0,1 1,-1-1,0 1,1 0,-1-1,0 1,-1 0,1-1,0 1,-1 0,0 0,0 0,0 0,0 0,0-1,0 1,-1 0,1 0,-1 0,0-1,0 1,0 0,0-1,0 1,0-1,-1 1,0-1,1 1,-1-1,0 0,0 0,0 0,0 0,0 0,-1-1,1 1,-1-1,-1 2,-109 34,91-34</inkml:trace>
  <inkml:trace contextRef="#ctx0" brushRef="#br0" timeOffset="7380.259">1623 2626,'8'3,"1"-1,-1 0,1 0,0-1,0 0,-1-1,1 0,0 0,0-1,0 0,0-1,-1 1,1-2,-1 1,1-1,-1-1,0 1,0-1,0-1,-1 1,0-1,1-1,-2 1,1-1,-1-1,0 1,0-1,0 0,-1 0,-3 2,1 0,-1 0,0 0,0 0,-1 0,1 0,-1-1,0 1,-1 0,1-1,-1 1,0-1,0 1,-1 0,0-1,0 1,0 0,0 2,1 1,-1 0,1 0,-1 0,0 0,0 1,0-1,0 0,0 0,-1 0,1 1,0-1,-1 1,0-1,1 1,-1-1,0 1,1 0,-1 0,0 0,0 0,0 0,0 0,0 1,0-1,0 1,0-1,0 1,0 0,-1 0,1 0,0 0,0 0,0 0,0 1,0-1,0 1,0-1,0 1,0 0,0 0,-2 0,-8 5,0 1,0 0,0 1,1 0,0 0,0 1,1 1,0 0,1 0,0 1,1 0,0 1,1-1,0 1,1 1,0 0,1 1,4-9,0 1,0 0,1 0,0 0,0-1,0 1,1 0,0 0,0 0,1-1,-1 1,1-1,0 1,1-1,-1 0,1 0,0 0,1 0,-1 0,1-1,0 1,0-1,0 0,0 0,1-1,0 1,0-1,0 0,0 0,0-1,0 0,1 0,-1 0,6 1,5 4,0 0,1-1,0-1,0-1,0 0,0-1,1-1,-1-1,2 0,93-3,-87 2</inkml:trace>
</inkml:ink>
</file>

<file path=ppt/ink/ink3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38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18 501,'-1'-2,"-1"1,1-1,-1 1,1-1,0 1,0-1,-1 0,1 0,0 0,1 1,-1-1,0 0,0 0,1 0,-1 0,1 0,0-1,0 1,-1 0,1 0,1 0,-1 0,0 0,0 0,1 0,-1 0,1 0,0 0,0 0,-1 0,1 0,0 0,1 0,10-31,1-1,2 2,2 0,0 0,2 2,2 0,1 2,23-25,54-36,-98 88,-1 1,1-1,0 0,0 1,0-1,0 1,-1-1,1 1,0-1,0 1,0 0,0-1,0 1,0 0,0 0,0 0,0 0,0 0,0 0,0 0,0 0,0 0,0 0,0 1,0-1,0 0,0 1,0-1,0 1,0-1,0 1,0-1,-1 1,1 0,0-1,0 1,-1 0,1 0,0-1,-1 1,1 0,-1 0,1 0,-1 0,0 0,1 0,-1 0,0 0,1 0,-1 0,0 0,0 0,4 61,-4-55,-4 227,4-232,0-1,0 1,0 0,0-1,0 1,0-1,0 1,0 0,1-1,-1 1,1-1,-1 1,1-1,-1 1,1-1,0 1,0-1,0 0,0 1,0-1,0 0,0 0,0 0,0 0,1 0,-1 0,0 0,1 0,-1 0,1 0,-1-1,1 1,-1-1,1 1,-1-1,1 0,0 1,-1-1,1 0,-1 0,1 0,0 0,-1-1,1 1,-1 0,1-1,0 1,-1-1,1 1,-1-1,1 0,-1 0,0 1,1-2,119-111,-35 30,-54 50,2 1,1 1,1 2,2 1,20-10,-56 37,-1 0,0 0,1 0,-1 0,1 0,-1 0,1 1,0-1,-1 1,1-1,0 1,0-1,-1 1,1 0,0 0,0 0,-1 0,1 0,0 0,-1 1,1-1,0 1,0-1,-1 1,1-1,-1 1,1 0,-1 0,1 0,-1 0,1 0,-1 0,0 0,1 0,-1 1,0-1,0 0,0 1,0-1,0 1,0-1,-1 1,1-1,0 1,-1 0,1-1,-1 1,0 0,1 0,-1-1,0 1,0 0,0 0,0-1,1 23,-1 0,0 0,-2 0,0-1,-2 1,-1-1,0 0,-8 19,-3 16,15-56,0 1,0-1,0 1,1-1,-1 1,0-1,1 1,0-1,-1 1,1 0,0-1,0 1,1-1,-1 1,1 0,-1-1,1 1,0-1,0 1,0-1,0 0,0 1,0-1,1 0,9 4</inkml:trace>
  <inkml:trace contextRef="#ctx0" brushRef="#br0" timeOffset="649.843">1260 134,'-12'2,"1"1,-1 0,1 1,0 0,0 0,0 2,1-1,-1 1,2 1,-1 0,1 0,0 1,0 0,1 0,0 1,0 1,1-1,0 1,1 0,0 0,1 1,0 0,1 0,0 0,0 0,1 1,1 0,0-1,0 1,2 1,-1-10,0 0,1 0,-1 0,1-1,0 1,0 0,0 0,0 0,1 0,-1 0,1 0,0 0,0 0,0-1,0 1,0 0,1-1,-1 1,1-1,-1 1,1-1,0 0,0 1,0-1,0 0,1 0,-1-1,0 1,1 0,0-1,-1 0,1 1,0-1,-1 0,1 0,0-1,0 1,0-1,0 1,0-1,0 0,0 0,0 0,-1 0,1-1,0 1,1-1,10-3,0-1,-1 0,1-1,-2-1,1 0,-1-1,0 0,0 0,-1-1,0-1,-1 0,0-1,0 0,-1 0,-1-1,2-3,55-59,-47 56,61-45,-77 63,0 0,0-1,0 1,0 0,-1 0,1 0,0 0,0 0,0 0,0 1,0-1,-1 1,1-1,0 1,0-1,0 1,-1 0,1 0,-1 0,1 0,-1 0,1 1,-1-1,1 0,-1 1,0-1,0 1,0-1,0 1,0-1,0 1,0 0,0 0,-1-1,1 1,16 66,-14 10,-4 0,-4 0,-3-1,-3 0,-6 13,13-63,-2 0,0 0,-2 0,-1-1,-1 0,-1-1,-1 0,-1-1,-1 0,-2-1,0-1,15-19,-1-1,1 1,-1-1,0 1,0-1,0 0,0 0,0 0,0 0,-1 0,1-1,0 1,-1-1,0 1,1-1,-1 0,0 0,0 0,1 0,-1-1,0 1,0-1,0 1,0-1,0 0,0 0,0-1,0 1,0-1,0 1,1-1,-1 0,0 0,0 0,1 0,-1-1,1 1,-1-1,1 1,-1-1,1 0,0 0,0 0,-1-1,-1-11,1-1,0 1,1-1,1 1,0-1,1 1,0-1,1 0,1 1,1-1,1-3,3-7,1 0,1 1,1 0,2 1,0 0,1 0,1 2,2 0,0 0,5-4,-5 6,-6 6,0 2,1-1,0 2,1-1,0 1,1 1,0 1,0 0,1 0,0 1,1 1,-1 0,1 1,0 1,3 0,7-2</inkml:trace>
</inkml:ink>
</file>

<file path=ppt/ink/ink3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44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0,'-18'5,"0"1,0 1,0 1,1 0,0 1,0 1,1 0,1 2,0 0,0 0,1 1,1 1,0 0,0 2,11-12,-1 0,2 0,-1 1,0-1,1 0,0 1,0-1,0 1,0-1,1 1,0-1,0 1,0 0,0-1,1 1,0-1,0 1,0-1,0 0,1 1,0-1,0 0,0 0,0 0,1 0,-1 0,1-1,0 1,0-1,0 0,1 0,-1 0,1 0,-1 0,1-1,0 0,0 0,1 1,86 44,-79-43,0 1,0 0,-1 1,1 0,-1 1,-1 0,1 0,-1 2,-1-1,1 1,-2 0,1 1,-1 0,0 1,0 1,-5-7,-1 0,0 0,0 0,0 1,0-1,-1 0,0 1,0-1,-1 0,1 1,-1-1,0 1,-1-1,1 1,-1-1,0 1,0-1,-1 0,0 0,0 1,0-1,0 0,-1-1,0 1,0 0,0-1,-1 0,1 0,-1 0,0 0,0 0,-1-1,0 1,-120 67,121-69,1-1,-1 0,1 0,-1 0,1-1,-1 1,0-1,1 0,-1 0,1 0,-1 0,0-1,1 0,-1 1,1-1,-1 0,1-1,-1 1,1-1,0 1,0-1,0 0,0 0,0-1,0 1,1 0,-1-1,1 0,-1 0,1 1,0-1,0-1,0 1,1 0,-1 0,1-1,0 1,-1 0,2-1,-1 0,0 1,1-1,-1 1,1-1,0 0,1 1,-1-1,0 0,1 1,0-1,0 1,0-1,0 1,1 0,0-2,3-5,0 1,1-1,1 1,0 0,0 0,1 1,0 0,0 0,0 1,1 0,1 1,-1 0,1 0,0 1,0 0,0 1,1 0,14-7</inkml:trace>
</inkml:ink>
</file>

<file path=ppt/ink/ink3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43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0,'0'39,"5"31,1 14,0-3,-1-5,-2-11,0-12,-2-10,-1-8,0-4,0-3,0-2,-1 0,-4 0,-1-9,0-12,6-12,3-5</inkml:trace>
  <inkml:trace contextRef="#ctx0" brushRef="#br0" timeOffset="433.025">367 29,'-267'225,"265"-223,-1-1,1 1,0 0,0 0,-1 0,1 0,0 0,1 0,-1 0,0 1,1-1,-1 1,1 0,0-1,0 1,0 0,0 0,0-1,1 1,-1 0,1 0,0 0,-1 0,2 0,-1 0,0 0,0-1,1 1,0 0,-1 0,1 0,0 0,1-1,-1 1,0-1,1 1,-1-1,1 1,0-1,0 0,1 1,67 69,-52-56,-1 1,-1 1,0 0,-2 1,0 0,2 6,-10-13,-5-9,-1 0,1-1,0 1,0 0,0-1,0 1,1 0,-1-1,1 0,-1 1,1-1,0 0,0 0,0 0,0 0,0 0,1 0,-1 0,1-1,-1 1,1-1,-1 0,1 0,0 0,-1 0,1 0,0-1,0 1,0-1,10-7</inkml:trace>
</inkml:ink>
</file>

<file path=ppt/ink/ink3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34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1107,'-21'48,"21"-45,-8 233,9-155,-7 96,-28 156,-34 5,67-313,13-31,-2-12,0-1</inkml:trace>
  <inkml:trace contextRef="#ctx0" brushRef="#br0" timeOffset="1402.562">53 1078,'234'-24,"-125"19,89-22,54-2,-197 21,-48 6,-1 0,1 0,0 1,0 0,0 0,-1 1,1 0,0 0,0 0,0 1,0 0,-1 1,1-1,5 3,-8 0,0 1,0-1,-1 1,0 0,0 0,0 0,0 0,-1 1,0-1,0 1,0-1,-1 1,0 0,0-1,0 1,-1 0,0 0,0 0,0 0,-1-1,0 1,0 0,0 0,-1-1,0 1,0-1,0 1,-1-1,-2 16,-4 35,3 0,3 1,2 0,2 1,-9 168,-27 80,23-1,13-210,-1-92,1-1,0 0,-1 0,0 1,1-1,-1 0,0 0,0 0,0 1,0-1,-1 0,1 0,-1 0,1 0,-1 0,0 1,0-1,1 0,-2 0,1-1,0 1,0 0,0 0,-1-1,1 1,-1 0,0-1,1 0,-1 1,0-1,0 0,0 0,0 0,0 0,0 0,-1 0,-160-13,-348 11,501 1,1 0,0-1,0-1,0 1,0-1,0-1,0 1,0-2,1 1,-1-1,1 0,0-1,0 0,0-1,3-2,7 3</inkml:trace>
  <inkml:trace contextRef="#ctx0" brushRef="#br0" timeOffset="2588.867">420 2462,'40'254,"-30"-188,-3 1,-3-1,-3 1,-4 28,0 26,3 36,-6-174,0 1,-1 0,0 0,-2 1,0 0,0 1,-1 0,-1 0,-1 1,0 0,0 1,-1 1,0 0,-1 0,-1 1,0 1,0 1,0 0,-7-1,-108-36,152 39,123-3,186-26,-275 28,1 2,-1 3,1 2,7 4,-62-4,-1-1,1 2,0-1,0 0,-1 0,1 0,0 1,-1-1,1 1,0-1,-1 1,1 0,-1 0,1 0,-1 0,1 0,-1 0,0 0,1 0,-1 0,0 1,0-1,0 0,0 1,0-1,0 1,0-1,-1 1,1 0,0-1,-1 1,1 0,-1-1,0 1,0 0,1 0,-1-1,0 1,-1 0,1-1,0 1,0 0,-1 0,1-1,-1 1,1 0,-1-1,0 1,0-1,0 1,1-1,-2 1,1-1,0 0,0 1,0-1,-1 0,1 0,0 0,-1 0,1 0,-1 0,0 0,-28 24,-1-1,-2-1,0-2,-1-2,-33 14,15-6,-131 46,164-65</inkml:trace>
  <inkml:trace contextRef="#ctx0" brushRef="#br0" timeOffset="7038.365">561 34,'-7'112,"4"0,8 37,-1-10,-4 173,-16-240,11-61</inkml:trace>
  <inkml:trace contextRef="#ctx0" brushRef="#br0" timeOffset="7600.393">645 119,'-62'29,"-83"52,144-81,0 0,0 1,0-1,0 1,1-1,-1 1,0 0,0-1,1 1,-1-1,0 1,1 0,-1 0,1 0,-1-1,1 1,-1 0,1 0,-1 0,1 0,0 0,0 0,-1 0,1 0,0-1,0 1,0 0,0 0,0 0,0 0,0 0,0 0,1 0,-1 0,0 0,1 0,-1 0,0 0,1-1,-1 1,1 0,-1 0,1 0,0-1,-1 1,1 0,0-1,0 1,-1 0,1-1,0 1,0-1,0 1,-1-1,2 0,51 17,276-16,-133-1,-172-5,-32-7,-211-78,62-5,154 93,1 0,0 0,-1 0,1 0,0 0,0 0,0 0,1-1,-1 1,0-1,1 1,0-1,0 0,-1 0,1 1,1-1,-1 0,0 0,1 0,0 0,-1 0,1 0,0 0,1 0,-1 0,0 0,5-13</inkml:trace>
</inkml:ink>
</file>

<file path=ppt/ink/ink3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2:43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16,'-1'-2,"0"1,-1 0,1-1,0 1,-1 0,1 0,-1 0,1 0,-1 1,1-1,-1 0,0 1,1-1,-1 1,0-1,1 1,-1 0,0 0,0 0,1 0,-1 0,0 0,0 0,1 0,-1 1,0-1,0 1,1-1,-1 1,1 0,-1 0,0 0,1-1,0 1,-1 1,1-1,0 0,-1 0,1 0,-1 2,-13 10,0 1,1 1,1 0,0 1,1 0,0 1,2 0,0 1,-4 11,2-1,1 0,1 1,1 0,2 0,1 0,2 1,-1 15,-6 37,6-63,1 0,0 0,2 1,0-1,1 1,2 0,0-1,0 1,2-1,1 1,0-1,1 0,1-1,1 1,0-1,2 0,0-1,1 0,1-1,0 0,4 4,-3-9,1 0,1 0,-1-1,2-1,-1 0,1-1,1-1,-1 0,1-1,3 0,1 0</inkml:trace>
</inkml:ink>
</file>

<file path=ppt/ink/ink3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2:44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0 741,'1'2,"1"-1,-1 1,1 0,0 0,-1-1,1 1,0 0,0-1,0 0,0 0,0 1,0-1,0 0,1-1,-1 1,0 0,0-1,1 1,-1-1,0 1,1-1,-1 0,1 0,1-1,-1 2,225 1,-70-29,-151 26,-8 0</inkml:trace>
  <inkml:trace contextRef="#ctx0" brushRef="#br0" timeOffset="264.06">283 514,'-15'39,"-4"22,1 5,3-4,5-7,4-8,2-8,3-5,1-4,0-2,1-2,0-4</inkml:trace>
  <inkml:trace contextRef="#ctx0" brushRef="#br0" timeOffset="561.81">1017 430,'-29'38,"-19"28,-2 6,4-3,9-9,6-10,4-9,6-6,7-5,0-6,4-4,2 0,4-8,2-6</inkml:trace>
  <inkml:trace contextRef="#ctx0" brushRef="#br0" timeOffset="862.843">622 458,'19'24,"21"17,8 2,1-1,-3-4,-5-7,-4-5,-4-2,-3-5,-6-1,-2-3,-6 0,0-2,-3 1,1-1,-1 1,-4-1</inkml:trace>
  <inkml:trace contextRef="#ctx0" brushRef="#br0" timeOffset="1294.783">1243 7,'6'-2,"1"0,0 1,0 0,0 1,-1-1,1 1,0 1,0-1,0 1,0 0,-1 1,1 0,-1 0,1 0,-1 1,1 0,-1 0,0 0,-1 1,1 0,-1 0,1 1,0 1,8 7,0 0,-1 1,-1 1,0 0,-1 1,-1 0,7 15,72 209,-83-222,-1 0,-1 0,0 1,-2 0,0-1,-1 1,-1 0,0 0,-2-1,0 1,-1 0,-1-1,-1 0,0 0,-2 0,0-1,0 1,-2-2,0 1,-1-1,-12 14,4-11,0 0,-2-2,0 0,0-1,-2-1,0-1,0-1,-2-1,1-1,-1-1,-23 6,23-8</inkml:trace>
</inkml:ink>
</file>

<file path=ppt/ink/ink3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2:49.27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0 383,'1'0,"-1"0,1 0,-1 0,1 0,-1 0,1 0,-1 0,1 0,-1 0,1 0,-1 0,1 0,-1-1,1 1,-1 0,1 0,-1 0,0-1,1 1,-1 0,1-1,-1 1,0 0,1-1,-1 1,0-1,1 1,-1 0,0-1,1 1,-1-1,0 1,0-1,0 1,0-1,1 1,-1-1,0 1,0-1,0 1,0-1,0 1,0-1,0 1,0-1,-1 1,1-1,0 1,0-1,0 1,0-1,-1 1,1-1,0 1,0-1,-1 1,1 0,0-1,-1 1,1-1,-1 1,1 0,0 0,-1-1,1 1,-1 0,54-20,1 3,0 2,1 3,54-6,26-5,700-112,-622 109,618-53,-634 67,-193 12,-3-1,1 1,-1-1,1 1,-1-1,1 1,-1 0,1 0,-1 0,1 0,0 0,-1 0,1 0,-1 1,1-1,-1 0,1 1,-1-1,1 1,-1 0,0-1,1 1,-1 0,0 0,1 0,-1 0,0 0,0 1,-2 7</inkml:trace>
</inkml:ink>
</file>

<file path=ppt/ink/ink3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42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932 145,'1'-3,"0"0,0 0,-1 0,1 0,-1 0,0 0,0 0,0 0,0 0,0-1,-1 1,1 0,-1 0,0 0,0 1,0-1,0 0,0 0,-1 0,1 1,-1-1,0 1,0-1,0 1,0 0,0-1,0 1,-1 0,1 1,-1-1,-1-1,-6-4,0 0,-1 1,1 0,-2 0,1 2,0-1,-1 1,0 1,0 0,0 0,0 2,-1-1,1 1,0 1,-10 1,-186 33,185-29,6-1,-8 0,1 2,0 1,0 1,1 1,0 1,-2 2,24-12,0 1,0-1,-1 1,1-1,0 1,0 0,0-1,0 1,0 0,0 0,0 0,1 0,-1 0,0 0,0 0,1 0,-1 0,0 0,1 0,-1 1,1-1,0 0,-1 0,1 1,0-1,0 0,0 0,0 1,0-1,0 0,0 1,0-1,0 0,1 0,-1 1,0-1,1 0,-1 0,1 0,0 0,-1 1,1-1,0 0,0 0,-1 0,1-1,0 1,0 0,0 0,0 0,0-1,0 1,1 0,-1-1,1 1,70 34,88-10,-134-21,-19-4,-1 0,1 1,-1 0,0 0,1 1,-1 0,0 0,0 0,0 1,0-1,0 2,0-1,0 1,-6-2,1 1,-1-1,1 0,-1 0,0 0,0 1,0-1,0 0,0 0,0 1,-1-1,1 0,-1 0,0 0,0 1,1-1,-1 0,-1 0,1 0,0-1,0 1,-1 0,1 0,-1-1,1 1,-1-1,0 1,0-1,1 0,-1 1,0-1,0 0,0 0,0 0,-1-1,1 1,-7 6,-182 122,132-93,1 3,3 2,-17 18,69-57,0 0,0 0,0 0,1 1,-1-1,1 1,-1-1,1 1,0 0,0 0,0 0,1 0,-1 1,1-1,0 0,0 1,0-1,0 1,0-1,1 1,-1-1,1 1,0-1,0 1,1-1,-1 1,1 0,0-1,-1 0,2 1,-1-1,0 1,1-1,-1 0,1 0,0 0,0 0,0 0,0 0,1-1,-1 1,2 0,11 5,0-1,0-1,1 0,0-1,0 0,0-1,1-1,-1-1,1-1,0 0,-1-1,1 0,0-2,5-1,11 2,138-33,-147 26</inkml:trace>
  <inkml:trace contextRef="#ctx0" brushRef="#br0" timeOffset="266.924">1328 371,'-34'38,"-20"28,-6 7,7-5,7-8,13-10,11-9,5-6,5-4,4-8</inkml:trace>
  <inkml:trace contextRef="#ctx0" brushRef="#br0" timeOffset="501.902">932 314,'24'39,"13"22,9 5,2-3,-2-13,-4-10,-5-7,-4-9,-2-4,-2-5,-6-1,-2-2,0-4,-3 2,-5 0</inkml:trace>
  <inkml:trace contextRef="#ctx0" brushRef="#br0" timeOffset="1348.43">1863 371,'-13'-1,"1"0,-1 2,0-1,0 1,1 1,-1 1,1-1,0 2,0 0,0 0,0 1,0 1,1 0,0 0,0 1,1 1,0-1,0 2,1-1,0 1,1 1,-6 6,9-8,0-1,0 1,0 0,1 0,0 0,1 1,0-1,0 1,1 0,0 0,0 0,1 0,0 0,1 0,0 0,0 0,1 0,0 0,1 0,0 0,1 0,-1 0,1-1,2 3,-2-8,-1 1,1-1,0 0,0-1,0 1,0-1,0 1,1-1,-1 0,1 0,0 0,-1-1,1 1,0-1,0 0,0 0,0 0,0-1,0 1,0-1,0 0,0 0,0-1,0 1,0-1,4-1,97-42,-82 26,-1-1,-1 0,-1-1,-1-2,-1 0,0-1,1-5,25-30,-44 58,0-1,0 0,0 1,0-1,0 1,0-1,0 1,0-1,1 1,-1-1,0 1,0 0,0-1,1 1,-1-1,0 1,1-1,-1 1,0 0,1-1,-1 1,1 0,-1-1,0 1,1 0,-1 0,1-1,-1 1,1 0,-1 0,1 0,-1 0,1-1,-1 1,1 0,-1 0,1 0,-1 0,1 0,-1 0,1 1,-1-1,1 0,-1 0,1 0,-1 0,1 0,-1 1,1-1,-1 0,1 1,-1-1,0 0,1 1,-1-1,0 0,1 1,-1-1,0 0,1 1,-1-1,0 1,0-1,1 1,-1 0,3 36,-3-33,-1 5,0-1,0 0,1 0,0 1,1-1,0 0,0 0,1 1,0-1,0 0,1-1,0 1,1 0,-1-1,2 0,-1 0,1 0,0 0,0-1,0 1,1-2,1 2,11 7</inkml:trace>
  <inkml:trace contextRef="#ctx0" brushRef="#br0" timeOffset="1805.714">2230 738,'55'-82,"3"3,52-52,-47 72,-62 59,0-1,0 1,0-1,-1 1,1 0,0-1,0 1,0 0,0 0,0 0,0 0,0 0,0 0,0 0,0 0,0 0,0 0,0 1,0-1,-1 0,1 1,0-1,0 0,0 1,0-1,-1 1,1-1,0 1,0 0,-1-1,1 1,0 0,-1 0,1-1,-1 1,1 0,-1 0,1 0,-1-1,0 1,1 0,-1 0,0 0,0 0,0 0,1 0,-1 0,0 0,0 0,-1 0,1 0,0 0,0 0,0 0,-1-1,1 1,-5 58,3-51,-7 60,9-67,-1 0,1 1,0-1,1 1,-1-1,0 1,0-1,1 0,-1 1,1-1,-1 0,1 1,-1-1,1 0,0 0,0 1,-1-1,1 0,0 0,0 0,0 0,0 0,0 0,1 0,-1-1,0 1,0 0,1-1,-1 1,0 0,1-1,-1 0,0 1,1-1,-1 0,1 0,-1 0,0 0,1 0,-1 0,1 0,0 0,10-4,0 1,-1-2,1 0,-1 0,0-1,-1 0,1-1,-1 0,7-7,4-1,13-10,-22 14,1 1,0 1,1 0,0 1,0 1,1 0,-1 0,15-2,-28 8,1 0,0 1,-1 0,1-1,0 1,0 0,-1 0,1 0,0 0,0 0,-1 0,1 1,0-1,0 0,-1 1,1-1,-1 1,1 0,0 0,-1 0,1-1,-1 1,0 1,1-1,-1 0,0 0,0 0,1 1,-1-1,0 1,0-1,-1 1,1-1,0 1,0-1,-1 1,1 0,-1-1,1 1,-1 0,0-1,0 1,0 0,0 1,-10 81,9-76,-2 1,2-5,-1-1,1 1,0-1,-1 1,2-1,-1 1,0 0,1-1,0 1,-1 0,1 0,1-1,-1 1,1 0,-1-1,1 1,0 0,0-1,1 1,-1-1,1 1,0-1,0 0,0 0,0 0,0 0,1 0,-1 0,2 0,13 5</inkml:trace>
  <inkml:trace contextRef="#ctx0" brushRef="#br0" timeOffset="2218.125">3218 484,'-122'448,"96"-354,26-95,0 1,0 0,0-1,0 1,0 0,-1-1,1 1,0 0,0 0,-1-1,1 1,0 0,0 0,-1 0,1-1,0 1,-1 0,1 0,0 0,-1 0,1 0,0-1,-1 1,1 0,0 0,-1 0,1 0,0 0,-1 0,1 0,0 0,-1 0,1 1,0-1,-1 0,1 0,0 0,-1 0,1 0,0 0,0 1,-1-1,1 0,0 0,0 1,-1-1,1 0,0 0,0 1,-1-1,1 0,0 0,0 1,0-1,0 0,0 1,-1-1,1 0,0 1,0-1,0 0,0 1,0-1,0 1,-4-31,7 5,2 1,1-1,1 1,2 0,0 1,1 0,1 1,14-21,-11 13,2 1,2 0,0 1,2 1,1 1,1 1,1 1,1 1,1 1,1 1,1 1,1 2,0 0,1 2,14-4,-38 17,-1 2,1-1,0 0,0 1,0 0,0 0,1 0,-1 1,0 0,0 0,0 0,0 0,1 1,-1 0,0 0,0 1,0-1,0 1,-1 0,1 0,0 1,-1-1,0 1,1 0,-1 0,0 1,0-1,-1 1,1 0,-1 0,0 0,0 0,0 0,-1 1,3 4,-3-3,1 0,-1 1,-1-1,1 1,-1 0,0 0,0-1,-1 1,0 0,0 0,-1-1,0 1,0 0,-1 0,1-1,-1 1,-1-1,1 0,-1 0,0 1,-1-2,1 1,-1 0,-2 1,-4 7,-1 0,-1-1,0-1,-1 0,0 0,-1-2,0 1,-1-2,-1 1,-1 0,-1 0,0-1,-1-2,0 1,0-2,0-1,-19 3,36-7,0-1,0 0,0 0,0 0,0 0,0 0,0 0,0 0,1-1,-1 1,0-1,0 1,0-1,0 0,1 0,-1 0,0 0,1 0,-1 0,0 0,1 0,0-1,-1 1,1-1,0 1,0-1,-1 1,1-1,0 0,1 1,-1-1,0 0,0 0,1 0,-1 0,1 0,0 0,0 1,-1-1,1 0,0 0,1-2,2-18</inkml:trace>
  <inkml:trace contextRef="#ctx0" brushRef="#br0" timeOffset="2472.221">3980 4,'-9'43,"-9"34,-5 8,0-1,1-9,3-13,5-8,5-7,4-8,2-5,3-4,5-7,3-7</inkml:trace>
  <inkml:trace contextRef="#ctx0" brushRef="#br0" timeOffset="2838.675">3980 625,'27'10,"1"-2,-1 0,1-2,1-1,-1-1,1-1,-1-2,1-1,18-2,-37 2,0-1,0 1,1-1,-1-1,-1 0,1-1,0 0,0 0,-1-1,0 0,0 0,0-1,0-1,-1 1,0-1,0-1,0 1,-1-1,0-1,0 1,-1-1,0-1,-1 1,1-1,-2 0,1 0,-1 0,0-1,-1 1,-1-1,1 0,-1 0,0-7,-3 12,0 1,0 0,-1 0,0 0,0 0,0 0,0 0,0 0,-1 1,0-1,1 1,-2-1,1 1,0 0,0 1,-1-1,0 0,1 1,-1 0,0 0,0 0,0 0,0 1,-1 0,1-1,0 1,-1 1,1-1,0 1,-1 0,1 0,-1 0,1 0,0 1,-1 0,1 0,0 0,-1 0,1 1,0-1,0 1,0 0,0 1,1-1,-1 1,1-1,-1 1,0 1,-16 10,1 0,0 1,1 1,1 1,1 0,0 1,1 1,1 0,1 1,1 1,0 0,2 0,-8 22,15-36,1 0,0 0,0 1,0-1,1 0,0 1,0-1,1 1,0 0,0-1,1 1,0-1,0 0,1 1,0-1,0 0,1 0,-1 0,2 0,-1 0,1-1,0 1,0-1,1 0,0 0,0-1,0 0,1 1,0-2,0 1,0-1,0 0,5 2,10 2,0-1,1-1,0-1,0-1,1-1,-1-1,0-1,1-1,-1-1,1-1,-1-1,12-3,5-1</inkml:trace>
  <inkml:trace contextRef="#ctx0" brushRef="#br0" timeOffset="3756.526">1 1133,'774'-1,"-309"-26,226-3,-211 4,-36-3,6 0,239 30,-398-29,-56-2,-153 19,-69 8,-1 1,1 0,0 0,0 1,0 1,0 0,0 1,0 0,2 2,30 7,-25-6</inkml:trace>
  <inkml:trace contextRef="#ctx0" brushRef="#br0" timeOffset="4673.535">5165 399,'0'5,"0"1</inkml:trace>
  <inkml:trace contextRef="#ctx0" brushRef="#br0" timeOffset="4940.431">5138 681,'0'0</inkml:trace>
</inkml:ink>
</file>

<file path=ppt/ink/ink3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54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112 114,'-4'6,"0"0,1 0,0 1,0-1,1 1,0-1,0 1,0 0,1 0,0 0,0 0,1 0,0 0,0 6,-1 20,-54 280,27-181,84-312,-17 96,3 1,4 3,18-19,-23 54,-40 44,0 1,0-1,0 0,0 1,0-1,0 1,0-1,0 1,0-1,0 1,0 0,0-1,0 1,0 0,0 0,1 0,-1 0,0 0,0 0,0 0,0 0,0 1,0-1,0 0,1 1,-1-1,0 0,0 1,0 0,0-1,-1 1,1-1,0 1,0 0,0 0,0 0,-1-1,1 1,0 0,-1 0,1 0,-1 0,1 0,-1 0,1 0,-1 0,0 1,1-1,-1 0,0 1,4 14,-1 1,0 0,-2-1,0 1,0 0,-2 0,-2 15,1 15,0-15,1-23,0 0,0 0,0 0,1 0,0 0,1-1,0 1,1 0,0 0,0 0,0-1,1 1,1-1,0 0,2 5,-4-11,0 0,0-1,0 0,0 1,0-1,0 0,0 0,1 0,-1 0,0-1,0 1,1-1,-1 1,1-1,-1 0,0 0,1 0,-1 0,0 0,1-1,-1 1,1 0,-1-1,0 0,0 0,1 0,-1 0,0 0,0 0,0 0,0-1,0 1,66-54,-63 50,246-255,-148 161,-102 98,0 1,0-1,0 1,0-1,0 1,0-1,0 1,0 0,1-1,-1 1,0 0,0 0,0 0,1 0,-1 0,0 0,0 0,0 1,0-1,1 0,-1 1,0-1,0 1,0-1,0 1,0-1,0 1,0 0,0-1,0 1,0 0,0 0,-1 0,1 0,0 0,0 0,-1 0,1 0,-1 0,1 0,-1 0,1 0,-1 0,0 1,0-1,1 0,-1 0,0 0,0 1,0 0,3 64,-35 113,31-167,0-8,-1 0,1 0,0 0,0 1,0-1,1 0,0 0,0 1,0-1,0 0,0 1,1-1,0 0,0 0,0 0,0 0,1 0,0 0,0 0,0 0,0 0,0-1,1 1,-1-1,1 0,0 0,0 0,0 0,1 0,-1-1,1 1,-1-1,1 0,0 0,3 1,14 0</inkml:trace>
  <inkml:trace contextRef="#ctx0" brushRef="#br0" timeOffset="437.734">1579 114,'-40'14,"1"1,0 2,1 2,0 2,2 1,1 1,1 3,0 0,-10 14,40-37,0 0,0 1,1-1,-1 1,1 0,0 0,0 0,0 0,1 0,0 1,0-1,0 1,0-1,0 1,1 0,0 0,0 0,0 0,1-1,0 1,0 0,0 0,0 0,1 0,0 0,0 0,0 0,0 0,1-1,0 1,0-1,0 1,1-1,-1 0,1 0,0 0,0 0,1 0,-1-1,3 3,-1-3,0 0,0-1,0 0,0 0,0 0,1 0,-1-1,1 0,-1 0,1-1,-1 1,1-1,-1 0,1-1,-1 1,1-1,-1 0,1 0,-1-1,0 0,1 0,1-1,106-66,-72 37,-1-3,-2-1,-1-2,5-10,35-44,-82 137,3-39,-1 1,1-1,1 0,-1 1,1-1,0 1,1 0,0-1,0 1,0 0,1-1,0 1,0-1,0 1,1-1,0 1,0-1,1 0,0 0,0 0,0 0,1-1,0 1,0-1,0 0,1 0,-1 0,1-1,0 0,1 1,-1-2,1 1,2 1,4-2,0-1,0 1,1-2,-1 0,0 0,1-1,-1-1,0 0,1 0,-1-1,0-1,0 0,0-1,-1 0,9-5,5-1</inkml:trace>
  <inkml:trace contextRef="#ctx0" brushRef="#br0" timeOffset="786.378">2398 1,'-13'5,"-12"5,0 0,1 2,1 1,0 0,0 2,1 1,1 0,1 2,-7 7,25-23,1-1,-1 1,1 0,-1 0,1 0,-1 0,1 0,0 0,0 1,0-1,0 0,1 1,-1-1,1 0,-1 1,1-1,0 1,0-1,0 1,0-1,0 0,0 1,1-1,-1 1,1-1,0 0,0 1,0-1,0 0,0 0,0 0,0 0,1 0,-1 0,1 0,0 0,-1 0,1-1,0 1,0-1,0 1,0-1,0 0,0 0,1 0,1 1,36 15,-30-14,0 1,0 0,-1 0,1 1,-1 1,0-1,0 1,-1 1,0 0,0 0,1 2,-8-8,0 1,0-1,0 1,-1 0,1-1,0 1,-1-1,1 1,-1 0,0 0,0-1,1 1,-1 0,0 0,0-1,-1 1,1 0,0 0,-1-1,1 1,-1 0,1-1,-1 1,0-1,1 1,-1 0,0-1,0 0,0 1,0-1,-1 0,1 1,0-1,-1 0,0 1,-54 33,47-30,0-1,0-1,-1 1,1-2,-1 1,1-1,-1-1,0 0,0 0,0-1,0 0,-8-2,-1-3</inkml:trace>
  <inkml:trace contextRef="#ctx0" brushRef="#br0" timeOffset="1156.505">2905 30,'-16'1,"0"1,0 1,0 1,0 0,0 1,1 0,0 2,0 0,0 0,1 1,0 1,1 0,-10 10,21-17,-1 0,1 0,0 0,1 0,-1 0,0 0,1 1,-1-1,1 1,0-1,-1 1,1-1,1 1,-1 0,0 0,1-1,-1 1,1 0,0 0,0 0,0 0,0-1,0 1,1 0,-1 0,1 0,0-1,0 1,0 0,0-1,0 1,1-1,-1 1,1-1,0 0,-1 0,1 1,0-1,0 0,0-1,1 1,-1 0,0-1,1 1,-1-1,1 0,-1 1,1-1,2 0,44 19,-41-18,0 0,-1 0,1 1,-1 0,0 0,0 1,0 0,0 0,-1 0,1 1,-1 0,-1 1,1-1,-1 1,4 5,-9-7,-1 0,1 1,-1-1,0 0,-1 0,1 0,-1 0,1 0,-1 0,0-1,-1 1,1 0,0-1,-1 0,0 1,0-1,0-1,0 1,-1 0,1-1,-1 1,1-1,-1 0,0 0,0-1,0 1,0-1,0 0,-1 1,-91 23,77-19</inkml:trace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29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1,'-47'714,"19"-544,25-151,10-20,16-25,10-16,1 1,3 3,0 0,3 3,0 1,3 2,0 2,26-12,16 12,-83 30,1-1,-1 1,1 0,-1 0,1 1,-1-1,0 0,1 1,-1-1,1 1,-1 0,0 0,1 0,-1 0,0 0,0 1,0-1,0 1,0-1,0 1,0 0,0-1,-1 1,1 0,-1 0,0 0,1 1,-1-1,0 0,0 0,0 1,0-1,-1 1,1 0,1 5,-1 0,0 0,-1 0,0 0,0 0,-1 0,1 0,-2 0,1 0,-1 0,-1 0,1 0,-1-1,-1 1,1-1,-1 0,0 0,-1 0,-3 3,-107 116,96-109,-1-1,-1 0,0-2,-1 0,0-2,-1 0,0-2,-1 0,-24 6,46-15,-1 0,1 0,0 0,0 0,-1-1,1 1,-1-1,1 1,-1-1,1 0,0 0,-1 0,1 0,-1 0,1-1,-1 1,1-1,0 0,-1 1,1-1,0 0,-1-1,1 1,0 0,0 0,0-1,0 1,0-1,1 0,-1 0,0 1,1-1,-1 0,1 0,0-1,0 1,0 0,0 0,0-1,0 1,0 0,1-1,-1 1,1-1,0 1,0 0,0-1,0 1,0-1,0 1,0-1,1 1,0-1,-1 1,10-19,3 1</inkml:trace>
  <inkml:trace contextRef="#ctx0" brushRef="#br0" timeOffset="315.202">586 819,'75'-8,"-1"-2,0-4,37-13,-101 24,-1-1,1 1,-1-2,0 1,-1-1,1 0,-1-1,0 0,0 0,-1-1,0 0,0 0,0-1,-1 1,0-2,-1 1,0 0,0-1,-1 0,0 0,0-1,-1 1,-1-1,1 0,-1 1,-1-2,0 8,-1-1,0 1,0 0,0 0,0-1,0 1,-1 0,1-1,-1 1,0 0,0 0,0 0,0 0,-1 0,1 0,-1 0,0 0,0 1,0-1,0 0,0 1,-1 0,1-1,-1 1,1 0,-1 0,0 1,0-1,0 1,0-1,0 1,0 0,0 0,0 0,0 0,-1 1,1-1,0 1,0 0,-1 0,1 0,0 1,-1-1,1 1,0-1,0 1,-3 1,-7 3,0 1,1 0,0 0,0 1,0 1,1 0,0 1,0 0,1 0,0 1,1 1,0 0,1 0,0 0,0 1,2 0,-1 1,2-1,-1 1,2 1,0-1,0 0,2 1,-1 1,1-7,0 1,1 0,0-1,0 1,1 0,0-1,0 1,1 0,0-1,1 1,0-1,0 1,1-1,0 0,0 0,1 0,0 0,1-1,-1 1,2-1,-1 0,1-1,0 1,0-1,0 0,1-1,0 0,0 0,8 4,2-2,0 0,1-1,0-1,0-1,0-1,0 0,1-1,-1-1,1-1,-1-1,1 0,9-3,1 0</inkml:trace>
</inkml:ink>
</file>

<file path=ppt/ink/ink3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0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1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3,'-8'-1,"1"0,-1 1,0 0,0 0,1 1,-1 0,0 1,1-1,-1 1,1 1,0-1,-1 1,1 1,1-1,-1 1,0 1,1-1,0 1,0 0,0 0,1 1,0-1,0 1,0 1,1-1,-1 1,2-1,-1 1,1 0,0 0,0 1,1-1,0 1,0-1,1 1,0 0,0 1,1-3,0-1,0 0,0 0,1 1,0-1,0 0,0 0,0 0,1 0,0 0,0 0,0 0,1-1,0 1,-1-1,2 1,-1-1,0 0,1 0,0-1,0 1,0-1,0 0,0 0,1 0,0-1,-1 1,1-1,0 0,0 0,0-1,0 0,0 0,1 0,-1 0,0-1,0 0,1 0,-1 0,0-1,4 0,4-5,-1 0,0-1,0-1,0 0,-1 0,0-1,0-1,-1 1,-1-2,0 1,0-2,-1 1,0-1,-1 0,87-95,-94 106,1 1,0-1,-1 0,1 1,0-1,-1 1,1-1,0 1,0 0,0-1,-1 1,1 0,0-1,0 1,0 0,0 0,0 0,0 0,0 0,-1 0,1 0,0 0,0 0,0 0,0 1,0-1,-1 0,1 1,0-1,0 0,0 1,-1-1,1 1,0-1,0 1,-1-1,1 1,-1 0,1-1,0 1,-1 0,1 0,-1-1,0 1,1 0,-1 0,1 0,-1-1,0 1,0 0,0 0,1 0,-1 0,0 0,0 0,0 0,-1 0,6 61,-5-57,3 62,4-1,2-1,13 45,19 174,-39-255,-1 0,-1 0,-2 1,0-1,-3 0,0-1,-2 1,-1-1,-1-1,-4 9,12-35,-71 118,69-115,1-1,-1 1,-1-1,1 0,0 0,-1 0,1-1,-1 1,0-1,0 0,0 0,0 0,0 0,-1-1,1 0,0 0,-1 0,1 0,-1-1,1 0,-1 1,1-2,0 1,-1 0,1-1,-1 0,1 0,0 0,-2-1,1-3,1 1,0-1,0 0,0 0,1 0,-1 0,1 0,0-1,1 0,-1 1,1-1,0 0,1 0,0-1,0 1,0 0,0 0,1 0,0-1,0 1,1 0,0 0,0 0,0-1,1 1,0 0,0 1,3-7,2-14,1 0,2 0,0 1,1 0,2 1,0 0,2 1,1 1,0 0,2 1,17-16,182-140,-194 161,-5 2</inkml:trace>
</inkml:ink>
</file>

<file path=ppt/ink/ink3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4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1,'-21'2,"0"1,1 1,-1 1,1 1,0 1,1 1,0 0,0 1,1 1,0 1,-14 11,24-16,-1 0,1 0,0 0,1 1,0 0,0 1,0 0,1 0,0 0,0 0,1 1,1 0,-1 1,1-1,1 0,0 1,0 0,1 0,0 0,0 0,1 2,3-8,-1-1,1 0,-1 0,1-1,0 1,0 0,1-1,-1 1,0-1,1 1,-1-1,1 0,0 0,0 0,0-1,0 1,0-1,0 0,0 1,0-1,1-1,-1 1,0 0,1-1,-1 0,0 1,1-1,-1-1,1 1,-1 0,0-1,1 0,-1 0,0 0,0 0,0 0,0-1,0 1,0-1,0 0,0 0,0 0,-1 0,1 0,1-3,130-98,-106 77,2 2,0 1,2 2,20-11,-51 31,1 1,-1-1,0 0,1 1,-1-1,1 1,-1 0,1-1,-1 1,1 0,-1 0,1 0,-1 0,1 0,0 1,-1-1,1 0,-1 1,0-1,1 1,-1-1,1 1,-1 0,0-1,1 1,-1 0,0 0,0 0,0 0,1 0,-1 0,0 0,-1 1,1-1,0 0,0 1,0-1,-1 0,1 1,-1-1,1 1,14 64,-13-12,-3-44,1 0,0 1,1-1,-1 0,2 0,0 1,0-1,0 0,2-1,-1 1,1 0,0-1,1 0,0 0,1 0,0-1,1 2,1-3,1-1,-1 0,1 0,0-1,0 0,1 0,-1-1,1-1,0 1,0-2,1 1,-1-1,0-1,1 0,-1 0,1-1,-1-1,1 1,-1-2,0 1,1-2,-1 1,0-1,0-1,0 0,-1 0,0-1,1 0,-2-1,7-4,3-3</inkml:trace>
</inkml:ink>
</file>

<file path=ppt/ink/ink3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2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0,'-43'251,"16"-26,25-223,1 0,0 0,0 0,0 0,0 1,0-1,0 0,1 1,-1-1,1 0,0 1,-1-1,1 1,0-1,1 1,-1-1,0 0,1 1,-1-1,1 0,0 1,0-1,0 0,0 0,0 1,0-1,0 0,1 0,-1-1,1 1,0 0,-1 0,1-1,0 1,0-1,0 1,0-1,0 0,0 0,1 0,-1 0,0 0,0 0,1-1,-1 1,3-1,121-60,-89 37,-17 11,0 0,0 1,1 2,0 0,1 1,0 1,0 1,1 1,20-2,-40 7,1-1,-1 1,0 0,0 1,0-1,0 1,1-1,-1 1,0 0,0 0,0 0,0 1,0-1,-1 1,1-1,0 1,-1 0,1 0,-1 0,0 0,1 1,-1-1,0 1,-1-1,1 1,0 0,-1-1,1 1,-1 0,0 0,0 0,0 0,0 0,-1 1,1-1,-1 0,0 0,0 0,0 1,0-1,0 0,-1 0,0 0,1 0,-1 0,0 0,-1 0,1 0,-1 2,-6 8,0-1,-1 0,-1 0,0-1,0 0,-1 0,0-2,-1 1,0-1,-1-1,1 0,-2-1,1 0,-1-1,0-1,0 0,-1-1,1 0,-6 0,16-3,0 1,0-1,-1 0,1 0,0 0,0 0,0-1,-1 0,1 0,0 0,-1 0,1-1,0 0,0 0,0 0,0 0,0 0,0-1,0 0,0 0,0 0,1 0,-1-1,1 1,-1-1,1 0,0 0,0 0,1 0,-1-1,0 1,1-1,0 0,0 1,0-1,1 0,-1 0,1 0,0 0,0-1,0 0,4-18</inkml:trace>
  <inkml:trace contextRef="#ctx0" brushRef="#br0" timeOffset="570.009">786 367,'-20'120,"20"-117,0 0,0 1,1-1,-1 0,1 1,0-1,0 0,0 0,0 0,0 0,1 0,-1 0,1 0,0 0,0-1,0 1,0-1,1 1,-1-1,0 0,1 0,0 0,-1 0,1 0,0-1,0 1,0-1,0 0,0 0,1 0,-1 0,0 0,0-1,3 1,7-3,0 0,0 0,0-2,0 1,-1-2,1 1,-1-2,0 0,-1 0,1-1,-1 0,0-1,-1-1,0 1,-1-2,1 1,-2-1,6-8,26-20,-31 29,-7 6,-1 0,0 1,1-1,0 1,-1-1,1 1,0 0,0-1,1 1,-1 0,0 1,1-1,-1 0,1 1,-1-1,1 1,0 0,0 0,-1 0,1 0,0 0,0 1,0-1,0 1,0 0,0 0,0 0,0 0,0 0,0 1,0-1,0 1,0 0,0 0,-1 0,1 0,0 1,0-1,-1 1,1-1,-1 1,1 1,6 14,-1 0,-1 1,-1 0,-1 0,0 0,-2 1,0-1,-1 1,0 0,-2 15,5 11,-3 1,-1-1,-2 0,-2 0,-3 0,-1 0,-2 0,-2-1,-2-1,-2 0,-1-1,-3-1,-11 19,21-47,5-5,0 0,-1 0,-1-1,1 1,-1-1,0 0,-1-1,0 1,0-2,0 1,0-1,-2 1,9-6,-1 1,0-1,0 0,0 1,0-1,0 0,0 1,0-1,0 0,0 0,0 0,0 0,0 0,1 0,-1 0,0 0,0-1,0 1,0 0,0 0,0-1,0 1,0-1,0 1,1-1,-1 1,0-1,0 1,1-1,-1 0,0 1,1-1,-1 0,0 0,1 0,-1 1,1-1,0 0,-1 0,1 0,0 0,-1 0,1 0,0 0,0 0,0 0,0 0,0 1,0-1,0 0,0 0,0 0,0 0,1 0,7-55,11 4,1 0,3 1,2 2,15-20,-30 51,12-19,-2 6</inkml:trace>
</inkml:ink>
</file>

<file path=ppt/ink/ink3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0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82,'-4'34,"-3"16,1 3,2-6</inkml:trace>
  <inkml:trace contextRef="#ctx0" brushRef="#br0" timeOffset="500.169">276 252,'14'-53,"-11"37,0-1,2 1,0-1,1 1,0 1,2-1,0 1,0 1,6-7,-13 20,0 0,0 1,0-1,0 1,0-1,1 1,-1 0,0-1,0 1,1 0,-1 0,0 0,1-1,-1 2,0-1,0 0,1 0,-1 0,0 0,0 1,1-1,-1 1,0-1,0 1,0-1,1 1,-1 0,0 0,0-1,0 1,0 0,-1 0,1 0,0 0,0 0,0 0,-1 0,1 0,-1 1,1-1,-1 0,1 0,-1 0,1 1,-1-1,0 0,0 0,0 1,0-1,0 0,0 1,0-1,0 0,0 0,-1 1,1-1,-1 1,6 12,-3-9,0 0,0 0,0 0,1-1,-1 1,1-1,0 0,1 0,-1 0,1 0,0 0,0-1,0 1,0-1,0 0,1 0,-1-1,1 0,0 1,0-2,0 1,0 0,0-1,0 0,0 0,0-1,1 1,-1-1,0 0,0 0,1-1,-1 0,0 0,1 0,1-2,1 0,-1-1,-1 1,1-1,0-1,-1 1,0-1,0 0,0 0,-1-1,0 0,0 0,0 0,-1-1,0 1,0-1,-1 0,1 0,-1 0,-1-1,0 1,0-1,0 1,-1-1,2-13</inkml:trace>
</inkml:ink>
</file>

<file path=ppt/ink/ink3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58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0,'-2'2,"0"-1,0 1,0-1,0 1,1 0,-1-1,1 1,-1 0,1 0,0 0,0 0,0 1,0-1,0 0,0 0,0 0,1 1,-1-1,1 0,0 1,0-1,0 1,0-1,0 3,0-2,11 170,2-63,-12 232,4-295,-5-46,0-1,1 1,-1 0,0 0,0-1,1 1,-1-1,1 1,-1 0,0-1,1 1,-1-1,1 1,0-1,-1 1,1-1,-1 1,1-1,0 1,-1-1,1 0,0 1,-1-1,1 0,0 0,0 0,-1 0,1 1,0-1,0 0,-1 0,1 0,0 0,0-1,-1 1,1 0,0 0,-1 0,1-1,0 1,-1 0,1-1,0 1,-1 0,1-1,0 1,-1-1,1 1,-1-1,1 1,-1-1,1 1,-1-1,1 0,-1 1,0-1,1 0,-1 0,86-121,-69 98,1 2,0 0,2 0,0 2,2 1,7-5,-26 22,1 0,0 0,0 0,0 1,0-1,0 1,0 0,0 1,0-1,0 1,1-1,-1 1,0 0,0 1,1-1,-1 1,0 0,0 0,0 0,0 0,0 1,0 0,0 0,-1 0,1 0,-1 0,1 1,-1-1,0 1,0 0,1 1,5 4,0 1,-1 1,0-1,-1 1,1 1,-2-1,0 1,0 1,-1-1,1 4,7 149,-4-153,-3-15</inkml:trace>
  <inkml:trace contextRef="#ctx0" brushRef="#br0" timeOffset="472.33">1099 396,'-26'6,"0"0,1 2,0 1,1 1,0 1,0 1,1 1,1 1,0 1,1 1,-2 3,20-15,1-1,-1 1,1 0,0 0,0 0,0 0,1 0,0 1,-1-1,1 0,1 1,-1-1,1 1,0-1,0 0,0 1,0-1,1 1,-1-1,1 0,1 1,-1-1,0 0,1 0,0 0,0 0,0 0,1 0,-1 0,1-1,0 1,0-1,0 0,0 0,1 0,-1 0,1-1,-1 1,1-1,0 0,0 0,0-1,1 1,-1-1,0 0,1 0,-1 0,0 0,1-1,-1 0,1 0,-1 0,1 0,-1-1,0 1,1-1,3-2,5-1,1-1,-1-1,0 0,-1 0,0-2,0 1,0-1,-1-1,6-6,0 2,131-144,-146 184,-2-20,1 0,-1 1,1-1,0 1,1-1,0 0,0 0,0 0,1 0,0 0,0-1,1 1,0-1,0 0,0 0,1 0,0 0,0-1,1 0,-1 0,1 0,0-1,0 0,1 0,-1-1,1 0,4 2,7 4,-3 0</inkml:trace>
  <inkml:trace contextRef="#ctx0" brushRef="#br0" timeOffset="889.132">1493 650,'149'-221,"-149"221,1-1,-1 1,1-1,-1 1,0-1,1 1,-1 0,1-1,-1 1,1 0,-1-1,1 1,-1 0,1-1,0 1,-1 0,1 0,-1 0,1 0,0-1,-1 1,1 0,-1 0,1 0,0 0,-1 1,1-1,0 0,-1 0,1 0,-1 0,1 1,-1-1,1 0,-1 0,1 1,0-1,-1 0,0 1,1-1,-1 1,1-1,-1 1,1-1,-1 1,0-1,1 1,-1-1,0 1,0-1,1 1,-1-1,0 1,0 0,17 46,-10-25,-5-17,-1 0,1-1,1 0,-1 1,0-1,1 0,0 0,0 0,0 0,1-1,-1 1,1-1,0 0,0 0,0 0,0-1,0 0,0 1,1-1,0-1,-1 1,1-1,0 1,-1-1,1-1,0 1,0-1,0 0,0 0,0 0,0 0,-1-1,1 0,0 0,0-1,4-1,6-5,0-1,-1-1,0 0,-1-1,0 0,-1-1,0 0,0-1,4-7,81-75,-52 74,-24 16</inkml:trace>
  <inkml:trace contextRef="#ctx0" brushRef="#br0" timeOffset="1420.423">2425 340,'-21'3,"2"1,-1 1,0 1,1 1,0 0,1 2,0 0,0 1,-7 5,22-11,-1 0,1 0,0 0,0 1,0-1,1 1,0 0,0-1,0 1,0 0,1 0,-1 0,1 0,1 1,-1-1,1 0,0 5,0-8,-1 0,1 0,1 0,-1 0,0 1,0-1,1 0,-1 0,1 0,0 0,-1 0,1 0,0 0,0 0,0 0,1 0,-1-1,0 1,1 0,-1-1,1 1,0-1,-1 1,1-1,0 0,0 0,0 0,0 0,0 0,0 0,0-1,0 1,0 0,0-1,0 0,0 1,1-1,-1 0,0 0,0-1,0 1,1 0,10-3,0-1,-1 0,1-1,-1-1,0 0,0 0,-1-1,0 0,0-1,2-3,55-33,-51 35,48-18,-63 27,0 0,0 0,0 0,0 0,0 0,0 0,0 1,0-1,-1 1,1-1,0 1,0 0,0 0,-1 0,1 0,0 0,-1 0,1 0,-1 0,0 1,1-1,-1 0,0 1,0 0,1-1,-1 1,0 0,-1-1,1 1,0 0,-1 0,1 0,0-1,-1 2,4 15,0 1,-1 0,-1-1,-1 1,-1 0,0 0,-2 8,0 15,-1 333,0-343,-1 0,-1 0,-2 0,-2-1,-1 0,-1-1,-1 0,-2-1,-16 27,26-49,0 0,0 0,-1 0,0 0,0-1,0 0,-1 0,0 0,0-1,0 0,-1 0,0-1,0 1,0-2,0 1,-3 0,6-6,0 1,0-1,1 0,-1 0,0-1,1 1,-1-1,1 0,0 1,0-2,0 1,0 0,1 0,-1-1,1 0,0 1,0-1,0 0,0 0,1 0,0 0,0 0,0-1,0 1,1 0,-1-4,1-10,1-1,0 1,1 0,1 0,1 1,1-1,0 1,1 0,1 0,0 0,2 1,2-3,-10 17,18-33,3 1,0 1,2 0,2 2,0 2,2 0,23-17,-30 27</inkml:trace>
</inkml:ink>
</file>

<file path=ppt/ink/ink3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6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5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0 509,'28'1,"0"-1,0-1,0-2,-1 0,1-2,-1-2,0 0,-1-1,0-2,0-1,-1-1,0-1,-1-1,4-4,-1-6,-2-1,0-1,-2-1,-1-1,-1-1,-2-1,1-4,21-29,-41 61,1 0,-1-1,1 1,0 0,0 0,0 0,0 0,1 0,-1 0,0 1,1-1,0 0,-1 1,1-1,0 1,-1-1,1 1,0 0,0 0,0 0,0 0,1 0,-1 0,0 0,0 1,0-1,1 1,-1 0,0 0,0 0,1 0,-1 0,0 0,0 0,1 1,-1-1,0 1,0 0,0-1,1 1,-1 0,0 0,0 0,0 1,-1-1,1 0,0 1,0 0,3 9,0 0,-1 0,0 1,-1 0,0-1,-1 1,-1 0,1 1,-2-1,0 0,0 0,-1 0,-1 1,1 16,3-16,-2 1,0 0,0-1,-1 1,-1 0,0-1,-1 1,-1-1,0 0,-1 0,0 0,-1-1,0 0,-1 0,0 0,-1-1,0 0,-1 0,-3 2,4-5,-1-1,0 0,-1 0,1 0,-1-1,0-1,-1 0,1 0,-1-1,0 0,0-1,-6 1,16-4,0 0,0 0,0 0,-1 0,1 0,0 0,0 0,0 0,0-1,0 1,0 0,-1-1,1 1,0-1,0 1,0-1,0 1,0-1,0 0,1 0,-1 1,0-1,0 0,0 0,1 0,-1 0,0 0,1 0,-1 0,1 0,-1 0,1 0,0 0,-1 0,1 0,0-1,0 1,0 0,0 0,0 0,0 0,0-1,0 1,0 0,0 0,1 0,-1 0,1-1,28-49,-19 43,1 0,-1 1,2 0,-1 1,1 0,-1 1,2 0,-1 1,0 0,1 1,0 0,-1 1,1 1,0 0,0 1,0 0,0 1,0 0,0 1,0 1,-1 0,1 1,-1 0,2 1,15 7,-19-5,1 0,0-2,0 1,0-1,1-1,-1 0,1-1,0 0,0-1,0 0,1-1,-1 0,0-1,0 0,1-1,-1 0,0-1,0-1,0 0,0 0,0-1,-1-1,0 0,5-3,4-11,-2 0,0-2,-1 0,-1-1,-1 0,-1-1,-1-1,-1 0,-1-1,-1 0,2-12,3-2,-1 4,-9 59,21 296,-24-267,0-24,0 0,-2-1,-1 1,-2-1,-1 1,-1-1,-1 0,-8 22,-10-14,24-35,0-1,-1 1,1-1,-1 1,1-1,-1 1,1-1,-1 0,1 1,-1-1,0 0,1 1,-1-1,1 0,-1 0,0 1,1-1,-1 0,0 0,1 0,-1 0,0 0,1 0,-1 0,0 0,1 0,-1 0,0 0,1-1,-1 1,0 0,1 0,-1-1,1 1,-1 0,0-1,1 1,-1-1,1 1,-1-1,1 1,-1-1,1 1,0-1,-1 1,1-1,0 1,-1-1,1 0,0 1,0-1,-1 0,1 1,0-1,0 0,0 1,0-1,0 0,0 1,0-1,-4-16,2-1,0 1,0-1,2 1,0-1,1 0,1 1,3-17,5-3,1 0,2 0,2 1,1 1,1 1,3 0,12-17,-20 31,1 1,1 1,0 0,1 0,1 2,1 0,0 1,1 1,0 0,1 1,1 1,17-7,-31 17,-1 1,0 0,1 0,-1 0,1 1,-1 0,0 0,1 0,-1 1,1-1,-1 1,0 1,1-1,-1 1,0 0,0 0,0 0,0 1,-1 0,1 0,-1 0,0 0,1 1,-1 0,-1 0,1 0,-1 0,1 0,-1 1,0-1,-1 1,1 0,-1 0,0 0,0 0,-1 0,1 1,-1-1,0 0,-1 1,1-1,-1 1,0-1,-1 1,1-1,-1 0,0 1,0 0,-3 6,0 1,-1 0,0-1,-1 0,0 0,-1-1,0 0,0 0,-2 0,1-1,-1 0,-1-1,0 0,0-1,0 0,-1 0,-1-1,1 0,-1-1,0-1,0 0,-1 0,0-1,0-1,0 0,0-1,-9 0,-2 0</inkml:trace>
  <inkml:trace contextRef="#ctx0" brushRef="#br0" timeOffset="525.435">1806 480,'47'-12,"-1"-3,0-2,-2-1,0-3,10-7,-35 16,-1-1,0-1,-1 0,0-1,-1-1,-1 0,-1-1,0-1,11-19,-21 32,-1 0,0 0,0-1,0 1,0-1,-1 1,0-1,0 0,0 0,-1 0,0 0,0 0,-1 0,1 0,-1-1,-1 1,1 0,-1 0,0 0,-1 0,1 0,-1 0,0 0,-1 1,1-1,-1 1,0-1,-1 1,1 0,-4-3,4 6,0 1,0 0,0 0,0 1,0-1,0 1,0-1,0 1,0 0,0 0,-1 0,1 1,0-1,0 1,0 0,0-1,0 1,0 1,1-1,-1 0,0 1,0-1,1 1,-1 0,1 0,-1 0,1 0,0 0,-1 1,-2 2,1 0,-1 0,0 0,1 0,0 1,1 0,-1-1,1 1,0 1,0-1,1 0,0 1,0 0,2-4,0-1,0 1,0 0,1 0,-1-1,1 1,-1-1,1 1,0 0,0-1,0 0,1 1,-1-1,0 0,1 1,0-1,-1 0,1 0,0 0,0 0,0-1,0 1,1-1,-1 1,0-1,1 0,-1 1,1-1,-1 0,3 0,81 18,-81-19,0-1,1 1,-1-1,0 1,1 0,-1 0,1 1,-1-1,1 1,-1 1,0-1,1 1,-1 0,0 0,0 0,0 0,-1 1,1 0,-1 0,1 1,-1-1,0 1,0 0,-1 0,1 0,-1 0,0 1,0-1,0 1,0 0,-1 0,2 5,-22 154,19-145</inkml:trace>
  <inkml:trace contextRef="#ctx0" brushRef="#br0" timeOffset="702.726">2794 199,'-19'38,"-7"18,2 4,9-9,8-12</inkml:trace>
  <inkml:trace contextRef="#ctx0" brushRef="#br0" timeOffset="1236.191">2935 396,'17'-36,"3"1,1 1,1 0,2 2,1 1,25-25,-5 26,-44 29,0 1,0-1,0 1,0 0,0 0,0 0,0-1,1 1,-1 0,0 0,0 1,0-1,0 0,0 0,0 0,0 1,0-1,0 0,0 1,0-1,0 1,0 0,0-1,0 1,0 0,-1-1,1 1,0 0,0 0,-1 0,1-1,-1 1,1 0,-1 0,1 0,-1 0,1 0,-1 0,0 0,1 0,-1 1,0-1,0 0,0 0,3 59,-4-56,0 0,0 1,1-1,-1 1,1-1,0 0,0 1,0-1,1 1,0-1,-1 0,2 1,-1-1,0 0,1 0,0 0,0 0,0 0,0 0,1 0,-1-1,1 1,0-1,0 0,1 0,-1 0,0 0,1-1,0 1,0-1,0 0,4 0,1-1,-1 0,0-1,1 0,-1 0,0-1,1 0,-1-1,0 0,0 0,0 0,0-1,0 0,-1-1,1 0,2-2,28-11,-20 10</inkml:trace>
  <inkml:trace contextRef="#ctx0" brushRef="#br0" timeOffset="1821.963">3924 0,'-34'14,"1"1,1 1,0 2,2 1,0 1,1 2,1 1,-6 7,27-22,0 0,0 0,0 1,1 0,1 0,-1 1,1-1,1 1,0 0,0 1,0 5,3-13,0 1,0-1,1 0,-1 1,1-1,0 0,0 1,1-1,-1 1,1-1,-1 0,1 1,0-1,0 0,0 0,1 0,-1 0,1 0,0 0,0 0,0 0,0 0,0-1,1 1,-1-1,1 0,-1 0,1 0,0 0,0 0,0-1,0 1,0-1,0 0,1 0,-1 0,1 0,10 1,0-2,0 0,0-1,0 0,-1-1,1 0,-1-1,1-1,-1 0,0-1,0 0,-1-1,1-1,-2 0,1 0,-1-1,0 0,0-1,-1-1,0 0,-1 0,1-2,-4 7,92-83,-96 87,0 0,-1 1,1-1,-1 1,1-1,0 1,0 0,-1-1,1 1,0 0,-1 0,1 0,0 0,0 1,-1-1,1 0,0 1,-1-1,1 1,0-1,-1 1,1 0,-1 0,1 0,-1 0,0 0,1 0,-1 0,0 0,0 1,1-1,-1 0,0 1,-1-1,1 1,0-1,0 1,0-1,-1 1,16 69,-15-65,25 307,-25-254,-2-1,-3 0,-3 0,-2 0,-2-1,-3 0,-3-1,-2-1,-3 4,16-47,0 1,-1-1,0-1,-1 1,0-1,-1-1,0 0,-1 0,0 0,0-1,-1-1,0 0,-12 6,21-12,-1-1,1 0,-1 0,1 0,-1 0,0-1,1 1,-1-1,0 1,1-1,-1 0,0 0,1 0,-1 0,0-1,1 1,-1-1,0 0,1 0,-1 0,1 0,-1 0,1 0,-1 0,1-1,0 0,0 1,0-1,0 0,0 0,0 0,0 0,1 0,-1 0,1-1,-1 1,1-1,-2-4,0 1,1-1,0 0,0 1,0-1,1 0,0 0,1 0,-1 0,1 0,1 0,-1-1,1 1,1-2,6-19,2 0,0 1,2 0,2 1,0 0,1 1,1 1,2 0,0 2,2 0,0 0,2 2,0 1,1 1,0 0,2 2,25-12,-32 20,0 2,1 0,0 2,0 0,0 0,0 2,1 1,-1 0,1 1,18 3,-14-2,1-1</inkml:trace>
</inkml:ink>
</file>

<file path=ppt/ink/ink3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1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1 848,'48'-3,"0"-2,0-1,0-3,20-8,-43 12,-1-2,0 0,0-2,-1 0,0-2,-1 0,0-2,-1 0,0-1,2-4,-20 15,0-1,0 0,-1 0,0 0,0 0,0 0,0 0,0-1,-1 1,0-1,0 1,0-1,0 1,-1-1,0 1,0-1,0 0,0 1,-1-1,0 1,0-1,0 1,0-1,-1 1,0 0,0-1,0 1,0 0,0 0,-1 1,0-1,0 0,0 1,0 0,-1 0,1 0,-1 0,0 0,0 1,0-1,0 1,0 0,0 1,0-1,-1 1,1-1,-1 1,1 1,-1-1,0 1,1-1,-1 1,1 1,-1-1,0 1,1-1,-15 4,0 0,0 1,1 1,0 1,0 0,0 1,1 1,0 1,1 1,0 0,1 0,0 2,1 0,1 1,-1 0,2 1,-7 11,8-13,1 1,1 0,0 1,1 0,1 0,0 1,1-1,0 2,2-1,0 1,0-1,2 1,0 0,1 0,1 0,0 0,2 4,-1-14,1 0,0 0,0-1,0 1,1-1,0 1,1-1,-1 0,1 0,0 0,1-1,-1 0,1 1,0-2,0 1,1 0,0-1,-1 0,1-1,1 1,-1-1,0 0,1-1,0 1,-1-1,1-1,0 1,0-1,14 2,0-1,0 0,0-2,0 0,0-1,-1-2,1 0,18-5,2-2,-2-2,1-1,-2-2,0-2,28-17,-29 11</inkml:trace>
  <inkml:trace contextRef="#ctx0" brushRef="#br0" timeOffset="868.319">1186 623,'-7'-4,"0"0,0 1,0 0,-1 1,1 0,-1 0,1 0,-1 1,0 0,1 0,-1 1,0 0,0 1,1-1,-1 1,0 1,1 0,-1 0,-5 2,-133 71,33 30,108-100,1 1,0 0,0 0,1 1,-1-1,1 1,1-1,-1 1,1 0,1 0,-1 0,1 0,0 0,1 0,-1 1,2-1,-1 0,1 0,0 0,0 2,0-6,0 0,1 0,-1 0,0 0,1 0,-1-1,1 1,0 0,0-1,0 0,0 1,0-1,1 0,-1 0,1 0,-1-1,1 1,0 0,0-1,0 0,0 0,0 0,0 0,0 0,0 0,0-1,0 0,0 1,0-1,0 0,0-1,2 1,99-31,-37-10,-2-3,-2-2,-1-4,48-50,-90 81,-20 19,0 1,0-1,1 0,-1 0,0 1,0-1,0 0,0 0,0 1,1-1,-1 0,0 0,0 1,0-1,1 0,-1 0,0 0,0 1,1-1,-1 0,0 0,0 0,1 0,-1 0,0 0,1 0,-1 1,0-1,0 0,1 0,-1 0,0 0,1 0,-1 0,0 0,1-1,-1 1,0 0,0 0,1 0,-18 36,14-31,-117 193,79-116,3 3,4 0,3 3,5 0,-12 73,6 21,31-180,0 0,0 1,0-1,0 0,1 0,-1 0,1 1,0-1,0 0,0 1,0-1,0 0,0 0,1 1,-1-1,1 0,-1 0,1 0,0 1,0-1,0 0,0 0,0 0,0 0,1-1,-1 1,1 0,-1 0,1-1,0 1,0-1,-1 0,1 1,0-1,0 0,0 0,0 0,1 0,-1-1,0 1,0 0,0-1,1 0,-1 1,0-1,1 0,-1 0,0 0,0-1,1 1,-1-1,0 1,1-1,2-2,-1 0,1 0,-1 0,0 0,0-1,0 0,0 1,-1-2,0 1,0 0,0-1,0 1,0-1,-1 0,0 0,0 0,-1 0,1 0,-1 0,0 0,0-1,-1 1,0 0,1-1,-2 1,1 0,-1-1,0 1,0 0,0 0,-1 0,1 0,-1 0,-1 0,1 0,-1 0,-2-2,-9-15,-1 0,0 1,-2 1,-1 1,0 0,-1 2,-1 0,-1 1,-16-10,27 20,-1 0,0 1,0 0,0 1,0 0,-1 0,0 1,1 1,-1 0,-8 0,57 4,-1-1,0-3,1 0,-1-3,32-7,209-95,-250 99</inkml:trace>
  <inkml:trace contextRef="#ctx0" brushRef="#br0" timeOffset="1564.797">1609 623,'-9'19,"0"0,1 0,1 1,1 0,1 0,1 1,-2 15,6-29,-1-1,1 0,0 0,0 1,1-1,0 0,0 0,0 0,1 1,0-1,0-1,0 1,1 0,0-1,0 1,1-1,-1 0,1 0,0 0,0-1,1 1,0-1,-1 0,1 0,1-1,-1 1,4 1,-2-2,-1-1,1 1,0-1,0-1,1 1,-1-1,0-1,0 1,1-1,-1 0,0-1,0 0,1 0,-1 0,0-1,0 0,0 0,0-1,-1 0,1 0,-1-1,0 0,0 0,0 0,1-2,3-1,-1-1,0 0,-1-1,0 0,0 0,0-1,-2 0,1 0,-1-1,-1 1,1-1,-2-1,0 1,3-11,-3-2</inkml:trace>
  <inkml:trace contextRef="#ctx0" brushRef="#br0" timeOffset="1750.052">2202 623,'-9'48,"0"15,4 3,6-11,3-14</inkml:trace>
  <inkml:trace contextRef="#ctx0" brushRef="#br0" timeOffset="1902.606">2173 199</inkml:trace>
  <inkml:trace contextRef="#ctx0" brushRef="#br0" timeOffset="2253.761">2597 1,'-22'337,"-14"64,12-234,22-143</inkml:trace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27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1,'-6'71,"3"-1,3 1,5 30,-4-91,32 425,-35-72,2-351</inkml:trace>
  <inkml:trace contextRef="#ctx0" brushRef="#br0" timeOffset="262.947">1 651,'57'-20,"25"-10,7-1,-7 5,-12 7,-8 2,-11 4,-8 4,-7 4,-6 2,-1-2,-3-2,-4 2</inkml:trace>
  <inkml:trace contextRef="#ctx0" brushRef="#br0" timeOffset="678.403">791 30,'-25'428,"24"-366,3 1,3-1,2 0,3-1,10 29,-19-89,-1 4,0 0,1 0,-1 0,1-1,0 1,1 0,-1-1,1 1,0-1,0 1,0-1,1 0,0 0,-1 0,1 0,1 0,-1-1,1 0,-1 1,1-1,0 0,0-1,0 1,0-1,1 0,-1 0,1 0,-1 0,1-1,-1 0,4 1,3-6,-1 0,1 0,-1-1,0 0,-1-1,1 0,-1 0,0-1,-1 0,0-1,5-5,-8 7,0 0,1 0,0 0,0 1,0 0,1 0,0 0,-1 1,2 0,-1 1,0-1,1 1,0 1,-1-1,1 1,0 1,0-1,0 1,1 1,-1 0,4 0,-7 2,0 1,-1-1,1 1,-1 0,1 1,-1-1,0 1,0-1,-1 1,1 0,-1 1,0-1,0 0,0 1,-1 0,0 0,0-1,0 1,0 1,-1-1,0 0,0 0,0 0,0 1,-1-1,0 0,0 3,8 34,-8-39,0-1,0 1,0 0,0-1,1 1,-1-1,1 1,0-1,0 1,0-1,0 1,0-1,0 0,1 1,-1-1,1 0,0 0,-1 0,1 0,0-1,0 1,0 0,1-1,-1 0,0 1,0-1,1 0,-1 0,1 0,-1 0,1-1,-1 1,1-1,-1 1,1-1,0 0,0 0,10-6</inkml:trace>
  <inkml:trace contextRef="#ctx0" brushRef="#br0" timeOffset="1063.158">1581 1017,'19'-5,"-1"0,1-2,-1 0,0-2,-1 0,0 0,0-2,-1 0,0-1,-1 0,-1-2,0 1,-1-2,0 0,3-6,-14 19,0 0,0 0,0 0,-1 0,1 0,-1-1,0 1,1 0,-1-1,0 0,0 1,-1-1,1 1,0-1,-1 0,0 0,1 1,-1-1,0 0,-1 0,1 1,0-1,-1 0,0 1,1-1,-1 0,0 1,0-1,0 1,-1-1,1 1,-1 0,1 0,-1-1,0 1,0 0,0 0,0 1,0-1,0 0,-1 1,1-1,0 1,-1 0,1 0,-1 0,1 0,-1 0,0 0,-7 3,0 0,1 1,-1 0,1 0,0 1,0 0,0 1,0 0,1 0,0 1,0 0,1 1,-1-1,1 1,1 1,-1-1,1 1,1 0,-1 1,1-1,1 1,-2 5,2-9,0 0,1 0,0 1,0-1,0 1,0 0,1-1,0 1,1 0,-1 1,1-1,0 0,0 0,1 0,0 1,0-1,1 0,-1 0,1 1,1-1,-1 0,1 0,0 0,0-1,1 1,0 0,0-1,0 0,1 1,-1-1,1 0,0-1,1 1,-1-1,1 0,0 0,0 0,0-1,1 0,-1 0,1 0,1 0,156 5,-142-9,11 0</inkml:trace>
  <inkml:trace contextRef="#ctx0" brushRef="#br0" timeOffset="1441.243">2146 1017,'17'52,"-2"-75,3-36,-16 46,1 1,1 0,0 0,1 0,0 1,0 0,1-1,1 2,4-7,-6 10,1 1,0 0,0 0,0 0,0 0,1 1,0 0,0 0,0 1,1 0,0 0,-1 1,6-1,8-1</inkml:trace>
  <inkml:trace contextRef="#ctx0" brushRef="#br0" timeOffset="1814.411">2625 932,'28'-6,"-1"-2,1-1,-2-1,1-1,-2-2,1 0,-2-2,0 0,-1-2,0-1,-1 0,14-18,-33 35,-1-1,0 0,1 0,-1 0,0 0,0-1,0 1,0 0,-1-1,1 0,-1 1,1-1,-1 0,0 0,0 1,0-1,0 0,-1 0,1 0,-1 0,0 0,0 0,0 0,0 0,0 0,-1 0,1 0,-1 0,0 0,0 0,0 0,0 0,0 1,-1-1,0 0,1 1,-1-1,0 1,0 0,0 0,0 0,0 0,-1 0,1 0,-1 0,-10 0,1 1,-1 0,0 1,1 1,-1 0,0 0,1 1,-1 1,1 0,0 1,0 0,0 1,1 0,0 1,0 0,0 1,0 0,1 1,1 0,-1 0,1 1,0 0,1 1,-4 7,2-5,0 2,1-1,0 1,2 0,-1 1,2 0,0 0,1 1,-3 15,6-24,1 0,0 0,1 0,-1 0,2 0,-1 0,1 0,0 0,0 0,1 0,0 0,0 0,0 0,1-1,0 1,1-1,-1 0,1 0,0 0,1-1,-1 1,1-1,0 0,1 0,11 7,1-1,1 0,0-2,0 0,1 0,0-2,0-1,1 0,-1-2,1 0,1-2,-1 0,20-1,-14-3,1-1,-1-1,1-1,-1-1,20-9,-24 8,5-1</inkml:trace>
</inkml:ink>
</file>

<file path=ppt/ink/ink3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0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0,'-10'34,"-2"25,0 7,2-2,3-8,3-8,2-8,6-10,2-11</inkml:trace>
  <inkml:trace contextRef="#ctx0" brushRef="#br0" timeOffset="565.755">340 338,'68'-94,"97"-113,-165 206,1 0,-1 0,0 0,1 0,-1 0,1 0,-1 0,1 0,0 0,-1 0,1 0,0 0,-1 1,1-1,0 0,0 0,0 1,0-1,0 1,0-1,0 1,0-1,0 1,0-1,0 1,0 0,0 0,0 0,1-1,-1 1,0 0,0 0,0 0,0 1,0-1,0 0,0 0,0 1,1-1,-1 0,0 1,0-1,0 1,0 0,-1-1,1 1,0 0,0-1,0 1,0 0,-1 0,1 0,0 0,-1 0,1 0,0 0,11 30,-11-25,0-1,0 1,1 0,0-1,0 0,1 1,-1-1,1 0,0 0,1-1,-1 1,1-1,0 1,0-1,0 0,1-1,-1 1,1-1,0 0,0 0,0 0,0-1,1 1,-1-1,1-1,2 2,2-4,0 1,-1-1,1 0,0-1,-1 0,1-1,-1 0,0 0,0-1,0 0,0-1,-1 0,1 0,4-5,10-4</inkml:trace>
</inkml:ink>
</file>

<file path=ppt/ink/ink3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6,0 3,0 0,0-7</inkml:trace>
</inkml:ink>
</file>

<file path=ppt/ink/ink3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3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1,'19'92,"-5"0,-4 1,-4 22,-4-83,2 17,-2 0,-3 1,-1-1,-3 1,-2-1,-2-1,-5 9,-22 51,51-159,42-68,-57 119,1 0,-1 0,0 0,0 1,0-1,1 0,-1 0,0 0,0 0,0 0,1 1,-1-1,0 0,0 0,1 0,-1 0,0 0,-7 14</inkml:trace>
  <inkml:trace contextRef="#ctx0" brushRef="#br0" timeOffset="688.785">47 706,'16'-9,"1"0,0 1,0 1,0 0,1 1,0 1,0 1,1 1,-1 0,1 2,-1 0,1 1,0 0,14 3,-29-1,1-1,-1 0,0 1,-1 0,1 0,0 0,0 0,-1 1,1-1,-1 1,0 0,0 0,0 0,0 0,-1 1,1-1,-1 1,0 0,0-1,0 1,0 0,-1 0,1 0,-1 1,0-1,-1 0,1 0,-1 1,1-1,-1 0,-1 0,1 1,-1-1,1 0,-1 0,0 1,-1-1,1 0,-1 0,1 0,-1-1,-1 1,1 0,0-1,-1 1,0-1,0 0,0 0,0 0,0 0,0-1,-1 1,-1 0,-8 4,0 0,0-1,-1 0,0-1,0-1,0 0,-1-1,0 0,1-1,-1-1,0-1,0 0,1 0,-1-2,0 0,-11-3,-2-2,4 2</inkml:trace>
</inkml:ink>
</file>

<file path=ppt/ink/ink3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0 592,'74'-38,"-1"-4,-2-2,-3-4,24-23,-76 57,-2 0,0-1,0 0,-2-1,0-1,0 0,-2 0,0-1,-1 0,-1-1,4-13,-10 25,-1 1,0 0,0 0,0-1,0 1,-1-1,0 1,-1 0,0-1,0 1,0 0,0-1,-1 1,-1-3,2 7,0 0,0-1,0 1,0 0,-1 0,1 0,0 0,-1 0,0 0,1 0,-1 1,0-1,0 1,0-1,0 1,0 0,0-1,-1 1,1 0,0 1,-1-1,1 0,0 1,-1-1,1 1,-1-1,1 1,-1 0,1 0,-1 1,1-1,0 0,-1 1,1-1,-1 1,1 0,0 0,-1 0,-2 1,-1 0,1 0,0 0,-1 1,1 0,1 0,-1 0,0 1,1-1,0 1,0 0,0 0,0 1,0-1,1 1,0 0,0 0,0 0,1 0,0 1,0-1,0 0,0 1,1 0,0-1,0 1,1 0,-1 0,1-1,1 1,-1 0,1-1,0 1,0 0,1-1,-1 1,1-1,0 1,1-1,-1 0,1 0,0 0,1 0,2 3,67 36,21 21,-92-60,0-1,0 1,0-1,-1 1,0 0,0-1,0 1,0 0,-1 0,0 0,0-1,0 1,0 0,-1 0,0 0,0-1,0 1,-1 0,1-1,-1 1,0-1,0 0,-1 1,1-1,-1 0,0 0,0-1,-1 1,0 0,-9 17,1 0</inkml:trace>
</inkml:ink>
</file>

<file path=ppt/ink/ink3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1,'-4'28,"-3"11</inkml:trace>
</inkml:ink>
</file>

<file path=ppt/ink/ink3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9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26,'-3'16,"0"1,1 0,1 0,1 1,0-1,1 0,1 0,0 0,1 0,1-1,1 1,1 0,-5-14,1 0,0 0,0-1,0 1,0 0,0-1,0 1,1-1,-1 0,1 0,0 0,0 0,0-1,-1 1,2-1,-1 1,0-1,0 0,0 0,0 0,1-1,-1 1,0-1,1 0,-1 0,0 0,1 0,-1-1,0 1,1-1,-1 0,0 0,0 0,0 0,0-1,0 1,0-1,101-75,-90 62,-1-1,-1-1,0 0,-1 0,-1-1,-1 0,0-1,-2 0,0-1,0-5</inkml:trace>
</inkml:ink>
</file>

<file path=ppt/ink/ink3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25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85 102,'-25'69,"17"-34,-34 144,32-106,76-211,-50 106,106-173,-121 203,0 0,1 0,-1 0,0 0,1 0,0 0,-1 1,1-1,0 1,0-1,0 1,0 0,0 0,0-1,1 1,-1 1,0-1,0 0,1 1,-1-1,0 1,1-1,-1 1,1 0,-1 0,0 0,1 1,-1-1,1 0,-1 1,0 0,0-1,1 1,-1 0,0 0,0 0,0 1,0-1,0 0,0 1,0-1,0 1,-1 0,1 0,-1 0,1-1,0 3,6 10,0 0,-1 1,-1 0,0 1,-1-1,-1 1,0 0,0 7,2 7,-16 122,10-151,-1 0,1-1,0 1,0-1,0 1,0 0,0-1,0 1,0-1,1 1,-1 0,0-1,0 1,0-1,1 1,-1-1,0 1,0-1,1 1,-1-1,1 1,-1-1,0 1,1-1,-1 1,1-1,-1 0,1 1,-1-1,1 0,-1 0,1 1,0-1,-1 0,1 0,-1 0,1 1,-1-1,1 0,0 0,-1 0,1 0,-1 0,1 0,0-1,-1 1,1 0,-1 0,1 0,0 0,-1-1,1 1,-1 0,1-1,-1 1,1 0,-1-1,1 1,-1 0,30-29,-27 25,260-335,-207 297,-55 41,1 0,-1 1,1-1,0 1,-1-1,1 1,0-1,-1 1,1 0,0 0,0-1,0 1,-1 1,1-1,0 0,0 0,-1 1,1-1,0 1,-1-1,1 1,0 0,-1 0,1-1,-1 1,1 0,-1 1,0-1,1 0,-1 0,0 0,0 1,0-1,0 1,0-1,0 1,0 0,3 10,-1 0,0 1,0-1,-1 1,-1-1,0 1,-1 0,-1 0,0-1,0 1,-1 0,-1-1,0 0,-2 4,-2 13,2 0,0 1,2 0,2-1,0 1,4 20,13-10,-4-28</inkml:trace>
</inkml:ink>
</file>

<file path=ppt/ink/ink3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4.88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499 82,'-15'-11,"-1"1,0 0,-1 1,0 0,0 2,-1 0,-14-4,27 10,0-1,0 1,0 0,0 0,-1 0,1 1,0 0,0 0,0 0,0 1,-1-1,1 1,0 1,0-1,0 1,1-1,-1 1,0 1,1-1,-1 1,1 0,0 0,0 0,0 0,0 1,0-1,1 1,0 0,-1 0,0 3,-1 6,0 1,0 0,2-1,-1 1,2 1,0-1,1 0,0 1,1-1,1 0,0 1,1 2,-3 95,-17-6,-6-1,-23 62,-11 20,29-48,28-137,0-1,0 1,0 0,1 0,-1 0,1 0,-1 0,1 0,0 0,0 0,0 0,0 0,0 0,0 0,0 0,1 0,-1 0,1-1,0 1,-1 0,1 0,0 0,0-1,0 1,0 0,0-1,1 1,-1-1,0 1,1-1,-1 1,1-1,-1 0,1 0,0 0,0 0,-1 0,1 0,0-1,0 1,0 0,0-1,0 0,0 1,0-1,1 0,265-1,-24-28,-220 29</inkml:trace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32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27,'-2'-2,"1"0,-1 0,1 0,-1 0,1 1,-1-1,0 1,0-1,0 1,0 0,0 0,0 0,0 0,0 0,-1 0,1 0,0 1,0-1,-1 1,1 0,0 0,-1 0,1 0,0 0,-1 0,0 0,-6-1,0 0,0 1,0 1,1 0,-1 0,0 0,1 1,-1 0,1 1,-1 0,1 0,0 1,0 0,1 0,-1 1,1 0,0 1,0-1,0 1,1 0,-1 2,6-7,0 1,0 0,0-1,0 1,0 0,0-1,1 1,-1 0,0 0,1 0,-1 0,1 0,0 0,0-1,0 1,0 0,0 0,0 0,0 0,1 0,-1 0,1 0,-1 0,1-1,0 1,0 0,0 0,0-1,0 1,0-1,0 1,0-1,1 1,-1-1,1 1,60 40,-52-36,65 27,-61-29,-1 1,0 0,0 1,0 1,-1 0,0 1,-1 0,1 0,-2 2,3 1,-11-8,0-1,0 1,0-1,-1 1,1-1,-1 1,0 0,0 0,0-1,0 1,0 0,-1 0,1 0,-1 0,0 0,0 0,0 0,0 0,0 0,-1 0,1 0,-1 0,0 0,0 0,0 0,0 0,-1-1,1 1,-1-1,1 1,-1-1,0 1,0-1,0 0,0 0,-1 0,1 0,-1 0,0 0,-108 58,74-48,-1-1,0-3,0-1,-1-1,0-2,-5-2,20-2</inkml:trace>
  <inkml:trace contextRef="#ctx0" brushRef="#br0" timeOffset="321.053">761 225,'-6'11,"0"0,1 0,1 0,-1 1,2-1,0 1,0 0,1 0,0 1,1-1,1 0,0 0,0 1,1-1,1 0,0 0,1 0,0 0,3 6,-4-14,0 0,1-1,0 1,0-1,0 0,0 1,0-2,1 1,-1 0,1-1,0 1,-1-1,1 0,0 0,0-1,1 1,-1-1,0 0,0 0,1 0,-1-1,1 0,-1 1,0-2,1 1,0 0,114-29,-104 21,0 0,0-1,0 0,-2-1,1-1,-1 0,-1-1,0 0,0-1,-1 0,-1-1,0 0,-1 0,-1-1,0-1,-1 1,-1-1,0 0,2-10,-7 21,1 1,-1 0,0-1,0 0,-1 1,1-1,-1 1,0-1,0 0,-1 1,0-1,1 1,-1-1,-1 1,1-1,-1 1,1-1,-1 1,0 0,-1 0,1 0,-1 0,0 1,0-1,0 1,0 0,-1-1,1 1,-1 1,0-1,0 0,0 1,0 0,0 0,0 0,-1 1,-3-2,-76 1,58 9</inkml:trace>
  <inkml:trace contextRef="#ctx0" brushRef="#br0" timeOffset="819.055">1354 450,'8'-26,"0"0,2 1,0 0,2 1,1 0,1 0,1 2,1 0,0 0,2 2,1 0,12-10,-29 28,-1 0,1 0,0 0,1 0,-1 0,0 0,0 0,1 1,-1-1,1 1,0-1,-1 1,1 0,0 0,0 1,-1-1,1 0,0 1,0 0,0-1,0 1,0 0,0 1,0-1,0 0,-1 1,1 0,0 0,0 0,-1 0,1 0,0 0,-1 1,1-1,-1 1,1-1,-1 1,0 0,0 0,0 0,0 1,0-1,0 0,0 2,15 124,-17-127,0 0,1 0,-1 0,0 0,1-1,-1 1,1 0,-1 0,1 0,-1 0,1 0,0-1,-1 1,1 0,0 0,0-1,-1 1,1 0,0-1,0 1,0-1,0 0,0 1,0-1,0 1,0-1,0 0,0 0,0 0,0 0,0 0,0 0,0 0,0 0,0 0,0 0,0 0,0-1,0 1,0 0,0-1,0 1,0-1,0 1,0-1,45-28,-38 23,12-10,0 2,1 0,1 1,0 1,1 1,0 1,9-1,-30 10,-1 0,1 1,0 0,0-1,0 1,0 0,-1 0,1 0,0 0,0 0,0 0,0 1,0-1,-1 1,1-1,0 1,0 0,-1-1,1 1,0 0,-1 0,1 0,-1 1,1-1,-1 0,0 0,1 1,-1-1,0 1,0-1,0 1,0 0,0-1,0 1,-1 0,1 0,0-1,-1 1,0 0,1 0,3 87,-5-58,9 17,-2-29</inkml:trace>
</inkml:ink>
</file>

<file path=ppt/ink/ink3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5.53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206 1,'-27'26,"1"2,2 1,1 1,1 1,1 0,2 2,0 5,15-32,1 1,-1 1,1-1,1 0,0 1,0-1,0 1,1 0,0 0,0 0,1-1,0 1,1 0,0 0,0 0,0-1,1 1,0 0,1-1,0 0,0 0,0 1,1-2,0 1,-1-5,-1-1,1 1,0-1,0 0,0 0,0 0,0 0,0-1,0 1,0-1,0 0,0 0,0 0,0 0,0 0,0-1,0 1,0-1,0 0,0 0,0 0,0 0,0-1,-1 1,1-1,0 0,-1 1,1-1,-1 0,0-1,0 1,0 0,0 0,0-1,0 0,-1 1,11-13</inkml:trace>
</inkml:ink>
</file>

<file path=ppt/ink/ink3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5.97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0,'-5'0,"-2"5,-4 1,-5 5,5 0,9-6,10-4,-2-3,-1 5,-2 1</inkml:trace>
</inkml:ink>
</file>

<file path=ppt/ink/ink3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6.29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 1,'-5'24,"-1"13,5 0,7-7,3-7</inkml:trace>
</inkml:ink>
</file>

<file path=ppt/ink/ink3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6.79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31 344,'58'-11,"8"-1,0-3,-1-3,17-9,-71 22,1-1,-1 0,0 0,-1-1,1-1,-1 0,-1 0,0-1,0 0,7-10,-14 16,1 0,-1 0,1 0,-1-1,0 1,0-1,-1 1,1-1,-1 0,0 0,0 0,0 0,0 0,-1 0,0 0,1 0,-1 0,-1 0,1 0,-1 0,1 0,-1 1,0-1,-1 0,1 0,-1 0,1 1,-1-1,0 1,0-1,-1 1,1 0,-1 0,0 0,-1-1,-1 0,0 0,-1 0,1 0,-1 1,0 0,0 0,0 0,-1 1,1 0,-1 0,1 0,-1 1,0 0,1 1,-1-1,0 1,1 1,-1-1,0 1,0 0,0 1,-133 51,121-40,0 1,1 0,1 1,0 1,1 1,1 0,0 1,2 1,-5 8,14-21,0 0,0 0,0 0,1 1,0-1,1 1,-1 0,1 0,1 0,-1 0,1 0,0 0,1 0,0 0,0 1,0-1,1 0,0 0,1 0,-1 0,1 0,1 0,-1 0,1-1,0 1,1-1,0 0,0 0,0 0,0 0,1-1,0 0,0 0,2 1,8 4,0-2,1 0,0-1,0 0,1-1,-1-1,1-1,0 0,1-1,-1-1,0-1,1 0,-1-1,1-1,14-3,-4 3,-10 1,0-1,0 0,0-2,0 0,0-1,-1-1,0 0,0-1,0-1,-1-1,3-2,0-2</inkml:trace>
</inkml:ink>
</file>

<file path=ppt/ink/ink3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7.05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1,'-14'14,"-5"10,0 0</inkml:trace>
</inkml:ink>
</file>

<file path=ppt/ink/ink3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3.87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30 37,'-14'94,"10"-74,0-1,1 0,1 1,0 0,2-1,0 1,1 0,3 8,-4-26,0-1,0 1,0 0,0 0,0 0,1 0,-1-1,1 1,-1 0,1 0,0-1,0 1,0-1,0 1,0 0,0-1,0 0,0 1,0-1,1 0,-1 1,1-1,-1 0,1 0,-1 0,1 0,0-1,-1 1,1 0,0-1,0 1,-1-1,1 0,0 1,0-1,0 0,0 0,-1 0,1 0,0-1,0 1,0 0,-1-1,1 1,0-1,0 0,-1 1,1-1,17-12,-1 0,-1-2,0 0,-1 0,0-2,-1 0,-1 0,-1-1,-1-1,0-1,2-7,66-109,-80 135,1 0,-1 0,0 1,0-1,1 0,-1 1,0-1,1 0,-1 1,1-1,-1 1,1-1,-1 1,1-1,0 1,-1-1,1 1,-1-1,1 1,0 0,-1-1,1 1,0 0,0 0,-1-1,1 1,0 0,0 0,-1 0,1 0,0 0,0 0,-1 0,1 0,0 0,0 1,-1-1,1 0,0 0,-1 1,1-1,0 0,-1 1,1-1,0 1,-1-1,1 1,-1-1,1 1,-1-1,1 1,-1-1,1 1,-1 0,0-1,1 1,-1 0,0-1,1 1,-1 0,0-1,0 1,0 1,7 55,-6-45,23 173,5 129,-28-283,-2-1,-1 1,-1-1,-1 0,-2 0,-1 0,-2-1,-1 0,-1 0,-1-1,-1-1,-6 7,-66 66,82-96,-1-1,0 0,-1 0,1 0,-1 0,1-1,-1 1,0-1,0 0,0-1,0 1,0-1,0 0,0 0,-1-1,1 0,0 1,0-2,-1 1,1-1,0 0,0 0,-2-1,2-1,0-1,0 0,0-1,1 1,-1-1,1 0,1 0,-1 0,1-1,0 1,0-1,0 0,1 0,0 0,0 0,0 0,1 0,0-1,0 1,1 0,0-1,0 1,0 0,1-1,0 1,0 0,1-3,5-12,1 1,0 0,2 0,0 0,1 1,1 1,1 0,0 1,1 0,1 1,4-2,169-124,-164 126</inkml:trace>
</inkml:ink>
</file>

<file path=ppt/ink/ink3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6.19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0,'5'10,"1"3</inkml:trace>
</inkml:ink>
</file>

<file path=ppt/ink/ink3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8.3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389 624,'-172'213,"-18"46,164-222,52-74,68-94,6 4,15-7,-48 61,-67 73,1-1,-1 1,0 0,0-1,1 1,-1 0,0 0,1-1,-1 1,0 0,1-1,-1 1,0 0,1 0,-1 0,1 0,-1-1,1 1,-1 0,0 0,1 0,-1 0,1 0,-1 0,0 0,1 0,-1 0,1 0,-1 0,1 0,-1 0,0 1,1-1,-1 0,1 0,-1 0,0 1,1-1,-1 0,0 0,1 1,-1-1,0 0,1 1,-1-1,0 0,0 1,1-1,-1 0,0 1,0-1,0 1,0-1,1 0,-1 1,0-1,0 1,0-1,0 1,0-1,0 0,0 1,0-1,0 1,0-1,0 0,-1 1,1 0,-3 31,-6 3,2-1,1 2,2-1,1 0,2 25,2-53,1 0,-1-1,1 1,0-1,0 1,1-1,0 0,0 1,1-2,0 1,-1 0,2-1,-1 1,1-1,0-1,0 1,0-1,1 0,2 2,-4-3,-1-1,1 0,0 0,-1 0,1 0,0-1,0 0,1 1,-1-1,0-1,0 1,0-1,1 0,-1 1,0-2,0 1,1-1,-1 1,0-1,0 0,0 0,0-1,0 1,0-1,0 0,-1 0,1-1,-1 1,1-1,-1 1,2-3,15-14,-1-1,-1 0,0-2,-2 0,-1-1,0 0,-2-1,-1 0,-1-2,-1 1,-1-1,-1 0,-2-1,1-9,0-9,-1 33</inkml:trace>
  <inkml:trace contextRef="#ctx0" brushRef="#br0" timeOffset="709.358">1377 681,'-36'16,"1"1,1 2,1 1,1 2,1 1,0 2,2 1,-1 4,23-26,2 1,-1-1,0 2,1-1,0 1,0-1,1 1,0 0,0 1,0-1,1 1,0 0,0 0,0 0,1 0,0 0,1 1,0-1,0 0,0 2,1-7,1-1,-1 1,1-1,0 1,-1-1,1 0,0 1,0-1,0 0,0 0,0 1,0-1,0 0,0 0,1 0,-1 0,0-1,1 1,-1 0,0 0,1-1,-1 1,1-1,-1 1,1-1,-1 0,1 1,-1-1,1 0,0 0,-1 0,1 0,-1-1,1 1,-1 0,1-1,0 1,59-22,-58 21,36-19,-2-1,0-3,-2 0,0-2,-2-2,15-17,-48 44,1 0,-1 0,1 0,-1 0,1 1,-1-1,1 0,-1 0,1 0,0 0,-1 1,1-1,0 0,0 1,0-1,0 1,0-1,-1 1,1-1,0 1,0-1,0 1,0 0,0 0,0-1,0 1,0 0,1 0,-1 0,0 0,0 0,0 1,0-1,0 0,0 0,0 1,0-1,0 0,0 1,-1-1,1 1,0-1,0 1,0 0,0-1,-1 1,1 0,0 0,0-1,-1 1,1 0,-1 0,1 0,-1 0,1 0,-1 0,17 79,-15-62,1 0,1 1,1-1,0-1,1 1,1-1,1 0,1 0,-7-13,1-1,-1 1,1-1,0 0,0 0,0-1,0 1,1 0,-1-1,1 0,-1 0,1 0,0 0,0-1,0 1,0-1,0 0,0 0,0 0,1-1,-1 0,0 1,0-2,0 1,1 0,-1-1,0 0,2 0,5-2,0 0,0-1,-1-1,0 1,0-1,0-1,0 0,-1 0,0-1,2-2,29-27,-2-2,-1-1,-2-2,-2-2,-1 0,-3-3,-1 0,-3-2,6-17,-21 33,0 0,-2 0,-2-1,-1 0,-1-1,-2 1,-2 0,0-1,-3 1,0-1,-8-25,10 55,0-6,0 0,-1 0,-1 0,0 0,0 0,-1 0,0 1,0 0,-1-1,-1 2,1-1,-1 1,-2-2,7 9,-1 0,1 0,0 0,-1 0,1 0,0 0,-1 1,1-1,-1 1,1-1,-1 1,1-1,-1 1,1 0,-1 0,0 0,1 0,-1 0,1 0,-1 0,0 0,1 1,-1-1,1 0,-1 1,1 0,-1-1,1 1,0 0,-1 0,1 0,0-1,-1 1,1 1,0-1,0 0,0 0,0 0,0 1,0-1,0 0,1 1,-1-1,-27 66,22-23,3 1,1 0,2 0,2-1,2 1,2 0,2-1,2-1,2 1,1-1,3-1,13 25,53 152,-82-218,1 0,-1 0,1 1,-1-1,0 0,1 1,-1-1,0 0,0 1,0-1,0 1,0-1,0 0,-1 1,1-1,0 0,-1 1,1-1,-1 0,1 0,-1 0,0 1,0-1,1 0,-1 0,0 0,0 0,0 0,0 0,0 0,0 0,0-1,0 1,-1 0,1-1,0 1,0-1,-1 1,1-1,0 1,-1-1,1 0,0 0,-1 0,1 0,0 0,-1 0,1 0,-14-3</inkml:trace>
  <inkml:trace contextRef="#ctx0" brushRef="#br0" timeOffset="890.169">1659 568,'43'0,"44"0,15 0,-3 0,-11 0,-14 0,-15 0,-13 0,-9 0,-7 0,-8 0</inkml:trace>
  <inkml:trace contextRef="#ctx0" brushRef="#br0" timeOffset="1584.911">2421 596,'-4'29,"2"1,0 0,2 0,2 0,1 0,1 0,4 12,-6-37,0 0,0-1,1 1,0-1,0 0,0 0,1 0,-1 0,1 0,0-1,0 0,0 1,1-1,-1-1,1 1,-1-1,1 0,0 0,0 0,0-1,0 1,0-1,1-1,-1 1,0-1,0 1,0-2,1 1,-1 0,0-1,0 0,0 0,0-1,0 0,2 0,7-3,-1 0,0 0,0-1,0-1,-1 0,0-1,0 0,-1-1,0 0,-1-1,0 0,18-14,48-51,-55 51,-30 61,6-34,1 1,0 1,0-1,1 0,-1 0,1 1,0-1,0 1,0-1,1 1,-1 0,1-1,0 1,0-1,1 1,0 0,-1-1,2 1,-1-1,0 0,1 1,0-1,0 0,0 0,0 0,1 0,0 0,-1-1,2 1,-1-1,1 1,0 0,1 0,0-1,0 0,0 0,0 0,0 0,0-1,1 0,-1 0,1-1,0 1,-1-1,1 0,0-1,0 1,0-1,-1-1,1 1,0-1,0 0,-1 0,1 0,0-1,-1 0,1 0,-1 0,3-3,12-5,0-2,-1 0,-1-1,0 0,0-2,7-9,-4 3,0-1,-2 0,-1-2,-1 0,-1-1,-1 0,-2-1,0-1,-1-1,1-8,-12 33,1 0,-1 1,1-1,-1 0,0 0,0 0,-1 0,1 0,0 0,-1 0,0 0,0 0,0 0,0 0,0 0,-1 0,1 0,-1 0,0 0,0 0,0 0,0 0,0 0,-1 1,1-1,-1 0,0 1,0-1,0 1,0 0,0 0,0 0,-1 0,1 0,-1 0,1 1,-1-1,0 1,1-1,-1 1,0 0,0 0,0 1,0-1,0 0,0 1,0 0,-3 0,-6 4,-1 1,2 0,-1 1,1 1,0 0,0 0,1 1,0 0,0 1,1 0,0 0,0 1,1 1,1-1,-6 10,11-18,0 0,0 0,0 0,1 0,-1 1,0-1,1 0,-1 1,1-1,0 1,0-1,0 1,0 0,1-1,-1 1,1 0,-1 0,1 0,0-1,0 1,0 0,1 0,-1 0,1-1,-1 1,1 0,0-1,0 1,0-1,0 1,0-1,1 1,-1-1,1 0,0 1,0-1,0 0,0 0,0 0,0-1,0 1,0 0,1-1,0 1,118 15,-39-12,-76-4,0-1,0 1,0 0,0 1,0-1,0 1,-1 0,1 1,-1-1,1 1,-1 0,0 0,0 1,-1 0,1 0,-1 0,1 0,-1 1,-1-1,1 1,-1 0,1 0,-1 1,-1-1,1 1,-1-1,0 1,0 0,-1-1,0 1,0 0,0 2,-11 67,4 45,12-102</inkml:trace>
  <inkml:trace contextRef="#ctx0" brushRef="#br0" timeOffset="2536.387">4029 624,'-41'45,"2"1,1 2,3 2,2 1,-5 15,21 3,19-68,-1 0,1 0,-1 0,1 0,0 0,-1 0,1 0,0-1,0 1,-1-1,1 1,0-1,0 0,0 1,0-1,0 0,0 0,0 0,0-1,-1 1,1 0,0-1,0 1,0-1,0 0,-1 0,1 1,0-1,-1 0,1 0,-1-1,1 1,0 0,26-15,-1-1,-1-1,-1-1,0-1,-1-1,-2-2,0 0,1-4,24-22,31-26,-77 75,0-1,-1 1,1-1,0 1,-1-1,1 1,0 0,0-1,0 1,-1 0,1-1,0 1,0 0,0 0,0 0,-1 0,1 0,0 0,0 0,0 0,0 0,0 0,-1 0,1 0,0 1,0-1,0 0,-1 1,1-1,0 1,0-1,-1 0,1 1,0 0,-1-1,1 1,-1-1,1 1,-1 0,1-1,-1 1,1 0,-1 0,1-1,-1 1,0 0,0 0,1 0,-1 0,0-1,0 2,4 47,-4-45,0 4,0 1,0-1,1 0,0 1,0-1,1 0,0 0,0 0,1 0,0 0,1-1,-1 1,1-1,1 0,-1 0,1 0,1-1,-1 0,1 0,0 0,1 0,-1-1,1 0,0-1,0 0,0 0,1 0,0-1,5 2,-6-3,0 0,1-1,-1 0,0 0,1 0,-1-1,1 0,-1-1,1 1,-1-1,1-1,-1 0,0 0,0 0,0-1,0 0,0 0,-1-1,1 0,5-4,108-107,-107 99,16-15,-1-2,-2-1,-1-1,-2-1,1-6,-7 8,-2-2,-1 0,-2 0,-1-2,-2 1,-2-1,-1 0,-2-1,-2 1,-1-18,-2 46,0-1,0 1,-1 0,0 0,0 0,-2 0,1 1,-1-1,0 1,-1 0,-1-2,4 8,0 1,0-1,0 0,0 1,0-1,-1 1,1 0,-1 0,0 0,1 0,-1 0,0 0,0 1,0-1,-1 1,1 0,0 0,0 0,-1 1,1-1,0 1,-1 0,1 0,0 0,-1 0,1 0,0 1,-1-1,1 1,0 0,0 0,-1 1,1-1,0 0,0 1,-10 5,0 1,1 0,0 1,1 0,0 1,0 0,1 0,1 1,0 1,0 0,1 0,0 0,1 1,1 0,0 1,-4 11,1 4,0 0,2 0,2 1,0 0,2 0,1 0,2 23,0-35,1-1,1 1,0-1,1 0,1 0,1 0,0 0,1-1,1 1,0-1,1-1,1 0,1 0,0-1,1 0,0 0,2 0,6 5,0-1,2 0,-1-2,2 0,0-2,1 0,22 8,-6-4,-25-9</inkml:trace>
  <inkml:trace contextRef="#ctx0" brushRef="#br0" timeOffset="3506.471">4905 878,'7'6,"1"-1,-1 1,1-2,0 1,0-1,1 0,-1-1,1 0,0 0,0-1,0 0,0-1,0 0,0 0,0-1,0 0,1-1,-1 0,0 0,0-1,4-1,12-9,-1 0,-1-1,0-2,-1 0,0-2,-2 0,0-1,-1-1,0-1,6-11,1 1,-2-2,-1 0,-2-2,-1 0,-2-1,-1-1,-2-1,-1 0,1-12,-8 23,-2-1,0 0,-2 0,-1-1,-1 1,-2-13,1 37,0 1,0 0,0 0,0-1,-1 1,1 0,-1-1,0 1,1 0,-1 0,0 0,0 0,-1 0,1 0,0 0,0 0,-1 1,0-1,1 0,-1 1,0-1,1 1,-1-1,0 1,0 0,0 0,0 0,-1 0,1 0,0 1,0-1,0 1,-1-1,1 1,0 0,-1 0,1 0,0 0,0 0,-1 0,1 1,0-1,0 1,-1 0,1-1,0 1,0 0,0 0,0 0,-1 2,-13 8,1 1,1 1,0 1,1 0,0 0,1 1,1 1,0 0,1 1,1 0,1 0,0 1,-1 7,0-2,0 1,2 0,1 1,1-1,1 1,1 0,2 0,0 1,1-1,2 0,1 0,2 11,-1-25,0 1,0-2,1 1,1 0,0-1,0 0,1-1,0 1,0-1,1 0,1-1,-1 0,1 0,1-1,-1 0,1-1,1 0,-1-1,1 0,0 0,8 2,0 1</inkml:trace>
  <inkml:trace contextRef="#ctx0" brushRef="#br0" timeOffset="4089.362">5667 765,'-3'9,"-2"4,0 1,1-1,1 1,0 0,1 0,0 0,1 0,1 0,0 0,1 0,0 0,1 0,4 13,-5-25,-1-1,1 1,0 0,-1-1,1 0,0 1,0-1,0 0,0 1,0-1,1 0,-1 0,0 0,0 0,1 0,-1 0,1 0,-1 0,1-1,-1 1,1 0,-1-1,1 1,-1-1,1 0,0 0,-1 1,1-1,0 0,-1 0,1-1,0 1,-1 0,1 0,-1-1,1 1,0-1,-1 0,1 1,-1-1,1 0,-1 0,1 0,61-51,-57 46,167-204,-172 208,-1 0,1 0,0 1,-1-1,1 0,0 0,0 0,0 1,1-1,-1 1,0-1,0 1,1-1,-1 1,1 0,0-1,-1 1,1 0,0 0,-1 0,1 0,0 1,0-1,0 0,0 1,0 0,0-1,0 1,0 0,0 0,0 0,0 0,0 0,0 0,0 1,0-1,0 1,-1-1,1 1,0 0,0 0,0 0,-1 0,1 0,0 0,-1 0,1 0,0 2,5 14,0 1,-2 1,0-1,-2 1,0 0,0 0,-2 0,-1 17,5 42,6-2,-3 2,-4-1,-3 0,-3 1,-9 48,6-101,0-1,-2 1,0-1,-2 0,-1 0,0-1,-2-1,-1 0,0 0,-2-1,0-1,-2-1,-2 2,9-10,0-2,0 1,-1-1,-1-1,1 0,-1-1,-1 0,-5 2,16-9,0 1,1 0,-1-1,0 0,0 0,0 1,0-1,0 0,0 0,0-1,1 1,-1 0,0-1,0 1,0-1,0 1,1-1,-1 0,0 0,1 0,-1 0,0 0,1 0,-1 0,1-1,0 1,-1 0,1-1,0 1,0-1,0 0,0 1,0-1,0 0,1 1,-1-1,1 0,-1 0,1 0,-1 0,1-1,-9-84,9 86,2-40,1 0,3 0,1 1,2-1,1 2,3 0,1 0,1 1,3 1,1 0,10-13,47-41,-60 79</inkml:trace>
</inkml:ink>
</file>

<file path=ppt/ink/ink3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5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69 113,'-19'34,"-7"15,2 0</inkml:trace>
  <inkml:trace contextRef="#ctx0" brushRef="#br0" timeOffset="594.208">239 338,'150'-215,"-150"213,0 1,1-1,0 1,-1-1,1 1,0-1,0 1,0-1,0 1,0 0,0 0,0 0,1-1,-1 1,0 0,0 0,1 1,-1-1,1 0,-1 0,1 1,-1-1,1 1,0-1,-1 1,1 0,-1-1,1 1,0 0,-1 0,1 0,0 0,-1 1,1-1,0 0,-1 1,1-1,-1 1,1 0,-1-1,1 1,-1 0,1 0,-1 0,0 0,1 0,-1 0,0 0,0 0,0 1,0-1,0 0,0 1,0 0,12 40,23 50,-34-90,0 1,0-1,0 1,1-1,-1 0,0 0,1 0,0 0,-1-1,1 1,0-1,0 1,0-1,0 0,0 0,0-1,0 1,0 0,0-1,0 0,0 0,0 0,0 0,1 0,-1-1,0 1,0-1,0 0,1 0,99-53,-83 42</inkml:trace>
  <inkml:trace contextRef="#ctx0" brushRef="#br0" timeOffset="1193.71">1170 0,'-11'2,"0"0,0 1,1 0,-1 1,1 0,0 1,0 0,0 1,0-1,1 2,0 0,1 0,-1 0,1 1,1 0,-1 1,2-1,-1 2,1-1,-5 10,-27 89,37-104,1 0,-1 0,1 0,-1 0,1 0,1 0,-1 1,0-1,1 0,0 0,0 0,0-1,0 1,1 0,0 0,-1-1,1 1,1-1,-1 1,0-1,1 0,0 0,-1 0,1 0,1 0,0 0,-1-1,1-1,0 1,-1-1,1 0,0 0,0 0,0 0,0-1,0 1,-1-1,1 0,0-1,0 1,0-1,0 1,0-1,0 0,-1-1,1 1,0 0,-1-1,1 0,-1 0,4-2,74-66,-74 63,137-129,-143 136,-1-1,1 0,-1 0,0 0,1 1,0-1,-1 0,1 1,-1-1,1 0,0 1,-1-1,1 1,0-1,0 1,-1-1,1 1,0 0,0-1,0 1,0 0,-1 0,1-1,0 1,0 0,0 0,0 0,0 0,0 0,-1 0,1 1,0-1,0 0,0 0,0 1,0-1,-1 0,1 1,0-1,0 1,-1-1,1 1,0-1,0 1,-1-1,1 1,-1 0,1-1,-1 1,1 0,-1 0,1-1,-1 1,1 0,-1 0,0 0,0 0,1-1,-1 1,0 0,0 0,0 0,0 0,0 0,0 0,0 0,0-1,-1 1,1 1,-4 236,-25 143,31-363,-2 1,0 0,-1-1,-1 1,-1-1,-1 1,0-1,-1 0,-1 0,-1-1,0 0,-2 0,0-1,0 0,-2 0,0-1,0 0,-1-1,-14 12,23-24,-1 0,1 0,-1-1,1 1,-1-1,1 0,-1 0,0 0,0 0,1-1,-1 1,0-1,0 0,0 0,0 0,1-1,-1 1,0-1,0 0,1 0,-1-1,1 1,-1-1,1 1,-1-1,1 0,0 0,0-1,0 1,0-1,0 1,1-1,-1 0,-1-2,-3-4,1 1,0-1,1 0,-1 0,2-1,-1 0,1 1,1-1,0-1,0 1,1 0,0-3,2 3,0 1,1-1,-1 0,2 1,0-1,0 0,0 1,1 0,1 0,0 0,0 0,0 0,1 1,1 0,-1 0,1 0,1 1,-1-1,1 2,4-4,10-8,0 2,1 0,0 1,2 2,-1 0,23-8,49-16,-52 22</inkml:trace>
</inkml:ink>
</file>

<file path=ppt/ink/ink3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4.64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310 0,'-25'218,"-32"159,26-150,1-87,20-122,7-26,7-8,0-1</inkml:trace>
  <inkml:trace contextRef="#ctx0" brushRef="#br0" timeOffset="285.102">0 508,'38'0,"28"0,11 0,-1 0,-10 0,-11 0,-11 0,-7 0,-5 5,-4 1,-1 0,-1-1,-5 3,-5 1</inkml:trace>
  <inkml:trace contextRef="#ctx0" brushRef="#br0" timeOffset="1097.181">706 85,'-33'233,"-9"69,20-162,21-137,0-1,0-1,0 0,0 1,0-1,0 1,1-1,-1 1,1 0,-1-1,1 1,-1 0,1-1,0 1,0 0,-1-1,1 1,1 0,-1 0,0-1,0 1,1 0,-1-1,1 1,-1-1,1 1,0 0,-1-1,1 1,0-1,0 0,0 1,0-1,0 0,1 1,-1-1,0 0,1 0,-1 0,0 0,1 0,-1-1,1 1,0 0,-1-1,1 1,12-8,0-1,-1-1,0 0,-1-1,1 0,-2 0,0-2,10-11,133-110,-152 132,-1 0,1-1,0 1,0 1,-1-1,1 0,0 0,0 1,0-1,0 1,0-1,0 1,0 0,0 0,0 0,0 0,0 0,0 0,-1 1,1-1,0 1,0-1,0 1,0 0,0-1,-1 1,1 0,0 0,-1 0,1 1,0-1,-1 0,0 1,1-1,-1 1,0-1,0 1,0-1,0 1,0 0,0 0,0 0,0-1,-1 1,1 0,-1 0,0 0,1 1,13 99,-27 90,11-179,3-6</inkml:trace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34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80 342,'27'-4,"0"-1,-1-1,1-2,-1 0,-1-2,0-1,0-1,-1-1,0 0,-2-2,6-5,-24 17,1 1,-1 0,0-1,0 0,0 0,0 0,-1-1,1 1,-1-1,0 0,0 0,0 0,-1 0,1 0,-1 0,0-1,0 1,-1-1,1 0,-1 1,0-1,0 0,-1 0,1 0,-1 0,0 0,-1 0,1 1,-1-1,0 0,0 0,0 0,-1 1,0-1,1 1,-2-1,1 1,0 0,-1 0,0 0,-2-3,-5 2,1-1,-1 1,-1 1,1 0,0 0,-1 1,0 0,0 1,0 1,0-1,0 2,0-1,0 2,0-1,-1 1,1 1,0 0,1 1,-1 0,0 1,1 0,0 0,-9 6,6-3,0 1,1 0,0 0,1 1,0 1,0 0,1 1,0 0,1 0,0 1,-2 4,8-11,-1 1,1-1,0 1,1 0,-1 0,1 0,0 0,0 0,1 1,0-1,0 1,1-1,0 1,0-1,0 0,1 1,-1-1,2 1,-1-1,1 0,0 0,0 0,1 0,-1 0,1 0,2 2,8 5,0 0,1 0,0-2,1 1,0-2,0 0,1-1,1-1,0 0,0-1,0-1,1 0,0-2,0 0,0-1,0-1,0 0,1-2,-1 0,1-1,-1 0,0-2,82-20,-75 11</inkml:trace>
</inkml:ink>
</file>

<file path=ppt/ink/ink3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2.0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0 312,'37'-2,"-2"0,1-3,0 0,-1-3,0-1,0-1,20-10,57-50,-108 68,-1-1,0 1,0-1,-1 0,1 0,0 0,-1 0,0-1,0 1,0-1,0 1,0-1,-1 0,0 0,0 0,0 0,0 1,0-1,-1-1,0 1,0 0,0 0,0 0,0 0,-1 0,0 0,0 0,0 1,0-1,-2-2,-2 0,0 0,0 1,0-1,-1 1,0 1,0-1,0 1,-1 0,1 1,-1-1,0 1,0 1,0-1,-1 1,1 0,-1 1,1 0,-1 0,-6 0,-1 3,1 1,0 0,0 0,0 1,0 1,1 1,-1 0,1 0,1 1,-1 1,1 0,1 1,0 0,0 1,0 0,2 0,-1 1,1 1,1 0,0 0,0 0,1 1,1 1,1-7,1-1,-1 1,2 0,-1 0,1 0,0 0,0 1,1-1,0 1,1-1,-1 1,1 0,1 0,0 0,0 0,0-1,1 1,0 0,1 0,-1-1,1 1,1 0,0-1,0 0,0 0,1 0,0 0,0-1,1 1,0-1,0 0,0 0,1-1,0 0,0 0,0 0,1 0,0-1,-1-1,1 1,3 0,12-1,0-1,1-1,-1-1,0-1,1 0,-1-2,0-1,0-1,-1-1,1 0,-1-2,-1 0,1-2,-2 0,1-1,5-5,-1 2,-1-1,0-1,-2-1,0-1,0-1,-2-1,0 0,-2-1,14-21,0-22,-31 64,1 0,0 0,0-1,-1 1,1 0,0 0,0 0,-1 0,1 0,0 0,0 0,-1 0,1 1,0-1,-1 0,1 0,0 1,0-1,-1 0,1 1,0-1,-1 0,1 1,-1-1,1 1,-1-1,1 1,-1 0,1-1,-1 1,1-1,-1 1,0 0,1-1,-1 1,0 0,0 0,1-1,-1 1,0 0,0 0,0-1,0 1,0 0,0 0,0-1,0 1,0 0,0 0,-1-1,1 1,32 164,-29-117,-3-38,0-1,0 1,1-1,0 0,1 1,0-1,0 0,1 0,0 0,1 0,4 6,-7-14,0 0,0 0,0 1,0-1,0-1,0 1,0 0,1 0,-1 0,0-1,1 1,-1 0,0-1,1 1,-1-1,1 0,-1 1,1-1,-1 0,1 0,-1 0,1 0,-1 0,1 0,-1-1,0 1,1 0,-1-1,1 1,-1-1,0 0,1 1,-1-1,0 0,1 0,-1 0,0 0,0 0,1 0,41-45,116-216,-92 157,-60 81,-9 23</inkml:trace>
  <inkml:trace contextRef="#ctx0" brushRef="#br0" timeOffset="732.477">1271 312,'34'-9,"-1"-2,0 0,-1-2,0-2,-1-1,-1-1,0-1,2-5,-27 19,0-1,0 0,0 0,-1-1,0 1,0-1,0 0,-1 0,0 0,0-1,0 1,1-7,-4 11,1 0,-1 0,0 0,1-1,-1 1,0 0,-1 0,1-1,0 1,0 0,-1 0,1-1,-1 1,0 0,0 0,0 0,0 0,0 0,0 0,0 0,-1 0,1 1,-1-1,1 0,-1 1,0-1,0 1,0 0,1 0,-1-1,0 1,0 0,-1 1,1-1,0 0,0 0,0 1,-1 0,1-1,0 1,-5-1,1 0,-1 1,0 0,1 0,-1 0,0 1,1 0,-1 0,1 0,-1 1,1 0,0 1,0-1,0 1,0 0,0 1,1-1,-1 1,1 0,0 1,-2 2,-85 113,86-110,0 1,1 0,1 1,0-1,0 1,1-1,1 1,0 0,1 0,0 2,1-9,-1 0,2 0,-1 0,1 0,-1 0,1-1,1 1,-1 0,1-1,0 1,0-1,0 1,0-1,1 0,0 0,0 0,0 0,0 0,1-1,-1 1,1-1,0 0,0 0,0-1,4 3,8-1,1-1,-1 0,1-1,0-1,-1-1,1 0,0-1,-1-1,1 0,-1-1,1-1,-1-1,-1 0,1-1,-1-1,0 0,0-1,13-10,-1 3,1-2,-2-1,0-1,-2-2,0 0,-1-1,-1-1,-1-2,10-16,8-40,-39 79,1 0,0 0,-1 0,1 0,-1 0,0 0,0 0,0 0,0 0,0 0,0 0,0 0,0 0,-1 0,1 0,-1 0,0 0,0 0,1 1,-1-1,0 0,0 0,-1 1,1-1,0 1,-1-1,1 1,0-1,-1 1,0 0,1 0,-1 0,0 0,0 0,1 0,-1 0,0 0,0 1,0-1,0 1,0-1,-1 1,-2 1,-1-1,1 1,-1 1,1-1,-1 1,1 0,0 0,0 1,0-1,0 1,0 0,1 1,-1-1,1 1,0 0,0 0,0 0,1 0,0 1,-1 0,1-1,1 1,-1 0,1 0,0 1,0-1,0 0,1 2,0-4,1 0,0 0,0 0,0 0,0 1,1-1,-1 0,1 0,0 0,0 0,0 0,0 0,0 0,1-1,-1 1,1 0,0-1,-1 1,1-1,1 1,-1-1,0 0,1 0,-1 0,1 0,-1-1,1 1,0-1,0 1,2 0,96 30,-90-29,-6-3,-1 1,0-1,0 1,0 0,0 0,0 0,0 1,-1-1,1 1,0 0,-1 0,1 0,-1 1,0-1,0 1,0 0,0 0,0 0,0 0,-1 0,0 1,1-1,-1 1,-1-1,1 1,0 0,-1 0,0 0,0 0,0 0,0 0,-1 1,-23 113,19-97</inkml:trace>
</inkml:ink>
</file>

<file path=ppt/ink/ink3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6.84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424 635,'-44'12,"2"2,0 2,1 2,-28 16,54-25,1 0,0 1,0 0,1 1,0 1,1 0,0 0,1 1,1 1,0 0,0 0,2 1,-6 13,12-26,0 1,0 0,1 0,0-1,-1 1,1 0,0 0,0 1,0-1,1 0,-1 0,1 0,0 0,0 1,0-1,0 0,0 0,1 0,0 0,-1 1,1-1,0 0,0 0,1 0,-1-1,1 1,-1 0,1 0,0-1,0 1,0-1,1 0,-1 1,0-1,1 0,-1 0,1-1,0 1,0 0,-1-1,1 0,0 0,0 1,1-2,1 2,7-3,0-1,1 0,-1 0,-1-1,1-1,0 0,-1 0,0-1,0-1,0 0,0 0,-1-1,5-5,8-2,53-37,-1-4,-3-3,32-34,-104 91,0 0,1 0,-1 0,1 0,-1 0,1 0,0 1,-1-1,1 0,0 0,-1 1,1-1,0 0,0 1,0-1,0 1,0-1,0 1,0-1,0 1,0 0,0-1,0 1,0 0,0 0,0 0,0 0,0 0,0 0,0 0,0 0,0 0,0 0,0 1,0-1,0 0,0 1,0-1,0 1,0-1,0 1,-1-1,1 1,0 0,0-1,-1 1,1 0,0 0,-1 0,1-1,0 1,-1 0,1 0,-1 0,0 0,1 0,21 73,-22-66,1 0,0 0,0 0,1-1,0 1,1 0,-1-1,2 1,-1-1,1 0,0 0,0-1,1 1,0-1,0 0,0 0,1 0,0-1,0 0,0 0,1-1,0 1,0-1,0-1,0 1,1-1,6-3,-1-1,1 0,0-1,-1 0,0-1,0-1,0 0,0-1,0 0,-1-1,0 0,0-1,0 0,-1-1,0 0,-1-1,0 0,9-11,58-50,-3-2,54-72,-111 122,-1 0,-2-1,0-1,-1 0,-2-1,0-1,-2 1,-1-2,-1 1,-1-1,-1 0,-2 0,0 0,-2-1,-1 1,-1-1,-3-11,-21-19,24 57,0 0,0 0,-1 0,1 0,0 1,0-1,-1 0,1 1,0-1,-1 1,1 0,-1-1,1 1,0 0,-1 0,1 0,-1 0,1 0,-1 0,1 0,-1 0,1 1,0-1,-1 0,1 1,-1-1,1 1,0 0,0-1,-1 1,1 0,0 0,0 0,0 0,0 0,0 0,0 0,0 0,0 0,0 1,0 0,-8 12,0 1,2 0,-1 0,2 1,0 0,1 0,1 0,0 1,1-1,1 1,0 0,1 0,1 1,1 257,53 12,-51-263</inkml:trace>
</inkml:ink>
</file>

<file path=ppt/ink/ink3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7.09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24,'43'5,"33"1,14 0,1-1,-5-2,-4-5,-5-4,-6 1,-7 0,-3 2,-8 0,-3-3,-6-1,-5 0,-9 2</inkml:trace>
</inkml:ink>
</file>

<file path=ppt/ink/ink3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7.86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1015,'44'-9,"-1"-2,0-1,0-3,-2-1,12-8,-43 20,29-11,0-2,0-1,-2-3,0-1,-1-1,-2-2,-1-2,0 0,-2-3,-2 0,16-22,-38 41,1-1,-2 0,0 0,0 0,-1-1,-1 0,0 0,-1 0,2-12,-4 20,0 0,-1 0,1 1,-1-1,0 0,-1 0,1 0,-1 0,0 1,0-1,0 0,-1 1,1-1,-1 1,0-1,-1 1,1 0,-1 0,0 0,0 0,0 0,0 1,-1-1,1 1,-1 0,0 0,0 0,-3-1,1 3,0-1,1 1,-1 0,0 1,0-1,0 1,0 0,1 1,-1-1,0 1,0 1,0-1,1 1,-1 0,1 0,-1 0,1 1,0 0,0 0,0 0,0 1,1-1,-1 1,1 0,0 1,0-1,1 1,-1-1,1 1,0 0,0 1,1-1,-1 0,1 1,0-1,1 1,-1 0,1-1,0 1,1 0,-1 0,1 0,0 0,1 0,0-1,0 1,0 0,0 0,1-1,0 1,0-1,0 1,1 0,3-1,1 1,0-1,0-1,0 1,0-1,1 0,-1-1,1 1,0-2,0 1,0-1,1 0,-1-1,0 0,2 0,9 2,-2 0,0-1,0 0,1-2,-1 0,0-1,0-1,1 0,2-2,-18 3,1 0,-1 0,1 0,-1 0,0 1,1-1,0 1,-1 0,1-1,-1 1,1 1,-1-1,1 0,-1 0,1 1,-1 0,1-1,-1 1,0 0,1 0,-1 0,0 0,1 1,-1-1,0 1,0-1,0 1,-1 0,1 0,0 0,-1 0,1 0,-1 0,1 0,-1 0,0 0,0 1,0-1,0 1,-1-1,1 0,0 1,-23 143,39-8,-15-114</inkml:trace>
  <inkml:trace contextRef="#ctx0" brushRef="#br0" timeOffset="6738.724">1215 704,'9'8,"0"0,1-1,-1 0,2-1,-1 0,1-1,0 0,0-1,0 0,1-1,-1 0,1 0,0-2,0 1,0-1,0-1,0 0,0-1,4-1,-2-1,-1-1,0 0,0-1,0-1,0 0,-1 0,0-1,-1-1,1 0,-1-1,-1 0,0 0,0-1,-1 0,0-1,0 0,-2-1,3-3,-9 11,1 0,-1 0,0 0,0-1,0 1,0 0,-1-1,0 1,0 0,0-1,0 1,-1 0,1-1,-1 1,0 0,-1 0,1 0,-1 0,0 0,0 0,0 0,0 0,-1 1,1-1,-1 1,0 0,0-1,0 2,-1-1,1 0,-1 0,1 1,-1 0,0 0,0 0,0 0,0 1,0-1,0 1,0 0,-1 1,1-1,0 1,-4-1,-7 2,1 0,-1 2,0-1,1 2,-1 0,1 0,0 1,1 1,-1 1,1 0,0 0,1 1,0 1,0 0,1 1,0 0,0 1,2 0,-1 0,1 1,1 0,0 1,1 0,-1 2,4-8,0 1,1-1,-1 1,2 0,-1 0,1 0,0 0,1 0,0 0,0 0,1 1,0-1,0 0,1 0,0 1,1-1,0 0,0 0,0 0,1 0,1-1,-1 1,1-1,0 0,1 0,0 0,0-1,0 1,1-1,0 0,0-1,0 1,1-1,0-1,2 2,9 0,0 0,1-2,-1 0,1-1,0-1,-1 0,1-2,0 0,10-2,-3 1,9-1,0-2,0-1,-1-2,0-1,0-2,-1-1,14-7,-19 8,-4 2</inkml:trace>
  <inkml:trace contextRef="#ctx0" brushRef="#br0" timeOffset="7207.268">2456 451,'-42'12,"1"2,1 2,0 1,1 3,-22 15,59-35,-1 1,1 0,0 0,0 0,-1 0,1 0,0 0,0 0,0 1,0-1,1 1,-1 0,0 0,1-1,-1 1,1 0,0 0,-1 0,1 0,0 1,0-1,0 0,1 0,-1 1,0-1,1 0,0 1,-1-1,1 1,0-1,0 0,1 1,-1-1,0 1,1-1,-1 0,1 1,0-1,0 0,0 0,0 1,0-1,0 0,1 0,-1 0,1-1,-1 1,1 0,0 0,0-1,-1 1,1-1,1 1,106 39,-93-37,0 0,0 1,-1 1,0 1,0 0,0 1,8 6,-20-12,-1 1,0-1,1 0,-1 1,0-1,0 1,0-1,-1 1,1 0,-1 0,0 0,1 0,-1 0,0 0,-1 0,1 0,-1 0,1 1,-1-1,0 0,0 0,0 0,-1 1,1-1,-1 0,0 0,1 0,-1 0,-1 0,1 0,0 0,-1 0,0 0,1-1,-1 1,0-1,0 1,-1-1,1 0,0 0,-1 0,1 0,-1 0,0 0,0-1,0 1,0-1,-2 1,-8 5,-1-1,0 0,0-1,-1-1,0 0,1-1,-1-1,0 0,0-1,-5 0,-5-1</inkml:trace>
  <inkml:trace contextRef="#ctx0" brushRef="#br0" timeOffset="7670.601">3105 84,'-1'311,"-5"-272,-1 0,-3-1,-1-1,-1 0,-14 28,-33 105,50-98,9-71,0-1,1 1,-1-1,1 0,-1 1,1-1,0 1,-1-1,1 0,-1 1,1-1,0 0,-1 0,1 0,0 1,-1-1,1 0,0 0,-1 0,1 0,0 0,-1 0,1 0,0 0,-1-1,1 1,0 0,-1 0,1-1,0 1,-1 0,1 0,-1-1,1 1,-1-1,1 1,-1-1,1 1,-1-1,1 1,-1-1,1 1,-1-1,0 1,1-1,-1 0,0 1,0-1,1 1,-1-1,0 0,0 1,0-1,0 0,0 0,0 1,0-1,0 0,0 1,0-1,0 0,0 1,-1-1,1 0,0 1,-1-1,20-49,-12 25</inkml:trace>
  <inkml:trace contextRef="#ctx0" brushRef="#br0" timeOffset="7918.333">2738 478,'29'5,"33"1,11 0,3-1,-2-2,-9 0,-5-2,-4-1,-7-5,-2-1,-4 0,-4 1,0 1,-1 2,-8 1</inkml:trace>
  <inkml:trace contextRef="#ctx0" brushRef="#br0" timeOffset="8792.113">3669 55,'218'-39,"-207"37,-9 0,1 0,0 1,0-1,0 1,0 0,0 0,0 0,0 0,0 0,1 1,-1-1,0 1,0 0,1 0,-1 0,0 1,0-1,1 1,-1 0,0 0,0 0,0 0,0 0,0 0,0 1,0 0,-1-1,1 1,0 0,-1 1,1-1,-1 0,0 1,0-1,0 1,0 0,-1-1,1 1,0 0,-1 0,0 0,0 1,-4 214,-9 47,-8 8,-6-37,26-220,1-11,0-1,-1 0,1 1,-1-1,0 1,0-1,0 1,0-1,-1 1,0-1,0 0,0 1,-1-1,1 0,-1 0,0 0,0 0,-1 0,1 0,-1-1,0 1,1-1,-2 0,1 1,0-2,-1 1,1 0,-1-1,0 1,0-1,-3 1,-245 10,139 3,89-14</inkml:trace>
</inkml:ink>
</file>

<file path=ppt/ink/ink3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3:22.63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1 765,'823'-1,"-319"-25,682 25,-617 30,-272-31,-116-25,-132 20,-32 7</inkml:trace>
  <inkml:trace contextRef="#ctx0" brushRef="#br0" timeOffset="632.016">1270 32,'-1'-2,"1"0,-1 0,0 0,-1 1,1-1,0 0,0 0,-1 1,1-1,-1 1,1 0,-1-1,0 1,0 0,1 0,-1 0,0 0,0 0,0 0,0 0,0 1,0-1,0 1,0 0,0-1,-1 1,1 0,0 0,0 0,0 1,0-1,0 0,0 1,0 0,0-1,0 1,0 0,0 0,-2 1,-68 52,-449 388,375-312,146-130,-1 0,1 0,-1 0,1 0,-1 0,1 0,-1 0,1 1,-1-1,1 0,-1 0,1 0,0 1,-1-1,1 0,-1 1,1-1,0 0,-1 1,1-1,0 1,0-1,-1 0,1 1,0-1,0 1,-1-1,1 1,0-1,0 1,0-1,0 1,0-1,0 1,0-1,0 1,0-1,0 1,0-1,0 1,0-1,0 1,1-1,-1 1,0-1,0 0,0 1,1-1,-1 1,0-1,1 0,-1 1,0-1,1 1,-1-1,0 0,1 0,-1 1,1-1,-1 0,1 0,-1 1,0-1,1 0,0 0,36 2,-30-3,110-25,-91 15</inkml:trace>
  <inkml:trace contextRef="#ctx0" brushRef="#br0" timeOffset="1003.71">1976 144,'-95'39,"-117"92,-6 22,-153 98,370-251,0 0,0 0,0 0,0 1,0-1,0 0,0 1,0-1,0 1,0-1,0 1,1 0,-1-1,0 1,0 0,1-1,-1 1,0 0,1 0,-1 0,1 0,-1-1,1 1,-1 0,1 0,0 0,-1 0,1 0,0 0,0 0,0 0,0 0,0 0,0 0,0 0,0 0,0 0,0 0,1 0,-1 0,0 0,1 0,-1 0,0 0,1 0,-1 0,1 0,0-1,-1 1,1 0,0 0,-1-1,1 1,0 0,0-1,0 1,0-1,0 1,-1-1,1 1,0-1,13 2,0-1,0 0,0-1,0 0,0-2,0 1,-1-2,1 0,0 0,-1-1,0-1,0 0,0-1,10-7,45-15,-43 20</inkml:trace>
  <inkml:trace contextRef="#ctx0" brushRef="#br0" timeOffset="1403.84">2767 173,'0'-1,"1"1,0-1,-1 0,1 0,-1 0,1 1,-1-1,1 0,-1 0,0 0,1 0,-1 0,0 0,0 0,0 0,0 1,0-1,0 0,0 0,0 0,0 0,0 0,0 0,0 0,-1 0,1 0,0 0,-1 0,1 1,-1-1,1 0,-1 0,1 0,-1 1,0-1,1 0,-1 1,0-1,0 0,1 1,-1-1,0 1,0-1,0 1,0 0,1-1,-1 1,0 0,-48 7,-108 87,-278 182,298-174,136-102,0 1,-1 0,1-1,0 1,-1 0,1 0,0 0,0 0,0 0,0 0,0 0,0 0,0 0,0 1,0-1,1 0,-1 1,0-1,1 0,-1 1,1-1,0 1,-1-1,1 0,0 1,0-1,0 1,0-1,0 1,0-1,0 1,1-1,-1 1,0-1,1 1,-1-1,1 0,0 1,-1-1,1 0,0 0,0 1,0-1,0 0,0 0,0 0,0 0,0 0,0 0,1 0,0 0,11 1,0-1,0 0,0-1,0 0,0-1,0-1,0 0,0 0,-1-2,1 1,-1-2,0 1,0-2,0 0,8-6,4-2</inkml:trace>
  <inkml:trace contextRef="#ctx0" brushRef="#br0" timeOffset="1717.649">3585 60,'-82'35,"2"4,2 4,-48 35,124-77,-69 49,3 3,2 3,2 2,1 6,-87 78,142-135,2-3,1 0,0 0,1 0,-1 1,1 0,-1 0,1 0,1 0,-1 0,1 1,0 0,0 0,1 0,-2 3,5-8,-1 1,0-1,1 1,-1-1,1 1,0-1,-1 0,1 1,0-1,0 0,0 0,0 1,0-1,0 0,0 0,0 0,0 0,0 0,1 0,-1-1,0 1,1 0,-1-1,1 1,-1-1,0 1,1-1,-1 0,1 1,-1-1,1 0,-1 0,1 0,19 3</inkml:trace>
  <inkml:trace contextRef="#ctx0" brushRef="#br0" timeOffset="2131.008">4121 173,'-200'145,"77"-53,40-33,3 4,2 4,-40 46,96-86,5-3</inkml:trace>
  <inkml:trace contextRef="#ctx0" brushRef="#br0" timeOffset="6935.383">2456 821,'0'1,"-1"-1,1 1,-1-1,1 0,-1 1,1-1,-1 0,1 0,-1 1,1-1,-1 0,0 0,1 0,-1 0,1 0,-1 1,0-1,1 0,-1-1,0 1,1 0,-1 0,1 0,-1 0,0 0,1-1,-1 1,1 0,-1 0,1-1,-1 1,1 0,-1-1,1 1,-1-1,1 1,0-1,-1 1,1-1,-1 1,1-1,0 1,0-1,-1 1,1-1,0 1,0-1,0 0,-1 1,1-1,0 1,0-1,0 0,0 1,0-1,0 1,0-1,1 0,-1 1,0-1,0 1,0-1,1 0,-1 1,-8 174,9-99,-2 25,5 0,11 56,-2 21,-12-175,-1 1,0 0,1-1,0 1,0-1,-1 1,1-1,1 1,-1-1,0 0,1 1,-1-1,1 0,0 0,-1 0,1 0,0-1,0 1,0 0,1-1,-1 1,0-1,1 0,-1 0,0 0,1 0,-1 0,1 0,0-1,-1 1,1-1,0 0,-1 0,1 0,0 0,32 9,-33-9,0 1,-1-1,1 1,0 0,0 0,-1-1,1 1,-1 0,1 0,-1 1,1-1,-1 0,0 1,1-1,-1 0,0 1,0-1,0 1,0 0,0-1,-1 1,1 0,0 0,-1-1,1 1,-1 0,0 0,0 0,1-1,-1 1,0 0,0 0,-1 0,1 0,0 0,-1-1,1 1,-1 0,0 0,1-1,-1 1,0 0,0-1,0 1,0-1,-1 2,-61 65,-141 45,202-112,1-1,0 0,0 1,0-1,0 1,0-1,0 1,0 0,0-1,0 1,0 0,0 0,0 0,0 0,0-1,0 1,1 0,-1 1,1-1,-1 0,0 0,1 0,0 0,-1 0,1 0,0 1,-1-1,1 0,0 0,0 1,0-1,0 0,0 0,1 0,-1 1,0-1,0 0,1 0,-1 0,1 1,-1-1,1 0,-1 0,1 0,0 0,0 0,-1 0,1 0,0 0,0-1,0 1,0 0,0 0,0-1,0 1,0-1,0 1,0-1,1 1,149 54,-72-32,118 44,-195-67,-1 0,1 0,0 1,-1-1,1 0,-1 1,1-1,-1 1,1 0,-1 0,1-1,-1 1,0 0,0 0,1 0,-1 0,0 1,0-1,0 0,0 0,0 1,0-1,0 0,-1 1,1-1,0 1,-1-1,1 1,-1 0,0-1,1 1,-1-1,0 1,0 0,0-1,0 1,0-1,0 1,-1 0,1-1,-1 1,1-1,-1 1,1-1,-1 1,0-1,0 1,0-1,1 0,-1 1,-1-1,1 0,0 0,0 0,0 0,-19 13,0-1,-1-1,-1-1,0-1,0 0,-20 4,-36 16,48-18,-46 25,74-36,1 1,-1-1,1 1,0-1,-1 1,1-1,0 1,0 0,0 0,0-1,0 1,1 0,-1 0,0 0,1 0,0 0,-1 0,1 0,0 0,0 0,0 0,0 0,0 0,1 0,-1 0,1 0,-1 0,1 0,0 0,-1 0,1 0,0 0,0-1,1 1,-1 0,0-1,1 1,10 11,2 0,0-1,0 0,1-1,0-1,1 0,0-2,1 1,0-2,0 0,0-1,1-1,17 3,-20-4,57 32,-70-35,0 0,0 1,0-1,-1 0,1 1,-1 0,1-1,-1 1,0 0,1 0,-1 0,0 0,0 0,0 0,-1 0,1 0,0 0,-1 0,1 1,-1-1,0 0,0 0,0 1,0-1,0 0,0 0,-1 1,1-1,-1 0,1 0,-1 0,0 0,-1 2,-7 8,0-1,-1 0,0 0,-1-1,0 0,-1-1,0-1,0 1,-1-2,-10 5,-13 10,-216 123,176-99,75-44,1 0,0 0,-1 0,1 0,0 0,0 0,0 1,0-1,1 0,-1 0,1 0,-1 0,1-1,0 1,-1 0,1 0,0 0,0 0,1-1,-1 1,0 0,0-1,1 1,-1-1,1 0,-1 1,1-1,0 0,-1 0,1 0,0 0,0 0,0 0,0-1,0 1,0-1,0 1,0-1,0 0,0 0,0 0,0 0,1 0,3 2,160 37,-137-35,-1 1,0 1,0 2,0 0,-1 2,6 4,-29-12,0 0,0 0,0 0,-1 1,1-1,-1 1,0 0,0 0,0 0,0 1,0-1,-1 1,0-1,1 1,-1 0,-1 0,1 0,0 0,-1 0,0 0,0 0,0 1,-1-1,1 0,-1 1,0-1,0 0,-1 1,1-1,-1 0,0 1,0-1,0 0,-1 0,1 0,-1 0,0 0,0-1,-1 1,1 0,-1-1,0 1,-8 8,0 0,-1-1,0 0,-1-1,0 0,-1-1,0-1,-7 3,-43 30,63-41,0 0,1 1,-1-1,0 0,1 1,-1-1,1 1,-1-1,1 0,-1 1,1-1,-1 1,1 0,-1-1,1 1,0-1,-1 1,1 0,0-1,-1 1,1 0,0-1,0 1,0 0,0-1,0 1,0 0,0 0,0-1,0 1,0 0,0-1,0 1,0 0,0 0,1-1,-1 1,0-1,1 1,-1 0,0-1,1 1,-1-1,1 1,-1 0,1-1,-1 1,1-1,-1 0,1 1,-1-1,1 1,0-1,-1 0,1 1,0-1,-1 0,1 0,0 0,-1 0,2 1,51 14,-44-13,67 12,-58-12,0 0,0 2,0 0,-1 1,0 0,0 2,8 4,-22-10,0 1,0 0,-1 0,1 0,-1 0,1 0,-1 0,0 1,1-1,-1 1,-1 0,1-1,0 1,-1 0,1 0,-1 0,0 0,0 0,0 0,0 1,-1-1,1 0,-1 0,0 1,0-1,0 0,0 1,-1-1,1 0,-1 0,0 0,0 1,0-1,0 0,-1 0,-2 7,-1 0,0-1,-1 0,0 0,0-1,-1 1,0-2,0 1,-1-1,-4 3,-19 12,-1-2,-1-2,0-1,-2-1,-7 1,29-13,12-4,-1 0,1 0,-1 0,1-1,-1 2,1-1,-1 0,1 0,0 0,-1 1,1-1,-1 0,1 1,0 0,-1-1,1 1,0 0,0-1,-1 1,1 0,0 0,0 0,0 0,0 0,0 1,0-1,0 0,1 0,-1 0,0 1,1-1,-1 0,1 1,-1-1,1 1,0-1,-1 1,1-1,0 0,0 1,0-1,0 1,0-1,1 1,-1-1,0 1,11 12,28 61,-6 164,-64 197,32-323,-1-114</inkml:trace>
  <inkml:trace contextRef="#ctx0" brushRef="#br0" timeOffset="7817.754">1891 4717,'-17'305,"6"-121,10 137,2-140,0-176,-1 0,0 0,0 1,-1-1,1 0,-1 0,0 0,0 0,-1 0,0 0,0 0,0 0,0-1,-1 1,0-1,0 1,0-1,0 0,-1 0,1-1,-1 1,0-1,0 1,-2-1,-6-3,12-7</inkml:trace>
  <inkml:trace contextRef="#ctx0" brushRef="#br0" timeOffset="9901.642">1891 4717,'226'-27,"63"-4,84 3,154 29,-359-29,-81 15,-86 13,0 1,0 0,0 0,0 0,0 0,-1 0,1 0,0 0,-1 0,1 0,-1 0,1 0,-1 0,1 0,-1 0,0 1,0-1,1 0,-1 0,0 1,0-1,0 0,0 0,-1 0,1 1,0-1,0 0,-1 0,1 0,-1 0,1 0,-1 1,1-1,-1 0,0 0,0 3,-35 134,5 80,3 42,29 83,-15-210,39-25,-24-106,1 0,-1 1,1-1,-1 0,0 0,0 1,0-1,0 1,-1-1,1 1,-1-1,1 1,-1 0,0-1,0 1,0-1,0 1,-1 0,1-1,-1 1,1-1,-1 1,0-1,0 1,0-1,0 0,-1 0,1 1,-1-1,1 0,-1 0,0 0,1 0,-1-1,0 1,0 0,-1-1,1 1,0-1,0 0,-1 0,1 0,-1 0,1 0,-1-1,-1 1,-226-1,-137-1,169-27,-535 29,638 15,93-16,0-1,0 1,0-1,0 0,0 1,0-1,0 0,0 0,0 0,1 0,-1-1,0 1,1 0,-1-1,1 1,-1-1,1 0,0 1,0-1,0 0,0 0,0 0,0 0,0 0,0 0,1 0,-1 0,1 0,0 0,-1 0,1 0,0 0,0 0,1 0,-1 0,0 0,1-1,-1 1,1 0,-1 0,1 1,0-1,0 0,0 0,0 0,0 0,0 1,1-1,1-15,3-124,-11 123</inkml:trace>
  <inkml:trace contextRef="#ctx0" brushRef="#br0" timeOffset="12518.501">2484 5055,'-47'202,"-14"23,46-181,41-61,75-150,-57 93,-20 30,2 1,3 1,1 2,22-23,-11 30,-40 32,0 1,-1 0,1-1,0 1,0-1,0 1,-1 0,1-1,0 1,0 0,0 0,0 0,0 0,0 0,0 0,-1 0,1 0,0 0,0 0,0 0,0 1,0-1,-1 0,1 1,0-1,0 0,0 1,-1-1,1 1,0-1,0 1,-1 0,1-1,-1 1,1 0,-1-1,1 1,-1 0,1 0,-1-1,1 1,-1 0,0 0,1 0,-1 0,0-1,0 1,0 0,0 0,0 0,0 0,0 0,0 0,0-1,0 1,0 0,-29 141,21-114,1 0,2 0,1 0,1 1,1-1,1 1,2 3,-1-30,-1 1,1 0,0-1,0 1,0-1,0 1,0 0,0-1,1 1,0-1,-1 1,1-1,0 1,0-1,0 0,0 1,1-1,-1 0,1 0,-1 0,1 0,0 0,0 0,0 0,0-1,0 1,0-1,0 1,0-1,1 0,-1 0,1 0,-1 0,0 0,1-1,0 1,-1-1,1 1,-1-1,1 0,-1 0,1 0,0-1,-1 1,1-1,-1 1,1-1,-1 0,1 0,-1 0,0 0,2-1,22-21,-1-2,-2 0,0-2,-2-1,16-26,41-51,-20 33,-57 72,0 1,1-1,-1 1,0 0,0-1,0 1,-1 0,1 0,0 0,0 0,0 0,0 0,-1 0,1 0,-1 0,1 0,-1 0,1 0,-1 0,1 0,-1 1,0-1,0 0,1 0,-1 0,0 1,0-1,0 0,-1 0,1 0,0 1,0 0,4 287,13-238,-6-34</inkml:trace>
  <inkml:trace contextRef="#ctx0" brushRef="#br1" timeOffset="25362.883">4488 4688,'0'-68,"11"307,18 54,-18-199,-4 1,-5 1,-7 66,-23 93,29 219,16-391,-7-109,-9-115,-3 133,1 0,-1 0,-1 0,0 0,0 0,0 1,-1-1,0 1,0 0,-1 1,0-1,0 1,-1-1,1 2,-1-1,-1 1,1 0,-1 0,0 0,-4-1,-154-63,-42 21,309 46,176-40,30 0,-69 44,-237-3,0 0,0 1,0 0,0 0,0-1,1 1,-1 0,0 1,0-1,0 0,0 1,0-1,0 1,0-1,0 1,0 0,-1 0,1 0,0 0,0 0,-1 0,1 1,0-1,-1 0,1 1,-1 0,0-1,0 1,1 0,-1-1,0 1,0 0,-1 0,1 0,0 0,-1 0,1 0,-1 0,1 0,-1 0,0 0,0 0,0 0,0 0,0 0,-1 0,1 0,-1 0,1 0,-1 0,0 0,0 0,1 0,-1 0,-1 0,-8 11,0-2,-1 1,0-2,-1 1,0-2,-1 1,0-2,0 1,-1-2,-4 2,-15 9,-13 10,-2-2,-1-2,-1-2,-31 8,70-32,15-2</inkml:trace>
  <inkml:trace contextRef="#ctx0" brushRef="#br1" timeOffset="27928.931">4544 4660,'282'0,"-44"-28,113-1,321 30,-687-3,0 0,1-1,-1 0,1-1,0-1,0 0,1-1,0-1,-4-1,-14-7,29 14,1 0,-1 0,0 1,1-1,-1 1,0-1,1 1,-1 0,0-1,0 1,1 0,-1 0,0 0,0 1,1-1,-1 0,0 1,0-1,1 1,-1-1,0 1,1 0,-1 0,1 0,-1 0,1 0,0 0,-1 0,1 0,0 1,0-1,0 0,0 1,0-1,0 1,0-1,0 1,0 0,1-1,-1 1,1 0,-1-1,1 1,0 0,-11 81,13 334,20-456,131-247,-69 150,-65 123,-14 17</inkml:trace>
  <inkml:trace contextRef="#ctx0" brushRef="#br1" timeOffset="29578.046">6040 4547,'-48'-34,"42"29,0 0,0 0,-1 1,0 0,1 0,-1 1,0-1,-1 2,1-1,0 1,-1 0,0 0,1 1,-1 0,0 0,0 1,1 0,-7 1,11 2,0-1,0 0,0 1,1-1,0 1,-1 0,1 0,0 0,0 0,1 0,-1 1,1-1,-1 0,1 1,0-1,0 1,1 0,-1-1,1 1,0-1,0 1,0 0,0-1,0 1,1-1,0 1,0 0,0-1,0 1,0-1,1 0,-1 0,2 2,2 17,8 26,-5-34</inkml:trace>
  <inkml:trace contextRef="#ctx0" brushRef="#br1" timeOffset="30590.855">6407 4350,'1'269,"15"-198,-16-70,1 1,0-1,-1 0,1 1,0-1,-1 0,1 1,0-1,0 0,0 0,0 0,0 0,0 0,1 0,-1 0,0 0,0-1,1 1,-1 0,0-1,1 1,-1-1,1 1,-1-1,0 0,1 0,-1 0,1 0,-1 0,1 0,-1 0,1 0,-1 0,1 0,-1-1,1 1,-1-1,0 1,1-1,-1 0,0 1,0-1,1 0,-1 0,1 0,17-15,-1-1,-1-1,0 0,-1-1,-1-1,-1-1,0 0,-2 0,1-4,11-17,72-134,-96 175,0 0,0 0,0 0,0 0,1 0,-1 0,0 0,1 1,-1-1,0 0,1 0,-1 0,1 1,0-1,-1 0,1 0,-1 1,1-1,0 0,0 1,-1-1,1 1,0-1,0 1,0-1,-1 1,1 0,0-1,0 1,0 0,0 0,0 0,0 0,0 0,0 0,0 0,0 0,0 0,-1 0,1 0,0 0,0 1,0-1,0 0,0 1,0-1,-1 1,1-1,0 1,0-1,0 1,-1-1,1 1,0 0,-1-1,1 1,-1 0,1 0,-1 0,1-1,-1 1,1 0,-1 0,0 0,0 0,1 0,-1 0,0 0,0-1,8 167,-11-108,2 13,-1 8,3 0,11 75,-8-128,12 144,-17-162,1 0,-1-1,0 1,-1 0,1-1,-2 1,0-1,0 0,0 1,-1-1,0-1,0 1,-1-1,0 0,-1 0,1 0,-6 4,9-8,-1 0,1 0,-1-1,0 1,0-1,0 0,0 0,0 0,-1 0,1-1,-1 1,1-1,-1 0,1 0,-1 0,0 0,1-1,-1 1,0-1,1 0,-1 0,0-1,0 1,1-1,-1 1,0-1,1 0,-1-1,1 1,-1-1,1 1,0-1,0 0,0 0,0-1,0 1,0 0,0-1,-1-1,2-3,0 1,0-1,1 1,-1-1,2 1,-1-1,1 0,0 1,0-1,0 0,1 1,0-1,1 1,0-1,0 1,0 0,0-1,1 1,0 0,3-3,85-107,-72 94,0 1,2 1,0 1,2 1,0 1,1 0,0 2,1 1,1 1,0 1,1 2,0 0,1 2,8-1,-9 6</inkml:trace>
  <inkml:trace contextRef="#ctx0" brushRef="#br1" timeOffset="31298.939">5109 6466,'-45'67,"4"1,2 2,3 2,3 1,0 14,17-42,-1-1,-2-1,-2-1,-2-1,-4 3,27-43,-1 1,1-1,-1 0,0 0,0 1,1-1,-1 0,0 0,0 0,0 0,0 0,0 0,0 0,0-1,-1 1,1 0,0-1,0 1,-1 0,1-1,0 0,-1 1,1-1,0 0,-1 1,1-1,-1 0,1 0,0 0,-1 0,1-1,-1 1,1 0,-1-1,-11-7</inkml:trace>
  <inkml:trace contextRef="#ctx0" brushRef="#br1" timeOffset="31594.827">4629 6551,'202'205,"-115"-127,3-4,40 23,-115-86,-2 1,1 0,-2 1,0 1,0 0,-2 0,1 1,-2 1,4 7,-3-2</inkml:trace>
</inkml:ink>
</file>

<file path=ppt/ink/ink3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4:08.45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1509 4799,'-1'-2,"0"0,-1 0,1 0,-1 0,0 1,0-1,1 1,-1-1,0 1,0 0,0 0,-1 0,1 0,0 0,0 0,-1 0,1 1,0-1,-1 1,1 0,0 0,-1 0,1 0,-3 0,2 0,-366-4,200-23,45 43,86-10,1 0,-1-3,0-1,0-2,-19-3,-25 1,69 1,0 2,-1-1,1 1,-1 1,1 1,0 0,0 0,0 1,1 1,-1 0,0 2,-5 3</inkml:trace>
  <inkml:trace contextRef="#ctx0" brushRef="#br0" timeOffset="1452.168">493 1,'11'138,"-6"-118,-2 0,0 0,-1 1,-1-1,-1 1,-1-1,-1 1,-1 2,-10 92,5 1,5-1,6 12,-1 3,-1 33,-13 441,-6 299,19-621,-29 75,27 446,1-749,12 145,-2-134,-3 1,-3 1,-2-1,-6 33,2 19,2 445,-26-419,16-82,33-95,-13 8,1 0</inkml:trace>
  <inkml:trace contextRef="#ctx0" brushRef="#br0" timeOffset="1697.811">889 4094,'-48'47,"-40"51,-15 17,6-1,14-11,17-12,14-13,12-15,8-8,4-9,7-7,7-6,1-3,3-3,3-5</inkml:trace>
  <inkml:trace contextRef="#ctx0" brushRef="#br0" timeOffset="2765.796">690 537,'-38'82,"-161"159,-157 166,332-384,16-17,1 1,0 0,0 0,0 0,1 1,0 0,0 1,1-1,0 1,1 0,-1 1,5-9,0 0,0 1,0-1,1 0,-1 0,0 1,0-1,1 0,-1 0,1 0,-1 1,1-1,0 0,-1 0,1 0,0 0,0 0,0 0,-1 0,1 0,0 0,0-1,0 1,1 0,-1-1,0 1,0 0,0-1,0 0,1 1,-1-1,0 0,0 1,1-1,-1 0,0 0,1 0,-1 0,1 0,19 2</inkml:trace>
  <inkml:trace contextRef="#ctx0" brushRef="#br0" timeOffset="6298.772">860 1751,'-22'107,"18"-64,-28 223,33 139,-1-403,-1 0,0 0,1 0,0 0,-1 0,1 1,0-1,0 0,0 0,0 0,1 0,-1 1,1-1,-1 0,1 0,0 0,-1 0,1 0,0 0,0 0,1-1,-1 1,0 0,1 0,-1-1,1 1,-1-1,1 1,0-1,-1 0,1 0,0 0,0 0,0 0,0 0,0 0,0-1,0 1,0-1,0 1,1-1,-1 0,0 0,0 0,0 0,0 0,2 0,167-65,-64 46,-94 23,-18 0</inkml:trace>
  <inkml:trace contextRef="#ctx0" brushRef="#br0" timeOffset="6851.524">1509 2315,'-11'0,"0"0,0 0,-1 1,1 1,0 0,0 0,0 1,0 0,1 1,-1 0,1 1,0 0,0 1,1 0,-1 0,1 1,1 0,-1 1,1 0,-1 2,7-8,1 1,-1 0,1 0,0 0,0 0,0 0,0 0,0 0,0 0,1 0,0 0,-1 0,1 1,1-1,-1 0,0 0,1 0,-1 0,1 0,0 0,0 0,0 0,1 0,-1 0,1 0,-1-1,1 1,0 0,1 0,77 57,-34-29,-43-29,-1-1,0 1,0 0,0 0,0 0,0 0,0 1,0-1,-1 0,1 1,-1-1,0 1,1 0,-1-1,0 1,-1 0,1-1,0 1,-1 0,0 0,0 0,0 0,0 0,0-1,0 1,-1 0,1 0,-1 0,0-1,0 1,0 0,0-1,0 1,0-1,-1 1,0-1,1 1,-1-1,0 0,0 0,0 0,0 0,0 0,-1-1,1 1,-1-1,-1 2,-109 34,91-34</inkml:trace>
  <inkml:trace contextRef="#ctx0" brushRef="#br0" timeOffset="7380.259">1623 2626,'8'3,"1"-1,-1 0,1 0,0-1,0 0,-1-1,1 0,0 0,0-1,0 0,0-1,-1 1,1-2,-1 1,1-1,-1-1,0 1,0-1,0-1,-1 1,0-1,1-1,-2 1,1-1,-1-1,0 1,0-1,0 0,-1 0,-3 2,1 0,-1 0,0 0,0 0,-1 0,1 0,-1-1,0 1,-1 0,1-1,-1 1,0-1,0 1,-1 0,0-1,0 1,0 0,0 2,1 1,-1 0,1 0,-1 0,0 0,0 1,0-1,0 0,0 0,-1 0,1 1,0-1,-1 1,0-1,1 1,-1-1,0 1,1 0,-1 0,0 0,0 0,0 0,0 0,0 1,0-1,0 1,0-1,0 1,0 0,-1 0,1 0,0 0,0 0,0 0,0 1,0-1,0 1,0-1,0 1,0 0,0 0,-2 0,-8 5,0 1,0 0,0 1,1 0,0 0,0 1,1 1,0 0,1 0,0 1,1 0,0 1,1-1,0 1,1 1,0 0,1 1,4-9,0 1,0 0,1 0,0 0,0-1,0 1,1 0,0 0,0 0,1-1,-1 1,1-1,0 1,1-1,-1 0,1 0,0 0,1 0,-1 0,1-1,0 1,0-1,0 0,0 0,1-1,0 1,0-1,0 0,0 0,0-1,0 0,1 0,-1 0,6 1,5 4,0 0,1-1,0-1,0-1,0 0,0-1,1-1,-1-1,2 0,93-3,-87 2</inkml:trace>
</inkml:ink>
</file>

<file path=ppt/ink/ink3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38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18 501,'-1'-2,"-1"1,1-1,-1 1,1-1,0 1,0-1,-1 0,1 0,0 0,1 1,-1-1,0 0,0 0,1 0,-1 0,1 0,0-1,0 1,-1 0,1 0,1 0,-1 0,0 0,0 0,1 0,-1 0,1 0,0 0,0 0,-1 0,1 0,0 0,1 0,10-31,1-1,2 2,2 0,0 0,2 2,2 0,1 2,23-25,54-36,-98 88,-1 1,1-1,0 0,0 1,0-1,0 1,-1-1,1 1,0-1,0 1,0 0,0-1,0 1,0 0,0 0,0 0,0 0,0 0,0 0,0 0,0 0,0 0,0 0,0 1,0-1,0 0,0 1,0-1,0 1,0-1,0 1,0-1,-1 1,1 0,0-1,0 1,-1 0,1 0,0-1,-1 1,1 0,-1 0,1 0,-1 0,0 0,1 0,-1 0,0 0,1 0,-1 0,0 0,0 0,4 61,-4-55,-4 227,4-232,0-1,0 1,0 0,0-1,0 1,0-1,0 1,0 0,1-1,-1 1,1-1,-1 1,1-1,-1 1,1-1,0 1,0-1,0 0,0 1,0-1,0 0,0 0,0 0,0 0,1 0,-1 0,0 0,1 0,-1 0,1 0,-1-1,1 1,-1-1,1 1,-1-1,1 0,0 1,-1-1,1 0,-1 0,1 0,0 0,-1-1,1 1,-1 0,1-1,0 1,-1-1,1 1,-1-1,1 0,-1 0,0 1,1-2,119-111,-35 30,-54 50,2 1,1 1,1 2,2 1,20-10,-56 37,-1 0,0 0,1 0,-1 0,1 0,-1 0,1 1,0-1,-1 1,1-1,0 1,0-1,-1 1,1 0,0 0,0 0,-1 0,1 0,0 0,-1 1,1-1,0 1,0-1,-1 1,1-1,-1 1,1 0,-1 0,1 0,-1 0,1 0,-1 0,0 0,1 0,-1 1,0-1,0 0,0 1,0-1,0 1,0-1,-1 1,1-1,0 1,-1 0,1-1,-1 1,0 0,1 0,-1-1,0 1,0 0,0 0,0-1,1 23,-1 0,0 0,-2 0,0-1,-2 1,-1-1,0 0,-8 19,-3 16,15-56,0 1,0-1,0 1,1-1,-1 1,0-1,1 1,0-1,-1 1,1 0,0-1,0 1,1-1,-1 1,1 0,-1-1,1 1,0-1,0 1,0-1,0 0,0 1,0-1,1 0,9 4</inkml:trace>
  <inkml:trace contextRef="#ctx0" brushRef="#br0" timeOffset="649.843">1260 134,'-12'2,"1"1,-1 0,1 1,0 0,0 0,0 2,1-1,-1 1,2 1,-1 0,1 0,0 1,0 0,1 0,0 1,0 1,1-1,0 1,1 0,0 0,1 1,0 0,1 0,0 0,0 0,1 1,1 0,0-1,0 1,2 1,-1-10,0 0,1 0,-1 0,1-1,0 1,0 0,0 0,0 0,1 0,-1 0,1 0,0 0,0 0,0-1,0 1,0 0,1-1,-1 1,1-1,-1 1,1-1,0 0,0 1,0-1,0 0,1 0,-1-1,0 1,1 0,0-1,-1 0,1 1,0-1,-1 0,1 0,0-1,0 1,0-1,0 1,0-1,0 0,0 0,0 0,-1 0,1-1,0 1,1-1,10-3,0-1,-1 0,1-1,-2-1,1 0,-1-1,0 0,0 0,-1-1,0-1,-1 0,0-1,0 0,-1 0,-1-1,2-3,55-59,-47 56,61-45,-77 63,0 0,0-1,0 1,0 0,-1 0,1 0,0 0,0 0,0 0,0 1,0-1,-1 1,1-1,0 1,0-1,0 1,-1 0,1 0,-1 0,1 0,-1 0,1 1,-1-1,1 0,-1 1,0-1,0 1,0-1,0 1,0-1,0 1,0 0,0 0,-1-1,1 1,16 66,-14 10,-4 0,-4 0,-3-1,-3 0,-6 13,13-63,-2 0,0 0,-2 0,-1-1,-1 0,-1-1,-1 0,-1-1,-1 0,-2-1,0-1,15-19,-1-1,1 1,-1-1,0 1,0-1,0 0,0 0,0 0,0 0,-1 0,1-1,0 1,-1-1,0 1,1-1,-1 0,0 0,0 0,1 0,-1-1,0 1,0-1,0 1,0-1,0 0,0 0,0-1,0 1,0-1,0 1,1-1,-1 0,0 0,0 0,1 0,-1-1,1 1,-1-1,1 1,-1-1,1 0,0 0,0 0,-1-1,-1-11,1-1,0 1,1-1,1 1,0-1,1 1,0-1,1 0,1 1,1-1,1-3,3-7,1 0,1 1,1 0,2 1,0 0,1 0,1 2,2 0,0 0,5-4,-5 6,-6 6,0 2,1-1,0 2,1-1,0 1,1 1,0 1,0 0,1 0,0 1,1 1,-1 0,1 1,0 1,3 0,7-2</inkml:trace>
</inkml:ink>
</file>

<file path=ppt/ink/ink3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44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0,'-18'5,"0"1,0 1,0 1,1 0,0 1,0 1,1 0,1 2,0 0,0 0,1 1,1 1,0 0,0 2,11-12,-1 0,2 0,-1 1,0-1,1 0,0 1,0-1,0 1,0-1,1 1,0-1,0 1,0 0,0-1,1 1,0-1,0 1,0-1,0 0,1 1,0-1,0 0,0 0,0 0,1 0,-1 0,1-1,0 1,0-1,0 0,1 0,-1 0,1 0,-1 0,1-1,0 0,0 0,1 1,86 44,-79-43,0 1,0 0,-1 1,1 0,-1 1,-1 0,1 0,-1 2,-1-1,1 1,-2 0,1 1,-1 0,0 1,0 1,-5-7,-1 0,0 0,0 0,0 1,0-1,-1 0,0 1,0-1,-1 0,1 1,-1-1,0 1,-1-1,1 1,-1-1,0 1,0-1,-1 0,0 0,0 1,0-1,0 0,-1-1,0 1,0 0,0-1,-1 0,1 0,-1 0,0 0,0 0,-1-1,0 1,-120 67,121-69,1-1,-1 0,1 0,-1 0,1-1,-1 1,0-1,1 0,-1 0,1 0,-1 0,0-1,1 0,-1 1,1-1,-1 0,1-1,-1 1,1-1,0 1,0-1,0 0,0 0,0-1,0 1,1 0,-1-1,1 0,-1 0,1 1,0-1,0-1,0 1,1 0,-1 0,1-1,0 1,-1 0,2-1,-1 0,0 1,1-1,-1 1,1-1,0 0,1 1,-1-1,0 0,1 1,0-1,0 1,0-1,0 1,1 0,0-2,3-5,0 1,1-1,1 1,0 0,0 0,1 1,0 0,0 0,0 1,1 0,1 1,-1 0,1 0,0 1,0 0,0 1,1 0,14-7</inkml:trace>
</inkml:ink>
</file>

<file path=ppt/ink/ink3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43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0,'0'39,"5"31,1 14,0-3,-1-5,-2-11,0-12,-2-10,-1-8,0-4,0-3,0-2,-1 0,-4 0,-1-9,0-12,6-12,3-5</inkml:trace>
  <inkml:trace contextRef="#ctx0" brushRef="#br0" timeOffset="433.025">367 29,'-267'225,"265"-223,-1-1,1 1,0 0,0 0,-1 0,1 0,0 0,1 0,-1 0,0 1,1-1,-1 1,1 0,0-1,0 1,0 0,0 0,0-1,1 1,-1 0,1 0,0 0,-1 0,2 0,-1 0,0 0,0-1,1 1,0 0,-1 0,1 0,0 0,1-1,-1 1,0-1,1 1,-1-1,1 1,0-1,0 0,1 1,67 69,-52-56,-1 1,-1 1,0 0,-2 1,0 0,2 6,-10-13,-5-9,-1 0,1-1,0 1,0 0,0-1,0 1,1 0,-1-1,1 0,-1 1,1-1,0 0,0 0,0 0,0 0,0 0,1 0,-1 0,1-1,-1 1,1-1,-1 0,1 0,0 0,-1 0,1 0,0-1,0 1,0-1,10-7</inkml:trace>
</inkml:ink>
</file>

<file path=ppt/ink/ink3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34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1107,'-21'48,"21"-45,-8 233,9-155,-7 96,-28 156,-34 5,67-313,13-31,-2-12,0-1</inkml:trace>
  <inkml:trace contextRef="#ctx0" brushRef="#br0" timeOffset="1402.562">53 1078,'234'-24,"-125"19,89-22,54-2,-197 21,-48 6,-1 0,1 0,0 1,0 0,0 0,-1 1,1 0,0 0,0 0,0 1,0 0,-1 1,1-1,5 3,-8 0,0 1,0-1,-1 1,0 0,0 0,0 0,0 0,-1 1,0-1,0 1,0-1,-1 1,0 0,0-1,0 1,-1 0,0 0,0 0,0 0,-1-1,0 1,0 0,0 0,-1-1,0 1,0-1,0 1,-1-1,-2 16,-4 35,3 0,3 1,2 0,2 1,-9 168,-27 80,23-1,13-210,-1-92,1-1,0 0,-1 0,0 1,1-1,-1 0,0 0,0 0,0 1,0-1,-1 0,1 0,-1 0,1 0,-1 0,0 1,0-1,1 0,-2 0,1-1,0 1,0 0,0 0,-1-1,1 1,-1 0,0-1,1 0,-1 1,0-1,0 0,0 0,0 0,0 0,0 0,-1 0,-160-13,-348 11,501 1,1 0,0-1,0-1,0 1,0-1,0-1,0 1,0-2,1 1,-1-1,1 0,0-1,0 0,0-1,3-2,7 3</inkml:trace>
  <inkml:trace contextRef="#ctx0" brushRef="#br0" timeOffset="2588.867">420 2462,'40'254,"-30"-188,-3 1,-3-1,-3 1,-4 28,0 26,3 36,-6-174,0 1,-1 0,0 0,-2 1,0 0,0 1,-1 0,-1 0,-1 1,0 0,0 1,-1 1,0 0,-1 0,-1 1,0 1,0 1,0 0,-7-1,-108-36,152 39,123-3,186-26,-275 28,1 2,-1 3,1 2,7 4,-62-4,-1-1,1 2,0-1,0 0,-1 0,1 0,0 1,-1-1,1 1,0-1,-1 1,1 0,-1 0,1 0,-1 0,1 0,-1 0,0 0,1 0,-1 0,0 1,0-1,0 0,0 1,0-1,0 1,0-1,-1 1,1 0,0-1,-1 1,1 0,-1-1,0 1,0 0,1 0,-1-1,0 1,-1 0,1-1,0 1,0 0,-1 0,1-1,-1 1,1 0,-1-1,0 1,0-1,0 1,1-1,-2 1,1-1,0 0,0 1,0-1,-1 0,1 0,0 0,-1 0,1 0,-1 0,0 0,-28 24,-1-1,-2-1,0-2,-1-2,-33 14,15-6,-131 46,164-65</inkml:trace>
  <inkml:trace contextRef="#ctx0" brushRef="#br0" timeOffset="7038.365">561 34,'-7'112,"4"0,8 37,-1-10,-4 173,-16-240,11-61</inkml:trace>
  <inkml:trace contextRef="#ctx0" brushRef="#br0" timeOffset="7600.393">645 119,'-62'29,"-83"52,144-81,0 0,0 1,0-1,0 1,1-1,-1 1,0 0,0-1,1 1,-1-1,0 1,1 0,-1 0,1 0,-1-1,1 1,-1 0,1 0,-1 0,1 0,0 0,0 0,-1 0,1 0,0-1,0 1,0 0,0 0,0 0,0 0,0 0,0 0,1 0,-1 0,0 0,1 0,-1 0,0 0,1-1,-1 1,1 0,-1 0,1 0,0-1,-1 1,1 0,0-1,0 1,-1 0,1-1,0 1,0-1,0 1,-1-1,2 0,51 17,276-16,-133-1,-172-5,-32-7,-211-78,62-5,154 93,1 0,0 0,-1 0,1 0,0 0,0 0,0 0,1-1,-1 1,0-1,1 1,0-1,0 0,-1 0,1 1,1-1,-1 0,0 0,1 0,0 0,-1 0,1 0,0 0,1 0,-1 0,0 0,5-13</inkml:trace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41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198 289,'85'-26,"-1"-4,-2-4,-1-3,27-19,-91 48,-3 2,-1-1,1 0,-1-1,-1 0,1-1,-1-1,-1 0,0 0,10-12,-49 61,-44 214,49-153,-79 422,89-455,7-18,-2-1,-2 0,-2-1,-3 0,-1-1,-3-1,-1 0,-3-2,-5 6,-45 18,56-58</inkml:trace>
  <inkml:trace contextRef="#ctx0" brushRef="#br0" timeOffset="235.608">1 994,'38'-14,"32"-10,14-5,2 1,-4 2,-2 0,-4 4,-6 2,-11-1,-4 3,-8 5,-2-1,-3 3,-5-2,-4 1,-7 3</inkml:trace>
  <inkml:trace contextRef="#ctx0" brushRef="#br0" timeOffset="618.116">1073 713,'-1'37,"0"-20,0 0,1 0,1 0,0 0,1 0,1 0,1 0,0 0,2-1,-1 0,5 7,-9-21,1 1,-1-1,0 0,1 0,-1 0,1 0,-1-1,1 1,0 0,0-1,0 1,0-1,0 1,0-1,0 0,1 0,-1 0,0 0,1-1,-1 1,1-1,-1 1,0-1,1 0,-1 0,1 0,-1 0,1 0,-1 0,1-1,-1 1,0-1,1 0,-1 0,0 0,1 0,-1 0,0 0,0-1,0 1,0-1,1 0,76-77,6-49,-73 104</inkml:trace>
  <inkml:trace contextRef="#ctx0" brushRef="#br0" timeOffset="1021.705">1496 994,'128'-212,"-125"208,34-41,-36 45,0-1,0 0,0 1,0-1,0 1,0-1,0 1,0 0,0-1,0 1,0 0,1 0,-1 0,0 0,0 0,0 0,0 0,0 0,1 0,-1 1,0-1,0 0,0 1,0-1,0 1,0-1,0 1,0 0,0-1,0 1,0 0,-1 0,1-1,0 1,0 0,-1 0,1 0,0 0,-1 0,1 0,-1 0,1 0,-1 0,0 0,1 1,-1-1,0 0,1 3,1 1,0-1,-1 0,2 0,-1 0,0 0,1-1,0 1,0-1,0 1,0-1,0 0,1 0,-1 0,1-1,0 1,0-1,0 0,0 0,0 0,0-1,1 1,-1-1,0 0,1 0,-1-1,1 1,0-1,5-1,0-1,-1 0,1 0,-1-1,1 0,-1 0,0-1,0-1,0 1,-1-1,0-1,0 0,0 0,0 0,-1-1,0 0,-1-1,0 1,29-26,-22 22</inkml:trace>
  <inkml:trace contextRef="#ctx0" brushRef="#br0" timeOffset="1284.213">2343 684,'-18'15,"0"1,1 1,1 1,0 0,2 1,0 1,1 0,-3 8,14-26,0 1,1-1,-1 1,1 0,-1 0,1-1,0 1,0 0,0 0,1 0,-1 0,1 0,0 0,-1 1,2-1,-1 0,0 0,0 0,1 0,0 0,-1 0,1 0,0 0,1 0,-1-1,0 1,1 0,0-1,-1 1,1-1,0 1,0-1,0 0,1 0,-1 0,1 0,-1 0,1-1,-1 1,1-1,0 1,0-1,0 0,0 0,0 0,0-1,1 1,12-1,0 0,0 0,-1-2,1 0,0-1,-1-1,0 0,1-1,-2 0,1-2,-1 1,0-2,0 0,-1 0,11-10,-5 4</inkml:trace>
  <inkml:trace contextRef="#ctx0" brushRef="#br0" timeOffset="1537.587">2822 260,'-10'43,"-7"24,-2 6,4-6,3-8,4-10,3-9,3-6,2-3,0-4,1 0,0-1,0 0,-1-4</inkml:trace>
  <inkml:trace contextRef="#ctx0" brushRef="#br0" timeOffset="1783.22">2511 571,'34'0,"35"5,10 6,-3 1,-9-1,-13-2,-9 1,-8 0,-6-2,-8-3</inkml:trace>
  <inkml:trace contextRef="#ctx0" brushRef="#br0" timeOffset="2034.616">3218 740,'0'24,"0"8</inkml:trace>
  <inkml:trace contextRef="#ctx0" brushRef="#br0" timeOffset="2189.818">3218 458,'4'-5,"3"-1</inkml:trace>
  <inkml:trace contextRef="#ctx0" brushRef="#br0" timeOffset="2387.507">3528 684,'-9'12,"-2"2,0 0,1 0,0 1,1 1,1 0,0 0,1 0,1 1,1 0,0 0,0 10,5-25,0 0,1 0,-1 0,1 0,0 0,-1 0,1 0,0 0,0 0,0 0,1-1,-1 1,0 0,1-1,-1 1,1-1,-1 1,1-1,0 0,-1 0,1 0,0 0,0 0,0 0,0 0,0 0,0-1,0 1,0-1,0 0,0 1,0-1,0 0,1 0,-1-1,0 1,0 0,0-1,0 1,0-1,0 1,0-1,0 0,0 0,0 0,-1 0,1 0,0-1,0 1,-1 0,1-1,-1 1,0-1,1 0,-1 1,0-1,1-1,5-4,0-1,0 0,-1 0,0 0,0-1,-1 1,0-1,0-1,-1 1,-1-1,1 1,-2-1,1 0,-1 0,-1-1,0 1,0 0,-1 0,0-1,-2-4,2 12,0 0,0 1,-1-1,0 1,1-1,-1 1,0-1,0 1,0-1,0 1,-1 0,1-1,-1 1,1 0,-1 0,0 0,0 0,0 1,0-1,0 0,0 1,-1 0,1-1,-1 1,-15-6</inkml:trace>
  <inkml:trace contextRef="#ctx0" brushRef="#br0" timeOffset="2756.659">3782 769,'8'-10,"52"-57,-59 66,1-1,0 1,0 0,0 0,-1 0,1 0,0 0,0 0,0 1,1-1,-1 1,0-1,0 1,0 0,0 0,0 0,1 0,-1 0,0 0,0 1,0-1,0 1,0 0,0-1,0 1,0 0,0 0,0 0,0 0,-1 1,1-1,0 0,-1 1,1-1,-1 1,1 0,0 1,1 0,-1 1,0 0,1 0,-1 0,1 0,0-1,0 1,0-1,0 0,1 0,0 0,-1-1,1 1,0-1,0 0,0 0,0 0,1 0,-1-1,1 1,-1-1,1-1,-1 1,1 0,-1-1,1 0,-1 0,1-1,0 1,-1-1,1 0,1-1,-1-1,1-1,-1 1,0-1,-1 0,1-1,-1 1,0-1,0 0,0 0,-1 0,0-1,0 1,0-1,0 0,-1 0,2-6,1 0,5-13</inkml:trace>
</inkml:ink>
</file>

<file path=ppt/ink/ink3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2:43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16,'-1'-2,"0"1,-1 0,1-1,0 1,-1 0,1 0,-1 0,1 0,-1 1,1-1,-1 0,0 1,1-1,-1 1,0-1,1 1,-1 0,0 0,0 0,1 0,-1 0,0 0,0 0,1 0,-1 1,0-1,0 1,1-1,-1 1,1 0,-1 0,0 0,1-1,0 1,-1 1,1-1,0 0,-1 0,1 0,-1 2,-13 10,0 1,1 1,1 0,0 1,1 0,0 1,2 0,0 1,-4 11,2-1,1 0,1 1,1 0,2 0,1 0,2 1,-1 15,-6 37,6-63,1 0,0 0,2 1,0-1,1 1,2 0,0-1,0 1,2-1,1 1,0-1,1 0,1-1,1 1,0-1,2 0,0-1,1 0,1-1,0 0,4 4,-3-9,1 0,1 0,-1-1,2-1,-1 0,1-1,1-1,-1 0,1-1,3 0,1 0</inkml:trace>
</inkml:ink>
</file>

<file path=ppt/ink/ink3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2:44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0 741,'1'2,"1"-1,-1 1,1 0,0 0,-1-1,1 1,0 0,0-1,0 0,0 0,0 1,0-1,0 0,1-1,-1 1,0 0,0-1,1 1,-1-1,0 1,1-1,-1 0,1 0,1-1,-1 2,225 1,-70-29,-151 26,-8 0</inkml:trace>
  <inkml:trace contextRef="#ctx0" brushRef="#br0" timeOffset="264.06">283 514,'-15'39,"-4"22,1 5,3-4,5-7,4-8,2-8,3-5,1-4,0-2,1-2,0-4</inkml:trace>
  <inkml:trace contextRef="#ctx0" brushRef="#br0" timeOffset="561.81">1017 430,'-29'38,"-19"28,-2 6,4-3,9-9,6-10,4-9,6-6,7-5,0-6,4-4,2 0,4-8,2-6</inkml:trace>
  <inkml:trace contextRef="#ctx0" brushRef="#br0" timeOffset="862.843">622 458,'19'24,"21"17,8 2,1-1,-3-4,-5-7,-4-5,-4-2,-3-5,-6-1,-2-3,-6 0,0-2,-3 1,1-1,-1 1,-4-1</inkml:trace>
  <inkml:trace contextRef="#ctx0" brushRef="#br0" timeOffset="1294.783">1243 7,'6'-2,"1"0,0 1,0 0,0 1,-1-1,1 1,0 1,0-1,0 1,0 0,-1 1,1 0,-1 0,1 0,-1 1,1 0,-1 0,0 0,-1 1,1 0,-1 0,1 1,0 1,8 7,0 0,-1 1,-1 1,0 0,-1 1,-1 0,7 15,72 209,-83-222,-1 0,-1 0,0 1,-2 0,0-1,-1 1,-1 0,0 0,-2-1,0 1,-1 0,-1-1,-1 0,0 0,-2 0,0-1,0 1,-2-2,0 1,-1-1,-12 14,4-11,0 0,-2-2,0 0,0-1,-2-1,0-1,0-1,-2-1,1-1,-1-1,-23 6,23-8</inkml:trace>
</inkml:ink>
</file>

<file path=ppt/ink/ink3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2:49.27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0 383,'1'0,"-1"0,1 0,-1 0,1 0,-1 0,1 0,-1 0,1 0,-1 0,1 0,-1 0,1 0,-1-1,1 1,-1 0,1 0,-1 0,0-1,1 1,-1 0,1-1,-1 1,0 0,1-1,-1 1,0-1,1 1,-1 0,0-1,1 1,-1-1,0 1,0-1,0 1,0-1,1 1,-1-1,0 1,0-1,0 1,0-1,0 1,0-1,0 1,0-1,-1 1,1-1,0 1,0-1,0 1,0-1,-1 1,1-1,0 1,0-1,-1 1,1 0,0-1,-1 1,1-1,-1 1,1 0,0 0,-1-1,1 1,-1 0,54-20,1 3,0 2,1 3,54-6,26-5,700-112,-622 109,618-53,-634 67,-193 12,-3-1,1 1,-1-1,1 1,-1-1,1 1,-1 0,1 0,-1 0,1 0,0 0,-1 0,1 0,-1 1,1-1,-1 0,1 1,-1-1,1 1,-1 0,0-1,1 1,-1 0,0 0,1 0,-1 0,0 0,0 1,-2 7</inkml:trace>
</inkml:ink>
</file>

<file path=ppt/ink/ink3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2:59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523 87,'-1'-5,"-1"0,-1 0,1 0,-1 0,0 0,0 1,0 0,-1-1,1 1,-1 0,0 1,0-1,0 1,-1 0,1 0,-1 0,0 0,0 1,0 0,0 0,0 0,0 1,-1 0,1 0,0 0,-1 0,1 1,-1 0,1 0,0 0,-4 2,-12 0,0 1,0 2,0 0,0 1,1 1,0 1,-8 4,4-1,-89 54,110-63,1 1,-1-1,1 0,0 1,0 0,0-1,0 1,0 0,1 0,-1 0,1 0,0 0,0 1,0-1,0 0,1 0,-1 1,1-1,0 0,0 1,0-1,0 0,1 1,-1-1,1 0,0 1,0-1,0 0,0 0,1 0,-1 0,1 0,0 0,-1 0,3 1,7 8,1 0,0-1,0-1,1 0,1-1,-1 0,2-1,-1 0,1-2,0 1,4-1,22 13,-23-11,0 1,-1 1,-1 0,0 1,0 1,-1 1,2 2,-13-12,-1 1,1 0,-1 0,0 0,0 0,0 1,-1-1,1 1,-1-1,0 1,-1 0,1 0,-1 0,0 0,0 0,0 0,-1 0,0 1,0-1,0 0,-1 0,1 0,-1 0,0 0,-1 0,1 0,-1 0,0 0,-2 1,-4 7,-2-1,1-1,-2 0,1-1,-1 1,-1-2,0 0,0 0,-1-1,0-1,-1 0,1-1,-1 0,-1-1,7-1,-16 7,-1-1,0-2,-1 0,1-2,-2 0,-18 0,7-11,31-1</inkml:trace>
  <inkml:trace contextRef="#ctx0" brushRef="#br0" timeOffset="294.825">890 369,'-14'21,"1"-1,1 2,0 0,2 0,1 1,0 0,2 0,1 1,1 0,-2 16,7-35,0-1,0 1,1 0,0-1,-1 1,1-1,1 1,-1-1,1 1,0-1,0 0,0 0,0 0,1 0,0 0,0-1,0 1,0-1,0 0,1 0,-1 0,1 0,0 0,0-1,0 0,0 1,0-2,1 1,-1 0,0-1,1 0,-1 0,1 0,0-1,-1 1,1-1,0 0,-1-1,4 0,3 2,1-1,-1 0,0-1,1 0,-1-1,0 0,0-1,0 0,-1-1,1 0,-1 0,0-1,0-1,0 0,-1 0,0-1,0 0,-1 0,1-1,-2 0,1-1,-1 0,0 0,-1 0,0-1,3-8,-5 13,-1-2,1 1,-1 0,-1-1,1 1,-1-1,0 0,-1 0,1 0,-1 0,-1 0,1 0,-1 0,0 0,-1 0,0 0,0 0,-1 0,1 0,-1 1,-1-1,1 1,-1-1,-1 1,1 0,-1 0,0 0,0 0,-1 1,1 0,-1 0,-1 0,1 2,0 0,-1 1,1 0,-1 0,0 1,0-1,0 1,0 0,0 1,0 0,0 0,0 0,1 0,-1 1,0 0,0 0,0 1,0 0,-18 4</inkml:trace>
</inkml:ink>
</file>

<file path=ppt/ink/ink3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07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606 0,'28'3,"-36"12,-173 46,-16 13,195-73,1 0,-1 0,0 0,0 0,0 0,1 0,-1 1,0-1,1 1,0 0,-1-1,1 1,0 0,0 0,0 0,0-1,0 1,0 0,0 0,1 1,-1-1,1 0,0 0,-1 0,1 0,0 0,0 0,0 1,1-1,-1 0,0 0,1 0,-1 0,1 0,0 0,0 0,0 0,0 0,0 0,0 0,0-1,1 1,-1 0,1-1,-1 1,1-1,0 0,-1 1,1-1,0 0,1 0,117 39,-60-27,58 8,-117-20,0 0,0 0,0 0,0 0,0 0,-1 0,1 1,0-1,-1 0,1 0,-1 1,1-1,-1 0,1 0,-1 1,0-1,0 0,0 1,0-1,0 0,0 1,0-1,0 0,0 1,-1-1,1 0,0 1,-1-1,1 0,-1 0,0 1,1-1,-1 0,0 0,0 0,1 0,-1 0,0 0,0 0,0 0,-1 0,1-1,0 1,0 0,0-1,0 1,-1-1,1 1,0-1,-1 1,1-1,0 0,-1 0,1 0,0 0,-1 0,-103 53,53-29,2 2,0 2,2 3,-36 29,45-30,29-24,1 1,0 0,0 0,0 1,1 0,0 0,1 1,0 0,0 0,1 1,5-8,0 0,0 0,1 0,-1 0,1-1,-1 1,1 0,0 0,-1 0,1 0,0 0,0 0,1 0,-1 0,0 0,1 0,-1 0,1 0,0 0,-1 0,1 0,0 0,0-1,0 1,0 0,1-1,-1 1,0-1,1 1,-1-1,1 0,-1 0,1 1,0-1,0 0,-1 0,1-1,0 1,0 0,0-1,0 1,0-1,1 1,88 14,216-19,-189-18,-98 18</inkml:trace>
</inkml:ink>
</file>

<file path=ppt/ink/ink3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08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94,'-20'43,"-10"34,-5 8,2-1,8-9,8-13,2-12,4-10,3-7,4-4,-3-3,4-5,4-11,1-8</inkml:trace>
  <inkml:trace contextRef="#ctx0" brushRef="#br0" timeOffset="247.206">38 66,'43'-5,"34"-1,13-5,-4-1,-7 3,-12 2,-13 2,-10 3,-9-4,-9 4,-10 3</inkml:trace>
  <inkml:trace contextRef="#ctx0" brushRef="#br0" timeOffset="497.032">10 433,'39'0,"21"0,6 0,-3 0,-8 0,-9 0,-6 0,-7 0,-7 5,-10 1</inkml:trace>
  <inkml:trace contextRef="#ctx0" brushRef="#br0" timeOffset="900.43">546 630,'-24'39,"-13"17,-4 4,-1-4,2-11,9-13</inkml:trace>
  <inkml:trace contextRef="#ctx0" brushRef="#br0" timeOffset="1128.322">348 630,'34'29,"15"14,5 0,-2-3,-5-7,-11-11</inkml:trace>
  <inkml:trace contextRef="#ctx0" brushRef="#br0" timeOffset="1413.522">913 517,'38'0,"28"0,6 0,-3 0,-9 0,-10 0,-8 0,-12 0</inkml:trace>
  <inkml:trace contextRef="#ctx0" brushRef="#br0" timeOffset="1600.068">913 771,'38'0,"28"0,11 0,-7-5,-10-1,-11 0,-14 1</inkml:trace>
  <inkml:trace contextRef="#ctx0" brushRef="#br0" timeOffset="2752.388">1788 348,'-163'310,"41"-149,142-204,160-197,-172 230,13-19,1 1,1 1,1 1,2 1,21-15,-47 39,1 0,-1 0,1 0,0 0,-1 0,1 1,0-1,0 0,0 0,-1 1,1-1,0 1,0-1,0 1,0-1,0 1,0-1,0 1,0 0,0-1,1 1,-1 0,0 0,0 0,0 0,0 0,0 0,0 0,0 0,0 1,0-1,0 0,0 1,0-1,0 1,0-1,0 1,0-1,0 1,0 0,0-1,0 1,-1 0,1 0,0-1,0 1,-1 0,1 0,-1 0,1 0,-1 0,1 0,-1 0,0 0,1 0,-1 0,0 0,0 1,0-1,0 0,0 0,0 0,0 0,0 0,0 0,0 0,-1 0,1 0,-57 149,-6-8,62-141,1 1,-1-1,1 0,0 1,-1-1,1 0,0 0,0 1,0-1,0 0,0 1,0-1,0 0,0 1,1-1,-1 0,0 1,1-1,-1 0,1 0,-1 1,1-1,0 0,-1 0,1 0,0 0,0 0,0 0,0 0,0 0,0 0,0-1,0 1,0 0,1-1,-1 1,0 0,0-1,0 0,1 1,-1-1,0 0,1 0,-1 1,0-1,1 0,-1 0,0 0,1-1,-1 1,0 0,1 0,-1-1,0 1,0-1,1 1,-1-1,0 0,0 1,0-1,0 0,0 0,0 0,1 0,37-25,-2 0,0-3,-2-1,-1-2,15-19,55-50,-42 63,-63 76,-85 162,75-171,8-24,0 0,1-1,-1 1,1 0,1 0,-1 0,1 1,-1-1,1 0,1 1,-1-1,1 0,0 1,0-1,1 0,-1 1,1-1,1 0,-1 1,1-1,-1 0,1 0,1 0,9 7</inkml:trace>
  <inkml:trace contextRef="#ctx0" brushRef="#br0" timeOffset="3182.131">2860 433,'-43'16,"1"3,0 1,1 2,1 1,2 3,0 1,-8 10,-16 32,60-66,0-1,0 1,0-1,1 1,-1 0,1 0,0 0,-1 0,1 0,1 0,-1 0,0 1,1-1,0 0,-1 0,1 1,0-1,1 0,-1 0,1 0,-1 1,1-1,0 0,0 0,0 0,1 1,3-1,-1 0,1-1,-1 1,1-1,0 0,0-1,0 1,0-1,0 0,0 0,0-1,0 1,1-1,-1 0,0-1,0 1,0-1,0 0,0 0,0-1,0 1,0-1,0 0,0-1,-1 1,1-1,-1 0,1 0,0 1,32-18,-1-1,0-2,-2-1,-1-1,-1-2,-1-2,12-15,-20 22,17-4,-60 66,6-15,3-10,1 1,0 0,2 1,-1 0,2 1,1-1,0 2,1-1,1 0,0 1,0 17,19 5,-2-29</inkml:trace>
  <inkml:trace contextRef="#ctx0" brushRef="#br0" timeOffset="3428.449">3312 715,'-34'33,"-15"22,0 5,9-7</inkml:trace>
  <inkml:trace contextRef="#ctx0" brushRef="#br0" timeOffset="3596.835">3087 715,'23'28,"14"16,5 3,-1-5,-1-5,-4-9,-7-4,-4-7,-2-6,1-4,-4-5</inkml:trace>
</inkml:ink>
</file>

<file path=ppt/ink/ink3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1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1 291,'208'-26,"178"-33,-361 58</inkml:trace>
  <inkml:trace contextRef="#ctx0" brushRef="#br0" timeOffset="4621.585">57 545,'39'-5,"21"-1,7 0,-5 1,-7 1,-8 2,-8 1,-5 1,-4 0,-3 0,0 0,0 0,0 1,0-6,0-1,1 0,-5 1</inkml:trace>
  <inkml:trace contextRef="#ctx0" brushRef="#br0" timeOffset="5182.025">368 9,'-15'-8,"22"9,27 12,40 27,-1 4,-3 3,13 13,49 34,-129-93,-1 1,1-1,-1 1,0-1,0 1,0 0,0 0,0 0,0 0,0 0,-1 0,1 1,-1-1,1 1,-1-1,0 1,0-1,0 1,-1 0,1-1,0 1,-1 0,0 0,0-1,0 1,0 0,0 0,0 0,-1-1,1 1,-1 0,0-1,0 1,0 0,0-1,0 1,-1-1,1 0,-1 1,1-1,-1 0,0 0,0 0,0 0,0 0,-1 0,-104 96,-64 72,153-152,12-12,0-1,1 1,-1 0,1 1,0-1,1 1,0 0,0 0,0 0,1 1,-1 2,0 9</inkml:trace>
</inkml:ink>
</file>

<file path=ppt/ink/ink3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42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932 145,'1'-3,"0"0,0 0,-1 0,1 0,-1 0,0 0,0 0,0 0,0 0,0-1,-1 1,1 0,-1 0,0 0,0 1,0-1,0 0,0 0,-1 0,1 1,-1-1,0 1,0-1,0 1,0 0,0-1,0 1,-1 0,1 1,-1-1,-1-1,-6-4,0 0,-1 1,1 0,-2 0,1 2,0-1,-1 1,0 1,0 0,0 0,0 2,-1-1,1 1,0 1,-10 1,-186 33,185-29,6-1,-8 0,1 2,0 1,0 1,1 1,0 1,-2 2,24-12,0 1,0-1,-1 1,1-1,0 1,0 0,0-1,0 1,0 0,0 0,0 0,1 0,-1 0,0 0,0 0,1 0,-1 0,0 0,1 0,-1 1,1-1,0 0,-1 0,1 1,0-1,0 0,0 0,0 1,0-1,0 0,0 1,0-1,0 0,1 0,-1 1,0-1,1 0,-1 0,1 0,0 0,-1 1,1-1,0 0,0 0,-1 0,1-1,0 1,0 0,0 0,0 0,0-1,0 1,1 0,-1-1,1 1,70 34,88-10,-134-21,-19-4,-1 0,1 1,-1 0,0 0,1 1,-1 0,0 0,0 0,0 1,0-1,0 2,0-1,0 1,-6-2,1 1,-1-1,1 0,-1 0,0 0,0 1,0-1,0 0,0 0,0 1,-1-1,1 0,-1 0,0 0,0 1,1-1,-1 0,-1 0,1 0,0-1,0 1,-1 0,1 0,-1-1,1 1,-1-1,0 1,0-1,1 0,-1 1,0-1,0 0,0 0,0 0,-1-1,1 1,-7 6,-182 122,132-93,1 3,3 2,-17 18,69-57,0 0,0 0,0 0,1 1,-1-1,1 1,-1-1,1 1,0 0,0 0,0 0,1 0,-1 1,1-1,0 0,0 1,0-1,0 1,0-1,1 1,-1-1,1 1,0-1,0 1,1-1,-1 1,1 0,0-1,-1 0,2 1,-1-1,0 1,1-1,-1 0,1 0,0 0,0 0,0 0,0 0,1-1,-1 1,2 0,11 5,0-1,0-1,1 0,0-1,0 0,0-1,1-1,-1-1,1-1,0 0,-1-1,1 0,0-2,5-1,11 2,138-33,-147 26</inkml:trace>
  <inkml:trace contextRef="#ctx0" brushRef="#br0" timeOffset="266.924">1328 371,'-34'38,"-20"28,-6 7,7-5,7-8,13-10,11-9,5-6,5-4,4-8</inkml:trace>
  <inkml:trace contextRef="#ctx0" brushRef="#br0" timeOffset="501.902">932 314,'24'39,"13"22,9 5,2-3,-2-13,-4-10,-5-7,-4-9,-2-4,-2-5,-6-1,-2-2,0-4,-3 2,-5 0</inkml:trace>
  <inkml:trace contextRef="#ctx0" brushRef="#br0" timeOffset="1348.43">1863 371,'-13'-1,"1"0,-1 2,0-1,0 1,1 1,-1 1,1-1,0 2,0 0,0 0,0 1,0 1,1 0,0 0,0 1,1 1,0-1,0 2,1-1,0 1,1 1,-6 6,9-8,0-1,0 1,0 0,1 0,0 0,1 1,0-1,0 1,1 0,0 0,0 0,1 0,0 0,1 0,0 0,0 0,1 0,0 0,1 0,0 0,1 0,-1 0,1-1,2 3,-2-8,-1 1,1-1,0 0,0-1,0 1,0-1,0 1,1-1,-1 0,1 0,0 0,-1-1,1 1,0-1,0 0,0 0,0 0,0-1,0 1,0-1,0 0,0 0,0-1,0 1,0-1,4-1,97-42,-82 26,-1-1,-1 0,-1-1,-1-2,-1 0,0-1,1-5,25-30,-44 58,0-1,0 0,0 1,0-1,0 1,0-1,0 1,0-1,1 1,-1-1,0 1,0 0,0-1,1 1,-1-1,0 1,1-1,-1 1,0 0,1-1,-1 1,1 0,-1-1,0 1,1 0,-1 0,1-1,-1 1,1 0,-1 0,1 0,-1 0,1-1,-1 1,1 0,-1 0,1 0,-1 0,1 0,-1 0,1 1,-1-1,1 0,-1 0,1 0,-1 0,1 0,-1 1,1-1,-1 0,1 1,-1-1,0 0,1 1,-1-1,0 0,1 1,-1-1,0 0,1 1,-1-1,0 1,0-1,1 1,-1 0,3 36,-3-33,-1 5,0-1,0 0,1 0,0 1,1-1,0 0,0 0,1 1,0-1,0 0,1-1,0 1,1 0,-1-1,2 0,-1 0,1 0,0 0,0-1,0 1,1-2,1 2,11 7</inkml:trace>
  <inkml:trace contextRef="#ctx0" brushRef="#br0" timeOffset="1805.714">2230 738,'55'-82,"3"3,52-52,-47 72,-62 59,0-1,0 1,0-1,-1 1,1 0,0-1,0 1,0 0,0 0,0 0,0 0,0 0,0 0,0 0,0 0,0 0,0 0,0 1,0-1,-1 0,1 1,0-1,0 0,0 1,0-1,-1 1,1-1,0 1,0 0,-1-1,1 1,0 0,-1 0,1-1,-1 1,1 0,-1 0,1 0,-1-1,0 1,1 0,-1 0,0 0,0 0,0 0,1 0,-1 0,0 0,0 0,-1 0,1 0,0 0,0 0,0 0,-1-1,1 1,-5 58,3-51,-7 60,9-67,-1 0,1 1,0-1,1 1,-1-1,0 1,0-1,1 0,-1 1,1-1,-1 0,1 1,-1-1,1 0,0 0,0 1,-1-1,1 0,0 0,0 0,0 0,0 0,0 0,1 0,-1-1,0 1,0 0,1-1,-1 1,0 0,1-1,-1 0,0 1,1-1,-1 0,1 0,-1 0,0 0,1 0,-1 0,1 0,0 0,10-4,0 1,-1-2,1 0,-1 0,0-1,-1 0,1-1,-1 0,7-7,4-1,13-10,-22 14,1 1,0 1,1 0,0 1,0 1,1 0,-1 0,15-2,-28 8,1 0,0 1,-1 0,1-1,0 1,0 0,-1 0,1 0,0 0,0 0,-1 0,1 1,0-1,0 0,-1 1,1-1,-1 1,1 0,0 0,-1 0,1-1,-1 1,0 1,1-1,-1 0,0 0,0 0,1 1,-1-1,0 1,0-1,-1 1,1-1,0 1,0-1,-1 1,1 0,-1-1,1 1,-1 0,0-1,0 1,0 0,0 1,-10 81,9-76,-2 1,2-5,-1-1,1 1,0-1,-1 1,2-1,-1 1,0 0,1-1,0 1,-1 0,1 0,1-1,-1 1,1 0,-1-1,1 1,0 0,0-1,1 1,-1-1,1 1,0-1,0 0,0 0,0 0,0 0,1 0,-1 0,2 0,13 5</inkml:trace>
  <inkml:trace contextRef="#ctx0" brushRef="#br0" timeOffset="2218.125">3218 484,'-122'448,"96"-354,26-95,0 1,0 0,0-1,0 1,0 0,-1-1,1 1,0 0,0 0,-1-1,1 1,0 0,0 0,-1 0,1-1,0 1,-1 0,1 0,0 0,-1 0,1 0,0-1,-1 1,1 0,0 0,-1 0,1 0,0 0,-1 0,1 0,0 0,-1 0,1 1,0-1,-1 0,1 0,0 0,-1 0,1 0,0 0,0 1,-1-1,1 0,0 0,0 1,-1-1,1 0,0 0,0 1,-1-1,1 0,0 0,0 1,0-1,0 0,0 1,-1-1,1 0,0 1,0-1,0 0,0 1,0-1,0 1,-4-31,7 5,2 1,1-1,1 1,2 0,0 1,1 0,1 1,14-21,-11 13,2 1,2 0,0 1,2 1,1 1,1 1,1 1,1 1,1 1,1 1,1 1,1 2,0 0,1 2,14-4,-38 17,-1 2,1-1,0 0,0 1,0 0,0 0,1 0,-1 1,0 0,0 0,0 0,0 0,1 1,-1 0,0 0,0 1,0-1,0 1,-1 0,1 0,0 1,-1-1,0 1,1 0,-1 0,0 1,0-1,-1 1,1 0,-1 0,0 0,0 0,0 0,-1 1,3 4,-3-3,1 0,-1 1,-1-1,1 1,-1 0,0 0,0-1,-1 1,0 0,0 0,-1-1,0 1,0 0,-1 0,1-1,-1 1,-1-1,1 0,-1 0,0 1,-1-2,1 1,-1 0,-2 1,-4 7,-1 0,-1-1,0-1,-1 0,0 0,-1-2,0 1,-1-2,-1 1,-1 0,-1 0,0-1,-1-2,0 1,0-2,0-1,-19 3,36-7,0-1,0 0,0 0,0 0,0 0,0 0,0 0,0 0,1-1,-1 1,0-1,0 1,0-1,0 0,1 0,-1 0,0 0,1 0,-1 0,0 0,1 0,0-1,-1 1,1-1,0 1,0-1,-1 1,1-1,0 0,1 1,-1-1,0 0,0 0,1 0,-1 0,1 0,0 0,0 1,-1-1,1 0,0 0,1-2,2-18</inkml:trace>
  <inkml:trace contextRef="#ctx0" brushRef="#br0" timeOffset="2472.221">3980 4,'-9'43,"-9"34,-5 8,0-1,1-9,3-13,5-8,5-7,4-8,2-5,3-4,5-7,3-7</inkml:trace>
  <inkml:trace contextRef="#ctx0" brushRef="#br0" timeOffset="2838.675">3980 625,'27'10,"1"-2,-1 0,1-2,1-1,-1-1,1-1,-1-2,1-1,18-2,-37 2,0-1,0 1,1-1,-1-1,-1 0,1-1,0 0,0 0,-1-1,0 0,0 0,0-1,0-1,-1 1,0-1,0-1,0 1,-1-1,0-1,0 1,-1-1,0-1,-1 1,1-1,-2 0,1 0,-1 0,0-1,-1 1,-1-1,1 0,-1 0,0-7,-3 12,0 1,0 0,-1 0,0 0,0 0,0 0,0 0,0 0,-1 1,0-1,1 1,-2-1,1 1,0 0,0 1,-1-1,0 0,1 1,-1 0,0 0,0 0,0 0,0 1,-1 0,1-1,0 1,-1 1,1-1,0 1,-1 0,1 0,-1 0,1 0,0 1,-1 0,1 0,0 0,-1 0,1 1,0-1,0 1,0 0,0 1,1-1,-1 1,1-1,-1 1,0 1,-16 10,1 0,0 1,1 1,1 1,1 0,0 1,1 1,1 0,1 1,1 1,0 0,2 0,-8 22,15-36,1 0,0 0,0 1,0-1,1 0,0 1,0-1,1 1,0 0,0-1,1 1,0-1,0 0,1 1,0-1,0 0,1 0,-1 0,2 0,-1 0,1-1,0 1,0-1,1 0,0 0,0-1,0 0,1 1,0-2,0 1,0-1,0 0,5 2,10 2,0-1,1-1,0-1,0-1,1-1,-1-1,0-1,1-1,-1-1,1-1,-1-1,12-3,5-1</inkml:trace>
  <inkml:trace contextRef="#ctx0" brushRef="#br0" timeOffset="3756.526">1 1133,'774'-1,"-309"-26,226-3,-211 4,-36-3,6 0,239 30,-398-29,-56-2,-153 19,-69 8,-1 1,1 0,0 0,0 1,0 1,0 0,0 1,0 0,2 2,30 7,-25-6</inkml:trace>
  <inkml:trace contextRef="#ctx0" brushRef="#br0" timeOffset="4673.535">5165 399,'0'5,"0"1</inkml:trace>
  <inkml:trace contextRef="#ctx0" brushRef="#br0" timeOffset="4940.431">5138 681,'0'0</inkml:trace>
</inkml:ink>
</file>

<file path=ppt/ink/ink3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54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112 114,'-4'6,"0"0,1 0,0 1,0-1,1 1,0-1,0 1,0 0,1 0,0 0,0 0,1 0,0 0,0 6,-1 20,-54 280,27-181,84-312,-17 96,3 1,4 3,18-19,-23 54,-40 44,0 1,0-1,0 0,0 1,0-1,0 1,0-1,0 1,0-1,0 1,0 0,0-1,0 1,0 0,0 0,1 0,-1 0,0 0,0 0,0 0,0 0,0 1,0-1,0 0,1 1,-1-1,0 0,0 1,0 0,0-1,-1 1,1-1,0 1,0 0,0 0,0 0,-1-1,1 1,0 0,-1 0,1 0,-1 0,1 0,-1 0,1 0,-1 0,0 1,1-1,-1 0,0 1,4 14,-1 1,0 0,-2-1,0 1,0 0,-2 0,-2 15,1 15,0-15,1-23,0 0,0 0,0 0,1 0,0 0,1-1,0 1,1 0,0 0,0 0,0-1,1 1,1-1,0 0,2 5,-4-11,0 0,0-1,0 0,0 1,0-1,0 0,0 0,1 0,-1 0,0-1,0 1,1-1,-1 1,1-1,-1 0,0 0,1 0,-1 0,0 0,1-1,-1 1,1 0,-1-1,0 0,0 0,1 0,-1 0,0 0,0 0,0 0,0-1,0 1,66-54,-63 50,246-255,-148 161,-102 98,0 1,0-1,0 1,0-1,0 1,0-1,0 1,0 0,1-1,-1 1,0 0,0 0,0 0,1 0,-1 0,0 0,0 0,0 1,0-1,1 0,-1 1,0-1,0 1,0-1,0 1,0-1,0 1,0 0,0-1,0 1,0 0,0 0,-1 0,1 0,0 0,0 0,-1 0,1 0,-1 0,1 0,-1 0,1 0,-1 0,0 1,0-1,1 0,-1 0,0 0,0 1,0 0,3 64,-35 113,31-167,0-8,-1 0,1 0,0 0,0 1,0-1,1 0,0 0,0 1,0-1,0 0,0 1,1-1,0 0,0 0,0 0,0 0,1 0,0 0,0 0,0 0,0 0,0-1,1 1,-1-1,1 0,0 0,0 0,0 0,1 0,-1-1,1 1,-1-1,1 0,0 0,3 1,14 0</inkml:trace>
  <inkml:trace contextRef="#ctx0" brushRef="#br0" timeOffset="437.734">1579 114,'-40'14,"1"1,0 2,1 2,0 2,2 1,1 1,1 3,0 0,-10 14,40-37,0 0,0 1,1-1,-1 1,1 0,0 0,0 0,0 0,1 0,0 1,0-1,0 1,0-1,0 1,1 0,0 0,0 0,0 0,1-1,0 1,0 0,0 0,0 0,1 0,0 0,0 0,0 0,0 0,1-1,0 1,0-1,0 1,1-1,-1 0,1 0,0 0,0 0,1 0,-1-1,3 3,-1-3,0 0,0-1,0 0,0 0,0 0,1 0,-1-1,1 0,-1 0,1-1,-1 1,1-1,-1 0,1-1,-1 1,1-1,-1 0,1 0,-1-1,0 0,1 0,1-1,106-66,-72 37,-1-3,-2-1,-1-2,5-10,35-44,-82 137,3-39,-1 1,1-1,1 0,-1 1,1-1,0 1,1 0,0-1,0 1,0 0,1-1,0 1,0-1,0 1,1-1,0 1,0-1,1 0,0 0,0 0,0 0,1-1,0 1,0-1,0 0,1 0,-1 0,1-1,0 0,1 1,-1-2,1 1,2 1,4-2,0-1,0 1,1-2,-1 0,0 0,1-1,-1-1,0 0,1 0,-1-1,0-1,0 0,0-1,-1 0,9-5,5-1</inkml:trace>
  <inkml:trace contextRef="#ctx0" brushRef="#br0" timeOffset="786.378">2398 1,'-13'5,"-12"5,0 0,1 2,1 1,0 0,0 2,1 1,1 0,1 2,-7 7,25-23,1-1,-1 1,1 0,-1 0,1 0,-1 0,1 0,0 0,0 1,0-1,0 0,1 1,-1-1,1 0,-1 1,1-1,0 1,0-1,0 1,0-1,0 0,0 1,1-1,-1 1,1-1,0 0,0 1,0-1,0 0,0 0,0 0,0 0,1 0,-1 0,1 0,0 0,-1 0,1-1,0 1,0-1,0 1,0-1,0 0,0 0,1 0,1 1,36 15,-30-14,0 1,0 0,-1 0,1 1,-1 1,0-1,0 1,-1 1,0 0,0 0,1 2,-8-8,0 1,0-1,0 1,-1 0,1-1,0 1,-1-1,1 1,-1 0,0 0,0-1,1 1,-1 0,0 0,0-1,-1 1,1 0,0 0,-1-1,1 1,-1 0,1-1,-1 1,0-1,1 1,-1 0,0-1,0 0,0 1,0-1,-1 0,1 1,0-1,-1 0,0 1,-54 33,47-30,0-1,0-1,-1 1,1-2,-1 1,1-1,-1-1,0 0,0 0,0-1,0 0,-8-2,-1-3</inkml:trace>
  <inkml:trace contextRef="#ctx0" brushRef="#br0" timeOffset="1156.505">2905 30,'-16'1,"0"1,0 1,0 1,0 0,0 1,1 0,0 2,0 0,0 0,1 1,0 1,1 0,-10 10,21-17,-1 0,1 0,0 0,1 0,-1 0,0 0,1 1,-1-1,1 1,0-1,-1 1,1-1,1 1,-1 0,0 0,1-1,-1 1,1 0,0 0,0 0,0 0,0-1,0 1,1 0,-1 0,1 0,0-1,0 1,0 0,0-1,0 1,1-1,-1 1,1-1,0 0,-1 0,1 1,0-1,0 0,0-1,1 1,-1 0,0-1,1 1,-1-1,1 0,-1 1,1-1,2 0,44 19,-41-18,0 0,-1 0,1 1,-1 0,0 0,0 1,0 0,0 0,-1 0,1 1,-1 0,-1 1,1-1,-1 1,4 5,-9-7,-1 0,1 1,-1-1,0 0,-1 0,1 0,-1 0,1 0,-1 0,0-1,-1 1,1 0,0-1,-1 0,0 1,0-1,0-1,0 1,-1 0,1-1,-1 1,1-1,-1 0,0 0,0-1,0 1,0-1,0 0,-1 1,-91 23,77-19</inkml:trace>
</inkml:ink>
</file>

<file path=ppt/ink/ink3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0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46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144 414,'-20'25,"1"1,0 1,2 1,2 0,0 2,2-1,0 3,12-30,0 0,-1 0,1 0,0 0,0 1,0-1,0 0,0 0,1 0,-1 1,0-1,1 0,0 1,0-1,0 1,0-1,0 0,0 1,0-1,1 0,0 1,-1-1,1 0,0 1,0-1,0 0,0 0,0 0,1 0,-1 0,0 0,1 0,0-1,-1 1,1-1,0 1,0-1,0 1,0-1,0 0,0 0,0 0,1 0,-1 0,0-1,1 1,-1-1,1 1,6-4,0-1,0 0,0-1,-1 1,0-2,0 1,0-1,0 0,-1-1,0 0,0 0,-1 0,0-1,0 0,-1 0,0-1,0 1,-1-1,0 0,-1 0,0 0,0-1,0-3,-1 7,0 1,0-1,0 1,-1-1,0 1,0-1,-1 0,1 1,-1-1,0 0,-1 1,1-1,-1 0,0 1,-1-1,0 1,1-1,-1 1,-1 0,1-1,-1 1,0 1,0-1,-1 0,1 1,-1 0,0-1,0 2,-1-1,1 0,-1 1,-3-2,9 6,0-1,0 1,-1 0,1 0,0 0,-1 0,1-1,-1 1,1 0,-1 0,0 0,1 0,-1 0,0 0,0 0,1 0,-1 0,0 0,0 0,0 1,0-1,-1 0,1 0,0 0,0 0,-1 0,1 0,0 0,-1 0,1 0,-1-1,1 1,-1 0,0 0,1 0,-1 0,0-1,1 1,-1 0,0-1,0 1,0 0,0-1,0 1,0-1,1 0,-1 1,0-1,0 0,-1 1,1-1,0 0,0 0,0 0,0 0,0 0,0 0,0 0,0 0,0-1,0 1,0 0,0 0,0-1,0 1,0-1,11 3,-1 0,1-1,0 0,0-1,0 0,-1-1,1 0,0 0,0-1,-1 0,1-1,-1 0,0-1,0 1,8-6,11-2,0 0,-1-3,0 0,-1-1,-1-2,0-1,-1 0,-2-2,1-1,-2 0,-1-2,-1 0,-1-2,-1 0,-1 0,1-6,19-43,-37 75,1-1,0 0,0 0,-1 1,1-1,0 0,0 1,-1-1,1 0,0 1,0-1,0 0,-1 1,1-1,0 1,0-1,0 0,0 1,0-1,0 0,0 1,0-1,0 1,0-1,0 0,0 1,0-1,0 1,1-1,-1 0,0 1,0-1,0 0,0 1,1-1,-1 0,0 1,0-1,1 0,-1 1,0-1,1 0,-1 0,0 1,1-1,-1 0,0 0,1 0,-1 0,1 0,-1 1,0-1,1 0,-1 0,0 0,1 0,-1 0,1 0,-1 0,0 0,-29 275,21-149,-4 149,11-172,-4 1,-5-1,-15 62,18-134,-2 0,0-1,-2 0,-1-1,-2 0,-11 18,23-44,0 0,1 0,-1 0,-1 0,1 0,0 0,0-1,-1 1,0-1,1 0,-1 0,0 0,0 0,0 0,0-1,-1 1,1-1,0 0,-1 0,1 0,-1-1,1 1,-1-1,1 1,-1-1,1-1,-1 1,1 0,-1-1,1 1,0-1,-1 0,1 0,0-1,-1 1,1-1,0 1,0-1,0 0,0 0,1 0,-1-1,0 1,1-1,0 1,-1-1,1 0,0 0,1 0,-1 0,0 0,1 0,0-1,0 1,-1-3,0-11,1-1,0 1,1 0,1 0,1 0,0 0,1 0,1 0,0 0,2 1,0 0,1 0,0 0,1 0,-3 6,33-73,4 2,39-57,-52 93</inkml:trace>
</inkml:ink>
</file>

<file path=ppt/ink/ink3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1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3,'-8'-1,"1"0,-1 1,0 0,0 0,1 1,-1 0,0 1,1-1,-1 1,1 1,0-1,-1 1,1 1,1-1,-1 1,0 1,1-1,0 1,0 0,0 0,1 1,0-1,0 1,0 1,1-1,-1 1,2-1,-1 1,1 0,0 0,0 1,1-1,0 1,0-1,1 1,0 0,0 1,1-3,0-1,0 0,0 0,1 1,0-1,0 0,0 0,0 0,1 0,0 0,0 0,0 0,1-1,0 1,-1-1,2 1,-1-1,0 0,1 0,0-1,0 1,0-1,0 0,0 0,1 0,0-1,-1 1,1-1,0 0,0 0,0-1,0 0,0 0,1 0,-1 0,0-1,0 0,1 0,-1 0,0-1,4 0,4-5,-1 0,0-1,0-1,0 0,-1 0,0-1,0-1,-1 1,-1-2,0 1,0-2,-1 1,0-1,-1 0,87-95,-94 106,1 1,0-1,-1 0,1 1,0-1,-1 1,1-1,0 1,0 0,0-1,-1 1,1 0,0-1,0 1,0 0,0 0,0 0,0 0,0 0,-1 0,1 0,0 0,0 0,0 0,0 1,0-1,-1 0,1 1,0-1,0 0,0 1,-1-1,1 1,0-1,0 1,-1-1,1 1,-1 0,1-1,0 1,-1 0,1 0,-1-1,0 1,1 0,-1 0,1 0,-1-1,0 1,0 0,0 0,1 0,-1 0,0 0,0 0,0 0,-1 0,6 61,-5-57,3 62,4-1,2-1,13 45,19 174,-39-255,-1 0,-1 0,-2 1,0-1,-3 0,0-1,-2 1,-1-1,-1-1,-4 9,12-35,-71 118,69-115,1-1,-1 1,-1-1,1 0,0 0,-1 0,1-1,-1 1,0-1,0 0,0 0,0 0,0 0,-1-1,1 0,0 0,-1 0,1 0,-1-1,1 0,-1 1,1-2,0 1,-1 0,1-1,-1 0,1 0,0 0,-2-1,1-3,1 1,0-1,0 0,0 0,1 0,-1 0,1 0,0-1,1 0,-1 1,1-1,0 0,1 0,0-1,0 1,0 0,0 0,1 0,0-1,0 1,1 0,0 0,0 0,0-1,1 1,0 0,0 1,3-7,2-14,1 0,2 0,0 1,1 0,2 1,0 0,2 1,1 1,0 0,2 1,17-16,182-140,-194 161,-5 2</inkml:trace>
</inkml:ink>
</file>

<file path=ppt/ink/ink3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4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1,'-21'2,"0"1,1 1,-1 1,1 1,0 1,1 1,0 0,0 1,1 1,0 1,-14 11,24-16,-1 0,1 0,0 0,1 1,0 0,0 1,0 0,1 0,0 0,0 0,1 1,1 0,-1 1,1-1,1 0,0 1,0 0,1 0,0 0,0 0,1 2,3-8,-1-1,1 0,-1 0,1-1,0 1,0 0,1-1,-1 1,0-1,1 1,-1-1,1 0,0 0,0 0,0-1,0 1,0-1,0 0,0 1,0-1,1-1,-1 1,0 0,1-1,-1 0,0 1,1-1,-1-1,1 1,-1 0,0-1,1 0,-1 0,0 0,0 0,0 0,0-1,0 1,0-1,0 0,0 0,0 0,-1 0,1 0,1-3,130-98,-106 77,2 2,0 1,2 2,20-11,-51 31,1 1,-1-1,0 0,1 1,-1-1,1 1,-1 0,1-1,-1 1,1 0,-1 0,1 0,-1 0,1 0,0 1,-1-1,1 0,-1 1,0-1,1 1,-1-1,1 1,-1 0,0-1,1 1,-1 0,0 0,0 0,0 0,1 0,-1 0,0 0,-1 1,1-1,0 0,0 1,0-1,-1 0,1 1,-1-1,1 1,14 64,-13-12,-3-44,1 0,0 1,1-1,-1 0,2 0,0 1,0-1,0 0,2-1,-1 1,1 0,0-1,1 0,0 0,1 0,0-1,1 2,1-3,1-1,-1 0,1 0,0-1,0 0,1 0,-1-1,1-1,0 1,0-2,1 1,-1-1,0-1,1 0,-1 0,1-1,-1-1,1 1,-1-2,0 1,1-2,-1 1,0-1,0-1,0 0,-1 0,0-1,1 0,-2-1,7-4,3-3</inkml:trace>
</inkml:ink>
</file>

<file path=ppt/ink/ink3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2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0,'-43'251,"16"-26,25-223,1 0,0 0,0 0,0 0,0 1,0-1,0 0,1 1,-1-1,1 0,0 1,-1-1,1 1,0-1,1 1,-1-1,0 0,1 1,-1-1,1 0,0 1,0-1,0 0,0 0,0 1,0-1,0 0,1 0,-1-1,1 1,0 0,-1 0,1-1,0 1,0-1,0 1,0-1,0 0,0 0,1 0,-1 0,0 0,0 0,1-1,-1 1,3-1,121-60,-89 37,-17 11,0 0,0 1,1 2,0 0,1 1,0 1,0 1,1 1,20-2,-40 7,1-1,-1 1,0 0,0 1,0-1,0 1,1-1,-1 1,0 0,0 0,0 0,0 1,0-1,-1 1,1-1,0 1,-1 0,1 0,-1 0,0 0,1 1,-1-1,0 1,-1-1,1 1,0 0,-1-1,1 1,-1 0,0 0,0 0,0 0,0 0,-1 1,1-1,-1 0,0 0,0 0,0 1,0-1,0 0,-1 0,0 0,1 0,-1 0,0 0,-1 0,1 0,-1 2,-6 8,0-1,-1 0,-1 0,0-1,0 0,-1 0,0-2,-1 1,0-1,-1-1,1 0,-2-1,1 0,-1-1,0-1,0 0,-1-1,1 0,-6 0,16-3,0 1,0-1,-1 0,1 0,0 0,0 0,0-1,-1 0,1 0,0 0,-1 0,1-1,0 0,0 0,0 0,0 0,0 0,0-1,0 0,0 0,0 0,1 0,-1-1,1 1,-1-1,1 0,0 0,0 0,1 0,-1-1,0 1,1-1,0 0,0 1,0-1,1 0,-1 0,1 0,0 0,0-1,0 0,4-18</inkml:trace>
  <inkml:trace contextRef="#ctx0" brushRef="#br0" timeOffset="570.009">786 367,'-20'120,"20"-117,0 0,0 1,1-1,-1 0,1 1,0-1,0 0,0 0,0 0,0 0,1 0,-1 0,1 0,0 0,0-1,0 1,0-1,1 1,-1-1,0 0,1 0,0 0,-1 0,1 0,0-1,0 1,0-1,0 0,0 0,1 0,-1 0,0 0,0-1,3 1,7-3,0 0,0 0,0-2,0 1,-1-2,1 1,-1-2,0 0,-1 0,1-1,-1 0,0-1,-1-1,0 1,-1-2,1 1,-2-1,6-8,26-20,-31 29,-7 6,-1 0,0 1,1-1,0 1,-1-1,1 1,0 0,0-1,1 1,-1 0,0 1,1-1,-1 0,1 1,-1-1,1 1,0 0,0 0,-1 0,1 0,0 0,0 1,0-1,0 1,0 0,0 0,0 0,0 0,0 0,0 1,0-1,0 1,0 0,0 0,-1 0,1 0,0 1,0-1,-1 1,1-1,-1 1,1 1,6 14,-1 0,-1 1,-1 0,-1 0,0 0,-2 1,0-1,-1 1,0 0,-2 15,5 11,-3 1,-1-1,-2 0,-2 0,-3 0,-1 0,-2 0,-2-1,-2-1,-2 0,-1-1,-3-1,-11 19,21-47,5-5,0 0,-1 0,-1-1,1 1,-1-1,0 0,-1-1,0 1,0-2,0 1,0-1,-2 1,9-6,-1 1,0-1,0 0,0 1,0-1,0 0,0 1,0-1,0 0,0 0,0 0,0 0,0 0,1 0,-1 0,0 0,0-1,0 1,0 0,0 0,0-1,0 1,0-1,0 1,1-1,-1 1,0-1,0 1,1-1,-1 0,0 1,1-1,-1 0,0 0,1 0,-1 1,1-1,0 0,-1 0,1 0,0 0,-1 0,1 0,0 0,0 0,0 0,0 0,0 1,0-1,0 0,0 0,0 0,0 0,1 0,7-55,11 4,1 0,3 1,2 2,15-20,-30 51,12-19,-2 6</inkml:trace>
</inkml:ink>
</file>

<file path=ppt/ink/ink3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0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82,'-4'34,"-3"16,1 3,2-6</inkml:trace>
  <inkml:trace contextRef="#ctx0" brushRef="#br0" timeOffset="500.169">276 252,'14'-53,"-11"37,0-1,2 1,0-1,1 1,0 1,2-1,0 1,0 1,6-7,-13 20,0 0,0 1,0-1,0 1,0-1,1 1,-1 0,0-1,0 1,1 0,-1 0,0 0,1-1,-1 2,0-1,0 0,1 0,-1 0,0 0,0 1,1-1,-1 1,0-1,0 1,0-1,1 1,-1 0,0 0,0-1,0 1,0 0,-1 0,1 0,0 0,0 0,0 0,-1 0,1 0,-1 1,1-1,-1 0,1 0,-1 0,1 1,-1-1,0 0,0 0,0 1,0-1,0 0,0 1,0-1,0 0,0 0,-1 1,1-1,-1 1,6 12,-3-9,0 0,0 0,0 0,1-1,-1 1,1-1,0 0,1 0,-1 0,1 0,0 0,0-1,0 1,0-1,0 0,1 0,-1-1,1 0,0 1,0-2,0 1,0 0,0-1,0 0,0 0,0-1,1 1,-1-1,0 0,0 0,1-1,-1 0,0 0,1 0,1-2,1 0,-1-1,-1 1,1-1,0-1,-1 1,0-1,0 0,0 0,-1-1,0 0,0 0,0 0,-1-1,0 1,0-1,-1 0,1 0,-1 0,-1-1,0 1,0-1,0 1,-1-1,2-13</inkml:trace>
</inkml:ink>
</file>

<file path=ppt/ink/ink3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58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0,'-2'2,"0"-1,0 1,0-1,0 1,1 0,-1-1,1 1,-1 0,1 0,0 0,0 0,0 1,0-1,0 0,0 0,0 0,1 1,-1-1,1 0,0 1,0-1,0 1,0-1,0 3,0-2,11 170,2-63,-12 232,4-295,-5-46,0-1,1 1,-1 0,0 0,0-1,1 1,-1-1,1 1,-1 0,0-1,1 1,-1-1,1 1,0-1,-1 1,1-1,-1 1,1-1,0 1,-1-1,1 0,0 1,-1-1,1 0,0 0,0 0,-1 0,1 1,0-1,0 0,-1 0,1 0,0 0,0-1,-1 1,1 0,0 0,-1 0,1-1,0 1,-1 0,1-1,0 1,-1 0,1-1,0 1,-1-1,1 1,-1-1,1 1,-1-1,1 1,-1-1,1 0,-1 1,0-1,1 0,-1 0,86-121,-69 98,1 2,0 0,2 0,0 2,2 1,7-5,-26 22,1 0,0 0,0 0,0 1,0-1,0 1,0 0,0 1,0-1,0 1,1-1,-1 1,0 0,0 1,1-1,-1 1,0 0,0 0,0 0,0 0,0 1,0 0,0 0,-1 0,1 0,-1 0,1 1,-1-1,0 1,0 0,1 1,5 4,0 1,-1 1,0-1,-1 1,1 1,-2-1,0 1,0 1,-1-1,1 4,7 149,-4-153,-3-15</inkml:trace>
  <inkml:trace contextRef="#ctx0" brushRef="#br0" timeOffset="472.33">1099 396,'-26'6,"0"0,1 2,0 1,1 1,0 1,0 1,1 1,1 1,0 1,1 1,-2 3,20-15,1-1,-1 1,1 0,0 0,0 0,0 0,1 0,0 1,-1-1,1 0,1 1,-1-1,1 1,0-1,0 0,0 1,0-1,1 1,-1-1,1 0,1 1,-1-1,0 0,1 0,0 0,0 0,0 0,1 0,-1 0,1-1,0 1,0-1,0 0,0 0,1 0,-1 0,1-1,-1 1,1-1,0 0,0 0,0-1,1 1,-1-1,0 0,1 0,-1 0,0 0,1-1,-1 0,1 0,-1 0,1 0,-1-1,0 1,1-1,3-2,5-1,1-1,-1-1,0 0,-1 0,0-2,0 1,0-1,-1-1,6-6,0 2,131-144,-146 184,-2-20,1 0,-1 1,1-1,0 1,1-1,0 0,0 0,0 0,1 0,0 0,0-1,1 1,0-1,0 0,0 0,1 0,0 0,0-1,1 0,-1 0,1 0,0-1,0 0,1 0,-1-1,1 0,4 2,7 4,-3 0</inkml:trace>
  <inkml:trace contextRef="#ctx0" brushRef="#br0" timeOffset="889.132">1493 650,'149'-221,"-149"221,1-1,-1 1,1-1,-1 1,0-1,1 1,-1 0,1-1,-1 1,1 0,-1-1,1 1,-1 0,1-1,0 1,-1 0,1 0,-1 0,1 0,0-1,-1 1,1 0,-1 0,1 0,0 0,-1 1,1-1,0 0,-1 0,1 0,-1 0,1 1,-1-1,1 0,-1 0,1 1,0-1,-1 0,0 1,1-1,-1 1,1-1,-1 1,1-1,-1 1,0-1,1 1,-1-1,0 1,0-1,1 1,-1-1,0 1,0 0,17 46,-10-25,-5-17,-1 0,1-1,1 0,-1 1,0-1,1 0,0 0,0 0,0 0,1-1,-1 1,1-1,0 0,0 0,0 0,0-1,0 0,0 1,1-1,0-1,-1 1,1-1,0 1,-1-1,1-1,0 1,0-1,0 0,0 0,0 0,0 0,-1-1,1 0,0 0,0-1,4-1,6-5,0-1,-1-1,0 0,-1-1,0 0,-1-1,0 0,0-1,4-7,81-75,-52 74,-24 16</inkml:trace>
  <inkml:trace contextRef="#ctx0" brushRef="#br0" timeOffset="1420.423">2425 340,'-21'3,"2"1,-1 1,0 1,1 1,0 0,1 2,0 0,0 1,-7 5,22-11,-1 0,1 0,0 0,0 1,0-1,1 1,0 0,0-1,0 1,0 0,1 0,-1 0,1 0,1 1,-1-1,1 0,0 5,0-8,-1 0,1 0,1 0,-1 0,0 1,0-1,1 0,-1 0,1 0,0 0,-1 0,1 0,0 0,0 0,0 0,1 0,-1-1,0 1,1 0,-1-1,1 1,0-1,-1 1,1-1,0 0,0 0,0 0,0 0,0 0,0 0,0-1,0 1,0 0,0-1,0 0,0 1,1-1,-1 0,0 0,0-1,0 1,1 0,10-3,0-1,-1 0,1-1,-1-1,0 0,0 0,-1-1,0 0,0-1,2-3,55-33,-51 35,48-18,-63 27,0 0,0 0,0 0,0 0,0 0,0 0,0 1,0-1,-1 1,1-1,0 1,0 0,0 0,-1 0,1 0,0 0,-1 0,1 0,-1 0,0 1,1-1,-1 0,0 1,0 0,1-1,-1 1,0 0,-1-1,1 1,0 0,-1 0,1 0,0-1,-1 2,4 15,0 1,-1 0,-1-1,-1 1,-1 0,0 0,-2 8,0 15,-1 333,0-343,-1 0,-1 0,-2 0,-2-1,-1 0,-1-1,-1 0,-2-1,-16 27,26-49,0 0,0 0,-1 0,0 0,0-1,0 0,-1 0,0 0,0-1,0 0,-1 0,0-1,0 1,0-2,0 1,-3 0,6-6,0 1,0-1,1 0,-1 0,0-1,1 1,-1-1,1 0,0 1,0-2,0 1,0 0,1 0,-1-1,1 0,0 1,0-1,0 0,0 0,1 0,0 0,0 0,0-1,0 1,1 0,-1-4,1-10,1-1,0 1,1 0,1 0,1 1,1-1,0 1,1 0,1 0,0 0,2 1,2-3,-10 17,18-33,3 1,0 1,2 0,2 2,0 2,2 0,23-17,-30 27</inkml:trace>
</inkml:ink>
</file>

<file path=ppt/ink/ink3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6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5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0 509,'28'1,"0"-1,0-1,0-2,-1 0,1-2,-1-2,0 0,-1-1,0-2,0-1,-1-1,0-1,-1-1,4-4,-1-6,-2-1,0-1,-2-1,-1-1,-1-1,-2-1,1-4,21-29,-41 61,1 0,-1-1,1 1,0 0,0 0,0 0,0 0,1 0,-1 0,0 1,1-1,0 0,-1 1,1-1,0 1,-1-1,1 1,0 0,0 0,0 0,0 0,1 0,-1 0,0 0,0 1,0-1,1 1,-1 0,0 0,0 0,1 0,-1 0,0 0,0 0,1 1,-1-1,0 1,0 0,0-1,1 1,-1 0,0 0,0 0,0 1,-1-1,1 0,0 1,0 0,3 9,0 0,-1 0,0 1,-1 0,0-1,-1 1,-1 0,1 1,-2-1,0 0,0 0,-1 0,-1 1,1 16,3-16,-2 1,0 0,0-1,-1 1,-1 0,0-1,-1 1,-1-1,0 0,-1 0,0 0,-1-1,0 0,-1 0,0 0,-1-1,0 0,-1 0,-3 2,4-5,-1-1,0 0,-1 0,1 0,-1-1,0-1,-1 0,1 0,-1-1,0 0,0-1,-6 1,16-4,0 0,0 0,0 0,-1 0,1 0,0 0,0 0,0 0,0-1,0 1,0 0,-1-1,1 1,0-1,0 1,0-1,0 1,0-1,0 0,1 0,-1 1,0-1,0 0,0 0,1 0,-1 0,0 0,1 0,-1 0,1 0,-1 0,1 0,0 0,-1 0,1 0,0-1,0 1,0 0,0 0,0 0,0 0,0-1,0 1,0 0,0 0,1 0,-1 0,1-1,28-49,-19 43,1 0,-1 1,2 0,-1 1,1 0,-1 1,2 0,-1 1,0 0,1 1,0 0,-1 1,1 1,0 0,0 1,0 0,0 1,0 0,0 1,0 1,-1 0,1 1,-1 0,2 1,15 7,-19-5,1 0,0-2,0 1,0-1,1-1,-1 0,1-1,0 0,0-1,0 0,1-1,-1 0,0-1,0 0,1-1,-1 0,0-1,0-1,0 0,0 0,0-1,-1-1,0 0,5-3,4-11,-2 0,0-2,-1 0,-1-1,-1 0,-1-1,-1-1,-1 0,-1-1,-1 0,2-12,3-2,-1 4,-9 59,21 296,-24-267,0-24,0 0,-2-1,-1 1,-2-1,-1 1,-1-1,-1 0,-8 22,-10-14,24-35,0-1,-1 1,1-1,-1 1,1-1,-1 1,1-1,-1 0,1 1,-1-1,0 0,1 1,-1-1,1 0,-1 0,0 1,1-1,-1 0,0 0,1 0,-1 0,0 0,1 0,-1 0,0 0,1 0,-1 0,0 0,1-1,-1 1,0 0,1 0,-1-1,1 1,-1 0,0-1,1 1,-1-1,1 1,-1-1,1 1,-1-1,1 1,0-1,-1 1,1-1,0 1,-1-1,1 0,0 1,0-1,-1 0,1 1,0-1,0 0,0 1,0-1,0 0,0 1,0-1,-4-16,2-1,0 1,0-1,2 1,0-1,1 0,1 1,3-17,5-3,1 0,2 0,2 1,1 1,1 1,3 0,12-17,-20 31,1 1,1 1,0 0,1 0,1 2,1 0,0 1,1 1,0 0,1 1,1 1,17-7,-31 17,-1 1,0 0,1 0,-1 0,1 1,-1 0,0 0,1 0,-1 1,1-1,-1 1,0 1,1-1,-1 1,0 0,0 0,0 0,0 1,-1 0,1 0,-1 0,0 0,1 1,-1 0,-1 0,1 0,-1 0,1 0,-1 1,0-1,-1 1,1 0,-1 0,0 0,0 0,-1 0,1 1,-1-1,0 0,-1 1,1-1,-1 1,0-1,-1 1,1-1,-1 0,0 1,0 0,-3 6,0 1,-1 0,0-1,-1 0,0 0,-1-1,0 0,0 0,-2 0,1-1,-1 0,-1-1,0 0,0-1,0 0,-1 0,-1-1,1 0,-1-1,0-1,0 0,-1 0,0-1,0-1,0 0,0-1,-9 0,-2 0</inkml:trace>
  <inkml:trace contextRef="#ctx0" brushRef="#br0" timeOffset="525.435">1806 480,'47'-12,"-1"-3,0-2,-2-1,0-3,10-7,-35 16,-1-1,0-1,-1 0,0-1,-1-1,-1 0,-1-1,0-1,11-19,-21 32,-1 0,0 0,0-1,0 1,0-1,-1 1,0-1,0 0,0 0,-1 0,0 0,0 0,-1 0,1 0,-1-1,-1 1,1 0,-1 0,0 0,-1 0,1 0,-1 0,0 0,-1 1,1-1,-1 1,0-1,-1 1,1 0,-4-3,4 6,0 1,0 0,0 0,0 1,0-1,0 1,0-1,0 1,0 0,0 0,-1 0,1 1,0-1,0 1,0 0,0-1,0 1,0 1,1-1,-1 0,0 1,0-1,1 1,-1 0,1 0,-1 0,1 0,0 0,-1 1,-2 2,1 0,-1 0,0 0,1 0,0 1,1 0,-1-1,1 1,0 1,0-1,1 0,0 1,0 0,2-4,0-1,0 1,0 0,1 0,-1-1,1 1,-1-1,1 1,0 0,0-1,0 0,1 1,-1-1,0 0,1 1,0-1,-1 0,1 0,0 0,0 0,0-1,0 1,1-1,-1 1,0-1,1 0,-1 1,1-1,-1 0,3 0,81 18,-81-19,0-1,1 1,-1-1,0 1,1 0,-1 0,1 1,-1-1,1 1,-1 1,0-1,1 1,-1 0,0 0,0 0,0 0,-1 1,1 0,-1 0,1 1,-1-1,0 1,0 0,-1 0,1 0,-1 0,0 1,0-1,0 1,0 0,-1 0,2 5,-22 154,19-145</inkml:trace>
  <inkml:trace contextRef="#ctx0" brushRef="#br0" timeOffset="702.726">2794 199,'-19'38,"-7"18,2 4,9-9,8-12</inkml:trace>
  <inkml:trace contextRef="#ctx0" brushRef="#br0" timeOffset="1236.191">2935 396,'17'-36,"3"1,1 1,1 0,2 2,1 1,25-25,-5 26,-44 29,0 1,0-1,0 1,0 0,0 0,0 0,0-1,1 1,-1 0,0 0,0 1,0-1,0 0,0 0,0 0,0 1,0-1,0 0,0 1,0-1,0 1,0 0,0-1,0 1,0 0,-1-1,1 1,0 0,0 0,-1 0,1-1,-1 1,1 0,-1 0,1 0,-1 0,1 0,-1 0,0 0,1 0,-1 1,0-1,0 0,0 0,3 59,-4-56,0 0,0 1,1-1,-1 1,1-1,0 0,0 1,0-1,1 1,0-1,-1 0,2 1,-1-1,0 0,1 0,0 0,0 0,0 0,0 0,1 0,-1-1,1 1,0-1,0 0,1 0,-1 0,0 0,1-1,0 1,0-1,0 0,4 0,1-1,-1 0,0-1,1 0,-1 0,0-1,1 0,-1-1,0 0,0 0,0 0,0-1,0 0,-1-1,1 0,2-2,28-11,-20 10</inkml:trace>
  <inkml:trace contextRef="#ctx0" brushRef="#br0" timeOffset="1821.963">3924 0,'-34'14,"1"1,1 1,0 2,2 1,0 1,1 2,1 1,-6 7,27-22,0 0,0 0,0 1,1 0,1 0,-1 1,1-1,1 1,0 0,0 1,0 5,3-13,0 1,0-1,1 0,-1 1,1-1,0 0,0 1,1-1,-1 1,1-1,-1 0,1 1,0-1,0 0,0 0,1 0,-1 0,1 0,0 0,0 0,0 0,0 0,0-1,1 1,-1-1,1 0,-1 0,1 0,0 0,0 0,0-1,0 1,0-1,0 0,1 0,-1 0,1 0,10 1,0-2,0 0,0-1,0 0,-1-1,1 0,-1-1,1-1,-1 0,0-1,0 0,-1-1,1-1,-2 0,1 0,-1-1,0 0,0-1,-1-1,0 0,-1 0,1-2,-4 7,92-83,-96 87,0 0,-1 1,1-1,-1 1,1-1,0 1,0 0,-1-1,1 1,0 0,-1 0,1 0,0 0,0 1,-1-1,1 0,0 1,-1-1,1 1,0-1,-1 1,1 0,-1 0,1 0,-1 0,0 0,1 0,-1 0,0 0,0 1,1-1,-1 0,0 1,-1-1,1 1,0-1,0 1,0-1,-1 1,16 69,-15-65,25 307,-25-254,-2-1,-3 0,-3 0,-2 0,-2-1,-3 0,-3-1,-2-1,-3 4,16-47,0 1,-1-1,0-1,-1 1,0-1,-1-1,0 0,-1 0,0 0,0-1,-1-1,0 0,-12 6,21-12,-1-1,1 0,-1 0,1 0,-1 0,0-1,1 1,-1-1,0 1,1-1,-1 0,0 0,1 0,-1 0,0-1,1 1,-1-1,0 0,1 0,-1 0,1 0,-1 0,1 0,-1 0,1-1,0 0,0 1,0-1,0 0,0 0,0 0,0 0,1 0,-1 0,1-1,-1 1,1-1,-2-4,0 1,1-1,0 0,0 1,0-1,1 0,0 0,1 0,-1 0,1 0,1 0,-1-1,1 1,1-2,6-19,2 0,0 1,2 0,2 1,0 0,1 1,1 1,2 0,0 2,2 0,0 0,2 2,0 1,1 1,0 0,2 2,25-12,-32 20,0 2,1 0,0 2,0 0,0 0,0 2,1 1,-1 0,1 1,18 3,-14-2,1-1</inkml:trace>
</inkml:ink>
</file>

<file path=ppt/ink/ink3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1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1 848,'48'-3,"0"-2,0-1,0-3,20-8,-43 12,-1-2,0 0,0-2,-1 0,0-2,-1 0,0-2,-1 0,0-1,2-4,-20 15,0-1,0 0,-1 0,0 0,0 0,0 0,0 0,0-1,-1 1,0-1,0 1,0-1,0 1,-1-1,0 1,0-1,0 0,0 1,-1-1,0 1,0-1,0 1,0-1,-1 1,0 0,0-1,0 1,0 0,0 0,-1 1,0-1,0 0,0 1,0 0,-1 0,1 0,-1 0,0 0,0 1,0-1,0 1,0 0,0 1,0-1,-1 1,1-1,-1 1,1 1,-1-1,0 1,1-1,-1 1,1 1,-1-1,0 1,1-1,-15 4,0 0,0 1,1 1,0 1,0 0,0 1,1 1,0 1,1 1,0 0,1 0,0 2,1 0,1 1,-1 0,2 1,-7 11,8-13,1 1,1 0,0 1,1 0,1 0,0 1,1-1,0 2,2-1,0 1,0-1,2 1,0 0,1 0,1 0,0 0,2 4,-1-14,1 0,0 0,0-1,0 1,1-1,0 1,1-1,-1 0,1 0,0 0,1-1,-1 0,1 1,0-2,0 1,1 0,0-1,-1 0,1-1,1 1,-1-1,0 0,1-1,0 1,-1-1,1-1,0 1,0-1,14 2,0-1,0 0,0-2,0 0,0-1,-1-2,1 0,18-5,2-2,-2-2,1-1,-2-2,0-2,28-17,-29 11</inkml:trace>
  <inkml:trace contextRef="#ctx0" brushRef="#br0" timeOffset="868.319">1186 623,'-7'-4,"0"0,0 1,0 0,-1 1,1 0,-1 0,1 0,-1 1,0 0,1 0,-1 1,0 0,0 1,1-1,-1 1,0 1,1 0,-1 0,-5 2,-133 71,33 30,108-100,1 1,0 0,0 0,1 1,-1-1,1 1,1-1,-1 1,1 0,1 0,-1 0,1 0,0 0,1 0,-1 1,2-1,-1 0,1 0,0 0,0 2,0-6,0 0,1 0,-1 0,0 0,1 0,-1-1,1 1,0 0,0-1,0 0,0 1,0-1,1 0,-1 0,1 0,-1-1,1 1,0 0,0-1,0 0,0 0,0 0,0 0,0 0,0 0,0-1,0 0,0 1,0-1,0 0,0-1,2 1,99-31,-37-10,-2-3,-2-2,-1-4,48-50,-90 81,-20 19,0 1,0-1,1 0,-1 0,0 1,0-1,0 0,0 0,0 1,1-1,-1 0,0 0,0 1,0-1,1 0,-1 0,0 0,0 1,1-1,-1 0,0 0,0 0,1 0,-1 0,0 0,1 0,-1 1,0-1,0 0,1 0,-1 0,0 0,1 0,-1 0,0 0,1-1,-1 1,0 0,0 0,1 0,-18 36,14-31,-117 193,79-116,3 3,4 0,3 3,5 0,-12 73,6 21,31-180,0 0,0 1,0-1,0 0,1 0,-1 0,1 1,0-1,0 0,0 1,0-1,0 0,0 0,1 1,-1-1,1 0,-1 0,1 0,0 1,0-1,0 0,0 0,0 0,0 0,1-1,-1 1,1 0,-1 0,1-1,0 1,0-1,-1 0,1 1,0-1,0 0,0 0,0 0,1 0,-1-1,0 1,0 0,0-1,1 0,-1 1,0-1,1 0,-1 0,0 0,0-1,1 1,-1-1,0 1,1-1,2-2,-1 0,1 0,-1 0,0 0,0-1,0 0,0 1,-1-2,0 1,0 0,0-1,0 1,0-1,-1 0,0 0,0 0,-1 0,1 0,-1 0,0 0,0-1,-1 1,0 0,1-1,-2 1,1 0,-1-1,0 1,0 0,0 0,-1 0,1 0,-1 0,-1 0,1 0,-1 0,-2-2,-9-15,-1 0,0 1,-2 1,-1 1,0 0,-1 2,-1 0,-1 1,-16-10,27 20,-1 0,0 1,0 0,0 1,0 0,-1 0,0 1,1 1,-1 0,-8 0,57 4,-1-1,0-3,1 0,-1-3,32-7,209-95,-250 99</inkml:trace>
  <inkml:trace contextRef="#ctx0" brushRef="#br0" timeOffset="1564.797">1609 623,'-9'19,"0"0,1 0,1 1,1 0,1 0,1 1,-2 15,6-29,-1-1,1 0,0 0,0 1,1-1,0 0,0 0,0 0,1 1,0-1,0-1,0 1,1 0,0-1,0 1,1-1,-1 0,1 0,0 0,0-1,1 1,0-1,-1 0,1 0,1-1,-1 1,4 1,-2-2,-1-1,1 1,0-1,0-1,1 1,-1-1,0-1,0 1,1-1,-1 0,0-1,0 0,1 0,-1 0,0-1,0 0,0 0,0-1,-1 0,1 0,-1-1,0 0,0 0,0 0,1-2,3-1,-1-1,0 0,-1-1,0 0,0 0,0-1,-2 0,1 0,-1-1,-1 1,1-1,-2-1,0 1,3-11,-3-2</inkml:trace>
  <inkml:trace contextRef="#ctx0" brushRef="#br0" timeOffset="1750.052">2202 623,'-9'48,"0"15,4 3,6-11,3-14</inkml:trace>
  <inkml:trace contextRef="#ctx0" brushRef="#br0" timeOffset="1902.606">2173 199</inkml:trace>
  <inkml:trace contextRef="#ctx0" brushRef="#br0" timeOffset="2253.761">2597 1,'-22'337,"-14"64,12-234,22-143</inkml:trace>
</inkml:ink>
</file>

<file path=ppt/ink/ink3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0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0,'-10'34,"-2"25,0 7,2-2,3-8,3-8,2-8,6-10,2-11</inkml:trace>
  <inkml:trace contextRef="#ctx0" brushRef="#br0" timeOffset="565.755">340 338,'68'-94,"97"-113,-165 206,1 0,-1 0,0 0,1 0,-1 0,1 0,-1 0,1 0,0 0,-1 0,1 0,0 0,-1 1,1-1,0 0,0 0,0 1,0-1,0 1,0-1,0 1,0-1,0 1,0-1,0 1,0 0,0 0,0 0,1-1,-1 1,0 0,0 0,0 0,0 1,0-1,0 0,0 0,0 1,1-1,-1 0,0 1,0-1,0 1,0 0,-1-1,1 1,0 0,0-1,0 1,0 0,-1 0,1 0,0 0,-1 0,1 0,0 0,11 30,-11-25,0-1,0 1,1 0,0-1,0 0,1 1,-1-1,1 0,0 0,1-1,-1 1,1-1,0 1,0-1,0 0,1-1,-1 1,1-1,0 0,0 0,0 0,0-1,1 1,-1-1,1-1,2 2,2-4,0 1,-1-1,1 0,0-1,-1 0,1-1,-1 0,0 0,0-1,0 0,0-1,-1 0,1 0,4-5,10-4</inkml:trace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47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1,'-56'130,"-7"-3,-4-2,-9-1,64-106,2-5,0 1,1 0,1 1,0 0,1 0,0 0,1 1,1 0,1 0,-2 13,6-26,0-1,0 1,0-1,0 0,1 1,-1-1,1 0,-1 1,1-1,0 0,0 0,0 0,0 0,0 0,1 0,-1 0,1 0,-1 0,1 0,0-1,0 1,-1-1,1 1,0-1,0 0,1 0,-1 0,0 0,0 0,0 0,1 0,-1-1,2 1,87 3,-75-4,-2-1,-2 2,0 0,0-1,0-1,0 0,0-1,0 0,0 0,0-2,-1 1,1-2,-1 1,0-2,0 1,-1-1,10-8,-9 2</inkml:trace>
  <inkml:trace contextRef="#ctx0" brushRef="#br0" timeOffset="216.522">0 339,'48'0,"45"-5,16-1,-2 0,-8 1,-16 2,-14 0,-18 2</inkml:trace>
</inkml:ink>
</file>

<file path=ppt/ink/ink3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6,0 3,0 0,0-7</inkml:trace>
</inkml:ink>
</file>

<file path=ppt/ink/ink3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3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1,'19'92,"-5"0,-4 1,-4 22,-4-83,2 17,-2 0,-3 1,-1-1,-3 1,-2-1,-2-1,-5 9,-22 51,51-159,42-68,-57 119,1 0,-1 0,0 0,0 1,0-1,1 0,-1 0,0 0,0 0,0 0,1 1,-1-1,0 0,0 0,1 0,-1 0,0 0,-7 14</inkml:trace>
  <inkml:trace contextRef="#ctx0" brushRef="#br0" timeOffset="688.785">47 706,'16'-9,"1"0,0 1,0 1,0 0,1 1,0 1,0 1,1 1,-1 0,1 2,-1 0,1 1,0 0,14 3,-29-1,1-1,-1 0,0 1,-1 0,1 0,0 0,0 0,-1 1,1-1,-1 1,0 0,0 0,0 0,0 0,-1 1,1-1,-1 1,0 0,0-1,0 1,0 0,-1 0,1 0,-1 1,0-1,-1 0,1 0,-1 1,1-1,-1 0,-1 0,1 1,-1-1,1 0,-1 0,0 1,-1-1,1 0,-1 0,1 0,-1-1,-1 1,1 0,0-1,-1 1,0-1,0 0,0 0,0 0,0 0,0-1,-1 1,-1 0,-8 4,0 0,0-1,-1 0,0-1,0-1,0 0,-1-1,0 0,1-1,-1-1,0-1,0 0,1 0,-1-2,0 0,-11-3,-2-2,4 2</inkml:trace>
</inkml:ink>
</file>

<file path=ppt/ink/ink3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0 592,'74'-38,"-1"-4,-2-2,-3-4,24-23,-76 57,-2 0,0-1,0 0,-2-1,0-1,0 0,-2 0,0-1,-1 0,-1-1,4-13,-10 25,-1 1,0 0,0 0,0-1,0 1,-1-1,0 1,-1 0,0-1,0 1,0 0,0-1,-1 1,-1-3,2 7,0 0,0-1,0 1,0 0,-1 0,1 0,0 0,-1 0,0 0,1 0,-1 1,0-1,0 1,0-1,0 1,0 0,0-1,-1 1,1 0,0 1,-1-1,1 0,0 1,-1-1,1 1,-1-1,1 1,-1 0,1 0,-1 1,1-1,0 0,-1 1,1-1,-1 1,1 0,0 0,-1 0,-2 1,-1 0,1 0,0 0,-1 1,1 0,1 0,-1 0,0 1,1-1,0 1,0 0,0 0,0 1,0-1,1 1,0 0,0 0,0 0,1 0,0 1,0-1,0 0,0 1,1 0,0-1,0 1,1 0,-1 0,1-1,1 1,-1 0,1-1,0 1,0 0,1-1,-1 1,1-1,0 1,1-1,-1 0,1 0,0 0,1 0,2 3,67 36,21 21,-92-60,0-1,0 1,0-1,-1 1,0 0,0-1,0 1,0 0,-1 0,0 0,0-1,0 1,0 0,-1 0,0 0,0-1,0 1,-1 0,1-1,-1 1,0-1,0 0,-1 1,1-1,-1 0,0 0,0-1,-1 1,0 0,-9 17,1 0</inkml:trace>
</inkml:ink>
</file>

<file path=ppt/ink/ink3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1,'-4'28,"-3"11</inkml:trace>
</inkml:ink>
</file>

<file path=ppt/ink/ink3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9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26,'-3'16,"0"1,1 0,1 0,1 1,0-1,1 0,1 0,0 0,1 0,1-1,1 1,1 0,-5-14,1 0,0 0,0-1,0 1,0 0,0-1,0 1,1-1,-1 0,1 0,0 0,0 0,0-1,-1 1,2-1,-1 1,0-1,0 0,0 0,0 0,1-1,-1 1,0-1,1 0,-1 0,0 0,1 0,-1-1,0 1,1-1,-1 0,0 0,0 0,0 0,0-1,0 1,0-1,101-75,-90 62,-1-1,-1-1,0 0,-1 0,-1-1,-1 0,0-1,-2 0,0-1,0-5</inkml:trace>
</inkml:ink>
</file>

<file path=ppt/ink/ink3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25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85 102,'-25'69,"17"-34,-34 144,32-106,76-211,-50 106,106-173,-121 203,0 0,1 0,-1 0,0 0,1 0,0 0,-1 1,1-1,0 1,0-1,0 1,0 0,0 0,0-1,1 1,-1 1,0-1,0 0,1 1,-1-1,0 1,1-1,-1 1,1 0,-1 0,0 0,1 1,-1-1,1 0,-1 1,0 0,0-1,1 1,-1 0,0 0,0 0,0 1,0-1,0 0,0 1,0-1,0 1,-1 0,1 0,-1 0,1-1,0 3,6 10,0 0,-1 1,-1 0,0 1,-1-1,-1 1,0 0,0 7,2 7,-16 122,10-151,-1 0,1-1,0 1,0-1,0 1,0 0,0-1,0 1,0-1,1 1,-1 0,0-1,0 1,0-1,1 1,-1-1,0 1,0-1,1 1,-1-1,1 1,-1-1,0 1,1-1,-1 1,1-1,-1 0,1 1,-1-1,1 0,-1 0,1 1,0-1,-1 0,1 0,-1 0,1 1,-1-1,1 0,0 0,-1 0,1 0,-1 0,1 0,0-1,-1 1,1 0,-1 0,1 0,0 0,-1-1,1 1,-1 0,1-1,-1 1,1 0,-1-1,1 1,-1 0,30-29,-27 25,260-335,-207 297,-55 41,1 0,-1 1,1-1,0 1,-1-1,1 1,0-1,-1 1,1 0,0 0,0-1,0 1,-1 1,1-1,0 0,0 0,-1 1,1-1,0 1,-1-1,1 1,0 0,-1 0,1-1,-1 1,1 0,-1 1,0-1,1 0,-1 0,0 0,0 1,0-1,0 1,0-1,0 1,0 0,3 10,-1 0,0 1,0-1,-1 1,-1-1,0 1,-1 0,-1 0,0-1,0 1,-1 0,-1-1,0 0,-2 4,-2 13,2 0,0 1,2 0,2-1,0 1,4 20,13-10,-4-28</inkml:trace>
</inkml:ink>
</file>

<file path=ppt/ink/ink3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4.88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499 82,'-15'-11,"-1"1,0 0,-1 1,0 0,0 2,-1 0,-14-4,27 10,0-1,0 1,0 0,0 0,-1 0,1 1,0 0,0 0,0 0,0 1,-1-1,1 1,0 1,0-1,0 1,1-1,-1 1,0 1,1-1,-1 1,1 0,0 0,0 0,0 0,0 1,0-1,1 1,0 0,-1 0,0 3,-1 6,0 1,0 0,2-1,-1 1,2 1,0-1,1 0,0 1,1-1,1 0,0 1,1 2,-3 95,-17-6,-6-1,-23 62,-11 20,29-48,28-137,0-1,0 1,0 0,1 0,-1 0,1 0,-1 0,1 0,0 0,0 0,0 0,0 0,0 0,0 0,0 0,1 0,-1 0,1-1,0 1,-1 0,1 0,0 0,0-1,0 1,0 0,0-1,1 1,-1-1,0 1,1-1,-1 1,1-1,-1 0,1 0,0 0,0 0,-1 0,1 0,0-1,0 1,0 0,0-1,0 0,0 1,0-1,1 0,265-1,-24-28,-220 29</inkml:trace>
</inkml:ink>
</file>

<file path=ppt/ink/ink3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5.53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206 1,'-27'26,"1"2,2 1,1 1,1 1,1 0,2 2,0 5,15-32,1 1,-1 1,1-1,1 0,0 1,0-1,0 1,1 0,0 0,0 0,1-1,0 1,1 0,0 0,0 0,0-1,1 1,0 0,1-1,0 0,0 0,0 1,1-2,0 1,-1-5,-1-1,1 1,0-1,0 0,0 0,0 0,0 0,0-1,0 1,0-1,0 0,0 0,0 0,0 0,0 0,0-1,0 1,0-1,0 0,0 0,0 0,0 0,0-1,-1 1,1-1,0 0,-1 1,1-1,-1 0,0-1,0 1,0 0,0 0,0-1,0 0,-1 1,11-13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4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53,'-25'23,"1"1,2 0,0 2,2 1,0 0,2 2,1 0,2 1,-1 4,14-31,0 0,0 0,0-1,1 1,-1 1,1-1,0 0,0 0,0 0,0 1,0-1,1 1,0-1,-1 0,1 1,1-1,-1 1,0-1,1 0,0 1,-1-1,1 0,1 0,-1 1,0-1,1 0,-1 0,1 0,0-1,0 1,0 0,1-1,-1 1,1-1,-1 0,1 0,0 0,-1 0,1 0,0 0,0-1,1 0,-1 1,0-1,0 0,2 0,11-3,-1 0,0-1,0-1,0 0,0-1,-1-1,1 0,-1-1,-1 0,0-1,0-1,0 0,-1-1,0 0,-1 0,1-3,-5 8,0 0,0-1,-1 0,0-1,0 1,0-1,-1-1,0 1,0 0,-1-1,0 0,0 0,-1-1,0 1,0-1,-1 1,0-1,-1 0,0 0,0 0,-1 1,0-1,-1 0,1 0,-2 0,1 0,-1 1,-1-1,0 1,0-1,0 1,-1 0,0 0,-5-5,6 8,-1 1,0-1,0 1,0 0,0 1,-1-1,0 1,0-1,0 1,0 1,0-1,0 1,-1 0,1 0,-1 1,0-1,1 1,-1 0,0 1,0-1,1 1,-1 1,0-1,0 1,1 0,-1 0,0 0,1 1,-1 0,1 0,-2 1,-7 9</inkml:trace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24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0,'-4'5,"-8"1,5 0,2-1</inkml:trace>
</inkml:ink>
</file>

<file path=ppt/ink/ink3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5.97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0,'-5'0,"-2"5,-4 1,-5 5,5 0,9-6,10-4,-2-3,-1 5,-2 1</inkml:trace>
</inkml:ink>
</file>

<file path=ppt/ink/ink3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6.29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 1,'-5'24,"-1"13,5 0,7-7,3-7</inkml:trace>
</inkml:ink>
</file>

<file path=ppt/ink/ink3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6.79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31 344,'58'-11,"8"-1,0-3,-1-3,17-9,-71 22,1-1,-1 0,0 0,-1-1,1-1,-1 0,-1 0,0-1,0 0,7-10,-14 16,1 0,-1 0,1 0,-1-1,0 1,0-1,-1 1,1-1,-1 0,0 0,0 0,0 0,0 0,-1 0,0 0,1 0,-1 0,-1 0,1 0,-1 0,1 0,-1 1,0-1,-1 0,1 0,-1 0,1 1,-1-1,0 1,0-1,-1 1,1 0,-1 0,0 0,-1-1,-1 0,0 0,-1 0,1 0,-1 1,0 0,0 0,0 0,-1 1,1 0,-1 0,1 0,-1 1,0 0,1 1,-1-1,0 1,1 1,-1-1,0 1,0 0,0 1,-133 51,121-40,0 1,1 0,1 1,0 1,1 1,1 0,0 1,2 1,-5 8,14-21,0 0,0 0,0 0,1 1,0-1,1 1,-1 0,1 0,1 0,-1 0,1 0,0 0,1 0,0 0,0 1,0-1,1 0,0 0,1 0,-1 0,1 0,1 0,-1 0,1-1,0 1,1-1,0 0,0 0,0 0,0 0,1-1,0 0,0 0,2 1,8 4,0-2,1 0,0-1,0 0,1-1,-1-1,1-1,0 0,1-1,-1-1,0-1,1 0,-1-1,1-1,14-3,-4 3,-10 1,0-1,0 0,0-2,0 0,0-1,-1-1,0 0,0-1,0-1,-1-1,3-2,0-2</inkml:trace>
</inkml:ink>
</file>

<file path=ppt/ink/ink3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7.05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1,'-14'14,"-5"10,0 0</inkml:trace>
</inkml:ink>
</file>

<file path=ppt/ink/ink3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3.87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30 37,'-14'94,"10"-74,0-1,1 0,1 1,0 0,2-1,0 1,1 0,3 8,-4-26,0-1,0 1,0 0,0 0,0 0,1 0,-1-1,1 1,-1 0,1 0,0-1,0 1,0-1,0 1,0 0,0-1,0 0,0 1,0-1,1 0,-1 1,1-1,-1 0,1 0,-1 0,1 0,0-1,-1 1,1 0,0-1,0 1,-1-1,1 0,0 1,0-1,0 0,0 0,-1 0,1 0,0-1,0 1,0 0,-1-1,1 1,0-1,0 0,-1 1,1-1,17-12,-1 0,-1-2,0 0,-1 0,0-2,-1 0,-1 0,-1-1,-1-1,0-1,2-7,66-109,-80 135,1 0,-1 0,0 1,0-1,1 0,-1 1,0-1,1 0,-1 1,1-1,-1 1,1-1,-1 1,1-1,0 1,-1-1,1 1,-1-1,1 1,0 0,-1-1,1 1,0 0,0 0,-1-1,1 1,0 0,0 0,-1 0,1 0,0 0,0 0,-1 0,1 0,0 0,0 1,-1-1,1 0,0 0,-1 1,1-1,0 0,-1 1,1-1,0 1,-1-1,1 1,-1-1,1 1,-1-1,1 1,-1-1,1 1,-1 0,0-1,1 1,-1 0,0-1,1 1,-1 0,0-1,0 1,0 1,7 55,-6-45,23 173,5 129,-28-283,-2-1,-1 1,-1-1,-1 0,-2 0,-1 0,-2-1,-1 0,-1 0,-1-1,-1-1,-6 7,-66 66,82-96,-1-1,0 0,-1 0,1 0,-1 0,1-1,-1 1,0-1,0 0,0-1,0 1,0-1,0 0,0 0,-1-1,1 0,0 1,0-2,-1 1,1-1,0 0,0 0,-2-1,2-1,0-1,0 0,0-1,1 1,-1-1,1 0,1 0,-1 0,1-1,0 1,0-1,0 0,1 0,0 0,0 0,0 0,1 0,0-1,0 1,1 0,0-1,0 1,0 0,1-1,0 1,0 0,1-3,5-12,1 1,0 0,2 0,0 0,1 1,1 1,1 0,0 1,1 0,1 1,4-2,169-124,-164 126</inkml:trace>
</inkml:ink>
</file>

<file path=ppt/ink/ink3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6.19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0,'5'10,"1"3</inkml:trace>
</inkml:ink>
</file>

<file path=ppt/ink/ink3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8.3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389 624,'-172'213,"-18"46,164-222,52-74,68-94,6 4,15-7,-48 61,-67 73,1-1,-1 1,0 0,0-1,1 1,-1 0,0 0,1-1,-1 1,0 0,1-1,-1 1,0 0,1 0,-1 0,1 0,-1-1,1 1,-1 0,0 0,1 0,-1 0,1 0,-1 0,0 0,1 0,-1 0,1 0,-1 0,1 0,-1 0,0 1,1-1,-1 0,1 0,-1 0,0 1,1-1,-1 0,0 0,1 1,-1-1,0 0,1 1,-1-1,0 0,0 1,1-1,-1 0,0 1,0-1,0 1,0-1,1 0,-1 1,0-1,0 1,0-1,0 1,0-1,0 0,0 1,0-1,0 1,0-1,0 0,-1 1,1 0,-3 31,-6 3,2-1,1 2,2-1,1 0,2 25,2-53,1 0,-1-1,1 1,0-1,0 1,1-1,0 0,0 1,1-2,0 1,-1 0,2-1,-1 1,1-1,0-1,0 1,0-1,1 0,2 2,-4-3,-1-1,1 0,0 0,-1 0,1 0,0-1,0 0,1 1,-1-1,0-1,0 1,0-1,1 0,-1 1,0-2,0 1,1-1,-1 1,0-1,0 0,0 0,0-1,0 1,0-1,0 0,-1 0,1-1,-1 1,1-1,-1 1,2-3,15-14,-1-1,-1 0,0-2,-2 0,-1-1,0 0,-2-1,-1 0,-1-2,-1 1,-1-1,-1 0,-2-1,1-9,0-9,-1 33</inkml:trace>
  <inkml:trace contextRef="#ctx0" brushRef="#br0" timeOffset="709.358">1377 681,'-36'16,"1"1,1 2,1 1,1 2,1 1,0 2,2 1,-1 4,23-26,2 1,-1-1,0 2,1-1,0 1,0-1,1 1,0 0,0 1,0-1,1 1,0 0,0 0,0 0,1 0,0 0,1 1,0-1,0 0,0 2,1-7,1-1,-1 1,1-1,0 1,-1-1,1 0,0 1,0-1,0 0,0 0,0 1,0-1,0 0,0 0,1 0,-1 0,0-1,1 1,-1 0,0 0,1-1,-1 1,1-1,-1 1,1-1,-1 0,1 1,-1-1,1 0,0 0,-1 0,1 0,-1-1,1 1,-1 0,1-1,0 1,59-22,-58 21,36-19,-2-1,0-3,-2 0,0-2,-2-2,15-17,-48 44,1 0,-1 0,1 0,-1 0,1 1,-1-1,1 0,-1 0,1 0,0 0,-1 1,1-1,0 0,0 1,0-1,0 1,0-1,-1 1,1-1,0 1,0-1,0 1,0 0,0 0,0-1,0 1,0 0,1 0,-1 0,0 0,0 0,0 1,0-1,0 0,0 0,0 1,0-1,0 0,0 1,-1-1,1 1,0-1,0 1,0 0,0-1,-1 1,1 0,0 0,0-1,-1 1,1 0,-1 0,1 0,-1 0,1 0,-1 0,17 79,-15-62,1 0,1 1,1-1,0-1,1 1,1-1,1 0,1 0,-7-13,1-1,-1 1,1-1,0 0,0 0,0-1,0 1,1 0,-1-1,1 0,-1 0,1 0,0 0,0-1,0 1,0-1,0 0,0 0,0 0,1-1,-1 0,0 1,0-2,0 1,1 0,-1-1,0 0,2 0,5-2,0 0,0-1,-1-1,0 1,0-1,0-1,0 0,-1 0,0-1,2-2,29-27,-2-2,-1-1,-2-2,-2-2,-1 0,-3-3,-1 0,-3-2,6-17,-21 33,0 0,-2 0,-2-1,-1 0,-1-1,-2 1,-2 0,0-1,-3 1,0-1,-8-25,10 55,0-6,0 0,-1 0,-1 0,0 0,0 0,-1 0,0 1,0 0,-1-1,-1 2,1-1,-1 1,-2-2,7 9,-1 0,1 0,0 0,-1 0,1 0,0 0,-1 1,1-1,-1 1,1-1,-1 1,1-1,-1 1,1 0,-1 0,0 0,1 0,-1 0,1 0,-1 0,0 0,1 1,-1-1,1 0,-1 1,1 0,-1-1,1 1,0 0,-1 0,1 0,0-1,-1 1,1 1,0-1,0 0,0 0,0 0,0 1,0-1,0 0,1 1,-1-1,-27 66,22-23,3 1,1 0,2 0,2-1,2 1,2 0,2-1,2-1,2 1,1-1,3-1,13 25,53 152,-82-218,1 0,-1 0,1 1,-1-1,0 0,1 1,-1-1,0 0,0 1,0-1,0 1,0-1,0 0,-1 1,1-1,0 0,-1 1,1-1,-1 0,1 0,-1 0,0 1,0-1,1 0,-1 0,0 0,0 0,0 0,0 0,0 0,0 0,0-1,0 1,-1 0,1-1,0 1,0-1,-1 1,1-1,0 1,-1-1,1 0,0 0,-1 0,1 0,0 0,-1 0,1 0,-14-3</inkml:trace>
  <inkml:trace contextRef="#ctx0" brushRef="#br0" timeOffset="890.169">1659 568,'43'0,"44"0,15 0,-3 0,-11 0,-14 0,-15 0,-13 0,-9 0,-7 0,-8 0</inkml:trace>
  <inkml:trace contextRef="#ctx0" brushRef="#br0" timeOffset="1584.911">2421 596,'-4'29,"2"1,0 0,2 0,2 0,1 0,1 0,4 12,-6-37,0 0,0-1,1 1,0-1,0 0,0 0,1 0,-1 0,1 0,0-1,0 0,0 1,1-1,-1-1,1 1,-1-1,1 0,0 0,0 0,0-1,0 1,0-1,1-1,-1 1,0-1,0 1,0-2,1 1,-1 0,0-1,0 0,0 0,0-1,0 0,2 0,7-3,-1 0,0 0,0-1,0-1,-1 0,0-1,0 0,-1-1,0 0,-1-1,0 0,18-14,48-51,-55 51,-30 61,6-34,1 1,0 1,0-1,1 0,-1 0,1 1,0-1,0 1,0-1,1 1,-1 0,1-1,0 1,0-1,1 1,0 0,-1-1,2 1,-1-1,0 0,1 1,0-1,0 0,0 0,0 0,1 0,0 0,-1-1,2 1,-1-1,1 1,0 0,1 0,0-1,0 0,0 0,0 0,0 0,0-1,1 0,-1 0,1-1,0 1,-1-1,1 0,0-1,0 1,0-1,-1-1,1 1,0-1,0 0,-1 0,1 0,0-1,-1 0,1 0,-1 0,3-3,12-5,0-2,-1 0,-1-1,0 0,0-2,7-9,-4 3,0-1,-2 0,-1-2,-1 0,-1-1,-1 0,-2-1,0-1,-1-1,1-8,-12 33,1 0,-1 1,1-1,-1 0,0 0,0 0,-1 0,1 0,0 0,-1 0,0 0,0 0,0 0,0 0,0 0,-1 0,1 0,-1 0,0 0,0 0,0 0,0 0,0 0,-1 1,1-1,-1 0,0 1,0-1,0 1,0 0,0 0,0 0,-1 0,1 0,-1 0,1 1,-1-1,0 1,1-1,-1 1,0 0,0 0,0 1,0-1,0 0,0 1,0 0,-3 0,-6 4,-1 1,2 0,-1 1,1 1,0 0,0 0,1 1,0 0,0 1,1 0,0 0,0 1,1 1,1-1,-6 10,11-18,0 0,0 0,0 0,1 0,-1 1,0-1,1 0,-1 1,1-1,0 1,0-1,0 1,0 0,1-1,-1 1,1 0,-1 0,1 0,0-1,0 1,0 0,1 0,-1 0,1-1,-1 1,1 0,0-1,0 1,0-1,0 1,0-1,1 1,-1-1,1 0,0 1,0-1,0 0,0 0,0 0,0-1,0 1,0 0,1-1,0 1,118 15,-39-12,-76-4,0-1,0 1,0 0,0 1,0-1,0 1,-1 0,1 1,-1-1,1 1,-1 0,0 0,0 1,-1 0,1 0,-1 0,1 0,-1 1,-1-1,1 1,-1 0,1 0,-1 1,-1-1,1 1,-1-1,0 1,0 0,-1-1,0 1,0 0,0 2,-11 67,4 45,12-102</inkml:trace>
  <inkml:trace contextRef="#ctx0" brushRef="#br0" timeOffset="2536.387">4029 624,'-41'45,"2"1,1 2,3 2,2 1,-5 15,21 3,19-68,-1 0,1 0,-1 0,1 0,0 0,-1 0,1 0,0-1,0 1,-1-1,1 1,0-1,0 0,0 1,0-1,0 0,0 0,0 0,0-1,-1 1,1 0,0-1,0 1,0-1,0 0,-1 0,1 1,0-1,-1 0,1 0,-1-1,1 1,0 0,26-15,-1-1,-1-1,-1-1,0-1,-1-1,-2-2,0 0,1-4,24-22,31-26,-77 75,0-1,-1 1,1-1,0 1,-1-1,1 1,0 0,0-1,0 1,-1 0,1-1,0 1,0 0,0 0,0 0,-1 0,1 0,0 0,0 0,0 0,0 0,0 0,-1 0,1 0,0 1,0-1,0 0,-1 1,1-1,0 1,0-1,-1 0,1 1,0 0,-1-1,1 1,-1-1,1 1,-1 0,1-1,-1 1,1 0,-1 0,1-1,-1 1,0 0,0 0,1 0,-1 0,0-1,0 2,4 47,-4-45,0 4,0 1,0-1,1 0,0 1,0-1,1 0,0 0,0 0,1 0,0 0,1-1,-1 1,1-1,1 0,-1 0,1 0,1-1,-1 0,1 0,0 0,1 0,-1-1,1 0,0-1,0 0,0 0,1 0,0-1,5 2,-6-3,0 0,1-1,-1 0,0 0,1 0,-1-1,1 0,-1-1,1 1,-1-1,1-1,-1 0,0 0,0 0,0-1,0 0,0 0,-1-1,1 0,5-4,108-107,-107 99,16-15,-1-2,-2-1,-1-1,-2-1,1-6,-7 8,-2-2,-1 0,-2 0,-1-2,-2 1,-2-1,-1 0,-2-1,-2 1,-1-18,-2 46,0-1,0 1,-1 0,0 0,0 0,-2 0,1 1,-1-1,0 1,-1 0,-1-2,4 8,0 1,0-1,0 0,0 1,0-1,-1 1,1 0,-1 0,0 0,1 0,-1 0,0 0,0 1,0-1,-1 1,1 0,0 0,0 0,-1 1,1-1,0 1,-1 0,1 0,0 0,-1 0,1 0,0 1,-1-1,1 1,0 0,0 0,-1 1,1-1,0 0,0 1,-10 5,0 1,1 0,0 1,1 0,0 1,0 0,1 0,1 1,0 1,0 0,1 0,0 0,1 1,1 0,0 1,-4 11,1 4,0 0,2 0,2 1,0 0,2 0,1 0,2 23,0-35,1-1,1 1,0-1,1 0,1 0,1 0,0 0,1-1,1 1,0-1,1-1,1 0,1 0,0-1,1 0,0 0,2 0,6 5,0-1,2 0,-1-2,2 0,0-2,1 0,22 8,-6-4,-25-9</inkml:trace>
  <inkml:trace contextRef="#ctx0" brushRef="#br0" timeOffset="3506.471">4905 878,'7'6,"1"-1,-1 1,1-2,0 1,0-1,1 0,-1-1,1 0,0 0,0-1,0 0,0-1,0 0,0 0,0-1,0 0,1-1,-1 0,0 0,0-1,4-1,12-9,-1 0,-1-1,0-2,-1 0,0-2,-2 0,0-1,-1-1,0-1,6-11,1 1,-2-2,-1 0,-2-2,-1 0,-2-1,-1-1,-2-1,-1 0,1-12,-8 23,-2-1,0 0,-2 0,-1-1,-1 1,-2-13,1 37,0 1,0 0,0 0,0-1,-1 1,1 0,-1-1,0 1,1 0,-1 0,0 0,0 0,-1 0,1 0,0 0,0 0,-1 1,0-1,1 0,-1 1,0-1,1 1,-1-1,0 1,0 0,0 0,0 0,-1 0,1 0,0 1,0-1,0 1,-1-1,1 1,0 0,-1 0,1 0,0 0,0 0,-1 0,1 1,0-1,0 1,-1 0,1-1,0 1,0 0,0 0,0 0,-1 2,-13 8,1 1,1 1,0 1,1 0,0 0,1 1,1 1,0 0,1 1,1 0,1 0,0 1,-1 7,0-2,0 1,2 0,1 1,1-1,1 1,1 0,2 0,0 1,1-1,2 0,1 0,2 11,-1-25,0 1,0-2,1 1,1 0,0-1,0 0,1-1,0 1,0-1,1 0,1-1,-1 0,1 0,1-1,-1 0,1-1,1 0,-1-1,1 0,0 0,8 2,0 1</inkml:trace>
  <inkml:trace contextRef="#ctx0" brushRef="#br0" timeOffset="4089.362">5667 765,'-3'9,"-2"4,0 1,1-1,1 1,0 0,1 0,0 0,1 0,1 0,0 0,1 0,0 0,1 0,4 13,-5-25,-1-1,1 1,0 0,-1-1,1 0,0 1,0-1,0 0,0 1,0-1,1 0,-1 0,0 0,0 0,1 0,-1 0,1 0,-1 0,1-1,-1 1,1 0,-1-1,1 1,-1-1,1 0,0 0,-1 1,1-1,0 0,-1 0,1-1,0 1,-1 0,1 0,-1-1,1 1,0-1,-1 0,1 1,-1-1,1 0,-1 0,1 0,61-51,-57 46,167-204,-172 208,-1 0,1 0,0 1,-1-1,1 0,0 0,0 0,0 1,1-1,-1 1,0-1,0 1,1-1,-1 1,1 0,0-1,-1 1,1 0,0 0,-1 0,1 0,0 1,0-1,0 0,0 1,0 0,0-1,0 1,0 0,0 0,0 0,0 0,0 0,0 0,0 1,0-1,0 1,-1-1,1 1,0 0,0 0,0 0,-1 0,1 0,0 0,-1 0,1 0,0 2,5 14,0 1,-2 1,0-1,-2 1,0 0,0 0,-2 0,-1 17,5 42,6-2,-3 2,-4-1,-3 0,-3 1,-9 48,6-101,0-1,-2 1,0-1,-2 0,-1 0,0-1,-2-1,-1 0,0 0,-2-1,0-1,-2-1,-2 2,9-10,0-2,0 1,-1-1,-1-1,1 0,-1-1,-1 0,-5 2,16-9,0 1,1 0,-1-1,0 0,0 0,0 1,0-1,0 0,0 0,0-1,1 1,-1 0,0-1,0 1,0-1,0 1,1-1,-1 0,0 0,1 0,-1 0,0 0,1 0,-1 0,1-1,0 1,-1 0,1-1,0 1,0-1,0 0,0 1,0-1,0 0,1 1,-1-1,1 0,-1 0,1 0,-1 0,1-1,-9-84,9 86,2-40,1 0,3 0,1 1,2-1,1 2,3 0,1 0,1 1,3 1,1 0,10-13,47-41,-60 79</inkml:trace>
</inkml:ink>
</file>

<file path=ppt/ink/ink3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5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69 113,'-19'34,"-7"15,2 0</inkml:trace>
  <inkml:trace contextRef="#ctx0" brushRef="#br0" timeOffset="594.208">239 338,'150'-215,"-150"213,0 1,1-1,0 1,-1-1,1 1,0-1,0 1,0-1,0 1,0 0,0 0,0 0,1-1,-1 1,0 0,0 0,1 1,-1-1,1 0,-1 0,1 1,-1-1,1 1,0-1,-1 1,1 0,-1-1,1 1,0 0,-1 0,1 0,0 0,-1 1,1-1,0 0,-1 1,1-1,-1 1,1 0,-1-1,1 1,-1 0,1 0,-1 0,0 0,1 0,-1 0,0 0,0 0,0 1,0-1,0 0,0 1,0 0,12 40,23 50,-34-90,0 1,0-1,0 1,1-1,-1 0,0 0,1 0,0 0,-1-1,1 1,0-1,0 1,0-1,0 0,0 0,0-1,0 1,0 0,0-1,0 0,0 0,0 0,0 0,1 0,-1-1,0 1,0-1,0 0,1 0,99-53,-83 42</inkml:trace>
  <inkml:trace contextRef="#ctx0" brushRef="#br0" timeOffset="1193.71">1170 0,'-11'2,"0"0,0 1,1 0,-1 1,1 0,0 1,0 0,0 1,0-1,1 2,0 0,1 0,-1 0,1 1,1 0,-1 1,2-1,-1 2,1-1,-5 10,-27 89,37-104,1 0,-1 0,1 0,-1 0,1 0,1 0,-1 1,0-1,1 0,0 0,0 0,0-1,0 1,1 0,0 0,-1-1,1 1,1-1,-1 1,0-1,1 0,0 0,-1 0,1 0,1 0,0 0,-1-1,1-1,0 1,-1-1,1 0,0 0,0 0,0 0,0-1,0 1,-1-1,1 0,0-1,0 1,0-1,0 1,0-1,0 0,-1-1,1 1,0 0,-1-1,1 0,-1 0,4-2,74-66,-74 63,137-129,-143 136,-1-1,1 0,-1 0,0 0,1 1,0-1,-1 0,1 1,-1-1,1 0,0 1,-1-1,1 1,0-1,0 1,-1-1,1 1,0 0,0-1,0 1,0 0,-1 0,1-1,0 1,0 0,0 0,0 0,0 0,0 0,-1 0,1 1,0-1,0 0,0 0,0 1,0-1,-1 0,1 1,0-1,0 1,-1-1,1 1,0-1,0 1,-1-1,1 1,-1 0,1-1,-1 1,1 0,-1 0,1-1,-1 1,1 0,-1 0,0 0,0 0,1-1,-1 1,0 0,0 0,0 0,0 0,0 0,0 0,0 0,0-1,-1 1,1 1,-4 236,-25 143,31-363,-2 1,0 0,-1-1,-1 1,-1-1,-1 1,0-1,-1 0,-1 0,-1-1,0 0,-2 0,0-1,0 0,-2 0,0-1,0 0,-1-1,-14 12,23-24,-1 0,1 0,-1-1,1 1,-1-1,1 0,-1 0,0 0,0 0,1-1,-1 1,0-1,0 0,0 0,0 0,1-1,-1 1,0-1,0 0,1 0,-1-1,1 1,-1-1,1 1,-1-1,1 0,0 0,0-1,0 1,0-1,0 1,1-1,-1 0,-1-2,-3-4,1 1,0-1,1 0,-1 0,2-1,-1 0,1 1,1-1,0-1,0 1,1 0,0-3,2 3,0 1,1-1,-1 0,2 1,0-1,0 0,0 1,1 0,1 0,0 0,0 0,0 0,1 1,1 0,-1 0,1 0,1 1,-1-1,1 2,4-4,10-8,0 2,1 0,0 1,2 2,-1 0,23-8,49-16,-52 22</inkml:trace>
</inkml:ink>
</file>

<file path=ppt/ink/ink3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4.64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310 0,'-25'218,"-32"159,26-150,1-87,20-122,7-26,7-8,0-1</inkml:trace>
  <inkml:trace contextRef="#ctx0" brushRef="#br0" timeOffset="285.102">0 508,'38'0,"28"0,11 0,-1 0,-10 0,-11 0,-11 0,-7 0,-5 5,-4 1,-1 0,-1-1,-5 3,-5 1</inkml:trace>
  <inkml:trace contextRef="#ctx0" brushRef="#br0" timeOffset="1097.181">706 85,'-33'233,"-9"69,20-162,21-137,0-1,0-1,0 0,0 1,0-1,0 1,1-1,-1 1,1 0,-1-1,1 1,-1 0,1-1,0 1,0 0,-1-1,1 1,1 0,-1 0,0-1,0 1,1 0,-1-1,1 1,-1-1,1 1,0 0,-1-1,1 1,0-1,0 0,0 1,0-1,0 0,1 1,-1-1,0 0,1 0,-1 0,0 0,1 0,-1-1,1 1,0 0,-1-1,1 1,12-8,0-1,-1-1,0 0,-1-1,1 0,-2 0,0-2,10-11,133-110,-152 132,-1 0,1-1,0 1,0 1,-1-1,1 0,0 0,0 1,0-1,0 1,0-1,0 1,0 0,0 0,0 0,0 0,0 0,0 0,-1 1,1-1,0 1,0-1,0 1,0 0,0-1,-1 1,1 0,0 0,-1 0,1 1,0-1,-1 0,0 1,1-1,-1 1,0-1,0 1,0-1,0 1,0 0,0 0,0 0,0-1,-1 1,1 0,-1 0,0 0,1 1,13 99,-27 90,11-179,3-6</inkml:trace>
</inkml:ink>
</file>

<file path=ppt/ink/ink3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2.0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0 312,'37'-2,"-2"0,1-3,0 0,-1-3,0-1,0-1,20-10,57-50,-108 68,-1-1,0 1,0-1,-1 0,1 0,0 0,-1 0,0-1,0 1,0-1,0 1,0-1,-1 0,0 0,0 0,0 0,0 1,0-1,-1-1,0 1,0 0,0 0,0 0,0 0,-1 0,0 0,0 0,0 1,0-1,-2-2,-2 0,0 0,0 1,0-1,-1 1,0 1,0-1,0 1,-1 0,1 1,-1-1,0 1,0 1,0-1,-1 1,1 0,-1 1,1 0,-1 0,-6 0,-1 3,1 1,0 0,0 0,0 1,0 1,1 1,-1 0,1 0,1 1,-1 1,1 0,1 1,0 0,0 1,0 0,2 0,-1 1,1 1,1 0,0 0,0 0,1 1,1 1,1-7,1-1,-1 1,2 0,-1 0,1 0,0 0,0 1,1-1,0 1,1-1,-1 1,1 0,1 0,0 0,0 0,0-1,1 1,0 0,1 0,-1-1,1 1,1 0,0-1,0 0,0 0,1 0,0 0,0-1,1 1,0-1,0 0,0 0,1-1,0 0,0 0,0 0,1 0,0-1,-1-1,1 1,3 0,12-1,0-1,1-1,-1-1,0-1,1 0,-1-2,0-1,0-1,-1-1,1 0,-1-2,-1 0,1-2,-2 0,1-1,5-5,-1 2,-1-1,0-1,-2-1,0-1,0-1,-2-1,0 0,-2-1,14-21,0-22,-31 64,1 0,0 0,0-1,-1 1,1 0,0 0,0 0,-1 0,1 0,0 0,0 0,-1 0,1 1,0-1,-1 0,1 0,0 1,0-1,-1 0,1 1,0-1,-1 0,1 1,-1-1,1 1,-1-1,1 1,-1 0,1-1,-1 1,1-1,-1 1,0 0,1-1,-1 1,0 0,0 0,1-1,-1 1,0 0,0 0,0-1,0 1,0 0,0 0,0-1,0 1,0 0,0 0,-1-1,1 1,32 164,-29-117,-3-38,0-1,0 1,1-1,0 0,1 1,0-1,0 0,1 0,0 0,1 0,4 6,-7-14,0 0,0 0,0 1,0-1,0-1,0 1,0 0,1 0,-1 0,0-1,1 1,-1 0,0-1,1 1,-1-1,1 0,-1 1,1-1,-1 0,1 0,-1 0,1 0,-1 0,1 0,-1-1,0 1,1 0,-1-1,1 1,-1-1,0 0,1 1,-1-1,0 0,1 0,-1 0,0 0,0 0,1 0,41-45,116-216,-92 157,-60 81,-9 23</inkml:trace>
  <inkml:trace contextRef="#ctx0" brushRef="#br0" timeOffset="732.477">1271 312,'34'-9,"-1"-2,0 0,-1-2,0-2,-1-1,-1-1,0-1,2-5,-27 19,0-1,0 0,0 0,-1-1,0 1,0-1,0 0,-1 0,0 0,0-1,0 1,1-7,-4 11,1 0,-1 0,0 0,1-1,-1 1,0 0,-1 0,1-1,0 1,0 0,-1 0,1-1,-1 1,0 0,0 0,0 0,0 0,0 0,0 0,0 0,-1 0,1 1,-1-1,1 0,-1 1,0-1,0 1,0 0,1 0,-1-1,0 1,0 0,-1 1,1-1,0 0,0 0,0 1,-1 0,1-1,0 1,-5-1,1 0,-1 1,0 0,1 0,-1 0,0 1,1 0,-1 0,1 0,-1 1,1 0,0 1,0-1,0 1,0 0,0 1,1-1,-1 1,1 0,0 1,-2 2,-85 113,86-110,0 1,1 0,1 1,0-1,0 1,1-1,1 1,0 0,1 0,0 2,1-9,-1 0,2 0,-1 0,1 0,-1 0,1-1,1 1,-1 0,1-1,0 1,0-1,0 1,0-1,1 0,0 0,0 0,0 0,0 0,1-1,-1 1,1-1,0 0,0 0,0-1,4 3,8-1,1-1,-1 0,1-1,0-1,-1-1,1 0,0-1,-1-1,1 0,-1-1,1-1,-1-1,-1 0,1-1,-1-1,0 0,0-1,13-10,-1 3,1-2,-2-1,0-1,-2-2,0 0,-1-1,-1-1,-1-2,10-16,8-40,-39 79,1 0,0 0,-1 0,1 0,-1 0,0 0,0 0,0 0,0 0,0 0,0 0,0 0,0 0,-1 0,1 0,-1 0,0 0,0 0,1 1,-1-1,0 0,0 0,-1 1,1-1,0 1,-1-1,1 1,0-1,-1 1,0 0,1 0,-1 0,0 0,0 0,1 0,-1 0,0 0,0 1,0-1,0 1,0-1,-1 1,-2 1,-1-1,1 1,-1 1,1-1,-1 1,1 0,0 0,0 1,0-1,0 1,0 0,1 1,-1-1,1 1,0 0,0 0,0 0,1 0,0 1,-1 0,1-1,1 1,-1 0,1 0,0 1,0-1,0 0,1 2,0-4,1 0,0 0,0 0,0 0,0 1,1-1,-1 0,1 0,0 0,0 0,0 0,0 0,0 0,1-1,-1 1,1 0,0-1,-1 1,1-1,1 1,-1-1,0 0,1 0,-1 0,1 0,-1-1,1 1,0-1,0 1,2 0,96 30,-90-29,-6-3,-1 1,0-1,0 1,0 0,0 0,0 0,0 1,-1-1,1 1,0 0,-1 0,1 0,-1 1,0-1,0 1,0 0,0 0,0 0,0 0,-1 0,0 1,1-1,-1 1,-1-1,1 1,0 0,-1 0,0 0,0 0,0 0,0 0,-1 1,-23 113,19-97</inkml:trace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2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1,'5'0,"-4"0,4 0,-5 0,-1 5,-2 1</inkml:trace>
</inkml:ink>
</file>

<file path=ppt/ink/ink3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6.84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424 635,'-44'12,"2"2,0 2,1 2,-28 16,54-25,1 0,0 1,0 0,1 1,0 1,1 0,0 0,1 1,1 1,0 0,0 0,2 1,-6 13,12-26,0 1,0 0,1 0,0-1,-1 1,1 0,0 0,0 1,0-1,1 0,-1 0,1 0,0 0,0 1,0-1,0 0,0 0,1 0,0 0,-1 1,1-1,0 0,0 0,1 0,-1-1,1 1,-1 0,1 0,0-1,0 1,0-1,1 0,-1 1,0-1,1 0,-1 0,1-1,0 1,0 0,-1-1,1 0,0 0,0 1,1-2,1 2,7-3,0-1,1 0,-1 0,-1-1,1-1,0 0,-1 0,0-1,0-1,0 0,0 0,-1-1,5-5,8-2,53-37,-1-4,-3-3,32-34,-104 91,0 0,1 0,-1 0,1 0,-1 0,1 0,0 1,-1-1,1 0,0 0,-1 1,1-1,0 0,0 1,0-1,0 1,0-1,0 1,0-1,0 1,0 0,0-1,0 1,0 0,0 0,0 0,0 0,0 0,0 0,0 0,0 0,0 0,0 0,0 1,0-1,0 0,0 1,0-1,0 1,0-1,0 1,-1-1,1 1,0 0,0-1,-1 1,1 0,0 0,-1 0,1-1,0 1,-1 0,1 0,-1 0,0 0,1 0,21 73,-22-66,1 0,0 0,0 0,1-1,0 1,1 0,-1-1,2 1,-1-1,1 0,0 0,0-1,1 1,0-1,0 0,0 0,1 0,0-1,0 0,0 0,1-1,0 1,0-1,0-1,0 1,1-1,6-3,-1-1,1 0,0-1,-1 0,0-1,0-1,0 0,0-1,0 0,-1-1,0 0,0-1,0 0,-1-1,0 0,-1-1,0 0,9-11,58-50,-3-2,54-72,-111 122,-1 0,-2-1,0-1,-1 0,-2-1,0-1,-2 1,-1-2,-1 1,-1-1,-1 0,-2 0,0 0,-2-1,-1 1,-1-1,-3-11,-21-19,24 57,0 0,0 0,-1 0,1 0,0 1,0-1,-1 0,1 1,0-1,-1 1,1 0,-1-1,1 1,0 0,-1 0,1 0,-1 0,1 0,-1 0,1 0,-1 0,1 1,0-1,-1 0,1 1,-1-1,1 1,0 0,0-1,-1 1,1 0,0 0,0 0,0 0,0 0,0 0,0 0,0 0,0 0,0 1,0 0,-8 12,0 1,2 0,-1 0,2 1,0 0,1 0,1 0,0 1,1-1,1 1,0 0,1 0,1 1,1 257,53 12,-51-263</inkml:trace>
</inkml:ink>
</file>

<file path=ppt/ink/ink3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7.09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24,'43'5,"33"1,14 0,1-1,-5-2,-4-5,-5-4,-6 1,-7 0,-3 2,-8 0,-3-3,-6-1,-5 0,-9 2</inkml:trace>
</inkml:ink>
</file>

<file path=ppt/ink/ink3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7.86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1015,'44'-9,"-1"-2,0-1,0-3,-2-1,12-8,-43 20,29-11,0-2,0-1,-2-3,0-1,-1-1,-2-2,-1-2,0 0,-2-3,-2 0,16-22,-38 41,1-1,-2 0,0 0,0 0,-1-1,-1 0,0 0,-1 0,2-12,-4 20,0 0,-1 0,1 1,-1-1,0 0,-1 0,1 0,-1 0,0 1,0-1,0 0,-1 1,1-1,-1 1,0-1,-1 1,1 0,-1 0,0 0,0 0,0 0,0 1,-1-1,1 1,-1 0,0 0,0 0,-3-1,1 3,0-1,1 1,-1 0,0 1,0-1,0 1,0 0,1 1,-1-1,0 1,0 1,0-1,1 1,-1 0,1 0,-1 0,1 1,0 0,0 0,0 0,0 1,1-1,-1 1,1 0,0 1,0-1,1 1,-1-1,1 1,0 0,0 1,1-1,-1 0,1 1,0-1,1 1,-1 0,1-1,0 1,1 0,-1 0,1 0,0 0,1 0,0-1,0 1,0 0,0 0,1-1,0 1,0-1,0 1,1 0,3-1,1 1,0-1,0-1,0 1,0-1,1 0,-1-1,1 1,0-2,0 1,0-1,1 0,-1-1,0 0,2 0,9 2,-2 0,0-1,0 0,1-2,-1 0,0-1,0-1,1 0,2-2,-18 3,1 0,-1 0,1 0,-1 0,0 1,1-1,0 1,-1 0,1-1,-1 1,1 1,-1-1,1 0,-1 0,1 1,-1 0,1-1,-1 1,0 0,1 0,-1 0,0 0,1 1,-1-1,0 1,0-1,0 1,-1 0,1 0,0 0,-1 0,1 0,-1 0,1 0,-1 0,0 0,0 1,0-1,0 1,-1-1,1 0,0 1,-23 143,39-8,-15-114</inkml:trace>
  <inkml:trace contextRef="#ctx0" brushRef="#br0" timeOffset="6738.724">1215 704,'9'8,"0"0,1-1,-1 0,2-1,-1 0,1-1,0 0,0-1,0 0,1-1,-1 0,1 0,0-2,0 1,0-1,0-1,0 0,0-1,4-1,-2-1,-1-1,0 0,0-1,0-1,0 0,-1 0,0-1,-1-1,1 0,-1-1,-1 0,0 0,0-1,-1 0,0-1,0 0,-2-1,3-3,-9 11,1 0,-1 0,0 0,0-1,0 1,0 0,-1-1,0 1,0 0,0-1,0 1,-1 0,1-1,-1 1,0 0,-1 0,1 0,-1 0,0 0,0 0,0 0,0 0,-1 1,1-1,-1 1,0 0,0-1,0 2,-1-1,1 0,-1 0,1 1,-1 0,0 0,0 0,0 0,0 1,0-1,0 1,0 0,-1 1,1-1,0 1,-4-1,-7 2,1 0,-1 2,0-1,1 2,-1 0,1 0,0 1,1 1,-1 1,1 0,0 0,1 1,0 1,0 0,1 1,0 0,0 1,2 0,-1 0,1 1,1 0,0 1,1 0,-1 2,4-8,0 1,1-1,-1 1,2 0,-1 0,1 0,0 0,1 0,0 0,0 0,1 1,0-1,0 0,1 0,0 1,1-1,0 0,0 0,0 0,1 0,1-1,-1 1,1-1,0 0,1 0,0 0,0-1,0 1,1-1,0 0,0-1,0 1,1-1,0-1,2 2,9 0,0 0,1-2,-1 0,1-1,0-1,-1 0,1-2,0 0,10-2,-3 1,9-1,0-2,0-1,-1-2,0-1,0-2,-1-1,14-7,-19 8,-4 2</inkml:trace>
  <inkml:trace contextRef="#ctx0" brushRef="#br0" timeOffset="7207.268">2456 451,'-42'12,"1"2,1 2,0 1,1 3,-22 15,59-35,-1 1,1 0,0 0,0 0,-1 0,1 0,0 0,0 0,0 1,0-1,1 1,-1 0,0 0,1-1,-1 1,1 0,0 0,-1 0,1 0,0 1,0-1,0 0,1 0,-1 1,0-1,1 0,0 1,-1-1,1 1,0-1,0 0,1 1,-1-1,0 1,1-1,-1 0,1 1,0-1,0 0,0 0,0 1,0-1,0 0,1 0,-1 0,1-1,-1 1,1 0,0 0,0-1,-1 1,1-1,1 1,106 39,-93-37,0 0,0 1,-1 1,0 1,0 0,0 1,8 6,-20-12,-1 1,0-1,1 0,-1 1,0-1,0 1,0-1,-1 1,1 0,-1 0,0 0,1 0,-1 0,0 0,-1 0,1 0,-1 0,1 1,-1-1,0 0,0 0,0 0,-1 1,1-1,-1 0,0 0,1 0,-1 0,-1 0,1 0,0 0,-1 0,0 0,1-1,-1 1,0-1,0 1,-1-1,1 0,0 0,-1 0,1 0,-1 0,0 0,0-1,0 1,0-1,-2 1,-8 5,-1-1,0 0,0-1,-1-1,0 0,1-1,-1-1,0 0,0-1,-5 0,-5-1</inkml:trace>
  <inkml:trace contextRef="#ctx0" brushRef="#br0" timeOffset="7670.601">3105 84,'-1'311,"-5"-272,-1 0,-3-1,-1-1,-1 0,-14 28,-33 105,50-98,9-71,0-1,1 1,-1-1,1 0,-1 1,1-1,0 1,-1-1,1 0,-1 1,1-1,0 0,-1 0,1 0,0 1,-1-1,1 0,0 0,-1 0,1 0,0 0,-1 0,1 0,0 0,-1-1,1 1,0 0,-1 0,1-1,0 1,-1 0,1 0,-1-1,1 1,-1-1,1 1,-1-1,1 1,-1-1,1 1,-1-1,1 1,-1-1,0 1,1-1,-1 0,0 1,0-1,1 1,-1-1,0 0,0 1,0-1,0 0,0 0,0 1,0-1,0 0,0 1,0-1,0 0,0 1,-1-1,1 0,0 1,-1-1,20-49,-12 25</inkml:trace>
  <inkml:trace contextRef="#ctx0" brushRef="#br0" timeOffset="7918.333">2738 478,'29'5,"33"1,11 0,3-1,-2-2,-9 0,-5-2,-4-1,-7-5,-2-1,-4 0,-4 1,0 1,-1 2,-8 1</inkml:trace>
  <inkml:trace contextRef="#ctx0" brushRef="#br0" timeOffset="8792.113">3669 55,'218'-39,"-207"37,-9 0,1 0,0 1,0-1,0 1,0 0,0 0,0 0,0 0,0 0,1 1,-1-1,0 1,0 0,1 0,-1 0,0 1,0-1,1 1,-1 0,0 0,0 0,0 0,0 0,0 0,0 1,0 0,-1-1,1 1,0 0,-1 1,1-1,-1 0,0 1,0-1,0 1,0 0,-1-1,1 1,0 0,-1 0,0 0,0 1,-4 214,-9 47,-8 8,-6-37,26-220,1-11,0-1,-1 0,1 1,-1-1,0 1,0-1,0 1,0-1,-1 1,0-1,0 0,0 1,-1-1,1 0,-1 0,0 0,0 0,-1 0,1 0,-1-1,0 1,1-1,-2 0,1 1,0-2,-1 1,1 0,-1-1,0 1,0-1,-3 1,-245 10,139 3,89-14</inkml:trace>
</inkml:ink>
</file>

<file path=ppt/ink/ink3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3:22.63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1 765,'823'-1,"-319"-25,682 25,-617 30,-272-31,-116-25,-132 20,-32 7</inkml:trace>
  <inkml:trace contextRef="#ctx0" brushRef="#br0" timeOffset="632.016">1270 32,'-1'-2,"1"0,-1 0,0 0,-1 1,1-1,0 0,0 0,-1 1,1-1,-1 1,1 0,-1-1,0 1,0 0,1 0,-1 0,0 0,0 0,0 0,0 0,0 1,0-1,0 1,0 0,0-1,-1 1,1 0,0 0,0 0,0 1,0-1,0 0,0 1,0 0,0-1,0 1,0 0,0 0,-2 1,-68 52,-449 388,375-312,146-130,-1 0,1 0,-1 0,1 0,-1 0,1 0,-1 0,1 1,-1-1,1 0,-1 0,1 0,0 1,-1-1,1 0,-1 1,1-1,0 0,-1 1,1-1,0 1,0-1,-1 0,1 1,0-1,0 1,-1-1,1 1,0-1,0 1,0-1,0 1,0-1,0 1,0-1,0 1,0-1,0 1,0-1,0 1,0-1,0 1,1-1,-1 1,0-1,0 0,0 1,1-1,-1 1,0-1,1 0,-1 1,0-1,1 1,-1-1,0 0,1 0,-1 1,1-1,-1 0,1 0,-1 1,0-1,1 0,0 0,36 2,-30-3,110-25,-91 15</inkml:trace>
  <inkml:trace contextRef="#ctx0" brushRef="#br0" timeOffset="1003.71">1976 144,'-95'39,"-117"92,-6 22,-153 98,370-251,0 0,0 0,0 0,0 1,0-1,0 0,0 1,0-1,0 1,0-1,0 1,1 0,-1-1,0 1,0 0,1-1,-1 1,0 0,1 0,-1 0,1 0,-1-1,1 1,-1 0,1 0,0 0,-1 0,1 0,0 0,0 0,0 0,0 0,0 0,0 0,0 0,0 0,0 0,0 0,1 0,-1 0,0 0,1 0,-1 0,0 0,1 0,-1 0,1 0,0-1,-1 1,1 0,0 0,-1-1,1 1,0 0,0-1,0 1,0-1,0 1,-1-1,1 1,0-1,13 2,0-1,0 0,0-1,0 0,0-2,0 1,-1-2,1 0,0 0,-1-1,0-1,0 0,0-1,10-7,45-15,-43 20</inkml:trace>
  <inkml:trace contextRef="#ctx0" brushRef="#br0" timeOffset="1403.84">2767 173,'0'-1,"1"1,0-1,-1 0,1 0,-1 0,1 1,-1-1,1 0,-1 0,0 0,1 0,-1 0,0 0,0 0,0 0,0 1,0-1,0 0,0 0,0 0,0 0,0 0,0 0,0 0,-1 0,1 0,0 0,-1 0,1 1,-1-1,1 0,-1 0,1 0,-1 1,0-1,1 0,-1 1,0-1,0 0,1 1,-1-1,0 1,0-1,0 1,0 0,1-1,-1 1,0 0,-48 7,-108 87,-278 182,298-174,136-102,0 1,-1 0,1-1,0 1,-1 0,1 0,0 0,0 0,0 0,0 0,0 0,0 0,0 0,0 1,0-1,1 0,-1 1,0-1,1 0,-1 1,1-1,0 1,-1-1,1 0,0 1,0-1,0 1,0-1,0 1,0-1,0 1,1-1,-1 1,0-1,1 1,-1-1,1 0,0 1,-1-1,1 0,0 0,0 1,0-1,0 0,0 0,0 0,0 0,0 0,0 0,1 0,0 0,11 1,0-1,0 0,0-1,0 0,0-1,0-1,0 0,0 0,-1-2,1 1,-1-2,0 1,0-2,0 0,8-6,4-2</inkml:trace>
  <inkml:trace contextRef="#ctx0" brushRef="#br0" timeOffset="1717.649">3585 60,'-82'35,"2"4,2 4,-48 35,124-77,-69 49,3 3,2 3,2 2,1 6,-87 78,142-135,2-3,1 0,0 0,1 0,-1 1,1 0,-1 0,1 0,1 0,-1 0,1 1,0 0,0 0,1 0,-2 3,5-8,-1 1,0-1,1 1,-1-1,1 1,0-1,-1 0,1 1,0-1,0 0,0 0,0 1,0-1,0 0,0 0,0 0,0 0,0 0,1 0,-1-1,0 1,1 0,-1-1,1 1,-1-1,0 1,1-1,-1 0,1 1,-1-1,1 0,-1 0,1 0,19 3</inkml:trace>
  <inkml:trace contextRef="#ctx0" brushRef="#br0" timeOffset="2131.008">4121 173,'-200'145,"77"-53,40-33,3 4,2 4,-40 46,96-86,5-3</inkml:trace>
  <inkml:trace contextRef="#ctx0" brushRef="#br0" timeOffset="6935.383">2456 821,'0'1,"-1"-1,1 1,-1-1,1 0,-1 1,1-1,-1 0,1 0,-1 1,1-1,-1 0,0 0,1 0,-1 0,1 0,-1 1,0-1,1 0,-1-1,0 1,1 0,-1 0,1 0,-1 0,0 0,1-1,-1 1,1 0,-1 0,1-1,-1 1,1 0,-1-1,1 1,-1-1,1 1,0-1,-1 1,1-1,-1 1,1-1,0 1,0-1,-1 1,1-1,0 1,0-1,0 0,-1 1,1-1,0 1,0-1,0 0,0 1,0-1,0 1,0-1,1 0,-1 1,0-1,0 1,0-1,1 0,-1 1,-8 174,9-99,-2 25,5 0,11 56,-2 21,-12-175,-1 1,0 0,1-1,0 1,0-1,-1 1,1-1,1 1,-1-1,0 0,1 1,-1-1,1 0,0 0,-1 0,1 0,0-1,0 1,0 0,1-1,-1 1,0-1,1 0,-1 0,0 0,1 0,-1 0,1 0,0-1,-1 1,1-1,0 0,-1 0,1 0,0 0,32 9,-33-9,0 1,-1-1,1 1,0 0,0 0,-1-1,1 1,-1 0,1 0,-1 1,1-1,-1 0,0 1,1-1,-1 0,0 1,0-1,0 1,0 0,0-1,-1 1,1 0,0 0,-1-1,1 1,-1 0,0 0,0 0,1-1,-1 1,0 0,0 0,-1 0,1 0,0 0,-1-1,1 1,-1 0,0 0,1-1,-1 1,0 0,0-1,0 1,0-1,-1 2,-61 65,-141 45,202-112,1-1,0 0,0 1,0-1,0 1,0-1,0 1,0 0,0-1,0 1,0 0,0 0,0 0,0 0,0-1,0 1,1 0,-1 1,1-1,-1 0,0 0,1 0,0 0,-1 0,1 0,0 1,-1-1,1 0,0 0,0 1,0-1,0 0,0 0,1 0,-1 1,0-1,0 0,1 0,-1 0,1 1,-1-1,1 0,-1 0,1 0,0 0,0 0,-1 0,1 0,0 0,0-1,0 1,0 0,0 0,0-1,0 1,0-1,0 1,0-1,1 1,149 54,-72-32,118 44,-195-67,-1 0,1 0,0 1,-1-1,1 0,-1 1,1-1,-1 1,1 0,-1 0,1-1,-1 1,0 0,0 0,1 0,-1 0,0 1,0-1,0 0,0 0,0 1,0-1,0 0,-1 1,1-1,0 1,-1-1,1 1,-1 0,0-1,1 1,-1-1,0 1,0 0,0-1,0 1,0-1,0 1,-1 0,1-1,-1 1,1-1,-1 1,1-1,-1 1,0-1,0 1,0-1,1 0,-1 1,-1-1,1 0,0 0,0 0,0 0,-19 13,0-1,-1-1,-1-1,0-1,0 0,-20 4,-36 16,48-18,-46 25,74-36,1 1,-1-1,1 1,0-1,-1 1,1-1,0 1,0 0,0 0,0-1,0 1,1 0,-1 0,0 0,1 0,0 0,-1 0,1 0,0 0,0 0,0 0,0 0,0 0,1 0,-1 0,1 0,-1 0,1 0,0 0,-1 0,1 0,0 0,0-1,1 1,-1 0,0-1,1 1,10 11,2 0,0-1,0 0,1-1,0-1,1 0,0-2,1 1,0-2,0 0,0-1,1-1,17 3,-20-4,57 32,-70-35,0 0,0 1,0-1,-1 0,1 1,-1 0,1-1,-1 1,0 0,1 0,-1 0,0 0,0 0,0 0,-1 0,1 0,0 0,-1 0,1 1,-1-1,0 0,0 0,0 1,0-1,0 0,0 0,-1 1,1-1,-1 0,1 0,-1 0,0 0,-1 2,-7 8,0-1,-1 0,0 0,-1-1,0 0,-1-1,0-1,0 1,-1-2,-10 5,-13 10,-216 123,176-99,75-44,1 0,0 0,-1 0,1 0,0 0,0 0,0 1,0-1,1 0,-1 0,1 0,-1 0,1-1,0 1,-1 0,1 0,0 0,0 0,1-1,-1 1,0 0,0-1,1 1,-1-1,1 0,-1 1,1-1,0 0,-1 0,1 0,0 0,0 0,0 0,0-1,0 1,0-1,0 1,0-1,0 0,0 0,0 0,0 0,1 0,3 2,160 37,-137-35,-1 1,0 1,0 2,0 0,-1 2,6 4,-29-12,0 0,0 0,0 0,-1 1,1-1,-1 1,0 0,0 0,0 0,0 1,0-1,-1 1,0-1,1 1,-1 0,-1 0,1 0,0 0,-1 0,0 0,0 0,0 1,-1-1,1 0,-1 1,0-1,0 0,-1 1,1-1,-1 0,0 1,0-1,0 0,-1 0,1 0,-1 0,0 0,0-1,-1 1,1 0,-1-1,0 1,-8 8,0 0,-1-1,0 0,-1-1,0 0,-1-1,0-1,-7 3,-43 30,63-41,0 0,1 1,-1-1,0 0,1 1,-1-1,1 1,-1-1,1 0,-1 1,1-1,-1 1,1 0,-1-1,1 1,0-1,-1 1,1 0,0-1,-1 1,1 0,0-1,0 1,0 0,0-1,0 1,0 0,0 0,0-1,0 1,0 0,0-1,0 1,0 0,0 0,1-1,-1 1,0-1,1 1,-1 0,0-1,1 1,-1-1,1 1,-1 0,1-1,-1 1,1-1,-1 0,1 1,-1-1,1 1,0-1,-1 0,1 1,0-1,-1 0,1 0,0 0,-1 0,2 1,51 14,-44-13,67 12,-58-12,0 0,0 2,0 0,-1 1,0 0,0 2,8 4,-22-10,0 1,0 0,-1 0,1 0,-1 0,1 0,-1 0,0 1,1-1,-1 1,-1 0,1-1,0 1,-1 0,1 0,-1 0,0 0,0 0,0 0,0 1,-1-1,1 0,-1 0,0 1,0-1,0 0,0 1,-1-1,1 0,-1 0,0 0,0 1,0-1,0 0,-1 0,-2 7,-1 0,0-1,-1 0,0 0,0-1,-1 1,0-2,0 1,-1-1,-4 3,-19 12,-1-2,-1-2,0-1,-2-1,-7 1,29-13,12-4,-1 0,1 0,-1 0,1-1,-1 2,1-1,-1 0,1 0,0 0,-1 1,1-1,-1 0,1 1,0 0,-1-1,1 1,0 0,0-1,-1 1,1 0,0 0,0 0,0 0,0 0,0 1,0-1,0 0,1 0,-1 0,0 1,1-1,-1 0,1 1,-1-1,1 1,0-1,-1 1,1-1,0 0,0 1,0-1,0 1,0-1,1 1,-1-1,0 1,11 12,28 61,-6 164,-64 197,32-323,-1-114</inkml:trace>
  <inkml:trace contextRef="#ctx0" brushRef="#br0" timeOffset="7817.754">1891 4717,'-17'305,"6"-121,10 137,2-140,0-176,-1 0,0 0,0 1,-1-1,1 0,-1 0,0 0,0 0,-1 0,0 0,0 0,0 0,0-1,-1 1,0-1,0 1,0-1,0 0,-1 0,1-1,-1 1,0-1,0 1,-2-1,-6-3,12-7</inkml:trace>
  <inkml:trace contextRef="#ctx0" brushRef="#br0" timeOffset="9901.642">1891 4717,'226'-27,"63"-4,84 3,154 29,-359-29,-81 15,-86 13,0 1,0 0,0 0,0 0,0 0,-1 0,1 0,0 0,-1 0,1 0,-1 0,1 0,-1 0,1 0,-1 0,0 1,0-1,1 0,-1 0,0 1,0-1,0 0,0 0,-1 0,1 1,0-1,0 0,-1 0,1 0,-1 0,1 0,-1 1,1-1,-1 0,0 0,0 3,-35 134,5 80,3 42,29 83,-15-210,39-25,-24-106,1 0,-1 1,1-1,-1 0,0 0,0 1,0-1,0 1,-1-1,1 1,-1-1,1 1,-1 0,0-1,0 1,0-1,0 1,-1 0,1-1,-1 1,1-1,-1 1,0-1,0 1,0-1,0 0,-1 0,1 1,-1-1,1 0,-1 0,0 0,1 0,-1-1,0 1,0 0,-1-1,1 1,0-1,0 0,-1 0,1 0,-1 0,1 0,-1-1,-1 1,-226-1,-137-1,169-27,-535 29,638 15,93-16,0-1,0 1,0-1,0 0,0 1,0-1,0 0,0 0,0 0,1 0,-1-1,0 1,1 0,-1-1,1 1,-1-1,1 0,0 1,0-1,0 0,0 0,0 0,0 0,0 0,0 0,1 0,-1 0,1 0,0 0,-1 0,1 0,0 0,0 0,1 0,-1 0,0 0,1-1,-1 1,1 0,-1 0,1 1,0-1,0 0,0 0,0 0,0 0,0 1,1-1,1-15,3-124,-11 123</inkml:trace>
  <inkml:trace contextRef="#ctx0" brushRef="#br0" timeOffset="12518.501">2484 5055,'-47'202,"-14"23,46-181,41-61,75-150,-57 93,-20 30,2 1,3 1,1 2,22-23,-11 30,-40 32,0 1,-1 0,1-1,0 1,0-1,0 1,-1 0,1-1,0 1,0 0,0 0,0 0,0 0,0 0,0 0,-1 0,1 0,0 0,0 0,0 0,0 1,0-1,-1 0,1 1,0-1,0 0,0 1,-1-1,1 1,0-1,0 1,-1 0,1-1,-1 1,1 0,-1-1,1 1,-1 0,1 0,-1-1,1 1,-1 0,0 0,1 0,-1 0,0-1,0 1,0 0,0 0,0 0,0 0,0 0,0 0,0-1,0 1,0 0,-29 141,21-114,1 0,2 0,1 0,1 1,1-1,1 1,2 3,-1-30,-1 1,1 0,0-1,0 1,0-1,0 1,0 0,0-1,1 1,0-1,-1 1,1-1,0 1,0-1,0 0,0 1,1-1,-1 0,1 0,-1 0,1 0,0 0,0 0,0 0,0-1,0 1,0-1,0 1,0-1,1 0,-1 0,1 0,-1 0,0 0,1-1,0 1,-1-1,1 1,-1-1,1 0,-1 0,1 0,0-1,-1 1,1-1,-1 1,1-1,-1 0,1 0,-1 0,0 0,2-1,22-21,-1-2,-2 0,0-2,-2-1,16-26,41-51,-20 33,-57 72,0 1,1-1,-1 1,0 0,0-1,0 1,-1 0,1 0,0 0,0 0,0 0,0 0,-1 0,1 0,-1 0,1 0,-1 0,1 0,-1 0,1 0,-1 1,0-1,0 0,1 0,-1 0,0 1,0-1,0 0,-1 0,1 0,0 1,0 0,4 287,13-238,-6-34</inkml:trace>
  <inkml:trace contextRef="#ctx0" brushRef="#br1" timeOffset="25362.883">4488 4688,'0'-68,"11"307,18 54,-18-199,-4 1,-5 1,-7 66,-23 93,29 219,16-391,-7-109,-9-115,-3 133,1 0,-1 0,-1 0,0 0,0 0,0 1,-1-1,0 1,0 0,-1 1,0-1,0 1,-1-1,1 2,-1-1,-1 1,1 0,-1 0,0 0,-4-1,-154-63,-42 21,309 46,176-40,30 0,-69 44,-237-3,0 0,0 1,0 0,0 0,0-1,1 1,-1 0,0 1,0-1,0 0,0 1,0-1,0 1,0-1,0 1,0 0,-1 0,1 0,0 0,0 0,-1 0,1 1,0-1,-1 0,1 1,-1 0,0-1,0 1,1 0,-1-1,0 1,0 0,-1 0,1 0,0 0,-1 0,1 0,-1 0,1 0,-1 0,0 0,0 0,0 0,0 0,0 0,-1 0,1 0,-1 0,1 0,-1 0,0 0,0 0,1 0,-1 0,-1 0,-8 11,0-2,-1 1,0-2,-1 1,0-2,-1 1,0-2,0 1,-1-2,-4 2,-15 9,-13 10,-2-2,-1-2,-1-2,-31 8,70-32,15-2</inkml:trace>
  <inkml:trace contextRef="#ctx0" brushRef="#br1" timeOffset="27928.931">4544 4660,'282'0,"-44"-28,113-1,321 30,-687-3,0 0,1-1,-1 0,1-1,0-1,0 0,1-1,0-1,-4-1,-14-7,29 14,1 0,-1 0,0 1,1-1,-1 1,0-1,1 1,-1 0,0-1,0 1,1 0,-1 0,0 0,0 1,1-1,-1 0,0 1,0-1,1 1,-1-1,0 1,1 0,-1 0,1 0,-1 0,1 0,0 0,-1 0,1 0,0 1,0-1,0 0,0 1,0-1,0 1,0-1,0 1,0 0,1-1,-1 1,1 0,-1-1,1 1,0 0,-11 81,13 334,20-456,131-247,-69 150,-65 123,-14 17</inkml:trace>
  <inkml:trace contextRef="#ctx0" brushRef="#br1" timeOffset="29578.046">6040 4547,'-48'-34,"42"29,0 0,0 0,-1 1,0 0,1 0,-1 1,0-1,-1 2,1-1,0 1,-1 0,0 0,1 1,-1 0,0 0,0 1,1 0,-7 1,11 2,0-1,0 0,0 1,1-1,0 1,-1 0,1 0,0 0,0 0,1 0,-1 1,1-1,-1 0,1 1,0-1,0 1,1 0,-1-1,1 1,0-1,0 1,0 0,0-1,0 1,1-1,0 1,0 0,0-1,0 1,0-1,1 0,-1 0,2 2,2 17,8 26,-5-34</inkml:trace>
  <inkml:trace contextRef="#ctx0" brushRef="#br1" timeOffset="30590.855">6407 4350,'1'269,"15"-198,-16-70,1 1,0-1,-1 0,1 1,0-1,-1 0,1 1,0-1,0 0,0 0,0 0,0 0,0 0,1 0,-1 0,0 0,0-1,1 1,-1 0,0-1,1 1,-1-1,1 1,-1-1,0 0,1 0,-1 0,1 0,-1 0,1 0,-1 0,1 0,-1 0,1 0,-1-1,1 1,-1-1,0 1,1-1,-1 0,0 1,0-1,1 0,-1 0,1 0,17-15,-1-1,-1-1,0 0,-1-1,-1-1,-1-1,0 0,-2 0,1-4,11-17,72-134,-96 175,0 0,0 0,0 0,0 0,1 0,-1 0,0 0,1 1,-1-1,0 0,1 0,-1 0,1 1,0-1,-1 0,1 0,-1 1,1-1,0 0,0 1,-1-1,1 1,0-1,0 1,0-1,-1 1,1 0,0-1,0 1,0 0,0 0,0 0,0 0,0 0,0 0,0 0,0 0,0 0,-1 0,1 0,0 0,0 1,0-1,0 0,0 1,0-1,-1 1,1-1,0 1,0-1,0 1,-1-1,1 1,0 0,-1-1,1 1,-1 0,1 0,-1 0,1-1,-1 1,1 0,-1 0,0 0,0 0,1 0,-1 0,0 0,0-1,8 167,-11-108,2 13,-1 8,3 0,11 75,-8-128,12 144,-17-162,1 0,-1-1,0 1,-1 0,1-1,-2 1,0-1,0 0,0 1,-1-1,0-1,0 1,-1-1,0 0,-1 0,1 0,-6 4,9-8,-1 0,1 0,-1-1,0 1,0-1,0 0,0 0,0 0,-1 0,1-1,-1 1,1-1,-1 0,1 0,-1 0,0 0,1-1,-1 1,0-1,1 0,-1 0,0-1,0 1,1-1,-1 1,0-1,1 0,-1-1,1 1,-1-1,1 1,0-1,0 0,0 0,0-1,0 1,0 0,0-1,-1-1,2-3,0 1,0-1,1 1,-1-1,2 1,-1-1,1 0,0 1,0-1,0 0,1 1,0-1,1 1,0-1,0 1,0 0,0-1,1 1,0 0,3-3,85-107,-72 94,0 1,2 1,0 1,2 1,0 1,1 0,0 2,1 1,1 1,0 1,1 2,0 0,1 2,8-1,-9 6</inkml:trace>
  <inkml:trace contextRef="#ctx0" brushRef="#br1" timeOffset="31298.939">5109 6466,'-45'67,"4"1,2 2,3 2,3 1,0 14,17-42,-1-1,-2-1,-2-1,-2-1,-4 3,27-43,-1 1,1-1,-1 0,0 0,0 1,1-1,-1 0,0 0,0 0,0 0,0 0,0 0,0 0,0-1,-1 1,1 0,0-1,0 1,-1 0,1-1,0 0,-1 1,1-1,0 0,-1 1,1-1,-1 0,1 0,0 0,-1 0,1-1,-1 1,1 0,-1-1,-11-7</inkml:trace>
  <inkml:trace contextRef="#ctx0" brushRef="#br1" timeOffset="31594.827">4629 6551,'202'205,"-115"-127,3-4,40 23,-115-86,-2 1,1 0,-2 1,0 1,0 0,-2 0,1 1,-2 1,4 7,-3-2</inkml:trace>
</inkml:ink>
</file>

<file path=ppt/ink/ink3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4:08.45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1509 4799,'-1'-2,"0"0,-1 0,1 0,-1 0,0 1,0-1,1 1,-1-1,0 1,0 0,0 0,-1 0,1 0,0 0,0 0,-1 0,1 1,0-1,-1 1,1 0,0 0,-1 0,1 0,-3 0,2 0,-366-4,200-23,45 43,86-10,1 0,-1-3,0-1,0-2,-19-3,-25 1,69 1,0 2,-1-1,1 1,-1 1,1 1,0 0,0 0,0 1,1 1,-1 0,0 2,-5 3</inkml:trace>
  <inkml:trace contextRef="#ctx0" brushRef="#br0" timeOffset="1452.168">493 1,'11'138,"-6"-118,-2 0,0 0,-1 1,-1-1,-1 1,-1-1,-1 1,-1 2,-10 92,5 1,5-1,6 12,-1 3,-1 33,-13 441,-6 299,19-621,-29 75,27 446,1-749,12 145,-2-134,-3 1,-3 1,-2-1,-6 33,2 19,2 445,-26-419,16-82,33-95,-13 8,1 0</inkml:trace>
  <inkml:trace contextRef="#ctx0" brushRef="#br0" timeOffset="1697.811">889 4094,'-48'47,"-40"51,-15 17,6-1,14-11,17-12,14-13,12-15,8-8,4-9,7-7,7-6,1-3,3-3,3-5</inkml:trace>
  <inkml:trace contextRef="#ctx0" brushRef="#br0" timeOffset="2765.796">690 537,'-38'82,"-161"159,-157 166,332-384,16-17,1 1,0 0,0 0,0 0,1 1,0 0,0 1,1-1,0 1,1 0,-1 1,5-9,0 0,0 1,0-1,1 0,-1 0,0 1,0-1,1 0,-1 0,1 0,-1 1,1-1,0 0,-1 0,1 0,0 0,0 0,0 0,-1 0,1 0,0 0,0-1,0 1,1 0,-1-1,0 1,0 0,0-1,0 0,1 1,-1-1,0 0,0 1,1-1,-1 0,0 0,1 0,-1 0,1 0,19 2</inkml:trace>
  <inkml:trace contextRef="#ctx0" brushRef="#br0" timeOffset="6298.772">860 1751,'-22'107,"18"-64,-28 223,33 139,-1-403,-1 0,0 0,1 0,0 0,-1 0,1 1,0-1,0 0,0 0,0 0,1 0,-1 1,1-1,-1 0,1 0,0 0,-1 0,1 0,0 0,0 0,1-1,-1 1,0 0,1 0,-1-1,1 1,-1-1,1 1,0-1,-1 0,1 0,0 0,0 0,0 0,0 0,0 0,0-1,0 1,0-1,0 1,1-1,-1 0,0 0,0 0,0 0,0 0,2 0,167-65,-64 46,-94 23,-18 0</inkml:trace>
  <inkml:trace contextRef="#ctx0" brushRef="#br0" timeOffset="6851.524">1509 2315,'-11'0,"0"0,0 0,-1 1,1 1,0 0,0 0,0 1,0 0,1 1,-1 0,1 1,0 0,0 1,1 0,-1 0,1 1,1 0,-1 1,1 0,-1 2,7-8,1 1,-1 0,1 0,0 0,0 0,0 0,0 0,0 0,0 0,1 0,0 0,-1 0,1 1,1-1,-1 0,0 0,1 0,-1 0,1 0,0 0,0 0,0 0,1 0,-1 0,1 0,-1-1,1 1,0 0,1 0,77 57,-34-29,-43-29,-1-1,0 1,0 0,0 0,0 0,0 0,0 1,0-1,-1 0,1 1,-1-1,0 1,1 0,-1-1,0 1,-1 0,1-1,0 1,-1 0,0 0,0 0,0 0,0 0,0-1,0 1,-1 0,1 0,-1 0,0-1,0 1,0 0,0-1,0 1,0-1,-1 1,0-1,1 1,-1-1,0 0,0 0,0 0,0 0,0 0,-1-1,1 1,-1-1,-1 2,-109 34,91-34</inkml:trace>
  <inkml:trace contextRef="#ctx0" brushRef="#br0" timeOffset="7380.259">1623 2626,'8'3,"1"-1,-1 0,1 0,0-1,0 0,-1-1,1 0,0 0,0-1,0 0,0-1,-1 1,1-2,-1 1,1-1,-1-1,0 1,0-1,0-1,-1 1,0-1,1-1,-2 1,1-1,-1-1,0 1,0-1,0 0,-1 0,-3 2,1 0,-1 0,0 0,0 0,-1 0,1 0,-1-1,0 1,-1 0,1-1,-1 1,0-1,0 1,-1 0,0-1,0 1,0 0,0 2,1 1,-1 0,1 0,-1 0,0 0,0 1,0-1,0 0,0 0,-1 0,1 1,0-1,-1 1,0-1,1 1,-1-1,0 1,1 0,-1 0,0 0,0 0,0 0,0 0,0 1,0-1,0 1,0-1,0 1,0 0,-1 0,1 0,0 0,0 0,0 0,0 1,0-1,0 1,0-1,0 1,0 0,0 0,-2 0,-8 5,0 1,0 0,0 1,1 0,0 0,0 1,1 1,0 0,1 0,0 1,1 0,0 1,1-1,0 1,1 1,0 0,1 1,4-9,0 1,0 0,1 0,0 0,0-1,0 1,1 0,0 0,0 0,1-1,-1 1,1-1,0 1,1-1,-1 0,1 0,0 0,1 0,-1 0,1-1,0 1,0-1,0 0,0 0,1-1,0 1,0-1,0 0,0 0,0-1,0 0,1 0,-1 0,6 1,5 4,0 0,1-1,0-1,0-1,0 0,0-1,1-1,-1-1,2 0,93-3,-87 2</inkml:trace>
</inkml:ink>
</file>

<file path=ppt/ink/ink3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38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18 501,'-1'-2,"-1"1,1-1,-1 1,1-1,0 1,0-1,-1 0,1 0,0 0,1 1,-1-1,0 0,0 0,1 0,-1 0,1 0,0-1,0 1,-1 0,1 0,1 0,-1 0,0 0,0 0,1 0,-1 0,1 0,0 0,0 0,-1 0,1 0,0 0,1 0,10-31,1-1,2 2,2 0,0 0,2 2,2 0,1 2,23-25,54-36,-98 88,-1 1,1-1,0 0,0 1,0-1,0 1,-1-1,1 1,0-1,0 1,0 0,0-1,0 1,0 0,0 0,0 0,0 0,0 0,0 0,0 0,0 0,0 0,0 0,0 1,0-1,0 0,0 1,0-1,0 1,0-1,0 1,0-1,-1 1,1 0,0-1,0 1,-1 0,1 0,0-1,-1 1,1 0,-1 0,1 0,-1 0,0 0,1 0,-1 0,0 0,1 0,-1 0,0 0,0 0,4 61,-4-55,-4 227,4-232,0-1,0 1,0 0,0-1,0 1,0-1,0 1,0 0,1-1,-1 1,1-1,-1 1,1-1,-1 1,1-1,0 1,0-1,0 0,0 1,0-1,0 0,0 0,0 0,0 0,1 0,-1 0,0 0,1 0,-1 0,1 0,-1-1,1 1,-1-1,1 1,-1-1,1 0,0 1,-1-1,1 0,-1 0,1 0,0 0,-1-1,1 1,-1 0,1-1,0 1,-1-1,1 1,-1-1,1 0,-1 0,0 1,1-2,119-111,-35 30,-54 50,2 1,1 1,1 2,2 1,20-10,-56 37,-1 0,0 0,1 0,-1 0,1 0,-1 0,1 1,0-1,-1 1,1-1,0 1,0-1,-1 1,1 0,0 0,0 0,-1 0,1 0,0 0,-1 1,1-1,0 1,0-1,-1 1,1-1,-1 1,1 0,-1 0,1 0,-1 0,1 0,-1 0,0 0,1 0,-1 1,0-1,0 0,0 1,0-1,0 1,0-1,-1 1,1-1,0 1,-1 0,1-1,-1 1,0 0,1 0,-1-1,0 1,0 0,0 0,0-1,1 23,-1 0,0 0,-2 0,0-1,-2 1,-1-1,0 0,-8 19,-3 16,15-56,0 1,0-1,0 1,1-1,-1 1,0-1,1 1,0-1,-1 1,1 0,0-1,0 1,1-1,-1 1,1 0,-1-1,1 1,0-1,0 1,0-1,0 0,0 1,0-1,1 0,9 4</inkml:trace>
  <inkml:trace contextRef="#ctx0" brushRef="#br0" timeOffset="649.843">1260 134,'-12'2,"1"1,-1 0,1 1,0 0,0 0,0 2,1-1,-1 1,2 1,-1 0,1 0,0 1,0 0,1 0,0 1,0 1,1-1,0 1,1 0,0 0,1 1,0 0,1 0,0 0,0 0,1 1,1 0,0-1,0 1,2 1,-1-10,0 0,1 0,-1 0,1-1,0 1,0 0,0 0,0 0,1 0,-1 0,1 0,0 0,0 0,0-1,0 1,0 0,1-1,-1 1,1-1,-1 1,1-1,0 0,0 1,0-1,0 0,1 0,-1-1,0 1,1 0,0-1,-1 0,1 1,0-1,-1 0,1 0,0-1,0 1,0-1,0 1,0-1,0 0,0 0,0 0,-1 0,1-1,0 1,1-1,10-3,0-1,-1 0,1-1,-2-1,1 0,-1-1,0 0,0 0,-1-1,0-1,-1 0,0-1,0 0,-1 0,-1-1,2-3,55-59,-47 56,61-45,-77 63,0 0,0-1,0 1,0 0,-1 0,1 0,0 0,0 0,0 0,0 1,0-1,-1 1,1-1,0 1,0-1,0 1,-1 0,1 0,-1 0,1 0,-1 0,1 1,-1-1,1 0,-1 1,0-1,0 1,0-1,0 1,0-1,0 1,0 0,0 0,-1-1,1 1,16 66,-14 10,-4 0,-4 0,-3-1,-3 0,-6 13,13-63,-2 0,0 0,-2 0,-1-1,-1 0,-1-1,-1 0,-1-1,-1 0,-2-1,0-1,15-19,-1-1,1 1,-1-1,0 1,0-1,0 0,0 0,0 0,0 0,-1 0,1-1,0 1,-1-1,0 1,1-1,-1 0,0 0,0 0,1 0,-1-1,0 1,0-1,0 1,0-1,0 0,0 0,0-1,0 1,0-1,0 1,1-1,-1 0,0 0,0 0,1 0,-1-1,1 1,-1-1,1 1,-1-1,1 0,0 0,0 0,-1-1,-1-11,1-1,0 1,1-1,1 1,0-1,1 1,0-1,1 0,1 1,1-1,1-3,3-7,1 0,1 1,1 0,2 1,0 0,1 0,1 2,2 0,0 0,5-4,-5 6,-6 6,0 2,1-1,0 2,1-1,0 1,1 1,0 1,0 0,1 0,0 1,1 1,-1 0,1 1,0 1,3 0,7-2</inkml:trace>
</inkml:ink>
</file>

<file path=ppt/ink/ink3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44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0,'-18'5,"0"1,0 1,0 1,1 0,0 1,0 1,1 0,1 2,0 0,0 0,1 1,1 1,0 0,0 2,11-12,-1 0,2 0,-1 1,0-1,1 0,0 1,0-1,0 1,0-1,1 1,0-1,0 1,0 0,0-1,1 1,0-1,0 1,0-1,0 0,1 1,0-1,0 0,0 0,0 0,1 0,-1 0,1-1,0 1,0-1,0 0,1 0,-1 0,1 0,-1 0,1-1,0 0,0 0,1 1,86 44,-79-43,0 1,0 0,-1 1,1 0,-1 1,-1 0,1 0,-1 2,-1-1,1 1,-2 0,1 1,-1 0,0 1,0 1,-5-7,-1 0,0 0,0 0,0 1,0-1,-1 0,0 1,0-1,-1 0,1 1,-1-1,0 1,-1-1,1 1,-1-1,0 1,0-1,-1 0,0 0,0 1,0-1,0 0,-1-1,0 1,0 0,0-1,-1 0,1 0,-1 0,0 0,0 0,-1-1,0 1,-120 67,121-69,1-1,-1 0,1 0,-1 0,1-1,-1 1,0-1,1 0,-1 0,1 0,-1 0,0-1,1 0,-1 1,1-1,-1 0,1-1,-1 1,1-1,0 1,0-1,0 0,0 0,0-1,0 1,1 0,-1-1,1 0,-1 0,1 1,0-1,0-1,0 1,1 0,-1 0,1-1,0 1,-1 0,2-1,-1 0,0 1,1-1,-1 1,1-1,0 0,1 1,-1-1,0 0,1 1,0-1,0 1,0-1,0 1,1 0,0-2,3-5,0 1,1-1,1 1,0 0,0 0,1 1,0 0,0 0,0 1,1 0,1 1,-1 0,1 0,0 1,0 0,0 1,1 0,14-7</inkml:trace>
</inkml:ink>
</file>

<file path=ppt/ink/ink3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43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0,'0'39,"5"31,1 14,0-3,-1-5,-2-11,0-12,-2-10,-1-8,0-4,0-3,0-2,-1 0,-4 0,-1-9,0-12,6-12,3-5</inkml:trace>
  <inkml:trace contextRef="#ctx0" brushRef="#br0" timeOffset="433.025">367 29,'-267'225,"265"-223,-1-1,1 1,0 0,0 0,-1 0,1 0,0 0,1 0,-1 0,0 1,1-1,-1 1,1 0,0-1,0 1,0 0,0 0,0-1,1 1,-1 0,1 0,0 0,-1 0,2 0,-1 0,0 0,0-1,1 1,0 0,-1 0,1 0,0 0,1-1,-1 1,0-1,1 1,-1-1,1 1,0-1,0 0,1 1,67 69,-52-56,-1 1,-1 1,0 0,-2 1,0 0,2 6,-10-13,-5-9,-1 0,1-1,0 1,0 0,0-1,0 1,1 0,-1-1,1 0,-1 1,1-1,0 0,0 0,0 0,0 0,0 0,1 0,-1 0,1-1,-1 1,1-1,-1 0,1 0,0 0,-1 0,1 0,0-1,0 1,0-1,10-7</inkml:trace>
</inkml:ink>
</file>

<file path=ppt/ink/ink3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34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1107,'-21'48,"21"-45,-8 233,9-155,-7 96,-28 156,-34 5,67-313,13-31,-2-12,0-1</inkml:trace>
  <inkml:trace contextRef="#ctx0" brushRef="#br0" timeOffset="1402.562">53 1078,'234'-24,"-125"19,89-22,54-2,-197 21,-48 6,-1 0,1 0,0 1,0 0,0 0,-1 1,1 0,0 0,0 0,0 1,0 0,-1 1,1-1,5 3,-8 0,0 1,0-1,-1 1,0 0,0 0,0 0,0 0,-1 1,0-1,0 1,0-1,-1 1,0 0,0-1,0 1,-1 0,0 0,0 0,0 0,-1-1,0 1,0 0,0 0,-1-1,0 1,0-1,0 1,-1-1,-2 16,-4 35,3 0,3 1,2 0,2 1,-9 168,-27 80,23-1,13-210,-1-92,1-1,0 0,-1 0,0 1,1-1,-1 0,0 0,0 0,0 1,0-1,-1 0,1 0,-1 0,1 0,-1 0,0 1,0-1,1 0,-2 0,1-1,0 1,0 0,0 0,-1-1,1 1,-1 0,0-1,1 0,-1 1,0-1,0 0,0 0,0 0,0 0,0 0,-1 0,-160-13,-348 11,501 1,1 0,0-1,0-1,0 1,0-1,0-1,0 1,0-2,1 1,-1-1,1 0,0-1,0 0,0-1,3-2,7 3</inkml:trace>
  <inkml:trace contextRef="#ctx0" brushRef="#br0" timeOffset="2588.867">420 2462,'40'254,"-30"-188,-3 1,-3-1,-3 1,-4 28,0 26,3 36,-6-174,0 1,-1 0,0 0,-2 1,0 0,0 1,-1 0,-1 0,-1 1,0 0,0 1,-1 1,0 0,-1 0,-1 1,0 1,0 1,0 0,-7-1,-108-36,152 39,123-3,186-26,-275 28,1 2,-1 3,1 2,7 4,-62-4,-1-1,1 2,0-1,0 0,-1 0,1 0,0 1,-1-1,1 1,0-1,-1 1,1 0,-1 0,1 0,-1 0,1 0,-1 0,0 0,1 0,-1 0,0 1,0-1,0 0,0 1,0-1,0 1,0-1,-1 1,1 0,0-1,-1 1,1 0,-1-1,0 1,0 0,1 0,-1-1,0 1,-1 0,1-1,0 1,0 0,-1 0,1-1,-1 1,1 0,-1-1,0 1,0-1,0 1,1-1,-2 1,1-1,0 0,0 1,0-1,-1 0,1 0,0 0,-1 0,1 0,-1 0,0 0,-28 24,-1-1,-2-1,0-2,-1-2,-33 14,15-6,-131 46,164-65</inkml:trace>
  <inkml:trace contextRef="#ctx0" brushRef="#br0" timeOffset="7038.365">561 34,'-7'112,"4"0,8 37,-1-10,-4 173,-16-240,11-61</inkml:trace>
  <inkml:trace contextRef="#ctx0" brushRef="#br0" timeOffset="7600.393">645 119,'-62'29,"-83"52,144-81,0 0,0 1,0-1,0 1,1-1,-1 1,0 0,0-1,1 1,-1-1,0 1,1 0,-1 0,1 0,-1-1,1 1,-1 0,1 0,-1 0,1 0,0 0,0 0,-1 0,1 0,0-1,0 1,0 0,0 0,0 0,0 0,0 0,0 0,1 0,-1 0,0 0,1 0,-1 0,0 0,1-1,-1 1,1 0,-1 0,1 0,0-1,-1 1,1 0,0-1,0 1,-1 0,1-1,0 1,0-1,0 1,-1-1,2 0,51 17,276-16,-133-1,-172-5,-32-7,-211-78,62-5,154 93,1 0,0 0,-1 0,1 0,0 0,0 0,0 0,1-1,-1 1,0-1,1 1,0-1,0 0,-1 0,1 1,1-1,-1 0,0 0,1 0,0 0,-1 0,1 0,0 0,1 0,-1 0,0 0,5-13</inkml:trace>
</inkml:ink>
</file>

<file path=ppt/ink/ink3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2:43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16,'-1'-2,"0"1,-1 0,1-1,0 1,-1 0,1 0,-1 0,1 0,-1 1,1-1,-1 0,0 1,1-1,-1 1,0-1,1 1,-1 0,0 0,0 0,1 0,-1 0,0 0,0 0,1 0,-1 1,0-1,0 1,1-1,-1 1,1 0,-1 0,0 0,1-1,0 1,-1 1,1-1,0 0,-1 0,1 0,-1 2,-13 10,0 1,1 1,1 0,0 1,1 0,0 1,2 0,0 1,-4 11,2-1,1 0,1 1,1 0,2 0,1 0,2 1,-1 15,-6 37,6-63,1 0,0 0,2 1,0-1,1 1,2 0,0-1,0 1,2-1,1 1,0-1,1 0,1-1,1 1,0-1,2 0,0-1,1 0,1-1,0 0,4 4,-3-9,1 0,1 0,-1-1,2-1,-1 0,1-1,1-1,-1 0,1-1,3 0,1 0</inkml:trace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31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283 681,'192'-91,"-82"41,-2-5,-2-5,24-21,-114 71,-1-1,0 0,0-1,-2 0,1-1,-1-1,-1 0,-1-1,0 0,-1-1,0 0,-1 0,-1-1,-1 0,0-1,3-13,-10 28,1 0,-1 0,0 0,0 0,0 0,0 0,0 0,-1 0,1 0,-1 0,0 0,0 1,0-1,0 0,-1 1,1-1,-1 0,1 1,-1 0,0-1,0 1,0 0,0 0,0 0,-1 0,1 0,-1 1,1-1,-1 1,1-1,-1 1,0 0,0 0,0 0,1 1,-2-1,-4 0,1 0,-1 0,1 0,-1 1,0 1,1-1,-1 1,1 0,-1 1,1 0,-1 0,1 1,0 0,0 0,-10 9,1 1,1 1,0 1,0 0,2 0,0 2,0 0,2 0,0 1,1 0,1 1,1 0,-1 4,5-16,-38 94,4 2,5 2,4 1,5 1,4 1,6 1,2 34,-19 282,29-386,-2-1,-1 0,-3 0,-1 0,-1-1,-6 10,13-40,1 0,-2-1,1 1,-1-1,0 1,0-1,0-1,-1 1,0 0,0-1,-1 0,1 0,-1-1,0 0,0 0,-1 0,1-1,-1 1,0-2,0 1,0-1,0 0,0 0,0-1,-1 0,1 0,0-1,-1 0,1 0,-1-1,1 0,-5-1,-3-1,4 2,-1 0,0-1,0 0,1 0,-1-1,1-1,0 0,0-1,0 0,1 0,-1-1,2 0,-1-1,0 0,1-1,1 0,-1 0,1-1,1 0,-1-1,2 1,-4-8,3-8,3 1</inkml:trace>
  <inkml:trace contextRef="#ctx0" brushRef="#br0" timeOffset="510.181">0 1218,'61'-28,"1"3,1 3,1 3,25-3,80-5,87-18,-255 44,-1 2,0-1,0 1,0-1,0 1,0 0,0-1,0 1,0-1,0 1,0-1,0 1,0 0,0-1,1 1,-1-1,0 1,0-1,1 1,-1-1,0 1,1-1,-1 1,0-1,1 0,-1 1,1-1,-1 1,0-1,1 0,-1 0,1 1,-1-1,1 0,0 0,-1 1,1-1,-1 0,1 0,-1 0,1 0,-1 0,1 0,0 0,-1 0,1 0,-1 0,1 0,-1 0,1 0,0-1,-1 1,1 0,-1 0,1-1,-1 1,1 0,-1 0,1-1,-1 1,0-1,1 1,-1 0,1-1,-9 11,2 0,0 1,0-1,1 1,0 1,1-1,0 1,1 0,0-1,1 1,0 1,1-1,0 0,1 3,15 27,-2-30</inkml:trace>
  <inkml:trace contextRef="#ctx0" brushRef="#br0" timeOffset="5661.81">1439 652,'-12'7,"1"0,-1 0,1 1,1 0,-1 1,1 0,1 1,0 0,0 1,1 0,0 0,-2 7,-6 11,2 2,1-1,2 2,1-1,2 2,0-1,3 1,0 0,3 0,0 22,0-44,1 0,0 0,1 1,0-1,1 0,0 0,1 0,0 0,1 0,0 0,1-1,0 1,0-1,1 0,1 0,0-1,0 1,1-1,0-1,0 1,1-1,0-1,0 1,1-1,0-1,0 1,1-2,0 1,0-1,0-1,0 0,1 0,8 1,-13-4,0 0,0 0,1 0,-1-1,0 0,0 0,0-1,0 1,1-2,-1 1,0 0,0-1,-1 0,1-1,0 1,-1-1,1 0,-1-1,0 1,0-1,0 0,-1 0,0 0,1-1,-1 0,1-1,8-16</inkml:trace>
  <inkml:trace contextRef="#ctx0" brushRef="#br0" timeOffset="6082.079">1892 681,'-63'303,"59"-285,0-8,0-1,1 1,0 1,1-1,0 0,0 0,1 1,1-1,-1 1,2-1,0 1,0-1,0 1,2-1,-1 0,1 0,1 0,-1 0,2 0,-1-1,2 0,-1 0,1 0,3 2,-1-7,0 0,0 0,1-1,0-1,-1 0,1 0,0 0,0-1,0 0,0-1,0 0,1-1,-1 1,0-2,-1 1,1-1,0-1,7-3,21-21,-31 11</inkml:trace>
  <inkml:trace contextRef="#ctx0" brushRef="#br0" timeOffset="6335.067">1552 935,'44'-5,"32"-6,9-2,-5-2,-11 0,-14 3,-10 4,-8-2,-7 1,-2 2,-2 2,-5-3,-6 0</inkml:trace>
  <inkml:trace contextRef="#ctx0" brushRef="#br0" timeOffset="6631.668">2286 540,'28'33,"-2"1,-1 2,-1 0,-3 2,-1 0,-1 1,-3 1,-1 0,-2 2,0 5,-11-34,1 0,-2 1,0-1,0 0,-2 1,1-1,-2 1,0-1,0 0,-1 0,-1 0,0 0,-1 0,0-1,-1 0,-1 0,1 0,-8 8,-2 2,-1-2,-1 1,-1-2,0-1,-18 14,2-3,17-12</inkml:trace>
</inkml:ink>
</file>

<file path=ppt/ink/ink3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2:44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0 741,'1'2,"1"-1,-1 1,1 0,0 0,-1-1,1 1,0 0,0-1,0 0,0 0,0 1,0-1,0 0,1-1,-1 1,0 0,0-1,1 1,-1-1,0 1,1-1,-1 0,1 0,1-1,-1 2,225 1,-70-29,-151 26,-8 0</inkml:trace>
  <inkml:trace contextRef="#ctx0" brushRef="#br0" timeOffset="264.06">283 514,'-15'39,"-4"22,1 5,3-4,5-7,4-8,2-8,3-5,1-4,0-2,1-2,0-4</inkml:trace>
  <inkml:trace contextRef="#ctx0" brushRef="#br0" timeOffset="561.81">1017 430,'-29'38,"-19"28,-2 6,4-3,9-9,6-10,4-9,6-6,7-5,0-6,4-4,2 0,4-8,2-6</inkml:trace>
  <inkml:trace contextRef="#ctx0" brushRef="#br0" timeOffset="862.843">622 458,'19'24,"21"17,8 2,1-1,-3-4,-5-7,-4-5,-4-2,-3-5,-6-1,-2-3,-6 0,0-2,-3 1,1-1,-1 1,-4-1</inkml:trace>
  <inkml:trace contextRef="#ctx0" brushRef="#br0" timeOffset="1294.783">1243 7,'6'-2,"1"0,0 1,0 0,0 1,-1-1,1 1,0 1,0-1,0 1,0 0,-1 1,1 0,-1 0,1 0,-1 1,1 0,-1 0,0 0,-1 1,1 0,-1 0,1 1,0 1,8 7,0 0,-1 1,-1 1,0 0,-1 1,-1 0,7 15,72 209,-83-222,-1 0,-1 0,0 1,-2 0,0-1,-1 1,-1 0,0 0,-2-1,0 1,-1 0,-1-1,-1 0,0 0,-2 0,0-1,0 1,-2-2,0 1,-1-1,-12 14,4-11,0 0,-2-2,0 0,0-1,-2-1,0-1,0-1,-2-1,1-1,-1-1,-23 6,23-8</inkml:trace>
</inkml:ink>
</file>

<file path=ppt/ink/ink3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2:49.27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0 383,'1'0,"-1"0,1 0,-1 0,1 0,-1 0,1 0,-1 0,1 0,-1 0,1 0,-1 0,1 0,-1-1,1 1,-1 0,1 0,-1 0,0-1,1 1,-1 0,1-1,-1 1,0 0,1-1,-1 1,0-1,1 1,-1 0,0-1,1 1,-1-1,0 1,0-1,0 1,0-1,1 1,-1-1,0 1,0-1,0 1,0-1,0 1,0-1,0 1,0-1,-1 1,1-1,0 1,0-1,0 1,0-1,-1 1,1-1,0 1,0-1,-1 1,1 0,0-1,-1 1,1-1,-1 1,1 0,0 0,-1-1,1 1,-1 0,54-20,1 3,0 2,1 3,54-6,26-5,700-112,-622 109,618-53,-634 67,-193 12,-3-1,1 1,-1-1,1 1,-1-1,1 1,-1 0,1 0,-1 0,1 0,0 0,-1 0,1 0,-1 1,1-1,-1 0,1 1,-1-1,1 1,-1 0,0-1,1 1,-1 0,0 0,1 0,-1 0,0 0,0 1,-2 7</inkml:trace>
</inkml:ink>
</file>

<file path=ppt/ink/ink3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2:59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523 87,'-1'-5,"-1"0,-1 0,1 0,-1 0,0 0,0 1,0 0,-1-1,1 1,-1 0,0 1,0-1,0 1,-1 0,1 0,-1 0,0 0,0 1,0 0,0 0,0 0,0 1,-1 0,1 0,0 0,-1 0,1 1,-1 0,1 0,0 0,-4 2,-12 0,0 1,0 2,0 0,0 1,1 1,0 1,-8 4,4-1,-89 54,110-63,1 1,-1-1,1 0,0 1,0 0,0-1,0 1,0 0,1 0,-1 0,1 0,0 0,0 1,0-1,0 0,1 0,-1 1,1-1,0 0,0 1,0-1,0 0,1 1,-1-1,1 0,0 1,0-1,0 0,0 0,1 0,-1 0,1 0,0 0,-1 0,3 1,7 8,1 0,0-1,0-1,1 0,1-1,-1 0,2-1,-1 0,1-2,0 1,4-1,22 13,-23-11,0 1,-1 1,-1 0,0 1,0 1,-1 1,2 2,-13-12,-1 1,1 0,-1 0,0 0,0 0,0 1,-1-1,1 1,-1-1,0 1,-1 0,1 0,-1 0,0 0,0 0,0 0,-1 0,0 1,0-1,0 0,-1 0,1 0,-1 0,0 0,-1 0,1 0,-1 0,0 0,-2 1,-4 7,-2-1,1-1,-2 0,1-1,-1 1,-1-2,0 0,0 0,-1-1,0-1,-1 0,1-1,-1 0,-1-1,7-1,-16 7,-1-1,0-2,-1 0,1-2,-2 0,-18 0,7-11,31-1</inkml:trace>
  <inkml:trace contextRef="#ctx0" brushRef="#br0" timeOffset="294.825">890 369,'-14'21,"1"-1,1 2,0 0,2 0,1 1,0 0,2 0,1 1,1 0,-2 16,7-35,0-1,0 1,1 0,0-1,-1 1,1-1,1 1,-1-1,1 1,0-1,0 0,0 0,0 0,1 0,0 0,0-1,0 1,0-1,0 0,1 0,-1 0,1 0,0 0,0-1,0 0,0 1,0-2,1 1,-1 0,0-1,1 0,-1 0,1 0,0-1,-1 1,1-1,0 0,-1-1,4 0,3 2,1-1,-1 0,0-1,1 0,-1-1,0 0,0-1,0 0,-1-1,1 0,-1 0,0-1,0-1,0 0,-1 0,0-1,0 0,-1 0,1-1,-2 0,1-1,-1 0,0 0,-1 0,0-1,3-8,-5 13,-1-2,1 1,-1 0,-1-1,1 1,-1-1,0 0,-1 0,1 0,-1 0,-1 0,1 0,-1 0,0 0,-1 0,0 0,0 0,-1 0,1 0,-1 1,-1-1,1 1,-1-1,-1 1,1 0,-1 0,0 0,0 0,-1 1,1 0,-1 0,-1 0,1 2,0 0,-1 1,1 0,-1 0,0 1,0-1,0 1,0 0,0 1,0 0,0 0,0 0,1 0,-1 1,0 0,0 0,0 1,0 0,-18 4</inkml:trace>
</inkml:ink>
</file>

<file path=ppt/ink/ink3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07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606 0,'28'3,"-36"12,-173 46,-16 13,195-73,1 0,-1 0,0 0,0 0,0 0,1 0,-1 1,0-1,1 1,0 0,-1-1,1 1,0 0,0 0,0 0,0-1,0 1,0 0,0 0,1 1,-1-1,1 0,0 0,-1 0,1 0,0 0,0 0,0 1,1-1,-1 0,0 0,1 0,-1 0,1 0,0 0,0 0,0 0,0 0,0 0,0 0,0-1,1 1,-1 0,1-1,-1 1,1-1,0 0,-1 1,1-1,0 0,1 0,117 39,-60-27,58 8,-117-20,0 0,0 0,0 0,0 0,0 0,-1 0,1 1,0-1,-1 0,1 0,-1 1,1-1,-1 0,1 0,-1 1,0-1,0 0,0 1,0-1,0 0,0 1,0-1,0 0,0 1,-1-1,1 0,0 1,-1-1,1 0,-1 0,0 1,1-1,-1 0,0 0,0 0,1 0,-1 0,0 0,0 0,0 0,-1 0,1-1,0 1,0 0,0-1,0 1,-1-1,1 1,0-1,-1 1,1-1,0 0,-1 0,1 0,0 0,-1 0,-103 53,53-29,2 2,0 2,2 3,-36 29,45-30,29-24,1 1,0 0,0 0,0 1,1 0,0 0,1 1,0 0,0 0,1 1,5-8,0 0,0 0,1 0,-1 0,1-1,-1 1,1 0,0 0,-1 0,1 0,0 0,0 0,1 0,-1 0,0 0,1 0,-1 0,1 0,0 0,-1 0,1 0,0 0,0-1,0 1,0 0,1-1,-1 1,0-1,1 1,-1-1,1 0,-1 0,1 1,0-1,0 0,-1 0,1-1,0 1,0 0,0-1,0 1,0-1,1 1,88 14,216-19,-189-18,-98 18</inkml:trace>
</inkml:ink>
</file>

<file path=ppt/ink/ink3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08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94,'-20'43,"-10"34,-5 8,2-1,8-9,8-13,2-12,4-10,3-7,4-4,-3-3,4-5,4-11,1-8</inkml:trace>
  <inkml:trace contextRef="#ctx0" brushRef="#br0" timeOffset="247.206">38 66,'43'-5,"34"-1,13-5,-4-1,-7 3,-12 2,-13 2,-10 3,-9-4,-9 4,-10 3</inkml:trace>
  <inkml:trace contextRef="#ctx0" brushRef="#br0" timeOffset="497.032">10 433,'39'0,"21"0,6 0,-3 0,-8 0,-9 0,-6 0,-7 0,-7 5,-10 1</inkml:trace>
  <inkml:trace contextRef="#ctx0" brushRef="#br0" timeOffset="900.43">546 630,'-24'39,"-13"17,-4 4,-1-4,2-11,9-13</inkml:trace>
  <inkml:trace contextRef="#ctx0" brushRef="#br0" timeOffset="1128.322">348 630,'34'29,"15"14,5 0,-2-3,-5-7,-11-11</inkml:trace>
  <inkml:trace contextRef="#ctx0" brushRef="#br0" timeOffset="1413.522">913 517,'38'0,"28"0,6 0,-3 0,-9 0,-10 0,-8 0,-12 0</inkml:trace>
  <inkml:trace contextRef="#ctx0" brushRef="#br0" timeOffset="1600.068">913 771,'38'0,"28"0,11 0,-7-5,-10-1,-11 0,-14 1</inkml:trace>
  <inkml:trace contextRef="#ctx0" brushRef="#br0" timeOffset="2752.388">1788 348,'-163'310,"41"-149,142-204,160-197,-172 230,13-19,1 1,1 1,1 1,2 1,21-15,-47 39,1 0,-1 0,1 0,0 0,-1 0,1 1,0-1,0 0,0 0,-1 1,1-1,0 1,0-1,0 1,0-1,0 1,0-1,0 1,0 0,0-1,1 1,-1 0,0 0,0 0,0 0,0 0,0 0,0 0,0 0,0 1,0-1,0 0,0 1,0-1,0 1,0-1,0 1,0-1,0 1,0 0,0-1,0 1,-1 0,1 0,0-1,0 1,-1 0,1 0,-1 0,1 0,-1 0,1 0,-1 0,0 0,1 0,-1 0,0 0,0 1,0-1,0 0,0 0,0 0,0 0,0 0,0 0,0 0,-1 0,1 0,-57 149,-6-8,62-141,1 1,-1-1,1 0,0 1,-1-1,1 0,0 0,0 1,0-1,0 0,0 1,0-1,0 0,0 1,1-1,-1 0,0 1,1-1,-1 0,1 0,-1 1,1-1,0 0,-1 0,1 0,0 0,0 0,0 0,0 0,0 0,0 0,0-1,0 1,0 0,1-1,-1 1,0 0,0-1,0 0,1 1,-1-1,0 0,1 0,-1 1,0-1,1 0,-1 0,0 0,1-1,-1 1,0 0,1 0,-1-1,0 1,0-1,1 1,-1-1,0 0,0 1,0-1,0 0,0 0,0 0,1 0,37-25,-2 0,0-3,-2-1,-1-2,15-19,55-50,-42 63,-63 76,-85 162,75-171,8-24,0 0,1-1,-1 1,1 0,1 0,-1 0,1 1,-1-1,1 0,1 1,-1-1,1 0,0 1,0-1,1 0,-1 1,1-1,1 0,-1 1,1-1,-1 0,1 0,1 0,9 7</inkml:trace>
  <inkml:trace contextRef="#ctx0" brushRef="#br0" timeOffset="3182.131">2860 433,'-43'16,"1"3,0 1,1 2,1 1,2 3,0 1,-8 10,-16 32,60-66,0-1,0 1,0-1,1 1,-1 0,1 0,0 0,-1 0,1 0,1 0,-1 0,0 1,1-1,0 0,-1 0,1 1,0-1,1 0,-1 0,1 0,-1 1,1-1,0 0,0 0,0 0,1 1,3-1,-1 0,1-1,-1 1,1-1,0 0,0-1,0 1,0-1,0 0,0 0,0-1,0 1,1-1,-1 0,0-1,0 1,0-1,0 0,0 0,0-1,0 1,0-1,0 0,0-1,-1 1,1-1,-1 0,1 0,0 1,32-18,-1-1,0-2,-2-1,-1-1,-1-2,-1-2,12-15,-20 22,17-4,-60 66,6-15,3-10,1 1,0 0,2 1,-1 0,2 1,1-1,0 2,1-1,1 0,0 1,0 17,19 5,-2-29</inkml:trace>
  <inkml:trace contextRef="#ctx0" brushRef="#br0" timeOffset="3428.449">3312 715,'-34'33,"-15"22,0 5,9-7</inkml:trace>
  <inkml:trace contextRef="#ctx0" brushRef="#br0" timeOffset="3596.835">3087 715,'23'28,"14"16,5 3,-1-5,-1-5,-4-9,-7-4,-4-7,-2-6,1-4,-4-5</inkml:trace>
</inkml:ink>
</file>

<file path=ppt/ink/ink3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1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1 291,'208'-26,"178"-33,-361 58</inkml:trace>
  <inkml:trace contextRef="#ctx0" brushRef="#br0" timeOffset="4621.585">57 545,'39'-5,"21"-1,7 0,-5 1,-7 1,-8 2,-8 1,-5 1,-4 0,-3 0,0 0,0 0,0 1,0-6,0-1,1 0,-5 1</inkml:trace>
  <inkml:trace contextRef="#ctx0" brushRef="#br0" timeOffset="5182.025">368 9,'-15'-8,"22"9,27 12,40 27,-1 4,-3 3,13 13,49 34,-129-93,-1 1,1-1,-1 1,0-1,0 1,0 0,0 0,0 0,0 0,0 0,-1 0,1 1,-1-1,1 1,-1-1,0 1,0-1,0 1,-1 0,1-1,0 1,-1 0,0 0,0-1,0 1,0 0,0 0,0 0,-1-1,1 1,-1 0,0-1,0 1,0 0,0-1,0 1,-1-1,1 0,-1 1,1-1,-1 0,0 0,0 0,0 0,0 0,-1 0,-104 96,-64 72,153-152,12-12,0-1,1 1,-1 0,1 1,0-1,1 1,0 0,0 0,0 0,1 1,-1 2,0 9</inkml:trace>
</inkml:ink>
</file>

<file path=ppt/ink/ink3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2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0,1 0,2 0,1 0,-1 0,1 0,-6 5,-2 1,1 0,0-1,2-1,1-2,1-1,-4 0</inkml:trace>
</inkml:ink>
</file>

<file path=ppt/ink/ink3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28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1,'-17'301,"-12"-40,6-127,17-116</inkml:trace>
</inkml:ink>
</file>

<file path=ppt/ink/ink3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29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1,'-298'186,"239"-136,57-48,1-1,-1 1,1-1,0 1,0 0,0 0,0-1,0 1,0 0,0 0,0 0,1 0,-1 0,1 0,-1 0,1 1,0-1,0 0,0 0,0 0,0 0,1 0,-1 0,1 0,-1 0,1 0,0 0,0 0,0 0,0 0,0 0,0-1,1 3,64 49,-59-49,0 0,0 1,0 0,0 0,-1 1,0 0,0 0,0 0,-1 1,0-1,0 1,-1 1,0-1,3 8,22 78,-17-80</inkml:trace>
</inkml:ink>
</file>

<file path=ppt/ink/ink3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29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401 0,'-26'7,"0"2,0 0,1 2,1 0,0 2,1 0,0 2,-17 15,36-28,1 0,0 0,0 1,0-1,0 1,0 0,1 0,-1 0,1 0,0 1,0-1,0 0,0 1,1-1,-1 1,1 0,0 0,0-1,0 1,1 0,0 0,-1 0,1 0,0 0,1 0,-1 0,1-1,-1 1,1 0,1 0,-1-1,0 1,1 0,0-1,0 1,0-1,0 0,0 0,2 2,96 67,-91-68,-1 0,1 0,-1 1,0 0,0 0,-1 1,1 0,-1 0,-1 0,1 1,-1 0,0 1,-1 0,0-1,0 2,0-1,-1 0,0 2,-2-4,0-1,-1 1,0 0,0 0,-1-1,1 1,-1 0,0 0,-1-1,1 1,-1 0,0 0,-1-1,1 1,-1-1,0 1,-1-1,1 0,-1 0,0 0,0 0,-1 0,1-1,-1 1,0-1,-1 0,1 0,0-1,-5 3,-4 5,-1 0,0-1,-1-1,0 0,0-1,-1-1,0 0,0-1,-1-1,0 0,0-1,0-1,0-1,-16 0,30-2,1 0,-1 0,0 0,1-1,-1 0,1 1,-1-1,1 0,-1 0,1 0,0 0,-1-1,1 1,0-1,0 1,0-1,0 0,0 0,0 0,1 0,-1 0,0 0,1 0,0 0,0-1,-1 1,1-1,1 1,-1-1,0 1,1-1,-1 1,1-1,0 0,-1 1,1-1,1 0,-1 1,0-1,1 1,0-7,0 1,0 0,1 0,0 0,1 0,0 1,0-1,1 1,0-1,0 1,0 0,4-3,8-9,2-1,0 2,1 1,1 0,1 1,0 1,1 1,11-4,13-5,-28 15</inkml:trace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1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238 0,'0'5,"-4"11,-7 8,-2 4,-2 3,-5 0,-3 0,3 0,-1-6,3-2,1-1,-3 2,-2-4,3-1,4-2</inkml:trace>
</inkml:ink>
</file>

<file path=ppt/ink/ink3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30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18,'5'0,"11"0,8 0,4 0,3 0,0 0,0 0,0 0,-1 0,-1 0,0 0,-1 0,0 0,-4-5,-2-1,-5-1</inkml:trace>
</inkml:ink>
</file>

<file path=ppt/ink/ink3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35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1,'0'424,"-29"-196,12-128,12-88</inkml:trace>
  <inkml:trace contextRef="#ctx0" brushRef="#br0" timeOffset="415.484">333 226,'-253'172,"249"-170,1 0,-1 0,1 0,0 0,-1 1,1-1,1 1,-1 0,0 0,1 0,-1 0,1 0,0 1,0-1,0 1,0-1,1 1,0 0,-1-1,1 1,1 0,-1 0,1 0,-1 0,1 0,0 0,0 0,1 0,-1 0,1 0,0 0,0-1,0 1,2 3,121 104,-95-80,-22-23,0 0,0 0,1 0,-1-1,2-1,-1 1,1-1,0-1,0 1,6 1,4-3</inkml:trace>
  <inkml:trace contextRef="#ctx0" brushRef="#br0" timeOffset="695.024">729 396,'-15'33,"-4"21,-4 2,2-5,4-6,1-5,2-6,0-7,2-5,-3-5,3-6</inkml:trace>
  <inkml:trace contextRef="#ctx0" brushRef="#br0" timeOffset="1002.071">503 368,'14'28,"15"20,6 6,4-6,-2-6,-1-11,-3-5,-1-8,-7-1,-3-5,-4 2,-2-3,-2 3,0-2,-2 2,-7-1,-5-4</inkml:trace>
  <inkml:trace contextRef="#ctx0" brushRef="#br0" timeOffset="3436.216">1067 452,'5'0,"6"0,6 0,6 0,2 0,3 0,1 0,0 0,1 0,-1 0,0 0,0 0,-1 0,1 0,-1 0,-9 0,-9 0</inkml:trace>
  <inkml:trace contextRef="#ctx0" brushRef="#br0" timeOffset="3696.894">1321 198,'-5'38,"-1"23,0 5,1-3,2-8,0-9,2-6,1-7,0-7</inkml:trace>
  <inkml:trace contextRef="#ctx0" brushRef="#br0" timeOffset="4849.362">1744 226,'-68'303,"6"-126,171-403,-2 83,-63 87,-31 85,-13 110,-1-138,1 1,0-1,0 1,0-1,0 1,1-1,-1 1,0-1,0 0,1 1,-1-1,1 1,-1-1,1 0,0 1,0-1,-1 0,1 0,0 0,0 0,0 1,0-1,0 0,1-1,-1 1,0 0,0 0,1 0,-1-1,0 1,1-1,-1 1,1-1,-1 1,0-1,1 0,-1 0,1 0,-1 0,1 0,-1 0,1 0,-1 0,1-1,-1 1,0 0,1-1,-1 1,1-1,-1 0,0 1,0-1,1 0,11-7,0 0,-1-1,0 0,-1 0,0-1,0-1,-1 0,0 0,6-11,64-62,-80 83,1 0,0 0,0 0,0 0,0 0,0 0,0 0,0 0,1 1,-1-1,0 0,0 1,1-1,-1 1,0-1,1 1,-1 0,0-1,1 1,-1 0,0 0,1 0,-1 0,1 0,-1 0,0 1,1-1,-1 0,0 1,1-1,-1 1,0-1,0 1,1 0,-1 0,0-1,0 1,0 0,0 0,0 0,0 0,0 0,0 0,0 0,-1 1,1-1,0 0,-1 0,1 1,-1-1,1 0,-1 1,0-1,0 0,1 2,0 9,0 1,-1-1,0 1,-1-1,0 0,-1 1,-1-1,0 0,-2 4,2-4,-1 0,2 0,0 0,0 0,1 0,0 0,2 0,-1 1,2 6,3-1</inkml:trace>
  <inkml:trace contextRef="#ctx0" brushRef="#br0" timeOffset="5496.024">2619 255,'-42'29,"1"2,2 2,2 1,0 3,0 3,-4 38,41-76,-1 0,1-1,-1 1,1 0,0 0,-1 0,1 0,0-1,1 1,-1 0,0 0,0 0,1-1,-1 1,1 0,-1 0,1-1,0 1,0 0,0-1,0 1,0-1,0 1,0-1,0 0,1 1,-1-1,0 0,1 0,-1 0,1 0,0 0,-1 0,1 0,0 0,-1-1,1 1,0-1,0 1,-1-1,1 0,0 0,0 0,0 0,0 0,11-2,-1 0,0-1,0 0,0-1,0 0,0-1,-1 0,0-1,0-1,0 0,-1 0,0-1,-1 0,1 0,-1-1,-1 0,7-11,98-106,-112 126,-1 1,0-1,0 1,0-1,0 1,1 0,-1-1,0 1,0-1,1 1,-1-1,0 1,1-1,-1 0,1 1,-1-1,0 1,1-1,-1 0,1 1,-1-1,1 0,-1 0,1 1,0-1,-1 0,1 0,-1 0,1 0,-1 1,1-1,0 0,-1 0,1 0,-1-1,1 1,0 0,-1 0,1 0,-1 0,1 0,-1-1,1 1,-1 0,1 0,-1-1,1 1,-1 0,1-1,-1 1,1-1,-1 1,0-1,1 1,-1 0,0-1,1 1,-1-1,0 0,0 1,1-1,-1 1,0-1,0 1,0-1,0 0,0 1,0-1,-8 47,7-42,-7 39,2 0,3 0,1 1,1-1,4 16,-1 24,-3 225,1-296,-2 0,1 0,-2-1,0 1,0-1,-1 1,0-1,-1 0,0 0,-1-1,0 1,-1-1,0-1,0 1,-1-1,0-1,-1 1,0-1,0-1,-1 0,0 0,0-1,-1 0,1-1,-1 0,-1-1,1 0,0 0,-1-1,0-1,0 0,-2-1,10-1,0 0,0-1,1 1,-1-1,0 0,1 0,-1-1,1 1,-1-1,1 1,0-1,-1 0,1-1,0 1,0 0,1-1,-1 0,0 0,1 1,0-1,0-1,-1 1,2 0,-1-1,0 1,1 0,0-1,-1 0,1 1,1-1,-1-2,-2-5,1-1,1 0,0 0,1 0,0 0,0 0,2 1,-1-1,3-8,3-1,0 1,1 0,2 1,-1 0,2 0,1 1,0 0,1 1,1 1,1 0,0 1,1 0,0 1,1 1,1 1,5-3,70-36,-73 41</inkml:trace>
</inkml:ink>
</file>

<file path=ppt/ink/ink3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41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1 238,'10'0,"12"0,8 0,3 0,1 0,-1 0,0 0,-2 0,-1-5,-1-1,-1 0,1 1,-1 2,-5 1</inkml:trace>
  <inkml:trace contextRef="#ctx0" brushRef="#br0" timeOffset="230.35">30 435,'38'5,"32"-3,9-2,-4-2,-11-4,-10-1,-11 0,-11 1</inkml:trace>
  <inkml:trace contextRef="#ctx0" brushRef="#br0" timeOffset="11999.296">819 12,'-20'83,"-4"0,-4-2,-34 71,8-41,44-137,14 5,1 0,1 0,1 1,1 0,0 1,2-1,0 2,1-1,4-3,-14 21,147-214,-147 213,-1 1,1-1,0 0,-1 1,1-1,0 1,0-1,0 1,0 0,0 0,1-1,-1 1,0 0,1 0,-1 0,0 0,1 0,-1 0,1 1,0-1,-1 0,1 1,-1-1,1 1,0 0,0-1,-1 1,1 0,0 0,-1 0,1 0,0 0,0 1,-1-1,1 1,0-1,-1 1,1-1,-1 1,1 0,-1 0,1 0,-1-1,1 2,-1-1,0 0,0 0,1 0,-1 1,0-1,0 0,0 1,0-1,8 131,-11-97,-20 136,22-170,-1-1,1 1,0 0,0 0,0 0,0 0,-1 0,1 0,1 0,-1-1,0 1,0 0,0 0,0 0,1 0,-1 0,0 0,1-1,-1 1,0 0,1 0,-1-1,1 1,0 0,-1 0,1-1,-1 1,1-1,0 1,0-1,-1 1,1-1,0 1,0-1,0 1,-1-1,1 0,0 0,0 1,0-1,0 0,0 0,0 0,0 0,-1 0,1 0,0 0,0 0,0-1,0 1,0 0,0 0,-1-1,1 1,0 0,0-1,0 1,-1-1,1 1,0-1,-1 0,1 1,40-45,9-27,-10 10,4 2,2 2,2 3,3 1,-50 52,-1 1,1 0,-1-1,1 1,0 0,0 0,0-1,-1 1,1 0,0 0,0 0,1 0,-1 0,0 0,0 1,0-1,1 0,-1 1,0-1,1 0,-1 1,0 0,1-1,-1 1,1 0,-1 0,0 0,1 0,-1 0,1 0,-1 0,1 0,-1 0,1 1,-1-1,0 1,1-1,-1 1,0-1,0 1,1 0,-1 0,0-1,0 1,0 0,0 0,0 0,0 0,0 1,0-1,-18 125,3-68,-10 96,40-114,-4-29</inkml:trace>
  <inkml:trace contextRef="#ctx0" brushRef="#br0" timeOffset="12564.335">1863 41,'-32'12,"0"1,1 1,0 2,1 2,1 0,-24 22,44-33,0 1,0 0,1 0,1 1,-1 0,2 0,-1 1,1 0,0 0,1 1,1-1,-1 1,2 0,-1 1,2-1,-1 0,2 1,-1 0,2-1,-1 1,2 0,0 1,-1-11,0 1,0-1,0 1,1-1,0 1,-1-1,1 0,0 1,0-1,0 0,0 0,1 1,-1-1,1 0,-1 0,1-1,0 1,-1 0,1 0,0-1,0 1,0-1,0 0,1 0,-1 1,0-2,1 1,-1 0,0 0,1-1,-1 1,1-1,-1 1,1-1,-1 0,1 0,-1-1,1 1,0 0,94-37,-64 12,-1-2,-1-1,-2-2,-1 0,-1-2,-1-2,-2 0,-2-1,11-23,-15 13,-44 61,17-4,1-1,0 2,1-1,0 1,1 0,0 0,2 1,-1 0,2 0,-1 0,2 0,0 0,1 1,0-1,1 1,1-1,0 1,1-1,1 0,0 0,1 0,0 0,1-1,1 1,3 5,42 18,-31-33</inkml:trace>
  <inkml:trace contextRef="#ctx0" brushRef="#br0" timeOffset="12819.328">2456 295,'-28'33,"-16"26,2 8,1-8,9-9,9-9,4-10,6-11</inkml:trace>
  <inkml:trace contextRef="#ctx0" brushRef="#br0" timeOffset="13067.345">2174 267,'19'33,"21"22,4 5,-2-8,-2-7,-3-11,-9-7,-3-8,-2-3,0 1,1-2,-3-4</inkml:trace>
</inkml:ink>
</file>

<file path=ppt/ink/ink3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42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932 145,'1'-3,"0"0,0 0,-1 0,1 0,-1 0,0 0,0 0,0 0,0 0,0-1,-1 1,1 0,-1 0,0 0,0 1,0-1,0 0,0 0,-1 0,1 1,-1-1,0 1,0-1,0 1,0 0,0-1,0 1,-1 0,1 1,-1-1,-1-1,-6-4,0 0,-1 1,1 0,-2 0,1 2,0-1,-1 1,0 1,0 0,0 0,0 2,-1-1,1 1,0 1,-10 1,-186 33,185-29,6-1,-8 0,1 2,0 1,0 1,1 1,0 1,-2 2,24-12,0 1,0-1,-1 1,1-1,0 1,0 0,0-1,0 1,0 0,0 0,0 0,1 0,-1 0,0 0,0 0,1 0,-1 0,0 0,1 0,-1 1,1-1,0 0,-1 0,1 1,0-1,0 0,0 0,0 1,0-1,0 0,0 1,0-1,0 0,1 0,-1 1,0-1,1 0,-1 0,1 0,0 0,-1 1,1-1,0 0,0 0,-1 0,1-1,0 1,0 0,0 0,0 0,0-1,0 1,1 0,-1-1,1 1,70 34,88-10,-134-21,-19-4,-1 0,1 1,-1 0,0 0,1 1,-1 0,0 0,0 0,0 1,0-1,0 2,0-1,0 1,-6-2,1 1,-1-1,1 0,-1 0,0 0,0 1,0-1,0 0,0 0,0 1,-1-1,1 0,-1 0,0 0,0 1,1-1,-1 0,-1 0,1 0,0-1,0 1,-1 0,1 0,-1-1,1 1,-1-1,0 1,0-1,1 0,-1 1,0-1,0 0,0 0,0 0,-1-1,1 1,-7 6,-182 122,132-93,1 3,3 2,-17 18,69-57,0 0,0 0,0 0,1 1,-1-1,1 1,-1-1,1 1,0 0,0 0,0 0,1 0,-1 1,1-1,0 0,0 1,0-1,0 1,0-1,1 1,-1-1,1 1,0-1,0 1,1-1,-1 1,1 0,0-1,-1 0,2 1,-1-1,0 1,1-1,-1 0,1 0,0 0,0 0,0 0,0 0,1-1,-1 1,2 0,11 5,0-1,0-1,1 0,0-1,0 0,0-1,1-1,-1-1,1-1,0 0,-1-1,1 0,0-2,5-1,11 2,138-33,-147 26</inkml:trace>
  <inkml:trace contextRef="#ctx0" brushRef="#br0" timeOffset="266.924">1328 371,'-34'38,"-20"28,-6 7,7-5,7-8,13-10,11-9,5-6,5-4,4-8</inkml:trace>
  <inkml:trace contextRef="#ctx0" brushRef="#br0" timeOffset="501.902">932 314,'24'39,"13"22,9 5,2-3,-2-13,-4-10,-5-7,-4-9,-2-4,-2-5,-6-1,-2-2,0-4,-3 2,-5 0</inkml:trace>
  <inkml:trace contextRef="#ctx0" brushRef="#br0" timeOffset="1348.43">1863 371,'-13'-1,"1"0,-1 2,0-1,0 1,1 1,-1 1,1-1,0 2,0 0,0 0,0 1,0 1,1 0,0 0,0 1,1 1,0-1,0 2,1-1,0 1,1 1,-6 6,9-8,0-1,0 1,0 0,1 0,0 0,1 1,0-1,0 1,1 0,0 0,0 0,1 0,0 0,1 0,0 0,0 0,1 0,0 0,1 0,0 0,1 0,-1 0,1-1,2 3,-2-8,-1 1,1-1,0 0,0-1,0 1,0-1,0 1,1-1,-1 0,1 0,0 0,-1-1,1 1,0-1,0 0,0 0,0 0,0-1,0 1,0-1,0 0,0 0,0-1,0 1,0-1,4-1,97-42,-82 26,-1-1,-1 0,-1-1,-1-2,-1 0,0-1,1-5,25-30,-44 58,0-1,0 0,0 1,0-1,0 1,0-1,0 1,0-1,1 1,-1-1,0 1,0 0,0-1,1 1,-1-1,0 1,1-1,-1 1,0 0,1-1,-1 1,1 0,-1-1,0 1,1 0,-1 0,1-1,-1 1,1 0,-1 0,1 0,-1 0,1-1,-1 1,1 0,-1 0,1 0,-1 0,1 0,-1 0,1 1,-1-1,1 0,-1 0,1 0,-1 0,1 0,-1 1,1-1,-1 0,1 1,-1-1,0 0,1 1,-1-1,0 0,1 1,-1-1,0 0,1 1,-1-1,0 1,0-1,1 1,-1 0,3 36,-3-33,-1 5,0-1,0 0,1 0,0 1,1-1,0 0,0 0,1 1,0-1,0 0,1-1,0 1,1 0,-1-1,2 0,-1 0,1 0,0 0,0-1,0 1,1-2,1 2,11 7</inkml:trace>
  <inkml:trace contextRef="#ctx0" brushRef="#br0" timeOffset="1805.714">2230 738,'55'-82,"3"3,52-52,-47 72,-62 59,0-1,0 1,0-1,-1 1,1 0,0-1,0 1,0 0,0 0,0 0,0 0,0 0,0 0,0 0,0 0,0 0,0 0,0 1,0-1,-1 0,1 1,0-1,0 0,0 1,0-1,-1 1,1-1,0 1,0 0,-1-1,1 1,0 0,-1 0,1-1,-1 1,1 0,-1 0,1 0,-1-1,0 1,1 0,-1 0,0 0,0 0,0 0,1 0,-1 0,0 0,0 0,-1 0,1 0,0 0,0 0,0 0,-1-1,1 1,-5 58,3-51,-7 60,9-67,-1 0,1 1,0-1,1 1,-1-1,0 1,0-1,1 0,-1 1,1-1,-1 0,1 1,-1-1,1 0,0 0,0 1,-1-1,1 0,0 0,0 0,0 0,0 0,0 0,1 0,-1-1,0 1,0 0,1-1,-1 1,0 0,1-1,-1 0,0 1,1-1,-1 0,1 0,-1 0,0 0,1 0,-1 0,1 0,0 0,10-4,0 1,-1-2,1 0,-1 0,0-1,-1 0,1-1,-1 0,7-7,4-1,13-10,-22 14,1 1,0 1,1 0,0 1,0 1,1 0,-1 0,15-2,-28 8,1 0,0 1,-1 0,1-1,0 1,0 0,-1 0,1 0,0 0,0 0,-1 0,1 1,0-1,0 0,-1 1,1-1,-1 1,1 0,0 0,-1 0,1-1,-1 1,0 1,1-1,-1 0,0 0,0 0,1 1,-1-1,0 1,0-1,-1 1,1-1,0 1,0-1,-1 1,1 0,-1-1,1 1,-1 0,0-1,0 1,0 0,0 1,-10 81,9-76,-2 1,2-5,-1-1,1 1,0-1,-1 1,2-1,-1 1,0 0,1-1,0 1,-1 0,1 0,1-1,-1 1,1 0,-1-1,1 1,0 0,0-1,1 1,-1-1,1 1,0-1,0 0,0 0,0 0,0 0,1 0,-1 0,2 0,13 5</inkml:trace>
  <inkml:trace contextRef="#ctx0" brushRef="#br0" timeOffset="2218.125">3218 484,'-122'448,"96"-354,26-95,0 1,0 0,0-1,0 1,0 0,-1-1,1 1,0 0,0 0,-1-1,1 1,0 0,0 0,-1 0,1-1,0 1,-1 0,1 0,0 0,-1 0,1 0,0-1,-1 1,1 0,0 0,-1 0,1 0,0 0,-1 0,1 0,0 0,-1 0,1 1,0-1,-1 0,1 0,0 0,-1 0,1 0,0 0,0 1,-1-1,1 0,0 0,0 1,-1-1,1 0,0 0,0 1,-1-1,1 0,0 0,0 1,0-1,0 0,0 1,-1-1,1 0,0 1,0-1,0 0,0 1,0-1,0 1,-4-31,7 5,2 1,1-1,1 1,2 0,0 1,1 0,1 1,14-21,-11 13,2 1,2 0,0 1,2 1,1 1,1 1,1 1,1 1,1 1,1 1,1 1,1 2,0 0,1 2,14-4,-38 17,-1 2,1-1,0 0,0 1,0 0,0 0,1 0,-1 1,0 0,0 0,0 0,0 0,1 1,-1 0,0 0,0 1,0-1,0 1,-1 0,1 0,0 1,-1-1,0 1,1 0,-1 0,0 1,0-1,-1 1,1 0,-1 0,0 0,0 0,0 0,-1 1,3 4,-3-3,1 0,-1 1,-1-1,1 1,-1 0,0 0,0-1,-1 1,0 0,0 0,-1-1,0 1,0 0,-1 0,1-1,-1 1,-1-1,1 0,-1 0,0 1,-1-2,1 1,-1 0,-2 1,-4 7,-1 0,-1-1,0-1,-1 0,0 0,-1-2,0 1,-1-2,-1 1,-1 0,-1 0,0-1,-1-2,0 1,0-2,0-1,-19 3,36-7,0-1,0 0,0 0,0 0,0 0,0 0,0 0,0 0,1-1,-1 1,0-1,0 1,0-1,0 0,1 0,-1 0,0 0,1 0,-1 0,0 0,1 0,0-1,-1 1,1-1,0 1,0-1,-1 1,1-1,0 0,1 1,-1-1,0 0,0 0,1 0,-1 0,1 0,0 0,0 1,-1-1,1 0,0 0,1-2,2-18</inkml:trace>
  <inkml:trace contextRef="#ctx0" brushRef="#br0" timeOffset="2472.221">3980 4,'-9'43,"-9"34,-5 8,0-1,1-9,3-13,5-8,5-7,4-8,2-5,3-4,5-7,3-7</inkml:trace>
  <inkml:trace contextRef="#ctx0" brushRef="#br0" timeOffset="2838.675">3980 625,'27'10,"1"-2,-1 0,1-2,1-1,-1-1,1-1,-1-2,1-1,18-2,-37 2,0-1,0 1,1-1,-1-1,-1 0,1-1,0 0,0 0,-1-1,0 0,0 0,0-1,0-1,-1 1,0-1,0-1,0 1,-1-1,0-1,0 1,-1-1,0-1,-1 1,1-1,-2 0,1 0,-1 0,0-1,-1 1,-1-1,1 0,-1 0,0-7,-3 12,0 1,0 0,-1 0,0 0,0 0,0 0,0 0,0 0,-1 1,0-1,1 1,-2-1,1 1,0 0,0 1,-1-1,0 0,1 1,-1 0,0 0,0 0,0 0,0 1,-1 0,1-1,0 1,-1 1,1-1,0 1,-1 0,1 0,-1 0,1 0,0 1,-1 0,1 0,0 0,-1 0,1 1,0-1,0 1,0 0,0 1,1-1,-1 1,1-1,-1 1,0 1,-16 10,1 0,0 1,1 1,1 1,1 0,0 1,1 1,1 0,1 1,1 1,0 0,2 0,-8 22,15-36,1 0,0 0,0 1,0-1,1 0,0 1,0-1,1 1,0 0,0-1,1 1,0-1,0 0,1 1,0-1,0 0,1 0,-1 0,2 0,-1 0,1-1,0 1,0-1,1 0,0 0,0-1,0 0,1 1,0-2,0 1,0-1,0 0,5 2,10 2,0-1,1-1,0-1,0-1,1-1,-1-1,0-1,1-1,-1-1,1-1,-1-1,12-3,5-1</inkml:trace>
  <inkml:trace contextRef="#ctx0" brushRef="#br0" timeOffset="3756.526">1 1133,'774'-1,"-309"-26,226-3,-211 4,-36-3,6 0,239 30,-398-29,-56-2,-153 19,-69 8,-1 1,1 0,0 0,0 1,0 1,0 0,0 1,0 0,2 2,30 7,-25-6</inkml:trace>
  <inkml:trace contextRef="#ctx0" brushRef="#br0" timeOffset="4673.535">5165 399,'0'5,"0"1</inkml:trace>
  <inkml:trace contextRef="#ctx0" brushRef="#br0" timeOffset="4940.431">5138 681,'0'0</inkml:trace>
</inkml:ink>
</file>

<file path=ppt/ink/ink3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54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112 114,'-4'6,"0"0,1 0,0 1,0-1,1 1,0-1,0 1,0 0,1 0,0 0,0 0,1 0,0 0,0 6,-1 20,-54 280,27-181,84-312,-17 96,3 1,4 3,18-19,-23 54,-40 44,0 1,0-1,0 0,0 1,0-1,0 1,0-1,0 1,0-1,0 1,0 0,0-1,0 1,0 0,0 0,1 0,-1 0,0 0,0 0,0 0,0 0,0 1,0-1,0 0,1 1,-1-1,0 0,0 1,0 0,0-1,-1 1,1-1,0 1,0 0,0 0,0 0,-1-1,1 1,0 0,-1 0,1 0,-1 0,1 0,-1 0,1 0,-1 0,0 1,1-1,-1 0,0 1,4 14,-1 1,0 0,-2-1,0 1,0 0,-2 0,-2 15,1 15,0-15,1-23,0 0,0 0,0 0,1 0,0 0,1-1,0 1,1 0,0 0,0 0,0-1,1 1,1-1,0 0,2 5,-4-11,0 0,0-1,0 0,0 1,0-1,0 0,0 0,1 0,-1 0,0-1,0 1,1-1,-1 1,1-1,-1 0,0 0,1 0,-1 0,0 0,1-1,-1 1,1 0,-1-1,0 0,0 0,1 0,-1 0,0 0,0 0,0 0,0-1,0 1,66-54,-63 50,246-255,-148 161,-102 98,0 1,0-1,0 1,0-1,0 1,0-1,0 1,0 0,1-1,-1 1,0 0,0 0,0 0,1 0,-1 0,0 0,0 0,0 1,0-1,1 0,-1 1,0-1,0 1,0-1,0 1,0-1,0 1,0 0,0-1,0 1,0 0,0 0,-1 0,1 0,0 0,0 0,-1 0,1 0,-1 0,1 0,-1 0,1 0,-1 0,0 1,0-1,1 0,-1 0,0 0,0 1,0 0,3 64,-35 113,31-167,0-8,-1 0,1 0,0 0,0 1,0-1,1 0,0 0,0 1,0-1,0 0,0 1,1-1,0 0,0 0,0 0,0 0,1 0,0 0,0 0,0 0,0 0,0-1,1 1,-1-1,1 0,0 0,0 0,0 0,1 0,-1-1,1 1,-1-1,1 0,0 0,3 1,14 0</inkml:trace>
  <inkml:trace contextRef="#ctx0" brushRef="#br0" timeOffset="437.734">1579 114,'-40'14,"1"1,0 2,1 2,0 2,2 1,1 1,1 3,0 0,-10 14,40-37,0 0,0 1,1-1,-1 1,1 0,0 0,0 0,0 0,1 0,0 1,0-1,0 1,0-1,0 1,1 0,0 0,0 0,0 0,1-1,0 1,0 0,0 0,0 0,1 0,0 0,0 0,0 0,0 0,1-1,0 1,0-1,0 1,1-1,-1 0,1 0,0 0,0 0,1 0,-1-1,3 3,-1-3,0 0,0-1,0 0,0 0,0 0,1 0,-1-1,1 0,-1 0,1-1,-1 1,1-1,-1 0,1-1,-1 1,1-1,-1 0,1 0,-1-1,0 0,1 0,1-1,106-66,-72 37,-1-3,-2-1,-1-2,5-10,35-44,-82 137,3-39,-1 1,1-1,1 0,-1 1,1-1,0 1,1 0,0-1,0 1,0 0,1-1,0 1,0-1,0 1,1-1,0 1,0-1,1 0,0 0,0 0,0 0,1-1,0 1,0-1,0 0,1 0,-1 0,1-1,0 0,1 1,-1-2,1 1,2 1,4-2,0-1,0 1,1-2,-1 0,0 0,1-1,-1-1,0 0,1 0,-1-1,0-1,0 0,0-1,-1 0,9-5,5-1</inkml:trace>
  <inkml:trace contextRef="#ctx0" brushRef="#br0" timeOffset="786.378">2398 1,'-13'5,"-12"5,0 0,1 2,1 1,0 0,0 2,1 1,1 0,1 2,-7 7,25-23,1-1,-1 1,1 0,-1 0,1 0,-1 0,1 0,0 0,0 1,0-1,0 0,1 1,-1-1,1 0,-1 1,1-1,0 1,0-1,0 1,0-1,0 0,0 1,1-1,-1 1,1-1,0 0,0 1,0-1,0 0,0 0,0 0,0 0,1 0,-1 0,1 0,0 0,-1 0,1-1,0 1,0-1,0 1,0-1,0 0,0 0,1 0,1 1,36 15,-30-14,0 1,0 0,-1 0,1 1,-1 1,0-1,0 1,-1 1,0 0,0 0,1 2,-8-8,0 1,0-1,0 1,-1 0,1-1,0 1,-1-1,1 1,-1 0,0 0,0-1,1 1,-1 0,0 0,0-1,-1 1,1 0,0 0,-1-1,1 1,-1 0,1-1,-1 1,0-1,1 1,-1 0,0-1,0 0,0 1,0-1,-1 0,1 1,0-1,-1 0,0 1,-54 33,47-30,0-1,0-1,-1 1,1-2,-1 1,1-1,-1-1,0 0,0 0,0-1,0 0,-8-2,-1-3</inkml:trace>
  <inkml:trace contextRef="#ctx0" brushRef="#br0" timeOffset="1156.505">2905 30,'-16'1,"0"1,0 1,0 1,0 0,0 1,1 0,0 2,0 0,0 0,1 1,0 1,1 0,-10 10,21-17,-1 0,1 0,0 0,1 0,-1 0,0 0,1 1,-1-1,1 1,0-1,-1 1,1-1,1 1,-1 0,0 0,1-1,-1 1,1 0,0 0,0 0,0 0,0-1,0 1,1 0,-1 0,1 0,0-1,0 1,0 0,0-1,0 1,1-1,-1 1,1-1,0 0,-1 0,1 1,0-1,0 0,0-1,1 1,-1 0,0-1,1 1,-1-1,1 0,-1 1,1-1,2 0,44 19,-41-18,0 0,-1 0,1 1,-1 0,0 0,0 1,0 0,0 0,-1 0,1 1,-1 0,-1 1,1-1,-1 1,4 5,-9-7,-1 0,1 1,-1-1,0 0,-1 0,1 0,-1 0,1 0,-1 0,0-1,-1 1,1 0,0-1,-1 0,0 1,0-1,0-1,0 1,-1 0,1-1,-1 1,1-1,-1 0,0 0,0-1,0 1,0-1,0 0,-1 1,-91 23,77-19</inkml:trace>
</inkml:ink>
</file>

<file path=ppt/ink/ink3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0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1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3,'-8'-1,"1"0,-1 1,0 0,0 0,1 1,-1 0,0 1,1-1,-1 1,1 1,0-1,-1 1,1 1,1-1,-1 1,0 1,1-1,0 1,0 0,0 0,1 1,0-1,0 1,0 1,1-1,-1 1,2-1,-1 1,1 0,0 0,0 1,1-1,0 1,0-1,1 1,0 0,0 1,1-3,0-1,0 0,0 0,1 1,0-1,0 0,0 0,0 0,1 0,0 0,0 0,0 0,1-1,0 1,-1-1,2 1,-1-1,0 0,1 0,0-1,0 1,0-1,0 0,0 0,1 0,0-1,-1 1,1-1,0 0,0 0,0-1,0 0,0 0,1 0,-1 0,0-1,0 0,1 0,-1 0,0-1,4 0,4-5,-1 0,0-1,0-1,0 0,-1 0,0-1,0-1,-1 1,-1-2,0 1,0-2,-1 1,0-1,-1 0,87-95,-94 106,1 1,0-1,-1 0,1 1,0-1,-1 1,1-1,0 1,0 0,0-1,-1 1,1 0,0-1,0 1,0 0,0 0,0 0,0 0,0 0,-1 0,1 0,0 0,0 0,0 0,0 1,0-1,-1 0,1 1,0-1,0 0,0 1,-1-1,1 1,0-1,0 1,-1-1,1 1,-1 0,1-1,0 1,-1 0,1 0,-1-1,0 1,1 0,-1 0,1 0,-1-1,0 1,0 0,0 0,1 0,-1 0,0 0,0 0,0 0,-1 0,6 61,-5-57,3 62,4-1,2-1,13 45,19 174,-39-255,-1 0,-1 0,-2 1,0-1,-3 0,0-1,-2 1,-1-1,-1-1,-4 9,12-35,-71 118,69-115,1-1,-1 1,-1-1,1 0,0 0,-1 0,1-1,-1 1,0-1,0 0,0 0,0 0,0 0,-1-1,1 0,0 0,-1 0,1 0,-1-1,1 0,-1 1,1-2,0 1,-1 0,1-1,-1 0,1 0,0 0,-2-1,1-3,1 1,0-1,0 0,0 0,1 0,-1 0,1 0,0-1,1 0,-1 1,1-1,0 0,1 0,0-1,0 1,0 0,0 0,1 0,0-1,0 1,1 0,0 0,0 0,0-1,1 1,0 0,0 1,3-7,2-14,1 0,2 0,0 1,1 0,2 1,0 0,2 1,1 1,0 0,2 1,17-16,182-140,-194 161,-5 2</inkml:trace>
</inkml:ink>
</file>

<file path=ppt/ink/ink3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4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1,'-21'2,"0"1,1 1,-1 1,1 1,0 1,1 1,0 0,0 1,1 1,0 1,-14 11,24-16,-1 0,1 0,0 0,1 1,0 0,0 1,0 0,1 0,0 0,0 0,1 1,1 0,-1 1,1-1,1 0,0 1,0 0,1 0,0 0,0 0,1 2,3-8,-1-1,1 0,-1 0,1-1,0 1,0 0,1-1,-1 1,0-1,1 1,-1-1,1 0,0 0,0 0,0-1,0 1,0-1,0 0,0 1,0-1,1-1,-1 1,0 0,1-1,-1 0,0 1,1-1,-1-1,1 1,-1 0,0-1,1 0,-1 0,0 0,0 0,0 0,0-1,0 1,0-1,0 0,0 0,0 0,-1 0,1 0,1-3,130-98,-106 77,2 2,0 1,2 2,20-11,-51 31,1 1,-1-1,0 0,1 1,-1-1,1 1,-1 0,1-1,-1 1,1 0,-1 0,1 0,-1 0,1 0,0 1,-1-1,1 0,-1 1,0-1,1 1,-1-1,1 1,-1 0,0-1,1 1,-1 0,0 0,0 0,0 0,1 0,-1 0,0 0,-1 1,1-1,0 0,0 1,0-1,-1 0,1 1,-1-1,1 1,14 64,-13-12,-3-44,1 0,0 1,1-1,-1 0,2 0,0 1,0-1,0 0,2-1,-1 1,1 0,0-1,1 0,0 0,1 0,0-1,1 2,1-3,1-1,-1 0,1 0,0-1,0 0,1 0,-1-1,1-1,0 1,0-2,1 1,-1-1,0-1,1 0,-1 0,1-1,-1-1,1 1,-1-2,0 1,1-2,-1 1,0-1,0-1,0 0,-1 0,0-1,1 0,-2-1,7-4,3-3</inkml:trace>
</inkml:ink>
</file>

<file path=ppt/ink/ink3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2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0,'-43'251,"16"-26,25-223,1 0,0 0,0 0,0 0,0 1,0-1,0 0,1 1,-1-1,1 0,0 1,-1-1,1 1,0-1,1 1,-1-1,0 0,1 1,-1-1,1 0,0 1,0-1,0 0,0 0,0 1,0-1,0 0,1 0,-1-1,1 1,0 0,-1 0,1-1,0 1,0-1,0 1,0-1,0 0,0 0,1 0,-1 0,0 0,0 0,1-1,-1 1,3-1,121-60,-89 37,-17 11,0 0,0 1,1 2,0 0,1 1,0 1,0 1,1 1,20-2,-40 7,1-1,-1 1,0 0,0 1,0-1,0 1,1-1,-1 1,0 0,0 0,0 0,0 1,0-1,-1 1,1-1,0 1,-1 0,1 0,-1 0,0 0,1 1,-1-1,0 1,-1-1,1 1,0 0,-1-1,1 1,-1 0,0 0,0 0,0 0,0 0,-1 1,1-1,-1 0,0 0,0 0,0 1,0-1,0 0,-1 0,0 0,1 0,-1 0,0 0,-1 0,1 0,-1 2,-6 8,0-1,-1 0,-1 0,0-1,0 0,-1 0,0-2,-1 1,0-1,-1-1,1 0,-2-1,1 0,-1-1,0-1,0 0,-1-1,1 0,-6 0,16-3,0 1,0-1,-1 0,1 0,0 0,0 0,0-1,-1 0,1 0,0 0,-1 0,1-1,0 0,0 0,0 0,0 0,0 0,0-1,0 0,0 0,0 0,1 0,-1-1,1 1,-1-1,1 0,0 0,0 0,1 0,-1-1,0 1,1-1,0 0,0 1,0-1,1 0,-1 0,1 0,0 0,0-1,0 0,4-18</inkml:trace>
  <inkml:trace contextRef="#ctx0" brushRef="#br0" timeOffset="570.009">786 367,'-20'120,"20"-117,0 0,0 1,1-1,-1 0,1 1,0-1,0 0,0 0,0 0,0 0,1 0,-1 0,1 0,0 0,0-1,0 1,0-1,1 1,-1-1,0 0,1 0,0 0,-1 0,1 0,0-1,0 1,0-1,0 0,0 0,1 0,-1 0,0 0,0-1,3 1,7-3,0 0,0 0,0-2,0 1,-1-2,1 1,-1-2,0 0,-1 0,1-1,-1 0,0-1,-1-1,0 1,-1-2,1 1,-2-1,6-8,26-20,-31 29,-7 6,-1 0,0 1,1-1,0 1,-1-1,1 1,0 0,0-1,1 1,-1 0,0 1,1-1,-1 0,1 1,-1-1,1 1,0 0,0 0,-1 0,1 0,0 0,0 1,0-1,0 1,0 0,0 0,0 0,0 0,0 0,0 1,0-1,0 1,0 0,0 0,-1 0,1 0,0 1,0-1,-1 1,1-1,-1 1,1 1,6 14,-1 0,-1 1,-1 0,-1 0,0 0,-2 1,0-1,-1 1,0 0,-2 15,5 11,-3 1,-1-1,-2 0,-2 0,-3 0,-1 0,-2 0,-2-1,-2-1,-2 0,-1-1,-3-1,-11 19,21-47,5-5,0 0,-1 0,-1-1,1 1,-1-1,0 0,-1-1,0 1,0-2,0 1,0-1,-2 1,9-6,-1 1,0-1,0 0,0 1,0-1,0 0,0 1,0-1,0 0,0 0,0 0,0 0,0 0,1 0,-1 0,0 0,0-1,0 1,0 0,0 0,0-1,0 1,0-1,0 1,1-1,-1 1,0-1,0 1,1-1,-1 0,0 1,1-1,-1 0,0 0,1 0,-1 1,1-1,0 0,-1 0,1 0,0 0,-1 0,1 0,0 0,0 0,0 0,0 0,0 1,0-1,0 0,0 0,0 0,0 0,1 0,7-55,11 4,1 0,3 1,2 2,15-20,-30 51,12-19,-2 6</inkml:trace>
</inkml:ink>
</file>

<file path=ppt/ink/ink3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0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82,'-4'34,"-3"16,1 3,2-6</inkml:trace>
  <inkml:trace contextRef="#ctx0" brushRef="#br0" timeOffset="500.169">276 252,'14'-53,"-11"37,0-1,2 1,0-1,1 1,0 1,2-1,0 1,0 1,6-7,-13 20,0 0,0 1,0-1,0 1,0-1,1 1,-1 0,0-1,0 1,1 0,-1 0,0 0,1-1,-1 2,0-1,0 0,1 0,-1 0,0 0,0 1,1-1,-1 1,0-1,0 1,0-1,1 1,-1 0,0 0,0-1,0 1,0 0,-1 0,1 0,0 0,0 0,0 0,-1 0,1 0,-1 1,1-1,-1 0,1 0,-1 0,1 1,-1-1,0 0,0 0,0 1,0-1,0 0,0 1,0-1,0 0,0 0,-1 1,1-1,-1 1,6 12,-3-9,0 0,0 0,0 0,1-1,-1 1,1-1,0 0,1 0,-1 0,1 0,0 0,0-1,0 1,0-1,0 0,1 0,-1-1,1 0,0 1,0-2,0 1,0 0,0-1,0 0,0 0,0-1,1 1,-1-1,0 0,0 0,1-1,-1 0,0 0,1 0,1-2,1 0,-1-1,-1 1,1-1,0-1,-1 1,0-1,0 0,0 0,-1-1,0 0,0 0,0 0,-1-1,0 1,0-1,-1 0,1 0,-1 0,-1-1,0 1,0-1,0 1,-1-1,2-13</inkml:trace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6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328 115,'0'-4,"0"-1,0 1,0-1,-1 1,1-1,-1 1,0-1,-1 1,1-1,-1 1,1 0,-1 0,-1 0,1 0,0 0,-1 0,0 1,0-1,0 1,0 0,-1 0,1 0,-1 0,0 1,0-1,0 1,0 0,0 0,0 0,-1 1,1-1,0 1,-1 0,1 1,-1-1,1 1,-1 0,-1 0,-2 0,1 0,-1 1,1 0,-1 1,1-1,0 1,-1 1,1 0,0 0,0 0,1 0,-1 1,1 0,-4 3,8-4,-1-1,0 0,1 1,0-1,-1 1,1 0,0 0,0 0,1 0,-1 0,1 0,-1 0,1 1,0-1,0 0,0 1,1-1,-1 1,1-1,0 1,0-1,0 1,0-1,1 1,0-1,-1 0,1 1,0-1,0 0,1 1,-1-1,1 0,6 10,0-1,1 0,0 0,1-1,0 0,0 0,13 8,51 59,-70-73,-1 0,0 0,0 1,0-1,-1 1,0 0,0-1,0 1,-1 0,0 0,0 0,0 1,-1-1,0 0,0 0,0 0,-1 0,0 0,0 0,-1 0,1 0,-1 0,-1 0,1-1,-1 1,0-1,0 0,-1 0,1 0,-1 0,-4 4,-3-1,1-1,-1 0,0 0,0-1,-1 0,0-1,0-1,0 0,-1 0,-6 0,-5 4,21-7,0 1,0-1,0 0,0 0,0 0,0 0,0 0,0-1,0 1,0-1,0 0,-1 0,1 0,0 0,0 0,0-1,0 0,-1 1,1-1,0 0,0-1,-2 0,4 0,1 1,-1 0,1 0,0-1,0 1,-1 0,1-1,0 1,0 0,0 0,0-1,1 1,-1 0,0-1,0 1,1 0,-1 0,1-1,-1 1,1 0,0 0,-1 0,1 0,0 0,0 0,0 0,0 0,0 0,0 0,0 0,0 0,0 1,0-1,1 0,15-12</inkml:trace>
</inkml:ink>
</file>

<file path=ppt/ink/ink3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58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0,'-2'2,"0"-1,0 1,0-1,0 1,1 0,-1-1,1 1,-1 0,1 0,0 0,0 0,0 1,0-1,0 0,0 0,0 0,1 1,-1-1,1 0,0 1,0-1,0 1,0-1,0 3,0-2,11 170,2-63,-12 232,4-295,-5-46,0-1,1 1,-1 0,0 0,0-1,1 1,-1-1,1 1,-1 0,0-1,1 1,-1-1,1 1,0-1,-1 1,1-1,-1 1,1-1,0 1,-1-1,1 0,0 1,-1-1,1 0,0 0,0 0,-1 0,1 1,0-1,0 0,-1 0,1 0,0 0,0-1,-1 1,1 0,0 0,-1 0,1-1,0 1,-1 0,1-1,0 1,-1 0,1-1,0 1,-1-1,1 1,-1-1,1 1,-1-1,1 1,-1-1,1 0,-1 1,0-1,1 0,-1 0,86-121,-69 98,1 2,0 0,2 0,0 2,2 1,7-5,-26 22,1 0,0 0,0 0,0 1,0-1,0 1,0 0,0 1,0-1,0 1,1-1,-1 1,0 0,0 1,1-1,-1 1,0 0,0 0,0 0,0 0,0 1,0 0,0 0,-1 0,1 0,-1 0,1 1,-1-1,0 1,0 0,1 1,5 4,0 1,-1 1,0-1,-1 1,1 1,-2-1,0 1,0 1,-1-1,1 4,7 149,-4-153,-3-15</inkml:trace>
  <inkml:trace contextRef="#ctx0" brushRef="#br0" timeOffset="472.33">1099 396,'-26'6,"0"0,1 2,0 1,1 1,0 1,0 1,1 1,1 1,0 1,1 1,-2 3,20-15,1-1,-1 1,1 0,0 0,0 0,0 0,1 0,0 1,-1-1,1 0,1 1,-1-1,1 1,0-1,0 0,0 1,0-1,1 1,-1-1,1 0,1 1,-1-1,0 0,1 0,0 0,0 0,0 0,1 0,-1 0,1-1,0 1,0-1,0 0,0 0,1 0,-1 0,1-1,-1 1,1-1,0 0,0 0,0-1,1 1,-1-1,0 0,1 0,-1 0,0 0,1-1,-1 0,1 0,-1 0,1 0,-1-1,0 1,1-1,3-2,5-1,1-1,-1-1,0 0,-1 0,0-2,0 1,0-1,-1-1,6-6,0 2,131-144,-146 184,-2-20,1 0,-1 1,1-1,0 1,1-1,0 0,0 0,0 0,1 0,0 0,0-1,1 1,0-1,0 0,0 0,1 0,0 0,0-1,1 0,-1 0,1 0,0-1,0 0,1 0,-1-1,1 0,4 2,7 4,-3 0</inkml:trace>
  <inkml:trace contextRef="#ctx0" brushRef="#br0" timeOffset="889.132">1493 650,'149'-221,"-149"221,1-1,-1 1,1-1,-1 1,0-1,1 1,-1 0,1-1,-1 1,1 0,-1-1,1 1,-1 0,1-1,0 1,-1 0,1 0,-1 0,1 0,0-1,-1 1,1 0,-1 0,1 0,0 0,-1 1,1-1,0 0,-1 0,1 0,-1 0,1 1,-1-1,1 0,-1 0,1 1,0-1,-1 0,0 1,1-1,-1 1,1-1,-1 1,1-1,-1 1,0-1,1 1,-1-1,0 1,0-1,1 1,-1-1,0 1,0 0,17 46,-10-25,-5-17,-1 0,1-1,1 0,-1 1,0-1,1 0,0 0,0 0,0 0,1-1,-1 1,1-1,0 0,0 0,0 0,0-1,0 0,0 1,1-1,0-1,-1 1,1-1,0 1,-1-1,1-1,0 1,0-1,0 0,0 0,0 0,0 0,-1-1,1 0,0 0,0-1,4-1,6-5,0-1,-1-1,0 0,-1-1,0 0,-1-1,0 0,0-1,4-7,81-75,-52 74,-24 16</inkml:trace>
  <inkml:trace contextRef="#ctx0" brushRef="#br0" timeOffset="1420.423">2425 340,'-21'3,"2"1,-1 1,0 1,1 1,0 0,1 2,0 0,0 1,-7 5,22-11,-1 0,1 0,0 0,0 1,0-1,1 1,0 0,0-1,0 1,0 0,1 0,-1 0,1 0,1 1,-1-1,1 0,0 5,0-8,-1 0,1 0,1 0,-1 0,0 1,0-1,1 0,-1 0,1 0,0 0,-1 0,1 0,0 0,0 0,0 0,1 0,-1-1,0 1,1 0,-1-1,1 1,0-1,-1 1,1-1,0 0,0 0,0 0,0 0,0 0,0 0,0-1,0 1,0 0,0-1,0 0,0 1,1-1,-1 0,0 0,0-1,0 1,1 0,10-3,0-1,-1 0,1-1,-1-1,0 0,0 0,-1-1,0 0,0-1,2-3,55-33,-51 35,48-18,-63 27,0 0,0 0,0 0,0 0,0 0,0 0,0 1,0-1,-1 1,1-1,0 1,0 0,0 0,-1 0,1 0,0 0,-1 0,1 0,-1 0,0 1,1-1,-1 0,0 1,0 0,1-1,-1 1,0 0,-1-1,1 1,0 0,-1 0,1 0,0-1,-1 2,4 15,0 1,-1 0,-1-1,-1 1,-1 0,0 0,-2 8,0 15,-1 333,0-343,-1 0,-1 0,-2 0,-2-1,-1 0,-1-1,-1 0,-2-1,-16 27,26-49,0 0,0 0,-1 0,0 0,0-1,0 0,-1 0,0 0,0-1,0 0,-1 0,0-1,0 1,0-2,0 1,-3 0,6-6,0 1,0-1,1 0,-1 0,0-1,1 1,-1-1,1 0,0 1,0-2,0 1,0 0,1 0,-1-1,1 0,0 1,0-1,0 0,0 0,1 0,0 0,0 0,0-1,0 1,1 0,-1-4,1-10,1-1,0 1,1 0,1 0,1 1,1-1,0 1,1 0,1 0,0 0,2 1,2-3,-10 17,18-33,3 1,0 1,2 0,2 2,0 2,2 0,23-17,-30 27</inkml:trace>
</inkml:ink>
</file>

<file path=ppt/ink/ink3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6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5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0 509,'28'1,"0"-1,0-1,0-2,-1 0,1-2,-1-2,0 0,-1-1,0-2,0-1,-1-1,0-1,-1-1,4-4,-1-6,-2-1,0-1,-2-1,-1-1,-1-1,-2-1,1-4,21-29,-41 61,1 0,-1-1,1 1,0 0,0 0,0 0,0 0,1 0,-1 0,0 1,1-1,0 0,-1 1,1-1,0 1,-1-1,1 1,0 0,0 0,0 0,0 0,1 0,-1 0,0 0,0 1,0-1,1 1,-1 0,0 0,0 0,1 0,-1 0,0 0,0 0,1 1,-1-1,0 1,0 0,0-1,1 1,-1 0,0 0,0 0,0 1,-1-1,1 0,0 1,0 0,3 9,0 0,-1 0,0 1,-1 0,0-1,-1 1,-1 0,1 1,-2-1,0 0,0 0,-1 0,-1 1,1 16,3-16,-2 1,0 0,0-1,-1 1,-1 0,0-1,-1 1,-1-1,0 0,-1 0,0 0,-1-1,0 0,-1 0,0 0,-1-1,0 0,-1 0,-3 2,4-5,-1-1,0 0,-1 0,1 0,-1-1,0-1,-1 0,1 0,-1-1,0 0,0-1,-6 1,16-4,0 0,0 0,0 0,-1 0,1 0,0 0,0 0,0 0,0-1,0 1,0 0,-1-1,1 1,0-1,0 1,0-1,0 1,0-1,0 0,1 0,-1 1,0-1,0 0,0 0,1 0,-1 0,0 0,1 0,-1 0,1 0,-1 0,1 0,0 0,-1 0,1 0,0-1,0 1,0 0,0 0,0 0,0 0,0-1,0 1,0 0,0 0,1 0,-1 0,1-1,28-49,-19 43,1 0,-1 1,2 0,-1 1,1 0,-1 1,2 0,-1 1,0 0,1 1,0 0,-1 1,1 1,0 0,0 1,0 0,0 1,0 0,0 1,0 1,-1 0,1 1,-1 0,2 1,15 7,-19-5,1 0,0-2,0 1,0-1,1-1,-1 0,1-1,0 0,0-1,0 0,1-1,-1 0,0-1,0 0,1-1,-1 0,0-1,0-1,0 0,0 0,0-1,-1-1,0 0,5-3,4-11,-2 0,0-2,-1 0,-1-1,-1 0,-1-1,-1-1,-1 0,-1-1,-1 0,2-12,3-2,-1 4,-9 59,21 296,-24-267,0-24,0 0,-2-1,-1 1,-2-1,-1 1,-1-1,-1 0,-8 22,-10-14,24-35,0-1,-1 1,1-1,-1 1,1-1,-1 1,1-1,-1 0,1 1,-1-1,0 0,1 1,-1-1,1 0,-1 0,0 1,1-1,-1 0,0 0,1 0,-1 0,0 0,1 0,-1 0,0 0,1 0,-1 0,0 0,1-1,-1 1,0 0,1 0,-1-1,1 1,-1 0,0-1,1 1,-1-1,1 1,-1-1,1 1,-1-1,1 1,0-1,-1 1,1-1,0 1,-1-1,1 0,0 1,0-1,-1 0,1 1,0-1,0 0,0 1,0-1,0 0,0 1,0-1,-4-16,2-1,0 1,0-1,2 1,0-1,1 0,1 1,3-17,5-3,1 0,2 0,2 1,1 1,1 1,3 0,12-17,-20 31,1 1,1 1,0 0,1 0,1 2,1 0,0 1,1 1,0 0,1 1,1 1,17-7,-31 17,-1 1,0 0,1 0,-1 0,1 1,-1 0,0 0,1 0,-1 1,1-1,-1 1,0 1,1-1,-1 1,0 0,0 0,0 0,0 1,-1 0,1 0,-1 0,0 0,1 1,-1 0,-1 0,1 0,-1 0,1 0,-1 1,0-1,-1 1,1 0,-1 0,0 0,0 0,-1 0,1 1,-1-1,0 0,-1 1,1-1,-1 1,0-1,-1 1,1-1,-1 0,0 1,0 0,-3 6,0 1,-1 0,0-1,-1 0,0 0,-1-1,0 0,0 0,-2 0,1-1,-1 0,-1-1,0 0,0-1,0 0,-1 0,-1-1,1 0,-1-1,0-1,0 0,-1 0,0-1,0-1,0 0,0-1,-9 0,-2 0</inkml:trace>
  <inkml:trace contextRef="#ctx0" brushRef="#br0" timeOffset="525.435">1806 480,'47'-12,"-1"-3,0-2,-2-1,0-3,10-7,-35 16,-1-1,0-1,-1 0,0-1,-1-1,-1 0,-1-1,0-1,11-19,-21 32,-1 0,0 0,0-1,0 1,0-1,-1 1,0-1,0 0,0 0,-1 0,0 0,0 0,-1 0,1 0,-1-1,-1 1,1 0,-1 0,0 0,-1 0,1 0,-1 0,0 0,-1 1,1-1,-1 1,0-1,-1 1,1 0,-4-3,4 6,0 1,0 0,0 0,0 1,0-1,0 1,0-1,0 1,0 0,0 0,-1 0,1 1,0-1,0 1,0 0,0-1,0 1,0 1,1-1,-1 0,0 1,0-1,1 1,-1 0,1 0,-1 0,1 0,0 0,-1 1,-2 2,1 0,-1 0,0 0,1 0,0 1,1 0,-1-1,1 1,0 1,0-1,1 0,0 1,0 0,2-4,0-1,0 1,0 0,1 0,-1-1,1 1,-1-1,1 1,0 0,0-1,0 0,1 1,-1-1,0 0,1 1,0-1,-1 0,1 0,0 0,0 0,0-1,0 1,1-1,-1 1,0-1,1 0,-1 1,1-1,-1 0,3 0,81 18,-81-19,0-1,1 1,-1-1,0 1,1 0,-1 0,1 1,-1-1,1 1,-1 1,0-1,1 1,-1 0,0 0,0 0,0 0,-1 1,1 0,-1 0,1 1,-1-1,0 1,0 0,-1 0,1 0,-1 0,0 1,0-1,0 1,0 0,-1 0,2 5,-22 154,19-145</inkml:trace>
  <inkml:trace contextRef="#ctx0" brushRef="#br0" timeOffset="702.726">2794 199,'-19'38,"-7"18,2 4,9-9,8-12</inkml:trace>
  <inkml:trace contextRef="#ctx0" brushRef="#br0" timeOffset="1236.191">2935 396,'17'-36,"3"1,1 1,1 0,2 2,1 1,25-25,-5 26,-44 29,0 1,0-1,0 1,0 0,0 0,0 0,0-1,1 1,-1 0,0 0,0 1,0-1,0 0,0 0,0 0,0 1,0-1,0 0,0 1,0-1,0 1,0 0,0-1,0 1,0 0,-1-1,1 1,0 0,0 0,-1 0,1-1,-1 1,1 0,-1 0,1 0,-1 0,1 0,-1 0,0 0,1 0,-1 1,0-1,0 0,0 0,3 59,-4-56,0 0,0 1,1-1,-1 1,1-1,0 0,0 1,0-1,1 1,0-1,-1 0,2 1,-1-1,0 0,1 0,0 0,0 0,0 0,0 0,1 0,-1-1,1 1,0-1,0 0,1 0,-1 0,0 0,1-1,0 1,0-1,0 0,4 0,1-1,-1 0,0-1,1 0,-1 0,0-1,1 0,-1-1,0 0,0 0,0 0,0-1,0 0,-1-1,1 0,2-2,28-11,-20 10</inkml:trace>
  <inkml:trace contextRef="#ctx0" brushRef="#br0" timeOffset="1821.963">3924 0,'-34'14,"1"1,1 1,0 2,2 1,0 1,1 2,1 1,-6 7,27-22,0 0,0 0,0 1,1 0,1 0,-1 1,1-1,1 1,0 0,0 1,0 5,3-13,0 1,0-1,1 0,-1 1,1-1,0 0,0 1,1-1,-1 1,1-1,-1 0,1 1,0-1,0 0,0 0,1 0,-1 0,1 0,0 0,0 0,0 0,0 0,0-1,1 1,-1-1,1 0,-1 0,1 0,0 0,0 0,0-1,0 1,0-1,0 0,1 0,-1 0,1 0,10 1,0-2,0 0,0-1,0 0,-1-1,1 0,-1-1,1-1,-1 0,0-1,0 0,-1-1,1-1,-2 0,1 0,-1-1,0 0,0-1,-1-1,0 0,-1 0,1-2,-4 7,92-83,-96 87,0 0,-1 1,1-1,-1 1,1-1,0 1,0 0,-1-1,1 1,0 0,-1 0,1 0,0 0,0 1,-1-1,1 0,0 1,-1-1,1 1,0-1,-1 1,1 0,-1 0,1 0,-1 0,0 0,1 0,-1 0,0 0,0 1,1-1,-1 0,0 1,-1-1,1 1,0-1,0 1,0-1,-1 1,16 69,-15-65,25 307,-25-254,-2-1,-3 0,-3 0,-2 0,-2-1,-3 0,-3-1,-2-1,-3 4,16-47,0 1,-1-1,0-1,-1 1,0-1,-1-1,0 0,-1 0,0 0,0-1,-1-1,0 0,-12 6,21-12,-1-1,1 0,-1 0,1 0,-1 0,0-1,1 1,-1-1,0 1,1-1,-1 0,0 0,1 0,-1 0,0-1,1 1,-1-1,0 0,1 0,-1 0,1 0,-1 0,1 0,-1 0,1-1,0 0,0 1,0-1,0 0,0 0,0 0,0 0,1 0,-1 0,1-1,-1 1,1-1,-2-4,0 1,1-1,0 0,0 1,0-1,1 0,0 0,1 0,-1 0,1 0,1 0,-1-1,1 1,1-2,6-19,2 0,0 1,2 0,2 1,0 0,1 1,1 1,2 0,0 2,2 0,0 0,2 2,0 1,1 1,0 0,2 2,25-12,-32 20,0 2,1 0,0 2,0 0,0 0,0 2,1 1,-1 0,1 1,18 3,-14-2,1-1</inkml:trace>
</inkml:ink>
</file>

<file path=ppt/ink/ink3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1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1 848,'48'-3,"0"-2,0-1,0-3,20-8,-43 12,-1-2,0 0,0-2,-1 0,0-2,-1 0,0-2,-1 0,0-1,2-4,-20 15,0-1,0 0,-1 0,0 0,0 0,0 0,0 0,0-1,-1 1,0-1,0 1,0-1,0 1,-1-1,0 1,0-1,0 0,0 1,-1-1,0 1,0-1,0 1,0-1,-1 1,0 0,0-1,0 1,0 0,0 0,-1 1,0-1,0 0,0 1,0 0,-1 0,1 0,-1 0,0 0,0 1,0-1,0 1,0 0,0 1,0-1,-1 1,1-1,-1 1,1 1,-1-1,0 1,1-1,-1 1,1 1,-1-1,0 1,1-1,-15 4,0 0,0 1,1 1,0 1,0 0,0 1,1 1,0 1,1 1,0 0,1 0,0 2,1 0,1 1,-1 0,2 1,-7 11,8-13,1 1,1 0,0 1,1 0,1 0,0 1,1-1,0 2,2-1,0 1,0-1,2 1,0 0,1 0,1 0,0 0,2 4,-1-14,1 0,0 0,0-1,0 1,1-1,0 1,1-1,-1 0,1 0,0 0,1-1,-1 0,1 1,0-2,0 1,1 0,0-1,-1 0,1-1,1 1,-1-1,0 0,1-1,0 1,-1-1,1-1,0 1,0-1,14 2,0-1,0 0,0-2,0 0,0-1,-1-2,1 0,18-5,2-2,-2-2,1-1,-2-2,0-2,28-17,-29 11</inkml:trace>
  <inkml:trace contextRef="#ctx0" brushRef="#br0" timeOffset="868.319">1186 623,'-7'-4,"0"0,0 1,0 0,-1 1,1 0,-1 0,1 0,-1 1,0 0,1 0,-1 1,0 0,0 1,1-1,-1 1,0 1,1 0,-1 0,-5 2,-133 71,33 30,108-100,1 1,0 0,0 0,1 1,-1-1,1 1,1-1,-1 1,1 0,1 0,-1 0,1 0,0 0,1 0,-1 1,2-1,-1 0,1 0,0 0,0 2,0-6,0 0,1 0,-1 0,0 0,1 0,-1-1,1 1,0 0,0-1,0 0,0 1,0-1,1 0,-1 0,1 0,-1-1,1 1,0 0,0-1,0 0,0 0,0 0,0 0,0 0,0 0,0-1,0 0,0 1,0-1,0 0,0-1,2 1,99-31,-37-10,-2-3,-2-2,-1-4,48-50,-90 81,-20 19,0 1,0-1,1 0,-1 0,0 1,0-1,0 0,0 0,0 1,1-1,-1 0,0 0,0 1,0-1,1 0,-1 0,0 0,0 1,1-1,-1 0,0 0,0 0,1 0,-1 0,0 0,1 0,-1 1,0-1,0 0,1 0,-1 0,0 0,1 0,-1 0,0 0,1-1,-1 1,0 0,0 0,1 0,-18 36,14-31,-117 193,79-116,3 3,4 0,3 3,5 0,-12 73,6 21,31-180,0 0,0 1,0-1,0 0,1 0,-1 0,1 1,0-1,0 0,0 1,0-1,0 0,0 0,1 1,-1-1,1 0,-1 0,1 0,0 1,0-1,0 0,0 0,0 0,0 0,1-1,-1 1,1 0,-1 0,1-1,0 1,0-1,-1 0,1 1,0-1,0 0,0 0,0 0,1 0,-1-1,0 1,0 0,0-1,1 0,-1 1,0-1,1 0,-1 0,0 0,0-1,1 1,-1-1,0 1,1-1,2-2,-1 0,1 0,-1 0,0 0,0-1,0 0,0 1,-1-2,0 1,0 0,0-1,0 1,0-1,-1 0,0 0,0 0,-1 0,1 0,-1 0,0 0,0-1,-1 1,0 0,1-1,-2 1,1 0,-1-1,0 1,0 0,0 0,-1 0,1 0,-1 0,-1 0,1 0,-1 0,-2-2,-9-15,-1 0,0 1,-2 1,-1 1,0 0,-1 2,-1 0,-1 1,-16-10,27 20,-1 0,0 1,0 0,0 1,0 0,-1 0,0 1,1 1,-1 0,-8 0,57 4,-1-1,0-3,1 0,-1-3,32-7,209-95,-250 99</inkml:trace>
  <inkml:trace contextRef="#ctx0" brushRef="#br0" timeOffset="1564.797">1609 623,'-9'19,"0"0,1 0,1 1,1 0,1 0,1 1,-2 15,6-29,-1-1,1 0,0 0,0 1,1-1,0 0,0 0,0 0,1 1,0-1,0-1,0 1,1 0,0-1,0 1,1-1,-1 0,1 0,0 0,0-1,1 1,0-1,-1 0,1 0,1-1,-1 1,4 1,-2-2,-1-1,1 1,0-1,0-1,1 1,-1-1,0-1,0 1,1-1,-1 0,0-1,0 0,1 0,-1 0,0-1,0 0,0 0,0-1,-1 0,1 0,-1-1,0 0,0 0,0 0,1-2,3-1,-1-1,0 0,-1-1,0 0,0 0,0-1,-2 0,1 0,-1-1,-1 1,1-1,-2-1,0 1,3-11,-3-2</inkml:trace>
  <inkml:trace contextRef="#ctx0" brushRef="#br0" timeOffset="1750.052">2202 623,'-9'48,"0"15,4 3,6-11,3-14</inkml:trace>
  <inkml:trace contextRef="#ctx0" brushRef="#br0" timeOffset="1902.606">2173 199</inkml:trace>
  <inkml:trace contextRef="#ctx0" brushRef="#br0" timeOffset="2253.761">2597 1,'-22'337,"-14"64,12-234,22-143</inkml:trace>
</inkml:ink>
</file>

<file path=ppt/ink/ink3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0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0,'-10'34,"-2"25,0 7,2-2,3-8,3-8,2-8,6-10,2-11</inkml:trace>
  <inkml:trace contextRef="#ctx0" brushRef="#br0" timeOffset="565.755">340 338,'68'-94,"97"-113,-165 206,1 0,-1 0,0 0,1 0,-1 0,1 0,-1 0,1 0,0 0,-1 0,1 0,0 0,-1 1,1-1,0 0,0 0,0 1,0-1,0 1,0-1,0 1,0-1,0 1,0-1,0 1,0 0,0 0,0 0,1-1,-1 1,0 0,0 0,0 0,0 1,0-1,0 0,0 0,0 1,1-1,-1 0,0 1,0-1,0 1,0 0,-1-1,1 1,0 0,0-1,0 1,0 0,-1 0,1 0,0 0,-1 0,1 0,0 0,11 30,-11-25,0-1,0 1,1 0,0-1,0 0,1 1,-1-1,1 0,0 0,1-1,-1 1,1-1,0 1,0-1,0 0,1-1,-1 1,1-1,0 0,0 0,0 0,0-1,1 1,-1-1,1-1,2 2,2-4,0 1,-1-1,1 0,0-1,-1 0,1-1,-1 0,0 0,0-1,0 0,0-1,-1 0,1 0,4-5,10-4</inkml:trace>
</inkml:ink>
</file>

<file path=ppt/ink/ink3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6,0 3,0 0,0-7</inkml:trace>
</inkml:ink>
</file>

<file path=ppt/ink/ink3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3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1,'19'92,"-5"0,-4 1,-4 22,-4-83,2 17,-2 0,-3 1,-1-1,-3 1,-2-1,-2-1,-5 9,-22 51,51-159,42-68,-57 119,1 0,-1 0,0 0,0 1,0-1,1 0,-1 0,0 0,0 0,0 0,1 1,-1-1,0 0,0 0,1 0,-1 0,0 0,-7 14</inkml:trace>
  <inkml:trace contextRef="#ctx0" brushRef="#br0" timeOffset="688.785">47 706,'16'-9,"1"0,0 1,0 1,0 0,1 1,0 1,0 1,1 1,-1 0,1 2,-1 0,1 1,0 0,14 3,-29-1,1-1,-1 0,0 1,-1 0,1 0,0 0,0 0,-1 1,1-1,-1 1,0 0,0 0,0 0,0 0,-1 1,1-1,-1 1,0 0,0-1,0 1,0 0,-1 0,1 0,-1 1,0-1,-1 0,1 0,-1 1,1-1,-1 0,-1 0,1 1,-1-1,1 0,-1 0,0 1,-1-1,1 0,-1 0,1 0,-1-1,-1 1,1 0,0-1,-1 1,0-1,0 0,0 0,0 0,0 0,0-1,-1 1,-1 0,-8 4,0 0,0-1,-1 0,0-1,0-1,0 0,-1-1,0 0,1-1,-1-1,0-1,0 0,1 0,-1-2,0 0,-11-3,-2-2,4 2</inkml:trace>
</inkml:ink>
</file>

<file path=ppt/ink/ink3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0 592,'74'-38,"-1"-4,-2-2,-3-4,24-23,-76 57,-2 0,0-1,0 0,-2-1,0-1,0 0,-2 0,0-1,-1 0,-1-1,4-13,-10 25,-1 1,0 0,0 0,0-1,0 1,-1-1,0 1,-1 0,0-1,0 1,0 0,0-1,-1 1,-1-3,2 7,0 0,0-1,0 1,0 0,-1 0,1 0,0 0,-1 0,0 0,1 0,-1 1,0-1,0 1,0-1,0 1,0 0,0-1,-1 1,1 0,0 1,-1-1,1 0,0 1,-1-1,1 1,-1-1,1 1,-1 0,1 0,-1 1,1-1,0 0,-1 1,1-1,-1 1,1 0,0 0,-1 0,-2 1,-1 0,1 0,0 0,-1 1,1 0,1 0,-1 0,0 1,1-1,0 1,0 0,0 0,0 1,0-1,1 1,0 0,0 0,0 0,1 0,0 1,0-1,0 0,0 1,1 0,0-1,0 1,1 0,-1 0,1-1,1 1,-1 0,1-1,0 1,0 0,1-1,-1 1,1-1,0 1,1-1,-1 0,1 0,0 0,1 0,2 3,67 36,21 21,-92-60,0-1,0 1,0-1,-1 1,0 0,0-1,0 1,0 0,-1 0,0 0,0-1,0 1,0 0,-1 0,0 0,0-1,0 1,-1 0,1-1,-1 1,0-1,0 0,-1 1,1-1,-1 0,0 0,0-1,-1 1,0 0,-9 17,1 0</inkml:trace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6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1,'-11'28,"1"0,1 1,2 0,1 0,1 1,2 0,1 0,1 0,1 5,0-30,1-1,-1 1,1 0,-1-1,1 1,1-1,-1 0,1 1,-1-1,1 0,0 0,1 0,-1 0,1 0,0-1,-1 1,2-1,-1 0,0 0,1 0,-1 0,1 0,0-1,0 0,0 0,0 0,0 0,1 0,-1-1,0 0,1 0,-1 0,1 0,-1-1,1 0,0 0,-1 0,1 0,-1-1,1 0,3-1,11-6,0-1,0-1,-1-1,0 0,-1-1,-1-1,0-1,0 0,-2-1,0 0,0-2,-2 1,0-2,0 1,-2-2,-1 1,2-5,33-62,-31 60</inkml:trace>
</inkml:ink>
</file>

<file path=ppt/ink/ink3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1,'-4'28,"-3"11</inkml:trace>
</inkml:ink>
</file>

<file path=ppt/ink/ink3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9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26,'-3'16,"0"1,1 0,1 0,1 1,0-1,1 0,1 0,0 0,1 0,1-1,1 1,1 0,-5-14,1 0,0 0,0-1,0 1,0 0,0-1,0 1,1-1,-1 0,1 0,0 0,0 0,0-1,-1 1,2-1,-1 1,0-1,0 0,0 0,0 0,1-1,-1 1,0-1,1 0,-1 0,0 0,1 0,-1-1,0 1,1-1,-1 0,0 0,0 0,0 0,0-1,0 1,0-1,101-75,-90 62,-1-1,-1-1,0 0,-1 0,-1-1,-1 0,0-1,-2 0,0-1,0-5</inkml:trace>
</inkml:ink>
</file>

<file path=ppt/ink/ink3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25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85 102,'-25'69,"17"-34,-34 144,32-106,76-211,-50 106,106-173,-121 203,0 0,1 0,-1 0,0 0,1 0,0 0,-1 1,1-1,0 1,0-1,0 1,0 0,0 0,0-1,1 1,-1 1,0-1,0 0,1 1,-1-1,0 1,1-1,-1 1,1 0,-1 0,0 0,1 1,-1-1,1 0,-1 1,0 0,0-1,1 1,-1 0,0 0,0 0,0 1,0-1,0 0,0 1,0-1,0 1,-1 0,1 0,-1 0,1-1,0 3,6 10,0 0,-1 1,-1 0,0 1,-1-1,-1 1,0 0,0 7,2 7,-16 122,10-151,-1 0,1-1,0 1,0-1,0 1,0 0,0-1,0 1,0-1,1 1,-1 0,0-1,0 1,0-1,1 1,-1-1,0 1,0-1,1 1,-1-1,1 1,-1-1,0 1,1-1,-1 1,1-1,-1 0,1 1,-1-1,1 0,-1 0,1 1,0-1,-1 0,1 0,-1 0,1 1,-1-1,1 0,0 0,-1 0,1 0,-1 0,1 0,0-1,-1 1,1 0,-1 0,1 0,0 0,-1-1,1 1,-1 0,1-1,-1 1,1 0,-1-1,1 1,-1 0,30-29,-27 25,260-335,-207 297,-55 41,1 0,-1 1,1-1,0 1,-1-1,1 1,0-1,-1 1,1 0,0 0,0-1,0 1,-1 1,1-1,0 0,0 0,-1 1,1-1,0 1,-1-1,1 1,0 0,-1 0,1-1,-1 1,1 0,-1 1,0-1,1 0,-1 0,0 0,0 1,0-1,0 1,0-1,0 1,0 0,3 10,-1 0,0 1,0-1,-1 1,-1-1,0 1,-1 0,-1 0,0-1,0 1,-1 0,-1-1,0 0,-2 4,-2 13,2 0,0 1,2 0,2-1,0 1,4 20,13-10,-4-28</inkml:trace>
</inkml:ink>
</file>

<file path=ppt/ink/ink3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4.88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499 82,'-15'-11,"-1"1,0 0,-1 1,0 0,0 2,-1 0,-14-4,27 10,0-1,0 1,0 0,0 0,-1 0,1 1,0 0,0 0,0 0,0 1,-1-1,1 1,0 1,0-1,0 1,1-1,-1 1,0 1,1-1,-1 1,1 0,0 0,0 0,0 0,0 1,0-1,1 1,0 0,-1 0,0 3,-1 6,0 1,0 0,2-1,-1 1,2 1,0-1,1 0,0 1,1-1,1 0,0 1,1 2,-3 95,-17-6,-6-1,-23 62,-11 20,29-48,28-137,0-1,0 1,0 0,1 0,-1 0,1 0,-1 0,1 0,0 0,0 0,0 0,0 0,0 0,0 0,0 0,1 0,-1 0,1-1,0 1,-1 0,1 0,0 0,0-1,0 1,0 0,0-1,1 1,-1-1,0 1,1-1,-1 1,1-1,-1 0,1 0,0 0,0 0,-1 0,1 0,0-1,0 1,0 0,0-1,0 0,0 1,0-1,1 0,265-1,-24-28,-220 29</inkml:trace>
</inkml:ink>
</file>

<file path=ppt/ink/ink3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5.53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206 1,'-27'26,"1"2,2 1,1 1,1 1,1 0,2 2,0 5,15-32,1 1,-1 1,1-1,1 0,0 1,0-1,0 1,1 0,0 0,0 0,1-1,0 1,1 0,0 0,0 0,0-1,1 1,0 0,1-1,0 0,0 0,0 1,1-2,0 1,-1-5,-1-1,1 1,0-1,0 0,0 0,0 0,0 0,0-1,0 1,0-1,0 0,0 0,0 0,0 0,0 0,0-1,0 1,0-1,0 0,0 0,0 0,0 0,0-1,-1 1,1-1,0 0,-1 1,1-1,-1 0,0-1,0 1,0 0,0 0,0-1,0 0,-1 1,11-13</inkml:trace>
</inkml:ink>
</file>

<file path=ppt/ink/ink3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5.97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0,'-5'0,"-2"5,-4 1,-5 5,5 0,9-6,10-4,-2-3,-1 5,-2 1</inkml:trace>
</inkml:ink>
</file>

<file path=ppt/ink/ink3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6.29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 1,'-5'24,"-1"13,5 0,7-7,3-7</inkml:trace>
</inkml:ink>
</file>

<file path=ppt/ink/ink3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6.79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31 344,'58'-11,"8"-1,0-3,-1-3,17-9,-71 22,1-1,-1 0,0 0,-1-1,1-1,-1 0,-1 0,0-1,0 0,7-10,-14 16,1 0,-1 0,1 0,-1-1,0 1,0-1,-1 1,1-1,-1 0,0 0,0 0,0 0,0 0,-1 0,0 0,1 0,-1 0,-1 0,1 0,-1 0,1 0,-1 1,0-1,-1 0,1 0,-1 0,1 1,-1-1,0 1,0-1,-1 1,1 0,-1 0,0 0,-1-1,-1 0,0 0,-1 0,1 0,-1 1,0 0,0 0,0 0,-1 1,1 0,-1 0,1 0,-1 1,0 0,1 1,-1-1,0 1,1 1,-1-1,0 1,0 0,0 1,-133 51,121-40,0 1,1 0,1 1,0 1,1 1,1 0,0 1,2 1,-5 8,14-21,0 0,0 0,0 0,1 1,0-1,1 1,-1 0,1 0,1 0,-1 0,1 0,0 0,1 0,0 0,0 1,0-1,1 0,0 0,1 0,-1 0,1 0,1 0,-1 0,1-1,0 1,1-1,0 0,0 0,0 0,0 0,1-1,0 0,0 0,2 1,8 4,0-2,1 0,0-1,0 0,1-1,-1-1,1-1,0 0,1-1,-1-1,0-1,1 0,-1-1,1-1,14-3,-4 3,-10 1,0-1,0 0,0-2,0 0,0-1,-1-1,0 0,0-1,0-1,-1-1,3-2,0-2</inkml:trace>
</inkml:ink>
</file>

<file path=ppt/ink/ink3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7.05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1,'-14'14,"-5"10,0 0</inkml:trace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6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1,'-19'3,"0"0,1 2,-1 0,1 1,0 1,1 0,-1 1,1 1,1 1,0 1,0 0,1 1,1 0,0 1,-12 15,19-18,0 1,1 0,0 0,1 0,0 1,1 0,0 0,1 0,0 0,1 0,1 1,0-1,0 1,2 8,0-16,0 1,1 0,0 0,0-1,0 1,1-1,0 1,0-1,0 0,1 0,0 0,-1-1,2 0,-1 1,0-1,1-1,0 1,0-1,0 1,0-1,1-1,-1 1,1-1,-1 0,1 0,0-1,1 1,4 0,0-1,-1 0,1 0,0-1,-1 0,1 0,-1-2,1 1,0-1,-1-1,0 0,0 0,0-1,0 0,1-2,7-4,-2 1</inkml:trace>
</inkml:ink>
</file>

<file path=ppt/ink/ink3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3.87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30 37,'-14'94,"10"-74,0-1,1 0,1 1,0 0,2-1,0 1,1 0,3 8,-4-26,0-1,0 1,0 0,0 0,0 0,1 0,-1-1,1 1,-1 0,1 0,0-1,0 1,0-1,0 1,0 0,0-1,0 0,0 1,0-1,1 0,-1 1,1-1,-1 0,1 0,-1 0,1 0,0-1,-1 1,1 0,0-1,0 1,-1-1,1 0,0 1,0-1,0 0,0 0,-1 0,1 0,0-1,0 1,0 0,-1-1,1 1,0-1,0 0,-1 1,1-1,17-12,-1 0,-1-2,0 0,-1 0,0-2,-1 0,-1 0,-1-1,-1-1,0-1,2-7,66-109,-80 135,1 0,-1 0,0 1,0-1,1 0,-1 1,0-1,1 0,-1 1,1-1,-1 1,1-1,-1 1,1-1,0 1,-1-1,1 1,-1-1,1 1,0 0,-1-1,1 1,0 0,0 0,-1-1,1 1,0 0,0 0,-1 0,1 0,0 0,0 0,-1 0,1 0,0 0,0 1,-1-1,1 0,0 0,-1 1,1-1,0 0,-1 1,1-1,0 1,-1-1,1 1,-1-1,1 1,-1-1,1 1,-1-1,1 1,-1 0,0-1,1 1,-1 0,0-1,1 1,-1 0,0-1,0 1,0 1,7 55,-6-45,23 173,5 129,-28-283,-2-1,-1 1,-1-1,-1 0,-2 0,-1 0,-2-1,-1 0,-1 0,-1-1,-1-1,-6 7,-66 66,82-96,-1-1,0 0,-1 0,1 0,-1 0,1-1,-1 1,0-1,0 0,0-1,0 1,0-1,0 0,0 0,-1-1,1 0,0 1,0-2,-1 1,1-1,0 0,0 0,-2-1,2-1,0-1,0 0,0-1,1 1,-1-1,1 0,1 0,-1 0,1-1,0 1,0-1,0 0,1 0,0 0,0 0,0 0,1 0,0-1,0 1,1 0,0-1,0 1,0 0,1-1,0 1,0 0,1-3,5-12,1 1,0 0,2 0,0 0,1 1,1 1,1 0,0 1,1 0,1 1,4-2,169-124,-164 126</inkml:trace>
</inkml:ink>
</file>

<file path=ppt/ink/ink3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6.19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0,'5'10,"1"3</inkml:trace>
</inkml:ink>
</file>

<file path=ppt/ink/ink3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8.3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389 624,'-172'213,"-18"46,164-222,52-74,68-94,6 4,15-7,-48 61,-67 73,1-1,-1 1,0 0,0-1,1 1,-1 0,0 0,1-1,-1 1,0 0,1-1,-1 1,0 0,1 0,-1 0,1 0,-1-1,1 1,-1 0,0 0,1 0,-1 0,1 0,-1 0,0 0,1 0,-1 0,1 0,-1 0,1 0,-1 0,0 1,1-1,-1 0,1 0,-1 0,0 1,1-1,-1 0,0 0,1 1,-1-1,0 0,1 1,-1-1,0 0,0 1,1-1,-1 0,0 1,0-1,0 1,0-1,1 0,-1 1,0-1,0 1,0-1,0 1,0-1,0 0,0 1,0-1,0 1,0-1,0 0,-1 1,1 0,-3 31,-6 3,2-1,1 2,2-1,1 0,2 25,2-53,1 0,-1-1,1 1,0-1,0 1,1-1,0 0,0 1,1-2,0 1,-1 0,2-1,-1 1,1-1,0-1,0 1,0-1,1 0,2 2,-4-3,-1-1,1 0,0 0,-1 0,1 0,0-1,0 0,1 1,-1-1,0-1,0 1,0-1,1 0,-1 1,0-2,0 1,1-1,-1 1,0-1,0 0,0 0,0-1,0 1,0-1,0 0,-1 0,1-1,-1 1,1-1,-1 1,2-3,15-14,-1-1,-1 0,0-2,-2 0,-1-1,0 0,-2-1,-1 0,-1-2,-1 1,-1-1,-1 0,-2-1,1-9,0-9,-1 33</inkml:trace>
  <inkml:trace contextRef="#ctx0" brushRef="#br0" timeOffset="709.358">1377 681,'-36'16,"1"1,1 2,1 1,1 2,1 1,0 2,2 1,-1 4,23-26,2 1,-1-1,0 2,1-1,0 1,0-1,1 1,0 0,0 1,0-1,1 1,0 0,0 0,0 0,1 0,0 0,1 1,0-1,0 0,0 2,1-7,1-1,-1 1,1-1,0 1,-1-1,1 0,0 1,0-1,0 0,0 0,0 1,0-1,0 0,0 0,1 0,-1 0,0-1,1 1,-1 0,0 0,1-1,-1 1,1-1,-1 1,1-1,-1 0,1 1,-1-1,1 0,0 0,-1 0,1 0,-1-1,1 1,-1 0,1-1,0 1,59-22,-58 21,36-19,-2-1,0-3,-2 0,0-2,-2-2,15-17,-48 44,1 0,-1 0,1 0,-1 0,1 1,-1-1,1 0,-1 0,1 0,0 0,-1 1,1-1,0 0,0 1,0-1,0 1,0-1,-1 1,1-1,0 1,0-1,0 1,0 0,0 0,0-1,0 1,0 0,1 0,-1 0,0 0,0 0,0 1,0-1,0 0,0 0,0 1,0-1,0 0,0 1,-1-1,1 1,0-1,0 1,0 0,0-1,-1 1,1 0,0 0,0-1,-1 1,1 0,-1 0,1 0,-1 0,1 0,-1 0,17 79,-15-62,1 0,1 1,1-1,0-1,1 1,1-1,1 0,1 0,-7-13,1-1,-1 1,1-1,0 0,0 0,0-1,0 1,1 0,-1-1,1 0,-1 0,1 0,0 0,0-1,0 1,0-1,0 0,0 0,0 0,1-1,-1 0,0 1,0-2,0 1,1 0,-1-1,0 0,2 0,5-2,0 0,0-1,-1-1,0 1,0-1,0-1,0 0,-1 0,0-1,2-2,29-27,-2-2,-1-1,-2-2,-2-2,-1 0,-3-3,-1 0,-3-2,6-17,-21 33,0 0,-2 0,-2-1,-1 0,-1-1,-2 1,-2 0,0-1,-3 1,0-1,-8-25,10 55,0-6,0 0,-1 0,-1 0,0 0,0 0,-1 0,0 1,0 0,-1-1,-1 2,1-1,-1 1,-2-2,7 9,-1 0,1 0,0 0,-1 0,1 0,0 0,-1 1,1-1,-1 1,1-1,-1 1,1-1,-1 1,1 0,-1 0,0 0,1 0,-1 0,1 0,-1 0,0 0,1 1,-1-1,1 0,-1 1,1 0,-1-1,1 1,0 0,-1 0,1 0,0-1,-1 1,1 1,0-1,0 0,0 0,0 0,0 1,0-1,0 0,1 1,-1-1,-27 66,22-23,3 1,1 0,2 0,2-1,2 1,2 0,2-1,2-1,2 1,1-1,3-1,13 25,53 152,-82-218,1 0,-1 0,1 1,-1-1,0 0,1 1,-1-1,0 0,0 1,0-1,0 1,0-1,0 0,-1 1,1-1,0 0,-1 1,1-1,-1 0,1 0,-1 0,0 1,0-1,1 0,-1 0,0 0,0 0,0 0,0 0,0 0,0 0,0-1,0 1,-1 0,1-1,0 1,0-1,-1 1,1-1,0 1,-1-1,1 0,0 0,-1 0,1 0,0 0,-1 0,1 0,-14-3</inkml:trace>
  <inkml:trace contextRef="#ctx0" brushRef="#br0" timeOffset="890.169">1659 568,'43'0,"44"0,15 0,-3 0,-11 0,-14 0,-15 0,-13 0,-9 0,-7 0,-8 0</inkml:trace>
  <inkml:trace contextRef="#ctx0" brushRef="#br0" timeOffset="1584.911">2421 596,'-4'29,"2"1,0 0,2 0,2 0,1 0,1 0,4 12,-6-37,0 0,0-1,1 1,0-1,0 0,0 0,1 0,-1 0,1 0,0-1,0 0,0 1,1-1,-1-1,1 1,-1-1,1 0,0 0,0 0,0-1,0 1,0-1,1-1,-1 1,0-1,0 1,0-2,1 1,-1 0,0-1,0 0,0 0,0-1,0 0,2 0,7-3,-1 0,0 0,0-1,0-1,-1 0,0-1,0 0,-1-1,0 0,-1-1,0 0,18-14,48-51,-55 51,-30 61,6-34,1 1,0 1,0-1,1 0,-1 0,1 1,0-1,0 1,0-1,1 1,-1 0,1-1,0 1,0-1,1 1,0 0,-1-1,2 1,-1-1,0 0,1 1,0-1,0 0,0 0,0 0,1 0,0 0,-1-1,2 1,-1-1,1 1,0 0,1 0,0-1,0 0,0 0,0 0,0 0,0-1,1 0,-1 0,1-1,0 1,-1-1,1 0,0-1,0 1,0-1,-1-1,1 1,0-1,0 0,-1 0,1 0,0-1,-1 0,1 0,-1 0,3-3,12-5,0-2,-1 0,-1-1,0 0,0-2,7-9,-4 3,0-1,-2 0,-1-2,-1 0,-1-1,-1 0,-2-1,0-1,-1-1,1-8,-12 33,1 0,-1 1,1-1,-1 0,0 0,0 0,-1 0,1 0,0 0,-1 0,0 0,0 0,0 0,0 0,0 0,-1 0,1 0,-1 0,0 0,0 0,0 0,0 0,0 0,-1 1,1-1,-1 0,0 1,0-1,0 1,0 0,0 0,0 0,-1 0,1 0,-1 0,1 1,-1-1,0 1,1-1,-1 1,0 0,0 0,0 1,0-1,0 0,0 1,0 0,-3 0,-6 4,-1 1,2 0,-1 1,1 1,0 0,0 0,1 1,0 0,0 1,1 0,0 0,0 1,1 1,1-1,-6 10,11-18,0 0,0 0,0 0,1 0,-1 1,0-1,1 0,-1 1,1-1,0 1,0-1,0 1,0 0,1-1,-1 1,1 0,-1 0,1 0,0-1,0 1,0 0,1 0,-1 0,1-1,-1 1,1 0,0-1,0 1,0-1,0 1,0-1,1 1,-1-1,1 0,0 1,0-1,0 0,0 0,0 0,0-1,0 1,0 0,1-1,0 1,118 15,-39-12,-76-4,0-1,0 1,0 0,0 1,0-1,0 1,-1 0,1 1,-1-1,1 1,-1 0,0 0,0 1,-1 0,1 0,-1 0,1 0,-1 1,-1-1,1 1,-1 0,1 0,-1 1,-1-1,1 1,-1-1,0 1,0 0,-1-1,0 1,0 0,0 2,-11 67,4 45,12-102</inkml:trace>
  <inkml:trace contextRef="#ctx0" brushRef="#br0" timeOffset="2536.387">4029 624,'-41'45,"2"1,1 2,3 2,2 1,-5 15,21 3,19-68,-1 0,1 0,-1 0,1 0,0 0,-1 0,1 0,0-1,0 1,-1-1,1 1,0-1,0 0,0 1,0-1,0 0,0 0,0 0,0-1,-1 1,1 0,0-1,0 1,0-1,0 0,-1 0,1 1,0-1,-1 0,1 0,-1-1,1 1,0 0,26-15,-1-1,-1-1,-1-1,0-1,-1-1,-2-2,0 0,1-4,24-22,31-26,-77 75,0-1,-1 1,1-1,0 1,-1-1,1 1,0 0,0-1,0 1,-1 0,1-1,0 1,0 0,0 0,0 0,-1 0,1 0,0 0,0 0,0 0,0 0,0 0,-1 0,1 0,0 1,0-1,0 0,-1 1,1-1,0 1,0-1,-1 0,1 1,0 0,-1-1,1 1,-1-1,1 1,-1 0,1-1,-1 1,1 0,-1 0,1-1,-1 1,0 0,0 0,1 0,-1 0,0-1,0 2,4 47,-4-45,0 4,0 1,0-1,1 0,0 1,0-1,1 0,0 0,0 0,1 0,0 0,1-1,-1 1,1-1,1 0,-1 0,1 0,1-1,-1 0,1 0,0 0,1 0,-1-1,1 0,0-1,0 0,0 0,1 0,0-1,5 2,-6-3,0 0,1-1,-1 0,0 0,1 0,-1-1,1 0,-1-1,1 1,-1-1,1-1,-1 0,0 0,0 0,0-1,0 0,0 0,-1-1,1 0,5-4,108-107,-107 99,16-15,-1-2,-2-1,-1-1,-2-1,1-6,-7 8,-2-2,-1 0,-2 0,-1-2,-2 1,-2-1,-1 0,-2-1,-2 1,-1-18,-2 46,0-1,0 1,-1 0,0 0,0 0,-2 0,1 1,-1-1,0 1,-1 0,-1-2,4 8,0 1,0-1,0 0,0 1,0-1,-1 1,1 0,-1 0,0 0,1 0,-1 0,0 0,0 1,0-1,-1 1,1 0,0 0,0 0,-1 1,1-1,0 1,-1 0,1 0,0 0,-1 0,1 0,0 1,-1-1,1 1,0 0,0 0,-1 1,1-1,0 0,0 1,-10 5,0 1,1 0,0 1,1 0,0 1,0 0,1 0,1 1,0 1,0 0,1 0,0 0,1 1,1 0,0 1,-4 11,1 4,0 0,2 0,2 1,0 0,2 0,1 0,2 23,0-35,1-1,1 1,0-1,1 0,1 0,1 0,0 0,1-1,1 1,0-1,1-1,1 0,1 0,0-1,1 0,0 0,2 0,6 5,0-1,2 0,-1-2,2 0,0-2,1 0,22 8,-6-4,-25-9</inkml:trace>
  <inkml:trace contextRef="#ctx0" brushRef="#br0" timeOffset="3506.471">4905 878,'7'6,"1"-1,-1 1,1-2,0 1,0-1,1 0,-1-1,1 0,0 0,0-1,0 0,0-1,0 0,0 0,0-1,0 0,1-1,-1 0,0 0,0-1,4-1,12-9,-1 0,-1-1,0-2,-1 0,0-2,-2 0,0-1,-1-1,0-1,6-11,1 1,-2-2,-1 0,-2-2,-1 0,-2-1,-1-1,-2-1,-1 0,1-12,-8 23,-2-1,0 0,-2 0,-1-1,-1 1,-2-13,1 37,0 1,0 0,0 0,0-1,-1 1,1 0,-1-1,0 1,1 0,-1 0,0 0,0 0,-1 0,1 0,0 0,0 0,-1 1,0-1,1 0,-1 1,0-1,1 1,-1-1,0 1,0 0,0 0,0 0,-1 0,1 0,0 1,0-1,0 1,-1-1,1 1,0 0,-1 0,1 0,0 0,0 0,-1 0,1 1,0-1,0 1,-1 0,1-1,0 1,0 0,0 0,0 0,-1 2,-13 8,1 1,1 1,0 1,1 0,0 0,1 1,1 1,0 0,1 1,1 0,1 0,0 1,-1 7,0-2,0 1,2 0,1 1,1-1,1 1,1 0,2 0,0 1,1-1,2 0,1 0,2 11,-1-25,0 1,0-2,1 1,1 0,0-1,0 0,1-1,0 1,0-1,1 0,1-1,-1 0,1 0,1-1,-1 0,1-1,1 0,-1-1,1 0,0 0,8 2,0 1</inkml:trace>
  <inkml:trace contextRef="#ctx0" brushRef="#br0" timeOffset="4089.362">5667 765,'-3'9,"-2"4,0 1,1-1,1 1,0 0,1 0,0 0,1 0,1 0,0 0,1 0,0 0,1 0,4 13,-5-25,-1-1,1 1,0 0,-1-1,1 0,0 1,0-1,0 0,0 1,0-1,1 0,-1 0,0 0,0 0,1 0,-1 0,1 0,-1 0,1-1,-1 1,1 0,-1-1,1 1,-1-1,1 0,0 0,-1 1,1-1,0 0,-1 0,1-1,0 1,-1 0,1 0,-1-1,1 1,0-1,-1 0,1 1,-1-1,1 0,-1 0,1 0,61-51,-57 46,167-204,-172 208,-1 0,1 0,0 1,-1-1,1 0,0 0,0 0,0 1,1-1,-1 1,0-1,0 1,1-1,-1 1,1 0,0-1,-1 1,1 0,0 0,-1 0,1 0,0 1,0-1,0 0,0 1,0 0,0-1,0 1,0 0,0 0,0 0,0 0,0 0,0 0,0 1,0-1,0 1,-1-1,1 1,0 0,0 0,0 0,-1 0,1 0,0 0,-1 0,1 0,0 2,5 14,0 1,-2 1,0-1,-2 1,0 0,0 0,-2 0,-1 17,5 42,6-2,-3 2,-4-1,-3 0,-3 1,-9 48,6-101,0-1,-2 1,0-1,-2 0,-1 0,0-1,-2-1,-1 0,0 0,-2-1,0-1,-2-1,-2 2,9-10,0-2,0 1,-1-1,-1-1,1 0,-1-1,-1 0,-5 2,16-9,0 1,1 0,-1-1,0 0,0 0,0 1,0-1,0 0,0 0,0-1,1 1,-1 0,0-1,0 1,0-1,0 1,1-1,-1 0,0 0,1 0,-1 0,0 0,1 0,-1 0,1-1,0 1,-1 0,1-1,0 1,0-1,0 0,0 1,0-1,0 0,1 1,-1-1,1 0,-1 0,1 0,-1 0,1-1,-9-84,9 86,2-40,1 0,3 0,1 1,2-1,1 2,3 0,1 0,1 1,3 1,1 0,10-13,47-41,-60 79</inkml:trace>
</inkml:ink>
</file>

<file path=ppt/ink/ink3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5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69 113,'-19'34,"-7"15,2 0</inkml:trace>
  <inkml:trace contextRef="#ctx0" brushRef="#br0" timeOffset="594.208">239 338,'150'-215,"-150"213,0 1,1-1,0 1,-1-1,1 1,0-1,0 1,0-1,0 1,0 0,0 0,0 0,1-1,-1 1,0 0,0 0,1 1,-1-1,1 0,-1 0,1 1,-1-1,1 1,0-1,-1 1,1 0,-1-1,1 1,0 0,-1 0,1 0,0 0,-1 1,1-1,0 0,-1 1,1-1,-1 1,1 0,-1-1,1 1,-1 0,1 0,-1 0,0 0,1 0,-1 0,0 0,0 0,0 1,0-1,0 0,0 1,0 0,12 40,23 50,-34-90,0 1,0-1,0 1,1-1,-1 0,0 0,1 0,0 0,-1-1,1 1,0-1,0 1,0-1,0 0,0 0,0-1,0 1,0 0,0-1,0 0,0 0,0 0,0 0,1 0,-1-1,0 1,0-1,0 0,1 0,99-53,-83 42</inkml:trace>
  <inkml:trace contextRef="#ctx0" brushRef="#br0" timeOffset="1193.71">1170 0,'-11'2,"0"0,0 1,1 0,-1 1,1 0,0 1,0 0,0 1,0-1,1 2,0 0,1 0,-1 0,1 1,1 0,-1 1,2-1,-1 2,1-1,-5 10,-27 89,37-104,1 0,-1 0,1 0,-1 0,1 0,1 0,-1 1,0-1,1 0,0 0,0 0,0-1,0 1,1 0,0 0,-1-1,1 1,1-1,-1 1,0-1,1 0,0 0,-1 0,1 0,1 0,0 0,-1-1,1-1,0 1,-1-1,1 0,0 0,0 0,0 0,0-1,0 1,-1-1,1 0,0-1,0 1,0-1,0 1,0-1,0 0,-1-1,1 1,0 0,-1-1,1 0,-1 0,4-2,74-66,-74 63,137-129,-143 136,-1-1,1 0,-1 0,0 0,1 1,0-1,-1 0,1 1,-1-1,1 0,0 1,-1-1,1 1,0-1,0 1,-1-1,1 1,0 0,0-1,0 1,0 0,-1 0,1-1,0 1,0 0,0 0,0 0,0 0,0 0,-1 0,1 1,0-1,0 0,0 0,0 1,0-1,-1 0,1 1,0-1,0 1,-1-1,1 1,0-1,0 1,-1-1,1 1,-1 0,1-1,-1 1,1 0,-1 0,1-1,-1 1,1 0,-1 0,0 0,0 0,1-1,-1 1,0 0,0 0,0 0,0 0,0 0,0 0,0 0,0-1,-1 1,1 1,-4 236,-25 143,31-363,-2 1,0 0,-1-1,-1 1,-1-1,-1 1,0-1,-1 0,-1 0,-1-1,0 0,-2 0,0-1,0 0,-2 0,0-1,0 0,-1-1,-14 12,23-24,-1 0,1 0,-1-1,1 1,-1-1,1 0,-1 0,0 0,0 0,1-1,-1 1,0-1,0 0,0 0,0 0,1-1,-1 1,0-1,0 0,1 0,-1-1,1 1,-1-1,1 1,-1-1,1 0,0 0,0-1,0 1,0-1,0 1,1-1,-1 0,-1-2,-3-4,1 1,0-1,1 0,-1 0,2-1,-1 0,1 1,1-1,0-1,0 1,1 0,0-3,2 3,0 1,1-1,-1 0,2 1,0-1,0 0,0 1,1 0,1 0,0 0,0 0,0 0,1 1,1 0,-1 0,1 0,1 1,-1-1,1 2,4-4,10-8,0 2,1 0,0 1,2 2,-1 0,23-8,49-16,-52 22</inkml:trace>
</inkml:ink>
</file>

<file path=ppt/ink/ink3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4.64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310 0,'-25'218,"-32"159,26-150,1-87,20-122,7-26,7-8,0-1</inkml:trace>
  <inkml:trace contextRef="#ctx0" brushRef="#br0" timeOffset="285.102">0 508,'38'0,"28"0,11 0,-1 0,-10 0,-11 0,-11 0,-7 0,-5 5,-4 1,-1 0,-1-1,-5 3,-5 1</inkml:trace>
  <inkml:trace contextRef="#ctx0" brushRef="#br0" timeOffset="1097.181">706 85,'-33'233,"-9"69,20-162,21-137,0-1,0-1,0 0,0 1,0-1,0 1,1-1,-1 1,1 0,-1-1,1 1,-1 0,1-1,0 1,0 0,-1-1,1 1,1 0,-1 0,0-1,0 1,1 0,-1-1,1 1,-1-1,1 1,0 0,-1-1,1 1,0-1,0 0,0 1,0-1,0 0,1 1,-1-1,0 0,1 0,-1 0,0 0,1 0,-1-1,1 1,0 0,-1-1,1 1,12-8,0-1,-1-1,0 0,-1-1,1 0,-2 0,0-2,10-11,133-110,-152 132,-1 0,1-1,0 1,0 1,-1-1,1 0,0 0,0 1,0-1,0 1,0-1,0 1,0 0,0 0,0 0,0 0,0 0,0 0,-1 1,1-1,0 1,0-1,0 1,0 0,0-1,-1 1,1 0,0 0,-1 0,1 1,0-1,-1 0,0 1,1-1,-1 1,0-1,0 1,0-1,0 1,0 0,0 0,0 0,0-1,-1 1,1 0,-1 0,0 0,1 1,13 99,-27 90,11-179,3-6</inkml:trace>
</inkml:ink>
</file>

<file path=ppt/ink/ink3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2.0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0 312,'37'-2,"-2"0,1-3,0 0,-1-3,0-1,0-1,20-10,57-50,-108 68,-1-1,0 1,0-1,-1 0,1 0,0 0,-1 0,0-1,0 1,0-1,0 1,0-1,-1 0,0 0,0 0,0 0,0 1,0-1,-1-1,0 1,0 0,0 0,0 0,0 0,-1 0,0 0,0 0,0 1,0-1,-2-2,-2 0,0 0,0 1,0-1,-1 1,0 1,0-1,0 1,-1 0,1 1,-1-1,0 1,0 1,0-1,-1 1,1 0,-1 1,1 0,-1 0,-6 0,-1 3,1 1,0 0,0 0,0 1,0 1,1 1,-1 0,1 0,1 1,-1 1,1 0,1 1,0 0,0 1,0 0,2 0,-1 1,1 1,1 0,0 0,0 0,1 1,1 1,1-7,1-1,-1 1,2 0,-1 0,1 0,0 0,0 1,1-1,0 1,1-1,-1 1,1 0,1 0,0 0,0 0,0-1,1 1,0 0,1 0,-1-1,1 1,1 0,0-1,0 0,0 0,1 0,0 0,0-1,1 1,0-1,0 0,0 0,1-1,0 0,0 0,0 0,1 0,0-1,-1-1,1 1,3 0,12-1,0-1,1-1,-1-1,0-1,1 0,-1-2,0-1,0-1,-1-1,1 0,-1-2,-1 0,1-2,-2 0,1-1,5-5,-1 2,-1-1,0-1,-2-1,0-1,0-1,-2-1,0 0,-2-1,14-21,0-22,-31 64,1 0,0 0,0-1,-1 1,1 0,0 0,0 0,-1 0,1 0,0 0,0 0,-1 0,1 1,0-1,-1 0,1 0,0 1,0-1,-1 0,1 1,0-1,-1 0,1 1,-1-1,1 1,-1-1,1 1,-1 0,1-1,-1 1,1-1,-1 1,0 0,1-1,-1 1,0 0,0 0,1-1,-1 1,0 0,0 0,0-1,0 1,0 0,0 0,0-1,0 1,0 0,0 0,-1-1,1 1,32 164,-29-117,-3-38,0-1,0 1,1-1,0 0,1 1,0-1,0 0,1 0,0 0,1 0,4 6,-7-14,0 0,0 0,0 1,0-1,0-1,0 1,0 0,1 0,-1 0,0-1,1 1,-1 0,0-1,1 1,-1-1,1 0,-1 1,1-1,-1 0,1 0,-1 0,1 0,-1 0,1 0,-1-1,0 1,1 0,-1-1,1 1,-1-1,0 0,1 1,-1-1,0 0,1 0,-1 0,0 0,0 0,1 0,41-45,116-216,-92 157,-60 81,-9 23</inkml:trace>
  <inkml:trace contextRef="#ctx0" brushRef="#br0" timeOffset="732.477">1271 312,'34'-9,"-1"-2,0 0,-1-2,0-2,-1-1,-1-1,0-1,2-5,-27 19,0-1,0 0,0 0,-1-1,0 1,0-1,0 0,-1 0,0 0,0-1,0 1,1-7,-4 11,1 0,-1 0,0 0,1-1,-1 1,0 0,-1 0,1-1,0 1,0 0,-1 0,1-1,-1 1,0 0,0 0,0 0,0 0,0 0,0 0,0 0,-1 0,1 1,-1-1,1 0,-1 1,0-1,0 1,0 0,1 0,-1-1,0 1,0 0,-1 1,1-1,0 0,0 0,0 1,-1 0,1-1,0 1,-5-1,1 0,-1 1,0 0,1 0,-1 0,0 1,1 0,-1 0,1 0,-1 1,1 0,0 1,0-1,0 1,0 0,0 1,1-1,-1 1,1 0,0 1,-2 2,-85 113,86-110,0 1,1 0,1 1,0-1,0 1,1-1,1 1,0 0,1 0,0 2,1-9,-1 0,2 0,-1 0,1 0,-1 0,1-1,1 1,-1 0,1-1,0 1,0-1,0 1,0-1,1 0,0 0,0 0,0 0,0 0,1-1,-1 1,1-1,0 0,0 0,0-1,4 3,8-1,1-1,-1 0,1-1,0-1,-1-1,1 0,0-1,-1-1,1 0,-1-1,1-1,-1-1,-1 0,1-1,-1-1,0 0,0-1,13-10,-1 3,1-2,-2-1,0-1,-2-2,0 0,-1-1,-1-1,-1-2,10-16,8-40,-39 79,1 0,0 0,-1 0,1 0,-1 0,0 0,0 0,0 0,0 0,0 0,0 0,0 0,0 0,-1 0,1 0,-1 0,0 0,0 0,1 1,-1-1,0 0,0 0,-1 1,1-1,0 1,-1-1,1 1,0-1,-1 1,0 0,1 0,-1 0,0 0,0 0,1 0,-1 0,0 0,0 1,0-1,0 1,0-1,-1 1,-2 1,-1-1,1 1,-1 1,1-1,-1 1,1 0,0 0,0 1,0-1,0 1,0 0,1 1,-1-1,1 1,0 0,0 0,0 0,1 0,0 1,-1 0,1-1,1 1,-1 0,1 0,0 1,0-1,0 0,1 2,0-4,1 0,0 0,0 0,0 0,0 1,1-1,-1 0,1 0,0 0,0 0,0 0,0 0,0 0,1-1,-1 1,1 0,0-1,-1 1,1-1,1 1,-1-1,0 0,1 0,-1 0,1 0,-1-1,1 1,0-1,0 1,2 0,96 30,-90-29,-6-3,-1 1,0-1,0 1,0 0,0 0,0 0,0 1,-1-1,1 1,0 0,-1 0,1 0,-1 1,0-1,0 1,0 0,0 0,0 0,0 0,-1 0,0 1,1-1,-1 1,-1-1,1 1,0 0,-1 0,0 0,0 0,0 0,0 0,-1 1,-23 113,19-97</inkml:trace>
</inkml:ink>
</file>

<file path=ppt/ink/ink3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6.84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424 635,'-44'12,"2"2,0 2,1 2,-28 16,54-25,1 0,0 1,0 0,1 1,0 1,1 0,0 0,1 1,1 1,0 0,0 0,2 1,-6 13,12-26,0 1,0 0,1 0,0-1,-1 1,1 0,0 0,0 1,0-1,1 0,-1 0,1 0,0 0,0 1,0-1,0 0,0 0,1 0,0 0,-1 1,1-1,0 0,0 0,1 0,-1-1,1 1,-1 0,1 0,0-1,0 1,0-1,1 0,-1 1,0-1,1 0,-1 0,1-1,0 1,0 0,-1-1,1 0,0 0,0 1,1-2,1 2,7-3,0-1,1 0,-1 0,-1-1,1-1,0 0,-1 0,0-1,0-1,0 0,0 0,-1-1,5-5,8-2,53-37,-1-4,-3-3,32-34,-104 91,0 0,1 0,-1 0,1 0,-1 0,1 0,0 1,-1-1,1 0,0 0,-1 1,1-1,0 0,0 1,0-1,0 1,0-1,0 1,0-1,0 1,0 0,0-1,0 1,0 0,0 0,0 0,0 0,0 0,0 0,0 0,0 0,0 0,0 0,0 1,0-1,0 0,0 1,0-1,0 1,0-1,0 1,-1-1,1 1,0 0,0-1,-1 1,1 0,0 0,-1 0,1-1,0 1,-1 0,1 0,-1 0,0 0,1 0,21 73,-22-66,1 0,0 0,0 0,1-1,0 1,1 0,-1-1,2 1,-1-1,1 0,0 0,0-1,1 1,0-1,0 0,0 0,1 0,0-1,0 0,0 0,1-1,0 1,0-1,0-1,0 1,1-1,6-3,-1-1,1 0,0-1,-1 0,0-1,0-1,0 0,0-1,0 0,-1-1,0 0,0-1,0 0,-1-1,0 0,-1-1,0 0,9-11,58-50,-3-2,54-72,-111 122,-1 0,-2-1,0-1,-1 0,-2-1,0-1,-2 1,-1-2,-1 1,-1-1,-1 0,-2 0,0 0,-2-1,-1 1,-1-1,-3-11,-21-19,24 57,0 0,0 0,-1 0,1 0,0 1,0-1,-1 0,1 1,0-1,-1 1,1 0,-1-1,1 1,0 0,-1 0,1 0,-1 0,1 0,-1 0,1 0,-1 0,1 1,0-1,-1 0,1 1,-1-1,1 1,0 0,0-1,-1 1,1 0,0 0,0 0,0 0,0 0,0 0,0 0,0 0,0 0,0 1,0 0,-8 12,0 1,2 0,-1 0,2 1,0 0,1 0,1 0,0 1,1-1,1 1,0 0,1 0,1 1,1 257,53 12,-51-263</inkml:trace>
</inkml:ink>
</file>

<file path=ppt/ink/ink3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7.09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24,'43'5,"33"1,14 0,1-1,-5-2,-4-5,-5-4,-6 1,-7 0,-3 2,-8 0,-3-3,-6-1,-5 0,-9 2</inkml:trace>
</inkml:ink>
</file>

<file path=ppt/ink/ink3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7.86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1015,'44'-9,"-1"-2,0-1,0-3,-2-1,12-8,-43 20,29-11,0-2,0-1,-2-3,0-1,-1-1,-2-2,-1-2,0 0,-2-3,-2 0,16-22,-38 41,1-1,-2 0,0 0,0 0,-1-1,-1 0,0 0,-1 0,2-12,-4 20,0 0,-1 0,1 1,-1-1,0 0,-1 0,1 0,-1 0,0 1,0-1,0 0,-1 1,1-1,-1 1,0-1,-1 1,1 0,-1 0,0 0,0 0,0 0,0 1,-1-1,1 1,-1 0,0 0,0 0,-3-1,1 3,0-1,1 1,-1 0,0 1,0-1,0 1,0 0,1 1,-1-1,0 1,0 1,0-1,1 1,-1 0,1 0,-1 0,1 1,0 0,0 0,0 0,0 1,1-1,-1 1,1 0,0 1,0-1,1 1,-1-1,1 1,0 0,0 1,1-1,-1 0,1 1,0-1,1 1,-1 0,1-1,0 1,1 0,-1 0,1 0,0 0,1 0,0-1,0 1,0 0,0 0,1-1,0 1,0-1,0 1,1 0,3-1,1 1,0-1,0-1,0 1,0-1,1 0,-1-1,1 1,0-2,0 1,0-1,1 0,-1-1,0 0,2 0,9 2,-2 0,0-1,0 0,1-2,-1 0,0-1,0-1,1 0,2-2,-18 3,1 0,-1 0,1 0,-1 0,0 1,1-1,0 1,-1 0,1-1,-1 1,1 1,-1-1,1 0,-1 0,1 1,-1 0,1-1,-1 1,0 0,1 0,-1 0,0 0,1 1,-1-1,0 1,0-1,0 1,-1 0,1 0,0 0,-1 0,1 0,-1 0,1 0,-1 0,0 0,0 1,0-1,0 1,-1-1,1 0,0 1,-23 143,39-8,-15-114</inkml:trace>
  <inkml:trace contextRef="#ctx0" brushRef="#br0" timeOffset="6738.724">1215 704,'9'8,"0"0,1-1,-1 0,2-1,-1 0,1-1,0 0,0-1,0 0,1-1,-1 0,1 0,0-2,0 1,0-1,0-1,0 0,0-1,4-1,-2-1,-1-1,0 0,0-1,0-1,0 0,-1 0,0-1,-1-1,1 0,-1-1,-1 0,0 0,0-1,-1 0,0-1,0 0,-2-1,3-3,-9 11,1 0,-1 0,0 0,0-1,0 1,0 0,-1-1,0 1,0 0,0-1,0 1,-1 0,1-1,-1 1,0 0,-1 0,1 0,-1 0,0 0,0 0,0 0,0 0,-1 1,1-1,-1 1,0 0,0-1,0 2,-1-1,1 0,-1 0,1 1,-1 0,0 0,0 0,0 0,0 1,0-1,0 1,0 0,-1 1,1-1,0 1,-4-1,-7 2,1 0,-1 2,0-1,1 2,-1 0,1 0,0 1,1 1,-1 1,1 0,0 0,1 1,0 1,0 0,1 1,0 0,0 1,2 0,-1 0,1 1,1 0,0 1,1 0,-1 2,4-8,0 1,1-1,-1 1,2 0,-1 0,1 0,0 0,1 0,0 0,0 0,1 1,0-1,0 0,1 0,0 1,1-1,0 0,0 0,0 0,1 0,1-1,-1 1,1-1,0 0,1 0,0 0,0-1,0 1,1-1,0 0,0-1,0 1,1-1,0-1,2 2,9 0,0 0,1-2,-1 0,1-1,0-1,-1 0,1-2,0 0,10-2,-3 1,9-1,0-2,0-1,-1-2,0-1,0-2,-1-1,14-7,-19 8,-4 2</inkml:trace>
  <inkml:trace contextRef="#ctx0" brushRef="#br0" timeOffset="7207.268">2456 451,'-42'12,"1"2,1 2,0 1,1 3,-22 15,59-35,-1 1,1 0,0 0,0 0,-1 0,1 0,0 0,0 0,0 1,0-1,1 1,-1 0,0 0,1-1,-1 1,1 0,0 0,-1 0,1 0,0 1,0-1,0 0,1 0,-1 1,0-1,1 0,0 1,-1-1,1 1,0-1,0 0,1 1,-1-1,0 1,1-1,-1 0,1 1,0-1,0 0,0 0,0 1,0-1,0 0,1 0,-1 0,1-1,-1 1,1 0,0 0,0-1,-1 1,1-1,1 1,106 39,-93-37,0 0,0 1,-1 1,0 1,0 0,0 1,8 6,-20-12,-1 1,0-1,1 0,-1 1,0-1,0 1,0-1,-1 1,1 0,-1 0,0 0,1 0,-1 0,0 0,-1 0,1 0,-1 0,1 1,-1-1,0 0,0 0,0 0,-1 1,1-1,-1 0,0 0,1 0,-1 0,-1 0,1 0,0 0,-1 0,0 0,1-1,-1 1,0-1,0 1,-1-1,1 0,0 0,-1 0,1 0,-1 0,0 0,0-1,0 1,0-1,-2 1,-8 5,-1-1,0 0,0-1,-1-1,0 0,1-1,-1-1,0 0,0-1,-5 0,-5-1</inkml:trace>
  <inkml:trace contextRef="#ctx0" brushRef="#br0" timeOffset="7670.601">3105 84,'-1'311,"-5"-272,-1 0,-3-1,-1-1,-1 0,-14 28,-33 105,50-98,9-71,0-1,1 1,-1-1,1 0,-1 1,1-1,0 1,-1-1,1 0,-1 1,1-1,0 0,-1 0,1 0,0 1,-1-1,1 0,0 0,-1 0,1 0,0 0,-1 0,1 0,0 0,-1-1,1 1,0 0,-1 0,1-1,0 1,-1 0,1 0,-1-1,1 1,-1-1,1 1,-1-1,1 1,-1-1,1 1,-1-1,1 1,-1-1,0 1,1-1,-1 0,0 1,0-1,1 1,-1-1,0 0,0 1,0-1,0 0,0 0,0 1,0-1,0 0,0 1,0-1,0 0,0 1,-1-1,1 0,0 1,-1-1,20-49,-12 25</inkml:trace>
  <inkml:trace contextRef="#ctx0" brushRef="#br0" timeOffset="7918.333">2738 478,'29'5,"33"1,11 0,3-1,-2-2,-9 0,-5-2,-4-1,-7-5,-2-1,-4 0,-4 1,0 1,-1 2,-8 1</inkml:trace>
  <inkml:trace contextRef="#ctx0" brushRef="#br0" timeOffset="8792.113">3669 55,'218'-39,"-207"37,-9 0,1 0,0 1,0-1,0 1,0 0,0 0,0 0,0 0,0 0,1 1,-1-1,0 1,0 0,1 0,-1 0,0 1,0-1,1 1,-1 0,0 0,0 0,0 0,0 0,0 0,0 1,0 0,-1-1,1 1,0 0,-1 1,1-1,-1 0,0 1,0-1,0 1,0 0,-1-1,1 1,0 0,-1 0,0 0,0 1,-4 214,-9 47,-8 8,-6-37,26-220,1-11,0-1,-1 0,1 1,-1-1,0 1,0-1,0 1,0-1,-1 1,0-1,0 0,0 1,-1-1,1 0,-1 0,0 0,0 0,-1 0,1 0,-1-1,0 1,1-1,-2 0,1 1,0-2,-1 1,1 0,-1-1,0 1,0-1,-3 1,-245 10,139 3,89-14</inkml:trace>
</inkml:ink>
</file>

<file path=ppt/ink/ink3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3:22.63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1 765,'823'-1,"-319"-25,682 25,-617 30,-272-31,-116-25,-132 20,-32 7</inkml:trace>
  <inkml:trace contextRef="#ctx0" brushRef="#br0" timeOffset="632.016">1270 32,'-1'-2,"1"0,-1 0,0 0,-1 1,1-1,0 0,0 0,-1 1,1-1,-1 1,1 0,-1-1,0 1,0 0,1 0,-1 0,0 0,0 0,0 0,0 0,0 1,0-1,0 1,0 0,0-1,-1 1,1 0,0 0,0 0,0 1,0-1,0 0,0 1,0 0,0-1,0 1,0 0,0 0,-2 1,-68 52,-449 388,375-312,146-130,-1 0,1 0,-1 0,1 0,-1 0,1 0,-1 0,1 1,-1-1,1 0,-1 0,1 0,0 1,-1-1,1 0,-1 1,1-1,0 0,-1 1,1-1,0 1,0-1,-1 0,1 1,0-1,0 1,-1-1,1 1,0-1,0 1,0-1,0 1,0-1,0 1,0-1,0 1,0-1,0 1,0-1,0 1,0-1,0 1,1-1,-1 1,0-1,0 0,0 1,1-1,-1 1,0-1,1 0,-1 1,0-1,1 1,-1-1,0 0,1 0,-1 1,1-1,-1 0,1 0,-1 1,0-1,1 0,0 0,36 2,-30-3,110-25,-91 15</inkml:trace>
  <inkml:trace contextRef="#ctx0" brushRef="#br0" timeOffset="1003.71">1976 144,'-95'39,"-117"92,-6 22,-153 98,370-251,0 0,0 0,0 0,0 1,0-1,0 0,0 1,0-1,0 1,0-1,0 1,1 0,-1-1,0 1,0 0,1-1,-1 1,0 0,1 0,-1 0,1 0,-1-1,1 1,-1 0,1 0,0 0,-1 0,1 0,0 0,0 0,0 0,0 0,0 0,0 0,0 0,0 0,0 0,0 0,1 0,-1 0,0 0,1 0,-1 0,0 0,1 0,-1 0,1 0,0-1,-1 1,1 0,0 0,-1-1,1 1,0 0,0-1,0 1,0-1,0 1,-1-1,1 1,0-1,13 2,0-1,0 0,0-1,0 0,0-2,0 1,-1-2,1 0,0 0,-1-1,0-1,0 0,0-1,10-7,45-15,-43 20</inkml:trace>
  <inkml:trace contextRef="#ctx0" brushRef="#br0" timeOffset="1403.84">2767 173,'0'-1,"1"1,0-1,-1 0,1 0,-1 0,1 1,-1-1,1 0,-1 0,0 0,1 0,-1 0,0 0,0 0,0 0,0 1,0-1,0 0,0 0,0 0,0 0,0 0,0 0,0 0,-1 0,1 0,0 0,-1 0,1 1,-1-1,1 0,-1 0,1 0,-1 1,0-1,1 0,-1 1,0-1,0 0,1 1,-1-1,0 1,0-1,0 1,0 0,1-1,-1 1,0 0,-48 7,-108 87,-278 182,298-174,136-102,0 1,-1 0,1-1,0 1,-1 0,1 0,0 0,0 0,0 0,0 0,0 0,0 0,0 0,0 1,0-1,1 0,-1 1,0-1,1 0,-1 1,1-1,0 1,-1-1,1 0,0 1,0-1,0 1,0-1,0 1,0-1,0 1,1-1,-1 1,0-1,1 1,-1-1,1 0,0 1,-1-1,1 0,0 0,0 1,0-1,0 0,0 0,0 0,0 0,0 0,0 0,1 0,0 0,11 1,0-1,0 0,0-1,0 0,0-1,0-1,0 0,0 0,-1-2,1 1,-1-2,0 1,0-2,0 0,8-6,4-2</inkml:trace>
  <inkml:trace contextRef="#ctx0" brushRef="#br0" timeOffset="1717.649">3585 60,'-82'35,"2"4,2 4,-48 35,124-77,-69 49,3 3,2 3,2 2,1 6,-87 78,142-135,2-3,1 0,0 0,1 0,-1 1,1 0,-1 0,1 0,1 0,-1 0,1 1,0 0,0 0,1 0,-2 3,5-8,-1 1,0-1,1 1,-1-1,1 1,0-1,-1 0,1 1,0-1,0 0,0 0,0 1,0-1,0 0,0 0,0 0,0 0,0 0,1 0,-1-1,0 1,1 0,-1-1,1 1,-1-1,0 1,1-1,-1 0,1 1,-1-1,1 0,-1 0,1 0,19 3</inkml:trace>
  <inkml:trace contextRef="#ctx0" brushRef="#br0" timeOffset="2131.008">4121 173,'-200'145,"77"-53,40-33,3 4,2 4,-40 46,96-86,5-3</inkml:trace>
  <inkml:trace contextRef="#ctx0" brushRef="#br0" timeOffset="6935.383">2456 821,'0'1,"-1"-1,1 1,-1-1,1 0,-1 1,1-1,-1 0,1 0,-1 1,1-1,-1 0,0 0,1 0,-1 0,1 0,-1 1,0-1,1 0,-1-1,0 1,1 0,-1 0,1 0,-1 0,0 0,1-1,-1 1,1 0,-1 0,1-1,-1 1,1 0,-1-1,1 1,-1-1,1 1,0-1,-1 1,1-1,-1 1,1-1,0 1,0-1,-1 1,1-1,0 1,0-1,0 0,-1 1,1-1,0 1,0-1,0 0,0 1,0-1,0 1,0-1,1 0,-1 1,0-1,0 1,0-1,1 0,-1 1,-8 174,9-99,-2 25,5 0,11 56,-2 21,-12-175,-1 1,0 0,1-1,0 1,0-1,-1 1,1-1,1 1,-1-1,0 0,1 1,-1-1,1 0,0 0,-1 0,1 0,0-1,0 1,0 0,1-1,-1 1,0-1,1 0,-1 0,0 0,1 0,-1 0,1 0,0-1,-1 1,1-1,0 0,-1 0,1 0,0 0,32 9,-33-9,0 1,-1-1,1 1,0 0,0 0,-1-1,1 1,-1 0,1 0,-1 1,1-1,-1 0,0 1,1-1,-1 0,0 1,0-1,0 1,0 0,0-1,-1 1,1 0,0 0,-1-1,1 1,-1 0,0 0,0 0,1-1,-1 1,0 0,0 0,-1 0,1 0,0 0,-1-1,1 1,-1 0,0 0,1-1,-1 1,0 0,0-1,0 1,0-1,-1 2,-61 65,-141 45,202-112,1-1,0 0,0 1,0-1,0 1,0-1,0 1,0 0,0-1,0 1,0 0,0 0,0 0,0 0,0-1,0 1,1 0,-1 1,1-1,-1 0,0 0,1 0,0 0,-1 0,1 0,0 1,-1-1,1 0,0 0,0 1,0-1,0 0,0 0,1 0,-1 1,0-1,0 0,1 0,-1 0,1 1,-1-1,1 0,-1 0,1 0,0 0,0 0,-1 0,1 0,0 0,0-1,0 1,0 0,0 0,0-1,0 1,0-1,0 1,0-1,1 1,149 54,-72-32,118 44,-195-67,-1 0,1 0,0 1,-1-1,1 0,-1 1,1-1,-1 1,1 0,-1 0,1-1,-1 1,0 0,0 0,1 0,-1 0,0 1,0-1,0 0,0 0,0 1,0-1,0 0,-1 1,1-1,0 1,-1-1,1 1,-1 0,0-1,1 1,-1-1,0 1,0 0,0-1,0 1,0-1,0 1,-1 0,1-1,-1 1,1-1,-1 1,1-1,-1 1,0-1,0 1,0-1,1 0,-1 1,-1-1,1 0,0 0,0 0,0 0,-19 13,0-1,-1-1,-1-1,0-1,0 0,-20 4,-36 16,48-18,-46 25,74-36,1 1,-1-1,1 1,0-1,-1 1,1-1,0 1,0 0,0 0,0-1,0 1,1 0,-1 0,0 0,1 0,0 0,-1 0,1 0,0 0,0 0,0 0,0 0,0 0,1 0,-1 0,1 0,-1 0,1 0,0 0,-1 0,1 0,0 0,0-1,1 1,-1 0,0-1,1 1,10 11,2 0,0-1,0 0,1-1,0-1,1 0,0-2,1 1,0-2,0 0,0-1,1-1,17 3,-20-4,57 32,-70-35,0 0,0 1,0-1,-1 0,1 1,-1 0,1-1,-1 1,0 0,1 0,-1 0,0 0,0 0,0 0,-1 0,1 0,0 0,-1 0,1 1,-1-1,0 0,0 0,0 1,0-1,0 0,0 0,-1 1,1-1,-1 0,1 0,-1 0,0 0,-1 2,-7 8,0-1,-1 0,0 0,-1-1,0 0,-1-1,0-1,0 1,-1-2,-10 5,-13 10,-216 123,176-99,75-44,1 0,0 0,-1 0,1 0,0 0,0 0,0 1,0-1,1 0,-1 0,1 0,-1 0,1-1,0 1,-1 0,1 0,0 0,0 0,1-1,-1 1,0 0,0-1,1 1,-1-1,1 0,-1 1,1-1,0 0,-1 0,1 0,0 0,0 0,0 0,0-1,0 1,0-1,0 1,0-1,0 0,0 0,0 0,0 0,1 0,3 2,160 37,-137-35,-1 1,0 1,0 2,0 0,-1 2,6 4,-29-12,0 0,0 0,0 0,-1 1,1-1,-1 1,0 0,0 0,0 0,0 1,0-1,-1 1,0-1,1 1,-1 0,-1 0,1 0,0 0,-1 0,0 0,0 0,0 1,-1-1,1 0,-1 1,0-1,0 0,-1 1,1-1,-1 0,0 1,0-1,0 0,-1 0,1 0,-1 0,0 0,0-1,-1 1,1 0,-1-1,0 1,-8 8,0 0,-1-1,0 0,-1-1,0 0,-1-1,0-1,-7 3,-43 30,63-41,0 0,1 1,-1-1,0 0,1 1,-1-1,1 1,-1-1,1 0,-1 1,1-1,-1 1,1 0,-1-1,1 1,0-1,-1 1,1 0,0-1,-1 1,1 0,0-1,0 1,0 0,0-1,0 1,0 0,0 0,0-1,0 1,0 0,0-1,0 1,0 0,0 0,1-1,-1 1,0-1,1 1,-1 0,0-1,1 1,-1-1,1 1,-1 0,1-1,-1 1,1-1,-1 0,1 1,-1-1,1 1,0-1,-1 0,1 1,0-1,-1 0,1 0,0 0,-1 0,2 1,51 14,-44-13,67 12,-58-12,0 0,0 2,0 0,-1 1,0 0,0 2,8 4,-22-10,0 1,0 0,-1 0,1 0,-1 0,1 0,-1 0,0 1,1-1,-1 1,-1 0,1-1,0 1,-1 0,1 0,-1 0,0 0,0 0,0 0,0 1,-1-1,1 0,-1 0,0 1,0-1,0 0,0 1,-1-1,1 0,-1 0,0 0,0 1,0-1,0 0,-1 0,-2 7,-1 0,0-1,-1 0,0 0,0-1,-1 1,0-2,0 1,-1-1,-4 3,-19 12,-1-2,-1-2,0-1,-2-1,-7 1,29-13,12-4,-1 0,1 0,-1 0,1-1,-1 2,1-1,-1 0,1 0,0 0,-1 1,1-1,-1 0,1 1,0 0,-1-1,1 1,0 0,0-1,-1 1,1 0,0 0,0 0,0 0,0 0,0 1,0-1,0 0,1 0,-1 0,0 1,1-1,-1 0,1 1,-1-1,1 1,0-1,-1 1,1-1,0 0,0 1,0-1,0 1,0-1,1 1,-1-1,0 1,11 12,28 61,-6 164,-64 197,32-323,-1-114</inkml:trace>
  <inkml:trace contextRef="#ctx0" brushRef="#br0" timeOffset="7817.754">1891 4717,'-17'305,"6"-121,10 137,2-140,0-176,-1 0,0 0,0 1,-1-1,1 0,-1 0,0 0,0 0,-1 0,0 0,0 0,0 0,0-1,-1 1,0-1,0 1,0-1,0 0,-1 0,1-1,-1 1,0-1,0 1,-2-1,-6-3,12-7</inkml:trace>
  <inkml:trace contextRef="#ctx0" brushRef="#br0" timeOffset="9901.642">1891 4717,'226'-27,"63"-4,84 3,154 29,-359-29,-81 15,-86 13,0 1,0 0,0 0,0 0,0 0,-1 0,1 0,0 0,-1 0,1 0,-1 0,1 0,-1 0,1 0,-1 0,0 1,0-1,1 0,-1 0,0 1,0-1,0 0,0 0,-1 0,1 1,0-1,0 0,-1 0,1 0,-1 0,1 0,-1 1,1-1,-1 0,0 0,0 3,-35 134,5 80,3 42,29 83,-15-210,39-25,-24-106,1 0,-1 1,1-1,-1 0,0 0,0 1,0-1,0 1,-1-1,1 1,-1-1,1 1,-1 0,0-1,0 1,0-1,0 1,-1 0,1-1,-1 1,1-1,-1 1,0-1,0 1,0-1,0 0,-1 0,1 1,-1-1,1 0,-1 0,0 0,1 0,-1-1,0 1,0 0,-1-1,1 1,0-1,0 0,-1 0,1 0,-1 0,1 0,-1-1,-1 1,-226-1,-137-1,169-27,-535 29,638 15,93-16,0-1,0 1,0-1,0 0,0 1,0-1,0 0,0 0,0 0,1 0,-1-1,0 1,1 0,-1-1,1 1,-1-1,1 0,0 1,0-1,0 0,0 0,0 0,0 0,0 0,0 0,1 0,-1 0,1 0,0 0,-1 0,1 0,0 0,0 0,1 0,-1 0,0 0,1-1,-1 1,1 0,-1 0,1 1,0-1,0 0,0 0,0 0,0 0,0 1,1-1,1-15,3-124,-11 123</inkml:trace>
  <inkml:trace contextRef="#ctx0" brushRef="#br0" timeOffset="12518.501">2484 5055,'-47'202,"-14"23,46-181,41-61,75-150,-57 93,-20 30,2 1,3 1,1 2,22-23,-11 30,-40 32,0 1,-1 0,1-1,0 1,0-1,0 1,-1 0,1-1,0 1,0 0,0 0,0 0,0 0,0 0,0 0,-1 0,1 0,0 0,0 0,0 0,0 1,0-1,-1 0,1 1,0-1,0 0,0 1,-1-1,1 1,0-1,0 1,-1 0,1-1,-1 1,1 0,-1-1,1 1,-1 0,1 0,-1-1,1 1,-1 0,0 0,1 0,-1 0,0-1,0 1,0 0,0 0,0 0,0 0,0 0,0 0,0-1,0 1,0 0,-29 141,21-114,1 0,2 0,1 0,1 1,1-1,1 1,2 3,-1-30,-1 1,1 0,0-1,0 1,0-1,0 1,0 0,0-1,1 1,0-1,-1 1,1-1,0 1,0-1,0 0,0 1,1-1,-1 0,1 0,-1 0,1 0,0 0,0 0,0 0,0-1,0 1,0-1,0 1,0-1,1 0,-1 0,1 0,-1 0,0 0,1-1,0 1,-1-1,1 1,-1-1,1 0,-1 0,1 0,0-1,-1 1,1-1,-1 1,1-1,-1 0,1 0,-1 0,0 0,2-1,22-21,-1-2,-2 0,0-2,-2-1,16-26,41-51,-20 33,-57 72,0 1,1-1,-1 1,0 0,0-1,0 1,-1 0,1 0,0 0,0 0,0 0,0 0,-1 0,1 0,-1 0,1 0,-1 0,1 0,-1 0,1 0,-1 1,0-1,0 0,1 0,-1 0,0 1,0-1,0 0,-1 0,1 0,0 1,0 0,4 287,13-238,-6-34</inkml:trace>
  <inkml:trace contextRef="#ctx0" brushRef="#br1" timeOffset="25362.883">4488 4688,'0'-68,"11"307,18 54,-18-199,-4 1,-5 1,-7 66,-23 93,29 219,16-391,-7-109,-9-115,-3 133,1 0,-1 0,-1 0,0 0,0 0,0 1,-1-1,0 1,0 0,-1 1,0-1,0 1,-1-1,1 2,-1-1,-1 1,1 0,-1 0,0 0,-4-1,-154-63,-42 21,309 46,176-40,30 0,-69 44,-237-3,0 0,0 1,0 0,0 0,0-1,1 1,-1 0,0 1,0-1,0 0,0 1,0-1,0 1,0-1,0 1,0 0,-1 0,1 0,0 0,0 0,-1 0,1 1,0-1,-1 0,1 1,-1 0,0-1,0 1,1 0,-1-1,0 1,0 0,-1 0,1 0,0 0,-1 0,1 0,-1 0,1 0,-1 0,0 0,0 0,0 0,0 0,0 0,-1 0,1 0,-1 0,1 0,-1 0,0 0,0 0,1 0,-1 0,-1 0,-8 11,0-2,-1 1,0-2,-1 1,0-2,-1 1,0-2,0 1,-1-2,-4 2,-15 9,-13 10,-2-2,-1-2,-1-2,-31 8,70-32,15-2</inkml:trace>
  <inkml:trace contextRef="#ctx0" brushRef="#br1" timeOffset="27928.931">4544 4660,'282'0,"-44"-28,113-1,321 30,-687-3,0 0,1-1,-1 0,1-1,0-1,0 0,1-1,0-1,-4-1,-14-7,29 14,1 0,-1 0,0 1,1-1,-1 1,0-1,1 1,-1 0,0-1,0 1,1 0,-1 0,0 0,0 1,1-1,-1 0,0 1,0-1,1 1,-1-1,0 1,1 0,-1 0,1 0,-1 0,1 0,0 0,-1 0,1 0,0 1,0-1,0 0,0 1,0-1,0 1,0-1,0 1,0 0,1-1,-1 1,1 0,-1-1,1 1,0 0,-11 81,13 334,20-456,131-247,-69 150,-65 123,-14 17</inkml:trace>
  <inkml:trace contextRef="#ctx0" brushRef="#br1" timeOffset="29578.046">6040 4547,'-48'-34,"42"29,0 0,0 0,-1 1,0 0,1 0,-1 1,0-1,-1 2,1-1,0 1,-1 0,0 0,1 1,-1 0,0 0,0 1,1 0,-7 1,11 2,0-1,0 0,0 1,1-1,0 1,-1 0,1 0,0 0,0 0,1 0,-1 1,1-1,-1 0,1 1,0-1,0 1,1 0,-1-1,1 1,0-1,0 1,0 0,0-1,0 1,1-1,0 1,0 0,0-1,0 1,0-1,1 0,-1 0,2 2,2 17,8 26,-5-34</inkml:trace>
  <inkml:trace contextRef="#ctx0" brushRef="#br1" timeOffset="30590.855">6407 4350,'1'269,"15"-198,-16-70,1 1,0-1,-1 0,1 1,0-1,-1 0,1 1,0-1,0 0,0 0,0 0,0 0,0 0,1 0,-1 0,0 0,0-1,1 1,-1 0,0-1,1 1,-1-1,1 1,-1-1,0 0,1 0,-1 0,1 0,-1 0,1 0,-1 0,1 0,-1 0,1 0,-1-1,1 1,-1-1,0 1,1-1,-1 0,0 1,0-1,1 0,-1 0,1 0,17-15,-1-1,-1-1,0 0,-1-1,-1-1,-1-1,0 0,-2 0,1-4,11-17,72-134,-96 175,0 0,0 0,0 0,0 0,1 0,-1 0,0 0,1 1,-1-1,0 0,1 0,-1 0,1 1,0-1,-1 0,1 0,-1 1,1-1,0 0,0 1,-1-1,1 1,0-1,0 1,0-1,-1 1,1 0,0-1,0 1,0 0,0 0,0 0,0 0,0 0,0 0,0 0,0 0,0 0,-1 0,1 0,0 0,0 1,0-1,0 0,0 1,0-1,-1 1,1-1,0 1,0-1,0 1,-1-1,1 1,0 0,-1-1,1 1,-1 0,1 0,-1 0,1-1,-1 1,1 0,-1 0,0 0,0 0,1 0,-1 0,0 0,0-1,8 167,-11-108,2 13,-1 8,3 0,11 75,-8-128,12 144,-17-162,1 0,-1-1,0 1,-1 0,1-1,-2 1,0-1,0 0,0 1,-1-1,0-1,0 1,-1-1,0 0,-1 0,1 0,-6 4,9-8,-1 0,1 0,-1-1,0 1,0-1,0 0,0 0,0 0,-1 0,1-1,-1 1,1-1,-1 0,1 0,-1 0,0 0,1-1,-1 1,0-1,1 0,-1 0,0-1,0 1,1-1,-1 1,0-1,1 0,-1-1,1 1,-1-1,1 1,0-1,0 0,0 0,0-1,0 1,0 0,0-1,-1-1,2-3,0 1,0-1,1 1,-1-1,2 1,-1-1,1 0,0 1,0-1,0 0,1 1,0-1,1 1,0-1,0 1,0 0,0-1,1 1,0 0,3-3,85-107,-72 94,0 1,2 1,0 1,2 1,0 1,1 0,0 2,1 1,1 1,0 1,1 2,0 0,1 2,8-1,-9 6</inkml:trace>
  <inkml:trace contextRef="#ctx0" brushRef="#br1" timeOffset="31298.939">5109 6466,'-45'67,"4"1,2 2,3 2,3 1,0 14,17-42,-1-1,-2-1,-2-1,-2-1,-4 3,27-43,-1 1,1-1,-1 0,0 0,0 1,1-1,-1 0,0 0,0 0,0 0,0 0,0 0,0 0,0-1,-1 1,1 0,0-1,0 1,-1 0,1-1,0 0,-1 1,1-1,0 0,-1 1,1-1,-1 0,1 0,0 0,-1 0,1-1,-1 1,1 0,-1-1,-11-7</inkml:trace>
  <inkml:trace contextRef="#ctx0" brushRef="#br1" timeOffset="31594.827">4629 6551,'202'205,"-115"-127,3-4,40 23,-115-86,-2 1,1 0,-2 1,0 1,0 0,-2 0,1 1,-2 1,4 7,-3-2</inkml:trace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7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0,'-39'152,"-13"129,41-221,4 1,2 0,3 0,5 57,-3-117,-1 1,1 0,1 0,-1-1,0 1,0 0,1-1,-1 1,1 0,-1-1,1 1,0 0,-1-1,1 1,0-1,0 1,0-1,0 0,0 1,1-1,-1 0,0 0,1 0,-1 0,1 0,-1 0,1 0,-1 0,1-1,0 1,-1 0,1-1,0 0,-1 1,1-1,0 0,0 0,-1 0,1 0,0 0,0 0,-1 0,1-1,0 1,-1-1,1 1,0-1,-1 0,1 0,-1 1,1-1,0-1,234-140,-205 124,-26 13,0 1,0 1,1-1,0 1,-1 0,1 0,0 0,1 1,-1 0,0 0,1 1,-1 0,1 0,-1 0,1 1,-1 0,6 1,-9 1,1 1,-1 0,0 0,0 0,0 0,0 1,-1-1,0 1,1 0,-1-1,0 1,-1 0,1 0,-1 0,1 1,-1-1,-1 0,1 0,-1 1,1-1,-1 0,0 1,-1 3,9 42,26 1,-21-40</inkml:trace>
</inkml:ink>
</file>

<file path=ppt/ink/ink3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4:08.45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1509 4799,'-1'-2,"0"0,-1 0,1 0,-1 0,0 1,0-1,1 1,-1-1,0 1,0 0,0 0,-1 0,1 0,0 0,0 0,-1 0,1 1,0-1,-1 1,1 0,0 0,-1 0,1 0,-3 0,2 0,-366-4,200-23,45 43,86-10,1 0,-1-3,0-1,0-2,-19-3,-25 1,69 1,0 2,-1-1,1 1,-1 1,1 1,0 0,0 0,0 1,1 1,-1 0,0 2,-5 3</inkml:trace>
  <inkml:trace contextRef="#ctx0" brushRef="#br0" timeOffset="1452.168">493 1,'11'138,"-6"-118,-2 0,0 0,-1 1,-1-1,-1 1,-1-1,-1 1,-1 2,-10 92,5 1,5-1,6 12,-1 3,-1 33,-13 441,-6 299,19-621,-29 75,27 446,1-749,12 145,-2-134,-3 1,-3 1,-2-1,-6 33,2 19,2 445,-26-419,16-82,33-95,-13 8,1 0</inkml:trace>
  <inkml:trace contextRef="#ctx0" brushRef="#br0" timeOffset="1697.811">889 4094,'-48'47,"-40"51,-15 17,6-1,14-11,17-12,14-13,12-15,8-8,4-9,7-7,7-6,1-3,3-3,3-5</inkml:trace>
  <inkml:trace contextRef="#ctx0" brushRef="#br0" timeOffset="2765.796">690 537,'-38'82,"-161"159,-157 166,332-384,16-17,1 1,0 0,0 0,0 0,1 1,0 0,0 1,1-1,0 1,1 0,-1 1,5-9,0 0,0 1,0-1,1 0,-1 0,0 1,0-1,1 0,-1 0,1 0,-1 1,1-1,0 0,-1 0,1 0,0 0,0 0,0 0,-1 0,1 0,0 0,0-1,0 1,1 0,-1-1,0 1,0 0,0-1,0 0,1 1,-1-1,0 0,0 1,1-1,-1 0,0 0,1 0,-1 0,1 0,19 2</inkml:trace>
  <inkml:trace contextRef="#ctx0" brushRef="#br0" timeOffset="6298.772">860 1751,'-22'107,"18"-64,-28 223,33 139,-1-403,-1 0,0 0,1 0,0 0,-1 0,1 1,0-1,0 0,0 0,0 0,1 0,-1 1,1-1,-1 0,1 0,0 0,-1 0,1 0,0 0,0 0,1-1,-1 1,0 0,1 0,-1-1,1 1,-1-1,1 1,0-1,-1 0,1 0,0 0,0 0,0 0,0 0,0 0,0-1,0 1,0-1,0 1,1-1,-1 0,0 0,0 0,0 0,0 0,2 0,167-65,-64 46,-94 23,-18 0</inkml:trace>
  <inkml:trace contextRef="#ctx0" brushRef="#br0" timeOffset="6851.524">1509 2315,'-11'0,"0"0,0 0,-1 1,1 1,0 0,0 0,0 1,0 0,1 1,-1 0,1 1,0 0,0 1,1 0,-1 0,1 1,1 0,-1 1,1 0,-1 2,7-8,1 1,-1 0,1 0,0 0,0 0,0 0,0 0,0 0,0 0,1 0,0 0,-1 0,1 1,1-1,-1 0,0 0,1 0,-1 0,1 0,0 0,0 0,0 0,1 0,-1 0,1 0,-1-1,1 1,0 0,1 0,77 57,-34-29,-43-29,-1-1,0 1,0 0,0 0,0 0,0 0,0 1,0-1,-1 0,1 1,-1-1,0 1,1 0,-1-1,0 1,-1 0,1-1,0 1,-1 0,0 0,0 0,0 0,0 0,0-1,0 1,-1 0,1 0,-1 0,0-1,0 1,0 0,0-1,0 1,0-1,-1 1,0-1,1 1,-1-1,0 0,0 0,0 0,0 0,0 0,-1-1,1 1,-1-1,-1 2,-109 34,91-34</inkml:trace>
  <inkml:trace contextRef="#ctx0" brushRef="#br0" timeOffset="7380.259">1623 2626,'8'3,"1"-1,-1 0,1 0,0-1,0 0,-1-1,1 0,0 0,0-1,0 0,0-1,-1 1,1-2,-1 1,1-1,-1-1,0 1,0-1,0-1,-1 1,0-1,1-1,-2 1,1-1,-1-1,0 1,0-1,0 0,-1 0,-3 2,1 0,-1 0,0 0,0 0,-1 0,1 0,-1-1,0 1,-1 0,1-1,-1 1,0-1,0 1,-1 0,0-1,0 1,0 0,0 2,1 1,-1 0,1 0,-1 0,0 0,0 1,0-1,0 0,0 0,-1 0,1 1,0-1,-1 1,0-1,1 1,-1-1,0 1,1 0,-1 0,0 0,0 0,0 0,0 0,0 1,0-1,0 1,0-1,0 1,0 0,-1 0,1 0,0 0,0 0,0 0,0 1,0-1,0 1,0-1,0 1,0 0,0 0,-2 0,-8 5,0 1,0 0,0 1,1 0,0 0,0 1,1 1,0 0,1 0,0 1,1 0,0 1,1-1,0 1,1 1,0 0,1 1,4-9,0 1,0 0,1 0,0 0,0-1,0 1,1 0,0 0,0 0,1-1,-1 1,1-1,0 1,1-1,-1 0,1 0,0 0,1 0,-1 0,1-1,0 1,0-1,0 0,0 0,1-1,0 1,0-1,0 0,0 0,0-1,0 0,1 0,-1 0,6 1,5 4,0 0,1-1,0-1,0-1,0 0,0-1,1-1,-1-1,2 0,93-3,-87 2</inkml:trace>
</inkml:ink>
</file>

<file path=ppt/ink/ink3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38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18 501,'-1'-2,"-1"1,1-1,-1 1,1-1,0 1,0-1,-1 0,1 0,0 0,1 1,-1-1,0 0,0 0,1 0,-1 0,1 0,0-1,0 1,-1 0,1 0,1 0,-1 0,0 0,0 0,1 0,-1 0,1 0,0 0,0 0,-1 0,1 0,0 0,1 0,10-31,1-1,2 2,2 0,0 0,2 2,2 0,1 2,23-25,54-36,-98 88,-1 1,1-1,0 0,0 1,0-1,0 1,-1-1,1 1,0-1,0 1,0 0,0-1,0 1,0 0,0 0,0 0,0 0,0 0,0 0,0 0,0 0,0 0,0 0,0 1,0-1,0 0,0 1,0-1,0 1,0-1,0 1,0-1,-1 1,1 0,0-1,0 1,-1 0,1 0,0-1,-1 1,1 0,-1 0,1 0,-1 0,0 0,1 0,-1 0,0 0,1 0,-1 0,0 0,0 0,4 61,-4-55,-4 227,4-232,0-1,0 1,0 0,0-1,0 1,0-1,0 1,0 0,1-1,-1 1,1-1,-1 1,1-1,-1 1,1-1,0 1,0-1,0 0,0 1,0-1,0 0,0 0,0 0,0 0,1 0,-1 0,0 0,1 0,-1 0,1 0,-1-1,1 1,-1-1,1 1,-1-1,1 0,0 1,-1-1,1 0,-1 0,1 0,0 0,-1-1,1 1,-1 0,1-1,0 1,-1-1,1 1,-1-1,1 0,-1 0,0 1,1-2,119-111,-35 30,-54 50,2 1,1 1,1 2,2 1,20-10,-56 37,-1 0,0 0,1 0,-1 0,1 0,-1 0,1 1,0-1,-1 1,1-1,0 1,0-1,-1 1,1 0,0 0,0 0,-1 0,1 0,0 0,-1 1,1-1,0 1,0-1,-1 1,1-1,-1 1,1 0,-1 0,1 0,-1 0,1 0,-1 0,0 0,1 0,-1 1,0-1,0 0,0 1,0-1,0 1,0-1,-1 1,1-1,0 1,-1 0,1-1,-1 1,0 0,1 0,-1-1,0 1,0 0,0 0,0-1,1 23,-1 0,0 0,-2 0,0-1,-2 1,-1-1,0 0,-8 19,-3 16,15-56,0 1,0-1,0 1,1-1,-1 1,0-1,1 1,0-1,-1 1,1 0,0-1,0 1,1-1,-1 1,1 0,-1-1,1 1,0-1,0 1,0-1,0 0,0 1,0-1,1 0,9 4</inkml:trace>
  <inkml:trace contextRef="#ctx0" brushRef="#br0" timeOffset="649.843">1260 134,'-12'2,"1"1,-1 0,1 1,0 0,0 0,0 2,1-1,-1 1,2 1,-1 0,1 0,0 1,0 0,1 0,0 1,0 1,1-1,0 1,1 0,0 0,1 1,0 0,1 0,0 0,0 0,1 1,1 0,0-1,0 1,2 1,-1-10,0 0,1 0,-1 0,1-1,0 1,0 0,0 0,0 0,1 0,-1 0,1 0,0 0,0 0,0-1,0 1,0 0,1-1,-1 1,1-1,-1 1,1-1,0 0,0 1,0-1,0 0,1 0,-1-1,0 1,1 0,0-1,-1 0,1 1,0-1,-1 0,1 0,0-1,0 1,0-1,0 1,0-1,0 0,0 0,0 0,-1 0,1-1,0 1,1-1,10-3,0-1,-1 0,1-1,-2-1,1 0,-1-1,0 0,0 0,-1-1,0-1,-1 0,0-1,0 0,-1 0,-1-1,2-3,55-59,-47 56,61-45,-77 63,0 0,0-1,0 1,0 0,-1 0,1 0,0 0,0 0,0 0,0 1,0-1,-1 1,1-1,0 1,0-1,0 1,-1 0,1 0,-1 0,1 0,-1 0,1 1,-1-1,1 0,-1 1,0-1,0 1,0-1,0 1,0-1,0 1,0 0,0 0,-1-1,1 1,16 66,-14 10,-4 0,-4 0,-3-1,-3 0,-6 13,13-63,-2 0,0 0,-2 0,-1-1,-1 0,-1-1,-1 0,-1-1,-1 0,-2-1,0-1,15-19,-1-1,1 1,-1-1,0 1,0-1,0 0,0 0,0 0,0 0,-1 0,1-1,0 1,-1-1,0 1,1-1,-1 0,0 0,0 0,1 0,-1-1,0 1,0-1,0 1,0-1,0 0,0 0,0-1,0 1,0-1,0 1,1-1,-1 0,0 0,0 0,1 0,-1-1,1 1,-1-1,1 1,-1-1,1 0,0 0,0 0,-1-1,-1-11,1-1,0 1,1-1,1 1,0-1,1 1,0-1,1 0,1 1,1-1,1-3,3-7,1 0,1 1,1 0,2 1,0 0,1 0,1 2,2 0,0 0,5-4,-5 6,-6 6,0 2,1-1,0 2,1-1,0 1,1 1,0 1,0 0,1 0,0 1,1 1,-1 0,1 1,0 1,3 0,7-2</inkml:trace>
</inkml:ink>
</file>

<file path=ppt/ink/ink3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44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0,'-18'5,"0"1,0 1,0 1,1 0,0 1,0 1,1 0,1 2,0 0,0 0,1 1,1 1,0 0,0 2,11-12,-1 0,2 0,-1 1,0-1,1 0,0 1,0-1,0 1,0-1,1 1,0-1,0 1,0 0,0-1,1 1,0-1,0 1,0-1,0 0,1 1,0-1,0 0,0 0,0 0,1 0,-1 0,1-1,0 1,0-1,0 0,1 0,-1 0,1 0,-1 0,1-1,0 0,0 0,1 1,86 44,-79-43,0 1,0 0,-1 1,1 0,-1 1,-1 0,1 0,-1 2,-1-1,1 1,-2 0,1 1,-1 0,0 1,0 1,-5-7,-1 0,0 0,0 0,0 1,0-1,-1 0,0 1,0-1,-1 0,1 1,-1-1,0 1,-1-1,1 1,-1-1,0 1,0-1,-1 0,0 0,0 1,0-1,0 0,-1-1,0 1,0 0,0-1,-1 0,1 0,-1 0,0 0,0 0,-1-1,0 1,-120 67,121-69,1-1,-1 0,1 0,-1 0,1-1,-1 1,0-1,1 0,-1 0,1 0,-1 0,0-1,1 0,-1 1,1-1,-1 0,1-1,-1 1,1-1,0 1,0-1,0 0,0 0,0-1,0 1,1 0,-1-1,1 0,-1 0,1 1,0-1,0-1,0 1,1 0,-1 0,1-1,0 1,-1 0,2-1,-1 0,0 1,1-1,-1 1,1-1,0 0,1 1,-1-1,0 0,1 1,0-1,0 1,0-1,0 1,1 0,0-2,3-5,0 1,1-1,1 1,0 0,0 0,1 1,0 0,0 0,0 1,1 0,1 1,-1 0,1 0,0 1,0 0,0 1,1 0,14-7</inkml:trace>
</inkml:ink>
</file>

<file path=ppt/ink/ink3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43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0,'0'39,"5"31,1 14,0-3,-1-5,-2-11,0-12,-2-10,-1-8,0-4,0-3,0-2,-1 0,-4 0,-1-9,0-12,6-12,3-5</inkml:trace>
  <inkml:trace contextRef="#ctx0" brushRef="#br0" timeOffset="433.025">367 29,'-267'225,"265"-223,-1-1,1 1,0 0,0 0,-1 0,1 0,0 0,1 0,-1 0,0 1,1-1,-1 1,1 0,0-1,0 1,0 0,0 0,0-1,1 1,-1 0,1 0,0 0,-1 0,2 0,-1 0,0 0,0-1,1 1,0 0,-1 0,1 0,0 0,1-1,-1 1,0-1,1 1,-1-1,1 1,0-1,0 0,1 1,67 69,-52-56,-1 1,-1 1,0 0,-2 1,0 0,2 6,-10-13,-5-9,-1 0,1-1,0 1,0 0,0-1,0 1,1 0,-1-1,1 0,-1 1,1-1,0 0,0 0,0 0,0 0,0 0,1 0,-1 0,1-1,-1 1,1-1,-1 0,1 0,0 0,-1 0,1 0,0-1,0 1,0-1,10-7</inkml:trace>
</inkml:ink>
</file>

<file path=ppt/ink/ink3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34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1107,'-21'48,"21"-45,-8 233,9-155,-7 96,-28 156,-34 5,67-313,13-31,-2-12,0-1</inkml:trace>
  <inkml:trace contextRef="#ctx0" brushRef="#br0" timeOffset="1402.562">53 1078,'234'-24,"-125"19,89-22,54-2,-197 21,-48 6,-1 0,1 0,0 1,0 0,0 0,-1 1,1 0,0 0,0 0,0 1,0 0,-1 1,1-1,5 3,-8 0,0 1,0-1,-1 1,0 0,0 0,0 0,0 0,-1 1,0-1,0 1,0-1,-1 1,0 0,0-1,0 1,-1 0,0 0,0 0,0 0,-1-1,0 1,0 0,0 0,-1-1,0 1,0-1,0 1,-1-1,-2 16,-4 35,3 0,3 1,2 0,2 1,-9 168,-27 80,23-1,13-210,-1-92,1-1,0 0,-1 0,0 1,1-1,-1 0,0 0,0 0,0 1,0-1,-1 0,1 0,-1 0,1 0,-1 0,0 1,0-1,1 0,-2 0,1-1,0 1,0 0,0 0,-1-1,1 1,-1 0,0-1,1 0,-1 1,0-1,0 0,0 0,0 0,0 0,0 0,-1 0,-160-13,-348 11,501 1,1 0,0-1,0-1,0 1,0-1,0-1,0 1,0-2,1 1,-1-1,1 0,0-1,0 0,0-1,3-2,7 3</inkml:trace>
  <inkml:trace contextRef="#ctx0" brushRef="#br0" timeOffset="2588.867">420 2462,'40'254,"-30"-188,-3 1,-3-1,-3 1,-4 28,0 26,3 36,-6-174,0 1,-1 0,0 0,-2 1,0 0,0 1,-1 0,-1 0,-1 1,0 0,0 1,-1 1,0 0,-1 0,-1 1,0 1,0 1,0 0,-7-1,-108-36,152 39,123-3,186-26,-275 28,1 2,-1 3,1 2,7 4,-62-4,-1-1,1 2,0-1,0 0,-1 0,1 0,0 1,-1-1,1 1,0-1,-1 1,1 0,-1 0,1 0,-1 0,1 0,-1 0,0 0,1 0,-1 0,0 1,0-1,0 0,0 1,0-1,0 1,0-1,-1 1,1 0,0-1,-1 1,1 0,-1-1,0 1,0 0,1 0,-1-1,0 1,-1 0,1-1,0 1,0 0,-1 0,1-1,-1 1,1 0,-1-1,0 1,0-1,0 1,1-1,-2 1,1-1,0 0,0 1,0-1,-1 0,1 0,0 0,-1 0,1 0,-1 0,0 0,-28 24,-1-1,-2-1,0-2,-1-2,-33 14,15-6,-131 46,164-65</inkml:trace>
  <inkml:trace contextRef="#ctx0" brushRef="#br0" timeOffset="7038.365">561 34,'-7'112,"4"0,8 37,-1-10,-4 173,-16-240,11-61</inkml:trace>
  <inkml:trace contextRef="#ctx0" brushRef="#br0" timeOffset="7600.393">645 119,'-62'29,"-83"52,144-81,0 0,0 1,0-1,0 1,1-1,-1 1,0 0,0-1,1 1,-1-1,0 1,1 0,-1 0,1 0,-1-1,1 1,-1 0,1 0,-1 0,1 0,0 0,0 0,-1 0,1 0,0-1,0 1,0 0,0 0,0 0,0 0,0 0,0 0,1 0,-1 0,0 0,1 0,-1 0,0 0,1-1,-1 1,1 0,-1 0,1 0,0-1,-1 1,1 0,0-1,0 1,-1 0,1-1,0 1,0-1,0 1,-1-1,2 0,51 17,276-16,-133-1,-172-5,-32-7,-211-78,62-5,154 93,1 0,0 0,-1 0,1 0,0 0,0 0,0 0,1-1,-1 1,0-1,1 1,0-1,0 0,-1 0,1 1,1-1,-1 0,0 0,1 0,0 0,-1 0,1 0,0 0,1 0,-1 0,0 0,5-13</inkml:trace>
</inkml:ink>
</file>

<file path=ppt/ink/ink3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2:43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16,'-1'-2,"0"1,-1 0,1-1,0 1,-1 0,1 0,-1 0,1 0,-1 1,1-1,-1 0,0 1,1-1,-1 1,0-1,1 1,-1 0,0 0,0 0,1 0,-1 0,0 0,0 0,1 0,-1 1,0-1,0 1,1-1,-1 1,1 0,-1 0,0 0,1-1,0 1,-1 1,1-1,0 0,-1 0,1 0,-1 2,-13 10,0 1,1 1,1 0,0 1,1 0,0 1,2 0,0 1,-4 11,2-1,1 0,1 1,1 0,2 0,1 0,2 1,-1 15,-6 37,6-63,1 0,0 0,2 1,0-1,1 1,2 0,0-1,0 1,2-1,1 1,0-1,1 0,1-1,1 1,0-1,2 0,0-1,1 0,1-1,0 0,4 4,-3-9,1 0,1 0,-1-1,2-1,-1 0,1-1,1-1,-1 0,1-1,3 0,1 0</inkml:trace>
</inkml:ink>
</file>

<file path=ppt/ink/ink3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2:44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0 741,'1'2,"1"-1,-1 1,1 0,0 0,-1-1,1 1,0 0,0-1,0 0,0 0,0 1,0-1,0 0,1-1,-1 1,0 0,0-1,1 1,-1-1,0 1,1-1,-1 0,1 0,1-1,-1 2,225 1,-70-29,-151 26,-8 0</inkml:trace>
  <inkml:trace contextRef="#ctx0" brushRef="#br0" timeOffset="264.06">283 514,'-15'39,"-4"22,1 5,3-4,5-7,4-8,2-8,3-5,1-4,0-2,1-2,0-4</inkml:trace>
  <inkml:trace contextRef="#ctx0" brushRef="#br0" timeOffset="561.81">1017 430,'-29'38,"-19"28,-2 6,4-3,9-9,6-10,4-9,6-6,7-5,0-6,4-4,2 0,4-8,2-6</inkml:trace>
  <inkml:trace contextRef="#ctx0" brushRef="#br0" timeOffset="862.843">622 458,'19'24,"21"17,8 2,1-1,-3-4,-5-7,-4-5,-4-2,-3-5,-6-1,-2-3,-6 0,0-2,-3 1,1-1,-1 1,-4-1</inkml:trace>
  <inkml:trace contextRef="#ctx0" brushRef="#br0" timeOffset="1294.783">1243 7,'6'-2,"1"0,0 1,0 0,0 1,-1-1,1 1,0 1,0-1,0 1,0 0,-1 1,1 0,-1 0,1 0,-1 1,1 0,-1 0,0 0,-1 1,1 0,-1 0,1 1,0 1,8 7,0 0,-1 1,-1 1,0 0,-1 1,-1 0,7 15,72 209,-83-222,-1 0,-1 0,0 1,-2 0,0-1,-1 1,-1 0,0 0,-2-1,0 1,-1 0,-1-1,-1 0,0 0,-2 0,0-1,0 1,-2-2,0 1,-1-1,-12 14,4-11,0 0,-2-2,0 0,0-1,-2-1,0-1,0-1,-2-1,1-1,-1-1,-23 6,23-8</inkml:trace>
</inkml:ink>
</file>

<file path=ppt/ink/ink3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2:49.27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0 383,'1'0,"-1"0,1 0,-1 0,1 0,-1 0,1 0,-1 0,1 0,-1 0,1 0,-1 0,1 0,-1-1,1 1,-1 0,1 0,-1 0,0-1,1 1,-1 0,1-1,-1 1,0 0,1-1,-1 1,0-1,1 1,-1 0,0-1,1 1,-1-1,0 1,0-1,0 1,0-1,1 1,-1-1,0 1,0-1,0 1,0-1,0 1,0-1,0 1,0-1,-1 1,1-1,0 1,0-1,0 1,0-1,-1 1,1-1,0 1,0-1,-1 1,1 0,0-1,-1 1,1-1,-1 1,1 0,0 0,-1-1,1 1,-1 0,54-20,1 3,0 2,1 3,54-6,26-5,700-112,-622 109,618-53,-634 67,-193 12,-3-1,1 1,-1-1,1 1,-1-1,1 1,-1 0,1 0,-1 0,1 0,0 0,-1 0,1 0,-1 1,1-1,-1 0,1 1,-1-1,1 1,-1 0,0-1,1 1,-1 0,0 0,1 0,-1 0,0 0,0 1,-2 7</inkml:trace>
</inkml:ink>
</file>

<file path=ppt/ink/ink3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2:59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523 87,'-1'-5,"-1"0,-1 0,1 0,-1 0,0 0,0 1,0 0,-1-1,1 1,-1 0,0 1,0-1,0 1,-1 0,1 0,-1 0,0 0,0 1,0 0,0 0,0 0,0 1,-1 0,1 0,0 0,-1 0,1 1,-1 0,1 0,0 0,-4 2,-12 0,0 1,0 2,0 0,0 1,1 1,0 1,-8 4,4-1,-89 54,110-63,1 1,-1-1,1 0,0 1,0 0,0-1,0 1,0 0,1 0,-1 0,1 0,0 0,0 1,0-1,0 0,1 0,-1 1,1-1,0 0,0 1,0-1,0 0,1 1,-1-1,1 0,0 1,0-1,0 0,0 0,1 0,-1 0,1 0,0 0,-1 0,3 1,7 8,1 0,0-1,0-1,1 0,1-1,-1 0,2-1,-1 0,1-2,0 1,4-1,22 13,-23-11,0 1,-1 1,-1 0,0 1,0 1,-1 1,2 2,-13-12,-1 1,1 0,-1 0,0 0,0 0,0 1,-1-1,1 1,-1-1,0 1,-1 0,1 0,-1 0,0 0,0 0,0 0,-1 0,0 1,0-1,0 0,-1 0,1 0,-1 0,0 0,-1 0,1 0,-1 0,0 0,-2 1,-4 7,-2-1,1-1,-2 0,1-1,-1 1,-1-2,0 0,0 0,-1-1,0-1,-1 0,1-1,-1 0,-1-1,7-1,-16 7,-1-1,0-2,-1 0,1-2,-2 0,-18 0,7-11,31-1</inkml:trace>
  <inkml:trace contextRef="#ctx0" brushRef="#br0" timeOffset="294.825">890 369,'-14'21,"1"-1,1 2,0 0,2 0,1 1,0 0,2 0,1 1,1 0,-2 16,7-35,0-1,0 1,1 0,0-1,-1 1,1-1,1 1,-1-1,1 1,0-1,0 0,0 0,0 0,1 0,0 0,0-1,0 1,0-1,0 0,1 0,-1 0,1 0,0 0,0-1,0 0,0 1,0-2,1 1,-1 0,0-1,1 0,-1 0,1 0,0-1,-1 1,1-1,0 0,-1-1,4 0,3 2,1-1,-1 0,0-1,1 0,-1-1,0 0,0-1,0 0,-1-1,1 0,-1 0,0-1,0-1,0 0,-1 0,0-1,0 0,-1 0,1-1,-2 0,1-1,-1 0,0 0,-1 0,0-1,3-8,-5 13,-1-2,1 1,-1 0,-1-1,1 1,-1-1,0 0,-1 0,1 0,-1 0,-1 0,1 0,-1 0,0 0,-1 0,0 0,0 0,-1 0,1 0,-1 1,-1-1,1 1,-1-1,-1 1,1 0,-1 0,0 0,0 0,-1 1,1 0,-1 0,-1 0,1 2,0 0,-1 1,1 0,-1 0,0 1,0-1,0 1,0 0,0 1,0 0,0 0,0 0,1 0,-1 1,0 0,0 0,0 1,0 0,-18 4</inkml:trace>
</inkml:ink>
</file>

<file path=ppt/ink/ink3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07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606 0,'28'3,"-36"12,-173 46,-16 13,195-73,1 0,-1 0,0 0,0 0,0 0,1 0,-1 1,0-1,1 1,0 0,-1-1,1 1,0 0,0 0,0 0,0-1,0 1,0 0,0 0,1 1,-1-1,1 0,0 0,-1 0,1 0,0 0,0 0,0 1,1-1,-1 0,0 0,1 0,-1 0,1 0,0 0,0 0,0 0,0 0,0 0,0 0,0-1,1 1,-1 0,1-1,-1 1,1-1,0 0,-1 1,1-1,0 0,1 0,117 39,-60-27,58 8,-117-20,0 0,0 0,0 0,0 0,0 0,-1 0,1 1,0-1,-1 0,1 0,-1 1,1-1,-1 0,1 0,-1 1,0-1,0 0,0 1,0-1,0 0,0 1,0-1,0 0,0 1,-1-1,1 0,0 1,-1-1,1 0,-1 0,0 1,1-1,-1 0,0 0,0 0,1 0,-1 0,0 0,0 0,0 0,-1 0,1-1,0 1,0 0,0-1,0 1,-1-1,1 1,0-1,-1 1,1-1,0 0,-1 0,1 0,0 0,-1 0,-103 53,53-29,2 2,0 2,2 3,-36 29,45-30,29-24,1 1,0 0,0 0,0 1,1 0,0 0,1 1,0 0,0 0,1 1,5-8,0 0,0 0,1 0,-1 0,1-1,-1 1,1 0,0 0,-1 0,1 0,0 0,0 0,1 0,-1 0,0 0,1 0,-1 0,1 0,0 0,-1 0,1 0,0 0,0-1,0 1,0 0,1-1,-1 1,0-1,1 1,-1-1,1 0,-1 0,1 1,0-1,0 0,-1 0,1-1,0 1,0 0,0-1,0 1,0-1,1 1,88 14,216-19,-189-18,-98 18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8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367 112,'0'653,"-26"-403,-4-88,39-151,-2-16</inkml:trace>
  <inkml:trace contextRef="#ctx0" brushRef="#br0" timeOffset="250.048">0 734,'39'-5,"31"-6,9-1,1 1,-9 2,-7 4,-9 1,-9 3,-8 0,-1-4,-2-1,-1 1,-3 0,-1 2,-1-4,-1 0,-5 1</inkml:trace>
  <inkml:trace contextRef="#ctx0" brushRef="#br0" timeOffset="4935.114">960 0,'-6'17,"1"0,0 0,1 1,1-1,1 1,0 0,1-1,2 11,-2-5,-11 212,-6 100,3-213,2 71,13-192,0-1,0 1,-1 0,1-1,0 1,0-1,0 1,0 0,0-1,0 1,0 0,0-1,0 1,0-1,0 1,0 0,1-1,-1 1,0-1,0 1,1 0,-1-1,0 1,1-1,-1 1,0-1,1 1,-1-1,1 1,-1-1,1 0,-1 1,1-1,-1 0,1 1,-1-1,1 0,0 0,-1 1,1-1,-1 0,1 0,0 0,-1 0,1 0,0 0,-1 0,1 0,-1 0,1 0,0 0,-1 0,1 0,-1-1,1 1,0 0,-1 0,1-1,-1 1,1 0,-1-1,1 1,-1-1,1 1,-1 0,1-1,-1 0,30-36,-29 37,181-264,-108 203,-72 60,0 0,0 0,0 1,0-1,0 0,0 1,0-1,0 1,1-1,-1 1,0 0,0 0,0 0,0 0,1 1,-1-1,0 0,0 1,0-1,0 1,0 0,0 0,0 0,0 0,0 0,-1 0,1 1,0-1,-1 0,1 1,-1 0,1-1,-1 1,0 0,1-1,-1 1,0 0,0 0,0 0,-1 0,1 1,8 21,-2-1,-1 1,-1 0,-1 1,0-1,-2 2,1 7,19 59,-19-72</inkml:trace>
  <inkml:trace contextRef="#ctx0" brushRef="#br0" timeOffset="5650.15">1864 649,'-34'21,"1"3,1 0,1 2,1 1,1 2,2 0,1 2,-2 6,26-36,0 1,0-1,0 1,0 0,1-1,-1 1,0 0,1 0,-1 0,1 0,0 0,-1 1,1-1,0 0,1 0,-1 1,0-1,1 1,-1-1,1 1,0-1,-1 1,1-1,1 1,-1-1,0 0,0 1,1-1,0 1,-1-1,1 0,0 1,0-1,0 0,1 0,-1 1,0-1,1 0,-1 0,1-1,0 1,0 0,-1-1,1 1,0-1,2 2,8-3,0 0,1-1,-2 0,1-1,0 0,0-1,0-1,-1 0,0 0,0-1,0 0,0-1,8-6,193-168,-211 179,0 0,0 0,0 0,0 0,0 1,0-1,0 0,0 0,1 1,-1-1,0 1,0-1,1 1,-1-1,0 1,1 0,-1-1,0 1,1 0,-1 0,1 0,-1 0,0 0,1 1,-1-1,0 0,1 1,-1-1,0 1,1-1,-1 1,0 0,0-1,0 1,0 0,0 0,0 0,0 0,0 0,0 0,0 0,0 0,0 0,-1 0,1 0,0 1,-1-1,1 0,-1 0,0 1,1-1,-1 0,0 1,0-1,0 1,4 50,-5-47,0-1,0 0,1 1,-1-1,1 1,0-1,1 1,-1-1,1 1,0-1,0 0,0 1,1-1,-1 0,1 0,0 0,0 0,0 0,1 0,0-1,-1 1,1-1,0 0,1 1,-1-1,0-1,1 1,0-1,0 1,3 1,11-2,-1-1,1-1,-1-1,1 0,-1-1,1-1,-1 0,0-2,0 0,0 0,-1-2,0 0,0-1,-1-1,0 0,0-1,-1 0,-1-1,11-11,-2 1,0-1,-2-2,-1 0,0 0,-2-2,-1 0,-1-1,5-14,1-8,-1-1,-3-1,-3-1,-1 0,-3-1,-2 0,-2-5,-4 53,-1-1,0 1,0-1,-1 1,1-1,-1 1,0 0,-1-1,1 1,-1-1,-1 1,1-1,0 1,-1 0,0 0,-1 0,1 0,-1 0,0 1,0-1,0 1,-1 0,1-1,-2 1,2 4,0 0,0 1,-1 0,1 0,0 0,0 0,0 0,0 0,0 1,1-1,-1 1,0 0,1 0,-1 0,1 0,0 1,-1-1,1 0,0 1,1 0,-1-1,0 1,1 0,-1 0,1 0,0 0,0 0,0 0,1 0,-1 1,-3 4,-9 26,1 1,2 1,1 0,2 0,1 1,0 19,-5 28,3-22,2 1,3-1,2 1,4 10,25 95,-54-230,17 40,0 1</inkml:trace>
  <inkml:trace contextRef="#ctx0" brushRef="#br0" timeOffset="5903.645">2229 367,'44'15,"42"4,17-1,0-4,-8-3,-10-5,-10-2,-8-3,-7-1,-7 0,-9-1,-7 0,-5 0,-3 1,-6 0</inkml:trace>
</inkml:ink>
</file>

<file path=ppt/ink/ink3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08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94,'-20'43,"-10"34,-5 8,2-1,8-9,8-13,2-12,4-10,3-7,4-4,-3-3,4-5,4-11,1-8</inkml:trace>
  <inkml:trace contextRef="#ctx0" brushRef="#br0" timeOffset="247.206">38 66,'43'-5,"34"-1,13-5,-4-1,-7 3,-12 2,-13 2,-10 3,-9-4,-9 4,-10 3</inkml:trace>
  <inkml:trace contextRef="#ctx0" brushRef="#br0" timeOffset="497.032">10 433,'39'0,"21"0,6 0,-3 0,-8 0,-9 0,-6 0,-7 0,-7 5,-10 1</inkml:trace>
  <inkml:trace contextRef="#ctx0" brushRef="#br0" timeOffset="900.43">546 630,'-24'39,"-13"17,-4 4,-1-4,2-11,9-13</inkml:trace>
  <inkml:trace contextRef="#ctx0" brushRef="#br0" timeOffset="1128.322">348 630,'34'29,"15"14,5 0,-2-3,-5-7,-11-11</inkml:trace>
  <inkml:trace contextRef="#ctx0" brushRef="#br0" timeOffset="1413.522">913 517,'38'0,"28"0,6 0,-3 0,-9 0,-10 0,-8 0,-12 0</inkml:trace>
  <inkml:trace contextRef="#ctx0" brushRef="#br0" timeOffset="1600.068">913 771,'38'0,"28"0,11 0,-7-5,-10-1,-11 0,-14 1</inkml:trace>
  <inkml:trace contextRef="#ctx0" brushRef="#br0" timeOffset="2752.388">1788 348,'-163'310,"41"-149,142-204,160-197,-172 230,13-19,1 1,1 1,1 1,2 1,21-15,-47 39,1 0,-1 0,1 0,0 0,-1 0,1 1,0-1,0 0,0 0,-1 1,1-1,0 1,0-1,0 1,0-1,0 1,0-1,0 1,0 0,0-1,1 1,-1 0,0 0,0 0,0 0,0 0,0 0,0 0,0 0,0 1,0-1,0 0,0 1,0-1,0 1,0-1,0 1,0-1,0 1,0 0,0-1,0 1,-1 0,1 0,0-1,0 1,-1 0,1 0,-1 0,1 0,-1 0,1 0,-1 0,0 0,1 0,-1 0,0 0,0 1,0-1,0 0,0 0,0 0,0 0,0 0,0 0,0 0,-1 0,1 0,-57 149,-6-8,62-141,1 1,-1-1,1 0,0 1,-1-1,1 0,0 0,0 1,0-1,0 0,0 1,0-1,0 0,0 1,1-1,-1 0,0 1,1-1,-1 0,1 0,-1 1,1-1,0 0,-1 0,1 0,0 0,0 0,0 0,0 0,0 0,0 0,0-1,0 1,0 0,1-1,-1 1,0 0,0-1,0 0,1 1,-1-1,0 0,1 0,-1 1,0-1,1 0,-1 0,0 0,1-1,-1 1,0 0,1 0,-1-1,0 1,0-1,1 1,-1-1,0 0,0 1,0-1,0 0,0 0,0 0,1 0,37-25,-2 0,0-3,-2-1,-1-2,15-19,55-50,-42 63,-63 76,-85 162,75-171,8-24,0 0,1-1,-1 1,1 0,1 0,-1 0,1 1,-1-1,1 0,1 1,-1-1,1 0,0 1,0-1,1 0,-1 1,1-1,1 0,-1 1,1-1,-1 0,1 0,1 0,9 7</inkml:trace>
  <inkml:trace contextRef="#ctx0" brushRef="#br0" timeOffset="3182.131">2860 433,'-43'16,"1"3,0 1,1 2,1 1,2 3,0 1,-8 10,-16 32,60-66,0-1,0 1,0-1,1 1,-1 0,1 0,0 0,-1 0,1 0,1 0,-1 0,0 1,1-1,0 0,-1 0,1 1,0-1,1 0,-1 0,1 0,-1 1,1-1,0 0,0 0,0 0,1 1,3-1,-1 0,1-1,-1 1,1-1,0 0,0-1,0 1,0-1,0 0,0 0,0-1,0 1,1-1,-1 0,0-1,0 1,0-1,0 0,0 0,0-1,0 1,0-1,0 0,0-1,-1 1,1-1,-1 0,1 0,0 1,32-18,-1-1,0-2,-2-1,-1-1,-1-2,-1-2,12-15,-20 22,17-4,-60 66,6-15,3-10,1 1,0 0,2 1,-1 0,2 1,1-1,0 2,1-1,1 0,0 1,0 17,19 5,-2-29</inkml:trace>
  <inkml:trace contextRef="#ctx0" brushRef="#br0" timeOffset="3428.449">3312 715,'-34'33,"-15"22,0 5,9-7</inkml:trace>
  <inkml:trace contextRef="#ctx0" brushRef="#br0" timeOffset="3596.835">3087 715,'23'28,"14"16,5 3,-1-5,-1-5,-4-9,-7-4,-4-7,-2-6,1-4,-4-5</inkml:trace>
</inkml:ink>
</file>

<file path=ppt/ink/ink3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1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1 291,'208'-26,"178"-33,-361 58</inkml:trace>
  <inkml:trace contextRef="#ctx0" brushRef="#br0" timeOffset="4621.585">57 545,'39'-5,"21"-1,7 0,-5 1,-7 1,-8 2,-8 1,-5 1,-4 0,-3 0,0 0,0 0,0 1,0-6,0-1,1 0,-5 1</inkml:trace>
  <inkml:trace contextRef="#ctx0" brushRef="#br0" timeOffset="5182.025">368 9,'-15'-8,"22"9,27 12,40 27,-1 4,-3 3,13 13,49 34,-129-93,-1 1,1-1,-1 1,0-1,0 1,0 0,0 0,0 0,0 0,0 0,-1 0,1 1,-1-1,1 1,-1-1,0 1,0-1,0 1,-1 0,1-1,0 1,-1 0,0 0,0-1,0 1,0 0,0 0,0 0,-1-1,1 1,-1 0,0-1,0 1,0 0,0-1,0 1,-1-1,1 0,-1 1,1-1,-1 0,0 0,0 0,0 0,0 0,-1 0,-104 96,-64 72,153-152,12-12,0-1,1 1,-1 0,1 1,0-1,1 1,0 0,0 0,0 0,1 1,-1 2,0 9</inkml:trace>
</inkml:ink>
</file>

<file path=ppt/ink/ink3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2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0,1 0,2 0,1 0,-1 0,1 0,-6 5,-2 1,1 0,0-1,2-1,1-2,1-1,-4 0</inkml:trace>
</inkml:ink>
</file>

<file path=ppt/ink/ink3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28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1,'-17'301,"-12"-40,6-127,17-116</inkml:trace>
</inkml:ink>
</file>

<file path=ppt/ink/ink3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29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1,'-298'186,"239"-136,57-48,1-1,-1 1,1-1,0 1,0 0,0 0,0-1,0 1,0 0,0 0,0 0,1 0,-1 0,1 0,-1 0,1 1,0-1,0 0,0 0,0 0,0 0,1 0,-1 0,1 0,-1 0,1 0,0 0,0 0,0 0,0 0,0 0,0-1,1 3,64 49,-59-49,0 0,0 1,0 0,0 0,-1 1,0 0,0 0,0 0,-1 1,0-1,0 1,-1 1,0-1,3 8,22 78,-17-80</inkml:trace>
</inkml:ink>
</file>

<file path=ppt/ink/ink3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29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401 0,'-26'7,"0"2,0 0,1 2,1 0,0 2,1 0,0 2,-17 15,36-28,1 0,0 0,0 1,0-1,0 1,0 0,1 0,-1 0,1 0,0 1,0-1,0 0,0 1,1-1,-1 1,1 0,0 0,0-1,0 1,1 0,0 0,-1 0,1 0,0 0,1 0,-1 0,1-1,-1 1,1 0,1 0,-1-1,0 1,1 0,0-1,0 1,0-1,0 0,0 0,2 2,96 67,-91-68,-1 0,1 0,-1 1,0 0,0 0,-1 1,1 0,-1 0,-1 0,1 1,-1 0,0 1,-1 0,0-1,0 2,0-1,-1 0,0 2,-2-4,0-1,-1 1,0 0,0 0,-1-1,1 1,-1 0,0 0,-1-1,1 1,-1 0,0 0,-1-1,1 1,-1-1,0 1,-1-1,1 0,-1 0,0 0,0 0,-1 0,1-1,-1 1,0-1,-1 0,1 0,0-1,-5 3,-4 5,-1 0,0-1,-1-1,0 0,0-1,-1-1,0 0,0-1,-1-1,0 0,0-1,0-1,0-1,-16 0,30-2,1 0,-1 0,0 0,1-1,-1 0,1 1,-1-1,1 0,-1 0,1 0,0 0,-1-1,1 1,0-1,0 1,0-1,0 0,0 0,0 0,1 0,-1 0,0 0,1 0,0 0,0-1,-1 1,1-1,1 1,-1-1,0 1,1-1,-1 1,1-1,0 0,-1 1,1-1,1 0,-1 1,0-1,1 1,0-7,0 1,0 0,1 0,0 0,1 0,0 1,0-1,1 1,0-1,0 1,0 0,4-3,8-9,2-1,0 2,1 1,1 0,1 1,0 1,1 1,11-4,13-5,-28 15</inkml:trace>
</inkml:ink>
</file>

<file path=ppt/ink/ink3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30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18,'5'0,"11"0,8 0,4 0,3 0,0 0,0 0,0 0,-1 0,-1 0,0 0,-1 0,0 0,-4-5,-2-1,-5-1</inkml:trace>
</inkml:ink>
</file>

<file path=ppt/ink/ink3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35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1,'0'424,"-29"-196,12-128,12-88</inkml:trace>
  <inkml:trace contextRef="#ctx0" brushRef="#br0" timeOffset="415.484">333 226,'-253'172,"249"-170,1 0,-1 0,1 0,0 0,-1 1,1-1,1 1,-1 0,0 0,1 0,-1 0,1 0,0 1,0-1,0 1,0-1,1 1,0 0,-1-1,1 1,1 0,-1 0,1 0,-1 0,1 0,0 0,0 0,1 0,-1 0,1 0,0 0,0-1,0 1,2 3,121 104,-95-80,-22-23,0 0,0 0,1 0,-1-1,2-1,-1 1,1-1,0-1,0 1,6 1,4-3</inkml:trace>
  <inkml:trace contextRef="#ctx0" brushRef="#br0" timeOffset="695.024">729 396,'-15'33,"-4"21,-4 2,2-5,4-6,1-5,2-6,0-7,2-5,-3-5,3-6</inkml:trace>
  <inkml:trace contextRef="#ctx0" brushRef="#br0" timeOffset="1002.071">503 368,'14'28,"15"20,6 6,4-6,-2-6,-1-11,-3-5,-1-8,-7-1,-3-5,-4 2,-2-3,-2 3,0-2,-2 2,-7-1,-5-4</inkml:trace>
  <inkml:trace contextRef="#ctx0" brushRef="#br0" timeOffset="3436.216">1067 452,'5'0,"6"0,6 0,6 0,2 0,3 0,1 0,0 0,1 0,-1 0,0 0,0 0,-1 0,1 0,-1 0,-9 0,-9 0</inkml:trace>
  <inkml:trace contextRef="#ctx0" brushRef="#br0" timeOffset="3696.894">1321 198,'-5'38,"-1"23,0 5,1-3,2-8,0-9,2-6,1-7,0-7</inkml:trace>
  <inkml:trace contextRef="#ctx0" brushRef="#br0" timeOffset="4849.362">1744 226,'-68'303,"6"-126,171-403,-2 83,-63 87,-31 85,-13 110,-1-138,1 1,0-1,0 1,0-1,0 1,1-1,-1 1,0-1,0 0,1 1,-1-1,1 1,-1-1,1 0,0 1,0-1,-1 0,1 0,0 0,0 0,0 1,0-1,0 0,1-1,-1 1,0 0,0 0,1 0,-1-1,0 1,1-1,-1 1,1-1,-1 1,0-1,1 0,-1 0,1 0,-1 0,1 0,-1 0,1 0,-1 0,1-1,-1 1,0 0,1-1,-1 1,1-1,-1 0,0 1,0-1,1 0,11-7,0 0,-1-1,0 0,-1 0,0-1,0-1,-1 0,0 0,6-11,64-62,-80 83,1 0,0 0,0 0,0 0,0 0,0 0,0 0,0 0,1 1,-1-1,0 0,0 1,1-1,-1 1,0-1,1 1,-1 0,0-1,1 1,-1 0,0 0,1 0,-1 0,1 0,-1 0,0 1,1-1,-1 0,0 1,1-1,-1 1,0-1,0 1,1 0,-1 0,0-1,0 1,0 0,0 0,0 0,0 0,0 0,0 0,0 0,-1 1,1-1,0 0,-1 0,1 1,-1-1,1 0,-1 1,0-1,0 0,1 2,0 9,0 1,-1-1,0 1,-1-1,0 0,-1 1,-1-1,0 0,-2 4,2-4,-1 0,2 0,0 0,0 0,1 0,0 0,2 0,-1 1,2 6,3-1</inkml:trace>
  <inkml:trace contextRef="#ctx0" brushRef="#br0" timeOffset="5496.024">2619 255,'-42'29,"1"2,2 2,2 1,0 3,0 3,-4 38,41-76,-1 0,1-1,-1 1,1 0,0 0,-1 0,1 0,0-1,1 1,-1 0,0 0,0 0,1-1,-1 1,1 0,-1 0,1-1,0 1,0 0,0-1,0 1,0-1,0 1,0-1,0 0,1 1,-1-1,0 0,1 0,-1 0,1 0,0 0,-1 0,1 0,0 0,-1-1,1 1,0-1,0 1,-1-1,1 0,0 0,0 0,0 0,0 0,11-2,-1 0,0-1,0 0,0-1,0 0,0-1,-1 0,0-1,0-1,0 0,-1 0,0-1,-1 0,1 0,-1-1,-1 0,7-11,98-106,-112 126,-1 1,0-1,0 1,0-1,0 1,1 0,-1-1,0 1,0-1,1 1,-1-1,0 1,1-1,-1 0,1 1,-1-1,0 1,1-1,-1 0,1 1,-1-1,1 0,-1 0,1 1,0-1,-1 0,1 0,-1 0,1 0,-1 1,1-1,0 0,-1 0,1 0,-1-1,1 1,0 0,-1 0,1 0,-1 0,1 0,-1-1,1 1,-1 0,1 0,-1-1,1 1,-1 0,1-1,-1 1,1-1,-1 1,0-1,1 1,-1 0,0-1,1 1,-1-1,0 0,0 1,1-1,-1 1,0-1,0 1,0-1,0 0,0 1,0-1,-8 47,7-42,-7 39,2 0,3 0,1 1,1-1,4 16,-1 24,-3 225,1-296,-2 0,1 0,-2-1,0 1,0-1,-1 1,0-1,-1 0,0 0,-1-1,0 1,-1-1,0-1,0 1,-1-1,0-1,-1 1,0-1,0-1,-1 0,0 0,0-1,-1 0,1-1,-1 0,-1-1,1 0,0 0,-1-1,0-1,0 0,-2-1,10-1,0 0,0-1,1 1,-1-1,0 0,1 0,-1-1,1 1,-1-1,1 1,0-1,-1 0,1-1,0 1,0 0,1-1,-1 0,0 0,1 1,0-1,0-1,-1 1,2 0,-1-1,0 1,1 0,0-1,-1 0,1 1,1-1,-1-2,-2-5,1-1,1 0,0 0,1 0,0 0,0 0,2 1,-1-1,3-8,3-1,0 1,1 0,2 1,-1 0,2 0,1 1,0 0,1 1,1 1,1 0,0 1,1 0,0 1,1 1,1 1,5-3,70-36,-73 41</inkml:trace>
</inkml:ink>
</file>

<file path=ppt/ink/ink3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41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1 238,'10'0,"12"0,8 0,3 0,1 0,-1 0,0 0,-2 0,-1-5,-1-1,-1 0,1 1,-1 2,-5 1</inkml:trace>
  <inkml:trace contextRef="#ctx0" brushRef="#br0" timeOffset="230.35">30 435,'38'5,"32"-3,9-2,-4-2,-11-4,-10-1,-11 0,-11 1</inkml:trace>
  <inkml:trace contextRef="#ctx0" brushRef="#br0" timeOffset="11999.296">819 12,'-20'83,"-4"0,-4-2,-34 71,8-41,44-137,14 5,1 0,1 0,1 1,1 0,0 1,2-1,0 2,1-1,4-3,-14 21,147-214,-147 213,-1 1,1-1,0 0,-1 1,1-1,0 1,0-1,0 1,0 0,0 0,1-1,-1 1,0 0,1 0,-1 0,0 0,1 0,-1 0,1 1,0-1,-1 0,1 1,-1-1,1 1,0 0,0-1,-1 1,1 0,0 0,-1 0,1 0,0 0,0 1,-1-1,1 1,0-1,-1 1,1-1,-1 1,1 0,-1 0,1 0,-1-1,1 2,-1-1,0 0,0 0,1 0,-1 1,0-1,0 0,0 1,0-1,8 131,-11-97,-20 136,22-170,-1-1,1 1,0 0,0 0,0 0,0 0,-1 0,1 0,1 0,-1-1,0 1,0 0,0 0,0 0,1 0,-1 0,0 0,1-1,-1 1,0 0,1 0,-1-1,1 1,0 0,-1 0,1-1,-1 1,1-1,0 1,0-1,-1 1,1-1,0 1,0-1,0 1,-1-1,1 0,0 0,0 1,0-1,0 0,0 0,0 0,0 0,-1 0,1 0,0 0,0 0,0-1,0 1,0 0,0 0,-1-1,1 1,0 0,0-1,0 1,-1-1,1 1,0-1,-1 0,1 1,40-45,9-27,-10 10,4 2,2 2,2 3,3 1,-50 52,-1 1,1 0,-1-1,1 1,0 0,0 0,0-1,-1 1,1 0,0 0,0 0,1 0,-1 0,0 0,0 1,0-1,1 0,-1 1,0-1,1 0,-1 1,0 0,1-1,-1 1,1 0,-1 0,0 0,1 0,-1 0,1 0,-1 0,1 0,-1 0,1 1,-1-1,0 1,1-1,-1 1,0-1,0 1,1 0,-1 0,0-1,0 1,0 0,0 0,0 0,0 0,0 1,0-1,-18 125,3-68,-10 96,40-114,-4-29</inkml:trace>
  <inkml:trace contextRef="#ctx0" brushRef="#br0" timeOffset="12564.335">1863 41,'-32'12,"0"1,1 1,0 2,1 2,1 0,-24 22,44-33,0 1,0 0,1 0,1 1,-1 0,2 0,-1 1,1 0,0 0,1 1,1-1,-1 1,2 0,-1 1,2-1,-1 0,2 1,-1 0,2-1,-1 1,2 0,0 1,-1-11,0 1,0-1,0 1,1-1,0 1,-1-1,1 0,0 1,0-1,0 0,0 0,1 1,-1-1,1 0,-1 0,1-1,0 1,-1 0,1 0,0-1,0 1,0-1,0 0,1 0,-1 1,0-2,1 1,-1 0,0 0,1-1,-1 1,1-1,-1 1,1-1,-1 0,1 0,-1-1,1 1,0 0,94-37,-64 12,-1-2,-1-1,-2-2,-1 0,-1-2,-1-2,-2 0,-2-1,11-23,-15 13,-44 61,17-4,1-1,0 2,1-1,0 1,1 0,0 0,2 1,-1 0,2 0,-1 0,2 0,0 0,1 1,0-1,1 1,1-1,0 1,1-1,1 0,0 0,1 0,0 0,1-1,1 1,3 5,42 18,-31-33</inkml:trace>
  <inkml:trace contextRef="#ctx0" brushRef="#br0" timeOffset="12819.328">2456 295,'-28'33,"-16"26,2 8,1-8,9-9,9-9,4-10,6-11</inkml:trace>
  <inkml:trace contextRef="#ctx0" brushRef="#br0" timeOffset="13067.345">2174 267,'19'33,"21"22,4 5,-2-8,-2-7,-3-11,-9-7,-3-8,-2-3,0 1,1-2,-3-4</inkml:trace>
</inkml:ink>
</file>

<file path=ppt/ink/ink3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04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283 152,'4'19,"8"31,0 15,-1 3,-2-2,-9-1,-2-8,-3-4,1-6,0-6,2 0,0-3,-4-3,-1-2,1-3,1-1,-3-5,0-7</inkml:trace>
  <inkml:trace contextRef="#ctx0" brushRef="#br0" timeOffset="467.253">1 293,'29'-30,"2"2,0 1,2 2,1 1,1 2,2 0,-21 13,3-5,2 1,-1 1,2 1,0 1,0 1,0 1,1 1,1 1,-1 1,1 1,-1 1,1 1,8 1,-29 1,-1 0,1 0,-1 0,1 1,-1-1,0 1,1-1,-1 1,0 0,0 0,1 0,-1 0,0 0,0 1,0-1,0 1,-1-1,1 1,0 0,-1 0,1 0,-1-1,1 1,-1 1,0-1,0 0,0 0,0 0,0 1,-1-1,1 0,0 1,-1-1,0 1,0-1,0 0,0 1,0 0,-34 89,-186 168,217-257,0 0,0 1,0-1,0 1,0 0,1 0,0 0,0 0,0 0,0 0,1 1,0-1,-1 0,2 1,-1-1,0 1,1 0,0-1,0 1,0-1,1 1,0-1,-1 1,1-1,1 1,-1-1,1 0,0 0,0 1,0-1,0-1,1 1,0 0,-1 0,1-1,1 0,13 9,0-2,1 0,0-1,1 0,0-2,0 0,14 2,113 53,-143-61,0 1,0-1,0 1,0 0,-1 0,1 0,0 1,-1-1,0 0,0 1,1 0,-2-1,1 1,0 0,0 0,-1 0,0 0,0 0,1 1,-2-1,1 0,0 0,-1 1,1-1,-1 1,0-1,0 0,-1 1,1-1,-1 0,1 1,-1-1,0 0,0 0,-1 1,-8 11,0-2,0 1,-2-1,1-1,-2 0,0-1,0 0,-1-1,0-1,-1 0,0 0,0-2,-16 6,-143 78,168-88,3-1,-1 1,1-1,-1 0,0 0,0-1,0 1,0-1,0 0,0 0,0-1,0 1,0-1,-1 0,1 0,0 0,-1 0,6-18,8 8</inkml:trace>
  <inkml:trace contextRef="#ctx0" brushRef="#br0" timeOffset="1087.002">960 632,'-1'9,"1"1,0-1,1 1,0-1,0 1,1-1,0 0,1 0,0 0,0 0,1 0,0-1,1 1,0-1,0 0,0-1,1 1,0-1,1 0,0-1,2 3,-1-8,0-1,0 1,0-1,0 0,0-1,0 0,0 0,-1-1,1 0,0 0,-1-1,1 0,-1 0,0-1,0 0,0 0,-1-1,1 1,-1-1,0-1,-1 1,1-1,-1 0,1-2,193-183,-198 191,21-18,-22 18,0-1,1 1,-1 0,0 0,1 0,-1 0,0-1,1 1,-1 0,0 0,1 0,-1 0,0 0,1 0,-1 0,1 0,-1 0,0 0,1 0,-1 0,0 0,1 0,-1 1,0-1,1 0,-1 0,0 0,1 0,-1 1,0-1,1 0,-1 0,0 1,0-1,1 0,-1 0,0 1,0-1,0 0,1 1,-1-1,0 0,0 1,0-1,0 0,0 1,0-1,0 1,0-1,0 0,0 1,0-1,0 0,0 1,0-1,0 0,0 1,0-1,0 1,0-1,0 0,-1 1,1-1,0 0,0 0,0 1,-1-1,1 0,0 1,0-1,-17 65,14-57,-1 1,2 0,-1 0,1 0,1 0,-1 0,2 0,-1 1,1-1,1 0,-1 0,2 0,-1 1,1-1,1 0,1-4,1 0,0-1,0 0,0 0,0 0,1-1,-1 0,1 0,0 0,0-1,0 0,1 0,-1 0,0-1,1 0,-1 0,1-1,-1 1,1-2,-1 1,0-1,1 1,-1-2,1 1,1-2,7-1,0-1,0-1,-1 0,0-1,0-1,-1 0,1-1,-2 0,0-1,0 0,0-1,-1 0,-1-1,7-10,17-15,0-1,-2-2,-1-1,-3-2,-1 0,-3-2,-1-1,16-47,-30 72,-2 0,-1 0,0 0,-2-1,0 0,0-20,-4 41,1 0,-1 0,1-1,-1 1,0 0,0 0,1-1,-1 1,0 0,0-1,-1 1,1 0,0 0,0-1,0 1,-1 0,1 0,-1 0,1-1,-1 1,1 0,-1 0,0 0,0 0,1 0,-1 0,0 0,0 0,0 0,0 1,0-1,0 0,0 1,0-1,-1 0,1 1,0-1,0 1,0 0,-1-1,1 1,0 0,0 0,-1 0,1 0,0 0,0 0,-1 0,1 0,0 0,0 1,-1-1,1 1,0-1,0 1,0-1,0 1,-1-1,1 1,0 0,0 0,0 0,1-1,-1 1,0 1,-15 14,2 1,0 0,1 2,1-1,1 1,0 1,2 0,0 1,-1 4,7-16,-9 19,2 0,0 1,2 0,2 0,0 1,2 0,2 0,0 0,2 0,2 10,-1-31,0 1,1-1,0 0,0 0,1 0,0 0,1 0,0-1,0 0,1 0,0 0,0 0,1-1,0 1,0-1,4 2,-9-8,0 0,0-1,-1 1,1 0,0-1,0 1,0-1,0 1,-1-1,1 0,0 1,0-1,0 0,0 0,0 1,0-1,0 0,0 0,0 0,0 0,0 0,0-1,0 1,0 0,0 0,0-1,0 1,0 0,0-1,0 1,0-1,-1 1,1-1,0 1,0-1,0 0,-1 0,1 1,0-1,-1 0,1 0,-1 0,1 1,-1-1,1 0,-1 0,0 0,1 0,-1 0,0 0,0 0,0 0,0 0,0 0,0 0,0 0,0 0,0 0,0 0,-3-13</inkml:trace>
  <inkml:trace contextRef="#ctx0" brushRef="#br0" timeOffset="1333.792">1581 265,'43'10,"29"2,11 1,2-4,1-2,-5-2,-7-3,-6-6,-5-2,-4-1,-2 1,-6 2,-12 2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5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592 530,'-19'-2,"0"1,-1 1,1 1,-1 1,1 0,0 1,0 2,0 0,1 1,-1 0,2 2,-1 0,1 1,0 0,0 2,2 0,-1 1,1 0,1 1,-3 4,13-10,0 1,0-1,1 0,0 1,0 0,1 0,0 0,1 0,-1 0,1 0,1 0,0 0,0 5,0-9,1 0,-1 0,0-1,1 1,0 0,0 0,0-1,1 1,-1-1,1 1,0-1,0 0,0 1,0-1,0 0,1 0,0-1,-1 1,1-1,0 1,0-1,0 0,1 0,-1 0,0 0,1-1,-1 1,1-1,1 1,11 0,1-1,-1 0,0-2,0 1,0-2,0 0,0-1,0-1,0 0,-1-1,1-1,-2 0,1-1,-1 0,0-2,0 1,-1-2,0 0,-1 0,0-1,0-1,-1 0,-1 0,0-1,2-5,19-15,-1-1,-2-2,-1 0,-2-2,-1-1,-2-1,-2-1,-2 0,-2-2,-1 0,7-39,-21 73,0 1,-1 0,0-1,-1 1,0 0,0-1,-1 1,0 0,0 0,-1 0,0 0,0 1,-4-6,5 10,0-1,0 1,0 0,0 0,-1 0,0 1,1-1,-1 0,0 1,0 0,0 0,0 0,-1 0,1 0,-1 1,1-1,-1 1,1 0,-1 0,0 0,1 1,-1-1,0 1,0 0,1 0,-1 0,0 0,0 1,1 0,-1 0,0 0,-2 1,1 0,-1 1,1 0,-1 0,1 1,0 0,1-1,-1 1,0 1,1-1,0 1,0 0,1 0,-1 0,1 0,0 1,0-1,1 1,0 0,-1 0,-29 124,27-91,2 0,1 1,2 0,2-1,1 0,3 1,1-1,1-1,3 0,1 0,4 6,-11-30,1-1,0 1,1-1,0 0,1-1,0 0,1 0,1-1,-1 0,2-1,0 0,11 8,-5-10</inkml:trace>
  <inkml:trace contextRef="#ctx0" brushRef="#br0" timeOffset="569.743">1158 77,'11'-7,"1"1,-1 0,2 1,-1 0,0 1,1 0,0 1,0 0,0 1,0 1,0 0,0 0,1 2,1 0,-14-1,0 0,0 1,0-1,0 1,0-1,0 1,-1 0,1-1,0 1,0 0,0 0,-1-1,1 1,0 0,-1 0,1 0,-1 0,1 0,-1 0,1 0,-1 0,0 0,1 0,-1 0,0 0,0 1,0-1,0 0,0 0,0 0,0 0,0 0,0 0,-1 0,1 0,0 0,-1 0,1 1,-1-2,1 1,-1 0,1 0,-1 0,0 0,1 0,-1 0,-32 44,33-45,-10 12,-76 109,84-118,1 1,-1 0,1 0,0-1,0 1,0 0,0 0,1 0,-1 0,1 0,0 0,1 0,-1 0,1 0,-1 0,1 0,0 0,1 0,-1-1,1 1,-1 0,1-1,0 1,0-1,1 0,-1 0,1 0,0 0,0 0,0 0,0-1,0 1,0-1,2 1,1 1,-1 0,2 0,-1 0,0-1,1 0,-1 0,1-1,0 0,0 0,0 0,0-1,0 0,0-1,1 1,-1-1,0-1,0 1,0-1,0 0,0-1,0 0,0 0,0-1,5-2,3-5</inkml:trace>
  <inkml:trace contextRef="#ctx0" brushRef="#br0" timeOffset="1248.11">1552 190,'34'12,"1"-2,-1-2,1 0,1-3,-1-1,1-2,18-1,-47-1,0 0,1 0,-1-1,0 0,0 0,0-1,0 0,0 0,0-1,0 1,-1-2,1 1,-1-1,0 0,0 0,0 0,-1-1,1 0,-1 0,0 0,-1-1,1 0,-1 0,2-4,5-8,-7 12,1 0,-1 0,-1 0,1 0,-1-1,0 1,-1-1,0 0,0 0,0 0,-1 0,0 0,0 0,-1 0,0-7,-1 12,0 1,0-1,0 0,-1 1,1-1,-1 1,1-1,-1 1,1 0,-1 0,0 0,0 0,1 0,-1 0,0 0,0 0,0 1,0-1,0 1,0 0,0-1,0 1,-1 0,1 0,0 0,0 0,0 1,0-1,0 1,0-1,0 1,0-1,0 1,0 0,1 0,-1 0,0 0,0 1,1-1,-1 0,1 1,-1-1,1 1,0-1,-1 1,1 0,0-1,0 1,0 0,0 0,0 0,0 2,-13 20,1 2,0 0,2 0,1 1,-5 24,-4 8,-9 22,3 1,3 1,4 1,4 1,4 0,3 2,7-70,-1 1,-1 0,-1-1,0 0,-1 0,-1 0,0 0,-7 12,9-23,0 1,-1-1,0 0,0 0,-1 0,1-1,-1 0,0 0,-1 0,1 0,-1-1,0 0,0 0,-1-1,1 1,-1-1,1-1,-1 1,0-1,0 0,0-1,-3 1,3 0,1-1,-1 1,0-1,1 0,-1-1,0 0,0 0,0 0,0-1,1 0,-1 0,0 0,1-1,-1 0,1-1,-1 0,1 1,0-2,0 1,1-1,-1 0,1 0,-1-1,1 1,1-1,-1 0,1-1,0 1,0-1,0 0,1 0,-1-1,1-3,1 1,0-1,1 1,0-1,0 0,1 0,1 0,-1 1,2-1,-1 0,1 1,1-1,0 1,0-1,1 1,0 0,0 1,6-9,0 0,1 1,1 0,0 1,1 0,1 0,0 2,1 0,16-11,-14 15,0 1,0 0,1 1,0 1,1 1,-1 0,1 2,-1 0,3 1,-2-1,139-17,-25-14,-114 29</inkml:trace>
  <inkml:trace contextRef="#ctx0" brushRef="#br0" timeOffset="1833.679">0 1122,'212'-9,"152"-28,-148 12,806-64,-626 79,-370 10</inkml:trace>
  <inkml:trace contextRef="#ctx0" brushRef="#br0" timeOffset="2450.029">1072 1320,'-37'13,"1"2,0 1,1 2,1 1,1 2,0 1,2 1,-19 19,46-39,0 1,0-1,1 1,-1-1,1 1,0 0,0 0,0 1,1-1,-1 0,1 1,0 0,0-1,1 1,0 0,-1 0,2 0,-1 0,0 0,1 0,0 0,0 0,1 0,-1 0,1 0,0 0,1 0,-1 0,1-1,0 1,0 0,0-1,1 0,-1 1,1-1,0 0,1 0,-1-1,1 1,-1-1,4 3,5-2,0 0,1 0,0-2,-1 1,1-1,0-1,0-1,0 0,0 0,0-1,0-1,0 0,0-1,-1 0,1-1,-1 0,0-1,0-1,-1 0,9-6,12-2,-2-1,0-1,0-2,-2-1,0-2,-2 0,21-22,-24 19,-2-1,-1 0,-1-2,-1 0,-1-1,-2-1,0 0,-2-1,7-26,-17 45,0-1,-1 0,-1 0,1 1,-2-1,0 0,0 0,-1 0,0 0,-1 0,-1 1,0-1,0 1,-3-6,4 11,-1 0,0 0,0 1,0-1,0 1,-1 0,0 0,0 0,0 0,-1 1,1-1,-1 1,0 1,-1-1,1 1,-1-1,1 2,-1-1,0 1,0-1,0 2,0-1,0 1,0 0,-1 0,1 0,-4 1,1 3,0 0,0 1,0 0,0 0,1 1,0 0,0 0,0 1,1 0,0 0,0 1,0 0,1 0,0 1,1 0,-1 0,2 0,-1 0,1 1,0 0,-2 7,-4 9,0 0,2 0,1 1,0 0,2 0,2 0,0 1,1-1,2 1,1 0,1-1,5 25,0-23,2 0,1 0,2-1,0 0,2-1,0-1,10 11,5 3,-16-27</inkml:trace>
  <inkml:trace contextRef="#ctx0" brushRef="#br0" timeOffset="2885.793">1892 1037,'-198'354,"129"-150,66-200,1-1,0 1,0 0,0-1,0 1,0 0,1 0,0 0,0 0,0 1,0-1,1 0,0 0,-1 0,2 1,-1-1,0 0,1 0,0 1,0-1,0 0,0 0,1 0,-1 0,1-1,0 1,1 0,-1-1,0 1,1-1,0 0,0 0,0 0,0 0,0 0,1-1,-1 1,1-1,0 0,3 1,11 0,0-2,0 0,0-1,0-1,0 0,0-2,0 0,0-1,0-1,1-1,22-19,-29 10</inkml:trace>
  <inkml:trace contextRef="#ctx0" brushRef="#br0" timeOffset="3146.247">1525 1348,'38'0,"22"0,11 0,-2-5,-8-1,-9 0,-10 1,-6 2,-5-5,-7 1</inkml:trace>
  <inkml:trace contextRef="#ctx0" brushRef="#br0" timeOffset="3532.886">2202 1066,'38'-1,"-23"0,1 1,-1 0,0 0,0 2,0 0,0 0,-1 2,15 4,-28-7,1-1,-1 1,1-1,-1 1,1 0,-1 0,0 0,0 0,1 0,-1 0,0 0,0 0,0 0,0 1,0-1,0 0,0 1,-1-1,1 1,0-1,-1 1,1-1,-1 1,0-1,1 1,-1-1,0 1,0 0,0-1,0 1,0-1,-1 1,1 0,0-1,-1 1,1-1,-1 1,1-1,-1 1,0-1,0 0,1 1,-1-1,0 0,-1 1,-50 55,50-56,0 1,-37 40,38-41,0-1,0 1,0 0,1 0,-1 0,0 0,1 0,-1 0,1 0,-1 0,1 0,0 0,-1 0,1 0,0 0,0 0,0 0,0 0,0 0,0 0,0 1,0-1,0 0,0 0,0 0,1 0,-1 0,1 0,-1 0,0 0,1 0,0 0,-1 0,1 0,0 0,-1-1,1 1,0 0,0 0,0-1,-1 1,1 0,0-1,0 1,0-1,1 1,6 1,0 0,0-1,0 0,0-1,1 1,-1-1,0-1,0 0,0 0,0 0,0-1,0-1,2 0,9-2,7-1</inkml:trace>
</inkml:ink>
</file>

<file path=ppt/ink/ink3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17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4263 425,'38'-5,"27"-1,8-5,-4 0,-10 1,-9 3,-13 2</inkml:trace>
  <inkml:trace contextRef="#ctx0" brushRef="#br0" timeOffset="250.772">4318 538,'39'0,"36"-5,10-1,1 0,-5-4,-12 1,-12 0,-16 3</inkml:trace>
  <inkml:trace contextRef="#ctx0" brushRef="#br0" timeOffset="518.553">5617 144,'-41'16,"-1"2,2 2,1 1,1 2,0 2,2 2,1 1,-8 11,39-36,0 0,1 0,-1 1,1 0,0-1,0 1,0 0,0 1,1-1,0 0,0 1,0 0,0-1,1 1,0 0,0 0,0 0,1-1,-1 1,1 0,0 0,1 0,-1 0,1 0,0 0,0 0,0-1,1 1,0 0,0-1,0 1,0-1,1 0,-1 0,1 0,0 0,3 3,4 1,0-1,0 0,0 0,1-1,0 0,0-1,1-1,0 1,-1-2,1 0,0 0,1-1,-1 0,0-1,1-1,-1 0,0-1,1 0,-1 0,7-3,14-4,1-1,-2-2,0-1,0-2,-1 0,23-17,-43 27,0-2,0 0,0 0,-1 0,0-2,-1 1,0-1,0 0,0-1,-1 0,0-1,-1 0,0 0,-1 0,0-1,0 0,-1 0,-1 0,0-1,0 1,-1-1,-1 0,0 0,-1 0,0 0,0 0,-2-1,1 1,-2 0,1 0,-2 0,0-3,-4 4,1 0,-2 1,0 0,0 0,0 0,-1 1,-1 0,0 1,0 0,0 1,-1 0,0 0,-1 1,1 1,-1 0,0 0,0 2,-1-1,1 1,-1 1,-4 0,-26-6</inkml:trace>
  <inkml:trace contextRef="#ctx0" brushRef="#br0" timeOffset="768.611">4911 341,'48'9,"59"4,31-1,6-2,-3-3,-10-2,-8-8,-7-3,-8 0,-7 1,-8 1,-5 1,-7 1,-9 2,-6-1,-10 1,-14 1</inkml:trace>
  <inkml:trace contextRef="#ctx0" brushRef="#br0" timeOffset="-2001.544">1920 538,'38'-5,"23"-1,5 0,-3 1,-13-3,-10-1,-7 2,-9-3,-9 0</inkml:trace>
  <inkml:trace contextRef="#ctx0" brushRef="#br0" timeOffset="-1765.151">2145 284,'-4'34,"-3"34,1 12,2-4,0-10,2-11,6-11,1-7,6-6,5-7,1-4,-4-5</inkml:trace>
  <inkml:trace contextRef="#ctx0" brushRef="#br0" timeOffset="-817.787">2598 764,'-2'-1,"0"0,1-1,-1 1,1-1,0 1,0-1,-1 0,1 0,0 1,0-1,1 0,-1 0,0 0,1 0,-1 0,1 0,-1 0,1 0,0 0,0 0,0 0,0 0,0 0,1 0,-1 0,1-1,-1 2,1-1,0 0,-1 0,1 0,0 0,2-1,66-130,-52 105,2 1,1 0,2 1,0 2,18-15,23-2,-61 41,-1 0,1-1,-1 1,1 0,-1-1,1 1,0 0,-1 0,1 1,-1-1,1 0,0 0,-1 1,1-1,-1 1,1-1,-1 1,1 0,-1-1,0 1,1 0,-1 0,0 0,1 0,-1 0,0 1,0-1,0 0,0 0,0 1,-1-1,1 0,0 1,0-1,-1 1,1-1,-1 1,0 0,1-1,-1 1,0-1,0 1,0 1,3 10,24 76,-25-86,-1-1,1 1,0-1,0 1,0-1,0 0,0 0,1 0,-1 0,1 0,-1-1,1 1,-1-1,1 0,0 1,0-1,0-1,0 1,0 0,0-1,0 1,0-1,0 0,0 0,0 0,0 0,0-1,0 1,1-1,107-54,-78 34,1-2,-28 18,1-1,-1 1,1 1,1-1,-1 1,0 0,1 1,0 0,0 0,0 1,0 0,7-1,-13 5,1-1,0 1,0 0,-1 0,1 0,-1 0,0 1,0-1,0 1,0-1,0 1,0 0,0-1,-1 1,0 0,1 0,-1 0,0 0,-1 1,1-1,0 0,-1 0,0 0,0 1,0-1,0 0,0 0,-1 1,1-1,-1 0,0 1,1 2,0 0,-1-4,0 0,1 1,-1-1,1 1,-1-1,1 1,0-1,0 1,0-1,0 0,1 1,-1-1,1 1,-1-1,1 1,0-1,0 0,0 0,0 1,0-1,1 0,-1 0,1 0,-1 0,1-1,0 1,-1 0,1-1,0 1,0-1,0 1,1-1,-1 0,0 0,0 0,1 0,-1 0,1-1,15-2,0-2</inkml:trace>
  <inkml:trace contextRef="#ctx0" brushRef="#br0" timeOffset="-270.628">3783 341,'-22'13,"-13"7,1 2,1 1,2 1,0 2,-26 29,24 7,32-61,1 0,0 0,0 1,-1-1,1 0,0 0,0 1,0-1,0 0,1 1,-1-1,0 0,1 0,-1 1,0-1,1 0,0 0,-1 0,1 0,0 1,-1-1,1 0,0 0,0 0,0-1,0 1,0 0,0 0,0 0,0-1,0 1,0-1,1 1,-1-1,0 1,0-1,1 1,-1-1,0 0,0 0,1 0,-1 0,0 0,1 0,-1 0,0 0,0 0,1-1,-1 1,1-1,16-3,1 0,-1-2,0 0,0-1,0-1,-1-1,-1 0,1-1,-2-1,13-10,-21 16,135-96,-141 100,-1 0,1 1,0-1,0 0,0 1,0-1,0 0,1 1,-1-1,0 1,0 0,0-1,0 1,1 0,-1 0,0 0,0-1,0 1,1 1,-1-1,0 0,0 0,0 0,1 1,-1-1,0 0,0 1,0-1,0 1,0 0,0-1,0 1,0 0,0-1,0 1,0 0,0 0,-1 0,1 0,0 0,0 0,-1 0,1 0,-1 0,1 0,-1 0,0 1,1-1,-1 0,0 0,0 0,1 0,-1 1,0-1,0 0,-1 0,1 1,0-1,0 0,-1 0,1 1,-42 193,6 57,36-241,2 4,-1 0,-1 0,0 0,-1 0,-1-1,0 1,-1 0,0-1,-2 0,1 0,-2 0,0 0,0-1,-2 0,1 0,-2-1,-7 10,12-18,0 1,-1-1,0 0,0-1,0 1,0-1,0 0,-1 0,1 0,-1-1,0 0,0 0,0-1,0 1,0-1,0 0,0-1,0 0,0 0,0 0,0-1,-1 1,1-2,0 1,0-1,1 1,-1-2,0 1,1-1,-1 1,-2-3,4-2,0 1,1-1,0 0,0 0,0-1,1 1,0-1,1 1,0-1,0 1,0-1,1 0,0 1,0-1,1 0,0 1,1-1,-1 1,2-1,-1 1,1-2,8-17,0 0,1 1,2 1,0 0,2 1,0 0,2 2,0 0,2 1,18-15,-13 11</inkml:trace>
  <inkml:trace contextRef="#ctx0" brushRef="#br0" timeOffset="-3527.121">0 538,'0'1,"0"1,0-1,0 0,0 0,0 0,1 1,-1-1,0 0,1 0,-1 0,1 0,-1 0,1 1,-1-1,1 0,0 0,-1 0,1-1,0 1,0 0,0 0,0 0,0 0,0-1,0 1,0-1,0 1,0-1,0 1,0-1,0 1,0-1,1 0,-1 0,0 1,0-1,0 0,1 0,-1 0,0 0,0-1,0 1,1 0,-1 0,0-1,11 5,2 0,1 0,-1 0,1-1,0-1,0-1,-1 0,1 0,0-2,0 0,0 0,0-2,-1 0,1 0,127-22,-118 19</inkml:trace>
  <inkml:trace contextRef="#ctx0" brushRef="#br0" timeOffset="-3148.145">734 58,'-20'113,"6"-41,2 0,5 1,1 17,8 169,-6-236,-2-5</inkml:trace>
  <inkml:trace contextRef="#ctx0" brushRef="#br0" timeOffset="-2766.583">988 256,'-24'18,"-138"124,133-84,29-57,0 1,0 0,0-1,0 1,0 0,1-1,-1 1,1-1,-1 1,1-1,0 1,0-1,-1 1,1-1,0 0,0 1,0-1,1 0,-1 0,0 0,0 0,1 0,-1 0,0 0,1 0,-1-1,1 1,-1 0,1-1,-1 1,1-1,0 0,-1 1,1-1,-1 0,2 0,17 4,-13-4,0 1,0 0,0 0,0 0,-1 1,1 0,0 1,-1 0,1 0,-1 0,0 1,0-1,0 1,-1 1,1-1,-1 1,0 0,3 4,79 127,-54-120,-19-17</inkml:trace>
  <inkml:trace contextRef="#ctx0" brushRef="#br0" timeOffset="22873.569">1778 87,'-1'-3,"-1"0,0 0,0 0,0 1,0-1,-1 1,1-1,-1 1,0 0,1 0,-1 0,0 0,0 0,0 1,0 0,-1-1,1 1,0 0,0 0,-1 1,1-1,-1 1,1 0,0 0,-1 0,1 0,-1 0,1 1,-1-1,1 1,0 0,0 0,-1 1,-104 52,98-48,1 0,0 0,0 1,0 0,1 1,0 0,1 0,0 0,0 1,1 0,0 1,0-1,1 1,0 0,1 0,0 1,1-1,0 1,1 0,0 0,0 0,1 0,1 0,0 0,1 0,1 9,2-10,0-1,1 0,0 0,0-1,1 1,1-1,-1 0,1-1,1 0,-1 0,1 0,0-1,1 0,-1-1,1 0,62 54,-10 40,-59-95,-1-1,0 1,-1 0,1 0,-1 0,0 0,0 1,0-1,0 0,-1 0,1 0,-1 0,0-1,0 1,-1 0,1 0,-1 0,0-1,0 1,0-1,0 0,-1 1,1-1,-1 0,0 0,0-1,-1 2,-12 8,-1-2,0 0,0-1,-1 0,0-1,0-1,-1-1,-8 1,-4 3,28-8,0-1,0 1,0-1,0 1,0-1,-1 0,1-1,0 1,0 0,-1-1,1 0,0 1,-1-1,1-1,-1 1,1 0,0-1,0 0,-1 0,1 0,0 0,0 0,0 0,0-1,0 0,0 0,0 1,1-2,-1 1,1 0,-1 0,1-1,0 1,0-1,0 0,0 0,0 0,1 0,-1 0,1 0,0 0,0 0,0 0,0-1,1 1,-1 0,1-1,0-1,3-11,1 0,1 1,0-1,1 1,1 1,0-1,1 1,1 0,0 1,0 0,12-11,-7 6,63-68,-61 77,-4 6</inkml:trace>
</inkml:ink>
</file>

<file path=ppt/ink/ink3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42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932 145,'1'-3,"0"0,0 0,-1 0,1 0,-1 0,0 0,0 0,0 0,0 0,0-1,-1 1,1 0,-1 0,0 0,0 1,0-1,0 0,0 0,-1 0,1 1,-1-1,0 1,0-1,0 1,0 0,0-1,0 1,-1 0,1 1,-1-1,-1-1,-6-4,0 0,-1 1,1 0,-2 0,1 2,0-1,-1 1,0 1,0 0,0 0,0 2,-1-1,1 1,0 1,-10 1,-186 33,185-29,6-1,-8 0,1 2,0 1,0 1,1 1,0 1,-2 2,24-12,0 1,0-1,-1 1,1-1,0 1,0 0,0-1,0 1,0 0,0 0,0 0,1 0,-1 0,0 0,0 0,1 0,-1 0,0 0,1 0,-1 1,1-1,0 0,-1 0,1 1,0-1,0 0,0 0,0 1,0-1,0 0,0 1,0-1,0 0,1 0,-1 1,0-1,1 0,-1 0,1 0,0 0,-1 1,1-1,0 0,0 0,-1 0,1-1,0 1,0 0,0 0,0 0,0-1,0 1,1 0,-1-1,1 1,70 34,88-10,-134-21,-19-4,-1 0,1 1,-1 0,0 0,1 1,-1 0,0 0,0 0,0 1,0-1,0 2,0-1,0 1,-6-2,1 1,-1-1,1 0,-1 0,0 0,0 1,0-1,0 0,0 0,0 1,-1-1,1 0,-1 0,0 0,0 1,1-1,-1 0,-1 0,1 0,0-1,0 1,-1 0,1 0,-1-1,1 1,-1-1,0 1,0-1,1 0,-1 1,0-1,0 0,0 0,0 0,-1-1,1 1,-7 6,-182 122,132-93,1 3,3 2,-17 18,69-57,0 0,0 0,0 0,1 1,-1-1,1 1,-1-1,1 1,0 0,0 0,0 0,1 0,-1 1,1-1,0 0,0 1,0-1,0 1,0-1,1 1,-1-1,1 1,0-1,0 1,1-1,-1 1,1 0,0-1,-1 0,2 1,-1-1,0 1,1-1,-1 0,1 0,0 0,0 0,0 0,0 0,1-1,-1 1,2 0,11 5,0-1,0-1,1 0,0-1,0 0,0-1,1-1,-1-1,1-1,0 0,-1-1,1 0,0-2,5-1,11 2,138-33,-147 26</inkml:trace>
  <inkml:trace contextRef="#ctx0" brushRef="#br0" timeOffset="266.924">1328 371,'-34'38,"-20"28,-6 7,7-5,7-8,13-10,11-9,5-6,5-4,4-8</inkml:trace>
  <inkml:trace contextRef="#ctx0" brushRef="#br0" timeOffset="501.902">932 314,'24'39,"13"22,9 5,2-3,-2-13,-4-10,-5-7,-4-9,-2-4,-2-5,-6-1,-2-2,0-4,-3 2,-5 0</inkml:trace>
  <inkml:trace contextRef="#ctx0" brushRef="#br0" timeOffset="1348.43">1863 371,'-13'-1,"1"0,-1 2,0-1,0 1,1 1,-1 1,1-1,0 2,0 0,0 0,0 1,0 1,1 0,0 0,0 1,1 1,0-1,0 2,1-1,0 1,1 1,-6 6,9-8,0-1,0 1,0 0,1 0,0 0,1 1,0-1,0 1,1 0,0 0,0 0,1 0,0 0,1 0,0 0,0 0,1 0,0 0,1 0,0 0,1 0,-1 0,1-1,2 3,-2-8,-1 1,1-1,0 0,0-1,0 1,0-1,0 1,1-1,-1 0,1 0,0 0,-1-1,1 1,0-1,0 0,0 0,0 0,0-1,0 1,0-1,0 0,0 0,0-1,0 1,0-1,4-1,97-42,-82 26,-1-1,-1 0,-1-1,-1-2,-1 0,0-1,1-5,25-30,-44 58,0-1,0 0,0 1,0-1,0 1,0-1,0 1,0-1,1 1,-1-1,0 1,0 0,0-1,1 1,-1-1,0 1,1-1,-1 1,0 0,1-1,-1 1,1 0,-1-1,0 1,1 0,-1 0,1-1,-1 1,1 0,-1 0,1 0,-1 0,1-1,-1 1,1 0,-1 0,1 0,-1 0,1 0,-1 0,1 1,-1-1,1 0,-1 0,1 0,-1 0,1 0,-1 1,1-1,-1 0,1 1,-1-1,0 0,1 1,-1-1,0 0,1 1,-1-1,0 0,1 1,-1-1,0 1,0-1,1 1,-1 0,3 36,-3-33,-1 5,0-1,0 0,1 0,0 1,1-1,0 0,0 0,1 1,0-1,0 0,1-1,0 1,1 0,-1-1,2 0,-1 0,1 0,0 0,0-1,0 1,1-2,1 2,11 7</inkml:trace>
  <inkml:trace contextRef="#ctx0" brushRef="#br0" timeOffset="1805.714">2230 738,'55'-82,"3"3,52-52,-47 72,-62 59,0-1,0 1,0-1,-1 1,1 0,0-1,0 1,0 0,0 0,0 0,0 0,0 0,0 0,0 0,0 0,0 0,0 0,0 1,0-1,-1 0,1 1,0-1,0 0,0 1,0-1,-1 1,1-1,0 1,0 0,-1-1,1 1,0 0,-1 0,1-1,-1 1,1 0,-1 0,1 0,-1-1,0 1,1 0,-1 0,0 0,0 0,0 0,1 0,-1 0,0 0,0 0,-1 0,1 0,0 0,0 0,0 0,-1-1,1 1,-5 58,3-51,-7 60,9-67,-1 0,1 1,0-1,1 1,-1-1,0 1,0-1,1 0,-1 1,1-1,-1 0,1 1,-1-1,1 0,0 0,0 1,-1-1,1 0,0 0,0 0,0 0,0 0,0 0,1 0,-1-1,0 1,0 0,1-1,-1 1,0 0,1-1,-1 0,0 1,1-1,-1 0,1 0,-1 0,0 0,1 0,-1 0,1 0,0 0,10-4,0 1,-1-2,1 0,-1 0,0-1,-1 0,1-1,-1 0,7-7,4-1,13-10,-22 14,1 1,0 1,1 0,0 1,0 1,1 0,-1 0,15-2,-28 8,1 0,0 1,-1 0,1-1,0 1,0 0,-1 0,1 0,0 0,0 0,-1 0,1 1,0-1,0 0,-1 1,1-1,-1 1,1 0,0 0,-1 0,1-1,-1 1,0 1,1-1,-1 0,0 0,0 0,1 1,-1-1,0 1,0-1,-1 1,1-1,0 1,0-1,-1 1,1 0,-1-1,1 1,-1 0,0-1,0 1,0 0,0 1,-10 81,9-76,-2 1,2-5,-1-1,1 1,0-1,-1 1,2-1,-1 1,0 0,1-1,0 1,-1 0,1 0,1-1,-1 1,1 0,-1-1,1 1,0 0,0-1,1 1,-1-1,1 1,0-1,0 0,0 0,0 0,0 0,1 0,-1 0,2 0,13 5</inkml:trace>
  <inkml:trace contextRef="#ctx0" brushRef="#br0" timeOffset="2218.125">3218 484,'-122'448,"96"-354,26-95,0 1,0 0,0-1,0 1,0 0,-1-1,1 1,0 0,0 0,-1-1,1 1,0 0,0 0,-1 0,1-1,0 1,-1 0,1 0,0 0,-1 0,1 0,0-1,-1 1,1 0,0 0,-1 0,1 0,0 0,-1 0,1 0,0 0,-1 0,1 1,0-1,-1 0,1 0,0 0,-1 0,1 0,0 0,0 1,-1-1,1 0,0 0,0 1,-1-1,1 0,0 0,0 1,-1-1,1 0,0 0,0 1,0-1,0 0,0 1,-1-1,1 0,0 1,0-1,0 0,0 1,0-1,0 1,-4-31,7 5,2 1,1-1,1 1,2 0,0 1,1 0,1 1,14-21,-11 13,2 1,2 0,0 1,2 1,1 1,1 1,1 1,1 1,1 1,1 1,1 1,1 2,0 0,1 2,14-4,-38 17,-1 2,1-1,0 0,0 1,0 0,0 0,1 0,-1 1,0 0,0 0,0 0,0 0,1 1,-1 0,0 0,0 1,0-1,0 1,-1 0,1 0,0 1,-1-1,0 1,1 0,-1 0,0 1,0-1,-1 1,1 0,-1 0,0 0,0 0,0 0,-1 1,3 4,-3-3,1 0,-1 1,-1-1,1 1,-1 0,0 0,0-1,-1 1,0 0,0 0,-1-1,0 1,0 0,-1 0,1-1,-1 1,-1-1,1 0,-1 0,0 1,-1-2,1 1,-1 0,-2 1,-4 7,-1 0,-1-1,0-1,-1 0,0 0,-1-2,0 1,-1-2,-1 1,-1 0,-1 0,0-1,-1-2,0 1,0-2,0-1,-19 3,36-7,0-1,0 0,0 0,0 0,0 0,0 0,0 0,0 0,1-1,-1 1,0-1,0 1,0-1,0 0,1 0,-1 0,0 0,1 0,-1 0,0 0,1 0,0-1,-1 1,1-1,0 1,0-1,-1 1,1-1,0 0,1 1,-1-1,0 0,0 0,1 0,-1 0,1 0,0 0,0 1,-1-1,1 0,0 0,1-2,2-18</inkml:trace>
  <inkml:trace contextRef="#ctx0" brushRef="#br0" timeOffset="2472.221">3980 4,'-9'43,"-9"34,-5 8,0-1,1-9,3-13,5-8,5-7,4-8,2-5,3-4,5-7,3-7</inkml:trace>
  <inkml:trace contextRef="#ctx0" brushRef="#br0" timeOffset="2838.675">3980 625,'27'10,"1"-2,-1 0,1-2,1-1,-1-1,1-1,-1-2,1-1,18-2,-37 2,0-1,0 1,1-1,-1-1,-1 0,1-1,0 0,0 0,-1-1,0 0,0 0,0-1,0-1,-1 1,0-1,0-1,0 1,-1-1,0-1,0 1,-1-1,0-1,-1 1,1-1,-2 0,1 0,-1 0,0-1,-1 1,-1-1,1 0,-1 0,0-7,-3 12,0 1,0 0,-1 0,0 0,0 0,0 0,0 0,0 0,-1 1,0-1,1 1,-2-1,1 1,0 0,0 1,-1-1,0 0,1 1,-1 0,0 0,0 0,0 0,0 1,-1 0,1-1,0 1,-1 1,1-1,0 1,-1 0,1 0,-1 0,1 0,0 1,-1 0,1 0,0 0,-1 0,1 1,0-1,0 1,0 0,0 1,1-1,-1 1,1-1,-1 1,0 1,-16 10,1 0,0 1,1 1,1 1,1 0,0 1,1 1,1 0,1 1,1 1,0 0,2 0,-8 22,15-36,1 0,0 0,0 1,0-1,1 0,0 1,0-1,1 1,0 0,0-1,1 1,0-1,0 0,1 1,0-1,0 0,1 0,-1 0,2 0,-1 0,1-1,0 1,0-1,1 0,0 0,0-1,0 0,1 1,0-2,0 1,0-1,0 0,5 2,10 2,0-1,1-1,0-1,0-1,1-1,-1-1,0-1,1-1,-1-1,1-1,-1-1,12-3,5-1</inkml:trace>
  <inkml:trace contextRef="#ctx0" brushRef="#br0" timeOffset="3756.526">1 1133,'774'-1,"-309"-26,226-3,-211 4,-36-3,6 0,239 30,-398-29,-56-2,-153 19,-69 8,-1 1,1 0,0 0,0 1,0 1,0 0,0 1,0 0,2 2,30 7,-25-6</inkml:trace>
  <inkml:trace contextRef="#ctx0" brushRef="#br0" timeOffset="4673.535">5165 399,'0'5,"0"1</inkml:trace>
  <inkml:trace contextRef="#ctx0" brushRef="#br0" timeOffset="4940.431">5138 681,'0'0</inkml:trace>
</inkml:ink>
</file>

<file path=ppt/ink/ink3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54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112 114,'-4'6,"0"0,1 0,0 1,0-1,1 1,0-1,0 1,0 0,1 0,0 0,0 0,1 0,0 0,0 6,-1 20,-54 280,27-181,84-312,-17 96,3 1,4 3,18-19,-23 54,-40 44,0 1,0-1,0 0,0 1,0-1,0 1,0-1,0 1,0-1,0 1,0 0,0-1,0 1,0 0,0 0,1 0,-1 0,0 0,0 0,0 0,0 0,0 1,0-1,0 0,1 1,-1-1,0 0,0 1,0 0,0-1,-1 1,1-1,0 1,0 0,0 0,0 0,-1-1,1 1,0 0,-1 0,1 0,-1 0,1 0,-1 0,1 0,-1 0,0 1,1-1,-1 0,0 1,4 14,-1 1,0 0,-2-1,0 1,0 0,-2 0,-2 15,1 15,0-15,1-23,0 0,0 0,0 0,1 0,0 0,1-1,0 1,1 0,0 0,0 0,0-1,1 1,1-1,0 0,2 5,-4-11,0 0,0-1,0 0,0 1,0-1,0 0,0 0,1 0,-1 0,0-1,0 1,1-1,-1 1,1-1,-1 0,0 0,1 0,-1 0,0 0,1-1,-1 1,1 0,-1-1,0 0,0 0,1 0,-1 0,0 0,0 0,0 0,0-1,0 1,66-54,-63 50,246-255,-148 161,-102 98,0 1,0-1,0 1,0-1,0 1,0-1,0 1,0 0,1-1,-1 1,0 0,0 0,0 0,1 0,-1 0,0 0,0 0,0 1,0-1,1 0,-1 1,0-1,0 1,0-1,0 1,0-1,0 1,0 0,0-1,0 1,0 0,0 0,-1 0,1 0,0 0,0 0,-1 0,1 0,-1 0,1 0,-1 0,1 0,-1 0,0 1,0-1,1 0,-1 0,0 0,0 1,0 0,3 64,-35 113,31-167,0-8,-1 0,1 0,0 0,0 1,0-1,1 0,0 0,0 1,0-1,0 0,0 1,1-1,0 0,0 0,0 0,0 0,1 0,0 0,0 0,0 0,0 0,0-1,1 1,-1-1,1 0,0 0,0 0,0 0,1 0,-1-1,1 1,-1-1,1 0,0 0,3 1,14 0</inkml:trace>
  <inkml:trace contextRef="#ctx0" brushRef="#br0" timeOffset="437.734">1579 114,'-40'14,"1"1,0 2,1 2,0 2,2 1,1 1,1 3,0 0,-10 14,40-37,0 0,0 1,1-1,-1 1,1 0,0 0,0 0,0 0,1 0,0 1,0-1,0 1,0-1,0 1,1 0,0 0,0 0,0 0,1-1,0 1,0 0,0 0,0 0,1 0,0 0,0 0,0 0,0 0,1-1,0 1,0-1,0 1,1-1,-1 0,1 0,0 0,0 0,1 0,-1-1,3 3,-1-3,0 0,0-1,0 0,0 0,0 0,1 0,-1-1,1 0,-1 0,1-1,-1 1,1-1,-1 0,1-1,-1 1,1-1,-1 0,1 0,-1-1,0 0,1 0,1-1,106-66,-72 37,-1-3,-2-1,-1-2,5-10,35-44,-82 137,3-39,-1 1,1-1,1 0,-1 1,1-1,0 1,1 0,0-1,0 1,0 0,1-1,0 1,0-1,0 1,1-1,0 1,0-1,1 0,0 0,0 0,0 0,1-1,0 1,0-1,0 0,1 0,-1 0,1-1,0 0,1 1,-1-2,1 1,2 1,4-2,0-1,0 1,1-2,-1 0,0 0,1-1,-1-1,0 0,1 0,-1-1,0-1,0 0,0-1,-1 0,9-5,5-1</inkml:trace>
  <inkml:trace contextRef="#ctx0" brushRef="#br0" timeOffset="786.378">2398 1,'-13'5,"-12"5,0 0,1 2,1 1,0 0,0 2,1 1,1 0,1 2,-7 7,25-23,1-1,-1 1,1 0,-1 0,1 0,-1 0,1 0,0 0,0 1,0-1,0 0,1 1,-1-1,1 0,-1 1,1-1,0 1,0-1,0 1,0-1,0 0,0 1,1-1,-1 1,1-1,0 0,0 1,0-1,0 0,0 0,0 0,0 0,1 0,-1 0,1 0,0 0,-1 0,1-1,0 1,0-1,0 1,0-1,0 0,0 0,1 0,1 1,36 15,-30-14,0 1,0 0,-1 0,1 1,-1 1,0-1,0 1,-1 1,0 0,0 0,1 2,-8-8,0 1,0-1,0 1,-1 0,1-1,0 1,-1-1,1 1,-1 0,0 0,0-1,1 1,-1 0,0 0,0-1,-1 1,1 0,0 0,-1-1,1 1,-1 0,1-1,-1 1,0-1,1 1,-1 0,0-1,0 0,0 1,0-1,-1 0,1 1,0-1,-1 0,0 1,-54 33,47-30,0-1,0-1,-1 1,1-2,-1 1,1-1,-1-1,0 0,0 0,0-1,0 0,-8-2,-1-3</inkml:trace>
  <inkml:trace contextRef="#ctx0" brushRef="#br0" timeOffset="1156.505">2905 30,'-16'1,"0"1,0 1,0 1,0 0,0 1,1 0,0 2,0 0,0 0,1 1,0 1,1 0,-10 10,21-17,-1 0,1 0,0 0,1 0,-1 0,0 0,1 1,-1-1,1 1,0-1,-1 1,1-1,1 1,-1 0,0 0,1-1,-1 1,1 0,0 0,0 0,0 0,0-1,0 1,1 0,-1 0,1 0,0-1,0 1,0 0,0-1,0 1,1-1,-1 1,1-1,0 0,-1 0,1 1,0-1,0 0,0-1,1 1,-1 0,0-1,1 1,-1-1,1 0,-1 1,1-1,2 0,44 19,-41-18,0 0,-1 0,1 1,-1 0,0 0,0 1,0 0,0 0,-1 0,1 1,-1 0,-1 1,1-1,-1 1,4 5,-9-7,-1 0,1 1,-1-1,0 0,-1 0,1 0,-1 0,1 0,-1 0,0-1,-1 1,1 0,0-1,-1 0,0 1,0-1,0-1,0 1,-1 0,1-1,-1 1,1-1,-1 0,0 0,0-1,0 1,0-1,0 0,-1 1,-91 23,77-19</inkml:trace>
</inkml:ink>
</file>

<file path=ppt/ink/ink3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0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1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3,'-8'-1,"1"0,-1 1,0 0,0 0,1 1,-1 0,0 1,1-1,-1 1,1 1,0-1,-1 1,1 1,1-1,-1 1,0 1,1-1,0 1,0 0,0 0,1 1,0-1,0 1,0 1,1-1,-1 1,2-1,-1 1,1 0,0 0,0 1,1-1,0 1,0-1,1 1,0 0,0 1,1-3,0-1,0 0,0 0,1 1,0-1,0 0,0 0,0 0,1 0,0 0,0 0,0 0,1-1,0 1,-1-1,2 1,-1-1,0 0,1 0,0-1,0 1,0-1,0 0,0 0,1 0,0-1,-1 1,1-1,0 0,0 0,0-1,0 0,0 0,1 0,-1 0,0-1,0 0,1 0,-1 0,0-1,4 0,4-5,-1 0,0-1,0-1,0 0,-1 0,0-1,0-1,-1 1,-1-2,0 1,0-2,-1 1,0-1,-1 0,87-95,-94 106,1 1,0-1,-1 0,1 1,0-1,-1 1,1-1,0 1,0 0,0-1,-1 1,1 0,0-1,0 1,0 0,0 0,0 0,0 0,0 0,-1 0,1 0,0 0,0 0,0 0,0 1,0-1,-1 0,1 1,0-1,0 0,0 1,-1-1,1 1,0-1,0 1,-1-1,1 1,-1 0,1-1,0 1,-1 0,1 0,-1-1,0 1,1 0,-1 0,1 0,-1-1,0 1,0 0,0 0,1 0,-1 0,0 0,0 0,0 0,-1 0,6 61,-5-57,3 62,4-1,2-1,13 45,19 174,-39-255,-1 0,-1 0,-2 1,0-1,-3 0,0-1,-2 1,-1-1,-1-1,-4 9,12-35,-71 118,69-115,1-1,-1 1,-1-1,1 0,0 0,-1 0,1-1,-1 1,0-1,0 0,0 0,0 0,0 0,-1-1,1 0,0 0,-1 0,1 0,-1-1,1 0,-1 1,1-2,0 1,-1 0,1-1,-1 0,1 0,0 0,-2-1,1-3,1 1,0-1,0 0,0 0,1 0,-1 0,1 0,0-1,1 0,-1 1,1-1,0 0,1 0,0-1,0 1,0 0,0 0,1 0,0-1,0 1,1 0,0 0,0 0,0-1,1 1,0 0,0 1,3-7,2-14,1 0,2 0,0 1,1 0,2 1,0 0,2 1,1 1,0 0,2 1,17-16,182-140,-194 161,-5 2</inkml:trace>
</inkml:ink>
</file>

<file path=ppt/ink/ink3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4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1,'-21'2,"0"1,1 1,-1 1,1 1,0 1,1 1,0 0,0 1,1 1,0 1,-14 11,24-16,-1 0,1 0,0 0,1 1,0 0,0 1,0 0,1 0,0 0,0 0,1 1,1 0,-1 1,1-1,1 0,0 1,0 0,1 0,0 0,0 0,1 2,3-8,-1-1,1 0,-1 0,1-1,0 1,0 0,1-1,-1 1,0-1,1 1,-1-1,1 0,0 0,0 0,0-1,0 1,0-1,0 0,0 1,0-1,1-1,-1 1,0 0,1-1,-1 0,0 1,1-1,-1-1,1 1,-1 0,0-1,1 0,-1 0,0 0,0 0,0 0,0-1,0 1,0-1,0 0,0 0,0 0,-1 0,1 0,1-3,130-98,-106 77,2 2,0 1,2 2,20-11,-51 31,1 1,-1-1,0 0,1 1,-1-1,1 1,-1 0,1-1,-1 1,1 0,-1 0,1 0,-1 0,1 0,0 1,-1-1,1 0,-1 1,0-1,1 1,-1-1,1 1,-1 0,0-1,1 1,-1 0,0 0,0 0,0 0,1 0,-1 0,0 0,-1 1,1-1,0 0,0 1,0-1,-1 0,1 1,-1-1,1 1,14 64,-13-12,-3-44,1 0,0 1,1-1,-1 0,2 0,0 1,0-1,0 0,2-1,-1 1,1 0,0-1,1 0,0 0,1 0,0-1,1 2,1-3,1-1,-1 0,1 0,0-1,0 0,1 0,-1-1,1-1,0 1,0-2,1 1,-1-1,0-1,1 0,-1 0,1-1,-1-1,1 1,-1-2,0 1,1-2,-1 1,0-1,0-1,0 0,-1 0,0-1,1 0,-2-1,7-4,3-3</inkml:trace>
</inkml:ink>
</file>

<file path=ppt/ink/ink3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2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0,'-43'251,"16"-26,25-223,1 0,0 0,0 0,0 0,0 1,0-1,0 0,1 1,-1-1,1 0,0 1,-1-1,1 1,0-1,1 1,-1-1,0 0,1 1,-1-1,1 0,0 1,0-1,0 0,0 0,0 1,0-1,0 0,1 0,-1-1,1 1,0 0,-1 0,1-1,0 1,0-1,0 1,0-1,0 0,0 0,1 0,-1 0,0 0,0 0,1-1,-1 1,3-1,121-60,-89 37,-17 11,0 0,0 1,1 2,0 0,1 1,0 1,0 1,1 1,20-2,-40 7,1-1,-1 1,0 0,0 1,0-1,0 1,1-1,-1 1,0 0,0 0,0 0,0 1,0-1,-1 1,1-1,0 1,-1 0,1 0,-1 0,0 0,1 1,-1-1,0 1,-1-1,1 1,0 0,-1-1,1 1,-1 0,0 0,0 0,0 0,0 0,-1 1,1-1,-1 0,0 0,0 0,0 1,0-1,0 0,-1 0,0 0,1 0,-1 0,0 0,-1 0,1 0,-1 2,-6 8,0-1,-1 0,-1 0,0-1,0 0,-1 0,0-2,-1 1,0-1,-1-1,1 0,-2-1,1 0,-1-1,0-1,0 0,-1-1,1 0,-6 0,16-3,0 1,0-1,-1 0,1 0,0 0,0 0,0-1,-1 0,1 0,0 0,-1 0,1-1,0 0,0 0,0 0,0 0,0 0,0-1,0 0,0 0,0 0,1 0,-1-1,1 1,-1-1,1 0,0 0,0 0,1 0,-1-1,0 1,1-1,0 0,0 1,0-1,1 0,-1 0,1 0,0 0,0-1,0 0,4-18</inkml:trace>
  <inkml:trace contextRef="#ctx0" brushRef="#br0" timeOffset="570.009">786 367,'-20'120,"20"-117,0 0,0 1,1-1,-1 0,1 1,0-1,0 0,0 0,0 0,0 0,1 0,-1 0,1 0,0 0,0-1,0 1,0-1,1 1,-1-1,0 0,1 0,0 0,-1 0,1 0,0-1,0 1,0-1,0 0,0 0,1 0,-1 0,0 0,0-1,3 1,7-3,0 0,0 0,0-2,0 1,-1-2,1 1,-1-2,0 0,-1 0,1-1,-1 0,0-1,-1-1,0 1,-1-2,1 1,-2-1,6-8,26-20,-31 29,-7 6,-1 0,0 1,1-1,0 1,-1-1,1 1,0 0,0-1,1 1,-1 0,0 1,1-1,-1 0,1 1,-1-1,1 1,0 0,0 0,-1 0,1 0,0 0,0 1,0-1,0 1,0 0,0 0,0 0,0 0,0 0,0 1,0-1,0 1,0 0,0 0,-1 0,1 0,0 1,0-1,-1 1,1-1,-1 1,1 1,6 14,-1 0,-1 1,-1 0,-1 0,0 0,-2 1,0-1,-1 1,0 0,-2 15,5 11,-3 1,-1-1,-2 0,-2 0,-3 0,-1 0,-2 0,-2-1,-2-1,-2 0,-1-1,-3-1,-11 19,21-47,5-5,0 0,-1 0,-1-1,1 1,-1-1,0 0,-1-1,0 1,0-2,0 1,0-1,-2 1,9-6,-1 1,0-1,0 0,0 1,0-1,0 0,0 1,0-1,0 0,0 0,0 0,0 0,0 0,1 0,-1 0,0 0,0-1,0 1,0 0,0 0,0-1,0 1,0-1,0 1,1-1,-1 1,0-1,0 1,1-1,-1 0,0 1,1-1,-1 0,0 0,1 0,-1 1,1-1,0 0,-1 0,1 0,0 0,-1 0,1 0,0 0,0 0,0 0,0 0,0 1,0-1,0 0,0 0,0 0,0 0,1 0,7-55,11 4,1 0,3 1,2 2,15-20,-30 51,12-19,-2 6</inkml:trace>
</inkml:ink>
</file>

<file path=ppt/ink/ink3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0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82,'-4'34,"-3"16,1 3,2-6</inkml:trace>
  <inkml:trace contextRef="#ctx0" brushRef="#br0" timeOffset="500.169">276 252,'14'-53,"-11"37,0-1,2 1,0-1,1 1,0 1,2-1,0 1,0 1,6-7,-13 20,0 0,0 1,0-1,0 1,0-1,1 1,-1 0,0-1,0 1,1 0,-1 0,0 0,1-1,-1 2,0-1,0 0,1 0,-1 0,0 0,0 1,1-1,-1 1,0-1,0 1,0-1,1 1,-1 0,0 0,0-1,0 1,0 0,-1 0,1 0,0 0,0 0,0 0,-1 0,1 0,-1 1,1-1,-1 0,1 0,-1 0,1 1,-1-1,0 0,0 0,0 1,0-1,0 0,0 1,0-1,0 0,0 0,-1 1,1-1,-1 1,6 12,-3-9,0 0,0 0,0 0,1-1,-1 1,1-1,0 0,1 0,-1 0,1 0,0 0,0-1,0 1,0-1,0 0,1 0,-1-1,1 0,0 1,0-2,0 1,0 0,0-1,0 0,0 0,0-1,1 1,-1-1,0 0,0 0,1-1,-1 0,0 0,1 0,1-2,1 0,-1-1,-1 1,1-1,0-1,-1 1,0-1,0 0,0 0,-1-1,0 0,0 0,0 0,-1-1,0 1,0-1,-1 0,1 0,-1 0,-1-1,0 1,0-1,0 1,-1-1,2-13</inkml:trace>
</inkml:ink>
</file>

<file path=ppt/ink/ink3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58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0,'-2'2,"0"-1,0 1,0-1,0 1,1 0,-1-1,1 1,-1 0,1 0,0 0,0 0,0 1,0-1,0 0,0 0,0 0,1 1,-1-1,1 0,0 1,0-1,0 1,0-1,0 3,0-2,11 170,2-63,-12 232,4-295,-5-46,0-1,1 1,-1 0,0 0,0-1,1 1,-1-1,1 1,-1 0,0-1,1 1,-1-1,1 1,0-1,-1 1,1-1,-1 1,1-1,0 1,-1-1,1 0,0 1,-1-1,1 0,0 0,0 0,-1 0,1 1,0-1,0 0,-1 0,1 0,0 0,0-1,-1 1,1 0,0 0,-1 0,1-1,0 1,-1 0,1-1,0 1,-1 0,1-1,0 1,-1-1,1 1,-1-1,1 1,-1-1,1 1,-1-1,1 0,-1 1,0-1,1 0,-1 0,86-121,-69 98,1 2,0 0,2 0,0 2,2 1,7-5,-26 22,1 0,0 0,0 0,0 1,0-1,0 1,0 0,0 1,0-1,0 1,1-1,-1 1,0 0,0 1,1-1,-1 1,0 0,0 0,0 0,0 0,0 1,0 0,0 0,-1 0,1 0,-1 0,1 1,-1-1,0 1,0 0,1 1,5 4,0 1,-1 1,0-1,-1 1,1 1,-2-1,0 1,0 1,-1-1,1 4,7 149,-4-153,-3-15</inkml:trace>
  <inkml:trace contextRef="#ctx0" brushRef="#br0" timeOffset="472.33">1099 396,'-26'6,"0"0,1 2,0 1,1 1,0 1,0 1,1 1,1 1,0 1,1 1,-2 3,20-15,1-1,-1 1,1 0,0 0,0 0,0 0,1 0,0 1,-1-1,1 0,1 1,-1-1,1 1,0-1,0 0,0 1,0-1,1 1,-1-1,1 0,1 1,-1-1,0 0,1 0,0 0,0 0,0 0,1 0,-1 0,1-1,0 1,0-1,0 0,0 0,1 0,-1 0,1-1,-1 1,1-1,0 0,0 0,0-1,1 1,-1-1,0 0,1 0,-1 0,0 0,1-1,-1 0,1 0,-1 0,1 0,-1-1,0 1,1-1,3-2,5-1,1-1,-1-1,0 0,-1 0,0-2,0 1,0-1,-1-1,6-6,0 2,131-144,-146 184,-2-20,1 0,-1 1,1-1,0 1,1-1,0 0,0 0,0 0,1 0,0 0,0-1,1 1,0-1,0 0,0 0,1 0,0 0,0-1,1 0,-1 0,1 0,0-1,0 0,1 0,-1-1,1 0,4 2,7 4,-3 0</inkml:trace>
  <inkml:trace contextRef="#ctx0" brushRef="#br0" timeOffset="889.132">1493 650,'149'-221,"-149"221,1-1,-1 1,1-1,-1 1,0-1,1 1,-1 0,1-1,-1 1,1 0,-1-1,1 1,-1 0,1-1,0 1,-1 0,1 0,-1 0,1 0,0-1,-1 1,1 0,-1 0,1 0,0 0,-1 1,1-1,0 0,-1 0,1 0,-1 0,1 1,-1-1,1 0,-1 0,1 1,0-1,-1 0,0 1,1-1,-1 1,1-1,-1 1,1-1,-1 1,0-1,1 1,-1-1,0 1,0-1,1 1,-1-1,0 1,0 0,17 46,-10-25,-5-17,-1 0,1-1,1 0,-1 1,0-1,1 0,0 0,0 0,0 0,1-1,-1 1,1-1,0 0,0 0,0 0,0-1,0 0,0 1,1-1,0-1,-1 1,1-1,0 1,-1-1,1-1,0 1,0-1,0 0,0 0,0 0,0 0,-1-1,1 0,0 0,0-1,4-1,6-5,0-1,-1-1,0 0,-1-1,0 0,-1-1,0 0,0-1,4-7,81-75,-52 74,-24 16</inkml:trace>
  <inkml:trace contextRef="#ctx0" brushRef="#br0" timeOffset="1420.423">2425 340,'-21'3,"2"1,-1 1,0 1,1 1,0 0,1 2,0 0,0 1,-7 5,22-11,-1 0,1 0,0 0,0 1,0-1,1 1,0 0,0-1,0 1,0 0,1 0,-1 0,1 0,1 1,-1-1,1 0,0 5,0-8,-1 0,1 0,1 0,-1 0,0 1,0-1,1 0,-1 0,1 0,0 0,-1 0,1 0,0 0,0 0,0 0,1 0,-1-1,0 1,1 0,-1-1,1 1,0-1,-1 1,1-1,0 0,0 0,0 0,0 0,0 0,0 0,0-1,0 1,0 0,0-1,0 0,0 1,1-1,-1 0,0 0,0-1,0 1,1 0,10-3,0-1,-1 0,1-1,-1-1,0 0,0 0,-1-1,0 0,0-1,2-3,55-33,-51 35,48-18,-63 27,0 0,0 0,0 0,0 0,0 0,0 0,0 1,0-1,-1 1,1-1,0 1,0 0,0 0,-1 0,1 0,0 0,-1 0,1 0,-1 0,0 1,1-1,-1 0,0 1,0 0,1-1,-1 1,0 0,-1-1,1 1,0 0,-1 0,1 0,0-1,-1 2,4 15,0 1,-1 0,-1-1,-1 1,-1 0,0 0,-2 8,0 15,-1 333,0-343,-1 0,-1 0,-2 0,-2-1,-1 0,-1-1,-1 0,-2-1,-16 27,26-49,0 0,0 0,-1 0,0 0,0-1,0 0,-1 0,0 0,0-1,0 0,-1 0,0-1,0 1,0-2,0 1,-3 0,6-6,0 1,0-1,1 0,-1 0,0-1,1 1,-1-1,1 0,0 1,0-2,0 1,0 0,1 0,-1-1,1 0,0 1,0-1,0 0,0 0,1 0,0 0,0 0,0-1,0 1,1 0,-1-4,1-10,1-1,0 1,1 0,1 0,1 1,1-1,0 1,1 0,1 0,0 0,2 1,2-3,-10 17,18-33,3 1,0 1,2 0,2 2,0 2,2 0,23-17,-30 27</inkml:trace>
</inkml:ink>
</file>

<file path=ppt/ink/ink3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6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5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148 626,'-20'25,"2"0,1 1,0 1,2 1,1 0,2 1,1 0,-6 24,16-51,0-1,0 1,0 0,1 0,-1 0,1 0,-1 0,1-1,0 1,-1 0,1 0,0 0,0 0,1 0,-1 0,0 0,1 0,-1 0,1 0,-1 0,1-1,0 1,0 0,0 0,0-1,0 1,0-1,0 1,1-1,-1 1,1-1,-1 0,1 0,-1 1,1-1,0 0,-1 0,1-1,0 1,0 0,0-1,-1 1,1-1,0 1,0-1,0 0,0 0,0 0,0 0,0 0,0 0,2-1,15-6,0 0,-1-1,1-2,-1 0,-1 0,0-2,-1 0,0-1,-1 0,0-1,-1-1,-1-1,6-7,25-36,-3-3,-3-1,-2-1,1-12,-25 56,-1 0,-1-1,-1 0,-1 0,-1-1,-1 0,-1 0,-1-1,0 0,-2 1,-1-1,-1 0,0 0,-2 0,-1 0,-1 1,-1-2,3 19,0 1,0 0,-1 0,1-1,-1 1,0 1,0-1,-1 0,1 1,-1 0,0 0,1 0,-1 0,-1 0,1 1,0 0,-1 0,1 0,-1 0,1 1,-1 0,0 0,0 0,1 0,-1 1,0 0,0 0,0 0,0 0,0 1,1 0,-1 0,0 0,1 1,-1 0,0 0,1 0,0 0,0 0,-1 1,2 0,-1 0,0 0,-1 2,-14 9,1 1,1 1,0 1,1 0,1 1,0 1,2 0,0 1,1 0,1 1,1 0,1 1,1 0,1 1,0-1,2 1,1 1,1-1,1 0,1 1,1 0,1 8,3-12,1-1,1 0,1 0,1 0,0-1,1-1,1 1,1-1,0-1,1 0,1-1,0 0,1-1,1 0,0-1,1-1,0-1,1 0,1-1,-1-1,1 0,1-1,-1-2,1 1,1-2,-1-1,1 0,0-2,-1 0,10-1,12 1,-6-3</inkml:trace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00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0 744,'15'5,"19"1,8 0,2-1,-2-2,-3-1,-3-1,-3 0,-3-1,-1 0,-1-1,0 1,-1-5,-4-1</inkml:trace>
  <inkml:trace contextRef="#ctx0" brushRef="#br0" timeOffset="235.232">86 1027,'38'0,"23"0,9 0,-1-5,-8-2,-9 1,-9 1,-7 1,-5 2,-8 1</inkml:trace>
  <inkml:trace contextRef="#ctx0" brushRef="#br0" timeOffset="2167.44">932 744,'19'0,"16"0,12 0,2 0,-1 0,-6-5,-4-1,-4 0,-2 1,-3 2,-1 1,-1 0,-4 2</inkml:trace>
  <inkml:trace contextRef="#ctx0" brushRef="#br0" timeOffset="3069.963">1355 998,'66'-23,"-2"-3,-1-2,-1-3,-1-3,53-40,-93 58,0-2,-1 0,-1-1,-1-1,0 0,-2-2,0 0,-2 0,0-2,-2 0,2-4,-14 27,1 0,-1 1,1-1,-1 0,1 0,-1 0,0 0,1 1,-1-1,0 0,0 0,1 0,-1 0,0 0,0 0,0 0,0 0,0 0,-1 0,1 0,0 0,0 0,-1 1,1-1,0 0,-1 0,1 0,-1 0,1 0,-1 1,1-1,-1 0,0 1,1-1,-1 0,0 1,0-1,1 1,-1-1,0 1,0-1,0 1,0 0,0-1,1 1,-1 0,0 0,0-1,0 1,0 0,0 0,0 0,0 0,0 0,-52 15,39-4,0 0,2 1,-1 0,1 0,1 2,0-1,1 1,1 1,0 0,1 0,1 1,0 0,-4 16,9-28,0 0,1 0,0 0,0 0,0 1,0-1,1 0,0 1,-1-1,2 0,-1 0,0 1,1-1,0 0,0 1,0-1,1 0,-1 0,1 0,0 0,0-1,0 1,1 0,-1-1,1 1,0-1,0 0,0 0,0 0,1-1,-1 1,1-1,-1 1,1-1,0 0,0-1,0 1,0-1,0 0,3 1,15 0,0-1,0-1,0-1,0-1,0-1,0-1,-1-1,1-1,-1-1,-1 0,1-2,-1 0,-1-2,1 0,-2-1,0 0,0-2,4-5,97-97,-119 116,0 0,0 0,0 0,0 1,1-1,-1 0,0 0,0 0,1 0,-1 1,0-1,0 0,1 0,-1 0,0 0,0 0,1 0,-1 0,0 0,0 0,1 0,-1 0,0 0,1 0,-1 0,0 0,0 0,1 0,-1 0,0 0,1 0,-1 0,0 0,0-1,0 1,1 0,-1 0,0 0,0 0,1-1,-1 1,-14 33,9-23,2-6,1-1,0 1,0 0,0 0,0 0,1 0,0 0,-1 0,2 0,-1 0,0 0,1 1,0-1,0 0,0 1,0-1,1 0,-1 0,1 0,0 1,1-1,-1 0,1 0,-1 0,1-1,0 1,1 0,-1-1,1 1,-1-1,1 0,0 0,0 0,1 0,-1-1,4 3,1-2,-1-1,1 0,0 0,0-1,0 0,0 0,0-1,0 0,0-1,0 0,0 0,0 0,0-1,-1 0,1-1,0 0,-1 0,4-2,122-85,-103 67,-10 6,0-1,-2 0,0-1,-1-1,0-1,11-20,-10-8,-18 48,0 1,1-1,-1 0,0 0,0 0,0 0,0 0,0 0,0 1,0-1,0 0,0 0,0 0,0 0,-1 0,1 0,0 1,-1-1,1 0,-1 0,1 0,0 1,-1-1,0 0,1 1,-1-1,1 0,-1 1,0-1,1 1,-1-1,0 1,0-1,0 1,1-1,-1 1,0 0,0 0,0-1,0 1,0 0,1 0,-1 0,0 0,0 0,0 0,0 0,0 0,0 0,0 1,1-1,-1 0,0 0,0 1,0-1,-9 6,0-1,0 1,0 1,1 0,0 0,0 1,1 0,0 1,1 0,-1 0,2 0,-1 1,2 0,-1 0,1 1,1-1,-2 6,4-8,0-1,1 1,0 0,0 0,1 0,0 0,0-1,1 1,0 0,0 0,1-1,0 1,1-1,-1 1,1-1,1 0,-1 0,1 0,1 0,-1-1,1 0,0 0,0 0,1 0,0-1,0 0,0 0,0-1,1 0,0 0,0 0,0-1,0 0,1 0,-1-1,1 0,-1 0,1-1,0 0,0 0,6-1,43 2,-32-2</inkml:trace>
  <inkml:trace contextRef="#ctx0" brushRef="#br0" timeOffset="3465.809">3049 151,'37'-10,"-17"4,-1 0,2 1,-1 1,0 2,1-1,-1 2,1 1,0 1,0 0,-20-1,1 0,-1 0,0 1,0-1,1 0,-1 1,0-1,0 0,0 1,1-1,-1 1,0 0,0-1,0 1,0 0,0 0,0 0,0 0,0 0,-1 0,1 0,0 0,-1 0,1 0,0 0,-1 0,1 0,-1 0,0 1,1-1,-1 0,0 0,0 1,0-1,0 0,0 1,0-1,0 0,0 0,0 1,-1-1,1 0,0 0,-1 1,-33 56,23-41,6-9,1-5,1 0,0 0,1 0,-1 0,0 0,1 0,0 1,0 0,0-1,0 1,0 0,1 0,0-1,0 1,0 0,0 1,0-1,1 0,0 0,0 0,0 0,0 0,1 0,-1 0,1 0,0 0,0 0,1 0,-1 0,1 0,0 0,0-1,0 1,1-1,-1 0,1 0,0 1,-1-2,2 2,6 2,-1 0,1 0,0-1,0 0,0-1,1 0,0-1,-1 0,1-1,0 0,1 0,11-1</inkml:trace>
  <inkml:trace contextRef="#ctx0" brushRef="#br0" timeOffset="5970.046">3754 236,'81'-13,"-1"-3,-1-4,27-12,-93 29,-1 0,0 0,0-1,-1-1,1 0,-1-1,0 0,0 0,-1-1,0 0,0-1,0-1,-1 1,-1-1,1-1,5-8,-14 18,1-1,0 1,-1-1,1 0,-1 0,1 1,-1-1,1 0,-1 0,1 0,-1 1,0-1,1 0,-1 0,0 0,0 0,0 0,0 0,1 0,-1 0,-1 1,1-1,0 0,0 0,0 0,0 0,-1 0,1 0,0 0,-1 1,1-1,-1 0,1 0,-1 0,1 1,-1-1,1 0,-1 1,0-1,1 0,-1 1,0-1,0 1,1-1,-1 1,0-1,0 1,0 0,0 0,0-1,0 1,1 0,-1 0,0 0,0 0,0 0,0 0,0 0,0 0,0 0,0 0,0 1,1-1,-1 0,0 0,0 1,0-1,0 1,-8 6,-1 1,2 0,-1 0,1 1,1 0,-1 0,2 1,-1 0,1 0,1 0,0 1,0 0,-1 6,-30 82,4 2,5 1,0 27,-38 136,-77 188,137-437,-1 0,0-1,-1 0,-1-1,-1 1,0-1,0-1,-2 0,0 0,0-1,-1-1,0 0,-12 8,22-17,-1-1,0 1,0-1,0 0,1 1,-1-1,-1-1,1 1,0 0,0-1,0 0,0 1,0-1,0 0,0-1,-1 1,1-1,0 1,0-1,0 0,0 0,0 0,1 0,-1-1,0 1,0-1,1 0,-1 0,1 0,-1 0,1 0,0 0,-1-2,-2-3,0 0,1 0,0 0,0 0,0-1,1 1,0-1,1 0,0 0,0 0,1 0,-1-4,4-232,-3 234,0-1,1 1,0-1,1 1,0-1,0 1,1-1,1 1,0 0,0-1,1 2,0-1,0 0,1 1,1 0,0 0,0 0,1 1,-1 0,2 0,-1 1,7-5,248-83,-225 78,-2-2,0-1,-1-1,26-23,68-41,-127 84,1-1,-1 1,1-1,0 1,-1 0,1 0,0 0,0 0,0 0,-1 0,1 0,0 0,0 1,1-1,-1 1,0 0,0-1,0 1,0 0,0 0,0 0,0 1,0-1,0 0,0 1,0-1,0 1,0 0,0 0,0 0,0 0,0 0,-1 0,1 0,0 1,-1-1,1 0,-1 1,1 0,-1-1,0 1,0 0,0-1,0 1,0 0,0 0,0 0,0 0,-1 0,1 0,-1 2,-1 255,5-236,2-5</inkml:trace>
  <inkml:trace contextRef="#ctx0" brushRef="#br0" timeOffset="11275.437">4939 941,'-24'34,"-17"20,-2 6,1-7,4-8,7-6,6-11,0-9,6-8</inkml:trace>
</inkml:ink>
</file>

<file path=ppt/ink/ink3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5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0 509,'28'1,"0"-1,0-1,0-2,-1 0,1-2,-1-2,0 0,-1-1,0-2,0-1,-1-1,0-1,-1-1,4-4,-1-6,-2-1,0-1,-2-1,-1-1,-1-1,-2-1,1-4,21-29,-41 61,1 0,-1-1,1 1,0 0,0 0,0 0,0 0,1 0,-1 0,0 1,1-1,0 0,-1 1,1-1,0 1,-1-1,1 1,0 0,0 0,0 0,0 0,1 0,-1 0,0 0,0 1,0-1,1 1,-1 0,0 0,0 0,1 0,-1 0,0 0,0 0,1 1,-1-1,0 1,0 0,0-1,1 1,-1 0,0 0,0 0,0 1,-1-1,1 0,0 1,0 0,3 9,0 0,-1 0,0 1,-1 0,0-1,-1 1,-1 0,1 1,-2-1,0 0,0 0,-1 0,-1 1,1 16,3-16,-2 1,0 0,0-1,-1 1,-1 0,0-1,-1 1,-1-1,0 0,-1 0,0 0,-1-1,0 0,-1 0,0 0,-1-1,0 0,-1 0,-3 2,4-5,-1-1,0 0,-1 0,1 0,-1-1,0-1,-1 0,1 0,-1-1,0 0,0-1,-6 1,16-4,0 0,0 0,0 0,-1 0,1 0,0 0,0 0,0 0,0-1,0 1,0 0,-1-1,1 1,0-1,0 1,0-1,0 1,0-1,0 0,1 0,-1 1,0-1,0 0,0 0,1 0,-1 0,0 0,1 0,-1 0,1 0,-1 0,1 0,0 0,-1 0,1 0,0-1,0 1,0 0,0 0,0 0,0 0,0-1,0 1,0 0,0 0,1 0,-1 0,1-1,28-49,-19 43,1 0,-1 1,2 0,-1 1,1 0,-1 1,2 0,-1 1,0 0,1 1,0 0,-1 1,1 1,0 0,0 1,0 0,0 1,0 0,0 1,0 1,-1 0,1 1,-1 0,2 1,15 7,-19-5,1 0,0-2,0 1,0-1,1-1,-1 0,1-1,0 0,0-1,0 0,1-1,-1 0,0-1,0 0,1-1,-1 0,0-1,0-1,0 0,0 0,0-1,-1-1,0 0,5-3,4-11,-2 0,0-2,-1 0,-1-1,-1 0,-1-1,-1-1,-1 0,-1-1,-1 0,2-12,3-2,-1 4,-9 59,21 296,-24-267,0-24,0 0,-2-1,-1 1,-2-1,-1 1,-1-1,-1 0,-8 22,-10-14,24-35,0-1,-1 1,1-1,-1 1,1-1,-1 1,1-1,-1 0,1 1,-1-1,0 0,1 1,-1-1,1 0,-1 0,0 1,1-1,-1 0,0 0,1 0,-1 0,0 0,1 0,-1 0,0 0,1 0,-1 0,0 0,1-1,-1 1,0 0,1 0,-1-1,1 1,-1 0,0-1,1 1,-1-1,1 1,-1-1,1 1,-1-1,1 1,0-1,-1 1,1-1,0 1,-1-1,1 0,0 1,0-1,-1 0,1 1,0-1,0 0,0 1,0-1,0 0,0 1,0-1,-4-16,2-1,0 1,0-1,2 1,0-1,1 0,1 1,3-17,5-3,1 0,2 0,2 1,1 1,1 1,3 0,12-17,-20 31,1 1,1 1,0 0,1 0,1 2,1 0,0 1,1 1,0 0,1 1,1 1,17-7,-31 17,-1 1,0 0,1 0,-1 0,1 1,-1 0,0 0,1 0,-1 1,1-1,-1 1,0 1,1-1,-1 1,0 0,0 0,0 0,0 1,-1 0,1 0,-1 0,0 0,1 1,-1 0,-1 0,1 0,-1 0,1 0,-1 1,0-1,-1 1,1 0,-1 0,0 0,0 0,-1 0,1 1,-1-1,0 0,-1 1,1-1,-1 1,0-1,-1 1,1-1,-1 0,0 1,0 0,-3 6,0 1,-1 0,0-1,-1 0,0 0,-1-1,0 0,0 0,-2 0,1-1,-1 0,-1-1,0 0,0-1,0 0,-1 0,-1-1,1 0,-1-1,0-1,0 0,-1 0,0-1,0-1,0 0,0-1,-9 0,-2 0</inkml:trace>
  <inkml:trace contextRef="#ctx0" brushRef="#br0" timeOffset="525.435">1806 480,'47'-12,"-1"-3,0-2,-2-1,0-3,10-7,-35 16,-1-1,0-1,-1 0,0-1,-1-1,-1 0,-1-1,0-1,11-19,-21 32,-1 0,0 0,0-1,0 1,0-1,-1 1,0-1,0 0,0 0,-1 0,0 0,0 0,-1 0,1 0,-1-1,-1 1,1 0,-1 0,0 0,-1 0,1 0,-1 0,0 0,-1 1,1-1,-1 1,0-1,-1 1,1 0,-4-3,4 6,0 1,0 0,0 0,0 1,0-1,0 1,0-1,0 1,0 0,0 0,-1 0,1 1,0-1,0 1,0 0,0-1,0 1,0 1,1-1,-1 0,0 1,0-1,1 1,-1 0,1 0,-1 0,1 0,0 0,-1 1,-2 2,1 0,-1 0,0 0,1 0,0 1,1 0,-1-1,1 1,0 1,0-1,1 0,0 1,0 0,2-4,0-1,0 1,0 0,1 0,-1-1,1 1,-1-1,1 1,0 0,0-1,0 0,1 1,-1-1,0 0,1 1,0-1,-1 0,1 0,0 0,0 0,0-1,0 1,1-1,-1 1,0-1,1 0,-1 1,1-1,-1 0,3 0,81 18,-81-19,0-1,1 1,-1-1,0 1,1 0,-1 0,1 1,-1-1,1 1,-1 1,0-1,1 1,-1 0,0 0,0 0,0 0,-1 1,1 0,-1 0,1 1,-1-1,0 1,0 0,-1 0,1 0,-1 0,0 1,0-1,0 1,0 0,-1 0,2 5,-22 154,19-145</inkml:trace>
  <inkml:trace contextRef="#ctx0" brushRef="#br0" timeOffset="702.726">2794 199,'-19'38,"-7"18,2 4,9-9,8-12</inkml:trace>
  <inkml:trace contextRef="#ctx0" brushRef="#br0" timeOffset="1236.191">2935 396,'17'-36,"3"1,1 1,1 0,2 2,1 1,25-25,-5 26,-44 29,0 1,0-1,0 1,0 0,0 0,0 0,0-1,1 1,-1 0,0 0,0 1,0-1,0 0,0 0,0 0,0 1,0-1,0 0,0 1,0-1,0 1,0 0,0-1,0 1,0 0,-1-1,1 1,0 0,0 0,-1 0,1-1,-1 1,1 0,-1 0,1 0,-1 0,1 0,-1 0,0 0,1 0,-1 1,0-1,0 0,0 0,3 59,-4-56,0 0,0 1,1-1,-1 1,1-1,0 0,0 1,0-1,1 1,0-1,-1 0,2 1,-1-1,0 0,1 0,0 0,0 0,0 0,0 0,1 0,-1-1,1 1,0-1,0 0,1 0,-1 0,0 0,1-1,0 1,0-1,0 0,4 0,1-1,-1 0,0-1,1 0,-1 0,0-1,1 0,-1-1,0 0,0 0,0 0,0-1,0 0,-1-1,1 0,2-2,28-11,-20 10</inkml:trace>
  <inkml:trace contextRef="#ctx0" brushRef="#br0" timeOffset="1821.963">3924 0,'-34'14,"1"1,1 1,0 2,2 1,0 1,1 2,1 1,-6 7,27-22,0 0,0 0,0 1,1 0,1 0,-1 1,1-1,1 1,0 0,0 1,0 5,3-13,0 1,0-1,1 0,-1 1,1-1,0 0,0 1,1-1,-1 1,1-1,-1 0,1 1,0-1,0 0,0 0,1 0,-1 0,1 0,0 0,0 0,0 0,0 0,0-1,1 1,-1-1,1 0,-1 0,1 0,0 0,0 0,0-1,0 1,0-1,0 0,1 0,-1 0,1 0,10 1,0-2,0 0,0-1,0 0,-1-1,1 0,-1-1,1-1,-1 0,0-1,0 0,-1-1,1-1,-2 0,1 0,-1-1,0 0,0-1,-1-1,0 0,-1 0,1-2,-4 7,92-83,-96 87,0 0,-1 1,1-1,-1 1,1-1,0 1,0 0,-1-1,1 1,0 0,-1 0,1 0,0 0,0 1,-1-1,1 0,0 1,-1-1,1 1,0-1,-1 1,1 0,-1 0,1 0,-1 0,0 0,1 0,-1 0,0 0,0 1,1-1,-1 0,0 1,-1-1,1 1,0-1,0 1,0-1,-1 1,16 69,-15-65,25 307,-25-254,-2-1,-3 0,-3 0,-2 0,-2-1,-3 0,-3-1,-2-1,-3 4,16-47,0 1,-1-1,0-1,-1 1,0-1,-1-1,0 0,-1 0,0 0,0-1,-1-1,0 0,-12 6,21-12,-1-1,1 0,-1 0,1 0,-1 0,0-1,1 1,-1-1,0 1,1-1,-1 0,0 0,1 0,-1 0,0-1,1 1,-1-1,0 0,1 0,-1 0,1 0,-1 0,1 0,-1 0,1-1,0 0,0 1,0-1,0 0,0 0,0 0,0 0,1 0,-1 0,1-1,-1 1,1-1,-2-4,0 1,1-1,0 0,0 1,0-1,1 0,0 0,1 0,-1 0,1 0,1 0,-1-1,1 1,1-2,6-19,2 0,0 1,2 0,2 1,0 0,1 1,1 1,2 0,0 2,2 0,0 0,2 2,0 1,1 1,0 0,2 2,25-12,-32 20,0 2,1 0,0 2,0 0,0 0,0 2,1 1,-1 0,1 1,18 3,-14-2,1-1</inkml:trace>
</inkml:ink>
</file>

<file path=ppt/ink/ink3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1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1 848,'48'-3,"0"-2,0-1,0-3,20-8,-43 12,-1-2,0 0,0-2,-1 0,0-2,-1 0,0-2,-1 0,0-1,2-4,-20 15,0-1,0 0,-1 0,0 0,0 0,0 0,0 0,0-1,-1 1,0-1,0 1,0-1,0 1,-1-1,0 1,0-1,0 0,0 1,-1-1,0 1,0-1,0 1,0-1,-1 1,0 0,0-1,0 1,0 0,0 0,-1 1,0-1,0 0,0 1,0 0,-1 0,1 0,-1 0,0 0,0 1,0-1,0 1,0 0,0 1,0-1,-1 1,1-1,-1 1,1 1,-1-1,0 1,1-1,-1 1,1 1,-1-1,0 1,1-1,-15 4,0 0,0 1,1 1,0 1,0 0,0 1,1 1,0 1,1 1,0 0,1 0,0 2,1 0,1 1,-1 0,2 1,-7 11,8-13,1 1,1 0,0 1,1 0,1 0,0 1,1-1,0 2,2-1,0 1,0-1,2 1,0 0,1 0,1 0,0 0,2 4,-1-14,1 0,0 0,0-1,0 1,1-1,0 1,1-1,-1 0,1 0,0 0,1-1,-1 0,1 1,0-2,0 1,1 0,0-1,-1 0,1-1,1 1,-1-1,0 0,1-1,0 1,-1-1,1-1,0 1,0-1,14 2,0-1,0 0,0-2,0 0,0-1,-1-2,1 0,18-5,2-2,-2-2,1-1,-2-2,0-2,28-17,-29 11</inkml:trace>
  <inkml:trace contextRef="#ctx0" brushRef="#br0" timeOffset="868.319">1186 623,'-7'-4,"0"0,0 1,0 0,-1 1,1 0,-1 0,1 0,-1 1,0 0,1 0,-1 1,0 0,0 1,1-1,-1 1,0 1,1 0,-1 0,-5 2,-133 71,33 30,108-100,1 1,0 0,0 0,1 1,-1-1,1 1,1-1,-1 1,1 0,1 0,-1 0,1 0,0 0,1 0,-1 1,2-1,-1 0,1 0,0 0,0 2,0-6,0 0,1 0,-1 0,0 0,1 0,-1-1,1 1,0 0,0-1,0 0,0 1,0-1,1 0,-1 0,1 0,-1-1,1 1,0 0,0-1,0 0,0 0,0 0,0 0,0 0,0 0,0-1,0 0,0 1,0-1,0 0,0-1,2 1,99-31,-37-10,-2-3,-2-2,-1-4,48-50,-90 81,-20 19,0 1,0-1,1 0,-1 0,0 1,0-1,0 0,0 0,0 1,1-1,-1 0,0 0,0 1,0-1,1 0,-1 0,0 0,0 1,1-1,-1 0,0 0,0 0,1 0,-1 0,0 0,1 0,-1 1,0-1,0 0,1 0,-1 0,0 0,1 0,-1 0,0 0,1-1,-1 1,0 0,0 0,1 0,-18 36,14-31,-117 193,79-116,3 3,4 0,3 3,5 0,-12 73,6 21,31-180,0 0,0 1,0-1,0 0,1 0,-1 0,1 1,0-1,0 0,0 1,0-1,0 0,0 0,1 1,-1-1,1 0,-1 0,1 0,0 1,0-1,0 0,0 0,0 0,0 0,1-1,-1 1,1 0,-1 0,1-1,0 1,0-1,-1 0,1 1,0-1,0 0,0 0,0 0,1 0,-1-1,0 1,0 0,0-1,1 0,-1 1,0-1,1 0,-1 0,0 0,0-1,1 1,-1-1,0 1,1-1,2-2,-1 0,1 0,-1 0,0 0,0-1,0 0,0 1,-1-2,0 1,0 0,0-1,0 1,0-1,-1 0,0 0,0 0,-1 0,1 0,-1 0,0 0,0-1,-1 1,0 0,1-1,-2 1,1 0,-1-1,0 1,0 0,0 0,-1 0,1 0,-1 0,-1 0,1 0,-1 0,-2-2,-9-15,-1 0,0 1,-2 1,-1 1,0 0,-1 2,-1 0,-1 1,-16-10,27 20,-1 0,0 1,0 0,0 1,0 0,-1 0,0 1,1 1,-1 0,-8 0,57 4,-1-1,0-3,1 0,-1-3,32-7,209-95,-250 99</inkml:trace>
  <inkml:trace contextRef="#ctx0" brushRef="#br0" timeOffset="1564.797">1609 623,'-9'19,"0"0,1 0,1 1,1 0,1 0,1 1,-2 15,6-29,-1-1,1 0,0 0,0 1,1-1,0 0,0 0,0 0,1 1,0-1,0-1,0 1,1 0,0-1,0 1,1-1,-1 0,1 0,0 0,0-1,1 1,0-1,-1 0,1 0,1-1,-1 1,4 1,-2-2,-1-1,1 1,0-1,0-1,1 1,-1-1,0-1,0 1,1-1,-1 0,0-1,0 0,1 0,-1 0,0-1,0 0,0 0,0-1,-1 0,1 0,-1-1,0 0,0 0,0 0,1-2,3-1,-1-1,0 0,-1-1,0 0,0 0,0-1,-2 0,1 0,-1-1,-1 1,1-1,-2-1,0 1,3-11,-3-2</inkml:trace>
  <inkml:trace contextRef="#ctx0" brushRef="#br0" timeOffset="1750.052">2202 623,'-9'48,"0"15,4 3,6-11,3-14</inkml:trace>
  <inkml:trace contextRef="#ctx0" brushRef="#br0" timeOffset="1902.606">2173 199</inkml:trace>
  <inkml:trace contextRef="#ctx0" brushRef="#br0" timeOffset="2253.761">2597 1,'-22'337,"-14"64,12-234,22-143</inkml:trace>
</inkml:ink>
</file>

<file path=ppt/ink/ink3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0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0,'-10'34,"-2"25,0 7,2-2,3-8,3-8,2-8,6-10,2-11</inkml:trace>
  <inkml:trace contextRef="#ctx0" brushRef="#br0" timeOffset="565.755">340 338,'68'-94,"97"-113,-165 206,1 0,-1 0,0 0,1 0,-1 0,1 0,-1 0,1 0,0 0,-1 0,1 0,0 0,-1 1,1-1,0 0,0 0,0 1,0-1,0 1,0-1,0 1,0-1,0 1,0-1,0 1,0 0,0 0,0 0,1-1,-1 1,0 0,0 0,0 0,0 1,0-1,0 0,0 0,0 1,1-1,-1 0,0 1,0-1,0 1,0 0,-1-1,1 1,0 0,0-1,0 1,0 0,-1 0,1 0,0 0,-1 0,1 0,0 0,11 30,-11-25,0-1,0 1,1 0,0-1,0 0,1 1,-1-1,1 0,0 0,1-1,-1 1,1-1,0 1,0-1,0 0,1-1,-1 1,1-1,0 0,0 0,0 0,0-1,1 1,-1-1,1-1,2 2,2-4,0 1,-1-1,1 0,0-1,-1 0,1-1,-1 0,0 0,0-1,0 0,0-1,-1 0,1 0,4-5,10-4</inkml:trace>
</inkml:ink>
</file>

<file path=ppt/ink/ink3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6,0 3,0 0,0-7</inkml:trace>
</inkml:ink>
</file>

<file path=ppt/ink/ink3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3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1,'19'92,"-5"0,-4 1,-4 22,-4-83,2 17,-2 0,-3 1,-1-1,-3 1,-2-1,-2-1,-5 9,-22 51,51-159,42-68,-57 119,1 0,-1 0,0 0,0 1,0-1,1 0,-1 0,0 0,0 0,0 0,1 1,-1-1,0 0,0 0,1 0,-1 0,0 0,-7 14</inkml:trace>
  <inkml:trace contextRef="#ctx0" brushRef="#br0" timeOffset="688.785">47 706,'16'-9,"1"0,0 1,0 1,0 0,1 1,0 1,0 1,1 1,-1 0,1 2,-1 0,1 1,0 0,14 3,-29-1,1-1,-1 0,0 1,-1 0,1 0,0 0,0 0,-1 1,1-1,-1 1,0 0,0 0,0 0,0 0,-1 1,1-1,-1 1,0 0,0-1,0 1,0 0,-1 0,1 0,-1 1,0-1,-1 0,1 0,-1 1,1-1,-1 0,-1 0,1 1,-1-1,1 0,-1 0,0 1,-1-1,1 0,-1 0,1 0,-1-1,-1 1,1 0,0-1,-1 1,0-1,0 0,0 0,0 0,0 0,0-1,-1 1,-1 0,-8 4,0 0,0-1,-1 0,0-1,0-1,0 0,-1-1,0 0,1-1,-1-1,0-1,0 0,1 0,-1-2,0 0,-11-3,-2-2,4 2</inkml:trace>
</inkml:ink>
</file>

<file path=ppt/ink/ink3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0 592,'74'-38,"-1"-4,-2-2,-3-4,24-23,-76 57,-2 0,0-1,0 0,-2-1,0-1,0 0,-2 0,0-1,-1 0,-1-1,4-13,-10 25,-1 1,0 0,0 0,0-1,0 1,-1-1,0 1,-1 0,0-1,0 1,0 0,0-1,-1 1,-1-3,2 7,0 0,0-1,0 1,0 0,-1 0,1 0,0 0,-1 0,0 0,1 0,-1 1,0-1,0 1,0-1,0 1,0 0,0-1,-1 1,1 0,0 1,-1-1,1 0,0 1,-1-1,1 1,-1-1,1 1,-1 0,1 0,-1 1,1-1,0 0,-1 1,1-1,-1 1,1 0,0 0,-1 0,-2 1,-1 0,1 0,0 0,-1 1,1 0,1 0,-1 0,0 1,1-1,0 1,0 0,0 0,0 1,0-1,1 1,0 0,0 0,0 0,1 0,0 1,0-1,0 0,0 1,1 0,0-1,0 1,1 0,-1 0,1-1,1 1,-1 0,1-1,0 1,0 0,1-1,-1 1,1-1,0 1,1-1,-1 0,1 0,0 0,1 0,2 3,67 36,21 21,-92-60,0-1,0 1,0-1,-1 1,0 0,0-1,0 1,0 0,-1 0,0 0,0-1,0 1,0 0,-1 0,0 0,0-1,0 1,-1 0,1-1,-1 1,0-1,0 0,-1 1,1-1,-1 0,0 0,0-1,-1 1,0 0,-9 17,1 0</inkml:trace>
</inkml:ink>
</file>

<file path=ppt/ink/ink3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1,'-4'28,"-3"11</inkml:trace>
</inkml:ink>
</file>

<file path=ppt/ink/ink3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17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118 424,'26'9,"1"-2,1-1,-1-2,0 0,1-2,0-1,16-2,-19 1,0-1,1-1,-1-2,0 0,-1-2,1-1,-1-1,0 0,-1-2,0-1,0-1,-1-1,-1-1,0 0,-1-2,-1 0,0-2,-2 0,0 0,0-2,-2 0,-1-1,0-1,-2 0,5-11,-8 13,-6 15,1 0,-2-1,1 0,-1 1,0-1,0 0,0 0,-1 0,0 0,0 0,0-1,-1 1,0 0,-1-6,0 11,0 1,0-1,0 1,0 0,0-1,0 1,0 0,0 0,0-1,0 1,-1 0,1 0,0 0,0 0,0 0,0 1,0-1,0 0,0 0,0 1,0-1,0 1,0-1,0 1,0-1,0 1,0 0,0-1,0 1,0 0,1 0,-1-1,0 1,0 0,1 0,-1 0,1 0,-1 0,1 0,-1 0,1 0,0 0,0 0,-1 1,1-1,0 0,0 0,0 0,0 1,-19 44,2 1,2 0,2 1,1 9,-10 33,0 4,-5-2,-3-2,-4 0,-4-2,-4-2,-3-2,-45 61,77-124,-1-1,-1 0,0-1,-2 0,0-1,-1-1,0-1,-2-1,0 0,0-2,-1 0,-1-1,0-1,-1-1,-17 4,35-13,-1-1,1 1,0-1,-1 0,1-1,0 0,-1 0,1 0,0 0,0-1,0 0,0 0,0 0,0 0,0-1,1 0,-1 0,1 0,0-1,0 1,0-1,1 0,-1 0,1 0,0-1,0 1,0-1,1 0,0 0,-1 0,2 0,-1 0,1 0,-1 0,1 0,1-1,-1 1,1 0,0-1,0 1,1-1,-1 1,0 1,-1 0,1 0,0 0,0 0,0 0,1 0,-1 1,1-1,0 0,0 0,0 1,1-1,-1 0,1 1,0 0,0-1,0 1,0 0,0 0,1 0,0 0,-1 0,1 1,0-1,0 1,1 0,-1 0,0 0,1 0,-1 0,1 1,0 0,-1 0,1 0,0 0,0 0,125 65,-83-47,0-3,1-2,0-1,1-3,0-2,0-1,0-3,0-3,36-4,-22 4,-36 0,1-2,-1-1,0-1,0-2,0 0,-1-2,0 0,13-9,-15 8</inkml:trace>
  <inkml:trace contextRef="#ctx0" brushRef="#br0" timeOffset="8771.893">1416 1102,'35'-16,"0"-1,-1-2,-1-1,-1-1,-1-2,2-4,-29 25,0-1,-1 0,1 0,-1 0,1 0,-1 0,0-1,0 1,-1-1,1 0,-1 0,0 0,0 0,0 0,0-1,-1 1,1-1,-1 1,0-1,-1 1,1-1,-1 1,0-1,0 0,0 1,-1-1,0 1,0-1,0 1,0-1,-1 1,1 0,-1-1,0 1,-1 0,1 0,-1 0,1 1,-1-1,-1 0,-2 0,0 0,-1 0,1 0,-1 1,0 0,0 1,0-1,0 1,0 1,-1-1,1 1,0 0,-1 1,1 0,-1 0,1 1,-1 0,1 0,0 0,-1 1,1 0,0 1,0 0,0 0,1 0,-1 1,1 0,0 0,0 0,0 1,0 0,-3 5,-1-2,0 1,1 0,0 0,0 1,1 0,1 1,0 0,0 0,1 0,0 1,1 0,0 0,1 0,1 1,0-1,0 1,2 0,-1 0,2 0,-1 0,2 0,0 0,0-1,1 1,1 0,0 0,0-6,1-1,-1 1,1-1,0 0,1 0,-1 0,1 0,0-1,1 0,-1 0,1 0,0-1,0 0,1 0,-1 0,1-1,0 0,0 0,0-1,0 0,0 0,4 0,11 3,0-2,1-1,0 0,-1-2,1-1,18-2,7-7,0-1,-2-3,1-1,-2-3,0-2,-1-1,-2-3,0-1,-1-2,-2-2,-1-1,15-17,-11 8,-2-2,-2-1,-2-2,-1-1,-3-2,-2-1,2-8,-14 25,-2-1,-1-1,-2 0,-1 0,-2-1,-1-1,-1 0,-2 0,-2 0,-1-3,-2 34,0 0,-1 1,1-1,-1 0,0 1,0-1,0 0,-1 0,1 1,-1-1,0 1,0-1,0 0,-1 1,1 0,-1-1,0 1,0 0,0 0,0 0,-1 0,1 0,-1 0,1 1,-1-1,0 1,0 0,0 0,0 0,-1 0,1 1,0-1,-1 1,1 0,-1 0,0 0,1 0,-1 1,0-1,1 1,-1 0,0 0,0 0,1 1,-1-1,0 1,-6 4,2 1,-1-1,0 2,1-1,1 1,-1 0,1 1,0-1,0 1,1 1,1-1,-1 1,1 0,0 1,1-1,-1 6,-8 19,3 1,0 0,2 1,2 0,2 0,1 0,1 6,5 24,3-1,3 1,2-1,12 30,-23-93,21 80,-10-43,-2 0,-2 0,-1 1,-2 0,-1 7,-5 24,2-60</inkml:trace>
  <inkml:trace contextRef="#ctx0" brushRef="#br0" timeOffset="8988.483">1924 622,'38'0,"47"-5,18-1,1-5,-7 0,-11 1,-10 4,-9-4,-6 1,-4 2,-6 1,-12 3</inkml:trace>
</inkml:ink>
</file>

<file path=ppt/ink/ink3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9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26,'-3'16,"0"1,1 0,1 0,1 1,0-1,1 0,1 0,0 0,1 0,1-1,1 1,1 0,-5-14,1 0,0 0,0-1,0 1,0 0,0-1,0 1,1-1,-1 0,1 0,0 0,0 0,0-1,-1 1,2-1,-1 1,0-1,0 0,0 0,0 0,1-1,-1 1,0-1,1 0,-1 0,0 0,1 0,-1-1,0 1,1-1,-1 0,0 0,0 0,0 0,0-1,0 1,0-1,101-75,-90 62,-1-1,-1-1,0 0,-1 0,-1-1,-1 0,0-1,-2 0,0-1,0-5</inkml:trace>
</inkml:ink>
</file>

<file path=ppt/ink/ink3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25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85 102,'-25'69,"17"-34,-34 144,32-106,76-211,-50 106,106-173,-121 203,0 0,1 0,-1 0,0 0,1 0,0 0,-1 1,1-1,0 1,0-1,0 1,0 0,0 0,0-1,1 1,-1 1,0-1,0 0,1 1,-1-1,0 1,1-1,-1 1,1 0,-1 0,0 0,1 1,-1-1,1 0,-1 1,0 0,0-1,1 1,-1 0,0 0,0 0,0 1,0-1,0 0,0 1,0-1,0 1,-1 0,1 0,-1 0,1-1,0 3,6 10,0 0,-1 1,-1 0,0 1,-1-1,-1 1,0 0,0 7,2 7,-16 122,10-151,-1 0,1-1,0 1,0-1,0 1,0 0,0-1,0 1,0-1,1 1,-1 0,0-1,0 1,0-1,1 1,-1-1,0 1,0-1,1 1,-1-1,1 1,-1-1,0 1,1-1,-1 1,1-1,-1 0,1 1,-1-1,1 0,-1 0,1 1,0-1,-1 0,1 0,-1 0,1 1,-1-1,1 0,0 0,-1 0,1 0,-1 0,1 0,0-1,-1 1,1 0,-1 0,1 0,0 0,-1-1,1 1,-1 0,1-1,-1 1,1 0,-1-1,1 1,-1 0,30-29,-27 25,260-335,-207 297,-55 41,1 0,-1 1,1-1,0 1,-1-1,1 1,0-1,-1 1,1 0,0 0,0-1,0 1,-1 1,1-1,0 0,0 0,-1 1,1-1,0 1,-1-1,1 1,0 0,-1 0,1-1,-1 1,1 0,-1 1,0-1,1 0,-1 0,0 0,0 1,0-1,0 1,0-1,0 1,0 0,3 10,-1 0,0 1,0-1,-1 1,-1-1,0 1,-1 0,-1 0,0-1,0 1,-1 0,-1-1,0 0,-2 4,-2 13,2 0,0 1,2 0,2-1,0 1,4 20,13-10,-4-28</inkml:trace>
</inkml:ink>
</file>

<file path=ppt/ink/ink3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4.88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499 82,'-15'-11,"-1"1,0 0,-1 1,0 0,0 2,-1 0,-14-4,27 10,0-1,0 1,0 0,0 0,-1 0,1 1,0 0,0 0,0 0,0 1,-1-1,1 1,0 1,0-1,0 1,1-1,-1 1,0 1,1-1,-1 1,1 0,0 0,0 0,0 0,0 1,0-1,1 1,0 0,-1 0,0 3,-1 6,0 1,0 0,2-1,-1 1,2 1,0-1,1 0,0 1,1-1,1 0,0 1,1 2,-3 95,-17-6,-6-1,-23 62,-11 20,29-48,28-137,0-1,0 1,0 0,1 0,-1 0,1 0,-1 0,1 0,0 0,0 0,0 0,0 0,0 0,0 0,0 0,1 0,-1 0,1-1,0 1,-1 0,1 0,0 0,0-1,0 1,0 0,0-1,1 1,-1-1,0 1,1-1,-1 1,1-1,-1 0,1 0,0 0,0 0,-1 0,1 0,0-1,0 1,0 0,0-1,0 0,0 1,0-1,1 0,265-1,-24-28,-220 29</inkml:trace>
</inkml:ink>
</file>

<file path=ppt/ink/ink3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5.53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206 1,'-27'26,"1"2,2 1,1 1,1 1,1 0,2 2,0 5,15-32,1 1,-1 1,1-1,1 0,0 1,0-1,0 1,1 0,0 0,0 0,1-1,0 1,1 0,0 0,0 0,0-1,1 1,0 0,1-1,0 0,0 0,0 1,1-2,0 1,-1-5,-1-1,1 1,0-1,0 0,0 0,0 0,0 0,0-1,0 1,0-1,0 0,0 0,0 0,0 0,0 0,0-1,0 1,0-1,0 0,0 0,0 0,0 0,0-1,-1 1,1-1,0 0,-1 1,1-1,-1 0,0-1,0 1,0 0,0 0,0-1,0 0,-1 1,11-13</inkml:trace>
</inkml:ink>
</file>

<file path=ppt/ink/ink3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5.97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0,'-5'0,"-2"5,-4 1,-5 5,5 0,9-6,10-4,-2-3,-1 5,-2 1</inkml:trace>
</inkml:ink>
</file>

<file path=ppt/ink/ink3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6.29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 1,'-5'24,"-1"13,5 0,7-7,3-7</inkml:trace>
</inkml:ink>
</file>

<file path=ppt/ink/ink3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6.79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31 344,'58'-11,"8"-1,0-3,-1-3,17-9,-71 22,1-1,-1 0,0 0,-1-1,1-1,-1 0,-1 0,0-1,0 0,7-10,-14 16,1 0,-1 0,1 0,-1-1,0 1,0-1,-1 1,1-1,-1 0,0 0,0 0,0 0,0 0,-1 0,0 0,1 0,-1 0,-1 0,1 0,-1 0,1 0,-1 1,0-1,-1 0,1 0,-1 0,1 1,-1-1,0 1,0-1,-1 1,1 0,-1 0,0 0,-1-1,-1 0,0 0,-1 0,1 0,-1 1,0 0,0 0,0 0,-1 1,1 0,-1 0,1 0,-1 1,0 0,1 1,-1-1,0 1,1 1,-1-1,0 1,0 0,0 1,-133 51,121-40,0 1,1 0,1 1,0 1,1 1,1 0,0 1,2 1,-5 8,14-21,0 0,0 0,0 0,1 1,0-1,1 1,-1 0,1 0,1 0,-1 0,1 0,0 0,1 0,0 0,0 1,0-1,1 0,0 0,1 0,-1 0,1 0,1 0,-1 0,1-1,0 1,1-1,0 0,0 0,0 0,0 0,1-1,0 0,0 0,2 1,8 4,0-2,1 0,0-1,0 0,1-1,-1-1,1-1,0 0,1-1,-1-1,0-1,1 0,-1-1,1-1,14-3,-4 3,-10 1,0-1,0 0,0-2,0 0,0-1,-1-1,0 0,0-1,0-1,-1-1,3-2,0-2</inkml:trace>
</inkml:ink>
</file>

<file path=ppt/ink/ink3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7.05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1,'-14'14,"-5"10,0 0</inkml:trace>
</inkml:ink>
</file>

<file path=ppt/ink/ink3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3.87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30 37,'-14'94,"10"-74,0-1,1 0,1 1,0 0,2-1,0 1,1 0,3 8,-4-26,0-1,0 1,0 0,0 0,0 0,1 0,-1-1,1 1,-1 0,1 0,0-1,0 1,0-1,0 1,0 0,0-1,0 0,0 1,0-1,1 0,-1 1,1-1,-1 0,1 0,-1 0,1 0,0-1,-1 1,1 0,0-1,0 1,-1-1,1 0,0 1,0-1,0 0,0 0,-1 0,1 0,0-1,0 1,0 0,-1-1,1 1,0-1,0 0,-1 1,1-1,17-12,-1 0,-1-2,0 0,-1 0,0-2,-1 0,-1 0,-1-1,-1-1,0-1,2-7,66-109,-80 135,1 0,-1 0,0 1,0-1,1 0,-1 1,0-1,1 0,-1 1,1-1,-1 1,1-1,-1 1,1-1,0 1,-1-1,1 1,-1-1,1 1,0 0,-1-1,1 1,0 0,0 0,-1-1,1 1,0 0,0 0,-1 0,1 0,0 0,0 0,-1 0,1 0,0 0,0 1,-1-1,1 0,0 0,-1 1,1-1,0 0,-1 1,1-1,0 1,-1-1,1 1,-1-1,1 1,-1-1,1 1,-1-1,1 1,-1 0,0-1,1 1,-1 0,0-1,1 1,-1 0,0-1,0 1,0 1,7 55,-6-45,23 173,5 129,-28-283,-2-1,-1 1,-1-1,-1 0,-2 0,-1 0,-2-1,-1 0,-1 0,-1-1,-1-1,-6 7,-66 66,82-96,-1-1,0 0,-1 0,1 0,-1 0,1-1,-1 1,0-1,0 0,0-1,0 1,0-1,0 0,0 0,-1-1,1 0,0 1,0-2,-1 1,1-1,0 0,0 0,-2-1,2-1,0-1,0 0,0-1,1 1,-1-1,1 0,1 0,-1 0,1-1,0 1,0-1,0 0,1 0,0 0,0 0,0 0,1 0,0-1,0 1,1 0,0-1,0 1,0 0,1-1,0 1,0 0,1-3,5-12,1 1,0 0,2 0,0 0,1 1,1 1,1 0,0 1,1 0,1 1,4-2,169-124,-164 126</inkml:trace>
</inkml:ink>
</file>

<file path=ppt/ink/ink3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6.19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0,'5'10,"1"3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29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1,'-47'714,"19"-544,25-151,10-20,16-25,10-16,1 1,3 3,0 0,3 3,0 1,3 2,0 2,26-12,16 12,-83 30,1-1,-1 1,1 0,-1 0,1 1,-1-1,0 0,1 1,-1-1,1 1,-1 0,0 0,1 0,-1 0,0 0,0 1,0-1,0 1,0-1,0 1,0 0,0-1,-1 1,1 0,-1 0,0 0,1 1,-1-1,0 0,0 0,0 1,0-1,-1 1,1 0,1 5,-1 0,0 0,-1 0,0 0,0 0,-1 0,1 0,-2 0,1 0,-1 0,-1 0,1 0,-1-1,-1 1,1-1,-1 0,0 0,-1 0,-3 3,-107 116,96-109,-1-1,-1 0,0-2,-1 0,0-2,-1 0,0-2,-1 0,-24 6,46-15,-1 0,1 0,0 0,0 0,-1-1,1 1,-1-1,1 1,-1-1,1 0,0 0,-1 0,1 0,-1 0,1-1,-1 1,1-1,0 0,-1 1,1-1,0 0,-1-1,1 1,0 0,0 0,0-1,0 1,0-1,1 0,-1 0,0 1,1-1,-1 0,1 0,0-1,0 1,0 0,0 0,0-1,0 1,0 0,1-1,-1 1,1-1,0 1,0 0,0-1,0 1,0-1,0 1,0-1,1 1,0-1,-1 1,10-19,3 1</inkml:trace>
  <inkml:trace contextRef="#ctx0" brushRef="#br0" timeOffset="315.202">586 819,'75'-8,"-1"-2,0-4,37-13,-101 24,-1-1,1 1,-1-2,0 1,-1-1,1 0,-1-1,0 0,0 0,-1-1,0 0,0 0,0-1,-1 1,0-2,-1 1,0 0,0-1,-1 0,0 0,0-1,-1 1,-1-1,1 0,-1 1,-1-2,0 8,-1-1,0 1,0 0,0 0,0-1,0 1,-1 0,1-1,-1 1,0 0,0 0,0 0,0 0,-1 0,1 0,-1 0,0 0,0 1,0-1,0 0,0 1,-1 0,1-1,-1 1,1 0,-1 0,0 1,0-1,0 1,0-1,0 1,0 0,0 0,0 0,0 0,-1 1,1-1,0 1,0 0,-1 0,1 0,0 1,-1-1,1 1,0-1,0 1,-3 1,-7 3,0 1,1 0,0 0,0 1,0 1,1 0,0 1,0 0,1 0,0 1,1 1,0 0,1 0,0 0,0 1,2 0,-1 1,2-1,-1 1,2 1,0-1,0 0,2 1,-1 1,1-7,0 1,1 0,0-1,0 1,1 0,0-1,0 1,1 0,0-1,1 1,0-1,0 1,1-1,0 0,0 0,1 0,0 0,1-1,-1 1,2-1,-1 0,1-1,0 1,0-1,0 0,1-1,0 0,0 0,8 4,2-2,0 0,1-1,0-1,0-1,0-1,0 0,1-1,-1-1,1-1,-1-1,1 0,9-3,1 0</inkml:trace>
</inkml:ink>
</file>

<file path=ppt/ink/ink3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8.3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389 624,'-172'213,"-18"46,164-222,52-74,68-94,6 4,15-7,-48 61,-67 73,1-1,-1 1,0 0,0-1,1 1,-1 0,0 0,1-1,-1 1,0 0,1-1,-1 1,0 0,1 0,-1 0,1 0,-1-1,1 1,-1 0,0 0,1 0,-1 0,1 0,-1 0,0 0,1 0,-1 0,1 0,-1 0,1 0,-1 0,0 1,1-1,-1 0,1 0,-1 0,0 1,1-1,-1 0,0 0,1 1,-1-1,0 0,1 1,-1-1,0 0,0 1,1-1,-1 0,0 1,0-1,0 1,0-1,1 0,-1 1,0-1,0 1,0-1,0 1,0-1,0 0,0 1,0-1,0 1,0-1,0 0,-1 1,1 0,-3 31,-6 3,2-1,1 2,2-1,1 0,2 25,2-53,1 0,-1-1,1 1,0-1,0 1,1-1,0 0,0 1,1-2,0 1,-1 0,2-1,-1 1,1-1,0-1,0 1,0-1,1 0,2 2,-4-3,-1-1,1 0,0 0,-1 0,1 0,0-1,0 0,1 1,-1-1,0-1,0 1,0-1,1 0,-1 1,0-2,0 1,1-1,-1 1,0-1,0 0,0 0,0-1,0 1,0-1,0 0,-1 0,1-1,-1 1,1-1,-1 1,2-3,15-14,-1-1,-1 0,0-2,-2 0,-1-1,0 0,-2-1,-1 0,-1-2,-1 1,-1-1,-1 0,-2-1,1-9,0-9,-1 33</inkml:trace>
  <inkml:trace contextRef="#ctx0" brushRef="#br0" timeOffset="709.358">1377 681,'-36'16,"1"1,1 2,1 1,1 2,1 1,0 2,2 1,-1 4,23-26,2 1,-1-1,0 2,1-1,0 1,0-1,1 1,0 0,0 1,0-1,1 1,0 0,0 0,0 0,1 0,0 0,1 1,0-1,0 0,0 2,1-7,1-1,-1 1,1-1,0 1,-1-1,1 0,0 1,0-1,0 0,0 0,0 1,0-1,0 0,0 0,1 0,-1 0,0-1,1 1,-1 0,0 0,1-1,-1 1,1-1,-1 1,1-1,-1 0,1 1,-1-1,1 0,0 0,-1 0,1 0,-1-1,1 1,-1 0,1-1,0 1,59-22,-58 21,36-19,-2-1,0-3,-2 0,0-2,-2-2,15-17,-48 44,1 0,-1 0,1 0,-1 0,1 1,-1-1,1 0,-1 0,1 0,0 0,-1 1,1-1,0 0,0 1,0-1,0 1,0-1,-1 1,1-1,0 1,0-1,0 1,0 0,0 0,0-1,0 1,0 0,1 0,-1 0,0 0,0 0,0 1,0-1,0 0,0 0,0 1,0-1,0 0,0 1,-1-1,1 1,0-1,0 1,0 0,0-1,-1 1,1 0,0 0,0-1,-1 1,1 0,-1 0,1 0,-1 0,1 0,-1 0,17 79,-15-62,1 0,1 1,1-1,0-1,1 1,1-1,1 0,1 0,-7-13,1-1,-1 1,1-1,0 0,0 0,0-1,0 1,1 0,-1-1,1 0,-1 0,1 0,0 0,0-1,0 1,0-1,0 0,0 0,0 0,1-1,-1 0,0 1,0-2,0 1,1 0,-1-1,0 0,2 0,5-2,0 0,0-1,-1-1,0 1,0-1,0-1,0 0,-1 0,0-1,2-2,29-27,-2-2,-1-1,-2-2,-2-2,-1 0,-3-3,-1 0,-3-2,6-17,-21 33,0 0,-2 0,-2-1,-1 0,-1-1,-2 1,-2 0,0-1,-3 1,0-1,-8-25,10 55,0-6,0 0,-1 0,-1 0,0 0,0 0,-1 0,0 1,0 0,-1-1,-1 2,1-1,-1 1,-2-2,7 9,-1 0,1 0,0 0,-1 0,1 0,0 0,-1 1,1-1,-1 1,1-1,-1 1,1-1,-1 1,1 0,-1 0,0 0,1 0,-1 0,1 0,-1 0,0 0,1 1,-1-1,1 0,-1 1,1 0,-1-1,1 1,0 0,-1 0,1 0,0-1,-1 1,1 1,0-1,0 0,0 0,0 0,0 1,0-1,0 0,1 1,-1-1,-27 66,22-23,3 1,1 0,2 0,2-1,2 1,2 0,2-1,2-1,2 1,1-1,3-1,13 25,53 152,-82-218,1 0,-1 0,1 1,-1-1,0 0,1 1,-1-1,0 0,0 1,0-1,0 1,0-1,0 0,-1 1,1-1,0 0,-1 1,1-1,-1 0,1 0,-1 0,0 1,0-1,1 0,-1 0,0 0,0 0,0 0,0 0,0 0,0 0,0-1,0 1,-1 0,1-1,0 1,0-1,-1 1,1-1,0 1,-1-1,1 0,0 0,-1 0,1 0,0 0,-1 0,1 0,-14-3</inkml:trace>
  <inkml:trace contextRef="#ctx0" brushRef="#br0" timeOffset="890.169">1659 568,'43'0,"44"0,15 0,-3 0,-11 0,-14 0,-15 0,-13 0,-9 0,-7 0,-8 0</inkml:trace>
  <inkml:trace contextRef="#ctx0" brushRef="#br0" timeOffset="1584.911">2421 596,'-4'29,"2"1,0 0,2 0,2 0,1 0,1 0,4 12,-6-37,0 0,0-1,1 1,0-1,0 0,0 0,1 0,-1 0,1 0,0-1,0 0,0 1,1-1,-1-1,1 1,-1-1,1 0,0 0,0 0,0-1,0 1,0-1,1-1,-1 1,0-1,0 1,0-2,1 1,-1 0,0-1,0 0,0 0,0-1,0 0,2 0,7-3,-1 0,0 0,0-1,0-1,-1 0,0-1,0 0,-1-1,0 0,-1-1,0 0,18-14,48-51,-55 51,-30 61,6-34,1 1,0 1,0-1,1 0,-1 0,1 1,0-1,0 1,0-1,1 1,-1 0,1-1,0 1,0-1,1 1,0 0,-1-1,2 1,-1-1,0 0,1 1,0-1,0 0,0 0,0 0,1 0,0 0,-1-1,2 1,-1-1,1 1,0 0,1 0,0-1,0 0,0 0,0 0,0 0,0-1,1 0,-1 0,1-1,0 1,-1-1,1 0,0-1,0 1,0-1,-1-1,1 1,0-1,0 0,-1 0,1 0,0-1,-1 0,1 0,-1 0,3-3,12-5,0-2,-1 0,-1-1,0 0,0-2,7-9,-4 3,0-1,-2 0,-1-2,-1 0,-1-1,-1 0,-2-1,0-1,-1-1,1-8,-12 33,1 0,-1 1,1-1,-1 0,0 0,0 0,-1 0,1 0,0 0,-1 0,0 0,0 0,0 0,0 0,0 0,-1 0,1 0,-1 0,0 0,0 0,0 0,0 0,0 0,-1 1,1-1,-1 0,0 1,0-1,0 1,0 0,0 0,0 0,-1 0,1 0,-1 0,1 1,-1-1,0 1,1-1,-1 1,0 0,0 0,0 1,0-1,0 0,0 1,0 0,-3 0,-6 4,-1 1,2 0,-1 1,1 1,0 0,0 0,1 1,0 0,0 1,1 0,0 0,0 1,1 1,1-1,-6 10,11-18,0 0,0 0,0 0,1 0,-1 1,0-1,1 0,-1 1,1-1,0 1,0-1,0 1,0 0,1-1,-1 1,1 0,-1 0,1 0,0-1,0 1,0 0,1 0,-1 0,1-1,-1 1,1 0,0-1,0 1,0-1,0 1,0-1,1 1,-1-1,1 0,0 1,0-1,0 0,0 0,0 0,0-1,0 1,0 0,1-1,0 1,118 15,-39-12,-76-4,0-1,0 1,0 0,0 1,0-1,0 1,-1 0,1 1,-1-1,1 1,-1 0,0 0,0 1,-1 0,1 0,-1 0,1 0,-1 1,-1-1,1 1,-1 0,1 0,-1 1,-1-1,1 1,-1-1,0 1,0 0,-1-1,0 1,0 0,0 2,-11 67,4 45,12-102</inkml:trace>
  <inkml:trace contextRef="#ctx0" brushRef="#br0" timeOffset="2536.387">4029 624,'-41'45,"2"1,1 2,3 2,2 1,-5 15,21 3,19-68,-1 0,1 0,-1 0,1 0,0 0,-1 0,1 0,0-1,0 1,-1-1,1 1,0-1,0 0,0 1,0-1,0 0,0 0,0 0,0-1,-1 1,1 0,0-1,0 1,0-1,0 0,-1 0,1 1,0-1,-1 0,1 0,-1-1,1 1,0 0,26-15,-1-1,-1-1,-1-1,0-1,-1-1,-2-2,0 0,1-4,24-22,31-26,-77 75,0-1,-1 1,1-1,0 1,-1-1,1 1,0 0,0-1,0 1,-1 0,1-1,0 1,0 0,0 0,0 0,-1 0,1 0,0 0,0 0,0 0,0 0,0 0,-1 0,1 0,0 1,0-1,0 0,-1 1,1-1,0 1,0-1,-1 0,1 1,0 0,-1-1,1 1,-1-1,1 1,-1 0,1-1,-1 1,1 0,-1 0,1-1,-1 1,0 0,0 0,1 0,-1 0,0-1,0 2,4 47,-4-45,0 4,0 1,0-1,1 0,0 1,0-1,1 0,0 0,0 0,1 0,0 0,1-1,-1 1,1-1,1 0,-1 0,1 0,1-1,-1 0,1 0,0 0,1 0,-1-1,1 0,0-1,0 0,0 0,1 0,0-1,5 2,-6-3,0 0,1-1,-1 0,0 0,1 0,-1-1,1 0,-1-1,1 1,-1-1,1-1,-1 0,0 0,0 0,0-1,0 0,0 0,-1-1,1 0,5-4,108-107,-107 99,16-15,-1-2,-2-1,-1-1,-2-1,1-6,-7 8,-2-2,-1 0,-2 0,-1-2,-2 1,-2-1,-1 0,-2-1,-2 1,-1-18,-2 46,0-1,0 1,-1 0,0 0,0 0,-2 0,1 1,-1-1,0 1,-1 0,-1-2,4 8,0 1,0-1,0 0,0 1,0-1,-1 1,1 0,-1 0,0 0,1 0,-1 0,0 0,0 1,0-1,-1 1,1 0,0 0,0 0,-1 1,1-1,0 1,-1 0,1 0,0 0,-1 0,1 0,0 1,-1-1,1 1,0 0,0 0,-1 1,1-1,0 0,0 1,-10 5,0 1,1 0,0 1,1 0,0 1,0 0,1 0,1 1,0 1,0 0,1 0,0 0,1 1,1 0,0 1,-4 11,1 4,0 0,2 0,2 1,0 0,2 0,1 0,2 23,0-35,1-1,1 1,0-1,1 0,1 0,1 0,0 0,1-1,1 1,0-1,1-1,1 0,1 0,0-1,1 0,0 0,2 0,6 5,0-1,2 0,-1-2,2 0,0-2,1 0,22 8,-6-4,-25-9</inkml:trace>
  <inkml:trace contextRef="#ctx0" brushRef="#br0" timeOffset="3506.471">4905 878,'7'6,"1"-1,-1 1,1-2,0 1,0-1,1 0,-1-1,1 0,0 0,0-1,0 0,0-1,0 0,0 0,0-1,0 0,1-1,-1 0,0 0,0-1,4-1,12-9,-1 0,-1-1,0-2,-1 0,0-2,-2 0,0-1,-1-1,0-1,6-11,1 1,-2-2,-1 0,-2-2,-1 0,-2-1,-1-1,-2-1,-1 0,1-12,-8 23,-2-1,0 0,-2 0,-1-1,-1 1,-2-13,1 37,0 1,0 0,0 0,0-1,-1 1,1 0,-1-1,0 1,1 0,-1 0,0 0,0 0,-1 0,1 0,0 0,0 0,-1 1,0-1,1 0,-1 1,0-1,1 1,-1-1,0 1,0 0,0 0,0 0,-1 0,1 0,0 1,0-1,0 1,-1-1,1 1,0 0,-1 0,1 0,0 0,0 0,-1 0,1 1,0-1,0 1,-1 0,1-1,0 1,0 0,0 0,0 0,-1 2,-13 8,1 1,1 1,0 1,1 0,0 0,1 1,1 1,0 0,1 1,1 0,1 0,0 1,-1 7,0-2,0 1,2 0,1 1,1-1,1 1,1 0,2 0,0 1,1-1,2 0,1 0,2 11,-1-25,0 1,0-2,1 1,1 0,0-1,0 0,1-1,0 1,0-1,1 0,1-1,-1 0,1 0,1-1,-1 0,1-1,1 0,-1-1,1 0,0 0,8 2,0 1</inkml:trace>
  <inkml:trace contextRef="#ctx0" brushRef="#br0" timeOffset="4089.362">5667 765,'-3'9,"-2"4,0 1,1-1,1 1,0 0,1 0,0 0,1 0,1 0,0 0,1 0,0 0,1 0,4 13,-5-25,-1-1,1 1,0 0,-1-1,1 0,0 1,0-1,0 0,0 1,0-1,1 0,-1 0,0 0,0 0,1 0,-1 0,1 0,-1 0,1-1,-1 1,1 0,-1-1,1 1,-1-1,1 0,0 0,-1 1,1-1,0 0,-1 0,1-1,0 1,-1 0,1 0,-1-1,1 1,0-1,-1 0,1 1,-1-1,1 0,-1 0,1 0,61-51,-57 46,167-204,-172 208,-1 0,1 0,0 1,-1-1,1 0,0 0,0 0,0 1,1-1,-1 1,0-1,0 1,1-1,-1 1,1 0,0-1,-1 1,1 0,0 0,-1 0,1 0,0 1,0-1,0 0,0 1,0 0,0-1,0 1,0 0,0 0,0 0,0 0,0 0,0 0,0 1,0-1,0 1,-1-1,1 1,0 0,0 0,0 0,-1 0,1 0,0 0,-1 0,1 0,0 2,5 14,0 1,-2 1,0-1,-2 1,0 0,0 0,-2 0,-1 17,5 42,6-2,-3 2,-4-1,-3 0,-3 1,-9 48,6-101,0-1,-2 1,0-1,-2 0,-1 0,0-1,-2-1,-1 0,0 0,-2-1,0-1,-2-1,-2 2,9-10,0-2,0 1,-1-1,-1-1,1 0,-1-1,-1 0,-5 2,16-9,0 1,1 0,-1-1,0 0,0 0,0 1,0-1,0 0,0 0,0-1,1 1,-1 0,0-1,0 1,0-1,0 1,1-1,-1 0,0 0,1 0,-1 0,0 0,1 0,-1 0,1-1,0 1,-1 0,1-1,0 1,0-1,0 0,0 1,0-1,0 0,1 1,-1-1,1 0,-1 0,1 0,-1 0,1-1,-9-84,9 86,2-40,1 0,3 0,1 1,2-1,1 2,3 0,1 0,1 1,3 1,1 0,10-13,47-41,-60 79</inkml:trace>
</inkml:ink>
</file>

<file path=ppt/ink/ink3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5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69 113,'-19'34,"-7"15,2 0</inkml:trace>
  <inkml:trace contextRef="#ctx0" brushRef="#br0" timeOffset="594.208">239 338,'150'-215,"-150"213,0 1,1-1,0 1,-1-1,1 1,0-1,0 1,0-1,0 1,0 0,0 0,0 0,1-1,-1 1,0 0,0 0,1 1,-1-1,1 0,-1 0,1 1,-1-1,1 1,0-1,-1 1,1 0,-1-1,1 1,0 0,-1 0,1 0,0 0,-1 1,1-1,0 0,-1 1,1-1,-1 1,1 0,-1-1,1 1,-1 0,1 0,-1 0,0 0,1 0,-1 0,0 0,0 0,0 1,0-1,0 0,0 1,0 0,12 40,23 50,-34-90,0 1,0-1,0 1,1-1,-1 0,0 0,1 0,0 0,-1-1,1 1,0-1,0 1,0-1,0 0,0 0,0-1,0 1,0 0,0-1,0 0,0 0,0 0,0 0,1 0,-1-1,0 1,0-1,0 0,1 0,99-53,-83 42</inkml:trace>
  <inkml:trace contextRef="#ctx0" brushRef="#br0" timeOffset="1193.71">1170 0,'-11'2,"0"0,0 1,1 0,-1 1,1 0,0 1,0 0,0 1,0-1,1 2,0 0,1 0,-1 0,1 1,1 0,-1 1,2-1,-1 2,1-1,-5 10,-27 89,37-104,1 0,-1 0,1 0,-1 0,1 0,1 0,-1 1,0-1,1 0,0 0,0 0,0-1,0 1,1 0,0 0,-1-1,1 1,1-1,-1 1,0-1,1 0,0 0,-1 0,1 0,1 0,0 0,-1-1,1-1,0 1,-1-1,1 0,0 0,0 0,0 0,0-1,0 1,-1-1,1 0,0-1,0 1,0-1,0 1,0-1,0 0,-1-1,1 1,0 0,-1-1,1 0,-1 0,4-2,74-66,-74 63,137-129,-143 136,-1-1,1 0,-1 0,0 0,1 1,0-1,-1 0,1 1,-1-1,1 0,0 1,-1-1,1 1,0-1,0 1,-1-1,1 1,0 0,0-1,0 1,0 0,-1 0,1-1,0 1,0 0,0 0,0 0,0 0,0 0,-1 0,1 1,0-1,0 0,0 0,0 1,0-1,-1 0,1 1,0-1,0 1,-1-1,1 1,0-1,0 1,-1-1,1 1,-1 0,1-1,-1 1,1 0,-1 0,1-1,-1 1,1 0,-1 0,0 0,0 0,1-1,-1 1,0 0,0 0,0 0,0 0,0 0,0 0,0 0,0-1,-1 1,1 1,-4 236,-25 143,31-363,-2 1,0 0,-1-1,-1 1,-1-1,-1 1,0-1,-1 0,-1 0,-1-1,0 0,-2 0,0-1,0 0,-2 0,0-1,0 0,-1-1,-14 12,23-24,-1 0,1 0,-1-1,1 1,-1-1,1 0,-1 0,0 0,0 0,1-1,-1 1,0-1,0 0,0 0,0 0,1-1,-1 1,0-1,0 0,1 0,-1-1,1 1,-1-1,1 1,-1-1,1 0,0 0,0-1,0 1,0-1,0 1,1-1,-1 0,-1-2,-3-4,1 1,0-1,1 0,-1 0,2-1,-1 0,1 1,1-1,0-1,0 1,1 0,0-3,2 3,0 1,1-1,-1 0,2 1,0-1,0 0,0 1,1 0,1 0,0 0,0 0,0 0,1 1,1 0,-1 0,1 0,1 1,-1-1,1 2,4-4,10-8,0 2,1 0,0 1,2 2,-1 0,23-8,49-16,-52 22</inkml:trace>
</inkml:ink>
</file>

<file path=ppt/ink/ink3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4.64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310 0,'-25'218,"-32"159,26-150,1-87,20-122,7-26,7-8,0-1</inkml:trace>
  <inkml:trace contextRef="#ctx0" brushRef="#br0" timeOffset="285.102">0 508,'38'0,"28"0,11 0,-1 0,-10 0,-11 0,-11 0,-7 0,-5 5,-4 1,-1 0,-1-1,-5 3,-5 1</inkml:trace>
  <inkml:trace contextRef="#ctx0" brushRef="#br0" timeOffset="1097.181">706 85,'-33'233,"-9"69,20-162,21-137,0-1,0-1,0 0,0 1,0-1,0 1,1-1,-1 1,1 0,-1-1,1 1,-1 0,1-1,0 1,0 0,-1-1,1 1,1 0,-1 0,0-1,0 1,1 0,-1-1,1 1,-1-1,1 1,0 0,-1-1,1 1,0-1,0 0,0 1,0-1,0 0,1 1,-1-1,0 0,1 0,-1 0,0 0,1 0,-1-1,1 1,0 0,-1-1,1 1,12-8,0-1,-1-1,0 0,-1-1,1 0,-2 0,0-2,10-11,133-110,-152 132,-1 0,1-1,0 1,0 1,-1-1,1 0,0 0,0 1,0-1,0 1,0-1,0 1,0 0,0 0,0 0,0 0,0 0,0 0,-1 1,1-1,0 1,0-1,0 1,0 0,0-1,-1 1,1 0,0 0,-1 0,1 1,0-1,-1 0,0 1,1-1,-1 1,0-1,0 1,0-1,0 1,0 0,0 0,0 0,0-1,-1 1,1 0,-1 0,0 0,1 1,13 99,-27 90,11-179,3-6</inkml:trace>
</inkml:ink>
</file>

<file path=ppt/ink/ink3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2.0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0 312,'37'-2,"-2"0,1-3,0 0,-1-3,0-1,0-1,20-10,57-50,-108 68,-1-1,0 1,0-1,-1 0,1 0,0 0,-1 0,0-1,0 1,0-1,0 1,0-1,-1 0,0 0,0 0,0 0,0 1,0-1,-1-1,0 1,0 0,0 0,0 0,0 0,-1 0,0 0,0 0,0 1,0-1,-2-2,-2 0,0 0,0 1,0-1,-1 1,0 1,0-1,0 1,-1 0,1 1,-1-1,0 1,0 1,0-1,-1 1,1 0,-1 1,1 0,-1 0,-6 0,-1 3,1 1,0 0,0 0,0 1,0 1,1 1,-1 0,1 0,1 1,-1 1,1 0,1 1,0 0,0 1,0 0,2 0,-1 1,1 1,1 0,0 0,0 0,1 1,1 1,1-7,1-1,-1 1,2 0,-1 0,1 0,0 0,0 1,1-1,0 1,1-1,-1 1,1 0,1 0,0 0,0 0,0-1,1 1,0 0,1 0,-1-1,1 1,1 0,0-1,0 0,0 0,1 0,0 0,0-1,1 1,0-1,0 0,0 0,1-1,0 0,0 0,0 0,1 0,0-1,-1-1,1 1,3 0,12-1,0-1,1-1,-1-1,0-1,1 0,-1-2,0-1,0-1,-1-1,1 0,-1-2,-1 0,1-2,-2 0,1-1,5-5,-1 2,-1-1,0-1,-2-1,0-1,0-1,-2-1,0 0,-2-1,14-21,0-22,-31 64,1 0,0 0,0-1,-1 1,1 0,0 0,0 0,-1 0,1 0,0 0,0 0,-1 0,1 1,0-1,-1 0,1 0,0 1,0-1,-1 0,1 1,0-1,-1 0,1 1,-1-1,1 1,-1-1,1 1,-1 0,1-1,-1 1,1-1,-1 1,0 0,1-1,-1 1,0 0,0 0,1-1,-1 1,0 0,0 0,0-1,0 1,0 0,0 0,0-1,0 1,0 0,0 0,-1-1,1 1,32 164,-29-117,-3-38,0-1,0 1,1-1,0 0,1 1,0-1,0 0,1 0,0 0,1 0,4 6,-7-14,0 0,0 0,0 1,0-1,0-1,0 1,0 0,1 0,-1 0,0-1,1 1,-1 0,0-1,1 1,-1-1,1 0,-1 1,1-1,-1 0,1 0,-1 0,1 0,-1 0,1 0,-1-1,0 1,1 0,-1-1,1 1,-1-1,0 0,1 1,-1-1,0 0,1 0,-1 0,0 0,0 0,1 0,41-45,116-216,-92 157,-60 81,-9 23</inkml:trace>
  <inkml:trace contextRef="#ctx0" brushRef="#br0" timeOffset="732.477">1271 312,'34'-9,"-1"-2,0 0,-1-2,0-2,-1-1,-1-1,0-1,2-5,-27 19,0-1,0 0,0 0,-1-1,0 1,0-1,0 0,-1 0,0 0,0-1,0 1,1-7,-4 11,1 0,-1 0,0 0,1-1,-1 1,0 0,-1 0,1-1,0 1,0 0,-1 0,1-1,-1 1,0 0,0 0,0 0,0 0,0 0,0 0,0 0,-1 0,1 1,-1-1,1 0,-1 1,0-1,0 1,0 0,1 0,-1-1,0 1,0 0,-1 1,1-1,0 0,0 0,0 1,-1 0,1-1,0 1,-5-1,1 0,-1 1,0 0,1 0,-1 0,0 1,1 0,-1 0,1 0,-1 1,1 0,0 1,0-1,0 1,0 0,0 1,1-1,-1 1,1 0,0 1,-2 2,-85 113,86-110,0 1,1 0,1 1,0-1,0 1,1-1,1 1,0 0,1 0,0 2,1-9,-1 0,2 0,-1 0,1 0,-1 0,1-1,1 1,-1 0,1-1,0 1,0-1,0 1,0-1,1 0,0 0,0 0,0 0,0 0,1-1,-1 1,1-1,0 0,0 0,0-1,4 3,8-1,1-1,-1 0,1-1,0-1,-1-1,1 0,0-1,-1-1,1 0,-1-1,1-1,-1-1,-1 0,1-1,-1-1,0 0,0-1,13-10,-1 3,1-2,-2-1,0-1,-2-2,0 0,-1-1,-1-1,-1-2,10-16,8-40,-39 79,1 0,0 0,-1 0,1 0,-1 0,0 0,0 0,0 0,0 0,0 0,0 0,0 0,0 0,-1 0,1 0,-1 0,0 0,0 0,1 1,-1-1,0 0,0 0,-1 1,1-1,0 1,-1-1,1 1,0-1,-1 1,0 0,1 0,-1 0,0 0,0 0,1 0,-1 0,0 0,0 1,0-1,0 1,0-1,-1 1,-2 1,-1-1,1 1,-1 1,1-1,-1 1,1 0,0 0,0 1,0-1,0 1,0 0,1 1,-1-1,1 1,0 0,0 0,0 0,1 0,0 1,-1 0,1-1,1 1,-1 0,1 0,0 1,0-1,0 0,1 2,0-4,1 0,0 0,0 0,0 0,0 1,1-1,-1 0,1 0,0 0,0 0,0 0,0 0,0 0,1-1,-1 1,1 0,0-1,-1 1,1-1,1 1,-1-1,0 0,1 0,-1 0,1 0,-1-1,1 1,0-1,0 1,2 0,96 30,-90-29,-6-3,-1 1,0-1,0 1,0 0,0 0,0 0,0 1,-1-1,1 1,0 0,-1 0,1 0,-1 1,0-1,0 1,0 0,0 0,0 0,0 0,-1 0,0 1,1-1,-1 1,-1-1,1 1,0 0,-1 0,0 0,0 0,0 0,0 0,-1 1,-23 113,19-97</inkml:trace>
</inkml:ink>
</file>

<file path=ppt/ink/ink3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6.84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424 635,'-44'12,"2"2,0 2,1 2,-28 16,54-25,1 0,0 1,0 0,1 1,0 1,1 0,0 0,1 1,1 1,0 0,0 0,2 1,-6 13,12-26,0 1,0 0,1 0,0-1,-1 1,1 0,0 0,0 1,0-1,1 0,-1 0,1 0,0 0,0 1,0-1,0 0,0 0,1 0,0 0,-1 1,1-1,0 0,0 0,1 0,-1-1,1 1,-1 0,1 0,0-1,0 1,0-1,1 0,-1 1,0-1,1 0,-1 0,1-1,0 1,0 0,-1-1,1 0,0 0,0 1,1-2,1 2,7-3,0-1,1 0,-1 0,-1-1,1-1,0 0,-1 0,0-1,0-1,0 0,0 0,-1-1,5-5,8-2,53-37,-1-4,-3-3,32-34,-104 91,0 0,1 0,-1 0,1 0,-1 0,1 0,0 1,-1-1,1 0,0 0,-1 1,1-1,0 0,0 1,0-1,0 1,0-1,0 1,0-1,0 1,0 0,0-1,0 1,0 0,0 0,0 0,0 0,0 0,0 0,0 0,0 0,0 0,0 0,0 1,0-1,0 0,0 1,0-1,0 1,0-1,0 1,-1-1,1 1,0 0,0-1,-1 1,1 0,0 0,-1 0,1-1,0 1,-1 0,1 0,-1 0,0 0,1 0,21 73,-22-66,1 0,0 0,0 0,1-1,0 1,1 0,-1-1,2 1,-1-1,1 0,0 0,0-1,1 1,0-1,0 0,0 0,1 0,0-1,0 0,0 0,1-1,0 1,0-1,0-1,0 1,1-1,6-3,-1-1,1 0,0-1,-1 0,0-1,0-1,0 0,0-1,0 0,-1-1,0 0,0-1,0 0,-1-1,0 0,-1-1,0 0,9-11,58-50,-3-2,54-72,-111 122,-1 0,-2-1,0-1,-1 0,-2-1,0-1,-2 1,-1-2,-1 1,-1-1,-1 0,-2 0,0 0,-2-1,-1 1,-1-1,-3-11,-21-19,24 57,0 0,0 0,-1 0,1 0,0 1,0-1,-1 0,1 1,0-1,-1 1,1 0,-1-1,1 1,0 0,-1 0,1 0,-1 0,1 0,-1 0,1 0,-1 0,1 1,0-1,-1 0,1 1,-1-1,1 1,0 0,0-1,-1 1,1 0,0 0,0 0,0 0,0 0,0 0,0 0,0 0,0 0,0 1,0 0,-8 12,0 1,2 0,-1 0,2 1,0 0,1 0,1 0,0 1,1-1,1 1,0 0,1 0,1 1,1 257,53 12,-51-263</inkml:trace>
</inkml:ink>
</file>

<file path=ppt/ink/ink3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7.09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24,'43'5,"33"1,14 0,1-1,-5-2,-4-5,-5-4,-6 1,-7 0,-3 2,-8 0,-3-3,-6-1,-5 0,-9 2</inkml:trace>
</inkml:ink>
</file>

<file path=ppt/ink/ink3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7.86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1015,'44'-9,"-1"-2,0-1,0-3,-2-1,12-8,-43 20,29-11,0-2,0-1,-2-3,0-1,-1-1,-2-2,-1-2,0 0,-2-3,-2 0,16-22,-38 41,1-1,-2 0,0 0,0 0,-1-1,-1 0,0 0,-1 0,2-12,-4 20,0 0,-1 0,1 1,-1-1,0 0,-1 0,1 0,-1 0,0 1,0-1,0 0,-1 1,1-1,-1 1,0-1,-1 1,1 0,-1 0,0 0,0 0,0 0,0 1,-1-1,1 1,-1 0,0 0,0 0,-3-1,1 3,0-1,1 1,-1 0,0 1,0-1,0 1,0 0,1 1,-1-1,0 1,0 1,0-1,1 1,-1 0,1 0,-1 0,1 1,0 0,0 0,0 0,0 1,1-1,-1 1,1 0,0 1,0-1,1 1,-1-1,1 1,0 0,0 1,1-1,-1 0,1 1,0-1,1 1,-1 0,1-1,0 1,1 0,-1 0,1 0,0 0,1 0,0-1,0 1,0 0,0 0,1-1,0 1,0-1,0 1,1 0,3-1,1 1,0-1,0-1,0 1,0-1,1 0,-1-1,1 1,0-2,0 1,0-1,1 0,-1-1,0 0,2 0,9 2,-2 0,0-1,0 0,1-2,-1 0,0-1,0-1,1 0,2-2,-18 3,1 0,-1 0,1 0,-1 0,0 1,1-1,0 1,-1 0,1-1,-1 1,1 1,-1-1,1 0,-1 0,1 1,-1 0,1-1,-1 1,0 0,1 0,-1 0,0 0,1 1,-1-1,0 1,0-1,0 1,-1 0,1 0,0 0,-1 0,1 0,-1 0,1 0,-1 0,0 0,0 1,0-1,0 1,-1-1,1 0,0 1,-23 143,39-8,-15-114</inkml:trace>
  <inkml:trace contextRef="#ctx0" brushRef="#br0" timeOffset="6738.724">1215 704,'9'8,"0"0,1-1,-1 0,2-1,-1 0,1-1,0 0,0-1,0 0,1-1,-1 0,1 0,0-2,0 1,0-1,0-1,0 0,0-1,4-1,-2-1,-1-1,0 0,0-1,0-1,0 0,-1 0,0-1,-1-1,1 0,-1-1,-1 0,0 0,0-1,-1 0,0-1,0 0,-2-1,3-3,-9 11,1 0,-1 0,0 0,0-1,0 1,0 0,-1-1,0 1,0 0,0-1,0 1,-1 0,1-1,-1 1,0 0,-1 0,1 0,-1 0,0 0,0 0,0 0,0 0,-1 1,1-1,-1 1,0 0,0-1,0 2,-1-1,1 0,-1 0,1 1,-1 0,0 0,0 0,0 0,0 1,0-1,0 1,0 0,-1 1,1-1,0 1,-4-1,-7 2,1 0,-1 2,0-1,1 2,-1 0,1 0,0 1,1 1,-1 1,1 0,0 0,1 1,0 1,0 0,1 1,0 0,0 1,2 0,-1 0,1 1,1 0,0 1,1 0,-1 2,4-8,0 1,1-1,-1 1,2 0,-1 0,1 0,0 0,1 0,0 0,0 0,1 1,0-1,0 0,1 0,0 1,1-1,0 0,0 0,0 0,1 0,1-1,-1 1,1-1,0 0,1 0,0 0,0-1,0 1,1-1,0 0,0-1,0 1,1-1,0-1,2 2,9 0,0 0,1-2,-1 0,1-1,0-1,-1 0,1-2,0 0,10-2,-3 1,9-1,0-2,0-1,-1-2,0-1,0-2,-1-1,14-7,-19 8,-4 2</inkml:trace>
  <inkml:trace contextRef="#ctx0" brushRef="#br0" timeOffset="7207.268">2456 451,'-42'12,"1"2,1 2,0 1,1 3,-22 15,59-35,-1 1,1 0,0 0,0 0,-1 0,1 0,0 0,0 0,0 1,0-1,1 1,-1 0,0 0,1-1,-1 1,1 0,0 0,-1 0,1 0,0 1,0-1,0 0,1 0,-1 1,0-1,1 0,0 1,-1-1,1 1,0-1,0 0,1 1,-1-1,0 1,1-1,-1 0,1 1,0-1,0 0,0 0,0 1,0-1,0 0,1 0,-1 0,1-1,-1 1,1 0,0 0,0-1,-1 1,1-1,1 1,106 39,-93-37,0 0,0 1,-1 1,0 1,0 0,0 1,8 6,-20-12,-1 1,0-1,1 0,-1 1,0-1,0 1,0-1,-1 1,1 0,-1 0,0 0,1 0,-1 0,0 0,-1 0,1 0,-1 0,1 1,-1-1,0 0,0 0,0 0,-1 1,1-1,-1 0,0 0,1 0,-1 0,-1 0,1 0,0 0,-1 0,0 0,1-1,-1 1,0-1,0 1,-1-1,1 0,0 0,-1 0,1 0,-1 0,0 0,0-1,0 1,0-1,-2 1,-8 5,-1-1,0 0,0-1,-1-1,0 0,1-1,-1-1,0 0,0-1,-5 0,-5-1</inkml:trace>
  <inkml:trace contextRef="#ctx0" brushRef="#br0" timeOffset="7670.601">3105 84,'-1'311,"-5"-272,-1 0,-3-1,-1-1,-1 0,-14 28,-33 105,50-98,9-71,0-1,1 1,-1-1,1 0,-1 1,1-1,0 1,-1-1,1 0,-1 1,1-1,0 0,-1 0,1 0,0 1,-1-1,1 0,0 0,-1 0,1 0,0 0,-1 0,1 0,0 0,-1-1,1 1,0 0,-1 0,1-1,0 1,-1 0,1 0,-1-1,1 1,-1-1,1 1,-1-1,1 1,-1-1,1 1,-1-1,1 1,-1-1,0 1,1-1,-1 0,0 1,0-1,1 1,-1-1,0 0,0 1,0-1,0 0,0 0,0 1,0-1,0 0,0 1,0-1,0 0,0 1,-1-1,1 0,0 1,-1-1,20-49,-12 25</inkml:trace>
  <inkml:trace contextRef="#ctx0" brushRef="#br0" timeOffset="7918.333">2738 478,'29'5,"33"1,11 0,3-1,-2-2,-9 0,-5-2,-4-1,-7-5,-2-1,-4 0,-4 1,0 1,-1 2,-8 1</inkml:trace>
  <inkml:trace contextRef="#ctx0" brushRef="#br0" timeOffset="8792.113">3669 55,'218'-39,"-207"37,-9 0,1 0,0 1,0-1,0 1,0 0,0 0,0 0,0 0,0 0,1 1,-1-1,0 1,0 0,1 0,-1 0,0 1,0-1,1 1,-1 0,0 0,0 0,0 0,0 0,0 0,0 1,0 0,-1-1,1 1,0 0,-1 1,1-1,-1 0,0 1,0-1,0 1,0 0,-1-1,1 1,0 0,-1 0,0 0,0 1,-4 214,-9 47,-8 8,-6-37,26-220,1-11,0-1,-1 0,1 1,-1-1,0 1,0-1,0 1,0-1,-1 1,0-1,0 0,0 1,-1-1,1 0,-1 0,0 0,0 0,-1 0,1 0,-1-1,0 1,1-1,-2 0,1 1,0-2,-1 1,1 0,-1-1,0 1,0-1,-3 1,-245 10,139 3,89-14</inkml:trace>
</inkml:ink>
</file>

<file path=ppt/ink/ink3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3:22.63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1 765,'823'-1,"-319"-25,682 25,-617 30,-272-31,-116-25,-132 20,-32 7</inkml:trace>
  <inkml:trace contextRef="#ctx0" brushRef="#br0" timeOffset="632.016">1270 32,'-1'-2,"1"0,-1 0,0 0,-1 1,1-1,0 0,0 0,-1 1,1-1,-1 1,1 0,-1-1,0 1,0 0,1 0,-1 0,0 0,0 0,0 0,0 0,0 1,0-1,0 1,0 0,0-1,-1 1,1 0,0 0,0 0,0 1,0-1,0 0,0 1,0 0,0-1,0 1,0 0,0 0,-2 1,-68 52,-449 388,375-312,146-130,-1 0,1 0,-1 0,1 0,-1 0,1 0,-1 0,1 1,-1-1,1 0,-1 0,1 0,0 1,-1-1,1 0,-1 1,1-1,0 0,-1 1,1-1,0 1,0-1,-1 0,1 1,0-1,0 1,-1-1,1 1,0-1,0 1,0-1,0 1,0-1,0 1,0-1,0 1,0-1,0 1,0-1,0 1,0-1,0 1,1-1,-1 1,0-1,0 0,0 1,1-1,-1 1,0-1,1 0,-1 1,0-1,1 1,-1-1,0 0,1 0,-1 1,1-1,-1 0,1 0,-1 1,0-1,1 0,0 0,36 2,-30-3,110-25,-91 15</inkml:trace>
  <inkml:trace contextRef="#ctx0" brushRef="#br0" timeOffset="1003.71">1976 144,'-95'39,"-117"92,-6 22,-153 98,370-251,0 0,0 0,0 0,0 1,0-1,0 0,0 1,0-1,0 1,0-1,0 1,1 0,-1-1,0 1,0 0,1-1,-1 1,0 0,1 0,-1 0,1 0,-1-1,1 1,-1 0,1 0,0 0,-1 0,1 0,0 0,0 0,0 0,0 0,0 0,0 0,0 0,0 0,0 0,0 0,1 0,-1 0,0 0,1 0,-1 0,0 0,1 0,-1 0,1 0,0-1,-1 1,1 0,0 0,-1-1,1 1,0 0,0-1,0 1,0-1,0 1,-1-1,1 1,0-1,13 2,0-1,0 0,0-1,0 0,0-2,0 1,-1-2,1 0,0 0,-1-1,0-1,0 0,0-1,10-7,45-15,-43 20</inkml:trace>
  <inkml:trace contextRef="#ctx0" brushRef="#br0" timeOffset="1403.84">2767 173,'0'-1,"1"1,0-1,-1 0,1 0,-1 0,1 1,-1-1,1 0,-1 0,0 0,1 0,-1 0,0 0,0 0,0 0,0 1,0-1,0 0,0 0,0 0,0 0,0 0,0 0,0 0,-1 0,1 0,0 0,-1 0,1 1,-1-1,1 0,-1 0,1 0,-1 1,0-1,1 0,-1 1,0-1,0 0,1 1,-1-1,0 1,0-1,0 1,0 0,1-1,-1 1,0 0,-48 7,-108 87,-278 182,298-174,136-102,0 1,-1 0,1-1,0 1,-1 0,1 0,0 0,0 0,0 0,0 0,0 0,0 0,0 0,0 1,0-1,1 0,-1 1,0-1,1 0,-1 1,1-1,0 1,-1-1,1 0,0 1,0-1,0 1,0-1,0 1,0-1,0 1,1-1,-1 1,0-1,1 1,-1-1,1 0,0 1,-1-1,1 0,0 0,0 1,0-1,0 0,0 0,0 0,0 0,0 0,0 0,1 0,0 0,11 1,0-1,0 0,0-1,0 0,0-1,0-1,0 0,0 0,-1-2,1 1,-1-2,0 1,0-2,0 0,8-6,4-2</inkml:trace>
  <inkml:trace contextRef="#ctx0" brushRef="#br0" timeOffset="1717.649">3585 60,'-82'35,"2"4,2 4,-48 35,124-77,-69 49,3 3,2 3,2 2,1 6,-87 78,142-135,2-3,1 0,0 0,1 0,-1 1,1 0,-1 0,1 0,1 0,-1 0,1 1,0 0,0 0,1 0,-2 3,5-8,-1 1,0-1,1 1,-1-1,1 1,0-1,-1 0,1 1,0-1,0 0,0 0,0 1,0-1,0 0,0 0,0 0,0 0,0 0,1 0,-1-1,0 1,1 0,-1-1,1 1,-1-1,0 1,1-1,-1 0,1 1,-1-1,1 0,-1 0,1 0,19 3</inkml:trace>
  <inkml:trace contextRef="#ctx0" brushRef="#br0" timeOffset="2131.008">4121 173,'-200'145,"77"-53,40-33,3 4,2 4,-40 46,96-86,5-3</inkml:trace>
  <inkml:trace contextRef="#ctx0" brushRef="#br0" timeOffset="6935.383">2456 821,'0'1,"-1"-1,1 1,-1-1,1 0,-1 1,1-1,-1 0,1 0,-1 1,1-1,-1 0,0 0,1 0,-1 0,1 0,-1 1,0-1,1 0,-1-1,0 1,1 0,-1 0,1 0,-1 0,0 0,1-1,-1 1,1 0,-1 0,1-1,-1 1,1 0,-1-1,1 1,-1-1,1 1,0-1,-1 1,1-1,-1 1,1-1,0 1,0-1,-1 1,1-1,0 1,0-1,0 0,-1 1,1-1,0 1,0-1,0 0,0 1,0-1,0 1,0-1,1 0,-1 1,0-1,0 1,0-1,1 0,-1 1,-8 174,9-99,-2 25,5 0,11 56,-2 21,-12-175,-1 1,0 0,1-1,0 1,0-1,-1 1,1-1,1 1,-1-1,0 0,1 1,-1-1,1 0,0 0,-1 0,1 0,0-1,0 1,0 0,1-1,-1 1,0-1,1 0,-1 0,0 0,1 0,-1 0,1 0,0-1,-1 1,1-1,0 0,-1 0,1 0,0 0,32 9,-33-9,0 1,-1-1,1 1,0 0,0 0,-1-1,1 1,-1 0,1 0,-1 1,1-1,-1 0,0 1,1-1,-1 0,0 1,0-1,0 1,0 0,0-1,-1 1,1 0,0 0,-1-1,1 1,-1 0,0 0,0 0,1-1,-1 1,0 0,0 0,-1 0,1 0,0 0,-1-1,1 1,-1 0,0 0,1-1,-1 1,0 0,0-1,0 1,0-1,-1 2,-61 65,-141 45,202-112,1-1,0 0,0 1,0-1,0 1,0-1,0 1,0 0,0-1,0 1,0 0,0 0,0 0,0 0,0-1,0 1,1 0,-1 1,1-1,-1 0,0 0,1 0,0 0,-1 0,1 0,0 1,-1-1,1 0,0 0,0 1,0-1,0 0,0 0,1 0,-1 1,0-1,0 0,1 0,-1 0,1 1,-1-1,1 0,-1 0,1 0,0 0,0 0,-1 0,1 0,0 0,0-1,0 1,0 0,0 0,0-1,0 1,0-1,0 1,0-1,1 1,149 54,-72-32,118 44,-195-67,-1 0,1 0,0 1,-1-1,1 0,-1 1,1-1,-1 1,1 0,-1 0,1-1,-1 1,0 0,0 0,1 0,-1 0,0 1,0-1,0 0,0 0,0 1,0-1,0 0,-1 1,1-1,0 1,-1-1,1 1,-1 0,0-1,1 1,-1-1,0 1,0 0,0-1,0 1,0-1,0 1,-1 0,1-1,-1 1,1-1,-1 1,1-1,-1 1,0-1,0 1,0-1,1 0,-1 1,-1-1,1 0,0 0,0 0,0 0,-19 13,0-1,-1-1,-1-1,0-1,0 0,-20 4,-36 16,48-18,-46 25,74-36,1 1,-1-1,1 1,0-1,-1 1,1-1,0 1,0 0,0 0,0-1,0 1,1 0,-1 0,0 0,1 0,0 0,-1 0,1 0,0 0,0 0,0 0,0 0,0 0,1 0,-1 0,1 0,-1 0,1 0,0 0,-1 0,1 0,0 0,0-1,1 1,-1 0,0-1,1 1,10 11,2 0,0-1,0 0,1-1,0-1,1 0,0-2,1 1,0-2,0 0,0-1,1-1,17 3,-20-4,57 32,-70-35,0 0,0 1,0-1,-1 0,1 1,-1 0,1-1,-1 1,0 0,1 0,-1 0,0 0,0 0,0 0,-1 0,1 0,0 0,-1 0,1 1,-1-1,0 0,0 0,0 1,0-1,0 0,0 0,-1 1,1-1,-1 0,1 0,-1 0,0 0,-1 2,-7 8,0-1,-1 0,0 0,-1-1,0 0,-1-1,0-1,0 1,-1-2,-10 5,-13 10,-216 123,176-99,75-44,1 0,0 0,-1 0,1 0,0 0,0 0,0 1,0-1,1 0,-1 0,1 0,-1 0,1-1,0 1,-1 0,1 0,0 0,0 0,1-1,-1 1,0 0,0-1,1 1,-1-1,1 0,-1 1,1-1,0 0,-1 0,1 0,0 0,0 0,0 0,0-1,0 1,0-1,0 1,0-1,0 0,0 0,0 0,0 0,1 0,3 2,160 37,-137-35,-1 1,0 1,0 2,0 0,-1 2,6 4,-29-12,0 0,0 0,0 0,-1 1,1-1,-1 1,0 0,0 0,0 0,0 1,0-1,-1 1,0-1,1 1,-1 0,-1 0,1 0,0 0,-1 0,0 0,0 0,0 1,-1-1,1 0,-1 1,0-1,0 0,-1 1,1-1,-1 0,0 1,0-1,0 0,-1 0,1 0,-1 0,0 0,0-1,-1 1,1 0,-1-1,0 1,-8 8,0 0,-1-1,0 0,-1-1,0 0,-1-1,0-1,-7 3,-43 30,63-41,0 0,1 1,-1-1,0 0,1 1,-1-1,1 1,-1-1,1 0,-1 1,1-1,-1 1,1 0,-1-1,1 1,0-1,-1 1,1 0,0-1,-1 1,1 0,0-1,0 1,0 0,0-1,0 1,0 0,0 0,0-1,0 1,0 0,0-1,0 1,0 0,0 0,1-1,-1 1,0-1,1 1,-1 0,0-1,1 1,-1-1,1 1,-1 0,1-1,-1 1,1-1,-1 0,1 1,-1-1,1 1,0-1,-1 0,1 1,0-1,-1 0,1 0,0 0,-1 0,2 1,51 14,-44-13,67 12,-58-12,0 0,0 2,0 0,-1 1,0 0,0 2,8 4,-22-10,0 1,0 0,-1 0,1 0,-1 0,1 0,-1 0,0 1,1-1,-1 1,-1 0,1-1,0 1,-1 0,1 0,-1 0,0 0,0 0,0 0,0 1,-1-1,1 0,-1 0,0 1,0-1,0 0,0 1,-1-1,1 0,-1 0,0 0,0 1,0-1,0 0,-1 0,-2 7,-1 0,0-1,-1 0,0 0,0-1,-1 1,0-2,0 1,-1-1,-4 3,-19 12,-1-2,-1-2,0-1,-2-1,-7 1,29-13,12-4,-1 0,1 0,-1 0,1-1,-1 2,1-1,-1 0,1 0,0 0,-1 1,1-1,-1 0,1 1,0 0,-1-1,1 1,0 0,0-1,-1 1,1 0,0 0,0 0,0 0,0 0,0 1,0-1,0 0,1 0,-1 0,0 1,1-1,-1 0,1 1,-1-1,1 1,0-1,-1 1,1-1,0 0,0 1,0-1,0 1,0-1,1 1,-1-1,0 1,11 12,28 61,-6 164,-64 197,32-323,-1-114</inkml:trace>
  <inkml:trace contextRef="#ctx0" brushRef="#br0" timeOffset="7817.754">1891 4717,'-17'305,"6"-121,10 137,2-140,0-176,-1 0,0 0,0 1,-1-1,1 0,-1 0,0 0,0 0,-1 0,0 0,0 0,0 0,0-1,-1 1,0-1,0 1,0-1,0 0,-1 0,1-1,-1 1,0-1,0 1,-2-1,-6-3,12-7</inkml:trace>
  <inkml:trace contextRef="#ctx0" brushRef="#br0" timeOffset="9901.642">1891 4717,'226'-27,"63"-4,84 3,154 29,-359-29,-81 15,-86 13,0 1,0 0,0 0,0 0,0 0,-1 0,1 0,0 0,-1 0,1 0,-1 0,1 0,-1 0,1 0,-1 0,0 1,0-1,1 0,-1 0,0 1,0-1,0 0,0 0,-1 0,1 1,0-1,0 0,-1 0,1 0,-1 0,1 0,-1 1,1-1,-1 0,0 0,0 3,-35 134,5 80,3 42,29 83,-15-210,39-25,-24-106,1 0,-1 1,1-1,-1 0,0 0,0 1,0-1,0 1,-1-1,1 1,-1-1,1 1,-1 0,0-1,0 1,0-1,0 1,-1 0,1-1,-1 1,1-1,-1 1,0-1,0 1,0-1,0 0,-1 0,1 1,-1-1,1 0,-1 0,0 0,1 0,-1-1,0 1,0 0,-1-1,1 1,0-1,0 0,-1 0,1 0,-1 0,1 0,-1-1,-1 1,-226-1,-137-1,169-27,-535 29,638 15,93-16,0-1,0 1,0-1,0 0,0 1,0-1,0 0,0 0,0 0,1 0,-1-1,0 1,1 0,-1-1,1 1,-1-1,1 0,0 1,0-1,0 0,0 0,0 0,0 0,0 0,0 0,1 0,-1 0,1 0,0 0,-1 0,1 0,0 0,0 0,1 0,-1 0,0 0,1-1,-1 1,1 0,-1 0,1 1,0-1,0 0,0 0,0 0,0 0,0 1,1-1,1-15,3-124,-11 123</inkml:trace>
  <inkml:trace contextRef="#ctx0" brushRef="#br0" timeOffset="12518.501">2484 5055,'-47'202,"-14"23,46-181,41-61,75-150,-57 93,-20 30,2 1,3 1,1 2,22-23,-11 30,-40 32,0 1,-1 0,1-1,0 1,0-1,0 1,-1 0,1-1,0 1,0 0,0 0,0 0,0 0,0 0,0 0,-1 0,1 0,0 0,0 0,0 0,0 1,0-1,-1 0,1 1,0-1,0 0,0 1,-1-1,1 1,0-1,0 1,-1 0,1-1,-1 1,1 0,-1-1,1 1,-1 0,1 0,-1-1,1 1,-1 0,0 0,1 0,-1 0,0-1,0 1,0 0,0 0,0 0,0 0,0 0,0 0,0-1,0 1,0 0,-29 141,21-114,1 0,2 0,1 0,1 1,1-1,1 1,2 3,-1-30,-1 1,1 0,0-1,0 1,0-1,0 1,0 0,0-1,1 1,0-1,-1 1,1-1,0 1,0-1,0 0,0 1,1-1,-1 0,1 0,-1 0,1 0,0 0,0 0,0 0,0-1,0 1,0-1,0 1,0-1,1 0,-1 0,1 0,-1 0,0 0,1-1,0 1,-1-1,1 1,-1-1,1 0,-1 0,1 0,0-1,-1 1,1-1,-1 1,1-1,-1 0,1 0,-1 0,0 0,2-1,22-21,-1-2,-2 0,0-2,-2-1,16-26,41-51,-20 33,-57 72,0 1,1-1,-1 1,0 0,0-1,0 1,-1 0,1 0,0 0,0 0,0 0,0 0,-1 0,1 0,-1 0,1 0,-1 0,1 0,-1 0,1 0,-1 1,0-1,0 0,1 0,-1 0,0 1,0-1,0 0,-1 0,1 0,0 1,0 0,4 287,13-238,-6-34</inkml:trace>
  <inkml:trace contextRef="#ctx0" brushRef="#br1" timeOffset="25362.883">4488 4688,'0'-68,"11"307,18 54,-18-199,-4 1,-5 1,-7 66,-23 93,29 219,16-391,-7-109,-9-115,-3 133,1 0,-1 0,-1 0,0 0,0 0,0 1,-1-1,0 1,0 0,-1 1,0-1,0 1,-1-1,1 2,-1-1,-1 1,1 0,-1 0,0 0,-4-1,-154-63,-42 21,309 46,176-40,30 0,-69 44,-237-3,0 0,0 1,0 0,0 0,0-1,1 1,-1 0,0 1,0-1,0 0,0 1,0-1,0 1,0-1,0 1,0 0,-1 0,1 0,0 0,0 0,-1 0,1 1,0-1,-1 0,1 1,-1 0,0-1,0 1,1 0,-1-1,0 1,0 0,-1 0,1 0,0 0,-1 0,1 0,-1 0,1 0,-1 0,0 0,0 0,0 0,0 0,0 0,-1 0,1 0,-1 0,1 0,-1 0,0 0,0 0,1 0,-1 0,-1 0,-8 11,0-2,-1 1,0-2,-1 1,0-2,-1 1,0-2,0 1,-1-2,-4 2,-15 9,-13 10,-2-2,-1-2,-1-2,-31 8,70-32,15-2</inkml:trace>
  <inkml:trace contextRef="#ctx0" brushRef="#br1" timeOffset="27928.931">4544 4660,'282'0,"-44"-28,113-1,321 30,-687-3,0 0,1-1,-1 0,1-1,0-1,0 0,1-1,0-1,-4-1,-14-7,29 14,1 0,-1 0,0 1,1-1,-1 1,0-1,1 1,-1 0,0-1,0 1,1 0,-1 0,0 0,0 1,1-1,-1 0,0 1,0-1,1 1,-1-1,0 1,1 0,-1 0,1 0,-1 0,1 0,0 0,-1 0,1 0,0 1,0-1,0 0,0 1,0-1,0 1,0-1,0 1,0 0,1-1,-1 1,1 0,-1-1,1 1,0 0,-11 81,13 334,20-456,131-247,-69 150,-65 123,-14 17</inkml:trace>
  <inkml:trace contextRef="#ctx0" brushRef="#br1" timeOffset="29578.046">6040 4547,'-48'-34,"42"29,0 0,0 0,-1 1,0 0,1 0,-1 1,0-1,-1 2,1-1,0 1,-1 0,0 0,1 1,-1 0,0 0,0 1,1 0,-7 1,11 2,0-1,0 0,0 1,1-1,0 1,-1 0,1 0,0 0,0 0,1 0,-1 1,1-1,-1 0,1 1,0-1,0 1,1 0,-1-1,1 1,0-1,0 1,0 0,0-1,0 1,1-1,0 1,0 0,0-1,0 1,0-1,1 0,-1 0,2 2,2 17,8 26,-5-34</inkml:trace>
  <inkml:trace contextRef="#ctx0" brushRef="#br1" timeOffset="30590.855">6407 4350,'1'269,"15"-198,-16-70,1 1,0-1,-1 0,1 1,0-1,-1 0,1 1,0-1,0 0,0 0,0 0,0 0,0 0,1 0,-1 0,0 0,0-1,1 1,-1 0,0-1,1 1,-1-1,1 1,-1-1,0 0,1 0,-1 0,1 0,-1 0,1 0,-1 0,1 0,-1 0,1 0,-1-1,1 1,-1-1,0 1,1-1,-1 0,0 1,0-1,1 0,-1 0,1 0,17-15,-1-1,-1-1,0 0,-1-1,-1-1,-1-1,0 0,-2 0,1-4,11-17,72-134,-96 175,0 0,0 0,0 0,0 0,1 0,-1 0,0 0,1 1,-1-1,0 0,1 0,-1 0,1 1,0-1,-1 0,1 0,-1 1,1-1,0 0,0 1,-1-1,1 1,0-1,0 1,0-1,-1 1,1 0,0-1,0 1,0 0,0 0,0 0,0 0,0 0,0 0,0 0,0 0,0 0,-1 0,1 0,0 0,0 1,0-1,0 0,0 1,0-1,-1 1,1-1,0 1,0-1,0 1,-1-1,1 1,0 0,-1-1,1 1,-1 0,1 0,-1 0,1-1,-1 1,1 0,-1 0,0 0,0 0,1 0,-1 0,0 0,0-1,8 167,-11-108,2 13,-1 8,3 0,11 75,-8-128,12 144,-17-162,1 0,-1-1,0 1,-1 0,1-1,-2 1,0-1,0 0,0 1,-1-1,0-1,0 1,-1-1,0 0,-1 0,1 0,-6 4,9-8,-1 0,1 0,-1-1,0 1,0-1,0 0,0 0,0 0,-1 0,1-1,-1 1,1-1,-1 0,1 0,-1 0,0 0,1-1,-1 1,0-1,1 0,-1 0,0-1,0 1,1-1,-1 1,0-1,1 0,-1-1,1 1,-1-1,1 1,0-1,0 0,0 0,0-1,0 1,0 0,0-1,-1-1,2-3,0 1,0-1,1 1,-1-1,2 1,-1-1,1 0,0 1,0-1,0 0,1 1,0-1,1 1,0-1,0 1,0 0,0-1,1 1,0 0,3-3,85-107,-72 94,0 1,2 1,0 1,2 1,0 1,1 0,0 2,1 1,1 1,0 1,1 2,0 0,1 2,8-1,-9 6</inkml:trace>
  <inkml:trace contextRef="#ctx0" brushRef="#br1" timeOffset="31298.939">5109 6466,'-45'67,"4"1,2 2,3 2,3 1,0 14,17-42,-1-1,-2-1,-2-1,-2-1,-4 3,27-43,-1 1,1-1,-1 0,0 0,0 1,1-1,-1 0,0 0,0 0,0 0,0 0,0 0,0 0,0-1,-1 1,1 0,0-1,0 1,-1 0,1-1,0 0,-1 1,1-1,0 0,-1 1,1-1,-1 0,1 0,0 0,-1 0,1-1,-1 1,1 0,-1-1,-11-7</inkml:trace>
  <inkml:trace contextRef="#ctx0" brushRef="#br1" timeOffset="31594.827">4629 6551,'202'205,"-115"-127,3-4,40 23,-115-86,-2 1,1 0,-2 1,0 1,0 0,-2 0,1 1,-2 1,4 7,-3-2</inkml:trace>
</inkml:ink>
</file>

<file path=ppt/ink/ink3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4:08.45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1509 4799,'-1'-2,"0"0,-1 0,1 0,-1 0,0 1,0-1,1 1,-1-1,0 1,0 0,0 0,-1 0,1 0,0 0,0 0,-1 0,1 1,0-1,-1 1,1 0,0 0,-1 0,1 0,-3 0,2 0,-366-4,200-23,45 43,86-10,1 0,-1-3,0-1,0-2,-19-3,-25 1,69 1,0 2,-1-1,1 1,-1 1,1 1,0 0,0 0,0 1,1 1,-1 0,0 2,-5 3</inkml:trace>
  <inkml:trace contextRef="#ctx0" brushRef="#br0" timeOffset="1452.168">493 1,'11'138,"-6"-118,-2 0,0 0,-1 1,-1-1,-1 1,-1-1,-1 1,-1 2,-10 92,5 1,5-1,6 12,-1 3,-1 33,-13 441,-6 299,19-621,-29 75,27 446,1-749,12 145,-2-134,-3 1,-3 1,-2-1,-6 33,2 19,2 445,-26-419,16-82,33-95,-13 8,1 0</inkml:trace>
  <inkml:trace contextRef="#ctx0" brushRef="#br0" timeOffset="1697.811">889 4094,'-48'47,"-40"51,-15 17,6-1,14-11,17-12,14-13,12-15,8-8,4-9,7-7,7-6,1-3,3-3,3-5</inkml:trace>
  <inkml:trace contextRef="#ctx0" brushRef="#br0" timeOffset="2765.796">690 537,'-38'82,"-161"159,-157 166,332-384,16-17,1 1,0 0,0 0,0 0,1 1,0 0,0 1,1-1,0 1,1 0,-1 1,5-9,0 0,0 1,0-1,1 0,-1 0,0 1,0-1,1 0,-1 0,1 0,-1 1,1-1,0 0,-1 0,1 0,0 0,0 0,0 0,-1 0,1 0,0 0,0-1,0 1,1 0,-1-1,0 1,0 0,0-1,0 0,1 1,-1-1,0 0,0 1,1-1,-1 0,0 0,1 0,-1 0,1 0,19 2</inkml:trace>
  <inkml:trace contextRef="#ctx0" brushRef="#br0" timeOffset="6298.772">860 1751,'-22'107,"18"-64,-28 223,33 139,-1-403,-1 0,0 0,1 0,0 0,-1 0,1 1,0-1,0 0,0 0,0 0,1 0,-1 1,1-1,-1 0,1 0,0 0,-1 0,1 0,0 0,0 0,1-1,-1 1,0 0,1 0,-1-1,1 1,-1-1,1 1,0-1,-1 0,1 0,0 0,0 0,0 0,0 0,0 0,0-1,0 1,0-1,0 1,1-1,-1 0,0 0,0 0,0 0,0 0,2 0,167-65,-64 46,-94 23,-18 0</inkml:trace>
  <inkml:trace contextRef="#ctx0" brushRef="#br0" timeOffset="6851.524">1509 2315,'-11'0,"0"0,0 0,-1 1,1 1,0 0,0 0,0 1,0 0,1 1,-1 0,1 1,0 0,0 1,1 0,-1 0,1 1,1 0,-1 1,1 0,-1 2,7-8,1 1,-1 0,1 0,0 0,0 0,0 0,0 0,0 0,0 0,1 0,0 0,-1 0,1 1,1-1,-1 0,0 0,1 0,-1 0,1 0,0 0,0 0,0 0,1 0,-1 0,1 0,-1-1,1 1,0 0,1 0,77 57,-34-29,-43-29,-1-1,0 1,0 0,0 0,0 0,0 0,0 1,0-1,-1 0,1 1,-1-1,0 1,1 0,-1-1,0 1,-1 0,1-1,0 1,-1 0,0 0,0 0,0 0,0 0,0-1,0 1,-1 0,1 0,-1 0,0-1,0 1,0 0,0-1,0 1,0-1,-1 1,0-1,1 1,-1-1,0 0,0 0,0 0,0 0,0 0,-1-1,1 1,-1-1,-1 2,-109 34,91-34</inkml:trace>
  <inkml:trace contextRef="#ctx0" brushRef="#br0" timeOffset="7380.259">1623 2626,'8'3,"1"-1,-1 0,1 0,0-1,0 0,-1-1,1 0,0 0,0-1,0 0,0-1,-1 1,1-2,-1 1,1-1,-1-1,0 1,0-1,0-1,-1 1,0-1,1-1,-2 1,1-1,-1-1,0 1,0-1,0 0,-1 0,-3 2,1 0,-1 0,0 0,0 0,-1 0,1 0,-1-1,0 1,-1 0,1-1,-1 1,0-1,0 1,-1 0,0-1,0 1,0 0,0 2,1 1,-1 0,1 0,-1 0,0 0,0 1,0-1,0 0,0 0,-1 0,1 1,0-1,-1 1,0-1,1 1,-1-1,0 1,1 0,-1 0,0 0,0 0,0 0,0 0,0 1,0-1,0 1,0-1,0 1,0 0,-1 0,1 0,0 0,0 0,0 0,0 1,0-1,0 1,0-1,0 1,0 0,0 0,-2 0,-8 5,0 1,0 0,0 1,1 0,0 0,0 1,1 1,0 0,1 0,0 1,1 0,0 1,1-1,0 1,1 1,0 0,1 1,4-9,0 1,0 0,1 0,0 0,0-1,0 1,1 0,0 0,0 0,1-1,-1 1,1-1,0 1,1-1,-1 0,1 0,0 0,1 0,-1 0,1-1,0 1,0-1,0 0,0 0,1-1,0 1,0-1,0 0,0 0,0-1,0 0,1 0,-1 0,6 1,5 4,0 0,1-1,0-1,0-1,0 0,0-1,1-1,-1-1,2 0,93-3,-87 2</inkml:trace>
</inkml:ink>
</file>

<file path=ppt/ink/ink3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38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18 501,'-1'-2,"-1"1,1-1,-1 1,1-1,0 1,0-1,-1 0,1 0,0 0,1 1,-1-1,0 0,0 0,1 0,-1 0,1 0,0-1,0 1,-1 0,1 0,1 0,-1 0,0 0,0 0,1 0,-1 0,1 0,0 0,0 0,-1 0,1 0,0 0,1 0,10-31,1-1,2 2,2 0,0 0,2 2,2 0,1 2,23-25,54-36,-98 88,-1 1,1-1,0 0,0 1,0-1,0 1,-1-1,1 1,0-1,0 1,0 0,0-1,0 1,0 0,0 0,0 0,0 0,0 0,0 0,0 0,0 0,0 0,0 0,0 1,0-1,0 0,0 1,0-1,0 1,0-1,0 1,0-1,-1 1,1 0,0-1,0 1,-1 0,1 0,0-1,-1 1,1 0,-1 0,1 0,-1 0,0 0,1 0,-1 0,0 0,1 0,-1 0,0 0,0 0,4 61,-4-55,-4 227,4-232,0-1,0 1,0 0,0-1,0 1,0-1,0 1,0 0,1-1,-1 1,1-1,-1 1,1-1,-1 1,1-1,0 1,0-1,0 0,0 1,0-1,0 0,0 0,0 0,0 0,1 0,-1 0,0 0,1 0,-1 0,1 0,-1-1,1 1,-1-1,1 1,-1-1,1 0,0 1,-1-1,1 0,-1 0,1 0,0 0,-1-1,1 1,-1 0,1-1,0 1,-1-1,1 1,-1-1,1 0,-1 0,0 1,1-2,119-111,-35 30,-54 50,2 1,1 1,1 2,2 1,20-10,-56 37,-1 0,0 0,1 0,-1 0,1 0,-1 0,1 1,0-1,-1 1,1-1,0 1,0-1,-1 1,1 0,0 0,0 0,-1 0,1 0,0 0,-1 1,1-1,0 1,0-1,-1 1,1-1,-1 1,1 0,-1 0,1 0,-1 0,1 0,-1 0,0 0,1 0,-1 1,0-1,0 0,0 1,0-1,0 1,0-1,-1 1,1-1,0 1,-1 0,1-1,-1 1,0 0,1 0,-1-1,0 1,0 0,0 0,0-1,1 23,-1 0,0 0,-2 0,0-1,-2 1,-1-1,0 0,-8 19,-3 16,15-56,0 1,0-1,0 1,1-1,-1 1,0-1,1 1,0-1,-1 1,1 0,0-1,0 1,1-1,-1 1,1 0,-1-1,1 1,0-1,0 1,0-1,0 0,0 1,0-1,1 0,9 4</inkml:trace>
  <inkml:trace contextRef="#ctx0" brushRef="#br0" timeOffset="649.843">1260 134,'-12'2,"1"1,-1 0,1 1,0 0,0 0,0 2,1-1,-1 1,2 1,-1 0,1 0,0 1,0 0,1 0,0 1,0 1,1-1,0 1,1 0,0 0,1 1,0 0,1 0,0 0,0 0,1 1,1 0,0-1,0 1,2 1,-1-10,0 0,1 0,-1 0,1-1,0 1,0 0,0 0,0 0,1 0,-1 0,1 0,0 0,0 0,0-1,0 1,0 0,1-1,-1 1,1-1,-1 1,1-1,0 0,0 1,0-1,0 0,1 0,-1-1,0 1,1 0,0-1,-1 0,1 1,0-1,-1 0,1 0,0-1,0 1,0-1,0 1,0-1,0 0,0 0,0 0,-1 0,1-1,0 1,1-1,10-3,0-1,-1 0,1-1,-2-1,1 0,-1-1,0 0,0 0,-1-1,0-1,-1 0,0-1,0 0,-1 0,-1-1,2-3,55-59,-47 56,61-45,-77 63,0 0,0-1,0 1,0 0,-1 0,1 0,0 0,0 0,0 0,0 1,0-1,-1 1,1-1,0 1,0-1,0 1,-1 0,1 0,-1 0,1 0,-1 0,1 1,-1-1,1 0,-1 1,0-1,0 1,0-1,0 1,0-1,0 1,0 0,0 0,-1-1,1 1,16 66,-14 10,-4 0,-4 0,-3-1,-3 0,-6 13,13-63,-2 0,0 0,-2 0,-1-1,-1 0,-1-1,-1 0,-1-1,-1 0,-2-1,0-1,15-19,-1-1,1 1,-1-1,0 1,0-1,0 0,0 0,0 0,0 0,-1 0,1-1,0 1,-1-1,0 1,1-1,-1 0,0 0,0 0,1 0,-1-1,0 1,0-1,0 1,0-1,0 0,0 0,0-1,0 1,0-1,0 1,1-1,-1 0,0 0,0 0,1 0,-1-1,1 1,-1-1,1 1,-1-1,1 0,0 0,0 0,-1-1,-1-11,1-1,0 1,1-1,1 1,0-1,1 1,0-1,1 0,1 1,1-1,1-3,3-7,1 0,1 1,1 0,2 1,0 0,1 0,1 2,2 0,0 0,5-4,-5 6,-6 6,0 2,1-1,0 2,1-1,0 1,1 1,0 1,0 0,1 0,0 1,1 1,-1 0,1 1,0 1,3 0,7-2</inkml:trace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27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1,'-6'71,"3"-1,3 1,5 30,-4-91,32 425,-35-72,2-351</inkml:trace>
  <inkml:trace contextRef="#ctx0" brushRef="#br0" timeOffset="262.947">1 651,'57'-20,"25"-10,7-1,-7 5,-12 7,-8 2,-11 4,-8 4,-7 4,-6 2,-1-2,-3-2,-4 2</inkml:trace>
  <inkml:trace contextRef="#ctx0" brushRef="#br0" timeOffset="678.403">791 30,'-25'428,"24"-366,3 1,3-1,2 0,3-1,10 29,-19-89,-1 4,0 0,1 0,-1 0,1-1,0 1,1 0,-1-1,1 1,0-1,0 1,0-1,1 0,0 0,-1 0,1 0,1 0,-1-1,1 0,-1 1,1-1,0 0,0-1,0 1,0-1,1 0,-1 0,1 0,-1 0,1-1,-1 0,4 1,3-6,-1 0,1 0,-1-1,0 0,-1-1,1 0,-1 0,0-1,-1 0,0-1,5-5,-8 7,0 0,1 0,0 0,0 1,0 0,1 0,0 0,-1 1,2 0,-1 1,0-1,1 1,0 1,-1-1,1 1,0 1,0-1,0 1,1 1,-1 0,4 0,-7 2,0 1,-1-1,1 1,-1 0,1 1,-1-1,0 1,0-1,-1 1,1 0,-1 1,0-1,0 0,0 1,-1 0,0 0,0-1,0 1,0 1,-1-1,0 0,0 0,0 0,0 1,-1-1,0 0,0 3,8 34,-8-39,0-1,0 1,0 0,0-1,1 1,-1-1,1 1,0-1,0 1,0-1,0 1,0-1,0 0,1 1,-1-1,1 0,0 0,-1 0,1 0,0-1,0 1,0 0,1-1,-1 0,0 1,0-1,1 0,-1 0,1 0,-1 0,1-1,-1 1,1-1,-1 1,1-1,0 0,0 0,10-6</inkml:trace>
  <inkml:trace contextRef="#ctx0" brushRef="#br0" timeOffset="1063.158">1581 1017,'19'-5,"-1"0,1-2,-1 0,0-2,-1 0,0 0,0-2,-1 0,0-1,-1 0,-1-2,0 1,-1-2,0 0,3-6,-14 19,0 0,0 0,0 0,-1 0,1 0,-1-1,0 1,1 0,-1-1,0 0,0 1,-1-1,1 1,0-1,-1 0,0 0,1 1,-1-1,0 0,-1 0,1 1,0-1,-1 0,0 1,1-1,-1 0,0 1,0-1,0 1,-1-1,1 1,-1 0,1 0,-1-1,0 1,0 0,0 0,0 1,0-1,0 0,-1 1,1-1,0 1,-1 0,1 0,-1 0,1 0,-1 0,0 0,-7 3,0 0,1 1,-1 0,1 0,0 1,0 0,0 1,0 0,1 0,0 1,0 0,1 1,-1-1,1 1,1 1,-1-1,1 1,1 0,-1 1,1-1,1 1,-2 5,2-9,0 0,1 0,0 1,0-1,0 1,0 0,1-1,0 1,1 0,-1 1,1-1,0 0,0 0,1 0,0 1,0-1,1 0,-1 0,1 1,1-1,-1 0,1 0,0 0,0-1,1 1,0 0,0-1,0 0,1 1,-1-1,1 0,0-1,1 1,-1-1,1 0,0 0,0 0,0-1,1 0,-1 0,1 0,1 0,156 5,-142-9,11 0</inkml:trace>
  <inkml:trace contextRef="#ctx0" brushRef="#br0" timeOffset="1441.243">2146 1017,'17'52,"-2"-75,3-36,-16 46,1 1,1 0,0 0,1 0,0 1,0 0,1-1,1 2,4-7,-6 10,1 1,0 0,0 0,0 0,0 0,1 1,0 0,0 0,0 1,1 0,0 0,-1 1,6-1,8-1</inkml:trace>
  <inkml:trace contextRef="#ctx0" brushRef="#br0" timeOffset="1814.411">2625 932,'28'-6,"-1"-2,1-1,-2-1,1-1,-2-2,1 0,-2-2,0 0,-1-2,0-1,-1 0,14-18,-33 35,-1-1,0 0,1 0,-1 0,0 0,0-1,0 1,0 0,-1-1,1 0,-1 1,1-1,-1 0,0 0,0 1,0-1,0 0,-1 0,1 0,-1 0,0 0,0 0,0 0,0 0,0 0,-1 0,1 0,-1 0,0 0,0 0,0 0,0 0,0 1,-1-1,0 0,1 1,-1-1,0 1,0 0,0 0,0 0,0 0,-1 0,1 0,-1 0,-10 0,1 1,-1 0,0 1,1 1,-1 0,0 0,1 1,-1 1,1 0,0 1,0 0,0 1,1 0,0 1,0 0,0 1,0 0,1 1,1 0,-1 0,1 1,0 0,1 1,-4 7,2-5,0 2,1-1,0 1,2 0,-1 1,2 0,0 0,1 1,-3 15,6-24,1 0,0 0,1 0,-1 0,2 0,-1 0,1 0,0 0,0 0,1 0,0 0,0 0,0 0,1-1,0 1,1-1,-1 0,1 0,0 0,1-1,-1 1,1-1,0 0,1 0,11 7,1-1,1 0,0-2,0 0,1 0,0-2,0-1,1 0,-1-2,1 0,1-2,-1 0,20-1,-14-3,1-1,-1-1,1-1,-1-1,20-9,-24 8,5-1</inkml:trace>
</inkml:ink>
</file>

<file path=ppt/ink/ink3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44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0,'-18'5,"0"1,0 1,0 1,1 0,0 1,0 1,1 0,1 2,0 0,0 0,1 1,1 1,0 0,0 2,11-12,-1 0,2 0,-1 1,0-1,1 0,0 1,0-1,0 1,0-1,1 1,0-1,0 1,0 0,0-1,1 1,0-1,0 1,0-1,0 0,1 1,0-1,0 0,0 0,0 0,1 0,-1 0,1-1,0 1,0-1,0 0,1 0,-1 0,1 0,-1 0,1-1,0 0,0 0,1 1,86 44,-79-43,0 1,0 0,-1 1,1 0,-1 1,-1 0,1 0,-1 2,-1-1,1 1,-2 0,1 1,-1 0,0 1,0 1,-5-7,-1 0,0 0,0 0,0 1,0-1,-1 0,0 1,0-1,-1 0,1 1,-1-1,0 1,-1-1,1 1,-1-1,0 1,0-1,-1 0,0 0,0 1,0-1,0 0,-1-1,0 1,0 0,0-1,-1 0,1 0,-1 0,0 0,0 0,-1-1,0 1,-120 67,121-69,1-1,-1 0,1 0,-1 0,1-1,-1 1,0-1,1 0,-1 0,1 0,-1 0,0-1,1 0,-1 1,1-1,-1 0,1-1,-1 1,1-1,0 1,0-1,0 0,0 0,0-1,0 1,1 0,-1-1,1 0,-1 0,1 1,0-1,0-1,0 1,1 0,-1 0,1-1,0 1,-1 0,2-1,-1 0,0 1,1-1,-1 1,1-1,0 0,1 1,-1-1,0 0,1 1,0-1,0 1,0-1,0 1,1 0,0-2,3-5,0 1,1-1,1 1,0 0,0 0,1 1,0 0,0 0,0 1,1 0,1 1,-1 0,1 0,0 1,0 0,0 1,1 0,14-7</inkml:trace>
</inkml:ink>
</file>

<file path=ppt/ink/ink3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43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0,'0'39,"5"31,1 14,0-3,-1-5,-2-11,0-12,-2-10,-1-8,0-4,0-3,0-2,-1 0,-4 0,-1-9,0-12,6-12,3-5</inkml:trace>
  <inkml:trace contextRef="#ctx0" brushRef="#br0" timeOffset="433.025">367 29,'-267'225,"265"-223,-1-1,1 1,0 0,0 0,-1 0,1 0,0 0,1 0,-1 0,0 1,1-1,-1 1,1 0,0-1,0 1,0 0,0 0,0-1,1 1,-1 0,1 0,0 0,-1 0,2 0,-1 0,0 0,0-1,1 1,0 0,-1 0,1 0,0 0,1-1,-1 1,0-1,1 1,-1-1,1 1,0-1,0 0,1 1,67 69,-52-56,-1 1,-1 1,0 0,-2 1,0 0,2 6,-10-13,-5-9,-1 0,1-1,0 1,0 0,0-1,0 1,1 0,-1-1,1 0,-1 1,1-1,0 0,0 0,0 0,0 0,0 0,1 0,-1 0,1-1,-1 1,1-1,-1 0,1 0,0 0,-1 0,1 0,0-1,0 1,0-1,10-7</inkml:trace>
</inkml:ink>
</file>

<file path=ppt/ink/ink3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34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1107,'-21'48,"21"-45,-8 233,9-155,-7 96,-28 156,-34 5,67-313,13-31,-2-12,0-1</inkml:trace>
  <inkml:trace contextRef="#ctx0" brushRef="#br0" timeOffset="1402.562">53 1078,'234'-24,"-125"19,89-22,54-2,-197 21,-48 6,-1 0,1 0,0 1,0 0,0 0,-1 1,1 0,0 0,0 0,0 1,0 0,-1 1,1-1,5 3,-8 0,0 1,0-1,-1 1,0 0,0 0,0 0,0 0,-1 1,0-1,0 1,0-1,-1 1,0 0,0-1,0 1,-1 0,0 0,0 0,0 0,-1-1,0 1,0 0,0 0,-1-1,0 1,0-1,0 1,-1-1,-2 16,-4 35,3 0,3 1,2 0,2 1,-9 168,-27 80,23-1,13-210,-1-92,1-1,0 0,-1 0,0 1,1-1,-1 0,0 0,0 0,0 1,0-1,-1 0,1 0,-1 0,1 0,-1 0,0 1,0-1,1 0,-2 0,1-1,0 1,0 0,0 0,-1-1,1 1,-1 0,0-1,1 0,-1 1,0-1,0 0,0 0,0 0,0 0,0 0,-1 0,-160-13,-348 11,501 1,1 0,0-1,0-1,0 1,0-1,0-1,0 1,0-2,1 1,-1-1,1 0,0-1,0 0,0-1,3-2,7 3</inkml:trace>
  <inkml:trace contextRef="#ctx0" brushRef="#br0" timeOffset="2588.867">420 2462,'40'254,"-30"-188,-3 1,-3-1,-3 1,-4 28,0 26,3 36,-6-174,0 1,-1 0,0 0,-2 1,0 0,0 1,-1 0,-1 0,-1 1,0 0,0 1,-1 1,0 0,-1 0,-1 1,0 1,0 1,0 0,-7-1,-108-36,152 39,123-3,186-26,-275 28,1 2,-1 3,1 2,7 4,-62-4,-1-1,1 2,0-1,0 0,-1 0,1 0,0 1,-1-1,1 1,0-1,-1 1,1 0,-1 0,1 0,-1 0,1 0,-1 0,0 0,1 0,-1 0,0 1,0-1,0 0,0 1,0-1,0 1,0-1,-1 1,1 0,0-1,-1 1,1 0,-1-1,0 1,0 0,1 0,-1-1,0 1,-1 0,1-1,0 1,0 0,-1 0,1-1,-1 1,1 0,-1-1,0 1,0-1,0 1,1-1,-2 1,1-1,0 0,0 1,0-1,-1 0,1 0,0 0,-1 0,1 0,-1 0,0 0,-28 24,-1-1,-2-1,0-2,-1-2,-33 14,15-6,-131 46,164-65</inkml:trace>
  <inkml:trace contextRef="#ctx0" brushRef="#br0" timeOffset="7038.365">561 34,'-7'112,"4"0,8 37,-1-10,-4 173,-16-240,11-61</inkml:trace>
  <inkml:trace contextRef="#ctx0" brushRef="#br0" timeOffset="7600.393">645 119,'-62'29,"-83"52,144-81,0 0,0 1,0-1,0 1,1-1,-1 1,0 0,0-1,1 1,-1-1,0 1,1 0,-1 0,1 0,-1-1,1 1,-1 0,1 0,-1 0,1 0,0 0,0 0,-1 0,1 0,0-1,0 1,0 0,0 0,0 0,0 0,0 0,0 0,1 0,-1 0,0 0,1 0,-1 0,0 0,1-1,-1 1,1 0,-1 0,1 0,0-1,-1 1,1 0,0-1,0 1,-1 0,1-1,0 1,0-1,0 1,-1-1,2 0,51 17,276-16,-133-1,-172-5,-32-7,-211-78,62-5,154 93,1 0,0 0,-1 0,1 0,0 0,0 0,0 0,1-1,-1 1,0-1,1 1,0-1,0 0,-1 0,1 1,1-1,-1 0,0 0,1 0,0 0,-1 0,1 0,0 0,1 0,-1 0,0 0,5-13</inkml:trace>
</inkml:ink>
</file>

<file path=ppt/ink/ink3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2:43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16,'-1'-2,"0"1,-1 0,1-1,0 1,-1 0,1 0,-1 0,1 0,-1 1,1-1,-1 0,0 1,1-1,-1 1,0-1,1 1,-1 0,0 0,0 0,1 0,-1 0,0 0,0 0,1 0,-1 1,0-1,0 1,1-1,-1 1,1 0,-1 0,0 0,1-1,0 1,-1 1,1-1,0 0,-1 0,1 0,-1 2,-13 10,0 1,1 1,1 0,0 1,1 0,0 1,2 0,0 1,-4 11,2-1,1 0,1 1,1 0,2 0,1 0,2 1,-1 15,-6 37,6-63,1 0,0 0,2 1,0-1,1 1,2 0,0-1,0 1,2-1,1 1,0-1,1 0,1-1,1 1,0-1,2 0,0-1,1 0,1-1,0 0,4 4,-3-9,1 0,1 0,-1-1,2-1,-1 0,1-1,1-1,-1 0,1-1,3 0,1 0</inkml:trace>
</inkml:ink>
</file>

<file path=ppt/ink/ink3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2:44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0 741,'1'2,"1"-1,-1 1,1 0,0 0,-1-1,1 1,0 0,0-1,0 0,0 0,0 1,0-1,0 0,1-1,-1 1,0 0,0-1,1 1,-1-1,0 1,1-1,-1 0,1 0,1-1,-1 2,225 1,-70-29,-151 26,-8 0</inkml:trace>
  <inkml:trace contextRef="#ctx0" brushRef="#br0" timeOffset="264.06">283 514,'-15'39,"-4"22,1 5,3-4,5-7,4-8,2-8,3-5,1-4,0-2,1-2,0-4</inkml:trace>
  <inkml:trace contextRef="#ctx0" brushRef="#br0" timeOffset="561.81">1017 430,'-29'38,"-19"28,-2 6,4-3,9-9,6-10,4-9,6-6,7-5,0-6,4-4,2 0,4-8,2-6</inkml:trace>
  <inkml:trace contextRef="#ctx0" brushRef="#br0" timeOffset="862.843">622 458,'19'24,"21"17,8 2,1-1,-3-4,-5-7,-4-5,-4-2,-3-5,-6-1,-2-3,-6 0,0-2,-3 1,1-1,-1 1,-4-1</inkml:trace>
  <inkml:trace contextRef="#ctx0" brushRef="#br0" timeOffset="1294.783">1243 7,'6'-2,"1"0,0 1,0 0,0 1,-1-1,1 1,0 1,0-1,0 1,0 0,-1 1,1 0,-1 0,1 0,-1 1,1 0,-1 0,0 0,-1 1,1 0,-1 0,1 1,0 1,8 7,0 0,-1 1,-1 1,0 0,-1 1,-1 0,7 15,72 209,-83-222,-1 0,-1 0,0 1,-2 0,0-1,-1 1,-1 0,0 0,-2-1,0 1,-1 0,-1-1,-1 0,0 0,-2 0,0-1,0 1,-2-2,0 1,-1-1,-12 14,4-11,0 0,-2-2,0 0,0-1,-2-1,0-1,0-1,-2-1,1-1,-1-1,-23 6,23-8</inkml:trace>
</inkml:ink>
</file>

<file path=ppt/ink/ink3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2:49.27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0 383,'1'0,"-1"0,1 0,-1 0,1 0,-1 0,1 0,-1 0,1 0,-1 0,1 0,-1 0,1 0,-1-1,1 1,-1 0,1 0,-1 0,0-1,1 1,-1 0,1-1,-1 1,0 0,1-1,-1 1,0-1,1 1,-1 0,0-1,1 1,-1-1,0 1,0-1,0 1,0-1,1 1,-1-1,0 1,0-1,0 1,0-1,0 1,0-1,0 1,0-1,-1 1,1-1,0 1,0-1,0 1,0-1,-1 1,1-1,0 1,0-1,-1 1,1 0,0-1,-1 1,1-1,-1 1,1 0,0 0,-1-1,1 1,-1 0,54-20,1 3,0 2,1 3,54-6,26-5,700-112,-622 109,618-53,-634 67,-193 12,-3-1,1 1,-1-1,1 1,-1-1,1 1,-1 0,1 0,-1 0,1 0,0 0,-1 0,1 0,-1 1,1-1,-1 0,1 1,-1-1,1 1,-1 0,0-1,1 1,-1 0,0 0,1 0,-1 0,0 0,0 1,-2 7</inkml:trace>
</inkml:ink>
</file>

<file path=ppt/ink/ink3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2:59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523 87,'-1'-5,"-1"0,-1 0,1 0,-1 0,0 0,0 1,0 0,-1-1,1 1,-1 0,0 1,0-1,0 1,-1 0,1 0,-1 0,0 0,0 1,0 0,0 0,0 0,0 1,-1 0,1 0,0 0,-1 0,1 1,-1 0,1 0,0 0,-4 2,-12 0,0 1,0 2,0 0,0 1,1 1,0 1,-8 4,4-1,-89 54,110-63,1 1,-1-1,1 0,0 1,0 0,0-1,0 1,0 0,1 0,-1 0,1 0,0 0,0 1,0-1,0 0,1 0,-1 1,1-1,0 0,0 1,0-1,0 0,1 1,-1-1,1 0,0 1,0-1,0 0,0 0,1 0,-1 0,1 0,0 0,-1 0,3 1,7 8,1 0,0-1,0-1,1 0,1-1,-1 0,2-1,-1 0,1-2,0 1,4-1,22 13,-23-11,0 1,-1 1,-1 0,0 1,0 1,-1 1,2 2,-13-12,-1 1,1 0,-1 0,0 0,0 0,0 1,-1-1,1 1,-1-1,0 1,-1 0,1 0,-1 0,0 0,0 0,0 0,-1 0,0 1,0-1,0 0,-1 0,1 0,-1 0,0 0,-1 0,1 0,-1 0,0 0,-2 1,-4 7,-2-1,1-1,-2 0,1-1,-1 1,-1-2,0 0,0 0,-1-1,0-1,-1 0,1-1,-1 0,-1-1,7-1,-16 7,-1-1,0-2,-1 0,1-2,-2 0,-18 0,7-11,31-1</inkml:trace>
  <inkml:trace contextRef="#ctx0" brushRef="#br0" timeOffset="294.825">890 369,'-14'21,"1"-1,1 2,0 0,2 0,1 1,0 0,2 0,1 1,1 0,-2 16,7-35,0-1,0 1,1 0,0-1,-1 1,1-1,1 1,-1-1,1 1,0-1,0 0,0 0,0 0,1 0,0 0,0-1,0 1,0-1,0 0,1 0,-1 0,1 0,0 0,0-1,0 0,0 1,0-2,1 1,-1 0,0-1,1 0,-1 0,1 0,0-1,-1 1,1-1,0 0,-1-1,4 0,3 2,1-1,-1 0,0-1,1 0,-1-1,0 0,0-1,0 0,-1-1,1 0,-1 0,0-1,0-1,0 0,-1 0,0-1,0 0,-1 0,1-1,-2 0,1-1,-1 0,0 0,-1 0,0-1,3-8,-5 13,-1-2,1 1,-1 0,-1-1,1 1,-1-1,0 0,-1 0,1 0,-1 0,-1 0,1 0,-1 0,0 0,-1 0,0 0,0 0,-1 0,1 0,-1 1,-1-1,1 1,-1-1,-1 1,1 0,-1 0,0 0,0 0,-1 1,1 0,-1 0,-1 0,1 2,0 0,-1 1,1 0,-1 0,0 1,0-1,0 1,0 0,0 1,0 0,0 0,0 0,1 0,-1 1,0 0,0 0,0 1,0 0,-18 4</inkml:trace>
</inkml:ink>
</file>

<file path=ppt/ink/ink3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07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606 0,'28'3,"-36"12,-173 46,-16 13,195-73,1 0,-1 0,0 0,0 0,0 0,1 0,-1 1,0-1,1 1,0 0,-1-1,1 1,0 0,0 0,0 0,0-1,0 1,0 0,0 0,1 1,-1-1,1 0,0 0,-1 0,1 0,0 0,0 0,0 1,1-1,-1 0,0 0,1 0,-1 0,1 0,0 0,0 0,0 0,0 0,0 0,0 0,0-1,1 1,-1 0,1-1,-1 1,1-1,0 0,-1 1,1-1,0 0,1 0,117 39,-60-27,58 8,-117-20,0 0,0 0,0 0,0 0,0 0,-1 0,1 1,0-1,-1 0,1 0,-1 1,1-1,-1 0,1 0,-1 1,0-1,0 0,0 1,0-1,0 0,0 1,0-1,0 0,0 1,-1-1,1 0,0 1,-1-1,1 0,-1 0,0 1,1-1,-1 0,0 0,0 0,1 0,-1 0,0 0,0 0,0 0,-1 0,1-1,0 1,0 0,0-1,0 1,-1-1,1 1,0-1,-1 1,1-1,0 0,-1 0,1 0,0 0,-1 0,-103 53,53-29,2 2,0 2,2 3,-36 29,45-30,29-24,1 1,0 0,0 0,0 1,1 0,0 0,1 1,0 0,0 0,1 1,5-8,0 0,0 0,1 0,-1 0,1-1,-1 1,1 0,0 0,-1 0,1 0,0 0,0 0,1 0,-1 0,0 0,1 0,-1 0,1 0,0 0,-1 0,1 0,0 0,0-1,0 1,0 0,1-1,-1 1,0-1,1 1,-1-1,1 0,-1 0,1 1,0-1,0 0,-1 0,1-1,0 1,0 0,0-1,0 1,0-1,1 1,88 14,216-19,-189-18,-98 18</inkml:trace>
</inkml:ink>
</file>

<file path=ppt/ink/ink3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08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94,'-20'43,"-10"34,-5 8,2-1,8-9,8-13,2-12,4-10,3-7,4-4,-3-3,4-5,4-11,1-8</inkml:trace>
  <inkml:trace contextRef="#ctx0" brushRef="#br0" timeOffset="247.206">38 66,'43'-5,"34"-1,13-5,-4-1,-7 3,-12 2,-13 2,-10 3,-9-4,-9 4,-10 3</inkml:trace>
  <inkml:trace contextRef="#ctx0" brushRef="#br0" timeOffset="497.032">10 433,'39'0,"21"0,6 0,-3 0,-8 0,-9 0,-6 0,-7 0,-7 5,-10 1</inkml:trace>
  <inkml:trace contextRef="#ctx0" brushRef="#br0" timeOffset="900.43">546 630,'-24'39,"-13"17,-4 4,-1-4,2-11,9-13</inkml:trace>
  <inkml:trace contextRef="#ctx0" brushRef="#br0" timeOffset="1128.322">348 630,'34'29,"15"14,5 0,-2-3,-5-7,-11-11</inkml:trace>
  <inkml:trace contextRef="#ctx0" brushRef="#br0" timeOffset="1413.522">913 517,'38'0,"28"0,6 0,-3 0,-9 0,-10 0,-8 0,-12 0</inkml:trace>
  <inkml:trace contextRef="#ctx0" brushRef="#br0" timeOffset="1600.068">913 771,'38'0,"28"0,11 0,-7-5,-10-1,-11 0,-14 1</inkml:trace>
  <inkml:trace contextRef="#ctx0" brushRef="#br0" timeOffset="2752.388">1788 348,'-163'310,"41"-149,142-204,160-197,-172 230,13-19,1 1,1 1,1 1,2 1,21-15,-47 39,1 0,-1 0,1 0,0 0,-1 0,1 1,0-1,0 0,0 0,-1 1,1-1,0 1,0-1,0 1,0-1,0 1,0-1,0 1,0 0,0-1,1 1,-1 0,0 0,0 0,0 0,0 0,0 0,0 0,0 0,0 1,0-1,0 0,0 1,0-1,0 1,0-1,0 1,0-1,0 1,0 0,0-1,0 1,-1 0,1 0,0-1,0 1,-1 0,1 0,-1 0,1 0,-1 0,1 0,-1 0,0 0,1 0,-1 0,0 0,0 1,0-1,0 0,0 0,0 0,0 0,0 0,0 0,0 0,-1 0,1 0,-57 149,-6-8,62-141,1 1,-1-1,1 0,0 1,-1-1,1 0,0 0,0 1,0-1,0 0,0 1,0-1,0 0,0 1,1-1,-1 0,0 1,1-1,-1 0,1 0,-1 1,1-1,0 0,-1 0,1 0,0 0,0 0,0 0,0 0,0 0,0 0,0-1,0 1,0 0,1-1,-1 1,0 0,0-1,0 0,1 1,-1-1,0 0,1 0,-1 1,0-1,1 0,-1 0,0 0,1-1,-1 1,0 0,1 0,-1-1,0 1,0-1,1 1,-1-1,0 0,0 1,0-1,0 0,0 0,0 0,1 0,37-25,-2 0,0-3,-2-1,-1-2,15-19,55-50,-42 63,-63 76,-85 162,75-171,8-24,0 0,1-1,-1 1,1 0,1 0,-1 0,1 1,-1-1,1 0,1 1,-1-1,1 0,0 1,0-1,1 0,-1 1,1-1,1 0,-1 1,1-1,-1 0,1 0,1 0,9 7</inkml:trace>
  <inkml:trace contextRef="#ctx0" brushRef="#br0" timeOffset="3182.131">2860 433,'-43'16,"1"3,0 1,1 2,1 1,2 3,0 1,-8 10,-16 32,60-66,0-1,0 1,0-1,1 1,-1 0,1 0,0 0,-1 0,1 0,1 0,-1 0,0 1,1-1,0 0,-1 0,1 1,0-1,1 0,-1 0,1 0,-1 1,1-1,0 0,0 0,0 0,1 1,3-1,-1 0,1-1,-1 1,1-1,0 0,0-1,0 1,0-1,0 0,0 0,0-1,0 1,1-1,-1 0,0-1,0 1,0-1,0 0,0 0,0-1,0 1,0-1,0 0,0-1,-1 1,1-1,-1 0,1 0,0 1,32-18,-1-1,0-2,-2-1,-1-1,-1-2,-1-2,12-15,-20 22,17-4,-60 66,6-15,3-10,1 1,0 0,2 1,-1 0,2 1,1-1,0 2,1-1,1 0,0 1,0 17,19 5,-2-29</inkml:trace>
  <inkml:trace contextRef="#ctx0" brushRef="#br0" timeOffset="3428.449">3312 715,'-34'33,"-15"22,0 5,9-7</inkml:trace>
  <inkml:trace contextRef="#ctx0" brushRef="#br0" timeOffset="3596.835">3087 715,'23'28,"14"16,5 3,-1-5,-1-5,-4-9,-7-4,-4-7,-2-6,1-4,-4-5</inkml:trace>
</inkml:ink>
</file>

<file path=ppt/ink/ink3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1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1 291,'208'-26,"178"-33,-361 58</inkml:trace>
  <inkml:trace contextRef="#ctx0" brushRef="#br0" timeOffset="4621.585">57 545,'39'-5,"21"-1,7 0,-5 1,-7 1,-8 2,-8 1,-5 1,-4 0,-3 0,0 0,0 0,0 1,0-6,0-1,1 0,-5 1</inkml:trace>
  <inkml:trace contextRef="#ctx0" brushRef="#br0" timeOffset="5182.025">368 9,'-15'-8,"22"9,27 12,40 27,-1 4,-3 3,13 13,49 34,-129-93,-1 1,1-1,-1 1,0-1,0 1,0 0,0 0,0 0,0 0,0 0,-1 0,1 1,-1-1,1 1,-1-1,0 1,0-1,0 1,-1 0,1-1,0 1,-1 0,0 0,0-1,0 1,0 0,0 0,0 0,-1-1,1 1,-1 0,0-1,0 1,0 0,0-1,0 1,-1-1,1 0,-1 1,1-1,-1 0,0 0,0 0,0 0,0 0,-1 0,-104 96,-64 72,153-152,12-12,0-1,1 1,-1 0,1 1,0-1,1 1,0 0,0 0,0 0,1 1,-1 2,0 9</inkml:trace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32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27,'-2'-2,"1"0,-1 0,1 0,-1 0,1 1,-1-1,0 1,0-1,0 1,0 0,0 0,0 0,0 0,0 0,-1 0,1 0,0 1,0-1,-1 1,1 0,0 0,-1 0,1 0,0 0,-1 0,0 0,-6-1,0 0,0 1,0 1,1 0,-1 0,0 0,1 1,-1 0,1 1,-1 0,1 0,0 1,0 0,1 0,-1 1,1 0,0 1,0-1,0 1,1 0,-1 2,6-7,0 1,0 0,0-1,0 1,0 0,0-1,1 1,-1 0,0 0,1 0,-1 0,1 0,0 0,0-1,0 1,0 0,0 0,0 0,0 0,1 0,-1 0,1 0,-1 0,1-1,0 1,0 0,0 0,0-1,0 1,0-1,0 1,0-1,1 1,-1-1,1 1,60 40,-52-36,65 27,-61-29,-1 1,0 0,0 1,0 1,-1 0,0 1,-1 0,1 0,-2 2,3 1,-11-8,0-1,0 1,0-1,-1 1,1-1,-1 1,0 0,0 0,0-1,0 1,0 0,-1 0,1 0,-1 0,0 0,0 0,0 0,0 0,0 0,-1 0,1 0,-1 0,0 0,0 0,0 0,0 0,-1-1,1 1,-1-1,1 1,-1-1,0 1,0-1,0 0,0 0,-1 0,1 0,-1 0,0 0,-108 58,74-48,-1-1,0-3,0-1,-1-1,0-2,-5-2,20-2</inkml:trace>
  <inkml:trace contextRef="#ctx0" brushRef="#br0" timeOffset="321.053">761 225,'-6'11,"0"0,1 0,1 0,-1 1,2-1,0 1,0 0,1 0,0 1,1-1,1 0,0 0,0 1,1-1,1 0,0 0,1 0,0 0,3 6,-4-14,0 0,1-1,0 1,0-1,0 0,0 1,0-2,1 1,-1 0,1-1,0 1,-1-1,1 0,0 0,0-1,1 1,-1-1,0 0,0 0,1 0,-1-1,1 0,-1 1,0-2,1 1,0 0,114-29,-104 21,0 0,0-1,0 0,-2-1,1-1,-1 0,-1-1,0 0,0-1,-1 0,-1-1,0 0,-1 0,-1-1,0-1,-1 1,-1-1,0 0,2-10,-7 21,1 1,-1 0,0-1,0 0,-1 1,1-1,-1 1,0-1,0 0,-1 1,0-1,1 1,-1-1,-1 1,1-1,-1 1,1-1,-1 1,0 0,-1 0,1 0,-1 0,0 1,0-1,0 1,0 0,-1-1,1 1,-1 1,0-1,0 0,0 1,0 0,0 0,0 0,-1 1,-3-2,-76 1,58 9</inkml:trace>
  <inkml:trace contextRef="#ctx0" brushRef="#br0" timeOffset="819.055">1354 450,'8'-26,"0"0,2 1,0 0,2 1,1 0,1 0,1 2,1 0,0 0,2 2,1 0,12-10,-29 28,-1 0,1 0,0 0,1 0,-1 0,0 0,0 0,1 1,-1-1,1 1,0-1,-1 1,1 0,0 0,0 1,-1-1,1 0,0 1,0 0,0-1,0 1,0 0,0 1,0-1,0 0,-1 1,1 0,0 0,0 0,-1 0,1 0,0 0,-1 1,1-1,-1 1,1-1,-1 1,0 0,0 0,0 0,0 1,0-1,0 0,0 2,15 124,-17-127,0 0,1 0,-1 0,0 0,1-1,-1 1,1 0,-1 0,1 0,-1 0,1 0,0-1,-1 1,1 0,0 0,0-1,-1 1,1 0,0-1,0 1,0-1,0 0,0 1,0-1,0 1,0-1,0 0,0 0,0 0,0 0,0 0,0 0,0 0,0 0,0 0,0 0,0 0,0-1,0 1,0 0,0-1,0 1,0-1,0 1,0-1,45-28,-38 23,12-10,0 2,1 0,1 1,0 1,1 1,0 1,9-1,-30 10,-1 0,1 1,0 0,0-1,0 1,0 0,-1 0,1 0,0 0,0 0,0 0,0 1,0-1,-1 1,1-1,0 1,0 0,-1-1,1 1,0 0,-1 0,1 0,-1 1,1-1,-1 0,0 0,1 1,-1-1,0 1,0-1,0 1,0 0,0-1,0 1,-1 0,1 0,0-1,-1 1,0 0,1 0,3 87,-5-58,9 17,-2-29</inkml:trace>
</inkml:ink>
</file>

<file path=ppt/ink/ink3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2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0,1 0,2 0,1 0,-1 0,1 0,-6 5,-2 1,1 0,0-1,2-1,1-2,1-1,-4 0</inkml:trace>
</inkml:ink>
</file>

<file path=ppt/ink/ink3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28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1,'-17'301,"-12"-40,6-127,17-116</inkml:trace>
</inkml:ink>
</file>

<file path=ppt/ink/ink3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29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1,'-298'186,"239"-136,57-48,1-1,-1 1,1-1,0 1,0 0,0 0,0-1,0 1,0 0,0 0,0 0,1 0,-1 0,1 0,-1 0,1 1,0-1,0 0,0 0,0 0,0 0,1 0,-1 0,1 0,-1 0,1 0,0 0,0 0,0 0,0 0,0 0,0-1,1 3,64 49,-59-49,0 0,0 1,0 0,0 0,-1 1,0 0,0 0,0 0,-1 1,0-1,0 1,-1 1,0-1,3 8,22 78,-17-80</inkml:trace>
</inkml:ink>
</file>

<file path=ppt/ink/ink3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29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401 0,'-26'7,"0"2,0 0,1 2,1 0,0 2,1 0,0 2,-17 15,36-28,1 0,0 0,0 1,0-1,0 1,0 0,1 0,-1 0,1 0,0 1,0-1,0 0,0 1,1-1,-1 1,1 0,0 0,0-1,0 1,1 0,0 0,-1 0,1 0,0 0,1 0,-1 0,1-1,-1 1,1 0,1 0,-1-1,0 1,1 0,0-1,0 1,0-1,0 0,0 0,2 2,96 67,-91-68,-1 0,1 0,-1 1,0 0,0 0,-1 1,1 0,-1 0,-1 0,1 1,-1 0,0 1,-1 0,0-1,0 2,0-1,-1 0,0 2,-2-4,0-1,-1 1,0 0,0 0,-1-1,1 1,-1 0,0 0,-1-1,1 1,-1 0,0 0,-1-1,1 1,-1-1,0 1,-1-1,1 0,-1 0,0 0,0 0,-1 0,1-1,-1 1,0-1,-1 0,1 0,0-1,-5 3,-4 5,-1 0,0-1,-1-1,0 0,0-1,-1-1,0 0,0-1,-1-1,0 0,0-1,0-1,0-1,-16 0,30-2,1 0,-1 0,0 0,1-1,-1 0,1 1,-1-1,1 0,-1 0,1 0,0 0,-1-1,1 1,0-1,0 1,0-1,0 0,0 0,0 0,1 0,-1 0,0 0,1 0,0 0,0-1,-1 1,1-1,1 1,-1-1,0 1,1-1,-1 1,1-1,0 0,-1 1,1-1,1 0,-1 1,0-1,1 1,0-7,0 1,0 0,1 0,0 0,1 0,0 1,0-1,1 1,0-1,0 1,0 0,4-3,8-9,2-1,0 2,1 1,1 0,1 1,0 1,1 1,11-4,13-5,-28 15</inkml:trace>
</inkml:ink>
</file>

<file path=ppt/ink/ink3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30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18,'5'0,"11"0,8 0,4 0,3 0,0 0,0 0,0 0,-1 0,-1 0,0 0,-1 0,0 0,-4-5,-2-1,-5-1</inkml:trace>
</inkml:ink>
</file>

<file path=ppt/ink/ink3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35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1,'0'424,"-29"-196,12-128,12-88</inkml:trace>
  <inkml:trace contextRef="#ctx0" brushRef="#br0" timeOffset="415.484">333 226,'-253'172,"249"-170,1 0,-1 0,1 0,0 0,-1 1,1-1,1 1,-1 0,0 0,1 0,-1 0,1 0,0 1,0-1,0 1,0-1,1 1,0 0,-1-1,1 1,1 0,-1 0,1 0,-1 0,1 0,0 0,0 0,1 0,-1 0,1 0,0 0,0-1,0 1,2 3,121 104,-95-80,-22-23,0 0,0 0,1 0,-1-1,2-1,-1 1,1-1,0-1,0 1,6 1,4-3</inkml:trace>
  <inkml:trace contextRef="#ctx0" brushRef="#br0" timeOffset="695.024">729 396,'-15'33,"-4"21,-4 2,2-5,4-6,1-5,2-6,0-7,2-5,-3-5,3-6</inkml:trace>
  <inkml:trace contextRef="#ctx0" brushRef="#br0" timeOffset="1002.071">503 368,'14'28,"15"20,6 6,4-6,-2-6,-1-11,-3-5,-1-8,-7-1,-3-5,-4 2,-2-3,-2 3,0-2,-2 2,-7-1,-5-4</inkml:trace>
  <inkml:trace contextRef="#ctx0" brushRef="#br0" timeOffset="3436.216">1067 452,'5'0,"6"0,6 0,6 0,2 0,3 0,1 0,0 0,1 0,-1 0,0 0,0 0,-1 0,1 0,-1 0,-9 0,-9 0</inkml:trace>
  <inkml:trace contextRef="#ctx0" brushRef="#br0" timeOffset="3696.894">1321 198,'-5'38,"-1"23,0 5,1-3,2-8,0-9,2-6,1-7,0-7</inkml:trace>
  <inkml:trace contextRef="#ctx0" brushRef="#br0" timeOffset="4849.362">1744 226,'-68'303,"6"-126,171-403,-2 83,-63 87,-31 85,-13 110,-1-138,1 1,0-1,0 1,0-1,0 1,1-1,-1 1,0-1,0 0,1 1,-1-1,1 1,-1-1,1 0,0 1,0-1,-1 0,1 0,0 0,0 0,0 1,0-1,0 0,1-1,-1 1,0 0,0 0,1 0,-1-1,0 1,1-1,-1 1,1-1,-1 1,0-1,1 0,-1 0,1 0,-1 0,1 0,-1 0,1 0,-1 0,1-1,-1 1,0 0,1-1,-1 1,1-1,-1 0,0 1,0-1,1 0,11-7,0 0,-1-1,0 0,-1 0,0-1,0-1,-1 0,0 0,6-11,64-62,-80 83,1 0,0 0,0 0,0 0,0 0,0 0,0 0,0 0,1 1,-1-1,0 0,0 1,1-1,-1 1,0-1,1 1,-1 0,0-1,1 1,-1 0,0 0,1 0,-1 0,1 0,-1 0,0 1,1-1,-1 0,0 1,1-1,-1 1,0-1,0 1,1 0,-1 0,0-1,0 1,0 0,0 0,0 0,0 0,0 0,0 0,0 0,-1 1,1-1,0 0,-1 0,1 1,-1-1,1 0,-1 1,0-1,0 0,1 2,0 9,0 1,-1-1,0 1,-1-1,0 0,-1 1,-1-1,0 0,-2 4,2-4,-1 0,2 0,0 0,0 0,1 0,0 0,2 0,-1 1,2 6,3-1</inkml:trace>
  <inkml:trace contextRef="#ctx0" brushRef="#br0" timeOffset="5496.024">2619 255,'-42'29,"1"2,2 2,2 1,0 3,0 3,-4 38,41-76,-1 0,1-1,-1 1,1 0,0 0,-1 0,1 0,0-1,1 1,-1 0,0 0,0 0,1-1,-1 1,1 0,-1 0,1-1,0 1,0 0,0-1,0 1,0-1,0 1,0-1,0 0,1 1,-1-1,0 0,1 0,-1 0,1 0,0 0,-1 0,1 0,0 0,-1-1,1 1,0-1,0 1,-1-1,1 0,0 0,0 0,0 0,0 0,11-2,-1 0,0-1,0 0,0-1,0 0,0-1,-1 0,0-1,0-1,0 0,-1 0,0-1,-1 0,1 0,-1-1,-1 0,7-11,98-106,-112 126,-1 1,0-1,0 1,0-1,0 1,1 0,-1-1,0 1,0-1,1 1,-1-1,0 1,1-1,-1 0,1 1,-1-1,0 1,1-1,-1 0,1 1,-1-1,1 0,-1 0,1 1,0-1,-1 0,1 0,-1 0,1 0,-1 1,1-1,0 0,-1 0,1 0,-1-1,1 1,0 0,-1 0,1 0,-1 0,1 0,-1-1,1 1,-1 0,1 0,-1-1,1 1,-1 0,1-1,-1 1,1-1,-1 1,0-1,1 1,-1 0,0-1,1 1,-1-1,0 0,0 1,1-1,-1 1,0-1,0 1,0-1,0 0,0 1,0-1,-8 47,7-42,-7 39,2 0,3 0,1 1,1-1,4 16,-1 24,-3 225,1-296,-2 0,1 0,-2-1,0 1,0-1,-1 1,0-1,-1 0,0 0,-1-1,0 1,-1-1,0-1,0 1,-1-1,0-1,-1 1,0-1,0-1,-1 0,0 0,0-1,-1 0,1-1,-1 0,-1-1,1 0,0 0,-1-1,0-1,0 0,-2-1,10-1,0 0,0-1,1 1,-1-1,0 0,1 0,-1-1,1 1,-1-1,1 1,0-1,-1 0,1-1,0 1,0 0,1-1,-1 0,0 0,1 1,0-1,0-1,-1 1,2 0,-1-1,0 1,1 0,0-1,-1 0,1 1,1-1,-1-2,-2-5,1-1,1 0,0 0,1 0,0 0,0 0,2 1,-1-1,3-8,3-1,0 1,1 0,2 1,-1 0,2 0,1 1,0 0,1 1,1 1,1 0,0 1,1 0,0 1,1 1,1 1,5-3,70-36,-73 41</inkml:trace>
</inkml:ink>
</file>

<file path=ppt/ink/ink3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41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1 238,'10'0,"12"0,8 0,3 0,1 0,-1 0,0 0,-2 0,-1-5,-1-1,-1 0,1 1,-1 2,-5 1</inkml:trace>
  <inkml:trace contextRef="#ctx0" brushRef="#br0" timeOffset="230.35">30 435,'38'5,"32"-3,9-2,-4-2,-11-4,-10-1,-11 0,-11 1</inkml:trace>
  <inkml:trace contextRef="#ctx0" brushRef="#br0" timeOffset="11999.296">819 12,'-20'83,"-4"0,-4-2,-34 71,8-41,44-137,14 5,1 0,1 0,1 1,1 0,0 1,2-1,0 2,1-1,4-3,-14 21,147-214,-147 213,-1 1,1-1,0 0,-1 1,1-1,0 1,0-1,0 1,0 0,0 0,1-1,-1 1,0 0,1 0,-1 0,0 0,1 0,-1 0,1 1,0-1,-1 0,1 1,-1-1,1 1,0 0,0-1,-1 1,1 0,0 0,-1 0,1 0,0 0,0 1,-1-1,1 1,0-1,-1 1,1-1,-1 1,1 0,-1 0,1 0,-1-1,1 2,-1-1,0 0,0 0,1 0,-1 1,0-1,0 0,0 1,0-1,8 131,-11-97,-20 136,22-170,-1-1,1 1,0 0,0 0,0 0,0 0,-1 0,1 0,1 0,-1-1,0 1,0 0,0 0,0 0,1 0,-1 0,0 0,1-1,-1 1,0 0,1 0,-1-1,1 1,0 0,-1 0,1-1,-1 1,1-1,0 1,0-1,-1 1,1-1,0 1,0-1,0 1,-1-1,1 0,0 0,0 1,0-1,0 0,0 0,0 0,0 0,-1 0,1 0,0 0,0 0,0-1,0 1,0 0,0 0,-1-1,1 1,0 0,0-1,0 1,-1-1,1 1,0-1,-1 0,1 1,40-45,9-27,-10 10,4 2,2 2,2 3,3 1,-50 52,-1 1,1 0,-1-1,1 1,0 0,0 0,0-1,-1 1,1 0,0 0,0 0,1 0,-1 0,0 0,0 1,0-1,1 0,-1 1,0-1,1 0,-1 1,0 0,1-1,-1 1,1 0,-1 0,0 0,1 0,-1 0,1 0,-1 0,1 0,-1 0,1 1,-1-1,0 1,1-1,-1 1,0-1,0 1,1 0,-1 0,0-1,0 1,0 0,0 0,0 0,0 0,0 1,0-1,-18 125,3-68,-10 96,40-114,-4-29</inkml:trace>
  <inkml:trace contextRef="#ctx0" brushRef="#br0" timeOffset="12564.335">1863 41,'-32'12,"0"1,1 1,0 2,1 2,1 0,-24 22,44-33,0 1,0 0,1 0,1 1,-1 0,2 0,-1 1,1 0,0 0,1 1,1-1,-1 1,2 0,-1 1,2-1,-1 0,2 1,-1 0,2-1,-1 1,2 0,0 1,-1-11,0 1,0-1,0 1,1-1,0 1,-1-1,1 0,0 1,0-1,0 0,0 0,1 1,-1-1,1 0,-1 0,1-1,0 1,-1 0,1 0,0-1,0 1,0-1,0 0,1 0,-1 1,0-2,1 1,-1 0,0 0,1-1,-1 1,1-1,-1 1,1-1,-1 0,1 0,-1-1,1 1,0 0,94-37,-64 12,-1-2,-1-1,-2-2,-1 0,-1-2,-1-2,-2 0,-2-1,11-23,-15 13,-44 61,17-4,1-1,0 2,1-1,0 1,1 0,0 0,2 1,-1 0,2 0,-1 0,2 0,0 0,1 1,0-1,1 1,1-1,0 1,1-1,1 0,0 0,1 0,0 0,1-1,1 1,3 5,42 18,-31-33</inkml:trace>
  <inkml:trace contextRef="#ctx0" brushRef="#br0" timeOffset="12819.328">2456 295,'-28'33,"-16"26,2 8,1-8,9-9,9-9,4-10,6-11</inkml:trace>
  <inkml:trace contextRef="#ctx0" brushRef="#br0" timeOffset="13067.345">2174 267,'19'33,"21"22,4 5,-2-8,-2-7,-3-11,-9-7,-3-8,-2-3,0 1,1-2,-3-4</inkml:trace>
</inkml:ink>
</file>

<file path=ppt/ink/ink3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04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283 152,'4'19,"8"31,0 15,-1 3,-2-2,-9-1,-2-8,-3-4,1-6,0-6,2 0,0-3,-4-3,-1-2,1-3,1-1,-3-5,0-7</inkml:trace>
  <inkml:trace contextRef="#ctx0" brushRef="#br0" timeOffset="467.253">1 293,'29'-30,"2"2,0 1,2 2,1 1,1 2,2 0,-21 13,3-5,2 1,-1 1,2 1,0 1,0 1,0 1,1 1,1 1,-1 1,1 1,-1 1,1 1,8 1,-29 1,-1 0,1 0,-1 0,1 1,-1-1,0 1,1-1,-1 1,0 0,0 0,1 0,-1 0,0 0,0 1,0-1,0 1,-1-1,1 1,0 0,-1 0,1 0,-1-1,1 1,-1 1,0-1,0 0,0 0,0 0,0 1,-1-1,1 0,0 1,-1-1,0 1,0-1,0 0,0 1,0 0,-34 89,-186 168,217-257,0 0,0 1,0-1,0 1,0 0,1 0,0 0,0 0,0 0,0 0,1 1,0-1,-1 0,2 1,-1-1,0 1,1 0,0-1,0 1,0-1,1 1,0-1,-1 1,1-1,1 1,-1-1,1 0,0 0,0 1,0-1,0-1,1 1,0 0,-1 0,1-1,1 0,13 9,0-2,1 0,0-1,1 0,0-2,0 0,14 2,113 53,-143-61,0 1,0-1,0 1,0 0,-1 0,1 0,0 1,-1-1,0 0,0 1,1 0,-2-1,1 1,0 0,0 0,-1 0,0 0,0 0,1 1,-2-1,1 0,0 0,-1 1,1-1,-1 1,0-1,0 0,-1 1,1-1,-1 0,1 1,-1-1,0 0,0 0,-1 1,-8 11,0-2,0 1,-2-1,1-1,-2 0,0-1,0 0,-1-1,0-1,-1 0,0 0,0-2,-16 6,-143 78,168-88,3-1,-1 1,1-1,-1 0,0 0,0-1,0 1,0-1,0 0,0 0,0-1,0 1,0-1,-1 0,1 0,0 0,-1 0,6-18,8 8</inkml:trace>
  <inkml:trace contextRef="#ctx0" brushRef="#br0" timeOffset="1087.002">960 632,'-1'9,"1"1,0-1,1 1,0-1,0 1,1-1,0 0,1 0,0 0,0 0,1 0,0-1,1 1,0-1,0 0,0-1,1 1,0-1,1 0,0-1,2 3,-1-8,0-1,0 1,0-1,0 0,0-1,0 0,0 0,-1-1,1 0,0 0,-1-1,1 0,-1 0,0-1,0 0,0 0,-1-1,1 1,-1-1,0-1,-1 1,1-1,-1 0,1-2,193-183,-198 191,21-18,-22 18,0-1,1 1,-1 0,0 0,1 0,-1 0,0-1,1 1,-1 0,0 0,1 0,-1 0,0 0,1 0,-1 0,1 0,-1 0,0 0,1 0,-1 0,0 0,1 0,-1 1,0-1,1 0,-1 0,0 0,1 0,-1 1,0-1,1 0,-1 0,0 1,0-1,1 0,-1 0,0 1,0-1,0 0,1 1,-1-1,0 0,0 1,0-1,0 0,0 1,0-1,0 1,0-1,0 0,0 1,0-1,0 0,0 1,0-1,0 0,0 1,0-1,0 1,0-1,0 0,-1 1,1-1,0 0,0 0,0 1,-1-1,1 0,0 1,0-1,-17 65,14-57,-1 1,2 0,-1 0,1 0,1 0,-1 0,2 0,-1 1,1-1,1 0,-1 0,2 0,-1 1,1-1,1 0,1-4,1 0,0-1,0 0,0 0,0 0,1-1,-1 0,1 0,0 0,0-1,0 0,1 0,-1 0,0-1,1 0,-1 0,1-1,-1 1,1-2,-1 1,0-1,1 1,-1-2,1 1,1-2,7-1,0-1,0-1,-1 0,0-1,0-1,-1 0,1-1,-2 0,0-1,0 0,0-1,-1 0,-1-1,7-10,17-15,0-1,-2-2,-1-1,-3-2,-1 0,-3-2,-1-1,16-47,-30 72,-2 0,-1 0,0 0,-2-1,0 0,0-20,-4 41,1 0,-1 0,1-1,-1 1,0 0,0 0,1-1,-1 1,0 0,0-1,-1 1,1 0,0 0,0-1,0 1,-1 0,1 0,-1 0,1-1,-1 1,1 0,-1 0,0 0,0 0,1 0,-1 0,0 0,0 0,0 0,0 1,0-1,0 0,0 1,0-1,-1 0,1 1,0-1,0 1,0 0,-1-1,1 1,0 0,0 0,-1 0,1 0,0 0,0 0,-1 0,1 0,0 0,0 1,-1-1,1 1,0-1,0 1,0-1,0 1,-1-1,1 1,0 0,0 0,0 0,1-1,-1 1,0 1,-15 14,2 1,0 0,1 2,1-1,1 1,0 1,2 0,0 1,-1 4,7-16,-9 19,2 0,0 1,2 0,2 0,0 1,2 0,2 0,0 0,2 0,2 10,-1-31,0 1,1-1,0 0,0 0,1 0,0 0,1 0,0-1,0 0,1 0,0 0,0 0,1-1,0 1,0-1,4 2,-9-8,0 0,0-1,-1 1,1 0,0-1,0 1,0-1,0 1,-1-1,1 0,0 1,0-1,0 0,0 0,0 1,0-1,0 0,0 0,0 0,0 0,0 0,0-1,0 1,0 0,0 0,0-1,0 1,0 0,0-1,0 1,0-1,-1 1,1-1,0 1,0-1,0 0,-1 0,1 1,0-1,-1 0,1 0,-1 0,1 1,-1-1,1 0,-1 0,0 0,1 0,-1 0,0 0,0 0,0 0,0 0,0 0,0 0,0 0,0 0,0 0,0 0,-3-13</inkml:trace>
  <inkml:trace contextRef="#ctx0" brushRef="#br0" timeOffset="1333.792">1581 265,'43'10,"29"2,11 1,2-4,1-2,-5-2,-7-3,-6-6,-5-2,-4-1,-2 1,-6 2,-12 2</inkml:trace>
</inkml:ink>
</file>

<file path=ppt/ink/ink3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17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4263 425,'38'-5,"27"-1,8-5,-4 0,-10 1,-9 3,-13 2</inkml:trace>
  <inkml:trace contextRef="#ctx0" brushRef="#br0" timeOffset="250.772">4318 538,'39'0,"36"-5,10-1,1 0,-5-4,-12 1,-12 0,-16 3</inkml:trace>
  <inkml:trace contextRef="#ctx0" brushRef="#br0" timeOffset="518.553">5617 144,'-41'16,"-1"2,2 2,1 1,1 2,0 2,2 2,1 1,-8 11,39-36,0 0,1 0,-1 1,1 0,0-1,0 1,0 0,0 1,1-1,0 0,0 1,0 0,0-1,1 1,0 0,0 0,0 0,1-1,-1 1,1 0,0 0,1 0,-1 0,1 0,0 0,0 0,0-1,1 1,0 0,0-1,0 1,0-1,1 0,-1 0,1 0,0 0,3 3,4 1,0-1,0 0,0 0,1-1,0 0,0-1,1-1,0 1,-1-2,1 0,0 0,1-1,-1 0,0-1,1-1,-1 0,0-1,1 0,-1 0,7-3,14-4,1-1,-2-2,0-1,0-2,-1 0,23-17,-43 27,0-2,0 0,0 0,-1 0,0-2,-1 1,0-1,0 0,0-1,-1 0,0-1,-1 0,0 0,-1 0,0-1,0 0,-1 0,-1 0,0-1,0 1,-1-1,-1 0,0 0,-1 0,0 0,0 0,-2-1,1 1,-2 0,1 0,-2 0,0-3,-4 4,1 0,-2 1,0 0,0 0,0 0,-1 1,-1 0,0 1,0 0,0 1,-1 0,0 0,-1 1,1 1,-1 0,0 0,0 2,-1-1,1 1,-1 1,-4 0,-26-6</inkml:trace>
  <inkml:trace contextRef="#ctx0" brushRef="#br0" timeOffset="768.611">4911 341,'48'9,"59"4,31-1,6-2,-3-3,-10-2,-8-8,-7-3,-8 0,-7 1,-8 1,-5 1,-7 1,-9 2,-6-1,-10 1,-14 1</inkml:trace>
  <inkml:trace contextRef="#ctx0" brushRef="#br0" timeOffset="-2001.544">1920 538,'38'-5,"23"-1,5 0,-3 1,-13-3,-10-1,-7 2,-9-3,-9 0</inkml:trace>
  <inkml:trace contextRef="#ctx0" brushRef="#br0" timeOffset="-1765.151">2145 284,'-4'34,"-3"34,1 12,2-4,0-10,2-11,6-11,1-7,6-6,5-7,1-4,-4-5</inkml:trace>
  <inkml:trace contextRef="#ctx0" brushRef="#br0" timeOffset="-817.787">2598 764,'-2'-1,"0"0,1-1,-1 1,1-1,0 1,0-1,-1 0,1 0,0 1,0-1,1 0,-1 0,0 0,1 0,-1 0,1 0,-1 0,1 0,0 0,0 0,0 0,0 0,0 0,1 0,-1 0,1-1,-1 2,1-1,0 0,-1 0,1 0,0 0,2-1,66-130,-52 105,2 1,1 0,2 1,0 2,18-15,23-2,-61 41,-1 0,1-1,-1 1,1 0,-1-1,1 1,0 0,-1 0,1 1,-1-1,1 0,0 0,-1 1,1-1,-1 1,1-1,-1 1,1 0,-1-1,0 1,1 0,-1 0,0 0,1 0,-1 0,0 1,0-1,0 0,0 0,0 1,-1-1,1 0,0 1,0-1,-1 1,1-1,-1 1,0 0,1-1,-1 1,0-1,0 1,0 1,3 10,24 76,-25-86,-1-1,1 1,0-1,0 1,0-1,0 0,0 0,1 0,-1 0,1 0,-1-1,1 1,-1-1,1 0,0 1,0-1,0-1,0 1,0 0,0-1,0 1,0-1,0 0,0 0,0 0,0 0,0-1,0 1,1-1,107-54,-78 34,1-2,-28 18,1-1,-1 1,1 1,1-1,-1 1,0 0,1 1,0 0,0 0,0 1,0 0,7-1,-13 5,1-1,0 1,0 0,-1 0,1 0,-1 0,0 1,0-1,0 1,0-1,0 1,0 0,0-1,-1 1,0 0,1 0,-1 0,0 0,-1 1,1-1,0 0,-1 0,0 0,0 1,0-1,0 0,0 0,-1 1,1-1,-1 0,0 1,1 2,0 0,-1-4,0 0,1 1,-1-1,1 1,-1-1,1 1,0-1,0 1,0-1,0 0,1 1,-1-1,1 1,-1-1,1 1,0-1,0 0,0 0,0 1,0-1,1 0,-1 0,1 0,-1 0,1-1,0 1,-1 0,1-1,0 1,0-1,0 1,1-1,-1 0,0 0,0 0,1 0,-1 0,1-1,15-2,0-2</inkml:trace>
  <inkml:trace contextRef="#ctx0" brushRef="#br0" timeOffset="-270.628">3783 341,'-22'13,"-13"7,1 2,1 1,2 1,0 2,-26 29,24 7,32-61,1 0,0 0,0 1,-1-1,1 0,0 0,0 1,0-1,0 0,1 1,-1-1,0 0,1 0,-1 1,0-1,1 0,0 0,-1 0,1 0,0 1,-1-1,1 0,0 0,0 0,0-1,0 1,0 0,0 0,0 0,0-1,0 1,0-1,1 1,-1-1,0 1,0-1,1 1,-1-1,0 0,0 0,1 0,-1 0,0 0,1 0,-1 0,0 0,0 0,1-1,-1 1,1-1,16-3,1 0,-1-2,0 0,0-1,0-1,-1-1,-1 0,1-1,-2-1,13-10,-21 16,135-96,-141 100,-1 0,1 1,0-1,0 0,0 1,0-1,0 0,1 1,-1-1,0 1,0 0,0-1,0 1,1 0,-1 0,0 0,0-1,0 1,1 1,-1-1,0 0,0 0,0 0,1 1,-1-1,0 0,0 1,0-1,0 1,0 0,0-1,0 1,0 0,0-1,0 1,0 0,0 0,-1 0,1 0,0 0,0 0,-1 0,1 0,-1 0,1 0,-1 0,0 1,1-1,-1 0,0 0,0 0,1 0,-1 1,0-1,0 0,-1 0,1 1,0-1,0 0,-1 0,1 1,-42 193,6 57,36-241,2 4,-1 0,-1 0,0 0,-1 0,-1-1,0 1,-1 0,0-1,-2 0,1 0,-2 0,0 0,0-1,-2 0,1 0,-2-1,-7 10,12-18,0 1,-1-1,0 0,0-1,0 1,0-1,0 0,-1 0,1 0,-1-1,0 0,0 0,0-1,0 1,0-1,0 0,0-1,0 0,0 0,0 0,0-1,-1 1,1-2,0 1,0-1,1 1,-1-2,0 1,1-1,-1 1,-2-3,4-2,0 1,1-1,0 0,0 0,0-1,1 1,0-1,1 1,0-1,0 1,0-1,1 0,0 1,0-1,1 0,0 1,1-1,-1 1,2-1,-1 1,1-2,8-17,0 0,1 1,2 1,0 0,2 1,0 0,2 2,0 0,2 1,18-15,-13 11</inkml:trace>
  <inkml:trace contextRef="#ctx0" brushRef="#br0" timeOffset="-3527.121">0 538,'0'1,"0"1,0-1,0 0,0 0,0 0,1 1,-1-1,0 0,1 0,-1 0,1 0,-1 0,1 1,-1-1,1 0,0 0,-1 0,1-1,0 1,0 0,0 0,0 0,0 0,0-1,0 1,0-1,0 1,0-1,0 1,0-1,0 1,0-1,1 0,-1 0,0 1,0-1,0 0,1 0,-1 0,0 0,0-1,0 1,1 0,-1 0,0-1,11 5,2 0,1 0,-1 0,1-1,0-1,0-1,-1 0,1 0,0-2,0 0,0 0,0-2,-1 0,1 0,127-22,-118 19</inkml:trace>
  <inkml:trace contextRef="#ctx0" brushRef="#br0" timeOffset="-3148.145">734 58,'-20'113,"6"-41,2 0,5 1,1 17,8 169,-6-236,-2-5</inkml:trace>
  <inkml:trace contextRef="#ctx0" brushRef="#br0" timeOffset="-2766.583">988 256,'-24'18,"-138"124,133-84,29-57,0 1,0 0,0-1,0 1,0 0,1-1,-1 1,1-1,-1 1,1-1,0 1,0-1,-1 1,1-1,0 0,0 1,0-1,1 0,-1 0,0 0,0 0,1 0,-1 0,0 0,1 0,-1-1,1 1,-1 0,1-1,-1 1,1-1,0 0,-1 1,1-1,-1 0,2 0,17 4,-13-4,0 1,0 0,0 0,0 0,-1 1,1 0,0 1,-1 0,1 0,-1 0,0 1,0-1,0 1,-1 1,1-1,-1 1,0 0,3 4,79 127,-54-120,-19-17</inkml:trace>
  <inkml:trace contextRef="#ctx0" brushRef="#br0" timeOffset="22873.569">1778 87,'-1'-3,"-1"0,0 0,0 0,0 1,0-1,-1 1,1-1,-1 1,0 0,1 0,-1 0,0 0,0 0,0 1,0 0,-1-1,1 1,0 0,0 0,-1 1,1-1,-1 1,1 0,0 0,-1 0,1 0,-1 0,1 1,-1-1,1 1,0 0,0 0,-1 1,-104 52,98-48,1 0,0 0,0 1,0 0,1 1,0 0,1 0,0 0,0 1,1 0,0 1,0-1,1 1,0 0,1 0,0 1,1-1,0 1,1 0,0 0,0 0,1 0,1 0,0 0,1 0,1 9,2-10,0-1,1 0,0 0,0-1,1 1,1-1,-1 0,1-1,1 0,-1 0,1 0,0-1,1 0,-1-1,1 0,62 54,-10 40,-59-95,-1-1,0 1,-1 0,1 0,-1 0,0 0,0 1,0-1,0 0,-1 0,1 0,-1 0,0-1,0 1,-1 0,1 0,-1 0,0-1,0 1,0-1,0 0,-1 1,1-1,-1 0,0 0,0-1,-1 2,-12 8,-1-2,0 0,0-1,-1 0,0-1,0-1,-1-1,-8 1,-4 3,28-8,0-1,0 1,0-1,0 1,0-1,-1 0,1-1,0 1,0 0,-1-1,1 0,0 1,-1-1,1-1,-1 1,1 0,0-1,0 0,-1 0,1 0,0 0,0 0,0 0,0-1,0 0,0 0,0 1,1-2,-1 1,1 0,-1 0,1-1,0 1,0-1,0 0,0 0,0 0,1 0,-1 0,1 0,0 0,0 0,0 0,0-1,1 1,-1 0,1-1,0-1,3-11,1 0,1 1,0-1,1 1,1 1,0-1,1 1,1 0,0 1,0 0,12-11,-7 6,63-68,-61 77,-4 6</inkml:trace>
</inkml:ink>
</file>

<file path=ppt/ink/ink3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44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0 606,'6'0,"5"1,1-1,0 0,-1 0,1-1,0-1,-1 0,1 0,-1-1,0-1,0 0,0-1,0 0,2-2,16-15,-1-2,0-2,-2 0,-2-2,0 0,1-5,-18 24,259-346,-265 354,-1 0,0 0,1 0,-1 0,1 0,0 0,-1 0,1 0,0 0,-1 0,1 0,0 0,0 0,0 1,0-1,-1 0,1 1,0-1,0 1,1-1,-1 1,0-1,0 1,0 0,0-1,0 1,0 0,1 0,-1 0,0 0,0 0,0 0,0 0,0 0,1 0,-1 1,0-1,0 1,0-1,0 0,0 1,0 0,0-1,0 1,0 0,0-1,0 1,0 0,-1 0,1 0,0 0,0 0,-1-1,1 1,-1 1,1-1,3 27,-1-1,-1 1,-2 0,-1 0,0-1,-5 18,5-36,-10 74,-3-1,-25 75,-19-3,55-150,-1 0,1 0,-1-1,0 1,0-1,0 0,-1 0,1-1,-1 1,0-1,1 0,-1 0,0-1,0 1,0-1,-1 0,1-1,0 1,0-1,0 0,-1 0,1-1,0 1,0-1,0 0,0-1,0 1,0-1,0 0,1 0,-1-1,0 1,1-1,0 0,0 0,0-1,0 1,0-1,0 0,0-2,0-1,0 0,0 0,1-1,0 1,0-1,1 1,0-1,0 0,1 0,0 0,0 0,1-2,-1-15</inkml:trace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34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80 342,'27'-4,"0"-1,-1-1,1-2,-1 0,-1-2,0-1,0-1,-1-1,0 0,-2-2,6-5,-24 17,1 1,-1 0,0-1,0 0,0 0,0 0,-1-1,1 1,-1-1,0 0,0 0,0 0,-1 0,1 0,-1 0,0-1,0 1,-1-1,1 0,-1 1,0-1,0 0,-1 0,1 0,-1 0,0 0,-1 0,1 1,-1-1,0 0,0 0,0 0,-1 1,0-1,1 1,-2-1,1 1,0 0,-1 0,0 0,-2-3,-5 2,1-1,-1 1,-1 1,1 0,0 0,-1 1,0 0,0 1,0 1,0-1,0 2,0-1,0 2,0-1,-1 1,1 1,0 0,1 1,-1 0,0 1,1 0,0 0,-9 6,6-3,0 1,1 0,0 0,1 1,0 1,0 0,1 1,0 0,1 0,0 1,-2 4,8-11,-1 1,1-1,0 1,1 0,-1 0,1 0,0 0,0 0,1 1,0-1,0 1,1-1,0 1,0-1,0 0,1 1,-1-1,2 1,-1-1,1 0,0 0,0 0,1 0,-1 0,1 0,2 2,8 5,0 0,1 0,0-2,1 1,0-2,0 0,1-1,1-1,0 0,0-1,0-1,1 0,0-2,0 0,0-1,0-1,0 0,1-2,-1 0,1-1,-1 0,0-2,82-20,-75 11</inkml:trace>
</inkml:ink>
</file>

<file path=ppt/ink/ink3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0,'-25'28,"2"0,0 2,2 0,2 2,0 0,3 1,-8 20,21-48,0 0,1 0,-1 0,1 1,0-1,1 0,-1 1,1 0,0-1,0 1,1 0,0 0,0-1,0 1,0 0,1-1,0 1,1 0,-1-1,1 1,0-1,0 0,1 1,-1-1,1 0,0-1,1 1,-1 0,1-1,0 0,0 0,0 0,1 0,-1-1,1 1,1-1,6-1,1 0,-1-1,1-1,0 0,-1-1,1 0,-1-1,1 0,-1-1,0-1,0 0,0 0,0-1,-1 0,1-1,-2-1,1 0,-1 0,0-1,0 0,-1-1,0 0,0 0,3-8,-6 11,-1-1,-1 0,1 0,-1 0,-1 0,1-1,-1 0,-1 1,1-1,-1 0,-1-1,1 1,-1 0,-1 0,0-1,0 1,0 0,-1 0,0-1,-1 1,0 0,0 0,-1 0,0 1,0-1,-1 1,0-1,0 1,-1 0,0 1,0-1,0 1,-1 0,0 0,-1 0,-8-1,-1 0,1 1,-2 1,1 0,-1 1,1 1,-15-1,-3 1</inkml:trace>
</inkml:ink>
</file>

<file path=ppt/ink/ink3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48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1,'-38'81,"22"-42,-2-1,-1 0,-2-1,-2-1,-1-1,-2-1,-2-2,-9 9,22-29,4-6</inkml:trace>
  <inkml:trace contextRef="#ctx0" brushRef="#br0" timeOffset="355.76">1 1,'0'19,"9"11,9 1,0-1,3-5,-3-2,1-5,1 0,3 0,-3 3,0 3,-3 2,-5 1,1-4,-3-1,-2 0,-2 2,-3-4</inkml:trace>
</inkml:ink>
</file>

<file path=ppt/ink/ink3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47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0 340,'15'0,"18"0,10 0,5 0,1 0,2 0,-4 0,-5 0,-5 0,-3 0,-4 0,-1 0,-1 0,-1 0,-4 0</inkml:trace>
  <inkml:trace contextRef="#ctx0" brushRef="#br0" timeOffset="437.955">847 1,'-22'107,"4"70,-17-8,25-67,10-101,1-1,0 1,-1-1,1 1,0-1,-1 1,1-1,0 1,0-1,-1 0,1 0,0 1,0-1,0 0,-1 0,1 0,0 0,0 0,0 0,0 0,-1 0,1 0,0 0,0 0,0-1,-1 1,1 0,0 0,0-1,-1 1,1-1,0 1,-1-1,1 1,0-1,-1 1,1-1,-1 1,1-1,-1 0,1 1,-1-1,1 0,-1 0,1 1,-1-1,0 0,0 0,1 0,-1 1,0-1,0 0,0 0,0 0,0 0,0 1,0-1,0 0,10-18</inkml:trace>
  <inkml:trace contextRef="#ctx0" brushRef="#br0" timeOffset="950.04">1129 114,'-93'68,"-65"61,155-127,1 0,-1 0,1 1,0-1,0 1,0 0,1 0,-1-1,0 1,1 0,0 0,0 1,0-1,0 0,0 0,1 0,-1 1,1-1,0 0,0 0,0 1,1-1,-1 0,1 0,-1 1,1-1,0 0,0 0,1 0,-1 0,1 0,-1 0,1 0,0-1,0 1,0-1,0 1,1-1,-1 0,1 0,-1 0,1 0,1 1,75 29,-69-30,-1 1,0 0,0 0,0 1,-1 0,1 0,-1 1,0 0,-1 0,1 1,-1 0,0 1,0 0,10 58,-17-57,0 3</inkml:trace>
</inkml:ink>
</file>

<file path=ppt/ink/ink3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50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0,1 0,-1 0,0 0,0 0,0 0,0 0,-1 0,0 0,-5 0</inkml:trace>
</inkml:ink>
</file>

<file path=ppt/ink/ink3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50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0,'33'5,"32"-3,8-3,-3 0,-9 0,-10-1,-13 1</inkml:trace>
</inkml:ink>
</file>

<file path=ppt/ink/ink3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51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72,'-70'134,"-46"88,143-271,3 0,1 3,3 0,1 2,2 2,34-29,-70 70,-1-1,1 1,0 0,0 0,0-1,0 1,0 0,0 0,0 0,0 0,0 0,0 0,0 0,1 1,-1-1,0 0,1 1,-1-1,1 1,-1-1,0 1,1-1,-1 1,1 0,-1 0,1 0,-1 0,1 0,-1 0,1 0,-1 1,1-1,-1 1,1-1,-1 1,0-1,1 1,-1 0,0-1,1 1,-1 0,0 0,0 0,0 0,0 0,0 0,1 1,7 157,-8-157,-1-1,1 1,-1 0,1 0,0-1,0 1,0 0,0-1,0 1,0-1,0 0,0 1,1-1,-1 0,0 1,1-1,-1 0,1 0,0 0,-1-1,1 1,0 0,-1 0,1-1,0 1,0-1,0 0,-1 1,1-1,0 0,0 0,0 0,0-1,-1 1,1 0,0 0,0-1,0 0,-1 1,1-1,0 0,-1 0,1 0,68-46,100-130,-109 142,-60 35,0 1,-1 0,1 0,0 0,0 0,0 0,0 0,-1 1,1-1,-1 0,1 0,-1 0,1 1,-1-1,0 0,1 0,-1 1,0-1,0 0,0 1,0-1,0 0,0 0,0 1,-1-1,1 0,0 1,-1-1,1 0,-1 0,0 1,-44 117,36-103,2 1,-1 0,2 0,0 0,2 1,0 0,0 0,0 12,4-27,1-1,-1 1,0-1,1 1,-1-1,1 1,0-1,-1 0,1 0,0 1,1-1,-1 0,0 0,1 0,-1 0,1 0,-1 0,1 0,0-1,0 1,0-1,0 1,0-1,0 0,0 0,0 1,1-2,-1 1,0 0,1 0,-1-1,1 1,-1-1,1 0,-1 0,1 0,-1 0,1 0,-1 0,0-1,1 1,0-1,15-5</inkml:trace>
</inkml:ink>
</file>

<file path=ppt/ink/ink3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52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1,'-9'-1,"0"1,0 0,0 1,0 0,1 0,-1 1,0 0,1 1,0-1,-1 2,1-1,0 1,0 0,1 1,0 0,-1 0,0 1,-3 5,-2-3,1 1,1 0,0 1,0 0,1 1,1 0,-1 1,2 0,0 0,0 1,1 0,0 0,2 0,-1 1,2 0,-1 0,0 11,5-22,0-1,0 0,0 0,0 1,0-1,1 0,-1 0,1 1,-1-1,1 0,0 0,0 0,0 0,0 0,0 0,1 0,-1 0,0 0,1-1,0 1,-1 0,1-1,0 0,0 1,0-1,0 0,0 0,0 0,0 0,0 0,0 0,0-1,1 1,-1-1,0 0,0 1,1-1,-1 0,0 0,0 0,1-1,-1 1,2-1,97-29,-71 12,-1-1,-1-1,-1-2,0-1,-2-1,-1-1,-1-1,10-16,15-15,-46 57,-1 0,0 1,0-1,1 1,-1-1,0 1,0-1,0 1,0 0,0 0,1-1,-2 1,1 0,0 0,0 0,0 0,0 0,0 0,-1 0,1 0,-1 1,1-1,-1 0,1 0,-1 0,1 1,-1-1,0 0,0 1,0-1,0 0,0 0,0 1,0-1,0 0,0 1,-1-1,1 0,0 0,-1 1,0 0,1 0,0 7,0 5,0 0,0 1,1-1,1 0,0 0,1 0,1 0,0-1,1 1,0-1,1 0,0-1,1 1,-4-9,0-1,0 0,1 0,-1 0,1-1,-1 1,1-1,0 0,0 0,0 0,0 0,0-1,0 0,0 0,1 0,-1 0,18 2</inkml:trace>
  <inkml:trace contextRef="#ctx0" brushRef="#br0" timeOffset="2666.857">1045 283,'-14'9,"-15"14,-2 7,0-2,4 0,3-6,4-1,2-4,4-1,-1 3,-3-3,3-4</inkml:trace>
  <inkml:trace contextRef="#ctx0" brushRef="#br0" timeOffset="2936.919">792 226,'0'19,"9"17,9 1,5-5,4-4,2-1,1-1,0 1,0-1,-5 1,-7-4</inkml:trace>
</inkml:ink>
</file>

<file path=ppt/ink/ink3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42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932 145,'1'-3,"0"0,0 0,-1 0,1 0,-1 0,0 0,0 0,0 0,0 0,0-1,-1 1,1 0,-1 0,0 0,0 1,0-1,0 0,0 0,-1 0,1 1,-1-1,0 1,0-1,0 1,0 0,0-1,0 1,-1 0,1 1,-1-1,-1-1,-6-4,0 0,-1 1,1 0,-2 0,1 2,0-1,-1 1,0 1,0 0,0 0,0 2,-1-1,1 1,0 1,-10 1,-186 33,185-29,6-1,-8 0,1 2,0 1,0 1,1 1,0 1,-2 2,24-12,0 1,0-1,-1 1,1-1,0 1,0 0,0-1,0 1,0 0,0 0,0 0,1 0,-1 0,0 0,0 0,1 0,-1 0,0 0,1 0,-1 1,1-1,0 0,-1 0,1 1,0-1,0 0,0 0,0 1,0-1,0 0,0 1,0-1,0 0,1 0,-1 1,0-1,1 0,-1 0,1 0,0 0,-1 1,1-1,0 0,0 0,-1 0,1-1,0 1,0 0,0 0,0 0,0-1,0 1,1 0,-1-1,1 1,70 34,88-10,-134-21,-19-4,-1 0,1 1,-1 0,0 0,1 1,-1 0,0 0,0 0,0 1,0-1,0 2,0-1,0 1,-6-2,1 1,-1-1,1 0,-1 0,0 0,0 1,0-1,0 0,0 0,0 1,-1-1,1 0,-1 0,0 0,0 1,1-1,-1 0,-1 0,1 0,0-1,0 1,-1 0,1 0,-1-1,1 1,-1-1,0 1,0-1,1 0,-1 1,0-1,0 0,0 0,0 0,-1-1,1 1,-7 6,-182 122,132-93,1 3,3 2,-17 18,69-57,0 0,0 0,0 0,1 1,-1-1,1 1,-1-1,1 1,0 0,0 0,0 0,1 0,-1 1,1-1,0 0,0 1,0-1,0 1,0-1,1 1,-1-1,1 1,0-1,0 1,1-1,-1 1,1 0,0-1,-1 0,2 1,-1-1,0 1,1-1,-1 0,1 0,0 0,0 0,0 0,0 0,1-1,-1 1,2 0,11 5,0-1,0-1,1 0,0-1,0 0,0-1,1-1,-1-1,1-1,0 0,-1-1,1 0,0-2,5-1,11 2,138-33,-147 26</inkml:trace>
  <inkml:trace contextRef="#ctx0" brushRef="#br0" timeOffset="266.924">1328 371,'-34'38,"-20"28,-6 7,7-5,7-8,13-10,11-9,5-6,5-4,4-8</inkml:trace>
  <inkml:trace contextRef="#ctx0" brushRef="#br0" timeOffset="501.902">932 314,'24'39,"13"22,9 5,2-3,-2-13,-4-10,-5-7,-4-9,-2-4,-2-5,-6-1,-2-2,0-4,-3 2,-5 0</inkml:trace>
  <inkml:trace contextRef="#ctx0" brushRef="#br0" timeOffset="1348.43">1863 371,'-13'-1,"1"0,-1 2,0-1,0 1,1 1,-1 1,1-1,0 2,0 0,0 0,0 1,0 1,1 0,0 0,0 1,1 1,0-1,0 2,1-1,0 1,1 1,-6 6,9-8,0-1,0 1,0 0,1 0,0 0,1 1,0-1,0 1,1 0,0 0,0 0,1 0,0 0,1 0,0 0,0 0,1 0,0 0,1 0,0 0,1 0,-1 0,1-1,2 3,-2-8,-1 1,1-1,0 0,0-1,0 1,0-1,0 1,1-1,-1 0,1 0,0 0,-1-1,1 1,0-1,0 0,0 0,0 0,0-1,0 1,0-1,0 0,0 0,0-1,0 1,0-1,4-1,97-42,-82 26,-1-1,-1 0,-1-1,-1-2,-1 0,0-1,1-5,25-30,-44 58,0-1,0 0,0 1,0-1,0 1,0-1,0 1,0-1,1 1,-1-1,0 1,0 0,0-1,1 1,-1-1,0 1,1-1,-1 1,0 0,1-1,-1 1,1 0,-1-1,0 1,1 0,-1 0,1-1,-1 1,1 0,-1 0,1 0,-1 0,1-1,-1 1,1 0,-1 0,1 0,-1 0,1 0,-1 0,1 1,-1-1,1 0,-1 0,1 0,-1 0,1 0,-1 1,1-1,-1 0,1 1,-1-1,0 0,1 1,-1-1,0 0,1 1,-1-1,0 0,1 1,-1-1,0 1,0-1,1 1,-1 0,3 36,-3-33,-1 5,0-1,0 0,1 0,0 1,1-1,0 0,0 0,1 1,0-1,0 0,1-1,0 1,1 0,-1-1,2 0,-1 0,1 0,0 0,0-1,0 1,1-2,1 2,11 7</inkml:trace>
  <inkml:trace contextRef="#ctx0" brushRef="#br0" timeOffset="1805.714">2230 738,'55'-82,"3"3,52-52,-47 72,-62 59,0-1,0 1,0-1,-1 1,1 0,0-1,0 1,0 0,0 0,0 0,0 0,0 0,0 0,0 0,0 0,0 0,0 0,0 1,0-1,-1 0,1 1,0-1,0 0,0 1,0-1,-1 1,1-1,0 1,0 0,-1-1,1 1,0 0,-1 0,1-1,-1 1,1 0,-1 0,1 0,-1-1,0 1,1 0,-1 0,0 0,0 0,0 0,1 0,-1 0,0 0,0 0,-1 0,1 0,0 0,0 0,0 0,-1-1,1 1,-5 58,3-51,-7 60,9-67,-1 0,1 1,0-1,1 1,-1-1,0 1,0-1,1 0,-1 1,1-1,-1 0,1 1,-1-1,1 0,0 0,0 1,-1-1,1 0,0 0,0 0,0 0,0 0,0 0,1 0,-1-1,0 1,0 0,1-1,-1 1,0 0,1-1,-1 0,0 1,1-1,-1 0,1 0,-1 0,0 0,1 0,-1 0,1 0,0 0,10-4,0 1,-1-2,1 0,-1 0,0-1,-1 0,1-1,-1 0,7-7,4-1,13-10,-22 14,1 1,0 1,1 0,0 1,0 1,1 0,-1 0,15-2,-28 8,1 0,0 1,-1 0,1-1,0 1,0 0,-1 0,1 0,0 0,0 0,-1 0,1 1,0-1,0 0,-1 1,1-1,-1 1,1 0,0 0,-1 0,1-1,-1 1,0 1,1-1,-1 0,0 0,0 0,1 1,-1-1,0 1,0-1,-1 1,1-1,0 1,0-1,-1 1,1 0,-1-1,1 1,-1 0,0-1,0 1,0 0,0 1,-10 81,9-76,-2 1,2-5,-1-1,1 1,0-1,-1 1,2-1,-1 1,0 0,1-1,0 1,-1 0,1 0,1-1,-1 1,1 0,-1-1,1 1,0 0,0-1,1 1,-1-1,1 1,0-1,0 0,0 0,0 0,0 0,1 0,-1 0,2 0,13 5</inkml:trace>
  <inkml:trace contextRef="#ctx0" brushRef="#br0" timeOffset="2218.125">3218 484,'-122'448,"96"-354,26-95,0 1,0 0,0-1,0 1,0 0,-1-1,1 1,0 0,0 0,-1-1,1 1,0 0,0 0,-1 0,1-1,0 1,-1 0,1 0,0 0,-1 0,1 0,0-1,-1 1,1 0,0 0,-1 0,1 0,0 0,-1 0,1 0,0 0,-1 0,1 1,0-1,-1 0,1 0,0 0,-1 0,1 0,0 0,0 1,-1-1,1 0,0 0,0 1,-1-1,1 0,0 0,0 1,-1-1,1 0,0 0,0 1,0-1,0 0,0 1,-1-1,1 0,0 1,0-1,0 0,0 1,0-1,0 1,-4-31,7 5,2 1,1-1,1 1,2 0,0 1,1 0,1 1,14-21,-11 13,2 1,2 0,0 1,2 1,1 1,1 1,1 1,1 1,1 1,1 1,1 1,1 2,0 0,1 2,14-4,-38 17,-1 2,1-1,0 0,0 1,0 0,0 0,1 0,-1 1,0 0,0 0,0 0,0 0,1 1,-1 0,0 0,0 1,0-1,0 1,-1 0,1 0,0 1,-1-1,0 1,1 0,-1 0,0 1,0-1,-1 1,1 0,-1 0,0 0,0 0,0 0,-1 1,3 4,-3-3,1 0,-1 1,-1-1,1 1,-1 0,0 0,0-1,-1 1,0 0,0 0,-1-1,0 1,0 0,-1 0,1-1,-1 1,-1-1,1 0,-1 0,0 1,-1-2,1 1,-1 0,-2 1,-4 7,-1 0,-1-1,0-1,-1 0,0 0,-1-2,0 1,-1-2,-1 1,-1 0,-1 0,0-1,-1-2,0 1,0-2,0-1,-19 3,36-7,0-1,0 0,0 0,0 0,0 0,0 0,0 0,0 0,1-1,-1 1,0-1,0 1,0-1,0 0,1 0,-1 0,0 0,1 0,-1 0,0 0,1 0,0-1,-1 1,1-1,0 1,0-1,-1 1,1-1,0 0,1 1,-1-1,0 0,0 0,1 0,-1 0,1 0,0 0,0 1,-1-1,1 0,0 0,1-2,2-18</inkml:trace>
  <inkml:trace contextRef="#ctx0" brushRef="#br0" timeOffset="2472.221">3980 4,'-9'43,"-9"34,-5 8,0-1,1-9,3-13,5-8,5-7,4-8,2-5,3-4,5-7,3-7</inkml:trace>
  <inkml:trace contextRef="#ctx0" brushRef="#br0" timeOffset="2838.675">3980 625,'27'10,"1"-2,-1 0,1-2,1-1,-1-1,1-1,-1-2,1-1,18-2,-37 2,0-1,0 1,1-1,-1-1,-1 0,1-1,0 0,0 0,-1-1,0 0,0 0,0-1,0-1,-1 1,0-1,0-1,0 1,-1-1,0-1,0 1,-1-1,0-1,-1 1,1-1,-2 0,1 0,-1 0,0-1,-1 1,-1-1,1 0,-1 0,0-7,-3 12,0 1,0 0,-1 0,0 0,0 0,0 0,0 0,0 0,-1 1,0-1,1 1,-2-1,1 1,0 0,0 1,-1-1,0 0,1 1,-1 0,0 0,0 0,0 0,0 1,-1 0,1-1,0 1,-1 1,1-1,0 1,-1 0,1 0,-1 0,1 0,0 1,-1 0,1 0,0 0,-1 0,1 1,0-1,0 1,0 0,0 1,1-1,-1 1,1-1,-1 1,0 1,-16 10,1 0,0 1,1 1,1 1,1 0,0 1,1 1,1 0,1 1,1 1,0 0,2 0,-8 22,15-36,1 0,0 0,0 1,0-1,1 0,0 1,0-1,1 1,0 0,0-1,1 1,0-1,0 0,1 1,0-1,0 0,1 0,-1 0,2 0,-1 0,1-1,0 1,0-1,1 0,0 0,0-1,0 0,1 1,0-2,0 1,0-1,0 0,5 2,10 2,0-1,1-1,0-1,0-1,1-1,-1-1,0-1,1-1,-1-1,1-1,-1-1,12-3,5-1</inkml:trace>
  <inkml:trace contextRef="#ctx0" brushRef="#br0" timeOffset="3756.526">1 1133,'774'-1,"-309"-26,226-3,-211 4,-36-3,6 0,239 30,-398-29,-56-2,-153 19,-69 8,-1 1,1 0,0 0,0 1,0 1,0 0,0 1,0 0,2 2,30 7,-25-6</inkml:trace>
  <inkml:trace contextRef="#ctx0" brushRef="#br0" timeOffset="4673.535">5165 399,'0'5,"0"1</inkml:trace>
  <inkml:trace contextRef="#ctx0" brushRef="#br0" timeOffset="4940.431">5138 681,'0'0</inkml:trace>
</inkml:ink>
</file>

<file path=ppt/ink/ink3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54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112 114,'-4'6,"0"0,1 0,0 1,0-1,1 1,0-1,0 1,0 0,1 0,0 0,0 0,1 0,0 0,0 6,-1 20,-54 280,27-181,84-312,-17 96,3 1,4 3,18-19,-23 54,-40 44,0 1,0-1,0 0,0 1,0-1,0 1,0-1,0 1,0-1,0 1,0 0,0-1,0 1,0 0,0 0,1 0,-1 0,0 0,0 0,0 0,0 0,0 1,0-1,0 0,1 1,-1-1,0 0,0 1,0 0,0-1,-1 1,1-1,0 1,0 0,0 0,0 0,-1-1,1 1,0 0,-1 0,1 0,-1 0,1 0,-1 0,1 0,-1 0,0 1,1-1,-1 0,0 1,4 14,-1 1,0 0,-2-1,0 1,0 0,-2 0,-2 15,1 15,0-15,1-23,0 0,0 0,0 0,1 0,0 0,1-1,0 1,1 0,0 0,0 0,0-1,1 1,1-1,0 0,2 5,-4-11,0 0,0-1,0 0,0 1,0-1,0 0,0 0,1 0,-1 0,0-1,0 1,1-1,-1 1,1-1,-1 0,0 0,1 0,-1 0,0 0,1-1,-1 1,1 0,-1-1,0 0,0 0,1 0,-1 0,0 0,0 0,0 0,0-1,0 1,66-54,-63 50,246-255,-148 161,-102 98,0 1,0-1,0 1,0-1,0 1,0-1,0 1,0 0,1-1,-1 1,0 0,0 0,0 0,1 0,-1 0,0 0,0 0,0 1,0-1,1 0,-1 1,0-1,0 1,0-1,0 1,0-1,0 1,0 0,0-1,0 1,0 0,0 0,-1 0,1 0,0 0,0 0,-1 0,1 0,-1 0,1 0,-1 0,1 0,-1 0,0 1,0-1,1 0,-1 0,0 0,0 1,0 0,3 64,-35 113,31-167,0-8,-1 0,1 0,0 0,0 1,0-1,1 0,0 0,0 1,0-1,0 0,0 1,1-1,0 0,0 0,0 0,0 0,1 0,0 0,0 0,0 0,0 0,0-1,1 1,-1-1,1 0,0 0,0 0,0 0,1 0,-1-1,1 1,-1-1,1 0,0 0,3 1,14 0</inkml:trace>
  <inkml:trace contextRef="#ctx0" brushRef="#br0" timeOffset="437.734">1579 114,'-40'14,"1"1,0 2,1 2,0 2,2 1,1 1,1 3,0 0,-10 14,40-37,0 0,0 1,1-1,-1 1,1 0,0 0,0 0,0 0,1 0,0 1,0-1,0 1,0-1,0 1,1 0,0 0,0 0,0 0,1-1,0 1,0 0,0 0,0 0,1 0,0 0,0 0,0 0,0 0,1-1,0 1,0-1,0 1,1-1,-1 0,1 0,0 0,0 0,1 0,-1-1,3 3,-1-3,0 0,0-1,0 0,0 0,0 0,1 0,-1-1,1 0,-1 0,1-1,-1 1,1-1,-1 0,1-1,-1 1,1-1,-1 0,1 0,-1-1,0 0,1 0,1-1,106-66,-72 37,-1-3,-2-1,-1-2,5-10,35-44,-82 137,3-39,-1 1,1-1,1 0,-1 1,1-1,0 1,1 0,0-1,0 1,0 0,1-1,0 1,0-1,0 1,1-1,0 1,0-1,1 0,0 0,0 0,0 0,1-1,0 1,0-1,0 0,1 0,-1 0,1-1,0 0,1 1,-1-2,1 1,2 1,4-2,0-1,0 1,1-2,-1 0,0 0,1-1,-1-1,0 0,1 0,-1-1,0-1,0 0,0-1,-1 0,9-5,5-1</inkml:trace>
  <inkml:trace contextRef="#ctx0" brushRef="#br0" timeOffset="786.378">2398 1,'-13'5,"-12"5,0 0,1 2,1 1,0 0,0 2,1 1,1 0,1 2,-7 7,25-23,1-1,-1 1,1 0,-1 0,1 0,-1 0,1 0,0 0,0 1,0-1,0 0,1 1,-1-1,1 0,-1 1,1-1,0 1,0-1,0 1,0-1,0 0,0 1,1-1,-1 1,1-1,0 0,0 1,0-1,0 0,0 0,0 0,0 0,1 0,-1 0,1 0,0 0,-1 0,1-1,0 1,0-1,0 1,0-1,0 0,0 0,1 0,1 1,36 15,-30-14,0 1,0 0,-1 0,1 1,-1 1,0-1,0 1,-1 1,0 0,0 0,1 2,-8-8,0 1,0-1,0 1,-1 0,1-1,0 1,-1-1,1 1,-1 0,0 0,0-1,1 1,-1 0,0 0,0-1,-1 1,1 0,0 0,-1-1,1 1,-1 0,1-1,-1 1,0-1,1 1,-1 0,0-1,0 0,0 1,0-1,-1 0,1 1,0-1,-1 0,0 1,-54 33,47-30,0-1,0-1,-1 1,1-2,-1 1,1-1,-1-1,0 0,0 0,0-1,0 0,-8-2,-1-3</inkml:trace>
  <inkml:trace contextRef="#ctx0" brushRef="#br0" timeOffset="1156.505">2905 30,'-16'1,"0"1,0 1,0 1,0 0,0 1,1 0,0 2,0 0,0 0,1 1,0 1,1 0,-10 10,21-17,-1 0,1 0,0 0,1 0,-1 0,0 0,1 1,-1-1,1 1,0-1,-1 1,1-1,1 1,-1 0,0 0,1-1,-1 1,1 0,0 0,0 0,0 0,0-1,0 1,1 0,-1 0,1 0,0-1,0 1,0 0,0-1,0 1,1-1,-1 1,1-1,0 0,-1 0,1 1,0-1,0 0,0-1,1 1,-1 0,0-1,1 1,-1-1,1 0,-1 1,1-1,2 0,44 19,-41-18,0 0,-1 0,1 1,-1 0,0 0,0 1,0 0,0 0,-1 0,1 1,-1 0,-1 1,1-1,-1 1,4 5,-9-7,-1 0,1 1,-1-1,0 0,-1 0,1 0,-1 0,1 0,-1 0,0-1,-1 1,1 0,0-1,-1 0,0 1,0-1,0-1,0 1,-1 0,1-1,-1 1,1-1,-1 0,0 0,0-1,0 1,0-1,0 0,-1 1,-91 23,77-19</inkml:trace>
</inkml:ink>
</file>

<file path=ppt/ink/ink3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0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41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198 289,'85'-26,"-1"-4,-2-4,-1-3,27-19,-91 48,-3 2,-1-1,1 0,-1-1,-1 0,1-1,-1-1,-1 0,0 0,10-12,-49 61,-44 214,49-153,-79 422,89-455,7-18,-2-1,-2 0,-2-1,-3 0,-1-1,-3-1,-1 0,-3-2,-5 6,-45 18,56-58</inkml:trace>
  <inkml:trace contextRef="#ctx0" brushRef="#br0" timeOffset="235.608">1 994,'38'-14,"32"-10,14-5,2 1,-4 2,-2 0,-4 4,-6 2,-11-1,-4 3,-8 5,-2-1,-3 3,-5-2,-4 1,-7 3</inkml:trace>
  <inkml:trace contextRef="#ctx0" brushRef="#br0" timeOffset="618.116">1073 713,'-1'37,"0"-20,0 0,1 0,1 0,0 0,1 0,1 0,1 0,0 0,2-1,-1 0,5 7,-9-21,1 1,-1-1,0 0,1 0,-1 0,1 0,-1-1,1 1,0 0,0-1,0 1,0-1,0 1,0-1,0 0,1 0,-1 0,0 0,1-1,-1 1,1-1,-1 1,0-1,1 0,-1 0,1 0,-1 0,1 0,-1 0,1-1,-1 1,0-1,1 0,-1 0,0 0,1 0,-1 0,0 0,0-1,0 1,0-1,1 0,76-77,6-49,-73 104</inkml:trace>
  <inkml:trace contextRef="#ctx0" brushRef="#br0" timeOffset="1021.705">1496 994,'128'-212,"-125"208,34-41,-36 45,0-1,0 0,0 1,0-1,0 1,0-1,0 1,0 0,0-1,0 1,0 0,1 0,-1 0,0 0,0 0,0 0,0 0,0 0,1 0,-1 1,0-1,0 0,0 1,0-1,0 1,0-1,0 1,0 0,0-1,0 1,0 0,-1 0,1-1,0 1,0 0,-1 0,1 0,0 0,-1 0,1 0,-1 0,1 0,-1 0,0 0,1 1,-1-1,0 0,1 3,1 1,0-1,-1 0,2 0,-1 0,0 0,1-1,0 1,0-1,0 1,0-1,0 0,1 0,-1 0,1-1,0 1,0-1,0 0,0 0,0 0,0-1,1 1,-1-1,0 0,1 0,-1-1,1 1,0-1,5-1,0-1,-1 0,1 0,-1-1,1 0,-1 0,0-1,0-1,0 1,-1-1,0-1,0 0,0 0,0 0,-1-1,0 0,-1-1,0 1,29-26,-22 22</inkml:trace>
  <inkml:trace contextRef="#ctx0" brushRef="#br0" timeOffset="1284.213">2343 684,'-18'15,"0"1,1 1,1 1,0 0,2 1,0 1,1 0,-3 8,14-26,0 1,1-1,-1 1,1 0,-1 0,1-1,0 1,0 0,0 0,1 0,-1 0,1 0,0 0,-1 1,2-1,-1 0,0 0,0 0,1 0,0 0,-1 0,1 0,0 0,1 0,-1-1,0 1,1 0,0-1,-1 1,1-1,0 1,0-1,0 0,1 0,-1 0,1 0,-1 0,1-1,-1 1,1-1,0 1,0-1,0 0,0 0,0 0,0-1,1 1,12-1,0 0,0 0,-1-2,1 0,0-1,-1-1,0 0,1-1,-2 0,1-2,-1 1,0-2,0 0,-1 0,11-10,-5 4</inkml:trace>
  <inkml:trace contextRef="#ctx0" brushRef="#br0" timeOffset="1537.587">2822 260,'-10'43,"-7"24,-2 6,4-6,3-8,4-10,3-9,3-6,2-3,0-4,1 0,0-1,0 0,-1-4</inkml:trace>
  <inkml:trace contextRef="#ctx0" brushRef="#br0" timeOffset="1783.22">2511 571,'34'0,"35"5,10 6,-3 1,-9-1,-13-2,-9 1,-8 0,-6-2,-8-3</inkml:trace>
  <inkml:trace contextRef="#ctx0" brushRef="#br0" timeOffset="2034.616">3218 740,'0'24,"0"8</inkml:trace>
  <inkml:trace contextRef="#ctx0" brushRef="#br0" timeOffset="2189.818">3218 458,'4'-5,"3"-1</inkml:trace>
  <inkml:trace contextRef="#ctx0" brushRef="#br0" timeOffset="2387.507">3528 684,'-9'12,"-2"2,0 0,1 0,0 1,1 1,1 0,0 0,1 0,1 1,1 0,0 0,0 10,5-25,0 0,1 0,-1 0,1 0,0 0,-1 0,1 0,0 0,0 0,0 0,1-1,-1 1,0 0,1-1,-1 1,1-1,-1 1,1-1,0 0,-1 0,1 0,0 0,0 0,0 0,0 0,0 0,0-1,0 1,0-1,0 0,0 1,0-1,0 0,1 0,-1-1,0 1,0 0,0-1,0 1,0-1,0 1,0-1,0 0,0 0,0 0,-1 0,1 0,0-1,0 1,-1 0,1-1,-1 1,0-1,1 0,-1 1,0-1,1-1,5-4,0-1,0 0,-1 0,0 0,0-1,-1 1,0-1,0-1,-1 1,-1-1,1 1,-2-1,1 0,-1 0,-1-1,0 1,0 0,-1 0,0-1,-2-4,2 12,0 0,0 1,-1-1,0 1,1-1,-1 1,0-1,0 1,0-1,0 1,-1 0,1-1,-1 1,1 0,-1 0,0 0,0 0,0 1,0-1,0 0,0 1,-1 0,1-1,-1 1,-15-6</inkml:trace>
  <inkml:trace contextRef="#ctx0" brushRef="#br0" timeOffset="2756.659">3782 769,'8'-10,"52"-57,-59 66,1-1,0 1,0 0,0 0,-1 0,1 0,0 0,0 0,0 1,1-1,-1 1,0-1,0 1,0 0,0 0,0 0,1 0,-1 0,0 0,0 1,0-1,0 1,0 0,0-1,0 1,0 0,0 0,0 0,0 0,-1 1,1-1,0 0,-1 1,1-1,-1 1,1 0,0 1,1 0,-1 1,0 0,1 0,-1 0,1 0,0-1,0 1,0-1,0 0,1 0,0 0,-1-1,1 1,0-1,0 0,0 0,0 0,1 0,-1-1,1 1,-1-1,1-1,-1 1,1 0,-1-1,1 0,-1 0,1-1,0 1,-1-1,1 0,1-1,-1-1,1-1,-1 1,0-1,-1 0,1-1,-1 1,0-1,0 0,0 0,-1 0,0-1,0 1,0-1,0 0,-1 0,2-6,1 0,5-13</inkml:trace>
</inkml:ink>
</file>

<file path=ppt/ink/ink3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1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3,'-8'-1,"1"0,-1 1,0 0,0 0,1 1,-1 0,0 1,1-1,-1 1,1 1,0-1,-1 1,1 1,1-1,-1 1,0 1,1-1,0 1,0 0,0 0,1 1,0-1,0 1,0 1,1-1,-1 1,2-1,-1 1,1 0,0 0,0 1,1-1,0 1,0-1,1 1,0 0,0 1,1-3,0-1,0 0,0 0,1 1,0-1,0 0,0 0,0 0,1 0,0 0,0 0,0 0,1-1,0 1,-1-1,2 1,-1-1,0 0,1 0,0-1,0 1,0-1,0 0,0 0,1 0,0-1,-1 1,1-1,0 0,0 0,0-1,0 0,0 0,1 0,-1 0,0-1,0 0,1 0,-1 0,0-1,4 0,4-5,-1 0,0-1,0-1,0 0,-1 0,0-1,0-1,-1 1,-1-2,0 1,0-2,-1 1,0-1,-1 0,87-95,-94 106,1 1,0-1,-1 0,1 1,0-1,-1 1,1-1,0 1,0 0,0-1,-1 1,1 0,0-1,0 1,0 0,0 0,0 0,0 0,0 0,-1 0,1 0,0 0,0 0,0 0,0 1,0-1,-1 0,1 1,0-1,0 0,0 1,-1-1,1 1,0-1,0 1,-1-1,1 1,-1 0,1-1,0 1,-1 0,1 0,-1-1,0 1,1 0,-1 0,1 0,-1-1,0 1,0 0,0 0,1 0,-1 0,0 0,0 0,0 0,-1 0,6 61,-5-57,3 62,4-1,2-1,13 45,19 174,-39-255,-1 0,-1 0,-2 1,0-1,-3 0,0-1,-2 1,-1-1,-1-1,-4 9,12-35,-71 118,69-115,1-1,-1 1,-1-1,1 0,0 0,-1 0,1-1,-1 1,0-1,0 0,0 0,0 0,0 0,-1-1,1 0,0 0,-1 0,1 0,-1-1,1 0,-1 1,1-2,0 1,-1 0,1-1,-1 0,1 0,0 0,-2-1,1-3,1 1,0-1,0 0,0 0,1 0,-1 0,1 0,0-1,1 0,-1 1,1-1,0 0,1 0,0-1,0 1,0 0,0 0,1 0,0-1,0 1,1 0,0 0,0 0,0-1,1 1,0 0,0 1,3-7,2-14,1 0,2 0,0 1,1 0,2 1,0 0,2 1,1 1,0 0,2 1,17-16,182-140,-194 161,-5 2</inkml:trace>
</inkml:ink>
</file>

<file path=ppt/ink/ink3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4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1,'-21'2,"0"1,1 1,-1 1,1 1,0 1,1 1,0 0,0 1,1 1,0 1,-14 11,24-16,-1 0,1 0,0 0,1 1,0 0,0 1,0 0,1 0,0 0,0 0,1 1,1 0,-1 1,1-1,1 0,0 1,0 0,1 0,0 0,0 0,1 2,3-8,-1-1,1 0,-1 0,1-1,0 1,0 0,1-1,-1 1,0-1,1 1,-1-1,1 0,0 0,0 0,0-1,0 1,0-1,0 0,0 1,0-1,1-1,-1 1,0 0,1-1,-1 0,0 1,1-1,-1-1,1 1,-1 0,0-1,1 0,-1 0,0 0,0 0,0 0,0-1,0 1,0-1,0 0,0 0,0 0,-1 0,1 0,1-3,130-98,-106 77,2 2,0 1,2 2,20-11,-51 31,1 1,-1-1,0 0,1 1,-1-1,1 1,-1 0,1-1,-1 1,1 0,-1 0,1 0,-1 0,1 0,0 1,-1-1,1 0,-1 1,0-1,1 1,-1-1,1 1,-1 0,0-1,1 1,-1 0,0 0,0 0,0 0,1 0,-1 0,0 0,-1 1,1-1,0 0,0 1,0-1,-1 0,1 1,-1-1,1 1,14 64,-13-12,-3-44,1 0,0 1,1-1,-1 0,2 0,0 1,0-1,0 0,2-1,-1 1,1 0,0-1,1 0,0 0,1 0,0-1,1 2,1-3,1-1,-1 0,1 0,0-1,0 0,1 0,-1-1,1-1,0 1,0-2,1 1,-1-1,0-1,1 0,-1 0,1-1,-1-1,1 1,-1-2,0 1,1-2,-1 1,0-1,0-1,0 0,-1 0,0-1,1 0,-2-1,7-4,3-3</inkml:trace>
</inkml:ink>
</file>

<file path=ppt/ink/ink3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2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0,'-43'251,"16"-26,25-223,1 0,0 0,0 0,0 0,0 1,0-1,0 0,1 1,-1-1,1 0,0 1,-1-1,1 1,0-1,1 1,-1-1,0 0,1 1,-1-1,1 0,0 1,0-1,0 0,0 0,0 1,0-1,0 0,1 0,-1-1,1 1,0 0,-1 0,1-1,0 1,0-1,0 1,0-1,0 0,0 0,1 0,-1 0,0 0,0 0,1-1,-1 1,3-1,121-60,-89 37,-17 11,0 0,0 1,1 2,0 0,1 1,0 1,0 1,1 1,20-2,-40 7,1-1,-1 1,0 0,0 1,0-1,0 1,1-1,-1 1,0 0,0 0,0 0,0 1,0-1,-1 1,1-1,0 1,-1 0,1 0,-1 0,0 0,1 1,-1-1,0 1,-1-1,1 1,0 0,-1-1,1 1,-1 0,0 0,0 0,0 0,0 0,-1 1,1-1,-1 0,0 0,0 0,0 1,0-1,0 0,-1 0,0 0,1 0,-1 0,0 0,-1 0,1 0,-1 2,-6 8,0-1,-1 0,-1 0,0-1,0 0,-1 0,0-2,-1 1,0-1,-1-1,1 0,-2-1,1 0,-1-1,0-1,0 0,-1-1,1 0,-6 0,16-3,0 1,0-1,-1 0,1 0,0 0,0 0,0-1,-1 0,1 0,0 0,-1 0,1-1,0 0,0 0,0 0,0 0,0 0,0-1,0 0,0 0,0 0,1 0,-1-1,1 1,-1-1,1 0,0 0,0 0,1 0,-1-1,0 1,1-1,0 0,0 1,0-1,1 0,-1 0,1 0,0 0,0-1,0 0,4-18</inkml:trace>
  <inkml:trace contextRef="#ctx0" brushRef="#br0" timeOffset="570.009">786 367,'-20'120,"20"-117,0 0,0 1,1-1,-1 0,1 1,0-1,0 0,0 0,0 0,0 0,1 0,-1 0,1 0,0 0,0-1,0 1,0-1,1 1,-1-1,0 0,1 0,0 0,-1 0,1 0,0-1,0 1,0-1,0 0,0 0,1 0,-1 0,0 0,0-1,3 1,7-3,0 0,0 0,0-2,0 1,-1-2,1 1,-1-2,0 0,-1 0,1-1,-1 0,0-1,-1-1,0 1,-1-2,1 1,-2-1,6-8,26-20,-31 29,-7 6,-1 0,0 1,1-1,0 1,-1-1,1 1,0 0,0-1,1 1,-1 0,0 1,1-1,-1 0,1 1,-1-1,1 1,0 0,0 0,-1 0,1 0,0 0,0 1,0-1,0 1,0 0,0 0,0 0,0 0,0 0,0 1,0-1,0 1,0 0,0 0,-1 0,1 0,0 1,0-1,-1 1,1-1,-1 1,1 1,6 14,-1 0,-1 1,-1 0,-1 0,0 0,-2 1,0-1,-1 1,0 0,-2 15,5 11,-3 1,-1-1,-2 0,-2 0,-3 0,-1 0,-2 0,-2-1,-2-1,-2 0,-1-1,-3-1,-11 19,21-47,5-5,0 0,-1 0,-1-1,1 1,-1-1,0 0,-1-1,0 1,0-2,0 1,0-1,-2 1,9-6,-1 1,0-1,0 0,0 1,0-1,0 0,0 1,0-1,0 0,0 0,0 0,0 0,0 0,1 0,-1 0,0 0,0-1,0 1,0 0,0 0,0-1,0 1,0-1,0 1,1-1,-1 1,0-1,0 1,1-1,-1 0,0 1,1-1,-1 0,0 0,1 0,-1 1,1-1,0 0,-1 0,1 0,0 0,-1 0,1 0,0 0,0 0,0 0,0 0,0 1,0-1,0 0,0 0,0 0,0 0,1 0,7-55,11 4,1 0,3 1,2 2,15-20,-30 51,12-19,-2 6</inkml:trace>
</inkml:ink>
</file>

<file path=ppt/ink/ink3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0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82,'-4'34,"-3"16,1 3,2-6</inkml:trace>
  <inkml:trace contextRef="#ctx0" brushRef="#br0" timeOffset="500.169">276 252,'14'-53,"-11"37,0-1,2 1,0-1,1 1,0 1,2-1,0 1,0 1,6-7,-13 20,0 0,0 1,0-1,0 1,0-1,1 1,-1 0,0-1,0 1,1 0,-1 0,0 0,1-1,-1 2,0-1,0 0,1 0,-1 0,0 0,0 1,1-1,-1 1,0-1,0 1,0-1,1 1,-1 0,0 0,0-1,0 1,0 0,-1 0,1 0,0 0,0 0,0 0,-1 0,1 0,-1 1,1-1,-1 0,1 0,-1 0,1 1,-1-1,0 0,0 0,0 1,0-1,0 0,0 1,0-1,0 0,0 0,-1 1,1-1,-1 1,6 12,-3-9,0 0,0 0,0 0,1-1,-1 1,1-1,0 0,1 0,-1 0,1 0,0 0,0-1,0 1,0-1,0 0,1 0,-1-1,1 0,0 1,0-2,0 1,0 0,0-1,0 0,0 0,0-1,1 1,-1-1,0 0,0 0,1-1,-1 0,0 0,1 0,1-2,1 0,-1-1,-1 1,1-1,0-1,-1 1,0-1,0 0,0 0,-1-1,0 0,0 0,0 0,-1-1,0 1,0-1,-1 0,1 0,-1 0,-1-1,0 1,0-1,0 1,-1-1,2-13</inkml:trace>
</inkml:ink>
</file>

<file path=ppt/ink/ink3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58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0,'-2'2,"0"-1,0 1,0-1,0 1,1 0,-1-1,1 1,-1 0,1 0,0 0,0 0,0 1,0-1,0 0,0 0,0 0,1 1,-1-1,1 0,0 1,0-1,0 1,0-1,0 3,0-2,11 170,2-63,-12 232,4-295,-5-46,0-1,1 1,-1 0,0 0,0-1,1 1,-1-1,1 1,-1 0,0-1,1 1,-1-1,1 1,0-1,-1 1,1-1,-1 1,1-1,0 1,-1-1,1 0,0 1,-1-1,1 0,0 0,0 0,-1 0,1 1,0-1,0 0,-1 0,1 0,0 0,0-1,-1 1,1 0,0 0,-1 0,1-1,0 1,-1 0,1-1,0 1,-1 0,1-1,0 1,-1-1,1 1,-1-1,1 1,-1-1,1 1,-1-1,1 0,-1 1,0-1,1 0,-1 0,86-121,-69 98,1 2,0 0,2 0,0 2,2 1,7-5,-26 22,1 0,0 0,0 0,0 1,0-1,0 1,0 0,0 1,0-1,0 1,1-1,-1 1,0 0,0 1,1-1,-1 1,0 0,0 0,0 0,0 0,0 1,0 0,0 0,-1 0,1 0,-1 0,1 1,-1-1,0 1,0 0,1 1,5 4,0 1,-1 1,0-1,-1 1,1 1,-2-1,0 1,0 1,-1-1,1 4,7 149,-4-153,-3-15</inkml:trace>
  <inkml:trace contextRef="#ctx0" brushRef="#br0" timeOffset="472.33">1099 396,'-26'6,"0"0,1 2,0 1,1 1,0 1,0 1,1 1,1 1,0 1,1 1,-2 3,20-15,1-1,-1 1,1 0,0 0,0 0,0 0,1 0,0 1,-1-1,1 0,1 1,-1-1,1 1,0-1,0 0,0 1,0-1,1 1,-1-1,1 0,1 1,-1-1,0 0,1 0,0 0,0 0,0 0,1 0,-1 0,1-1,0 1,0-1,0 0,0 0,1 0,-1 0,1-1,-1 1,1-1,0 0,0 0,0-1,1 1,-1-1,0 0,1 0,-1 0,0 0,1-1,-1 0,1 0,-1 0,1 0,-1-1,0 1,1-1,3-2,5-1,1-1,-1-1,0 0,-1 0,0-2,0 1,0-1,-1-1,6-6,0 2,131-144,-146 184,-2-20,1 0,-1 1,1-1,0 1,1-1,0 0,0 0,0 0,1 0,0 0,0-1,1 1,0-1,0 0,0 0,1 0,0 0,0-1,1 0,-1 0,1 0,0-1,0 0,1 0,-1-1,1 0,4 2,7 4,-3 0</inkml:trace>
  <inkml:trace contextRef="#ctx0" brushRef="#br0" timeOffset="889.132">1493 650,'149'-221,"-149"221,1-1,-1 1,1-1,-1 1,0-1,1 1,-1 0,1-1,-1 1,1 0,-1-1,1 1,-1 0,1-1,0 1,-1 0,1 0,-1 0,1 0,0-1,-1 1,1 0,-1 0,1 0,0 0,-1 1,1-1,0 0,-1 0,1 0,-1 0,1 1,-1-1,1 0,-1 0,1 1,0-1,-1 0,0 1,1-1,-1 1,1-1,-1 1,1-1,-1 1,0-1,1 1,-1-1,0 1,0-1,1 1,-1-1,0 1,0 0,17 46,-10-25,-5-17,-1 0,1-1,1 0,-1 1,0-1,1 0,0 0,0 0,0 0,1-1,-1 1,1-1,0 0,0 0,0 0,0-1,0 0,0 1,1-1,0-1,-1 1,1-1,0 1,-1-1,1-1,0 1,0-1,0 0,0 0,0 0,0 0,-1-1,1 0,0 0,0-1,4-1,6-5,0-1,-1-1,0 0,-1-1,0 0,-1-1,0 0,0-1,4-7,81-75,-52 74,-24 16</inkml:trace>
  <inkml:trace contextRef="#ctx0" brushRef="#br0" timeOffset="1420.423">2425 340,'-21'3,"2"1,-1 1,0 1,1 1,0 0,1 2,0 0,0 1,-7 5,22-11,-1 0,1 0,0 0,0 1,0-1,1 1,0 0,0-1,0 1,0 0,1 0,-1 0,1 0,1 1,-1-1,1 0,0 5,0-8,-1 0,1 0,1 0,-1 0,0 1,0-1,1 0,-1 0,1 0,0 0,-1 0,1 0,0 0,0 0,0 0,1 0,-1-1,0 1,1 0,-1-1,1 1,0-1,-1 1,1-1,0 0,0 0,0 0,0 0,0 0,0 0,0-1,0 1,0 0,0-1,0 0,0 1,1-1,-1 0,0 0,0-1,0 1,1 0,10-3,0-1,-1 0,1-1,-1-1,0 0,0 0,-1-1,0 0,0-1,2-3,55-33,-51 35,48-18,-63 27,0 0,0 0,0 0,0 0,0 0,0 0,0 1,0-1,-1 1,1-1,0 1,0 0,0 0,-1 0,1 0,0 0,-1 0,1 0,-1 0,0 1,1-1,-1 0,0 1,0 0,1-1,-1 1,0 0,-1-1,1 1,0 0,-1 0,1 0,0-1,-1 2,4 15,0 1,-1 0,-1-1,-1 1,-1 0,0 0,-2 8,0 15,-1 333,0-343,-1 0,-1 0,-2 0,-2-1,-1 0,-1-1,-1 0,-2-1,-16 27,26-49,0 0,0 0,-1 0,0 0,0-1,0 0,-1 0,0 0,0-1,0 0,-1 0,0-1,0 1,0-2,0 1,-3 0,6-6,0 1,0-1,1 0,-1 0,0-1,1 1,-1-1,1 0,0 1,0-2,0 1,0 0,1 0,-1-1,1 0,0 1,0-1,0 0,0 0,1 0,0 0,0 0,0-1,0 1,1 0,-1-4,1-10,1-1,0 1,1 0,1 0,1 1,1-1,0 1,1 0,1 0,0 0,2 1,2-3,-10 17,18-33,3 1,0 1,2 0,2 2,0 2,2 0,23-17,-30 27</inkml:trace>
</inkml:ink>
</file>

<file path=ppt/ink/ink3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6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5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0 509,'28'1,"0"-1,0-1,0-2,-1 0,1-2,-1-2,0 0,-1-1,0-2,0-1,-1-1,0-1,-1-1,4-4,-1-6,-2-1,0-1,-2-1,-1-1,-1-1,-2-1,1-4,21-29,-41 61,1 0,-1-1,1 1,0 0,0 0,0 0,0 0,1 0,-1 0,0 1,1-1,0 0,-1 1,1-1,0 1,-1-1,1 1,0 0,0 0,0 0,0 0,1 0,-1 0,0 0,0 1,0-1,1 1,-1 0,0 0,0 0,1 0,-1 0,0 0,0 0,1 1,-1-1,0 1,0 0,0-1,1 1,-1 0,0 0,0 0,0 1,-1-1,1 0,0 1,0 0,3 9,0 0,-1 0,0 1,-1 0,0-1,-1 1,-1 0,1 1,-2-1,0 0,0 0,-1 0,-1 1,1 16,3-16,-2 1,0 0,0-1,-1 1,-1 0,0-1,-1 1,-1-1,0 0,-1 0,0 0,-1-1,0 0,-1 0,0 0,-1-1,0 0,-1 0,-3 2,4-5,-1-1,0 0,-1 0,1 0,-1-1,0-1,-1 0,1 0,-1-1,0 0,0-1,-6 1,16-4,0 0,0 0,0 0,-1 0,1 0,0 0,0 0,0 0,0-1,0 1,0 0,-1-1,1 1,0-1,0 1,0-1,0 1,0-1,0 0,1 0,-1 1,0-1,0 0,0 0,1 0,-1 0,0 0,1 0,-1 0,1 0,-1 0,1 0,0 0,-1 0,1 0,0-1,0 1,0 0,0 0,0 0,0 0,0-1,0 1,0 0,0 0,1 0,-1 0,1-1,28-49,-19 43,1 0,-1 1,2 0,-1 1,1 0,-1 1,2 0,-1 1,0 0,1 1,0 0,-1 1,1 1,0 0,0 1,0 0,0 1,0 0,0 1,0 1,-1 0,1 1,-1 0,2 1,15 7,-19-5,1 0,0-2,0 1,0-1,1-1,-1 0,1-1,0 0,0-1,0 0,1-1,-1 0,0-1,0 0,1-1,-1 0,0-1,0-1,0 0,0 0,0-1,-1-1,0 0,5-3,4-11,-2 0,0-2,-1 0,-1-1,-1 0,-1-1,-1-1,-1 0,-1-1,-1 0,2-12,3-2,-1 4,-9 59,21 296,-24-267,0-24,0 0,-2-1,-1 1,-2-1,-1 1,-1-1,-1 0,-8 22,-10-14,24-35,0-1,-1 1,1-1,-1 1,1-1,-1 1,1-1,-1 0,1 1,-1-1,0 0,1 1,-1-1,1 0,-1 0,0 1,1-1,-1 0,0 0,1 0,-1 0,0 0,1 0,-1 0,0 0,1 0,-1 0,0 0,1-1,-1 1,0 0,1 0,-1-1,1 1,-1 0,0-1,1 1,-1-1,1 1,-1-1,1 1,-1-1,1 1,0-1,-1 1,1-1,0 1,-1-1,1 0,0 1,0-1,-1 0,1 1,0-1,0 0,0 1,0-1,0 0,0 1,0-1,-4-16,2-1,0 1,0-1,2 1,0-1,1 0,1 1,3-17,5-3,1 0,2 0,2 1,1 1,1 1,3 0,12-17,-20 31,1 1,1 1,0 0,1 0,1 2,1 0,0 1,1 1,0 0,1 1,1 1,17-7,-31 17,-1 1,0 0,1 0,-1 0,1 1,-1 0,0 0,1 0,-1 1,1-1,-1 1,0 1,1-1,-1 1,0 0,0 0,0 0,0 1,-1 0,1 0,-1 0,0 0,1 1,-1 0,-1 0,1 0,-1 0,1 0,-1 1,0-1,-1 1,1 0,-1 0,0 0,0 0,-1 0,1 1,-1-1,0 0,-1 1,1-1,-1 1,0-1,-1 1,1-1,-1 0,0 1,0 0,-3 6,0 1,-1 0,0-1,-1 0,0 0,-1-1,0 0,0 0,-2 0,1-1,-1 0,-1-1,0 0,0-1,0 0,-1 0,-1-1,1 0,-1-1,0-1,0 0,-1 0,0-1,0-1,0 0,0-1,-9 0,-2 0</inkml:trace>
  <inkml:trace contextRef="#ctx0" brushRef="#br0" timeOffset="525.435">1806 480,'47'-12,"-1"-3,0-2,-2-1,0-3,10-7,-35 16,-1-1,0-1,-1 0,0-1,-1-1,-1 0,-1-1,0-1,11-19,-21 32,-1 0,0 0,0-1,0 1,0-1,-1 1,0-1,0 0,0 0,-1 0,0 0,0 0,-1 0,1 0,-1-1,-1 1,1 0,-1 0,0 0,-1 0,1 0,-1 0,0 0,-1 1,1-1,-1 1,0-1,-1 1,1 0,-4-3,4 6,0 1,0 0,0 0,0 1,0-1,0 1,0-1,0 1,0 0,0 0,-1 0,1 1,0-1,0 1,0 0,0-1,0 1,0 1,1-1,-1 0,0 1,0-1,1 1,-1 0,1 0,-1 0,1 0,0 0,-1 1,-2 2,1 0,-1 0,0 0,1 0,0 1,1 0,-1-1,1 1,0 1,0-1,1 0,0 1,0 0,2-4,0-1,0 1,0 0,1 0,-1-1,1 1,-1-1,1 1,0 0,0-1,0 0,1 1,-1-1,0 0,1 1,0-1,-1 0,1 0,0 0,0 0,0-1,0 1,1-1,-1 1,0-1,1 0,-1 1,1-1,-1 0,3 0,81 18,-81-19,0-1,1 1,-1-1,0 1,1 0,-1 0,1 1,-1-1,1 1,-1 1,0-1,1 1,-1 0,0 0,0 0,0 0,-1 1,1 0,-1 0,1 1,-1-1,0 1,0 0,-1 0,1 0,-1 0,0 1,0-1,0 1,0 0,-1 0,2 5,-22 154,19-145</inkml:trace>
  <inkml:trace contextRef="#ctx0" brushRef="#br0" timeOffset="702.726">2794 199,'-19'38,"-7"18,2 4,9-9,8-12</inkml:trace>
  <inkml:trace contextRef="#ctx0" brushRef="#br0" timeOffset="1236.191">2935 396,'17'-36,"3"1,1 1,1 0,2 2,1 1,25-25,-5 26,-44 29,0 1,0-1,0 1,0 0,0 0,0 0,0-1,1 1,-1 0,0 0,0 1,0-1,0 0,0 0,0 0,0 1,0-1,0 0,0 1,0-1,0 1,0 0,0-1,0 1,0 0,-1-1,1 1,0 0,0 0,-1 0,1-1,-1 1,1 0,-1 0,1 0,-1 0,1 0,-1 0,0 0,1 0,-1 1,0-1,0 0,0 0,3 59,-4-56,0 0,0 1,1-1,-1 1,1-1,0 0,0 1,0-1,1 1,0-1,-1 0,2 1,-1-1,0 0,1 0,0 0,0 0,0 0,0 0,1 0,-1-1,1 1,0-1,0 0,1 0,-1 0,0 0,1-1,0 1,0-1,0 0,4 0,1-1,-1 0,0-1,1 0,-1 0,0-1,1 0,-1-1,0 0,0 0,0 0,0-1,0 0,-1-1,1 0,2-2,28-11,-20 10</inkml:trace>
  <inkml:trace contextRef="#ctx0" brushRef="#br0" timeOffset="1821.963">3924 0,'-34'14,"1"1,1 1,0 2,2 1,0 1,1 2,1 1,-6 7,27-22,0 0,0 0,0 1,1 0,1 0,-1 1,1-1,1 1,0 0,0 1,0 5,3-13,0 1,0-1,1 0,-1 1,1-1,0 0,0 1,1-1,-1 1,1-1,-1 0,1 1,0-1,0 0,0 0,1 0,-1 0,1 0,0 0,0 0,0 0,0 0,0-1,1 1,-1-1,1 0,-1 0,1 0,0 0,0 0,0-1,0 1,0-1,0 0,1 0,-1 0,1 0,10 1,0-2,0 0,0-1,0 0,-1-1,1 0,-1-1,1-1,-1 0,0-1,0 0,-1-1,1-1,-2 0,1 0,-1-1,0 0,0-1,-1-1,0 0,-1 0,1-2,-4 7,92-83,-96 87,0 0,-1 1,1-1,-1 1,1-1,0 1,0 0,-1-1,1 1,0 0,-1 0,1 0,0 0,0 1,-1-1,1 0,0 1,-1-1,1 1,0-1,-1 1,1 0,-1 0,1 0,-1 0,0 0,1 0,-1 0,0 0,0 1,1-1,-1 0,0 1,-1-1,1 1,0-1,0 1,0-1,-1 1,16 69,-15-65,25 307,-25-254,-2-1,-3 0,-3 0,-2 0,-2-1,-3 0,-3-1,-2-1,-3 4,16-47,0 1,-1-1,0-1,-1 1,0-1,-1-1,0 0,-1 0,0 0,0-1,-1-1,0 0,-12 6,21-12,-1-1,1 0,-1 0,1 0,-1 0,0-1,1 1,-1-1,0 1,1-1,-1 0,0 0,1 0,-1 0,0-1,1 1,-1-1,0 0,1 0,-1 0,1 0,-1 0,1 0,-1 0,1-1,0 0,0 1,0-1,0 0,0 0,0 0,0 0,1 0,-1 0,1-1,-1 1,1-1,-2-4,0 1,1-1,0 0,0 1,0-1,1 0,0 0,1 0,-1 0,1 0,1 0,-1-1,1 1,1-2,6-19,2 0,0 1,2 0,2 1,0 0,1 1,1 1,2 0,0 2,2 0,0 0,2 2,0 1,1 1,0 0,2 2,25-12,-32 20,0 2,1 0,0 2,0 0,0 0,0 2,1 1,-1 0,1 1,18 3,-14-2,1-1</inkml:trace>
</inkml:ink>
</file>

<file path=ppt/ink/ink3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1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1 848,'48'-3,"0"-2,0-1,0-3,20-8,-43 12,-1-2,0 0,0-2,-1 0,0-2,-1 0,0-2,-1 0,0-1,2-4,-20 15,0-1,0 0,-1 0,0 0,0 0,0 0,0 0,0-1,-1 1,0-1,0 1,0-1,0 1,-1-1,0 1,0-1,0 0,0 1,-1-1,0 1,0-1,0 1,0-1,-1 1,0 0,0-1,0 1,0 0,0 0,-1 1,0-1,0 0,0 1,0 0,-1 0,1 0,-1 0,0 0,0 1,0-1,0 1,0 0,0 1,0-1,-1 1,1-1,-1 1,1 1,-1-1,0 1,1-1,-1 1,1 1,-1-1,0 1,1-1,-15 4,0 0,0 1,1 1,0 1,0 0,0 1,1 1,0 1,1 1,0 0,1 0,0 2,1 0,1 1,-1 0,2 1,-7 11,8-13,1 1,1 0,0 1,1 0,1 0,0 1,1-1,0 2,2-1,0 1,0-1,2 1,0 0,1 0,1 0,0 0,2 4,-1-14,1 0,0 0,0-1,0 1,1-1,0 1,1-1,-1 0,1 0,0 0,1-1,-1 0,1 1,0-2,0 1,1 0,0-1,-1 0,1-1,1 1,-1-1,0 0,1-1,0 1,-1-1,1-1,0 1,0-1,14 2,0-1,0 0,0-2,0 0,0-1,-1-2,1 0,18-5,2-2,-2-2,1-1,-2-2,0-2,28-17,-29 11</inkml:trace>
  <inkml:trace contextRef="#ctx0" brushRef="#br0" timeOffset="868.319">1186 623,'-7'-4,"0"0,0 1,0 0,-1 1,1 0,-1 0,1 0,-1 1,0 0,1 0,-1 1,0 0,0 1,1-1,-1 1,0 1,1 0,-1 0,-5 2,-133 71,33 30,108-100,1 1,0 0,0 0,1 1,-1-1,1 1,1-1,-1 1,1 0,1 0,-1 0,1 0,0 0,1 0,-1 1,2-1,-1 0,1 0,0 0,0 2,0-6,0 0,1 0,-1 0,0 0,1 0,-1-1,1 1,0 0,0-1,0 0,0 1,0-1,1 0,-1 0,1 0,-1-1,1 1,0 0,0-1,0 0,0 0,0 0,0 0,0 0,0 0,0-1,0 0,0 1,0-1,0 0,0-1,2 1,99-31,-37-10,-2-3,-2-2,-1-4,48-50,-90 81,-20 19,0 1,0-1,1 0,-1 0,0 1,0-1,0 0,0 0,0 1,1-1,-1 0,0 0,0 1,0-1,1 0,-1 0,0 0,0 1,1-1,-1 0,0 0,0 0,1 0,-1 0,0 0,1 0,-1 1,0-1,0 0,1 0,-1 0,0 0,1 0,-1 0,0 0,1-1,-1 1,0 0,0 0,1 0,-18 36,14-31,-117 193,79-116,3 3,4 0,3 3,5 0,-12 73,6 21,31-180,0 0,0 1,0-1,0 0,1 0,-1 0,1 1,0-1,0 0,0 1,0-1,0 0,0 0,1 1,-1-1,1 0,-1 0,1 0,0 1,0-1,0 0,0 0,0 0,0 0,1-1,-1 1,1 0,-1 0,1-1,0 1,0-1,-1 0,1 1,0-1,0 0,0 0,0 0,1 0,-1-1,0 1,0 0,0-1,1 0,-1 1,0-1,1 0,-1 0,0 0,0-1,1 1,-1-1,0 1,1-1,2-2,-1 0,1 0,-1 0,0 0,0-1,0 0,0 1,-1-2,0 1,0 0,0-1,0 1,0-1,-1 0,0 0,0 0,-1 0,1 0,-1 0,0 0,0-1,-1 1,0 0,1-1,-2 1,1 0,-1-1,0 1,0 0,0 0,-1 0,1 0,-1 0,-1 0,1 0,-1 0,-2-2,-9-15,-1 0,0 1,-2 1,-1 1,0 0,-1 2,-1 0,-1 1,-16-10,27 20,-1 0,0 1,0 0,0 1,0 0,-1 0,0 1,1 1,-1 0,-8 0,57 4,-1-1,0-3,1 0,-1-3,32-7,209-95,-250 99</inkml:trace>
  <inkml:trace contextRef="#ctx0" brushRef="#br0" timeOffset="1564.797">1609 623,'-9'19,"0"0,1 0,1 1,1 0,1 0,1 1,-2 15,6-29,-1-1,1 0,0 0,0 1,1-1,0 0,0 0,0 0,1 1,0-1,0-1,0 1,1 0,0-1,0 1,1-1,-1 0,1 0,0 0,0-1,1 1,0-1,-1 0,1 0,1-1,-1 1,4 1,-2-2,-1-1,1 1,0-1,0-1,1 1,-1-1,0-1,0 1,1-1,-1 0,0-1,0 0,1 0,-1 0,0-1,0 0,0 0,0-1,-1 0,1 0,-1-1,0 0,0 0,0 0,1-2,3-1,-1-1,0 0,-1-1,0 0,0 0,0-1,-2 0,1 0,-1-1,-1 1,1-1,-2-1,0 1,3-11,-3-2</inkml:trace>
  <inkml:trace contextRef="#ctx0" brushRef="#br0" timeOffset="1750.052">2202 623,'-9'48,"0"15,4 3,6-11,3-14</inkml:trace>
  <inkml:trace contextRef="#ctx0" brushRef="#br0" timeOffset="1902.606">2173 199</inkml:trace>
  <inkml:trace contextRef="#ctx0" brushRef="#br0" timeOffset="2253.761">2597 1,'-22'337,"-14"64,12-234,22-143</inkml:trace>
</inkml:ink>
</file>

<file path=ppt/ink/ink3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0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0,'-10'34,"-2"25,0 7,2-2,3-8,3-8,2-8,6-10,2-11</inkml:trace>
  <inkml:trace contextRef="#ctx0" brushRef="#br0" timeOffset="565.755">340 338,'68'-94,"97"-113,-165 206,1 0,-1 0,0 0,1 0,-1 0,1 0,-1 0,1 0,0 0,-1 0,1 0,0 0,-1 1,1-1,0 0,0 0,0 1,0-1,0 1,0-1,0 1,0-1,0 1,0-1,0 1,0 0,0 0,0 0,1-1,-1 1,0 0,0 0,0 0,0 1,0-1,0 0,0 0,0 1,1-1,-1 0,0 1,0-1,0 1,0 0,-1-1,1 1,0 0,0-1,0 1,0 0,-1 0,1 0,0 0,-1 0,1 0,0 0,11 30,-11-25,0-1,0 1,1 0,0-1,0 0,1 1,-1-1,1 0,0 0,1-1,-1 1,1-1,0 1,0-1,0 0,1-1,-1 1,1-1,0 0,0 0,0 0,0-1,1 1,-1-1,1-1,2 2,2-4,0 1,-1-1,1 0,0-1,-1 0,1-1,-1 0,0 0,0-1,0 0,0-1,-1 0,1 0,4-5,10-4</inkml:trace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46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144 414,'-20'25,"1"1,0 1,2 1,2 0,0 2,2-1,0 3,12-30,0 0,-1 0,1 0,0 0,0 1,0-1,0 0,0 0,1 0,-1 1,0-1,1 0,0 1,0-1,0 1,0-1,0 0,0 1,0-1,1 0,0 1,-1-1,1 0,0 1,0-1,0 0,0 0,0 0,1 0,-1 0,0 0,1 0,0-1,-1 1,1-1,0 1,0-1,0 1,0-1,0 0,0 0,0 0,1 0,-1 0,0-1,1 1,-1-1,1 1,6-4,0-1,0 0,0-1,-1 1,0-2,0 1,0-1,0 0,-1-1,0 0,0 0,-1 0,0-1,0 0,-1 0,0-1,0 1,-1-1,0 0,-1 0,0 0,0-1,0-3,-1 7,0 1,0-1,0 1,-1-1,0 1,0-1,-1 0,1 1,-1-1,0 0,-1 1,1-1,-1 0,0 1,-1-1,0 1,1-1,-1 1,-1 0,1-1,-1 1,0 1,0-1,-1 0,1 1,-1 0,0-1,0 2,-1-1,1 0,-1 1,-3-2,9 6,0-1,0 1,-1 0,1 0,0 0,-1 0,1-1,-1 1,1 0,-1 0,0 0,1 0,-1 0,0 0,0 0,1 0,-1 0,0 0,0 0,0 1,0-1,-1 0,1 0,0 0,0 0,-1 0,1 0,0 0,-1 0,1 0,-1-1,1 1,-1 0,0 0,1 0,-1 0,0-1,1 1,-1 0,0-1,0 1,0 0,0-1,0 1,0-1,1 0,-1 1,0-1,0 0,-1 1,1-1,0 0,0 0,0 0,0 0,0 0,0 0,0 0,0 0,0-1,0 1,0 0,0 0,0-1,0 1,0-1,11 3,-1 0,1-1,0 0,0-1,0 0,-1-1,1 0,0 0,0-1,-1 0,1-1,-1 0,0-1,0 1,8-6,11-2,0 0,-1-3,0 0,-1-1,-1-2,0-1,-1 0,-2-2,1-1,-2 0,-1-2,-1 0,-1-2,-1 0,-1 0,1-6,19-43,-37 75,1-1,0 0,0 0,-1 1,1-1,0 0,0 1,-1-1,1 0,0 1,0-1,0 0,-1 1,1-1,0 1,0-1,0 0,0 1,0-1,0 0,0 1,0-1,0 1,0-1,0 0,0 1,0-1,0 1,1-1,-1 0,0 1,0-1,0 0,0 1,1-1,-1 0,0 1,0-1,1 0,-1 1,0-1,1 0,-1 0,0 1,1-1,-1 0,0 0,1 0,-1 0,1 0,-1 1,0-1,1 0,-1 0,0 0,1 0,-1 0,1 0,-1 0,0 0,-29 275,21-149,-4 149,11-172,-4 1,-5-1,-15 62,18-134,-2 0,0-1,-2 0,-1-1,-2 0,-11 18,23-44,0 0,1 0,-1 0,-1 0,1 0,0 0,0-1,-1 1,0-1,1 0,-1 0,0 0,0 0,0 0,0-1,-1 1,1-1,0 0,-1 0,1 0,-1-1,1 1,-1-1,1 1,-1-1,1-1,-1 1,1 0,-1-1,1 1,0-1,-1 0,1 0,0-1,-1 1,1-1,0 1,0-1,0 0,0 0,1 0,-1-1,0 1,1-1,0 1,-1-1,1 0,0 0,1 0,-1 0,0 0,1 0,0-1,0 1,-1-3,0-11,1-1,0 1,1 0,1 0,1 0,0 0,1 0,1 0,0 0,2 1,0 0,1 0,0 0,1 0,-3 6,33-73,4 2,39-57,-52 93</inkml:trace>
</inkml:ink>
</file>

<file path=ppt/ink/ink3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6,0 3,0 0,0-7</inkml:trace>
</inkml:ink>
</file>

<file path=ppt/ink/ink3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3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1,'19'92,"-5"0,-4 1,-4 22,-4-83,2 17,-2 0,-3 1,-1-1,-3 1,-2-1,-2-1,-5 9,-22 51,51-159,42-68,-57 119,1 0,-1 0,0 0,0 1,0-1,1 0,-1 0,0 0,0 0,0 0,1 1,-1-1,0 0,0 0,1 0,-1 0,0 0,-7 14</inkml:trace>
  <inkml:trace contextRef="#ctx0" brushRef="#br0" timeOffset="688.785">47 706,'16'-9,"1"0,0 1,0 1,0 0,1 1,0 1,0 1,1 1,-1 0,1 2,-1 0,1 1,0 0,14 3,-29-1,1-1,-1 0,0 1,-1 0,1 0,0 0,0 0,-1 1,1-1,-1 1,0 0,0 0,0 0,0 0,-1 1,1-1,-1 1,0 0,0-1,0 1,0 0,-1 0,1 0,-1 1,0-1,-1 0,1 0,-1 1,1-1,-1 0,-1 0,1 1,-1-1,1 0,-1 0,0 1,-1-1,1 0,-1 0,1 0,-1-1,-1 1,1 0,0-1,-1 1,0-1,0 0,0 0,0 0,0 0,0-1,-1 1,-1 0,-8 4,0 0,0-1,-1 0,0-1,0-1,0 0,-1-1,0 0,1-1,-1-1,0-1,0 0,1 0,-1-2,0 0,-11-3,-2-2,4 2</inkml:trace>
</inkml:ink>
</file>

<file path=ppt/ink/ink3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0 592,'74'-38,"-1"-4,-2-2,-3-4,24-23,-76 57,-2 0,0-1,0 0,-2-1,0-1,0 0,-2 0,0-1,-1 0,-1-1,4-13,-10 25,-1 1,0 0,0 0,0-1,0 1,-1-1,0 1,-1 0,0-1,0 1,0 0,0-1,-1 1,-1-3,2 7,0 0,0-1,0 1,0 0,-1 0,1 0,0 0,-1 0,0 0,1 0,-1 1,0-1,0 1,0-1,0 1,0 0,0-1,-1 1,1 0,0 1,-1-1,1 0,0 1,-1-1,1 1,-1-1,1 1,-1 0,1 0,-1 1,1-1,0 0,-1 1,1-1,-1 1,1 0,0 0,-1 0,-2 1,-1 0,1 0,0 0,-1 1,1 0,1 0,-1 0,0 1,1-1,0 1,0 0,0 0,0 1,0-1,1 1,0 0,0 0,0 0,1 0,0 1,0-1,0 0,0 1,1 0,0-1,0 1,1 0,-1 0,1-1,1 1,-1 0,1-1,0 1,0 0,1-1,-1 1,1-1,0 1,1-1,-1 0,1 0,0 0,1 0,2 3,67 36,21 21,-92-60,0-1,0 1,0-1,-1 1,0 0,0-1,0 1,0 0,-1 0,0 0,0-1,0 1,0 0,-1 0,0 0,0-1,0 1,-1 0,1-1,-1 1,0-1,0 0,-1 1,1-1,-1 0,0 0,0-1,-1 1,0 0,-9 17,1 0</inkml:trace>
</inkml:ink>
</file>

<file path=ppt/ink/ink3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1,'-4'28,"-3"11</inkml:trace>
</inkml:ink>
</file>

<file path=ppt/ink/ink3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9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26,'-3'16,"0"1,1 0,1 0,1 1,0-1,1 0,1 0,0 0,1 0,1-1,1 1,1 0,-5-14,1 0,0 0,0-1,0 1,0 0,0-1,0 1,1-1,-1 0,1 0,0 0,0 0,0-1,-1 1,2-1,-1 1,0-1,0 0,0 0,0 0,1-1,-1 1,0-1,1 0,-1 0,0 0,1 0,-1-1,0 1,1-1,-1 0,0 0,0 0,0 0,0-1,0 1,0-1,101-75,-90 62,-1-1,-1-1,0 0,-1 0,-1-1,-1 0,0-1,-2 0,0-1,0-5</inkml:trace>
</inkml:ink>
</file>

<file path=ppt/ink/ink3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25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85 102,'-25'69,"17"-34,-34 144,32-106,76-211,-50 106,106-173,-121 203,0 0,1 0,-1 0,0 0,1 0,0 0,-1 1,1-1,0 1,0-1,0 1,0 0,0 0,0-1,1 1,-1 1,0-1,0 0,1 1,-1-1,0 1,1-1,-1 1,1 0,-1 0,0 0,1 1,-1-1,1 0,-1 1,0 0,0-1,1 1,-1 0,0 0,0 0,0 1,0-1,0 0,0 1,0-1,0 1,-1 0,1 0,-1 0,1-1,0 3,6 10,0 0,-1 1,-1 0,0 1,-1-1,-1 1,0 0,0 7,2 7,-16 122,10-151,-1 0,1-1,0 1,0-1,0 1,0 0,0-1,0 1,0-1,1 1,-1 0,0-1,0 1,0-1,1 1,-1-1,0 1,0-1,1 1,-1-1,1 1,-1-1,0 1,1-1,-1 1,1-1,-1 0,1 1,-1-1,1 0,-1 0,1 1,0-1,-1 0,1 0,-1 0,1 1,-1-1,1 0,0 0,-1 0,1 0,-1 0,1 0,0-1,-1 1,1 0,-1 0,1 0,0 0,-1-1,1 1,-1 0,1-1,-1 1,1 0,-1-1,1 1,-1 0,30-29,-27 25,260-335,-207 297,-55 41,1 0,-1 1,1-1,0 1,-1-1,1 1,0-1,-1 1,1 0,0 0,0-1,0 1,-1 1,1-1,0 0,0 0,-1 1,1-1,0 1,-1-1,1 1,0 0,-1 0,1-1,-1 1,1 0,-1 1,0-1,1 0,-1 0,0 0,0 1,0-1,0 1,0-1,0 1,0 0,3 10,-1 0,0 1,0-1,-1 1,-1-1,0 1,-1 0,-1 0,0-1,0 1,-1 0,-1-1,0 0,-2 4,-2 13,2 0,0 1,2 0,2-1,0 1,4 20,13-10,-4-28</inkml:trace>
</inkml:ink>
</file>

<file path=ppt/ink/ink3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4.88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499 82,'-15'-11,"-1"1,0 0,-1 1,0 0,0 2,-1 0,-14-4,27 10,0-1,0 1,0 0,0 0,-1 0,1 1,0 0,0 0,0 0,0 1,-1-1,1 1,0 1,0-1,0 1,1-1,-1 1,0 1,1-1,-1 1,1 0,0 0,0 0,0 0,0 1,0-1,1 1,0 0,-1 0,0 3,-1 6,0 1,0 0,2-1,-1 1,2 1,0-1,1 0,0 1,1-1,1 0,0 1,1 2,-3 95,-17-6,-6-1,-23 62,-11 20,29-48,28-137,0-1,0 1,0 0,1 0,-1 0,1 0,-1 0,1 0,0 0,0 0,0 0,0 0,0 0,0 0,0 0,1 0,-1 0,1-1,0 1,-1 0,1 0,0 0,0-1,0 1,0 0,0-1,1 1,-1-1,0 1,1-1,-1 1,1-1,-1 0,1 0,0 0,0 0,-1 0,1 0,0-1,0 1,0 0,0-1,0 0,0 1,0-1,1 0,265-1,-24-28,-220 29</inkml:trace>
</inkml:ink>
</file>

<file path=ppt/ink/ink3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5.53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206 1,'-27'26,"1"2,2 1,1 1,1 1,1 0,2 2,0 5,15-32,1 1,-1 1,1-1,1 0,0 1,0-1,0 1,1 0,0 0,0 0,1-1,0 1,1 0,0 0,0 0,0-1,1 1,0 0,1-1,0 0,0 0,0 1,1-2,0 1,-1-5,-1-1,1 1,0-1,0 0,0 0,0 0,0 0,0-1,0 1,0-1,0 0,0 0,0 0,0 0,0 0,0-1,0 1,0-1,0 0,0 0,0 0,0 0,0-1,-1 1,1-1,0 0,-1 1,1-1,-1 0,0-1,0 1,0 0,0 0,0-1,0 0,-1 1,11-13</inkml:trace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47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1,'-56'130,"-7"-3,-4-2,-9-1,64-106,2-5,0 1,1 0,1 1,0 0,1 0,0 0,1 1,1 0,1 0,-2 13,6-26,0-1,0 1,0-1,0 0,1 1,-1-1,1 0,-1 1,1-1,0 0,0 0,0 0,0 0,0 0,1 0,-1 0,1 0,-1 0,1 0,0-1,0 1,-1-1,1 1,0-1,0 0,1 0,-1 0,0 0,0 0,0 0,1 0,-1-1,2 1,87 3,-75-4,-2-1,-2 2,0 0,0-1,0-1,0 0,0-1,0 0,0 0,0-2,-1 1,1-2,-1 1,0-2,0 1,-1-1,10-8,-9 2</inkml:trace>
  <inkml:trace contextRef="#ctx0" brushRef="#br0" timeOffset="216.522">0 339,'48'0,"45"-5,16-1,-2 0,-8 1,-16 2,-14 0,-18 2</inkml:trace>
</inkml:ink>
</file>

<file path=ppt/ink/ink3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5.97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0,'-5'0,"-2"5,-4 1,-5 5,5 0,9-6,10-4,-2-3,-1 5,-2 1</inkml:trace>
</inkml:ink>
</file>

<file path=ppt/ink/ink3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6.29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 1,'-5'24,"-1"13,5 0,7-7,3-7</inkml:trace>
</inkml:ink>
</file>

<file path=ppt/ink/ink3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6.79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31 344,'58'-11,"8"-1,0-3,-1-3,17-9,-71 22,1-1,-1 0,0 0,-1-1,1-1,-1 0,-1 0,0-1,0 0,7-10,-14 16,1 0,-1 0,1 0,-1-1,0 1,0-1,-1 1,1-1,-1 0,0 0,0 0,0 0,0 0,-1 0,0 0,1 0,-1 0,-1 0,1 0,-1 0,1 0,-1 1,0-1,-1 0,1 0,-1 0,1 1,-1-1,0 1,0-1,-1 1,1 0,-1 0,0 0,-1-1,-1 0,0 0,-1 0,1 0,-1 1,0 0,0 0,0 0,-1 1,1 0,-1 0,1 0,-1 1,0 0,1 1,-1-1,0 1,1 1,-1-1,0 1,0 0,0 1,-133 51,121-40,0 1,1 0,1 1,0 1,1 1,1 0,0 1,2 1,-5 8,14-21,0 0,0 0,0 0,1 1,0-1,1 1,-1 0,1 0,1 0,-1 0,1 0,0 0,1 0,0 0,0 1,0-1,1 0,0 0,1 0,-1 0,1 0,1 0,-1 0,1-1,0 1,1-1,0 0,0 0,0 0,0 0,1-1,0 0,0 0,2 1,8 4,0-2,1 0,0-1,0 0,1-1,-1-1,1-1,0 0,1-1,-1-1,0-1,1 0,-1-1,1-1,14-3,-4 3,-10 1,0-1,0 0,0-2,0 0,0-1,-1-1,0 0,0-1,0-1,-1-1,3-2,0-2</inkml:trace>
</inkml:ink>
</file>

<file path=ppt/ink/ink3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7.05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1,'-14'14,"-5"10,0 0</inkml:trace>
</inkml:ink>
</file>

<file path=ppt/ink/ink3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3.87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30 37,'-14'94,"10"-74,0-1,1 0,1 1,0 0,2-1,0 1,1 0,3 8,-4-26,0-1,0 1,0 0,0 0,0 0,1 0,-1-1,1 1,-1 0,1 0,0-1,0 1,0-1,0 1,0 0,0-1,0 0,0 1,0-1,1 0,-1 1,1-1,-1 0,1 0,-1 0,1 0,0-1,-1 1,1 0,0-1,0 1,-1-1,1 0,0 1,0-1,0 0,0 0,-1 0,1 0,0-1,0 1,0 0,-1-1,1 1,0-1,0 0,-1 1,1-1,17-12,-1 0,-1-2,0 0,-1 0,0-2,-1 0,-1 0,-1-1,-1-1,0-1,2-7,66-109,-80 135,1 0,-1 0,0 1,0-1,1 0,-1 1,0-1,1 0,-1 1,1-1,-1 1,1-1,-1 1,1-1,0 1,-1-1,1 1,-1-1,1 1,0 0,-1-1,1 1,0 0,0 0,-1-1,1 1,0 0,0 0,-1 0,1 0,0 0,0 0,-1 0,1 0,0 0,0 1,-1-1,1 0,0 0,-1 1,1-1,0 0,-1 1,1-1,0 1,-1-1,1 1,-1-1,1 1,-1-1,1 1,-1-1,1 1,-1 0,0-1,1 1,-1 0,0-1,1 1,-1 0,0-1,0 1,0 1,7 55,-6-45,23 173,5 129,-28-283,-2-1,-1 1,-1-1,-1 0,-2 0,-1 0,-2-1,-1 0,-1 0,-1-1,-1-1,-6 7,-66 66,82-96,-1-1,0 0,-1 0,1 0,-1 0,1-1,-1 1,0-1,0 0,0-1,0 1,0-1,0 0,0 0,-1-1,1 0,0 1,0-2,-1 1,1-1,0 0,0 0,-2-1,2-1,0-1,0 0,0-1,1 1,-1-1,1 0,1 0,-1 0,1-1,0 1,0-1,0 0,1 0,0 0,0 0,0 0,1 0,0-1,0 1,1 0,0-1,0 1,0 0,1-1,0 1,0 0,1-3,5-12,1 1,0 0,2 0,0 0,1 1,1 1,1 0,0 1,1 0,1 1,4-2,169-124,-164 126</inkml:trace>
</inkml:ink>
</file>

<file path=ppt/ink/ink3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6.19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0,'5'10,"1"3</inkml:trace>
</inkml:ink>
</file>

<file path=ppt/ink/ink3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8.3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389 624,'-172'213,"-18"46,164-222,52-74,68-94,6 4,15-7,-48 61,-67 73,1-1,-1 1,0 0,0-1,1 1,-1 0,0 0,1-1,-1 1,0 0,1-1,-1 1,0 0,1 0,-1 0,1 0,-1-1,1 1,-1 0,0 0,1 0,-1 0,1 0,-1 0,0 0,1 0,-1 0,1 0,-1 0,1 0,-1 0,0 1,1-1,-1 0,1 0,-1 0,0 1,1-1,-1 0,0 0,1 1,-1-1,0 0,1 1,-1-1,0 0,0 1,1-1,-1 0,0 1,0-1,0 1,0-1,1 0,-1 1,0-1,0 1,0-1,0 1,0-1,0 0,0 1,0-1,0 1,0-1,0 0,-1 1,1 0,-3 31,-6 3,2-1,1 2,2-1,1 0,2 25,2-53,1 0,-1-1,1 1,0-1,0 1,1-1,0 0,0 1,1-2,0 1,-1 0,2-1,-1 1,1-1,0-1,0 1,0-1,1 0,2 2,-4-3,-1-1,1 0,0 0,-1 0,1 0,0-1,0 0,1 1,-1-1,0-1,0 1,0-1,1 0,-1 1,0-2,0 1,1-1,-1 1,0-1,0 0,0 0,0-1,0 1,0-1,0 0,-1 0,1-1,-1 1,1-1,-1 1,2-3,15-14,-1-1,-1 0,0-2,-2 0,-1-1,0 0,-2-1,-1 0,-1-2,-1 1,-1-1,-1 0,-2-1,1-9,0-9,-1 33</inkml:trace>
  <inkml:trace contextRef="#ctx0" brushRef="#br0" timeOffset="709.358">1377 681,'-36'16,"1"1,1 2,1 1,1 2,1 1,0 2,2 1,-1 4,23-26,2 1,-1-1,0 2,1-1,0 1,0-1,1 1,0 0,0 1,0-1,1 1,0 0,0 0,0 0,1 0,0 0,1 1,0-1,0 0,0 2,1-7,1-1,-1 1,1-1,0 1,-1-1,1 0,0 1,0-1,0 0,0 0,0 1,0-1,0 0,0 0,1 0,-1 0,0-1,1 1,-1 0,0 0,1-1,-1 1,1-1,-1 1,1-1,-1 0,1 1,-1-1,1 0,0 0,-1 0,1 0,-1-1,1 1,-1 0,1-1,0 1,59-22,-58 21,36-19,-2-1,0-3,-2 0,0-2,-2-2,15-17,-48 44,1 0,-1 0,1 0,-1 0,1 1,-1-1,1 0,-1 0,1 0,0 0,-1 1,1-1,0 0,0 1,0-1,0 1,0-1,-1 1,1-1,0 1,0-1,0 1,0 0,0 0,0-1,0 1,0 0,1 0,-1 0,0 0,0 0,0 1,0-1,0 0,0 0,0 1,0-1,0 0,0 1,-1-1,1 1,0-1,0 1,0 0,0-1,-1 1,1 0,0 0,0-1,-1 1,1 0,-1 0,1 0,-1 0,1 0,-1 0,17 79,-15-62,1 0,1 1,1-1,0-1,1 1,1-1,1 0,1 0,-7-13,1-1,-1 1,1-1,0 0,0 0,0-1,0 1,1 0,-1-1,1 0,-1 0,1 0,0 0,0-1,0 1,0-1,0 0,0 0,0 0,1-1,-1 0,0 1,0-2,0 1,1 0,-1-1,0 0,2 0,5-2,0 0,0-1,-1-1,0 1,0-1,0-1,0 0,-1 0,0-1,2-2,29-27,-2-2,-1-1,-2-2,-2-2,-1 0,-3-3,-1 0,-3-2,6-17,-21 33,0 0,-2 0,-2-1,-1 0,-1-1,-2 1,-2 0,0-1,-3 1,0-1,-8-25,10 55,0-6,0 0,-1 0,-1 0,0 0,0 0,-1 0,0 1,0 0,-1-1,-1 2,1-1,-1 1,-2-2,7 9,-1 0,1 0,0 0,-1 0,1 0,0 0,-1 1,1-1,-1 1,1-1,-1 1,1-1,-1 1,1 0,-1 0,0 0,1 0,-1 0,1 0,-1 0,0 0,1 1,-1-1,1 0,-1 1,1 0,-1-1,1 1,0 0,-1 0,1 0,0-1,-1 1,1 1,0-1,0 0,0 0,0 0,0 1,0-1,0 0,1 1,-1-1,-27 66,22-23,3 1,1 0,2 0,2-1,2 1,2 0,2-1,2-1,2 1,1-1,3-1,13 25,53 152,-82-218,1 0,-1 0,1 1,-1-1,0 0,1 1,-1-1,0 0,0 1,0-1,0 1,0-1,0 0,-1 1,1-1,0 0,-1 1,1-1,-1 0,1 0,-1 0,0 1,0-1,1 0,-1 0,0 0,0 0,0 0,0 0,0 0,0 0,0-1,0 1,-1 0,1-1,0 1,0-1,-1 1,1-1,0 1,-1-1,1 0,0 0,-1 0,1 0,0 0,-1 0,1 0,-14-3</inkml:trace>
  <inkml:trace contextRef="#ctx0" brushRef="#br0" timeOffset="890.169">1659 568,'43'0,"44"0,15 0,-3 0,-11 0,-14 0,-15 0,-13 0,-9 0,-7 0,-8 0</inkml:trace>
  <inkml:trace contextRef="#ctx0" brushRef="#br0" timeOffset="1584.911">2421 596,'-4'29,"2"1,0 0,2 0,2 0,1 0,1 0,4 12,-6-37,0 0,0-1,1 1,0-1,0 0,0 0,1 0,-1 0,1 0,0-1,0 0,0 1,1-1,-1-1,1 1,-1-1,1 0,0 0,0 0,0-1,0 1,0-1,1-1,-1 1,0-1,0 1,0-2,1 1,-1 0,0-1,0 0,0 0,0-1,0 0,2 0,7-3,-1 0,0 0,0-1,0-1,-1 0,0-1,0 0,-1-1,0 0,-1-1,0 0,18-14,48-51,-55 51,-30 61,6-34,1 1,0 1,0-1,1 0,-1 0,1 1,0-1,0 1,0-1,1 1,-1 0,1-1,0 1,0-1,1 1,0 0,-1-1,2 1,-1-1,0 0,1 1,0-1,0 0,0 0,0 0,1 0,0 0,-1-1,2 1,-1-1,1 1,0 0,1 0,0-1,0 0,0 0,0 0,0 0,0-1,1 0,-1 0,1-1,0 1,-1-1,1 0,0-1,0 1,0-1,-1-1,1 1,0-1,0 0,-1 0,1 0,0-1,-1 0,1 0,-1 0,3-3,12-5,0-2,-1 0,-1-1,0 0,0-2,7-9,-4 3,0-1,-2 0,-1-2,-1 0,-1-1,-1 0,-2-1,0-1,-1-1,1-8,-12 33,1 0,-1 1,1-1,-1 0,0 0,0 0,-1 0,1 0,0 0,-1 0,0 0,0 0,0 0,0 0,0 0,-1 0,1 0,-1 0,0 0,0 0,0 0,0 0,0 0,-1 1,1-1,-1 0,0 1,0-1,0 1,0 0,0 0,0 0,-1 0,1 0,-1 0,1 1,-1-1,0 1,1-1,-1 1,0 0,0 0,0 1,0-1,0 0,0 1,0 0,-3 0,-6 4,-1 1,2 0,-1 1,1 1,0 0,0 0,1 1,0 0,0 1,1 0,0 0,0 1,1 1,1-1,-6 10,11-18,0 0,0 0,0 0,1 0,-1 1,0-1,1 0,-1 1,1-1,0 1,0-1,0 1,0 0,1-1,-1 1,1 0,-1 0,1 0,0-1,0 1,0 0,1 0,-1 0,1-1,-1 1,1 0,0-1,0 1,0-1,0 1,0-1,1 1,-1-1,1 0,0 1,0-1,0 0,0 0,0 0,0-1,0 1,0 0,1-1,0 1,118 15,-39-12,-76-4,0-1,0 1,0 0,0 1,0-1,0 1,-1 0,1 1,-1-1,1 1,-1 0,0 0,0 1,-1 0,1 0,-1 0,1 0,-1 1,-1-1,1 1,-1 0,1 0,-1 1,-1-1,1 1,-1-1,0 1,0 0,-1-1,0 1,0 0,0 2,-11 67,4 45,12-102</inkml:trace>
  <inkml:trace contextRef="#ctx0" brushRef="#br0" timeOffset="2536.387">4029 624,'-41'45,"2"1,1 2,3 2,2 1,-5 15,21 3,19-68,-1 0,1 0,-1 0,1 0,0 0,-1 0,1 0,0-1,0 1,-1-1,1 1,0-1,0 0,0 1,0-1,0 0,0 0,0 0,0-1,-1 1,1 0,0-1,0 1,0-1,0 0,-1 0,1 1,0-1,-1 0,1 0,-1-1,1 1,0 0,26-15,-1-1,-1-1,-1-1,0-1,-1-1,-2-2,0 0,1-4,24-22,31-26,-77 75,0-1,-1 1,1-1,0 1,-1-1,1 1,0 0,0-1,0 1,-1 0,1-1,0 1,0 0,0 0,0 0,-1 0,1 0,0 0,0 0,0 0,0 0,0 0,-1 0,1 0,0 1,0-1,0 0,-1 1,1-1,0 1,0-1,-1 0,1 1,0 0,-1-1,1 1,-1-1,1 1,-1 0,1-1,-1 1,1 0,-1 0,1-1,-1 1,0 0,0 0,1 0,-1 0,0-1,0 2,4 47,-4-45,0 4,0 1,0-1,1 0,0 1,0-1,1 0,0 0,0 0,1 0,0 0,1-1,-1 1,1-1,1 0,-1 0,1 0,1-1,-1 0,1 0,0 0,1 0,-1-1,1 0,0-1,0 0,0 0,1 0,0-1,5 2,-6-3,0 0,1-1,-1 0,0 0,1 0,-1-1,1 0,-1-1,1 1,-1-1,1-1,-1 0,0 0,0 0,0-1,0 0,0 0,-1-1,1 0,5-4,108-107,-107 99,16-15,-1-2,-2-1,-1-1,-2-1,1-6,-7 8,-2-2,-1 0,-2 0,-1-2,-2 1,-2-1,-1 0,-2-1,-2 1,-1-18,-2 46,0-1,0 1,-1 0,0 0,0 0,-2 0,1 1,-1-1,0 1,-1 0,-1-2,4 8,0 1,0-1,0 0,0 1,0-1,-1 1,1 0,-1 0,0 0,1 0,-1 0,0 0,0 1,0-1,-1 1,1 0,0 0,0 0,-1 1,1-1,0 1,-1 0,1 0,0 0,-1 0,1 0,0 1,-1-1,1 1,0 0,0 0,-1 1,1-1,0 0,0 1,-10 5,0 1,1 0,0 1,1 0,0 1,0 0,1 0,1 1,0 1,0 0,1 0,0 0,1 1,1 0,0 1,-4 11,1 4,0 0,2 0,2 1,0 0,2 0,1 0,2 23,0-35,1-1,1 1,0-1,1 0,1 0,1 0,0 0,1-1,1 1,0-1,1-1,1 0,1 0,0-1,1 0,0 0,2 0,6 5,0-1,2 0,-1-2,2 0,0-2,1 0,22 8,-6-4,-25-9</inkml:trace>
  <inkml:trace contextRef="#ctx0" brushRef="#br0" timeOffset="3506.471">4905 878,'7'6,"1"-1,-1 1,1-2,0 1,0-1,1 0,-1-1,1 0,0 0,0-1,0 0,0-1,0 0,0 0,0-1,0 0,1-1,-1 0,0 0,0-1,4-1,12-9,-1 0,-1-1,0-2,-1 0,0-2,-2 0,0-1,-1-1,0-1,6-11,1 1,-2-2,-1 0,-2-2,-1 0,-2-1,-1-1,-2-1,-1 0,1-12,-8 23,-2-1,0 0,-2 0,-1-1,-1 1,-2-13,1 37,0 1,0 0,0 0,0-1,-1 1,1 0,-1-1,0 1,1 0,-1 0,0 0,0 0,-1 0,1 0,0 0,0 0,-1 1,0-1,1 0,-1 1,0-1,1 1,-1-1,0 1,0 0,0 0,0 0,-1 0,1 0,0 1,0-1,0 1,-1-1,1 1,0 0,-1 0,1 0,0 0,0 0,-1 0,1 1,0-1,0 1,-1 0,1-1,0 1,0 0,0 0,0 0,-1 2,-13 8,1 1,1 1,0 1,1 0,0 0,1 1,1 1,0 0,1 1,1 0,1 0,0 1,-1 7,0-2,0 1,2 0,1 1,1-1,1 1,1 0,2 0,0 1,1-1,2 0,1 0,2 11,-1-25,0 1,0-2,1 1,1 0,0-1,0 0,1-1,0 1,0-1,1 0,1-1,-1 0,1 0,1-1,-1 0,1-1,1 0,-1-1,1 0,0 0,8 2,0 1</inkml:trace>
  <inkml:trace contextRef="#ctx0" brushRef="#br0" timeOffset="4089.362">5667 765,'-3'9,"-2"4,0 1,1-1,1 1,0 0,1 0,0 0,1 0,1 0,0 0,1 0,0 0,1 0,4 13,-5-25,-1-1,1 1,0 0,-1-1,1 0,0 1,0-1,0 0,0 1,0-1,1 0,-1 0,0 0,0 0,1 0,-1 0,1 0,-1 0,1-1,-1 1,1 0,-1-1,1 1,-1-1,1 0,0 0,-1 1,1-1,0 0,-1 0,1-1,0 1,-1 0,1 0,-1-1,1 1,0-1,-1 0,1 1,-1-1,1 0,-1 0,1 0,61-51,-57 46,167-204,-172 208,-1 0,1 0,0 1,-1-1,1 0,0 0,0 0,0 1,1-1,-1 1,0-1,0 1,1-1,-1 1,1 0,0-1,-1 1,1 0,0 0,-1 0,1 0,0 1,0-1,0 0,0 1,0 0,0-1,0 1,0 0,0 0,0 0,0 0,0 0,0 0,0 1,0-1,0 1,-1-1,1 1,0 0,0 0,0 0,-1 0,1 0,0 0,-1 0,1 0,0 2,5 14,0 1,-2 1,0-1,-2 1,0 0,0 0,-2 0,-1 17,5 42,6-2,-3 2,-4-1,-3 0,-3 1,-9 48,6-101,0-1,-2 1,0-1,-2 0,-1 0,0-1,-2-1,-1 0,0 0,-2-1,0-1,-2-1,-2 2,9-10,0-2,0 1,-1-1,-1-1,1 0,-1-1,-1 0,-5 2,16-9,0 1,1 0,-1-1,0 0,0 0,0 1,0-1,0 0,0 0,0-1,1 1,-1 0,0-1,0 1,0-1,0 1,1-1,-1 0,0 0,1 0,-1 0,0 0,1 0,-1 0,1-1,0 1,-1 0,1-1,0 1,0-1,0 0,0 1,0-1,0 0,1 1,-1-1,1 0,-1 0,1 0,-1 0,1-1,-9-84,9 86,2-40,1 0,3 0,1 1,2-1,1 2,3 0,1 0,1 1,3 1,1 0,10-13,47-41,-60 79</inkml:trace>
</inkml:ink>
</file>

<file path=ppt/ink/ink3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5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69 113,'-19'34,"-7"15,2 0</inkml:trace>
  <inkml:trace contextRef="#ctx0" brushRef="#br0" timeOffset="594.208">239 338,'150'-215,"-150"213,0 1,1-1,0 1,-1-1,1 1,0-1,0 1,0-1,0 1,0 0,0 0,0 0,1-1,-1 1,0 0,0 0,1 1,-1-1,1 0,-1 0,1 1,-1-1,1 1,0-1,-1 1,1 0,-1-1,1 1,0 0,-1 0,1 0,0 0,-1 1,1-1,0 0,-1 1,1-1,-1 1,1 0,-1-1,1 1,-1 0,1 0,-1 0,0 0,1 0,-1 0,0 0,0 0,0 1,0-1,0 0,0 1,0 0,12 40,23 50,-34-90,0 1,0-1,0 1,1-1,-1 0,0 0,1 0,0 0,-1-1,1 1,0-1,0 1,0-1,0 0,0 0,0-1,0 1,0 0,0-1,0 0,0 0,0 0,0 0,1 0,-1-1,0 1,0-1,0 0,1 0,99-53,-83 42</inkml:trace>
  <inkml:trace contextRef="#ctx0" brushRef="#br0" timeOffset="1193.71">1170 0,'-11'2,"0"0,0 1,1 0,-1 1,1 0,0 1,0 0,0 1,0-1,1 2,0 0,1 0,-1 0,1 1,1 0,-1 1,2-1,-1 2,1-1,-5 10,-27 89,37-104,1 0,-1 0,1 0,-1 0,1 0,1 0,-1 1,0-1,1 0,0 0,0 0,0-1,0 1,1 0,0 0,-1-1,1 1,1-1,-1 1,0-1,1 0,0 0,-1 0,1 0,1 0,0 0,-1-1,1-1,0 1,-1-1,1 0,0 0,0 0,0 0,0-1,0 1,-1-1,1 0,0-1,0 1,0-1,0 1,0-1,0 0,-1-1,1 1,0 0,-1-1,1 0,-1 0,4-2,74-66,-74 63,137-129,-143 136,-1-1,1 0,-1 0,0 0,1 1,0-1,-1 0,1 1,-1-1,1 0,0 1,-1-1,1 1,0-1,0 1,-1-1,1 1,0 0,0-1,0 1,0 0,-1 0,1-1,0 1,0 0,0 0,0 0,0 0,0 0,-1 0,1 1,0-1,0 0,0 0,0 1,0-1,-1 0,1 1,0-1,0 1,-1-1,1 1,0-1,0 1,-1-1,1 1,-1 0,1-1,-1 1,1 0,-1 0,1-1,-1 1,1 0,-1 0,0 0,0 0,1-1,-1 1,0 0,0 0,0 0,0 0,0 0,0 0,0 0,0-1,-1 1,1 1,-4 236,-25 143,31-363,-2 1,0 0,-1-1,-1 1,-1-1,-1 1,0-1,-1 0,-1 0,-1-1,0 0,-2 0,0-1,0 0,-2 0,0-1,0 0,-1-1,-14 12,23-24,-1 0,1 0,-1-1,1 1,-1-1,1 0,-1 0,0 0,0 0,1-1,-1 1,0-1,0 0,0 0,0 0,1-1,-1 1,0-1,0 0,1 0,-1-1,1 1,-1-1,1 1,-1-1,1 0,0 0,0-1,0 1,0-1,0 1,1-1,-1 0,-1-2,-3-4,1 1,0-1,1 0,-1 0,2-1,-1 0,1 1,1-1,0-1,0 1,1 0,0-3,2 3,0 1,1-1,-1 0,2 1,0-1,0 0,0 1,1 0,1 0,0 0,0 0,0 0,1 1,1 0,-1 0,1 0,1 1,-1-1,1 2,4-4,10-8,0 2,1 0,0 1,2 2,-1 0,23-8,49-16,-52 22</inkml:trace>
</inkml:ink>
</file>

<file path=ppt/ink/ink3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4.64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310 0,'-25'218,"-32"159,26-150,1-87,20-122,7-26,7-8,0-1</inkml:trace>
  <inkml:trace contextRef="#ctx0" brushRef="#br0" timeOffset="285.102">0 508,'38'0,"28"0,11 0,-1 0,-10 0,-11 0,-11 0,-7 0,-5 5,-4 1,-1 0,-1-1,-5 3,-5 1</inkml:trace>
  <inkml:trace contextRef="#ctx0" brushRef="#br0" timeOffset="1097.181">706 85,'-33'233,"-9"69,20-162,21-137,0-1,0-1,0 0,0 1,0-1,0 1,1-1,-1 1,1 0,-1-1,1 1,-1 0,1-1,0 1,0 0,-1-1,1 1,1 0,-1 0,0-1,0 1,1 0,-1-1,1 1,-1-1,1 1,0 0,-1-1,1 1,0-1,0 0,0 1,0-1,0 0,1 1,-1-1,0 0,1 0,-1 0,0 0,1 0,-1-1,1 1,0 0,-1-1,1 1,12-8,0-1,-1-1,0 0,-1-1,1 0,-2 0,0-2,10-11,133-110,-152 132,-1 0,1-1,0 1,0 1,-1-1,1 0,0 0,0 1,0-1,0 1,0-1,0 1,0 0,0 0,0 0,0 0,0 0,0 0,-1 1,1-1,0 1,0-1,0 1,0 0,0-1,-1 1,1 0,0 0,-1 0,1 1,0-1,-1 0,0 1,1-1,-1 1,0-1,0 1,0-1,0 1,0 0,0 0,0 0,0-1,-1 1,1 0,-1 0,0 0,1 1,13 99,-27 90,11-179,3-6</inkml:trace>
</inkml:ink>
</file>

<file path=ppt/ink/ink3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2.0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0 312,'37'-2,"-2"0,1-3,0 0,-1-3,0-1,0-1,20-10,57-50,-108 68,-1-1,0 1,0-1,-1 0,1 0,0 0,-1 0,0-1,0 1,0-1,0 1,0-1,-1 0,0 0,0 0,0 0,0 1,0-1,-1-1,0 1,0 0,0 0,0 0,0 0,-1 0,0 0,0 0,0 1,0-1,-2-2,-2 0,0 0,0 1,0-1,-1 1,0 1,0-1,0 1,-1 0,1 1,-1-1,0 1,0 1,0-1,-1 1,1 0,-1 1,1 0,-1 0,-6 0,-1 3,1 1,0 0,0 0,0 1,0 1,1 1,-1 0,1 0,1 1,-1 1,1 0,1 1,0 0,0 1,0 0,2 0,-1 1,1 1,1 0,0 0,0 0,1 1,1 1,1-7,1-1,-1 1,2 0,-1 0,1 0,0 0,0 1,1-1,0 1,1-1,-1 1,1 0,1 0,0 0,0 0,0-1,1 1,0 0,1 0,-1-1,1 1,1 0,0-1,0 0,0 0,1 0,0 0,0-1,1 1,0-1,0 0,0 0,1-1,0 0,0 0,0 0,1 0,0-1,-1-1,1 1,3 0,12-1,0-1,1-1,-1-1,0-1,1 0,-1-2,0-1,0-1,-1-1,1 0,-1-2,-1 0,1-2,-2 0,1-1,5-5,-1 2,-1-1,0-1,-2-1,0-1,0-1,-2-1,0 0,-2-1,14-21,0-22,-31 64,1 0,0 0,0-1,-1 1,1 0,0 0,0 0,-1 0,1 0,0 0,0 0,-1 0,1 1,0-1,-1 0,1 0,0 1,0-1,-1 0,1 1,0-1,-1 0,1 1,-1-1,1 1,-1-1,1 1,-1 0,1-1,-1 1,1-1,-1 1,0 0,1-1,-1 1,0 0,0 0,1-1,-1 1,0 0,0 0,0-1,0 1,0 0,0 0,0-1,0 1,0 0,0 0,-1-1,1 1,32 164,-29-117,-3-38,0-1,0 1,1-1,0 0,1 1,0-1,0 0,1 0,0 0,1 0,4 6,-7-14,0 0,0 0,0 1,0-1,0-1,0 1,0 0,1 0,-1 0,0-1,1 1,-1 0,0-1,1 1,-1-1,1 0,-1 1,1-1,-1 0,1 0,-1 0,1 0,-1 0,1 0,-1-1,0 1,1 0,-1-1,1 1,-1-1,0 0,1 1,-1-1,0 0,1 0,-1 0,0 0,0 0,1 0,41-45,116-216,-92 157,-60 81,-9 23</inkml:trace>
  <inkml:trace contextRef="#ctx0" brushRef="#br0" timeOffset="732.477">1271 312,'34'-9,"-1"-2,0 0,-1-2,0-2,-1-1,-1-1,0-1,2-5,-27 19,0-1,0 0,0 0,-1-1,0 1,0-1,0 0,-1 0,0 0,0-1,0 1,1-7,-4 11,1 0,-1 0,0 0,1-1,-1 1,0 0,-1 0,1-1,0 1,0 0,-1 0,1-1,-1 1,0 0,0 0,0 0,0 0,0 0,0 0,0 0,-1 0,1 1,-1-1,1 0,-1 1,0-1,0 1,0 0,1 0,-1-1,0 1,0 0,-1 1,1-1,0 0,0 0,0 1,-1 0,1-1,0 1,-5-1,1 0,-1 1,0 0,1 0,-1 0,0 1,1 0,-1 0,1 0,-1 1,1 0,0 1,0-1,0 1,0 0,0 1,1-1,-1 1,1 0,0 1,-2 2,-85 113,86-110,0 1,1 0,1 1,0-1,0 1,1-1,1 1,0 0,1 0,0 2,1-9,-1 0,2 0,-1 0,1 0,-1 0,1-1,1 1,-1 0,1-1,0 1,0-1,0 1,0-1,1 0,0 0,0 0,0 0,0 0,1-1,-1 1,1-1,0 0,0 0,0-1,4 3,8-1,1-1,-1 0,1-1,0-1,-1-1,1 0,0-1,-1-1,1 0,-1-1,1-1,-1-1,-1 0,1-1,-1-1,0 0,0-1,13-10,-1 3,1-2,-2-1,0-1,-2-2,0 0,-1-1,-1-1,-1-2,10-16,8-40,-39 79,1 0,0 0,-1 0,1 0,-1 0,0 0,0 0,0 0,0 0,0 0,0 0,0 0,0 0,-1 0,1 0,-1 0,0 0,0 0,1 1,-1-1,0 0,0 0,-1 1,1-1,0 1,-1-1,1 1,0-1,-1 1,0 0,1 0,-1 0,0 0,0 0,1 0,-1 0,0 0,0 1,0-1,0 1,0-1,-1 1,-2 1,-1-1,1 1,-1 1,1-1,-1 1,1 0,0 0,0 1,0-1,0 1,0 0,1 1,-1-1,1 1,0 0,0 0,0 0,1 0,0 1,-1 0,1-1,1 1,-1 0,1 0,0 1,0-1,0 0,1 2,0-4,1 0,0 0,0 0,0 0,0 1,1-1,-1 0,1 0,0 0,0 0,0 0,0 0,0 0,1-1,-1 1,1 0,0-1,-1 1,1-1,1 1,-1-1,0 0,1 0,-1 0,1 0,-1-1,1 1,0-1,0 1,2 0,96 30,-90-29,-6-3,-1 1,0-1,0 1,0 0,0 0,0 0,0 1,-1-1,1 1,0 0,-1 0,1 0,-1 1,0-1,0 1,0 0,0 0,0 0,0 0,-1 0,0 1,1-1,-1 1,-1-1,1 1,0 0,-1 0,0 0,0 0,0 0,0 0,-1 1,-23 113,19-97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24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0,'-4'5,"-8"1,5 0,2-1</inkml:trace>
</inkml:ink>
</file>

<file path=ppt/ink/ink3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6.84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424 635,'-44'12,"2"2,0 2,1 2,-28 16,54-25,1 0,0 1,0 0,1 1,0 1,1 0,0 0,1 1,1 1,0 0,0 0,2 1,-6 13,12-26,0 1,0 0,1 0,0-1,-1 1,1 0,0 0,0 1,0-1,1 0,-1 0,1 0,0 0,0 1,0-1,0 0,0 0,1 0,0 0,-1 1,1-1,0 0,0 0,1 0,-1-1,1 1,-1 0,1 0,0-1,0 1,0-1,1 0,-1 1,0-1,1 0,-1 0,1-1,0 1,0 0,-1-1,1 0,0 0,0 1,1-2,1 2,7-3,0-1,1 0,-1 0,-1-1,1-1,0 0,-1 0,0-1,0-1,0 0,0 0,-1-1,5-5,8-2,53-37,-1-4,-3-3,32-34,-104 91,0 0,1 0,-1 0,1 0,-1 0,1 0,0 1,-1-1,1 0,0 0,-1 1,1-1,0 0,0 1,0-1,0 1,0-1,0 1,0-1,0 1,0 0,0-1,0 1,0 0,0 0,0 0,0 0,0 0,0 0,0 0,0 0,0 0,0 0,0 1,0-1,0 0,0 1,0-1,0 1,0-1,0 1,-1-1,1 1,0 0,0-1,-1 1,1 0,0 0,-1 0,1-1,0 1,-1 0,1 0,-1 0,0 0,1 0,21 73,-22-66,1 0,0 0,0 0,1-1,0 1,1 0,-1-1,2 1,-1-1,1 0,0 0,0-1,1 1,0-1,0 0,0 0,1 0,0-1,0 0,0 0,1-1,0 1,0-1,0-1,0 1,1-1,6-3,-1-1,1 0,0-1,-1 0,0-1,0-1,0 0,0-1,0 0,-1-1,0 0,0-1,0 0,-1-1,0 0,-1-1,0 0,9-11,58-50,-3-2,54-72,-111 122,-1 0,-2-1,0-1,-1 0,-2-1,0-1,-2 1,-1-2,-1 1,-1-1,-1 0,-2 0,0 0,-2-1,-1 1,-1-1,-3-11,-21-19,24 57,0 0,0 0,-1 0,1 0,0 1,0-1,-1 0,1 1,0-1,-1 1,1 0,-1-1,1 1,0 0,-1 0,1 0,-1 0,1 0,-1 0,1 0,-1 0,1 1,0-1,-1 0,1 1,-1-1,1 1,0 0,0-1,-1 1,1 0,0 0,0 0,0 0,0 0,0 0,0 0,0 0,0 0,0 1,0 0,-8 12,0 1,2 0,-1 0,2 1,0 0,1 0,1 0,0 1,1-1,1 1,0 0,1 0,1 1,1 257,53 12,-51-263</inkml:trace>
</inkml:ink>
</file>

<file path=ppt/ink/ink3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7.09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24,'43'5,"33"1,14 0,1-1,-5-2,-4-5,-5-4,-6 1,-7 0,-3 2,-8 0,-3-3,-6-1,-5 0,-9 2</inkml:trace>
</inkml:ink>
</file>

<file path=ppt/ink/ink3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7.86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1015,'44'-9,"-1"-2,0-1,0-3,-2-1,12-8,-43 20,29-11,0-2,0-1,-2-3,0-1,-1-1,-2-2,-1-2,0 0,-2-3,-2 0,16-22,-38 41,1-1,-2 0,0 0,0 0,-1-1,-1 0,0 0,-1 0,2-12,-4 20,0 0,-1 0,1 1,-1-1,0 0,-1 0,1 0,-1 0,0 1,0-1,0 0,-1 1,1-1,-1 1,0-1,-1 1,1 0,-1 0,0 0,0 0,0 0,0 1,-1-1,1 1,-1 0,0 0,0 0,-3-1,1 3,0-1,1 1,-1 0,0 1,0-1,0 1,0 0,1 1,-1-1,0 1,0 1,0-1,1 1,-1 0,1 0,-1 0,1 1,0 0,0 0,0 0,0 1,1-1,-1 1,1 0,0 1,0-1,1 1,-1-1,1 1,0 0,0 1,1-1,-1 0,1 1,0-1,1 1,-1 0,1-1,0 1,1 0,-1 0,1 0,0 0,1 0,0-1,0 1,0 0,0 0,1-1,0 1,0-1,0 1,1 0,3-1,1 1,0-1,0-1,0 1,0-1,1 0,-1-1,1 1,0-2,0 1,0-1,1 0,-1-1,0 0,2 0,9 2,-2 0,0-1,0 0,1-2,-1 0,0-1,0-1,1 0,2-2,-18 3,1 0,-1 0,1 0,-1 0,0 1,1-1,0 1,-1 0,1-1,-1 1,1 1,-1-1,1 0,-1 0,1 1,-1 0,1-1,-1 1,0 0,1 0,-1 0,0 0,1 1,-1-1,0 1,0-1,0 1,-1 0,1 0,0 0,-1 0,1 0,-1 0,1 0,-1 0,0 0,0 1,0-1,0 1,-1-1,1 0,0 1,-23 143,39-8,-15-114</inkml:trace>
  <inkml:trace contextRef="#ctx0" brushRef="#br0" timeOffset="6738.724">1215 704,'9'8,"0"0,1-1,-1 0,2-1,-1 0,1-1,0 0,0-1,0 0,1-1,-1 0,1 0,0-2,0 1,0-1,0-1,0 0,0-1,4-1,-2-1,-1-1,0 0,0-1,0-1,0 0,-1 0,0-1,-1-1,1 0,-1-1,-1 0,0 0,0-1,-1 0,0-1,0 0,-2-1,3-3,-9 11,1 0,-1 0,0 0,0-1,0 1,0 0,-1-1,0 1,0 0,0-1,0 1,-1 0,1-1,-1 1,0 0,-1 0,1 0,-1 0,0 0,0 0,0 0,0 0,-1 1,1-1,-1 1,0 0,0-1,0 2,-1-1,1 0,-1 0,1 1,-1 0,0 0,0 0,0 0,0 1,0-1,0 1,0 0,-1 1,1-1,0 1,-4-1,-7 2,1 0,-1 2,0-1,1 2,-1 0,1 0,0 1,1 1,-1 1,1 0,0 0,1 1,0 1,0 0,1 1,0 0,0 1,2 0,-1 0,1 1,1 0,0 1,1 0,-1 2,4-8,0 1,1-1,-1 1,2 0,-1 0,1 0,0 0,1 0,0 0,0 0,1 1,0-1,0 0,1 0,0 1,1-1,0 0,0 0,0 0,1 0,1-1,-1 1,1-1,0 0,1 0,0 0,0-1,0 1,1-1,0 0,0-1,0 1,1-1,0-1,2 2,9 0,0 0,1-2,-1 0,1-1,0-1,-1 0,1-2,0 0,10-2,-3 1,9-1,0-2,0-1,-1-2,0-1,0-2,-1-1,14-7,-19 8,-4 2</inkml:trace>
  <inkml:trace contextRef="#ctx0" brushRef="#br0" timeOffset="7207.268">2456 451,'-42'12,"1"2,1 2,0 1,1 3,-22 15,59-35,-1 1,1 0,0 0,0 0,-1 0,1 0,0 0,0 0,0 1,0-1,1 1,-1 0,0 0,1-1,-1 1,1 0,0 0,-1 0,1 0,0 1,0-1,0 0,1 0,-1 1,0-1,1 0,0 1,-1-1,1 1,0-1,0 0,1 1,-1-1,0 1,1-1,-1 0,1 1,0-1,0 0,0 0,0 1,0-1,0 0,1 0,-1 0,1-1,-1 1,1 0,0 0,0-1,-1 1,1-1,1 1,106 39,-93-37,0 0,0 1,-1 1,0 1,0 0,0 1,8 6,-20-12,-1 1,0-1,1 0,-1 1,0-1,0 1,0-1,-1 1,1 0,-1 0,0 0,1 0,-1 0,0 0,-1 0,1 0,-1 0,1 1,-1-1,0 0,0 0,0 0,-1 1,1-1,-1 0,0 0,1 0,-1 0,-1 0,1 0,0 0,-1 0,0 0,1-1,-1 1,0-1,0 1,-1-1,1 0,0 0,-1 0,1 0,-1 0,0 0,0-1,0 1,0-1,-2 1,-8 5,-1-1,0 0,0-1,-1-1,0 0,1-1,-1-1,0 0,0-1,-5 0,-5-1</inkml:trace>
  <inkml:trace contextRef="#ctx0" brushRef="#br0" timeOffset="7670.601">3105 84,'-1'311,"-5"-272,-1 0,-3-1,-1-1,-1 0,-14 28,-33 105,50-98,9-71,0-1,1 1,-1-1,1 0,-1 1,1-1,0 1,-1-1,1 0,-1 1,1-1,0 0,-1 0,1 0,0 1,-1-1,1 0,0 0,-1 0,1 0,0 0,-1 0,1 0,0 0,-1-1,1 1,0 0,-1 0,1-1,0 1,-1 0,1 0,-1-1,1 1,-1-1,1 1,-1-1,1 1,-1-1,1 1,-1-1,1 1,-1-1,0 1,1-1,-1 0,0 1,0-1,1 1,-1-1,0 0,0 1,0-1,0 0,0 0,0 1,0-1,0 0,0 1,0-1,0 0,0 1,-1-1,1 0,0 1,-1-1,20-49,-12 25</inkml:trace>
  <inkml:trace contextRef="#ctx0" brushRef="#br0" timeOffset="7918.333">2738 478,'29'5,"33"1,11 0,3-1,-2-2,-9 0,-5-2,-4-1,-7-5,-2-1,-4 0,-4 1,0 1,-1 2,-8 1</inkml:trace>
  <inkml:trace contextRef="#ctx0" brushRef="#br0" timeOffset="8792.113">3669 55,'218'-39,"-207"37,-9 0,1 0,0 1,0-1,0 1,0 0,0 0,0 0,0 0,0 0,1 1,-1-1,0 1,0 0,1 0,-1 0,0 1,0-1,1 1,-1 0,0 0,0 0,0 0,0 0,0 0,0 1,0 0,-1-1,1 1,0 0,-1 1,1-1,-1 0,0 1,0-1,0 1,0 0,-1-1,1 1,0 0,-1 0,0 0,0 1,-4 214,-9 47,-8 8,-6-37,26-220,1-11,0-1,-1 0,1 1,-1-1,0 1,0-1,0 1,0-1,-1 1,0-1,0 0,0 1,-1-1,1 0,-1 0,0 0,0 0,-1 0,1 0,-1-1,0 1,1-1,-2 0,1 1,0-2,-1 1,1 0,-1-1,0 1,0-1,-3 1,-245 10,139 3,89-14</inkml:trace>
</inkml:ink>
</file>

<file path=ppt/ink/ink3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3:22.63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1 765,'823'-1,"-319"-25,682 25,-617 30,-272-31,-116-25,-132 20,-32 7</inkml:trace>
  <inkml:trace contextRef="#ctx0" brushRef="#br0" timeOffset="632.016">1270 32,'-1'-2,"1"0,-1 0,0 0,-1 1,1-1,0 0,0 0,-1 1,1-1,-1 1,1 0,-1-1,0 1,0 0,1 0,-1 0,0 0,0 0,0 0,0 0,0 1,0-1,0 1,0 0,0-1,-1 1,1 0,0 0,0 0,0 1,0-1,0 0,0 1,0 0,0-1,0 1,0 0,0 0,-2 1,-68 52,-449 388,375-312,146-130,-1 0,1 0,-1 0,1 0,-1 0,1 0,-1 0,1 1,-1-1,1 0,-1 0,1 0,0 1,-1-1,1 0,-1 1,1-1,0 0,-1 1,1-1,0 1,0-1,-1 0,1 1,0-1,0 1,-1-1,1 1,0-1,0 1,0-1,0 1,0-1,0 1,0-1,0 1,0-1,0 1,0-1,0 1,0-1,0 1,1-1,-1 1,0-1,0 0,0 1,1-1,-1 1,0-1,1 0,-1 1,0-1,1 1,-1-1,0 0,1 0,-1 1,1-1,-1 0,1 0,-1 1,0-1,1 0,0 0,36 2,-30-3,110-25,-91 15</inkml:trace>
  <inkml:trace contextRef="#ctx0" brushRef="#br0" timeOffset="1003.71">1976 144,'-95'39,"-117"92,-6 22,-153 98,370-251,0 0,0 0,0 0,0 1,0-1,0 0,0 1,0-1,0 1,0-1,0 1,1 0,-1-1,0 1,0 0,1-1,-1 1,0 0,1 0,-1 0,1 0,-1-1,1 1,-1 0,1 0,0 0,-1 0,1 0,0 0,0 0,0 0,0 0,0 0,0 0,0 0,0 0,0 0,0 0,1 0,-1 0,0 0,1 0,-1 0,0 0,1 0,-1 0,1 0,0-1,-1 1,1 0,0 0,-1-1,1 1,0 0,0-1,0 1,0-1,0 1,-1-1,1 1,0-1,13 2,0-1,0 0,0-1,0 0,0-2,0 1,-1-2,1 0,0 0,-1-1,0-1,0 0,0-1,10-7,45-15,-43 20</inkml:trace>
  <inkml:trace contextRef="#ctx0" brushRef="#br0" timeOffset="1403.84">2767 173,'0'-1,"1"1,0-1,-1 0,1 0,-1 0,1 1,-1-1,1 0,-1 0,0 0,1 0,-1 0,0 0,0 0,0 0,0 1,0-1,0 0,0 0,0 0,0 0,0 0,0 0,0 0,-1 0,1 0,0 0,-1 0,1 1,-1-1,1 0,-1 0,1 0,-1 1,0-1,1 0,-1 1,0-1,0 0,1 1,-1-1,0 1,0-1,0 1,0 0,1-1,-1 1,0 0,-48 7,-108 87,-278 182,298-174,136-102,0 1,-1 0,1-1,0 1,-1 0,1 0,0 0,0 0,0 0,0 0,0 0,0 0,0 0,0 1,0-1,1 0,-1 1,0-1,1 0,-1 1,1-1,0 1,-1-1,1 0,0 1,0-1,0 1,0-1,0 1,0-1,0 1,1-1,-1 1,0-1,1 1,-1-1,1 0,0 1,-1-1,1 0,0 0,0 1,0-1,0 0,0 0,0 0,0 0,0 0,0 0,1 0,0 0,11 1,0-1,0 0,0-1,0 0,0-1,0-1,0 0,0 0,-1-2,1 1,-1-2,0 1,0-2,0 0,8-6,4-2</inkml:trace>
  <inkml:trace contextRef="#ctx0" brushRef="#br0" timeOffset="1717.649">3585 60,'-82'35,"2"4,2 4,-48 35,124-77,-69 49,3 3,2 3,2 2,1 6,-87 78,142-135,2-3,1 0,0 0,1 0,-1 1,1 0,-1 0,1 0,1 0,-1 0,1 1,0 0,0 0,1 0,-2 3,5-8,-1 1,0-1,1 1,-1-1,1 1,0-1,-1 0,1 1,0-1,0 0,0 0,0 1,0-1,0 0,0 0,0 0,0 0,0 0,1 0,-1-1,0 1,1 0,-1-1,1 1,-1-1,0 1,1-1,-1 0,1 1,-1-1,1 0,-1 0,1 0,19 3</inkml:trace>
  <inkml:trace contextRef="#ctx0" brushRef="#br0" timeOffset="2131.008">4121 173,'-200'145,"77"-53,40-33,3 4,2 4,-40 46,96-86,5-3</inkml:trace>
  <inkml:trace contextRef="#ctx0" brushRef="#br0" timeOffset="6935.383">2456 821,'0'1,"-1"-1,1 1,-1-1,1 0,-1 1,1-1,-1 0,1 0,-1 1,1-1,-1 0,0 0,1 0,-1 0,1 0,-1 1,0-1,1 0,-1-1,0 1,1 0,-1 0,1 0,-1 0,0 0,1-1,-1 1,1 0,-1 0,1-1,-1 1,1 0,-1-1,1 1,-1-1,1 1,0-1,-1 1,1-1,-1 1,1-1,0 1,0-1,-1 1,1-1,0 1,0-1,0 0,-1 1,1-1,0 1,0-1,0 0,0 1,0-1,0 1,0-1,1 0,-1 1,0-1,0 1,0-1,1 0,-1 1,-8 174,9-99,-2 25,5 0,11 56,-2 21,-12-175,-1 1,0 0,1-1,0 1,0-1,-1 1,1-1,1 1,-1-1,0 0,1 1,-1-1,1 0,0 0,-1 0,1 0,0-1,0 1,0 0,1-1,-1 1,0-1,1 0,-1 0,0 0,1 0,-1 0,1 0,0-1,-1 1,1-1,0 0,-1 0,1 0,0 0,32 9,-33-9,0 1,-1-1,1 1,0 0,0 0,-1-1,1 1,-1 0,1 0,-1 1,1-1,-1 0,0 1,1-1,-1 0,0 1,0-1,0 1,0 0,0-1,-1 1,1 0,0 0,-1-1,1 1,-1 0,0 0,0 0,1-1,-1 1,0 0,0 0,-1 0,1 0,0 0,-1-1,1 1,-1 0,0 0,1-1,-1 1,0 0,0-1,0 1,0-1,-1 2,-61 65,-141 45,202-112,1-1,0 0,0 1,0-1,0 1,0-1,0 1,0 0,0-1,0 1,0 0,0 0,0 0,0 0,0-1,0 1,1 0,-1 1,1-1,-1 0,0 0,1 0,0 0,-1 0,1 0,0 1,-1-1,1 0,0 0,0 1,0-1,0 0,0 0,1 0,-1 1,0-1,0 0,1 0,-1 0,1 1,-1-1,1 0,-1 0,1 0,0 0,0 0,-1 0,1 0,0 0,0-1,0 1,0 0,0 0,0-1,0 1,0-1,0 1,0-1,1 1,149 54,-72-32,118 44,-195-67,-1 0,1 0,0 1,-1-1,1 0,-1 1,1-1,-1 1,1 0,-1 0,1-1,-1 1,0 0,0 0,1 0,-1 0,0 1,0-1,0 0,0 0,0 1,0-1,0 0,-1 1,1-1,0 1,-1-1,1 1,-1 0,0-1,1 1,-1-1,0 1,0 0,0-1,0 1,0-1,0 1,-1 0,1-1,-1 1,1-1,-1 1,1-1,-1 1,0-1,0 1,0-1,1 0,-1 1,-1-1,1 0,0 0,0 0,0 0,-19 13,0-1,-1-1,-1-1,0-1,0 0,-20 4,-36 16,48-18,-46 25,74-36,1 1,-1-1,1 1,0-1,-1 1,1-1,0 1,0 0,0 0,0-1,0 1,1 0,-1 0,0 0,1 0,0 0,-1 0,1 0,0 0,0 0,0 0,0 0,0 0,1 0,-1 0,1 0,-1 0,1 0,0 0,-1 0,1 0,0 0,0-1,1 1,-1 0,0-1,1 1,10 11,2 0,0-1,0 0,1-1,0-1,1 0,0-2,1 1,0-2,0 0,0-1,1-1,17 3,-20-4,57 32,-70-35,0 0,0 1,0-1,-1 0,1 1,-1 0,1-1,-1 1,0 0,1 0,-1 0,0 0,0 0,0 0,-1 0,1 0,0 0,-1 0,1 1,-1-1,0 0,0 0,0 1,0-1,0 0,0 0,-1 1,1-1,-1 0,1 0,-1 0,0 0,-1 2,-7 8,0-1,-1 0,0 0,-1-1,0 0,-1-1,0-1,0 1,-1-2,-10 5,-13 10,-216 123,176-99,75-44,1 0,0 0,-1 0,1 0,0 0,0 0,0 1,0-1,1 0,-1 0,1 0,-1 0,1-1,0 1,-1 0,1 0,0 0,0 0,1-1,-1 1,0 0,0-1,1 1,-1-1,1 0,-1 1,1-1,0 0,-1 0,1 0,0 0,0 0,0 0,0-1,0 1,0-1,0 1,0-1,0 0,0 0,0 0,0 0,1 0,3 2,160 37,-137-35,-1 1,0 1,0 2,0 0,-1 2,6 4,-29-12,0 0,0 0,0 0,-1 1,1-1,-1 1,0 0,0 0,0 0,0 1,0-1,-1 1,0-1,1 1,-1 0,-1 0,1 0,0 0,-1 0,0 0,0 0,0 1,-1-1,1 0,-1 1,0-1,0 0,-1 1,1-1,-1 0,0 1,0-1,0 0,-1 0,1 0,-1 0,0 0,0-1,-1 1,1 0,-1-1,0 1,-8 8,0 0,-1-1,0 0,-1-1,0 0,-1-1,0-1,-7 3,-43 30,63-41,0 0,1 1,-1-1,0 0,1 1,-1-1,1 1,-1-1,1 0,-1 1,1-1,-1 1,1 0,-1-1,1 1,0-1,-1 1,1 0,0-1,-1 1,1 0,0-1,0 1,0 0,0-1,0 1,0 0,0 0,0-1,0 1,0 0,0-1,0 1,0 0,0 0,1-1,-1 1,0-1,1 1,-1 0,0-1,1 1,-1-1,1 1,-1 0,1-1,-1 1,1-1,-1 0,1 1,-1-1,1 1,0-1,-1 0,1 1,0-1,-1 0,1 0,0 0,-1 0,2 1,51 14,-44-13,67 12,-58-12,0 0,0 2,0 0,-1 1,0 0,0 2,8 4,-22-10,0 1,0 0,-1 0,1 0,-1 0,1 0,-1 0,0 1,1-1,-1 1,-1 0,1-1,0 1,-1 0,1 0,-1 0,0 0,0 0,0 0,0 1,-1-1,1 0,-1 0,0 1,0-1,0 0,0 1,-1-1,1 0,-1 0,0 0,0 1,0-1,0 0,-1 0,-2 7,-1 0,0-1,-1 0,0 0,0-1,-1 1,0-2,0 1,-1-1,-4 3,-19 12,-1-2,-1-2,0-1,-2-1,-7 1,29-13,12-4,-1 0,1 0,-1 0,1-1,-1 2,1-1,-1 0,1 0,0 0,-1 1,1-1,-1 0,1 1,0 0,-1-1,1 1,0 0,0-1,-1 1,1 0,0 0,0 0,0 0,0 0,0 1,0-1,0 0,1 0,-1 0,0 1,1-1,-1 0,1 1,-1-1,1 1,0-1,-1 1,1-1,0 0,0 1,0-1,0 1,0-1,1 1,-1-1,0 1,11 12,28 61,-6 164,-64 197,32-323,-1-114</inkml:trace>
  <inkml:trace contextRef="#ctx0" brushRef="#br0" timeOffset="7817.754">1891 4717,'-17'305,"6"-121,10 137,2-140,0-176,-1 0,0 0,0 1,-1-1,1 0,-1 0,0 0,0 0,-1 0,0 0,0 0,0 0,0-1,-1 1,0-1,0 1,0-1,0 0,-1 0,1-1,-1 1,0-1,0 1,-2-1,-6-3,12-7</inkml:trace>
  <inkml:trace contextRef="#ctx0" brushRef="#br0" timeOffset="9901.642">1891 4717,'226'-27,"63"-4,84 3,154 29,-359-29,-81 15,-86 13,0 1,0 0,0 0,0 0,0 0,-1 0,1 0,0 0,-1 0,1 0,-1 0,1 0,-1 0,1 0,-1 0,0 1,0-1,1 0,-1 0,0 1,0-1,0 0,0 0,-1 0,1 1,0-1,0 0,-1 0,1 0,-1 0,1 0,-1 1,1-1,-1 0,0 0,0 3,-35 134,5 80,3 42,29 83,-15-210,39-25,-24-106,1 0,-1 1,1-1,-1 0,0 0,0 1,0-1,0 1,-1-1,1 1,-1-1,1 1,-1 0,0-1,0 1,0-1,0 1,-1 0,1-1,-1 1,1-1,-1 1,0-1,0 1,0-1,0 0,-1 0,1 1,-1-1,1 0,-1 0,0 0,1 0,-1-1,0 1,0 0,-1-1,1 1,0-1,0 0,-1 0,1 0,-1 0,1 0,-1-1,-1 1,-226-1,-137-1,169-27,-535 29,638 15,93-16,0-1,0 1,0-1,0 0,0 1,0-1,0 0,0 0,0 0,1 0,-1-1,0 1,1 0,-1-1,1 1,-1-1,1 0,0 1,0-1,0 0,0 0,0 0,0 0,0 0,0 0,1 0,-1 0,1 0,0 0,-1 0,1 0,0 0,0 0,1 0,-1 0,0 0,1-1,-1 1,1 0,-1 0,1 1,0-1,0 0,0 0,0 0,0 0,0 1,1-1,1-15,3-124,-11 123</inkml:trace>
  <inkml:trace contextRef="#ctx0" brushRef="#br0" timeOffset="12518.501">2484 5055,'-47'202,"-14"23,46-181,41-61,75-150,-57 93,-20 30,2 1,3 1,1 2,22-23,-11 30,-40 32,0 1,-1 0,1-1,0 1,0-1,0 1,-1 0,1-1,0 1,0 0,0 0,0 0,0 0,0 0,0 0,-1 0,1 0,0 0,0 0,0 0,0 1,0-1,-1 0,1 1,0-1,0 0,0 1,-1-1,1 1,0-1,0 1,-1 0,1-1,-1 1,1 0,-1-1,1 1,-1 0,1 0,-1-1,1 1,-1 0,0 0,1 0,-1 0,0-1,0 1,0 0,0 0,0 0,0 0,0 0,0 0,0-1,0 1,0 0,-29 141,21-114,1 0,2 0,1 0,1 1,1-1,1 1,2 3,-1-30,-1 1,1 0,0-1,0 1,0-1,0 1,0 0,0-1,1 1,0-1,-1 1,1-1,0 1,0-1,0 0,0 1,1-1,-1 0,1 0,-1 0,1 0,0 0,0 0,0 0,0-1,0 1,0-1,0 1,0-1,1 0,-1 0,1 0,-1 0,0 0,1-1,0 1,-1-1,1 1,-1-1,1 0,-1 0,1 0,0-1,-1 1,1-1,-1 1,1-1,-1 0,1 0,-1 0,0 0,2-1,22-21,-1-2,-2 0,0-2,-2-1,16-26,41-51,-20 33,-57 72,0 1,1-1,-1 1,0 0,0-1,0 1,-1 0,1 0,0 0,0 0,0 0,0 0,-1 0,1 0,-1 0,1 0,-1 0,1 0,-1 0,1 0,-1 1,0-1,0 0,1 0,-1 0,0 1,0-1,0 0,-1 0,1 0,0 1,0 0,4 287,13-238,-6-34</inkml:trace>
  <inkml:trace contextRef="#ctx0" brushRef="#br1" timeOffset="25362.883">4488 4688,'0'-68,"11"307,18 54,-18-199,-4 1,-5 1,-7 66,-23 93,29 219,16-391,-7-109,-9-115,-3 133,1 0,-1 0,-1 0,0 0,0 0,0 1,-1-1,0 1,0 0,-1 1,0-1,0 1,-1-1,1 2,-1-1,-1 1,1 0,-1 0,0 0,-4-1,-154-63,-42 21,309 46,176-40,30 0,-69 44,-237-3,0 0,0 1,0 0,0 0,0-1,1 1,-1 0,0 1,0-1,0 0,0 1,0-1,0 1,0-1,0 1,0 0,-1 0,1 0,0 0,0 0,-1 0,1 1,0-1,-1 0,1 1,-1 0,0-1,0 1,1 0,-1-1,0 1,0 0,-1 0,1 0,0 0,-1 0,1 0,-1 0,1 0,-1 0,0 0,0 0,0 0,0 0,0 0,-1 0,1 0,-1 0,1 0,-1 0,0 0,0 0,1 0,-1 0,-1 0,-8 11,0-2,-1 1,0-2,-1 1,0-2,-1 1,0-2,0 1,-1-2,-4 2,-15 9,-13 10,-2-2,-1-2,-1-2,-31 8,70-32,15-2</inkml:trace>
  <inkml:trace contextRef="#ctx0" brushRef="#br1" timeOffset="27928.931">4544 4660,'282'0,"-44"-28,113-1,321 30,-687-3,0 0,1-1,-1 0,1-1,0-1,0 0,1-1,0-1,-4-1,-14-7,29 14,1 0,-1 0,0 1,1-1,-1 1,0-1,1 1,-1 0,0-1,0 1,1 0,-1 0,0 0,0 1,1-1,-1 0,0 1,0-1,1 1,-1-1,0 1,1 0,-1 0,1 0,-1 0,1 0,0 0,-1 0,1 0,0 1,0-1,0 0,0 1,0-1,0 1,0-1,0 1,0 0,1-1,-1 1,1 0,-1-1,1 1,0 0,-11 81,13 334,20-456,131-247,-69 150,-65 123,-14 17</inkml:trace>
  <inkml:trace contextRef="#ctx0" brushRef="#br1" timeOffset="29578.046">6040 4547,'-48'-34,"42"29,0 0,0 0,-1 1,0 0,1 0,-1 1,0-1,-1 2,1-1,0 1,-1 0,0 0,1 1,-1 0,0 0,0 1,1 0,-7 1,11 2,0-1,0 0,0 1,1-1,0 1,-1 0,1 0,0 0,0 0,1 0,-1 1,1-1,-1 0,1 1,0-1,0 1,1 0,-1-1,1 1,0-1,0 1,0 0,0-1,0 1,1-1,0 1,0 0,0-1,0 1,0-1,1 0,-1 0,2 2,2 17,8 26,-5-34</inkml:trace>
  <inkml:trace contextRef="#ctx0" brushRef="#br1" timeOffset="30590.855">6407 4350,'1'269,"15"-198,-16-70,1 1,0-1,-1 0,1 1,0-1,-1 0,1 1,0-1,0 0,0 0,0 0,0 0,0 0,1 0,-1 0,0 0,0-1,1 1,-1 0,0-1,1 1,-1-1,1 1,-1-1,0 0,1 0,-1 0,1 0,-1 0,1 0,-1 0,1 0,-1 0,1 0,-1-1,1 1,-1-1,0 1,1-1,-1 0,0 1,0-1,1 0,-1 0,1 0,17-15,-1-1,-1-1,0 0,-1-1,-1-1,-1-1,0 0,-2 0,1-4,11-17,72-134,-96 175,0 0,0 0,0 0,0 0,1 0,-1 0,0 0,1 1,-1-1,0 0,1 0,-1 0,1 1,0-1,-1 0,1 0,-1 1,1-1,0 0,0 1,-1-1,1 1,0-1,0 1,0-1,-1 1,1 0,0-1,0 1,0 0,0 0,0 0,0 0,0 0,0 0,0 0,0 0,0 0,-1 0,1 0,0 0,0 1,0-1,0 0,0 1,0-1,-1 1,1-1,0 1,0-1,0 1,-1-1,1 1,0 0,-1-1,1 1,-1 0,1 0,-1 0,1-1,-1 1,1 0,-1 0,0 0,0 0,1 0,-1 0,0 0,0-1,8 167,-11-108,2 13,-1 8,3 0,11 75,-8-128,12 144,-17-162,1 0,-1-1,0 1,-1 0,1-1,-2 1,0-1,0 0,0 1,-1-1,0-1,0 1,-1-1,0 0,-1 0,1 0,-6 4,9-8,-1 0,1 0,-1-1,0 1,0-1,0 0,0 0,0 0,-1 0,1-1,-1 1,1-1,-1 0,1 0,-1 0,0 0,1-1,-1 1,0-1,1 0,-1 0,0-1,0 1,1-1,-1 1,0-1,1 0,-1-1,1 1,-1-1,1 1,0-1,0 0,0 0,0-1,0 1,0 0,0-1,-1-1,2-3,0 1,0-1,1 1,-1-1,2 1,-1-1,1 0,0 1,0-1,0 0,1 1,0-1,1 1,0-1,0 1,0 0,0-1,1 1,0 0,3-3,85-107,-72 94,0 1,2 1,0 1,2 1,0 1,1 0,0 2,1 1,1 1,0 1,1 2,0 0,1 2,8-1,-9 6</inkml:trace>
  <inkml:trace contextRef="#ctx0" brushRef="#br1" timeOffset="31298.939">5109 6466,'-45'67,"4"1,2 2,3 2,3 1,0 14,17-42,-1-1,-2-1,-2-1,-2-1,-4 3,27-43,-1 1,1-1,-1 0,0 0,0 1,1-1,-1 0,0 0,0 0,0 0,0 0,0 0,0 0,0-1,-1 1,1 0,0-1,0 1,-1 0,1-1,0 0,-1 1,1-1,0 0,-1 1,1-1,-1 0,1 0,0 0,-1 0,1-1,-1 1,1 0,-1-1,-11-7</inkml:trace>
  <inkml:trace contextRef="#ctx0" brushRef="#br1" timeOffset="31594.827">4629 6551,'202'205,"-115"-127,3-4,40 23,-115-86,-2 1,1 0,-2 1,0 1,0 0,-2 0,1 1,-2 1,4 7,-3-2</inkml:trace>
</inkml:ink>
</file>

<file path=ppt/ink/ink3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4:08.45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1509 4799,'-1'-2,"0"0,-1 0,1 0,-1 0,0 1,0-1,1 1,-1-1,0 1,0 0,0 0,-1 0,1 0,0 0,0 0,-1 0,1 1,0-1,-1 1,1 0,0 0,-1 0,1 0,-3 0,2 0,-366-4,200-23,45 43,86-10,1 0,-1-3,0-1,0-2,-19-3,-25 1,69 1,0 2,-1-1,1 1,-1 1,1 1,0 0,0 0,0 1,1 1,-1 0,0 2,-5 3</inkml:trace>
  <inkml:trace contextRef="#ctx0" brushRef="#br0" timeOffset="1452.168">493 1,'11'138,"-6"-118,-2 0,0 0,-1 1,-1-1,-1 1,-1-1,-1 1,-1 2,-10 92,5 1,5-1,6 12,-1 3,-1 33,-13 441,-6 299,19-621,-29 75,27 446,1-749,12 145,-2-134,-3 1,-3 1,-2-1,-6 33,2 19,2 445,-26-419,16-82,33-95,-13 8,1 0</inkml:trace>
  <inkml:trace contextRef="#ctx0" brushRef="#br0" timeOffset="1697.811">889 4094,'-48'47,"-40"51,-15 17,6-1,14-11,17-12,14-13,12-15,8-8,4-9,7-7,7-6,1-3,3-3,3-5</inkml:trace>
  <inkml:trace contextRef="#ctx0" brushRef="#br0" timeOffset="2765.796">690 537,'-38'82,"-161"159,-157 166,332-384,16-17,1 1,0 0,0 0,0 0,1 1,0 0,0 1,1-1,0 1,1 0,-1 1,5-9,0 0,0 1,0-1,1 0,-1 0,0 1,0-1,1 0,-1 0,1 0,-1 1,1-1,0 0,-1 0,1 0,0 0,0 0,0 0,-1 0,1 0,0 0,0-1,0 1,1 0,-1-1,0 1,0 0,0-1,0 0,1 1,-1-1,0 0,0 1,1-1,-1 0,0 0,1 0,-1 0,1 0,19 2</inkml:trace>
  <inkml:trace contextRef="#ctx0" brushRef="#br0" timeOffset="6298.772">860 1751,'-22'107,"18"-64,-28 223,33 139,-1-403,-1 0,0 0,1 0,0 0,-1 0,1 1,0-1,0 0,0 0,0 0,1 0,-1 1,1-1,-1 0,1 0,0 0,-1 0,1 0,0 0,0 0,1-1,-1 1,0 0,1 0,-1-1,1 1,-1-1,1 1,0-1,-1 0,1 0,0 0,0 0,0 0,0 0,0 0,0-1,0 1,0-1,0 1,1-1,-1 0,0 0,0 0,0 0,0 0,2 0,167-65,-64 46,-94 23,-18 0</inkml:trace>
  <inkml:trace contextRef="#ctx0" brushRef="#br0" timeOffset="6851.524">1509 2315,'-11'0,"0"0,0 0,-1 1,1 1,0 0,0 0,0 1,0 0,1 1,-1 0,1 1,0 0,0 1,1 0,-1 0,1 1,1 0,-1 1,1 0,-1 2,7-8,1 1,-1 0,1 0,0 0,0 0,0 0,0 0,0 0,0 0,1 0,0 0,-1 0,1 1,1-1,-1 0,0 0,1 0,-1 0,1 0,0 0,0 0,0 0,1 0,-1 0,1 0,-1-1,1 1,0 0,1 0,77 57,-34-29,-43-29,-1-1,0 1,0 0,0 0,0 0,0 0,0 1,0-1,-1 0,1 1,-1-1,0 1,1 0,-1-1,0 1,-1 0,1-1,0 1,-1 0,0 0,0 0,0 0,0 0,0-1,0 1,-1 0,1 0,-1 0,0-1,0 1,0 0,0-1,0 1,0-1,-1 1,0-1,1 1,-1-1,0 0,0 0,0 0,0 0,0 0,-1-1,1 1,-1-1,-1 2,-109 34,91-34</inkml:trace>
  <inkml:trace contextRef="#ctx0" brushRef="#br0" timeOffset="7380.259">1623 2626,'8'3,"1"-1,-1 0,1 0,0-1,0 0,-1-1,1 0,0 0,0-1,0 0,0-1,-1 1,1-2,-1 1,1-1,-1-1,0 1,0-1,0-1,-1 1,0-1,1-1,-2 1,1-1,-1-1,0 1,0-1,0 0,-1 0,-3 2,1 0,-1 0,0 0,0 0,-1 0,1 0,-1-1,0 1,-1 0,1-1,-1 1,0-1,0 1,-1 0,0-1,0 1,0 0,0 2,1 1,-1 0,1 0,-1 0,0 0,0 1,0-1,0 0,0 0,-1 0,1 1,0-1,-1 1,0-1,1 1,-1-1,0 1,1 0,-1 0,0 0,0 0,0 0,0 0,0 1,0-1,0 1,0-1,0 1,0 0,-1 0,1 0,0 0,0 0,0 0,0 1,0-1,0 1,0-1,0 1,0 0,0 0,-2 0,-8 5,0 1,0 0,0 1,1 0,0 0,0 1,1 1,0 0,1 0,0 1,1 0,0 1,1-1,0 1,1 1,0 0,1 1,4-9,0 1,0 0,1 0,0 0,0-1,0 1,1 0,0 0,0 0,1-1,-1 1,1-1,0 1,1-1,-1 0,1 0,0 0,1 0,-1 0,1-1,0 1,0-1,0 0,0 0,1-1,0 1,0-1,0 0,0 0,0-1,0 0,1 0,-1 0,6 1,5 4,0 0,1-1,0-1,0-1,0 0,0-1,1-1,-1-1,2 0,93-3,-87 2</inkml:trace>
</inkml:ink>
</file>

<file path=ppt/ink/ink3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38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18 501,'-1'-2,"-1"1,1-1,-1 1,1-1,0 1,0-1,-1 0,1 0,0 0,1 1,-1-1,0 0,0 0,1 0,-1 0,1 0,0-1,0 1,-1 0,1 0,1 0,-1 0,0 0,0 0,1 0,-1 0,1 0,0 0,0 0,-1 0,1 0,0 0,1 0,10-31,1-1,2 2,2 0,0 0,2 2,2 0,1 2,23-25,54-36,-98 88,-1 1,1-1,0 0,0 1,0-1,0 1,-1-1,1 1,0-1,0 1,0 0,0-1,0 1,0 0,0 0,0 0,0 0,0 0,0 0,0 0,0 0,0 0,0 0,0 1,0-1,0 0,0 1,0-1,0 1,0-1,0 1,0-1,-1 1,1 0,0-1,0 1,-1 0,1 0,0-1,-1 1,1 0,-1 0,1 0,-1 0,0 0,1 0,-1 0,0 0,1 0,-1 0,0 0,0 0,4 61,-4-55,-4 227,4-232,0-1,0 1,0 0,0-1,0 1,0-1,0 1,0 0,1-1,-1 1,1-1,-1 1,1-1,-1 1,1-1,0 1,0-1,0 0,0 1,0-1,0 0,0 0,0 0,0 0,1 0,-1 0,0 0,1 0,-1 0,1 0,-1-1,1 1,-1-1,1 1,-1-1,1 0,0 1,-1-1,1 0,-1 0,1 0,0 0,-1-1,1 1,-1 0,1-1,0 1,-1-1,1 1,-1-1,1 0,-1 0,0 1,1-2,119-111,-35 30,-54 50,2 1,1 1,1 2,2 1,20-10,-56 37,-1 0,0 0,1 0,-1 0,1 0,-1 0,1 1,0-1,-1 1,1-1,0 1,0-1,-1 1,1 0,0 0,0 0,-1 0,1 0,0 0,-1 1,1-1,0 1,0-1,-1 1,1-1,-1 1,1 0,-1 0,1 0,-1 0,1 0,-1 0,0 0,1 0,-1 1,0-1,0 0,0 1,0-1,0 1,0-1,-1 1,1-1,0 1,-1 0,1-1,-1 1,0 0,1 0,-1-1,0 1,0 0,0 0,0-1,1 23,-1 0,0 0,-2 0,0-1,-2 1,-1-1,0 0,-8 19,-3 16,15-56,0 1,0-1,0 1,1-1,-1 1,0-1,1 1,0-1,-1 1,1 0,0-1,0 1,1-1,-1 1,1 0,-1-1,1 1,0-1,0 1,0-1,0 0,0 1,0-1,1 0,9 4</inkml:trace>
  <inkml:trace contextRef="#ctx0" brushRef="#br0" timeOffset="649.843">1260 134,'-12'2,"1"1,-1 0,1 1,0 0,0 0,0 2,1-1,-1 1,2 1,-1 0,1 0,0 1,0 0,1 0,0 1,0 1,1-1,0 1,1 0,0 0,1 1,0 0,1 0,0 0,0 0,1 1,1 0,0-1,0 1,2 1,-1-10,0 0,1 0,-1 0,1-1,0 1,0 0,0 0,0 0,1 0,-1 0,1 0,0 0,0 0,0-1,0 1,0 0,1-1,-1 1,1-1,-1 1,1-1,0 0,0 1,0-1,0 0,1 0,-1-1,0 1,1 0,0-1,-1 0,1 1,0-1,-1 0,1 0,0-1,0 1,0-1,0 1,0-1,0 0,0 0,0 0,-1 0,1-1,0 1,1-1,10-3,0-1,-1 0,1-1,-2-1,1 0,-1-1,0 0,0 0,-1-1,0-1,-1 0,0-1,0 0,-1 0,-1-1,2-3,55-59,-47 56,61-45,-77 63,0 0,0-1,0 1,0 0,-1 0,1 0,0 0,0 0,0 0,0 1,0-1,-1 1,1-1,0 1,0-1,0 1,-1 0,1 0,-1 0,1 0,-1 0,1 1,-1-1,1 0,-1 1,0-1,0 1,0-1,0 1,0-1,0 1,0 0,0 0,-1-1,1 1,16 66,-14 10,-4 0,-4 0,-3-1,-3 0,-6 13,13-63,-2 0,0 0,-2 0,-1-1,-1 0,-1-1,-1 0,-1-1,-1 0,-2-1,0-1,15-19,-1-1,1 1,-1-1,0 1,0-1,0 0,0 0,0 0,0 0,-1 0,1-1,0 1,-1-1,0 1,1-1,-1 0,0 0,0 0,1 0,-1-1,0 1,0-1,0 1,0-1,0 0,0 0,0-1,0 1,0-1,0 1,1-1,-1 0,0 0,0 0,1 0,-1-1,1 1,-1-1,1 1,-1-1,1 0,0 0,0 0,-1-1,-1-11,1-1,0 1,1-1,1 1,0-1,1 1,0-1,1 0,1 1,1-1,1-3,3-7,1 0,1 1,1 0,2 1,0 0,1 0,1 2,2 0,0 0,5-4,-5 6,-6 6,0 2,1-1,0 2,1-1,0 1,1 1,0 1,0 0,1 0,0 1,1 1,-1 0,1 1,0 1,3 0,7-2</inkml:trace>
</inkml:ink>
</file>

<file path=ppt/ink/ink3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44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0,'-18'5,"0"1,0 1,0 1,1 0,0 1,0 1,1 0,1 2,0 0,0 0,1 1,1 1,0 0,0 2,11-12,-1 0,2 0,-1 1,0-1,1 0,0 1,0-1,0 1,0-1,1 1,0-1,0 1,0 0,0-1,1 1,0-1,0 1,0-1,0 0,1 1,0-1,0 0,0 0,0 0,1 0,-1 0,1-1,0 1,0-1,0 0,1 0,-1 0,1 0,-1 0,1-1,0 0,0 0,1 1,86 44,-79-43,0 1,0 0,-1 1,1 0,-1 1,-1 0,1 0,-1 2,-1-1,1 1,-2 0,1 1,-1 0,0 1,0 1,-5-7,-1 0,0 0,0 0,0 1,0-1,-1 0,0 1,0-1,-1 0,1 1,-1-1,0 1,-1-1,1 1,-1-1,0 1,0-1,-1 0,0 0,0 1,0-1,0 0,-1-1,0 1,0 0,0-1,-1 0,1 0,-1 0,0 0,0 0,-1-1,0 1,-120 67,121-69,1-1,-1 0,1 0,-1 0,1-1,-1 1,0-1,1 0,-1 0,1 0,-1 0,0-1,1 0,-1 1,1-1,-1 0,1-1,-1 1,1-1,0 1,0-1,0 0,0 0,0-1,0 1,1 0,-1-1,1 0,-1 0,1 1,0-1,0-1,0 1,1 0,-1 0,1-1,0 1,-1 0,2-1,-1 0,0 1,1-1,-1 1,1-1,0 0,1 1,-1-1,0 0,1 1,0-1,0 1,0-1,0 1,1 0,0-2,3-5,0 1,1-1,1 1,0 0,0 0,1 1,0 0,0 0,0 1,1 0,1 1,-1 0,1 0,0 1,0 0,0 1,1 0,14-7</inkml:trace>
</inkml:ink>
</file>

<file path=ppt/ink/ink3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43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0,'0'39,"5"31,1 14,0-3,-1-5,-2-11,0-12,-2-10,-1-8,0-4,0-3,0-2,-1 0,-4 0,-1-9,0-12,6-12,3-5</inkml:trace>
  <inkml:trace contextRef="#ctx0" brushRef="#br0" timeOffset="433.025">367 29,'-267'225,"265"-223,-1-1,1 1,0 0,0 0,-1 0,1 0,0 0,1 0,-1 0,0 1,1-1,-1 1,1 0,0-1,0 1,0 0,0 0,0-1,1 1,-1 0,1 0,0 0,-1 0,2 0,-1 0,0 0,0-1,1 1,0 0,-1 0,1 0,0 0,1-1,-1 1,0-1,1 1,-1-1,1 1,0-1,0 0,1 1,67 69,-52-56,-1 1,-1 1,0 0,-2 1,0 0,2 6,-10-13,-5-9,-1 0,1-1,0 1,0 0,0-1,0 1,1 0,-1-1,1 0,-1 1,1-1,0 0,0 0,0 0,0 0,0 0,1 0,-1 0,1-1,-1 1,1-1,-1 0,1 0,0 0,-1 0,1 0,0-1,0 1,0-1,10-7</inkml:trace>
</inkml:ink>
</file>

<file path=ppt/ink/ink3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34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1107,'-21'48,"21"-45,-8 233,9-155,-7 96,-28 156,-34 5,67-313,13-31,-2-12,0-1</inkml:trace>
  <inkml:trace contextRef="#ctx0" brushRef="#br0" timeOffset="1402.562">53 1078,'234'-24,"-125"19,89-22,54-2,-197 21,-48 6,-1 0,1 0,0 1,0 0,0 0,-1 1,1 0,0 0,0 0,0 1,0 0,-1 1,1-1,5 3,-8 0,0 1,0-1,-1 1,0 0,0 0,0 0,0 0,-1 1,0-1,0 1,0-1,-1 1,0 0,0-1,0 1,-1 0,0 0,0 0,0 0,-1-1,0 1,0 0,0 0,-1-1,0 1,0-1,0 1,-1-1,-2 16,-4 35,3 0,3 1,2 0,2 1,-9 168,-27 80,23-1,13-210,-1-92,1-1,0 0,-1 0,0 1,1-1,-1 0,0 0,0 0,0 1,0-1,-1 0,1 0,-1 0,1 0,-1 0,0 1,0-1,1 0,-2 0,1-1,0 1,0 0,0 0,-1-1,1 1,-1 0,0-1,1 0,-1 1,0-1,0 0,0 0,0 0,0 0,0 0,-1 0,-160-13,-348 11,501 1,1 0,0-1,0-1,0 1,0-1,0-1,0 1,0-2,1 1,-1-1,1 0,0-1,0 0,0-1,3-2,7 3</inkml:trace>
  <inkml:trace contextRef="#ctx0" brushRef="#br0" timeOffset="2588.867">420 2462,'40'254,"-30"-188,-3 1,-3-1,-3 1,-4 28,0 26,3 36,-6-174,0 1,-1 0,0 0,-2 1,0 0,0 1,-1 0,-1 0,-1 1,0 0,0 1,-1 1,0 0,-1 0,-1 1,0 1,0 1,0 0,-7-1,-108-36,152 39,123-3,186-26,-275 28,1 2,-1 3,1 2,7 4,-62-4,-1-1,1 2,0-1,0 0,-1 0,1 0,0 1,-1-1,1 1,0-1,-1 1,1 0,-1 0,1 0,-1 0,1 0,-1 0,0 0,1 0,-1 0,0 1,0-1,0 0,0 1,0-1,0 1,0-1,-1 1,1 0,0-1,-1 1,1 0,-1-1,0 1,0 0,1 0,-1-1,0 1,-1 0,1-1,0 1,0 0,-1 0,1-1,-1 1,1 0,-1-1,0 1,0-1,0 1,1-1,-2 1,1-1,0 0,0 1,0-1,-1 0,1 0,0 0,-1 0,1 0,-1 0,0 0,-28 24,-1-1,-2-1,0-2,-1-2,-33 14,15-6,-131 46,164-65</inkml:trace>
  <inkml:trace contextRef="#ctx0" brushRef="#br0" timeOffset="7038.365">561 34,'-7'112,"4"0,8 37,-1-10,-4 173,-16-240,11-61</inkml:trace>
  <inkml:trace contextRef="#ctx0" brushRef="#br0" timeOffset="7600.393">645 119,'-62'29,"-83"52,144-81,0 0,0 1,0-1,0 1,1-1,-1 1,0 0,0-1,1 1,-1-1,0 1,1 0,-1 0,1 0,-1-1,1 1,-1 0,1 0,-1 0,1 0,0 0,0 0,-1 0,1 0,0-1,0 1,0 0,0 0,0 0,0 0,0 0,0 0,1 0,-1 0,0 0,1 0,-1 0,0 0,1-1,-1 1,1 0,-1 0,1 0,0-1,-1 1,1 0,0-1,0 1,-1 0,1-1,0 1,0-1,0 1,-1-1,2 0,51 17,276-16,-133-1,-172-5,-32-7,-211-78,62-5,154 93,1 0,0 0,-1 0,1 0,0 0,0 0,0 0,1-1,-1 1,0-1,1 1,0-1,0 0,-1 0,1 1,1-1,-1 0,0 0,1 0,0 0,-1 0,1 0,0 0,1 0,-1 0,0 0,5-13</inkml:trace>
</inkml:ink>
</file>

<file path=ppt/ink/ink3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2:43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16,'-1'-2,"0"1,-1 0,1-1,0 1,-1 0,1 0,-1 0,1 0,-1 1,1-1,-1 0,0 1,1-1,-1 1,0-1,1 1,-1 0,0 0,0 0,1 0,-1 0,0 0,0 0,1 0,-1 1,0-1,0 1,1-1,-1 1,1 0,-1 0,0 0,1-1,0 1,-1 1,1-1,0 0,-1 0,1 0,-1 2,-13 10,0 1,1 1,1 0,0 1,1 0,0 1,2 0,0 1,-4 11,2-1,1 0,1 1,1 0,2 0,1 0,2 1,-1 15,-6 37,6-63,1 0,0 0,2 1,0-1,1 1,2 0,0-1,0 1,2-1,1 1,0-1,1 0,1-1,1 1,0-1,2 0,0-1,1 0,1-1,0 0,4 4,-3-9,1 0,1 0,-1-1,2-1,-1 0,1-1,1-1,-1 0,1-1,3 0,1 0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9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45,'-6'-5,"1"1,-1 1,0-1,0 1,0 0,0 0,0 0,-1 1,1 0,-1 0,1 1,-1 0,0 0,0 1,0-1,1 2,-1-1,0 1,0 0,1 0,-1 0,0 1,1 0,0 1,-1 0,1 0,0 0,0 0,1 1,-1 0,1 0,0 1,0-1,0 1,0 0,1 1,-1 1,-8 16,1 1,1 0,1 0,1 2,2-1,0 1,-2 24,8-46,-1-1,1 1,1 0,-1-1,0 1,1 0,0 0,0-1,0 1,0 0,1 0,0-1,-1 1,1 0,0-1,1 1,-1-1,1 0,0 1,-1-1,1 0,1 0,-1 0,0 0,1 0,-1 0,1-1,0 0,0 1,0-1,0 0,1 0,-1 0,0-1,1 1,-1-1,1 0,-1 0,1 0,0-1,-1 1,1-1,1 0,4-2,-1 0,0-1,1 0,-1-1,0 0,-1 0,1-1,-1 0,0 0,0-1,0 0,-1 0,0 0,0-1,-1 0,4-6,11-9,154-226,-160 235,-10 19,-11 30,5-28,0-1,0 0,1 0,0 0,0 0,1 0,0 0,0 0,0 0,1 0,0 0,1 0,-1 0,1 0,1 0,-1-1,1 1,0-1,1 0,-1 0,1 0,1 0,-1 0,1-1,0 0,0 0,0 0,1-1,0 0,-1 0,2 0,-1-1,0 0,1 0,-1 0,1-1,0 0,6 1,-5-3,-1 0,1 0,-1-1,1 1,-1-2,1 1,-1-1,0 0,0-1,0 0,0 0,0 0,0-1,-1 0,0 0,1-1,-2 0,1 0,-1 0,3-3,90-133,-51 67,-47 75,0-1,0 1,0-1,0 0,0 1,1-1,-1 1,0-1,0 0,0 1,1-1,-1 0,0 1,1-1,-1 0,0 1,1-1,-1 0,0 0,1 1,-1-1,1 0,-1 0,0 0,1 1,-1-1,1 0,-1 0,1 0,-1 0,0 0,1 0,-1 0,1 0,-1 0,1 0,-1 0,1 0,-1 0,0-1,1 1,-1 0,1 0,-1 0,0-1,1 1,-1 0,1 0,-1-1,0 1,0 0,1-1,-1 1,0 0,1-1,-1 1,0-1,0 1,0 0,1-1,-1 1,0-1,0 1,0-1,0 1,0 0,0-1,0 1,0-1,3 38,-3-33,-1 4,0-1,1 0,-1 0,2 0,-1 1,1-1,0 0,0 0,1 0,0 0,0 0,1-1,0 1,0-1,1 1,-1-1,1 0,1 0,-1-1,1 1,0-1,0 0,1 0,-1-1,1 0,0 0,5 3,-5-6,0 0,0 0,0 0,0-1,0 0,0 0,0 0,0-1,0 0,0 0,-1-1,1 1,0-1,-1-1,1 1,-1-1,0 0,0 0,0 0,0-1,0 1,-1-1,1-1,-1 1,0-1,-1 1,1-1,-1 0,0 0,0-1,1-2,55-137,-58 146,-1 0,1 0,-1 0,1-1,-1 1,1 0,0-1,-1 1,1 0,0-1,0 1,0-1,-1 1,1-1,0 1,0-1,0 0,0 1,0-1,0 0,0 0,0 0,0 0,0 0,0 0,0 0,0 0,0 0,-1 0,1 0,0-1,0 1,0 0,0-1,0 1,0 0,0-1,-1 1,1-1,0 0,0 1,-1-1,1 0,0 1,-1-1,1 0,0 0,-1 1,1-1,-1 0,0 0,1 0,-1 0,0 0,1 0,-1 0,0 0,0 0,0 1,0-1,0 0,0 0,0 0,0 0,0 0,-1 0,1-1,58 130,-29-64,-3 1,-3 2,-2 0,-4 2,-3 0,-2 0,0 46,-10-98,-1-1,-1 1,-1 0,0 0,-1 0,0 0,-2-1,0 1,-1-1,0 0,-2 0,1-1,-2 0,0 0,-1-1,-1 0,0 0,0-1,-2 0,1-1,-2-1,1 0,-2 0,1-1,-1-1,-1 0,2-2,0 0,-1-1,0 0,0-1,0 0,0-1,-1-1,-7 0,18-2,-1-1,1 1,-1-1,1 0,-1-1,1 1,-1-1,1 0,0 0,-1 0,1 0,0-1,0 0,0 0,0 0,0 0,0-1,0 1,1-1,0 0,-1 0,1 0,0-1,0 1,1-1,-1 0,1 0,0 1,-2-5,1-2,0 1,1-1,0 0,0 1,1-1,0 0,1 0,0 0,1 0,0 0,0 0,1 0,1 1,-1-1,1 1,1-1,1-2,86-147,-70 128,2 2,0 0,2 1,1 2,1 1,1 1,2 1,22-14,15 17,-46 23</inkml:trace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2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1,'5'0,"-4"0,4 0,-5 0,-1 5,-2 1</inkml:trace>
</inkml:ink>
</file>

<file path=ppt/ink/ink3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2:44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0 741,'1'2,"1"-1,-1 1,1 0,0 0,-1-1,1 1,0 0,0-1,0 0,0 0,0 1,0-1,0 0,1-1,-1 1,0 0,0-1,1 1,-1-1,0 1,1-1,-1 0,1 0,1-1,-1 2,225 1,-70-29,-151 26,-8 0</inkml:trace>
  <inkml:trace contextRef="#ctx0" brushRef="#br0" timeOffset="264.06">283 514,'-15'39,"-4"22,1 5,3-4,5-7,4-8,2-8,3-5,1-4,0-2,1-2,0-4</inkml:trace>
  <inkml:trace contextRef="#ctx0" brushRef="#br0" timeOffset="561.81">1017 430,'-29'38,"-19"28,-2 6,4-3,9-9,6-10,4-9,6-6,7-5,0-6,4-4,2 0,4-8,2-6</inkml:trace>
  <inkml:trace contextRef="#ctx0" brushRef="#br0" timeOffset="862.843">622 458,'19'24,"21"17,8 2,1-1,-3-4,-5-7,-4-5,-4-2,-3-5,-6-1,-2-3,-6 0,0-2,-3 1,1-1,-1 1,-4-1</inkml:trace>
  <inkml:trace contextRef="#ctx0" brushRef="#br0" timeOffset="1294.783">1243 7,'6'-2,"1"0,0 1,0 0,0 1,-1-1,1 1,0 1,0-1,0 1,0 0,-1 1,1 0,-1 0,1 0,-1 1,1 0,-1 0,0 0,-1 1,1 0,-1 0,1 1,0 1,8 7,0 0,-1 1,-1 1,0 0,-1 1,-1 0,7 15,72 209,-83-222,-1 0,-1 0,0 1,-2 0,0-1,-1 1,-1 0,0 0,-2-1,0 1,-1 0,-1-1,-1 0,0 0,-2 0,0-1,0 1,-2-2,0 1,-1-1,-12 14,4-11,0 0,-2-2,0 0,0-1,-2-1,0-1,0-1,-2-1,1-1,-1-1,-23 6,23-8</inkml:trace>
</inkml:ink>
</file>

<file path=ppt/ink/ink3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2:49.27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0 383,'1'0,"-1"0,1 0,-1 0,1 0,-1 0,1 0,-1 0,1 0,-1 0,1 0,-1 0,1 0,-1-1,1 1,-1 0,1 0,-1 0,0-1,1 1,-1 0,1-1,-1 1,0 0,1-1,-1 1,0-1,1 1,-1 0,0-1,1 1,-1-1,0 1,0-1,0 1,0-1,1 1,-1-1,0 1,0-1,0 1,0-1,0 1,0-1,0 1,0-1,-1 1,1-1,0 1,0-1,0 1,0-1,-1 1,1-1,0 1,0-1,-1 1,1 0,0-1,-1 1,1-1,-1 1,1 0,0 0,-1-1,1 1,-1 0,54-20,1 3,0 2,1 3,54-6,26-5,700-112,-622 109,618-53,-634 67,-193 12,-3-1,1 1,-1-1,1 1,-1-1,1 1,-1 0,1 0,-1 0,1 0,0 0,-1 0,1 0,-1 1,1-1,-1 0,1 1,-1-1,1 1,-1 0,0-1,1 1,-1 0,0 0,1 0,-1 0,0 0,0 1,-2 7</inkml:trace>
</inkml:ink>
</file>

<file path=ppt/ink/ink3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2:59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523 87,'-1'-5,"-1"0,-1 0,1 0,-1 0,0 0,0 1,0 0,-1-1,1 1,-1 0,0 1,0-1,0 1,-1 0,1 0,-1 0,0 0,0 1,0 0,0 0,0 0,0 1,-1 0,1 0,0 0,-1 0,1 1,-1 0,1 0,0 0,-4 2,-12 0,0 1,0 2,0 0,0 1,1 1,0 1,-8 4,4-1,-89 54,110-63,1 1,-1-1,1 0,0 1,0 0,0-1,0 1,0 0,1 0,-1 0,1 0,0 0,0 1,0-1,0 0,1 0,-1 1,1-1,0 0,0 1,0-1,0 0,1 1,-1-1,1 0,0 1,0-1,0 0,0 0,1 0,-1 0,1 0,0 0,-1 0,3 1,7 8,1 0,0-1,0-1,1 0,1-1,-1 0,2-1,-1 0,1-2,0 1,4-1,22 13,-23-11,0 1,-1 1,-1 0,0 1,0 1,-1 1,2 2,-13-12,-1 1,1 0,-1 0,0 0,0 0,0 1,-1-1,1 1,-1-1,0 1,-1 0,1 0,-1 0,0 0,0 0,0 0,-1 0,0 1,0-1,0 0,-1 0,1 0,-1 0,0 0,-1 0,1 0,-1 0,0 0,-2 1,-4 7,-2-1,1-1,-2 0,1-1,-1 1,-1-2,0 0,0 0,-1-1,0-1,-1 0,1-1,-1 0,-1-1,7-1,-16 7,-1-1,0-2,-1 0,1-2,-2 0,-18 0,7-11,31-1</inkml:trace>
  <inkml:trace contextRef="#ctx0" brushRef="#br0" timeOffset="294.825">890 369,'-14'21,"1"-1,1 2,0 0,2 0,1 1,0 0,2 0,1 1,1 0,-2 16,7-35,0-1,0 1,1 0,0-1,-1 1,1-1,1 1,-1-1,1 1,0-1,0 0,0 0,0 0,1 0,0 0,0-1,0 1,0-1,0 0,1 0,-1 0,1 0,0 0,0-1,0 0,0 1,0-2,1 1,-1 0,0-1,1 0,-1 0,1 0,0-1,-1 1,1-1,0 0,-1-1,4 0,3 2,1-1,-1 0,0-1,1 0,-1-1,0 0,0-1,0 0,-1-1,1 0,-1 0,0-1,0-1,0 0,-1 0,0-1,0 0,-1 0,1-1,-2 0,1-1,-1 0,0 0,-1 0,0-1,3-8,-5 13,-1-2,1 1,-1 0,-1-1,1 1,-1-1,0 0,-1 0,1 0,-1 0,-1 0,1 0,-1 0,0 0,-1 0,0 0,0 0,-1 0,1 0,-1 1,-1-1,1 1,-1-1,-1 1,1 0,-1 0,0 0,0 0,-1 1,1 0,-1 0,-1 0,1 2,0 0,-1 1,1 0,-1 0,0 1,0-1,0 1,0 0,0 1,0 0,0 0,0 0,1 0,-1 1,0 0,0 0,0 1,0 0,-18 4</inkml:trace>
</inkml:ink>
</file>

<file path=ppt/ink/ink3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07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606 0,'28'3,"-36"12,-173 46,-16 13,195-73,1 0,-1 0,0 0,0 0,0 0,1 0,-1 1,0-1,1 1,0 0,-1-1,1 1,0 0,0 0,0 0,0-1,0 1,0 0,0 0,1 1,-1-1,1 0,0 0,-1 0,1 0,0 0,0 0,0 1,1-1,-1 0,0 0,1 0,-1 0,1 0,0 0,0 0,0 0,0 0,0 0,0 0,0-1,1 1,-1 0,1-1,-1 1,1-1,0 0,-1 1,1-1,0 0,1 0,117 39,-60-27,58 8,-117-20,0 0,0 0,0 0,0 0,0 0,-1 0,1 1,0-1,-1 0,1 0,-1 1,1-1,-1 0,1 0,-1 1,0-1,0 0,0 1,0-1,0 0,0 1,0-1,0 0,0 1,-1-1,1 0,0 1,-1-1,1 0,-1 0,0 1,1-1,-1 0,0 0,0 0,1 0,-1 0,0 0,0 0,0 0,-1 0,1-1,0 1,0 0,0-1,0 1,-1-1,1 1,0-1,-1 1,1-1,0 0,-1 0,1 0,0 0,-1 0,-103 53,53-29,2 2,0 2,2 3,-36 29,45-30,29-24,1 1,0 0,0 0,0 1,1 0,0 0,1 1,0 0,0 0,1 1,5-8,0 0,0 0,1 0,-1 0,1-1,-1 1,1 0,0 0,-1 0,1 0,0 0,0 0,1 0,-1 0,0 0,1 0,-1 0,1 0,0 0,-1 0,1 0,0 0,0-1,0 1,0 0,1-1,-1 1,0-1,1 1,-1-1,1 0,-1 0,1 1,0-1,0 0,-1 0,1-1,0 1,0 0,0-1,0 1,0-1,1 1,88 14,216-19,-189-18,-98 18</inkml:trace>
</inkml:ink>
</file>

<file path=ppt/ink/ink3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08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94,'-20'43,"-10"34,-5 8,2-1,8-9,8-13,2-12,4-10,3-7,4-4,-3-3,4-5,4-11,1-8</inkml:trace>
  <inkml:trace contextRef="#ctx0" brushRef="#br0" timeOffset="247.206">38 66,'43'-5,"34"-1,13-5,-4-1,-7 3,-12 2,-13 2,-10 3,-9-4,-9 4,-10 3</inkml:trace>
  <inkml:trace contextRef="#ctx0" brushRef="#br0" timeOffset="497.032">10 433,'39'0,"21"0,6 0,-3 0,-8 0,-9 0,-6 0,-7 0,-7 5,-10 1</inkml:trace>
  <inkml:trace contextRef="#ctx0" brushRef="#br0" timeOffset="900.43">546 630,'-24'39,"-13"17,-4 4,-1-4,2-11,9-13</inkml:trace>
  <inkml:trace contextRef="#ctx0" brushRef="#br0" timeOffset="1128.322">348 630,'34'29,"15"14,5 0,-2-3,-5-7,-11-11</inkml:trace>
  <inkml:trace contextRef="#ctx0" brushRef="#br0" timeOffset="1413.522">913 517,'38'0,"28"0,6 0,-3 0,-9 0,-10 0,-8 0,-12 0</inkml:trace>
  <inkml:trace contextRef="#ctx0" brushRef="#br0" timeOffset="1600.068">913 771,'38'0,"28"0,11 0,-7-5,-10-1,-11 0,-14 1</inkml:trace>
  <inkml:trace contextRef="#ctx0" brushRef="#br0" timeOffset="2752.388">1788 348,'-163'310,"41"-149,142-204,160-197,-172 230,13-19,1 1,1 1,1 1,2 1,21-15,-47 39,1 0,-1 0,1 0,0 0,-1 0,1 1,0-1,0 0,0 0,-1 1,1-1,0 1,0-1,0 1,0-1,0 1,0-1,0 1,0 0,0-1,1 1,-1 0,0 0,0 0,0 0,0 0,0 0,0 0,0 0,0 1,0-1,0 0,0 1,0-1,0 1,0-1,0 1,0-1,0 1,0 0,0-1,0 1,-1 0,1 0,0-1,0 1,-1 0,1 0,-1 0,1 0,-1 0,1 0,-1 0,0 0,1 0,-1 0,0 0,0 1,0-1,0 0,0 0,0 0,0 0,0 0,0 0,0 0,-1 0,1 0,-57 149,-6-8,62-141,1 1,-1-1,1 0,0 1,-1-1,1 0,0 0,0 1,0-1,0 0,0 1,0-1,0 0,0 1,1-1,-1 0,0 1,1-1,-1 0,1 0,-1 1,1-1,0 0,-1 0,1 0,0 0,0 0,0 0,0 0,0 0,0 0,0-1,0 1,0 0,1-1,-1 1,0 0,0-1,0 0,1 1,-1-1,0 0,1 0,-1 1,0-1,1 0,-1 0,0 0,1-1,-1 1,0 0,1 0,-1-1,0 1,0-1,1 1,-1-1,0 0,0 1,0-1,0 0,0 0,0 0,1 0,37-25,-2 0,0-3,-2-1,-1-2,15-19,55-50,-42 63,-63 76,-85 162,75-171,8-24,0 0,1-1,-1 1,1 0,1 0,-1 0,1 1,-1-1,1 0,1 1,-1-1,1 0,0 1,0-1,1 0,-1 1,1-1,1 0,-1 1,1-1,-1 0,1 0,1 0,9 7</inkml:trace>
  <inkml:trace contextRef="#ctx0" brushRef="#br0" timeOffset="3182.131">2860 433,'-43'16,"1"3,0 1,1 2,1 1,2 3,0 1,-8 10,-16 32,60-66,0-1,0 1,0-1,1 1,-1 0,1 0,0 0,-1 0,1 0,1 0,-1 0,0 1,1-1,0 0,-1 0,1 1,0-1,1 0,-1 0,1 0,-1 1,1-1,0 0,0 0,0 0,1 1,3-1,-1 0,1-1,-1 1,1-1,0 0,0-1,0 1,0-1,0 0,0 0,0-1,0 1,1-1,-1 0,0-1,0 1,0-1,0 0,0 0,0-1,0 1,0-1,0 0,0-1,-1 1,1-1,-1 0,1 0,0 1,32-18,-1-1,0-2,-2-1,-1-1,-1-2,-1-2,12-15,-20 22,17-4,-60 66,6-15,3-10,1 1,0 0,2 1,-1 0,2 1,1-1,0 2,1-1,1 0,0 1,0 17,19 5,-2-29</inkml:trace>
  <inkml:trace contextRef="#ctx0" brushRef="#br0" timeOffset="3428.449">3312 715,'-34'33,"-15"22,0 5,9-7</inkml:trace>
  <inkml:trace contextRef="#ctx0" brushRef="#br0" timeOffset="3596.835">3087 715,'23'28,"14"16,5 3,-1-5,-1-5,-4-9,-7-4,-4-7,-2-6,1-4,-4-5</inkml:trace>
</inkml:ink>
</file>

<file path=ppt/ink/ink3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1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1 291,'208'-26,"178"-33,-361 58</inkml:trace>
  <inkml:trace contextRef="#ctx0" brushRef="#br0" timeOffset="4621.585">57 545,'39'-5,"21"-1,7 0,-5 1,-7 1,-8 2,-8 1,-5 1,-4 0,-3 0,0 0,0 0,0 1,0-6,0-1,1 0,-5 1</inkml:trace>
  <inkml:trace contextRef="#ctx0" brushRef="#br0" timeOffset="5182.025">368 9,'-15'-8,"22"9,27 12,40 27,-1 4,-3 3,13 13,49 34,-129-93,-1 1,1-1,-1 1,0-1,0 1,0 0,0 0,0 0,0 0,0 0,-1 0,1 1,-1-1,1 1,-1-1,0 1,0-1,0 1,-1 0,1-1,0 1,-1 0,0 0,0-1,0 1,0 0,0 0,0 0,-1-1,1 1,-1 0,0-1,0 1,0 0,0-1,0 1,-1-1,1 0,-1 1,1-1,-1 0,0 0,0 0,0 0,0 0,-1 0,-104 96,-64 72,153-152,12-12,0-1,1 1,-1 0,1 1,0-1,1 1,0 0,0 0,0 0,1 1,-1 2,0 9</inkml:trace>
</inkml:ink>
</file>

<file path=ppt/ink/ink3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2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0,1 0,2 0,1 0,-1 0,1 0,-6 5,-2 1,1 0,0-1,2-1,1-2,1-1,-4 0</inkml:trace>
</inkml:ink>
</file>

<file path=ppt/ink/ink3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28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1,'-17'301,"-12"-40,6-127,17-116</inkml:trace>
</inkml:ink>
</file>

<file path=ppt/ink/ink3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29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1,'-298'186,"239"-136,57-48,1-1,-1 1,1-1,0 1,0 0,0 0,0-1,0 1,0 0,0 0,0 0,1 0,-1 0,1 0,-1 0,1 1,0-1,0 0,0 0,0 0,0 0,1 0,-1 0,1 0,-1 0,1 0,0 0,0 0,0 0,0 0,0 0,0-1,1 3,64 49,-59-49,0 0,0 1,0 0,0 0,-1 1,0 0,0 0,0 0,-1 1,0-1,0 1,-1 1,0-1,3 8,22 78,-17-80</inkml:trace>
</inkml:ink>
</file>

<file path=ppt/ink/ink3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29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401 0,'-26'7,"0"2,0 0,1 2,1 0,0 2,1 0,0 2,-17 15,36-28,1 0,0 0,0 1,0-1,0 1,0 0,1 0,-1 0,1 0,0 1,0-1,0 0,0 1,1-1,-1 1,1 0,0 0,0-1,0 1,1 0,0 0,-1 0,1 0,0 0,1 0,-1 0,1-1,-1 1,1 0,1 0,-1-1,0 1,1 0,0-1,0 1,0-1,0 0,0 0,2 2,96 67,-91-68,-1 0,1 0,-1 1,0 0,0 0,-1 1,1 0,-1 0,-1 0,1 1,-1 0,0 1,-1 0,0-1,0 2,0-1,-1 0,0 2,-2-4,0-1,-1 1,0 0,0 0,-1-1,1 1,-1 0,0 0,-1-1,1 1,-1 0,0 0,-1-1,1 1,-1-1,0 1,-1-1,1 0,-1 0,0 0,0 0,-1 0,1-1,-1 1,0-1,-1 0,1 0,0-1,-5 3,-4 5,-1 0,0-1,-1-1,0 0,0-1,-1-1,0 0,0-1,-1-1,0 0,0-1,0-1,0-1,-16 0,30-2,1 0,-1 0,0 0,1-1,-1 0,1 1,-1-1,1 0,-1 0,1 0,0 0,-1-1,1 1,0-1,0 1,0-1,0 0,0 0,0 0,1 0,-1 0,0 0,1 0,0 0,0-1,-1 1,1-1,1 1,-1-1,0 1,1-1,-1 1,1-1,0 0,-1 1,1-1,1 0,-1 1,0-1,1 1,0-7,0 1,0 0,1 0,0 0,1 0,0 1,0-1,1 1,0-1,0 1,0 0,4-3,8-9,2-1,0 2,1 1,1 0,1 1,0 1,1 1,11-4,13-5,-28 15</inkml:trace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31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283 681,'192'-91,"-82"41,-2-5,-2-5,24-21,-114 71,-1-1,0 0,0-1,-2 0,1-1,-1-1,-1 0,-1-1,0 0,-1-1,0 0,-1 0,-1-1,-1 0,0-1,3-13,-10 28,1 0,-1 0,0 0,0 0,0 0,0 0,0 0,-1 0,1 0,-1 0,0 0,0 1,0-1,0 0,-1 1,1-1,-1 0,1 1,-1 0,0-1,0 1,0 0,0 0,0 0,-1 0,1 0,-1 1,1-1,-1 1,1-1,-1 1,0 0,0 0,0 0,1 1,-2-1,-4 0,1 0,-1 0,1 0,-1 1,0 1,1-1,-1 1,1 0,-1 1,1 0,-1 0,1 1,0 0,0 0,-10 9,1 1,1 1,0 1,0 0,2 0,0 2,0 0,2 0,0 1,1 0,1 1,1 0,-1 4,5-16,-38 94,4 2,5 2,4 1,5 1,4 1,6 1,2 34,-19 282,29-386,-2-1,-1 0,-3 0,-1 0,-1-1,-6 10,13-40,1 0,-2-1,1 1,-1-1,0 1,0-1,0-1,-1 1,0 0,0-1,-1 0,1 0,-1-1,0 0,0 0,-1 0,1-1,-1 1,0-2,0 1,0-1,0 0,0 0,0-1,-1 0,1 0,0-1,-1 0,1 0,-1-1,1 0,-5-1,-3-1,4 2,-1 0,0-1,0 0,1 0,-1-1,1-1,0 0,0-1,0 0,1 0,-1-1,2 0,-1-1,0 0,1-1,1 0,-1 0,1-1,1 0,-1-1,2 1,-4-8,3-8,3 1</inkml:trace>
  <inkml:trace contextRef="#ctx0" brushRef="#br0" timeOffset="510.181">0 1218,'61'-28,"1"3,1 3,1 3,25-3,80-5,87-18,-255 44,-1 2,0-1,0 1,0-1,0 1,0 0,0-1,0 1,0-1,0 1,0-1,0 1,0 0,0-1,1 1,-1-1,0 1,0-1,1 1,-1-1,0 1,1-1,-1 1,0-1,1 0,-1 1,1-1,-1 1,0-1,1 0,-1 0,1 1,-1-1,1 0,0 0,-1 1,1-1,-1 0,1 0,-1 0,1 0,-1 0,1 0,0 0,-1 0,1 0,-1 0,1 0,-1 0,1 0,0-1,-1 1,1 0,-1 0,1-1,-1 1,1 0,-1 0,1-1,-1 1,0-1,1 1,-1 0,1-1,-9 11,2 0,0 1,0-1,1 1,0 1,1-1,0 1,1 0,0-1,1 1,0 1,1-1,0 0,1 3,15 27,-2-30</inkml:trace>
  <inkml:trace contextRef="#ctx0" brushRef="#br0" timeOffset="5661.81">1439 652,'-12'7,"1"0,-1 0,1 1,1 0,-1 1,1 0,1 1,0 0,0 1,1 0,0 0,-2 7,-6 11,2 2,1-1,2 2,1-1,2 2,0-1,3 1,0 0,3 0,0 22,0-44,1 0,0 0,1 1,0-1,1 0,0 0,1 0,0 0,1 0,0 0,1-1,0 1,0-1,1 0,1 0,0-1,0 1,1-1,0-1,0 1,1-1,0-1,0 1,1-1,0-1,0 1,1-2,0 1,0-1,0-1,0 0,1 0,8 1,-13-4,0 0,0 0,1 0,-1-1,0 0,0 0,0-1,0 1,1-2,-1 1,0 0,0-1,-1 0,1-1,0 1,-1-1,1 0,-1-1,0 1,0-1,0 0,-1 0,0 0,1-1,-1 0,1-1,8-16</inkml:trace>
  <inkml:trace contextRef="#ctx0" brushRef="#br0" timeOffset="6082.079">1892 681,'-63'303,"59"-285,0-8,0-1,1 1,0 1,1-1,0 0,0 0,1 1,1-1,-1 1,2-1,0 1,0-1,0 1,2-1,-1 0,1 0,1 0,-1 0,2 0,-1-1,2 0,-1 0,1 0,3 2,-1-7,0 0,0 0,1-1,0-1,-1 0,1 0,0 0,0-1,0 0,0-1,0 0,1-1,-1 1,0-2,-1 1,1-1,0-1,7-3,21-21,-31 11</inkml:trace>
  <inkml:trace contextRef="#ctx0" brushRef="#br0" timeOffset="6335.067">1552 935,'44'-5,"32"-6,9-2,-5-2,-11 0,-14 3,-10 4,-8-2,-7 1,-2 2,-2 2,-5-3,-6 0</inkml:trace>
  <inkml:trace contextRef="#ctx0" brushRef="#br0" timeOffset="6631.668">2286 540,'28'33,"-2"1,-1 2,-1 0,-3 2,-1 0,-1 1,-3 1,-1 0,-2 2,0 5,-11-34,1 0,-2 1,0-1,0 0,-2 1,1-1,-2 1,0-1,0 0,-1 0,-1 0,0 0,-1 0,0-1,-1 0,-1 0,1 0,-8 8,-2 2,-1-2,-1 1,-1-2,0-1,-18 14,2-3,17-12</inkml:trace>
</inkml:ink>
</file>

<file path=ppt/ink/ink3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30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18,'5'0,"11"0,8 0,4 0,3 0,0 0,0 0,0 0,-1 0,-1 0,0 0,-1 0,0 0,-4-5,-2-1,-5-1</inkml:trace>
</inkml:ink>
</file>

<file path=ppt/ink/ink3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35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1,'0'424,"-29"-196,12-128,12-88</inkml:trace>
  <inkml:trace contextRef="#ctx0" brushRef="#br0" timeOffset="415.484">333 226,'-253'172,"249"-170,1 0,-1 0,1 0,0 0,-1 1,1-1,1 1,-1 0,0 0,1 0,-1 0,1 0,0 1,0-1,0 1,0-1,1 1,0 0,-1-1,1 1,1 0,-1 0,1 0,-1 0,1 0,0 0,0 0,1 0,-1 0,1 0,0 0,0-1,0 1,2 3,121 104,-95-80,-22-23,0 0,0 0,1 0,-1-1,2-1,-1 1,1-1,0-1,0 1,6 1,4-3</inkml:trace>
  <inkml:trace contextRef="#ctx0" brushRef="#br0" timeOffset="695.024">729 396,'-15'33,"-4"21,-4 2,2-5,4-6,1-5,2-6,0-7,2-5,-3-5,3-6</inkml:trace>
  <inkml:trace contextRef="#ctx0" brushRef="#br0" timeOffset="1002.071">503 368,'14'28,"15"20,6 6,4-6,-2-6,-1-11,-3-5,-1-8,-7-1,-3-5,-4 2,-2-3,-2 3,0-2,-2 2,-7-1,-5-4</inkml:trace>
  <inkml:trace contextRef="#ctx0" brushRef="#br0" timeOffset="3436.216">1067 452,'5'0,"6"0,6 0,6 0,2 0,3 0,1 0,0 0,1 0,-1 0,0 0,0 0,-1 0,1 0,-1 0,-9 0,-9 0</inkml:trace>
  <inkml:trace contextRef="#ctx0" brushRef="#br0" timeOffset="3696.894">1321 198,'-5'38,"-1"23,0 5,1-3,2-8,0-9,2-6,1-7,0-7</inkml:trace>
  <inkml:trace contextRef="#ctx0" brushRef="#br0" timeOffset="4849.362">1744 226,'-68'303,"6"-126,171-403,-2 83,-63 87,-31 85,-13 110,-1-138,1 1,0-1,0 1,0-1,0 1,1-1,-1 1,0-1,0 0,1 1,-1-1,1 1,-1-1,1 0,0 1,0-1,-1 0,1 0,0 0,0 0,0 1,0-1,0 0,1-1,-1 1,0 0,0 0,1 0,-1-1,0 1,1-1,-1 1,1-1,-1 1,0-1,1 0,-1 0,1 0,-1 0,1 0,-1 0,1 0,-1 0,1-1,-1 1,0 0,1-1,-1 1,1-1,-1 0,0 1,0-1,1 0,11-7,0 0,-1-1,0 0,-1 0,0-1,0-1,-1 0,0 0,6-11,64-62,-80 83,1 0,0 0,0 0,0 0,0 0,0 0,0 0,0 0,1 1,-1-1,0 0,0 1,1-1,-1 1,0-1,1 1,-1 0,0-1,1 1,-1 0,0 0,1 0,-1 0,1 0,-1 0,0 1,1-1,-1 0,0 1,1-1,-1 1,0-1,0 1,1 0,-1 0,0-1,0 1,0 0,0 0,0 0,0 0,0 0,0 0,0 0,-1 1,1-1,0 0,-1 0,1 1,-1-1,1 0,-1 1,0-1,0 0,1 2,0 9,0 1,-1-1,0 1,-1-1,0 0,-1 1,-1-1,0 0,-2 4,2-4,-1 0,2 0,0 0,0 0,1 0,0 0,2 0,-1 1,2 6,3-1</inkml:trace>
  <inkml:trace contextRef="#ctx0" brushRef="#br0" timeOffset="5496.024">2619 255,'-42'29,"1"2,2 2,2 1,0 3,0 3,-4 38,41-76,-1 0,1-1,-1 1,1 0,0 0,-1 0,1 0,0-1,1 1,-1 0,0 0,0 0,1-1,-1 1,1 0,-1 0,1-1,0 1,0 0,0-1,0 1,0-1,0 1,0-1,0 0,1 1,-1-1,0 0,1 0,-1 0,1 0,0 0,-1 0,1 0,0 0,-1-1,1 1,0-1,0 1,-1-1,1 0,0 0,0 0,0 0,0 0,11-2,-1 0,0-1,0 0,0-1,0 0,0-1,-1 0,0-1,0-1,0 0,-1 0,0-1,-1 0,1 0,-1-1,-1 0,7-11,98-106,-112 126,-1 1,0-1,0 1,0-1,0 1,1 0,-1-1,0 1,0-1,1 1,-1-1,0 1,1-1,-1 0,1 1,-1-1,0 1,1-1,-1 0,1 1,-1-1,1 0,-1 0,1 1,0-1,-1 0,1 0,-1 0,1 0,-1 1,1-1,0 0,-1 0,1 0,-1-1,1 1,0 0,-1 0,1 0,-1 0,1 0,-1-1,1 1,-1 0,1 0,-1-1,1 1,-1 0,1-1,-1 1,1-1,-1 1,0-1,1 1,-1 0,0-1,1 1,-1-1,0 0,0 1,1-1,-1 1,0-1,0 1,0-1,0 0,0 1,0-1,-8 47,7-42,-7 39,2 0,3 0,1 1,1-1,4 16,-1 24,-3 225,1-296,-2 0,1 0,-2-1,0 1,0-1,-1 1,0-1,-1 0,0 0,-1-1,0 1,-1-1,0-1,0 1,-1-1,0-1,-1 1,0-1,0-1,-1 0,0 0,0-1,-1 0,1-1,-1 0,-1-1,1 0,0 0,-1-1,0-1,0 0,-2-1,10-1,0 0,0-1,1 1,-1-1,0 0,1 0,-1-1,1 1,-1-1,1 1,0-1,-1 0,1-1,0 1,0 0,1-1,-1 0,0 0,1 1,0-1,0-1,-1 1,2 0,-1-1,0 1,1 0,0-1,-1 0,1 1,1-1,-1-2,-2-5,1-1,1 0,0 0,1 0,0 0,0 0,2 1,-1-1,3-8,3-1,0 1,1 0,2 1,-1 0,2 0,1 1,0 0,1 1,1 1,1 0,0 1,1 0,0 1,1 1,1 1,5-3,70-36,-73 41</inkml:trace>
</inkml:ink>
</file>

<file path=ppt/ink/ink3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41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1 238,'10'0,"12"0,8 0,3 0,1 0,-1 0,0 0,-2 0,-1-5,-1-1,-1 0,1 1,-1 2,-5 1</inkml:trace>
  <inkml:trace contextRef="#ctx0" brushRef="#br0" timeOffset="230.35">30 435,'38'5,"32"-3,9-2,-4-2,-11-4,-10-1,-11 0,-11 1</inkml:trace>
  <inkml:trace contextRef="#ctx0" brushRef="#br0" timeOffset="11999.296">819 12,'-20'83,"-4"0,-4-2,-34 71,8-41,44-137,14 5,1 0,1 0,1 1,1 0,0 1,2-1,0 2,1-1,4-3,-14 21,147-214,-147 213,-1 1,1-1,0 0,-1 1,1-1,0 1,0-1,0 1,0 0,0 0,1-1,-1 1,0 0,1 0,-1 0,0 0,1 0,-1 0,1 1,0-1,-1 0,1 1,-1-1,1 1,0 0,0-1,-1 1,1 0,0 0,-1 0,1 0,0 0,0 1,-1-1,1 1,0-1,-1 1,1-1,-1 1,1 0,-1 0,1 0,-1-1,1 2,-1-1,0 0,0 0,1 0,-1 1,0-1,0 0,0 1,0-1,8 131,-11-97,-20 136,22-170,-1-1,1 1,0 0,0 0,0 0,0 0,-1 0,1 0,1 0,-1-1,0 1,0 0,0 0,0 0,1 0,-1 0,0 0,1-1,-1 1,0 0,1 0,-1-1,1 1,0 0,-1 0,1-1,-1 1,1-1,0 1,0-1,-1 1,1-1,0 1,0-1,0 1,-1-1,1 0,0 0,0 1,0-1,0 0,0 0,0 0,0 0,-1 0,1 0,0 0,0 0,0-1,0 1,0 0,0 0,-1-1,1 1,0 0,0-1,0 1,-1-1,1 1,0-1,-1 0,1 1,40-45,9-27,-10 10,4 2,2 2,2 3,3 1,-50 52,-1 1,1 0,-1-1,1 1,0 0,0 0,0-1,-1 1,1 0,0 0,0 0,1 0,-1 0,0 0,0 1,0-1,1 0,-1 1,0-1,1 0,-1 1,0 0,1-1,-1 1,1 0,-1 0,0 0,1 0,-1 0,1 0,-1 0,1 0,-1 0,1 1,-1-1,0 1,1-1,-1 1,0-1,0 1,1 0,-1 0,0-1,0 1,0 0,0 0,0 0,0 0,0 1,0-1,-18 125,3-68,-10 96,40-114,-4-29</inkml:trace>
  <inkml:trace contextRef="#ctx0" brushRef="#br0" timeOffset="12564.335">1863 41,'-32'12,"0"1,1 1,0 2,1 2,1 0,-24 22,44-33,0 1,0 0,1 0,1 1,-1 0,2 0,-1 1,1 0,0 0,1 1,1-1,-1 1,2 0,-1 1,2-1,-1 0,2 1,-1 0,2-1,-1 1,2 0,0 1,-1-11,0 1,0-1,0 1,1-1,0 1,-1-1,1 0,0 1,0-1,0 0,0 0,1 1,-1-1,1 0,-1 0,1-1,0 1,-1 0,1 0,0-1,0 1,0-1,0 0,1 0,-1 1,0-2,1 1,-1 0,0 0,1-1,-1 1,1-1,-1 1,1-1,-1 0,1 0,-1-1,1 1,0 0,94-37,-64 12,-1-2,-1-1,-2-2,-1 0,-1-2,-1-2,-2 0,-2-1,11-23,-15 13,-44 61,17-4,1-1,0 2,1-1,0 1,1 0,0 0,2 1,-1 0,2 0,-1 0,2 0,0 0,1 1,0-1,1 1,1-1,0 1,1-1,1 0,0 0,1 0,0 0,1-1,1 1,3 5,42 18,-31-33</inkml:trace>
  <inkml:trace contextRef="#ctx0" brushRef="#br0" timeOffset="12819.328">2456 295,'-28'33,"-16"26,2 8,1-8,9-9,9-9,4-10,6-11</inkml:trace>
  <inkml:trace contextRef="#ctx0" brushRef="#br0" timeOffset="13067.345">2174 267,'19'33,"21"22,4 5,-2-8,-2-7,-3-11,-9-7,-3-8,-2-3,0 1,1-2,-3-4</inkml:trace>
</inkml:ink>
</file>

<file path=ppt/ink/ink3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04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283 152,'4'19,"8"31,0 15,-1 3,-2-2,-9-1,-2-8,-3-4,1-6,0-6,2 0,0-3,-4-3,-1-2,1-3,1-1,-3-5,0-7</inkml:trace>
  <inkml:trace contextRef="#ctx0" brushRef="#br0" timeOffset="467.253">1 293,'29'-30,"2"2,0 1,2 2,1 1,1 2,2 0,-21 13,3-5,2 1,-1 1,2 1,0 1,0 1,0 1,1 1,1 1,-1 1,1 1,-1 1,1 1,8 1,-29 1,-1 0,1 0,-1 0,1 1,-1-1,0 1,1-1,-1 1,0 0,0 0,1 0,-1 0,0 0,0 1,0-1,0 1,-1-1,1 1,0 0,-1 0,1 0,-1-1,1 1,-1 1,0-1,0 0,0 0,0 0,0 1,-1-1,1 0,0 1,-1-1,0 1,0-1,0 0,0 1,0 0,-34 89,-186 168,217-257,0 0,0 1,0-1,0 1,0 0,1 0,0 0,0 0,0 0,0 0,1 1,0-1,-1 0,2 1,-1-1,0 1,1 0,0-1,0 1,0-1,1 1,0-1,-1 1,1-1,1 1,-1-1,1 0,0 0,0 1,0-1,0-1,1 1,0 0,-1 0,1-1,1 0,13 9,0-2,1 0,0-1,1 0,0-2,0 0,14 2,113 53,-143-61,0 1,0-1,0 1,0 0,-1 0,1 0,0 1,-1-1,0 0,0 1,1 0,-2-1,1 1,0 0,0 0,-1 0,0 0,0 0,1 1,-2-1,1 0,0 0,-1 1,1-1,-1 1,0-1,0 0,-1 1,1-1,-1 0,1 1,-1-1,0 0,0 0,-1 1,-8 11,0-2,0 1,-2-1,1-1,-2 0,0-1,0 0,-1-1,0-1,-1 0,0 0,0-2,-16 6,-143 78,168-88,3-1,-1 1,1-1,-1 0,0 0,0-1,0 1,0-1,0 0,0 0,0-1,0 1,0-1,-1 0,1 0,0 0,-1 0,6-18,8 8</inkml:trace>
  <inkml:trace contextRef="#ctx0" brushRef="#br0" timeOffset="1087.002">960 632,'-1'9,"1"1,0-1,1 1,0-1,0 1,1-1,0 0,1 0,0 0,0 0,1 0,0-1,1 1,0-1,0 0,0-1,1 1,0-1,1 0,0-1,2 3,-1-8,0-1,0 1,0-1,0 0,0-1,0 0,0 0,-1-1,1 0,0 0,-1-1,1 0,-1 0,0-1,0 0,0 0,-1-1,1 1,-1-1,0-1,-1 1,1-1,-1 0,1-2,193-183,-198 191,21-18,-22 18,0-1,1 1,-1 0,0 0,1 0,-1 0,0-1,1 1,-1 0,0 0,1 0,-1 0,0 0,1 0,-1 0,1 0,-1 0,0 0,1 0,-1 0,0 0,1 0,-1 1,0-1,1 0,-1 0,0 0,1 0,-1 1,0-1,1 0,-1 0,0 1,0-1,1 0,-1 0,0 1,0-1,0 0,1 1,-1-1,0 0,0 1,0-1,0 0,0 1,0-1,0 1,0-1,0 0,0 1,0-1,0 0,0 1,0-1,0 0,0 1,0-1,0 1,0-1,0 0,-1 1,1-1,0 0,0 0,0 1,-1-1,1 0,0 1,0-1,-17 65,14-57,-1 1,2 0,-1 0,1 0,1 0,-1 0,2 0,-1 1,1-1,1 0,-1 0,2 0,-1 1,1-1,1 0,1-4,1 0,0-1,0 0,0 0,0 0,1-1,-1 0,1 0,0 0,0-1,0 0,1 0,-1 0,0-1,1 0,-1 0,1-1,-1 1,1-2,-1 1,0-1,1 1,-1-2,1 1,1-2,7-1,0-1,0-1,-1 0,0-1,0-1,-1 0,1-1,-2 0,0-1,0 0,0-1,-1 0,-1-1,7-10,17-15,0-1,-2-2,-1-1,-3-2,-1 0,-3-2,-1-1,16-47,-30 72,-2 0,-1 0,0 0,-2-1,0 0,0-20,-4 41,1 0,-1 0,1-1,-1 1,0 0,0 0,1-1,-1 1,0 0,0-1,-1 1,1 0,0 0,0-1,0 1,-1 0,1 0,-1 0,1-1,-1 1,1 0,-1 0,0 0,0 0,1 0,-1 0,0 0,0 0,0 0,0 1,0-1,0 0,0 1,0-1,-1 0,1 1,0-1,0 1,0 0,-1-1,1 1,0 0,0 0,-1 0,1 0,0 0,0 0,-1 0,1 0,0 0,0 1,-1-1,1 1,0-1,0 1,0-1,0 1,-1-1,1 1,0 0,0 0,0 0,1-1,-1 1,0 1,-15 14,2 1,0 0,1 2,1-1,1 1,0 1,2 0,0 1,-1 4,7-16,-9 19,2 0,0 1,2 0,2 0,0 1,2 0,2 0,0 0,2 0,2 10,-1-31,0 1,1-1,0 0,0 0,1 0,0 0,1 0,0-1,0 0,1 0,0 0,0 0,1-1,0 1,0-1,4 2,-9-8,0 0,0-1,-1 1,1 0,0-1,0 1,0-1,0 1,-1-1,1 0,0 1,0-1,0 0,0 0,0 1,0-1,0 0,0 0,0 0,0 0,0 0,0-1,0 1,0 0,0 0,0-1,0 1,0 0,0-1,0 1,0-1,-1 1,1-1,0 1,0-1,0 0,-1 0,1 1,0-1,-1 0,1 0,-1 0,1 1,-1-1,1 0,-1 0,0 0,1 0,-1 0,0 0,0 0,0 0,0 0,0 0,0 0,0 0,0 0,0 0,0 0,-3-13</inkml:trace>
  <inkml:trace contextRef="#ctx0" brushRef="#br0" timeOffset="1333.792">1581 265,'43'10,"29"2,11 1,2-4,1-2,-5-2,-7-3,-6-6,-5-2,-4-1,-2 1,-6 2,-12 2</inkml:trace>
</inkml:ink>
</file>

<file path=ppt/ink/ink3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17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4263 425,'38'-5,"27"-1,8-5,-4 0,-10 1,-9 3,-13 2</inkml:trace>
  <inkml:trace contextRef="#ctx0" brushRef="#br0" timeOffset="250.772">4318 538,'39'0,"36"-5,10-1,1 0,-5-4,-12 1,-12 0,-16 3</inkml:trace>
  <inkml:trace contextRef="#ctx0" brushRef="#br0" timeOffset="518.553">5617 144,'-41'16,"-1"2,2 2,1 1,1 2,0 2,2 2,1 1,-8 11,39-36,0 0,1 0,-1 1,1 0,0-1,0 1,0 0,0 1,1-1,0 0,0 1,0 0,0-1,1 1,0 0,0 0,0 0,1-1,-1 1,1 0,0 0,1 0,-1 0,1 0,0 0,0 0,0-1,1 1,0 0,0-1,0 1,0-1,1 0,-1 0,1 0,0 0,3 3,4 1,0-1,0 0,0 0,1-1,0 0,0-1,1-1,0 1,-1-2,1 0,0 0,1-1,-1 0,0-1,1-1,-1 0,0-1,1 0,-1 0,7-3,14-4,1-1,-2-2,0-1,0-2,-1 0,23-17,-43 27,0-2,0 0,0 0,-1 0,0-2,-1 1,0-1,0 0,0-1,-1 0,0-1,-1 0,0 0,-1 0,0-1,0 0,-1 0,-1 0,0-1,0 1,-1-1,-1 0,0 0,-1 0,0 0,0 0,-2-1,1 1,-2 0,1 0,-2 0,0-3,-4 4,1 0,-2 1,0 0,0 0,0 0,-1 1,-1 0,0 1,0 0,0 1,-1 0,0 0,-1 1,1 1,-1 0,0 0,0 2,-1-1,1 1,-1 1,-4 0,-26-6</inkml:trace>
  <inkml:trace contextRef="#ctx0" brushRef="#br0" timeOffset="768.611">4911 341,'48'9,"59"4,31-1,6-2,-3-3,-10-2,-8-8,-7-3,-8 0,-7 1,-8 1,-5 1,-7 1,-9 2,-6-1,-10 1,-14 1</inkml:trace>
  <inkml:trace contextRef="#ctx0" brushRef="#br0" timeOffset="-2001.544">1920 538,'38'-5,"23"-1,5 0,-3 1,-13-3,-10-1,-7 2,-9-3,-9 0</inkml:trace>
  <inkml:trace contextRef="#ctx0" brushRef="#br0" timeOffset="-1765.151">2145 284,'-4'34,"-3"34,1 12,2-4,0-10,2-11,6-11,1-7,6-6,5-7,1-4,-4-5</inkml:trace>
  <inkml:trace contextRef="#ctx0" brushRef="#br0" timeOffset="-817.787">2598 764,'-2'-1,"0"0,1-1,-1 1,1-1,0 1,0-1,-1 0,1 0,0 1,0-1,1 0,-1 0,0 0,1 0,-1 0,1 0,-1 0,1 0,0 0,0 0,0 0,0 0,0 0,1 0,-1 0,1-1,-1 2,1-1,0 0,-1 0,1 0,0 0,2-1,66-130,-52 105,2 1,1 0,2 1,0 2,18-15,23-2,-61 41,-1 0,1-1,-1 1,1 0,-1-1,1 1,0 0,-1 0,1 1,-1-1,1 0,0 0,-1 1,1-1,-1 1,1-1,-1 1,1 0,-1-1,0 1,1 0,-1 0,0 0,1 0,-1 0,0 1,0-1,0 0,0 0,0 1,-1-1,1 0,0 1,0-1,-1 1,1-1,-1 1,0 0,1-1,-1 1,0-1,0 1,0 1,3 10,24 76,-25-86,-1-1,1 1,0-1,0 1,0-1,0 0,0 0,1 0,-1 0,1 0,-1-1,1 1,-1-1,1 0,0 1,0-1,0-1,0 1,0 0,0-1,0 1,0-1,0 0,0 0,0 0,0 0,0-1,0 1,1-1,107-54,-78 34,1-2,-28 18,1-1,-1 1,1 1,1-1,-1 1,0 0,1 1,0 0,0 0,0 1,0 0,7-1,-13 5,1-1,0 1,0 0,-1 0,1 0,-1 0,0 1,0-1,0 1,0-1,0 1,0 0,0-1,-1 1,0 0,1 0,-1 0,0 0,-1 1,1-1,0 0,-1 0,0 0,0 1,0-1,0 0,0 0,-1 1,1-1,-1 0,0 1,1 2,0 0,-1-4,0 0,1 1,-1-1,1 1,-1-1,1 1,0-1,0 1,0-1,0 0,1 1,-1-1,1 1,-1-1,1 1,0-1,0 0,0 0,0 1,0-1,1 0,-1 0,1 0,-1 0,1-1,0 1,-1 0,1-1,0 1,0-1,0 1,1-1,-1 0,0 0,0 0,1 0,-1 0,1-1,15-2,0-2</inkml:trace>
  <inkml:trace contextRef="#ctx0" brushRef="#br0" timeOffset="-270.628">3783 341,'-22'13,"-13"7,1 2,1 1,2 1,0 2,-26 29,24 7,32-61,1 0,0 0,0 1,-1-1,1 0,0 0,0 1,0-1,0 0,1 1,-1-1,0 0,1 0,-1 1,0-1,1 0,0 0,-1 0,1 0,0 1,-1-1,1 0,0 0,0 0,0-1,0 1,0 0,0 0,0 0,0-1,0 1,0-1,1 1,-1-1,0 1,0-1,1 1,-1-1,0 0,0 0,1 0,-1 0,0 0,1 0,-1 0,0 0,0 0,1-1,-1 1,1-1,16-3,1 0,-1-2,0 0,0-1,0-1,-1-1,-1 0,1-1,-2-1,13-10,-21 16,135-96,-141 100,-1 0,1 1,0-1,0 0,0 1,0-1,0 0,1 1,-1-1,0 1,0 0,0-1,0 1,1 0,-1 0,0 0,0-1,0 1,1 1,-1-1,0 0,0 0,0 0,1 1,-1-1,0 0,0 1,0-1,0 1,0 0,0-1,0 1,0 0,0-1,0 1,0 0,0 0,-1 0,1 0,0 0,0 0,-1 0,1 0,-1 0,1 0,-1 0,0 1,1-1,-1 0,0 0,0 0,1 0,-1 1,0-1,0 0,-1 0,1 1,0-1,0 0,-1 0,1 1,-42 193,6 57,36-241,2 4,-1 0,-1 0,0 0,-1 0,-1-1,0 1,-1 0,0-1,-2 0,1 0,-2 0,0 0,0-1,-2 0,1 0,-2-1,-7 10,12-18,0 1,-1-1,0 0,0-1,0 1,0-1,0 0,-1 0,1 0,-1-1,0 0,0 0,0-1,0 1,0-1,0 0,0-1,0 0,0 0,0 0,0-1,-1 1,1-2,0 1,0-1,1 1,-1-2,0 1,1-1,-1 1,-2-3,4-2,0 1,1-1,0 0,0 0,0-1,1 1,0-1,1 1,0-1,0 1,0-1,1 0,0 1,0-1,1 0,0 1,1-1,-1 1,2-1,-1 1,1-2,8-17,0 0,1 1,2 1,0 0,2 1,0 0,2 2,0 0,2 1,18-15,-13 11</inkml:trace>
  <inkml:trace contextRef="#ctx0" brushRef="#br0" timeOffset="-3527.121">0 538,'0'1,"0"1,0-1,0 0,0 0,0 0,1 1,-1-1,0 0,1 0,-1 0,1 0,-1 0,1 1,-1-1,1 0,0 0,-1 0,1-1,0 1,0 0,0 0,0 0,0 0,0-1,0 1,0-1,0 1,0-1,0 1,0-1,0 1,0-1,1 0,-1 0,0 1,0-1,0 0,1 0,-1 0,0 0,0-1,0 1,1 0,-1 0,0-1,11 5,2 0,1 0,-1 0,1-1,0-1,0-1,-1 0,1 0,0-2,0 0,0 0,0-2,-1 0,1 0,127-22,-118 19</inkml:trace>
  <inkml:trace contextRef="#ctx0" brushRef="#br0" timeOffset="-3148.145">734 58,'-20'113,"6"-41,2 0,5 1,1 17,8 169,-6-236,-2-5</inkml:trace>
  <inkml:trace contextRef="#ctx0" brushRef="#br0" timeOffset="-2766.583">988 256,'-24'18,"-138"124,133-84,29-57,0 1,0 0,0-1,0 1,0 0,1-1,-1 1,1-1,-1 1,1-1,0 1,0-1,-1 1,1-1,0 0,0 1,0-1,1 0,-1 0,0 0,0 0,1 0,-1 0,0 0,1 0,-1-1,1 1,-1 0,1-1,-1 1,1-1,0 0,-1 1,1-1,-1 0,2 0,17 4,-13-4,0 1,0 0,0 0,0 0,-1 1,1 0,0 1,-1 0,1 0,-1 0,0 1,0-1,0 1,-1 1,1-1,-1 1,0 0,3 4,79 127,-54-120,-19-17</inkml:trace>
  <inkml:trace contextRef="#ctx0" brushRef="#br0" timeOffset="22873.569">1778 87,'-1'-3,"-1"0,0 0,0 0,0 1,0-1,-1 1,1-1,-1 1,0 0,1 0,-1 0,0 0,0 0,0 1,0 0,-1-1,1 1,0 0,0 0,-1 1,1-1,-1 1,1 0,0 0,-1 0,1 0,-1 0,1 1,-1-1,1 1,0 0,0 0,-1 1,-104 52,98-48,1 0,0 0,0 1,0 0,1 1,0 0,1 0,0 0,0 1,1 0,0 1,0-1,1 1,0 0,1 0,0 1,1-1,0 1,1 0,0 0,0 0,1 0,1 0,0 0,1 0,1 9,2-10,0-1,1 0,0 0,0-1,1 1,1-1,-1 0,1-1,1 0,-1 0,1 0,0-1,1 0,-1-1,1 0,62 54,-10 40,-59-95,-1-1,0 1,-1 0,1 0,-1 0,0 0,0 1,0-1,0 0,-1 0,1 0,-1 0,0-1,0 1,-1 0,1 0,-1 0,0-1,0 1,0-1,0 0,-1 1,1-1,-1 0,0 0,0-1,-1 2,-12 8,-1-2,0 0,0-1,-1 0,0-1,0-1,-1-1,-8 1,-4 3,28-8,0-1,0 1,0-1,0 1,0-1,-1 0,1-1,0 1,0 0,-1-1,1 0,0 1,-1-1,1-1,-1 1,1 0,0-1,0 0,-1 0,1 0,0 0,0 0,0 0,0-1,0 0,0 0,0 1,1-2,-1 1,1 0,-1 0,1-1,0 1,0-1,0 0,0 0,0 0,1 0,-1 0,1 0,0 0,0 0,0 0,0-1,1 1,-1 0,1-1,0-1,3-11,1 0,1 1,0-1,1 1,1 1,0-1,1 1,1 0,0 1,0 0,12-11,-7 6,63-68,-61 77,-4 6</inkml:trace>
</inkml:ink>
</file>

<file path=ppt/ink/ink3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44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0 606,'6'0,"5"1,1-1,0 0,-1 0,1-1,0-1,-1 0,1 0,-1-1,0-1,0 0,0-1,0 0,2-2,16-15,-1-2,0-2,-2 0,-2-2,0 0,1-5,-18 24,259-346,-265 354,-1 0,0 0,1 0,-1 0,1 0,0 0,-1 0,1 0,0 0,-1 0,1 0,0 0,0 0,0 1,0-1,-1 0,1 1,0-1,0 1,1-1,-1 1,0-1,0 1,0 0,0-1,0 1,0 0,1 0,-1 0,0 0,0 0,0 0,0 0,0 0,1 0,-1 1,0-1,0 1,0-1,0 0,0 1,0 0,0-1,0 1,0 0,0-1,0 1,0 0,-1 0,1 0,0 0,0 0,-1-1,1 1,-1 1,1-1,3 27,-1-1,-1 1,-2 0,-1 0,0-1,-5 18,5-36,-10 74,-3-1,-25 75,-19-3,55-150,-1 0,1 0,-1-1,0 1,0-1,0 0,-1 0,1-1,-1 1,0-1,1 0,-1 0,0-1,0 1,0-1,-1 0,1-1,0 1,0-1,0 0,-1 0,1-1,0 1,0-1,0 0,0-1,0 1,0-1,0 0,1 0,-1-1,0 1,1-1,0 0,0 0,0-1,0 1,0-1,0 0,0-2,0-1,0 0,0 0,1-1,0 1,0-1,1 1,0-1,0 0,1 0,0 0,0 0,1-2,-1-15</inkml:trace>
</inkml:ink>
</file>

<file path=ppt/ink/ink3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0,'-25'28,"2"0,0 2,2 0,2 2,0 0,3 1,-8 20,21-48,0 0,1 0,-1 0,1 1,0-1,1 0,-1 1,1 0,0-1,0 1,1 0,0 0,0-1,0 1,0 0,1-1,0 1,1 0,-1-1,1 1,0-1,0 0,1 1,-1-1,1 0,0-1,1 1,-1 0,1-1,0 0,0 0,0 0,1 0,-1-1,1 1,1-1,6-1,1 0,-1-1,1-1,0 0,-1-1,1 0,-1-1,1 0,-1-1,0-1,0 0,0 0,0-1,-1 0,1-1,-2-1,1 0,-1 0,0-1,0 0,-1-1,0 0,0 0,3-8,-6 11,-1-1,-1 0,1 0,-1 0,-1 0,1-1,-1 0,-1 1,1-1,-1 0,-1-1,1 1,-1 0,-1 0,0-1,0 1,0 0,-1 0,0-1,-1 1,0 0,0 0,-1 0,0 1,0-1,-1 1,0-1,0 1,-1 0,0 1,0-1,0 1,-1 0,0 0,-1 0,-8-1,-1 0,1 1,-2 1,1 0,-1 1,1 1,-15-1,-3 1</inkml:trace>
</inkml:ink>
</file>

<file path=ppt/ink/ink3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48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1,'-38'81,"22"-42,-2-1,-1 0,-2-1,-2-1,-1-1,-2-1,-2-2,-9 9,22-29,4-6</inkml:trace>
  <inkml:trace contextRef="#ctx0" brushRef="#br0" timeOffset="355.76">1 1,'0'19,"9"11,9 1,0-1,3-5,-3-2,1-5,1 0,3 0,-3 3,0 3,-3 2,-5 1,1-4,-3-1,-2 0,-2 2,-3-4</inkml:trace>
</inkml:ink>
</file>

<file path=ppt/ink/ink3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47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0 340,'15'0,"18"0,10 0,5 0,1 0,2 0,-4 0,-5 0,-5 0,-3 0,-4 0,-1 0,-1 0,-1 0,-4 0</inkml:trace>
  <inkml:trace contextRef="#ctx0" brushRef="#br0" timeOffset="437.955">847 1,'-22'107,"4"70,-17-8,25-67,10-101,1-1,0 1,-1-1,1 1,0-1,-1 1,1-1,0 1,0-1,-1 0,1 0,0 1,0-1,0 0,-1 0,1 0,0 0,0 0,0 0,0 0,-1 0,1 0,0 0,0 0,0-1,-1 1,1 0,0 0,0-1,-1 1,1-1,0 1,-1-1,1 1,0-1,-1 1,1-1,-1 1,1-1,-1 0,1 1,-1-1,1 0,-1 0,1 1,-1-1,0 0,0 0,1 0,-1 1,0-1,0 0,0 0,0 0,0 0,0 1,0-1,0 0,10-18</inkml:trace>
  <inkml:trace contextRef="#ctx0" brushRef="#br0" timeOffset="950.04">1129 114,'-93'68,"-65"61,155-127,1 0,-1 0,1 1,0-1,0 1,0 0,1 0,-1-1,0 1,1 0,0 0,0 1,0-1,0 0,0 0,1 0,-1 1,1-1,0 0,0 0,0 1,1-1,-1 0,1 0,-1 1,1-1,0 0,0 0,1 0,-1 0,1 0,-1 0,1 0,0-1,0 1,0-1,0 1,1-1,-1 0,1 0,-1 0,1 0,1 1,75 29,-69-30,-1 1,0 0,0 0,0 1,-1 0,1 0,-1 1,0 0,-1 0,1 1,-1 0,0 1,0 0,10 58,-17-57,0 3</inkml:trace>
</inkml:ink>
</file>

<file path=ppt/ink/ink3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50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0,1 0,-1 0,0 0,0 0,0 0,0 0,-1 0,0 0,-5 0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1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238 0,'0'5,"-4"11,-7 8,-2 4,-2 3,-5 0,-3 0,3 0,-1-6,3-2,1-1,-3 2,-2-4,3-1,4-2</inkml:trace>
</inkml:ink>
</file>

<file path=ppt/ink/ink3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50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0,'33'5,"32"-3,8-3,-3 0,-9 0,-10-1,-13 1</inkml:trace>
</inkml:ink>
</file>

<file path=ppt/ink/ink3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51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72,'-70'134,"-46"88,143-271,3 0,1 3,3 0,1 2,2 2,34-29,-70 70,-1-1,1 1,0 0,0 0,0-1,0 1,0 0,0 0,0 0,0 0,0 0,0 0,0 0,1 1,-1-1,0 0,1 1,-1-1,1 1,-1-1,0 1,1-1,-1 1,1 0,-1 0,1 0,-1 0,1 0,-1 0,1 0,-1 1,1-1,-1 1,1-1,-1 1,0-1,1 1,-1 0,0-1,1 1,-1 0,0 0,0 0,0 0,0 0,0 0,1 1,7 157,-8-157,-1-1,1 1,-1 0,1 0,0-1,0 1,0 0,0-1,0 1,0-1,0 0,0 1,1-1,-1 0,0 1,1-1,-1 0,1 0,0 0,-1-1,1 1,0 0,-1 0,1-1,0 1,0-1,0 0,-1 1,1-1,0 0,0 0,0 0,0-1,-1 1,1 0,0 0,0-1,0 0,-1 1,1-1,0 0,-1 0,1 0,68-46,100-130,-109 142,-60 35,0 1,-1 0,1 0,0 0,0 0,0 0,0 0,-1 1,1-1,-1 0,1 0,-1 0,1 1,-1-1,0 0,1 0,-1 1,0-1,0 0,0 1,0-1,0 0,0 0,0 1,-1-1,1 0,0 1,-1-1,1 0,-1 0,0 1,-44 117,36-103,2 1,-1 0,2 0,0 0,2 1,0 0,0 0,0 12,4-27,1-1,-1 1,0-1,1 1,-1-1,1 1,0-1,-1 0,1 0,0 1,1-1,-1 0,0 0,1 0,-1 0,1 0,-1 0,1 0,0-1,0 1,0-1,0 1,0-1,0 0,0 0,0 1,1-2,-1 1,0 0,1 0,-1-1,1 1,-1-1,1 0,-1 0,1 0,-1 0,1 0,-1 0,0-1,1 1,0-1,15-5</inkml:trace>
</inkml:ink>
</file>

<file path=ppt/ink/ink3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52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1,'-9'-1,"0"1,0 0,0 1,0 0,1 0,-1 1,0 0,1 1,0-1,-1 2,1-1,0 1,0 0,1 1,0 0,-1 0,0 1,-3 5,-2-3,1 1,1 0,0 1,0 0,1 1,1 0,-1 1,2 0,0 0,0 1,1 0,0 0,2 0,-1 1,2 0,-1 0,0 11,5-22,0-1,0 0,0 0,0 1,0-1,1 0,-1 0,1 1,-1-1,1 0,0 0,0 0,0 0,0 0,0 0,1 0,-1 0,0 0,1-1,0 1,-1 0,1-1,0 0,0 1,0-1,0 0,0 0,0 0,0 0,0 0,0 0,0-1,1 1,-1-1,0 0,0 1,1-1,-1 0,0 0,0 0,1-1,-1 1,2-1,97-29,-71 12,-1-1,-1-1,-1-2,0-1,-2-1,-1-1,-1-1,10-16,15-15,-46 57,-1 0,0 1,0-1,1 1,-1-1,0 1,0-1,0 1,0 0,0 0,1-1,-2 1,1 0,0 0,0 0,0 0,0 0,0 0,-1 0,1 0,-1 1,1-1,-1 0,1 0,-1 0,1 1,-1-1,0 0,0 1,0-1,0 0,0 0,0 1,0-1,0 0,0 1,-1-1,1 0,0 0,-1 1,0 0,1 0,0 7,0 5,0 0,0 1,1-1,1 0,0 0,1 0,1 0,0-1,1 1,0-1,1 0,0-1,1 1,-4-9,0-1,0 0,1 0,-1 0,1-1,-1 1,1-1,0 0,0 0,0 0,0 0,0-1,0 0,0 0,1 0,-1 0,18 2</inkml:trace>
  <inkml:trace contextRef="#ctx0" brushRef="#br0" timeOffset="2666.857">1045 283,'-14'9,"-15"14,-2 7,0-2,4 0,3-6,4-1,2-4,4-1,-1 3,-3-3,3-4</inkml:trace>
  <inkml:trace contextRef="#ctx0" brushRef="#br0" timeOffset="2936.919">792 226,'0'19,"9"17,9 1,5-5,4-4,2-1,1-1,0 1,0-1,-5 1,-7-4</inkml:trace>
</inkml:ink>
</file>

<file path=ppt/ink/ink3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5:07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1 423,'200'-22,"105"-11,-45 2,-199 21,-74 13,-2 0</inkml:trace>
  <inkml:trace contextRef="#ctx0" brushRef="#br0" timeOffset="247.952">57 649,'43'-5,"29"-1,11-5,2 0,-4 1,-7 3,-11-3,-11 1,-4 2,-7 2,-5 2,-3 1,-4 2,-1 0,-5 0</inkml:trace>
  <inkml:trace contextRef="#ctx0" brushRef="#br0" timeOffset="670.268">424 0,'47'28,"2"-2,0-3,2-2,31 9,85 36,-161-65,1 1,-2 0,1 0,0 1,0 0,-1 0,1 0,-1 1,0 0,0 0,0 0,-1 0,1 1,-1 0,0 0,-1 0,1 0,-1 1,0-1,0 1,-1 0,0 0,0 0,0 0,0 0,-1 0,0 0,-1 1,1-1,-1 0,0 1,-1-1,0 0,-1 5,-9 10,-1 0,-1-1,-1 0,-1-1,-1-1,0 0,-1-1,-1-1,-1-1,0 0,-1-2,-15 8,-35 30,-153 127,196-147,19-14</inkml:trace>
</inkml:ink>
</file>

<file path=ppt/ink/ink3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5:1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29,'48'0,"21"0,3 0,-6-4,-9-3,-10 1,-7 2,-7 0,-3 2,-3 1,-5 0</inkml:trace>
</inkml:ink>
</file>

<file path=ppt/ink/ink3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5:1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26,'38'0,"37"0,11-4,-6-3,-10 1,-13 1,-16 1</inkml:trace>
</inkml:ink>
</file>

<file path=ppt/ink/ink3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5:12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0 479,'29'-9,"19"-9,6 0,-2 2,-4 4,-5 9,-6 5,-5 2,-2 0,-6 5,-3 0,0-1,1-2,-3 3,0 0,-3-2</inkml:trace>
  <inkml:trace contextRef="#ctx0" brushRef="#br0" timeOffset="344.277">818 0,'0'625,"-28"-470,27-149,0-7</inkml:trace>
  <inkml:trace contextRef="#ctx0" brushRef="#br0" timeOffset="664.882">1185 169,'-20'13,"-27"17,2 1,1 3,2 1,1 2,-5 8,44-44,0 0,0 1,1-1,-1 0,0 0,0 1,1-1,-1 1,1 0,-1-1,1 1,0 0,-1 0,1 0,0 0,0 0,0 0,1 0,-1 0,1 0,-1 0,1 1,-1-1,1 0,0 0,0 1,0-1,0 0,1 0,-1 0,1 1,-1-1,1 0,0 0,0 0,0 0,0 0,0 0,0 0,0 0,1-1,-1 1,1 0,-1-1,1 1,0-1,0 1,92 18,-83-20,-1 1,0 0,1 1,-1 0,0 1,0-1,0 2,-1 0,1 0,-1 1,0 0,0 0,-1 1,6 4,9 59,-5-8,-7-48</inkml:trace>
  <inkml:trace contextRef="#ctx0" brushRef="#br0" timeOffset="980.644">1806 311,'-29'43,"-14"24,0 5,3-5,8-8,4-11,8-7,7-7,0-9,3-4,-1-5,-5-6,-3-4,1-3</inkml:trace>
  <inkml:trace contextRef="#ctx0" brushRef="#br0" timeOffset="1233.52">1410 311,'25'33,"16"26,7 3,0-5,-8-7,-6-12,-4-7,-3-5,-1-2,1-4,-6-2,0-3,0-5,-3-3</inkml:trace>
</inkml:ink>
</file>

<file path=ppt/ink/ink3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5:18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83 582,'-8'34,"1"0,2 0,1 1,2-1,2 27,-3 32,-20 40,1-54,13-105,12 7,0 0,2 0,0 1,1-1,1 1,9-16,-1-2,10-15,1 1,3 1,2 2,2 1,14-13,-7 21,-39 37,0 0,0 1,0-1,0 1,0-1,0 1,0-1,0 1,0-1,0 1,0 0,0-1,0 1,0 0,0 0,0 0,1 0,-1 0,0 0,0 0,0 1,0-1,0 0,0 0,0 1,0-1,0 1,0-1,0 1,0-1,0 1,0 0,0 0,-1-1,1 1,0 0,0 0,-1 0,1 0,0-1,-1 1,1 0,-1 0,1 0,-1 1,0 0,4 10,-1 1,-1-1,0 1,-1 0,0 0,-1 0,-1-1,-2 14,1 42,2-66,0 1,1-1,-1 0,0 1,1-1,-1 0,1 0,0 0,-1 1,1-1,0 0,0 0,1 0,-1 0,0 0,1-1,-1 1,1 0,-1-1,1 1,0-1,0 1,0-1,0 0,0 0,0 0,0 0,0 0,0 0,0-1,1 1,-1-1,0 1,0-1,1 0,-1 0,0 0,1 0,-1 0,0-1,0 1,1-1,-1 1,0-1,0 0,0 0,0 0,0 0,0 0,0 0,0-1,0 1,1-2,162-149,-145 136,65-33,-83 50,1 0,-1 0,1 0,-1 0,0 1,0-1,1 1,-1 0,0 0,0-1,0 1,-1 0,1 1,0-1,-1 0,0 0,1 1,-1-1,0 1,0-1,0 1,0-1,-1 1,1 0,-1-1,0 1,0 0,1-1,-2 1,1 0,0 0,-1-1,1 1,-1-1,0 1,0 0,1 2,-3 143,3-145,0-1,0 1,0-1,1 1,-1-1,1 1,0-1,-1 0,1 1,0-1,1 0,-1 0,0 1,1-1,-1 0,1 0,0-1,-1 1,1 0,0 0,0-1,0 1,0-1,2 1,13 5</inkml:trace>
  <inkml:trace contextRef="#ctx0" brushRef="#br0" timeOffset="540.358">1270 441,'-21'14,"0"0,2 2,0 0,0 1,2 0,0 2,1 0,1 1,1 0,0 1,2 1,-3 8,14-26,0 0,1 1,-1-1,1 0,0 1,0-1,0 0,1 1,0-1,-1 0,1 0,1 0,-1 0,1 0,0 0,-1 0,2 0,-1 0,0-1,1 1,0-1,0 0,0 0,0 0,0 0,0 0,1-1,0 1,-1-1,1 0,0 0,0 0,0-1,0 1,0-1,0 0,1 0,-1-1,0 1,1-1,-1 0,0 0,1-1,-1 1,0-1,0 0,3 0,4-3,0 1,0-1,0-1,-1 0,1-1,-1 0,0 0,-1-1,1 0,-2-1,1 0,-1 0,3-4,5-4,2-4,-1-1,-1-1,-1 0,-1-1,-1-1,0 0,-2 0,-2-1,0-1,-1 0,2-15,-6 26,-1 0,0-1,-1 1,0 0,-1-1,-1 1,-1-1,0 0,-1 1,0 0,-2 0,0-1,0 2,-1-1,-1 1,-3-6,7 18,1-1,-1 0,0 1,0 0,0-1,-1 1,1 0,0 0,-1 0,1 0,-1 1,0-1,1 1,-1-1,0 1,0 0,0 0,0 1,0-1,0 0,0 1,-1 0,1 0,0 0,0 0,0 0,0 1,0-1,0 1,0 0,0 0,0 0,0 0,0 0,0 1,1-1,-1 1,1 0,-1 0,1 0,-1 0,1 0,0 0,0 1,0-1,1 1,-1-1,0 1,1 0,0 0,-1 0,1 0,0 0,0 0,-3 24,1 0,1 0,1 1,2-1,0 0,4 12,-5-37,3 18,1 1,0-1,2 0,1 0,0 0,1-1,1 0,1-1,1 0,0-1,14 17,-23-31,1 1,0-1,0 0,0 1,0-1,0 0,1-1,-1 1,1-1,-1 1,1-1,0 0,0-1,0 1,1-1,-1 1,0-1,0 0,1-1,3 1,10-3</inkml:trace>
  <inkml:trace contextRef="#ctx0" brushRef="#br0" timeOffset="915.508">1664 18,'247'-16,"-245"16,0-1,0 1,1 0,-1 0,0 0,0 0,0 0,1 1,-1-1,0 1,0-1,0 1,0 0,0-1,0 1,0 0,0 1,0-1,0 0,-1 0,1 1,0-1,-1 1,1 0,-1-1,0 1,1 0,-1 0,0 0,0 0,0 0,0 0,-1 0,1 0,-1 0,1 0,-1 0,0 1,1-1,-1 0,0 0,0 0,-1 1,1-1,0 0,-1 0,1 0,-1 0,0 0,0 0,0 0,0 0,0 0,-1 1,-114 143,116-144,-1 0,0-1,1 1,-1 0,1 0,-1 0,1 0,0 0,0 0,0 0,0 0,0 0,0 0,0 0,1 0,-1 0,1 0,0 0,-1 0,1 0,0 0,0-1,0 1,0 0,1-1,-1 1,0 0,1-1,-1 0,1 1,-1-1,1 0,0 0,-1 0,1 0,0 0,0 0,0-1,0 1,0 0,1-1,86 12,-30-13,-33 0</inkml:trace>
  <inkml:trace contextRef="#ctx0" brushRef="#br0" timeOffset="2257.198">2681 301,'-79'94,"-117"176,59-149,119-108</inkml:trace>
  <inkml:trace contextRef="#ctx0" brushRef="#br0" timeOffset="2518.25">2285 385,'19'19,"26"16,10 7,0-4,-4-3,-6-8,-6-8,-10-3,-4-4,-3-5,-4 3,-1-2,2-1,-3-2</inkml:trace>
  <inkml:trace contextRef="#ctx0" brushRef="#br0" timeOffset="3085.942">1184 949,'-1'1,"1"0,-1 1,0-1,1 0,-1 0,1 0,0 1,-1-1,1 0,0 1,-1-1,1 0,0 1,0-1,0 0,0 1,1-1,-1 0,0 0,1 1,-1-1,0 0,1 0,-1 1,1-1,0 0,-1 0,1 0,0 0,0 0,0 0,0 0,0 0,0 0,0 0,0 0,0-1,0 1,0 0,0-1,1 1,-1-1,0 0,0 1,1-1,-1 0,0 1,1-1,-1 0,0 0,1 0,-1 0,0-1,1 1,0 0,178 11,-140-11,370-32,193-48,-282 47,-298 34</inkml:trace>
  <inkml:trace contextRef="#ctx0" brushRef="#br0" timeOffset="3756.261">1721 1260,'-97'55,"81"-49,1 0,0 1,1 0,0 1,0 1,1 0,0 1,0 1,1 0,0 0,1 1,1 0,0 1,0 1,2-1,-1 1,2 1,0 0,-3 9,9-21,1 0,-1 0,1 0,-1 1,1-1,0 0,0 1,1-1,-1 0,1 0,-1 1,1-1,0 0,0 0,0 0,1 0,-1 0,1 0,0 0,0-1,0 1,0-1,0 1,0-1,1 0,-1 0,1 0,-1 0,1 0,0 0,0-1,0 1,1 0,4 0,0 1,0-1,0-1,0 1,0-1,0-1,0 1,0-1,0-1,1 0,-1 0,7-2,12-6,0-2,-1-1,-1-1,0-1,-1-1,0-2,-2 0,1-1,12-16,-14 17,-1-2,-1 0,-1-1,-1-1,-1-1,0-1,-2 0,0 0,-2-2,-1 1,-1-1,-1-1,-1 0,4-22,-11 42,0 0,0 1,0-1,-1 0,0 1,0-1,0 0,-1 0,1 1,-2-1,1 0,0 1,-1-1,0 1,-1 0,1-1,-1 1,0 0,0 1,0-1,-1 0,0 1,0 0,0 0,0 0,-1 0,1 1,-1 0,0 0,0 0,0 0,0 1,-1 0,1 0,-1 0,1 1,-1 0,0 0,1 0,-1 1,-4 0,2 1,1 1,-1 0,1 1,-1 0,1 0,0 0,0 1,0 0,1 1,-1-1,1 1,0 1,1-1,-1 1,1 0,0 0,1 0,-1 1,1 0,0 0,-1 4,-2 2,1 2,0-1,1 0,1 1,0 0,1 0,1 0,0 0,1 1,1 12,3-15,1 0,0 0,1-1,0 1,1-1,1 0,-1-1,2 1,0-1,0-1,1 0,0 0,1 0,6 4,-12-10,4 4,1-1,-1 0,1-1,0 1,1-2,0 1,-1-2,2 1,-1-1,0-1,1 0,0 0,-1-1,1 0,0-1,0 0,0-1,0 0,0-1,0 0,0-1,8-4</inkml:trace>
  <inkml:trace contextRef="#ctx0" brushRef="#br0" timeOffset="4106.552">2398 1035,'-26'48,"2"1,3 2,1 0,3 2,2-1,-5 38,19-85,0 0,0 0,1 0,0 0,0 0,0 0,0 0,1 0,0 0,0 0,0 0,0 0,1-1,0 1,0 0,0-1,1 0,-1 1,1-1,0 0,0 0,1-1,-1 1,1-1,0 1,0-1,0 0,0-1,0 1,0-1,1 0,0 0,-1 0,1 0,0-1,1 0,11 1,1-2,0 0,-1-1,1-1,-1-1,1 0,-1-1,4-2,13-2,7-12,-29 7</inkml:trace>
  <inkml:trace contextRef="#ctx0" brushRef="#br0" timeOffset="4354.445">2172 1260,'38'0,"23"-5,10-1,-2 0,-8 1,-9 1,-9-3,-7 0,-10 0</inkml:trace>
  <inkml:trace contextRef="#ctx0" brushRef="#br0" timeOffset="4675.732">2793 1035,'40'-2,"-27"1,0 0,0 1,0 0,0 1,0 0,0 1,0 1,-1 0,1 1,6 2,-17-4,0 0,-1 0,1 0,0 0,0 0,-1 1,1-1,-1 1,0-1,0 1,0-1,0 1,0-1,-1 1,1 0,-1-1,1 1,-1 0,0 0,0-1,-1 1,1 0,0 0,-1-1,0 1,1 0,-1-1,0 1,0-1,-1 1,1-1,0 0,-1 1,0-1,1 0,-1 0,0 0,0 0,0 0,-2 1,-20 49,25-49,1-1,-1 1,1-1,0 0,0 1,0-1,0 0,1 0,-1 0,1 0,-1-1,1 1,-1-1,1 1,0-1,0 0,0 0,-1 0,1-1,0 1,0-1,0 1,0-1,0 0,0 0,0 0,0-1,0 1,0-1,0 0,0 0,4 1,118-26,-104 22</inkml:trace>
</inkml:ink>
</file>

<file path=ppt/ink/ink3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42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932 145,'1'-3,"0"0,0 0,-1 0,1 0,-1 0,0 0,0 0,0 0,0 0,0-1,-1 1,1 0,-1 0,0 0,0 1,0-1,0 0,0 0,-1 0,1 1,-1-1,0 1,0-1,0 1,0 0,0-1,0 1,-1 0,1 1,-1-1,-1-1,-6-4,0 0,-1 1,1 0,-2 0,1 2,0-1,-1 1,0 1,0 0,0 0,0 2,-1-1,1 1,0 1,-10 1,-186 33,185-29,6-1,-8 0,1 2,0 1,0 1,1 1,0 1,-2 2,24-12,0 1,0-1,-1 1,1-1,0 1,0 0,0-1,0 1,0 0,0 0,0 0,1 0,-1 0,0 0,0 0,1 0,-1 0,0 0,1 0,-1 1,1-1,0 0,-1 0,1 1,0-1,0 0,0 0,0 1,0-1,0 0,0 1,0-1,0 0,1 0,-1 1,0-1,1 0,-1 0,1 0,0 0,-1 1,1-1,0 0,0 0,-1 0,1-1,0 1,0 0,0 0,0 0,0-1,0 1,1 0,-1-1,1 1,70 34,88-10,-134-21,-19-4,-1 0,1 1,-1 0,0 0,1 1,-1 0,0 0,0 0,0 1,0-1,0 2,0-1,0 1,-6-2,1 1,-1-1,1 0,-1 0,0 0,0 1,0-1,0 0,0 0,0 1,-1-1,1 0,-1 0,0 0,0 1,1-1,-1 0,-1 0,1 0,0-1,0 1,-1 0,1 0,-1-1,1 1,-1-1,0 1,0-1,1 0,-1 1,0-1,0 0,0 0,0 0,-1-1,1 1,-7 6,-182 122,132-93,1 3,3 2,-17 18,69-57,0 0,0 0,0 0,1 1,-1-1,1 1,-1-1,1 1,0 0,0 0,0 0,1 0,-1 1,1-1,0 0,0 1,0-1,0 1,0-1,1 1,-1-1,1 1,0-1,0 1,1-1,-1 1,1 0,0-1,-1 0,2 1,-1-1,0 1,1-1,-1 0,1 0,0 0,0 0,0 0,0 0,1-1,-1 1,2 0,11 5,0-1,0-1,1 0,0-1,0 0,0-1,1-1,-1-1,1-1,0 0,-1-1,1 0,0-2,5-1,11 2,138-33,-147 26</inkml:trace>
  <inkml:trace contextRef="#ctx0" brushRef="#br0" timeOffset="266.924">1328 371,'-34'38,"-20"28,-6 7,7-5,7-8,13-10,11-9,5-6,5-4,4-8</inkml:trace>
  <inkml:trace contextRef="#ctx0" brushRef="#br0" timeOffset="501.902">932 314,'24'39,"13"22,9 5,2-3,-2-13,-4-10,-5-7,-4-9,-2-4,-2-5,-6-1,-2-2,0-4,-3 2,-5 0</inkml:trace>
  <inkml:trace contextRef="#ctx0" brushRef="#br0" timeOffset="1348.43">1863 371,'-13'-1,"1"0,-1 2,0-1,0 1,1 1,-1 1,1-1,0 2,0 0,0 0,0 1,0 1,1 0,0 0,0 1,1 1,0-1,0 2,1-1,0 1,1 1,-6 6,9-8,0-1,0 1,0 0,1 0,0 0,1 1,0-1,0 1,1 0,0 0,0 0,1 0,0 0,1 0,0 0,0 0,1 0,0 0,1 0,0 0,1 0,-1 0,1-1,2 3,-2-8,-1 1,1-1,0 0,0-1,0 1,0-1,0 1,1-1,-1 0,1 0,0 0,-1-1,1 1,0-1,0 0,0 0,0 0,0-1,0 1,0-1,0 0,0 0,0-1,0 1,0-1,4-1,97-42,-82 26,-1-1,-1 0,-1-1,-1-2,-1 0,0-1,1-5,25-30,-44 58,0-1,0 0,0 1,0-1,0 1,0-1,0 1,0-1,1 1,-1-1,0 1,0 0,0-1,1 1,-1-1,0 1,1-1,-1 1,0 0,1-1,-1 1,1 0,-1-1,0 1,1 0,-1 0,1-1,-1 1,1 0,-1 0,1 0,-1 0,1-1,-1 1,1 0,-1 0,1 0,-1 0,1 0,-1 0,1 1,-1-1,1 0,-1 0,1 0,-1 0,1 0,-1 1,1-1,-1 0,1 1,-1-1,0 0,1 1,-1-1,0 0,1 1,-1-1,0 0,1 1,-1-1,0 1,0-1,1 1,-1 0,3 36,-3-33,-1 5,0-1,0 0,1 0,0 1,1-1,0 0,0 0,1 1,0-1,0 0,1-1,0 1,1 0,-1-1,2 0,-1 0,1 0,0 0,0-1,0 1,1-2,1 2,11 7</inkml:trace>
  <inkml:trace contextRef="#ctx0" brushRef="#br0" timeOffset="1805.714">2230 738,'55'-82,"3"3,52-52,-47 72,-62 59,0-1,0 1,0-1,-1 1,1 0,0-1,0 1,0 0,0 0,0 0,0 0,0 0,0 0,0 0,0 0,0 0,0 0,0 1,0-1,-1 0,1 1,0-1,0 0,0 1,0-1,-1 1,1-1,0 1,0 0,-1-1,1 1,0 0,-1 0,1-1,-1 1,1 0,-1 0,1 0,-1-1,0 1,1 0,-1 0,0 0,0 0,0 0,1 0,-1 0,0 0,0 0,-1 0,1 0,0 0,0 0,0 0,-1-1,1 1,-5 58,3-51,-7 60,9-67,-1 0,1 1,0-1,1 1,-1-1,0 1,0-1,1 0,-1 1,1-1,-1 0,1 1,-1-1,1 0,0 0,0 1,-1-1,1 0,0 0,0 0,0 0,0 0,0 0,1 0,-1-1,0 1,0 0,1-1,-1 1,0 0,1-1,-1 0,0 1,1-1,-1 0,1 0,-1 0,0 0,1 0,-1 0,1 0,0 0,10-4,0 1,-1-2,1 0,-1 0,0-1,-1 0,1-1,-1 0,7-7,4-1,13-10,-22 14,1 1,0 1,1 0,0 1,0 1,1 0,-1 0,15-2,-28 8,1 0,0 1,-1 0,1-1,0 1,0 0,-1 0,1 0,0 0,0 0,-1 0,1 1,0-1,0 0,-1 1,1-1,-1 1,1 0,0 0,-1 0,1-1,-1 1,0 1,1-1,-1 0,0 0,0 0,1 1,-1-1,0 1,0-1,-1 1,1-1,0 1,0-1,-1 1,1 0,-1-1,1 1,-1 0,0-1,0 1,0 0,0 1,-10 81,9-76,-2 1,2-5,-1-1,1 1,0-1,-1 1,2-1,-1 1,0 0,1-1,0 1,-1 0,1 0,1-1,-1 1,1 0,-1-1,1 1,0 0,0-1,1 1,-1-1,1 1,0-1,0 0,0 0,0 0,0 0,1 0,-1 0,2 0,13 5</inkml:trace>
  <inkml:trace contextRef="#ctx0" brushRef="#br0" timeOffset="2218.125">3218 484,'-122'448,"96"-354,26-95,0 1,0 0,0-1,0 1,0 0,-1-1,1 1,0 0,0 0,-1-1,1 1,0 0,0 0,-1 0,1-1,0 1,-1 0,1 0,0 0,-1 0,1 0,0-1,-1 1,1 0,0 0,-1 0,1 0,0 0,-1 0,1 0,0 0,-1 0,1 1,0-1,-1 0,1 0,0 0,-1 0,1 0,0 0,0 1,-1-1,1 0,0 0,0 1,-1-1,1 0,0 0,0 1,-1-1,1 0,0 0,0 1,0-1,0 0,0 1,-1-1,1 0,0 1,0-1,0 0,0 1,0-1,0 1,-4-31,7 5,2 1,1-1,1 1,2 0,0 1,1 0,1 1,14-21,-11 13,2 1,2 0,0 1,2 1,1 1,1 1,1 1,1 1,1 1,1 1,1 1,1 2,0 0,1 2,14-4,-38 17,-1 2,1-1,0 0,0 1,0 0,0 0,1 0,-1 1,0 0,0 0,0 0,0 0,1 1,-1 0,0 0,0 1,0-1,0 1,-1 0,1 0,0 1,-1-1,0 1,1 0,-1 0,0 1,0-1,-1 1,1 0,-1 0,0 0,0 0,0 0,-1 1,3 4,-3-3,1 0,-1 1,-1-1,1 1,-1 0,0 0,0-1,-1 1,0 0,0 0,-1-1,0 1,0 0,-1 0,1-1,-1 1,-1-1,1 0,-1 0,0 1,-1-2,1 1,-1 0,-2 1,-4 7,-1 0,-1-1,0-1,-1 0,0 0,-1-2,0 1,-1-2,-1 1,-1 0,-1 0,0-1,-1-2,0 1,0-2,0-1,-19 3,36-7,0-1,0 0,0 0,0 0,0 0,0 0,0 0,0 0,1-1,-1 1,0-1,0 1,0-1,0 0,1 0,-1 0,0 0,1 0,-1 0,0 0,1 0,0-1,-1 1,1-1,0 1,0-1,-1 1,1-1,0 0,1 1,-1-1,0 0,0 0,1 0,-1 0,1 0,0 0,0 1,-1-1,1 0,0 0,1-2,2-18</inkml:trace>
  <inkml:trace contextRef="#ctx0" brushRef="#br0" timeOffset="2472.221">3980 4,'-9'43,"-9"34,-5 8,0-1,1-9,3-13,5-8,5-7,4-8,2-5,3-4,5-7,3-7</inkml:trace>
  <inkml:trace contextRef="#ctx0" brushRef="#br0" timeOffset="2838.675">3980 625,'27'10,"1"-2,-1 0,1-2,1-1,-1-1,1-1,-1-2,1-1,18-2,-37 2,0-1,0 1,1-1,-1-1,-1 0,1-1,0 0,0 0,-1-1,0 0,0 0,0-1,0-1,-1 1,0-1,0-1,0 1,-1-1,0-1,0 1,-1-1,0-1,-1 1,1-1,-2 0,1 0,-1 0,0-1,-1 1,-1-1,1 0,-1 0,0-7,-3 12,0 1,0 0,-1 0,0 0,0 0,0 0,0 0,0 0,-1 1,0-1,1 1,-2-1,1 1,0 0,0 1,-1-1,0 0,1 1,-1 0,0 0,0 0,0 0,0 1,-1 0,1-1,0 1,-1 1,1-1,0 1,-1 0,1 0,-1 0,1 0,0 1,-1 0,1 0,0 0,-1 0,1 1,0-1,0 1,0 0,0 1,1-1,-1 1,1-1,-1 1,0 1,-16 10,1 0,0 1,1 1,1 1,1 0,0 1,1 1,1 0,1 1,1 1,0 0,2 0,-8 22,15-36,1 0,0 0,0 1,0-1,1 0,0 1,0-1,1 1,0 0,0-1,1 1,0-1,0 0,1 1,0-1,0 0,1 0,-1 0,2 0,-1 0,1-1,0 1,0-1,1 0,0 0,0-1,0 0,1 1,0-2,0 1,0-1,0 0,5 2,10 2,0-1,1-1,0-1,0-1,1-1,-1-1,0-1,1-1,-1-1,1-1,-1-1,12-3,5-1</inkml:trace>
  <inkml:trace contextRef="#ctx0" brushRef="#br0" timeOffset="3756.526">1 1133,'774'-1,"-309"-26,226-3,-211 4,-36-3,6 0,239 30,-398-29,-56-2,-153 19,-69 8,-1 1,1 0,0 0,0 1,0 1,0 0,0 1,0 0,2 2,30 7,-25-6</inkml:trace>
  <inkml:trace contextRef="#ctx0" brushRef="#br0" timeOffset="4673.535">5165 399,'0'5,"0"1</inkml:trace>
  <inkml:trace contextRef="#ctx0" brushRef="#br0" timeOffset="4940.431">5138 681,'0'0</inkml:trace>
</inkml:ink>
</file>

<file path=ppt/ink/ink3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54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112 114,'-4'6,"0"0,1 0,0 1,0-1,1 1,0-1,0 1,0 0,1 0,0 0,0 0,1 0,0 0,0 6,-1 20,-54 280,27-181,84-312,-17 96,3 1,4 3,18-19,-23 54,-40 44,0 1,0-1,0 0,0 1,0-1,0 1,0-1,0 1,0-1,0 1,0 0,0-1,0 1,0 0,0 0,1 0,-1 0,0 0,0 0,0 0,0 0,0 1,0-1,0 0,1 1,-1-1,0 0,0 1,0 0,0-1,-1 1,1-1,0 1,0 0,0 0,0 0,-1-1,1 1,0 0,-1 0,1 0,-1 0,1 0,-1 0,1 0,-1 0,0 1,1-1,-1 0,0 1,4 14,-1 1,0 0,-2-1,0 1,0 0,-2 0,-2 15,1 15,0-15,1-23,0 0,0 0,0 0,1 0,0 0,1-1,0 1,1 0,0 0,0 0,0-1,1 1,1-1,0 0,2 5,-4-11,0 0,0-1,0 0,0 1,0-1,0 0,0 0,1 0,-1 0,0-1,0 1,1-1,-1 1,1-1,-1 0,0 0,1 0,-1 0,0 0,1-1,-1 1,1 0,-1-1,0 0,0 0,1 0,-1 0,0 0,0 0,0 0,0-1,0 1,66-54,-63 50,246-255,-148 161,-102 98,0 1,0-1,0 1,0-1,0 1,0-1,0 1,0 0,1-1,-1 1,0 0,0 0,0 0,1 0,-1 0,0 0,0 0,0 1,0-1,1 0,-1 1,0-1,0 1,0-1,0 1,0-1,0 1,0 0,0-1,0 1,0 0,0 0,-1 0,1 0,0 0,0 0,-1 0,1 0,-1 0,1 0,-1 0,1 0,-1 0,0 1,0-1,1 0,-1 0,0 0,0 1,0 0,3 64,-35 113,31-167,0-8,-1 0,1 0,0 0,0 1,0-1,1 0,0 0,0 1,0-1,0 0,0 1,1-1,0 0,0 0,0 0,0 0,1 0,0 0,0 0,0 0,0 0,0-1,1 1,-1-1,1 0,0 0,0 0,0 0,1 0,-1-1,1 1,-1-1,1 0,0 0,3 1,14 0</inkml:trace>
  <inkml:trace contextRef="#ctx0" brushRef="#br0" timeOffset="437.734">1579 114,'-40'14,"1"1,0 2,1 2,0 2,2 1,1 1,1 3,0 0,-10 14,40-37,0 0,0 1,1-1,-1 1,1 0,0 0,0 0,0 0,1 0,0 1,0-1,0 1,0-1,0 1,1 0,0 0,0 0,0 0,1-1,0 1,0 0,0 0,0 0,1 0,0 0,0 0,0 0,0 0,1-1,0 1,0-1,0 1,1-1,-1 0,1 0,0 0,0 0,1 0,-1-1,3 3,-1-3,0 0,0-1,0 0,0 0,0 0,1 0,-1-1,1 0,-1 0,1-1,-1 1,1-1,-1 0,1-1,-1 1,1-1,-1 0,1 0,-1-1,0 0,1 0,1-1,106-66,-72 37,-1-3,-2-1,-1-2,5-10,35-44,-82 137,3-39,-1 1,1-1,1 0,-1 1,1-1,0 1,1 0,0-1,0 1,0 0,1-1,0 1,0-1,0 1,1-1,0 1,0-1,1 0,0 0,0 0,0 0,1-1,0 1,0-1,0 0,1 0,-1 0,1-1,0 0,1 1,-1-2,1 1,2 1,4-2,0-1,0 1,1-2,-1 0,0 0,1-1,-1-1,0 0,1 0,-1-1,0-1,0 0,0-1,-1 0,9-5,5-1</inkml:trace>
  <inkml:trace contextRef="#ctx0" brushRef="#br0" timeOffset="786.378">2398 1,'-13'5,"-12"5,0 0,1 2,1 1,0 0,0 2,1 1,1 0,1 2,-7 7,25-23,1-1,-1 1,1 0,-1 0,1 0,-1 0,1 0,0 0,0 1,0-1,0 0,1 1,-1-1,1 0,-1 1,1-1,0 1,0-1,0 1,0-1,0 0,0 1,1-1,-1 1,1-1,0 0,0 1,0-1,0 0,0 0,0 0,0 0,1 0,-1 0,1 0,0 0,-1 0,1-1,0 1,0-1,0 1,0-1,0 0,0 0,1 0,1 1,36 15,-30-14,0 1,0 0,-1 0,1 1,-1 1,0-1,0 1,-1 1,0 0,0 0,1 2,-8-8,0 1,0-1,0 1,-1 0,1-1,0 1,-1-1,1 1,-1 0,0 0,0-1,1 1,-1 0,0 0,0-1,-1 1,1 0,0 0,-1-1,1 1,-1 0,1-1,-1 1,0-1,1 1,-1 0,0-1,0 0,0 1,0-1,-1 0,1 1,0-1,-1 0,0 1,-54 33,47-30,0-1,0-1,-1 1,1-2,-1 1,1-1,-1-1,0 0,0 0,0-1,0 0,-8-2,-1-3</inkml:trace>
  <inkml:trace contextRef="#ctx0" brushRef="#br0" timeOffset="1156.505">2905 30,'-16'1,"0"1,0 1,0 1,0 0,0 1,1 0,0 2,0 0,0 0,1 1,0 1,1 0,-10 10,21-17,-1 0,1 0,0 0,1 0,-1 0,0 0,1 1,-1-1,1 1,0-1,-1 1,1-1,1 1,-1 0,0 0,1-1,-1 1,1 0,0 0,0 0,0 0,0-1,0 1,1 0,-1 0,1 0,0-1,0 1,0 0,0-1,0 1,1-1,-1 1,1-1,0 0,-1 0,1 1,0-1,0 0,0-1,1 1,-1 0,0-1,1 1,-1-1,1 0,-1 1,1-1,2 0,44 19,-41-18,0 0,-1 0,1 1,-1 0,0 0,0 1,0 0,0 0,-1 0,1 1,-1 0,-1 1,1-1,-1 1,4 5,-9-7,-1 0,1 1,-1-1,0 0,-1 0,1 0,-1 0,1 0,-1 0,0-1,-1 1,1 0,0-1,-1 0,0 1,0-1,0-1,0 1,-1 0,1-1,-1 1,1-1,-1 0,0 0,0-1,0 1,0-1,0 0,-1 1,-91 23,77-19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6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328 115,'0'-4,"0"-1,0 1,0-1,-1 1,1-1,-1 1,0-1,-1 1,1-1,-1 1,1 0,-1 0,-1 0,1 0,0 0,-1 0,0 1,0-1,0 1,0 0,-1 0,1 0,-1 0,0 1,0-1,0 1,0 0,0 0,0 0,-1 1,1-1,0 1,-1 0,1 1,-1-1,1 1,-1 0,-1 0,-2 0,1 0,-1 1,1 0,-1 1,1-1,0 1,-1 1,1 0,0 0,0 0,1 0,-1 1,1 0,-4 3,8-4,-1-1,0 0,1 1,0-1,-1 1,1 0,0 0,0 0,1 0,-1 0,1 0,-1 0,1 1,0-1,0 0,0 1,1-1,-1 1,1-1,0 1,0-1,0 1,0-1,1 1,0-1,-1 0,1 1,0-1,0 0,1 1,-1-1,1 0,6 10,0-1,1 0,0 0,1-1,0 0,0 0,13 8,51 59,-70-73,-1 0,0 0,0 1,0-1,-1 1,0 0,0-1,0 1,-1 0,0 0,0 0,0 1,-1-1,0 0,0 0,0 0,-1 0,0 0,0 0,-1 0,1 0,-1 0,-1 0,1-1,-1 1,0-1,0 0,-1 0,1 0,-1 0,-4 4,-3-1,1-1,-1 0,0 0,0-1,-1 0,0-1,0-1,0 0,-1 0,-6 0,-5 4,21-7,0 1,0-1,0 0,0 0,0 0,0 0,0 0,0-1,0 1,0-1,0 0,-1 0,1 0,0 0,0 0,0-1,0 0,-1 1,1-1,0 0,0-1,-2 0,4 0,1 1,-1 0,1 0,0-1,0 1,-1 0,1-1,0 1,0 0,0 0,0-1,1 1,-1 0,0-1,0 1,1 0,-1 0,1-1,-1 1,1 0,0 0,-1 0,1 0,0 0,0 0,0 0,0 0,0 0,0 0,0 0,0 0,0 1,0-1,1 0,15-12</inkml:trace>
</inkml:ink>
</file>

<file path=ppt/ink/ink3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0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1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3,'-8'-1,"1"0,-1 1,0 0,0 0,1 1,-1 0,0 1,1-1,-1 1,1 1,0-1,-1 1,1 1,1-1,-1 1,0 1,1-1,0 1,0 0,0 0,1 1,0-1,0 1,0 1,1-1,-1 1,2-1,-1 1,1 0,0 0,0 1,1-1,0 1,0-1,1 1,0 0,0 1,1-3,0-1,0 0,0 0,1 1,0-1,0 0,0 0,0 0,1 0,0 0,0 0,0 0,1-1,0 1,-1-1,2 1,-1-1,0 0,1 0,0-1,0 1,0-1,0 0,0 0,1 0,0-1,-1 1,1-1,0 0,0 0,0-1,0 0,0 0,1 0,-1 0,0-1,0 0,1 0,-1 0,0-1,4 0,4-5,-1 0,0-1,0-1,0 0,-1 0,0-1,0-1,-1 1,-1-2,0 1,0-2,-1 1,0-1,-1 0,87-95,-94 106,1 1,0-1,-1 0,1 1,0-1,-1 1,1-1,0 1,0 0,0-1,-1 1,1 0,0-1,0 1,0 0,0 0,0 0,0 0,0 0,-1 0,1 0,0 0,0 0,0 0,0 1,0-1,-1 0,1 1,0-1,0 0,0 1,-1-1,1 1,0-1,0 1,-1-1,1 1,-1 0,1-1,0 1,-1 0,1 0,-1-1,0 1,1 0,-1 0,1 0,-1-1,0 1,0 0,0 0,1 0,-1 0,0 0,0 0,0 0,-1 0,6 61,-5-57,3 62,4-1,2-1,13 45,19 174,-39-255,-1 0,-1 0,-2 1,0-1,-3 0,0-1,-2 1,-1-1,-1-1,-4 9,12-35,-71 118,69-115,1-1,-1 1,-1-1,1 0,0 0,-1 0,1-1,-1 1,0-1,0 0,0 0,0 0,0 0,-1-1,1 0,0 0,-1 0,1 0,-1-1,1 0,-1 1,1-2,0 1,-1 0,1-1,-1 0,1 0,0 0,-2-1,1-3,1 1,0-1,0 0,0 0,1 0,-1 0,1 0,0-1,1 0,-1 1,1-1,0 0,1 0,0-1,0 1,0 0,0 0,1 0,0-1,0 1,1 0,0 0,0 0,0-1,1 1,0 0,0 1,3-7,2-14,1 0,2 0,0 1,1 0,2 1,0 0,2 1,1 1,0 0,2 1,17-16,182-140,-194 161,-5 2</inkml:trace>
</inkml:ink>
</file>

<file path=ppt/ink/ink3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4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1,'-21'2,"0"1,1 1,-1 1,1 1,0 1,1 1,0 0,0 1,1 1,0 1,-14 11,24-16,-1 0,1 0,0 0,1 1,0 0,0 1,0 0,1 0,0 0,0 0,1 1,1 0,-1 1,1-1,1 0,0 1,0 0,1 0,0 0,0 0,1 2,3-8,-1-1,1 0,-1 0,1-1,0 1,0 0,1-1,-1 1,0-1,1 1,-1-1,1 0,0 0,0 0,0-1,0 1,0-1,0 0,0 1,0-1,1-1,-1 1,0 0,1-1,-1 0,0 1,1-1,-1-1,1 1,-1 0,0-1,1 0,-1 0,0 0,0 0,0 0,0-1,0 1,0-1,0 0,0 0,0 0,-1 0,1 0,1-3,130-98,-106 77,2 2,0 1,2 2,20-11,-51 31,1 1,-1-1,0 0,1 1,-1-1,1 1,-1 0,1-1,-1 1,1 0,-1 0,1 0,-1 0,1 0,0 1,-1-1,1 0,-1 1,0-1,1 1,-1-1,1 1,-1 0,0-1,1 1,-1 0,0 0,0 0,0 0,1 0,-1 0,0 0,-1 1,1-1,0 0,0 1,0-1,-1 0,1 1,-1-1,1 1,14 64,-13-12,-3-44,1 0,0 1,1-1,-1 0,2 0,0 1,0-1,0 0,2-1,-1 1,1 0,0-1,1 0,0 0,1 0,0-1,1 2,1-3,1-1,-1 0,1 0,0-1,0 0,1 0,-1-1,1-1,0 1,0-2,1 1,-1-1,0-1,1 0,-1 0,1-1,-1-1,1 1,-1-2,0 1,1-2,-1 1,0-1,0-1,0 0,-1 0,0-1,1 0,-2-1,7-4,3-3</inkml:trace>
</inkml:ink>
</file>

<file path=ppt/ink/ink3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2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0,'-43'251,"16"-26,25-223,1 0,0 0,0 0,0 0,0 1,0-1,0 0,1 1,-1-1,1 0,0 1,-1-1,1 1,0-1,1 1,-1-1,0 0,1 1,-1-1,1 0,0 1,0-1,0 0,0 0,0 1,0-1,0 0,1 0,-1-1,1 1,0 0,-1 0,1-1,0 1,0-1,0 1,0-1,0 0,0 0,1 0,-1 0,0 0,0 0,1-1,-1 1,3-1,121-60,-89 37,-17 11,0 0,0 1,1 2,0 0,1 1,0 1,0 1,1 1,20-2,-40 7,1-1,-1 1,0 0,0 1,0-1,0 1,1-1,-1 1,0 0,0 0,0 0,0 1,0-1,-1 1,1-1,0 1,-1 0,1 0,-1 0,0 0,1 1,-1-1,0 1,-1-1,1 1,0 0,-1-1,1 1,-1 0,0 0,0 0,0 0,0 0,-1 1,1-1,-1 0,0 0,0 0,0 1,0-1,0 0,-1 0,0 0,1 0,-1 0,0 0,-1 0,1 0,-1 2,-6 8,0-1,-1 0,-1 0,0-1,0 0,-1 0,0-2,-1 1,0-1,-1-1,1 0,-2-1,1 0,-1-1,0-1,0 0,-1-1,1 0,-6 0,16-3,0 1,0-1,-1 0,1 0,0 0,0 0,0-1,-1 0,1 0,0 0,-1 0,1-1,0 0,0 0,0 0,0 0,0 0,0-1,0 0,0 0,0 0,1 0,-1-1,1 1,-1-1,1 0,0 0,0 0,1 0,-1-1,0 1,1-1,0 0,0 1,0-1,1 0,-1 0,1 0,0 0,0-1,0 0,4-18</inkml:trace>
  <inkml:trace contextRef="#ctx0" brushRef="#br0" timeOffset="570.009">786 367,'-20'120,"20"-117,0 0,0 1,1-1,-1 0,1 1,0-1,0 0,0 0,0 0,0 0,1 0,-1 0,1 0,0 0,0-1,0 1,0-1,1 1,-1-1,0 0,1 0,0 0,-1 0,1 0,0-1,0 1,0-1,0 0,0 0,1 0,-1 0,0 0,0-1,3 1,7-3,0 0,0 0,0-2,0 1,-1-2,1 1,-1-2,0 0,-1 0,1-1,-1 0,0-1,-1-1,0 1,-1-2,1 1,-2-1,6-8,26-20,-31 29,-7 6,-1 0,0 1,1-1,0 1,-1-1,1 1,0 0,0-1,1 1,-1 0,0 1,1-1,-1 0,1 1,-1-1,1 1,0 0,0 0,-1 0,1 0,0 0,0 1,0-1,0 1,0 0,0 0,0 0,0 0,0 0,0 1,0-1,0 1,0 0,0 0,-1 0,1 0,0 1,0-1,-1 1,1-1,-1 1,1 1,6 14,-1 0,-1 1,-1 0,-1 0,0 0,-2 1,0-1,-1 1,0 0,-2 15,5 11,-3 1,-1-1,-2 0,-2 0,-3 0,-1 0,-2 0,-2-1,-2-1,-2 0,-1-1,-3-1,-11 19,21-47,5-5,0 0,-1 0,-1-1,1 1,-1-1,0 0,-1-1,0 1,0-2,0 1,0-1,-2 1,9-6,-1 1,0-1,0 0,0 1,0-1,0 0,0 1,0-1,0 0,0 0,0 0,0 0,0 0,1 0,-1 0,0 0,0-1,0 1,0 0,0 0,0-1,0 1,0-1,0 1,1-1,-1 1,0-1,0 1,1-1,-1 0,0 1,1-1,-1 0,0 0,1 0,-1 1,1-1,0 0,-1 0,1 0,0 0,-1 0,1 0,0 0,0 0,0 0,0 0,0 1,0-1,0 0,0 0,0 0,0 0,1 0,7-55,11 4,1 0,3 1,2 2,15-20,-30 51,12-19,-2 6</inkml:trace>
</inkml:ink>
</file>

<file path=ppt/ink/ink3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0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82,'-4'34,"-3"16,1 3,2-6</inkml:trace>
  <inkml:trace contextRef="#ctx0" brushRef="#br0" timeOffset="500.169">276 252,'14'-53,"-11"37,0-1,2 1,0-1,1 1,0 1,2-1,0 1,0 1,6-7,-13 20,0 0,0 1,0-1,0 1,0-1,1 1,-1 0,0-1,0 1,1 0,-1 0,0 0,1-1,-1 2,0-1,0 0,1 0,-1 0,0 0,0 1,1-1,-1 1,0-1,0 1,0-1,1 1,-1 0,0 0,0-1,0 1,0 0,-1 0,1 0,0 0,0 0,0 0,-1 0,1 0,-1 1,1-1,-1 0,1 0,-1 0,1 1,-1-1,0 0,0 0,0 1,0-1,0 0,0 1,0-1,0 0,0 0,-1 1,1-1,-1 1,6 12,-3-9,0 0,0 0,0 0,1-1,-1 1,1-1,0 0,1 0,-1 0,1 0,0 0,0-1,0 1,0-1,0 0,1 0,-1-1,1 0,0 1,0-2,0 1,0 0,0-1,0 0,0 0,0-1,1 1,-1-1,0 0,0 0,1-1,-1 0,0 0,1 0,1-2,1 0,-1-1,-1 1,1-1,0-1,-1 1,0-1,0 0,0 0,-1-1,0 0,0 0,0 0,-1-1,0 1,0-1,-1 0,1 0,-1 0,-1-1,0 1,0-1,0 1,-1-1,2-13</inkml:trace>
</inkml:ink>
</file>

<file path=ppt/ink/ink3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58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0,'-2'2,"0"-1,0 1,0-1,0 1,1 0,-1-1,1 1,-1 0,1 0,0 0,0 0,0 1,0-1,0 0,0 0,0 0,1 1,-1-1,1 0,0 1,0-1,0 1,0-1,0 3,0-2,11 170,2-63,-12 232,4-295,-5-46,0-1,1 1,-1 0,0 0,0-1,1 1,-1-1,1 1,-1 0,0-1,1 1,-1-1,1 1,0-1,-1 1,1-1,-1 1,1-1,0 1,-1-1,1 0,0 1,-1-1,1 0,0 0,0 0,-1 0,1 1,0-1,0 0,-1 0,1 0,0 0,0-1,-1 1,1 0,0 0,-1 0,1-1,0 1,-1 0,1-1,0 1,-1 0,1-1,0 1,-1-1,1 1,-1-1,1 1,-1-1,1 1,-1-1,1 0,-1 1,0-1,1 0,-1 0,86-121,-69 98,1 2,0 0,2 0,0 2,2 1,7-5,-26 22,1 0,0 0,0 0,0 1,0-1,0 1,0 0,0 1,0-1,0 1,1-1,-1 1,0 0,0 1,1-1,-1 1,0 0,0 0,0 0,0 0,0 1,0 0,0 0,-1 0,1 0,-1 0,1 1,-1-1,0 1,0 0,1 1,5 4,0 1,-1 1,0-1,-1 1,1 1,-2-1,0 1,0 1,-1-1,1 4,7 149,-4-153,-3-15</inkml:trace>
  <inkml:trace contextRef="#ctx0" brushRef="#br0" timeOffset="472.33">1099 396,'-26'6,"0"0,1 2,0 1,1 1,0 1,0 1,1 1,1 1,0 1,1 1,-2 3,20-15,1-1,-1 1,1 0,0 0,0 0,0 0,1 0,0 1,-1-1,1 0,1 1,-1-1,1 1,0-1,0 0,0 1,0-1,1 1,-1-1,1 0,1 1,-1-1,0 0,1 0,0 0,0 0,0 0,1 0,-1 0,1-1,0 1,0-1,0 0,0 0,1 0,-1 0,1-1,-1 1,1-1,0 0,0 0,0-1,1 1,-1-1,0 0,1 0,-1 0,0 0,1-1,-1 0,1 0,-1 0,1 0,-1-1,0 1,1-1,3-2,5-1,1-1,-1-1,0 0,-1 0,0-2,0 1,0-1,-1-1,6-6,0 2,131-144,-146 184,-2-20,1 0,-1 1,1-1,0 1,1-1,0 0,0 0,0 0,1 0,0 0,0-1,1 1,0-1,0 0,0 0,1 0,0 0,0-1,1 0,-1 0,1 0,0-1,0 0,1 0,-1-1,1 0,4 2,7 4,-3 0</inkml:trace>
  <inkml:trace contextRef="#ctx0" brushRef="#br0" timeOffset="889.132">1493 650,'149'-221,"-149"221,1-1,-1 1,1-1,-1 1,0-1,1 1,-1 0,1-1,-1 1,1 0,-1-1,1 1,-1 0,1-1,0 1,-1 0,1 0,-1 0,1 0,0-1,-1 1,1 0,-1 0,1 0,0 0,-1 1,1-1,0 0,-1 0,1 0,-1 0,1 1,-1-1,1 0,-1 0,1 1,0-1,-1 0,0 1,1-1,-1 1,1-1,-1 1,1-1,-1 1,0-1,1 1,-1-1,0 1,0-1,1 1,-1-1,0 1,0 0,17 46,-10-25,-5-17,-1 0,1-1,1 0,-1 1,0-1,1 0,0 0,0 0,0 0,1-1,-1 1,1-1,0 0,0 0,0 0,0-1,0 0,0 1,1-1,0-1,-1 1,1-1,0 1,-1-1,1-1,0 1,0-1,0 0,0 0,0 0,0 0,-1-1,1 0,0 0,0-1,4-1,6-5,0-1,-1-1,0 0,-1-1,0 0,-1-1,0 0,0-1,4-7,81-75,-52 74,-24 16</inkml:trace>
  <inkml:trace contextRef="#ctx0" brushRef="#br0" timeOffset="1420.423">2425 340,'-21'3,"2"1,-1 1,0 1,1 1,0 0,1 2,0 0,0 1,-7 5,22-11,-1 0,1 0,0 0,0 1,0-1,1 1,0 0,0-1,0 1,0 0,1 0,-1 0,1 0,1 1,-1-1,1 0,0 5,0-8,-1 0,1 0,1 0,-1 0,0 1,0-1,1 0,-1 0,1 0,0 0,-1 0,1 0,0 0,0 0,0 0,1 0,-1-1,0 1,1 0,-1-1,1 1,0-1,-1 1,1-1,0 0,0 0,0 0,0 0,0 0,0 0,0-1,0 1,0 0,0-1,0 0,0 1,1-1,-1 0,0 0,0-1,0 1,1 0,10-3,0-1,-1 0,1-1,-1-1,0 0,0 0,-1-1,0 0,0-1,2-3,55-33,-51 35,48-18,-63 27,0 0,0 0,0 0,0 0,0 0,0 0,0 1,0-1,-1 1,1-1,0 1,0 0,0 0,-1 0,1 0,0 0,-1 0,1 0,-1 0,0 1,1-1,-1 0,0 1,0 0,1-1,-1 1,0 0,-1-1,1 1,0 0,-1 0,1 0,0-1,-1 2,4 15,0 1,-1 0,-1-1,-1 1,-1 0,0 0,-2 8,0 15,-1 333,0-343,-1 0,-1 0,-2 0,-2-1,-1 0,-1-1,-1 0,-2-1,-16 27,26-49,0 0,0 0,-1 0,0 0,0-1,0 0,-1 0,0 0,0-1,0 0,-1 0,0-1,0 1,0-2,0 1,-3 0,6-6,0 1,0-1,1 0,-1 0,0-1,1 1,-1-1,1 0,0 1,0-2,0 1,0 0,1 0,-1-1,1 0,0 1,0-1,0 0,0 0,1 0,0 0,0 0,0-1,0 1,1 0,-1-4,1-10,1-1,0 1,1 0,1 0,1 1,1-1,0 1,1 0,1 0,0 0,2 1,2-3,-10 17,18-33,3 1,0 1,2 0,2 2,0 2,2 0,23-17,-30 27</inkml:trace>
</inkml:ink>
</file>

<file path=ppt/ink/ink3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6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5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0 509,'28'1,"0"-1,0-1,0-2,-1 0,1-2,-1-2,0 0,-1-1,0-2,0-1,-1-1,0-1,-1-1,4-4,-1-6,-2-1,0-1,-2-1,-1-1,-1-1,-2-1,1-4,21-29,-41 61,1 0,-1-1,1 1,0 0,0 0,0 0,0 0,1 0,-1 0,0 1,1-1,0 0,-1 1,1-1,0 1,-1-1,1 1,0 0,0 0,0 0,0 0,1 0,-1 0,0 0,0 1,0-1,1 1,-1 0,0 0,0 0,1 0,-1 0,0 0,0 0,1 1,-1-1,0 1,0 0,0-1,1 1,-1 0,0 0,0 0,0 1,-1-1,1 0,0 1,0 0,3 9,0 0,-1 0,0 1,-1 0,0-1,-1 1,-1 0,1 1,-2-1,0 0,0 0,-1 0,-1 1,1 16,3-16,-2 1,0 0,0-1,-1 1,-1 0,0-1,-1 1,-1-1,0 0,-1 0,0 0,-1-1,0 0,-1 0,0 0,-1-1,0 0,-1 0,-3 2,4-5,-1-1,0 0,-1 0,1 0,-1-1,0-1,-1 0,1 0,-1-1,0 0,0-1,-6 1,16-4,0 0,0 0,0 0,-1 0,1 0,0 0,0 0,0 0,0-1,0 1,0 0,-1-1,1 1,0-1,0 1,0-1,0 1,0-1,0 0,1 0,-1 1,0-1,0 0,0 0,1 0,-1 0,0 0,1 0,-1 0,1 0,-1 0,1 0,0 0,-1 0,1 0,0-1,0 1,0 0,0 0,0 0,0 0,0-1,0 1,0 0,0 0,1 0,-1 0,1-1,28-49,-19 43,1 0,-1 1,2 0,-1 1,1 0,-1 1,2 0,-1 1,0 0,1 1,0 0,-1 1,1 1,0 0,0 1,0 0,0 1,0 0,0 1,0 1,-1 0,1 1,-1 0,2 1,15 7,-19-5,1 0,0-2,0 1,0-1,1-1,-1 0,1-1,0 0,0-1,0 0,1-1,-1 0,0-1,0 0,1-1,-1 0,0-1,0-1,0 0,0 0,0-1,-1-1,0 0,5-3,4-11,-2 0,0-2,-1 0,-1-1,-1 0,-1-1,-1-1,-1 0,-1-1,-1 0,2-12,3-2,-1 4,-9 59,21 296,-24-267,0-24,0 0,-2-1,-1 1,-2-1,-1 1,-1-1,-1 0,-8 22,-10-14,24-35,0-1,-1 1,1-1,-1 1,1-1,-1 1,1-1,-1 0,1 1,-1-1,0 0,1 1,-1-1,1 0,-1 0,0 1,1-1,-1 0,0 0,1 0,-1 0,0 0,1 0,-1 0,0 0,1 0,-1 0,0 0,1-1,-1 1,0 0,1 0,-1-1,1 1,-1 0,0-1,1 1,-1-1,1 1,-1-1,1 1,-1-1,1 1,0-1,-1 1,1-1,0 1,-1-1,1 0,0 1,0-1,-1 0,1 1,0-1,0 0,0 1,0-1,0 0,0 1,0-1,-4-16,2-1,0 1,0-1,2 1,0-1,1 0,1 1,3-17,5-3,1 0,2 0,2 1,1 1,1 1,3 0,12-17,-20 31,1 1,1 1,0 0,1 0,1 2,1 0,0 1,1 1,0 0,1 1,1 1,17-7,-31 17,-1 1,0 0,1 0,-1 0,1 1,-1 0,0 0,1 0,-1 1,1-1,-1 1,0 1,1-1,-1 1,0 0,0 0,0 0,0 1,-1 0,1 0,-1 0,0 0,1 1,-1 0,-1 0,1 0,-1 0,1 0,-1 1,0-1,-1 1,1 0,-1 0,0 0,0 0,-1 0,1 1,-1-1,0 0,-1 1,1-1,-1 1,0-1,-1 1,1-1,-1 0,0 1,0 0,-3 6,0 1,-1 0,0-1,-1 0,0 0,-1-1,0 0,0 0,-2 0,1-1,-1 0,-1-1,0 0,0-1,0 0,-1 0,-1-1,1 0,-1-1,0-1,0 0,-1 0,0-1,0-1,0 0,0-1,-9 0,-2 0</inkml:trace>
  <inkml:trace contextRef="#ctx0" brushRef="#br0" timeOffset="525.435">1806 480,'47'-12,"-1"-3,0-2,-2-1,0-3,10-7,-35 16,-1-1,0-1,-1 0,0-1,-1-1,-1 0,-1-1,0-1,11-19,-21 32,-1 0,0 0,0-1,0 1,0-1,-1 1,0-1,0 0,0 0,-1 0,0 0,0 0,-1 0,1 0,-1-1,-1 1,1 0,-1 0,0 0,-1 0,1 0,-1 0,0 0,-1 1,1-1,-1 1,0-1,-1 1,1 0,-4-3,4 6,0 1,0 0,0 0,0 1,0-1,0 1,0-1,0 1,0 0,0 0,-1 0,1 1,0-1,0 1,0 0,0-1,0 1,0 1,1-1,-1 0,0 1,0-1,1 1,-1 0,1 0,-1 0,1 0,0 0,-1 1,-2 2,1 0,-1 0,0 0,1 0,0 1,1 0,-1-1,1 1,0 1,0-1,1 0,0 1,0 0,2-4,0-1,0 1,0 0,1 0,-1-1,1 1,-1-1,1 1,0 0,0-1,0 0,1 1,-1-1,0 0,1 1,0-1,-1 0,1 0,0 0,0 0,0-1,0 1,1-1,-1 1,0-1,1 0,-1 1,1-1,-1 0,3 0,81 18,-81-19,0-1,1 1,-1-1,0 1,1 0,-1 0,1 1,-1-1,1 1,-1 1,0-1,1 1,-1 0,0 0,0 0,0 0,-1 1,1 0,-1 0,1 1,-1-1,0 1,0 0,-1 0,1 0,-1 0,0 1,0-1,0 1,0 0,-1 0,2 5,-22 154,19-145</inkml:trace>
  <inkml:trace contextRef="#ctx0" brushRef="#br0" timeOffset="702.726">2794 199,'-19'38,"-7"18,2 4,9-9,8-12</inkml:trace>
  <inkml:trace contextRef="#ctx0" brushRef="#br0" timeOffset="1236.191">2935 396,'17'-36,"3"1,1 1,1 0,2 2,1 1,25-25,-5 26,-44 29,0 1,0-1,0 1,0 0,0 0,0 0,0-1,1 1,-1 0,0 0,0 1,0-1,0 0,0 0,0 0,0 1,0-1,0 0,0 1,0-1,0 1,0 0,0-1,0 1,0 0,-1-1,1 1,0 0,0 0,-1 0,1-1,-1 1,1 0,-1 0,1 0,-1 0,1 0,-1 0,0 0,1 0,-1 1,0-1,0 0,0 0,3 59,-4-56,0 0,0 1,1-1,-1 1,1-1,0 0,0 1,0-1,1 1,0-1,-1 0,2 1,-1-1,0 0,1 0,0 0,0 0,0 0,0 0,1 0,-1-1,1 1,0-1,0 0,1 0,-1 0,0 0,1-1,0 1,0-1,0 0,4 0,1-1,-1 0,0-1,1 0,-1 0,0-1,1 0,-1-1,0 0,0 0,0 0,0-1,0 0,-1-1,1 0,2-2,28-11,-20 10</inkml:trace>
  <inkml:trace contextRef="#ctx0" brushRef="#br0" timeOffset="1821.963">3924 0,'-34'14,"1"1,1 1,0 2,2 1,0 1,1 2,1 1,-6 7,27-22,0 0,0 0,0 1,1 0,1 0,-1 1,1-1,1 1,0 0,0 1,0 5,3-13,0 1,0-1,1 0,-1 1,1-1,0 0,0 1,1-1,-1 1,1-1,-1 0,1 1,0-1,0 0,0 0,1 0,-1 0,1 0,0 0,0 0,0 0,0 0,0-1,1 1,-1-1,1 0,-1 0,1 0,0 0,0 0,0-1,0 1,0-1,0 0,1 0,-1 0,1 0,10 1,0-2,0 0,0-1,0 0,-1-1,1 0,-1-1,1-1,-1 0,0-1,0 0,-1-1,1-1,-2 0,1 0,-1-1,0 0,0-1,-1-1,0 0,-1 0,1-2,-4 7,92-83,-96 87,0 0,-1 1,1-1,-1 1,1-1,0 1,0 0,-1-1,1 1,0 0,-1 0,1 0,0 0,0 1,-1-1,1 0,0 1,-1-1,1 1,0-1,-1 1,1 0,-1 0,1 0,-1 0,0 0,1 0,-1 0,0 0,0 1,1-1,-1 0,0 1,-1-1,1 1,0-1,0 1,0-1,-1 1,16 69,-15-65,25 307,-25-254,-2-1,-3 0,-3 0,-2 0,-2-1,-3 0,-3-1,-2-1,-3 4,16-47,0 1,-1-1,0-1,-1 1,0-1,-1-1,0 0,-1 0,0 0,0-1,-1-1,0 0,-12 6,21-12,-1-1,1 0,-1 0,1 0,-1 0,0-1,1 1,-1-1,0 1,1-1,-1 0,0 0,1 0,-1 0,0-1,1 1,-1-1,0 0,1 0,-1 0,1 0,-1 0,1 0,-1 0,1-1,0 0,0 1,0-1,0 0,0 0,0 0,0 0,1 0,-1 0,1-1,-1 1,1-1,-2-4,0 1,1-1,0 0,0 1,0-1,1 0,0 0,1 0,-1 0,1 0,1 0,-1-1,1 1,1-2,6-19,2 0,0 1,2 0,2 1,0 0,1 1,1 1,2 0,0 2,2 0,0 0,2 2,0 1,1 1,0 0,2 2,25-12,-32 20,0 2,1 0,0 2,0 0,0 0,0 2,1 1,-1 0,1 1,18 3,-14-2,1-1</inkml:trace>
</inkml:ink>
</file>

<file path=ppt/ink/ink3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1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1 848,'48'-3,"0"-2,0-1,0-3,20-8,-43 12,-1-2,0 0,0-2,-1 0,0-2,-1 0,0-2,-1 0,0-1,2-4,-20 15,0-1,0 0,-1 0,0 0,0 0,0 0,0 0,0-1,-1 1,0-1,0 1,0-1,0 1,-1-1,0 1,0-1,0 0,0 1,-1-1,0 1,0-1,0 1,0-1,-1 1,0 0,0-1,0 1,0 0,0 0,-1 1,0-1,0 0,0 1,0 0,-1 0,1 0,-1 0,0 0,0 1,0-1,0 1,0 0,0 1,0-1,-1 1,1-1,-1 1,1 1,-1-1,0 1,1-1,-1 1,1 1,-1-1,0 1,1-1,-15 4,0 0,0 1,1 1,0 1,0 0,0 1,1 1,0 1,1 1,0 0,1 0,0 2,1 0,1 1,-1 0,2 1,-7 11,8-13,1 1,1 0,0 1,1 0,1 0,0 1,1-1,0 2,2-1,0 1,0-1,2 1,0 0,1 0,1 0,0 0,2 4,-1-14,1 0,0 0,0-1,0 1,1-1,0 1,1-1,-1 0,1 0,0 0,1-1,-1 0,1 1,0-2,0 1,1 0,0-1,-1 0,1-1,1 1,-1-1,0 0,1-1,0 1,-1-1,1-1,0 1,0-1,14 2,0-1,0 0,0-2,0 0,0-1,-1-2,1 0,18-5,2-2,-2-2,1-1,-2-2,0-2,28-17,-29 11</inkml:trace>
  <inkml:trace contextRef="#ctx0" brushRef="#br0" timeOffset="868.319">1186 623,'-7'-4,"0"0,0 1,0 0,-1 1,1 0,-1 0,1 0,-1 1,0 0,1 0,-1 1,0 0,0 1,1-1,-1 1,0 1,1 0,-1 0,-5 2,-133 71,33 30,108-100,1 1,0 0,0 0,1 1,-1-1,1 1,1-1,-1 1,1 0,1 0,-1 0,1 0,0 0,1 0,-1 1,2-1,-1 0,1 0,0 0,0 2,0-6,0 0,1 0,-1 0,0 0,1 0,-1-1,1 1,0 0,0-1,0 0,0 1,0-1,1 0,-1 0,1 0,-1-1,1 1,0 0,0-1,0 0,0 0,0 0,0 0,0 0,0 0,0-1,0 0,0 1,0-1,0 0,0-1,2 1,99-31,-37-10,-2-3,-2-2,-1-4,48-50,-90 81,-20 19,0 1,0-1,1 0,-1 0,0 1,0-1,0 0,0 0,0 1,1-1,-1 0,0 0,0 1,0-1,1 0,-1 0,0 0,0 1,1-1,-1 0,0 0,0 0,1 0,-1 0,0 0,1 0,-1 1,0-1,0 0,1 0,-1 0,0 0,1 0,-1 0,0 0,1-1,-1 1,0 0,0 0,1 0,-18 36,14-31,-117 193,79-116,3 3,4 0,3 3,5 0,-12 73,6 21,31-180,0 0,0 1,0-1,0 0,1 0,-1 0,1 1,0-1,0 0,0 1,0-1,0 0,0 0,1 1,-1-1,1 0,-1 0,1 0,0 1,0-1,0 0,0 0,0 0,0 0,1-1,-1 1,1 0,-1 0,1-1,0 1,0-1,-1 0,1 1,0-1,0 0,0 0,0 0,1 0,-1-1,0 1,0 0,0-1,1 0,-1 1,0-1,1 0,-1 0,0 0,0-1,1 1,-1-1,0 1,1-1,2-2,-1 0,1 0,-1 0,0 0,0-1,0 0,0 1,-1-2,0 1,0 0,0-1,0 1,0-1,-1 0,0 0,0 0,-1 0,1 0,-1 0,0 0,0-1,-1 1,0 0,1-1,-2 1,1 0,-1-1,0 1,0 0,0 0,-1 0,1 0,-1 0,-1 0,1 0,-1 0,-2-2,-9-15,-1 0,0 1,-2 1,-1 1,0 0,-1 2,-1 0,-1 1,-16-10,27 20,-1 0,0 1,0 0,0 1,0 0,-1 0,0 1,1 1,-1 0,-8 0,57 4,-1-1,0-3,1 0,-1-3,32-7,209-95,-250 99</inkml:trace>
  <inkml:trace contextRef="#ctx0" brushRef="#br0" timeOffset="1564.797">1609 623,'-9'19,"0"0,1 0,1 1,1 0,1 0,1 1,-2 15,6-29,-1-1,1 0,0 0,0 1,1-1,0 0,0 0,0 0,1 1,0-1,0-1,0 1,1 0,0-1,0 1,1-1,-1 0,1 0,0 0,0-1,1 1,0-1,-1 0,1 0,1-1,-1 1,4 1,-2-2,-1-1,1 1,0-1,0-1,1 1,-1-1,0-1,0 1,1-1,-1 0,0-1,0 0,1 0,-1 0,0-1,0 0,0 0,0-1,-1 0,1 0,-1-1,0 0,0 0,0 0,1-2,3-1,-1-1,0 0,-1-1,0 0,0 0,0-1,-2 0,1 0,-1-1,-1 1,1-1,-2-1,0 1,3-11,-3-2</inkml:trace>
  <inkml:trace contextRef="#ctx0" brushRef="#br0" timeOffset="1750.052">2202 623,'-9'48,"0"15,4 3,6-11,3-14</inkml:trace>
  <inkml:trace contextRef="#ctx0" brushRef="#br0" timeOffset="1902.606">2173 199</inkml:trace>
  <inkml:trace contextRef="#ctx0" brushRef="#br0" timeOffset="2253.761">2597 1,'-22'337,"-14"64,12-234,22-143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6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1,'-11'28,"1"0,1 1,2 0,1 0,1 1,2 0,1 0,1 0,1 5,0-30,1-1,-1 1,1 0,-1-1,1 1,1-1,-1 0,1 1,-1-1,1 0,0 0,1 0,-1 0,1 0,0-1,-1 1,2-1,-1 0,0 0,1 0,-1 0,1 0,0-1,0 0,0 0,0 0,0 0,1 0,-1-1,0 0,1 0,-1 0,1 0,-1-1,1 0,0 0,-1 0,1 0,-1-1,1 0,3-1,11-6,0-1,0-1,-1-1,0 0,-1-1,-1-1,0-1,0 0,-2-1,0 0,0-2,-2 1,0-2,0 1,-2-2,-1 1,2-5,33-62,-31 60</inkml:trace>
</inkml:ink>
</file>

<file path=ppt/ink/ink3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0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0,'-10'34,"-2"25,0 7,2-2,3-8,3-8,2-8,6-10,2-11</inkml:trace>
  <inkml:trace contextRef="#ctx0" brushRef="#br0" timeOffset="565.755">340 338,'68'-94,"97"-113,-165 206,1 0,-1 0,0 0,1 0,-1 0,1 0,-1 0,1 0,0 0,-1 0,1 0,0 0,-1 1,1-1,0 0,0 0,0 1,0-1,0 1,0-1,0 1,0-1,0 1,0-1,0 1,0 0,0 0,0 0,1-1,-1 1,0 0,0 0,0 0,0 1,0-1,0 0,0 0,0 1,1-1,-1 0,0 1,0-1,0 1,0 0,-1-1,1 1,0 0,0-1,0 1,0 0,-1 0,1 0,0 0,-1 0,1 0,0 0,11 30,-11-25,0-1,0 1,1 0,0-1,0 0,1 1,-1-1,1 0,0 0,1-1,-1 1,1-1,0 1,0-1,0 0,1-1,-1 1,1-1,0 0,0 0,0 0,0-1,1 1,-1-1,1-1,2 2,2-4,0 1,-1-1,1 0,0-1,-1 0,1-1,-1 0,0 0,0-1,0 0,0-1,-1 0,1 0,4-5,10-4</inkml:trace>
</inkml:ink>
</file>

<file path=ppt/ink/ink3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6,0 3,0 0,0-7</inkml:trace>
</inkml:ink>
</file>

<file path=ppt/ink/ink3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3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1,'19'92,"-5"0,-4 1,-4 22,-4-83,2 17,-2 0,-3 1,-1-1,-3 1,-2-1,-2-1,-5 9,-22 51,51-159,42-68,-57 119,1 0,-1 0,0 0,0 1,0-1,1 0,-1 0,0 0,0 0,0 0,1 1,-1-1,0 0,0 0,1 0,-1 0,0 0,-7 14</inkml:trace>
  <inkml:trace contextRef="#ctx0" brushRef="#br0" timeOffset="688.785">47 706,'16'-9,"1"0,0 1,0 1,0 0,1 1,0 1,0 1,1 1,-1 0,1 2,-1 0,1 1,0 0,14 3,-29-1,1-1,-1 0,0 1,-1 0,1 0,0 0,0 0,-1 1,1-1,-1 1,0 0,0 0,0 0,0 0,-1 1,1-1,-1 1,0 0,0-1,0 1,0 0,-1 0,1 0,-1 1,0-1,-1 0,1 0,-1 1,1-1,-1 0,-1 0,1 1,-1-1,1 0,-1 0,0 1,-1-1,1 0,-1 0,1 0,-1-1,-1 1,1 0,0-1,-1 1,0-1,0 0,0 0,0 0,0 0,0-1,-1 1,-1 0,-8 4,0 0,0-1,-1 0,0-1,0-1,0 0,-1-1,0 0,1-1,-1-1,0-1,0 0,1 0,-1-2,0 0,-11-3,-2-2,4 2</inkml:trace>
</inkml:ink>
</file>

<file path=ppt/ink/ink3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0 592,'74'-38,"-1"-4,-2-2,-3-4,24-23,-76 57,-2 0,0-1,0 0,-2-1,0-1,0 0,-2 0,0-1,-1 0,-1-1,4-13,-10 25,-1 1,0 0,0 0,0-1,0 1,-1-1,0 1,-1 0,0-1,0 1,0 0,0-1,-1 1,-1-3,2 7,0 0,0-1,0 1,0 0,-1 0,1 0,0 0,-1 0,0 0,1 0,-1 1,0-1,0 1,0-1,0 1,0 0,0-1,-1 1,1 0,0 1,-1-1,1 0,0 1,-1-1,1 1,-1-1,1 1,-1 0,1 0,-1 1,1-1,0 0,-1 1,1-1,-1 1,1 0,0 0,-1 0,-2 1,-1 0,1 0,0 0,-1 1,1 0,1 0,-1 0,0 1,1-1,0 1,0 0,0 0,0 1,0-1,1 1,0 0,0 0,0 0,1 0,0 1,0-1,0 0,0 1,1 0,0-1,0 1,1 0,-1 0,1-1,1 1,-1 0,1-1,0 1,0 0,1-1,-1 1,1-1,0 1,1-1,-1 0,1 0,0 0,1 0,2 3,67 36,21 21,-92-60,0-1,0 1,0-1,-1 1,0 0,0-1,0 1,0 0,-1 0,0 0,0-1,0 1,0 0,-1 0,0 0,0-1,0 1,-1 0,1-1,-1 1,0-1,0 0,-1 1,1-1,-1 0,0 0,0-1,-1 1,0 0,-9 17,1 0</inkml:trace>
</inkml:ink>
</file>

<file path=ppt/ink/ink3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1,'-4'28,"-3"11</inkml:trace>
</inkml:ink>
</file>

<file path=ppt/ink/ink3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9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26,'-3'16,"0"1,1 0,1 0,1 1,0-1,1 0,1 0,0 0,1 0,1-1,1 1,1 0,-5-14,1 0,0 0,0-1,0 1,0 0,0-1,0 1,1-1,-1 0,1 0,0 0,0 0,0-1,-1 1,2-1,-1 1,0-1,0 0,0 0,0 0,1-1,-1 1,0-1,1 0,-1 0,0 0,1 0,-1-1,0 1,1-1,-1 0,0 0,0 0,0 0,0-1,0 1,0-1,101-75,-90 62,-1-1,-1-1,0 0,-1 0,-1-1,-1 0,0-1,-2 0,0-1,0-5</inkml:trace>
</inkml:ink>
</file>

<file path=ppt/ink/ink3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25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85 102,'-25'69,"17"-34,-34 144,32-106,76-211,-50 106,106-173,-121 203,0 0,1 0,-1 0,0 0,1 0,0 0,-1 1,1-1,0 1,0-1,0 1,0 0,0 0,0-1,1 1,-1 1,0-1,0 0,1 1,-1-1,0 1,1-1,-1 1,1 0,-1 0,0 0,1 1,-1-1,1 0,-1 1,0 0,0-1,1 1,-1 0,0 0,0 0,0 1,0-1,0 0,0 1,0-1,0 1,-1 0,1 0,-1 0,1-1,0 3,6 10,0 0,-1 1,-1 0,0 1,-1-1,-1 1,0 0,0 7,2 7,-16 122,10-151,-1 0,1-1,0 1,0-1,0 1,0 0,0-1,0 1,0-1,1 1,-1 0,0-1,0 1,0-1,1 1,-1-1,0 1,0-1,1 1,-1-1,1 1,-1-1,0 1,1-1,-1 1,1-1,-1 0,1 1,-1-1,1 0,-1 0,1 1,0-1,-1 0,1 0,-1 0,1 1,-1-1,1 0,0 0,-1 0,1 0,-1 0,1 0,0-1,-1 1,1 0,-1 0,1 0,0 0,-1-1,1 1,-1 0,1-1,-1 1,1 0,-1-1,1 1,-1 0,30-29,-27 25,260-335,-207 297,-55 41,1 0,-1 1,1-1,0 1,-1-1,1 1,0-1,-1 1,1 0,0 0,0-1,0 1,-1 1,1-1,0 0,0 0,-1 1,1-1,0 1,-1-1,1 1,0 0,-1 0,1-1,-1 1,1 0,-1 1,0-1,1 0,-1 0,0 0,0 1,0-1,0 1,0-1,0 1,0 0,3 10,-1 0,0 1,0-1,-1 1,-1-1,0 1,-1 0,-1 0,0-1,0 1,-1 0,-1-1,0 0,-2 4,-2 13,2 0,0 1,2 0,2-1,0 1,4 20,13-10,-4-28</inkml:trace>
</inkml:ink>
</file>

<file path=ppt/ink/ink3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4.88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499 82,'-15'-11,"-1"1,0 0,-1 1,0 0,0 2,-1 0,-14-4,27 10,0-1,0 1,0 0,0 0,-1 0,1 1,0 0,0 0,0 0,0 1,-1-1,1 1,0 1,0-1,0 1,1-1,-1 1,0 1,1-1,-1 1,1 0,0 0,0 0,0 0,0 1,0-1,1 1,0 0,-1 0,0 3,-1 6,0 1,0 0,2-1,-1 1,2 1,0-1,1 0,0 1,1-1,1 0,0 1,1 2,-3 95,-17-6,-6-1,-23 62,-11 20,29-48,28-137,0-1,0 1,0 0,1 0,-1 0,1 0,-1 0,1 0,0 0,0 0,0 0,0 0,0 0,0 0,0 0,1 0,-1 0,1-1,0 1,-1 0,1 0,0 0,0-1,0 1,0 0,0-1,1 1,-1-1,0 1,1-1,-1 1,1-1,-1 0,1 0,0 0,0 0,-1 0,1 0,0-1,0 1,0 0,0-1,0 0,0 1,0-1,1 0,265-1,-24-28,-220 29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6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1,'-19'3,"0"0,1 2,-1 0,1 1,0 1,1 0,-1 1,1 1,1 1,0 1,0 0,1 1,1 0,0 1,-12 15,19-18,0 1,1 0,0 0,1 0,0 1,1 0,0 0,1 0,0 0,1 0,1 1,0-1,0 1,2 8,0-16,0 1,1 0,0 0,0-1,0 1,1-1,0 1,0-1,0 0,1 0,0 0,-1-1,2 0,-1 1,0-1,1-1,0 1,0-1,0 1,0-1,1-1,-1 1,1-1,-1 0,1 0,0-1,1 1,4 0,0-1,-1 0,1 0,0-1,-1 0,1 0,-1-2,1 1,0-1,-1-1,0 0,0 0,0-1,0 0,1-2,7-4,-2 1</inkml:trace>
</inkml:ink>
</file>

<file path=ppt/ink/ink3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5.53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206 1,'-27'26,"1"2,2 1,1 1,1 1,1 0,2 2,0 5,15-32,1 1,-1 1,1-1,1 0,0 1,0-1,0 1,1 0,0 0,0 0,1-1,0 1,1 0,0 0,0 0,0-1,1 1,0 0,1-1,0 0,0 0,0 1,1-2,0 1,-1-5,-1-1,1 1,0-1,0 0,0 0,0 0,0 0,0-1,0 1,0-1,0 0,0 0,0 0,0 0,0 0,0-1,0 1,0-1,0 0,0 0,0 0,0 0,0-1,-1 1,1-1,0 0,-1 1,1-1,-1 0,0-1,0 1,0 0,0 0,0-1,0 0,-1 1,11-13</inkml:trace>
</inkml:ink>
</file>

<file path=ppt/ink/ink3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5.97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0,'-5'0,"-2"5,-4 1,-5 5,5 0,9-6,10-4,-2-3,-1 5,-2 1</inkml:trace>
</inkml:ink>
</file>

<file path=ppt/ink/ink3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6.29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 1,'-5'24,"-1"13,5 0,7-7,3-7</inkml:trace>
</inkml:ink>
</file>

<file path=ppt/ink/ink3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6.79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31 344,'58'-11,"8"-1,0-3,-1-3,17-9,-71 22,1-1,-1 0,0 0,-1-1,1-1,-1 0,-1 0,0-1,0 0,7-10,-14 16,1 0,-1 0,1 0,-1-1,0 1,0-1,-1 1,1-1,-1 0,0 0,0 0,0 0,0 0,-1 0,0 0,1 0,-1 0,-1 0,1 0,-1 0,1 0,-1 1,0-1,-1 0,1 0,-1 0,1 1,-1-1,0 1,0-1,-1 1,1 0,-1 0,0 0,-1-1,-1 0,0 0,-1 0,1 0,-1 1,0 0,0 0,0 0,-1 1,1 0,-1 0,1 0,-1 1,0 0,1 1,-1-1,0 1,1 1,-1-1,0 1,0 0,0 1,-133 51,121-40,0 1,1 0,1 1,0 1,1 1,1 0,0 1,2 1,-5 8,14-21,0 0,0 0,0 0,1 1,0-1,1 1,-1 0,1 0,1 0,-1 0,1 0,0 0,1 0,0 0,0 1,0-1,1 0,0 0,1 0,-1 0,1 0,1 0,-1 0,1-1,0 1,1-1,0 0,0 0,0 0,0 0,1-1,0 0,0 0,2 1,8 4,0-2,1 0,0-1,0 0,1-1,-1-1,1-1,0 0,1-1,-1-1,0-1,1 0,-1-1,1-1,14-3,-4 3,-10 1,0-1,0 0,0-2,0 0,0-1,-1-1,0 0,0-1,0-1,-1-1,3-2,0-2</inkml:trace>
</inkml:ink>
</file>

<file path=ppt/ink/ink3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7.05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1,'-14'14,"-5"10,0 0</inkml:trace>
</inkml:ink>
</file>

<file path=ppt/ink/ink3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3.87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30 37,'-14'94,"10"-74,0-1,1 0,1 1,0 0,2-1,0 1,1 0,3 8,-4-26,0-1,0 1,0 0,0 0,0 0,1 0,-1-1,1 1,-1 0,1 0,0-1,0 1,0-1,0 1,0 0,0-1,0 0,0 1,0-1,1 0,-1 1,1-1,-1 0,1 0,-1 0,1 0,0-1,-1 1,1 0,0-1,0 1,-1-1,1 0,0 1,0-1,0 0,0 0,-1 0,1 0,0-1,0 1,0 0,-1-1,1 1,0-1,0 0,-1 1,1-1,17-12,-1 0,-1-2,0 0,-1 0,0-2,-1 0,-1 0,-1-1,-1-1,0-1,2-7,66-109,-80 135,1 0,-1 0,0 1,0-1,1 0,-1 1,0-1,1 0,-1 1,1-1,-1 1,1-1,-1 1,1-1,0 1,-1-1,1 1,-1-1,1 1,0 0,-1-1,1 1,0 0,0 0,-1-1,1 1,0 0,0 0,-1 0,1 0,0 0,0 0,-1 0,1 0,0 0,0 1,-1-1,1 0,0 0,-1 1,1-1,0 0,-1 1,1-1,0 1,-1-1,1 1,-1-1,1 1,-1-1,1 1,-1-1,1 1,-1 0,0-1,1 1,-1 0,0-1,1 1,-1 0,0-1,0 1,0 1,7 55,-6-45,23 173,5 129,-28-283,-2-1,-1 1,-1-1,-1 0,-2 0,-1 0,-2-1,-1 0,-1 0,-1-1,-1-1,-6 7,-66 66,82-96,-1-1,0 0,-1 0,1 0,-1 0,1-1,-1 1,0-1,0 0,0-1,0 1,0-1,0 0,0 0,-1-1,1 0,0 1,0-2,-1 1,1-1,0 0,0 0,-2-1,2-1,0-1,0 0,0-1,1 1,-1-1,1 0,1 0,-1 0,1-1,0 1,0-1,0 0,1 0,0 0,0 0,0 0,1 0,0-1,0 1,1 0,0-1,0 1,0 0,1-1,0 1,0 0,1-3,5-12,1 1,0 0,2 0,0 0,1 1,1 1,1 0,0 1,1 0,1 1,4-2,169-124,-164 126</inkml:trace>
</inkml:ink>
</file>

<file path=ppt/ink/ink3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6.19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0,'5'10,"1"3</inkml:trace>
</inkml:ink>
</file>

<file path=ppt/ink/ink3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8.3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389 624,'-172'213,"-18"46,164-222,52-74,68-94,6 4,15-7,-48 61,-67 73,1-1,-1 1,0 0,0-1,1 1,-1 0,0 0,1-1,-1 1,0 0,1-1,-1 1,0 0,1 0,-1 0,1 0,-1-1,1 1,-1 0,0 0,1 0,-1 0,1 0,-1 0,0 0,1 0,-1 0,1 0,-1 0,1 0,-1 0,0 1,1-1,-1 0,1 0,-1 0,0 1,1-1,-1 0,0 0,1 1,-1-1,0 0,1 1,-1-1,0 0,0 1,1-1,-1 0,0 1,0-1,0 1,0-1,1 0,-1 1,0-1,0 1,0-1,0 1,0-1,0 0,0 1,0-1,0 1,0-1,0 0,-1 1,1 0,-3 31,-6 3,2-1,1 2,2-1,1 0,2 25,2-53,1 0,-1-1,1 1,0-1,0 1,1-1,0 0,0 1,1-2,0 1,-1 0,2-1,-1 1,1-1,0-1,0 1,0-1,1 0,2 2,-4-3,-1-1,1 0,0 0,-1 0,1 0,0-1,0 0,1 1,-1-1,0-1,0 1,0-1,1 0,-1 1,0-2,0 1,1-1,-1 1,0-1,0 0,0 0,0-1,0 1,0-1,0 0,-1 0,1-1,-1 1,1-1,-1 1,2-3,15-14,-1-1,-1 0,0-2,-2 0,-1-1,0 0,-2-1,-1 0,-1-2,-1 1,-1-1,-1 0,-2-1,1-9,0-9,-1 33</inkml:trace>
  <inkml:trace contextRef="#ctx0" brushRef="#br0" timeOffset="709.358">1377 681,'-36'16,"1"1,1 2,1 1,1 2,1 1,0 2,2 1,-1 4,23-26,2 1,-1-1,0 2,1-1,0 1,0-1,1 1,0 0,0 1,0-1,1 1,0 0,0 0,0 0,1 0,0 0,1 1,0-1,0 0,0 2,1-7,1-1,-1 1,1-1,0 1,-1-1,1 0,0 1,0-1,0 0,0 0,0 1,0-1,0 0,0 0,1 0,-1 0,0-1,1 1,-1 0,0 0,1-1,-1 1,1-1,-1 1,1-1,-1 0,1 1,-1-1,1 0,0 0,-1 0,1 0,-1-1,1 1,-1 0,1-1,0 1,59-22,-58 21,36-19,-2-1,0-3,-2 0,0-2,-2-2,15-17,-48 44,1 0,-1 0,1 0,-1 0,1 1,-1-1,1 0,-1 0,1 0,0 0,-1 1,1-1,0 0,0 1,0-1,0 1,0-1,-1 1,1-1,0 1,0-1,0 1,0 0,0 0,0-1,0 1,0 0,1 0,-1 0,0 0,0 0,0 1,0-1,0 0,0 0,0 1,0-1,0 0,0 1,-1-1,1 1,0-1,0 1,0 0,0-1,-1 1,1 0,0 0,0-1,-1 1,1 0,-1 0,1 0,-1 0,1 0,-1 0,17 79,-15-62,1 0,1 1,1-1,0-1,1 1,1-1,1 0,1 0,-7-13,1-1,-1 1,1-1,0 0,0 0,0-1,0 1,1 0,-1-1,1 0,-1 0,1 0,0 0,0-1,0 1,0-1,0 0,0 0,0 0,1-1,-1 0,0 1,0-2,0 1,1 0,-1-1,0 0,2 0,5-2,0 0,0-1,-1-1,0 1,0-1,0-1,0 0,-1 0,0-1,2-2,29-27,-2-2,-1-1,-2-2,-2-2,-1 0,-3-3,-1 0,-3-2,6-17,-21 33,0 0,-2 0,-2-1,-1 0,-1-1,-2 1,-2 0,0-1,-3 1,0-1,-8-25,10 55,0-6,0 0,-1 0,-1 0,0 0,0 0,-1 0,0 1,0 0,-1-1,-1 2,1-1,-1 1,-2-2,7 9,-1 0,1 0,0 0,-1 0,1 0,0 0,-1 1,1-1,-1 1,1-1,-1 1,1-1,-1 1,1 0,-1 0,0 0,1 0,-1 0,1 0,-1 0,0 0,1 1,-1-1,1 0,-1 1,1 0,-1-1,1 1,0 0,-1 0,1 0,0-1,-1 1,1 1,0-1,0 0,0 0,0 0,0 1,0-1,0 0,1 1,-1-1,-27 66,22-23,3 1,1 0,2 0,2-1,2 1,2 0,2-1,2-1,2 1,1-1,3-1,13 25,53 152,-82-218,1 0,-1 0,1 1,-1-1,0 0,1 1,-1-1,0 0,0 1,0-1,0 1,0-1,0 0,-1 1,1-1,0 0,-1 1,1-1,-1 0,1 0,-1 0,0 1,0-1,1 0,-1 0,0 0,0 0,0 0,0 0,0 0,0 0,0-1,0 1,-1 0,1-1,0 1,0-1,-1 1,1-1,0 1,-1-1,1 0,0 0,-1 0,1 0,0 0,-1 0,1 0,-14-3</inkml:trace>
  <inkml:trace contextRef="#ctx0" brushRef="#br0" timeOffset="890.169">1659 568,'43'0,"44"0,15 0,-3 0,-11 0,-14 0,-15 0,-13 0,-9 0,-7 0,-8 0</inkml:trace>
  <inkml:trace contextRef="#ctx0" brushRef="#br0" timeOffset="1584.911">2421 596,'-4'29,"2"1,0 0,2 0,2 0,1 0,1 0,4 12,-6-37,0 0,0-1,1 1,0-1,0 0,0 0,1 0,-1 0,1 0,0-1,0 0,0 1,1-1,-1-1,1 1,-1-1,1 0,0 0,0 0,0-1,0 1,0-1,1-1,-1 1,0-1,0 1,0-2,1 1,-1 0,0-1,0 0,0 0,0-1,0 0,2 0,7-3,-1 0,0 0,0-1,0-1,-1 0,0-1,0 0,-1-1,0 0,-1-1,0 0,18-14,48-51,-55 51,-30 61,6-34,1 1,0 1,0-1,1 0,-1 0,1 1,0-1,0 1,0-1,1 1,-1 0,1-1,0 1,0-1,1 1,0 0,-1-1,2 1,-1-1,0 0,1 1,0-1,0 0,0 0,0 0,1 0,0 0,-1-1,2 1,-1-1,1 1,0 0,1 0,0-1,0 0,0 0,0 0,0 0,0-1,1 0,-1 0,1-1,0 1,-1-1,1 0,0-1,0 1,0-1,-1-1,1 1,0-1,0 0,-1 0,1 0,0-1,-1 0,1 0,-1 0,3-3,12-5,0-2,-1 0,-1-1,0 0,0-2,7-9,-4 3,0-1,-2 0,-1-2,-1 0,-1-1,-1 0,-2-1,0-1,-1-1,1-8,-12 33,1 0,-1 1,1-1,-1 0,0 0,0 0,-1 0,1 0,0 0,-1 0,0 0,0 0,0 0,0 0,0 0,-1 0,1 0,-1 0,0 0,0 0,0 0,0 0,0 0,-1 1,1-1,-1 0,0 1,0-1,0 1,0 0,0 0,0 0,-1 0,1 0,-1 0,1 1,-1-1,0 1,1-1,-1 1,0 0,0 0,0 1,0-1,0 0,0 1,0 0,-3 0,-6 4,-1 1,2 0,-1 1,1 1,0 0,0 0,1 1,0 0,0 1,1 0,0 0,0 1,1 1,1-1,-6 10,11-18,0 0,0 0,0 0,1 0,-1 1,0-1,1 0,-1 1,1-1,0 1,0-1,0 1,0 0,1-1,-1 1,1 0,-1 0,1 0,0-1,0 1,0 0,1 0,-1 0,1-1,-1 1,1 0,0-1,0 1,0-1,0 1,0-1,1 1,-1-1,1 0,0 1,0-1,0 0,0 0,0 0,0-1,0 1,0 0,1-1,0 1,118 15,-39-12,-76-4,0-1,0 1,0 0,0 1,0-1,0 1,-1 0,1 1,-1-1,1 1,-1 0,0 0,0 1,-1 0,1 0,-1 0,1 0,-1 1,-1-1,1 1,-1 0,1 0,-1 1,-1-1,1 1,-1-1,0 1,0 0,-1-1,0 1,0 0,0 2,-11 67,4 45,12-102</inkml:trace>
  <inkml:trace contextRef="#ctx0" brushRef="#br0" timeOffset="2536.387">4029 624,'-41'45,"2"1,1 2,3 2,2 1,-5 15,21 3,19-68,-1 0,1 0,-1 0,1 0,0 0,-1 0,1 0,0-1,0 1,-1-1,1 1,0-1,0 0,0 1,0-1,0 0,0 0,0 0,0-1,-1 1,1 0,0-1,0 1,0-1,0 0,-1 0,1 1,0-1,-1 0,1 0,-1-1,1 1,0 0,26-15,-1-1,-1-1,-1-1,0-1,-1-1,-2-2,0 0,1-4,24-22,31-26,-77 75,0-1,-1 1,1-1,0 1,-1-1,1 1,0 0,0-1,0 1,-1 0,1-1,0 1,0 0,0 0,0 0,-1 0,1 0,0 0,0 0,0 0,0 0,0 0,-1 0,1 0,0 1,0-1,0 0,-1 1,1-1,0 1,0-1,-1 0,1 1,0 0,-1-1,1 1,-1-1,1 1,-1 0,1-1,-1 1,1 0,-1 0,1-1,-1 1,0 0,0 0,1 0,-1 0,0-1,0 2,4 47,-4-45,0 4,0 1,0-1,1 0,0 1,0-1,1 0,0 0,0 0,1 0,0 0,1-1,-1 1,1-1,1 0,-1 0,1 0,1-1,-1 0,1 0,0 0,1 0,-1-1,1 0,0-1,0 0,0 0,1 0,0-1,5 2,-6-3,0 0,1-1,-1 0,0 0,1 0,-1-1,1 0,-1-1,1 1,-1-1,1-1,-1 0,0 0,0 0,0-1,0 0,0 0,-1-1,1 0,5-4,108-107,-107 99,16-15,-1-2,-2-1,-1-1,-2-1,1-6,-7 8,-2-2,-1 0,-2 0,-1-2,-2 1,-2-1,-1 0,-2-1,-2 1,-1-18,-2 46,0-1,0 1,-1 0,0 0,0 0,-2 0,1 1,-1-1,0 1,-1 0,-1-2,4 8,0 1,0-1,0 0,0 1,0-1,-1 1,1 0,-1 0,0 0,1 0,-1 0,0 0,0 1,0-1,-1 1,1 0,0 0,0 0,-1 1,1-1,0 1,-1 0,1 0,0 0,-1 0,1 0,0 1,-1-1,1 1,0 0,0 0,-1 1,1-1,0 0,0 1,-10 5,0 1,1 0,0 1,1 0,0 1,0 0,1 0,1 1,0 1,0 0,1 0,0 0,1 1,1 0,0 1,-4 11,1 4,0 0,2 0,2 1,0 0,2 0,1 0,2 23,0-35,1-1,1 1,0-1,1 0,1 0,1 0,0 0,1-1,1 1,0-1,1-1,1 0,1 0,0-1,1 0,0 0,2 0,6 5,0-1,2 0,-1-2,2 0,0-2,1 0,22 8,-6-4,-25-9</inkml:trace>
  <inkml:trace contextRef="#ctx0" brushRef="#br0" timeOffset="3506.471">4905 878,'7'6,"1"-1,-1 1,1-2,0 1,0-1,1 0,-1-1,1 0,0 0,0-1,0 0,0-1,0 0,0 0,0-1,0 0,1-1,-1 0,0 0,0-1,4-1,12-9,-1 0,-1-1,0-2,-1 0,0-2,-2 0,0-1,-1-1,0-1,6-11,1 1,-2-2,-1 0,-2-2,-1 0,-2-1,-1-1,-2-1,-1 0,1-12,-8 23,-2-1,0 0,-2 0,-1-1,-1 1,-2-13,1 37,0 1,0 0,0 0,0-1,-1 1,1 0,-1-1,0 1,1 0,-1 0,0 0,0 0,-1 0,1 0,0 0,0 0,-1 1,0-1,1 0,-1 1,0-1,1 1,-1-1,0 1,0 0,0 0,0 0,-1 0,1 0,0 1,0-1,0 1,-1-1,1 1,0 0,-1 0,1 0,0 0,0 0,-1 0,1 1,0-1,0 1,-1 0,1-1,0 1,0 0,0 0,0 0,-1 2,-13 8,1 1,1 1,0 1,1 0,0 0,1 1,1 1,0 0,1 1,1 0,1 0,0 1,-1 7,0-2,0 1,2 0,1 1,1-1,1 1,1 0,2 0,0 1,1-1,2 0,1 0,2 11,-1-25,0 1,0-2,1 1,1 0,0-1,0 0,1-1,0 1,0-1,1 0,1-1,-1 0,1 0,1-1,-1 0,1-1,1 0,-1-1,1 0,0 0,8 2,0 1</inkml:trace>
  <inkml:trace contextRef="#ctx0" brushRef="#br0" timeOffset="4089.362">5667 765,'-3'9,"-2"4,0 1,1-1,1 1,0 0,1 0,0 0,1 0,1 0,0 0,1 0,0 0,1 0,4 13,-5-25,-1-1,1 1,0 0,-1-1,1 0,0 1,0-1,0 0,0 1,0-1,1 0,-1 0,0 0,0 0,1 0,-1 0,1 0,-1 0,1-1,-1 1,1 0,-1-1,1 1,-1-1,1 0,0 0,-1 1,1-1,0 0,-1 0,1-1,0 1,-1 0,1 0,-1-1,1 1,0-1,-1 0,1 1,-1-1,1 0,-1 0,1 0,61-51,-57 46,167-204,-172 208,-1 0,1 0,0 1,-1-1,1 0,0 0,0 0,0 1,1-1,-1 1,0-1,0 1,1-1,-1 1,1 0,0-1,-1 1,1 0,0 0,-1 0,1 0,0 1,0-1,0 0,0 1,0 0,0-1,0 1,0 0,0 0,0 0,0 0,0 0,0 0,0 1,0-1,0 1,-1-1,1 1,0 0,0 0,0 0,-1 0,1 0,0 0,-1 0,1 0,0 2,5 14,0 1,-2 1,0-1,-2 1,0 0,0 0,-2 0,-1 17,5 42,6-2,-3 2,-4-1,-3 0,-3 1,-9 48,6-101,0-1,-2 1,0-1,-2 0,-1 0,0-1,-2-1,-1 0,0 0,-2-1,0-1,-2-1,-2 2,9-10,0-2,0 1,-1-1,-1-1,1 0,-1-1,-1 0,-5 2,16-9,0 1,1 0,-1-1,0 0,0 0,0 1,0-1,0 0,0 0,0-1,1 1,-1 0,0-1,0 1,0-1,0 1,1-1,-1 0,0 0,1 0,-1 0,0 0,1 0,-1 0,1-1,0 1,-1 0,1-1,0 1,0-1,0 0,0 1,0-1,0 0,1 1,-1-1,1 0,-1 0,1 0,-1 0,1-1,-9-84,9 86,2-40,1 0,3 0,1 1,2-1,1 2,3 0,1 0,1 1,3 1,1 0,10-13,47-41,-60 79</inkml:trace>
</inkml:ink>
</file>

<file path=ppt/ink/ink3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5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69 113,'-19'34,"-7"15,2 0</inkml:trace>
  <inkml:trace contextRef="#ctx0" brushRef="#br0" timeOffset="594.208">239 338,'150'-215,"-150"213,0 1,1-1,0 1,-1-1,1 1,0-1,0 1,0-1,0 1,0 0,0 0,0 0,1-1,-1 1,0 0,0 0,1 1,-1-1,1 0,-1 0,1 1,-1-1,1 1,0-1,-1 1,1 0,-1-1,1 1,0 0,-1 0,1 0,0 0,-1 1,1-1,0 0,-1 1,1-1,-1 1,1 0,-1-1,1 1,-1 0,1 0,-1 0,0 0,1 0,-1 0,0 0,0 0,0 1,0-1,0 0,0 1,0 0,12 40,23 50,-34-90,0 1,0-1,0 1,1-1,-1 0,0 0,1 0,0 0,-1-1,1 1,0-1,0 1,0-1,0 0,0 0,0-1,0 1,0 0,0-1,0 0,0 0,0 0,0 0,1 0,-1-1,0 1,0-1,0 0,1 0,99-53,-83 42</inkml:trace>
  <inkml:trace contextRef="#ctx0" brushRef="#br0" timeOffset="1193.71">1170 0,'-11'2,"0"0,0 1,1 0,-1 1,1 0,0 1,0 0,0 1,0-1,1 2,0 0,1 0,-1 0,1 1,1 0,-1 1,2-1,-1 2,1-1,-5 10,-27 89,37-104,1 0,-1 0,1 0,-1 0,1 0,1 0,-1 1,0-1,1 0,0 0,0 0,0-1,0 1,1 0,0 0,-1-1,1 1,1-1,-1 1,0-1,1 0,0 0,-1 0,1 0,1 0,0 0,-1-1,1-1,0 1,-1-1,1 0,0 0,0 0,0 0,0-1,0 1,-1-1,1 0,0-1,0 1,0-1,0 1,0-1,0 0,-1-1,1 1,0 0,-1-1,1 0,-1 0,4-2,74-66,-74 63,137-129,-143 136,-1-1,1 0,-1 0,0 0,1 1,0-1,-1 0,1 1,-1-1,1 0,0 1,-1-1,1 1,0-1,0 1,-1-1,1 1,0 0,0-1,0 1,0 0,-1 0,1-1,0 1,0 0,0 0,0 0,0 0,0 0,-1 0,1 1,0-1,0 0,0 0,0 1,0-1,-1 0,1 1,0-1,0 1,-1-1,1 1,0-1,0 1,-1-1,1 1,-1 0,1-1,-1 1,1 0,-1 0,1-1,-1 1,1 0,-1 0,0 0,0 0,1-1,-1 1,0 0,0 0,0 0,0 0,0 0,0 0,0 0,0-1,-1 1,1 1,-4 236,-25 143,31-363,-2 1,0 0,-1-1,-1 1,-1-1,-1 1,0-1,-1 0,-1 0,-1-1,0 0,-2 0,0-1,0 0,-2 0,0-1,0 0,-1-1,-14 12,23-24,-1 0,1 0,-1-1,1 1,-1-1,1 0,-1 0,0 0,0 0,1-1,-1 1,0-1,0 0,0 0,0 0,1-1,-1 1,0-1,0 0,1 0,-1-1,1 1,-1-1,1 1,-1-1,1 0,0 0,0-1,0 1,0-1,0 1,1-1,-1 0,-1-2,-3-4,1 1,0-1,1 0,-1 0,2-1,-1 0,1 1,1-1,0-1,0 1,1 0,0-3,2 3,0 1,1-1,-1 0,2 1,0-1,0 0,0 1,1 0,1 0,0 0,0 0,0 0,1 1,1 0,-1 0,1 0,1 1,-1-1,1 2,4-4,10-8,0 2,1 0,0 1,2 2,-1 0,23-8,49-16,-52 22</inkml:trace>
</inkml:ink>
</file>

<file path=ppt/ink/ink3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4.64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310 0,'-25'218,"-32"159,26-150,1-87,20-122,7-26,7-8,0-1</inkml:trace>
  <inkml:trace contextRef="#ctx0" brushRef="#br0" timeOffset="285.102">0 508,'38'0,"28"0,11 0,-1 0,-10 0,-11 0,-11 0,-7 0,-5 5,-4 1,-1 0,-1-1,-5 3,-5 1</inkml:trace>
  <inkml:trace contextRef="#ctx0" brushRef="#br0" timeOffset="1097.181">706 85,'-33'233,"-9"69,20-162,21-137,0-1,0-1,0 0,0 1,0-1,0 1,1-1,-1 1,1 0,-1-1,1 1,-1 0,1-1,0 1,0 0,-1-1,1 1,1 0,-1 0,0-1,0 1,1 0,-1-1,1 1,-1-1,1 1,0 0,-1-1,1 1,0-1,0 0,0 1,0-1,0 0,1 1,-1-1,0 0,1 0,-1 0,0 0,1 0,-1-1,1 1,0 0,-1-1,1 1,12-8,0-1,-1-1,0 0,-1-1,1 0,-2 0,0-2,10-11,133-110,-152 132,-1 0,1-1,0 1,0 1,-1-1,1 0,0 0,0 1,0-1,0 1,0-1,0 1,0 0,0 0,0 0,0 0,0 0,0 0,-1 1,1-1,0 1,0-1,0 1,0 0,0-1,-1 1,1 0,0 0,-1 0,1 1,0-1,-1 0,0 1,1-1,-1 1,0-1,0 1,0-1,0 1,0 0,0 0,0 0,0-1,-1 1,1 0,-1 0,0 0,1 1,13 99,-27 90,11-179,3-6</inkml:trace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7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0,'-39'152,"-13"129,41-221,4 1,2 0,3 0,5 57,-3-117,-1 1,1 0,1 0,-1-1,0 1,0 0,1-1,-1 1,1 0,-1-1,1 1,0 0,-1-1,1 1,0-1,0 1,0-1,0 0,0 1,1-1,-1 0,0 0,1 0,-1 0,1 0,-1 0,1 0,-1 0,1-1,0 1,-1 0,1-1,0 0,-1 1,1-1,0 0,0 0,-1 0,1 0,0 0,0 0,-1 0,1-1,0 1,-1-1,1 1,0-1,-1 0,1 0,-1 1,1-1,0-1,234-140,-205 124,-26 13,0 1,0 1,1-1,0 1,-1 0,1 0,0 0,1 1,-1 0,0 0,1 1,-1 0,1 0,-1 0,1 1,-1 0,6 1,-9 1,1 1,-1 0,0 0,0 0,0 0,0 1,-1-1,0 1,1 0,-1-1,0 1,-1 0,1 0,-1 0,1 1,-1-1,-1 0,1 0,-1 1,1-1,-1 0,0 1,-1 3,9 42,26 1,-21-40</inkml:trace>
</inkml:ink>
</file>

<file path=ppt/ink/ink3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2.0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0 312,'37'-2,"-2"0,1-3,0 0,-1-3,0-1,0-1,20-10,57-50,-108 68,-1-1,0 1,0-1,-1 0,1 0,0 0,-1 0,0-1,0 1,0-1,0 1,0-1,-1 0,0 0,0 0,0 0,0 1,0-1,-1-1,0 1,0 0,0 0,0 0,0 0,-1 0,0 0,0 0,0 1,0-1,-2-2,-2 0,0 0,0 1,0-1,-1 1,0 1,0-1,0 1,-1 0,1 1,-1-1,0 1,0 1,0-1,-1 1,1 0,-1 1,1 0,-1 0,-6 0,-1 3,1 1,0 0,0 0,0 1,0 1,1 1,-1 0,1 0,1 1,-1 1,1 0,1 1,0 0,0 1,0 0,2 0,-1 1,1 1,1 0,0 0,0 0,1 1,1 1,1-7,1-1,-1 1,2 0,-1 0,1 0,0 0,0 1,1-1,0 1,1-1,-1 1,1 0,1 0,0 0,0 0,0-1,1 1,0 0,1 0,-1-1,1 1,1 0,0-1,0 0,0 0,1 0,0 0,0-1,1 1,0-1,0 0,0 0,1-1,0 0,0 0,0 0,1 0,0-1,-1-1,1 1,3 0,12-1,0-1,1-1,-1-1,0-1,1 0,-1-2,0-1,0-1,-1-1,1 0,-1-2,-1 0,1-2,-2 0,1-1,5-5,-1 2,-1-1,0-1,-2-1,0-1,0-1,-2-1,0 0,-2-1,14-21,0-22,-31 64,1 0,0 0,0-1,-1 1,1 0,0 0,0 0,-1 0,1 0,0 0,0 0,-1 0,1 1,0-1,-1 0,1 0,0 1,0-1,-1 0,1 1,0-1,-1 0,1 1,-1-1,1 1,-1-1,1 1,-1 0,1-1,-1 1,1-1,-1 1,0 0,1-1,-1 1,0 0,0 0,1-1,-1 1,0 0,0 0,0-1,0 1,0 0,0 0,0-1,0 1,0 0,0 0,-1-1,1 1,32 164,-29-117,-3-38,0-1,0 1,1-1,0 0,1 1,0-1,0 0,1 0,0 0,1 0,4 6,-7-14,0 0,0 0,0 1,0-1,0-1,0 1,0 0,1 0,-1 0,0-1,1 1,-1 0,0-1,1 1,-1-1,1 0,-1 1,1-1,-1 0,1 0,-1 0,1 0,-1 0,1 0,-1-1,0 1,1 0,-1-1,1 1,-1-1,0 0,1 1,-1-1,0 0,1 0,-1 0,0 0,0 0,1 0,41-45,116-216,-92 157,-60 81,-9 23</inkml:trace>
  <inkml:trace contextRef="#ctx0" brushRef="#br0" timeOffset="732.477">1271 312,'34'-9,"-1"-2,0 0,-1-2,0-2,-1-1,-1-1,0-1,2-5,-27 19,0-1,0 0,0 0,-1-1,0 1,0-1,0 0,-1 0,0 0,0-1,0 1,1-7,-4 11,1 0,-1 0,0 0,1-1,-1 1,0 0,-1 0,1-1,0 1,0 0,-1 0,1-1,-1 1,0 0,0 0,0 0,0 0,0 0,0 0,0 0,-1 0,1 1,-1-1,1 0,-1 1,0-1,0 1,0 0,1 0,-1-1,0 1,0 0,-1 1,1-1,0 0,0 0,0 1,-1 0,1-1,0 1,-5-1,1 0,-1 1,0 0,1 0,-1 0,0 1,1 0,-1 0,1 0,-1 1,1 0,0 1,0-1,0 1,0 0,0 1,1-1,-1 1,1 0,0 1,-2 2,-85 113,86-110,0 1,1 0,1 1,0-1,0 1,1-1,1 1,0 0,1 0,0 2,1-9,-1 0,2 0,-1 0,1 0,-1 0,1-1,1 1,-1 0,1-1,0 1,0-1,0 1,0-1,1 0,0 0,0 0,0 0,0 0,1-1,-1 1,1-1,0 0,0 0,0-1,4 3,8-1,1-1,-1 0,1-1,0-1,-1-1,1 0,0-1,-1-1,1 0,-1-1,1-1,-1-1,-1 0,1-1,-1-1,0 0,0-1,13-10,-1 3,1-2,-2-1,0-1,-2-2,0 0,-1-1,-1-1,-1-2,10-16,8-40,-39 79,1 0,0 0,-1 0,1 0,-1 0,0 0,0 0,0 0,0 0,0 0,0 0,0 0,0 0,-1 0,1 0,-1 0,0 0,0 0,1 1,-1-1,0 0,0 0,-1 1,1-1,0 1,-1-1,1 1,0-1,-1 1,0 0,1 0,-1 0,0 0,0 0,1 0,-1 0,0 0,0 1,0-1,0 1,0-1,-1 1,-2 1,-1-1,1 1,-1 1,1-1,-1 1,1 0,0 0,0 1,0-1,0 1,0 0,1 1,-1-1,1 1,0 0,0 0,0 0,1 0,0 1,-1 0,1-1,1 1,-1 0,1 0,0 1,0-1,0 0,1 2,0-4,1 0,0 0,0 0,0 0,0 1,1-1,-1 0,1 0,0 0,0 0,0 0,0 0,0 0,1-1,-1 1,1 0,0-1,-1 1,1-1,1 1,-1-1,0 0,1 0,-1 0,1 0,-1-1,1 1,0-1,0 1,2 0,96 30,-90-29,-6-3,-1 1,0-1,0 1,0 0,0 0,0 0,0 1,-1-1,1 1,0 0,-1 0,1 0,-1 1,0-1,0 1,0 0,0 0,0 0,0 0,-1 0,0 1,1-1,-1 1,-1-1,1 1,0 0,-1 0,0 0,0 0,0 0,0 0,-1 1,-23 113,19-97</inkml:trace>
</inkml:ink>
</file>

<file path=ppt/ink/ink3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6.84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424 635,'-44'12,"2"2,0 2,1 2,-28 16,54-25,1 0,0 1,0 0,1 1,0 1,1 0,0 0,1 1,1 1,0 0,0 0,2 1,-6 13,12-26,0 1,0 0,1 0,0-1,-1 1,1 0,0 0,0 1,0-1,1 0,-1 0,1 0,0 0,0 1,0-1,0 0,0 0,1 0,0 0,-1 1,1-1,0 0,0 0,1 0,-1-1,1 1,-1 0,1 0,0-1,0 1,0-1,1 0,-1 1,0-1,1 0,-1 0,1-1,0 1,0 0,-1-1,1 0,0 0,0 1,1-2,1 2,7-3,0-1,1 0,-1 0,-1-1,1-1,0 0,-1 0,0-1,0-1,0 0,0 0,-1-1,5-5,8-2,53-37,-1-4,-3-3,32-34,-104 91,0 0,1 0,-1 0,1 0,-1 0,1 0,0 1,-1-1,1 0,0 0,-1 1,1-1,0 0,0 1,0-1,0 1,0-1,0 1,0-1,0 1,0 0,0-1,0 1,0 0,0 0,0 0,0 0,0 0,0 0,0 0,0 0,0 0,0 0,0 1,0-1,0 0,0 1,0-1,0 1,0-1,0 1,-1-1,1 1,0 0,0-1,-1 1,1 0,0 0,-1 0,1-1,0 1,-1 0,1 0,-1 0,0 0,1 0,21 73,-22-66,1 0,0 0,0 0,1-1,0 1,1 0,-1-1,2 1,-1-1,1 0,0 0,0-1,1 1,0-1,0 0,0 0,1 0,0-1,0 0,0 0,1-1,0 1,0-1,0-1,0 1,1-1,6-3,-1-1,1 0,0-1,-1 0,0-1,0-1,0 0,0-1,0 0,-1-1,0 0,0-1,0 0,-1-1,0 0,-1-1,0 0,9-11,58-50,-3-2,54-72,-111 122,-1 0,-2-1,0-1,-1 0,-2-1,0-1,-2 1,-1-2,-1 1,-1-1,-1 0,-2 0,0 0,-2-1,-1 1,-1-1,-3-11,-21-19,24 57,0 0,0 0,-1 0,1 0,0 1,0-1,-1 0,1 1,0-1,-1 1,1 0,-1-1,1 1,0 0,-1 0,1 0,-1 0,1 0,-1 0,1 0,-1 0,1 1,0-1,-1 0,1 1,-1-1,1 1,0 0,0-1,-1 1,1 0,0 0,0 0,0 0,0 0,0 0,0 0,0 0,0 0,0 1,0 0,-8 12,0 1,2 0,-1 0,2 1,0 0,1 0,1 0,0 1,1-1,1 1,0 0,1 0,1 1,1 257,53 12,-51-263</inkml:trace>
</inkml:ink>
</file>

<file path=ppt/ink/ink3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7.09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24,'43'5,"33"1,14 0,1-1,-5-2,-4-5,-5-4,-6 1,-7 0,-3 2,-8 0,-3-3,-6-1,-5 0,-9 2</inkml:trace>
</inkml:ink>
</file>

<file path=ppt/ink/ink3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7.86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1015,'44'-9,"-1"-2,0-1,0-3,-2-1,12-8,-43 20,29-11,0-2,0-1,-2-3,0-1,-1-1,-2-2,-1-2,0 0,-2-3,-2 0,16-22,-38 41,1-1,-2 0,0 0,0 0,-1-1,-1 0,0 0,-1 0,2-12,-4 20,0 0,-1 0,1 1,-1-1,0 0,-1 0,1 0,-1 0,0 1,0-1,0 0,-1 1,1-1,-1 1,0-1,-1 1,1 0,-1 0,0 0,0 0,0 0,0 1,-1-1,1 1,-1 0,0 0,0 0,-3-1,1 3,0-1,1 1,-1 0,0 1,0-1,0 1,0 0,1 1,-1-1,0 1,0 1,0-1,1 1,-1 0,1 0,-1 0,1 1,0 0,0 0,0 0,0 1,1-1,-1 1,1 0,0 1,0-1,1 1,-1-1,1 1,0 0,0 1,1-1,-1 0,1 1,0-1,1 1,-1 0,1-1,0 1,1 0,-1 0,1 0,0 0,1 0,0-1,0 1,0 0,0 0,1-1,0 1,0-1,0 1,1 0,3-1,1 1,0-1,0-1,0 1,0-1,1 0,-1-1,1 1,0-2,0 1,0-1,1 0,-1-1,0 0,2 0,9 2,-2 0,0-1,0 0,1-2,-1 0,0-1,0-1,1 0,2-2,-18 3,1 0,-1 0,1 0,-1 0,0 1,1-1,0 1,-1 0,1-1,-1 1,1 1,-1-1,1 0,-1 0,1 1,-1 0,1-1,-1 1,0 0,1 0,-1 0,0 0,1 1,-1-1,0 1,0-1,0 1,-1 0,1 0,0 0,-1 0,1 0,-1 0,1 0,-1 0,0 0,0 1,0-1,0 1,-1-1,1 0,0 1,-23 143,39-8,-15-114</inkml:trace>
  <inkml:trace contextRef="#ctx0" brushRef="#br0" timeOffset="6738.724">1215 704,'9'8,"0"0,1-1,-1 0,2-1,-1 0,1-1,0 0,0-1,0 0,1-1,-1 0,1 0,0-2,0 1,0-1,0-1,0 0,0-1,4-1,-2-1,-1-1,0 0,0-1,0-1,0 0,-1 0,0-1,-1-1,1 0,-1-1,-1 0,0 0,0-1,-1 0,0-1,0 0,-2-1,3-3,-9 11,1 0,-1 0,0 0,0-1,0 1,0 0,-1-1,0 1,0 0,0-1,0 1,-1 0,1-1,-1 1,0 0,-1 0,1 0,-1 0,0 0,0 0,0 0,0 0,-1 1,1-1,-1 1,0 0,0-1,0 2,-1-1,1 0,-1 0,1 1,-1 0,0 0,0 0,0 0,0 1,0-1,0 1,0 0,-1 1,1-1,0 1,-4-1,-7 2,1 0,-1 2,0-1,1 2,-1 0,1 0,0 1,1 1,-1 1,1 0,0 0,1 1,0 1,0 0,1 1,0 0,0 1,2 0,-1 0,1 1,1 0,0 1,1 0,-1 2,4-8,0 1,1-1,-1 1,2 0,-1 0,1 0,0 0,1 0,0 0,0 0,1 1,0-1,0 0,1 0,0 1,1-1,0 0,0 0,0 0,1 0,1-1,-1 1,1-1,0 0,1 0,0 0,0-1,0 1,1-1,0 0,0-1,0 1,1-1,0-1,2 2,9 0,0 0,1-2,-1 0,1-1,0-1,-1 0,1-2,0 0,10-2,-3 1,9-1,0-2,0-1,-1-2,0-1,0-2,-1-1,14-7,-19 8,-4 2</inkml:trace>
  <inkml:trace contextRef="#ctx0" brushRef="#br0" timeOffset="7207.268">2456 451,'-42'12,"1"2,1 2,0 1,1 3,-22 15,59-35,-1 1,1 0,0 0,0 0,-1 0,1 0,0 0,0 0,0 1,0-1,1 1,-1 0,0 0,1-1,-1 1,1 0,0 0,-1 0,1 0,0 1,0-1,0 0,1 0,-1 1,0-1,1 0,0 1,-1-1,1 1,0-1,0 0,1 1,-1-1,0 1,1-1,-1 0,1 1,0-1,0 0,0 0,0 1,0-1,0 0,1 0,-1 0,1-1,-1 1,1 0,0 0,0-1,-1 1,1-1,1 1,106 39,-93-37,0 0,0 1,-1 1,0 1,0 0,0 1,8 6,-20-12,-1 1,0-1,1 0,-1 1,0-1,0 1,0-1,-1 1,1 0,-1 0,0 0,1 0,-1 0,0 0,-1 0,1 0,-1 0,1 1,-1-1,0 0,0 0,0 0,-1 1,1-1,-1 0,0 0,1 0,-1 0,-1 0,1 0,0 0,-1 0,0 0,1-1,-1 1,0-1,0 1,-1-1,1 0,0 0,-1 0,1 0,-1 0,0 0,0-1,0 1,0-1,-2 1,-8 5,-1-1,0 0,0-1,-1-1,0 0,1-1,-1-1,0 0,0-1,-5 0,-5-1</inkml:trace>
  <inkml:trace contextRef="#ctx0" brushRef="#br0" timeOffset="7670.601">3105 84,'-1'311,"-5"-272,-1 0,-3-1,-1-1,-1 0,-14 28,-33 105,50-98,9-71,0-1,1 1,-1-1,1 0,-1 1,1-1,0 1,-1-1,1 0,-1 1,1-1,0 0,-1 0,1 0,0 1,-1-1,1 0,0 0,-1 0,1 0,0 0,-1 0,1 0,0 0,-1-1,1 1,0 0,-1 0,1-1,0 1,-1 0,1 0,-1-1,1 1,-1-1,1 1,-1-1,1 1,-1-1,1 1,-1-1,1 1,-1-1,0 1,1-1,-1 0,0 1,0-1,1 1,-1-1,0 0,0 1,0-1,0 0,0 0,0 1,0-1,0 0,0 1,0-1,0 0,0 1,-1-1,1 0,0 1,-1-1,20-49,-12 25</inkml:trace>
  <inkml:trace contextRef="#ctx0" brushRef="#br0" timeOffset="7918.333">2738 478,'29'5,"33"1,11 0,3-1,-2-2,-9 0,-5-2,-4-1,-7-5,-2-1,-4 0,-4 1,0 1,-1 2,-8 1</inkml:trace>
  <inkml:trace contextRef="#ctx0" brushRef="#br0" timeOffset="8792.113">3669 55,'218'-39,"-207"37,-9 0,1 0,0 1,0-1,0 1,0 0,0 0,0 0,0 0,0 0,1 1,-1-1,0 1,0 0,1 0,-1 0,0 1,0-1,1 1,-1 0,0 0,0 0,0 0,0 0,0 0,0 1,0 0,-1-1,1 1,0 0,-1 1,1-1,-1 0,0 1,0-1,0 1,0 0,-1-1,1 1,0 0,-1 0,0 0,0 1,-4 214,-9 47,-8 8,-6-37,26-220,1-11,0-1,-1 0,1 1,-1-1,0 1,0-1,0 1,0-1,-1 1,0-1,0 0,0 1,-1-1,1 0,-1 0,0 0,0 0,-1 0,1 0,-1-1,0 1,1-1,-2 0,1 1,0-2,-1 1,1 0,-1-1,0 1,0-1,-3 1,-245 10,139 3,89-14</inkml:trace>
</inkml:ink>
</file>

<file path=ppt/ink/ink3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3:22.63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1 765,'823'-1,"-319"-25,682 25,-617 30,-272-31,-116-25,-132 20,-32 7</inkml:trace>
  <inkml:trace contextRef="#ctx0" brushRef="#br0" timeOffset="632.016">1270 32,'-1'-2,"1"0,-1 0,0 0,-1 1,1-1,0 0,0 0,-1 1,1-1,-1 1,1 0,-1-1,0 1,0 0,1 0,-1 0,0 0,0 0,0 0,0 0,0 1,0-1,0 1,0 0,0-1,-1 1,1 0,0 0,0 0,0 1,0-1,0 0,0 1,0 0,0-1,0 1,0 0,0 0,-2 1,-68 52,-449 388,375-312,146-130,-1 0,1 0,-1 0,1 0,-1 0,1 0,-1 0,1 1,-1-1,1 0,-1 0,1 0,0 1,-1-1,1 0,-1 1,1-1,0 0,-1 1,1-1,0 1,0-1,-1 0,1 1,0-1,0 1,-1-1,1 1,0-1,0 1,0-1,0 1,0-1,0 1,0-1,0 1,0-1,0 1,0-1,0 1,0-1,0 1,1-1,-1 1,0-1,0 0,0 1,1-1,-1 1,0-1,1 0,-1 1,0-1,1 1,-1-1,0 0,1 0,-1 1,1-1,-1 0,1 0,-1 1,0-1,1 0,0 0,36 2,-30-3,110-25,-91 15</inkml:trace>
  <inkml:trace contextRef="#ctx0" brushRef="#br0" timeOffset="1003.71">1976 144,'-95'39,"-117"92,-6 22,-153 98,370-251,0 0,0 0,0 0,0 1,0-1,0 0,0 1,0-1,0 1,0-1,0 1,1 0,-1-1,0 1,0 0,1-1,-1 1,0 0,1 0,-1 0,1 0,-1-1,1 1,-1 0,1 0,0 0,-1 0,1 0,0 0,0 0,0 0,0 0,0 0,0 0,0 0,0 0,0 0,0 0,1 0,-1 0,0 0,1 0,-1 0,0 0,1 0,-1 0,1 0,0-1,-1 1,1 0,0 0,-1-1,1 1,0 0,0-1,0 1,0-1,0 1,-1-1,1 1,0-1,13 2,0-1,0 0,0-1,0 0,0-2,0 1,-1-2,1 0,0 0,-1-1,0-1,0 0,0-1,10-7,45-15,-43 20</inkml:trace>
  <inkml:trace contextRef="#ctx0" brushRef="#br0" timeOffset="1403.84">2767 173,'0'-1,"1"1,0-1,-1 0,1 0,-1 0,1 1,-1-1,1 0,-1 0,0 0,1 0,-1 0,0 0,0 0,0 0,0 1,0-1,0 0,0 0,0 0,0 0,0 0,0 0,0 0,-1 0,1 0,0 0,-1 0,1 1,-1-1,1 0,-1 0,1 0,-1 1,0-1,1 0,-1 1,0-1,0 0,1 1,-1-1,0 1,0-1,0 1,0 0,1-1,-1 1,0 0,-48 7,-108 87,-278 182,298-174,136-102,0 1,-1 0,1-1,0 1,-1 0,1 0,0 0,0 0,0 0,0 0,0 0,0 0,0 0,0 1,0-1,1 0,-1 1,0-1,1 0,-1 1,1-1,0 1,-1-1,1 0,0 1,0-1,0 1,0-1,0 1,0-1,0 1,1-1,-1 1,0-1,1 1,-1-1,1 0,0 1,-1-1,1 0,0 0,0 1,0-1,0 0,0 0,0 0,0 0,0 0,0 0,1 0,0 0,11 1,0-1,0 0,0-1,0 0,0-1,0-1,0 0,0 0,-1-2,1 1,-1-2,0 1,0-2,0 0,8-6,4-2</inkml:trace>
  <inkml:trace contextRef="#ctx0" brushRef="#br0" timeOffset="1717.649">3585 60,'-82'35,"2"4,2 4,-48 35,124-77,-69 49,3 3,2 3,2 2,1 6,-87 78,142-135,2-3,1 0,0 0,1 0,-1 1,1 0,-1 0,1 0,1 0,-1 0,1 1,0 0,0 0,1 0,-2 3,5-8,-1 1,0-1,1 1,-1-1,1 1,0-1,-1 0,1 1,0-1,0 0,0 0,0 1,0-1,0 0,0 0,0 0,0 0,0 0,1 0,-1-1,0 1,1 0,-1-1,1 1,-1-1,0 1,1-1,-1 0,1 1,-1-1,1 0,-1 0,1 0,19 3</inkml:trace>
  <inkml:trace contextRef="#ctx0" brushRef="#br0" timeOffset="2131.008">4121 173,'-200'145,"77"-53,40-33,3 4,2 4,-40 46,96-86,5-3</inkml:trace>
  <inkml:trace contextRef="#ctx0" brushRef="#br0" timeOffset="6935.383">2456 821,'0'1,"-1"-1,1 1,-1-1,1 0,-1 1,1-1,-1 0,1 0,-1 1,1-1,-1 0,0 0,1 0,-1 0,1 0,-1 1,0-1,1 0,-1-1,0 1,1 0,-1 0,1 0,-1 0,0 0,1-1,-1 1,1 0,-1 0,1-1,-1 1,1 0,-1-1,1 1,-1-1,1 1,0-1,-1 1,1-1,-1 1,1-1,0 1,0-1,-1 1,1-1,0 1,0-1,0 0,-1 1,1-1,0 1,0-1,0 0,0 1,0-1,0 1,0-1,1 0,-1 1,0-1,0 1,0-1,1 0,-1 1,-8 174,9-99,-2 25,5 0,11 56,-2 21,-12-175,-1 1,0 0,1-1,0 1,0-1,-1 1,1-1,1 1,-1-1,0 0,1 1,-1-1,1 0,0 0,-1 0,1 0,0-1,0 1,0 0,1-1,-1 1,0-1,1 0,-1 0,0 0,1 0,-1 0,1 0,0-1,-1 1,1-1,0 0,-1 0,1 0,0 0,32 9,-33-9,0 1,-1-1,1 1,0 0,0 0,-1-1,1 1,-1 0,1 0,-1 1,1-1,-1 0,0 1,1-1,-1 0,0 1,0-1,0 1,0 0,0-1,-1 1,1 0,0 0,-1-1,1 1,-1 0,0 0,0 0,1-1,-1 1,0 0,0 0,-1 0,1 0,0 0,-1-1,1 1,-1 0,0 0,1-1,-1 1,0 0,0-1,0 1,0-1,-1 2,-61 65,-141 45,202-112,1-1,0 0,0 1,0-1,0 1,0-1,0 1,0 0,0-1,0 1,0 0,0 0,0 0,0 0,0-1,0 1,1 0,-1 1,1-1,-1 0,0 0,1 0,0 0,-1 0,1 0,0 1,-1-1,1 0,0 0,0 1,0-1,0 0,0 0,1 0,-1 1,0-1,0 0,1 0,-1 0,1 1,-1-1,1 0,-1 0,1 0,0 0,0 0,-1 0,1 0,0 0,0-1,0 1,0 0,0 0,0-1,0 1,0-1,0 1,0-1,1 1,149 54,-72-32,118 44,-195-67,-1 0,1 0,0 1,-1-1,1 0,-1 1,1-1,-1 1,1 0,-1 0,1-1,-1 1,0 0,0 0,1 0,-1 0,0 1,0-1,0 0,0 0,0 1,0-1,0 0,-1 1,1-1,0 1,-1-1,1 1,-1 0,0-1,1 1,-1-1,0 1,0 0,0-1,0 1,0-1,0 1,-1 0,1-1,-1 1,1-1,-1 1,1-1,-1 1,0-1,0 1,0-1,1 0,-1 1,-1-1,1 0,0 0,0 0,0 0,-19 13,0-1,-1-1,-1-1,0-1,0 0,-20 4,-36 16,48-18,-46 25,74-36,1 1,-1-1,1 1,0-1,-1 1,1-1,0 1,0 0,0 0,0-1,0 1,1 0,-1 0,0 0,1 0,0 0,-1 0,1 0,0 0,0 0,0 0,0 0,0 0,1 0,-1 0,1 0,-1 0,1 0,0 0,-1 0,1 0,0 0,0-1,1 1,-1 0,0-1,1 1,10 11,2 0,0-1,0 0,1-1,0-1,1 0,0-2,1 1,0-2,0 0,0-1,1-1,17 3,-20-4,57 32,-70-35,0 0,0 1,0-1,-1 0,1 1,-1 0,1-1,-1 1,0 0,1 0,-1 0,0 0,0 0,0 0,-1 0,1 0,0 0,-1 0,1 1,-1-1,0 0,0 0,0 1,0-1,0 0,0 0,-1 1,1-1,-1 0,1 0,-1 0,0 0,-1 2,-7 8,0-1,-1 0,0 0,-1-1,0 0,-1-1,0-1,0 1,-1-2,-10 5,-13 10,-216 123,176-99,75-44,1 0,0 0,-1 0,1 0,0 0,0 0,0 1,0-1,1 0,-1 0,1 0,-1 0,1-1,0 1,-1 0,1 0,0 0,0 0,1-1,-1 1,0 0,0-1,1 1,-1-1,1 0,-1 1,1-1,0 0,-1 0,1 0,0 0,0 0,0 0,0-1,0 1,0-1,0 1,0-1,0 0,0 0,0 0,0 0,1 0,3 2,160 37,-137-35,-1 1,0 1,0 2,0 0,-1 2,6 4,-29-12,0 0,0 0,0 0,-1 1,1-1,-1 1,0 0,0 0,0 0,0 1,0-1,-1 1,0-1,1 1,-1 0,-1 0,1 0,0 0,-1 0,0 0,0 0,0 1,-1-1,1 0,-1 1,0-1,0 0,-1 1,1-1,-1 0,0 1,0-1,0 0,-1 0,1 0,-1 0,0 0,0-1,-1 1,1 0,-1-1,0 1,-8 8,0 0,-1-1,0 0,-1-1,0 0,-1-1,0-1,-7 3,-43 30,63-41,0 0,1 1,-1-1,0 0,1 1,-1-1,1 1,-1-1,1 0,-1 1,1-1,-1 1,1 0,-1-1,1 1,0-1,-1 1,1 0,0-1,-1 1,1 0,0-1,0 1,0 0,0-1,0 1,0 0,0 0,0-1,0 1,0 0,0-1,0 1,0 0,0 0,1-1,-1 1,0-1,1 1,-1 0,0-1,1 1,-1-1,1 1,-1 0,1-1,-1 1,1-1,-1 0,1 1,-1-1,1 1,0-1,-1 0,1 1,0-1,-1 0,1 0,0 0,-1 0,2 1,51 14,-44-13,67 12,-58-12,0 0,0 2,0 0,-1 1,0 0,0 2,8 4,-22-10,0 1,0 0,-1 0,1 0,-1 0,1 0,-1 0,0 1,1-1,-1 1,-1 0,1-1,0 1,-1 0,1 0,-1 0,0 0,0 0,0 0,0 1,-1-1,1 0,-1 0,0 1,0-1,0 0,0 1,-1-1,1 0,-1 0,0 0,0 1,0-1,0 0,-1 0,-2 7,-1 0,0-1,-1 0,0 0,0-1,-1 1,0-2,0 1,-1-1,-4 3,-19 12,-1-2,-1-2,0-1,-2-1,-7 1,29-13,12-4,-1 0,1 0,-1 0,1-1,-1 2,1-1,-1 0,1 0,0 0,-1 1,1-1,-1 0,1 1,0 0,-1-1,1 1,0 0,0-1,-1 1,1 0,0 0,0 0,0 0,0 0,0 1,0-1,0 0,1 0,-1 0,0 1,1-1,-1 0,1 1,-1-1,1 1,0-1,-1 1,1-1,0 0,0 1,0-1,0 1,0-1,1 1,-1-1,0 1,11 12,28 61,-6 164,-64 197,32-323,-1-114</inkml:trace>
  <inkml:trace contextRef="#ctx0" brushRef="#br0" timeOffset="7817.754">1891 4717,'-17'305,"6"-121,10 137,2-140,0-176,-1 0,0 0,0 1,-1-1,1 0,-1 0,0 0,0 0,-1 0,0 0,0 0,0 0,0-1,-1 1,0-1,0 1,0-1,0 0,-1 0,1-1,-1 1,0-1,0 1,-2-1,-6-3,12-7</inkml:trace>
  <inkml:trace contextRef="#ctx0" brushRef="#br0" timeOffset="9901.642">1891 4717,'226'-27,"63"-4,84 3,154 29,-359-29,-81 15,-86 13,0 1,0 0,0 0,0 0,0 0,-1 0,1 0,0 0,-1 0,1 0,-1 0,1 0,-1 0,1 0,-1 0,0 1,0-1,1 0,-1 0,0 1,0-1,0 0,0 0,-1 0,1 1,0-1,0 0,-1 0,1 0,-1 0,1 0,-1 1,1-1,-1 0,0 0,0 3,-35 134,5 80,3 42,29 83,-15-210,39-25,-24-106,1 0,-1 1,1-1,-1 0,0 0,0 1,0-1,0 1,-1-1,1 1,-1-1,1 1,-1 0,0-1,0 1,0-1,0 1,-1 0,1-1,-1 1,1-1,-1 1,0-1,0 1,0-1,0 0,-1 0,1 1,-1-1,1 0,-1 0,0 0,1 0,-1-1,0 1,0 0,-1-1,1 1,0-1,0 0,-1 0,1 0,-1 0,1 0,-1-1,-1 1,-226-1,-137-1,169-27,-535 29,638 15,93-16,0-1,0 1,0-1,0 0,0 1,0-1,0 0,0 0,0 0,1 0,-1-1,0 1,1 0,-1-1,1 1,-1-1,1 0,0 1,0-1,0 0,0 0,0 0,0 0,0 0,0 0,1 0,-1 0,1 0,0 0,-1 0,1 0,0 0,0 0,1 0,-1 0,0 0,1-1,-1 1,1 0,-1 0,1 1,0-1,0 0,0 0,0 0,0 0,0 1,1-1,1-15,3-124,-11 123</inkml:trace>
  <inkml:trace contextRef="#ctx0" brushRef="#br0" timeOffset="12518.501">2484 5055,'-47'202,"-14"23,46-181,41-61,75-150,-57 93,-20 30,2 1,3 1,1 2,22-23,-11 30,-40 32,0 1,-1 0,1-1,0 1,0-1,0 1,-1 0,1-1,0 1,0 0,0 0,0 0,0 0,0 0,0 0,-1 0,1 0,0 0,0 0,0 0,0 1,0-1,-1 0,1 1,0-1,0 0,0 1,-1-1,1 1,0-1,0 1,-1 0,1-1,-1 1,1 0,-1-1,1 1,-1 0,1 0,-1-1,1 1,-1 0,0 0,1 0,-1 0,0-1,0 1,0 0,0 0,0 0,0 0,0 0,0 0,0-1,0 1,0 0,-29 141,21-114,1 0,2 0,1 0,1 1,1-1,1 1,2 3,-1-30,-1 1,1 0,0-1,0 1,0-1,0 1,0 0,0-1,1 1,0-1,-1 1,1-1,0 1,0-1,0 0,0 1,1-1,-1 0,1 0,-1 0,1 0,0 0,0 0,0 0,0-1,0 1,0-1,0 1,0-1,1 0,-1 0,1 0,-1 0,0 0,1-1,0 1,-1-1,1 1,-1-1,1 0,-1 0,1 0,0-1,-1 1,1-1,-1 1,1-1,-1 0,1 0,-1 0,0 0,2-1,22-21,-1-2,-2 0,0-2,-2-1,16-26,41-51,-20 33,-57 72,0 1,1-1,-1 1,0 0,0-1,0 1,-1 0,1 0,0 0,0 0,0 0,0 0,-1 0,1 0,-1 0,1 0,-1 0,1 0,-1 0,1 0,-1 1,0-1,0 0,1 0,-1 0,0 1,0-1,0 0,-1 0,1 0,0 1,0 0,4 287,13-238,-6-34</inkml:trace>
  <inkml:trace contextRef="#ctx0" brushRef="#br1" timeOffset="25362.883">4488 4688,'0'-68,"11"307,18 54,-18-199,-4 1,-5 1,-7 66,-23 93,29 219,16-391,-7-109,-9-115,-3 133,1 0,-1 0,-1 0,0 0,0 0,0 1,-1-1,0 1,0 0,-1 1,0-1,0 1,-1-1,1 2,-1-1,-1 1,1 0,-1 0,0 0,-4-1,-154-63,-42 21,309 46,176-40,30 0,-69 44,-237-3,0 0,0 1,0 0,0 0,0-1,1 1,-1 0,0 1,0-1,0 0,0 1,0-1,0 1,0-1,0 1,0 0,-1 0,1 0,0 0,0 0,-1 0,1 1,0-1,-1 0,1 1,-1 0,0-1,0 1,1 0,-1-1,0 1,0 0,-1 0,1 0,0 0,-1 0,1 0,-1 0,1 0,-1 0,0 0,0 0,0 0,0 0,0 0,-1 0,1 0,-1 0,1 0,-1 0,0 0,0 0,1 0,-1 0,-1 0,-8 11,0-2,-1 1,0-2,-1 1,0-2,-1 1,0-2,0 1,-1-2,-4 2,-15 9,-13 10,-2-2,-1-2,-1-2,-31 8,70-32,15-2</inkml:trace>
  <inkml:trace contextRef="#ctx0" brushRef="#br1" timeOffset="27928.931">4544 4660,'282'0,"-44"-28,113-1,321 30,-687-3,0 0,1-1,-1 0,1-1,0-1,0 0,1-1,0-1,-4-1,-14-7,29 14,1 0,-1 0,0 1,1-1,-1 1,0-1,1 1,-1 0,0-1,0 1,1 0,-1 0,0 0,0 1,1-1,-1 0,0 1,0-1,1 1,-1-1,0 1,1 0,-1 0,1 0,-1 0,1 0,0 0,-1 0,1 0,0 1,0-1,0 0,0 1,0-1,0 1,0-1,0 1,0 0,1-1,-1 1,1 0,-1-1,1 1,0 0,-11 81,13 334,20-456,131-247,-69 150,-65 123,-14 17</inkml:trace>
  <inkml:trace contextRef="#ctx0" brushRef="#br1" timeOffset="29578.046">6040 4547,'-48'-34,"42"29,0 0,0 0,-1 1,0 0,1 0,-1 1,0-1,-1 2,1-1,0 1,-1 0,0 0,1 1,-1 0,0 0,0 1,1 0,-7 1,11 2,0-1,0 0,0 1,1-1,0 1,-1 0,1 0,0 0,0 0,1 0,-1 1,1-1,-1 0,1 1,0-1,0 1,1 0,-1-1,1 1,0-1,0 1,0 0,0-1,0 1,1-1,0 1,0 0,0-1,0 1,0-1,1 0,-1 0,2 2,2 17,8 26,-5-34</inkml:trace>
  <inkml:trace contextRef="#ctx0" brushRef="#br1" timeOffset="30590.855">6407 4350,'1'269,"15"-198,-16-70,1 1,0-1,-1 0,1 1,0-1,-1 0,1 1,0-1,0 0,0 0,0 0,0 0,0 0,1 0,-1 0,0 0,0-1,1 1,-1 0,0-1,1 1,-1-1,1 1,-1-1,0 0,1 0,-1 0,1 0,-1 0,1 0,-1 0,1 0,-1 0,1 0,-1-1,1 1,-1-1,0 1,1-1,-1 0,0 1,0-1,1 0,-1 0,1 0,17-15,-1-1,-1-1,0 0,-1-1,-1-1,-1-1,0 0,-2 0,1-4,11-17,72-134,-96 175,0 0,0 0,0 0,0 0,1 0,-1 0,0 0,1 1,-1-1,0 0,1 0,-1 0,1 1,0-1,-1 0,1 0,-1 1,1-1,0 0,0 1,-1-1,1 1,0-1,0 1,0-1,-1 1,1 0,0-1,0 1,0 0,0 0,0 0,0 0,0 0,0 0,0 0,0 0,0 0,-1 0,1 0,0 0,0 1,0-1,0 0,0 1,0-1,-1 1,1-1,0 1,0-1,0 1,-1-1,1 1,0 0,-1-1,1 1,-1 0,1 0,-1 0,1-1,-1 1,1 0,-1 0,0 0,0 0,1 0,-1 0,0 0,0-1,8 167,-11-108,2 13,-1 8,3 0,11 75,-8-128,12 144,-17-162,1 0,-1-1,0 1,-1 0,1-1,-2 1,0-1,0 0,0 1,-1-1,0-1,0 1,-1-1,0 0,-1 0,1 0,-6 4,9-8,-1 0,1 0,-1-1,0 1,0-1,0 0,0 0,0 0,-1 0,1-1,-1 1,1-1,-1 0,1 0,-1 0,0 0,1-1,-1 1,0-1,1 0,-1 0,0-1,0 1,1-1,-1 1,0-1,1 0,-1-1,1 1,-1-1,1 1,0-1,0 0,0 0,0-1,0 1,0 0,0-1,-1-1,2-3,0 1,0-1,1 1,-1-1,2 1,-1-1,1 0,0 1,0-1,0 0,1 1,0-1,1 1,0-1,0 1,0 0,0-1,1 1,0 0,3-3,85-107,-72 94,0 1,2 1,0 1,2 1,0 1,1 0,0 2,1 1,1 1,0 1,1 2,0 0,1 2,8-1,-9 6</inkml:trace>
  <inkml:trace contextRef="#ctx0" brushRef="#br1" timeOffset="31298.939">5109 6466,'-45'67,"4"1,2 2,3 2,3 1,0 14,17-42,-1-1,-2-1,-2-1,-2-1,-4 3,27-43,-1 1,1-1,-1 0,0 0,0 1,1-1,-1 0,0 0,0 0,0 0,0 0,0 0,0 0,0-1,-1 1,1 0,0-1,0 1,-1 0,1-1,0 0,-1 1,1-1,0 0,-1 1,1-1,-1 0,1 0,0 0,-1 0,1-1,-1 1,1 0,-1-1,-11-7</inkml:trace>
  <inkml:trace contextRef="#ctx0" brushRef="#br1" timeOffset="31594.827">4629 6551,'202'205,"-115"-127,3-4,40 23,-115-86,-2 1,1 0,-2 1,0 1,0 0,-2 0,1 1,-2 1,4 7,-3-2</inkml:trace>
</inkml:ink>
</file>

<file path=ppt/ink/ink3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4:08.45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1509 4799,'-1'-2,"0"0,-1 0,1 0,-1 0,0 1,0-1,1 1,-1-1,0 1,0 0,0 0,-1 0,1 0,0 0,0 0,-1 0,1 1,0-1,-1 1,1 0,0 0,-1 0,1 0,-3 0,2 0,-366-4,200-23,45 43,86-10,1 0,-1-3,0-1,0-2,-19-3,-25 1,69 1,0 2,-1-1,1 1,-1 1,1 1,0 0,0 0,0 1,1 1,-1 0,0 2,-5 3</inkml:trace>
  <inkml:trace contextRef="#ctx0" brushRef="#br0" timeOffset="1452.168">493 1,'11'138,"-6"-118,-2 0,0 0,-1 1,-1-1,-1 1,-1-1,-1 1,-1 2,-10 92,5 1,5-1,6 12,-1 3,-1 33,-13 441,-6 299,19-621,-29 75,27 446,1-749,12 145,-2-134,-3 1,-3 1,-2-1,-6 33,2 19,2 445,-26-419,16-82,33-95,-13 8,1 0</inkml:trace>
  <inkml:trace contextRef="#ctx0" brushRef="#br0" timeOffset="1697.811">889 4094,'-48'47,"-40"51,-15 17,6-1,14-11,17-12,14-13,12-15,8-8,4-9,7-7,7-6,1-3,3-3,3-5</inkml:trace>
  <inkml:trace contextRef="#ctx0" brushRef="#br0" timeOffset="2765.796">690 537,'-38'82,"-161"159,-157 166,332-384,16-17,1 1,0 0,0 0,0 0,1 1,0 0,0 1,1-1,0 1,1 0,-1 1,5-9,0 0,0 1,0-1,1 0,-1 0,0 1,0-1,1 0,-1 0,1 0,-1 1,1-1,0 0,-1 0,1 0,0 0,0 0,0 0,-1 0,1 0,0 0,0-1,0 1,1 0,-1-1,0 1,0 0,0-1,0 0,1 1,-1-1,0 0,0 1,1-1,-1 0,0 0,1 0,-1 0,1 0,19 2</inkml:trace>
  <inkml:trace contextRef="#ctx0" brushRef="#br0" timeOffset="6298.772">860 1751,'-22'107,"18"-64,-28 223,33 139,-1-403,-1 0,0 0,1 0,0 0,-1 0,1 1,0-1,0 0,0 0,0 0,1 0,-1 1,1-1,-1 0,1 0,0 0,-1 0,1 0,0 0,0 0,1-1,-1 1,0 0,1 0,-1-1,1 1,-1-1,1 1,0-1,-1 0,1 0,0 0,0 0,0 0,0 0,0 0,0-1,0 1,0-1,0 1,1-1,-1 0,0 0,0 0,0 0,0 0,2 0,167-65,-64 46,-94 23,-18 0</inkml:trace>
  <inkml:trace contextRef="#ctx0" brushRef="#br0" timeOffset="6851.524">1509 2315,'-11'0,"0"0,0 0,-1 1,1 1,0 0,0 0,0 1,0 0,1 1,-1 0,1 1,0 0,0 1,1 0,-1 0,1 1,1 0,-1 1,1 0,-1 2,7-8,1 1,-1 0,1 0,0 0,0 0,0 0,0 0,0 0,0 0,1 0,0 0,-1 0,1 1,1-1,-1 0,0 0,1 0,-1 0,1 0,0 0,0 0,0 0,1 0,-1 0,1 0,-1-1,1 1,0 0,1 0,77 57,-34-29,-43-29,-1-1,0 1,0 0,0 0,0 0,0 0,0 1,0-1,-1 0,1 1,-1-1,0 1,1 0,-1-1,0 1,-1 0,1-1,0 1,-1 0,0 0,0 0,0 0,0 0,0-1,0 1,-1 0,1 0,-1 0,0-1,0 1,0 0,0-1,0 1,0-1,-1 1,0-1,1 1,-1-1,0 0,0 0,0 0,0 0,0 0,-1-1,1 1,-1-1,-1 2,-109 34,91-34</inkml:trace>
  <inkml:trace contextRef="#ctx0" brushRef="#br0" timeOffset="7380.259">1623 2626,'8'3,"1"-1,-1 0,1 0,0-1,0 0,-1-1,1 0,0 0,0-1,0 0,0-1,-1 1,1-2,-1 1,1-1,-1-1,0 1,0-1,0-1,-1 1,0-1,1-1,-2 1,1-1,-1-1,0 1,0-1,0 0,-1 0,-3 2,1 0,-1 0,0 0,0 0,-1 0,1 0,-1-1,0 1,-1 0,1-1,-1 1,0-1,0 1,-1 0,0-1,0 1,0 0,0 2,1 1,-1 0,1 0,-1 0,0 0,0 1,0-1,0 0,0 0,-1 0,1 1,0-1,-1 1,0-1,1 1,-1-1,0 1,1 0,-1 0,0 0,0 0,0 0,0 0,0 1,0-1,0 1,0-1,0 1,0 0,-1 0,1 0,0 0,0 0,0 0,0 1,0-1,0 1,0-1,0 1,0 0,0 0,-2 0,-8 5,0 1,0 0,0 1,1 0,0 0,0 1,1 1,0 0,1 0,0 1,1 0,0 1,1-1,0 1,1 1,0 0,1 1,4-9,0 1,0 0,1 0,0 0,0-1,0 1,1 0,0 0,0 0,1-1,-1 1,1-1,0 1,1-1,-1 0,1 0,0 0,1 0,-1 0,1-1,0 1,0-1,0 0,0 0,1-1,0 1,0-1,0 0,0 0,0-1,0 0,1 0,-1 0,6 1,5 4,0 0,1-1,0-1,0-1,0 0,0-1,1-1,-1-1,2 0,93-3,-87 2</inkml:trace>
</inkml:ink>
</file>

<file path=ppt/ink/ink3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38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18 501,'-1'-2,"-1"1,1-1,-1 1,1-1,0 1,0-1,-1 0,1 0,0 0,1 1,-1-1,0 0,0 0,1 0,-1 0,1 0,0-1,0 1,-1 0,1 0,1 0,-1 0,0 0,0 0,1 0,-1 0,1 0,0 0,0 0,-1 0,1 0,0 0,1 0,10-31,1-1,2 2,2 0,0 0,2 2,2 0,1 2,23-25,54-36,-98 88,-1 1,1-1,0 0,0 1,0-1,0 1,-1-1,1 1,0-1,0 1,0 0,0-1,0 1,0 0,0 0,0 0,0 0,0 0,0 0,0 0,0 0,0 0,0 0,0 1,0-1,0 0,0 1,0-1,0 1,0-1,0 1,0-1,-1 1,1 0,0-1,0 1,-1 0,1 0,0-1,-1 1,1 0,-1 0,1 0,-1 0,0 0,1 0,-1 0,0 0,1 0,-1 0,0 0,0 0,4 61,-4-55,-4 227,4-232,0-1,0 1,0 0,0-1,0 1,0-1,0 1,0 0,1-1,-1 1,1-1,-1 1,1-1,-1 1,1-1,0 1,0-1,0 0,0 1,0-1,0 0,0 0,0 0,0 0,1 0,-1 0,0 0,1 0,-1 0,1 0,-1-1,1 1,-1-1,1 1,-1-1,1 0,0 1,-1-1,1 0,-1 0,1 0,0 0,-1-1,1 1,-1 0,1-1,0 1,-1-1,1 1,-1-1,1 0,-1 0,0 1,1-2,119-111,-35 30,-54 50,2 1,1 1,1 2,2 1,20-10,-56 37,-1 0,0 0,1 0,-1 0,1 0,-1 0,1 1,0-1,-1 1,1-1,0 1,0-1,-1 1,1 0,0 0,0 0,-1 0,1 0,0 0,-1 1,1-1,0 1,0-1,-1 1,1-1,-1 1,1 0,-1 0,1 0,-1 0,1 0,-1 0,0 0,1 0,-1 1,0-1,0 0,0 1,0-1,0 1,0-1,-1 1,1-1,0 1,-1 0,1-1,-1 1,0 0,1 0,-1-1,0 1,0 0,0 0,0-1,1 23,-1 0,0 0,-2 0,0-1,-2 1,-1-1,0 0,-8 19,-3 16,15-56,0 1,0-1,0 1,1-1,-1 1,0-1,1 1,0-1,-1 1,1 0,0-1,0 1,1-1,-1 1,1 0,-1-1,1 1,0-1,0 1,0-1,0 0,0 1,0-1,1 0,9 4</inkml:trace>
  <inkml:trace contextRef="#ctx0" brushRef="#br0" timeOffset="649.843">1260 134,'-12'2,"1"1,-1 0,1 1,0 0,0 0,0 2,1-1,-1 1,2 1,-1 0,1 0,0 1,0 0,1 0,0 1,0 1,1-1,0 1,1 0,0 0,1 1,0 0,1 0,0 0,0 0,1 1,1 0,0-1,0 1,2 1,-1-10,0 0,1 0,-1 0,1-1,0 1,0 0,0 0,0 0,1 0,-1 0,1 0,0 0,0 0,0-1,0 1,0 0,1-1,-1 1,1-1,-1 1,1-1,0 0,0 1,0-1,0 0,1 0,-1-1,0 1,1 0,0-1,-1 0,1 1,0-1,-1 0,1 0,0-1,0 1,0-1,0 1,0-1,0 0,0 0,0 0,-1 0,1-1,0 1,1-1,10-3,0-1,-1 0,1-1,-2-1,1 0,-1-1,0 0,0 0,-1-1,0-1,-1 0,0-1,0 0,-1 0,-1-1,2-3,55-59,-47 56,61-45,-77 63,0 0,0-1,0 1,0 0,-1 0,1 0,0 0,0 0,0 0,0 1,0-1,-1 1,1-1,0 1,0-1,0 1,-1 0,1 0,-1 0,1 0,-1 0,1 1,-1-1,1 0,-1 1,0-1,0 1,0-1,0 1,0-1,0 1,0 0,0 0,-1-1,1 1,16 66,-14 10,-4 0,-4 0,-3-1,-3 0,-6 13,13-63,-2 0,0 0,-2 0,-1-1,-1 0,-1-1,-1 0,-1-1,-1 0,-2-1,0-1,15-19,-1-1,1 1,-1-1,0 1,0-1,0 0,0 0,0 0,0 0,-1 0,1-1,0 1,-1-1,0 1,1-1,-1 0,0 0,0 0,1 0,-1-1,0 1,0-1,0 1,0-1,0 0,0 0,0-1,0 1,0-1,0 1,1-1,-1 0,0 0,0 0,1 0,-1-1,1 1,-1-1,1 1,-1-1,1 0,0 0,0 0,-1-1,-1-11,1-1,0 1,1-1,1 1,0-1,1 1,0-1,1 0,1 1,1-1,1-3,3-7,1 0,1 1,1 0,2 1,0 0,1 0,1 2,2 0,0 0,5-4,-5 6,-6 6,0 2,1-1,0 2,1-1,0 1,1 1,0 1,0 0,1 0,0 1,1 1,-1 0,1 1,0 1,3 0,7-2</inkml:trace>
</inkml:ink>
</file>

<file path=ppt/ink/ink3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44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0,'-18'5,"0"1,0 1,0 1,1 0,0 1,0 1,1 0,1 2,0 0,0 0,1 1,1 1,0 0,0 2,11-12,-1 0,2 0,-1 1,0-1,1 0,0 1,0-1,0 1,0-1,1 1,0-1,0 1,0 0,0-1,1 1,0-1,0 1,0-1,0 0,1 1,0-1,0 0,0 0,0 0,1 0,-1 0,1-1,0 1,0-1,0 0,1 0,-1 0,1 0,-1 0,1-1,0 0,0 0,1 1,86 44,-79-43,0 1,0 0,-1 1,1 0,-1 1,-1 0,1 0,-1 2,-1-1,1 1,-2 0,1 1,-1 0,0 1,0 1,-5-7,-1 0,0 0,0 0,0 1,0-1,-1 0,0 1,0-1,-1 0,1 1,-1-1,0 1,-1-1,1 1,-1-1,0 1,0-1,-1 0,0 0,0 1,0-1,0 0,-1-1,0 1,0 0,0-1,-1 0,1 0,-1 0,0 0,0 0,-1-1,0 1,-120 67,121-69,1-1,-1 0,1 0,-1 0,1-1,-1 1,0-1,1 0,-1 0,1 0,-1 0,0-1,1 0,-1 1,1-1,-1 0,1-1,-1 1,1-1,0 1,0-1,0 0,0 0,0-1,0 1,1 0,-1-1,1 0,-1 0,1 1,0-1,0-1,0 1,1 0,-1 0,1-1,0 1,-1 0,2-1,-1 0,0 1,1-1,-1 1,1-1,0 0,1 1,-1-1,0 0,1 1,0-1,0 1,0-1,0 1,1 0,0-2,3-5,0 1,1-1,1 1,0 0,0 0,1 1,0 0,0 0,0 1,1 0,1 1,-1 0,1 0,0 1,0 0,0 1,1 0,14-7</inkml:trace>
</inkml:ink>
</file>

<file path=ppt/ink/ink3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43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0,'0'39,"5"31,1 14,0-3,-1-5,-2-11,0-12,-2-10,-1-8,0-4,0-3,0-2,-1 0,-4 0,-1-9,0-12,6-12,3-5</inkml:trace>
  <inkml:trace contextRef="#ctx0" brushRef="#br0" timeOffset="433.025">367 29,'-267'225,"265"-223,-1-1,1 1,0 0,0 0,-1 0,1 0,0 0,1 0,-1 0,0 1,1-1,-1 1,1 0,0-1,0 1,0 0,0 0,0-1,1 1,-1 0,1 0,0 0,-1 0,2 0,-1 0,0 0,0-1,1 1,0 0,-1 0,1 0,0 0,1-1,-1 1,0-1,1 1,-1-1,1 1,0-1,0 0,1 1,67 69,-52-56,-1 1,-1 1,0 0,-2 1,0 0,2 6,-10-13,-5-9,-1 0,1-1,0 1,0 0,0-1,0 1,1 0,-1-1,1 0,-1 1,1-1,0 0,0 0,0 0,0 0,0 0,1 0,-1 0,1-1,-1 1,1-1,-1 0,1 0,0 0,-1 0,1 0,0-1,0 1,0-1,10-7</inkml:trace>
</inkml:ink>
</file>

<file path=ppt/ink/ink3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34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1107,'-21'48,"21"-45,-8 233,9-155,-7 96,-28 156,-34 5,67-313,13-31,-2-12,0-1</inkml:trace>
  <inkml:trace contextRef="#ctx0" brushRef="#br0" timeOffset="1402.562">53 1078,'234'-24,"-125"19,89-22,54-2,-197 21,-48 6,-1 0,1 0,0 1,0 0,0 0,-1 1,1 0,0 0,0 0,0 1,0 0,-1 1,1-1,5 3,-8 0,0 1,0-1,-1 1,0 0,0 0,0 0,0 0,-1 1,0-1,0 1,0-1,-1 1,0 0,0-1,0 1,-1 0,0 0,0 0,0 0,-1-1,0 1,0 0,0 0,-1-1,0 1,0-1,0 1,-1-1,-2 16,-4 35,3 0,3 1,2 0,2 1,-9 168,-27 80,23-1,13-210,-1-92,1-1,0 0,-1 0,0 1,1-1,-1 0,0 0,0 0,0 1,0-1,-1 0,1 0,-1 0,1 0,-1 0,0 1,0-1,1 0,-2 0,1-1,0 1,0 0,0 0,-1-1,1 1,-1 0,0-1,1 0,-1 1,0-1,0 0,0 0,0 0,0 0,0 0,-1 0,-160-13,-348 11,501 1,1 0,0-1,0-1,0 1,0-1,0-1,0 1,0-2,1 1,-1-1,1 0,0-1,0 0,0-1,3-2,7 3</inkml:trace>
  <inkml:trace contextRef="#ctx0" brushRef="#br0" timeOffset="2588.867">420 2462,'40'254,"-30"-188,-3 1,-3-1,-3 1,-4 28,0 26,3 36,-6-174,0 1,-1 0,0 0,-2 1,0 0,0 1,-1 0,-1 0,-1 1,0 0,0 1,-1 1,0 0,-1 0,-1 1,0 1,0 1,0 0,-7-1,-108-36,152 39,123-3,186-26,-275 28,1 2,-1 3,1 2,7 4,-62-4,-1-1,1 2,0-1,0 0,-1 0,1 0,0 1,-1-1,1 1,0-1,-1 1,1 0,-1 0,1 0,-1 0,1 0,-1 0,0 0,1 0,-1 0,0 1,0-1,0 0,0 1,0-1,0 1,0-1,-1 1,1 0,0-1,-1 1,1 0,-1-1,0 1,0 0,1 0,-1-1,0 1,-1 0,1-1,0 1,0 0,-1 0,1-1,-1 1,1 0,-1-1,0 1,0-1,0 1,1-1,-2 1,1-1,0 0,0 1,0-1,-1 0,1 0,0 0,-1 0,1 0,-1 0,0 0,-28 24,-1-1,-2-1,0-2,-1-2,-33 14,15-6,-131 46,164-65</inkml:trace>
  <inkml:trace contextRef="#ctx0" brushRef="#br0" timeOffset="7038.365">561 34,'-7'112,"4"0,8 37,-1-10,-4 173,-16-240,11-61</inkml:trace>
  <inkml:trace contextRef="#ctx0" brushRef="#br0" timeOffset="7600.393">645 119,'-62'29,"-83"52,144-81,0 0,0 1,0-1,0 1,1-1,-1 1,0 0,0-1,1 1,-1-1,0 1,1 0,-1 0,1 0,-1-1,1 1,-1 0,1 0,-1 0,1 0,0 0,0 0,-1 0,1 0,0-1,0 1,0 0,0 0,0 0,0 0,0 0,0 0,1 0,-1 0,0 0,1 0,-1 0,0 0,1-1,-1 1,1 0,-1 0,1 0,0-1,-1 1,1 0,0-1,0 1,-1 0,1-1,0 1,0-1,0 1,-1-1,2 0,51 17,276-16,-133-1,-172-5,-32-7,-211-78,62-5,154 93,1 0,0 0,-1 0,1 0,0 0,0 0,0 0,1-1,-1 1,0-1,1 1,0-1,0 0,-1 0,1 1,1-1,-1 0,0 0,1 0,0 0,-1 0,1 0,0 0,1 0,-1 0,0 0,5-13</inkml:trace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8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367 112,'0'653,"-26"-403,-4-88,39-151,-2-16</inkml:trace>
  <inkml:trace contextRef="#ctx0" brushRef="#br0" timeOffset="250.048">0 734,'39'-5,"31"-6,9-1,1 1,-9 2,-7 4,-9 1,-9 3,-8 0,-1-4,-2-1,-1 1,-3 0,-1 2,-1-4,-1 0,-5 1</inkml:trace>
  <inkml:trace contextRef="#ctx0" brushRef="#br0" timeOffset="4935.114">960 0,'-6'17,"1"0,0 0,1 1,1-1,1 1,0 0,1-1,2 11,-2-5,-11 212,-6 100,3-213,2 71,13-192,0-1,0 1,-1 0,1-1,0 1,0-1,0 1,0 0,0-1,0 1,0 0,0-1,0 1,0-1,0 1,0 0,1-1,-1 1,0-1,0 1,1 0,-1-1,0 1,1-1,-1 1,0-1,1 1,-1-1,1 1,-1-1,1 0,-1 1,1-1,-1 0,1 1,-1-1,1 0,0 0,-1 1,1-1,-1 0,1 0,0 0,-1 0,1 0,0 0,-1 0,1 0,-1 0,1 0,0 0,-1 0,1 0,-1-1,1 1,0 0,-1 0,1-1,-1 1,1 0,-1-1,1 1,-1-1,1 1,-1 0,1-1,-1 0,30-36,-29 37,181-264,-108 203,-72 60,0 0,0 0,0 1,0-1,0 0,0 1,0-1,0 1,1-1,-1 1,0 0,0 0,0 0,0 0,1 1,-1-1,0 0,0 1,0-1,0 1,0 0,0 0,0 0,0 0,0 0,-1 0,1 1,0-1,-1 0,1 1,-1 0,1-1,-1 1,0 0,1-1,-1 1,0 0,0 0,0 0,-1 0,1 1,8 21,-2-1,-1 1,-1 0,-1 1,0-1,-2 2,1 7,19 59,-19-72</inkml:trace>
  <inkml:trace contextRef="#ctx0" brushRef="#br0" timeOffset="5650.15">1864 649,'-34'21,"1"3,1 0,1 2,1 1,1 2,2 0,1 2,-2 6,26-36,0 1,0-1,0 1,0 0,1-1,-1 1,0 0,1 0,-1 0,1 0,0 0,-1 1,1-1,0 0,1 0,-1 1,0-1,1 1,-1-1,1 1,0-1,-1 1,1-1,1 1,-1-1,0 0,0 1,1-1,0 1,-1-1,1 0,0 1,0-1,0 0,1 0,-1 1,0-1,1 0,-1 0,1-1,0 1,0 0,-1-1,1 1,0-1,2 2,8-3,0 0,1-1,-2 0,1-1,0 0,0-1,0-1,-1 0,0 0,0-1,0 0,0-1,8-6,193-168,-211 179,0 0,0 0,0 0,0 0,0 1,0-1,0 0,0 0,1 1,-1-1,0 1,0-1,1 1,-1-1,0 1,1 0,-1-1,0 1,1 0,-1 0,1 0,-1 0,0 0,1 1,-1-1,0 0,1 1,-1-1,0 1,1-1,-1 1,0 0,0-1,0 1,0 0,0 0,0 0,0 0,0 0,0 0,0 0,0 0,0 0,-1 0,1 0,0 1,-1-1,1 0,-1 0,0 1,1-1,-1 0,0 1,0-1,0 1,4 50,-5-47,0-1,0 0,1 1,-1-1,1 1,0-1,1 1,-1-1,1 1,0-1,0 0,0 1,1-1,-1 0,1 0,0 0,0 0,0 0,1 0,0-1,-1 1,1-1,0 0,1 1,-1-1,0-1,1 1,0-1,0 1,3 1,11-2,-1-1,1-1,-1-1,1 0,-1-1,1-1,-1 0,0-2,0 0,0 0,-1-2,0 0,0-1,-1-1,0 0,0-1,-1 0,-1-1,11-11,-2 1,0-1,-2-2,-1 0,0 0,-2-2,-1 0,-1-1,5-14,1-8,-1-1,-3-1,-3-1,-1 0,-3-1,-2 0,-2-5,-4 53,-1-1,0 1,0-1,-1 1,1-1,-1 1,0 0,-1-1,1 1,-1-1,-1 1,1-1,0 1,-1 0,0 0,-1 0,1 0,-1 0,0 1,0-1,0 1,-1 0,1-1,-2 1,2 4,0 0,0 1,-1 0,1 0,0 0,0 0,0 0,0 0,0 1,1-1,-1 1,0 0,1 0,-1 0,1 0,0 1,-1-1,1 0,0 1,1 0,-1-1,0 1,1 0,-1 0,1 0,0 0,0 0,0 0,1 0,-1 1,-3 4,-9 26,1 1,2 1,1 0,2 0,1 1,0 19,-5 28,3-22,2 1,3-1,2 1,4 10,25 95,-54-230,17 40,0 1</inkml:trace>
  <inkml:trace contextRef="#ctx0" brushRef="#br0" timeOffset="5903.645">2229 367,'44'15,"42"4,17-1,0-4,-8-3,-10-5,-10-2,-8-3,-7-1,-7 0,-9-1,-7 0,-5 0,-3 1,-6 0</inkml:trace>
</inkml:ink>
</file>

<file path=ppt/ink/ink3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2:43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16,'-1'-2,"0"1,-1 0,1-1,0 1,-1 0,1 0,-1 0,1 0,-1 1,1-1,-1 0,0 1,1-1,-1 1,0-1,1 1,-1 0,0 0,0 0,1 0,-1 0,0 0,0 0,1 0,-1 1,0-1,0 1,1-1,-1 1,1 0,-1 0,0 0,1-1,0 1,-1 1,1-1,0 0,-1 0,1 0,-1 2,-13 10,0 1,1 1,1 0,0 1,1 0,0 1,2 0,0 1,-4 11,2-1,1 0,1 1,1 0,2 0,1 0,2 1,-1 15,-6 37,6-63,1 0,0 0,2 1,0-1,1 1,2 0,0-1,0 1,2-1,1 1,0-1,1 0,1-1,1 1,0-1,2 0,0-1,1 0,1-1,0 0,4 4,-3-9,1 0,1 0,-1-1,2-1,-1 0,1-1,1-1,-1 0,1-1,3 0,1 0</inkml:trace>
</inkml:ink>
</file>

<file path=ppt/ink/ink3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2:44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0 741,'1'2,"1"-1,-1 1,1 0,0 0,-1-1,1 1,0 0,0-1,0 0,0 0,0 1,0-1,0 0,1-1,-1 1,0 0,0-1,1 1,-1-1,0 1,1-1,-1 0,1 0,1-1,-1 2,225 1,-70-29,-151 26,-8 0</inkml:trace>
  <inkml:trace contextRef="#ctx0" brushRef="#br0" timeOffset="264.06">283 514,'-15'39,"-4"22,1 5,3-4,5-7,4-8,2-8,3-5,1-4,0-2,1-2,0-4</inkml:trace>
  <inkml:trace contextRef="#ctx0" brushRef="#br0" timeOffset="561.81">1017 430,'-29'38,"-19"28,-2 6,4-3,9-9,6-10,4-9,6-6,7-5,0-6,4-4,2 0,4-8,2-6</inkml:trace>
  <inkml:trace contextRef="#ctx0" brushRef="#br0" timeOffset="862.843">622 458,'19'24,"21"17,8 2,1-1,-3-4,-5-7,-4-5,-4-2,-3-5,-6-1,-2-3,-6 0,0-2,-3 1,1-1,-1 1,-4-1</inkml:trace>
  <inkml:trace contextRef="#ctx0" brushRef="#br0" timeOffset="1294.783">1243 7,'6'-2,"1"0,0 1,0 0,0 1,-1-1,1 1,0 1,0-1,0 1,0 0,-1 1,1 0,-1 0,1 0,-1 1,1 0,-1 0,0 0,-1 1,1 0,-1 0,1 1,0 1,8 7,0 0,-1 1,-1 1,0 0,-1 1,-1 0,7 15,72 209,-83-222,-1 0,-1 0,0 1,-2 0,0-1,-1 1,-1 0,0 0,-2-1,0 1,-1 0,-1-1,-1 0,0 0,-2 0,0-1,0 1,-2-2,0 1,-1-1,-12 14,4-11,0 0,-2-2,0 0,0-1,-2-1,0-1,0-1,-2-1,1-1,-1-1,-23 6,23-8</inkml:trace>
</inkml:ink>
</file>

<file path=ppt/ink/ink3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2:49.27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0 383,'1'0,"-1"0,1 0,-1 0,1 0,-1 0,1 0,-1 0,1 0,-1 0,1 0,-1 0,1 0,-1-1,1 1,-1 0,1 0,-1 0,0-1,1 1,-1 0,1-1,-1 1,0 0,1-1,-1 1,0-1,1 1,-1 0,0-1,1 1,-1-1,0 1,0-1,0 1,0-1,1 1,-1-1,0 1,0-1,0 1,0-1,0 1,0-1,0 1,0-1,-1 1,1-1,0 1,0-1,0 1,0-1,-1 1,1-1,0 1,0-1,-1 1,1 0,0-1,-1 1,1-1,-1 1,1 0,0 0,-1-1,1 1,-1 0,54-20,1 3,0 2,1 3,54-6,26-5,700-112,-622 109,618-53,-634 67,-193 12,-3-1,1 1,-1-1,1 1,-1-1,1 1,-1 0,1 0,-1 0,1 0,0 0,-1 0,1 0,-1 1,1-1,-1 0,1 1,-1-1,1 1,-1 0,0-1,1 1,-1 0,0 0,1 0,-1 0,0 0,0 1,-2 7</inkml:trace>
</inkml:ink>
</file>

<file path=ppt/ink/ink3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2:59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523 87,'-1'-5,"-1"0,-1 0,1 0,-1 0,0 0,0 1,0 0,-1-1,1 1,-1 0,0 1,0-1,0 1,-1 0,1 0,-1 0,0 0,0 1,0 0,0 0,0 0,0 1,-1 0,1 0,0 0,-1 0,1 1,-1 0,1 0,0 0,-4 2,-12 0,0 1,0 2,0 0,0 1,1 1,0 1,-8 4,4-1,-89 54,110-63,1 1,-1-1,1 0,0 1,0 0,0-1,0 1,0 0,1 0,-1 0,1 0,0 0,0 1,0-1,0 0,1 0,-1 1,1-1,0 0,0 1,0-1,0 0,1 1,-1-1,1 0,0 1,0-1,0 0,0 0,1 0,-1 0,1 0,0 0,-1 0,3 1,7 8,1 0,0-1,0-1,1 0,1-1,-1 0,2-1,-1 0,1-2,0 1,4-1,22 13,-23-11,0 1,-1 1,-1 0,0 1,0 1,-1 1,2 2,-13-12,-1 1,1 0,-1 0,0 0,0 0,0 1,-1-1,1 1,-1-1,0 1,-1 0,1 0,-1 0,0 0,0 0,0 0,-1 0,0 1,0-1,0 0,-1 0,1 0,-1 0,0 0,-1 0,1 0,-1 0,0 0,-2 1,-4 7,-2-1,1-1,-2 0,1-1,-1 1,-1-2,0 0,0 0,-1-1,0-1,-1 0,1-1,-1 0,-1-1,7-1,-16 7,-1-1,0-2,-1 0,1-2,-2 0,-18 0,7-11,31-1</inkml:trace>
  <inkml:trace contextRef="#ctx0" brushRef="#br0" timeOffset="294.825">890 369,'-14'21,"1"-1,1 2,0 0,2 0,1 1,0 0,2 0,1 1,1 0,-2 16,7-35,0-1,0 1,1 0,0-1,-1 1,1-1,1 1,-1-1,1 1,0-1,0 0,0 0,0 0,1 0,0 0,0-1,0 1,0-1,0 0,1 0,-1 0,1 0,0 0,0-1,0 0,0 1,0-2,1 1,-1 0,0-1,1 0,-1 0,1 0,0-1,-1 1,1-1,0 0,-1-1,4 0,3 2,1-1,-1 0,0-1,1 0,-1-1,0 0,0-1,0 0,-1-1,1 0,-1 0,0-1,0-1,0 0,-1 0,0-1,0 0,-1 0,1-1,-2 0,1-1,-1 0,0 0,-1 0,0-1,3-8,-5 13,-1-2,1 1,-1 0,-1-1,1 1,-1-1,0 0,-1 0,1 0,-1 0,-1 0,1 0,-1 0,0 0,-1 0,0 0,0 0,-1 0,1 0,-1 1,-1-1,1 1,-1-1,-1 1,1 0,-1 0,0 0,0 0,-1 1,1 0,-1 0,-1 0,1 2,0 0,-1 1,1 0,-1 0,0 1,0-1,0 1,0 0,0 1,0 0,0 0,0 0,1 0,-1 1,0 0,0 0,0 1,0 0,-18 4</inkml:trace>
</inkml:ink>
</file>

<file path=ppt/ink/ink3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07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606 0,'28'3,"-36"12,-173 46,-16 13,195-73,1 0,-1 0,0 0,0 0,0 0,1 0,-1 1,0-1,1 1,0 0,-1-1,1 1,0 0,0 0,0 0,0-1,0 1,0 0,0 0,1 1,-1-1,1 0,0 0,-1 0,1 0,0 0,0 0,0 1,1-1,-1 0,0 0,1 0,-1 0,1 0,0 0,0 0,0 0,0 0,0 0,0 0,0-1,1 1,-1 0,1-1,-1 1,1-1,0 0,-1 1,1-1,0 0,1 0,117 39,-60-27,58 8,-117-20,0 0,0 0,0 0,0 0,0 0,-1 0,1 1,0-1,-1 0,1 0,-1 1,1-1,-1 0,1 0,-1 1,0-1,0 0,0 1,0-1,0 0,0 1,0-1,0 0,0 1,-1-1,1 0,0 1,-1-1,1 0,-1 0,0 1,1-1,-1 0,0 0,0 0,1 0,-1 0,0 0,0 0,0 0,-1 0,1-1,0 1,0 0,0-1,0 1,-1-1,1 1,0-1,-1 1,1-1,0 0,-1 0,1 0,0 0,-1 0,-103 53,53-29,2 2,0 2,2 3,-36 29,45-30,29-24,1 1,0 0,0 0,0 1,1 0,0 0,1 1,0 0,0 0,1 1,5-8,0 0,0 0,1 0,-1 0,1-1,-1 1,1 0,0 0,-1 0,1 0,0 0,0 0,1 0,-1 0,0 0,1 0,-1 0,1 0,0 0,-1 0,1 0,0 0,0-1,0 1,0 0,1-1,-1 1,0-1,1 1,-1-1,1 0,-1 0,1 1,0-1,0 0,-1 0,1-1,0 1,0 0,0-1,0 1,0-1,1 1,88 14,216-19,-189-18,-98 18</inkml:trace>
</inkml:ink>
</file>

<file path=ppt/ink/ink3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08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94,'-20'43,"-10"34,-5 8,2-1,8-9,8-13,2-12,4-10,3-7,4-4,-3-3,4-5,4-11,1-8</inkml:trace>
  <inkml:trace contextRef="#ctx0" brushRef="#br0" timeOffset="247.206">38 66,'43'-5,"34"-1,13-5,-4-1,-7 3,-12 2,-13 2,-10 3,-9-4,-9 4,-10 3</inkml:trace>
  <inkml:trace contextRef="#ctx0" brushRef="#br0" timeOffset="497.032">10 433,'39'0,"21"0,6 0,-3 0,-8 0,-9 0,-6 0,-7 0,-7 5,-10 1</inkml:trace>
  <inkml:trace contextRef="#ctx0" brushRef="#br0" timeOffset="900.43">546 630,'-24'39,"-13"17,-4 4,-1-4,2-11,9-13</inkml:trace>
  <inkml:trace contextRef="#ctx0" brushRef="#br0" timeOffset="1128.322">348 630,'34'29,"15"14,5 0,-2-3,-5-7,-11-11</inkml:trace>
  <inkml:trace contextRef="#ctx0" brushRef="#br0" timeOffset="1413.522">913 517,'38'0,"28"0,6 0,-3 0,-9 0,-10 0,-8 0,-12 0</inkml:trace>
  <inkml:trace contextRef="#ctx0" brushRef="#br0" timeOffset="1600.068">913 771,'38'0,"28"0,11 0,-7-5,-10-1,-11 0,-14 1</inkml:trace>
  <inkml:trace contextRef="#ctx0" brushRef="#br0" timeOffset="2752.388">1788 348,'-163'310,"41"-149,142-204,160-197,-172 230,13-19,1 1,1 1,1 1,2 1,21-15,-47 39,1 0,-1 0,1 0,0 0,-1 0,1 1,0-1,0 0,0 0,-1 1,1-1,0 1,0-1,0 1,0-1,0 1,0-1,0 1,0 0,0-1,1 1,-1 0,0 0,0 0,0 0,0 0,0 0,0 0,0 0,0 1,0-1,0 0,0 1,0-1,0 1,0-1,0 1,0-1,0 1,0 0,0-1,0 1,-1 0,1 0,0-1,0 1,-1 0,1 0,-1 0,1 0,-1 0,1 0,-1 0,0 0,1 0,-1 0,0 0,0 1,0-1,0 0,0 0,0 0,0 0,0 0,0 0,0 0,-1 0,1 0,-57 149,-6-8,62-141,1 1,-1-1,1 0,0 1,-1-1,1 0,0 0,0 1,0-1,0 0,0 1,0-1,0 0,0 1,1-1,-1 0,0 1,1-1,-1 0,1 0,-1 1,1-1,0 0,-1 0,1 0,0 0,0 0,0 0,0 0,0 0,0 0,0-1,0 1,0 0,1-1,-1 1,0 0,0-1,0 0,1 1,-1-1,0 0,1 0,-1 1,0-1,1 0,-1 0,0 0,1-1,-1 1,0 0,1 0,-1-1,0 1,0-1,1 1,-1-1,0 0,0 1,0-1,0 0,0 0,0 0,1 0,37-25,-2 0,0-3,-2-1,-1-2,15-19,55-50,-42 63,-63 76,-85 162,75-171,8-24,0 0,1-1,-1 1,1 0,1 0,-1 0,1 1,-1-1,1 0,1 1,-1-1,1 0,0 1,0-1,1 0,-1 1,1-1,1 0,-1 1,1-1,-1 0,1 0,1 0,9 7</inkml:trace>
  <inkml:trace contextRef="#ctx0" brushRef="#br0" timeOffset="3182.131">2860 433,'-43'16,"1"3,0 1,1 2,1 1,2 3,0 1,-8 10,-16 32,60-66,0-1,0 1,0-1,1 1,-1 0,1 0,0 0,-1 0,1 0,1 0,-1 0,0 1,1-1,0 0,-1 0,1 1,0-1,1 0,-1 0,1 0,-1 1,1-1,0 0,0 0,0 0,1 1,3-1,-1 0,1-1,-1 1,1-1,0 0,0-1,0 1,0-1,0 0,0 0,0-1,0 1,1-1,-1 0,0-1,0 1,0-1,0 0,0 0,0-1,0 1,0-1,0 0,0-1,-1 1,1-1,-1 0,1 0,0 1,32-18,-1-1,0-2,-2-1,-1-1,-1-2,-1-2,12-15,-20 22,17-4,-60 66,6-15,3-10,1 1,0 0,2 1,-1 0,2 1,1-1,0 2,1-1,1 0,0 1,0 17,19 5,-2-29</inkml:trace>
  <inkml:trace contextRef="#ctx0" brushRef="#br0" timeOffset="3428.449">3312 715,'-34'33,"-15"22,0 5,9-7</inkml:trace>
  <inkml:trace contextRef="#ctx0" brushRef="#br0" timeOffset="3596.835">3087 715,'23'28,"14"16,5 3,-1-5,-1-5,-4-9,-7-4,-4-7,-2-6,1-4,-4-5</inkml:trace>
</inkml:ink>
</file>

<file path=ppt/ink/ink3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1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1 291,'208'-26,"178"-33,-361 58</inkml:trace>
  <inkml:trace contextRef="#ctx0" brushRef="#br0" timeOffset="4621.585">57 545,'39'-5,"21"-1,7 0,-5 1,-7 1,-8 2,-8 1,-5 1,-4 0,-3 0,0 0,0 0,0 1,0-6,0-1,1 0,-5 1</inkml:trace>
  <inkml:trace contextRef="#ctx0" brushRef="#br0" timeOffset="5182.025">368 9,'-15'-8,"22"9,27 12,40 27,-1 4,-3 3,13 13,49 34,-129-93,-1 1,1-1,-1 1,0-1,0 1,0 0,0 0,0 0,0 0,0 0,-1 0,1 1,-1-1,1 1,-1-1,0 1,0-1,0 1,-1 0,1-1,0 1,-1 0,0 0,0-1,0 1,0 0,0 0,0 0,-1-1,1 1,-1 0,0-1,0 1,0 0,0-1,0 1,-1-1,1 0,-1 1,1-1,-1 0,0 0,0 0,0 0,0 0,-1 0,-104 96,-64 72,153-152,12-12,0-1,1 1,-1 0,1 1,0-1,1 1,0 0,0 0,0 0,1 1,-1 2,0 9</inkml:trace>
</inkml:ink>
</file>

<file path=ppt/ink/ink3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2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0,1 0,2 0,1 0,-1 0,1 0,-6 5,-2 1,1 0,0-1,2-1,1-2,1-1,-4 0</inkml:trace>
</inkml:ink>
</file>

<file path=ppt/ink/ink3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28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1,'-17'301,"-12"-40,6-127,17-116</inkml:trace>
</inkml:ink>
</file>

<file path=ppt/ink/ink3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29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1,'-298'186,"239"-136,57-48,1-1,-1 1,1-1,0 1,0 0,0 0,0-1,0 1,0 0,0 0,0 0,1 0,-1 0,1 0,-1 0,1 1,0-1,0 0,0 0,0 0,0 0,1 0,-1 0,1 0,-1 0,1 0,0 0,0 0,0 0,0 0,0 0,0-1,1 3,64 49,-59-49,0 0,0 1,0 0,0 0,-1 1,0 0,0 0,0 0,-1 1,0-1,0 1,-1 1,0-1,3 8,22 78,-17-80</inkml:trace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5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592 530,'-19'-2,"0"1,-1 1,1 1,-1 1,1 0,0 1,0 2,0 0,1 1,-1 0,2 2,-1 0,1 1,0 0,0 2,2 0,-1 1,1 0,1 1,-3 4,13-10,0 1,0-1,1 0,0 1,0 0,1 0,0 0,1 0,-1 0,1 0,1 0,0 0,0 5,0-9,1 0,-1 0,0-1,1 1,0 0,0 0,0-1,1 1,-1-1,1 1,0-1,0 0,0 1,0-1,0 0,1 0,0-1,-1 1,1-1,0 1,0-1,0 0,1 0,-1 0,0 0,1-1,-1 1,1-1,1 1,11 0,1-1,-1 0,0-2,0 1,0-2,0 0,0-1,0-1,0 0,-1-1,1-1,-2 0,1-1,-1 0,0-2,0 1,-1-2,0 0,-1 0,0-1,0-1,-1 0,-1 0,0-1,2-5,19-15,-1-1,-2-2,-1 0,-2-2,-1-1,-2-1,-2-1,-2 0,-2-2,-1 0,7-39,-21 73,0 1,-1 0,0-1,-1 1,0 0,0-1,-1 1,0 0,0 0,-1 0,0 0,0 1,-4-6,5 10,0-1,0 1,0 0,0 0,-1 0,0 1,1-1,-1 0,0 1,0 0,0 0,0 0,-1 0,1 0,-1 1,1-1,-1 1,1 0,-1 0,0 0,1 1,-1-1,0 1,0 0,1 0,-1 0,0 0,0 1,1 0,-1 0,0 0,-2 1,1 0,-1 1,1 0,-1 0,1 1,0 0,1-1,-1 1,0 1,1-1,0 1,0 0,1 0,-1 0,1 0,0 1,0-1,1 1,0 0,-1 0,-29 124,27-91,2 0,1 1,2 0,2-1,1 0,3 1,1-1,1-1,3 0,1 0,4 6,-11-30,1-1,0 1,1-1,0 0,1-1,0 0,1 0,1-1,-1 0,2-1,0 0,11 8,-5-10</inkml:trace>
  <inkml:trace contextRef="#ctx0" brushRef="#br0" timeOffset="569.743">1158 77,'11'-7,"1"1,-1 0,2 1,-1 0,0 1,1 0,0 1,0 0,0 1,0 1,0 0,0 0,1 2,1 0,-14-1,0 0,0 1,0-1,0 1,0-1,0 1,-1 0,1-1,0 1,0 0,0 0,-1-1,1 1,0 0,-1 0,1 0,-1 0,1 0,-1 0,1 0,-1 0,0 0,1 0,-1 0,0 0,0 1,0-1,0 0,0 0,0 0,0 0,0 0,0 0,-1 0,1 0,0 0,-1 0,1 1,-1-2,1 1,-1 0,1 0,-1 0,0 0,1 0,-1 0,-32 44,33-45,-10 12,-76 109,84-118,1 1,-1 0,1 0,0-1,0 1,0 0,0 0,1 0,-1 0,1 0,0 0,1 0,-1 0,1 0,-1 0,1 0,0 0,1 0,-1-1,1 1,-1 0,1-1,0 1,0-1,1 0,-1 0,1 0,0 0,0 0,0 0,0-1,0 1,0-1,2 1,1 1,-1 0,2 0,-1 0,0-1,1 0,-1 0,1-1,0 0,0 0,0 0,0-1,0 0,0-1,1 1,-1-1,0-1,0 1,0-1,0 0,0-1,0 0,0 0,0-1,5-2,3-5</inkml:trace>
  <inkml:trace contextRef="#ctx0" brushRef="#br0" timeOffset="1248.11">1552 190,'34'12,"1"-2,-1-2,1 0,1-3,-1-1,1-2,18-1,-47-1,0 0,1 0,-1-1,0 0,0 0,0-1,0 0,0 0,0-1,0 1,-1-2,1 1,-1-1,0 0,0 0,0 0,-1-1,1 0,-1 0,0 0,-1-1,1 0,-1 0,2-4,5-8,-7 12,1 0,-1 0,-1 0,1 0,-1-1,0 1,-1-1,0 0,0 0,0 0,-1 0,0 0,0 0,-1 0,0-7,-1 12,0 1,0-1,0 0,-1 1,1-1,-1 1,1-1,-1 1,1 0,-1 0,0 0,0 0,1 0,-1 0,0 0,0 0,0 1,0-1,0 1,0 0,0-1,0 1,-1 0,1 0,0 0,0 0,0 1,0-1,0 1,0-1,0 1,0-1,0 1,0 0,1 0,-1 0,0 0,0 1,1-1,-1 0,1 1,-1-1,1 1,0-1,-1 1,1 0,0-1,0 1,0 0,0 0,0 0,0 2,-13 20,1 2,0 0,2 0,1 1,-5 24,-4 8,-9 22,3 1,3 1,4 1,4 1,4 0,3 2,7-70,-1 1,-1 0,-1-1,0 0,-1 0,-1 0,0 0,-7 12,9-23,0 1,-1-1,0 0,0 0,-1 0,1-1,-1 0,0 0,-1 0,1 0,-1-1,0 0,0 0,-1-1,1 1,-1-1,1-1,-1 1,0-1,0 0,0-1,-3 1,3 0,1-1,-1 1,0-1,1 0,-1-1,0 0,0 0,0 0,0-1,1 0,-1 0,0 0,1-1,-1 0,1-1,-1 0,1 1,0-2,0 1,1-1,-1 0,1 0,-1-1,1 1,1-1,-1 0,1-1,0 1,0-1,0 0,1 0,-1-1,1-3,1 1,0-1,1 1,0-1,0 0,1 0,1 0,-1 1,2-1,-1 0,1 1,1-1,0 1,0-1,1 1,0 0,0 1,6-9,0 0,1 1,1 0,0 1,1 0,1 0,0 2,1 0,16-11,-14 15,0 1,0 0,1 1,0 1,1 1,-1 0,1 2,-1 0,3 1,-2-1,139-17,-25-14,-114 29</inkml:trace>
  <inkml:trace contextRef="#ctx0" brushRef="#br0" timeOffset="1833.679">0 1122,'212'-9,"152"-28,-148 12,806-64,-626 79,-370 10</inkml:trace>
  <inkml:trace contextRef="#ctx0" brushRef="#br0" timeOffset="2450.029">1072 1320,'-37'13,"1"2,0 1,1 2,1 1,1 2,0 1,2 1,-19 19,46-39,0 1,0-1,1 1,-1-1,1 1,0 0,0 0,0 1,1-1,-1 0,1 1,0 0,0-1,1 1,0 0,-1 0,2 0,-1 0,0 0,1 0,0 0,0 0,1 0,-1 0,1 0,0 0,1 0,-1 0,1-1,0 1,0 0,0-1,1 0,-1 1,1-1,0 0,1 0,-1-1,1 1,-1-1,4 3,5-2,0 0,1 0,0-2,-1 1,1-1,0-1,0-1,0 0,0 0,0-1,0-1,0 0,0-1,-1 0,1-1,-1 0,0-1,0-1,-1 0,9-6,12-2,-2-1,0-1,0-2,-2-1,0-2,-2 0,21-22,-24 19,-2-1,-1 0,-1-2,-1 0,-1-1,-2-1,0 0,-2-1,7-26,-17 45,0-1,-1 0,-1 0,1 1,-2-1,0 0,0 0,-1 0,0 0,-1 0,-1 1,0-1,0 1,-3-6,4 11,-1 0,0 0,0 1,0-1,0 1,-1 0,0 0,0 0,0 0,-1 1,1-1,-1 1,0 1,-1-1,1 1,-1-1,1 2,-1-1,0 1,0-1,0 2,0-1,0 1,0 0,-1 0,1 0,-4 1,1 3,0 0,0 1,0 0,0 0,1 1,0 0,0 0,0 1,1 0,0 0,0 1,0 0,1 0,0 1,1 0,-1 0,2 0,-1 0,1 1,0 0,-2 7,-4 9,0 0,2 0,1 1,0 0,2 0,2 0,0 1,1-1,2 1,1 0,1-1,5 25,0-23,2 0,1 0,2-1,0 0,2-1,0-1,10 11,5 3,-16-27</inkml:trace>
  <inkml:trace contextRef="#ctx0" brushRef="#br0" timeOffset="2885.793">1892 1037,'-198'354,"129"-150,66-200,1-1,0 1,0 0,0-1,0 1,0 0,1 0,0 0,0 0,0 1,0-1,1 0,0 0,-1 0,2 1,-1-1,0 0,1 0,0 1,0-1,0 0,0 0,1 0,-1 0,1-1,0 1,1 0,-1-1,0 1,1-1,0 0,0 0,0 0,0 0,0 0,1-1,-1 1,1-1,0 0,3 1,11 0,0-2,0 0,0-1,0-1,0 0,0-2,0 0,0-1,0-1,1-1,22-19,-29 10</inkml:trace>
  <inkml:trace contextRef="#ctx0" brushRef="#br0" timeOffset="3146.247">1525 1348,'38'0,"22"0,11 0,-2-5,-8-1,-9 0,-10 1,-6 2,-5-5,-7 1</inkml:trace>
  <inkml:trace contextRef="#ctx0" brushRef="#br0" timeOffset="3532.886">2202 1066,'38'-1,"-23"0,1 1,-1 0,0 0,0 2,0 0,0 0,-1 2,15 4,-28-7,1-1,-1 1,1-1,-1 1,1 0,-1 0,0 0,0 0,1 0,-1 0,0 0,0 0,0 0,0 1,0-1,0 0,0 1,-1-1,1 1,0-1,-1 1,1-1,-1 1,0-1,1 1,-1-1,0 1,0 0,0-1,0 1,0-1,-1 1,1 0,0-1,-1 1,1-1,-1 1,1-1,-1 1,0-1,0 0,1 1,-1-1,0 0,-1 1,-50 55,50-56,0 1,-37 40,38-41,0-1,0 1,0 0,1 0,-1 0,0 0,1 0,-1 0,1 0,-1 0,1 0,0 0,-1 0,1 0,0 0,0 0,0 0,0 0,0 0,0 0,0 1,0-1,0 0,0 0,0 0,1 0,-1 0,1 0,-1 0,0 0,1 0,0 0,-1 0,1 0,0 0,-1-1,1 1,0 0,0 0,0-1,-1 1,1 0,0-1,0 1,0-1,1 1,6 1,0 0,0-1,0 0,0-1,1 1,-1-1,0-1,0 0,0 0,0 0,0-1,0-1,2 0,9-2,7-1</inkml:trace>
</inkml:ink>
</file>

<file path=ppt/ink/ink3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29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401 0,'-26'7,"0"2,0 0,1 2,1 0,0 2,1 0,0 2,-17 15,36-28,1 0,0 0,0 1,0-1,0 1,0 0,1 0,-1 0,1 0,0 1,0-1,0 0,0 1,1-1,-1 1,1 0,0 0,0-1,0 1,1 0,0 0,-1 0,1 0,0 0,1 0,-1 0,1-1,-1 1,1 0,1 0,-1-1,0 1,1 0,0-1,0 1,0-1,0 0,0 0,2 2,96 67,-91-68,-1 0,1 0,-1 1,0 0,0 0,-1 1,1 0,-1 0,-1 0,1 1,-1 0,0 1,-1 0,0-1,0 2,0-1,-1 0,0 2,-2-4,0-1,-1 1,0 0,0 0,-1-1,1 1,-1 0,0 0,-1-1,1 1,-1 0,0 0,-1-1,1 1,-1-1,0 1,-1-1,1 0,-1 0,0 0,0 0,-1 0,1-1,-1 1,0-1,-1 0,1 0,0-1,-5 3,-4 5,-1 0,0-1,-1-1,0 0,0-1,-1-1,0 0,0-1,-1-1,0 0,0-1,0-1,0-1,-16 0,30-2,1 0,-1 0,0 0,1-1,-1 0,1 1,-1-1,1 0,-1 0,1 0,0 0,-1-1,1 1,0-1,0 1,0-1,0 0,0 0,0 0,1 0,-1 0,0 0,1 0,0 0,0-1,-1 1,1-1,1 1,-1-1,0 1,1-1,-1 1,1-1,0 0,-1 1,1-1,1 0,-1 1,0-1,1 1,0-7,0 1,0 0,1 0,0 0,1 0,0 1,0-1,1 1,0-1,0 1,0 0,4-3,8-9,2-1,0 2,1 1,1 0,1 1,0 1,1 1,11-4,13-5,-28 15</inkml:trace>
</inkml:ink>
</file>

<file path=ppt/ink/ink3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30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18,'5'0,"11"0,8 0,4 0,3 0,0 0,0 0,0 0,-1 0,-1 0,0 0,-1 0,0 0,-4-5,-2-1,-5-1</inkml:trace>
</inkml:ink>
</file>

<file path=ppt/ink/ink3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35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1,'0'424,"-29"-196,12-128,12-88</inkml:trace>
  <inkml:trace contextRef="#ctx0" brushRef="#br0" timeOffset="415.484">333 226,'-253'172,"249"-170,1 0,-1 0,1 0,0 0,-1 1,1-1,1 1,-1 0,0 0,1 0,-1 0,1 0,0 1,0-1,0 1,0-1,1 1,0 0,-1-1,1 1,1 0,-1 0,1 0,-1 0,1 0,0 0,0 0,1 0,-1 0,1 0,0 0,0-1,0 1,2 3,121 104,-95-80,-22-23,0 0,0 0,1 0,-1-1,2-1,-1 1,1-1,0-1,0 1,6 1,4-3</inkml:trace>
  <inkml:trace contextRef="#ctx0" brushRef="#br0" timeOffset="695.024">729 396,'-15'33,"-4"21,-4 2,2-5,4-6,1-5,2-6,0-7,2-5,-3-5,3-6</inkml:trace>
  <inkml:trace contextRef="#ctx0" brushRef="#br0" timeOffset="1002.071">503 368,'14'28,"15"20,6 6,4-6,-2-6,-1-11,-3-5,-1-8,-7-1,-3-5,-4 2,-2-3,-2 3,0-2,-2 2,-7-1,-5-4</inkml:trace>
  <inkml:trace contextRef="#ctx0" brushRef="#br0" timeOffset="3436.216">1067 452,'5'0,"6"0,6 0,6 0,2 0,3 0,1 0,0 0,1 0,-1 0,0 0,0 0,-1 0,1 0,-1 0,-9 0,-9 0</inkml:trace>
  <inkml:trace contextRef="#ctx0" brushRef="#br0" timeOffset="3696.894">1321 198,'-5'38,"-1"23,0 5,1-3,2-8,0-9,2-6,1-7,0-7</inkml:trace>
  <inkml:trace contextRef="#ctx0" brushRef="#br0" timeOffset="4849.362">1744 226,'-68'303,"6"-126,171-403,-2 83,-63 87,-31 85,-13 110,-1-138,1 1,0-1,0 1,0-1,0 1,1-1,-1 1,0-1,0 0,1 1,-1-1,1 1,-1-1,1 0,0 1,0-1,-1 0,1 0,0 0,0 0,0 1,0-1,0 0,1-1,-1 1,0 0,0 0,1 0,-1-1,0 1,1-1,-1 1,1-1,-1 1,0-1,1 0,-1 0,1 0,-1 0,1 0,-1 0,1 0,-1 0,1-1,-1 1,0 0,1-1,-1 1,1-1,-1 0,0 1,0-1,1 0,11-7,0 0,-1-1,0 0,-1 0,0-1,0-1,-1 0,0 0,6-11,64-62,-80 83,1 0,0 0,0 0,0 0,0 0,0 0,0 0,0 0,1 1,-1-1,0 0,0 1,1-1,-1 1,0-1,1 1,-1 0,0-1,1 1,-1 0,0 0,1 0,-1 0,1 0,-1 0,0 1,1-1,-1 0,0 1,1-1,-1 1,0-1,0 1,1 0,-1 0,0-1,0 1,0 0,0 0,0 0,0 0,0 0,0 0,0 0,-1 1,1-1,0 0,-1 0,1 1,-1-1,1 0,-1 1,0-1,0 0,1 2,0 9,0 1,-1-1,0 1,-1-1,0 0,-1 1,-1-1,0 0,-2 4,2-4,-1 0,2 0,0 0,0 0,1 0,0 0,2 0,-1 1,2 6,3-1</inkml:trace>
  <inkml:trace contextRef="#ctx0" brushRef="#br0" timeOffset="5496.024">2619 255,'-42'29,"1"2,2 2,2 1,0 3,0 3,-4 38,41-76,-1 0,1-1,-1 1,1 0,0 0,-1 0,1 0,0-1,1 1,-1 0,0 0,0 0,1-1,-1 1,1 0,-1 0,1-1,0 1,0 0,0-1,0 1,0-1,0 1,0-1,0 0,1 1,-1-1,0 0,1 0,-1 0,1 0,0 0,-1 0,1 0,0 0,-1-1,1 1,0-1,0 1,-1-1,1 0,0 0,0 0,0 0,0 0,11-2,-1 0,0-1,0 0,0-1,0 0,0-1,-1 0,0-1,0-1,0 0,-1 0,0-1,-1 0,1 0,-1-1,-1 0,7-11,98-106,-112 126,-1 1,0-1,0 1,0-1,0 1,1 0,-1-1,0 1,0-1,1 1,-1-1,0 1,1-1,-1 0,1 1,-1-1,0 1,1-1,-1 0,1 1,-1-1,1 0,-1 0,1 1,0-1,-1 0,1 0,-1 0,1 0,-1 1,1-1,0 0,-1 0,1 0,-1-1,1 1,0 0,-1 0,1 0,-1 0,1 0,-1-1,1 1,-1 0,1 0,-1-1,1 1,-1 0,1-1,-1 1,1-1,-1 1,0-1,1 1,-1 0,0-1,1 1,-1-1,0 0,0 1,1-1,-1 1,0-1,0 1,0-1,0 0,0 1,0-1,-8 47,7-42,-7 39,2 0,3 0,1 1,1-1,4 16,-1 24,-3 225,1-296,-2 0,1 0,-2-1,0 1,0-1,-1 1,0-1,-1 0,0 0,-1-1,0 1,-1-1,0-1,0 1,-1-1,0-1,-1 1,0-1,0-1,-1 0,0 0,0-1,-1 0,1-1,-1 0,-1-1,1 0,0 0,-1-1,0-1,0 0,-2-1,10-1,0 0,0-1,1 1,-1-1,0 0,1 0,-1-1,1 1,-1-1,1 1,0-1,-1 0,1-1,0 1,0 0,1-1,-1 0,0 0,1 1,0-1,0-1,-1 1,2 0,-1-1,0 1,1 0,0-1,-1 0,1 1,1-1,-1-2,-2-5,1-1,1 0,0 0,1 0,0 0,0 0,2 1,-1-1,3-8,3-1,0 1,1 0,2 1,-1 0,2 0,1 1,0 0,1 1,1 1,1 0,0 1,1 0,0 1,1 1,1 1,5-3,70-36,-73 41</inkml:trace>
</inkml:ink>
</file>

<file path=ppt/ink/ink3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41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1 238,'10'0,"12"0,8 0,3 0,1 0,-1 0,0 0,-2 0,-1-5,-1-1,-1 0,1 1,-1 2,-5 1</inkml:trace>
  <inkml:trace contextRef="#ctx0" brushRef="#br0" timeOffset="230.35">30 435,'38'5,"32"-3,9-2,-4-2,-11-4,-10-1,-11 0,-11 1</inkml:trace>
  <inkml:trace contextRef="#ctx0" brushRef="#br0" timeOffset="11999.296">819 12,'-20'83,"-4"0,-4-2,-34 71,8-41,44-137,14 5,1 0,1 0,1 1,1 0,0 1,2-1,0 2,1-1,4-3,-14 21,147-214,-147 213,-1 1,1-1,0 0,-1 1,1-1,0 1,0-1,0 1,0 0,0 0,1-1,-1 1,0 0,1 0,-1 0,0 0,1 0,-1 0,1 1,0-1,-1 0,1 1,-1-1,1 1,0 0,0-1,-1 1,1 0,0 0,-1 0,1 0,0 0,0 1,-1-1,1 1,0-1,-1 1,1-1,-1 1,1 0,-1 0,1 0,-1-1,1 2,-1-1,0 0,0 0,1 0,-1 1,0-1,0 0,0 1,0-1,8 131,-11-97,-20 136,22-170,-1-1,1 1,0 0,0 0,0 0,0 0,-1 0,1 0,1 0,-1-1,0 1,0 0,0 0,0 0,1 0,-1 0,0 0,1-1,-1 1,0 0,1 0,-1-1,1 1,0 0,-1 0,1-1,-1 1,1-1,0 1,0-1,-1 1,1-1,0 1,0-1,0 1,-1-1,1 0,0 0,0 1,0-1,0 0,0 0,0 0,0 0,-1 0,1 0,0 0,0 0,0-1,0 1,0 0,0 0,-1-1,1 1,0 0,0-1,0 1,-1-1,1 1,0-1,-1 0,1 1,40-45,9-27,-10 10,4 2,2 2,2 3,3 1,-50 52,-1 1,1 0,-1-1,1 1,0 0,0 0,0-1,-1 1,1 0,0 0,0 0,1 0,-1 0,0 0,0 1,0-1,1 0,-1 1,0-1,1 0,-1 1,0 0,1-1,-1 1,1 0,-1 0,0 0,1 0,-1 0,1 0,-1 0,1 0,-1 0,1 1,-1-1,0 1,1-1,-1 1,0-1,0 1,1 0,-1 0,0-1,0 1,0 0,0 0,0 0,0 0,0 1,0-1,-18 125,3-68,-10 96,40-114,-4-29</inkml:trace>
  <inkml:trace contextRef="#ctx0" brushRef="#br0" timeOffset="12564.335">1863 41,'-32'12,"0"1,1 1,0 2,1 2,1 0,-24 22,44-33,0 1,0 0,1 0,1 1,-1 0,2 0,-1 1,1 0,0 0,1 1,1-1,-1 1,2 0,-1 1,2-1,-1 0,2 1,-1 0,2-1,-1 1,2 0,0 1,-1-11,0 1,0-1,0 1,1-1,0 1,-1-1,1 0,0 1,0-1,0 0,0 0,1 1,-1-1,1 0,-1 0,1-1,0 1,-1 0,1 0,0-1,0 1,0-1,0 0,1 0,-1 1,0-2,1 1,-1 0,0 0,1-1,-1 1,1-1,-1 1,1-1,-1 0,1 0,-1-1,1 1,0 0,94-37,-64 12,-1-2,-1-1,-2-2,-1 0,-1-2,-1-2,-2 0,-2-1,11-23,-15 13,-44 61,17-4,1-1,0 2,1-1,0 1,1 0,0 0,2 1,-1 0,2 0,-1 0,2 0,0 0,1 1,0-1,1 1,1-1,0 1,1-1,1 0,0 0,1 0,0 0,1-1,1 1,3 5,42 18,-31-33</inkml:trace>
  <inkml:trace contextRef="#ctx0" brushRef="#br0" timeOffset="12819.328">2456 295,'-28'33,"-16"26,2 8,1-8,9-9,9-9,4-10,6-11</inkml:trace>
  <inkml:trace contextRef="#ctx0" brushRef="#br0" timeOffset="13067.345">2174 267,'19'33,"21"22,4 5,-2-8,-2-7,-3-11,-9-7,-3-8,-2-3,0 1,1-2,-3-4</inkml:trace>
</inkml:ink>
</file>

<file path=ppt/ink/ink3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04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283 152,'4'19,"8"31,0 15,-1 3,-2-2,-9-1,-2-8,-3-4,1-6,0-6,2 0,0-3,-4-3,-1-2,1-3,1-1,-3-5,0-7</inkml:trace>
  <inkml:trace contextRef="#ctx0" brushRef="#br0" timeOffset="467.253">1 293,'29'-30,"2"2,0 1,2 2,1 1,1 2,2 0,-21 13,3-5,2 1,-1 1,2 1,0 1,0 1,0 1,1 1,1 1,-1 1,1 1,-1 1,1 1,8 1,-29 1,-1 0,1 0,-1 0,1 1,-1-1,0 1,1-1,-1 1,0 0,0 0,1 0,-1 0,0 0,0 1,0-1,0 1,-1-1,1 1,0 0,-1 0,1 0,-1-1,1 1,-1 1,0-1,0 0,0 0,0 0,0 1,-1-1,1 0,0 1,-1-1,0 1,0-1,0 0,0 1,0 0,-34 89,-186 168,217-257,0 0,0 1,0-1,0 1,0 0,1 0,0 0,0 0,0 0,0 0,1 1,0-1,-1 0,2 1,-1-1,0 1,1 0,0-1,0 1,0-1,1 1,0-1,-1 1,1-1,1 1,-1-1,1 0,0 0,0 1,0-1,0-1,1 1,0 0,-1 0,1-1,1 0,13 9,0-2,1 0,0-1,1 0,0-2,0 0,14 2,113 53,-143-61,0 1,0-1,0 1,0 0,-1 0,1 0,0 1,-1-1,0 0,0 1,1 0,-2-1,1 1,0 0,0 0,-1 0,0 0,0 0,1 1,-2-1,1 0,0 0,-1 1,1-1,-1 1,0-1,0 0,-1 1,1-1,-1 0,1 1,-1-1,0 0,0 0,-1 1,-8 11,0-2,0 1,-2-1,1-1,-2 0,0-1,0 0,-1-1,0-1,-1 0,0 0,0-2,-16 6,-143 78,168-88,3-1,-1 1,1-1,-1 0,0 0,0-1,0 1,0-1,0 0,0 0,0-1,0 1,0-1,-1 0,1 0,0 0,-1 0,6-18,8 8</inkml:trace>
  <inkml:trace contextRef="#ctx0" brushRef="#br0" timeOffset="1087.002">960 632,'-1'9,"1"1,0-1,1 1,0-1,0 1,1-1,0 0,1 0,0 0,0 0,1 0,0-1,1 1,0-1,0 0,0-1,1 1,0-1,1 0,0-1,2 3,-1-8,0-1,0 1,0-1,0 0,0-1,0 0,0 0,-1-1,1 0,0 0,-1-1,1 0,-1 0,0-1,0 0,0 0,-1-1,1 1,-1-1,0-1,-1 1,1-1,-1 0,1-2,193-183,-198 191,21-18,-22 18,0-1,1 1,-1 0,0 0,1 0,-1 0,0-1,1 1,-1 0,0 0,1 0,-1 0,0 0,1 0,-1 0,1 0,-1 0,0 0,1 0,-1 0,0 0,1 0,-1 1,0-1,1 0,-1 0,0 0,1 0,-1 1,0-1,1 0,-1 0,0 1,0-1,1 0,-1 0,0 1,0-1,0 0,1 1,-1-1,0 0,0 1,0-1,0 0,0 1,0-1,0 1,0-1,0 0,0 1,0-1,0 0,0 1,0-1,0 0,0 1,0-1,0 1,0-1,0 0,-1 1,1-1,0 0,0 0,0 1,-1-1,1 0,0 1,0-1,-17 65,14-57,-1 1,2 0,-1 0,1 0,1 0,-1 0,2 0,-1 1,1-1,1 0,-1 0,2 0,-1 1,1-1,1 0,1-4,1 0,0-1,0 0,0 0,0 0,1-1,-1 0,1 0,0 0,0-1,0 0,1 0,-1 0,0-1,1 0,-1 0,1-1,-1 1,1-2,-1 1,0-1,1 1,-1-2,1 1,1-2,7-1,0-1,0-1,-1 0,0-1,0-1,-1 0,1-1,-2 0,0-1,0 0,0-1,-1 0,-1-1,7-10,17-15,0-1,-2-2,-1-1,-3-2,-1 0,-3-2,-1-1,16-47,-30 72,-2 0,-1 0,0 0,-2-1,0 0,0-20,-4 41,1 0,-1 0,1-1,-1 1,0 0,0 0,1-1,-1 1,0 0,0-1,-1 1,1 0,0 0,0-1,0 1,-1 0,1 0,-1 0,1-1,-1 1,1 0,-1 0,0 0,0 0,1 0,-1 0,0 0,0 0,0 0,0 1,0-1,0 0,0 1,0-1,-1 0,1 1,0-1,0 1,0 0,-1-1,1 1,0 0,0 0,-1 0,1 0,0 0,0 0,-1 0,1 0,0 0,0 1,-1-1,1 1,0-1,0 1,0-1,0 1,-1-1,1 1,0 0,0 0,0 0,1-1,-1 1,0 1,-15 14,2 1,0 0,1 2,1-1,1 1,0 1,2 0,0 1,-1 4,7-16,-9 19,2 0,0 1,2 0,2 0,0 1,2 0,2 0,0 0,2 0,2 10,-1-31,0 1,1-1,0 0,0 0,1 0,0 0,1 0,0-1,0 0,1 0,0 0,0 0,1-1,0 1,0-1,4 2,-9-8,0 0,0-1,-1 1,1 0,0-1,0 1,0-1,0 1,-1-1,1 0,0 1,0-1,0 0,0 0,0 1,0-1,0 0,0 0,0 0,0 0,0 0,0-1,0 1,0 0,0 0,0-1,0 1,0 0,0-1,0 1,0-1,-1 1,1-1,0 1,0-1,0 0,-1 0,1 1,0-1,-1 0,1 0,-1 0,1 1,-1-1,1 0,-1 0,0 0,1 0,-1 0,0 0,0 0,0 0,0 0,0 0,0 0,0 0,0 0,0 0,0 0,-3-13</inkml:trace>
  <inkml:trace contextRef="#ctx0" brushRef="#br0" timeOffset="1333.792">1581 265,'43'10,"29"2,11 1,2-4,1-2,-5-2,-7-3,-6-6,-5-2,-4-1,-2 1,-6 2,-12 2</inkml:trace>
</inkml:ink>
</file>

<file path=ppt/ink/ink3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17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4263 425,'38'-5,"27"-1,8-5,-4 0,-10 1,-9 3,-13 2</inkml:trace>
  <inkml:trace contextRef="#ctx0" brushRef="#br0" timeOffset="250.772">4318 538,'39'0,"36"-5,10-1,1 0,-5-4,-12 1,-12 0,-16 3</inkml:trace>
  <inkml:trace contextRef="#ctx0" brushRef="#br0" timeOffset="518.553">5617 144,'-41'16,"-1"2,2 2,1 1,1 2,0 2,2 2,1 1,-8 11,39-36,0 0,1 0,-1 1,1 0,0-1,0 1,0 0,0 1,1-1,0 0,0 1,0 0,0-1,1 1,0 0,0 0,0 0,1-1,-1 1,1 0,0 0,1 0,-1 0,1 0,0 0,0 0,0-1,1 1,0 0,0-1,0 1,0-1,1 0,-1 0,1 0,0 0,3 3,4 1,0-1,0 0,0 0,1-1,0 0,0-1,1-1,0 1,-1-2,1 0,0 0,1-1,-1 0,0-1,1-1,-1 0,0-1,1 0,-1 0,7-3,14-4,1-1,-2-2,0-1,0-2,-1 0,23-17,-43 27,0-2,0 0,0 0,-1 0,0-2,-1 1,0-1,0 0,0-1,-1 0,0-1,-1 0,0 0,-1 0,0-1,0 0,-1 0,-1 0,0-1,0 1,-1-1,-1 0,0 0,-1 0,0 0,0 0,-2-1,1 1,-2 0,1 0,-2 0,0-3,-4 4,1 0,-2 1,0 0,0 0,0 0,-1 1,-1 0,0 1,0 0,0 1,-1 0,0 0,-1 1,1 1,-1 0,0 0,0 2,-1-1,1 1,-1 1,-4 0,-26-6</inkml:trace>
  <inkml:trace contextRef="#ctx0" brushRef="#br0" timeOffset="768.611">4911 341,'48'9,"59"4,31-1,6-2,-3-3,-10-2,-8-8,-7-3,-8 0,-7 1,-8 1,-5 1,-7 1,-9 2,-6-1,-10 1,-14 1</inkml:trace>
  <inkml:trace contextRef="#ctx0" brushRef="#br0" timeOffset="-2001.544">1920 538,'38'-5,"23"-1,5 0,-3 1,-13-3,-10-1,-7 2,-9-3,-9 0</inkml:trace>
  <inkml:trace contextRef="#ctx0" brushRef="#br0" timeOffset="-1765.151">2145 284,'-4'34,"-3"34,1 12,2-4,0-10,2-11,6-11,1-7,6-6,5-7,1-4,-4-5</inkml:trace>
  <inkml:trace contextRef="#ctx0" brushRef="#br0" timeOffset="-817.787">2598 764,'-2'-1,"0"0,1-1,-1 1,1-1,0 1,0-1,-1 0,1 0,0 1,0-1,1 0,-1 0,0 0,1 0,-1 0,1 0,-1 0,1 0,0 0,0 0,0 0,0 0,0 0,1 0,-1 0,1-1,-1 2,1-1,0 0,-1 0,1 0,0 0,2-1,66-130,-52 105,2 1,1 0,2 1,0 2,18-15,23-2,-61 41,-1 0,1-1,-1 1,1 0,-1-1,1 1,0 0,-1 0,1 1,-1-1,1 0,0 0,-1 1,1-1,-1 1,1-1,-1 1,1 0,-1-1,0 1,1 0,-1 0,0 0,1 0,-1 0,0 1,0-1,0 0,0 0,0 1,-1-1,1 0,0 1,0-1,-1 1,1-1,-1 1,0 0,1-1,-1 1,0-1,0 1,0 1,3 10,24 76,-25-86,-1-1,1 1,0-1,0 1,0-1,0 0,0 0,1 0,-1 0,1 0,-1-1,1 1,-1-1,1 0,0 1,0-1,0-1,0 1,0 0,0-1,0 1,0-1,0 0,0 0,0 0,0 0,0-1,0 1,1-1,107-54,-78 34,1-2,-28 18,1-1,-1 1,1 1,1-1,-1 1,0 0,1 1,0 0,0 0,0 1,0 0,7-1,-13 5,1-1,0 1,0 0,-1 0,1 0,-1 0,0 1,0-1,0 1,0-1,0 1,0 0,0-1,-1 1,0 0,1 0,-1 0,0 0,-1 1,1-1,0 0,-1 0,0 0,0 1,0-1,0 0,0 0,-1 1,1-1,-1 0,0 1,1 2,0 0,-1-4,0 0,1 1,-1-1,1 1,-1-1,1 1,0-1,0 1,0-1,0 0,1 1,-1-1,1 1,-1-1,1 1,0-1,0 0,0 0,0 1,0-1,1 0,-1 0,1 0,-1 0,1-1,0 1,-1 0,1-1,0 1,0-1,0 1,1-1,-1 0,0 0,0 0,1 0,-1 0,1-1,15-2,0-2</inkml:trace>
  <inkml:trace contextRef="#ctx0" brushRef="#br0" timeOffset="-270.628">3783 341,'-22'13,"-13"7,1 2,1 1,2 1,0 2,-26 29,24 7,32-61,1 0,0 0,0 1,-1-1,1 0,0 0,0 1,0-1,0 0,1 1,-1-1,0 0,1 0,-1 1,0-1,1 0,0 0,-1 0,1 0,0 1,-1-1,1 0,0 0,0 0,0-1,0 1,0 0,0 0,0 0,0-1,0 1,0-1,1 1,-1-1,0 1,0-1,1 1,-1-1,0 0,0 0,1 0,-1 0,0 0,1 0,-1 0,0 0,0 0,1-1,-1 1,1-1,16-3,1 0,-1-2,0 0,0-1,0-1,-1-1,-1 0,1-1,-2-1,13-10,-21 16,135-96,-141 100,-1 0,1 1,0-1,0 0,0 1,0-1,0 0,1 1,-1-1,0 1,0 0,0-1,0 1,1 0,-1 0,0 0,0-1,0 1,1 1,-1-1,0 0,0 0,0 0,1 1,-1-1,0 0,0 1,0-1,0 1,0 0,0-1,0 1,0 0,0-1,0 1,0 0,0 0,-1 0,1 0,0 0,0 0,-1 0,1 0,-1 0,1 0,-1 0,0 1,1-1,-1 0,0 0,0 0,1 0,-1 1,0-1,0 0,-1 0,1 1,0-1,0 0,-1 0,1 1,-42 193,6 57,36-241,2 4,-1 0,-1 0,0 0,-1 0,-1-1,0 1,-1 0,0-1,-2 0,1 0,-2 0,0 0,0-1,-2 0,1 0,-2-1,-7 10,12-18,0 1,-1-1,0 0,0-1,0 1,0-1,0 0,-1 0,1 0,-1-1,0 0,0 0,0-1,0 1,0-1,0 0,0-1,0 0,0 0,0 0,0-1,-1 1,1-2,0 1,0-1,1 1,-1-2,0 1,1-1,-1 1,-2-3,4-2,0 1,1-1,0 0,0 0,0-1,1 1,0-1,1 1,0-1,0 1,0-1,1 0,0 1,0-1,1 0,0 1,1-1,-1 1,2-1,-1 1,1-2,8-17,0 0,1 1,2 1,0 0,2 1,0 0,2 2,0 0,2 1,18-15,-13 11</inkml:trace>
  <inkml:trace contextRef="#ctx0" brushRef="#br0" timeOffset="-3527.121">0 538,'0'1,"0"1,0-1,0 0,0 0,0 0,1 1,-1-1,0 0,1 0,-1 0,1 0,-1 0,1 1,-1-1,1 0,0 0,-1 0,1-1,0 1,0 0,0 0,0 0,0 0,0-1,0 1,0-1,0 1,0-1,0 1,0-1,0 1,0-1,1 0,-1 0,0 1,0-1,0 0,1 0,-1 0,0 0,0-1,0 1,1 0,-1 0,0-1,11 5,2 0,1 0,-1 0,1-1,0-1,0-1,-1 0,1 0,0-2,0 0,0 0,0-2,-1 0,1 0,127-22,-118 19</inkml:trace>
  <inkml:trace contextRef="#ctx0" brushRef="#br0" timeOffset="-3148.145">734 58,'-20'113,"6"-41,2 0,5 1,1 17,8 169,-6-236,-2-5</inkml:trace>
  <inkml:trace contextRef="#ctx0" brushRef="#br0" timeOffset="-2766.583">988 256,'-24'18,"-138"124,133-84,29-57,0 1,0 0,0-1,0 1,0 0,1-1,-1 1,1-1,-1 1,1-1,0 1,0-1,-1 1,1-1,0 0,0 1,0-1,1 0,-1 0,0 0,0 0,1 0,-1 0,0 0,1 0,-1-1,1 1,-1 0,1-1,-1 1,1-1,0 0,-1 1,1-1,-1 0,2 0,17 4,-13-4,0 1,0 0,0 0,0 0,-1 1,1 0,0 1,-1 0,1 0,-1 0,0 1,0-1,0 1,-1 1,1-1,-1 1,0 0,3 4,79 127,-54-120,-19-17</inkml:trace>
  <inkml:trace contextRef="#ctx0" brushRef="#br0" timeOffset="22873.569">1778 87,'-1'-3,"-1"0,0 0,0 0,0 1,0-1,-1 1,1-1,-1 1,0 0,1 0,-1 0,0 0,0 0,0 1,0 0,-1-1,1 1,0 0,0 0,-1 1,1-1,-1 1,1 0,0 0,-1 0,1 0,-1 0,1 1,-1-1,1 1,0 0,0 0,-1 1,-104 52,98-48,1 0,0 0,0 1,0 0,1 1,0 0,1 0,0 0,0 1,1 0,0 1,0-1,1 1,0 0,1 0,0 1,1-1,0 1,1 0,0 0,0 0,1 0,1 0,0 0,1 0,1 9,2-10,0-1,1 0,0 0,0-1,1 1,1-1,-1 0,1-1,1 0,-1 0,1 0,0-1,1 0,-1-1,1 0,62 54,-10 40,-59-95,-1-1,0 1,-1 0,1 0,-1 0,0 0,0 1,0-1,0 0,-1 0,1 0,-1 0,0-1,0 1,-1 0,1 0,-1 0,0-1,0 1,0-1,0 0,-1 1,1-1,-1 0,0 0,0-1,-1 2,-12 8,-1-2,0 0,0-1,-1 0,0-1,0-1,-1-1,-8 1,-4 3,28-8,0-1,0 1,0-1,0 1,0-1,-1 0,1-1,0 1,0 0,-1-1,1 0,0 1,-1-1,1-1,-1 1,1 0,0-1,0 0,-1 0,1 0,0 0,0 0,0 0,0-1,0 0,0 0,0 1,1-2,-1 1,1 0,-1 0,1-1,0 1,0-1,0 0,0 0,0 0,1 0,-1 0,1 0,0 0,0 0,0 0,0-1,1 1,-1 0,1-1,0-1,3-11,1 0,1 1,0-1,1 1,1 1,0-1,1 1,1 0,0 1,0 0,12-11,-7 6,63-68,-61 77,-4 6</inkml:trace>
</inkml:ink>
</file>

<file path=ppt/ink/ink3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44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0 606,'6'0,"5"1,1-1,0 0,-1 0,1-1,0-1,-1 0,1 0,-1-1,0-1,0 0,0-1,0 0,2-2,16-15,-1-2,0-2,-2 0,-2-2,0 0,1-5,-18 24,259-346,-265 354,-1 0,0 0,1 0,-1 0,1 0,0 0,-1 0,1 0,0 0,-1 0,1 0,0 0,0 0,0 1,0-1,-1 0,1 1,0-1,0 1,1-1,-1 1,0-1,0 1,0 0,0-1,0 1,0 0,1 0,-1 0,0 0,0 0,0 0,0 0,0 0,1 0,-1 1,0-1,0 1,0-1,0 0,0 1,0 0,0-1,0 1,0 0,0-1,0 1,0 0,-1 0,1 0,0 0,0 0,-1-1,1 1,-1 1,1-1,3 27,-1-1,-1 1,-2 0,-1 0,0-1,-5 18,5-36,-10 74,-3-1,-25 75,-19-3,55-150,-1 0,1 0,-1-1,0 1,0-1,0 0,-1 0,1-1,-1 1,0-1,1 0,-1 0,0-1,0 1,0-1,-1 0,1-1,0 1,0-1,0 0,-1 0,1-1,0 1,0-1,0 0,0-1,0 1,0-1,0 0,1 0,-1-1,0 1,1-1,0 0,0 0,0-1,0 1,0-1,0 0,0-2,0-1,0 0,0 0,1-1,0 1,0-1,1 1,0-1,0 0,1 0,0 0,0 0,1-2,-1-15</inkml:trace>
</inkml:ink>
</file>

<file path=ppt/ink/ink3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0,'-25'28,"2"0,0 2,2 0,2 2,0 0,3 1,-8 20,21-48,0 0,1 0,-1 0,1 1,0-1,1 0,-1 1,1 0,0-1,0 1,1 0,0 0,0-1,0 1,0 0,1-1,0 1,1 0,-1-1,1 1,0-1,0 0,1 1,-1-1,1 0,0-1,1 1,-1 0,1-1,0 0,0 0,0 0,1 0,-1-1,1 1,1-1,6-1,1 0,-1-1,1-1,0 0,-1-1,1 0,-1-1,1 0,-1-1,0-1,0 0,0 0,0-1,-1 0,1-1,-2-1,1 0,-1 0,0-1,0 0,-1-1,0 0,0 0,3-8,-6 11,-1-1,-1 0,1 0,-1 0,-1 0,1-1,-1 0,-1 1,1-1,-1 0,-1-1,1 1,-1 0,-1 0,0-1,0 1,0 0,-1 0,0-1,-1 1,0 0,0 0,-1 0,0 1,0-1,-1 1,0-1,0 1,-1 0,0 1,0-1,0 1,-1 0,0 0,-1 0,-8-1,-1 0,1 1,-2 1,1 0,-1 1,1 1,-15-1,-3 1</inkml:trace>
</inkml:ink>
</file>

<file path=ppt/ink/ink3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48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1,'-38'81,"22"-42,-2-1,-1 0,-2-1,-2-1,-1-1,-2-1,-2-2,-9 9,22-29,4-6</inkml:trace>
  <inkml:trace contextRef="#ctx0" brushRef="#br0" timeOffset="355.76">1 1,'0'19,"9"11,9 1,0-1,3-5,-3-2,1-5,1 0,3 0,-3 3,0 3,-3 2,-5 1,1-4,-3-1,-2 0,-2 2,-3-4</inkml:trace>
</inkml:ink>
</file>

<file path=ppt/ink/ink3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47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0 340,'15'0,"18"0,10 0,5 0,1 0,2 0,-4 0,-5 0,-5 0,-3 0,-4 0,-1 0,-1 0,-1 0,-4 0</inkml:trace>
  <inkml:trace contextRef="#ctx0" brushRef="#br0" timeOffset="437.955">847 1,'-22'107,"4"70,-17-8,25-67,10-101,1-1,0 1,-1-1,1 1,0-1,-1 1,1-1,0 1,0-1,-1 0,1 0,0 1,0-1,0 0,-1 0,1 0,0 0,0 0,0 0,0 0,-1 0,1 0,0 0,0 0,0-1,-1 1,1 0,0 0,0-1,-1 1,1-1,0 1,-1-1,1 1,0-1,-1 1,1-1,-1 1,1-1,-1 0,1 1,-1-1,1 0,-1 0,1 1,-1-1,0 0,0 0,1 0,-1 1,0-1,0 0,0 0,0 0,0 0,0 1,0-1,0 0,10-18</inkml:trace>
  <inkml:trace contextRef="#ctx0" brushRef="#br0" timeOffset="950.04">1129 114,'-93'68,"-65"61,155-127,1 0,-1 0,1 1,0-1,0 1,0 0,1 0,-1-1,0 1,1 0,0 0,0 1,0-1,0 0,0 0,1 0,-1 1,1-1,0 0,0 0,0 1,1-1,-1 0,1 0,-1 1,1-1,0 0,0 0,1 0,-1 0,1 0,-1 0,1 0,0-1,0 1,0-1,0 1,1-1,-1 0,1 0,-1 0,1 0,1 1,75 29,-69-30,-1 1,0 0,0 0,0 1,-1 0,1 0,-1 1,0 0,-1 0,1 1,-1 0,0 1,0 0,10 58,-17-57,0 3</inkml:trace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00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0 744,'15'5,"19"1,8 0,2-1,-2-2,-3-1,-3-1,-3 0,-3-1,-1 0,-1-1,0 1,-1-5,-4-1</inkml:trace>
  <inkml:trace contextRef="#ctx0" brushRef="#br0" timeOffset="235.232">86 1027,'38'0,"23"0,9 0,-1-5,-8-2,-9 1,-9 1,-7 1,-5 2,-8 1</inkml:trace>
  <inkml:trace contextRef="#ctx0" brushRef="#br0" timeOffset="2167.44">932 744,'19'0,"16"0,12 0,2 0,-1 0,-6-5,-4-1,-4 0,-2 1,-3 2,-1 1,-1 0,-4 2</inkml:trace>
  <inkml:trace contextRef="#ctx0" brushRef="#br0" timeOffset="3069.963">1355 998,'66'-23,"-2"-3,-1-2,-1-3,-1-3,53-40,-93 58,0-2,-1 0,-1-1,-1-1,0 0,-2-2,0 0,-2 0,0-2,-2 0,2-4,-14 27,1 0,-1 1,1-1,-1 0,1 0,-1 0,0 0,1 1,-1-1,0 0,0 0,1 0,-1 0,0 0,0 0,0 0,0 0,0 0,-1 0,1 0,0 0,0 0,-1 1,1-1,0 0,-1 0,1 0,-1 0,1 0,-1 1,1-1,-1 0,0 1,1-1,-1 0,0 1,0-1,1 1,-1-1,0 1,0-1,0 1,0 0,0-1,1 1,-1 0,0 0,0-1,0 1,0 0,0 0,0 0,0 0,0 0,-52 15,39-4,0 0,2 1,-1 0,1 0,1 2,0-1,1 1,1 1,0 0,1 0,1 1,0 0,-4 16,9-28,0 0,1 0,0 0,0 0,0 1,0-1,1 0,0 1,-1-1,2 0,-1 0,0 1,1-1,0 0,0 1,0-1,1 0,-1 0,1 0,0 0,0-1,0 1,1 0,-1-1,1 1,0-1,0 0,0 0,0 0,1-1,-1 1,1-1,-1 1,1-1,0 0,0-1,0 1,0-1,0 0,3 1,15 0,0-1,0-1,0-1,0-1,0-1,0-1,-1-1,1-1,-1-1,-1 0,1-2,-1 0,-1-2,1 0,-2-1,0 0,0-2,4-5,97-97,-119 116,0 0,0 0,0 0,0 1,1-1,-1 0,0 0,0 0,1 0,-1 1,0-1,0 0,1 0,-1 0,0 0,0 0,1 0,-1 0,0 0,0 0,1 0,-1 0,0 0,1 0,-1 0,0 0,0 0,1 0,-1 0,0 0,1 0,-1 0,0 0,0-1,0 1,1 0,-1 0,0 0,0 0,1-1,-1 1,-14 33,9-23,2-6,1-1,0 1,0 0,0 0,0 0,1 0,0 0,-1 0,2 0,-1 0,0 0,1 1,0-1,0 0,0 1,0-1,1 0,-1 0,1 0,0 1,1-1,-1 0,1 0,-1 0,1-1,0 1,1 0,-1-1,1 1,-1-1,1 0,0 0,0 0,1 0,-1-1,4 3,1-2,-1-1,1 0,0 0,0-1,0 0,0 0,0-1,0 0,0-1,0 0,0 0,0 0,0-1,-1 0,1-1,0 0,-1 0,4-2,122-85,-103 67,-10 6,0-1,-2 0,0-1,-1-1,0-1,11-20,-10-8,-18 48,0 1,1-1,-1 0,0 0,0 0,0 0,0 0,0 0,0 1,0-1,0 0,0 0,0 0,0 0,-1 0,1 0,0 1,-1-1,1 0,-1 0,1 0,0 1,-1-1,0 0,1 1,-1-1,1 0,-1 1,0-1,1 1,-1-1,0 1,0-1,0 1,1-1,-1 1,0 0,0 0,0-1,0 1,0 0,1 0,-1 0,0 0,0 0,0 0,0 0,0 0,0 0,0 1,1-1,-1 0,0 0,0 1,0-1,-9 6,0-1,0 1,0 1,1 0,0 0,0 1,1 0,0 1,1 0,-1 0,2 0,-1 1,2 0,-1 0,1 1,1-1,-2 6,4-8,0-1,1 1,0 0,0 0,1 0,0 0,0-1,1 1,0 0,0 0,1-1,0 1,1-1,-1 1,1-1,1 0,-1 0,1 0,1 0,-1-1,1 0,0 0,0 0,1 0,0-1,0 0,0 0,0-1,1 0,0 0,0 0,0-1,0 0,1 0,-1-1,1 0,-1 0,1-1,0 0,0 0,6-1,43 2,-32-2</inkml:trace>
  <inkml:trace contextRef="#ctx0" brushRef="#br0" timeOffset="3465.809">3049 151,'37'-10,"-17"4,-1 0,2 1,-1 1,0 2,1-1,-1 2,1 1,0 1,0 0,-20-1,1 0,-1 0,0 1,0-1,1 0,-1 1,0-1,0 0,0 1,1-1,-1 1,0 0,0-1,0 1,0 0,0 0,0 0,0 0,0 0,-1 0,1 0,0 0,-1 0,1 0,0 0,-1 0,1 0,-1 0,0 1,1-1,-1 0,0 0,0 1,0-1,0 0,0 1,0-1,0 0,0 0,0 1,-1-1,1 0,0 0,-1 1,-33 56,23-41,6-9,1-5,1 0,0 0,1 0,-1 0,0 0,1 0,0 1,0 0,0-1,0 1,0 0,1 0,0-1,0 1,0 0,0 1,0-1,1 0,0 0,0 0,0 0,0 0,1 0,-1 0,1 0,0 0,0 0,1 0,-1 0,1 0,0 0,0-1,0 1,1-1,-1 0,1 0,0 1,-1-2,2 2,6 2,-1 0,1 0,0-1,0 0,0-1,1 0,0-1,-1 0,1-1,0 0,1 0,11-1</inkml:trace>
  <inkml:trace contextRef="#ctx0" brushRef="#br0" timeOffset="5970.046">3754 236,'81'-13,"-1"-3,-1-4,27-12,-93 29,-1 0,0 0,0-1,-1-1,1 0,-1-1,0 0,0 0,-1-1,0 0,0-1,0-1,-1 1,-1-1,1-1,5-8,-14 18,1-1,0 1,-1-1,1 0,-1 0,1 1,-1-1,1 0,-1 0,1 0,-1 1,0-1,1 0,-1 0,0 0,0 0,0 0,0 0,1 0,-1 0,-1 1,1-1,0 0,0 0,0 0,0 0,-1 0,1 0,0 0,-1 1,1-1,-1 0,1 0,-1 0,1 1,-1-1,1 0,-1 1,0-1,1 0,-1 1,0-1,0 1,1-1,-1 1,0-1,0 1,0 0,0 0,0-1,0 1,1 0,-1 0,0 0,0 0,0 0,0 0,0 0,0 0,0 0,0 0,0 1,1-1,-1 0,0 0,0 1,0-1,0 1,-8 6,-1 1,2 0,-1 0,1 1,1 0,-1 0,2 1,-1 0,1 0,1 0,0 1,0 0,-1 6,-30 82,4 2,5 1,0 27,-38 136,-77 188,137-437,-1 0,0-1,-1 0,-1-1,-1 1,0-1,0-1,-2 0,0 0,0-1,-1-1,0 0,-12 8,22-17,-1-1,0 1,0-1,0 0,1 1,-1-1,-1-1,1 1,0 0,0-1,0 0,0 1,0-1,0 0,0-1,-1 1,1-1,0 1,0-1,0 0,0 0,0 0,1 0,-1-1,0 1,0-1,1 0,-1 0,1 0,-1 0,1 0,0 0,-1-2,-2-3,0 0,1 0,0 0,0 0,0-1,1 1,0-1,1 0,0 0,0 0,1 0,-1-4,4-232,-3 234,0-1,1 1,0-1,1 1,0-1,0 1,1-1,1 1,0 0,0-1,1 2,0-1,0 0,1 1,1 0,0 0,0 0,1 1,-1 0,2 0,-1 1,7-5,248-83,-225 78,-2-2,0-1,-1-1,26-23,68-41,-127 84,1-1,-1 1,1-1,0 1,-1 0,1 0,0 0,0 0,0 0,-1 0,1 0,0 0,0 1,1-1,-1 1,0 0,0-1,0 1,0 0,0 0,0 0,0 1,0-1,0 0,0 1,0-1,0 1,0 0,0 0,0 0,0 0,0 0,-1 0,1 0,0 1,-1-1,1 0,-1 1,1 0,-1-1,0 1,0 0,0-1,0 1,0 0,0 0,0 0,0 0,-1 0,1 0,-1 2,-1 255,5-236,2-5</inkml:trace>
  <inkml:trace contextRef="#ctx0" brushRef="#br0" timeOffset="11275.437">4939 941,'-24'34,"-17"20,-2 6,1-7,4-8,7-6,6-11,0-9,6-8</inkml:trace>
</inkml:ink>
</file>

<file path=ppt/ink/ink3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50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0,1 0,-1 0,0 0,0 0,0 0,0 0,-1 0,0 0,-5 0</inkml:trace>
</inkml:ink>
</file>

<file path=ppt/ink/ink3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50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0,'33'5,"32"-3,8-3,-3 0,-9 0,-10-1,-13 1</inkml:trace>
</inkml:ink>
</file>

<file path=ppt/ink/ink3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51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72,'-70'134,"-46"88,143-271,3 0,1 3,3 0,1 2,2 2,34-29,-70 70,-1-1,1 1,0 0,0 0,0-1,0 1,0 0,0 0,0 0,0 0,0 0,0 0,0 0,1 1,-1-1,0 0,1 1,-1-1,1 1,-1-1,0 1,1-1,-1 1,1 0,-1 0,1 0,-1 0,1 0,-1 0,1 0,-1 1,1-1,-1 1,1-1,-1 1,0-1,1 1,-1 0,0-1,1 1,-1 0,0 0,0 0,0 0,0 0,0 0,1 1,7 157,-8-157,-1-1,1 1,-1 0,1 0,0-1,0 1,0 0,0-1,0 1,0-1,0 0,0 1,1-1,-1 0,0 1,1-1,-1 0,1 0,0 0,-1-1,1 1,0 0,-1 0,1-1,0 1,0-1,0 0,-1 1,1-1,0 0,0 0,0 0,0-1,-1 1,1 0,0 0,0-1,0 0,-1 1,1-1,0 0,-1 0,1 0,68-46,100-130,-109 142,-60 35,0 1,-1 0,1 0,0 0,0 0,0 0,0 0,-1 1,1-1,-1 0,1 0,-1 0,1 1,-1-1,0 0,1 0,-1 1,0-1,0 0,0 1,0-1,0 0,0 0,0 1,-1-1,1 0,0 1,-1-1,1 0,-1 0,0 1,-44 117,36-103,2 1,-1 0,2 0,0 0,2 1,0 0,0 0,0 12,4-27,1-1,-1 1,0-1,1 1,-1-1,1 1,0-1,-1 0,1 0,0 1,1-1,-1 0,0 0,1 0,-1 0,1 0,-1 0,1 0,0-1,0 1,0-1,0 1,0-1,0 0,0 0,0 1,1-2,-1 1,0 0,1 0,-1-1,1 1,-1-1,1 0,-1 0,1 0,-1 0,1 0,-1 0,0-1,1 1,0-1,15-5</inkml:trace>
</inkml:ink>
</file>

<file path=ppt/ink/ink3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52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1,'-9'-1,"0"1,0 0,0 1,0 0,1 0,-1 1,0 0,1 1,0-1,-1 2,1-1,0 1,0 0,1 1,0 0,-1 0,0 1,-3 5,-2-3,1 1,1 0,0 1,0 0,1 1,1 0,-1 1,2 0,0 0,0 1,1 0,0 0,2 0,-1 1,2 0,-1 0,0 11,5-22,0-1,0 0,0 0,0 1,0-1,1 0,-1 0,1 1,-1-1,1 0,0 0,0 0,0 0,0 0,0 0,1 0,-1 0,0 0,1-1,0 1,-1 0,1-1,0 0,0 1,0-1,0 0,0 0,0 0,0 0,0 0,0 0,0-1,1 1,-1-1,0 0,0 1,1-1,-1 0,0 0,0 0,1-1,-1 1,2-1,97-29,-71 12,-1-1,-1-1,-1-2,0-1,-2-1,-1-1,-1-1,10-16,15-15,-46 57,-1 0,0 1,0-1,1 1,-1-1,0 1,0-1,0 1,0 0,0 0,1-1,-2 1,1 0,0 0,0 0,0 0,0 0,0 0,-1 0,1 0,-1 1,1-1,-1 0,1 0,-1 0,1 1,-1-1,0 0,0 1,0-1,0 0,0 0,0 1,0-1,0 0,0 1,-1-1,1 0,0 0,-1 1,0 0,1 0,0 7,0 5,0 0,0 1,1-1,1 0,0 0,1 0,1 0,0-1,1 1,0-1,1 0,0-1,1 1,-4-9,0-1,0 0,1 0,-1 0,1-1,-1 1,1-1,0 0,0 0,0 0,0 0,0-1,0 0,0 0,1 0,-1 0,18 2</inkml:trace>
  <inkml:trace contextRef="#ctx0" brushRef="#br0" timeOffset="2666.857">1045 283,'-14'9,"-15"14,-2 7,0-2,4 0,3-6,4-1,2-4,4-1,-1 3,-3-3,3-4</inkml:trace>
  <inkml:trace contextRef="#ctx0" brushRef="#br0" timeOffset="2936.919">792 226,'0'19,"9"17,9 1,5-5,4-4,2-1,1-1,0 1,0-1,-5 1,-7-4</inkml:trace>
</inkml:ink>
</file>

<file path=ppt/ink/ink3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5:07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1 423,'200'-22,"105"-11,-45 2,-199 21,-74 13,-2 0</inkml:trace>
  <inkml:trace contextRef="#ctx0" brushRef="#br0" timeOffset="247.952">57 649,'43'-5,"29"-1,11-5,2 0,-4 1,-7 3,-11-3,-11 1,-4 2,-7 2,-5 2,-3 1,-4 2,-1 0,-5 0</inkml:trace>
  <inkml:trace contextRef="#ctx0" brushRef="#br0" timeOffset="670.268">424 0,'47'28,"2"-2,0-3,2-2,31 9,85 36,-161-65,1 1,-2 0,1 0,0 1,0 0,-1 0,1 0,-1 1,0 0,0 0,0 0,-1 0,1 1,-1 0,0 0,-1 0,1 0,-1 1,0-1,0 1,-1 0,0 0,0 0,0 0,0 0,-1 0,0 0,-1 1,1-1,-1 0,0 1,-1-1,0 0,-1 5,-9 10,-1 0,-1-1,-1 0,-1-1,-1-1,0 0,-1-1,-1-1,-1-1,0 0,-1-2,-15 8,-35 30,-153 127,196-147,19-14</inkml:trace>
</inkml:ink>
</file>

<file path=ppt/ink/ink3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5:1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29,'48'0,"21"0,3 0,-6-4,-9-3,-10 1,-7 2,-7 0,-3 2,-3 1,-5 0</inkml:trace>
</inkml:ink>
</file>

<file path=ppt/ink/ink3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5:1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26,'38'0,"37"0,11-4,-6-3,-10 1,-13 1,-16 1</inkml:trace>
</inkml:ink>
</file>

<file path=ppt/ink/ink3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5:12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0 479,'29'-9,"19"-9,6 0,-2 2,-4 4,-5 9,-6 5,-5 2,-2 0,-6 5,-3 0,0-1,1-2,-3 3,0 0,-3-2</inkml:trace>
  <inkml:trace contextRef="#ctx0" brushRef="#br0" timeOffset="344.277">818 0,'0'625,"-28"-470,27-149,0-7</inkml:trace>
  <inkml:trace contextRef="#ctx0" brushRef="#br0" timeOffset="664.882">1185 169,'-20'13,"-27"17,2 1,1 3,2 1,1 2,-5 8,44-44,0 0,0 1,1-1,-1 0,0 0,0 1,1-1,-1 1,1 0,-1-1,1 1,0 0,-1 0,1 0,0 0,0 0,0 0,1 0,-1 0,1 0,-1 0,1 1,-1-1,1 0,0 0,0 1,0-1,0 0,1 0,-1 0,1 1,-1-1,1 0,0 0,0 0,0 0,0 0,0 0,0 0,0 0,1-1,-1 1,1 0,-1-1,1 1,0-1,0 1,92 18,-83-20,-1 1,0 0,1 1,-1 0,0 1,0-1,0 2,-1 0,1 0,-1 1,0 0,0 0,-1 1,6 4,9 59,-5-8,-7-48</inkml:trace>
  <inkml:trace contextRef="#ctx0" brushRef="#br0" timeOffset="980.644">1806 311,'-29'43,"-14"24,0 5,3-5,8-8,4-11,8-7,7-7,0-9,3-4,-1-5,-5-6,-3-4,1-3</inkml:trace>
  <inkml:trace contextRef="#ctx0" brushRef="#br0" timeOffset="1233.52">1410 311,'25'33,"16"26,7 3,0-5,-8-7,-6-12,-4-7,-3-5,-1-2,1-4,-6-2,0-3,0-5,-3-3</inkml:trace>
</inkml:ink>
</file>

<file path=ppt/ink/ink3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5:18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83 582,'-8'34,"1"0,2 0,1 1,2-1,2 27,-3 32,-20 40,1-54,13-105,12 7,0 0,2 0,0 1,1-1,1 1,9-16,-1-2,10-15,1 1,3 1,2 2,2 1,14-13,-7 21,-39 37,0 0,0 1,0-1,0 1,0-1,0 1,0-1,0 1,0-1,0 1,0 0,0-1,0 1,0 0,0 0,0 0,1 0,-1 0,0 0,0 0,0 1,0-1,0 0,0 0,0 1,0-1,0 1,0-1,0 1,0-1,0 1,0 0,0 0,-1-1,1 1,0 0,0 0,-1 0,1 0,0-1,-1 1,1 0,-1 0,1 0,-1 1,0 0,4 10,-1 1,-1-1,0 1,-1 0,0 0,-1 0,-1-1,-2 14,1 42,2-66,0 1,1-1,-1 0,0 1,1-1,-1 0,1 0,0 0,-1 1,1-1,0 0,0 0,1 0,-1 0,0 0,1-1,-1 1,1 0,-1-1,1 1,0-1,0 1,0-1,0 0,0 0,0 0,0 0,0 0,0 0,0-1,1 1,-1-1,0 1,0-1,1 0,-1 0,0 0,1 0,-1 0,0-1,0 1,1-1,-1 1,0-1,0 0,0 0,0 0,0 0,0 0,0 0,0-1,0 1,1-2,162-149,-145 136,65-33,-83 50,1 0,-1 0,1 0,-1 0,0 1,0-1,1 1,-1 0,0 0,0-1,0 1,-1 0,1 1,0-1,-1 0,0 0,1 1,-1-1,0 1,0-1,0 1,0-1,-1 1,1 0,-1-1,0 1,0 0,1-1,-2 1,1 0,0 0,-1-1,1 1,-1-1,0 1,0 0,1 2,-3 143,3-145,0-1,0 1,0-1,1 1,-1-1,1 1,0-1,-1 0,1 1,0-1,1 0,-1 0,0 1,1-1,-1 0,1 0,0-1,-1 1,1 0,0 0,0-1,0 1,0-1,2 1,13 5</inkml:trace>
  <inkml:trace contextRef="#ctx0" brushRef="#br0" timeOffset="540.358">1270 441,'-21'14,"0"0,2 2,0 0,0 1,2 0,0 2,1 0,1 1,1 0,0 1,2 1,-3 8,14-26,0 0,1 1,-1-1,1 0,0 1,0-1,0 0,1 1,0-1,-1 0,1 0,1 0,-1 0,1 0,0 0,-1 0,2 0,-1 0,0-1,1 1,0-1,0 0,0 0,0 0,0 0,0 0,1-1,0 1,-1-1,1 0,0 0,0 0,0-1,0 1,0-1,0 0,1 0,-1-1,0 1,1-1,-1 0,0 0,1-1,-1 1,0-1,0 0,3 0,4-3,0 1,0-1,0-1,-1 0,1-1,-1 0,0 0,-1-1,1 0,-2-1,1 0,-1 0,3-4,5-4,2-4,-1-1,-1-1,-1 0,-1-1,-1-1,0 0,-2 0,-2-1,0-1,-1 0,2-15,-6 26,-1 0,0-1,-1 1,0 0,-1-1,-1 1,-1-1,0 0,-1 1,0 0,-2 0,0-1,0 2,-1-1,-1 1,-3-6,7 18,1-1,-1 0,0 1,0 0,0-1,-1 1,1 0,0 0,-1 0,1 0,-1 1,0-1,1 1,-1-1,0 1,0 0,0 0,0 1,0-1,0 0,0 1,-1 0,1 0,0 0,0 0,0 0,0 1,0-1,0 1,0 0,0 0,0 0,0 0,0 0,0 1,1-1,-1 1,1 0,-1 0,1 0,-1 0,1 0,0 0,0 1,0-1,1 1,-1-1,0 1,1 0,0 0,-1 0,1 0,0 0,0 0,-3 24,1 0,1 0,1 1,2-1,0 0,4 12,-5-37,3 18,1 1,0-1,2 0,1 0,0 0,1-1,1 0,1-1,1 0,0-1,14 17,-23-31,1 1,0-1,0 0,0 1,0-1,0 0,1-1,-1 1,1-1,-1 1,1-1,0 0,0-1,0 1,1-1,-1 1,0-1,0 0,1-1,3 1,10-3</inkml:trace>
  <inkml:trace contextRef="#ctx0" brushRef="#br0" timeOffset="915.508">1664 18,'247'-16,"-245"16,0-1,0 1,1 0,-1 0,0 0,0 0,0 0,1 1,-1-1,0 1,0-1,0 1,0 0,0-1,0 1,0 0,0 1,0-1,0 0,-1 0,1 1,0-1,-1 1,1 0,-1-1,0 1,1 0,-1 0,0 0,0 0,0 0,0 0,-1 0,1 0,-1 0,1 0,-1 0,0 1,1-1,-1 0,0 0,0 0,-1 1,1-1,0 0,-1 0,1 0,-1 0,0 0,0 0,0 0,0 0,0 0,-1 1,-114 143,116-144,-1 0,0-1,1 1,-1 0,1 0,-1 0,1 0,0 0,0 0,0 0,0 0,0 0,0 0,0 0,1 0,-1 0,1 0,0 0,-1 0,1 0,0 0,0-1,0 1,0 0,1-1,-1 1,0 0,1-1,-1 0,1 1,-1-1,1 0,0 0,-1 0,1 0,0 0,0 0,0-1,0 1,0 0,1-1,86 12,-30-13,-33 0</inkml:trace>
  <inkml:trace contextRef="#ctx0" brushRef="#br0" timeOffset="2257.198">2681 301,'-79'94,"-117"176,59-149,119-108</inkml:trace>
  <inkml:trace contextRef="#ctx0" brushRef="#br0" timeOffset="2518.25">2285 385,'19'19,"26"16,10 7,0-4,-4-3,-6-8,-6-8,-10-3,-4-4,-3-5,-4 3,-1-2,2-1,-3-2</inkml:trace>
  <inkml:trace contextRef="#ctx0" brushRef="#br0" timeOffset="3085.942">1184 949,'-1'1,"1"0,-1 1,0-1,1 0,-1 0,1 0,0 1,-1-1,1 0,0 1,-1-1,1 0,0 1,0-1,0 0,0 1,1-1,-1 0,0 0,1 1,-1-1,0 0,1 0,-1 1,1-1,0 0,-1 0,1 0,0 0,0 0,0 0,0 0,0 0,0 0,0 0,0 0,0-1,0 1,0 0,0-1,1 1,-1-1,0 0,0 1,1-1,-1 0,0 1,1-1,-1 0,0 0,1 0,-1 0,0-1,1 1,0 0,178 11,-140-11,370-32,193-48,-282 47,-298 34</inkml:trace>
  <inkml:trace contextRef="#ctx0" brushRef="#br0" timeOffset="3756.261">1721 1260,'-97'55,"81"-49,1 0,0 1,1 0,0 1,0 1,1 0,0 1,0 1,1 0,0 0,1 1,1 0,0 1,0 1,2-1,-1 1,2 1,0 0,-3 9,9-21,1 0,-1 0,1 0,-1 1,1-1,0 0,0 1,1-1,-1 0,1 0,-1 1,1-1,0 0,0 0,0 0,1 0,-1 0,1 0,0 0,0-1,0 1,0-1,0 1,0-1,1 0,-1 0,1 0,-1 0,1 0,0 0,0-1,0 1,1 0,4 0,0 1,0-1,0-1,0 1,0-1,0-1,0 1,0-1,0-1,1 0,-1 0,7-2,12-6,0-2,-1-1,-1-1,0-1,-1-1,0-2,-2 0,1-1,12-16,-14 17,-1-2,-1 0,-1-1,-1-1,-1-1,0-1,-2 0,0 0,-2-2,-1 1,-1-1,-1-1,-1 0,4-22,-11 42,0 0,0 1,0-1,-1 0,0 1,0-1,0 0,-1 0,1 1,-2-1,1 0,0 1,-1-1,0 1,-1 0,1-1,-1 1,0 0,0 1,0-1,-1 0,0 1,0 0,0 0,0 0,-1 0,1 1,-1 0,0 0,0 0,0 0,0 1,-1 0,1 0,-1 0,1 1,-1 0,0 0,1 0,-1 1,-4 0,2 1,1 1,-1 0,1 1,-1 0,1 0,0 0,0 1,0 0,1 1,-1-1,1 1,0 1,1-1,-1 1,1 0,0 0,1 0,-1 1,1 0,0 0,-1 4,-2 2,1 2,0-1,1 0,1 1,0 0,1 0,1 0,0 0,1 1,1 12,3-15,1 0,0 0,1-1,0 1,1-1,1 0,-1-1,2 1,0-1,0-1,1 0,0 0,1 0,6 4,-12-10,4 4,1-1,-1 0,1-1,0 1,1-2,0 1,-1-2,2 1,-1-1,0-1,1 0,0 0,-1-1,1 0,0-1,0 0,0-1,0 0,0-1,0 0,0-1,8-4</inkml:trace>
  <inkml:trace contextRef="#ctx0" brushRef="#br0" timeOffset="4106.552">2398 1035,'-26'48,"2"1,3 2,1 0,3 2,2-1,-5 38,19-85,0 0,0 0,1 0,0 0,0 0,0 0,0 0,1 0,0 0,0 0,0 0,0 0,1-1,0 1,0 0,0-1,1 0,-1 1,1-1,0 0,0 0,1-1,-1 1,1-1,0 1,0-1,0 0,0-1,0 1,0-1,1 0,0 0,-1 0,1 0,0-1,1 0,11 1,1-2,0 0,-1-1,1-1,-1-1,1 0,-1-1,4-2,13-2,7-12,-29 7</inkml:trace>
  <inkml:trace contextRef="#ctx0" brushRef="#br0" timeOffset="4354.445">2172 1260,'38'0,"23"-5,10-1,-2 0,-8 1,-9 1,-9-3,-7 0,-10 0</inkml:trace>
  <inkml:trace contextRef="#ctx0" brushRef="#br0" timeOffset="4675.732">2793 1035,'40'-2,"-27"1,0 0,0 1,0 0,0 1,0 0,0 1,0 1,-1 0,1 1,6 2,-17-4,0 0,-1 0,1 0,0 0,0 0,-1 1,1-1,-1 1,0-1,0 1,0-1,0 1,0-1,-1 1,1 0,-1-1,1 1,-1 0,0 0,0-1,-1 1,1 0,0 0,-1-1,0 1,1 0,-1-1,0 1,0-1,-1 1,1-1,0 0,-1 1,0-1,1 0,-1 0,0 0,0 0,0 0,-2 1,-20 49,25-49,1-1,-1 1,1-1,0 0,0 1,0-1,0 0,1 0,-1 0,1 0,-1-1,1 1,-1-1,1 1,0-1,0 0,0 0,-1 0,1-1,0 1,0-1,0 1,0-1,0 0,0 0,0 0,0-1,0 1,0-1,0 0,0 0,4 1,118-26,-104 22</inkml:trace>
</inkml:ink>
</file>

<file path=ppt/ink/ink3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5:55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230 348,'-16'10,"1"0,1 1,0 1,0 1,1 0,1 1,0 0,1 1,-2 0,2 0,0 1,1 0,0 1,1 0,1 0,1 1,0 0,2 0,0 0,1 1,0 0,2 0,0 0,1 6,1-20,1-1,0 1,0-1,0 1,0-1,0 0,1 1,0-1,0 0,0 0,0 0,1 0,0-1,-1 1,1-1,1 1,-1-1,0 0,1 0,-1-1,1 1,0-1,0 1,0-1,0-1,1 1,-1 0,0-1,4 1,3 0,1-1,-1 0,1 0,-1-1,1 0,0-1,-1-1,1 0,-1 0,0-1,1 0,10-5,0-1,-1 0,0-2,-1 0,0-1,-1-1,0-1,-1-1,-1 0,0-1,13-18,-24 28,0-1,0 0,0 0,-1 0,0-1,-1 1,1-1,-1-1,-1 1,0 0,0-1,-1 1,0-1,0 0,-1 0,0 0,0 0,-1 0,-1 0,1 0,-2 0,1 1,-1-1,0 0,-1 0,0 1,0 0,-1-1,0 1,-1 0,2 3,0 0,-1 0,0 1,0-1,0 1,0 0,-1 0,0 0,0 1,0 0,0 0,0 0,0 1,-1-1,1 1,-1 0,0 1,0 0,1-1,-1 2,0-1,0 1,0 0,0 0,0 1,0-1,0 1,1 1,-1-1,0 1,0 0,0 1,0 0,0 0,0 0,1 1,-1 0,1 0,0 0,0 1,1-1,0 1,-1 0,-1 4,5-8,0 1,0 0,0 1,-1-1,2 0,-1 0,0 0,0 0,1 1,-1-1,1 0,0 1,0-1,0 0,0 1,0-1,0 0,1 1,-1-1,1 0,-1 0,1 0,0 1,0-1,0 0,0 0,0 0,1 0,-1 0,1-1,-1 1,1 0,0-1,-1 1,1-1,0 1,0-1,0 0,0 0,10 4,1-1,-1 0,1-1,0 0,0-2,0 1,0-1,0-1,0 0,0-1,0-1,0 0,-1 0,1-1,0-1,10-5,7 1,-1-2,0-1,-1-1,-1-2,0-1,0-1,-1-1,-2-1,0-1,0-1,-2-2,-1 0,0-1,4-8,-17 21,-1 0,0 0,-1 0,0-1,0 0,-1 0,-1-1,1 1,-2-1,0 0,0 0,-1 0,-1 0,0 0,-1-1,0-4,0 16,0-1,0 1,0 0,0-1,0 1,0 0,0-1,0 1,-1 0,1 0,0-1,-1 1,0 0,1 0,-1 0,1 0,-1-1,0 1,0 0,0 0,0 0,0 1,0-1,0 0,0 0,0 0,0 1,0-1,0 1,-1-1,1 1,0-1,0 1,-1 0,1-1,0 1,0 0,-1 0,1 0,0 0,-1 0,1 0,0 0,-1 1,1-1,0 0,0 1,-1-1,1 1,0-1,0 1,0 0,0 0,0-1,0 1,0 0,0 0,0 0,0 0,-7 7,2 0,-1 1,1-1,0 1,1 1,0-1,1 1,0-1,0 1,1 1,0-1,1 0,0 1,1-1,0 1,0-1,1 1,1-1,0 1,0 0,1-1,0 0,1 1,0-1,1 0,0 0,0-1,1 1,0-1,1 0,132 131,-133-136,-1 1,0 0,-1-1,1 1,-1 1,0-1,-1 0,1 1,-1-1,0 1,0 0,-1 0,1 0,-1 0,-1 0,1 0,-1 0,0 0,-1 0,1 0,-1 0,0 0,-1 0,1 0,-1-1,0 1,-1-1,1 1,-4 4,-10 17,-10 34,45-43,-3-19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30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1 506,'476'-83,"-194"41,514-88,-43 16,239-17,-964 129,147-1,-174 3,1 0,-1 0,0 0,1 0,-1 0,0 0,0 0,1 0,-1 1,0-1,0 0,1 1,-1-1,0 1,0 0,0-1,0 1,0 0,0 0,0-1,0 1,0 0,0 0,0 0,-1 0,1 0,0 0,-1 1,1-1,0 0,-1 0,0 0,1 0,-1 1,0-1,1 0,-1 1,0 0,-6 8</inkml:trace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17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56 678,'-1'1,"-1"0,0 1,1-1,-1 0,0 0,1 1,-1-1,1 1,0-1,0 1,-1 0,1 0,0-1,1 1,-1 0,0 0,0 0,1 0,-1 0,1 0,0 0,-1 0,1 0,0 0,0 0,0 1,-1 7,-2 4,-3 3,0 1,2 0,0 1,2-1,0 1,0-1,2 1,0-1,2 1,0 0,0-1,2 0,1 0,0 0,1 0,3 6,-7-21,0 0,0-1,0 1,1-1,-1 1,1-1,-1 0,1 0,0 0,0 0,0 0,0-1,0 1,0-1,0 0,0 0,0 0,1 0,-1-1,1 1,-1-1,0 0,1 0,-1 0,0 0,1-1,-1 1,0-1,1 0,-1 0,1-1,5-1,0 0,0-1,0 0,-1-1,0 0,0 0,0-1,-1 0,1 0,4-6,94-100,-105 112,0-1,0 0,0 1,0-1,0 1,0-1,0 1,1 0,-1-1,0 1,0 0,0 0,0 0,1 0,-1 0,0 0,0 0,0 0,1 1,-1-1,0 0,0 1,0-1,0 0,0 1,1 0,-1-1,0 1,0 0,-1-1,1 1,0 0,0 0,0 0,0 0,-1 0,1 0,0 0,-1 0,1 0,-1 0,1 0,-1 1,21 57,-18-48,1 4,1-1,1 0,0 0,1-1,1 1,0-2,0 1,1-1,6 5,-13-14,2 1,-1-1,0 0,1 0,-1 0,1-1,0 1,0-1,0 0,0 0,0 0,0-1,0 1,1-1,-1 0,1-1,-1 1,1-1,-1 1,1-1,-1-1,1 1,-1 0,1-1,-1 0,0 0,1-1,-1 1,0-1,0 0,0 0,0 0,1-2,13-11,0 0,-2-2,0 0,-1-1,-1-1,0 0,-1 0,-2-2,0 1,-1-2,-1 1,-1-1,-1 0,0-5,11-85,-18 88</inkml:trace>
  <inkml:trace contextRef="#ctx0" brushRef="#br0" timeOffset="1262.49">1072 1,'-20'212,"10"1,11 85,0-119,-1-177,-1 0,0 1,1-1,-1 0,1 0,-1 1,1-1,0 1,0-1,0 0,0 1,0-1,0 0,1 1,-1-1,1 0,0 1,0-1,-1 0,1 0,1 0,-1 0,0 0,0 0,1 0,-1 0,1 0,0 0,0-1,-1 1,1-1,0 0,0 1,0-1,0 0,1 0,-1 0,0 0,0-1,1 1,-1-1,0 1,1-1,8-5,-1 0,0-1,0-1,0 1,0-2,-1 1,-1-1,1-1,-1 1,1-3,10-9,-14 14,17-17,1 0,1 2,1 0,1 2,0 0,12-4,-37 22,-1 1,1-1,0 1,0-1,0 1,0 0,0-1,0 1,0 0,0 0,0-1,0 1,1 0,-1 0,0 0,0 0,0 1,0-1,0 0,0 0,0 1,0-1,0 0,0 1,0-1,0 1,0-1,0 1,-1 0,1-1,0 1,0 0,0 0,-1-1,1 1,-1 0,1 0,0 0,-1 0,1 0,-1 0,0 0,1 0,-1 0,0 0,0 0,0 0,1 1,2 58,-3-52,0 6,-2-3,1 0,0-1,0 1,1 0,1 0,-1-1,2 1,0-1,0 1,1-1,0 1,1-1,0 0,0-1,1 1,0-1,1 0,0 0,1 0,0-1,0 0,3 2,-1-6,0-1,0 0,0 0,0 0,1-1,-1-1,1 1,-1-2,1 1,0-1,-1-1,1 0,-1 0,1-1,-1 0,1-1,-1 0,0 0,0-1,-1 0,1 0,-1-1,0-1,5-3,100-104,-104 103,-1 1,0-2,0 1,-1-1,0 0,-1 0,0-1,-1 0,0 0,-1 0,-1-1,0 1,0-1,0-10,-3 21,0 0,0 0,0 0,0 0,0 0,0-1,-1 1,1 0,-1 0,1 0,-1 0,0 0,0 0,0 0,0 1,0-1,0 0,0 0,-1 1,1-1,-1 1,1-1,-1 1,0 0,1-1,-1 1,0 0,0 0,0 0,0 0,0 1,0-1,0 0,0 1,0 0,0-1,0 1,0 0,-1 0,1 0,-83 24,76-18,0 2,0-1,0 1,1 1,0 0,1 0,-1 0,2 1,0 0,0 0,1 1,0-1,0 1,2 0,-1 1,1-1,1 1,0-1,1 1,0 0,0-1,1 1,1 0,0 0,1-1,2 10,2-12,-1-1,1 0,1 0,0-1,0 1,0-2,1 1,0-1,0 0,0-1,1 0,0 0,0-1,0 0,1 0,-1-1,1 0,0-1,-1 0,1-1,0 0,0 0,0-1,6-1,3-2,0-1,-1-1,0 0,0-1,0-1,0-1,-1-1,0 0,-1-1,0-1,-1 0,2-3,6-6,-1-1,-1 0,0-2,-2-1,-1 0,-1-1,13-26,17-91,-46 140,-1 1,0-1,0 0,0 0,0 0,0 0,0 0,-1 0,1 0,-1 0,1 0,-1 0,0 0,0 1,0-1,0 0,0 1,0-1,0 0,0 1,-1-1,1 1,0 0,-1 0,0-1,1 1,-1 0,0 0,1 0,-1 0,0 1,0-1,0 0,0 1,1 0,-1-1,0 1,0 0,0 0,0 0,0 0,0 0,0 0,0 1,0-1,0 1,0-1,0 1,1 0,-1-1,0 1,0 0,1 0,-1 1,1-1,-1 0,1 0,-1 2,-3-1,0 1,0-1,0 1,1 1,-1-1,1 1,0-1,0 1,0 1,1-1,-1 0,1 1,0 0,0-1,1 1,0 0,-1 1,2-1,-1 0,0 3,4-5,-1 0,1 0,1 0,-1 0,0-1,1 1,-1-1,1 0,0 0,-1 0,1 0,0 0,0 0,0-1,1 0,-1 1,0-1,1-1,-1 1,0 0,1-1,-1 1,1-1,-1 0,1 0,-1-1,0 1,1-1,2 0,-2 1,15 0,49 6,-66-5,-1 0,1-1,-1 1,1 0,-1 0,0 0,1 0,-1 0,0 0,0 0,0 1,0-1,0 0,0 1,0-1,0 1,-1-1,1 1,0-1,-1 1,1-1,-1 1,0 0,1-1,-1 1,0 0,0-1,0 1,0 0,0-1,-1 1,1 0,0-1,-1 1,0-1,1 1,-1-1,0 2,-10 28,9-27,0 0,-1 0,1 1,0-1,1 1,-1 0,1-1,0 1,0 0,1 0,-1 0,1-1,0 1,1 0,-1 0,1 0,0 0,0-1,0 1,0 0,1-1,0 1,0-1,0 0,1 1,0-1,-1 0,1-1,1 1,109 46,-101-40</inkml:trace>
  <inkml:trace contextRef="#ctx0" brushRef="#br0" timeOffset="1868.267">2653 961,'48'-15,"0"-2,-1-2,-1-3,8-6,-42 24,-1-1,0 0,-1 0,1-1,-1 0,0-1,0-1,-1 1,0-1,0-1,-1 0,0 0,-1-1,0 1,0-2,-1 1,-1-1,1 0,-2 0,1 0,-2-1,0 1,1-5,-5 12,1 0,-1 0,0 0,-1 1,1-1,-1 1,1-1,-1 1,0-1,0 1,-1 0,1 0,-1 0,1 0,-1 1,0-1,0 1,0-1,0 1,-1 0,1 0,-1 1,1-1,-1 1,1-1,-1 1,0 0,0 1,0-1,1 1,-1-1,0 1,0 0,0 1,0-1,0 1,1-1,-1 1,0 0,0 1,1-1,-1 1,1-1,-1 1,1 0,0 0,-1 1,-9 6,0 0,0 1,1 0,0 1,1 0,0 1,1 0,0 1,1 0,0 0,1 1,1 0,0 1,1 0,1 0,0 0,1 0,1 1,0-1,0 9,2-16,1 0,0 0,0 0,1 0,0 0,0 0,1-1,0 1,1-1,-1 1,1-1,1 0,-1 0,1 0,1 0,-1-1,1 1,0-1,0 0,1-1,0 0,0 1,0-2,1 1,-1-1,1 0,0 0,0-1,1 0,-1 0,1-1,-1 0,1 0,0-1,0 0,0 0,4 0,0-1,1 0,-1 0,0-2,1 1,-1-1,0-1,0-1,0 1,10-6,2-2</inkml:trace>
</inkml:ink>
</file>

<file path=ppt/ink/ink3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5:57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12,'28'0,"30"0,8 0,-1 0,-7 0,-9 0,-12-5,-13-1</inkml:trace>
</inkml:ink>
</file>

<file path=ppt/ink/ink3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5:57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1,'-7'19,"1"0,1 1,1 0,1-1,1 2,0-1,2 0,1 14,-2-4,2 342,21-241,-22-131,0 1,0-1,0 0,1 1,-1-1,0 0,0 1,1-1,-1 0,0 0,1 1,-1-1,0 0,1 0,-1 0,0 1,1-1,-1 0,1 0,-1 0,0 0,1 0,-1 0,1 0,-1 0,0 0,1 0,-1 0,1 0,-1 0,0 0,1 0,-1 0,1 0,-1-1,0 1,1 0,-1 0,0 0,1-1,-1 1,0 0,1-1,-1 1,0 0,0 0,1-1,-1 1,0-1,0 1,0 0,1-1,-1 1,0 0,0-1,0 1,0-1,0 1,0 0,0-1,0 1,0-1,7-11</inkml:trace>
  <inkml:trace contextRef="#ctx0" brushRef="#br0" timeOffset="353.105">340 170,'-41'35,"18"-17,0 1,1 1,1 1,1 1,1 0,1 2,-14 25,30-47,1 0,0 0,0 0,0 0,0 0,0 0,0 1,1-1,-1 0,1 1,0-1,-1 0,1 1,0-1,1 0,-1 1,0-1,1 1,-1-1,1 0,-1 0,1 1,0-1,0 0,0 0,1 0,-1 0,0 0,1 0,-1 0,1-1,0 1,-1 0,1-1,0 1,0-1,0 0,0 0,0 0,1 0,-1 0,0 0,0 0,1-1,0 1,13 4,-5-1,0-1,0 1,0 1,-1-1,1 2,-1 0,-1 0,1 1,-1 0,7 7,68 63,-73-74</inkml:trace>
  <inkml:trace contextRef="#ctx0" brushRef="#br0" timeOffset="615.478">791 340,'-14'34,"-5"20,1 6,-2-7,4-8,3-7,0-5,2-3,-2-7,1-7</inkml:trace>
  <inkml:trace contextRef="#ctx0" brushRef="#br0" timeOffset="868.999">594 283,'19'39,"11"17,6 4,1-4,-1-11,-6-8,-4-11,-6-5,-2-6,1-5,2-5,-2 2,-1 0,-2-2</inkml:trace>
</inkml:ink>
</file>

<file path=ppt/ink/ink3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5:59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56,'19'0,"16"-5,7-1,0 0,-1 1,-3 2,-3-5,-3 1,-2 0,-2 2,-4 2</inkml:trace>
</inkml:ink>
</file>

<file path=ppt/ink/ink3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5:59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18,'38'0,"23"0,5 0,-3-5,-8-1,-13-1</inkml:trace>
</inkml:ink>
</file>

<file path=ppt/ink/ink3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02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1,'3'5,"0"-1,-1 1,0 1,0-1,0 0,-1 0,1 1,-1-1,-1 0,1 1,-1-1,0 1,0-1,0 1,-1-1,0 1,-1 2,1-3,-7 39,-2 0,-2-1,-2-1,-1 0,-7 9,-11 21,62-110,121-249,-94 218,-55 68,0 1,0-1,0 1,0-1,1 1,-1 0,0 0,0-1,0 1,0 0,1 0,-1 0,0 0,0 0,0 0,1 0,-1 1,0-1,0 0,0 1,0-1,0 1,1-1,-1 1,0-1,0 1,0 0,0 0,-1-1,1 1,0 0,0 0,0 0,-1 0,1 0,0 0,-1 0,1 0,-1 0,1 0,-1 1,18 47,-12 91,-6-139,0 0,0 0,0 0,0-1,0 1,0 0,0 0,0 0,0 0,0 0,0 0,1-1,-1 1,0 0,1 0,-1 0,0-1,1 1,-1 0,1 0,0-1,-1 1,1 0,-1-1,1 1,0-1,-1 1,1-1,0 1,0-1,0 1,-1-1,1 0,0 0,0 1,0-1,0 0,-1 0,1 0,0 0,0 0,0 0,0 0,0 0,0 0,-1 0,1 0,0-1,0 1,0 0,0-1,-1 1,1 0,0-1,0 1,-1-1,1 0,0 1,0-1,42-36,77-100,-102 120,-12 10,1 1,-1-1,1 1,1 1,-1-1,1 1,0 1,0-1,0 1,6-1,-12 6,1 0,-1 0,0 0,1 0,-1 0,0 1,0-1,0 1,0-1,0 1,0 0,0 0,0 0,-1 0,1 0,-1 0,0 0,1 1,-1-1,0 0,0 1,-1-1,1 1,0-1,-1 1,0 0,1-1,-1 1,0-1,0 1,-1 0,1-1,0 1,-1-1,0 1,1-1,-2 2,2 1,-5 258,5-239</inkml:trace>
</inkml:ink>
</file>

<file path=ppt/ink/ink3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04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1,'0'4,"5"3,1 4,-4 5,-4 4,4 0,2-9,5-7,0-8,-1-3</inkml:trace>
</inkml:ink>
</file>

<file path=ppt/ink/ink3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04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1,'0'4,"-5"8,-1 5,-5 0,-1 2,8-2,8-8,8-7,8-8,4-3,-6 0,-11 2,-7 6,-8 4,-2 6,-1 2</inkml:trace>
</inkml:ink>
</file>

<file path=ppt/ink/ink3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03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0,'-19'39,"-7"22,2 5,0-8,3-10,7-7,4-7,0-4,1-2,-2-6,0-2,-2-4,-4-6,1-3</inkml:trace>
  <inkml:trace contextRef="#ctx0" brushRef="#br0" timeOffset="311.858">1 29,'23'24,"19"13,6 4,-5 1,-5-7,-4-5,-3-3,-2-5,-6-3,-2-3,-5-1,0-2,2 1,-2-6,-4-5</inkml:trace>
</inkml:ink>
</file>

<file path=ppt/ink/ink3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42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932 145,'1'-3,"0"0,0 0,-1 0,1 0,-1 0,0 0,0 0,0 0,0 0,0-1,-1 1,1 0,-1 0,0 0,0 1,0-1,0 0,0 0,-1 0,1 1,-1-1,0 1,0-1,0 1,0 0,0-1,0 1,-1 0,1 1,-1-1,-1-1,-6-4,0 0,-1 1,1 0,-2 0,1 2,0-1,-1 1,0 1,0 0,0 0,0 2,-1-1,1 1,0 1,-10 1,-186 33,185-29,6-1,-8 0,1 2,0 1,0 1,1 1,0 1,-2 2,24-12,0 1,0-1,-1 1,1-1,0 1,0 0,0-1,0 1,0 0,0 0,0 0,1 0,-1 0,0 0,0 0,1 0,-1 0,0 0,1 0,-1 1,1-1,0 0,-1 0,1 1,0-1,0 0,0 0,0 1,0-1,0 0,0 1,0-1,0 0,1 0,-1 1,0-1,1 0,-1 0,1 0,0 0,-1 1,1-1,0 0,0 0,-1 0,1-1,0 1,0 0,0 0,0 0,0-1,0 1,1 0,-1-1,1 1,70 34,88-10,-134-21,-19-4,-1 0,1 1,-1 0,0 0,1 1,-1 0,0 0,0 0,0 1,0-1,0 2,0-1,0 1,-6-2,1 1,-1-1,1 0,-1 0,0 0,0 1,0-1,0 0,0 0,0 1,-1-1,1 0,-1 0,0 0,0 1,1-1,-1 0,-1 0,1 0,0-1,0 1,-1 0,1 0,-1-1,1 1,-1-1,0 1,0-1,1 0,-1 1,0-1,0 0,0 0,0 0,-1-1,1 1,-7 6,-182 122,132-93,1 3,3 2,-17 18,69-57,0 0,0 0,0 0,1 1,-1-1,1 1,-1-1,1 1,0 0,0 0,0 0,1 0,-1 1,1-1,0 0,0 1,0-1,0 1,0-1,1 1,-1-1,1 1,0-1,0 1,1-1,-1 1,1 0,0-1,-1 0,2 1,-1-1,0 1,1-1,-1 0,1 0,0 0,0 0,0 0,0 0,1-1,-1 1,2 0,11 5,0-1,0-1,1 0,0-1,0 0,0-1,1-1,-1-1,1-1,0 0,-1-1,1 0,0-2,5-1,11 2,138-33,-147 26</inkml:trace>
  <inkml:trace contextRef="#ctx0" brushRef="#br0" timeOffset="266.924">1328 371,'-34'38,"-20"28,-6 7,7-5,7-8,13-10,11-9,5-6,5-4,4-8</inkml:trace>
  <inkml:trace contextRef="#ctx0" brushRef="#br0" timeOffset="501.902">932 314,'24'39,"13"22,9 5,2-3,-2-13,-4-10,-5-7,-4-9,-2-4,-2-5,-6-1,-2-2,0-4,-3 2,-5 0</inkml:trace>
  <inkml:trace contextRef="#ctx0" brushRef="#br0" timeOffset="1348.43">1863 371,'-13'-1,"1"0,-1 2,0-1,0 1,1 1,-1 1,1-1,0 2,0 0,0 0,0 1,0 1,1 0,0 0,0 1,1 1,0-1,0 2,1-1,0 1,1 1,-6 6,9-8,0-1,0 1,0 0,1 0,0 0,1 1,0-1,0 1,1 0,0 0,0 0,1 0,0 0,1 0,0 0,0 0,1 0,0 0,1 0,0 0,1 0,-1 0,1-1,2 3,-2-8,-1 1,1-1,0 0,0-1,0 1,0-1,0 1,1-1,-1 0,1 0,0 0,-1-1,1 1,0-1,0 0,0 0,0 0,0-1,0 1,0-1,0 0,0 0,0-1,0 1,0-1,4-1,97-42,-82 26,-1-1,-1 0,-1-1,-1-2,-1 0,0-1,1-5,25-30,-44 58,0-1,0 0,0 1,0-1,0 1,0-1,0 1,0-1,1 1,-1-1,0 1,0 0,0-1,1 1,-1-1,0 1,1-1,-1 1,0 0,1-1,-1 1,1 0,-1-1,0 1,1 0,-1 0,1-1,-1 1,1 0,-1 0,1 0,-1 0,1-1,-1 1,1 0,-1 0,1 0,-1 0,1 0,-1 0,1 1,-1-1,1 0,-1 0,1 0,-1 0,1 0,-1 1,1-1,-1 0,1 1,-1-1,0 0,1 1,-1-1,0 0,1 1,-1-1,0 0,1 1,-1-1,0 1,0-1,1 1,-1 0,3 36,-3-33,-1 5,0-1,0 0,1 0,0 1,1-1,0 0,0 0,1 1,0-1,0 0,1-1,0 1,1 0,-1-1,2 0,-1 0,1 0,0 0,0-1,0 1,1-2,1 2,11 7</inkml:trace>
  <inkml:trace contextRef="#ctx0" brushRef="#br0" timeOffset="1805.714">2230 738,'55'-82,"3"3,52-52,-47 72,-62 59,0-1,0 1,0-1,-1 1,1 0,0-1,0 1,0 0,0 0,0 0,0 0,0 0,0 0,0 0,0 0,0 0,0 0,0 1,0-1,-1 0,1 1,0-1,0 0,0 1,0-1,-1 1,1-1,0 1,0 0,-1-1,1 1,0 0,-1 0,1-1,-1 1,1 0,-1 0,1 0,-1-1,0 1,1 0,-1 0,0 0,0 0,0 0,1 0,-1 0,0 0,0 0,-1 0,1 0,0 0,0 0,0 0,-1-1,1 1,-5 58,3-51,-7 60,9-67,-1 0,1 1,0-1,1 1,-1-1,0 1,0-1,1 0,-1 1,1-1,-1 0,1 1,-1-1,1 0,0 0,0 1,-1-1,1 0,0 0,0 0,0 0,0 0,0 0,1 0,-1-1,0 1,0 0,1-1,-1 1,0 0,1-1,-1 0,0 1,1-1,-1 0,1 0,-1 0,0 0,1 0,-1 0,1 0,0 0,10-4,0 1,-1-2,1 0,-1 0,0-1,-1 0,1-1,-1 0,7-7,4-1,13-10,-22 14,1 1,0 1,1 0,0 1,0 1,1 0,-1 0,15-2,-28 8,1 0,0 1,-1 0,1-1,0 1,0 0,-1 0,1 0,0 0,0 0,-1 0,1 1,0-1,0 0,-1 1,1-1,-1 1,1 0,0 0,-1 0,1-1,-1 1,0 1,1-1,-1 0,0 0,0 0,1 1,-1-1,0 1,0-1,-1 1,1-1,0 1,0-1,-1 1,1 0,-1-1,1 1,-1 0,0-1,0 1,0 0,0 1,-10 81,9-76,-2 1,2-5,-1-1,1 1,0-1,-1 1,2-1,-1 1,0 0,1-1,0 1,-1 0,1 0,1-1,-1 1,1 0,-1-1,1 1,0 0,0-1,1 1,-1-1,1 1,0-1,0 0,0 0,0 0,0 0,1 0,-1 0,2 0,13 5</inkml:trace>
  <inkml:trace contextRef="#ctx0" brushRef="#br0" timeOffset="2218.125">3218 484,'-122'448,"96"-354,26-95,0 1,0 0,0-1,0 1,0 0,-1-1,1 1,0 0,0 0,-1-1,1 1,0 0,0 0,-1 0,1-1,0 1,-1 0,1 0,0 0,-1 0,1 0,0-1,-1 1,1 0,0 0,-1 0,1 0,0 0,-1 0,1 0,0 0,-1 0,1 1,0-1,-1 0,1 0,0 0,-1 0,1 0,0 0,0 1,-1-1,1 0,0 0,0 1,-1-1,1 0,0 0,0 1,-1-1,1 0,0 0,0 1,0-1,0 0,0 1,-1-1,1 0,0 1,0-1,0 0,0 1,0-1,0 1,-4-31,7 5,2 1,1-1,1 1,2 0,0 1,1 0,1 1,14-21,-11 13,2 1,2 0,0 1,2 1,1 1,1 1,1 1,1 1,1 1,1 1,1 1,1 2,0 0,1 2,14-4,-38 17,-1 2,1-1,0 0,0 1,0 0,0 0,1 0,-1 1,0 0,0 0,0 0,0 0,1 1,-1 0,0 0,0 1,0-1,0 1,-1 0,1 0,0 1,-1-1,0 1,1 0,-1 0,0 1,0-1,-1 1,1 0,-1 0,0 0,0 0,0 0,-1 1,3 4,-3-3,1 0,-1 1,-1-1,1 1,-1 0,0 0,0-1,-1 1,0 0,0 0,-1-1,0 1,0 0,-1 0,1-1,-1 1,-1-1,1 0,-1 0,0 1,-1-2,1 1,-1 0,-2 1,-4 7,-1 0,-1-1,0-1,-1 0,0 0,-1-2,0 1,-1-2,-1 1,-1 0,-1 0,0-1,-1-2,0 1,0-2,0-1,-19 3,36-7,0-1,0 0,0 0,0 0,0 0,0 0,0 0,0 0,1-1,-1 1,0-1,0 1,0-1,0 0,1 0,-1 0,0 0,1 0,-1 0,0 0,1 0,0-1,-1 1,1-1,0 1,0-1,-1 1,1-1,0 0,1 1,-1-1,0 0,0 0,1 0,-1 0,1 0,0 0,0 1,-1-1,1 0,0 0,1-2,2-18</inkml:trace>
  <inkml:trace contextRef="#ctx0" brushRef="#br0" timeOffset="2472.221">3980 4,'-9'43,"-9"34,-5 8,0-1,1-9,3-13,5-8,5-7,4-8,2-5,3-4,5-7,3-7</inkml:trace>
  <inkml:trace contextRef="#ctx0" brushRef="#br0" timeOffset="2838.675">3980 625,'27'10,"1"-2,-1 0,1-2,1-1,-1-1,1-1,-1-2,1-1,18-2,-37 2,0-1,0 1,1-1,-1-1,-1 0,1-1,0 0,0 0,-1-1,0 0,0 0,0-1,0-1,-1 1,0-1,0-1,0 1,-1-1,0-1,0 1,-1-1,0-1,-1 1,1-1,-2 0,1 0,-1 0,0-1,-1 1,-1-1,1 0,-1 0,0-7,-3 12,0 1,0 0,-1 0,0 0,0 0,0 0,0 0,0 0,-1 1,0-1,1 1,-2-1,1 1,0 0,0 1,-1-1,0 0,1 1,-1 0,0 0,0 0,0 0,0 1,-1 0,1-1,0 1,-1 1,1-1,0 1,-1 0,1 0,-1 0,1 0,0 1,-1 0,1 0,0 0,-1 0,1 1,0-1,0 1,0 0,0 1,1-1,-1 1,1-1,-1 1,0 1,-16 10,1 0,0 1,1 1,1 1,1 0,0 1,1 1,1 0,1 1,1 1,0 0,2 0,-8 22,15-36,1 0,0 0,0 1,0-1,1 0,0 1,0-1,1 1,0 0,0-1,1 1,0-1,0 0,1 1,0-1,0 0,1 0,-1 0,2 0,-1 0,1-1,0 1,0-1,1 0,0 0,0-1,0 0,1 1,0-2,0 1,0-1,0 0,5 2,10 2,0-1,1-1,0-1,0-1,1-1,-1-1,0-1,1-1,-1-1,1-1,-1-1,12-3,5-1</inkml:trace>
  <inkml:trace contextRef="#ctx0" brushRef="#br0" timeOffset="3756.526">1 1133,'774'-1,"-309"-26,226-3,-211 4,-36-3,6 0,239 30,-398-29,-56-2,-153 19,-69 8,-1 1,1 0,0 0,0 1,0 1,0 0,0 1,0 0,2 2,30 7,-25-6</inkml:trace>
  <inkml:trace contextRef="#ctx0" brushRef="#br0" timeOffset="4673.535">5165 399,'0'5,"0"1</inkml:trace>
  <inkml:trace contextRef="#ctx0" brushRef="#br0" timeOffset="4940.431">5138 681,'0'0</inkml:trace>
</inkml:ink>
</file>

<file path=ppt/ink/ink3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54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112 114,'-4'6,"0"0,1 0,0 1,0-1,1 1,0-1,0 1,0 0,1 0,0 0,0 0,1 0,0 0,0 6,-1 20,-54 280,27-181,84-312,-17 96,3 1,4 3,18-19,-23 54,-40 44,0 1,0-1,0 0,0 1,0-1,0 1,0-1,0 1,0-1,0 1,0 0,0-1,0 1,0 0,0 0,1 0,-1 0,0 0,0 0,0 0,0 0,0 1,0-1,0 0,1 1,-1-1,0 0,0 1,0 0,0-1,-1 1,1-1,0 1,0 0,0 0,0 0,-1-1,1 1,0 0,-1 0,1 0,-1 0,1 0,-1 0,1 0,-1 0,0 1,1-1,-1 0,0 1,4 14,-1 1,0 0,-2-1,0 1,0 0,-2 0,-2 15,1 15,0-15,1-23,0 0,0 0,0 0,1 0,0 0,1-1,0 1,1 0,0 0,0 0,0-1,1 1,1-1,0 0,2 5,-4-11,0 0,0-1,0 0,0 1,0-1,0 0,0 0,1 0,-1 0,0-1,0 1,1-1,-1 1,1-1,-1 0,0 0,1 0,-1 0,0 0,1-1,-1 1,1 0,-1-1,0 0,0 0,1 0,-1 0,0 0,0 0,0 0,0-1,0 1,66-54,-63 50,246-255,-148 161,-102 98,0 1,0-1,0 1,0-1,0 1,0-1,0 1,0 0,1-1,-1 1,0 0,0 0,0 0,1 0,-1 0,0 0,0 0,0 1,0-1,1 0,-1 1,0-1,0 1,0-1,0 1,0-1,0 1,0 0,0-1,0 1,0 0,0 0,-1 0,1 0,0 0,0 0,-1 0,1 0,-1 0,1 0,-1 0,1 0,-1 0,0 1,0-1,1 0,-1 0,0 0,0 1,0 0,3 64,-35 113,31-167,0-8,-1 0,1 0,0 0,0 1,0-1,1 0,0 0,0 1,0-1,0 0,0 1,1-1,0 0,0 0,0 0,0 0,1 0,0 0,0 0,0 0,0 0,0-1,1 1,-1-1,1 0,0 0,0 0,0 0,1 0,-1-1,1 1,-1-1,1 0,0 0,3 1,14 0</inkml:trace>
  <inkml:trace contextRef="#ctx0" brushRef="#br0" timeOffset="437.734">1579 114,'-40'14,"1"1,0 2,1 2,0 2,2 1,1 1,1 3,0 0,-10 14,40-37,0 0,0 1,1-1,-1 1,1 0,0 0,0 0,0 0,1 0,0 1,0-1,0 1,0-1,0 1,1 0,0 0,0 0,0 0,1-1,0 1,0 0,0 0,0 0,1 0,0 0,0 0,0 0,0 0,1-1,0 1,0-1,0 1,1-1,-1 0,1 0,0 0,0 0,1 0,-1-1,3 3,-1-3,0 0,0-1,0 0,0 0,0 0,1 0,-1-1,1 0,-1 0,1-1,-1 1,1-1,-1 0,1-1,-1 1,1-1,-1 0,1 0,-1-1,0 0,1 0,1-1,106-66,-72 37,-1-3,-2-1,-1-2,5-10,35-44,-82 137,3-39,-1 1,1-1,1 0,-1 1,1-1,0 1,1 0,0-1,0 1,0 0,1-1,0 1,0-1,0 1,1-1,0 1,0-1,1 0,0 0,0 0,0 0,1-1,0 1,0-1,0 0,1 0,-1 0,1-1,0 0,1 1,-1-2,1 1,2 1,4-2,0-1,0 1,1-2,-1 0,0 0,1-1,-1-1,0 0,1 0,-1-1,0-1,0 0,0-1,-1 0,9-5,5-1</inkml:trace>
  <inkml:trace contextRef="#ctx0" brushRef="#br0" timeOffset="786.378">2398 1,'-13'5,"-12"5,0 0,1 2,1 1,0 0,0 2,1 1,1 0,1 2,-7 7,25-23,1-1,-1 1,1 0,-1 0,1 0,-1 0,1 0,0 0,0 1,0-1,0 0,1 1,-1-1,1 0,-1 1,1-1,0 1,0-1,0 1,0-1,0 0,0 1,1-1,-1 1,1-1,0 0,0 1,0-1,0 0,0 0,0 0,0 0,1 0,-1 0,1 0,0 0,-1 0,1-1,0 1,0-1,0 1,0-1,0 0,0 0,1 0,1 1,36 15,-30-14,0 1,0 0,-1 0,1 1,-1 1,0-1,0 1,-1 1,0 0,0 0,1 2,-8-8,0 1,0-1,0 1,-1 0,1-1,0 1,-1-1,1 1,-1 0,0 0,0-1,1 1,-1 0,0 0,0-1,-1 1,1 0,0 0,-1-1,1 1,-1 0,1-1,-1 1,0-1,1 1,-1 0,0-1,0 0,0 1,0-1,-1 0,1 1,0-1,-1 0,0 1,-54 33,47-30,0-1,0-1,-1 1,1-2,-1 1,1-1,-1-1,0 0,0 0,0-1,0 0,-8-2,-1-3</inkml:trace>
  <inkml:trace contextRef="#ctx0" brushRef="#br0" timeOffset="1156.505">2905 30,'-16'1,"0"1,0 1,0 1,0 0,0 1,1 0,0 2,0 0,0 0,1 1,0 1,1 0,-10 10,21-17,-1 0,1 0,0 0,1 0,-1 0,0 0,1 1,-1-1,1 1,0-1,-1 1,1-1,1 1,-1 0,0 0,1-1,-1 1,1 0,0 0,0 0,0 0,0-1,0 1,1 0,-1 0,1 0,0-1,0 1,0 0,0-1,0 1,1-1,-1 1,1-1,0 0,-1 0,1 1,0-1,0 0,0-1,1 1,-1 0,0-1,1 1,-1-1,1 0,-1 1,1-1,2 0,44 19,-41-18,0 0,-1 0,1 1,-1 0,0 0,0 1,0 0,0 0,-1 0,1 1,-1 0,-1 1,1-1,-1 1,4 5,-9-7,-1 0,1 1,-1-1,0 0,-1 0,1 0,-1 0,1 0,-1 0,0-1,-1 1,1 0,0-1,-1 0,0 1,0-1,0-1,0 1,-1 0,1-1,-1 1,1-1,-1 0,0 0,0-1,0 1,0-1,0 0,-1 1,-91 23,77-19</inkml:trace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1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1 666,'35'1,"0"0,0-3,0-1,0-2,-1-1,1-1,-1-2,-1-2,10-4,6-12,-2-2,0-2,-2-2,-2-2,35-35,53-90,-128 156,0 1,0-1,0 0,-1 0,0 0,1 0,-2 0,1 0,0-1,-1 1,0-1,0 1,0-1,-1 0,1 1,-1-1,0 1,0-1,-1 0,1 1,-1-1,0 1,-1-1,1 1,-1-1,0 1,0 0,0 0,0 0,-1 0,1 0,-1 0,0 1,-1 0,1-1,0 1,-1 0,0 0,1 1,-1-1,0 1,-1 0,-2-1,0 2,1 0,-1 1,1 0,-1 1,1-1,0 1,-1 0,1 1,0 0,-1 0,1 0,0 0,1 1,-1 0,0 1,1-1,0 1,0 0,0 0,-3 4,-84 100,80-92,1 2,1-1,1 1,0 1,1 0,1 0,1 0,1 1,0 0,2 0,0 0,1 0,1 1,1-1,1 0,1 1,3 15,-3-28,0 0,1 0,0 0,1 0,-1 0,1-1,1 1,-1-1,2 0,-1-1,0 1,1-1,1 0,-1 0,1-1,-1 0,2 0,-1-1,0 0,1 0,0 0,0-1,0 0,0-1,0 0,1 0,6 0,12 1,-1-1,1-2,-1 0,1-2,-1 0,0-2,0-1,12-5,-4 0,-2-2,0-1,0-2,-1 0,-1-3,-1 0,0-2,-1-1,-2-1,0-1,-1-1,-2-2,0 0,12-21,-30 40,1 1,-2-1,1 0,-1 0,0-1,-1 1,0-1,0 1,0-1,-1 0,0 0,-1-1,0 1,0 0,-1 0,0-1,0 1,-1-2,1 9,-1 0,1 0,-1 0,1 0,-1 0,0 0,0 0,1 0,-1 0,0 0,0 1,0-1,0 0,0 0,0 1,0-1,0 1,0-1,0 1,0-1,-1 1,1 0,0-1,0 1,0 0,-1 0,1 0,0 0,0 0,0 0,-1 0,1 0,0 1,0-1,0 0,0 1,0-1,-1 1,1-1,0 1,0 0,-1 0,-39 34,31-23,2 1,-1 0,2 1,0 0,0 0,1 0,1 1,1-1,0 2,1-1,-1 9,3-17,0 0,1 0,0 0,0 0,1 0,0 0,0 0,0 0,1-1,0 1,0 0,1-1,0 1,0-1,1 0,-1 0,1 0,1-1,-1 1,1-1,0 0,0 0,0-1,1 1,-1-1,4 1,2 1,1-1,0 0,0-1,0 0,0-1,1-1,0 0,-1 0,1-1,0-1,0 0,-1-1,1 0,0-1,-1 0,1-1,-1-1,10-3,11-6,1-1,-2-2,0-1,-1-2,-1-1,2-3,-10 8,0-2,-1 0,-1-1,0-2,-2 0,0-1,-1 0,-1-1,-1-1,-2-1,0 0,-1-1,-2 0,0-1,5-26,-13 48,-1 0,0 0,0 0,0 0,-1-1,0 1,1 0,-1 0,-1 0,1-1,-1 1,0 0,1 0,-2 0,1 0,0 0,-1 0,0 0,0 0,0 1,0-1,-1 1,0-1,1 1,-1 0,0 0,0 0,-1 1,1-1,-1 1,1-1,-1 1,0 0,0 1,0-1,0 1,0 0,0-1,0 2,0-1,0 0,-1 1,1 0,0 0,0 0,0 1,-2 0,-3 3,-1 0,1 1,0 1,0 0,1 0,0 0,0 1,0 1,1-1,0 1,1 0,-1 1,2-1,-1 1,1 0,0 1,-2 6,-2 7,1 0,1 1,1 0,1 0,1 0,1 0,1 3,1-15,0 1,1-1,0 1,1 0,0-1,1 1,0-1,1 0,1 0,0 0,0 0,1 0,1-1,0 0,0 0,1-1,1 1,0-1,0-1,1 0,0 0,0-1,4 3,1-2,0 0,1-1,0-1,0-1,0 0,1 0,0-2,0 0,0-1,1 0,-1-2,1 0,-1 0,1-2,-1 0,1-1,1-1,7-3</inkml:trace>
</inkml:ink>
</file>

<file path=ppt/ink/ink3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0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1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3,'-8'-1,"1"0,-1 1,0 0,0 0,1 1,-1 0,0 1,1-1,-1 1,1 1,0-1,-1 1,1 1,1-1,-1 1,0 1,1-1,0 1,0 0,0 0,1 1,0-1,0 1,0 1,1-1,-1 1,2-1,-1 1,1 0,0 0,0 1,1-1,0 1,0-1,1 1,0 0,0 1,1-3,0-1,0 0,0 0,1 1,0-1,0 0,0 0,0 0,1 0,0 0,0 0,0 0,1-1,0 1,-1-1,2 1,-1-1,0 0,1 0,0-1,0 1,0-1,0 0,0 0,1 0,0-1,-1 1,1-1,0 0,0 0,0-1,0 0,0 0,1 0,-1 0,0-1,0 0,1 0,-1 0,0-1,4 0,4-5,-1 0,0-1,0-1,0 0,-1 0,0-1,0-1,-1 1,-1-2,0 1,0-2,-1 1,0-1,-1 0,87-95,-94 106,1 1,0-1,-1 0,1 1,0-1,-1 1,1-1,0 1,0 0,0-1,-1 1,1 0,0-1,0 1,0 0,0 0,0 0,0 0,0 0,-1 0,1 0,0 0,0 0,0 0,0 1,0-1,-1 0,1 1,0-1,0 0,0 1,-1-1,1 1,0-1,0 1,-1-1,1 1,-1 0,1-1,0 1,-1 0,1 0,-1-1,0 1,1 0,-1 0,1 0,-1-1,0 1,0 0,0 0,1 0,-1 0,0 0,0 0,0 0,-1 0,6 61,-5-57,3 62,4-1,2-1,13 45,19 174,-39-255,-1 0,-1 0,-2 1,0-1,-3 0,0-1,-2 1,-1-1,-1-1,-4 9,12-35,-71 118,69-115,1-1,-1 1,-1-1,1 0,0 0,-1 0,1-1,-1 1,0-1,0 0,0 0,0 0,0 0,-1-1,1 0,0 0,-1 0,1 0,-1-1,1 0,-1 1,1-2,0 1,-1 0,1-1,-1 0,1 0,0 0,-2-1,1-3,1 1,0-1,0 0,0 0,1 0,-1 0,1 0,0-1,1 0,-1 1,1-1,0 0,1 0,0-1,0 1,0 0,0 0,1 0,0-1,0 1,1 0,0 0,0 0,0-1,1 1,0 0,0 1,3-7,2-14,1 0,2 0,0 1,1 0,2 1,0 0,2 1,1 1,0 0,2 1,17-16,182-140,-194 161,-5 2</inkml:trace>
</inkml:ink>
</file>

<file path=ppt/ink/ink3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4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1,'-21'2,"0"1,1 1,-1 1,1 1,0 1,1 1,0 0,0 1,1 1,0 1,-14 11,24-16,-1 0,1 0,0 0,1 1,0 0,0 1,0 0,1 0,0 0,0 0,1 1,1 0,-1 1,1-1,1 0,0 1,0 0,1 0,0 0,0 0,1 2,3-8,-1-1,1 0,-1 0,1-1,0 1,0 0,1-1,-1 1,0-1,1 1,-1-1,1 0,0 0,0 0,0-1,0 1,0-1,0 0,0 1,0-1,1-1,-1 1,0 0,1-1,-1 0,0 1,1-1,-1-1,1 1,-1 0,0-1,1 0,-1 0,0 0,0 0,0 0,0-1,0 1,0-1,0 0,0 0,0 0,-1 0,1 0,1-3,130-98,-106 77,2 2,0 1,2 2,20-11,-51 31,1 1,-1-1,0 0,1 1,-1-1,1 1,-1 0,1-1,-1 1,1 0,-1 0,1 0,-1 0,1 0,0 1,-1-1,1 0,-1 1,0-1,1 1,-1-1,1 1,-1 0,0-1,1 1,-1 0,0 0,0 0,0 0,1 0,-1 0,0 0,-1 1,1-1,0 0,0 1,0-1,-1 0,1 1,-1-1,1 1,14 64,-13-12,-3-44,1 0,0 1,1-1,-1 0,2 0,0 1,0-1,0 0,2-1,-1 1,1 0,0-1,1 0,0 0,1 0,0-1,1 2,1-3,1-1,-1 0,1 0,0-1,0 0,1 0,-1-1,1-1,0 1,0-2,1 1,-1-1,0-1,1 0,-1 0,1-1,-1-1,1 1,-1-2,0 1,1-2,-1 1,0-1,0-1,0 0,-1 0,0-1,1 0,-2-1,7-4,3-3</inkml:trace>
</inkml:ink>
</file>

<file path=ppt/ink/ink3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2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0,'-43'251,"16"-26,25-223,1 0,0 0,0 0,0 0,0 1,0-1,0 0,1 1,-1-1,1 0,0 1,-1-1,1 1,0-1,1 1,-1-1,0 0,1 1,-1-1,1 0,0 1,0-1,0 0,0 0,0 1,0-1,0 0,1 0,-1-1,1 1,0 0,-1 0,1-1,0 1,0-1,0 1,0-1,0 0,0 0,1 0,-1 0,0 0,0 0,1-1,-1 1,3-1,121-60,-89 37,-17 11,0 0,0 1,1 2,0 0,1 1,0 1,0 1,1 1,20-2,-40 7,1-1,-1 1,0 0,0 1,0-1,0 1,1-1,-1 1,0 0,0 0,0 0,0 1,0-1,-1 1,1-1,0 1,-1 0,1 0,-1 0,0 0,1 1,-1-1,0 1,-1-1,1 1,0 0,-1-1,1 1,-1 0,0 0,0 0,0 0,0 0,-1 1,1-1,-1 0,0 0,0 0,0 1,0-1,0 0,-1 0,0 0,1 0,-1 0,0 0,-1 0,1 0,-1 2,-6 8,0-1,-1 0,-1 0,0-1,0 0,-1 0,0-2,-1 1,0-1,-1-1,1 0,-2-1,1 0,-1-1,0-1,0 0,-1-1,1 0,-6 0,16-3,0 1,0-1,-1 0,1 0,0 0,0 0,0-1,-1 0,1 0,0 0,-1 0,1-1,0 0,0 0,0 0,0 0,0 0,0-1,0 0,0 0,0 0,1 0,-1-1,1 1,-1-1,1 0,0 0,0 0,1 0,-1-1,0 1,1-1,0 0,0 1,0-1,1 0,-1 0,1 0,0 0,0-1,0 0,4-18</inkml:trace>
  <inkml:trace contextRef="#ctx0" brushRef="#br0" timeOffset="570.009">786 367,'-20'120,"20"-117,0 0,0 1,1-1,-1 0,1 1,0-1,0 0,0 0,0 0,0 0,1 0,-1 0,1 0,0 0,0-1,0 1,0-1,1 1,-1-1,0 0,1 0,0 0,-1 0,1 0,0-1,0 1,0-1,0 0,0 0,1 0,-1 0,0 0,0-1,3 1,7-3,0 0,0 0,0-2,0 1,-1-2,1 1,-1-2,0 0,-1 0,1-1,-1 0,0-1,-1-1,0 1,-1-2,1 1,-2-1,6-8,26-20,-31 29,-7 6,-1 0,0 1,1-1,0 1,-1-1,1 1,0 0,0-1,1 1,-1 0,0 1,1-1,-1 0,1 1,-1-1,1 1,0 0,0 0,-1 0,1 0,0 0,0 1,0-1,0 1,0 0,0 0,0 0,0 0,0 0,0 1,0-1,0 1,0 0,0 0,-1 0,1 0,0 1,0-1,-1 1,1-1,-1 1,1 1,6 14,-1 0,-1 1,-1 0,-1 0,0 0,-2 1,0-1,-1 1,0 0,-2 15,5 11,-3 1,-1-1,-2 0,-2 0,-3 0,-1 0,-2 0,-2-1,-2-1,-2 0,-1-1,-3-1,-11 19,21-47,5-5,0 0,-1 0,-1-1,1 1,-1-1,0 0,-1-1,0 1,0-2,0 1,0-1,-2 1,9-6,-1 1,0-1,0 0,0 1,0-1,0 0,0 1,0-1,0 0,0 0,0 0,0 0,0 0,1 0,-1 0,0 0,0-1,0 1,0 0,0 0,0-1,0 1,0-1,0 1,1-1,-1 1,0-1,0 1,1-1,-1 0,0 1,1-1,-1 0,0 0,1 0,-1 1,1-1,0 0,-1 0,1 0,0 0,-1 0,1 0,0 0,0 0,0 0,0 0,0 1,0-1,0 0,0 0,0 0,0 0,1 0,7-55,11 4,1 0,3 1,2 2,15-20,-30 51,12-19,-2 6</inkml:trace>
</inkml:ink>
</file>

<file path=ppt/ink/ink3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0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82,'-4'34,"-3"16,1 3,2-6</inkml:trace>
  <inkml:trace contextRef="#ctx0" brushRef="#br0" timeOffset="500.169">276 252,'14'-53,"-11"37,0-1,2 1,0-1,1 1,0 1,2-1,0 1,0 1,6-7,-13 20,0 0,0 1,0-1,0 1,0-1,1 1,-1 0,0-1,0 1,1 0,-1 0,0 0,1-1,-1 2,0-1,0 0,1 0,-1 0,0 0,0 1,1-1,-1 1,0-1,0 1,0-1,1 1,-1 0,0 0,0-1,0 1,0 0,-1 0,1 0,0 0,0 0,0 0,-1 0,1 0,-1 1,1-1,-1 0,1 0,-1 0,1 1,-1-1,0 0,0 0,0 1,0-1,0 0,0 1,0-1,0 0,0 0,-1 1,1-1,-1 1,6 12,-3-9,0 0,0 0,0 0,1-1,-1 1,1-1,0 0,1 0,-1 0,1 0,0 0,0-1,0 1,0-1,0 0,1 0,-1-1,1 0,0 1,0-2,0 1,0 0,0-1,0 0,0 0,0-1,1 1,-1-1,0 0,0 0,1-1,-1 0,0 0,1 0,1-2,1 0,-1-1,-1 1,1-1,0-1,-1 1,0-1,0 0,0 0,-1-1,0 0,0 0,0 0,-1-1,0 1,0-1,-1 0,1 0,-1 0,-1-1,0 1,0-1,0 1,-1-1,2-13</inkml:trace>
</inkml:ink>
</file>

<file path=ppt/ink/ink3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58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0,'-2'2,"0"-1,0 1,0-1,0 1,1 0,-1-1,1 1,-1 0,1 0,0 0,0 0,0 1,0-1,0 0,0 0,0 0,1 1,-1-1,1 0,0 1,0-1,0 1,0-1,0 3,0-2,11 170,2-63,-12 232,4-295,-5-46,0-1,1 1,-1 0,0 0,0-1,1 1,-1-1,1 1,-1 0,0-1,1 1,-1-1,1 1,0-1,-1 1,1-1,-1 1,1-1,0 1,-1-1,1 0,0 1,-1-1,1 0,0 0,0 0,-1 0,1 1,0-1,0 0,-1 0,1 0,0 0,0-1,-1 1,1 0,0 0,-1 0,1-1,0 1,-1 0,1-1,0 1,-1 0,1-1,0 1,-1-1,1 1,-1-1,1 1,-1-1,1 1,-1-1,1 0,-1 1,0-1,1 0,-1 0,86-121,-69 98,1 2,0 0,2 0,0 2,2 1,7-5,-26 22,1 0,0 0,0 0,0 1,0-1,0 1,0 0,0 1,0-1,0 1,1-1,-1 1,0 0,0 1,1-1,-1 1,0 0,0 0,0 0,0 0,0 1,0 0,0 0,-1 0,1 0,-1 0,1 1,-1-1,0 1,0 0,1 1,5 4,0 1,-1 1,0-1,-1 1,1 1,-2-1,0 1,0 1,-1-1,1 4,7 149,-4-153,-3-15</inkml:trace>
  <inkml:trace contextRef="#ctx0" brushRef="#br0" timeOffset="472.33">1099 396,'-26'6,"0"0,1 2,0 1,1 1,0 1,0 1,1 1,1 1,0 1,1 1,-2 3,20-15,1-1,-1 1,1 0,0 0,0 0,0 0,1 0,0 1,-1-1,1 0,1 1,-1-1,1 1,0-1,0 0,0 1,0-1,1 1,-1-1,1 0,1 1,-1-1,0 0,1 0,0 0,0 0,0 0,1 0,-1 0,1-1,0 1,0-1,0 0,0 0,1 0,-1 0,1-1,-1 1,1-1,0 0,0 0,0-1,1 1,-1-1,0 0,1 0,-1 0,0 0,1-1,-1 0,1 0,-1 0,1 0,-1-1,0 1,1-1,3-2,5-1,1-1,-1-1,0 0,-1 0,0-2,0 1,0-1,-1-1,6-6,0 2,131-144,-146 184,-2-20,1 0,-1 1,1-1,0 1,1-1,0 0,0 0,0 0,1 0,0 0,0-1,1 1,0-1,0 0,0 0,1 0,0 0,0-1,1 0,-1 0,1 0,0-1,0 0,1 0,-1-1,1 0,4 2,7 4,-3 0</inkml:trace>
  <inkml:trace contextRef="#ctx0" brushRef="#br0" timeOffset="889.132">1493 650,'149'-221,"-149"221,1-1,-1 1,1-1,-1 1,0-1,1 1,-1 0,1-1,-1 1,1 0,-1-1,1 1,-1 0,1-1,0 1,-1 0,1 0,-1 0,1 0,0-1,-1 1,1 0,-1 0,1 0,0 0,-1 1,1-1,0 0,-1 0,1 0,-1 0,1 1,-1-1,1 0,-1 0,1 1,0-1,-1 0,0 1,1-1,-1 1,1-1,-1 1,1-1,-1 1,0-1,1 1,-1-1,0 1,0-1,1 1,-1-1,0 1,0 0,17 46,-10-25,-5-17,-1 0,1-1,1 0,-1 1,0-1,1 0,0 0,0 0,0 0,1-1,-1 1,1-1,0 0,0 0,0 0,0-1,0 0,0 1,1-1,0-1,-1 1,1-1,0 1,-1-1,1-1,0 1,0-1,0 0,0 0,0 0,0 0,-1-1,1 0,0 0,0-1,4-1,6-5,0-1,-1-1,0 0,-1-1,0 0,-1-1,0 0,0-1,4-7,81-75,-52 74,-24 16</inkml:trace>
  <inkml:trace contextRef="#ctx0" brushRef="#br0" timeOffset="1420.423">2425 340,'-21'3,"2"1,-1 1,0 1,1 1,0 0,1 2,0 0,0 1,-7 5,22-11,-1 0,1 0,0 0,0 1,0-1,1 1,0 0,0-1,0 1,0 0,1 0,-1 0,1 0,1 1,-1-1,1 0,0 5,0-8,-1 0,1 0,1 0,-1 0,0 1,0-1,1 0,-1 0,1 0,0 0,-1 0,1 0,0 0,0 0,0 0,1 0,-1-1,0 1,1 0,-1-1,1 1,0-1,-1 1,1-1,0 0,0 0,0 0,0 0,0 0,0 0,0-1,0 1,0 0,0-1,0 0,0 1,1-1,-1 0,0 0,0-1,0 1,1 0,10-3,0-1,-1 0,1-1,-1-1,0 0,0 0,-1-1,0 0,0-1,2-3,55-33,-51 35,48-18,-63 27,0 0,0 0,0 0,0 0,0 0,0 0,0 1,0-1,-1 1,1-1,0 1,0 0,0 0,-1 0,1 0,0 0,-1 0,1 0,-1 0,0 1,1-1,-1 0,0 1,0 0,1-1,-1 1,0 0,-1-1,1 1,0 0,-1 0,1 0,0-1,-1 2,4 15,0 1,-1 0,-1-1,-1 1,-1 0,0 0,-2 8,0 15,-1 333,0-343,-1 0,-1 0,-2 0,-2-1,-1 0,-1-1,-1 0,-2-1,-16 27,26-49,0 0,0 0,-1 0,0 0,0-1,0 0,-1 0,0 0,0-1,0 0,-1 0,0-1,0 1,0-2,0 1,-3 0,6-6,0 1,0-1,1 0,-1 0,0-1,1 1,-1-1,1 0,0 1,0-2,0 1,0 0,1 0,-1-1,1 0,0 1,0-1,0 0,0 0,1 0,0 0,0 0,0-1,0 1,1 0,-1-4,1-10,1-1,0 1,1 0,1 0,1 1,1-1,0 1,1 0,1 0,0 0,2 1,2-3,-10 17,18-33,3 1,0 1,2 0,2 2,0 2,2 0,23-17,-30 27</inkml:trace>
</inkml:ink>
</file>

<file path=ppt/ink/ink3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6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5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0 509,'28'1,"0"-1,0-1,0-2,-1 0,1-2,-1-2,0 0,-1-1,0-2,0-1,-1-1,0-1,-1-1,4-4,-1-6,-2-1,0-1,-2-1,-1-1,-1-1,-2-1,1-4,21-29,-41 61,1 0,-1-1,1 1,0 0,0 0,0 0,0 0,1 0,-1 0,0 1,1-1,0 0,-1 1,1-1,0 1,-1-1,1 1,0 0,0 0,0 0,0 0,1 0,-1 0,0 0,0 1,0-1,1 1,-1 0,0 0,0 0,1 0,-1 0,0 0,0 0,1 1,-1-1,0 1,0 0,0-1,1 1,-1 0,0 0,0 0,0 1,-1-1,1 0,0 1,0 0,3 9,0 0,-1 0,0 1,-1 0,0-1,-1 1,-1 0,1 1,-2-1,0 0,0 0,-1 0,-1 1,1 16,3-16,-2 1,0 0,0-1,-1 1,-1 0,0-1,-1 1,-1-1,0 0,-1 0,0 0,-1-1,0 0,-1 0,0 0,-1-1,0 0,-1 0,-3 2,4-5,-1-1,0 0,-1 0,1 0,-1-1,0-1,-1 0,1 0,-1-1,0 0,0-1,-6 1,16-4,0 0,0 0,0 0,-1 0,1 0,0 0,0 0,0 0,0-1,0 1,0 0,-1-1,1 1,0-1,0 1,0-1,0 1,0-1,0 0,1 0,-1 1,0-1,0 0,0 0,1 0,-1 0,0 0,1 0,-1 0,1 0,-1 0,1 0,0 0,-1 0,1 0,0-1,0 1,0 0,0 0,0 0,0 0,0-1,0 1,0 0,0 0,1 0,-1 0,1-1,28-49,-19 43,1 0,-1 1,2 0,-1 1,1 0,-1 1,2 0,-1 1,0 0,1 1,0 0,-1 1,1 1,0 0,0 1,0 0,0 1,0 0,0 1,0 1,-1 0,1 1,-1 0,2 1,15 7,-19-5,1 0,0-2,0 1,0-1,1-1,-1 0,1-1,0 0,0-1,0 0,1-1,-1 0,0-1,0 0,1-1,-1 0,0-1,0-1,0 0,0 0,0-1,-1-1,0 0,5-3,4-11,-2 0,0-2,-1 0,-1-1,-1 0,-1-1,-1-1,-1 0,-1-1,-1 0,2-12,3-2,-1 4,-9 59,21 296,-24-267,0-24,0 0,-2-1,-1 1,-2-1,-1 1,-1-1,-1 0,-8 22,-10-14,24-35,0-1,-1 1,1-1,-1 1,1-1,-1 1,1-1,-1 0,1 1,-1-1,0 0,1 1,-1-1,1 0,-1 0,0 1,1-1,-1 0,0 0,1 0,-1 0,0 0,1 0,-1 0,0 0,1 0,-1 0,0 0,1-1,-1 1,0 0,1 0,-1-1,1 1,-1 0,0-1,1 1,-1-1,1 1,-1-1,1 1,-1-1,1 1,0-1,-1 1,1-1,0 1,-1-1,1 0,0 1,0-1,-1 0,1 1,0-1,0 0,0 1,0-1,0 0,0 1,0-1,-4-16,2-1,0 1,0-1,2 1,0-1,1 0,1 1,3-17,5-3,1 0,2 0,2 1,1 1,1 1,3 0,12-17,-20 31,1 1,1 1,0 0,1 0,1 2,1 0,0 1,1 1,0 0,1 1,1 1,17-7,-31 17,-1 1,0 0,1 0,-1 0,1 1,-1 0,0 0,1 0,-1 1,1-1,-1 1,0 1,1-1,-1 1,0 0,0 0,0 0,0 1,-1 0,1 0,-1 0,0 0,1 1,-1 0,-1 0,1 0,-1 0,1 0,-1 1,0-1,-1 1,1 0,-1 0,0 0,0 0,-1 0,1 1,-1-1,0 0,-1 1,1-1,-1 1,0-1,-1 1,1-1,-1 0,0 1,0 0,-3 6,0 1,-1 0,0-1,-1 0,0 0,-1-1,0 0,0 0,-2 0,1-1,-1 0,-1-1,0 0,0-1,0 0,-1 0,-1-1,1 0,-1-1,0-1,0 0,-1 0,0-1,0-1,0 0,0-1,-9 0,-2 0</inkml:trace>
  <inkml:trace contextRef="#ctx0" brushRef="#br0" timeOffset="525.435">1806 480,'47'-12,"-1"-3,0-2,-2-1,0-3,10-7,-35 16,-1-1,0-1,-1 0,0-1,-1-1,-1 0,-1-1,0-1,11-19,-21 32,-1 0,0 0,0-1,0 1,0-1,-1 1,0-1,0 0,0 0,-1 0,0 0,0 0,-1 0,1 0,-1-1,-1 1,1 0,-1 0,0 0,-1 0,1 0,-1 0,0 0,-1 1,1-1,-1 1,0-1,-1 1,1 0,-4-3,4 6,0 1,0 0,0 0,0 1,0-1,0 1,0-1,0 1,0 0,0 0,-1 0,1 1,0-1,0 1,0 0,0-1,0 1,0 1,1-1,-1 0,0 1,0-1,1 1,-1 0,1 0,-1 0,1 0,0 0,-1 1,-2 2,1 0,-1 0,0 0,1 0,0 1,1 0,-1-1,1 1,0 1,0-1,1 0,0 1,0 0,2-4,0-1,0 1,0 0,1 0,-1-1,1 1,-1-1,1 1,0 0,0-1,0 0,1 1,-1-1,0 0,1 1,0-1,-1 0,1 0,0 0,0 0,0-1,0 1,1-1,-1 1,0-1,1 0,-1 1,1-1,-1 0,3 0,81 18,-81-19,0-1,1 1,-1-1,0 1,1 0,-1 0,1 1,-1-1,1 1,-1 1,0-1,1 1,-1 0,0 0,0 0,0 0,-1 1,1 0,-1 0,1 1,-1-1,0 1,0 0,-1 0,1 0,-1 0,0 1,0-1,0 1,0 0,-1 0,2 5,-22 154,19-145</inkml:trace>
  <inkml:trace contextRef="#ctx0" brushRef="#br0" timeOffset="702.726">2794 199,'-19'38,"-7"18,2 4,9-9,8-12</inkml:trace>
  <inkml:trace contextRef="#ctx0" brushRef="#br0" timeOffset="1236.191">2935 396,'17'-36,"3"1,1 1,1 0,2 2,1 1,25-25,-5 26,-44 29,0 1,0-1,0 1,0 0,0 0,0 0,0-1,1 1,-1 0,0 0,0 1,0-1,0 0,0 0,0 0,0 1,0-1,0 0,0 1,0-1,0 1,0 0,0-1,0 1,0 0,-1-1,1 1,0 0,0 0,-1 0,1-1,-1 1,1 0,-1 0,1 0,-1 0,1 0,-1 0,0 0,1 0,-1 1,0-1,0 0,0 0,3 59,-4-56,0 0,0 1,1-1,-1 1,1-1,0 0,0 1,0-1,1 1,0-1,-1 0,2 1,-1-1,0 0,1 0,0 0,0 0,0 0,0 0,1 0,-1-1,1 1,0-1,0 0,1 0,-1 0,0 0,1-1,0 1,0-1,0 0,4 0,1-1,-1 0,0-1,1 0,-1 0,0-1,1 0,-1-1,0 0,0 0,0 0,0-1,0 0,-1-1,1 0,2-2,28-11,-20 10</inkml:trace>
  <inkml:trace contextRef="#ctx0" brushRef="#br0" timeOffset="1821.963">3924 0,'-34'14,"1"1,1 1,0 2,2 1,0 1,1 2,1 1,-6 7,27-22,0 0,0 0,0 1,1 0,1 0,-1 1,1-1,1 1,0 0,0 1,0 5,3-13,0 1,0-1,1 0,-1 1,1-1,0 0,0 1,1-1,-1 1,1-1,-1 0,1 1,0-1,0 0,0 0,1 0,-1 0,1 0,0 0,0 0,0 0,0 0,0-1,1 1,-1-1,1 0,-1 0,1 0,0 0,0 0,0-1,0 1,0-1,0 0,1 0,-1 0,1 0,10 1,0-2,0 0,0-1,0 0,-1-1,1 0,-1-1,1-1,-1 0,0-1,0 0,-1-1,1-1,-2 0,1 0,-1-1,0 0,0-1,-1-1,0 0,-1 0,1-2,-4 7,92-83,-96 87,0 0,-1 1,1-1,-1 1,1-1,0 1,0 0,-1-1,1 1,0 0,-1 0,1 0,0 0,0 1,-1-1,1 0,0 1,-1-1,1 1,0-1,-1 1,1 0,-1 0,1 0,-1 0,0 0,1 0,-1 0,0 0,0 1,1-1,-1 0,0 1,-1-1,1 1,0-1,0 1,0-1,-1 1,16 69,-15-65,25 307,-25-254,-2-1,-3 0,-3 0,-2 0,-2-1,-3 0,-3-1,-2-1,-3 4,16-47,0 1,-1-1,0-1,-1 1,0-1,-1-1,0 0,-1 0,0 0,0-1,-1-1,0 0,-12 6,21-12,-1-1,1 0,-1 0,1 0,-1 0,0-1,1 1,-1-1,0 1,1-1,-1 0,0 0,1 0,-1 0,0-1,1 1,-1-1,0 0,1 0,-1 0,1 0,-1 0,1 0,-1 0,1-1,0 0,0 1,0-1,0 0,0 0,0 0,0 0,1 0,-1 0,1-1,-1 1,1-1,-2-4,0 1,1-1,0 0,0 1,0-1,1 0,0 0,1 0,-1 0,1 0,1 0,-1-1,1 1,1-2,6-19,2 0,0 1,2 0,2 1,0 0,1 1,1 1,2 0,0 2,2 0,0 0,2 2,0 1,1 1,0 0,2 2,25-12,-32 20,0 2,1 0,0 2,0 0,0 0,0 2,1 1,-1 0,1 1,18 3,-14-2,1-1</inkml:trace>
</inkml:ink>
</file>

<file path=ppt/ink/ink3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1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1 848,'48'-3,"0"-2,0-1,0-3,20-8,-43 12,-1-2,0 0,0-2,-1 0,0-2,-1 0,0-2,-1 0,0-1,2-4,-20 15,0-1,0 0,-1 0,0 0,0 0,0 0,0 0,0-1,-1 1,0-1,0 1,0-1,0 1,-1-1,0 1,0-1,0 0,0 1,-1-1,0 1,0-1,0 1,0-1,-1 1,0 0,0-1,0 1,0 0,0 0,-1 1,0-1,0 0,0 1,0 0,-1 0,1 0,-1 0,0 0,0 1,0-1,0 1,0 0,0 1,0-1,-1 1,1-1,-1 1,1 1,-1-1,0 1,1-1,-1 1,1 1,-1-1,0 1,1-1,-15 4,0 0,0 1,1 1,0 1,0 0,0 1,1 1,0 1,1 1,0 0,1 0,0 2,1 0,1 1,-1 0,2 1,-7 11,8-13,1 1,1 0,0 1,1 0,1 0,0 1,1-1,0 2,2-1,0 1,0-1,2 1,0 0,1 0,1 0,0 0,2 4,-1-14,1 0,0 0,0-1,0 1,1-1,0 1,1-1,-1 0,1 0,0 0,1-1,-1 0,1 1,0-2,0 1,1 0,0-1,-1 0,1-1,1 1,-1-1,0 0,1-1,0 1,-1-1,1-1,0 1,0-1,14 2,0-1,0 0,0-2,0 0,0-1,-1-2,1 0,18-5,2-2,-2-2,1-1,-2-2,0-2,28-17,-29 11</inkml:trace>
  <inkml:trace contextRef="#ctx0" brushRef="#br0" timeOffset="868.319">1186 623,'-7'-4,"0"0,0 1,0 0,-1 1,1 0,-1 0,1 0,-1 1,0 0,1 0,-1 1,0 0,0 1,1-1,-1 1,0 1,1 0,-1 0,-5 2,-133 71,33 30,108-100,1 1,0 0,0 0,1 1,-1-1,1 1,1-1,-1 1,1 0,1 0,-1 0,1 0,0 0,1 0,-1 1,2-1,-1 0,1 0,0 0,0 2,0-6,0 0,1 0,-1 0,0 0,1 0,-1-1,1 1,0 0,0-1,0 0,0 1,0-1,1 0,-1 0,1 0,-1-1,1 1,0 0,0-1,0 0,0 0,0 0,0 0,0 0,0 0,0-1,0 0,0 1,0-1,0 0,0-1,2 1,99-31,-37-10,-2-3,-2-2,-1-4,48-50,-90 81,-20 19,0 1,0-1,1 0,-1 0,0 1,0-1,0 0,0 0,0 1,1-1,-1 0,0 0,0 1,0-1,1 0,-1 0,0 0,0 1,1-1,-1 0,0 0,0 0,1 0,-1 0,0 0,1 0,-1 1,0-1,0 0,1 0,-1 0,0 0,1 0,-1 0,0 0,1-1,-1 1,0 0,0 0,1 0,-18 36,14-31,-117 193,79-116,3 3,4 0,3 3,5 0,-12 73,6 21,31-180,0 0,0 1,0-1,0 0,1 0,-1 0,1 1,0-1,0 0,0 1,0-1,0 0,0 0,1 1,-1-1,1 0,-1 0,1 0,0 1,0-1,0 0,0 0,0 0,0 0,1-1,-1 1,1 0,-1 0,1-1,0 1,0-1,-1 0,1 1,0-1,0 0,0 0,0 0,1 0,-1-1,0 1,0 0,0-1,1 0,-1 1,0-1,1 0,-1 0,0 0,0-1,1 1,-1-1,0 1,1-1,2-2,-1 0,1 0,-1 0,0 0,0-1,0 0,0 1,-1-2,0 1,0 0,0-1,0 1,0-1,-1 0,0 0,0 0,-1 0,1 0,-1 0,0 0,0-1,-1 1,0 0,1-1,-2 1,1 0,-1-1,0 1,0 0,0 0,-1 0,1 0,-1 0,-1 0,1 0,-1 0,-2-2,-9-15,-1 0,0 1,-2 1,-1 1,0 0,-1 2,-1 0,-1 1,-16-10,27 20,-1 0,0 1,0 0,0 1,0 0,-1 0,0 1,1 1,-1 0,-8 0,57 4,-1-1,0-3,1 0,-1-3,32-7,209-95,-250 99</inkml:trace>
  <inkml:trace contextRef="#ctx0" brushRef="#br0" timeOffset="1564.797">1609 623,'-9'19,"0"0,1 0,1 1,1 0,1 0,1 1,-2 15,6-29,-1-1,1 0,0 0,0 1,1-1,0 0,0 0,0 0,1 1,0-1,0-1,0 1,1 0,0-1,0 1,1-1,-1 0,1 0,0 0,0-1,1 1,0-1,-1 0,1 0,1-1,-1 1,4 1,-2-2,-1-1,1 1,0-1,0-1,1 1,-1-1,0-1,0 1,1-1,-1 0,0-1,0 0,1 0,-1 0,0-1,0 0,0 0,0-1,-1 0,1 0,-1-1,0 0,0 0,0 0,1-2,3-1,-1-1,0 0,-1-1,0 0,0 0,0-1,-2 0,1 0,-1-1,-1 1,1-1,-2-1,0 1,3-11,-3-2</inkml:trace>
  <inkml:trace contextRef="#ctx0" brushRef="#br0" timeOffset="1750.052">2202 623,'-9'48,"0"15,4 3,6-11,3-14</inkml:trace>
  <inkml:trace contextRef="#ctx0" brushRef="#br0" timeOffset="1902.606">2173 199</inkml:trace>
  <inkml:trace contextRef="#ctx0" brushRef="#br0" timeOffset="2253.761">2597 1,'-22'337,"-14"64,12-234,22-143</inkml:trace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2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1,'0'38,"5"23,2 5,-1-3,-1-8,-1-13</inkml:trace>
</inkml:ink>
</file>

<file path=ppt/ink/ink3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0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0,'-10'34,"-2"25,0 7,2-2,3-8,3-8,2-8,6-10,2-11</inkml:trace>
  <inkml:trace contextRef="#ctx0" brushRef="#br0" timeOffset="565.755">340 338,'68'-94,"97"-113,-165 206,1 0,-1 0,0 0,1 0,-1 0,1 0,-1 0,1 0,0 0,-1 0,1 0,0 0,-1 1,1-1,0 0,0 0,0 1,0-1,0 1,0-1,0 1,0-1,0 1,0-1,0 1,0 0,0 0,0 0,1-1,-1 1,0 0,0 0,0 0,0 1,0-1,0 0,0 0,0 1,1-1,-1 0,0 1,0-1,0 1,0 0,-1-1,1 1,0 0,0-1,0 1,0 0,-1 0,1 0,0 0,-1 0,1 0,0 0,11 30,-11-25,0-1,0 1,1 0,0-1,0 0,1 1,-1-1,1 0,0 0,1-1,-1 1,1-1,0 1,0-1,0 0,1-1,-1 1,1-1,0 0,0 0,0 0,0-1,1 1,-1-1,1-1,2 2,2-4,0 1,-1-1,1 0,0-1,-1 0,1-1,-1 0,0 0,0-1,0 0,0-1,-1 0,1 0,4-5,10-4</inkml:trace>
</inkml:ink>
</file>

<file path=ppt/ink/ink3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6,0 3,0 0,0-7</inkml:trace>
</inkml:ink>
</file>

<file path=ppt/ink/ink3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3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1,'19'92,"-5"0,-4 1,-4 22,-4-83,2 17,-2 0,-3 1,-1-1,-3 1,-2-1,-2-1,-5 9,-22 51,51-159,42-68,-57 119,1 0,-1 0,0 0,0 1,0-1,1 0,-1 0,0 0,0 0,0 0,1 1,-1-1,0 0,0 0,1 0,-1 0,0 0,-7 14</inkml:trace>
  <inkml:trace contextRef="#ctx0" brushRef="#br0" timeOffset="688.785">47 706,'16'-9,"1"0,0 1,0 1,0 0,1 1,0 1,0 1,1 1,-1 0,1 2,-1 0,1 1,0 0,14 3,-29-1,1-1,-1 0,0 1,-1 0,1 0,0 0,0 0,-1 1,1-1,-1 1,0 0,0 0,0 0,0 0,-1 1,1-1,-1 1,0 0,0-1,0 1,0 0,-1 0,1 0,-1 1,0-1,-1 0,1 0,-1 1,1-1,-1 0,-1 0,1 1,-1-1,1 0,-1 0,0 1,-1-1,1 0,-1 0,1 0,-1-1,-1 1,1 0,0-1,-1 1,0-1,0 0,0 0,0 0,0 0,0-1,-1 1,-1 0,-8 4,0 0,0-1,-1 0,0-1,0-1,0 0,-1-1,0 0,1-1,-1-1,0-1,0 0,1 0,-1-2,0 0,-11-3,-2-2,4 2</inkml:trace>
</inkml:ink>
</file>

<file path=ppt/ink/ink3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0 592,'74'-38,"-1"-4,-2-2,-3-4,24-23,-76 57,-2 0,0-1,0 0,-2-1,0-1,0 0,-2 0,0-1,-1 0,-1-1,4-13,-10 25,-1 1,0 0,0 0,0-1,0 1,-1-1,0 1,-1 0,0-1,0 1,0 0,0-1,-1 1,-1-3,2 7,0 0,0-1,0 1,0 0,-1 0,1 0,0 0,-1 0,0 0,1 0,-1 1,0-1,0 1,0-1,0 1,0 0,0-1,-1 1,1 0,0 1,-1-1,1 0,0 1,-1-1,1 1,-1-1,1 1,-1 0,1 0,-1 1,1-1,0 0,-1 1,1-1,-1 1,1 0,0 0,-1 0,-2 1,-1 0,1 0,0 0,-1 1,1 0,1 0,-1 0,0 1,1-1,0 1,0 0,0 0,0 1,0-1,1 1,0 0,0 0,0 0,1 0,0 1,0-1,0 0,0 1,1 0,0-1,0 1,1 0,-1 0,1-1,1 1,-1 0,1-1,0 1,0 0,1-1,-1 1,1-1,0 1,1-1,-1 0,1 0,0 0,1 0,2 3,67 36,21 21,-92-60,0-1,0 1,0-1,-1 1,0 0,0-1,0 1,0 0,-1 0,0 0,0-1,0 1,0 0,-1 0,0 0,0-1,0 1,-1 0,1-1,-1 1,0-1,0 0,-1 1,1-1,-1 0,0 0,0-1,-1 1,0 0,-9 17,1 0</inkml:trace>
</inkml:ink>
</file>

<file path=ppt/ink/ink3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1,'-4'28,"-3"11</inkml:trace>
</inkml:ink>
</file>

<file path=ppt/ink/ink3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9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26,'-3'16,"0"1,1 0,1 0,1 1,0-1,1 0,1 0,0 0,1 0,1-1,1 1,1 0,-5-14,1 0,0 0,0-1,0 1,0 0,0-1,0 1,1-1,-1 0,1 0,0 0,0 0,0-1,-1 1,2-1,-1 1,0-1,0 0,0 0,0 0,1-1,-1 1,0-1,1 0,-1 0,0 0,1 0,-1-1,0 1,1-1,-1 0,0 0,0 0,0 0,0-1,0 1,0-1,101-75,-90 62,-1-1,-1-1,0 0,-1 0,-1-1,-1 0,0-1,-2 0,0-1,0-5</inkml:trace>
</inkml:ink>
</file>

<file path=ppt/ink/ink3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25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85 102,'-25'69,"17"-34,-34 144,32-106,76-211,-50 106,106-173,-121 203,0 0,1 0,-1 0,0 0,1 0,0 0,-1 1,1-1,0 1,0-1,0 1,0 0,0 0,0-1,1 1,-1 1,0-1,0 0,1 1,-1-1,0 1,1-1,-1 1,1 0,-1 0,0 0,1 1,-1-1,1 0,-1 1,0 0,0-1,1 1,-1 0,0 0,0 0,0 1,0-1,0 0,0 1,0-1,0 1,-1 0,1 0,-1 0,1-1,0 3,6 10,0 0,-1 1,-1 0,0 1,-1-1,-1 1,0 0,0 7,2 7,-16 122,10-151,-1 0,1-1,0 1,0-1,0 1,0 0,0-1,0 1,0-1,1 1,-1 0,0-1,0 1,0-1,1 1,-1-1,0 1,0-1,1 1,-1-1,1 1,-1-1,0 1,1-1,-1 1,1-1,-1 0,1 1,-1-1,1 0,-1 0,1 1,0-1,-1 0,1 0,-1 0,1 1,-1-1,1 0,0 0,-1 0,1 0,-1 0,1 0,0-1,-1 1,1 0,-1 0,1 0,0 0,-1-1,1 1,-1 0,1-1,-1 1,1 0,-1-1,1 1,-1 0,30-29,-27 25,260-335,-207 297,-55 41,1 0,-1 1,1-1,0 1,-1-1,1 1,0-1,-1 1,1 0,0 0,0-1,0 1,-1 1,1-1,0 0,0 0,-1 1,1-1,0 1,-1-1,1 1,0 0,-1 0,1-1,-1 1,1 0,-1 1,0-1,1 0,-1 0,0 0,0 1,0-1,0 1,0-1,0 1,0 0,3 10,-1 0,0 1,0-1,-1 1,-1-1,0 1,-1 0,-1 0,0-1,0 1,-1 0,-1-1,0 0,-2 4,-2 13,2 0,0 1,2 0,2-1,0 1,4 20,13-10,-4-28</inkml:trace>
</inkml:ink>
</file>

<file path=ppt/ink/ink3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4.88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499 82,'-15'-11,"-1"1,0 0,-1 1,0 0,0 2,-1 0,-14-4,27 10,0-1,0 1,0 0,0 0,-1 0,1 1,0 0,0 0,0 0,0 1,-1-1,1 1,0 1,0-1,0 1,1-1,-1 1,0 1,1-1,-1 1,1 0,0 0,0 0,0 0,0 1,0-1,1 1,0 0,-1 0,0 3,-1 6,0 1,0 0,2-1,-1 1,2 1,0-1,1 0,0 1,1-1,1 0,0 1,1 2,-3 95,-17-6,-6-1,-23 62,-11 20,29-48,28-137,0-1,0 1,0 0,1 0,-1 0,1 0,-1 0,1 0,0 0,0 0,0 0,0 0,0 0,0 0,0 0,1 0,-1 0,1-1,0 1,-1 0,1 0,0 0,0-1,0 1,0 0,0-1,1 1,-1-1,0 1,1-1,-1 1,1-1,-1 0,1 0,0 0,0 0,-1 0,1 0,0-1,0 1,0 0,0-1,0 0,0 1,0-1,1 0,265-1,-24-28,-220 29</inkml:trace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2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5.53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206 1,'-27'26,"1"2,2 1,1 1,1 1,1 0,2 2,0 5,15-32,1 1,-1 1,1-1,1 0,0 1,0-1,0 1,1 0,0 0,0 0,1-1,0 1,1 0,0 0,0 0,0-1,1 1,0 0,1-1,0 0,0 0,0 1,1-2,0 1,-1-5,-1-1,1 1,0-1,0 0,0 0,0 0,0 0,0-1,0 1,0-1,0 0,0 0,0 0,0 0,0 0,0-1,0 1,0-1,0 0,0 0,0 0,0 0,0-1,-1 1,1-1,0 0,-1 1,1-1,-1 0,0-1,0 1,0 0,0 0,0-1,0 0,-1 1,11-13</inkml:trace>
</inkml:ink>
</file>

<file path=ppt/ink/ink3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5.97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0,'-5'0,"-2"5,-4 1,-5 5,5 0,9-6,10-4,-2-3,-1 5,-2 1</inkml:trace>
</inkml:ink>
</file>

<file path=ppt/ink/ink3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6.29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 1,'-5'24,"-1"13,5 0,7-7,3-7</inkml:trace>
</inkml:ink>
</file>

<file path=ppt/ink/ink3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6.79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31 344,'58'-11,"8"-1,0-3,-1-3,17-9,-71 22,1-1,-1 0,0 0,-1-1,1-1,-1 0,-1 0,0-1,0 0,7-10,-14 16,1 0,-1 0,1 0,-1-1,0 1,0-1,-1 1,1-1,-1 0,0 0,0 0,0 0,0 0,-1 0,0 0,1 0,-1 0,-1 0,1 0,-1 0,1 0,-1 1,0-1,-1 0,1 0,-1 0,1 1,-1-1,0 1,0-1,-1 1,1 0,-1 0,0 0,-1-1,-1 0,0 0,-1 0,1 0,-1 1,0 0,0 0,0 0,-1 1,1 0,-1 0,1 0,-1 1,0 0,1 1,-1-1,0 1,1 1,-1-1,0 1,0 0,0 1,-133 51,121-40,0 1,1 0,1 1,0 1,1 1,1 0,0 1,2 1,-5 8,14-21,0 0,0 0,0 0,1 1,0-1,1 1,-1 0,1 0,1 0,-1 0,1 0,0 0,1 0,0 0,0 1,0-1,1 0,0 0,1 0,-1 0,1 0,1 0,-1 0,1-1,0 1,1-1,0 0,0 0,0 0,0 0,1-1,0 0,0 0,2 1,8 4,0-2,1 0,0-1,0 0,1-1,-1-1,1-1,0 0,1-1,-1-1,0-1,1 0,-1-1,1-1,14-3,-4 3,-10 1,0-1,0 0,0-2,0 0,0-1,-1-1,0 0,0-1,0-1,-1-1,3-2,0-2</inkml:trace>
</inkml:ink>
</file>

<file path=ppt/ink/ink3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7.05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1,'-14'14,"-5"10,0 0</inkml:trace>
</inkml:ink>
</file>

<file path=ppt/ink/ink3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3.87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30 37,'-14'94,"10"-74,0-1,1 0,1 1,0 0,2-1,0 1,1 0,3 8,-4-26,0-1,0 1,0 0,0 0,0 0,1 0,-1-1,1 1,-1 0,1 0,0-1,0 1,0-1,0 1,0 0,0-1,0 0,0 1,0-1,1 0,-1 1,1-1,-1 0,1 0,-1 0,1 0,0-1,-1 1,1 0,0-1,0 1,-1-1,1 0,0 1,0-1,0 0,0 0,-1 0,1 0,0-1,0 1,0 0,-1-1,1 1,0-1,0 0,-1 1,1-1,17-12,-1 0,-1-2,0 0,-1 0,0-2,-1 0,-1 0,-1-1,-1-1,0-1,2-7,66-109,-80 135,1 0,-1 0,0 1,0-1,1 0,-1 1,0-1,1 0,-1 1,1-1,-1 1,1-1,-1 1,1-1,0 1,-1-1,1 1,-1-1,1 1,0 0,-1-1,1 1,0 0,0 0,-1-1,1 1,0 0,0 0,-1 0,1 0,0 0,0 0,-1 0,1 0,0 0,0 1,-1-1,1 0,0 0,-1 1,1-1,0 0,-1 1,1-1,0 1,-1-1,1 1,-1-1,1 1,-1-1,1 1,-1-1,1 1,-1 0,0-1,1 1,-1 0,0-1,1 1,-1 0,0-1,0 1,0 1,7 55,-6-45,23 173,5 129,-28-283,-2-1,-1 1,-1-1,-1 0,-2 0,-1 0,-2-1,-1 0,-1 0,-1-1,-1-1,-6 7,-66 66,82-96,-1-1,0 0,-1 0,1 0,-1 0,1-1,-1 1,0-1,0 0,0-1,0 1,0-1,0 0,0 0,-1-1,1 0,0 1,0-2,-1 1,1-1,0 0,0 0,-2-1,2-1,0-1,0 0,0-1,1 1,-1-1,1 0,1 0,-1 0,1-1,0 1,0-1,0 0,1 0,0 0,0 0,0 0,1 0,0-1,0 1,1 0,0-1,0 1,0 0,1-1,0 1,0 0,1-3,5-12,1 1,0 0,2 0,0 0,1 1,1 1,1 0,0 1,1 0,1 1,4-2,169-124,-164 126</inkml:trace>
</inkml:ink>
</file>

<file path=ppt/ink/ink3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6.19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0,'5'10,"1"3</inkml:trace>
</inkml:ink>
</file>

<file path=ppt/ink/ink3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8.3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389 624,'-172'213,"-18"46,164-222,52-74,68-94,6 4,15-7,-48 61,-67 73,1-1,-1 1,0 0,0-1,1 1,-1 0,0 0,1-1,-1 1,0 0,1-1,-1 1,0 0,1 0,-1 0,1 0,-1-1,1 1,-1 0,0 0,1 0,-1 0,1 0,-1 0,0 0,1 0,-1 0,1 0,-1 0,1 0,-1 0,0 1,1-1,-1 0,1 0,-1 0,0 1,1-1,-1 0,0 0,1 1,-1-1,0 0,1 1,-1-1,0 0,0 1,1-1,-1 0,0 1,0-1,0 1,0-1,1 0,-1 1,0-1,0 1,0-1,0 1,0-1,0 0,0 1,0-1,0 1,0-1,0 0,-1 1,1 0,-3 31,-6 3,2-1,1 2,2-1,1 0,2 25,2-53,1 0,-1-1,1 1,0-1,0 1,1-1,0 0,0 1,1-2,0 1,-1 0,2-1,-1 1,1-1,0-1,0 1,0-1,1 0,2 2,-4-3,-1-1,1 0,0 0,-1 0,1 0,0-1,0 0,1 1,-1-1,0-1,0 1,0-1,1 0,-1 1,0-2,0 1,1-1,-1 1,0-1,0 0,0 0,0-1,0 1,0-1,0 0,-1 0,1-1,-1 1,1-1,-1 1,2-3,15-14,-1-1,-1 0,0-2,-2 0,-1-1,0 0,-2-1,-1 0,-1-2,-1 1,-1-1,-1 0,-2-1,1-9,0-9,-1 33</inkml:trace>
  <inkml:trace contextRef="#ctx0" brushRef="#br0" timeOffset="709.358">1377 681,'-36'16,"1"1,1 2,1 1,1 2,1 1,0 2,2 1,-1 4,23-26,2 1,-1-1,0 2,1-1,0 1,0-1,1 1,0 0,0 1,0-1,1 1,0 0,0 0,0 0,1 0,0 0,1 1,0-1,0 0,0 2,1-7,1-1,-1 1,1-1,0 1,-1-1,1 0,0 1,0-1,0 0,0 0,0 1,0-1,0 0,0 0,1 0,-1 0,0-1,1 1,-1 0,0 0,1-1,-1 1,1-1,-1 1,1-1,-1 0,1 1,-1-1,1 0,0 0,-1 0,1 0,-1-1,1 1,-1 0,1-1,0 1,59-22,-58 21,36-19,-2-1,0-3,-2 0,0-2,-2-2,15-17,-48 44,1 0,-1 0,1 0,-1 0,1 1,-1-1,1 0,-1 0,1 0,0 0,-1 1,1-1,0 0,0 1,0-1,0 1,0-1,-1 1,1-1,0 1,0-1,0 1,0 0,0 0,0-1,0 1,0 0,1 0,-1 0,0 0,0 0,0 1,0-1,0 0,0 0,0 1,0-1,0 0,0 1,-1-1,1 1,0-1,0 1,0 0,0-1,-1 1,1 0,0 0,0-1,-1 1,1 0,-1 0,1 0,-1 0,1 0,-1 0,17 79,-15-62,1 0,1 1,1-1,0-1,1 1,1-1,1 0,1 0,-7-13,1-1,-1 1,1-1,0 0,0 0,0-1,0 1,1 0,-1-1,1 0,-1 0,1 0,0 0,0-1,0 1,0-1,0 0,0 0,0 0,1-1,-1 0,0 1,0-2,0 1,1 0,-1-1,0 0,2 0,5-2,0 0,0-1,-1-1,0 1,0-1,0-1,0 0,-1 0,0-1,2-2,29-27,-2-2,-1-1,-2-2,-2-2,-1 0,-3-3,-1 0,-3-2,6-17,-21 33,0 0,-2 0,-2-1,-1 0,-1-1,-2 1,-2 0,0-1,-3 1,0-1,-8-25,10 55,0-6,0 0,-1 0,-1 0,0 0,0 0,-1 0,0 1,0 0,-1-1,-1 2,1-1,-1 1,-2-2,7 9,-1 0,1 0,0 0,-1 0,1 0,0 0,-1 1,1-1,-1 1,1-1,-1 1,1-1,-1 1,1 0,-1 0,0 0,1 0,-1 0,1 0,-1 0,0 0,1 1,-1-1,1 0,-1 1,1 0,-1-1,1 1,0 0,-1 0,1 0,0-1,-1 1,1 1,0-1,0 0,0 0,0 0,0 1,0-1,0 0,1 1,-1-1,-27 66,22-23,3 1,1 0,2 0,2-1,2 1,2 0,2-1,2-1,2 1,1-1,3-1,13 25,53 152,-82-218,1 0,-1 0,1 1,-1-1,0 0,1 1,-1-1,0 0,0 1,0-1,0 1,0-1,0 0,-1 1,1-1,0 0,-1 1,1-1,-1 0,1 0,-1 0,0 1,0-1,1 0,-1 0,0 0,0 0,0 0,0 0,0 0,0 0,0-1,0 1,-1 0,1-1,0 1,0-1,-1 1,1-1,0 1,-1-1,1 0,0 0,-1 0,1 0,0 0,-1 0,1 0,-14-3</inkml:trace>
  <inkml:trace contextRef="#ctx0" brushRef="#br0" timeOffset="890.169">1659 568,'43'0,"44"0,15 0,-3 0,-11 0,-14 0,-15 0,-13 0,-9 0,-7 0,-8 0</inkml:trace>
  <inkml:trace contextRef="#ctx0" brushRef="#br0" timeOffset="1584.911">2421 596,'-4'29,"2"1,0 0,2 0,2 0,1 0,1 0,4 12,-6-37,0 0,0-1,1 1,0-1,0 0,0 0,1 0,-1 0,1 0,0-1,0 0,0 1,1-1,-1-1,1 1,-1-1,1 0,0 0,0 0,0-1,0 1,0-1,1-1,-1 1,0-1,0 1,0-2,1 1,-1 0,0-1,0 0,0 0,0-1,0 0,2 0,7-3,-1 0,0 0,0-1,0-1,-1 0,0-1,0 0,-1-1,0 0,-1-1,0 0,18-14,48-51,-55 51,-30 61,6-34,1 1,0 1,0-1,1 0,-1 0,1 1,0-1,0 1,0-1,1 1,-1 0,1-1,0 1,0-1,1 1,0 0,-1-1,2 1,-1-1,0 0,1 1,0-1,0 0,0 0,0 0,1 0,0 0,-1-1,2 1,-1-1,1 1,0 0,1 0,0-1,0 0,0 0,0 0,0 0,0-1,1 0,-1 0,1-1,0 1,-1-1,1 0,0-1,0 1,0-1,-1-1,1 1,0-1,0 0,-1 0,1 0,0-1,-1 0,1 0,-1 0,3-3,12-5,0-2,-1 0,-1-1,0 0,0-2,7-9,-4 3,0-1,-2 0,-1-2,-1 0,-1-1,-1 0,-2-1,0-1,-1-1,1-8,-12 33,1 0,-1 1,1-1,-1 0,0 0,0 0,-1 0,1 0,0 0,-1 0,0 0,0 0,0 0,0 0,0 0,-1 0,1 0,-1 0,0 0,0 0,0 0,0 0,0 0,-1 1,1-1,-1 0,0 1,0-1,0 1,0 0,0 0,0 0,-1 0,1 0,-1 0,1 1,-1-1,0 1,1-1,-1 1,0 0,0 0,0 1,0-1,0 0,0 1,0 0,-3 0,-6 4,-1 1,2 0,-1 1,1 1,0 0,0 0,1 1,0 0,0 1,1 0,0 0,0 1,1 1,1-1,-6 10,11-18,0 0,0 0,0 0,1 0,-1 1,0-1,1 0,-1 1,1-1,0 1,0-1,0 1,0 0,1-1,-1 1,1 0,-1 0,1 0,0-1,0 1,0 0,1 0,-1 0,1-1,-1 1,1 0,0-1,0 1,0-1,0 1,0-1,1 1,-1-1,1 0,0 1,0-1,0 0,0 0,0 0,0-1,0 1,0 0,1-1,0 1,118 15,-39-12,-76-4,0-1,0 1,0 0,0 1,0-1,0 1,-1 0,1 1,-1-1,1 1,-1 0,0 0,0 1,-1 0,1 0,-1 0,1 0,-1 1,-1-1,1 1,-1 0,1 0,-1 1,-1-1,1 1,-1-1,0 1,0 0,-1-1,0 1,0 0,0 2,-11 67,4 45,12-102</inkml:trace>
  <inkml:trace contextRef="#ctx0" brushRef="#br0" timeOffset="2536.387">4029 624,'-41'45,"2"1,1 2,3 2,2 1,-5 15,21 3,19-68,-1 0,1 0,-1 0,1 0,0 0,-1 0,1 0,0-1,0 1,-1-1,1 1,0-1,0 0,0 1,0-1,0 0,0 0,0 0,0-1,-1 1,1 0,0-1,0 1,0-1,0 0,-1 0,1 1,0-1,-1 0,1 0,-1-1,1 1,0 0,26-15,-1-1,-1-1,-1-1,0-1,-1-1,-2-2,0 0,1-4,24-22,31-26,-77 75,0-1,-1 1,1-1,0 1,-1-1,1 1,0 0,0-1,0 1,-1 0,1-1,0 1,0 0,0 0,0 0,-1 0,1 0,0 0,0 0,0 0,0 0,0 0,-1 0,1 0,0 1,0-1,0 0,-1 1,1-1,0 1,0-1,-1 0,1 1,0 0,-1-1,1 1,-1-1,1 1,-1 0,1-1,-1 1,1 0,-1 0,1-1,-1 1,0 0,0 0,1 0,-1 0,0-1,0 2,4 47,-4-45,0 4,0 1,0-1,1 0,0 1,0-1,1 0,0 0,0 0,1 0,0 0,1-1,-1 1,1-1,1 0,-1 0,1 0,1-1,-1 0,1 0,0 0,1 0,-1-1,1 0,0-1,0 0,0 0,1 0,0-1,5 2,-6-3,0 0,1-1,-1 0,0 0,1 0,-1-1,1 0,-1-1,1 1,-1-1,1-1,-1 0,0 0,0 0,0-1,0 0,0 0,-1-1,1 0,5-4,108-107,-107 99,16-15,-1-2,-2-1,-1-1,-2-1,1-6,-7 8,-2-2,-1 0,-2 0,-1-2,-2 1,-2-1,-1 0,-2-1,-2 1,-1-18,-2 46,0-1,0 1,-1 0,0 0,0 0,-2 0,1 1,-1-1,0 1,-1 0,-1-2,4 8,0 1,0-1,0 0,0 1,0-1,-1 1,1 0,-1 0,0 0,1 0,-1 0,0 0,0 1,0-1,-1 1,1 0,0 0,0 0,-1 1,1-1,0 1,-1 0,1 0,0 0,-1 0,1 0,0 1,-1-1,1 1,0 0,0 0,-1 1,1-1,0 0,0 1,-10 5,0 1,1 0,0 1,1 0,0 1,0 0,1 0,1 1,0 1,0 0,1 0,0 0,1 1,1 0,0 1,-4 11,1 4,0 0,2 0,2 1,0 0,2 0,1 0,2 23,0-35,1-1,1 1,0-1,1 0,1 0,1 0,0 0,1-1,1 1,0-1,1-1,1 0,1 0,0-1,1 0,0 0,2 0,6 5,0-1,2 0,-1-2,2 0,0-2,1 0,22 8,-6-4,-25-9</inkml:trace>
  <inkml:trace contextRef="#ctx0" brushRef="#br0" timeOffset="3506.471">4905 878,'7'6,"1"-1,-1 1,1-2,0 1,0-1,1 0,-1-1,1 0,0 0,0-1,0 0,0-1,0 0,0 0,0-1,0 0,1-1,-1 0,0 0,0-1,4-1,12-9,-1 0,-1-1,0-2,-1 0,0-2,-2 0,0-1,-1-1,0-1,6-11,1 1,-2-2,-1 0,-2-2,-1 0,-2-1,-1-1,-2-1,-1 0,1-12,-8 23,-2-1,0 0,-2 0,-1-1,-1 1,-2-13,1 37,0 1,0 0,0 0,0-1,-1 1,1 0,-1-1,0 1,1 0,-1 0,0 0,0 0,-1 0,1 0,0 0,0 0,-1 1,0-1,1 0,-1 1,0-1,1 1,-1-1,0 1,0 0,0 0,0 0,-1 0,1 0,0 1,0-1,0 1,-1-1,1 1,0 0,-1 0,1 0,0 0,0 0,-1 0,1 1,0-1,0 1,-1 0,1-1,0 1,0 0,0 0,0 0,-1 2,-13 8,1 1,1 1,0 1,1 0,0 0,1 1,1 1,0 0,1 1,1 0,1 0,0 1,-1 7,0-2,0 1,2 0,1 1,1-1,1 1,1 0,2 0,0 1,1-1,2 0,1 0,2 11,-1-25,0 1,0-2,1 1,1 0,0-1,0 0,1-1,0 1,0-1,1 0,1-1,-1 0,1 0,1-1,-1 0,1-1,1 0,-1-1,1 0,0 0,8 2,0 1</inkml:trace>
  <inkml:trace contextRef="#ctx0" brushRef="#br0" timeOffset="4089.362">5667 765,'-3'9,"-2"4,0 1,1-1,1 1,0 0,1 0,0 0,1 0,1 0,0 0,1 0,0 0,1 0,4 13,-5-25,-1-1,1 1,0 0,-1-1,1 0,0 1,0-1,0 0,0 1,0-1,1 0,-1 0,0 0,0 0,1 0,-1 0,1 0,-1 0,1-1,-1 1,1 0,-1-1,1 1,-1-1,1 0,0 0,-1 1,1-1,0 0,-1 0,1-1,0 1,-1 0,1 0,-1-1,1 1,0-1,-1 0,1 1,-1-1,1 0,-1 0,1 0,61-51,-57 46,167-204,-172 208,-1 0,1 0,0 1,-1-1,1 0,0 0,0 0,0 1,1-1,-1 1,0-1,0 1,1-1,-1 1,1 0,0-1,-1 1,1 0,0 0,-1 0,1 0,0 1,0-1,0 0,0 1,0 0,0-1,0 1,0 0,0 0,0 0,0 0,0 0,0 0,0 1,0-1,0 1,-1-1,1 1,0 0,0 0,0 0,-1 0,1 0,0 0,-1 0,1 0,0 2,5 14,0 1,-2 1,0-1,-2 1,0 0,0 0,-2 0,-1 17,5 42,6-2,-3 2,-4-1,-3 0,-3 1,-9 48,6-101,0-1,-2 1,0-1,-2 0,-1 0,0-1,-2-1,-1 0,0 0,-2-1,0-1,-2-1,-2 2,9-10,0-2,0 1,-1-1,-1-1,1 0,-1-1,-1 0,-5 2,16-9,0 1,1 0,-1-1,0 0,0 0,0 1,0-1,0 0,0 0,0-1,1 1,-1 0,0-1,0 1,0-1,0 1,1-1,-1 0,0 0,1 0,-1 0,0 0,1 0,-1 0,1-1,0 1,-1 0,1-1,0 1,0-1,0 0,0 1,0-1,0 0,1 1,-1-1,1 0,-1 0,1 0,-1 0,1-1,-9-84,9 86,2-40,1 0,3 0,1 1,2-1,1 2,3 0,1 0,1 1,3 1,1 0,10-13,47-41,-60 79</inkml:trace>
</inkml:ink>
</file>

<file path=ppt/ink/ink3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5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69 113,'-19'34,"-7"15,2 0</inkml:trace>
  <inkml:trace contextRef="#ctx0" brushRef="#br0" timeOffset="594.208">239 338,'150'-215,"-150"213,0 1,1-1,0 1,-1-1,1 1,0-1,0 1,0-1,0 1,0 0,0 0,0 0,1-1,-1 1,0 0,0 0,1 1,-1-1,1 0,-1 0,1 1,-1-1,1 1,0-1,-1 1,1 0,-1-1,1 1,0 0,-1 0,1 0,0 0,-1 1,1-1,0 0,-1 1,1-1,-1 1,1 0,-1-1,1 1,-1 0,1 0,-1 0,0 0,1 0,-1 0,0 0,0 0,0 1,0-1,0 0,0 1,0 0,12 40,23 50,-34-90,0 1,0-1,0 1,1-1,-1 0,0 0,1 0,0 0,-1-1,1 1,0-1,0 1,0-1,0 0,0 0,0-1,0 1,0 0,0-1,0 0,0 0,0 0,0 0,1 0,-1-1,0 1,0-1,0 0,1 0,99-53,-83 42</inkml:trace>
  <inkml:trace contextRef="#ctx0" brushRef="#br0" timeOffset="1193.71">1170 0,'-11'2,"0"0,0 1,1 0,-1 1,1 0,0 1,0 0,0 1,0-1,1 2,0 0,1 0,-1 0,1 1,1 0,-1 1,2-1,-1 2,1-1,-5 10,-27 89,37-104,1 0,-1 0,1 0,-1 0,1 0,1 0,-1 1,0-1,1 0,0 0,0 0,0-1,0 1,1 0,0 0,-1-1,1 1,1-1,-1 1,0-1,1 0,0 0,-1 0,1 0,1 0,0 0,-1-1,1-1,0 1,-1-1,1 0,0 0,0 0,0 0,0-1,0 1,-1-1,1 0,0-1,0 1,0-1,0 1,0-1,0 0,-1-1,1 1,0 0,-1-1,1 0,-1 0,4-2,74-66,-74 63,137-129,-143 136,-1-1,1 0,-1 0,0 0,1 1,0-1,-1 0,1 1,-1-1,1 0,0 1,-1-1,1 1,0-1,0 1,-1-1,1 1,0 0,0-1,0 1,0 0,-1 0,1-1,0 1,0 0,0 0,0 0,0 0,0 0,-1 0,1 1,0-1,0 0,0 0,0 1,0-1,-1 0,1 1,0-1,0 1,-1-1,1 1,0-1,0 1,-1-1,1 1,-1 0,1-1,-1 1,1 0,-1 0,1-1,-1 1,1 0,-1 0,0 0,0 0,1-1,-1 1,0 0,0 0,0 0,0 0,0 0,0 0,0 0,0-1,-1 1,1 1,-4 236,-25 143,31-363,-2 1,0 0,-1-1,-1 1,-1-1,-1 1,0-1,-1 0,-1 0,-1-1,0 0,-2 0,0-1,0 0,-2 0,0-1,0 0,-1-1,-14 12,23-24,-1 0,1 0,-1-1,1 1,-1-1,1 0,-1 0,0 0,0 0,1-1,-1 1,0-1,0 0,0 0,0 0,1-1,-1 1,0-1,0 0,1 0,-1-1,1 1,-1-1,1 1,-1-1,1 0,0 0,0-1,0 1,0-1,0 1,1-1,-1 0,-1-2,-3-4,1 1,0-1,1 0,-1 0,2-1,-1 0,1 1,1-1,0-1,0 1,1 0,0-3,2 3,0 1,1-1,-1 0,2 1,0-1,0 0,0 1,1 0,1 0,0 0,0 0,0 0,1 1,1 0,-1 0,1 0,1 1,-1-1,1 2,4-4,10-8,0 2,1 0,0 1,2 2,-1 0,23-8,49-16,-52 22</inkml:trace>
</inkml:ink>
</file>

<file path=ppt/ink/ink3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4.64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310 0,'-25'218,"-32"159,26-150,1-87,20-122,7-26,7-8,0-1</inkml:trace>
  <inkml:trace contextRef="#ctx0" brushRef="#br0" timeOffset="285.102">0 508,'38'0,"28"0,11 0,-1 0,-10 0,-11 0,-11 0,-7 0,-5 5,-4 1,-1 0,-1-1,-5 3,-5 1</inkml:trace>
  <inkml:trace contextRef="#ctx0" brushRef="#br0" timeOffset="1097.181">706 85,'-33'233,"-9"69,20-162,21-137,0-1,0-1,0 0,0 1,0-1,0 1,1-1,-1 1,1 0,-1-1,1 1,-1 0,1-1,0 1,0 0,-1-1,1 1,1 0,-1 0,0-1,0 1,1 0,-1-1,1 1,-1-1,1 1,0 0,-1-1,1 1,0-1,0 0,0 1,0-1,0 0,1 1,-1-1,0 0,1 0,-1 0,0 0,1 0,-1-1,1 1,0 0,-1-1,1 1,12-8,0-1,-1-1,0 0,-1-1,1 0,-2 0,0-2,10-11,133-110,-152 132,-1 0,1-1,0 1,0 1,-1-1,1 0,0 0,0 1,0-1,0 1,0-1,0 1,0 0,0 0,0 0,0 0,0 0,0 0,-1 1,1-1,0 1,0-1,0 1,0 0,0-1,-1 1,1 0,0 0,-1 0,1 1,0-1,-1 0,0 1,1-1,-1 1,0-1,0 1,0-1,0 1,0 0,0 0,0 0,0-1,-1 1,1 0,-1 0,0 0,1 1,13 99,-27 90,11-179,3-6</inkml:trace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2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1,'-17'11,"0"0,1-1,0 2,1 0,0 1,1 0,1 1,0 1,11-13,1 1,-1-1,1 1,0-1,0 1,0 0,0 0,0-1,0 1,1 0,0 0,-1 0,1 0,0 0,0 0,1-1,-1 1,0 0,1 0,0 0,0 0,0-1,0 1,0 0,0-1,1 1,-1-1,1 0,0 1,0-1,0 0,0 0,0 0,0 0,1 0,-1-1,0 1,1-1,-1 1,1-1,0 0,-1 0,1 0,0 0,1-1,46 16,-42-15,0 0,0 0,0 1,0 0,-1 1,1 0,-1 0,0 0,0 1,0 0,0 1,-1-1,1 1,-1 0,-1 1,1 0,-1 0,0 0,0 0,0 1,-1 0,0 0,1 3,-4-4,1-1,-1 1,0-1,-1 1,0-1,0 1,0 0,0-1,-1 1,0-1,0 1,0-1,-1 1,0-1,0 0,0 0,-1 0,0 0,0 0,0 0,0-1,-1 1,1-1,-1 0,-1 0,1-1,0 1,-1-1,0 0,1 0,-1 0,-5 1,4 1,0-1,0 0,0-1,0 1,-1-1,0 0,1 0,-1-1,0 0,0-1,0 1,0-1,-1 0,1-1,0 0,0 0,-1-1,1 1,0-1,0-1,0 0,0 0,0 0,0-1,-3-1,-3-8</inkml:trace>
</inkml:ink>
</file>

<file path=ppt/ink/ink3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2.0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0 312,'37'-2,"-2"0,1-3,0 0,-1-3,0-1,0-1,20-10,57-50,-108 68,-1-1,0 1,0-1,-1 0,1 0,0 0,-1 0,0-1,0 1,0-1,0 1,0-1,-1 0,0 0,0 0,0 0,0 1,0-1,-1-1,0 1,0 0,0 0,0 0,0 0,-1 0,0 0,0 0,0 1,0-1,-2-2,-2 0,0 0,0 1,0-1,-1 1,0 1,0-1,0 1,-1 0,1 1,-1-1,0 1,0 1,0-1,-1 1,1 0,-1 1,1 0,-1 0,-6 0,-1 3,1 1,0 0,0 0,0 1,0 1,1 1,-1 0,1 0,1 1,-1 1,1 0,1 1,0 0,0 1,0 0,2 0,-1 1,1 1,1 0,0 0,0 0,1 1,1 1,1-7,1-1,-1 1,2 0,-1 0,1 0,0 0,0 1,1-1,0 1,1-1,-1 1,1 0,1 0,0 0,0 0,0-1,1 1,0 0,1 0,-1-1,1 1,1 0,0-1,0 0,0 0,1 0,0 0,0-1,1 1,0-1,0 0,0 0,1-1,0 0,0 0,0 0,1 0,0-1,-1-1,1 1,3 0,12-1,0-1,1-1,-1-1,0-1,1 0,-1-2,0-1,0-1,-1-1,1 0,-1-2,-1 0,1-2,-2 0,1-1,5-5,-1 2,-1-1,0-1,-2-1,0-1,0-1,-2-1,0 0,-2-1,14-21,0-22,-31 64,1 0,0 0,0-1,-1 1,1 0,0 0,0 0,-1 0,1 0,0 0,0 0,-1 0,1 1,0-1,-1 0,1 0,0 1,0-1,-1 0,1 1,0-1,-1 0,1 1,-1-1,1 1,-1-1,1 1,-1 0,1-1,-1 1,1-1,-1 1,0 0,1-1,-1 1,0 0,0 0,1-1,-1 1,0 0,0 0,0-1,0 1,0 0,0 0,0-1,0 1,0 0,0 0,-1-1,1 1,32 164,-29-117,-3-38,0-1,0 1,1-1,0 0,1 1,0-1,0 0,1 0,0 0,1 0,4 6,-7-14,0 0,0 0,0 1,0-1,0-1,0 1,0 0,1 0,-1 0,0-1,1 1,-1 0,0-1,1 1,-1-1,1 0,-1 1,1-1,-1 0,1 0,-1 0,1 0,-1 0,1 0,-1-1,0 1,1 0,-1-1,1 1,-1-1,0 0,1 1,-1-1,0 0,1 0,-1 0,0 0,0 0,1 0,41-45,116-216,-92 157,-60 81,-9 23</inkml:trace>
  <inkml:trace contextRef="#ctx0" brushRef="#br0" timeOffset="732.477">1271 312,'34'-9,"-1"-2,0 0,-1-2,0-2,-1-1,-1-1,0-1,2-5,-27 19,0-1,0 0,0 0,-1-1,0 1,0-1,0 0,-1 0,0 0,0-1,0 1,1-7,-4 11,1 0,-1 0,0 0,1-1,-1 1,0 0,-1 0,1-1,0 1,0 0,-1 0,1-1,-1 1,0 0,0 0,0 0,0 0,0 0,0 0,0 0,-1 0,1 1,-1-1,1 0,-1 1,0-1,0 1,0 0,1 0,-1-1,0 1,0 0,-1 1,1-1,0 0,0 0,0 1,-1 0,1-1,0 1,-5-1,1 0,-1 1,0 0,1 0,-1 0,0 1,1 0,-1 0,1 0,-1 1,1 0,0 1,0-1,0 1,0 0,0 1,1-1,-1 1,1 0,0 1,-2 2,-85 113,86-110,0 1,1 0,1 1,0-1,0 1,1-1,1 1,0 0,1 0,0 2,1-9,-1 0,2 0,-1 0,1 0,-1 0,1-1,1 1,-1 0,1-1,0 1,0-1,0 1,0-1,1 0,0 0,0 0,0 0,0 0,1-1,-1 1,1-1,0 0,0 0,0-1,4 3,8-1,1-1,-1 0,1-1,0-1,-1-1,1 0,0-1,-1-1,1 0,-1-1,1-1,-1-1,-1 0,1-1,-1-1,0 0,0-1,13-10,-1 3,1-2,-2-1,0-1,-2-2,0 0,-1-1,-1-1,-1-2,10-16,8-40,-39 79,1 0,0 0,-1 0,1 0,-1 0,0 0,0 0,0 0,0 0,0 0,0 0,0 0,0 0,-1 0,1 0,-1 0,0 0,0 0,1 1,-1-1,0 0,0 0,-1 1,1-1,0 1,-1-1,1 1,0-1,-1 1,0 0,1 0,-1 0,0 0,0 0,1 0,-1 0,0 0,0 1,0-1,0 1,0-1,-1 1,-2 1,-1-1,1 1,-1 1,1-1,-1 1,1 0,0 0,0 1,0-1,0 1,0 0,1 1,-1-1,1 1,0 0,0 0,0 0,1 0,0 1,-1 0,1-1,1 1,-1 0,1 0,0 1,0-1,0 0,1 2,0-4,1 0,0 0,0 0,0 0,0 1,1-1,-1 0,1 0,0 0,0 0,0 0,0 0,0 0,1-1,-1 1,1 0,0-1,-1 1,1-1,1 1,-1-1,0 0,1 0,-1 0,1 0,-1-1,1 1,0-1,0 1,2 0,96 30,-90-29,-6-3,-1 1,0-1,0 1,0 0,0 0,0 0,0 1,-1-1,1 1,0 0,-1 0,1 0,-1 1,0-1,0 1,0 0,0 0,0 0,0 0,-1 0,0 1,1-1,-1 1,-1-1,1 1,0 0,-1 0,0 0,0 0,0 0,0 0,-1 1,-23 113,19-97</inkml:trace>
</inkml:ink>
</file>

<file path=ppt/ink/ink3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6.84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424 635,'-44'12,"2"2,0 2,1 2,-28 16,54-25,1 0,0 1,0 0,1 1,0 1,1 0,0 0,1 1,1 1,0 0,0 0,2 1,-6 13,12-26,0 1,0 0,1 0,0-1,-1 1,1 0,0 0,0 1,0-1,1 0,-1 0,1 0,0 0,0 1,0-1,0 0,0 0,1 0,0 0,-1 1,1-1,0 0,0 0,1 0,-1-1,1 1,-1 0,1 0,0-1,0 1,0-1,1 0,-1 1,0-1,1 0,-1 0,1-1,0 1,0 0,-1-1,1 0,0 0,0 1,1-2,1 2,7-3,0-1,1 0,-1 0,-1-1,1-1,0 0,-1 0,0-1,0-1,0 0,0 0,-1-1,5-5,8-2,53-37,-1-4,-3-3,32-34,-104 91,0 0,1 0,-1 0,1 0,-1 0,1 0,0 1,-1-1,1 0,0 0,-1 1,1-1,0 0,0 1,0-1,0 1,0-1,0 1,0-1,0 1,0 0,0-1,0 1,0 0,0 0,0 0,0 0,0 0,0 0,0 0,0 0,0 0,0 0,0 1,0-1,0 0,0 1,0-1,0 1,0-1,0 1,-1-1,1 1,0 0,0-1,-1 1,1 0,0 0,-1 0,1-1,0 1,-1 0,1 0,-1 0,0 0,1 0,21 73,-22-66,1 0,0 0,0 0,1-1,0 1,1 0,-1-1,2 1,-1-1,1 0,0 0,0-1,1 1,0-1,0 0,0 0,1 0,0-1,0 0,0 0,1-1,0 1,0-1,0-1,0 1,1-1,6-3,-1-1,1 0,0-1,-1 0,0-1,0-1,0 0,0-1,0 0,-1-1,0 0,0-1,0 0,-1-1,0 0,-1-1,0 0,9-11,58-50,-3-2,54-72,-111 122,-1 0,-2-1,0-1,-1 0,-2-1,0-1,-2 1,-1-2,-1 1,-1-1,-1 0,-2 0,0 0,-2-1,-1 1,-1-1,-3-11,-21-19,24 57,0 0,0 0,-1 0,1 0,0 1,0-1,-1 0,1 1,0-1,-1 1,1 0,-1-1,1 1,0 0,-1 0,1 0,-1 0,1 0,-1 0,1 0,-1 0,1 1,0-1,-1 0,1 1,-1-1,1 1,0 0,0-1,-1 1,1 0,0 0,0 0,0 0,0 0,0 0,0 0,0 0,0 0,0 1,0 0,-8 12,0 1,2 0,-1 0,2 1,0 0,1 0,1 0,0 1,1-1,1 1,0 0,1 0,1 1,1 257,53 12,-51-263</inkml:trace>
</inkml:ink>
</file>

<file path=ppt/ink/ink3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7.09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24,'43'5,"33"1,14 0,1-1,-5-2,-4-5,-5-4,-6 1,-7 0,-3 2,-8 0,-3-3,-6-1,-5 0,-9 2</inkml:trace>
</inkml:ink>
</file>

<file path=ppt/ink/ink3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7.86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1015,'44'-9,"-1"-2,0-1,0-3,-2-1,12-8,-43 20,29-11,0-2,0-1,-2-3,0-1,-1-1,-2-2,-1-2,0 0,-2-3,-2 0,16-22,-38 41,1-1,-2 0,0 0,0 0,-1-1,-1 0,0 0,-1 0,2-12,-4 20,0 0,-1 0,1 1,-1-1,0 0,-1 0,1 0,-1 0,0 1,0-1,0 0,-1 1,1-1,-1 1,0-1,-1 1,1 0,-1 0,0 0,0 0,0 0,0 1,-1-1,1 1,-1 0,0 0,0 0,-3-1,1 3,0-1,1 1,-1 0,0 1,0-1,0 1,0 0,1 1,-1-1,0 1,0 1,0-1,1 1,-1 0,1 0,-1 0,1 1,0 0,0 0,0 0,0 1,1-1,-1 1,1 0,0 1,0-1,1 1,-1-1,1 1,0 0,0 1,1-1,-1 0,1 1,0-1,1 1,-1 0,1-1,0 1,1 0,-1 0,1 0,0 0,1 0,0-1,0 1,0 0,0 0,1-1,0 1,0-1,0 1,1 0,3-1,1 1,0-1,0-1,0 1,0-1,1 0,-1-1,1 1,0-2,0 1,0-1,1 0,-1-1,0 0,2 0,9 2,-2 0,0-1,0 0,1-2,-1 0,0-1,0-1,1 0,2-2,-18 3,1 0,-1 0,1 0,-1 0,0 1,1-1,0 1,-1 0,1-1,-1 1,1 1,-1-1,1 0,-1 0,1 1,-1 0,1-1,-1 1,0 0,1 0,-1 0,0 0,1 1,-1-1,0 1,0-1,0 1,-1 0,1 0,0 0,-1 0,1 0,-1 0,1 0,-1 0,0 0,0 1,0-1,0 1,-1-1,1 0,0 1,-23 143,39-8,-15-114</inkml:trace>
  <inkml:trace contextRef="#ctx0" brushRef="#br0" timeOffset="6738.724">1215 704,'9'8,"0"0,1-1,-1 0,2-1,-1 0,1-1,0 0,0-1,0 0,1-1,-1 0,1 0,0-2,0 1,0-1,0-1,0 0,0-1,4-1,-2-1,-1-1,0 0,0-1,0-1,0 0,-1 0,0-1,-1-1,1 0,-1-1,-1 0,0 0,0-1,-1 0,0-1,0 0,-2-1,3-3,-9 11,1 0,-1 0,0 0,0-1,0 1,0 0,-1-1,0 1,0 0,0-1,0 1,-1 0,1-1,-1 1,0 0,-1 0,1 0,-1 0,0 0,0 0,0 0,0 0,-1 1,1-1,-1 1,0 0,0-1,0 2,-1-1,1 0,-1 0,1 1,-1 0,0 0,0 0,0 0,0 1,0-1,0 1,0 0,-1 1,1-1,0 1,-4-1,-7 2,1 0,-1 2,0-1,1 2,-1 0,1 0,0 1,1 1,-1 1,1 0,0 0,1 1,0 1,0 0,1 1,0 0,0 1,2 0,-1 0,1 1,1 0,0 1,1 0,-1 2,4-8,0 1,1-1,-1 1,2 0,-1 0,1 0,0 0,1 0,0 0,0 0,1 1,0-1,0 0,1 0,0 1,1-1,0 0,0 0,0 0,1 0,1-1,-1 1,1-1,0 0,1 0,0 0,0-1,0 1,1-1,0 0,0-1,0 1,1-1,0-1,2 2,9 0,0 0,1-2,-1 0,1-1,0-1,-1 0,1-2,0 0,10-2,-3 1,9-1,0-2,0-1,-1-2,0-1,0-2,-1-1,14-7,-19 8,-4 2</inkml:trace>
  <inkml:trace contextRef="#ctx0" brushRef="#br0" timeOffset="7207.268">2456 451,'-42'12,"1"2,1 2,0 1,1 3,-22 15,59-35,-1 1,1 0,0 0,0 0,-1 0,1 0,0 0,0 0,0 1,0-1,1 1,-1 0,0 0,1-1,-1 1,1 0,0 0,-1 0,1 0,0 1,0-1,0 0,1 0,-1 1,0-1,1 0,0 1,-1-1,1 1,0-1,0 0,1 1,-1-1,0 1,1-1,-1 0,1 1,0-1,0 0,0 0,0 1,0-1,0 0,1 0,-1 0,1-1,-1 1,1 0,0 0,0-1,-1 1,1-1,1 1,106 39,-93-37,0 0,0 1,-1 1,0 1,0 0,0 1,8 6,-20-12,-1 1,0-1,1 0,-1 1,0-1,0 1,0-1,-1 1,1 0,-1 0,0 0,1 0,-1 0,0 0,-1 0,1 0,-1 0,1 1,-1-1,0 0,0 0,0 0,-1 1,1-1,-1 0,0 0,1 0,-1 0,-1 0,1 0,0 0,-1 0,0 0,1-1,-1 1,0-1,0 1,-1-1,1 0,0 0,-1 0,1 0,-1 0,0 0,0-1,0 1,0-1,-2 1,-8 5,-1-1,0 0,0-1,-1-1,0 0,1-1,-1-1,0 0,0-1,-5 0,-5-1</inkml:trace>
  <inkml:trace contextRef="#ctx0" brushRef="#br0" timeOffset="7670.601">3105 84,'-1'311,"-5"-272,-1 0,-3-1,-1-1,-1 0,-14 28,-33 105,50-98,9-71,0-1,1 1,-1-1,1 0,-1 1,1-1,0 1,-1-1,1 0,-1 1,1-1,0 0,-1 0,1 0,0 1,-1-1,1 0,0 0,-1 0,1 0,0 0,-1 0,1 0,0 0,-1-1,1 1,0 0,-1 0,1-1,0 1,-1 0,1 0,-1-1,1 1,-1-1,1 1,-1-1,1 1,-1-1,1 1,-1-1,1 1,-1-1,0 1,1-1,-1 0,0 1,0-1,1 1,-1-1,0 0,0 1,0-1,0 0,0 0,0 1,0-1,0 0,0 1,0-1,0 0,0 1,-1-1,1 0,0 1,-1-1,20-49,-12 25</inkml:trace>
  <inkml:trace contextRef="#ctx0" brushRef="#br0" timeOffset="7918.333">2738 478,'29'5,"33"1,11 0,3-1,-2-2,-9 0,-5-2,-4-1,-7-5,-2-1,-4 0,-4 1,0 1,-1 2,-8 1</inkml:trace>
  <inkml:trace contextRef="#ctx0" brushRef="#br0" timeOffset="8792.113">3669 55,'218'-39,"-207"37,-9 0,1 0,0 1,0-1,0 1,0 0,0 0,0 0,0 0,0 0,1 1,-1-1,0 1,0 0,1 0,-1 0,0 1,0-1,1 1,-1 0,0 0,0 0,0 0,0 0,0 0,0 1,0 0,-1-1,1 1,0 0,-1 1,1-1,-1 0,0 1,0-1,0 1,0 0,-1-1,1 1,0 0,-1 0,0 0,0 1,-4 214,-9 47,-8 8,-6-37,26-220,1-11,0-1,-1 0,1 1,-1-1,0 1,0-1,0 1,0-1,-1 1,0-1,0 0,0 1,-1-1,1 0,-1 0,0 0,0 0,-1 0,1 0,-1-1,0 1,1-1,-2 0,1 1,0-2,-1 1,1 0,-1-1,0 1,0-1,-3 1,-245 10,139 3,89-14</inkml:trace>
</inkml:ink>
</file>

<file path=ppt/ink/ink3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3:22.63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1 765,'823'-1,"-319"-25,682 25,-617 30,-272-31,-116-25,-132 20,-32 7</inkml:trace>
  <inkml:trace contextRef="#ctx0" brushRef="#br0" timeOffset="632.016">1270 32,'-1'-2,"1"0,-1 0,0 0,-1 1,1-1,0 0,0 0,-1 1,1-1,-1 1,1 0,-1-1,0 1,0 0,1 0,-1 0,0 0,0 0,0 0,0 0,0 1,0-1,0 1,0 0,0-1,-1 1,1 0,0 0,0 0,0 1,0-1,0 0,0 1,0 0,0-1,0 1,0 0,0 0,-2 1,-68 52,-449 388,375-312,146-130,-1 0,1 0,-1 0,1 0,-1 0,1 0,-1 0,1 1,-1-1,1 0,-1 0,1 0,0 1,-1-1,1 0,-1 1,1-1,0 0,-1 1,1-1,0 1,0-1,-1 0,1 1,0-1,0 1,-1-1,1 1,0-1,0 1,0-1,0 1,0-1,0 1,0-1,0 1,0-1,0 1,0-1,0 1,0-1,0 1,1-1,-1 1,0-1,0 0,0 1,1-1,-1 1,0-1,1 0,-1 1,0-1,1 1,-1-1,0 0,1 0,-1 1,1-1,-1 0,1 0,-1 1,0-1,1 0,0 0,36 2,-30-3,110-25,-91 15</inkml:trace>
  <inkml:trace contextRef="#ctx0" brushRef="#br0" timeOffset="1003.71">1976 144,'-95'39,"-117"92,-6 22,-153 98,370-251,0 0,0 0,0 0,0 1,0-1,0 0,0 1,0-1,0 1,0-1,0 1,1 0,-1-1,0 1,0 0,1-1,-1 1,0 0,1 0,-1 0,1 0,-1-1,1 1,-1 0,1 0,0 0,-1 0,1 0,0 0,0 0,0 0,0 0,0 0,0 0,0 0,0 0,0 0,0 0,1 0,-1 0,0 0,1 0,-1 0,0 0,1 0,-1 0,1 0,0-1,-1 1,1 0,0 0,-1-1,1 1,0 0,0-1,0 1,0-1,0 1,-1-1,1 1,0-1,13 2,0-1,0 0,0-1,0 0,0-2,0 1,-1-2,1 0,0 0,-1-1,0-1,0 0,0-1,10-7,45-15,-43 20</inkml:trace>
  <inkml:trace contextRef="#ctx0" brushRef="#br0" timeOffset="1403.84">2767 173,'0'-1,"1"1,0-1,-1 0,1 0,-1 0,1 1,-1-1,1 0,-1 0,0 0,1 0,-1 0,0 0,0 0,0 0,0 1,0-1,0 0,0 0,0 0,0 0,0 0,0 0,0 0,-1 0,1 0,0 0,-1 0,1 1,-1-1,1 0,-1 0,1 0,-1 1,0-1,1 0,-1 1,0-1,0 0,1 1,-1-1,0 1,0-1,0 1,0 0,1-1,-1 1,0 0,-48 7,-108 87,-278 182,298-174,136-102,0 1,-1 0,1-1,0 1,-1 0,1 0,0 0,0 0,0 0,0 0,0 0,0 0,0 0,0 1,0-1,1 0,-1 1,0-1,1 0,-1 1,1-1,0 1,-1-1,1 0,0 1,0-1,0 1,0-1,0 1,0-1,0 1,1-1,-1 1,0-1,1 1,-1-1,1 0,0 1,-1-1,1 0,0 0,0 1,0-1,0 0,0 0,0 0,0 0,0 0,0 0,1 0,0 0,11 1,0-1,0 0,0-1,0 0,0-1,0-1,0 0,0 0,-1-2,1 1,-1-2,0 1,0-2,0 0,8-6,4-2</inkml:trace>
  <inkml:trace contextRef="#ctx0" brushRef="#br0" timeOffset="1717.649">3585 60,'-82'35,"2"4,2 4,-48 35,124-77,-69 49,3 3,2 3,2 2,1 6,-87 78,142-135,2-3,1 0,0 0,1 0,-1 1,1 0,-1 0,1 0,1 0,-1 0,1 1,0 0,0 0,1 0,-2 3,5-8,-1 1,0-1,1 1,-1-1,1 1,0-1,-1 0,1 1,0-1,0 0,0 0,0 1,0-1,0 0,0 0,0 0,0 0,0 0,1 0,-1-1,0 1,1 0,-1-1,1 1,-1-1,0 1,1-1,-1 0,1 1,-1-1,1 0,-1 0,1 0,19 3</inkml:trace>
  <inkml:trace contextRef="#ctx0" brushRef="#br0" timeOffset="2131.008">4121 173,'-200'145,"77"-53,40-33,3 4,2 4,-40 46,96-86,5-3</inkml:trace>
  <inkml:trace contextRef="#ctx0" brushRef="#br0" timeOffset="6935.383">2456 821,'0'1,"-1"-1,1 1,-1-1,1 0,-1 1,1-1,-1 0,1 0,-1 1,1-1,-1 0,0 0,1 0,-1 0,1 0,-1 1,0-1,1 0,-1-1,0 1,1 0,-1 0,1 0,-1 0,0 0,1-1,-1 1,1 0,-1 0,1-1,-1 1,1 0,-1-1,1 1,-1-1,1 1,0-1,-1 1,1-1,-1 1,1-1,0 1,0-1,-1 1,1-1,0 1,0-1,0 0,-1 1,1-1,0 1,0-1,0 0,0 1,0-1,0 1,0-1,1 0,-1 1,0-1,0 1,0-1,1 0,-1 1,-8 174,9-99,-2 25,5 0,11 56,-2 21,-12-175,-1 1,0 0,1-1,0 1,0-1,-1 1,1-1,1 1,-1-1,0 0,1 1,-1-1,1 0,0 0,-1 0,1 0,0-1,0 1,0 0,1-1,-1 1,0-1,1 0,-1 0,0 0,1 0,-1 0,1 0,0-1,-1 1,1-1,0 0,-1 0,1 0,0 0,32 9,-33-9,0 1,-1-1,1 1,0 0,0 0,-1-1,1 1,-1 0,1 0,-1 1,1-1,-1 0,0 1,1-1,-1 0,0 1,0-1,0 1,0 0,0-1,-1 1,1 0,0 0,-1-1,1 1,-1 0,0 0,0 0,1-1,-1 1,0 0,0 0,-1 0,1 0,0 0,-1-1,1 1,-1 0,0 0,1-1,-1 1,0 0,0-1,0 1,0-1,-1 2,-61 65,-141 45,202-112,1-1,0 0,0 1,0-1,0 1,0-1,0 1,0 0,0-1,0 1,0 0,0 0,0 0,0 0,0-1,0 1,1 0,-1 1,1-1,-1 0,0 0,1 0,0 0,-1 0,1 0,0 1,-1-1,1 0,0 0,0 1,0-1,0 0,0 0,1 0,-1 1,0-1,0 0,1 0,-1 0,1 1,-1-1,1 0,-1 0,1 0,0 0,0 0,-1 0,1 0,0 0,0-1,0 1,0 0,0 0,0-1,0 1,0-1,0 1,0-1,1 1,149 54,-72-32,118 44,-195-67,-1 0,1 0,0 1,-1-1,1 0,-1 1,1-1,-1 1,1 0,-1 0,1-1,-1 1,0 0,0 0,1 0,-1 0,0 1,0-1,0 0,0 0,0 1,0-1,0 0,-1 1,1-1,0 1,-1-1,1 1,-1 0,0-1,1 1,-1-1,0 1,0 0,0-1,0 1,0-1,0 1,-1 0,1-1,-1 1,1-1,-1 1,1-1,-1 1,0-1,0 1,0-1,1 0,-1 1,-1-1,1 0,0 0,0 0,0 0,-19 13,0-1,-1-1,-1-1,0-1,0 0,-20 4,-36 16,48-18,-46 25,74-36,1 1,-1-1,1 1,0-1,-1 1,1-1,0 1,0 0,0 0,0-1,0 1,1 0,-1 0,0 0,1 0,0 0,-1 0,1 0,0 0,0 0,0 0,0 0,0 0,1 0,-1 0,1 0,-1 0,1 0,0 0,-1 0,1 0,0 0,0-1,1 1,-1 0,0-1,1 1,10 11,2 0,0-1,0 0,1-1,0-1,1 0,0-2,1 1,0-2,0 0,0-1,1-1,17 3,-20-4,57 32,-70-35,0 0,0 1,0-1,-1 0,1 1,-1 0,1-1,-1 1,0 0,1 0,-1 0,0 0,0 0,0 0,-1 0,1 0,0 0,-1 0,1 1,-1-1,0 0,0 0,0 1,0-1,0 0,0 0,-1 1,1-1,-1 0,1 0,-1 0,0 0,-1 2,-7 8,0-1,-1 0,0 0,-1-1,0 0,-1-1,0-1,0 1,-1-2,-10 5,-13 10,-216 123,176-99,75-44,1 0,0 0,-1 0,1 0,0 0,0 0,0 1,0-1,1 0,-1 0,1 0,-1 0,1-1,0 1,-1 0,1 0,0 0,0 0,1-1,-1 1,0 0,0-1,1 1,-1-1,1 0,-1 1,1-1,0 0,-1 0,1 0,0 0,0 0,0 0,0-1,0 1,0-1,0 1,0-1,0 0,0 0,0 0,0 0,1 0,3 2,160 37,-137-35,-1 1,0 1,0 2,0 0,-1 2,6 4,-29-12,0 0,0 0,0 0,-1 1,1-1,-1 1,0 0,0 0,0 0,0 1,0-1,-1 1,0-1,1 1,-1 0,-1 0,1 0,0 0,-1 0,0 0,0 0,0 1,-1-1,1 0,-1 1,0-1,0 0,-1 1,1-1,-1 0,0 1,0-1,0 0,-1 0,1 0,-1 0,0 0,0-1,-1 1,1 0,-1-1,0 1,-8 8,0 0,-1-1,0 0,-1-1,0 0,-1-1,0-1,-7 3,-43 30,63-41,0 0,1 1,-1-1,0 0,1 1,-1-1,1 1,-1-1,1 0,-1 1,1-1,-1 1,1 0,-1-1,1 1,0-1,-1 1,1 0,0-1,-1 1,1 0,0-1,0 1,0 0,0-1,0 1,0 0,0 0,0-1,0 1,0 0,0-1,0 1,0 0,0 0,1-1,-1 1,0-1,1 1,-1 0,0-1,1 1,-1-1,1 1,-1 0,1-1,-1 1,1-1,-1 0,1 1,-1-1,1 1,0-1,-1 0,1 1,0-1,-1 0,1 0,0 0,-1 0,2 1,51 14,-44-13,67 12,-58-12,0 0,0 2,0 0,-1 1,0 0,0 2,8 4,-22-10,0 1,0 0,-1 0,1 0,-1 0,1 0,-1 0,0 1,1-1,-1 1,-1 0,1-1,0 1,-1 0,1 0,-1 0,0 0,0 0,0 0,0 1,-1-1,1 0,-1 0,0 1,0-1,0 0,0 1,-1-1,1 0,-1 0,0 0,0 1,0-1,0 0,-1 0,-2 7,-1 0,0-1,-1 0,0 0,0-1,-1 1,0-2,0 1,-1-1,-4 3,-19 12,-1-2,-1-2,0-1,-2-1,-7 1,29-13,12-4,-1 0,1 0,-1 0,1-1,-1 2,1-1,-1 0,1 0,0 0,-1 1,1-1,-1 0,1 1,0 0,-1-1,1 1,0 0,0-1,-1 1,1 0,0 0,0 0,0 0,0 0,0 1,0-1,0 0,1 0,-1 0,0 1,1-1,-1 0,1 1,-1-1,1 1,0-1,-1 1,1-1,0 0,0 1,0-1,0 1,0-1,1 1,-1-1,0 1,11 12,28 61,-6 164,-64 197,32-323,-1-114</inkml:trace>
  <inkml:trace contextRef="#ctx0" brushRef="#br0" timeOffset="7817.754">1891 4717,'-17'305,"6"-121,10 137,2-140,0-176,-1 0,0 0,0 1,-1-1,1 0,-1 0,0 0,0 0,-1 0,0 0,0 0,0 0,0-1,-1 1,0-1,0 1,0-1,0 0,-1 0,1-1,-1 1,0-1,0 1,-2-1,-6-3,12-7</inkml:trace>
  <inkml:trace contextRef="#ctx0" brushRef="#br0" timeOffset="9901.642">1891 4717,'226'-27,"63"-4,84 3,154 29,-359-29,-81 15,-86 13,0 1,0 0,0 0,0 0,0 0,-1 0,1 0,0 0,-1 0,1 0,-1 0,1 0,-1 0,1 0,-1 0,0 1,0-1,1 0,-1 0,0 1,0-1,0 0,0 0,-1 0,1 1,0-1,0 0,-1 0,1 0,-1 0,1 0,-1 1,1-1,-1 0,0 0,0 3,-35 134,5 80,3 42,29 83,-15-210,39-25,-24-106,1 0,-1 1,1-1,-1 0,0 0,0 1,0-1,0 1,-1-1,1 1,-1-1,1 1,-1 0,0-1,0 1,0-1,0 1,-1 0,1-1,-1 1,1-1,-1 1,0-1,0 1,0-1,0 0,-1 0,1 1,-1-1,1 0,-1 0,0 0,1 0,-1-1,0 1,0 0,-1-1,1 1,0-1,0 0,-1 0,1 0,-1 0,1 0,-1-1,-1 1,-226-1,-137-1,169-27,-535 29,638 15,93-16,0-1,0 1,0-1,0 0,0 1,0-1,0 0,0 0,0 0,1 0,-1-1,0 1,1 0,-1-1,1 1,-1-1,1 0,0 1,0-1,0 0,0 0,0 0,0 0,0 0,0 0,1 0,-1 0,1 0,0 0,-1 0,1 0,0 0,0 0,1 0,-1 0,0 0,1-1,-1 1,1 0,-1 0,1 1,0-1,0 0,0 0,0 0,0 0,0 1,1-1,1-15,3-124,-11 123</inkml:trace>
  <inkml:trace contextRef="#ctx0" brushRef="#br0" timeOffset="12518.501">2484 5055,'-47'202,"-14"23,46-181,41-61,75-150,-57 93,-20 30,2 1,3 1,1 2,22-23,-11 30,-40 32,0 1,-1 0,1-1,0 1,0-1,0 1,-1 0,1-1,0 1,0 0,0 0,0 0,0 0,0 0,0 0,-1 0,1 0,0 0,0 0,0 0,0 1,0-1,-1 0,1 1,0-1,0 0,0 1,-1-1,1 1,0-1,0 1,-1 0,1-1,-1 1,1 0,-1-1,1 1,-1 0,1 0,-1-1,1 1,-1 0,0 0,1 0,-1 0,0-1,0 1,0 0,0 0,0 0,0 0,0 0,0 0,0-1,0 1,0 0,-29 141,21-114,1 0,2 0,1 0,1 1,1-1,1 1,2 3,-1-30,-1 1,1 0,0-1,0 1,0-1,0 1,0 0,0-1,1 1,0-1,-1 1,1-1,0 1,0-1,0 0,0 1,1-1,-1 0,1 0,-1 0,1 0,0 0,0 0,0 0,0-1,0 1,0-1,0 1,0-1,1 0,-1 0,1 0,-1 0,0 0,1-1,0 1,-1-1,1 1,-1-1,1 0,-1 0,1 0,0-1,-1 1,1-1,-1 1,1-1,-1 0,1 0,-1 0,0 0,2-1,22-21,-1-2,-2 0,0-2,-2-1,16-26,41-51,-20 33,-57 72,0 1,1-1,-1 1,0 0,0-1,0 1,-1 0,1 0,0 0,0 0,0 0,0 0,-1 0,1 0,-1 0,1 0,-1 0,1 0,-1 0,1 0,-1 1,0-1,0 0,1 0,-1 0,0 1,0-1,0 0,-1 0,1 0,0 1,0 0,4 287,13-238,-6-34</inkml:trace>
  <inkml:trace contextRef="#ctx0" brushRef="#br1" timeOffset="25362.883">4488 4688,'0'-68,"11"307,18 54,-18-199,-4 1,-5 1,-7 66,-23 93,29 219,16-391,-7-109,-9-115,-3 133,1 0,-1 0,-1 0,0 0,0 0,0 1,-1-1,0 1,0 0,-1 1,0-1,0 1,-1-1,1 2,-1-1,-1 1,1 0,-1 0,0 0,-4-1,-154-63,-42 21,309 46,176-40,30 0,-69 44,-237-3,0 0,0 1,0 0,0 0,0-1,1 1,-1 0,0 1,0-1,0 0,0 1,0-1,0 1,0-1,0 1,0 0,-1 0,1 0,0 0,0 0,-1 0,1 1,0-1,-1 0,1 1,-1 0,0-1,0 1,1 0,-1-1,0 1,0 0,-1 0,1 0,0 0,-1 0,1 0,-1 0,1 0,-1 0,0 0,0 0,0 0,0 0,0 0,-1 0,1 0,-1 0,1 0,-1 0,0 0,0 0,1 0,-1 0,-1 0,-8 11,0-2,-1 1,0-2,-1 1,0-2,-1 1,0-2,0 1,-1-2,-4 2,-15 9,-13 10,-2-2,-1-2,-1-2,-31 8,70-32,15-2</inkml:trace>
  <inkml:trace contextRef="#ctx0" brushRef="#br1" timeOffset="27928.931">4544 4660,'282'0,"-44"-28,113-1,321 30,-687-3,0 0,1-1,-1 0,1-1,0-1,0 0,1-1,0-1,-4-1,-14-7,29 14,1 0,-1 0,0 1,1-1,-1 1,0-1,1 1,-1 0,0-1,0 1,1 0,-1 0,0 0,0 1,1-1,-1 0,0 1,0-1,1 1,-1-1,0 1,1 0,-1 0,1 0,-1 0,1 0,0 0,-1 0,1 0,0 1,0-1,0 0,0 1,0-1,0 1,0-1,0 1,0 0,1-1,-1 1,1 0,-1-1,1 1,0 0,-11 81,13 334,20-456,131-247,-69 150,-65 123,-14 17</inkml:trace>
  <inkml:trace contextRef="#ctx0" brushRef="#br1" timeOffset="29578.046">6040 4547,'-48'-34,"42"29,0 0,0 0,-1 1,0 0,1 0,-1 1,0-1,-1 2,1-1,0 1,-1 0,0 0,1 1,-1 0,0 0,0 1,1 0,-7 1,11 2,0-1,0 0,0 1,1-1,0 1,-1 0,1 0,0 0,0 0,1 0,-1 1,1-1,-1 0,1 1,0-1,0 1,1 0,-1-1,1 1,0-1,0 1,0 0,0-1,0 1,1-1,0 1,0 0,0-1,0 1,0-1,1 0,-1 0,2 2,2 17,8 26,-5-34</inkml:trace>
  <inkml:trace contextRef="#ctx0" brushRef="#br1" timeOffset="30590.855">6407 4350,'1'269,"15"-198,-16-70,1 1,0-1,-1 0,1 1,0-1,-1 0,1 1,0-1,0 0,0 0,0 0,0 0,0 0,1 0,-1 0,0 0,0-1,1 1,-1 0,0-1,1 1,-1-1,1 1,-1-1,0 0,1 0,-1 0,1 0,-1 0,1 0,-1 0,1 0,-1 0,1 0,-1-1,1 1,-1-1,0 1,1-1,-1 0,0 1,0-1,1 0,-1 0,1 0,17-15,-1-1,-1-1,0 0,-1-1,-1-1,-1-1,0 0,-2 0,1-4,11-17,72-134,-96 175,0 0,0 0,0 0,0 0,1 0,-1 0,0 0,1 1,-1-1,0 0,1 0,-1 0,1 1,0-1,-1 0,1 0,-1 1,1-1,0 0,0 1,-1-1,1 1,0-1,0 1,0-1,-1 1,1 0,0-1,0 1,0 0,0 0,0 0,0 0,0 0,0 0,0 0,0 0,0 0,-1 0,1 0,0 0,0 1,0-1,0 0,0 1,0-1,-1 1,1-1,0 1,0-1,0 1,-1-1,1 1,0 0,-1-1,1 1,-1 0,1 0,-1 0,1-1,-1 1,1 0,-1 0,0 0,0 0,1 0,-1 0,0 0,0-1,8 167,-11-108,2 13,-1 8,3 0,11 75,-8-128,12 144,-17-162,1 0,-1-1,0 1,-1 0,1-1,-2 1,0-1,0 0,0 1,-1-1,0-1,0 1,-1-1,0 0,-1 0,1 0,-6 4,9-8,-1 0,1 0,-1-1,0 1,0-1,0 0,0 0,0 0,-1 0,1-1,-1 1,1-1,-1 0,1 0,-1 0,0 0,1-1,-1 1,0-1,1 0,-1 0,0-1,0 1,1-1,-1 1,0-1,1 0,-1-1,1 1,-1-1,1 1,0-1,0 0,0 0,0-1,0 1,0 0,0-1,-1-1,2-3,0 1,0-1,1 1,-1-1,2 1,-1-1,1 0,0 1,0-1,0 0,1 1,0-1,1 1,0-1,0 1,0 0,0-1,1 1,0 0,3-3,85-107,-72 94,0 1,2 1,0 1,2 1,0 1,1 0,0 2,1 1,1 1,0 1,1 2,0 0,1 2,8-1,-9 6</inkml:trace>
  <inkml:trace contextRef="#ctx0" brushRef="#br1" timeOffset="31298.939">5109 6466,'-45'67,"4"1,2 2,3 2,3 1,0 14,17-42,-1-1,-2-1,-2-1,-2-1,-4 3,27-43,-1 1,1-1,-1 0,0 0,0 1,1-1,-1 0,0 0,0 0,0 0,0 0,0 0,0 0,0-1,-1 1,1 0,0-1,0 1,-1 0,1-1,0 0,-1 1,1-1,0 0,-1 1,1-1,-1 0,1 0,0 0,-1 0,1-1,-1 1,1 0,-1-1,-11-7</inkml:trace>
  <inkml:trace contextRef="#ctx0" brushRef="#br1" timeOffset="31594.827">4629 6551,'202'205,"-115"-127,3-4,40 23,-115-86,-2 1,1 0,-2 1,0 1,0 0,-2 0,1 1,-2 1,4 7,-3-2</inkml:trace>
</inkml:ink>
</file>

<file path=ppt/ink/ink3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4:08.45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1509 4799,'-1'-2,"0"0,-1 0,1 0,-1 0,0 1,0-1,1 1,-1-1,0 1,0 0,0 0,-1 0,1 0,0 0,0 0,-1 0,1 1,0-1,-1 1,1 0,0 0,-1 0,1 0,-3 0,2 0,-366-4,200-23,45 43,86-10,1 0,-1-3,0-1,0-2,-19-3,-25 1,69 1,0 2,-1-1,1 1,-1 1,1 1,0 0,0 0,0 1,1 1,-1 0,0 2,-5 3</inkml:trace>
  <inkml:trace contextRef="#ctx0" brushRef="#br0" timeOffset="1452.168">493 1,'11'138,"-6"-118,-2 0,0 0,-1 1,-1-1,-1 1,-1-1,-1 1,-1 2,-10 92,5 1,5-1,6 12,-1 3,-1 33,-13 441,-6 299,19-621,-29 75,27 446,1-749,12 145,-2-134,-3 1,-3 1,-2-1,-6 33,2 19,2 445,-26-419,16-82,33-95,-13 8,1 0</inkml:trace>
  <inkml:trace contextRef="#ctx0" brushRef="#br0" timeOffset="1697.811">889 4094,'-48'47,"-40"51,-15 17,6-1,14-11,17-12,14-13,12-15,8-8,4-9,7-7,7-6,1-3,3-3,3-5</inkml:trace>
  <inkml:trace contextRef="#ctx0" brushRef="#br0" timeOffset="2765.796">690 537,'-38'82,"-161"159,-157 166,332-384,16-17,1 1,0 0,0 0,0 0,1 1,0 0,0 1,1-1,0 1,1 0,-1 1,5-9,0 0,0 1,0-1,1 0,-1 0,0 1,0-1,1 0,-1 0,1 0,-1 1,1-1,0 0,-1 0,1 0,0 0,0 0,0 0,-1 0,1 0,0 0,0-1,0 1,1 0,-1-1,0 1,0 0,0-1,0 0,1 1,-1-1,0 0,0 1,1-1,-1 0,0 0,1 0,-1 0,1 0,19 2</inkml:trace>
  <inkml:trace contextRef="#ctx0" brushRef="#br0" timeOffset="6298.772">860 1751,'-22'107,"18"-64,-28 223,33 139,-1-403,-1 0,0 0,1 0,0 0,-1 0,1 1,0-1,0 0,0 0,0 0,1 0,-1 1,1-1,-1 0,1 0,0 0,-1 0,1 0,0 0,0 0,1-1,-1 1,0 0,1 0,-1-1,1 1,-1-1,1 1,0-1,-1 0,1 0,0 0,0 0,0 0,0 0,0 0,0-1,0 1,0-1,0 1,1-1,-1 0,0 0,0 0,0 0,0 0,2 0,167-65,-64 46,-94 23,-18 0</inkml:trace>
  <inkml:trace contextRef="#ctx0" brushRef="#br0" timeOffset="6851.524">1509 2315,'-11'0,"0"0,0 0,-1 1,1 1,0 0,0 0,0 1,0 0,1 1,-1 0,1 1,0 0,0 1,1 0,-1 0,1 1,1 0,-1 1,1 0,-1 2,7-8,1 1,-1 0,1 0,0 0,0 0,0 0,0 0,0 0,0 0,1 0,0 0,-1 0,1 1,1-1,-1 0,0 0,1 0,-1 0,1 0,0 0,0 0,0 0,1 0,-1 0,1 0,-1-1,1 1,0 0,1 0,77 57,-34-29,-43-29,-1-1,0 1,0 0,0 0,0 0,0 0,0 1,0-1,-1 0,1 1,-1-1,0 1,1 0,-1-1,0 1,-1 0,1-1,0 1,-1 0,0 0,0 0,0 0,0 0,0-1,0 1,-1 0,1 0,-1 0,0-1,0 1,0 0,0-1,0 1,0-1,-1 1,0-1,1 1,-1-1,0 0,0 0,0 0,0 0,0 0,-1-1,1 1,-1-1,-1 2,-109 34,91-34</inkml:trace>
  <inkml:trace contextRef="#ctx0" brushRef="#br0" timeOffset="7380.259">1623 2626,'8'3,"1"-1,-1 0,1 0,0-1,0 0,-1-1,1 0,0 0,0-1,0 0,0-1,-1 1,1-2,-1 1,1-1,-1-1,0 1,0-1,0-1,-1 1,0-1,1-1,-2 1,1-1,-1-1,0 1,0-1,0 0,-1 0,-3 2,1 0,-1 0,0 0,0 0,-1 0,1 0,-1-1,0 1,-1 0,1-1,-1 1,0-1,0 1,-1 0,0-1,0 1,0 0,0 2,1 1,-1 0,1 0,-1 0,0 0,0 1,0-1,0 0,0 0,-1 0,1 1,0-1,-1 1,0-1,1 1,-1-1,0 1,1 0,-1 0,0 0,0 0,0 0,0 0,0 1,0-1,0 1,0-1,0 1,0 0,-1 0,1 0,0 0,0 0,0 0,0 1,0-1,0 1,0-1,0 1,0 0,0 0,-2 0,-8 5,0 1,0 0,0 1,1 0,0 0,0 1,1 1,0 0,1 0,0 1,1 0,0 1,1-1,0 1,1 1,0 0,1 1,4-9,0 1,0 0,1 0,0 0,0-1,0 1,1 0,0 0,0 0,1-1,-1 1,1-1,0 1,1-1,-1 0,1 0,0 0,1 0,-1 0,1-1,0 1,0-1,0 0,0 0,1-1,0 1,0-1,0 0,0 0,0-1,0 0,1 0,-1 0,6 1,5 4,0 0,1-1,0-1,0-1,0 0,0-1,1-1,-1-1,2 0,93-3,-87 2</inkml:trace>
</inkml:ink>
</file>

<file path=ppt/ink/ink3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38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18 501,'-1'-2,"-1"1,1-1,-1 1,1-1,0 1,0-1,-1 0,1 0,0 0,1 1,-1-1,0 0,0 0,1 0,-1 0,1 0,0-1,0 1,-1 0,1 0,1 0,-1 0,0 0,0 0,1 0,-1 0,1 0,0 0,0 0,-1 0,1 0,0 0,1 0,10-31,1-1,2 2,2 0,0 0,2 2,2 0,1 2,23-25,54-36,-98 88,-1 1,1-1,0 0,0 1,0-1,0 1,-1-1,1 1,0-1,0 1,0 0,0-1,0 1,0 0,0 0,0 0,0 0,0 0,0 0,0 0,0 0,0 0,0 0,0 1,0-1,0 0,0 1,0-1,0 1,0-1,0 1,0-1,-1 1,1 0,0-1,0 1,-1 0,1 0,0-1,-1 1,1 0,-1 0,1 0,-1 0,0 0,1 0,-1 0,0 0,1 0,-1 0,0 0,0 0,4 61,-4-55,-4 227,4-232,0-1,0 1,0 0,0-1,0 1,0-1,0 1,0 0,1-1,-1 1,1-1,-1 1,1-1,-1 1,1-1,0 1,0-1,0 0,0 1,0-1,0 0,0 0,0 0,0 0,1 0,-1 0,0 0,1 0,-1 0,1 0,-1-1,1 1,-1-1,1 1,-1-1,1 0,0 1,-1-1,1 0,-1 0,1 0,0 0,-1-1,1 1,-1 0,1-1,0 1,-1-1,1 1,-1-1,1 0,-1 0,0 1,1-2,119-111,-35 30,-54 50,2 1,1 1,1 2,2 1,20-10,-56 37,-1 0,0 0,1 0,-1 0,1 0,-1 0,1 1,0-1,-1 1,1-1,0 1,0-1,-1 1,1 0,0 0,0 0,-1 0,1 0,0 0,-1 1,1-1,0 1,0-1,-1 1,1-1,-1 1,1 0,-1 0,1 0,-1 0,1 0,-1 0,0 0,1 0,-1 1,0-1,0 0,0 1,0-1,0 1,0-1,-1 1,1-1,0 1,-1 0,1-1,-1 1,0 0,1 0,-1-1,0 1,0 0,0 0,0-1,1 23,-1 0,0 0,-2 0,0-1,-2 1,-1-1,0 0,-8 19,-3 16,15-56,0 1,0-1,0 1,1-1,-1 1,0-1,1 1,0-1,-1 1,1 0,0-1,0 1,1-1,-1 1,1 0,-1-1,1 1,0-1,0 1,0-1,0 0,0 1,0-1,1 0,9 4</inkml:trace>
  <inkml:trace contextRef="#ctx0" brushRef="#br0" timeOffset="649.843">1260 134,'-12'2,"1"1,-1 0,1 1,0 0,0 0,0 2,1-1,-1 1,2 1,-1 0,1 0,0 1,0 0,1 0,0 1,0 1,1-1,0 1,1 0,0 0,1 1,0 0,1 0,0 0,0 0,1 1,1 0,0-1,0 1,2 1,-1-10,0 0,1 0,-1 0,1-1,0 1,0 0,0 0,0 0,1 0,-1 0,1 0,0 0,0 0,0-1,0 1,0 0,1-1,-1 1,1-1,-1 1,1-1,0 0,0 1,0-1,0 0,1 0,-1-1,0 1,1 0,0-1,-1 0,1 1,0-1,-1 0,1 0,0-1,0 1,0-1,0 1,0-1,0 0,0 0,0 0,-1 0,1-1,0 1,1-1,10-3,0-1,-1 0,1-1,-2-1,1 0,-1-1,0 0,0 0,-1-1,0-1,-1 0,0-1,0 0,-1 0,-1-1,2-3,55-59,-47 56,61-45,-77 63,0 0,0-1,0 1,0 0,-1 0,1 0,0 0,0 0,0 0,0 1,0-1,-1 1,1-1,0 1,0-1,0 1,-1 0,1 0,-1 0,1 0,-1 0,1 1,-1-1,1 0,-1 1,0-1,0 1,0-1,0 1,0-1,0 1,0 0,0 0,-1-1,1 1,16 66,-14 10,-4 0,-4 0,-3-1,-3 0,-6 13,13-63,-2 0,0 0,-2 0,-1-1,-1 0,-1-1,-1 0,-1-1,-1 0,-2-1,0-1,15-19,-1-1,1 1,-1-1,0 1,0-1,0 0,0 0,0 0,0 0,-1 0,1-1,0 1,-1-1,0 1,1-1,-1 0,0 0,0 0,1 0,-1-1,0 1,0-1,0 1,0-1,0 0,0 0,0-1,0 1,0-1,0 1,1-1,-1 0,0 0,0 0,1 0,-1-1,1 1,-1-1,1 1,-1-1,1 0,0 0,0 0,-1-1,-1-11,1-1,0 1,1-1,1 1,0-1,1 1,0-1,1 0,1 1,1-1,1-3,3-7,1 0,1 1,1 0,2 1,0 0,1 0,1 2,2 0,0 0,5-4,-5 6,-6 6,0 2,1-1,0 2,1-1,0 1,1 1,0 1,0 0,1 0,0 1,1 1,-1 0,1 1,0 1,3 0,7-2</inkml:trace>
</inkml:ink>
</file>

<file path=ppt/ink/ink3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44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0,'-18'5,"0"1,0 1,0 1,1 0,0 1,0 1,1 0,1 2,0 0,0 0,1 1,1 1,0 0,0 2,11-12,-1 0,2 0,-1 1,0-1,1 0,0 1,0-1,0 1,0-1,1 1,0-1,0 1,0 0,0-1,1 1,0-1,0 1,0-1,0 0,1 1,0-1,0 0,0 0,0 0,1 0,-1 0,1-1,0 1,0-1,0 0,1 0,-1 0,1 0,-1 0,1-1,0 0,0 0,1 1,86 44,-79-43,0 1,0 0,-1 1,1 0,-1 1,-1 0,1 0,-1 2,-1-1,1 1,-2 0,1 1,-1 0,0 1,0 1,-5-7,-1 0,0 0,0 0,0 1,0-1,-1 0,0 1,0-1,-1 0,1 1,-1-1,0 1,-1-1,1 1,-1-1,0 1,0-1,-1 0,0 0,0 1,0-1,0 0,-1-1,0 1,0 0,0-1,-1 0,1 0,-1 0,0 0,0 0,-1-1,0 1,-120 67,121-69,1-1,-1 0,1 0,-1 0,1-1,-1 1,0-1,1 0,-1 0,1 0,-1 0,0-1,1 0,-1 1,1-1,-1 0,1-1,-1 1,1-1,0 1,0-1,0 0,0 0,0-1,0 1,1 0,-1-1,1 0,-1 0,1 1,0-1,0-1,0 1,1 0,-1 0,1-1,0 1,-1 0,2-1,-1 0,0 1,1-1,-1 1,1-1,0 0,1 1,-1-1,0 0,1 1,0-1,0 1,0-1,0 1,1 0,0-2,3-5,0 1,1-1,1 1,0 0,0 0,1 1,0 0,0 0,0 1,1 0,1 1,-1 0,1 0,0 1,0 0,0 1,1 0,14-7</inkml:trace>
</inkml:ink>
</file>

<file path=ppt/ink/ink3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43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0,'0'39,"5"31,1 14,0-3,-1-5,-2-11,0-12,-2-10,-1-8,0-4,0-3,0-2,-1 0,-4 0,-1-9,0-12,6-12,3-5</inkml:trace>
  <inkml:trace contextRef="#ctx0" brushRef="#br0" timeOffset="433.025">367 29,'-267'225,"265"-223,-1-1,1 1,0 0,0 0,-1 0,1 0,0 0,1 0,-1 0,0 1,1-1,-1 1,1 0,0-1,0 1,0 0,0 0,0-1,1 1,-1 0,1 0,0 0,-1 0,2 0,-1 0,0 0,0-1,1 1,0 0,-1 0,1 0,0 0,1-1,-1 1,0-1,1 1,-1-1,1 1,0-1,0 0,1 1,67 69,-52-56,-1 1,-1 1,0 0,-2 1,0 0,2 6,-10-13,-5-9,-1 0,1-1,0 1,0 0,0-1,0 1,1 0,-1-1,1 0,-1 1,1-1,0 0,0 0,0 0,0 0,0 0,1 0,-1 0,1-1,-1 1,1-1,-1 0,1 0,0 0,-1 0,1 0,0-1,0 1,0-1,10-7</inkml:trace>
</inkml:ink>
</file>

<file path=ppt/ink/ink3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34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1107,'-21'48,"21"-45,-8 233,9-155,-7 96,-28 156,-34 5,67-313,13-31,-2-12,0-1</inkml:trace>
  <inkml:trace contextRef="#ctx0" brushRef="#br0" timeOffset="1402.562">53 1078,'234'-24,"-125"19,89-22,54-2,-197 21,-48 6,-1 0,1 0,0 1,0 0,0 0,-1 1,1 0,0 0,0 0,0 1,0 0,-1 1,1-1,5 3,-8 0,0 1,0-1,-1 1,0 0,0 0,0 0,0 0,-1 1,0-1,0 1,0-1,-1 1,0 0,0-1,0 1,-1 0,0 0,0 0,0 0,-1-1,0 1,0 0,0 0,-1-1,0 1,0-1,0 1,-1-1,-2 16,-4 35,3 0,3 1,2 0,2 1,-9 168,-27 80,23-1,13-210,-1-92,1-1,0 0,-1 0,0 1,1-1,-1 0,0 0,0 0,0 1,0-1,-1 0,1 0,-1 0,1 0,-1 0,0 1,0-1,1 0,-2 0,1-1,0 1,0 0,0 0,-1-1,1 1,-1 0,0-1,1 0,-1 1,0-1,0 0,0 0,0 0,0 0,0 0,-1 0,-160-13,-348 11,501 1,1 0,0-1,0-1,0 1,0-1,0-1,0 1,0-2,1 1,-1-1,1 0,0-1,0 0,0-1,3-2,7 3</inkml:trace>
  <inkml:trace contextRef="#ctx0" brushRef="#br0" timeOffset="2588.867">420 2462,'40'254,"-30"-188,-3 1,-3-1,-3 1,-4 28,0 26,3 36,-6-174,0 1,-1 0,0 0,-2 1,0 0,0 1,-1 0,-1 0,-1 1,0 0,0 1,-1 1,0 0,-1 0,-1 1,0 1,0 1,0 0,-7-1,-108-36,152 39,123-3,186-26,-275 28,1 2,-1 3,1 2,7 4,-62-4,-1-1,1 2,0-1,0 0,-1 0,1 0,0 1,-1-1,1 1,0-1,-1 1,1 0,-1 0,1 0,-1 0,1 0,-1 0,0 0,1 0,-1 0,0 1,0-1,0 0,0 1,0-1,0 1,0-1,-1 1,1 0,0-1,-1 1,1 0,-1-1,0 1,0 0,1 0,-1-1,0 1,-1 0,1-1,0 1,0 0,-1 0,1-1,-1 1,1 0,-1-1,0 1,0-1,0 1,1-1,-2 1,1-1,0 0,0 1,0-1,-1 0,1 0,0 0,-1 0,1 0,-1 0,0 0,-28 24,-1-1,-2-1,0-2,-1-2,-33 14,15-6,-131 46,164-65</inkml:trace>
  <inkml:trace contextRef="#ctx0" brushRef="#br0" timeOffset="7038.365">561 34,'-7'112,"4"0,8 37,-1-10,-4 173,-16-240,11-61</inkml:trace>
  <inkml:trace contextRef="#ctx0" brushRef="#br0" timeOffset="7600.393">645 119,'-62'29,"-83"52,144-81,0 0,0 1,0-1,0 1,1-1,-1 1,0 0,0-1,1 1,-1-1,0 1,1 0,-1 0,1 0,-1-1,1 1,-1 0,1 0,-1 0,1 0,0 0,0 0,-1 0,1 0,0-1,0 1,0 0,0 0,0 0,0 0,0 0,0 0,1 0,-1 0,0 0,1 0,-1 0,0 0,1-1,-1 1,1 0,-1 0,1 0,0-1,-1 1,1 0,0-1,0 1,-1 0,1-1,0 1,0-1,0 1,-1-1,2 0,51 17,276-16,-133-1,-172-5,-32-7,-211-78,62-5,154 93,1 0,0 0,-1 0,1 0,0 0,0 0,0 0,1-1,-1 1,0-1,1 1,0-1,0 0,-1 0,1 1,1-1,-1 0,0 0,1 0,0 0,-1 0,1 0,0 0,1 0,-1 0,0 0,5-13</inkml:trace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9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1 342,'34'0,"-1"-2,1-1,0-1,-1-2,0-1,-1-2,1-1,-2-1,1-2,6-5,-23 8,-1 0,1-1,-2-1,0 0,0-1,-1 0,-1-1,0 0,-1-1,1-2,-10 15,1-1,0 0,-1 1,0-1,0 0,0 0,0 0,0 1,0-1,-1 0,1 0,-1 0,0 0,0 0,0-1,0 1,-1 0,1 0,-1 1,0-1,1 0,-2 0,1 0,0 0,0 1,-1-1,1 0,-1 1,0 0,0-1,0 1,0 0,0 0,-1 0,1 0,-1 0,1 1,-1-1,1 1,-1-1,0 1,0 0,0 0,0 0,0 1,-2-1,-3-1,-1 0,0 1,0 0,0 0,0 1,0 0,0 1,0 0,0 0,1 1,-1 0,0 0,1 1,-1 0,1 1,0 0,0 0,-2 2,-125 105,122-98,0 0,1 1,1 0,0 1,1 0,1 1,1 0,0 0,0 1,2 0,0 0,1 1,1 0,1 0,0 0,1 0,1 0,1 1,1-12,0 0,0 0,0 0,1-1,0 1,0-1,1 1,0-1,0 0,0 0,1 0,0 0,0-1,1 1,-1-1,1 0,0-1,0 1,1-1,-1 0,1 0,0-1,0 1,4 0,7 3,0-1,1 0,-1-2,1 0,0 0,0-2,0-1,14 0,19-1,-1-3,0-2,0-2,-1-2,0-2,32-13,-50 13</inkml:trace>
</inkml:ink>
</file>

<file path=ppt/ink/ink3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2:43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16,'-1'-2,"0"1,-1 0,1-1,0 1,-1 0,1 0,-1 0,1 0,-1 1,1-1,-1 0,0 1,1-1,-1 1,0-1,1 1,-1 0,0 0,0 0,1 0,-1 0,0 0,0 0,1 0,-1 1,0-1,0 1,1-1,-1 1,1 0,-1 0,0 0,1-1,0 1,-1 1,1-1,0 0,-1 0,1 0,-1 2,-13 10,0 1,1 1,1 0,0 1,1 0,0 1,2 0,0 1,-4 11,2-1,1 0,1 1,1 0,2 0,1 0,2 1,-1 15,-6 37,6-63,1 0,0 0,2 1,0-1,1 1,2 0,0-1,0 1,2-1,1 1,0-1,1 0,1-1,1 1,0-1,2 0,0-1,1 0,1-1,0 0,4 4,-3-9,1 0,1 0,-1-1,2-1,-1 0,1-1,1-1,-1 0,1-1,3 0,1 0</inkml:trace>
</inkml:ink>
</file>

<file path=ppt/ink/ink3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2:44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0 741,'1'2,"1"-1,-1 1,1 0,0 0,-1-1,1 1,0 0,0-1,0 0,0 0,0 1,0-1,0 0,1-1,-1 1,0 0,0-1,1 1,-1-1,0 1,1-1,-1 0,1 0,1-1,-1 2,225 1,-70-29,-151 26,-8 0</inkml:trace>
  <inkml:trace contextRef="#ctx0" brushRef="#br0" timeOffset="264.06">283 514,'-15'39,"-4"22,1 5,3-4,5-7,4-8,2-8,3-5,1-4,0-2,1-2,0-4</inkml:trace>
  <inkml:trace contextRef="#ctx0" brushRef="#br0" timeOffset="561.81">1017 430,'-29'38,"-19"28,-2 6,4-3,9-9,6-10,4-9,6-6,7-5,0-6,4-4,2 0,4-8,2-6</inkml:trace>
  <inkml:trace contextRef="#ctx0" brushRef="#br0" timeOffset="862.843">622 458,'19'24,"21"17,8 2,1-1,-3-4,-5-7,-4-5,-4-2,-3-5,-6-1,-2-3,-6 0,0-2,-3 1,1-1,-1 1,-4-1</inkml:trace>
  <inkml:trace contextRef="#ctx0" brushRef="#br0" timeOffset="1294.783">1243 7,'6'-2,"1"0,0 1,0 0,0 1,-1-1,1 1,0 1,0-1,0 1,0 0,-1 1,1 0,-1 0,1 0,-1 1,1 0,-1 0,0 0,-1 1,1 0,-1 0,1 1,0 1,8 7,0 0,-1 1,-1 1,0 0,-1 1,-1 0,7 15,72 209,-83-222,-1 0,-1 0,0 1,-2 0,0-1,-1 1,-1 0,0 0,-2-1,0 1,-1 0,-1-1,-1 0,0 0,-2 0,0-1,0 1,-2-2,0 1,-1-1,-12 14,4-11,0 0,-2-2,0 0,0-1,-2-1,0-1,0-1,-2-1,1-1,-1-1,-23 6,23-8</inkml:trace>
</inkml:ink>
</file>

<file path=ppt/ink/ink3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2:49.27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0 383,'1'0,"-1"0,1 0,-1 0,1 0,-1 0,1 0,-1 0,1 0,-1 0,1 0,-1 0,1 0,-1-1,1 1,-1 0,1 0,-1 0,0-1,1 1,-1 0,1-1,-1 1,0 0,1-1,-1 1,0-1,1 1,-1 0,0-1,1 1,-1-1,0 1,0-1,0 1,0-1,1 1,-1-1,0 1,0-1,0 1,0-1,0 1,0-1,0 1,0-1,-1 1,1-1,0 1,0-1,0 1,0-1,-1 1,1-1,0 1,0-1,-1 1,1 0,0-1,-1 1,1-1,-1 1,1 0,0 0,-1-1,1 1,-1 0,54-20,1 3,0 2,1 3,54-6,26-5,700-112,-622 109,618-53,-634 67,-193 12,-3-1,1 1,-1-1,1 1,-1-1,1 1,-1 0,1 0,-1 0,1 0,0 0,-1 0,1 0,-1 1,1-1,-1 0,1 1,-1-1,1 1,-1 0,0-1,1 1,-1 0,0 0,1 0,-1 0,0 0,0 1,-2 7</inkml:trace>
</inkml:ink>
</file>

<file path=ppt/ink/ink3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2:59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523 87,'-1'-5,"-1"0,-1 0,1 0,-1 0,0 0,0 1,0 0,-1-1,1 1,-1 0,0 1,0-1,0 1,-1 0,1 0,-1 0,0 0,0 1,0 0,0 0,0 0,0 1,-1 0,1 0,0 0,-1 0,1 1,-1 0,1 0,0 0,-4 2,-12 0,0 1,0 2,0 0,0 1,1 1,0 1,-8 4,4-1,-89 54,110-63,1 1,-1-1,1 0,0 1,0 0,0-1,0 1,0 0,1 0,-1 0,1 0,0 0,0 1,0-1,0 0,1 0,-1 1,1-1,0 0,0 1,0-1,0 0,1 1,-1-1,1 0,0 1,0-1,0 0,0 0,1 0,-1 0,1 0,0 0,-1 0,3 1,7 8,1 0,0-1,0-1,1 0,1-1,-1 0,2-1,-1 0,1-2,0 1,4-1,22 13,-23-11,0 1,-1 1,-1 0,0 1,0 1,-1 1,2 2,-13-12,-1 1,1 0,-1 0,0 0,0 0,0 1,-1-1,1 1,-1-1,0 1,-1 0,1 0,-1 0,0 0,0 0,0 0,-1 0,0 1,0-1,0 0,-1 0,1 0,-1 0,0 0,-1 0,1 0,-1 0,0 0,-2 1,-4 7,-2-1,1-1,-2 0,1-1,-1 1,-1-2,0 0,0 0,-1-1,0-1,-1 0,1-1,-1 0,-1-1,7-1,-16 7,-1-1,0-2,-1 0,1-2,-2 0,-18 0,7-11,31-1</inkml:trace>
  <inkml:trace contextRef="#ctx0" brushRef="#br0" timeOffset="294.825">890 369,'-14'21,"1"-1,1 2,0 0,2 0,1 1,0 0,2 0,1 1,1 0,-2 16,7-35,0-1,0 1,1 0,0-1,-1 1,1-1,1 1,-1-1,1 1,0-1,0 0,0 0,0 0,1 0,0 0,0-1,0 1,0-1,0 0,1 0,-1 0,1 0,0 0,0-1,0 0,0 1,0-2,1 1,-1 0,0-1,1 0,-1 0,1 0,0-1,-1 1,1-1,0 0,-1-1,4 0,3 2,1-1,-1 0,0-1,1 0,-1-1,0 0,0-1,0 0,-1-1,1 0,-1 0,0-1,0-1,0 0,-1 0,0-1,0 0,-1 0,1-1,-2 0,1-1,-1 0,0 0,-1 0,0-1,3-8,-5 13,-1-2,1 1,-1 0,-1-1,1 1,-1-1,0 0,-1 0,1 0,-1 0,-1 0,1 0,-1 0,0 0,-1 0,0 0,0 0,-1 0,1 0,-1 1,-1-1,1 1,-1-1,-1 1,1 0,-1 0,0 0,0 0,-1 1,1 0,-1 0,-1 0,1 2,0 0,-1 1,1 0,-1 0,0 1,0-1,0 1,0 0,0 1,0 0,0 0,0 0,1 0,-1 1,0 0,0 0,0 1,0 0,-18 4</inkml:trace>
</inkml:ink>
</file>

<file path=ppt/ink/ink3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07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606 0,'28'3,"-36"12,-173 46,-16 13,195-73,1 0,-1 0,0 0,0 0,0 0,1 0,-1 1,0-1,1 1,0 0,-1-1,1 1,0 0,0 0,0 0,0-1,0 1,0 0,0 0,1 1,-1-1,1 0,0 0,-1 0,1 0,0 0,0 0,0 1,1-1,-1 0,0 0,1 0,-1 0,1 0,0 0,0 0,0 0,0 0,0 0,0 0,0-1,1 1,-1 0,1-1,-1 1,1-1,0 0,-1 1,1-1,0 0,1 0,117 39,-60-27,58 8,-117-20,0 0,0 0,0 0,0 0,0 0,-1 0,1 1,0-1,-1 0,1 0,-1 1,1-1,-1 0,1 0,-1 1,0-1,0 0,0 1,0-1,0 0,0 1,0-1,0 0,0 1,-1-1,1 0,0 1,-1-1,1 0,-1 0,0 1,1-1,-1 0,0 0,0 0,1 0,-1 0,0 0,0 0,0 0,-1 0,1-1,0 1,0 0,0-1,0 1,-1-1,1 1,0-1,-1 1,1-1,0 0,-1 0,1 0,0 0,-1 0,-103 53,53-29,2 2,0 2,2 3,-36 29,45-30,29-24,1 1,0 0,0 0,0 1,1 0,0 0,1 1,0 0,0 0,1 1,5-8,0 0,0 0,1 0,-1 0,1-1,-1 1,1 0,0 0,-1 0,1 0,0 0,0 0,1 0,-1 0,0 0,1 0,-1 0,1 0,0 0,-1 0,1 0,0 0,0-1,0 1,0 0,1-1,-1 1,0-1,1 1,-1-1,1 0,-1 0,1 1,0-1,0 0,-1 0,1-1,0 1,0 0,0-1,0 1,0-1,1 1,88 14,216-19,-189-18,-98 18</inkml:trace>
</inkml:ink>
</file>

<file path=ppt/ink/ink3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08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94,'-20'43,"-10"34,-5 8,2-1,8-9,8-13,2-12,4-10,3-7,4-4,-3-3,4-5,4-11,1-8</inkml:trace>
  <inkml:trace contextRef="#ctx0" brushRef="#br0" timeOffset="247.206">38 66,'43'-5,"34"-1,13-5,-4-1,-7 3,-12 2,-13 2,-10 3,-9-4,-9 4,-10 3</inkml:trace>
  <inkml:trace contextRef="#ctx0" brushRef="#br0" timeOffset="497.032">10 433,'39'0,"21"0,6 0,-3 0,-8 0,-9 0,-6 0,-7 0,-7 5,-10 1</inkml:trace>
  <inkml:trace contextRef="#ctx0" brushRef="#br0" timeOffset="900.43">546 630,'-24'39,"-13"17,-4 4,-1-4,2-11,9-13</inkml:trace>
  <inkml:trace contextRef="#ctx0" brushRef="#br0" timeOffset="1128.322">348 630,'34'29,"15"14,5 0,-2-3,-5-7,-11-11</inkml:trace>
  <inkml:trace contextRef="#ctx0" brushRef="#br0" timeOffset="1413.522">913 517,'38'0,"28"0,6 0,-3 0,-9 0,-10 0,-8 0,-12 0</inkml:trace>
  <inkml:trace contextRef="#ctx0" brushRef="#br0" timeOffset="1600.068">913 771,'38'0,"28"0,11 0,-7-5,-10-1,-11 0,-14 1</inkml:trace>
  <inkml:trace contextRef="#ctx0" brushRef="#br0" timeOffset="2752.388">1788 348,'-163'310,"41"-149,142-204,160-197,-172 230,13-19,1 1,1 1,1 1,2 1,21-15,-47 39,1 0,-1 0,1 0,0 0,-1 0,1 1,0-1,0 0,0 0,-1 1,1-1,0 1,0-1,0 1,0-1,0 1,0-1,0 1,0 0,0-1,1 1,-1 0,0 0,0 0,0 0,0 0,0 0,0 0,0 0,0 1,0-1,0 0,0 1,0-1,0 1,0-1,0 1,0-1,0 1,0 0,0-1,0 1,-1 0,1 0,0-1,0 1,-1 0,1 0,-1 0,1 0,-1 0,1 0,-1 0,0 0,1 0,-1 0,0 0,0 1,0-1,0 0,0 0,0 0,0 0,0 0,0 0,0 0,-1 0,1 0,-57 149,-6-8,62-141,1 1,-1-1,1 0,0 1,-1-1,1 0,0 0,0 1,0-1,0 0,0 1,0-1,0 0,0 1,1-1,-1 0,0 1,1-1,-1 0,1 0,-1 1,1-1,0 0,-1 0,1 0,0 0,0 0,0 0,0 0,0 0,0 0,0-1,0 1,0 0,1-1,-1 1,0 0,0-1,0 0,1 1,-1-1,0 0,1 0,-1 1,0-1,1 0,-1 0,0 0,1-1,-1 1,0 0,1 0,-1-1,0 1,0-1,1 1,-1-1,0 0,0 1,0-1,0 0,0 0,0 0,1 0,37-25,-2 0,0-3,-2-1,-1-2,15-19,55-50,-42 63,-63 76,-85 162,75-171,8-24,0 0,1-1,-1 1,1 0,1 0,-1 0,1 1,-1-1,1 0,1 1,-1-1,1 0,0 1,0-1,1 0,-1 1,1-1,1 0,-1 1,1-1,-1 0,1 0,1 0,9 7</inkml:trace>
  <inkml:trace contextRef="#ctx0" brushRef="#br0" timeOffset="3182.131">2860 433,'-43'16,"1"3,0 1,1 2,1 1,2 3,0 1,-8 10,-16 32,60-66,0-1,0 1,0-1,1 1,-1 0,1 0,0 0,-1 0,1 0,1 0,-1 0,0 1,1-1,0 0,-1 0,1 1,0-1,1 0,-1 0,1 0,-1 1,1-1,0 0,0 0,0 0,1 1,3-1,-1 0,1-1,-1 1,1-1,0 0,0-1,0 1,0-1,0 0,0 0,0-1,0 1,1-1,-1 0,0-1,0 1,0-1,0 0,0 0,0-1,0 1,0-1,0 0,0-1,-1 1,1-1,-1 0,1 0,0 1,32-18,-1-1,0-2,-2-1,-1-1,-1-2,-1-2,12-15,-20 22,17-4,-60 66,6-15,3-10,1 1,0 0,2 1,-1 0,2 1,1-1,0 2,1-1,1 0,0 1,0 17,19 5,-2-29</inkml:trace>
  <inkml:trace contextRef="#ctx0" brushRef="#br0" timeOffset="3428.449">3312 715,'-34'33,"-15"22,0 5,9-7</inkml:trace>
  <inkml:trace contextRef="#ctx0" brushRef="#br0" timeOffset="3596.835">3087 715,'23'28,"14"16,5 3,-1-5,-1-5,-4-9,-7-4,-4-7,-2-6,1-4,-4-5</inkml:trace>
</inkml:ink>
</file>

<file path=ppt/ink/ink3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1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1 291,'208'-26,"178"-33,-361 58</inkml:trace>
  <inkml:trace contextRef="#ctx0" brushRef="#br0" timeOffset="4621.585">57 545,'39'-5,"21"-1,7 0,-5 1,-7 1,-8 2,-8 1,-5 1,-4 0,-3 0,0 0,0 0,0 1,0-6,0-1,1 0,-5 1</inkml:trace>
  <inkml:trace contextRef="#ctx0" brushRef="#br0" timeOffset="5182.025">368 9,'-15'-8,"22"9,27 12,40 27,-1 4,-3 3,13 13,49 34,-129-93,-1 1,1-1,-1 1,0-1,0 1,0 0,0 0,0 0,0 0,0 0,-1 0,1 1,-1-1,1 1,-1-1,0 1,0-1,0 1,-1 0,1-1,0 1,-1 0,0 0,0-1,0 1,0 0,0 0,0 0,-1-1,1 1,-1 0,0-1,0 1,0 0,0-1,0 1,-1-1,1 0,-1 1,1-1,-1 0,0 0,0 0,0 0,0 0,-1 0,-104 96,-64 72,153-152,12-12,0-1,1 1,-1 0,1 1,0-1,1 1,0 0,0 0,0 0,1 1,-1 2,0 9</inkml:trace>
</inkml:ink>
</file>

<file path=ppt/ink/ink3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2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0,1 0,2 0,1 0,-1 0,1 0,-6 5,-2 1,1 0,0-1,2-1,1-2,1-1,-4 0</inkml:trace>
</inkml:ink>
</file>

<file path=ppt/ink/ink3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28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1,'-17'301,"-12"-40,6-127,17-116</inkml:trace>
</inkml:ink>
</file>

<file path=ppt/ink/ink3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29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1,'-298'186,"239"-136,57-48,1-1,-1 1,1-1,0 1,0 0,0 0,0-1,0 1,0 0,0 0,0 0,1 0,-1 0,1 0,-1 0,1 1,0-1,0 0,0 0,0 0,0 0,1 0,-1 0,1 0,-1 0,1 0,0 0,0 0,0 0,0 0,0 0,0-1,1 3,64 49,-59-49,0 0,0 1,0 0,0 0,-1 1,0 0,0 0,0 0,-1 1,0-1,0 1,-1 1,0-1,3 8,22 78,-17-80</inkml:trace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8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14,'-12'-4,"-1"1,0 1,0 0,0 0,0 1,0 1,0 0,-1 1,1 1,0 0,1 0,-1 2,0-1,1 2,-1-1,1 2,1 0,-12 6,3 3,15-13,0 0,0 0,0 0,0 1,1-1,0 1,-1 0,1 1,0-1,0 1,1-1,-1 1,1 0,0 1,0-1,0 0,1 1,-1 0,1 0,0-1,1 1,-1 0,1 1,0-1,0 0,0 0,1 0,0 1,0-1,0 0,1 0,0 0,0 4,6 2,0-2,1 1,0-1,1 0,-1-1,2 0,-1 0,1-1,0 0,1-1,-1 0,1-1,0 0,10 3,-7-2,1 0,-1 1,0 1,-1 0,0 1,-1 1,1 0,6 7,-17-14,0-1,0 0,0 1,-1-1,1 1,-1-1,1 1,-1 0,0 0,0 0,0 0,0-1,-1 1,1 0,-1 0,0 1,0-1,0 0,0 0,0 0,-1 0,1 0,-1 0,0 0,0-1,0 1,0 0,0 0,-1-1,1 1,-1 0,0-1,0 0,0 1,0-1,0 0,0 0,-2 1,-6 5,1 0,-1-1,-1-1,1 0,-1 0,0-1,0 0,-1-1,-2 1,-188 32,178-36</inkml:trace>
  <inkml:trace contextRef="#ctx0" brushRef="#br0" timeOffset="366.049">702 212,'-12'32,"1"0,2 1,1 0,2 0,1 1,1 0,2-1,2 1,2 16,-2-45,1 0,0-1,0 1,0-1,0 1,1-1,0 1,0-1,0 0,0 0,1 0,0 0,-1-1,1 1,1-1,-1 1,0-1,1 0,0 0,-1-1,1 1,0-1,1 0,-1 0,0 0,1 0,-1-1,1 0,-1 0,1 0,-1 0,1-1,4 0,1 0,0 0,0-1,0-1,0 0,-1 0,1-1,0 0,-1 0,0-1,0-1,0 1,0-1,-1-1,0 0,0 0,0 0,5-7,4-4,0-2,-1 0,-1-1,-1 0,0-1,6-15,-14 24,-1-1,0 0,-1-1,0 0,-1 1,0-1,-1 0,-1 0,0 0,-1 0,0-1,-2-3,1 11,1 1,-1 0,-1 0,1 0,-1 0,0 0,0 0,-1 0,0 1,0-1,0 1,-1 0,0 0,0 0,0 0,0 1,-1-1,0 1,0 0,0 1,0-1,0 1,-1 0,0 0,1 1,-1 0,0 0,-3-1,-42 4,32 6</inkml:trace>
  <inkml:trace contextRef="#ctx0" brushRef="#br0" timeOffset="970.313">1211 607,'167'-198,"-16"26,-79 112,-69 60,-1 1,0 0,1 0,-1 0,0 1,0-1,0 0,0 1,0-1,0 1,0 0,0 0,-1 0,1 0,0 0,-1 0,0 0,0 0,1 0,-1 1,-1-1,1 1,0-1,0 1,-1-1,0 1,1-1,-1 1,0-1,0 1,0-1,-1 1,1-1,-1 1,1-1,-1 1,-1 1,2 1,0 14,-1-16,0 1,0-1,0 0,1 1,-1-1,1 0,0 1,0-1,0 1,0-1,1 0,-1 1,1-1,0 0,0 1,0-1,1 0,-1 0,1 0,0 0,-1 0,1 0,1-1,-1 1,0-1,1 1,-1-1,1 0,-1 0,1 0,0 0,0 0,0-1,0 1,0-1,3 1,7-3,-1-1,1 0,-1-1,0 0,0-1,0 0,-1-1,1-1,-1 1,0-2,-1 1,0-2,0 1,6-7,6-2,-4 3,72-34,-87 48,-1 0,0 0,1 1,-1-1,0 1,1 0,-1 0,0-1,0 1,0 0,-1 1,1-1,0 0,-1 0,0 1,1-1,-1 1,0-1,0 1,-1 0,1-1,0 1,-1 0,1 0,-1-1,0 1,0 0,0 0,-1-1,1 1,-1 0,1 0,-1-1,0 1,0 0,0-1,0 1,-7 26,6-23,0-1,0 0,0 1,1-1,0 1,0 0,0-1,1 1,0 0,0 0,0-1,1 1,0 0,0-1,0 1,1-1,0 3,9-1,-1-5</inkml:trace>
</inkml:ink>
</file>

<file path=ppt/ink/ink3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29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401 0,'-26'7,"0"2,0 0,1 2,1 0,0 2,1 0,0 2,-17 15,36-28,1 0,0 0,0 1,0-1,0 1,0 0,1 0,-1 0,1 0,0 1,0-1,0 0,0 1,1-1,-1 1,1 0,0 0,0-1,0 1,1 0,0 0,-1 0,1 0,0 0,1 0,-1 0,1-1,-1 1,1 0,1 0,-1-1,0 1,1 0,0-1,0 1,0-1,0 0,0 0,2 2,96 67,-91-68,-1 0,1 0,-1 1,0 0,0 0,-1 1,1 0,-1 0,-1 0,1 1,-1 0,0 1,-1 0,0-1,0 2,0-1,-1 0,0 2,-2-4,0-1,-1 1,0 0,0 0,-1-1,1 1,-1 0,0 0,-1-1,1 1,-1 0,0 0,-1-1,1 1,-1-1,0 1,-1-1,1 0,-1 0,0 0,0 0,-1 0,1-1,-1 1,0-1,-1 0,1 0,0-1,-5 3,-4 5,-1 0,0-1,-1-1,0 0,0-1,-1-1,0 0,0-1,-1-1,0 0,0-1,0-1,0-1,-16 0,30-2,1 0,-1 0,0 0,1-1,-1 0,1 1,-1-1,1 0,-1 0,1 0,0 0,-1-1,1 1,0-1,0 1,0-1,0 0,0 0,0 0,1 0,-1 0,0 0,1 0,0 0,0-1,-1 1,1-1,1 1,-1-1,0 1,1-1,-1 1,1-1,0 0,-1 1,1-1,1 0,-1 1,0-1,1 1,0-7,0 1,0 0,1 0,0 0,1 0,0 1,0-1,1 1,0-1,0 1,0 0,4-3,8-9,2-1,0 2,1 1,1 0,1 1,0 1,1 1,11-4,13-5,-28 15</inkml:trace>
</inkml:ink>
</file>

<file path=ppt/ink/ink3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30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18,'5'0,"11"0,8 0,4 0,3 0,0 0,0 0,0 0,-1 0,-1 0,0 0,-1 0,0 0,-4-5,-2-1,-5-1</inkml:trace>
</inkml:ink>
</file>

<file path=ppt/ink/ink3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35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1,'0'424,"-29"-196,12-128,12-88</inkml:trace>
  <inkml:trace contextRef="#ctx0" brushRef="#br0" timeOffset="415.484">333 226,'-253'172,"249"-170,1 0,-1 0,1 0,0 0,-1 1,1-1,1 1,-1 0,0 0,1 0,-1 0,1 0,0 1,0-1,0 1,0-1,1 1,0 0,-1-1,1 1,1 0,-1 0,1 0,-1 0,1 0,0 0,0 0,1 0,-1 0,1 0,0 0,0-1,0 1,2 3,121 104,-95-80,-22-23,0 0,0 0,1 0,-1-1,2-1,-1 1,1-1,0-1,0 1,6 1,4-3</inkml:trace>
  <inkml:trace contextRef="#ctx0" brushRef="#br0" timeOffset="695.024">729 396,'-15'33,"-4"21,-4 2,2-5,4-6,1-5,2-6,0-7,2-5,-3-5,3-6</inkml:trace>
  <inkml:trace contextRef="#ctx0" brushRef="#br0" timeOffset="1002.071">503 368,'14'28,"15"20,6 6,4-6,-2-6,-1-11,-3-5,-1-8,-7-1,-3-5,-4 2,-2-3,-2 3,0-2,-2 2,-7-1,-5-4</inkml:trace>
  <inkml:trace contextRef="#ctx0" brushRef="#br0" timeOffset="3436.216">1067 452,'5'0,"6"0,6 0,6 0,2 0,3 0,1 0,0 0,1 0,-1 0,0 0,0 0,-1 0,1 0,-1 0,-9 0,-9 0</inkml:trace>
  <inkml:trace contextRef="#ctx0" brushRef="#br0" timeOffset="3696.894">1321 198,'-5'38,"-1"23,0 5,1-3,2-8,0-9,2-6,1-7,0-7</inkml:trace>
  <inkml:trace contextRef="#ctx0" brushRef="#br0" timeOffset="4849.362">1744 226,'-68'303,"6"-126,171-403,-2 83,-63 87,-31 85,-13 110,-1-138,1 1,0-1,0 1,0-1,0 1,1-1,-1 1,0-1,0 0,1 1,-1-1,1 1,-1-1,1 0,0 1,0-1,-1 0,1 0,0 0,0 0,0 1,0-1,0 0,1-1,-1 1,0 0,0 0,1 0,-1-1,0 1,1-1,-1 1,1-1,-1 1,0-1,1 0,-1 0,1 0,-1 0,1 0,-1 0,1 0,-1 0,1-1,-1 1,0 0,1-1,-1 1,1-1,-1 0,0 1,0-1,1 0,11-7,0 0,-1-1,0 0,-1 0,0-1,0-1,-1 0,0 0,6-11,64-62,-80 83,1 0,0 0,0 0,0 0,0 0,0 0,0 0,0 0,1 1,-1-1,0 0,0 1,1-1,-1 1,0-1,1 1,-1 0,0-1,1 1,-1 0,0 0,1 0,-1 0,1 0,-1 0,0 1,1-1,-1 0,0 1,1-1,-1 1,0-1,0 1,1 0,-1 0,0-1,0 1,0 0,0 0,0 0,0 0,0 0,0 0,0 0,-1 1,1-1,0 0,-1 0,1 1,-1-1,1 0,-1 1,0-1,0 0,1 2,0 9,0 1,-1-1,0 1,-1-1,0 0,-1 1,-1-1,0 0,-2 4,2-4,-1 0,2 0,0 0,0 0,1 0,0 0,2 0,-1 1,2 6,3-1</inkml:trace>
  <inkml:trace contextRef="#ctx0" brushRef="#br0" timeOffset="5496.024">2619 255,'-42'29,"1"2,2 2,2 1,0 3,0 3,-4 38,41-76,-1 0,1-1,-1 1,1 0,0 0,-1 0,1 0,0-1,1 1,-1 0,0 0,0 0,1-1,-1 1,1 0,-1 0,1-1,0 1,0 0,0-1,0 1,0-1,0 1,0-1,0 0,1 1,-1-1,0 0,1 0,-1 0,1 0,0 0,-1 0,1 0,0 0,-1-1,1 1,0-1,0 1,-1-1,1 0,0 0,0 0,0 0,0 0,11-2,-1 0,0-1,0 0,0-1,0 0,0-1,-1 0,0-1,0-1,0 0,-1 0,0-1,-1 0,1 0,-1-1,-1 0,7-11,98-106,-112 126,-1 1,0-1,0 1,0-1,0 1,1 0,-1-1,0 1,0-1,1 1,-1-1,0 1,1-1,-1 0,1 1,-1-1,0 1,1-1,-1 0,1 1,-1-1,1 0,-1 0,1 1,0-1,-1 0,1 0,-1 0,1 0,-1 1,1-1,0 0,-1 0,1 0,-1-1,1 1,0 0,-1 0,1 0,-1 0,1 0,-1-1,1 1,-1 0,1 0,-1-1,1 1,-1 0,1-1,-1 1,1-1,-1 1,0-1,1 1,-1 0,0-1,1 1,-1-1,0 0,0 1,1-1,-1 1,0-1,0 1,0-1,0 0,0 1,0-1,-8 47,7-42,-7 39,2 0,3 0,1 1,1-1,4 16,-1 24,-3 225,1-296,-2 0,1 0,-2-1,0 1,0-1,-1 1,0-1,-1 0,0 0,-1-1,0 1,-1-1,0-1,0 1,-1-1,0-1,-1 1,0-1,0-1,-1 0,0 0,0-1,-1 0,1-1,-1 0,-1-1,1 0,0 0,-1-1,0-1,0 0,-2-1,10-1,0 0,0-1,1 1,-1-1,0 0,1 0,-1-1,1 1,-1-1,1 1,0-1,-1 0,1-1,0 1,0 0,1-1,-1 0,0 0,1 1,0-1,0-1,-1 1,2 0,-1-1,0 1,1 0,0-1,-1 0,1 1,1-1,-1-2,-2-5,1-1,1 0,0 0,1 0,0 0,0 0,2 1,-1-1,3-8,3-1,0 1,1 0,2 1,-1 0,2 0,1 1,0 0,1 1,1 1,1 0,0 1,1 0,0 1,1 1,1 1,5-3,70-36,-73 41</inkml:trace>
</inkml:ink>
</file>

<file path=ppt/ink/ink3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41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1 238,'10'0,"12"0,8 0,3 0,1 0,-1 0,0 0,-2 0,-1-5,-1-1,-1 0,1 1,-1 2,-5 1</inkml:trace>
  <inkml:trace contextRef="#ctx0" brushRef="#br0" timeOffset="230.35">30 435,'38'5,"32"-3,9-2,-4-2,-11-4,-10-1,-11 0,-11 1</inkml:trace>
  <inkml:trace contextRef="#ctx0" brushRef="#br0" timeOffset="11999.296">819 12,'-20'83,"-4"0,-4-2,-34 71,8-41,44-137,14 5,1 0,1 0,1 1,1 0,0 1,2-1,0 2,1-1,4-3,-14 21,147-214,-147 213,-1 1,1-1,0 0,-1 1,1-1,0 1,0-1,0 1,0 0,0 0,1-1,-1 1,0 0,1 0,-1 0,0 0,1 0,-1 0,1 1,0-1,-1 0,1 1,-1-1,1 1,0 0,0-1,-1 1,1 0,0 0,-1 0,1 0,0 0,0 1,-1-1,1 1,0-1,-1 1,1-1,-1 1,1 0,-1 0,1 0,-1-1,1 2,-1-1,0 0,0 0,1 0,-1 1,0-1,0 0,0 1,0-1,8 131,-11-97,-20 136,22-170,-1-1,1 1,0 0,0 0,0 0,0 0,-1 0,1 0,1 0,-1-1,0 1,0 0,0 0,0 0,1 0,-1 0,0 0,1-1,-1 1,0 0,1 0,-1-1,1 1,0 0,-1 0,1-1,-1 1,1-1,0 1,0-1,-1 1,1-1,0 1,0-1,0 1,-1-1,1 0,0 0,0 1,0-1,0 0,0 0,0 0,0 0,-1 0,1 0,0 0,0 0,0-1,0 1,0 0,0 0,-1-1,1 1,0 0,0-1,0 1,-1-1,1 1,0-1,-1 0,1 1,40-45,9-27,-10 10,4 2,2 2,2 3,3 1,-50 52,-1 1,1 0,-1-1,1 1,0 0,0 0,0-1,-1 1,1 0,0 0,0 0,1 0,-1 0,0 0,0 1,0-1,1 0,-1 1,0-1,1 0,-1 1,0 0,1-1,-1 1,1 0,-1 0,0 0,1 0,-1 0,1 0,-1 0,1 0,-1 0,1 1,-1-1,0 1,1-1,-1 1,0-1,0 1,1 0,-1 0,0-1,0 1,0 0,0 0,0 0,0 0,0 1,0-1,-18 125,3-68,-10 96,40-114,-4-29</inkml:trace>
  <inkml:trace contextRef="#ctx0" brushRef="#br0" timeOffset="12564.335">1863 41,'-32'12,"0"1,1 1,0 2,1 2,1 0,-24 22,44-33,0 1,0 0,1 0,1 1,-1 0,2 0,-1 1,1 0,0 0,1 1,1-1,-1 1,2 0,-1 1,2-1,-1 0,2 1,-1 0,2-1,-1 1,2 0,0 1,-1-11,0 1,0-1,0 1,1-1,0 1,-1-1,1 0,0 1,0-1,0 0,0 0,1 1,-1-1,1 0,-1 0,1-1,0 1,-1 0,1 0,0-1,0 1,0-1,0 0,1 0,-1 1,0-2,1 1,-1 0,0 0,1-1,-1 1,1-1,-1 1,1-1,-1 0,1 0,-1-1,1 1,0 0,94-37,-64 12,-1-2,-1-1,-2-2,-1 0,-1-2,-1-2,-2 0,-2-1,11-23,-15 13,-44 61,17-4,1-1,0 2,1-1,0 1,1 0,0 0,2 1,-1 0,2 0,-1 0,2 0,0 0,1 1,0-1,1 1,1-1,0 1,1-1,1 0,0 0,1 0,0 0,1-1,1 1,3 5,42 18,-31-33</inkml:trace>
  <inkml:trace contextRef="#ctx0" brushRef="#br0" timeOffset="12819.328">2456 295,'-28'33,"-16"26,2 8,1-8,9-9,9-9,4-10,6-11</inkml:trace>
  <inkml:trace contextRef="#ctx0" brushRef="#br0" timeOffset="13067.345">2174 267,'19'33,"21"22,4 5,-2-8,-2-7,-3-11,-9-7,-3-8,-2-3,0 1,1-2,-3-4</inkml:trace>
</inkml:ink>
</file>

<file path=ppt/ink/ink3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04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283 152,'4'19,"8"31,0 15,-1 3,-2-2,-9-1,-2-8,-3-4,1-6,0-6,2 0,0-3,-4-3,-1-2,1-3,1-1,-3-5,0-7</inkml:trace>
  <inkml:trace contextRef="#ctx0" brushRef="#br0" timeOffset="467.253">1 293,'29'-30,"2"2,0 1,2 2,1 1,1 2,2 0,-21 13,3-5,2 1,-1 1,2 1,0 1,0 1,0 1,1 1,1 1,-1 1,1 1,-1 1,1 1,8 1,-29 1,-1 0,1 0,-1 0,1 1,-1-1,0 1,1-1,-1 1,0 0,0 0,1 0,-1 0,0 0,0 1,0-1,0 1,-1-1,1 1,0 0,-1 0,1 0,-1-1,1 1,-1 1,0-1,0 0,0 0,0 0,0 1,-1-1,1 0,0 1,-1-1,0 1,0-1,0 0,0 1,0 0,-34 89,-186 168,217-257,0 0,0 1,0-1,0 1,0 0,1 0,0 0,0 0,0 0,0 0,1 1,0-1,-1 0,2 1,-1-1,0 1,1 0,0-1,0 1,0-1,1 1,0-1,-1 1,1-1,1 1,-1-1,1 0,0 0,0 1,0-1,0-1,1 1,0 0,-1 0,1-1,1 0,13 9,0-2,1 0,0-1,1 0,0-2,0 0,14 2,113 53,-143-61,0 1,0-1,0 1,0 0,-1 0,1 0,0 1,-1-1,0 0,0 1,1 0,-2-1,1 1,0 0,0 0,-1 0,0 0,0 0,1 1,-2-1,1 0,0 0,-1 1,1-1,-1 1,0-1,0 0,-1 1,1-1,-1 0,1 1,-1-1,0 0,0 0,-1 1,-8 11,0-2,0 1,-2-1,1-1,-2 0,0-1,0 0,-1-1,0-1,-1 0,0 0,0-2,-16 6,-143 78,168-88,3-1,-1 1,1-1,-1 0,0 0,0-1,0 1,0-1,0 0,0 0,0-1,0 1,0-1,-1 0,1 0,0 0,-1 0,6-18,8 8</inkml:trace>
  <inkml:trace contextRef="#ctx0" brushRef="#br0" timeOffset="1087.002">960 632,'-1'9,"1"1,0-1,1 1,0-1,0 1,1-1,0 0,1 0,0 0,0 0,1 0,0-1,1 1,0-1,0 0,0-1,1 1,0-1,1 0,0-1,2 3,-1-8,0-1,0 1,0-1,0 0,0-1,0 0,0 0,-1-1,1 0,0 0,-1-1,1 0,-1 0,0-1,0 0,0 0,-1-1,1 1,-1-1,0-1,-1 1,1-1,-1 0,1-2,193-183,-198 191,21-18,-22 18,0-1,1 1,-1 0,0 0,1 0,-1 0,0-1,1 1,-1 0,0 0,1 0,-1 0,0 0,1 0,-1 0,1 0,-1 0,0 0,1 0,-1 0,0 0,1 0,-1 1,0-1,1 0,-1 0,0 0,1 0,-1 1,0-1,1 0,-1 0,0 1,0-1,1 0,-1 0,0 1,0-1,0 0,1 1,-1-1,0 0,0 1,0-1,0 0,0 1,0-1,0 1,0-1,0 0,0 1,0-1,0 0,0 1,0-1,0 0,0 1,0-1,0 1,0-1,0 0,-1 1,1-1,0 0,0 0,0 1,-1-1,1 0,0 1,0-1,-17 65,14-57,-1 1,2 0,-1 0,1 0,1 0,-1 0,2 0,-1 1,1-1,1 0,-1 0,2 0,-1 1,1-1,1 0,1-4,1 0,0-1,0 0,0 0,0 0,1-1,-1 0,1 0,0 0,0-1,0 0,1 0,-1 0,0-1,1 0,-1 0,1-1,-1 1,1-2,-1 1,0-1,1 1,-1-2,1 1,1-2,7-1,0-1,0-1,-1 0,0-1,0-1,-1 0,1-1,-2 0,0-1,0 0,0-1,-1 0,-1-1,7-10,17-15,0-1,-2-2,-1-1,-3-2,-1 0,-3-2,-1-1,16-47,-30 72,-2 0,-1 0,0 0,-2-1,0 0,0-20,-4 41,1 0,-1 0,1-1,-1 1,0 0,0 0,1-1,-1 1,0 0,0-1,-1 1,1 0,0 0,0-1,0 1,-1 0,1 0,-1 0,1-1,-1 1,1 0,-1 0,0 0,0 0,1 0,-1 0,0 0,0 0,0 0,0 1,0-1,0 0,0 1,0-1,-1 0,1 1,0-1,0 1,0 0,-1-1,1 1,0 0,0 0,-1 0,1 0,0 0,0 0,-1 0,1 0,0 0,0 1,-1-1,1 1,0-1,0 1,0-1,0 1,-1-1,1 1,0 0,0 0,0 0,1-1,-1 1,0 1,-15 14,2 1,0 0,1 2,1-1,1 1,0 1,2 0,0 1,-1 4,7-16,-9 19,2 0,0 1,2 0,2 0,0 1,2 0,2 0,0 0,2 0,2 10,-1-31,0 1,1-1,0 0,0 0,1 0,0 0,1 0,0-1,0 0,1 0,0 0,0 0,1-1,0 1,0-1,4 2,-9-8,0 0,0-1,-1 1,1 0,0-1,0 1,0-1,0 1,-1-1,1 0,0 1,0-1,0 0,0 0,0 1,0-1,0 0,0 0,0 0,0 0,0 0,0-1,0 1,0 0,0 0,0-1,0 1,0 0,0-1,0 1,0-1,-1 1,1-1,0 1,0-1,0 0,-1 0,1 1,0-1,-1 0,1 0,-1 0,1 1,-1-1,1 0,-1 0,0 0,1 0,-1 0,0 0,0 0,0 0,0 0,0 0,0 0,0 0,0 0,0 0,0 0,-3-13</inkml:trace>
  <inkml:trace contextRef="#ctx0" brushRef="#br0" timeOffset="1333.792">1581 265,'43'10,"29"2,11 1,2-4,1-2,-5-2,-7-3,-6-6,-5-2,-4-1,-2 1,-6 2,-12 2</inkml:trace>
</inkml:ink>
</file>

<file path=ppt/ink/ink3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17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4263 425,'38'-5,"27"-1,8-5,-4 0,-10 1,-9 3,-13 2</inkml:trace>
  <inkml:trace contextRef="#ctx0" brushRef="#br0" timeOffset="250.772">4318 538,'39'0,"36"-5,10-1,1 0,-5-4,-12 1,-12 0,-16 3</inkml:trace>
  <inkml:trace contextRef="#ctx0" brushRef="#br0" timeOffset="518.553">5617 144,'-41'16,"-1"2,2 2,1 1,1 2,0 2,2 2,1 1,-8 11,39-36,0 0,1 0,-1 1,1 0,0-1,0 1,0 0,0 1,1-1,0 0,0 1,0 0,0-1,1 1,0 0,0 0,0 0,1-1,-1 1,1 0,0 0,1 0,-1 0,1 0,0 0,0 0,0-1,1 1,0 0,0-1,0 1,0-1,1 0,-1 0,1 0,0 0,3 3,4 1,0-1,0 0,0 0,1-1,0 0,0-1,1-1,0 1,-1-2,1 0,0 0,1-1,-1 0,0-1,1-1,-1 0,0-1,1 0,-1 0,7-3,14-4,1-1,-2-2,0-1,0-2,-1 0,23-17,-43 27,0-2,0 0,0 0,-1 0,0-2,-1 1,0-1,0 0,0-1,-1 0,0-1,-1 0,0 0,-1 0,0-1,0 0,-1 0,-1 0,0-1,0 1,-1-1,-1 0,0 0,-1 0,0 0,0 0,-2-1,1 1,-2 0,1 0,-2 0,0-3,-4 4,1 0,-2 1,0 0,0 0,0 0,-1 1,-1 0,0 1,0 0,0 1,-1 0,0 0,-1 1,1 1,-1 0,0 0,0 2,-1-1,1 1,-1 1,-4 0,-26-6</inkml:trace>
  <inkml:trace contextRef="#ctx0" brushRef="#br0" timeOffset="768.611">4911 341,'48'9,"59"4,31-1,6-2,-3-3,-10-2,-8-8,-7-3,-8 0,-7 1,-8 1,-5 1,-7 1,-9 2,-6-1,-10 1,-14 1</inkml:trace>
  <inkml:trace contextRef="#ctx0" brushRef="#br0" timeOffset="-2001.544">1920 538,'38'-5,"23"-1,5 0,-3 1,-13-3,-10-1,-7 2,-9-3,-9 0</inkml:trace>
  <inkml:trace contextRef="#ctx0" brushRef="#br0" timeOffset="-1765.151">2145 284,'-4'34,"-3"34,1 12,2-4,0-10,2-11,6-11,1-7,6-6,5-7,1-4,-4-5</inkml:trace>
  <inkml:trace contextRef="#ctx0" brushRef="#br0" timeOffset="-817.787">2598 764,'-2'-1,"0"0,1-1,-1 1,1-1,0 1,0-1,-1 0,1 0,0 1,0-1,1 0,-1 0,0 0,1 0,-1 0,1 0,-1 0,1 0,0 0,0 0,0 0,0 0,0 0,1 0,-1 0,1-1,-1 2,1-1,0 0,-1 0,1 0,0 0,2-1,66-130,-52 105,2 1,1 0,2 1,0 2,18-15,23-2,-61 41,-1 0,1-1,-1 1,1 0,-1-1,1 1,0 0,-1 0,1 1,-1-1,1 0,0 0,-1 1,1-1,-1 1,1-1,-1 1,1 0,-1-1,0 1,1 0,-1 0,0 0,1 0,-1 0,0 1,0-1,0 0,0 0,0 1,-1-1,1 0,0 1,0-1,-1 1,1-1,-1 1,0 0,1-1,-1 1,0-1,0 1,0 1,3 10,24 76,-25-86,-1-1,1 1,0-1,0 1,0-1,0 0,0 0,1 0,-1 0,1 0,-1-1,1 1,-1-1,1 0,0 1,0-1,0-1,0 1,0 0,0-1,0 1,0-1,0 0,0 0,0 0,0 0,0-1,0 1,1-1,107-54,-78 34,1-2,-28 18,1-1,-1 1,1 1,1-1,-1 1,0 0,1 1,0 0,0 0,0 1,0 0,7-1,-13 5,1-1,0 1,0 0,-1 0,1 0,-1 0,0 1,0-1,0 1,0-1,0 1,0 0,0-1,-1 1,0 0,1 0,-1 0,0 0,-1 1,1-1,0 0,-1 0,0 0,0 1,0-1,0 0,0 0,-1 1,1-1,-1 0,0 1,1 2,0 0,-1-4,0 0,1 1,-1-1,1 1,-1-1,1 1,0-1,0 1,0-1,0 0,1 1,-1-1,1 1,-1-1,1 1,0-1,0 0,0 0,0 1,0-1,1 0,-1 0,1 0,-1 0,1-1,0 1,-1 0,1-1,0 1,0-1,0 1,1-1,-1 0,0 0,0 0,1 0,-1 0,1-1,15-2,0-2</inkml:trace>
  <inkml:trace contextRef="#ctx0" brushRef="#br0" timeOffset="-270.628">3783 341,'-22'13,"-13"7,1 2,1 1,2 1,0 2,-26 29,24 7,32-61,1 0,0 0,0 1,-1-1,1 0,0 0,0 1,0-1,0 0,1 1,-1-1,0 0,1 0,-1 1,0-1,1 0,0 0,-1 0,1 0,0 1,-1-1,1 0,0 0,0 0,0-1,0 1,0 0,0 0,0 0,0-1,0 1,0-1,1 1,-1-1,0 1,0-1,1 1,-1-1,0 0,0 0,1 0,-1 0,0 0,1 0,-1 0,0 0,0 0,1-1,-1 1,1-1,16-3,1 0,-1-2,0 0,0-1,0-1,-1-1,-1 0,1-1,-2-1,13-10,-21 16,135-96,-141 100,-1 0,1 1,0-1,0 0,0 1,0-1,0 0,1 1,-1-1,0 1,0 0,0-1,0 1,1 0,-1 0,0 0,0-1,0 1,1 1,-1-1,0 0,0 0,0 0,1 1,-1-1,0 0,0 1,0-1,0 1,0 0,0-1,0 1,0 0,0-1,0 1,0 0,0 0,-1 0,1 0,0 0,0 0,-1 0,1 0,-1 0,1 0,-1 0,0 1,1-1,-1 0,0 0,0 0,1 0,-1 1,0-1,0 0,-1 0,1 1,0-1,0 0,-1 0,1 1,-42 193,6 57,36-241,2 4,-1 0,-1 0,0 0,-1 0,-1-1,0 1,-1 0,0-1,-2 0,1 0,-2 0,0 0,0-1,-2 0,1 0,-2-1,-7 10,12-18,0 1,-1-1,0 0,0-1,0 1,0-1,0 0,-1 0,1 0,-1-1,0 0,0 0,0-1,0 1,0-1,0 0,0-1,0 0,0 0,0 0,0-1,-1 1,1-2,0 1,0-1,1 1,-1-2,0 1,1-1,-1 1,-2-3,4-2,0 1,1-1,0 0,0 0,0-1,1 1,0-1,1 1,0-1,0 1,0-1,1 0,0 1,0-1,1 0,0 1,1-1,-1 1,2-1,-1 1,1-2,8-17,0 0,1 1,2 1,0 0,2 1,0 0,2 2,0 0,2 1,18-15,-13 11</inkml:trace>
  <inkml:trace contextRef="#ctx0" brushRef="#br0" timeOffset="-3527.121">0 538,'0'1,"0"1,0-1,0 0,0 0,0 0,1 1,-1-1,0 0,1 0,-1 0,1 0,-1 0,1 1,-1-1,1 0,0 0,-1 0,1-1,0 1,0 0,0 0,0 0,0 0,0-1,0 1,0-1,0 1,0-1,0 1,0-1,0 1,0-1,1 0,-1 0,0 1,0-1,0 0,1 0,-1 0,0 0,0-1,0 1,1 0,-1 0,0-1,11 5,2 0,1 0,-1 0,1-1,0-1,0-1,-1 0,1 0,0-2,0 0,0 0,0-2,-1 0,1 0,127-22,-118 19</inkml:trace>
  <inkml:trace contextRef="#ctx0" brushRef="#br0" timeOffset="-3148.145">734 58,'-20'113,"6"-41,2 0,5 1,1 17,8 169,-6-236,-2-5</inkml:trace>
  <inkml:trace contextRef="#ctx0" brushRef="#br0" timeOffset="-2766.583">988 256,'-24'18,"-138"124,133-84,29-57,0 1,0 0,0-1,0 1,0 0,1-1,-1 1,1-1,-1 1,1-1,0 1,0-1,-1 1,1-1,0 0,0 1,0-1,1 0,-1 0,0 0,0 0,1 0,-1 0,0 0,1 0,-1-1,1 1,-1 0,1-1,-1 1,1-1,0 0,-1 1,1-1,-1 0,2 0,17 4,-13-4,0 1,0 0,0 0,0 0,-1 1,1 0,0 1,-1 0,1 0,-1 0,0 1,0-1,0 1,-1 1,1-1,-1 1,0 0,3 4,79 127,-54-120,-19-17</inkml:trace>
  <inkml:trace contextRef="#ctx0" brushRef="#br0" timeOffset="22873.569">1778 87,'-1'-3,"-1"0,0 0,0 0,0 1,0-1,-1 1,1-1,-1 1,0 0,1 0,-1 0,0 0,0 0,0 1,0 0,-1-1,1 1,0 0,0 0,-1 1,1-1,-1 1,1 0,0 0,-1 0,1 0,-1 0,1 1,-1-1,1 1,0 0,0 0,-1 1,-104 52,98-48,1 0,0 0,0 1,0 0,1 1,0 0,1 0,0 0,0 1,1 0,0 1,0-1,1 1,0 0,1 0,0 1,1-1,0 1,1 0,0 0,0 0,1 0,1 0,0 0,1 0,1 9,2-10,0-1,1 0,0 0,0-1,1 1,1-1,-1 0,1-1,1 0,-1 0,1 0,0-1,1 0,-1-1,1 0,62 54,-10 40,-59-95,-1-1,0 1,-1 0,1 0,-1 0,0 0,0 1,0-1,0 0,-1 0,1 0,-1 0,0-1,0 1,-1 0,1 0,-1 0,0-1,0 1,0-1,0 0,-1 1,1-1,-1 0,0 0,0-1,-1 2,-12 8,-1-2,0 0,0-1,-1 0,0-1,0-1,-1-1,-8 1,-4 3,28-8,0-1,0 1,0-1,0 1,0-1,-1 0,1-1,0 1,0 0,-1-1,1 0,0 1,-1-1,1-1,-1 1,1 0,0-1,0 0,-1 0,1 0,0 0,0 0,0 0,0-1,0 0,0 0,0 1,1-2,-1 1,1 0,-1 0,1-1,0 1,0-1,0 0,0 0,0 0,1 0,-1 0,1 0,0 0,0 0,0 0,0-1,1 1,-1 0,1-1,0-1,3-11,1 0,1 1,0-1,1 1,1 1,0-1,1 1,1 0,0 1,0 0,12-11,-7 6,63-68,-61 77,-4 6</inkml:trace>
</inkml:ink>
</file>

<file path=ppt/ink/ink3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44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0 606,'6'0,"5"1,1-1,0 0,-1 0,1-1,0-1,-1 0,1 0,-1-1,0-1,0 0,0-1,0 0,2-2,16-15,-1-2,0-2,-2 0,-2-2,0 0,1-5,-18 24,259-346,-265 354,-1 0,0 0,1 0,-1 0,1 0,0 0,-1 0,1 0,0 0,-1 0,1 0,0 0,0 0,0 1,0-1,-1 0,1 1,0-1,0 1,1-1,-1 1,0-1,0 1,0 0,0-1,0 1,0 0,1 0,-1 0,0 0,0 0,0 0,0 0,0 0,1 0,-1 1,0-1,0 1,0-1,0 0,0 1,0 0,0-1,0 1,0 0,0-1,0 1,0 0,-1 0,1 0,0 0,0 0,-1-1,1 1,-1 1,1-1,3 27,-1-1,-1 1,-2 0,-1 0,0-1,-5 18,5-36,-10 74,-3-1,-25 75,-19-3,55-150,-1 0,1 0,-1-1,0 1,0-1,0 0,-1 0,1-1,-1 1,0-1,1 0,-1 0,0-1,0 1,0-1,-1 0,1-1,0 1,0-1,0 0,-1 0,1-1,0 1,0-1,0 0,0-1,0 1,0-1,0 0,1 0,-1-1,0 1,1-1,0 0,0 0,0-1,0 1,0-1,0 0,0-2,0-1,0 0,0 0,1-1,0 1,0-1,1 1,0-1,0 0,1 0,0 0,0 0,1-2,-1-15</inkml:trace>
</inkml:ink>
</file>

<file path=ppt/ink/ink3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0,'-25'28,"2"0,0 2,2 0,2 2,0 0,3 1,-8 20,21-48,0 0,1 0,-1 0,1 1,0-1,1 0,-1 1,1 0,0-1,0 1,1 0,0 0,0-1,0 1,0 0,1-1,0 1,1 0,-1-1,1 1,0-1,0 0,1 1,-1-1,1 0,0-1,1 1,-1 0,1-1,0 0,0 0,0 0,1 0,-1-1,1 1,1-1,6-1,1 0,-1-1,1-1,0 0,-1-1,1 0,-1-1,1 0,-1-1,0-1,0 0,0 0,0-1,-1 0,1-1,-2-1,1 0,-1 0,0-1,0 0,-1-1,0 0,0 0,3-8,-6 11,-1-1,-1 0,1 0,-1 0,-1 0,1-1,-1 0,-1 1,1-1,-1 0,-1-1,1 1,-1 0,-1 0,0-1,0 1,0 0,-1 0,0-1,-1 1,0 0,0 0,-1 0,0 1,0-1,-1 1,0-1,0 1,-1 0,0 1,0-1,0 1,-1 0,0 0,-1 0,-8-1,-1 0,1 1,-2 1,1 0,-1 1,1 1,-15-1,-3 1</inkml:trace>
</inkml:ink>
</file>

<file path=ppt/ink/ink3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48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1,'-38'81,"22"-42,-2-1,-1 0,-2-1,-2-1,-1-1,-2-1,-2-2,-9 9,22-29,4-6</inkml:trace>
  <inkml:trace contextRef="#ctx0" brushRef="#br0" timeOffset="355.76">1 1,'0'19,"9"11,9 1,0-1,3-5,-3-2,1-5,1 0,3 0,-3 3,0 3,-3 2,-5 1,1-4,-3-1,-2 0,-2 2,-3-4</inkml:trace>
</inkml:ink>
</file>

<file path=ppt/ink/ink3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47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0 340,'15'0,"18"0,10 0,5 0,1 0,2 0,-4 0,-5 0,-5 0,-3 0,-4 0,-1 0,-1 0,-1 0,-4 0</inkml:trace>
  <inkml:trace contextRef="#ctx0" brushRef="#br0" timeOffset="437.955">847 1,'-22'107,"4"70,-17-8,25-67,10-101,1-1,0 1,-1-1,1 1,0-1,-1 1,1-1,0 1,0-1,-1 0,1 0,0 1,0-1,0 0,-1 0,1 0,0 0,0 0,0 0,0 0,-1 0,1 0,0 0,0 0,0-1,-1 1,1 0,0 0,0-1,-1 1,1-1,0 1,-1-1,1 1,0-1,-1 1,1-1,-1 1,1-1,-1 0,1 1,-1-1,1 0,-1 0,1 1,-1-1,0 0,0 0,1 0,-1 1,0-1,0 0,0 0,0 0,0 0,0 1,0-1,0 0,10-18</inkml:trace>
  <inkml:trace contextRef="#ctx0" brushRef="#br0" timeOffset="950.04">1129 114,'-93'68,"-65"61,155-127,1 0,-1 0,1 1,0-1,0 1,0 0,1 0,-1-1,0 1,1 0,0 0,0 1,0-1,0 0,0 0,1 0,-1 1,1-1,0 0,0 0,0 1,1-1,-1 0,1 0,-1 1,1-1,0 0,0 0,1 0,-1 0,1 0,-1 0,1 0,0-1,0 1,0-1,0 1,1-1,-1 0,1 0,-1 0,1 0,1 1,75 29,-69-30,-1 1,0 0,0 0,0 1,-1 0,1 0,-1 1,0 0,-1 0,1 1,-1 0,0 1,0 0,10 58,-17-57,0 3</inkml:trace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32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374 762,'-17'-119,"16"116,0 0,0 0,-1 0,1 0,-1 0,1 0,-1 1,0-1,0 1,0-1,-1 1,1 0,-1 0,1 0,-1 0,1 0,-1 1,0-1,0 1,0 0,0-1,0 1,0 1,0-1,0 0,-1 1,1 0,0-1,0 1,0 0,-1 1,1-1,0 1,0-1,-3 2,-10 4,1 0,-1 1,1 1,1 1,-1 0,2 1,-1 0,1 1,1 0,0 1,0 1,1 0,1 0,0 1,1 0,1 1,0 0,-4 12,8-19,-1 1,2 0,-1 0,1 1,1-1,0 0,0 1,1 0,0-1,0 1,1 0,1 0,0-1,0 1,1 0,0-1,0 1,1-1,0 0,1 0,0 0,1 0,0-1,0 0,0 0,1 0,1 0,-1-1,2 1,14 3,1 0,-1-2,1-1,1 0,-1-2,1 0,1-2,-1-1,0-1,1-1,-1-1,1-1,-1-1,1-1,-1-1,0-2,0 0,-1-2,0 0,0-1,20-13,-6 6</inkml:trace>
  <inkml:trace contextRef="#ctx0" brushRef="#br0" timeOffset="303.917">910 734,'-9'17,"1"1,1-1,0 1,2 1,0-1,1 1,1 0,1 0,0 0,1 0,2 0,0 0,0 0,3 7,-2-21,0 0,0 0,0 0,0 0,1-1,0 1,0-1,1 1,-1-1,1 0,0 0,0-1,0 1,0-1,0 0,1 0,0 0,0-1,-1 1,1-1,1 0,-1-1,0 1,0-1,1 0,-1-1,0 1,1-1,-1 0,1 0,-1-1,0 1,1-1,-1 0,0-1,1 1,2-3,22-6,-1-1,0-1,-1-2,0-1,8-7,-17 10,-5 6,-2-2,1 0,-1-1,0 0,0 0,-1-1,-1-1,1 0,-2 0,0-1,0 0,-1-1,-1 0,0 0,0-1,-1 0,-1 0,-1 0,0 0,-1-1,0 0,-1 0,-2 10,0 1,-1-1,1 0,-1 1,0-1,0 0,-1 1,1-1,-1 1,0 0,0 0,-1 0,1 0,-1 0,0 0,0 0,0 1,0 0,-1-1,0 1,1 1,-1-1,0 0,0 1,0 0,-1 0,1 0,-1 0,1 1,-1 0,-3-1,-4 0,0 0,0 1,0 0,0 1,0 0,0 1,0 0,0 1,0 0,0 1,1 0,-1 2,-49 25,41-15</inkml:trace>
  <inkml:trace contextRef="#ctx0" brushRef="#br0" timeOffset="770.141">1559 1157,'309'-395,"-209"276,-104 151,-6 18,7-44,0 1,1-1,0 0,0 1,1 0,0-1,0 1,1 0,-1 0,2-1,-1 1,1 0,0 0,0-1,0 1,1-1,0 1,1-1,-1 0,1 0,1 0,-1 0,1 0,0-1,0 1,3 2,-2-4,1 0,1 0,-1-1,0 1,1-1,0-1,-1 1,1-1,0 0,0-1,1 0,-1 0,0 0,0-1,0 0,1 0,-1-1,0 0,0 0,0-1,0 0,0 0,0-1,-1 1,1-2,-1 1,1-1,-1 0,0 0,-1 0,1-1,-1 0,0 0,3-4,82-96,-80 90</inkml:trace>
  <inkml:trace contextRef="#ctx0" brushRef="#br0" timeOffset="1170.812">2830 508,'-33'9,"1"1,1 1,0 2,1 1,0 1,1 2,-15 12,41-28,0 1,0-1,0 1,0 0,0 0,0 0,1 1,-1-1,1 1,-1-1,1 1,0 0,0 0,0 0,1 0,-1 0,1 0,-1 1,1-1,0 1,0-1,1 0,-1 1,1-1,0 1,-1-1,2 1,-1 0,0-1,1 1,-1-1,2 3,5 2,0-1,0 0,1 0,0 0,1-1,-1-1,1 1,0-1,1-1,-1 0,1 0,-1-1,1 0,5 1,94 46,-107-49,-1 0,1 1,-1-1,0 0,1 0,-1 1,0-1,0 1,0-1,0 1,0-1,0 1,0 0,-1 0,1-1,-1 1,1 0,-1 0,0 0,1-1,-1 1,0 0,0 0,0 0,-1 0,1-1,0 1,-1 0,1 0,-1 0,1-1,-1 1,0 0,0-1,0 1,0-1,0 1,0-1,0 1,-2 0,-62 51,54-46,-8 6,0 0,-1-1,0-1,-1-1,0-1,-1-1,-15 3,13-6</inkml:trace>
  <inkml:trace contextRef="#ctx0" brushRef="#br0" timeOffset="1501.747">3394 198,'-10'43,"-7"38,-2 15,-2-3,3-9,4-14,0-9,2-10,3-8,3-8,-2-5,0-2,2-1,2-1,1 1,1-1,-3-3,-2-7</inkml:trace>
  <inkml:trace contextRef="#ctx0" brushRef="#br0" timeOffset="1688.389">2914 705,'43'-4,"38"-3,16 1,-1 2,-10 0,-11 2,-13 1,-8 0,-8 1,-7 1,-6 4,-3 1,-7 0</inkml:trace>
  <inkml:trace contextRef="#ctx0" brushRef="#br0" timeOffset="2469.447">4212 790,'-7'-8,"-1"2,0-1,0 1,0 0,-1 1,0 0,0 0,0 1,-1 0,1 0,-1 1,0 1,0 0,0 0,0 1,0 0,0 0,-1 2,1-1,0 1,0 0,0 1,0 0,0 1,0 0,1 1,-1 0,1 0,0 1,0 0,1 1,-1 0,1 0,1 0,-1 1,1 1,0-1,1 1,-1 0,1 1,-3 1,0 1,1 0,0 1,1 0,0 0,1 0,0 1,1 0,0 0,1 0,1 0,0 1,1 0,0 0,1-1,1 1,0 0,1 0,0 0,2 6,-2-16,0-1,1 0,-1 1,1-1,-1 0,1 0,0 1,1-2,-1 1,0 0,1 0,-1-1,1 1,0-1,0 0,0 0,0 0,0 0,1-1,-1 1,0-1,1 0,-1 1,1-2,-1 1,1 0,0-1,-1 0,1 0,0 0,-1 0,1 0,2-1,7-1,-1-1,0 0,1-1,-1 0,-1-1,1 0,-1-1,1 0,0-2,106-106,-36 28,-70 74,0 2,1-1,1 2,0 0,0 0,0 2,1-1,0 2,2 0,-15 5,0 1,0 0,0 0,0-1,0 1,0 0,0 1,0-1,0 0,0 1,0-1,0 1,0-1,0 1,0 0,0 0,-1 0,1 0,0 0,0 0,-1 1,1-1,-1 1,1-1,-1 1,0-1,0 1,1 0,-1-1,0 1,0 0,-1 0,1 0,0 1,17 78,-16-68,-1-4,0-1,0 1,1 0,1-1,-1 1,1-1,0 1,1-1,0 0,1-1,-1 1,1-1,1 0,-1 0,1 0,8 3</inkml:trace>
  <inkml:trace contextRef="#ctx0" brushRef="#br0" timeOffset="2889.804">4607 1072,'80'-113,"6"4,40-35,-126 144,0 1,0 0,0-1,0 1,0-1,0 1,0-1,1 1,-1-1,0 1,0-1,1 1,-1-1,0 1,0-1,1 0,-1 1,1-1,-1 0,0 1,1-1,-1 0,1 1,-1-1,1 0,-1 1,1-1,-1 0,1 0,-1 0,1 0,-1 0,1 1,-1-1,1 0,-1 0,1 0,-1 0,1 0,-1-1,1 1,-1 0,1 0,-1 0,1 0,-1-1,1 1,-1 0,1 0,-1-1,1 1,-1 0,1-1,-1 1,0 0,1-1,-1 1,0-1,1 1,-1-1,0 1,0-1,1 1,-1-1,0 1,-5 43,2-36,0 0,0 0,1 0,0 0,1 0,-1 0,1 1,1-1,-1 1,2-1,-1 1,1-1,0 0,0 1,0-1,1 0,1 0,-1 0,1 0,0 0,1-1,0 1,0-1,0 0,0 0,1 0,0-1,1 1,-1-1,1-1,5 5,2-5,1 0,-1-1,1 0,0-1,0-1,-1 0,1-1,0 0,0-1,0-1,0 0,-1-1,1 0,-1-1,0 0,0-2,0 1,-1-1,0-1,0-1,6-4,114-118,-105 102,-16 15</inkml:trace>
  <inkml:trace contextRef="#ctx0" brushRef="#br0" timeOffset="3470.417">6018 0,'-7'150,"-7"-1,-21 86,11-78,-10 87,17-160,4-93,5-4</inkml:trace>
  <inkml:trace contextRef="#ctx0" brushRef="#br0" timeOffset="3689.165">5567 424,'43'9,"38"4,15-1,-3-3,-9-2,-14-3,-9-1,-9-2,-10-1,-7-1,-4 1,-4-1,0 1,-6-1</inkml:trace>
</inkml:ink>
</file>

<file path=ppt/ink/ink3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50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0,1 0,-1 0,0 0,0 0,0 0,0 0,-1 0,0 0,-5 0</inkml:trace>
</inkml:ink>
</file>

<file path=ppt/ink/ink3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50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0,'33'5,"32"-3,8-3,-3 0,-9 0,-10-1,-13 1</inkml:trace>
</inkml:ink>
</file>

<file path=ppt/ink/ink3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51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72,'-70'134,"-46"88,143-271,3 0,1 3,3 0,1 2,2 2,34-29,-70 70,-1-1,1 1,0 0,0 0,0-1,0 1,0 0,0 0,0 0,0 0,0 0,0 0,0 0,1 1,-1-1,0 0,1 1,-1-1,1 1,-1-1,0 1,1-1,-1 1,1 0,-1 0,1 0,-1 0,1 0,-1 0,1 0,-1 1,1-1,-1 1,1-1,-1 1,0-1,1 1,-1 0,0-1,1 1,-1 0,0 0,0 0,0 0,0 0,0 0,1 1,7 157,-8-157,-1-1,1 1,-1 0,1 0,0-1,0 1,0 0,0-1,0 1,0-1,0 0,0 1,1-1,-1 0,0 1,1-1,-1 0,1 0,0 0,-1-1,1 1,0 0,-1 0,1-1,0 1,0-1,0 0,-1 1,1-1,0 0,0 0,0 0,0-1,-1 1,1 0,0 0,0-1,0 0,-1 1,1-1,0 0,-1 0,1 0,68-46,100-130,-109 142,-60 35,0 1,-1 0,1 0,0 0,0 0,0 0,0 0,-1 1,1-1,-1 0,1 0,-1 0,1 1,-1-1,0 0,1 0,-1 1,0-1,0 0,0 1,0-1,0 0,0 0,0 1,-1-1,1 0,0 1,-1-1,1 0,-1 0,0 1,-44 117,36-103,2 1,-1 0,2 0,0 0,2 1,0 0,0 0,0 12,4-27,1-1,-1 1,0-1,1 1,-1-1,1 1,0-1,-1 0,1 0,0 1,1-1,-1 0,0 0,1 0,-1 0,1 0,-1 0,1 0,0-1,0 1,0-1,0 1,0-1,0 0,0 0,0 1,1-2,-1 1,0 0,1 0,-1-1,1 1,-1-1,1 0,-1 0,1 0,-1 0,1 0,-1 0,0-1,1 1,0-1,15-5</inkml:trace>
</inkml:ink>
</file>

<file path=ppt/ink/ink3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52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1,'-9'-1,"0"1,0 0,0 1,0 0,1 0,-1 1,0 0,1 1,0-1,-1 2,1-1,0 1,0 0,1 1,0 0,-1 0,0 1,-3 5,-2-3,1 1,1 0,0 1,0 0,1 1,1 0,-1 1,2 0,0 0,0 1,1 0,0 0,2 0,-1 1,2 0,-1 0,0 11,5-22,0-1,0 0,0 0,0 1,0-1,1 0,-1 0,1 1,-1-1,1 0,0 0,0 0,0 0,0 0,0 0,1 0,-1 0,0 0,1-1,0 1,-1 0,1-1,0 0,0 1,0-1,0 0,0 0,0 0,0 0,0 0,0 0,0-1,1 1,-1-1,0 0,0 1,1-1,-1 0,0 0,0 0,1-1,-1 1,2-1,97-29,-71 12,-1-1,-1-1,-1-2,0-1,-2-1,-1-1,-1-1,10-16,15-15,-46 57,-1 0,0 1,0-1,1 1,-1-1,0 1,0-1,0 1,0 0,0 0,1-1,-2 1,1 0,0 0,0 0,0 0,0 0,0 0,-1 0,1 0,-1 1,1-1,-1 0,1 0,-1 0,1 1,-1-1,0 0,0 1,0-1,0 0,0 0,0 1,0-1,0 0,0 1,-1-1,1 0,0 0,-1 1,0 0,1 0,0 7,0 5,0 0,0 1,1-1,1 0,0 0,1 0,1 0,0-1,1 1,0-1,1 0,0-1,1 1,-4-9,0-1,0 0,1 0,-1 0,1-1,-1 1,1-1,0 0,0 0,0 0,0 0,0-1,0 0,0 0,1 0,-1 0,18 2</inkml:trace>
  <inkml:trace contextRef="#ctx0" brushRef="#br0" timeOffset="2666.857">1045 283,'-14'9,"-15"14,-2 7,0-2,4 0,3-6,4-1,2-4,4-1,-1 3,-3-3,3-4</inkml:trace>
  <inkml:trace contextRef="#ctx0" brushRef="#br0" timeOffset="2936.919">792 226,'0'19,"9"17,9 1,5-5,4-4,2-1,1-1,0 1,0-1,-5 1,-7-4</inkml:trace>
</inkml:ink>
</file>

<file path=ppt/ink/ink3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5:07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1 423,'200'-22,"105"-11,-45 2,-199 21,-74 13,-2 0</inkml:trace>
  <inkml:trace contextRef="#ctx0" brushRef="#br0" timeOffset="247.952">57 649,'43'-5,"29"-1,11-5,2 0,-4 1,-7 3,-11-3,-11 1,-4 2,-7 2,-5 2,-3 1,-4 2,-1 0,-5 0</inkml:trace>
  <inkml:trace contextRef="#ctx0" brushRef="#br0" timeOffset="670.268">424 0,'47'28,"2"-2,0-3,2-2,31 9,85 36,-161-65,1 1,-2 0,1 0,0 1,0 0,-1 0,1 0,-1 1,0 0,0 0,0 0,-1 0,1 1,-1 0,0 0,-1 0,1 0,-1 1,0-1,0 1,-1 0,0 0,0 0,0 0,0 0,-1 0,0 0,-1 1,1-1,-1 0,0 1,-1-1,0 0,-1 5,-9 10,-1 0,-1-1,-1 0,-1-1,-1-1,0 0,-1-1,-1-1,-1-1,0 0,-1-2,-15 8,-35 30,-153 127,196-147,19-14</inkml:trace>
</inkml:ink>
</file>

<file path=ppt/ink/ink3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5:1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29,'48'0,"21"0,3 0,-6-4,-9-3,-10 1,-7 2,-7 0,-3 2,-3 1,-5 0</inkml:trace>
</inkml:ink>
</file>

<file path=ppt/ink/ink3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5:1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26,'38'0,"37"0,11-4,-6-3,-10 1,-13 1,-16 1</inkml:trace>
</inkml:ink>
</file>

<file path=ppt/ink/ink3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5:12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0 479,'29'-9,"19"-9,6 0,-2 2,-4 4,-5 9,-6 5,-5 2,-2 0,-6 5,-3 0,0-1,1-2,-3 3,0 0,-3-2</inkml:trace>
  <inkml:trace contextRef="#ctx0" brushRef="#br0" timeOffset="344.277">818 0,'0'625,"-28"-470,27-149,0-7</inkml:trace>
  <inkml:trace contextRef="#ctx0" brushRef="#br0" timeOffset="664.882">1185 169,'-20'13,"-27"17,2 1,1 3,2 1,1 2,-5 8,44-44,0 0,0 1,1-1,-1 0,0 0,0 1,1-1,-1 1,1 0,-1-1,1 1,0 0,-1 0,1 0,0 0,0 0,0 0,1 0,-1 0,1 0,-1 0,1 1,-1-1,1 0,0 0,0 1,0-1,0 0,1 0,-1 0,1 1,-1-1,1 0,0 0,0 0,0 0,0 0,0 0,0 0,0 0,1-1,-1 1,1 0,-1-1,1 1,0-1,0 1,92 18,-83-20,-1 1,0 0,1 1,-1 0,0 1,0-1,0 2,-1 0,1 0,-1 1,0 0,0 0,-1 1,6 4,9 59,-5-8,-7-48</inkml:trace>
  <inkml:trace contextRef="#ctx0" brushRef="#br0" timeOffset="980.644">1806 311,'-29'43,"-14"24,0 5,3-5,8-8,4-11,8-7,7-7,0-9,3-4,-1-5,-5-6,-3-4,1-3</inkml:trace>
  <inkml:trace contextRef="#ctx0" brushRef="#br0" timeOffset="1233.52">1410 311,'25'33,"16"26,7 3,0-5,-8-7,-6-12,-4-7,-3-5,-1-2,1-4,-6-2,0-3,0-5,-3-3</inkml:trace>
</inkml:ink>
</file>

<file path=ppt/ink/ink3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5:18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83 582,'-8'34,"1"0,2 0,1 1,2-1,2 27,-3 32,-20 40,1-54,13-105,12 7,0 0,2 0,0 1,1-1,1 1,9-16,-1-2,10-15,1 1,3 1,2 2,2 1,14-13,-7 21,-39 37,0 0,0 1,0-1,0 1,0-1,0 1,0-1,0 1,0-1,0 1,0 0,0-1,0 1,0 0,0 0,0 0,1 0,-1 0,0 0,0 0,0 1,0-1,0 0,0 0,0 1,0-1,0 1,0-1,0 1,0-1,0 1,0 0,0 0,-1-1,1 1,0 0,0 0,-1 0,1 0,0-1,-1 1,1 0,-1 0,1 0,-1 1,0 0,4 10,-1 1,-1-1,0 1,-1 0,0 0,-1 0,-1-1,-2 14,1 42,2-66,0 1,1-1,-1 0,0 1,1-1,-1 0,1 0,0 0,-1 1,1-1,0 0,0 0,1 0,-1 0,0 0,1-1,-1 1,1 0,-1-1,1 1,0-1,0 1,0-1,0 0,0 0,0 0,0 0,0 0,0 0,0-1,1 1,-1-1,0 1,0-1,1 0,-1 0,0 0,1 0,-1 0,0-1,0 1,1-1,-1 1,0-1,0 0,0 0,0 0,0 0,0 0,0 0,0-1,0 1,1-2,162-149,-145 136,65-33,-83 50,1 0,-1 0,1 0,-1 0,0 1,0-1,1 1,-1 0,0 0,0-1,0 1,-1 0,1 1,0-1,-1 0,0 0,1 1,-1-1,0 1,0-1,0 1,0-1,-1 1,1 0,-1-1,0 1,0 0,1-1,-2 1,1 0,0 0,-1-1,1 1,-1-1,0 1,0 0,1 2,-3 143,3-145,0-1,0 1,0-1,1 1,-1-1,1 1,0-1,-1 0,1 1,0-1,1 0,-1 0,0 1,1-1,-1 0,1 0,0-1,-1 1,1 0,0 0,0-1,0 1,0-1,2 1,13 5</inkml:trace>
  <inkml:trace contextRef="#ctx0" brushRef="#br0" timeOffset="540.358">1270 441,'-21'14,"0"0,2 2,0 0,0 1,2 0,0 2,1 0,1 1,1 0,0 1,2 1,-3 8,14-26,0 0,1 1,-1-1,1 0,0 1,0-1,0 0,1 1,0-1,-1 0,1 0,1 0,-1 0,1 0,0 0,-1 0,2 0,-1 0,0-1,1 1,0-1,0 0,0 0,0 0,0 0,0 0,1-1,0 1,-1-1,1 0,0 0,0 0,0-1,0 1,0-1,0 0,1 0,-1-1,0 1,1-1,-1 0,0 0,1-1,-1 1,0-1,0 0,3 0,4-3,0 1,0-1,0-1,-1 0,1-1,-1 0,0 0,-1-1,1 0,-2-1,1 0,-1 0,3-4,5-4,2-4,-1-1,-1-1,-1 0,-1-1,-1-1,0 0,-2 0,-2-1,0-1,-1 0,2-15,-6 26,-1 0,0-1,-1 1,0 0,-1-1,-1 1,-1-1,0 0,-1 1,0 0,-2 0,0-1,0 2,-1-1,-1 1,-3-6,7 18,1-1,-1 0,0 1,0 0,0-1,-1 1,1 0,0 0,-1 0,1 0,-1 1,0-1,1 1,-1-1,0 1,0 0,0 0,0 1,0-1,0 0,0 1,-1 0,1 0,0 0,0 0,0 0,0 1,0-1,0 1,0 0,0 0,0 0,0 0,0 0,0 1,1-1,-1 1,1 0,-1 0,1 0,-1 0,1 0,0 0,0 1,0-1,1 1,-1-1,0 1,1 0,0 0,-1 0,1 0,0 0,0 0,-3 24,1 0,1 0,1 1,2-1,0 0,4 12,-5-37,3 18,1 1,0-1,2 0,1 0,0 0,1-1,1 0,1-1,1 0,0-1,14 17,-23-31,1 1,0-1,0 0,0 1,0-1,0 0,1-1,-1 1,1-1,-1 1,1-1,0 0,0-1,0 1,1-1,-1 1,0-1,0 0,1-1,3 1,10-3</inkml:trace>
  <inkml:trace contextRef="#ctx0" brushRef="#br0" timeOffset="915.508">1664 18,'247'-16,"-245"16,0-1,0 1,1 0,-1 0,0 0,0 0,0 0,1 1,-1-1,0 1,0-1,0 1,0 0,0-1,0 1,0 0,0 1,0-1,0 0,-1 0,1 1,0-1,-1 1,1 0,-1-1,0 1,1 0,-1 0,0 0,0 0,0 0,0 0,-1 0,1 0,-1 0,1 0,-1 0,0 1,1-1,-1 0,0 0,0 0,-1 1,1-1,0 0,-1 0,1 0,-1 0,0 0,0 0,0 0,0 0,0 0,-1 1,-114 143,116-144,-1 0,0-1,1 1,-1 0,1 0,-1 0,1 0,0 0,0 0,0 0,0 0,0 0,0 0,0 0,1 0,-1 0,1 0,0 0,-1 0,1 0,0 0,0-1,0 1,0 0,1-1,-1 1,0 0,1-1,-1 0,1 1,-1-1,1 0,0 0,-1 0,1 0,0 0,0 0,0-1,0 1,0 0,1-1,86 12,-30-13,-33 0</inkml:trace>
  <inkml:trace contextRef="#ctx0" brushRef="#br0" timeOffset="2257.198">2681 301,'-79'94,"-117"176,59-149,119-108</inkml:trace>
  <inkml:trace contextRef="#ctx0" brushRef="#br0" timeOffset="2518.25">2285 385,'19'19,"26"16,10 7,0-4,-4-3,-6-8,-6-8,-10-3,-4-4,-3-5,-4 3,-1-2,2-1,-3-2</inkml:trace>
  <inkml:trace contextRef="#ctx0" brushRef="#br0" timeOffset="3085.942">1184 949,'-1'1,"1"0,-1 1,0-1,1 0,-1 0,1 0,0 1,-1-1,1 0,0 1,-1-1,1 0,0 1,0-1,0 0,0 1,1-1,-1 0,0 0,1 1,-1-1,0 0,1 0,-1 1,1-1,0 0,-1 0,1 0,0 0,0 0,0 0,0 0,0 0,0 0,0 0,0 0,0-1,0 1,0 0,0-1,1 1,-1-1,0 0,0 1,1-1,-1 0,0 1,1-1,-1 0,0 0,1 0,-1 0,0-1,1 1,0 0,178 11,-140-11,370-32,193-48,-282 47,-298 34</inkml:trace>
  <inkml:trace contextRef="#ctx0" brushRef="#br0" timeOffset="3756.261">1721 1260,'-97'55,"81"-49,1 0,0 1,1 0,0 1,0 1,1 0,0 1,0 1,1 0,0 0,1 1,1 0,0 1,0 1,2-1,-1 1,2 1,0 0,-3 9,9-21,1 0,-1 0,1 0,-1 1,1-1,0 0,0 1,1-1,-1 0,1 0,-1 1,1-1,0 0,0 0,0 0,1 0,-1 0,1 0,0 0,0-1,0 1,0-1,0 1,0-1,1 0,-1 0,1 0,-1 0,1 0,0 0,0-1,0 1,1 0,4 0,0 1,0-1,0-1,0 1,0-1,0-1,0 1,0-1,0-1,1 0,-1 0,7-2,12-6,0-2,-1-1,-1-1,0-1,-1-1,0-2,-2 0,1-1,12-16,-14 17,-1-2,-1 0,-1-1,-1-1,-1-1,0-1,-2 0,0 0,-2-2,-1 1,-1-1,-1-1,-1 0,4-22,-11 42,0 0,0 1,0-1,-1 0,0 1,0-1,0 0,-1 0,1 1,-2-1,1 0,0 1,-1-1,0 1,-1 0,1-1,-1 1,0 0,0 1,0-1,-1 0,0 1,0 0,0 0,0 0,-1 0,1 1,-1 0,0 0,0 0,0 0,0 1,-1 0,1 0,-1 0,1 1,-1 0,0 0,1 0,-1 1,-4 0,2 1,1 1,-1 0,1 1,-1 0,1 0,0 0,0 1,0 0,1 1,-1-1,1 1,0 1,1-1,-1 1,1 0,0 0,1 0,-1 1,1 0,0 0,-1 4,-2 2,1 2,0-1,1 0,1 1,0 0,1 0,1 0,0 0,1 1,1 12,3-15,1 0,0 0,1-1,0 1,1-1,1 0,-1-1,2 1,0-1,0-1,1 0,0 0,1 0,6 4,-12-10,4 4,1-1,-1 0,1-1,0 1,1-2,0 1,-1-2,2 1,-1-1,0-1,1 0,0 0,-1-1,1 0,0-1,0 0,0-1,0 0,0-1,0 0,0-1,8-4</inkml:trace>
  <inkml:trace contextRef="#ctx0" brushRef="#br0" timeOffset="4106.552">2398 1035,'-26'48,"2"1,3 2,1 0,3 2,2-1,-5 38,19-85,0 0,0 0,1 0,0 0,0 0,0 0,0 0,1 0,0 0,0 0,0 0,0 0,1-1,0 1,0 0,0-1,1 0,-1 1,1-1,0 0,0 0,1-1,-1 1,1-1,0 1,0-1,0 0,0-1,0 1,0-1,1 0,0 0,-1 0,1 0,0-1,1 0,11 1,1-2,0 0,-1-1,1-1,-1-1,1 0,-1-1,4-2,13-2,7-12,-29 7</inkml:trace>
  <inkml:trace contextRef="#ctx0" brushRef="#br0" timeOffset="4354.445">2172 1260,'38'0,"23"-5,10-1,-2 0,-8 1,-9 1,-9-3,-7 0,-10 0</inkml:trace>
  <inkml:trace contextRef="#ctx0" brushRef="#br0" timeOffset="4675.732">2793 1035,'40'-2,"-27"1,0 0,0 1,0 0,0 1,0 0,0 1,0 1,-1 0,1 1,6 2,-17-4,0 0,-1 0,1 0,0 0,0 0,-1 1,1-1,-1 1,0-1,0 1,0-1,0 1,0-1,-1 1,1 0,-1-1,1 1,-1 0,0 0,0-1,-1 1,1 0,0 0,-1-1,0 1,1 0,-1-1,0 1,0-1,-1 1,1-1,0 0,-1 1,0-1,1 0,-1 0,0 0,0 0,0 0,-2 1,-20 49,25-49,1-1,-1 1,1-1,0 0,0 1,0-1,0 0,1 0,-1 0,1 0,-1-1,1 1,-1-1,1 1,0-1,0 0,0 0,-1 0,1-1,0 1,0-1,0 1,0-1,0 0,0 0,0 0,0-1,0 1,0-1,0 0,0 0,4 1,118-26,-104 22</inkml:trace>
</inkml:ink>
</file>

<file path=ppt/ink/ink3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5:55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230 348,'-16'10,"1"0,1 1,0 1,0 1,1 0,1 1,0 0,1 1,-2 0,2 0,0 1,1 0,0 1,1 0,1 0,1 1,0 0,2 0,0 0,1 1,0 0,2 0,0 0,1 6,1-20,1-1,0 1,0-1,0 1,0-1,0 0,1 1,0-1,0 0,0 0,0 0,1 0,0-1,-1 1,1-1,1 1,-1-1,0 0,1 0,-1-1,1 1,0-1,0 1,0-1,0-1,1 1,-1 0,0-1,4 1,3 0,1-1,-1 0,1 0,-1-1,1 0,0-1,-1-1,1 0,-1 0,0-1,1 0,10-5,0-1,-1 0,0-2,-1 0,0-1,-1-1,0-1,-1-1,-1 0,0-1,13-18,-24 28,0-1,0 0,0 0,-1 0,0-1,-1 1,1-1,-1-1,-1 1,0 0,0-1,-1 1,0-1,0 0,-1 0,0 0,0 0,-1 0,-1 0,1 0,-2 0,1 1,-1-1,0 0,-1 0,0 1,0 0,-1-1,0 1,-1 0,2 3,0 0,-1 0,0 1,0-1,0 1,0 0,-1 0,0 0,0 1,0 0,0 0,0 0,0 1,-1-1,1 1,-1 0,0 1,0 0,1-1,-1 2,0-1,0 1,0 0,0 0,0 1,0-1,0 1,1 1,-1-1,0 1,0 0,0 1,0 0,0 0,0 0,1 1,-1 0,1 0,0 0,0 1,1-1,0 1,-1 0,-1 4,5-8,0 1,0 0,0 1,-1-1,2 0,-1 0,0 0,0 0,1 1,-1-1,1 0,0 1,0-1,0 0,0 1,0-1,0 0,1 1,-1-1,1 0,-1 0,1 0,0 1,0-1,0 0,0 0,0 0,1 0,-1 0,1-1,-1 1,1 0,0-1,-1 1,1-1,0 1,0-1,0 0,0 0,10 4,1-1,-1 0,1-1,0 0,0-2,0 1,0-1,0-1,0 0,0-1,0-1,0 0,-1 0,1-1,0-1,10-5,7 1,-1-2,0-1,-1-1,-1-2,0-1,0-1,-1-1,-2-1,0-1,0-1,-2-2,-1 0,0-1,4-8,-17 21,-1 0,0 0,-1 0,0-1,0 0,-1 0,-1-1,1 1,-2-1,0 0,0 0,-1 0,-1 0,0 0,-1-1,0-4,0 16,0-1,0 1,0 0,0-1,0 1,0 0,0-1,0 1,-1 0,1 0,0-1,-1 1,0 0,1 0,-1 0,1 0,-1-1,0 1,0 0,0 0,0 0,0 1,0-1,0 0,0 0,0 0,0 1,0-1,0 1,-1-1,1 1,0-1,0 1,-1 0,1-1,0 1,0 0,-1 0,1 0,0 0,-1 0,1 0,0 0,-1 1,1-1,0 0,0 1,-1-1,1 1,0-1,0 1,0 0,0 0,0-1,0 1,0 0,0 0,0 0,0 0,-7 7,2 0,-1 1,1-1,0 1,1 1,0-1,1 1,0-1,0 1,1 1,0-1,1 0,0 1,1-1,0 1,0-1,1 1,1-1,0 1,0 0,1-1,0 0,1 1,0-1,1 0,0 0,0-1,1 1,0-1,1 0,132 131,-133-136,-1 1,0 0,-1-1,1 1,-1 1,0-1,-1 0,1 1,-1-1,0 1,0 0,-1 0,1 0,-1 0,-1 0,1 0,-1 0,0 0,-1 0,1 0,-1 0,0 0,-1 0,1 0,-1-1,0 1,-1-1,1 1,-4 4,-10 17,-10 34,45-43,-3-19</inkml:trace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38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656 1,'-34'0,"1"2,0 1,0 2,0 1,1 2,0 1,0 1,1 2,-19 10,31-9,1 1,0 0,1 1,0 1,2 1,0 0,0 1,-6 12,-19 22,27-39,2 1,-1 1,2 0,0 1,1 0,0 0,2 1,0 0,0 0,2 1,0 0,1 0,1 0,0 9,2-20,0 1,1-1,0 0,0 1,1-1,0 0,0 1,0-1,1 0,0 0,1 0,0 0,0-1,0 1,1-1,0 1,0-1,0 0,1-1,0 1,0-1,1 0,-1 0,1-1,0 1,0-1,1 0,18 5,-1-1,1-1,0-1,0-1,1-1,6-1,8-2,0-1,-1-2,1-2,-1-1,1-2,-2-2,7-4,-24 8,0 0,-1-2,0 0,-1-1,0-2,0 0,17-11,-23 10</inkml:trace>
  <inkml:trace contextRef="#ctx0" brushRef="#br0" timeOffset="330.734">769 340,'-41'0,"-397"17,190 20,263-34,4-3</inkml:trace>
</inkml:ink>
</file>

<file path=ppt/ink/ink3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5:57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12,'28'0,"30"0,8 0,-1 0,-7 0,-9 0,-12-5,-13-1</inkml:trace>
</inkml:ink>
</file>

<file path=ppt/ink/ink3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5:57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1,'-7'19,"1"0,1 1,1 0,1-1,1 2,0-1,2 0,1 14,-2-4,2 342,21-241,-22-131,0 1,0-1,0 0,1 1,-1-1,0 0,0 1,1-1,-1 0,0 0,1 1,-1-1,0 0,1 0,-1 0,0 1,1-1,-1 0,1 0,-1 0,0 0,1 0,-1 0,1 0,-1 0,0 0,1 0,-1 0,1 0,-1 0,0 0,1 0,-1 0,1 0,-1-1,0 1,1 0,-1 0,0 0,1-1,-1 1,0 0,1-1,-1 1,0 0,0 0,1-1,-1 1,0-1,0 1,0 0,1-1,-1 1,0 0,0-1,0 1,0-1,0 1,0 0,0-1,0 1,0-1,7-11</inkml:trace>
  <inkml:trace contextRef="#ctx0" brushRef="#br0" timeOffset="353.105">340 170,'-41'35,"18"-17,0 1,1 1,1 1,1 1,1 0,1 2,-14 25,30-47,1 0,0 0,0 0,0 0,0 0,0 0,0 1,1-1,-1 0,1 1,0-1,-1 0,1 1,0-1,1 0,-1 1,0-1,1 1,-1-1,1 0,-1 0,1 1,0-1,0 0,0 0,1 0,-1 0,0 0,1 0,-1 0,1-1,0 1,-1 0,1-1,0 1,0-1,0 0,0 0,0 0,1 0,-1 0,0 0,0 0,1-1,0 1,13 4,-5-1,0-1,0 1,0 1,-1-1,1 2,-1 0,-1 0,1 1,-1 0,7 7,68 63,-73-74</inkml:trace>
  <inkml:trace contextRef="#ctx0" brushRef="#br0" timeOffset="615.478">791 340,'-14'34,"-5"20,1 6,-2-7,4-8,3-7,0-5,2-3,-2-7,1-7</inkml:trace>
  <inkml:trace contextRef="#ctx0" brushRef="#br0" timeOffset="868.999">594 283,'19'39,"11"17,6 4,1-4,-1-11,-6-8,-4-11,-6-5,-2-6,1-5,2-5,-2 2,-1 0,-2-2</inkml:trace>
</inkml:ink>
</file>

<file path=ppt/ink/ink3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5:59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56,'19'0,"16"-5,7-1,0 0,-1 1,-3 2,-3-5,-3 1,-2 0,-2 2,-4 2</inkml:trace>
</inkml:ink>
</file>

<file path=ppt/ink/ink3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5:59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18,'38'0,"23"0,5 0,-3-5,-8-1,-13-1</inkml:trace>
</inkml:ink>
</file>

<file path=ppt/ink/ink3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02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1,'3'5,"0"-1,-1 1,0 1,0-1,0 0,-1 0,1 1,-1-1,-1 0,1 1,-1-1,0 1,0-1,0 1,-1-1,0 1,-1 2,1-3,-7 39,-2 0,-2-1,-2-1,-1 0,-7 9,-11 21,62-110,121-249,-94 218,-55 68,0 1,0-1,0 1,0-1,1 1,-1 0,0 0,0-1,0 1,0 0,1 0,-1 0,0 0,0 0,0 0,1 0,-1 1,0-1,0 0,0 1,0-1,0 1,1-1,-1 1,0-1,0 1,0 0,0 0,-1-1,1 1,0 0,0 0,0 0,-1 0,1 0,0 0,-1 0,1 0,-1 0,1 0,-1 1,18 47,-12 91,-6-139,0 0,0 0,0 0,0-1,0 1,0 0,0 0,0 0,0 0,0 0,0 0,1-1,-1 1,0 0,1 0,-1 0,0-1,1 1,-1 0,1 0,0-1,-1 1,1 0,-1-1,1 1,0-1,-1 1,1-1,0 1,0-1,0 1,-1-1,1 0,0 0,0 1,0-1,0 0,-1 0,1 0,0 0,0 0,0 0,0 0,0 0,0 0,-1 0,1 0,0-1,0 1,0 0,0-1,-1 1,1 0,0-1,0 1,-1-1,1 0,0 1,0-1,42-36,77-100,-102 120,-12 10,1 1,-1-1,1 1,1 1,-1-1,1 1,0 1,0-1,0 1,6-1,-12 6,1 0,-1 0,0 0,1 0,-1 0,0 1,0-1,0 1,0-1,0 1,0 0,0 0,0 0,-1 0,1 0,-1 0,0 0,1 1,-1-1,0 0,0 1,-1-1,1 1,0-1,-1 1,0 0,1-1,-1 1,0-1,0 1,-1 0,1-1,0 1,-1-1,0 1,1-1,-2 2,2 1,-5 258,5-239</inkml:trace>
</inkml:ink>
</file>

<file path=ppt/ink/ink3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04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1,'0'4,"5"3,1 4,-4 5,-4 4,4 0,2-9,5-7,0-8,-1-3</inkml:trace>
</inkml:ink>
</file>

<file path=ppt/ink/ink3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04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1,'0'4,"-5"8,-1 5,-5 0,-1 2,8-2,8-8,8-7,8-8,4-3,-6 0,-11 2,-7 6,-8 4,-2 6,-1 2</inkml:trace>
</inkml:ink>
</file>

<file path=ppt/ink/ink3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03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0,'-19'39,"-7"22,2 5,0-8,3-10,7-7,4-7,0-4,1-2,-2-6,0-2,-2-4,-4-6,1-3</inkml:trace>
  <inkml:trace contextRef="#ctx0" brushRef="#br0" timeOffset="311.858">1 29,'23'24,"19"13,6 4,-5 1,-5-7,-4-5,-3-3,-2-5,-6-3,-2-3,-5-1,0-2,2 1,-2-6,-4-5</inkml:trace>
</inkml:ink>
</file>

<file path=ppt/ink/ink3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23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1 402,'252'-297,"-200"229,-50 69,-1 1,0-1,0 0,0 1,0-1,0 0,0 1,0-1,0 1,-1-1,1 1,-1 0,1-1,-1 1,1 0,-1-1,0 1,0 0,0-1,0 1,0 0,0-1,-1 1,1 0,0-1,-1 1,0 1,1-2,-2 5,1 1,0-1,0 0,0 1,1-1,0 1,0-1,1 0,0 1,0-1,0 0,1 0,0 1,0-1,0 0,1-1,0 1,0 0,1-1,-1 0,1 0,0 0,1 0,-1 0,1-1,0 0,0 0,0 0,1-1,-1 0,3 2,1-4,0 1,0-1,-1 0,1-1,0 0,0 0,0-1,-1 0,1-1,0 0,-1 0,1-1,-1 0,0-1,0 1,0-2,0 1,-1-1,0 0,0 0,0-1,0-1,130-150,-131 149,9-13,-4 3</inkml:trace>
</inkml:ink>
</file>

<file path=ppt/ink/ink3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25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39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65,'-22'135,"-4"45,-7-1,-8-1,-28 62,51-195,-1 0,-2-1,-2-1,-8 10,21-33,18-18,22-25,-13 9</inkml:trace>
  <inkml:trace contextRef="#ctx0" brushRef="#br0" timeOffset="5762.322">621 37,'-2'1,"0"0,0 1,1-1,-1 1,0 0,1-1,-1 1,1 0,0 0,-1 0,1 0,0 0,0 0,0 0,1 1,-1-1,0 0,1 0,0 1,-1-1,1 0,0 1,0-1,0 0,0 1,0 0,-14 225,-27 78,-43-30,69-233,-15 82,25-74,5-44,0 1,0-1,-1 1,0-1,0 1,-1-1,0 0,-1 1,1-1,-1 0,-3 4,-12 16,24-31</inkml:trace>
  <inkml:trace contextRef="#ctx0" brushRef="#br0" timeOffset="6680.132">0 149,'27'-17,"0"2,0 1,2 1,-1 2,2 0,15-2,4-1,1 2,1 2,0 2,0 2,1 3,-1 2,1 2,-1 2,40 9,-72-8,0 0,0 2,-1 0,1 1,-1 1,-1 1,0 0,0 1,-1 1,14 12,-23-17,0 0,-1 0,0 1,0 0,0 0,-1 0,0 1,-1 0,0 0,0 0,0 0,-1 1,-1-1,1 1,-1 0,-1 0,0 0,0 0,0 0,-1 0,-1 0,0 0,0-1,-1 5,-1 0,-1-1,0 0,0 0,-1-1,-1 0,0 0,0 0,-1 0,-1-1,0 0,0-1,-1 0,0 0,0-1,-7 5,-15 12,-86 50,88-65,0-2,0-1,-1-2,0 0,0-2,0-1,-12-2,43 0,-1 1,0 0,1-1,-1 1,0-1,0 1,1-1,-1 1,0 0,0-1,0 1,0 0,0-1,0 1,0-1,0 1,0 0,0-1,0 1,-1-1,1 1,0 0,0-1,-1 1,1-1,0 1,-1-1,1 1,0-1,-1 1,1-1,-1 1,1-1,-1 1,1-1,-1 0,1 1,-1-1,1 0,-1 0,1 1,-1-1,0 0,1 0,-1 0,1 0,-1 0,0 1,1-1,-1 0,1-1,-1 1,0 0,1 0,-1 0,0 0,1 0,-1-1,1 1,-1 0,1 0,207 119,-151-74,-2 2,-3 3,-1 2,38 54,-19-10,-63-90</inkml:trace>
</inkml:ink>
</file>

<file path=ppt/ink/ink3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26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1,'-4'48,"-8"44,0 17,1-1,2-9,4-17,1-13,3-13,-4-6,-2-7,2-7,1-3,1-4,1-1,1-1,1 0,0-10,0-7</inkml:trace>
  <inkml:trace contextRef="#ctx0" brushRef="#br0" timeOffset="267.914">0 649,'116'12,"0"-6,0-5,102-12,93 3,-297 7,0 0,1-1,-1-1,0 0,0-1,0 0,-1-1,1-1,-1 0,-1-1,1 0,-1-1,0 0,-1-1,4-4,-12 11,-1 1,1-1,-1 0,0 0,1 0,-1 0,0-1,0 1,-1 0,1-1,0 1,-1-1,0 0,1 1,-1-1,0 0,0 0,-1 0,1 0,0 0,-1 0,0 0,0 0,0 0,0 0,0 0,-1 0,1 0,-1 0,0 0,0 0,0 1,0-1,0 0,-1 0,1 1,-1-1,0 1,0 0,1-1,-2 1,1 0,0 0,0 0,-1 0,1 0,-1 1,1-1,-1 1,0 0,0 0,-1-1,-8 0,1 0,-1 1,0 1,0-1,0 2,0 0,0 0,0 1,0 1,1 0,-1 0,1 1,0 1,0 0,0 0,-4 4,-1-1,0 2,1 0,0 1,0 1,1 0,1 0,0 2,1 0,0 0,1 1,1 0,0 1,2 0,-1 1,2 0,0 0,1 0,1 1,0 0,2 0,0 1,3-9,0 0,1 0,0-1,1 1,0-1,1 1,0-1,0 1,1-1,0-1,0 1,1 0,1-1,-1 0,1 0,0-1,1 1,0-2,0 1,1-1,4 3,8 7,2-2,-1-1,2 0,-1-2,2-1,-1 0,21 4,-19-9,-1 0,1-1,0-2,0 0,0-2,0-1,0-1,0-1,0-1,24-7,-10 0</inkml:trace>
</inkml:ink>
</file>

<file path=ppt/ink/ink3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25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29 248,'0'27,"1"-7,-1 1,-1-1,-1 0,0 0,-1 0,-2 0,0 0,5-20,0 0,0 0,0-1,0 1,0 0,0 0,0-1,0 1,0 0,0 0,0-1,0 1,0 0,0-1,-1 1,1 0,0 0,0 0,0-1,0 1,0 0,-1 0,1-1,0 1,0 0,0 0,-1 0,1 0,0-1,0 1,-1 0,1 0,0 0,0 0,-1 0,1 0,0 0,0 0,-1 0,1 0,0 0,0 0,-1 0,1 0,0 0,-1 0,1 0,0 0,0 0,-1 0,1 0,-3-30,6 7,0-1,2 1,0 0,2 0,0 0,2 1,0 0,2 1,0 0,1 1,1 0,1 1,12-13,-22 26,-1 0,1 1,0-1,1 1,-1-1,1 1,0 1,0-1,1 1,-1 0,1 0,0 0,0 1,0 0,1 0,-1 0,1 1,-1 0,1 1,1-1,-5 4,0-1,-1 1,1 0,-1 0,1 0,-1 1,0-1,0 0,0 1,0 0,0-1,0 1,-1 0,1 0,-1 0,0 0,0 0,0 0,0 0,-1 0,1 1,-1-1,0 0,0 0,0 1,0-1,0 0,-1 0,0 1,2 12,-1-12,0 0,0 0,0 0,1 0,-1 0,1 0,0 0,0-1,1 1,-1 0,1-1,-1 1,1-1,0 1,1-1,-1 0,1 0,-1 0,1 0,0 0,0-1,0 1,0-1,0 0,1 0,-1 0,2 1,15 2</inkml:trace>
  <inkml:trace contextRef="#ctx0" brushRef="#br0" timeOffset="253.598">622 219,'-5'39,"3"17,7-1,8-10,1-17,3-13,-2-10</inkml:trace>
</inkml:ink>
</file>

<file path=ppt/ink/ink3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24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102 247,'-6'24,"-89"291,133-462,-13 78,3 1,3 1,3 2,18-25,3 24,-54 64,1 1,-1 0,1 0,-1 0,1 0,-1 0,1 0,0 0,-1 0,1 1,0-1,0 1,0-1,-1 1,1 0,0 0,0 0,0 0,0 0,0 0,-1 0,1 0,0 1,0-1,0 1,-1-1,1 1,0 0,0 0,-1 0,1 0,-1 0,1 0,-1 0,1 0,-1 1,0-1,0 1,0-1,0 1,0-1,1 2,66 162,-54-140</inkml:trace>
  <inkml:trace contextRef="#ctx0" brushRef="#br0" timeOffset="301.712">610 388,'27'-3,"-1"-2,0 0,0-1,0-2,-1-1,0-1,-1-1,0-1,0-1,10-8,19-50,-52 69,0 0,0 0,0 0,-1-1,0 1,1 0,-1 0,0-1,0 1,0 0,0-1,0 1,-1 0,1 0,-1-1,1 1,-1 0,0 0,0 0,0 0,0 0,0 0,-1 0,1 0,-1 0,1 0,-1 1,1-1,-1 1,0-1,0 1,0 0,0-1,0 1,0 0,-2 0,-6-2,-1 0,0 1,0 0,0 1,-1 1,1-1,0 2,0-1,0 2,0-1,0 2,0-1,0 2,1-1,-1 1,1 1,0 0,0 0,1 1,0 0,0 1,0 0,1 0,0 1,0 0,-6 9,4-4,0 1,1 1,0 0,1 0,1 0,1 1,0 0,1 0,-1 6,4-14,1-1,0 0,1 0,-1 1,1-1,1 0,-1 0,1 1,0-1,1 0,0 0,0 0,1 0,-1 0,1-1,1 1,-1-1,1 0,0 0,1 0,0 0,3 3,2-1,0 0,1-1,0 0,0-1,0 0,0-1,1 0,0-1,0 0,0-1,1 0,-1-1,1-1,-1 0,1 0,0-1,8-2,8 2</inkml:trace>
  <inkml:trace contextRef="#ctx0" brushRef="#br0" timeOffset="731.555">1231 247,'-3'12,"0"-1,2 1,-1 0,1 0,1-1,0 1,1 0,0 0,2 5,-3-14,1 0,-1 0,1 1,0-1,0 0,0 0,1 0,-1 0,1-1,-1 1,1 0,0 0,0-1,0 1,0-1,1 0,-1 0,1 0,-1 0,1 0,0 0,0-1,-1 1,1-1,0 0,0 0,1 0,-1 0,0 0,0-1,0 1,1-1,-1 0,0 0,0 0,1-1,10-2,-1-1,0 0,0-1,0 0,0-1,-1-1,0 0,0 0,-1-1,0-1,0 0,7-9,39-27,-57 44,1 0,-1 0,0 0,1 0,0 0,-1 1,1-1,0 0,-1 0,1 1,0-1,0 0,-1 1,1-1,0 1,0-1,0 1,0-1,0 1,0 0,0-1,0 1,0 0,0 0,0 0,0 0,0 0,0 0,0 0,0 0,0 0,0 0,0 0,0 1,0-1,0 0,-1 1,1-1,0 1,0-1,0 1,0 0,0-1,-1 1,1 0,0-1,-1 1,1 0,0 0,-1 0,1-1,-1 1,1 0,-1 0,0 0,1 0,-1 0,0 0,0 0,1 0,0 26,-2-21,0-1,1 0,0 1,0-1,1 1,-1-1,1 0,1 0,-1 1,0-1,1 0,0 0,1 0,-1 0,1-1,0 1,0-1,0 1,0-1,1 0,0 0,0-1,0 1,2 1,0-2,-1-1,1 0,-1 0,1 0,0 0,0-1,-1 0,1-1,0 1,0-1,0 0,0 0,0-1,0 0,0 0,0 0,-1-1,1 1,0-2,-1 1,1 0,-1-1,0 0,0 0,0-1,0 0,2-2,113-122,-109 115,-7 9,0 0,-1 0,1-1,-1 0,0 1,0-1,-1 0,1 0,-1 0,0-1,0 1,-1 0,0-1,0 0,-2-8</inkml:trace>
</inkml:ink>
</file>

<file path=ppt/ink/ink3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22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656 83,'-18'-11,"0"0,-1 1,0 1,-1 1,0 0,0 2,-1 0,1 1,-1 2,0 0,-5 0,3 5,1 1,0 1,0 0,0 2,0 1,1 0,0 2,1 0,0 1,0 1,1 1,0 1,1 1,-15 14,26-22,-1 0,2 0,-1 1,0 0,1 0,1 1,-1 0,1 0,0 0,1 0,0 1,0 0,1-1,0 1,1 1,0-1,0 0,1 1,0-1,1 1,0-1,0 0,1 1,0-1,1 1,0-1,0 0,1 0,1 1,1 3,1-1,0 0,1 0,0 0,1-1,0 0,1 0,0-1,0-1,1 1,1-1,0-1,0 0,0-1,1 0,0 0,0-1,1-1,0 0,0-1,0 0,0-1,3-1,1 1,0-1,1 0,-1-2,0 0,1-1,-1 0,0-2,0 0,0-1,0 0,-1-2,1 0,-1-1,-1 0,1-1,-1-1,-1-1,9-6,-9 3,-1 2</inkml:trace>
  <inkml:trace contextRef="#ctx0" brushRef="#br0" timeOffset="462.78">1305 167,'-30'1,"1"1,0 1,0 2,1 1,-1 1,1 1,1 2,-1 0,-17 11,30-11,0 1,1 0,1 1,0 0,0 1,1 1,1 0,0 0,1 1,1 1,0-1,-5 16,11-26,0 0,1 0,-1 0,1 0,0 0,1 0,0 0,-1 1,2-1,-1 0,0 1,1-1,0 1,1-1,-1 0,1 1,0-1,0 1,1-1,-1 0,1 0,0 0,1 0,-1 0,1-1,0 1,0-1,1 1,-1-1,1 0,0 0,0-1,0 1,0-1,1 0,-1 0,1 0,0-1,0 0,5 2,9-2,0-2,0 0,0-1,0 0,0-2,-1 0,1-1,-1-1,0-1,0-1,0 0,-1-1,0-1,-1 0,0-2,0 1,-1-2,-1 0,0-1,0-1,-1 0,9-13,128-180,-179 303,27-89,0-1,0 1,1 0,0-1,1 1,-1 0,1 0,1 0,-1-1,1 1,0 0,1-1,0 1,0 0,0-1,1 0,-1 0,2 2,8 5</inkml:trace>
</inkml:ink>
</file>

<file path=ppt/ink/ink3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31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310 142,'1'0,"-1"0,1 0,-1 0,1 0,-1 0,1 0,-1 0,0 0,1 0,-1 0,1 0,-1 0,1 0,-1 0,1 0,-1-1,1 1,-1 0,1 0,-1-1,0 1,1 0,-1 0,0-1,1 1,-1-1,0 1,1 0,-1-1,0 1,1-1,-1 1,0 0,0-1,0 1,0-1,1 1,-1-1,0 1,0-1,0 1,0-1,0 1,0-1,0 1,0-1,0 1,0-1,-1 1,1-1,0 1,0 0,0-1,-1 1,1-1,0 1,0-1,-1 1,1 0,0-1,-1 1,1 0,0-1,-1 1,1 0,-1 0,-34-7,21 10,-1 1,1 0,0 0,0 2,0-1,1 2,0 0,0 0,1 2,0-1,0 1,1 1,0 0,1 1,0 0,1 0,0 1,0 1,1-1,1 1,1 0,-1 1,-1 7,4-11,1 0,0 0,0 1,1-1,0 1,1-1,0 1,1-1,0 1,1 0,0-1,1 1,0-1,0 0,1 1,-1-5,0-1,0 0,0 0,1 0,0 0,0-1,0 1,1-1,-1 0,1 0,0 0,0 0,0 0,1-1,-1 0,1 0,0 0,0-1,0 1,0-1,0 0,1-1,-1 1,0-1,1 0,-1-1,1 1,-1-1,3 0,10-3,0-1,0-1,0 0,-1-1,0-1,0-1,-1 0,0-1,-1-1,1 0,-2-1,0-1,13-13,125-139,-98 99,-54 66,0 0,0 0,0 0,0-1,0 1,0 0,0 0,1 0,-1-1,0 1,0 0,1 0,-1-1,1 1,-1 0,1-1,-1 1,1 0,-1-1,1 1,0-1,-1 1,1-1,0 1,-1-1,1 1,0-1,-1 0,1 1,0-1,0 0,0 0,-1 1,1-1,0 0,0 0,0 0,0 0,-1 0,1 0,0 0,0-1,0 1,-1 0,1 0,0-1,0 1,0 0,-1-1,1 1,0-1,-1 1,1-1,0 1,-1-1,1 1,-1-1,1 0,-1 1,1-1,-1 0,1 0,-1 1,0-1,1 0,-1 0,0 1,3 33,-4-27,1 0,-1 1,1-1,1 0,-1 0,1 1,0-1,0 0,1 0,0 0,0 0,0 0,1-1,0 1,0-1,0 1,1-1,0 0,0 0,0-1,0 1,1-1,0 0,0 0,0 0,0-1,1 0,0 0,91-3,-82-2,10-2</inkml:trace>
  <inkml:trace contextRef="#ctx0" brushRef="#br0" timeOffset="329.054">1411 1,'-25'9,"1"1,0 1,0 2,1 0,1 1,0 1,1 1,1 2,-13 12,32-29,0 1,-1-1,1 1,0-1,0 1,0-1,0 1,0 0,0-1,0 1,1 0,-1 0,1-1,-1 1,1 0,0 0,-1 0,1 0,0 0,0 0,1 0,-1 0,0-1,1 1,-1 0,1 0,-1 0,1-1,0 1,0 0,0 0,0-1,0 1,0-1,0 1,0-1,1 0,-1 1,1-1,-1 0,1 0,-1 0,1 0,0 0,-1 0,1 0,0-1,0 1,-1-1,1 1,0-1,2 1,72 9,-69-11,1 0,0 1,-1 0,1 0,0 1,-1 0,1 0,-1 0,1 1,-1 1,0-1,0 1,0 0,0 1,0-1,-1 1,1 1,-1-1,0 1,-1 0,1 1,-1-1,0 1,0 0,-1 0,1 1,-1-1,2 7,-5-8,-1-1,0 0,0 1,0-1,-1 0,1 0,-1 1,0-1,0 0,-1 0,1 0,-1 0,0 0,0 0,0-1,-1 1,1-1,-1 1,0-1,0 0,0 0,0 0,-3 1,-86 54,70-48,-1-1,1-1,-2-1,1-1,-1-2,-13 2,13-4</inkml:trace>
</inkml:ink>
</file>

<file path=ppt/ink/ink3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33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0,'-161'283,"110"-185,-4-3,-53 68,98-151,3-6</inkml:trace>
</inkml:ink>
</file>

<file path=ppt/ink/ink3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33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1,'24'34,"22"25,8 7,0-2,-4-8,-7-8,-5-7,-5-12,-7-5,-4-6,-5-3,-2-3,-2 2,1-3,-7-2,-4-8,-3-4</inkml:trace>
</inkml:ink>
</file>

<file path=ppt/ink/ink3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37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14,'5'-5,"-4"-2,-1 6,-6 2,-2 7,-4 1,0 4,6 0,5-2</inkml:trace>
</inkml:ink>
</file>

<file path=ppt/ink/ink3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37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0,'-9'10,"-9"3,0 4,7-1,10-8,10-5,9-8,-4-3,-9 0,-5 5,-3 5</inkml:trace>
</inkml:ink>
</file>

<file path=ppt/ink/ink3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39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1,'1'2,"0"0,1 0,-1-1,1 1,0 0,-1-1,1 1,0-1,0 1,0-1,0 0,0 0,0 0,1 0,-1 0,0 0,0-1,1 1,-1-1,0 1,1-1,-1 0,0 0,1 0,0-1,0 2,338 2,-279-15,-56 6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36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32,'21'70,"-19"-56,6 317,-10-209,2 489,0-622</inkml:trace>
  <inkml:trace contextRef="#ctx0" brushRef="#br0" timeOffset="3233.627">933 88,'-12'-10,"0"1,-1 0,1 1,-2 0,1 1,-1 0,0 2,0-1,-1 2,0 0,0 0,0 2,0-1,0 2,0 0,0 1,-1 1,1 0,-2 1,4 1,0 0,0 1,0 0,0 1,1 0,0 1,0 0,0 1,1 1,0 0,0 0,1 1,0 0,1 1,0 0,0 0,1 1,1 0,0 1,0 0,1 0,0 0,1 0,1 1,0 0,1 0,-1 4,3-9,-1 0,1 0,0 0,1 0,0 0,0 0,0 0,1 0,1-1,-1 1,1 0,1 0,-1-1,1 0,0 1,1-1,0 0,0 0,1-1,-1 1,1-1,1 0,-1-1,1 1,0-1,0 0,1 0,0-1,-1 0,1 0,1-1,3 2,3-1,0-1,0-1,0 0,0-1,1-1,-1 0,0 0,0-2,1 0,-1 0,0-1,-1-1,1-1,-1 0,0 0,0-1,0-1,-1 0,7-6,-1 1,-1-1,-1-1,0 0,0-2,-2 1,0-2,0 0,-2-1,0 0,-1-1,-1 0,5-15,4-68,-19 102,0 1,0-1,0 0,-1 1,1-1,0 0,0 1,-1-1,1 0,0 0,0 1,-1-1,1 0,0 0,-1 0,1 1,0-1,-1 0,1 0,0 0,-1 0,1 0,0 0,-1 1,1-1,-1 0,1 0,0 0,-1 0,1-1,0 1,-1 0,1 0,-1 0,1 0,0 0,-1 0,1 0,0-1,-1 1,1 0,0 0,-1-1,1 1,0 0,0 0,-1-1,1 1,0 0,0-1,0 1,-1 0,1-1,0 1,0 0,0-1,0 1,0 0,0-1,0 1,-1 0,1-1,0 1,0-1,0 1,1-1,-18 28,5 8,2 1,1 0,2 0,1 1,1 11,-1 306,8-202,3-102,1-33</inkml:trace>
  <inkml:trace contextRef="#ctx0" brushRef="#br0" timeOffset="3499.66">1298 709,'-9'38,"-4"18,6-1,4-15,7-13,3-13</inkml:trace>
  <inkml:trace contextRef="#ctx0" brushRef="#br0" timeOffset="3921.369">1722 3,'-11'405,"-2"-305,-4 34,6-1,5 31,12-58,1-89</inkml:trace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17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118 424,'26'9,"1"-2,1-1,-1-2,0 0,1-2,0-1,16-2,-19 1,0-1,1-1,-1-2,0 0,-1-2,1-1,-1-1,0 0,-1-2,0-1,0-1,-1-1,-1-1,0 0,-1-2,-1 0,0-2,-2 0,0 0,0-2,-2 0,-1-1,0-1,-2 0,5-11,-8 13,-6 15,1 0,-2-1,1 0,-1 1,0-1,0 0,0 0,-1 0,0 0,0 0,0-1,-1 1,0 0,-1-6,0 11,0 1,0-1,0 1,0 0,0-1,0 1,0 0,0 0,0-1,0 1,-1 0,1 0,0 0,0 0,0 0,0 1,0-1,0 0,0 0,0 1,0-1,0 1,0-1,0 1,0-1,0 1,0 0,0-1,0 1,0 0,1 0,-1-1,0 1,0 0,1 0,-1 0,1 0,-1 0,1 0,-1 0,1 0,0 0,0 0,-1 1,1-1,0 0,0 0,0 0,0 1,-19 44,2 1,2 0,2 1,1 9,-10 33,0 4,-5-2,-3-2,-4 0,-4-2,-4-2,-3-2,-45 61,77-124,-1-1,-1 0,0-1,-2 0,0-1,-1-1,0-1,-2-1,0 0,0-2,-1 0,-1-1,0-1,-1-1,-17 4,35-13,-1-1,1 1,0-1,-1 0,1-1,0 0,-1 0,1 0,0 0,0-1,0 0,0 0,0 0,0 0,0-1,1 0,-1 0,1 0,0-1,0 1,0-1,1 0,-1 0,1 0,0-1,0 1,0-1,1 0,0 0,-1 0,2 0,-1 0,1 0,-1 0,1 0,1-1,-1 1,1 0,0-1,0 1,1-1,-1 1,0 1,-1 0,1 0,0 0,0 0,0 0,1 0,-1 1,1-1,0 0,0 0,0 1,1-1,-1 0,1 1,0 0,0-1,0 1,0 0,0 0,1 0,0 0,-1 0,1 1,0-1,0 1,1 0,-1 0,0 0,1 0,-1 0,1 1,0 0,-1 0,1 0,0 0,0 0,125 65,-83-47,0-3,1-2,0-1,1-3,0-2,0-1,0-3,0-3,36-4,-22 4,-36 0,1-2,-1-1,0-1,0-2,0 0,-1-2,0 0,13-9,-15 8</inkml:trace>
  <inkml:trace contextRef="#ctx0" brushRef="#br0" timeOffset="8771.893">1416 1102,'35'-16,"0"-1,-1-2,-1-1,-1-1,-1-2,2-4,-29 25,0-1,-1 0,1 0,-1 0,1 0,-1 0,0-1,0 1,-1-1,1 0,-1 0,0 0,0 0,0 0,0-1,-1 1,1-1,-1 1,0-1,-1 1,1-1,-1 1,0-1,0 0,0 1,-1-1,0 1,0-1,0 1,0-1,-1 1,1 0,-1-1,0 1,-1 0,1 0,-1 0,1 1,-1-1,-1 0,-2 0,0 0,-1 0,1 0,-1 1,0 0,0 1,0-1,0 1,0 1,-1-1,1 1,0 0,-1 1,1 0,-1 0,1 1,-1 0,1 0,0 0,-1 1,1 0,0 1,0 0,0 0,1 0,-1 1,1 0,0 0,0 0,0 1,0 0,-3 5,-1-2,0 1,1 0,0 0,0 1,1 0,1 1,0 0,0 0,1 0,0 1,1 0,0 0,1 0,1 1,0-1,0 1,2 0,-1 0,2 0,-1 0,2 0,0 0,0-1,1 1,1 0,0 0,0-6,1-1,-1 1,1-1,0 0,1 0,-1 0,1 0,0-1,1 0,-1 0,1 0,0-1,0 0,1 0,-1 0,1-1,0 0,0 0,0-1,0 0,0 0,4 0,11 3,0-2,1-1,0 0,-1-2,1-1,18-2,7-7,0-1,-2-3,1-1,-2-3,0-2,-1-1,-2-3,0-1,-1-2,-2-2,-1-1,15-17,-11 8,-2-2,-2-1,-2-2,-1-1,-3-2,-2-1,2-8,-14 25,-2-1,-1-1,-2 0,-1 0,-2-1,-1-1,-1 0,-2 0,-2 0,-1-3,-2 34,0 0,-1 1,1-1,-1 0,0 1,0-1,0 0,-1 0,1 1,-1-1,0 1,0-1,0 0,-1 1,1 0,-1-1,0 1,0 0,0 0,0 0,-1 0,1 0,-1 0,1 1,-1-1,0 1,0 0,0 0,0 0,-1 0,1 1,0-1,-1 1,1 0,-1 0,0 0,1 0,-1 1,0-1,1 1,-1 0,0 0,0 0,1 1,-1-1,0 1,-6 4,2 1,-1-1,0 2,1-1,1 1,-1 0,1 1,0-1,0 1,1 1,1-1,-1 1,1 0,0 1,1-1,-1 6,-8 19,3 1,0 0,2 1,2 0,2 0,1 0,1 6,5 24,3-1,3 1,2-1,12 30,-23-93,21 80,-10-43,-2 0,-2 0,-1 1,-2 0,-1 7,-5 24,2-60</inkml:trace>
  <inkml:trace contextRef="#ctx0" brushRef="#br0" timeOffset="8988.483">1924 622,'38'0,"47"-5,18-1,1-5,-7 0,-11 1,-10 4,-9-4,-6 1,-4 2,-6 1,-12 3</inkml:trace>
</inkml:ink>
</file>

<file path=ppt/ink/ink3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39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31,'0'5,"10"1,7 0,6-1,4-2,7-5,3-4,-1 1,-1 0,-2 2,-2-5,-1 0,-1 1,-1 2,0 2,0 1,0 1,-5 1</inkml:trace>
</inkml:ink>
</file>

<file path=ppt/ink/ink3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39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0 522,'34'0,"29"0,11-5,-5-1,-7 0,-11 1,-9 1,-6 2,-5 1,-8 0</inkml:trace>
  <inkml:trace contextRef="#ctx0" brushRef="#br0" timeOffset="3098.958">593 889,'58'-13,"-1"-2,0-2,-1-3,-1-3,-1-2,-2-2,17-13,-55 28,0 0,-1-1,0 0,-1-1,0 0,-1-1,-1-1,-1 1,0-2,-1 1,-1-1,0 0,1-9,-6 24,-1-1,1 1,-1-1,0 0,0 0,0 0,0 0,0 0,-1 0,1 0,-1 0,0 0,0 0,0 0,0 0,-1 0,1 0,-1 0,0 0,0 0,0 0,0 0,0 0,-1 1,1-1,-1 0,0 1,1-1,-1 1,-1 0,1 0,0 0,0 0,-1 0,1 0,-1 0,1 1,-1-1,0 1,0 0,0 0,0 0,0 0,0 1,0-1,0 1,0-1,0 1,0 0,-3 1,-5 3,0 1,0 1,1 0,0 0,0 1,0 0,1 1,0 0,0 0,1 1,0 0,1 1,0 0,0 0,1 0,-3 9,5-12,1-1,0 0,0 0,1 1,0 0,0-1,0 1,1 0,0 0,1 0,-1 0,1 0,1 0,-1 0,1 0,0-1,1 1,0 0,0 0,0-1,1 1,0-1,0 0,0 0,1 0,0 0,0-1,1 1,0-1,0 0,3 2,5 1,0-1,0-1,0 0,1-1,0 0,0-1,0-1,0 0,1-1,-1-1,1 0,-1-1,1 0,-1-1,1-1,-1 0,13-4,0-1,0-1,-1-2,0 0,0-2,-1 0,-1-2,0-1,19-16,-33 25,0-1,-1 0,0 0,0-1,-1 0,0 0,0-1,-1 0,0 0,-1-1,0 0,-1 0,0-1,0 1,-1-1,0 0,-1 0,0-2,-3 12,0 0,0 0,0 0,0 0,0 0,0 0,0 1,0-1,-1 0,1 0,0 0,-1 0,1 1,0-1,-1 0,1 0,-1 1,1-1,-1 0,1 1,-1-1,0 0,1 1,-1-1,0 1,0-1,1 1,-1-1,0 1,0 0,0-1,1 1,-1 0,0 0,0 0,0-1,0 1,0 0,0 0,1 0,-1 0,0 1,0-1,0 0,0 0,0 0,1 1,-1-1,0 0,0 1,0-1,1 1,-1-1,0 1,1-1,-1 1,0 0,0-1,-42 34,34-23,-1 0,2 1,0 0,0 0,1 1,1 0,0 0,1 1,-1 3,4-12,1-1,0 1,-1 0,2 0,-1 0,1 0,-1-1,1 1,1 0,-1 0,1 0,-1 0,2 0,-1 0,0-1,1 1,0 0,0-1,0 0,1 1,-1-1,1 0,0 0,0 0,1-1,-1 1,1-1,3 3,4-2,1 0,-1 0,1-1,0-1,0 0,0 0,1-1,-1-1,0 0,0-1,1 0,-1-1,0 0,0-1,-1 0,1-1,-1 0,1-1,-1 0,2-3,51-24,-1-3,-1-2,-2-3,0-5,-47 35,0 0,-1 0,0-1,-1-1,0 0,-1 0,0-1,-1 0,0-1,-1 0,-1 0,0-1,-1 0,-1 0,0-1,0-2,-4 16,-1 0,1 0,-1 0,0 0,1 1,-1-1,0 0,0 0,0 0,-1 0,1 0,0 0,-1 0,1 0,-1 1,1-1,-1 0,0 0,0 1,0-1,0 0,0 1,0-1,-1 1,1-1,0 1,-1 0,1 0,-1-1,1 1,-1 0,0 0,1 0,-1 1,0-1,0 0,0 1,1-1,-1 1,0 0,0-1,0 1,0 0,-1 0,-3 0,-1 0,0 1,1 0,-1 0,1 0,-1 1,1 0,0 0,0 1,0 0,0 0,-4 2,-6 9,0 0,1 0,1 1,0 1,1 1,1 0,0 1,1 0,1 0,1 1,1 0,-3 11,8-23,0-1,1 1,0 0,0 0,1-1,0 1,0 0,0 0,1 0,0 0,0 1,1-1,0 0,0-1,1 1,0 0,0 0,0-1,1 1,0-1,1 0,-1 1,1-2,0 1,0 0,1-1,0 0,0 0,0 0,0-1,1 1,0-1,0-1,0 1,0-1,1 0,-1 0,2-1,50 2,-33-9</inkml:trace>
  <inkml:trace contextRef="#ctx0" brushRef="#br0" timeOffset="3866.025">2456 663,'-145'230,"139"-215,13-22,15-21,85-117,-85 136,-21 41,-2-17,1-11,-1 1,1 0,0 0,1 0,-1 0,1-1,0 1,1 0,-1-1,1 1,-1-1,1 1,1-1,-1 0,1 0,-1 0,1 0,0 0,1-1,-1 1,1-1,-1 0,1 0,0 0,0 0,0-1,1 0,-1 0,0 0,1 0,0-1,-1 1,1-1,0 0,-1-1,1 1,0-1,0 0,0 0,0-1,-1 1,2-1,3-3,-1 0,1-1,-1 0,0 0,0-1,0 0,-1 0,0 0,0-1,-1 0,0-1,0 0,-1 1,0-2,0 1,-1-1,0 1,0-1,-1 0,0-1,-1 1,0 0,0-6,0-33,-7 26</inkml:trace>
  <inkml:trace contextRef="#ctx0" brushRef="#br0" timeOffset="4370.868">2653 42,'27'-9,"0"1,0 2,1 0,0 2,28-1,-54 4,-1 1,1-1,0 1,-1-1,1 1,0 0,-1 0,1 0,0 0,-1 0,1 0,0 0,-1 0,1 1,0-1,-1 1,1-1,-1 1,1 0,-1-1,1 1,-1 0,1 0,-1 0,0 0,1 0,-1 1,0-1,0 0,0 1,0-1,0 0,0 1,0-1,-1 1,1-1,0 1,-1 0,0-1,1 1,-1 0,0-1,1 1,-1 0,-6 8,0-1,0 1,-1-2,0 1,0-1,-1 0,0 0,0-1,-1 0,-3 1,-4 5,8-7,6-5,0 0,-1 0,1 0,0 0,0 0,-1 1,1-1,0 0,0 1,1 0,-1-1,0 1,1 0,-1 0,1 0,-1 0,1 0,0 0,0 1,0-1,0 0,0 1,0-1,1 0,-1 1,1-1,0 1,0-1,0 1,0-1,0 1,0-1,0 1,1-1,0 1,-1-1,1 0,0 1,0-1,0 0,0 0,1 0,0 1,7 3,0-1,1-1,0 0,0 0,0-1,0 0,0-1,1 0,-1-1,1 0,0-1,-1 0,1 0,-1-1,8-2,12 2,56 0,-62 0</inkml:trace>
  <inkml:trace contextRef="#ctx0" brushRef="#br0" timeOffset="4982.009">3810 155,'-21'54,"-3"-1,-3-2,-1 0,-3-2,-35 44,8-19,-2-1,-4-4,-29 23,78-77,3-2</inkml:trace>
  <inkml:trace contextRef="#ctx0" brushRef="#br0" timeOffset="5437.521">3359 212,'245'228,"-98"-34,-94-108,-39-62</inkml:trace>
  <inkml:trace contextRef="#ctx0" brushRef="#br0" timeOffset="8799.991">4374 606,'-33'44,"-21"27,-6 3,2-7,11-9,9-11,11-13</inkml:trace>
</inkml:ink>
</file>

<file path=ppt/ink/ink3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42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932 145,'1'-3,"0"0,0 0,-1 0,1 0,-1 0,0 0,0 0,0 0,0 0,0-1,-1 1,1 0,-1 0,0 0,0 1,0-1,0 0,0 0,-1 0,1 1,-1-1,0 1,0-1,0 1,0 0,0-1,0 1,-1 0,1 1,-1-1,-1-1,-6-4,0 0,-1 1,1 0,-2 0,1 2,0-1,-1 1,0 1,0 0,0 0,0 2,-1-1,1 1,0 1,-10 1,-186 33,185-29,6-1,-8 0,1 2,0 1,0 1,1 1,0 1,-2 2,24-12,0 1,0-1,-1 1,1-1,0 1,0 0,0-1,0 1,0 0,0 0,0 0,1 0,-1 0,0 0,0 0,1 0,-1 0,0 0,1 0,-1 1,1-1,0 0,-1 0,1 1,0-1,0 0,0 0,0 1,0-1,0 0,0 1,0-1,0 0,1 0,-1 1,0-1,1 0,-1 0,1 0,0 0,-1 1,1-1,0 0,0 0,-1 0,1-1,0 1,0 0,0 0,0 0,0-1,0 1,1 0,-1-1,1 1,70 34,88-10,-134-21,-19-4,-1 0,1 1,-1 0,0 0,1 1,-1 0,0 0,0 0,0 1,0-1,0 2,0-1,0 1,-6-2,1 1,-1-1,1 0,-1 0,0 0,0 1,0-1,0 0,0 0,0 1,-1-1,1 0,-1 0,0 0,0 1,1-1,-1 0,-1 0,1 0,0-1,0 1,-1 0,1 0,-1-1,1 1,-1-1,0 1,0-1,1 0,-1 1,0-1,0 0,0 0,0 0,-1-1,1 1,-7 6,-182 122,132-93,1 3,3 2,-17 18,69-57,0 0,0 0,0 0,1 1,-1-1,1 1,-1-1,1 1,0 0,0 0,0 0,1 0,-1 1,1-1,0 0,0 1,0-1,0 1,0-1,1 1,-1-1,1 1,0-1,0 1,1-1,-1 1,1 0,0-1,-1 0,2 1,-1-1,0 1,1-1,-1 0,1 0,0 0,0 0,0 0,0 0,1-1,-1 1,2 0,11 5,0-1,0-1,1 0,0-1,0 0,0-1,1-1,-1-1,1-1,0 0,-1-1,1 0,0-2,5-1,11 2,138-33,-147 26</inkml:trace>
  <inkml:trace contextRef="#ctx0" brushRef="#br0" timeOffset="266.924">1328 371,'-34'38,"-20"28,-6 7,7-5,7-8,13-10,11-9,5-6,5-4,4-8</inkml:trace>
  <inkml:trace contextRef="#ctx0" brushRef="#br0" timeOffset="501.902">932 314,'24'39,"13"22,9 5,2-3,-2-13,-4-10,-5-7,-4-9,-2-4,-2-5,-6-1,-2-2,0-4,-3 2,-5 0</inkml:trace>
  <inkml:trace contextRef="#ctx0" brushRef="#br0" timeOffset="1348.43">1863 371,'-13'-1,"1"0,-1 2,0-1,0 1,1 1,-1 1,1-1,0 2,0 0,0 0,0 1,0 1,1 0,0 0,0 1,1 1,0-1,0 2,1-1,0 1,1 1,-6 6,9-8,0-1,0 1,0 0,1 0,0 0,1 1,0-1,0 1,1 0,0 0,0 0,1 0,0 0,1 0,0 0,0 0,1 0,0 0,1 0,0 0,1 0,-1 0,1-1,2 3,-2-8,-1 1,1-1,0 0,0-1,0 1,0-1,0 1,1-1,-1 0,1 0,0 0,-1-1,1 1,0-1,0 0,0 0,0 0,0-1,0 1,0-1,0 0,0 0,0-1,0 1,0-1,4-1,97-42,-82 26,-1-1,-1 0,-1-1,-1-2,-1 0,0-1,1-5,25-30,-44 58,0-1,0 0,0 1,0-1,0 1,0-1,0 1,0-1,1 1,-1-1,0 1,0 0,0-1,1 1,-1-1,0 1,1-1,-1 1,0 0,1-1,-1 1,1 0,-1-1,0 1,1 0,-1 0,1-1,-1 1,1 0,-1 0,1 0,-1 0,1-1,-1 1,1 0,-1 0,1 0,-1 0,1 0,-1 0,1 1,-1-1,1 0,-1 0,1 0,-1 0,1 0,-1 1,1-1,-1 0,1 1,-1-1,0 0,1 1,-1-1,0 0,1 1,-1-1,0 0,1 1,-1-1,0 1,0-1,1 1,-1 0,3 36,-3-33,-1 5,0-1,0 0,1 0,0 1,1-1,0 0,0 0,1 1,0-1,0 0,1-1,0 1,1 0,-1-1,2 0,-1 0,1 0,0 0,0-1,0 1,1-2,1 2,11 7</inkml:trace>
  <inkml:trace contextRef="#ctx0" brushRef="#br0" timeOffset="1805.714">2230 738,'55'-82,"3"3,52-52,-47 72,-62 59,0-1,0 1,0-1,-1 1,1 0,0-1,0 1,0 0,0 0,0 0,0 0,0 0,0 0,0 0,0 0,0 0,0 0,0 1,0-1,-1 0,1 1,0-1,0 0,0 1,0-1,-1 1,1-1,0 1,0 0,-1-1,1 1,0 0,-1 0,1-1,-1 1,1 0,-1 0,1 0,-1-1,0 1,1 0,-1 0,0 0,0 0,0 0,1 0,-1 0,0 0,0 0,-1 0,1 0,0 0,0 0,0 0,-1-1,1 1,-5 58,3-51,-7 60,9-67,-1 0,1 1,0-1,1 1,-1-1,0 1,0-1,1 0,-1 1,1-1,-1 0,1 1,-1-1,1 0,0 0,0 1,-1-1,1 0,0 0,0 0,0 0,0 0,0 0,1 0,-1-1,0 1,0 0,1-1,-1 1,0 0,1-1,-1 0,0 1,1-1,-1 0,1 0,-1 0,0 0,1 0,-1 0,1 0,0 0,10-4,0 1,-1-2,1 0,-1 0,0-1,-1 0,1-1,-1 0,7-7,4-1,13-10,-22 14,1 1,0 1,1 0,0 1,0 1,1 0,-1 0,15-2,-28 8,1 0,0 1,-1 0,1-1,0 1,0 0,-1 0,1 0,0 0,0 0,-1 0,1 1,0-1,0 0,-1 1,1-1,-1 1,1 0,0 0,-1 0,1-1,-1 1,0 1,1-1,-1 0,0 0,0 0,1 1,-1-1,0 1,0-1,-1 1,1-1,0 1,0-1,-1 1,1 0,-1-1,1 1,-1 0,0-1,0 1,0 0,0 1,-10 81,9-76,-2 1,2-5,-1-1,1 1,0-1,-1 1,2-1,-1 1,0 0,1-1,0 1,-1 0,1 0,1-1,-1 1,1 0,-1-1,1 1,0 0,0-1,1 1,-1-1,1 1,0-1,0 0,0 0,0 0,0 0,1 0,-1 0,2 0,13 5</inkml:trace>
  <inkml:trace contextRef="#ctx0" brushRef="#br0" timeOffset="2218.125">3218 484,'-122'448,"96"-354,26-95,0 1,0 0,0-1,0 1,0 0,-1-1,1 1,0 0,0 0,-1-1,1 1,0 0,0 0,-1 0,1-1,0 1,-1 0,1 0,0 0,-1 0,1 0,0-1,-1 1,1 0,0 0,-1 0,1 0,0 0,-1 0,1 0,0 0,-1 0,1 1,0-1,-1 0,1 0,0 0,-1 0,1 0,0 0,0 1,-1-1,1 0,0 0,0 1,-1-1,1 0,0 0,0 1,-1-1,1 0,0 0,0 1,0-1,0 0,0 1,-1-1,1 0,0 1,0-1,0 0,0 1,0-1,0 1,-4-31,7 5,2 1,1-1,1 1,2 0,0 1,1 0,1 1,14-21,-11 13,2 1,2 0,0 1,2 1,1 1,1 1,1 1,1 1,1 1,1 1,1 1,1 2,0 0,1 2,14-4,-38 17,-1 2,1-1,0 0,0 1,0 0,0 0,1 0,-1 1,0 0,0 0,0 0,0 0,1 1,-1 0,0 0,0 1,0-1,0 1,-1 0,1 0,0 1,-1-1,0 1,1 0,-1 0,0 1,0-1,-1 1,1 0,-1 0,0 0,0 0,0 0,-1 1,3 4,-3-3,1 0,-1 1,-1-1,1 1,-1 0,0 0,0-1,-1 1,0 0,0 0,-1-1,0 1,0 0,-1 0,1-1,-1 1,-1-1,1 0,-1 0,0 1,-1-2,1 1,-1 0,-2 1,-4 7,-1 0,-1-1,0-1,-1 0,0 0,-1-2,0 1,-1-2,-1 1,-1 0,-1 0,0-1,-1-2,0 1,0-2,0-1,-19 3,36-7,0-1,0 0,0 0,0 0,0 0,0 0,0 0,0 0,1-1,-1 1,0-1,0 1,0-1,0 0,1 0,-1 0,0 0,1 0,-1 0,0 0,1 0,0-1,-1 1,1-1,0 1,0-1,-1 1,1-1,0 0,1 1,-1-1,0 0,0 0,1 0,-1 0,1 0,0 0,0 1,-1-1,1 0,0 0,1-2,2-18</inkml:trace>
  <inkml:trace contextRef="#ctx0" brushRef="#br0" timeOffset="2472.221">3980 4,'-9'43,"-9"34,-5 8,0-1,1-9,3-13,5-8,5-7,4-8,2-5,3-4,5-7,3-7</inkml:trace>
  <inkml:trace contextRef="#ctx0" brushRef="#br0" timeOffset="2838.675">3980 625,'27'10,"1"-2,-1 0,1-2,1-1,-1-1,1-1,-1-2,1-1,18-2,-37 2,0-1,0 1,1-1,-1-1,-1 0,1-1,0 0,0 0,-1-1,0 0,0 0,0-1,0-1,-1 1,0-1,0-1,0 1,-1-1,0-1,0 1,-1-1,0-1,-1 1,1-1,-2 0,1 0,-1 0,0-1,-1 1,-1-1,1 0,-1 0,0-7,-3 12,0 1,0 0,-1 0,0 0,0 0,0 0,0 0,0 0,-1 1,0-1,1 1,-2-1,1 1,0 0,0 1,-1-1,0 0,1 1,-1 0,0 0,0 0,0 0,0 1,-1 0,1-1,0 1,-1 1,1-1,0 1,-1 0,1 0,-1 0,1 0,0 1,-1 0,1 0,0 0,-1 0,1 1,0-1,0 1,0 0,0 1,1-1,-1 1,1-1,-1 1,0 1,-16 10,1 0,0 1,1 1,1 1,1 0,0 1,1 1,1 0,1 1,1 1,0 0,2 0,-8 22,15-36,1 0,0 0,0 1,0-1,1 0,0 1,0-1,1 1,0 0,0-1,1 1,0-1,0 0,1 1,0-1,0 0,1 0,-1 0,2 0,-1 0,1-1,0 1,0-1,1 0,0 0,0-1,0 0,1 1,0-2,0 1,0-1,0 0,5 2,10 2,0-1,1-1,0-1,0-1,1-1,-1-1,0-1,1-1,-1-1,1-1,-1-1,12-3,5-1</inkml:trace>
  <inkml:trace contextRef="#ctx0" brushRef="#br0" timeOffset="3756.526">1 1133,'774'-1,"-309"-26,226-3,-211 4,-36-3,6 0,239 30,-398-29,-56-2,-153 19,-69 8,-1 1,1 0,0 0,0 1,0 1,0 0,0 1,0 0,2 2,30 7,-25-6</inkml:trace>
  <inkml:trace contextRef="#ctx0" brushRef="#br0" timeOffset="4673.535">5165 399,'0'5,"0"1</inkml:trace>
  <inkml:trace contextRef="#ctx0" brushRef="#br0" timeOffset="4940.431">5138 681,'0'0</inkml:trace>
</inkml:ink>
</file>

<file path=ppt/ink/ink3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54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112 114,'-4'6,"0"0,1 0,0 1,0-1,1 1,0-1,0 1,0 0,1 0,0 0,0 0,1 0,0 0,0 6,-1 20,-54 280,27-181,84-312,-17 96,3 1,4 3,18-19,-23 54,-40 44,0 1,0-1,0 0,0 1,0-1,0 1,0-1,0 1,0-1,0 1,0 0,0-1,0 1,0 0,0 0,1 0,-1 0,0 0,0 0,0 0,0 0,0 1,0-1,0 0,1 1,-1-1,0 0,0 1,0 0,0-1,-1 1,1-1,0 1,0 0,0 0,0 0,-1-1,1 1,0 0,-1 0,1 0,-1 0,1 0,-1 0,1 0,-1 0,0 1,1-1,-1 0,0 1,4 14,-1 1,0 0,-2-1,0 1,0 0,-2 0,-2 15,1 15,0-15,1-23,0 0,0 0,0 0,1 0,0 0,1-1,0 1,1 0,0 0,0 0,0-1,1 1,1-1,0 0,2 5,-4-11,0 0,0-1,0 0,0 1,0-1,0 0,0 0,1 0,-1 0,0-1,0 1,1-1,-1 1,1-1,-1 0,0 0,1 0,-1 0,0 0,1-1,-1 1,1 0,-1-1,0 0,0 0,1 0,-1 0,0 0,0 0,0 0,0-1,0 1,66-54,-63 50,246-255,-148 161,-102 98,0 1,0-1,0 1,0-1,0 1,0-1,0 1,0 0,1-1,-1 1,0 0,0 0,0 0,1 0,-1 0,0 0,0 0,0 1,0-1,1 0,-1 1,0-1,0 1,0-1,0 1,0-1,0 1,0 0,0-1,0 1,0 0,0 0,-1 0,1 0,0 0,0 0,-1 0,1 0,-1 0,1 0,-1 0,1 0,-1 0,0 1,0-1,1 0,-1 0,0 0,0 1,0 0,3 64,-35 113,31-167,0-8,-1 0,1 0,0 0,0 1,0-1,1 0,0 0,0 1,0-1,0 0,0 1,1-1,0 0,0 0,0 0,0 0,1 0,0 0,0 0,0 0,0 0,0-1,1 1,-1-1,1 0,0 0,0 0,0 0,1 0,-1-1,1 1,-1-1,1 0,0 0,3 1,14 0</inkml:trace>
  <inkml:trace contextRef="#ctx0" brushRef="#br0" timeOffset="437.734">1579 114,'-40'14,"1"1,0 2,1 2,0 2,2 1,1 1,1 3,0 0,-10 14,40-37,0 0,0 1,1-1,-1 1,1 0,0 0,0 0,0 0,1 0,0 1,0-1,0 1,0-1,0 1,1 0,0 0,0 0,0 0,1-1,0 1,0 0,0 0,0 0,1 0,0 0,0 0,0 0,0 0,1-1,0 1,0-1,0 1,1-1,-1 0,1 0,0 0,0 0,1 0,-1-1,3 3,-1-3,0 0,0-1,0 0,0 0,0 0,1 0,-1-1,1 0,-1 0,1-1,-1 1,1-1,-1 0,1-1,-1 1,1-1,-1 0,1 0,-1-1,0 0,1 0,1-1,106-66,-72 37,-1-3,-2-1,-1-2,5-10,35-44,-82 137,3-39,-1 1,1-1,1 0,-1 1,1-1,0 1,1 0,0-1,0 1,0 0,1-1,0 1,0-1,0 1,1-1,0 1,0-1,1 0,0 0,0 0,0 0,1-1,0 1,0-1,0 0,1 0,-1 0,1-1,0 0,1 1,-1-2,1 1,2 1,4-2,0-1,0 1,1-2,-1 0,0 0,1-1,-1-1,0 0,1 0,-1-1,0-1,0 0,0-1,-1 0,9-5,5-1</inkml:trace>
  <inkml:trace contextRef="#ctx0" brushRef="#br0" timeOffset="786.378">2398 1,'-13'5,"-12"5,0 0,1 2,1 1,0 0,0 2,1 1,1 0,1 2,-7 7,25-23,1-1,-1 1,1 0,-1 0,1 0,-1 0,1 0,0 0,0 1,0-1,0 0,1 1,-1-1,1 0,-1 1,1-1,0 1,0-1,0 1,0-1,0 0,0 1,1-1,-1 1,1-1,0 0,0 1,0-1,0 0,0 0,0 0,0 0,1 0,-1 0,1 0,0 0,-1 0,1-1,0 1,0-1,0 1,0-1,0 0,0 0,1 0,1 1,36 15,-30-14,0 1,0 0,-1 0,1 1,-1 1,0-1,0 1,-1 1,0 0,0 0,1 2,-8-8,0 1,0-1,0 1,-1 0,1-1,0 1,-1-1,1 1,-1 0,0 0,0-1,1 1,-1 0,0 0,0-1,-1 1,1 0,0 0,-1-1,1 1,-1 0,1-1,-1 1,0-1,1 1,-1 0,0-1,0 0,0 1,0-1,-1 0,1 1,0-1,-1 0,0 1,-54 33,47-30,0-1,0-1,-1 1,1-2,-1 1,1-1,-1-1,0 0,0 0,0-1,0 0,-8-2,-1-3</inkml:trace>
  <inkml:trace contextRef="#ctx0" brushRef="#br0" timeOffset="1156.505">2905 30,'-16'1,"0"1,0 1,0 1,0 0,0 1,1 0,0 2,0 0,0 0,1 1,0 1,1 0,-10 10,21-17,-1 0,1 0,0 0,1 0,-1 0,0 0,1 1,-1-1,1 1,0-1,-1 1,1-1,1 1,-1 0,0 0,1-1,-1 1,1 0,0 0,0 0,0 0,0-1,0 1,1 0,-1 0,1 0,0-1,0 1,0 0,0-1,0 1,1-1,-1 1,1-1,0 0,-1 0,1 1,0-1,0 0,0-1,1 1,-1 0,0-1,1 1,-1-1,1 0,-1 1,1-1,2 0,44 19,-41-18,0 0,-1 0,1 1,-1 0,0 0,0 1,0 0,0 0,-1 0,1 1,-1 0,-1 1,1-1,-1 1,4 5,-9-7,-1 0,1 1,-1-1,0 0,-1 0,1 0,-1 0,1 0,-1 0,0-1,-1 1,1 0,0-1,-1 0,0 1,0-1,0-1,0 1,-1 0,1-1,-1 1,1-1,-1 0,0 0,0-1,0 1,0-1,0 0,-1 1,-91 23,77-19</inkml:trace>
</inkml:ink>
</file>

<file path=ppt/ink/ink3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0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1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3,'-8'-1,"1"0,-1 1,0 0,0 0,1 1,-1 0,0 1,1-1,-1 1,1 1,0-1,-1 1,1 1,1-1,-1 1,0 1,1-1,0 1,0 0,0 0,1 1,0-1,0 1,0 1,1-1,-1 1,2-1,-1 1,1 0,0 0,0 1,1-1,0 1,0-1,1 1,0 0,0 1,1-3,0-1,0 0,0 0,1 1,0-1,0 0,0 0,0 0,1 0,0 0,0 0,0 0,1-1,0 1,-1-1,2 1,-1-1,0 0,1 0,0-1,0 1,0-1,0 0,0 0,1 0,0-1,-1 1,1-1,0 0,0 0,0-1,0 0,0 0,1 0,-1 0,0-1,0 0,1 0,-1 0,0-1,4 0,4-5,-1 0,0-1,0-1,0 0,-1 0,0-1,0-1,-1 1,-1-2,0 1,0-2,-1 1,0-1,-1 0,87-95,-94 106,1 1,0-1,-1 0,1 1,0-1,-1 1,1-1,0 1,0 0,0-1,-1 1,1 0,0-1,0 1,0 0,0 0,0 0,0 0,0 0,-1 0,1 0,0 0,0 0,0 0,0 1,0-1,-1 0,1 1,0-1,0 0,0 1,-1-1,1 1,0-1,0 1,-1-1,1 1,-1 0,1-1,0 1,-1 0,1 0,-1-1,0 1,1 0,-1 0,1 0,-1-1,0 1,0 0,0 0,1 0,-1 0,0 0,0 0,0 0,-1 0,6 61,-5-57,3 62,4-1,2-1,13 45,19 174,-39-255,-1 0,-1 0,-2 1,0-1,-3 0,0-1,-2 1,-1-1,-1-1,-4 9,12-35,-71 118,69-115,1-1,-1 1,-1-1,1 0,0 0,-1 0,1-1,-1 1,0-1,0 0,0 0,0 0,0 0,-1-1,1 0,0 0,-1 0,1 0,-1-1,1 0,-1 1,1-2,0 1,-1 0,1-1,-1 0,1 0,0 0,-2-1,1-3,1 1,0-1,0 0,0 0,1 0,-1 0,1 0,0-1,1 0,-1 1,1-1,0 0,1 0,0-1,0 1,0 0,0 0,1 0,0-1,0 1,1 0,0 0,0 0,0-1,1 1,0 0,0 1,3-7,2-14,1 0,2 0,0 1,1 0,2 1,0 0,2 1,1 1,0 0,2 1,17-16,182-140,-194 161,-5 2</inkml:trace>
</inkml:ink>
</file>

<file path=ppt/ink/ink3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4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1,'-21'2,"0"1,1 1,-1 1,1 1,0 1,1 1,0 0,0 1,1 1,0 1,-14 11,24-16,-1 0,1 0,0 0,1 1,0 0,0 1,0 0,1 0,0 0,0 0,1 1,1 0,-1 1,1-1,1 0,0 1,0 0,1 0,0 0,0 0,1 2,3-8,-1-1,1 0,-1 0,1-1,0 1,0 0,1-1,-1 1,0-1,1 1,-1-1,1 0,0 0,0 0,0-1,0 1,0-1,0 0,0 1,0-1,1-1,-1 1,0 0,1-1,-1 0,0 1,1-1,-1-1,1 1,-1 0,0-1,1 0,-1 0,0 0,0 0,0 0,0-1,0 1,0-1,0 0,0 0,0 0,-1 0,1 0,1-3,130-98,-106 77,2 2,0 1,2 2,20-11,-51 31,1 1,-1-1,0 0,1 1,-1-1,1 1,-1 0,1-1,-1 1,1 0,-1 0,1 0,-1 0,1 0,0 1,-1-1,1 0,-1 1,0-1,1 1,-1-1,1 1,-1 0,0-1,1 1,-1 0,0 0,0 0,0 0,1 0,-1 0,0 0,-1 1,1-1,0 0,0 1,0-1,-1 0,1 1,-1-1,1 1,14 64,-13-12,-3-44,1 0,0 1,1-1,-1 0,2 0,0 1,0-1,0 0,2-1,-1 1,1 0,0-1,1 0,0 0,1 0,0-1,1 2,1-3,1-1,-1 0,1 0,0-1,0 0,1 0,-1-1,1-1,0 1,0-2,1 1,-1-1,0-1,1 0,-1 0,1-1,-1-1,1 1,-1-2,0 1,1-2,-1 1,0-1,0-1,0 0,-1 0,0-1,1 0,-2-1,7-4,3-3</inkml:trace>
</inkml:ink>
</file>

<file path=ppt/ink/ink3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2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0,'-43'251,"16"-26,25-223,1 0,0 0,0 0,0 0,0 1,0-1,0 0,1 1,-1-1,1 0,0 1,-1-1,1 1,0-1,1 1,-1-1,0 0,1 1,-1-1,1 0,0 1,0-1,0 0,0 0,0 1,0-1,0 0,1 0,-1-1,1 1,0 0,-1 0,1-1,0 1,0-1,0 1,0-1,0 0,0 0,1 0,-1 0,0 0,0 0,1-1,-1 1,3-1,121-60,-89 37,-17 11,0 0,0 1,1 2,0 0,1 1,0 1,0 1,1 1,20-2,-40 7,1-1,-1 1,0 0,0 1,0-1,0 1,1-1,-1 1,0 0,0 0,0 0,0 1,0-1,-1 1,1-1,0 1,-1 0,1 0,-1 0,0 0,1 1,-1-1,0 1,-1-1,1 1,0 0,-1-1,1 1,-1 0,0 0,0 0,0 0,0 0,-1 1,1-1,-1 0,0 0,0 0,0 1,0-1,0 0,-1 0,0 0,1 0,-1 0,0 0,-1 0,1 0,-1 2,-6 8,0-1,-1 0,-1 0,0-1,0 0,-1 0,0-2,-1 1,0-1,-1-1,1 0,-2-1,1 0,-1-1,0-1,0 0,-1-1,1 0,-6 0,16-3,0 1,0-1,-1 0,1 0,0 0,0 0,0-1,-1 0,1 0,0 0,-1 0,1-1,0 0,0 0,0 0,0 0,0 0,0-1,0 0,0 0,0 0,1 0,-1-1,1 1,-1-1,1 0,0 0,0 0,1 0,-1-1,0 1,1-1,0 0,0 1,0-1,1 0,-1 0,1 0,0 0,0-1,0 0,4-18</inkml:trace>
  <inkml:trace contextRef="#ctx0" brushRef="#br0" timeOffset="570.009">786 367,'-20'120,"20"-117,0 0,0 1,1-1,-1 0,1 1,0-1,0 0,0 0,0 0,0 0,1 0,-1 0,1 0,0 0,0-1,0 1,0-1,1 1,-1-1,0 0,1 0,0 0,-1 0,1 0,0-1,0 1,0-1,0 0,0 0,1 0,-1 0,0 0,0-1,3 1,7-3,0 0,0 0,0-2,0 1,-1-2,1 1,-1-2,0 0,-1 0,1-1,-1 0,0-1,-1-1,0 1,-1-2,1 1,-2-1,6-8,26-20,-31 29,-7 6,-1 0,0 1,1-1,0 1,-1-1,1 1,0 0,0-1,1 1,-1 0,0 1,1-1,-1 0,1 1,-1-1,1 1,0 0,0 0,-1 0,1 0,0 0,0 1,0-1,0 1,0 0,0 0,0 0,0 0,0 0,0 1,0-1,0 1,0 0,0 0,-1 0,1 0,0 1,0-1,-1 1,1-1,-1 1,1 1,6 14,-1 0,-1 1,-1 0,-1 0,0 0,-2 1,0-1,-1 1,0 0,-2 15,5 11,-3 1,-1-1,-2 0,-2 0,-3 0,-1 0,-2 0,-2-1,-2-1,-2 0,-1-1,-3-1,-11 19,21-47,5-5,0 0,-1 0,-1-1,1 1,-1-1,0 0,-1-1,0 1,0-2,0 1,0-1,-2 1,9-6,-1 1,0-1,0 0,0 1,0-1,0 0,0 1,0-1,0 0,0 0,0 0,0 0,0 0,1 0,-1 0,0 0,0-1,0 1,0 0,0 0,0-1,0 1,0-1,0 1,1-1,-1 1,0-1,0 1,1-1,-1 0,0 1,1-1,-1 0,0 0,1 0,-1 1,1-1,0 0,-1 0,1 0,0 0,-1 0,1 0,0 0,0 0,0 0,0 0,0 1,0-1,0 0,0 0,0 0,0 0,1 0,7-55,11 4,1 0,3 1,2 2,15-20,-30 51,12-19,-2 6</inkml:trace>
</inkml:ink>
</file>

<file path=ppt/ink/ink3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0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82,'-4'34,"-3"16,1 3,2-6</inkml:trace>
  <inkml:trace contextRef="#ctx0" brushRef="#br0" timeOffset="500.169">276 252,'14'-53,"-11"37,0-1,2 1,0-1,1 1,0 1,2-1,0 1,0 1,6-7,-13 20,0 0,0 1,0-1,0 1,0-1,1 1,-1 0,0-1,0 1,1 0,-1 0,0 0,1-1,-1 2,0-1,0 0,1 0,-1 0,0 0,0 1,1-1,-1 1,0-1,0 1,0-1,1 1,-1 0,0 0,0-1,0 1,0 0,-1 0,1 0,0 0,0 0,0 0,-1 0,1 0,-1 1,1-1,-1 0,1 0,-1 0,1 1,-1-1,0 0,0 0,0 1,0-1,0 0,0 1,0-1,0 0,0 0,-1 1,1-1,-1 1,6 12,-3-9,0 0,0 0,0 0,1-1,-1 1,1-1,0 0,1 0,-1 0,1 0,0 0,0-1,0 1,0-1,0 0,1 0,-1-1,1 0,0 1,0-2,0 1,0 0,0-1,0 0,0 0,0-1,1 1,-1-1,0 0,0 0,1-1,-1 0,0 0,1 0,1-2,1 0,-1-1,-1 1,1-1,0-1,-1 1,0-1,0 0,0 0,-1-1,0 0,0 0,0 0,-1-1,0 1,0-1,-1 0,1 0,-1 0,-1-1,0 1,0-1,0 1,-1-1,2-13</inkml:trace>
</inkml:ink>
</file>

<file path=ppt/ink/ink3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58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0,'-2'2,"0"-1,0 1,0-1,0 1,1 0,-1-1,1 1,-1 0,1 0,0 0,0 0,0 1,0-1,0 0,0 0,0 0,1 1,-1-1,1 0,0 1,0-1,0 1,0-1,0 3,0-2,11 170,2-63,-12 232,4-295,-5-46,0-1,1 1,-1 0,0 0,0-1,1 1,-1-1,1 1,-1 0,0-1,1 1,-1-1,1 1,0-1,-1 1,1-1,-1 1,1-1,0 1,-1-1,1 0,0 1,-1-1,1 0,0 0,0 0,-1 0,1 1,0-1,0 0,-1 0,1 0,0 0,0-1,-1 1,1 0,0 0,-1 0,1-1,0 1,-1 0,1-1,0 1,-1 0,1-1,0 1,-1-1,1 1,-1-1,1 1,-1-1,1 1,-1-1,1 0,-1 1,0-1,1 0,-1 0,86-121,-69 98,1 2,0 0,2 0,0 2,2 1,7-5,-26 22,1 0,0 0,0 0,0 1,0-1,0 1,0 0,0 1,0-1,0 1,1-1,-1 1,0 0,0 1,1-1,-1 1,0 0,0 0,0 0,0 0,0 1,0 0,0 0,-1 0,1 0,-1 0,1 1,-1-1,0 1,0 0,1 1,5 4,0 1,-1 1,0-1,-1 1,1 1,-2-1,0 1,0 1,-1-1,1 4,7 149,-4-153,-3-15</inkml:trace>
  <inkml:trace contextRef="#ctx0" brushRef="#br0" timeOffset="472.33">1099 396,'-26'6,"0"0,1 2,0 1,1 1,0 1,0 1,1 1,1 1,0 1,1 1,-2 3,20-15,1-1,-1 1,1 0,0 0,0 0,0 0,1 0,0 1,-1-1,1 0,1 1,-1-1,1 1,0-1,0 0,0 1,0-1,1 1,-1-1,1 0,1 1,-1-1,0 0,1 0,0 0,0 0,0 0,1 0,-1 0,1-1,0 1,0-1,0 0,0 0,1 0,-1 0,1-1,-1 1,1-1,0 0,0 0,0-1,1 1,-1-1,0 0,1 0,-1 0,0 0,1-1,-1 0,1 0,-1 0,1 0,-1-1,0 1,1-1,3-2,5-1,1-1,-1-1,0 0,-1 0,0-2,0 1,0-1,-1-1,6-6,0 2,131-144,-146 184,-2-20,1 0,-1 1,1-1,0 1,1-1,0 0,0 0,0 0,1 0,0 0,0-1,1 1,0-1,0 0,0 0,1 0,0 0,0-1,1 0,-1 0,1 0,0-1,0 0,1 0,-1-1,1 0,4 2,7 4,-3 0</inkml:trace>
  <inkml:trace contextRef="#ctx0" brushRef="#br0" timeOffset="889.132">1493 650,'149'-221,"-149"221,1-1,-1 1,1-1,-1 1,0-1,1 1,-1 0,1-1,-1 1,1 0,-1-1,1 1,-1 0,1-1,0 1,-1 0,1 0,-1 0,1 0,0-1,-1 1,1 0,-1 0,1 0,0 0,-1 1,1-1,0 0,-1 0,1 0,-1 0,1 1,-1-1,1 0,-1 0,1 1,0-1,-1 0,0 1,1-1,-1 1,1-1,-1 1,1-1,-1 1,0-1,1 1,-1-1,0 1,0-1,1 1,-1-1,0 1,0 0,17 46,-10-25,-5-17,-1 0,1-1,1 0,-1 1,0-1,1 0,0 0,0 0,0 0,1-1,-1 1,1-1,0 0,0 0,0 0,0-1,0 0,0 1,1-1,0-1,-1 1,1-1,0 1,-1-1,1-1,0 1,0-1,0 0,0 0,0 0,0 0,-1-1,1 0,0 0,0-1,4-1,6-5,0-1,-1-1,0 0,-1-1,0 0,-1-1,0 0,0-1,4-7,81-75,-52 74,-24 16</inkml:trace>
  <inkml:trace contextRef="#ctx0" brushRef="#br0" timeOffset="1420.423">2425 340,'-21'3,"2"1,-1 1,0 1,1 1,0 0,1 2,0 0,0 1,-7 5,22-11,-1 0,1 0,0 0,0 1,0-1,1 1,0 0,0-1,0 1,0 0,1 0,-1 0,1 0,1 1,-1-1,1 0,0 5,0-8,-1 0,1 0,1 0,-1 0,0 1,0-1,1 0,-1 0,1 0,0 0,-1 0,1 0,0 0,0 0,0 0,1 0,-1-1,0 1,1 0,-1-1,1 1,0-1,-1 1,1-1,0 0,0 0,0 0,0 0,0 0,0 0,0-1,0 1,0 0,0-1,0 0,0 1,1-1,-1 0,0 0,0-1,0 1,1 0,10-3,0-1,-1 0,1-1,-1-1,0 0,0 0,-1-1,0 0,0-1,2-3,55-33,-51 35,48-18,-63 27,0 0,0 0,0 0,0 0,0 0,0 0,0 1,0-1,-1 1,1-1,0 1,0 0,0 0,-1 0,1 0,0 0,-1 0,1 0,-1 0,0 1,1-1,-1 0,0 1,0 0,1-1,-1 1,0 0,-1-1,1 1,0 0,-1 0,1 0,0-1,-1 2,4 15,0 1,-1 0,-1-1,-1 1,-1 0,0 0,-2 8,0 15,-1 333,0-343,-1 0,-1 0,-2 0,-2-1,-1 0,-1-1,-1 0,-2-1,-16 27,26-49,0 0,0 0,-1 0,0 0,0-1,0 0,-1 0,0 0,0-1,0 0,-1 0,0-1,0 1,0-2,0 1,-3 0,6-6,0 1,0-1,1 0,-1 0,0-1,1 1,-1-1,1 0,0 1,0-2,0 1,0 0,1 0,-1-1,1 0,0 1,0-1,0 0,0 0,1 0,0 0,0 0,0-1,0 1,1 0,-1-4,1-10,1-1,0 1,1 0,1 0,1 1,1-1,0 1,1 0,1 0,0 0,2 1,2-3,-10 17,18-33,3 1,0 1,2 0,2 2,0 2,2 0,23-17,-30 27</inkml:trace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29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1,'-47'714,"19"-544,25-151,10-20,16-25,10-16,1 1,3 3,0 0,3 3,0 1,3 2,0 2,26-12,16 12,-83 30,1-1,-1 1,1 0,-1 0,1 1,-1-1,0 0,1 1,-1-1,1 1,-1 0,0 0,1 0,-1 0,0 0,0 1,0-1,0 1,0-1,0 1,0 0,0-1,-1 1,1 0,-1 0,0 0,1 1,-1-1,0 0,0 0,0 1,0-1,-1 1,1 0,1 5,-1 0,0 0,-1 0,0 0,0 0,-1 0,1 0,-2 0,1 0,-1 0,-1 0,1 0,-1-1,-1 1,1-1,-1 0,0 0,-1 0,-3 3,-107 116,96-109,-1-1,-1 0,0-2,-1 0,0-2,-1 0,0-2,-1 0,-24 6,46-15,-1 0,1 0,0 0,0 0,-1-1,1 1,-1-1,1 1,-1-1,1 0,0 0,-1 0,1 0,-1 0,1-1,-1 1,1-1,0 0,-1 1,1-1,0 0,-1-1,1 1,0 0,0 0,0-1,0 1,0-1,1 0,-1 0,0 1,1-1,-1 0,1 0,0-1,0 1,0 0,0 0,0-1,0 1,0 0,1-1,-1 1,1-1,0 1,0 0,0-1,0 1,0-1,0 1,0-1,1 1,0-1,-1 1,10-19,3 1</inkml:trace>
  <inkml:trace contextRef="#ctx0" brushRef="#br0" timeOffset="315.202">586 819,'75'-8,"-1"-2,0-4,37-13,-101 24,-1-1,1 1,-1-2,0 1,-1-1,1 0,-1-1,0 0,0 0,-1-1,0 0,0 0,0-1,-1 1,0-2,-1 1,0 0,0-1,-1 0,0 0,0-1,-1 1,-1-1,1 0,-1 1,-1-2,0 8,-1-1,0 1,0 0,0 0,0-1,0 1,-1 0,1-1,-1 1,0 0,0 0,0 0,0 0,-1 0,1 0,-1 0,0 0,0 1,0-1,0 0,0 1,-1 0,1-1,-1 1,1 0,-1 0,0 1,0-1,0 1,0-1,0 1,0 0,0 0,0 0,0 0,-1 1,1-1,0 1,0 0,-1 0,1 0,0 1,-1-1,1 1,0-1,0 1,-3 1,-7 3,0 1,1 0,0 0,0 1,0 1,1 0,0 1,0 0,1 0,0 1,1 1,0 0,1 0,0 0,0 1,2 0,-1 1,2-1,-1 1,2 1,0-1,0 0,2 1,-1 1,1-7,0 1,1 0,0-1,0 1,1 0,0-1,0 1,1 0,0-1,1 1,0-1,0 1,1-1,0 0,0 0,1 0,0 0,1-1,-1 1,2-1,-1 0,1-1,0 1,0-1,0 0,1-1,0 0,0 0,8 4,2-2,0 0,1-1,0-1,0-1,0-1,0 0,1-1,-1-1,1-1,-1-1,1 0,9-3,1 0</inkml:trace>
</inkml:ink>
</file>

<file path=ppt/ink/ink3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6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5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0 509,'28'1,"0"-1,0-1,0-2,-1 0,1-2,-1-2,0 0,-1-1,0-2,0-1,-1-1,0-1,-1-1,4-4,-1-6,-2-1,0-1,-2-1,-1-1,-1-1,-2-1,1-4,21-29,-41 61,1 0,-1-1,1 1,0 0,0 0,0 0,0 0,1 0,-1 0,0 1,1-1,0 0,-1 1,1-1,0 1,-1-1,1 1,0 0,0 0,0 0,0 0,1 0,-1 0,0 0,0 1,0-1,1 1,-1 0,0 0,0 0,1 0,-1 0,0 0,0 0,1 1,-1-1,0 1,0 0,0-1,1 1,-1 0,0 0,0 0,0 1,-1-1,1 0,0 1,0 0,3 9,0 0,-1 0,0 1,-1 0,0-1,-1 1,-1 0,1 1,-2-1,0 0,0 0,-1 0,-1 1,1 16,3-16,-2 1,0 0,0-1,-1 1,-1 0,0-1,-1 1,-1-1,0 0,-1 0,0 0,-1-1,0 0,-1 0,0 0,-1-1,0 0,-1 0,-3 2,4-5,-1-1,0 0,-1 0,1 0,-1-1,0-1,-1 0,1 0,-1-1,0 0,0-1,-6 1,16-4,0 0,0 0,0 0,-1 0,1 0,0 0,0 0,0 0,0-1,0 1,0 0,-1-1,1 1,0-1,0 1,0-1,0 1,0-1,0 0,1 0,-1 1,0-1,0 0,0 0,1 0,-1 0,0 0,1 0,-1 0,1 0,-1 0,1 0,0 0,-1 0,1 0,0-1,0 1,0 0,0 0,0 0,0 0,0-1,0 1,0 0,0 0,1 0,-1 0,1-1,28-49,-19 43,1 0,-1 1,2 0,-1 1,1 0,-1 1,2 0,-1 1,0 0,1 1,0 0,-1 1,1 1,0 0,0 1,0 0,0 1,0 0,0 1,0 1,-1 0,1 1,-1 0,2 1,15 7,-19-5,1 0,0-2,0 1,0-1,1-1,-1 0,1-1,0 0,0-1,0 0,1-1,-1 0,0-1,0 0,1-1,-1 0,0-1,0-1,0 0,0 0,0-1,-1-1,0 0,5-3,4-11,-2 0,0-2,-1 0,-1-1,-1 0,-1-1,-1-1,-1 0,-1-1,-1 0,2-12,3-2,-1 4,-9 59,21 296,-24-267,0-24,0 0,-2-1,-1 1,-2-1,-1 1,-1-1,-1 0,-8 22,-10-14,24-35,0-1,-1 1,1-1,-1 1,1-1,-1 1,1-1,-1 0,1 1,-1-1,0 0,1 1,-1-1,1 0,-1 0,0 1,1-1,-1 0,0 0,1 0,-1 0,0 0,1 0,-1 0,0 0,1 0,-1 0,0 0,1-1,-1 1,0 0,1 0,-1-1,1 1,-1 0,0-1,1 1,-1-1,1 1,-1-1,1 1,-1-1,1 1,0-1,-1 1,1-1,0 1,-1-1,1 0,0 1,0-1,-1 0,1 1,0-1,0 0,0 1,0-1,0 0,0 1,0-1,-4-16,2-1,0 1,0-1,2 1,0-1,1 0,1 1,3-17,5-3,1 0,2 0,2 1,1 1,1 1,3 0,12-17,-20 31,1 1,1 1,0 0,1 0,1 2,1 0,0 1,1 1,0 0,1 1,1 1,17-7,-31 17,-1 1,0 0,1 0,-1 0,1 1,-1 0,0 0,1 0,-1 1,1-1,-1 1,0 1,1-1,-1 1,0 0,0 0,0 0,0 1,-1 0,1 0,-1 0,0 0,1 1,-1 0,-1 0,1 0,-1 0,1 0,-1 1,0-1,-1 1,1 0,-1 0,0 0,0 0,-1 0,1 1,-1-1,0 0,-1 1,1-1,-1 1,0-1,-1 1,1-1,-1 0,0 1,0 0,-3 6,0 1,-1 0,0-1,-1 0,0 0,-1-1,0 0,0 0,-2 0,1-1,-1 0,-1-1,0 0,0-1,0 0,-1 0,-1-1,1 0,-1-1,0-1,0 0,-1 0,0-1,0-1,0 0,0-1,-9 0,-2 0</inkml:trace>
  <inkml:trace contextRef="#ctx0" brushRef="#br0" timeOffset="525.435">1806 480,'47'-12,"-1"-3,0-2,-2-1,0-3,10-7,-35 16,-1-1,0-1,-1 0,0-1,-1-1,-1 0,-1-1,0-1,11-19,-21 32,-1 0,0 0,0-1,0 1,0-1,-1 1,0-1,0 0,0 0,-1 0,0 0,0 0,-1 0,1 0,-1-1,-1 1,1 0,-1 0,0 0,-1 0,1 0,-1 0,0 0,-1 1,1-1,-1 1,0-1,-1 1,1 0,-4-3,4 6,0 1,0 0,0 0,0 1,0-1,0 1,0-1,0 1,0 0,0 0,-1 0,1 1,0-1,0 1,0 0,0-1,0 1,0 1,1-1,-1 0,0 1,0-1,1 1,-1 0,1 0,-1 0,1 0,0 0,-1 1,-2 2,1 0,-1 0,0 0,1 0,0 1,1 0,-1-1,1 1,0 1,0-1,1 0,0 1,0 0,2-4,0-1,0 1,0 0,1 0,-1-1,1 1,-1-1,1 1,0 0,0-1,0 0,1 1,-1-1,0 0,1 1,0-1,-1 0,1 0,0 0,0 0,0-1,0 1,1-1,-1 1,0-1,1 0,-1 1,1-1,-1 0,3 0,81 18,-81-19,0-1,1 1,-1-1,0 1,1 0,-1 0,1 1,-1-1,1 1,-1 1,0-1,1 1,-1 0,0 0,0 0,0 0,-1 1,1 0,-1 0,1 1,-1-1,0 1,0 0,-1 0,1 0,-1 0,0 1,0-1,0 1,0 0,-1 0,2 5,-22 154,19-145</inkml:trace>
  <inkml:trace contextRef="#ctx0" brushRef="#br0" timeOffset="702.726">2794 199,'-19'38,"-7"18,2 4,9-9,8-12</inkml:trace>
  <inkml:trace contextRef="#ctx0" brushRef="#br0" timeOffset="1236.191">2935 396,'17'-36,"3"1,1 1,1 0,2 2,1 1,25-25,-5 26,-44 29,0 1,0-1,0 1,0 0,0 0,0 0,0-1,1 1,-1 0,0 0,0 1,0-1,0 0,0 0,0 0,0 1,0-1,0 0,0 1,0-1,0 1,0 0,0-1,0 1,0 0,-1-1,1 1,0 0,0 0,-1 0,1-1,-1 1,1 0,-1 0,1 0,-1 0,1 0,-1 0,0 0,1 0,-1 1,0-1,0 0,0 0,3 59,-4-56,0 0,0 1,1-1,-1 1,1-1,0 0,0 1,0-1,1 1,0-1,-1 0,2 1,-1-1,0 0,1 0,0 0,0 0,0 0,0 0,1 0,-1-1,1 1,0-1,0 0,1 0,-1 0,0 0,1-1,0 1,0-1,0 0,4 0,1-1,-1 0,0-1,1 0,-1 0,0-1,1 0,-1-1,0 0,0 0,0 0,0-1,0 0,-1-1,1 0,2-2,28-11,-20 10</inkml:trace>
  <inkml:trace contextRef="#ctx0" brushRef="#br0" timeOffset="1821.963">3924 0,'-34'14,"1"1,1 1,0 2,2 1,0 1,1 2,1 1,-6 7,27-22,0 0,0 0,0 1,1 0,1 0,-1 1,1-1,1 1,0 0,0 1,0 5,3-13,0 1,0-1,1 0,-1 1,1-1,0 0,0 1,1-1,-1 1,1-1,-1 0,1 1,0-1,0 0,0 0,1 0,-1 0,1 0,0 0,0 0,0 0,0 0,0-1,1 1,-1-1,1 0,-1 0,1 0,0 0,0 0,0-1,0 1,0-1,0 0,1 0,-1 0,1 0,10 1,0-2,0 0,0-1,0 0,-1-1,1 0,-1-1,1-1,-1 0,0-1,0 0,-1-1,1-1,-2 0,1 0,-1-1,0 0,0-1,-1-1,0 0,-1 0,1-2,-4 7,92-83,-96 87,0 0,-1 1,1-1,-1 1,1-1,0 1,0 0,-1-1,1 1,0 0,-1 0,1 0,0 0,0 1,-1-1,1 0,0 1,-1-1,1 1,0-1,-1 1,1 0,-1 0,1 0,-1 0,0 0,1 0,-1 0,0 0,0 1,1-1,-1 0,0 1,-1-1,1 1,0-1,0 1,0-1,-1 1,16 69,-15-65,25 307,-25-254,-2-1,-3 0,-3 0,-2 0,-2-1,-3 0,-3-1,-2-1,-3 4,16-47,0 1,-1-1,0-1,-1 1,0-1,-1-1,0 0,-1 0,0 0,0-1,-1-1,0 0,-12 6,21-12,-1-1,1 0,-1 0,1 0,-1 0,0-1,1 1,-1-1,0 1,1-1,-1 0,0 0,1 0,-1 0,0-1,1 1,-1-1,0 0,1 0,-1 0,1 0,-1 0,1 0,-1 0,1-1,0 0,0 1,0-1,0 0,0 0,0 0,0 0,1 0,-1 0,1-1,-1 1,1-1,-2-4,0 1,1-1,0 0,0 1,0-1,1 0,0 0,1 0,-1 0,1 0,1 0,-1-1,1 1,1-2,6-19,2 0,0 1,2 0,2 1,0 0,1 1,1 1,2 0,0 2,2 0,0 0,2 2,0 1,1 1,0 0,2 2,25-12,-32 20,0 2,1 0,0 2,0 0,0 0,0 2,1 1,-1 0,1 1,18 3,-14-2,1-1</inkml:trace>
</inkml:ink>
</file>

<file path=ppt/ink/ink3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1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1 848,'48'-3,"0"-2,0-1,0-3,20-8,-43 12,-1-2,0 0,0-2,-1 0,0-2,-1 0,0-2,-1 0,0-1,2-4,-20 15,0-1,0 0,-1 0,0 0,0 0,0 0,0 0,0-1,-1 1,0-1,0 1,0-1,0 1,-1-1,0 1,0-1,0 0,0 1,-1-1,0 1,0-1,0 1,0-1,-1 1,0 0,0-1,0 1,0 0,0 0,-1 1,0-1,0 0,0 1,0 0,-1 0,1 0,-1 0,0 0,0 1,0-1,0 1,0 0,0 1,0-1,-1 1,1-1,-1 1,1 1,-1-1,0 1,1-1,-1 1,1 1,-1-1,0 1,1-1,-15 4,0 0,0 1,1 1,0 1,0 0,0 1,1 1,0 1,1 1,0 0,1 0,0 2,1 0,1 1,-1 0,2 1,-7 11,8-13,1 1,1 0,0 1,1 0,1 0,0 1,1-1,0 2,2-1,0 1,0-1,2 1,0 0,1 0,1 0,0 0,2 4,-1-14,1 0,0 0,0-1,0 1,1-1,0 1,1-1,-1 0,1 0,0 0,1-1,-1 0,1 1,0-2,0 1,1 0,0-1,-1 0,1-1,1 1,-1-1,0 0,1-1,0 1,-1-1,1-1,0 1,0-1,14 2,0-1,0 0,0-2,0 0,0-1,-1-2,1 0,18-5,2-2,-2-2,1-1,-2-2,0-2,28-17,-29 11</inkml:trace>
  <inkml:trace contextRef="#ctx0" brushRef="#br0" timeOffset="868.319">1186 623,'-7'-4,"0"0,0 1,0 0,-1 1,1 0,-1 0,1 0,-1 1,0 0,1 0,-1 1,0 0,0 1,1-1,-1 1,0 1,1 0,-1 0,-5 2,-133 71,33 30,108-100,1 1,0 0,0 0,1 1,-1-1,1 1,1-1,-1 1,1 0,1 0,-1 0,1 0,0 0,1 0,-1 1,2-1,-1 0,1 0,0 0,0 2,0-6,0 0,1 0,-1 0,0 0,1 0,-1-1,1 1,0 0,0-1,0 0,0 1,0-1,1 0,-1 0,1 0,-1-1,1 1,0 0,0-1,0 0,0 0,0 0,0 0,0 0,0 0,0-1,0 0,0 1,0-1,0 0,0-1,2 1,99-31,-37-10,-2-3,-2-2,-1-4,48-50,-90 81,-20 19,0 1,0-1,1 0,-1 0,0 1,0-1,0 0,0 0,0 1,1-1,-1 0,0 0,0 1,0-1,1 0,-1 0,0 0,0 1,1-1,-1 0,0 0,0 0,1 0,-1 0,0 0,1 0,-1 1,0-1,0 0,1 0,-1 0,0 0,1 0,-1 0,0 0,1-1,-1 1,0 0,0 0,1 0,-18 36,14-31,-117 193,79-116,3 3,4 0,3 3,5 0,-12 73,6 21,31-180,0 0,0 1,0-1,0 0,1 0,-1 0,1 1,0-1,0 0,0 1,0-1,0 0,0 0,1 1,-1-1,1 0,-1 0,1 0,0 1,0-1,0 0,0 0,0 0,0 0,1-1,-1 1,1 0,-1 0,1-1,0 1,0-1,-1 0,1 1,0-1,0 0,0 0,0 0,1 0,-1-1,0 1,0 0,0-1,1 0,-1 1,0-1,1 0,-1 0,0 0,0-1,1 1,-1-1,0 1,1-1,2-2,-1 0,1 0,-1 0,0 0,0-1,0 0,0 1,-1-2,0 1,0 0,0-1,0 1,0-1,-1 0,0 0,0 0,-1 0,1 0,-1 0,0 0,0-1,-1 1,0 0,1-1,-2 1,1 0,-1-1,0 1,0 0,0 0,-1 0,1 0,-1 0,-1 0,1 0,-1 0,-2-2,-9-15,-1 0,0 1,-2 1,-1 1,0 0,-1 2,-1 0,-1 1,-16-10,27 20,-1 0,0 1,0 0,0 1,0 0,-1 0,0 1,1 1,-1 0,-8 0,57 4,-1-1,0-3,1 0,-1-3,32-7,209-95,-250 99</inkml:trace>
  <inkml:trace contextRef="#ctx0" brushRef="#br0" timeOffset="1564.797">1609 623,'-9'19,"0"0,1 0,1 1,1 0,1 0,1 1,-2 15,6-29,-1-1,1 0,0 0,0 1,1-1,0 0,0 0,0 0,1 1,0-1,0-1,0 1,1 0,0-1,0 1,1-1,-1 0,1 0,0 0,0-1,1 1,0-1,-1 0,1 0,1-1,-1 1,4 1,-2-2,-1-1,1 1,0-1,0-1,1 1,-1-1,0-1,0 1,1-1,-1 0,0-1,0 0,1 0,-1 0,0-1,0 0,0 0,0-1,-1 0,1 0,-1-1,0 0,0 0,0 0,1-2,3-1,-1-1,0 0,-1-1,0 0,0 0,0-1,-2 0,1 0,-1-1,-1 1,1-1,-2-1,0 1,3-11,-3-2</inkml:trace>
  <inkml:trace contextRef="#ctx0" brushRef="#br0" timeOffset="1750.052">2202 623,'-9'48,"0"15,4 3,6-11,3-14</inkml:trace>
  <inkml:trace contextRef="#ctx0" brushRef="#br0" timeOffset="1902.606">2173 199</inkml:trace>
  <inkml:trace contextRef="#ctx0" brushRef="#br0" timeOffset="2253.761">2597 1,'-22'337,"-14"64,12-234,22-143</inkml:trace>
</inkml:ink>
</file>

<file path=ppt/ink/ink3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0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0,'-10'34,"-2"25,0 7,2-2,3-8,3-8,2-8,6-10,2-11</inkml:trace>
  <inkml:trace contextRef="#ctx0" brushRef="#br0" timeOffset="565.755">340 338,'68'-94,"97"-113,-165 206,1 0,-1 0,0 0,1 0,-1 0,1 0,-1 0,1 0,0 0,-1 0,1 0,0 0,-1 1,1-1,0 0,0 0,0 1,0-1,0 1,0-1,0 1,0-1,0 1,0-1,0 1,0 0,0 0,0 0,1-1,-1 1,0 0,0 0,0 0,0 1,0-1,0 0,0 0,0 1,1-1,-1 0,0 1,0-1,0 1,0 0,-1-1,1 1,0 0,0-1,0 1,0 0,-1 0,1 0,0 0,-1 0,1 0,0 0,11 30,-11-25,0-1,0 1,1 0,0-1,0 0,1 1,-1-1,1 0,0 0,1-1,-1 1,1-1,0 1,0-1,0 0,1-1,-1 1,1-1,0 0,0 0,0 0,0-1,1 1,-1-1,1-1,2 2,2-4,0 1,-1-1,1 0,0-1,-1 0,1-1,-1 0,0 0,0-1,0 0,0-1,-1 0,1 0,4-5,10-4</inkml:trace>
</inkml:ink>
</file>

<file path=ppt/ink/ink3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6,0 3,0 0,0-7</inkml:trace>
</inkml:ink>
</file>

<file path=ppt/ink/ink3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3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1,'19'92,"-5"0,-4 1,-4 22,-4-83,2 17,-2 0,-3 1,-1-1,-3 1,-2-1,-2-1,-5 9,-22 51,51-159,42-68,-57 119,1 0,-1 0,0 0,0 1,0-1,1 0,-1 0,0 0,0 0,0 0,1 1,-1-1,0 0,0 0,1 0,-1 0,0 0,-7 14</inkml:trace>
  <inkml:trace contextRef="#ctx0" brushRef="#br0" timeOffset="688.785">47 706,'16'-9,"1"0,0 1,0 1,0 0,1 1,0 1,0 1,1 1,-1 0,1 2,-1 0,1 1,0 0,14 3,-29-1,1-1,-1 0,0 1,-1 0,1 0,0 0,0 0,-1 1,1-1,-1 1,0 0,0 0,0 0,0 0,-1 1,1-1,-1 1,0 0,0-1,0 1,0 0,-1 0,1 0,-1 1,0-1,-1 0,1 0,-1 1,1-1,-1 0,-1 0,1 1,-1-1,1 0,-1 0,0 1,-1-1,1 0,-1 0,1 0,-1-1,-1 1,1 0,0-1,-1 1,0-1,0 0,0 0,0 0,0 0,0-1,-1 1,-1 0,-8 4,0 0,0-1,-1 0,0-1,0-1,0 0,-1-1,0 0,1-1,-1-1,0-1,0 0,1 0,-1-2,0 0,-11-3,-2-2,4 2</inkml:trace>
</inkml:ink>
</file>

<file path=ppt/ink/ink3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0 592,'74'-38,"-1"-4,-2-2,-3-4,24-23,-76 57,-2 0,0-1,0 0,-2-1,0-1,0 0,-2 0,0-1,-1 0,-1-1,4-13,-10 25,-1 1,0 0,0 0,0-1,0 1,-1-1,0 1,-1 0,0-1,0 1,0 0,0-1,-1 1,-1-3,2 7,0 0,0-1,0 1,0 0,-1 0,1 0,0 0,-1 0,0 0,1 0,-1 1,0-1,0 1,0-1,0 1,0 0,0-1,-1 1,1 0,0 1,-1-1,1 0,0 1,-1-1,1 1,-1-1,1 1,-1 0,1 0,-1 1,1-1,0 0,-1 1,1-1,-1 1,1 0,0 0,-1 0,-2 1,-1 0,1 0,0 0,-1 1,1 0,1 0,-1 0,0 1,1-1,0 1,0 0,0 0,0 1,0-1,1 1,0 0,0 0,0 0,1 0,0 1,0-1,0 0,0 1,1 0,0-1,0 1,1 0,-1 0,1-1,1 1,-1 0,1-1,0 1,0 0,1-1,-1 1,1-1,0 1,1-1,-1 0,1 0,0 0,1 0,2 3,67 36,21 21,-92-60,0-1,0 1,0-1,-1 1,0 0,0-1,0 1,0 0,-1 0,0 0,0-1,0 1,0 0,-1 0,0 0,0-1,0 1,-1 0,1-1,-1 1,0-1,0 0,-1 1,1-1,-1 0,0 0,0-1,-1 1,0 0,-9 17,1 0</inkml:trace>
</inkml:ink>
</file>

<file path=ppt/ink/ink3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1,'-4'28,"-3"11</inkml:trace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27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1,'-6'71,"3"-1,3 1,5 30,-4-91,32 425,-35-72,2-351</inkml:trace>
  <inkml:trace contextRef="#ctx0" brushRef="#br0" timeOffset="262.947">1 651,'57'-20,"25"-10,7-1,-7 5,-12 7,-8 2,-11 4,-8 4,-7 4,-6 2,-1-2,-3-2,-4 2</inkml:trace>
  <inkml:trace contextRef="#ctx0" brushRef="#br0" timeOffset="678.403">791 30,'-25'428,"24"-366,3 1,3-1,2 0,3-1,10 29,-19-89,-1 4,0 0,1 0,-1 0,1-1,0 1,1 0,-1-1,1 1,0-1,0 1,0-1,1 0,0 0,-1 0,1 0,1 0,-1-1,1 0,-1 1,1-1,0 0,0-1,0 1,0-1,1 0,-1 0,1 0,-1 0,1-1,-1 0,4 1,3-6,-1 0,1 0,-1-1,0 0,-1-1,1 0,-1 0,0-1,-1 0,0-1,5-5,-8 7,0 0,1 0,0 0,0 1,0 0,1 0,0 0,-1 1,2 0,-1 1,0-1,1 1,0 1,-1-1,1 1,0 1,0-1,0 1,1 1,-1 0,4 0,-7 2,0 1,-1-1,1 1,-1 0,1 1,-1-1,0 1,0-1,-1 1,1 0,-1 1,0-1,0 0,0 1,-1 0,0 0,0-1,0 1,0 1,-1-1,0 0,0 0,0 0,0 1,-1-1,0 0,0 3,8 34,-8-39,0-1,0 1,0 0,0-1,1 1,-1-1,1 1,0-1,0 1,0-1,0 1,0-1,0 0,1 1,-1-1,1 0,0 0,-1 0,1 0,0-1,0 1,0 0,1-1,-1 0,0 1,0-1,1 0,-1 0,1 0,-1 0,1-1,-1 1,1-1,-1 1,1-1,0 0,0 0,10-6</inkml:trace>
  <inkml:trace contextRef="#ctx0" brushRef="#br0" timeOffset="1063.158">1581 1017,'19'-5,"-1"0,1-2,-1 0,0-2,-1 0,0 0,0-2,-1 0,0-1,-1 0,-1-2,0 1,-1-2,0 0,3-6,-14 19,0 0,0 0,0 0,-1 0,1 0,-1-1,0 1,1 0,-1-1,0 0,0 1,-1-1,1 1,0-1,-1 0,0 0,1 1,-1-1,0 0,-1 0,1 1,0-1,-1 0,0 1,1-1,-1 0,0 1,0-1,0 1,-1-1,1 1,-1 0,1 0,-1-1,0 1,0 0,0 0,0 1,0-1,0 0,-1 1,1-1,0 1,-1 0,1 0,-1 0,1 0,-1 0,0 0,-7 3,0 0,1 1,-1 0,1 0,0 1,0 0,0 1,0 0,1 0,0 1,0 0,1 1,-1-1,1 1,1 1,-1-1,1 1,1 0,-1 1,1-1,1 1,-2 5,2-9,0 0,1 0,0 1,0-1,0 1,0 0,1-1,0 1,1 0,-1 1,1-1,0 0,0 0,1 0,0 1,0-1,1 0,-1 0,1 1,1-1,-1 0,1 0,0 0,0-1,1 1,0 0,0-1,0 0,1 1,-1-1,1 0,0-1,1 1,-1-1,1 0,0 0,0 0,0-1,1 0,-1 0,1 0,1 0,156 5,-142-9,11 0</inkml:trace>
  <inkml:trace contextRef="#ctx0" brushRef="#br0" timeOffset="1441.243">2146 1017,'17'52,"-2"-75,3-36,-16 46,1 1,1 0,0 0,1 0,0 1,0 0,1-1,1 2,4-7,-6 10,1 1,0 0,0 0,0 0,0 0,1 1,0 0,0 0,0 1,1 0,0 0,-1 1,6-1,8-1</inkml:trace>
  <inkml:trace contextRef="#ctx0" brushRef="#br0" timeOffset="1814.411">2625 932,'28'-6,"-1"-2,1-1,-2-1,1-1,-2-2,1 0,-2-2,0 0,-1-2,0-1,-1 0,14-18,-33 35,-1-1,0 0,1 0,-1 0,0 0,0-1,0 1,0 0,-1-1,1 0,-1 1,1-1,-1 0,0 0,0 1,0-1,0 0,-1 0,1 0,-1 0,0 0,0 0,0 0,0 0,0 0,-1 0,1 0,-1 0,0 0,0 0,0 0,0 0,0 1,-1-1,0 0,1 1,-1-1,0 1,0 0,0 0,0 0,0 0,-1 0,1 0,-1 0,-10 0,1 1,-1 0,0 1,1 1,-1 0,0 0,1 1,-1 1,1 0,0 1,0 0,0 1,1 0,0 1,0 0,0 1,0 0,1 1,1 0,-1 0,1 1,0 0,1 1,-4 7,2-5,0 2,1-1,0 1,2 0,-1 1,2 0,0 0,1 1,-3 15,6-24,1 0,0 0,1 0,-1 0,2 0,-1 0,1 0,0 0,0 0,1 0,0 0,0 0,0 0,1-1,0 1,1-1,-1 0,1 0,0 0,1-1,-1 1,1-1,0 0,1 0,11 7,1-1,1 0,0-2,0 0,1 0,0-2,0-1,1 0,-1-2,1 0,1-2,-1 0,20-1,-14-3,1-1,-1-1,1-1,-1-1,20-9,-24 8,5-1</inkml:trace>
</inkml:ink>
</file>

<file path=ppt/ink/ink3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9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26,'-3'16,"0"1,1 0,1 0,1 1,0-1,1 0,1 0,0 0,1 0,1-1,1 1,1 0,-5-14,1 0,0 0,0-1,0 1,0 0,0-1,0 1,1-1,-1 0,1 0,0 0,0 0,0-1,-1 1,2-1,-1 1,0-1,0 0,0 0,0 0,1-1,-1 1,0-1,1 0,-1 0,0 0,1 0,-1-1,0 1,1-1,-1 0,0 0,0 0,0 0,0-1,0 1,0-1,101-75,-90 62,-1-1,-1-1,0 0,-1 0,-1-1,-1 0,0-1,-2 0,0-1,0-5</inkml:trace>
</inkml:ink>
</file>

<file path=ppt/ink/ink3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25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85 102,'-25'69,"17"-34,-34 144,32-106,76-211,-50 106,106-173,-121 203,0 0,1 0,-1 0,0 0,1 0,0 0,-1 1,1-1,0 1,0-1,0 1,0 0,0 0,0-1,1 1,-1 1,0-1,0 0,1 1,-1-1,0 1,1-1,-1 1,1 0,-1 0,0 0,1 1,-1-1,1 0,-1 1,0 0,0-1,1 1,-1 0,0 0,0 0,0 1,0-1,0 0,0 1,0-1,0 1,-1 0,1 0,-1 0,1-1,0 3,6 10,0 0,-1 1,-1 0,0 1,-1-1,-1 1,0 0,0 7,2 7,-16 122,10-151,-1 0,1-1,0 1,0-1,0 1,0 0,0-1,0 1,0-1,1 1,-1 0,0-1,0 1,0-1,1 1,-1-1,0 1,0-1,1 1,-1-1,1 1,-1-1,0 1,1-1,-1 1,1-1,-1 0,1 1,-1-1,1 0,-1 0,1 1,0-1,-1 0,1 0,-1 0,1 1,-1-1,1 0,0 0,-1 0,1 0,-1 0,1 0,0-1,-1 1,1 0,-1 0,1 0,0 0,-1-1,1 1,-1 0,1-1,-1 1,1 0,-1-1,1 1,-1 0,30-29,-27 25,260-335,-207 297,-55 41,1 0,-1 1,1-1,0 1,-1-1,1 1,0-1,-1 1,1 0,0 0,0-1,0 1,-1 1,1-1,0 0,0 0,-1 1,1-1,0 1,-1-1,1 1,0 0,-1 0,1-1,-1 1,1 0,-1 1,0-1,1 0,-1 0,0 0,0 1,0-1,0 1,0-1,0 1,0 0,3 10,-1 0,0 1,0-1,-1 1,-1-1,0 1,-1 0,-1 0,0-1,0 1,-1 0,-1-1,0 0,-2 4,-2 13,2 0,0 1,2 0,2-1,0 1,4 20,13-10,-4-28</inkml:trace>
</inkml:ink>
</file>

<file path=ppt/ink/ink3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4.88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499 82,'-15'-11,"-1"1,0 0,-1 1,0 0,0 2,-1 0,-14-4,27 10,0-1,0 1,0 0,0 0,-1 0,1 1,0 0,0 0,0 0,0 1,-1-1,1 1,0 1,0-1,0 1,1-1,-1 1,0 1,1-1,-1 1,1 0,0 0,0 0,0 0,0 1,0-1,1 1,0 0,-1 0,0 3,-1 6,0 1,0 0,2-1,-1 1,2 1,0-1,1 0,0 1,1-1,1 0,0 1,1 2,-3 95,-17-6,-6-1,-23 62,-11 20,29-48,28-137,0-1,0 1,0 0,1 0,-1 0,1 0,-1 0,1 0,0 0,0 0,0 0,0 0,0 0,0 0,0 0,1 0,-1 0,1-1,0 1,-1 0,1 0,0 0,0-1,0 1,0 0,0-1,1 1,-1-1,0 1,1-1,-1 1,1-1,-1 0,1 0,0 0,0 0,-1 0,1 0,0-1,0 1,0 0,0-1,0 0,0 1,0-1,1 0,265-1,-24-28,-220 29</inkml:trace>
</inkml:ink>
</file>

<file path=ppt/ink/ink3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5.53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206 1,'-27'26,"1"2,2 1,1 1,1 1,1 0,2 2,0 5,15-32,1 1,-1 1,1-1,1 0,0 1,0-1,0 1,1 0,0 0,0 0,1-1,0 1,1 0,0 0,0 0,0-1,1 1,0 0,1-1,0 0,0 0,0 1,1-2,0 1,-1-5,-1-1,1 1,0-1,0 0,0 0,0 0,0 0,0-1,0 1,0-1,0 0,0 0,0 0,0 0,0 0,0-1,0 1,0-1,0 0,0 0,0 0,0 0,0-1,-1 1,1-1,0 0,-1 1,1-1,-1 0,0-1,0 1,0 0,0 0,0-1,0 0,-1 1,11-13</inkml:trace>
</inkml:ink>
</file>

<file path=ppt/ink/ink3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5.97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0,'-5'0,"-2"5,-4 1,-5 5,5 0,9-6,10-4,-2-3,-1 5,-2 1</inkml:trace>
</inkml:ink>
</file>

<file path=ppt/ink/ink3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6.29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 1,'-5'24,"-1"13,5 0,7-7,3-7</inkml:trace>
</inkml:ink>
</file>

<file path=ppt/ink/ink3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6.79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31 344,'58'-11,"8"-1,0-3,-1-3,17-9,-71 22,1-1,-1 0,0 0,-1-1,1-1,-1 0,-1 0,0-1,0 0,7-10,-14 16,1 0,-1 0,1 0,-1-1,0 1,0-1,-1 1,1-1,-1 0,0 0,0 0,0 0,0 0,-1 0,0 0,1 0,-1 0,-1 0,1 0,-1 0,1 0,-1 1,0-1,-1 0,1 0,-1 0,1 1,-1-1,0 1,0-1,-1 1,1 0,-1 0,0 0,-1-1,-1 0,0 0,-1 0,1 0,-1 1,0 0,0 0,0 0,-1 1,1 0,-1 0,1 0,-1 1,0 0,1 1,-1-1,0 1,1 1,-1-1,0 1,0 0,0 1,-133 51,121-40,0 1,1 0,1 1,0 1,1 1,1 0,0 1,2 1,-5 8,14-21,0 0,0 0,0 0,1 1,0-1,1 1,-1 0,1 0,1 0,-1 0,1 0,0 0,1 0,0 0,0 1,0-1,1 0,0 0,1 0,-1 0,1 0,1 0,-1 0,1-1,0 1,1-1,0 0,0 0,0 0,0 0,1-1,0 0,0 0,2 1,8 4,0-2,1 0,0-1,0 0,1-1,-1-1,1-1,0 0,1-1,-1-1,0-1,1 0,-1-1,1-1,14-3,-4 3,-10 1,0-1,0 0,0-2,0 0,0-1,-1-1,0 0,0-1,0-1,-1-1,3-2,0-2</inkml:trace>
</inkml:ink>
</file>

<file path=ppt/ink/ink3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7.05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1,'-14'14,"-5"10,0 0</inkml:trace>
</inkml:ink>
</file>

<file path=ppt/ink/ink3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3.87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30 37,'-14'94,"10"-74,0-1,1 0,1 1,0 0,2-1,0 1,1 0,3 8,-4-26,0-1,0 1,0 0,0 0,0 0,1 0,-1-1,1 1,-1 0,1 0,0-1,0 1,0-1,0 1,0 0,0-1,0 0,0 1,0-1,1 0,-1 1,1-1,-1 0,1 0,-1 0,1 0,0-1,-1 1,1 0,0-1,0 1,-1-1,1 0,0 1,0-1,0 0,0 0,-1 0,1 0,0-1,0 1,0 0,-1-1,1 1,0-1,0 0,-1 1,1-1,17-12,-1 0,-1-2,0 0,-1 0,0-2,-1 0,-1 0,-1-1,-1-1,0-1,2-7,66-109,-80 135,1 0,-1 0,0 1,0-1,1 0,-1 1,0-1,1 0,-1 1,1-1,-1 1,1-1,-1 1,1-1,0 1,-1-1,1 1,-1-1,1 1,0 0,-1-1,1 1,0 0,0 0,-1-1,1 1,0 0,0 0,-1 0,1 0,0 0,0 0,-1 0,1 0,0 0,0 1,-1-1,1 0,0 0,-1 1,1-1,0 0,-1 1,1-1,0 1,-1-1,1 1,-1-1,1 1,-1-1,1 1,-1-1,1 1,-1 0,0-1,1 1,-1 0,0-1,1 1,-1 0,0-1,0 1,0 1,7 55,-6-45,23 173,5 129,-28-283,-2-1,-1 1,-1-1,-1 0,-2 0,-1 0,-2-1,-1 0,-1 0,-1-1,-1-1,-6 7,-66 66,82-96,-1-1,0 0,-1 0,1 0,-1 0,1-1,-1 1,0-1,0 0,0-1,0 1,0-1,0 0,0 0,-1-1,1 0,0 1,0-2,-1 1,1-1,0 0,0 0,-2-1,2-1,0-1,0 0,0-1,1 1,-1-1,1 0,1 0,-1 0,1-1,0 1,0-1,0 0,1 0,0 0,0 0,0 0,1 0,0-1,0 1,1 0,0-1,0 1,0 0,1-1,0 1,0 0,1-3,5-12,1 1,0 0,2 0,0 0,1 1,1 1,1 0,0 1,1 0,1 1,4-2,169-124,-164 126</inkml:trace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32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27,'-2'-2,"1"0,-1 0,1 0,-1 0,1 1,-1-1,0 1,0-1,0 1,0 0,0 0,0 0,0 0,0 0,-1 0,1 0,0 1,0-1,-1 1,1 0,0 0,-1 0,1 0,0 0,-1 0,0 0,-6-1,0 0,0 1,0 1,1 0,-1 0,0 0,1 1,-1 0,1 1,-1 0,1 0,0 1,0 0,1 0,-1 1,1 0,0 1,0-1,0 1,1 0,-1 2,6-7,0 1,0 0,0-1,0 1,0 0,0-1,1 1,-1 0,0 0,1 0,-1 0,1 0,0 0,0-1,0 1,0 0,0 0,0 0,0 0,1 0,-1 0,1 0,-1 0,1-1,0 1,0 0,0 0,0-1,0 1,0-1,0 1,0-1,1 1,-1-1,1 1,60 40,-52-36,65 27,-61-29,-1 1,0 0,0 1,0 1,-1 0,0 1,-1 0,1 0,-2 2,3 1,-11-8,0-1,0 1,0-1,-1 1,1-1,-1 1,0 0,0 0,0-1,0 1,0 0,-1 0,1 0,-1 0,0 0,0 0,0 0,0 0,0 0,-1 0,1 0,-1 0,0 0,0 0,0 0,0 0,-1-1,1 1,-1-1,1 1,-1-1,0 1,0-1,0 0,0 0,-1 0,1 0,-1 0,0 0,-108 58,74-48,-1-1,0-3,0-1,-1-1,0-2,-5-2,20-2</inkml:trace>
  <inkml:trace contextRef="#ctx0" brushRef="#br0" timeOffset="321.053">761 225,'-6'11,"0"0,1 0,1 0,-1 1,2-1,0 1,0 0,1 0,0 1,1-1,1 0,0 0,0 1,1-1,1 0,0 0,1 0,0 0,3 6,-4-14,0 0,1-1,0 1,0-1,0 0,0 1,0-2,1 1,-1 0,1-1,0 1,-1-1,1 0,0 0,0-1,1 1,-1-1,0 0,0 0,1 0,-1-1,1 0,-1 1,0-2,1 1,0 0,114-29,-104 21,0 0,0-1,0 0,-2-1,1-1,-1 0,-1-1,0 0,0-1,-1 0,-1-1,0 0,-1 0,-1-1,0-1,-1 1,-1-1,0 0,2-10,-7 21,1 1,-1 0,0-1,0 0,-1 1,1-1,-1 1,0-1,0 0,-1 1,0-1,1 1,-1-1,-1 1,1-1,-1 1,1-1,-1 1,0 0,-1 0,1 0,-1 0,0 1,0-1,0 1,0 0,-1-1,1 1,-1 1,0-1,0 0,0 1,0 0,0 0,0 0,-1 1,-3-2,-76 1,58 9</inkml:trace>
  <inkml:trace contextRef="#ctx0" brushRef="#br0" timeOffset="819.055">1354 450,'8'-26,"0"0,2 1,0 0,2 1,1 0,1 0,1 2,1 0,0 0,2 2,1 0,12-10,-29 28,-1 0,1 0,0 0,1 0,-1 0,0 0,0 0,1 1,-1-1,1 1,0-1,-1 1,1 0,0 0,0 1,-1-1,1 0,0 1,0 0,0-1,0 1,0 0,0 1,0-1,0 0,-1 1,1 0,0 0,0 0,-1 0,1 0,0 0,-1 1,1-1,-1 1,1-1,-1 1,0 0,0 0,0 0,0 1,0-1,0 0,0 2,15 124,-17-127,0 0,1 0,-1 0,0 0,1-1,-1 1,1 0,-1 0,1 0,-1 0,1 0,0-1,-1 1,1 0,0 0,0-1,-1 1,1 0,0-1,0 1,0-1,0 0,0 1,0-1,0 1,0-1,0 0,0 0,0 0,0 0,0 0,0 0,0 0,0 0,0 0,0 0,0 0,0-1,0 1,0 0,0-1,0 1,0-1,0 1,0-1,45-28,-38 23,12-10,0 2,1 0,1 1,0 1,1 1,0 1,9-1,-30 10,-1 0,1 1,0 0,0-1,0 1,0 0,-1 0,1 0,0 0,0 0,0 0,0 1,0-1,-1 1,1-1,0 1,0 0,-1-1,1 1,0 0,-1 0,1 0,-1 1,1-1,-1 0,0 0,1 1,-1-1,0 1,0-1,0 1,0 0,0-1,0 1,-1 0,1 0,0-1,-1 1,0 0,1 0,3 87,-5-58,9 17,-2-29</inkml:trace>
</inkml:ink>
</file>

<file path=ppt/ink/ink3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6.19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0,'5'10,"1"3</inkml:trace>
</inkml:ink>
</file>

<file path=ppt/ink/ink3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8.3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389 624,'-172'213,"-18"46,164-222,52-74,68-94,6 4,15-7,-48 61,-67 73,1-1,-1 1,0 0,0-1,1 1,-1 0,0 0,1-1,-1 1,0 0,1-1,-1 1,0 0,1 0,-1 0,1 0,-1-1,1 1,-1 0,0 0,1 0,-1 0,1 0,-1 0,0 0,1 0,-1 0,1 0,-1 0,1 0,-1 0,0 1,1-1,-1 0,1 0,-1 0,0 1,1-1,-1 0,0 0,1 1,-1-1,0 0,1 1,-1-1,0 0,0 1,1-1,-1 0,0 1,0-1,0 1,0-1,1 0,-1 1,0-1,0 1,0-1,0 1,0-1,0 0,0 1,0-1,0 1,0-1,0 0,-1 1,1 0,-3 31,-6 3,2-1,1 2,2-1,1 0,2 25,2-53,1 0,-1-1,1 1,0-1,0 1,1-1,0 0,0 1,1-2,0 1,-1 0,2-1,-1 1,1-1,0-1,0 1,0-1,1 0,2 2,-4-3,-1-1,1 0,0 0,-1 0,1 0,0-1,0 0,1 1,-1-1,0-1,0 1,0-1,1 0,-1 1,0-2,0 1,1-1,-1 1,0-1,0 0,0 0,0-1,0 1,0-1,0 0,-1 0,1-1,-1 1,1-1,-1 1,2-3,15-14,-1-1,-1 0,0-2,-2 0,-1-1,0 0,-2-1,-1 0,-1-2,-1 1,-1-1,-1 0,-2-1,1-9,0-9,-1 33</inkml:trace>
  <inkml:trace contextRef="#ctx0" brushRef="#br0" timeOffset="709.358">1377 681,'-36'16,"1"1,1 2,1 1,1 2,1 1,0 2,2 1,-1 4,23-26,2 1,-1-1,0 2,1-1,0 1,0-1,1 1,0 0,0 1,0-1,1 1,0 0,0 0,0 0,1 0,0 0,1 1,0-1,0 0,0 2,1-7,1-1,-1 1,1-1,0 1,-1-1,1 0,0 1,0-1,0 0,0 0,0 1,0-1,0 0,0 0,1 0,-1 0,0-1,1 1,-1 0,0 0,1-1,-1 1,1-1,-1 1,1-1,-1 0,1 1,-1-1,1 0,0 0,-1 0,1 0,-1-1,1 1,-1 0,1-1,0 1,59-22,-58 21,36-19,-2-1,0-3,-2 0,0-2,-2-2,15-17,-48 44,1 0,-1 0,1 0,-1 0,1 1,-1-1,1 0,-1 0,1 0,0 0,-1 1,1-1,0 0,0 1,0-1,0 1,0-1,-1 1,1-1,0 1,0-1,0 1,0 0,0 0,0-1,0 1,0 0,1 0,-1 0,0 0,0 0,0 1,0-1,0 0,0 0,0 1,0-1,0 0,0 1,-1-1,1 1,0-1,0 1,0 0,0-1,-1 1,1 0,0 0,0-1,-1 1,1 0,-1 0,1 0,-1 0,1 0,-1 0,17 79,-15-62,1 0,1 1,1-1,0-1,1 1,1-1,1 0,1 0,-7-13,1-1,-1 1,1-1,0 0,0 0,0-1,0 1,1 0,-1-1,1 0,-1 0,1 0,0 0,0-1,0 1,0-1,0 0,0 0,0 0,1-1,-1 0,0 1,0-2,0 1,1 0,-1-1,0 0,2 0,5-2,0 0,0-1,-1-1,0 1,0-1,0-1,0 0,-1 0,0-1,2-2,29-27,-2-2,-1-1,-2-2,-2-2,-1 0,-3-3,-1 0,-3-2,6-17,-21 33,0 0,-2 0,-2-1,-1 0,-1-1,-2 1,-2 0,0-1,-3 1,0-1,-8-25,10 55,0-6,0 0,-1 0,-1 0,0 0,0 0,-1 0,0 1,0 0,-1-1,-1 2,1-1,-1 1,-2-2,7 9,-1 0,1 0,0 0,-1 0,1 0,0 0,-1 1,1-1,-1 1,1-1,-1 1,1-1,-1 1,1 0,-1 0,0 0,1 0,-1 0,1 0,-1 0,0 0,1 1,-1-1,1 0,-1 1,1 0,-1-1,1 1,0 0,-1 0,1 0,0-1,-1 1,1 1,0-1,0 0,0 0,0 0,0 1,0-1,0 0,1 1,-1-1,-27 66,22-23,3 1,1 0,2 0,2-1,2 1,2 0,2-1,2-1,2 1,1-1,3-1,13 25,53 152,-82-218,1 0,-1 0,1 1,-1-1,0 0,1 1,-1-1,0 0,0 1,0-1,0 1,0-1,0 0,-1 1,1-1,0 0,-1 1,1-1,-1 0,1 0,-1 0,0 1,0-1,1 0,-1 0,0 0,0 0,0 0,0 0,0 0,0 0,0-1,0 1,-1 0,1-1,0 1,0-1,-1 1,1-1,0 1,-1-1,1 0,0 0,-1 0,1 0,0 0,-1 0,1 0,-14-3</inkml:trace>
  <inkml:trace contextRef="#ctx0" brushRef="#br0" timeOffset="890.169">1659 568,'43'0,"44"0,15 0,-3 0,-11 0,-14 0,-15 0,-13 0,-9 0,-7 0,-8 0</inkml:trace>
  <inkml:trace contextRef="#ctx0" brushRef="#br0" timeOffset="1584.911">2421 596,'-4'29,"2"1,0 0,2 0,2 0,1 0,1 0,4 12,-6-37,0 0,0-1,1 1,0-1,0 0,0 0,1 0,-1 0,1 0,0-1,0 0,0 1,1-1,-1-1,1 1,-1-1,1 0,0 0,0 0,0-1,0 1,0-1,1-1,-1 1,0-1,0 1,0-2,1 1,-1 0,0-1,0 0,0 0,0-1,0 0,2 0,7-3,-1 0,0 0,0-1,0-1,-1 0,0-1,0 0,-1-1,0 0,-1-1,0 0,18-14,48-51,-55 51,-30 61,6-34,1 1,0 1,0-1,1 0,-1 0,1 1,0-1,0 1,0-1,1 1,-1 0,1-1,0 1,0-1,1 1,0 0,-1-1,2 1,-1-1,0 0,1 1,0-1,0 0,0 0,0 0,1 0,0 0,-1-1,2 1,-1-1,1 1,0 0,1 0,0-1,0 0,0 0,0 0,0 0,0-1,1 0,-1 0,1-1,0 1,-1-1,1 0,0-1,0 1,0-1,-1-1,1 1,0-1,0 0,-1 0,1 0,0-1,-1 0,1 0,-1 0,3-3,12-5,0-2,-1 0,-1-1,0 0,0-2,7-9,-4 3,0-1,-2 0,-1-2,-1 0,-1-1,-1 0,-2-1,0-1,-1-1,1-8,-12 33,1 0,-1 1,1-1,-1 0,0 0,0 0,-1 0,1 0,0 0,-1 0,0 0,0 0,0 0,0 0,0 0,-1 0,1 0,-1 0,0 0,0 0,0 0,0 0,0 0,-1 1,1-1,-1 0,0 1,0-1,0 1,0 0,0 0,0 0,-1 0,1 0,-1 0,1 1,-1-1,0 1,1-1,-1 1,0 0,0 0,0 1,0-1,0 0,0 1,0 0,-3 0,-6 4,-1 1,2 0,-1 1,1 1,0 0,0 0,1 1,0 0,0 1,1 0,0 0,0 1,1 1,1-1,-6 10,11-18,0 0,0 0,0 0,1 0,-1 1,0-1,1 0,-1 1,1-1,0 1,0-1,0 1,0 0,1-1,-1 1,1 0,-1 0,1 0,0-1,0 1,0 0,1 0,-1 0,1-1,-1 1,1 0,0-1,0 1,0-1,0 1,0-1,1 1,-1-1,1 0,0 1,0-1,0 0,0 0,0 0,0-1,0 1,0 0,1-1,0 1,118 15,-39-12,-76-4,0-1,0 1,0 0,0 1,0-1,0 1,-1 0,1 1,-1-1,1 1,-1 0,0 0,0 1,-1 0,1 0,-1 0,1 0,-1 1,-1-1,1 1,-1 0,1 0,-1 1,-1-1,1 1,-1-1,0 1,0 0,-1-1,0 1,0 0,0 2,-11 67,4 45,12-102</inkml:trace>
  <inkml:trace contextRef="#ctx0" brushRef="#br0" timeOffset="2536.387">4029 624,'-41'45,"2"1,1 2,3 2,2 1,-5 15,21 3,19-68,-1 0,1 0,-1 0,1 0,0 0,-1 0,1 0,0-1,0 1,-1-1,1 1,0-1,0 0,0 1,0-1,0 0,0 0,0 0,0-1,-1 1,1 0,0-1,0 1,0-1,0 0,-1 0,1 1,0-1,-1 0,1 0,-1-1,1 1,0 0,26-15,-1-1,-1-1,-1-1,0-1,-1-1,-2-2,0 0,1-4,24-22,31-26,-77 75,0-1,-1 1,1-1,0 1,-1-1,1 1,0 0,0-1,0 1,-1 0,1-1,0 1,0 0,0 0,0 0,-1 0,1 0,0 0,0 0,0 0,0 0,0 0,-1 0,1 0,0 1,0-1,0 0,-1 1,1-1,0 1,0-1,-1 0,1 1,0 0,-1-1,1 1,-1-1,1 1,-1 0,1-1,-1 1,1 0,-1 0,1-1,-1 1,0 0,0 0,1 0,-1 0,0-1,0 2,4 47,-4-45,0 4,0 1,0-1,1 0,0 1,0-1,1 0,0 0,0 0,1 0,0 0,1-1,-1 1,1-1,1 0,-1 0,1 0,1-1,-1 0,1 0,0 0,1 0,-1-1,1 0,0-1,0 0,0 0,1 0,0-1,5 2,-6-3,0 0,1-1,-1 0,0 0,1 0,-1-1,1 0,-1-1,1 1,-1-1,1-1,-1 0,0 0,0 0,0-1,0 0,0 0,-1-1,1 0,5-4,108-107,-107 99,16-15,-1-2,-2-1,-1-1,-2-1,1-6,-7 8,-2-2,-1 0,-2 0,-1-2,-2 1,-2-1,-1 0,-2-1,-2 1,-1-18,-2 46,0-1,0 1,-1 0,0 0,0 0,-2 0,1 1,-1-1,0 1,-1 0,-1-2,4 8,0 1,0-1,0 0,0 1,0-1,-1 1,1 0,-1 0,0 0,1 0,-1 0,0 0,0 1,0-1,-1 1,1 0,0 0,0 0,-1 1,1-1,0 1,-1 0,1 0,0 0,-1 0,1 0,0 1,-1-1,1 1,0 0,0 0,-1 1,1-1,0 0,0 1,-10 5,0 1,1 0,0 1,1 0,0 1,0 0,1 0,1 1,0 1,0 0,1 0,0 0,1 1,1 0,0 1,-4 11,1 4,0 0,2 0,2 1,0 0,2 0,1 0,2 23,0-35,1-1,1 1,0-1,1 0,1 0,1 0,0 0,1-1,1 1,0-1,1-1,1 0,1 0,0-1,1 0,0 0,2 0,6 5,0-1,2 0,-1-2,2 0,0-2,1 0,22 8,-6-4,-25-9</inkml:trace>
  <inkml:trace contextRef="#ctx0" brushRef="#br0" timeOffset="3506.471">4905 878,'7'6,"1"-1,-1 1,1-2,0 1,0-1,1 0,-1-1,1 0,0 0,0-1,0 0,0-1,0 0,0 0,0-1,0 0,1-1,-1 0,0 0,0-1,4-1,12-9,-1 0,-1-1,0-2,-1 0,0-2,-2 0,0-1,-1-1,0-1,6-11,1 1,-2-2,-1 0,-2-2,-1 0,-2-1,-1-1,-2-1,-1 0,1-12,-8 23,-2-1,0 0,-2 0,-1-1,-1 1,-2-13,1 37,0 1,0 0,0 0,0-1,-1 1,1 0,-1-1,0 1,1 0,-1 0,0 0,0 0,-1 0,1 0,0 0,0 0,-1 1,0-1,1 0,-1 1,0-1,1 1,-1-1,0 1,0 0,0 0,0 0,-1 0,1 0,0 1,0-1,0 1,-1-1,1 1,0 0,-1 0,1 0,0 0,0 0,-1 0,1 1,0-1,0 1,-1 0,1-1,0 1,0 0,0 0,0 0,-1 2,-13 8,1 1,1 1,0 1,1 0,0 0,1 1,1 1,0 0,1 1,1 0,1 0,0 1,-1 7,0-2,0 1,2 0,1 1,1-1,1 1,1 0,2 0,0 1,1-1,2 0,1 0,2 11,-1-25,0 1,0-2,1 1,1 0,0-1,0 0,1-1,0 1,0-1,1 0,1-1,-1 0,1 0,1-1,-1 0,1-1,1 0,-1-1,1 0,0 0,8 2,0 1</inkml:trace>
  <inkml:trace contextRef="#ctx0" brushRef="#br0" timeOffset="4089.362">5667 765,'-3'9,"-2"4,0 1,1-1,1 1,0 0,1 0,0 0,1 0,1 0,0 0,1 0,0 0,1 0,4 13,-5-25,-1-1,1 1,0 0,-1-1,1 0,0 1,0-1,0 0,0 1,0-1,1 0,-1 0,0 0,0 0,1 0,-1 0,1 0,-1 0,1-1,-1 1,1 0,-1-1,1 1,-1-1,1 0,0 0,-1 1,1-1,0 0,-1 0,1-1,0 1,-1 0,1 0,-1-1,1 1,0-1,-1 0,1 1,-1-1,1 0,-1 0,1 0,61-51,-57 46,167-204,-172 208,-1 0,1 0,0 1,-1-1,1 0,0 0,0 0,0 1,1-1,-1 1,0-1,0 1,1-1,-1 1,1 0,0-1,-1 1,1 0,0 0,-1 0,1 0,0 1,0-1,0 0,0 1,0 0,0-1,0 1,0 0,0 0,0 0,0 0,0 0,0 0,0 1,0-1,0 1,-1-1,1 1,0 0,0 0,0 0,-1 0,1 0,0 0,-1 0,1 0,0 2,5 14,0 1,-2 1,0-1,-2 1,0 0,0 0,-2 0,-1 17,5 42,6-2,-3 2,-4-1,-3 0,-3 1,-9 48,6-101,0-1,-2 1,0-1,-2 0,-1 0,0-1,-2-1,-1 0,0 0,-2-1,0-1,-2-1,-2 2,9-10,0-2,0 1,-1-1,-1-1,1 0,-1-1,-1 0,-5 2,16-9,0 1,1 0,-1-1,0 0,0 0,0 1,0-1,0 0,0 0,0-1,1 1,-1 0,0-1,0 1,0-1,0 1,1-1,-1 0,0 0,1 0,-1 0,0 0,1 0,-1 0,1-1,0 1,-1 0,1-1,0 1,0-1,0 0,0 1,0-1,0 0,1 1,-1-1,1 0,-1 0,1 0,-1 0,1-1,-9-84,9 86,2-40,1 0,3 0,1 1,2-1,1 2,3 0,1 0,1 1,3 1,1 0,10-13,47-41,-60 79</inkml:trace>
</inkml:ink>
</file>

<file path=ppt/ink/ink3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5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69 113,'-19'34,"-7"15,2 0</inkml:trace>
  <inkml:trace contextRef="#ctx0" brushRef="#br0" timeOffset="594.208">239 338,'150'-215,"-150"213,0 1,1-1,0 1,-1-1,1 1,0-1,0 1,0-1,0 1,0 0,0 0,0 0,1-1,-1 1,0 0,0 0,1 1,-1-1,1 0,-1 0,1 1,-1-1,1 1,0-1,-1 1,1 0,-1-1,1 1,0 0,-1 0,1 0,0 0,-1 1,1-1,0 0,-1 1,1-1,-1 1,1 0,-1-1,1 1,-1 0,1 0,-1 0,0 0,1 0,-1 0,0 0,0 0,0 1,0-1,0 0,0 1,0 0,12 40,23 50,-34-90,0 1,0-1,0 1,1-1,-1 0,0 0,1 0,0 0,-1-1,1 1,0-1,0 1,0-1,0 0,0 0,0-1,0 1,0 0,0-1,0 0,0 0,0 0,0 0,1 0,-1-1,0 1,0-1,0 0,1 0,99-53,-83 42</inkml:trace>
  <inkml:trace contextRef="#ctx0" brushRef="#br0" timeOffset="1193.71">1170 0,'-11'2,"0"0,0 1,1 0,-1 1,1 0,0 1,0 0,0 1,0-1,1 2,0 0,1 0,-1 0,1 1,1 0,-1 1,2-1,-1 2,1-1,-5 10,-27 89,37-104,1 0,-1 0,1 0,-1 0,1 0,1 0,-1 1,0-1,1 0,0 0,0 0,0-1,0 1,1 0,0 0,-1-1,1 1,1-1,-1 1,0-1,1 0,0 0,-1 0,1 0,1 0,0 0,-1-1,1-1,0 1,-1-1,1 0,0 0,0 0,0 0,0-1,0 1,-1-1,1 0,0-1,0 1,0-1,0 1,0-1,0 0,-1-1,1 1,0 0,-1-1,1 0,-1 0,4-2,74-66,-74 63,137-129,-143 136,-1-1,1 0,-1 0,0 0,1 1,0-1,-1 0,1 1,-1-1,1 0,0 1,-1-1,1 1,0-1,0 1,-1-1,1 1,0 0,0-1,0 1,0 0,-1 0,1-1,0 1,0 0,0 0,0 0,0 0,0 0,-1 0,1 1,0-1,0 0,0 0,0 1,0-1,-1 0,1 1,0-1,0 1,-1-1,1 1,0-1,0 1,-1-1,1 1,-1 0,1-1,-1 1,1 0,-1 0,1-1,-1 1,1 0,-1 0,0 0,0 0,1-1,-1 1,0 0,0 0,0 0,0 0,0 0,0 0,0 0,0-1,-1 1,1 1,-4 236,-25 143,31-363,-2 1,0 0,-1-1,-1 1,-1-1,-1 1,0-1,-1 0,-1 0,-1-1,0 0,-2 0,0-1,0 0,-2 0,0-1,0 0,-1-1,-14 12,23-24,-1 0,1 0,-1-1,1 1,-1-1,1 0,-1 0,0 0,0 0,1-1,-1 1,0-1,0 0,0 0,0 0,1-1,-1 1,0-1,0 0,1 0,-1-1,1 1,-1-1,1 1,-1-1,1 0,0 0,0-1,0 1,0-1,0 1,1-1,-1 0,-1-2,-3-4,1 1,0-1,1 0,-1 0,2-1,-1 0,1 1,1-1,0-1,0 1,1 0,0-3,2 3,0 1,1-1,-1 0,2 1,0-1,0 0,0 1,1 0,1 0,0 0,0 0,0 0,1 1,1 0,-1 0,1 0,1 1,-1-1,1 2,4-4,10-8,0 2,1 0,0 1,2 2,-1 0,23-8,49-16,-52 22</inkml:trace>
</inkml:ink>
</file>

<file path=ppt/ink/ink3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4.64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310 0,'-25'218,"-32"159,26-150,1-87,20-122,7-26,7-8,0-1</inkml:trace>
  <inkml:trace contextRef="#ctx0" brushRef="#br0" timeOffset="285.102">0 508,'38'0,"28"0,11 0,-1 0,-10 0,-11 0,-11 0,-7 0,-5 5,-4 1,-1 0,-1-1,-5 3,-5 1</inkml:trace>
  <inkml:trace contextRef="#ctx0" brushRef="#br0" timeOffset="1097.181">706 85,'-33'233,"-9"69,20-162,21-137,0-1,0-1,0 0,0 1,0-1,0 1,1-1,-1 1,1 0,-1-1,1 1,-1 0,1-1,0 1,0 0,-1-1,1 1,1 0,-1 0,0-1,0 1,1 0,-1-1,1 1,-1-1,1 1,0 0,-1-1,1 1,0-1,0 0,0 1,0-1,0 0,1 1,-1-1,0 0,1 0,-1 0,0 0,1 0,-1-1,1 1,0 0,-1-1,1 1,12-8,0-1,-1-1,0 0,-1-1,1 0,-2 0,0-2,10-11,133-110,-152 132,-1 0,1-1,0 1,0 1,-1-1,1 0,0 0,0 1,0-1,0 1,0-1,0 1,0 0,0 0,0 0,0 0,0 0,0 0,-1 1,1-1,0 1,0-1,0 1,0 0,0-1,-1 1,1 0,0 0,-1 0,1 1,0-1,-1 0,0 1,1-1,-1 1,0-1,0 1,0-1,0 1,0 0,0 0,0 0,0-1,-1 1,1 0,-1 0,0 0,1 1,13 99,-27 90,11-179,3-6</inkml:trace>
</inkml:ink>
</file>

<file path=ppt/ink/ink3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2.0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0 312,'37'-2,"-2"0,1-3,0 0,-1-3,0-1,0-1,20-10,57-50,-108 68,-1-1,0 1,0-1,-1 0,1 0,0 0,-1 0,0-1,0 1,0-1,0 1,0-1,-1 0,0 0,0 0,0 0,0 1,0-1,-1-1,0 1,0 0,0 0,0 0,0 0,-1 0,0 0,0 0,0 1,0-1,-2-2,-2 0,0 0,0 1,0-1,-1 1,0 1,0-1,0 1,-1 0,1 1,-1-1,0 1,0 1,0-1,-1 1,1 0,-1 1,1 0,-1 0,-6 0,-1 3,1 1,0 0,0 0,0 1,0 1,1 1,-1 0,1 0,1 1,-1 1,1 0,1 1,0 0,0 1,0 0,2 0,-1 1,1 1,1 0,0 0,0 0,1 1,1 1,1-7,1-1,-1 1,2 0,-1 0,1 0,0 0,0 1,1-1,0 1,1-1,-1 1,1 0,1 0,0 0,0 0,0-1,1 1,0 0,1 0,-1-1,1 1,1 0,0-1,0 0,0 0,1 0,0 0,0-1,1 1,0-1,0 0,0 0,1-1,0 0,0 0,0 0,1 0,0-1,-1-1,1 1,3 0,12-1,0-1,1-1,-1-1,0-1,1 0,-1-2,0-1,0-1,-1-1,1 0,-1-2,-1 0,1-2,-2 0,1-1,5-5,-1 2,-1-1,0-1,-2-1,0-1,0-1,-2-1,0 0,-2-1,14-21,0-22,-31 64,1 0,0 0,0-1,-1 1,1 0,0 0,0 0,-1 0,1 0,0 0,0 0,-1 0,1 1,0-1,-1 0,1 0,0 1,0-1,-1 0,1 1,0-1,-1 0,1 1,-1-1,1 1,-1-1,1 1,-1 0,1-1,-1 1,1-1,-1 1,0 0,1-1,-1 1,0 0,0 0,1-1,-1 1,0 0,0 0,0-1,0 1,0 0,0 0,0-1,0 1,0 0,0 0,-1-1,1 1,32 164,-29-117,-3-38,0-1,0 1,1-1,0 0,1 1,0-1,0 0,1 0,0 0,1 0,4 6,-7-14,0 0,0 0,0 1,0-1,0-1,0 1,0 0,1 0,-1 0,0-1,1 1,-1 0,0-1,1 1,-1-1,1 0,-1 1,1-1,-1 0,1 0,-1 0,1 0,-1 0,1 0,-1-1,0 1,1 0,-1-1,1 1,-1-1,0 0,1 1,-1-1,0 0,1 0,-1 0,0 0,0 0,1 0,41-45,116-216,-92 157,-60 81,-9 23</inkml:trace>
  <inkml:trace contextRef="#ctx0" brushRef="#br0" timeOffset="732.477">1271 312,'34'-9,"-1"-2,0 0,-1-2,0-2,-1-1,-1-1,0-1,2-5,-27 19,0-1,0 0,0 0,-1-1,0 1,0-1,0 0,-1 0,0 0,0-1,0 1,1-7,-4 11,1 0,-1 0,0 0,1-1,-1 1,0 0,-1 0,1-1,0 1,0 0,-1 0,1-1,-1 1,0 0,0 0,0 0,0 0,0 0,0 0,0 0,-1 0,1 1,-1-1,1 0,-1 1,0-1,0 1,0 0,1 0,-1-1,0 1,0 0,-1 1,1-1,0 0,0 0,0 1,-1 0,1-1,0 1,-5-1,1 0,-1 1,0 0,1 0,-1 0,0 1,1 0,-1 0,1 0,-1 1,1 0,0 1,0-1,0 1,0 0,0 1,1-1,-1 1,1 0,0 1,-2 2,-85 113,86-110,0 1,1 0,1 1,0-1,0 1,1-1,1 1,0 0,1 0,0 2,1-9,-1 0,2 0,-1 0,1 0,-1 0,1-1,1 1,-1 0,1-1,0 1,0-1,0 1,0-1,1 0,0 0,0 0,0 0,0 0,1-1,-1 1,1-1,0 0,0 0,0-1,4 3,8-1,1-1,-1 0,1-1,0-1,-1-1,1 0,0-1,-1-1,1 0,-1-1,1-1,-1-1,-1 0,1-1,-1-1,0 0,0-1,13-10,-1 3,1-2,-2-1,0-1,-2-2,0 0,-1-1,-1-1,-1-2,10-16,8-40,-39 79,1 0,0 0,-1 0,1 0,-1 0,0 0,0 0,0 0,0 0,0 0,0 0,0 0,0 0,-1 0,1 0,-1 0,0 0,0 0,1 1,-1-1,0 0,0 0,-1 1,1-1,0 1,-1-1,1 1,0-1,-1 1,0 0,1 0,-1 0,0 0,0 0,1 0,-1 0,0 0,0 1,0-1,0 1,0-1,-1 1,-2 1,-1-1,1 1,-1 1,1-1,-1 1,1 0,0 0,0 1,0-1,0 1,0 0,1 1,-1-1,1 1,0 0,0 0,0 0,1 0,0 1,-1 0,1-1,1 1,-1 0,1 0,0 1,0-1,0 0,1 2,0-4,1 0,0 0,0 0,0 0,0 1,1-1,-1 0,1 0,0 0,0 0,0 0,0 0,0 0,1-1,-1 1,1 0,0-1,-1 1,1-1,1 1,-1-1,0 0,1 0,-1 0,1 0,-1-1,1 1,0-1,0 1,2 0,96 30,-90-29,-6-3,-1 1,0-1,0 1,0 0,0 0,0 0,0 1,-1-1,1 1,0 0,-1 0,1 0,-1 1,0-1,0 1,0 0,0 0,0 0,0 0,-1 0,0 1,1-1,-1 1,-1-1,1 1,0 0,-1 0,0 0,0 0,0 0,0 0,-1 1,-23 113,19-97</inkml:trace>
</inkml:ink>
</file>

<file path=ppt/ink/ink3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6.84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424 635,'-44'12,"2"2,0 2,1 2,-28 16,54-25,1 0,0 1,0 0,1 1,0 1,1 0,0 0,1 1,1 1,0 0,0 0,2 1,-6 13,12-26,0 1,0 0,1 0,0-1,-1 1,1 0,0 0,0 1,0-1,1 0,-1 0,1 0,0 0,0 1,0-1,0 0,0 0,1 0,0 0,-1 1,1-1,0 0,0 0,1 0,-1-1,1 1,-1 0,1 0,0-1,0 1,0-1,1 0,-1 1,0-1,1 0,-1 0,1-1,0 1,0 0,-1-1,1 0,0 0,0 1,1-2,1 2,7-3,0-1,1 0,-1 0,-1-1,1-1,0 0,-1 0,0-1,0-1,0 0,0 0,-1-1,5-5,8-2,53-37,-1-4,-3-3,32-34,-104 91,0 0,1 0,-1 0,1 0,-1 0,1 0,0 1,-1-1,1 0,0 0,-1 1,1-1,0 0,0 1,0-1,0 1,0-1,0 1,0-1,0 1,0 0,0-1,0 1,0 0,0 0,0 0,0 0,0 0,0 0,0 0,0 0,0 0,0 0,0 1,0-1,0 0,0 1,0-1,0 1,0-1,0 1,-1-1,1 1,0 0,0-1,-1 1,1 0,0 0,-1 0,1-1,0 1,-1 0,1 0,-1 0,0 0,1 0,21 73,-22-66,1 0,0 0,0 0,1-1,0 1,1 0,-1-1,2 1,-1-1,1 0,0 0,0-1,1 1,0-1,0 0,0 0,1 0,0-1,0 0,0 0,1-1,0 1,0-1,0-1,0 1,1-1,6-3,-1-1,1 0,0-1,-1 0,0-1,0-1,0 0,0-1,0 0,-1-1,0 0,0-1,0 0,-1-1,0 0,-1-1,0 0,9-11,58-50,-3-2,54-72,-111 122,-1 0,-2-1,0-1,-1 0,-2-1,0-1,-2 1,-1-2,-1 1,-1-1,-1 0,-2 0,0 0,-2-1,-1 1,-1-1,-3-11,-21-19,24 57,0 0,0 0,-1 0,1 0,0 1,0-1,-1 0,1 1,0-1,-1 1,1 0,-1-1,1 1,0 0,-1 0,1 0,-1 0,1 0,-1 0,1 0,-1 0,1 1,0-1,-1 0,1 1,-1-1,1 1,0 0,0-1,-1 1,1 0,0 0,0 0,0 0,0 0,0 0,0 0,0 0,0 0,0 1,0 0,-8 12,0 1,2 0,-1 0,2 1,0 0,1 0,1 0,0 1,1-1,1 1,0 0,1 0,1 1,1 257,53 12,-51-263</inkml:trace>
</inkml:ink>
</file>

<file path=ppt/ink/ink3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7.09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24,'43'5,"33"1,14 0,1-1,-5-2,-4-5,-5-4,-6 1,-7 0,-3 2,-8 0,-3-3,-6-1,-5 0,-9 2</inkml:trace>
</inkml:ink>
</file>

<file path=ppt/ink/ink3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7.86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1015,'44'-9,"-1"-2,0-1,0-3,-2-1,12-8,-43 20,29-11,0-2,0-1,-2-3,0-1,-1-1,-2-2,-1-2,0 0,-2-3,-2 0,16-22,-38 41,1-1,-2 0,0 0,0 0,-1-1,-1 0,0 0,-1 0,2-12,-4 20,0 0,-1 0,1 1,-1-1,0 0,-1 0,1 0,-1 0,0 1,0-1,0 0,-1 1,1-1,-1 1,0-1,-1 1,1 0,-1 0,0 0,0 0,0 0,0 1,-1-1,1 1,-1 0,0 0,0 0,-3-1,1 3,0-1,1 1,-1 0,0 1,0-1,0 1,0 0,1 1,-1-1,0 1,0 1,0-1,1 1,-1 0,1 0,-1 0,1 1,0 0,0 0,0 0,0 1,1-1,-1 1,1 0,0 1,0-1,1 1,-1-1,1 1,0 0,0 1,1-1,-1 0,1 1,0-1,1 1,-1 0,1-1,0 1,1 0,-1 0,1 0,0 0,1 0,0-1,0 1,0 0,0 0,1-1,0 1,0-1,0 1,1 0,3-1,1 1,0-1,0-1,0 1,0-1,1 0,-1-1,1 1,0-2,0 1,0-1,1 0,-1-1,0 0,2 0,9 2,-2 0,0-1,0 0,1-2,-1 0,0-1,0-1,1 0,2-2,-18 3,1 0,-1 0,1 0,-1 0,0 1,1-1,0 1,-1 0,1-1,-1 1,1 1,-1-1,1 0,-1 0,1 1,-1 0,1-1,-1 1,0 0,1 0,-1 0,0 0,1 1,-1-1,0 1,0-1,0 1,-1 0,1 0,0 0,-1 0,1 0,-1 0,1 0,-1 0,0 0,0 1,0-1,0 1,-1-1,1 0,0 1,-23 143,39-8,-15-114</inkml:trace>
  <inkml:trace contextRef="#ctx0" brushRef="#br0" timeOffset="6738.724">1215 704,'9'8,"0"0,1-1,-1 0,2-1,-1 0,1-1,0 0,0-1,0 0,1-1,-1 0,1 0,0-2,0 1,0-1,0-1,0 0,0-1,4-1,-2-1,-1-1,0 0,0-1,0-1,0 0,-1 0,0-1,-1-1,1 0,-1-1,-1 0,0 0,0-1,-1 0,0-1,0 0,-2-1,3-3,-9 11,1 0,-1 0,0 0,0-1,0 1,0 0,-1-1,0 1,0 0,0-1,0 1,-1 0,1-1,-1 1,0 0,-1 0,1 0,-1 0,0 0,0 0,0 0,0 0,-1 1,1-1,-1 1,0 0,0-1,0 2,-1-1,1 0,-1 0,1 1,-1 0,0 0,0 0,0 0,0 1,0-1,0 1,0 0,-1 1,1-1,0 1,-4-1,-7 2,1 0,-1 2,0-1,1 2,-1 0,1 0,0 1,1 1,-1 1,1 0,0 0,1 1,0 1,0 0,1 1,0 0,0 1,2 0,-1 0,1 1,1 0,0 1,1 0,-1 2,4-8,0 1,1-1,-1 1,2 0,-1 0,1 0,0 0,1 0,0 0,0 0,1 1,0-1,0 0,1 0,0 1,1-1,0 0,0 0,0 0,1 0,1-1,-1 1,1-1,0 0,1 0,0 0,0-1,0 1,1-1,0 0,0-1,0 1,1-1,0-1,2 2,9 0,0 0,1-2,-1 0,1-1,0-1,-1 0,1-2,0 0,10-2,-3 1,9-1,0-2,0-1,-1-2,0-1,0-2,-1-1,14-7,-19 8,-4 2</inkml:trace>
  <inkml:trace contextRef="#ctx0" brushRef="#br0" timeOffset="7207.268">2456 451,'-42'12,"1"2,1 2,0 1,1 3,-22 15,59-35,-1 1,1 0,0 0,0 0,-1 0,1 0,0 0,0 0,0 1,0-1,1 1,-1 0,0 0,1-1,-1 1,1 0,0 0,-1 0,1 0,0 1,0-1,0 0,1 0,-1 1,0-1,1 0,0 1,-1-1,1 1,0-1,0 0,1 1,-1-1,0 1,1-1,-1 0,1 1,0-1,0 0,0 0,0 1,0-1,0 0,1 0,-1 0,1-1,-1 1,1 0,0 0,0-1,-1 1,1-1,1 1,106 39,-93-37,0 0,0 1,-1 1,0 1,0 0,0 1,8 6,-20-12,-1 1,0-1,1 0,-1 1,0-1,0 1,0-1,-1 1,1 0,-1 0,0 0,1 0,-1 0,0 0,-1 0,1 0,-1 0,1 1,-1-1,0 0,0 0,0 0,-1 1,1-1,-1 0,0 0,1 0,-1 0,-1 0,1 0,0 0,-1 0,0 0,1-1,-1 1,0-1,0 1,-1-1,1 0,0 0,-1 0,1 0,-1 0,0 0,0-1,0 1,0-1,-2 1,-8 5,-1-1,0 0,0-1,-1-1,0 0,1-1,-1-1,0 0,0-1,-5 0,-5-1</inkml:trace>
  <inkml:trace contextRef="#ctx0" brushRef="#br0" timeOffset="7670.601">3105 84,'-1'311,"-5"-272,-1 0,-3-1,-1-1,-1 0,-14 28,-33 105,50-98,9-71,0-1,1 1,-1-1,1 0,-1 1,1-1,0 1,-1-1,1 0,-1 1,1-1,0 0,-1 0,1 0,0 1,-1-1,1 0,0 0,-1 0,1 0,0 0,-1 0,1 0,0 0,-1-1,1 1,0 0,-1 0,1-1,0 1,-1 0,1 0,-1-1,1 1,-1-1,1 1,-1-1,1 1,-1-1,1 1,-1-1,1 1,-1-1,0 1,1-1,-1 0,0 1,0-1,1 1,-1-1,0 0,0 1,0-1,0 0,0 0,0 1,0-1,0 0,0 1,0-1,0 0,0 1,-1-1,1 0,0 1,-1-1,20-49,-12 25</inkml:trace>
  <inkml:trace contextRef="#ctx0" brushRef="#br0" timeOffset="7918.333">2738 478,'29'5,"33"1,11 0,3-1,-2-2,-9 0,-5-2,-4-1,-7-5,-2-1,-4 0,-4 1,0 1,-1 2,-8 1</inkml:trace>
  <inkml:trace contextRef="#ctx0" brushRef="#br0" timeOffset="8792.113">3669 55,'218'-39,"-207"37,-9 0,1 0,0 1,0-1,0 1,0 0,0 0,0 0,0 0,0 0,1 1,-1-1,0 1,0 0,1 0,-1 0,0 1,0-1,1 1,-1 0,0 0,0 0,0 0,0 0,0 0,0 1,0 0,-1-1,1 1,0 0,-1 1,1-1,-1 0,0 1,0-1,0 1,0 0,-1-1,1 1,0 0,-1 0,0 0,0 1,-4 214,-9 47,-8 8,-6-37,26-220,1-11,0-1,-1 0,1 1,-1-1,0 1,0-1,0 1,0-1,-1 1,0-1,0 0,0 1,-1-1,1 0,-1 0,0 0,0 0,-1 0,1 0,-1-1,0 1,1-1,-2 0,1 1,0-2,-1 1,1 0,-1-1,0 1,0-1,-3 1,-245 10,139 3,89-14</inkml:trace>
</inkml:ink>
</file>

<file path=ppt/ink/ink3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3:22.63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1 765,'823'-1,"-319"-25,682 25,-617 30,-272-31,-116-25,-132 20,-32 7</inkml:trace>
  <inkml:trace contextRef="#ctx0" brushRef="#br0" timeOffset="632.016">1270 32,'-1'-2,"1"0,-1 0,0 0,-1 1,1-1,0 0,0 0,-1 1,1-1,-1 1,1 0,-1-1,0 1,0 0,1 0,-1 0,0 0,0 0,0 0,0 0,0 1,0-1,0 1,0 0,0-1,-1 1,1 0,0 0,0 0,0 1,0-1,0 0,0 1,0 0,0-1,0 1,0 0,0 0,-2 1,-68 52,-449 388,375-312,146-130,-1 0,1 0,-1 0,1 0,-1 0,1 0,-1 0,1 1,-1-1,1 0,-1 0,1 0,0 1,-1-1,1 0,-1 1,1-1,0 0,-1 1,1-1,0 1,0-1,-1 0,1 1,0-1,0 1,-1-1,1 1,0-1,0 1,0-1,0 1,0-1,0 1,0-1,0 1,0-1,0 1,0-1,0 1,0-1,0 1,1-1,-1 1,0-1,0 0,0 1,1-1,-1 1,0-1,1 0,-1 1,0-1,1 1,-1-1,0 0,1 0,-1 1,1-1,-1 0,1 0,-1 1,0-1,1 0,0 0,36 2,-30-3,110-25,-91 15</inkml:trace>
  <inkml:trace contextRef="#ctx0" brushRef="#br0" timeOffset="1003.71">1976 144,'-95'39,"-117"92,-6 22,-153 98,370-251,0 0,0 0,0 0,0 1,0-1,0 0,0 1,0-1,0 1,0-1,0 1,1 0,-1-1,0 1,0 0,1-1,-1 1,0 0,1 0,-1 0,1 0,-1-1,1 1,-1 0,1 0,0 0,-1 0,1 0,0 0,0 0,0 0,0 0,0 0,0 0,0 0,0 0,0 0,0 0,1 0,-1 0,0 0,1 0,-1 0,0 0,1 0,-1 0,1 0,0-1,-1 1,1 0,0 0,-1-1,1 1,0 0,0-1,0 1,0-1,0 1,-1-1,1 1,0-1,13 2,0-1,0 0,0-1,0 0,0-2,0 1,-1-2,1 0,0 0,-1-1,0-1,0 0,0-1,10-7,45-15,-43 20</inkml:trace>
  <inkml:trace contextRef="#ctx0" brushRef="#br0" timeOffset="1403.84">2767 173,'0'-1,"1"1,0-1,-1 0,1 0,-1 0,1 1,-1-1,1 0,-1 0,0 0,1 0,-1 0,0 0,0 0,0 0,0 1,0-1,0 0,0 0,0 0,0 0,0 0,0 0,0 0,-1 0,1 0,0 0,-1 0,1 1,-1-1,1 0,-1 0,1 0,-1 1,0-1,1 0,-1 1,0-1,0 0,1 1,-1-1,0 1,0-1,0 1,0 0,1-1,-1 1,0 0,-48 7,-108 87,-278 182,298-174,136-102,0 1,-1 0,1-1,0 1,-1 0,1 0,0 0,0 0,0 0,0 0,0 0,0 0,0 0,0 1,0-1,1 0,-1 1,0-1,1 0,-1 1,1-1,0 1,-1-1,1 0,0 1,0-1,0 1,0-1,0 1,0-1,0 1,1-1,-1 1,0-1,1 1,-1-1,1 0,0 1,-1-1,1 0,0 0,0 1,0-1,0 0,0 0,0 0,0 0,0 0,0 0,1 0,0 0,11 1,0-1,0 0,0-1,0 0,0-1,0-1,0 0,0 0,-1-2,1 1,-1-2,0 1,0-2,0 0,8-6,4-2</inkml:trace>
  <inkml:trace contextRef="#ctx0" brushRef="#br0" timeOffset="1717.649">3585 60,'-82'35,"2"4,2 4,-48 35,124-77,-69 49,3 3,2 3,2 2,1 6,-87 78,142-135,2-3,1 0,0 0,1 0,-1 1,1 0,-1 0,1 0,1 0,-1 0,1 1,0 0,0 0,1 0,-2 3,5-8,-1 1,0-1,1 1,-1-1,1 1,0-1,-1 0,1 1,0-1,0 0,0 0,0 1,0-1,0 0,0 0,0 0,0 0,0 0,1 0,-1-1,0 1,1 0,-1-1,1 1,-1-1,0 1,1-1,-1 0,1 1,-1-1,1 0,-1 0,1 0,19 3</inkml:trace>
  <inkml:trace contextRef="#ctx0" brushRef="#br0" timeOffset="2131.008">4121 173,'-200'145,"77"-53,40-33,3 4,2 4,-40 46,96-86,5-3</inkml:trace>
  <inkml:trace contextRef="#ctx0" brushRef="#br0" timeOffset="6935.383">2456 821,'0'1,"-1"-1,1 1,-1-1,1 0,-1 1,1-1,-1 0,1 0,-1 1,1-1,-1 0,0 0,1 0,-1 0,1 0,-1 1,0-1,1 0,-1-1,0 1,1 0,-1 0,1 0,-1 0,0 0,1-1,-1 1,1 0,-1 0,1-1,-1 1,1 0,-1-1,1 1,-1-1,1 1,0-1,-1 1,1-1,-1 1,1-1,0 1,0-1,-1 1,1-1,0 1,0-1,0 0,-1 1,1-1,0 1,0-1,0 0,0 1,0-1,0 1,0-1,1 0,-1 1,0-1,0 1,0-1,1 0,-1 1,-8 174,9-99,-2 25,5 0,11 56,-2 21,-12-175,-1 1,0 0,1-1,0 1,0-1,-1 1,1-1,1 1,-1-1,0 0,1 1,-1-1,1 0,0 0,-1 0,1 0,0-1,0 1,0 0,1-1,-1 1,0-1,1 0,-1 0,0 0,1 0,-1 0,1 0,0-1,-1 1,1-1,0 0,-1 0,1 0,0 0,32 9,-33-9,0 1,-1-1,1 1,0 0,0 0,-1-1,1 1,-1 0,1 0,-1 1,1-1,-1 0,0 1,1-1,-1 0,0 1,0-1,0 1,0 0,0-1,-1 1,1 0,0 0,-1-1,1 1,-1 0,0 0,0 0,1-1,-1 1,0 0,0 0,-1 0,1 0,0 0,-1-1,1 1,-1 0,0 0,1-1,-1 1,0 0,0-1,0 1,0-1,-1 2,-61 65,-141 45,202-112,1-1,0 0,0 1,0-1,0 1,0-1,0 1,0 0,0-1,0 1,0 0,0 0,0 0,0 0,0-1,0 1,1 0,-1 1,1-1,-1 0,0 0,1 0,0 0,-1 0,1 0,0 1,-1-1,1 0,0 0,0 1,0-1,0 0,0 0,1 0,-1 1,0-1,0 0,1 0,-1 0,1 1,-1-1,1 0,-1 0,1 0,0 0,0 0,-1 0,1 0,0 0,0-1,0 1,0 0,0 0,0-1,0 1,0-1,0 1,0-1,1 1,149 54,-72-32,118 44,-195-67,-1 0,1 0,0 1,-1-1,1 0,-1 1,1-1,-1 1,1 0,-1 0,1-1,-1 1,0 0,0 0,1 0,-1 0,0 1,0-1,0 0,0 0,0 1,0-1,0 0,-1 1,1-1,0 1,-1-1,1 1,-1 0,0-1,1 1,-1-1,0 1,0 0,0-1,0 1,0-1,0 1,-1 0,1-1,-1 1,1-1,-1 1,1-1,-1 1,0-1,0 1,0-1,1 0,-1 1,-1-1,1 0,0 0,0 0,0 0,-19 13,0-1,-1-1,-1-1,0-1,0 0,-20 4,-36 16,48-18,-46 25,74-36,1 1,-1-1,1 1,0-1,-1 1,1-1,0 1,0 0,0 0,0-1,0 1,1 0,-1 0,0 0,1 0,0 0,-1 0,1 0,0 0,0 0,0 0,0 0,0 0,1 0,-1 0,1 0,-1 0,1 0,0 0,-1 0,1 0,0 0,0-1,1 1,-1 0,0-1,1 1,10 11,2 0,0-1,0 0,1-1,0-1,1 0,0-2,1 1,0-2,0 0,0-1,1-1,17 3,-20-4,57 32,-70-35,0 0,0 1,0-1,-1 0,1 1,-1 0,1-1,-1 1,0 0,1 0,-1 0,0 0,0 0,0 0,-1 0,1 0,0 0,-1 0,1 1,-1-1,0 0,0 0,0 1,0-1,0 0,0 0,-1 1,1-1,-1 0,1 0,-1 0,0 0,-1 2,-7 8,0-1,-1 0,0 0,-1-1,0 0,-1-1,0-1,0 1,-1-2,-10 5,-13 10,-216 123,176-99,75-44,1 0,0 0,-1 0,1 0,0 0,0 0,0 1,0-1,1 0,-1 0,1 0,-1 0,1-1,0 1,-1 0,1 0,0 0,0 0,1-1,-1 1,0 0,0-1,1 1,-1-1,1 0,-1 1,1-1,0 0,-1 0,1 0,0 0,0 0,0 0,0-1,0 1,0-1,0 1,0-1,0 0,0 0,0 0,0 0,1 0,3 2,160 37,-137-35,-1 1,0 1,0 2,0 0,-1 2,6 4,-29-12,0 0,0 0,0 0,-1 1,1-1,-1 1,0 0,0 0,0 0,0 1,0-1,-1 1,0-1,1 1,-1 0,-1 0,1 0,0 0,-1 0,0 0,0 0,0 1,-1-1,1 0,-1 1,0-1,0 0,-1 1,1-1,-1 0,0 1,0-1,0 0,-1 0,1 0,-1 0,0 0,0-1,-1 1,1 0,-1-1,0 1,-8 8,0 0,-1-1,0 0,-1-1,0 0,-1-1,0-1,-7 3,-43 30,63-41,0 0,1 1,-1-1,0 0,1 1,-1-1,1 1,-1-1,1 0,-1 1,1-1,-1 1,1 0,-1-1,1 1,0-1,-1 1,1 0,0-1,-1 1,1 0,0-1,0 1,0 0,0-1,0 1,0 0,0 0,0-1,0 1,0 0,0-1,0 1,0 0,0 0,1-1,-1 1,0-1,1 1,-1 0,0-1,1 1,-1-1,1 1,-1 0,1-1,-1 1,1-1,-1 0,1 1,-1-1,1 1,0-1,-1 0,1 1,0-1,-1 0,1 0,0 0,-1 0,2 1,51 14,-44-13,67 12,-58-12,0 0,0 2,0 0,-1 1,0 0,0 2,8 4,-22-10,0 1,0 0,-1 0,1 0,-1 0,1 0,-1 0,0 1,1-1,-1 1,-1 0,1-1,0 1,-1 0,1 0,-1 0,0 0,0 0,0 0,0 1,-1-1,1 0,-1 0,0 1,0-1,0 0,0 1,-1-1,1 0,-1 0,0 0,0 1,0-1,0 0,-1 0,-2 7,-1 0,0-1,-1 0,0 0,0-1,-1 1,0-2,0 1,-1-1,-4 3,-19 12,-1-2,-1-2,0-1,-2-1,-7 1,29-13,12-4,-1 0,1 0,-1 0,1-1,-1 2,1-1,-1 0,1 0,0 0,-1 1,1-1,-1 0,1 1,0 0,-1-1,1 1,0 0,0-1,-1 1,1 0,0 0,0 0,0 0,0 0,0 1,0-1,0 0,1 0,-1 0,0 1,1-1,-1 0,1 1,-1-1,1 1,0-1,-1 1,1-1,0 0,0 1,0-1,0 1,0-1,1 1,-1-1,0 1,11 12,28 61,-6 164,-64 197,32-323,-1-114</inkml:trace>
  <inkml:trace contextRef="#ctx0" brushRef="#br0" timeOffset="7817.754">1891 4717,'-17'305,"6"-121,10 137,2-140,0-176,-1 0,0 0,0 1,-1-1,1 0,-1 0,0 0,0 0,-1 0,0 0,0 0,0 0,0-1,-1 1,0-1,0 1,0-1,0 0,-1 0,1-1,-1 1,0-1,0 1,-2-1,-6-3,12-7</inkml:trace>
  <inkml:trace contextRef="#ctx0" brushRef="#br0" timeOffset="9901.642">1891 4717,'226'-27,"63"-4,84 3,154 29,-359-29,-81 15,-86 13,0 1,0 0,0 0,0 0,0 0,-1 0,1 0,0 0,-1 0,1 0,-1 0,1 0,-1 0,1 0,-1 0,0 1,0-1,1 0,-1 0,0 1,0-1,0 0,0 0,-1 0,1 1,0-1,0 0,-1 0,1 0,-1 0,1 0,-1 1,1-1,-1 0,0 0,0 3,-35 134,5 80,3 42,29 83,-15-210,39-25,-24-106,1 0,-1 1,1-1,-1 0,0 0,0 1,0-1,0 1,-1-1,1 1,-1-1,1 1,-1 0,0-1,0 1,0-1,0 1,-1 0,1-1,-1 1,1-1,-1 1,0-1,0 1,0-1,0 0,-1 0,1 1,-1-1,1 0,-1 0,0 0,1 0,-1-1,0 1,0 0,-1-1,1 1,0-1,0 0,-1 0,1 0,-1 0,1 0,-1-1,-1 1,-226-1,-137-1,169-27,-535 29,638 15,93-16,0-1,0 1,0-1,0 0,0 1,0-1,0 0,0 0,0 0,1 0,-1-1,0 1,1 0,-1-1,1 1,-1-1,1 0,0 1,0-1,0 0,0 0,0 0,0 0,0 0,0 0,1 0,-1 0,1 0,0 0,-1 0,1 0,0 0,0 0,1 0,-1 0,0 0,1-1,-1 1,1 0,-1 0,1 1,0-1,0 0,0 0,0 0,0 0,0 1,1-1,1-15,3-124,-11 123</inkml:trace>
  <inkml:trace contextRef="#ctx0" brushRef="#br0" timeOffset="12518.501">2484 5055,'-47'202,"-14"23,46-181,41-61,75-150,-57 93,-20 30,2 1,3 1,1 2,22-23,-11 30,-40 32,0 1,-1 0,1-1,0 1,0-1,0 1,-1 0,1-1,0 1,0 0,0 0,0 0,0 0,0 0,0 0,-1 0,1 0,0 0,0 0,0 0,0 1,0-1,-1 0,1 1,0-1,0 0,0 1,-1-1,1 1,0-1,0 1,-1 0,1-1,-1 1,1 0,-1-1,1 1,-1 0,1 0,-1-1,1 1,-1 0,0 0,1 0,-1 0,0-1,0 1,0 0,0 0,0 0,0 0,0 0,0 0,0-1,0 1,0 0,-29 141,21-114,1 0,2 0,1 0,1 1,1-1,1 1,2 3,-1-30,-1 1,1 0,0-1,0 1,0-1,0 1,0 0,0-1,1 1,0-1,-1 1,1-1,0 1,0-1,0 0,0 1,1-1,-1 0,1 0,-1 0,1 0,0 0,0 0,0 0,0-1,0 1,0-1,0 1,0-1,1 0,-1 0,1 0,-1 0,0 0,1-1,0 1,-1-1,1 1,-1-1,1 0,-1 0,1 0,0-1,-1 1,1-1,-1 1,1-1,-1 0,1 0,-1 0,0 0,2-1,22-21,-1-2,-2 0,0-2,-2-1,16-26,41-51,-20 33,-57 72,0 1,1-1,-1 1,0 0,0-1,0 1,-1 0,1 0,0 0,0 0,0 0,0 0,-1 0,1 0,-1 0,1 0,-1 0,1 0,-1 0,1 0,-1 1,0-1,0 0,1 0,-1 0,0 1,0-1,0 0,-1 0,1 0,0 1,0 0,4 287,13-238,-6-34</inkml:trace>
  <inkml:trace contextRef="#ctx0" brushRef="#br1" timeOffset="25362.883">4488 4688,'0'-68,"11"307,18 54,-18-199,-4 1,-5 1,-7 66,-23 93,29 219,16-391,-7-109,-9-115,-3 133,1 0,-1 0,-1 0,0 0,0 0,0 1,-1-1,0 1,0 0,-1 1,0-1,0 1,-1-1,1 2,-1-1,-1 1,1 0,-1 0,0 0,-4-1,-154-63,-42 21,309 46,176-40,30 0,-69 44,-237-3,0 0,0 1,0 0,0 0,0-1,1 1,-1 0,0 1,0-1,0 0,0 1,0-1,0 1,0-1,0 1,0 0,-1 0,1 0,0 0,0 0,-1 0,1 1,0-1,-1 0,1 1,-1 0,0-1,0 1,1 0,-1-1,0 1,0 0,-1 0,1 0,0 0,-1 0,1 0,-1 0,1 0,-1 0,0 0,0 0,0 0,0 0,0 0,-1 0,1 0,-1 0,1 0,-1 0,0 0,0 0,1 0,-1 0,-1 0,-8 11,0-2,-1 1,0-2,-1 1,0-2,-1 1,0-2,0 1,-1-2,-4 2,-15 9,-13 10,-2-2,-1-2,-1-2,-31 8,70-32,15-2</inkml:trace>
  <inkml:trace contextRef="#ctx0" brushRef="#br1" timeOffset="27928.931">4544 4660,'282'0,"-44"-28,113-1,321 30,-687-3,0 0,1-1,-1 0,1-1,0-1,0 0,1-1,0-1,-4-1,-14-7,29 14,1 0,-1 0,0 1,1-1,-1 1,0-1,1 1,-1 0,0-1,0 1,1 0,-1 0,0 0,0 1,1-1,-1 0,0 1,0-1,1 1,-1-1,0 1,1 0,-1 0,1 0,-1 0,1 0,0 0,-1 0,1 0,0 1,0-1,0 0,0 1,0-1,0 1,0-1,0 1,0 0,1-1,-1 1,1 0,-1-1,1 1,0 0,-11 81,13 334,20-456,131-247,-69 150,-65 123,-14 17</inkml:trace>
  <inkml:trace contextRef="#ctx0" brushRef="#br1" timeOffset="29578.046">6040 4547,'-48'-34,"42"29,0 0,0 0,-1 1,0 0,1 0,-1 1,0-1,-1 2,1-1,0 1,-1 0,0 0,1 1,-1 0,0 0,0 1,1 0,-7 1,11 2,0-1,0 0,0 1,1-1,0 1,-1 0,1 0,0 0,0 0,1 0,-1 1,1-1,-1 0,1 1,0-1,0 1,1 0,-1-1,1 1,0-1,0 1,0 0,0-1,0 1,1-1,0 1,0 0,0-1,0 1,0-1,1 0,-1 0,2 2,2 17,8 26,-5-34</inkml:trace>
  <inkml:trace contextRef="#ctx0" brushRef="#br1" timeOffset="30590.855">6407 4350,'1'269,"15"-198,-16-70,1 1,0-1,-1 0,1 1,0-1,-1 0,1 1,0-1,0 0,0 0,0 0,0 0,0 0,1 0,-1 0,0 0,0-1,1 1,-1 0,0-1,1 1,-1-1,1 1,-1-1,0 0,1 0,-1 0,1 0,-1 0,1 0,-1 0,1 0,-1 0,1 0,-1-1,1 1,-1-1,0 1,1-1,-1 0,0 1,0-1,1 0,-1 0,1 0,17-15,-1-1,-1-1,0 0,-1-1,-1-1,-1-1,0 0,-2 0,1-4,11-17,72-134,-96 175,0 0,0 0,0 0,0 0,1 0,-1 0,0 0,1 1,-1-1,0 0,1 0,-1 0,1 1,0-1,-1 0,1 0,-1 1,1-1,0 0,0 1,-1-1,1 1,0-1,0 1,0-1,-1 1,1 0,0-1,0 1,0 0,0 0,0 0,0 0,0 0,0 0,0 0,0 0,0 0,-1 0,1 0,0 0,0 1,0-1,0 0,0 1,0-1,-1 1,1-1,0 1,0-1,0 1,-1-1,1 1,0 0,-1-1,1 1,-1 0,1 0,-1 0,1-1,-1 1,1 0,-1 0,0 0,0 0,1 0,-1 0,0 0,0-1,8 167,-11-108,2 13,-1 8,3 0,11 75,-8-128,12 144,-17-162,1 0,-1-1,0 1,-1 0,1-1,-2 1,0-1,0 0,0 1,-1-1,0-1,0 1,-1-1,0 0,-1 0,1 0,-6 4,9-8,-1 0,1 0,-1-1,0 1,0-1,0 0,0 0,0 0,-1 0,1-1,-1 1,1-1,-1 0,1 0,-1 0,0 0,1-1,-1 1,0-1,1 0,-1 0,0-1,0 1,1-1,-1 1,0-1,1 0,-1-1,1 1,-1-1,1 1,0-1,0 0,0 0,0-1,0 1,0 0,0-1,-1-1,2-3,0 1,0-1,1 1,-1-1,2 1,-1-1,1 0,0 1,0-1,0 0,1 1,0-1,1 1,0-1,0 1,0 0,0-1,1 1,0 0,3-3,85-107,-72 94,0 1,2 1,0 1,2 1,0 1,1 0,0 2,1 1,1 1,0 1,1 2,0 0,1 2,8-1,-9 6</inkml:trace>
  <inkml:trace contextRef="#ctx0" brushRef="#br1" timeOffset="31298.939">5109 6466,'-45'67,"4"1,2 2,3 2,3 1,0 14,17-42,-1-1,-2-1,-2-1,-2-1,-4 3,27-43,-1 1,1-1,-1 0,0 0,0 1,1-1,-1 0,0 0,0 0,0 0,0 0,0 0,0 0,0-1,-1 1,1 0,0-1,0 1,-1 0,1-1,0 0,-1 1,1-1,0 0,-1 1,1-1,-1 0,1 0,0 0,-1 0,1-1,-1 1,1 0,-1-1,-11-7</inkml:trace>
  <inkml:trace contextRef="#ctx0" brushRef="#br1" timeOffset="31594.827">4629 6551,'202'205,"-115"-127,3-4,40 23,-115-86,-2 1,1 0,-2 1,0 1,0 0,-2 0,1 1,-2 1,4 7,-3-2</inkml:trace>
</inkml:ink>
</file>

<file path=ppt/ink/ink3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4:08.45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1509 4799,'-1'-2,"0"0,-1 0,1 0,-1 0,0 1,0-1,1 1,-1-1,0 1,0 0,0 0,-1 0,1 0,0 0,0 0,-1 0,1 1,0-1,-1 1,1 0,0 0,-1 0,1 0,-3 0,2 0,-366-4,200-23,45 43,86-10,1 0,-1-3,0-1,0-2,-19-3,-25 1,69 1,0 2,-1-1,1 1,-1 1,1 1,0 0,0 0,0 1,1 1,-1 0,0 2,-5 3</inkml:trace>
  <inkml:trace contextRef="#ctx0" brushRef="#br0" timeOffset="1452.168">493 1,'11'138,"-6"-118,-2 0,0 0,-1 1,-1-1,-1 1,-1-1,-1 1,-1 2,-10 92,5 1,5-1,6 12,-1 3,-1 33,-13 441,-6 299,19-621,-29 75,27 446,1-749,12 145,-2-134,-3 1,-3 1,-2-1,-6 33,2 19,2 445,-26-419,16-82,33-95,-13 8,1 0</inkml:trace>
  <inkml:trace contextRef="#ctx0" brushRef="#br0" timeOffset="1697.811">889 4094,'-48'47,"-40"51,-15 17,6-1,14-11,17-12,14-13,12-15,8-8,4-9,7-7,7-6,1-3,3-3,3-5</inkml:trace>
  <inkml:trace contextRef="#ctx0" brushRef="#br0" timeOffset="2765.796">690 537,'-38'82,"-161"159,-157 166,332-384,16-17,1 1,0 0,0 0,0 0,1 1,0 0,0 1,1-1,0 1,1 0,-1 1,5-9,0 0,0 1,0-1,1 0,-1 0,0 1,0-1,1 0,-1 0,1 0,-1 1,1-1,0 0,-1 0,1 0,0 0,0 0,0 0,-1 0,1 0,0 0,0-1,0 1,1 0,-1-1,0 1,0 0,0-1,0 0,1 1,-1-1,0 0,0 1,1-1,-1 0,0 0,1 0,-1 0,1 0,19 2</inkml:trace>
  <inkml:trace contextRef="#ctx0" brushRef="#br0" timeOffset="6298.772">860 1751,'-22'107,"18"-64,-28 223,33 139,-1-403,-1 0,0 0,1 0,0 0,-1 0,1 1,0-1,0 0,0 0,0 0,1 0,-1 1,1-1,-1 0,1 0,0 0,-1 0,1 0,0 0,0 0,1-1,-1 1,0 0,1 0,-1-1,1 1,-1-1,1 1,0-1,-1 0,1 0,0 0,0 0,0 0,0 0,0 0,0-1,0 1,0-1,0 1,1-1,-1 0,0 0,0 0,0 0,0 0,2 0,167-65,-64 46,-94 23,-18 0</inkml:trace>
  <inkml:trace contextRef="#ctx0" brushRef="#br0" timeOffset="6851.524">1509 2315,'-11'0,"0"0,0 0,-1 1,1 1,0 0,0 0,0 1,0 0,1 1,-1 0,1 1,0 0,0 1,1 0,-1 0,1 1,1 0,-1 1,1 0,-1 2,7-8,1 1,-1 0,1 0,0 0,0 0,0 0,0 0,0 0,0 0,1 0,0 0,-1 0,1 1,1-1,-1 0,0 0,1 0,-1 0,1 0,0 0,0 0,0 0,1 0,-1 0,1 0,-1-1,1 1,0 0,1 0,77 57,-34-29,-43-29,-1-1,0 1,0 0,0 0,0 0,0 0,0 1,0-1,-1 0,1 1,-1-1,0 1,1 0,-1-1,0 1,-1 0,1-1,0 1,-1 0,0 0,0 0,0 0,0 0,0-1,0 1,-1 0,1 0,-1 0,0-1,0 1,0 0,0-1,0 1,0-1,-1 1,0-1,1 1,-1-1,0 0,0 0,0 0,0 0,0 0,-1-1,1 1,-1-1,-1 2,-109 34,91-34</inkml:trace>
  <inkml:trace contextRef="#ctx0" brushRef="#br0" timeOffset="7380.259">1623 2626,'8'3,"1"-1,-1 0,1 0,0-1,0 0,-1-1,1 0,0 0,0-1,0 0,0-1,-1 1,1-2,-1 1,1-1,-1-1,0 1,0-1,0-1,-1 1,0-1,1-1,-2 1,1-1,-1-1,0 1,0-1,0 0,-1 0,-3 2,1 0,-1 0,0 0,0 0,-1 0,1 0,-1-1,0 1,-1 0,1-1,-1 1,0-1,0 1,-1 0,0-1,0 1,0 0,0 2,1 1,-1 0,1 0,-1 0,0 0,0 1,0-1,0 0,0 0,-1 0,1 1,0-1,-1 1,0-1,1 1,-1-1,0 1,1 0,-1 0,0 0,0 0,0 0,0 0,0 1,0-1,0 1,0-1,0 1,0 0,-1 0,1 0,0 0,0 0,0 0,0 1,0-1,0 1,0-1,0 1,0 0,0 0,-2 0,-8 5,0 1,0 0,0 1,1 0,0 0,0 1,1 1,0 0,1 0,0 1,1 0,0 1,1-1,0 1,1 1,0 0,1 1,4-9,0 1,0 0,1 0,0 0,0-1,0 1,1 0,0 0,0 0,1-1,-1 1,1-1,0 1,1-1,-1 0,1 0,0 0,1 0,-1 0,1-1,0 1,0-1,0 0,0 0,1-1,0 1,0-1,0 0,0 0,0-1,0 0,1 0,-1 0,6 1,5 4,0 0,1-1,0-1,0-1,0 0,0-1,1-1,-1-1,2 0,93-3,-87 2</inkml:trace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34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80 342,'27'-4,"0"-1,-1-1,1-2,-1 0,-1-2,0-1,0-1,-1-1,0 0,-2-2,6-5,-24 17,1 1,-1 0,0-1,0 0,0 0,0 0,-1-1,1 1,-1-1,0 0,0 0,0 0,-1 0,1 0,-1 0,0-1,0 1,-1-1,1 0,-1 1,0-1,0 0,-1 0,1 0,-1 0,0 0,-1 0,1 1,-1-1,0 0,0 0,0 0,-1 1,0-1,1 1,-2-1,1 1,0 0,-1 0,0 0,-2-3,-5 2,1-1,-1 1,-1 1,1 0,0 0,-1 1,0 0,0 1,0 1,0-1,0 2,0-1,0 2,0-1,-1 1,1 1,0 0,1 1,-1 0,0 1,1 0,0 0,-9 6,6-3,0 1,1 0,0 0,1 1,0 1,0 0,1 1,0 0,1 0,0 1,-2 4,8-11,-1 1,1-1,0 1,1 0,-1 0,1 0,0 0,0 0,1 1,0-1,0 1,1-1,0 1,0-1,0 0,1 1,-1-1,2 1,-1-1,1 0,0 0,0 0,1 0,-1 0,1 0,2 2,8 5,0 0,1 0,0-2,1 1,0-2,0 0,1-1,1-1,0 0,0-1,0-1,1 0,0-2,0 0,0-1,0-1,0 0,1-2,-1 0,1-1,-1 0,0-2,82-20,-75 11</inkml:trace>
</inkml:ink>
</file>

<file path=ppt/ink/ink3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38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18 501,'-1'-2,"-1"1,1-1,-1 1,1-1,0 1,0-1,-1 0,1 0,0 0,1 1,-1-1,0 0,0 0,1 0,-1 0,1 0,0-1,0 1,-1 0,1 0,1 0,-1 0,0 0,0 0,1 0,-1 0,1 0,0 0,0 0,-1 0,1 0,0 0,1 0,10-31,1-1,2 2,2 0,0 0,2 2,2 0,1 2,23-25,54-36,-98 88,-1 1,1-1,0 0,0 1,0-1,0 1,-1-1,1 1,0-1,0 1,0 0,0-1,0 1,0 0,0 0,0 0,0 0,0 0,0 0,0 0,0 0,0 0,0 0,0 1,0-1,0 0,0 1,0-1,0 1,0-1,0 1,0-1,-1 1,1 0,0-1,0 1,-1 0,1 0,0-1,-1 1,1 0,-1 0,1 0,-1 0,0 0,1 0,-1 0,0 0,1 0,-1 0,0 0,0 0,4 61,-4-55,-4 227,4-232,0-1,0 1,0 0,0-1,0 1,0-1,0 1,0 0,1-1,-1 1,1-1,-1 1,1-1,-1 1,1-1,0 1,0-1,0 0,0 1,0-1,0 0,0 0,0 0,0 0,1 0,-1 0,0 0,1 0,-1 0,1 0,-1-1,1 1,-1-1,1 1,-1-1,1 0,0 1,-1-1,1 0,-1 0,1 0,0 0,-1-1,1 1,-1 0,1-1,0 1,-1-1,1 1,-1-1,1 0,-1 0,0 1,1-2,119-111,-35 30,-54 50,2 1,1 1,1 2,2 1,20-10,-56 37,-1 0,0 0,1 0,-1 0,1 0,-1 0,1 1,0-1,-1 1,1-1,0 1,0-1,-1 1,1 0,0 0,0 0,-1 0,1 0,0 0,-1 1,1-1,0 1,0-1,-1 1,1-1,-1 1,1 0,-1 0,1 0,-1 0,1 0,-1 0,0 0,1 0,-1 1,0-1,0 0,0 1,0-1,0 1,0-1,-1 1,1-1,0 1,-1 0,1-1,-1 1,0 0,1 0,-1-1,0 1,0 0,0 0,0-1,1 23,-1 0,0 0,-2 0,0-1,-2 1,-1-1,0 0,-8 19,-3 16,15-56,0 1,0-1,0 1,1-1,-1 1,0-1,1 1,0-1,-1 1,1 0,0-1,0 1,1-1,-1 1,1 0,-1-1,1 1,0-1,0 1,0-1,0 0,0 1,0-1,1 0,9 4</inkml:trace>
  <inkml:trace contextRef="#ctx0" brushRef="#br0" timeOffset="649.843">1260 134,'-12'2,"1"1,-1 0,1 1,0 0,0 0,0 2,1-1,-1 1,2 1,-1 0,1 0,0 1,0 0,1 0,0 1,0 1,1-1,0 1,1 0,0 0,1 1,0 0,1 0,0 0,0 0,1 1,1 0,0-1,0 1,2 1,-1-10,0 0,1 0,-1 0,1-1,0 1,0 0,0 0,0 0,1 0,-1 0,1 0,0 0,0 0,0-1,0 1,0 0,1-1,-1 1,1-1,-1 1,1-1,0 0,0 1,0-1,0 0,1 0,-1-1,0 1,1 0,0-1,-1 0,1 1,0-1,-1 0,1 0,0-1,0 1,0-1,0 1,0-1,0 0,0 0,0 0,-1 0,1-1,0 1,1-1,10-3,0-1,-1 0,1-1,-2-1,1 0,-1-1,0 0,0 0,-1-1,0-1,-1 0,0-1,0 0,-1 0,-1-1,2-3,55-59,-47 56,61-45,-77 63,0 0,0-1,0 1,0 0,-1 0,1 0,0 0,0 0,0 0,0 1,0-1,-1 1,1-1,0 1,0-1,0 1,-1 0,1 0,-1 0,1 0,-1 0,1 1,-1-1,1 0,-1 1,0-1,0 1,0-1,0 1,0-1,0 1,0 0,0 0,-1-1,1 1,16 66,-14 10,-4 0,-4 0,-3-1,-3 0,-6 13,13-63,-2 0,0 0,-2 0,-1-1,-1 0,-1-1,-1 0,-1-1,-1 0,-2-1,0-1,15-19,-1-1,1 1,-1-1,0 1,0-1,0 0,0 0,0 0,0 0,-1 0,1-1,0 1,-1-1,0 1,1-1,-1 0,0 0,0 0,1 0,-1-1,0 1,0-1,0 1,0-1,0 0,0 0,0-1,0 1,0-1,0 1,1-1,-1 0,0 0,0 0,1 0,-1-1,1 1,-1-1,1 1,-1-1,1 0,0 0,0 0,-1-1,-1-11,1-1,0 1,1-1,1 1,0-1,1 1,0-1,1 0,1 1,1-1,1-3,3-7,1 0,1 1,1 0,2 1,0 0,1 0,1 2,2 0,0 0,5-4,-5 6,-6 6,0 2,1-1,0 2,1-1,0 1,1 1,0 1,0 0,1 0,0 1,1 1,-1 0,1 1,0 1,3 0,7-2</inkml:trace>
</inkml:ink>
</file>

<file path=ppt/ink/ink3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44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0,'-18'5,"0"1,0 1,0 1,1 0,0 1,0 1,1 0,1 2,0 0,0 0,1 1,1 1,0 0,0 2,11-12,-1 0,2 0,-1 1,0-1,1 0,0 1,0-1,0 1,0-1,1 1,0-1,0 1,0 0,0-1,1 1,0-1,0 1,0-1,0 0,1 1,0-1,0 0,0 0,0 0,1 0,-1 0,1-1,0 1,0-1,0 0,1 0,-1 0,1 0,-1 0,1-1,0 0,0 0,1 1,86 44,-79-43,0 1,0 0,-1 1,1 0,-1 1,-1 0,1 0,-1 2,-1-1,1 1,-2 0,1 1,-1 0,0 1,0 1,-5-7,-1 0,0 0,0 0,0 1,0-1,-1 0,0 1,0-1,-1 0,1 1,-1-1,0 1,-1-1,1 1,-1-1,0 1,0-1,-1 0,0 0,0 1,0-1,0 0,-1-1,0 1,0 0,0-1,-1 0,1 0,-1 0,0 0,0 0,-1-1,0 1,-120 67,121-69,1-1,-1 0,1 0,-1 0,1-1,-1 1,0-1,1 0,-1 0,1 0,-1 0,0-1,1 0,-1 1,1-1,-1 0,1-1,-1 1,1-1,0 1,0-1,0 0,0 0,0-1,0 1,1 0,-1-1,1 0,-1 0,1 1,0-1,0-1,0 1,1 0,-1 0,1-1,0 1,-1 0,2-1,-1 0,0 1,1-1,-1 1,1-1,0 0,1 1,-1-1,0 0,1 1,0-1,0 1,0-1,0 1,1 0,0-2,3-5,0 1,1-1,1 1,0 0,0 0,1 1,0 0,0 0,0 1,1 0,1 1,-1 0,1 0,0 1,0 0,0 1,1 0,14-7</inkml:trace>
</inkml:ink>
</file>

<file path=ppt/ink/ink3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43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0,'0'39,"5"31,1 14,0-3,-1-5,-2-11,0-12,-2-10,-1-8,0-4,0-3,0-2,-1 0,-4 0,-1-9,0-12,6-12,3-5</inkml:trace>
  <inkml:trace contextRef="#ctx0" brushRef="#br0" timeOffset="433.025">367 29,'-267'225,"265"-223,-1-1,1 1,0 0,0 0,-1 0,1 0,0 0,1 0,-1 0,0 1,1-1,-1 1,1 0,0-1,0 1,0 0,0 0,0-1,1 1,-1 0,1 0,0 0,-1 0,2 0,-1 0,0 0,0-1,1 1,0 0,-1 0,1 0,0 0,1-1,-1 1,0-1,1 1,-1-1,1 1,0-1,0 0,1 1,67 69,-52-56,-1 1,-1 1,0 0,-2 1,0 0,2 6,-10-13,-5-9,-1 0,1-1,0 1,0 0,0-1,0 1,1 0,-1-1,1 0,-1 1,1-1,0 0,0 0,0 0,0 0,0 0,1 0,-1 0,1-1,-1 1,1-1,-1 0,1 0,0 0,-1 0,1 0,0-1,0 1,0-1,10-7</inkml:trace>
</inkml:ink>
</file>

<file path=ppt/ink/ink3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34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1107,'-21'48,"21"-45,-8 233,9-155,-7 96,-28 156,-34 5,67-313,13-31,-2-12,0-1</inkml:trace>
  <inkml:trace contextRef="#ctx0" brushRef="#br0" timeOffset="1402.562">53 1078,'234'-24,"-125"19,89-22,54-2,-197 21,-48 6,-1 0,1 0,0 1,0 0,0 0,-1 1,1 0,0 0,0 0,0 1,0 0,-1 1,1-1,5 3,-8 0,0 1,0-1,-1 1,0 0,0 0,0 0,0 0,-1 1,0-1,0 1,0-1,-1 1,0 0,0-1,0 1,-1 0,0 0,0 0,0 0,-1-1,0 1,0 0,0 0,-1-1,0 1,0-1,0 1,-1-1,-2 16,-4 35,3 0,3 1,2 0,2 1,-9 168,-27 80,23-1,13-210,-1-92,1-1,0 0,-1 0,0 1,1-1,-1 0,0 0,0 0,0 1,0-1,-1 0,1 0,-1 0,1 0,-1 0,0 1,0-1,1 0,-2 0,1-1,0 1,0 0,0 0,-1-1,1 1,-1 0,0-1,1 0,-1 1,0-1,0 0,0 0,0 0,0 0,0 0,-1 0,-160-13,-348 11,501 1,1 0,0-1,0-1,0 1,0-1,0-1,0 1,0-2,1 1,-1-1,1 0,0-1,0 0,0-1,3-2,7 3</inkml:trace>
  <inkml:trace contextRef="#ctx0" brushRef="#br0" timeOffset="2588.867">420 2462,'40'254,"-30"-188,-3 1,-3-1,-3 1,-4 28,0 26,3 36,-6-174,0 1,-1 0,0 0,-2 1,0 0,0 1,-1 0,-1 0,-1 1,0 0,0 1,-1 1,0 0,-1 0,-1 1,0 1,0 1,0 0,-7-1,-108-36,152 39,123-3,186-26,-275 28,1 2,-1 3,1 2,7 4,-62-4,-1-1,1 2,0-1,0 0,-1 0,1 0,0 1,-1-1,1 1,0-1,-1 1,1 0,-1 0,1 0,-1 0,1 0,-1 0,0 0,1 0,-1 0,0 1,0-1,0 0,0 1,0-1,0 1,0-1,-1 1,1 0,0-1,-1 1,1 0,-1-1,0 1,0 0,1 0,-1-1,0 1,-1 0,1-1,0 1,0 0,-1 0,1-1,-1 1,1 0,-1-1,0 1,0-1,0 1,1-1,-2 1,1-1,0 0,0 1,0-1,-1 0,1 0,0 0,-1 0,1 0,-1 0,0 0,-28 24,-1-1,-2-1,0-2,-1-2,-33 14,15-6,-131 46,164-65</inkml:trace>
  <inkml:trace contextRef="#ctx0" brushRef="#br0" timeOffset="7038.365">561 34,'-7'112,"4"0,8 37,-1-10,-4 173,-16-240,11-61</inkml:trace>
  <inkml:trace contextRef="#ctx0" brushRef="#br0" timeOffset="7600.393">645 119,'-62'29,"-83"52,144-81,0 0,0 1,0-1,0 1,1-1,-1 1,0 0,0-1,1 1,-1-1,0 1,1 0,-1 0,1 0,-1-1,1 1,-1 0,1 0,-1 0,1 0,0 0,0 0,-1 0,1 0,0-1,0 1,0 0,0 0,0 0,0 0,0 0,0 0,1 0,-1 0,0 0,1 0,-1 0,0 0,1-1,-1 1,1 0,-1 0,1 0,0-1,-1 1,1 0,0-1,0 1,-1 0,1-1,0 1,0-1,0 1,-1-1,2 0,51 17,276-16,-133-1,-172-5,-32-7,-211-78,62-5,154 93,1 0,0 0,-1 0,1 0,0 0,0 0,0 0,1-1,-1 1,0-1,1 1,0-1,0 0,-1 0,1 1,1-1,-1 0,0 0,1 0,0 0,-1 0,1 0,0 0,1 0,-1 0,0 0,5-13</inkml:trace>
</inkml:ink>
</file>

<file path=ppt/ink/ink3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2:43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16,'-1'-2,"0"1,-1 0,1-1,0 1,-1 0,1 0,-1 0,1 0,-1 1,1-1,-1 0,0 1,1-1,-1 1,0-1,1 1,-1 0,0 0,0 0,1 0,-1 0,0 0,0 0,1 0,-1 1,0-1,0 1,1-1,-1 1,1 0,-1 0,0 0,1-1,0 1,-1 1,1-1,0 0,-1 0,1 0,-1 2,-13 10,0 1,1 1,1 0,0 1,1 0,0 1,2 0,0 1,-4 11,2-1,1 0,1 1,1 0,2 0,1 0,2 1,-1 15,-6 37,6-63,1 0,0 0,2 1,0-1,1 1,2 0,0-1,0 1,2-1,1 1,0-1,1 0,1-1,1 1,0-1,2 0,0-1,1 0,1-1,0 0,4 4,-3-9,1 0,1 0,-1-1,2-1,-1 0,1-1,1-1,-1 0,1-1,3 0,1 0</inkml:trace>
</inkml:ink>
</file>

<file path=ppt/ink/ink3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2:44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0 741,'1'2,"1"-1,-1 1,1 0,0 0,-1-1,1 1,0 0,0-1,0 0,0 0,0 1,0-1,0 0,1-1,-1 1,0 0,0-1,1 1,-1-1,0 1,1-1,-1 0,1 0,1-1,-1 2,225 1,-70-29,-151 26,-8 0</inkml:trace>
  <inkml:trace contextRef="#ctx0" brushRef="#br0" timeOffset="264.06">283 514,'-15'39,"-4"22,1 5,3-4,5-7,4-8,2-8,3-5,1-4,0-2,1-2,0-4</inkml:trace>
  <inkml:trace contextRef="#ctx0" brushRef="#br0" timeOffset="561.81">1017 430,'-29'38,"-19"28,-2 6,4-3,9-9,6-10,4-9,6-6,7-5,0-6,4-4,2 0,4-8,2-6</inkml:trace>
  <inkml:trace contextRef="#ctx0" brushRef="#br0" timeOffset="862.843">622 458,'19'24,"21"17,8 2,1-1,-3-4,-5-7,-4-5,-4-2,-3-5,-6-1,-2-3,-6 0,0-2,-3 1,1-1,-1 1,-4-1</inkml:trace>
  <inkml:trace contextRef="#ctx0" brushRef="#br0" timeOffset="1294.783">1243 7,'6'-2,"1"0,0 1,0 0,0 1,-1-1,1 1,0 1,0-1,0 1,0 0,-1 1,1 0,-1 0,1 0,-1 1,1 0,-1 0,0 0,-1 1,1 0,-1 0,1 1,0 1,8 7,0 0,-1 1,-1 1,0 0,-1 1,-1 0,7 15,72 209,-83-222,-1 0,-1 0,0 1,-2 0,0-1,-1 1,-1 0,0 0,-2-1,0 1,-1 0,-1-1,-1 0,0 0,-2 0,0-1,0 1,-2-2,0 1,-1-1,-12 14,4-11,0 0,-2-2,0 0,0-1,-2-1,0-1,0-1,-2-1,1-1,-1-1,-23 6,23-8</inkml:trace>
</inkml:ink>
</file>

<file path=ppt/ink/ink3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2:49.27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0 383,'1'0,"-1"0,1 0,-1 0,1 0,-1 0,1 0,-1 0,1 0,-1 0,1 0,-1 0,1 0,-1-1,1 1,-1 0,1 0,-1 0,0-1,1 1,-1 0,1-1,-1 1,0 0,1-1,-1 1,0-1,1 1,-1 0,0-1,1 1,-1-1,0 1,0-1,0 1,0-1,1 1,-1-1,0 1,0-1,0 1,0-1,0 1,0-1,0 1,0-1,-1 1,1-1,0 1,0-1,0 1,0-1,-1 1,1-1,0 1,0-1,-1 1,1 0,0-1,-1 1,1-1,-1 1,1 0,0 0,-1-1,1 1,-1 0,54-20,1 3,0 2,1 3,54-6,26-5,700-112,-622 109,618-53,-634 67,-193 12,-3-1,1 1,-1-1,1 1,-1-1,1 1,-1 0,1 0,-1 0,1 0,0 0,-1 0,1 0,-1 1,1-1,-1 0,1 1,-1-1,1 1,-1 0,0-1,1 1,-1 0,0 0,1 0,-1 0,0 0,0 1,-2 7</inkml:trace>
</inkml:ink>
</file>

<file path=ppt/ink/ink3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2:59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523 87,'-1'-5,"-1"0,-1 0,1 0,-1 0,0 0,0 1,0 0,-1-1,1 1,-1 0,0 1,0-1,0 1,-1 0,1 0,-1 0,0 0,0 1,0 0,0 0,0 0,0 1,-1 0,1 0,0 0,-1 0,1 1,-1 0,1 0,0 0,-4 2,-12 0,0 1,0 2,0 0,0 1,1 1,0 1,-8 4,4-1,-89 54,110-63,1 1,-1-1,1 0,0 1,0 0,0-1,0 1,0 0,1 0,-1 0,1 0,0 0,0 1,0-1,0 0,1 0,-1 1,1-1,0 0,0 1,0-1,0 0,1 1,-1-1,1 0,0 1,0-1,0 0,0 0,1 0,-1 0,1 0,0 0,-1 0,3 1,7 8,1 0,0-1,0-1,1 0,1-1,-1 0,2-1,-1 0,1-2,0 1,4-1,22 13,-23-11,0 1,-1 1,-1 0,0 1,0 1,-1 1,2 2,-13-12,-1 1,1 0,-1 0,0 0,0 0,0 1,-1-1,1 1,-1-1,0 1,-1 0,1 0,-1 0,0 0,0 0,0 0,-1 0,0 1,0-1,0 0,-1 0,1 0,-1 0,0 0,-1 0,1 0,-1 0,0 0,-2 1,-4 7,-2-1,1-1,-2 0,1-1,-1 1,-1-2,0 0,0 0,-1-1,0-1,-1 0,1-1,-1 0,-1-1,7-1,-16 7,-1-1,0-2,-1 0,1-2,-2 0,-18 0,7-11,31-1</inkml:trace>
  <inkml:trace contextRef="#ctx0" brushRef="#br0" timeOffset="294.825">890 369,'-14'21,"1"-1,1 2,0 0,2 0,1 1,0 0,2 0,1 1,1 0,-2 16,7-35,0-1,0 1,1 0,0-1,-1 1,1-1,1 1,-1-1,1 1,0-1,0 0,0 0,0 0,1 0,0 0,0-1,0 1,0-1,0 0,1 0,-1 0,1 0,0 0,0-1,0 0,0 1,0-2,1 1,-1 0,0-1,1 0,-1 0,1 0,0-1,-1 1,1-1,0 0,-1-1,4 0,3 2,1-1,-1 0,0-1,1 0,-1-1,0 0,0-1,0 0,-1-1,1 0,-1 0,0-1,0-1,0 0,-1 0,0-1,0 0,-1 0,1-1,-2 0,1-1,-1 0,0 0,-1 0,0-1,3-8,-5 13,-1-2,1 1,-1 0,-1-1,1 1,-1-1,0 0,-1 0,1 0,-1 0,-1 0,1 0,-1 0,0 0,-1 0,0 0,0 0,-1 0,1 0,-1 1,-1-1,1 1,-1-1,-1 1,1 0,-1 0,0 0,0 0,-1 1,1 0,-1 0,-1 0,1 2,0 0,-1 1,1 0,-1 0,0 1,0-1,0 1,0 0,0 1,0 0,0 0,0 0,1 0,-1 1,0 0,0 0,0 1,0 0,-18 4</inkml:trace>
</inkml:ink>
</file>

<file path=ppt/ink/ink3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07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606 0,'28'3,"-36"12,-173 46,-16 13,195-73,1 0,-1 0,0 0,0 0,0 0,1 0,-1 1,0-1,1 1,0 0,-1-1,1 1,0 0,0 0,0 0,0-1,0 1,0 0,0 0,1 1,-1-1,1 0,0 0,-1 0,1 0,0 0,0 0,0 1,1-1,-1 0,0 0,1 0,-1 0,1 0,0 0,0 0,0 0,0 0,0 0,0 0,0-1,1 1,-1 0,1-1,-1 1,1-1,0 0,-1 1,1-1,0 0,1 0,117 39,-60-27,58 8,-117-20,0 0,0 0,0 0,0 0,0 0,-1 0,1 1,0-1,-1 0,1 0,-1 1,1-1,-1 0,1 0,-1 1,0-1,0 0,0 1,0-1,0 0,0 1,0-1,0 0,0 1,-1-1,1 0,0 1,-1-1,1 0,-1 0,0 1,1-1,-1 0,0 0,0 0,1 0,-1 0,0 0,0 0,0 0,-1 0,1-1,0 1,0 0,0-1,0 1,-1-1,1 1,0-1,-1 1,1-1,0 0,-1 0,1 0,0 0,-1 0,-103 53,53-29,2 2,0 2,2 3,-36 29,45-30,29-24,1 1,0 0,0 0,0 1,1 0,0 0,1 1,0 0,0 0,1 1,5-8,0 0,0 0,1 0,-1 0,1-1,-1 1,1 0,0 0,-1 0,1 0,0 0,0 0,1 0,-1 0,0 0,1 0,-1 0,1 0,0 0,-1 0,1 0,0 0,0-1,0 1,0 0,1-1,-1 1,0-1,1 1,-1-1,1 0,-1 0,1 1,0-1,0 0,-1 0,1-1,0 1,0 0,0-1,0 1,0-1,1 1,88 14,216-19,-189-18,-98 18</inkml:trace>
</inkml:ink>
</file>

<file path=ppt/ink/ink3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08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94,'-20'43,"-10"34,-5 8,2-1,8-9,8-13,2-12,4-10,3-7,4-4,-3-3,4-5,4-11,1-8</inkml:trace>
  <inkml:trace contextRef="#ctx0" brushRef="#br0" timeOffset="247.206">38 66,'43'-5,"34"-1,13-5,-4-1,-7 3,-12 2,-13 2,-10 3,-9-4,-9 4,-10 3</inkml:trace>
  <inkml:trace contextRef="#ctx0" brushRef="#br0" timeOffset="497.032">10 433,'39'0,"21"0,6 0,-3 0,-8 0,-9 0,-6 0,-7 0,-7 5,-10 1</inkml:trace>
  <inkml:trace contextRef="#ctx0" brushRef="#br0" timeOffset="900.43">546 630,'-24'39,"-13"17,-4 4,-1-4,2-11,9-13</inkml:trace>
  <inkml:trace contextRef="#ctx0" brushRef="#br0" timeOffset="1128.322">348 630,'34'29,"15"14,5 0,-2-3,-5-7,-11-11</inkml:trace>
  <inkml:trace contextRef="#ctx0" brushRef="#br0" timeOffset="1413.522">913 517,'38'0,"28"0,6 0,-3 0,-9 0,-10 0,-8 0,-12 0</inkml:trace>
  <inkml:trace contextRef="#ctx0" brushRef="#br0" timeOffset="1600.068">913 771,'38'0,"28"0,11 0,-7-5,-10-1,-11 0,-14 1</inkml:trace>
  <inkml:trace contextRef="#ctx0" brushRef="#br0" timeOffset="2752.388">1788 348,'-163'310,"41"-149,142-204,160-197,-172 230,13-19,1 1,1 1,1 1,2 1,21-15,-47 39,1 0,-1 0,1 0,0 0,-1 0,1 1,0-1,0 0,0 0,-1 1,1-1,0 1,0-1,0 1,0-1,0 1,0-1,0 1,0 0,0-1,1 1,-1 0,0 0,0 0,0 0,0 0,0 0,0 0,0 0,0 1,0-1,0 0,0 1,0-1,0 1,0-1,0 1,0-1,0 1,0 0,0-1,0 1,-1 0,1 0,0-1,0 1,-1 0,1 0,-1 0,1 0,-1 0,1 0,-1 0,0 0,1 0,-1 0,0 0,0 1,0-1,0 0,0 0,0 0,0 0,0 0,0 0,0 0,-1 0,1 0,-57 149,-6-8,62-141,1 1,-1-1,1 0,0 1,-1-1,1 0,0 0,0 1,0-1,0 0,0 1,0-1,0 0,0 1,1-1,-1 0,0 1,1-1,-1 0,1 0,-1 1,1-1,0 0,-1 0,1 0,0 0,0 0,0 0,0 0,0 0,0 0,0-1,0 1,0 0,1-1,-1 1,0 0,0-1,0 0,1 1,-1-1,0 0,1 0,-1 1,0-1,1 0,-1 0,0 0,1-1,-1 1,0 0,1 0,-1-1,0 1,0-1,1 1,-1-1,0 0,0 1,0-1,0 0,0 0,0 0,1 0,37-25,-2 0,0-3,-2-1,-1-2,15-19,55-50,-42 63,-63 76,-85 162,75-171,8-24,0 0,1-1,-1 1,1 0,1 0,-1 0,1 1,-1-1,1 0,1 1,-1-1,1 0,0 1,0-1,1 0,-1 1,1-1,1 0,-1 1,1-1,-1 0,1 0,1 0,9 7</inkml:trace>
  <inkml:trace contextRef="#ctx0" brushRef="#br0" timeOffset="3182.131">2860 433,'-43'16,"1"3,0 1,1 2,1 1,2 3,0 1,-8 10,-16 32,60-66,0-1,0 1,0-1,1 1,-1 0,1 0,0 0,-1 0,1 0,1 0,-1 0,0 1,1-1,0 0,-1 0,1 1,0-1,1 0,-1 0,1 0,-1 1,1-1,0 0,0 0,0 0,1 1,3-1,-1 0,1-1,-1 1,1-1,0 0,0-1,0 1,0-1,0 0,0 0,0-1,0 1,1-1,-1 0,0-1,0 1,0-1,0 0,0 0,0-1,0 1,0-1,0 0,0-1,-1 1,1-1,-1 0,1 0,0 1,32-18,-1-1,0-2,-2-1,-1-1,-1-2,-1-2,12-15,-20 22,17-4,-60 66,6-15,3-10,1 1,0 0,2 1,-1 0,2 1,1-1,0 2,1-1,1 0,0 1,0 17,19 5,-2-29</inkml:trace>
  <inkml:trace contextRef="#ctx0" brushRef="#br0" timeOffset="3428.449">3312 715,'-34'33,"-15"22,0 5,9-7</inkml:trace>
  <inkml:trace contextRef="#ctx0" brushRef="#br0" timeOffset="3596.835">3087 715,'23'28,"14"16,5 3,-1-5,-1-5,-4-9,-7-4,-4-7,-2-6,1-4,-4-5</inkml:trace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41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198 289,'85'-26,"-1"-4,-2-4,-1-3,27-19,-91 48,-3 2,-1-1,1 0,-1-1,-1 0,1-1,-1-1,-1 0,0 0,10-12,-49 61,-44 214,49-153,-79 422,89-455,7-18,-2-1,-2 0,-2-1,-3 0,-1-1,-3-1,-1 0,-3-2,-5 6,-45 18,56-58</inkml:trace>
  <inkml:trace contextRef="#ctx0" brushRef="#br0" timeOffset="235.608">1 994,'38'-14,"32"-10,14-5,2 1,-4 2,-2 0,-4 4,-6 2,-11-1,-4 3,-8 5,-2-1,-3 3,-5-2,-4 1,-7 3</inkml:trace>
  <inkml:trace contextRef="#ctx0" brushRef="#br0" timeOffset="618.116">1073 713,'-1'37,"0"-20,0 0,1 0,1 0,0 0,1 0,1 0,1 0,0 0,2-1,-1 0,5 7,-9-21,1 1,-1-1,0 0,1 0,-1 0,1 0,-1-1,1 1,0 0,0-1,0 1,0-1,0 1,0-1,0 0,1 0,-1 0,0 0,1-1,-1 1,1-1,-1 1,0-1,1 0,-1 0,1 0,-1 0,1 0,-1 0,1-1,-1 1,0-1,1 0,-1 0,0 0,1 0,-1 0,0 0,0-1,0 1,0-1,1 0,76-77,6-49,-73 104</inkml:trace>
  <inkml:trace contextRef="#ctx0" brushRef="#br0" timeOffset="1021.705">1496 994,'128'-212,"-125"208,34-41,-36 45,0-1,0 0,0 1,0-1,0 1,0-1,0 1,0 0,0-1,0 1,0 0,1 0,-1 0,0 0,0 0,0 0,0 0,0 0,1 0,-1 1,0-1,0 0,0 1,0-1,0 1,0-1,0 1,0 0,0-1,0 1,0 0,-1 0,1-1,0 1,0 0,-1 0,1 0,0 0,-1 0,1 0,-1 0,1 0,-1 0,0 0,1 1,-1-1,0 0,1 3,1 1,0-1,-1 0,2 0,-1 0,0 0,1-1,0 1,0-1,0 1,0-1,0 0,1 0,-1 0,1-1,0 1,0-1,0 0,0 0,0 0,0-1,1 1,-1-1,0 0,1 0,-1-1,1 1,0-1,5-1,0-1,-1 0,1 0,-1-1,1 0,-1 0,0-1,0-1,0 1,-1-1,0-1,0 0,0 0,0 0,-1-1,0 0,-1-1,0 1,29-26,-22 22</inkml:trace>
  <inkml:trace contextRef="#ctx0" brushRef="#br0" timeOffset="1284.213">2343 684,'-18'15,"0"1,1 1,1 1,0 0,2 1,0 1,1 0,-3 8,14-26,0 1,1-1,-1 1,1 0,-1 0,1-1,0 1,0 0,0 0,1 0,-1 0,1 0,0 0,-1 1,2-1,-1 0,0 0,0 0,1 0,0 0,-1 0,1 0,0 0,1 0,-1-1,0 1,1 0,0-1,-1 1,1-1,0 1,0-1,0 0,1 0,-1 0,1 0,-1 0,1-1,-1 1,1-1,0 1,0-1,0 0,0 0,0 0,0-1,1 1,12-1,0 0,0 0,-1-2,1 0,0-1,-1-1,0 0,1-1,-2 0,1-2,-1 1,0-2,0 0,-1 0,11-10,-5 4</inkml:trace>
  <inkml:trace contextRef="#ctx0" brushRef="#br0" timeOffset="1537.587">2822 260,'-10'43,"-7"24,-2 6,4-6,3-8,4-10,3-9,3-6,2-3,0-4,1 0,0-1,0 0,-1-4</inkml:trace>
  <inkml:trace contextRef="#ctx0" brushRef="#br0" timeOffset="1783.22">2511 571,'34'0,"35"5,10 6,-3 1,-9-1,-13-2,-9 1,-8 0,-6-2,-8-3</inkml:trace>
  <inkml:trace contextRef="#ctx0" brushRef="#br0" timeOffset="2034.616">3218 740,'0'24,"0"8</inkml:trace>
  <inkml:trace contextRef="#ctx0" brushRef="#br0" timeOffset="2189.818">3218 458,'4'-5,"3"-1</inkml:trace>
  <inkml:trace contextRef="#ctx0" brushRef="#br0" timeOffset="2387.507">3528 684,'-9'12,"-2"2,0 0,1 0,0 1,1 1,1 0,0 0,1 0,1 1,1 0,0 0,0 10,5-25,0 0,1 0,-1 0,1 0,0 0,-1 0,1 0,0 0,0 0,0 0,1-1,-1 1,0 0,1-1,-1 1,1-1,-1 1,1-1,0 0,-1 0,1 0,0 0,0 0,0 0,0 0,0 0,0-1,0 1,0-1,0 0,0 1,0-1,0 0,1 0,-1-1,0 1,0 0,0-1,0 1,0-1,0 1,0-1,0 0,0 0,0 0,-1 0,1 0,0-1,0 1,-1 0,1-1,-1 1,0-1,1 0,-1 1,0-1,1-1,5-4,0-1,0 0,-1 0,0 0,0-1,-1 1,0-1,0-1,-1 1,-1-1,1 1,-2-1,1 0,-1 0,-1-1,0 1,0 0,-1 0,0-1,-2-4,2 12,0 0,0 1,-1-1,0 1,1-1,-1 1,0-1,0 1,0-1,0 1,-1 0,1-1,-1 1,1 0,-1 0,0 0,0 0,0 1,0-1,0 0,0 1,-1 0,1-1,-1 1,-15-6</inkml:trace>
  <inkml:trace contextRef="#ctx0" brushRef="#br0" timeOffset="2756.659">3782 769,'8'-10,"52"-57,-59 66,1-1,0 1,0 0,0 0,-1 0,1 0,0 0,0 0,0 1,1-1,-1 1,0-1,0 1,0 0,0 0,0 0,1 0,-1 0,0 0,0 1,0-1,0 1,0 0,0-1,0 1,0 0,0 0,0 0,0 0,-1 1,1-1,0 0,-1 1,1-1,-1 1,1 0,0 1,1 0,-1 1,0 0,1 0,-1 0,1 0,0-1,0 1,0-1,0 0,1 0,0 0,-1-1,1 1,0-1,0 0,0 0,0 0,1 0,-1-1,1 1,-1-1,1-1,-1 1,1 0,-1-1,1 0,-1 0,1-1,0 1,-1-1,1 0,1-1,-1-1,1-1,-1 1,0-1,-1 0,1-1,-1 1,0-1,0 0,0 0,-1 0,0-1,0 1,0-1,0 0,-1 0,2-6,1 0,5-13</inkml:trace>
</inkml:ink>
</file>

<file path=ppt/ink/ink3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1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1 291,'208'-26,"178"-33,-361 58</inkml:trace>
  <inkml:trace contextRef="#ctx0" brushRef="#br0" timeOffset="4621.585">57 545,'39'-5,"21"-1,7 0,-5 1,-7 1,-8 2,-8 1,-5 1,-4 0,-3 0,0 0,0 0,0 1,0-6,0-1,1 0,-5 1</inkml:trace>
  <inkml:trace contextRef="#ctx0" brushRef="#br0" timeOffset="5182.025">368 9,'-15'-8,"22"9,27 12,40 27,-1 4,-3 3,13 13,49 34,-129-93,-1 1,1-1,-1 1,0-1,0 1,0 0,0 0,0 0,0 0,0 0,-1 0,1 1,-1-1,1 1,-1-1,0 1,0-1,0 1,-1 0,1-1,0 1,-1 0,0 0,0-1,0 1,0 0,0 0,0 0,-1-1,1 1,-1 0,0-1,0 1,0 0,0-1,0 1,-1-1,1 0,-1 1,1-1,-1 0,0 0,0 0,0 0,0 0,-1 0,-104 96,-64 72,153-152,12-12,0-1,1 1,-1 0,1 1,0-1,1 1,0 0,0 0,0 0,1 1,-1 2,0 9</inkml:trace>
</inkml:ink>
</file>

<file path=ppt/ink/ink3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2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0,1 0,2 0,1 0,-1 0,1 0,-6 5,-2 1,1 0,0-1,2-1,1-2,1-1,-4 0</inkml:trace>
</inkml:ink>
</file>

<file path=ppt/ink/ink3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28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1,'-17'301,"-12"-40,6-127,17-116</inkml:trace>
</inkml:ink>
</file>

<file path=ppt/ink/ink3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29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1,'-298'186,"239"-136,57-48,1-1,-1 1,1-1,0 1,0 0,0 0,0-1,0 1,0 0,0 0,0 0,1 0,-1 0,1 0,-1 0,1 1,0-1,0 0,0 0,0 0,0 0,1 0,-1 0,1 0,-1 0,1 0,0 0,0 0,0 0,0 0,0 0,0-1,1 3,64 49,-59-49,0 0,0 1,0 0,0 0,-1 1,0 0,0 0,0 0,-1 1,0-1,0 1,-1 1,0-1,3 8,22 78,-17-80</inkml:trace>
</inkml:ink>
</file>

<file path=ppt/ink/ink3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29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401 0,'-26'7,"0"2,0 0,1 2,1 0,0 2,1 0,0 2,-17 15,36-28,1 0,0 0,0 1,0-1,0 1,0 0,1 0,-1 0,1 0,0 1,0-1,0 0,0 1,1-1,-1 1,1 0,0 0,0-1,0 1,1 0,0 0,-1 0,1 0,0 0,1 0,-1 0,1-1,-1 1,1 0,1 0,-1-1,0 1,1 0,0-1,0 1,0-1,0 0,0 0,2 2,96 67,-91-68,-1 0,1 0,-1 1,0 0,0 0,-1 1,1 0,-1 0,-1 0,1 1,-1 0,0 1,-1 0,0-1,0 2,0-1,-1 0,0 2,-2-4,0-1,-1 1,0 0,0 0,-1-1,1 1,-1 0,0 0,-1-1,1 1,-1 0,0 0,-1-1,1 1,-1-1,0 1,-1-1,1 0,-1 0,0 0,0 0,-1 0,1-1,-1 1,0-1,-1 0,1 0,0-1,-5 3,-4 5,-1 0,0-1,-1-1,0 0,0-1,-1-1,0 0,0-1,-1-1,0 0,0-1,0-1,0-1,-16 0,30-2,1 0,-1 0,0 0,1-1,-1 0,1 1,-1-1,1 0,-1 0,1 0,0 0,-1-1,1 1,0-1,0 1,0-1,0 0,0 0,0 0,1 0,-1 0,0 0,1 0,0 0,0-1,-1 1,1-1,1 1,-1-1,0 1,1-1,-1 1,1-1,0 0,-1 1,1-1,1 0,-1 1,0-1,1 1,0-7,0 1,0 0,1 0,0 0,1 0,0 1,0-1,1 1,0-1,0 1,0 0,4-3,8-9,2-1,0 2,1 1,1 0,1 1,0 1,1 1,11-4,13-5,-28 15</inkml:trace>
</inkml:ink>
</file>

<file path=ppt/ink/ink3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30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18,'5'0,"11"0,8 0,4 0,3 0,0 0,0 0,0 0,-1 0,-1 0,0 0,-1 0,0 0,-4-5,-2-1,-5-1</inkml:trace>
</inkml:ink>
</file>

<file path=ppt/ink/ink3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35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1,'0'424,"-29"-196,12-128,12-88</inkml:trace>
  <inkml:trace contextRef="#ctx0" brushRef="#br0" timeOffset="415.484">333 226,'-253'172,"249"-170,1 0,-1 0,1 0,0 0,-1 1,1-1,1 1,-1 0,0 0,1 0,-1 0,1 0,0 1,0-1,0 1,0-1,1 1,0 0,-1-1,1 1,1 0,-1 0,1 0,-1 0,1 0,0 0,0 0,1 0,-1 0,1 0,0 0,0-1,0 1,2 3,121 104,-95-80,-22-23,0 0,0 0,1 0,-1-1,2-1,-1 1,1-1,0-1,0 1,6 1,4-3</inkml:trace>
  <inkml:trace contextRef="#ctx0" brushRef="#br0" timeOffset="695.024">729 396,'-15'33,"-4"21,-4 2,2-5,4-6,1-5,2-6,0-7,2-5,-3-5,3-6</inkml:trace>
  <inkml:trace contextRef="#ctx0" brushRef="#br0" timeOffset="1002.071">503 368,'14'28,"15"20,6 6,4-6,-2-6,-1-11,-3-5,-1-8,-7-1,-3-5,-4 2,-2-3,-2 3,0-2,-2 2,-7-1,-5-4</inkml:trace>
  <inkml:trace contextRef="#ctx0" brushRef="#br0" timeOffset="3436.216">1067 452,'5'0,"6"0,6 0,6 0,2 0,3 0,1 0,0 0,1 0,-1 0,0 0,0 0,-1 0,1 0,-1 0,-9 0,-9 0</inkml:trace>
  <inkml:trace contextRef="#ctx0" brushRef="#br0" timeOffset="3696.894">1321 198,'-5'38,"-1"23,0 5,1-3,2-8,0-9,2-6,1-7,0-7</inkml:trace>
  <inkml:trace contextRef="#ctx0" brushRef="#br0" timeOffset="4849.362">1744 226,'-68'303,"6"-126,171-403,-2 83,-63 87,-31 85,-13 110,-1-138,1 1,0-1,0 1,0-1,0 1,1-1,-1 1,0-1,0 0,1 1,-1-1,1 1,-1-1,1 0,0 1,0-1,-1 0,1 0,0 0,0 0,0 1,0-1,0 0,1-1,-1 1,0 0,0 0,1 0,-1-1,0 1,1-1,-1 1,1-1,-1 1,0-1,1 0,-1 0,1 0,-1 0,1 0,-1 0,1 0,-1 0,1-1,-1 1,0 0,1-1,-1 1,1-1,-1 0,0 1,0-1,1 0,11-7,0 0,-1-1,0 0,-1 0,0-1,0-1,-1 0,0 0,6-11,64-62,-80 83,1 0,0 0,0 0,0 0,0 0,0 0,0 0,0 0,1 1,-1-1,0 0,0 1,1-1,-1 1,0-1,1 1,-1 0,0-1,1 1,-1 0,0 0,1 0,-1 0,1 0,-1 0,0 1,1-1,-1 0,0 1,1-1,-1 1,0-1,0 1,1 0,-1 0,0-1,0 1,0 0,0 0,0 0,0 0,0 0,0 0,0 0,-1 1,1-1,0 0,-1 0,1 1,-1-1,1 0,-1 1,0-1,0 0,1 2,0 9,0 1,-1-1,0 1,-1-1,0 0,-1 1,-1-1,0 0,-2 4,2-4,-1 0,2 0,0 0,0 0,1 0,0 0,2 0,-1 1,2 6,3-1</inkml:trace>
  <inkml:trace contextRef="#ctx0" brushRef="#br0" timeOffset="5496.024">2619 255,'-42'29,"1"2,2 2,2 1,0 3,0 3,-4 38,41-76,-1 0,1-1,-1 1,1 0,0 0,-1 0,1 0,0-1,1 1,-1 0,0 0,0 0,1-1,-1 1,1 0,-1 0,1-1,0 1,0 0,0-1,0 1,0-1,0 1,0-1,0 0,1 1,-1-1,0 0,1 0,-1 0,1 0,0 0,-1 0,1 0,0 0,-1-1,1 1,0-1,0 1,-1-1,1 0,0 0,0 0,0 0,0 0,11-2,-1 0,0-1,0 0,0-1,0 0,0-1,-1 0,0-1,0-1,0 0,-1 0,0-1,-1 0,1 0,-1-1,-1 0,7-11,98-106,-112 126,-1 1,0-1,0 1,0-1,0 1,1 0,-1-1,0 1,0-1,1 1,-1-1,0 1,1-1,-1 0,1 1,-1-1,0 1,1-1,-1 0,1 1,-1-1,1 0,-1 0,1 1,0-1,-1 0,1 0,-1 0,1 0,-1 1,1-1,0 0,-1 0,1 0,-1-1,1 1,0 0,-1 0,1 0,-1 0,1 0,-1-1,1 1,-1 0,1 0,-1-1,1 1,-1 0,1-1,-1 1,1-1,-1 1,0-1,1 1,-1 0,0-1,1 1,-1-1,0 0,0 1,1-1,-1 1,0-1,0 1,0-1,0 0,0 1,0-1,-8 47,7-42,-7 39,2 0,3 0,1 1,1-1,4 16,-1 24,-3 225,1-296,-2 0,1 0,-2-1,0 1,0-1,-1 1,0-1,-1 0,0 0,-1-1,0 1,-1-1,0-1,0 1,-1-1,0-1,-1 1,0-1,0-1,-1 0,0 0,0-1,-1 0,1-1,-1 0,-1-1,1 0,0 0,-1-1,0-1,0 0,-2-1,10-1,0 0,0-1,1 1,-1-1,0 0,1 0,-1-1,1 1,-1-1,1 1,0-1,-1 0,1-1,0 1,0 0,1-1,-1 0,0 0,1 1,0-1,0-1,-1 1,2 0,-1-1,0 1,1 0,0-1,-1 0,1 1,1-1,-1-2,-2-5,1-1,1 0,0 0,1 0,0 0,0 0,2 1,-1-1,3-8,3-1,0 1,1 0,2 1,-1 0,2 0,1 1,0 0,1 1,1 1,1 0,0 1,1 0,0 1,1 1,1 1,5-3,70-36,-73 41</inkml:trace>
</inkml:ink>
</file>

<file path=ppt/ink/ink3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41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1 238,'10'0,"12"0,8 0,3 0,1 0,-1 0,0 0,-2 0,-1-5,-1-1,-1 0,1 1,-1 2,-5 1</inkml:trace>
  <inkml:trace contextRef="#ctx0" brushRef="#br0" timeOffset="230.35">30 435,'38'5,"32"-3,9-2,-4-2,-11-4,-10-1,-11 0,-11 1</inkml:trace>
  <inkml:trace contextRef="#ctx0" brushRef="#br0" timeOffset="11999.296">819 12,'-20'83,"-4"0,-4-2,-34 71,8-41,44-137,14 5,1 0,1 0,1 1,1 0,0 1,2-1,0 2,1-1,4-3,-14 21,147-214,-147 213,-1 1,1-1,0 0,-1 1,1-1,0 1,0-1,0 1,0 0,0 0,1-1,-1 1,0 0,1 0,-1 0,0 0,1 0,-1 0,1 1,0-1,-1 0,1 1,-1-1,1 1,0 0,0-1,-1 1,1 0,0 0,-1 0,1 0,0 0,0 1,-1-1,1 1,0-1,-1 1,1-1,-1 1,1 0,-1 0,1 0,-1-1,1 2,-1-1,0 0,0 0,1 0,-1 1,0-1,0 0,0 1,0-1,8 131,-11-97,-20 136,22-170,-1-1,1 1,0 0,0 0,0 0,0 0,-1 0,1 0,1 0,-1-1,0 1,0 0,0 0,0 0,1 0,-1 0,0 0,1-1,-1 1,0 0,1 0,-1-1,1 1,0 0,-1 0,1-1,-1 1,1-1,0 1,0-1,-1 1,1-1,0 1,0-1,0 1,-1-1,1 0,0 0,0 1,0-1,0 0,0 0,0 0,0 0,-1 0,1 0,0 0,0 0,0-1,0 1,0 0,0 0,-1-1,1 1,0 0,0-1,0 1,-1-1,1 1,0-1,-1 0,1 1,40-45,9-27,-10 10,4 2,2 2,2 3,3 1,-50 52,-1 1,1 0,-1-1,1 1,0 0,0 0,0-1,-1 1,1 0,0 0,0 0,1 0,-1 0,0 0,0 1,0-1,1 0,-1 1,0-1,1 0,-1 1,0 0,1-1,-1 1,1 0,-1 0,0 0,1 0,-1 0,1 0,-1 0,1 0,-1 0,1 1,-1-1,0 1,1-1,-1 1,0-1,0 1,1 0,-1 0,0-1,0 1,0 0,0 0,0 0,0 0,0 1,0-1,-18 125,3-68,-10 96,40-114,-4-29</inkml:trace>
  <inkml:trace contextRef="#ctx0" brushRef="#br0" timeOffset="12564.335">1863 41,'-32'12,"0"1,1 1,0 2,1 2,1 0,-24 22,44-33,0 1,0 0,1 0,1 1,-1 0,2 0,-1 1,1 0,0 0,1 1,1-1,-1 1,2 0,-1 1,2-1,-1 0,2 1,-1 0,2-1,-1 1,2 0,0 1,-1-11,0 1,0-1,0 1,1-1,0 1,-1-1,1 0,0 1,0-1,0 0,0 0,1 1,-1-1,1 0,-1 0,1-1,0 1,-1 0,1 0,0-1,0 1,0-1,0 0,1 0,-1 1,0-2,1 1,-1 0,0 0,1-1,-1 1,1-1,-1 1,1-1,-1 0,1 0,-1-1,1 1,0 0,94-37,-64 12,-1-2,-1-1,-2-2,-1 0,-1-2,-1-2,-2 0,-2-1,11-23,-15 13,-44 61,17-4,1-1,0 2,1-1,0 1,1 0,0 0,2 1,-1 0,2 0,-1 0,2 0,0 0,1 1,0-1,1 1,1-1,0 1,1-1,1 0,0 0,1 0,0 0,1-1,1 1,3 5,42 18,-31-33</inkml:trace>
  <inkml:trace contextRef="#ctx0" brushRef="#br0" timeOffset="12819.328">2456 295,'-28'33,"-16"26,2 8,1-8,9-9,9-9,4-10,6-11</inkml:trace>
  <inkml:trace contextRef="#ctx0" brushRef="#br0" timeOffset="13067.345">2174 267,'19'33,"21"22,4 5,-2-8,-2-7,-3-11,-9-7,-3-8,-2-3,0 1,1-2,-3-4</inkml:trace>
</inkml:ink>
</file>

<file path=ppt/ink/ink3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04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283 152,'4'19,"8"31,0 15,-1 3,-2-2,-9-1,-2-8,-3-4,1-6,0-6,2 0,0-3,-4-3,-1-2,1-3,1-1,-3-5,0-7</inkml:trace>
  <inkml:trace contextRef="#ctx0" brushRef="#br0" timeOffset="467.253">1 293,'29'-30,"2"2,0 1,2 2,1 1,1 2,2 0,-21 13,3-5,2 1,-1 1,2 1,0 1,0 1,0 1,1 1,1 1,-1 1,1 1,-1 1,1 1,8 1,-29 1,-1 0,1 0,-1 0,1 1,-1-1,0 1,1-1,-1 1,0 0,0 0,1 0,-1 0,0 0,0 1,0-1,0 1,-1-1,1 1,0 0,-1 0,1 0,-1-1,1 1,-1 1,0-1,0 0,0 0,0 0,0 1,-1-1,1 0,0 1,-1-1,0 1,0-1,0 0,0 1,0 0,-34 89,-186 168,217-257,0 0,0 1,0-1,0 1,0 0,1 0,0 0,0 0,0 0,0 0,1 1,0-1,-1 0,2 1,-1-1,0 1,1 0,0-1,0 1,0-1,1 1,0-1,-1 1,1-1,1 1,-1-1,1 0,0 0,0 1,0-1,0-1,1 1,0 0,-1 0,1-1,1 0,13 9,0-2,1 0,0-1,1 0,0-2,0 0,14 2,113 53,-143-61,0 1,0-1,0 1,0 0,-1 0,1 0,0 1,-1-1,0 0,0 1,1 0,-2-1,1 1,0 0,0 0,-1 0,0 0,0 0,1 1,-2-1,1 0,0 0,-1 1,1-1,-1 1,0-1,0 0,-1 1,1-1,-1 0,1 1,-1-1,0 0,0 0,-1 1,-8 11,0-2,0 1,-2-1,1-1,-2 0,0-1,0 0,-1-1,0-1,-1 0,0 0,0-2,-16 6,-143 78,168-88,3-1,-1 1,1-1,-1 0,0 0,0-1,0 1,0-1,0 0,0 0,0-1,0 1,0-1,-1 0,1 0,0 0,-1 0,6-18,8 8</inkml:trace>
  <inkml:trace contextRef="#ctx0" brushRef="#br0" timeOffset="1087.002">960 632,'-1'9,"1"1,0-1,1 1,0-1,0 1,1-1,0 0,1 0,0 0,0 0,1 0,0-1,1 1,0-1,0 0,0-1,1 1,0-1,1 0,0-1,2 3,-1-8,0-1,0 1,0-1,0 0,0-1,0 0,0 0,-1-1,1 0,0 0,-1-1,1 0,-1 0,0-1,0 0,0 0,-1-1,1 1,-1-1,0-1,-1 1,1-1,-1 0,1-2,193-183,-198 191,21-18,-22 18,0-1,1 1,-1 0,0 0,1 0,-1 0,0-1,1 1,-1 0,0 0,1 0,-1 0,0 0,1 0,-1 0,1 0,-1 0,0 0,1 0,-1 0,0 0,1 0,-1 1,0-1,1 0,-1 0,0 0,1 0,-1 1,0-1,1 0,-1 0,0 1,0-1,1 0,-1 0,0 1,0-1,0 0,1 1,-1-1,0 0,0 1,0-1,0 0,0 1,0-1,0 1,0-1,0 0,0 1,0-1,0 0,0 1,0-1,0 0,0 1,0-1,0 1,0-1,0 0,-1 1,1-1,0 0,0 0,0 1,-1-1,1 0,0 1,0-1,-17 65,14-57,-1 1,2 0,-1 0,1 0,1 0,-1 0,2 0,-1 1,1-1,1 0,-1 0,2 0,-1 1,1-1,1 0,1-4,1 0,0-1,0 0,0 0,0 0,1-1,-1 0,1 0,0 0,0-1,0 0,1 0,-1 0,0-1,1 0,-1 0,1-1,-1 1,1-2,-1 1,0-1,1 1,-1-2,1 1,1-2,7-1,0-1,0-1,-1 0,0-1,0-1,-1 0,1-1,-2 0,0-1,0 0,0-1,-1 0,-1-1,7-10,17-15,0-1,-2-2,-1-1,-3-2,-1 0,-3-2,-1-1,16-47,-30 72,-2 0,-1 0,0 0,-2-1,0 0,0-20,-4 41,1 0,-1 0,1-1,-1 1,0 0,0 0,1-1,-1 1,0 0,0-1,-1 1,1 0,0 0,0-1,0 1,-1 0,1 0,-1 0,1-1,-1 1,1 0,-1 0,0 0,0 0,1 0,-1 0,0 0,0 0,0 0,0 1,0-1,0 0,0 1,0-1,-1 0,1 1,0-1,0 1,0 0,-1-1,1 1,0 0,0 0,-1 0,1 0,0 0,0 0,-1 0,1 0,0 0,0 1,-1-1,1 1,0-1,0 1,0-1,0 1,-1-1,1 1,0 0,0 0,0 0,1-1,-1 1,0 1,-15 14,2 1,0 0,1 2,1-1,1 1,0 1,2 0,0 1,-1 4,7-16,-9 19,2 0,0 1,2 0,2 0,0 1,2 0,2 0,0 0,2 0,2 10,-1-31,0 1,1-1,0 0,0 0,1 0,0 0,1 0,0-1,0 0,1 0,0 0,0 0,1-1,0 1,0-1,4 2,-9-8,0 0,0-1,-1 1,1 0,0-1,0 1,0-1,0 1,-1-1,1 0,0 1,0-1,0 0,0 0,0 1,0-1,0 0,0 0,0 0,0 0,0 0,0-1,0 1,0 0,0 0,0-1,0 1,0 0,0-1,0 1,0-1,-1 1,1-1,0 1,0-1,0 0,-1 0,1 1,0-1,-1 0,1 0,-1 0,1 1,-1-1,1 0,-1 0,0 0,1 0,-1 0,0 0,0 0,0 0,0 0,0 0,0 0,0 0,0 0,0 0,0 0,-3-13</inkml:trace>
  <inkml:trace contextRef="#ctx0" brushRef="#br0" timeOffset="1333.792">1581 265,'43'10,"29"2,11 1,2-4,1-2,-5-2,-7-3,-6-6,-5-2,-4-1,-2 1,-6 2,-12 2</inkml:trace>
</inkml:ink>
</file>

<file path=ppt/ink/ink3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17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4263 425,'38'-5,"27"-1,8-5,-4 0,-10 1,-9 3,-13 2</inkml:trace>
  <inkml:trace contextRef="#ctx0" brushRef="#br0" timeOffset="250.772">4318 538,'39'0,"36"-5,10-1,1 0,-5-4,-12 1,-12 0,-16 3</inkml:trace>
  <inkml:trace contextRef="#ctx0" brushRef="#br0" timeOffset="518.553">5617 144,'-41'16,"-1"2,2 2,1 1,1 2,0 2,2 2,1 1,-8 11,39-36,0 0,1 0,-1 1,1 0,0-1,0 1,0 0,0 1,1-1,0 0,0 1,0 0,0-1,1 1,0 0,0 0,0 0,1-1,-1 1,1 0,0 0,1 0,-1 0,1 0,0 0,0 0,0-1,1 1,0 0,0-1,0 1,0-1,1 0,-1 0,1 0,0 0,3 3,4 1,0-1,0 0,0 0,1-1,0 0,0-1,1-1,0 1,-1-2,1 0,0 0,1-1,-1 0,0-1,1-1,-1 0,0-1,1 0,-1 0,7-3,14-4,1-1,-2-2,0-1,0-2,-1 0,23-17,-43 27,0-2,0 0,0 0,-1 0,0-2,-1 1,0-1,0 0,0-1,-1 0,0-1,-1 0,0 0,-1 0,0-1,0 0,-1 0,-1 0,0-1,0 1,-1-1,-1 0,0 0,-1 0,0 0,0 0,-2-1,1 1,-2 0,1 0,-2 0,0-3,-4 4,1 0,-2 1,0 0,0 0,0 0,-1 1,-1 0,0 1,0 0,0 1,-1 0,0 0,-1 1,1 1,-1 0,0 0,0 2,-1-1,1 1,-1 1,-4 0,-26-6</inkml:trace>
  <inkml:trace contextRef="#ctx0" brushRef="#br0" timeOffset="768.611">4911 341,'48'9,"59"4,31-1,6-2,-3-3,-10-2,-8-8,-7-3,-8 0,-7 1,-8 1,-5 1,-7 1,-9 2,-6-1,-10 1,-14 1</inkml:trace>
  <inkml:trace contextRef="#ctx0" brushRef="#br0" timeOffset="-2001.544">1920 538,'38'-5,"23"-1,5 0,-3 1,-13-3,-10-1,-7 2,-9-3,-9 0</inkml:trace>
  <inkml:trace contextRef="#ctx0" brushRef="#br0" timeOffset="-1765.151">2145 284,'-4'34,"-3"34,1 12,2-4,0-10,2-11,6-11,1-7,6-6,5-7,1-4,-4-5</inkml:trace>
  <inkml:trace contextRef="#ctx0" brushRef="#br0" timeOffset="-817.787">2598 764,'-2'-1,"0"0,1-1,-1 1,1-1,0 1,0-1,-1 0,1 0,0 1,0-1,1 0,-1 0,0 0,1 0,-1 0,1 0,-1 0,1 0,0 0,0 0,0 0,0 0,0 0,1 0,-1 0,1-1,-1 2,1-1,0 0,-1 0,1 0,0 0,2-1,66-130,-52 105,2 1,1 0,2 1,0 2,18-15,23-2,-61 41,-1 0,1-1,-1 1,1 0,-1-1,1 1,0 0,-1 0,1 1,-1-1,1 0,0 0,-1 1,1-1,-1 1,1-1,-1 1,1 0,-1-1,0 1,1 0,-1 0,0 0,1 0,-1 0,0 1,0-1,0 0,0 0,0 1,-1-1,1 0,0 1,0-1,-1 1,1-1,-1 1,0 0,1-1,-1 1,0-1,0 1,0 1,3 10,24 76,-25-86,-1-1,1 1,0-1,0 1,0-1,0 0,0 0,1 0,-1 0,1 0,-1-1,1 1,-1-1,1 0,0 1,0-1,0-1,0 1,0 0,0-1,0 1,0-1,0 0,0 0,0 0,0 0,0-1,0 1,1-1,107-54,-78 34,1-2,-28 18,1-1,-1 1,1 1,1-1,-1 1,0 0,1 1,0 0,0 0,0 1,0 0,7-1,-13 5,1-1,0 1,0 0,-1 0,1 0,-1 0,0 1,0-1,0 1,0-1,0 1,0 0,0-1,-1 1,0 0,1 0,-1 0,0 0,-1 1,1-1,0 0,-1 0,0 0,0 1,0-1,0 0,0 0,-1 1,1-1,-1 0,0 1,1 2,0 0,-1-4,0 0,1 1,-1-1,1 1,-1-1,1 1,0-1,0 1,0-1,0 0,1 1,-1-1,1 1,-1-1,1 1,0-1,0 0,0 0,0 1,0-1,1 0,-1 0,1 0,-1 0,1-1,0 1,-1 0,1-1,0 1,0-1,0 1,1-1,-1 0,0 0,0 0,1 0,-1 0,1-1,15-2,0-2</inkml:trace>
  <inkml:trace contextRef="#ctx0" brushRef="#br0" timeOffset="-270.628">3783 341,'-22'13,"-13"7,1 2,1 1,2 1,0 2,-26 29,24 7,32-61,1 0,0 0,0 1,-1-1,1 0,0 0,0 1,0-1,0 0,1 1,-1-1,0 0,1 0,-1 1,0-1,1 0,0 0,-1 0,1 0,0 1,-1-1,1 0,0 0,0 0,0-1,0 1,0 0,0 0,0 0,0-1,0 1,0-1,1 1,-1-1,0 1,0-1,1 1,-1-1,0 0,0 0,1 0,-1 0,0 0,1 0,-1 0,0 0,0 0,1-1,-1 1,1-1,16-3,1 0,-1-2,0 0,0-1,0-1,-1-1,-1 0,1-1,-2-1,13-10,-21 16,135-96,-141 100,-1 0,1 1,0-1,0 0,0 1,0-1,0 0,1 1,-1-1,0 1,0 0,0-1,0 1,1 0,-1 0,0 0,0-1,0 1,1 1,-1-1,0 0,0 0,0 0,1 1,-1-1,0 0,0 1,0-1,0 1,0 0,0-1,0 1,0 0,0-1,0 1,0 0,0 0,-1 0,1 0,0 0,0 0,-1 0,1 0,-1 0,1 0,-1 0,0 1,1-1,-1 0,0 0,0 0,1 0,-1 1,0-1,0 0,-1 0,1 1,0-1,0 0,-1 0,1 1,-42 193,6 57,36-241,2 4,-1 0,-1 0,0 0,-1 0,-1-1,0 1,-1 0,0-1,-2 0,1 0,-2 0,0 0,0-1,-2 0,1 0,-2-1,-7 10,12-18,0 1,-1-1,0 0,0-1,0 1,0-1,0 0,-1 0,1 0,-1-1,0 0,0 0,0-1,0 1,0-1,0 0,0-1,0 0,0 0,0 0,0-1,-1 1,1-2,0 1,0-1,1 1,-1-2,0 1,1-1,-1 1,-2-3,4-2,0 1,1-1,0 0,0 0,0-1,1 1,0-1,1 1,0-1,0 1,0-1,1 0,0 1,0-1,1 0,0 1,1-1,-1 1,2-1,-1 1,1-2,8-17,0 0,1 1,2 1,0 0,2 1,0 0,2 2,0 0,2 1,18-15,-13 11</inkml:trace>
  <inkml:trace contextRef="#ctx0" brushRef="#br0" timeOffset="-3527.121">0 538,'0'1,"0"1,0-1,0 0,0 0,0 0,1 1,-1-1,0 0,1 0,-1 0,1 0,-1 0,1 1,-1-1,1 0,0 0,-1 0,1-1,0 1,0 0,0 0,0 0,0 0,0-1,0 1,0-1,0 1,0-1,0 1,0-1,0 1,0-1,1 0,-1 0,0 1,0-1,0 0,1 0,-1 0,0 0,0-1,0 1,1 0,-1 0,0-1,11 5,2 0,1 0,-1 0,1-1,0-1,0-1,-1 0,1 0,0-2,0 0,0 0,0-2,-1 0,1 0,127-22,-118 19</inkml:trace>
  <inkml:trace contextRef="#ctx0" brushRef="#br0" timeOffset="-3148.145">734 58,'-20'113,"6"-41,2 0,5 1,1 17,8 169,-6-236,-2-5</inkml:trace>
  <inkml:trace contextRef="#ctx0" brushRef="#br0" timeOffset="-2766.583">988 256,'-24'18,"-138"124,133-84,29-57,0 1,0 0,0-1,0 1,0 0,1-1,-1 1,1-1,-1 1,1-1,0 1,0-1,-1 1,1-1,0 0,0 1,0-1,1 0,-1 0,0 0,0 0,1 0,-1 0,0 0,1 0,-1-1,1 1,-1 0,1-1,-1 1,1-1,0 0,-1 1,1-1,-1 0,2 0,17 4,-13-4,0 1,0 0,0 0,0 0,-1 1,1 0,0 1,-1 0,1 0,-1 0,0 1,0-1,0 1,-1 1,1-1,-1 1,0 0,3 4,79 127,-54-120,-19-17</inkml:trace>
  <inkml:trace contextRef="#ctx0" brushRef="#br0" timeOffset="22873.569">1778 87,'-1'-3,"-1"0,0 0,0 0,0 1,0-1,-1 1,1-1,-1 1,0 0,1 0,-1 0,0 0,0 0,0 1,0 0,-1-1,1 1,0 0,0 0,-1 1,1-1,-1 1,1 0,0 0,-1 0,1 0,-1 0,1 1,-1-1,1 1,0 0,0 0,-1 1,-104 52,98-48,1 0,0 0,0 1,0 0,1 1,0 0,1 0,0 0,0 1,1 0,0 1,0-1,1 1,0 0,1 0,0 1,1-1,0 1,1 0,0 0,0 0,1 0,1 0,0 0,1 0,1 9,2-10,0-1,1 0,0 0,0-1,1 1,1-1,-1 0,1-1,1 0,-1 0,1 0,0-1,1 0,-1-1,1 0,62 54,-10 40,-59-95,-1-1,0 1,-1 0,1 0,-1 0,0 0,0 1,0-1,0 0,-1 0,1 0,-1 0,0-1,0 1,-1 0,1 0,-1 0,0-1,0 1,0-1,0 0,-1 1,1-1,-1 0,0 0,0-1,-1 2,-12 8,-1-2,0 0,0-1,-1 0,0-1,0-1,-1-1,-8 1,-4 3,28-8,0-1,0 1,0-1,0 1,0-1,-1 0,1-1,0 1,0 0,-1-1,1 0,0 1,-1-1,1-1,-1 1,1 0,0-1,0 0,-1 0,1 0,0 0,0 0,0 0,0-1,0 0,0 0,0 1,1-2,-1 1,1 0,-1 0,1-1,0 1,0-1,0 0,0 0,0 0,1 0,-1 0,1 0,0 0,0 0,0 0,0-1,1 1,-1 0,1-1,0-1,3-11,1 0,1 1,0-1,1 1,1 1,0-1,1 1,1 0,0 1,0 0,12-11,-7 6,63-68,-61 77,-4 6</inkml:trace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46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144 414,'-20'25,"1"1,0 1,2 1,2 0,0 2,2-1,0 3,12-30,0 0,-1 0,1 0,0 0,0 1,0-1,0 0,0 0,1 0,-1 1,0-1,1 0,0 1,0-1,0 1,0-1,0 0,0 1,0-1,1 0,0 1,-1-1,1 0,0 1,0-1,0 0,0 0,0 0,1 0,-1 0,0 0,1 0,0-1,-1 1,1-1,0 1,0-1,0 1,0-1,0 0,0 0,0 0,1 0,-1 0,0-1,1 1,-1-1,1 1,6-4,0-1,0 0,0-1,-1 1,0-2,0 1,0-1,0 0,-1-1,0 0,0 0,-1 0,0-1,0 0,-1 0,0-1,0 1,-1-1,0 0,-1 0,0 0,0-1,0-3,-1 7,0 1,0-1,0 1,-1-1,0 1,0-1,-1 0,1 1,-1-1,0 0,-1 1,1-1,-1 0,0 1,-1-1,0 1,1-1,-1 1,-1 0,1-1,-1 1,0 1,0-1,-1 0,1 1,-1 0,0-1,0 2,-1-1,1 0,-1 1,-3-2,9 6,0-1,0 1,-1 0,1 0,0 0,-1 0,1-1,-1 1,1 0,-1 0,0 0,1 0,-1 0,0 0,0 0,1 0,-1 0,0 0,0 0,0 1,0-1,-1 0,1 0,0 0,0 0,-1 0,1 0,0 0,-1 0,1 0,-1-1,1 1,-1 0,0 0,1 0,-1 0,0-1,1 1,-1 0,0-1,0 1,0 0,0-1,0 1,0-1,1 0,-1 1,0-1,0 0,-1 1,1-1,0 0,0 0,0 0,0 0,0 0,0 0,0 0,0 0,0-1,0 1,0 0,0 0,0-1,0 1,0-1,11 3,-1 0,1-1,0 0,0-1,0 0,-1-1,1 0,0 0,0-1,-1 0,1-1,-1 0,0-1,0 1,8-6,11-2,0 0,-1-3,0 0,-1-1,-1-2,0-1,-1 0,-2-2,1-1,-2 0,-1-2,-1 0,-1-2,-1 0,-1 0,1-6,19-43,-37 75,1-1,0 0,0 0,-1 1,1-1,0 0,0 1,-1-1,1 0,0 1,0-1,0 0,-1 1,1-1,0 1,0-1,0 0,0 1,0-1,0 0,0 1,0-1,0 1,0-1,0 0,0 1,0-1,0 1,1-1,-1 0,0 1,0-1,0 0,0 1,1-1,-1 0,0 1,0-1,1 0,-1 1,0-1,1 0,-1 0,0 1,1-1,-1 0,0 0,1 0,-1 0,1 0,-1 1,0-1,1 0,-1 0,0 0,1 0,-1 0,1 0,-1 0,0 0,-29 275,21-149,-4 149,11-172,-4 1,-5-1,-15 62,18-134,-2 0,0-1,-2 0,-1-1,-2 0,-11 18,23-44,0 0,1 0,-1 0,-1 0,1 0,0 0,0-1,-1 1,0-1,1 0,-1 0,0 0,0 0,0 0,0-1,-1 1,1-1,0 0,-1 0,1 0,-1-1,1 1,-1-1,1 1,-1-1,1-1,-1 1,1 0,-1-1,1 1,0-1,-1 0,1 0,0-1,-1 1,1-1,0 1,0-1,0 0,0 0,1 0,-1-1,0 1,1-1,0 1,-1-1,1 0,0 0,1 0,-1 0,0 0,1 0,0-1,0 1,-1-3,0-11,1-1,0 1,1 0,1 0,1 0,0 0,1 0,1 0,0 0,2 1,0 0,1 0,0 0,1 0,-3 6,33-73,4 2,39-57,-52 93</inkml:trace>
</inkml:ink>
</file>

<file path=ppt/ink/ink3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44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0 606,'6'0,"5"1,1-1,0 0,-1 0,1-1,0-1,-1 0,1 0,-1-1,0-1,0 0,0-1,0 0,2-2,16-15,-1-2,0-2,-2 0,-2-2,0 0,1-5,-18 24,259-346,-265 354,-1 0,0 0,1 0,-1 0,1 0,0 0,-1 0,1 0,0 0,-1 0,1 0,0 0,0 0,0 1,0-1,-1 0,1 1,0-1,0 1,1-1,-1 1,0-1,0 1,0 0,0-1,0 1,0 0,1 0,-1 0,0 0,0 0,0 0,0 0,0 0,1 0,-1 1,0-1,0 1,0-1,0 0,0 1,0 0,0-1,0 1,0 0,0-1,0 1,0 0,-1 0,1 0,0 0,0 0,-1-1,1 1,-1 1,1-1,3 27,-1-1,-1 1,-2 0,-1 0,0-1,-5 18,5-36,-10 74,-3-1,-25 75,-19-3,55-150,-1 0,1 0,-1-1,0 1,0-1,0 0,-1 0,1-1,-1 1,0-1,1 0,-1 0,0-1,0 1,0-1,-1 0,1-1,0 1,0-1,0 0,-1 0,1-1,0 1,0-1,0 0,0-1,0 1,0-1,0 0,1 0,-1-1,0 1,1-1,0 0,0 0,0-1,0 1,0-1,0 0,0-2,0-1,0 0,0 0,1-1,0 1,0-1,1 1,0-1,0 0,1 0,0 0,0 0,1-2,-1-15</inkml:trace>
</inkml:ink>
</file>

<file path=ppt/ink/ink3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0,'-25'28,"2"0,0 2,2 0,2 2,0 0,3 1,-8 20,21-48,0 0,1 0,-1 0,1 1,0-1,1 0,-1 1,1 0,0-1,0 1,1 0,0 0,0-1,0 1,0 0,1-1,0 1,1 0,-1-1,1 1,0-1,0 0,1 1,-1-1,1 0,0-1,1 1,-1 0,1-1,0 0,0 0,0 0,1 0,-1-1,1 1,1-1,6-1,1 0,-1-1,1-1,0 0,-1-1,1 0,-1-1,1 0,-1-1,0-1,0 0,0 0,0-1,-1 0,1-1,-2-1,1 0,-1 0,0-1,0 0,-1-1,0 0,0 0,3-8,-6 11,-1-1,-1 0,1 0,-1 0,-1 0,1-1,-1 0,-1 1,1-1,-1 0,-1-1,1 1,-1 0,-1 0,0-1,0 1,0 0,-1 0,0-1,-1 1,0 0,0 0,-1 0,0 1,0-1,-1 1,0-1,0 1,-1 0,0 1,0-1,0 1,-1 0,0 0,-1 0,-8-1,-1 0,1 1,-2 1,1 0,-1 1,1 1,-15-1,-3 1</inkml:trace>
</inkml:ink>
</file>

<file path=ppt/ink/ink3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48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1,'-38'81,"22"-42,-2-1,-1 0,-2-1,-2-1,-1-1,-2-1,-2-2,-9 9,22-29,4-6</inkml:trace>
  <inkml:trace contextRef="#ctx0" brushRef="#br0" timeOffset="355.76">1 1,'0'19,"9"11,9 1,0-1,3-5,-3-2,1-5,1 0,3 0,-3 3,0 3,-3 2,-5 1,1-4,-3-1,-2 0,-2 2,-3-4</inkml:trace>
</inkml:ink>
</file>

<file path=ppt/ink/ink3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47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0 340,'15'0,"18"0,10 0,5 0,1 0,2 0,-4 0,-5 0,-5 0,-3 0,-4 0,-1 0,-1 0,-1 0,-4 0</inkml:trace>
  <inkml:trace contextRef="#ctx0" brushRef="#br0" timeOffset="437.955">847 1,'-22'107,"4"70,-17-8,25-67,10-101,1-1,0 1,-1-1,1 1,0-1,-1 1,1-1,0 1,0-1,-1 0,1 0,0 1,0-1,0 0,-1 0,1 0,0 0,0 0,0 0,0 0,-1 0,1 0,0 0,0 0,0-1,-1 1,1 0,0 0,0-1,-1 1,1-1,0 1,-1-1,1 1,0-1,-1 1,1-1,-1 1,1-1,-1 0,1 1,-1-1,1 0,-1 0,1 1,-1-1,0 0,0 0,1 0,-1 1,0-1,0 0,0 0,0 0,0 0,0 1,0-1,0 0,10-18</inkml:trace>
  <inkml:trace contextRef="#ctx0" brushRef="#br0" timeOffset="950.04">1129 114,'-93'68,"-65"61,155-127,1 0,-1 0,1 1,0-1,0 1,0 0,1 0,-1-1,0 1,1 0,0 0,0 1,0-1,0 0,0 0,1 0,-1 1,1-1,0 0,0 0,0 1,1-1,-1 0,1 0,-1 1,1-1,0 0,0 0,1 0,-1 0,1 0,-1 0,1 0,0-1,0 1,0-1,0 1,1-1,-1 0,1 0,-1 0,1 0,1 1,75 29,-69-30,-1 1,0 0,0 0,0 1,-1 0,1 0,-1 1,0 0,-1 0,1 1,-1 0,0 1,0 0,10 58,-17-57,0 3</inkml:trace>
</inkml:ink>
</file>

<file path=ppt/ink/ink3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50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0,1 0,-1 0,0 0,0 0,0 0,0 0,-1 0,0 0,-5 0</inkml:trace>
</inkml:ink>
</file>

<file path=ppt/ink/ink3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50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0,'33'5,"32"-3,8-3,-3 0,-9 0,-10-1,-13 1</inkml:trace>
</inkml:ink>
</file>

<file path=ppt/ink/ink3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51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72,'-70'134,"-46"88,143-271,3 0,1 3,3 0,1 2,2 2,34-29,-70 70,-1-1,1 1,0 0,0 0,0-1,0 1,0 0,0 0,0 0,0 0,0 0,0 0,0 0,1 1,-1-1,0 0,1 1,-1-1,1 1,-1-1,0 1,1-1,-1 1,1 0,-1 0,1 0,-1 0,1 0,-1 0,1 0,-1 1,1-1,-1 1,1-1,-1 1,0-1,1 1,-1 0,0-1,1 1,-1 0,0 0,0 0,0 0,0 0,0 0,1 1,7 157,-8-157,-1-1,1 1,-1 0,1 0,0-1,0 1,0 0,0-1,0 1,0-1,0 0,0 1,1-1,-1 0,0 1,1-1,-1 0,1 0,0 0,-1-1,1 1,0 0,-1 0,1-1,0 1,0-1,0 0,-1 1,1-1,0 0,0 0,0 0,0-1,-1 1,1 0,0 0,0-1,0 0,-1 1,1-1,0 0,-1 0,1 0,68-46,100-130,-109 142,-60 35,0 1,-1 0,1 0,0 0,0 0,0 0,0 0,-1 1,1-1,-1 0,1 0,-1 0,1 1,-1-1,0 0,1 0,-1 1,0-1,0 0,0 1,0-1,0 0,0 0,0 1,-1-1,1 0,0 1,-1-1,1 0,-1 0,0 1,-44 117,36-103,2 1,-1 0,2 0,0 0,2 1,0 0,0 0,0 12,4-27,1-1,-1 1,0-1,1 1,-1-1,1 1,0-1,-1 0,1 0,0 1,1-1,-1 0,0 0,1 0,-1 0,1 0,-1 0,1 0,0-1,0 1,0-1,0 1,0-1,0 0,0 0,0 1,1-2,-1 1,0 0,1 0,-1-1,1 1,-1-1,1 0,-1 0,1 0,-1 0,1 0,-1 0,0-1,1 1,0-1,15-5</inkml:trace>
</inkml:ink>
</file>

<file path=ppt/ink/ink3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52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1,'-9'-1,"0"1,0 0,0 1,0 0,1 0,-1 1,0 0,1 1,0-1,-1 2,1-1,0 1,0 0,1 1,0 0,-1 0,0 1,-3 5,-2-3,1 1,1 0,0 1,0 0,1 1,1 0,-1 1,2 0,0 0,0 1,1 0,0 0,2 0,-1 1,2 0,-1 0,0 11,5-22,0-1,0 0,0 0,0 1,0-1,1 0,-1 0,1 1,-1-1,1 0,0 0,0 0,0 0,0 0,0 0,1 0,-1 0,0 0,1-1,0 1,-1 0,1-1,0 0,0 1,0-1,0 0,0 0,0 0,0 0,0 0,0 0,0-1,1 1,-1-1,0 0,0 1,1-1,-1 0,0 0,0 0,1-1,-1 1,2-1,97-29,-71 12,-1-1,-1-1,-1-2,0-1,-2-1,-1-1,-1-1,10-16,15-15,-46 57,-1 0,0 1,0-1,1 1,-1-1,0 1,0-1,0 1,0 0,0 0,1-1,-2 1,1 0,0 0,0 0,0 0,0 0,0 0,-1 0,1 0,-1 1,1-1,-1 0,1 0,-1 0,1 1,-1-1,0 0,0 1,0-1,0 0,0 0,0 1,0-1,0 0,0 1,-1-1,1 0,0 0,-1 1,0 0,1 0,0 7,0 5,0 0,0 1,1-1,1 0,0 0,1 0,1 0,0-1,1 1,0-1,1 0,0-1,1 1,-4-9,0-1,0 0,1 0,-1 0,1-1,-1 1,1-1,0 0,0 0,0 0,0 0,0-1,0 0,0 0,1 0,-1 0,18 2</inkml:trace>
  <inkml:trace contextRef="#ctx0" brushRef="#br0" timeOffset="2666.857">1045 283,'-14'9,"-15"14,-2 7,0-2,4 0,3-6,4-1,2-4,4-1,-1 3,-3-3,3-4</inkml:trace>
  <inkml:trace contextRef="#ctx0" brushRef="#br0" timeOffset="2936.919">792 226,'0'19,"9"17,9 1,5-5,4-4,2-1,1-1,0 1,0-1,-5 1,-7-4</inkml:trace>
</inkml:ink>
</file>

<file path=ppt/ink/ink3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5:07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1 423,'200'-22,"105"-11,-45 2,-199 21,-74 13,-2 0</inkml:trace>
  <inkml:trace contextRef="#ctx0" brushRef="#br0" timeOffset="247.952">57 649,'43'-5,"29"-1,11-5,2 0,-4 1,-7 3,-11-3,-11 1,-4 2,-7 2,-5 2,-3 1,-4 2,-1 0,-5 0</inkml:trace>
  <inkml:trace contextRef="#ctx0" brushRef="#br0" timeOffset="670.268">424 0,'47'28,"2"-2,0-3,2-2,31 9,85 36,-161-65,1 1,-2 0,1 0,0 1,0 0,-1 0,1 0,-1 1,0 0,0 0,0 0,-1 0,1 1,-1 0,0 0,-1 0,1 0,-1 1,0-1,0 1,-1 0,0 0,0 0,0 0,0 0,-1 0,0 0,-1 1,1-1,-1 0,0 1,-1-1,0 0,-1 5,-9 10,-1 0,-1-1,-1 0,-1-1,-1-1,0 0,-1-1,-1-1,-1-1,0 0,-1-2,-15 8,-35 30,-153 127,196-147,19-14</inkml:trace>
</inkml:ink>
</file>

<file path=ppt/ink/ink3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5:1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29,'48'0,"21"0,3 0,-6-4,-9-3,-10 1,-7 2,-7 0,-3 2,-3 1,-5 0</inkml:trace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47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1,'-56'130,"-7"-3,-4-2,-9-1,64-106,2-5,0 1,1 0,1 1,0 0,1 0,0 0,1 1,1 0,1 0,-2 13,6-26,0-1,0 1,0-1,0 0,1 1,-1-1,1 0,-1 1,1-1,0 0,0 0,0 0,0 0,0 0,1 0,-1 0,1 0,-1 0,1 0,0-1,0 1,-1-1,1 1,0-1,0 0,1 0,-1 0,0 0,0 0,0 0,1 0,-1-1,2 1,87 3,-75-4,-2-1,-2 2,0 0,0-1,0-1,0 0,0-1,0 0,0 0,0-2,-1 1,1-2,-1 1,0-2,0 1,-1-1,10-8,-9 2</inkml:trace>
  <inkml:trace contextRef="#ctx0" brushRef="#br0" timeOffset="216.522">0 339,'48'0,"45"-5,16-1,-2 0,-8 1,-16 2,-14 0,-18 2</inkml:trace>
</inkml:ink>
</file>

<file path=ppt/ink/ink3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5:1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26,'38'0,"37"0,11-4,-6-3,-10 1,-13 1,-16 1</inkml:trace>
</inkml:ink>
</file>

<file path=ppt/ink/ink3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5:12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0 479,'29'-9,"19"-9,6 0,-2 2,-4 4,-5 9,-6 5,-5 2,-2 0,-6 5,-3 0,0-1,1-2,-3 3,0 0,-3-2</inkml:trace>
  <inkml:trace contextRef="#ctx0" brushRef="#br0" timeOffset="344.277">818 0,'0'625,"-28"-470,27-149,0-7</inkml:trace>
  <inkml:trace contextRef="#ctx0" brushRef="#br0" timeOffset="664.882">1185 169,'-20'13,"-27"17,2 1,1 3,2 1,1 2,-5 8,44-44,0 0,0 1,1-1,-1 0,0 0,0 1,1-1,-1 1,1 0,-1-1,1 1,0 0,-1 0,1 0,0 0,0 0,0 0,1 0,-1 0,1 0,-1 0,1 1,-1-1,1 0,0 0,0 1,0-1,0 0,1 0,-1 0,1 1,-1-1,1 0,0 0,0 0,0 0,0 0,0 0,0 0,0 0,1-1,-1 1,1 0,-1-1,1 1,0-1,0 1,92 18,-83-20,-1 1,0 0,1 1,-1 0,0 1,0-1,0 2,-1 0,1 0,-1 1,0 0,0 0,-1 1,6 4,9 59,-5-8,-7-48</inkml:trace>
  <inkml:trace contextRef="#ctx0" brushRef="#br0" timeOffset="980.644">1806 311,'-29'43,"-14"24,0 5,3-5,8-8,4-11,8-7,7-7,0-9,3-4,-1-5,-5-6,-3-4,1-3</inkml:trace>
  <inkml:trace contextRef="#ctx0" brushRef="#br0" timeOffset="1233.52">1410 311,'25'33,"16"26,7 3,0-5,-8-7,-6-12,-4-7,-3-5,-1-2,1-4,-6-2,0-3,0-5,-3-3</inkml:trace>
</inkml:ink>
</file>

<file path=ppt/ink/ink3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5:18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83 582,'-8'34,"1"0,2 0,1 1,2-1,2 27,-3 32,-20 40,1-54,13-105,12 7,0 0,2 0,0 1,1-1,1 1,9-16,-1-2,10-15,1 1,3 1,2 2,2 1,14-13,-7 21,-39 37,0 0,0 1,0-1,0 1,0-1,0 1,0-1,0 1,0-1,0 1,0 0,0-1,0 1,0 0,0 0,0 0,1 0,-1 0,0 0,0 0,0 1,0-1,0 0,0 0,0 1,0-1,0 1,0-1,0 1,0-1,0 1,0 0,0 0,-1-1,1 1,0 0,0 0,-1 0,1 0,0-1,-1 1,1 0,-1 0,1 0,-1 1,0 0,4 10,-1 1,-1-1,0 1,-1 0,0 0,-1 0,-1-1,-2 14,1 42,2-66,0 1,1-1,-1 0,0 1,1-1,-1 0,1 0,0 0,-1 1,1-1,0 0,0 0,1 0,-1 0,0 0,1-1,-1 1,1 0,-1-1,1 1,0-1,0 1,0-1,0 0,0 0,0 0,0 0,0 0,0 0,0-1,1 1,-1-1,0 1,0-1,1 0,-1 0,0 0,1 0,-1 0,0-1,0 1,1-1,-1 1,0-1,0 0,0 0,0 0,0 0,0 0,0 0,0-1,0 1,1-2,162-149,-145 136,65-33,-83 50,1 0,-1 0,1 0,-1 0,0 1,0-1,1 1,-1 0,0 0,0-1,0 1,-1 0,1 1,0-1,-1 0,0 0,1 1,-1-1,0 1,0-1,0 1,0-1,-1 1,1 0,-1-1,0 1,0 0,1-1,-2 1,1 0,0 0,-1-1,1 1,-1-1,0 1,0 0,1 2,-3 143,3-145,0-1,0 1,0-1,1 1,-1-1,1 1,0-1,-1 0,1 1,0-1,1 0,-1 0,0 1,1-1,-1 0,1 0,0-1,-1 1,1 0,0 0,0-1,0 1,0-1,2 1,13 5</inkml:trace>
  <inkml:trace contextRef="#ctx0" brushRef="#br0" timeOffset="540.358">1270 441,'-21'14,"0"0,2 2,0 0,0 1,2 0,0 2,1 0,1 1,1 0,0 1,2 1,-3 8,14-26,0 0,1 1,-1-1,1 0,0 1,0-1,0 0,1 1,0-1,-1 0,1 0,1 0,-1 0,1 0,0 0,-1 0,2 0,-1 0,0-1,1 1,0-1,0 0,0 0,0 0,0 0,0 0,1-1,0 1,-1-1,1 0,0 0,0 0,0-1,0 1,0-1,0 0,1 0,-1-1,0 1,1-1,-1 0,0 0,1-1,-1 1,0-1,0 0,3 0,4-3,0 1,0-1,0-1,-1 0,1-1,-1 0,0 0,-1-1,1 0,-2-1,1 0,-1 0,3-4,5-4,2-4,-1-1,-1-1,-1 0,-1-1,-1-1,0 0,-2 0,-2-1,0-1,-1 0,2-15,-6 26,-1 0,0-1,-1 1,0 0,-1-1,-1 1,-1-1,0 0,-1 1,0 0,-2 0,0-1,0 2,-1-1,-1 1,-3-6,7 18,1-1,-1 0,0 1,0 0,0-1,-1 1,1 0,0 0,-1 0,1 0,-1 1,0-1,1 1,-1-1,0 1,0 0,0 0,0 1,0-1,0 0,0 1,-1 0,1 0,0 0,0 0,0 0,0 1,0-1,0 1,0 0,0 0,0 0,0 0,0 0,0 1,1-1,-1 1,1 0,-1 0,1 0,-1 0,1 0,0 0,0 1,0-1,1 1,-1-1,0 1,1 0,0 0,-1 0,1 0,0 0,0 0,-3 24,1 0,1 0,1 1,2-1,0 0,4 12,-5-37,3 18,1 1,0-1,2 0,1 0,0 0,1-1,1 0,1-1,1 0,0-1,14 17,-23-31,1 1,0-1,0 0,0 1,0-1,0 0,1-1,-1 1,1-1,-1 1,1-1,0 0,0-1,0 1,1-1,-1 1,0-1,0 0,1-1,3 1,10-3</inkml:trace>
  <inkml:trace contextRef="#ctx0" brushRef="#br0" timeOffset="915.508">1664 18,'247'-16,"-245"16,0-1,0 1,1 0,-1 0,0 0,0 0,0 0,1 1,-1-1,0 1,0-1,0 1,0 0,0-1,0 1,0 0,0 1,0-1,0 0,-1 0,1 1,0-1,-1 1,1 0,-1-1,0 1,1 0,-1 0,0 0,0 0,0 0,0 0,-1 0,1 0,-1 0,1 0,-1 0,0 1,1-1,-1 0,0 0,0 0,-1 1,1-1,0 0,-1 0,1 0,-1 0,0 0,0 0,0 0,0 0,0 0,-1 1,-114 143,116-144,-1 0,0-1,1 1,-1 0,1 0,-1 0,1 0,0 0,0 0,0 0,0 0,0 0,0 0,0 0,1 0,-1 0,1 0,0 0,-1 0,1 0,0 0,0-1,0 1,0 0,1-1,-1 1,0 0,1-1,-1 0,1 1,-1-1,1 0,0 0,-1 0,1 0,0 0,0 0,0-1,0 1,0 0,1-1,86 12,-30-13,-33 0</inkml:trace>
  <inkml:trace contextRef="#ctx0" brushRef="#br0" timeOffset="2257.198">2681 301,'-79'94,"-117"176,59-149,119-108</inkml:trace>
  <inkml:trace contextRef="#ctx0" brushRef="#br0" timeOffset="2518.25">2285 385,'19'19,"26"16,10 7,0-4,-4-3,-6-8,-6-8,-10-3,-4-4,-3-5,-4 3,-1-2,2-1,-3-2</inkml:trace>
  <inkml:trace contextRef="#ctx0" brushRef="#br0" timeOffset="3085.942">1184 949,'-1'1,"1"0,-1 1,0-1,1 0,-1 0,1 0,0 1,-1-1,1 0,0 1,-1-1,1 0,0 1,0-1,0 0,0 1,1-1,-1 0,0 0,1 1,-1-1,0 0,1 0,-1 1,1-1,0 0,-1 0,1 0,0 0,0 0,0 0,0 0,0 0,0 0,0 0,0 0,0-1,0 1,0 0,0-1,1 1,-1-1,0 0,0 1,1-1,-1 0,0 1,1-1,-1 0,0 0,1 0,-1 0,0-1,1 1,0 0,178 11,-140-11,370-32,193-48,-282 47,-298 34</inkml:trace>
  <inkml:trace contextRef="#ctx0" brushRef="#br0" timeOffset="3756.261">1721 1260,'-97'55,"81"-49,1 0,0 1,1 0,0 1,0 1,1 0,0 1,0 1,1 0,0 0,1 1,1 0,0 1,0 1,2-1,-1 1,2 1,0 0,-3 9,9-21,1 0,-1 0,1 0,-1 1,1-1,0 0,0 1,1-1,-1 0,1 0,-1 1,1-1,0 0,0 0,0 0,1 0,-1 0,1 0,0 0,0-1,0 1,0-1,0 1,0-1,1 0,-1 0,1 0,-1 0,1 0,0 0,0-1,0 1,1 0,4 0,0 1,0-1,0-1,0 1,0-1,0-1,0 1,0-1,0-1,1 0,-1 0,7-2,12-6,0-2,-1-1,-1-1,0-1,-1-1,0-2,-2 0,1-1,12-16,-14 17,-1-2,-1 0,-1-1,-1-1,-1-1,0-1,-2 0,0 0,-2-2,-1 1,-1-1,-1-1,-1 0,4-22,-11 42,0 0,0 1,0-1,-1 0,0 1,0-1,0 0,-1 0,1 1,-2-1,1 0,0 1,-1-1,0 1,-1 0,1-1,-1 1,0 0,0 1,0-1,-1 0,0 1,0 0,0 0,0 0,-1 0,1 1,-1 0,0 0,0 0,0 0,0 1,-1 0,1 0,-1 0,1 1,-1 0,0 0,1 0,-1 1,-4 0,2 1,1 1,-1 0,1 1,-1 0,1 0,0 0,0 1,0 0,1 1,-1-1,1 1,0 1,1-1,-1 1,1 0,0 0,1 0,-1 1,1 0,0 0,-1 4,-2 2,1 2,0-1,1 0,1 1,0 0,1 0,1 0,0 0,1 1,1 12,3-15,1 0,0 0,1-1,0 1,1-1,1 0,-1-1,2 1,0-1,0-1,1 0,0 0,1 0,6 4,-12-10,4 4,1-1,-1 0,1-1,0 1,1-2,0 1,-1-2,2 1,-1-1,0-1,1 0,0 0,-1-1,1 0,0-1,0 0,0-1,0 0,0-1,0 0,0-1,8-4</inkml:trace>
  <inkml:trace contextRef="#ctx0" brushRef="#br0" timeOffset="4106.552">2398 1035,'-26'48,"2"1,3 2,1 0,3 2,2-1,-5 38,19-85,0 0,0 0,1 0,0 0,0 0,0 0,0 0,1 0,0 0,0 0,0 0,0 0,1-1,0 1,0 0,0-1,1 0,-1 1,1-1,0 0,0 0,1-1,-1 1,1-1,0 1,0-1,0 0,0-1,0 1,0-1,1 0,0 0,-1 0,1 0,0-1,1 0,11 1,1-2,0 0,-1-1,1-1,-1-1,1 0,-1-1,4-2,13-2,7-12,-29 7</inkml:trace>
  <inkml:trace contextRef="#ctx0" brushRef="#br0" timeOffset="4354.445">2172 1260,'38'0,"23"-5,10-1,-2 0,-8 1,-9 1,-9-3,-7 0,-10 0</inkml:trace>
  <inkml:trace contextRef="#ctx0" brushRef="#br0" timeOffset="4675.732">2793 1035,'40'-2,"-27"1,0 0,0 1,0 0,0 1,0 0,0 1,0 1,-1 0,1 1,6 2,-17-4,0 0,-1 0,1 0,0 0,0 0,-1 1,1-1,-1 1,0-1,0 1,0-1,0 1,0-1,-1 1,1 0,-1-1,1 1,-1 0,0 0,0-1,-1 1,1 0,0 0,-1-1,0 1,1 0,-1-1,0 1,0-1,-1 1,1-1,0 0,-1 1,0-1,1 0,-1 0,0 0,0 0,0 0,-2 1,-20 49,25-49,1-1,-1 1,1-1,0 0,0 1,0-1,0 0,1 0,-1 0,1 0,-1-1,1 1,-1-1,1 1,0-1,0 0,0 0,-1 0,1-1,0 1,0-1,0 1,0-1,0 0,0 0,0 0,0-1,0 1,0-1,0 0,0 0,4 1,118-26,-104 22</inkml:trace>
</inkml:ink>
</file>

<file path=ppt/ink/ink3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5:55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230 348,'-16'10,"1"0,1 1,0 1,0 1,1 0,1 1,0 0,1 1,-2 0,2 0,0 1,1 0,0 1,1 0,1 0,1 1,0 0,2 0,0 0,1 1,0 0,2 0,0 0,1 6,1-20,1-1,0 1,0-1,0 1,0-1,0 0,1 1,0-1,0 0,0 0,0 0,1 0,0-1,-1 1,1-1,1 1,-1-1,0 0,1 0,-1-1,1 1,0-1,0 1,0-1,0-1,1 1,-1 0,0-1,4 1,3 0,1-1,-1 0,1 0,-1-1,1 0,0-1,-1-1,1 0,-1 0,0-1,1 0,10-5,0-1,-1 0,0-2,-1 0,0-1,-1-1,0-1,-1-1,-1 0,0-1,13-18,-24 28,0-1,0 0,0 0,-1 0,0-1,-1 1,1-1,-1-1,-1 1,0 0,0-1,-1 1,0-1,0 0,-1 0,0 0,0 0,-1 0,-1 0,1 0,-2 0,1 1,-1-1,0 0,-1 0,0 1,0 0,-1-1,0 1,-1 0,2 3,0 0,-1 0,0 1,0-1,0 1,0 0,-1 0,0 0,0 1,0 0,0 0,0 0,0 1,-1-1,1 1,-1 0,0 1,0 0,1-1,-1 2,0-1,0 1,0 0,0 0,0 1,0-1,0 1,1 1,-1-1,0 1,0 0,0 1,0 0,0 0,0 0,1 1,-1 0,1 0,0 0,0 1,1-1,0 1,-1 0,-1 4,5-8,0 1,0 0,0 1,-1-1,2 0,-1 0,0 0,0 0,1 1,-1-1,1 0,0 1,0-1,0 0,0 1,0-1,0 0,1 1,-1-1,1 0,-1 0,1 0,0 1,0-1,0 0,0 0,0 0,1 0,-1 0,1-1,-1 1,1 0,0-1,-1 1,1-1,0 1,0-1,0 0,0 0,10 4,1-1,-1 0,1-1,0 0,0-2,0 1,0-1,0-1,0 0,0-1,0-1,0 0,-1 0,1-1,0-1,10-5,7 1,-1-2,0-1,-1-1,-1-2,0-1,0-1,-1-1,-2-1,0-1,0-1,-2-2,-1 0,0-1,4-8,-17 21,-1 0,0 0,-1 0,0-1,0 0,-1 0,-1-1,1 1,-2-1,0 0,0 0,-1 0,-1 0,0 0,-1-1,0-4,0 16,0-1,0 1,0 0,0-1,0 1,0 0,0-1,0 1,-1 0,1 0,0-1,-1 1,0 0,1 0,-1 0,1 0,-1-1,0 1,0 0,0 0,0 0,0 1,0-1,0 0,0 0,0 0,0 1,0-1,0 1,-1-1,1 1,0-1,0 1,-1 0,1-1,0 1,0 0,-1 0,1 0,0 0,-1 0,1 0,0 0,-1 1,1-1,0 0,0 1,-1-1,1 1,0-1,0 1,0 0,0 0,0-1,0 1,0 0,0 0,0 0,0 0,-7 7,2 0,-1 1,1-1,0 1,1 1,0-1,1 1,0-1,0 1,1 1,0-1,1 0,0 1,1-1,0 1,0-1,1 1,1-1,0 1,0 0,1-1,0 0,1 1,0-1,1 0,0 0,0-1,1 1,0-1,1 0,132 131,-133-136,-1 1,0 0,-1-1,1 1,-1 1,0-1,-1 0,1 1,-1-1,0 1,0 0,-1 0,1 0,-1 0,-1 0,1 0,-1 0,0 0,-1 0,1 0,-1 0,0 0,-1 0,1 0,-1-1,0 1,-1-1,1 1,-4 4,-10 17,-10 34,45-43,-3-19</inkml:trace>
</inkml:ink>
</file>

<file path=ppt/ink/ink3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5:57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12,'28'0,"30"0,8 0,-1 0,-7 0,-9 0,-12-5,-13-1</inkml:trace>
</inkml:ink>
</file>

<file path=ppt/ink/ink3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5:57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1,'-7'19,"1"0,1 1,1 0,1-1,1 2,0-1,2 0,1 14,-2-4,2 342,21-241,-22-131,0 1,0-1,0 0,1 1,-1-1,0 0,0 1,1-1,-1 0,0 0,1 1,-1-1,0 0,1 0,-1 0,0 1,1-1,-1 0,1 0,-1 0,0 0,1 0,-1 0,1 0,-1 0,0 0,1 0,-1 0,1 0,-1 0,0 0,1 0,-1 0,1 0,-1-1,0 1,1 0,-1 0,0 0,1-1,-1 1,0 0,1-1,-1 1,0 0,0 0,1-1,-1 1,0-1,0 1,0 0,1-1,-1 1,0 0,0-1,0 1,0-1,0 1,0 0,0-1,0 1,0-1,7-11</inkml:trace>
  <inkml:trace contextRef="#ctx0" brushRef="#br0" timeOffset="353.105">340 170,'-41'35,"18"-17,0 1,1 1,1 1,1 1,1 0,1 2,-14 25,30-47,1 0,0 0,0 0,0 0,0 0,0 0,0 1,1-1,-1 0,1 1,0-1,-1 0,1 1,0-1,1 0,-1 1,0-1,1 1,-1-1,1 0,-1 0,1 1,0-1,0 0,0 0,1 0,-1 0,0 0,1 0,-1 0,1-1,0 1,-1 0,1-1,0 1,0-1,0 0,0 0,0 0,1 0,-1 0,0 0,0 0,1-1,0 1,13 4,-5-1,0-1,0 1,0 1,-1-1,1 2,-1 0,-1 0,1 1,-1 0,7 7,68 63,-73-74</inkml:trace>
  <inkml:trace contextRef="#ctx0" brushRef="#br0" timeOffset="615.478">791 340,'-14'34,"-5"20,1 6,-2-7,4-8,3-7,0-5,2-3,-2-7,1-7</inkml:trace>
  <inkml:trace contextRef="#ctx0" brushRef="#br0" timeOffset="868.999">594 283,'19'39,"11"17,6 4,1-4,-1-11,-6-8,-4-11,-6-5,-2-6,1-5,2-5,-2 2,-1 0,-2-2</inkml:trace>
</inkml:ink>
</file>

<file path=ppt/ink/ink3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5:59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56,'19'0,"16"-5,7-1,0 0,-1 1,-3 2,-3-5,-3 1,-2 0,-2 2,-4 2</inkml:trace>
</inkml:ink>
</file>

<file path=ppt/ink/ink3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5:59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18,'38'0,"23"0,5 0,-3-5,-8-1,-13-1</inkml:trace>
</inkml:ink>
</file>

<file path=ppt/ink/ink3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02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1,'3'5,"0"-1,-1 1,0 1,0-1,0 0,-1 0,1 1,-1-1,-1 0,1 1,-1-1,0 1,0-1,0 1,-1-1,0 1,-1 2,1-3,-7 39,-2 0,-2-1,-2-1,-1 0,-7 9,-11 21,62-110,121-249,-94 218,-55 68,0 1,0-1,0 1,0-1,1 1,-1 0,0 0,0-1,0 1,0 0,1 0,-1 0,0 0,0 0,0 0,1 0,-1 1,0-1,0 0,0 1,0-1,0 1,1-1,-1 1,0-1,0 1,0 0,0 0,-1-1,1 1,0 0,0 0,0 0,-1 0,1 0,0 0,-1 0,1 0,-1 0,1 0,-1 1,18 47,-12 91,-6-139,0 0,0 0,0 0,0-1,0 1,0 0,0 0,0 0,0 0,0 0,0 0,1-1,-1 1,0 0,1 0,-1 0,0-1,1 1,-1 0,1 0,0-1,-1 1,1 0,-1-1,1 1,0-1,-1 1,1-1,0 1,0-1,0 1,-1-1,1 0,0 0,0 1,0-1,0 0,-1 0,1 0,0 0,0 0,0 0,0 0,0 0,0 0,-1 0,1 0,0-1,0 1,0 0,0-1,-1 1,1 0,0-1,0 1,-1-1,1 0,0 1,0-1,42-36,77-100,-102 120,-12 10,1 1,-1-1,1 1,1 1,-1-1,1 1,0 1,0-1,0 1,6-1,-12 6,1 0,-1 0,0 0,1 0,-1 0,0 1,0-1,0 1,0-1,0 1,0 0,0 0,0 0,-1 0,1 0,-1 0,0 0,1 1,-1-1,0 0,0 1,-1-1,1 1,0-1,-1 1,0 0,1-1,-1 1,0-1,0 1,-1 0,1-1,0 1,-1-1,0 1,1-1,-2 2,2 1,-5 258,5-239</inkml:trace>
</inkml:ink>
</file>

<file path=ppt/ink/ink3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04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1,'0'4,"5"3,1 4,-4 5,-4 4,4 0,2-9,5-7,0-8,-1-3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24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0,'-4'5,"-8"1,5 0,2-1</inkml:trace>
</inkml:ink>
</file>

<file path=ppt/ink/ink3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04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1,'0'4,"-5"8,-1 5,-5 0,-1 2,8-2,8-8,8-7,8-8,4-3,-6 0,-11 2,-7 6,-8 4,-2 6,-1 2</inkml:trace>
</inkml:ink>
</file>

<file path=ppt/ink/ink3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03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0,'-19'39,"-7"22,2 5,0-8,3-10,7-7,4-7,0-4,1-2,-2-6,0-2,-2-4,-4-6,1-3</inkml:trace>
  <inkml:trace contextRef="#ctx0" brushRef="#br0" timeOffset="311.858">1 29,'23'24,"19"13,6 4,-5 1,-5-7,-4-5,-3-3,-2-5,-6-3,-2-3,-5-1,0-2,2 1,-2-6,-4-5</inkml:trace>
</inkml:ink>
</file>

<file path=ppt/ink/ink3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23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1 402,'252'-297,"-200"229,-50 69,-1 1,0-1,0 0,0 1,0-1,0 0,0 1,0-1,0 1,-1-1,1 1,-1 0,1-1,-1 1,1 0,-1-1,0 1,0 0,0-1,0 1,0 0,0-1,-1 1,1 0,0-1,-1 1,0 1,1-2,-2 5,1 1,0-1,0 0,0 1,1-1,0 1,0-1,1 0,0 1,0-1,0 0,1 0,0 1,0-1,0 0,1-1,0 1,0 0,1-1,-1 0,1 0,0 0,1 0,-1 0,1-1,0 0,0 0,0 0,1-1,-1 0,3 2,1-4,0 1,0-1,-1 0,1-1,0 0,0 0,0-1,-1 0,1-1,0 0,-1 0,1-1,-1 0,0-1,0 1,0-2,0 1,-1-1,0 0,0 0,0-1,0-1,130-150,-131 149,9-13,-4 3</inkml:trace>
</inkml:ink>
</file>

<file path=ppt/ink/ink3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25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26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1,'-4'48,"-8"44,0 17,1-1,2-9,4-17,1-13,3-13,-4-6,-2-7,2-7,1-3,1-4,1-1,1-1,1 0,0-10,0-7</inkml:trace>
  <inkml:trace contextRef="#ctx0" brushRef="#br0" timeOffset="267.914">0 649,'116'12,"0"-6,0-5,102-12,93 3,-297 7,0 0,1-1,-1-1,0 0,0-1,0 0,-1-1,1-1,-1 0,-1-1,1 0,-1-1,0 0,-1-1,4-4,-12 11,-1 1,1-1,-1 0,0 0,1 0,-1 0,0-1,0 1,-1 0,1-1,0 1,-1-1,0 0,1 1,-1-1,0 0,0 0,-1 0,1 0,0 0,-1 0,0 0,0 0,0 0,0 0,0 0,-1 0,1 0,-1 0,0 0,0 0,0 1,0-1,0 0,-1 0,1 1,-1-1,0 1,0 0,1-1,-2 1,1 0,0 0,0 0,-1 0,1 0,-1 1,1-1,-1 1,0 0,0 0,-1-1,-8 0,1 0,-1 1,0 1,0-1,0 2,0 0,0 0,0 1,0 1,1 0,-1 0,1 1,0 1,0 0,0 0,-4 4,-1-1,0 2,1 0,0 1,0 1,1 0,1 0,0 2,1 0,0 0,1 1,1 0,0 1,2 0,-1 1,2 0,0 0,1 0,1 1,0 0,2 0,0 1,3-9,0 0,1 0,0-1,1 1,0-1,1 1,0-1,0 1,1-1,0-1,0 1,1 0,1-1,-1 0,1 0,0-1,1 1,0-2,0 1,1-1,4 3,8 7,2-2,-1-1,2 0,-1-2,2-1,-1 0,21 4,-19-9,-1 0,1-1,0-2,0 0,0-2,0-1,0-1,0-1,0-1,24-7,-10 0</inkml:trace>
</inkml:ink>
</file>

<file path=ppt/ink/ink3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25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29 248,'0'27,"1"-7,-1 1,-1-1,-1 0,0 0,-1 0,-2 0,0 0,5-20,0 0,0 0,0-1,0 1,0 0,0 0,0-1,0 1,0 0,0 0,0-1,0 1,0 0,0-1,-1 1,1 0,0 0,0 0,0-1,0 1,0 0,-1 0,1-1,0 1,0 0,0 0,-1 0,1 0,0-1,0 1,-1 0,1 0,0 0,0 0,-1 0,1 0,0 0,0 0,-1 0,1 0,0 0,0 0,-1 0,1 0,0 0,-1 0,1 0,0 0,0 0,-1 0,1 0,-3-30,6 7,0-1,2 1,0 0,2 0,0 0,2 1,0 0,2 1,0 0,1 1,1 0,1 1,12-13,-22 26,-1 0,1 1,0-1,1 1,-1-1,1 1,0 1,0-1,1 1,-1 0,1 0,0 0,0 1,0 0,1 0,-1 0,1 1,-1 0,1 1,1-1,-5 4,0-1,-1 1,1 0,-1 0,1 0,-1 1,0-1,0 0,0 1,0 0,0-1,0 1,-1 0,1 0,-1 0,0 0,0 0,0 0,0 0,-1 0,1 1,-1-1,0 0,0 0,0 1,0-1,0 0,-1 0,0 1,2 12,-1-12,0 0,0 0,0 0,1 0,-1 0,1 0,0 0,0-1,1 1,-1 0,1-1,-1 1,1-1,0 1,1-1,-1 0,1 0,-1 0,1 0,0 0,0-1,0 1,0-1,0 0,1 0,-1 0,2 1,15 2</inkml:trace>
  <inkml:trace contextRef="#ctx0" brushRef="#br0" timeOffset="253.598">622 219,'-5'39,"3"17,7-1,8-10,1-17,3-13,-2-10</inkml:trace>
</inkml:ink>
</file>

<file path=ppt/ink/ink3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24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102 247,'-6'24,"-89"291,133-462,-13 78,3 1,3 1,3 2,18-25,3 24,-54 64,1 1,-1 0,1 0,-1 0,1 0,-1 0,1 0,0 0,-1 0,1 1,0-1,0 1,0-1,-1 1,1 0,0 0,0 0,0 0,0 0,0 0,-1 0,1 0,0 1,0-1,0 1,-1-1,1 1,0 0,0 0,-1 0,1 0,-1 0,1 0,-1 0,1 0,-1 1,0-1,0 1,0-1,0 1,0-1,1 2,66 162,-54-140</inkml:trace>
  <inkml:trace contextRef="#ctx0" brushRef="#br0" timeOffset="301.712">610 388,'27'-3,"-1"-2,0 0,0-1,0-2,-1-1,0-1,-1-1,0-1,0-1,10-8,19-50,-52 69,0 0,0 0,0 0,-1-1,0 1,1 0,-1 0,0-1,0 1,0 0,0-1,0 1,-1 0,1 0,-1-1,1 1,-1 0,0 0,0 0,0 0,0 0,0 0,-1 0,1 0,-1 0,1 0,-1 1,1-1,-1 1,0-1,0 1,0 0,0-1,0 1,0 0,-2 0,-6-2,-1 0,0 1,0 0,0 1,-1 1,1-1,0 2,0-1,0 2,0-1,0 2,0-1,0 2,1-1,-1 1,1 1,0 0,0 0,1 1,0 0,0 1,0 0,1 0,0 1,0 0,-6 9,4-4,0 1,1 1,0 0,1 0,1 0,1 1,0 0,1 0,-1 6,4-14,1-1,0 0,1 0,-1 1,1-1,1 0,-1 0,1 1,0-1,1 0,0 0,0 0,1 0,-1 0,1-1,1 1,-1-1,1 0,0 0,1 0,0 0,3 3,2-1,0 0,1-1,0 0,0-1,0 0,0-1,1 0,0-1,0 0,0-1,1 0,-1-1,1-1,-1 0,1 0,0-1,8-2,8 2</inkml:trace>
  <inkml:trace contextRef="#ctx0" brushRef="#br0" timeOffset="731.555">1231 247,'-3'12,"0"-1,2 1,-1 0,1 0,1-1,0 1,1 0,0 0,2 5,-3-14,1 0,-1 0,1 1,0-1,0 0,0 0,1 0,-1 0,1-1,-1 1,1 0,0 0,0-1,0 1,0-1,1 0,-1 0,1 0,-1 0,1 0,0 0,0-1,-1 1,1-1,0 0,0 0,1 0,-1 0,0 0,0-1,0 1,1-1,-1 0,0 0,0 0,1-1,10-2,-1-1,0 0,0-1,0 0,0-1,-1-1,0 0,0 0,-1-1,0-1,0 0,7-9,39-27,-57 44,1 0,-1 0,0 0,1 0,0 0,-1 1,1-1,0 0,-1 0,1 1,0-1,0 0,-1 1,1-1,0 1,0-1,0 1,0-1,0 1,0 0,0-1,0 1,0 0,0 0,0 0,0 0,0 0,0 0,0 0,0 0,0 0,0 0,0 0,0 1,0-1,0 0,-1 1,1-1,0 1,0-1,0 1,0 0,0-1,-1 1,1 0,0-1,-1 1,1 0,0 0,-1 0,1-1,-1 1,1 0,-1 0,0 0,1 0,-1 0,0 0,0 0,1 0,0 26,-2-21,0-1,1 0,0 1,0-1,1 1,-1-1,1 0,1 0,-1 1,0-1,1 0,0 0,1 0,-1 0,1-1,0 1,0-1,0 1,0-1,1 0,0 0,0-1,0 1,2 1,0-2,-1-1,1 0,-1 0,1 0,0 0,0-1,-1 0,1-1,0 1,0-1,0 0,0 0,0-1,0 0,0 0,0 0,-1-1,1 1,0-2,-1 1,1 0,-1-1,0 0,0 0,0-1,0 0,2-2,113-122,-109 115,-7 9,0 0,-1 0,1-1,-1 0,0 1,0-1,-1 0,1 0,-1 0,0-1,0 1,-1 0,0-1,0 0,-2-8</inkml:trace>
</inkml:ink>
</file>

<file path=ppt/ink/ink3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22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656 83,'-18'-11,"0"0,-1 1,0 1,-1 1,0 0,0 2,-1 0,1 1,-1 2,0 0,-5 0,3 5,1 1,0 1,0 0,0 2,0 1,1 0,0 2,1 0,0 1,0 1,1 1,0 1,1 1,-15 14,26-22,-1 0,2 0,-1 1,0 0,1 0,1 1,-1 0,1 0,0 0,1 0,0 1,0 0,1-1,0 1,1 1,0-1,0 0,1 1,0-1,1 1,0-1,0 0,1 1,0-1,1 1,0-1,0 0,1 0,1 1,1 3,1-1,0 0,1 0,0 0,1-1,0 0,1 0,0-1,0-1,1 1,1-1,0-1,0 0,0-1,1 0,0 0,0-1,1-1,0 0,0-1,0 0,0-1,3-1,1 1,0-1,1 0,-1-2,0 0,1-1,-1 0,0-2,0 0,0-1,0 0,-1-2,1 0,-1-1,-1 0,1-1,-1-1,-1-1,9-6,-9 3,-1 2</inkml:trace>
  <inkml:trace contextRef="#ctx0" brushRef="#br0" timeOffset="462.78">1305 167,'-30'1,"1"1,0 1,0 2,1 1,-1 1,1 1,1 2,-1 0,-17 11,30-11,0 1,1 0,1 1,0 0,0 1,1 1,1 0,0 0,1 1,1 1,0-1,-5 16,11-26,0 0,1 0,-1 0,1 0,0 0,1 0,0 0,-1 1,2-1,-1 0,0 1,1-1,0 1,1-1,-1 0,1 1,0-1,0 1,1-1,-1 0,1 0,0 0,1 0,-1 0,1-1,0 1,0-1,1 1,-1-1,1 0,0 0,0-1,0 1,0-1,1 0,-1 0,1 0,0-1,0 0,5 2,9-2,0-2,0 0,0-1,0 0,0-2,-1 0,1-1,-1-1,0-1,0-1,0 0,-1-1,0-1,-1 0,0-2,0 1,-1-2,-1 0,0-1,0-1,-1 0,9-13,128-180,-179 303,27-89,0-1,0 1,1 0,0-1,1 1,-1 0,1 0,1 0,-1-1,1 1,0 0,1-1,0 1,0 0,0-1,1 0,-1 0,2 2,8 5</inkml:trace>
</inkml:ink>
</file>

<file path=ppt/ink/ink3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31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310 142,'1'0,"-1"0,1 0,-1 0,1 0,-1 0,1 0,-1 0,0 0,1 0,-1 0,1 0,-1 0,1 0,-1 0,1 0,-1-1,1 1,-1 0,1 0,-1-1,0 1,1 0,-1 0,0-1,1 1,-1-1,0 1,1 0,-1-1,0 1,1-1,-1 1,0 0,0-1,0 1,0-1,1 1,-1-1,0 1,0-1,0 1,0-1,0 1,0-1,0 1,0-1,0 1,0-1,-1 1,1-1,0 1,0 0,0-1,-1 1,1-1,0 1,0-1,-1 1,1 0,0-1,-1 1,1 0,0-1,-1 1,1 0,-1 0,-34-7,21 10,-1 1,1 0,0 0,0 2,0-1,1 2,0 0,0 0,1 2,0-1,0 1,1 1,0 0,1 1,0 0,1 0,0 1,0 1,1-1,1 1,1 0,-1 1,-1 7,4-11,1 0,0 0,0 1,1-1,0 1,1-1,0 1,1-1,0 1,1 0,0-1,1 1,0-1,0 0,1 1,-1-5,0-1,0 0,0 0,1 0,0 0,0-1,0 1,1-1,-1 0,1 0,0 0,0 0,0 0,1-1,-1 0,1 0,0 0,0-1,0 1,0-1,0 0,1-1,-1 1,0-1,1 0,-1-1,1 1,-1-1,3 0,10-3,0-1,0-1,0 0,-1-1,0-1,0-1,-1 0,0-1,-1-1,1 0,-2-1,0-1,13-13,125-139,-98 99,-54 66,0 0,0 0,0 0,0-1,0 1,0 0,0 0,1 0,-1-1,0 1,0 0,1 0,-1-1,1 1,-1 0,1-1,-1 1,1 0,-1-1,1 1,0-1,-1 1,1-1,0 1,-1-1,1 1,0-1,-1 0,1 1,0-1,0 0,0 0,-1 1,1-1,0 0,0 0,0 0,0 0,-1 0,1 0,0 0,0-1,0 1,-1 0,1 0,0-1,0 1,0 0,-1-1,1 1,0-1,-1 1,1-1,0 1,-1-1,1 1,-1-1,1 0,-1 1,1-1,-1 0,1 0,-1 1,0-1,1 0,-1 0,0 1,3 33,-4-27,1 0,-1 1,1-1,1 0,-1 0,1 1,0-1,0 0,1 0,0 0,0 0,0 0,1-1,0 1,0-1,0 1,1-1,0 0,0 0,0-1,0 1,1-1,0 0,0 0,0 0,0-1,1 0,0 0,91-3,-82-2,10-2</inkml:trace>
  <inkml:trace contextRef="#ctx0" brushRef="#br0" timeOffset="329.054">1411 1,'-25'9,"1"1,0 1,0 2,1 0,1 1,0 1,1 1,1 2,-13 12,32-29,0 1,-1-1,1 1,0-1,0 1,0-1,0 1,0 0,0-1,0 1,1 0,-1 0,1-1,-1 1,1 0,0 0,-1 0,1 0,0 0,0 0,1 0,-1 0,0-1,1 1,-1 0,1 0,-1 0,1-1,0 1,0 0,0 0,0-1,0 1,0-1,0 1,0-1,1 0,-1 1,1-1,-1 0,1 0,-1 0,1 0,0 0,-1 0,1 0,0-1,0 1,-1-1,1 1,0-1,2 1,72 9,-69-11,1 0,0 1,-1 0,1 0,0 1,-1 0,1 0,-1 0,1 1,-1 1,0-1,0 1,0 0,0 1,0-1,-1 1,1 1,-1-1,0 1,-1 0,1 1,-1-1,0 1,0 0,-1 0,1 1,-1-1,2 7,-5-8,-1-1,0 0,0 1,0-1,-1 0,1 0,-1 1,0-1,0 0,-1 0,1 0,-1 0,0 0,0 0,0-1,-1 1,1-1,-1 1,0-1,0 0,0 0,0 0,-3 1,-86 54,70-48,-1-1,1-1,-2-1,1-1,-1-2,-13 2,13-4</inkml:trace>
</inkml:ink>
</file>

<file path=ppt/ink/ink3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33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0,'-161'283,"110"-185,-4-3,-53 68,98-151,3-6</inkml:trace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2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1,'5'0,"-4"0,4 0,-5 0,-1 5,-2 1</inkml:trace>
</inkml:ink>
</file>

<file path=ppt/ink/ink3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33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1,'24'34,"22"25,8 7,0-2,-4-8,-7-8,-5-7,-5-12,-7-5,-4-6,-5-3,-2-3,-2 2,1-3,-7-2,-4-8,-3-4</inkml:trace>
</inkml:ink>
</file>

<file path=ppt/ink/ink3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37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14,'5'-5,"-4"-2,-1 6,-6 2,-2 7,-4 1,0 4,6 0,5-2</inkml:trace>
</inkml:ink>
</file>

<file path=ppt/ink/ink3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37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0,'-9'10,"-9"3,0 4,7-1,10-8,10-5,9-8,-4-3,-9 0,-5 5,-3 5</inkml:trace>
</inkml:ink>
</file>

<file path=ppt/ink/ink3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39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1,'1'2,"0"0,1 0,-1-1,1 1,0 0,-1-1,1 1,0-1,0 1,0-1,0 0,0 0,0 0,1 0,-1 0,0 0,0-1,1 1,-1-1,0 1,1-1,-1 0,0 0,1 0,0-1,0 2,338 2,-279-15,-56 6</inkml:trace>
</inkml:ink>
</file>

<file path=ppt/ink/ink3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39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31,'0'5,"10"1,7 0,6-1,4-2,7-5,3-4,-1 1,-1 0,-2 2,-2-5,-1 0,-1 1,-1 2,0 2,0 1,0 1,-5 1</inkml:trace>
</inkml:ink>
</file>

<file path=ppt/ink/ink3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39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0 522,'34'0,"29"0,11-5,-5-1,-7 0,-11 1,-9 1,-6 2,-5 1,-8 0</inkml:trace>
  <inkml:trace contextRef="#ctx0" brushRef="#br0" timeOffset="3098.958">593 889,'58'-13,"-1"-2,0-2,-1-3,-1-3,-1-2,-2-2,17-13,-55 28,0 0,-1-1,0 0,-1-1,0 0,-1-1,-1-1,-1 1,0-2,-1 1,-1-1,0 0,1-9,-6 24,-1-1,1 1,-1-1,0 0,0 0,0 0,0 0,0 0,-1 0,1 0,-1 0,0 0,0 0,0 0,0 0,-1 0,1 0,-1 0,0 0,0 0,0 0,0 0,0 0,-1 1,1-1,-1 0,0 1,1-1,-1 1,-1 0,1 0,0 0,0 0,-1 0,1 0,-1 0,1 1,-1-1,0 1,0 0,0 0,0 0,0 0,0 1,0-1,0 1,0-1,0 1,0 0,-3 1,-5 3,0 1,0 1,1 0,0 0,0 1,0 0,1 1,0 0,0 0,1 1,0 0,1 1,0 0,0 0,1 0,-3 9,5-12,1-1,0 0,0 0,1 1,0 0,0-1,0 1,1 0,0 0,1 0,-1 0,1 0,1 0,-1 0,1 0,0-1,1 1,0 0,0 0,0-1,1 1,0-1,0 0,0 0,1 0,0 0,0-1,1 1,0-1,0 0,3 2,5 1,0-1,0-1,0 0,1-1,0 0,0-1,0-1,0 0,1-1,-1-1,1 0,-1-1,1 0,-1-1,1-1,-1 0,13-4,0-1,0-1,-1-2,0 0,0-2,-1 0,-1-2,0-1,19-16,-33 25,0-1,-1 0,0 0,0-1,-1 0,0 0,0-1,-1 0,0 0,-1-1,0 0,-1 0,0-1,0 1,-1-1,0 0,-1 0,0-2,-3 12,0 0,0 0,0 0,0 0,0 0,0 0,0 1,0-1,-1 0,1 0,0 0,-1 0,1 1,0-1,-1 0,1 0,-1 1,1-1,-1 0,1 1,-1-1,0 0,1 1,-1-1,0 1,0-1,1 1,-1-1,0 1,0 0,0-1,1 1,-1 0,0 0,0 0,0-1,0 1,0 0,0 0,1 0,-1 0,0 1,0-1,0 0,0 0,0 0,1 1,-1-1,0 0,0 1,0-1,1 1,-1-1,0 1,1-1,-1 1,0 0,0-1,-42 34,34-23,-1 0,2 1,0 0,0 0,1 1,1 0,0 0,1 1,-1 3,4-12,1-1,0 1,-1 0,2 0,-1 0,1 0,-1-1,1 1,1 0,-1 0,1 0,-1 0,2 0,-1 0,0-1,1 1,0 0,0-1,0 0,1 1,-1-1,1 0,0 0,0 0,1-1,-1 1,1-1,3 3,4-2,1 0,-1 0,1-1,0-1,0 0,0 0,1-1,-1-1,0 0,0-1,1 0,-1-1,0 0,0-1,-1 0,1-1,-1 0,1-1,-1 0,2-3,51-24,-1-3,-1-2,-2-3,0-5,-47 35,0 0,-1 0,0-1,-1-1,0 0,-1 0,0-1,-1 0,0-1,-1 0,-1 0,0-1,-1 0,-1 0,0-1,0-2,-4 16,-1 0,1 0,-1 0,0 0,1 1,-1-1,0 0,0 0,0 0,-1 0,1 0,0 0,-1 0,1 0,-1 1,1-1,-1 0,0 0,0 1,0-1,0 0,0 1,0-1,-1 1,1-1,0 1,-1 0,1 0,-1-1,1 1,-1 0,0 0,1 0,-1 1,0-1,0 0,0 1,1-1,-1 1,0 0,0-1,0 1,0 0,-1 0,-3 0,-1 0,0 1,1 0,-1 0,1 0,-1 1,1 0,0 0,0 1,0 0,0 0,-4 2,-6 9,0 0,1 0,1 1,0 1,1 1,1 0,0 1,1 0,1 0,1 1,1 0,-3 11,8-23,0-1,1 1,0 0,0 0,1-1,0 1,0 0,0 0,1 0,0 0,0 1,1-1,0 0,0-1,1 1,0 0,0 0,0-1,1 1,0-1,1 0,-1 1,1-2,0 1,0 0,1-1,0 0,0 0,0 0,0-1,1 1,0-1,0-1,0 1,0-1,1 0,-1 0,2-1,50 2,-33-9</inkml:trace>
  <inkml:trace contextRef="#ctx0" brushRef="#br0" timeOffset="3866.025">2456 663,'-145'230,"139"-215,13-22,15-21,85-117,-85 136,-21 41,-2-17,1-11,-1 1,1 0,0 0,1 0,-1 0,1-1,0 1,1 0,-1-1,1 1,-1-1,1 1,1-1,-1 0,1 0,-1 0,1 0,0 0,1-1,-1 1,1-1,-1 0,1 0,0 0,0 0,0-1,1 0,-1 0,0 0,1 0,0-1,-1 1,1-1,0 0,-1-1,1 1,0-1,0 0,0 0,0-1,-1 1,2-1,3-3,-1 0,1-1,-1 0,0 0,0-1,0 0,-1 0,0 0,0-1,-1 0,0-1,0 0,-1 1,0-2,0 1,-1-1,0 1,0-1,-1 0,0-1,-1 1,0 0,0-6,0-33,-7 26</inkml:trace>
  <inkml:trace contextRef="#ctx0" brushRef="#br0" timeOffset="4370.868">2653 42,'27'-9,"0"1,0 2,1 0,0 2,28-1,-54 4,-1 1,1-1,0 1,-1-1,1 1,0 0,-1 0,1 0,0 0,-1 0,1 0,0 0,-1 0,1 1,0-1,-1 1,1-1,-1 1,1 0,-1-1,1 1,-1 0,1 0,-1 0,0 0,1 0,-1 1,0-1,0 0,0 1,0-1,0 0,0 1,0-1,-1 1,1-1,0 1,-1 0,0-1,1 1,-1 0,0-1,1 1,-1 0,-6 8,0-1,0 1,-1-2,0 1,0-1,-1 0,0 0,0-1,-1 0,-3 1,-4 5,8-7,6-5,0 0,-1 0,1 0,0 0,0 0,-1 1,1-1,0 0,0 1,1 0,-1-1,0 1,1 0,-1 0,1 0,-1 0,1 0,0 0,0 1,0-1,0 0,0 1,0-1,1 0,-1 1,1-1,0 1,0-1,0 1,0-1,0 1,0-1,0 1,1-1,0 1,-1-1,1 0,0 1,0-1,0 0,0 0,1 0,0 1,7 3,0-1,1-1,0 0,0 0,0-1,0 0,0-1,1 0,-1-1,1 0,0-1,-1 0,1 0,-1-1,8-2,12 2,56 0,-62 0</inkml:trace>
  <inkml:trace contextRef="#ctx0" brushRef="#br0" timeOffset="4982.009">3810 155,'-21'54,"-3"-1,-3-2,-1 0,-3-2,-35 44,8-19,-2-1,-4-4,-29 23,78-77,3-2</inkml:trace>
  <inkml:trace contextRef="#ctx0" brushRef="#br0" timeOffset="5437.521">3359 212,'245'228,"-98"-34,-94-108,-39-62</inkml:trace>
  <inkml:trace contextRef="#ctx0" brushRef="#br0" timeOffset="8799.991">4374 606,'-33'44,"-21"27,-6 3,2-7,11-9,9-11,11-13</inkml:trace>
</inkml:ink>
</file>

<file path=ppt/ink/ink3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53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33 510,'0'0,"0"1,0-1,0 1,0-1,0 1,0-1,0 1,0-1,-1 1,1 0,0-1,0 1,0-1,-1 0,1 1,0-1,0 1,-1-1,1 1,0-1,-1 0,1 1,0-1,-1 1,1-1,-1 0,1 0,-1 1,1-1,-1 0,1 0,-1 1,1-1,-1 0,1 0,-1 0,1 0,-1 0,1 0,-1 0,1 0,-1 0,1 0,-1 0,1 0,-1 0,1-1,-1 1,1 0,-1 0,1 0,-1-1,1 1,-1 0,1-1,0 1,-1 0,1-1,0 1,-1 0,1-1,0 1,-1-1,-7 158,9-108,-2-43,0 0,1 1,0-1,0 1,0-1,1 1,0-1,0 1,1-1,-1 0,1 1,1-1,-1 0,1-1,0 1,1 0,-1-1,1 0,0 1,0-2,1 1,0 0,-1-1,1 0,1 0,-1 0,1-1,-1 0,1 0,0 0,0-1,0 0,1 0,-1 0,0-1,1 0,-1 0,1-1,-1 0,1 0,-1 0,3-1,7-7,0 0,-1-1,-1-1,1 0,-1-1,-1-1,0 0,-1-1,-1 0,1 0,-2-2,0 1,-1-1,0-1,-1 1,-1-1,0-2,3-1,16-29,-25 48,-1 0,1 0,0 0,0 0,0 0,0 0,-1 1,1-1,0 0,0 1,-1-1,1 0,0 1,0-1,-1 1,1-1,0 1,-1-1,1 1,-1-1,1 1,-1 0,1-1,-1 1,1 0,-1-1,0 1,1 0,-1 0,0 0,0-1,1 1,-1 0,0 0,0 0,0-1,0 1,0 0,0 0,0 0,0 0,-1-1,1 1,0 0,0 0,-1 0,1-1,0 1,-1 0,1 0,1 7,3 11,-4-9,1 0,1 1,-1-1,2-1,-1 1,1 0,1-1,0 1,0-1,1 0,0 0,0-1,1 1,0-1,1 0,-1-1,2 0,-1 0,1 0,0-1,0 0,1-1,5 3,-8-6,0 0,1 0,-1 0,1-1,-1 0,1 0,-1-1,1 1,0-2,-1 1,1-1,-1 0,1 0,-1 0,1-1,-1 0,0-1,0 1,0-1,0-1,0 1,-1-1,1 0,-1 0,0 0,0-1,0 1,0-2,20-22,0-1,-2-2,-1 0,-2-1,10-20,-20 31</inkml:trace>
  <inkml:trace contextRef="#ctx0" brushRef="#br0" timeOffset="1045.069">1161 1,'-54'567,"52"-557,0 1,0 0,2-1,-1 1,1 0,1 0,0-1,0 1,1 0,1-1,0 1,0-1,1 0,0 0,1 0,0-1,0 0,1 0,0 0,1 0,0-1,7 7,-8-14,1-1,-1 1,0-1,1 0,-1-1,0 1,1-1,-1 0,0-1,0 1,0-1,0-1,0 1,0-1,-1 0,1 0,-1-1,0 0,0 0,0 0,0 0,-1-1,0 1,1-1,-2 0,1-1,7-4,34-36,-33 32,1 0,0 1,1 0,1 1,0 1,0 0,6-1,-18 11,0 1,-1-1,1 1,0 0,0 0,0 0,0 0,0 0,0 0,0 1,0 0,0 0,0-1,-1 2,1-1,0 0,-1 0,1 1,-1 0,1-1,-1 1,0 0,1 0,-1 0,0 0,-1 1,1-1,0 1,-1-1,1 1,-1-1,0 1,1 0,-1 0,-1-1,1 1,0 0,-1 1,24 34,-19-33,1 0,-1 0,1-1,0 0,0 0,0 0,0-1,1 0,-1 0,1 0,0-1,0 0,0-1,0 1,0-2,0 1,0-1,1 1,-1-2,0 1,0-1,0 0,0-1,0 0,0 0,1-1,8-2,-1-2,0 0,0 0,0-1,-1-1,0 0,-1-1,0-1,-1 0,11-13,20-54,-43 75,1 1,-1 0,0-1,1 1,-1 0,0-1,0 1,-1 0,1-1,-1 1,1 0,-1-1,1 1,-1 0,0 0,0 0,0 0,-1 0,1 0,0 0,-1 0,1 0,-1 0,0 1,1-1,-1 1,0-1,0 1,0 0,0-1,0 1,0 0,-1 1,1-1,0 0,-2 0,-2 0,0 0,0 0,0 0,0 1,0 0,0 0,0 1,0 0,0 0,0 0,0 1,1-1,-1 1,0 1,1-1,-1 1,1 0,0 0,0 1,0-1,0 1,-2 4,-4 1,2 0,-1 2,2-1,-1 1,1 0,1 0,0 1,1 0,-4 10,7-17,0 0,1 1,0 0,0-1,0 1,1 0,0 0,0 0,0 0,1 0,0 0,0 0,1 0,-1 0,1 0,0 0,1 0,0-1,0 1,0 0,0-1,1 1,0-1,0 0,1 0,-1 0,1 0,0-1,0 0,1 1,-1-2,1 1,5 3,11-2,0-1,1 0,-1-2,1 0,0-2,0 0,0-2,-1 0,1-1,-1-2,0 0,0-1,0-1,-1-1,0 0,6-5,19-3,0-1,-2-3,0-1,-2-2,0-1,-2-3,0-1,21-22,-54 43,0 0,-1 0,0 0,0-1,0 0,-1 0,0 0,-1 0,0-1,0 0,-1 1,0-1,0 0,0-9,-2 15,0-1,0 0,0 1,0-1,-1 0,0 1,1-1,-1 0,0 1,-1-1,1 1,-1 0,1-1,-1 1,0 0,0 0,-1 0,1 0,-1 1,1-1,-1 0,0 1,0 0,0 0,0 0,0 0,0 0,-1 1,1-1,-1 1,1 0,-1 0,1 0,-1 1,0-1,1 1,-2 0,-5 0,-1 1,1 0,-1 1,1 0,-1 1,1 0,0 1,0 0,1 0,-1 1,1 0,0 1,0 0,1 0,-1 1,1 0,1 1,0-1,0 2,0-1,1 1,0 0,1 0,-1 2,4-8,1 0,-1 0,1 0,-1 0,1 0,0 0,1 0,-1 1,0-1,1 0,0 0,0 1,0-1,0 0,0 1,1-1,-1 0,1 0,0 1,0-1,0 0,1 0,-1 0,1 0,-1 0,1-1,0 1,0 0,0-1,1 1,-1-1,0 0,1 0,0 0,-1 0,1 0,0 0,0-1,0 0,0 1,0-1,0 0,1 0,-1-1,0 1,1-1,-1 0,1 0,21 2,1-1,0-1,0-2,0 0,0-2,-1-1,1-1,-1-1,-1-1,1-1,-23 8,1 0,-1-1,0 1,1 1,-1-1,1 0,0 1,-1-1,1 1,-1 0,1-1,0 1,-1 1,1-1,0 0,-1 1,1-1,-1 1,1 0,-1 0,1 0,-1 0,0 0,1 0,-1 1,0-1,0 1,0 0,0-1,0 1,0 0,-1 0,1 0,-1 1,1-1,-1 0,0 0,0 1,0-1,0 1,0-1,0 3,0 0,-1-2,1 1,-1-1,1 1,0-1,-1 1,1-1,1 1,-1-1,0 0,1 0,0 1,0-1,0 0,0-1,0 1,1 0,-1-1,1 1,-1-1,1 0,0 0,0 0,0 0,0 0,1 0,-1-1,0 0,2 1,16-1,0 0,0-1,0-1,0-1,0-1,-1-1,1-1,-1 0,0-2,-1 0,1-1,-1-1,-1-1,0-1,0 0,-1-1,0-1,-1-1,10-11,49-73,-73 95,-1 0,1 0,-1 0,1-1,-1 1,0 0,-1-1,1 1,0-1,-1 1,0-1,0 1,0-1,0 1,-1-1,1 1,-1 0,0-1,0 1,0 0,0-1,-1 1,1 0,-1 0,0 0,0 0,0 0,0 1,0-1,-1 1,1-1,-1 1,-2-2,-2 2,-1 0,0 1,0 0,0 0,0 1,0 0,0 1,0-1,0 1,0 1,0 0,0 0,0 0,1 1,-1 0,1 0,0 1,0 0,0 1,1-1,-1 1,1 0,-5 6,-2-2,1 1,0 0,0 1,1 0,1 1,0 0,1 1,0 0,0 0,2 1,-1 0,2 0,0 1,1-1,0 1,1 1,1-1,1 1,0-1,0 1,2-1,0 1,1 0,1 6,4-9,1 0,0 0,0-1,2 0,-1-1,1 0,1 0,0-1,1 0,0 0,0-1,1-1,0 0,0-1,1 0,0-1,0 0,4 0,20 8,-1-2,2-2,-1-1,1-2,0-2,1-1,-1-2,1-2,-1-1,27-5,21-6,-54 5</inkml:trace>
</inkml:ink>
</file>

<file path=ppt/ink/ink3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57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0 592,'40'-8,"-1"-1,0-2,-1-2,0-1,-1-2,0-2,-2-1,1-3,-5 2,-1-2,-1-1,-1-1,-1-2,-1-1,-1-1,-1-1,16-27,-23-1,-18 56,1 0,0 0,0 0,0 0,-1 0,1 0,-1 0,1 0,-1 0,1 0,-1 0,1 0,-1 0,0 0,0 0,1 1,-1-1,0 0,0 1,0-1,0 0,0 1,0-1,0 1,0-1,0 1,0 0,0-1,0 1,0 0,0 0,0 0,0 0,-1 0,1 0,0 0,0 0,0 0,0 0,0 1,0-1,0 0,0 1,0-1,0 1,0-1,0 1,0 0,0-1,0 1,-9 4,-1 1,1-1,0 2,0 0,1 0,0 0,0 1,1 1,0-1,1 1,0 1,0-1,1 1,0 0,0 1,1-1,1 1,0 0,0 1,1-1,1 0,0 1,0 0,1-1,1 1,0 0,0 0,1-1,1 1,0-1,3 9,-2-12,1 1,1-1,0-1,0 1,0-1,1 0,0 0,1 0,-1-1,1 0,0 0,1-1,-1 0,1 0,0-1,1 0,-1 0,0-1,10 2,1 1,-1-2,1 0,1-1,-1-1,0-1,0 0,1-2,-1 0,1-1,11-4,-1-1,1-1,-1-2,-1-1,0-1,0-1,-1-2,-1-1,-1-1,0-1,-1-1,-1-2,-1 0,6-9,42-68,-69 95,0 0,-1 0,1-1,-1 1,0-1,0 1,0-1,0 1,0-1,-1 1,0-1,0 1,0-1,0 0,0 1,-1-1,0 1,1-1,-1 1,-1-1,1 1,0-1,-1 1,0 0,1 0,-1 0,-1 0,1 0,0 0,-1 1,0-2,0 2,1 0,-1 1,0-1,0 0,0 1,1 0,-1-1,0 1,0 0,-1 1,1-1,0 0,0 1,0 0,0 0,-1 0,1 0,0 0,0 1,0-1,0 1,0 0,-1 0,1 0,1 0,-1 1,0-1,0 1,0 0,1 0,-1-1,0 3,-64 80,60-69,1 0,1 0,0 1,1-1,0 1,1 0,1 0,1 8,1-19,0 1,0 0,1-1,0 1,0-1,1 1,-1-1,1 0,0 0,1 1,-1-1,1-1,0 1,0 0,1-1,-1 1,1-1,0 0,0 0,1-1,-1 1,1-1,-1 0,1 0,5 2,6 0,1 0,-1-1,1 0,0-1,0-1,0-1,0 0,0-2,0 0,16-3,-9 0,-1-2,0-1,0-1,0-1,-1-1,-1-1,0-1,0 0,-1-2,-1 0,0-2,-1 0,12-14,-17 17,0 0,0-1,-2 0,1-1,-2-1,0 1,-1-2,-1 1,0-1,-1-1,-1 1,-1-1,0 0,-1 0,-1-1,-1-7,-1 23,-1 0,0 0,0 0,0-1,0 1,-1 0,1 0,-1 0,0 0,0 0,0 0,0 0,-1 0,1 0,-1 1,0-1,1 0,-1 1,0-1,-1 1,1 0,0 0,-1 0,1 0,-1 0,1 0,-1 1,0-1,0 1,0 0,0 0,0 0,0 0,0 0,0 1,0 0,-1-1,1 1,0 0,0 0,0 1,0-1,-1 1,1-1,0 1,0 0,0 0,0 1,1-1,-1 1,0-1,-10 10,0 0,1 1,0 0,1 1,1 0,0 1,0 0,2 0,0 1,0 0,2 1,0-1,0 1,2 1,0-1,0 3,3-17,-3 11,0-1,1 1,0 0,1 0,1 1,0-1,0 0,2 0,-1 1,2-1,0 0,0 0,1 0,1 0,0-1,1 1,0-1,1 0,0-1,1 1,1-1,-1 0,2-1,0 0,-1-1,0-1,1 0,0-1,0 0,1-1,0 0,0 0,0-1,1 0,0-1,0 0,10 2,4-2</inkml:trace>
  <inkml:trace contextRef="#ctx0" brushRef="#br0" timeOffset="533.56">1976 506,'-98'93,"211"-214,-58 66,-53 55,-1 1,1 0,0 0,-1 0,1 0,-1 0,1 0,-1 0,1 0,-1 1,0-1,1 1,-1-1,0 1,0-1,0 1,0-1,-1 1,1 0,0 0,-1-1,1 1,-1 0,1 0,-1 0,0 0,0 0,0 0,0 1,1 0,44 105,-42-105,-1 1,1-1,0 0,-1 0,1 0,1-1,-1 1,0-1,1 0,-1 0,1 0,0 0,0 0,-1-1,1 0,0 0,0 0,0 0,0-1,1 1,-1-1,0 0,0 0,0-1,0 1,0-1,1 0,2-2,1 0,-1 0,0 0,-1-1,1 0,-1-1,0 1,0-1,0 0,-1-1,1 0,-1 1,-1-2,1 1,-1 0,0-1,0 0,-1 0,0 0,0 0,-1-1,0 1,0-1,-1 1,0-1,0 1,-1-3,2-15</inkml:trace>
</inkml:ink>
</file>

<file path=ppt/ink/ink3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7:00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0 906,'417'-46,"-392"41,0 1,-1 2,1 0,1 1,-1 2,0 0,0 2,-1 1,3 1,17 7,-23-8</inkml:trace>
  <inkml:trace contextRef="#ctx0" brushRef="#br0" timeOffset="247.961">170 1189,'47'-5,"41"-6,10-7,-3 1,-12 3,-11-2,-12 3,-13 3,-8 3,-12 4</inkml:trace>
  <inkml:trace contextRef="#ctx0" brushRef="#br0" timeOffset="6983.825">2032 172,'22'81,"-15"324,6-319,-9-74,0 0,-2 1,1 0,-2-1,0 1,0 0,-1 0,-1-1,0 1,0 0,-2-1,1 1,-2-1,-1 4,6-24,3-5</inkml:trace>
  <inkml:trace contextRef="#ctx0" brushRef="#br0" timeOffset="8003.688">2370 342,'-54'36,"37"-26,0 0,1 2,0 0,1 1,1 0,0 1,0 1,-3 6,15-20,1 0,0 1,0-1,0 0,0 1,0-1,0 1,0 0,1-1,-1 1,0-1,1 1,-1 0,1-1,0 1,0 0,-1 0,1-1,0 1,0 0,1 0,-1-1,0 1,1 0,-1 0,1-1,-1 1,1-1,0 1,-1 0,1-1,0 1,0-1,0 0,1 1,-1-1,0 0,0 0,1 1,-1-1,0 0,1-1,-1 1,1 0,0 0,-1 0,1-1,0 1,1-1,67 6,-63-7,0 1,0 0,-1 0,1 0,0 1,0 0,-1 1,1-1,-1 1,1 0,-1 1,0 0,1 0,-2 0,3 2,123 89,-126-90,0-1,0 1,0-1,-1 1,1 1,-1-1,0 1,0-1,-1 1,0 0,0 0,0 1,0-1,-1 1,1-1,-2 1,1 0,-1 0,1 4,6 17,-3-21</inkml:trace>
  <inkml:trace contextRef="#ctx0" brushRef="#br0" timeOffset="8454.542">1806 1048,'-2'1,"0"0,0 0,1 0,-1 0,1 1,-1-1,1 1,-1-1,1 1,0 0,-1-1,1 1,0 0,0 0,1 0,-1 0,0 0,0 0,1 0,0 0,-1 0,1 0,0 0,0 0,0 0,0 0,0 0,0 0,1 0,-1 0,1 0,-1 0,1 0,0 0,0 0,0 0,0 0,0 0,1 0,9 2,1 0,0-1,0 0,-1-1,1-1,0 0,1 0,-1-1,0-1,6-1,12 1,437-38,-327 23,-32 1,-61 7,1 2,1 2,-1 3,29 2,-50 4,-4 1</inkml:trace>
  <inkml:trace contextRef="#ctx0" brushRef="#br0" timeOffset="9371.366">2089 1415,'33'-36,"-36"72,-85 197,65-166,24-67,-1 0,0 0,0 0,1-1,-1 1,0 0,0 0,1 0,-1 0,0 0,0 0,1 0,-1 0,0 0,0 0,1 0,-1 0,0 0,0 0,1 0,-1 0,0 0,0 0,1 0,-1 0,0 0,0 0,1 1,-1-1,0 0,0 0,1 0,-1 0,0 1,0-1,0 0,0 0,1 0,-1 1,0-1,0 0,0 0,0 1,0-1,0 0,0 0,1 1,-1-1,0 0,0 0,0 1,16-23,26-42,3 2,2 1,3 3,2 3,20-15,-24 38,-47 32,1-1,-1 1,0 0,0 0,0-1,0 1,1 0,-1 0,0 0,0 0,0 1,1-1,-1 0,0 0,0 1,0-1,0 0,0 1,0 0,1-1,-1 1,0-1,-1 1,1 0,0 0,0 0,0-1,0 1,-1 0,1 0,0 0,-1 0,1 0,0 0,-1 1,0-1,1 0,-1 0,0 0,1 0,-1 0,0 1,0-1,0 0,0 1,2 81,7 26,-9-107,1 0,0 0,0 0,0 0,0 0,0 0,1-1,-1 1,0 0,1-1,-1 1,1-1,0 1,-1-1,1 0,0 0,0 0,0 0,0 0,0 0,0 0,0-1,0 1,0-1,1 1,-1-1,0 0,0 0,0 0,1 0,-1 0,0-1,0 1,0-1,0 1,0-1,1 0,78-41,-67 34,151-121,-144 114,-16 10,1 1,-1 0,1 0,-1 0,1 1,0 0,1 0,-1 0,0 1,1 0,-1 0,1 1,0-1,0 1,-3 4,1 0,-1 0,0 1,0-1,0 1,0 0,-1 0,0 0,0 1,0-1,0 1,-1-1,1 1,-1 0,0 0,-1 0,1 0,-1 0,0 1,0-1,-1 0,0 0,0 1,0-1,0 0,-1 1,0 1,5 132,23-110,-10-22</inkml:trace>
  <inkml:trace contextRef="#ctx0" brushRef="#br0" timeOffset="18089.203">705 229,'260'-56,"-222"46,0-1,-1-1,0-3,32-17,-65 29,-3 2,-1 1,1-1,-1 0,1 0,-1 0,1 1,-1-1,1 0,0 1,-1-1,1 0,0 1,0-1,-1 1,1-1,0 1,0 0,0-1,0 1,0 0,-1-1,1 1,0 0,0 0,0 0,0 0,0 0,0 0,0 0,0 0,0 0,0 0,0 1,0-1,-1 0,1 1,0-1,0 0,0 1,0-1,-1 1,1 0,0-1,-1 1,1 0,0-1,-1 1,1 0,-1-1,1 1,-1 0,1 0,-1 0,1 0,-1 0,0-1,0 1,1 0,-17 218,14-123,5 1,4-1,11 46,14 170,-5-40,-27-260,1-1,0 1,0-1,2 0,-1 1,1-1,1 0,0-1,0 1,1-1,3 4,-8-15,0 1,0 0,0-1,0 1,0-1,0 1,0 0,1-1,-1 1,0 0,0-1,0 1,1 0,-1-1,0 1,0 0,1-1,-1 1,0 0,1 0,-1-1,0 1,1 0,-1 0,1 0,-1-1,0 1,1 0,-1 0,0 0,1 0,-1 0,1 0,-1 0,0 0,1 0,-1 0,1 0,-1 0,1 0,-1 0,0 1,1-1,-1 0,0 0,1 0,-1 0,0 1,1-1,-1 0,0 0,1 1,-1-1,0 0,0 1,1-1,-1 0,0 1,0-1,1 0,-1 1,0-1,0 1,3-40,-3 37,38-209,32-149,-37-32,-33 392,0-30,0 0,3 1,0-1,2 1,1-1,1 2,1-1,2 1,1 0,1 1,12-19,-17 40,1 1,-1 0,1 1,0 0,0 0,0 1,0 0,1 0,-1 1,1 0,0 0,-1 1,1 0,0 1,0 0,0 0,0 1,-1 0,1 1,4 1,27-1,244-11,-171-2,1 4,60 8,48-3,167-26,-103 29,-283-1,-1-1,1 1,0-1,-1 1,1 0,0 0,-1 0,1 0,0 0,-1 1,1-1,0 1,-1 0,1 0,-1 0,1 0,-1 0,0 0,1 1,-1-1,0 1,0-1,0 1,0 0,0 0,0 0,0 0,-1 0,1 1,-1-1,0 0,0 1,1-1,-2 1,1-1,0 1,0-1,-1 1,1 0,-1 1,-11 57,4 42,7-101,1 0,-1-1,1 1,0 0,0-1,0 1,0-1,0 1,0-1,0 0,0 1,0-1,1 0,-1 0,1 1,-1-1,1-1,-1 1,1 0,-1 0,1 0,0-1,-1 1,1-1,0 1,0-1,-1 0,1 0,0 0,1 0,12-3</inkml:trace>
</inkml:ink>
</file>

<file path=ppt/ink/ink3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42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932 145,'1'-3,"0"0,0 0,-1 0,1 0,-1 0,0 0,0 0,0 0,0 0,0-1,-1 1,1 0,-1 0,0 0,0 1,0-1,0 0,0 0,-1 0,1 1,-1-1,0 1,0-1,0 1,0 0,0-1,0 1,-1 0,1 1,-1-1,-1-1,-6-4,0 0,-1 1,1 0,-2 0,1 2,0-1,-1 1,0 1,0 0,0 0,0 2,-1-1,1 1,0 1,-10 1,-186 33,185-29,6-1,-8 0,1 2,0 1,0 1,1 1,0 1,-2 2,24-12,0 1,0-1,-1 1,1-1,0 1,0 0,0-1,0 1,0 0,0 0,0 0,1 0,-1 0,0 0,0 0,1 0,-1 0,0 0,1 0,-1 1,1-1,0 0,-1 0,1 1,0-1,0 0,0 0,0 1,0-1,0 0,0 1,0-1,0 0,1 0,-1 1,0-1,1 0,-1 0,1 0,0 0,-1 1,1-1,0 0,0 0,-1 0,1-1,0 1,0 0,0 0,0 0,0-1,0 1,1 0,-1-1,1 1,70 34,88-10,-134-21,-19-4,-1 0,1 1,-1 0,0 0,1 1,-1 0,0 0,0 0,0 1,0-1,0 2,0-1,0 1,-6-2,1 1,-1-1,1 0,-1 0,0 0,0 1,0-1,0 0,0 0,0 1,-1-1,1 0,-1 0,0 0,0 1,1-1,-1 0,-1 0,1 0,0-1,0 1,-1 0,1 0,-1-1,1 1,-1-1,0 1,0-1,1 0,-1 1,0-1,0 0,0 0,0 0,-1-1,1 1,-7 6,-182 122,132-93,1 3,3 2,-17 18,69-57,0 0,0 0,0 0,1 1,-1-1,1 1,-1-1,1 1,0 0,0 0,0 0,1 0,-1 1,1-1,0 0,0 1,0-1,0 1,0-1,1 1,-1-1,1 1,0-1,0 1,1-1,-1 1,1 0,0-1,-1 0,2 1,-1-1,0 1,1-1,-1 0,1 0,0 0,0 0,0 0,0 0,1-1,-1 1,2 0,11 5,0-1,0-1,1 0,0-1,0 0,0-1,1-1,-1-1,1-1,0 0,-1-1,1 0,0-2,5-1,11 2,138-33,-147 26</inkml:trace>
  <inkml:trace contextRef="#ctx0" brushRef="#br0" timeOffset="266.924">1328 371,'-34'38,"-20"28,-6 7,7-5,7-8,13-10,11-9,5-6,5-4,4-8</inkml:trace>
  <inkml:trace contextRef="#ctx0" brushRef="#br0" timeOffset="501.902">932 314,'24'39,"13"22,9 5,2-3,-2-13,-4-10,-5-7,-4-9,-2-4,-2-5,-6-1,-2-2,0-4,-3 2,-5 0</inkml:trace>
  <inkml:trace contextRef="#ctx0" brushRef="#br0" timeOffset="1348.43">1863 371,'-13'-1,"1"0,-1 2,0-1,0 1,1 1,-1 1,1-1,0 2,0 0,0 0,0 1,0 1,1 0,0 0,0 1,1 1,0-1,0 2,1-1,0 1,1 1,-6 6,9-8,0-1,0 1,0 0,1 0,0 0,1 1,0-1,0 1,1 0,0 0,0 0,1 0,0 0,1 0,0 0,0 0,1 0,0 0,1 0,0 0,1 0,-1 0,1-1,2 3,-2-8,-1 1,1-1,0 0,0-1,0 1,0-1,0 1,1-1,-1 0,1 0,0 0,-1-1,1 1,0-1,0 0,0 0,0 0,0-1,0 1,0-1,0 0,0 0,0-1,0 1,0-1,4-1,97-42,-82 26,-1-1,-1 0,-1-1,-1-2,-1 0,0-1,1-5,25-30,-44 58,0-1,0 0,0 1,0-1,0 1,0-1,0 1,0-1,1 1,-1-1,0 1,0 0,0-1,1 1,-1-1,0 1,1-1,-1 1,0 0,1-1,-1 1,1 0,-1-1,0 1,1 0,-1 0,1-1,-1 1,1 0,-1 0,1 0,-1 0,1-1,-1 1,1 0,-1 0,1 0,-1 0,1 0,-1 0,1 1,-1-1,1 0,-1 0,1 0,-1 0,1 0,-1 1,1-1,-1 0,1 1,-1-1,0 0,1 1,-1-1,0 0,1 1,-1-1,0 0,1 1,-1-1,0 1,0-1,1 1,-1 0,3 36,-3-33,-1 5,0-1,0 0,1 0,0 1,1-1,0 0,0 0,1 1,0-1,0 0,1-1,0 1,1 0,-1-1,2 0,-1 0,1 0,0 0,0-1,0 1,1-2,1 2,11 7</inkml:trace>
  <inkml:trace contextRef="#ctx0" brushRef="#br0" timeOffset="1805.714">2230 738,'55'-82,"3"3,52-52,-47 72,-62 59,0-1,0 1,0-1,-1 1,1 0,0-1,0 1,0 0,0 0,0 0,0 0,0 0,0 0,0 0,0 0,0 0,0 0,0 1,0-1,-1 0,1 1,0-1,0 0,0 1,0-1,-1 1,1-1,0 1,0 0,-1-1,1 1,0 0,-1 0,1-1,-1 1,1 0,-1 0,1 0,-1-1,0 1,1 0,-1 0,0 0,0 0,0 0,1 0,-1 0,0 0,0 0,-1 0,1 0,0 0,0 0,0 0,-1-1,1 1,-5 58,3-51,-7 60,9-67,-1 0,1 1,0-1,1 1,-1-1,0 1,0-1,1 0,-1 1,1-1,-1 0,1 1,-1-1,1 0,0 0,0 1,-1-1,1 0,0 0,0 0,0 0,0 0,0 0,1 0,-1-1,0 1,0 0,1-1,-1 1,0 0,1-1,-1 0,0 1,1-1,-1 0,1 0,-1 0,0 0,1 0,-1 0,1 0,0 0,10-4,0 1,-1-2,1 0,-1 0,0-1,-1 0,1-1,-1 0,7-7,4-1,13-10,-22 14,1 1,0 1,1 0,0 1,0 1,1 0,-1 0,15-2,-28 8,1 0,0 1,-1 0,1-1,0 1,0 0,-1 0,1 0,0 0,0 0,-1 0,1 1,0-1,0 0,-1 1,1-1,-1 1,1 0,0 0,-1 0,1-1,-1 1,0 1,1-1,-1 0,0 0,0 0,1 1,-1-1,0 1,0-1,-1 1,1-1,0 1,0-1,-1 1,1 0,-1-1,1 1,-1 0,0-1,0 1,0 0,0 1,-10 81,9-76,-2 1,2-5,-1-1,1 1,0-1,-1 1,2-1,-1 1,0 0,1-1,0 1,-1 0,1 0,1-1,-1 1,1 0,-1-1,1 1,0 0,0-1,1 1,-1-1,1 1,0-1,0 0,0 0,0 0,0 0,1 0,-1 0,2 0,13 5</inkml:trace>
  <inkml:trace contextRef="#ctx0" brushRef="#br0" timeOffset="2218.125">3218 484,'-122'448,"96"-354,26-95,0 1,0 0,0-1,0 1,0 0,-1-1,1 1,0 0,0 0,-1-1,1 1,0 0,0 0,-1 0,1-1,0 1,-1 0,1 0,0 0,-1 0,1 0,0-1,-1 1,1 0,0 0,-1 0,1 0,0 0,-1 0,1 0,0 0,-1 0,1 1,0-1,-1 0,1 0,0 0,-1 0,1 0,0 0,0 1,-1-1,1 0,0 0,0 1,-1-1,1 0,0 0,0 1,-1-1,1 0,0 0,0 1,0-1,0 0,0 1,-1-1,1 0,0 1,0-1,0 0,0 1,0-1,0 1,-4-31,7 5,2 1,1-1,1 1,2 0,0 1,1 0,1 1,14-21,-11 13,2 1,2 0,0 1,2 1,1 1,1 1,1 1,1 1,1 1,1 1,1 1,1 2,0 0,1 2,14-4,-38 17,-1 2,1-1,0 0,0 1,0 0,0 0,1 0,-1 1,0 0,0 0,0 0,0 0,1 1,-1 0,0 0,0 1,0-1,0 1,-1 0,1 0,0 1,-1-1,0 1,1 0,-1 0,0 1,0-1,-1 1,1 0,-1 0,0 0,0 0,0 0,-1 1,3 4,-3-3,1 0,-1 1,-1-1,1 1,-1 0,0 0,0-1,-1 1,0 0,0 0,-1-1,0 1,0 0,-1 0,1-1,-1 1,-1-1,1 0,-1 0,0 1,-1-2,1 1,-1 0,-2 1,-4 7,-1 0,-1-1,0-1,-1 0,0 0,-1-2,0 1,-1-2,-1 1,-1 0,-1 0,0-1,-1-2,0 1,0-2,0-1,-19 3,36-7,0-1,0 0,0 0,0 0,0 0,0 0,0 0,0 0,1-1,-1 1,0-1,0 1,0-1,0 0,1 0,-1 0,0 0,1 0,-1 0,0 0,1 0,0-1,-1 1,1-1,0 1,0-1,-1 1,1-1,0 0,1 1,-1-1,0 0,0 0,1 0,-1 0,1 0,0 0,0 1,-1-1,1 0,0 0,1-2,2-18</inkml:trace>
  <inkml:trace contextRef="#ctx0" brushRef="#br0" timeOffset="2472.221">3980 4,'-9'43,"-9"34,-5 8,0-1,1-9,3-13,5-8,5-7,4-8,2-5,3-4,5-7,3-7</inkml:trace>
  <inkml:trace contextRef="#ctx0" brushRef="#br0" timeOffset="2838.675">3980 625,'27'10,"1"-2,-1 0,1-2,1-1,-1-1,1-1,-1-2,1-1,18-2,-37 2,0-1,0 1,1-1,-1-1,-1 0,1-1,0 0,0 0,-1-1,0 0,0 0,0-1,0-1,-1 1,0-1,0-1,0 1,-1-1,0-1,0 1,-1-1,0-1,-1 1,1-1,-2 0,1 0,-1 0,0-1,-1 1,-1-1,1 0,-1 0,0-7,-3 12,0 1,0 0,-1 0,0 0,0 0,0 0,0 0,0 0,-1 1,0-1,1 1,-2-1,1 1,0 0,0 1,-1-1,0 0,1 1,-1 0,0 0,0 0,0 0,0 1,-1 0,1-1,0 1,-1 1,1-1,0 1,-1 0,1 0,-1 0,1 0,0 1,-1 0,1 0,0 0,-1 0,1 1,0-1,0 1,0 0,0 1,1-1,-1 1,1-1,-1 1,0 1,-16 10,1 0,0 1,1 1,1 1,1 0,0 1,1 1,1 0,1 1,1 1,0 0,2 0,-8 22,15-36,1 0,0 0,0 1,0-1,1 0,0 1,0-1,1 1,0 0,0-1,1 1,0-1,0 0,1 1,0-1,0 0,1 0,-1 0,2 0,-1 0,1-1,0 1,0-1,1 0,0 0,0-1,0 0,1 1,0-2,0 1,0-1,0 0,5 2,10 2,0-1,1-1,0-1,0-1,1-1,-1-1,0-1,1-1,-1-1,1-1,-1-1,12-3,5-1</inkml:trace>
  <inkml:trace contextRef="#ctx0" brushRef="#br0" timeOffset="3756.526">1 1133,'774'-1,"-309"-26,226-3,-211 4,-36-3,6 0,239 30,-398-29,-56-2,-153 19,-69 8,-1 1,1 0,0 0,0 1,0 1,0 0,0 1,0 0,2 2,30 7,-25-6</inkml:trace>
  <inkml:trace contextRef="#ctx0" brushRef="#br0" timeOffset="4673.535">5165 399,'0'5,"0"1</inkml:trace>
  <inkml:trace contextRef="#ctx0" brushRef="#br0" timeOffset="4940.431">5138 681,'0'0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25:44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501 194,'-12'17,"2"-1,0 1,1 1,1 0,0 0,2 1,0 0,1 0,0 0,2 1,1-1,0 1,1 0,2 14,-9 52,-43 192,51-275,0 1,0-1,0 0,0 0,0 0,1 0,0 0,-1 0,1 0,0 0,0-1,1 1,-1 0,0 0,1-1,0 1,0-1,0 1,0-1,0 0,0 0,0 0,1 0,-1 0,1 0,-1-1,1 1,0-1,0 0,0 0,-1 0,1 0,0 0,0-1,0 1,0-1,1 0,-1 0,0 0,0 0,0 0,0-1,0 1,0-1,0 0,2-1,50 1,-28-1,-1 1,0 1,1 1,-1 2,0 0,0 2,24 8,-18-4,-21-10</inkml:trace>
  <inkml:trace contextRef="#ctx0" brushRef="#br0" timeOffset="921.76">1178 412,'94'-27,"-77"22,-1 1,1 0,0 1,0 1,0 0,1 1,-1 1,0 1,0 1,0 0,0 1,0 0,0 2,-1 0,15 7,-29-11,-1 0,1 0,0 0,-1 0,1 1,-1-1,0 1,1-1,-1 1,0-1,0 1,0 0,0 0,0-1,-1 1,1 0,0 0,-1 0,1 0,-1 0,0 0,0 0,0 0,0 0,0 0,0 0,0 0,-1 0,1 0,-1-1,1 1,-1 0,0 0,1 0,-1 0,0-1,0 1,-1 0,0 0,-51 64,-154 130,204-193,0 0,0 1,0-1,0 1,0-1,1 1,0 0,0 0,0 0,0 0,0 0,1 0,0 1,0-1,0 1,0-1,1 1,-1-1,1 1,0-1,1 0,-1 1,1-1,0 1,0-1,0 0,1 1,-1-1,1 0,0 0,1 0,-1 0,0-1,1 1,0 0,0-1,0 0,0 0,1 0,-1 0,1 0,0-1,0 0,0 0,0 0,0 0,1 0,5 3,1-1,0 0,0-1,-1 0,2-1,-1 0,0 0,0-2,1 1,-1-1,0-1,1 0,-1-1,0 0,0 0,0-1,0-1,-1 0,1 0,-1-1,0-1,0 1,-1-1,0-1,0 0,0 0,-1-1,0 0,1-2,-3-5</inkml:trace>
  <inkml:trace contextRef="#ctx0" brushRef="#br0" timeOffset="2570.224">2025 315,'11'-32,"-11"32,0 0,0 1,0-1,0 1,0-1,0 0,0 1,0-1,0 1,0-1,0 0,0 1,1-1,-1 0,0 1,0-1,0 1,0-1,1 0,-1 0,0 1,0-1,1 0,-1 1,0-1,1 0,-1 0,0 1,1-1,-1 0,0 0,1 0,-1 1,0-1,1 0,-1 0,1 0,-1 0,0 0,1 0,-1 0,1 0,-1 0,0 0,1 0,-1 0,1 0,-1 0,0-1,1 1,20 336,-20-303,-2 1,-2 0,0-1,-3 0,0 0,-2 0,-11 26,-23-6,30-50</inkml:trace>
  <inkml:trace contextRef="#ctx0" brushRef="#br0" timeOffset="4728.286">2485 0,'51'123,"-39"-75,-3 1,-1 0,-3 1,-2-1,-3 1,-1 0,-3-1,-1 1,-6 13,-9 174,16-66,0-165,-1-2,1 1,-1-1,0 1,0-1,0 0,-1-1,1 0,-1 0,0 0,0 0,0-1,0 0,0 0,-1-1,1 1,-1-1,1-1,-1 1,1-1,-1-1,1 1,-4-1,-26 3,-752 95,-421 76,919-128,286-47,0-1,-1 1,1-1,1 0,-1 0,0-1,1 1,-1-1,1 0,0 1,0-1,1-1,-1 1,1 0,0-1,0 1,0-1,1 0,0 1,0-1,0 0,0 0,1 0,0 0,0 0,0 1,0-1,1 0,0 0,0 0,0 0,1 1,-1-1,1 1,1-2,-1-26,0-1006,-2 1033,0 0,0 0,0 0,1 1,0-1,0 0,0 0,0 1,1-1,0 1,0-1,0 1,0 0,1 0,-1 0,1 0,0 0,1 1,-1-1,0 1,1 0,0 0,0 0,0 1,0-1,0 1,1 0,-1 0,1 0,-1 1,1-1,-1 1,1 0,0 1,0-1,0 1,-1 0,3 0,391 3,-390-3,1356-34,-1316 30,69-6,0 6,110 9,-223-6,-1 1,1 0,0 0,-1 1,1-1,0 1,-1-1,1 1,-1 0,1 1,-1-1,0 1,1-1,-1 1,0 0,0 0,0 0,0 1,-1-1,1 1,0-1,-1 1,0 0,0 0,0 0,0 0,0 0,-1 1,1-1,-1 0,1 4,-5 1</inkml:trace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31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283 681,'192'-91,"-82"41,-2-5,-2-5,24-21,-114 71,-1-1,0 0,0-1,-2 0,1-1,-1-1,-1 0,-1-1,0 0,-1-1,0 0,-1 0,-1-1,-1 0,0-1,3-13,-10 28,1 0,-1 0,0 0,0 0,0 0,0 0,0 0,-1 0,1 0,-1 0,0 0,0 1,0-1,0 0,-1 1,1-1,-1 0,1 1,-1 0,0-1,0 1,0 0,0 0,0 0,-1 0,1 0,-1 1,1-1,-1 1,1-1,-1 1,0 0,0 0,0 0,1 1,-2-1,-4 0,1 0,-1 0,1 0,-1 1,0 1,1-1,-1 1,1 0,-1 1,1 0,-1 0,1 1,0 0,0 0,-10 9,1 1,1 1,0 1,0 0,2 0,0 2,0 0,2 0,0 1,1 0,1 1,1 0,-1 4,5-16,-38 94,4 2,5 2,4 1,5 1,4 1,6 1,2 34,-19 282,29-386,-2-1,-1 0,-3 0,-1 0,-1-1,-6 10,13-40,1 0,-2-1,1 1,-1-1,0 1,0-1,0-1,-1 1,0 0,0-1,-1 0,1 0,-1-1,0 0,0 0,-1 0,1-1,-1 1,0-2,0 1,0-1,0 0,0 0,0-1,-1 0,1 0,0-1,-1 0,1 0,-1-1,1 0,-5-1,-3-1,4 2,-1 0,0-1,0 0,1 0,-1-1,1-1,0 0,0-1,0 0,1 0,-1-1,2 0,-1-1,0 0,1-1,1 0,-1 0,1-1,1 0,-1-1,2 1,-4-8,3-8,3 1</inkml:trace>
  <inkml:trace contextRef="#ctx0" brushRef="#br0" timeOffset="510.181">0 1218,'61'-28,"1"3,1 3,1 3,25-3,80-5,87-18,-255 44,-1 2,0-1,0 1,0-1,0 1,0 0,0-1,0 1,0-1,0 1,0-1,0 1,0 0,0-1,1 1,-1-1,0 1,0-1,1 1,-1-1,0 1,1-1,-1 1,0-1,1 0,-1 1,1-1,-1 1,0-1,1 0,-1 0,1 1,-1-1,1 0,0 0,-1 1,1-1,-1 0,1 0,-1 0,1 0,-1 0,1 0,0 0,-1 0,1 0,-1 0,1 0,-1 0,1 0,0-1,-1 1,1 0,-1 0,1-1,-1 1,1 0,-1 0,1-1,-1 1,0-1,1 1,-1 0,1-1,-9 11,2 0,0 1,0-1,1 1,0 1,1-1,0 1,1 0,0-1,1 1,0 1,1-1,0 0,1 3,15 27,-2-30</inkml:trace>
  <inkml:trace contextRef="#ctx0" brushRef="#br0" timeOffset="5661.81">1439 652,'-12'7,"1"0,-1 0,1 1,1 0,-1 1,1 0,1 1,0 0,0 1,1 0,0 0,-2 7,-6 11,2 2,1-1,2 2,1-1,2 2,0-1,3 1,0 0,3 0,0 22,0-44,1 0,0 0,1 1,0-1,1 0,0 0,1 0,0 0,1 0,0 0,1-1,0 1,0-1,1 0,1 0,0-1,0 1,1-1,0-1,0 1,1-1,0-1,0 1,1-1,0-1,0 1,1-2,0 1,0-1,0-1,0 0,1 0,8 1,-13-4,0 0,0 0,1 0,-1-1,0 0,0 0,0-1,0 1,1-2,-1 1,0 0,0-1,-1 0,1-1,0 1,-1-1,1 0,-1-1,0 1,0-1,0 0,-1 0,0 0,1-1,-1 0,1-1,8-16</inkml:trace>
  <inkml:trace contextRef="#ctx0" brushRef="#br0" timeOffset="6082.079">1892 681,'-63'303,"59"-285,0-8,0-1,1 1,0 1,1-1,0 0,0 0,1 1,1-1,-1 1,2-1,0 1,0-1,0 1,2-1,-1 0,1 0,1 0,-1 0,2 0,-1-1,2 0,-1 0,1 0,3 2,-1-7,0 0,0 0,1-1,0-1,-1 0,1 0,0 0,0-1,0 0,0-1,0 0,1-1,-1 1,0-2,-1 1,1-1,0-1,7-3,21-21,-31 11</inkml:trace>
  <inkml:trace contextRef="#ctx0" brushRef="#br0" timeOffset="6335.067">1552 935,'44'-5,"32"-6,9-2,-5-2,-11 0,-14 3,-10 4,-8-2,-7 1,-2 2,-2 2,-5-3,-6 0</inkml:trace>
  <inkml:trace contextRef="#ctx0" brushRef="#br0" timeOffset="6631.668">2286 540,'28'33,"-2"1,-1 2,-1 0,-3 2,-1 0,-1 1,-3 1,-1 0,-2 2,0 5,-11-34,1 0,-2 1,0-1,0 0,-2 1,1-1,-2 1,0-1,0 0,-1 0,-1 0,0 0,-1 0,0-1,-1 0,-1 0,1 0,-8 8,-2 2,-1-2,-1 1,-1-2,0-1,-18 14,2-3,17-12</inkml:trace>
</inkml:ink>
</file>

<file path=ppt/ink/ink3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54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112 114,'-4'6,"0"0,1 0,0 1,0-1,1 1,0-1,0 1,0 0,1 0,0 0,0 0,1 0,0 0,0 6,-1 20,-54 280,27-181,84-312,-17 96,3 1,4 3,18-19,-23 54,-40 44,0 1,0-1,0 0,0 1,0-1,0 1,0-1,0 1,0-1,0 1,0 0,0-1,0 1,0 0,0 0,1 0,-1 0,0 0,0 0,0 0,0 0,0 1,0-1,0 0,1 1,-1-1,0 0,0 1,0 0,0-1,-1 1,1-1,0 1,0 0,0 0,0 0,-1-1,1 1,0 0,-1 0,1 0,-1 0,1 0,-1 0,1 0,-1 0,0 1,1-1,-1 0,0 1,4 14,-1 1,0 0,-2-1,0 1,0 0,-2 0,-2 15,1 15,0-15,1-23,0 0,0 0,0 0,1 0,0 0,1-1,0 1,1 0,0 0,0 0,0-1,1 1,1-1,0 0,2 5,-4-11,0 0,0-1,0 0,0 1,0-1,0 0,0 0,1 0,-1 0,0-1,0 1,1-1,-1 1,1-1,-1 0,0 0,1 0,-1 0,0 0,1-1,-1 1,1 0,-1-1,0 0,0 0,1 0,-1 0,0 0,0 0,0 0,0-1,0 1,66-54,-63 50,246-255,-148 161,-102 98,0 1,0-1,0 1,0-1,0 1,0-1,0 1,0 0,1-1,-1 1,0 0,0 0,0 0,1 0,-1 0,0 0,0 0,0 1,0-1,1 0,-1 1,0-1,0 1,0-1,0 1,0-1,0 1,0 0,0-1,0 1,0 0,0 0,-1 0,1 0,0 0,0 0,-1 0,1 0,-1 0,1 0,-1 0,1 0,-1 0,0 1,0-1,1 0,-1 0,0 0,0 1,0 0,3 64,-35 113,31-167,0-8,-1 0,1 0,0 0,0 1,0-1,1 0,0 0,0 1,0-1,0 0,0 1,1-1,0 0,0 0,0 0,0 0,1 0,0 0,0 0,0 0,0 0,0-1,1 1,-1-1,1 0,0 0,0 0,0 0,1 0,-1-1,1 1,-1-1,1 0,0 0,3 1,14 0</inkml:trace>
  <inkml:trace contextRef="#ctx0" brushRef="#br0" timeOffset="437.734">1579 114,'-40'14,"1"1,0 2,1 2,0 2,2 1,1 1,1 3,0 0,-10 14,40-37,0 0,0 1,1-1,-1 1,1 0,0 0,0 0,0 0,1 0,0 1,0-1,0 1,0-1,0 1,1 0,0 0,0 0,0 0,1-1,0 1,0 0,0 0,0 0,1 0,0 0,0 0,0 0,0 0,1-1,0 1,0-1,0 1,1-1,-1 0,1 0,0 0,0 0,1 0,-1-1,3 3,-1-3,0 0,0-1,0 0,0 0,0 0,1 0,-1-1,1 0,-1 0,1-1,-1 1,1-1,-1 0,1-1,-1 1,1-1,-1 0,1 0,-1-1,0 0,1 0,1-1,106-66,-72 37,-1-3,-2-1,-1-2,5-10,35-44,-82 137,3-39,-1 1,1-1,1 0,-1 1,1-1,0 1,1 0,0-1,0 1,0 0,1-1,0 1,0-1,0 1,1-1,0 1,0-1,1 0,0 0,0 0,0 0,1-1,0 1,0-1,0 0,1 0,-1 0,1-1,0 0,1 1,-1-2,1 1,2 1,4-2,0-1,0 1,1-2,-1 0,0 0,1-1,-1-1,0 0,1 0,-1-1,0-1,0 0,0-1,-1 0,9-5,5-1</inkml:trace>
  <inkml:trace contextRef="#ctx0" brushRef="#br0" timeOffset="786.378">2398 1,'-13'5,"-12"5,0 0,1 2,1 1,0 0,0 2,1 1,1 0,1 2,-7 7,25-23,1-1,-1 1,1 0,-1 0,1 0,-1 0,1 0,0 0,0 1,0-1,0 0,1 1,-1-1,1 0,-1 1,1-1,0 1,0-1,0 1,0-1,0 0,0 1,1-1,-1 1,1-1,0 0,0 1,0-1,0 0,0 0,0 0,0 0,1 0,-1 0,1 0,0 0,-1 0,1-1,0 1,0-1,0 1,0-1,0 0,0 0,1 0,1 1,36 15,-30-14,0 1,0 0,-1 0,1 1,-1 1,0-1,0 1,-1 1,0 0,0 0,1 2,-8-8,0 1,0-1,0 1,-1 0,1-1,0 1,-1-1,1 1,-1 0,0 0,0-1,1 1,-1 0,0 0,0-1,-1 1,1 0,0 0,-1-1,1 1,-1 0,1-1,-1 1,0-1,1 1,-1 0,0-1,0 0,0 1,0-1,-1 0,1 1,0-1,-1 0,0 1,-54 33,47-30,0-1,0-1,-1 1,1-2,-1 1,1-1,-1-1,0 0,0 0,0-1,0 0,-8-2,-1-3</inkml:trace>
  <inkml:trace contextRef="#ctx0" brushRef="#br0" timeOffset="1156.505">2905 30,'-16'1,"0"1,0 1,0 1,0 0,0 1,1 0,0 2,0 0,0 0,1 1,0 1,1 0,-10 10,21-17,-1 0,1 0,0 0,1 0,-1 0,0 0,1 1,-1-1,1 1,0-1,-1 1,1-1,1 1,-1 0,0 0,1-1,-1 1,1 0,0 0,0 0,0 0,0-1,0 1,1 0,-1 0,1 0,0-1,0 1,0 0,0-1,0 1,1-1,-1 1,1-1,0 0,-1 0,1 1,0-1,0 0,0-1,1 1,-1 0,0-1,1 1,-1-1,1 0,-1 1,1-1,2 0,44 19,-41-18,0 0,-1 0,1 1,-1 0,0 0,0 1,0 0,0 0,-1 0,1 1,-1 0,-1 1,1-1,-1 1,4 5,-9-7,-1 0,1 1,-1-1,0 0,-1 0,1 0,-1 0,1 0,-1 0,0-1,-1 1,1 0,0-1,-1 0,0 1,0-1,0-1,0 1,-1 0,1-1,-1 1,1-1,-1 0,0 0,0-1,0 1,0-1,0 0,-1 1,-91 23,77-19</inkml:trace>
</inkml:ink>
</file>

<file path=ppt/ink/ink3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0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1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3,'-8'-1,"1"0,-1 1,0 0,0 0,1 1,-1 0,0 1,1-1,-1 1,1 1,0-1,-1 1,1 1,1-1,-1 1,0 1,1-1,0 1,0 0,0 0,1 1,0-1,0 1,0 1,1-1,-1 1,2-1,-1 1,1 0,0 0,0 1,1-1,0 1,0-1,1 1,0 0,0 1,1-3,0-1,0 0,0 0,1 1,0-1,0 0,0 0,0 0,1 0,0 0,0 0,0 0,1-1,0 1,-1-1,2 1,-1-1,0 0,1 0,0-1,0 1,0-1,0 0,0 0,1 0,0-1,-1 1,1-1,0 0,0 0,0-1,0 0,0 0,1 0,-1 0,0-1,0 0,1 0,-1 0,0-1,4 0,4-5,-1 0,0-1,0-1,0 0,-1 0,0-1,0-1,-1 1,-1-2,0 1,0-2,-1 1,0-1,-1 0,87-95,-94 106,1 1,0-1,-1 0,1 1,0-1,-1 1,1-1,0 1,0 0,0-1,-1 1,1 0,0-1,0 1,0 0,0 0,0 0,0 0,0 0,-1 0,1 0,0 0,0 0,0 0,0 1,0-1,-1 0,1 1,0-1,0 0,0 1,-1-1,1 1,0-1,0 1,-1-1,1 1,-1 0,1-1,0 1,-1 0,1 0,-1-1,0 1,1 0,-1 0,1 0,-1-1,0 1,0 0,0 0,1 0,-1 0,0 0,0 0,0 0,-1 0,6 61,-5-57,3 62,4-1,2-1,13 45,19 174,-39-255,-1 0,-1 0,-2 1,0-1,-3 0,0-1,-2 1,-1-1,-1-1,-4 9,12-35,-71 118,69-115,1-1,-1 1,-1-1,1 0,0 0,-1 0,1-1,-1 1,0-1,0 0,0 0,0 0,0 0,-1-1,1 0,0 0,-1 0,1 0,-1-1,1 0,-1 1,1-2,0 1,-1 0,1-1,-1 0,1 0,0 0,-2-1,1-3,1 1,0-1,0 0,0 0,1 0,-1 0,1 0,0-1,1 0,-1 1,1-1,0 0,1 0,0-1,0 1,0 0,0 0,1 0,0-1,0 1,1 0,0 0,0 0,0-1,1 1,0 0,0 1,3-7,2-14,1 0,2 0,0 1,1 0,2 1,0 0,2 1,1 1,0 0,2 1,17-16,182-140,-194 161,-5 2</inkml:trace>
</inkml:ink>
</file>

<file path=ppt/ink/ink3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4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1,'-21'2,"0"1,1 1,-1 1,1 1,0 1,1 1,0 0,0 1,1 1,0 1,-14 11,24-16,-1 0,1 0,0 0,1 1,0 0,0 1,0 0,1 0,0 0,0 0,1 1,1 0,-1 1,1-1,1 0,0 1,0 0,1 0,0 0,0 0,1 2,3-8,-1-1,1 0,-1 0,1-1,0 1,0 0,1-1,-1 1,0-1,1 1,-1-1,1 0,0 0,0 0,0-1,0 1,0-1,0 0,0 1,0-1,1-1,-1 1,0 0,1-1,-1 0,0 1,1-1,-1-1,1 1,-1 0,0-1,1 0,-1 0,0 0,0 0,0 0,0-1,0 1,0-1,0 0,0 0,0 0,-1 0,1 0,1-3,130-98,-106 77,2 2,0 1,2 2,20-11,-51 31,1 1,-1-1,0 0,1 1,-1-1,1 1,-1 0,1-1,-1 1,1 0,-1 0,1 0,-1 0,1 0,0 1,-1-1,1 0,-1 1,0-1,1 1,-1-1,1 1,-1 0,0-1,1 1,-1 0,0 0,0 0,0 0,1 0,-1 0,0 0,-1 1,1-1,0 0,0 1,0-1,-1 0,1 1,-1-1,1 1,14 64,-13-12,-3-44,1 0,0 1,1-1,-1 0,2 0,0 1,0-1,0 0,2-1,-1 1,1 0,0-1,1 0,0 0,1 0,0-1,1 2,1-3,1-1,-1 0,1 0,0-1,0 0,1 0,-1-1,1-1,0 1,0-2,1 1,-1-1,0-1,1 0,-1 0,1-1,-1-1,1 1,-1-2,0 1,1-2,-1 1,0-1,0-1,0 0,-1 0,0-1,1 0,-2-1,7-4,3-3</inkml:trace>
</inkml:ink>
</file>

<file path=ppt/ink/ink3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2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0,'-43'251,"16"-26,25-223,1 0,0 0,0 0,0 0,0 1,0-1,0 0,1 1,-1-1,1 0,0 1,-1-1,1 1,0-1,1 1,-1-1,0 0,1 1,-1-1,1 0,0 1,0-1,0 0,0 0,0 1,0-1,0 0,1 0,-1-1,1 1,0 0,-1 0,1-1,0 1,0-1,0 1,0-1,0 0,0 0,1 0,-1 0,0 0,0 0,1-1,-1 1,3-1,121-60,-89 37,-17 11,0 0,0 1,1 2,0 0,1 1,0 1,0 1,1 1,20-2,-40 7,1-1,-1 1,0 0,0 1,0-1,0 1,1-1,-1 1,0 0,0 0,0 0,0 1,0-1,-1 1,1-1,0 1,-1 0,1 0,-1 0,0 0,1 1,-1-1,0 1,-1-1,1 1,0 0,-1-1,1 1,-1 0,0 0,0 0,0 0,0 0,-1 1,1-1,-1 0,0 0,0 0,0 1,0-1,0 0,-1 0,0 0,1 0,-1 0,0 0,-1 0,1 0,-1 2,-6 8,0-1,-1 0,-1 0,0-1,0 0,-1 0,0-2,-1 1,0-1,-1-1,1 0,-2-1,1 0,-1-1,0-1,0 0,-1-1,1 0,-6 0,16-3,0 1,0-1,-1 0,1 0,0 0,0 0,0-1,-1 0,1 0,0 0,-1 0,1-1,0 0,0 0,0 0,0 0,0 0,0-1,0 0,0 0,0 0,1 0,-1-1,1 1,-1-1,1 0,0 0,0 0,1 0,-1-1,0 1,1-1,0 0,0 1,0-1,1 0,-1 0,1 0,0 0,0-1,0 0,4-18</inkml:trace>
  <inkml:trace contextRef="#ctx0" brushRef="#br0" timeOffset="570.009">786 367,'-20'120,"20"-117,0 0,0 1,1-1,-1 0,1 1,0-1,0 0,0 0,0 0,0 0,1 0,-1 0,1 0,0 0,0-1,0 1,0-1,1 1,-1-1,0 0,1 0,0 0,-1 0,1 0,0-1,0 1,0-1,0 0,0 0,1 0,-1 0,0 0,0-1,3 1,7-3,0 0,0 0,0-2,0 1,-1-2,1 1,-1-2,0 0,-1 0,1-1,-1 0,0-1,-1-1,0 1,-1-2,1 1,-2-1,6-8,26-20,-31 29,-7 6,-1 0,0 1,1-1,0 1,-1-1,1 1,0 0,0-1,1 1,-1 0,0 1,1-1,-1 0,1 1,-1-1,1 1,0 0,0 0,-1 0,1 0,0 0,0 1,0-1,0 1,0 0,0 0,0 0,0 0,0 0,0 1,0-1,0 1,0 0,0 0,-1 0,1 0,0 1,0-1,-1 1,1-1,-1 1,1 1,6 14,-1 0,-1 1,-1 0,-1 0,0 0,-2 1,0-1,-1 1,0 0,-2 15,5 11,-3 1,-1-1,-2 0,-2 0,-3 0,-1 0,-2 0,-2-1,-2-1,-2 0,-1-1,-3-1,-11 19,21-47,5-5,0 0,-1 0,-1-1,1 1,-1-1,0 0,-1-1,0 1,0-2,0 1,0-1,-2 1,9-6,-1 1,0-1,0 0,0 1,0-1,0 0,0 1,0-1,0 0,0 0,0 0,0 0,0 0,1 0,-1 0,0 0,0-1,0 1,0 0,0 0,0-1,0 1,0-1,0 1,1-1,-1 1,0-1,0 1,1-1,-1 0,0 1,1-1,-1 0,0 0,1 0,-1 1,1-1,0 0,-1 0,1 0,0 0,-1 0,1 0,0 0,0 0,0 0,0 0,0 1,0-1,0 0,0 0,0 0,0 0,1 0,7-55,11 4,1 0,3 1,2 2,15-20,-30 51,12-19,-2 6</inkml:trace>
</inkml:ink>
</file>

<file path=ppt/ink/ink3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0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82,'-4'34,"-3"16,1 3,2-6</inkml:trace>
  <inkml:trace contextRef="#ctx0" brushRef="#br0" timeOffset="500.169">276 252,'14'-53,"-11"37,0-1,2 1,0-1,1 1,0 1,2-1,0 1,0 1,6-7,-13 20,0 0,0 1,0-1,0 1,0-1,1 1,-1 0,0-1,0 1,1 0,-1 0,0 0,1-1,-1 2,0-1,0 0,1 0,-1 0,0 0,0 1,1-1,-1 1,0-1,0 1,0-1,1 1,-1 0,0 0,0-1,0 1,0 0,-1 0,1 0,0 0,0 0,0 0,-1 0,1 0,-1 1,1-1,-1 0,1 0,-1 0,1 1,-1-1,0 0,0 0,0 1,0-1,0 0,0 1,0-1,0 0,0 0,-1 1,1-1,-1 1,6 12,-3-9,0 0,0 0,0 0,1-1,-1 1,1-1,0 0,1 0,-1 0,1 0,0 0,0-1,0 1,0-1,0 0,1 0,-1-1,1 0,0 1,0-2,0 1,0 0,0-1,0 0,0 0,0-1,1 1,-1-1,0 0,0 0,1-1,-1 0,0 0,1 0,1-2,1 0,-1-1,-1 1,1-1,0-1,-1 1,0-1,0 0,0 0,-1-1,0 0,0 0,0 0,-1-1,0 1,0-1,-1 0,1 0,-1 0,-1-1,0 1,0-1,0 1,-1-1,2-13</inkml:trace>
</inkml:ink>
</file>

<file path=ppt/ink/ink3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58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0,'-2'2,"0"-1,0 1,0-1,0 1,1 0,-1-1,1 1,-1 0,1 0,0 0,0 0,0 1,0-1,0 0,0 0,0 0,1 1,-1-1,1 0,0 1,0-1,0 1,0-1,0 3,0-2,11 170,2-63,-12 232,4-295,-5-46,0-1,1 1,-1 0,0 0,0-1,1 1,-1-1,1 1,-1 0,0-1,1 1,-1-1,1 1,0-1,-1 1,1-1,-1 1,1-1,0 1,-1-1,1 0,0 1,-1-1,1 0,0 0,0 0,-1 0,1 1,0-1,0 0,-1 0,1 0,0 0,0-1,-1 1,1 0,0 0,-1 0,1-1,0 1,-1 0,1-1,0 1,-1 0,1-1,0 1,-1-1,1 1,-1-1,1 1,-1-1,1 1,-1-1,1 0,-1 1,0-1,1 0,-1 0,86-121,-69 98,1 2,0 0,2 0,0 2,2 1,7-5,-26 22,1 0,0 0,0 0,0 1,0-1,0 1,0 0,0 1,0-1,0 1,1-1,-1 1,0 0,0 1,1-1,-1 1,0 0,0 0,0 0,0 0,0 1,0 0,0 0,-1 0,1 0,-1 0,1 1,-1-1,0 1,0 0,1 1,5 4,0 1,-1 1,0-1,-1 1,1 1,-2-1,0 1,0 1,-1-1,1 4,7 149,-4-153,-3-15</inkml:trace>
  <inkml:trace contextRef="#ctx0" brushRef="#br0" timeOffset="472.33">1099 396,'-26'6,"0"0,1 2,0 1,1 1,0 1,0 1,1 1,1 1,0 1,1 1,-2 3,20-15,1-1,-1 1,1 0,0 0,0 0,0 0,1 0,0 1,-1-1,1 0,1 1,-1-1,1 1,0-1,0 0,0 1,0-1,1 1,-1-1,1 0,1 1,-1-1,0 0,1 0,0 0,0 0,0 0,1 0,-1 0,1-1,0 1,0-1,0 0,0 0,1 0,-1 0,1-1,-1 1,1-1,0 0,0 0,0-1,1 1,-1-1,0 0,1 0,-1 0,0 0,1-1,-1 0,1 0,-1 0,1 0,-1-1,0 1,1-1,3-2,5-1,1-1,-1-1,0 0,-1 0,0-2,0 1,0-1,-1-1,6-6,0 2,131-144,-146 184,-2-20,1 0,-1 1,1-1,0 1,1-1,0 0,0 0,0 0,1 0,0 0,0-1,1 1,0-1,0 0,0 0,1 0,0 0,0-1,1 0,-1 0,1 0,0-1,0 0,1 0,-1-1,1 0,4 2,7 4,-3 0</inkml:trace>
  <inkml:trace contextRef="#ctx0" brushRef="#br0" timeOffset="889.132">1493 650,'149'-221,"-149"221,1-1,-1 1,1-1,-1 1,0-1,1 1,-1 0,1-1,-1 1,1 0,-1-1,1 1,-1 0,1-1,0 1,-1 0,1 0,-1 0,1 0,0-1,-1 1,1 0,-1 0,1 0,0 0,-1 1,1-1,0 0,-1 0,1 0,-1 0,1 1,-1-1,1 0,-1 0,1 1,0-1,-1 0,0 1,1-1,-1 1,1-1,-1 1,1-1,-1 1,0-1,1 1,-1-1,0 1,0-1,1 1,-1-1,0 1,0 0,17 46,-10-25,-5-17,-1 0,1-1,1 0,-1 1,0-1,1 0,0 0,0 0,0 0,1-1,-1 1,1-1,0 0,0 0,0 0,0-1,0 0,0 1,1-1,0-1,-1 1,1-1,0 1,-1-1,1-1,0 1,0-1,0 0,0 0,0 0,0 0,-1-1,1 0,0 0,0-1,4-1,6-5,0-1,-1-1,0 0,-1-1,0 0,-1-1,0 0,0-1,4-7,81-75,-52 74,-24 16</inkml:trace>
  <inkml:trace contextRef="#ctx0" brushRef="#br0" timeOffset="1420.423">2425 340,'-21'3,"2"1,-1 1,0 1,1 1,0 0,1 2,0 0,0 1,-7 5,22-11,-1 0,1 0,0 0,0 1,0-1,1 1,0 0,0-1,0 1,0 0,1 0,-1 0,1 0,1 1,-1-1,1 0,0 5,0-8,-1 0,1 0,1 0,-1 0,0 1,0-1,1 0,-1 0,1 0,0 0,-1 0,1 0,0 0,0 0,0 0,1 0,-1-1,0 1,1 0,-1-1,1 1,0-1,-1 1,1-1,0 0,0 0,0 0,0 0,0 0,0 0,0-1,0 1,0 0,0-1,0 0,0 1,1-1,-1 0,0 0,0-1,0 1,1 0,10-3,0-1,-1 0,1-1,-1-1,0 0,0 0,-1-1,0 0,0-1,2-3,55-33,-51 35,48-18,-63 27,0 0,0 0,0 0,0 0,0 0,0 0,0 1,0-1,-1 1,1-1,0 1,0 0,0 0,-1 0,1 0,0 0,-1 0,1 0,-1 0,0 1,1-1,-1 0,0 1,0 0,1-1,-1 1,0 0,-1-1,1 1,0 0,-1 0,1 0,0-1,-1 2,4 15,0 1,-1 0,-1-1,-1 1,-1 0,0 0,-2 8,0 15,-1 333,0-343,-1 0,-1 0,-2 0,-2-1,-1 0,-1-1,-1 0,-2-1,-16 27,26-49,0 0,0 0,-1 0,0 0,0-1,0 0,-1 0,0 0,0-1,0 0,-1 0,0-1,0 1,0-2,0 1,-3 0,6-6,0 1,0-1,1 0,-1 0,0-1,1 1,-1-1,1 0,0 1,0-2,0 1,0 0,1 0,-1-1,1 0,0 1,0-1,0 0,0 0,1 0,0 0,0 0,0-1,0 1,1 0,-1-4,1-10,1-1,0 1,1 0,1 0,1 1,1-1,0 1,1 0,1 0,0 0,2 1,2-3,-10 17,18-33,3 1,0 1,2 0,2 2,0 2,2 0,23-17,-30 27</inkml:trace>
</inkml:ink>
</file>

<file path=ppt/ink/ink3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6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5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0 509,'28'1,"0"-1,0-1,0-2,-1 0,1-2,-1-2,0 0,-1-1,0-2,0-1,-1-1,0-1,-1-1,4-4,-1-6,-2-1,0-1,-2-1,-1-1,-1-1,-2-1,1-4,21-29,-41 61,1 0,-1-1,1 1,0 0,0 0,0 0,0 0,1 0,-1 0,0 1,1-1,0 0,-1 1,1-1,0 1,-1-1,1 1,0 0,0 0,0 0,0 0,1 0,-1 0,0 0,0 1,0-1,1 1,-1 0,0 0,0 0,1 0,-1 0,0 0,0 0,1 1,-1-1,0 1,0 0,0-1,1 1,-1 0,0 0,0 0,0 1,-1-1,1 0,0 1,0 0,3 9,0 0,-1 0,0 1,-1 0,0-1,-1 1,-1 0,1 1,-2-1,0 0,0 0,-1 0,-1 1,1 16,3-16,-2 1,0 0,0-1,-1 1,-1 0,0-1,-1 1,-1-1,0 0,-1 0,0 0,-1-1,0 0,-1 0,0 0,-1-1,0 0,-1 0,-3 2,4-5,-1-1,0 0,-1 0,1 0,-1-1,0-1,-1 0,1 0,-1-1,0 0,0-1,-6 1,16-4,0 0,0 0,0 0,-1 0,1 0,0 0,0 0,0 0,0-1,0 1,0 0,-1-1,1 1,0-1,0 1,0-1,0 1,0-1,0 0,1 0,-1 1,0-1,0 0,0 0,1 0,-1 0,0 0,1 0,-1 0,1 0,-1 0,1 0,0 0,-1 0,1 0,0-1,0 1,0 0,0 0,0 0,0 0,0-1,0 1,0 0,0 0,1 0,-1 0,1-1,28-49,-19 43,1 0,-1 1,2 0,-1 1,1 0,-1 1,2 0,-1 1,0 0,1 1,0 0,-1 1,1 1,0 0,0 1,0 0,0 1,0 0,0 1,0 1,-1 0,1 1,-1 0,2 1,15 7,-19-5,1 0,0-2,0 1,0-1,1-1,-1 0,1-1,0 0,0-1,0 0,1-1,-1 0,0-1,0 0,1-1,-1 0,0-1,0-1,0 0,0 0,0-1,-1-1,0 0,5-3,4-11,-2 0,0-2,-1 0,-1-1,-1 0,-1-1,-1-1,-1 0,-1-1,-1 0,2-12,3-2,-1 4,-9 59,21 296,-24-267,0-24,0 0,-2-1,-1 1,-2-1,-1 1,-1-1,-1 0,-8 22,-10-14,24-35,0-1,-1 1,1-1,-1 1,1-1,-1 1,1-1,-1 0,1 1,-1-1,0 0,1 1,-1-1,1 0,-1 0,0 1,1-1,-1 0,0 0,1 0,-1 0,0 0,1 0,-1 0,0 0,1 0,-1 0,0 0,1-1,-1 1,0 0,1 0,-1-1,1 1,-1 0,0-1,1 1,-1-1,1 1,-1-1,1 1,-1-1,1 1,0-1,-1 1,1-1,0 1,-1-1,1 0,0 1,0-1,-1 0,1 1,0-1,0 0,0 1,0-1,0 0,0 1,0-1,-4-16,2-1,0 1,0-1,2 1,0-1,1 0,1 1,3-17,5-3,1 0,2 0,2 1,1 1,1 1,3 0,12-17,-20 31,1 1,1 1,0 0,1 0,1 2,1 0,0 1,1 1,0 0,1 1,1 1,17-7,-31 17,-1 1,0 0,1 0,-1 0,1 1,-1 0,0 0,1 0,-1 1,1-1,-1 1,0 1,1-1,-1 1,0 0,0 0,0 0,0 1,-1 0,1 0,-1 0,0 0,1 1,-1 0,-1 0,1 0,-1 0,1 0,-1 1,0-1,-1 1,1 0,-1 0,0 0,0 0,-1 0,1 1,-1-1,0 0,-1 1,1-1,-1 1,0-1,-1 1,1-1,-1 0,0 1,0 0,-3 6,0 1,-1 0,0-1,-1 0,0 0,-1-1,0 0,0 0,-2 0,1-1,-1 0,-1-1,0 0,0-1,0 0,-1 0,-1-1,1 0,-1-1,0-1,0 0,-1 0,0-1,0-1,0 0,0-1,-9 0,-2 0</inkml:trace>
  <inkml:trace contextRef="#ctx0" brushRef="#br0" timeOffset="525.435">1806 480,'47'-12,"-1"-3,0-2,-2-1,0-3,10-7,-35 16,-1-1,0-1,-1 0,0-1,-1-1,-1 0,-1-1,0-1,11-19,-21 32,-1 0,0 0,0-1,0 1,0-1,-1 1,0-1,0 0,0 0,-1 0,0 0,0 0,-1 0,1 0,-1-1,-1 1,1 0,-1 0,0 0,-1 0,1 0,-1 0,0 0,-1 1,1-1,-1 1,0-1,-1 1,1 0,-4-3,4 6,0 1,0 0,0 0,0 1,0-1,0 1,0-1,0 1,0 0,0 0,-1 0,1 1,0-1,0 1,0 0,0-1,0 1,0 1,1-1,-1 0,0 1,0-1,1 1,-1 0,1 0,-1 0,1 0,0 0,-1 1,-2 2,1 0,-1 0,0 0,1 0,0 1,1 0,-1-1,1 1,0 1,0-1,1 0,0 1,0 0,2-4,0-1,0 1,0 0,1 0,-1-1,1 1,-1-1,1 1,0 0,0-1,0 0,1 1,-1-1,0 0,1 1,0-1,-1 0,1 0,0 0,0 0,0-1,0 1,1-1,-1 1,0-1,1 0,-1 1,1-1,-1 0,3 0,81 18,-81-19,0-1,1 1,-1-1,0 1,1 0,-1 0,1 1,-1-1,1 1,-1 1,0-1,1 1,-1 0,0 0,0 0,0 0,-1 1,1 0,-1 0,1 1,-1-1,0 1,0 0,-1 0,1 0,-1 0,0 1,0-1,0 1,0 0,-1 0,2 5,-22 154,19-145</inkml:trace>
  <inkml:trace contextRef="#ctx0" brushRef="#br0" timeOffset="702.726">2794 199,'-19'38,"-7"18,2 4,9-9,8-12</inkml:trace>
  <inkml:trace contextRef="#ctx0" brushRef="#br0" timeOffset="1236.191">2935 396,'17'-36,"3"1,1 1,1 0,2 2,1 1,25-25,-5 26,-44 29,0 1,0-1,0 1,0 0,0 0,0 0,0-1,1 1,-1 0,0 0,0 1,0-1,0 0,0 0,0 0,0 1,0-1,0 0,0 1,0-1,0 1,0 0,0-1,0 1,0 0,-1-1,1 1,0 0,0 0,-1 0,1-1,-1 1,1 0,-1 0,1 0,-1 0,1 0,-1 0,0 0,1 0,-1 1,0-1,0 0,0 0,3 59,-4-56,0 0,0 1,1-1,-1 1,1-1,0 0,0 1,0-1,1 1,0-1,-1 0,2 1,-1-1,0 0,1 0,0 0,0 0,0 0,0 0,1 0,-1-1,1 1,0-1,0 0,1 0,-1 0,0 0,1-1,0 1,0-1,0 0,4 0,1-1,-1 0,0-1,1 0,-1 0,0-1,1 0,-1-1,0 0,0 0,0 0,0-1,0 0,-1-1,1 0,2-2,28-11,-20 10</inkml:trace>
  <inkml:trace contextRef="#ctx0" brushRef="#br0" timeOffset="1821.963">3924 0,'-34'14,"1"1,1 1,0 2,2 1,0 1,1 2,1 1,-6 7,27-22,0 0,0 0,0 1,1 0,1 0,-1 1,1-1,1 1,0 0,0 1,0 5,3-13,0 1,0-1,1 0,-1 1,1-1,0 0,0 1,1-1,-1 1,1-1,-1 0,1 1,0-1,0 0,0 0,1 0,-1 0,1 0,0 0,0 0,0 0,0 0,0-1,1 1,-1-1,1 0,-1 0,1 0,0 0,0 0,0-1,0 1,0-1,0 0,1 0,-1 0,1 0,10 1,0-2,0 0,0-1,0 0,-1-1,1 0,-1-1,1-1,-1 0,0-1,0 0,-1-1,1-1,-2 0,1 0,-1-1,0 0,0-1,-1-1,0 0,-1 0,1-2,-4 7,92-83,-96 87,0 0,-1 1,1-1,-1 1,1-1,0 1,0 0,-1-1,1 1,0 0,-1 0,1 0,0 0,0 1,-1-1,1 0,0 1,-1-1,1 1,0-1,-1 1,1 0,-1 0,1 0,-1 0,0 0,1 0,-1 0,0 0,0 1,1-1,-1 0,0 1,-1-1,1 1,0-1,0 1,0-1,-1 1,16 69,-15-65,25 307,-25-254,-2-1,-3 0,-3 0,-2 0,-2-1,-3 0,-3-1,-2-1,-3 4,16-47,0 1,-1-1,0-1,-1 1,0-1,-1-1,0 0,-1 0,0 0,0-1,-1-1,0 0,-12 6,21-12,-1-1,1 0,-1 0,1 0,-1 0,0-1,1 1,-1-1,0 1,1-1,-1 0,0 0,1 0,-1 0,0-1,1 1,-1-1,0 0,1 0,-1 0,1 0,-1 0,1 0,-1 0,1-1,0 0,0 1,0-1,0 0,0 0,0 0,0 0,1 0,-1 0,1-1,-1 1,1-1,-2-4,0 1,1-1,0 0,0 1,0-1,1 0,0 0,1 0,-1 0,1 0,1 0,-1-1,1 1,1-2,6-19,2 0,0 1,2 0,2 1,0 0,1 1,1 1,2 0,0 2,2 0,0 0,2 2,0 1,1 1,0 0,2 2,25-12,-32 20,0 2,1 0,0 2,0 0,0 0,0 2,1 1,-1 0,1 1,18 3,-14-2,1-1</inkml:trace>
</inkml:ink>
</file>

<file path=ppt/ink/ink3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1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238 0,'0'5,"-4"11,-7 8,-2 4,-2 3,-5 0,-3 0,3 0,-1-6,3-2,1-1,-3 2,-2-4,3-1,4-2</inkml:trace>
</inkml:ink>
</file>

<file path=ppt/ink/ink3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1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1 848,'48'-3,"0"-2,0-1,0-3,20-8,-43 12,-1-2,0 0,0-2,-1 0,0-2,-1 0,0-2,-1 0,0-1,2-4,-20 15,0-1,0 0,-1 0,0 0,0 0,0 0,0 0,0-1,-1 1,0-1,0 1,0-1,0 1,-1-1,0 1,0-1,0 0,0 1,-1-1,0 1,0-1,0 1,0-1,-1 1,0 0,0-1,0 1,0 0,0 0,-1 1,0-1,0 0,0 1,0 0,-1 0,1 0,-1 0,0 0,0 1,0-1,0 1,0 0,0 1,0-1,-1 1,1-1,-1 1,1 1,-1-1,0 1,1-1,-1 1,1 1,-1-1,0 1,1-1,-15 4,0 0,0 1,1 1,0 1,0 0,0 1,1 1,0 1,1 1,0 0,1 0,0 2,1 0,1 1,-1 0,2 1,-7 11,8-13,1 1,1 0,0 1,1 0,1 0,0 1,1-1,0 2,2-1,0 1,0-1,2 1,0 0,1 0,1 0,0 0,2 4,-1-14,1 0,0 0,0-1,0 1,1-1,0 1,1-1,-1 0,1 0,0 0,1-1,-1 0,1 1,0-2,0 1,1 0,0-1,-1 0,1-1,1 1,-1-1,0 0,1-1,0 1,-1-1,1-1,0 1,0-1,14 2,0-1,0 0,0-2,0 0,0-1,-1-2,1 0,18-5,2-2,-2-2,1-1,-2-2,0-2,28-17,-29 11</inkml:trace>
  <inkml:trace contextRef="#ctx0" brushRef="#br0" timeOffset="868.319">1186 623,'-7'-4,"0"0,0 1,0 0,-1 1,1 0,-1 0,1 0,-1 1,0 0,1 0,-1 1,0 0,0 1,1-1,-1 1,0 1,1 0,-1 0,-5 2,-133 71,33 30,108-100,1 1,0 0,0 0,1 1,-1-1,1 1,1-1,-1 1,1 0,1 0,-1 0,1 0,0 0,1 0,-1 1,2-1,-1 0,1 0,0 0,0 2,0-6,0 0,1 0,-1 0,0 0,1 0,-1-1,1 1,0 0,0-1,0 0,0 1,0-1,1 0,-1 0,1 0,-1-1,1 1,0 0,0-1,0 0,0 0,0 0,0 0,0 0,0 0,0-1,0 0,0 1,0-1,0 0,0-1,2 1,99-31,-37-10,-2-3,-2-2,-1-4,48-50,-90 81,-20 19,0 1,0-1,1 0,-1 0,0 1,0-1,0 0,0 0,0 1,1-1,-1 0,0 0,0 1,0-1,1 0,-1 0,0 0,0 1,1-1,-1 0,0 0,0 0,1 0,-1 0,0 0,1 0,-1 1,0-1,0 0,1 0,-1 0,0 0,1 0,-1 0,0 0,1-1,-1 1,0 0,0 0,1 0,-18 36,14-31,-117 193,79-116,3 3,4 0,3 3,5 0,-12 73,6 21,31-180,0 0,0 1,0-1,0 0,1 0,-1 0,1 1,0-1,0 0,0 1,0-1,0 0,0 0,1 1,-1-1,1 0,-1 0,1 0,0 1,0-1,0 0,0 0,0 0,0 0,1-1,-1 1,1 0,-1 0,1-1,0 1,0-1,-1 0,1 1,0-1,0 0,0 0,0 0,1 0,-1-1,0 1,0 0,0-1,1 0,-1 1,0-1,1 0,-1 0,0 0,0-1,1 1,-1-1,0 1,1-1,2-2,-1 0,1 0,-1 0,0 0,0-1,0 0,0 1,-1-2,0 1,0 0,0-1,0 1,0-1,-1 0,0 0,0 0,-1 0,1 0,-1 0,0 0,0-1,-1 1,0 0,1-1,-2 1,1 0,-1-1,0 1,0 0,0 0,-1 0,1 0,-1 0,-1 0,1 0,-1 0,-2-2,-9-15,-1 0,0 1,-2 1,-1 1,0 0,-1 2,-1 0,-1 1,-16-10,27 20,-1 0,0 1,0 0,0 1,0 0,-1 0,0 1,1 1,-1 0,-8 0,57 4,-1-1,0-3,1 0,-1-3,32-7,209-95,-250 99</inkml:trace>
  <inkml:trace contextRef="#ctx0" brushRef="#br0" timeOffset="1564.797">1609 623,'-9'19,"0"0,1 0,1 1,1 0,1 0,1 1,-2 15,6-29,-1-1,1 0,0 0,0 1,1-1,0 0,0 0,0 0,1 1,0-1,0-1,0 1,1 0,0-1,0 1,1-1,-1 0,1 0,0 0,0-1,1 1,0-1,-1 0,1 0,1-1,-1 1,4 1,-2-2,-1-1,1 1,0-1,0-1,1 1,-1-1,0-1,0 1,1-1,-1 0,0-1,0 0,1 0,-1 0,0-1,0 0,0 0,0-1,-1 0,1 0,-1-1,0 0,0 0,0 0,1-2,3-1,-1-1,0 0,-1-1,0 0,0 0,0-1,-2 0,1 0,-1-1,-1 1,1-1,-2-1,0 1,3-11,-3-2</inkml:trace>
  <inkml:trace contextRef="#ctx0" brushRef="#br0" timeOffset="1750.052">2202 623,'-9'48,"0"15,4 3,6-11,3-14</inkml:trace>
  <inkml:trace contextRef="#ctx0" brushRef="#br0" timeOffset="1902.606">2173 199</inkml:trace>
  <inkml:trace contextRef="#ctx0" brushRef="#br0" timeOffset="2253.761">2597 1,'-22'337,"-14"64,12-234,22-143</inkml:trace>
</inkml:ink>
</file>

<file path=ppt/ink/ink3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0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0,'-10'34,"-2"25,0 7,2-2,3-8,3-8,2-8,6-10,2-11</inkml:trace>
  <inkml:trace contextRef="#ctx0" brushRef="#br0" timeOffset="565.755">340 338,'68'-94,"97"-113,-165 206,1 0,-1 0,0 0,1 0,-1 0,1 0,-1 0,1 0,0 0,-1 0,1 0,0 0,-1 1,1-1,0 0,0 0,0 1,0-1,0 1,0-1,0 1,0-1,0 1,0-1,0 1,0 0,0 0,0 0,1-1,-1 1,0 0,0 0,0 0,0 1,0-1,0 0,0 0,0 1,1-1,-1 0,0 1,0-1,0 1,0 0,-1-1,1 1,0 0,0-1,0 1,0 0,-1 0,1 0,0 0,-1 0,1 0,0 0,11 30,-11-25,0-1,0 1,1 0,0-1,0 0,1 1,-1-1,1 0,0 0,1-1,-1 1,1-1,0 1,0-1,0 0,1-1,-1 1,1-1,0 0,0 0,0 0,0-1,1 1,-1-1,1-1,2 2,2-4,0 1,-1-1,1 0,0-1,-1 0,1-1,-1 0,0 0,0-1,0 0,0-1,-1 0,1 0,4-5,10-4</inkml:trace>
</inkml:ink>
</file>

<file path=ppt/ink/ink3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6,0 3,0 0,0-7</inkml:trace>
</inkml:ink>
</file>

<file path=ppt/ink/ink3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3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1,'19'92,"-5"0,-4 1,-4 22,-4-83,2 17,-2 0,-3 1,-1-1,-3 1,-2-1,-2-1,-5 9,-22 51,51-159,42-68,-57 119,1 0,-1 0,0 0,0 1,0-1,1 0,-1 0,0 0,0 0,0 0,1 1,-1-1,0 0,0 0,1 0,-1 0,0 0,-7 14</inkml:trace>
  <inkml:trace contextRef="#ctx0" brushRef="#br0" timeOffset="688.785">47 706,'16'-9,"1"0,0 1,0 1,0 0,1 1,0 1,0 1,1 1,-1 0,1 2,-1 0,1 1,0 0,14 3,-29-1,1-1,-1 0,0 1,-1 0,1 0,0 0,0 0,-1 1,1-1,-1 1,0 0,0 0,0 0,0 0,-1 1,1-1,-1 1,0 0,0-1,0 1,0 0,-1 0,1 0,-1 1,0-1,-1 0,1 0,-1 1,1-1,-1 0,-1 0,1 1,-1-1,1 0,-1 0,0 1,-1-1,1 0,-1 0,1 0,-1-1,-1 1,1 0,0-1,-1 1,0-1,0 0,0 0,0 0,0 0,0-1,-1 1,-1 0,-8 4,0 0,0-1,-1 0,0-1,0-1,0 0,-1-1,0 0,1-1,-1-1,0-1,0 0,1 0,-1-2,0 0,-11-3,-2-2,4 2</inkml:trace>
</inkml:ink>
</file>

<file path=ppt/ink/ink3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0 592,'74'-38,"-1"-4,-2-2,-3-4,24-23,-76 57,-2 0,0-1,0 0,-2-1,0-1,0 0,-2 0,0-1,-1 0,-1-1,4-13,-10 25,-1 1,0 0,0 0,0-1,0 1,-1-1,0 1,-1 0,0-1,0 1,0 0,0-1,-1 1,-1-3,2 7,0 0,0-1,0 1,0 0,-1 0,1 0,0 0,-1 0,0 0,1 0,-1 1,0-1,0 1,0-1,0 1,0 0,0-1,-1 1,1 0,0 1,-1-1,1 0,0 1,-1-1,1 1,-1-1,1 1,-1 0,1 0,-1 1,1-1,0 0,-1 1,1-1,-1 1,1 0,0 0,-1 0,-2 1,-1 0,1 0,0 0,-1 1,1 0,1 0,-1 0,0 1,1-1,0 1,0 0,0 0,0 1,0-1,1 1,0 0,0 0,0 0,1 0,0 1,0-1,0 0,0 1,1 0,0-1,0 1,1 0,-1 0,1-1,1 1,-1 0,1-1,0 1,0 0,1-1,-1 1,1-1,0 1,1-1,-1 0,1 0,0 0,1 0,2 3,67 36,21 21,-92-60,0-1,0 1,0-1,-1 1,0 0,0-1,0 1,0 0,-1 0,0 0,0-1,0 1,0 0,-1 0,0 0,0-1,0 1,-1 0,1-1,-1 1,0-1,0 0,-1 1,1-1,-1 0,0 0,0-1,-1 1,0 0,-9 17,1 0</inkml:trace>
</inkml:ink>
</file>

<file path=ppt/ink/ink3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1,'-4'28,"-3"11</inkml:trace>
</inkml:ink>
</file>

<file path=ppt/ink/ink3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9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26,'-3'16,"0"1,1 0,1 0,1 1,0-1,1 0,1 0,0 0,1 0,1-1,1 1,1 0,-5-14,1 0,0 0,0-1,0 1,0 0,0-1,0 1,1-1,-1 0,1 0,0 0,0 0,0-1,-1 1,2-1,-1 1,0-1,0 0,0 0,0 0,1-1,-1 1,0-1,1 0,-1 0,0 0,1 0,-1-1,0 1,1-1,-1 0,0 0,0 0,0 0,0-1,0 1,0-1,101-75,-90 62,-1-1,-1-1,0 0,-1 0,-1-1,-1 0,0-1,-2 0,0-1,0-5</inkml:trace>
</inkml:ink>
</file>

<file path=ppt/ink/ink3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25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85 102,'-25'69,"17"-34,-34 144,32-106,76-211,-50 106,106-173,-121 203,0 0,1 0,-1 0,0 0,1 0,0 0,-1 1,1-1,0 1,0-1,0 1,0 0,0 0,0-1,1 1,-1 1,0-1,0 0,1 1,-1-1,0 1,1-1,-1 1,1 0,-1 0,0 0,1 1,-1-1,1 0,-1 1,0 0,0-1,1 1,-1 0,0 0,0 0,0 1,0-1,0 0,0 1,0-1,0 1,-1 0,1 0,-1 0,1-1,0 3,6 10,0 0,-1 1,-1 0,0 1,-1-1,-1 1,0 0,0 7,2 7,-16 122,10-151,-1 0,1-1,0 1,0-1,0 1,0 0,0-1,0 1,0-1,1 1,-1 0,0-1,0 1,0-1,1 1,-1-1,0 1,0-1,1 1,-1-1,1 1,-1-1,0 1,1-1,-1 1,1-1,-1 0,1 1,-1-1,1 0,-1 0,1 1,0-1,-1 0,1 0,-1 0,1 1,-1-1,1 0,0 0,-1 0,1 0,-1 0,1 0,0-1,-1 1,1 0,-1 0,1 0,0 0,-1-1,1 1,-1 0,1-1,-1 1,1 0,-1-1,1 1,-1 0,30-29,-27 25,260-335,-207 297,-55 41,1 0,-1 1,1-1,0 1,-1-1,1 1,0-1,-1 1,1 0,0 0,0-1,0 1,-1 1,1-1,0 0,0 0,-1 1,1-1,0 1,-1-1,1 1,0 0,-1 0,1-1,-1 1,1 0,-1 1,0-1,1 0,-1 0,0 0,0 1,0-1,0 1,0-1,0 1,0 0,3 10,-1 0,0 1,0-1,-1 1,-1-1,0 1,-1 0,-1 0,0-1,0 1,-1 0,-1-1,0 0,-2 4,-2 13,2 0,0 1,2 0,2-1,0 1,4 20,13-10,-4-28</inkml:trace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6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328 115,'0'-4,"0"-1,0 1,0-1,-1 1,1-1,-1 1,0-1,-1 1,1-1,-1 1,1 0,-1 0,-1 0,1 0,0 0,-1 0,0 1,0-1,0 1,0 0,-1 0,1 0,-1 0,0 1,0-1,0 1,0 0,0 0,0 0,-1 1,1-1,0 1,-1 0,1 1,-1-1,1 1,-1 0,-1 0,-2 0,1 0,-1 1,1 0,-1 1,1-1,0 1,-1 1,1 0,0 0,0 0,1 0,-1 1,1 0,-4 3,8-4,-1-1,0 0,1 1,0-1,-1 1,1 0,0 0,0 0,1 0,-1 0,1 0,-1 0,1 1,0-1,0 0,0 1,1-1,-1 1,1-1,0 1,0-1,0 1,0-1,1 1,0-1,-1 0,1 1,0-1,0 0,1 1,-1-1,1 0,6 10,0-1,1 0,0 0,1-1,0 0,0 0,13 8,51 59,-70-73,-1 0,0 0,0 1,0-1,-1 1,0 0,0-1,0 1,-1 0,0 0,0 0,0 1,-1-1,0 0,0 0,0 0,-1 0,0 0,0 0,-1 0,1 0,-1 0,-1 0,1-1,-1 1,0-1,0 0,-1 0,1 0,-1 0,-4 4,-3-1,1-1,-1 0,0 0,0-1,-1 0,0-1,0-1,0 0,-1 0,-6 0,-5 4,21-7,0 1,0-1,0 0,0 0,0 0,0 0,0 0,0-1,0 1,0-1,0 0,-1 0,1 0,0 0,0 0,0-1,0 0,-1 1,1-1,0 0,0-1,-2 0,4 0,1 1,-1 0,1 0,0-1,0 1,-1 0,1-1,0 1,0 0,0 0,0-1,1 1,-1 0,0-1,0 1,1 0,-1 0,1-1,-1 1,1 0,0 0,-1 0,1 0,0 0,0 0,0 0,0 0,0 0,0 0,0 0,0 0,0 1,0-1,1 0,15-12</inkml:trace>
</inkml:ink>
</file>

<file path=ppt/ink/ink3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4.88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499 82,'-15'-11,"-1"1,0 0,-1 1,0 0,0 2,-1 0,-14-4,27 10,0-1,0 1,0 0,0 0,-1 0,1 1,0 0,0 0,0 0,0 1,-1-1,1 1,0 1,0-1,0 1,1-1,-1 1,0 1,1-1,-1 1,1 0,0 0,0 0,0 0,0 1,0-1,1 1,0 0,-1 0,0 3,-1 6,0 1,0 0,2-1,-1 1,2 1,0-1,1 0,0 1,1-1,1 0,0 1,1 2,-3 95,-17-6,-6-1,-23 62,-11 20,29-48,28-137,0-1,0 1,0 0,1 0,-1 0,1 0,-1 0,1 0,0 0,0 0,0 0,0 0,0 0,0 0,0 0,1 0,-1 0,1-1,0 1,-1 0,1 0,0 0,0-1,0 1,0 0,0-1,1 1,-1-1,0 1,1-1,-1 1,1-1,-1 0,1 0,0 0,0 0,-1 0,1 0,0-1,0 1,0 0,0-1,0 0,0 1,0-1,1 0,265-1,-24-28,-220 29</inkml:trace>
</inkml:ink>
</file>

<file path=ppt/ink/ink3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5.53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206 1,'-27'26,"1"2,2 1,1 1,1 1,1 0,2 2,0 5,15-32,1 1,-1 1,1-1,1 0,0 1,0-1,0 1,1 0,0 0,0 0,1-1,0 1,1 0,0 0,0 0,0-1,1 1,0 0,1-1,0 0,0 0,0 1,1-2,0 1,-1-5,-1-1,1 1,0-1,0 0,0 0,0 0,0 0,0-1,0 1,0-1,0 0,0 0,0 0,0 0,0 0,0-1,0 1,0-1,0 0,0 0,0 0,0 0,0-1,-1 1,1-1,0 0,-1 1,1-1,-1 0,0-1,0 1,0 0,0 0,0-1,0 0,-1 1,11-13</inkml:trace>
</inkml:ink>
</file>

<file path=ppt/ink/ink3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5.97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0,'-5'0,"-2"5,-4 1,-5 5,5 0,9-6,10-4,-2-3,-1 5,-2 1</inkml:trace>
</inkml:ink>
</file>

<file path=ppt/ink/ink3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6.29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 1,'-5'24,"-1"13,5 0,7-7,3-7</inkml:trace>
</inkml:ink>
</file>

<file path=ppt/ink/ink3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6.79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31 344,'58'-11,"8"-1,0-3,-1-3,17-9,-71 22,1-1,-1 0,0 0,-1-1,1-1,-1 0,-1 0,0-1,0 0,7-10,-14 16,1 0,-1 0,1 0,-1-1,0 1,0-1,-1 1,1-1,-1 0,0 0,0 0,0 0,0 0,-1 0,0 0,1 0,-1 0,-1 0,1 0,-1 0,1 0,-1 1,0-1,-1 0,1 0,-1 0,1 1,-1-1,0 1,0-1,-1 1,1 0,-1 0,0 0,-1-1,-1 0,0 0,-1 0,1 0,-1 1,0 0,0 0,0 0,-1 1,1 0,-1 0,1 0,-1 1,0 0,1 1,-1-1,0 1,1 1,-1-1,0 1,0 0,0 1,-133 51,121-40,0 1,1 0,1 1,0 1,1 1,1 0,0 1,2 1,-5 8,14-21,0 0,0 0,0 0,1 1,0-1,1 1,-1 0,1 0,1 0,-1 0,1 0,0 0,1 0,0 0,0 1,0-1,1 0,0 0,1 0,-1 0,1 0,1 0,-1 0,1-1,0 1,1-1,0 0,0 0,0 0,0 0,1-1,0 0,0 0,2 1,8 4,0-2,1 0,0-1,0 0,1-1,-1-1,1-1,0 0,1-1,-1-1,0-1,1 0,-1-1,1-1,14-3,-4 3,-10 1,0-1,0 0,0-2,0 0,0-1,-1-1,0 0,0-1,0-1,-1-1,3-2,0-2</inkml:trace>
</inkml:ink>
</file>

<file path=ppt/ink/ink3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7.05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1,'-14'14,"-5"10,0 0</inkml:trace>
</inkml:ink>
</file>

<file path=ppt/ink/ink3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3.87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30 37,'-14'94,"10"-74,0-1,1 0,1 1,0 0,2-1,0 1,1 0,3 8,-4-26,0-1,0 1,0 0,0 0,0 0,1 0,-1-1,1 1,-1 0,1 0,0-1,0 1,0-1,0 1,0 0,0-1,0 0,0 1,0-1,1 0,-1 1,1-1,-1 0,1 0,-1 0,1 0,0-1,-1 1,1 0,0-1,0 1,-1-1,1 0,0 1,0-1,0 0,0 0,-1 0,1 0,0-1,0 1,0 0,-1-1,1 1,0-1,0 0,-1 1,1-1,17-12,-1 0,-1-2,0 0,-1 0,0-2,-1 0,-1 0,-1-1,-1-1,0-1,2-7,66-109,-80 135,1 0,-1 0,0 1,0-1,1 0,-1 1,0-1,1 0,-1 1,1-1,-1 1,1-1,-1 1,1-1,0 1,-1-1,1 1,-1-1,1 1,0 0,-1-1,1 1,0 0,0 0,-1-1,1 1,0 0,0 0,-1 0,1 0,0 0,0 0,-1 0,1 0,0 0,0 1,-1-1,1 0,0 0,-1 1,1-1,0 0,-1 1,1-1,0 1,-1-1,1 1,-1-1,1 1,-1-1,1 1,-1-1,1 1,-1 0,0-1,1 1,-1 0,0-1,1 1,-1 0,0-1,0 1,0 1,7 55,-6-45,23 173,5 129,-28-283,-2-1,-1 1,-1-1,-1 0,-2 0,-1 0,-2-1,-1 0,-1 0,-1-1,-1-1,-6 7,-66 66,82-96,-1-1,0 0,-1 0,1 0,-1 0,1-1,-1 1,0-1,0 0,0-1,0 1,0-1,0 0,0 0,-1-1,1 0,0 1,0-2,-1 1,1-1,0 0,0 0,-2-1,2-1,0-1,0 0,0-1,1 1,-1-1,1 0,1 0,-1 0,1-1,0 1,0-1,0 0,1 0,0 0,0 0,0 0,1 0,0-1,0 1,1 0,0-1,0 1,0 0,1-1,0 1,0 0,1-3,5-12,1 1,0 0,2 0,0 0,1 1,1 1,1 0,0 1,1 0,1 1,4-2,169-124,-164 126</inkml:trace>
</inkml:ink>
</file>

<file path=ppt/ink/ink3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6.19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0,'5'10,"1"3</inkml:trace>
</inkml:ink>
</file>

<file path=ppt/ink/ink3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8.3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389 624,'-172'213,"-18"46,164-222,52-74,68-94,6 4,15-7,-48 61,-67 73,1-1,-1 1,0 0,0-1,1 1,-1 0,0 0,1-1,-1 1,0 0,1-1,-1 1,0 0,1 0,-1 0,1 0,-1-1,1 1,-1 0,0 0,1 0,-1 0,1 0,-1 0,0 0,1 0,-1 0,1 0,-1 0,1 0,-1 0,0 1,1-1,-1 0,1 0,-1 0,0 1,1-1,-1 0,0 0,1 1,-1-1,0 0,1 1,-1-1,0 0,0 1,1-1,-1 0,0 1,0-1,0 1,0-1,1 0,-1 1,0-1,0 1,0-1,0 1,0-1,0 0,0 1,0-1,0 1,0-1,0 0,-1 1,1 0,-3 31,-6 3,2-1,1 2,2-1,1 0,2 25,2-53,1 0,-1-1,1 1,0-1,0 1,1-1,0 0,0 1,1-2,0 1,-1 0,2-1,-1 1,1-1,0-1,0 1,0-1,1 0,2 2,-4-3,-1-1,1 0,0 0,-1 0,1 0,0-1,0 0,1 1,-1-1,0-1,0 1,0-1,1 0,-1 1,0-2,0 1,1-1,-1 1,0-1,0 0,0 0,0-1,0 1,0-1,0 0,-1 0,1-1,-1 1,1-1,-1 1,2-3,15-14,-1-1,-1 0,0-2,-2 0,-1-1,0 0,-2-1,-1 0,-1-2,-1 1,-1-1,-1 0,-2-1,1-9,0-9,-1 33</inkml:trace>
  <inkml:trace contextRef="#ctx0" brushRef="#br0" timeOffset="709.358">1377 681,'-36'16,"1"1,1 2,1 1,1 2,1 1,0 2,2 1,-1 4,23-26,2 1,-1-1,0 2,1-1,0 1,0-1,1 1,0 0,0 1,0-1,1 1,0 0,0 0,0 0,1 0,0 0,1 1,0-1,0 0,0 2,1-7,1-1,-1 1,1-1,0 1,-1-1,1 0,0 1,0-1,0 0,0 0,0 1,0-1,0 0,0 0,1 0,-1 0,0-1,1 1,-1 0,0 0,1-1,-1 1,1-1,-1 1,1-1,-1 0,1 1,-1-1,1 0,0 0,-1 0,1 0,-1-1,1 1,-1 0,1-1,0 1,59-22,-58 21,36-19,-2-1,0-3,-2 0,0-2,-2-2,15-17,-48 44,1 0,-1 0,1 0,-1 0,1 1,-1-1,1 0,-1 0,1 0,0 0,-1 1,1-1,0 0,0 1,0-1,0 1,0-1,-1 1,1-1,0 1,0-1,0 1,0 0,0 0,0-1,0 1,0 0,1 0,-1 0,0 0,0 0,0 1,0-1,0 0,0 0,0 1,0-1,0 0,0 1,-1-1,1 1,0-1,0 1,0 0,0-1,-1 1,1 0,0 0,0-1,-1 1,1 0,-1 0,1 0,-1 0,1 0,-1 0,17 79,-15-62,1 0,1 1,1-1,0-1,1 1,1-1,1 0,1 0,-7-13,1-1,-1 1,1-1,0 0,0 0,0-1,0 1,1 0,-1-1,1 0,-1 0,1 0,0 0,0-1,0 1,0-1,0 0,0 0,0 0,1-1,-1 0,0 1,0-2,0 1,1 0,-1-1,0 0,2 0,5-2,0 0,0-1,-1-1,0 1,0-1,0-1,0 0,-1 0,0-1,2-2,29-27,-2-2,-1-1,-2-2,-2-2,-1 0,-3-3,-1 0,-3-2,6-17,-21 33,0 0,-2 0,-2-1,-1 0,-1-1,-2 1,-2 0,0-1,-3 1,0-1,-8-25,10 55,0-6,0 0,-1 0,-1 0,0 0,0 0,-1 0,0 1,0 0,-1-1,-1 2,1-1,-1 1,-2-2,7 9,-1 0,1 0,0 0,-1 0,1 0,0 0,-1 1,1-1,-1 1,1-1,-1 1,1-1,-1 1,1 0,-1 0,0 0,1 0,-1 0,1 0,-1 0,0 0,1 1,-1-1,1 0,-1 1,1 0,-1-1,1 1,0 0,-1 0,1 0,0-1,-1 1,1 1,0-1,0 0,0 0,0 0,0 1,0-1,0 0,1 1,-1-1,-27 66,22-23,3 1,1 0,2 0,2-1,2 1,2 0,2-1,2-1,2 1,1-1,3-1,13 25,53 152,-82-218,1 0,-1 0,1 1,-1-1,0 0,1 1,-1-1,0 0,0 1,0-1,0 1,0-1,0 0,-1 1,1-1,0 0,-1 1,1-1,-1 0,1 0,-1 0,0 1,0-1,1 0,-1 0,0 0,0 0,0 0,0 0,0 0,0 0,0-1,0 1,-1 0,1-1,0 1,0-1,-1 1,1-1,0 1,-1-1,1 0,0 0,-1 0,1 0,0 0,-1 0,1 0,-14-3</inkml:trace>
  <inkml:trace contextRef="#ctx0" brushRef="#br0" timeOffset="890.169">1659 568,'43'0,"44"0,15 0,-3 0,-11 0,-14 0,-15 0,-13 0,-9 0,-7 0,-8 0</inkml:trace>
  <inkml:trace contextRef="#ctx0" brushRef="#br0" timeOffset="1584.911">2421 596,'-4'29,"2"1,0 0,2 0,2 0,1 0,1 0,4 12,-6-37,0 0,0-1,1 1,0-1,0 0,0 0,1 0,-1 0,1 0,0-1,0 0,0 1,1-1,-1-1,1 1,-1-1,1 0,0 0,0 0,0-1,0 1,0-1,1-1,-1 1,0-1,0 1,0-2,1 1,-1 0,0-1,0 0,0 0,0-1,0 0,2 0,7-3,-1 0,0 0,0-1,0-1,-1 0,0-1,0 0,-1-1,0 0,-1-1,0 0,18-14,48-51,-55 51,-30 61,6-34,1 1,0 1,0-1,1 0,-1 0,1 1,0-1,0 1,0-1,1 1,-1 0,1-1,0 1,0-1,1 1,0 0,-1-1,2 1,-1-1,0 0,1 1,0-1,0 0,0 0,0 0,1 0,0 0,-1-1,2 1,-1-1,1 1,0 0,1 0,0-1,0 0,0 0,0 0,0 0,0-1,1 0,-1 0,1-1,0 1,-1-1,1 0,0-1,0 1,0-1,-1-1,1 1,0-1,0 0,-1 0,1 0,0-1,-1 0,1 0,-1 0,3-3,12-5,0-2,-1 0,-1-1,0 0,0-2,7-9,-4 3,0-1,-2 0,-1-2,-1 0,-1-1,-1 0,-2-1,0-1,-1-1,1-8,-12 33,1 0,-1 1,1-1,-1 0,0 0,0 0,-1 0,1 0,0 0,-1 0,0 0,0 0,0 0,0 0,0 0,-1 0,1 0,-1 0,0 0,0 0,0 0,0 0,0 0,-1 1,1-1,-1 0,0 1,0-1,0 1,0 0,0 0,0 0,-1 0,1 0,-1 0,1 1,-1-1,0 1,1-1,-1 1,0 0,0 0,0 1,0-1,0 0,0 1,0 0,-3 0,-6 4,-1 1,2 0,-1 1,1 1,0 0,0 0,1 1,0 0,0 1,1 0,0 0,0 1,1 1,1-1,-6 10,11-18,0 0,0 0,0 0,1 0,-1 1,0-1,1 0,-1 1,1-1,0 1,0-1,0 1,0 0,1-1,-1 1,1 0,-1 0,1 0,0-1,0 1,0 0,1 0,-1 0,1-1,-1 1,1 0,0-1,0 1,0-1,0 1,0-1,1 1,-1-1,1 0,0 1,0-1,0 0,0 0,0 0,0-1,0 1,0 0,1-1,0 1,118 15,-39-12,-76-4,0-1,0 1,0 0,0 1,0-1,0 1,-1 0,1 1,-1-1,1 1,-1 0,0 0,0 1,-1 0,1 0,-1 0,1 0,-1 1,-1-1,1 1,-1 0,1 0,-1 1,-1-1,1 1,-1-1,0 1,0 0,-1-1,0 1,0 0,0 2,-11 67,4 45,12-102</inkml:trace>
  <inkml:trace contextRef="#ctx0" brushRef="#br0" timeOffset="2536.387">4029 624,'-41'45,"2"1,1 2,3 2,2 1,-5 15,21 3,19-68,-1 0,1 0,-1 0,1 0,0 0,-1 0,1 0,0-1,0 1,-1-1,1 1,0-1,0 0,0 1,0-1,0 0,0 0,0 0,0-1,-1 1,1 0,0-1,0 1,0-1,0 0,-1 0,1 1,0-1,-1 0,1 0,-1-1,1 1,0 0,26-15,-1-1,-1-1,-1-1,0-1,-1-1,-2-2,0 0,1-4,24-22,31-26,-77 75,0-1,-1 1,1-1,0 1,-1-1,1 1,0 0,0-1,0 1,-1 0,1-1,0 1,0 0,0 0,0 0,-1 0,1 0,0 0,0 0,0 0,0 0,0 0,-1 0,1 0,0 1,0-1,0 0,-1 1,1-1,0 1,0-1,-1 0,1 1,0 0,-1-1,1 1,-1-1,1 1,-1 0,1-1,-1 1,1 0,-1 0,1-1,-1 1,0 0,0 0,1 0,-1 0,0-1,0 2,4 47,-4-45,0 4,0 1,0-1,1 0,0 1,0-1,1 0,0 0,0 0,1 0,0 0,1-1,-1 1,1-1,1 0,-1 0,1 0,1-1,-1 0,1 0,0 0,1 0,-1-1,1 0,0-1,0 0,0 0,1 0,0-1,5 2,-6-3,0 0,1-1,-1 0,0 0,1 0,-1-1,1 0,-1-1,1 1,-1-1,1-1,-1 0,0 0,0 0,0-1,0 0,0 0,-1-1,1 0,5-4,108-107,-107 99,16-15,-1-2,-2-1,-1-1,-2-1,1-6,-7 8,-2-2,-1 0,-2 0,-1-2,-2 1,-2-1,-1 0,-2-1,-2 1,-1-18,-2 46,0-1,0 1,-1 0,0 0,0 0,-2 0,1 1,-1-1,0 1,-1 0,-1-2,4 8,0 1,0-1,0 0,0 1,0-1,-1 1,1 0,-1 0,0 0,1 0,-1 0,0 0,0 1,0-1,-1 1,1 0,0 0,0 0,-1 1,1-1,0 1,-1 0,1 0,0 0,-1 0,1 0,0 1,-1-1,1 1,0 0,0 0,-1 1,1-1,0 0,0 1,-10 5,0 1,1 0,0 1,1 0,0 1,0 0,1 0,1 1,0 1,0 0,1 0,0 0,1 1,1 0,0 1,-4 11,1 4,0 0,2 0,2 1,0 0,2 0,1 0,2 23,0-35,1-1,1 1,0-1,1 0,1 0,1 0,0 0,1-1,1 1,0-1,1-1,1 0,1 0,0-1,1 0,0 0,2 0,6 5,0-1,2 0,-1-2,2 0,0-2,1 0,22 8,-6-4,-25-9</inkml:trace>
  <inkml:trace contextRef="#ctx0" brushRef="#br0" timeOffset="3506.471">4905 878,'7'6,"1"-1,-1 1,1-2,0 1,0-1,1 0,-1-1,1 0,0 0,0-1,0 0,0-1,0 0,0 0,0-1,0 0,1-1,-1 0,0 0,0-1,4-1,12-9,-1 0,-1-1,0-2,-1 0,0-2,-2 0,0-1,-1-1,0-1,6-11,1 1,-2-2,-1 0,-2-2,-1 0,-2-1,-1-1,-2-1,-1 0,1-12,-8 23,-2-1,0 0,-2 0,-1-1,-1 1,-2-13,1 37,0 1,0 0,0 0,0-1,-1 1,1 0,-1-1,0 1,1 0,-1 0,0 0,0 0,-1 0,1 0,0 0,0 0,-1 1,0-1,1 0,-1 1,0-1,1 1,-1-1,0 1,0 0,0 0,0 0,-1 0,1 0,0 1,0-1,0 1,-1-1,1 1,0 0,-1 0,1 0,0 0,0 0,-1 0,1 1,0-1,0 1,-1 0,1-1,0 1,0 0,0 0,0 0,-1 2,-13 8,1 1,1 1,0 1,1 0,0 0,1 1,1 1,0 0,1 1,1 0,1 0,0 1,-1 7,0-2,0 1,2 0,1 1,1-1,1 1,1 0,2 0,0 1,1-1,2 0,1 0,2 11,-1-25,0 1,0-2,1 1,1 0,0-1,0 0,1-1,0 1,0-1,1 0,1-1,-1 0,1 0,1-1,-1 0,1-1,1 0,-1-1,1 0,0 0,8 2,0 1</inkml:trace>
  <inkml:trace contextRef="#ctx0" brushRef="#br0" timeOffset="4089.362">5667 765,'-3'9,"-2"4,0 1,1-1,1 1,0 0,1 0,0 0,1 0,1 0,0 0,1 0,0 0,1 0,4 13,-5-25,-1-1,1 1,0 0,-1-1,1 0,0 1,0-1,0 0,0 1,0-1,1 0,-1 0,0 0,0 0,1 0,-1 0,1 0,-1 0,1-1,-1 1,1 0,-1-1,1 1,-1-1,1 0,0 0,-1 1,1-1,0 0,-1 0,1-1,0 1,-1 0,1 0,-1-1,1 1,0-1,-1 0,1 1,-1-1,1 0,-1 0,1 0,61-51,-57 46,167-204,-172 208,-1 0,1 0,0 1,-1-1,1 0,0 0,0 0,0 1,1-1,-1 1,0-1,0 1,1-1,-1 1,1 0,0-1,-1 1,1 0,0 0,-1 0,1 0,0 1,0-1,0 0,0 1,0 0,0-1,0 1,0 0,0 0,0 0,0 0,0 0,0 0,0 1,0-1,0 1,-1-1,1 1,0 0,0 0,0 0,-1 0,1 0,0 0,-1 0,1 0,0 2,5 14,0 1,-2 1,0-1,-2 1,0 0,0 0,-2 0,-1 17,5 42,6-2,-3 2,-4-1,-3 0,-3 1,-9 48,6-101,0-1,-2 1,0-1,-2 0,-1 0,0-1,-2-1,-1 0,0 0,-2-1,0-1,-2-1,-2 2,9-10,0-2,0 1,-1-1,-1-1,1 0,-1-1,-1 0,-5 2,16-9,0 1,1 0,-1-1,0 0,0 0,0 1,0-1,0 0,0 0,0-1,1 1,-1 0,0-1,0 1,0-1,0 1,1-1,-1 0,0 0,1 0,-1 0,0 0,1 0,-1 0,1-1,0 1,-1 0,1-1,0 1,0-1,0 0,0 1,0-1,0 0,1 1,-1-1,1 0,-1 0,1 0,-1 0,1-1,-9-84,9 86,2-40,1 0,3 0,1 1,2-1,1 2,3 0,1 0,1 1,3 1,1 0,10-13,47-41,-60 79</inkml:trace>
</inkml:ink>
</file>

<file path=ppt/ink/ink3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5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69 113,'-19'34,"-7"15,2 0</inkml:trace>
  <inkml:trace contextRef="#ctx0" brushRef="#br0" timeOffset="594.208">239 338,'150'-215,"-150"213,0 1,1-1,0 1,-1-1,1 1,0-1,0 1,0-1,0 1,0 0,0 0,0 0,1-1,-1 1,0 0,0 0,1 1,-1-1,1 0,-1 0,1 1,-1-1,1 1,0-1,-1 1,1 0,-1-1,1 1,0 0,-1 0,1 0,0 0,-1 1,1-1,0 0,-1 1,1-1,-1 1,1 0,-1-1,1 1,-1 0,1 0,-1 0,0 0,1 0,-1 0,0 0,0 0,0 1,0-1,0 0,0 1,0 0,12 40,23 50,-34-90,0 1,0-1,0 1,1-1,-1 0,0 0,1 0,0 0,-1-1,1 1,0-1,0 1,0-1,0 0,0 0,0-1,0 1,0 0,0-1,0 0,0 0,0 0,0 0,1 0,-1-1,0 1,0-1,0 0,1 0,99-53,-83 42</inkml:trace>
  <inkml:trace contextRef="#ctx0" brushRef="#br0" timeOffset="1193.71">1170 0,'-11'2,"0"0,0 1,1 0,-1 1,1 0,0 1,0 0,0 1,0-1,1 2,0 0,1 0,-1 0,1 1,1 0,-1 1,2-1,-1 2,1-1,-5 10,-27 89,37-104,1 0,-1 0,1 0,-1 0,1 0,1 0,-1 1,0-1,1 0,0 0,0 0,0-1,0 1,1 0,0 0,-1-1,1 1,1-1,-1 1,0-1,1 0,0 0,-1 0,1 0,1 0,0 0,-1-1,1-1,0 1,-1-1,1 0,0 0,0 0,0 0,0-1,0 1,-1-1,1 0,0-1,0 1,0-1,0 1,0-1,0 0,-1-1,1 1,0 0,-1-1,1 0,-1 0,4-2,74-66,-74 63,137-129,-143 136,-1-1,1 0,-1 0,0 0,1 1,0-1,-1 0,1 1,-1-1,1 0,0 1,-1-1,1 1,0-1,0 1,-1-1,1 1,0 0,0-1,0 1,0 0,-1 0,1-1,0 1,0 0,0 0,0 0,0 0,0 0,-1 0,1 1,0-1,0 0,0 0,0 1,0-1,-1 0,1 1,0-1,0 1,-1-1,1 1,0-1,0 1,-1-1,1 1,-1 0,1-1,-1 1,1 0,-1 0,1-1,-1 1,1 0,-1 0,0 0,0 0,1-1,-1 1,0 0,0 0,0 0,0 0,0 0,0 0,0 0,0-1,-1 1,1 1,-4 236,-25 143,31-363,-2 1,0 0,-1-1,-1 1,-1-1,-1 1,0-1,-1 0,-1 0,-1-1,0 0,-2 0,0-1,0 0,-2 0,0-1,0 0,-1-1,-14 12,23-24,-1 0,1 0,-1-1,1 1,-1-1,1 0,-1 0,0 0,0 0,1-1,-1 1,0-1,0 0,0 0,0 0,1-1,-1 1,0-1,0 0,1 0,-1-1,1 1,-1-1,1 1,-1-1,1 0,0 0,0-1,0 1,0-1,0 1,1-1,-1 0,-1-2,-3-4,1 1,0-1,1 0,-1 0,2-1,-1 0,1 1,1-1,0-1,0 1,1 0,0-3,2 3,0 1,1-1,-1 0,2 1,0-1,0 0,0 1,1 0,1 0,0 0,0 0,0 0,1 1,1 0,-1 0,1 0,1 1,-1-1,1 2,4-4,10-8,0 2,1 0,0 1,2 2,-1 0,23-8,49-16,-52 22</inkml:trace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6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1,'-11'28,"1"0,1 1,2 0,1 0,1 1,2 0,1 0,1 0,1 5,0-30,1-1,-1 1,1 0,-1-1,1 1,1-1,-1 0,1 1,-1-1,1 0,0 0,1 0,-1 0,1 0,0-1,-1 1,2-1,-1 0,0 0,1 0,-1 0,1 0,0-1,0 0,0 0,0 0,0 0,1 0,-1-1,0 0,1 0,-1 0,1 0,-1-1,1 0,0 0,-1 0,1 0,-1-1,1 0,3-1,11-6,0-1,0-1,-1-1,0 0,-1-1,-1-1,0-1,0 0,-2-1,0 0,0-2,-2 1,0-2,0 1,-2-2,-1 1,2-5,33-62,-31 60</inkml:trace>
</inkml:ink>
</file>

<file path=ppt/ink/ink3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4.64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310 0,'-25'218,"-32"159,26-150,1-87,20-122,7-26,7-8,0-1</inkml:trace>
  <inkml:trace contextRef="#ctx0" brushRef="#br0" timeOffset="285.102">0 508,'38'0,"28"0,11 0,-1 0,-10 0,-11 0,-11 0,-7 0,-5 5,-4 1,-1 0,-1-1,-5 3,-5 1</inkml:trace>
  <inkml:trace contextRef="#ctx0" brushRef="#br0" timeOffset="1097.181">706 85,'-33'233,"-9"69,20-162,21-137,0-1,0-1,0 0,0 1,0-1,0 1,1-1,-1 1,1 0,-1-1,1 1,-1 0,1-1,0 1,0 0,-1-1,1 1,1 0,-1 0,0-1,0 1,1 0,-1-1,1 1,-1-1,1 1,0 0,-1-1,1 1,0-1,0 0,0 1,0-1,0 0,1 1,-1-1,0 0,1 0,-1 0,0 0,1 0,-1-1,1 1,0 0,-1-1,1 1,12-8,0-1,-1-1,0 0,-1-1,1 0,-2 0,0-2,10-11,133-110,-152 132,-1 0,1-1,0 1,0 1,-1-1,1 0,0 0,0 1,0-1,0 1,0-1,0 1,0 0,0 0,0 0,0 0,0 0,0 0,-1 1,1-1,0 1,0-1,0 1,0 0,0-1,-1 1,1 0,0 0,-1 0,1 1,0-1,-1 0,0 1,1-1,-1 1,0-1,0 1,0-1,0 1,0 0,0 0,0 0,0-1,-1 1,1 0,-1 0,0 0,1 1,13 99,-27 90,11-179,3-6</inkml:trace>
</inkml:ink>
</file>

<file path=ppt/ink/ink3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2.0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0 312,'37'-2,"-2"0,1-3,0 0,-1-3,0-1,0-1,20-10,57-50,-108 68,-1-1,0 1,0-1,-1 0,1 0,0 0,-1 0,0-1,0 1,0-1,0 1,0-1,-1 0,0 0,0 0,0 0,0 1,0-1,-1-1,0 1,0 0,0 0,0 0,0 0,-1 0,0 0,0 0,0 1,0-1,-2-2,-2 0,0 0,0 1,0-1,-1 1,0 1,0-1,0 1,-1 0,1 1,-1-1,0 1,0 1,0-1,-1 1,1 0,-1 1,1 0,-1 0,-6 0,-1 3,1 1,0 0,0 0,0 1,0 1,1 1,-1 0,1 0,1 1,-1 1,1 0,1 1,0 0,0 1,0 0,2 0,-1 1,1 1,1 0,0 0,0 0,1 1,1 1,1-7,1-1,-1 1,2 0,-1 0,1 0,0 0,0 1,1-1,0 1,1-1,-1 1,1 0,1 0,0 0,0 0,0-1,1 1,0 0,1 0,-1-1,1 1,1 0,0-1,0 0,0 0,1 0,0 0,0-1,1 1,0-1,0 0,0 0,1-1,0 0,0 0,0 0,1 0,0-1,-1-1,1 1,3 0,12-1,0-1,1-1,-1-1,0-1,1 0,-1-2,0-1,0-1,-1-1,1 0,-1-2,-1 0,1-2,-2 0,1-1,5-5,-1 2,-1-1,0-1,-2-1,0-1,0-1,-2-1,0 0,-2-1,14-21,0-22,-31 64,1 0,0 0,0-1,-1 1,1 0,0 0,0 0,-1 0,1 0,0 0,0 0,-1 0,1 1,0-1,-1 0,1 0,0 1,0-1,-1 0,1 1,0-1,-1 0,1 1,-1-1,1 1,-1-1,1 1,-1 0,1-1,-1 1,1-1,-1 1,0 0,1-1,-1 1,0 0,0 0,1-1,-1 1,0 0,0 0,0-1,0 1,0 0,0 0,0-1,0 1,0 0,0 0,-1-1,1 1,32 164,-29-117,-3-38,0-1,0 1,1-1,0 0,1 1,0-1,0 0,1 0,0 0,1 0,4 6,-7-14,0 0,0 0,0 1,0-1,0-1,0 1,0 0,1 0,-1 0,0-1,1 1,-1 0,0-1,1 1,-1-1,1 0,-1 1,1-1,-1 0,1 0,-1 0,1 0,-1 0,1 0,-1-1,0 1,1 0,-1-1,1 1,-1-1,0 0,1 1,-1-1,0 0,1 0,-1 0,0 0,0 0,1 0,41-45,116-216,-92 157,-60 81,-9 23</inkml:trace>
  <inkml:trace contextRef="#ctx0" brushRef="#br0" timeOffset="732.477">1271 312,'34'-9,"-1"-2,0 0,-1-2,0-2,-1-1,-1-1,0-1,2-5,-27 19,0-1,0 0,0 0,-1-1,0 1,0-1,0 0,-1 0,0 0,0-1,0 1,1-7,-4 11,1 0,-1 0,0 0,1-1,-1 1,0 0,-1 0,1-1,0 1,0 0,-1 0,1-1,-1 1,0 0,0 0,0 0,0 0,0 0,0 0,0 0,-1 0,1 1,-1-1,1 0,-1 1,0-1,0 1,0 0,1 0,-1-1,0 1,0 0,-1 1,1-1,0 0,0 0,0 1,-1 0,1-1,0 1,-5-1,1 0,-1 1,0 0,1 0,-1 0,0 1,1 0,-1 0,1 0,-1 1,1 0,0 1,0-1,0 1,0 0,0 1,1-1,-1 1,1 0,0 1,-2 2,-85 113,86-110,0 1,1 0,1 1,0-1,0 1,1-1,1 1,0 0,1 0,0 2,1-9,-1 0,2 0,-1 0,1 0,-1 0,1-1,1 1,-1 0,1-1,0 1,0-1,0 1,0-1,1 0,0 0,0 0,0 0,0 0,1-1,-1 1,1-1,0 0,0 0,0-1,4 3,8-1,1-1,-1 0,1-1,0-1,-1-1,1 0,0-1,-1-1,1 0,-1-1,1-1,-1-1,-1 0,1-1,-1-1,0 0,0-1,13-10,-1 3,1-2,-2-1,0-1,-2-2,0 0,-1-1,-1-1,-1-2,10-16,8-40,-39 79,1 0,0 0,-1 0,1 0,-1 0,0 0,0 0,0 0,0 0,0 0,0 0,0 0,0 0,-1 0,1 0,-1 0,0 0,0 0,1 1,-1-1,0 0,0 0,-1 1,1-1,0 1,-1-1,1 1,0-1,-1 1,0 0,1 0,-1 0,0 0,0 0,1 0,-1 0,0 0,0 1,0-1,0 1,0-1,-1 1,-2 1,-1-1,1 1,-1 1,1-1,-1 1,1 0,0 0,0 1,0-1,0 1,0 0,1 1,-1-1,1 1,0 0,0 0,0 0,1 0,0 1,-1 0,1-1,1 1,-1 0,1 0,0 1,0-1,0 0,1 2,0-4,1 0,0 0,0 0,0 0,0 1,1-1,-1 0,1 0,0 0,0 0,0 0,0 0,0 0,1-1,-1 1,1 0,0-1,-1 1,1-1,1 1,-1-1,0 0,1 0,-1 0,1 0,-1-1,1 1,0-1,0 1,2 0,96 30,-90-29,-6-3,-1 1,0-1,0 1,0 0,0 0,0 0,0 1,-1-1,1 1,0 0,-1 0,1 0,-1 1,0-1,0 1,0 0,0 0,0 0,0 0,-1 0,0 1,1-1,-1 1,-1-1,1 1,0 0,-1 0,0 0,0 0,0 0,0 0,-1 1,-23 113,19-97</inkml:trace>
</inkml:ink>
</file>

<file path=ppt/ink/ink3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6.84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424 635,'-44'12,"2"2,0 2,1 2,-28 16,54-25,1 0,0 1,0 0,1 1,0 1,1 0,0 0,1 1,1 1,0 0,0 0,2 1,-6 13,12-26,0 1,0 0,1 0,0-1,-1 1,1 0,0 0,0 1,0-1,1 0,-1 0,1 0,0 0,0 1,0-1,0 0,0 0,1 0,0 0,-1 1,1-1,0 0,0 0,1 0,-1-1,1 1,-1 0,1 0,0-1,0 1,0-1,1 0,-1 1,0-1,1 0,-1 0,1-1,0 1,0 0,-1-1,1 0,0 0,0 1,1-2,1 2,7-3,0-1,1 0,-1 0,-1-1,1-1,0 0,-1 0,0-1,0-1,0 0,0 0,-1-1,5-5,8-2,53-37,-1-4,-3-3,32-34,-104 91,0 0,1 0,-1 0,1 0,-1 0,1 0,0 1,-1-1,1 0,0 0,-1 1,1-1,0 0,0 1,0-1,0 1,0-1,0 1,0-1,0 1,0 0,0-1,0 1,0 0,0 0,0 0,0 0,0 0,0 0,0 0,0 0,0 0,0 0,0 1,0-1,0 0,0 1,0-1,0 1,0-1,0 1,-1-1,1 1,0 0,0-1,-1 1,1 0,0 0,-1 0,1-1,0 1,-1 0,1 0,-1 0,0 0,1 0,21 73,-22-66,1 0,0 0,0 0,1-1,0 1,1 0,-1-1,2 1,-1-1,1 0,0 0,0-1,1 1,0-1,0 0,0 0,1 0,0-1,0 0,0 0,1-1,0 1,0-1,0-1,0 1,1-1,6-3,-1-1,1 0,0-1,-1 0,0-1,0-1,0 0,0-1,0 0,-1-1,0 0,0-1,0 0,-1-1,0 0,-1-1,0 0,9-11,58-50,-3-2,54-72,-111 122,-1 0,-2-1,0-1,-1 0,-2-1,0-1,-2 1,-1-2,-1 1,-1-1,-1 0,-2 0,0 0,-2-1,-1 1,-1-1,-3-11,-21-19,24 57,0 0,0 0,-1 0,1 0,0 1,0-1,-1 0,1 1,0-1,-1 1,1 0,-1-1,1 1,0 0,-1 0,1 0,-1 0,1 0,-1 0,1 0,-1 0,1 1,0-1,-1 0,1 1,-1-1,1 1,0 0,0-1,-1 1,1 0,0 0,0 0,0 0,0 0,0 0,0 0,0 0,0 0,0 1,0 0,-8 12,0 1,2 0,-1 0,2 1,0 0,1 0,1 0,0 1,1-1,1 1,0 0,1 0,1 1,1 257,53 12,-51-263</inkml:trace>
</inkml:ink>
</file>

<file path=ppt/ink/ink3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7.09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24,'43'5,"33"1,14 0,1-1,-5-2,-4-5,-5-4,-6 1,-7 0,-3 2,-8 0,-3-3,-6-1,-5 0,-9 2</inkml:trace>
</inkml:ink>
</file>

<file path=ppt/ink/ink3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7.86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1015,'44'-9,"-1"-2,0-1,0-3,-2-1,12-8,-43 20,29-11,0-2,0-1,-2-3,0-1,-1-1,-2-2,-1-2,0 0,-2-3,-2 0,16-22,-38 41,1-1,-2 0,0 0,0 0,-1-1,-1 0,0 0,-1 0,2-12,-4 20,0 0,-1 0,1 1,-1-1,0 0,-1 0,1 0,-1 0,0 1,0-1,0 0,-1 1,1-1,-1 1,0-1,-1 1,1 0,-1 0,0 0,0 0,0 0,0 1,-1-1,1 1,-1 0,0 0,0 0,-3-1,1 3,0-1,1 1,-1 0,0 1,0-1,0 1,0 0,1 1,-1-1,0 1,0 1,0-1,1 1,-1 0,1 0,-1 0,1 1,0 0,0 0,0 0,0 1,1-1,-1 1,1 0,0 1,0-1,1 1,-1-1,1 1,0 0,0 1,1-1,-1 0,1 1,0-1,1 1,-1 0,1-1,0 1,1 0,-1 0,1 0,0 0,1 0,0-1,0 1,0 0,0 0,1-1,0 1,0-1,0 1,1 0,3-1,1 1,0-1,0-1,0 1,0-1,1 0,-1-1,1 1,0-2,0 1,0-1,1 0,-1-1,0 0,2 0,9 2,-2 0,0-1,0 0,1-2,-1 0,0-1,0-1,1 0,2-2,-18 3,1 0,-1 0,1 0,-1 0,0 1,1-1,0 1,-1 0,1-1,-1 1,1 1,-1-1,1 0,-1 0,1 1,-1 0,1-1,-1 1,0 0,1 0,-1 0,0 0,1 1,-1-1,0 1,0-1,0 1,-1 0,1 0,0 0,-1 0,1 0,-1 0,1 0,-1 0,0 0,0 1,0-1,0 1,-1-1,1 0,0 1,-23 143,39-8,-15-114</inkml:trace>
  <inkml:trace contextRef="#ctx0" brushRef="#br0" timeOffset="6738.724">1215 704,'9'8,"0"0,1-1,-1 0,2-1,-1 0,1-1,0 0,0-1,0 0,1-1,-1 0,1 0,0-2,0 1,0-1,0-1,0 0,0-1,4-1,-2-1,-1-1,0 0,0-1,0-1,0 0,-1 0,0-1,-1-1,1 0,-1-1,-1 0,0 0,0-1,-1 0,0-1,0 0,-2-1,3-3,-9 11,1 0,-1 0,0 0,0-1,0 1,0 0,-1-1,0 1,0 0,0-1,0 1,-1 0,1-1,-1 1,0 0,-1 0,1 0,-1 0,0 0,0 0,0 0,0 0,-1 1,1-1,-1 1,0 0,0-1,0 2,-1-1,1 0,-1 0,1 1,-1 0,0 0,0 0,0 0,0 1,0-1,0 1,0 0,-1 1,1-1,0 1,-4-1,-7 2,1 0,-1 2,0-1,1 2,-1 0,1 0,0 1,1 1,-1 1,1 0,0 0,1 1,0 1,0 0,1 1,0 0,0 1,2 0,-1 0,1 1,1 0,0 1,1 0,-1 2,4-8,0 1,1-1,-1 1,2 0,-1 0,1 0,0 0,1 0,0 0,0 0,1 1,0-1,0 0,1 0,0 1,1-1,0 0,0 0,0 0,1 0,1-1,-1 1,1-1,0 0,1 0,0 0,0-1,0 1,1-1,0 0,0-1,0 1,1-1,0-1,2 2,9 0,0 0,1-2,-1 0,1-1,0-1,-1 0,1-2,0 0,10-2,-3 1,9-1,0-2,0-1,-1-2,0-1,0-2,-1-1,14-7,-19 8,-4 2</inkml:trace>
  <inkml:trace contextRef="#ctx0" brushRef="#br0" timeOffset="7207.268">2456 451,'-42'12,"1"2,1 2,0 1,1 3,-22 15,59-35,-1 1,1 0,0 0,0 0,-1 0,1 0,0 0,0 0,0 1,0-1,1 1,-1 0,0 0,1-1,-1 1,1 0,0 0,-1 0,1 0,0 1,0-1,0 0,1 0,-1 1,0-1,1 0,0 1,-1-1,1 1,0-1,0 0,1 1,-1-1,0 1,1-1,-1 0,1 1,0-1,0 0,0 0,0 1,0-1,0 0,1 0,-1 0,1-1,-1 1,1 0,0 0,0-1,-1 1,1-1,1 1,106 39,-93-37,0 0,0 1,-1 1,0 1,0 0,0 1,8 6,-20-12,-1 1,0-1,1 0,-1 1,0-1,0 1,0-1,-1 1,1 0,-1 0,0 0,1 0,-1 0,0 0,-1 0,1 0,-1 0,1 1,-1-1,0 0,0 0,0 0,-1 1,1-1,-1 0,0 0,1 0,-1 0,-1 0,1 0,0 0,-1 0,0 0,1-1,-1 1,0-1,0 1,-1-1,1 0,0 0,-1 0,1 0,-1 0,0 0,0-1,0 1,0-1,-2 1,-8 5,-1-1,0 0,0-1,-1-1,0 0,1-1,-1-1,0 0,0-1,-5 0,-5-1</inkml:trace>
  <inkml:trace contextRef="#ctx0" brushRef="#br0" timeOffset="7670.601">3105 84,'-1'311,"-5"-272,-1 0,-3-1,-1-1,-1 0,-14 28,-33 105,50-98,9-71,0-1,1 1,-1-1,1 0,-1 1,1-1,0 1,-1-1,1 0,-1 1,1-1,0 0,-1 0,1 0,0 1,-1-1,1 0,0 0,-1 0,1 0,0 0,-1 0,1 0,0 0,-1-1,1 1,0 0,-1 0,1-1,0 1,-1 0,1 0,-1-1,1 1,-1-1,1 1,-1-1,1 1,-1-1,1 1,-1-1,1 1,-1-1,0 1,1-1,-1 0,0 1,0-1,1 1,-1-1,0 0,0 1,0-1,0 0,0 0,0 1,0-1,0 0,0 1,0-1,0 0,0 1,-1-1,1 0,0 1,-1-1,20-49,-12 25</inkml:trace>
  <inkml:trace contextRef="#ctx0" brushRef="#br0" timeOffset="7918.333">2738 478,'29'5,"33"1,11 0,3-1,-2-2,-9 0,-5-2,-4-1,-7-5,-2-1,-4 0,-4 1,0 1,-1 2,-8 1</inkml:trace>
  <inkml:trace contextRef="#ctx0" brushRef="#br0" timeOffset="8792.113">3669 55,'218'-39,"-207"37,-9 0,1 0,0 1,0-1,0 1,0 0,0 0,0 0,0 0,0 0,1 1,-1-1,0 1,0 0,1 0,-1 0,0 1,0-1,1 1,-1 0,0 0,0 0,0 0,0 0,0 0,0 1,0 0,-1-1,1 1,0 0,-1 1,1-1,-1 0,0 1,0-1,0 1,0 0,-1-1,1 1,0 0,-1 0,0 0,0 1,-4 214,-9 47,-8 8,-6-37,26-220,1-11,0-1,-1 0,1 1,-1-1,0 1,0-1,0 1,0-1,-1 1,0-1,0 0,0 1,-1-1,1 0,-1 0,0 0,0 0,-1 0,1 0,-1-1,0 1,1-1,-2 0,1 1,0-2,-1 1,1 0,-1-1,0 1,0-1,-3 1,-245 10,139 3,89-14</inkml:trace>
</inkml:ink>
</file>

<file path=ppt/ink/ink3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3:22.63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1 765,'823'-1,"-319"-25,682 25,-617 30,-272-31,-116-25,-132 20,-32 7</inkml:trace>
  <inkml:trace contextRef="#ctx0" brushRef="#br0" timeOffset="632.016">1270 32,'-1'-2,"1"0,-1 0,0 0,-1 1,1-1,0 0,0 0,-1 1,1-1,-1 1,1 0,-1-1,0 1,0 0,1 0,-1 0,0 0,0 0,0 0,0 0,0 1,0-1,0 1,0 0,0-1,-1 1,1 0,0 0,0 0,0 1,0-1,0 0,0 1,0 0,0-1,0 1,0 0,0 0,-2 1,-68 52,-449 388,375-312,146-130,-1 0,1 0,-1 0,1 0,-1 0,1 0,-1 0,1 1,-1-1,1 0,-1 0,1 0,0 1,-1-1,1 0,-1 1,1-1,0 0,-1 1,1-1,0 1,0-1,-1 0,1 1,0-1,0 1,-1-1,1 1,0-1,0 1,0-1,0 1,0-1,0 1,0-1,0 1,0-1,0 1,0-1,0 1,0-1,0 1,1-1,-1 1,0-1,0 0,0 1,1-1,-1 1,0-1,1 0,-1 1,0-1,1 1,-1-1,0 0,1 0,-1 1,1-1,-1 0,1 0,-1 1,0-1,1 0,0 0,36 2,-30-3,110-25,-91 15</inkml:trace>
  <inkml:trace contextRef="#ctx0" brushRef="#br0" timeOffset="1003.71">1976 144,'-95'39,"-117"92,-6 22,-153 98,370-251,0 0,0 0,0 0,0 1,0-1,0 0,0 1,0-1,0 1,0-1,0 1,1 0,-1-1,0 1,0 0,1-1,-1 1,0 0,1 0,-1 0,1 0,-1-1,1 1,-1 0,1 0,0 0,-1 0,1 0,0 0,0 0,0 0,0 0,0 0,0 0,0 0,0 0,0 0,0 0,1 0,-1 0,0 0,1 0,-1 0,0 0,1 0,-1 0,1 0,0-1,-1 1,1 0,0 0,-1-1,1 1,0 0,0-1,0 1,0-1,0 1,-1-1,1 1,0-1,13 2,0-1,0 0,0-1,0 0,0-2,0 1,-1-2,1 0,0 0,-1-1,0-1,0 0,0-1,10-7,45-15,-43 20</inkml:trace>
  <inkml:trace contextRef="#ctx0" brushRef="#br0" timeOffset="1403.84">2767 173,'0'-1,"1"1,0-1,-1 0,1 0,-1 0,1 1,-1-1,1 0,-1 0,0 0,1 0,-1 0,0 0,0 0,0 0,0 1,0-1,0 0,0 0,0 0,0 0,0 0,0 0,0 0,-1 0,1 0,0 0,-1 0,1 1,-1-1,1 0,-1 0,1 0,-1 1,0-1,1 0,-1 1,0-1,0 0,1 1,-1-1,0 1,0-1,0 1,0 0,1-1,-1 1,0 0,-48 7,-108 87,-278 182,298-174,136-102,0 1,-1 0,1-1,0 1,-1 0,1 0,0 0,0 0,0 0,0 0,0 0,0 0,0 0,0 1,0-1,1 0,-1 1,0-1,1 0,-1 1,1-1,0 1,-1-1,1 0,0 1,0-1,0 1,0-1,0 1,0-1,0 1,1-1,-1 1,0-1,1 1,-1-1,1 0,0 1,-1-1,1 0,0 0,0 1,0-1,0 0,0 0,0 0,0 0,0 0,0 0,1 0,0 0,11 1,0-1,0 0,0-1,0 0,0-1,0-1,0 0,0 0,-1-2,1 1,-1-2,0 1,0-2,0 0,8-6,4-2</inkml:trace>
  <inkml:trace contextRef="#ctx0" brushRef="#br0" timeOffset="1717.649">3585 60,'-82'35,"2"4,2 4,-48 35,124-77,-69 49,3 3,2 3,2 2,1 6,-87 78,142-135,2-3,1 0,0 0,1 0,-1 1,1 0,-1 0,1 0,1 0,-1 0,1 1,0 0,0 0,1 0,-2 3,5-8,-1 1,0-1,1 1,-1-1,1 1,0-1,-1 0,1 1,0-1,0 0,0 0,0 1,0-1,0 0,0 0,0 0,0 0,0 0,1 0,-1-1,0 1,1 0,-1-1,1 1,-1-1,0 1,1-1,-1 0,1 1,-1-1,1 0,-1 0,1 0,19 3</inkml:trace>
  <inkml:trace contextRef="#ctx0" brushRef="#br0" timeOffset="2131.008">4121 173,'-200'145,"77"-53,40-33,3 4,2 4,-40 46,96-86,5-3</inkml:trace>
  <inkml:trace contextRef="#ctx0" brushRef="#br0" timeOffset="6935.383">2456 821,'0'1,"-1"-1,1 1,-1-1,1 0,-1 1,1-1,-1 0,1 0,-1 1,1-1,-1 0,0 0,1 0,-1 0,1 0,-1 1,0-1,1 0,-1-1,0 1,1 0,-1 0,1 0,-1 0,0 0,1-1,-1 1,1 0,-1 0,1-1,-1 1,1 0,-1-1,1 1,-1-1,1 1,0-1,-1 1,1-1,-1 1,1-1,0 1,0-1,-1 1,1-1,0 1,0-1,0 0,-1 1,1-1,0 1,0-1,0 0,0 1,0-1,0 1,0-1,1 0,-1 1,0-1,0 1,0-1,1 0,-1 1,-8 174,9-99,-2 25,5 0,11 56,-2 21,-12-175,-1 1,0 0,1-1,0 1,0-1,-1 1,1-1,1 1,-1-1,0 0,1 1,-1-1,1 0,0 0,-1 0,1 0,0-1,0 1,0 0,1-1,-1 1,0-1,1 0,-1 0,0 0,1 0,-1 0,1 0,0-1,-1 1,1-1,0 0,-1 0,1 0,0 0,32 9,-33-9,0 1,-1-1,1 1,0 0,0 0,-1-1,1 1,-1 0,1 0,-1 1,1-1,-1 0,0 1,1-1,-1 0,0 1,0-1,0 1,0 0,0-1,-1 1,1 0,0 0,-1-1,1 1,-1 0,0 0,0 0,1-1,-1 1,0 0,0 0,-1 0,1 0,0 0,-1-1,1 1,-1 0,0 0,1-1,-1 1,0 0,0-1,0 1,0-1,-1 2,-61 65,-141 45,202-112,1-1,0 0,0 1,0-1,0 1,0-1,0 1,0 0,0-1,0 1,0 0,0 0,0 0,0 0,0-1,0 1,1 0,-1 1,1-1,-1 0,0 0,1 0,0 0,-1 0,1 0,0 1,-1-1,1 0,0 0,0 1,0-1,0 0,0 0,1 0,-1 1,0-1,0 0,1 0,-1 0,1 1,-1-1,1 0,-1 0,1 0,0 0,0 0,-1 0,1 0,0 0,0-1,0 1,0 0,0 0,0-1,0 1,0-1,0 1,0-1,1 1,149 54,-72-32,118 44,-195-67,-1 0,1 0,0 1,-1-1,1 0,-1 1,1-1,-1 1,1 0,-1 0,1-1,-1 1,0 0,0 0,1 0,-1 0,0 1,0-1,0 0,0 0,0 1,0-1,0 0,-1 1,1-1,0 1,-1-1,1 1,-1 0,0-1,1 1,-1-1,0 1,0 0,0-1,0 1,0-1,0 1,-1 0,1-1,-1 1,1-1,-1 1,1-1,-1 1,0-1,0 1,0-1,1 0,-1 1,-1-1,1 0,0 0,0 0,0 0,-19 13,0-1,-1-1,-1-1,0-1,0 0,-20 4,-36 16,48-18,-46 25,74-36,1 1,-1-1,1 1,0-1,-1 1,1-1,0 1,0 0,0 0,0-1,0 1,1 0,-1 0,0 0,1 0,0 0,-1 0,1 0,0 0,0 0,0 0,0 0,0 0,1 0,-1 0,1 0,-1 0,1 0,0 0,-1 0,1 0,0 0,0-1,1 1,-1 0,0-1,1 1,10 11,2 0,0-1,0 0,1-1,0-1,1 0,0-2,1 1,0-2,0 0,0-1,1-1,17 3,-20-4,57 32,-70-35,0 0,0 1,0-1,-1 0,1 1,-1 0,1-1,-1 1,0 0,1 0,-1 0,0 0,0 0,0 0,-1 0,1 0,0 0,-1 0,1 1,-1-1,0 0,0 0,0 1,0-1,0 0,0 0,-1 1,1-1,-1 0,1 0,-1 0,0 0,-1 2,-7 8,0-1,-1 0,0 0,-1-1,0 0,-1-1,0-1,0 1,-1-2,-10 5,-13 10,-216 123,176-99,75-44,1 0,0 0,-1 0,1 0,0 0,0 0,0 1,0-1,1 0,-1 0,1 0,-1 0,1-1,0 1,-1 0,1 0,0 0,0 0,1-1,-1 1,0 0,0-1,1 1,-1-1,1 0,-1 1,1-1,0 0,-1 0,1 0,0 0,0 0,0 0,0-1,0 1,0-1,0 1,0-1,0 0,0 0,0 0,0 0,1 0,3 2,160 37,-137-35,-1 1,0 1,0 2,0 0,-1 2,6 4,-29-12,0 0,0 0,0 0,-1 1,1-1,-1 1,0 0,0 0,0 0,0 1,0-1,-1 1,0-1,1 1,-1 0,-1 0,1 0,0 0,-1 0,0 0,0 0,0 1,-1-1,1 0,-1 1,0-1,0 0,-1 1,1-1,-1 0,0 1,0-1,0 0,-1 0,1 0,-1 0,0 0,0-1,-1 1,1 0,-1-1,0 1,-8 8,0 0,-1-1,0 0,-1-1,0 0,-1-1,0-1,-7 3,-43 30,63-41,0 0,1 1,-1-1,0 0,1 1,-1-1,1 1,-1-1,1 0,-1 1,1-1,-1 1,1 0,-1-1,1 1,0-1,-1 1,1 0,0-1,-1 1,1 0,0-1,0 1,0 0,0-1,0 1,0 0,0 0,0-1,0 1,0 0,0-1,0 1,0 0,0 0,1-1,-1 1,0-1,1 1,-1 0,0-1,1 1,-1-1,1 1,-1 0,1-1,-1 1,1-1,-1 0,1 1,-1-1,1 1,0-1,-1 0,1 1,0-1,-1 0,1 0,0 0,-1 0,2 1,51 14,-44-13,67 12,-58-12,0 0,0 2,0 0,-1 1,0 0,0 2,8 4,-22-10,0 1,0 0,-1 0,1 0,-1 0,1 0,-1 0,0 1,1-1,-1 1,-1 0,1-1,0 1,-1 0,1 0,-1 0,0 0,0 0,0 0,0 1,-1-1,1 0,-1 0,0 1,0-1,0 0,0 1,-1-1,1 0,-1 0,0 0,0 1,0-1,0 0,-1 0,-2 7,-1 0,0-1,-1 0,0 0,0-1,-1 1,0-2,0 1,-1-1,-4 3,-19 12,-1-2,-1-2,0-1,-2-1,-7 1,29-13,12-4,-1 0,1 0,-1 0,1-1,-1 2,1-1,-1 0,1 0,0 0,-1 1,1-1,-1 0,1 1,0 0,-1-1,1 1,0 0,0-1,-1 1,1 0,0 0,0 0,0 0,0 0,0 1,0-1,0 0,1 0,-1 0,0 1,1-1,-1 0,1 1,-1-1,1 1,0-1,-1 1,1-1,0 0,0 1,0-1,0 1,0-1,1 1,-1-1,0 1,11 12,28 61,-6 164,-64 197,32-323,-1-114</inkml:trace>
  <inkml:trace contextRef="#ctx0" brushRef="#br0" timeOffset="7817.754">1891 4717,'-17'305,"6"-121,10 137,2-140,0-176,-1 0,0 0,0 1,-1-1,1 0,-1 0,0 0,0 0,-1 0,0 0,0 0,0 0,0-1,-1 1,0-1,0 1,0-1,0 0,-1 0,1-1,-1 1,0-1,0 1,-2-1,-6-3,12-7</inkml:trace>
  <inkml:trace contextRef="#ctx0" brushRef="#br0" timeOffset="9901.642">1891 4717,'226'-27,"63"-4,84 3,154 29,-359-29,-81 15,-86 13,0 1,0 0,0 0,0 0,0 0,-1 0,1 0,0 0,-1 0,1 0,-1 0,1 0,-1 0,1 0,-1 0,0 1,0-1,1 0,-1 0,0 1,0-1,0 0,0 0,-1 0,1 1,0-1,0 0,-1 0,1 0,-1 0,1 0,-1 1,1-1,-1 0,0 0,0 3,-35 134,5 80,3 42,29 83,-15-210,39-25,-24-106,1 0,-1 1,1-1,-1 0,0 0,0 1,0-1,0 1,-1-1,1 1,-1-1,1 1,-1 0,0-1,0 1,0-1,0 1,-1 0,1-1,-1 1,1-1,-1 1,0-1,0 1,0-1,0 0,-1 0,1 1,-1-1,1 0,-1 0,0 0,1 0,-1-1,0 1,0 0,-1-1,1 1,0-1,0 0,-1 0,1 0,-1 0,1 0,-1-1,-1 1,-226-1,-137-1,169-27,-535 29,638 15,93-16,0-1,0 1,0-1,0 0,0 1,0-1,0 0,0 0,0 0,1 0,-1-1,0 1,1 0,-1-1,1 1,-1-1,1 0,0 1,0-1,0 0,0 0,0 0,0 0,0 0,0 0,1 0,-1 0,1 0,0 0,-1 0,1 0,0 0,0 0,1 0,-1 0,0 0,1-1,-1 1,1 0,-1 0,1 1,0-1,0 0,0 0,0 0,0 0,0 1,1-1,1-15,3-124,-11 123</inkml:trace>
  <inkml:trace contextRef="#ctx0" brushRef="#br0" timeOffset="12518.501">2484 5055,'-47'202,"-14"23,46-181,41-61,75-150,-57 93,-20 30,2 1,3 1,1 2,22-23,-11 30,-40 32,0 1,-1 0,1-1,0 1,0-1,0 1,-1 0,1-1,0 1,0 0,0 0,0 0,0 0,0 0,0 0,-1 0,1 0,0 0,0 0,0 0,0 1,0-1,-1 0,1 1,0-1,0 0,0 1,-1-1,1 1,0-1,0 1,-1 0,1-1,-1 1,1 0,-1-1,1 1,-1 0,1 0,-1-1,1 1,-1 0,0 0,1 0,-1 0,0-1,0 1,0 0,0 0,0 0,0 0,0 0,0 0,0-1,0 1,0 0,-29 141,21-114,1 0,2 0,1 0,1 1,1-1,1 1,2 3,-1-30,-1 1,1 0,0-1,0 1,0-1,0 1,0 0,0-1,1 1,0-1,-1 1,1-1,0 1,0-1,0 0,0 1,1-1,-1 0,1 0,-1 0,1 0,0 0,0 0,0 0,0-1,0 1,0-1,0 1,0-1,1 0,-1 0,1 0,-1 0,0 0,1-1,0 1,-1-1,1 1,-1-1,1 0,-1 0,1 0,0-1,-1 1,1-1,-1 1,1-1,-1 0,1 0,-1 0,0 0,2-1,22-21,-1-2,-2 0,0-2,-2-1,16-26,41-51,-20 33,-57 72,0 1,1-1,-1 1,0 0,0-1,0 1,-1 0,1 0,0 0,0 0,0 0,0 0,-1 0,1 0,-1 0,1 0,-1 0,1 0,-1 0,1 0,-1 1,0-1,0 0,1 0,-1 0,0 1,0-1,0 0,-1 0,1 0,0 1,0 0,4 287,13-238,-6-34</inkml:trace>
  <inkml:trace contextRef="#ctx0" brushRef="#br1" timeOffset="25362.883">4488 4688,'0'-68,"11"307,18 54,-18-199,-4 1,-5 1,-7 66,-23 93,29 219,16-391,-7-109,-9-115,-3 133,1 0,-1 0,-1 0,0 0,0 0,0 1,-1-1,0 1,0 0,-1 1,0-1,0 1,-1-1,1 2,-1-1,-1 1,1 0,-1 0,0 0,-4-1,-154-63,-42 21,309 46,176-40,30 0,-69 44,-237-3,0 0,0 1,0 0,0 0,0-1,1 1,-1 0,0 1,0-1,0 0,0 1,0-1,0 1,0-1,0 1,0 0,-1 0,1 0,0 0,0 0,-1 0,1 1,0-1,-1 0,1 1,-1 0,0-1,0 1,1 0,-1-1,0 1,0 0,-1 0,1 0,0 0,-1 0,1 0,-1 0,1 0,-1 0,0 0,0 0,0 0,0 0,0 0,-1 0,1 0,-1 0,1 0,-1 0,0 0,0 0,1 0,-1 0,-1 0,-8 11,0-2,-1 1,0-2,-1 1,0-2,-1 1,0-2,0 1,-1-2,-4 2,-15 9,-13 10,-2-2,-1-2,-1-2,-31 8,70-32,15-2</inkml:trace>
  <inkml:trace contextRef="#ctx0" brushRef="#br1" timeOffset="27928.931">4544 4660,'282'0,"-44"-28,113-1,321 30,-687-3,0 0,1-1,-1 0,1-1,0-1,0 0,1-1,0-1,-4-1,-14-7,29 14,1 0,-1 0,0 1,1-1,-1 1,0-1,1 1,-1 0,0-1,0 1,1 0,-1 0,0 0,0 1,1-1,-1 0,0 1,0-1,1 1,-1-1,0 1,1 0,-1 0,1 0,-1 0,1 0,0 0,-1 0,1 0,0 1,0-1,0 0,0 1,0-1,0 1,0-1,0 1,0 0,1-1,-1 1,1 0,-1-1,1 1,0 0,-11 81,13 334,20-456,131-247,-69 150,-65 123,-14 17</inkml:trace>
  <inkml:trace contextRef="#ctx0" brushRef="#br1" timeOffset="29578.046">6040 4547,'-48'-34,"42"29,0 0,0 0,-1 1,0 0,1 0,-1 1,0-1,-1 2,1-1,0 1,-1 0,0 0,1 1,-1 0,0 0,0 1,1 0,-7 1,11 2,0-1,0 0,0 1,1-1,0 1,-1 0,1 0,0 0,0 0,1 0,-1 1,1-1,-1 0,1 1,0-1,0 1,1 0,-1-1,1 1,0-1,0 1,0 0,0-1,0 1,1-1,0 1,0 0,0-1,0 1,0-1,1 0,-1 0,2 2,2 17,8 26,-5-34</inkml:trace>
  <inkml:trace contextRef="#ctx0" brushRef="#br1" timeOffset="30590.855">6407 4350,'1'269,"15"-198,-16-70,1 1,0-1,-1 0,1 1,0-1,-1 0,1 1,0-1,0 0,0 0,0 0,0 0,0 0,1 0,-1 0,0 0,0-1,1 1,-1 0,0-1,1 1,-1-1,1 1,-1-1,0 0,1 0,-1 0,1 0,-1 0,1 0,-1 0,1 0,-1 0,1 0,-1-1,1 1,-1-1,0 1,1-1,-1 0,0 1,0-1,1 0,-1 0,1 0,17-15,-1-1,-1-1,0 0,-1-1,-1-1,-1-1,0 0,-2 0,1-4,11-17,72-134,-96 175,0 0,0 0,0 0,0 0,1 0,-1 0,0 0,1 1,-1-1,0 0,1 0,-1 0,1 1,0-1,-1 0,1 0,-1 1,1-1,0 0,0 1,-1-1,1 1,0-1,0 1,0-1,-1 1,1 0,0-1,0 1,0 0,0 0,0 0,0 0,0 0,0 0,0 0,0 0,0 0,-1 0,1 0,0 0,0 1,0-1,0 0,0 1,0-1,-1 1,1-1,0 1,0-1,0 1,-1-1,1 1,0 0,-1-1,1 1,-1 0,1 0,-1 0,1-1,-1 1,1 0,-1 0,0 0,0 0,1 0,-1 0,0 0,0-1,8 167,-11-108,2 13,-1 8,3 0,11 75,-8-128,12 144,-17-162,1 0,-1-1,0 1,-1 0,1-1,-2 1,0-1,0 0,0 1,-1-1,0-1,0 1,-1-1,0 0,-1 0,1 0,-6 4,9-8,-1 0,1 0,-1-1,0 1,0-1,0 0,0 0,0 0,-1 0,1-1,-1 1,1-1,-1 0,1 0,-1 0,0 0,1-1,-1 1,0-1,1 0,-1 0,0-1,0 1,1-1,-1 1,0-1,1 0,-1-1,1 1,-1-1,1 1,0-1,0 0,0 0,0-1,0 1,0 0,0-1,-1-1,2-3,0 1,0-1,1 1,-1-1,2 1,-1-1,1 0,0 1,0-1,0 0,1 1,0-1,1 1,0-1,0 1,0 0,0-1,1 1,0 0,3-3,85-107,-72 94,0 1,2 1,0 1,2 1,0 1,1 0,0 2,1 1,1 1,0 1,1 2,0 0,1 2,8-1,-9 6</inkml:trace>
  <inkml:trace contextRef="#ctx0" brushRef="#br1" timeOffset="31298.939">5109 6466,'-45'67,"4"1,2 2,3 2,3 1,0 14,17-42,-1-1,-2-1,-2-1,-2-1,-4 3,27-43,-1 1,1-1,-1 0,0 0,0 1,1-1,-1 0,0 0,0 0,0 0,0 0,0 0,0 0,0-1,-1 1,1 0,0-1,0 1,-1 0,1-1,0 0,-1 1,1-1,0 0,-1 1,1-1,-1 0,1 0,0 0,-1 0,1-1,-1 1,1 0,-1-1,-11-7</inkml:trace>
  <inkml:trace contextRef="#ctx0" brushRef="#br1" timeOffset="31594.827">4629 6551,'202'205,"-115"-127,3-4,40 23,-115-86,-2 1,1 0,-2 1,0 1,0 0,-2 0,1 1,-2 1,4 7,-3-2</inkml:trace>
</inkml:ink>
</file>

<file path=ppt/ink/ink3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4:08.45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1509 4799,'-1'-2,"0"0,-1 0,1 0,-1 0,0 1,0-1,1 1,-1-1,0 1,0 0,0 0,-1 0,1 0,0 0,0 0,-1 0,1 1,0-1,-1 1,1 0,0 0,-1 0,1 0,-3 0,2 0,-366-4,200-23,45 43,86-10,1 0,-1-3,0-1,0-2,-19-3,-25 1,69 1,0 2,-1-1,1 1,-1 1,1 1,0 0,0 0,0 1,1 1,-1 0,0 2,-5 3</inkml:trace>
  <inkml:trace contextRef="#ctx0" brushRef="#br0" timeOffset="1452.168">493 1,'11'138,"-6"-118,-2 0,0 0,-1 1,-1-1,-1 1,-1-1,-1 1,-1 2,-10 92,5 1,5-1,6 12,-1 3,-1 33,-13 441,-6 299,19-621,-29 75,27 446,1-749,12 145,-2-134,-3 1,-3 1,-2-1,-6 33,2 19,2 445,-26-419,16-82,33-95,-13 8,1 0</inkml:trace>
  <inkml:trace contextRef="#ctx0" brushRef="#br0" timeOffset="1697.811">889 4094,'-48'47,"-40"51,-15 17,6-1,14-11,17-12,14-13,12-15,8-8,4-9,7-7,7-6,1-3,3-3,3-5</inkml:trace>
  <inkml:trace contextRef="#ctx0" brushRef="#br0" timeOffset="2765.796">690 537,'-38'82,"-161"159,-157 166,332-384,16-17,1 1,0 0,0 0,0 0,1 1,0 0,0 1,1-1,0 1,1 0,-1 1,5-9,0 0,0 1,0-1,1 0,-1 0,0 1,0-1,1 0,-1 0,1 0,-1 1,1-1,0 0,-1 0,1 0,0 0,0 0,0 0,-1 0,1 0,0 0,0-1,0 1,1 0,-1-1,0 1,0 0,0-1,0 0,1 1,-1-1,0 0,0 1,1-1,-1 0,0 0,1 0,-1 0,1 0,19 2</inkml:trace>
  <inkml:trace contextRef="#ctx0" brushRef="#br0" timeOffset="6298.772">860 1751,'-22'107,"18"-64,-28 223,33 139,-1-403,-1 0,0 0,1 0,0 0,-1 0,1 1,0-1,0 0,0 0,0 0,1 0,-1 1,1-1,-1 0,1 0,0 0,-1 0,1 0,0 0,0 0,1-1,-1 1,0 0,1 0,-1-1,1 1,-1-1,1 1,0-1,-1 0,1 0,0 0,0 0,0 0,0 0,0 0,0-1,0 1,0-1,0 1,1-1,-1 0,0 0,0 0,0 0,0 0,2 0,167-65,-64 46,-94 23,-18 0</inkml:trace>
  <inkml:trace contextRef="#ctx0" brushRef="#br0" timeOffset="6851.524">1509 2315,'-11'0,"0"0,0 0,-1 1,1 1,0 0,0 0,0 1,0 0,1 1,-1 0,1 1,0 0,0 1,1 0,-1 0,1 1,1 0,-1 1,1 0,-1 2,7-8,1 1,-1 0,1 0,0 0,0 0,0 0,0 0,0 0,0 0,1 0,0 0,-1 0,1 1,1-1,-1 0,0 0,1 0,-1 0,1 0,0 0,0 0,0 0,1 0,-1 0,1 0,-1-1,1 1,0 0,1 0,77 57,-34-29,-43-29,-1-1,0 1,0 0,0 0,0 0,0 0,0 1,0-1,-1 0,1 1,-1-1,0 1,1 0,-1-1,0 1,-1 0,1-1,0 1,-1 0,0 0,0 0,0 0,0 0,0-1,0 1,-1 0,1 0,-1 0,0-1,0 1,0 0,0-1,0 1,0-1,-1 1,0-1,1 1,-1-1,0 0,0 0,0 0,0 0,0 0,-1-1,1 1,-1-1,-1 2,-109 34,91-34</inkml:trace>
  <inkml:trace contextRef="#ctx0" brushRef="#br0" timeOffset="7380.259">1623 2626,'8'3,"1"-1,-1 0,1 0,0-1,0 0,-1-1,1 0,0 0,0-1,0 0,0-1,-1 1,1-2,-1 1,1-1,-1-1,0 1,0-1,0-1,-1 1,0-1,1-1,-2 1,1-1,-1-1,0 1,0-1,0 0,-1 0,-3 2,1 0,-1 0,0 0,0 0,-1 0,1 0,-1-1,0 1,-1 0,1-1,-1 1,0-1,0 1,-1 0,0-1,0 1,0 0,0 2,1 1,-1 0,1 0,-1 0,0 0,0 1,0-1,0 0,0 0,-1 0,1 1,0-1,-1 1,0-1,1 1,-1-1,0 1,1 0,-1 0,0 0,0 0,0 0,0 0,0 1,0-1,0 1,0-1,0 1,0 0,-1 0,1 0,0 0,0 0,0 0,0 1,0-1,0 1,0-1,0 1,0 0,0 0,-2 0,-8 5,0 1,0 0,0 1,1 0,0 0,0 1,1 1,0 0,1 0,0 1,1 0,0 1,1-1,0 1,1 1,0 0,1 1,4-9,0 1,0 0,1 0,0 0,0-1,0 1,1 0,0 0,0 0,1-1,-1 1,1-1,0 1,1-1,-1 0,1 0,0 0,1 0,-1 0,1-1,0 1,0-1,0 0,0 0,1-1,0 1,0-1,0 0,0 0,0-1,0 0,1 0,-1 0,6 1,5 4,0 0,1-1,0-1,0-1,0 0,0-1,1-1,-1-1,2 0,93-3,-87 2</inkml:trace>
</inkml:ink>
</file>

<file path=ppt/ink/ink3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38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18 501,'-1'-2,"-1"1,1-1,-1 1,1-1,0 1,0-1,-1 0,1 0,0 0,1 1,-1-1,0 0,0 0,1 0,-1 0,1 0,0-1,0 1,-1 0,1 0,1 0,-1 0,0 0,0 0,1 0,-1 0,1 0,0 0,0 0,-1 0,1 0,0 0,1 0,10-31,1-1,2 2,2 0,0 0,2 2,2 0,1 2,23-25,54-36,-98 88,-1 1,1-1,0 0,0 1,0-1,0 1,-1-1,1 1,0-1,0 1,0 0,0-1,0 1,0 0,0 0,0 0,0 0,0 0,0 0,0 0,0 0,0 0,0 0,0 1,0-1,0 0,0 1,0-1,0 1,0-1,0 1,0-1,-1 1,1 0,0-1,0 1,-1 0,1 0,0-1,-1 1,1 0,-1 0,1 0,-1 0,0 0,1 0,-1 0,0 0,1 0,-1 0,0 0,0 0,4 61,-4-55,-4 227,4-232,0-1,0 1,0 0,0-1,0 1,0-1,0 1,0 0,1-1,-1 1,1-1,-1 1,1-1,-1 1,1-1,0 1,0-1,0 0,0 1,0-1,0 0,0 0,0 0,0 0,1 0,-1 0,0 0,1 0,-1 0,1 0,-1-1,1 1,-1-1,1 1,-1-1,1 0,0 1,-1-1,1 0,-1 0,1 0,0 0,-1-1,1 1,-1 0,1-1,0 1,-1-1,1 1,-1-1,1 0,-1 0,0 1,1-2,119-111,-35 30,-54 50,2 1,1 1,1 2,2 1,20-10,-56 37,-1 0,0 0,1 0,-1 0,1 0,-1 0,1 1,0-1,-1 1,1-1,0 1,0-1,-1 1,1 0,0 0,0 0,-1 0,1 0,0 0,-1 1,1-1,0 1,0-1,-1 1,1-1,-1 1,1 0,-1 0,1 0,-1 0,1 0,-1 0,0 0,1 0,-1 1,0-1,0 0,0 1,0-1,0 1,0-1,-1 1,1-1,0 1,-1 0,1-1,-1 1,0 0,1 0,-1-1,0 1,0 0,0 0,0-1,1 23,-1 0,0 0,-2 0,0-1,-2 1,-1-1,0 0,-8 19,-3 16,15-56,0 1,0-1,0 1,1-1,-1 1,0-1,1 1,0-1,-1 1,1 0,0-1,0 1,1-1,-1 1,1 0,-1-1,1 1,0-1,0 1,0-1,0 0,0 1,0-1,1 0,9 4</inkml:trace>
  <inkml:trace contextRef="#ctx0" brushRef="#br0" timeOffset="649.843">1260 134,'-12'2,"1"1,-1 0,1 1,0 0,0 0,0 2,1-1,-1 1,2 1,-1 0,1 0,0 1,0 0,1 0,0 1,0 1,1-1,0 1,1 0,0 0,1 1,0 0,1 0,0 0,0 0,1 1,1 0,0-1,0 1,2 1,-1-10,0 0,1 0,-1 0,1-1,0 1,0 0,0 0,0 0,1 0,-1 0,1 0,0 0,0 0,0-1,0 1,0 0,1-1,-1 1,1-1,-1 1,1-1,0 0,0 1,0-1,0 0,1 0,-1-1,0 1,1 0,0-1,-1 0,1 1,0-1,-1 0,1 0,0-1,0 1,0-1,0 1,0-1,0 0,0 0,0 0,-1 0,1-1,0 1,1-1,10-3,0-1,-1 0,1-1,-2-1,1 0,-1-1,0 0,0 0,-1-1,0-1,-1 0,0-1,0 0,-1 0,-1-1,2-3,55-59,-47 56,61-45,-77 63,0 0,0-1,0 1,0 0,-1 0,1 0,0 0,0 0,0 0,0 1,0-1,-1 1,1-1,0 1,0-1,0 1,-1 0,1 0,-1 0,1 0,-1 0,1 1,-1-1,1 0,-1 1,0-1,0 1,0-1,0 1,0-1,0 1,0 0,0 0,-1-1,1 1,16 66,-14 10,-4 0,-4 0,-3-1,-3 0,-6 13,13-63,-2 0,0 0,-2 0,-1-1,-1 0,-1-1,-1 0,-1-1,-1 0,-2-1,0-1,15-19,-1-1,1 1,-1-1,0 1,0-1,0 0,0 0,0 0,0 0,-1 0,1-1,0 1,-1-1,0 1,1-1,-1 0,0 0,0 0,1 0,-1-1,0 1,0-1,0 1,0-1,0 0,0 0,0-1,0 1,0-1,0 1,1-1,-1 0,0 0,0 0,1 0,-1-1,1 1,-1-1,1 1,-1-1,1 0,0 0,0 0,-1-1,-1-11,1-1,0 1,1-1,1 1,0-1,1 1,0-1,1 0,1 1,1-1,1-3,3-7,1 0,1 1,1 0,2 1,0 0,1 0,1 2,2 0,0 0,5-4,-5 6,-6 6,0 2,1-1,0 2,1-1,0 1,1 1,0 1,0 0,1 0,0 1,1 1,-1 0,1 1,0 1,3 0,7-2</inkml:trace>
</inkml:ink>
</file>

<file path=ppt/ink/ink3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44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0,'-18'5,"0"1,0 1,0 1,1 0,0 1,0 1,1 0,1 2,0 0,0 0,1 1,1 1,0 0,0 2,11-12,-1 0,2 0,-1 1,0-1,1 0,0 1,0-1,0 1,0-1,1 1,0-1,0 1,0 0,0-1,1 1,0-1,0 1,0-1,0 0,1 1,0-1,0 0,0 0,0 0,1 0,-1 0,1-1,0 1,0-1,0 0,1 0,-1 0,1 0,-1 0,1-1,0 0,0 0,1 1,86 44,-79-43,0 1,0 0,-1 1,1 0,-1 1,-1 0,1 0,-1 2,-1-1,1 1,-2 0,1 1,-1 0,0 1,0 1,-5-7,-1 0,0 0,0 0,0 1,0-1,-1 0,0 1,0-1,-1 0,1 1,-1-1,0 1,-1-1,1 1,-1-1,0 1,0-1,-1 0,0 0,0 1,0-1,0 0,-1-1,0 1,0 0,0-1,-1 0,1 0,-1 0,0 0,0 0,-1-1,0 1,-120 67,121-69,1-1,-1 0,1 0,-1 0,1-1,-1 1,0-1,1 0,-1 0,1 0,-1 0,0-1,1 0,-1 1,1-1,-1 0,1-1,-1 1,1-1,0 1,0-1,0 0,0 0,0-1,0 1,1 0,-1-1,1 0,-1 0,1 1,0-1,0-1,0 1,1 0,-1 0,1-1,0 1,-1 0,2-1,-1 0,0 1,1-1,-1 1,1-1,0 0,1 1,-1-1,0 0,1 1,0-1,0 1,0-1,0 1,1 0,0-2,3-5,0 1,1-1,1 1,0 0,0 0,1 1,0 0,0 0,0 1,1 0,1 1,-1 0,1 0,0 1,0 0,0 1,1 0,14-7</inkml:trace>
</inkml:ink>
</file>

<file path=ppt/ink/ink3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43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0,'0'39,"5"31,1 14,0-3,-1-5,-2-11,0-12,-2-10,-1-8,0-4,0-3,0-2,-1 0,-4 0,-1-9,0-12,6-12,3-5</inkml:trace>
  <inkml:trace contextRef="#ctx0" brushRef="#br0" timeOffset="433.025">367 29,'-267'225,"265"-223,-1-1,1 1,0 0,0 0,-1 0,1 0,0 0,1 0,-1 0,0 1,1-1,-1 1,1 0,0-1,0 1,0 0,0 0,0-1,1 1,-1 0,1 0,0 0,-1 0,2 0,-1 0,0 0,0-1,1 1,0 0,-1 0,1 0,0 0,1-1,-1 1,0-1,1 1,-1-1,1 1,0-1,0 0,1 1,67 69,-52-56,-1 1,-1 1,0 0,-2 1,0 0,2 6,-10-13,-5-9,-1 0,1-1,0 1,0 0,0-1,0 1,1 0,-1-1,1 0,-1 1,1-1,0 0,0 0,0 0,0 0,0 0,1 0,-1 0,1-1,-1 1,1-1,-1 0,1 0,0 0,-1 0,1 0,0-1,0 1,0-1,10-7</inkml:trace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6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1,'-19'3,"0"0,1 2,-1 0,1 1,0 1,1 0,-1 1,1 1,1 1,0 1,0 0,1 1,1 0,0 1,-12 15,19-18,0 1,1 0,0 0,1 0,0 1,1 0,0 0,1 0,0 0,1 0,1 1,0-1,0 1,2 8,0-16,0 1,1 0,0 0,0-1,0 1,1-1,0 1,0-1,0 0,1 0,0 0,-1-1,2 0,-1 1,0-1,1-1,0 1,0-1,0 1,0-1,1-1,-1 1,1-1,-1 0,1 0,0-1,1 1,4 0,0-1,-1 0,1 0,0-1,-1 0,1 0,-1-2,1 1,0-1,-1-1,0 0,0 0,0-1,0 0,1-2,7-4,-2 1</inkml:trace>
</inkml:ink>
</file>

<file path=ppt/ink/ink3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34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1107,'-21'48,"21"-45,-8 233,9-155,-7 96,-28 156,-34 5,67-313,13-31,-2-12,0-1</inkml:trace>
  <inkml:trace contextRef="#ctx0" brushRef="#br0" timeOffset="1402.562">53 1078,'234'-24,"-125"19,89-22,54-2,-197 21,-48 6,-1 0,1 0,0 1,0 0,0 0,-1 1,1 0,0 0,0 0,0 1,0 0,-1 1,1-1,5 3,-8 0,0 1,0-1,-1 1,0 0,0 0,0 0,0 0,-1 1,0-1,0 1,0-1,-1 1,0 0,0-1,0 1,-1 0,0 0,0 0,0 0,-1-1,0 1,0 0,0 0,-1-1,0 1,0-1,0 1,-1-1,-2 16,-4 35,3 0,3 1,2 0,2 1,-9 168,-27 80,23-1,13-210,-1-92,1-1,0 0,-1 0,0 1,1-1,-1 0,0 0,0 0,0 1,0-1,-1 0,1 0,-1 0,1 0,-1 0,0 1,0-1,1 0,-2 0,1-1,0 1,0 0,0 0,-1-1,1 1,-1 0,0-1,1 0,-1 1,0-1,0 0,0 0,0 0,0 0,0 0,-1 0,-160-13,-348 11,501 1,1 0,0-1,0-1,0 1,0-1,0-1,0 1,0-2,1 1,-1-1,1 0,0-1,0 0,0-1,3-2,7 3</inkml:trace>
  <inkml:trace contextRef="#ctx0" brushRef="#br0" timeOffset="2588.867">420 2462,'40'254,"-30"-188,-3 1,-3-1,-3 1,-4 28,0 26,3 36,-6-174,0 1,-1 0,0 0,-2 1,0 0,0 1,-1 0,-1 0,-1 1,0 0,0 1,-1 1,0 0,-1 0,-1 1,0 1,0 1,0 0,-7-1,-108-36,152 39,123-3,186-26,-275 28,1 2,-1 3,1 2,7 4,-62-4,-1-1,1 2,0-1,0 0,-1 0,1 0,0 1,-1-1,1 1,0-1,-1 1,1 0,-1 0,1 0,-1 0,1 0,-1 0,0 0,1 0,-1 0,0 1,0-1,0 0,0 1,0-1,0 1,0-1,-1 1,1 0,0-1,-1 1,1 0,-1-1,0 1,0 0,1 0,-1-1,0 1,-1 0,1-1,0 1,0 0,-1 0,1-1,-1 1,1 0,-1-1,0 1,0-1,0 1,1-1,-2 1,1-1,0 0,0 1,0-1,-1 0,1 0,0 0,-1 0,1 0,-1 0,0 0,-28 24,-1-1,-2-1,0-2,-1-2,-33 14,15-6,-131 46,164-65</inkml:trace>
  <inkml:trace contextRef="#ctx0" brushRef="#br0" timeOffset="7038.365">561 34,'-7'112,"4"0,8 37,-1-10,-4 173,-16-240,11-61</inkml:trace>
  <inkml:trace contextRef="#ctx0" brushRef="#br0" timeOffset="7600.393">645 119,'-62'29,"-83"52,144-81,0 0,0 1,0-1,0 1,1-1,-1 1,0 0,0-1,1 1,-1-1,0 1,1 0,-1 0,1 0,-1-1,1 1,-1 0,1 0,-1 0,1 0,0 0,0 0,-1 0,1 0,0-1,0 1,0 0,0 0,0 0,0 0,0 0,0 0,1 0,-1 0,0 0,1 0,-1 0,0 0,1-1,-1 1,1 0,-1 0,1 0,0-1,-1 1,1 0,0-1,0 1,-1 0,1-1,0 1,0-1,0 1,-1-1,2 0,51 17,276-16,-133-1,-172-5,-32-7,-211-78,62-5,154 93,1 0,0 0,-1 0,1 0,0 0,0 0,0 0,1-1,-1 1,0-1,1 1,0-1,0 0,-1 0,1 1,1-1,-1 0,0 0,1 0,0 0,-1 0,1 0,0 0,1 0,-1 0,0 0,5-13</inkml:trace>
</inkml:ink>
</file>

<file path=ppt/ink/ink3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2:43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16,'-1'-2,"0"1,-1 0,1-1,0 1,-1 0,1 0,-1 0,1 0,-1 1,1-1,-1 0,0 1,1-1,-1 1,0-1,1 1,-1 0,0 0,0 0,1 0,-1 0,0 0,0 0,1 0,-1 1,0-1,0 1,1-1,-1 1,1 0,-1 0,0 0,1-1,0 1,-1 1,1-1,0 0,-1 0,1 0,-1 2,-13 10,0 1,1 1,1 0,0 1,1 0,0 1,2 0,0 1,-4 11,2-1,1 0,1 1,1 0,2 0,1 0,2 1,-1 15,-6 37,6-63,1 0,0 0,2 1,0-1,1 1,2 0,0-1,0 1,2-1,1 1,0-1,1 0,1-1,1 1,0-1,2 0,0-1,1 0,1-1,0 0,4 4,-3-9,1 0,1 0,-1-1,2-1,-1 0,1-1,1-1,-1 0,1-1,3 0,1 0</inkml:trace>
</inkml:ink>
</file>

<file path=ppt/ink/ink3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2:44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0 741,'1'2,"1"-1,-1 1,1 0,0 0,-1-1,1 1,0 0,0-1,0 0,0 0,0 1,0-1,0 0,1-1,-1 1,0 0,0-1,1 1,-1-1,0 1,1-1,-1 0,1 0,1-1,-1 2,225 1,-70-29,-151 26,-8 0</inkml:trace>
  <inkml:trace contextRef="#ctx0" brushRef="#br0" timeOffset="264.06">283 514,'-15'39,"-4"22,1 5,3-4,5-7,4-8,2-8,3-5,1-4,0-2,1-2,0-4</inkml:trace>
  <inkml:trace contextRef="#ctx0" brushRef="#br0" timeOffset="561.81">1017 430,'-29'38,"-19"28,-2 6,4-3,9-9,6-10,4-9,6-6,7-5,0-6,4-4,2 0,4-8,2-6</inkml:trace>
  <inkml:trace contextRef="#ctx0" brushRef="#br0" timeOffset="862.843">622 458,'19'24,"21"17,8 2,1-1,-3-4,-5-7,-4-5,-4-2,-3-5,-6-1,-2-3,-6 0,0-2,-3 1,1-1,-1 1,-4-1</inkml:trace>
  <inkml:trace contextRef="#ctx0" brushRef="#br0" timeOffset="1294.783">1243 7,'6'-2,"1"0,0 1,0 0,0 1,-1-1,1 1,0 1,0-1,0 1,0 0,-1 1,1 0,-1 0,1 0,-1 1,1 0,-1 0,0 0,-1 1,1 0,-1 0,1 1,0 1,8 7,0 0,-1 1,-1 1,0 0,-1 1,-1 0,7 15,72 209,-83-222,-1 0,-1 0,0 1,-2 0,0-1,-1 1,-1 0,0 0,-2-1,0 1,-1 0,-1-1,-1 0,0 0,-2 0,0-1,0 1,-2-2,0 1,-1-1,-12 14,4-11,0 0,-2-2,0 0,0-1,-2-1,0-1,0-1,-2-1,1-1,-1-1,-23 6,23-8</inkml:trace>
</inkml:ink>
</file>

<file path=ppt/ink/ink3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2:49.27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0 383,'1'0,"-1"0,1 0,-1 0,1 0,-1 0,1 0,-1 0,1 0,-1 0,1 0,-1 0,1 0,-1-1,1 1,-1 0,1 0,-1 0,0-1,1 1,-1 0,1-1,-1 1,0 0,1-1,-1 1,0-1,1 1,-1 0,0-1,1 1,-1-1,0 1,0-1,0 1,0-1,1 1,-1-1,0 1,0-1,0 1,0-1,0 1,0-1,0 1,0-1,-1 1,1-1,0 1,0-1,0 1,0-1,-1 1,1-1,0 1,0-1,-1 1,1 0,0-1,-1 1,1-1,-1 1,1 0,0 0,-1-1,1 1,-1 0,54-20,1 3,0 2,1 3,54-6,26-5,700-112,-622 109,618-53,-634 67,-193 12,-3-1,1 1,-1-1,1 1,-1-1,1 1,-1 0,1 0,-1 0,1 0,0 0,-1 0,1 0,-1 1,1-1,-1 0,1 1,-1-1,1 1,-1 0,0-1,1 1,-1 0,0 0,1 0,-1 0,0 0,0 1,-2 7</inkml:trace>
</inkml:ink>
</file>

<file path=ppt/ink/ink3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2:59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523 87,'-1'-5,"-1"0,-1 0,1 0,-1 0,0 0,0 1,0 0,-1-1,1 1,-1 0,0 1,0-1,0 1,-1 0,1 0,-1 0,0 0,0 1,0 0,0 0,0 0,0 1,-1 0,1 0,0 0,-1 0,1 1,-1 0,1 0,0 0,-4 2,-12 0,0 1,0 2,0 0,0 1,1 1,0 1,-8 4,4-1,-89 54,110-63,1 1,-1-1,1 0,0 1,0 0,0-1,0 1,0 0,1 0,-1 0,1 0,0 0,0 1,0-1,0 0,1 0,-1 1,1-1,0 0,0 1,0-1,0 0,1 1,-1-1,1 0,0 1,0-1,0 0,0 0,1 0,-1 0,1 0,0 0,-1 0,3 1,7 8,1 0,0-1,0-1,1 0,1-1,-1 0,2-1,-1 0,1-2,0 1,4-1,22 13,-23-11,0 1,-1 1,-1 0,0 1,0 1,-1 1,2 2,-13-12,-1 1,1 0,-1 0,0 0,0 0,0 1,-1-1,1 1,-1-1,0 1,-1 0,1 0,-1 0,0 0,0 0,0 0,-1 0,0 1,0-1,0 0,-1 0,1 0,-1 0,0 0,-1 0,1 0,-1 0,0 0,-2 1,-4 7,-2-1,1-1,-2 0,1-1,-1 1,-1-2,0 0,0 0,-1-1,0-1,-1 0,1-1,-1 0,-1-1,7-1,-16 7,-1-1,0-2,-1 0,1-2,-2 0,-18 0,7-11,31-1</inkml:trace>
  <inkml:trace contextRef="#ctx0" brushRef="#br0" timeOffset="294.825">890 369,'-14'21,"1"-1,1 2,0 0,2 0,1 1,0 0,2 0,1 1,1 0,-2 16,7-35,0-1,0 1,1 0,0-1,-1 1,1-1,1 1,-1-1,1 1,0-1,0 0,0 0,0 0,1 0,0 0,0-1,0 1,0-1,0 0,1 0,-1 0,1 0,0 0,0-1,0 0,0 1,0-2,1 1,-1 0,0-1,1 0,-1 0,1 0,0-1,-1 1,1-1,0 0,-1-1,4 0,3 2,1-1,-1 0,0-1,1 0,-1-1,0 0,0-1,0 0,-1-1,1 0,-1 0,0-1,0-1,0 0,-1 0,0-1,0 0,-1 0,1-1,-2 0,1-1,-1 0,0 0,-1 0,0-1,3-8,-5 13,-1-2,1 1,-1 0,-1-1,1 1,-1-1,0 0,-1 0,1 0,-1 0,-1 0,1 0,-1 0,0 0,-1 0,0 0,0 0,-1 0,1 0,-1 1,-1-1,1 1,-1-1,-1 1,1 0,-1 0,0 0,0 0,-1 1,1 0,-1 0,-1 0,1 2,0 0,-1 1,1 0,-1 0,0 1,0-1,0 1,0 0,0 1,0 0,0 0,0 0,1 0,-1 1,0 0,0 0,0 1,0 0,-18 4</inkml:trace>
</inkml:ink>
</file>

<file path=ppt/ink/ink3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07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606 0,'28'3,"-36"12,-173 46,-16 13,195-73,1 0,-1 0,0 0,0 0,0 0,1 0,-1 1,0-1,1 1,0 0,-1-1,1 1,0 0,0 0,0 0,0-1,0 1,0 0,0 0,1 1,-1-1,1 0,0 0,-1 0,1 0,0 0,0 0,0 1,1-1,-1 0,0 0,1 0,-1 0,1 0,0 0,0 0,0 0,0 0,0 0,0 0,0-1,1 1,-1 0,1-1,-1 1,1-1,0 0,-1 1,1-1,0 0,1 0,117 39,-60-27,58 8,-117-20,0 0,0 0,0 0,0 0,0 0,-1 0,1 1,0-1,-1 0,1 0,-1 1,1-1,-1 0,1 0,-1 1,0-1,0 0,0 1,0-1,0 0,0 1,0-1,0 0,0 1,-1-1,1 0,0 1,-1-1,1 0,-1 0,0 1,1-1,-1 0,0 0,0 0,1 0,-1 0,0 0,0 0,0 0,-1 0,1-1,0 1,0 0,0-1,0 1,-1-1,1 1,0-1,-1 1,1-1,0 0,-1 0,1 0,0 0,-1 0,-103 53,53-29,2 2,0 2,2 3,-36 29,45-30,29-24,1 1,0 0,0 0,0 1,1 0,0 0,1 1,0 0,0 0,1 1,5-8,0 0,0 0,1 0,-1 0,1-1,-1 1,1 0,0 0,-1 0,1 0,0 0,0 0,1 0,-1 0,0 0,1 0,-1 0,1 0,0 0,-1 0,1 0,0 0,0-1,0 1,0 0,1-1,-1 1,0-1,1 1,-1-1,1 0,-1 0,1 1,0-1,0 0,-1 0,1-1,0 1,0 0,0-1,0 1,0-1,1 1,88 14,216-19,-189-18,-98 18</inkml:trace>
</inkml:ink>
</file>

<file path=ppt/ink/ink3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08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94,'-20'43,"-10"34,-5 8,2-1,8-9,8-13,2-12,4-10,3-7,4-4,-3-3,4-5,4-11,1-8</inkml:trace>
  <inkml:trace contextRef="#ctx0" brushRef="#br0" timeOffset="247.206">38 66,'43'-5,"34"-1,13-5,-4-1,-7 3,-12 2,-13 2,-10 3,-9-4,-9 4,-10 3</inkml:trace>
  <inkml:trace contextRef="#ctx0" brushRef="#br0" timeOffset="497.032">10 433,'39'0,"21"0,6 0,-3 0,-8 0,-9 0,-6 0,-7 0,-7 5,-10 1</inkml:trace>
  <inkml:trace contextRef="#ctx0" brushRef="#br0" timeOffset="900.43">546 630,'-24'39,"-13"17,-4 4,-1-4,2-11,9-13</inkml:trace>
  <inkml:trace contextRef="#ctx0" brushRef="#br0" timeOffset="1128.322">348 630,'34'29,"15"14,5 0,-2-3,-5-7,-11-11</inkml:trace>
  <inkml:trace contextRef="#ctx0" brushRef="#br0" timeOffset="1413.522">913 517,'38'0,"28"0,6 0,-3 0,-9 0,-10 0,-8 0,-12 0</inkml:trace>
  <inkml:trace contextRef="#ctx0" brushRef="#br0" timeOffset="1600.068">913 771,'38'0,"28"0,11 0,-7-5,-10-1,-11 0,-14 1</inkml:trace>
  <inkml:trace contextRef="#ctx0" brushRef="#br0" timeOffset="2752.388">1788 348,'-163'310,"41"-149,142-204,160-197,-172 230,13-19,1 1,1 1,1 1,2 1,21-15,-47 39,1 0,-1 0,1 0,0 0,-1 0,1 1,0-1,0 0,0 0,-1 1,1-1,0 1,0-1,0 1,0-1,0 1,0-1,0 1,0 0,0-1,1 1,-1 0,0 0,0 0,0 0,0 0,0 0,0 0,0 0,0 1,0-1,0 0,0 1,0-1,0 1,0-1,0 1,0-1,0 1,0 0,0-1,0 1,-1 0,1 0,0-1,0 1,-1 0,1 0,-1 0,1 0,-1 0,1 0,-1 0,0 0,1 0,-1 0,0 0,0 1,0-1,0 0,0 0,0 0,0 0,0 0,0 0,0 0,-1 0,1 0,-57 149,-6-8,62-141,1 1,-1-1,1 0,0 1,-1-1,1 0,0 0,0 1,0-1,0 0,0 1,0-1,0 0,0 1,1-1,-1 0,0 1,1-1,-1 0,1 0,-1 1,1-1,0 0,-1 0,1 0,0 0,0 0,0 0,0 0,0 0,0 0,0-1,0 1,0 0,1-1,-1 1,0 0,0-1,0 0,1 1,-1-1,0 0,1 0,-1 1,0-1,1 0,-1 0,0 0,1-1,-1 1,0 0,1 0,-1-1,0 1,0-1,1 1,-1-1,0 0,0 1,0-1,0 0,0 0,0 0,1 0,37-25,-2 0,0-3,-2-1,-1-2,15-19,55-50,-42 63,-63 76,-85 162,75-171,8-24,0 0,1-1,-1 1,1 0,1 0,-1 0,1 1,-1-1,1 0,1 1,-1-1,1 0,0 1,0-1,1 0,-1 1,1-1,1 0,-1 1,1-1,-1 0,1 0,1 0,9 7</inkml:trace>
  <inkml:trace contextRef="#ctx0" brushRef="#br0" timeOffset="3182.131">2860 433,'-43'16,"1"3,0 1,1 2,1 1,2 3,0 1,-8 10,-16 32,60-66,0-1,0 1,0-1,1 1,-1 0,1 0,0 0,-1 0,1 0,1 0,-1 0,0 1,1-1,0 0,-1 0,1 1,0-1,1 0,-1 0,1 0,-1 1,1-1,0 0,0 0,0 0,1 1,3-1,-1 0,1-1,-1 1,1-1,0 0,0-1,0 1,0-1,0 0,0 0,0-1,0 1,1-1,-1 0,0-1,0 1,0-1,0 0,0 0,0-1,0 1,0-1,0 0,0-1,-1 1,1-1,-1 0,1 0,0 1,32-18,-1-1,0-2,-2-1,-1-1,-1-2,-1-2,12-15,-20 22,17-4,-60 66,6-15,3-10,1 1,0 0,2 1,-1 0,2 1,1-1,0 2,1-1,1 0,0 1,0 17,19 5,-2-29</inkml:trace>
  <inkml:trace contextRef="#ctx0" brushRef="#br0" timeOffset="3428.449">3312 715,'-34'33,"-15"22,0 5,9-7</inkml:trace>
  <inkml:trace contextRef="#ctx0" brushRef="#br0" timeOffset="3596.835">3087 715,'23'28,"14"16,5 3,-1-5,-1-5,-4-9,-7-4,-4-7,-2-6,1-4,-4-5</inkml:trace>
</inkml:ink>
</file>

<file path=ppt/ink/ink3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1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1 291,'208'-26,"178"-33,-361 58</inkml:trace>
  <inkml:trace contextRef="#ctx0" brushRef="#br0" timeOffset="4621.585">57 545,'39'-5,"21"-1,7 0,-5 1,-7 1,-8 2,-8 1,-5 1,-4 0,-3 0,0 0,0 0,0 1,0-6,0-1,1 0,-5 1</inkml:trace>
  <inkml:trace contextRef="#ctx0" brushRef="#br0" timeOffset="5182.025">368 9,'-15'-8,"22"9,27 12,40 27,-1 4,-3 3,13 13,49 34,-129-93,-1 1,1-1,-1 1,0-1,0 1,0 0,0 0,0 0,0 0,0 0,-1 0,1 1,-1-1,1 1,-1-1,0 1,0-1,0 1,-1 0,1-1,0 1,-1 0,0 0,0-1,0 1,0 0,0 0,0 0,-1-1,1 1,-1 0,0-1,0 1,0 0,0-1,0 1,-1-1,1 0,-1 1,1-1,-1 0,0 0,0 0,0 0,0 0,-1 0,-104 96,-64 72,153-152,12-12,0-1,1 1,-1 0,1 1,0-1,1 1,0 0,0 0,0 0,1 1,-1 2,0 9</inkml:trace>
</inkml:ink>
</file>

<file path=ppt/ink/ink3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2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0,1 0,2 0,1 0,-1 0,1 0,-6 5,-2 1,1 0,0-1,2-1,1-2,1-1,-4 0</inkml:trace>
</inkml:ink>
</file>

<file path=ppt/ink/ink3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28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1,'-17'301,"-12"-40,6-127,17-116</inkml:trace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7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0,'-39'152,"-13"129,41-221,4 1,2 0,3 0,5 57,-3-117,-1 1,1 0,1 0,-1-1,0 1,0 0,1-1,-1 1,1 0,-1-1,1 1,0 0,-1-1,1 1,0-1,0 1,0-1,0 0,0 1,1-1,-1 0,0 0,1 0,-1 0,1 0,-1 0,1 0,-1 0,1-1,0 1,-1 0,1-1,0 0,-1 1,1-1,0 0,0 0,-1 0,1 0,0 0,0 0,-1 0,1-1,0 1,-1-1,1 1,0-1,-1 0,1 0,-1 1,1-1,0-1,234-140,-205 124,-26 13,0 1,0 1,1-1,0 1,-1 0,1 0,0 0,1 1,-1 0,0 0,1 1,-1 0,1 0,-1 0,1 1,-1 0,6 1,-9 1,1 1,-1 0,0 0,0 0,0 0,0 1,-1-1,0 1,1 0,-1-1,0 1,-1 0,1 0,-1 0,1 1,-1-1,-1 0,1 0,-1 1,1-1,-1 0,0 1,-1 3,9 42,26 1,-21-40</inkml:trace>
</inkml:ink>
</file>

<file path=ppt/ink/ink3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29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1,'-298'186,"239"-136,57-48,1-1,-1 1,1-1,0 1,0 0,0 0,0-1,0 1,0 0,0 0,0 0,1 0,-1 0,1 0,-1 0,1 1,0-1,0 0,0 0,0 0,0 0,1 0,-1 0,1 0,-1 0,1 0,0 0,0 0,0 0,0 0,0 0,0-1,1 3,64 49,-59-49,0 0,0 1,0 0,0 0,-1 1,0 0,0 0,0 0,-1 1,0-1,0 1,-1 1,0-1,3 8,22 78,-17-80</inkml:trace>
</inkml:ink>
</file>

<file path=ppt/ink/ink3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29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401 0,'-26'7,"0"2,0 0,1 2,1 0,0 2,1 0,0 2,-17 15,36-28,1 0,0 0,0 1,0-1,0 1,0 0,1 0,-1 0,1 0,0 1,0-1,0 0,0 1,1-1,-1 1,1 0,0 0,0-1,0 1,1 0,0 0,-1 0,1 0,0 0,1 0,-1 0,1-1,-1 1,1 0,1 0,-1-1,0 1,1 0,0-1,0 1,0-1,0 0,0 0,2 2,96 67,-91-68,-1 0,1 0,-1 1,0 0,0 0,-1 1,1 0,-1 0,-1 0,1 1,-1 0,0 1,-1 0,0-1,0 2,0-1,-1 0,0 2,-2-4,0-1,-1 1,0 0,0 0,-1-1,1 1,-1 0,0 0,-1-1,1 1,-1 0,0 0,-1-1,1 1,-1-1,0 1,-1-1,1 0,-1 0,0 0,0 0,-1 0,1-1,-1 1,0-1,-1 0,1 0,0-1,-5 3,-4 5,-1 0,0-1,-1-1,0 0,0-1,-1-1,0 0,0-1,-1-1,0 0,0-1,0-1,0-1,-16 0,30-2,1 0,-1 0,0 0,1-1,-1 0,1 1,-1-1,1 0,-1 0,1 0,0 0,-1-1,1 1,0-1,0 1,0-1,0 0,0 0,0 0,1 0,-1 0,0 0,1 0,0 0,0-1,-1 1,1-1,1 1,-1-1,0 1,1-1,-1 1,1-1,0 0,-1 1,1-1,1 0,-1 1,0-1,1 1,0-7,0 1,0 0,1 0,0 0,1 0,0 1,0-1,1 1,0-1,0 1,0 0,4-3,8-9,2-1,0 2,1 1,1 0,1 1,0 1,1 1,11-4,13-5,-28 15</inkml:trace>
</inkml:ink>
</file>

<file path=ppt/ink/ink3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30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18,'5'0,"11"0,8 0,4 0,3 0,0 0,0 0,0 0,-1 0,-1 0,0 0,-1 0,0 0,-4-5,-2-1,-5-1</inkml:trace>
</inkml:ink>
</file>

<file path=ppt/ink/ink3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35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1,'0'424,"-29"-196,12-128,12-88</inkml:trace>
  <inkml:trace contextRef="#ctx0" brushRef="#br0" timeOffset="415.484">333 226,'-253'172,"249"-170,1 0,-1 0,1 0,0 0,-1 1,1-1,1 1,-1 0,0 0,1 0,-1 0,1 0,0 1,0-1,0 1,0-1,1 1,0 0,-1-1,1 1,1 0,-1 0,1 0,-1 0,1 0,0 0,0 0,1 0,-1 0,1 0,0 0,0-1,0 1,2 3,121 104,-95-80,-22-23,0 0,0 0,1 0,-1-1,2-1,-1 1,1-1,0-1,0 1,6 1,4-3</inkml:trace>
  <inkml:trace contextRef="#ctx0" brushRef="#br0" timeOffset="695.024">729 396,'-15'33,"-4"21,-4 2,2-5,4-6,1-5,2-6,0-7,2-5,-3-5,3-6</inkml:trace>
  <inkml:trace contextRef="#ctx0" brushRef="#br0" timeOffset="1002.071">503 368,'14'28,"15"20,6 6,4-6,-2-6,-1-11,-3-5,-1-8,-7-1,-3-5,-4 2,-2-3,-2 3,0-2,-2 2,-7-1,-5-4</inkml:trace>
  <inkml:trace contextRef="#ctx0" brushRef="#br0" timeOffset="3436.216">1067 452,'5'0,"6"0,6 0,6 0,2 0,3 0,1 0,0 0,1 0,-1 0,0 0,0 0,-1 0,1 0,-1 0,-9 0,-9 0</inkml:trace>
  <inkml:trace contextRef="#ctx0" brushRef="#br0" timeOffset="3696.894">1321 198,'-5'38,"-1"23,0 5,1-3,2-8,0-9,2-6,1-7,0-7</inkml:trace>
  <inkml:trace contextRef="#ctx0" brushRef="#br0" timeOffset="4849.362">1744 226,'-68'303,"6"-126,171-403,-2 83,-63 87,-31 85,-13 110,-1-138,1 1,0-1,0 1,0-1,0 1,1-1,-1 1,0-1,0 0,1 1,-1-1,1 1,-1-1,1 0,0 1,0-1,-1 0,1 0,0 0,0 0,0 1,0-1,0 0,1-1,-1 1,0 0,0 0,1 0,-1-1,0 1,1-1,-1 1,1-1,-1 1,0-1,1 0,-1 0,1 0,-1 0,1 0,-1 0,1 0,-1 0,1-1,-1 1,0 0,1-1,-1 1,1-1,-1 0,0 1,0-1,1 0,11-7,0 0,-1-1,0 0,-1 0,0-1,0-1,-1 0,0 0,6-11,64-62,-80 83,1 0,0 0,0 0,0 0,0 0,0 0,0 0,0 0,1 1,-1-1,0 0,0 1,1-1,-1 1,0-1,1 1,-1 0,0-1,1 1,-1 0,0 0,1 0,-1 0,1 0,-1 0,0 1,1-1,-1 0,0 1,1-1,-1 1,0-1,0 1,1 0,-1 0,0-1,0 1,0 0,0 0,0 0,0 0,0 0,0 0,0 0,-1 1,1-1,0 0,-1 0,1 1,-1-1,1 0,-1 1,0-1,0 0,1 2,0 9,0 1,-1-1,0 1,-1-1,0 0,-1 1,-1-1,0 0,-2 4,2-4,-1 0,2 0,0 0,0 0,1 0,0 0,2 0,-1 1,2 6,3-1</inkml:trace>
  <inkml:trace contextRef="#ctx0" brushRef="#br0" timeOffset="5496.024">2619 255,'-42'29,"1"2,2 2,2 1,0 3,0 3,-4 38,41-76,-1 0,1-1,-1 1,1 0,0 0,-1 0,1 0,0-1,1 1,-1 0,0 0,0 0,1-1,-1 1,1 0,-1 0,1-1,0 1,0 0,0-1,0 1,0-1,0 1,0-1,0 0,1 1,-1-1,0 0,1 0,-1 0,1 0,0 0,-1 0,1 0,0 0,-1-1,1 1,0-1,0 1,-1-1,1 0,0 0,0 0,0 0,0 0,11-2,-1 0,0-1,0 0,0-1,0 0,0-1,-1 0,0-1,0-1,0 0,-1 0,0-1,-1 0,1 0,-1-1,-1 0,7-11,98-106,-112 126,-1 1,0-1,0 1,0-1,0 1,1 0,-1-1,0 1,0-1,1 1,-1-1,0 1,1-1,-1 0,1 1,-1-1,0 1,1-1,-1 0,1 1,-1-1,1 0,-1 0,1 1,0-1,-1 0,1 0,-1 0,1 0,-1 1,1-1,0 0,-1 0,1 0,-1-1,1 1,0 0,-1 0,1 0,-1 0,1 0,-1-1,1 1,-1 0,1 0,-1-1,1 1,-1 0,1-1,-1 1,1-1,-1 1,0-1,1 1,-1 0,0-1,1 1,-1-1,0 0,0 1,1-1,-1 1,0-1,0 1,0-1,0 0,0 1,0-1,-8 47,7-42,-7 39,2 0,3 0,1 1,1-1,4 16,-1 24,-3 225,1-296,-2 0,1 0,-2-1,0 1,0-1,-1 1,0-1,-1 0,0 0,-1-1,0 1,-1-1,0-1,0 1,-1-1,0-1,-1 1,0-1,0-1,-1 0,0 0,0-1,-1 0,1-1,-1 0,-1-1,1 0,0 0,-1-1,0-1,0 0,-2-1,10-1,0 0,0-1,1 1,-1-1,0 0,1 0,-1-1,1 1,-1-1,1 1,0-1,-1 0,1-1,0 1,0 0,1-1,-1 0,0 0,1 1,0-1,0-1,-1 1,2 0,-1-1,0 1,1 0,0-1,-1 0,1 1,1-1,-1-2,-2-5,1-1,1 0,0 0,1 0,0 0,0 0,2 1,-1-1,3-8,3-1,0 1,1 0,2 1,-1 0,2 0,1 1,0 0,1 1,1 1,1 0,0 1,1 0,0 1,1 1,1 1,5-3,70-36,-73 41</inkml:trace>
</inkml:ink>
</file>

<file path=ppt/ink/ink3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41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1 238,'10'0,"12"0,8 0,3 0,1 0,-1 0,0 0,-2 0,-1-5,-1-1,-1 0,1 1,-1 2,-5 1</inkml:trace>
  <inkml:trace contextRef="#ctx0" brushRef="#br0" timeOffset="230.35">30 435,'38'5,"32"-3,9-2,-4-2,-11-4,-10-1,-11 0,-11 1</inkml:trace>
  <inkml:trace contextRef="#ctx0" brushRef="#br0" timeOffset="11999.296">819 12,'-20'83,"-4"0,-4-2,-34 71,8-41,44-137,14 5,1 0,1 0,1 1,1 0,0 1,2-1,0 2,1-1,4-3,-14 21,147-214,-147 213,-1 1,1-1,0 0,-1 1,1-1,0 1,0-1,0 1,0 0,0 0,1-1,-1 1,0 0,1 0,-1 0,0 0,1 0,-1 0,1 1,0-1,-1 0,1 1,-1-1,1 1,0 0,0-1,-1 1,1 0,0 0,-1 0,1 0,0 0,0 1,-1-1,1 1,0-1,-1 1,1-1,-1 1,1 0,-1 0,1 0,-1-1,1 2,-1-1,0 0,0 0,1 0,-1 1,0-1,0 0,0 1,0-1,8 131,-11-97,-20 136,22-170,-1-1,1 1,0 0,0 0,0 0,0 0,-1 0,1 0,1 0,-1-1,0 1,0 0,0 0,0 0,1 0,-1 0,0 0,1-1,-1 1,0 0,1 0,-1-1,1 1,0 0,-1 0,1-1,-1 1,1-1,0 1,0-1,-1 1,1-1,0 1,0-1,0 1,-1-1,1 0,0 0,0 1,0-1,0 0,0 0,0 0,0 0,-1 0,1 0,0 0,0 0,0-1,0 1,0 0,0 0,-1-1,1 1,0 0,0-1,0 1,-1-1,1 1,0-1,-1 0,1 1,40-45,9-27,-10 10,4 2,2 2,2 3,3 1,-50 52,-1 1,1 0,-1-1,1 1,0 0,0 0,0-1,-1 1,1 0,0 0,0 0,1 0,-1 0,0 0,0 1,0-1,1 0,-1 1,0-1,1 0,-1 1,0 0,1-1,-1 1,1 0,-1 0,0 0,1 0,-1 0,1 0,-1 0,1 0,-1 0,1 1,-1-1,0 1,1-1,-1 1,0-1,0 1,1 0,-1 0,0-1,0 1,0 0,0 0,0 0,0 0,0 1,0-1,-18 125,3-68,-10 96,40-114,-4-29</inkml:trace>
  <inkml:trace contextRef="#ctx0" brushRef="#br0" timeOffset="12564.335">1863 41,'-32'12,"0"1,1 1,0 2,1 2,1 0,-24 22,44-33,0 1,0 0,1 0,1 1,-1 0,2 0,-1 1,1 0,0 0,1 1,1-1,-1 1,2 0,-1 1,2-1,-1 0,2 1,-1 0,2-1,-1 1,2 0,0 1,-1-11,0 1,0-1,0 1,1-1,0 1,-1-1,1 0,0 1,0-1,0 0,0 0,1 1,-1-1,1 0,-1 0,1-1,0 1,-1 0,1 0,0-1,0 1,0-1,0 0,1 0,-1 1,0-2,1 1,-1 0,0 0,1-1,-1 1,1-1,-1 1,1-1,-1 0,1 0,-1-1,1 1,0 0,94-37,-64 12,-1-2,-1-1,-2-2,-1 0,-1-2,-1-2,-2 0,-2-1,11-23,-15 13,-44 61,17-4,1-1,0 2,1-1,0 1,1 0,0 0,2 1,-1 0,2 0,-1 0,2 0,0 0,1 1,0-1,1 1,1-1,0 1,1-1,1 0,0 0,1 0,0 0,1-1,1 1,3 5,42 18,-31-33</inkml:trace>
  <inkml:trace contextRef="#ctx0" brushRef="#br0" timeOffset="12819.328">2456 295,'-28'33,"-16"26,2 8,1-8,9-9,9-9,4-10,6-11</inkml:trace>
  <inkml:trace contextRef="#ctx0" brushRef="#br0" timeOffset="13067.345">2174 267,'19'33,"21"22,4 5,-2-8,-2-7,-3-11,-9-7,-3-8,-2-3,0 1,1-2,-3-4</inkml:trace>
</inkml:ink>
</file>

<file path=ppt/ink/ink3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04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283 152,'4'19,"8"31,0 15,-1 3,-2-2,-9-1,-2-8,-3-4,1-6,0-6,2 0,0-3,-4-3,-1-2,1-3,1-1,-3-5,0-7</inkml:trace>
  <inkml:trace contextRef="#ctx0" brushRef="#br0" timeOffset="467.253">1 293,'29'-30,"2"2,0 1,2 2,1 1,1 2,2 0,-21 13,3-5,2 1,-1 1,2 1,0 1,0 1,0 1,1 1,1 1,-1 1,1 1,-1 1,1 1,8 1,-29 1,-1 0,1 0,-1 0,1 1,-1-1,0 1,1-1,-1 1,0 0,0 0,1 0,-1 0,0 0,0 1,0-1,0 1,-1-1,1 1,0 0,-1 0,1 0,-1-1,1 1,-1 1,0-1,0 0,0 0,0 0,0 1,-1-1,1 0,0 1,-1-1,0 1,0-1,0 0,0 1,0 0,-34 89,-186 168,217-257,0 0,0 1,0-1,0 1,0 0,1 0,0 0,0 0,0 0,0 0,1 1,0-1,-1 0,2 1,-1-1,0 1,1 0,0-1,0 1,0-1,1 1,0-1,-1 1,1-1,1 1,-1-1,1 0,0 0,0 1,0-1,0-1,1 1,0 0,-1 0,1-1,1 0,13 9,0-2,1 0,0-1,1 0,0-2,0 0,14 2,113 53,-143-61,0 1,0-1,0 1,0 0,-1 0,1 0,0 1,-1-1,0 0,0 1,1 0,-2-1,1 1,0 0,0 0,-1 0,0 0,0 0,1 1,-2-1,1 0,0 0,-1 1,1-1,-1 1,0-1,0 0,-1 1,1-1,-1 0,1 1,-1-1,0 0,0 0,-1 1,-8 11,0-2,0 1,-2-1,1-1,-2 0,0-1,0 0,-1-1,0-1,-1 0,0 0,0-2,-16 6,-143 78,168-88,3-1,-1 1,1-1,-1 0,0 0,0-1,0 1,0-1,0 0,0 0,0-1,0 1,0-1,-1 0,1 0,0 0,-1 0,6-18,8 8</inkml:trace>
  <inkml:trace contextRef="#ctx0" brushRef="#br0" timeOffset="1087.002">960 632,'-1'9,"1"1,0-1,1 1,0-1,0 1,1-1,0 0,1 0,0 0,0 0,1 0,0-1,1 1,0-1,0 0,0-1,1 1,0-1,1 0,0-1,2 3,-1-8,0-1,0 1,0-1,0 0,0-1,0 0,0 0,-1-1,1 0,0 0,-1-1,1 0,-1 0,0-1,0 0,0 0,-1-1,1 1,-1-1,0-1,-1 1,1-1,-1 0,1-2,193-183,-198 191,21-18,-22 18,0-1,1 1,-1 0,0 0,1 0,-1 0,0-1,1 1,-1 0,0 0,1 0,-1 0,0 0,1 0,-1 0,1 0,-1 0,0 0,1 0,-1 0,0 0,1 0,-1 1,0-1,1 0,-1 0,0 0,1 0,-1 1,0-1,1 0,-1 0,0 1,0-1,1 0,-1 0,0 1,0-1,0 0,1 1,-1-1,0 0,0 1,0-1,0 0,0 1,0-1,0 1,0-1,0 0,0 1,0-1,0 0,0 1,0-1,0 0,0 1,0-1,0 1,0-1,0 0,-1 1,1-1,0 0,0 0,0 1,-1-1,1 0,0 1,0-1,-17 65,14-57,-1 1,2 0,-1 0,1 0,1 0,-1 0,2 0,-1 1,1-1,1 0,-1 0,2 0,-1 1,1-1,1 0,1-4,1 0,0-1,0 0,0 0,0 0,1-1,-1 0,1 0,0 0,0-1,0 0,1 0,-1 0,0-1,1 0,-1 0,1-1,-1 1,1-2,-1 1,0-1,1 1,-1-2,1 1,1-2,7-1,0-1,0-1,-1 0,0-1,0-1,-1 0,1-1,-2 0,0-1,0 0,0-1,-1 0,-1-1,7-10,17-15,0-1,-2-2,-1-1,-3-2,-1 0,-3-2,-1-1,16-47,-30 72,-2 0,-1 0,0 0,-2-1,0 0,0-20,-4 41,1 0,-1 0,1-1,-1 1,0 0,0 0,1-1,-1 1,0 0,0-1,-1 1,1 0,0 0,0-1,0 1,-1 0,1 0,-1 0,1-1,-1 1,1 0,-1 0,0 0,0 0,1 0,-1 0,0 0,0 0,0 0,0 1,0-1,0 0,0 1,0-1,-1 0,1 1,0-1,0 1,0 0,-1-1,1 1,0 0,0 0,-1 0,1 0,0 0,0 0,-1 0,1 0,0 0,0 1,-1-1,1 1,0-1,0 1,0-1,0 1,-1-1,1 1,0 0,0 0,0 0,1-1,-1 1,0 1,-15 14,2 1,0 0,1 2,1-1,1 1,0 1,2 0,0 1,-1 4,7-16,-9 19,2 0,0 1,2 0,2 0,0 1,2 0,2 0,0 0,2 0,2 10,-1-31,0 1,1-1,0 0,0 0,1 0,0 0,1 0,0-1,0 0,1 0,0 0,0 0,1-1,0 1,0-1,4 2,-9-8,0 0,0-1,-1 1,1 0,0-1,0 1,0-1,0 1,-1-1,1 0,0 1,0-1,0 0,0 0,0 1,0-1,0 0,0 0,0 0,0 0,0 0,0-1,0 1,0 0,0 0,0-1,0 1,0 0,0-1,0 1,0-1,-1 1,1-1,0 1,0-1,0 0,-1 0,1 1,0-1,-1 0,1 0,-1 0,1 1,-1-1,1 0,-1 0,0 0,1 0,-1 0,0 0,0 0,0 0,0 0,0 0,0 0,0 0,0 0,0 0,0 0,-3-13</inkml:trace>
  <inkml:trace contextRef="#ctx0" brushRef="#br0" timeOffset="1333.792">1581 265,'43'10,"29"2,11 1,2-4,1-2,-5-2,-7-3,-6-6,-5-2,-4-1,-2 1,-6 2,-12 2</inkml:trace>
</inkml:ink>
</file>

<file path=ppt/ink/ink3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17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4263 425,'38'-5,"27"-1,8-5,-4 0,-10 1,-9 3,-13 2</inkml:trace>
  <inkml:trace contextRef="#ctx0" brushRef="#br0" timeOffset="250.772">4318 538,'39'0,"36"-5,10-1,1 0,-5-4,-12 1,-12 0,-16 3</inkml:trace>
  <inkml:trace contextRef="#ctx0" brushRef="#br0" timeOffset="518.553">5617 144,'-41'16,"-1"2,2 2,1 1,1 2,0 2,2 2,1 1,-8 11,39-36,0 0,1 0,-1 1,1 0,0-1,0 1,0 0,0 1,1-1,0 0,0 1,0 0,0-1,1 1,0 0,0 0,0 0,1-1,-1 1,1 0,0 0,1 0,-1 0,1 0,0 0,0 0,0-1,1 1,0 0,0-1,0 1,0-1,1 0,-1 0,1 0,0 0,3 3,4 1,0-1,0 0,0 0,1-1,0 0,0-1,1-1,0 1,-1-2,1 0,0 0,1-1,-1 0,0-1,1-1,-1 0,0-1,1 0,-1 0,7-3,14-4,1-1,-2-2,0-1,0-2,-1 0,23-17,-43 27,0-2,0 0,0 0,-1 0,0-2,-1 1,0-1,0 0,0-1,-1 0,0-1,-1 0,0 0,-1 0,0-1,0 0,-1 0,-1 0,0-1,0 1,-1-1,-1 0,0 0,-1 0,0 0,0 0,-2-1,1 1,-2 0,1 0,-2 0,0-3,-4 4,1 0,-2 1,0 0,0 0,0 0,-1 1,-1 0,0 1,0 0,0 1,-1 0,0 0,-1 1,1 1,-1 0,0 0,0 2,-1-1,1 1,-1 1,-4 0,-26-6</inkml:trace>
  <inkml:trace contextRef="#ctx0" brushRef="#br0" timeOffset="768.611">4911 341,'48'9,"59"4,31-1,6-2,-3-3,-10-2,-8-8,-7-3,-8 0,-7 1,-8 1,-5 1,-7 1,-9 2,-6-1,-10 1,-14 1</inkml:trace>
  <inkml:trace contextRef="#ctx0" brushRef="#br0" timeOffset="-2001.544">1920 538,'38'-5,"23"-1,5 0,-3 1,-13-3,-10-1,-7 2,-9-3,-9 0</inkml:trace>
  <inkml:trace contextRef="#ctx0" brushRef="#br0" timeOffset="-1765.151">2145 284,'-4'34,"-3"34,1 12,2-4,0-10,2-11,6-11,1-7,6-6,5-7,1-4,-4-5</inkml:trace>
  <inkml:trace contextRef="#ctx0" brushRef="#br0" timeOffset="-817.787">2598 764,'-2'-1,"0"0,1-1,-1 1,1-1,0 1,0-1,-1 0,1 0,0 1,0-1,1 0,-1 0,0 0,1 0,-1 0,1 0,-1 0,1 0,0 0,0 0,0 0,0 0,0 0,1 0,-1 0,1-1,-1 2,1-1,0 0,-1 0,1 0,0 0,2-1,66-130,-52 105,2 1,1 0,2 1,0 2,18-15,23-2,-61 41,-1 0,1-1,-1 1,1 0,-1-1,1 1,0 0,-1 0,1 1,-1-1,1 0,0 0,-1 1,1-1,-1 1,1-1,-1 1,1 0,-1-1,0 1,1 0,-1 0,0 0,1 0,-1 0,0 1,0-1,0 0,0 0,0 1,-1-1,1 0,0 1,0-1,-1 1,1-1,-1 1,0 0,1-1,-1 1,0-1,0 1,0 1,3 10,24 76,-25-86,-1-1,1 1,0-1,0 1,0-1,0 0,0 0,1 0,-1 0,1 0,-1-1,1 1,-1-1,1 0,0 1,0-1,0-1,0 1,0 0,0-1,0 1,0-1,0 0,0 0,0 0,0 0,0-1,0 1,1-1,107-54,-78 34,1-2,-28 18,1-1,-1 1,1 1,1-1,-1 1,0 0,1 1,0 0,0 0,0 1,0 0,7-1,-13 5,1-1,0 1,0 0,-1 0,1 0,-1 0,0 1,0-1,0 1,0-1,0 1,0 0,0-1,-1 1,0 0,1 0,-1 0,0 0,-1 1,1-1,0 0,-1 0,0 0,0 1,0-1,0 0,0 0,-1 1,1-1,-1 0,0 1,1 2,0 0,-1-4,0 0,1 1,-1-1,1 1,-1-1,1 1,0-1,0 1,0-1,0 0,1 1,-1-1,1 1,-1-1,1 1,0-1,0 0,0 0,0 1,0-1,1 0,-1 0,1 0,-1 0,1-1,0 1,-1 0,1-1,0 1,0-1,0 1,1-1,-1 0,0 0,0 0,1 0,-1 0,1-1,15-2,0-2</inkml:trace>
  <inkml:trace contextRef="#ctx0" brushRef="#br0" timeOffset="-270.628">3783 341,'-22'13,"-13"7,1 2,1 1,2 1,0 2,-26 29,24 7,32-61,1 0,0 0,0 1,-1-1,1 0,0 0,0 1,0-1,0 0,1 1,-1-1,0 0,1 0,-1 1,0-1,1 0,0 0,-1 0,1 0,0 1,-1-1,1 0,0 0,0 0,0-1,0 1,0 0,0 0,0 0,0-1,0 1,0-1,1 1,-1-1,0 1,0-1,1 1,-1-1,0 0,0 0,1 0,-1 0,0 0,1 0,-1 0,0 0,0 0,1-1,-1 1,1-1,16-3,1 0,-1-2,0 0,0-1,0-1,-1-1,-1 0,1-1,-2-1,13-10,-21 16,135-96,-141 100,-1 0,1 1,0-1,0 0,0 1,0-1,0 0,1 1,-1-1,0 1,0 0,0-1,0 1,1 0,-1 0,0 0,0-1,0 1,1 1,-1-1,0 0,0 0,0 0,1 1,-1-1,0 0,0 1,0-1,0 1,0 0,0-1,0 1,0 0,0-1,0 1,0 0,0 0,-1 0,1 0,0 0,0 0,-1 0,1 0,-1 0,1 0,-1 0,0 1,1-1,-1 0,0 0,0 0,1 0,-1 1,0-1,0 0,-1 0,1 1,0-1,0 0,-1 0,1 1,-42 193,6 57,36-241,2 4,-1 0,-1 0,0 0,-1 0,-1-1,0 1,-1 0,0-1,-2 0,1 0,-2 0,0 0,0-1,-2 0,1 0,-2-1,-7 10,12-18,0 1,-1-1,0 0,0-1,0 1,0-1,0 0,-1 0,1 0,-1-1,0 0,0 0,0-1,0 1,0-1,0 0,0-1,0 0,0 0,0 0,0-1,-1 1,1-2,0 1,0-1,1 1,-1-2,0 1,1-1,-1 1,-2-3,4-2,0 1,1-1,0 0,0 0,0-1,1 1,0-1,1 1,0-1,0 1,0-1,1 0,0 1,0-1,1 0,0 1,1-1,-1 1,2-1,-1 1,1-2,8-17,0 0,1 1,2 1,0 0,2 1,0 0,2 2,0 0,2 1,18-15,-13 11</inkml:trace>
  <inkml:trace contextRef="#ctx0" brushRef="#br0" timeOffset="-3527.121">0 538,'0'1,"0"1,0-1,0 0,0 0,0 0,1 1,-1-1,0 0,1 0,-1 0,1 0,-1 0,1 1,-1-1,1 0,0 0,-1 0,1-1,0 1,0 0,0 0,0 0,0 0,0-1,0 1,0-1,0 1,0-1,0 1,0-1,0 1,0-1,1 0,-1 0,0 1,0-1,0 0,1 0,-1 0,0 0,0-1,0 1,1 0,-1 0,0-1,11 5,2 0,1 0,-1 0,1-1,0-1,0-1,-1 0,1 0,0-2,0 0,0 0,0-2,-1 0,1 0,127-22,-118 19</inkml:trace>
  <inkml:trace contextRef="#ctx0" brushRef="#br0" timeOffset="-3148.145">734 58,'-20'113,"6"-41,2 0,5 1,1 17,8 169,-6-236,-2-5</inkml:trace>
  <inkml:trace contextRef="#ctx0" brushRef="#br0" timeOffset="-2766.583">988 256,'-24'18,"-138"124,133-84,29-57,0 1,0 0,0-1,0 1,0 0,1-1,-1 1,1-1,-1 1,1-1,0 1,0-1,-1 1,1-1,0 0,0 1,0-1,1 0,-1 0,0 0,0 0,1 0,-1 0,0 0,1 0,-1-1,1 1,-1 0,1-1,-1 1,1-1,0 0,-1 1,1-1,-1 0,2 0,17 4,-13-4,0 1,0 0,0 0,0 0,-1 1,1 0,0 1,-1 0,1 0,-1 0,0 1,0-1,0 1,-1 1,1-1,-1 1,0 0,3 4,79 127,-54-120,-19-17</inkml:trace>
  <inkml:trace contextRef="#ctx0" brushRef="#br0" timeOffset="22873.569">1778 87,'-1'-3,"-1"0,0 0,0 0,0 1,0-1,-1 1,1-1,-1 1,0 0,1 0,-1 0,0 0,0 0,0 1,0 0,-1-1,1 1,0 0,0 0,-1 1,1-1,-1 1,1 0,0 0,-1 0,1 0,-1 0,1 1,-1-1,1 1,0 0,0 0,-1 1,-104 52,98-48,1 0,0 0,0 1,0 0,1 1,0 0,1 0,0 0,0 1,1 0,0 1,0-1,1 1,0 0,1 0,0 1,1-1,0 1,1 0,0 0,0 0,1 0,1 0,0 0,1 0,1 9,2-10,0-1,1 0,0 0,0-1,1 1,1-1,-1 0,1-1,1 0,-1 0,1 0,0-1,1 0,-1-1,1 0,62 54,-10 40,-59-95,-1-1,0 1,-1 0,1 0,-1 0,0 0,0 1,0-1,0 0,-1 0,1 0,-1 0,0-1,0 1,-1 0,1 0,-1 0,0-1,0 1,0-1,0 0,-1 1,1-1,-1 0,0 0,0-1,-1 2,-12 8,-1-2,0 0,0-1,-1 0,0-1,0-1,-1-1,-8 1,-4 3,28-8,0-1,0 1,0-1,0 1,0-1,-1 0,1-1,0 1,0 0,-1-1,1 0,0 1,-1-1,1-1,-1 1,1 0,0-1,0 0,-1 0,1 0,0 0,0 0,0 0,0-1,0 0,0 0,0 1,1-2,-1 1,1 0,-1 0,1-1,0 1,0-1,0 0,0 0,0 0,1 0,-1 0,1 0,0 0,0 0,0 0,0-1,1 1,-1 0,1-1,0-1,3-11,1 0,1 1,0-1,1 1,1 1,0-1,1 1,1 0,0 1,0 0,12-11,-7 6,63-68,-61 77,-4 6</inkml:trace>
</inkml:ink>
</file>

<file path=ppt/ink/ink3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44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0 606,'6'0,"5"1,1-1,0 0,-1 0,1-1,0-1,-1 0,1 0,-1-1,0-1,0 0,0-1,0 0,2-2,16-15,-1-2,0-2,-2 0,-2-2,0 0,1-5,-18 24,259-346,-265 354,-1 0,0 0,1 0,-1 0,1 0,0 0,-1 0,1 0,0 0,-1 0,1 0,0 0,0 0,0 1,0-1,-1 0,1 1,0-1,0 1,1-1,-1 1,0-1,0 1,0 0,0-1,0 1,0 0,1 0,-1 0,0 0,0 0,0 0,0 0,0 0,1 0,-1 1,0-1,0 1,0-1,0 0,0 1,0 0,0-1,0 1,0 0,0-1,0 1,0 0,-1 0,1 0,0 0,0 0,-1-1,1 1,-1 1,1-1,3 27,-1-1,-1 1,-2 0,-1 0,0-1,-5 18,5-36,-10 74,-3-1,-25 75,-19-3,55-150,-1 0,1 0,-1-1,0 1,0-1,0 0,-1 0,1-1,-1 1,0-1,1 0,-1 0,0-1,0 1,0-1,-1 0,1-1,0 1,0-1,0 0,-1 0,1-1,0 1,0-1,0 0,0-1,0 1,0-1,0 0,1 0,-1-1,0 1,1-1,0 0,0 0,0-1,0 1,0-1,0 0,0-2,0-1,0 0,0 0,1-1,0 1,0-1,1 1,0-1,0 0,1 0,0 0,0 0,1-2,-1-15</inkml:trace>
</inkml:ink>
</file>

<file path=ppt/ink/ink3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0,'-25'28,"2"0,0 2,2 0,2 2,0 0,3 1,-8 20,21-48,0 0,1 0,-1 0,1 1,0-1,1 0,-1 1,1 0,0-1,0 1,1 0,0 0,0-1,0 1,0 0,1-1,0 1,1 0,-1-1,1 1,0-1,0 0,1 1,-1-1,1 0,0-1,1 1,-1 0,1-1,0 0,0 0,0 0,1 0,-1-1,1 1,1-1,6-1,1 0,-1-1,1-1,0 0,-1-1,1 0,-1-1,1 0,-1-1,0-1,0 0,0 0,0-1,-1 0,1-1,-2-1,1 0,-1 0,0-1,0 0,-1-1,0 0,0 0,3-8,-6 11,-1-1,-1 0,1 0,-1 0,-1 0,1-1,-1 0,-1 1,1-1,-1 0,-1-1,1 1,-1 0,-1 0,0-1,0 1,0 0,-1 0,0-1,-1 1,0 0,0 0,-1 0,0 1,0-1,-1 1,0-1,0 1,-1 0,0 1,0-1,0 1,-1 0,0 0,-1 0,-8-1,-1 0,1 1,-2 1,1 0,-1 1,1 1,-15-1,-3 1</inkml:trace>
</inkml:ink>
</file>

<file path=ppt/ink/ink3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48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1,'-38'81,"22"-42,-2-1,-1 0,-2-1,-2-1,-1-1,-2-1,-2-2,-9 9,22-29,4-6</inkml:trace>
  <inkml:trace contextRef="#ctx0" brushRef="#br0" timeOffset="355.76">1 1,'0'19,"9"11,9 1,0-1,3-5,-3-2,1-5,1 0,3 0,-3 3,0 3,-3 2,-5 1,1-4,-3-1,-2 0,-2 2,-3-4</inkml:trace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8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367 112,'0'653,"-26"-403,-4-88,39-151,-2-16</inkml:trace>
  <inkml:trace contextRef="#ctx0" brushRef="#br0" timeOffset="250.048">0 734,'39'-5,"31"-6,9-1,1 1,-9 2,-7 4,-9 1,-9 3,-8 0,-1-4,-2-1,-1 1,-3 0,-1 2,-1-4,-1 0,-5 1</inkml:trace>
  <inkml:trace contextRef="#ctx0" brushRef="#br0" timeOffset="4935.114">960 0,'-6'17,"1"0,0 0,1 1,1-1,1 1,0 0,1-1,2 11,-2-5,-11 212,-6 100,3-213,2 71,13-192,0-1,0 1,-1 0,1-1,0 1,0-1,0 1,0 0,0-1,0 1,0 0,0-1,0 1,0-1,0 1,0 0,1-1,-1 1,0-1,0 1,1 0,-1-1,0 1,1-1,-1 1,0-1,1 1,-1-1,1 1,-1-1,1 0,-1 1,1-1,-1 0,1 1,-1-1,1 0,0 0,-1 1,1-1,-1 0,1 0,0 0,-1 0,1 0,0 0,-1 0,1 0,-1 0,1 0,0 0,-1 0,1 0,-1-1,1 1,0 0,-1 0,1-1,-1 1,1 0,-1-1,1 1,-1-1,1 1,-1 0,1-1,-1 0,30-36,-29 37,181-264,-108 203,-72 60,0 0,0 0,0 1,0-1,0 0,0 1,0-1,0 1,1-1,-1 1,0 0,0 0,0 0,0 0,1 1,-1-1,0 0,0 1,0-1,0 1,0 0,0 0,0 0,0 0,0 0,-1 0,1 1,0-1,-1 0,1 1,-1 0,1-1,-1 1,0 0,1-1,-1 1,0 0,0 0,0 0,-1 0,1 1,8 21,-2-1,-1 1,-1 0,-1 1,0-1,-2 2,1 7,19 59,-19-72</inkml:trace>
  <inkml:trace contextRef="#ctx0" brushRef="#br0" timeOffset="5650.15">1864 649,'-34'21,"1"3,1 0,1 2,1 1,1 2,2 0,1 2,-2 6,26-36,0 1,0-1,0 1,0 0,1-1,-1 1,0 0,1 0,-1 0,1 0,0 0,-1 1,1-1,0 0,1 0,-1 1,0-1,1 1,-1-1,1 1,0-1,-1 1,1-1,1 1,-1-1,0 0,0 1,1-1,0 1,-1-1,1 0,0 1,0-1,0 0,1 0,-1 1,0-1,1 0,-1 0,1-1,0 1,0 0,-1-1,1 1,0-1,2 2,8-3,0 0,1-1,-2 0,1-1,0 0,0-1,0-1,-1 0,0 0,0-1,0 0,0-1,8-6,193-168,-211 179,0 0,0 0,0 0,0 0,0 1,0-1,0 0,0 0,1 1,-1-1,0 1,0-1,1 1,-1-1,0 1,1 0,-1-1,0 1,1 0,-1 0,1 0,-1 0,0 0,1 1,-1-1,0 0,1 1,-1-1,0 1,1-1,-1 1,0 0,0-1,0 1,0 0,0 0,0 0,0 0,0 0,0 0,0 0,0 0,0 0,-1 0,1 0,0 1,-1-1,1 0,-1 0,0 1,1-1,-1 0,0 1,0-1,0 1,4 50,-5-47,0-1,0 0,1 1,-1-1,1 1,0-1,1 1,-1-1,1 1,0-1,0 0,0 1,1-1,-1 0,1 0,0 0,0 0,0 0,1 0,0-1,-1 1,1-1,0 0,1 1,-1-1,0-1,1 1,0-1,0 1,3 1,11-2,-1-1,1-1,-1-1,1 0,-1-1,1-1,-1 0,0-2,0 0,0 0,-1-2,0 0,0-1,-1-1,0 0,0-1,-1 0,-1-1,11-11,-2 1,0-1,-2-2,-1 0,0 0,-2-2,-1 0,-1-1,5-14,1-8,-1-1,-3-1,-3-1,-1 0,-3-1,-2 0,-2-5,-4 53,-1-1,0 1,0-1,-1 1,1-1,-1 1,0 0,-1-1,1 1,-1-1,-1 1,1-1,0 1,-1 0,0 0,-1 0,1 0,-1 0,0 1,0-1,0 1,-1 0,1-1,-2 1,2 4,0 0,0 1,-1 0,1 0,0 0,0 0,0 0,0 0,0 1,1-1,-1 1,0 0,1 0,-1 0,1 0,0 1,-1-1,1 0,0 1,1 0,-1-1,0 1,1 0,-1 0,1 0,0 0,0 0,0 0,1 0,-1 1,-3 4,-9 26,1 1,2 1,1 0,2 0,1 1,0 19,-5 28,3-22,2 1,3-1,2 1,4 10,25 95,-54-230,17 40,0 1</inkml:trace>
  <inkml:trace contextRef="#ctx0" brushRef="#br0" timeOffset="5903.645">2229 367,'44'15,"42"4,17-1,0-4,-8-3,-10-5,-10-2,-8-3,-7-1,-7 0,-9-1,-7 0,-5 0,-3 1,-6 0</inkml:trace>
</inkml:ink>
</file>

<file path=ppt/ink/ink3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47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0 340,'15'0,"18"0,10 0,5 0,1 0,2 0,-4 0,-5 0,-5 0,-3 0,-4 0,-1 0,-1 0,-1 0,-4 0</inkml:trace>
  <inkml:trace contextRef="#ctx0" brushRef="#br0" timeOffset="437.955">847 1,'-22'107,"4"70,-17-8,25-67,10-101,1-1,0 1,-1-1,1 1,0-1,-1 1,1-1,0 1,0-1,-1 0,1 0,0 1,0-1,0 0,-1 0,1 0,0 0,0 0,0 0,0 0,-1 0,1 0,0 0,0 0,0-1,-1 1,1 0,0 0,0-1,-1 1,1-1,0 1,-1-1,1 1,0-1,-1 1,1-1,-1 1,1-1,-1 0,1 1,-1-1,1 0,-1 0,1 1,-1-1,0 0,0 0,1 0,-1 1,0-1,0 0,0 0,0 0,0 0,0 1,0-1,0 0,10-18</inkml:trace>
  <inkml:trace contextRef="#ctx0" brushRef="#br0" timeOffset="950.04">1129 114,'-93'68,"-65"61,155-127,1 0,-1 0,1 1,0-1,0 1,0 0,1 0,-1-1,0 1,1 0,0 0,0 1,0-1,0 0,0 0,1 0,-1 1,1-1,0 0,0 0,0 1,1-1,-1 0,1 0,-1 1,1-1,0 0,0 0,1 0,-1 0,1 0,-1 0,1 0,0-1,0 1,0-1,0 1,1-1,-1 0,1 0,-1 0,1 0,1 1,75 29,-69-30,-1 1,0 0,0 0,0 1,-1 0,1 0,-1 1,0 0,-1 0,1 1,-1 0,0 1,0 0,10 58,-17-57,0 3</inkml:trace>
</inkml:ink>
</file>

<file path=ppt/ink/ink3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50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0,1 0,-1 0,0 0,0 0,0 0,0 0,-1 0,0 0,-5 0</inkml:trace>
</inkml:ink>
</file>

<file path=ppt/ink/ink3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50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0,'33'5,"32"-3,8-3,-3 0,-9 0,-10-1,-13 1</inkml:trace>
</inkml:ink>
</file>

<file path=ppt/ink/ink3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51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72,'-70'134,"-46"88,143-271,3 0,1 3,3 0,1 2,2 2,34-29,-70 70,-1-1,1 1,0 0,0 0,0-1,0 1,0 0,0 0,0 0,0 0,0 0,0 0,0 0,1 1,-1-1,0 0,1 1,-1-1,1 1,-1-1,0 1,1-1,-1 1,1 0,-1 0,1 0,-1 0,1 0,-1 0,1 0,-1 1,1-1,-1 1,1-1,-1 1,0-1,1 1,-1 0,0-1,1 1,-1 0,0 0,0 0,0 0,0 0,0 0,1 1,7 157,-8-157,-1-1,1 1,-1 0,1 0,0-1,0 1,0 0,0-1,0 1,0-1,0 0,0 1,1-1,-1 0,0 1,1-1,-1 0,1 0,0 0,-1-1,1 1,0 0,-1 0,1-1,0 1,0-1,0 0,-1 1,1-1,0 0,0 0,0 0,0-1,-1 1,1 0,0 0,0-1,0 0,-1 1,1-1,0 0,-1 0,1 0,68-46,100-130,-109 142,-60 35,0 1,-1 0,1 0,0 0,0 0,0 0,0 0,-1 1,1-1,-1 0,1 0,-1 0,1 1,-1-1,0 0,1 0,-1 1,0-1,0 0,0 1,0-1,0 0,0 0,0 1,-1-1,1 0,0 1,-1-1,1 0,-1 0,0 1,-44 117,36-103,2 1,-1 0,2 0,0 0,2 1,0 0,0 0,0 12,4-27,1-1,-1 1,0-1,1 1,-1-1,1 1,0-1,-1 0,1 0,0 1,1-1,-1 0,0 0,1 0,-1 0,1 0,-1 0,1 0,0-1,0 1,0-1,0 1,0-1,0 0,0 0,0 1,1-2,-1 1,0 0,1 0,-1-1,1 1,-1-1,1 0,-1 0,1 0,-1 0,1 0,-1 0,0-1,1 1,0-1,15-5</inkml:trace>
</inkml:ink>
</file>

<file path=ppt/ink/ink3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52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1,'-9'-1,"0"1,0 0,0 1,0 0,1 0,-1 1,0 0,1 1,0-1,-1 2,1-1,0 1,0 0,1 1,0 0,-1 0,0 1,-3 5,-2-3,1 1,1 0,0 1,0 0,1 1,1 0,-1 1,2 0,0 0,0 1,1 0,0 0,2 0,-1 1,2 0,-1 0,0 11,5-22,0-1,0 0,0 0,0 1,0-1,1 0,-1 0,1 1,-1-1,1 0,0 0,0 0,0 0,0 0,0 0,1 0,-1 0,0 0,1-1,0 1,-1 0,1-1,0 0,0 1,0-1,0 0,0 0,0 0,0 0,0 0,0 0,0-1,1 1,-1-1,0 0,0 1,1-1,-1 0,0 0,0 0,1-1,-1 1,2-1,97-29,-71 12,-1-1,-1-1,-1-2,0-1,-2-1,-1-1,-1-1,10-16,15-15,-46 57,-1 0,0 1,0-1,1 1,-1-1,0 1,0-1,0 1,0 0,0 0,1-1,-2 1,1 0,0 0,0 0,0 0,0 0,0 0,-1 0,1 0,-1 1,1-1,-1 0,1 0,-1 0,1 1,-1-1,0 0,0 1,0-1,0 0,0 0,0 1,0-1,0 0,0 1,-1-1,1 0,0 0,-1 1,0 0,1 0,0 7,0 5,0 0,0 1,1-1,1 0,0 0,1 0,1 0,0-1,1 1,0-1,1 0,0-1,1 1,-4-9,0-1,0 0,1 0,-1 0,1-1,-1 1,1-1,0 0,0 0,0 0,0 0,0-1,0 0,0 0,1 0,-1 0,18 2</inkml:trace>
  <inkml:trace contextRef="#ctx0" brushRef="#br0" timeOffset="2666.857">1045 283,'-14'9,"-15"14,-2 7,0-2,4 0,3-6,4-1,2-4,4-1,-1 3,-3-3,3-4</inkml:trace>
  <inkml:trace contextRef="#ctx0" brushRef="#br0" timeOffset="2936.919">792 226,'0'19,"9"17,9 1,5-5,4-4,2-1,1-1,0 1,0-1,-5 1,-7-4</inkml:trace>
</inkml:ink>
</file>

<file path=ppt/ink/ink3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5:07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1 423,'200'-22,"105"-11,-45 2,-199 21,-74 13,-2 0</inkml:trace>
  <inkml:trace contextRef="#ctx0" brushRef="#br0" timeOffset="247.952">57 649,'43'-5,"29"-1,11-5,2 0,-4 1,-7 3,-11-3,-11 1,-4 2,-7 2,-5 2,-3 1,-4 2,-1 0,-5 0</inkml:trace>
  <inkml:trace contextRef="#ctx0" brushRef="#br0" timeOffset="670.268">424 0,'47'28,"2"-2,0-3,2-2,31 9,85 36,-161-65,1 1,-2 0,1 0,0 1,0 0,-1 0,1 0,-1 1,0 0,0 0,0 0,-1 0,1 1,-1 0,0 0,-1 0,1 0,-1 1,0-1,0 1,-1 0,0 0,0 0,0 0,0 0,-1 0,0 0,-1 1,1-1,-1 0,0 1,-1-1,0 0,-1 5,-9 10,-1 0,-1-1,-1 0,-1-1,-1-1,0 0,-1-1,-1-1,-1-1,0 0,-1-2,-15 8,-35 30,-153 127,196-147,19-14</inkml:trace>
</inkml:ink>
</file>

<file path=ppt/ink/ink3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5:1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29,'48'0,"21"0,3 0,-6-4,-9-3,-10 1,-7 2,-7 0,-3 2,-3 1,-5 0</inkml:trace>
</inkml:ink>
</file>

<file path=ppt/ink/ink3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5:1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26,'38'0,"37"0,11-4,-6-3,-10 1,-13 1,-16 1</inkml:trace>
</inkml:ink>
</file>

<file path=ppt/ink/ink3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5:12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0 479,'29'-9,"19"-9,6 0,-2 2,-4 4,-5 9,-6 5,-5 2,-2 0,-6 5,-3 0,0-1,1-2,-3 3,0 0,-3-2</inkml:trace>
  <inkml:trace contextRef="#ctx0" brushRef="#br0" timeOffset="344.277">818 0,'0'625,"-28"-470,27-149,0-7</inkml:trace>
  <inkml:trace contextRef="#ctx0" brushRef="#br0" timeOffset="664.882">1185 169,'-20'13,"-27"17,2 1,1 3,2 1,1 2,-5 8,44-44,0 0,0 1,1-1,-1 0,0 0,0 1,1-1,-1 1,1 0,-1-1,1 1,0 0,-1 0,1 0,0 0,0 0,0 0,1 0,-1 0,1 0,-1 0,1 1,-1-1,1 0,0 0,0 1,0-1,0 0,1 0,-1 0,1 1,-1-1,1 0,0 0,0 0,0 0,0 0,0 0,0 0,0 0,1-1,-1 1,1 0,-1-1,1 1,0-1,0 1,92 18,-83-20,-1 1,0 0,1 1,-1 0,0 1,0-1,0 2,-1 0,1 0,-1 1,0 0,0 0,-1 1,6 4,9 59,-5-8,-7-48</inkml:trace>
  <inkml:trace contextRef="#ctx0" brushRef="#br0" timeOffset="980.644">1806 311,'-29'43,"-14"24,0 5,3-5,8-8,4-11,8-7,7-7,0-9,3-4,-1-5,-5-6,-3-4,1-3</inkml:trace>
  <inkml:trace contextRef="#ctx0" brushRef="#br0" timeOffset="1233.52">1410 311,'25'33,"16"26,7 3,0-5,-8-7,-6-12,-4-7,-3-5,-1-2,1-4,-6-2,0-3,0-5,-3-3</inkml:trace>
</inkml:ink>
</file>

<file path=ppt/ink/ink3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5:18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83 582,'-8'34,"1"0,2 0,1 1,2-1,2 27,-3 32,-20 40,1-54,13-105,12 7,0 0,2 0,0 1,1-1,1 1,9-16,-1-2,10-15,1 1,3 1,2 2,2 1,14-13,-7 21,-39 37,0 0,0 1,0-1,0 1,0-1,0 1,0-1,0 1,0-1,0 1,0 0,0-1,0 1,0 0,0 0,0 0,1 0,-1 0,0 0,0 0,0 1,0-1,0 0,0 0,0 1,0-1,0 1,0-1,0 1,0-1,0 1,0 0,0 0,-1-1,1 1,0 0,0 0,-1 0,1 0,0-1,-1 1,1 0,-1 0,1 0,-1 1,0 0,4 10,-1 1,-1-1,0 1,-1 0,0 0,-1 0,-1-1,-2 14,1 42,2-66,0 1,1-1,-1 0,0 1,1-1,-1 0,1 0,0 0,-1 1,1-1,0 0,0 0,1 0,-1 0,0 0,1-1,-1 1,1 0,-1-1,1 1,0-1,0 1,0-1,0 0,0 0,0 0,0 0,0 0,0 0,0-1,1 1,-1-1,0 1,0-1,1 0,-1 0,0 0,1 0,-1 0,0-1,0 1,1-1,-1 1,0-1,0 0,0 0,0 0,0 0,0 0,0 0,0-1,0 1,1-2,162-149,-145 136,65-33,-83 50,1 0,-1 0,1 0,-1 0,0 1,0-1,1 1,-1 0,0 0,0-1,0 1,-1 0,1 1,0-1,-1 0,0 0,1 1,-1-1,0 1,0-1,0 1,0-1,-1 1,1 0,-1-1,0 1,0 0,1-1,-2 1,1 0,0 0,-1-1,1 1,-1-1,0 1,0 0,1 2,-3 143,3-145,0-1,0 1,0-1,1 1,-1-1,1 1,0-1,-1 0,1 1,0-1,1 0,-1 0,0 1,1-1,-1 0,1 0,0-1,-1 1,1 0,0 0,0-1,0 1,0-1,2 1,13 5</inkml:trace>
  <inkml:trace contextRef="#ctx0" brushRef="#br0" timeOffset="540.358">1270 441,'-21'14,"0"0,2 2,0 0,0 1,2 0,0 2,1 0,1 1,1 0,0 1,2 1,-3 8,14-26,0 0,1 1,-1-1,1 0,0 1,0-1,0 0,1 1,0-1,-1 0,1 0,1 0,-1 0,1 0,0 0,-1 0,2 0,-1 0,0-1,1 1,0-1,0 0,0 0,0 0,0 0,0 0,1-1,0 1,-1-1,1 0,0 0,0 0,0-1,0 1,0-1,0 0,1 0,-1-1,0 1,1-1,-1 0,0 0,1-1,-1 1,0-1,0 0,3 0,4-3,0 1,0-1,0-1,-1 0,1-1,-1 0,0 0,-1-1,1 0,-2-1,1 0,-1 0,3-4,5-4,2-4,-1-1,-1-1,-1 0,-1-1,-1-1,0 0,-2 0,-2-1,0-1,-1 0,2-15,-6 26,-1 0,0-1,-1 1,0 0,-1-1,-1 1,-1-1,0 0,-1 1,0 0,-2 0,0-1,0 2,-1-1,-1 1,-3-6,7 18,1-1,-1 0,0 1,0 0,0-1,-1 1,1 0,0 0,-1 0,1 0,-1 1,0-1,1 1,-1-1,0 1,0 0,0 0,0 1,0-1,0 0,0 1,-1 0,1 0,0 0,0 0,0 0,0 1,0-1,0 1,0 0,0 0,0 0,0 0,0 0,0 1,1-1,-1 1,1 0,-1 0,1 0,-1 0,1 0,0 0,0 1,0-1,1 1,-1-1,0 1,1 0,0 0,-1 0,1 0,0 0,0 0,-3 24,1 0,1 0,1 1,2-1,0 0,4 12,-5-37,3 18,1 1,0-1,2 0,1 0,0 0,1-1,1 0,1-1,1 0,0-1,14 17,-23-31,1 1,0-1,0 0,0 1,0-1,0 0,1-1,-1 1,1-1,-1 1,1-1,0 0,0-1,0 1,1-1,-1 1,0-1,0 0,1-1,3 1,10-3</inkml:trace>
  <inkml:trace contextRef="#ctx0" brushRef="#br0" timeOffset="915.508">1664 18,'247'-16,"-245"16,0-1,0 1,1 0,-1 0,0 0,0 0,0 0,1 1,-1-1,0 1,0-1,0 1,0 0,0-1,0 1,0 0,0 1,0-1,0 0,-1 0,1 1,0-1,-1 1,1 0,-1-1,0 1,1 0,-1 0,0 0,0 0,0 0,0 0,-1 0,1 0,-1 0,1 0,-1 0,0 1,1-1,-1 0,0 0,0 0,-1 1,1-1,0 0,-1 0,1 0,-1 0,0 0,0 0,0 0,0 0,0 0,-1 1,-114 143,116-144,-1 0,0-1,1 1,-1 0,1 0,-1 0,1 0,0 0,0 0,0 0,0 0,0 0,0 0,0 0,1 0,-1 0,1 0,0 0,-1 0,1 0,0 0,0-1,0 1,0 0,1-1,-1 1,0 0,1-1,-1 0,1 1,-1-1,1 0,0 0,-1 0,1 0,0 0,0 0,0-1,0 1,0 0,1-1,86 12,-30-13,-33 0</inkml:trace>
  <inkml:trace contextRef="#ctx0" brushRef="#br0" timeOffset="2257.198">2681 301,'-79'94,"-117"176,59-149,119-108</inkml:trace>
  <inkml:trace contextRef="#ctx0" brushRef="#br0" timeOffset="2518.25">2285 385,'19'19,"26"16,10 7,0-4,-4-3,-6-8,-6-8,-10-3,-4-4,-3-5,-4 3,-1-2,2-1,-3-2</inkml:trace>
  <inkml:trace contextRef="#ctx0" brushRef="#br0" timeOffset="3085.942">1184 949,'-1'1,"1"0,-1 1,0-1,1 0,-1 0,1 0,0 1,-1-1,1 0,0 1,-1-1,1 0,0 1,0-1,0 0,0 1,1-1,-1 0,0 0,1 1,-1-1,0 0,1 0,-1 1,1-1,0 0,-1 0,1 0,0 0,0 0,0 0,0 0,0 0,0 0,0 0,0 0,0-1,0 1,0 0,0-1,1 1,-1-1,0 0,0 1,1-1,-1 0,0 1,1-1,-1 0,0 0,1 0,-1 0,0-1,1 1,0 0,178 11,-140-11,370-32,193-48,-282 47,-298 34</inkml:trace>
  <inkml:trace contextRef="#ctx0" brushRef="#br0" timeOffset="3756.261">1721 1260,'-97'55,"81"-49,1 0,0 1,1 0,0 1,0 1,1 0,0 1,0 1,1 0,0 0,1 1,1 0,0 1,0 1,2-1,-1 1,2 1,0 0,-3 9,9-21,1 0,-1 0,1 0,-1 1,1-1,0 0,0 1,1-1,-1 0,1 0,-1 1,1-1,0 0,0 0,0 0,1 0,-1 0,1 0,0 0,0-1,0 1,0-1,0 1,0-1,1 0,-1 0,1 0,-1 0,1 0,0 0,0-1,0 1,1 0,4 0,0 1,0-1,0-1,0 1,0-1,0-1,0 1,0-1,0-1,1 0,-1 0,7-2,12-6,0-2,-1-1,-1-1,0-1,-1-1,0-2,-2 0,1-1,12-16,-14 17,-1-2,-1 0,-1-1,-1-1,-1-1,0-1,-2 0,0 0,-2-2,-1 1,-1-1,-1-1,-1 0,4-22,-11 42,0 0,0 1,0-1,-1 0,0 1,0-1,0 0,-1 0,1 1,-2-1,1 0,0 1,-1-1,0 1,-1 0,1-1,-1 1,0 0,0 1,0-1,-1 0,0 1,0 0,0 0,0 0,-1 0,1 1,-1 0,0 0,0 0,0 0,0 1,-1 0,1 0,-1 0,1 1,-1 0,0 0,1 0,-1 1,-4 0,2 1,1 1,-1 0,1 1,-1 0,1 0,0 0,0 1,0 0,1 1,-1-1,1 1,0 1,1-1,-1 1,1 0,0 0,1 0,-1 1,1 0,0 0,-1 4,-2 2,1 2,0-1,1 0,1 1,0 0,1 0,1 0,0 0,1 1,1 12,3-15,1 0,0 0,1-1,0 1,1-1,1 0,-1-1,2 1,0-1,0-1,1 0,0 0,1 0,6 4,-12-10,4 4,1-1,-1 0,1-1,0 1,1-2,0 1,-1-2,2 1,-1-1,0-1,1 0,0 0,-1-1,1 0,0-1,0 0,0-1,0 0,0-1,0 0,0-1,8-4</inkml:trace>
  <inkml:trace contextRef="#ctx0" brushRef="#br0" timeOffset="4106.552">2398 1035,'-26'48,"2"1,3 2,1 0,3 2,2-1,-5 38,19-85,0 0,0 0,1 0,0 0,0 0,0 0,0 0,1 0,0 0,0 0,0 0,0 0,1-1,0 1,0 0,0-1,1 0,-1 1,1-1,0 0,0 0,1-1,-1 1,1-1,0 1,0-1,0 0,0-1,0 1,0-1,1 0,0 0,-1 0,1 0,0-1,1 0,11 1,1-2,0 0,-1-1,1-1,-1-1,1 0,-1-1,4-2,13-2,7-12,-29 7</inkml:trace>
  <inkml:trace contextRef="#ctx0" brushRef="#br0" timeOffset="4354.445">2172 1260,'38'0,"23"-5,10-1,-2 0,-8 1,-9 1,-9-3,-7 0,-10 0</inkml:trace>
  <inkml:trace contextRef="#ctx0" brushRef="#br0" timeOffset="4675.732">2793 1035,'40'-2,"-27"1,0 0,0 1,0 0,0 1,0 0,0 1,0 1,-1 0,1 1,6 2,-17-4,0 0,-1 0,1 0,0 0,0 0,-1 1,1-1,-1 1,0-1,0 1,0-1,0 1,0-1,-1 1,1 0,-1-1,1 1,-1 0,0 0,0-1,-1 1,1 0,0 0,-1-1,0 1,1 0,-1-1,0 1,0-1,-1 1,1-1,0 0,-1 1,0-1,1 0,-1 0,0 0,0 0,0 0,-2 1,-20 49,25-49,1-1,-1 1,1-1,0 0,0 1,0-1,0 0,1 0,-1 0,1 0,-1-1,1 1,-1-1,1 1,0-1,0 0,0 0,-1 0,1-1,0 1,0-1,0 1,0-1,0 0,0 0,0 0,0-1,0 1,0-1,0 0,0 0,4 1,118-26,-104 22</inkml:trace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5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592 530,'-19'-2,"0"1,-1 1,1 1,-1 1,1 0,0 1,0 2,0 0,1 1,-1 0,2 2,-1 0,1 1,0 0,0 2,2 0,-1 1,1 0,1 1,-3 4,13-10,0 1,0-1,1 0,0 1,0 0,1 0,0 0,1 0,-1 0,1 0,1 0,0 0,0 5,0-9,1 0,-1 0,0-1,1 1,0 0,0 0,0-1,1 1,-1-1,1 1,0-1,0 0,0 1,0-1,0 0,1 0,0-1,-1 1,1-1,0 1,0-1,0 0,1 0,-1 0,0 0,1-1,-1 1,1-1,1 1,11 0,1-1,-1 0,0-2,0 1,0-2,0 0,0-1,0-1,0 0,-1-1,1-1,-2 0,1-1,-1 0,0-2,0 1,-1-2,0 0,-1 0,0-1,0-1,-1 0,-1 0,0-1,2-5,19-15,-1-1,-2-2,-1 0,-2-2,-1-1,-2-1,-2-1,-2 0,-2-2,-1 0,7-39,-21 73,0 1,-1 0,0-1,-1 1,0 0,0-1,-1 1,0 0,0 0,-1 0,0 0,0 1,-4-6,5 10,0-1,0 1,0 0,0 0,-1 0,0 1,1-1,-1 0,0 1,0 0,0 0,0 0,-1 0,1 0,-1 1,1-1,-1 1,1 0,-1 0,0 0,1 1,-1-1,0 1,0 0,1 0,-1 0,0 0,0 1,1 0,-1 0,0 0,-2 1,1 0,-1 1,1 0,-1 0,1 1,0 0,1-1,-1 1,0 1,1-1,0 1,0 0,1 0,-1 0,1 0,0 1,0-1,1 1,0 0,-1 0,-29 124,27-91,2 0,1 1,2 0,2-1,1 0,3 1,1-1,1-1,3 0,1 0,4 6,-11-30,1-1,0 1,1-1,0 0,1-1,0 0,1 0,1-1,-1 0,2-1,0 0,11 8,-5-10</inkml:trace>
  <inkml:trace contextRef="#ctx0" brushRef="#br0" timeOffset="569.743">1158 77,'11'-7,"1"1,-1 0,2 1,-1 0,0 1,1 0,0 1,0 0,0 1,0 1,0 0,0 0,1 2,1 0,-14-1,0 0,0 1,0-1,0 1,0-1,0 1,-1 0,1-1,0 1,0 0,0 0,-1-1,1 1,0 0,-1 0,1 0,-1 0,1 0,-1 0,1 0,-1 0,0 0,1 0,-1 0,0 0,0 1,0-1,0 0,0 0,0 0,0 0,0 0,0 0,-1 0,1 0,0 0,-1 0,1 1,-1-2,1 1,-1 0,1 0,-1 0,0 0,1 0,-1 0,-32 44,33-45,-10 12,-76 109,84-118,1 1,-1 0,1 0,0-1,0 1,0 0,0 0,1 0,-1 0,1 0,0 0,1 0,-1 0,1 0,-1 0,1 0,0 0,1 0,-1-1,1 1,-1 0,1-1,0 1,0-1,1 0,-1 0,1 0,0 0,0 0,0 0,0-1,0 1,0-1,2 1,1 1,-1 0,2 0,-1 0,0-1,1 0,-1 0,1-1,0 0,0 0,0 0,0-1,0 0,0-1,1 1,-1-1,0-1,0 1,0-1,0 0,0-1,0 0,0 0,0-1,5-2,3-5</inkml:trace>
  <inkml:trace contextRef="#ctx0" brushRef="#br0" timeOffset="1248.11">1552 190,'34'12,"1"-2,-1-2,1 0,1-3,-1-1,1-2,18-1,-47-1,0 0,1 0,-1-1,0 0,0 0,0-1,0 0,0 0,0-1,0 1,-1-2,1 1,-1-1,0 0,0 0,0 0,-1-1,1 0,-1 0,0 0,-1-1,1 0,-1 0,2-4,5-8,-7 12,1 0,-1 0,-1 0,1 0,-1-1,0 1,-1-1,0 0,0 0,0 0,-1 0,0 0,0 0,-1 0,0-7,-1 12,0 1,0-1,0 0,-1 1,1-1,-1 1,1-1,-1 1,1 0,-1 0,0 0,0 0,1 0,-1 0,0 0,0 0,0 1,0-1,0 1,0 0,0-1,0 1,-1 0,1 0,0 0,0 0,0 1,0-1,0 1,0-1,0 1,0-1,0 1,0 0,1 0,-1 0,0 0,0 1,1-1,-1 0,1 1,-1-1,1 1,0-1,-1 1,1 0,0-1,0 1,0 0,0 0,0 0,0 2,-13 20,1 2,0 0,2 0,1 1,-5 24,-4 8,-9 22,3 1,3 1,4 1,4 1,4 0,3 2,7-70,-1 1,-1 0,-1-1,0 0,-1 0,-1 0,0 0,-7 12,9-23,0 1,-1-1,0 0,0 0,-1 0,1-1,-1 0,0 0,-1 0,1 0,-1-1,0 0,0 0,-1-1,1 1,-1-1,1-1,-1 1,0-1,0 0,0-1,-3 1,3 0,1-1,-1 1,0-1,1 0,-1-1,0 0,0 0,0 0,0-1,1 0,-1 0,0 0,1-1,-1 0,1-1,-1 0,1 1,0-2,0 1,1-1,-1 0,1 0,-1-1,1 1,1-1,-1 0,1-1,0 1,0-1,0 0,1 0,-1-1,1-3,1 1,0-1,1 1,0-1,0 0,1 0,1 0,-1 1,2-1,-1 0,1 1,1-1,0 1,0-1,1 1,0 0,0 1,6-9,0 0,1 1,1 0,0 1,1 0,1 0,0 2,1 0,16-11,-14 15,0 1,0 0,1 1,0 1,1 1,-1 0,1 2,-1 0,3 1,-2-1,139-17,-25-14,-114 29</inkml:trace>
  <inkml:trace contextRef="#ctx0" brushRef="#br0" timeOffset="1833.679">0 1122,'212'-9,"152"-28,-148 12,806-64,-626 79,-370 10</inkml:trace>
  <inkml:trace contextRef="#ctx0" brushRef="#br0" timeOffset="2450.029">1072 1320,'-37'13,"1"2,0 1,1 2,1 1,1 2,0 1,2 1,-19 19,46-39,0 1,0-1,1 1,-1-1,1 1,0 0,0 0,0 1,1-1,-1 0,1 1,0 0,0-1,1 1,0 0,-1 0,2 0,-1 0,0 0,1 0,0 0,0 0,1 0,-1 0,1 0,0 0,1 0,-1 0,1-1,0 1,0 0,0-1,1 0,-1 1,1-1,0 0,1 0,-1-1,1 1,-1-1,4 3,5-2,0 0,1 0,0-2,-1 1,1-1,0-1,0-1,0 0,0 0,0-1,0-1,0 0,0-1,-1 0,1-1,-1 0,0-1,0-1,-1 0,9-6,12-2,-2-1,0-1,0-2,-2-1,0-2,-2 0,21-22,-24 19,-2-1,-1 0,-1-2,-1 0,-1-1,-2-1,0 0,-2-1,7-26,-17 45,0-1,-1 0,-1 0,1 1,-2-1,0 0,0 0,-1 0,0 0,-1 0,-1 1,0-1,0 1,-3-6,4 11,-1 0,0 0,0 1,0-1,0 1,-1 0,0 0,0 0,0 0,-1 1,1-1,-1 1,0 1,-1-1,1 1,-1-1,1 2,-1-1,0 1,0-1,0 2,0-1,0 1,0 0,-1 0,1 0,-4 1,1 3,0 0,0 1,0 0,0 0,1 1,0 0,0 0,0 1,1 0,0 0,0 1,0 0,1 0,0 1,1 0,-1 0,2 0,-1 0,1 1,0 0,-2 7,-4 9,0 0,2 0,1 1,0 0,2 0,2 0,0 1,1-1,2 1,1 0,1-1,5 25,0-23,2 0,1 0,2-1,0 0,2-1,0-1,10 11,5 3,-16-27</inkml:trace>
  <inkml:trace contextRef="#ctx0" brushRef="#br0" timeOffset="2885.793">1892 1037,'-198'354,"129"-150,66-200,1-1,0 1,0 0,0-1,0 1,0 0,1 0,0 0,0 0,0 1,0-1,1 0,0 0,-1 0,2 1,-1-1,0 0,1 0,0 1,0-1,0 0,0 0,1 0,-1 0,1-1,0 1,1 0,-1-1,0 1,1-1,0 0,0 0,0 0,0 0,0 0,1-1,-1 1,1-1,0 0,3 1,11 0,0-2,0 0,0-1,0-1,0 0,0-2,0 0,0-1,0-1,1-1,22-19,-29 10</inkml:trace>
  <inkml:trace contextRef="#ctx0" brushRef="#br0" timeOffset="3146.247">1525 1348,'38'0,"22"0,11 0,-2-5,-8-1,-9 0,-10 1,-6 2,-5-5,-7 1</inkml:trace>
  <inkml:trace contextRef="#ctx0" brushRef="#br0" timeOffset="3532.886">2202 1066,'38'-1,"-23"0,1 1,-1 0,0 0,0 2,0 0,0 0,-1 2,15 4,-28-7,1-1,-1 1,1-1,-1 1,1 0,-1 0,0 0,0 0,1 0,-1 0,0 0,0 0,0 0,0 1,0-1,0 0,0 1,-1-1,1 1,0-1,-1 1,1-1,-1 1,0-1,1 1,-1-1,0 1,0 0,0-1,0 1,0-1,-1 1,1 0,0-1,-1 1,1-1,-1 1,1-1,-1 1,0-1,0 0,1 1,-1-1,0 0,-1 1,-50 55,50-56,0 1,-37 40,38-41,0-1,0 1,0 0,1 0,-1 0,0 0,1 0,-1 0,1 0,-1 0,1 0,0 0,-1 0,1 0,0 0,0 0,0 0,0 0,0 0,0 0,0 1,0-1,0 0,0 0,0 0,1 0,-1 0,1 0,-1 0,0 0,1 0,0 0,-1 0,1 0,0 0,-1-1,1 1,0 0,0 0,0-1,-1 1,1 0,0-1,0 1,0-1,1 1,6 1,0 0,0-1,0 0,0-1,1 1,-1-1,0-1,0 0,0 0,0 0,0-1,0-1,2 0,9-2,7-1</inkml:trace>
</inkml:ink>
</file>

<file path=ppt/ink/ink3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5:55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230 348,'-16'10,"1"0,1 1,0 1,0 1,1 0,1 1,0 0,1 1,-2 0,2 0,0 1,1 0,0 1,1 0,1 0,1 1,0 0,2 0,0 0,1 1,0 0,2 0,0 0,1 6,1-20,1-1,0 1,0-1,0 1,0-1,0 0,1 1,0-1,0 0,0 0,0 0,1 0,0-1,-1 1,1-1,1 1,-1-1,0 0,1 0,-1-1,1 1,0-1,0 1,0-1,0-1,1 1,-1 0,0-1,4 1,3 0,1-1,-1 0,1 0,-1-1,1 0,0-1,-1-1,1 0,-1 0,0-1,1 0,10-5,0-1,-1 0,0-2,-1 0,0-1,-1-1,0-1,-1-1,-1 0,0-1,13-18,-24 28,0-1,0 0,0 0,-1 0,0-1,-1 1,1-1,-1-1,-1 1,0 0,0-1,-1 1,0-1,0 0,-1 0,0 0,0 0,-1 0,-1 0,1 0,-2 0,1 1,-1-1,0 0,-1 0,0 1,0 0,-1-1,0 1,-1 0,2 3,0 0,-1 0,0 1,0-1,0 1,0 0,-1 0,0 0,0 1,0 0,0 0,0 0,0 1,-1-1,1 1,-1 0,0 1,0 0,1-1,-1 2,0-1,0 1,0 0,0 0,0 1,0-1,0 1,1 1,-1-1,0 1,0 0,0 1,0 0,0 0,0 0,1 1,-1 0,1 0,0 0,0 1,1-1,0 1,-1 0,-1 4,5-8,0 1,0 0,0 1,-1-1,2 0,-1 0,0 0,0 0,1 1,-1-1,1 0,0 1,0-1,0 0,0 1,0-1,0 0,1 1,-1-1,1 0,-1 0,1 0,0 1,0-1,0 0,0 0,0 0,1 0,-1 0,1-1,-1 1,1 0,0-1,-1 1,1-1,0 1,0-1,0 0,0 0,10 4,1-1,-1 0,1-1,0 0,0-2,0 1,0-1,0-1,0 0,0-1,0-1,0 0,-1 0,1-1,0-1,10-5,7 1,-1-2,0-1,-1-1,-1-2,0-1,0-1,-1-1,-2-1,0-1,0-1,-2-2,-1 0,0-1,4-8,-17 21,-1 0,0 0,-1 0,0-1,0 0,-1 0,-1-1,1 1,-2-1,0 0,0 0,-1 0,-1 0,0 0,-1-1,0-4,0 16,0-1,0 1,0 0,0-1,0 1,0 0,0-1,0 1,-1 0,1 0,0-1,-1 1,0 0,1 0,-1 0,1 0,-1-1,0 1,0 0,0 0,0 0,0 1,0-1,0 0,0 0,0 0,0 1,0-1,0 1,-1-1,1 1,0-1,0 1,-1 0,1-1,0 1,0 0,-1 0,1 0,0 0,-1 0,1 0,0 0,-1 1,1-1,0 0,0 1,-1-1,1 1,0-1,0 1,0 0,0 0,0-1,0 1,0 0,0 0,0 0,0 0,-7 7,2 0,-1 1,1-1,0 1,1 1,0-1,1 1,0-1,0 1,1 1,0-1,1 0,0 1,1-1,0 1,0-1,1 1,1-1,0 1,0 0,1-1,0 0,1 1,0-1,1 0,0 0,0-1,1 1,0-1,1 0,132 131,-133-136,-1 1,0 0,-1-1,1 1,-1 1,0-1,-1 0,1 1,-1-1,0 1,0 0,-1 0,1 0,-1 0,-1 0,1 0,-1 0,0 0,-1 0,1 0,-1 0,0 0,-1 0,1 0,-1-1,0 1,-1-1,1 1,-4 4,-10 17,-10 34,45-43,-3-19</inkml:trace>
</inkml:ink>
</file>

<file path=ppt/ink/ink3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5:57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12,'28'0,"30"0,8 0,-1 0,-7 0,-9 0,-12-5,-13-1</inkml:trace>
</inkml:ink>
</file>

<file path=ppt/ink/ink3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5:57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1,'-7'19,"1"0,1 1,1 0,1-1,1 2,0-1,2 0,1 14,-2-4,2 342,21-241,-22-131,0 1,0-1,0 0,1 1,-1-1,0 0,0 1,1-1,-1 0,0 0,1 1,-1-1,0 0,1 0,-1 0,0 1,1-1,-1 0,1 0,-1 0,0 0,1 0,-1 0,1 0,-1 0,0 0,1 0,-1 0,1 0,-1 0,0 0,1 0,-1 0,1 0,-1-1,0 1,1 0,-1 0,0 0,1-1,-1 1,0 0,1-1,-1 1,0 0,0 0,1-1,-1 1,0-1,0 1,0 0,1-1,-1 1,0 0,0-1,0 1,0-1,0 1,0 0,0-1,0 1,0-1,7-11</inkml:trace>
  <inkml:trace contextRef="#ctx0" brushRef="#br0" timeOffset="353.105">340 170,'-41'35,"18"-17,0 1,1 1,1 1,1 1,1 0,1 2,-14 25,30-47,1 0,0 0,0 0,0 0,0 0,0 0,0 1,1-1,-1 0,1 1,0-1,-1 0,1 1,0-1,1 0,-1 1,0-1,1 1,-1-1,1 0,-1 0,1 1,0-1,0 0,0 0,1 0,-1 0,0 0,1 0,-1 0,1-1,0 1,-1 0,1-1,0 1,0-1,0 0,0 0,0 0,1 0,-1 0,0 0,0 0,1-1,0 1,13 4,-5-1,0-1,0 1,0 1,-1-1,1 2,-1 0,-1 0,1 1,-1 0,7 7,68 63,-73-74</inkml:trace>
  <inkml:trace contextRef="#ctx0" brushRef="#br0" timeOffset="615.478">791 340,'-14'34,"-5"20,1 6,-2-7,4-8,3-7,0-5,2-3,-2-7,1-7</inkml:trace>
  <inkml:trace contextRef="#ctx0" brushRef="#br0" timeOffset="868.999">594 283,'19'39,"11"17,6 4,1-4,-1-11,-6-8,-4-11,-6-5,-2-6,1-5,2-5,-2 2,-1 0,-2-2</inkml:trace>
</inkml:ink>
</file>

<file path=ppt/ink/ink3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5:59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56,'19'0,"16"-5,7-1,0 0,-1 1,-3 2,-3-5,-3 1,-2 0,-2 2,-4 2</inkml:trace>
</inkml:ink>
</file>

<file path=ppt/ink/ink3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5:59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18,'38'0,"23"0,5 0,-3-5,-8-1,-13-1</inkml:trace>
</inkml:ink>
</file>

<file path=ppt/ink/ink3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02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1,'3'5,"0"-1,-1 1,0 1,0-1,0 0,-1 0,1 1,-1-1,-1 0,1 1,-1-1,0 1,0-1,0 1,-1-1,0 1,-1 2,1-3,-7 39,-2 0,-2-1,-2-1,-1 0,-7 9,-11 21,62-110,121-249,-94 218,-55 68,0 1,0-1,0 1,0-1,1 1,-1 0,0 0,0-1,0 1,0 0,1 0,-1 0,0 0,0 0,0 0,1 0,-1 1,0-1,0 0,0 1,0-1,0 1,1-1,-1 1,0-1,0 1,0 0,0 0,-1-1,1 1,0 0,0 0,0 0,-1 0,1 0,0 0,-1 0,1 0,-1 0,1 0,-1 1,18 47,-12 91,-6-139,0 0,0 0,0 0,0-1,0 1,0 0,0 0,0 0,0 0,0 0,0 0,1-1,-1 1,0 0,1 0,-1 0,0-1,1 1,-1 0,1 0,0-1,-1 1,1 0,-1-1,1 1,0-1,-1 1,1-1,0 1,0-1,0 1,-1-1,1 0,0 0,0 1,0-1,0 0,-1 0,1 0,0 0,0 0,0 0,0 0,0 0,0 0,-1 0,1 0,0-1,0 1,0 0,0-1,-1 1,1 0,0-1,0 1,-1-1,1 0,0 1,0-1,42-36,77-100,-102 120,-12 10,1 1,-1-1,1 1,1 1,-1-1,1 1,0 1,0-1,0 1,6-1,-12 6,1 0,-1 0,0 0,1 0,-1 0,0 1,0-1,0 1,0-1,0 1,0 0,0 0,0 0,-1 0,1 0,-1 0,0 0,1 1,-1-1,0 0,0 1,-1-1,1 1,0-1,-1 1,0 0,1-1,-1 1,0-1,0 1,-1 0,1-1,0 1,-1-1,0 1,1-1,-2 2,2 1,-5 258,5-239</inkml:trace>
</inkml:ink>
</file>

<file path=ppt/ink/ink3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04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1,'0'4,"5"3,1 4,-4 5,-4 4,4 0,2-9,5-7,0-8,-1-3</inkml:trace>
</inkml:ink>
</file>

<file path=ppt/ink/ink3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04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1,'0'4,"-5"8,-1 5,-5 0,-1 2,8-2,8-8,8-7,8-8,4-3,-6 0,-11 2,-7 6,-8 4,-2 6,-1 2</inkml:trace>
</inkml:ink>
</file>

<file path=ppt/ink/ink3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03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0,'-19'39,"-7"22,2 5,0-8,3-10,7-7,4-7,0-4,1-2,-2-6,0-2,-2-4,-4-6,1-3</inkml:trace>
  <inkml:trace contextRef="#ctx0" brushRef="#br0" timeOffset="311.858">1 29,'23'24,"19"13,6 4,-5 1,-5-7,-4-5,-3-3,-2-5,-6-3,-2-3,-5-1,0-2,2 1,-2-6,-4-5</inkml:trace>
</inkml:ink>
</file>

<file path=ppt/ink/ink3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23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1 402,'252'-297,"-200"229,-50 69,-1 1,0-1,0 0,0 1,0-1,0 0,0 1,0-1,0 1,-1-1,1 1,-1 0,1-1,-1 1,1 0,-1-1,0 1,0 0,0-1,0 1,0 0,0-1,-1 1,1 0,0-1,-1 1,0 1,1-2,-2 5,1 1,0-1,0 0,0 1,1-1,0 1,0-1,1 0,0 1,0-1,0 0,1 0,0 1,0-1,0 0,1-1,0 1,0 0,1-1,-1 0,1 0,0 0,1 0,-1 0,1-1,0 0,0 0,0 0,1-1,-1 0,3 2,1-4,0 1,0-1,-1 0,1-1,0 0,0 0,0-1,-1 0,1-1,0 0,-1 0,1-1,-1 0,0-1,0 1,0-2,0 1,-1-1,0 0,0 0,0-1,0-1,130-150,-131 149,9-13,-4 3</inkml:trace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00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0 744,'15'5,"19"1,8 0,2-1,-2-2,-3-1,-3-1,-3 0,-3-1,-1 0,-1-1,0 1,-1-5,-4-1</inkml:trace>
  <inkml:trace contextRef="#ctx0" brushRef="#br0" timeOffset="235.232">86 1027,'38'0,"23"0,9 0,-1-5,-8-2,-9 1,-9 1,-7 1,-5 2,-8 1</inkml:trace>
  <inkml:trace contextRef="#ctx0" brushRef="#br0" timeOffset="2167.44">932 744,'19'0,"16"0,12 0,2 0,-1 0,-6-5,-4-1,-4 0,-2 1,-3 2,-1 1,-1 0,-4 2</inkml:trace>
  <inkml:trace contextRef="#ctx0" brushRef="#br0" timeOffset="3069.963">1355 998,'66'-23,"-2"-3,-1-2,-1-3,-1-3,53-40,-93 58,0-2,-1 0,-1-1,-1-1,0 0,-2-2,0 0,-2 0,0-2,-2 0,2-4,-14 27,1 0,-1 1,1-1,-1 0,1 0,-1 0,0 0,1 1,-1-1,0 0,0 0,1 0,-1 0,0 0,0 0,0 0,0 0,0 0,-1 0,1 0,0 0,0 0,-1 1,1-1,0 0,-1 0,1 0,-1 0,1 0,-1 1,1-1,-1 0,0 1,1-1,-1 0,0 1,0-1,1 1,-1-1,0 1,0-1,0 1,0 0,0-1,1 1,-1 0,0 0,0-1,0 1,0 0,0 0,0 0,0 0,0 0,-52 15,39-4,0 0,2 1,-1 0,1 0,1 2,0-1,1 1,1 1,0 0,1 0,1 1,0 0,-4 16,9-28,0 0,1 0,0 0,0 0,0 1,0-1,1 0,0 1,-1-1,2 0,-1 0,0 1,1-1,0 0,0 1,0-1,1 0,-1 0,1 0,0 0,0-1,0 1,1 0,-1-1,1 1,0-1,0 0,0 0,0 0,1-1,-1 1,1-1,-1 1,1-1,0 0,0-1,0 1,0-1,0 0,3 1,15 0,0-1,0-1,0-1,0-1,0-1,0-1,-1-1,1-1,-1-1,-1 0,1-2,-1 0,-1-2,1 0,-2-1,0 0,0-2,4-5,97-97,-119 116,0 0,0 0,0 0,0 1,1-1,-1 0,0 0,0 0,1 0,-1 1,0-1,0 0,1 0,-1 0,0 0,0 0,1 0,-1 0,0 0,0 0,1 0,-1 0,0 0,1 0,-1 0,0 0,0 0,1 0,-1 0,0 0,1 0,-1 0,0 0,0-1,0 1,1 0,-1 0,0 0,0 0,1-1,-1 1,-14 33,9-23,2-6,1-1,0 1,0 0,0 0,0 0,1 0,0 0,-1 0,2 0,-1 0,0 0,1 1,0-1,0 0,0 1,0-1,1 0,-1 0,1 0,0 1,1-1,-1 0,1 0,-1 0,1-1,0 1,1 0,-1-1,1 1,-1-1,1 0,0 0,0 0,1 0,-1-1,4 3,1-2,-1-1,1 0,0 0,0-1,0 0,0 0,0-1,0 0,0-1,0 0,0 0,0 0,0-1,-1 0,1-1,0 0,-1 0,4-2,122-85,-103 67,-10 6,0-1,-2 0,0-1,-1-1,0-1,11-20,-10-8,-18 48,0 1,1-1,-1 0,0 0,0 0,0 0,0 0,0 0,0 1,0-1,0 0,0 0,0 0,0 0,-1 0,1 0,0 1,-1-1,1 0,-1 0,1 0,0 1,-1-1,0 0,1 1,-1-1,1 0,-1 1,0-1,1 1,-1-1,0 1,0-1,0 1,1-1,-1 1,0 0,0 0,0-1,0 1,0 0,1 0,-1 0,0 0,0 0,0 0,0 0,0 0,0 0,0 1,1-1,-1 0,0 0,0 1,0-1,-9 6,0-1,0 1,0 1,1 0,0 0,0 1,1 0,0 1,1 0,-1 0,2 0,-1 1,2 0,-1 0,1 1,1-1,-2 6,4-8,0-1,1 1,0 0,0 0,1 0,0 0,0-1,1 1,0 0,0 0,1-1,0 1,1-1,-1 1,1-1,1 0,-1 0,1 0,1 0,-1-1,1 0,0 0,0 0,1 0,0-1,0 0,0 0,0-1,1 0,0 0,0 0,0-1,0 0,1 0,-1-1,1 0,-1 0,1-1,0 0,0 0,6-1,43 2,-32-2</inkml:trace>
  <inkml:trace contextRef="#ctx0" brushRef="#br0" timeOffset="3465.809">3049 151,'37'-10,"-17"4,-1 0,2 1,-1 1,0 2,1-1,-1 2,1 1,0 1,0 0,-20-1,1 0,-1 0,0 1,0-1,1 0,-1 1,0-1,0 0,0 1,1-1,-1 1,0 0,0-1,0 1,0 0,0 0,0 0,0 0,0 0,-1 0,1 0,0 0,-1 0,1 0,0 0,-1 0,1 0,-1 0,0 1,1-1,-1 0,0 0,0 1,0-1,0 0,0 1,0-1,0 0,0 0,0 1,-1-1,1 0,0 0,-1 1,-33 56,23-41,6-9,1-5,1 0,0 0,1 0,-1 0,0 0,1 0,0 1,0 0,0-1,0 1,0 0,1 0,0-1,0 1,0 0,0 1,0-1,1 0,0 0,0 0,0 0,0 0,1 0,-1 0,1 0,0 0,0 0,1 0,-1 0,1 0,0 0,0-1,0 1,1-1,-1 0,1 0,0 1,-1-2,2 2,6 2,-1 0,1 0,0-1,0 0,0-1,1 0,0-1,-1 0,1-1,0 0,1 0,11-1</inkml:trace>
  <inkml:trace contextRef="#ctx0" brushRef="#br0" timeOffset="5970.046">3754 236,'81'-13,"-1"-3,-1-4,27-12,-93 29,-1 0,0 0,0-1,-1-1,1 0,-1-1,0 0,0 0,-1-1,0 0,0-1,0-1,-1 1,-1-1,1-1,5-8,-14 18,1-1,0 1,-1-1,1 0,-1 0,1 1,-1-1,1 0,-1 0,1 0,-1 1,0-1,1 0,-1 0,0 0,0 0,0 0,0 0,1 0,-1 0,-1 1,1-1,0 0,0 0,0 0,0 0,-1 0,1 0,0 0,-1 1,1-1,-1 0,1 0,-1 0,1 1,-1-1,1 0,-1 1,0-1,1 0,-1 1,0-1,0 1,1-1,-1 1,0-1,0 1,0 0,0 0,0-1,0 1,1 0,-1 0,0 0,0 0,0 0,0 0,0 0,0 0,0 0,0 0,0 1,1-1,-1 0,0 0,0 1,0-1,0 1,-8 6,-1 1,2 0,-1 0,1 1,1 0,-1 0,2 1,-1 0,1 0,1 0,0 1,0 0,-1 6,-30 82,4 2,5 1,0 27,-38 136,-77 188,137-437,-1 0,0-1,-1 0,-1-1,-1 1,0-1,0-1,-2 0,0 0,0-1,-1-1,0 0,-12 8,22-17,-1-1,0 1,0-1,0 0,1 1,-1-1,-1-1,1 1,0 0,0-1,0 0,0 1,0-1,0 0,0-1,-1 1,1-1,0 1,0-1,0 0,0 0,0 0,1 0,-1-1,0 1,0-1,1 0,-1 0,1 0,-1 0,1 0,0 0,-1-2,-2-3,0 0,1 0,0 0,0 0,0-1,1 1,0-1,1 0,0 0,0 0,1 0,-1-4,4-232,-3 234,0-1,1 1,0-1,1 1,0-1,0 1,1-1,1 1,0 0,0-1,1 2,0-1,0 0,1 1,1 0,0 0,0 0,1 1,-1 0,2 0,-1 1,7-5,248-83,-225 78,-2-2,0-1,-1-1,26-23,68-41,-127 84,1-1,-1 1,1-1,0 1,-1 0,1 0,0 0,0 0,0 0,-1 0,1 0,0 0,0 1,1-1,-1 1,0 0,0-1,0 1,0 0,0 0,0 0,0 1,0-1,0 0,0 1,0-1,0 1,0 0,0 0,0 0,0 0,0 0,-1 0,1 0,0 1,-1-1,1 0,-1 1,1 0,-1-1,0 1,0 0,0-1,0 1,0 0,0 0,0 0,0 0,-1 0,1 0,-1 2,-1 255,5-236,2-5</inkml:trace>
  <inkml:trace contextRef="#ctx0" brushRef="#br0" timeOffset="11275.437">4939 941,'-24'34,"-17"20,-2 6,1-7,4-8,7-6,6-11,0-9,6-8</inkml:trace>
</inkml:ink>
</file>

<file path=ppt/ink/ink3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25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26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1,'-4'48,"-8"44,0 17,1-1,2-9,4-17,1-13,3-13,-4-6,-2-7,2-7,1-3,1-4,1-1,1-1,1 0,0-10,0-7</inkml:trace>
  <inkml:trace contextRef="#ctx0" brushRef="#br0" timeOffset="267.914">0 649,'116'12,"0"-6,0-5,102-12,93 3,-297 7,0 0,1-1,-1-1,0 0,0-1,0 0,-1-1,1-1,-1 0,-1-1,1 0,-1-1,0 0,-1-1,4-4,-12 11,-1 1,1-1,-1 0,0 0,1 0,-1 0,0-1,0 1,-1 0,1-1,0 1,-1-1,0 0,1 1,-1-1,0 0,0 0,-1 0,1 0,0 0,-1 0,0 0,0 0,0 0,0 0,0 0,-1 0,1 0,-1 0,0 0,0 0,0 1,0-1,0 0,-1 0,1 1,-1-1,0 1,0 0,1-1,-2 1,1 0,0 0,0 0,-1 0,1 0,-1 1,1-1,-1 1,0 0,0 0,-1-1,-8 0,1 0,-1 1,0 1,0-1,0 2,0 0,0 0,0 1,0 1,1 0,-1 0,1 1,0 1,0 0,0 0,-4 4,-1-1,0 2,1 0,0 1,0 1,1 0,1 0,0 2,1 0,0 0,1 1,1 0,0 1,2 0,-1 1,2 0,0 0,1 0,1 1,0 0,2 0,0 1,3-9,0 0,1 0,0-1,1 1,0-1,1 1,0-1,0 1,1-1,0-1,0 1,1 0,1-1,-1 0,1 0,0-1,1 1,0-2,0 1,1-1,4 3,8 7,2-2,-1-1,2 0,-1-2,2-1,-1 0,21 4,-19-9,-1 0,1-1,0-2,0 0,0-2,0-1,0-1,0-1,0-1,24-7,-10 0</inkml:trace>
</inkml:ink>
</file>

<file path=ppt/ink/ink3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25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29 248,'0'27,"1"-7,-1 1,-1-1,-1 0,0 0,-1 0,-2 0,0 0,5-20,0 0,0 0,0-1,0 1,0 0,0 0,0-1,0 1,0 0,0 0,0-1,0 1,0 0,0-1,-1 1,1 0,0 0,0 0,0-1,0 1,0 0,-1 0,1-1,0 1,0 0,0 0,-1 0,1 0,0-1,0 1,-1 0,1 0,0 0,0 0,-1 0,1 0,0 0,0 0,-1 0,1 0,0 0,0 0,-1 0,1 0,0 0,-1 0,1 0,0 0,0 0,-1 0,1 0,-3-30,6 7,0-1,2 1,0 0,2 0,0 0,2 1,0 0,2 1,0 0,1 1,1 0,1 1,12-13,-22 26,-1 0,1 1,0-1,1 1,-1-1,1 1,0 1,0-1,1 1,-1 0,1 0,0 0,0 1,0 0,1 0,-1 0,1 1,-1 0,1 1,1-1,-5 4,0-1,-1 1,1 0,-1 0,1 0,-1 1,0-1,0 0,0 1,0 0,0-1,0 1,-1 0,1 0,-1 0,0 0,0 0,0 0,0 0,-1 0,1 1,-1-1,0 0,0 0,0 1,0-1,0 0,-1 0,0 1,2 12,-1-12,0 0,0 0,0 0,1 0,-1 0,1 0,0 0,0-1,1 1,-1 0,1-1,-1 1,1-1,0 1,1-1,-1 0,1 0,-1 0,1 0,0 0,0-1,0 1,0-1,0 0,1 0,-1 0,2 1,15 2</inkml:trace>
  <inkml:trace contextRef="#ctx0" brushRef="#br0" timeOffset="253.598">622 219,'-5'39,"3"17,7-1,8-10,1-17,3-13,-2-10</inkml:trace>
</inkml:ink>
</file>

<file path=ppt/ink/ink3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24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102 247,'-6'24,"-89"291,133-462,-13 78,3 1,3 1,3 2,18-25,3 24,-54 64,1 1,-1 0,1 0,-1 0,1 0,-1 0,1 0,0 0,-1 0,1 1,0-1,0 1,0-1,-1 1,1 0,0 0,0 0,0 0,0 0,0 0,-1 0,1 0,0 1,0-1,0 1,-1-1,1 1,0 0,0 0,-1 0,1 0,-1 0,1 0,-1 0,1 0,-1 1,0-1,0 1,0-1,0 1,0-1,1 2,66 162,-54-140</inkml:trace>
  <inkml:trace contextRef="#ctx0" brushRef="#br0" timeOffset="301.712">610 388,'27'-3,"-1"-2,0 0,0-1,0-2,-1-1,0-1,-1-1,0-1,0-1,10-8,19-50,-52 69,0 0,0 0,0 0,-1-1,0 1,1 0,-1 0,0-1,0 1,0 0,0-1,0 1,-1 0,1 0,-1-1,1 1,-1 0,0 0,0 0,0 0,0 0,0 0,-1 0,1 0,-1 0,1 0,-1 1,1-1,-1 1,0-1,0 1,0 0,0-1,0 1,0 0,-2 0,-6-2,-1 0,0 1,0 0,0 1,-1 1,1-1,0 2,0-1,0 2,0-1,0 2,0-1,0 2,1-1,-1 1,1 1,0 0,0 0,1 1,0 0,0 1,0 0,1 0,0 1,0 0,-6 9,4-4,0 1,1 1,0 0,1 0,1 0,1 1,0 0,1 0,-1 6,4-14,1-1,0 0,1 0,-1 1,1-1,1 0,-1 0,1 1,0-1,1 0,0 0,0 0,1 0,-1 0,1-1,1 1,-1-1,1 0,0 0,1 0,0 0,3 3,2-1,0 0,1-1,0 0,0-1,0 0,0-1,1 0,0-1,0 0,0-1,1 0,-1-1,1-1,-1 0,1 0,0-1,8-2,8 2</inkml:trace>
  <inkml:trace contextRef="#ctx0" brushRef="#br0" timeOffset="731.555">1231 247,'-3'12,"0"-1,2 1,-1 0,1 0,1-1,0 1,1 0,0 0,2 5,-3-14,1 0,-1 0,1 1,0-1,0 0,0 0,1 0,-1 0,1-1,-1 1,1 0,0 0,0-1,0 1,0-1,1 0,-1 0,1 0,-1 0,1 0,0 0,0-1,-1 1,1-1,0 0,0 0,1 0,-1 0,0 0,0-1,0 1,1-1,-1 0,0 0,0 0,1-1,10-2,-1-1,0 0,0-1,0 0,0-1,-1-1,0 0,0 0,-1-1,0-1,0 0,7-9,39-27,-57 44,1 0,-1 0,0 0,1 0,0 0,-1 1,1-1,0 0,-1 0,1 1,0-1,0 0,-1 1,1-1,0 1,0-1,0 1,0-1,0 1,0 0,0-1,0 1,0 0,0 0,0 0,0 0,0 0,0 0,0 0,0 0,0 0,0 0,0 0,0 1,0-1,0 0,-1 1,1-1,0 1,0-1,0 1,0 0,0-1,-1 1,1 0,0-1,-1 1,1 0,0 0,-1 0,1-1,-1 1,1 0,-1 0,0 0,1 0,-1 0,0 0,0 0,1 0,0 26,-2-21,0-1,1 0,0 1,0-1,1 1,-1-1,1 0,1 0,-1 1,0-1,1 0,0 0,1 0,-1 0,1-1,0 1,0-1,0 1,0-1,1 0,0 0,0-1,0 1,2 1,0-2,-1-1,1 0,-1 0,1 0,0 0,0-1,-1 0,1-1,0 1,0-1,0 0,0 0,0-1,0 0,0 0,0 0,-1-1,1 1,0-2,-1 1,1 0,-1-1,0 0,0 0,0-1,0 0,2-2,113-122,-109 115,-7 9,0 0,-1 0,1-1,-1 0,0 1,0-1,-1 0,1 0,-1 0,0-1,0 1,-1 0,0-1,0 0,-2-8</inkml:trace>
</inkml:ink>
</file>

<file path=ppt/ink/ink3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22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656 83,'-18'-11,"0"0,-1 1,0 1,-1 1,0 0,0 2,-1 0,1 1,-1 2,0 0,-5 0,3 5,1 1,0 1,0 0,0 2,0 1,1 0,0 2,1 0,0 1,0 1,1 1,0 1,1 1,-15 14,26-22,-1 0,2 0,-1 1,0 0,1 0,1 1,-1 0,1 0,0 0,1 0,0 1,0 0,1-1,0 1,1 1,0-1,0 0,1 1,0-1,1 1,0-1,0 0,1 1,0-1,1 1,0-1,0 0,1 0,1 1,1 3,1-1,0 0,1 0,0 0,1-1,0 0,1 0,0-1,0-1,1 1,1-1,0-1,0 0,0-1,1 0,0 0,0-1,1-1,0 0,0-1,0 0,0-1,3-1,1 1,0-1,1 0,-1-2,0 0,1-1,-1 0,0-2,0 0,0-1,0 0,-1-2,1 0,-1-1,-1 0,1-1,-1-1,-1-1,9-6,-9 3,-1 2</inkml:trace>
  <inkml:trace contextRef="#ctx0" brushRef="#br0" timeOffset="462.78">1305 167,'-30'1,"1"1,0 1,0 2,1 1,-1 1,1 1,1 2,-1 0,-17 11,30-11,0 1,1 0,1 1,0 0,0 1,1 1,1 0,0 0,1 1,1 1,0-1,-5 16,11-26,0 0,1 0,-1 0,1 0,0 0,1 0,0 0,-1 1,2-1,-1 0,0 1,1-1,0 1,1-1,-1 0,1 1,0-1,0 1,1-1,-1 0,1 0,0 0,1 0,-1 0,1-1,0 1,0-1,1 1,-1-1,1 0,0 0,0-1,0 1,0-1,1 0,-1 0,1 0,0-1,0 0,5 2,9-2,0-2,0 0,0-1,0 0,0-2,-1 0,1-1,-1-1,0-1,0-1,0 0,-1-1,0-1,-1 0,0-2,0 1,-1-2,-1 0,0-1,0-1,-1 0,9-13,128-180,-179 303,27-89,0-1,0 1,1 0,0-1,1 1,-1 0,1 0,1 0,-1-1,1 1,0 0,1-1,0 1,0 0,0-1,1 0,-1 0,2 2,8 5</inkml:trace>
</inkml:ink>
</file>

<file path=ppt/ink/ink3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31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310 142,'1'0,"-1"0,1 0,-1 0,1 0,-1 0,1 0,-1 0,0 0,1 0,-1 0,1 0,-1 0,1 0,-1 0,1 0,-1-1,1 1,-1 0,1 0,-1-1,0 1,1 0,-1 0,0-1,1 1,-1-1,0 1,1 0,-1-1,0 1,1-1,-1 1,0 0,0-1,0 1,0-1,1 1,-1-1,0 1,0-1,0 1,0-1,0 1,0-1,0 1,0-1,0 1,0-1,-1 1,1-1,0 1,0 0,0-1,-1 1,1-1,0 1,0-1,-1 1,1 0,0-1,-1 1,1 0,0-1,-1 1,1 0,-1 0,-34-7,21 10,-1 1,1 0,0 0,0 2,0-1,1 2,0 0,0 0,1 2,0-1,0 1,1 1,0 0,1 1,0 0,1 0,0 1,0 1,1-1,1 1,1 0,-1 1,-1 7,4-11,1 0,0 0,0 1,1-1,0 1,1-1,0 1,1-1,0 1,1 0,0-1,1 1,0-1,0 0,1 1,-1-5,0-1,0 0,0 0,1 0,0 0,0-1,0 1,1-1,-1 0,1 0,0 0,0 0,0 0,1-1,-1 0,1 0,0 0,0-1,0 1,0-1,0 0,1-1,-1 1,0-1,1 0,-1-1,1 1,-1-1,3 0,10-3,0-1,0-1,0 0,-1-1,0-1,0-1,-1 0,0-1,-1-1,1 0,-2-1,0-1,13-13,125-139,-98 99,-54 66,0 0,0 0,0 0,0-1,0 1,0 0,0 0,1 0,-1-1,0 1,0 0,1 0,-1-1,1 1,-1 0,1-1,-1 1,1 0,-1-1,1 1,0-1,-1 1,1-1,0 1,-1-1,1 1,0-1,-1 0,1 1,0-1,0 0,0 0,-1 1,1-1,0 0,0 0,0 0,0 0,-1 0,1 0,0 0,0-1,0 1,-1 0,1 0,0-1,0 1,0 0,-1-1,1 1,0-1,-1 1,1-1,0 1,-1-1,1 1,-1-1,1 0,-1 1,1-1,-1 0,1 0,-1 1,0-1,1 0,-1 0,0 1,3 33,-4-27,1 0,-1 1,1-1,1 0,-1 0,1 1,0-1,0 0,1 0,0 0,0 0,0 0,1-1,0 1,0-1,0 1,1-1,0 0,0 0,0-1,0 1,1-1,0 0,0 0,0 0,0-1,1 0,0 0,91-3,-82-2,10-2</inkml:trace>
  <inkml:trace contextRef="#ctx0" brushRef="#br0" timeOffset="329.054">1411 1,'-25'9,"1"1,0 1,0 2,1 0,1 1,0 1,1 1,1 2,-13 12,32-29,0 1,-1-1,1 1,0-1,0 1,0-1,0 1,0 0,0-1,0 1,1 0,-1 0,1-1,-1 1,1 0,0 0,-1 0,1 0,0 0,0 0,1 0,-1 0,0-1,1 1,-1 0,1 0,-1 0,1-1,0 1,0 0,0 0,0-1,0 1,0-1,0 1,0-1,1 0,-1 1,1-1,-1 0,1 0,-1 0,1 0,0 0,-1 0,1 0,0-1,0 1,-1-1,1 1,0-1,2 1,72 9,-69-11,1 0,0 1,-1 0,1 0,0 1,-1 0,1 0,-1 0,1 1,-1 1,0-1,0 1,0 0,0 1,0-1,-1 1,1 1,-1-1,0 1,-1 0,1 1,-1-1,0 1,0 0,-1 0,1 1,-1-1,2 7,-5-8,-1-1,0 0,0 1,0-1,-1 0,1 0,-1 1,0-1,0 0,-1 0,1 0,-1 0,0 0,0 0,0-1,-1 1,1-1,-1 1,0-1,0 0,0 0,0 0,-3 1,-86 54,70-48,-1-1,1-1,-2-1,1-1,-1-2,-13 2,13-4</inkml:trace>
</inkml:ink>
</file>

<file path=ppt/ink/ink3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33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0,'-161'283,"110"-185,-4-3,-53 68,98-151,3-6</inkml:trace>
</inkml:ink>
</file>

<file path=ppt/ink/ink3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33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1,'24'34,"22"25,8 7,0-2,-4-8,-7-8,-5-7,-5-12,-7-5,-4-6,-5-3,-2-3,-2 2,1-3,-7-2,-4-8,-3-4</inkml:trace>
</inkml:ink>
</file>

<file path=ppt/ink/ink3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37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14,'5'-5,"-4"-2,-1 6,-6 2,-2 7,-4 1,0 4,6 0,5-2</inkml:trace>
</inkml:ink>
</file>

<file path=ppt/ink/ink3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37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0,'-9'10,"-9"3,0 4,7-1,10-8,10-5,9-8,-4-3,-9 0,-5 5,-3 5</inkml:trace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17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56 678,'-1'1,"-1"0,0 1,1-1,-1 0,0 0,1 1,-1-1,1 1,0-1,0 1,-1 0,1 0,0-1,1 1,-1 0,0 0,0 0,1 0,-1 0,1 0,0 0,-1 0,1 0,0 0,0 0,0 1,-1 7,-2 4,-3 3,0 1,2 0,0 1,2-1,0 1,0-1,2 1,0-1,2 1,0 0,0-1,2 0,1 0,0 0,1 0,3 6,-7-21,0 0,0-1,0 1,1-1,-1 1,1-1,-1 0,1 0,0 0,0 0,0 0,0-1,0 1,0-1,0 0,0 0,0 0,1 0,-1-1,1 1,-1-1,0 0,1 0,-1 0,0 0,1-1,-1 1,0-1,1 0,-1 0,1-1,5-1,0 0,0-1,0 0,-1-1,0 0,0 0,0-1,-1 0,1 0,4-6,94-100,-105 112,0-1,0 0,0 1,0-1,0 1,0-1,0 1,1 0,-1-1,0 1,0 0,0 0,0 0,1 0,-1 0,0 0,0 0,0 0,1 1,-1-1,0 0,0 1,0-1,0 0,0 1,1 0,-1-1,0 1,0 0,-1-1,1 1,0 0,0 0,0 0,0 0,-1 0,1 0,0 0,-1 0,1 0,-1 0,1 0,-1 1,21 57,-18-48,1 4,1-1,1 0,0 0,1-1,1 1,0-2,0 1,1-1,6 5,-13-14,2 1,-1-1,0 0,1 0,-1 0,1-1,0 1,0-1,0 0,0 0,0 0,0-1,0 1,1-1,-1 0,1-1,-1 1,1-1,-1 1,1-1,-1-1,1 1,-1 0,1-1,-1 0,0 0,1-1,-1 1,0-1,0 0,0 0,0 0,1-2,13-11,0 0,-2-2,0 0,-1-1,-1-1,0 0,-1 0,-2-2,0 1,-1-2,-1 1,-1-1,-1 0,0-5,11-85,-18 88</inkml:trace>
  <inkml:trace contextRef="#ctx0" brushRef="#br0" timeOffset="1262.49">1072 1,'-20'212,"10"1,11 85,0-119,-1-177,-1 0,0 1,1-1,-1 0,1 0,-1 1,1-1,0 1,0-1,0 0,0 1,0-1,0 0,1 1,-1-1,1 0,0 1,0-1,-1 0,1 0,1 0,-1 0,0 0,0 0,1 0,-1 0,1 0,0 0,0-1,-1 1,1-1,0 0,0 1,0-1,0 0,1 0,-1 0,0 0,0-1,1 1,-1-1,0 1,1-1,8-5,-1 0,0-1,0-1,0 1,0-2,-1 1,-1-1,1-1,-1 1,1-3,10-9,-14 14,17-17,1 0,1 2,1 0,1 2,0 0,12-4,-37 22,-1 1,1-1,0 1,0-1,0 1,0 0,0-1,0 1,0 0,0 0,0-1,0 1,1 0,-1 0,0 0,0 0,0 1,0-1,0 0,0 0,0 1,0-1,0 0,0 1,0-1,0 1,0-1,0 1,-1 0,1-1,0 1,0 0,0 0,-1-1,1 1,-1 0,1 0,0 0,-1 0,1 0,-1 0,0 0,1 0,-1 0,0 0,0 0,0 0,1 1,2 58,-3-52,0 6,-2-3,1 0,0-1,0 1,1 0,1 0,-1-1,2 1,0-1,0 1,1-1,0 1,1-1,0 0,0-1,1 1,0-1,1 0,0 0,1 0,0-1,0 0,3 2,-1-6,0-1,0 0,0 0,0 0,1-1,-1-1,1 1,-1-2,1 1,0-1,-1-1,1 0,-1 0,1-1,-1 0,1-1,-1 0,0 0,0-1,-1 0,1 0,-1-1,0-1,5-3,100-104,-104 103,-1 1,0-2,0 1,-1-1,0 0,-1 0,0-1,-1 0,0 0,-1 0,-1-1,0 1,0-1,0-10,-3 21,0 0,0 0,0 0,0 0,0 0,0-1,-1 1,1 0,-1 0,1 0,-1 0,0 0,0 0,0 0,0 1,0-1,0 0,0 0,-1 1,1-1,-1 1,1-1,-1 1,0 0,1-1,-1 1,0 0,0 0,0 0,0 0,0 1,0-1,0 0,0 1,0 0,0-1,0 1,0 0,-1 0,1 0,-83 24,76-18,0 2,0-1,0 1,1 1,0 0,1 0,-1 0,2 1,0 0,0 0,1 1,0-1,0 1,2 0,-1 1,1-1,1 1,0-1,1 1,0 0,0-1,1 1,1 0,0 0,1-1,2 10,2-12,-1-1,1 0,1 0,0-1,0 1,0-2,1 1,0-1,0 0,0-1,1 0,0 0,0-1,0 0,1 0,-1-1,1 0,0-1,-1 0,1-1,0 0,0 0,0-1,6-1,3-2,0-1,-1-1,0 0,0-1,0-1,0-1,-1-1,0 0,-1-1,0-1,-1 0,2-3,6-6,-1-1,-1 0,0-2,-2-1,-1 0,-1-1,13-26,17-91,-46 140,-1 1,0-1,0 0,0 0,0 0,0 0,0 0,-1 0,1 0,-1 0,1 0,-1 0,0 0,0 1,0-1,0 0,0 1,0-1,0 0,0 1,-1-1,1 1,0 0,-1 0,0-1,1 1,-1 0,0 0,1 0,-1 0,0 1,0-1,0 0,0 1,1 0,-1-1,0 1,0 0,0 0,0 0,0 0,0 0,0 0,0 1,0-1,0 1,0-1,0 1,1 0,-1-1,0 1,0 0,1 0,-1 1,1-1,-1 0,1 0,-1 2,-3-1,0 1,0-1,0 1,1 1,-1-1,1 1,0-1,0 1,0 1,1-1,-1 0,1 1,0 0,0-1,1 1,0 0,-1 1,2-1,-1 0,0 3,4-5,-1 0,1 0,1 0,-1 0,0-1,1 1,-1-1,1 0,0 0,-1 0,1 0,0 0,0 0,0-1,1 0,-1 1,0-1,1-1,-1 1,0 0,1-1,-1 1,1-1,-1 0,1 0,-1-1,0 1,1-1,2 0,-2 1,15 0,49 6,-66-5,-1 0,1-1,-1 1,1 0,-1 0,0 0,1 0,-1 0,0 0,0 0,0 1,0-1,0 0,0 1,0-1,0 1,-1-1,1 1,0-1,-1 1,1-1,-1 1,0 0,1-1,-1 1,0 0,0-1,0 1,0 0,0-1,-1 1,1 0,0-1,-1 1,0-1,1 1,-1-1,0 2,-10 28,9-27,0 0,-1 0,1 1,0-1,1 1,-1 0,1-1,0 1,0 0,1 0,-1 0,1-1,0 1,1 0,-1 0,1 0,0 0,0-1,0 1,0 0,1-1,0 1,0-1,0 0,1 1,0-1,-1 0,1-1,1 1,109 46,-101-40</inkml:trace>
  <inkml:trace contextRef="#ctx0" brushRef="#br0" timeOffset="1868.267">2653 961,'48'-15,"0"-2,-1-2,-1-3,8-6,-42 24,-1-1,0 0,-1 0,1-1,-1 0,0-1,0-1,-1 1,0-1,0-1,-1 0,0 0,-1-1,0 1,0-2,-1 1,-1-1,1 0,-2 0,1 0,-2-1,0 1,1-5,-5 12,1 0,-1 0,0 0,-1 1,1-1,-1 1,1-1,-1 1,0-1,0 1,-1 0,1 0,-1 0,1 0,-1 1,0-1,0 1,0-1,0 1,-1 0,1 0,-1 1,1-1,-1 1,1-1,-1 1,0 0,0 1,0-1,1 1,-1-1,0 1,0 0,0 1,0-1,0 1,1-1,-1 1,0 0,0 1,1-1,-1 1,1-1,-1 1,1 0,0 0,-1 1,-9 6,0 0,0 1,1 0,0 1,1 0,0 1,1 0,0 1,1 0,0 0,1 1,1 0,0 1,1 0,1 0,0 0,1 0,1 1,0-1,0 9,2-16,1 0,0 0,0 0,1 0,0 0,0 0,1-1,0 1,1-1,-1 1,1-1,1 0,-1 0,1 0,1 0,-1-1,1 1,0-1,0 0,1-1,0 0,0 1,0-2,1 1,-1-1,1 0,0 0,0-1,1 0,-1 0,1-1,-1 0,1 0,0-1,0 0,0 0,4 0,0-1,1 0,-1 0,0-2,1 1,-1-1,0-1,0-1,0 1,10-6,2-2</inkml:trace>
</inkml:ink>
</file>

<file path=ppt/ink/ink3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39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1,'1'2,"0"0,1 0,-1-1,1 1,0 0,-1-1,1 1,0-1,0 1,0-1,0 0,0 0,0 0,1 0,-1 0,0 0,0-1,1 1,-1-1,0 1,1-1,-1 0,0 0,1 0,0-1,0 2,338 2,-279-15,-56 6</inkml:trace>
</inkml:ink>
</file>

<file path=ppt/ink/ink3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39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31,'0'5,"10"1,7 0,6-1,4-2,7-5,3-4,-1 1,-1 0,-2 2,-2-5,-1 0,-1 1,-1 2,0 2,0 1,0 1,-5 1</inkml:trace>
</inkml:ink>
</file>

<file path=ppt/ink/ink3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39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0 522,'34'0,"29"0,11-5,-5-1,-7 0,-11 1,-9 1,-6 2,-5 1,-8 0</inkml:trace>
  <inkml:trace contextRef="#ctx0" brushRef="#br0" timeOffset="3098.958">593 889,'58'-13,"-1"-2,0-2,-1-3,-1-3,-1-2,-2-2,17-13,-55 28,0 0,-1-1,0 0,-1-1,0 0,-1-1,-1-1,-1 1,0-2,-1 1,-1-1,0 0,1-9,-6 24,-1-1,1 1,-1-1,0 0,0 0,0 0,0 0,0 0,-1 0,1 0,-1 0,0 0,0 0,0 0,0 0,-1 0,1 0,-1 0,0 0,0 0,0 0,0 0,0 0,-1 1,1-1,-1 0,0 1,1-1,-1 1,-1 0,1 0,0 0,0 0,-1 0,1 0,-1 0,1 1,-1-1,0 1,0 0,0 0,0 0,0 0,0 1,0-1,0 1,0-1,0 1,0 0,-3 1,-5 3,0 1,0 1,1 0,0 0,0 1,0 0,1 1,0 0,0 0,1 1,0 0,1 1,0 0,0 0,1 0,-3 9,5-12,1-1,0 0,0 0,1 1,0 0,0-1,0 1,1 0,0 0,1 0,-1 0,1 0,1 0,-1 0,1 0,0-1,1 1,0 0,0 0,0-1,1 1,0-1,0 0,0 0,1 0,0 0,0-1,1 1,0-1,0 0,3 2,5 1,0-1,0-1,0 0,1-1,0 0,0-1,0-1,0 0,1-1,-1-1,1 0,-1-1,1 0,-1-1,1-1,-1 0,13-4,0-1,0-1,-1-2,0 0,0-2,-1 0,-1-2,0-1,19-16,-33 25,0-1,-1 0,0 0,0-1,-1 0,0 0,0-1,-1 0,0 0,-1-1,0 0,-1 0,0-1,0 1,-1-1,0 0,-1 0,0-2,-3 12,0 0,0 0,0 0,0 0,0 0,0 0,0 1,0-1,-1 0,1 0,0 0,-1 0,1 1,0-1,-1 0,1 0,-1 1,1-1,-1 0,1 1,-1-1,0 0,1 1,-1-1,0 1,0-1,1 1,-1-1,0 1,0 0,0-1,1 1,-1 0,0 0,0 0,0-1,0 1,0 0,0 0,1 0,-1 0,0 1,0-1,0 0,0 0,0 0,1 1,-1-1,0 0,0 1,0-1,1 1,-1-1,0 1,1-1,-1 1,0 0,0-1,-42 34,34-23,-1 0,2 1,0 0,0 0,1 1,1 0,0 0,1 1,-1 3,4-12,1-1,0 1,-1 0,2 0,-1 0,1 0,-1-1,1 1,1 0,-1 0,1 0,-1 0,2 0,-1 0,0-1,1 1,0 0,0-1,0 0,1 1,-1-1,1 0,0 0,0 0,1-1,-1 1,1-1,3 3,4-2,1 0,-1 0,1-1,0-1,0 0,0 0,1-1,-1-1,0 0,0-1,1 0,-1-1,0 0,0-1,-1 0,1-1,-1 0,1-1,-1 0,2-3,51-24,-1-3,-1-2,-2-3,0-5,-47 35,0 0,-1 0,0-1,-1-1,0 0,-1 0,0-1,-1 0,0-1,-1 0,-1 0,0-1,-1 0,-1 0,0-1,0-2,-4 16,-1 0,1 0,-1 0,0 0,1 1,-1-1,0 0,0 0,0 0,-1 0,1 0,0 0,-1 0,1 0,-1 1,1-1,-1 0,0 0,0 1,0-1,0 0,0 1,0-1,-1 1,1-1,0 1,-1 0,1 0,-1-1,1 1,-1 0,0 0,1 0,-1 1,0-1,0 0,0 1,1-1,-1 1,0 0,0-1,0 1,0 0,-1 0,-3 0,-1 0,0 1,1 0,-1 0,1 0,-1 1,1 0,0 0,0 1,0 0,0 0,-4 2,-6 9,0 0,1 0,1 1,0 1,1 1,1 0,0 1,1 0,1 0,1 1,1 0,-3 11,8-23,0-1,1 1,0 0,0 0,1-1,0 1,0 0,0 0,1 0,0 0,0 1,1-1,0 0,0-1,1 1,0 0,0 0,0-1,1 1,0-1,1 0,-1 1,1-2,0 1,0 0,1-1,0 0,0 0,0 0,0-1,1 1,0-1,0-1,0 1,0-1,1 0,-1 0,2-1,50 2,-33-9</inkml:trace>
  <inkml:trace contextRef="#ctx0" brushRef="#br0" timeOffset="3866.025">2456 663,'-145'230,"139"-215,13-22,15-21,85-117,-85 136,-21 41,-2-17,1-11,-1 1,1 0,0 0,1 0,-1 0,1-1,0 1,1 0,-1-1,1 1,-1-1,1 1,1-1,-1 0,1 0,-1 0,1 0,0 0,1-1,-1 1,1-1,-1 0,1 0,0 0,0 0,0-1,1 0,-1 0,0 0,1 0,0-1,-1 1,1-1,0 0,-1-1,1 1,0-1,0 0,0 0,0-1,-1 1,2-1,3-3,-1 0,1-1,-1 0,0 0,0-1,0 0,-1 0,0 0,0-1,-1 0,0-1,0 0,-1 1,0-2,0 1,-1-1,0 1,0-1,-1 0,0-1,-1 1,0 0,0-6,0-33,-7 26</inkml:trace>
  <inkml:trace contextRef="#ctx0" brushRef="#br0" timeOffset="4370.868">2653 42,'27'-9,"0"1,0 2,1 0,0 2,28-1,-54 4,-1 1,1-1,0 1,-1-1,1 1,0 0,-1 0,1 0,0 0,-1 0,1 0,0 0,-1 0,1 1,0-1,-1 1,1-1,-1 1,1 0,-1-1,1 1,-1 0,1 0,-1 0,0 0,1 0,-1 1,0-1,0 0,0 1,0-1,0 0,0 1,0-1,-1 1,1-1,0 1,-1 0,0-1,1 1,-1 0,0-1,1 1,-1 0,-6 8,0-1,0 1,-1-2,0 1,0-1,-1 0,0 0,0-1,-1 0,-3 1,-4 5,8-7,6-5,0 0,-1 0,1 0,0 0,0 0,-1 1,1-1,0 0,0 1,1 0,-1-1,0 1,1 0,-1 0,1 0,-1 0,1 0,0 0,0 1,0-1,0 0,0 1,0-1,1 0,-1 1,1-1,0 1,0-1,0 1,0-1,0 1,0-1,0 1,1-1,0 1,-1-1,1 0,0 1,0-1,0 0,0 0,1 0,0 1,7 3,0-1,1-1,0 0,0 0,0-1,0 0,0-1,1 0,-1-1,1 0,0-1,-1 0,1 0,-1-1,8-2,12 2,56 0,-62 0</inkml:trace>
  <inkml:trace contextRef="#ctx0" brushRef="#br0" timeOffset="4982.009">3810 155,'-21'54,"-3"-1,-3-2,-1 0,-3-2,-35 44,8-19,-2-1,-4-4,-29 23,78-77,3-2</inkml:trace>
  <inkml:trace contextRef="#ctx0" brushRef="#br0" timeOffset="5437.521">3359 212,'245'228,"-98"-34,-94-108,-39-62</inkml:trace>
  <inkml:trace contextRef="#ctx0" brushRef="#br0" timeOffset="8799.991">4374 606,'-33'44,"-21"27,-6 3,2-7,11-9,9-11,11-13</inkml:trace>
</inkml:ink>
</file>

<file path=ppt/ink/ink3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53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33 510,'0'0,"0"1,0-1,0 1,0-1,0 1,0-1,0 1,0-1,-1 1,1 0,0-1,0 1,0-1,-1 0,1 1,0-1,0 1,-1-1,1 1,0-1,-1 0,1 1,0-1,-1 1,1-1,-1 0,1 0,-1 1,1-1,-1 0,1 0,-1 1,1-1,-1 0,1 0,-1 0,1 0,-1 0,1 0,-1 0,1 0,-1 0,1 0,-1 0,1 0,-1 0,1-1,-1 1,1 0,-1 0,1 0,-1-1,1 1,-1 0,1-1,0 1,-1 0,1-1,0 1,-1 0,1-1,0 1,-1-1,-7 158,9-108,-2-43,0 0,1 1,0-1,0 1,0-1,1 1,0-1,0 1,1-1,-1 0,1 1,1-1,-1 0,1-1,0 1,1 0,-1-1,1 0,0 1,0-2,1 1,0 0,-1-1,1 0,1 0,-1 0,1-1,-1 0,1 0,0 0,0-1,0 0,1 0,-1 0,0-1,1 0,-1 0,1-1,-1 0,1 0,-1 0,3-1,7-7,0 0,-1-1,-1-1,1 0,-1-1,-1-1,0 0,-1-1,-1 0,1 0,-2-2,0 1,-1-1,0-1,-1 1,-1-1,0-2,3-1,16-29,-25 48,-1 0,1 0,0 0,0 0,0 0,0 0,-1 1,1-1,0 0,0 1,-1-1,1 0,0 1,0-1,-1 1,1-1,0 1,-1-1,1 1,-1-1,1 1,-1 0,1-1,-1 1,1 0,-1-1,0 1,1 0,-1 0,0 0,0-1,1 1,-1 0,0 0,0 0,0-1,0 1,0 0,0 0,0 0,0 0,-1-1,1 1,0 0,0 0,-1 0,1-1,0 1,-1 0,1 0,1 7,3 11,-4-9,1 0,1 1,-1-1,2-1,-1 1,1 0,1-1,0 1,0-1,1 0,0 0,0-1,1 1,0-1,1 0,-1-1,2 0,-1 0,1 0,0-1,0 0,1-1,5 3,-8-6,0 0,1 0,-1 0,1-1,-1 0,1 0,-1-1,1 1,0-2,-1 1,1-1,-1 0,1 0,-1 0,1-1,-1 0,0-1,0 1,0-1,0-1,0 1,-1-1,1 0,-1 0,0 0,0-1,0 1,0-2,20-22,0-1,-2-2,-1 0,-2-1,10-20,-20 31</inkml:trace>
  <inkml:trace contextRef="#ctx0" brushRef="#br0" timeOffset="1045.069">1161 1,'-54'567,"52"-557,0 1,0 0,2-1,-1 1,1 0,1 0,0-1,0 1,1 0,1-1,0 1,0-1,1 0,0 0,1 0,0-1,0 0,1 0,0 0,1 0,0-1,7 7,-8-14,1-1,-1 1,0-1,1 0,-1-1,0 1,1-1,-1 0,0-1,0 1,0-1,0-1,0 1,0-1,-1 0,1 0,-1-1,0 0,0 0,0 0,0 0,-1-1,0 1,1-1,-2 0,1-1,7-4,34-36,-33 32,1 0,0 1,1 0,1 1,0 1,0 0,6-1,-18 11,0 1,-1-1,1 1,0 0,0 0,0 0,0 0,0 0,0 0,0 1,0 0,0 0,0-1,-1 2,1-1,0 0,-1 0,1 1,-1 0,1-1,-1 1,0 0,1 0,-1 0,0 0,-1 1,1-1,0 1,-1-1,1 1,-1-1,0 1,1 0,-1 0,-1-1,1 1,0 0,-1 1,24 34,-19-33,1 0,-1 0,1-1,0 0,0 0,0 0,0-1,1 0,-1 0,1 0,0-1,0 0,0-1,0 1,0-2,0 1,0-1,1 1,-1-2,0 1,0-1,0 0,0-1,0 0,0 0,1-1,8-2,-1-2,0 0,0 0,0-1,-1-1,0 0,-1-1,0-1,-1 0,11-13,20-54,-43 75,1 1,-1 0,0-1,1 1,-1 0,0-1,0 1,-1 0,1-1,-1 1,1 0,-1-1,1 1,-1 0,0 0,0 0,0 0,-1 0,1 0,0 0,-1 0,1 0,-1 0,0 1,1-1,-1 1,0-1,0 1,0 0,0-1,0 1,0 0,-1 1,1-1,0 0,-2 0,-2 0,0 0,0 0,0 0,0 1,0 0,0 0,0 1,0 0,0 0,0 0,0 1,1-1,-1 1,0 1,1-1,-1 1,1 0,0 0,0 1,0-1,0 1,-2 4,-4 1,2 0,-1 2,2-1,-1 1,1 0,1 0,0 1,1 0,-4 10,7-17,0 0,1 1,0 0,0-1,0 1,1 0,0 0,0 0,0 0,1 0,0 0,0 0,1 0,-1 0,1 0,0 0,1 0,0-1,0 1,0 0,0-1,1 1,0-1,0 0,1 0,-1 0,1 0,0-1,0 0,1 1,-1-2,1 1,5 3,11-2,0-1,1 0,-1-2,1 0,0-2,0 0,0-2,-1 0,1-1,-1-2,0 0,0-1,0-1,-1-1,0 0,6-5,19-3,0-1,-2-3,0-1,-2-2,0-1,-2-3,0-1,21-22,-54 43,0 0,-1 0,0 0,0-1,0 0,-1 0,0 0,-1 0,0-1,0 0,-1 1,0-1,0 0,0-9,-2 15,0-1,0 0,0 1,0-1,-1 0,0 1,1-1,-1 0,0 1,-1-1,1 1,-1 0,1-1,-1 1,0 0,0 0,-1 0,1 0,-1 1,1-1,-1 0,0 1,0 0,0 0,0 0,0 0,0 0,-1 1,1-1,-1 1,1 0,-1 0,1 0,-1 1,0-1,1 1,-2 0,-5 0,-1 1,1 0,-1 1,1 0,-1 1,1 0,0 1,0 0,1 0,-1 1,1 0,0 1,0 0,1 0,-1 1,1 0,1 1,0-1,0 2,0-1,1 1,0 0,1 0,-1 2,4-8,1 0,-1 0,1 0,-1 0,1 0,0 0,1 0,-1 1,0-1,1 0,0 0,0 1,0-1,0 0,0 1,1-1,-1 0,1 0,0 1,0-1,0 0,1 0,-1 0,1 0,-1 0,1-1,0 1,0 0,0-1,1 1,-1-1,0 0,1 0,0 0,-1 0,1 0,0 0,0-1,0 0,0 1,0-1,0 0,1 0,-1-1,0 1,1-1,-1 0,1 0,21 2,1-1,0-1,0-2,0 0,0-2,-1-1,1-1,-1-1,-1-1,1-1,-23 8,1 0,-1-1,0 1,1 1,-1-1,1 0,0 1,-1-1,1 1,-1 0,1-1,0 1,-1 1,1-1,0 0,-1 1,1-1,-1 1,1 0,-1 0,1 0,-1 0,0 0,1 0,-1 1,0-1,0 1,0 0,0-1,0 1,0 0,-1 0,1 0,-1 1,1-1,-1 0,0 0,0 1,0-1,0 1,0-1,0 3,0 0,-1-2,1 1,-1-1,1 1,0-1,-1 1,1-1,1 1,-1-1,0 0,1 0,0 1,0-1,0 0,0-1,0 1,1 0,-1-1,1 1,-1-1,1 0,0 0,0 0,0 0,0 0,1 0,-1-1,0 0,2 1,16-1,0 0,0-1,0-1,0-1,0-1,-1-1,1-1,-1 0,0-2,-1 0,1-1,-1-1,-1-1,0-1,0 0,-1-1,0-1,-1-1,10-11,49-73,-73 95,-1 0,1 0,-1 0,1-1,-1 1,0 0,-1-1,1 1,0-1,-1 1,0-1,0 1,0-1,0 1,-1-1,1 1,-1 0,0-1,0 1,0 0,0-1,-1 1,1 0,-1 0,0 0,0 0,0 0,0 1,0-1,-1 1,1-1,-1 1,-2-2,-2 2,-1 0,0 1,0 0,0 0,0 1,0 0,0 1,0-1,0 1,0 1,0 0,0 0,0 0,1 1,-1 0,1 0,0 1,0 0,0 1,1-1,-1 1,1 0,-5 6,-2-2,1 1,0 0,0 1,1 0,1 1,0 0,1 1,0 0,0 0,2 1,-1 0,2 0,0 1,1-1,0 1,1 1,1-1,1 1,0-1,0 1,2-1,0 1,1 0,1 6,4-9,1 0,0 0,0-1,2 0,-1-1,1 0,1 0,0-1,1 0,0 0,0-1,1-1,0 0,0-1,1 0,0-1,0 0,4 0,20 8,-1-2,2-2,-1-1,1-2,0-2,1-1,-1-2,1-2,-1-1,27-5,21-6,-54 5</inkml:trace>
</inkml:ink>
</file>

<file path=ppt/ink/ink3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57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0 592,'40'-8,"-1"-1,0-2,-1-2,0-1,-1-2,0-2,-2-1,1-3,-5 2,-1-2,-1-1,-1-1,-1-2,-1-1,-1-1,-1-1,16-27,-23-1,-18 56,1 0,0 0,0 0,0 0,-1 0,1 0,-1 0,1 0,-1 0,1 0,-1 0,1 0,-1 0,0 0,0 0,1 1,-1-1,0 0,0 1,0-1,0 0,0 1,0-1,0 1,0-1,0 1,0 0,0-1,0 1,0 0,0 0,0 0,0 0,-1 0,1 0,0 0,0 0,0 0,0 0,0 1,0-1,0 0,0 1,0-1,0 1,0-1,0 1,0 0,0-1,0 1,-9 4,-1 1,1-1,0 2,0 0,1 0,0 0,0 1,1 1,0-1,1 1,0 1,0-1,1 1,0 0,0 1,1-1,1 1,0 0,0 1,1-1,1 0,0 1,0 0,1-1,1 1,0 0,0 0,1-1,1 1,0-1,3 9,-2-12,1 1,1-1,0-1,0 1,0-1,1 0,0 0,1 0,-1-1,1 0,0 0,1-1,-1 0,1 0,0-1,1 0,-1 0,0-1,10 2,1 1,-1-2,1 0,1-1,-1-1,0-1,0 0,1-2,-1 0,1-1,11-4,-1-1,1-1,-1-2,-1-1,0-1,0-1,-1-2,-1-1,-1-1,0-1,-1-1,-1-2,-1 0,6-9,42-68,-69 95,0 0,-1 0,1-1,-1 1,0-1,0 1,0-1,0 1,0-1,-1 1,0-1,0 1,0-1,0 0,0 1,-1-1,0 1,1-1,-1 1,-1-1,1 1,0-1,-1 1,0 0,1 0,-1 0,-1 0,1 0,0 0,-1 1,0-2,0 2,1 0,-1 1,0-1,0 0,0 1,1 0,-1-1,0 1,0 0,-1 1,1-1,0 0,0 1,0 0,0 0,-1 0,1 0,0 0,0 1,0-1,0 1,0 0,-1 0,1 0,1 0,-1 1,0-1,0 1,0 0,1 0,-1-1,0 3,-64 80,60-69,1 0,1 0,0 1,1-1,0 1,1 0,1 0,1 8,1-19,0 1,0 0,1-1,0 1,0-1,1 1,-1-1,1 0,0 0,1 1,-1-1,1-1,0 1,0 0,1-1,-1 1,1-1,0 0,0 0,1-1,-1 1,1-1,-1 0,1 0,5 2,6 0,1 0,-1-1,1 0,0-1,0-1,0-1,0 0,0-2,0 0,16-3,-9 0,-1-2,0-1,0-1,0-1,-1-1,-1-1,0-1,0 0,-1-2,-1 0,0-2,-1 0,12-14,-17 17,0 0,0-1,-2 0,1-1,-2-1,0 1,-1-2,-1 1,0-1,-1-1,-1 1,-1-1,0 0,-1 0,-1-1,-1-7,-1 23,-1 0,0 0,0 0,0-1,0 1,-1 0,1 0,-1 0,0 0,0 0,0 0,0 0,-1 0,1 0,-1 1,0-1,1 0,-1 1,0-1,-1 1,1 0,0 0,-1 0,1 0,-1 0,1 0,-1 1,0-1,0 1,0 0,0 0,0 0,0 0,0 0,0 1,0 0,-1-1,1 1,0 0,0 0,0 1,0-1,-1 1,1-1,0 1,0 0,0 0,0 1,1-1,-1 1,0-1,-10 10,0 0,1 1,0 0,1 1,1 0,0 1,0 0,2 0,0 1,0 0,2 1,0-1,0 1,2 1,0-1,0 3,3-17,-3 11,0-1,1 1,0 0,1 0,1 1,0-1,0 0,2 0,-1 1,2-1,0 0,0 0,1 0,1 0,0-1,1 1,0-1,1 0,0-1,1 1,1-1,-1 0,2-1,0 0,-1-1,0-1,1 0,0-1,0 0,1-1,0 0,0 0,0-1,1 0,0-1,0 0,10 2,4-2</inkml:trace>
  <inkml:trace contextRef="#ctx0" brushRef="#br0" timeOffset="533.56">1976 506,'-98'93,"211"-214,-58 66,-53 55,-1 1,1 0,0 0,-1 0,1 0,-1 0,1 0,-1 0,1 0,-1 1,0-1,1 1,-1-1,0 1,0-1,0 1,0-1,-1 1,1 0,0 0,-1-1,1 1,-1 0,1 0,-1 0,0 0,0 0,0 0,0 1,1 0,44 105,-42-105,-1 1,1-1,0 0,-1 0,1 0,1-1,-1 1,0-1,1 0,-1 0,1 0,0 0,0 0,-1-1,1 0,0 0,0 0,0 0,0-1,1 1,-1-1,0 0,0 0,0-1,0 1,0-1,1 0,2-2,1 0,-1 0,0 0,-1-1,1 0,-1-1,0 1,0-1,0 0,-1-1,1 0,-1 1,-1-2,1 1,-1 0,0-1,0 0,-1 0,0 0,0 0,-1-1,0 1,0-1,-1 1,0-1,0 1,-1-3,2-15</inkml:trace>
</inkml:ink>
</file>

<file path=ppt/ink/ink3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7:00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0 906,'417'-46,"-392"41,0 1,-1 2,1 0,1 1,-1 2,0 0,0 2,-1 1,3 1,17 7,-23-8</inkml:trace>
  <inkml:trace contextRef="#ctx0" brushRef="#br0" timeOffset="247.961">170 1189,'47'-5,"41"-6,10-7,-3 1,-12 3,-11-2,-12 3,-13 3,-8 3,-12 4</inkml:trace>
  <inkml:trace contextRef="#ctx0" brushRef="#br0" timeOffset="6983.825">2032 172,'22'81,"-15"324,6-319,-9-74,0 0,-2 1,1 0,-2-1,0 1,0 0,-1 0,-1-1,0 1,0 0,-2-1,1 1,-2-1,-1 4,6-24,3-5</inkml:trace>
  <inkml:trace contextRef="#ctx0" brushRef="#br0" timeOffset="8003.688">2370 342,'-54'36,"37"-26,0 0,1 2,0 0,1 1,1 0,0 1,0 1,-3 6,15-20,1 0,0 1,0-1,0 0,0 1,0-1,0 1,0 0,1-1,-1 1,0-1,1 1,-1 0,1-1,0 1,0 0,-1 0,1-1,0 1,0 0,1 0,-1-1,0 1,1 0,-1 0,1-1,-1 1,1-1,0 1,-1 0,1-1,0 1,0-1,0 0,1 1,-1-1,0 0,0 0,1 1,-1-1,0 0,1-1,-1 1,1 0,0 0,-1 0,1-1,0 1,1-1,67 6,-63-7,0 1,0 0,-1 0,1 0,0 1,0 0,-1 1,1-1,-1 1,1 0,-1 1,0 0,1 0,-2 0,3 2,123 89,-126-90,0-1,0 1,0-1,-1 1,1 1,-1-1,0 1,0-1,-1 1,0 0,0 0,0 1,0-1,-1 1,1-1,-2 1,1 0,-1 0,1 4,6 17,-3-21</inkml:trace>
  <inkml:trace contextRef="#ctx0" brushRef="#br0" timeOffset="8454.542">1806 1048,'-2'1,"0"0,0 0,1 0,-1 0,1 1,-1-1,1 1,-1-1,1 1,0 0,-1-1,1 1,0 0,0 0,1 0,-1 0,0 0,0 0,1 0,0 0,-1 0,1 0,0 0,0 0,0 0,0 0,0 0,0 0,1 0,-1 0,1 0,-1 0,1 0,0 0,0 0,0 0,0 0,0 0,1 0,9 2,1 0,0-1,0 0,-1-1,1-1,0 0,1 0,-1-1,0-1,6-1,12 1,437-38,-327 23,-32 1,-61 7,1 2,1 2,-1 3,29 2,-50 4,-4 1</inkml:trace>
  <inkml:trace contextRef="#ctx0" brushRef="#br0" timeOffset="9371.366">2089 1415,'33'-36,"-36"72,-85 197,65-166,24-67,-1 0,0 0,0 0,1-1,-1 1,0 0,0 0,1 0,-1 0,0 0,0 0,1 0,-1 0,0 0,0 0,1 0,-1 0,0 0,0 0,1 0,-1 0,0 0,0 0,1 0,-1 0,0 0,0 0,1 1,-1-1,0 0,0 0,1 0,-1 0,0 1,0-1,0 0,0 0,1 0,-1 1,0-1,0 0,0 0,0 1,0-1,0 0,0 0,1 1,-1-1,0 0,0 0,0 1,16-23,26-42,3 2,2 1,3 3,2 3,20-15,-24 38,-47 32,1-1,-1 1,0 0,0 0,0-1,0 1,1 0,-1 0,0 0,0 0,0 1,1-1,-1 0,0 0,0 1,0-1,0 0,0 1,0 0,1-1,-1 1,0-1,-1 1,1 0,0 0,0 0,0-1,0 1,-1 0,1 0,0 0,-1 0,1 0,0 0,-1 1,0-1,1 0,-1 0,0 0,1 0,-1 0,0 1,0-1,0 0,0 1,2 81,7 26,-9-107,1 0,0 0,0 0,0 0,0 0,0 0,1-1,-1 1,0 0,1-1,-1 1,1-1,0 1,-1-1,1 0,0 0,0 0,0 0,0 0,0 0,0 0,0-1,0 1,0-1,1 1,-1-1,0 0,0 0,0 0,1 0,-1 0,0-1,0 1,0-1,0 1,0-1,1 0,78-41,-67 34,151-121,-144 114,-16 10,1 1,-1 0,1 0,-1 0,1 1,0 0,1 0,-1 0,0 1,1 0,-1 0,1 1,0-1,0 1,-3 4,1 0,-1 0,0 1,0-1,0 1,0 0,-1 0,0 0,0 1,0-1,0 1,-1-1,1 1,-1 0,0 0,-1 0,1 0,-1 0,0 1,0-1,-1 0,0 0,0 1,0-1,0 0,-1 1,0 1,5 132,23-110,-10-22</inkml:trace>
  <inkml:trace contextRef="#ctx0" brushRef="#br0" timeOffset="18089.203">705 229,'260'-56,"-222"46,0-1,-1-1,0-3,32-17,-65 29,-3 2,-1 1,1-1,-1 0,1 0,-1 0,1 1,-1-1,1 0,0 1,-1-1,1 0,0 1,0-1,-1 1,1-1,0 1,0 0,0-1,0 1,0 0,-1-1,1 1,0 0,0 0,0 0,0 0,0 0,0 0,0 0,0 0,0 0,0 0,0 1,0-1,-1 0,1 1,0-1,0 0,0 1,0-1,-1 1,1 0,0-1,-1 1,1 0,0-1,-1 1,1 0,-1-1,1 1,-1 0,1 0,-1 0,1 0,-1 0,0-1,0 1,1 0,-17 218,14-123,5 1,4-1,11 46,14 170,-5-40,-27-260,1-1,0 1,0-1,2 0,-1 1,1-1,1 0,0-1,0 1,1-1,3 4,-8-15,0 1,0 0,0-1,0 1,0-1,0 1,0 0,1-1,-1 1,0 0,0-1,0 1,1 0,-1-1,0 1,0 0,1-1,-1 1,0 0,1 0,-1-1,0 1,1 0,-1 0,1 0,-1-1,0 1,1 0,-1 0,0 0,1 0,-1 0,1 0,-1 0,0 0,1 0,-1 0,1 0,-1 0,1 0,-1 0,0 1,1-1,-1 0,0 0,1 0,-1 0,0 1,1-1,-1 0,0 0,1 1,-1-1,0 0,0 1,1-1,-1 0,0 1,0-1,1 0,-1 1,0-1,0 1,3-40,-3 37,38-209,32-149,-37-32,-33 392,0-30,0 0,3 1,0-1,2 1,1-1,1 2,1-1,2 1,1 0,1 1,12-19,-17 40,1 1,-1 0,1 1,0 0,0 0,0 1,0 0,1 0,-1 1,1 0,0 0,-1 1,1 0,0 1,0 0,0 0,0 1,-1 0,1 1,4 1,27-1,244-11,-171-2,1 4,60 8,48-3,167-26,-103 29,-283-1,-1-1,1 1,0-1,-1 1,1 0,0 0,-1 0,1 0,0 0,-1 1,1-1,0 1,-1 0,1 0,-1 0,1 0,-1 0,0 0,1 1,-1-1,0 1,0-1,0 1,0 0,0 0,0 0,0 0,-1 0,1 1,-1-1,0 0,0 1,1-1,-2 1,1-1,0 1,0-1,-1 1,1 0,-1 1,-11 57,4 42,7-101,1 0,-1-1,1 1,0 0,0-1,0 1,0-1,0 1,0-1,0 0,0 1,0-1,1 0,-1 0,1 1,-1-1,1-1,-1 1,1 0,-1 0,1 0,0-1,-1 1,1-1,0 1,0-1,-1 0,1 0,0 0,1 0,12-3</inkml:trace>
</inkml:ink>
</file>

<file path=ppt/ink/ink3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7:27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0 803,'1'12,"1"-1,1 0,0 0,0 0,1 0,0-1,1 1,0-1,1 0,0 0,0-1,1 0,1 0,-1-1,1 1,1-2,-1 1,1-1,1-1,-1 1,1-2,0 1,1-1,-1-1,1 0,0 0,0-1,0-1,0 0,0 0,1-1,-1-1,1 1,-1-2,0 0,1 0,-1-1,0-1,3 0,22-12,-1-2,-1-1,0-1,-1-2,-1-2,-2 0,0-2,6-9,52-49,-4-4,-4-3,-4-4,25-44,114-173,-215 310,0-1,0 1,0 0,0 0,0 0,1 0,-1 0,0 0,0 0,1 0,-1 0,1 0,-1 0,1 0,-1 0,1 0,0 0,-1 0,1 0,0 0,0 0,-1 1,1-1,0 0,0 1,0-1,0 1,0-1,0 1,0-1,0 1,0 0,0-1,0 1,1 0,-1 0,0 0,0 0,0 0,0 0,0 0,0 0,0 0,0 1,1-1,-1 0,0 1,0-1,0 1,0-1,0 1,0-1,-1 1,1 0,0 0,0-1,0 1,-1 0,1 0,0 0,13 142,-4-27,-5 0,-5 0,-5 1,-6-2,-4 2,13-99,-2 0,0 1,-1-1,0-1,-2 1,0-1,-1 0,0-1,-2 0,0 0,0-1,-2 0,0-1,0-1,-2 1,1-2,-15 10,11-10,-1-2,0 0,-1-1,0-1,0-1,-1 0,0-1,0-2,0 0,-1-1,1-1,-1-1,0 0,-2-2,7-1,0-1,1 0,0-1,-1-1,1 0,1-1,-1-1,1-1,0 1,1-2,-5-4,-8-5</inkml:trace>
  <inkml:trace contextRef="#ctx0" brushRef="#br0" timeOffset="454.012">1722 748,'-8'14,"0"0,1 0,1 1,1 0,0 0,1 0,0 1,1 0,1-1,1 1,0 0,1 0,1 0,0 0,1 0,1 0,0-1,1 1,1-1,0 0,6 10,-7-20,-1-1,1 0,0 0,0 0,1 0,-1 0,1-1,0 0,0 0,0 0,0-1,0 0,1 0,-1 0,1 0,-1-1,1 0,0 0,-1-1,1 1,0-1,-1-1,1 1,0-1,0 0,-1 0,1 0,-1-1,1 0,2-1,7-3,-1 0,1-1,-1-1,-1 0,1-1,-2 0,1-1,-1 0,-1-1,8-9,-13 15,-1-1,1 0,-1-1,0 1,-1-1,1 0,-1 0,-1-1,1 1,-1-1,0 0,-1 0,0 1,0-2,-1 1,0 0,-1 0,1 0,-2 0,1-1,-1 1,-1-5,-2 4,-1 0,0 0,0 0,-1 1,0 0,-1 0,0 0,0 1,0 0,-1 0,0 1,0 0,-1 0,0 1,0 0,0 1,0 0,-1 0,0 1,0 1,1-1,-2 1,1 1,0 0,-3 0,-13 0</inkml:trace>
</inkml:ink>
</file>

<file path=ppt/ink/ink3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7:28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5,'-7'-2,"-1"1,0 0,1 1,-1 0,0 0,0 0,1 1,-1 0,0 1,1-1,-1 2,1-1,0 1,-1 0,1 0,0 2,-11 3,2 1,-1 1,1 0,1 1,0 1,1 0,0 1,0 1,2 0,0 1,-3 5,14-18,-1 0,1 0,-1 0,1 1,0-1,0 0,0 1,0-1,1 1,-1-1,1 1,-1-1,1 1,0-1,0 1,0-1,0 1,0-1,1 1,-1-1,1 1,0-1,0 1,-1-1,2 1,-1-1,0 0,0 0,1 0,-1 0,1 0,0 0,-1 0,1 0,0 0,1 0,3 2,1 0,0 0,0-1,0 1,0-1,0-1,1 0,-1 0,1 0,0-1,4 0,-7 0,2-2,0 1,1-1,-1 2,0-1,0 1,0 0,0 0,-1 1,1 0,0 0,-1 1,1-1,-1 2,0-1,0 1,0 0,0 0,0 0,-1 1,0 0,0 0,-1 0,1 1,-1-1,0 1,0 1,-3-5,-1 1,1 0,-1 0,1 0,-1-1,0 1,0 0,0 0,-1 0,1 0,-1-1,1 1,-1 0,0 0,0-1,0 1,0-1,-1 1,1-1,-1 1,1-1,-1 0,0 0,0 0,0 0,0 0,0 0,-1 0,1-1,-1 1,-79 38,72-36,-7 2,0-2,-1 1,1-2,-1 0,0-2,0 1,-10-2,4-1</inkml:trace>
</inkml:ink>
</file>

<file path=ppt/ink/ink3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7:30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9 146,'-2'9,"0"-1,0 1,1 0,0 0,1 0,0 0,0 0,1 0,0 0,1 0,0 0,0 0,0-1,2 1,-1-1,1 1,0-1,5 6,-7-12,0-1,0 1,0-1,1 0,-1 0,1 0,-1 0,1 0,-1-1,1 1,-1-1,1 0,-1 1,1-1,-1-1,1 1,0 0,-1 0,1-1,-1 0,1 1,-1-1,0 0,1 0,-1 0,0 0,1-1,-1 1,0-1,0 1,0-1,0 0,59-62,-14-56,-46 116,0 1,1-1,-1 0,0 0,-1 0,1 0,-1 0,0 0,0 0,0 0,0 0,-1 0,1 0,-1 0,0 0,0 1,-1-1,1 0,-1 1,0-1,0 1,0-1,0 1,-1 0,1 0,-1 0,0 0,0 0,0 1,0-1,0 1,-1 0,1 0,-1 0,1 0,-1 1,0-1,1 1,-1 0,0 0,0 0,0 1,0-1,0 1,0 0,0 0,0 1,-20 2,5 4</inkml:trace>
</inkml:ink>
</file>

<file path=ppt/ink/ink3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7:31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0 192,'0'-10,"1"0,1-1,-1 1,1 0,1 0,0 0,0 0,1 1,0-1,1 1,0 0,1 0,3-4,-9 12,1 0,0 1,-1-1,1 0,0 1,0-1,-1 0,1 1,0-1,0 1,0-1,0 1,0-1,0 1,0 0,0-1,0 1,0 0,0 0,0 0,0 0,0 0,0 0,0 0,0 0,0 0,0 0,0 1,-1-1,1 0,0 1,0-1,0 1,0-1,0 1,0-1,0 1,-1-1,1 1,0 0,-1 0,1-1,0 1,-1 0,1 0,-1 0,29 49,-20-33,-7-12,1 0,0 0,1 0,-1-1,1 1,0-1,0 0,0 0,1 0,-1-1,1 1,0-1,0 0,0-1,1 1,-1-1,0 0,1 0,0-1,-1 1,1-1,0-1,-1 1,1-1,0 0,0 0,0-1,-1 1,1-1,5-2,1-1,0 0,0 0,-1-1,0-1,0 0,0 0,-1-1,1 0,-2-1,1 0,-1-1,0 0,-1-1,0 1,-1-1,0-1,0 1,-1-1,3-9,-1-5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27:22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412 159,'1'129,"3"-44,-4 1,-3 0,-5-1,-3 0,-4-1,-4 5,12-68</inkml:trace>
  <inkml:trace contextRef="#ctx0" brushRef="#br0" timeOffset="265.556">1 304,'27'-23,"2"2,1 1,0 1,1 1,1 2,1 2,24-8,-20 6,1-1,1 0,0 3,1 1,1 2,0 2,1 1,-1 3,35-1,-52 10,-8 1</inkml:trace>
  <inkml:trace contextRef="#ctx0" brushRef="#br0" timeOffset="621.537">750 594,'-1'4,"0"1,-1-1,2 1,-1-1,0 1,1-1,0 1,0-1,0 1,1-1,0 1,-1-1,1 1,1-1,-1 0,1 1,0-1,0 0,0 0,0 0,1 0,-1-1,1 1,0-1,0 1,1-1,-1 0,1 0,-1-1,1 1,0-1,0 0,0 0,0 0,0 0,1-1,1 1,2 0,1-1,-1 0,1 0,0-1,0 0,0 0,-1-1,1 0,0-1,-1 0,1 0,-1-1,0 0,0-1,0 1,0-1,0-1,-1 0,0 0,0 0,0-1,-1 0,0 0,0-1,0 0,-1 0,0 0,0 0,-1-1,0 0,0 0,-1 0,0 0,-1-1,0 1,0-1,0 1,-1-1,-1 0,1 0,-1 1,-1-1,0 0,-1-5,-7-25,4 23</inkml:trace>
  <inkml:trace contextRef="#ctx0" brushRef="#br0" timeOffset="1270.31">1282 691,'7'5,"0"0,0 0,0-1,1 0,0-1,-1 1,1-2,0 1,1-1,-1 0,0 0,1-1,-1-1,0 1,1-1,-1 0,1-1,-1 0,0-1,1 0,-1 0,0 0,0-1,0 0,-1-1,1 0,-1 0,0 0,0-1,0 0,0-1,-1 0,0 1,0-2,-1 1,0-1,0 0,0 0,-1 0,0-1,-1 1,1-1,-1 0,-1 0,0 0,0-1,0 1,-1 0,0-1,-1 1,0-1,-1-2,1 8,-1 0,0 0,0 0,0 0,0 0,0 1,-1-1,1 0,-1 0,0 1,0-1,0 1,0 0,0-1,-1 1,1 0,-1 0,1 1,-1-1,0 0,1 1,-1 0,0-1,0 1,0 0,0 1,0-1,0 0,0 1,-1 0,1 0,0 0,0 0,0 0,0 1,0-1,0 1,-1 0,1 0,-1 0,-111 66,110-65,1 1,-1-1,1 1,0 0,0 0,1 1,-1-1,1 1,-1 0,1 0,0 0,0 0,1 0,0 1,-1-1,1 1,1 0,-1-1,1 1,0 0,0 0,0 0,0 0,1 0,0 0,0 0,1 0,-1 0,1 0,0 0,0 0,1 0,-1-1,1 1,0 0,1-1,-1 0,1 1,-1-1,1 0,1 0,-1-1,0 1,1-1,0 1,0-1,0 0,3 1,8-1,0-1,0 0,0-1,1-1,-1-1,0 0,1-1,-1 0,0-1,0-1,-1 0,1-1,-1-1,0 0,3-3,-13 7,30-12</inkml:trace>
  <inkml:trace contextRef="#ctx0" brushRef="#br0" timeOffset="1676.463">1936 450,'7'-30,"-4"18,-12 25,6-9,0 0,1 0,0 1,0-1,0 0,0 1,1-1,-1 1,1 0,0-1,1 1,-1 0,1 0,0 0,0-1,1 1,-1 0,1 0,0-1,0 1,1-1,0 1,-1-1,1 1,1-1,-1 0,1 0,-1 0,1 0,0 0,0-1,1 1,-1-1,1 0,0 0,0 0,0-1,0 1,3 0,-5-2,-1 0,1 0,0 0,-1 0,1 0,-1 0,1 1,-1-1,0 0,0 1,0-1,0 1,0-1,0 1,0 0,0-1,0 1,-1 0,1 0,-1 0,1-1,-1 1,0 0,0 0,1 0,-1 0,-1 0,1 0,0-1,0 1,-1 0,1 0,-1 0,1-1,-1 1,0 0,0 0,0-1,0 1,0-1,0 1,0-1,-1 1,1-1,0 0,-1 0,1 0,-1 0,1 0,-1 0,-1 1,-90 60,87-59,-40 19,35-22</inkml:trace>
  <inkml:trace contextRef="#ctx0" brushRef="#br0" timeOffset="2211.498">2371 498,'-50'17,"45"-14,1 0,-1 0,1 1,0-1,0 1,1 0,-1 0,1 0,0 1,0-1,0 1,1 0,-1 0,1-1,1 2,-1-1,0 0,1 0,0 0,1 1,-1-1,1 0,0 1,0-1,0 0,1 1,0-1,0 0,0 0,1 1,0-1,0 0,0-1,0 1,1 0,0-1,0 1,0-1,1 0,-1 0,1 0,0 0,0-1,0 1,0-1,1 0,0-1,-1 1,1-1,0 0,0 0,0 0,0-1,1 0,4 1,8-7,0-1,0-1,-1 0,0-2,0 0,-1 0,0-2,-1 0,0-1,-1 0,0-1,-1-1,0 0,-1 0,-1-2,-1 1,0-1,-1-1,4-9,4 3,-2-2,0 0,-2 0,-1-2,-1 1,-1-1,-1-1,-1 0,-2 0,-1 0,-1-1,-2 0,0 0,-3-21,1 47,-1-1,0 1,1-1,-1 1,0 0,-1 0,1-1,-1 1,1 0,-1 0,0 0,0 1,0-1,0 0,-1 1,1-1,-1 1,1 0,-1 0,0 0,0 0,0 0,0 1,0-1,-1 1,1 0,0 0,0 0,-1 0,1 1,-1 0,1-1,-1 1,1 0,-1 0,1 1,0-1,-1 1,1 0,-1 0,1 0,0 0,0 0,0 1,0 0,0-1,0 1,0 0,0 0,1 1,-1-1,1 1,-2 1,-10 8,1-1,0 2,1 0,0 0,1 1,1 1,0 0,1 0,0 1,1 0,1 0,1 1,0 0,2 0,0 0,0 1,2-1,0 4,0-9,0 0,1 1,1-1,0 0,1 1,0-1,1 0,0 1,1-1,1-1,0 1,0 0,1-1,1 0,-1 0,2 0,0-1,0 0,1 0,0-1,0 0,1 0,1-1,-1 0,1-1,4 2,46 11,-34-20</inkml:trace>
  <inkml:trace contextRef="#ctx0" brushRef="#br0" timeOffset="3476.819">3121 425,'-11'1,"0"0,0 1,0 0,0 1,0 1,1-1,-1 2,1-1,0 2,1-1,-1 1,1 0,0 1,0 0,1 1,0 0,1 0,-1 1,1 0,1 0,0 0,0 1,1 0,0 0,1 0,0 1,1-1,0 1,0 0,1 0,1 0,0 0,0 1,1-1,1 0,0 0,0 0,2 5,-2-13,-1 1,1-1,0 0,0-1,0 1,1 0,-1 0,1 0,0-1,-1 1,1-1,0 1,1-1,-1 0,0 0,1 0,-1 0,1 0,-1-1,1 1,0-1,0 1,0-1,0 0,0 0,0-1,0 1,0 0,0-1,0 0,0 0,0 0,0 0,0 0,1-1,-1 1,0-1,0 0,0 0,2-1,107-68,33-123,-114 347,-29-151,1 0,0 0,0 0,0-1,0 0,0 0,0 1,1-2,-1 1,1 0,0-1,-1 0,1 1,0-1,0-1,-1 1,1-1,0 1,0-1,0 0,0-1,0 1,0 0,-1-1,1 0,0 0,0 0,-1-1,1 1,-1-1,1 0,-1 0,0 0,0 0,0-1,0 1,0-1,0 0,0 0,-1 0,0 0,1 0,-1 0,-1-1,1 1,0-1,-1 1,0-1,1 0,89-146,-77 289,-14-137,0 0,1-1,-1 1,0-1,0 1,1 0,-1-1,1 1,-1-1,1 1,0-1,0 1,-1-1,1 0,0 1,0-1,1 0,-1 0,0 1,0-1,0 0,1 0,-1 0,1-1,-1 1,1 0,-1-1,1 1,-1 0,1-1,-1 0,1 1,0-1,-1 0,1 0,0 0,-1 0,1 0,-1 0,1 0,0-1,-1 1,1-1,-1 1,1-1,-1 0,1 1,-1-1,1 0,-1 0,0 0,1 0,-1 0,0 0,0 0,0-1,0 1,0 0,0-1,0 1,0 0,-1-1,1 1,0-1,0-1,141-244,-136 239,-5 5,-1 1,0 0,1-1,0 1,0 0,-1 0,1 0,1-1,-1 1,0 0,0 0,1 1,-1-1,1 0,0 0,-1 1,1-1,0 1,0-1,0 1,0 0,0 0,0 0,1 0,-1 0,0 0,0 1,1-1,-1 1,0-1,1 1,-1 0,0 0,1 0,-1 0,1 1,-1-1,0 1,0-1,1 1,-1 0,0 0,0 0,0 0,0 0,0 0,0 1,0-1,1 1,3 16,0 1,-1 0,-1 0,-1 0,-1 0,0 1,-1-1,-1 1,-3 17,2 8,2 96,-6-1,-6 1,-19 82,28-207,0 0,-1 0,-1 0,0 0,-1-1,-1 0,0 0,-2-1,1 1,-1-2,-1 1,-1-1,0 0,0-1,-1 0,-12 9,20-20,0 1,0-1,0 0,0 0,-1 0,1 0,0-1,-1 1,1-1,0 0,-1 0,1 0,0 0,-1-1,1 1,0-1,0 0,-1 0,1 0,0 0,0 0,0-1,0 0,0 1,1-1,-1 0,0-1,1 1,-1 0,1-1,0 1,0-1,0 0,0 1,0-1,1 0,-1 0,1 0,-1-3,-27-132,32 104,3 0,0 1,3-1,0 1,2 1,2 0,1 0,1 2,1 0,2 0,1 2,2 0,0 1,2 1,1 2,0 0,2 1,1 2,1 0,0 2,2 2,0 0,1 2,0 1,1 2,1 1,7-1,0 2</inkml:trace>
  <inkml:trace contextRef="#ctx0" brushRef="#br0" timeOffset="4265.893">1 1320,'270'-43,"1133"-74,-933 51,3-2,390-2,-677 68,-53 4,0-6,-1-6,0-5,74-21,-67-19,-109 36</inkml:trace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1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1 666,'35'1,"0"0,0-3,0-1,0-2,-1-1,1-1,-1-2,-1-2,10-4,6-12,-2-2,0-2,-2-2,-2-2,35-35,53-90,-128 156,0 1,0-1,0 0,-1 0,0 0,1 0,-2 0,1 0,0-1,-1 1,0-1,0 1,0-1,-1 0,1 1,-1-1,0 1,0-1,-1 0,1 1,-1-1,0 1,-1-1,1 1,-1-1,0 1,0 0,0 0,0 0,-1 0,1 0,-1 0,0 1,-1 0,1-1,0 1,-1 0,0 0,1 1,-1-1,0 1,-1 0,-2-1,0 2,1 0,-1 1,1 0,-1 1,1-1,0 1,-1 0,1 1,0 0,-1 0,1 0,0 0,1 1,-1 0,0 1,1-1,0 1,0 0,0 0,-3 4,-84 100,80-92,1 2,1-1,1 1,0 1,1 0,1 0,1 0,1 1,0 0,2 0,0 0,1 0,1 1,1-1,1 0,1 1,3 15,-3-28,0 0,1 0,0 0,1 0,-1 0,1-1,1 1,-1-1,2 0,-1-1,0 1,1-1,1 0,-1 0,1-1,-1 0,2 0,-1-1,0 0,1 0,0 0,0-1,0 0,0-1,0 0,1 0,6 0,12 1,-1-1,1-2,-1 0,1-2,-1 0,0-2,0-1,12-5,-4 0,-2-2,0-1,0-2,-1 0,-1-3,-1 0,0-2,-1-1,-2-1,0-1,-1-1,-2-2,0 0,12-21,-30 40,1 1,-2-1,1 0,-1 0,0-1,-1 1,0-1,0 1,0-1,-1 0,0 0,-1-1,0 1,0 0,-1 0,0-1,0 1,-1-2,1 9,-1 0,1 0,-1 0,1 0,-1 0,0 0,0 0,1 0,-1 0,0 0,0 1,0-1,0 0,0 0,0 1,0-1,0 1,0-1,0 1,0-1,-1 1,1 0,0-1,0 1,0 0,-1 0,1 0,0 0,0 0,0 0,-1 0,1 0,0 1,0-1,0 0,0 1,0-1,-1 1,1-1,0 1,0 0,-1 0,-39 34,31-23,2 1,-1 0,2 1,0 0,0 0,1 0,1 1,1-1,0 2,1-1,-1 9,3-17,0 0,1 0,0 0,0 0,1 0,0 0,0 0,0 0,1-1,0 1,0 0,1-1,0 1,0-1,1 0,-1 0,1 0,1-1,-1 1,1-1,0 0,0 0,0-1,1 1,-1-1,4 1,2 1,1-1,0 0,0-1,0 0,0-1,1-1,0 0,-1 0,1-1,0-1,0 0,-1-1,1 0,0-1,-1 0,1-1,-1-1,10-3,11-6,1-1,-2-2,0-1,-1-2,-1-1,2-3,-10 8,0-2,-1 0,-1-1,0-2,-2 0,0-1,-1 0,-1-1,-1-1,-2-1,0 0,-1-1,-2 0,0-1,5-26,-13 48,-1 0,0 0,0 0,0 0,-1-1,0 1,1 0,-1 0,-1 0,1-1,-1 1,0 0,1 0,-2 0,1 0,0 0,-1 0,0 0,0 0,0 1,0-1,-1 1,0-1,1 1,-1 0,0 0,0 0,-1 1,1-1,-1 1,1-1,-1 1,0 0,0 1,0-1,0 1,0 0,0-1,0 2,0-1,0 0,-1 1,1 0,0 0,0 0,0 1,-2 0,-3 3,-1 0,1 1,0 1,0 0,1 0,0 0,0 1,0 1,1-1,0 1,1 0,-1 1,2-1,-1 1,1 0,0 1,-2 6,-2 7,1 0,1 1,1 0,1 0,1 0,1 0,1 3,1-15,0 1,1-1,0 1,1 0,0-1,1 1,0-1,1 0,1 0,0 0,0 0,1 0,1-1,0 0,0 0,1-1,1 1,0-1,0-1,1 0,0 0,0-1,4 3,1-2,0 0,1-1,0-1,0-1,0 0,1 0,0-2,0 0,0-1,1 0,-1-2,1 0,-1 0,1-2,-1 0,1-1,1-1,7-3</inkml:trace>
</inkml:ink>
</file>

<file path=ppt/ink/ink3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7:29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178 623,'-22'23,"1"2,1 0,1 1,1 1,2 1,1 0,1 1,1 1,-1 9,12-35,1-1,0 1,1 0,-1 0,1-1,-1 1,1 0,0 0,0 0,1 0,-1 0,1-1,0 1,0 0,0 0,1-1,-1 1,1-1,0 1,0-1,0 0,0 0,1 0,-1 0,1 0,0 0,-1-1,1 1,1-1,-1 0,0 0,0 0,1 0,-1 0,1-1,0 0,-1 0,1 0,0 0,0 0,0-1,-1 0,1 1,0-1,0-1,0 1,0-1,0 0,9-2,-1-1,0-1,0 0,0-1,-1-1,0 1,0-2,0 1,-1-2,-1 1,1-1,-1-1,-1 1,1-2,-2 1,0-1,0 0,4-10,-9 15,1-1,-1 0,-1 0,1-1,-1 1,0 0,-1-1,0 1,0 0,0 0,-1-1,0 1,-1 0,1 0,-2 0,1 0,-1 0,0 0,0 1,0-1,-1 1,0 0,-1 0,1 0,-1 1,0-1,0 1,-1 1,0-1,0 1,0 0,0 0,0 0,-1 1,0 0,0 1,0-1,-7-1,-10-3</inkml:trace>
  <inkml:trace contextRef="#ctx0" brushRef="#br0" timeOffset="314.977">714 57,'-30'84,"4"0,4 1,-5 43,-5 135,16-112,2-69,12-58</inkml:trace>
  <inkml:trace contextRef="#ctx0" brushRef="#br0" timeOffset="584.243">827 594,'-10'38,"1"0,1 0,3 1,1 0,1 39,3-73,0-1,0 0,0 1,1-1,0 0,0 0,0 0,0 0,0 0,1 0,0 0,0 0,0 0,0-1,1 1,-1-1,1 1,0-1,0 0,0 0,0 0,0-1,1 1,-1-1,1 0,0 0,0 0,0 0,0-1,0 0,0 1,0-2,0 1,1 0,-1-1,13 0,0-2,-1 0,1 0,-1-2,1 0,-1-1,0 0,-1-2,1 0,-1 0,-1-1,1-1,-2-1,1 0,-1-1,0 0,-1-1,-1 0,0-1,-1 0,0 0,-1-2,0 1,-1-1,-1 0,0-1,-1 1,-1-1,0-2,11-38,-9 31</inkml:trace>
  <inkml:trace contextRef="#ctx0" brushRef="#br0" timeOffset="886.8">1561 1,'5'76,"-4"0,-4 0,-2 0,-4-1,-5 7,-37 190,51-269,-3 10,0 0,1 0,0 0,2 1,-1-1,1 1,1-1,1 0,0 4,11-5,-7-18</inkml:trace>
  <inkml:trace contextRef="#ctx0" brushRef="#br0" timeOffset="1136.495">1222 537,'43'0,"24"0,10 0,-3 0,-5 0,-8 0,-7 0,-6 0,-7 0,-6 0,-4 0,3 0,0 0,-1 0,-6 0</inkml:trace>
  <inkml:trace contextRef="#ctx0" brushRef="#br0" timeOffset="1379.868">2097 594,'-5'38,"-6"23,-2 5,2-8</inkml:trace>
  <inkml:trace contextRef="#ctx0" brushRef="#br0" timeOffset="1630.407">2126 199,'0'34,"0"10</inkml:trace>
</inkml:ink>
</file>

<file path=ppt/ink/ink3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7:41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18,'20'0,"15"0,12 0,2 0,-2 0,1 0,-4 0,-4 0,-4 0,-3 0,-3 0,-2 0,0 0,0 0,-1 0,-4-5,-2-2,-4 1</inkml:trace>
</inkml:ink>
</file>

<file path=ppt/ink/ink3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7:4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31,'48'0,"21"0,3 0,-6 0,-14-5,-11-2,-7 1,-6 1,-1 2,-2 0,0 2,1 1,-4 0</inkml:trace>
</inkml:ink>
</file>

<file path=ppt/ink/ink3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7:40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1,'-19'9,"-21"23,-8 11,-2 7,4 0,5-3,4-1,4-3,3-4,1 1,1-1,1-3,0-3,-1-7,5-3,2 0,-1 0,4-4</inkml:trace>
  <inkml:trace contextRef="#ctx0" brushRef="#br0" timeOffset="318.254">1 85,'17'2,"0"1,1 1,-1 0,0 1,-1 1,1 1,-1 0,-1 1,1 0,-1 2,5 4,1 1,0 0,-2 1,0 1,0 1,-2 1,0 0,-2 1,13 21,99 113,-122-149,1-1,-1 0,1 0,-1-1,1 1,0-1,0 0,1-1,-1 0,1 0,-1 0,1-1,5 1,11 0</inkml:trace>
</inkml:ink>
</file>

<file path=ppt/ink/ink3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7:44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301 205,'-233'445,"165"-326,180-320,78-101,-25 70,-162 230,-3 0,0 0,1 1,-1-1,1 1,0-1,0 1,-1-1,1 1,0-1,0 1,0 0,0-1,1 1,-1 0,0 0,1 0,-1 0,0 0,1 0,-1 0,1 1,-1-1,1 1,0-1,-1 1,1-1,-1 1,1 0,0 0,0-1,-1 1,1 1,0-1,-1 0,1 0,0 1,-1-1,1 0,-1 1,1 0,-1-1,1 1,-1 0,1 0,0 1,3 8,0 0,-1 1,0 0,-1 0,0 0,0 0,-2 0,1 1,-1 5,6 33,-3-26,1-2,1 1,1-1,1 0,1 0,1-1,5 8,99 154,-113-182,0 0,0-1,0 1,1 0,-1 0,-1 0,1 0,0 0,0 0,0 0,0 0,-1 0,1 1,0-1,-1 0,0 0,1 1,-1-1,1 0,-1 1,0-1,0 0,0 1,0-1,0 0,0 1,0-1,0 0,-1 1,1-1,0 0,-1 1,1-1,-1 0,0 0,1 0,-1 1,0-1,0 0,0 0,1 0,-1 0,0 0,0 0,0-1,-1 1,1 0,0 0,0-1,0 1,-1-1,1 1,0-1,0 1,-1-1,1 0,0 0,-1 0,1 0,-1 0,1 0,-1 0,-11-1,-1-2,1 0,0 0,-1-1,2-1,-1 0,0-1,1 0,0-1,1 0,-1-1,1 0,-32-19,-197-90,218 110,4 1</inkml:trace>
</inkml:ink>
</file>

<file path=ppt/ink/ink3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7:44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309 424,'-12'-5,"0"2,0 0,0 0,-1 1,1 0,-1 1,1 1,-1 0,1 0,-1 1,1 1,-1 0,1 1,0 0,0 1,-7 3,15-6,0 1,1-1,-1 1,0-1,1 1,0 0,-1 0,1 0,0 1,0-1,0 1,0 0,1 0,-1 0,1 0,0 0,0 0,0 1,0-1,0 1,1-1,-1 1,1 0,0-1,0 1,1 0,-1 0,1 0,0 0,0 0,0 0,0 0,1-1,0 1,-1 0,1 0,1 0,-1-1,0 1,1-1,0 1,0-1,0 1,0-1,1 0,-1 0,1 0,0-1,0 1,3 2,158 60,-162-62,0-1,0 1,0-1,-1 1,1 0,-1-1,1 1,-1 0,0 0,0 0,0 0,-1 1,1-1,-1 0,0 0,0 0,0 0,0 0,0 1,-1-1,1 0,-1 0,0 0,0 0,0 0,0 0,-1 0,1 0,-1-1,1 1,-1-1,0 1,0-1,0 1,-1-1,1 0,-1 0,1 0,-1 0,1-1,-1 1,0-1,0 1,0-1,0 0,0 0,0 0,0-1,0 1,-113 29,70-20,25-7</inkml:trace>
  <inkml:trace contextRef="#ctx0" brushRef="#br0" timeOffset="244.252">564 537,'-5'33,"-1"17,-1-2</inkml:trace>
  <inkml:trace contextRef="#ctx0" brushRef="#br0" timeOffset="477.594">535 57,'0'0</inkml:trace>
  <inkml:trace contextRef="#ctx0" brushRef="#br0" timeOffset="785.578">818 791,'114'-250,"-96"223,-6 43,-10 10,-3-19,0 0,0 0,1 0,1 0,-1 0,1 0,0 0,0 0,1 0,0 0,0 0,1 0,0-1,0 0,0 1,1-1,0 0,0-1,1 1,-1-1,1 0,1 0,-1 0,0 0,1-1,5 3,-1-5,0 0,-1 0,1-1,0 0,0-1,1 0,-1 0,0-1,-1-1,1 0,0 0,0-1,-1 0,1 0,-1-1,0-1,0 1,0-1,-1-1,0 0,0 0,1-1,1-3,-1-1,0 0,0 0,-1 0,-1-1,0 0,0-1,-1 0,-1 0,3-9,2-4,1 2</inkml:trace>
  <inkml:trace contextRef="#ctx0" brushRef="#br0" timeOffset="1427.705">1749 85,'-28'38,"2"2,2 1,2 1,1 1,2 1,3 1,-6 24,18-60,1 1,0-1,0 1,1 0,0 0,1 0,0 0,0 0,1 1,1-1,0 0,0 0,1 0,0 0,1 0,0-1,0 1,1-1,0 1,3 3,2-3,-1-1,1 0,0-1,1 0,0 0,0-1,0 0,1-1,0 0,1-1,-1 0,1-1,0 0,0-1,1 0,-1-1,0 0,1-1,4 0,8-1</inkml:trace>
  <inkml:trace contextRef="#ctx0" brushRef="#br0" timeOffset="2278.806">1919 650,'11'5,"0"0,1 0,0-1,0 0,0-2,1 1,-1-1,1-1,-1 0,1-1,-1 0,1-1,-1 0,1-1,-1-1,0 0,1 0,-2-1,1-1,0 0,-1-1,0 0,0 0,-1-1,9-7,-12 5,0 1,0-1,-1-1,0 1,-1-1,0 0,0 0,-1-1,0 1,-1-1,1-7,-3 16,-1 0,0 0,0-1,0 1,0 0,0 0,0 0,0 0,-1 0,1 0,-1 0,0 0,1 0,-1 0,0 1,0-1,0 0,0 0,-1 1,1-1,0 1,-1-1,1 1,-1-1,1 1,-1 0,0 0,1 0,-1 0,0 0,0 0,0 0,0 0,0 1,0-1,0 1,0 0,0-1,0 1,0 0,0 0,0 0,0 1,0-1,0 0,0 1,0-1,0 1,0 0,0 0,0 0,0 0,1 0,-1 0,0 0,1 0,-1 1,1-1,-1 1,-3 2,1 0,0 0,0 0,0 1,0 0,1-1,-1 1,2 1,-1-1,0 0,1 1,0-1,0 1,1-1,-1 1,1 0,0 0,1 0,0 0,-1-1,2 1,-1 0,1 0,0 0,0 0,1-1,-1 1,1 0,1-1,-1 1,1-1,0 0,0 0,0 0,1-1,0 1,0-1,0 1,0-1,1-1,-1 1,2 0,9 0,-1-1,1 0,0-2,0 1,0-2,0 0,0-1,0 0,0-1,0-1,0-1,-1 0,1 0,-1-1,0-1,-1-1,0 0,0-1,0 0,-1-1,2-1,2-2,0 0,-1-1,0 0,-1-2,0 1,-2-2,0 1,0-2,-1 0,4-9,-14 25,-1 0,1 0,0 0,0 0,0 0,0 0,-1 0,1 0,-1-1,1 1,-1 0,1 0,-1 0,1-1,-1 1,0 0,0 0,0-1,0 1,0 0,0-1,0 1,0 0,0 0,-1-1,1 1,0 0,-1 0,1 0,-1-1,1 1,-1 0,0 0,0 0,1 0,-1 0,0 0,0 0,0 0,0 1,0-1,0 0,0 0,0 1,0-1,-1 1,1-1,0 1,0-1,0 1,-1 0,1-1,0 1,-1 0,1 0,0 0,0 0,-1 0,1 1,0-1,0 0,-1 0,1 1,0-1,0 1,-1 0,-3 2,0 0,0 1,1-1,-1 1,1 0,0 0,0 1,1-1,-1 1,1 0,0 0,0 0,1 1,-1-1,1 0,1 1,-1 0,1-1,-1 1,2 0,-1 0,1-1,0 1,0 0,0 0,1 0,0 0,0-1,0 1,1 0,0-1,0 1,0-1,1 0,0 0,0 0,0 0,1 0,1 1,0-1,0 0,0 0,0 0,1 0,0-1,0 0,0 0,1-1,-1 0,1 0,0 0,0-1,0 0,0 0,0-1,0 0,0 0,0-1,1 0,-1 0,0 0,0-1,1 0,-1-1,0 0,0 0,-1 0,5-2,12-10,0 0,0-2,-2 0,0-2,-1 0,0-1,-2-1,0-1,-2-1,0 0,-1-1,-2 0,0-1,-2-1,0-1,6-20,-17 46,0 0,-1-1,1 1,0 0,-1-1,1 1,0 0,-1-1,1 1,0 0,-1-1,1 1,0 0,-1 0,1 0,-1-1,1 1,-1 0,1 0,0 0,-1 0,1 0,-1 0,1 0,-1 0,1 0,-1 0,1 0,-1 0,1 0,0 0,-1 0,1 0,-1 1,1-1,-1 0,1 0,0 1,-1-1,1 0,0 0,-1 1,1-1,0 0,-1 1,1-1,0 0,0 1,-1-1,1 1,0-1,0 1,0-1,0 0,-1 1,1-1,0 1,0-1,0 1,-10 11,1 1,1 0,0 0,0 1,1 0,1 1,1-1,0 1,0 0,2 1,0-1,1 0,-1 12,3-22,-1-1,1 0,0 1,0-1,1 1,-1-1,1 1,0-1,0 0,1 0,-1 1,1-1,0 0,0 0,0-1,0 1,1 0,0-1,0 1,0-1,0 0,0 0,0 0,1 0,0-1,-1 1,1-1,0 0,0 0,0-1,0 1,1-1,-1 0,2 1,3-1,0 0,0 0,1-1,-1 0,0-1,0 0,0 0,1-1,-1-1,-1 1,1-1,0 0,-1-1,3-2,8-6</inkml:trace>
  <inkml:trace contextRef="#ctx0" brushRef="#br0" timeOffset="2594.143">3640 170,'-26'36,"2"1,2 2,1 0,2 1,2 1,1 0,0 9,15-44,0 0,1-1,-1 1,1 0,0-1,1 1,-1 0,1-1,1 1,-1-1,1 1,-1-1,1 0,1 1,-1-1,1 0,0 0,0-1,1 1,-1-1,1 0,0 1,0-2,0 1,1 0,-1-1,1 0,0 0,0 0,0-1,0 1,1-1,-1-1,1 1,-1-1,1 0,-1 0,1 0,4-1,3 3,1-2,-1 1,0-2,1 0,-1 0,0-1,0-1,0 0,0-1,0-1,7-2,-18 6,-1-1,1 0,-1 1,1-1,-1 0,1 0,-1 0,1 0,-1 0,0 0,1 0,-1 0,0-1,0 1,0 0,0-1,0 1,0-1,-1 1,1-1,0 1,-1-1,1 0,-1 1,1-1,-1 0,0 1,0-1,0 0,0 0,0 1,0-1,0 0,-1 1,1-1,-1 0,1 1,-1-1,1 0,-1 0,-10-8</inkml:trace>
  <inkml:trace contextRef="#ctx0" brushRef="#br0" timeOffset="11070.354">3301 451,'53'1,"195"-12,-17-38,-211 40</inkml:trace>
  <inkml:trace contextRef="#ctx0" brushRef="#br0" timeOffset="11506.218">4091 0,'57'42,"-54"-39,9 16,0 1,-1 1,-1-1,-1 2,-1-1,-1 1,-1 1,-1-1,0 1,-2 0,-1 0,-1 0,0 0,-2 0,-1 0,-1 0,-1 2,2-6,0 0,-2-1,0 1,-1 0,-1-1,0 0,-1-1,-2 1,1-2,-2 1,0-1,-1 0,-1-1,0-1,-1 0,-1 0,0-1,-6 3,-122 72,117-76</inkml:trace>
</inkml:ink>
</file>

<file path=ppt/ink/ink3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7:58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1 592,'452'0,"-442"1,0 0,0-1,0-1,0 0,0 0,0-1,-1 0,1 0,-1-1,1-1,-1 0,0 0,0 0,0-1,-1-1,0 1,0-1,0-1,4-4,-4-6</inkml:trace>
  <inkml:trace contextRef="#ctx0" brushRef="#br0" timeOffset="256.244">368 311,'-10'43,"-2"34,-6 8,2-1,3-9,4-14,3-11,3-10,1-7,7-4,2-3,0-5</inkml:trace>
  <inkml:trace contextRef="#ctx0" brushRef="#br0" timeOffset="637.193">1101 114,'0'43,"0"33,0 9,0-5,0-12,0-12,0-12,0-7,0-6,0-4,0 0,0-2,0-3</inkml:trace>
  <inkml:trace contextRef="#ctx0" brushRef="#br0" timeOffset="1119.191">819 254,'63'-36,"1"3,2 3,1 3,49-13,-112 39,11-5,0 1,0 0,0 1,1 1,0 0,0 1,0 1,0 0,0 1,-1 1,10 2,-23-3,0 0,0 1,0-1,0 1,-1-1,1 1,0 0,0 0,0 0,-1 0,1 0,0 0,-1 0,1 0,-1 1,1-1,-1 1,0-1,1 1,-1 0,0-1,0 1,0 0,-1 0,1-1,0 1,-1 0,1 0,-1 0,1 0,-1 0,0 0,0 0,0 0,0 0,0 0,0 0,-1 0,1 0,-1 1,-43 70,-24-5,53-55,1 0,0 0,1 2,0-1,1 2,1 0,0 0,1 1,-5 14,14-26,0 0,0 0,1 0,-1 0,1 1,1-1,-1 0,1 0,0 0,0 1,0-1,1 0,0-1,0 1,0 0,0 0,1-1,0 1,0-1,0 0,0 0,1 0,0 0,0-1,0 0,0 1,0-1,0-1,1 1,0-1,-1 1,1-1,0-1,0 1,0-1,0 0,0 0,1 0,2-1,57 18,89 35,-150-51,0 1,0 0,0-1,-1 2,1-1,-1 0,1 1,-1 0,0-1,-1 1,1 1,-1-1,0 0,0 0,0 1,0-1,-1 1,1 0,-1-1,-1 1,1 0,-1 0,1 0,-1-1,-1 1,1 0,-1 0,0 0,0-1,0 1,0 0,-1-1,0 1,0-1,0 0,-1 0,1 1,-1-2,0 1,0 0,-1 0,-16 15,-1 0,-1-2,0 0,-2-1,0-2,0 0,-1-2,-1 0,0-2,-13 3,17-5,0-1,-1 0,0-2,0-1,0 0,0-2,-1-1,1 0,-2-2,-20-16,33 4</inkml:trace>
  <inkml:trace contextRef="#ctx0" brushRef="#br0" timeOffset="1452.703">2088 536,'-38'19,"-18"12,-3 4,7 2,13-1,18-1,18-3,13-6,10-3,7-5,3-6,2-5,0-4,-1-2,4-1,-4-6,-2-1,-7 0</inkml:trace>
  <inkml:trace contextRef="#ctx0" brushRef="#br0" timeOffset="1738.155">2654 508,'-31'19,"1"1,1 2,0 1,2 1,1 1,1 1,-12 17,34-40,-1 1,0-1,1 1,0 0,0 0,0 0,1 1,-1-1,1 1,0-1,0 1,0 0,1 0,0 0,0 0,0 0,0 0,1 0,0 0,0 0,0 0,1 0,0 0,0 0,0 0,0 0,1 0,0-1,0 1,0 0,1-1,1 3,2-2,0-1,0 0,0 0,0 0,0-1,1 0,0 0,-1-1,1 0,0 0,0 0,1-1,-1 0,0-1,0 1,0-2,1 1,-1-1,0 0,0 0,4-2,143-57,-142 53,0 0,0-2,-1 1,0-2,0 1,-1-2,0 1,-1-1,0-1,-1 1,5-10,-10 16,-1 0,1 0,-1 0,0-1,0 1,0-1,-1 1,0-1,0 0,-1 1,1-1,-1 0,0 0,-1 1,0-1,1 0,-2 1,1-1,-1 0,0 1,0 0,0-1,-1 1,0 0,0 0,0 0,0 1,-1-1,0 1,0 0,-68-34,47 33</inkml:trace>
  <inkml:trace contextRef="#ctx0" brushRef="#br0" timeOffset="2118.636">3331 424,'-12'4,"1"1,-1 1,1 0,0 0,1 1,0 1,0 0,0 0,1 0,0 1,1 1,-6 7,13-16,-1 1,1 0,0-1,0 1,0 0,0 0,0 0,0 0,0 0,0-1,1 2,-1-1,1 0,0 0,-1 0,1 0,0 0,0 0,0 0,1 0,-1 0,0 0,1 0,-1 0,1 0,0 0,0 0,0 0,0 0,0 0,0-1,0 1,1 0,-1-1,0 1,1-1,-1 1,1-1,0 0,0 0,-1 0,1 0,0 0,1 1,42 16,37 22,-80-38,-1-1,1 1,0 0,-1 0,0 1,1-1,-1 0,0 0,0 0,0 1,0-1,-1 1,1-1,-1 1,1-1,-1 1,0-1,0 1,0-1,0 1,0-1,-1 1,1-1,-1 1,0-1,1 0,-1 1,0-1,0 0,-1 1,1-1,0 0,-1 0,0 0,-6 9,0-1,-1 0,0 0,-1-1,0 0,0-1,-1 0,0-1,0 0,-1 0,1-2,-2 1,1-1,0-1,-1 0,-9 1,-41-8,46-3</inkml:trace>
  <inkml:trace contextRef="#ctx0" brushRef="#br0" timeOffset="2699.759">3839 85,'-39'43,"-16"38,-1 16,11-5,12-8,13-14,13-13,8-12,10-9,2-6,-1-3,2-1,-1-1,2-4,3-6,4-5,-3-5</inkml:trace>
  <inkml:trace contextRef="#ctx0" brushRef="#br0" timeOffset="3501.925">3895 678,'22'4,"0"-1,1 0,-1-2,0 0,0-2,1 0,-1-2,0 0,0-1,0-2,12-4,-23 7,1-1,-1 0,-1 0,1-1,0 0,-1-1,0-1,-1 1,1-1,-1-1,-1 0,1 0,-1 0,-1-1,1-1,-2 1,1-1,-1 0,-1-1,0 1,0-1,-1 0,-1 0,0 0,0-1,-1 1,0-1,-1 0,-1 1,0-2,1 11,-1 0,0 0,0 0,0 1,-1-1,1 0,0 0,-1 0,1 1,-1-1,0 0,1 0,-1 1,0-1,0 1,0-1,0 1,0-1,-1 1,1 0,0-1,-1 1,1 0,0 0,-1 0,0 0,1 0,-1 0,0 0,1 1,-1-1,0 1,0-1,1 1,-1 0,0 0,0-1,0 1,0 0,1 1,-1-1,0 0,0 0,-1 1,-74 39,68-33,0 1,0 0,1 1,0 0,0 1,1-1,1 1,-1 1,2-1,-1 1,2 0,-2 3,5-10,-1 1,1 0,0 0,0-1,1 1,-1 0,1 0,0 0,0-1,1 1,-1 0,1 0,0 0,0-1,1 1,0-1,-1 1,1-1,1 1,-1-1,1 0,0 0,-1 0,2-1,-1 1,0-1,1 1,0-1,-1 0,1 0,1-1,6 6,0-1,1-1,0 0,0-1,1 0,-1 0,1-2,0 1,0-2,0 0,1 0,-1-1,0-1,1 0,-1-1,0 0,1-1,-1-1,0 0,0-1,-1 0,1-1,-1 0,0-1,0-1,-1 0,0 0,0-1,0 0,-1-1,0 0,3-5,-12 12,6-5,0 1,-1-2,0 1,0-1,-1 0,0 0,0 0,-1-1,0 1,0-1,-1 0,0-1,-1 1,0 0,-1-1,1 1,-2-1,0 1,0-3,0 11,0 0,0 0,0 0,-1 0,1 0,0 0,-1 0,1 0,-1 0,1 0,-1 0,0 0,1 0,-1 1,0-1,1 0,-1 0,0 1,0-1,0 0,0 1,0-1,0 1,0-1,0 1,0 0,0-1,0 1,0 0,0 0,0-1,0 1,0 0,0 0,0 0,0 0,-1 1,1-1,0 0,0 0,0 1,0-1,0 0,0 1,0-1,0 1,0 0,1-1,-1 1,0 0,0-1,0 2,-42 44,41-42,0 0,0 0,0 0,0 0,0 0,1 0,0 1,0-1,0 0,0 1,1-1,0 1,0-1,0 1,0-1,1 1,0-1,0 1,0-1,0 0,0 0,1 1,0-1,0 0,0 0,1-1,-1 1,1 0,0-1,0 1,0-1,0 0,1 0,-1-1,1 1,0 0,0-1,0 0,0 0,0 0,0-1,0 0,2 1,14 2,1-2,0 0,-1-1,1-1,0 0,0-2,-1-1,13-3,-16 1,1-1,-1-1,0 0,-1-1,0-1,0 0,-1-2,0 0,-1 0,0-1,-1-1,0 0,-1-1,2-4,-8 12,-1-1,0 0,0-1,-1 1,0-1,0 0,-1 0,0 0,0 0,-1-1,0 1,-1-1,1 0,-2 1,1-1,-1 0,-1-2,0 9,0 1,-1-1,1 1,-1-1,0 1,1 0,-1-1,0 1,0 0,0 0,0 0,0 1,0-1,0 0,0 1,0-1,0 1,0 0,0-1,0 1,-1 0,1 0,0 1,0-1,0 0,0 1,0-1,0 1,0 0,0-1,0 1,0 0,0 0,0 1,0-1,1 0,-1 1,1-1,-1 1,1-1,-1 1,1-1,0 1,0 0,-1 0,1 0,0 1,-12 13,1 2,0-1,2 1,0 1,1 0,0 0,2 1,0 0,2 0,-1 4,5-19,0-1,0 1,1 0,-1-1,1 1,0 0,0 0,1-1,-1 1,1 0,0-1,0 1,1-1,0 1,-1-1,1 0,1 0,-1 0,0 0,1 0,0 0,0 0,0-1,1 0,-1 0,1 0,0 0,-1 0,1 0,0-1,1 0,-1 0,0 0,1-1,-1 1,1-1,-1 0,1 0,0-1,-1 1,1-1,76-16,-62 4</inkml:trace>
  <inkml:trace contextRef="#ctx0" brushRef="#br0" timeOffset="3806.916">5617 169,'-166'307,"140"-219,25-85,1-1,0 0,0 1,0-1,0 0,0 0,0 1,1-1,-1 0,1 0,0 1,0-1,0 0,0 0,0 0,0 0,0 0,0 0,1-1,-1 1,1 0,0-1,-1 1,1-1,0 1,0-1,0 0,0 0,0 0,0 0,0 0,0 0,0-1,1 1,-1-1,0 1,2-1,15 2,1-1,-1-1,1-1,-1 0,0-2,1 0,-1-1,0-1,7-3,-23 7,0 0,-1 1,1-1,0 0,-1 0,0 0,1-1,-1 1,0-1,1 1,-1-1,0 0,0 0,0 0,-1 0,1 0,0 0,-1 0,1-1,-1 1,0 0,1-2,-1-9</inkml:trace>
  <inkml:trace contextRef="#ctx0" brushRef="#br0" timeOffset="4054.561">5307 367,'43'0,"33"5,14 1,-4 0,-11-1,-15-1,-12-2,-9-1,-7-1,-9 0</inkml:trace>
  <inkml:trace contextRef="#ctx0" brushRef="#br0" timeOffset="4267.292">5984 0,'41'167,"27"152,-65-309,0 1,-1-1,-1 1,0-1,0 1,-1 0,0-1,-1 1,0-1,-1 1,0-1,-1 1,0-1,-1 0,0 0,0 0,-1-1,0 0,-1 0,0 0,0 0,-1-1,0 0,0 0,-1-1,-7 5,-9 1,2-2</inkml:trace>
</inkml:ink>
</file>

<file path=ppt/ink/ink3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42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932 145,'1'-3,"0"0,0 0,-1 0,1 0,-1 0,0 0,0 0,0 0,0 0,0-1,-1 1,1 0,-1 0,0 0,0 1,0-1,0 0,0 0,-1 0,1 1,-1-1,0 1,0-1,0 1,0 0,0-1,0 1,-1 0,1 1,-1-1,-1-1,-6-4,0 0,-1 1,1 0,-2 0,1 2,0-1,-1 1,0 1,0 0,0 0,0 2,-1-1,1 1,0 1,-10 1,-186 33,185-29,6-1,-8 0,1 2,0 1,0 1,1 1,0 1,-2 2,24-12,0 1,0-1,-1 1,1-1,0 1,0 0,0-1,0 1,0 0,0 0,0 0,1 0,-1 0,0 0,0 0,1 0,-1 0,0 0,1 0,-1 1,1-1,0 0,-1 0,1 1,0-1,0 0,0 0,0 1,0-1,0 0,0 1,0-1,0 0,1 0,-1 1,0-1,1 0,-1 0,1 0,0 0,-1 1,1-1,0 0,0 0,-1 0,1-1,0 1,0 0,0 0,0 0,0-1,0 1,1 0,-1-1,1 1,70 34,88-10,-134-21,-19-4,-1 0,1 1,-1 0,0 0,1 1,-1 0,0 0,0 0,0 1,0-1,0 2,0-1,0 1,-6-2,1 1,-1-1,1 0,-1 0,0 0,0 1,0-1,0 0,0 0,0 1,-1-1,1 0,-1 0,0 0,0 1,1-1,-1 0,-1 0,1 0,0-1,0 1,-1 0,1 0,-1-1,1 1,-1-1,0 1,0-1,1 0,-1 1,0-1,0 0,0 0,0 0,-1-1,1 1,-7 6,-182 122,132-93,1 3,3 2,-17 18,69-57,0 0,0 0,0 0,1 1,-1-1,1 1,-1-1,1 1,0 0,0 0,0 0,1 0,-1 1,1-1,0 0,0 1,0-1,0 1,0-1,1 1,-1-1,1 1,0-1,0 1,1-1,-1 1,1 0,0-1,-1 0,2 1,-1-1,0 1,1-1,-1 0,1 0,0 0,0 0,0 0,0 0,1-1,-1 1,2 0,11 5,0-1,0-1,1 0,0-1,0 0,0-1,1-1,-1-1,1-1,0 0,-1-1,1 0,0-2,5-1,11 2,138-33,-147 26</inkml:trace>
  <inkml:trace contextRef="#ctx0" brushRef="#br0" timeOffset="266.924">1328 371,'-34'38,"-20"28,-6 7,7-5,7-8,13-10,11-9,5-6,5-4,4-8</inkml:trace>
  <inkml:trace contextRef="#ctx0" brushRef="#br0" timeOffset="501.902">932 314,'24'39,"13"22,9 5,2-3,-2-13,-4-10,-5-7,-4-9,-2-4,-2-5,-6-1,-2-2,0-4,-3 2,-5 0</inkml:trace>
  <inkml:trace contextRef="#ctx0" brushRef="#br0" timeOffset="1348.43">1863 371,'-13'-1,"1"0,-1 2,0-1,0 1,1 1,-1 1,1-1,0 2,0 0,0 0,0 1,0 1,1 0,0 0,0 1,1 1,0-1,0 2,1-1,0 1,1 1,-6 6,9-8,0-1,0 1,0 0,1 0,0 0,1 1,0-1,0 1,1 0,0 0,0 0,1 0,0 0,1 0,0 0,0 0,1 0,0 0,1 0,0 0,1 0,-1 0,1-1,2 3,-2-8,-1 1,1-1,0 0,0-1,0 1,0-1,0 1,1-1,-1 0,1 0,0 0,-1-1,1 1,0-1,0 0,0 0,0 0,0-1,0 1,0-1,0 0,0 0,0-1,0 1,0-1,4-1,97-42,-82 26,-1-1,-1 0,-1-1,-1-2,-1 0,0-1,1-5,25-30,-44 58,0-1,0 0,0 1,0-1,0 1,0-1,0 1,0-1,1 1,-1-1,0 1,0 0,0-1,1 1,-1-1,0 1,1-1,-1 1,0 0,1-1,-1 1,1 0,-1-1,0 1,1 0,-1 0,1-1,-1 1,1 0,-1 0,1 0,-1 0,1-1,-1 1,1 0,-1 0,1 0,-1 0,1 0,-1 0,1 1,-1-1,1 0,-1 0,1 0,-1 0,1 0,-1 1,1-1,-1 0,1 1,-1-1,0 0,1 1,-1-1,0 0,1 1,-1-1,0 0,1 1,-1-1,0 1,0-1,1 1,-1 0,3 36,-3-33,-1 5,0-1,0 0,1 0,0 1,1-1,0 0,0 0,1 1,0-1,0 0,1-1,0 1,1 0,-1-1,2 0,-1 0,1 0,0 0,0-1,0 1,1-2,1 2,11 7</inkml:trace>
  <inkml:trace contextRef="#ctx0" brushRef="#br0" timeOffset="1805.714">2230 738,'55'-82,"3"3,52-52,-47 72,-62 59,0-1,0 1,0-1,-1 1,1 0,0-1,0 1,0 0,0 0,0 0,0 0,0 0,0 0,0 0,0 0,0 0,0 0,0 1,0-1,-1 0,1 1,0-1,0 0,0 1,0-1,-1 1,1-1,0 1,0 0,-1-1,1 1,0 0,-1 0,1-1,-1 1,1 0,-1 0,1 0,-1-1,0 1,1 0,-1 0,0 0,0 0,0 0,1 0,-1 0,0 0,0 0,-1 0,1 0,0 0,0 0,0 0,-1-1,1 1,-5 58,3-51,-7 60,9-67,-1 0,1 1,0-1,1 1,-1-1,0 1,0-1,1 0,-1 1,1-1,-1 0,1 1,-1-1,1 0,0 0,0 1,-1-1,1 0,0 0,0 0,0 0,0 0,0 0,1 0,-1-1,0 1,0 0,1-1,-1 1,0 0,1-1,-1 0,0 1,1-1,-1 0,1 0,-1 0,0 0,1 0,-1 0,1 0,0 0,10-4,0 1,-1-2,1 0,-1 0,0-1,-1 0,1-1,-1 0,7-7,4-1,13-10,-22 14,1 1,0 1,1 0,0 1,0 1,1 0,-1 0,15-2,-28 8,1 0,0 1,-1 0,1-1,0 1,0 0,-1 0,1 0,0 0,0 0,-1 0,1 1,0-1,0 0,-1 1,1-1,-1 1,1 0,0 0,-1 0,1-1,-1 1,0 1,1-1,-1 0,0 0,0 0,1 1,-1-1,0 1,0-1,-1 1,1-1,0 1,0-1,-1 1,1 0,-1-1,1 1,-1 0,0-1,0 1,0 0,0 1,-10 81,9-76,-2 1,2-5,-1-1,1 1,0-1,-1 1,2-1,-1 1,0 0,1-1,0 1,-1 0,1 0,1-1,-1 1,1 0,-1-1,1 1,0 0,0-1,1 1,-1-1,1 1,0-1,0 0,0 0,0 0,0 0,1 0,-1 0,2 0,13 5</inkml:trace>
  <inkml:trace contextRef="#ctx0" brushRef="#br0" timeOffset="2218.125">3218 484,'-122'448,"96"-354,26-95,0 1,0 0,0-1,0 1,0 0,-1-1,1 1,0 0,0 0,-1-1,1 1,0 0,0 0,-1 0,1-1,0 1,-1 0,1 0,0 0,-1 0,1 0,0-1,-1 1,1 0,0 0,-1 0,1 0,0 0,-1 0,1 0,0 0,-1 0,1 1,0-1,-1 0,1 0,0 0,-1 0,1 0,0 0,0 1,-1-1,1 0,0 0,0 1,-1-1,1 0,0 0,0 1,-1-1,1 0,0 0,0 1,0-1,0 0,0 1,-1-1,1 0,0 1,0-1,0 0,0 1,0-1,0 1,-4-31,7 5,2 1,1-1,1 1,2 0,0 1,1 0,1 1,14-21,-11 13,2 1,2 0,0 1,2 1,1 1,1 1,1 1,1 1,1 1,1 1,1 1,1 2,0 0,1 2,14-4,-38 17,-1 2,1-1,0 0,0 1,0 0,0 0,1 0,-1 1,0 0,0 0,0 0,0 0,1 1,-1 0,0 0,0 1,0-1,0 1,-1 0,1 0,0 1,-1-1,0 1,1 0,-1 0,0 1,0-1,-1 1,1 0,-1 0,0 0,0 0,0 0,-1 1,3 4,-3-3,1 0,-1 1,-1-1,1 1,-1 0,0 0,0-1,-1 1,0 0,0 0,-1-1,0 1,0 0,-1 0,1-1,-1 1,-1-1,1 0,-1 0,0 1,-1-2,1 1,-1 0,-2 1,-4 7,-1 0,-1-1,0-1,-1 0,0 0,-1-2,0 1,-1-2,-1 1,-1 0,-1 0,0-1,-1-2,0 1,0-2,0-1,-19 3,36-7,0-1,0 0,0 0,0 0,0 0,0 0,0 0,0 0,1-1,-1 1,0-1,0 1,0-1,0 0,1 0,-1 0,0 0,1 0,-1 0,0 0,1 0,0-1,-1 1,1-1,0 1,0-1,-1 1,1-1,0 0,1 1,-1-1,0 0,0 0,1 0,-1 0,1 0,0 0,0 1,-1-1,1 0,0 0,1-2,2-18</inkml:trace>
  <inkml:trace contextRef="#ctx0" brushRef="#br0" timeOffset="2472.221">3980 4,'-9'43,"-9"34,-5 8,0-1,1-9,3-13,5-8,5-7,4-8,2-5,3-4,5-7,3-7</inkml:trace>
  <inkml:trace contextRef="#ctx0" brushRef="#br0" timeOffset="2838.675">3980 625,'27'10,"1"-2,-1 0,1-2,1-1,-1-1,1-1,-1-2,1-1,18-2,-37 2,0-1,0 1,1-1,-1-1,-1 0,1-1,0 0,0 0,-1-1,0 0,0 0,0-1,0-1,-1 1,0-1,0-1,0 1,-1-1,0-1,0 1,-1-1,0-1,-1 1,1-1,-2 0,1 0,-1 0,0-1,-1 1,-1-1,1 0,-1 0,0-7,-3 12,0 1,0 0,-1 0,0 0,0 0,0 0,0 0,0 0,-1 1,0-1,1 1,-2-1,1 1,0 0,0 1,-1-1,0 0,1 1,-1 0,0 0,0 0,0 0,0 1,-1 0,1-1,0 1,-1 1,1-1,0 1,-1 0,1 0,-1 0,1 0,0 1,-1 0,1 0,0 0,-1 0,1 1,0-1,0 1,0 0,0 1,1-1,-1 1,1-1,-1 1,0 1,-16 10,1 0,0 1,1 1,1 1,1 0,0 1,1 1,1 0,1 1,1 1,0 0,2 0,-8 22,15-36,1 0,0 0,0 1,0-1,1 0,0 1,0-1,1 1,0 0,0-1,1 1,0-1,0 0,1 1,0-1,0 0,1 0,-1 0,2 0,-1 0,1-1,0 1,0-1,1 0,0 0,0-1,0 0,1 1,0-2,0 1,0-1,0 0,5 2,10 2,0-1,1-1,0-1,0-1,1-1,-1-1,0-1,1-1,-1-1,1-1,-1-1,12-3,5-1</inkml:trace>
  <inkml:trace contextRef="#ctx0" brushRef="#br0" timeOffset="3756.526">1 1133,'774'-1,"-309"-26,226-3,-211 4,-36-3,6 0,239 30,-398-29,-56-2,-153 19,-69 8,-1 1,1 0,0 0,0 1,0 1,0 0,0 1,0 0,2 2,30 7,-25-6</inkml:trace>
  <inkml:trace contextRef="#ctx0" brushRef="#br0" timeOffset="4673.535">5165 399,'0'5,"0"1</inkml:trace>
  <inkml:trace contextRef="#ctx0" brushRef="#br0" timeOffset="4940.431">5138 681,'0'0</inkml:trace>
</inkml:ink>
</file>

<file path=ppt/ink/ink3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54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112 114,'-4'6,"0"0,1 0,0 1,0-1,1 1,0-1,0 1,0 0,1 0,0 0,0 0,1 0,0 0,0 6,-1 20,-54 280,27-181,84-312,-17 96,3 1,4 3,18-19,-23 54,-40 44,0 1,0-1,0 0,0 1,0-1,0 1,0-1,0 1,0-1,0 1,0 0,0-1,0 1,0 0,0 0,1 0,-1 0,0 0,0 0,0 0,0 0,0 1,0-1,0 0,1 1,-1-1,0 0,0 1,0 0,0-1,-1 1,1-1,0 1,0 0,0 0,0 0,-1-1,1 1,0 0,-1 0,1 0,-1 0,1 0,-1 0,1 0,-1 0,0 1,1-1,-1 0,0 1,4 14,-1 1,0 0,-2-1,0 1,0 0,-2 0,-2 15,1 15,0-15,1-23,0 0,0 0,0 0,1 0,0 0,1-1,0 1,1 0,0 0,0 0,0-1,1 1,1-1,0 0,2 5,-4-11,0 0,0-1,0 0,0 1,0-1,0 0,0 0,1 0,-1 0,0-1,0 1,1-1,-1 1,1-1,-1 0,0 0,1 0,-1 0,0 0,1-1,-1 1,1 0,-1-1,0 0,0 0,1 0,-1 0,0 0,0 0,0 0,0-1,0 1,66-54,-63 50,246-255,-148 161,-102 98,0 1,0-1,0 1,0-1,0 1,0-1,0 1,0 0,1-1,-1 1,0 0,0 0,0 0,1 0,-1 0,0 0,0 0,0 1,0-1,1 0,-1 1,0-1,0 1,0-1,0 1,0-1,0 1,0 0,0-1,0 1,0 0,0 0,-1 0,1 0,0 0,0 0,-1 0,1 0,-1 0,1 0,-1 0,1 0,-1 0,0 1,0-1,1 0,-1 0,0 0,0 1,0 0,3 64,-35 113,31-167,0-8,-1 0,1 0,0 0,0 1,0-1,1 0,0 0,0 1,0-1,0 0,0 1,1-1,0 0,0 0,0 0,0 0,1 0,0 0,0 0,0 0,0 0,0-1,1 1,-1-1,1 0,0 0,0 0,0 0,1 0,-1-1,1 1,-1-1,1 0,0 0,3 1,14 0</inkml:trace>
  <inkml:trace contextRef="#ctx0" brushRef="#br0" timeOffset="437.734">1579 114,'-40'14,"1"1,0 2,1 2,0 2,2 1,1 1,1 3,0 0,-10 14,40-37,0 0,0 1,1-1,-1 1,1 0,0 0,0 0,0 0,1 0,0 1,0-1,0 1,0-1,0 1,1 0,0 0,0 0,0 0,1-1,0 1,0 0,0 0,0 0,1 0,0 0,0 0,0 0,0 0,1-1,0 1,0-1,0 1,1-1,-1 0,1 0,0 0,0 0,1 0,-1-1,3 3,-1-3,0 0,0-1,0 0,0 0,0 0,1 0,-1-1,1 0,-1 0,1-1,-1 1,1-1,-1 0,1-1,-1 1,1-1,-1 0,1 0,-1-1,0 0,1 0,1-1,106-66,-72 37,-1-3,-2-1,-1-2,5-10,35-44,-82 137,3-39,-1 1,1-1,1 0,-1 1,1-1,0 1,1 0,0-1,0 1,0 0,1-1,0 1,0-1,0 1,1-1,0 1,0-1,1 0,0 0,0 0,0 0,1-1,0 1,0-1,0 0,1 0,-1 0,1-1,0 0,1 1,-1-2,1 1,2 1,4-2,0-1,0 1,1-2,-1 0,0 0,1-1,-1-1,0 0,1 0,-1-1,0-1,0 0,0-1,-1 0,9-5,5-1</inkml:trace>
  <inkml:trace contextRef="#ctx0" brushRef="#br0" timeOffset="786.378">2398 1,'-13'5,"-12"5,0 0,1 2,1 1,0 0,0 2,1 1,1 0,1 2,-7 7,25-23,1-1,-1 1,1 0,-1 0,1 0,-1 0,1 0,0 0,0 1,0-1,0 0,1 1,-1-1,1 0,-1 1,1-1,0 1,0-1,0 1,0-1,0 0,0 1,1-1,-1 1,1-1,0 0,0 1,0-1,0 0,0 0,0 0,0 0,1 0,-1 0,1 0,0 0,-1 0,1-1,0 1,0-1,0 1,0-1,0 0,0 0,1 0,1 1,36 15,-30-14,0 1,0 0,-1 0,1 1,-1 1,0-1,0 1,-1 1,0 0,0 0,1 2,-8-8,0 1,0-1,0 1,-1 0,1-1,0 1,-1-1,1 1,-1 0,0 0,0-1,1 1,-1 0,0 0,0-1,-1 1,1 0,0 0,-1-1,1 1,-1 0,1-1,-1 1,0-1,1 1,-1 0,0-1,0 0,0 1,0-1,-1 0,1 1,0-1,-1 0,0 1,-54 33,47-30,0-1,0-1,-1 1,1-2,-1 1,1-1,-1-1,0 0,0 0,0-1,0 0,-8-2,-1-3</inkml:trace>
  <inkml:trace contextRef="#ctx0" brushRef="#br0" timeOffset="1156.505">2905 30,'-16'1,"0"1,0 1,0 1,0 0,0 1,1 0,0 2,0 0,0 0,1 1,0 1,1 0,-10 10,21-17,-1 0,1 0,0 0,1 0,-1 0,0 0,1 1,-1-1,1 1,0-1,-1 1,1-1,1 1,-1 0,0 0,1-1,-1 1,1 0,0 0,0 0,0 0,0-1,0 1,1 0,-1 0,1 0,0-1,0 1,0 0,0-1,0 1,1-1,-1 1,1-1,0 0,-1 0,1 1,0-1,0 0,0-1,1 1,-1 0,0-1,1 1,-1-1,1 0,-1 1,1-1,2 0,44 19,-41-18,0 0,-1 0,1 1,-1 0,0 0,0 1,0 0,0 0,-1 0,1 1,-1 0,-1 1,1-1,-1 1,4 5,-9-7,-1 0,1 1,-1-1,0 0,-1 0,1 0,-1 0,1 0,-1 0,0-1,-1 1,1 0,0-1,-1 0,0 1,0-1,0-1,0 1,-1 0,1-1,-1 1,1-1,-1 0,0 0,0-1,0 1,0-1,0 0,-1 1,-91 23,77-19</inkml:trace>
</inkml:ink>
</file>

<file path=ppt/ink/ink3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0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2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1,'0'38,"5"23,2 5,-1-3,-1-8,-1-13</inkml:trace>
</inkml:ink>
</file>

<file path=ppt/ink/ink3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1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3,'-8'-1,"1"0,-1 1,0 0,0 0,1 1,-1 0,0 1,1-1,-1 1,1 1,0-1,-1 1,1 1,1-1,-1 1,0 1,1-1,0 1,0 0,0 0,1 1,0-1,0 1,0 1,1-1,-1 1,2-1,-1 1,1 0,0 0,0 1,1-1,0 1,0-1,1 1,0 0,0 1,1-3,0-1,0 0,0 0,1 1,0-1,0 0,0 0,0 0,1 0,0 0,0 0,0 0,1-1,0 1,-1-1,2 1,-1-1,0 0,1 0,0-1,0 1,0-1,0 0,0 0,1 0,0-1,-1 1,1-1,0 0,0 0,0-1,0 0,0 0,1 0,-1 0,0-1,0 0,1 0,-1 0,0-1,4 0,4-5,-1 0,0-1,0-1,0 0,-1 0,0-1,0-1,-1 1,-1-2,0 1,0-2,-1 1,0-1,-1 0,87-95,-94 106,1 1,0-1,-1 0,1 1,0-1,-1 1,1-1,0 1,0 0,0-1,-1 1,1 0,0-1,0 1,0 0,0 0,0 0,0 0,0 0,-1 0,1 0,0 0,0 0,0 0,0 1,0-1,-1 0,1 1,0-1,0 0,0 1,-1-1,1 1,0-1,0 1,-1-1,1 1,-1 0,1-1,0 1,-1 0,1 0,-1-1,0 1,1 0,-1 0,1 0,-1-1,0 1,0 0,0 0,1 0,-1 0,0 0,0 0,0 0,-1 0,6 61,-5-57,3 62,4-1,2-1,13 45,19 174,-39-255,-1 0,-1 0,-2 1,0-1,-3 0,0-1,-2 1,-1-1,-1-1,-4 9,12-35,-71 118,69-115,1-1,-1 1,-1-1,1 0,0 0,-1 0,1-1,-1 1,0-1,0 0,0 0,0 0,0 0,-1-1,1 0,0 0,-1 0,1 0,-1-1,1 0,-1 1,1-2,0 1,-1 0,1-1,-1 0,1 0,0 0,-2-1,1-3,1 1,0-1,0 0,0 0,1 0,-1 0,1 0,0-1,1 0,-1 1,1-1,0 0,1 0,0-1,0 1,0 0,0 0,1 0,0-1,0 1,1 0,0 0,0 0,0-1,1 1,0 0,0 1,3-7,2-14,1 0,2 0,0 1,1 0,2 1,0 0,2 1,1 1,0 0,2 1,17-16,182-140,-194 161,-5 2</inkml:trace>
</inkml:ink>
</file>

<file path=ppt/ink/ink3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4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1,'-21'2,"0"1,1 1,-1 1,1 1,0 1,1 1,0 0,0 1,1 1,0 1,-14 11,24-16,-1 0,1 0,0 0,1 1,0 0,0 1,0 0,1 0,0 0,0 0,1 1,1 0,-1 1,1-1,1 0,0 1,0 0,1 0,0 0,0 0,1 2,3-8,-1-1,1 0,-1 0,1-1,0 1,0 0,1-1,-1 1,0-1,1 1,-1-1,1 0,0 0,0 0,0-1,0 1,0-1,0 0,0 1,0-1,1-1,-1 1,0 0,1-1,-1 0,0 1,1-1,-1-1,1 1,-1 0,0-1,1 0,-1 0,0 0,0 0,0 0,0-1,0 1,0-1,0 0,0 0,0 0,-1 0,1 0,1-3,130-98,-106 77,2 2,0 1,2 2,20-11,-51 31,1 1,-1-1,0 0,1 1,-1-1,1 1,-1 0,1-1,-1 1,1 0,-1 0,1 0,-1 0,1 0,0 1,-1-1,1 0,-1 1,0-1,1 1,-1-1,1 1,-1 0,0-1,1 1,-1 0,0 0,0 0,0 0,1 0,-1 0,0 0,-1 1,1-1,0 0,0 1,0-1,-1 0,1 1,-1-1,1 1,14 64,-13-12,-3-44,1 0,0 1,1-1,-1 0,2 0,0 1,0-1,0 0,2-1,-1 1,1 0,0-1,1 0,0 0,1 0,0-1,1 2,1-3,1-1,-1 0,1 0,0-1,0 0,1 0,-1-1,1-1,0 1,0-2,1 1,-1-1,0-1,1 0,-1 0,1-1,-1-1,1 1,-1-2,0 1,1-2,-1 1,0-1,0-1,0 0,-1 0,0-1,1 0,-2-1,7-4,3-3</inkml:trace>
</inkml:ink>
</file>

<file path=ppt/ink/ink3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2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0,'-43'251,"16"-26,25-223,1 0,0 0,0 0,0 0,0 1,0-1,0 0,1 1,-1-1,1 0,0 1,-1-1,1 1,0-1,1 1,-1-1,0 0,1 1,-1-1,1 0,0 1,0-1,0 0,0 0,0 1,0-1,0 0,1 0,-1-1,1 1,0 0,-1 0,1-1,0 1,0-1,0 1,0-1,0 0,0 0,1 0,-1 0,0 0,0 0,1-1,-1 1,3-1,121-60,-89 37,-17 11,0 0,0 1,1 2,0 0,1 1,0 1,0 1,1 1,20-2,-40 7,1-1,-1 1,0 0,0 1,0-1,0 1,1-1,-1 1,0 0,0 0,0 0,0 1,0-1,-1 1,1-1,0 1,-1 0,1 0,-1 0,0 0,1 1,-1-1,0 1,-1-1,1 1,0 0,-1-1,1 1,-1 0,0 0,0 0,0 0,0 0,-1 1,1-1,-1 0,0 0,0 0,0 1,0-1,0 0,-1 0,0 0,1 0,-1 0,0 0,-1 0,1 0,-1 2,-6 8,0-1,-1 0,-1 0,0-1,0 0,-1 0,0-2,-1 1,0-1,-1-1,1 0,-2-1,1 0,-1-1,0-1,0 0,-1-1,1 0,-6 0,16-3,0 1,0-1,-1 0,1 0,0 0,0 0,0-1,-1 0,1 0,0 0,-1 0,1-1,0 0,0 0,0 0,0 0,0 0,0-1,0 0,0 0,0 0,1 0,-1-1,1 1,-1-1,1 0,0 0,0 0,1 0,-1-1,0 1,1-1,0 0,0 1,0-1,1 0,-1 0,1 0,0 0,0-1,0 0,4-18</inkml:trace>
  <inkml:trace contextRef="#ctx0" brushRef="#br0" timeOffset="570.009">786 367,'-20'120,"20"-117,0 0,0 1,1-1,-1 0,1 1,0-1,0 0,0 0,0 0,0 0,1 0,-1 0,1 0,0 0,0-1,0 1,0-1,1 1,-1-1,0 0,1 0,0 0,-1 0,1 0,0-1,0 1,0-1,0 0,0 0,1 0,-1 0,0 0,0-1,3 1,7-3,0 0,0 0,0-2,0 1,-1-2,1 1,-1-2,0 0,-1 0,1-1,-1 0,0-1,-1-1,0 1,-1-2,1 1,-2-1,6-8,26-20,-31 29,-7 6,-1 0,0 1,1-1,0 1,-1-1,1 1,0 0,0-1,1 1,-1 0,0 1,1-1,-1 0,1 1,-1-1,1 1,0 0,0 0,-1 0,1 0,0 0,0 1,0-1,0 1,0 0,0 0,0 0,0 0,0 0,0 1,0-1,0 1,0 0,0 0,-1 0,1 0,0 1,0-1,-1 1,1-1,-1 1,1 1,6 14,-1 0,-1 1,-1 0,-1 0,0 0,-2 1,0-1,-1 1,0 0,-2 15,5 11,-3 1,-1-1,-2 0,-2 0,-3 0,-1 0,-2 0,-2-1,-2-1,-2 0,-1-1,-3-1,-11 19,21-47,5-5,0 0,-1 0,-1-1,1 1,-1-1,0 0,-1-1,0 1,0-2,0 1,0-1,-2 1,9-6,-1 1,0-1,0 0,0 1,0-1,0 0,0 1,0-1,0 0,0 0,0 0,0 0,0 0,1 0,-1 0,0 0,0-1,0 1,0 0,0 0,0-1,0 1,0-1,0 1,1-1,-1 1,0-1,0 1,1-1,-1 0,0 1,1-1,-1 0,0 0,1 0,-1 1,1-1,0 0,-1 0,1 0,0 0,-1 0,1 0,0 0,0 0,0 0,0 0,0 1,0-1,0 0,0 0,0 0,0 0,1 0,7-55,11 4,1 0,3 1,2 2,15-20,-30 51,12-19,-2 6</inkml:trace>
</inkml:ink>
</file>

<file path=ppt/ink/ink3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0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82,'-4'34,"-3"16,1 3,2-6</inkml:trace>
  <inkml:trace contextRef="#ctx0" brushRef="#br0" timeOffset="500.169">276 252,'14'-53,"-11"37,0-1,2 1,0-1,1 1,0 1,2-1,0 1,0 1,6-7,-13 20,0 0,0 1,0-1,0 1,0-1,1 1,-1 0,0-1,0 1,1 0,-1 0,0 0,1-1,-1 2,0-1,0 0,1 0,-1 0,0 0,0 1,1-1,-1 1,0-1,0 1,0-1,1 1,-1 0,0 0,0-1,0 1,0 0,-1 0,1 0,0 0,0 0,0 0,-1 0,1 0,-1 1,1-1,-1 0,1 0,-1 0,1 1,-1-1,0 0,0 0,0 1,0-1,0 0,0 1,0-1,0 0,0 0,-1 1,1-1,-1 1,6 12,-3-9,0 0,0 0,0 0,1-1,-1 1,1-1,0 0,1 0,-1 0,1 0,0 0,0-1,0 1,0-1,0 0,1 0,-1-1,1 0,0 1,0-2,0 1,0 0,0-1,0 0,0 0,0-1,1 1,-1-1,0 0,0 0,1-1,-1 0,0 0,1 0,1-2,1 0,-1-1,-1 1,1-1,0-1,-1 1,0-1,0 0,0 0,-1-1,0 0,0 0,0 0,-1-1,0 1,0-1,-1 0,1 0,-1 0,-1-1,0 1,0-1,0 1,-1-1,2-13</inkml:trace>
</inkml:ink>
</file>

<file path=ppt/ink/ink3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58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0,'-2'2,"0"-1,0 1,0-1,0 1,1 0,-1-1,1 1,-1 0,1 0,0 0,0 0,0 1,0-1,0 0,0 0,0 0,1 1,-1-1,1 0,0 1,0-1,0 1,0-1,0 3,0-2,11 170,2-63,-12 232,4-295,-5-46,0-1,1 1,-1 0,0 0,0-1,1 1,-1-1,1 1,-1 0,0-1,1 1,-1-1,1 1,0-1,-1 1,1-1,-1 1,1-1,0 1,-1-1,1 0,0 1,-1-1,1 0,0 0,0 0,-1 0,1 1,0-1,0 0,-1 0,1 0,0 0,0-1,-1 1,1 0,0 0,-1 0,1-1,0 1,-1 0,1-1,0 1,-1 0,1-1,0 1,-1-1,1 1,-1-1,1 1,-1-1,1 1,-1-1,1 0,-1 1,0-1,1 0,-1 0,86-121,-69 98,1 2,0 0,2 0,0 2,2 1,7-5,-26 22,1 0,0 0,0 0,0 1,0-1,0 1,0 0,0 1,0-1,0 1,1-1,-1 1,0 0,0 1,1-1,-1 1,0 0,0 0,0 0,0 0,0 1,0 0,0 0,-1 0,1 0,-1 0,1 1,-1-1,0 1,0 0,1 1,5 4,0 1,-1 1,0-1,-1 1,1 1,-2-1,0 1,0 1,-1-1,1 4,7 149,-4-153,-3-15</inkml:trace>
  <inkml:trace contextRef="#ctx0" brushRef="#br0" timeOffset="472.33">1099 396,'-26'6,"0"0,1 2,0 1,1 1,0 1,0 1,1 1,1 1,0 1,1 1,-2 3,20-15,1-1,-1 1,1 0,0 0,0 0,0 0,1 0,0 1,-1-1,1 0,1 1,-1-1,1 1,0-1,0 0,0 1,0-1,1 1,-1-1,1 0,1 1,-1-1,0 0,1 0,0 0,0 0,0 0,1 0,-1 0,1-1,0 1,0-1,0 0,0 0,1 0,-1 0,1-1,-1 1,1-1,0 0,0 0,0-1,1 1,-1-1,0 0,1 0,-1 0,0 0,1-1,-1 0,1 0,-1 0,1 0,-1-1,0 1,1-1,3-2,5-1,1-1,-1-1,0 0,-1 0,0-2,0 1,0-1,-1-1,6-6,0 2,131-144,-146 184,-2-20,1 0,-1 1,1-1,0 1,1-1,0 0,0 0,0 0,1 0,0 0,0-1,1 1,0-1,0 0,0 0,1 0,0 0,0-1,1 0,-1 0,1 0,0-1,0 0,1 0,-1-1,1 0,4 2,7 4,-3 0</inkml:trace>
  <inkml:trace contextRef="#ctx0" brushRef="#br0" timeOffset="889.132">1493 650,'149'-221,"-149"221,1-1,-1 1,1-1,-1 1,0-1,1 1,-1 0,1-1,-1 1,1 0,-1-1,1 1,-1 0,1-1,0 1,-1 0,1 0,-1 0,1 0,0-1,-1 1,1 0,-1 0,1 0,0 0,-1 1,1-1,0 0,-1 0,1 0,-1 0,1 1,-1-1,1 0,-1 0,1 1,0-1,-1 0,0 1,1-1,-1 1,1-1,-1 1,1-1,-1 1,0-1,1 1,-1-1,0 1,0-1,1 1,-1-1,0 1,0 0,17 46,-10-25,-5-17,-1 0,1-1,1 0,-1 1,0-1,1 0,0 0,0 0,0 0,1-1,-1 1,1-1,0 0,0 0,0 0,0-1,0 0,0 1,1-1,0-1,-1 1,1-1,0 1,-1-1,1-1,0 1,0-1,0 0,0 0,0 0,0 0,-1-1,1 0,0 0,0-1,4-1,6-5,0-1,-1-1,0 0,-1-1,0 0,-1-1,0 0,0-1,4-7,81-75,-52 74,-24 16</inkml:trace>
  <inkml:trace contextRef="#ctx0" brushRef="#br0" timeOffset="1420.423">2425 340,'-21'3,"2"1,-1 1,0 1,1 1,0 0,1 2,0 0,0 1,-7 5,22-11,-1 0,1 0,0 0,0 1,0-1,1 1,0 0,0-1,0 1,0 0,1 0,-1 0,1 0,1 1,-1-1,1 0,0 5,0-8,-1 0,1 0,1 0,-1 0,0 1,0-1,1 0,-1 0,1 0,0 0,-1 0,1 0,0 0,0 0,0 0,1 0,-1-1,0 1,1 0,-1-1,1 1,0-1,-1 1,1-1,0 0,0 0,0 0,0 0,0 0,0 0,0-1,0 1,0 0,0-1,0 0,0 1,1-1,-1 0,0 0,0-1,0 1,1 0,10-3,0-1,-1 0,1-1,-1-1,0 0,0 0,-1-1,0 0,0-1,2-3,55-33,-51 35,48-18,-63 27,0 0,0 0,0 0,0 0,0 0,0 0,0 1,0-1,-1 1,1-1,0 1,0 0,0 0,-1 0,1 0,0 0,-1 0,1 0,-1 0,0 1,1-1,-1 0,0 1,0 0,1-1,-1 1,0 0,-1-1,1 1,0 0,-1 0,1 0,0-1,-1 2,4 15,0 1,-1 0,-1-1,-1 1,-1 0,0 0,-2 8,0 15,-1 333,0-343,-1 0,-1 0,-2 0,-2-1,-1 0,-1-1,-1 0,-2-1,-16 27,26-49,0 0,0 0,-1 0,0 0,0-1,0 0,-1 0,0 0,0-1,0 0,-1 0,0-1,0 1,0-2,0 1,-3 0,6-6,0 1,0-1,1 0,-1 0,0-1,1 1,-1-1,1 0,0 1,0-2,0 1,0 0,1 0,-1-1,1 0,0 1,0-1,0 0,0 0,1 0,0 0,0 0,0-1,0 1,1 0,-1-4,1-10,1-1,0 1,1 0,1 0,1 1,1-1,0 1,1 0,1 0,0 0,2 1,2-3,-10 17,18-33,3 1,0 1,2 0,2 2,0 2,2 0,23-17,-30 27</inkml:trace>
</inkml:ink>
</file>

<file path=ppt/ink/ink3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6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5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0 509,'28'1,"0"-1,0-1,0-2,-1 0,1-2,-1-2,0 0,-1-1,0-2,0-1,-1-1,0-1,-1-1,4-4,-1-6,-2-1,0-1,-2-1,-1-1,-1-1,-2-1,1-4,21-29,-41 61,1 0,-1-1,1 1,0 0,0 0,0 0,0 0,1 0,-1 0,0 1,1-1,0 0,-1 1,1-1,0 1,-1-1,1 1,0 0,0 0,0 0,0 0,1 0,-1 0,0 0,0 1,0-1,1 1,-1 0,0 0,0 0,1 0,-1 0,0 0,0 0,1 1,-1-1,0 1,0 0,0-1,1 1,-1 0,0 0,0 0,0 1,-1-1,1 0,0 1,0 0,3 9,0 0,-1 0,0 1,-1 0,0-1,-1 1,-1 0,1 1,-2-1,0 0,0 0,-1 0,-1 1,1 16,3-16,-2 1,0 0,0-1,-1 1,-1 0,0-1,-1 1,-1-1,0 0,-1 0,0 0,-1-1,0 0,-1 0,0 0,-1-1,0 0,-1 0,-3 2,4-5,-1-1,0 0,-1 0,1 0,-1-1,0-1,-1 0,1 0,-1-1,0 0,0-1,-6 1,16-4,0 0,0 0,0 0,-1 0,1 0,0 0,0 0,0 0,0-1,0 1,0 0,-1-1,1 1,0-1,0 1,0-1,0 1,0-1,0 0,1 0,-1 1,0-1,0 0,0 0,1 0,-1 0,0 0,1 0,-1 0,1 0,-1 0,1 0,0 0,-1 0,1 0,0-1,0 1,0 0,0 0,0 0,0 0,0-1,0 1,0 0,0 0,1 0,-1 0,1-1,28-49,-19 43,1 0,-1 1,2 0,-1 1,1 0,-1 1,2 0,-1 1,0 0,1 1,0 0,-1 1,1 1,0 0,0 1,0 0,0 1,0 0,0 1,0 1,-1 0,1 1,-1 0,2 1,15 7,-19-5,1 0,0-2,0 1,0-1,1-1,-1 0,1-1,0 0,0-1,0 0,1-1,-1 0,0-1,0 0,1-1,-1 0,0-1,0-1,0 0,0 0,0-1,-1-1,0 0,5-3,4-11,-2 0,0-2,-1 0,-1-1,-1 0,-1-1,-1-1,-1 0,-1-1,-1 0,2-12,3-2,-1 4,-9 59,21 296,-24-267,0-24,0 0,-2-1,-1 1,-2-1,-1 1,-1-1,-1 0,-8 22,-10-14,24-35,0-1,-1 1,1-1,-1 1,1-1,-1 1,1-1,-1 0,1 1,-1-1,0 0,1 1,-1-1,1 0,-1 0,0 1,1-1,-1 0,0 0,1 0,-1 0,0 0,1 0,-1 0,0 0,1 0,-1 0,0 0,1-1,-1 1,0 0,1 0,-1-1,1 1,-1 0,0-1,1 1,-1-1,1 1,-1-1,1 1,-1-1,1 1,0-1,-1 1,1-1,0 1,-1-1,1 0,0 1,0-1,-1 0,1 1,0-1,0 0,0 1,0-1,0 0,0 1,0-1,-4-16,2-1,0 1,0-1,2 1,0-1,1 0,1 1,3-17,5-3,1 0,2 0,2 1,1 1,1 1,3 0,12-17,-20 31,1 1,1 1,0 0,1 0,1 2,1 0,0 1,1 1,0 0,1 1,1 1,17-7,-31 17,-1 1,0 0,1 0,-1 0,1 1,-1 0,0 0,1 0,-1 1,1-1,-1 1,0 1,1-1,-1 1,0 0,0 0,0 0,0 1,-1 0,1 0,-1 0,0 0,1 1,-1 0,-1 0,1 0,-1 0,1 0,-1 1,0-1,-1 1,1 0,-1 0,0 0,0 0,-1 0,1 1,-1-1,0 0,-1 1,1-1,-1 1,0-1,-1 1,1-1,-1 0,0 1,0 0,-3 6,0 1,-1 0,0-1,-1 0,0 0,-1-1,0 0,0 0,-2 0,1-1,-1 0,-1-1,0 0,0-1,0 0,-1 0,-1-1,1 0,-1-1,0-1,0 0,-1 0,0-1,0-1,0 0,0-1,-9 0,-2 0</inkml:trace>
  <inkml:trace contextRef="#ctx0" brushRef="#br0" timeOffset="525.435">1806 480,'47'-12,"-1"-3,0-2,-2-1,0-3,10-7,-35 16,-1-1,0-1,-1 0,0-1,-1-1,-1 0,-1-1,0-1,11-19,-21 32,-1 0,0 0,0-1,0 1,0-1,-1 1,0-1,0 0,0 0,-1 0,0 0,0 0,-1 0,1 0,-1-1,-1 1,1 0,-1 0,0 0,-1 0,1 0,-1 0,0 0,-1 1,1-1,-1 1,0-1,-1 1,1 0,-4-3,4 6,0 1,0 0,0 0,0 1,0-1,0 1,0-1,0 1,0 0,0 0,-1 0,1 1,0-1,0 1,0 0,0-1,0 1,0 1,1-1,-1 0,0 1,0-1,1 1,-1 0,1 0,-1 0,1 0,0 0,-1 1,-2 2,1 0,-1 0,0 0,1 0,0 1,1 0,-1-1,1 1,0 1,0-1,1 0,0 1,0 0,2-4,0-1,0 1,0 0,1 0,-1-1,1 1,-1-1,1 1,0 0,0-1,0 0,1 1,-1-1,0 0,1 1,0-1,-1 0,1 0,0 0,0 0,0-1,0 1,1-1,-1 1,0-1,1 0,-1 1,1-1,-1 0,3 0,81 18,-81-19,0-1,1 1,-1-1,0 1,1 0,-1 0,1 1,-1-1,1 1,-1 1,0-1,1 1,-1 0,0 0,0 0,0 0,-1 1,1 0,-1 0,1 1,-1-1,0 1,0 0,-1 0,1 0,-1 0,0 1,0-1,0 1,0 0,-1 0,2 5,-22 154,19-145</inkml:trace>
  <inkml:trace contextRef="#ctx0" brushRef="#br0" timeOffset="702.726">2794 199,'-19'38,"-7"18,2 4,9-9,8-12</inkml:trace>
  <inkml:trace contextRef="#ctx0" brushRef="#br0" timeOffset="1236.191">2935 396,'17'-36,"3"1,1 1,1 0,2 2,1 1,25-25,-5 26,-44 29,0 1,0-1,0 1,0 0,0 0,0 0,0-1,1 1,-1 0,0 0,0 1,0-1,0 0,0 0,0 0,0 1,0-1,0 0,0 1,0-1,0 1,0 0,0-1,0 1,0 0,-1-1,1 1,0 0,0 0,-1 0,1-1,-1 1,1 0,-1 0,1 0,-1 0,1 0,-1 0,0 0,1 0,-1 1,0-1,0 0,0 0,3 59,-4-56,0 0,0 1,1-1,-1 1,1-1,0 0,0 1,0-1,1 1,0-1,-1 0,2 1,-1-1,0 0,1 0,0 0,0 0,0 0,0 0,1 0,-1-1,1 1,0-1,0 0,1 0,-1 0,0 0,1-1,0 1,0-1,0 0,4 0,1-1,-1 0,0-1,1 0,-1 0,0-1,1 0,-1-1,0 0,0 0,0 0,0-1,0 0,-1-1,1 0,2-2,28-11,-20 10</inkml:trace>
  <inkml:trace contextRef="#ctx0" brushRef="#br0" timeOffset="1821.963">3924 0,'-34'14,"1"1,1 1,0 2,2 1,0 1,1 2,1 1,-6 7,27-22,0 0,0 0,0 1,1 0,1 0,-1 1,1-1,1 1,0 0,0 1,0 5,3-13,0 1,0-1,1 0,-1 1,1-1,0 0,0 1,1-1,-1 1,1-1,-1 0,1 1,0-1,0 0,0 0,1 0,-1 0,1 0,0 0,0 0,0 0,0 0,0-1,1 1,-1-1,1 0,-1 0,1 0,0 0,0 0,0-1,0 1,0-1,0 0,1 0,-1 0,1 0,10 1,0-2,0 0,0-1,0 0,-1-1,1 0,-1-1,1-1,-1 0,0-1,0 0,-1-1,1-1,-2 0,1 0,-1-1,0 0,0-1,-1-1,0 0,-1 0,1-2,-4 7,92-83,-96 87,0 0,-1 1,1-1,-1 1,1-1,0 1,0 0,-1-1,1 1,0 0,-1 0,1 0,0 0,0 1,-1-1,1 0,0 1,-1-1,1 1,0-1,-1 1,1 0,-1 0,1 0,-1 0,0 0,1 0,-1 0,0 0,0 1,1-1,-1 0,0 1,-1-1,1 1,0-1,0 1,0-1,-1 1,16 69,-15-65,25 307,-25-254,-2-1,-3 0,-3 0,-2 0,-2-1,-3 0,-3-1,-2-1,-3 4,16-47,0 1,-1-1,0-1,-1 1,0-1,-1-1,0 0,-1 0,0 0,0-1,-1-1,0 0,-12 6,21-12,-1-1,1 0,-1 0,1 0,-1 0,0-1,1 1,-1-1,0 1,1-1,-1 0,0 0,1 0,-1 0,0-1,1 1,-1-1,0 0,1 0,-1 0,1 0,-1 0,1 0,-1 0,1-1,0 0,0 1,0-1,0 0,0 0,0 0,0 0,1 0,-1 0,1-1,-1 1,1-1,-2-4,0 1,1-1,0 0,0 1,0-1,1 0,0 0,1 0,-1 0,1 0,1 0,-1-1,1 1,1-2,6-19,2 0,0 1,2 0,2 1,0 0,1 1,1 1,2 0,0 2,2 0,0 0,2 2,0 1,1 1,0 0,2 2,25-12,-32 20,0 2,1 0,0 2,0 0,0 0,0 2,1 1,-1 0,1 1,18 3,-14-2,1-1</inkml:trace>
</inkml:ink>
</file>

<file path=ppt/ink/ink3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1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1 848,'48'-3,"0"-2,0-1,0-3,20-8,-43 12,-1-2,0 0,0-2,-1 0,0-2,-1 0,0-2,-1 0,0-1,2-4,-20 15,0-1,0 0,-1 0,0 0,0 0,0 0,0 0,0-1,-1 1,0-1,0 1,0-1,0 1,-1-1,0 1,0-1,0 0,0 1,-1-1,0 1,0-1,0 1,0-1,-1 1,0 0,0-1,0 1,0 0,0 0,-1 1,0-1,0 0,0 1,0 0,-1 0,1 0,-1 0,0 0,0 1,0-1,0 1,0 0,0 1,0-1,-1 1,1-1,-1 1,1 1,-1-1,0 1,1-1,-1 1,1 1,-1-1,0 1,1-1,-15 4,0 0,0 1,1 1,0 1,0 0,0 1,1 1,0 1,1 1,0 0,1 0,0 2,1 0,1 1,-1 0,2 1,-7 11,8-13,1 1,1 0,0 1,1 0,1 0,0 1,1-1,0 2,2-1,0 1,0-1,2 1,0 0,1 0,1 0,0 0,2 4,-1-14,1 0,0 0,0-1,0 1,1-1,0 1,1-1,-1 0,1 0,0 0,1-1,-1 0,1 1,0-2,0 1,1 0,0-1,-1 0,1-1,1 1,-1-1,0 0,1-1,0 1,-1-1,1-1,0 1,0-1,14 2,0-1,0 0,0-2,0 0,0-1,-1-2,1 0,18-5,2-2,-2-2,1-1,-2-2,0-2,28-17,-29 11</inkml:trace>
  <inkml:trace contextRef="#ctx0" brushRef="#br0" timeOffset="868.319">1186 623,'-7'-4,"0"0,0 1,0 0,-1 1,1 0,-1 0,1 0,-1 1,0 0,1 0,-1 1,0 0,0 1,1-1,-1 1,0 1,1 0,-1 0,-5 2,-133 71,33 30,108-100,1 1,0 0,0 0,1 1,-1-1,1 1,1-1,-1 1,1 0,1 0,-1 0,1 0,0 0,1 0,-1 1,2-1,-1 0,1 0,0 0,0 2,0-6,0 0,1 0,-1 0,0 0,1 0,-1-1,1 1,0 0,0-1,0 0,0 1,0-1,1 0,-1 0,1 0,-1-1,1 1,0 0,0-1,0 0,0 0,0 0,0 0,0 0,0 0,0-1,0 0,0 1,0-1,0 0,0-1,2 1,99-31,-37-10,-2-3,-2-2,-1-4,48-50,-90 81,-20 19,0 1,0-1,1 0,-1 0,0 1,0-1,0 0,0 0,0 1,1-1,-1 0,0 0,0 1,0-1,1 0,-1 0,0 0,0 1,1-1,-1 0,0 0,0 0,1 0,-1 0,0 0,1 0,-1 1,0-1,0 0,1 0,-1 0,0 0,1 0,-1 0,0 0,1-1,-1 1,0 0,0 0,1 0,-18 36,14-31,-117 193,79-116,3 3,4 0,3 3,5 0,-12 73,6 21,31-180,0 0,0 1,0-1,0 0,1 0,-1 0,1 1,0-1,0 0,0 1,0-1,0 0,0 0,1 1,-1-1,1 0,-1 0,1 0,0 1,0-1,0 0,0 0,0 0,0 0,1-1,-1 1,1 0,-1 0,1-1,0 1,0-1,-1 0,1 1,0-1,0 0,0 0,0 0,1 0,-1-1,0 1,0 0,0-1,1 0,-1 1,0-1,1 0,-1 0,0 0,0-1,1 1,-1-1,0 1,1-1,2-2,-1 0,1 0,-1 0,0 0,0-1,0 0,0 1,-1-2,0 1,0 0,0-1,0 1,0-1,-1 0,0 0,0 0,-1 0,1 0,-1 0,0 0,0-1,-1 1,0 0,1-1,-2 1,1 0,-1-1,0 1,0 0,0 0,-1 0,1 0,-1 0,-1 0,1 0,-1 0,-2-2,-9-15,-1 0,0 1,-2 1,-1 1,0 0,-1 2,-1 0,-1 1,-16-10,27 20,-1 0,0 1,0 0,0 1,0 0,-1 0,0 1,1 1,-1 0,-8 0,57 4,-1-1,0-3,1 0,-1-3,32-7,209-95,-250 99</inkml:trace>
  <inkml:trace contextRef="#ctx0" brushRef="#br0" timeOffset="1564.797">1609 623,'-9'19,"0"0,1 0,1 1,1 0,1 0,1 1,-2 15,6-29,-1-1,1 0,0 0,0 1,1-1,0 0,0 0,0 0,1 1,0-1,0-1,0 1,1 0,0-1,0 1,1-1,-1 0,1 0,0 0,0-1,1 1,0-1,-1 0,1 0,1-1,-1 1,4 1,-2-2,-1-1,1 1,0-1,0-1,1 1,-1-1,0-1,0 1,1-1,-1 0,0-1,0 0,1 0,-1 0,0-1,0 0,0 0,0-1,-1 0,1 0,-1-1,0 0,0 0,0 0,1-2,3-1,-1-1,0 0,-1-1,0 0,0 0,0-1,-2 0,1 0,-1-1,-1 1,1-1,-2-1,0 1,3-11,-3-2</inkml:trace>
  <inkml:trace contextRef="#ctx0" brushRef="#br0" timeOffset="1750.052">2202 623,'-9'48,"0"15,4 3,6-11,3-14</inkml:trace>
  <inkml:trace contextRef="#ctx0" brushRef="#br0" timeOffset="1902.606">2173 199</inkml:trace>
  <inkml:trace contextRef="#ctx0" brushRef="#br0" timeOffset="2253.761">2597 1,'-22'337,"-14"64,12-234,22-143</inkml:trace>
</inkml:ink>
</file>

<file path=ppt/ink/ink3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0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0,'-10'34,"-2"25,0 7,2-2,3-8,3-8,2-8,6-10,2-11</inkml:trace>
  <inkml:trace contextRef="#ctx0" brushRef="#br0" timeOffset="565.755">340 338,'68'-94,"97"-113,-165 206,1 0,-1 0,0 0,1 0,-1 0,1 0,-1 0,1 0,0 0,-1 0,1 0,0 0,-1 1,1-1,0 0,0 0,0 1,0-1,0 1,0-1,0 1,0-1,0 1,0-1,0 1,0 0,0 0,0 0,1-1,-1 1,0 0,0 0,0 0,0 1,0-1,0 0,0 0,0 1,1-1,-1 0,0 1,0-1,0 1,0 0,-1-1,1 1,0 0,0-1,0 1,0 0,-1 0,1 0,0 0,-1 0,1 0,0 0,11 30,-11-25,0-1,0 1,1 0,0-1,0 0,1 1,-1-1,1 0,0 0,1-1,-1 1,1-1,0 1,0-1,0 0,1-1,-1 1,1-1,0 0,0 0,0 0,0-1,1 1,-1-1,1-1,2 2,2-4,0 1,-1-1,1 0,0-1,-1 0,1-1,-1 0,0 0,0-1,0 0,0-1,-1 0,1 0,4-5,10-4</inkml:trace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2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6,0 3,0 0,0-7</inkml:trace>
</inkml:ink>
</file>

<file path=ppt/ink/ink3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3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1,'19'92,"-5"0,-4 1,-4 22,-4-83,2 17,-2 0,-3 1,-1-1,-3 1,-2-1,-2-1,-5 9,-22 51,51-159,42-68,-57 119,1 0,-1 0,0 0,0 1,0-1,1 0,-1 0,0 0,0 0,0 0,1 1,-1-1,0 0,0 0,1 0,-1 0,0 0,-7 14</inkml:trace>
  <inkml:trace contextRef="#ctx0" brushRef="#br0" timeOffset="688.785">47 706,'16'-9,"1"0,0 1,0 1,0 0,1 1,0 1,0 1,1 1,-1 0,1 2,-1 0,1 1,0 0,14 3,-29-1,1-1,-1 0,0 1,-1 0,1 0,0 0,0 0,-1 1,1-1,-1 1,0 0,0 0,0 0,0 0,-1 1,1-1,-1 1,0 0,0-1,0 1,0 0,-1 0,1 0,-1 1,0-1,-1 0,1 0,-1 1,1-1,-1 0,-1 0,1 1,-1-1,1 0,-1 0,0 1,-1-1,1 0,-1 0,1 0,-1-1,-1 1,1 0,0-1,-1 1,0-1,0 0,0 0,0 0,0 0,0-1,-1 1,-1 0,-8 4,0 0,0-1,-1 0,0-1,0-1,0 0,-1-1,0 0,1-1,-1-1,0-1,0 0,1 0,-1-2,0 0,-11-3,-2-2,4 2</inkml:trace>
</inkml:ink>
</file>

<file path=ppt/ink/ink3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0 592,'74'-38,"-1"-4,-2-2,-3-4,24-23,-76 57,-2 0,0-1,0 0,-2-1,0-1,0 0,-2 0,0-1,-1 0,-1-1,4-13,-10 25,-1 1,0 0,0 0,0-1,0 1,-1-1,0 1,-1 0,0-1,0 1,0 0,0-1,-1 1,-1-3,2 7,0 0,0-1,0 1,0 0,-1 0,1 0,0 0,-1 0,0 0,1 0,-1 1,0-1,0 1,0-1,0 1,0 0,0-1,-1 1,1 0,0 1,-1-1,1 0,0 1,-1-1,1 1,-1-1,1 1,-1 0,1 0,-1 1,1-1,0 0,-1 1,1-1,-1 1,1 0,0 0,-1 0,-2 1,-1 0,1 0,0 0,-1 1,1 0,1 0,-1 0,0 1,1-1,0 1,0 0,0 0,0 1,0-1,1 1,0 0,0 0,0 0,1 0,0 1,0-1,0 0,0 1,1 0,0-1,0 1,1 0,-1 0,1-1,1 1,-1 0,1-1,0 1,0 0,1-1,-1 1,1-1,0 1,1-1,-1 0,1 0,0 0,1 0,2 3,67 36,21 21,-92-60,0-1,0 1,0-1,-1 1,0 0,0-1,0 1,0 0,-1 0,0 0,0-1,0 1,0 0,-1 0,0 0,0-1,0 1,-1 0,1-1,-1 1,0-1,0 0,-1 1,1-1,-1 0,0 0,0-1,-1 1,0 0,-9 17,1 0</inkml:trace>
</inkml:ink>
</file>

<file path=ppt/ink/ink3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1,'-4'28,"-3"11</inkml:trace>
</inkml:ink>
</file>

<file path=ppt/ink/ink3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9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26,'-3'16,"0"1,1 0,1 0,1 1,0-1,1 0,1 0,0 0,1 0,1-1,1 1,1 0,-5-14,1 0,0 0,0-1,0 1,0 0,0-1,0 1,1-1,-1 0,1 0,0 0,0 0,0-1,-1 1,2-1,-1 1,0-1,0 0,0 0,0 0,1-1,-1 1,0-1,1 0,-1 0,0 0,1 0,-1-1,0 1,1-1,-1 0,0 0,0 0,0 0,0-1,0 1,0-1,101-75,-90 62,-1-1,-1-1,0 0,-1 0,-1-1,-1 0,0-1,-2 0,0-1,0-5</inkml:trace>
</inkml:ink>
</file>

<file path=ppt/ink/ink3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25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85 102,'-25'69,"17"-34,-34 144,32-106,76-211,-50 106,106-173,-121 203,0 0,1 0,-1 0,0 0,1 0,0 0,-1 1,1-1,0 1,0-1,0 1,0 0,0 0,0-1,1 1,-1 1,0-1,0 0,1 1,-1-1,0 1,1-1,-1 1,1 0,-1 0,0 0,1 1,-1-1,1 0,-1 1,0 0,0-1,1 1,-1 0,0 0,0 0,0 1,0-1,0 0,0 1,0-1,0 1,-1 0,1 0,-1 0,1-1,0 3,6 10,0 0,-1 1,-1 0,0 1,-1-1,-1 1,0 0,0 7,2 7,-16 122,10-151,-1 0,1-1,0 1,0-1,0 1,0 0,0-1,0 1,0-1,1 1,-1 0,0-1,0 1,0-1,1 1,-1-1,0 1,0-1,1 1,-1-1,1 1,-1-1,0 1,1-1,-1 1,1-1,-1 0,1 1,-1-1,1 0,-1 0,1 1,0-1,-1 0,1 0,-1 0,1 1,-1-1,1 0,0 0,-1 0,1 0,-1 0,1 0,0-1,-1 1,1 0,-1 0,1 0,0 0,-1-1,1 1,-1 0,1-1,-1 1,1 0,-1-1,1 1,-1 0,30-29,-27 25,260-335,-207 297,-55 41,1 0,-1 1,1-1,0 1,-1-1,1 1,0-1,-1 1,1 0,0 0,0-1,0 1,-1 1,1-1,0 0,0 0,-1 1,1-1,0 1,-1-1,1 1,0 0,-1 0,1-1,-1 1,1 0,-1 1,0-1,1 0,-1 0,0 0,0 1,0-1,0 1,0-1,0 1,0 0,3 10,-1 0,0 1,0-1,-1 1,-1-1,0 1,-1 0,-1 0,0-1,0 1,-1 0,-1-1,0 0,-2 4,-2 13,2 0,0 1,2 0,2-1,0 1,4 20,13-10,-4-28</inkml:trace>
</inkml:ink>
</file>

<file path=ppt/ink/ink3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4.88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499 82,'-15'-11,"-1"1,0 0,-1 1,0 0,0 2,-1 0,-14-4,27 10,0-1,0 1,0 0,0 0,-1 0,1 1,0 0,0 0,0 0,0 1,-1-1,1 1,0 1,0-1,0 1,1-1,-1 1,0 1,1-1,-1 1,1 0,0 0,0 0,0 0,0 1,0-1,1 1,0 0,-1 0,0 3,-1 6,0 1,0 0,2-1,-1 1,2 1,0-1,1 0,0 1,1-1,1 0,0 1,1 2,-3 95,-17-6,-6-1,-23 62,-11 20,29-48,28-137,0-1,0 1,0 0,1 0,-1 0,1 0,-1 0,1 0,0 0,0 0,0 0,0 0,0 0,0 0,0 0,1 0,-1 0,1-1,0 1,-1 0,1 0,0 0,0-1,0 1,0 0,0-1,1 1,-1-1,0 1,1-1,-1 1,1-1,-1 0,1 0,0 0,0 0,-1 0,1 0,0-1,0 1,0 0,0-1,0 0,0 1,0-1,1 0,265-1,-24-28,-220 29</inkml:trace>
</inkml:ink>
</file>

<file path=ppt/ink/ink3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5.53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206 1,'-27'26,"1"2,2 1,1 1,1 1,1 0,2 2,0 5,15-32,1 1,-1 1,1-1,1 0,0 1,0-1,0 1,1 0,0 0,0 0,1-1,0 1,1 0,0 0,0 0,0-1,1 1,0 0,1-1,0 0,0 0,0 1,1-2,0 1,-1-5,-1-1,1 1,0-1,0 0,0 0,0 0,0 0,0-1,0 1,0-1,0 0,0 0,0 0,0 0,0 0,0-1,0 1,0-1,0 0,0 0,0 0,0 0,0-1,-1 1,1-1,0 0,-1 1,1-1,-1 0,0-1,0 1,0 0,0 0,0-1,0 0,-1 1,11-13</inkml:trace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2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1,'-17'11,"0"0,1-1,0 2,1 0,0 1,1 0,1 1,0 1,11-13,1 1,-1-1,1 1,0-1,0 1,0 0,0 0,0-1,0 1,1 0,0 0,-1 0,1 0,0 0,0 0,1-1,-1 1,0 0,1 0,0 0,0 0,0-1,0 1,0 0,0-1,1 1,-1-1,1 0,0 1,0-1,0 0,0 0,0 0,0 0,1 0,-1-1,0 1,1-1,-1 1,1-1,0 0,-1 0,1 0,0 0,1-1,46 16,-42-15,0 0,0 0,0 1,0 0,-1 1,1 0,-1 0,0 0,0 1,0 0,0 1,-1-1,1 1,-1 0,-1 1,1 0,-1 0,0 0,0 0,0 1,-1 0,0 0,1 3,-4-4,1-1,-1 1,0-1,-1 1,0-1,0 1,0 0,0-1,-1 1,0-1,0 1,0-1,-1 1,0-1,0 0,0 0,-1 0,0 0,0 0,0 0,0-1,-1 1,1-1,-1 0,-1 0,1-1,0 1,-1-1,0 0,1 0,-1 0,-5 1,4 1,0-1,0 0,0-1,0 1,-1-1,0 0,1 0,-1-1,0 0,0-1,0 1,0-1,-1 0,1-1,0 0,0 0,-1-1,1 1,0-1,0-1,0 0,0 0,0 0,0-1,-3-1,-3-8</inkml:trace>
</inkml:ink>
</file>

<file path=ppt/ink/ink3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5.97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0,'-5'0,"-2"5,-4 1,-5 5,5 0,9-6,10-4,-2-3,-1 5,-2 1</inkml:trace>
</inkml:ink>
</file>

<file path=ppt/ink/ink3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6.29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 1,'-5'24,"-1"13,5 0,7-7,3-7</inkml:trace>
</inkml:ink>
</file>

<file path=ppt/ink/ink3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6.79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31 344,'58'-11,"8"-1,0-3,-1-3,17-9,-71 22,1-1,-1 0,0 0,-1-1,1-1,-1 0,-1 0,0-1,0 0,7-10,-14 16,1 0,-1 0,1 0,-1-1,0 1,0-1,-1 1,1-1,-1 0,0 0,0 0,0 0,0 0,-1 0,0 0,1 0,-1 0,-1 0,1 0,-1 0,1 0,-1 1,0-1,-1 0,1 0,-1 0,1 1,-1-1,0 1,0-1,-1 1,1 0,-1 0,0 0,-1-1,-1 0,0 0,-1 0,1 0,-1 1,0 0,0 0,0 0,-1 1,1 0,-1 0,1 0,-1 1,0 0,1 1,-1-1,0 1,1 1,-1-1,0 1,0 0,0 1,-133 51,121-40,0 1,1 0,1 1,0 1,1 1,1 0,0 1,2 1,-5 8,14-21,0 0,0 0,0 0,1 1,0-1,1 1,-1 0,1 0,1 0,-1 0,1 0,0 0,1 0,0 0,0 1,0-1,1 0,0 0,1 0,-1 0,1 0,1 0,-1 0,1-1,0 1,1-1,0 0,0 0,0 0,0 0,1-1,0 0,0 0,2 1,8 4,0-2,1 0,0-1,0 0,1-1,-1-1,1-1,0 0,1-1,-1-1,0-1,1 0,-1-1,1-1,14-3,-4 3,-10 1,0-1,0 0,0-2,0 0,0-1,-1-1,0 0,0-1,0-1,-1-1,3-2,0-2</inkml:trace>
</inkml:ink>
</file>

<file path=ppt/ink/ink3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7.05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1,'-14'14,"-5"10,0 0</inkml:trace>
</inkml:ink>
</file>

<file path=ppt/ink/ink3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3.87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30 37,'-14'94,"10"-74,0-1,1 0,1 1,0 0,2-1,0 1,1 0,3 8,-4-26,0-1,0 1,0 0,0 0,0 0,1 0,-1-1,1 1,-1 0,1 0,0-1,0 1,0-1,0 1,0 0,0-1,0 0,0 1,0-1,1 0,-1 1,1-1,-1 0,1 0,-1 0,1 0,0-1,-1 1,1 0,0-1,0 1,-1-1,1 0,0 1,0-1,0 0,0 0,-1 0,1 0,0-1,0 1,0 0,-1-1,1 1,0-1,0 0,-1 1,1-1,17-12,-1 0,-1-2,0 0,-1 0,0-2,-1 0,-1 0,-1-1,-1-1,0-1,2-7,66-109,-80 135,1 0,-1 0,0 1,0-1,1 0,-1 1,0-1,1 0,-1 1,1-1,-1 1,1-1,-1 1,1-1,0 1,-1-1,1 1,-1-1,1 1,0 0,-1-1,1 1,0 0,0 0,-1-1,1 1,0 0,0 0,-1 0,1 0,0 0,0 0,-1 0,1 0,0 0,0 1,-1-1,1 0,0 0,-1 1,1-1,0 0,-1 1,1-1,0 1,-1-1,1 1,-1-1,1 1,-1-1,1 1,-1-1,1 1,-1 0,0-1,1 1,-1 0,0-1,1 1,-1 0,0-1,0 1,0 1,7 55,-6-45,23 173,5 129,-28-283,-2-1,-1 1,-1-1,-1 0,-2 0,-1 0,-2-1,-1 0,-1 0,-1-1,-1-1,-6 7,-66 66,82-96,-1-1,0 0,-1 0,1 0,-1 0,1-1,-1 1,0-1,0 0,0-1,0 1,0-1,0 0,0 0,-1-1,1 0,0 1,0-2,-1 1,1-1,0 0,0 0,-2-1,2-1,0-1,0 0,0-1,1 1,-1-1,1 0,1 0,-1 0,1-1,0 1,0-1,0 0,1 0,0 0,0 0,0 0,1 0,0-1,0 1,1 0,0-1,0 1,0 0,1-1,0 1,0 0,1-3,5-12,1 1,0 0,2 0,0 0,1 1,1 1,1 0,0 1,1 0,1 1,4-2,169-124,-164 126</inkml:trace>
</inkml:ink>
</file>

<file path=ppt/ink/ink3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6.19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0,'5'10,"1"3</inkml:trace>
</inkml:ink>
</file>

<file path=ppt/ink/ink3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8.3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389 624,'-172'213,"-18"46,164-222,52-74,68-94,6 4,15-7,-48 61,-67 73,1-1,-1 1,0 0,0-1,1 1,-1 0,0 0,1-1,-1 1,0 0,1-1,-1 1,0 0,1 0,-1 0,1 0,-1-1,1 1,-1 0,0 0,1 0,-1 0,1 0,-1 0,0 0,1 0,-1 0,1 0,-1 0,1 0,-1 0,0 1,1-1,-1 0,1 0,-1 0,0 1,1-1,-1 0,0 0,1 1,-1-1,0 0,1 1,-1-1,0 0,0 1,1-1,-1 0,0 1,0-1,0 1,0-1,1 0,-1 1,0-1,0 1,0-1,0 1,0-1,0 0,0 1,0-1,0 1,0-1,0 0,-1 1,1 0,-3 31,-6 3,2-1,1 2,2-1,1 0,2 25,2-53,1 0,-1-1,1 1,0-1,0 1,1-1,0 0,0 1,1-2,0 1,-1 0,2-1,-1 1,1-1,0-1,0 1,0-1,1 0,2 2,-4-3,-1-1,1 0,0 0,-1 0,1 0,0-1,0 0,1 1,-1-1,0-1,0 1,0-1,1 0,-1 1,0-2,0 1,1-1,-1 1,0-1,0 0,0 0,0-1,0 1,0-1,0 0,-1 0,1-1,-1 1,1-1,-1 1,2-3,15-14,-1-1,-1 0,0-2,-2 0,-1-1,0 0,-2-1,-1 0,-1-2,-1 1,-1-1,-1 0,-2-1,1-9,0-9,-1 33</inkml:trace>
  <inkml:trace contextRef="#ctx0" brushRef="#br0" timeOffset="709.358">1377 681,'-36'16,"1"1,1 2,1 1,1 2,1 1,0 2,2 1,-1 4,23-26,2 1,-1-1,0 2,1-1,0 1,0-1,1 1,0 0,0 1,0-1,1 1,0 0,0 0,0 0,1 0,0 0,1 1,0-1,0 0,0 2,1-7,1-1,-1 1,1-1,0 1,-1-1,1 0,0 1,0-1,0 0,0 0,0 1,0-1,0 0,0 0,1 0,-1 0,0-1,1 1,-1 0,0 0,1-1,-1 1,1-1,-1 1,1-1,-1 0,1 1,-1-1,1 0,0 0,-1 0,1 0,-1-1,1 1,-1 0,1-1,0 1,59-22,-58 21,36-19,-2-1,0-3,-2 0,0-2,-2-2,15-17,-48 44,1 0,-1 0,1 0,-1 0,1 1,-1-1,1 0,-1 0,1 0,0 0,-1 1,1-1,0 0,0 1,0-1,0 1,0-1,-1 1,1-1,0 1,0-1,0 1,0 0,0 0,0-1,0 1,0 0,1 0,-1 0,0 0,0 0,0 1,0-1,0 0,0 0,0 1,0-1,0 0,0 1,-1-1,1 1,0-1,0 1,0 0,0-1,-1 1,1 0,0 0,0-1,-1 1,1 0,-1 0,1 0,-1 0,1 0,-1 0,17 79,-15-62,1 0,1 1,1-1,0-1,1 1,1-1,1 0,1 0,-7-13,1-1,-1 1,1-1,0 0,0 0,0-1,0 1,1 0,-1-1,1 0,-1 0,1 0,0 0,0-1,0 1,0-1,0 0,0 0,0 0,1-1,-1 0,0 1,0-2,0 1,1 0,-1-1,0 0,2 0,5-2,0 0,0-1,-1-1,0 1,0-1,0-1,0 0,-1 0,0-1,2-2,29-27,-2-2,-1-1,-2-2,-2-2,-1 0,-3-3,-1 0,-3-2,6-17,-21 33,0 0,-2 0,-2-1,-1 0,-1-1,-2 1,-2 0,0-1,-3 1,0-1,-8-25,10 55,0-6,0 0,-1 0,-1 0,0 0,0 0,-1 0,0 1,0 0,-1-1,-1 2,1-1,-1 1,-2-2,7 9,-1 0,1 0,0 0,-1 0,1 0,0 0,-1 1,1-1,-1 1,1-1,-1 1,1-1,-1 1,1 0,-1 0,0 0,1 0,-1 0,1 0,-1 0,0 0,1 1,-1-1,1 0,-1 1,1 0,-1-1,1 1,0 0,-1 0,1 0,0-1,-1 1,1 1,0-1,0 0,0 0,0 0,0 1,0-1,0 0,1 1,-1-1,-27 66,22-23,3 1,1 0,2 0,2-1,2 1,2 0,2-1,2-1,2 1,1-1,3-1,13 25,53 152,-82-218,1 0,-1 0,1 1,-1-1,0 0,1 1,-1-1,0 0,0 1,0-1,0 1,0-1,0 0,-1 1,1-1,0 0,-1 1,1-1,-1 0,1 0,-1 0,0 1,0-1,1 0,-1 0,0 0,0 0,0 0,0 0,0 0,0 0,0-1,0 1,-1 0,1-1,0 1,0-1,-1 1,1-1,0 1,-1-1,1 0,0 0,-1 0,1 0,0 0,-1 0,1 0,-14-3</inkml:trace>
  <inkml:trace contextRef="#ctx0" brushRef="#br0" timeOffset="890.169">1659 568,'43'0,"44"0,15 0,-3 0,-11 0,-14 0,-15 0,-13 0,-9 0,-7 0,-8 0</inkml:trace>
  <inkml:trace contextRef="#ctx0" brushRef="#br0" timeOffset="1584.911">2421 596,'-4'29,"2"1,0 0,2 0,2 0,1 0,1 0,4 12,-6-37,0 0,0-1,1 1,0-1,0 0,0 0,1 0,-1 0,1 0,0-1,0 0,0 1,1-1,-1-1,1 1,-1-1,1 0,0 0,0 0,0-1,0 1,0-1,1-1,-1 1,0-1,0 1,0-2,1 1,-1 0,0-1,0 0,0 0,0-1,0 0,2 0,7-3,-1 0,0 0,0-1,0-1,-1 0,0-1,0 0,-1-1,0 0,-1-1,0 0,18-14,48-51,-55 51,-30 61,6-34,1 1,0 1,0-1,1 0,-1 0,1 1,0-1,0 1,0-1,1 1,-1 0,1-1,0 1,0-1,1 1,0 0,-1-1,2 1,-1-1,0 0,1 1,0-1,0 0,0 0,0 0,1 0,0 0,-1-1,2 1,-1-1,1 1,0 0,1 0,0-1,0 0,0 0,0 0,0 0,0-1,1 0,-1 0,1-1,0 1,-1-1,1 0,0-1,0 1,0-1,-1-1,1 1,0-1,0 0,-1 0,1 0,0-1,-1 0,1 0,-1 0,3-3,12-5,0-2,-1 0,-1-1,0 0,0-2,7-9,-4 3,0-1,-2 0,-1-2,-1 0,-1-1,-1 0,-2-1,0-1,-1-1,1-8,-12 33,1 0,-1 1,1-1,-1 0,0 0,0 0,-1 0,1 0,0 0,-1 0,0 0,0 0,0 0,0 0,0 0,-1 0,1 0,-1 0,0 0,0 0,0 0,0 0,0 0,-1 1,1-1,-1 0,0 1,0-1,0 1,0 0,0 0,0 0,-1 0,1 0,-1 0,1 1,-1-1,0 1,1-1,-1 1,0 0,0 0,0 1,0-1,0 0,0 1,0 0,-3 0,-6 4,-1 1,2 0,-1 1,1 1,0 0,0 0,1 1,0 0,0 1,1 0,0 0,0 1,1 1,1-1,-6 10,11-18,0 0,0 0,0 0,1 0,-1 1,0-1,1 0,-1 1,1-1,0 1,0-1,0 1,0 0,1-1,-1 1,1 0,-1 0,1 0,0-1,0 1,0 0,1 0,-1 0,1-1,-1 1,1 0,0-1,0 1,0-1,0 1,0-1,1 1,-1-1,1 0,0 1,0-1,0 0,0 0,0 0,0-1,0 1,0 0,1-1,0 1,118 15,-39-12,-76-4,0-1,0 1,0 0,0 1,0-1,0 1,-1 0,1 1,-1-1,1 1,-1 0,0 0,0 1,-1 0,1 0,-1 0,1 0,-1 1,-1-1,1 1,-1 0,1 0,-1 1,-1-1,1 1,-1-1,0 1,0 0,-1-1,0 1,0 0,0 2,-11 67,4 45,12-102</inkml:trace>
  <inkml:trace contextRef="#ctx0" brushRef="#br0" timeOffset="2536.387">4029 624,'-41'45,"2"1,1 2,3 2,2 1,-5 15,21 3,19-68,-1 0,1 0,-1 0,1 0,0 0,-1 0,1 0,0-1,0 1,-1-1,1 1,0-1,0 0,0 1,0-1,0 0,0 0,0 0,0-1,-1 1,1 0,0-1,0 1,0-1,0 0,-1 0,1 1,0-1,-1 0,1 0,-1-1,1 1,0 0,26-15,-1-1,-1-1,-1-1,0-1,-1-1,-2-2,0 0,1-4,24-22,31-26,-77 75,0-1,-1 1,1-1,0 1,-1-1,1 1,0 0,0-1,0 1,-1 0,1-1,0 1,0 0,0 0,0 0,-1 0,1 0,0 0,0 0,0 0,0 0,0 0,-1 0,1 0,0 1,0-1,0 0,-1 1,1-1,0 1,0-1,-1 0,1 1,0 0,-1-1,1 1,-1-1,1 1,-1 0,1-1,-1 1,1 0,-1 0,1-1,-1 1,0 0,0 0,1 0,-1 0,0-1,0 2,4 47,-4-45,0 4,0 1,0-1,1 0,0 1,0-1,1 0,0 0,0 0,1 0,0 0,1-1,-1 1,1-1,1 0,-1 0,1 0,1-1,-1 0,1 0,0 0,1 0,-1-1,1 0,0-1,0 0,0 0,1 0,0-1,5 2,-6-3,0 0,1-1,-1 0,0 0,1 0,-1-1,1 0,-1-1,1 1,-1-1,1-1,-1 0,0 0,0 0,0-1,0 0,0 0,-1-1,1 0,5-4,108-107,-107 99,16-15,-1-2,-2-1,-1-1,-2-1,1-6,-7 8,-2-2,-1 0,-2 0,-1-2,-2 1,-2-1,-1 0,-2-1,-2 1,-1-18,-2 46,0-1,0 1,-1 0,0 0,0 0,-2 0,1 1,-1-1,0 1,-1 0,-1-2,4 8,0 1,0-1,0 0,0 1,0-1,-1 1,1 0,-1 0,0 0,1 0,-1 0,0 0,0 1,0-1,-1 1,1 0,0 0,0 0,-1 1,1-1,0 1,-1 0,1 0,0 0,-1 0,1 0,0 1,-1-1,1 1,0 0,0 0,-1 1,1-1,0 0,0 1,-10 5,0 1,1 0,0 1,1 0,0 1,0 0,1 0,1 1,0 1,0 0,1 0,0 0,1 1,1 0,0 1,-4 11,1 4,0 0,2 0,2 1,0 0,2 0,1 0,2 23,0-35,1-1,1 1,0-1,1 0,1 0,1 0,0 0,1-1,1 1,0-1,1-1,1 0,1 0,0-1,1 0,0 0,2 0,6 5,0-1,2 0,-1-2,2 0,0-2,1 0,22 8,-6-4,-25-9</inkml:trace>
  <inkml:trace contextRef="#ctx0" brushRef="#br0" timeOffset="3506.471">4905 878,'7'6,"1"-1,-1 1,1-2,0 1,0-1,1 0,-1-1,1 0,0 0,0-1,0 0,0-1,0 0,0 0,0-1,0 0,1-1,-1 0,0 0,0-1,4-1,12-9,-1 0,-1-1,0-2,-1 0,0-2,-2 0,0-1,-1-1,0-1,6-11,1 1,-2-2,-1 0,-2-2,-1 0,-2-1,-1-1,-2-1,-1 0,1-12,-8 23,-2-1,0 0,-2 0,-1-1,-1 1,-2-13,1 37,0 1,0 0,0 0,0-1,-1 1,1 0,-1-1,0 1,1 0,-1 0,0 0,0 0,-1 0,1 0,0 0,0 0,-1 1,0-1,1 0,-1 1,0-1,1 1,-1-1,0 1,0 0,0 0,0 0,-1 0,1 0,0 1,0-1,0 1,-1-1,1 1,0 0,-1 0,1 0,0 0,0 0,-1 0,1 1,0-1,0 1,-1 0,1-1,0 1,0 0,0 0,0 0,-1 2,-13 8,1 1,1 1,0 1,1 0,0 0,1 1,1 1,0 0,1 1,1 0,1 0,0 1,-1 7,0-2,0 1,2 0,1 1,1-1,1 1,1 0,2 0,0 1,1-1,2 0,1 0,2 11,-1-25,0 1,0-2,1 1,1 0,0-1,0 0,1-1,0 1,0-1,1 0,1-1,-1 0,1 0,1-1,-1 0,1-1,1 0,-1-1,1 0,0 0,8 2,0 1</inkml:trace>
  <inkml:trace contextRef="#ctx0" brushRef="#br0" timeOffset="4089.362">5667 765,'-3'9,"-2"4,0 1,1-1,1 1,0 0,1 0,0 0,1 0,1 0,0 0,1 0,0 0,1 0,4 13,-5-25,-1-1,1 1,0 0,-1-1,1 0,0 1,0-1,0 0,0 1,0-1,1 0,-1 0,0 0,0 0,1 0,-1 0,1 0,-1 0,1-1,-1 1,1 0,-1-1,1 1,-1-1,1 0,0 0,-1 1,1-1,0 0,-1 0,1-1,0 1,-1 0,1 0,-1-1,1 1,0-1,-1 0,1 1,-1-1,1 0,-1 0,1 0,61-51,-57 46,167-204,-172 208,-1 0,1 0,0 1,-1-1,1 0,0 0,0 0,0 1,1-1,-1 1,0-1,0 1,1-1,-1 1,1 0,0-1,-1 1,1 0,0 0,-1 0,1 0,0 1,0-1,0 0,0 1,0 0,0-1,0 1,0 0,0 0,0 0,0 0,0 0,0 0,0 1,0-1,0 1,-1-1,1 1,0 0,0 0,0 0,-1 0,1 0,0 0,-1 0,1 0,0 2,5 14,0 1,-2 1,0-1,-2 1,0 0,0 0,-2 0,-1 17,5 42,6-2,-3 2,-4-1,-3 0,-3 1,-9 48,6-101,0-1,-2 1,0-1,-2 0,-1 0,0-1,-2-1,-1 0,0 0,-2-1,0-1,-2-1,-2 2,9-10,0-2,0 1,-1-1,-1-1,1 0,-1-1,-1 0,-5 2,16-9,0 1,1 0,-1-1,0 0,0 0,0 1,0-1,0 0,0 0,0-1,1 1,-1 0,0-1,0 1,0-1,0 1,1-1,-1 0,0 0,1 0,-1 0,0 0,1 0,-1 0,1-1,0 1,-1 0,1-1,0 1,0-1,0 0,0 1,0-1,0 0,1 1,-1-1,1 0,-1 0,1 0,-1 0,1-1,-9-84,9 86,2-40,1 0,3 0,1 1,2-1,1 2,3 0,1 0,1 1,3 1,1 0,10-13,47-41,-60 79</inkml:trace>
</inkml:ink>
</file>

<file path=ppt/ink/ink3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5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69 113,'-19'34,"-7"15,2 0</inkml:trace>
  <inkml:trace contextRef="#ctx0" brushRef="#br0" timeOffset="594.208">239 338,'150'-215,"-150"213,0 1,1-1,0 1,-1-1,1 1,0-1,0 1,0-1,0 1,0 0,0 0,0 0,1-1,-1 1,0 0,0 0,1 1,-1-1,1 0,-1 0,1 1,-1-1,1 1,0-1,-1 1,1 0,-1-1,1 1,0 0,-1 0,1 0,0 0,-1 1,1-1,0 0,-1 1,1-1,-1 1,1 0,-1-1,1 1,-1 0,1 0,-1 0,0 0,1 0,-1 0,0 0,0 0,0 1,0-1,0 0,0 1,0 0,12 40,23 50,-34-90,0 1,0-1,0 1,1-1,-1 0,0 0,1 0,0 0,-1-1,1 1,0-1,0 1,0-1,0 0,0 0,0-1,0 1,0 0,0-1,0 0,0 0,0 0,0 0,1 0,-1-1,0 1,0-1,0 0,1 0,99-53,-83 42</inkml:trace>
  <inkml:trace contextRef="#ctx0" brushRef="#br0" timeOffset="1193.71">1170 0,'-11'2,"0"0,0 1,1 0,-1 1,1 0,0 1,0 0,0 1,0-1,1 2,0 0,1 0,-1 0,1 1,1 0,-1 1,2-1,-1 2,1-1,-5 10,-27 89,37-104,1 0,-1 0,1 0,-1 0,1 0,1 0,-1 1,0-1,1 0,0 0,0 0,0-1,0 1,1 0,0 0,-1-1,1 1,1-1,-1 1,0-1,1 0,0 0,-1 0,1 0,1 0,0 0,-1-1,1-1,0 1,-1-1,1 0,0 0,0 0,0 0,0-1,0 1,-1-1,1 0,0-1,0 1,0-1,0 1,0-1,0 0,-1-1,1 1,0 0,-1-1,1 0,-1 0,4-2,74-66,-74 63,137-129,-143 136,-1-1,1 0,-1 0,0 0,1 1,0-1,-1 0,1 1,-1-1,1 0,0 1,-1-1,1 1,0-1,0 1,-1-1,1 1,0 0,0-1,0 1,0 0,-1 0,1-1,0 1,0 0,0 0,0 0,0 0,0 0,-1 0,1 1,0-1,0 0,0 0,0 1,0-1,-1 0,1 1,0-1,0 1,-1-1,1 1,0-1,0 1,-1-1,1 1,-1 0,1-1,-1 1,1 0,-1 0,1-1,-1 1,1 0,-1 0,0 0,0 0,1-1,-1 1,0 0,0 0,0 0,0 0,0 0,0 0,0 0,0-1,-1 1,1 1,-4 236,-25 143,31-363,-2 1,0 0,-1-1,-1 1,-1-1,-1 1,0-1,-1 0,-1 0,-1-1,0 0,-2 0,0-1,0 0,-2 0,0-1,0 0,-1-1,-14 12,23-24,-1 0,1 0,-1-1,1 1,-1-1,1 0,-1 0,0 0,0 0,1-1,-1 1,0-1,0 0,0 0,0 0,1-1,-1 1,0-1,0 0,1 0,-1-1,1 1,-1-1,1 1,-1-1,1 0,0 0,0-1,0 1,0-1,0 1,1-1,-1 0,-1-2,-3-4,1 1,0-1,1 0,-1 0,2-1,-1 0,1 1,1-1,0-1,0 1,1 0,0-3,2 3,0 1,1-1,-1 0,2 1,0-1,0 0,0 1,1 0,1 0,0 0,0 0,0 0,1 1,1 0,-1 0,1 0,1 1,-1-1,1 2,4-4,10-8,0 2,1 0,0 1,2 2,-1 0,23-8,49-16,-52 22</inkml:trace>
</inkml:ink>
</file>

<file path=ppt/ink/ink3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4.64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310 0,'-25'218,"-32"159,26-150,1-87,20-122,7-26,7-8,0-1</inkml:trace>
  <inkml:trace contextRef="#ctx0" brushRef="#br0" timeOffset="285.102">0 508,'38'0,"28"0,11 0,-1 0,-10 0,-11 0,-11 0,-7 0,-5 5,-4 1,-1 0,-1-1,-5 3,-5 1</inkml:trace>
  <inkml:trace contextRef="#ctx0" brushRef="#br0" timeOffset="1097.181">706 85,'-33'233,"-9"69,20-162,21-137,0-1,0-1,0 0,0 1,0-1,0 1,1-1,-1 1,1 0,-1-1,1 1,-1 0,1-1,0 1,0 0,-1-1,1 1,1 0,-1 0,0-1,0 1,1 0,-1-1,1 1,-1-1,1 1,0 0,-1-1,1 1,0-1,0 0,0 1,0-1,0 0,1 1,-1-1,0 0,1 0,-1 0,0 0,1 0,-1-1,1 1,0 0,-1-1,1 1,12-8,0-1,-1-1,0 0,-1-1,1 0,-2 0,0-2,10-11,133-110,-152 132,-1 0,1-1,0 1,0 1,-1-1,1 0,0 0,0 1,0-1,0 1,0-1,0 1,0 0,0 0,0 0,0 0,0 0,0 0,-1 1,1-1,0 1,0-1,0 1,0 0,0-1,-1 1,1 0,0 0,-1 0,1 1,0-1,-1 0,0 1,1-1,-1 1,0-1,0 1,0-1,0 1,0 0,0 0,0 0,0-1,-1 1,1 0,-1 0,0 0,1 1,13 99,-27 90,11-179,3-6</inkml:trace>
</inkml:ink>
</file>

<file path=ppt/ink/ink3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2.0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0 312,'37'-2,"-2"0,1-3,0 0,-1-3,0-1,0-1,20-10,57-50,-108 68,-1-1,0 1,0-1,-1 0,1 0,0 0,-1 0,0-1,0 1,0-1,0 1,0-1,-1 0,0 0,0 0,0 0,0 1,0-1,-1-1,0 1,0 0,0 0,0 0,0 0,-1 0,0 0,0 0,0 1,0-1,-2-2,-2 0,0 0,0 1,0-1,-1 1,0 1,0-1,0 1,-1 0,1 1,-1-1,0 1,0 1,0-1,-1 1,1 0,-1 1,1 0,-1 0,-6 0,-1 3,1 1,0 0,0 0,0 1,0 1,1 1,-1 0,1 0,1 1,-1 1,1 0,1 1,0 0,0 1,0 0,2 0,-1 1,1 1,1 0,0 0,0 0,1 1,1 1,1-7,1-1,-1 1,2 0,-1 0,1 0,0 0,0 1,1-1,0 1,1-1,-1 1,1 0,1 0,0 0,0 0,0-1,1 1,0 0,1 0,-1-1,1 1,1 0,0-1,0 0,0 0,1 0,0 0,0-1,1 1,0-1,0 0,0 0,1-1,0 0,0 0,0 0,1 0,0-1,-1-1,1 1,3 0,12-1,0-1,1-1,-1-1,0-1,1 0,-1-2,0-1,0-1,-1-1,1 0,-1-2,-1 0,1-2,-2 0,1-1,5-5,-1 2,-1-1,0-1,-2-1,0-1,0-1,-2-1,0 0,-2-1,14-21,0-22,-31 64,1 0,0 0,0-1,-1 1,1 0,0 0,0 0,-1 0,1 0,0 0,0 0,-1 0,1 1,0-1,-1 0,1 0,0 1,0-1,-1 0,1 1,0-1,-1 0,1 1,-1-1,1 1,-1-1,1 1,-1 0,1-1,-1 1,1-1,-1 1,0 0,1-1,-1 1,0 0,0 0,1-1,-1 1,0 0,0 0,0-1,0 1,0 0,0 0,0-1,0 1,0 0,0 0,-1-1,1 1,32 164,-29-117,-3-38,0-1,0 1,1-1,0 0,1 1,0-1,0 0,1 0,0 0,1 0,4 6,-7-14,0 0,0 0,0 1,0-1,0-1,0 1,0 0,1 0,-1 0,0-1,1 1,-1 0,0-1,1 1,-1-1,1 0,-1 1,1-1,-1 0,1 0,-1 0,1 0,-1 0,1 0,-1-1,0 1,1 0,-1-1,1 1,-1-1,0 0,1 1,-1-1,0 0,1 0,-1 0,0 0,0 0,1 0,41-45,116-216,-92 157,-60 81,-9 23</inkml:trace>
  <inkml:trace contextRef="#ctx0" brushRef="#br0" timeOffset="732.477">1271 312,'34'-9,"-1"-2,0 0,-1-2,0-2,-1-1,-1-1,0-1,2-5,-27 19,0-1,0 0,0 0,-1-1,0 1,0-1,0 0,-1 0,0 0,0-1,0 1,1-7,-4 11,1 0,-1 0,0 0,1-1,-1 1,0 0,-1 0,1-1,0 1,0 0,-1 0,1-1,-1 1,0 0,0 0,0 0,0 0,0 0,0 0,0 0,-1 0,1 1,-1-1,1 0,-1 1,0-1,0 1,0 0,1 0,-1-1,0 1,0 0,-1 1,1-1,0 0,0 0,0 1,-1 0,1-1,0 1,-5-1,1 0,-1 1,0 0,1 0,-1 0,0 1,1 0,-1 0,1 0,-1 1,1 0,0 1,0-1,0 1,0 0,0 1,1-1,-1 1,1 0,0 1,-2 2,-85 113,86-110,0 1,1 0,1 1,0-1,0 1,1-1,1 1,0 0,1 0,0 2,1-9,-1 0,2 0,-1 0,1 0,-1 0,1-1,1 1,-1 0,1-1,0 1,0-1,0 1,0-1,1 0,0 0,0 0,0 0,0 0,1-1,-1 1,1-1,0 0,0 0,0-1,4 3,8-1,1-1,-1 0,1-1,0-1,-1-1,1 0,0-1,-1-1,1 0,-1-1,1-1,-1-1,-1 0,1-1,-1-1,0 0,0-1,13-10,-1 3,1-2,-2-1,0-1,-2-2,0 0,-1-1,-1-1,-1-2,10-16,8-40,-39 79,1 0,0 0,-1 0,1 0,-1 0,0 0,0 0,0 0,0 0,0 0,0 0,0 0,0 0,-1 0,1 0,-1 0,0 0,0 0,1 1,-1-1,0 0,0 0,-1 1,1-1,0 1,-1-1,1 1,0-1,-1 1,0 0,1 0,-1 0,0 0,0 0,1 0,-1 0,0 0,0 1,0-1,0 1,0-1,-1 1,-2 1,-1-1,1 1,-1 1,1-1,-1 1,1 0,0 0,0 1,0-1,0 1,0 0,1 1,-1-1,1 1,0 0,0 0,0 0,1 0,0 1,-1 0,1-1,1 1,-1 0,1 0,0 1,0-1,0 0,1 2,0-4,1 0,0 0,0 0,0 0,0 1,1-1,-1 0,1 0,0 0,0 0,0 0,0 0,0 0,1-1,-1 1,1 0,0-1,-1 1,1-1,1 1,-1-1,0 0,1 0,-1 0,1 0,-1-1,1 1,0-1,0 1,2 0,96 30,-90-29,-6-3,-1 1,0-1,0 1,0 0,0 0,0 0,0 1,-1-1,1 1,0 0,-1 0,1 0,-1 1,0-1,0 1,0 0,0 0,0 0,0 0,-1 0,0 1,1-1,-1 1,-1-1,1 1,0 0,-1 0,0 0,0 0,0 0,0 0,-1 1,-23 113,19-97</inkml:trace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9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1 342,'34'0,"-1"-2,1-1,0-1,-1-2,0-1,-1-2,1-1,-2-1,1-2,6-5,-23 8,-1 0,1-1,-2-1,0 0,0-1,-1 0,-1-1,0 0,-1-1,1-2,-10 15,1-1,0 0,-1 1,0-1,0 0,0 0,0 0,0 1,0-1,-1 0,1 0,-1 0,0 0,0 0,0-1,0 1,-1 0,1 0,-1 1,0-1,1 0,-2 0,1 0,0 0,0 1,-1-1,1 0,-1 1,0 0,0-1,0 1,0 0,0 0,-1 0,1 0,-1 0,1 1,-1-1,1 1,-1-1,0 1,0 0,0 0,0 0,0 1,-2-1,-3-1,-1 0,0 1,0 0,0 0,0 1,0 0,0 1,0 0,0 0,1 1,-1 0,0 0,1 1,-1 0,1 1,0 0,0 0,-2 2,-125 105,122-98,0 0,1 1,1 0,0 1,1 0,1 1,1 0,0 0,0 1,2 0,0 0,1 1,1 0,1 0,0 0,1 0,1 0,1 1,1-12,0 0,0 0,0 0,1-1,0 1,0-1,1 1,0-1,0 0,0 0,1 0,0 0,0-1,1 1,-1-1,1 0,0-1,0 1,1-1,-1 0,1 0,0-1,0 1,4 0,7 3,0-1,1 0,-1-2,1 0,0 0,0-2,0-1,14 0,19-1,-1-3,0-2,0-2,-1-2,0-2,32-13,-50 13</inkml:trace>
</inkml:ink>
</file>

<file path=ppt/ink/ink3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6.84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424 635,'-44'12,"2"2,0 2,1 2,-28 16,54-25,1 0,0 1,0 0,1 1,0 1,1 0,0 0,1 1,1 1,0 0,0 0,2 1,-6 13,12-26,0 1,0 0,1 0,0-1,-1 1,1 0,0 0,0 1,0-1,1 0,-1 0,1 0,0 0,0 1,0-1,0 0,0 0,1 0,0 0,-1 1,1-1,0 0,0 0,1 0,-1-1,1 1,-1 0,1 0,0-1,0 1,0-1,1 0,-1 1,0-1,1 0,-1 0,1-1,0 1,0 0,-1-1,1 0,0 0,0 1,1-2,1 2,7-3,0-1,1 0,-1 0,-1-1,1-1,0 0,-1 0,0-1,0-1,0 0,0 0,-1-1,5-5,8-2,53-37,-1-4,-3-3,32-34,-104 91,0 0,1 0,-1 0,1 0,-1 0,1 0,0 1,-1-1,1 0,0 0,-1 1,1-1,0 0,0 1,0-1,0 1,0-1,0 1,0-1,0 1,0 0,0-1,0 1,0 0,0 0,0 0,0 0,0 0,0 0,0 0,0 0,0 0,0 0,0 1,0-1,0 0,0 1,0-1,0 1,0-1,0 1,-1-1,1 1,0 0,0-1,-1 1,1 0,0 0,-1 0,1-1,0 1,-1 0,1 0,-1 0,0 0,1 0,21 73,-22-66,1 0,0 0,0 0,1-1,0 1,1 0,-1-1,2 1,-1-1,1 0,0 0,0-1,1 1,0-1,0 0,0 0,1 0,0-1,0 0,0 0,1-1,0 1,0-1,0-1,0 1,1-1,6-3,-1-1,1 0,0-1,-1 0,0-1,0-1,0 0,0-1,0 0,-1-1,0 0,0-1,0 0,-1-1,0 0,-1-1,0 0,9-11,58-50,-3-2,54-72,-111 122,-1 0,-2-1,0-1,-1 0,-2-1,0-1,-2 1,-1-2,-1 1,-1-1,-1 0,-2 0,0 0,-2-1,-1 1,-1-1,-3-11,-21-19,24 57,0 0,0 0,-1 0,1 0,0 1,0-1,-1 0,1 1,0-1,-1 1,1 0,-1-1,1 1,0 0,-1 0,1 0,-1 0,1 0,-1 0,1 0,-1 0,1 1,0-1,-1 0,1 1,-1-1,1 1,0 0,0-1,-1 1,1 0,0 0,0 0,0 0,0 0,0 0,0 0,0 0,0 0,0 1,0 0,-8 12,0 1,2 0,-1 0,2 1,0 0,1 0,1 0,0 1,1-1,1 1,0 0,1 0,1 1,1 257,53 12,-51-263</inkml:trace>
</inkml:ink>
</file>

<file path=ppt/ink/ink3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7.09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24,'43'5,"33"1,14 0,1-1,-5-2,-4-5,-5-4,-6 1,-7 0,-3 2,-8 0,-3-3,-6-1,-5 0,-9 2</inkml:trace>
</inkml:ink>
</file>

<file path=ppt/ink/ink3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7.86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1015,'44'-9,"-1"-2,0-1,0-3,-2-1,12-8,-43 20,29-11,0-2,0-1,-2-3,0-1,-1-1,-2-2,-1-2,0 0,-2-3,-2 0,16-22,-38 41,1-1,-2 0,0 0,0 0,-1-1,-1 0,0 0,-1 0,2-12,-4 20,0 0,-1 0,1 1,-1-1,0 0,-1 0,1 0,-1 0,0 1,0-1,0 0,-1 1,1-1,-1 1,0-1,-1 1,1 0,-1 0,0 0,0 0,0 0,0 1,-1-1,1 1,-1 0,0 0,0 0,-3-1,1 3,0-1,1 1,-1 0,0 1,0-1,0 1,0 0,1 1,-1-1,0 1,0 1,0-1,1 1,-1 0,1 0,-1 0,1 1,0 0,0 0,0 0,0 1,1-1,-1 1,1 0,0 1,0-1,1 1,-1-1,1 1,0 0,0 1,1-1,-1 0,1 1,0-1,1 1,-1 0,1-1,0 1,1 0,-1 0,1 0,0 0,1 0,0-1,0 1,0 0,0 0,1-1,0 1,0-1,0 1,1 0,3-1,1 1,0-1,0-1,0 1,0-1,1 0,-1-1,1 1,0-2,0 1,0-1,1 0,-1-1,0 0,2 0,9 2,-2 0,0-1,0 0,1-2,-1 0,0-1,0-1,1 0,2-2,-18 3,1 0,-1 0,1 0,-1 0,0 1,1-1,0 1,-1 0,1-1,-1 1,1 1,-1-1,1 0,-1 0,1 1,-1 0,1-1,-1 1,0 0,1 0,-1 0,0 0,1 1,-1-1,0 1,0-1,0 1,-1 0,1 0,0 0,-1 0,1 0,-1 0,1 0,-1 0,0 0,0 1,0-1,0 1,-1-1,1 0,0 1,-23 143,39-8,-15-114</inkml:trace>
  <inkml:trace contextRef="#ctx0" brushRef="#br0" timeOffset="6738.724">1215 704,'9'8,"0"0,1-1,-1 0,2-1,-1 0,1-1,0 0,0-1,0 0,1-1,-1 0,1 0,0-2,0 1,0-1,0-1,0 0,0-1,4-1,-2-1,-1-1,0 0,0-1,0-1,0 0,-1 0,0-1,-1-1,1 0,-1-1,-1 0,0 0,0-1,-1 0,0-1,0 0,-2-1,3-3,-9 11,1 0,-1 0,0 0,0-1,0 1,0 0,-1-1,0 1,0 0,0-1,0 1,-1 0,1-1,-1 1,0 0,-1 0,1 0,-1 0,0 0,0 0,0 0,0 0,-1 1,1-1,-1 1,0 0,0-1,0 2,-1-1,1 0,-1 0,1 1,-1 0,0 0,0 0,0 0,0 1,0-1,0 1,0 0,-1 1,1-1,0 1,-4-1,-7 2,1 0,-1 2,0-1,1 2,-1 0,1 0,0 1,1 1,-1 1,1 0,0 0,1 1,0 1,0 0,1 1,0 0,0 1,2 0,-1 0,1 1,1 0,0 1,1 0,-1 2,4-8,0 1,1-1,-1 1,2 0,-1 0,1 0,0 0,1 0,0 0,0 0,1 1,0-1,0 0,1 0,0 1,1-1,0 0,0 0,0 0,1 0,1-1,-1 1,1-1,0 0,1 0,0 0,0-1,0 1,1-1,0 0,0-1,0 1,1-1,0-1,2 2,9 0,0 0,1-2,-1 0,1-1,0-1,-1 0,1-2,0 0,10-2,-3 1,9-1,0-2,0-1,-1-2,0-1,0-2,-1-1,14-7,-19 8,-4 2</inkml:trace>
  <inkml:trace contextRef="#ctx0" brushRef="#br0" timeOffset="7207.268">2456 451,'-42'12,"1"2,1 2,0 1,1 3,-22 15,59-35,-1 1,1 0,0 0,0 0,-1 0,1 0,0 0,0 0,0 1,0-1,1 1,-1 0,0 0,1-1,-1 1,1 0,0 0,-1 0,1 0,0 1,0-1,0 0,1 0,-1 1,0-1,1 0,0 1,-1-1,1 1,0-1,0 0,1 1,-1-1,0 1,1-1,-1 0,1 1,0-1,0 0,0 0,0 1,0-1,0 0,1 0,-1 0,1-1,-1 1,1 0,0 0,0-1,-1 1,1-1,1 1,106 39,-93-37,0 0,0 1,-1 1,0 1,0 0,0 1,8 6,-20-12,-1 1,0-1,1 0,-1 1,0-1,0 1,0-1,-1 1,1 0,-1 0,0 0,1 0,-1 0,0 0,-1 0,1 0,-1 0,1 1,-1-1,0 0,0 0,0 0,-1 1,1-1,-1 0,0 0,1 0,-1 0,-1 0,1 0,0 0,-1 0,0 0,1-1,-1 1,0-1,0 1,-1-1,1 0,0 0,-1 0,1 0,-1 0,0 0,0-1,0 1,0-1,-2 1,-8 5,-1-1,0 0,0-1,-1-1,0 0,1-1,-1-1,0 0,0-1,-5 0,-5-1</inkml:trace>
  <inkml:trace contextRef="#ctx0" brushRef="#br0" timeOffset="7670.601">3105 84,'-1'311,"-5"-272,-1 0,-3-1,-1-1,-1 0,-14 28,-33 105,50-98,9-71,0-1,1 1,-1-1,1 0,-1 1,1-1,0 1,-1-1,1 0,-1 1,1-1,0 0,-1 0,1 0,0 1,-1-1,1 0,0 0,-1 0,1 0,0 0,-1 0,1 0,0 0,-1-1,1 1,0 0,-1 0,1-1,0 1,-1 0,1 0,-1-1,1 1,-1-1,1 1,-1-1,1 1,-1-1,1 1,-1-1,1 1,-1-1,0 1,1-1,-1 0,0 1,0-1,1 1,-1-1,0 0,0 1,0-1,0 0,0 0,0 1,0-1,0 0,0 1,0-1,0 0,0 1,-1-1,1 0,0 1,-1-1,20-49,-12 25</inkml:trace>
  <inkml:trace contextRef="#ctx0" brushRef="#br0" timeOffset="7918.333">2738 478,'29'5,"33"1,11 0,3-1,-2-2,-9 0,-5-2,-4-1,-7-5,-2-1,-4 0,-4 1,0 1,-1 2,-8 1</inkml:trace>
  <inkml:trace contextRef="#ctx0" brushRef="#br0" timeOffset="8792.113">3669 55,'218'-39,"-207"37,-9 0,1 0,0 1,0-1,0 1,0 0,0 0,0 0,0 0,0 0,1 1,-1-1,0 1,0 0,1 0,-1 0,0 1,0-1,1 1,-1 0,0 0,0 0,0 0,0 0,0 0,0 1,0 0,-1-1,1 1,0 0,-1 1,1-1,-1 0,0 1,0-1,0 1,0 0,-1-1,1 1,0 0,-1 0,0 0,0 1,-4 214,-9 47,-8 8,-6-37,26-220,1-11,0-1,-1 0,1 1,-1-1,0 1,0-1,0 1,0-1,-1 1,0-1,0 0,0 1,-1-1,1 0,-1 0,0 0,0 0,-1 0,1 0,-1-1,0 1,1-1,-2 0,1 1,0-2,-1 1,1 0,-1-1,0 1,0-1,-3 1,-245 10,139 3,89-14</inkml:trace>
</inkml:ink>
</file>

<file path=ppt/ink/ink3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3:22.63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1 765,'823'-1,"-319"-25,682 25,-617 30,-272-31,-116-25,-132 20,-32 7</inkml:trace>
  <inkml:trace contextRef="#ctx0" brushRef="#br0" timeOffset="632.016">1270 32,'-1'-2,"1"0,-1 0,0 0,-1 1,1-1,0 0,0 0,-1 1,1-1,-1 1,1 0,-1-1,0 1,0 0,1 0,-1 0,0 0,0 0,0 0,0 0,0 1,0-1,0 1,0 0,0-1,-1 1,1 0,0 0,0 0,0 1,0-1,0 0,0 1,0 0,0-1,0 1,0 0,0 0,-2 1,-68 52,-449 388,375-312,146-130,-1 0,1 0,-1 0,1 0,-1 0,1 0,-1 0,1 1,-1-1,1 0,-1 0,1 0,0 1,-1-1,1 0,-1 1,1-1,0 0,-1 1,1-1,0 1,0-1,-1 0,1 1,0-1,0 1,-1-1,1 1,0-1,0 1,0-1,0 1,0-1,0 1,0-1,0 1,0-1,0 1,0-1,0 1,0-1,0 1,1-1,-1 1,0-1,0 0,0 1,1-1,-1 1,0-1,1 0,-1 1,0-1,1 1,-1-1,0 0,1 0,-1 1,1-1,-1 0,1 0,-1 1,0-1,1 0,0 0,36 2,-30-3,110-25,-91 15</inkml:trace>
  <inkml:trace contextRef="#ctx0" brushRef="#br0" timeOffset="1003.71">1976 144,'-95'39,"-117"92,-6 22,-153 98,370-251,0 0,0 0,0 0,0 1,0-1,0 0,0 1,0-1,0 1,0-1,0 1,1 0,-1-1,0 1,0 0,1-1,-1 1,0 0,1 0,-1 0,1 0,-1-1,1 1,-1 0,1 0,0 0,-1 0,1 0,0 0,0 0,0 0,0 0,0 0,0 0,0 0,0 0,0 0,0 0,1 0,-1 0,0 0,1 0,-1 0,0 0,1 0,-1 0,1 0,0-1,-1 1,1 0,0 0,-1-1,1 1,0 0,0-1,0 1,0-1,0 1,-1-1,1 1,0-1,13 2,0-1,0 0,0-1,0 0,0-2,0 1,-1-2,1 0,0 0,-1-1,0-1,0 0,0-1,10-7,45-15,-43 20</inkml:trace>
  <inkml:trace contextRef="#ctx0" brushRef="#br0" timeOffset="1403.84">2767 173,'0'-1,"1"1,0-1,-1 0,1 0,-1 0,1 1,-1-1,1 0,-1 0,0 0,1 0,-1 0,0 0,0 0,0 0,0 1,0-1,0 0,0 0,0 0,0 0,0 0,0 0,0 0,-1 0,1 0,0 0,-1 0,1 1,-1-1,1 0,-1 0,1 0,-1 1,0-1,1 0,-1 1,0-1,0 0,1 1,-1-1,0 1,0-1,0 1,0 0,1-1,-1 1,0 0,-48 7,-108 87,-278 182,298-174,136-102,0 1,-1 0,1-1,0 1,-1 0,1 0,0 0,0 0,0 0,0 0,0 0,0 0,0 0,0 1,0-1,1 0,-1 1,0-1,1 0,-1 1,1-1,0 1,-1-1,1 0,0 1,0-1,0 1,0-1,0 1,0-1,0 1,1-1,-1 1,0-1,1 1,-1-1,1 0,0 1,-1-1,1 0,0 0,0 1,0-1,0 0,0 0,0 0,0 0,0 0,0 0,1 0,0 0,11 1,0-1,0 0,0-1,0 0,0-1,0-1,0 0,0 0,-1-2,1 1,-1-2,0 1,0-2,0 0,8-6,4-2</inkml:trace>
  <inkml:trace contextRef="#ctx0" brushRef="#br0" timeOffset="1717.649">3585 60,'-82'35,"2"4,2 4,-48 35,124-77,-69 49,3 3,2 3,2 2,1 6,-87 78,142-135,2-3,1 0,0 0,1 0,-1 1,1 0,-1 0,1 0,1 0,-1 0,1 1,0 0,0 0,1 0,-2 3,5-8,-1 1,0-1,1 1,-1-1,1 1,0-1,-1 0,1 1,0-1,0 0,0 0,0 1,0-1,0 0,0 0,0 0,0 0,0 0,1 0,-1-1,0 1,1 0,-1-1,1 1,-1-1,0 1,1-1,-1 0,1 1,-1-1,1 0,-1 0,1 0,19 3</inkml:trace>
  <inkml:trace contextRef="#ctx0" brushRef="#br0" timeOffset="2131.008">4121 173,'-200'145,"77"-53,40-33,3 4,2 4,-40 46,96-86,5-3</inkml:trace>
  <inkml:trace contextRef="#ctx0" brushRef="#br0" timeOffset="6935.383">2456 821,'0'1,"-1"-1,1 1,-1-1,1 0,-1 1,1-1,-1 0,1 0,-1 1,1-1,-1 0,0 0,1 0,-1 0,1 0,-1 1,0-1,1 0,-1-1,0 1,1 0,-1 0,1 0,-1 0,0 0,1-1,-1 1,1 0,-1 0,1-1,-1 1,1 0,-1-1,1 1,-1-1,1 1,0-1,-1 1,1-1,-1 1,1-1,0 1,0-1,-1 1,1-1,0 1,0-1,0 0,-1 1,1-1,0 1,0-1,0 0,0 1,0-1,0 1,0-1,1 0,-1 1,0-1,0 1,0-1,1 0,-1 1,-8 174,9-99,-2 25,5 0,11 56,-2 21,-12-175,-1 1,0 0,1-1,0 1,0-1,-1 1,1-1,1 1,-1-1,0 0,1 1,-1-1,1 0,0 0,-1 0,1 0,0-1,0 1,0 0,1-1,-1 1,0-1,1 0,-1 0,0 0,1 0,-1 0,1 0,0-1,-1 1,1-1,0 0,-1 0,1 0,0 0,32 9,-33-9,0 1,-1-1,1 1,0 0,0 0,-1-1,1 1,-1 0,1 0,-1 1,1-1,-1 0,0 1,1-1,-1 0,0 1,0-1,0 1,0 0,0-1,-1 1,1 0,0 0,-1-1,1 1,-1 0,0 0,0 0,1-1,-1 1,0 0,0 0,-1 0,1 0,0 0,-1-1,1 1,-1 0,0 0,1-1,-1 1,0 0,0-1,0 1,0-1,-1 2,-61 65,-141 45,202-112,1-1,0 0,0 1,0-1,0 1,0-1,0 1,0 0,0-1,0 1,0 0,0 0,0 0,0 0,0-1,0 1,1 0,-1 1,1-1,-1 0,0 0,1 0,0 0,-1 0,1 0,0 1,-1-1,1 0,0 0,0 1,0-1,0 0,0 0,1 0,-1 1,0-1,0 0,1 0,-1 0,1 1,-1-1,1 0,-1 0,1 0,0 0,0 0,-1 0,1 0,0 0,0-1,0 1,0 0,0 0,0-1,0 1,0-1,0 1,0-1,1 1,149 54,-72-32,118 44,-195-67,-1 0,1 0,0 1,-1-1,1 0,-1 1,1-1,-1 1,1 0,-1 0,1-1,-1 1,0 0,0 0,1 0,-1 0,0 1,0-1,0 0,0 0,0 1,0-1,0 0,-1 1,1-1,0 1,-1-1,1 1,-1 0,0-1,1 1,-1-1,0 1,0 0,0-1,0 1,0-1,0 1,-1 0,1-1,-1 1,1-1,-1 1,1-1,-1 1,0-1,0 1,0-1,1 0,-1 1,-1-1,1 0,0 0,0 0,0 0,-19 13,0-1,-1-1,-1-1,0-1,0 0,-20 4,-36 16,48-18,-46 25,74-36,1 1,-1-1,1 1,0-1,-1 1,1-1,0 1,0 0,0 0,0-1,0 1,1 0,-1 0,0 0,1 0,0 0,-1 0,1 0,0 0,0 0,0 0,0 0,0 0,1 0,-1 0,1 0,-1 0,1 0,0 0,-1 0,1 0,0 0,0-1,1 1,-1 0,0-1,1 1,10 11,2 0,0-1,0 0,1-1,0-1,1 0,0-2,1 1,0-2,0 0,0-1,1-1,17 3,-20-4,57 32,-70-35,0 0,0 1,0-1,-1 0,1 1,-1 0,1-1,-1 1,0 0,1 0,-1 0,0 0,0 0,0 0,-1 0,1 0,0 0,-1 0,1 1,-1-1,0 0,0 0,0 1,0-1,0 0,0 0,-1 1,1-1,-1 0,1 0,-1 0,0 0,-1 2,-7 8,0-1,-1 0,0 0,-1-1,0 0,-1-1,0-1,0 1,-1-2,-10 5,-13 10,-216 123,176-99,75-44,1 0,0 0,-1 0,1 0,0 0,0 0,0 1,0-1,1 0,-1 0,1 0,-1 0,1-1,0 1,-1 0,1 0,0 0,0 0,1-1,-1 1,0 0,0-1,1 1,-1-1,1 0,-1 1,1-1,0 0,-1 0,1 0,0 0,0 0,0 0,0-1,0 1,0-1,0 1,0-1,0 0,0 0,0 0,0 0,1 0,3 2,160 37,-137-35,-1 1,0 1,0 2,0 0,-1 2,6 4,-29-12,0 0,0 0,0 0,-1 1,1-1,-1 1,0 0,0 0,0 0,0 1,0-1,-1 1,0-1,1 1,-1 0,-1 0,1 0,0 0,-1 0,0 0,0 0,0 1,-1-1,1 0,-1 1,0-1,0 0,-1 1,1-1,-1 0,0 1,0-1,0 0,-1 0,1 0,-1 0,0 0,0-1,-1 1,1 0,-1-1,0 1,-8 8,0 0,-1-1,0 0,-1-1,0 0,-1-1,0-1,-7 3,-43 30,63-41,0 0,1 1,-1-1,0 0,1 1,-1-1,1 1,-1-1,1 0,-1 1,1-1,-1 1,1 0,-1-1,1 1,0-1,-1 1,1 0,0-1,-1 1,1 0,0-1,0 1,0 0,0-1,0 1,0 0,0 0,0-1,0 1,0 0,0-1,0 1,0 0,0 0,1-1,-1 1,0-1,1 1,-1 0,0-1,1 1,-1-1,1 1,-1 0,1-1,-1 1,1-1,-1 0,1 1,-1-1,1 1,0-1,-1 0,1 1,0-1,-1 0,1 0,0 0,-1 0,2 1,51 14,-44-13,67 12,-58-12,0 0,0 2,0 0,-1 1,0 0,0 2,8 4,-22-10,0 1,0 0,-1 0,1 0,-1 0,1 0,-1 0,0 1,1-1,-1 1,-1 0,1-1,0 1,-1 0,1 0,-1 0,0 0,0 0,0 0,0 1,-1-1,1 0,-1 0,0 1,0-1,0 0,0 1,-1-1,1 0,-1 0,0 0,0 1,0-1,0 0,-1 0,-2 7,-1 0,0-1,-1 0,0 0,0-1,-1 1,0-2,0 1,-1-1,-4 3,-19 12,-1-2,-1-2,0-1,-2-1,-7 1,29-13,12-4,-1 0,1 0,-1 0,1-1,-1 2,1-1,-1 0,1 0,0 0,-1 1,1-1,-1 0,1 1,0 0,-1-1,1 1,0 0,0-1,-1 1,1 0,0 0,0 0,0 0,0 0,0 1,0-1,0 0,1 0,-1 0,0 1,1-1,-1 0,1 1,-1-1,1 1,0-1,-1 1,1-1,0 0,0 1,0-1,0 1,0-1,1 1,-1-1,0 1,11 12,28 61,-6 164,-64 197,32-323,-1-114</inkml:trace>
  <inkml:trace contextRef="#ctx0" brushRef="#br0" timeOffset="7817.754">1891 4717,'-17'305,"6"-121,10 137,2-140,0-176,-1 0,0 0,0 1,-1-1,1 0,-1 0,0 0,0 0,-1 0,0 0,0 0,0 0,0-1,-1 1,0-1,0 1,0-1,0 0,-1 0,1-1,-1 1,0-1,0 1,-2-1,-6-3,12-7</inkml:trace>
  <inkml:trace contextRef="#ctx0" brushRef="#br0" timeOffset="9901.642">1891 4717,'226'-27,"63"-4,84 3,154 29,-359-29,-81 15,-86 13,0 1,0 0,0 0,0 0,0 0,-1 0,1 0,0 0,-1 0,1 0,-1 0,1 0,-1 0,1 0,-1 0,0 1,0-1,1 0,-1 0,0 1,0-1,0 0,0 0,-1 0,1 1,0-1,0 0,-1 0,1 0,-1 0,1 0,-1 1,1-1,-1 0,0 0,0 3,-35 134,5 80,3 42,29 83,-15-210,39-25,-24-106,1 0,-1 1,1-1,-1 0,0 0,0 1,0-1,0 1,-1-1,1 1,-1-1,1 1,-1 0,0-1,0 1,0-1,0 1,-1 0,1-1,-1 1,1-1,-1 1,0-1,0 1,0-1,0 0,-1 0,1 1,-1-1,1 0,-1 0,0 0,1 0,-1-1,0 1,0 0,-1-1,1 1,0-1,0 0,-1 0,1 0,-1 0,1 0,-1-1,-1 1,-226-1,-137-1,169-27,-535 29,638 15,93-16,0-1,0 1,0-1,0 0,0 1,0-1,0 0,0 0,0 0,1 0,-1-1,0 1,1 0,-1-1,1 1,-1-1,1 0,0 1,0-1,0 0,0 0,0 0,0 0,0 0,0 0,1 0,-1 0,1 0,0 0,-1 0,1 0,0 0,0 0,1 0,-1 0,0 0,1-1,-1 1,1 0,-1 0,1 1,0-1,0 0,0 0,0 0,0 0,0 1,1-1,1-15,3-124,-11 123</inkml:trace>
  <inkml:trace contextRef="#ctx0" brushRef="#br0" timeOffset="12518.501">2484 5055,'-47'202,"-14"23,46-181,41-61,75-150,-57 93,-20 30,2 1,3 1,1 2,22-23,-11 30,-40 32,0 1,-1 0,1-1,0 1,0-1,0 1,-1 0,1-1,0 1,0 0,0 0,0 0,0 0,0 0,0 0,-1 0,1 0,0 0,0 0,0 0,0 1,0-1,-1 0,1 1,0-1,0 0,0 1,-1-1,1 1,0-1,0 1,-1 0,1-1,-1 1,1 0,-1-1,1 1,-1 0,1 0,-1-1,1 1,-1 0,0 0,1 0,-1 0,0-1,0 1,0 0,0 0,0 0,0 0,0 0,0 0,0-1,0 1,0 0,-29 141,21-114,1 0,2 0,1 0,1 1,1-1,1 1,2 3,-1-30,-1 1,1 0,0-1,0 1,0-1,0 1,0 0,0-1,1 1,0-1,-1 1,1-1,0 1,0-1,0 0,0 1,1-1,-1 0,1 0,-1 0,1 0,0 0,0 0,0 0,0-1,0 1,0-1,0 1,0-1,1 0,-1 0,1 0,-1 0,0 0,1-1,0 1,-1-1,1 1,-1-1,1 0,-1 0,1 0,0-1,-1 1,1-1,-1 1,1-1,-1 0,1 0,-1 0,0 0,2-1,22-21,-1-2,-2 0,0-2,-2-1,16-26,41-51,-20 33,-57 72,0 1,1-1,-1 1,0 0,0-1,0 1,-1 0,1 0,0 0,0 0,0 0,0 0,-1 0,1 0,-1 0,1 0,-1 0,1 0,-1 0,1 0,-1 1,0-1,0 0,1 0,-1 0,0 1,0-1,0 0,-1 0,1 0,0 1,0 0,4 287,13-238,-6-34</inkml:trace>
  <inkml:trace contextRef="#ctx0" brushRef="#br1" timeOffset="25362.883">4488 4688,'0'-68,"11"307,18 54,-18-199,-4 1,-5 1,-7 66,-23 93,29 219,16-391,-7-109,-9-115,-3 133,1 0,-1 0,-1 0,0 0,0 0,0 1,-1-1,0 1,0 0,-1 1,0-1,0 1,-1-1,1 2,-1-1,-1 1,1 0,-1 0,0 0,-4-1,-154-63,-42 21,309 46,176-40,30 0,-69 44,-237-3,0 0,0 1,0 0,0 0,0-1,1 1,-1 0,0 1,0-1,0 0,0 1,0-1,0 1,0-1,0 1,0 0,-1 0,1 0,0 0,0 0,-1 0,1 1,0-1,-1 0,1 1,-1 0,0-1,0 1,1 0,-1-1,0 1,0 0,-1 0,1 0,0 0,-1 0,1 0,-1 0,1 0,-1 0,0 0,0 0,0 0,0 0,0 0,-1 0,1 0,-1 0,1 0,-1 0,0 0,0 0,1 0,-1 0,-1 0,-8 11,0-2,-1 1,0-2,-1 1,0-2,-1 1,0-2,0 1,-1-2,-4 2,-15 9,-13 10,-2-2,-1-2,-1-2,-31 8,70-32,15-2</inkml:trace>
  <inkml:trace contextRef="#ctx0" brushRef="#br1" timeOffset="27928.931">4544 4660,'282'0,"-44"-28,113-1,321 30,-687-3,0 0,1-1,-1 0,1-1,0-1,0 0,1-1,0-1,-4-1,-14-7,29 14,1 0,-1 0,0 1,1-1,-1 1,0-1,1 1,-1 0,0-1,0 1,1 0,-1 0,0 0,0 1,1-1,-1 0,0 1,0-1,1 1,-1-1,0 1,1 0,-1 0,1 0,-1 0,1 0,0 0,-1 0,1 0,0 1,0-1,0 0,0 1,0-1,0 1,0-1,0 1,0 0,1-1,-1 1,1 0,-1-1,1 1,0 0,-11 81,13 334,20-456,131-247,-69 150,-65 123,-14 17</inkml:trace>
  <inkml:trace contextRef="#ctx0" brushRef="#br1" timeOffset="29578.046">6040 4547,'-48'-34,"42"29,0 0,0 0,-1 1,0 0,1 0,-1 1,0-1,-1 2,1-1,0 1,-1 0,0 0,1 1,-1 0,0 0,0 1,1 0,-7 1,11 2,0-1,0 0,0 1,1-1,0 1,-1 0,1 0,0 0,0 0,1 0,-1 1,1-1,-1 0,1 1,0-1,0 1,1 0,-1-1,1 1,0-1,0 1,0 0,0-1,0 1,1-1,0 1,0 0,0-1,0 1,0-1,1 0,-1 0,2 2,2 17,8 26,-5-34</inkml:trace>
  <inkml:trace contextRef="#ctx0" brushRef="#br1" timeOffset="30590.855">6407 4350,'1'269,"15"-198,-16-70,1 1,0-1,-1 0,1 1,0-1,-1 0,1 1,0-1,0 0,0 0,0 0,0 0,0 0,1 0,-1 0,0 0,0-1,1 1,-1 0,0-1,1 1,-1-1,1 1,-1-1,0 0,1 0,-1 0,1 0,-1 0,1 0,-1 0,1 0,-1 0,1 0,-1-1,1 1,-1-1,0 1,1-1,-1 0,0 1,0-1,1 0,-1 0,1 0,17-15,-1-1,-1-1,0 0,-1-1,-1-1,-1-1,0 0,-2 0,1-4,11-17,72-134,-96 175,0 0,0 0,0 0,0 0,1 0,-1 0,0 0,1 1,-1-1,0 0,1 0,-1 0,1 1,0-1,-1 0,1 0,-1 1,1-1,0 0,0 1,-1-1,1 1,0-1,0 1,0-1,-1 1,1 0,0-1,0 1,0 0,0 0,0 0,0 0,0 0,0 0,0 0,0 0,0 0,-1 0,1 0,0 0,0 1,0-1,0 0,0 1,0-1,-1 1,1-1,0 1,0-1,0 1,-1-1,1 1,0 0,-1-1,1 1,-1 0,1 0,-1 0,1-1,-1 1,1 0,-1 0,0 0,0 0,1 0,-1 0,0 0,0-1,8 167,-11-108,2 13,-1 8,3 0,11 75,-8-128,12 144,-17-162,1 0,-1-1,0 1,-1 0,1-1,-2 1,0-1,0 0,0 1,-1-1,0-1,0 1,-1-1,0 0,-1 0,1 0,-6 4,9-8,-1 0,1 0,-1-1,0 1,0-1,0 0,0 0,0 0,-1 0,1-1,-1 1,1-1,-1 0,1 0,-1 0,0 0,1-1,-1 1,0-1,1 0,-1 0,0-1,0 1,1-1,-1 1,0-1,1 0,-1-1,1 1,-1-1,1 1,0-1,0 0,0 0,0-1,0 1,0 0,0-1,-1-1,2-3,0 1,0-1,1 1,-1-1,2 1,-1-1,1 0,0 1,0-1,0 0,1 1,0-1,1 1,0-1,0 1,0 0,0-1,1 1,0 0,3-3,85-107,-72 94,0 1,2 1,0 1,2 1,0 1,1 0,0 2,1 1,1 1,0 1,1 2,0 0,1 2,8-1,-9 6</inkml:trace>
  <inkml:trace contextRef="#ctx0" brushRef="#br1" timeOffset="31298.939">5109 6466,'-45'67,"4"1,2 2,3 2,3 1,0 14,17-42,-1-1,-2-1,-2-1,-2-1,-4 3,27-43,-1 1,1-1,-1 0,0 0,0 1,1-1,-1 0,0 0,0 0,0 0,0 0,0 0,0 0,0-1,-1 1,1 0,0-1,0 1,-1 0,1-1,0 0,-1 1,1-1,0 0,-1 1,1-1,-1 0,1 0,0 0,-1 0,1-1,-1 1,1 0,-1-1,-11-7</inkml:trace>
  <inkml:trace contextRef="#ctx0" brushRef="#br1" timeOffset="31594.827">4629 6551,'202'205,"-115"-127,3-4,40 23,-115-86,-2 1,1 0,-2 1,0 1,0 0,-2 0,1 1,-2 1,4 7,-3-2</inkml:trace>
</inkml:ink>
</file>

<file path=ppt/ink/ink3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4:08.45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1509 4799,'-1'-2,"0"0,-1 0,1 0,-1 0,0 1,0-1,1 1,-1-1,0 1,0 0,0 0,-1 0,1 0,0 0,0 0,-1 0,1 1,0-1,-1 1,1 0,0 0,-1 0,1 0,-3 0,2 0,-366-4,200-23,45 43,86-10,1 0,-1-3,0-1,0-2,-19-3,-25 1,69 1,0 2,-1-1,1 1,-1 1,1 1,0 0,0 0,0 1,1 1,-1 0,0 2,-5 3</inkml:trace>
  <inkml:trace contextRef="#ctx0" brushRef="#br0" timeOffset="1452.168">493 1,'11'138,"-6"-118,-2 0,0 0,-1 1,-1-1,-1 1,-1-1,-1 1,-1 2,-10 92,5 1,5-1,6 12,-1 3,-1 33,-13 441,-6 299,19-621,-29 75,27 446,1-749,12 145,-2-134,-3 1,-3 1,-2-1,-6 33,2 19,2 445,-26-419,16-82,33-95,-13 8,1 0</inkml:trace>
  <inkml:trace contextRef="#ctx0" brushRef="#br0" timeOffset="1697.811">889 4094,'-48'47,"-40"51,-15 17,6-1,14-11,17-12,14-13,12-15,8-8,4-9,7-7,7-6,1-3,3-3,3-5</inkml:trace>
  <inkml:trace contextRef="#ctx0" brushRef="#br0" timeOffset="2765.796">690 537,'-38'82,"-161"159,-157 166,332-384,16-17,1 1,0 0,0 0,0 0,1 1,0 0,0 1,1-1,0 1,1 0,-1 1,5-9,0 0,0 1,0-1,1 0,-1 0,0 1,0-1,1 0,-1 0,1 0,-1 1,1-1,0 0,-1 0,1 0,0 0,0 0,0 0,-1 0,1 0,0 0,0-1,0 1,1 0,-1-1,0 1,0 0,0-1,0 0,1 1,-1-1,0 0,0 1,1-1,-1 0,0 0,1 0,-1 0,1 0,19 2</inkml:trace>
  <inkml:trace contextRef="#ctx0" brushRef="#br0" timeOffset="6298.772">860 1751,'-22'107,"18"-64,-28 223,33 139,-1-403,-1 0,0 0,1 0,0 0,-1 0,1 1,0-1,0 0,0 0,0 0,1 0,-1 1,1-1,-1 0,1 0,0 0,-1 0,1 0,0 0,0 0,1-1,-1 1,0 0,1 0,-1-1,1 1,-1-1,1 1,0-1,-1 0,1 0,0 0,0 0,0 0,0 0,0 0,0-1,0 1,0-1,0 1,1-1,-1 0,0 0,0 0,0 0,0 0,2 0,167-65,-64 46,-94 23,-18 0</inkml:trace>
  <inkml:trace contextRef="#ctx0" brushRef="#br0" timeOffset="6851.524">1509 2315,'-11'0,"0"0,0 0,-1 1,1 1,0 0,0 0,0 1,0 0,1 1,-1 0,1 1,0 0,0 1,1 0,-1 0,1 1,1 0,-1 1,1 0,-1 2,7-8,1 1,-1 0,1 0,0 0,0 0,0 0,0 0,0 0,0 0,1 0,0 0,-1 0,1 1,1-1,-1 0,0 0,1 0,-1 0,1 0,0 0,0 0,0 0,1 0,-1 0,1 0,-1-1,1 1,0 0,1 0,77 57,-34-29,-43-29,-1-1,0 1,0 0,0 0,0 0,0 0,0 1,0-1,-1 0,1 1,-1-1,0 1,1 0,-1-1,0 1,-1 0,1-1,0 1,-1 0,0 0,0 0,0 0,0 0,0-1,0 1,-1 0,1 0,-1 0,0-1,0 1,0 0,0-1,0 1,0-1,-1 1,0-1,1 1,-1-1,0 0,0 0,0 0,0 0,0 0,-1-1,1 1,-1-1,-1 2,-109 34,91-34</inkml:trace>
  <inkml:trace contextRef="#ctx0" brushRef="#br0" timeOffset="7380.259">1623 2626,'8'3,"1"-1,-1 0,1 0,0-1,0 0,-1-1,1 0,0 0,0-1,0 0,0-1,-1 1,1-2,-1 1,1-1,-1-1,0 1,0-1,0-1,-1 1,0-1,1-1,-2 1,1-1,-1-1,0 1,0-1,0 0,-1 0,-3 2,1 0,-1 0,0 0,0 0,-1 0,1 0,-1-1,0 1,-1 0,1-1,-1 1,0-1,0 1,-1 0,0-1,0 1,0 0,0 2,1 1,-1 0,1 0,-1 0,0 0,0 1,0-1,0 0,0 0,-1 0,1 1,0-1,-1 1,0-1,1 1,-1-1,0 1,1 0,-1 0,0 0,0 0,0 0,0 0,0 1,0-1,0 1,0-1,0 1,0 0,-1 0,1 0,0 0,0 0,0 0,0 1,0-1,0 1,0-1,0 1,0 0,0 0,-2 0,-8 5,0 1,0 0,0 1,1 0,0 0,0 1,1 1,0 0,1 0,0 1,1 0,0 1,1-1,0 1,1 1,0 0,1 1,4-9,0 1,0 0,1 0,0 0,0-1,0 1,1 0,0 0,0 0,1-1,-1 1,1-1,0 1,1-1,-1 0,1 0,0 0,1 0,-1 0,1-1,0 1,0-1,0 0,0 0,1-1,0 1,0-1,0 0,0 0,0-1,0 0,1 0,-1 0,6 1,5 4,0 0,1-1,0-1,0-1,0 0,0-1,1-1,-1-1,2 0,93-3,-87 2</inkml:trace>
</inkml:ink>
</file>

<file path=ppt/ink/ink3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38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18 501,'-1'-2,"-1"1,1-1,-1 1,1-1,0 1,0-1,-1 0,1 0,0 0,1 1,-1-1,0 0,0 0,1 0,-1 0,1 0,0-1,0 1,-1 0,1 0,1 0,-1 0,0 0,0 0,1 0,-1 0,1 0,0 0,0 0,-1 0,1 0,0 0,1 0,10-31,1-1,2 2,2 0,0 0,2 2,2 0,1 2,23-25,54-36,-98 88,-1 1,1-1,0 0,0 1,0-1,0 1,-1-1,1 1,0-1,0 1,0 0,0-1,0 1,0 0,0 0,0 0,0 0,0 0,0 0,0 0,0 0,0 0,0 0,0 1,0-1,0 0,0 1,0-1,0 1,0-1,0 1,0-1,-1 1,1 0,0-1,0 1,-1 0,1 0,0-1,-1 1,1 0,-1 0,1 0,-1 0,0 0,1 0,-1 0,0 0,1 0,-1 0,0 0,0 0,4 61,-4-55,-4 227,4-232,0-1,0 1,0 0,0-1,0 1,0-1,0 1,0 0,1-1,-1 1,1-1,-1 1,1-1,-1 1,1-1,0 1,0-1,0 0,0 1,0-1,0 0,0 0,0 0,0 0,1 0,-1 0,0 0,1 0,-1 0,1 0,-1-1,1 1,-1-1,1 1,-1-1,1 0,0 1,-1-1,1 0,-1 0,1 0,0 0,-1-1,1 1,-1 0,1-1,0 1,-1-1,1 1,-1-1,1 0,-1 0,0 1,1-2,119-111,-35 30,-54 50,2 1,1 1,1 2,2 1,20-10,-56 37,-1 0,0 0,1 0,-1 0,1 0,-1 0,1 1,0-1,-1 1,1-1,0 1,0-1,-1 1,1 0,0 0,0 0,-1 0,1 0,0 0,-1 1,1-1,0 1,0-1,-1 1,1-1,-1 1,1 0,-1 0,1 0,-1 0,1 0,-1 0,0 0,1 0,-1 1,0-1,0 0,0 1,0-1,0 1,0-1,-1 1,1-1,0 1,-1 0,1-1,-1 1,0 0,1 0,-1-1,0 1,0 0,0 0,0-1,1 23,-1 0,0 0,-2 0,0-1,-2 1,-1-1,0 0,-8 19,-3 16,15-56,0 1,0-1,0 1,1-1,-1 1,0-1,1 1,0-1,-1 1,1 0,0-1,0 1,1-1,-1 1,1 0,-1-1,1 1,0-1,0 1,0-1,0 0,0 1,0-1,1 0,9 4</inkml:trace>
  <inkml:trace contextRef="#ctx0" brushRef="#br0" timeOffset="649.843">1260 134,'-12'2,"1"1,-1 0,1 1,0 0,0 0,0 2,1-1,-1 1,2 1,-1 0,1 0,0 1,0 0,1 0,0 1,0 1,1-1,0 1,1 0,0 0,1 1,0 0,1 0,0 0,0 0,1 1,1 0,0-1,0 1,2 1,-1-10,0 0,1 0,-1 0,1-1,0 1,0 0,0 0,0 0,1 0,-1 0,1 0,0 0,0 0,0-1,0 1,0 0,1-1,-1 1,1-1,-1 1,1-1,0 0,0 1,0-1,0 0,1 0,-1-1,0 1,1 0,0-1,-1 0,1 1,0-1,-1 0,1 0,0-1,0 1,0-1,0 1,0-1,0 0,0 0,0 0,-1 0,1-1,0 1,1-1,10-3,0-1,-1 0,1-1,-2-1,1 0,-1-1,0 0,0 0,-1-1,0-1,-1 0,0-1,0 0,-1 0,-1-1,2-3,55-59,-47 56,61-45,-77 63,0 0,0-1,0 1,0 0,-1 0,1 0,0 0,0 0,0 0,0 1,0-1,-1 1,1-1,0 1,0-1,0 1,-1 0,1 0,-1 0,1 0,-1 0,1 1,-1-1,1 0,-1 1,0-1,0 1,0-1,0 1,0-1,0 1,0 0,0 0,-1-1,1 1,16 66,-14 10,-4 0,-4 0,-3-1,-3 0,-6 13,13-63,-2 0,0 0,-2 0,-1-1,-1 0,-1-1,-1 0,-1-1,-1 0,-2-1,0-1,15-19,-1-1,1 1,-1-1,0 1,0-1,0 0,0 0,0 0,0 0,-1 0,1-1,0 1,-1-1,0 1,1-1,-1 0,0 0,0 0,1 0,-1-1,0 1,0-1,0 1,0-1,0 0,0 0,0-1,0 1,0-1,0 1,1-1,-1 0,0 0,0 0,1 0,-1-1,1 1,-1-1,1 1,-1-1,1 0,0 0,0 0,-1-1,-1-11,1-1,0 1,1-1,1 1,0-1,1 1,0-1,1 0,1 1,1-1,1-3,3-7,1 0,1 1,1 0,2 1,0 0,1 0,1 2,2 0,0 0,5-4,-5 6,-6 6,0 2,1-1,0 2,1-1,0 1,1 1,0 1,0 0,1 0,0 1,1 1,-1 0,1 1,0 1,3 0,7-2</inkml:trace>
</inkml:ink>
</file>

<file path=ppt/ink/ink3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44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0,'-18'5,"0"1,0 1,0 1,1 0,0 1,0 1,1 0,1 2,0 0,0 0,1 1,1 1,0 0,0 2,11-12,-1 0,2 0,-1 1,0-1,1 0,0 1,0-1,0 1,0-1,1 1,0-1,0 1,0 0,0-1,1 1,0-1,0 1,0-1,0 0,1 1,0-1,0 0,0 0,0 0,1 0,-1 0,1-1,0 1,0-1,0 0,1 0,-1 0,1 0,-1 0,1-1,0 0,0 0,1 1,86 44,-79-43,0 1,0 0,-1 1,1 0,-1 1,-1 0,1 0,-1 2,-1-1,1 1,-2 0,1 1,-1 0,0 1,0 1,-5-7,-1 0,0 0,0 0,0 1,0-1,-1 0,0 1,0-1,-1 0,1 1,-1-1,0 1,-1-1,1 1,-1-1,0 1,0-1,-1 0,0 0,0 1,0-1,0 0,-1-1,0 1,0 0,0-1,-1 0,1 0,-1 0,0 0,0 0,-1-1,0 1,-120 67,121-69,1-1,-1 0,1 0,-1 0,1-1,-1 1,0-1,1 0,-1 0,1 0,-1 0,0-1,1 0,-1 1,1-1,-1 0,1-1,-1 1,1-1,0 1,0-1,0 0,0 0,0-1,0 1,1 0,-1-1,1 0,-1 0,1 1,0-1,0-1,0 1,1 0,-1 0,1-1,0 1,-1 0,2-1,-1 0,0 1,1-1,-1 1,1-1,0 0,1 1,-1-1,0 0,1 1,0-1,0 1,0-1,0 1,1 0,0-2,3-5,0 1,1-1,1 1,0 0,0 0,1 1,0 0,0 0,0 1,1 0,1 1,-1 0,1 0,0 1,0 0,0 1,1 0,14-7</inkml:trace>
</inkml:ink>
</file>

<file path=ppt/ink/ink3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43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0,'0'39,"5"31,1 14,0-3,-1-5,-2-11,0-12,-2-10,-1-8,0-4,0-3,0-2,-1 0,-4 0,-1-9,0-12,6-12,3-5</inkml:trace>
  <inkml:trace contextRef="#ctx0" brushRef="#br0" timeOffset="433.025">367 29,'-267'225,"265"-223,-1-1,1 1,0 0,0 0,-1 0,1 0,0 0,1 0,-1 0,0 1,1-1,-1 1,1 0,0-1,0 1,0 0,0 0,0-1,1 1,-1 0,1 0,0 0,-1 0,2 0,-1 0,0 0,0-1,1 1,0 0,-1 0,1 0,0 0,1-1,-1 1,0-1,1 1,-1-1,1 1,0-1,0 0,1 1,67 69,-52-56,-1 1,-1 1,0 0,-2 1,0 0,2 6,-10-13,-5-9,-1 0,1-1,0 1,0 0,0-1,0 1,1 0,-1-1,1 0,-1 1,1-1,0 0,0 0,0 0,0 0,0 0,1 0,-1 0,1-1,-1 1,1-1,-1 0,1 0,0 0,-1 0,1 0,0-1,0 1,0-1,10-7</inkml:trace>
</inkml:ink>
</file>

<file path=ppt/ink/ink3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34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1107,'-21'48,"21"-45,-8 233,9-155,-7 96,-28 156,-34 5,67-313,13-31,-2-12,0-1</inkml:trace>
  <inkml:trace contextRef="#ctx0" brushRef="#br0" timeOffset="1402.562">53 1078,'234'-24,"-125"19,89-22,54-2,-197 21,-48 6,-1 0,1 0,0 1,0 0,0 0,-1 1,1 0,0 0,0 0,0 1,0 0,-1 1,1-1,5 3,-8 0,0 1,0-1,-1 1,0 0,0 0,0 0,0 0,-1 1,0-1,0 1,0-1,-1 1,0 0,0-1,0 1,-1 0,0 0,0 0,0 0,-1-1,0 1,0 0,0 0,-1-1,0 1,0-1,0 1,-1-1,-2 16,-4 35,3 0,3 1,2 0,2 1,-9 168,-27 80,23-1,13-210,-1-92,1-1,0 0,-1 0,0 1,1-1,-1 0,0 0,0 0,0 1,0-1,-1 0,1 0,-1 0,1 0,-1 0,0 1,0-1,1 0,-2 0,1-1,0 1,0 0,0 0,-1-1,1 1,-1 0,0-1,1 0,-1 1,0-1,0 0,0 0,0 0,0 0,0 0,-1 0,-160-13,-348 11,501 1,1 0,0-1,0-1,0 1,0-1,0-1,0 1,0-2,1 1,-1-1,1 0,0-1,0 0,0-1,3-2,7 3</inkml:trace>
  <inkml:trace contextRef="#ctx0" brushRef="#br0" timeOffset="2588.867">420 2462,'40'254,"-30"-188,-3 1,-3-1,-3 1,-4 28,0 26,3 36,-6-174,0 1,-1 0,0 0,-2 1,0 0,0 1,-1 0,-1 0,-1 1,0 0,0 1,-1 1,0 0,-1 0,-1 1,0 1,0 1,0 0,-7-1,-108-36,152 39,123-3,186-26,-275 28,1 2,-1 3,1 2,7 4,-62-4,-1-1,1 2,0-1,0 0,-1 0,1 0,0 1,-1-1,1 1,0-1,-1 1,1 0,-1 0,1 0,-1 0,1 0,-1 0,0 0,1 0,-1 0,0 1,0-1,0 0,0 1,0-1,0 1,0-1,-1 1,1 0,0-1,-1 1,1 0,-1-1,0 1,0 0,1 0,-1-1,0 1,-1 0,1-1,0 1,0 0,-1 0,1-1,-1 1,1 0,-1-1,0 1,0-1,0 1,1-1,-2 1,1-1,0 0,0 1,0-1,-1 0,1 0,0 0,-1 0,1 0,-1 0,0 0,-28 24,-1-1,-2-1,0-2,-1-2,-33 14,15-6,-131 46,164-65</inkml:trace>
  <inkml:trace contextRef="#ctx0" brushRef="#br0" timeOffset="7038.365">561 34,'-7'112,"4"0,8 37,-1-10,-4 173,-16-240,11-61</inkml:trace>
  <inkml:trace contextRef="#ctx0" brushRef="#br0" timeOffset="7600.393">645 119,'-62'29,"-83"52,144-81,0 0,0 1,0-1,0 1,1-1,-1 1,0 0,0-1,1 1,-1-1,0 1,1 0,-1 0,1 0,-1-1,1 1,-1 0,1 0,-1 0,1 0,0 0,0 0,-1 0,1 0,0-1,0 1,0 0,0 0,0 0,0 0,0 0,0 0,1 0,-1 0,0 0,1 0,-1 0,0 0,1-1,-1 1,1 0,-1 0,1 0,0-1,-1 1,1 0,0-1,0 1,-1 0,1-1,0 1,0-1,0 1,-1-1,2 0,51 17,276-16,-133-1,-172-5,-32-7,-211-78,62-5,154 93,1 0,0 0,-1 0,1 0,0 0,0 0,0 0,1-1,-1 1,0-1,1 1,0-1,0 0,-1 0,1 1,1-1,-1 0,0 0,1 0,0 0,-1 0,1 0,0 0,1 0,-1 0,0 0,5-13</inkml:trace>
</inkml:ink>
</file>

<file path=ppt/ink/ink3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2:43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16,'-1'-2,"0"1,-1 0,1-1,0 1,-1 0,1 0,-1 0,1 0,-1 1,1-1,-1 0,0 1,1-1,-1 1,0-1,1 1,-1 0,0 0,0 0,1 0,-1 0,0 0,0 0,1 0,-1 1,0-1,0 1,1-1,-1 1,1 0,-1 0,0 0,1-1,0 1,-1 1,1-1,0 0,-1 0,1 0,-1 2,-13 10,0 1,1 1,1 0,0 1,1 0,0 1,2 0,0 1,-4 11,2-1,1 0,1 1,1 0,2 0,1 0,2 1,-1 15,-6 37,6-63,1 0,0 0,2 1,0-1,1 1,2 0,0-1,0 1,2-1,1 1,0-1,1 0,1-1,1 1,0-1,2 0,0-1,1 0,1-1,0 0,4 4,-3-9,1 0,1 0,-1-1,2-1,-1 0,1-1,1-1,-1 0,1-1,3 0,1 0</inkml:trace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8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14,'-12'-4,"-1"1,0 1,0 0,0 0,0 1,0 1,0 0,-1 1,1 1,0 0,1 0,-1 2,0-1,1 2,-1-1,1 2,1 0,-12 6,3 3,15-13,0 0,0 0,0 0,0 1,1-1,0 1,-1 0,1 1,0-1,0 1,1-1,-1 1,1 0,0 1,0-1,0 0,1 1,-1 0,1 0,0-1,1 1,-1 0,1 1,0-1,0 0,0 0,1 0,0 1,0-1,0 0,1 0,0 0,0 4,6 2,0-2,1 1,0-1,1 0,-1-1,2 0,-1 0,1-1,0 0,1-1,-1 0,1-1,0 0,10 3,-7-2,1 0,-1 1,0 1,-1 0,0 1,-1 1,1 0,6 7,-17-14,0-1,0 0,0 1,-1-1,1 1,-1-1,1 1,-1 0,0 0,0 0,0 0,0-1,-1 1,1 0,-1 0,0 1,0-1,0 0,0 0,0 0,-1 0,1 0,-1 0,0 0,0-1,0 1,0 0,0 0,-1-1,1 1,-1 0,0-1,0 0,0 1,0-1,0 0,0 0,-2 1,-6 5,1 0,-1-1,-1-1,1 0,-1 0,0-1,0 0,-1-1,-2 1,-188 32,178-36</inkml:trace>
  <inkml:trace contextRef="#ctx0" brushRef="#br0" timeOffset="366.049">702 212,'-12'32,"1"0,2 1,1 0,2 0,1 1,1 0,2-1,2 1,2 16,-2-45,1 0,0-1,0 1,0-1,0 1,1-1,0 1,0-1,0 0,0 0,1 0,0 0,-1-1,1 1,1-1,-1 1,0-1,1 0,0 0,-1-1,1 1,0-1,1 0,-1 0,0 0,1 0,-1-1,1 0,-1 0,1 0,-1 0,1-1,4 0,1 0,0 0,0-1,0-1,0 0,-1 0,1-1,0 0,-1 0,0-1,0-1,0 1,0-1,-1-1,0 0,0 0,0 0,5-7,4-4,0-2,-1 0,-1-1,-1 0,0-1,6-15,-14 24,-1-1,0 0,-1-1,0 0,-1 1,0-1,-1 0,-1 0,0 0,-1 0,0-1,-2-3,1 11,1 1,-1 0,-1 0,1 0,-1 0,0 0,0 0,-1 0,0 1,0-1,0 1,-1 0,0 0,0 0,0 0,0 1,-1-1,0 1,0 0,0 1,0-1,0 1,-1 0,0 0,1 1,-1 0,0 0,-3-1,-42 4,32 6</inkml:trace>
  <inkml:trace contextRef="#ctx0" brushRef="#br0" timeOffset="970.313">1211 607,'167'-198,"-16"26,-79 112,-69 60,-1 1,0 0,1 0,-1 0,0 1,0-1,0 0,0 1,0-1,0 1,0 0,0 0,-1 0,1 0,0 0,-1 0,0 0,0 0,1 0,-1 1,-1-1,1 1,0-1,0 1,-1-1,0 1,1-1,-1 1,0-1,0 1,0-1,-1 1,1-1,-1 1,1-1,-1 1,-1 1,2 1,0 14,-1-16,0 1,0-1,0 0,1 1,-1-1,1 0,0 1,0-1,0 1,0-1,1 0,-1 1,1-1,0 0,0 1,0-1,1 0,-1 0,1 0,0 0,-1 0,1 0,1-1,-1 1,0-1,1 1,-1-1,1 0,-1 0,1 0,0 0,0 0,0-1,0 1,0-1,3 1,7-3,-1-1,1 0,-1-1,0 0,0-1,0 0,-1-1,1-1,-1 1,0-2,-1 1,0-2,0 1,6-7,6-2,-4 3,72-34,-87 48,-1 0,0 0,1 1,-1-1,0 1,1 0,-1 0,0-1,0 1,0 0,-1 1,1-1,0 0,-1 0,0 1,1-1,-1 1,0-1,0 1,-1 0,1-1,0 1,-1 0,1 0,-1-1,0 1,0 0,0 0,-1-1,1 1,-1 0,1 0,-1-1,0 1,0 0,0-1,0 1,-7 26,6-23,0-1,0 0,0 1,1-1,0 1,0 0,0-1,1 1,0 0,0 0,0-1,1 1,0 0,0-1,0 1,1-1,0 3,9-1,-1-5</inkml:trace>
</inkml:ink>
</file>

<file path=ppt/ink/ink3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2:44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0 741,'1'2,"1"-1,-1 1,1 0,0 0,-1-1,1 1,0 0,0-1,0 0,0 0,0 1,0-1,0 0,1-1,-1 1,0 0,0-1,1 1,-1-1,0 1,1-1,-1 0,1 0,1-1,-1 2,225 1,-70-29,-151 26,-8 0</inkml:trace>
  <inkml:trace contextRef="#ctx0" brushRef="#br0" timeOffset="264.06">283 514,'-15'39,"-4"22,1 5,3-4,5-7,4-8,2-8,3-5,1-4,0-2,1-2,0-4</inkml:trace>
  <inkml:trace contextRef="#ctx0" brushRef="#br0" timeOffset="561.81">1017 430,'-29'38,"-19"28,-2 6,4-3,9-9,6-10,4-9,6-6,7-5,0-6,4-4,2 0,4-8,2-6</inkml:trace>
  <inkml:trace contextRef="#ctx0" brushRef="#br0" timeOffset="862.843">622 458,'19'24,"21"17,8 2,1-1,-3-4,-5-7,-4-5,-4-2,-3-5,-6-1,-2-3,-6 0,0-2,-3 1,1-1,-1 1,-4-1</inkml:trace>
  <inkml:trace contextRef="#ctx0" brushRef="#br0" timeOffset="1294.783">1243 7,'6'-2,"1"0,0 1,0 0,0 1,-1-1,1 1,0 1,0-1,0 1,0 0,-1 1,1 0,-1 0,1 0,-1 1,1 0,-1 0,0 0,-1 1,1 0,-1 0,1 1,0 1,8 7,0 0,-1 1,-1 1,0 0,-1 1,-1 0,7 15,72 209,-83-222,-1 0,-1 0,0 1,-2 0,0-1,-1 1,-1 0,0 0,-2-1,0 1,-1 0,-1-1,-1 0,0 0,-2 0,0-1,0 1,-2-2,0 1,-1-1,-12 14,4-11,0 0,-2-2,0 0,0-1,-2-1,0-1,0-1,-2-1,1-1,-1-1,-23 6,23-8</inkml:trace>
</inkml:ink>
</file>

<file path=ppt/ink/ink3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2:49.27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0 383,'1'0,"-1"0,1 0,-1 0,1 0,-1 0,1 0,-1 0,1 0,-1 0,1 0,-1 0,1 0,-1-1,1 1,-1 0,1 0,-1 0,0-1,1 1,-1 0,1-1,-1 1,0 0,1-1,-1 1,0-1,1 1,-1 0,0-1,1 1,-1-1,0 1,0-1,0 1,0-1,1 1,-1-1,0 1,0-1,0 1,0-1,0 1,0-1,0 1,0-1,-1 1,1-1,0 1,0-1,0 1,0-1,-1 1,1-1,0 1,0-1,-1 1,1 0,0-1,-1 1,1-1,-1 1,1 0,0 0,-1-1,1 1,-1 0,54-20,1 3,0 2,1 3,54-6,26-5,700-112,-622 109,618-53,-634 67,-193 12,-3-1,1 1,-1-1,1 1,-1-1,1 1,-1 0,1 0,-1 0,1 0,0 0,-1 0,1 0,-1 1,1-1,-1 0,1 1,-1-1,1 1,-1 0,0-1,1 1,-1 0,0 0,1 0,-1 0,0 0,0 1,-2 7</inkml:trace>
</inkml:ink>
</file>

<file path=ppt/ink/ink3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2:59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523 87,'-1'-5,"-1"0,-1 0,1 0,-1 0,0 0,0 1,0 0,-1-1,1 1,-1 0,0 1,0-1,0 1,-1 0,1 0,-1 0,0 0,0 1,0 0,0 0,0 0,0 1,-1 0,1 0,0 0,-1 0,1 1,-1 0,1 0,0 0,-4 2,-12 0,0 1,0 2,0 0,0 1,1 1,0 1,-8 4,4-1,-89 54,110-63,1 1,-1-1,1 0,0 1,0 0,0-1,0 1,0 0,1 0,-1 0,1 0,0 0,0 1,0-1,0 0,1 0,-1 1,1-1,0 0,0 1,0-1,0 0,1 1,-1-1,1 0,0 1,0-1,0 0,0 0,1 0,-1 0,1 0,0 0,-1 0,3 1,7 8,1 0,0-1,0-1,1 0,1-1,-1 0,2-1,-1 0,1-2,0 1,4-1,22 13,-23-11,0 1,-1 1,-1 0,0 1,0 1,-1 1,2 2,-13-12,-1 1,1 0,-1 0,0 0,0 0,0 1,-1-1,1 1,-1-1,0 1,-1 0,1 0,-1 0,0 0,0 0,0 0,-1 0,0 1,0-1,0 0,-1 0,1 0,-1 0,0 0,-1 0,1 0,-1 0,0 0,-2 1,-4 7,-2-1,1-1,-2 0,1-1,-1 1,-1-2,0 0,0 0,-1-1,0-1,-1 0,1-1,-1 0,-1-1,7-1,-16 7,-1-1,0-2,-1 0,1-2,-2 0,-18 0,7-11,31-1</inkml:trace>
  <inkml:trace contextRef="#ctx0" brushRef="#br0" timeOffset="294.825">890 369,'-14'21,"1"-1,1 2,0 0,2 0,1 1,0 0,2 0,1 1,1 0,-2 16,7-35,0-1,0 1,1 0,0-1,-1 1,1-1,1 1,-1-1,1 1,0-1,0 0,0 0,0 0,1 0,0 0,0-1,0 1,0-1,0 0,1 0,-1 0,1 0,0 0,0-1,0 0,0 1,0-2,1 1,-1 0,0-1,1 0,-1 0,1 0,0-1,-1 1,1-1,0 0,-1-1,4 0,3 2,1-1,-1 0,0-1,1 0,-1-1,0 0,0-1,0 0,-1-1,1 0,-1 0,0-1,0-1,0 0,-1 0,0-1,0 0,-1 0,1-1,-2 0,1-1,-1 0,0 0,-1 0,0-1,3-8,-5 13,-1-2,1 1,-1 0,-1-1,1 1,-1-1,0 0,-1 0,1 0,-1 0,-1 0,1 0,-1 0,0 0,-1 0,0 0,0 0,-1 0,1 0,-1 1,-1-1,1 1,-1-1,-1 1,1 0,-1 0,0 0,0 0,-1 1,1 0,-1 0,-1 0,1 2,0 0,-1 1,1 0,-1 0,0 1,0-1,0 1,0 0,0 1,0 0,0 0,0 0,1 0,-1 1,0 0,0 0,0 1,0 0,-18 4</inkml:trace>
</inkml:ink>
</file>

<file path=ppt/ink/ink3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07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606 0,'28'3,"-36"12,-173 46,-16 13,195-73,1 0,-1 0,0 0,0 0,0 0,1 0,-1 1,0-1,1 1,0 0,-1-1,1 1,0 0,0 0,0 0,0-1,0 1,0 0,0 0,1 1,-1-1,1 0,0 0,-1 0,1 0,0 0,0 0,0 1,1-1,-1 0,0 0,1 0,-1 0,1 0,0 0,0 0,0 0,0 0,0 0,0 0,0-1,1 1,-1 0,1-1,-1 1,1-1,0 0,-1 1,1-1,0 0,1 0,117 39,-60-27,58 8,-117-20,0 0,0 0,0 0,0 0,0 0,-1 0,1 1,0-1,-1 0,1 0,-1 1,1-1,-1 0,1 0,-1 1,0-1,0 0,0 1,0-1,0 0,0 1,0-1,0 0,0 1,-1-1,1 0,0 1,-1-1,1 0,-1 0,0 1,1-1,-1 0,0 0,0 0,1 0,-1 0,0 0,0 0,0 0,-1 0,1-1,0 1,0 0,0-1,0 1,-1-1,1 1,0-1,-1 1,1-1,0 0,-1 0,1 0,0 0,-1 0,-103 53,53-29,2 2,0 2,2 3,-36 29,45-30,29-24,1 1,0 0,0 0,0 1,1 0,0 0,1 1,0 0,0 0,1 1,5-8,0 0,0 0,1 0,-1 0,1-1,-1 1,1 0,0 0,-1 0,1 0,0 0,0 0,1 0,-1 0,0 0,1 0,-1 0,1 0,0 0,-1 0,1 0,0 0,0-1,0 1,0 0,1-1,-1 1,0-1,1 1,-1-1,1 0,-1 0,1 1,0-1,0 0,-1 0,1-1,0 1,0 0,0-1,0 1,0-1,1 1,88 14,216-19,-189-18,-98 18</inkml:trace>
</inkml:ink>
</file>

<file path=ppt/ink/ink3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08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94,'-20'43,"-10"34,-5 8,2-1,8-9,8-13,2-12,4-10,3-7,4-4,-3-3,4-5,4-11,1-8</inkml:trace>
  <inkml:trace contextRef="#ctx0" brushRef="#br0" timeOffset="247.206">38 66,'43'-5,"34"-1,13-5,-4-1,-7 3,-12 2,-13 2,-10 3,-9-4,-9 4,-10 3</inkml:trace>
  <inkml:trace contextRef="#ctx0" brushRef="#br0" timeOffset="497.032">10 433,'39'0,"21"0,6 0,-3 0,-8 0,-9 0,-6 0,-7 0,-7 5,-10 1</inkml:trace>
  <inkml:trace contextRef="#ctx0" brushRef="#br0" timeOffset="900.43">546 630,'-24'39,"-13"17,-4 4,-1-4,2-11,9-13</inkml:trace>
  <inkml:trace contextRef="#ctx0" brushRef="#br0" timeOffset="1128.322">348 630,'34'29,"15"14,5 0,-2-3,-5-7,-11-11</inkml:trace>
  <inkml:trace contextRef="#ctx0" brushRef="#br0" timeOffset="1413.522">913 517,'38'0,"28"0,6 0,-3 0,-9 0,-10 0,-8 0,-12 0</inkml:trace>
  <inkml:trace contextRef="#ctx0" brushRef="#br0" timeOffset="1600.068">913 771,'38'0,"28"0,11 0,-7-5,-10-1,-11 0,-14 1</inkml:trace>
  <inkml:trace contextRef="#ctx0" brushRef="#br0" timeOffset="2752.388">1788 348,'-163'310,"41"-149,142-204,160-197,-172 230,13-19,1 1,1 1,1 1,2 1,21-15,-47 39,1 0,-1 0,1 0,0 0,-1 0,1 1,0-1,0 0,0 0,-1 1,1-1,0 1,0-1,0 1,0-1,0 1,0-1,0 1,0 0,0-1,1 1,-1 0,0 0,0 0,0 0,0 0,0 0,0 0,0 0,0 1,0-1,0 0,0 1,0-1,0 1,0-1,0 1,0-1,0 1,0 0,0-1,0 1,-1 0,1 0,0-1,0 1,-1 0,1 0,-1 0,1 0,-1 0,1 0,-1 0,0 0,1 0,-1 0,0 0,0 1,0-1,0 0,0 0,0 0,0 0,0 0,0 0,0 0,-1 0,1 0,-57 149,-6-8,62-141,1 1,-1-1,1 0,0 1,-1-1,1 0,0 0,0 1,0-1,0 0,0 1,0-1,0 0,0 1,1-1,-1 0,0 1,1-1,-1 0,1 0,-1 1,1-1,0 0,-1 0,1 0,0 0,0 0,0 0,0 0,0 0,0 0,0-1,0 1,0 0,1-1,-1 1,0 0,0-1,0 0,1 1,-1-1,0 0,1 0,-1 1,0-1,1 0,-1 0,0 0,1-1,-1 1,0 0,1 0,-1-1,0 1,0-1,1 1,-1-1,0 0,0 1,0-1,0 0,0 0,0 0,1 0,37-25,-2 0,0-3,-2-1,-1-2,15-19,55-50,-42 63,-63 76,-85 162,75-171,8-24,0 0,1-1,-1 1,1 0,1 0,-1 0,1 1,-1-1,1 0,1 1,-1-1,1 0,0 1,0-1,1 0,-1 1,1-1,1 0,-1 1,1-1,-1 0,1 0,1 0,9 7</inkml:trace>
  <inkml:trace contextRef="#ctx0" brushRef="#br0" timeOffset="3182.131">2860 433,'-43'16,"1"3,0 1,1 2,1 1,2 3,0 1,-8 10,-16 32,60-66,0-1,0 1,0-1,1 1,-1 0,1 0,0 0,-1 0,1 0,1 0,-1 0,0 1,1-1,0 0,-1 0,1 1,0-1,1 0,-1 0,1 0,-1 1,1-1,0 0,0 0,0 0,1 1,3-1,-1 0,1-1,-1 1,1-1,0 0,0-1,0 1,0-1,0 0,0 0,0-1,0 1,1-1,-1 0,0-1,0 1,0-1,0 0,0 0,0-1,0 1,0-1,0 0,0-1,-1 1,1-1,-1 0,1 0,0 1,32-18,-1-1,0-2,-2-1,-1-1,-1-2,-1-2,12-15,-20 22,17-4,-60 66,6-15,3-10,1 1,0 0,2 1,-1 0,2 1,1-1,0 2,1-1,1 0,0 1,0 17,19 5,-2-29</inkml:trace>
  <inkml:trace contextRef="#ctx0" brushRef="#br0" timeOffset="3428.449">3312 715,'-34'33,"-15"22,0 5,9-7</inkml:trace>
  <inkml:trace contextRef="#ctx0" brushRef="#br0" timeOffset="3596.835">3087 715,'23'28,"14"16,5 3,-1-5,-1-5,-4-9,-7-4,-4-7,-2-6,1-4,-4-5</inkml:trace>
</inkml:ink>
</file>

<file path=ppt/ink/ink3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1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1 291,'208'-26,"178"-33,-361 58</inkml:trace>
  <inkml:trace contextRef="#ctx0" brushRef="#br0" timeOffset="4621.585">57 545,'39'-5,"21"-1,7 0,-5 1,-7 1,-8 2,-8 1,-5 1,-4 0,-3 0,0 0,0 0,0 1,0-6,0-1,1 0,-5 1</inkml:trace>
  <inkml:trace contextRef="#ctx0" brushRef="#br0" timeOffset="5182.025">368 9,'-15'-8,"22"9,27 12,40 27,-1 4,-3 3,13 13,49 34,-129-93,-1 1,1-1,-1 1,0-1,0 1,0 0,0 0,0 0,0 0,0 0,-1 0,1 1,-1-1,1 1,-1-1,0 1,0-1,0 1,-1 0,1-1,0 1,-1 0,0 0,0-1,0 1,0 0,0 0,0 0,-1-1,1 1,-1 0,0-1,0 1,0 0,0-1,0 1,-1-1,1 0,-1 1,1-1,-1 0,0 0,0 0,0 0,0 0,-1 0,-104 96,-64 72,153-152,12-12,0-1,1 1,-1 0,1 1,0-1,1 1,0 0,0 0,0 0,1 1,-1 2,0 9</inkml:trace>
</inkml:ink>
</file>

<file path=ppt/ink/ink3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2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0,1 0,2 0,1 0,-1 0,1 0,-6 5,-2 1,1 0,0-1,2-1,1-2,1-1,-4 0</inkml:trace>
</inkml:ink>
</file>

<file path=ppt/ink/ink3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28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1,'-17'301,"-12"-40,6-127,17-116</inkml:trace>
</inkml:ink>
</file>

<file path=ppt/ink/ink3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29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1,'-298'186,"239"-136,57-48,1-1,-1 1,1-1,0 1,0 0,0 0,0-1,0 1,0 0,0 0,0 0,1 0,-1 0,1 0,-1 0,1 1,0-1,0 0,0 0,0 0,0 0,1 0,-1 0,1 0,-1 0,1 0,0 0,0 0,0 0,0 0,0 0,0-1,1 3,64 49,-59-49,0 0,0 1,0 0,0 0,-1 1,0 0,0 0,0 0,-1 1,0-1,0 1,-1 1,0-1,3 8,22 78,-17-80</inkml:trace>
</inkml:ink>
</file>

<file path=ppt/ink/ink3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29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401 0,'-26'7,"0"2,0 0,1 2,1 0,0 2,1 0,0 2,-17 15,36-28,1 0,0 0,0 1,0-1,0 1,0 0,1 0,-1 0,1 0,0 1,0-1,0 0,0 1,1-1,-1 1,1 0,0 0,0-1,0 1,1 0,0 0,-1 0,1 0,0 0,1 0,-1 0,1-1,-1 1,1 0,1 0,-1-1,0 1,1 0,0-1,0 1,0-1,0 0,0 0,2 2,96 67,-91-68,-1 0,1 0,-1 1,0 0,0 0,-1 1,1 0,-1 0,-1 0,1 1,-1 0,0 1,-1 0,0-1,0 2,0-1,-1 0,0 2,-2-4,0-1,-1 1,0 0,0 0,-1-1,1 1,-1 0,0 0,-1-1,1 1,-1 0,0 0,-1-1,1 1,-1-1,0 1,-1-1,1 0,-1 0,0 0,0 0,-1 0,1-1,-1 1,0-1,-1 0,1 0,0-1,-5 3,-4 5,-1 0,0-1,-1-1,0 0,0-1,-1-1,0 0,0-1,-1-1,0 0,0-1,0-1,0-1,-16 0,30-2,1 0,-1 0,0 0,1-1,-1 0,1 1,-1-1,1 0,-1 0,1 0,0 0,-1-1,1 1,0-1,0 1,0-1,0 0,0 0,0 0,1 0,-1 0,0 0,1 0,0 0,0-1,-1 1,1-1,1 1,-1-1,0 1,1-1,-1 1,1-1,0 0,-1 1,1-1,1 0,-1 1,0-1,1 1,0-7,0 1,0 0,1 0,0 0,1 0,0 1,0-1,1 1,0-1,0 1,0 0,4-3,8-9,2-1,0 2,1 1,1 0,1 1,0 1,1 1,11-4,13-5,-28 15</inkml:trace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32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374 762,'-17'-119,"16"116,0 0,0 0,-1 0,1 0,-1 0,1 0,-1 1,0-1,0 1,0-1,-1 1,1 0,-1 0,1 0,-1 0,1 0,-1 1,0-1,0 1,0 0,0-1,0 1,0 1,0-1,0 0,-1 1,1 0,0-1,0 1,0 0,-1 1,1-1,0 1,0-1,-3 2,-10 4,1 0,-1 1,1 1,1 1,-1 0,2 1,-1 0,1 1,1 0,0 1,0 1,1 0,1 0,0 1,1 0,1 1,0 0,-4 12,8-19,-1 1,2 0,-1 0,1 1,1-1,0 0,0 1,1 0,0-1,0 1,1 0,1 0,0-1,0 1,1 0,0-1,0 1,1-1,0 0,1 0,0 0,1 0,0-1,0 0,0 0,1 0,1 0,-1-1,2 1,14 3,1 0,-1-2,1-1,1 0,-1-2,1 0,1-2,-1-1,0-1,1-1,-1-1,1-1,-1-1,1-1,-1-1,0-2,0 0,-1-2,0 0,0-1,20-13,-6 6</inkml:trace>
  <inkml:trace contextRef="#ctx0" brushRef="#br0" timeOffset="303.917">910 734,'-9'17,"1"1,1-1,0 1,2 1,0-1,1 1,1 0,1 0,0 0,1 0,2 0,0 0,0 0,3 7,-2-21,0 0,0 0,0 0,0 0,1-1,0 1,0-1,1 1,-1-1,1 0,0 0,0-1,0 1,0-1,0 0,1 0,0 0,0-1,-1 1,1-1,1 0,-1-1,0 1,0-1,1 0,-1-1,0 1,1-1,-1 0,1 0,-1-1,0 1,1-1,-1 0,0-1,1 1,2-3,22-6,-1-1,0-1,-1-2,0-1,8-7,-17 10,-5 6,-2-2,1 0,-1-1,0 0,0 0,-1-1,-1-1,1 0,-2 0,0-1,0 0,-1-1,-1 0,0 0,0-1,-1 0,-1 0,-1 0,0 0,-1-1,0 0,-1 0,-2 10,0 1,-1-1,1 0,-1 1,0-1,0 0,-1 1,1-1,-1 1,0 0,0 0,-1 0,1 0,-1 0,0 0,0 0,0 1,0 0,-1-1,0 1,1 1,-1-1,0 0,0 1,0 0,-1 0,1 0,-1 0,1 1,-1 0,-3-1,-4 0,0 0,0 1,0 0,0 1,0 0,0 1,0 0,0 1,0 0,0 1,1 0,-1 2,-49 25,41-15</inkml:trace>
  <inkml:trace contextRef="#ctx0" brushRef="#br0" timeOffset="770.141">1559 1157,'309'-395,"-209"276,-104 151,-6 18,7-44,0 1,1-1,0 0,0 1,1 0,0-1,0 1,1 0,-1 0,2-1,-1 1,1 0,0 0,0-1,0 1,1-1,0 1,1-1,-1 0,1 0,1 0,-1 0,1 0,0-1,0 1,3 2,-2-4,1 0,1 0,-1-1,0 1,1-1,0-1,-1 1,1-1,0 0,0-1,1 0,-1 0,0 0,0-1,0 0,1 0,-1-1,0 0,0 0,0-1,0 0,0 0,0-1,-1 1,1-2,-1 1,1-1,-1 0,0 0,-1 0,1-1,-1 0,0 0,3-4,82-96,-80 90</inkml:trace>
  <inkml:trace contextRef="#ctx0" brushRef="#br0" timeOffset="1170.812">2830 508,'-33'9,"1"1,1 1,0 2,1 1,0 1,1 2,-15 12,41-28,0 1,0-1,0 1,0 0,0 0,0 0,1 1,-1-1,1 1,-1-1,1 1,0 0,0 0,0 0,1 0,-1 0,1 0,-1 1,1-1,0 1,0-1,1 0,-1 1,1-1,0 1,-1-1,2 1,-1 0,0-1,1 1,-1-1,2 3,5 2,0-1,0 0,1 0,0 0,1-1,-1-1,1 1,0-1,1-1,-1 0,1 0,-1-1,1 0,5 1,94 46,-107-49,-1 0,1 1,-1-1,0 0,1 0,-1 1,0-1,0 1,0-1,0 1,0-1,0 1,0 0,-1 0,1-1,-1 1,1 0,-1 0,0 0,1-1,-1 1,0 0,0 0,0 0,-1 0,1-1,0 1,-1 0,1 0,-1 0,1-1,-1 1,0 0,0-1,0 1,0-1,0 1,0-1,0 1,-2 0,-62 51,54-46,-8 6,0 0,-1-1,0-1,-1-1,0-1,-1-1,-15 3,13-6</inkml:trace>
  <inkml:trace contextRef="#ctx0" brushRef="#br0" timeOffset="1501.747">3394 198,'-10'43,"-7"38,-2 15,-2-3,3-9,4-14,0-9,2-10,3-8,3-8,-2-5,0-2,2-1,2-1,1 1,1-1,-3-3,-2-7</inkml:trace>
  <inkml:trace contextRef="#ctx0" brushRef="#br0" timeOffset="1688.389">2914 705,'43'-4,"38"-3,16 1,-1 2,-10 0,-11 2,-13 1,-8 0,-8 1,-7 1,-6 4,-3 1,-7 0</inkml:trace>
  <inkml:trace contextRef="#ctx0" brushRef="#br0" timeOffset="2469.447">4212 790,'-7'-8,"-1"2,0-1,0 1,0 0,-1 1,0 0,0 0,0 1,-1 0,1 0,-1 1,0 1,0 0,0 0,0 1,0 0,0 0,-1 2,1-1,0 1,0 0,0 1,0 0,0 1,0 0,1 1,-1 0,1 0,0 1,0 0,1 1,-1 0,1 0,1 0,-1 1,1 1,0-1,1 1,-1 0,1 1,-3 1,0 1,1 0,0 1,1 0,0 0,1 0,0 1,1 0,0 0,1 0,1 0,0 1,1 0,0 0,1-1,1 1,0 0,1 0,0 0,2 6,-2-16,0-1,1 0,-1 1,1-1,-1 0,1 0,0 1,1-2,-1 1,0 0,1 0,-1-1,1 1,0-1,0 0,0 0,0 0,0 0,1-1,-1 1,0-1,1 0,-1 1,1-2,-1 1,1 0,0-1,-1 0,1 0,0 0,-1 0,1 0,2-1,7-1,-1-1,0 0,1-1,-1 0,-1-1,1 0,-1-1,1 0,0-2,106-106,-36 28,-70 74,0 2,1-1,1 2,0 0,0 0,0 2,1-1,0 2,2 0,-15 5,0 1,0 0,0 0,0-1,0 1,0 0,0 1,0-1,0 0,0 1,0-1,0 1,0-1,0 1,0 0,0 0,-1 0,1 0,0 0,0 0,-1 1,1-1,-1 1,1-1,-1 1,0-1,0 1,1 0,-1-1,0 1,0 0,-1 0,1 0,0 1,17 78,-16-68,-1-4,0-1,0 1,1 0,1-1,-1 1,1-1,0 1,1-1,0 0,1-1,-1 1,1-1,1 0,-1 0,1 0,8 3</inkml:trace>
  <inkml:trace contextRef="#ctx0" brushRef="#br0" timeOffset="2889.804">4607 1072,'80'-113,"6"4,40-35,-126 144,0 1,0 0,0-1,0 1,0-1,0 1,0-1,1 1,-1-1,0 1,0-1,1 1,-1-1,0 1,0-1,1 0,-1 1,1-1,-1 0,0 1,1-1,-1 0,1 1,-1-1,1 0,-1 1,1-1,-1 0,1 0,-1 0,1 0,-1 0,1 1,-1-1,1 0,-1 0,1 0,-1 0,1 0,-1-1,1 1,-1 0,1 0,-1 0,1 0,-1-1,1 1,-1 0,1 0,-1-1,1 1,-1 0,1-1,-1 1,0 0,1-1,-1 1,0-1,1 1,-1-1,0 1,0-1,1 1,-1-1,0 1,-5 43,2-36,0 0,0 0,1 0,0 0,1 0,-1 0,1 1,1-1,-1 1,2-1,-1 1,1-1,0 0,0 1,0-1,1 0,1 0,-1 0,1 0,0 0,1-1,0 1,0-1,0 0,0 0,1 0,0-1,1 1,-1-1,1-1,5 5,2-5,1 0,-1-1,1 0,0-1,0-1,-1 0,1-1,0 0,0-1,0-1,0 0,-1-1,1 0,-1-1,0 0,0-2,0 1,-1-1,0-1,0-1,6-4,114-118,-105 102,-16 15</inkml:trace>
  <inkml:trace contextRef="#ctx0" brushRef="#br0" timeOffset="3470.417">6018 0,'-7'150,"-7"-1,-21 86,11-78,-10 87,17-160,4-93,5-4</inkml:trace>
  <inkml:trace contextRef="#ctx0" brushRef="#br0" timeOffset="3689.165">5567 424,'43'9,"38"4,15-1,-3-3,-9-2,-14-3,-9-1,-9-2,-10-1,-7-1,-4 1,-4-1,0 1,-6-1</inkml:trace>
</inkml:ink>
</file>

<file path=ppt/ink/ink3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30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18,'5'0,"11"0,8 0,4 0,3 0,0 0,0 0,0 0,-1 0,-1 0,0 0,-1 0,0 0,-4-5,-2-1,-5-1</inkml:trace>
</inkml:ink>
</file>

<file path=ppt/ink/ink3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35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1,'0'424,"-29"-196,12-128,12-88</inkml:trace>
  <inkml:trace contextRef="#ctx0" brushRef="#br0" timeOffset="415.484">333 226,'-253'172,"249"-170,1 0,-1 0,1 0,0 0,-1 1,1-1,1 1,-1 0,0 0,1 0,-1 0,1 0,0 1,0-1,0 1,0-1,1 1,0 0,-1-1,1 1,1 0,-1 0,1 0,-1 0,1 0,0 0,0 0,1 0,-1 0,1 0,0 0,0-1,0 1,2 3,121 104,-95-80,-22-23,0 0,0 0,1 0,-1-1,2-1,-1 1,1-1,0-1,0 1,6 1,4-3</inkml:trace>
  <inkml:trace contextRef="#ctx0" brushRef="#br0" timeOffset="695.024">729 396,'-15'33,"-4"21,-4 2,2-5,4-6,1-5,2-6,0-7,2-5,-3-5,3-6</inkml:trace>
  <inkml:trace contextRef="#ctx0" brushRef="#br0" timeOffset="1002.071">503 368,'14'28,"15"20,6 6,4-6,-2-6,-1-11,-3-5,-1-8,-7-1,-3-5,-4 2,-2-3,-2 3,0-2,-2 2,-7-1,-5-4</inkml:trace>
  <inkml:trace contextRef="#ctx0" brushRef="#br0" timeOffset="3436.216">1067 452,'5'0,"6"0,6 0,6 0,2 0,3 0,1 0,0 0,1 0,-1 0,0 0,0 0,-1 0,1 0,-1 0,-9 0,-9 0</inkml:trace>
  <inkml:trace contextRef="#ctx0" brushRef="#br0" timeOffset="3696.894">1321 198,'-5'38,"-1"23,0 5,1-3,2-8,0-9,2-6,1-7,0-7</inkml:trace>
  <inkml:trace contextRef="#ctx0" brushRef="#br0" timeOffset="4849.362">1744 226,'-68'303,"6"-126,171-403,-2 83,-63 87,-31 85,-13 110,-1-138,1 1,0-1,0 1,0-1,0 1,1-1,-1 1,0-1,0 0,1 1,-1-1,1 1,-1-1,1 0,0 1,0-1,-1 0,1 0,0 0,0 0,0 1,0-1,0 0,1-1,-1 1,0 0,0 0,1 0,-1-1,0 1,1-1,-1 1,1-1,-1 1,0-1,1 0,-1 0,1 0,-1 0,1 0,-1 0,1 0,-1 0,1-1,-1 1,0 0,1-1,-1 1,1-1,-1 0,0 1,0-1,1 0,11-7,0 0,-1-1,0 0,-1 0,0-1,0-1,-1 0,0 0,6-11,64-62,-80 83,1 0,0 0,0 0,0 0,0 0,0 0,0 0,0 0,1 1,-1-1,0 0,0 1,1-1,-1 1,0-1,1 1,-1 0,0-1,1 1,-1 0,0 0,1 0,-1 0,1 0,-1 0,0 1,1-1,-1 0,0 1,1-1,-1 1,0-1,0 1,1 0,-1 0,0-1,0 1,0 0,0 0,0 0,0 0,0 0,0 0,0 0,-1 1,1-1,0 0,-1 0,1 1,-1-1,1 0,-1 1,0-1,0 0,1 2,0 9,0 1,-1-1,0 1,-1-1,0 0,-1 1,-1-1,0 0,-2 4,2-4,-1 0,2 0,0 0,0 0,1 0,0 0,2 0,-1 1,2 6,3-1</inkml:trace>
  <inkml:trace contextRef="#ctx0" brushRef="#br0" timeOffset="5496.024">2619 255,'-42'29,"1"2,2 2,2 1,0 3,0 3,-4 38,41-76,-1 0,1-1,-1 1,1 0,0 0,-1 0,1 0,0-1,1 1,-1 0,0 0,0 0,1-1,-1 1,1 0,-1 0,1-1,0 1,0 0,0-1,0 1,0-1,0 1,0-1,0 0,1 1,-1-1,0 0,1 0,-1 0,1 0,0 0,-1 0,1 0,0 0,-1-1,1 1,0-1,0 1,-1-1,1 0,0 0,0 0,0 0,0 0,11-2,-1 0,0-1,0 0,0-1,0 0,0-1,-1 0,0-1,0-1,0 0,-1 0,0-1,-1 0,1 0,-1-1,-1 0,7-11,98-106,-112 126,-1 1,0-1,0 1,0-1,0 1,1 0,-1-1,0 1,0-1,1 1,-1-1,0 1,1-1,-1 0,1 1,-1-1,0 1,1-1,-1 0,1 1,-1-1,1 0,-1 0,1 1,0-1,-1 0,1 0,-1 0,1 0,-1 1,1-1,0 0,-1 0,1 0,-1-1,1 1,0 0,-1 0,1 0,-1 0,1 0,-1-1,1 1,-1 0,1 0,-1-1,1 1,-1 0,1-1,-1 1,1-1,-1 1,0-1,1 1,-1 0,0-1,1 1,-1-1,0 0,0 1,1-1,-1 1,0-1,0 1,0-1,0 0,0 1,0-1,-8 47,7-42,-7 39,2 0,3 0,1 1,1-1,4 16,-1 24,-3 225,1-296,-2 0,1 0,-2-1,0 1,0-1,-1 1,0-1,-1 0,0 0,-1-1,0 1,-1-1,0-1,0 1,-1-1,0-1,-1 1,0-1,0-1,-1 0,0 0,0-1,-1 0,1-1,-1 0,-1-1,1 0,0 0,-1-1,0-1,0 0,-2-1,10-1,0 0,0-1,1 1,-1-1,0 0,1 0,-1-1,1 1,-1-1,1 1,0-1,-1 0,1-1,0 1,0 0,1-1,-1 0,0 0,1 1,0-1,0-1,-1 1,2 0,-1-1,0 1,1 0,0-1,-1 0,1 1,1-1,-1-2,-2-5,1-1,1 0,0 0,1 0,0 0,0 0,2 1,-1-1,3-8,3-1,0 1,1 0,2 1,-1 0,2 0,1 1,0 0,1 1,1 1,1 0,0 1,1 0,0 1,1 1,1 1,5-3,70-36,-73 41</inkml:trace>
</inkml:ink>
</file>

<file path=ppt/ink/ink3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41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1 238,'10'0,"12"0,8 0,3 0,1 0,-1 0,0 0,-2 0,-1-5,-1-1,-1 0,1 1,-1 2,-5 1</inkml:trace>
  <inkml:trace contextRef="#ctx0" brushRef="#br0" timeOffset="230.35">30 435,'38'5,"32"-3,9-2,-4-2,-11-4,-10-1,-11 0,-11 1</inkml:trace>
  <inkml:trace contextRef="#ctx0" brushRef="#br0" timeOffset="11999.296">819 12,'-20'83,"-4"0,-4-2,-34 71,8-41,44-137,14 5,1 0,1 0,1 1,1 0,0 1,2-1,0 2,1-1,4-3,-14 21,147-214,-147 213,-1 1,1-1,0 0,-1 1,1-1,0 1,0-1,0 1,0 0,0 0,1-1,-1 1,0 0,1 0,-1 0,0 0,1 0,-1 0,1 1,0-1,-1 0,1 1,-1-1,1 1,0 0,0-1,-1 1,1 0,0 0,-1 0,1 0,0 0,0 1,-1-1,1 1,0-1,-1 1,1-1,-1 1,1 0,-1 0,1 0,-1-1,1 2,-1-1,0 0,0 0,1 0,-1 1,0-1,0 0,0 1,0-1,8 131,-11-97,-20 136,22-170,-1-1,1 1,0 0,0 0,0 0,0 0,-1 0,1 0,1 0,-1-1,0 1,0 0,0 0,0 0,1 0,-1 0,0 0,1-1,-1 1,0 0,1 0,-1-1,1 1,0 0,-1 0,1-1,-1 1,1-1,0 1,0-1,-1 1,1-1,0 1,0-1,0 1,-1-1,1 0,0 0,0 1,0-1,0 0,0 0,0 0,0 0,-1 0,1 0,0 0,0 0,0-1,0 1,0 0,0 0,-1-1,1 1,0 0,0-1,0 1,-1-1,1 1,0-1,-1 0,1 1,40-45,9-27,-10 10,4 2,2 2,2 3,3 1,-50 52,-1 1,1 0,-1-1,1 1,0 0,0 0,0-1,-1 1,1 0,0 0,0 0,1 0,-1 0,0 0,0 1,0-1,1 0,-1 1,0-1,1 0,-1 1,0 0,1-1,-1 1,1 0,-1 0,0 0,1 0,-1 0,1 0,-1 0,1 0,-1 0,1 1,-1-1,0 1,1-1,-1 1,0-1,0 1,1 0,-1 0,0-1,0 1,0 0,0 0,0 0,0 0,0 1,0-1,-18 125,3-68,-10 96,40-114,-4-29</inkml:trace>
  <inkml:trace contextRef="#ctx0" brushRef="#br0" timeOffset="12564.335">1863 41,'-32'12,"0"1,1 1,0 2,1 2,1 0,-24 22,44-33,0 1,0 0,1 0,1 1,-1 0,2 0,-1 1,1 0,0 0,1 1,1-1,-1 1,2 0,-1 1,2-1,-1 0,2 1,-1 0,2-1,-1 1,2 0,0 1,-1-11,0 1,0-1,0 1,1-1,0 1,-1-1,1 0,0 1,0-1,0 0,0 0,1 1,-1-1,1 0,-1 0,1-1,0 1,-1 0,1 0,0-1,0 1,0-1,0 0,1 0,-1 1,0-2,1 1,-1 0,0 0,1-1,-1 1,1-1,-1 1,1-1,-1 0,1 0,-1-1,1 1,0 0,94-37,-64 12,-1-2,-1-1,-2-2,-1 0,-1-2,-1-2,-2 0,-2-1,11-23,-15 13,-44 61,17-4,1-1,0 2,1-1,0 1,1 0,0 0,2 1,-1 0,2 0,-1 0,2 0,0 0,1 1,0-1,1 1,1-1,0 1,1-1,1 0,0 0,1 0,0 0,1-1,1 1,3 5,42 18,-31-33</inkml:trace>
  <inkml:trace contextRef="#ctx0" brushRef="#br0" timeOffset="12819.328">2456 295,'-28'33,"-16"26,2 8,1-8,9-9,9-9,4-10,6-11</inkml:trace>
  <inkml:trace contextRef="#ctx0" brushRef="#br0" timeOffset="13067.345">2174 267,'19'33,"21"22,4 5,-2-8,-2-7,-3-11,-9-7,-3-8,-2-3,0 1,1-2,-3-4</inkml:trace>
</inkml:ink>
</file>

<file path=ppt/ink/ink3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04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283 152,'4'19,"8"31,0 15,-1 3,-2-2,-9-1,-2-8,-3-4,1-6,0-6,2 0,0-3,-4-3,-1-2,1-3,1-1,-3-5,0-7</inkml:trace>
  <inkml:trace contextRef="#ctx0" brushRef="#br0" timeOffset="467.253">1 293,'29'-30,"2"2,0 1,2 2,1 1,1 2,2 0,-21 13,3-5,2 1,-1 1,2 1,0 1,0 1,0 1,1 1,1 1,-1 1,1 1,-1 1,1 1,8 1,-29 1,-1 0,1 0,-1 0,1 1,-1-1,0 1,1-1,-1 1,0 0,0 0,1 0,-1 0,0 0,0 1,0-1,0 1,-1-1,1 1,0 0,-1 0,1 0,-1-1,1 1,-1 1,0-1,0 0,0 0,0 0,0 1,-1-1,1 0,0 1,-1-1,0 1,0-1,0 0,0 1,0 0,-34 89,-186 168,217-257,0 0,0 1,0-1,0 1,0 0,1 0,0 0,0 0,0 0,0 0,1 1,0-1,-1 0,2 1,-1-1,0 1,1 0,0-1,0 1,0-1,1 1,0-1,-1 1,1-1,1 1,-1-1,1 0,0 0,0 1,0-1,0-1,1 1,0 0,-1 0,1-1,1 0,13 9,0-2,1 0,0-1,1 0,0-2,0 0,14 2,113 53,-143-61,0 1,0-1,0 1,0 0,-1 0,1 0,0 1,-1-1,0 0,0 1,1 0,-2-1,1 1,0 0,0 0,-1 0,0 0,0 0,1 1,-2-1,1 0,0 0,-1 1,1-1,-1 1,0-1,0 0,-1 1,1-1,-1 0,1 1,-1-1,0 0,0 0,-1 1,-8 11,0-2,0 1,-2-1,1-1,-2 0,0-1,0 0,-1-1,0-1,-1 0,0 0,0-2,-16 6,-143 78,168-88,3-1,-1 1,1-1,-1 0,0 0,0-1,0 1,0-1,0 0,0 0,0-1,0 1,0-1,-1 0,1 0,0 0,-1 0,6-18,8 8</inkml:trace>
  <inkml:trace contextRef="#ctx0" brushRef="#br0" timeOffset="1087.002">960 632,'-1'9,"1"1,0-1,1 1,0-1,0 1,1-1,0 0,1 0,0 0,0 0,1 0,0-1,1 1,0-1,0 0,0-1,1 1,0-1,1 0,0-1,2 3,-1-8,0-1,0 1,0-1,0 0,0-1,0 0,0 0,-1-1,1 0,0 0,-1-1,1 0,-1 0,0-1,0 0,0 0,-1-1,1 1,-1-1,0-1,-1 1,1-1,-1 0,1-2,193-183,-198 191,21-18,-22 18,0-1,1 1,-1 0,0 0,1 0,-1 0,0-1,1 1,-1 0,0 0,1 0,-1 0,0 0,1 0,-1 0,1 0,-1 0,0 0,1 0,-1 0,0 0,1 0,-1 1,0-1,1 0,-1 0,0 0,1 0,-1 1,0-1,1 0,-1 0,0 1,0-1,1 0,-1 0,0 1,0-1,0 0,1 1,-1-1,0 0,0 1,0-1,0 0,0 1,0-1,0 1,0-1,0 0,0 1,0-1,0 0,0 1,0-1,0 0,0 1,0-1,0 1,0-1,0 0,-1 1,1-1,0 0,0 0,0 1,-1-1,1 0,0 1,0-1,-17 65,14-57,-1 1,2 0,-1 0,1 0,1 0,-1 0,2 0,-1 1,1-1,1 0,-1 0,2 0,-1 1,1-1,1 0,1-4,1 0,0-1,0 0,0 0,0 0,1-1,-1 0,1 0,0 0,0-1,0 0,1 0,-1 0,0-1,1 0,-1 0,1-1,-1 1,1-2,-1 1,0-1,1 1,-1-2,1 1,1-2,7-1,0-1,0-1,-1 0,0-1,0-1,-1 0,1-1,-2 0,0-1,0 0,0-1,-1 0,-1-1,7-10,17-15,0-1,-2-2,-1-1,-3-2,-1 0,-3-2,-1-1,16-47,-30 72,-2 0,-1 0,0 0,-2-1,0 0,0-20,-4 41,1 0,-1 0,1-1,-1 1,0 0,0 0,1-1,-1 1,0 0,0-1,-1 1,1 0,0 0,0-1,0 1,-1 0,1 0,-1 0,1-1,-1 1,1 0,-1 0,0 0,0 0,1 0,-1 0,0 0,0 0,0 0,0 1,0-1,0 0,0 1,0-1,-1 0,1 1,0-1,0 1,0 0,-1-1,1 1,0 0,0 0,-1 0,1 0,0 0,0 0,-1 0,1 0,0 0,0 1,-1-1,1 1,0-1,0 1,0-1,0 1,-1-1,1 1,0 0,0 0,0 0,1-1,-1 1,0 1,-15 14,2 1,0 0,1 2,1-1,1 1,0 1,2 0,0 1,-1 4,7-16,-9 19,2 0,0 1,2 0,2 0,0 1,2 0,2 0,0 0,2 0,2 10,-1-31,0 1,1-1,0 0,0 0,1 0,0 0,1 0,0-1,0 0,1 0,0 0,0 0,1-1,0 1,0-1,4 2,-9-8,0 0,0-1,-1 1,1 0,0-1,0 1,0-1,0 1,-1-1,1 0,0 1,0-1,0 0,0 0,0 1,0-1,0 0,0 0,0 0,0 0,0 0,0-1,0 1,0 0,0 0,0-1,0 1,0 0,0-1,0 1,0-1,-1 1,1-1,0 1,0-1,0 0,-1 0,1 1,0-1,-1 0,1 0,-1 0,1 1,-1-1,1 0,-1 0,0 0,1 0,-1 0,0 0,0 0,0 0,0 0,0 0,0 0,0 0,0 0,0 0,0 0,-3-13</inkml:trace>
  <inkml:trace contextRef="#ctx0" brushRef="#br0" timeOffset="1333.792">1581 265,'43'10,"29"2,11 1,2-4,1-2,-5-2,-7-3,-6-6,-5-2,-4-1,-2 1,-6 2,-12 2</inkml:trace>
</inkml:ink>
</file>

<file path=ppt/ink/ink3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17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4263 425,'38'-5,"27"-1,8-5,-4 0,-10 1,-9 3,-13 2</inkml:trace>
  <inkml:trace contextRef="#ctx0" brushRef="#br0" timeOffset="250.772">4318 538,'39'0,"36"-5,10-1,1 0,-5-4,-12 1,-12 0,-16 3</inkml:trace>
  <inkml:trace contextRef="#ctx0" brushRef="#br0" timeOffset="518.553">5617 144,'-41'16,"-1"2,2 2,1 1,1 2,0 2,2 2,1 1,-8 11,39-36,0 0,1 0,-1 1,1 0,0-1,0 1,0 0,0 1,1-1,0 0,0 1,0 0,0-1,1 1,0 0,0 0,0 0,1-1,-1 1,1 0,0 0,1 0,-1 0,1 0,0 0,0 0,0-1,1 1,0 0,0-1,0 1,0-1,1 0,-1 0,1 0,0 0,3 3,4 1,0-1,0 0,0 0,1-1,0 0,0-1,1-1,0 1,-1-2,1 0,0 0,1-1,-1 0,0-1,1-1,-1 0,0-1,1 0,-1 0,7-3,14-4,1-1,-2-2,0-1,0-2,-1 0,23-17,-43 27,0-2,0 0,0 0,-1 0,0-2,-1 1,0-1,0 0,0-1,-1 0,0-1,-1 0,0 0,-1 0,0-1,0 0,-1 0,-1 0,0-1,0 1,-1-1,-1 0,0 0,-1 0,0 0,0 0,-2-1,1 1,-2 0,1 0,-2 0,0-3,-4 4,1 0,-2 1,0 0,0 0,0 0,-1 1,-1 0,0 1,0 0,0 1,-1 0,0 0,-1 1,1 1,-1 0,0 0,0 2,-1-1,1 1,-1 1,-4 0,-26-6</inkml:trace>
  <inkml:trace contextRef="#ctx0" brushRef="#br0" timeOffset="768.611">4911 341,'48'9,"59"4,31-1,6-2,-3-3,-10-2,-8-8,-7-3,-8 0,-7 1,-8 1,-5 1,-7 1,-9 2,-6-1,-10 1,-14 1</inkml:trace>
  <inkml:trace contextRef="#ctx0" brushRef="#br0" timeOffset="-2001.544">1920 538,'38'-5,"23"-1,5 0,-3 1,-13-3,-10-1,-7 2,-9-3,-9 0</inkml:trace>
  <inkml:trace contextRef="#ctx0" brushRef="#br0" timeOffset="-1765.151">2145 284,'-4'34,"-3"34,1 12,2-4,0-10,2-11,6-11,1-7,6-6,5-7,1-4,-4-5</inkml:trace>
  <inkml:trace contextRef="#ctx0" brushRef="#br0" timeOffset="-817.787">2598 764,'-2'-1,"0"0,1-1,-1 1,1-1,0 1,0-1,-1 0,1 0,0 1,0-1,1 0,-1 0,0 0,1 0,-1 0,1 0,-1 0,1 0,0 0,0 0,0 0,0 0,0 0,1 0,-1 0,1-1,-1 2,1-1,0 0,-1 0,1 0,0 0,2-1,66-130,-52 105,2 1,1 0,2 1,0 2,18-15,23-2,-61 41,-1 0,1-1,-1 1,1 0,-1-1,1 1,0 0,-1 0,1 1,-1-1,1 0,0 0,-1 1,1-1,-1 1,1-1,-1 1,1 0,-1-1,0 1,1 0,-1 0,0 0,1 0,-1 0,0 1,0-1,0 0,0 0,0 1,-1-1,1 0,0 1,0-1,-1 1,1-1,-1 1,0 0,1-1,-1 1,0-1,0 1,0 1,3 10,24 76,-25-86,-1-1,1 1,0-1,0 1,0-1,0 0,0 0,1 0,-1 0,1 0,-1-1,1 1,-1-1,1 0,0 1,0-1,0-1,0 1,0 0,0-1,0 1,0-1,0 0,0 0,0 0,0 0,0-1,0 1,1-1,107-54,-78 34,1-2,-28 18,1-1,-1 1,1 1,1-1,-1 1,0 0,1 1,0 0,0 0,0 1,0 0,7-1,-13 5,1-1,0 1,0 0,-1 0,1 0,-1 0,0 1,0-1,0 1,0-1,0 1,0 0,0-1,-1 1,0 0,1 0,-1 0,0 0,-1 1,1-1,0 0,-1 0,0 0,0 1,0-1,0 0,0 0,-1 1,1-1,-1 0,0 1,1 2,0 0,-1-4,0 0,1 1,-1-1,1 1,-1-1,1 1,0-1,0 1,0-1,0 0,1 1,-1-1,1 1,-1-1,1 1,0-1,0 0,0 0,0 1,0-1,1 0,-1 0,1 0,-1 0,1-1,0 1,-1 0,1-1,0 1,0-1,0 1,1-1,-1 0,0 0,0 0,1 0,-1 0,1-1,15-2,0-2</inkml:trace>
  <inkml:trace contextRef="#ctx0" brushRef="#br0" timeOffset="-270.628">3783 341,'-22'13,"-13"7,1 2,1 1,2 1,0 2,-26 29,24 7,32-61,1 0,0 0,0 1,-1-1,1 0,0 0,0 1,0-1,0 0,1 1,-1-1,0 0,1 0,-1 1,0-1,1 0,0 0,-1 0,1 0,0 1,-1-1,1 0,0 0,0 0,0-1,0 1,0 0,0 0,0 0,0-1,0 1,0-1,1 1,-1-1,0 1,0-1,1 1,-1-1,0 0,0 0,1 0,-1 0,0 0,1 0,-1 0,0 0,0 0,1-1,-1 1,1-1,16-3,1 0,-1-2,0 0,0-1,0-1,-1-1,-1 0,1-1,-2-1,13-10,-21 16,135-96,-141 100,-1 0,1 1,0-1,0 0,0 1,0-1,0 0,1 1,-1-1,0 1,0 0,0-1,0 1,1 0,-1 0,0 0,0-1,0 1,1 1,-1-1,0 0,0 0,0 0,1 1,-1-1,0 0,0 1,0-1,0 1,0 0,0-1,0 1,0 0,0-1,0 1,0 0,0 0,-1 0,1 0,0 0,0 0,-1 0,1 0,-1 0,1 0,-1 0,0 1,1-1,-1 0,0 0,0 0,1 0,-1 1,0-1,0 0,-1 0,1 1,0-1,0 0,-1 0,1 1,-42 193,6 57,36-241,2 4,-1 0,-1 0,0 0,-1 0,-1-1,0 1,-1 0,0-1,-2 0,1 0,-2 0,0 0,0-1,-2 0,1 0,-2-1,-7 10,12-18,0 1,-1-1,0 0,0-1,0 1,0-1,0 0,-1 0,1 0,-1-1,0 0,0 0,0-1,0 1,0-1,0 0,0-1,0 0,0 0,0 0,0-1,-1 1,1-2,0 1,0-1,1 1,-1-2,0 1,1-1,-1 1,-2-3,4-2,0 1,1-1,0 0,0 0,0-1,1 1,0-1,1 1,0-1,0 1,0-1,1 0,0 1,0-1,1 0,0 1,1-1,-1 1,2-1,-1 1,1-2,8-17,0 0,1 1,2 1,0 0,2 1,0 0,2 2,0 0,2 1,18-15,-13 11</inkml:trace>
  <inkml:trace contextRef="#ctx0" brushRef="#br0" timeOffset="-3527.121">0 538,'0'1,"0"1,0-1,0 0,0 0,0 0,1 1,-1-1,0 0,1 0,-1 0,1 0,-1 0,1 1,-1-1,1 0,0 0,-1 0,1-1,0 1,0 0,0 0,0 0,0 0,0-1,0 1,0-1,0 1,0-1,0 1,0-1,0 1,0-1,1 0,-1 0,0 1,0-1,0 0,1 0,-1 0,0 0,0-1,0 1,1 0,-1 0,0-1,11 5,2 0,1 0,-1 0,1-1,0-1,0-1,-1 0,1 0,0-2,0 0,0 0,0-2,-1 0,1 0,127-22,-118 19</inkml:trace>
  <inkml:trace contextRef="#ctx0" brushRef="#br0" timeOffset="-3148.145">734 58,'-20'113,"6"-41,2 0,5 1,1 17,8 169,-6-236,-2-5</inkml:trace>
  <inkml:trace contextRef="#ctx0" brushRef="#br0" timeOffset="-2766.583">988 256,'-24'18,"-138"124,133-84,29-57,0 1,0 0,0-1,0 1,0 0,1-1,-1 1,1-1,-1 1,1-1,0 1,0-1,-1 1,1-1,0 0,0 1,0-1,1 0,-1 0,0 0,0 0,1 0,-1 0,0 0,1 0,-1-1,1 1,-1 0,1-1,-1 1,1-1,0 0,-1 1,1-1,-1 0,2 0,17 4,-13-4,0 1,0 0,0 0,0 0,-1 1,1 0,0 1,-1 0,1 0,-1 0,0 1,0-1,0 1,-1 1,1-1,-1 1,0 0,3 4,79 127,-54-120,-19-17</inkml:trace>
  <inkml:trace contextRef="#ctx0" brushRef="#br0" timeOffset="22873.569">1778 87,'-1'-3,"-1"0,0 0,0 0,0 1,0-1,-1 1,1-1,-1 1,0 0,1 0,-1 0,0 0,0 0,0 1,0 0,-1-1,1 1,0 0,0 0,-1 1,1-1,-1 1,1 0,0 0,-1 0,1 0,-1 0,1 1,-1-1,1 1,0 0,0 0,-1 1,-104 52,98-48,1 0,0 0,0 1,0 0,1 1,0 0,1 0,0 0,0 1,1 0,0 1,0-1,1 1,0 0,1 0,0 1,1-1,0 1,1 0,0 0,0 0,1 0,1 0,0 0,1 0,1 9,2-10,0-1,1 0,0 0,0-1,1 1,1-1,-1 0,1-1,1 0,-1 0,1 0,0-1,1 0,-1-1,1 0,62 54,-10 40,-59-95,-1-1,0 1,-1 0,1 0,-1 0,0 0,0 1,0-1,0 0,-1 0,1 0,-1 0,0-1,0 1,-1 0,1 0,-1 0,0-1,0 1,0-1,0 0,-1 1,1-1,-1 0,0 0,0-1,-1 2,-12 8,-1-2,0 0,0-1,-1 0,0-1,0-1,-1-1,-8 1,-4 3,28-8,0-1,0 1,0-1,0 1,0-1,-1 0,1-1,0 1,0 0,-1-1,1 0,0 1,-1-1,1-1,-1 1,1 0,0-1,0 0,-1 0,1 0,0 0,0 0,0 0,0-1,0 0,0 0,0 1,1-2,-1 1,1 0,-1 0,1-1,0 1,0-1,0 0,0 0,0 0,1 0,-1 0,1 0,0 0,0 0,0 0,0-1,1 1,-1 0,1-1,0-1,3-11,1 0,1 1,0-1,1 1,1 1,0-1,1 1,1 0,0 1,0 0,12-11,-7 6,63-68,-61 77,-4 6</inkml:trace>
</inkml:ink>
</file>

<file path=ppt/ink/ink3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44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0 606,'6'0,"5"1,1-1,0 0,-1 0,1-1,0-1,-1 0,1 0,-1-1,0-1,0 0,0-1,0 0,2-2,16-15,-1-2,0-2,-2 0,-2-2,0 0,1-5,-18 24,259-346,-265 354,-1 0,0 0,1 0,-1 0,1 0,0 0,-1 0,1 0,0 0,-1 0,1 0,0 0,0 0,0 1,0-1,-1 0,1 1,0-1,0 1,1-1,-1 1,0-1,0 1,0 0,0-1,0 1,0 0,1 0,-1 0,0 0,0 0,0 0,0 0,0 0,1 0,-1 1,0-1,0 1,0-1,0 0,0 1,0 0,0-1,0 1,0 0,0-1,0 1,0 0,-1 0,1 0,0 0,0 0,-1-1,1 1,-1 1,1-1,3 27,-1-1,-1 1,-2 0,-1 0,0-1,-5 18,5-36,-10 74,-3-1,-25 75,-19-3,55-150,-1 0,1 0,-1-1,0 1,0-1,0 0,-1 0,1-1,-1 1,0-1,1 0,-1 0,0-1,0 1,0-1,-1 0,1-1,0 1,0-1,0 0,-1 0,1-1,0 1,0-1,0 0,0-1,0 1,0-1,0 0,1 0,-1-1,0 1,1-1,0 0,0 0,0-1,0 1,0-1,0 0,0-2,0-1,0 0,0 0,1-1,0 1,0-1,1 1,0-1,0 0,1 0,0 0,0 0,1-2,-1-15</inkml:trace>
</inkml:ink>
</file>

<file path=ppt/ink/ink3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0,'-25'28,"2"0,0 2,2 0,2 2,0 0,3 1,-8 20,21-48,0 0,1 0,-1 0,1 1,0-1,1 0,-1 1,1 0,0-1,0 1,1 0,0 0,0-1,0 1,0 0,1-1,0 1,1 0,-1-1,1 1,0-1,0 0,1 1,-1-1,1 0,0-1,1 1,-1 0,1-1,0 0,0 0,0 0,1 0,-1-1,1 1,1-1,6-1,1 0,-1-1,1-1,0 0,-1-1,1 0,-1-1,1 0,-1-1,0-1,0 0,0 0,0-1,-1 0,1-1,-2-1,1 0,-1 0,0-1,0 0,-1-1,0 0,0 0,3-8,-6 11,-1-1,-1 0,1 0,-1 0,-1 0,1-1,-1 0,-1 1,1-1,-1 0,-1-1,1 1,-1 0,-1 0,0-1,0 1,0 0,-1 0,0-1,-1 1,0 0,0 0,-1 0,0 1,0-1,-1 1,0-1,0 1,-1 0,0 1,0-1,0 1,-1 0,0 0,-1 0,-8-1,-1 0,1 1,-2 1,1 0,-1 1,1 1,-15-1,-3 1</inkml:trace>
</inkml:ink>
</file>

<file path=ppt/ink/ink3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48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1,'-38'81,"22"-42,-2-1,-1 0,-2-1,-2-1,-1-1,-2-1,-2-2,-9 9,22-29,4-6</inkml:trace>
  <inkml:trace contextRef="#ctx0" brushRef="#br0" timeOffset="355.76">1 1,'0'19,"9"11,9 1,0-1,3-5,-3-2,1-5,1 0,3 0,-3 3,0 3,-3 2,-5 1,1-4,-3-1,-2 0,-2 2,-3-4</inkml:trace>
</inkml:ink>
</file>

<file path=ppt/ink/ink3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47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0 340,'15'0,"18"0,10 0,5 0,1 0,2 0,-4 0,-5 0,-5 0,-3 0,-4 0,-1 0,-1 0,-1 0,-4 0</inkml:trace>
  <inkml:trace contextRef="#ctx0" brushRef="#br0" timeOffset="437.955">847 1,'-22'107,"4"70,-17-8,25-67,10-101,1-1,0 1,-1-1,1 1,0-1,-1 1,1-1,0 1,0-1,-1 0,1 0,0 1,0-1,0 0,-1 0,1 0,0 0,0 0,0 0,0 0,-1 0,1 0,0 0,0 0,0-1,-1 1,1 0,0 0,0-1,-1 1,1-1,0 1,-1-1,1 1,0-1,-1 1,1-1,-1 1,1-1,-1 0,1 1,-1-1,1 0,-1 0,1 1,-1-1,0 0,0 0,1 0,-1 1,0-1,0 0,0 0,0 0,0 0,0 1,0-1,0 0,10-18</inkml:trace>
  <inkml:trace contextRef="#ctx0" brushRef="#br0" timeOffset="950.04">1129 114,'-93'68,"-65"61,155-127,1 0,-1 0,1 1,0-1,0 1,0 0,1 0,-1-1,0 1,1 0,0 0,0 1,0-1,0 0,0 0,1 0,-1 1,1-1,0 0,0 0,0 1,1-1,-1 0,1 0,-1 1,1-1,0 0,0 0,1 0,-1 0,1 0,-1 0,1 0,0-1,0 1,0-1,0 1,1-1,-1 0,1 0,-1 0,1 0,1 1,75 29,-69-30,-1 1,0 0,0 0,0 1,-1 0,1 0,-1 1,0 0,-1 0,1 1,-1 0,0 1,0 0,10 58,-17-57,0 3</inkml:trace>
</inkml:ink>
</file>

<file path=ppt/ink/ink3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50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0,1 0,-1 0,0 0,0 0,0 0,0 0,-1 0,0 0,-5 0</inkml:trace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38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656 1,'-34'0,"1"2,0 1,0 2,0 1,1 2,0 1,0 1,1 2,-19 10,31-9,1 1,0 0,1 1,0 1,2 1,0 0,0 1,-6 12,-19 22,27-39,2 1,-1 1,2 0,0 1,1 0,0 0,2 1,0 0,0 0,2 1,0 0,1 0,1 0,0 9,2-20,0 1,1-1,0 0,0 1,1-1,0 0,0 1,0-1,1 0,0 0,1 0,0 0,0-1,0 1,1-1,0 1,0-1,0 0,1-1,0 1,0-1,1 0,-1 0,1-1,0 1,0-1,1 0,18 5,-1-1,1-1,0-1,0-1,1-1,6-1,8-2,0-1,-1-2,1-2,-1-1,1-2,-2-2,7-4,-24 8,0 0,-1-2,0 0,-1-1,0-2,0 0,17-11,-23 10</inkml:trace>
  <inkml:trace contextRef="#ctx0" brushRef="#br0" timeOffset="330.734">769 340,'-41'0,"-397"17,190 20,263-34,4-3</inkml:trace>
</inkml:ink>
</file>

<file path=ppt/ink/ink3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50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0,'33'5,"32"-3,8-3,-3 0,-9 0,-10-1,-13 1</inkml:trace>
</inkml:ink>
</file>

<file path=ppt/ink/ink3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51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72,'-70'134,"-46"88,143-271,3 0,1 3,3 0,1 2,2 2,34-29,-70 70,-1-1,1 1,0 0,0 0,0-1,0 1,0 0,0 0,0 0,0 0,0 0,0 0,0 0,1 1,-1-1,0 0,1 1,-1-1,1 1,-1-1,0 1,1-1,-1 1,1 0,-1 0,1 0,-1 0,1 0,-1 0,1 0,-1 1,1-1,-1 1,1-1,-1 1,0-1,1 1,-1 0,0-1,1 1,-1 0,0 0,0 0,0 0,0 0,0 0,1 1,7 157,-8-157,-1-1,1 1,-1 0,1 0,0-1,0 1,0 0,0-1,0 1,0-1,0 0,0 1,1-1,-1 0,0 1,1-1,-1 0,1 0,0 0,-1-1,1 1,0 0,-1 0,1-1,0 1,0-1,0 0,-1 1,1-1,0 0,0 0,0 0,0-1,-1 1,1 0,0 0,0-1,0 0,-1 1,1-1,0 0,-1 0,1 0,68-46,100-130,-109 142,-60 35,0 1,-1 0,1 0,0 0,0 0,0 0,0 0,-1 1,1-1,-1 0,1 0,-1 0,1 1,-1-1,0 0,1 0,-1 1,0-1,0 0,0 1,0-1,0 0,0 0,0 1,-1-1,1 0,0 1,-1-1,1 0,-1 0,0 1,-44 117,36-103,2 1,-1 0,2 0,0 0,2 1,0 0,0 0,0 12,4-27,1-1,-1 1,0-1,1 1,-1-1,1 1,0-1,-1 0,1 0,0 1,1-1,-1 0,0 0,1 0,-1 0,1 0,-1 0,1 0,0-1,0 1,0-1,0 1,0-1,0 0,0 0,0 1,1-2,-1 1,0 0,1 0,-1-1,1 1,-1-1,1 0,-1 0,1 0,-1 0,1 0,-1 0,0-1,1 1,0-1,15-5</inkml:trace>
</inkml:ink>
</file>

<file path=ppt/ink/ink3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52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1,'-9'-1,"0"1,0 0,0 1,0 0,1 0,-1 1,0 0,1 1,0-1,-1 2,1-1,0 1,0 0,1 1,0 0,-1 0,0 1,-3 5,-2-3,1 1,1 0,0 1,0 0,1 1,1 0,-1 1,2 0,0 0,0 1,1 0,0 0,2 0,-1 1,2 0,-1 0,0 11,5-22,0-1,0 0,0 0,0 1,0-1,1 0,-1 0,1 1,-1-1,1 0,0 0,0 0,0 0,0 0,0 0,1 0,-1 0,0 0,1-1,0 1,-1 0,1-1,0 0,0 1,0-1,0 0,0 0,0 0,0 0,0 0,0 0,0-1,1 1,-1-1,0 0,0 1,1-1,-1 0,0 0,0 0,1-1,-1 1,2-1,97-29,-71 12,-1-1,-1-1,-1-2,0-1,-2-1,-1-1,-1-1,10-16,15-15,-46 57,-1 0,0 1,0-1,1 1,-1-1,0 1,0-1,0 1,0 0,0 0,1-1,-2 1,1 0,0 0,0 0,0 0,0 0,0 0,-1 0,1 0,-1 1,1-1,-1 0,1 0,-1 0,1 1,-1-1,0 0,0 1,0-1,0 0,0 0,0 1,0-1,0 0,0 1,-1-1,1 0,0 0,-1 1,0 0,1 0,0 7,0 5,0 0,0 1,1-1,1 0,0 0,1 0,1 0,0-1,1 1,0-1,1 0,0-1,1 1,-4-9,0-1,0 0,1 0,-1 0,1-1,-1 1,1-1,0 0,0 0,0 0,0 0,0-1,0 0,0 0,1 0,-1 0,18 2</inkml:trace>
  <inkml:trace contextRef="#ctx0" brushRef="#br0" timeOffset="2666.857">1045 283,'-14'9,"-15"14,-2 7,0-2,4 0,3-6,4-1,2-4,4-1,-1 3,-3-3,3-4</inkml:trace>
  <inkml:trace contextRef="#ctx0" brushRef="#br0" timeOffset="2936.919">792 226,'0'19,"9"17,9 1,5-5,4-4,2-1,1-1,0 1,0-1,-5 1,-7-4</inkml:trace>
</inkml:ink>
</file>

<file path=ppt/ink/ink3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5:07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1 423,'200'-22,"105"-11,-45 2,-199 21,-74 13,-2 0</inkml:trace>
  <inkml:trace contextRef="#ctx0" brushRef="#br0" timeOffset="247.952">57 649,'43'-5,"29"-1,11-5,2 0,-4 1,-7 3,-11-3,-11 1,-4 2,-7 2,-5 2,-3 1,-4 2,-1 0,-5 0</inkml:trace>
  <inkml:trace contextRef="#ctx0" brushRef="#br0" timeOffset="670.268">424 0,'47'28,"2"-2,0-3,2-2,31 9,85 36,-161-65,1 1,-2 0,1 0,0 1,0 0,-1 0,1 0,-1 1,0 0,0 0,0 0,-1 0,1 1,-1 0,0 0,-1 0,1 0,-1 1,0-1,0 1,-1 0,0 0,0 0,0 0,0 0,-1 0,0 0,-1 1,1-1,-1 0,0 1,-1-1,0 0,-1 5,-9 10,-1 0,-1-1,-1 0,-1-1,-1-1,0 0,-1-1,-1-1,-1-1,0 0,-1-2,-15 8,-35 30,-153 127,196-147,19-14</inkml:trace>
</inkml:ink>
</file>

<file path=ppt/ink/ink3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5:1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29,'48'0,"21"0,3 0,-6-4,-9-3,-10 1,-7 2,-7 0,-3 2,-3 1,-5 0</inkml:trace>
</inkml:ink>
</file>

<file path=ppt/ink/ink3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5:1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26,'38'0,"37"0,11-4,-6-3,-10 1,-13 1,-16 1</inkml:trace>
</inkml:ink>
</file>

<file path=ppt/ink/ink3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5:12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0 479,'29'-9,"19"-9,6 0,-2 2,-4 4,-5 9,-6 5,-5 2,-2 0,-6 5,-3 0,0-1,1-2,-3 3,0 0,-3-2</inkml:trace>
  <inkml:trace contextRef="#ctx0" brushRef="#br0" timeOffset="344.277">818 0,'0'625,"-28"-470,27-149,0-7</inkml:trace>
  <inkml:trace contextRef="#ctx0" brushRef="#br0" timeOffset="664.882">1185 169,'-20'13,"-27"17,2 1,1 3,2 1,1 2,-5 8,44-44,0 0,0 1,1-1,-1 0,0 0,0 1,1-1,-1 1,1 0,-1-1,1 1,0 0,-1 0,1 0,0 0,0 0,0 0,1 0,-1 0,1 0,-1 0,1 1,-1-1,1 0,0 0,0 1,0-1,0 0,1 0,-1 0,1 1,-1-1,1 0,0 0,0 0,0 0,0 0,0 0,0 0,0 0,1-1,-1 1,1 0,-1-1,1 1,0-1,0 1,92 18,-83-20,-1 1,0 0,1 1,-1 0,0 1,0-1,0 2,-1 0,1 0,-1 1,0 0,0 0,-1 1,6 4,9 59,-5-8,-7-48</inkml:trace>
  <inkml:trace contextRef="#ctx0" brushRef="#br0" timeOffset="980.644">1806 311,'-29'43,"-14"24,0 5,3-5,8-8,4-11,8-7,7-7,0-9,3-4,-1-5,-5-6,-3-4,1-3</inkml:trace>
  <inkml:trace contextRef="#ctx0" brushRef="#br0" timeOffset="1233.52">1410 311,'25'33,"16"26,7 3,0-5,-8-7,-6-12,-4-7,-3-5,-1-2,1-4,-6-2,0-3,0-5,-3-3</inkml:trace>
</inkml:ink>
</file>

<file path=ppt/ink/ink3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5:18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83 582,'-8'34,"1"0,2 0,1 1,2-1,2 27,-3 32,-20 40,1-54,13-105,12 7,0 0,2 0,0 1,1-1,1 1,9-16,-1-2,10-15,1 1,3 1,2 2,2 1,14-13,-7 21,-39 37,0 0,0 1,0-1,0 1,0-1,0 1,0-1,0 1,0-1,0 1,0 0,0-1,0 1,0 0,0 0,0 0,1 0,-1 0,0 0,0 0,0 1,0-1,0 0,0 0,0 1,0-1,0 1,0-1,0 1,0-1,0 1,0 0,0 0,-1-1,1 1,0 0,0 0,-1 0,1 0,0-1,-1 1,1 0,-1 0,1 0,-1 1,0 0,4 10,-1 1,-1-1,0 1,-1 0,0 0,-1 0,-1-1,-2 14,1 42,2-66,0 1,1-1,-1 0,0 1,1-1,-1 0,1 0,0 0,-1 1,1-1,0 0,0 0,1 0,-1 0,0 0,1-1,-1 1,1 0,-1-1,1 1,0-1,0 1,0-1,0 0,0 0,0 0,0 0,0 0,0 0,0-1,1 1,-1-1,0 1,0-1,1 0,-1 0,0 0,1 0,-1 0,0-1,0 1,1-1,-1 1,0-1,0 0,0 0,0 0,0 0,0 0,0 0,0-1,0 1,1-2,162-149,-145 136,65-33,-83 50,1 0,-1 0,1 0,-1 0,0 1,0-1,1 1,-1 0,0 0,0-1,0 1,-1 0,1 1,0-1,-1 0,0 0,1 1,-1-1,0 1,0-1,0 1,0-1,-1 1,1 0,-1-1,0 1,0 0,1-1,-2 1,1 0,0 0,-1-1,1 1,-1-1,0 1,0 0,1 2,-3 143,3-145,0-1,0 1,0-1,1 1,-1-1,1 1,0-1,-1 0,1 1,0-1,1 0,-1 0,0 1,1-1,-1 0,1 0,0-1,-1 1,1 0,0 0,0-1,0 1,0-1,2 1,13 5</inkml:trace>
  <inkml:trace contextRef="#ctx0" brushRef="#br0" timeOffset="540.358">1270 441,'-21'14,"0"0,2 2,0 0,0 1,2 0,0 2,1 0,1 1,1 0,0 1,2 1,-3 8,14-26,0 0,1 1,-1-1,1 0,0 1,0-1,0 0,1 1,0-1,-1 0,1 0,1 0,-1 0,1 0,0 0,-1 0,2 0,-1 0,0-1,1 1,0-1,0 0,0 0,0 0,0 0,0 0,1-1,0 1,-1-1,1 0,0 0,0 0,0-1,0 1,0-1,0 0,1 0,-1-1,0 1,1-1,-1 0,0 0,1-1,-1 1,0-1,0 0,3 0,4-3,0 1,0-1,0-1,-1 0,1-1,-1 0,0 0,-1-1,1 0,-2-1,1 0,-1 0,3-4,5-4,2-4,-1-1,-1-1,-1 0,-1-1,-1-1,0 0,-2 0,-2-1,0-1,-1 0,2-15,-6 26,-1 0,0-1,-1 1,0 0,-1-1,-1 1,-1-1,0 0,-1 1,0 0,-2 0,0-1,0 2,-1-1,-1 1,-3-6,7 18,1-1,-1 0,0 1,0 0,0-1,-1 1,1 0,0 0,-1 0,1 0,-1 1,0-1,1 1,-1-1,0 1,0 0,0 0,0 1,0-1,0 0,0 1,-1 0,1 0,0 0,0 0,0 0,0 1,0-1,0 1,0 0,0 0,0 0,0 0,0 0,0 1,1-1,-1 1,1 0,-1 0,1 0,-1 0,1 0,0 0,0 1,0-1,1 1,-1-1,0 1,1 0,0 0,-1 0,1 0,0 0,0 0,-3 24,1 0,1 0,1 1,2-1,0 0,4 12,-5-37,3 18,1 1,0-1,2 0,1 0,0 0,1-1,1 0,1-1,1 0,0-1,14 17,-23-31,1 1,0-1,0 0,0 1,0-1,0 0,1-1,-1 1,1-1,-1 1,1-1,0 0,0-1,0 1,1-1,-1 1,0-1,0 0,1-1,3 1,10-3</inkml:trace>
  <inkml:trace contextRef="#ctx0" brushRef="#br0" timeOffset="915.508">1664 18,'247'-16,"-245"16,0-1,0 1,1 0,-1 0,0 0,0 0,0 0,1 1,-1-1,0 1,0-1,0 1,0 0,0-1,0 1,0 0,0 1,0-1,0 0,-1 0,1 1,0-1,-1 1,1 0,-1-1,0 1,1 0,-1 0,0 0,0 0,0 0,0 0,-1 0,1 0,-1 0,1 0,-1 0,0 1,1-1,-1 0,0 0,0 0,-1 1,1-1,0 0,-1 0,1 0,-1 0,0 0,0 0,0 0,0 0,0 0,-1 1,-114 143,116-144,-1 0,0-1,1 1,-1 0,1 0,-1 0,1 0,0 0,0 0,0 0,0 0,0 0,0 0,0 0,1 0,-1 0,1 0,0 0,-1 0,1 0,0 0,0-1,0 1,0 0,1-1,-1 1,0 0,1-1,-1 0,1 1,-1-1,1 0,0 0,-1 0,1 0,0 0,0 0,0-1,0 1,0 0,1-1,86 12,-30-13,-33 0</inkml:trace>
  <inkml:trace contextRef="#ctx0" brushRef="#br0" timeOffset="2257.198">2681 301,'-79'94,"-117"176,59-149,119-108</inkml:trace>
  <inkml:trace contextRef="#ctx0" brushRef="#br0" timeOffset="2518.25">2285 385,'19'19,"26"16,10 7,0-4,-4-3,-6-8,-6-8,-10-3,-4-4,-3-5,-4 3,-1-2,2-1,-3-2</inkml:trace>
  <inkml:trace contextRef="#ctx0" brushRef="#br0" timeOffset="3085.942">1184 949,'-1'1,"1"0,-1 1,0-1,1 0,-1 0,1 0,0 1,-1-1,1 0,0 1,-1-1,1 0,0 1,0-1,0 0,0 1,1-1,-1 0,0 0,1 1,-1-1,0 0,1 0,-1 1,1-1,0 0,-1 0,1 0,0 0,0 0,0 0,0 0,0 0,0 0,0 0,0 0,0-1,0 1,0 0,0-1,1 1,-1-1,0 0,0 1,1-1,-1 0,0 1,1-1,-1 0,0 0,1 0,-1 0,0-1,1 1,0 0,178 11,-140-11,370-32,193-48,-282 47,-298 34</inkml:trace>
  <inkml:trace contextRef="#ctx0" brushRef="#br0" timeOffset="3756.261">1721 1260,'-97'55,"81"-49,1 0,0 1,1 0,0 1,0 1,1 0,0 1,0 1,1 0,0 0,1 1,1 0,0 1,0 1,2-1,-1 1,2 1,0 0,-3 9,9-21,1 0,-1 0,1 0,-1 1,1-1,0 0,0 1,1-1,-1 0,1 0,-1 1,1-1,0 0,0 0,0 0,1 0,-1 0,1 0,0 0,0-1,0 1,0-1,0 1,0-1,1 0,-1 0,1 0,-1 0,1 0,0 0,0-1,0 1,1 0,4 0,0 1,0-1,0-1,0 1,0-1,0-1,0 1,0-1,0-1,1 0,-1 0,7-2,12-6,0-2,-1-1,-1-1,0-1,-1-1,0-2,-2 0,1-1,12-16,-14 17,-1-2,-1 0,-1-1,-1-1,-1-1,0-1,-2 0,0 0,-2-2,-1 1,-1-1,-1-1,-1 0,4-22,-11 42,0 0,0 1,0-1,-1 0,0 1,0-1,0 0,-1 0,1 1,-2-1,1 0,0 1,-1-1,0 1,-1 0,1-1,-1 1,0 0,0 1,0-1,-1 0,0 1,0 0,0 0,0 0,-1 0,1 1,-1 0,0 0,0 0,0 0,0 1,-1 0,1 0,-1 0,1 1,-1 0,0 0,1 0,-1 1,-4 0,2 1,1 1,-1 0,1 1,-1 0,1 0,0 0,0 1,0 0,1 1,-1-1,1 1,0 1,1-1,-1 1,1 0,0 0,1 0,-1 1,1 0,0 0,-1 4,-2 2,1 2,0-1,1 0,1 1,0 0,1 0,1 0,0 0,1 1,1 12,3-15,1 0,0 0,1-1,0 1,1-1,1 0,-1-1,2 1,0-1,0-1,1 0,0 0,1 0,6 4,-12-10,4 4,1-1,-1 0,1-1,0 1,1-2,0 1,-1-2,2 1,-1-1,0-1,1 0,0 0,-1-1,1 0,0-1,0 0,0-1,0 0,0-1,0 0,0-1,8-4</inkml:trace>
  <inkml:trace contextRef="#ctx0" brushRef="#br0" timeOffset="4106.552">2398 1035,'-26'48,"2"1,3 2,1 0,3 2,2-1,-5 38,19-85,0 0,0 0,1 0,0 0,0 0,0 0,0 0,1 0,0 0,0 0,0 0,0 0,1-1,0 1,0 0,0-1,1 0,-1 1,1-1,0 0,0 0,1-1,-1 1,1-1,0 1,0-1,0 0,0-1,0 1,0-1,1 0,0 0,-1 0,1 0,0-1,1 0,11 1,1-2,0 0,-1-1,1-1,-1-1,1 0,-1-1,4-2,13-2,7-12,-29 7</inkml:trace>
  <inkml:trace contextRef="#ctx0" brushRef="#br0" timeOffset="4354.445">2172 1260,'38'0,"23"-5,10-1,-2 0,-8 1,-9 1,-9-3,-7 0,-10 0</inkml:trace>
  <inkml:trace contextRef="#ctx0" brushRef="#br0" timeOffset="4675.732">2793 1035,'40'-2,"-27"1,0 0,0 1,0 0,0 1,0 0,0 1,0 1,-1 0,1 1,6 2,-17-4,0 0,-1 0,1 0,0 0,0 0,-1 1,1-1,-1 1,0-1,0 1,0-1,0 1,0-1,-1 1,1 0,-1-1,1 1,-1 0,0 0,0-1,-1 1,1 0,0 0,-1-1,0 1,1 0,-1-1,0 1,0-1,-1 1,1-1,0 0,-1 1,0-1,1 0,-1 0,0 0,0 0,0 0,-2 1,-20 49,25-49,1-1,-1 1,1-1,0 0,0 1,0-1,0 0,1 0,-1 0,1 0,-1-1,1 1,-1-1,1 1,0-1,0 0,0 0,-1 0,1-1,0 1,0-1,0 1,0-1,0 0,0 0,0 0,0-1,0 1,0-1,0 0,0 0,4 1,118-26,-104 22</inkml:trace>
</inkml:ink>
</file>

<file path=ppt/ink/ink3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5:55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230 348,'-16'10,"1"0,1 1,0 1,0 1,1 0,1 1,0 0,1 1,-2 0,2 0,0 1,1 0,0 1,1 0,1 0,1 1,0 0,2 0,0 0,1 1,0 0,2 0,0 0,1 6,1-20,1-1,0 1,0-1,0 1,0-1,0 0,1 1,0-1,0 0,0 0,0 0,1 0,0-1,-1 1,1-1,1 1,-1-1,0 0,1 0,-1-1,1 1,0-1,0 1,0-1,0-1,1 1,-1 0,0-1,4 1,3 0,1-1,-1 0,1 0,-1-1,1 0,0-1,-1-1,1 0,-1 0,0-1,1 0,10-5,0-1,-1 0,0-2,-1 0,0-1,-1-1,0-1,-1-1,-1 0,0-1,13-18,-24 28,0-1,0 0,0 0,-1 0,0-1,-1 1,1-1,-1-1,-1 1,0 0,0-1,-1 1,0-1,0 0,-1 0,0 0,0 0,-1 0,-1 0,1 0,-2 0,1 1,-1-1,0 0,-1 0,0 1,0 0,-1-1,0 1,-1 0,2 3,0 0,-1 0,0 1,0-1,0 1,0 0,-1 0,0 0,0 1,0 0,0 0,0 0,0 1,-1-1,1 1,-1 0,0 1,0 0,1-1,-1 2,0-1,0 1,0 0,0 0,0 1,0-1,0 1,1 1,-1-1,0 1,0 0,0 1,0 0,0 0,0 0,1 1,-1 0,1 0,0 0,0 1,1-1,0 1,-1 0,-1 4,5-8,0 1,0 0,0 1,-1-1,2 0,-1 0,0 0,0 0,1 1,-1-1,1 0,0 1,0-1,0 0,0 1,0-1,0 0,1 1,-1-1,1 0,-1 0,1 0,0 1,0-1,0 0,0 0,0 0,1 0,-1 0,1-1,-1 1,1 0,0-1,-1 1,1-1,0 1,0-1,0 0,0 0,10 4,1-1,-1 0,1-1,0 0,0-2,0 1,0-1,0-1,0 0,0-1,0-1,0 0,-1 0,1-1,0-1,10-5,7 1,-1-2,0-1,-1-1,-1-2,0-1,0-1,-1-1,-2-1,0-1,0-1,-2-2,-1 0,0-1,4-8,-17 21,-1 0,0 0,-1 0,0-1,0 0,-1 0,-1-1,1 1,-2-1,0 0,0 0,-1 0,-1 0,0 0,-1-1,0-4,0 16,0-1,0 1,0 0,0-1,0 1,0 0,0-1,0 1,-1 0,1 0,0-1,-1 1,0 0,1 0,-1 0,1 0,-1-1,0 1,0 0,0 0,0 0,0 1,0-1,0 0,0 0,0 0,0 1,0-1,0 1,-1-1,1 1,0-1,0 1,-1 0,1-1,0 1,0 0,-1 0,1 0,0 0,-1 0,1 0,0 0,-1 1,1-1,0 0,0 1,-1-1,1 1,0-1,0 1,0 0,0 0,0-1,0 1,0 0,0 0,0 0,0 0,-7 7,2 0,-1 1,1-1,0 1,1 1,0-1,1 1,0-1,0 1,1 1,0-1,1 0,0 1,1-1,0 1,0-1,1 1,1-1,0 1,0 0,1-1,0 0,1 1,0-1,1 0,0 0,0-1,1 1,0-1,1 0,132 131,-133-136,-1 1,0 0,-1-1,1 1,-1 1,0-1,-1 0,1 1,-1-1,0 1,0 0,-1 0,1 0,-1 0,-1 0,1 0,-1 0,0 0,-1 0,1 0,-1 0,0 0,-1 0,1 0,-1-1,0 1,-1-1,1 1,-4 4,-10 17,-10 34,45-43,-3-19</inkml:trace>
</inkml:ink>
</file>

<file path=ppt/ink/ink3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5:57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12,'28'0,"30"0,8 0,-1 0,-7 0,-9 0,-12-5,-13-1</inkml:trace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39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65,'-22'135,"-4"45,-7-1,-8-1,-28 62,51-195,-1 0,-2-1,-2-1,-8 10,21-33,18-18,22-25,-13 9</inkml:trace>
  <inkml:trace contextRef="#ctx0" brushRef="#br0" timeOffset="5762.322">621 37,'-2'1,"0"0,0 1,1-1,-1 1,0 0,1-1,-1 1,1 0,0 0,-1 0,1 0,0 0,0 0,0 0,1 1,-1-1,0 0,1 0,0 1,-1-1,1 0,0 1,0-1,0 0,0 1,0 0,-14 225,-27 78,-43-30,69-233,-15 82,25-74,5-44,0 1,0-1,-1 1,0-1,0 1,-1-1,0 0,-1 1,1-1,-1 0,-3 4,-12 16,24-31</inkml:trace>
  <inkml:trace contextRef="#ctx0" brushRef="#br0" timeOffset="6680.132">0 149,'27'-17,"0"2,0 1,2 1,-1 2,2 0,15-2,4-1,1 2,1 2,0 2,0 2,1 3,-1 2,1 2,-1 2,40 9,-72-8,0 0,0 2,-1 0,1 1,-1 1,-1 1,0 0,0 1,-1 1,14 12,-23-17,0 0,-1 0,0 1,0 0,0 0,-1 0,0 1,-1 0,0 0,0 0,0 0,-1 1,-1-1,1 1,-1 0,-1 0,0 0,0 0,0 0,-1 0,-1 0,0 0,0-1,-1 5,-1 0,-1-1,0 0,0 0,-1-1,-1 0,0 0,0 0,-1 0,-1-1,0 0,0-1,-1 0,0 0,0-1,-7 5,-15 12,-86 50,88-65,0-2,0-1,-1-2,0 0,0-2,0-1,-12-2,43 0,-1 1,0 0,1-1,-1 1,0-1,0 1,1-1,-1 1,0 0,0-1,0 1,0 0,0-1,0 1,0-1,0 1,0 0,0-1,0 1,-1-1,1 1,0 0,0-1,-1 1,1-1,0 1,-1-1,1 1,0-1,-1 1,1-1,-1 1,1-1,-1 1,1-1,-1 0,1 1,-1-1,1 0,-1 0,1 1,-1-1,0 0,1 0,-1 0,1 0,-1 0,0 1,1-1,-1 0,1-1,-1 1,0 0,1 0,-1 0,0 0,1 0,-1-1,1 1,-1 0,1 0,207 119,-151-74,-2 2,-3 3,-1 2,38 54,-19-10,-63-90</inkml:trace>
</inkml:ink>
</file>

<file path=ppt/ink/ink3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5:57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1,'-7'19,"1"0,1 1,1 0,1-1,1 2,0-1,2 0,1 14,-2-4,2 342,21-241,-22-131,0 1,0-1,0 0,1 1,-1-1,0 0,0 1,1-1,-1 0,0 0,1 1,-1-1,0 0,1 0,-1 0,0 1,1-1,-1 0,1 0,-1 0,0 0,1 0,-1 0,1 0,-1 0,0 0,1 0,-1 0,1 0,-1 0,0 0,1 0,-1 0,1 0,-1-1,0 1,1 0,-1 0,0 0,1-1,-1 1,0 0,1-1,-1 1,0 0,0 0,1-1,-1 1,0-1,0 1,0 0,1-1,-1 1,0 0,0-1,0 1,0-1,0 1,0 0,0-1,0 1,0-1,7-11</inkml:trace>
  <inkml:trace contextRef="#ctx0" brushRef="#br0" timeOffset="353.105">340 170,'-41'35,"18"-17,0 1,1 1,1 1,1 1,1 0,1 2,-14 25,30-47,1 0,0 0,0 0,0 0,0 0,0 0,0 1,1-1,-1 0,1 1,0-1,-1 0,1 1,0-1,1 0,-1 1,0-1,1 1,-1-1,1 0,-1 0,1 1,0-1,0 0,0 0,1 0,-1 0,0 0,1 0,-1 0,1-1,0 1,-1 0,1-1,0 1,0-1,0 0,0 0,0 0,1 0,-1 0,0 0,0 0,1-1,0 1,13 4,-5-1,0-1,0 1,0 1,-1-1,1 2,-1 0,-1 0,1 1,-1 0,7 7,68 63,-73-74</inkml:trace>
  <inkml:trace contextRef="#ctx0" brushRef="#br0" timeOffset="615.478">791 340,'-14'34,"-5"20,1 6,-2-7,4-8,3-7,0-5,2-3,-2-7,1-7</inkml:trace>
  <inkml:trace contextRef="#ctx0" brushRef="#br0" timeOffset="868.999">594 283,'19'39,"11"17,6 4,1-4,-1-11,-6-8,-4-11,-6-5,-2-6,1-5,2-5,-2 2,-1 0,-2-2</inkml:trace>
</inkml:ink>
</file>

<file path=ppt/ink/ink3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5:59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56,'19'0,"16"-5,7-1,0 0,-1 1,-3 2,-3-5,-3 1,-2 0,-2 2,-4 2</inkml:trace>
</inkml:ink>
</file>

<file path=ppt/ink/ink3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5:59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18,'38'0,"23"0,5 0,-3-5,-8-1,-13-1</inkml:trace>
</inkml:ink>
</file>

<file path=ppt/ink/ink3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02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1,'3'5,"0"-1,-1 1,0 1,0-1,0 0,-1 0,1 1,-1-1,-1 0,1 1,-1-1,0 1,0-1,0 1,-1-1,0 1,-1 2,1-3,-7 39,-2 0,-2-1,-2-1,-1 0,-7 9,-11 21,62-110,121-249,-94 218,-55 68,0 1,0-1,0 1,0-1,1 1,-1 0,0 0,0-1,0 1,0 0,1 0,-1 0,0 0,0 0,0 0,1 0,-1 1,0-1,0 0,0 1,0-1,0 1,1-1,-1 1,0-1,0 1,0 0,0 0,-1-1,1 1,0 0,0 0,0 0,-1 0,1 0,0 0,-1 0,1 0,-1 0,1 0,-1 1,18 47,-12 91,-6-139,0 0,0 0,0 0,0-1,0 1,0 0,0 0,0 0,0 0,0 0,0 0,1-1,-1 1,0 0,1 0,-1 0,0-1,1 1,-1 0,1 0,0-1,-1 1,1 0,-1-1,1 1,0-1,-1 1,1-1,0 1,0-1,0 1,-1-1,1 0,0 0,0 1,0-1,0 0,-1 0,1 0,0 0,0 0,0 0,0 0,0 0,0 0,-1 0,1 0,0-1,0 1,0 0,0-1,-1 1,1 0,0-1,0 1,-1-1,1 0,0 1,0-1,42-36,77-100,-102 120,-12 10,1 1,-1-1,1 1,1 1,-1-1,1 1,0 1,0-1,0 1,6-1,-12 6,1 0,-1 0,0 0,1 0,-1 0,0 1,0-1,0 1,0-1,0 1,0 0,0 0,0 0,-1 0,1 0,-1 0,0 0,1 1,-1-1,0 0,0 1,-1-1,1 1,0-1,-1 1,0 0,1-1,-1 1,0-1,0 1,-1 0,1-1,0 1,-1-1,0 1,1-1,-2 2,2 1,-5 258,5-239</inkml:trace>
</inkml:ink>
</file>

<file path=ppt/ink/ink3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04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1,'0'4,"5"3,1 4,-4 5,-4 4,4 0,2-9,5-7,0-8,-1-3</inkml:trace>
</inkml:ink>
</file>

<file path=ppt/ink/ink3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04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1,'0'4,"-5"8,-1 5,-5 0,-1 2,8-2,8-8,8-7,8-8,4-3,-6 0,-11 2,-7 6,-8 4,-2 6,-1 2</inkml:trace>
</inkml:ink>
</file>

<file path=ppt/ink/ink3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03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0,'-19'39,"-7"22,2 5,0-8,3-10,7-7,4-7,0-4,1-2,-2-6,0-2,-2-4,-4-6,1-3</inkml:trace>
  <inkml:trace contextRef="#ctx0" brushRef="#br0" timeOffset="311.858">1 29,'23'24,"19"13,6 4,-5 1,-5-7,-4-5,-3-3,-2-5,-6-3,-2-3,-5-1,0-2,2 1,-2-6,-4-5</inkml:trace>
</inkml:ink>
</file>

<file path=ppt/ink/ink3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23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1 402,'252'-297,"-200"229,-50 69,-1 1,0-1,0 0,0 1,0-1,0 0,0 1,0-1,0 1,-1-1,1 1,-1 0,1-1,-1 1,1 0,-1-1,0 1,0 0,0-1,0 1,0 0,0-1,-1 1,1 0,0-1,-1 1,0 1,1-2,-2 5,1 1,0-1,0 0,0 1,1-1,0 1,0-1,1 0,0 1,0-1,0 0,1 0,0 1,0-1,0 0,1-1,0 1,0 0,1-1,-1 0,1 0,0 0,1 0,-1 0,1-1,0 0,0 0,0 0,1-1,-1 0,3 2,1-4,0 1,0-1,-1 0,1-1,0 0,0 0,0-1,-1 0,1-1,0 0,-1 0,1-1,-1 0,0-1,0 1,0-2,0 1,-1-1,0 0,0 0,0-1,0-1,130-150,-131 149,9-13,-4 3</inkml:trace>
</inkml:ink>
</file>

<file path=ppt/ink/ink3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25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26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1,'-4'48,"-8"44,0 17,1-1,2-9,4-17,1-13,3-13,-4-6,-2-7,2-7,1-3,1-4,1-1,1-1,1 0,0-10,0-7</inkml:trace>
  <inkml:trace contextRef="#ctx0" brushRef="#br0" timeOffset="267.914">0 649,'116'12,"0"-6,0-5,102-12,93 3,-297 7,0 0,1-1,-1-1,0 0,0-1,0 0,-1-1,1-1,-1 0,-1-1,1 0,-1-1,0 0,-1-1,4-4,-12 11,-1 1,1-1,-1 0,0 0,1 0,-1 0,0-1,0 1,-1 0,1-1,0 1,-1-1,0 0,1 1,-1-1,0 0,0 0,-1 0,1 0,0 0,-1 0,0 0,0 0,0 0,0 0,0 0,-1 0,1 0,-1 0,0 0,0 0,0 1,0-1,0 0,-1 0,1 1,-1-1,0 1,0 0,1-1,-2 1,1 0,0 0,0 0,-1 0,1 0,-1 1,1-1,-1 1,0 0,0 0,-1-1,-8 0,1 0,-1 1,0 1,0-1,0 2,0 0,0 0,0 1,0 1,1 0,-1 0,1 1,0 1,0 0,0 0,-4 4,-1-1,0 2,1 0,0 1,0 1,1 0,1 0,0 2,1 0,0 0,1 1,1 0,0 1,2 0,-1 1,2 0,0 0,1 0,1 1,0 0,2 0,0 1,3-9,0 0,1 0,0-1,1 1,0-1,1 1,0-1,0 1,1-1,0-1,0 1,1 0,1-1,-1 0,1 0,0-1,1 1,0-2,0 1,1-1,4 3,8 7,2-2,-1-1,2 0,-1-2,2-1,-1 0,21 4,-19-9,-1 0,1-1,0-2,0 0,0-2,0-1,0-1,0-1,0-1,24-7,-10 0</inkml:trace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03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280 778,'-26'18,"1"1,1 1,1 2,0 0,2 1,0 1,2 1,1 1,1 1,-8 18,20-38,0 0,1 0,0 1,1 0,-1-1,1 1,1 0,0 0,0 1,1-1,-1 0,2 1,-1-1,1 1,1-1,-1 0,2 1,-1-1,1 0,0 0,1 0,0 0,0 0,0 0,1-1,0 0,1 0,0 0,0 0,0-1,1 1,0-1,0-1,4 3,1-2,1-1,0-1,0 0,1 0,-1-1,1-1,0 0,-1-1,1 0,0-1,0-1,0 0,-1 0,1-1,-1-1,1 0,-1-1,0 0,0-1,0 0,-1-1,1 0,-2-1,1 0,-1-1,0 0,8-8,-3 2,0 0,0 0,-1-1,-1-1,-1-1,0 1,-1-2,-1 0,0 0,-2-1,0 0,-1 0,-1-1,-1 1,-1-2,0 1,-1 0,-2-1,0 1,-1-1,-1 1,-1-1,-1 1,0 0,-2 0,-3-9,4 21,-1 0,0 0,0 1,-1-1,0 1,0 0,0 1,-1-1,0 1,-1 1,1-1,-1 1,0 1,0-1,-1 2,1-1,-1 1,0 0,0 1,0-1,0 2,0 0,0 0,-1 0,1 1,0 1,0-1,-1 2,1-1,0 1,0 1,0-1,1 1,-1 1,-2 1,6-2,0 0,0 0,0 1,0-1,1 1,-1 0,1 1,0-1,0 1,1-1,0 1,-1 0,1 0,1 1,-1-1,1 1,0-1,0 1,1 0,0 0,0-1,0 1,1 0,-1 0,1 0,1 0,-1 0,1 0,0 0,1 0,-1-1,1 1,0-1,0 1,1-1,0 1,9 3,1 0,0-1,1 0,-1-1,1-1,1 0,-1-1,1 0,0-2,0 1,0-2,0 0,0-1,1 0,-1-1,2-1,34 0,1-1,-1-3,-1-2,1-3,-2-1,1-3,-1-2,-2-2,1-2,-2-2,-1-2,20-16,-54 34,0-1,-1 0,-1-1,1 0,-1 0,0-1,-1 0,0-1,-1 0,0 0,0 0,-1-1,0 0,-1 0,0-1,-1 0,-1 1,0-1,2-12,-5 21,0-1,-1 1,1-1,-1 0,0 1,0-1,0 1,0 0,-1-1,1 1,-1 0,0 0,0 0,0 0,-1 0,1 0,0 0,-1 1,0 0,0-1,0 1,0 0,0 0,0 0,0 1,-1-1,1 1,0 0,-1 0,1 0,-1 0,0 1,-4-2,0 0,1 1,-1 1,0-1,0 1,0 0,0 1,0 0,0 0,1 1,-1 0,0 0,1 1,-4 1,5-1,0 0,0 1,0-1,1 1,-1 1,1-1,0 1,0 0,0 0,1 0,0 0,0 1,0 0,1 0,0 0,0 0,0 1,1-1,0 1,0-1,1 1,0 0,0 0,0-1,1 1,0 0,0 0,1 0,0 0,0-1,1 1,-1 0,4 5,1-3,2 0,-1 0,1 0,0-1,1-1,0 1,0-2,1 1,0-1,0 0,0-1,1-1,0 1,-1-1,2-1,-1 0,1-1,22 10,-22-8,-3-2,0 0,0 0,0 1,0 0,0 1,-1 0,0 0,1 1,-1 0,-1 0,1 1,-1 0,0 0,-1 1,1 0,-1 0,0 0,-1 1,0 0,0 0,-1 0,0 1,1 4,-3 0,-2-1,1 0,-2 1,0-1,0 0,-1 1,-1-1,0 0,0 0,-1-1,-1 1,0-1,-1 0,0 0,0 0,-5 4,-30 65,39-77,1 0,-1-1,1 1,0 0,0 0,1 0,-1 0,0 0,1 0,0 0,0 0,0 0,0 0,0 0,0 0,1 0,-1 0,1 0,0 0,0-1,0 1,1 1,9 7</inkml:trace>
  <inkml:trace contextRef="#ctx0" brushRef="#br0" timeOffset="515.712">1889 750,'-32'29,"1"2,2 1,1 1,2 1,1 1,1 2,3 0,-10 23,29-56,-1 1,1 0,0 0,0 0,0 0,1 0,0 0,0 0,0 0,1 0,0 1,0-1,0 0,0 0,1 0,0 1,0-1,0 0,1 0,0 0,0-1,0 1,0 0,1-1,0 1,0-1,0 0,0 0,1 0,-1 0,1-1,0 1,0-1,1 0,-1 0,1-1,-1 1,1-1,0 0,0 0,3 0,7-1,1-1,0-1,0-1,0 0,-1-1,1-1,-1 0,0-1,0-1,0 0,-1-1,0 0,0-2,-1 1,0-2,-1 1,0-2,4-4,32-28,-3-2,-1-2,-2-2,-3-2,20-33,-32 44,-1 0,-2-2,-1-1,-3-1,-2 0,3-12,-16 36,0 1,0-1,-2 0,-1 0,0 0,-1-1,-2 1,0 0,-1 0,-1 0,0 0,-2 0,0 1,-2-1,0 2,-2-3,5 10,0 0,-2 1,1-1,-1 1,-1 0,1 0,-2 1,1 0,-2 0,1 1,-1 0,0 1,0 0,-1 0,0 1,0 0,-1 0,0 2,0-1,0 1,0 1,-1 0,1 0,-1 1,0 1,1 0,-1 1,-8 0,1 7,0 1,0 1,0 0,1 1,1 1,0 1,1 1,0 0,0 1,2 0,0 1,0 1,2 0,0 1,0 1,2 0,0 0,2 1,0 0,-4 12,4-6,1 0,1 0,1 0,1 1,1 0,1-1,2 1,0 0,2 0,1 0,1-1,1 1,1-1,1 0,2-1,0 0,2 0,0-1,2 0,0-1,8 9,-6-11,1-1,1 0,0-1,2-1,0-1,0-1,1 0,1-2,1 0,0-2,0 0,1-1,1-1,-1-2,1 0,14 1,-23-5,-4 0,-1 0,1-1,0 0,0 0,-1-1,1-1,0 0,0 0,0-1,0-1,0 0,-1 0,1-1,0 0,-1-1,9-4,3-8,-4 3</inkml:trace>
  <inkml:trace contextRef="#ctx0" brushRef="#br0" timeOffset="1270.758">2510 1004,'28'3,"0"-2,0 0,0-2,0-2,0 0,0-2,0 0,-1-2,0-2,0 0,21-12,-36 15,-1-1,0-1,0 0,-1 0,0-1,0 0,-1-1,0 0,-1-1,0 1,-1-2,0 1,-1-1,0 0,-1 0,4-13,-8 21,0 0,0 1,0-1,-1 0,1 0,-1 0,0 0,0 0,0 0,-1 0,1 1,-1-1,0 0,0 0,-1 0,1 1,-1-1,0 1,1-1,-2 1,1 0,0 0,-1 0,1 0,-1 0,0 0,0 1,0-1,0 1,0 0,-1 0,1 0,-1 0,-1 0,-2-1,-1 0,1 1,-1 0,0 0,0 1,1 0,-1 0,0 1,0 0,0 0,0 1,0 0,1 1,-1-1,0 2,-6 1,0 4,0-1,0 2,1 0,1 0,-1 1,2 1,-1 0,1 1,1 0,0 0,1 1,0 0,1 1,1 0,0 0,1 1,-1 2,3-10,-1-1,1 1,1 0,-1 0,1 0,0 0,1 1,0-1,0 1,0 0,1 0,0-1,1 1,0 0,0 0,1 0,-1-1,2 1,-1 0,1 0,0-1,1 0,0 1,0-1,1 0,0 0,0-1,0 1,1-1,0 0,0 0,1 0,14 4,0-1,0-1,1-1,1-1,-1 0,1-2,-1-1,1 0,0-2,0 0,0-2,0 0,0-2,0 0,0-1,6-4,13-3,0-3,0-2,-2-1,0-2,-1-1,-1-2,-1-2,-1-2,22-20,-40 34,0-1,0 0,-2-2,0 0,0 0,-1-1,-1-1,-1 0,-1-1,0 0,-1-1,-1 0,-1-1,0 0,-2 0,0 0,-2-1,1-9,-5 27,0 1,0-1,0 0,-1 1,0-1,1 0,-1 1,0-1,0 1,0-1,-1 1,1-1,-1 1,1 0,-1 0,0 0,0 0,0 0,0 0,0 0,0 0,0 1,0-1,-1 1,1 0,-1 0,1 0,-1 0,0 0,1 0,-1 1,0-1,1 1,-1 0,0 0,0 0,-6-1,0 1,1 0,-1 1,0 0,1 0,-1 1,1 0,0 1,-1-1,1 2,-2 0,-10 8,0 1,1 1,1 1,0 0,1 1,-10 13,24-26,-1 1,1 0,0-1,0 1,1 0,-1 1,1-1,0 0,0 1,0-1,0 1,1 0,0 0,0-1,0 1,1 0,0 0,-1 0,2 0,-1 0,1-1,-1 1,1 0,0 0,1-1,0 1,-1 0,1-1,1 0,-1 1,0-1,1 0,0 0,0 0,0-1,1 1,9 5,1-1,0 0,0-1,0 0,1-1,0-1,0-1,12 3,-10-3,-1 0,1 2,-1 0,0 0,-1 2,1 0,7 6,-18-11,0 1,0 0,0 1,-1-1,0 1,0 0,0 0,0 0,-1 1,0-1,0 1,0 0,-1-1,1 1,-2 0,1 1,-1-1,0 0,0 0,0 1,-1-1,0 1,0-1,-1 0,0 0,0 1,-1 1,-4 18,3-18,1 0,-1 0,2 0,-1 0,1 0,0 0,1 1,0-1,0 0,1 0,0 0,0 1,1-1,0 0,1 0,0 1,7 4,0-8</inkml:trace>
</inkml:ink>
</file>

<file path=ppt/ink/ink3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25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29 248,'0'27,"1"-7,-1 1,-1-1,-1 0,0 0,-1 0,-2 0,0 0,5-20,0 0,0 0,0-1,0 1,0 0,0 0,0-1,0 1,0 0,0 0,0-1,0 1,0 0,0-1,-1 1,1 0,0 0,0 0,0-1,0 1,0 0,-1 0,1-1,0 1,0 0,0 0,-1 0,1 0,0-1,0 1,-1 0,1 0,0 0,0 0,-1 0,1 0,0 0,0 0,-1 0,1 0,0 0,0 0,-1 0,1 0,0 0,-1 0,1 0,0 0,0 0,-1 0,1 0,-3-30,6 7,0-1,2 1,0 0,2 0,0 0,2 1,0 0,2 1,0 0,1 1,1 0,1 1,12-13,-22 26,-1 0,1 1,0-1,1 1,-1-1,1 1,0 1,0-1,1 1,-1 0,1 0,0 0,0 1,0 0,1 0,-1 0,1 1,-1 0,1 1,1-1,-5 4,0-1,-1 1,1 0,-1 0,1 0,-1 1,0-1,0 0,0 1,0 0,0-1,0 1,-1 0,1 0,-1 0,0 0,0 0,0 0,0 0,-1 0,1 1,-1-1,0 0,0 0,0 1,0-1,0 0,-1 0,0 1,2 12,-1-12,0 0,0 0,0 0,1 0,-1 0,1 0,0 0,0-1,1 1,-1 0,1-1,-1 1,1-1,0 1,1-1,-1 0,1 0,-1 0,1 0,0 0,0-1,0 1,0-1,0 0,1 0,-1 0,2 1,15 2</inkml:trace>
  <inkml:trace contextRef="#ctx0" brushRef="#br0" timeOffset="253.598">622 219,'-5'39,"3"17,7-1,8-10,1-17,3-13,-2-10</inkml:trace>
</inkml:ink>
</file>

<file path=ppt/ink/ink3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24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102 247,'-6'24,"-89"291,133-462,-13 78,3 1,3 1,3 2,18-25,3 24,-54 64,1 1,-1 0,1 0,-1 0,1 0,-1 0,1 0,0 0,-1 0,1 1,0-1,0 1,0-1,-1 1,1 0,0 0,0 0,0 0,0 0,0 0,-1 0,1 0,0 1,0-1,0 1,-1-1,1 1,0 0,0 0,-1 0,1 0,-1 0,1 0,-1 0,1 0,-1 1,0-1,0 1,0-1,0 1,0-1,1 2,66 162,-54-140</inkml:trace>
  <inkml:trace contextRef="#ctx0" brushRef="#br0" timeOffset="301.712">610 388,'27'-3,"-1"-2,0 0,0-1,0-2,-1-1,0-1,-1-1,0-1,0-1,10-8,19-50,-52 69,0 0,0 0,0 0,-1-1,0 1,1 0,-1 0,0-1,0 1,0 0,0-1,0 1,-1 0,1 0,-1-1,1 1,-1 0,0 0,0 0,0 0,0 0,0 0,-1 0,1 0,-1 0,1 0,-1 1,1-1,-1 1,0-1,0 1,0 0,0-1,0 1,0 0,-2 0,-6-2,-1 0,0 1,0 0,0 1,-1 1,1-1,0 2,0-1,0 2,0-1,0 2,0-1,0 2,1-1,-1 1,1 1,0 0,0 0,1 1,0 0,0 1,0 0,1 0,0 1,0 0,-6 9,4-4,0 1,1 1,0 0,1 0,1 0,1 1,0 0,1 0,-1 6,4-14,1-1,0 0,1 0,-1 1,1-1,1 0,-1 0,1 1,0-1,1 0,0 0,0 0,1 0,-1 0,1-1,1 1,-1-1,1 0,0 0,1 0,0 0,3 3,2-1,0 0,1-1,0 0,0-1,0 0,0-1,1 0,0-1,0 0,0-1,1 0,-1-1,1-1,-1 0,1 0,0-1,8-2,8 2</inkml:trace>
  <inkml:trace contextRef="#ctx0" brushRef="#br0" timeOffset="731.555">1231 247,'-3'12,"0"-1,2 1,-1 0,1 0,1-1,0 1,1 0,0 0,2 5,-3-14,1 0,-1 0,1 1,0-1,0 0,0 0,1 0,-1 0,1-1,-1 1,1 0,0 0,0-1,0 1,0-1,1 0,-1 0,1 0,-1 0,1 0,0 0,0-1,-1 1,1-1,0 0,0 0,1 0,-1 0,0 0,0-1,0 1,1-1,-1 0,0 0,0 0,1-1,10-2,-1-1,0 0,0-1,0 0,0-1,-1-1,0 0,0 0,-1-1,0-1,0 0,7-9,39-27,-57 44,1 0,-1 0,0 0,1 0,0 0,-1 1,1-1,0 0,-1 0,1 1,0-1,0 0,-1 1,1-1,0 1,0-1,0 1,0-1,0 1,0 0,0-1,0 1,0 0,0 0,0 0,0 0,0 0,0 0,0 0,0 0,0 0,0 0,0 0,0 1,0-1,0 0,-1 1,1-1,0 1,0-1,0 1,0 0,0-1,-1 1,1 0,0-1,-1 1,1 0,0 0,-1 0,1-1,-1 1,1 0,-1 0,0 0,1 0,-1 0,0 0,0 0,1 0,0 26,-2-21,0-1,1 0,0 1,0-1,1 1,-1-1,1 0,1 0,-1 1,0-1,1 0,0 0,1 0,-1 0,1-1,0 1,0-1,0 1,0-1,1 0,0 0,0-1,0 1,2 1,0-2,-1-1,1 0,-1 0,1 0,0 0,0-1,-1 0,1-1,0 1,0-1,0 0,0 0,0-1,0 0,0 0,0 0,-1-1,1 1,0-2,-1 1,1 0,-1-1,0 0,0 0,0-1,0 0,2-2,113-122,-109 115,-7 9,0 0,-1 0,1-1,-1 0,0 1,0-1,-1 0,1 0,-1 0,0-1,0 1,-1 0,0-1,0 0,-2-8</inkml:trace>
</inkml:ink>
</file>

<file path=ppt/ink/ink3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22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656 83,'-18'-11,"0"0,-1 1,0 1,-1 1,0 0,0 2,-1 0,1 1,-1 2,0 0,-5 0,3 5,1 1,0 1,0 0,0 2,0 1,1 0,0 2,1 0,0 1,0 1,1 1,0 1,1 1,-15 14,26-22,-1 0,2 0,-1 1,0 0,1 0,1 1,-1 0,1 0,0 0,1 0,0 1,0 0,1-1,0 1,1 1,0-1,0 0,1 1,0-1,1 1,0-1,0 0,1 1,0-1,1 1,0-1,0 0,1 0,1 1,1 3,1-1,0 0,1 0,0 0,1-1,0 0,1 0,0-1,0-1,1 1,1-1,0-1,0 0,0-1,1 0,0 0,0-1,1-1,0 0,0-1,0 0,0-1,3-1,1 1,0-1,1 0,-1-2,0 0,1-1,-1 0,0-2,0 0,0-1,0 0,-1-2,1 0,-1-1,-1 0,1-1,-1-1,-1-1,9-6,-9 3,-1 2</inkml:trace>
  <inkml:trace contextRef="#ctx0" brushRef="#br0" timeOffset="462.78">1305 167,'-30'1,"1"1,0 1,0 2,1 1,-1 1,1 1,1 2,-1 0,-17 11,30-11,0 1,1 0,1 1,0 0,0 1,1 1,1 0,0 0,1 1,1 1,0-1,-5 16,11-26,0 0,1 0,-1 0,1 0,0 0,1 0,0 0,-1 1,2-1,-1 0,0 1,1-1,0 1,1-1,-1 0,1 1,0-1,0 1,1-1,-1 0,1 0,0 0,1 0,-1 0,1-1,0 1,0-1,1 1,-1-1,1 0,0 0,0-1,0 1,0-1,1 0,-1 0,1 0,0-1,0 0,5 2,9-2,0-2,0 0,0-1,0 0,0-2,-1 0,1-1,-1-1,0-1,0-1,0 0,-1-1,0-1,-1 0,0-2,0 1,-1-2,-1 0,0-1,0-1,-1 0,9-13,128-180,-179 303,27-89,0-1,0 1,1 0,0-1,1 1,-1 0,1 0,1 0,-1-1,1 1,0 0,1-1,0 1,0 0,0-1,1 0,-1 0,2 2,8 5</inkml:trace>
</inkml:ink>
</file>

<file path=ppt/ink/ink3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31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310 142,'1'0,"-1"0,1 0,-1 0,1 0,-1 0,1 0,-1 0,0 0,1 0,-1 0,1 0,-1 0,1 0,-1 0,1 0,-1-1,1 1,-1 0,1 0,-1-1,0 1,1 0,-1 0,0-1,1 1,-1-1,0 1,1 0,-1-1,0 1,1-1,-1 1,0 0,0-1,0 1,0-1,1 1,-1-1,0 1,0-1,0 1,0-1,0 1,0-1,0 1,0-1,0 1,0-1,-1 1,1-1,0 1,0 0,0-1,-1 1,1-1,0 1,0-1,-1 1,1 0,0-1,-1 1,1 0,0-1,-1 1,1 0,-1 0,-34-7,21 10,-1 1,1 0,0 0,0 2,0-1,1 2,0 0,0 0,1 2,0-1,0 1,1 1,0 0,1 1,0 0,1 0,0 1,0 1,1-1,1 1,1 0,-1 1,-1 7,4-11,1 0,0 0,0 1,1-1,0 1,1-1,0 1,1-1,0 1,1 0,0-1,1 1,0-1,0 0,1 1,-1-5,0-1,0 0,0 0,1 0,0 0,0-1,0 1,1-1,-1 0,1 0,0 0,0 0,0 0,1-1,-1 0,1 0,0 0,0-1,0 1,0-1,0 0,1-1,-1 1,0-1,1 0,-1-1,1 1,-1-1,3 0,10-3,0-1,0-1,0 0,-1-1,0-1,0-1,-1 0,0-1,-1-1,1 0,-2-1,0-1,13-13,125-139,-98 99,-54 66,0 0,0 0,0 0,0-1,0 1,0 0,0 0,1 0,-1-1,0 1,0 0,1 0,-1-1,1 1,-1 0,1-1,-1 1,1 0,-1-1,1 1,0-1,-1 1,1-1,0 1,-1-1,1 1,0-1,-1 0,1 1,0-1,0 0,0 0,-1 1,1-1,0 0,0 0,0 0,0 0,-1 0,1 0,0 0,0-1,0 1,-1 0,1 0,0-1,0 1,0 0,-1-1,1 1,0-1,-1 1,1-1,0 1,-1-1,1 1,-1-1,1 0,-1 1,1-1,-1 0,1 0,-1 1,0-1,1 0,-1 0,0 1,3 33,-4-27,1 0,-1 1,1-1,1 0,-1 0,1 1,0-1,0 0,1 0,0 0,0 0,0 0,1-1,0 1,0-1,0 1,1-1,0 0,0 0,0-1,0 1,1-1,0 0,0 0,0 0,0-1,1 0,0 0,91-3,-82-2,10-2</inkml:trace>
  <inkml:trace contextRef="#ctx0" brushRef="#br0" timeOffset="329.054">1411 1,'-25'9,"1"1,0 1,0 2,1 0,1 1,0 1,1 1,1 2,-13 12,32-29,0 1,-1-1,1 1,0-1,0 1,0-1,0 1,0 0,0-1,0 1,1 0,-1 0,1-1,-1 1,1 0,0 0,-1 0,1 0,0 0,0 0,1 0,-1 0,0-1,1 1,-1 0,1 0,-1 0,1-1,0 1,0 0,0 0,0-1,0 1,0-1,0 1,0-1,1 0,-1 1,1-1,-1 0,1 0,-1 0,1 0,0 0,-1 0,1 0,0-1,0 1,-1-1,1 1,0-1,2 1,72 9,-69-11,1 0,0 1,-1 0,1 0,0 1,-1 0,1 0,-1 0,1 1,-1 1,0-1,0 1,0 0,0 1,0-1,-1 1,1 1,-1-1,0 1,-1 0,1 1,-1-1,0 1,0 0,-1 0,1 1,-1-1,2 7,-5-8,-1-1,0 0,0 1,0-1,-1 0,1 0,-1 1,0-1,0 0,-1 0,1 0,-1 0,0 0,0 0,0-1,-1 1,1-1,-1 1,0-1,0 0,0 0,0 0,-3 1,-86 54,70-48,-1-1,1-1,-2-1,1-1,-1-2,-13 2,13-4</inkml:trace>
</inkml:ink>
</file>

<file path=ppt/ink/ink3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33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0,'-161'283,"110"-185,-4-3,-53 68,98-151,3-6</inkml:trace>
</inkml:ink>
</file>

<file path=ppt/ink/ink3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33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1,'24'34,"22"25,8 7,0-2,-4-8,-7-8,-5-7,-5-12,-7-5,-4-6,-5-3,-2-3,-2 2,1-3,-7-2,-4-8,-3-4</inkml:trace>
</inkml:ink>
</file>

<file path=ppt/ink/ink3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37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14,'5'-5,"-4"-2,-1 6,-6 2,-2 7,-4 1,0 4,6 0,5-2</inkml:trace>
</inkml:ink>
</file>

<file path=ppt/ink/ink3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37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0,'-9'10,"-9"3,0 4,7-1,10-8,10-5,9-8,-4-3,-9 0,-5 5,-3 5</inkml:trace>
</inkml:ink>
</file>

<file path=ppt/ink/ink3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39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1,'1'2,"0"0,1 0,-1-1,1 1,0 0,-1-1,1 1,0-1,0 1,0-1,0 0,0 0,0 0,1 0,-1 0,0 0,0-1,1 1,-1-1,0 1,1-1,-1 0,0 0,1 0,0-1,0 2,338 2,-279-15,-56 6</inkml:trace>
</inkml:ink>
</file>

<file path=ppt/ink/ink3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39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31,'0'5,"10"1,7 0,6-1,4-2,7-5,3-4,-1 1,-1 0,-2 2,-2-5,-1 0,-1 1,-1 2,0 2,0 1,0 1,-5 1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27:42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73 189,'-10'-10,"-27"-22,37 31,-1 1,0 0,0 0,0 0,0 0,0 0,0 0,0 0,1 0,-1 1,0-1,0 0,0 0,0 1,0-1,1 0,-1 1,0-1,0 1,1-1,-1 1,0 0,1-1,-1 1,0 0,1-1,-1 1,1 0,-1 0,1-1,0 1,-1 0,1 0,0 0,-1 0,1 0,0-1,0 1,0 0,0 0,0 0,0 0,0 0,0 0,0 0,0-1,1 1,-1 0,0 0,1 0,-1 0,29 229,-13-157,30 213,-61-185,12-99,1-5</inkml:trace>
  <inkml:trace contextRef="#ctx0" brushRef="#br0" timeOffset="589.688">750 214,'1'-1,"0"-1,0 1,0 0,0-1,-1 1,1-1,0 1,-1-1,1 0,-1 1,0-1,1 1,-1-1,0 0,0 1,0-1,0 0,-1 1,1-1,0 0,-1 1,1-1,-1 1,1-1,-1 1,0-1,1 1,-1-1,0 1,0 0,0-1,0 1,-1 0,1 0,0 0,0 0,-1 0,1 0,-9-5,0 1,1 0,-2 0,1 1,0 1,-1 0,0 0,1 1,-1 0,0 1,0 0,0 1,0 0,0 1,0 0,0 1,0 0,0 1,0 0,1 0,0 1,0 1,0-1,0 2,1 0,-1 0,1 0,1 1,-1 0,2 1,-1 0,1 0,0 1,0 0,1 0,0 0,1 1,0 0,0 1,3-6,-1 0,1 0,0 0,1 1,-1-1,1 0,0 1,1-1,-1 0,1 1,0-1,0 1,1-1,0 0,0 1,0-1,0 0,1 1,0-1,0 0,0 0,1-1,0 1,0 0,0-1,0 0,1 1,0-1,-1-1,1 1,1 0,-1-1,0 0,1 0,0-1,0 1,0-1,0 0,0 0,0 0,0-1,1 0,-1 0,0 0,1-1,-1 0,3 0,10-5,1 0,-1-2,0 0,0-1,-1-1,0 0,-1-2,0 0,0 0,-1-1,-1-1,0-1,-1 0,0-1,-1 0,1-4,0 5,86-123,-135 295,19-93,4 0,2 1,3 1,3-1,3 1,2 4,25-16,-15-50</inkml:trace>
  <inkml:trace contextRef="#ctx0" brushRef="#br0" timeOffset="812.286">1259 577,'0'4,"-5"1,0 5,-1 3,6 1,3-3</inkml:trace>
  <inkml:trace contextRef="#ctx0" brushRef="#br0" timeOffset="1558.85">1428 189,'1'-6,"0"0,0-1,1 1,0 0,0 0,0 0,1 0,0 0,0 0,1 1,0 0,0 0,0 0,0 0,1 0,0 1,0 0,0 0,0 0,0 1,1-1,0 1,0 1,0-1,0 1,163-52,-56 44,-110 10,0 0,-1 0,1 0,0 0,0 0,-1 1,1-1,0 1,0 0,-1 0,1 0,-1 0,1 0,-1 1,1-1,-1 1,0-1,0 1,1 0,-1 0,-1 0,1 0,0 0,0 1,-1-1,1 0,-1 1,0-1,0 1,0 0,0-1,0 1,0 0,-1-1,0 1,1 0,-1 0,0 1,-63 113,40-86,-26 35,35-50,0 0,2 0,0 1,0 1,2 0,0 1,1 0,1 0,1 1,1 0,0 0,1 1,1 6,4-22,0 0,0 0,0 0,1-1,0 1,0 0,0 0,1-1,0 1,0-1,0 1,0-1,1 0,-1 1,1-1,0-1,0 1,1 0,-1-1,1 0,0 1,-1-2,2 1,-1 0,0-1,0 0,1 1,-1-2,1 1,0-1,-1 1,1-1,0-1,0 1,0-1,1 1,12 0,-1-1,1 0,0-1,-1-1,1 0,-1-2,1 0,-1-1,9-4,55-39,-70 33</inkml:trace>
  <inkml:trace contextRef="#ctx0" brushRef="#br0" timeOffset="2367.24">2444 504,'4'0,"1"4,1 6,-2 5,-5 4,-7 3,-2 1,-3 6,-4 2,-3-1,2 0,0-2,-1-2,-2 0,4-6</inkml:trace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08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403 970,'-20'1,"1"2,-1 0,1 1,0 1,0 1,0 0,1 2,0 0,1 1,-1 0,2 2,-1 0,2 1,-4 3,7-4,0 1,1 0,0 1,1 0,1 1,0 0,0 0,2 1,-1 0,2 1,0-1,1 1,1 0,0 1,2-1,-1 1,2-1,0 1,1 0,1-1,2 16,-2-26,0-1,0 0,0 0,1 1,0-1,0 0,0 0,0-1,1 1,0 0,0-1,0 0,0 0,1 0,0 0,0 0,0 0,0-1,0 0,1 0,-1 0,1-1,0 1,0-1,0 0,0-1,0 1,0-1,1 0,-1 0,0-1,1 1,-1-1,0-1,1 1,-1-1,2 0,22-7,-1-2,0 0,0-2,-1-1,-1-2,0 0,-1-2,-1 0,-1-2,0-1,-1 0,-1-2,-2 0,0-2,7-12,21-19,-3-1,-3-3,-2-1,-3-2,-3-2,-2-1,-3-1,-3-1,-4-1,9-49,-25 93,-1-1,-1 0,-1-1,-1 1,-1 0,-2 0,0 0,-2 0,0 0,-2 1,-1-1,-1 1,-6-11,11 30,0 0,0 0,-1 0,0 0,0 1,0-1,-1 1,1 0,-1 1,0-1,0 1,0 0,-1 0,1 1,-1-1,1 1,-1 0,0 1,0-1,0 1,0 1,0-1,0 1,0 0,0 0,0 1,0-1,0 1,0 1,0-1,1 1,-1 0,0 0,1 1,0 0,-1 0,-4 3,-11 15,1 2,1 0,1 1,1 0,1 2,1 0,1 0,1 2,2-1,1 2,1-1,1 1,2 1,1-1,-2 29,3-24,0 0,2 0,2 0,1 0,1 0,2 0,2 0,1-1,1 0,2 0,1-1,2 0,11 20,-12-31,2-1,0 0,1-1,1 0,1-1,0-1,2-1,-1-1,2 0,0-1,1-2,0 0,1-1,9 3,-23-10,0-1,1 0,-1 0,1-1,-1 0,1-1,0 0,0 0,0-1,0 0,-1 0,1-1,0 0,0-1,-1 0,1 0,0-1,-1 0,0-1,0 1,0-2,0 1,-1-1,0 0,0-1,0 1,4-6,74-129,-71 124,-10 42,-3-15,0-3,1 0,0 0,1-1,0 1,0-1,0 0,1 1,0-1,1-1,-1 1,1-1,1 0,-1 0,1 0,0-1,0 0,1 0,-1-1,1 1,0-1,0-1,1 1,-1-1,1-1,-1 1,1-1,0-1,0 0,0 0,0 0,0-1,0 0,0 0,0-1,0 0,0-1,0 0,0 0,-1 0,2-2,22-8,0-2,-1-2,-1-1,-1 0,0-3,-1 0,18-18,-40 33,27-23,-2-1,-1-2,-1-1,-2-1,-1-1,-1-1,-3-2,0 0,-3-1,-1 0,-2-2,-1 0,-3-1,-1 0,-2 0,-2-1,-1-5,-16-41,10 86,0-1,0 1,0 0,-1 0,1 0,-1 0,1 0,-1 0,0 1,1-1,-1 0,0 1,0-1,0 1,0 0,-1 0,1 0,0 0,0 0,-1 0,1 1,-1-1,1 1,0-1,-1 1,1 0,-1 0,1 0,-1 0,1 1,-1-1,1 1,0-1,-1 1,-6 3,1 1,0-1,0 2,0-1,0 1,1 0,0 0,0 1,1 0,0 1,0-1,1 1,0 0,0 0,0 1,1-1,0 4,-23 52,3 1,3 2,3 0,3 1,3 0,3 1,1 41,6-53,2-1,3 1,3-1,9 41,9 98,-12-85,-7-91,-1 0,0 1,-2 0,0 0,-2 0,0-1,-1 1,-1 0,-1 0,0-1,-2 1,0-1,-1 0,-1-1,-1 1,-1-2,-2 5,10-20,0 0,0 0,0 0,0 0,0 0,-1 0,1 0,-1 0,1-1,-1 1,0-1,1 1,-1-1,0 1,0-1,0 0,0 0,0 0,0 0,-1 0,1-1,0 1,0-1,-1 1,1-1,0 0,-1 0,1 0,0 0,0 0,-1-1,1 1,0 0,-1-1,1 0,0 0,0 0,0 0,0 0,0 0,0 0,0 0,0-1,0 1,1-1,-1 0,1 1,-1-1,1 0,-1 0,1 0,0 0,0 0,0 0,0 0,0 0,1-1,-1 1,1 0,-1 0,1-1,0 1,0-1,3-18,1-1,2 1,0 0,1 0,1 0,1 1,1 0,0 1,5-5,10-22,251-409,-206 338,-19 40,-4-2,-3-3,-4-1,-3-2,-4-1,11-53,-37 106,-2-1,-1 0,-1 0,-2 0,-3-19,3 49,-1 1,0 0,0 0,0-1,0 1,0 0,-1 0,0-1,1 1,-1 0,0 0,-1 0,1 0,0 0,-1 0,0 0,1 1,-1-1,0 1,-1-1,1 1,0 0,-1-1,1 1,-1 0,0 1,1-1,-1 0,0 1,0 0,0 0,0-1,0 2,-1-1,1 0,0 1,0-1,-1 1,1 0,0 0,0 0,-1 1,0-1,-7 8,-1 0,1 1,0 1,0-1,1 1,1 1,0 0,0 0,1 1,0 0,1 1,1 0,0 0,0 0,2 0,-1 1,2 0,0 0,0 0,1 6,-9 55,3 0,3 0,4 1,7 57,52 466,-56-575,-1 1,-1 0,-1 0,-1-1,-1 1,-1-1,-1 0,-2 0,0 0,-2-1,0 0,-1-1,-2 0,0 0,-1-2,-2 1,-15 16,27-33,3-4,0 1,0 0,0-1,0 1,0 0,0-1,-1 1,1 0,0-1,0 1,-1-1,1 1,0 0,-1-1,1 1,-1-1,1 1,-1-1,1 1,-1-1,1 1,-1-1,1 0,-1 1,0-1,1 0,-1 1,1-1,-1 0,0 0,1 0,-1 0,0 1,1-1,-1 0,0 0,0 0,1 0,-1-1,0 1,1 0,-1 0,0 0,1 0,-1-1,1 1,-1 0,0-1,1 1,-1 0,1-1,-1 1,1-1,-1 1,1-1,-1 1,1-1,-1 1,1-1,0 0,-1 1,1-1,0 1,-1-1,42-127,65-115,-90 181,-3 0,-3-1,-3 0,-1-44,-6 81</inkml:trace>
  <inkml:trace contextRef="#ctx0" brushRef="#br0" timeOffset="270.893">1278 575,'0'5,"0"1</inkml:trace>
  <inkml:trace contextRef="#ctx0" brushRef="#br0" timeOffset="1003.606">2435 1111,'0'0,"28"9,1-1,0-1,0-2,0-1,1-1,-1-1,1-2,0-1,-1-1,1-1,15-5,-37 4,-1 0,1-1,-1 1,0-1,0-1,-1 1,0-1,0 0,0-1,-1 1,0-1,0 0,0-1,-1 1,0-1,-1 0,0 0,0 0,0 0,-1-1,-1 1,1 0,-1-1,-1 0,1 1,-2-1,1 1,-1-1,0 1,-1-1,1 5,-1-1,0 1,1 0,-2 0,1 0,0 0,-1 0,0 0,0 1,0 0,0-1,0 1,-1 0,0 0,1 1,-1-1,0 1,0 0,-1 0,1 0,0 0,-1 1,1 0,0 0,-1 0,0 0,1 1,-1 0,1 0,-1 0,0 0,1 1,-1 0,1 0,-1 0,1 0,0 1,-1 0,1 0,0 0,0 0,0 0,0 2,-13 7,1 2,1 0,0 0,1 2,0 0,1 0,1 1,1 1,0 0,1 1,1 0,1 0,0 1,1 0,1 0,1 0,1 1,0 0,2 0,0 0,2 16,-1-30,1 0,1 0,-1 0,1 0,0 0,1-1,-1 1,1 0,1-1,-1 1,1-1,-1 1,1-1,1 0,-1 0,1-1,0 1,0-1,0 0,1 0,-1 0,1 0,0-1,0 0,1 0,-1 0,0-1,1 1,0-1,-1-1,1 1,0-1,0 0,19-1,0-1,-1-1,1-1,-1-1,0-1,0-1,0-2,-1 0,0-1,-1-2,0 0,-1-1,0-1,0-1,-2-1,0-1,0-1,-2 0,0-1,-1-1,10-15,-3 4,-2-1,-1-1,-2 0,-1-1,-1-1,-2-1,7-28,-19 61,-1 0,0 0,0 0,1 0,-2 0,1 0,0 0,0-1,-1 1,1 0,-1 0,1-1,-1 1,0 0,0-1,0 1,0 0,-1 0,1-1,-1 1,1 0,-1 0,0-1,0 1,0 0,0 0,0 0,0 0,0 0,-1 0,1 1,-1-1,1 0,-1 1,0-1,0 1,0 0,0-1,0 1,0 0,0 0,0 0,0 1,0-1,-1 0,1 1,0-1,-3 1,-1 0,0 1,0 0,0 0,0 1,1 0,-1 0,0 0,1 1,-1 0,1 0,0 0,0 0,0 1,0 0,1 0,-1 0,1 1,0-1,1 1,-1 0,1 0,0 1,0-1,0 0,1 1,0 0,0 0,0 0,1-1,0 1,0 1,3-1,1-1,0 0,0 1,0-1,0 0,1-1,0 1,0-1,0 0,0 0,1 0,0 0,-1-1,1 0,1 0,-1 0,0 0,1-1,-1 0,3 0,19 12,-17-9,0 1,0-1,0 2,-1 0,0 0,0 0,-1 1,0 1,-1-1,1 1,-2 1,1-1,-1 1,-1 0,0 0,0 1,-1 0,0-1,0 3,6 159,-10-170,0 1,0-1,0 1,1-1,-1 1,1-1,0 0,0 1,0-1,0 0,0 0,0 0,0 0,1 0,-1 0,1 0,-1 0,1 0,0 0,0-1,0 1,0-1,0 0,1 1,14 5</inkml:trace>
  <inkml:trace contextRef="#ctx0" brushRef="#br0" timeOffset="1983.75">3423 1196,'302'-1,"-289"2,-1-2,0 1,1-2,-1 1,0-2,0 0,0 0,0-1,-1 0,1-1,-1-1,0 1,-1-2,0 0,0 0,0 0,-1-2,0 1,0-1,-1 0,0-1,-1 0,0 0,0 0,-1-1,-1 0,0 0,0-1,-1 0,0 1,0-6,-4 13,1 0,-1 0,0 0,0 0,0 0,-1 0,1 0,-1 0,0 0,0 1,0-1,-1 0,1 0,-1 1,0-1,0 1,0 0,-1-1,1 1,-1 0,0 0,1 1,-1-1,-1 1,1-1,0 1,0 0,-1 0,0 0,1 1,-1-1,0 1,1 0,-1 0,0 0,-4 0,-3 1,1 0,-1 1,0 0,0 1,1 0,-1 1,1 0,0 1,0 0,0 0,0 1,1 1,-1-1,2 1,-1 1,0 0,1 0,-3 4,3-2,1-1,0 1,1 1,0-1,0 1,1 0,0 0,1 1,0 0,0-1,1 1,1 0,0 1,0-1,1 0,1 0,0 1,0-1,2 2,-2-6,1 1,1-1,-1 0,1 0,0 0,1 0,0 0,0 0,0-1,1 1,0-1,0 0,1 0,-1 0,1-1,1 0,-1 0,1 0,-1 0,2-1,-1 0,0 0,1-1,-1 0,1 0,0-1,0 1,0-1,4 0,11-1,0-1,0-1,-1-1,1-1,-1-1,0-1,0 0,0-2,0 0,-1-2,-1 0,1-1,-2-1,1-1,2-2,21-15,-1-2,-1-1,34-36,-55 50,-19 19,0-1,0 1,1-1,-1 1,0-1,0 0,0 1,0-1,1 1,-1-1,0 0,0 1,1-1,-1 0,0 1,1-1,-1 0,0 1,1-1,-1 0,1 0,-1 1,0-1,1 0,-1 0,1 0,-1 0,1 1,-1-1,0 0,1 0,-1 0,1 0,-1 0,1 0,-1 0,1 0,-1 0,1-1,-1 1,0 0,1 0,-1 0,1 0,-1-1,1 1,-1 0,0 0,1-1,-1 1,0 0,1-1,-1 1,0 0,0-1,1 1,-1-1,0 1,0 0,-11 44,9-37,0-5,1 1,-1 0,1 0,0-1,-1 1,1 0,1 0,-1 0,0 0,1 0,-1 0,1 0,0 1,0-1,1 0,-1 0,0 0,1 0,0 0,0 0,0 0,0 0,0-1,0 1,1 0,0 0,-1-1,1 1,0-1,0 0,0 1,0-1,1 0,-1 0,1-1,-1 1,1 0,0-1,-1 1,1-1,0 0,3 1,7-3,1-1,-1 0,0-1,0 0,0-1,0 0,-1-1,0 0,0-1,0-1,-1 0,1 0,6-7,1 1,123-78,-141 90,0 0,0 0,1 1,-1-1,0 0,1 1,-1-1,0 1,1-1,-1 1,1 0,-1 0,1 0,-1 0,1 0,-1 0,1 0,-1 0,1 0,-1 1,1-1,-1 0,0 1,1 0,-1-1,1 1,-1 0,0-1,0 1,0 0,1 0,-1 0,0 0,0 0,0 1,0-1,-1 0,1 0,0 1,0-1,-1 0,1 1,0 0,6 71,-7-51,0-19,-1 1,1-1,1 1,-1-1,0 1,1-1,0 0,0 1,0-1,0 0,0 1,1-1,0 0,-1 0,1 0,0 0,0-1,1 1,-1 0,1-1,-1 0,1 1,0-1,0 0,0-1,3 3,8-3</inkml:trace>
  <inkml:trace contextRef="#ctx0" brushRef="#br0" timeOffset="2300.645">5342 236,'-26'98,"5"2,4 0,5 1,4 1,4 1,-19 131,-26-42,25-161,9-22</inkml:trace>
  <inkml:trace contextRef="#ctx0" brushRef="#br0" timeOffset="2538.493">4890 773,'39'0,"31"0,14 0,2 0,-9 0,-8 0,-5 0,-10 0,-4 0,-6 0,-5 0,-5 0,-4 0,-1 0,-1 0,-1 0,-5 0</inkml:trace>
  <inkml:trace contextRef="#ctx0" brushRef="#br0" timeOffset="8006.183">5878 857,'-5'14,"-1"20,-5 8,0 7,-4 0,2-4,2-4,-1-5,1-4,2-2,8-6,4-12,7-8,0-5</inkml:trace>
  <inkml:trace contextRef="#ctx0" brushRef="#br0" timeOffset="8385.884">6019 433,'-5'0,"-6"0,-6 0,0 5,-3 2,8-1,6-1</inkml:trace>
  <inkml:trace contextRef="#ctx0" brushRef="#br0" timeOffset="9241.106">6273 829,'-5'-2,"1"0,-1 1,0-1,0 1,0 0,0 0,0 1,0-1,0 1,0 0,0 1,0-1,0 1,0 0,0 0,0 1,0-1,1 1,-1 0,1 0,-1 1,1-1,0 1,0 0,0 0,0 1,-2 2,-85 111,81-101,2 1,0 0,1 0,1 0,1 1,0 0,1 0,1 0,1 0,0 1,1 12,2-27,-1 0,1 0,0 0,0 0,0 0,1 0,-1 0,1 0,0-1,0 1,0 0,0-1,1 0,0 1,-1-1,1 0,0 0,1-1,-1 1,0-1,1 1,-1-1,1 0,0-1,0 1,0-1,0 1,0-1,0 0,0 0,0-1,0 1,0-1,1 0,-1 0,0-1,0 1,0-1,0 0,0 0,0 0,0 0,0-1,3-1,14-8,0 0,-1-1,-1 0,0-2,-1-1,0 0,-1-1,-1-1,0 0,-1-1,-2-1,3-3,14-17,86-132,-117 237,-2-34,1-22,0 0,0 0,1 0,0 0,1 0,0 0,0 1,1-1,1 0,0 0,0 0,1 0,0-1,1 1,0-1,0 0,1 0,0 0,0-1,1 1,3 2,1-7,-1 0,1 0,0-1,0 0,0-1,0 0,1-1,-1 0,1 0,-1-1,1-1,-1 0,0 0,1-1,-1 0,4-2,9-5,0-2,-1-1,0 0,-2-2,1 0,-1-1,-1-1,-1-1,12-14,7-5,0 2,-1-3,-2 0,-1-2,-3-2,-1-1,-2-1,-2-1,10-25,-18 26,-1 1,-3-2,-1 0,-2-1,-2 0,-3 0,-1 0,-2-1,-3-35,-26-19,26 98,-1-1,1 1,-1-1,0 1,0-1,1 1,-2 0,1 0,0 0,0 0,-1 1,1-1,-1 0,1 1,-1 0,0 0,1 0,-1 0,0 0,0 0,0 1,0-1,0 1,1 0,-1 0,0 0,0 0,0 0,0 1,0-1,0 1,0 0,1 0,-1 0,-9 7,0-1,1 2,0 0,0 0,1 1,0 0,1 1,1 0,-1 0,2 1,-1 0,2 0,-1 1,2 0,-5 13,-13 36,3 0,2 2,3 0,-3 34,13-73,1 0,2 1,0-1,2 1,0-1,2 1,1-1,1 0,1 0,1 0,1 0,1-1,2 0,0-1,1 0,2-1,0 0,1-1,1 0,8 6,-7-7,2-2,0 0,2-1,-1 0,2-2,0 0,1-2,1 0,0-2,0 0,1-1,0-2,1 0,12 1,35-17,-54 1</inkml:trace>
</inkml:ink>
</file>

<file path=ppt/ink/ink3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39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0 522,'34'0,"29"0,11-5,-5-1,-7 0,-11 1,-9 1,-6 2,-5 1,-8 0</inkml:trace>
  <inkml:trace contextRef="#ctx0" brushRef="#br0" timeOffset="3098.958">593 889,'58'-13,"-1"-2,0-2,-1-3,-1-3,-1-2,-2-2,17-13,-55 28,0 0,-1-1,0 0,-1-1,0 0,-1-1,-1-1,-1 1,0-2,-1 1,-1-1,0 0,1-9,-6 24,-1-1,1 1,-1-1,0 0,0 0,0 0,0 0,0 0,-1 0,1 0,-1 0,0 0,0 0,0 0,0 0,-1 0,1 0,-1 0,0 0,0 0,0 0,0 0,0 0,-1 1,1-1,-1 0,0 1,1-1,-1 1,-1 0,1 0,0 0,0 0,-1 0,1 0,-1 0,1 1,-1-1,0 1,0 0,0 0,0 0,0 0,0 1,0-1,0 1,0-1,0 1,0 0,-3 1,-5 3,0 1,0 1,1 0,0 0,0 1,0 0,1 1,0 0,0 0,1 1,0 0,1 1,0 0,0 0,1 0,-3 9,5-12,1-1,0 0,0 0,1 1,0 0,0-1,0 1,1 0,0 0,1 0,-1 0,1 0,1 0,-1 0,1 0,0-1,1 1,0 0,0 0,0-1,1 1,0-1,0 0,0 0,1 0,0 0,0-1,1 1,0-1,0 0,3 2,5 1,0-1,0-1,0 0,1-1,0 0,0-1,0-1,0 0,1-1,-1-1,1 0,-1-1,1 0,-1-1,1-1,-1 0,13-4,0-1,0-1,-1-2,0 0,0-2,-1 0,-1-2,0-1,19-16,-33 25,0-1,-1 0,0 0,0-1,-1 0,0 0,0-1,-1 0,0 0,-1-1,0 0,-1 0,0-1,0 1,-1-1,0 0,-1 0,0-2,-3 12,0 0,0 0,0 0,0 0,0 0,0 0,0 1,0-1,-1 0,1 0,0 0,-1 0,1 1,0-1,-1 0,1 0,-1 1,1-1,-1 0,1 1,-1-1,0 0,1 1,-1-1,0 1,0-1,1 1,-1-1,0 1,0 0,0-1,1 1,-1 0,0 0,0 0,0-1,0 1,0 0,0 0,1 0,-1 0,0 1,0-1,0 0,0 0,0 0,1 1,-1-1,0 0,0 1,0-1,1 1,-1-1,0 1,1-1,-1 1,0 0,0-1,-42 34,34-23,-1 0,2 1,0 0,0 0,1 1,1 0,0 0,1 1,-1 3,4-12,1-1,0 1,-1 0,2 0,-1 0,1 0,-1-1,1 1,1 0,-1 0,1 0,-1 0,2 0,-1 0,0-1,1 1,0 0,0-1,0 0,1 1,-1-1,1 0,0 0,0 0,1-1,-1 1,1-1,3 3,4-2,1 0,-1 0,1-1,0-1,0 0,0 0,1-1,-1-1,0 0,0-1,1 0,-1-1,0 0,0-1,-1 0,1-1,-1 0,1-1,-1 0,2-3,51-24,-1-3,-1-2,-2-3,0-5,-47 35,0 0,-1 0,0-1,-1-1,0 0,-1 0,0-1,-1 0,0-1,-1 0,-1 0,0-1,-1 0,-1 0,0-1,0-2,-4 16,-1 0,1 0,-1 0,0 0,1 1,-1-1,0 0,0 0,0 0,-1 0,1 0,0 0,-1 0,1 0,-1 1,1-1,-1 0,0 0,0 1,0-1,0 0,0 1,0-1,-1 1,1-1,0 1,-1 0,1 0,-1-1,1 1,-1 0,0 0,1 0,-1 1,0-1,0 0,0 1,1-1,-1 1,0 0,0-1,0 1,0 0,-1 0,-3 0,-1 0,0 1,1 0,-1 0,1 0,-1 1,1 0,0 0,0 1,0 0,0 0,-4 2,-6 9,0 0,1 0,1 1,0 1,1 1,1 0,0 1,1 0,1 0,1 1,1 0,-3 11,8-23,0-1,1 1,0 0,0 0,1-1,0 1,0 0,0 0,1 0,0 0,0 1,1-1,0 0,0-1,1 1,0 0,0 0,0-1,1 1,0-1,1 0,-1 1,1-2,0 1,0 0,1-1,0 0,0 0,0 0,0-1,1 1,0-1,0-1,0 1,0-1,1 0,-1 0,2-1,50 2,-33-9</inkml:trace>
  <inkml:trace contextRef="#ctx0" brushRef="#br0" timeOffset="3866.025">2456 663,'-145'230,"139"-215,13-22,15-21,85-117,-85 136,-21 41,-2-17,1-11,-1 1,1 0,0 0,1 0,-1 0,1-1,0 1,1 0,-1-1,1 1,-1-1,1 1,1-1,-1 0,1 0,-1 0,1 0,0 0,1-1,-1 1,1-1,-1 0,1 0,0 0,0 0,0-1,1 0,-1 0,0 0,1 0,0-1,-1 1,1-1,0 0,-1-1,1 1,0-1,0 0,0 0,0-1,-1 1,2-1,3-3,-1 0,1-1,-1 0,0 0,0-1,0 0,-1 0,0 0,0-1,-1 0,0-1,0 0,-1 1,0-2,0 1,-1-1,0 1,0-1,-1 0,0-1,-1 1,0 0,0-6,0-33,-7 26</inkml:trace>
  <inkml:trace contextRef="#ctx0" brushRef="#br0" timeOffset="4370.868">2653 42,'27'-9,"0"1,0 2,1 0,0 2,28-1,-54 4,-1 1,1-1,0 1,-1-1,1 1,0 0,-1 0,1 0,0 0,-1 0,1 0,0 0,-1 0,1 1,0-1,-1 1,1-1,-1 1,1 0,-1-1,1 1,-1 0,1 0,-1 0,0 0,1 0,-1 1,0-1,0 0,0 1,0-1,0 0,0 1,0-1,-1 1,1-1,0 1,-1 0,0-1,1 1,-1 0,0-1,1 1,-1 0,-6 8,0-1,0 1,-1-2,0 1,0-1,-1 0,0 0,0-1,-1 0,-3 1,-4 5,8-7,6-5,0 0,-1 0,1 0,0 0,0 0,-1 1,1-1,0 0,0 1,1 0,-1-1,0 1,1 0,-1 0,1 0,-1 0,1 0,0 0,0 1,0-1,0 0,0 1,0-1,1 0,-1 1,1-1,0 1,0-1,0 1,0-1,0 1,0-1,0 1,1-1,0 1,-1-1,1 0,0 1,0-1,0 0,0 0,1 0,0 1,7 3,0-1,1-1,0 0,0 0,0-1,0 0,0-1,1 0,-1-1,1 0,0-1,-1 0,1 0,-1-1,8-2,12 2,56 0,-62 0</inkml:trace>
  <inkml:trace contextRef="#ctx0" brushRef="#br0" timeOffset="4982.009">3810 155,'-21'54,"-3"-1,-3-2,-1 0,-3-2,-35 44,8-19,-2-1,-4-4,-29 23,78-77,3-2</inkml:trace>
  <inkml:trace contextRef="#ctx0" brushRef="#br0" timeOffset="5437.521">3359 212,'245'228,"-98"-34,-94-108,-39-62</inkml:trace>
  <inkml:trace contextRef="#ctx0" brushRef="#br0" timeOffset="8799.991">4374 606,'-33'44,"-21"27,-6 3,2-7,11-9,9-11,11-13</inkml:trace>
</inkml:ink>
</file>

<file path=ppt/ink/ink3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53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33 510,'0'0,"0"1,0-1,0 1,0-1,0 1,0-1,0 1,0-1,-1 1,1 0,0-1,0 1,0-1,-1 0,1 1,0-1,0 1,-1-1,1 1,0-1,-1 0,1 1,0-1,-1 1,1-1,-1 0,1 0,-1 1,1-1,-1 0,1 0,-1 1,1-1,-1 0,1 0,-1 0,1 0,-1 0,1 0,-1 0,1 0,-1 0,1 0,-1 0,1 0,-1 0,1-1,-1 1,1 0,-1 0,1 0,-1-1,1 1,-1 0,1-1,0 1,-1 0,1-1,0 1,-1 0,1-1,0 1,-1-1,-7 158,9-108,-2-43,0 0,1 1,0-1,0 1,0-1,1 1,0-1,0 1,1-1,-1 0,1 1,1-1,-1 0,1-1,0 1,1 0,-1-1,1 0,0 1,0-2,1 1,0 0,-1-1,1 0,1 0,-1 0,1-1,-1 0,1 0,0 0,0-1,0 0,1 0,-1 0,0-1,1 0,-1 0,1-1,-1 0,1 0,-1 0,3-1,7-7,0 0,-1-1,-1-1,1 0,-1-1,-1-1,0 0,-1-1,-1 0,1 0,-2-2,0 1,-1-1,0-1,-1 1,-1-1,0-2,3-1,16-29,-25 48,-1 0,1 0,0 0,0 0,0 0,0 0,-1 1,1-1,0 0,0 1,-1-1,1 0,0 1,0-1,-1 1,1-1,0 1,-1-1,1 1,-1-1,1 1,-1 0,1-1,-1 1,1 0,-1-1,0 1,1 0,-1 0,0 0,0-1,1 1,-1 0,0 0,0 0,0-1,0 1,0 0,0 0,0 0,0 0,-1-1,1 1,0 0,0 0,-1 0,1-1,0 1,-1 0,1 0,1 7,3 11,-4-9,1 0,1 1,-1-1,2-1,-1 1,1 0,1-1,0 1,0-1,1 0,0 0,0-1,1 1,0-1,1 0,-1-1,2 0,-1 0,1 0,0-1,0 0,1-1,5 3,-8-6,0 0,1 0,-1 0,1-1,-1 0,1 0,-1-1,1 1,0-2,-1 1,1-1,-1 0,1 0,-1 0,1-1,-1 0,0-1,0 1,0-1,0-1,0 1,-1-1,1 0,-1 0,0 0,0-1,0 1,0-2,20-22,0-1,-2-2,-1 0,-2-1,10-20,-20 31</inkml:trace>
  <inkml:trace contextRef="#ctx0" brushRef="#br0" timeOffset="1045.069">1161 1,'-54'567,"52"-557,0 1,0 0,2-1,-1 1,1 0,1 0,0-1,0 1,1 0,1-1,0 1,0-1,1 0,0 0,1 0,0-1,0 0,1 0,0 0,1 0,0-1,7 7,-8-14,1-1,-1 1,0-1,1 0,-1-1,0 1,1-1,-1 0,0-1,0 1,0-1,0-1,0 1,0-1,-1 0,1 0,-1-1,0 0,0 0,0 0,0 0,-1-1,0 1,1-1,-2 0,1-1,7-4,34-36,-33 32,1 0,0 1,1 0,1 1,0 1,0 0,6-1,-18 11,0 1,-1-1,1 1,0 0,0 0,0 0,0 0,0 0,0 0,0 1,0 0,0 0,0-1,-1 2,1-1,0 0,-1 0,1 1,-1 0,1-1,-1 1,0 0,1 0,-1 0,0 0,-1 1,1-1,0 1,-1-1,1 1,-1-1,0 1,1 0,-1 0,-1-1,1 1,0 0,-1 1,24 34,-19-33,1 0,-1 0,1-1,0 0,0 0,0 0,0-1,1 0,-1 0,1 0,0-1,0 0,0-1,0 1,0-2,0 1,0-1,1 1,-1-2,0 1,0-1,0 0,0-1,0 0,0 0,1-1,8-2,-1-2,0 0,0 0,0-1,-1-1,0 0,-1-1,0-1,-1 0,11-13,20-54,-43 75,1 1,-1 0,0-1,1 1,-1 0,0-1,0 1,-1 0,1-1,-1 1,1 0,-1-1,1 1,-1 0,0 0,0 0,0 0,-1 0,1 0,0 0,-1 0,1 0,-1 0,0 1,1-1,-1 1,0-1,0 1,0 0,0-1,0 1,0 0,-1 1,1-1,0 0,-2 0,-2 0,0 0,0 0,0 0,0 1,0 0,0 0,0 1,0 0,0 0,0 0,0 1,1-1,-1 1,0 1,1-1,-1 1,1 0,0 0,0 1,0-1,0 1,-2 4,-4 1,2 0,-1 2,2-1,-1 1,1 0,1 0,0 1,1 0,-4 10,7-17,0 0,1 1,0 0,0-1,0 1,1 0,0 0,0 0,0 0,1 0,0 0,0 0,1 0,-1 0,1 0,0 0,1 0,0-1,0 1,0 0,0-1,1 1,0-1,0 0,1 0,-1 0,1 0,0-1,0 0,1 1,-1-2,1 1,5 3,11-2,0-1,1 0,-1-2,1 0,0-2,0 0,0-2,-1 0,1-1,-1-2,0 0,0-1,0-1,-1-1,0 0,6-5,19-3,0-1,-2-3,0-1,-2-2,0-1,-2-3,0-1,21-22,-54 43,0 0,-1 0,0 0,0-1,0 0,-1 0,0 0,-1 0,0-1,0 0,-1 1,0-1,0 0,0-9,-2 15,0-1,0 0,0 1,0-1,-1 0,0 1,1-1,-1 0,0 1,-1-1,1 1,-1 0,1-1,-1 1,0 0,0 0,-1 0,1 0,-1 1,1-1,-1 0,0 1,0 0,0 0,0 0,0 0,0 0,-1 1,1-1,-1 1,1 0,-1 0,1 0,-1 1,0-1,1 1,-2 0,-5 0,-1 1,1 0,-1 1,1 0,-1 1,1 0,0 1,0 0,1 0,-1 1,1 0,0 1,0 0,1 0,-1 1,1 0,1 1,0-1,0 2,0-1,1 1,0 0,1 0,-1 2,4-8,1 0,-1 0,1 0,-1 0,1 0,0 0,1 0,-1 1,0-1,1 0,0 0,0 1,0-1,0 0,0 1,1-1,-1 0,1 0,0 1,0-1,0 0,1 0,-1 0,1 0,-1 0,1-1,0 1,0 0,0-1,1 1,-1-1,0 0,1 0,0 0,-1 0,1 0,0 0,0-1,0 0,0 1,0-1,0 0,1 0,-1-1,0 1,1-1,-1 0,1 0,21 2,1-1,0-1,0-2,0 0,0-2,-1-1,1-1,-1-1,-1-1,1-1,-23 8,1 0,-1-1,0 1,1 1,-1-1,1 0,0 1,-1-1,1 1,-1 0,1-1,0 1,-1 1,1-1,0 0,-1 1,1-1,-1 1,1 0,-1 0,1 0,-1 0,0 0,1 0,-1 1,0-1,0 1,0 0,0-1,0 1,0 0,-1 0,1 0,-1 1,1-1,-1 0,0 0,0 1,0-1,0 1,0-1,0 3,0 0,-1-2,1 1,-1-1,1 1,0-1,-1 1,1-1,1 1,-1-1,0 0,1 0,0 1,0-1,0 0,0-1,0 1,1 0,-1-1,1 1,-1-1,1 0,0 0,0 0,0 0,0 0,1 0,-1-1,0 0,2 1,16-1,0 0,0-1,0-1,0-1,0-1,-1-1,1-1,-1 0,0-2,-1 0,1-1,-1-1,-1-1,0-1,0 0,-1-1,0-1,-1-1,10-11,49-73,-73 95,-1 0,1 0,-1 0,1-1,-1 1,0 0,-1-1,1 1,0-1,-1 1,0-1,0 1,0-1,0 1,-1-1,1 1,-1 0,0-1,0 1,0 0,0-1,-1 1,1 0,-1 0,0 0,0 0,0 0,0 1,0-1,-1 1,1-1,-1 1,-2-2,-2 2,-1 0,0 1,0 0,0 0,0 1,0 0,0 1,0-1,0 1,0 1,0 0,0 0,0 0,1 1,-1 0,1 0,0 1,0 0,0 1,1-1,-1 1,1 0,-5 6,-2-2,1 1,0 0,0 1,1 0,1 1,0 0,1 1,0 0,0 0,2 1,-1 0,2 0,0 1,1-1,0 1,1 1,1-1,1 1,0-1,0 1,2-1,0 1,1 0,1 6,4-9,1 0,0 0,0-1,2 0,-1-1,1 0,1 0,0-1,1 0,0 0,0-1,1-1,0 0,0-1,1 0,0-1,0 0,4 0,20 8,-1-2,2-2,-1-1,1-2,0-2,1-1,-1-2,1-2,-1-1,27-5,21-6,-54 5</inkml:trace>
</inkml:ink>
</file>

<file path=ppt/ink/ink3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57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0 592,'40'-8,"-1"-1,0-2,-1-2,0-1,-1-2,0-2,-2-1,1-3,-5 2,-1-2,-1-1,-1-1,-1-2,-1-1,-1-1,-1-1,16-27,-23-1,-18 56,1 0,0 0,0 0,0 0,-1 0,1 0,-1 0,1 0,-1 0,1 0,-1 0,1 0,-1 0,0 0,0 0,1 1,-1-1,0 0,0 1,0-1,0 0,0 1,0-1,0 1,0-1,0 1,0 0,0-1,0 1,0 0,0 0,0 0,0 0,-1 0,1 0,0 0,0 0,0 0,0 0,0 1,0-1,0 0,0 1,0-1,0 1,0-1,0 1,0 0,0-1,0 1,-9 4,-1 1,1-1,0 2,0 0,1 0,0 0,0 1,1 1,0-1,1 1,0 1,0-1,1 1,0 0,0 1,1-1,1 1,0 0,0 1,1-1,1 0,0 1,0 0,1-1,1 1,0 0,0 0,1-1,1 1,0-1,3 9,-2-12,1 1,1-1,0-1,0 1,0-1,1 0,0 0,1 0,-1-1,1 0,0 0,1-1,-1 0,1 0,0-1,1 0,-1 0,0-1,10 2,1 1,-1-2,1 0,1-1,-1-1,0-1,0 0,1-2,-1 0,1-1,11-4,-1-1,1-1,-1-2,-1-1,0-1,0-1,-1-2,-1-1,-1-1,0-1,-1-1,-1-2,-1 0,6-9,42-68,-69 95,0 0,-1 0,1-1,-1 1,0-1,0 1,0-1,0 1,0-1,-1 1,0-1,0 1,0-1,0 0,0 1,-1-1,0 1,1-1,-1 1,-1-1,1 1,0-1,-1 1,0 0,1 0,-1 0,-1 0,1 0,0 0,-1 1,0-2,0 2,1 0,-1 1,0-1,0 0,0 1,1 0,-1-1,0 1,0 0,-1 1,1-1,0 0,0 1,0 0,0 0,-1 0,1 0,0 0,0 1,0-1,0 1,0 0,-1 0,1 0,1 0,-1 1,0-1,0 1,0 0,1 0,-1-1,0 3,-64 80,60-69,1 0,1 0,0 1,1-1,0 1,1 0,1 0,1 8,1-19,0 1,0 0,1-1,0 1,0-1,1 1,-1-1,1 0,0 0,1 1,-1-1,1-1,0 1,0 0,1-1,-1 1,1-1,0 0,0 0,1-1,-1 1,1-1,-1 0,1 0,5 2,6 0,1 0,-1-1,1 0,0-1,0-1,0-1,0 0,0-2,0 0,16-3,-9 0,-1-2,0-1,0-1,0-1,-1-1,-1-1,0-1,0 0,-1-2,-1 0,0-2,-1 0,12-14,-17 17,0 0,0-1,-2 0,1-1,-2-1,0 1,-1-2,-1 1,0-1,-1-1,-1 1,-1-1,0 0,-1 0,-1-1,-1-7,-1 23,-1 0,0 0,0 0,0-1,0 1,-1 0,1 0,-1 0,0 0,0 0,0 0,0 0,-1 0,1 0,-1 1,0-1,1 0,-1 1,0-1,-1 1,1 0,0 0,-1 0,1 0,-1 0,1 0,-1 1,0-1,0 1,0 0,0 0,0 0,0 0,0 0,0 1,0 0,-1-1,1 1,0 0,0 0,0 1,0-1,-1 1,1-1,0 1,0 0,0 0,0 1,1-1,-1 1,0-1,-10 10,0 0,1 1,0 0,1 1,1 0,0 1,0 0,2 0,0 1,0 0,2 1,0-1,0 1,2 1,0-1,0 3,3-17,-3 11,0-1,1 1,0 0,1 0,1 1,0-1,0 0,2 0,-1 1,2-1,0 0,0 0,1 0,1 0,0-1,1 1,0-1,1 0,0-1,1 1,1-1,-1 0,2-1,0 0,-1-1,0-1,1 0,0-1,0 0,1-1,0 0,0 0,0-1,1 0,0-1,0 0,10 2,4-2</inkml:trace>
  <inkml:trace contextRef="#ctx0" brushRef="#br0" timeOffset="533.56">1976 506,'-98'93,"211"-214,-58 66,-53 55,-1 1,1 0,0 0,-1 0,1 0,-1 0,1 0,-1 0,1 0,-1 1,0-1,1 1,-1-1,0 1,0-1,0 1,0-1,-1 1,1 0,0 0,-1-1,1 1,-1 0,1 0,-1 0,0 0,0 0,0 0,0 1,1 0,44 105,-42-105,-1 1,1-1,0 0,-1 0,1 0,1-1,-1 1,0-1,1 0,-1 0,1 0,0 0,0 0,-1-1,1 0,0 0,0 0,0 0,0-1,1 1,-1-1,0 0,0 0,0-1,0 1,0-1,1 0,2-2,1 0,-1 0,0 0,-1-1,1 0,-1-1,0 1,0-1,0 0,-1-1,1 0,-1 1,-1-2,1 1,-1 0,0-1,0 0,-1 0,0 0,0 0,-1-1,0 1,0-1,-1 1,0-1,0 1,-1-3,2-15</inkml:trace>
</inkml:ink>
</file>

<file path=ppt/ink/ink3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7:00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0 906,'417'-46,"-392"41,0 1,-1 2,1 0,1 1,-1 2,0 0,0 2,-1 1,3 1,17 7,-23-8</inkml:trace>
  <inkml:trace contextRef="#ctx0" brushRef="#br0" timeOffset="247.961">170 1189,'47'-5,"41"-6,10-7,-3 1,-12 3,-11-2,-12 3,-13 3,-8 3,-12 4</inkml:trace>
  <inkml:trace contextRef="#ctx0" brushRef="#br0" timeOffset="6983.825">2032 172,'22'81,"-15"324,6-319,-9-74,0 0,-2 1,1 0,-2-1,0 1,0 0,-1 0,-1-1,0 1,0 0,-2-1,1 1,-2-1,-1 4,6-24,3-5</inkml:trace>
  <inkml:trace contextRef="#ctx0" brushRef="#br0" timeOffset="8003.688">2370 342,'-54'36,"37"-26,0 0,1 2,0 0,1 1,1 0,0 1,0 1,-3 6,15-20,1 0,0 1,0-1,0 0,0 1,0-1,0 1,0 0,1-1,-1 1,0-1,1 1,-1 0,1-1,0 1,0 0,-1 0,1-1,0 1,0 0,1 0,-1-1,0 1,1 0,-1 0,1-1,-1 1,1-1,0 1,-1 0,1-1,0 1,0-1,0 0,1 1,-1-1,0 0,0 0,1 1,-1-1,0 0,1-1,-1 1,1 0,0 0,-1 0,1-1,0 1,1-1,67 6,-63-7,0 1,0 0,-1 0,1 0,0 1,0 0,-1 1,1-1,-1 1,1 0,-1 1,0 0,1 0,-2 0,3 2,123 89,-126-90,0-1,0 1,0-1,-1 1,1 1,-1-1,0 1,0-1,-1 1,0 0,0 0,0 1,0-1,-1 1,1-1,-2 1,1 0,-1 0,1 4,6 17,-3-21</inkml:trace>
  <inkml:trace contextRef="#ctx0" brushRef="#br0" timeOffset="8454.542">1806 1048,'-2'1,"0"0,0 0,1 0,-1 0,1 1,-1-1,1 1,-1-1,1 1,0 0,-1-1,1 1,0 0,0 0,1 0,-1 0,0 0,0 0,1 0,0 0,-1 0,1 0,0 0,0 0,0 0,0 0,0 0,0 0,1 0,-1 0,1 0,-1 0,1 0,0 0,0 0,0 0,0 0,0 0,1 0,9 2,1 0,0-1,0 0,-1-1,1-1,0 0,1 0,-1-1,0-1,6-1,12 1,437-38,-327 23,-32 1,-61 7,1 2,1 2,-1 3,29 2,-50 4,-4 1</inkml:trace>
  <inkml:trace contextRef="#ctx0" brushRef="#br0" timeOffset="9371.366">2089 1415,'33'-36,"-36"72,-85 197,65-166,24-67,-1 0,0 0,0 0,1-1,-1 1,0 0,0 0,1 0,-1 0,0 0,0 0,1 0,-1 0,0 0,0 0,1 0,-1 0,0 0,0 0,1 0,-1 0,0 0,0 0,1 0,-1 0,0 0,0 0,1 1,-1-1,0 0,0 0,1 0,-1 0,0 1,0-1,0 0,0 0,1 0,-1 1,0-1,0 0,0 0,0 1,0-1,0 0,0 0,1 1,-1-1,0 0,0 0,0 1,16-23,26-42,3 2,2 1,3 3,2 3,20-15,-24 38,-47 32,1-1,-1 1,0 0,0 0,0-1,0 1,1 0,-1 0,0 0,0 0,0 1,1-1,-1 0,0 0,0 1,0-1,0 0,0 1,0 0,1-1,-1 1,0-1,-1 1,1 0,0 0,0 0,0-1,0 1,-1 0,1 0,0 0,-1 0,1 0,0 0,-1 1,0-1,1 0,-1 0,0 0,1 0,-1 0,0 1,0-1,0 0,0 1,2 81,7 26,-9-107,1 0,0 0,0 0,0 0,0 0,0 0,1-1,-1 1,0 0,1-1,-1 1,1-1,0 1,-1-1,1 0,0 0,0 0,0 0,0 0,0 0,0 0,0-1,0 1,0-1,1 1,-1-1,0 0,0 0,0 0,1 0,-1 0,0-1,0 1,0-1,0 1,0-1,1 0,78-41,-67 34,151-121,-144 114,-16 10,1 1,-1 0,1 0,-1 0,1 1,0 0,1 0,-1 0,0 1,1 0,-1 0,1 1,0-1,0 1,-3 4,1 0,-1 0,0 1,0-1,0 1,0 0,-1 0,0 0,0 1,0-1,0 1,-1-1,1 1,-1 0,0 0,-1 0,1 0,-1 0,0 1,0-1,-1 0,0 0,0 1,0-1,0 0,-1 1,0 1,5 132,23-110,-10-22</inkml:trace>
  <inkml:trace contextRef="#ctx0" brushRef="#br0" timeOffset="18089.203">705 229,'260'-56,"-222"46,0-1,-1-1,0-3,32-17,-65 29,-3 2,-1 1,1-1,-1 0,1 0,-1 0,1 1,-1-1,1 0,0 1,-1-1,1 0,0 1,0-1,-1 1,1-1,0 1,0 0,0-1,0 1,0 0,-1-1,1 1,0 0,0 0,0 0,0 0,0 0,0 0,0 0,0 0,0 0,0 0,0 1,0-1,-1 0,1 1,0-1,0 0,0 1,0-1,-1 1,1 0,0-1,-1 1,1 0,0-1,-1 1,1 0,-1-1,1 1,-1 0,1 0,-1 0,1 0,-1 0,0-1,0 1,1 0,-17 218,14-123,5 1,4-1,11 46,14 170,-5-40,-27-260,1-1,0 1,0-1,2 0,-1 1,1-1,1 0,0-1,0 1,1-1,3 4,-8-15,0 1,0 0,0-1,0 1,0-1,0 1,0 0,1-1,-1 1,0 0,0-1,0 1,1 0,-1-1,0 1,0 0,1-1,-1 1,0 0,1 0,-1-1,0 1,1 0,-1 0,1 0,-1-1,0 1,1 0,-1 0,0 0,1 0,-1 0,1 0,-1 0,0 0,1 0,-1 0,1 0,-1 0,1 0,-1 0,0 1,1-1,-1 0,0 0,1 0,-1 0,0 1,1-1,-1 0,0 0,1 1,-1-1,0 0,0 1,1-1,-1 0,0 1,0-1,1 0,-1 1,0-1,0 1,3-40,-3 37,38-209,32-149,-37-32,-33 392,0-30,0 0,3 1,0-1,2 1,1-1,1 2,1-1,2 1,1 0,1 1,12-19,-17 40,1 1,-1 0,1 1,0 0,0 0,0 1,0 0,1 0,-1 1,1 0,0 0,-1 1,1 0,0 1,0 0,0 0,0 1,-1 0,1 1,4 1,27-1,244-11,-171-2,1 4,60 8,48-3,167-26,-103 29,-283-1,-1-1,1 1,0-1,-1 1,1 0,0 0,-1 0,1 0,0 0,-1 1,1-1,0 1,-1 0,1 0,-1 0,1 0,-1 0,0 0,1 1,-1-1,0 1,0-1,0 1,0 0,0 0,0 0,0 0,-1 0,1 1,-1-1,0 0,0 1,1-1,-2 1,1-1,0 1,0-1,-1 1,1 0,-1 1,-11 57,4 42,7-101,1 0,-1-1,1 1,0 0,0-1,0 1,0-1,0 1,0-1,0 0,0 1,0-1,1 0,-1 0,1 1,-1-1,1-1,-1 1,1 0,-1 0,1 0,0-1,-1 1,1-1,0 1,0-1,-1 0,1 0,0 0,1 0,12-3</inkml:trace>
</inkml:ink>
</file>

<file path=ppt/ink/ink3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7:27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0 803,'1'12,"1"-1,1 0,0 0,0 0,1 0,0-1,1 1,0-1,1 0,0 0,0-1,1 0,1 0,-1-1,1 1,1-2,-1 1,1-1,1-1,-1 1,1-2,0 1,1-1,-1-1,1 0,0 0,0-1,0-1,0 0,0 0,1-1,-1-1,1 1,-1-2,0 0,1 0,-1-1,0-1,3 0,22-12,-1-2,-1-1,0-1,-1-2,-1-2,-2 0,0-2,6-9,52-49,-4-4,-4-3,-4-4,25-44,114-173,-215 310,0-1,0 1,0 0,0 0,0 0,1 0,-1 0,0 0,0 0,1 0,-1 0,1 0,-1 0,1 0,-1 0,1 0,0 0,-1 0,1 0,0 0,0 0,-1 1,1-1,0 0,0 1,0-1,0 1,0-1,0 1,0-1,0 1,0 0,0-1,0 1,1 0,-1 0,0 0,0 0,0 0,0 0,0 0,0 0,0 0,0 1,1-1,-1 0,0 1,0-1,0 1,0-1,0 1,0-1,-1 1,1 0,0 0,0-1,0 1,-1 0,1 0,0 0,13 142,-4-27,-5 0,-5 0,-5 1,-6-2,-4 2,13-99,-2 0,0 1,-1-1,0-1,-2 1,0-1,-1 0,0-1,-2 0,0 0,0-1,-2 0,0-1,0-1,-2 1,1-2,-15 10,11-10,-1-2,0 0,-1-1,0-1,0-1,-1 0,0-1,0-2,0 0,-1-1,1-1,-1-1,0 0,-2-2,7-1,0-1,1 0,0-1,-1-1,1 0,1-1,-1-1,1-1,0 1,1-2,-5-4,-8-5</inkml:trace>
  <inkml:trace contextRef="#ctx0" brushRef="#br0" timeOffset="454.012">1722 748,'-8'14,"0"0,1 0,1 1,1 0,0 0,1 0,0 1,1 0,1-1,1 1,0 0,1 0,1 0,0 0,1 0,1 0,0-1,1 1,1-1,0 0,6 10,-7-20,-1-1,1 0,0 0,0 0,1 0,-1 0,1-1,0 0,0 0,0 0,0-1,0 0,1 0,-1 0,1 0,-1-1,1 0,0 0,-1-1,1 1,0-1,-1-1,1 1,0-1,0 0,-1 0,1 0,-1-1,1 0,2-1,7-3,-1 0,1-1,-1-1,-1 0,1-1,-2 0,1-1,-1 0,-1-1,8-9,-13 15,-1-1,1 0,-1-1,0 1,-1-1,1 0,-1 0,-1-1,1 1,-1-1,0 0,-1 0,0 1,0-2,-1 1,0 0,-1 0,1 0,-2 0,1-1,-1 1,-1-5,-2 4,-1 0,0 0,0 0,-1 1,0 0,-1 0,0 0,0 1,0 0,-1 0,0 1,0 0,-1 0,0 1,0 0,0 1,0 0,-1 0,0 1,0 1,1-1,-2 1,1 1,0 0,-3 0,-13 0</inkml:trace>
</inkml:ink>
</file>

<file path=ppt/ink/ink3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7:28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5,'-7'-2,"-1"1,0 0,1 1,-1 0,0 0,0 0,1 1,-1 0,0 1,1-1,-1 2,1-1,0 1,-1 0,1 0,0 2,-11 3,2 1,-1 1,1 0,1 1,0 1,1 0,0 1,0 1,2 0,0 1,-3 5,14-18,-1 0,1 0,-1 0,1 1,0-1,0 0,0 1,0-1,1 1,-1-1,1 1,-1-1,1 1,0-1,0 1,0-1,0 1,0-1,1 1,-1-1,1 1,0-1,0 1,-1-1,2 1,-1-1,0 0,0 0,1 0,-1 0,1 0,0 0,-1 0,1 0,0 0,1 0,3 2,1 0,0 0,0-1,0 1,0-1,0-1,1 0,-1 0,1 0,0-1,4 0,-7 0,2-2,0 1,1-1,-1 2,0-1,0 1,0 0,0 0,-1 1,1 0,0 0,-1 1,1-1,-1 2,0-1,0 1,0 0,0 0,0 0,-1 1,0 0,0 0,-1 0,1 1,-1-1,0 1,0 1,-3-5,-1 1,1 0,-1 0,1 0,-1-1,0 1,0 0,0 0,-1 0,1 0,-1-1,1 1,-1 0,0 0,0-1,0 1,0-1,-1 1,1-1,-1 1,1-1,-1 0,0 0,0 0,0 0,0 0,0 0,-1 0,1-1,-1 1,-79 38,72-36,-7 2,0-2,-1 1,1-2,-1 0,0-2,0 1,-10-2,4-1</inkml:trace>
</inkml:ink>
</file>

<file path=ppt/ink/ink3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7:30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9 146,'-2'9,"0"-1,0 1,1 0,0 0,1 0,0 0,0 0,1 0,0 0,1 0,0 0,0 0,0-1,2 1,-1-1,1 1,0-1,5 6,-7-12,0-1,0 1,0-1,1 0,-1 0,1 0,-1 0,1 0,-1-1,1 1,-1-1,1 0,-1 1,1-1,-1-1,1 1,0 0,-1 0,1-1,-1 0,1 1,-1-1,0 0,1 0,-1 0,0 0,1-1,-1 1,0-1,0 1,0-1,0 0,59-62,-14-56,-46 116,0 1,1-1,-1 0,0 0,-1 0,1 0,-1 0,0 0,0 0,0 0,0 0,-1 0,1 0,-1 0,0 0,0 1,-1-1,1 0,-1 1,0-1,0 1,0-1,0 1,-1 0,1 0,-1 0,0 0,0 0,0 1,0-1,0 1,-1 0,1 0,-1 0,1 0,-1 1,0-1,1 1,-1 0,0 0,0 0,0 1,0-1,0 1,0 0,0 0,0 1,-20 2,5 4</inkml:trace>
</inkml:ink>
</file>

<file path=ppt/ink/ink3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7:31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0 192,'0'-10,"1"0,1-1,-1 1,1 0,1 0,0 0,0 0,1 1,0-1,1 1,0 0,1 0,3-4,-9 12,1 0,0 1,-1-1,1 0,0 1,0-1,-1 0,1 1,0-1,0 1,0-1,0 1,0-1,0 1,0 0,0-1,0 1,0 0,0 0,0 0,0 0,0 0,0 0,0 0,0 0,0 0,0 0,0 1,-1-1,1 0,0 1,0-1,0 1,0-1,0 1,0-1,0 1,-1-1,1 1,0 0,-1 0,1-1,0 1,-1 0,1 0,-1 0,29 49,-20-33,-7-12,1 0,0 0,1 0,-1-1,1 1,0-1,0 0,0 0,1 0,-1-1,1 1,0-1,0 0,0-1,1 1,-1-1,0 0,1 0,0-1,-1 1,1-1,0-1,-1 1,1-1,0 0,0 0,0-1,-1 1,1-1,5-2,1-1,0 0,0 0,-1-1,0-1,0 0,0 0,-1-1,1 0,-2-1,1 0,-1-1,0 0,-1-1,0 1,-1-1,0-1,0 1,-1-1,3-9,-1-5</inkml:trace>
</inkml:ink>
</file>

<file path=ppt/ink/ink3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7:29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178 623,'-22'23,"1"2,1 0,1 1,1 1,2 1,1 0,1 1,1 1,-1 9,12-35,1-1,0 1,1 0,-1 0,1-1,-1 1,1 0,0 0,0 0,1 0,-1 0,1-1,0 1,0 0,0 0,1-1,-1 1,1-1,0 1,0-1,0 0,0 0,1 0,-1 0,1 0,0 0,-1-1,1 1,1-1,-1 0,0 0,0 0,1 0,-1 0,1-1,0 0,-1 0,1 0,0 0,0 0,0-1,-1 0,1 1,0-1,0-1,0 1,0-1,0 0,9-2,-1-1,0-1,0 0,0-1,-1-1,0 1,0-2,0 1,-1-2,-1 1,1-1,-1-1,-1 1,1-2,-2 1,0-1,0 0,4-10,-9 15,1-1,-1 0,-1 0,1-1,-1 1,0 0,-1-1,0 1,0 0,0 0,-1-1,0 1,-1 0,1 0,-2 0,1 0,-1 0,0 0,0 1,0-1,-1 1,0 0,-1 0,1 0,-1 1,0-1,0 1,-1 1,0-1,0 1,0 0,0 0,0 0,-1 1,0 0,0 1,0-1,-7-1,-10-3</inkml:trace>
  <inkml:trace contextRef="#ctx0" brushRef="#br0" timeOffset="314.977">714 57,'-30'84,"4"0,4 1,-5 43,-5 135,16-112,2-69,12-58</inkml:trace>
  <inkml:trace contextRef="#ctx0" brushRef="#br0" timeOffset="584.243">827 594,'-10'38,"1"0,1 0,3 1,1 0,1 39,3-73,0-1,0 0,0 1,1-1,0 0,0 0,0 0,0 0,0 0,1 0,0 0,0 0,0 0,0-1,1 1,-1-1,1 1,0-1,0 0,0 0,0 0,0-1,1 1,-1-1,1 0,0 0,0 0,0 0,0-1,0 0,0 1,0-2,0 1,1 0,-1-1,13 0,0-2,-1 0,1 0,-1-2,1 0,-1-1,0 0,-1-2,1 0,-1 0,-1-1,1-1,-2-1,1 0,-1-1,0 0,-1-1,-1 0,0-1,-1 0,0 0,-1-2,0 1,-1-1,-1 0,0-1,-1 1,-1-1,0-2,11-38,-9 31</inkml:trace>
  <inkml:trace contextRef="#ctx0" brushRef="#br0" timeOffset="886.8">1561 1,'5'76,"-4"0,-4 0,-2 0,-4-1,-5 7,-37 190,51-269,-3 10,0 0,1 0,0 0,2 1,-1-1,1 1,1-1,1 0,0 4,11-5,-7-18</inkml:trace>
  <inkml:trace contextRef="#ctx0" brushRef="#br0" timeOffset="1136.495">1222 537,'43'0,"24"0,10 0,-3 0,-5 0,-8 0,-7 0,-6 0,-7 0,-6 0,-4 0,3 0,0 0,-1 0,-6 0</inkml:trace>
  <inkml:trace contextRef="#ctx0" brushRef="#br0" timeOffset="1379.868">2097 594,'-5'38,"-6"23,-2 5,2-8</inkml:trace>
  <inkml:trace contextRef="#ctx0" brushRef="#br0" timeOffset="1630.407">2126 199,'0'34,"0"10</inkml:trace>
</inkml:ink>
</file>

<file path=ppt/ink/ink3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7:41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18,'20'0,"15"0,12 0,2 0,-2 0,1 0,-4 0,-4 0,-4 0,-3 0,-3 0,-2 0,0 0,0 0,-1 0,-4-5,-2-2,-4 1</inkml:trace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57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6690 607,'28'-28,"2"1,1 1,0 2,2 1,1 2,1 1,10-3,-23 9,1 1,0 1,1 2,0 0,1 1,0 2,0 0,1 2,0 1,0 0,0 2,0 2,0 0,0 1,3 2,-25-2,0 0,0 1,0-1,-1 1,1-1,0 1,-1 0,0 1,1-1,-1 0,0 1,0 0,0 0,-1 0,1 0,-1 0,1 0,-1 1,0-1,0 1,-1 0,1-1,-1 1,0 0,0 0,0 0,0 0,-1 0,0 0,1 0,-1 0,-1 0,1 0,-1 0,1 0,-2 1,-3 14,0 0,-2-1,0 0,-2 0,1 0,-2-1,-1 0,0-1,-1 0,0-1,-2 0,-5 4,-155 164,88-96,3 3,-46 70,76-59,51-98,1 0,0 1,0-1,1 0,-1 1,1-1,-1 0,1 1,0-1,1 1,-1-1,0 1,1-1,0 0,0 1,0-1,0 0,0 0,1 0,-1 0,1 0,0 0,0 0,0 0,0-1,1 1,-1-1,1 1,-1-1,3 1,14 5,1-1,-1-1,1-1,0-1,1-1,-1 0,1-1,-1-2,1 0,-1-1,1-1,-1-1,0-1,0-1,0 0,-1-1,1-2,3-2,-8 6,0 0,0-1,0-1,-1 0,1-1,-2-1,1 0,-1-1,0-1,-1 1,0-2,1-2,0-4</inkml:trace>
  <inkml:trace contextRef="#ctx0" brushRef="#br0" timeOffset="450.215">7677 777,'394'-380,"-394"380,0 0,0 1,0-1,0 1,0-1,1 0,-1 1,0-1,0 1,0-1,0 0,1 1,-1-1,0 0,0 1,1-1,-1 0,0 1,1-1,-1 0,0 0,1 1,-1-1,0 0,1 0,-1 0,1 0,-1 1,0-1,1 0,-1 0,1 0,-1 0,0 0,1 0,-1 0,1 0,-1 0,0 0,1 0,-1 0,1-1,-1 1,0 0,1 0,-1 0,1 0,-1-1,0 1,1 0,-1 0,0-1,0 1,1 0,-1-1,0 1,1 0,-1-1,0 1,0 0,0-1,0 1,1-1,-1 1,-6 43,4-31,0-8,1 0,0 0,0 0,0 0,0 0,1 0,0 0,0 0,0 0,0 0,1 0,-1 0,1 0,0 0,0 0,0 0,1-1,-1 1,1 0,0-1,0 1,1-1,-1 0,1 1,-1-1,1 0,0-1,0 1,0 0,0-1,1 0,-1 0,1 0,0 0,-1 0,1-1,0 0,0 1,0-1,3 0,3-2,1-1,-1 0,0-1,0 0,0 0,-1-1,1 0,-1-1,0 0,0 0,0-1,-1-1,0 1,0-1,-1 0,0-1,0 0,0 0,-1 0,-1-1,1 0,1-4,51-59,-44 59</inkml:trace>
  <inkml:trace contextRef="#ctx0" brushRef="#br0" timeOffset="845.75">8636 354,'-6'15,"0"0,1 0,0 1,2 0,0 0,0 0,1 0,1 1,1-1,1 0,0 1,1-1,0 0,1 0,2 3,-4-16,0 1,1-1,-1 0,1 0,-1 0,1-1,0 1,0 0,0-1,0 1,1-1,-1 0,1 1,-1-1,1-1,0 1,0 0,-1 0,2-1,-1 0,0 0,0 0,0 0,0 0,1 0,-1-1,0 0,0 1,1-1,-1-1,0 1,1 0,-1-1,0 0,0 1,1-1,-1 0,2-2,9-3,0 0,-1-2,-1 1,1-2,-1 0,0 0,-1-1,1-1,2 0,0-1,-1-1,0 0,-1 0,-1-1,0-1,-1 0,0 0,-1-1,-1 0,-1-1,0 0,-1 0,-1 0,-1-1,0 0,-1 0,-1 0,-1 0,0 0,-1 0,-1 0,-1 0,-4-17,3 25,0 0,-1 0,0 1,-1-1,0 1,0 0,-1 1,0-1,0 1,-1 0,0 1,-1-1,0 2,0-1,0 1,-1 0,0 1,0-1,0 2,-1 0,-7-3,11 7,0-1,-1 1,1 0,0 1,-1-1,1 1,0 1,-1-1,1 1,0 0,0 1,0-1,1 1,-1 0,1 1,-1-1,1 1,0 0,0 0,1 1,-1-1,1 1,0 0,0 0,1 1,0-1,-1 1,2 0,-1 0,1 0,0 0,0 0,1 0,-1 0,1 1,1-1,-1 0,1 1,0-1,1 1,0-1,0 0,1 4,3 4,2 0,-1 0,2 0,0-1,0 0,1-1,1 0,0-1,1 1,0-2,0 0,1 0,1-1,-1 0,1-1,1-1,0 0,13 4,-1 2,1-1,1-2,-1 0,2-2,-1-1,1-1,0-2,20 0,-16-2</inkml:trace>
  <inkml:trace contextRef="#ctx0" brushRef="#br0" timeOffset="4031.902">7621 947,'337'-12,"-266"5,767-109,-333 6,-477 104</inkml:trace>
  <inkml:trace contextRef="#ctx0" brushRef="#br0" timeOffset="-5105.622">2964 269,'-284'637,"222"-515,-4-2,-50 64,110-176,-39 52,43-61</inkml:trace>
  <inkml:trace contextRef="#ctx0" brushRef="#br0" timeOffset="-4703.959">2823 410,'16'34,"-2"1,-1 0,-1 0,-3 2,0-1,-3 1,-1 0,-1 0,-3 1,-1-1,-1 1,-1 24,-1-45,1-1,1 0,1 1,0-1,1 1,1-1,0 0,1 1,1-1,0-1,2 1,0-1,0 1,1-2,5 7,-8-17,-1-1,2 0,-1 1,0-2,0 1,1 0,-1-1,1 0,0 0,0 0,0-1,0 0,0 0,0 0,0 0,0-1,0 0,1 0,-1 0,0-1,0 1,0-1,0-1,0 1,0-1,0 0,0 0,-1 0,1 0,-1-1,1 0,-1 0,0 0,0 0,-1-1,3-2,13-16,0-2,-1 0,-1-1,-2 0,0-2,-2 0,-1 0,-1-1,-1 0,1-11,14-42,-3-1,-4-1,-4 0,-3-2,-1-71,-10 127</inkml:trace>
  <inkml:trace contextRef="#ctx0" brushRef="#br0" timeOffset="-4319.217">3557 974,'-5'14,"1"-1,1 1,0 0,1 0,1 0,0 0,0 0,2 0,0 1,0-1,1 0,1-1,0 1,1 0,1-1,1 2,-4-12,0 1,0-1,1 0,0 0,-1-1,1 1,0 0,1-1,-1 0,0 0,0 0,1 0,0 0,-1-1,1 1,0-1,-1 0,1 0,0-1,0 1,0-1,0 0,0 0,0 0,0 0,0-1,-1 1,1-1,0 0,0 0,0-1,-1 1,1-1,-1 0,2-1,6-2,-1-1,0 0,-1-1,1 0,-1 0,-1-1,0 0,0-1,0 0,-1 0,5-8,-7 10,0-1,0 0,-1 0,0-1,0 1,-1-1,0 0,0 0,-1 0,0 0,-1 0,0 0,-1 0,0-1,0 1,-1 0,0 0,0-1,-1 1,0 0,-1 1,0-1,-1 0,1 1,-2-1,-4-6,3 9,0 0,-1 0,1 1,-1-1,-1 1,1 1,-1 0,0 0,0 0,0 1,0 0,-1 1,1 0,-1 0,0 0,1 1,-1 1,0 0,0 0,0 0,1 1,-1 1,0-1,1 1,-1 1,1 0,-7 3,-6 6</inkml:trace>
  <inkml:trace contextRef="#ctx0" brushRef="#br0" timeOffset="-3985.894">4234 326,'29'520,"-31"-274,-24-163,16-69</inkml:trace>
  <inkml:trace contextRef="#ctx0" brushRef="#br0" timeOffset="-3751.119">3952 664,'33'10,"31"2,14 1,-2-4,-4-2,-9-2,-11-3,-5-1,-5-1,-5 0,-4-1,-3 0,-2 1,0 0,-6 0</inkml:trace>
  <inkml:trace contextRef="#ctx0" brushRef="#br0" timeOffset="-3417.223">4799 861,'27'4,"1"-1,0-2,0-1,0-1,0-2,0 0,-1-2,1-1,-1-1,15-7,-39 13,1-1,-1 1,0-1,0 1,0-1,0 0,0 0,-1-1,1 1,-1 0,1-1,-1 0,0 1,0-1,0 0,0 0,-1 0,1 0,-1-1,0 1,1 0,-2-1,1 1,0-1,-1 1,1 0,-1-1,0 1,0-1,-1 1,1-1,-1 1,1-1,-1 1,0 0,0-1,-1 1,1 0,-1 0,0 0,1 0,-1 0,-1 0,1 0,0 1,-1-1,1 1,-1 0,0 0,0-1,-4-2,0 0,0 1,-1 0,0 0,1 0,-1 1,-1 0,1 1,0 0,-1 0,1 1,-1 0,0 0,1 1,-1 0,0 0,1 1,-1 1,1-1,-1 1,1 1,0-1,0 2,0-1,0 1,1 0,-1 0,1 1,0 0,-1 1,-6 6,0-1,0 2,1 0,1 0,0 1,1 1,1 0,0 0,1 1,0 0,2 1,0 0,1 0,0 1,1-1,-1 16,5-23,1-1,-1 1,2-1,0 1,0-1,1 0,0 1,0-1,1 0,0 0,1 0,0-1,0 1,1-1,0 0,0 0,1-1,0 0,1 0,-1 0,1 0,1-1,-1-1,9 6,1 1,1-2,0 0,1-1,0 0,0-2,0 0,1-1,0-1,1-1,-1-1,3-1,111-18,-108 10</inkml:trace>
  <inkml:trace contextRef="#ctx0" brushRef="#br0" timeOffset="-2948.76">1750 1567,'1112'-81,"-202"66,-136-4,-356-8,-394 26,0-1,-1-2,1 0,-1-1,0-2,-1 0,0-2,0 0,-1-1,0-1,13-10,-20 11</inkml:trace>
  <inkml:trace contextRef="#ctx0" brushRef="#br0" timeOffset="-2566.261">5759 664,'-10'14,"2"5,2 4,2-1</inkml:trace>
  <inkml:trace contextRef="#ctx0" brushRef="#br0" timeOffset="-2338.602">5645 1059,'5'14,"11"5,3 0</inkml:trace>
  <inkml:trace contextRef="#ctx0" brushRef="#br0" timeOffset="21072.39">1 2612,'28'9,"0"0,1-2,0-1,0-1,1-2,0-1,-1-1,1-2,0 0,-1-2,1-2,-1 0,0-2,26-11,-37 12,0-1,-1-1,0-1,-1 0,0-1,0-1,-1-1,0 0,-1-1,-1 0,0-1,-1-1,0 0,-1 0,-1-1,0-1,-2 0,3-5,-9 15,-1 1,0-1,0 0,-1 1,1-1,-1 0,-1 0,1 1,-1-1,-1 0,1 1,-1-1,0 1,0-1,-1 1,0 0,0 0,-1 0,1 1,-1-1,0 1,-1 0,1 0,-1 0,0 0,0 1,-1 0,1 0,-1 1,0-1,0 1,0 0,-1 1,1 0,0 0,-3 0,-9-3,0 2,0 1,-1 0,1 1,-1 1,1 1,-1 1,1 0,0 1,0 1,0 1,0 0,1 2,0 0,0 0,1 2,0 0,0 1,1 1,0 0,1 1,0 0,1 1,1 1,0 0,1 0,0 2,1-1,1 1,0 0,1 1,-5 16,10-23,0-1,1 1,-1 1,2-1,0 0,0 0,1 1,0-1,0 0,1 0,1 1,0-1,0 0,1 0,0 0,1-1,0 1,1-1,-1 0,2 0,-1-1,1 1,1-1,0 0,0-1,0 0,1 0,0 0,0-1,1 0,-1-1,1 0,9 4,12 0,-1-1,1-1,0-2,1-1,-1-1,1-1,-1-2,1-1,0-2,-1-1,23-6,-14 3,0-3,-1-1,0-1,-1-3,0 0,-2-3,11-7,52-35,-2-4,-2-5,7-13,-71 57</inkml:trace>
  <inkml:trace contextRef="#ctx0" brushRef="#br0" timeOffset="21809.17">1666 2159,'-70'36,"3"3,0 2,3 4,-58 51,99-77,4-6,1 2,1 0,0 1,1 0,0 2,1 0,2 0,-5 8,16-22,0-1,0 1,0 0,0 0,0 0,1 0,0 0,0 0,0 0,0 1,1-1,-1 0,1 1,0-1,0 0,1 1,0-1,-1 0,1 0,1 0,-1 1,0-1,1 0,0-1,0 1,0 0,1 0,-1-1,1 0,0 1,0-1,0 0,0 0,0-1,1 1,-1-1,1 1,0-1,0 0,0 0,0-1,0 1,0-1,0 0,0 0,1-1,-1 1,2-1,12-3,1-1,-1-1,0 0,0-1,0-2,-1 1,0-2,0 0,-1-2,-1 1,0-2,0 0,12-13,27-27,-2-2,-2-2,0-7,5-5,-5 11,-53 85,-146 270,60-130,-68 181,140-306,3 1,1 0,2 1,2 0,2 1,3 0,1 0,2 0,4 32,-2-69,-1 0,1-1,1 1,0 0,0-1,1 0,0 1,0-1,1 0,0 0,0-1,1 1,0-1,0 0,1 0,0-1,0 1,0-1,1-1,0 1,0-1,1 0,4 2,-10-7,1 1,-1-1,0 0,0 0,1 0,-1 0,0 0,1 0,-1-1,0 1,0-1,1 1,-1-1,0 0,0 0,0 0,0 0,0 0,0 0,0-1,-1 1,1-1,0 1,-1-1,1 0,-1 0,1 1,-1-1,0 0,0 0,0 0,0-1,0 1,0 0,-1 0,1 0,-1-1,0 1,1 0,-1 0,0-1,0 1,0 0,-1-1,1 1,-1 0,1 0,-1 0,0-1,1 1,-1 0,0 0,0 0,-1 0,1 0,-11-26,-1 0,-1 1,-1 0,-2 2,-1 0,0 0,-2 2,-1 0,0 2,-2 0,-16-11,19 14,-192-155,211 173,0 0,0 0,0-1,0 1,0 0,0 0,0-1,0 1,0-1,0 1,0-1,1 1,-1-1,0 0,0 1,1-1,-1 0,0 0,1 1,-1-1,0 0,1 0,-1 0,1 0,0 0,-1 0,1 0,0 0,-1 0,1 0,0 0,0 0,0 0,0 0,0 0,0 0,0 0,0 0,1 0,-1 0,0 0,1 0,-1 0,0 0,1 0,-1 0,1 1,0-1,-1 0,1 0,0 0,-1 1,1-1,0 0,0 1,-1-1,1 0,0 1,0 0,1-1,385-57,-22-16,-334 68</inkml:trace>
  <inkml:trace contextRef="#ctx0" brushRef="#br0" timeOffset="22920.553">2060 2386,'-4'36,"1"1,1 0,2 0,2 0,1 0,2-1,8 30,-12-60,1 0,0 0,0-1,0 1,0-1,1 1,0-1,0 0,1 0,-1 0,1 0,0-1,0 0,1 0,-1 0,1 0,0 0,0-1,0 0,0 0,1-1,-1 1,1-1,0 0,0-1,-1 1,1-1,0 0,0-1,0 0,0 0,0 0,0 0,0-1,0 0,0 0,0-1,5-1,7-6,1-1,-2-1,0 0,0-1,-1-1,-1-1,9-9,-12 12,2-1,0 0,0-1,-1-1,-1-1,-1 1,0-2,0 0,-2 0,0 0,-1-1,-1-1,0 1,-1-1,-1 0,-1-1,1-7,-17-86,4 94</inkml:trace>
  <inkml:trace contextRef="#ctx0" brushRef="#br0" timeOffset="23792.492">3161 2358,'36'-19,"-35"19,0-1,-1 1,1 0,0 0,-1-1,1 1,0 0,-1-1,1 1,-1 0,1-1,-1 1,1-1,-1 1,1-1,-1 1,1-1,-1 1,0-1,1 0,-1 1,0-1,0 0,1 1,-1-1,0 0,0 1,0-1,0 0,0 1,0-1,0 0,0 1,0-1,0 0,0 1,0-1,0 0,-1 1,1-1,0 0,-1 1,1-1,0 0,-1 1,1-1,-1 1,1-1,0 1,-1-1,0 1,1-1,-8 0,1 0,-1 0,1 0,-1 1,0 0,1 0,-1 1,1 0,-1 1,1 0,-1 0,1 0,0 1,-5 2,7-3,-21 10,0 0,1 2,0 1,2 1,0 2,0 0,2 1,0 1,1 1,1 0,-13 22,24-34,1 1,1 0,0 0,0 1,1-1,0 1,1 0,0 0,0 5,3-12,0 0,1 0,-1-1,1 1,0 0,0 0,1 0,-1 0,1-1,0 1,0 0,0 0,0-1,1 1,-1-1,1 1,0-1,0 0,0 1,0-1,1 0,0-1,-1 1,1 0,0-1,0 1,0-1,0 0,1 0,0 0,7 2,0-2,-1 1,1-1,0-1,0 0,0 0,0-1,0-1,0 0,0 0,0-1,0-1,0 1,-1-2,1 1,-1-2,0 1,0-1,4-4,26-14,-2 0,0-3,-2-1,20-21,-13 12,77-79,-120 116,0 0,0 0,0-1,1 1,-1 0,0 0,1 0,-1 0,0-1,1 1,-1 0,1-1,-1 1,1 0,0-1,-1 1,1 0,0-1,-1 1,1-1,0 1,-1-1,1 1,0-1,0 0,0 1,-1-1,1 0,0 0,0 0,0 0,0 1,0-1,0 0,-1 0,1-1,0 1,0 0,0 0,0 0,0-1,-1 1,1 0,0-1,0 1,0 0,-1-1,1 1,0-1,-1 0,1 1,0-1,-1 1,1-1,-1 0,1 0,-1 1,1-1,-1 0,0 0,1 1,-1-1,0 0,0 0,1 0,-1 0,0 1,0-1,0-1,0 89,-3-77,2 0,0-1,0 1,0 0,1-1,1 1,0 0,0-1,1 1,0-1,0 1,1-1,1 0,-1 0,1 0,1 0,0-1,0 0,1 0,0 0,0-1,1 1,2-2,0 0,0-1,1 0,0 0,0-1,0 0,0-1,0 0,1-1,0 0,-1 0,1-1,0-1,0 0,0 0,0-1,-1-1,1 1,0-2,-1 1,0-2,1 1,-1-2,-1 1,1-1,-1 0,1-1,-1 0,6-7,31-27,-2-3,-1-1,-3-2,30-45,-47 59,-1-1,-2-1,-1-1,-2 0,-1-2,-2 0,-2 0,-1-2,-2 1,-1-1,-3 0,1-18,-5 32,1 10,-1 0,0 0,-1-1,-1 1,0 0,-1 0,-1 0,0 0,-1 1,0-1,-2 0,5 13,1 0,-1 0,-1 1,1-1,0 0,0 0,-1 1,1-1,-1 0,1 1,-1 0,0-1,1 1,-1 0,0 0,0 0,0 0,0 0,0 0,0 1,0-1,0 1,0-1,-1 1,1 0,0 0,0 0,0 0,0 0,-1 0,1 0,0 1,0 0,0-1,0 1,0 0,0 0,0 0,0 0,0 0,0 0,-1 2,-62 68,53-43,0-1,2 2,1-1,1 2,2-1,1 1,1 0,2 0,0 0,2 0,2 3,-1-4,2-1,0 0,2 0,1 0,1 0,2-1,0 0,2-1,1 0,14 23,15 17,-40-66,-3-4</inkml:trace>
  <inkml:trace contextRef="#ctx0" brushRef="#br0" timeOffset="24025.511">3670 2132,'223'-20,"143"10,-331 11,0 2,0 1,-1 2,1 2,-2 1,21 8,-32-7,-5 0</inkml:trace>
  <inkml:trace contextRef="#ctx0" brushRef="#br0" timeOffset="24228.063">4685 2358,'-4'48,"-2"20,4 4,9-10,2-17</inkml:trace>
  <inkml:trace contextRef="#ctx0" brushRef="#br0" timeOffset="24476.49">4742 1821,'10'34,"2"10</inkml:trace>
  <inkml:trace contextRef="#ctx0" brushRef="#br0" timeOffset="24725.203">5081 2329,'-16'23,"1"1,1 0,1 1,1 0,1 1,1 1,2-1,-5 26,12-49,0 0,0 0,1 0,-1 0,1 0,0 1,0-1,0 0,0 0,0 0,1 0,-1 0,1 1,0-1,0 0,0 0,0-1,1 1,-1 0,1 0,-1-1,1 1,0 0,0-1,1 0,-1 0,0 1,1-2,-1 1,1 0,0 0,-1-1,1 1,0-1,0 0,0 0,0 0,0 0,0 0,0-1,0 0,1 1,-1-1,0 0,2-1,6-1,0 0,1-1,-1-1,0 0,-1 0,1-1,-1-1,0 1,0-2,-1 1,0-1,0-1,0 0,-1 0,0 0,-1-1,0-1,5-7,-5 5,0 0,0-1,-1 0,-1 0,0 0,-1-1,0 1,-1-1,-1 0,0 0,-1-1,0 1,-1 0,-1 0,0 0,-1-1,-1 1,0 1,0-1,-2 0,-5-11,8 20,-1 1,0 1,0-1,0 0,0 1,-1-1,1 1,-1 0,0 0,0 1,0-1,0 1,-1 0,1 0,0 0,-1 0,0 1,1 0,-1 0,0 0,1 1,-1-1,0 1,0 0,0 1,1-1,-1 1,0 0,0 0,1 0,-1 1,1 0,-1 0,1 0,0 0,0 0,0 1,0 0,0 0,0 0,1 0,0 1,-1 1,-10 11</inkml:trace>
  <inkml:trace contextRef="#ctx0" brushRef="#br0" timeOffset="25092.818">5476 2583,'224'-266,"-223"267,-1 0,0 0,0 0,0 0,1-1,-1 1,0 0,1 0,-1-1,1 1,-1 0,0 0,1-1,0 1,-1-1,1 1,-1 0,1-1,0 1,0-1,-1 0,1 1,0-1,0 1,-1-1,1 0,0 0,0 1,0-1,-1 0,1 0,0 0,0 0,0 0,0 0,0 0,-1 0,1-1,0 1,0 0,0 0,-1-1,1 1,0 0,0-1,-1 1,1-1,0 1,-1-1,1 1,0-1,-1 0,1 1,-1-1,1 0,-1 1,1-1,-1 0,0 1,1-1,-1 0,0 0,1 7,-1 1,1-1,0 1,0-1,1 0,-1 0,2 1,-1-1,0-1,1 1,1 0,-1 0,0-1,1 0,0 0,1 0,-1 0,1-1,0 0,0 1,0-2,0 1,1-1,0 0,0 0,-1 0,1-1,1 0,-1 0,0 0,1-1,-1 0,0 0,1-1,-1 0,5 0,0-2,0-1,-1 0,0 0,1-1,-1-1,-1 1,1-2,-1 1,0-1,0-1,0 1,-1-1,0-1,0 0,-1 0,5-8,81-155,-81 145,-4 8</inkml:trace>
  <inkml:trace contextRef="#ctx0" brushRef="#br0" timeOffset="28410.237">6717 2555,'-9'24,"-14"18,-6 5,-4 1,-1-3,0-5,2-9,1-5,-4-2,0-1,5 1,8-3</inkml:trace>
</inkml:ink>
</file>

<file path=ppt/ink/ink3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7:4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31,'48'0,"21"0,3 0,-6 0,-14-5,-11-2,-7 1,-6 1,-1 2,-2 0,0 2,1 1,-4 0</inkml:trace>
</inkml:ink>
</file>

<file path=ppt/ink/ink3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7:40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1,'-19'9,"-21"23,-8 11,-2 7,4 0,5-3,4-1,4-3,3-4,1 1,1-1,1-3,0-3,-1-7,5-3,2 0,-1 0,4-4</inkml:trace>
  <inkml:trace contextRef="#ctx0" brushRef="#br0" timeOffset="318.254">1 85,'17'2,"0"1,1 1,-1 0,0 1,-1 1,1 1,-1 0,-1 1,1 0,-1 2,5 4,1 1,0 0,-2 1,0 1,0 1,-2 1,0 0,-2 1,13 21,99 113,-122-149,1-1,-1 0,1 0,-1-1,1 1,0-1,0 0,1-1,-1 0,1 0,-1 0,1-1,5 1,11 0</inkml:trace>
</inkml:ink>
</file>

<file path=ppt/ink/ink3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7:44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301 205,'-233'445,"165"-326,180-320,78-101,-25 70,-162 230,-3 0,0 0,1 1,-1-1,1 1,0-1,0 1,-1-1,1 1,0-1,0 1,0 0,0-1,1 1,-1 0,0 0,1 0,-1 0,0 0,1 0,-1 0,1 1,-1-1,1 1,0-1,-1 1,1-1,-1 1,1 0,0 0,0-1,-1 1,1 1,0-1,-1 0,1 0,0 1,-1-1,1 0,-1 1,1 0,-1-1,1 1,-1 0,1 0,0 1,3 8,0 0,-1 1,0 0,-1 0,0 0,0 0,-2 0,1 1,-1 5,6 33,-3-26,1-2,1 1,1-1,1 0,1 0,1-1,5 8,99 154,-113-182,0 0,0-1,0 1,1 0,-1 0,-1 0,1 0,0 0,0 0,0 0,0 0,-1 0,1 1,0-1,-1 0,0 0,1 1,-1-1,1 0,-1 1,0-1,0 0,0 1,0-1,0 0,0 1,0-1,0 0,-1 1,1-1,0 0,-1 1,1-1,-1 0,0 0,1 0,-1 1,0-1,0 0,0 0,1 0,-1 0,0 0,0 0,0-1,-1 1,1 0,0 0,0-1,0 1,-1-1,1 1,0-1,0 1,-1-1,1 0,0 0,-1 0,1 0,-1 0,1 0,-1 0,-11-1,-1-2,1 0,0 0,-1-1,2-1,-1 0,0-1,1 0,0-1,1 0,-1-1,1 0,-32-19,-197-90,218 110,4 1</inkml:trace>
</inkml:ink>
</file>

<file path=ppt/ink/ink3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7:44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309 424,'-12'-5,"0"2,0 0,0 0,-1 1,1 0,-1 1,1 1,-1 0,1 0,-1 1,1 1,-1 0,1 1,0 0,0 1,-7 3,15-6,0 1,1-1,-1 1,0-1,1 1,0 0,-1 0,1 0,0 1,0-1,0 1,0 0,1 0,-1 0,1 0,0 0,0 0,0 1,0-1,0 1,1-1,-1 1,1 0,0-1,0 1,1 0,-1 0,1 0,0 0,0 0,0 0,0 0,1-1,0 1,-1 0,1 0,1 0,-1-1,0 1,1-1,0 1,0-1,0 1,0-1,1 0,-1 0,1 0,0-1,0 1,3 2,158 60,-162-62,0-1,0 1,0-1,-1 1,1 0,-1-1,1 1,-1 0,0 0,0 0,0 0,-1 1,1-1,-1 0,0 0,0 0,0 0,0 0,0 1,-1-1,1 0,-1 0,0 0,0 0,0 0,0 0,-1 0,1 0,-1-1,1 1,-1-1,0 1,0-1,0 1,-1-1,1 0,-1 0,1 0,-1 0,1-1,-1 1,0-1,0 1,0-1,0 0,0 0,0 0,0-1,0 1,-113 29,70-20,25-7</inkml:trace>
  <inkml:trace contextRef="#ctx0" brushRef="#br0" timeOffset="244.252">564 537,'-5'33,"-1"17,-1-2</inkml:trace>
  <inkml:trace contextRef="#ctx0" brushRef="#br0" timeOffset="477.594">535 57,'0'0</inkml:trace>
  <inkml:trace contextRef="#ctx0" brushRef="#br0" timeOffset="785.578">818 791,'114'-250,"-96"223,-6 43,-10 10,-3-19,0 0,0 0,1 0,1 0,-1 0,1 0,0 0,0 0,1 0,0 0,0 0,1 0,0-1,0 0,0 1,1-1,0 0,0-1,1 1,-1-1,1 0,1 0,-1 0,0 0,1-1,5 3,-1-5,0 0,-1 0,1-1,0 0,0-1,1 0,-1 0,0-1,-1-1,1 0,0 0,0-1,-1 0,1 0,-1-1,0-1,0 1,0-1,-1-1,0 0,0 0,1-1,1-3,-1-1,0 0,0 0,-1 0,-1-1,0 0,0-1,-1 0,-1 0,3-9,2-4,1 2</inkml:trace>
  <inkml:trace contextRef="#ctx0" brushRef="#br0" timeOffset="1427.705">1749 85,'-28'38,"2"2,2 1,2 1,1 1,2 1,3 1,-6 24,18-60,1 1,0-1,0 1,1 0,0 0,1 0,0 0,0 0,1 1,1-1,0 0,0 0,1 0,0 0,1 0,0-1,0 1,1-1,0 1,3 3,2-3,-1-1,1 0,0-1,1 0,0 0,0-1,0 0,1-1,0 0,1-1,-1 0,1-1,0 0,0-1,1 0,-1-1,0 0,1-1,4 0,8-1</inkml:trace>
  <inkml:trace contextRef="#ctx0" brushRef="#br0" timeOffset="2278.806">1919 650,'11'5,"0"0,1 0,0-1,0 0,0-2,1 1,-1-1,1-1,-1 0,1-1,-1 0,1-1,-1 0,1-1,-1-1,0 0,1 0,-2-1,1-1,0 0,-1-1,0 0,0 0,-1-1,9-7,-12 5,0 1,0-1,-1-1,0 1,-1-1,0 0,0 0,-1-1,0 1,-1-1,1-7,-3 16,-1 0,0 0,0-1,0 1,0 0,0 0,0 0,0 0,-1 0,1 0,-1 0,0 0,1 0,-1 0,0 1,0-1,0 0,0 0,-1 1,1-1,0 1,-1-1,1 1,-1-1,1 1,-1 0,0 0,1 0,-1 0,0 0,0 0,0 0,0 0,0 1,0-1,0 1,0 0,0-1,0 1,0 0,0 0,0 0,0 1,0-1,0 0,0 1,0-1,0 1,0 0,0 0,0 0,0 0,1 0,-1 0,0 0,1 0,-1 1,1-1,-1 1,-3 2,1 0,0 0,0 0,0 1,0 0,1-1,-1 1,2 1,-1-1,0 0,1 1,0-1,0 1,1-1,-1 1,1 0,0 0,1 0,0 0,-1-1,2 1,-1 0,1 0,0 0,0 0,1-1,-1 1,1 0,1-1,-1 1,1-1,0 0,0 0,0 0,1-1,0 1,0-1,0 1,0-1,1-1,-1 1,2 0,9 0,-1-1,1 0,0-2,0 1,0-2,0 0,0-1,0 0,0-1,0-1,0-1,-1 0,1 0,-1-1,0-1,-1-1,0 0,0-1,0 0,-1-1,2-1,2-2,0 0,-1-1,0 0,-1-2,0 1,-2-2,0 1,0-2,-1 0,4-9,-14 25,-1 0,1 0,0 0,0 0,0 0,0 0,-1 0,1 0,-1-1,1 1,-1 0,1 0,-1 0,1-1,-1 1,0 0,0 0,0-1,0 1,0 0,0-1,0 1,0 0,0 0,-1-1,1 1,0 0,-1 0,1 0,-1-1,1 1,-1 0,0 0,0 0,1 0,-1 0,0 0,0 0,0 0,0 1,0-1,0 0,0 0,0 1,0-1,-1 1,1-1,0 1,0-1,0 1,-1 0,1-1,0 1,-1 0,1 0,0 0,0 0,-1 0,1 1,0-1,0 0,-1 0,1 1,0-1,0 1,-1 0,-3 2,0 0,0 1,1-1,-1 1,1 0,0 0,0 1,1-1,-1 1,1 0,0 0,0 0,1 1,-1-1,1 0,1 1,-1 0,1-1,-1 1,2 0,-1 0,1-1,0 1,0 0,0 0,1 0,0 0,0-1,0 1,1 0,0-1,0 1,0-1,1 0,0 0,0 0,0 0,1 0,1 1,0-1,0 0,0 0,0 0,1 0,0-1,0 0,0 0,1-1,-1 0,1 0,0 0,0-1,0 0,0 0,0-1,0 0,0 0,0-1,1 0,-1 0,0 0,0-1,1 0,-1-1,0 0,0 0,-1 0,5-2,12-10,0 0,0-2,-2 0,0-2,-1 0,0-1,-2-1,0-1,-2-1,0 0,-1-1,-2 0,0-1,-2-1,0-1,6-20,-17 46,0 0,-1-1,1 1,0 0,-1-1,1 1,0 0,-1-1,1 1,0 0,-1-1,1 1,0 0,-1 0,1 0,-1-1,1 1,-1 0,1 0,0 0,-1 0,1 0,-1 0,1 0,-1 0,1 0,-1 0,1 0,-1 0,1 0,0 0,-1 0,1 0,-1 1,1-1,-1 0,1 0,0 1,-1-1,1 0,0 0,-1 1,1-1,0 0,-1 1,1-1,0 0,0 1,-1-1,1 1,0-1,0 1,0-1,0 0,-1 1,1-1,0 1,0-1,0 1,-10 11,1 1,1 0,0 0,0 1,1 0,1 1,1-1,0 1,0 0,2 1,0-1,1 0,-1 12,3-22,-1-1,1 0,0 1,0-1,1 1,-1-1,1 1,0-1,0 0,1 0,-1 1,1-1,0 0,0 0,0-1,0 1,1 0,0-1,0 1,0-1,0 0,0 0,0 0,1 0,0-1,-1 1,1-1,0 0,0 0,0-1,0 1,1-1,-1 0,2 1,3-1,0 0,0 0,1-1,-1 0,0-1,0 0,0 0,1-1,-1-1,-1 1,1-1,0 0,-1-1,3-2,8-6</inkml:trace>
  <inkml:trace contextRef="#ctx0" brushRef="#br0" timeOffset="2594.143">3640 170,'-26'36,"2"1,2 2,1 0,2 1,2 1,1 0,0 9,15-44,0 0,1-1,-1 1,1 0,0-1,1 1,-1 0,1-1,1 1,-1-1,1 1,-1-1,1 0,1 1,-1-1,1 0,0 0,0-1,1 1,-1-1,1 0,0 1,0-2,0 1,1 0,-1-1,1 0,0 0,0 0,0-1,0 1,1-1,-1-1,1 1,-1-1,1 0,-1 0,1 0,4-1,3 3,1-2,-1 1,0-2,1 0,-1 0,0-1,0-1,0 0,0-1,0-1,7-2,-18 6,-1-1,1 0,-1 1,1-1,-1 0,1 0,-1 0,1 0,-1 0,0 0,1 0,-1 0,0-1,0 1,0 0,0-1,0 1,0-1,-1 1,1-1,0 1,-1-1,1 0,-1 1,1-1,-1 0,0 1,0-1,0 0,0 0,0 1,0-1,0 0,-1 1,1-1,-1 0,1 1,-1-1,1 0,-1 0,-10-8</inkml:trace>
  <inkml:trace contextRef="#ctx0" brushRef="#br0" timeOffset="11070.354">3301 451,'53'1,"195"-12,-17-38,-211 40</inkml:trace>
  <inkml:trace contextRef="#ctx0" brushRef="#br0" timeOffset="11506.218">4091 0,'57'42,"-54"-39,9 16,0 1,-1 1,-1-1,-1 2,-1-1,-1 1,-1 1,-1-1,0 1,-2 0,-1 0,-1 0,0 0,-2 0,-1 0,-1 0,-1 2,2-6,0 0,-2-1,0 1,-1 0,-1-1,0 0,-1-1,-2 1,1-2,-2 1,0-1,-1 0,-1-1,0-1,-1 0,-1 0,0-1,-6 3,-122 72,117-76</inkml:trace>
</inkml:ink>
</file>

<file path=ppt/ink/ink3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7:58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1 592,'452'0,"-442"1,0 0,0-1,0-1,0 0,0 0,0-1,-1 0,1 0,-1-1,1-1,-1 0,0 0,0 0,0-1,-1-1,0 1,0-1,0-1,4-4,-4-6</inkml:trace>
  <inkml:trace contextRef="#ctx0" brushRef="#br0" timeOffset="256.244">368 311,'-10'43,"-2"34,-6 8,2-1,3-9,4-14,3-11,3-10,1-7,7-4,2-3,0-5</inkml:trace>
  <inkml:trace contextRef="#ctx0" brushRef="#br0" timeOffset="637.193">1101 114,'0'43,"0"33,0 9,0-5,0-12,0-12,0-12,0-7,0-6,0-4,0 0,0-2,0-3</inkml:trace>
  <inkml:trace contextRef="#ctx0" brushRef="#br0" timeOffset="1119.191">819 254,'63'-36,"1"3,2 3,1 3,49-13,-112 39,11-5,0 1,0 0,0 1,1 1,0 0,0 1,0 1,0 0,0 1,-1 1,10 2,-23-3,0 0,0 1,0-1,0 1,-1-1,1 1,0 0,0 0,0 0,-1 0,1 0,0 0,-1 0,1 0,-1 1,1-1,-1 1,0-1,1 1,-1 0,0-1,0 1,0 0,-1 0,1-1,0 1,-1 0,1 0,-1 0,1 0,-1 0,0 0,0 0,0 0,0 0,0 0,0 0,-1 0,1 0,-1 1,-43 70,-24-5,53-55,1 0,0 0,1 2,0-1,1 2,1 0,0 0,1 1,-5 14,14-26,0 0,0 0,1 0,-1 0,1 1,1-1,-1 0,1 0,0 0,0 1,0-1,1 0,0-1,0 1,0 0,0 0,1-1,0 1,0-1,0 0,0 0,1 0,0 0,0-1,0 0,0 1,0-1,0-1,1 1,0-1,-1 1,1-1,0-1,0 1,0-1,0 0,0 0,1 0,2-1,57 18,89 35,-150-51,0 1,0 0,0-1,-1 2,1-1,-1 0,1 1,-1 0,0-1,-1 1,1 1,-1-1,0 0,0 0,0 1,0-1,-1 1,1 0,-1-1,-1 1,1 0,-1 0,1 0,-1-1,-1 1,1 0,-1 0,0 0,0-1,0 1,0 0,-1-1,0 1,0-1,0 0,-1 0,1 1,-1-2,0 1,0 0,-1 0,-16 15,-1 0,-1-2,0 0,-2-1,0-2,0 0,-1-2,-1 0,0-2,-13 3,17-5,0-1,-1 0,0-2,0-1,0 0,0-2,-1-1,1 0,-2-2,-20-16,33 4</inkml:trace>
  <inkml:trace contextRef="#ctx0" brushRef="#br0" timeOffset="1452.703">2088 536,'-38'19,"-18"12,-3 4,7 2,13-1,18-1,18-3,13-6,10-3,7-5,3-6,2-5,0-4,-1-2,4-1,-4-6,-2-1,-7 0</inkml:trace>
  <inkml:trace contextRef="#ctx0" brushRef="#br0" timeOffset="1738.155">2654 508,'-31'19,"1"1,1 2,0 1,2 1,1 1,1 1,-12 17,34-40,-1 1,0-1,1 1,0 0,0 0,0 0,1 1,-1-1,1 1,0-1,0 1,0 0,1 0,0 0,0 0,0 0,0 0,1 0,0 0,0 0,0 0,1 0,0 0,0 0,0 0,0 0,1 0,0-1,0 1,0 0,1-1,1 3,2-2,0-1,0 0,0 0,0 0,0-1,1 0,0 0,-1-1,1 0,0 0,0 0,1-1,-1 0,0-1,0 1,0-2,1 1,-1-1,0 0,0 0,4-2,143-57,-142 53,0 0,0-2,-1 1,0-2,0 1,-1-2,0 1,-1-1,0-1,-1 1,5-10,-10 16,-1 0,1 0,-1 0,0-1,0 1,0-1,-1 1,0-1,0 0,-1 1,1-1,-1 0,0 0,-1 1,0-1,1 0,-2 1,1-1,-1 0,0 1,0 0,0-1,-1 1,0 0,0 0,0 0,0 1,-1-1,0 1,0 0,-68-34,47 33</inkml:trace>
  <inkml:trace contextRef="#ctx0" brushRef="#br0" timeOffset="2118.636">3331 424,'-12'4,"1"1,-1 1,1 0,0 0,1 1,0 1,0 0,0 0,1 0,0 1,1 1,-6 7,13-16,-1 1,1 0,0-1,0 1,0 0,0 0,0 0,0 0,0 0,0-1,1 2,-1-1,1 0,0 0,-1 0,1 0,0 0,0 0,0 0,1 0,-1 0,0 0,1 0,-1 0,1 0,0 0,0 0,0 0,0 0,0 0,0-1,0 1,1 0,-1-1,0 1,1-1,-1 1,1-1,0 0,0 0,-1 0,1 0,0 0,1 1,42 16,37 22,-80-38,-1-1,1 1,0 0,-1 0,0 1,1-1,-1 0,0 0,0 0,0 1,0-1,-1 1,1-1,-1 1,1-1,-1 1,0-1,0 1,0-1,0 1,0-1,-1 1,1-1,-1 1,0-1,1 0,-1 1,0-1,0 0,-1 1,1-1,0 0,-1 0,0 0,-6 9,0-1,-1 0,0 0,-1-1,0 0,0-1,-1 0,0-1,0 0,-1 0,1-2,-2 1,1-1,0-1,-1 0,-9 1,-41-8,46-3</inkml:trace>
  <inkml:trace contextRef="#ctx0" brushRef="#br0" timeOffset="2699.759">3839 85,'-39'43,"-16"38,-1 16,11-5,12-8,13-14,13-13,8-12,10-9,2-6,-1-3,2-1,-1-1,2-4,3-6,4-5,-3-5</inkml:trace>
  <inkml:trace contextRef="#ctx0" brushRef="#br0" timeOffset="3501.925">3895 678,'22'4,"0"-1,1 0,-1-2,0 0,0-2,1 0,-1-2,0 0,0-1,0-2,12-4,-23 7,1-1,-1 0,-1 0,1-1,0 0,-1-1,0-1,-1 1,1-1,-1-1,-1 0,1 0,-1 0,-1-1,1-1,-2 1,1-1,-1 0,-1-1,0 1,0-1,-1 0,-1 0,0 0,0-1,-1 1,0-1,-1 0,-1 1,0-2,1 11,-1 0,0 0,0 0,0 1,-1-1,1 0,0 0,-1 0,1 1,-1-1,0 0,1 0,-1 1,0-1,0 1,0-1,0 1,0-1,-1 1,1 0,0-1,-1 1,1 0,0 0,-1 0,0 0,1 0,-1 0,0 0,1 1,-1-1,0 1,0-1,1 1,-1 0,0 0,0-1,0 1,0 0,1 1,-1-1,0 0,0 0,-1 1,-74 39,68-33,0 1,0 0,1 1,0 0,0 1,1-1,1 1,-1 1,2-1,-1 1,2 0,-2 3,5-10,-1 1,1 0,0 0,0-1,1 1,-1 0,1 0,0 0,0-1,1 1,-1 0,1 0,0 0,0-1,1 1,0-1,-1 1,1-1,1 1,-1-1,1 0,0 0,-1 0,2-1,-1 1,0-1,1 1,0-1,-1 0,1 0,1-1,6 6,0-1,1-1,0 0,0-1,1 0,-1 0,1-2,0 1,0-2,0 0,1 0,-1-1,0-1,1 0,-1-1,0 0,1-1,-1-1,0 0,0-1,-1 0,1-1,-1 0,0-1,0-1,-1 0,0 0,0-1,0 0,-1-1,0 0,3-5,-12 12,6-5,0 1,-1-2,0 1,0-1,-1 0,0 0,0 0,-1-1,0 1,0-1,-1 0,0-1,-1 1,0 0,-1-1,1 1,-2-1,0 1,0-3,0 11,0 0,0 0,0 0,-1 0,1 0,0 0,-1 0,1 0,-1 0,1 0,-1 0,0 0,1 0,-1 1,0-1,1 0,-1 0,0 1,0-1,0 0,0 1,0-1,0 1,0-1,0 1,0 0,0-1,0 1,0 0,0 0,0-1,0 1,0 0,0 0,0 0,0 0,-1 1,1-1,0 0,0 0,0 1,0-1,0 0,0 1,0-1,0 1,0 0,1-1,-1 1,0 0,0-1,0 2,-42 44,41-42,0 0,0 0,0 0,0 0,0 0,1 0,0 1,0-1,0 0,0 1,1-1,0 1,0-1,0 1,0-1,1 1,0-1,0 1,0-1,0 0,0 0,1 1,0-1,0 0,0 0,1-1,-1 1,1 0,0-1,0 1,0-1,0 0,1 0,-1-1,1 1,0 0,0-1,0 0,0 0,0 0,0-1,0 0,2 1,14 2,1-2,0 0,-1-1,1-1,0 0,0-2,-1-1,13-3,-16 1,1-1,-1-1,0 0,-1-1,0-1,0 0,-1-2,0 0,-1 0,0-1,-1-1,0 0,-1-1,2-4,-8 12,-1-1,0 0,0-1,-1 1,0-1,0 0,-1 0,0 0,0 0,-1-1,0 1,-1-1,1 0,-2 1,1-1,-1 0,-1-2,0 9,0 1,-1-1,1 1,-1-1,0 1,1 0,-1-1,0 1,0 0,0 0,0 0,0 1,0-1,0 0,0 1,0-1,0 1,0 0,0-1,0 1,-1 0,1 0,0 1,0-1,0 0,0 1,0-1,0 1,0 0,0-1,0 1,0 0,0 0,0 1,0-1,1 0,-1 1,1-1,-1 1,1-1,-1 1,1-1,0 1,0 0,-1 0,1 0,0 1,-12 13,1 2,0-1,2 1,0 1,1 0,0 0,2 1,0 0,2 0,-1 4,5-19,0-1,0 1,1 0,-1-1,1 1,0 0,0 0,1-1,-1 1,1 0,0-1,0 1,1-1,0 1,-1-1,1 0,1 0,-1 0,0 0,1 0,0 0,0 0,0-1,1 0,-1 0,1 0,0 0,-1 0,1 0,0-1,1 0,-1 0,0 0,1-1,-1 1,1-1,-1 0,1 0,0-1,-1 1,1-1,76-16,-62 4</inkml:trace>
  <inkml:trace contextRef="#ctx0" brushRef="#br0" timeOffset="3806.916">5617 169,'-166'307,"140"-219,25-85,1-1,0 0,0 1,0-1,0 0,0 0,0 1,1-1,-1 0,1 0,0 1,0-1,0 0,0 0,0 0,0 0,0 0,0 0,1-1,-1 1,1 0,0-1,-1 1,1-1,0 1,0-1,0 0,0 0,0 0,0 0,0 0,0 0,0-1,1 1,-1-1,0 1,2-1,15 2,1-1,-1-1,1-1,-1 0,0-2,1 0,-1-1,0-1,7-3,-23 7,0 0,-1 1,1-1,0 0,-1 0,0 0,1-1,-1 1,0-1,1 1,-1-1,0 0,0 0,0 0,-1 0,1 0,0 0,-1 0,1-1,-1 1,0 0,1-2,-1-9</inkml:trace>
  <inkml:trace contextRef="#ctx0" brushRef="#br0" timeOffset="4054.561">5307 367,'43'0,"33"5,14 1,-4 0,-11-1,-15-1,-12-2,-9-1,-7-1,-9 0</inkml:trace>
  <inkml:trace contextRef="#ctx0" brushRef="#br0" timeOffset="4267.292">5984 0,'41'167,"27"152,-65-309,0 1,-1-1,-1 1,0-1,0 1,-1 0,0-1,-1 1,0-1,-1 1,0-1,-1 1,0-1,-1 0,0 0,0 0,-1-1,0 0,-1 0,0 0,0 0,-1-1,0 0,0 0,-1-1,-7 5,-9 1,2-2</inkml:trace>
</inkml:ink>
</file>

<file path=ppt/ink/ink3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8:14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706 319,'-31'2,"0"2,0 1,1 2,-1 1,2 1,-1 1,1 2,1 1,-27 17,40-23,1 1,0 1,0 0,1 1,0 0,1 1,0 1,1 0,0 0,1 1,0 0,1 1,1 0,0 1,1-1,0 1,1 1,1-1,0 1,2 0,-3 15,6-26,0 1,0-1,1 0,-1 1,1-1,0 0,1 0,-1 0,1 1,0-1,0-1,1 1,-1 0,1-1,0 1,0-1,1 0,-1 0,1 0,0 0,0-1,0 0,1 1,-1-1,1-1,0 1,0-1,-1 0,2 0,3 1,2 0,1 0,-1-1,1 0,0-1,0 0,0-1,0 0,0-1,-1 0,1-1,0 0,-1-1,6-2,13-8,0-1,-1-2,0-1,-1-1,-1-1,-1-1,-1-2,-1-1,-1 0,12-18,-21 25,-2-1,0 0,-1-1,0 0,-2 0,0-2,-1 1,-1-1,-1 0,-1 0,1-8,-5 17,1 0,-1 0,-1 0,0 0,-1 0,0 0,0 0,-1 0,-1 1,0-1,0 1,-1-1,0 1,-1 0,0 1,-1-1,0 1,0 0,-1 0,0 1,-1 0,-2-2,4 5,1 1,0 0,-1 0,0 1,0 0,0 0,0 0,-1 0,1 1,0 0,-1 1,0 0,1-1,-1 2,0-1,0 1,0 0,1 1,-1 0,0 0,1 0,-1 1,0 0,1 0,0 0,-1 1,1 0,0 0,1 1,-1 0,-11 7,1 0,0 2,0 0,2 1,0 0,0 1,1 0,1 1,-7 13,12-18,0 0,1 1,0-1,0 1,2 1,-1-1,2 1,-1 0,2 0,0 0,0 0,1 0,1 0,0 0,1 0,0 0,1 1,1-2,1 6,10 11</inkml:trace>
  <inkml:trace contextRef="#ctx0" brushRef="#br0" timeOffset="834.404">1017 742,'35'-5,"0"-1,0-1,-1-3,0 0,0-3,-1 0,-1-2,0-2,-2-1,0-1,0-1,-2-2,-1-1,-1-1,0-1,13-20,-21 26,-1-1,-1-1,-1 0,0-1,-2-1,-1 0,0-1,-2 0,-1-1,-1 0,-1 0,-1-1,-1 1,-1-5,-4 26,0 0,0 0,-1 1,1-1,-1 0,1 0,-1 0,0 1,-1-1,1 0,-1 1,0-1,1 1,-2 0,1-1,0 1,-1 0,1 0,-1 0,0 1,0-1,0 1,0 0,0-1,0 1,-1 1,1-1,-1 0,0 1,1 0,-1 0,0 0,0 0,0 1,1-1,-1 1,0 0,0 0,0 0,0 1,0-1,-2 2,-6-1,1 1,-1 0,1 1,0 0,-1 1,1 0,1 1,-1 0,1 1,0 0,0 1,1-1,-1 2,2 0,-1 0,1 0,-2 4,8-10,1-1,0 1,0 0,0 0,0 0,0 0,0 0,0 0,1 0,-1 1,1-1,-1 0,1 0,0 0,0 0,0 1,0-1,0 0,0 0,1 0,-1 1,1-1,0 0,-1 0,1 0,0 0,0 0,0 0,1 0,-1-1,0 1,1 0,-1-1,1 1,0-1,-1 1,1-1,0 0,0 1,0-1,0 0,0 0,0-1,0 1,1 0,103 22,-18-23,-67-2,1 1,-1 2,1 0,-1 1,1 1,10 4,-27-6,-1 1,0-1,1 1,-1 0,0 0,0 0,0 1,0-1,-1 1,1 0,-1 0,0 0,0 1,0-1,0 1,0 0,-1 0,1 0,-1 0,0 0,-1 0,1 0,-1 1,1-1,-1 1,-1-1,1 1,-1-1,1 1,-1 0,-27 144,13-95,13-49,-11 99,12-101,0 1,1-1,-1 1,1-1,-1 1,1-1,0 0,1 0,-1 1,0-1,1 0,0 0,0 0,0 0,0-1,0 1,0 0,1-1,-1 0,1 1,0-1,0 0,0 0,0-1,0 1,0-1,3 2,5 0,0-1,0 0,0-1,0 0,0 0,0-1,0-1,0 0,1 0,-2-1,1-1,0 0,6-3,2-1</inkml:trace>
  <inkml:trace contextRef="#ctx0" brushRef="#br0" timeOffset="1262.411">0 1138,'800'-119,"-770"114,1280-152,-937 127,-390 40,-4-4</inkml:trace>
  <inkml:trace contextRef="#ctx0" brushRef="#br0" timeOffset="1499.766">29 1279,'306'-14,"-1"-13,37-19,119-13,610-39,-970 91,-20 3</inkml:trace>
</inkml:ink>
</file>

<file path=ppt/ink/ink3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8:17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820 169,'-39'13,"1"2,1 2,1 1,0 2,-11 10,6-1,1 1,2 2,1 2,2 2,1 1,2 1,2 2,1 1,3 1,-20 42,-36 78,70-141</inkml:trace>
  <inkml:trace contextRef="#ctx0" brushRef="#br0" timeOffset="259.897">1 225,'28'39,"30"26,14 8,-1-5,-2-8,-9-10,-9-8,-4-7,-5-5,-5-6,-4-4,-2-5,-8 0,-2-2,-4 1,-1-2,2-3,-3-3</inkml:trace>
  <inkml:trace contextRef="#ctx0" brushRef="#br0" timeOffset="915.924">1074 424,'43'-5,"33"-7,10 0,-7 1,-11-2,-12 0,-11 4,-9 2,-5 3,-8 2</inkml:trace>
  <inkml:trace contextRef="#ctx0" brushRef="#br0" timeOffset="1160.398">1101 649,'44'-5,"37"-6,11-2,-2 2,-10 3,-15 2,-8 3,-10 1,-7 2,-6 0,-9 0</inkml:trace>
  <inkml:trace contextRef="#ctx0" brushRef="#br0" timeOffset="5026.924">2653 169,'-249'595,"166"-457,70-122</inkml:trace>
  <inkml:trace contextRef="#ctx0" brushRef="#br0" timeOffset="5300.365">2202 254,'16'26,"25"45,4-2,2-3,3-1,13 10,33 15,9 18,-87-87</inkml:trace>
  <inkml:trace contextRef="#ctx0" brushRef="#br0" timeOffset="5848.023">2823 1129,'177'-345,"-154"314,-22 30,-1 1,0 0,1-1,-1 1,1-1,-1 1,0 0,1-1,-1 1,1 0,-1-1,1 1,-1 0,1 0,-1-1,1 1,0 0,-1 0,1 0,-1 0,1 0,-1 0,1 0,0 0,-1 0,1 0,-1 0,1 0,-1 0,1 1,-1-1,1 0,-1 0,1 1,-1-1,1 0,-1 0,1 1,-1-1,1 1,-1-1,0 0,1 1,-1-1,0 1,1-1,-1 1,0-1,0 1,1-1,-1 1,0-1,0 1,0 0,0-1,0 1,0-1,0 1,0-1,0 1,5 69,-6-63,0-1,1 1,0 0,0 0,1 0,0-1,0 1,0 0,1-1,0 1,0-1,1 0,0 1,0-1,1 0,-2-4,-1-1,1 1,1 0,-1-1,0 0,0 1,0-1,1 0,-1 0,1-1,-1 1,0 0,1-1,0 1,-1-1,1 0,-1 0,1 0,-1 0,1-1,-1 1,1 0,-1-1,1 0,-1 0,1 0,-1 0,0 0,0 0,1 0,-1-1,1-1,70-51,-72 52,0 1,1-1,-1 1,0-1,1 1,0 0,-1 0,1 0,0 0,-1 0,1 0,0 1,0-1,0 0,0 1,-1-1,1 1,0 0,0 0,0 0,0 0,0 0,0 0,0 0,0 1,0-1,0 1,0-1,-1 1,1 0,0 0,0-1,-1 1,1 1,0-1,-1 0,1 0,-1 1,0-1,1 0,-1 1,0-1,0 1,0 0,0-1,0 1,0 0,0 0,-1 0,1 0,4 9,1 0,0 0,1-1,0 1,0-1,1-1,0 0,1 0,0-1,1 0,-1 0,2-1,9 6,-1-6</inkml:trace>
  <inkml:trace contextRef="#ctx0" brushRef="#br0" timeOffset="6832.468">4121 310,'-6'-3,"0"-1,-1 1,1 1,-1-1,1 1,-1 0,0 0,0 1,0 0,0 0,0 1,0 0,0 0,-1 1,1-1,0 2,0-1,1 1,-1 0,0 0,-2 2,-129 76,30 9,105-88,1 0,-1 0,1 0,0 1,0-1,0 1,0 0,0 0,0-1,0 1,0 1,1-1,-1 0,1 0,-1 0,1 1,0-1,0 1,0-1,0 1,0-1,1 1,-1 0,1-1,0 1,0 0,0-1,0 1,0 0,0-1,1 1,-1 0,1-1,0 1,0-1,0 1,0-1,0 0,1 1,-1-1,1 0,-1 0,1 0,0 0,0 0,0 0,0 0,1 0,9 3,0-1,1-1,-1 0,1 0,0-1,0-1,0 0,0-1,0 0,0-1,0 0,16 0,18-2,81 9,-126-5,1 0,0 0,-1 1,1-1,-1 1,0-1,1 1,-1 0,0 0,0 0,0 0,0 0,-1 0,1 1,-1-1,1 0,-1 1,0-1,0 1,0 0,0 0,0-1,0 1,-1 0,0 0,1 0,-1-1,0 1,0 0,-1 0,1 0,0-1,-1 1,0 0,0 0,0-1,0 1,0 0,0-1,-1 1,1-1,-1 0,0 1,1-1,-1 0,0 0,0 0,-1 0,1-1,0 1,-2 0,-174 147,86-82,70-54</inkml:trace>
  <inkml:trace contextRef="#ctx0" brushRef="#br0" timeOffset="7094.03">4488 762,'-14'33,"-5"12</inkml:trace>
  <inkml:trace contextRef="#ctx0" brushRef="#br0" timeOffset="7344.029">4460 57</inkml:trace>
  <inkml:trace contextRef="#ctx0" brushRef="#br0" timeOffset="7660.673">4685 875,'179'-342,"-142"292,-24 95,-14-35,1 1,0 0,1 0,0-1,1 1,0-1,1 1,0-1,0 0,1 0,0 0,1 0,0-1,1 0,0 0,0 0,1-1,0 0,1 0,0-1,0 0,4 3,-10-9,1 0,0 0,0-1,0 1,0 0,0-1,1 0,-1 0,0 0,0 0,0 0,0-1,0 1,0-1,0 0,0 0,0 0,0 0,-1 0,1-1,0 1,-1-1,1 0,-1 0,1 0,-1 0,0 0,0 0,0-1,0 1,0-1,0 0,34-93,-34 73</inkml:trace>
  <inkml:trace contextRef="#ctx0" brushRef="#br0" timeOffset="8396.002">5730 0,'-38'45,"3"2,2 1,1 1,3 2,2 1,3 1,-5 19,21-56,1 0,1 0,0 0,2 0,-1 1,2 0,0 0,1 0,1 0,1 1,0-1,1 0,1 0,1 0,0 0,1 0,1-1,4 11,-3-21,0 1,0-1,0 0,1-1,0 1,0-1,0-1,0 1,1-1,0-1,0 1,0-1,0-1,1 0,-1 0,4 0,10 1</inkml:trace>
  <inkml:trace contextRef="#ctx0" brushRef="#br0" timeOffset="9149.016">5674 818,'2'-1,"88"-54,-2-5,-3-3,8-12,-88 71,0-1,0 1,0-1,-1 0,0 0,0-1,0 1,0-1,-1 0,0 0,0 0,0 0,-1 0,0-1,-1 1,1-1,-1 1,0-1,-1 0,1 1,-1-1,-1-4,1 10,-1 0,1 0,-1 0,1 0,-1 0,1 0,-1 0,0 0,1 0,-1 0,0 0,0 0,0 0,0 0,0 1,0-1,0 0,0 1,0-1,0 1,0-1,0 1,0-1,0 1,-1 0,1 0,0-1,0 1,0 0,-1 0,1 0,0 0,0 1,0-1,-1 0,1 0,0 1,0-1,0 1,0-1,0 1,0-1,0 1,0 0,0-1,-41 41,35-30,0 1,1 0,0 1,0-1,2 1,0 1,0-1,1 0,1 1,0-1,1 1,0-9,1 0,0 0,0 0,0 0,1 0,0 0,0 0,0 0,0 0,1 0,0-1,0 1,0-1,0 1,1-1,0 0,0 0,0 0,0 0,1-1,-1 1,1-1,0 0,0 0,0 0,1-1,-1 1,1-1,-1 0,1 0,1 0,6 1,-1 0,1-1,-1 0,1-1,0 0,-1-1,1-1,0 0,-1 0,1-1,-1 0,1-1,-1 0,0-1,0-1,0 1,-1-2,0 1,0-2,0 1,4-5,9-8,-1-1,-1-1,-1 0,-1-2,-1 0,-1-1,-1-1,-1-1,-11 20,0 1,-1-1,1 0,-1 0,-1 0,1 0,-1-1,0 1,-1-1,1 1,-1-1,-1 0,1 1,-1-1,0-1,-1 7,0 1,0-1,0 1,-1 0,1-1,0 1,0 0,0 0,0 0,0 0,0 0,-1 0,1 0,0 0,0 1,0-1,0 0,0 1,0-1,0 1,0-1,0 1,0-1,0 1,0 0,0-1,0 1,0 0,1 0,-1 0,0 0,0-1,1 1,-1 0,1 0,-1 0,1 0,-1 1,-7 8,0 0,1 0,1 0,-1 1,1 0,1 0,0 0,1 1,0 0,1 0,0 0,1 0,0 0,1 1,0-1,1 1,1-1,1 11,1-17,1 0,0 0,0 0,1-1,0 0,0 0,0 0,0-1,1 1,0-1,0 0,0-1,0 0,0 0,1 0,0 0,-1-1,1 0,0-1,0 0,0 0,0 0,0-1,0 0,0 0,0-1,0 0,0 0,0 0,0-1,0 0,18-8,0 0,-1-2,0 0,-1-2,17-12,-14 7,0 0,-2-2,0-1,-1 0,-1-2,-2-1,0 0,-2-2,0 0,-2 0,-2-2,6-14,-18 41,-1 1,0-1,1 0,-1 1,0-1,0 0,0 0,0 0,0 0,-1 0,1 0,-1 0,1 0,-1 0,0-1,1 1,-1 0,0 0,0 0,-1 0,1 0,0-1,-1 1,0 0,1 0,-1 0,0 0,0 0,0 0,0 1,0-1,0 0,-1 0,1 1,-1-1,1 1,-1-1,1 1,-1 0,0-1,0 1,0 0,0 0,0 0,0 1,0-1,0 0,0 1,-1-1,-2 2,0 0,0 0,0 1,0 0,0-1,0 2,1-1,-1 1,1-1,-1 1,1 0,0 1,0-1,1 1,-1 0,1-1,-1 2,1-1,0 0,1 1,-3 4,-38 105,40-103,-1 1,1 0,1 0,0 0,1 0,0 0,0 0,2 1,0-1,0 0,1 0,0 0,1 0,0 0,1-1,1 1,0-1,0 0,1 0,0-1,1 0,3 3,-1 0,2-2,0 1,0-1,1-1,0 0,1 0,0-1,3 0,9 3</inkml:trace>
  <inkml:trace contextRef="#ctx0" brushRef="#br0" timeOffset="16854.568">7480 141,'0'-1,"1"0,-1 0,0 0,1 0,-1 0,1 0,0 1,-1-1,1 0,-1 0,1 0,0 1,0-1,-1 0,1 1,0-1,0 1,0-1,0 1,0-1,0 1,0 0,0-1,0 1,0 0,0 0,0 0,0 0,0 0,0 0,0 0,0 0,0 0,0 0,0 0,0 1,0-1,0 0,-1 1,1-1,0 1,0-1,0 1,0-1,0 1,-1 0,1-1,0 1,-1 0,1 0,0 0,-1-1,1 1,-1 0,1 0,-1 0,1 0,-1 0,0 0,0 0,1 0,-1 0,0 0,0 0,-2 15,-1 0,-1 0,0 0,-1 0,0-1,-2 0,0 0,0-1,-1 1,-1-2,-1 2,-20 36,-92 154,119-201,0 0,1-1,-1 2,1-1,0 0,1 0,-1 1,1-1,-1 0,1 1,0 0,1-1,-1 1,1-1,0 1,0 0,1-1,-1 1,1 0,0-1,0 1,1-1,-1 0,1 1,0-1,0 0,1 0,-1 0,1 0,0 0,0-1,0 1,0-1,0 0,1 0,0 0,-1 0,1-1,3 2,10 1,1 0,0-1,0-1,0 0,0-2,1 0,-1-1,0 0,0-2,0 0,13-4,54-28,-61 18</inkml:trace>
  <inkml:trace contextRef="#ctx0" brushRef="#br0" timeOffset="17101.898">6972 451,'44'-14,"37"-10,20-5,2 1,-7 7,-9 1,-11 5,-9 4,-10 4,-11 4,-7 2,-7 1,-3 0,-7 1</inkml:trace>
  <inkml:trace contextRef="#ctx0" brushRef="#br0" timeOffset="17531.743">7931 424,'16'6,"0"0,0-1,1-1,-1 0,1-1,0-1,0 0,0-2,0 0,0-1,0 0,0-1,0-1,-1-1,1 0,-1-2,0 1,0-2,0-1,185-68,-154 62,-45 17</inkml:trace>
  <inkml:trace contextRef="#ctx0" brushRef="#br0" timeOffset="17786.951">8270 84,'-4'43,"2"34,2 8,1-5,1-12,-1-12,0-12,5-7,0-6,1-3,2-2,1 0,-1-5</inkml:trace>
  <inkml:trace contextRef="#ctx0" brushRef="#br0" timeOffset="18418.618">8976 282,'-33'16,"2"2,1 1,0 2,1 0,1 2,2 2,0 0,-17 22,40-44,0 1,0-1,-1 1,2 0,-1 0,0 0,1 0,0 0,0 0,0 1,1-1,-1 1,1 0,0-1,0 1,1 0,-1-1,1 1,0 0,1 0,-1-1,1 1,0 0,0-1,0 1,1-1,-1 1,1-1,0 1,0-1,1 0,-1 0,1 0,1 0,2 1,0 0,0 0,0-1,1 0,-1 0,1 0,0-1,0 0,1-1,-1 1,1-1,-1-1,1 0,-1 0,1 0,0-1,0 0,-1 0,1-1,0 0,-1-1,1 1,-1-1,0-1,1 0,-1 0,0 0,-1-1,1 1,0-2,-1 1,0-1,0 0,-1 0,5-6,8-7,-1-1,-1 0,0-2,-2 0,0 0,-2-2,0 1,-2-2,0 1,-2-1,0-1,1-13,-6 27,-1-1,0 1,-1 0,0-1,-1 0,0 1,-1-1,0 1,-1 0,0-1,-1 1,0 0,-1 0,0 0,-1 1,0-1,0 1,-1 1,-1-1,4 7,-1 0,0 0,0 1,0 0,0 0,0 0,-1 0,1 0,0 1,-1 0,1 0,-1 0,0 0,1 1,-1 0,0 0,1 0,-1 1,0-1,1 1,-1 0,1 0,-1 1,1 0,0-1,0 1,-1 1,1-1,1 0,-1 1,0 0,1 0,-1 0,1 1,0-1,0 1,0-1,0 1,1 0,0 0,0 0,0 1,0-1,0 0,0 3,-12 30,1 1,2 0,2 1,1 0,3 1,0 0,3 0,1 0,2 0,3 9,-3 2,0-24,2 0,1 0,1 0,2 0,0-1,2 0,0 0,13 20,-14-28</inkml:trace>
  <inkml:trace contextRef="#ctx0" brushRef="#br0" timeOffset="18717.958">9258 0,'-5'246,"13"-113,6-1,10 23,-19-123,-1-19,-2 1,1 0,-2 0,0 0,-1 0,0 0,-1 0,0 0,-1 0,-1 0,0-1,-1 1,-1-1,0 0,0 0,-4 5,-74 81,63-81</inkml:trace>
</inkml:ink>
</file>

<file path=ppt/ink/ink3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42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932 145,'1'-3,"0"0,0 0,-1 0,1 0,-1 0,0 0,0 0,0 0,0 0,0-1,-1 1,1 0,-1 0,0 0,0 1,0-1,0 0,0 0,-1 0,1 1,-1-1,0 1,0-1,0 1,0 0,0-1,0 1,-1 0,1 1,-1-1,-1-1,-6-4,0 0,-1 1,1 0,-2 0,1 2,0-1,-1 1,0 1,0 0,0 0,0 2,-1-1,1 1,0 1,-10 1,-186 33,185-29,6-1,-8 0,1 2,0 1,0 1,1 1,0 1,-2 2,24-12,0 1,0-1,-1 1,1-1,0 1,0 0,0-1,0 1,0 0,0 0,0 0,1 0,-1 0,0 0,0 0,1 0,-1 0,0 0,1 0,-1 1,1-1,0 0,-1 0,1 1,0-1,0 0,0 0,0 1,0-1,0 0,0 1,0-1,0 0,1 0,-1 1,0-1,1 0,-1 0,1 0,0 0,-1 1,1-1,0 0,0 0,-1 0,1-1,0 1,0 0,0 0,0 0,0-1,0 1,1 0,-1-1,1 1,70 34,88-10,-134-21,-19-4,-1 0,1 1,-1 0,0 0,1 1,-1 0,0 0,0 0,0 1,0-1,0 2,0-1,0 1,-6-2,1 1,-1-1,1 0,-1 0,0 0,0 1,0-1,0 0,0 0,0 1,-1-1,1 0,-1 0,0 0,0 1,1-1,-1 0,-1 0,1 0,0-1,0 1,-1 0,1 0,-1-1,1 1,-1-1,0 1,0-1,1 0,-1 1,0-1,0 0,0 0,0 0,-1-1,1 1,-7 6,-182 122,132-93,1 3,3 2,-17 18,69-57,0 0,0 0,0 0,1 1,-1-1,1 1,-1-1,1 1,0 0,0 0,0 0,1 0,-1 1,1-1,0 0,0 1,0-1,0 1,0-1,1 1,-1-1,1 1,0-1,0 1,1-1,-1 1,1 0,0-1,-1 0,2 1,-1-1,0 1,1-1,-1 0,1 0,0 0,0 0,0 0,0 0,1-1,-1 1,2 0,11 5,0-1,0-1,1 0,0-1,0 0,0-1,1-1,-1-1,1-1,0 0,-1-1,1 0,0-2,5-1,11 2,138-33,-147 26</inkml:trace>
  <inkml:trace contextRef="#ctx0" brushRef="#br0" timeOffset="266.924">1328 371,'-34'38,"-20"28,-6 7,7-5,7-8,13-10,11-9,5-6,5-4,4-8</inkml:trace>
  <inkml:trace contextRef="#ctx0" brushRef="#br0" timeOffset="501.902">932 314,'24'39,"13"22,9 5,2-3,-2-13,-4-10,-5-7,-4-9,-2-4,-2-5,-6-1,-2-2,0-4,-3 2,-5 0</inkml:trace>
  <inkml:trace contextRef="#ctx0" brushRef="#br0" timeOffset="1348.43">1863 371,'-13'-1,"1"0,-1 2,0-1,0 1,1 1,-1 1,1-1,0 2,0 0,0 0,0 1,0 1,1 0,0 0,0 1,1 1,0-1,0 2,1-1,0 1,1 1,-6 6,9-8,0-1,0 1,0 0,1 0,0 0,1 1,0-1,0 1,1 0,0 0,0 0,1 0,0 0,1 0,0 0,0 0,1 0,0 0,1 0,0 0,1 0,-1 0,1-1,2 3,-2-8,-1 1,1-1,0 0,0-1,0 1,0-1,0 1,1-1,-1 0,1 0,0 0,-1-1,1 1,0-1,0 0,0 0,0 0,0-1,0 1,0-1,0 0,0 0,0-1,0 1,0-1,4-1,97-42,-82 26,-1-1,-1 0,-1-1,-1-2,-1 0,0-1,1-5,25-30,-44 58,0-1,0 0,0 1,0-1,0 1,0-1,0 1,0-1,1 1,-1-1,0 1,0 0,0-1,1 1,-1-1,0 1,1-1,-1 1,0 0,1-1,-1 1,1 0,-1-1,0 1,1 0,-1 0,1-1,-1 1,1 0,-1 0,1 0,-1 0,1-1,-1 1,1 0,-1 0,1 0,-1 0,1 0,-1 0,1 1,-1-1,1 0,-1 0,1 0,-1 0,1 0,-1 1,1-1,-1 0,1 1,-1-1,0 0,1 1,-1-1,0 0,1 1,-1-1,0 0,1 1,-1-1,0 1,0-1,1 1,-1 0,3 36,-3-33,-1 5,0-1,0 0,1 0,0 1,1-1,0 0,0 0,1 1,0-1,0 0,1-1,0 1,1 0,-1-1,2 0,-1 0,1 0,0 0,0-1,0 1,1-2,1 2,11 7</inkml:trace>
  <inkml:trace contextRef="#ctx0" brushRef="#br0" timeOffset="1805.714">2230 738,'55'-82,"3"3,52-52,-47 72,-62 59,0-1,0 1,0-1,-1 1,1 0,0-1,0 1,0 0,0 0,0 0,0 0,0 0,0 0,0 0,0 0,0 0,0 0,0 1,0-1,-1 0,1 1,0-1,0 0,0 1,0-1,-1 1,1-1,0 1,0 0,-1-1,1 1,0 0,-1 0,1-1,-1 1,1 0,-1 0,1 0,-1-1,0 1,1 0,-1 0,0 0,0 0,0 0,1 0,-1 0,0 0,0 0,-1 0,1 0,0 0,0 0,0 0,-1-1,1 1,-5 58,3-51,-7 60,9-67,-1 0,1 1,0-1,1 1,-1-1,0 1,0-1,1 0,-1 1,1-1,-1 0,1 1,-1-1,1 0,0 0,0 1,-1-1,1 0,0 0,0 0,0 0,0 0,0 0,1 0,-1-1,0 1,0 0,1-1,-1 1,0 0,1-1,-1 0,0 1,1-1,-1 0,1 0,-1 0,0 0,1 0,-1 0,1 0,0 0,10-4,0 1,-1-2,1 0,-1 0,0-1,-1 0,1-1,-1 0,7-7,4-1,13-10,-22 14,1 1,0 1,1 0,0 1,0 1,1 0,-1 0,15-2,-28 8,1 0,0 1,-1 0,1-1,0 1,0 0,-1 0,1 0,0 0,0 0,-1 0,1 1,0-1,0 0,-1 1,1-1,-1 1,1 0,0 0,-1 0,1-1,-1 1,0 1,1-1,-1 0,0 0,0 0,1 1,-1-1,0 1,0-1,-1 1,1-1,0 1,0-1,-1 1,1 0,-1-1,1 1,-1 0,0-1,0 1,0 0,0 1,-10 81,9-76,-2 1,2-5,-1-1,1 1,0-1,-1 1,2-1,-1 1,0 0,1-1,0 1,-1 0,1 0,1-1,-1 1,1 0,-1-1,1 1,0 0,0-1,1 1,-1-1,1 1,0-1,0 0,0 0,0 0,0 0,1 0,-1 0,2 0,13 5</inkml:trace>
  <inkml:trace contextRef="#ctx0" brushRef="#br0" timeOffset="2218.125">3218 484,'-122'448,"96"-354,26-95,0 1,0 0,0-1,0 1,0 0,-1-1,1 1,0 0,0 0,-1-1,1 1,0 0,0 0,-1 0,1-1,0 1,-1 0,1 0,0 0,-1 0,1 0,0-1,-1 1,1 0,0 0,-1 0,1 0,0 0,-1 0,1 0,0 0,-1 0,1 1,0-1,-1 0,1 0,0 0,-1 0,1 0,0 0,0 1,-1-1,1 0,0 0,0 1,-1-1,1 0,0 0,0 1,-1-1,1 0,0 0,0 1,0-1,0 0,0 1,-1-1,1 0,0 1,0-1,0 0,0 1,0-1,0 1,-4-31,7 5,2 1,1-1,1 1,2 0,0 1,1 0,1 1,14-21,-11 13,2 1,2 0,0 1,2 1,1 1,1 1,1 1,1 1,1 1,1 1,1 1,1 2,0 0,1 2,14-4,-38 17,-1 2,1-1,0 0,0 1,0 0,0 0,1 0,-1 1,0 0,0 0,0 0,0 0,1 1,-1 0,0 0,0 1,0-1,0 1,-1 0,1 0,0 1,-1-1,0 1,1 0,-1 0,0 1,0-1,-1 1,1 0,-1 0,0 0,0 0,0 0,-1 1,3 4,-3-3,1 0,-1 1,-1-1,1 1,-1 0,0 0,0-1,-1 1,0 0,0 0,-1-1,0 1,0 0,-1 0,1-1,-1 1,-1-1,1 0,-1 0,0 1,-1-2,1 1,-1 0,-2 1,-4 7,-1 0,-1-1,0-1,-1 0,0 0,-1-2,0 1,-1-2,-1 1,-1 0,-1 0,0-1,-1-2,0 1,0-2,0-1,-19 3,36-7,0-1,0 0,0 0,0 0,0 0,0 0,0 0,0 0,1-1,-1 1,0-1,0 1,0-1,0 0,1 0,-1 0,0 0,1 0,-1 0,0 0,1 0,0-1,-1 1,1-1,0 1,0-1,-1 1,1-1,0 0,1 1,-1-1,0 0,0 0,1 0,-1 0,1 0,0 0,0 1,-1-1,1 0,0 0,1-2,2-18</inkml:trace>
  <inkml:trace contextRef="#ctx0" brushRef="#br0" timeOffset="2472.221">3980 4,'-9'43,"-9"34,-5 8,0-1,1-9,3-13,5-8,5-7,4-8,2-5,3-4,5-7,3-7</inkml:trace>
  <inkml:trace contextRef="#ctx0" brushRef="#br0" timeOffset="2838.675">3980 625,'27'10,"1"-2,-1 0,1-2,1-1,-1-1,1-1,-1-2,1-1,18-2,-37 2,0-1,0 1,1-1,-1-1,-1 0,1-1,0 0,0 0,-1-1,0 0,0 0,0-1,0-1,-1 1,0-1,0-1,0 1,-1-1,0-1,0 1,-1-1,0-1,-1 1,1-1,-2 0,1 0,-1 0,0-1,-1 1,-1-1,1 0,-1 0,0-7,-3 12,0 1,0 0,-1 0,0 0,0 0,0 0,0 0,0 0,-1 1,0-1,1 1,-2-1,1 1,0 0,0 1,-1-1,0 0,1 1,-1 0,0 0,0 0,0 0,0 1,-1 0,1-1,0 1,-1 1,1-1,0 1,-1 0,1 0,-1 0,1 0,0 1,-1 0,1 0,0 0,-1 0,1 1,0-1,0 1,0 0,0 1,1-1,-1 1,1-1,-1 1,0 1,-16 10,1 0,0 1,1 1,1 1,1 0,0 1,1 1,1 0,1 1,1 1,0 0,2 0,-8 22,15-36,1 0,0 0,0 1,0-1,1 0,0 1,0-1,1 1,0 0,0-1,1 1,0-1,0 0,1 1,0-1,0 0,1 0,-1 0,2 0,-1 0,1-1,0 1,0-1,1 0,0 0,0-1,0 0,1 1,0-2,0 1,0-1,0 0,5 2,10 2,0-1,1-1,0-1,0-1,1-1,-1-1,0-1,1-1,-1-1,1-1,-1-1,12-3,5-1</inkml:trace>
  <inkml:trace contextRef="#ctx0" brushRef="#br0" timeOffset="3756.526">1 1133,'774'-1,"-309"-26,226-3,-211 4,-36-3,6 0,239 30,-398-29,-56-2,-153 19,-69 8,-1 1,1 0,0 0,0 1,0 1,0 0,0 1,0 0,2 2,30 7,-25-6</inkml:trace>
  <inkml:trace contextRef="#ctx0" brushRef="#br0" timeOffset="4673.535">5165 399,'0'5,"0"1</inkml:trace>
  <inkml:trace contextRef="#ctx0" brushRef="#br0" timeOffset="4940.431">5138 681,'0'0</inkml:trace>
</inkml:ink>
</file>

<file path=ppt/ink/ink3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54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112 114,'-4'6,"0"0,1 0,0 1,0-1,1 1,0-1,0 1,0 0,1 0,0 0,0 0,1 0,0 0,0 6,-1 20,-54 280,27-181,84-312,-17 96,3 1,4 3,18-19,-23 54,-40 44,0 1,0-1,0 0,0 1,0-1,0 1,0-1,0 1,0-1,0 1,0 0,0-1,0 1,0 0,0 0,1 0,-1 0,0 0,0 0,0 0,0 0,0 1,0-1,0 0,1 1,-1-1,0 0,0 1,0 0,0-1,-1 1,1-1,0 1,0 0,0 0,0 0,-1-1,1 1,0 0,-1 0,1 0,-1 0,1 0,-1 0,1 0,-1 0,0 1,1-1,-1 0,0 1,4 14,-1 1,0 0,-2-1,0 1,0 0,-2 0,-2 15,1 15,0-15,1-23,0 0,0 0,0 0,1 0,0 0,1-1,0 1,1 0,0 0,0 0,0-1,1 1,1-1,0 0,2 5,-4-11,0 0,0-1,0 0,0 1,0-1,0 0,0 0,1 0,-1 0,0-1,0 1,1-1,-1 1,1-1,-1 0,0 0,1 0,-1 0,0 0,1-1,-1 1,1 0,-1-1,0 0,0 0,1 0,-1 0,0 0,0 0,0 0,0-1,0 1,66-54,-63 50,246-255,-148 161,-102 98,0 1,0-1,0 1,0-1,0 1,0-1,0 1,0 0,1-1,-1 1,0 0,0 0,0 0,1 0,-1 0,0 0,0 0,0 1,0-1,1 0,-1 1,0-1,0 1,0-1,0 1,0-1,0 1,0 0,0-1,0 1,0 0,0 0,-1 0,1 0,0 0,0 0,-1 0,1 0,-1 0,1 0,-1 0,1 0,-1 0,0 1,0-1,1 0,-1 0,0 0,0 1,0 0,3 64,-35 113,31-167,0-8,-1 0,1 0,0 0,0 1,0-1,1 0,0 0,0 1,0-1,0 0,0 1,1-1,0 0,0 0,0 0,0 0,1 0,0 0,0 0,0 0,0 0,0-1,1 1,-1-1,1 0,0 0,0 0,0 0,1 0,-1-1,1 1,-1-1,1 0,0 0,3 1,14 0</inkml:trace>
  <inkml:trace contextRef="#ctx0" brushRef="#br0" timeOffset="437.734">1579 114,'-40'14,"1"1,0 2,1 2,0 2,2 1,1 1,1 3,0 0,-10 14,40-37,0 0,0 1,1-1,-1 1,1 0,0 0,0 0,0 0,1 0,0 1,0-1,0 1,0-1,0 1,1 0,0 0,0 0,0 0,1-1,0 1,0 0,0 0,0 0,1 0,0 0,0 0,0 0,0 0,1-1,0 1,0-1,0 1,1-1,-1 0,1 0,0 0,0 0,1 0,-1-1,3 3,-1-3,0 0,0-1,0 0,0 0,0 0,1 0,-1-1,1 0,-1 0,1-1,-1 1,1-1,-1 0,1-1,-1 1,1-1,-1 0,1 0,-1-1,0 0,1 0,1-1,106-66,-72 37,-1-3,-2-1,-1-2,5-10,35-44,-82 137,3-39,-1 1,1-1,1 0,-1 1,1-1,0 1,1 0,0-1,0 1,0 0,1-1,0 1,0-1,0 1,1-1,0 1,0-1,1 0,0 0,0 0,0 0,1-1,0 1,0-1,0 0,1 0,-1 0,1-1,0 0,1 1,-1-2,1 1,2 1,4-2,0-1,0 1,1-2,-1 0,0 0,1-1,-1-1,0 0,1 0,-1-1,0-1,0 0,0-1,-1 0,9-5,5-1</inkml:trace>
  <inkml:trace contextRef="#ctx0" brushRef="#br0" timeOffset="786.378">2398 1,'-13'5,"-12"5,0 0,1 2,1 1,0 0,0 2,1 1,1 0,1 2,-7 7,25-23,1-1,-1 1,1 0,-1 0,1 0,-1 0,1 0,0 0,0 1,0-1,0 0,1 1,-1-1,1 0,-1 1,1-1,0 1,0-1,0 1,0-1,0 0,0 1,1-1,-1 1,1-1,0 0,0 1,0-1,0 0,0 0,0 0,0 0,1 0,-1 0,1 0,0 0,-1 0,1-1,0 1,0-1,0 1,0-1,0 0,0 0,1 0,1 1,36 15,-30-14,0 1,0 0,-1 0,1 1,-1 1,0-1,0 1,-1 1,0 0,0 0,1 2,-8-8,0 1,0-1,0 1,-1 0,1-1,0 1,-1-1,1 1,-1 0,0 0,0-1,1 1,-1 0,0 0,0-1,-1 1,1 0,0 0,-1-1,1 1,-1 0,1-1,-1 1,0-1,1 1,-1 0,0-1,0 0,0 1,0-1,-1 0,1 1,0-1,-1 0,0 1,-54 33,47-30,0-1,0-1,-1 1,1-2,-1 1,1-1,-1-1,0 0,0 0,0-1,0 0,-8-2,-1-3</inkml:trace>
  <inkml:trace contextRef="#ctx0" brushRef="#br0" timeOffset="1156.505">2905 30,'-16'1,"0"1,0 1,0 1,0 0,0 1,1 0,0 2,0 0,0 0,1 1,0 1,1 0,-10 10,21-17,-1 0,1 0,0 0,1 0,-1 0,0 0,1 1,-1-1,1 1,0-1,-1 1,1-1,1 1,-1 0,0 0,1-1,-1 1,1 0,0 0,0 0,0 0,0-1,0 1,1 0,-1 0,1 0,0-1,0 1,0 0,0-1,0 1,1-1,-1 1,1-1,0 0,-1 0,1 1,0-1,0 0,0-1,1 1,-1 0,0-1,1 1,-1-1,1 0,-1 1,1-1,2 0,44 19,-41-18,0 0,-1 0,1 1,-1 0,0 0,0 1,0 0,0 0,-1 0,1 1,-1 0,-1 1,1-1,-1 1,4 5,-9-7,-1 0,1 1,-1-1,0 0,-1 0,1 0,-1 0,1 0,-1 0,0-1,-1 1,1 0,0-1,-1 0,0 1,0-1,0-1,0 1,-1 0,1-1,-1 1,1-1,-1 0,0 0,0-1,0 1,0-1,0 0,-1 1,-91 23,77-19</inkml:trace>
</inkml:ink>
</file>

<file path=ppt/ink/ink3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0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17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118 424,'26'9,"1"-2,1-1,-1-2,0 0,1-2,0-1,16-2,-19 1,0-1,1-1,-1-2,0 0,-1-2,1-1,-1-1,0 0,-1-2,0-1,0-1,-1-1,-1-1,0 0,-1-2,-1 0,0-2,-2 0,0 0,0-2,-2 0,-1-1,0-1,-2 0,5-11,-8 13,-6 15,1 0,-2-1,1 0,-1 1,0-1,0 0,0 0,-1 0,0 0,0 0,0-1,-1 1,0 0,-1-6,0 11,0 1,0-1,0 1,0 0,0-1,0 1,0 0,0 0,0-1,0 1,-1 0,1 0,0 0,0 0,0 0,0 1,0-1,0 0,0 0,0 1,0-1,0 1,0-1,0 1,0-1,0 1,0 0,0-1,0 1,0 0,1 0,-1-1,0 1,0 0,1 0,-1 0,1 0,-1 0,1 0,-1 0,1 0,0 0,0 0,-1 1,1-1,0 0,0 0,0 0,0 1,-19 44,2 1,2 0,2 1,1 9,-10 33,0 4,-5-2,-3-2,-4 0,-4-2,-4-2,-3-2,-45 61,77-124,-1-1,-1 0,0-1,-2 0,0-1,-1-1,0-1,-2-1,0 0,0-2,-1 0,-1-1,0-1,-1-1,-17 4,35-13,-1-1,1 1,0-1,-1 0,1-1,0 0,-1 0,1 0,0 0,0-1,0 0,0 0,0 0,0 0,0-1,1 0,-1 0,1 0,0-1,0 1,0-1,1 0,-1 0,1 0,0-1,0 1,0-1,1 0,0 0,-1 0,2 0,-1 0,1 0,-1 0,1 0,1-1,-1 1,1 0,0-1,0 1,1-1,-1 1,0 1,-1 0,1 0,0 0,0 0,0 0,1 0,-1 1,1-1,0 0,0 0,0 1,1-1,-1 0,1 1,0 0,0-1,0 1,0 0,0 0,1 0,0 0,-1 0,1 1,0-1,0 1,1 0,-1 0,0 0,1 0,-1 0,1 1,0 0,-1 0,1 0,0 0,0 0,125 65,-83-47,0-3,1-2,0-1,1-3,0-2,0-1,0-3,0-3,36-4,-22 4,-36 0,1-2,-1-1,0-1,0-2,0 0,-1-2,0 0,13-9,-15 8</inkml:trace>
  <inkml:trace contextRef="#ctx0" brushRef="#br0" timeOffset="8771.893">1416 1102,'35'-16,"0"-1,-1-2,-1-1,-1-1,-1-2,2-4,-29 25,0-1,-1 0,1 0,-1 0,1 0,-1 0,0-1,0 1,-1-1,1 0,-1 0,0 0,0 0,0 0,0-1,-1 1,1-1,-1 1,0-1,-1 1,1-1,-1 1,0-1,0 0,0 1,-1-1,0 1,0-1,0 1,0-1,-1 1,1 0,-1-1,0 1,-1 0,1 0,-1 0,1 1,-1-1,-1 0,-2 0,0 0,-1 0,1 0,-1 1,0 0,0 1,0-1,0 1,0 1,-1-1,1 1,0 0,-1 1,1 0,-1 0,1 1,-1 0,1 0,0 0,-1 1,1 0,0 1,0 0,0 0,1 0,-1 1,1 0,0 0,0 0,0 1,0 0,-3 5,-1-2,0 1,1 0,0 0,0 1,1 0,1 1,0 0,0 0,1 0,0 1,1 0,0 0,1 0,1 1,0-1,0 1,2 0,-1 0,2 0,-1 0,2 0,0 0,0-1,1 1,1 0,0 0,0-6,1-1,-1 1,1-1,0 0,1 0,-1 0,1 0,0-1,1 0,-1 0,1 0,0-1,0 0,1 0,-1 0,1-1,0 0,0 0,0-1,0 0,0 0,4 0,11 3,0-2,1-1,0 0,-1-2,1-1,18-2,7-7,0-1,-2-3,1-1,-2-3,0-2,-1-1,-2-3,0-1,-1-2,-2-2,-1-1,15-17,-11 8,-2-2,-2-1,-2-2,-1-1,-3-2,-2-1,2-8,-14 25,-2-1,-1-1,-2 0,-1 0,-2-1,-1-1,-1 0,-2 0,-2 0,-1-3,-2 34,0 0,-1 1,1-1,-1 0,0 1,0-1,0 0,-1 0,1 1,-1-1,0 1,0-1,0 0,-1 1,1 0,-1-1,0 1,0 0,0 0,0 0,-1 0,1 0,-1 0,1 1,-1-1,0 1,0 0,0 0,0 0,-1 0,1 1,0-1,-1 1,1 0,-1 0,0 0,1 0,-1 1,0-1,1 1,-1 0,0 0,0 0,1 1,-1-1,0 1,-6 4,2 1,-1-1,0 2,1-1,1 1,-1 0,1 1,0-1,0 1,1 1,1-1,-1 1,1 0,0 1,1-1,-1 6,-8 19,3 1,0 0,2 1,2 0,2 0,1 0,1 6,5 24,3-1,3 1,2-1,12 30,-23-93,21 80,-10-43,-2 0,-2 0,-1 1,-2 0,-1 7,-5 24,2-60</inkml:trace>
  <inkml:trace contextRef="#ctx0" brushRef="#br0" timeOffset="8988.483">1924 622,'38'0,"47"-5,18-1,1-5,-7 0,-11 1,-10 4,-9-4,-6 1,-4 2,-6 1,-12 3</inkml:trace>
</inkml:ink>
</file>

<file path=ppt/ink/ink3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1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3,'-8'-1,"1"0,-1 1,0 0,0 0,1 1,-1 0,0 1,1-1,-1 1,1 1,0-1,-1 1,1 1,1-1,-1 1,0 1,1-1,0 1,0 0,0 0,1 1,0-1,0 1,0 1,1-1,-1 1,2-1,-1 1,1 0,0 0,0 1,1-1,0 1,0-1,1 1,0 0,0 1,1-3,0-1,0 0,0 0,1 1,0-1,0 0,0 0,0 0,1 0,0 0,0 0,0 0,1-1,0 1,-1-1,2 1,-1-1,0 0,1 0,0-1,0 1,0-1,0 0,0 0,1 0,0-1,-1 1,1-1,0 0,0 0,0-1,0 0,0 0,1 0,-1 0,0-1,0 0,1 0,-1 0,0-1,4 0,4-5,-1 0,0-1,0-1,0 0,-1 0,0-1,0-1,-1 1,-1-2,0 1,0-2,-1 1,0-1,-1 0,87-95,-94 106,1 1,0-1,-1 0,1 1,0-1,-1 1,1-1,0 1,0 0,0-1,-1 1,1 0,0-1,0 1,0 0,0 0,0 0,0 0,0 0,-1 0,1 0,0 0,0 0,0 0,0 1,0-1,-1 0,1 1,0-1,0 0,0 1,-1-1,1 1,0-1,0 1,-1-1,1 1,-1 0,1-1,0 1,-1 0,1 0,-1-1,0 1,1 0,-1 0,1 0,-1-1,0 1,0 0,0 0,1 0,-1 0,0 0,0 0,0 0,-1 0,6 61,-5-57,3 62,4-1,2-1,13 45,19 174,-39-255,-1 0,-1 0,-2 1,0-1,-3 0,0-1,-2 1,-1-1,-1-1,-4 9,12-35,-71 118,69-115,1-1,-1 1,-1-1,1 0,0 0,-1 0,1-1,-1 1,0-1,0 0,0 0,0 0,0 0,-1-1,1 0,0 0,-1 0,1 0,-1-1,1 0,-1 1,1-2,0 1,-1 0,1-1,-1 0,1 0,0 0,-2-1,1-3,1 1,0-1,0 0,0 0,1 0,-1 0,1 0,0-1,1 0,-1 1,1-1,0 0,1 0,0-1,0 1,0 0,0 0,1 0,0-1,0 1,1 0,0 0,0 0,0-1,1 1,0 0,0 1,3-7,2-14,1 0,2 0,0 1,1 0,2 1,0 0,2 1,1 1,0 0,2 1,17-16,182-140,-194 161,-5 2</inkml:trace>
</inkml:ink>
</file>

<file path=ppt/ink/ink3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4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1,'-21'2,"0"1,1 1,-1 1,1 1,0 1,1 1,0 0,0 1,1 1,0 1,-14 11,24-16,-1 0,1 0,0 0,1 1,0 0,0 1,0 0,1 0,0 0,0 0,1 1,1 0,-1 1,1-1,1 0,0 1,0 0,1 0,0 0,0 0,1 2,3-8,-1-1,1 0,-1 0,1-1,0 1,0 0,1-1,-1 1,0-1,1 1,-1-1,1 0,0 0,0 0,0-1,0 1,0-1,0 0,0 1,0-1,1-1,-1 1,0 0,1-1,-1 0,0 1,1-1,-1-1,1 1,-1 0,0-1,1 0,-1 0,0 0,0 0,0 0,0-1,0 1,0-1,0 0,0 0,0 0,-1 0,1 0,1-3,130-98,-106 77,2 2,0 1,2 2,20-11,-51 31,1 1,-1-1,0 0,1 1,-1-1,1 1,-1 0,1-1,-1 1,1 0,-1 0,1 0,-1 0,1 0,0 1,-1-1,1 0,-1 1,0-1,1 1,-1-1,1 1,-1 0,0-1,1 1,-1 0,0 0,0 0,0 0,1 0,-1 0,0 0,-1 1,1-1,0 0,0 1,0-1,-1 0,1 1,-1-1,1 1,14 64,-13-12,-3-44,1 0,0 1,1-1,-1 0,2 0,0 1,0-1,0 0,2-1,-1 1,1 0,0-1,1 0,0 0,1 0,0-1,1 2,1-3,1-1,-1 0,1 0,0-1,0 0,1 0,-1-1,1-1,0 1,0-2,1 1,-1-1,0-1,1 0,-1 0,1-1,-1-1,1 1,-1-2,0 1,1-2,-1 1,0-1,0-1,0 0,-1 0,0-1,1 0,-2-1,7-4,3-3</inkml:trace>
</inkml:ink>
</file>

<file path=ppt/ink/ink3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2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0,'-43'251,"16"-26,25-223,1 0,0 0,0 0,0 0,0 1,0-1,0 0,1 1,-1-1,1 0,0 1,-1-1,1 1,0-1,1 1,-1-1,0 0,1 1,-1-1,1 0,0 1,0-1,0 0,0 0,0 1,0-1,0 0,1 0,-1-1,1 1,0 0,-1 0,1-1,0 1,0-1,0 1,0-1,0 0,0 0,1 0,-1 0,0 0,0 0,1-1,-1 1,3-1,121-60,-89 37,-17 11,0 0,0 1,1 2,0 0,1 1,0 1,0 1,1 1,20-2,-40 7,1-1,-1 1,0 0,0 1,0-1,0 1,1-1,-1 1,0 0,0 0,0 0,0 1,0-1,-1 1,1-1,0 1,-1 0,1 0,-1 0,0 0,1 1,-1-1,0 1,-1-1,1 1,0 0,-1-1,1 1,-1 0,0 0,0 0,0 0,0 0,-1 1,1-1,-1 0,0 0,0 0,0 1,0-1,0 0,-1 0,0 0,1 0,-1 0,0 0,-1 0,1 0,-1 2,-6 8,0-1,-1 0,-1 0,0-1,0 0,-1 0,0-2,-1 1,0-1,-1-1,1 0,-2-1,1 0,-1-1,0-1,0 0,-1-1,1 0,-6 0,16-3,0 1,0-1,-1 0,1 0,0 0,0 0,0-1,-1 0,1 0,0 0,-1 0,1-1,0 0,0 0,0 0,0 0,0 0,0-1,0 0,0 0,0 0,1 0,-1-1,1 1,-1-1,1 0,0 0,0 0,1 0,-1-1,0 1,1-1,0 0,0 1,0-1,1 0,-1 0,1 0,0 0,0-1,0 0,4-18</inkml:trace>
  <inkml:trace contextRef="#ctx0" brushRef="#br0" timeOffset="570.009">786 367,'-20'120,"20"-117,0 0,0 1,1-1,-1 0,1 1,0-1,0 0,0 0,0 0,0 0,1 0,-1 0,1 0,0 0,0-1,0 1,0-1,1 1,-1-1,0 0,1 0,0 0,-1 0,1 0,0-1,0 1,0-1,0 0,0 0,1 0,-1 0,0 0,0-1,3 1,7-3,0 0,0 0,0-2,0 1,-1-2,1 1,-1-2,0 0,-1 0,1-1,-1 0,0-1,-1-1,0 1,-1-2,1 1,-2-1,6-8,26-20,-31 29,-7 6,-1 0,0 1,1-1,0 1,-1-1,1 1,0 0,0-1,1 1,-1 0,0 1,1-1,-1 0,1 1,-1-1,1 1,0 0,0 0,-1 0,1 0,0 0,0 1,0-1,0 1,0 0,0 0,0 0,0 0,0 0,0 1,0-1,0 1,0 0,0 0,-1 0,1 0,0 1,0-1,-1 1,1-1,-1 1,1 1,6 14,-1 0,-1 1,-1 0,-1 0,0 0,-2 1,0-1,-1 1,0 0,-2 15,5 11,-3 1,-1-1,-2 0,-2 0,-3 0,-1 0,-2 0,-2-1,-2-1,-2 0,-1-1,-3-1,-11 19,21-47,5-5,0 0,-1 0,-1-1,1 1,-1-1,0 0,-1-1,0 1,0-2,0 1,0-1,-2 1,9-6,-1 1,0-1,0 0,0 1,0-1,0 0,0 1,0-1,0 0,0 0,0 0,0 0,0 0,1 0,-1 0,0 0,0-1,0 1,0 0,0 0,0-1,0 1,0-1,0 1,1-1,-1 1,0-1,0 1,1-1,-1 0,0 1,1-1,-1 0,0 0,1 0,-1 1,1-1,0 0,-1 0,1 0,0 0,-1 0,1 0,0 0,0 0,0 0,0 0,0 1,0-1,0 0,0 0,0 0,0 0,1 0,7-55,11 4,1 0,3 1,2 2,15-20,-30 51,12-19,-2 6</inkml:trace>
</inkml:ink>
</file>

<file path=ppt/ink/ink3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0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82,'-4'34,"-3"16,1 3,2-6</inkml:trace>
  <inkml:trace contextRef="#ctx0" brushRef="#br0" timeOffset="500.169">276 252,'14'-53,"-11"37,0-1,2 1,0-1,1 1,0 1,2-1,0 1,0 1,6-7,-13 20,0 0,0 1,0-1,0 1,0-1,1 1,-1 0,0-1,0 1,1 0,-1 0,0 0,1-1,-1 2,0-1,0 0,1 0,-1 0,0 0,0 1,1-1,-1 1,0-1,0 1,0-1,1 1,-1 0,0 0,0-1,0 1,0 0,-1 0,1 0,0 0,0 0,0 0,-1 0,1 0,-1 1,1-1,-1 0,1 0,-1 0,1 1,-1-1,0 0,0 0,0 1,0-1,0 0,0 1,0-1,0 0,0 0,-1 1,1-1,-1 1,6 12,-3-9,0 0,0 0,0 0,1-1,-1 1,1-1,0 0,1 0,-1 0,1 0,0 0,0-1,0 1,0-1,0 0,1 0,-1-1,1 0,0 1,0-2,0 1,0 0,0-1,0 0,0 0,0-1,1 1,-1-1,0 0,0 0,1-1,-1 0,0 0,1 0,1-2,1 0,-1-1,-1 1,1-1,0-1,-1 1,0-1,0 0,0 0,-1-1,0 0,0 0,0 0,-1-1,0 1,0-1,-1 0,1 0,-1 0,-1-1,0 1,0-1,0 1,-1-1,2-13</inkml:trace>
</inkml:ink>
</file>

<file path=ppt/ink/ink3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1:58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0,'-2'2,"0"-1,0 1,0-1,0 1,1 0,-1-1,1 1,-1 0,1 0,0 0,0 0,0 1,0-1,0 0,0 0,0 0,1 1,-1-1,1 0,0 1,0-1,0 1,0-1,0 3,0-2,11 170,2-63,-12 232,4-295,-5-46,0-1,1 1,-1 0,0 0,0-1,1 1,-1-1,1 1,-1 0,0-1,1 1,-1-1,1 1,0-1,-1 1,1-1,-1 1,1-1,0 1,-1-1,1 0,0 1,-1-1,1 0,0 0,0 0,-1 0,1 1,0-1,0 0,-1 0,1 0,0 0,0-1,-1 1,1 0,0 0,-1 0,1-1,0 1,-1 0,1-1,0 1,-1 0,1-1,0 1,-1-1,1 1,-1-1,1 1,-1-1,1 1,-1-1,1 0,-1 1,0-1,1 0,-1 0,86-121,-69 98,1 2,0 0,2 0,0 2,2 1,7-5,-26 22,1 0,0 0,0 0,0 1,0-1,0 1,0 0,0 1,0-1,0 1,1-1,-1 1,0 0,0 1,1-1,-1 1,0 0,0 0,0 0,0 0,0 1,0 0,0 0,-1 0,1 0,-1 0,1 1,-1-1,0 1,0 0,1 1,5 4,0 1,-1 1,0-1,-1 1,1 1,-2-1,0 1,0 1,-1-1,1 4,7 149,-4-153,-3-15</inkml:trace>
  <inkml:trace contextRef="#ctx0" brushRef="#br0" timeOffset="472.33">1099 396,'-26'6,"0"0,1 2,0 1,1 1,0 1,0 1,1 1,1 1,0 1,1 1,-2 3,20-15,1-1,-1 1,1 0,0 0,0 0,0 0,1 0,0 1,-1-1,1 0,1 1,-1-1,1 1,0-1,0 0,0 1,0-1,1 1,-1-1,1 0,1 1,-1-1,0 0,1 0,0 0,0 0,0 0,1 0,-1 0,1-1,0 1,0-1,0 0,0 0,1 0,-1 0,1-1,-1 1,1-1,0 0,0 0,0-1,1 1,-1-1,0 0,1 0,-1 0,0 0,1-1,-1 0,1 0,-1 0,1 0,-1-1,0 1,1-1,3-2,5-1,1-1,-1-1,0 0,-1 0,0-2,0 1,0-1,-1-1,6-6,0 2,131-144,-146 184,-2-20,1 0,-1 1,1-1,0 1,1-1,0 0,0 0,0 0,1 0,0 0,0-1,1 1,0-1,0 0,0 0,1 0,0 0,0-1,1 0,-1 0,1 0,0-1,0 0,1 0,-1-1,1 0,4 2,7 4,-3 0</inkml:trace>
  <inkml:trace contextRef="#ctx0" brushRef="#br0" timeOffset="889.132">1493 650,'149'-221,"-149"221,1-1,-1 1,1-1,-1 1,0-1,1 1,-1 0,1-1,-1 1,1 0,-1-1,1 1,-1 0,1-1,0 1,-1 0,1 0,-1 0,1 0,0-1,-1 1,1 0,-1 0,1 0,0 0,-1 1,1-1,0 0,-1 0,1 0,-1 0,1 1,-1-1,1 0,-1 0,1 1,0-1,-1 0,0 1,1-1,-1 1,1-1,-1 1,1-1,-1 1,0-1,1 1,-1-1,0 1,0-1,1 1,-1-1,0 1,0 0,17 46,-10-25,-5-17,-1 0,1-1,1 0,-1 1,0-1,1 0,0 0,0 0,0 0,1-1,-1 1,1-1,0 0,0 0,0 0,0-1,0 0,0 1,1-1,0-1,-1 1,1-1,0 1,-1-1,1-1,0 1,0-1,0 0,0 0,0 0,0 0,-1-1,1 0,0 0,0-1,4-1,6-5,0-1,-1-1,0 0,-1-1,0 0,-1-1,0 0,0-1,4-7,81-75,-52 74,-24 16</inkml:trace>
  <inkml:trace contextRef="#ctx0" brushRef="#br0" timeOffset="1420.423">2425 340,'-21'3,"2"1,-1 1,0 1,1 1,0 0,1 2,0 0,0 1,-7 5,22-11,-1 0,1 0,0 0,0 1,0-1,1 1,0 0,0-1,0 1,0 0,1 0,-1 0,1 0,1 1,-1-1,1 0,0 5,0-8,-1 0,1 0,1 0,-1 0,0 1,0-1,1 0,-1 0,1 0,0 0,-1 0,1 0,0 0,0 0,0 0,1 0,-1-1,0 1,1 0,-1-1,1 1,0-1,-1 1,1-1,0 0,0 0,0 0,0 0,0 0,0 0,0-1,0 1,0 0,0-1,0 0,0 1,1-1,-1 0,0 0,0-1,0 1,1 0,10-3,0-1,-1 0,1-1,-1-1,0 0,0 0,-1-1,0 0,0-1,2-3,55-33,-51 35,48-18,-63 27,0 0,0 0,0 0,0 0,0 0,0 0,0 1,0-1,-1 1,1-1,0 1,0 0,0 0,-1 0,1 0,0 0,-1 0,1 0,-1 0,0 1,1-1,-1 0,0 1,0 0,1-1,-1 1,0 0,-1-1,1 1,0 0,-1 0,1 0,0-1,-1 2,4 15,0 1,-1 0,-1-1,-1 1,-1 0,0 0,-2 8,0 15,-1 333,0-343,-1 0,-1 0,-2 0,-2-1,-1 0,-1-1,-1 0,-2-1,-16 27,26-49,0 0,0 0,-1 0,0 0,0-1,0 0,-1 0,0 0,0-1,0 0,-1 0,0-1,0 1,0-2,0 1,-3 0,6-6,0 1,0-1,1 0,-1 0,0-1,1 1,-1-1,1 0,0 1,0-2,0 1,0 0,1 0,-1-1,1 0,0 1,0-1,0 0,0 0,1 0,0 0,0 0,0-1,0 1,1 0,-1-4,1-10,1-1,0 1,1 0,1 0,1 1,1-1,0 1,1 0,1 0,0 0,2 1,2-3,-10 17,18-33,3 1,0 1,2 0,2 2,0 2,2 0,23-17,-30 27</inkml:trace>
</inkml:ink>
</file>

<file path=ppt/ink/ink3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6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05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0 509,'28'1,"0"-1,0-1,0-2,-1 0,1-2,-1-2,0 0,-1-1,0-2,0-1,-1-1,0-1,-1-1,4-4,-1-6,-2-1,0-1,-2-1,-1-1,-1-1,-2-1,1-4,21-29,-41 61,1 0,-1-1,1 1,0 0,0 0,0 0,0 0,1 0,-1 0,0 1,1-1,0 0,-1 1,1-1,0 1,-1-1,1 1,0 0,0 0,0 0,0 0,1 0,-1 0,0 0,0 1,0-1,1 1,-1 0,0 0,0 0,1 0,-1 0,0 0,0 0,1 1,-1-1,0 1,0 0,0-1,1 1,-1 0,0 0,0 0,0 1,-1-1,1 0,0 1,0 0,3 9,0 0,-1 0,0 1,-1 0,0-1,-1 1,-1 0,1 1,-2-1,0 0,0 0,-1 0,-1 1,1 16,3-16,-2 1,0 0,0-1,-1 1,-1 0,0-1,-1 1,-1-1,0 0,-1 0,0 0,-1-1,0 0,-1 0,0 0,-1-1,0 0,-1 0,-3 2,4-5,-1-1,0 0,-1 0,1 0,-1-1,0-1,-1 0,1 0,-1-1,0 0,0-1,-6 1,16-4,0 0,0 0,0 0,-1 0,1 0,0 0,0 0,0 0,0-1,0 1,0 0,-1-1,1 1,0-1,0 1,0-1,0 1,0-1,0 0,1 0,-1 1,0-1,0 0,0 0,1 0,-1 0,0 0,1 0,-1 0,1 0,-1 0,1 0,0 0,-1 0,1 0,0-1,0 1,0 0,0 0,0 0,0 0,0-1,0 1,0 0,0 0,1 0,-1 0,1-1,28-49,-19 43,1 0,-1 1,2 0,-1 1,1 0,-1 1,2 0,-1 1,0 0,1 1,0 0,-1 1,1 1,0 0,0 1,0 0,0 1,0 0,0 1,0 1,-1 0,1 1,-1 0,2 1,15 7,-19-5,1 0,0-2,0 1,0-1,1-1,-1 0,1-1,0 0,0-1,0 0,1-1,-1 0,0-1,0 0,1-1,-1 0,0-1,0-1,0 0,0 0,0-1,-1-1,0 0,5-3,4-11,-2 0,0-2,-1 0,-1-1,-1 0,-1-1,-1-1,-1 0,-1-1,-1 0,2-12,3-2,-1 4,-9 59,21 296,-24-267,0-24,0 0,-2-1,-1 1,-2-1,-1 1,-1-1,-1 0,-8 22,-10-14,24-35,0-1,-1 1,1-1,-1 1,1-1,-1 1,1-1,-1 0,1 1,-1-1,0 0,1 1,-1-1,1 0,-1 0,0 1,1-1,-1 0,0 0,1 0,-1 0,0 0,1 0,-1 0,0 0,1 0,-1 0,0 0,1-1,-1 1,0 0,1 0,-1-1,1 1,-1 0,0-1,1 1,-1-1,1 1,-1-1,1 1,-1-1,1 1,0-1,-1 1,1-1,0 1,-1-1,1 0,0 1,0-1,-1 0,1 1,0-1,0 0,0 1,0-1,0 0,0 1,0-1,-4-16,2-1,0 1,0-1,2 1,0-1,1 0,1 1,3-17,5-3,1 0,2 0,2 1,1 1,1 1,3 0,12-17,-20 31,1 1,1 1,0 0,1 0,1 2,1 0,0 1,1 1,0 0,1 1,1 1,17-7,-31 17,-1 1,0 0,1 0,-1 0,1 1,-1 0,0 0,1 0,-1 1,1-1,-1 1,0 1,1-1,-1 1,0 0,0 0,0 0,0 1,-1 0,1 0,-1 0,0 0,1 1,-1 0,-1 0,1 0,-1 0,1 0,-1 1,0-1,-1 1,1 0,-1 0,0 0,0 0,-1 0,1 1,-1-1,0 0,-1 1,1-1,-1 1,0-1,-1 1,1-1,-1 0,0 1,0 0,-3 6,0 1,-1 0,0-1,-1 0,0 0,-1-1,0 0,0 0,-2 0,1-1,-1 0,-1-1,0 0,0-1,0 0,-1 0,-1-1,1 0,-1-1,0-1,0 0,-1 0,0-1,0-1,0 0,0-1,-9 0,-2 0</inkml:trace>
  <inkml:trace contextRef="#ctx0" brushRef="#br0" timeOffset="525.435">1806 480,'47'-12,"-1"-3,0-2,-2-1,0-3,10-7,-35 16,-1-1,0-1,-1 0,0-1,-1-1,-1 0,-1-1,0-1,11-19,-21 32,-1 0,0 0,0-1,0 1,0-1,-1 1,0-1,0 0,0 0,-1 0,0 0,0 0,-1 0,1 0,-1-1,-1 1,1 0,-1 0,0 0,-1 0,1 0,-1 0,0 0,-1 1,1-1,-1 1,0-1,-1 1,1 0,-4-3,4 6,0 1,0 0,0 0,0 1,0-1,0 1,0-1,0 1,0 0,0 0,-1 0,1 1,0-1,0 1,0 0,0-1,0 1,0 1,1-1,-1 0,0 1,0-1,1 1,-1 0,1 0,-1 0,1 0,0 0,-1 1,-2 2,1 0,-1 0,0 0,1 0,0 1,1 0,-1-1,1 1,0 1,0-1,1 0,0 1,0 0,2-4,0-1,0 1,0 0,1 0,-1-1,1 1,-1-1,1 1,0 0,0-1,0 0,1 1,-1-1,0 0,1 1,0-1,-1 0,1 0,0 0,0 0,0-1,0 1,1-1,-1 1,0-1,1 0,-1 1,1-1,-1 0,3 0,81 18,-81-19,0-1,1 1,-1-1,0 1,1 0,-1 0,1 1,-1-1,1 1,-1 1,0-1,1 1,-1 0,0 0,0 0,0 0,-1 1,1 0,-1 0,1 1,-1-1,0 1,0 0,-1 0,1 0,-1 0,0 1,0-1,0 1,0 0,-1 0,2 5,-22 154,19-145</inkml:trace>
  <inkml:trace contextRef="#ctx0" brushRef="#br0" timeOffset="702.726">2794 199,'-19'38,"-7"18,2 4,9-9,8-12</inkml:trace>
  <inkml:trace contextRef="#ctx0" brushRef="#br0" timeOffset="1236.191">2935 396,'17'-36,"3"1,1 1,1 0,2 2,1 1,25-25,-5 26,-44 29,0 1,0-1,0 1,0 0,0 0,0 0,0-1,1 1,-1 0,0 0,0 1,0-1,0 0,0 0,0 0,0 1,0-1,0 0,0 1,0-1,0 1,0 0,0-1,0 1,0 0,-1-1,1 1,0 0,0 0,-1 0,1-1,-1 1,1 0,-1 0,1 0,-1 0,1 0,-1 0,0 0,1 0,-1 1,0-1,0 0,0 0,3 59,-4-56,0 0,0 1,1-1,-1 1,1-1,0 0,0 1,0-1,1 1,0-1,-1 0,2 1,-1-1,0 0,1 0,0 0,0 0,0 0,0 0,1 0,-1-1,1 1,0-1,0 0,1 0,-1 0,0 0,1-1,0 1,0-1,0 0,4 0,1-1,-1 0,0-1,1 0,-1 0,0-1,1 0,-1-1,0 0,0 0,0 0,0-1,0 0,-1-1,1 0,2-2,28-11,-20 10</inkml:trace>
  <inkml:trace contextRef="#ctx0" brushRef="#br0" timeOffset="1821.963">3924 0,'-34'14,"1"1,1 1,0 2,2 1,0 1,1 2,1 1,-6 7,27-22,0 0,0 0,0 1,1 0,1 0,-1 1,1-1,1 1,0 0,0 1,0 5,3-13,0 1,0-1,1 0,-1 1,1-1,0 0,0 1,1-1,-1 1,1-1,-1 0,1 1,0-1,0 0,0 0,1 0,-1 0,1 0,0 0,0 0,0 0,0 0,0-1,1 1,-1-1,1 0,-1 0,1 0,0 0,0 0,0-1,0 1,0-1,0 0,1 0,-1 0,1 0,10 1,0-2,0 0,0-1,0 0,-1-1,1 0,-1-1,1-1,-1 0,0-1,0 0,-1-1,1-1,-2 0,1 0,-1-1,0 0,0-1,-1-1,0 0,-1 0,1-2,-4 7,92-83,-96 87,0 0,-1 1,1-1,-1 1,1-1,0 1,0 0,-1-1,1 1,0 0,-1 0,1 0,0 0,0 1,-1-1,1 0,0 1,-1-1,1 1,0-1,-1 1,1 0,-1 0,1 0,-1 0,0 0,1 0,-1 0,0 0,0 1,1-1,-1 0,0 1,-1-1,1 1,0-1,0 1,0-1,-1 1,16 69,-15-65,25 307,-25-254,-2-1,-3 0,-3 0,-2 0,-2-1,-3 0,-3-1,-2-1,-3 4,16-47,0 1,-1-1,0-1,-1 1,0-1,-1-1,0 0,-1 0,0 0,0-1,-1-1,0 0,-12 6,21-12,-1-1,1 0,-1 0,1 0,-1 0,0-1,1 1,-1-1,0 1,1-1,-1 0,0 0,1 0,-1 0,0-1,1 1,-1-1,0 0,1 0,-1 0,1 0,-1 0,1 0,-1 0,1-1,0 0,0 1,0-1,0 0,0 0,0 0,0 0,1 0,-1 0,1-1,-1 1,1-1,-2-4,0 1,1-1,0 0,0 1,0-1,1 0,0 0,1 0,-1 0,1 0,1 0,-1-1,1 1,1-2,6-19,2 0,0 1,2 0,2 1,0 0,1 1,1 1,2 0,0 2,2 0,0 0,2 2,0 1,1 1,0 0,2 2,25-12,-32 20,0 2,1 0,0 2,0 0,0 0,0 2,1 1,-1 0,1 1,18 3,-14-2,1-1</inkml:trace>
</inkml:ink>
</file>

<file path=ppt/ink/ink3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1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1 848,'48'-3,"0"-2,0-1,0-3,20-8,-43 12,-1-2,0 0,0-2,-1 0,0-2,-1 0,0-2,-1 0,0-1,2-4,-20 15,0-1,0 0,-1 0,0 0,0 0,0 0,0 0,0-1,-1 1,0-1,0 1,0-1,0 1,-1-1,0 1,0-1,0 0,0 1,-1-1,0 1,0-1,0 1,0-1,-1 1,0 0,0-1,0 1,0 0,0 0,-1 1,0-1,0 0,0 1,0 0,-1 0,1 0,-1 0,0 0,0 1,0-1,0 1,0 0,0 1,0-1,-1 1,1-1,-1 1,1 1,-1-1,0 1,1-1,-1 1,1 1,-1-1,0 1,1-1,-15 4,0 0,0 1,1 1,0 1,0 0,0 1,1 1,0 1,1 1,0 0,1 0,0 2,1 0,1 1,-1 0,2 1,-7 11,8-13,1 1,1 0,0 1,1 0,1 0,0 1,1-1,0 2,2-1,0 1,0-1,2 1,0 0,1 0,1 0,0 0,2 4,-1-14,1 0,0 0,0-1,0 1,1-1,0 1,1-1,-1 0,1 0,0 0,1-1,-1 0,1 1,0-2,0 1,1 0,0-1,-1 0,1-1,1 1,-1-1,0 0,1-1,0 1,-1-1,1-1,0 1,0-1,14 2,0-1,0 0,0-2,0 0,0-1,-1-2,1 0,18-5,2-2,-2-2,1-1,-2-2,0-2,28-17,-29 11</inkml:trace>
  <inkml:trace contextRef="#ctx0" brushRef="#br0" timeOffset="868.319">1186 623,'-7'-4,"0"0,0 1,0 0,-1 1,1 0,-1 0,1 0,-1 1,0 0,1 0,-1 1,0 0,0 1,1-1,-1 1,0 1,1 0,-1 0,-5 2,-133 71,33 30,108-100,1 1,0 0,0 0,1 1,-1-1,1 1,1-1,-1 1,1 0,1 0,-1 0,1 0,0 0,1 0,-1 1,2-1,-1 0,1 0,0 0,0 2,0-6,0 0,1 0,-1 0,0 0,1 0,-1-1,1 1,0 0,0-1,0 0,0 1,0-1,1 0,-1 0,1 0,-1-1,1 1,0 0,0-1,0 0,0 0,0 0,0 0,0 0,0 0,0-1,0 0,0 1,0-1,0 0,0-1,2 1,99-31,-37-10,-2-3,-2-2,-1-4,48-50,-90 81,-20 19,0 1,0-1,1 0,-1 0,0 1,0-1,0 0,0 0,0 1,1-1,-1 0,0 0,0 1,0-1,1 0,-1 0,0 0,0 1,1-1,-1 0,0 0,0 0,1 0,-1 0,0 0,1 0,-1 1,0-1,0 0,1 0,-1 0,0 0,1 0,-1 0,0 0,1-1,-1 1,0 0,0 0,1 0,-18 36,14-31,-117 193,79-116,3 3,4 0,3 3,5 0,-12 73,6 21,31-180,0 0,0 1,0-1,0 0,1 0,-1 0,1 1,0-1,0 0,0 1,0-1,0 0,0 0,1 1,-1-1,1 0,-1 0,1 0,0 1,0-1,0 0,0 0,0 0,0 0,1-1,-1 1,1 0,-1 0,1-1,0 1,0-1,-1 0,1 1,0-1,0 0,0 0,0 0,1 0,-1-1,0 1,0 0,0-1,1 0,-1 1,0-1,1 0,-1 0,0 0,0-1,1 1,-1-1,0 1,1-1,2-2,-1 0,1 0,-1 0,0 0,0-1,0 0,0 1,-1-2,0 1,0 0,0-1,0 1,0-1,-1 0,0 0,0 0,-1 0,1 0,-1 0,0 0,0-1,-1 1,0 0,1-1,-2 1,1 0,-1-1,0 1,0 0,0 0,-1 0,1 0,-1 0,-1 0,1 0,-1 0,-2-2,-9-15,-1 0,0 1,-2 1,-1 1,0 0,-1 2,-1 0,-1 1,-16-10,27 20,-1 0,0 1,0 0,0 1,0 0,-1 0,0 1,1 1,-1 0,-8 0,57 4,-1-1,0-3,1 0,-1-3,32-7,209-95,-250 99</inkml:trace>
  <inkml:trace contextRef="#ctx0" brushRef="#br0" timeOffset="1564.797">1609 623,'-9'19,"0"0,1 0,1 1,1 0,1 0,1 1,-2 15,6-29,-1-1,1 0,0 0,0 1,1-1,0 0,0 0,0 0,1 1,0-1,0-1,0 1,1 0,0-1,0 1,1-1,-1 0,1 0,0 0,0-1,1 1,0-1,-1 0,1 0,1-1,-1 1,4 1,-2-2,-1-1,1 1,0-1,0-1,1 1,-1-1,0-1,0 1,1-1,-1 0,0-1,0 0,1 0,-1 0,0-1,0 0,0 0,0-1,-1 0,1 0,-1-1,0 0,0 0,0 0,1-2,3-1,-1-1,0 0,-1-1,0 0,0 0,0-1,-2 0,1 0,-1-1,-1 1,1-1,-2-1,0 1,3-11,-3-2</inkml:trace>
  <inkml:trace contextRef="#ctx0" brushRef="#br0" timeOffset="1750.052">2202 623,'-9'48,"0"15,4 3,6-11,3-14</inkml:trace>
  <inkml:trace contextRef="#ctx0" brushRef="#br0" timeOffset="1902.606">2173 199</inkml:trace>
  <inkml:trace contextRef="#ctx0" brushRef="#br0" timeOffset="2253.761">2597 1,'-22'337,"-14"64,12-234,22-143</inkml:trace>
</inkml:ink>
</file>

<file path=ppt/ink/ink3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0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0,'-10'34,"-2"25,0 7,2-2,3-8,3-8,2-8,6-10,2-11</inkml:trace>
  <inkml:trace contextRef="#ctx0" brushRef="#br0" timeOffset="565.755">340 338,'68'-94,"97"-113,-165 206,1 0,-1 0,0 0,1 0,-1 0,1 0,-1 0,1 0,0 0,-1 0,1 0,0 0,-1 1,1-1,0 0,0 0,0 1,0-1,0 1,0-1,0 1,0-1,0 1,0-1,0 1,0 0,0 0,0 0,1-1,-1 1,0 0,0 0,0 0,0 1,0-1,0 0,0 0,0 1,1-1,-1 0,0 1,0-1,0 1,0 0,-1-1,1 1,0 0,0-1,0 1,0 0,-1 0,1 0,0 0,-1 0,1 0,0 0,11 30,-11-25,0-1,0 1,1 0,0-1,0 0,1 1,-1-1,1 0,0 0,1-1,-1 1,1-1,0 1,0-1,0 0,1-1,-1 1,1-1,0 0,0 0,0 0,0-1,1 1,-1-1,1-1,2 2,2-4,0 1,-1-1,1 0,0-1,-1 0,1-1,-1 0,0 0,0-1,0 0,0-1,-1 0,1 0,4-5,10-4</inkml:trace>
</inkml:ink>
</file>

<file path=ppt/ink/ink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29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1,'-47'714,"19"-544,25-151,10-20,16-25,10-16,1 1,3 3,0 0,3 3,0 1,3 2,0 2,26-12,16 12,-83 30,1-1,-1 1,1 0,-1 0,1 1,-1-1,0 0,1 1,-1-1,1 1,-1 0,0 0,1 0,-1 0,0 0,0 1,0-1,0 1,0-1,0 1,0 0,0-1,-1 1,1 0,-1 0,0 0,1 1,-1-1,0 0,0 0,0 1,0-1,-1 1,1 0,1 5,-1 0,0 0,-1 0,0 0,0 0,-1 0,1 0,-2 0,1 0,-1 0,-1 0,1 0,-1-1,-1 1,1-1,-1 0,0 0,-1 0,-3 3,-107 116,96-109,-1-1,-1 0,0-2,-1 0,0-2,-1 0,0-2,-1 0,-24 6,46-15,-1 0,1 0,0 0,0 0,-1-1,1 1,-1-1,1 1,-1-1,1 0,0 0,-1 0,1 0,-1 0,1-1,-1 1,1-1,0 0,-1 1,1-1,0 0,-1-1,1 1,0 0,0 0,0-1,0 1,0-1,1 0,-1 0,0 1,1-1,-1 0,1 0,0-1,0 1,0 0,0 0,0-1,0 1,0 0,1-1,-1 1,1-1,0 1,0 0,0-1,0 1,0-1,0 1,0-1,1 1,0-1,-1 1,10-19,3 1</inkml:trace>
  <inkml:trace contextRef="#ctx0" brushRef="#br0" timeOffset="315.202">586 819,'75'-8,"-1"-2,0-4,37-13,-101 24,-1-1,1 1,-1-2,0 1,-1-1,1 0,-1-1,0 0,0 0,-1-1,0 0,0 0,0-1,-1 1,0-2,-1 1,0 0,0-1,-1 0,0 0,0-1,-1 1,-1-1,1 0,-1 1,-1-2,0 8,-1-1,0 1,0 0,0 0,0-1,0 1,-1 0,1-1,-1 1,0 0,0 0,0 0,0 0,-1 0,1 0,-1 0,0 0,0 1,0-1,0 0,0 1,-1 0,1-1,-1 1,1 0,-1 0,0 1,0-1,0 1,0-1,0 1,0 0,0 0,0 0,0 0,-1 1,1-1,0 1,0 0,-1 0,1 0,0 1,-1-1,1 1,0-1,0 1,-3 1,-7 3,0 1,1 0,0 0,0 1,0 1,1 0,0 1,0 0,1 0,0 1,1 1,0 0,1 0,0 0,0 1,2 0,-1 1,2-1,-1 1,2 1,0-1,0 0,2 1,-1 1,1-7,0 1,1 0,0-1,0 1,1 0,0-1,0 1,1 0,0-1,1 1,0-1,0 1,1-1,0 0,0 0,1 0,0 0,1-1,-1 1,2-1,-1 0,1-1,0 1,0-1,0 0,1-1,0 0,0 0,8 4,2-2,0 0,1-1,0-1,0-1,0-1,0 0,1-1,-1-1,1-1,-1-1,1 0,9-3,1 0</inkml:trace>
</inkml:ink>
</file>

<file path=ppt/ink/ink3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6,0 3,0 0,0-7</inkml:trace>
</inkml:ink>
</file>

<file path=ppt/ink/ink3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3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6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1,'19'92,"-5"0,-4 1,-4 22,-4-83,2 17,-2 0,-3 1,-1-1,-3 1,-2-1,-2-1,-5 9,-22 51,51-159,42-68,-57 119,1 0,-1 0,0 0,0 1,0-1,1 0,-1 0,0 0,0 0,0 0,1 1,-1-1,0 0,0 0,1 0,-1 0,0 0,-7 14</inkml:trace>
  <inkml:trace contextRef="#ctx0" brushRef="#br0" timeOffset="688.785">47 706,'16'-9,"1"0,0 1,0 1,0 0,1 1,0 1,0 1,1 1,-1 0,1 2,-1 0,1 1,0 0,14 3,-29-1,1-1,-1 0,0 1,-1 0,1 0,0 0,0 0,-1 1,1-1,-1 1,0 0,0 0,0 0,0 0,-1 1,1-1,-1 1,0 0,0-1,0 1,0 0,-1 0,1 0,-1 1,0-1,-1 0,1 0,-1 1,1-1,-1 0,-1 0,1 1,-1-1,1 0,-1 0,0 1,-1-1,1 0,-1 0,1 0,-1-1,-1 1,1 0,0-1,-1 1,0-1,0 0,0 0,0 0,0 0,0-1,-1 1,-1 0,-8 4,0 0,0-1,-1 0,0-1,0-1,0 0,-1-1,0 0,1-1,-1-1,0-1,0 0,1 0,-1-2,0 0,-11-3,-2-2,4 2</inkml:trace>
</inkml:ink>
</file>

<file path=ppt/ink/ink3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0 592,'74'-38,"-1"-4,-2-2,-3-4,24-23,-76 57,-2 0,0-1,0 0,-2-1,0-1,0 0,-2 0,0-1,-1 0,-1-1,4-13,-10 25,-1 1,0 0,0 0,0-1,0 1,-1-1,0 1,-1 0,0-1,0 1,0 0,0-1,-1 1,-1-3,2 7,0 0,0-1,0 1,0 0,-1 0,1 0,0 0,-1 0,0 0,1 0,-1 1,0-1,0 1,0-1,0 1,0 0,0-1,-1 1,1 0,0 1,-1-1,1 0,0 1,-1-1,1 1,-1-1,1 1,-1 0,1 0,-1 1,1-1,0 0,-1 1,1-1,-1 1,1 0,0 0,-1 0,-2 1,-1 0,1 0,0 0,-1 1,1 0,1 0,-1 0,0 1,1-1,0 1,0 0,0 0,0 1,0-1,1 1,0 0,0 0,0 0,1 0,0 1,0-1,0 0,0 1,1 0,0-1,0 1,1 0,-1 0,1-1,1 1,-1 0,1-1,0 1,0 0,1-1,-1 1,1-1,0 1,1-1,-1 0,1 0,0 0,1 0,2 3,67 36,21 21,-92-60,0-1,0 1,0-1,-1 1,0 0,0-1,0 1,0 0,-1 0,0 0,0-1,0 1,0 0,-1 0,0 0,0-1,0 1,-1 0,1-1,-1 1,0-1,0 0,-1 1,1-1,-1 0,0 0,0-1,-1 1,0 0,-9 17,1 0</inkml:trace>
</inkml:ink>
</file>

<file path=ppt/ink/ink3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1,'-4'28,"-3"11</inkml:trace>
</inkml:ink>
</file>

<file path=ppt/ink/ink3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8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19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26,'-3'16,"0"1,1 0,1 0,1 1,0-1,1 0,1 0,0 0,1 0,1-1,1 1,1 0,-5-14,1 0,0 0,0-1,0 1,0 0,0-1,0 1,1-1,-1 0,1 0,0 0,0 0,0-1,-1 1,2-1,-1 1,0-1,0 0,0 0,0 0,1-1,-1 1,0-1,1 0,-1 0,0 0,1 0,-1-1,0 1,1-1,-1 0,0 0,0 0,0 0,0-1,0 1,0-1,101-75,-90 62,-1-1,-1-1,0 0,-1 0,-1-1,-1 0,0-1,-2 0,0-1,0-5</inkml:trace>
</inkml:ink>
</file>

<file path=ppt/ink/ink3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25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85 102,'-25'69,"17"-34,-34 144,32-106,76-211,-50 106,106-173,-121 203,0 0,1 0,-1 0,0 0,1 0,0 0,-1 1,1-1,0 1,0-1,0 1,0 0,0 0,0-1,1 1,-1 1,0-1,0 0,1 1,-1-1,0 1,1-1,-1 1,1 0,-1 0,0 0,1 1,-1-1,1 0,-1 1,0 0,0-1,1 1,-1 0,0 0,0 0,0 1,0-1,0 0,0 1,0-1,0 1,-1 0,1 0,-1 0,1-1,0 3,6 10,0 0,-1 1,-1 0,0 1,-1-1,-1 1,0 0,0 7,2 7,-16 122,10-151,-1 0,1-1,0 1,0-1,0 1,0 0,0-1,0 1,0-1,1 1,-1 0,0-1,0 1,0-1,1 1,-1-1,0 1,0-1,1 1,-1-1,1 1,-1-1,0 1,1-1,-1 1,1-1,-1 0,1 1,-1-1,1 0,-1 0,1 1,0-1,-1 0,1 0,-1 0,1 1,-1-1,1 0,0 0,-1 0,1 0,-1 0,1 0,0-1,-1 1,1 0,-1 0,1 0,0 0,-1-1,1 1,-1 0,1-1,-1 1,1 0,-1-1,1 1,-1 0,30-29,-27 25,260-335,-207 297,-55 41,1 0,-1 1,1-1,0 1,-1-1,1 1,0-1,-1 1,1 0,0 0,0-1,0 1,-1 1,1-1,0 0,0 0,-1 1,1-1,0 1,-1-1,1 1,0 0,-1 0,1-1,-1 1,1 0,-1 1,0-1,1 0,-1 0,0 0,0 1,0-1,0 1,0-1,0 1,0 0,3 10,-1 0,0 1,0-1,-1 1,-1-1,0 1,-1 0,-1 0,0-1,0 1,-1 0,-1-1,0 0,-2 4,-2 13,2 0,0 1,2 0,2-1,0 1,4 20,13-10,-4-28</inkml:trace>
</inkml:ink>
</file>

<file path=ppt/ink/ink3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4.88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499 82,'-15'-11,"-1"1,0 0,-1 1,0 0,0 2,-1 0,-14-4,27 10,0-1,0 1,0 0,0 0,-1 0,1 1,0 0,0 0,0 0,0 1,-1-1,1 1,0 1,0-1,0 1,1-1,-1 1,0 1,1-1,-1 1,1 0,0 0,0 0,0 0,0 1,0-1,1 1,0 0,-1 0,0 3,-1 6,0 1,0 0,2-1,-1 1,2 1,0-1,1 0,0 1,1-1,1 0,0 1,1 2,-3 95,-17-6,-6-1,-23 62,-11 20,29-48,28-137,0-1,0 1,0 0,1 0,-1 0,1 0,-1 0,1 0,0 0,0 0,0 0,0 0,0 0,0 0,0 0,1 0,-1 0,1-1,0 1,-1 0,1 0,0 0,0-1,0 1,0 0,0-1,1 1,-1-1,0 1,1-1,-1 1,1-1,-1 0,1 0,0 0,0 0,-1 0,1 0,0-1,0 1,0 0,0-1,0 0,0 1,0-1,1 0,265-1,-24-28,-220 29</inkml:trace>
</inkml:ink>
</file>

<file path=ppt/ink/ink3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5.53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206 1,'-27'26,"1"2,2 1,1 1,1 1,1 0,2 2,0 5,15-32,1 1,-1 1,1-1,1 0,0 1,0-1,0 1,1 0,0 0,0 0,1-1,0 1,1 0,0 0,0 0,0-1,1 1,0 0,1-1,0 0,0 0,0 1,1-2,0 1,-1-5,-1-1,1 1,0-1,0 0,0 0,0 0,0 0,0-1,0 1,0-1,0 0,0 0,0 0,0 0,0 0,0-1,0 1,0-1,0 0,0 0,0 0,0 0,0-1,-1 1,1-1,0 0,-1 1,1-1,-1 0,0-1,0 1,0 0,0 0,0-1,0 0,-1 1,11-13</inkml:trace>
</inkml:ink>
</file>

<file path=ppt/ink/ink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27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1,'-6'71,"3"-1,3 1,5 30,-4-91,32 425,-35-72,2-351</inkml:trace>
  <inkml:trace contextRef="#ctx0" brushRef="#br0" timeOffset="262.947">1 651,'57'-20,"25"-10,7-1,-7 5,-12 7,-8 2,-11 4,-8 4,-7 4,-6 2,-1-2,-3-2,-4 2</inkml:trace>
  <inkml:trace contextRef="#ctx0" brushRef="#br0" timeOffset="678.403">791 30,'-25'428,"24"-366,3 1,3-1,2 0,3-1,10 29,-19-89,-1 4,0 0,1 0,-1 0,1-1,0 1,1 0,-1-1,1 1,0-1,0 1,0-1,1 0,0 0,-1 0,1 0,1 0,-1-1,1 0,-1 1,1-1,0 0,0-1,0 1,0-1,1 0,-1 0,1 0,-1 0,1-1,-1 0,4 1,3-6,-1 0,1 0,-1-1,0 0,-1-1,1 0,-1 0,0-1,-1 0,0-1,5-5,-8 7,0 0,1 0,0 0,0 1,0 0,1 0,0 0,-1 1,2 0,-1 1,0-1,1 1,0 1,-1-1,1 1,0 1,0-1,0 1,1 1,-1 0,4 0,-7 2,0 1,-1-1,1 1,-1 0,1 1,-1-1,0 1,0-1,-1 1,1 0,-1 1,0-1,0 0,0 1,-1 0,0 0,0-1,0 1,0 1,-1-1,0 0,0 0,0 0,0 1,-1-1,0 0,0 3,8 34,-8-39,0-1,0 1,0 0,0-1,1 1,-1-1,1 1,0-1,0 1,0-1,0 1,0-1,0 0,1 1,-1-1,1 0,0 0,-1 0,1 0,0-1,0 1,0 0,1-1,-1 0,0 1,0-1,1 0,-1 0,1 0,-1 0,1-1,-1 1,1-1,-1 1,1-1,0 0,0 0,10-6</inkml:trace>
  <inkml:trace contextRef="#ctx0" brushRef="#br0" timeOffset="1063.158">1581 1017,'19'-5,"-1"0,1-2,-1 0,0-2,-1 0,0 0,0-2,-1 0,0-1,-1 0,-1-2,0 1,-1-2,0 0,3-6,-14 19,0 0,0 0,0 0,-1 0,1 0,-1-1,0 1,1 0,-1-1,0 0,0 1,-1-1,1 1,0-1,-1 0,0 0,1 1,-1-1,0 0,-1 0,1 1,0-1,-1 0,0 1,1-1,-1 0,0 1,0-1,0 1,-1-1,1 1,-1 0,1 0,-1-1,0 1,0 0,0 0,0 1,0-1,0 0,-1 1,1-1,0 1,-1 0,1 0,-1 0,1 0,-1 0,0 0,-7 3,0 0,1 1,-1 0,1 0,0 1,0 0,0 1,0 0,1 0,0 1,0 0,1 1,-1-1,1 1,1 1,-1-1,1 1,1 0,-1 1,1-1,1 1,-2 5,2-9,0 0,1 0,0 1,0-1,0 1,0 0,1-1,0 1,1 0,-1 1,1-1,0 0,0 0,1 0,0 1,0-1,1 0,-1 0,1 1,1-1,-1 0,1 0,0 0,0-1,1 1,0 0,0-1,0 0,1 1,-1-1,1 0,0-1,1 1,-1-1,1 0,0 0,0 0,0-1,1 0,-1 0,1 0,1 0,156 5,-142-9,11 0</inkml:trace>
  <inkml:trace contextRef="#ctx0" brushRef="#br0" timeOffset="1441.243">2146 1017,'17'52,"-2"-75,3-36,-16 46,1 1,1 0,0 0,1 0,0 1,0 0,1-1,1 2,4-7,-6 10,1 1,0 0,0 0,0 0,0 0,1 1,0 0,0 0,0 1,1 0,0 0,-1 1,6-1,8-1</inkml:trace>
  <inkml:trace contextRef="#ctx0" brushRef="#br0" timeOffset="1814.411">2625 932,'28'-6,"-1"-2,1-1,-2-1,1-1,-2-2,1 0,-2-2,0 0,-1-2,0-1,-1 0,14-18,-33 35,-1-1,0 0,1 0,-1 0,0 0,0-1,0 1,0 0,-1-1,1 0,-1 1,1-1,-1 0,0 0,0 1,0-1,0 0,-1 0,1 0,-1 0,0 0,0 0,0 0,0 0,0 0,-1 0,1 0,-1 0,0 0,0 0,0 0,0 0,0 1,-1-1,0 0,1 1,-1-1,0 1,0 0,0 0,0 0,0 0,-1 0,1 0,-1 0,-10 0,1 1,-1 0,0 1,1 1,-1 0,0 0,1 1,-1 1,1 0,0 1,0 0,0 1,1 0,0 1,0 0,0 1,0 0,1 1,1 0,-1 0,1 1,0 0,1 1,-4 7,2-5,0 2,1-1,0 1,2 0,-1 1,2 0,0 0,1 1,-3 15,6-24,1 0,0 0,1 0,-1 0,2 0,-1 0,1 0,0 0,0 0,1 0,0 0,0 0,0 0,1-1,0 1,1-1,-1 0,1 0,0 0,1-1,-1 1,1-1,0 0,1 0,11 7,1-1,1 0,0-2,0 0,1 0,0-2,0-1,1 0,-1-2,1 0,1-2,-1 0,20-1,-14-3,1-1,-1-1,1-1,-1-1,20-9,-24 8,5-1</inkml:trace>
</inkml:ink>
</file>

<file path=ppt/ink/ink3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5.97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0,'-5'0,"-2"5,-4 1,-5 5,5 0,9-6,10-4,-2-3,-1 5,-2 1</inkml:trace>
</inkml:ink>
</file>

<file path=ppt/ink/ink3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6.29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 1,'-5'24,"-1"13,5 0,7-7,3-7</inkml:trace>
</inkml:ink>
</file>

<file path=ppt/ink/ink3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6.79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31 344,'58'-11,"8"-1,0-3,-1-3,17-9,-71 22,1-1,-1 0,0 0,-1-1,1-1,-1 0,-1 0,0-1,0 0,7-10,-14 16,1 0,-1 0,1 0,-1-1,0 1,0-1,-1 1,1-1,-1 0,0 0,0 0,0 0,0 0,-1 0,0 0,1 0,-1 0,-1 0,1 0,-1 0,1 0,-1 1,0-1,-1 0,1 0,-1 0,1 1,-1-1,0 1,0-1,-1 1,1 0,-1 0,0 0,-1-1,-1 0,0 0,-1 0,1 0,-1 1,0 0,0 0,0 0,-1 1,1 0,-1 0,1 0,-1 1,0 0,1 1,-1-1,0 1,1 1,-1-1,0 1,0 0,0 1,-133 51,121-40,0 1,1 0,1 1,0 1,1 1,1 0,0 1,2 1,-5 8,14-21,0 0,0 0,0 0,1 1,0-1,1 1,-1 0,1 0,1 0,-1 0,1 0,0 0,1 0,0 0,0 1,0-1,1 0,0 0,1 0,-1 0,1 0,1 0,-1 0,1-1,0 1,1-1,0 0,0 0,0 0,0 0,1-1,0 0,0 0,2 1,8 4,0-2,1 0,0-1,0 0,1-1,-1-1,1-1,0 0,1-1,-1-1,0-1,1 0,-1-1,1-1,14-3,-4 3,-10 1,0-1,0 0,0-2,0 0,0-1,-1-1,0 0,0-1,0-1,-1-1,3-2,0-2</inkml:trace>
</inkml:ink>
</file>

<file path=ppt/ink/ink3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37.05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1,'-14'14,"-5"10,0 0</inkml:trace>
</inkml:ink>
</file>

<file path=ppt/ink/ink3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3.87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30 37,'-14'94,"10"-74,0-1,1 0,1 1,0 0,2-1,0 1,1 0,3 8,-4-26,0-1,0 1,0 0,0 0,0 0,1 0,-1-1,1 1,-1 0,1 0,0-1,0 1,0-1,0 1,0 0,0-1,0 0,0 1,0-1,1 0,-1 1,1-1,-1 0,1 0,-1 0,1 0,0-1,-1 1,1 0,0-1,0 1,-1-1,1 0,0 1,0-1,0 0,0 0,-1 0,1 0,0-1,0 1,0 0,-1-1,1 1,0-1,0 0,-1 1,1-1,17-12,-1 0,-1-2,0 0,-1 0,0-2,-1 0,-1 0,-1-1,-1-1,0-1,2-7,66-109,-80 135,1 0,-1 0,0 1,0-1,1 0,-1 1,0-1,1 0,-1 1,1-1,-1 1,1-1,-1 1,1-1,0 1,-1-1,1 1,-1-1,1 1,0 0,-1-1,1 1,0 0,0 0,-1-1,1 1,0 0,0 0,-1 0,1 0,0 0,0 0,-1 0,1 0,0 0,0 1,-1-1,1 0,0 0,-1 1,1-1,0 0,-1 1,1-1,0 1,-1-1,1 1,-1-1,1 1,-1-1,1 1,-1-1,1 1,-1 0,0-1,1 1,-1 0,0-1,1 1,-1 0,0-1,0 1,0 1,7 55,-6-45,23 173,5 129,-28-283,-2-1,-1 1,-1-1,-1 0,-2 0,-1 0,-2-1,-1 0,-1 0,-1-1,-1-1,-6 7,-66 66,82-96,-1-1,0 0,-1 0,1 0,-1 0,1-1,-1 1,0-1,0 0,0-1,0 1,0-1,0 0,0 0,-1-1,1 0,0 1,0-2,-1 1,1-1,0 0,0 0,-2-1,2-1,0-1,0 0,0-1,1 1,-1-1,1 0,1 0,-1 0,1-1,0 1,0-1,0 0,1 0,0 0,0 0,0 0,1 0,0-1,0 1,1 0,0-1,0 1,0 0,1-1,0 1,0 0,1-3,5-12,1 1,0 0,2 0,0 0,1 1,1 1,1 0,0 1,1 0,1 1,4-2,169-124,-164 126</inkml:trace>
</inkml:ink>
</file>

<file path=ppt/ink/ink3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6.19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0,'5'10,"1"3</inkml:trace>
</inkml:ink>
</file>

<file path=ppt/ink/ink3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8.3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389 624,'-172'213,"-18"46,164-222,52-74,68-94,6 4,15-7,-48 61,-67 73,1-1,-1 1,0 0,0-1,1 1,-1 0,0 0,1-1,-1 1,0 0,1-1,-1 1,0 0,1 0,-1 0,1 0,-1-1,1 1,-1 0,0 0,1 0,-1 0,1 0,-1 0,0 0,1 0,-1 0,1 0,-1 0,1 0,-1 0,0 1,1-1,-1 0,1 0,-1 0,0 1,1-1,-1 0,0 0,1 1,-1-1,0 0,1 1,-1-1,0 0,0 1,1-1,-1 0,0 1,0-1,0 1,0-1,1 0,-1 1,0-1,0 1,0-1,0 1,0-1,0 0,0 1,0-1,0 1,0-1,0 0,-1 1,1 0,-3 31,-6 3,2-1,1 2,2-1,1 0,2 25,2-53,1 0,-1-1,1 1,0-1,0 1,1-1,0 0,0 1,1-2,0 1,-1 0,2-1,-1 1,1-1,0-1,0 1,0-1,1 0,2 2,-4-3,-1-1,1 0,0 0,-1 0,1 0,0-1,0 0,1 1,-1-1,0-1,0 1,0-1,1 0,-1 1,0-2,0 1,1-1,-1 1,0-1,0 0,0 0,0-1,0 1,0-1,0 0,-1 0,1-1,-1 1,1-1,-1 1,2-3,15-14,-1-1,-1 0,0-2,-2 0,-1-1,0 0,-2-1,-1 0,-1-2,-1 1,-1-1,-1 0,-2-1,1-9,0-9,-1 33</inkml:trace>
  <inkml:trace contextRef="#ctx0" brushRef="#br0" timeOffset="709.358">1377 681,'-36'16,"1"1,1 2,1 1,1 2,1 1,0 2,2 1,-1 4,23-26,2 1,-1-1,0 2,1-1,0 1,0-1,1 1,0 0,0 1,0-1,1 1,0 0,0 0,0 0,1 0,0 0,1 1,0-1,0 0,0 2,1-7,1-1,-1 1,1-1,0 1,-1-1,1 0,0 1,0-1,0 0,0 0,0 1,0-1,0 0,0 0,1 0,-1 0,0-1,1 1,-1 0,0 0,1-1,-1 1,1-1,-1 1,1-1,-1 0,1 1,-1-1,1 0,0 0,-1 0,1 0,-1-1,1 1,-1 0,1-1,0 1,59-22,-58 21,36-19,-2-1,0-3,-2 0,0-2,-2-2,15-17,-48 44,1 0,-1 0,1 0,-1 0,1 1,-1-1,1 0,-1 0,1 0,0 0,-1 1,1-1,0 0,0 1,0-1,0 1,0-1,-1 1,1-1,0 1,0-1,0 1,0 0,0 0,0-1,0 1,0 0,1 0,-1 0,0 0,0 0,0 1,0-1,0 0,0 0,0 1,0-1,0 0,0 1,-1-1,1 1,0-1,0 1,0 0,0-1,-1 1,1 0,0 0,0-1,-1 1,1 0,-1 0,1 0,-1 0,1 0,-1 0,17 79,-15-62,1 0,1 1,1-1,0-1,1 1,1-1,1 0,1 0,-7-13,1-1,-1 1,1-1,0 0,0 0,0-1,0 1,1 0,-1-1,1 0,-1 0,1 0,0 0,0-1,0 1,0-1,0 0,0 0,0 0,1-1,-1 0,0 1,0-2,0 1,1 0,-1-1,0 0,2 0,5-2,0 0,0-1,-1-1,0 1,0-1,0-1,0 0,-1 0,0-1,2-2,29-27,-2-2,-1-1,-2-2,-2-2,-1 0,-3-3,-1 0,-3-2,6-17,-21 33,0 0,-2 0,-2-1,-1 0,-1-1,-2 1,-2 0,0-1,-3 1,0-1,-8-25,10 55,0-6,0 0,-1 0,-1 0,0 0,0 0,-1 0,0 1,0 0,-1-1,-1 2,1-1,-1 1,-2-2,7 9,-1 0,1 0,0 0,-1 0,1 0,0 0,-1 1,1-1,-1 1,1-1,-1 1,1-1,-1 1,1 0,-1 0,0 0,1 0,-1 0,1 0,-1 0,0 0,1 1,-1-1,1 0,-1 1,1 0,-1-1,1 1,0 0,-1 0,1 0,0-1,-1 1,1 1,0-1,0 0,0 0,0 0,0 1,0-1,0 0,1 1,-1-1,-27 66,22-23,3 1,1 0,2 0,2-1,2 1,2 0,2-1,2-1,2 1,1-1,3-1,13 25,53 152,-82-218,1 0,-1 0,1 1,-1-1,0 0,1 1,-1-1,0 0,0 1,0-1,0 1,0-1,0 0,-1 1,1-1,0 0,-1 1,1-1,-1 0,1 0,-1 0,0 1,0-1,1 0,-1 0,0 0,0 0,0 0,0 0,0 0,0 0,0-1,0 1,-1 0,1-1,0 1,0-1,-1 1,1-1,0 1,-1-1,1 0,0 0,-1 0,1 0,0 0,-1 0,1 0,-14-3</inkml:trace>
  <inkml:trace contextRef="#ctx0" brushRef="#br0" timeOffset="890.169">1659 568,'43'0,"44"0,15 0,-3 0,-11 0,-14 0,-15 0,-13 0,-9 0,-7 0,-8 0</inkml:trace>
  <inkml:trace contextRef="#ctx0" brushRef="#br0" timeOffset="1584.911">2421 596,'-4'29,"2"1,0 0,2 0,2 0,1 0,1 0,4 12,-6-37,0 0,0-1,1 1,0-1,0 0,0 0,1 0,-1 0,1 0,0-1,0 0,0 1,1-1,-1-1,1 1,-1-1,1 0,0 0,0 0,0-1,0 1,0-1,1-1,-1 1,0-1,0 1,0-2,1 1,-1 0,0-1,0 0,0 0,0-1,0 0,2 0,7-3,-1 0,0 0,0-1,0-1,-1 0,0-1,0 0,-1-1,0 0,-1-1,0 0,18-14,48-51,-55 51,-30 61,6-34,1 1,0 1,0-1,1 0,-1 0,1 1,0-1,0 1,0-1,1 1,-1 0,1-1,0 1,0-1,1 1,0 0,-1-1,2 1,-1-1,0 0,1 1,0-1,0 0,0 0,0 0,1 0,0 0,-1-1,2 1,-1-1,1 1,0 0,1 0,0-1,0 0,0 0,0 0,0 0,0-1,1 0,-1 0,1-1,0 1,-1-1,1 0,0-1,0 1,0-1,-1-1,1 1,0-1,0 0,-1 0,1 0,0-1,-1 0,1 0,-1 0,3-3,12-5,0-2,-1 0,-1-1,0 0,0-2,7-9,-4 3,0-1,-2 0,-1-2,-1 0,-1-1,-1 0,-2-1,0-1,-1-1,1-8,-12 33,1 0,-1 1,1-1,-1 0,0 0,0 0,-1 0,1 0,0 0,-1 0,0 0,0 0,0 0,0 0,0 0,-1 0,1 0,-1 0,0 0,0 0,0 0,0 0,0 0,-1 1,1-1,-1 0,0 1,0-1,0 1,0 0,0 0,0 0,-1 0,1 0,-1 0,1 1,-1-1,0 1,1-1,-1 1,0 0,0 0,0 1,0-1,0 0,0 1,0 0,-3 0,-6 4,-1 1,2 0,-1 1,1 1,0 0,0 0,1 1,0 0,0 1,1 0,0 0,0 1,1 1,1-1,-6 10,11-18,0 0,0 0,0 0,1 0,-1 1,0-1,1 0,-1 1,1-1,0 1,0-1,0 1,0 0,1-1,-1 1,1 0,-1 0,1 0,0-1,0 1,0 0,1 0,-1 0,1-1,-1 1,1 0,0-1,0 1,0-1,0 1,0-1,1 1,-1-1,1 0,0 1,0-1,0 0,0 0,0 0,0-1,0 1,0 0,1-1,0 1,118 15,-39-12,-76-4,0-1,0 1,0 0,0 1,0-1,0 1,-1 0,1 1,-1-1,1 1,-1 0,0 0,0 1,-1 0,1 0,-1 0,1 0,-1 1,-1-1,1 1,-1 0,1 0,-1 1,-1-1,1 1,-1-1,0 1,0 0,-1-1,0 1,0 0,0 2,-11 67,4 45,12-102</inkml:trace>
  <inkml:trace contextRef="#ctx0" brushRef="#br0" timeOffset="2536.387">4029 624,'-41'45,"2"1,1 2,3 2,2 1,-5 15,21 3,19-68,-1 0,1 0,-1 0,1 0,0 0,-1 0,1 0,0-1,0 1,-1-1,1 1,0-1,0 0,0 1,0-1,0 0,0 0,0 0,0-1,-1 1,1 0,0-1,0 1,0-1,0 0,-1 0,1 1,0-1,-1 0,1 0,-1-1,1 1,0 0,26-15,-1-1,-1-1,-1-1,0-1,-1-1,-2-2,0 0,1-4,24-22,31-26,-77 75,0-1,-1 1,1-1,0 1,-1-1,1 1,0 0,0-1,0 1,-1 0,1-1,0 1,0 0,0 0,0 0,-1 0,1 0,0 0,0 0,0 0,0 0,0 0,-1 0,1 0,0 1,0-1,0 0,-1 1,1-1,0 1,0-1,-1 0,1 1,0 0,-1-1,1 1,-1-1,1 1,-1 0,1-1,-1 1,1 0,-1 0,1-1,-1 1,0 0,0 0,1 0,-1 0,0-1,0 2,4 47,-4-45,0 4,0 1,0-1,1 0,0 1,0-1,1 0,0 0,0 0,1 0,0 0,1-1,-1 1,1-1,1 0,-1 0,1 0,1-1,-1 0,1 0,0 0,1 0,-1-1,1 0,0-1,0 0,0 0,1 0,0-1,5 2,-6-3,0 0,1-1,-1 0,0 0,1 0,-1-1,1 0,-1-1,1 1,-1-1,1-1,-1 0,0 0,0 0,0-1,0 0,0 0,-1-1,1 0,5-4,108-107,-107 99,16-15,-1-2,-2-1,-1-1,-2-1,1-6,-7 8,-2-2,-1 0,-2 0,-1-2,-2 1,-2-1,-1 0,-2-1,-2 1,-1-18,-2 46,0-1,0 1,-1 0,0 0,0 0,-2 0,1 1,-1-1,0 1,-1 0,-1-2,4 8,0 1,0-1,0 0,0 1,0-1,-1 1,1 0,-1 0,0 0,1 0,-1 0,0 0,0 1,0-1,-1 1,1 0,0 0,0 0,-1 1,1-1,0 1,-1 0,1 0,0 0,-1 0,1 0,0 1,-1-1,1 1,0 0,0 0,-1 1,1-1,0 0,0 1,-10 5,0 1,1 0,0 1,1 0,0 1,0 0,1 0,1 1,0 1,0 0,1 0,0 0,1 1,1 0,0 1,-4 11,1 4,0 0,2 0,2 1,0 0,2 0,1 0,2 23,0-35,1-1,1 1,0-1,1 0,1 0,1 0,0 0,1-1,1 1,0-1,1-1,1 0,1 0,0-1,1 0,0 0,2 0,6 5,0-1,2 0,-1-2,2 0,0-2,1 0,22 8,-6-4,-25-9</inkml:trace>
  <inkml:trace contextRef="#ctx0" brushRef="#br0" timeOffset="3506.471">4905 878,'7'6,"1"-1,-1 1,1-2,0 1,0-1,1 0,-1-1,1 0,0 0,0-1,0 0,0-1,0 0,0 0,0-1,0 0,1-1,-1 0,0 0,0-1,4-1,12-9,-1 0,-1-1,0-2,-1 0,0-2,-2 0,0-1,-1-1,0-1,6-11,1 1,-2-2,-1 0,-2-2,-1 0,-2-1,-1-1,-2-1,-1 0,1-12,-8 23,-2-1,0 0,-2 0,-1-1,-1 1,-2-13,1 37,0 1,0 0,0 0,0-1,-1 1,1 0,-1-1,0 1,1 0,-1 0,0 0,0 0,-1 0,1 0,0 0,0 0,-1 1,0-1,1 0,-1 1,0-1,1 1,-1-1,0 1,0 0,0 0,0 0,-1 0,1 0,0 1,0-1,0 1,-1-1,1 1,0 0,-1 0,1 0,0 0,0 0,-1 0,1 1,0-1,0 1,-1 0,1-1,0 1,0 0,0 0,0 0,-1 2,-13 8,1 1,1 1,0 1,1 0,0 0,1 1,1 1,0 0,1 1,1 0,1 0,0 1,-1 7,0-2,0 1,2 0,1 1,1-1,1 1,1 0,2 0,0 1,1-1,2 0,1 0,2 11,-1-25,0 1,0-2,1 1,1 0,0-1,0 0,1-1,0 1,0-1,1 0,1-1,-1 0,1 0,1-1,-1 0,1-1,1 0,-1-1,1 0,0 0,8 2,0 1</inkml:trace>
  <inkml:trace contextRef="#ctx0" brushRef="#br0" timeOffset="4089.362">5667 765,'-3'9,"-2"4,0 1,1-1,1 1,0 0,1 0,0 0,1 0,1 0,0 0,1 0,0 0,1 0,4 13,-5-25,-1-1,1 1,0 0,-1-1,1 0,0 1,0-1,0 0,0 1,0-1,1 0,-1 0,0 0,0 0,1 0,-1 0,1 0,-1 0,1-1,-1 1,1 0,-1-1,1 1,-1-1,1 0,0 0,-1 1,1-1,0 0,-1 0,1-1,0 1,-1 0,1 0,-1-1,1 1,0-1,-1 0,1 1,-1-1,1 0,-1 0,1 0,61-51,-57 46,167-204,-172 208,-1 0,1 0,0 1,-1-1,1 0,0 0,0 0,0 1,1-1,-1 1,0-1,0 1,1-1,-1 1,1 0,0-1,-1 1,1 0,0 0,-1 0,1 0,0 1,0-1,0 0,0 1,0 0,0-1,0 1,0 0,0 0,0 0,0 0,0 0,0 0,0 1,0-1,0 1,-1-1,1 1,0 0,0 0,0 0,-1 0,1 0,0 0,-1 0,1 0,0 2,5 14,0 1,-2 1,0-1,-2 1,0 0,0 0,-2 0,-1 17,5 42,6-2,-3 2,-4-1,-3 0,-3 1,-9 48,6-101,0-1,-2 1,0-1,-2 0,-1 0,0-1,-2-1,-1 0,0 0,-2-1,0-1,-2-1,-2 2,9-10,0-2,0 1,-1-1,-1-1,1 0,-1-1,-1 0,-5 2,16-9,0 1,1 0,-1-1,0 0,0 0,0 1,0-1,0 0,0 0,0-1,1 1,-1 0,0-1,0 1,0-1,0 1,1-1,-1 0,0 0,1 0,-1 0,0 0,1 0,-1 0,1-1,0 1,-1 0,1-1,0 1,0-1,0 0,0 1,0-1,0 0,1 1,-1-1,1 0,-1 0,1 0,-1 0,1-1,-9-84,9 86,2-40,1 0,3 0,1 1,2-1,1 2,3 0,1 0,1 1,3 1,1 0,10-13,47-41,-60 79</inkml:trace>
</inkml:ink>
</file>

<file path=ppt/ink/ink3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5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69 113,'-19'34,"-7"15,2 0</inkml:trace>
  <inkml:trace contextRef="#ctx0" brushRef="#br0" timeOffset="594.208">239 338,'150'-215,"-150"213,0 1,1-1,0 1,-1-1,1 1,0-1,0 1,0-1,0 1,0 0,0 0,0 0,1-1,-1 1,0 0,0 0,1 1,-1-1,1 0,-1 0,1 1,-1-1,1 1,0-1,-1 1,1 0,-1-1,1 1,0 0,-1 0,1 0,0 0,-1 1,1-1,0 0,-1 1,1-1,-1 1,1 0,-1-1,1 1,-1 0,1 0,-1 0,0 0,1 0,-1 0,0 0,0 0,0 1,0-1,0 0,0 1,0 0,12 40,23 50,-34-90,0 1,0-1,0 1,1-1,-1 0,0 0,1 0,0 0,-1-1,1 1,0-1,0 1,0-1,0 0,0 0,0-1,0 1,0 0,0-1,0 0,0 0,0 0,0 0,1 0,-1-1,0 1,0-1,0 0,1 0,99-53,-83 42</inkml:trace>
  <inkml:trace contextRef="#ctx0" brushRef="#br0" timeOffset="1193.71">1170 0,'-11'2,"0"0,0 1,1 0,-1 1,1 0,0 1,0 0,0 1,0-1,1 2,0 0,1 0,-1 0,1 1,1 0,-1 1,2-1,-1 2,1-1,-5 10,-27 89,37-104,1 0,-1 0,1 0,-1 0,1 0,1 0,-1 1,0-1,1 0,0 0,0 0,0-1,0 1,1 0,0 0,-1-1,1 1,1-1,-1 1,0-1,1 0,0 0,-1 0,1 0,1 0,0 0,-1-1,1-1,0 1,-1-1,1 0,0 0,0 0,0 0,0-1,0 1,-1-1,1 0,0-1,0 1,0-1,0 1,0-1,0 0,-1-1,1 1,0 0,-1-1,1 0,-1 0,4-2,74-66,-74 63,137-129,-143 136,-1-1,1 0,-1 0,0 0,1 1,0-1,-1 0,1 1,-1-1,1 0,0 1,-1-1,1 1,0-1,0 1,-1-1,1 1,0 0,0-1,0 1,0 0,-1 0,1-1,0 1,0 0,0 0,0 0,0 0,0 0,-1 0,1 1,0-1,0 0,0 0,0 1,0-1,-1 0,1 1,0-1,0 1,-1-1,1 1,0-1,0 1,-1-1,1 1,-1 0,1-1,-1 1,1 0,-1 0,1-1,-1 1,1 0,-1 0,0 0,0 0,1-1,-1 1,0 0,0 0,0 0,0 0,0 0,0 0,0 0,0-1,-1 1,1 1,-4 236,-25 143,31-363,-2 1,0 0,-1-1,-1 1,-1-1,-1 1,0-1,-1 0,-1 0,-1-1,0 0,-2 0,0-1,0 0,-2 0,0-1,0 0,-1-1,-14 12,23-24,-1 0,1 0,-1-1,1 1,-1-1,1 0,-1 0,0 0,0 0,1-1,-1 1,0-1,0 0,0 0,0 0,1-1,-1 1,0-1,0 0,1 0,-1-1,1 1,-1-1,1 1,-1-1,1 0,0 0,0-1,0 1,0-1,0 1,1-1,-1 0,-1-2,-3-4,1 1,0-1,1 0,-1 0,2-1,-1 0,1 1,1-1,0-1,0 1,1 0,0-3,2 3,0 1,1-1,-1 0,2 1,0-1,0 0,0 1,1 0,1 0,0 0,0 0,0 0,1 1,1 0,-1 0,1 0,1 1,-1-1,1 2,4-4,10-8,0 2,1 0,0 1,2 2,-1 0,23-8,49-16,-52 22</inkml:trace>
</inkml:ink>
</file>

<file path=ppt/ink/ink3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4.64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310 0,'-25'218,"-32"159,26-150,1-87,20-122,7-26,7-8,0-1</inkml:trace>
  <inkml:trace contextRef="#ctx0" brushRef="#br0" timeOffset="285.102">0 508,'38'0,"28"0,11 0,-1 0,-10 0,-11 0,-11 0,-7 0,-5 5,-4 1,-1 0,-1-1,-5 3,-5 1</inkml:trace>
  <inkml:trace contextRef="#ctx0" brushRef="#br0" timeOffset="1097.181">706 85,'-33'233,"-9"69,20-162,21-137,0-1,0-1,0 0,0 1,0-1,0 1,1-1,-1 1,1 0,-1-1,1 1,-1 0,1-1,0 1,0 0,-1-1,1 1,1 0,-1 0,0-1,0 1,1 0,-1-1,1 1,-1-1,1 1,0 0,-1-1,1 1,0-1,0 0,0 1,0-1,0 0,1 1,-1-1,0 0,1 0,-1 0,0 0,1 0,-1-1,1 1,0 0,-1-1,1 1,12-8,0-1,-1-1,0 0,-1-1,1 0,-2 0,0-2,10-11,133-110,-152 132,-1 0,1-1,0 1,0 1,-1-1,1 0,0 0,0 1,0-1,0 1,0-1,0 1,0 0,0 0,0 0,0 0,0 0,0 0,-1 1,1-1,0 1,0-1,0 1,0 0,0-1,-1 1,1 0,0 0,-1 0,1 1,0-1,-1 0,0 1,1-1,-1 1,0-1,0 1,0-1,0 1,0 0,0 0,0 0,0-1,-1 1,1 0,-1 0,0 0,1 1,13 99,-27 90,11-179,3-6</inkml:trace>
</inkml:ink>
</file>

<file path=ppt/ink/ink3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42.0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0 312,'37'-2,"-2"0,1-3,0 0,-1-3,0-1,0-1,20-10,57-50,-108 68,-1-1,0 1,0-1,-1 0,1 0,0 0,-1 0,0-1,0 1,0-1,0 1,0-1,-1 0,0 0,0 0,0 0,0 1,0-1,-1-1,0 1,0 0,0 0,0 0,0 0,-1 0,0 0,0 0,0 1,0-1,-2-2,-2 0,0 0,0 1,0-1,-1 1,0 1,0-1,0 1,-1 0,1 1,-1-1,0 1,0 1,0-1,-1 1,1 0,-1 1,1 0,-1 0,-6 0,-1 3,1 1,0 0,0 0,0 1,0 1,1 1,-1 0,1 0,1 1,-1 1,1 0,1 1,0 0,0 1,0 0,2 0,-1 1,1 1,1 0,0 0,0 0,1 1,1 1,1-7,1-1,-1 1,2 0,-1 0,1 0,0 0,0 1,1-1,0 1,1-1,-1 1,1 0,1 0,0 0,0 0,0-1,1 1,0 0,1 0,-1-1,1 1,1 0,0-1,0 0,0 0,1 0,0 0,0-1,1 1,0-1,0 0,0 0,1-1,0 0,0 0,0 0,1 0,0-1,-1-1,1 1,3 0,12-1,0-1,1-1,-1-1,0-1,1 0,-1-2,0-1,0-1,-1-1,1 0,-1-2,-1 0,1-2,-2 0,1-1,5-5,-1 2,-1-1,0-1,-2-1,0-1,0-1,-2-1,0 0,-2-1,14-21,0-22,-31 64,1 0,0 0,0-1,-1 1,1 0,0 0,0 0,-1 0,1 0,0 0,0 0,-1 0,1 1,0-1,-1 0,1 0,0 1,0-1,-1 0,1 1,0-1,-1 0,1 1,-1-1,1 1,-1-1,1 1,-1 0,1-1,-1 1,1-1,-1 1,0 0,1-1,-1 1,0 0,0 0,1-1,-1 1,0 0,0 0,0-1,0 1,0 0,0 0,0-1,0 1,0 0,0 0,-1-1,1 1,32 164,-29-117,-3-38,0-1,0 1,1-1,0 0,1 1,0-1,0 0,1 0,0 0,1 0,4 6,-7-14,0 0,0 0,0 1,0-1,0-1,0 1,0 0,1 0,-1 0,0-1,1 1,-1 0,0-1,1 1,-1-1,1 0,-1 1,1-1,-1 0,1 0,-1 0,1 0,-1 0,1 0,-1-1,0 1,1 0,-1-1,1 1,-1-1,0 0,1 1,-1-1,0 0,1 0,-1 0,0 0,0 0,1 0,41-45,116-216,-92 157,-60 81,-9 23</inkml:trace>
  <inkml:trace contextRef="#ctx0" brushRef="#br0" timeOffset="732.477">1271 312,'34'-9,"-1"-2,0 0,-1-2,0-2,-1-1,-1-1,0-1,2-5,-27 19,0-1,0 0,0 0,-1-1,0 1,0-1,0 0,-1 0,0 0,0-1,0 1,1-7,-4 11,1 0,-1 0,0 0,1-1,-1 1,0 0,-1 0,1-1,0 1,0 0,-1 0,1-1,-1 1,0 0,0 0,0 0,0 0,0 0,0 0,0 0,-1 0,1 1,-1-1,1 0,-1 1,0-1,0 1,0 0,1 0,-1-1,0 1,0 0,-1 1,1-1,0 0,0 0,0 1,-1 0,1-1,0 1,-5-1,1 0,-1 1,0 0,1 0,-1 0,0 1,1 0,-1 0,1 0,-1 1,1 0,0 1,0-1,0 1,0 0,0 1,1-1,-1 1,1 0,0 1,-2 2,-85 113,86-110,0 1,1 0,1 1,0-1,0 1,1-1,1 1,0 0,1 0,0 2,1-9,-1 0,2 0,-1 0,1 0,-1 0,1-1,1 1,-1 0,1-1,0 1,0-1,0 1,0-1,1 0,0 0,0 0,0 0,0 0,1-1,-1 1,1-1,0 0,0 0,0-1,4 3,8-1,1-1,-1 0,1-1,0-1,-1-1,1 0,0-1,-1-1,1 0,-1-1,1-1,-1-1,-1 0,1-1,-1-1,0 0,0-1,13-10,-1 3,1-2,-2-1,0-1,-2-2,0 0,-1-1,-1-1,-1-2,10-16,8-40,-39 79,1 0,0 0,-1 0,1 0,-1 0,0 0,0 0,0 0,0 0,0 0,0 0,0 0,0 0,-1 0,1 0,-1 0,0 0,0 0,1 1,-1-1,0 0,0 0,-1 1,1-1,0 1,-1-1,1 1,0-1,-1 1,0 0,1 0,-1 0,0 0,0 0,1 0,-1 0,0 0,0 1,0-1,0 1,0-1,-1 1,-2 1,-1-1,1 1,-1 1,1-1,-1 1,1 0,0 0,0 1,0-1,0 1,0 0,1 1,-1-1,1 1,0 0,0 0,0 0,1 0,0 1,-1 0,1-1,1 1,-1 0,1 0,0 1,0-1,0 0,1 2,0-4,1 0,0 0,0 0,0 0,0 1,1-1,-1 0,1 0,0 0,0 0,0 0,0 0,0 0,1-1,-1 1,1 0,0-1,-1 1,1-1,1 1,-1-1,0 0,1 0,-1 0,1 0,-1-1,1 1,0-1,0 1,2 0,96 30,-90-29,-6-3,-1 1,0-1,0 1,0 0,0 0,0 0,0 1,-1-1,1 1,0 0,-1 0,1 0,-1 1,0-1,0 1,0 0,0 0,0 0,0 0,-1 0,0 1,1-1,-1 1,-1-1,1 1,0 0,-1 0,0 0,0 0,0 0,0 0,-1 1,-23 113,19-97</inkml:trace>
</inkml:ink>
</file>

<file path=ppt/ink/ink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32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27,'-2'-2,"1"0,-1 0,1 0,-1 0,1 1,-1-1,0 1,0-1,0 1,0 0,0 0,0 0,0 0,0 0,-1 0,1 0,0 1,0-1,-1 1,1 0,0 0,-1 0,1 0,0 0,-1 0,0 0,-6-1,0 0,0 1,0 1,1 0,-1 0,0 0,1 1,-1 0,1 1,-1 0,1 0,0 1,0 0,1 0,-1 1,1 0,0 1,0-1,0 1,1 0,-1 2,6-7,0 1,0 0,0-1,0 1,0 0,0-1,1 1,-1 0,0 0,1 0,-1 0,1 0,0 0,0-1,0 1,0 0,0 0,0 0,0 0,1 0,-1 0,1 0,-1 0,1-1,0 1,0 0,0 0,0-1,0 1,0-1,0 1,0-1,1 1,-1-1,1 1,60 40,-52-36,65 27,-61-29,-1 1,0 0,0 1,0 1,-1 0,0 1,-1 0,1 0,-2 2,3 1,-11-8,0-1,0 1,0-1,-1 1,1-1,-1 1,0 0,0 0,0-1,0 1,0 0,-1 0,1 0,-1 0,0 0,0 0,0 0,0 0,0 0,-1 0,1 0,-1 0,0 0,0 0,0 0,0 0,-1-1,1 1,-1-1,1 1,-1-1,0 1,0-1,0 0,0 0,-1 0,1 0,-1 0,0 0,-108 58,74-48,-1-1,0-3,0-1,-1-1,0-2,-5-2,20-2</inkml:trace>
  <inkml:trace contextRef="#ctx0" brushRef="#br0" timeOffset="321.053">761 225,'-6'11,"0"0,1 0,1 0,-1 1,2-1,0 1,0 0,1 0,0 1,1-1,1 0,0 0,0 1,1-1,1 0,0 0,1 0,0 0,3 6,-4-14,0 0,1-1,0 1,0-1,0 0,0 1,0-2,1 1,-1 0,1-1,0 1,-1-1,1 0,0 0,0-1,1 1,-1-1,0 0,0 0,1 0,-1-1,1 0,-1 1,0-2,1 1,0 0,114-29,-104 21,0 0,0-1,0 0,-2-1,1-1,-1 0,-1-1,0 0,0-1,-1 0,-1-1,0 0,-1 0,-1-1,0-1,-1 1,-1-1,0 0,2-10,-7 21,1 1,-1 0,0-1,0 0,-1 1,1-1,-1 1,0-1,0 0,-1 1,0-1,1 1,-1-1,-1 1,1-1,-1 1,1-1,-1 1,0 0,-1 0,1 0,-1 0,0 1,0-1,0 1,0 0,-1-1,1 1,-1 1,0-1,0 0,0 1,0 0,0 0,0 0,-1 1,-3-2,-76 1,58 9</inkml:trace>
  <inkml:trace contextRef="#ctx0" brushRef="#br0" timeOffset="819.055">1354 450,'8'-26,"0"0,2 1,0 0,2 1,1 0,1 0,1 2,1 0,0 0,2 2,1 0,12-10,-29 28,-1 0,1 0,0 0,1 0,-1 0,0 0,0 0,1 1,-1-1,1 1,0-1,-1 1,1 0,0 0,0 1,-1-1,1 0,0 1,0 0,0-1,0 1,0 0,0 1,0-1,0 0,-1 1,1 0,0 0,0 0,-1 0,1 0,0 0,-1 1,1-1,-1 1,1-1,-1 1,0 0,0 0,0 0,0 1,0-1,0 0,0 2,15 124,-17-127,0 0,1 0,-1 0,0 0,1-1,-1 1,1 0,-1 0,1 0,-1 0,1 0,0-1,-1 1,1 0,0 0,0-1,-1 1,1 0,0-1,0 1,0-1,0 0,0 1,0-1,0 1,0-1,0 0,0 0,0 0,0 0,0 0,0 0,0 0,0 0,0 0,0 0,0 0,0-1,0 1,0 0,0-1,0 1,0-1,0 1,0-1,45-28,-38 23,12-10,0 2,1 0,1 1,0 1,1 1,0 1,9-1,-30 10,-1 0,1 1,0 0,0-1,0 1,0 0,-1 0,1 0,0 0,0 0,0 0,0 1,0-1,-1 1,1-1,0 1,0 0,-1-1,1 1,0 0,-1 0,1 0,-1 1,1-1,-1 0,0 0,1 1,-1-1,0 1,0-1,0 1,0 0,0-1,0 1,-1 0,1 0,0-1,-1 1,0 0,1 0,3 87,-5-58,9 17,-2-29</inkml:trace>
</inkml:ink>
</file>

<file path=ppt/ink/ink3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6.84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424 635,'-44'12,"2"2,0 2,1 2,-28 16,54-25,1 0,0 1,0 0,1 1,0 1,1 0,0 0,1 1,1 1,0 0,0 0,2 1,-6 13,12-26,0 1,0 0,1 0,0-1,-1 1,1 0,0 0,0 1,0-1,1 0,-1 0,1 0,0 0,0 1,0-1,0 0,0 0,1 0,0 0,-1 1,1-1,0 0,0 0,1 0,-1-1,1 1,-1 0,1 0,0-1,0 1,0-1,1 0,-1 1,0-1,1 0,-1 0,1-1,0 1,0 0,-1-1,1 0,0 0,0 1,1-2,1 2,7-3,0-1,1 0,-1 0,-1-1,1-1,0 0,-1 0,0-1,0-1,0 0,0 0,-1-1,5-5,8-2,53-37,-1-4,-3-3,32-34,-104 91,0 0,1 0,-1 0,1 0,-1 0,1 0,0 1,-1-1,1 0,0 0,-1 1,1-1,0 0,0 1,0-1,0 1,0-1,0 1,0-1,0 1,0 0,0-1,0 1,0 0,0 0,0 0,0 0,0 0,0 0,0 0,0 0,0 0,0 0,0 1,0-1,0 0,0 1,0-1,0 1,0-1,0 1,-1-1,1 1,0 0,0-1,-1 1,1 0,0 0,-1 0,1-1,0 1,-1 0,1 0,-1 0,0 0,1 0,21 73,-22-66,1 0,0 0,0 0,1-1,0 1,1 0,-1-1,2 1,-1-1,1 0,0 0,0-1,1 1,0-1,0 0,0 0,1 0,0-1,0 0,0 0,1-1,0 1,0-1,0-1,0 1,1-1,6-3,-1-1,1 0,0-1,-1 0,0-1,0-1,0 0,0-1,0 0,-1-1,0 0,0-1,0 0,-1-1,0 0,-1-1,0 0,9-11,58-50,-3-2,54-72,-111 122,-1 0,-2-1,0-1,-1 0,-2-1,0-1,-2 1,-1-2,-1 1,-1-1,-1 0,-2 0,0 0,-2-1,-1 1,-1-1,-3-11,-21-19,24 57,0 0,0 0,-1 0,1 0,0 1,0-1,-1 0,1 1,0-1,-1 1,1 0,-1-1,1 1,0 0,-1 0,1 0,-1 0,1 0,-1 0,1 0,-1 0,1 1,0-1,-1 0,1 1,-1-1,1 1,0 0,0-1,-1 1,1 0,0 0,0 0,0 0,0 0,0 0,0 0,0 0,0 0,0 1,0 0,-8 12,0 1,2 0,-1 0,2 1,0 0,1 0,1 0,0 1,1-1,1 1,0 0,1 0,1 1,1 257,53 12,-51-263</inkml:trace>
</inkml:ink>
</file>

<file path=ppt/ink/ink3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7.09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24,'43'5,"33"1,14 0,1-1,-5-2,-4-5,-5-4,-6 1,-7 0,-3 2,-8 0,-3-3,-6-1,-5 0,-9 2</inkml:trace>
</inkml:ink>
</file>

<file path=ppt/ink/ink3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2:57.86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1015,'44'-9,"-1"-2,0-1,0-3,-2-1,12-8,-43 20,29-11,0-2,0-1,-2-3,0-1,-1-1,-2-2,-1-2,0 0,-2-3,-2 0,16-22,-38 41,1-1,-2 0,0 0,0 0,-1-1,-1 0,0 0,-1 0,2-12,-4 20,0 0,-1 0,1 1,-1-1,0 0,-1 0,1 0,-1 0,0 1,0-1,0 0,-1 1,1-1,-1 1,0-1,-1 1,1 0,-1 0,0 0,0 0,0 0,0 1,-1-1,1 1,-1 0,0 0,0 0,-3-1,1 3,0-1,1 1,-1 0,0 1,0-1,0 1,0 0,1 1,-1-1,0 1,0 1,0-1,1 1,-1 0,1 0,-1 0,1 1,0 0,0 0,0 0,0 1,1-1,-1 1,1 0,0 1,0-1,1 1,-1-1,1 1,0 0,0 1,1-1,-1 0,1 1,0-1,1 1,-1 0,1-1,0 1,1 0,-1 0,1 0,0 0,1 0,0-1,0 1,0 0,0 0,1-1,0 1,0-1,0 1,1 0,3-1,1 1,0-1,0-1,0 1,0-1,1 0,-1-1,1 1,0-2,0 1,0-1,1 0,-1-1,0 0,2 0,9 2,-2 0,0-1,0 0,1-2,-1 0,0-1,0-1,1 0,2-2,-18 3,1 0,-1 0,1 0,-1 0,0 1,1-1,0 1,-1 0,1-1,-1 1,1 1,-1-1,1 0,-1 0,1 1,-1 0,1-1,-1 1,0 0,1 0,-1 0,0 0,1 1,-1-1,0 1,0-1,0 1,-1 0,1 0,0 0,-1 0,1 0,-1 0,1 0,-1 0,0 0,0 1,0-1,0 1,-1-1,1 0,0 1,-23 143,39-8,-15-114</inkml:trace>
  <inkml:trace contextRef="#ctx0" brushRef="#br0" timeOffset="6738.724">1215 704,'9'8,"0"0,1-1,-1 0,2-1,-1 0,1-1,0 0,0-1,0 0,1-1,-1 0,1 0,0-2,0 1,0-1,0-1,0 0,0-1,4-1,-2-1,-1-1,0 0,0-1,0-1,0 0,-1 0,0-1,-1-1,1 0,-1-1,-1 0,0 0,0-1,-1 0,0-1,0 0,-2-1,3-3,-9 11,1 0,-1 0,0 0,0-1,0 1,0 0,-1-1,0 1,0 0,0-1,0 1,-1 0,1-1,-1 1,0 0,-1 0,1 0,-1 0,0 0,0 0,0 0,0 0,-1 1,1-1,-1 1,0 0,0-1,0 2,-1-1,1 0,-1 0,1 1,-1 0,0 0,0 0,0 0,0 1,0-1,0 1,0 0,-1 1,1-1,0 1,-4-1,-7 2,1 0,-1 2,0-1,1 2,-1 0,1 0,0 1,1 1,-1 1,1 0,0 0,1 1,0 1,0 0,1 1,0 0,0 1,2 0,-1 0,1 1,1 0,0 1,1 0,-1 2,4-8,0 1,1-1,-1 1,2 0,-1 0,1 0,0 0,1 0,0 0,0 0,1 1,0-1,0 0,1 0,0 1,1-1,0 0,0 0,0 0,1 0,1-1,-1 1,1-1,0 0,1 0,0 0,0-1,0 1,1-1,0 0,0-1,0 1,1-1,0-1,2 2,9 0,0 0,1-2,-1 0,1-1,0-1,-1 0,1-2,0 0,10-2,-3 1,9-1,0-2,0-1,-1-2,0-1,0-2,-1-1,14-7,-19 8,-4 2</inkml:trace>
  <inkml:trace contextRef="#ctx0" brushRef="#br0" timeOffset="7207.268">2456 451,'-42'12,"1"2,1 2,0 1,1 3,-22 15,59-35,-1 1,1 0,0 0,0 0,-1 0,1 0,0 0,0 0,0 1,0-1,1 1,-1 0,0 0,1-1,-1 1,1 0,0 0,-1 0,1 0,0 1,0-1,0 0,1 0,-1 1,0-1,1 0,0 1,-1-1,1 1,0-1,0 0,1 1,-1-1,0 1,1-1,-1 0,1 1,0-1,0 0,0 0,0 1,0-1,0 0,1 0,-1 0,1-1,-1 1,1 0,0 0,0-1,-1 1,1-1,1 1,106 39,-93-37,0 0,0 1,-1 1,0 1,0 0,0 1,8 6,-20-12,-1 1,0-1,1 0,-1 1,0-1,0 1,0-1,-1 1,1 0,-1 0,0 0,1 0,-1 0,0 0,-1 0,1 0,-1 0,1 1,-1-1,0 0,0 0,0 0,-1 1,1-1,-1 0,0 0,1 0,-1 0,-1 0,1 0,0 0,-1 0,0 0,1-1,-1 1,0-1,0 1,-1-1,1 0,0 0,-1 0,1 0,-1 0,0 0,0-1,0 1,0-1,-2 1,-8 5,-1-1,0 0,0-1,-1-1,0 0,1-1,-1-1,0 0,0-1,-5 0,-5-1</inkml:trace>
  <inkml:trace contextRef="#ctx0" brushRef="#br0" timeOffset="7670.601">3105 84,'-1'311,"-5"-272,-1 0,-3-1,-1-1,-1 0,-14 28,-33 105,50-98,9-71,0-1,1 1,-1-1,1 0,-1 1,1-1,0 1,-1-1,1 0,-1 1,1-1,0 0,-1 0,1 0,0 1,-1-1,1 0,0 0,-1 0,1 0,0 0,-1 0,1 0,0 0,-1-1,1 1,0 0,-1 0,1-1,0 1,-1 0,1 0,-1-1,1 1,-1-1,1 1,-1-1,1 1,-1-1,1 1,-1-1,1 1,-1-1,0 1,1-1,-1 0,0 1,0-1,1 1,-1-1,0 0,0 1,0-1,0 0,0 0,0 1,0-1,0 0,0 1,0-1,0 0,0 1,-1-1,1 0,0 1,-1-1,20-49,-12 25</inkml:trace>
  <inkml:trace contextRef="#ctx0" brushRef="#br0" timeOffset="7918.333">2738 478,'29'5,"33"1,11 0,3-1,-2-2,-9 0,-5-2,-4-1,-7-5,-2-1,-4 0,-4 1,0 1,-1 2,-8 1</inkml:trace>
  <inkml:trace contextRef="#ctx0" brushRef="#br0" timeOffset="8792.113">3669 55,'218'-39,"-207"37,-9 0,1 0,0 1,0-1,0 1,0 0,0 0,0 0,0 0,0 0,1 1,-1-1,0 1,0 0,1 0,-1 0,0 1,0-1,1 1,-1 0,0 0,0 0,0 0,0 0,0 0,0 1,0 0,-1-1,1 1,0 0,-1 1,1-1,-1 0,0 1,0-1,0 1,0 0,-1-1,1 1,0 0,-1 0,0 0,0 1,-4 214,-9 47,-8 8,-6-37,26-220,1-11,0-1,-1 0,1 1,-1-1,0 1,0-1,0 1,0-1,-1 1,0-1,0 0,0 1,-1-1,1 0,-1 0,0 0,0 0,-1 0,1 0,-1-1,0 1,1-1,-2 0,1 1,0-2,-1 1,1 0,-1-1,0 1,0-1,-3 1,-245 10,139 3,89-14</inkml:trace>
</inkml:ink>
</file>

<file path=ppt/ink/ink3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3:22.63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1 765,'823'-1,"-319"-25,682 25,-617 30,-272-31,-116-25,-132 20,-32 7</inkml:trace>
  <inkml:trace contextRef="#ctx0" brushRef="#br0" timeOffset="632.016">1270 32,'-1'-2,"1"0,-1 0,0 0,-1 1,1-1,0 0,0 0,-1 1,1-1,-1 1,1 0,-1-1,0 1,0 0,1 0,-1 0,0 0,0 0,0 0,0 0,0 1,0-1,0 1,0 0,0-1,-1 1,1 0,0 0,0 0,0 1,0-1,0 0,0 1,0 0,0-1,0 1,0 0,0 0,-2 1,-68 52,-449 388,375-312,146-130,-1 0,1 0,-1 0,1 0,-1 0,1 0,-1 0,1 1,-1-1,1 0,-1 0,1 0,0 1,-1-1,1 0,-1 1,1-1,0 0,-1 1,1-1,0 1,0-1,-1 0,1 1,0-1,0 1,-1-1,1 1,0-1,0 1,0-1,0 1,0-1,0 1,0-1,0 1,0-1,0 1,0-1,0 1,0-1,0 1,1-1,-1 1,0-1,0 0,0 1,1-1,-1 1,0-1,1 0,-1 1,0-1,1 1,-1-1,0 0,1 0,-1 1,1-1,-1 0,1 0,-1 1,0-1,1 0,0 0,36 2,-30-3,110-25,-91 15</inkml:trace>
  <inkml:trace contextRef="#ctx0" brushRef="#br0" timeOffset="1003.71">1976 144,'-95'39,"-117"92,-6 22,-153 98,370-251,0 0,0 0,0 0,0 1,0-1,0 0,0 1,0-1,0 1,0-1,0 1,1 0,-1-1,0 1,0 0,1-1,-1 1,0 0,1 0,-1 0,1 0,-1-1,1 1,-1 0,1 0,0 0,-1 0,1 0,0 0,0 0,0 0,0 0,0 0,0 0,0 0,0 0,0 0,0 0,1 0,-1 0,0 0,1 0,-1 0,0 0,1 0,-1 0,1 0,0-1,-1 1,1 0,0 0,-1-1,1 1,0 0,0-1,0 1,0-1,0 1,-1-1,1 1,0-1,13 2,0-1,0 0,0-1,0 0,0-2,0 1,-1-2,1 0,0 0,-1-1,0-1,0 0,0-1,10-7,45-15,-43 20</inkml:trace>
  <inkml:trace contextRef="#ctx0" brushRef="#br0" timeOffset="1403.84">2767 173,'0'-1,"1"1,0-1,-1 0,1 0,-1 0,1 1,-1-1,1 0,-1 0,0 0,1 0,-1 0,0 0,0 0,0 0,0 1,0-1,0 0,0 0,0 0,0 0,0 0,0 0,0 0,-1 0,1 0,0 0,-1 0,1 1,-1-1,1 0,-1 0,1 0,-1 1,0-1,1 0,-1 1,0-1,0 0,1 1,-1-1,0 1,0-1,0 1,0 0,1-1,-1 1,0 0,-48 7,-108 87,-278 182,298-174,136-102,0 1,-1 0,1-1,0 1,-1 0,1 0,0 0,0 0,0 0,0 0,0 0,0 0,0 0,0 1,0-1,1 0,-1 1,0-1,1 0,-1 1,1-1,0 1,-1-1,1 0,0 1,0-1,0 1,0-1,0 1,0-1,0 1,1-1,-1 1,0-1,1 1,-1-1,1 0,0 1,-1-1,1 0,0 0,0 1,0-1,0 0,0 0,0 0,0 0,0 0,0 0,1 0,0 0,11 1,0-1,0 0,0-1,0 0,0-1,0-1,0 0,0 0,-1-2,1 1,-1-2,0 1,0-2,0 0,8-6,4-2</inkml:trace>
  <inkml:trace contextRef="#ctx0" brushRef="#br0" timeOffset="1717.649">3585 60,'-82'35,"2"4,2 4,-48 35,124-77,-69 49,3 3,2 3,2 2,1 6,-87 78,142-135,2-3,1 0,0 0,1 0,-1 1,1 0,-1 0,1 0,1 0,-1 0,1 1,0 0,0 0,1 0,-2 3,5-8,-1 1,0-1,1 1,-1-1,1 1,0-1,-1 0,1 1,0-1,0 0,0 0,0 1,0-1,0 0,0 0,0 0,0 0,0 0,1 0,-1-1,0 1,1 0,-1-1,1 1,-1-1,0 1,1-1,-1 0,1 1,-1-1,1 0,-1 0,1 0,19 3</inkml:trace>
  <inkml:trace contextRef="#ctx0" brushRef="#br0" timeOffset="2131.008">4121 173,'-200'145,"77"-53,40-33,3 4,2 4,-40 46,96-86,5-3</inkml:trace>
  <inkml:trace contextRef="#ctx0" brushRef="#br0" timeOffset="6935.383">2456 821,'0'1,"-1"-1,1 1,-1-1,1 0,-1 1,1-1,-1 0,1 0,-1 1,1-1,-1 0,0 0,1 0,-1 0,1 0,-1 1,0-1,1 0,-1-1,0 1,1 0,-1 0,1 0,-1 0,0 0,1-1,-1 1,1 0,-1 0,1-1,-1 1,1 0,-1-1,1 1,-1-1,1 1,0-1,-1 1,1-1,-1 1,1-1,0 1,0-1,-1 1,1-1,0 1,0-1,0 0,-1 1,1-1,0 1,0-1,0 0,0 1,0-1,0 1,0-1,1 0,-1 1,0-1,0 1,0-1,1 0,-1 1,-8 174,9-99,-2 25,5 0,11 56,-2 21,-12-175,-1 1,0 0,1-1,0 1,0-1,-1 1,1-1,1 1,-1-1,0 0,1 1,-1-1,1 0,0 0,-1 0,1 0,0-1,0 1,0 0,1-1,-1 1,0-1,1 0,-1 0,0 0,1 0,-1 0,1 0,0-1,-1 1,1-1,0 0,-1 0,1 0,0 0,32 9,-33-9,0 1,-1-1,1 1,0 0,0 0,-1-1,1 1,-1 0,1 0,-1 1,1-1,-1 0,0 1,1-1,-1 0,0 1,0-1,0 1,0 0,0-1,-1 1,1 0,0 0,-1-1,1 1,-1 0,0 0,0 0,1-1,-1 1,0 0,0 0,-1 0,1 0,0 0,-1-1,1 1,-1 0,0 0,1-1,-1 1,0 0,0-1,0 1,0-1,-1 2,-61 65,-141 45,202-112,1-1,0 0,0 1,0-1,0 1,0-1,0 1,0 0,0-1,0 1,0 0,0 0,0 0,0 0,0-1,0 1,1 0,-1 1,1-1,-1 0,0 0,1 0,0 0,-1 0,1 0,0 1,-1-1,1 0,0 0,0 1,0-1,0 0,0 0,1 0,-1 1,0-1,0 0,1 0,-1 0,1 1,-1-1,1 0,-1 0,1 0,0 0,0 0,-1 0,1 0,0 0,0-1,0 1,0 0,0 0,0-1,0 1,0-1,0 1,0-1,1 1,149 54,-72-32,118 44,-195-67,-1 0,1 0,0 1,-1-1,1 0,-1 1,1-1,-1 1,1 0,-1 0,1-1,-1 1,0 0,0 0,1 0,-1 0,0 1,0-1,0 0,0 0,0 1,0-1,0 0,-1 1,1-1,0 1,-1-1,1 1,-1 0,0-1,1 1,-1-1,0 1,0 0,0-1,0 1,0-1,0 1,-1 0,1-1,-1 1,1-1,-1 1,1-1,-1 1,0-1,0 1,0-1,1 0,-1 1,-1-1,1 0,0 0,0 0,0 0,-19 13,0-1,-1-1,-1-1,0-1,0 0,-20 4,-36 16,48-18,-46 25,74-36,1 1,-1-1,1 1,0-1,-1 1,1-1,0 1,0 0,0 0,0-1,0 1,1 0,-1 0,0 0,1 0,0 0,-1 0,1 0,0 0,0 0,0 0,0 0,0 0,1 0,-1 0,1 0,-1 0,1 0,0 0,-1 0,1 0,0 0,0-1,1 1,-1 0,0-1,1 1,10 11,2 0,0-1,0 0,1-1,0-1,1 0,0-2,1 1,0-2,0 0,0-1,1-1,17 3,-20-4,57 32,-70-35,0 0,0 1,0-1,-1 0,1 1,-1 0,1-1,-1 1,0 0,1 0,-1 0,0 0,0 0,0 0,-1 0,1 0,0 0,-1 0,1 1,-1-1,0 0,0 0,0 1,0-1,0 0,0 0,-1 1,1-1,-1 0,1 0,-1 0,0 0,-1 2,-7 8,0-1,-1 0,0 0,-1-1,0 0,-1-1,0-1,0 1,-1-2,-10 5,-13 10,-216 123,176-99,75-44,1 0,0 0,-1 0,1 0,0 0,0 0,0 1,0-1,1 0,-1 0,1 0,-1 0,1-1,0 1,-1 0,1 0,0 0,0 0,1-1,-1 1,0 0,0-1,1 1,-1-1,1 0,-1 1,1-1,0 0,-1 0,1 0,0 0,0 0,0 0,0-1,0 1,0-1,0 1,0-1,0 0,0 0,0 0,0 0,1 0,3 2,160 37,-137-35,-1 1,0 1,0 2,0 0,-1 2,6 4,-29-12,0 0,0 0,0 0,-1 1,1-1,-1 1,0 0,0 0,0 0,0 1,0-1,-1 1,0-1,1 1,-1 0,-1 0,1 0,0 0,-1 0,0 0,0 0,0 1,-1-1,1 0,-1 1,0-1,0 0,-1 1,1-1,-1 0,0 1,0-1,0 0,-1 0,1 0,-1 0,0 0,0-1,-1 1,1 0,-1-1,0 1,-8 8,0 0,-1-1,0 0,-1-1,0 0,-1-1,0-1,-7 3,-43 30,63-41,0 0,1 1,-1-1,0 0,1 1,-1-1,1 1,-1-1,1 0,-1 1,1-1,-1 1,1 0,-1-1,1 1,0-1,-1 1,1 0,0-1,-1 1,1 0,0-1,0 1,0 0,0-1,0 1,0 0,0 0,0-1,0 1,0 0,0-1,0 1,0 0,0 0,1-1,-1 1,0-1,1 1,-1 0,0-1,1 1,-1-1,1 1,-1 0,1-1,-1 1,1-1,-1 0,1 1,-1-1,1 1,0-1,-1 0,1 1,0-1,-1 0,1 0,0 0,-1 0,2 1,51 14,-44-13,67 12,-58-12,0 0,0 2,0 0,-1 1,0 0,0 2,8 4,-22-10,0 1,0 0,-1 0,1 0,-1 0,1 0,-1 0,0 1,1-1,-1 1,-1 0,1-1,0 1,-1 0,1 0,-1 0,0 0,0 0,0 0,0 1,-1-1,1 0,-1 0,0 1,0-1,0 0,0 1,-1-1,1 0,-1 0,0 0,0 1,0-1,0 0,-1 0,-2 7,-1 0,0-1,-1 0,0 0,0-1,-1 1,0-2,0 1,-1-1,-4 3,-19 12,-1-2,-1-2,0-1,-2-1,-7 1,29-13,12-4,-1 0,1 0,-1 0,1-1,-1 2,1-1,-1 0,1 0,0 0,-1 1,1-1,-1 0,1 1,0 0,-1-1,1 1,0 0,0-1,-1 1,1 0,0 0,0 0,0 0,0 0,0 1,0-1,0 0,1 0,-1 0,0 1,1-1,-1 0,1 1,-1-1,1 1,0-1,-1 1,1-1,0 0,0 1,0-1,0 1,0-1,1 1,-1-1,0 1,11 12,28 61,-6 164,-64 197,32-323,-1-114</inkml:trace>
  <inkml:trace contextRef="#ctx0" brushRef="#br0" timeOffset="7817.754">1891 4717,'-17'305,"6"-121,10 137,2-140,0-176,-1 0,0 0,0 1,-1-1,1 0,-1 0,0 0,0 0,-1 0,0 0,0 0,0 0,0-1,-1 1,0-1,0 1,0-1,0 0,-1 0,1-1,-1 1,0-1,0 1,-2-1,-6-3,12-7</inkml:trace>
  <inkml:trace contextRef="#ctx0" brushRef="#br0" timeOffset="9901.642">1891 4717,'226'-27,"63"-4,84 3,154 29,-359-29,-81 15,-86 13,0 1,0 0,0 0,0 0,0 0,-1 0,1 0,0 0,-1 0,1 0,-1 0,1 0,-1 0,1 0,-1 0,0 1,0-1,1 0,-1 0,0 1,0-1,0 0,0 0,-1 0,1 1,0-1,0 0,-1 0,1 0,-1 0,1 0,-1 1,1-1,-1 0,0 0,0 3,-35 134,5 80,3 42,29 83,-15-210,39-25,-24-106,1 0,-1 1,1-1,-1 0,0 0,0 1,0-1,0 1,-1-1,1 1,-1-1,1 1,-1 0,0-1,0 1,0-1,0 1,-1 0,1-1,-1 1,1-1,-1 1,0-1,0 1,0-1,0 0,-1 0,1 1,-1-1,1 0,-1 0,0 0,1 0,-1-1,0 1,0 0,-1-1,1 1,0-1,0 0,-1 0,1 0,-1 0,1 0,-1-1,-1 1,-226-1,-137-1,169-27,-535 29,638 15,93-16,0-1,0 1,0-1,0 0,0 1,0-1,0 0,0 0,0 0,1 0,-1-1,0 1,1 0,-1-1,1 1,-1-1,1 0,0 1,0-1,0 0,0 0,0 0,0 0,0 0,0 0,1 0,-1 0,1 0,0 0,-1 0,1 0,0 0,0 0,1 0,-1 0,0 0,1-1,-1 1,1 0,-1 0,1 1,0-1,0 0,0 0,0 0,0 0,0 1,1-1,1-15,3-124,-11 123</inkml:trace>
  <inkml:trace contextRef="#ctx0" brushRef="#br0" timeOffset="12518.501">2484 5055,'-47'202,"-14"23,46-181,41-61,75-150,-57 93,-20 30,2 1,3 1,1 2,22-23,-11 30,-40 32,0 1,-1 0,1-1,0 1,0-1,0 1,-1 0,1-1,0 1,0 0,0 0,0 0,0 0,0 0,0 0,-1 0,1 0,0 0,0 0,0 0,0 1,0-1,-1 0,1 1,0-1,0 0,0 1,-1-1,1 1,0-1,0 1,-1 0,1-1,-1 1,1 0,-1-1,1 1,-1 0,1 0,-1-1,1 1,-1 0,0 0,1 0,-1 0,0-1,0 1,0 0,0 0,0 0,0 0,0 0,0 0,0-1,0 1,0 0,-29 141,21-114,1 0,2 0,1 0,1 1,1-1,1 1,2 3,-1-30,-1 1,1 0,0-1,0 1,0-1,0 1,0 0,0-1,1 1,0-1,-1 1,1-1,0 1,0-1,0 0,0 1,1-1,-1 0,1 0,-1 0,1 0,0 0,0 0,0 0,0-1,0 1,0-1,0 1,0-1,1 0,-1 0,1 0,-1 0,0 0,1-1,0 1,-1-1,1 1,-1-1,1 0,-1 0,1 0,0-1,-1 1,1-1,-1 1,1-1,-1 0,1 0,-1 0,0 0,2-1,22-21,-1-2,-2 0,0-2,-2-1,16-26,41-51,-20 33,-57 72,0 1,1-1,-1 1,0 0,0-1,0 1,-1 0,1 0,0 0,0 0,0 0,0 0,-1 0,1 0,-1 0,1 0,-1 0,1 0,-1 0,1 0,-1 1,0-1,0 0,1 0,-1 0,0 1,0-1,0 0,-1 0,1 0,0 1,0 0,4 287,13-238,-6-34</inkml:trace>
  <inkml:trace contextRef="#ctx0" brushRef="#br1" timeOffset="25362.883">4488 4688,'0'-68,"11"307,18 54,-18-199,-4 1,-5 1,-7 66,-23 93,29 219,16-391,-7-109,-9-115,-3 133,1 0,-1 0,-1 0,0 0,0 0,0 1,-1-1,0 1,0 0,-1 1,0-1,0 1,-1-1,1 2,-1-1,-1 1,1 0,-1 0,0 0,-4-1,-154-63,-42 21,309 46,176-40,30 0,-69 44,-237-3,0 0,0 1,0 0,0 0,0-1,1 1,-1 0,0 1,0-1,0 0,0 1,0-1,0 1,0-1,0 1,0 0,-1 0,1 0,0 0,0 0,-1 0,1 1,0-1,-1 0,1 1,-1 0,0-1,0 1,1 0,-1-1,0 1,0 0,-1 0,1 0,0 0,-1 0,1 0,-1 0,1 0,-1 0,0 0,0 0,0 0,0 0,0 0,-1 0,1 0,-1 0,1 0,-1 0,0 0,0 0,1 0,-1 0,-1 0,-8 11,0-2,-1 1,0-2,-1 1,0-2,-1 1,0-2,0 1,-1-2,-4 2,-15 9,-13 10,-2-2,-1-2,-1-2,-31 8,70-32,15-2</inkml:trace>
  <inkml:trace contextRef="#ctx0" brushRef="#br1" timeOffset="27928.931">4544 4660,'282'0,"-44"-28,113-1,321 30,-687-3,0 0,1-1,-1 0,1-1,0-1,0 0,1-1,0-1,-4-1,-14-7,29 14,1 0,-1 0,0 1,1-1,-1 1,0-1,1 1,-1 0,0-1,0 1,1 0,-1 0,0 0,0 1,1-1,-1 0,0 1,0-1,1 1,-1-1,0 1,1 0,-1 0,1 0,-1 0,1 0,0 0,-1 0,1 0,0 1,0-1,0 0,0 1,0-1,0 1,0-1,0 1,0 0,1-1,-1 1,1 0,-1-1,1 1,0 0,-11 81,13 334,20-456,131-247,-69 150,-65 123,-14 17</inkml:trace>
  <inkml:trace contextRef="#ctx0" brushRef="#br1" timeOffset="29578.046">6040 4547,'-48'-34,"42"29,0 0,0 0,-1 1,0 0,1 0,-1 1,0-1,-1 2,1-1,0 1,-1 0,0 0,1 1,-1 0,0 0,0 1,1 0,-7 1,11 2,0-1,0 0,0 1,1-1,0 1,-1 0,1 0,0 0,0 0,1 0,-1 1,1-1,-1 0,1 1,0-1,0 1,1 0,-1-1,1 1,0-1,0 1,0 0,0-1,0 1,1-1,0 1,0 0,0-1,0 1,0-1,1 0,-1 0,2 2,2 17,8 26,-5-34</inkml:trace>
  <inkml:trace contextRef="#ctx0" brushRef="#br1" timeOffset="30590.855">6407 4350,'1'269,"15"-198,-16-70,1 1,0-1,-1 0,1 1,0-1,-1 0,1 1,0-1,0 0,0 0,0 0,0 0,0 0,1 0,-1 0,0 0,0-1,1 1,-1 0,0-1,1 1,-1-1,1 1,-1-1,0 0,1 0,-1 0,1 0,-1 0,1 0,-1 0,1 0,-1 0,1 0,-1-1,1 1,-1-1,0 1,1-1,-1 0,0 1,0-1,1 0,-1 0,1 0,17-15,-1-1,-1-1,0 0,-1-1,-1-1,-1-1,0 0,-2 0,1-4,11-17,72-134,-96 175,0 0,0 0,0 0,0 0,1 0,-1 0,0 0,1 1,-1-1,0 0,1 0,-1 0,1 1,0-1,-1 0,1 0,-1 1,1-1,0 0,0 1,-1-1,1 1,0-1,0 1,0-1,-1 1,1 0,0-1,0 1,0 0,0 0,0 0,0 0,0 0,0 0,0 0,0 0,0 0,-1 0,1 0,0 0,0 1,0-1,0 0,0 1,0-1,-1 1,1-1,0 1,0-1,0 1,-1-1,1 1,0 0,-1-1,1 1,-1 0,1 0,-1 0,1-1,-1 1,1 0,-1 0,0 0,0 0,1 0,-1 0,0 0,0-1,8 167,-11-108,2 13,-1 8,3 0,11 75,-8-128,12 144,-17-162,1 0,-1-1,0 1,-1 0,1-1,-2 1,0-1,0 0,0 1,-1-1,0-1,0 1,-1-1,0 0,-1 0,1 0,-6 4,9-8,-1 0,1 0,-1-1,0 1,0-1,0 0,0 0,0 0,-1 0,1-1,-1 1,1-1,-1 0,1 0,-1 0,0 0,1-1,-1 1,0-1,1 0,-1 0,0-1,0 1,1-1,-1 1,0-1,1 0,-1-1,1 1,-1-1,1 1,0-1,0 0,0 0,0-1,0 1,0 0,0-1,-1-1,2-3,0 1,0-1,1 1,-1-1,2 1,-1-1,1 0,0 1,0-1,0 0,1 1,0-1,1 1,0-1,0 1,0 0,0-1,1 1,0 0,3-3,85-107,-72 94,0 1,2 1,0 1,2 1,0 1,1 0,0 2,1 1,1 1,0 1,1 2,0 0,1 2,8-1,-9 6</inkml:trace>
  <inkml:trace contextRef="#ctx0" brushRef="#br1" timeOffset="31298.939">5109 6466,'-45'67,"4"1,2 2,3 2,3 1,0 14,17-42,-1-1,-2-1,-2-1,-2-1,-4 3,27-43,-1 1,1-1,-1 0,0 0,0 1,1-1,-1 0,0 0,0 0,0 0,0 0,0 0,0 0,0-1,-1 1,1 0,0-1,0 1,-1 0,1-1,0 0,-1 1,1-1,0 0,-1 1,1-1,-1 0,1 0,0 0,-1 0,1-1,-1 1,1 0,-1-1,-11-7</inkml:trace>
  <inkml:trace contextRef="#ctx0" brushRef="#br1" timeOffset="31594.827">4629 6551,'202'205,"-115"-127,3-4,40 23,-115-86,-2 1,1 0,-2 1,0 1,0 0,-2 0,1 1,-2 1,4 7,-3-2</inkml:trace>
</inkml:ink>
</file>

<file path=ppt/ink/ink3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4:08.45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1509 4799,'-1'-2,"0"0,-1 0,1 0,-1 0,0 1,0-1,1 1,-1-1,0 1,0 0,0 0,-1 0,1 0,0 0,0 0,-1 0,1 1,0-1,-1 1,1 0,0 0,-1 0,1 0,-3 0,2 0,-366-4,200-23,45 43,86-10,1 0,-1-3,0-1,0-2,-19-3,-25 1,69 1,0 2,-1-1,1 1,-1 1,1 1,0 0,0 0,0 1,1 1,-1 0,0 2,-5 3</inkml:trace>
  <inkml:trace contextRef="#ctx0" brushRef="#br0" timeOffset="1452.168">493 1,'11'138,"-6"-118,-2 0,0 0,-1 1,-1-1,-1 1,-1-1,-1 1,-1 2,-10 92,5 1,5-1,6 12,-1 3,-1 33,-13 441,-6 299,19-621,-29 75,27 446,1-749,12 145,-2-134,-3 1,-3 1,-2-1,-6 33,2 19,2 445,-26-419,16-82,33-95,-13 8,1 0</inkml:trace>
  <inkml:trace contextRef="#ctx0" brushRef="#br0" timeOffset="1697.811">889 4094,'-48'47,"-40"51,-15 17,6-1,14-11,17-12,14-13,12-15,8-8,4-9,7-7,7-6,1-3,3-3,3-5</inkml:trace>
  <inkml:trace contextRef="#ctx0" brushRef="#br0" timeOffset="2765.796">690 537,'-38'82,"-161"159,-157 166,332-384,16-17,1 1,0 0,0 0,0 0,1 1,0 0,0 1,1-1,0 1,1 0,-1 1,5-9,0 0,0 1,0-1,1 0,-1 0,0 1,0-1,1 0,-1 0,1 0,-1 1,1-1,0 0,-1 0,1 0,0 0,0 0,0 0,-1 0,1 0,0 0,0-1,0 1,1 0,-1-1,0 1,0 0,0-1,0 0,1 1,-1-1,0 0,0 1,1-1,-1 0,0 0,1 0,-1 0,1 0,19 2</inkml:trace>
  <inkml:trace contextRef="#ctx0" brushRef="#br0" timeOffset="6298.772">860 1751,'-22'107,"18"-64,-28 223,33 139,-1-403,-1 0,0 0,1 0,0 0,-1 0,1 1,0-1,0 0,0 0,0 0,1 0,-1 1,1-1,-1 0,1 0,0 0,-1 0,1 0,0 0,0 0,1-1,-1 1,0 0,1 0,-1-1,1 1,-1-1,1 1,0-1,-1 0,1 0,0 0,0 0,0 0,0 0,0 0,0-1,0 1,0-1,0 1,1-1,-1 0,0 0,0 0,0 0,0 0,2 0,167-65,-64 46,-94 23,-18 0</inkml:trace>
  <inkml:trace contextRef="#ctx0" brushRef="#br0" timeOffset="6851.524">1509 2315,'-11'0,"0"0,0 0,-1 1,1 1,0 0,0 0,0 1,0 0,1 1,-1 0,1 1,0 0,0 1,1 0,-1 0,1 1,1 0,-1 1,1 0,-1 2,7-8,1 1,-1 0,1 0,0 0,0 0,0 0,0 0,0 0,0 0,1 0,0 0,-1 0,1 1,1-1,-1 0,0 0,1 0,-1 0,1 0,0 0,0 0,0 0,1 0,-1 0,1 0,-1-1,1 1,0 0,1 0,77 57,-34-29,-43-29,-1-1,0 1,0 0,0 0,0 0,0 0,0 1,0-1,-1 0,1 1,-1-1,0 1,1 0,-1-1,0 1,-1 0,1-1,0 1,-1 0,0 0,0 0,0 0,0 0,0-1,0 1,-1 0,1 0,-1 0,0-1,0 1,0 0,0-1,0 1,0-1,-1 1,0-1,1 1,-1-1,0 0,0 0,0 0,0 0,0 0,-1-1,1 1,-1-1,-1 2,-109 34,91-34</inkml:trace>
  <inkml:trace contextRef="#ctx0" brushRef="#br0" timeOffset="7380.259">1623 2626,'8'3,"1"-1,-1 0,1 0,0-1,0 0,-1-1,1 0,0 0,0-1,0 0,0-1,-1 1,1-2,-1 1,1-1,-1-1,0 1,0-1,0-1,-1 1,0-1,1-1,-2 1,1-1,-1-1,0 1,0-1,0 0,-1 0,-3 2,1 0,-1 0,0 0,0 0,-1 0,1 0,-1-1,0 1,-1 0,1-1,-1 1,0-1,0 1,-1 0,0-1,0 1,0 0,0 2,1 1,-1 0,1 0,-1 0,0 0,0 1,0-1,0 0,0 0,-1 0,1 1,0-1,-1 1,0-1,1 1,-1-1,0 1,1 0,-1 0,0 0,0 0,0 0,0 0,0 1,0-1,0 1,0-1,0 1,0 0,-1 0,1 0,0 0,0 0,0 0,0 1,0-1,0 1,0-1,0 1,0 0,0 0,-2 0,-8 5,0 1,0 0,0 1,1 0,0 0,0 1,1 1,0 0,1 0,0 1,1 0,0 1,1-1,0 1,1 1,0 0,1 1,4-9,0 1,0 0,1 0,0 0,0-1,0 1,1 0,0 0,0 0,1-1,-1 1,1-1,0 1,1-1,-1 0,1 0,0 0,1 0,-1 0,1-1,0 1,0-1,0 0,0 0,1-1,0 1,0-1,0 0,0 0,0-1,0 0,1 0,-1 0,6 1,5 4,0 0,1-1,0-1,0-1,0 0,0-1,1-1,-1-1,2 0,93-3,-87 2</inkml:trace>
</inkml:ink>
</file>

<file path=ppt/ink/ink3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38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18 501,'-1'-2,"-1"1,1-1,-1 1,1-1,0 1,0-1,-1 0,1 0,0 0,1 1,-1-1,0 0,0 0,1 0,-1 0,1 0,0-1,0 1,-1 0,1 0,1 0,-1 0,0 0,0 0,1 0,-1 0,1 0,0 0,0 0,-1 0,1 0,0 0,1 0,10-31,1-1,2 2,2 0,0 0,2 2,2 0,1 2,23-25,54-36,-98 88,-1 1,1-1,0 0,0 1,0-1,0 1,-1-1,1 1,0-1,0 1,0 0,0-1,0 1,0 0,0 0,0 0,0 0,0 0,0 0,0 0,0 0,0 0,0 0,0 1,0-1,0 0,0 1,0-1,0 1,0-1,0 1,0-1,-1 1,1 0,0-1,0 1,-1 0,1 0,0-1,-1 1,1 0,-1 0,1 0,-1 0,0 0,1 0,-1 0,0 0,1 0,-1 0,0 0,0 0,4 61,-4-55,-4 227,4-232,0-1,0 1,0 0,0-1,0 1,0-1,0 1,0 0,1-1,-1 1,1-1,-1 1,1-1,-1 1,1-1,0 1,0-1,0 0,0 1,0-1,0 0,0 0,0 0,0 0,1 0,-1 0,0 0,1 0,-1 0,1 0,-1-1,1 1,-1-1,1 1,-1-1,1 0,0 1,-1-1,1 0,-1 0,1 0,0 0,-1-1,1 1,-1 0,1-1,0 1,-1-1,1 1,-1-1,1 0,-1 0,0 1,1-2,119-111,-35 30,-54 50,2 1,1 1,1 2,2 1,20-10,-56 37,-1 0,0 0,1 0,-1 0,1 0,-1 0,1 1,0-1,-1 1,1-1,0 1,0-1,-1 1,1 0,0 0,0 0,-1 0,1 0,0 0,-1 1,1-1,0 1,0-1,-1 1,1-1,-1 1,1 0,-1 0,1 0,-1 0,1 0,-1 0,0 0,1 0,-1 1,0-1,0 0,0 1,0-1,0 1,0-1,-1 1,1-1,0 1,-1 0,1-1,-1 1,0 0,1 0,-1-1,0 1,0 0,0 0,0-1,1 23,-1 0,0 0,-2 0,0-1,-2 1,-1-1,0 0,-8 19,-3 16,15-56,0 1,0-1,0 1,1-1,-1 1,0-1,1 1,0-1,-1 1,1 0,0-1,0 1,1-1,-1 1,1 0,-1-1,1 1,0-1,0 1,0-1,0 0,0 1,0-1,1 0,9 4</inkml:trace>
  <inkml:trace contextRef="#ctx0" brushRef="#br0" timeOffset="649.843">1260 134,'-12'2,"1"1,-1 0,1 1,0 0,0 0,0 2,1-1,-1 1,2 1,-1 0,1 0,0 1,0 0,1 0,0 1,0 1,1-1,0 1,1 0,0 0,1 1,0 0,1 0,0 0,0 0,1 1,1 0,0-1,0 1,2 1,-1-10,0 0,1 0,-1 0,1-1,0 1,0 0,0 0,0 0,1 0,-1 0,1 0,0 0,0 0,0-1,0 1,0 0,1-1,-1 1,1-1,-1 1,1-1,0 0,0 1,0-1,0 0,1 0,-1-1,0 1,1 0,0-1,-1 0,1 1,0-1,-1 0,1 0,0-1,0 1,0-1,0 1,0-1,0 0,0 0,0 0,-1 0,1-1,0 1,1-1,10-3,0-1,-1 0,1-1,-2-1,1 0,-1-1,0 0,0 0,-1-1,0-1,-1 0,0-1,0 0,-1 0,-1-1,2-3,55-59,-47 56,61-45,-77 63,0 0,0-1,0 1,0 0,-1 0,1 0,0 0,0 0,0 0,0 1,0-1,-1 1,1-1,0 1,0-1,0 1,-1 0,1 0,-1 0,1 0,-1 0,1 1,-1-1,1 0,-1 1,0-1,0 1,0-1,0 1,0-1,0 1,0 0,0 0,-1-1,1 1,16 66,-14 10,-4 0,-4 0,-3-1,-3 0,-6 13,13-63,-2 0,0 0,-2 0,-1-1,-1 0,-1-1,-1 0,-1-1,-1 0,-2-1,0-1,15-19,-1-1,1 1,-1-1,0 1,0-1,0 0,0 0,0 0,0 0,-1 0,1-1,0 1,-1-1,0 1,1-1,-1 0,0 0,0 0,1 0,-1-1,0 1,0-1,0 1,0-1,0 0,0 0,0-1,0 1,0-1,0 1,1-1,-1 0,0 0,0 0,1 0,-1-1,1 1,-1-1,1 1,-1-1,1 0,0 0,0 0,-1-1,-1-11,1-1,0 1,1-1,1 1,0-1,1 1,0-1,1 0,1 1,1-1,1-3,3-7,1 0,1 1,1 0,2 1,0 0,1 0,1 2,2 0,0 0,5-4,-5 6,-6 6,0 2,1-1,0 2,1-1,0 1,1 1,0 1,0 0,1 0,0 1,1 1,-1 0,1 1,0 1,3 0,7-2</inkml:trace>
</inkml:ink>
</file>

<file path=ppt/ink/ink3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44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0,'-18'5,"0"1,0 1,0 1,1 0,0 1,0 1,1 0,1 2,0 0,0 0,1 1,1 1,0 0,0 2,11-12,-1 0,2 0,-1 1,0-1,1 0,0 1,0-1,0 1,0-1,1 1,0-1,0 1,0 0,0-1,1 1,0-1,0 1,0-1,0 0,1 1,0-1,0 0,0 0,0 0,1 0,-1 0,1-1,0 1,0-1,0 0,1 0,-1 0,1 0,-1 0,1-1,0 0,0 0,1 1,86 44,-79-43,0 1,0 0,-1 1,1 0,-1 1,-1 0,1 0,-1 2,-1-1,1 1,-2 0,1 1,-1 0,0 1,0 1,-5-7,-1 0,0 0,0 0,0 1,0-1,-1 0,0 1,0-1,-1 0,1 1,-1-1,0 1,-1-1,1 1,-1-1,0 1,0-1,-1 0,0 0,0 1,0-1,0 0,-1-1,0 1,0 0,0-1,-1 0,1 0,-1 0,0 0,0 0,-1-1,0 1,-120 67,121-69,1-1,-1 0,1 0,-1 0,1-1,-1 1,0-1,1 0,-1 0,1 0,-1 0,0-1,1 0,-1 1,1-1,-1 0,1-1,-1 1,1-1,0 1,0-1,0 0,0 0,0-1,0 1,1 0,-1-1,1 0,-1 0,1 1,0-1,0-1,0 1,1 0,-1 0,1-1,0 1,-1 0,2-1,-1 0,0 1,1-1,-1 1,1-1,0 0,1 1,-1-1,0 0,1 1,0-1,0 1,0-1,0 1,1 0,0-2,3-5,0 1,1-1,1 1,0 0,0 0,1 1,0 0,0 0,0 1,1 0,1 1,-1 0,1 0,0 1,0 0,0 1,1 0,14-7</inkml:trace>
</inkml:ink>
</file>

<file path=ppt/ink/ink3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43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0,'0'39,"5"31,1 14,0-3,-1-5,-2-11,0-12,-2-10,-1-8,0-4,0-3,0-2,-1 0,-4 0,-1-9,0-12,6-12,3-5</inkml:trace>
  <inkml:trace contextRef="#ctx0" brushRef="#br0" timeOffset="433.025">367 29,'-267'225,"265"-223,-1-1,1 1,0 0,0 0,-1 0,1 0,0 0,1 0,-1 0,0 1,1-1,-1 1,1 0,0-1,0 1,0 0,0 0,0-1,1 1,-1 0,1 0,0 0,-1 0,2 0,-1 0,0 0,0-1,1 1,0 0,-1 0,1 0,0 0,1-1,-1 1,0-1,1 1,-1-1,1 1,0-1,0 0,1 1,67 69,-52-56,-1 1,-1 1,0 0,-2 1,0 0,2 6,-10-13,-5-9,-1 0,1-1,0 1,0 0,0-1,0 1,1 0,-1-1,1 0,-1 1,1-1,0 0,0 0,0 0,0 0,0 0,1 0,-1 0,1-1,-1 1,1-1,-1 0,1 0,0 0,-1 0,1 0,0-1,0 1,0-1,10-7</inkml:trace>
</inkml:ink>
</file>

<file path=ppt/ink/ink3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39:34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1107,'-21'48,"21"-45,-8 233,9-155,-7 96,-28 156,-34 5,67-313,13-31,-2-12,0-1</inkml:trace>
  <inkml:trace contextRef="#ctx0" brushRef="#br0" timeOffset="1402.562">53 1078,'234'-24,"-125"19,89-22,54-2,-197 21,-48 6,-1 0,1 0,0 1,0 0,0 0,-1 1,1 0,0 0,0 0,0 1,0 0,-1 1,1-1,5 3,-8 0,0 1,0-1,-1 1,0 0,0 0,0 0,0 0,-1 1,0-1,0 1,0-1,-1 1,0 0,0-1,0 1,-1 0,0 0,0 0,0 0,-1-1,0 1,0 0,0 0,-1-1,0 1,0-1,0 1,-1-1,-2 16,-4 35,3 0,3 1,2 0,2 1,-9 168,-27 80,23-1,13-210,-1-92,1-1,0 0,-1 0,0 1,1-1,-1 0,0 0,0 0,0 1,0-1,-1 0,1 0,-1 0,1 0,-1 0,0 1,0-1,1 0,-2 0,1-1,0 1,0 0,0 0,-1-1,1 1,-1 0,0-1,1 0,-1 1,0-1,0 0,0 0,0 0,0 0,0 0,-1 0,-160-13,-348 11,501 1,1 0,0-1,0-1,0 1,0-1,0-1,0 1,0-2,1 1,-1-1,1 0,0-1,0 0,0-1,3-2,7 3</inkml:trace>
  <inkml:trace contextRef="#ctx0" brushRef="#br0" timeOffset="2588.867">420 2462,'40'254,"-30"-188,-3 1,-3-1,-3 1,-4 28,0 26,3 36,-6-174,0 1,-1 0,0 0,-2 1,0 0,0 1,-1 0,-1 0,-1 1,0 0,0 1,-1 1,0 0,-1 0,-1 1,0 1,0 1,0 0,-7-1,-108-36,152 39,123-3,186-26,-275 28,1 2,-1 3,1 2,7 4,-62-4,-1-1,1 2,0-1,0 0,-1 0,1 0,0 1,-1-1,1 1,0-1,-1 1,1 0,-1 0,1 0,-1 0,1 0,-1 0,0 0,1 0,-1 0,0 1,0-1,0 0,0 1,0-1,0 1,0-1,-1 1,1 0,0-1,-1 1,1 0,-1-1,0 1,0 0,1 0,-1-1,0 1,-1 0,1-1,0 1,0 0,-1 0,1-1,-1 1,1 0,-1-1,0 1,0-1,0 1,1-1,-2 1,1-1,0 0,0 1,0-1,-1 0,1 0,0 0,-1 0,1 0,-1 0,0 0,-28 24,-1-1,-2-1,0-2,-1-2,-33 14,15-6,-131 46,164-65</inkml:trace>
  <inkml:trace contextRef="#ctx0" brushRef="#br0" timeOffset="7038.365">561 34,'-7'112,"4"0,8 37,-1-10,-4 173,-16-240,11-61</inkml:trace>
  <inkml:trace contextRef="#ctx0" brushRef="#br0" timeOffset="7600.393">645 119,'-62'29,"-83"52,144-81,0 0,0 1,0-1,0 1,1-1,-1 1,0 0,0-1,1 1,-1-1,0 1,1 0,-1 0,1 0,-1-1,1 1,-1 0,1 0,-1 0,1 0,0 0,0 0,-1 0,1 0,0-1,0 1,0 0,0 0,0 0,0 0,0 0,0 0,1 0,-1 0,0 0,1 0,-1 0,0 0,1-1,-1 1,1 0,-1 0,1 0,0-1,-1 1,1 0,0-1,0 1,-1 0,1-1,0 1,0-1,0 1,-1-1,2 0,51 17,276-16,-133-1,-172-5,-32-7,-211-78,62-5,154 93,1 0,0 0,-1 0,1 0,0 0,0 0,0 0,1-1,-1 1,0-1,1 1,0-1,0 0,-1 0,1 1,1-1,-1 0,0 0,1 0,0 0,-1 0,1 0,0 0,1 0,-1 0,0 0,5-13</inkml:trace>
</inkml:ink>
</file>

<file path=ppt/ink/ink3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2:43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16,'-1'-2,"0"1,-1 0,1-1,0 1,-1 0,1 0,-1 0,1 0,-1 1,1-1,-1 0,0 1,1-1,-1 1,0-1,1 1,-1 0,0 0,0 0,1 0,-1 0,0 0,0 0,1 0,-1 1,0-1,0 1,1-1,-1 1,1 0,-1 0,0 0,1-1,0 1,-1 1,1-1,0 0,-1 0,1 0,-1 2,-13 10,0 1,1 1,1 0,0 1,1 0,0 1,2 0,0 1,-4 11,2-1,1 0,1 1,1 0,2 0,1 0,2 1,-1 15,-6 37,6-63,1 0,0 0,2 1,0-1,1 1,2 0,0-1,0 1,2-1,1 1,0-1,1 0,1-1,1 1,0-1,2 0,0-1,1 0,1-1,0 0,4 4,-3-9,1 0,1 0,-1-1,2-1,-1 0,1-1,1-1,-1 0,1-1,3 0,1 0</inkml:trace>
</inkml:ink>
</file>

<file path=ppt/ink/ink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34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80 342,'27'-4,"0"-1,-1-1,1-2,-1 0,-1-2,0-1,0-1,-1-1,0 0,-2-2,6-5,-24 17,1 1,-1 0,0-1,0 0,0 0,0 0,-1-1,1 1,-1-1,0 0,0 0,0 0,-1 0,1 0,-1 0,0-1,0 1,-1-1,1 0,-1 1,0-1,0 0,-1 0,1 0,-1 0,0 0,-1 0,1 1,-1-1,0 0,0 0,0 0,-1 1,0-1,1 1,-2-1,1 1,0 0,-1 0,0 0,-2-3,-5 2,1-1,-1 1,-1 1,1 0,0 0,-1 1,0 0,0 1,0 1,0-1,0 2,0-1,0 2,0-1,-1 1,1 1,0 0,1 1,-1 0,0 1,1 0,0 0,-9 6,6-3,0 1,1 0,0 0,1 1,0 1,0 0,1 1,0 0,1 0,0 1,-2 4,8-11,-1 1,1-1,0 1,1 0,-1 0,1 0,0 0,0 0,1 1,0-1,0 1,1-1,0 1,0-1,0 0,1 1,-1-1,2 1,-1-1,1 0,0 0,0 0,1 0,-1 0,1 0,2 2,8 5,0 0,1 0,0-2,1 1,0-2,0 0,1-1,1-1,0 0,0-1,0-1,1 0,0-2,0 0,0-1,0-1,0 0,1-2,-1 0,1-1,-1 0,0-2,82-20,-75 11</inkml:trace>
</inkml:ink>
</file>

<file path=ppt/ink/ink3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2:44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0 741,'1'2,"1"-1,-1 1,1 0,0 0,-1-1,1 1,0 0,0-1,0 0,0 0,0 1,0-1,0 0,1-1,-1 1,0 0,0-1,1 1,-1-1,0 1,1-1,-1 0,1 0,1-1,-1 2,225 1,-70-29,-151 26,-8 0</inkml:trace>
  <inkml:trace contextRef="#ctx0" brushRef="#br0" timeOffset="264.06">283 514,'-15'39,"-4"22,1 5,3-4,5-7,4-8,2-8,3-5,1-4,0-2,1-2,0-4</inkml:trace>
  <inkml:trace contextRef="#ctx0" brushRef="#br0" timeOffset="561.81">1017 430,'-29'38,"-19"28,-2 6,4-3,9-9,6-10,4-9,6-6,7-5,0-6,4-4,2 0,4-8,2-6</inkml:trace>
  <inkml:trace contextRef="#ctx0" brushRef="#br0" timeOffset="862.843">622 458,'19'24,"21"17,8 2,1-1,-3-4,-5-7,-4-5,-4-2,-3-5,-6-1,-2-3,-6 0,0-2,-3 1,1-1,-1 1,-4-1</inkml:trace>
  <inkml:trace contextRef="#ctx0" brushRef="#br0" timeOffset="1294.783">1243 7,'6'-2,"1"0,0 1,0 0,0 1,-1-1,1 1,0 1,0-1,0 1,0 0,-1 1,1 0,-1 0,1 0,-1 1,1 0,-1 0,0 0,-1 1,1 0,-1 0,1 1,0 1,8 7,0 0,-1 1,-1 1,0 0,-1 1,-1 0,7 15,72 209,-83-222,-1 0,-1 0,0 1,-2 0,0-1,-1 1,-1 0,0 0,-2-1,0 1,-1 0,-1-1,-1 0,0 0,-2 0,0-1,0 1,-2-2,0 1,-1-1,-12 14,4-11,0 0,-2-2,0 0,0-1,-2-1,0-1,0-1,-2-1,1-1,-1-1,-23 6,23-8</inkml:trace>
</inkml:ink>
</file>

<file path=ppt/ink/ink3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2:49.27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0 383,'1'0,"-1"0,1 0,-1 0,1 0,-1 0,1 0,-1 0,1 0,-1 0,1 0,-1 0,1 0,-1-1,1 1,-1 0,1 0,-1 0,0-1,1 1,-1 0,1-1,-1 1,0 0,1-1,-1 1,0-1,1 1,-1 0,0-1,1 1,-1-1,0 1,0-1,0 1,0-1,1 1,-1-1,0 1,0-1,0 1,0-1,0 1,0-1,0 1,0-1,-1 1,1-1,0 1,0-1,0 1,0-1,-1 1,1-1,0 1,0-1,-1 1,1 0,0-1,-1 1,1-1,-1 1,1 0,0 0,-1-1,1 1,-1 0,54-20,1 3,0 2,1 3,54-6,26-5,700-112,-622 109,618-53,-634 67,-193 12,-3-1,1 1,-1-1,1 1,-1-1,1 1,-1 0,1 0,-1 0,1 0,0 0,-1 0,1 0,-1 1,1-1,-1 0,1 1,-1-1,1 1,-1 0,0-1,1 1,-1 0,0 0,1 0,-1 0,0 0,0 1,-2 7</inkml:trace>
</inkml:ink>
</file>

<file path=ppt/ink/ink3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2:59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523 87,'-1'-5,"-1"0,-1 0,1 0,-1 0,0 0,0 1,0 0,-1-1,1 1,-1 0,0 1,0-1,0 1,-1 0,1 0,-1 0,0 0,0 1,0 0,0 0,0 0,0 1,-1 0,1 0,0 0,-1 0,1 1,-1 0,1 0,0 0,-4 2,-12 0,0 1,0 2,0 0,0 1,1 1,0 1,-8 4,4-1,-89 54,110-63,1 1,-1-1,1 0,0 1,0 0,0-1,0 1,0 0,1 0,-1 0,1 0,0 0,0 1,0-1,0 0,1 0,-1 1,1-1,0 0,0 1,0-1,0 0,1 1,-1-1,1 0,0 1,0-1,0 0,0 0,1 0,-1 0,1 0,0 0,-1 0,3 1,7 8,1 0,0-1,0-1,1 0,1-1,-1 0,2-1,-1 0,1-2,0 1,4-1,22 13,-23-11,0 1,-1 1,-1 0,0 1,0 1,-1 1,2 2,-13-12,-1 1,1 0,-1 0,0 0,0 0,0 1,-1-1,1 1,-1-1,0 1,-1 0,1 0,-1 0,0 0,0 0,0 0,-1 0,0 1,0-1,0 0,-1 0,1 0,-1 0,0 0,-1 0,1 0,-1 0,0 0,-2 1,-4 7,-2-1,1-1,-2 0,1-1,-1 1,-1-2,0 0,0 0,-1-1,0-1,-1 0,1-1,-1 0,-1-1,7-1,-16 7,-1-1,0-2,-1 0,1-2,-2 0,-18 0,7-11,31-1</inkml:trace>
  <inkml:trace contextRef="#ctx0" brushRef="#br0" timeOffset="294.825">890 369,'-14'21,"1"-1,1 2,0 0,2 0,1 1,0 0,2 0,1 1,1 0,-2 16,7-35,0-1,0 1,1 0,0-1,-1 1,1-1,1 1,-1-1,1 1,0-1,0 0,0 0,0 0,1 0,0 0,0-1,0 1,0-1,0 0,1 0,-1 0,1 0,0 0,0-1,0 0,0 1,0-2,1 1,-1 0,0-1,1 0,-1 0,1 0,0-1,-1 1,1-1,0 0,-1-1,4 0,3 2,1-1,-1 0,0-1,1 0,-1-1,0 0,0-1,0 0,-1-1,1 0,-1 0,0-1,0-1,0 0,-1 0,0-1,0 0,-1 0,1-1,-2 0,1-1,-1 0,0 0,-1 0,0-1,3-8,-5 13,-1-2,1 1,-1 0,-1-1,1 1,-1-1,0 0,-1 0,1 0,-1 0,-1 0,1 0,-1 0,0 0,-1 0,0 0,0 0,-1 0,1 0,-1 1,-1-1,1 1,-1-1,-1 1,1 0,-1 0,0 0,0 0,-1 1,1 0,-1 0,-1 0,1 2,0 0,-1 1,1 0,-1 0,0 1,0-1,0 1,0 0,0 1,0 0,0 0,0 0,1 0,-1 1,0 0,0 0,0 1,0 0,-18 4</inkml:trace>
</inkml:ink>
</file>

<file path=ppt/ink/ink3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07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606 0,'28'3,"-36"12,-173 46,-16 13,195-73,1 0,-1 0,0 0,0 0,0 0,1 0,-1 1,0-1,1 1,0 0,-1-1,1 1,0 0,0 0,0 0,0-1,0 1,0 0,0 0,1 1,-1-1,1 0,0 0,-1 0,1 0,0 0,0 0,0 1,1-1,-1 0,0 0,1 0,-1 0,1 0,0 0,0 0,0 0,0 0,0 0,0 0,0-1,1 1,-1 0,1-1,-1 1,1-1,0 0,-1 1,1-1,0 0,1 0,117 39,-60-27,58 8,-117-20,0 0,0 0,0 0,0 0,0 0,-1 0,1 1,0-1,-1 0,1 0,-1 1,1-1,-1 0,1 0,-1 1,0-1,0 0,0 1,0-1,0 0,0 1,0-1,0 0,0 1,-1-1,1 0,0 1,-1-1,1 0,-1 0,0 1,1-1,-1 0,0 0,0 0,1 0,-1 0,0 0,0 0,0 0,-1 0,1-1,0 1,0 0,0-1,0 1,-1-1,1 1,0-1,-1 1,1-1,0 0,-1 0,1 0,0 0,-1 0,-103 53,53-29,2 2,0 2,2 3,-36 29,45-30,29-24,1 1,0 0,0 0,0 1,1 0,0 0,1 1,0 0,0 0,1 1,5-8,0 0,0 0,1 0,-1 0,1-1,-1 1,1 0,0 0,-1 0,1 0,0 0,0 0,1 0,-1 0,0 0,1 0,-1 0,1 0,0 0,-1 0,1 0,0 0,0-1,0 1,0 0,1-1,-1 1,0-1,1 1,-1-1,1 0,-1 0,1 1,0-1,0 0,-1 0,1-1,0 1,0 0,0-1,0 1,0-1,1 1,88 14,216-19,-189-18,-98 18</inkml:trace>
</inkml:ink>
</file>

<file path=ppt/ink/ink3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08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94,'-20'43,"-10"34,-5 8,2-1,8-9,8-13,2-12,4-10,3-7,4-4,-3-3,4-5,4-11,1-8</inkml:trace>
  <inkml:trace contextRef="#ctx0" brushRef="#br0" timeOffset="247.206">38 66,'43'-5,"34"-1,13-5,-4-1,-7 3,-12 2,-13 2,-10 3,-9-4,-9 4,-10 3</inkml:trace>
  <inkml:trace contextRef="#ctx0" brushRef="#br0" timeOffset="497.032">10 433,'39'0,"21"0,6 0,-3 0,-8 0,-9 0,-6 0,-7 0,-7 5,-10 1</inkml:trace>
  <inkml:trace contextRef="#ctx0" brushRef="#br0" timeOffset="900.43">546 630,'-24'39,"-13"17,-4 4,-1-4,2-11,9-13</inkml:trace>
  <inkml:trace contextRef="#ctx0" brushRef="#br0" timeOffset="1128.322">348 630,'34'29,"15"14,5 0,-2-3,-5-7,-11-11</inkml:trace>
  <inkml:trace contextRef="#ctx0" brushRef="#br0" timeOffset="1413.522">913 517,'38'0,"28"0,6 0,-3 0,-9 0,-10 0,-8 0,-12 0</inkml:trace>
  <inkml:trace contextRef="#ctx0" brushRef="#br0" timeOffset="1600.068">913 771,'38'0,"28"0,11 0,-7-5,-10-1,-11 0,-14 1</inkml:trace>
  <inkml:trace contextRef="#ctx0" brushRef="#br0" timeOffset="2752.388">1788 348,'-163'310,"41"-149,142-204,160-197,-172 230,13-19,1 1,1 1,1 1,2 1,21-15,-47 39,1 0,-1 0,1 0,0 0,-1 0,1 1,0-1,0 0,0 0,-1 1,1-1,0 1,0-1,0 1,0-1,0 1,0-1,0 1,0 0,0-1,1 1,-1 0,0 0,0 0,0 0,0 0,0 0,0 0,0 0,0 1,0-1,0 0,0 1,0-1,0 1,0-1,0 1,0-1,0 1,0 0,0-1,0 1,-1 0,1 0,0-1,0 1,-1 0,1 0,-1 0,1 0,-1 0,1 0,-1 0,0 0,1 0,-1 0,0 0,0 1,0-1,0 0,0 0,0 0,0 0,0 0,0 0,0 0,-1 0,1 0,-57 149,-6-8,62-141,1 1,-1-1,1 0,0 1,-1-1,1 0,0 0,0 1,0-1,0 0,0 1,0-1,0 0,0 1,1-1,-1 0,0 1,1-1,-1 0,1 0,-1 1,1-1,0 0,-1 0,1 0,0 0,0 0,0 0,0 0,0 0,0 0,0-1,0 1,0 0,1-1,-1 1,0 0,0-1,0 0,1 1,-1-1,0 0,1 0,-1 1,0-1,1 0,-1 0,0 0,1-1,-1 1,0 0,1 0,-1-1,0 1,0-1,1 1,-1-1,0 0,0 1,0-1,0 0,0 0,0 0,1 0,37-25,-2 0,0-3,-2-1,-1-2,15-19,55-50,-42 63,-63 76,-85 162,75-171,8-24,0 0,1-1,-1 1,1 0,1 0,-1 0,1 1,-1-1,1 0,1 1,-1-1,1 0,0 1,0-1,1 0,-1 1,1-1,1 0,-1 1,1-1,-1 0,1 0,1 0,9 7</inkml:trace>
  <inkml:trace contextRef="#ctx0" brushRef="#br0" timeOffset="3182.131">2860 433,'-43'16,"1"3,0 1,1 2,1 1,2 3,0 1,-8 10,-16 32,60-66,0-1,0 1,0-1,1 1,-1 0,1 0,0 0,-1 0,1 0,1 0,-1 0,0 1,1-1,0 0,-1 0,1 1,0-1,1 0,-1 0,1 0,-1 1,1-1,0 0,0 0,0 0,1 1,3-1,-1 0,1-1,-1 1,1-1,0 0,0-1,0 1,0-1,0 0,0 0,0-1,0 1,1-1,-1 0,0-1,0 1,0-1,0 0,0 0,0-1,0 1,0-1,0 0,0-1,-1 1,1-1,-1 0,1 0,0 1,32-18,-1-1,0-2,-2-1,-1-1,-1-2,-1-2,12-15,-20 22,17-4,-60 66,6-15,3-10,1 1,0 0,2 1,-1 0,2 1,1-1,0 2,1-1,1 0,0 1,0 17,19 5,-2-29</inkml:trace>
  <inkml:trace contextRef="#ctx0" brushRef="#br0" timeOffset="3428.449">3312 715,'-34'33,"-15"22,0 5,9-7</inkml:trace>
  <inkml:trace contextRef="#ctx0" brushRef="#br0" timeOffset="3596.835">3087 715,'23'28,"14"16,5 3,-1-5,-1-5,-4-9,-7-4,-4-7,-2-6,1-4,-4-5</inkml:trace>
</inkml:ink>
</file>

<file path=ppt/ink/ink3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1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1 291,'208'-26,"178"-33,-361 58</inkml:trace>
  <inkml:trace contextRef="#ctx0" brushRef="#br0" timeOffset="4621.585">57 545,'39'-5,"21"-1,7 0,-5 1,-7 1,-8 2,-8 1,-5 1,-4 0,-3 0,0 0,0 0,0 1,0-6,0-1,1 0,-5 1</inkml:trace>
  <inkml:trace contextRef="#ctx0" brushRef="#br0" timeOffset="5182.025">368 9,'-15'-8,"22"9,27 12,40 27,-1 4,-3 3,13 13,49 34,-129-93,-1 1,1-1,-1 1,0-1,0 1,0 0,0 0,0 0,0 0,0 0,-1 0,1 1,-1-1,1 1,-1-1,0 1,0-1,0 1,-1 0,1-1,0 1,-1 0,0 0,0-1,0 1,0 0,0 0,0 0,-1-1,1 1,-1 0,0-1,0 1,0 0,0-1,0 1,-1-1,1 0,-1 1,1-1,-1 0,0 0,0 0,0 0,0 0,-1 0,-104 96,-64 72,153-152,12-12,0-1,1 1,-1 0,1 1,0-1,1 1,0 0,0 0,0 0,1 1,-1 2,0 9</inkml:trace>
</inkml:ink>
</file>

<file path=ppt/ink/ink3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2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0,1 0,2 0,1 0,-1 0,1 0,-6 5,-2 1,1 0,0-1,2-1,1-2,1-1,-4 0</inkml:trace>
</inkml:ink>
</file>

<file path=ppt/ink/ink3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28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1,'-17'301,"-12"-40,6-127,17-116</inkml:trace>
</inkml:ink>
</file>

<file path=ppt/ink/ink3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29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1,'-298'186,"239"-136,57-48,1-1,-1 1,1-1,0 1,0 0,0 0,0-1,0 1,0 0,0 0,0 0,1 0,-1 0,1 0,-1 0,1 1,0-1,0 0,0 0,0 0,0 0,1 0,-1 0,1 0,-1 0,1 0,0 0,0 0,0 0,0 0,0 0,0-1,1 3,64 49,-59-49,0 0,0 1,0 0,0 0,-1 1,0 0,0 0,0 0,-1 1,0-1,0 1,-1 1,0-1,3 8,22 78,-17-80</inkml:trace>
</inkml:ink>
</file>

<file path=ppt/ink/ink3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29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401 0,'-26'7,"0"2,0 0,1 2,1 0,0 2,1 0,0 2,-17 15,36-28,1 0,0 0,0 1,0-1,0 1,0 0,1 0,-1 0,1 0,0 1,0-1,0 0,0 1,1-1,-1 1,1 0,0 0,0-1,0 1,1 0,0 0,-1 0,1 0,0 0,1 0,-1 0,1-1,-1 1,1 0,1 0,-1-1,0 1,1 0,0-1,0 1,0-1,0 0,0 0,2 2,96 67,-91-68,-1 0,1 0,-1 1,0 0,0 0,-1 1,1 0,-1 0,-1 0,1 1,-1 0,0 1,-1 0,0-1,0 2,0-1,-1 0,0 2,-2-4,0-1,-1 1,0 0,0 0,-1-1,1 1,-1 0,0 0,-1-1,1 1,-1 0,0 0,-1-1,1 1,-1-1,0 1,-1-1,1 0,-1 0,0 0,0 0,-1 0,1-1,-1 1,0-1,-1 0,1 0,0-1,-5 3,-4 5,-1 0,0-1,-1-1,0 0,0-1,-1-1,0 0,0-1,-1-1,0 0,0-1,0-1,0-1,-16 0,30-2,1 0,-1 0,0 0,1-1,-1 0,1 1,-1-1,1 0,-1 0,1 0,0 0,-1-1,1 1,0-1,0 1,0-1,0 0,0 0,0 0,1 0,-1 0,0 0,1 0,0 0,0-1,-1 1,1-1,1 1,-1-1,0 1,1-1,-1 1,1-1,0 0,-1 1,1-1,1 0,-1 1,0-1,1 1,0-7,0 1,0 0,1 0,0 0,1 0,0 1,0-1,1 1,0-1,0 1,0 0,4-3,8-9,2-1,0 2,1 1,1 0,1 1,0 1,1 1,11-4,13-5,-28 15</inkml:trace>
</inkml:ink>
</file>

<file path=ppt/ink/ink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41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198 289,'85'-26,"-1"-4,-2-4,-1-3,27-19,-91 48,-3 2,-1-1,1 0,-1-1,-1 0,1-1,-1-1,-1 0,0 0,10-12,-49 61,-44 214,49-153,-79 422,89-455,7-18,-2-1,-2 0,-2-1,-3 0,-1-1,-3-1,-1 0,-3-2,-5 6,-45 18,56-58</inkml:trace>
  <inkml:trace contextRef="#ctx0" brushRef="#br0" timeOffset="235.608">1 994,'38'-14,"32"-10,14-5,2 1,-4 2,-2 0,-4 4,-6 2,-11-1,-4 3,-8 5,-2-1,-3 3,-5-2,-4 1,-7 3</inkml:trace>
  <inkml:trace contextRef="#ctx0" brushRef="#br0" timeOffset="618.116">1073 713,'-1'37,"0"-20,0 0,1 0,1 0,0 0,1 0,1 0,1 0,0 0,2-1,-1 0,5 7,-9-21,1 1,-1-1,0 0,1 0,-1 0,1 0,-1-1,1 1,0 0,0-1,0 1,0-1,0 1,0-1,0 0,1 0,-1 0,0 0,1-1,-1 1,1-1,-1 1,0-1,1 0,-1 0,1 0,-1 0,1 0,-1 0,1-1,-1 1,0-1,1 0,-1 0,0 0,1 0,-1 0,0 0,0-1,0 1,0-1,1 0,76-77,6-49,-73 104</inkml:trace>
  <inkml:trace contextRef="#ctx0" brushRef="#br0" timeOffset="1021.705">1496 994,'128'-212,"-125"208,34-41,-36 45,0-1,0 0,0 1,0-1,0 1,0-1,0 1,0 0,0-1,0 1,0 0,1 0,-1 0,0 0,0 0,0 0,0 0,0 0,1 0,-1 1,0-1,0 0,0 1,0-1,0 1,0-1,0 1,0 0,0-1,0 1,0 0,-1 0,1-1,0 1,0 0,-1 0,1 0,0 0,-1 0,1 0,-1 0,1 0,-1 0,0 0,1 1,-1-1,0 0,1 3,1 1,0-1,-1 0,2 0,-1 0,0 0,1-1,0 1,0-1,0 1,0-1,0 0,1 0,-1 0,1-1,0 1,0-1,0 0,0 0,0 0,0-1,1 1,-1-1,0 0,1 0,-1-1,1 1,0-1,5-1,0-1,-1 0,1 0,-1-1,1 0,-1 0,0-1,0-1,0 1,-1-1,0-1,0 0,0 0,0 0,-1-1,0 0,-1-1,0 1,29-26,-22 22</inkml:trace>
  <inkml:trace contextRef="#ctx0" brushRef="#br0" timeOffset="1284.213">2343 684,'-18'15,"0"1,1 1,1 1,0 0,2 1,0 1,1 0,-3 8,14-26,0 1,1-1,-1 1,1 0,-1 0,1-1,0 1,0 0,0 0,1 0,-1 0,1 0,0 0,-1 1,2-1,-1 0,0 0,0 0,1 0,0 0,-1 0,1 0,0 0,1 0,-1-1,0 1,1 0,0-1,-1 1,1-1,0 1,0-1,0 0,1 0,-1 0,1 0,-1 0,1-1,-1 1,1-1,0 1,0-1,0 0,0 0,0 0,0-1,1 1,12-1,0 0,0 0,-1-2,1 0,0-1,-1-1,0 0,1-1,-2 0,1-2,-1 1,0-2,0 0,-1 0,11-10,-5 4</inkml:trace>
  <inkml:trace contextRef="#ctx0" brushRef="#br0" timeOffset="1537.587">2822 260,'-10'43,"-7"24,-2 6,4-6,3-8,4-10,3-9,3-6,2-3,0-4,1 0,0-1,0 0,-1-4</inkml:trace>
  <inkml:trace contextRef="#ctx0" brushRef="#br0" timeOffset="1783.22">2511 571,'34'0,"35"5,10 6,-3 1,-9-1,-13-2,-9 1,-8 0,-6-2,-8-3</inkml:trace>
  <inkml:trace contextRef="#ctx0" brushRef="#br0" timeOffset="2034.616">3218 740,'0'24,"0"8</inkml:trace>
  <inkml:trace contextRef="#ctx0" brushRef="#br0" timeOffset="2189.818">3218 458,'4'-5,"3"-1</inkml:trace>
  <inkml:trace contextRef="#ctx0" brushRef="#br0" timeOffset="2387.507">3528 684,'-9'12,"-2"2,0 0,1 0,0 1,1 1,1 0,0 0,1 0,1 1,1 0,0 0,0 10,5-25,0 0,1 0,-1 0,1 0,0 0,-1 0,1 0,0 0,0 0,0 0,1-1,-1 1,0 0,1-1,-1 1,1-1,-1 1,1-1,0 0,-1 0,1 0,0 0,0 0,0 0,0 0,0 0,0-1,0 1,0-1,0 0,0 1,0-1,0 0,1 0,-1-1,0 1,0 0,0-1,0 1,0-1,0 1,0-1,0 0,0 0,0 0,-1 0,1 0,0-1,0 1,-1 0,1-1,-1 1,0-1,1 0,-1 1,0-1,1-1,5-4,0-1,0 0,-1 0,0 0,0-1,-1 1,0-1,0-1,-1 1,-1-1,1 1,-2-1,1 0,-1 0,-1-1,0 1,0 0,-1 0,0-1,-2-4,2 12,0 0,0 1,-1-1,0 1,1-1,-1 1,0-1,0 1,0-1,0 1,-1 0,1-1,-1 1,1 0,-1 0,0 0,0 0,0 1,0-1,0 0,0 1,-1 0,1-1,-1 1,-15-6</inkml:trace>
  <inkml:trace contextRef="#ctx0" brushRef="#br0" timeOffset="2756.659">3782 769,'8'-10,"52"-57,-59 66,1-1,0 1,0 0,0 0,-1 0,1 0,0 0,0 0,0 1,1-1,-1 1,0-1,0 1,0 0,0 0,0 0,1 0,-1 0,0 0,0 1,0-1,0 1,0 0,0-1,0 1,0 0,0 0,0 0,0 0,-1 1,1-1,0 0,-1 1,1-1,-1 1,1 0,0 1,1 0,-1 1,0 0,1 0,-1 0,1 0,0-1,0 1,0-1,0 0,1 0,0 0,-1-1,1 1,0-1,0 0,0 0,0 0,1 0,-1-1,1 1,-1-1,1-1,-1 1,1 0,-1-1,1 0,-1 0,1-1,0 1,-1-1,1 0,1-1,-1-1,1-1,-1 1,0-1,-1 0,1-1,-1 1,0-1,0 0,0 0,-1 0,0-1,0 1,0-1,0 0,-1 0,2-6,1 0,5-13</inkml:trace>
</inkml:ink>
</file>

<file path=ppt/ink/ink3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30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18,'5'0,"11"0,8 0,4 0,3 0,0 0,0 0,0 0,-1 0,-1 0,0 0,-1 0,0 0,-4-5,-2-1,-5-1</inkml:trace>
</inkml:ink>
</file>

<file path=ppt/ink/ink3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35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1,'0'424,"-29"-196,12-128,12-88</inkml:trace>
  <inkml:trace contextRef="#ctx0" brushRef="#br0" timeOffset="415.484">333 226,'-253'172,"249"-170,1 0,-1 0,1 0,0 0,-1 1,1-1,1 1,-1 0,0 0,1 0,-1 0,1 0,0 1,0-1,0 1,0-1,1 1,0 0,-1-1,1 1,1 0,-1 0,1 0,-1 0,1 0,0 0,0 0,1 0,-1 0,1 0,0 0,0-1,0 1,2 3,121 104,-95-80,-22-23,0 0,0 0,1 0,-1-1,2-1,-1 1,1-1,0-1,0 1,6 1,4-3</inkml:trace>
  <inkml:trace contextRef="#ctx0" brushRef="#br0" timeOffset="695.024">729 396,'-15'33,"-4"21,-4 2,2-5,4-6,1-5,2-6,0-7,2-5,-3-5,3-6</inkml:trace>
  <inkml:trace contextRef="#ctx0" brushRef="#br0" timeOffset="1002.071">503 368,'14'28,"15"20,6 6,4-6,-2-6,-1-11,-3-5,-1-8,-7-1,-3-5,-4 2,-2-3,-2 3,0-2,-2 2,-7-1,-5-4</inkml:trace>
  <inkml:trace contextRef="#ctx0" brushRef="#br0" timeOffset="3436.216">1067 452,'5'0,"6"0,6 0,6 0,2 0,3 0,1 0,0 0,1 0,-1 0,0 0,0 0,-1 0,1 0,-1 0,-9 0,-9 0</inkml:trace>
  <inkml:trace contextRef="#ctx0" brushRef="#br0" timeOffset="3696.894">1321 198,'-5'38,"-1"23,0 5,1-3,2-8,0-9,2-6,1-7,0-7</inkml:trace>
  <inkml:trace contextRef="#ctx0" brushRef="#br0" timeOffset="4849.362">1744 226,'-68'303,"6"-126,171-403,-2 83,-63 87,-31 85,-13 110,-1-138,1 1,0-1,0 1,0-1,0 1,1-1,-1 1,0-1,0 0,1 1,-1-1,1 1,-1-1,1 0,0 1,0-1,-1 0,1 0,0 0,0 0,0 1,0-1,0 0,1-1,-1 1,0 0,0 0,1 0,-1-1,0 1,1-1,-1 1,1-1,-1 1,0-1,1 0,-1 0,1 0,-1 0,1 0,-1 0,1 0,-1 0,1-1,-1 1,0 0,1-1,-1 1,1-1,-1 0,0 1,0-1,1 0,11-7,0 0,-1-1,0 0,-1 0,0-1,0-1,-1 0,0 0,6-11,64-62,-80 83,1 0,0 0,0 0,0 0,0 0,0 0,0 0,0 0,1 1,-1-1,0 0,0 1,1-1,-1 1,0-1,1 1,-1 0,0-1,1 1,-1 0,0 0,1 0,-1 0,1 0,-1 0,0 1,1-1,-1 0,0 1,1-1,-1 1,0-1,0 1,1 0,-1 0,0-1,0 1,0 0,0 0,0 0,0 0,0 0,0 0,0 0,-1 1,1-1,0 0,-1 0,1 1,-1-1,1 0,-1 1,0-1,0 0,1 2,0 9,0 1,-1-1,0 1,-1-1,0 0,-1 1,-1-1,0 0,-2 4,2-4,-1 0,2 0,0 0,0 0,1 0,0 0,2 0,-1 1,2 6,3-1</inkml:trace>
  <inkml:trace contextRef="#ctx0" brushRef="#br0" timeOffset="5496.024">2619 255,'-42'29,"1"2,2 2,2 1,0 3,0 3,-4 38,41-76,-1 0,1-1,-1 1,1 0,0 0,-1 0,1 0,0-1,1 1,-1 0,0 0,0 0,1-1,-1 1,1 0,-1 0,1-1,0 1,0 0,0-1,0 1,0-1,0 1,0-1,0 0,1 1,-1-1,0 0,1 0,-1 0,1 0,0 0,-1 0,1 0,0 0,-1-1,1 1,0-1,0 1,-1-1,1 0,0 0,0 0,0 0,0 0,11-2,-1 0,0-1,0 0,0-1,0 0,0-1,-1 0,0-1,0-1,0 0,-1 0,0-1,-1 0,1 0,-1-1,-1 0,7-11,98-106,-112 126,-1 1,0-1,0 1,0-1,0 1,1 0,-1-1,0 1,0-1,1 1,-1-1,0 1,1-1,-1 0,1 1,-1-1,0 1,1-1,-1 0,1 1,-1-1,1 0,-1 0,1 1,0-1,-1 0,1 0,-1 0,1 0,-1 1,1-1,0 0,-1 0,1 0,-1-1,1 1,0 0,-1 0,1 0,-1 0,1 0,-1-1,1 1,-1 0,1 0,-1-1,1 1,-1 0,1-1,-1 1,1-1,-1 1,0-1,1 1,-1 0,0-1,1 1,-1-1,0 0,0 1,1-1,-1 1,0-1,0 1,0-1,0 0,0 1,0-1,-8 47,7-42,-7 39,2 0,3 0,1 1,1-1,4 16,-1 24,-3 225,1-296,-2 0,1 0,-2-1,0 1,0-1,-1 1,0-1,-1 0,0 0,-1-1,0 1,-1-1,0-1,0 1,-1-1,0-1,-1 1,0-1,0-1,-1 0,0 0,0-1,-1 0,1-1,-1 0,-1-1,1 0,0 0,-1-1,0-1,0 0,-2-1,10-1,0 0,0-1,1 1,-1-1,0 0,1 0,-1-1,1 1,-1-1,1 1,0-1,-1 0,1-1,0 1,0 0,1-1,-1 0,0 0,1 1,0-1,0-1,-1 1,2 0,-1-1,0 1,1 0,0-1,-1 0,1 1,1-1,-1-2,-2-5,1-1,1 0,0 0,1 0,0 0,0 0,2 1,-1-1,3-8,3-1,0 1,1 0,2 1,-1 0,2 0,1 1,0 0,1 1,1 1,1 0,0 1,1 0,0 1,1 1,1 1,5-3,70-36,-73 41</inkml:trace>
</inkml:ink>
</file>

<file path=ppt/ink/ink3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3:41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1 238,'10'0,"12"0,8 0,3 0,1 0,-1 0,0 0,-2 0,-1-5,-1-1,-1 0,1 1,-1 2,-5 1</inkml:trace>
  <inkml:trace contextRef="#ctx0" brushRef="#br0" timeOffset="230.35">30 435,'38'5,"32"-3,9-2,-4-2,-11-4,-10-1,-11 0,-11 1</inkml:trace>
  <inkml:trace contextRef="#ctx0" brushRef="#br0" timeOffset="11999.296">819 12,'-20'83,"-4"0,-4-2,-34 71,8-41,44-137,14 5,1 0,1 0,1 1,1 0,0 1,2-1,0 2,1-1,4-3,-14 21,147-214,-147 213,-1 1,1-1,0 0,-1 1,1-1,0 1,0-1,0 1,0 0,0 0,1-1,-1 1,0 0,1 0,-1 0,0 0,1 0,-1 0,1 1,0-1,-1 0,1 1,-1-1,1 1,0 0,0-1,-1 1,1 0,0 0,-1 0,1 0,0 0,0 1,-1-1,1 1,0-1,-1 1,1-1,-1 1,1 0,-1 0,1 0,-1-1,1 2,-1-1,0 0,0 0,1 0,-1 1,0-1,0 0,0 1,0-1,8 131,-11-97,-20 136,22-170,-1-1,1 1,0 0,0 0,0 0,0 0,-1 0,1 0,1 0,-1-1,0 1,0 0,0 0,0 0,1 0,-1 0,0 0,1-1,-1 1,0 0,1 0,-1-1,1 1,0 0,-1 0,1-1,-1 1,1-1,0 1,0-1,-1 1,1-1,0 1,0-1,0 1,-1-1,1 0,0 0,0 1,0-1,0 0,0 0,0 0,0 0,-1 0,1 0,0 0,0 0,0-1,0 1,0 0,0 0,-1-1,1 1,0 0,0-1,0 1,-1-1,1 1,0-1,-1 0,1 1,40-45,9-27,-10 10,4 2,2 2,2 3,3 1,-50 52,-1 1,1 0,-1-1,1 1,0 0,0 0,0-1,-1 1,1 0,0 0,0 0,1 0,-1 0,0 0,0 1,0-1,1 0,-1 1,0-1,1 0,-1 1,0 0,1-1,-1 1,1 0,-1 0,0 0,1 0,-1 0,1 0,-1 0,1 0,-1 0,1 1,-1-1,0 1,1-1,-1 1,0-1,0 1,1 0,-1 0,0-1,0 1,0 0,0 0,0 0,0 0,0 1,0-1,-18 125,3-68,-10 96,40-114,-4-29</inkml:trace>
  <inkml:trace contextRef="#ctx0" brushRef="#br0" timeOffset="12564.335">1863 41,'-32'12,"0"1,1 1,0 2,1 2,1 0,-24 22,44-33,0 1,0 0,1 0,1 1,-1 0,2 0,-1 1,1 0,0 0,1 1,1-1,-1 1,2 0,-1 1,2-1,-1 0,2 1,-1 0,2-1,-1 1,2 0,0 1,-1-11,0 1,0-1,0 1,1-1,0 1,-1-1,1 0,0 1,0-1,0 0,0 0,1 1,-1-1,1 0,-1 0,1-1,0 1,-1 0,1 0,0-1,0 1,0-1,0 0,1 0,-1 1,0-2,1 1,-1 0,0 0,1-1,-1 1,1-1,-1 1,1-1,-1 0,1 0,-1-1,1 1,0 0,94-37,-64 12,-1-2,-1-1,-2-2,-1 0,-1-2,-1-2,-2 0,-2-1,11-23,-15 13,-44 61,17-4,1-1,0 2,1-1,0 1,1 0,0 0,2 1,-1 0,2 0,-1 0,2 0,0 0,1 1,0-1,1 1,1-1,0 1,1-1,1 0,0 0,1 0,0 0,1-1,1 1,3 5,42 18,-31-33</inkml:trace>
  <inkml:trace contextRef="#ctx0" brushRef="#br0" timeOffset="12819.328">2456 295,'-28'33,"-16"26,2 8,1-8,9-9,9-9,4-10,6-11</inkml:trace>
  <inkml:trace contextRef="#ctx0" brushRef="#br0" timeOffset="13067.345">2174 267,'19'33,"21"22,4 5,-2-8,-2-7,-3-11,-9-7,-3-8,-2-3,0 1,1-2,-3-4</inkml:trace>
</inkml:ink>
</file>

<file path=ppt/ink/ink3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04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283 152,'4'19,"8"31,0 15,-1 3,-2-2,-9-1,-2-8,-3-4,1-6,0-6,2 0,0-3,-4-3,-1-2,1-3,1-1,-3-5,0-7</inkml:trace>
  <inkml:trace contextRef="#ctx0" brushRef="#br0" timeOffset="467.253">1 293,'29'-30,"2"2,0 1,2 2,1 1,1 2,2 0,-21 13,3-5,2 1,-1 1,2 1,0 1,0 1,0 1,1 1,1 1,-1 1,1 1,-1 1,1 1,8 1,-29 1,-1 0,1 0,-1 0,1 1,-1-1,0 1,1-1,-1 1,0 0,0 0,1 0,-1 0,0 0,0 1,0-1,0 1,-1-1,1 1,0 0,-1 0,1 0,-1-1,1 1,-1 1,0-1,0 0,0 0,0 0,0 1,-1-1,1 0,0 1,-1-1,0 1,0-1,0 0,0 1,0 0,-34 89,-186 168,217-257,0 0,0 1,0-1,0 1,0 0,1 0,0 0,0 0,0 0,0 0,1 1,0-1,-1 0,2 1,-1-1,0 1,1 0,0-1,0 1,0-1,1 1,0-1,-1 1,1-1,1 1,-1-1,1 0,0 0,0 1,0-1,0-1,1 1,0 0,-1 0,1-1,1 0,13 9,0-2,1 0,0-1,1 0,0-2,0 0,14 2,113 53,-143-61,0 1,0-1,0 1,0 0,-1 0,1 0,0 1,-1-1,0 0,0 1,1 0,-2-1,1 1,0 0,0 0,-1 0,0 0,0 0,1 1,-2-1,1 0,0 0,-1 1,1-1,-1 1,0-1,0 0,-1 1,1-1,-1 0,1 1,-1-1,0 0,0 0,-1 1,-8 11,0-2,0 1,-2-1,1-1,-2 0,0-1,0 0,-1-1,0-1,-1 0,0 0,0-2,-16 6,-143 78,168-88,3-1,-1 1,1-1,-1 0,0 0,0-1,0 1,0-1,0 0,0 0,0-1,0 1,0-1,-1 0,1 0,0 0,-1 0,6-18,8 8</inkml:trace>
  <inkml:trace contextRef="#ctx0" brushRef="#br0" timeOffset="1087.002">960 632,'-1'9,"1"1,0-1,1 1,0-1,0 1,1-1,0 0,1 0,0 0,0 0,1 0,0-1,1 1,0-1,0 0,0-1,1 1,0-1,1 0,0-1,2 3,-1-8,0-1,0 1,0-1,0 0,0-1,0 0,0 0,-1-1,1 0,0 0,-1-1,1 0,-1 0,0-1,0 0,0 0,-1-1,1 1,-1-1,0-1,-1 1,1-1,-1 0,1-2,193-183,-198 191,21-18,-22 18,0-1,1 1,-1 0,0 0,1 0,-1 0,0-1,1 1,-1 0,0 0,1 0,-1 0,0 0,1 0,-1 0,1 0,-1 0,0 0,1 0,-1 0,0 0,1 0,-1 1,0-1,1 0,-1 0,0 0,1 0,-1 1,0-1,1 0,-1 0,0 1,0-1,1 0,-1 0,0 1,0-1,0 0,1 1,-1-1,0 0,0 1,0-1,0 0,0 1,0-1,0 1,0-1,0 0,0 1,0-1,0 0,0 1,0-1,0 0,0 1,0-1,0 1,0-1,0 0,-1 1,1-1,0 0,0 0,0 1,-1-1,1 0,0 1,0-1,-17 65,14-57,-1 1,2 0,-1 0,1 0,1 0,-1 0,2 0,-1 1,1-1,1 0,-1 0,2 0,-1 1,1-1,1 0,1-4,1 0,0-1,0 0,0 0,0 0,1-1,-1 0,1 0,0 0,0-1,0 0,1 0,-1 0,0-1,1 0,-1 0,1-1,-1 1,1-2,-1 1,0-1,1 1,-1-2,1 1,1-2,7-1,0-1,0-1,-1 0,0-1,0-1,-1 0,1-1,-2 0,0-1,0 0,0-1,-1 0,-1-1,7-10,17-15,0-1,-2-2,-1-1,-3-2,-1 0,-3-2,-1-1,16-47,-30 72,-2 0,-1 0,0 0,-2-1,0 0,0-20,-4 41,1 0,-1 0,1-1,-1 1,0 0,0 0,1-1,-1 1,0 0,0-1,-1 1,1 0,0 0,0-1,0 1,-1 0,1 0,-1 0,1-1,-1 1,1 0,-1 0,0 0,0 0,1 0,-1 0,0 0,0 0,0 0,0 1,0-1,0 0,0 1,0-1,-1 0,1 1,0-1,0 1,0 0,-1-1,1 1,0 0,0 0,-1 0,1 0,0 0,0 0,-1 0,1 0,0 0,0 1,-1-1,1 1,0-1,0 1,0-1,0 1,-1-1,1 1,0 0,0 0,0 0,1-1,-1 1,0 1,-15 14,2 1,0 0,1 2,1-1,1 1,0 1,2 0,0 1,-1 4,7-16,-9 19,2 0,0 1,2 0,2 0,0 1,2 0,2 0,0 0,2 0,2 10,-1-31,0 1,1-1,0 0,0 0,1 0,0 0,1 0,0-1,0 0,1 0,0 0,0 0,1-1,0 1,0-1,4 2,-9-8,0 0,0-1,-1 1,1 0,0-1,0 1,0-1,0 1,-1-1,1 0,0 1,0-1,0 0,0 0,0 1,0-1,0 0,0 0,0 0,0 0,0 0,0-1,0 1,0 0,0 0,0-1,0 1,0 0,0-1,0 1,0-1,-1 1,1-1,0 1,0-1,0 0,-1 0,1 1,0-1,-1 0,1 0,-1 0,1 1,-1-1,1 0,-1 0,0 0,1 0,-1 0,0 0,0 0,0 0,0 0,0 0,0 0,0 0,0 0,0 0,0 0,-3-13</inkml:trace>
  <inkml:trace contextRef="#ctx0" brushRef="#br0" timeOffset="1333.792">1581 265,'43'10,"29"2,11 1,2-4,1-2,-5-2,-7-3,-6-6,-5-2,-4-1,-2 1,-6 2,-12 2</inkml:trace>
</inkml:ink>
</file>

<file path=ppt/ink/ink3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17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4263 425,'38'-5,"27"-1,8-5,-4 0,-10 1,-9 3,-13 2</inkml:trace>
  <inkml:trace contextRef="#ctx0" brushRef="#br0" timeOffset="250.772">4318 538,'39'0,"36"-5,10-1,1 0,-5-4,-12 1,-12 0,-16 3</inkml:trace>
  <inkml:trace contextRef="#ctx0" brushRef="#br0" timeOffset="518.553">5617 144,'-41'16,"-1"2,2 2,1 1,1 2,0 2,2 2,1 1,-8 11,39-36,0 0,1 0,-1 1,1 0,0-1,0 1,0 0,0 1,1-1,0 0,0 1,0 0,0-1,1 1,0 0,0 0,0 0,1-1,-1 1,1 0,0 0,1 0,-1 0,1 0,0 0,0 0,0-1,1 1,0 0,0-1,0 1,0-1,1 0,-1 0,1 0,0 0,3 3,4 1,0-1,0 0,0 0,1-1,0 0,0-1,1-1,0 1,-1-2,1 0,0 0,1-1,-1 0,0-1,1-1,-1 0,0-1,1 0,-1 0,7-3,14-4,1-1,-2-2,0-1,0-2,-1 0,23-17,-43 27,0-2,0 0,0 0,-1 0,0-2,-1 1,0-1,0 0,0-1,-1 0,0-1,-1 0,0 0,-1 0,0-1,0 0,-1 0,-1 0,0-1,0 1,-1-1,-1 0,0 0,-1 0,0 0,0 0,-2-1,1 1,-2 0,1 0,-2 0,0-3,-4 4,1 0,-2 1,0 0,0 0,0 0,-1 1,-1 0,0 1,0 0,0 1,-1 0,0 0,-1 1,1 1,-1 0,0 0,0 2,-1-1,1 1,-1 1,-4 0,-26-6</inkml:trace>
  <inkml:trace contextRef="#ctx0" brushRef="#br0" timeOffset="768.611">4911 341,'48'9,"59"4,31-1,6-2,-3-3,-10-2,-8-8,-7-3,-8 0,-7 1,-8 1,-5 1,-7 1,-9 2,-6-1,-10 1,-14 1</inkml:trace>
  <inkml:trace contextRef="#ctx0" brushRef="#br0" timeOffset="-2001.544">1920 538,'38'-5,"23"-1,5 0,-3 1,-13-3,-10-1,-7 2,-9-3,-9 0</inkml:trace>
  <inkml:trace contextRef="#ctx0" brushRef="#br0" timeOffset="-1765.151">2145 284,'-4'34,"-3"34,1 12,2-4,0-10,2-11,6-11,1-7,6-6,5-7,1-4,-4-5</inkml:trace>
  <inkml:trace contextRef="#ctx0" brushRef="#br0" timeOffset="-817.787">2598 764,'-2'-1,"0"0,1-1,-1 1,1-1,0 1,0-1,-1 0,1 0,0 1,0-1,1 0,-1 0,0 0,1 0,-1 0,1 0,-1 0,1 0,0 0,0 0,0 0,0 0,0 0,1 0,-1 0,1-1,-1 2,1-1,0 0,-1 0,1 0,0 0,2-1,66-130,-52 105,2 1,1 0,2 1,0 2,18-15,23-2,-61 41,-1 0,1-1,-1 1,1 0,-1-1,1 1,0 0,-1 0,1 1,-1-1,1 0,0 0,-1 1,1-1,-1 1,1-1,-1 1,1 0,-1-1,0 1,1 0,-1 0,0 0,1 0,-1 0,0 1,0-1,0 0,0 0,0 1,-1-1,1 0,0 1,0-1,-1 1,1-1,-1 1,0 0,1-1,-1 1,0-1,0 1,0 1,3 10,24 76,-25-86,-1-1,1 1,0-1,0 1,0-1,0 0,0 0,1 0,-1 0,1 0,-1-1,1 1,-1-1,1 0,0 1,0-1,0-1,0 1,0 0,0-1,0 1,0-1,0 0,0 0,0 0,0 0,0-1,0 1,1-1,107-54,-78 34,1-2,-28 18,1-1,-1 1,1 1,1-1,-1 1,0 0,1 1,0 0,0 0,0 1,0 0,7-1,-13 5,1-1,0 1,0 0,-1 0,1 0,-1 0,0 1,0-1,0 1,0-1,0 1,0 0,0-1,-1 1,0 0,1 0,-1 0,0 0,-1 1,1-1,0 0,-1 0,0 0,0 1,0-1,0 0,0 0,-1 1,1-1,-1 0,0 1,1 2,0 0,-1-4,0 0,1 1,-1-1,1 1,-1-1,1 1,0-1,0 1,0-1,0 0,1 1,-1-1,1 1,-1-1,1 1,0-1,0 0,0 0,0 1,0-1,1 0,-1 0,1 0,-1 0,1-1,0 1,-1 0,1-1,0 1,0-1,0 1,1-1,-1 0,0 0,0 0,1 0,-1 0,1-1,15-2,0-2</inkml:trace>
  <inkml:trace contextRef="#ctx0" brushRef="#br0" timeOffset="-270.628">3783 341,'-22'13,"-13"7,1 2,1 1,2 1,0 2,-26 29,24 7,32-61,1 0,0 0,0 1,-1-1,1 0,0 0,0 1,0-1,0 0,1 1,-1-1,0 0,1 0,-1 1,0-1,1 0,0 0,-1 0,1 0,0 1,-1-1,1 0,0 0,0 0,0-1,0 1,0 0,0 0,0 0,0-1,0 1,0-1,1 1,-1-1,0 1,0-1,1 1,-1-1,0 0,0 0,1 0,-1 0,0 0,1 0,-1 0,0 0,0 0,1-1,-1 1,1-1,16-3,1 0,-1-2,0 0,0-1,0-1,-1-1,-1 0,1-1,-2-1,13-10,-21 16,135-96,-141 100,-1 0,1 1,0-1,0 0,0 1,0-1,0 0,1 1,-1-1,0 1,0 0,0-1,0 1,1 0,-1 0,0 0,0-1,0 1,1 1,-1-1,0 0,0 0,0 0,1 1,-1-1,0 0,0 1,0-1,0 1,0 0,0-1,0 1,0 0,0-1,0 1,0 0,0 0,-1 0,1 0,0 0,0 0,-1 0,1 0,-1 0,1 0,-1 0,0 1,1-1,-1 0,0 0,0 0,1 0,-1 1,0-1,0 0,-1 0,1 1,0-1,0 0,-1 0,1 1,-42 193,6 57,36-241,2 4,-1 0,-1 0,0 0,-1 0,-1-1,0 1,-1 0,0-1,-2 0,1 0,-2 0,0 0,0-1,-2 0,1 0,-2-1,-7 10,12-18,0 1,-1-1,0 0,0-1,0 1,0-1,0 0,-1 0,1 0,-1-1,0 0,0 0,0-1,0 1,0-1,0 0,0-1,0 0,0 0,0 0,0-1,-1 1,1-2,0 1,0-1,1 1,-1-2,0 1,1-1,-1 1,-2-3,4-2,0 1,1-1,0 0,0 0,0-1,1 1,0-1,1 1,0-1,0 1,0-1,1 0,0 1,0-1,1 0,0 1,1-1,-1 1,2-1,-1 1,1-2,8-17,0 0,1 1,2 1,0 0,2 1,0 0,2 2,0 0,2 1,18-15,-13 11</inkml:trace>
  <inkml:trace contextRef="#ctx0" brushRef="#br0" timeOffset="-3527.121">0 538,'0'1,"0"1,0-1,0 0,0 0,0 0,1 1,-1-1,0 0,1 0,-1 0,1 0,-1 0,1 1,-1-1,1 0,0 0,-1 0,1-1,0 1,0 0,0 0,0 0,0 0,0-1,0 1,0-1,0 1,0-1,0 1,0-1,0 1,0-1,1 0,-1 0,0 1,0-1,0 0,1 0,-1 0,0 0,0-1,0 1,1 0,-1 0,0-1,11 5,2 0,1 0,-1 0,1-1,0-1,0-1,-1 0,1 0,0-2,0 0,0 0,0-2,-1 0,1 0,127-22,-118 19</inkml:trace>
  <inkml:trace contextRef="#ctx0" brushRef="#br0" timeOffset="-3148.145">734 58,'-20'113,"6"-41,2 0,5 1,1 17,8 169,-6-236,-2-5</inkml:trace>
  <inkml:trace contextRef="#ctx0" brushRef="#br0" timeOffset="-2766.583">988 256,'-24'18,"-138"124,133-84,29-57,0 1,0 0,0-1,0 1,0 0,1-1,-1 1,1-1,-1 1,1-1,0 1,0-1,-1 1,1-1,0 0,0 1,0-1,1 0,-1 0,0 0,0 0,1 0,-1 0,0 0,1 0,-1-1,1 1,-1 0,1-1,-1 1,1-1,0 0,-1 1,1-1,-1 0,2 0,17 4,-13-4,0 1,0 0,0 0,0 0,-1 1,1 0,0 1,-1 0,1 0,-1 0,0 1,0-1,0 1,-1 1,1-1,-1 1,0 0,3 4,79 127,-54-120,-19-17</inkml:trace>
  <inkml:trace contextRef="#ctx0" brushRef="#br0" timeOffset="22873.569">1778 87,'-1'-3,"-1"0,0 0,0 0,0 1,0-1,-1 1,1-1,-1 1,0 0,1 0,-1 0,0 0,0 0,0 1,0 0,-1-1,1 1,0 0,0 0,-1 1,1-1,-1 1,1 0,0 0,-1 0,1 0,-1 0,1 1,-1-1,1 1,0 0,0 0,-1 1,-104 52,98-48,1 0,0 0,0 1,0 0,1 1,0 0,1 0,0 0,0 1,1 0,0 1,0-1,1 1,0 0,1 0,0 1,1-1,0 1,1 0,0 0,0 0,1 0,1 0,0 0,1 0,1 9,2-10,0-1,1 0,0 0,0-1,1 1,1-1,-1 0,1-1,1 0,-1 0,1 0,0-1,1 0,-1-1,1 0,62 54,-10 40,-59-95,-1-1,0 1,-1 0,1 0,-1 0,0 0,0 1,0-1,0 0,-1 0,1 0,-1 0,0-1,0 1,-1 0,1 0,-1 0,0-1,0 1,0-1,0 0,-1 1,1-1,-1 0,0 0,0-1,-1 2,-12 8,-1-2,0 0,0-1,-1 0,0-1,0-1,-1-1,-8 1,-4 3,28-8,0-1,0 1,0-1,0 1,0-1,-1 0,1-1,0 1,0 0,-1-1,1 0,0 1,-1-1,1-1,-1 1,1 0,0-1,0 0,-1 0,1 0,0 0,0 0,0 0,0-1,0 0,0 0,0 1,1-2,-1 1,1 0,-1 0,1-1,0 1,0-1,0 0,0 0,0 0,1 0,-1 0,1 0,0 0,0 0,0 0,0-1,1 1,-1 0,1-1,0-1,3-11,1 0,1 1,0-1,1 1,1 1,0-1,1 1,1 0,0 1,0 0,12-11,-7 6,63-68,-61 77,-4 6</inkml:trace>
</inkml:ink>
</file>

<file path=ppt/ink/ink3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44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0 606,'6'0,"5"1,1-1,0 0,-1 0,1-1,0-1,-1 0,1 0,-1-1,0-1,0 0,0-1,0 0,2-2,16-15,-1-2,0-2,-2 0,-2-2,0 0,1-5,-18 24,259-346,-265 354,-1 0,0 0,1 0,-1 0,1 0,0 0,-1 0,1 0,0 0,-1 0,1 0,0 0,0 0,0 1,0-1,-1 0,1 1,0-1,0 1,1-1,-1 1,0-1,0 1,0 0,0-1,0 1,0 0,1 0,-1 0,0 0,0 0,0 0,0 0,0 0,1 0,-1 1,0-1,0 1,0-1,0 0,0 1,0 0,0-1,0 1,0 0,0-1,0 1,0 0,-1 0,1 0,0 0,0 0,-1-1,1 1,-1 1,1-1,3 27,-1-1,-1 1,-2 0,-1 0,0-1,-5 18,5-36,-10 74,-3-1,-25 75,-19-3,55-150,-1 0,1 0,-1-1,0 1,0-1,0 0,-1 0,1-1,-1 1,0-1,1 0,-1 0,0-1,0 1,0-1,-1 0,1-1,0 1,0-1,0 0,-1 0,1-1,0 1,0-1,0 0,0-1,0 1,0-1,0 0,1 0,-1-1,0 1,1-1,0 0,0 0,0-1,0 1,0-1,0 0,0-2,0-1,0 0,0 0,1-1,0 1,0-1,1 1,0-1,0 0,1 0,0 0,0 0,1-2,-1-15</inkml:trace>
</inkml:ink>
</file>

<file path=ppt/ink/ink3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0,'-25'28,"2"0,0 2,2 0,2 2,0 0,3 1,-8 20,21-48,0 0,1 0,-1 0,1 1,0-1,1 0,-1 1,1 0,0-1,0 1,1 0,0 0,0-1,0 1,0 0,1-1,0 1,1 0,-1-1,1 1,0-1,0 0,1 1,-1-1,1 0,0-1,1 1,-1 0,1-1,0 0,0 0,0 0,1 0,-1-1,1 1,1-1,6-1,1 0,-1-1,1-1,0 0,-1-1,1 0,-1-1,1 0,-1-1,0-1,0 0,0 0,0-1,-1 0,1-1,-2-1,1 0,-1 0,0-1,0 0,-1-1,0 0,0 0,3-8,-6 11,-1-1,-1 0,1 0,-1 0,-1 0,1-1,-1 0,-1 1,1-1,-1 0,-1-1,1 1,-1 0,-1 0,0-1,0 1,0 0,-1 0,0-1,-1 1,0 0,0 0,-1 0,0 1,0-1,-1 1,0-1,0 1,-1 0,0 1,0-1,0 1,-1 0,0 0,-1 0,-8-1,-1 0,1 1,-2 1,1 0,-1 1,1 1,-15-1,-3 1</inkml:trace>
</inkml:ink>
</file>

<file path=ppt/ink/ink3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48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1,'-38'81,"22"-42,-2-1,-1 0,-2-1,-2-1,-1-1,-2-1,-2-2,-9 9,22-29,4-6</inkml:trace>
  <inkml:trace contextRef="#ctx0" brushRef="#br0" timeOffset="355.76">1 1,'0'19,"9"11,9 1,0-1,3-5,-3-2,1-5,1 0,3 0,-3 3,0 3,-3 2,-5 1,1-4,-3-1,-2 0,-2 2,-3-4</inkml:trace>
</inkml:ink>
</file>

<file path=ppt/ink/ink3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47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0 340,'15'0,"18"0,10 0,5 0,1 0,2 0,-4 0,-5 0,-5 0,-3 0,-4 0,-1 0,-1 0,-1 0,-4 0</inkml:trace>
  <inkml:trace contextRef="#ctx0" brushRef="#br0" timeOffset="437.955">847 1,'-22'107,"4"70,-17-8,25-67,10-101,1-1,0 1,-1-1,1 1,0-1,-1 1,1-1,0 1,0-1,-1 0,1 0,0 1,0-1,0 0,-1 0,1 0,0 0,0 0,0 0,0 0,-1 0,1 0,0 0,0 0,0-1,-1 1,1 0,0 0,0-1,-1 1,1-1,0 1,-1-1,1 1,0-1,-1 1,1-1,-1 1,1-1,-1 0,1 1,-1-1,1 0,-1 0,1 1,-1-1,0 0,0 0,1 0,-1 1,0-1,0 0,0 0,0 0,0 0,0 1,0-1,0 0,10-18</inkml:trace>
  <inkml:trace contextRef="#ctx0" brushRef="#br0" timeOffset="950.04">1129 114,'-93'68,"-65"61,155-127,1 0,-1 0,1 1,0-1,0 1,0 0,1 0,-1-1,0 1,1 0,0 0,0 1,0-1,0 0,0 0,1 0,-1 1,1-1,0 0,0 0,0 1,1-1,-1 0,1 0,-1 1,1-1,0 0,0 0,1 0,-1 0,1 0,-1 0,1 0,0-1,0 1,0-1,0 1,1-1,-1 0,1 0,-1 0,1 0,1 1,75 29,-69-30,-1 1,0 0,0 0,0 1,-1 0,1 0,-1 1,0 0,-1 0,1 1,-1 0,0 1,0 0,10 58,-17-57,0 3</inkml:trace>
</inkml:ink>
</file>

<file path=ppt/ink/ink3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50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0,1 0,-1 0,0 0,0 0,0 0,0 0,-1 0,0 0,-5 0</inkml:trace>
</inkml:ink>
</file>

<file path=ppt/ink/ink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46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144 414,'-20'25,"1"1,0 1,2 1,2 0,0 2,2-1,0 3,12-30,0 0,-1 0,1 0,0 0,0 1,0-1,0 0,0 0,1 0,-1 1,0-1,1 0,0 1,0-1,0 1,0-1,0 0,0 1,0-1,1 0,0 1,-1-1,1 0,0 1,0-1,0 0,0 0,0 0,1 0,-1 0,0 0,1 0,0-1,-1 1,1-1,0 1,0-1,0 1,0-1,0 0,0 0,0 0,1 0,-1 0,0-1,1 1,-1-1,1 1,6-4,0-1,0 0,0-1,-1 1,0-2,0 1,0-1,0 0,-1-1,0 0,0 0,-1 0,0-1,0 0,-1 0,0-1,0 1,-1-1,0 0,-1 0,0 0,0-1,0-3,-1 7,0 1,0-1,0 1,-1-1,0 1,0-1,-1 0,1 1,-1-1,0 0,-1 1,1-1,-1 0,0 1,-1-1,0 1,1-1,-1 1,-1 0,1-1,-1 1,0 1,0-1,-1 0,1 1,-1 0,0-1,0 2,-1-1,1 0,-1 1,-3-2,9 6,0-1,0 1,-1 0,1 0,0 0,-1 0,1-1,-1 1,1 0,-1 0,0 0,1 0,-1 0,0 0,0 0,1 0,-1 0,0 0,0 0,0 1,0-1,-1 0,1 0,0 0,0 0,-1 0,1 0,0 0,-1 0,1 0,-1-1,1 1,-1 0,0 0,1 0,-1 0,0-1,1 1,-1 0,0-1,0 1,0 0,0-1,0 1,0-1,1 0,-1 1,0-1,0 0,-1 1,1-1,0 0,0 0,0 0,0 0,0 0,0 0,0 0,0 0,0-1,0 1,0 0,0 0,0-1,0 1,0-1,11 3,-1 0,1-1,0 0,0-1,0 0,-1-1,1 0,0 0,0-1,-1 0,1-1,-1 0,0-1,0 1,8-6,11-2,0 0,-1-3,0 0,-1-1,-1-2,0-1,-1 0,-2-2,1-1,-2 0,-1-2,-1 0,-1-2,-1 0,-1 0,1-6,19-43,-37 75,1-1,0 0,0 0,-1 1,1-1,0 0,0 1,-1-1,1 0,0 1,0-1,0 0,-1 1,1-1,0 1,0-1,0 0,0 1,0-1,0 0,0 1,0-1,0 1,0-1,0 0,0 1,0-1,0 1,1-1,-1 0,0 1,0-1,0 0,0 1,1-1,-1 0,0 1,0-1,1 0,-1 1,0-1,1 0,-1 0,0 1,1-1,-1 0,0 0,1 0,-1 0,1 0,-1 1,0-1,1 0,-1 0,0 0,1 0,-1 0,1 0,-1 0,0 0,-29 275,21-149,-4 149,11-172,-4 1,-5-1,-15 62,18-134,-2 0,0-1,-2 0,-1-1,-2 0,-11 18,23-44,0 0,1 0,-1 0,-1 0,1 0,0 0,0-1,-1 1,0-1,1 0,-1 0,0 0,0 0,0 0,0-1,-1 1,1-1,0 0,-1 0,1 0,-1-1,1 1,-1-1,1 1,-1-1,1-1,-1 1,1 0,-1-1,1 1,0-1,-1 0,1 0,0-1,-1 1,1-1,0 1,0-1,0 0,0 0,1 0,-1-1,0 1,1-1,0 1,-1-1,1 0,0 0,1 0,-1 0,0 0,1 0,0-1,0 1,-1-3,0-11,1-1,0 1,1 0,1 0,1 0,0 0,1 0,1 0,0 0,2 1,0 0,1 0,0 0,1 0,-3 6,33-73,4 2,39-57,-52 93</inkml:trace>
</inkml:ink>
</file>

<file path=ppt/ink/ink3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50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0,'33'5,"32"-3,8-3,-3 0,-9 0,-10-1,-13 1</inkml:trace>
</inkml:ink>
</file>

<file path=ppt/ink/ink3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51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72,'-70'134,"-46"88,143-271,3 0,1 3,3 0,1 2,2 2,34-29,-70 70,-1-1,1 1,0 0,0 0,0-1,0 1,0 0,0 0,0 0,0 0,0 0,0 0,0 0,1 1,-1-1,0 0,1 1,-1-1,1 1,-1-1,0 1,1-1,-1 1,1 0,-1 0,1 0,-1 0,1 0,-1 0,1 0,-1 1,1-1,-1 1,1-1,-1 1,0-1,1 1,-1 0,0-1,1 1,-1 0,0 0,0 0,0 0,0 0,0 0,1 1,7 157,-8-157,-1-1,1 1,-1 0,1 0,0-1,0 1,0 0,0-1,0 1,0-1,0 0,0 1,1-1,-1 0,0 1,1-1,-1 0,1 0,0 0,-1-1,1 1,0 0,-1 0,1-1,0 1,0-1,0 0,-1 1,1-1,0 0,0 0,0 0,0-1,-1 1,1 0,0 0,0-1,0 0,-1 1,1-1,0 0,-1 0,1 0,68-46,100-130,-109 142,-60 35,0 1,-1 0,1 0,0 0,0 0,0 0,0 0,-1 1,1-1,-1 0,1 0,-1 0,1 1,-1-1,0 0,1 0,-1 1,0-1,0 0,0 1,0-1,0 0,0 0,0 1,-1-1,1 0,0 1,-1-1,1 0,-1 0,0 1,-44 117,36-103,2 1,-1 0,2 0,0 0,2 1,0 0,0 0,0 12,4-27,1-1,-1 1,0-1,1 1,-1-1,1 1,0-1,-1 0,1 0,0 1,1-1,-1 0,0 0,1 0,-1 0,1 0,-1 0,1 0,0-1,0 1,0-1,0 1,0-1,0 0,0 0,0 1,1-2,-1 1,0 0,1 0,-1-1,1 1,-1-1,1 0,-1 0,1 0,-1 0,1 0,-1 0,0-1,1 1,0-1,15-5</inkml:trace>
</inkml:ink>
</file>

<file path=ppt/ink/ink3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4:52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1,'-9'-1,"0"1,0 0,0 1,0 0,1 0,-1 1,0 0,1 1,0-1,-1 2,1-1,0 1,0 0,1 1,0 0,-1 0,0 1,-3 5,-2-3,1 1,1 0,0 1,0 0,1 1,1 0,-1 1,2 0,0 0,0 1,1 0,0 0,2 0,-1 1,2 0,-1 0,0 11,5-22,0-1,0 0,0 0,0 1,0-1,1 0,-1 0,1 1,-1-1,1 0,0 0,0 0,0 0,0 0,0 0,1 0,-1 0,0 0,1-1,0 1,-1 0,1-1,0 0,0 1,0-1,0 0,0 0,0 0,0 0,0 0,0 0,0-1,1 1,-1-1,0 0,0 1,1-1,-1 0,0 0,0 0,1-1,-1 1,2-1,97-29,-71 12,-1-1,-1-1,-1-2,0-1,-2-1,-1-1,-1-1,10-16,15-15,-46 57,-1 0,0 1,0-1,1 1,-1-1,0 1,0-1,0 1,0 0,0 0,1-1,-2 1,1 0,0 0,0 0,0 0,0 0,0 0,-1 0,1 0,-1 1,1-1,-1 0,1 0,-1 0,1 1,-1-1,0 0,0 1,0-1,0 0,0 0,0 1,0-1,0 0,0 1,-1-1,1 0,0 0,-1 1,0 0,1 0,0 7,0 5,0 0,0 1,1-1,1 0,0 0,1 0,1 0,0-1,1 1,0-1,1 0,0-1,1 1,-4-9,0-1,0 0,1 0,-1 0,1-1,-1 1,1-1,0 0,0 0,0 0,0 0,0-1,0 0,0 0,1 0,-1 0,18 2</inkml:trace>
  <inkml:trace contextRef="#ctx0" brushRef="#br0" timeOffset="2666.857">1045 283,'-14'9,"-15"14,-2 7,0-2,4 0,3-6,4-1,2-4,4-1,-1 3,-3-3,3-4</inkml:trace>
  <inkml:trace contextRef="#ctx0" brushRef="#br0" timeOffset="2936.919">792 226,'0'19,"9"17,9 1,5-5,4-4,2-1,1-1,0 1,0-1,-5 1,-7-4</inkml:trace>
</inkml:ink>
</file>

<file path=ppt/ink/ink3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5:07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1 423,'200'-22,"105"-11,-45 2,-199 21,-74 13,-2 0</inkml:trace>
  <inkml:trace contextRef="#ctx0" brushRef="#br0" timeOffset="247.952">57 649,'43'-5,"29"-1,11-5,2 0,-4 1,-7 3,-11-3,-11 1,-4 2,-7 2,-5 2,-3 1,-4 2,-1 0,-5 0</inkml:trace>
  <inkml:trace contextRef="#ctx0" brushRef="#br0" timeOffset="670.268">424 0,'47'28,"2"-2,0-3,2-2,31 9,85 36,-161-65,1 1,-2 0,1 0,0 1,0 0,-1 0,1 0,-1 1,0 0,0 0,0 0,-1 0,1 1,-1 0,0 0,-1 0,1 0,-1 1,0-1,0 1,-1 0,0 0,0 0,0 0,0 0,-1 0,0 0,-1 1,1-1,-1 0,0 1,-1-1,0 0,-1 5,-9 10,-1 0,-1-1,-1 0,-1-1,-1-1,0 0,-1-1,-1-1,-1-1,0 0,-1-2,-15 8,-35 30,-153 127,196-147,19-14</inkml:trace>
</inkml:ink>
</file>

<file path=ppt/ink/ink3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5:1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29,'48'0,"21"0,3 0,-6-4,-9-3,-10 1,-7 2,-7 0,-3 2,-3 1,-5 0</inkml:trace>
</inkml:ink>
</file>

<file path=ppt/ink/ink3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5:1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26,'38'0,"37"0,11-4,-6-3,-10 1,-13 1,-16 1</inkml:trace>
</inkml:ink>
</file>

<file path=ppt/ink/ink3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5:12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0 479,'29'-9,"19"-9,6 0,-2 2,-4 4,-5 9,-6 5,-5 2,-2 0,-6 5,-3 0,0-1,1-2,-3 3,0 0,-3-2</inkml:trace>
  <inkml:trace contextRef="#ctx0" brushRef="#br0" timeOffset="344.277">818 0,'0'625,"-28"-470,27-149,0-7</inkml:trace>
  <inkml:trace contextRef="#ctx0" brushRef="#br0" timeOffset="664.882">1185 169,'-20'13,"-27"17,2 1,1 3,2 1,1 2,-5 8,44-44,0 0,0 1,1-1,-1 0,0 0,0 1,1-1,-1 1,1 0,-1-1,1 1,0 0,-1 0,1 0,0 0,0 0,0 0,1 0,-1 0,1 0,-1 0,1 1,-1-1,1 0,0 0,0 1,0-1,0 0,1 0,-1 0,1 1,-1-1,1 0,0 0,0 0,0 0,0 0,0 0,0 0,0 0,1-1,-1 1,1 0,-1-1,1 1,0-1,0 1,92 18,-83-20,-1 1,0 0,1 1,-1 0,0 1,0-1,0 2,-1 0,1 0,-1 1,0 0,0 0,-1 1,6 4,9 59,-5-8,-7-48</inkml:trace>
  <inkml:trace contextRef="#ctx0" brushRef="#br0" timeOffset="980.644">1806 311,'-29'43,"-14"24,0 5,3-5,8-8,4-11,8-7,7-7,0-9,3-4,-1-5,-5-6,-3-4,1-3</inkml:trace>
  <inkml:trace contextRef="#ctx0" brushRef="#br0" timeOffset="1233.52">1410 311,'25'33,"16"26,7 3,0-5,-8-7,-6-12,-4-7,-3-5,-1-2,1-4,-6-2,0-3,0-5,-3-3</inkml:trace>
</inkml:ink>
</file>

<file path=ppt/ink/ink3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5:18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83 582,'-8'34,"1"0,2 0,1 1,2-1,2 27,-3 32,-20 40,1-54,13-105,12 7,0 0,2 0,0 1,1-1,1 1,9-16,-1-2,10-15,1 1,3 1,2 2,2 1,14-13,-7 21,-39 37,0 0,0 1,0-1,0 1,0-1,0 1,0-1,0 1,0-1,0 1,0 0,0-1,0 1,0 0,0 0,0 0,1 0,-1 0,0 0,0 0,0 1,0-1,0 0,0 0,0 1,0-1,0 1,0-1,0 1,0-1,0 1,0 0,0 0,-1-1,1 1,0 0,0 0,-1 0,1 0,0-1,-1 1,1 0,-1 0,1 0,-1 1,0 0,4 10,-1 1,-1-1,0 1,-1 0,0 0,-1 0,-1-1,-2 14,1 42,2-66,0 1,1-1,-1 0,0 1,1-1,-1 0,1 0,0 0,-1 1,1-1,0 0,0 0,1 0,-1 0,0 0,1-1,-1 1,1 0,-1-1,1 1,0-1,0 1,0-1,0 0,0 0,0 0,0 0,0 0,0 0,0-1,1 1,-1-1,0 1,0-1,1 0,-1 0,0 0,1 0,-1 0,0-1,0 1,1-1,-1 1,0-1,0 0,0 0,0 0,0 0,0 0,0 0,0-1,0 1,1-2,162-149,-145 136,65-33,-83 50,1 0,-1 0,1 0,-1 0,0 1,0-1,1 1,-1 0,0 0,0-1,0 1,-1 0,1 1,0-1,-1 0,0 0,1 1,-1-1,0 1,0-1,0 1,0-1,-1 1,1 0,-1-1,0 1,0 0,1-1,-2 1,1 0,0 0,-1-1,1 1,-1-1,0 1,0 0,1 2,-3 143,3-145,0-1,0 1,0-1,1 1,-1-1,1 1,0-1,-1 0,1 1,0-1,1 0,-1 0,0 1,1-1,-1 0,1 0,0-1,-1 1,1 0,0 0,0-1,0 1,0-1,2 1,13 5</inkml:trace>
  <inkml:trace contextRef="#ctx0" brushRef="#br0" timeOffset="540.358">1270 441,'-21'14,"0"0,2 2,0 0,0 1,2 0,0 2,1 0,1 1,1 0,0 1,2 1,-3 8,14-26,0 0,1 1,-1-1,1 0,0 1,0-1,0 0,1 1,0-1,-1 0,1 0,1 0,-1 0,1 0,0 0,-1 0,2 0,-1 0,0-1,1 1,0-1,0 0,0 0,0 0,0 0,0 0,1-1,0 1,-1-1,1 0,0 0,0 0,0-1,0 1,0-1,0 0,1 0,-1-1,0 1,1-1,-1 0,0 0,1-1,-1 1,0-1,0 0,3 0,4-3,0 1,0-1,0-1,-1 0,1-1,-1 0,0 0,-1-1,1 0,-2-1,1 0,-1 0,3-4,5-4,2-4,-1-1,-1-1,-1 0,-1-1,-1-1,0 0,-2 0,-2-1,0-1,-1 0,2-15,-6 26,-1 0,0-1,-1 1,0 0,-1-1,-1 1,-1-1,0 0,-1 1,0 0,-2 0,0-1,0 2,-1-1,-1 1,-3-6,7 18,1-1,-1 0,0 1,0 0,0-1,-1 1,1 0,0 0,-1 0,1 0,-1 1,0-1,1 1,-1-1,0 1,0 0,0 0,0 1,0-1,0 0,0 1,-1 0,1 0,0 0,0 0,0 0,0 1,0-1,0 1,0 0,0 0,0 0,0 0,0 0,0 1,1-1,-1 1,1 0,-1 0,1 0,-1 0,1 0,0 0,0 1,0-1,1 1,-1-1,0 1,1 0,0 0,-1 0,1 0,0 0,0 0,-3 24,1 0,1 0,1 1,2-1,0 0,4 12,-5-37,3 18,1 1,0-1,2 0,1 0,0 0,1-1,1 0,1-1,1 0,0-1,14 17,-23-31,1 1,0-1,0 0,0 1,0-1,0 0,1-1,-1 1,1-1,-1 1,1-1,0 0,0-1,0 1,1-1,-1 1,0-1,0 0,1-1,3 1,10-3</inkml:trace>
  <inkml:trace contextRef="#ctx0" brushRef="#br0" timeOffset="915.508">1664 18,'247'-16,"-245"16,0-1,0 1,1 0,-1 0,0 0,0 0,0 0,1 1,-1-1,0 1,0-1,0 1,0 0,0-1,0 1,0 0,0 1,0-1,0 0,-1 0,1 1,0-1,-1 1,1 0,-1-1,0 1,1 0,-1 0,0 0,0 0,0 0,0 0,-1 0,1 0,-1 0,1 0,-1 0,0 1,1-1,-1 0,0 0,0 0,-1 1,1-1,0 0,-1 0,1 0,-1 0,0 0,0 0,0 0,0 0,0 0,-1 1,-114 143,116-144,-1 0,0-1,1 1,-1 0,1 0,-1 0,1 0,0 0,0 0,0 0,0 0,0 0,0 0,0 0,1 0,-1 0,1 0,0 0,-1 0,1 0,0 0,0-1,0 1,0 0,1-1,-1 1,0 0,1-1,-1 0,1 1,-1-1,1 0,0 0,-1 0,1 0,0 0,0 0,0-1,0 1,0 0,1-1,86 12,-30-13,-33 0</inkml:trace>
  <inkml:trace contextRef="#ctx0" brushRef="#br0" timeOffset="2257.198">2681 301,'-79'94,"-117"176,59-149,119-108</inkml:trace>
  <inkml:trace contextRef="#ctx0" brushRef="#br0" timeOffset="2518.25">2285 385,'19'19,"26"16,10 7,0-4,-4-3,-6-8,-6-8,-10-3,-4-4,-3-5,-4 3,-1-2,2-1,-3-2</inkml:trace>
  <inkml:trace contextRef="#ctx0" brushRef="#br0" timeOffset="3085.942">1184 949,'-1'1,"1"0,-1 1,0-1,1 0,-1 0,1 0,0 1,-1-1,1 0,0 1,-1-1,1 0,0 1,0-1,0 0,0 1,1-1,-1 0,0 0,1 1,-1-1,0 0,1 0,-1 1,1-1,0 0,-1 0,1 0,0 0,0 0,0 0,0 0,0 0,0 0,0 0,0 0,0-1,0 1,0 0,0-1,1 1,-1-1,0 0,0 1,1-1,-1 0,0 1,1-1,-1 0,0 0,1 0,-1 0,0-1,1 1,0 0,178 11,-140-11,370-32,193-48,-282 47,-298 34</inkml:trace>
  <inkml:trace contextRef="#ctx0" brushRef="#br0" timeOffset="3756.261">1721 1260,'-97'55,"81"-49,1 0,0 1,1 0,0 1,0 1,1 0,0 1,0 1,1 0,0 0,1 1,1 0,0 1,0 1,2-1,-1 1,2 1,0 0,-3 9,9-21,1 0,-1 0,1 0,-1 1,1-1,0 0,0 1,1-1,-1 0,1 0,-1 1,1-1,0 0,0 0,0 0,1 0,-1 0,1 0,0 0,0-1,0 1,0-1,0 1,0-1,1 0,-1 0,1 0,-1 0,1 0,0 0,0-1,0 1,1 0,4 0,0 1,0-1,0-1,0 1,0-1,0-1,0 1,0-1,0-1,1 0,-1 0,7-2,12-6,0-2,-1-1,-1-1,0-1,-1-1,0-2,-2 0,1-1,12-16,-14 17,-1-2,-1 0,-1-1,-1-1,-1-1,0-1,-2 0,0 0,-2-2,-1 1,-1-1,-1-1,-1 0,4-22,-11 42,0 0,0 1,0-1,-1 0,0 1,0-1,0 0,-1 0,1 1,-2-1,1 0,0 1,-1-1,0 1,-1 0,1-1,-1 1,0 0,0 1,0-1,-1 0,0 1,0 0,0 0,0 0,-1 0,1 1,-1 0,0 0,0 0,0 0,0 1,-1 0,1 0,-1 0,1 1,-1 0,0 0,1 0,-1 1,-4 0,2 1,1 1,-1 0,1 1,-1 0,1 0,0 0,0 1,0 0,1 1,-1-1,1 1,0 1,1-1,-1 1,1 0,0 0,1 0,-1 1,1 0,0 0,-1 4,-2 2,1 2,0-1,1 0,1 1,0 0,1 0,1 0,0 0,1 1,1 12,3-15,1 0,0 0,1-1,0 1,1-1,1 0,-1-1,2 1,0-1,0-1,1 0,0 0,1 0,6 4,-12-10,4 4,1-1,-1 0,1-1,0 1,1-2,0 1,-1-2,2 1,-1-1,0-1,1 0,0 0,-1-1,1 0,0-1,0 0,0-1,0 0,0-1,0 0,0-1,8-4</inkml:trace>
  <inkml:trace contextRef="#ctx0" brushRef="#br0" timeOffset="4106.552">2398 1035,'-26'48,"2"1,3 2,1 0,3 2,2-1,-5 38,19-85,0 0,0 0,1 0,0 0,0 0,0 0,0 0,1 0,0 0,0 0,0 0,0 0,1-1,0 1,0 0,0-1,1 0,-1 1,1-1,0 0,0 0,1-1,-1 1,1-1,0 1,0-1,0 0,0-1,0 1,0-1,1 0,0 0,-1 0,1 0,0-1,1 0,11 1,1-2,0 0,-1-1,1-1,-1-1,1 0,-1-1,4-2,13-2,7-12,-29 7</inkml:trace>
  <inkml:trace contextRef="#ctx0" brushRef="#br0" timeOffset="4354.445">2172 1260,'38'0,"23"-5,10-1,-2 0,-8 1,-9 1,-9-3,-7 0,-10 0</inkml:trace>
  <inkml:trace contextRef="#ctx0" brushRef="#br0" timeOffset="4675.732">2793 1035,'40'-2,"-27"1,0 0,0 1,0 0,0 1,0 0,0 1,0 1,-1 0,1 1,6 2,-17-4,0 0,-1 0,1 0,0 0,0 0,-1 1,1-1,-1 1,0-1,0 1,0-1,0 1,0-1,-1 1,1 0,-1-1,1 1,-1 0,0 0,0-1,-1 1,1 0,0 0,-1-1,0 1,1 0,-1-1,0 1,0-1,-1 1,1-1,0 0,-1 1,0-1,1 0,-1 0,0 0,0 0,0 0,-2 1,-20 49,25-49,1-1,-1 1,1-1,0 0,0 1,0-1,0 0,1 0,-1 0,1 0,-1-1,1 1,-1-1,1 1,0-1,0 0,0 0,-1 0,1-1,0 1,0-1,0 1,0-1,0 0,0 0,0 0,0-1,0 1,0-1,0 0,0 0,4 1,118-26,-104 22</inkml:trace>
</inkml:ink>
</file>

<file path=ppt/ink/ink3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5:55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230 348,'-16'10,"1"0,1 1,0 1,0 1,1 0,1 1,0 0,1 1,-2 0,2 0,0 1,1 0,0 1,1 0,1 0,1 1,0 0,2 0,0 0,1 1,0 0,2 0,0 0,1 6,1-20,1-1,0 1,0-1,0 1,0-1,0 0,1 1,0-1,0 0,0 0,0 0,1 0,0-1,-1 1,1-1,1 1,-1-1,0 0,1 0,-1-1,1 1,0-1,0 1,0-1,0-1,1 1,-1 0,0-1,4 1,3 0,1-1,-1 0,1 0,-1-1,1 0,0-1,-1-1,1 0,-1 0,0-1,1 0,10-5,0-1,-1 0,0-2,-1 0,0-1,-1-1,0-1,-1-1,-1 0,0-1,13-18,-24 28,0-1,0 0,0 0,-1 0,0-1,-1 1,1-1,-1-1,-1 1,0 0,0-1,-1 1,0-1,0 0,-1 0,0 0,0 0,-1 0,-1 0,1 0,-2 0,1 1,-1-1,0 0,-1 0,0 1,0 0,-1-1,0 1,-1 0,2 3,0 0,-1 0,0 1,0-1,0 1,0 0,-1 0,0 0,0 1,0 0,0 0,0 0,0 1,-1-1,1 1,-1 0,0 1,0 0,1-1,-1 2,0-1,0 1,0 0,0 0,0 1,0-1,0 1,1 1,-1-1,0 1,0 0,0 1,0 0,0 0,0 0,1 1,-1 0,1 0,0 0,0 1,1-1,0 1,-1 0,-1 4,5-8,0 1,0 0,0 1,-1-1,2 0,-1 0,0 0,0 0,1 1,-1-1,1 0,0 1,0-1,0 0,0 1,0-1,0 0,1 1,-1-1,1 0,-1 0,1 0,0 1,0-1,0 0,0 0,0 0,1 0,-1 0,1-1,-1 1,1 0,0-1,-1 1,1-1,0 1,0-1,0 0,0 0,10 4,1-1,-1 0,1-1,0 0,0-2,0 1,0-1,0-1,0 0,0-1,0-1,0 0,-1 0,1-1,0-1,10-5,7 1,-1-2,0-1,-1-1,-1-2,0-1,0-1,-1-1,-2-1,0-1,0-1,-2-2,-1 0,0-1,4-8,-17 21,-1 0,0 0,-1 0,0-1,0 0,-1 0,-1-1,1 1,-2-1,0 0,0 0,-1 0,-1 0,0 0,-1-1,0-4,0 16,0-1,0 1,0 0,0-1,0 1,0 0,0-1,0 1,-1 0,1 0,0-1,-1 1,0 0,1 0,-1 0,1 0,-1-1,0 1,0 0,0 0,0 0,0 1,0-1,0 0,0 0,0 0,0 1,0-1,0 1,-1-1,1 1,0-1,0 1,-1 0,1-1,0 1,0 0,-1 0,1 0,0 0,-1 0,1 0,0 0,-1 1,1-1,0 0,0 1,-1-1,1 1,0-1,0 1,0 0,0 0,0-1,0 1,0 0,0 0,0 0,0 0,-7 7,2 0,-1 1,1-1,0 1,1 1,0-1,1 1,0-1,0 1,1 1,0-1,1 0,0 1,1-1,0 1,0-1,1 1,1-1,0 1,0 0,1-1,0 0,1 1,0-1,1 0,0 0,0-1,1 1,0-1,1 0,132 131,-133-136,-1 1,0 0,-1-1,1 1,-1 1,0-1,-1 0,1 1,-1-1,0 1,0 0,-1 0,1 0,-1 0,-1 0,1 0,-1 0,0 0,-1 0,1 0,-1 0,0 0,-1 0,1 0,-1-1,0 1,-1-1,1 1,-4 4,-10 17,-10 34,45-43,-3-19</inkml:trace>
</inkml:ink>
</file>

<file path=ppt/ink/ink3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5:57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12,'28'0,"30"0,8 0,-1 0,-7 0,-9 0,-12-5,-13-1</inkml:trace>
</inkml:ink>
</file>

<file path=ppt/ink/ink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47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1,'-56'130,"-7"-3,-4-2,-9-1,64-106,2-5,0 1,1 0,1 1,0 0,1 0,0 0,1 1,1 0,1 0,-2 13,6-26,0-1,0 1,0-1,0 0,1 1,-1-1,1 0,-1 1,1-1,0 0,0 0,0 0,0 0,0 0,1 0,-1 0,1 0,-1 0,1 0,0-1,0 1,-1-1,1 1,0-1,0 0,1 0,-1 0,0 0,0 0,0 0,1 0,-1-1,2 1,87 3,-75-4,-2-1,-2 2,0 0,0-1,0-1,0 0,0-1,0 0,0 0,0-2,-1 1,1-2,-1 1,0-2,0 1,-1-1,10-8,-9 2</inkml:trace>
  <inkml:trace contextRef="#ctx0" brushRef="#br0" timeOffset="216.522">0 339,'48'0,"45"-5,16-1,-2 0,-8 1,-16 2,-14 0,-18 2</inkml:trace>
</inkml:ink>
</file>

<file path=ppt/ink/ink3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5:57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1,'-7'19,"1"0,1 1,1 0,1-1,1 2,0-1,2 0,1 14,-2-4,2 342,21-241,-22-131,0 1,0-1,0 0,1 1,-1-1,0 0,0 1,1-1,-1 0,0 0,1 1,-1-1,0 0,1 0,-1 0,0 1,1-1,-1 0,1 0,-1 0,0 0,1 0,-1 0,1 0,-1 0,0 0,1 0,-1 0,1 0,-1 0,0 0,1 0,-1 0,1 0,-1-1,0 1,1 0,-1 0,0 0,1-1,-1 1,0 0,1-1,-1 1,0 0,0 0,1-1,-1 1,0-1,0 1,0 0,1-1,-1 1,0 0,0-1,0 1,0-1,0 1,0 0,0-1,0 1,0-1,7-11</inkml:trace>
  <inkml:trace contextRef="#ctx0" brushRef="#br0" timeOffset="353.105">340 170,'-41'35,"18"-17,0 1,1 1,1 1,1 1,1 0,1 2,-14 25,30-47,1 0,0 0,0 0,0 0,0 0,0 0,0 1,1-1,-1 0,1 1,0-1,-1 0,1 1,0-1,1 0,-1 1,0-1,1 1,-1-1,1 0,-1 0,1 1,0-1,0 0,0 0,1 0,-1 0,0 0,1 0,-1 0,1-1,0 1,-1 0,1-1,0 1,0-1,0 0,0 0,0 0,1 0,-1 0,0 0,0 0,1-1,0 1,13 4,-5-1,0-1,0 1,0 1,-1-1,1 2,-1 0,-1 0,1 1,-1 0,7 7,68 63,-73-74</inkml:trace>
  <inkml:trace contextRef="#ctx0" brushRef="#br0" timeOffset="615.478">791 340,'-14'34,"-5"20,1 6,-2-7,4-8,3-7,0-5,2-3,-2-7,1-7</inkml:trace>
  <inkml:trace contextRef="#ctx0" brushRef="#br0" timeOffset="868.999">594 283,'19'39,"11"17,6 4,1-4,-1-11,-6-8,-4-11,-6-5,-2-6,1-5,2-5,-2 2,-1 0,-2-2</inkml:trace>
</inkml:ink>
</file>

<file path=ppt/ink/ink3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5:59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56,'19'0,"16"-5,7-1,0 0,-1 1,-3 2,-3-5,-3 1,-2 0,-2 2,-4 2</inkml:trace>
</inkml:ink>
</file>

<file path=ppt/ink/ink3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5:59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18,'38'0,"23"0,5 0,-3-5,-8-1,-13-1</inkml:trace>
</inkml:ink>
</file>

<file path=ppt/ink/ink3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02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1,'3'5,"0"-1,-1 1,0 1,0-1,0 0,-1 0,1 1,-1-1,-1 0,1 1,-1-1,0 1,0-1,0 1,-1-1,0 1,-1 2,1-3,-7 39,-2 0,-2-1,-2-1,-1 0,-7 9,-11 21,62-110,121-249,-94 218,-55 68,0 1,0-1,0 1,0-1,1 1,-1 0,0 0,0-1,0 1,0 0,1 0,-1 0,0 0,0 0,0 0,1 0,-1 1,0-1,0 0,0 1,0-1,0 1,1-1,-1 1,0-1,0 1,0 0,0 0,-1-1,1 1,0 0,0 0,0 0,-1 0,1 0,0 0,-1 0,1 0,-1 0,1 0,-1 1,18 47,-12 91,-6-139,0 0,0 0,0 0,0-1,0 1,0 0,0 0,0 0,0 0,0 0,0 0,1-1,-1 1,0 0,1 0,-1 0,0-1,1 1,-1 0,1 0,0-1,-1 1,1 0,-1-1,1 1,0-1,-1 1,1-1,0 1,0-1,0 1,-1-1,1 0,0 0,0 1,0-1,0 0,-1 0,1 0,0 0,0 0,0 0,0 0,0 0,0 0,-1 0,1 0,0-1,0 1,0 0,0-1,-1 1,1 0,0-1,0 1,-1-1,1 0,0 1,0-1,42-36,77-100,-102 120,-12 10,1 1,-1-1,1 1,1 1,-1-1,1 1,0 1,0-1,0 1,6-1,-12 6,1 0,-1 0,0 0,1 0,-1 0,0 1,0-1,0 1,0-1,0 1,0 0,0 0,0 0,-1 0,1 0,-1 0,0 0,1 1,-1-1,0 0,0 1,-1-1,1 1,0-1,-1 1,0 0,1-1,-1 1,0-1,0 1,-1 0,1-1,0 1,-1-1,0 1,1-1,-2 2,2 1,-5 258,5-239</inkml:trace>
</inkml:ink>
</file>

<file path=ppt/ink/ink3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04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1,'0'4,"5"3,1 4,-4 5,-4 4,4 0,2-9,5-7,0-8,-1-3</inkml:trace>
</inkml:ink>
</file>

<file path=ppt/ink/ink3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04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1,'0'4,"-5"8,-1 5,-5 0,-1 2,8-2,8-8,8-7,8-8,4-3,-6 0,-11 2,-7 6,-8 4,-2 6,-1 2</inkml:trace>
</inkml:ink>
</file>

<file path=ppt/ink/ink3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03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0,'-19'39,"-7"22,2 5,0-8,3-10,7-7,4-7,0-4,1-2,-2-6,0-2,-2-4,-4-6,1-3</inkml:trace>
  <inkml:trace contextRef="#ctx0" brushRef="#br0" timeOffset="311.858">1 29,'23'24,"19"13,6 4,-5 1,-5-7,-4-5,-3-3,-2-5,-6-3,-2-3,-5-1,0-2,2 1,-2-6,-4-5</inkml:trace>
</inkml:ink>
</file>

<file path=ppt/ink/ink3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23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1 402,'252'-297,"-200"229,-50 69,-1 1,0-1,0 0,0 1,0-1,0 0,0 1,0-1,0 1,-1-1,1 1,-1 0,1-1,-1 1,1 0,-1-1,0 1,0 0,0-1,0 1,0 0,0-1,-1 1,1 0,0-1,-1 1,0 1,1-2,-2 5,1 1,0-1,0 0,0 1,1-1,0 1,0-1,1 0,0 1,0-1,0 0,1 0,0 1,0-1,0 0,1-1,0 1,0 0,1-1,-1 0,1 0,0 0,1 0,-1 0,1-1,0 0,0 0,0 0,1-1,-1 0,3 2,1-4,0 1,0-1,-1 0,1-1,0 0,0 0,0-1,-1 0,1-1,0 0,-1 0,1-1,-1 0,0-1,0 1,0-2,0 1,-1-1,0 0,0 0,0-1,0-1,130-150,-131 149,9-13,-4 3</inkml:trace>
</inkml:ink>
</file>

<file path=ppt/ink/ink3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25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26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1,'-4'48,"-8"44,0 17,1-1,2-9,4-17,1-13,3-13,-4-6,-2-7,2-7,1-3,1-4,1-1,1-1,1 0,0-10,0-7</inkml:trace>
  <inkml:trace contextRef="#ctx0" brushRef="#br0" timeOffset="267.914">0 649,'116'12,"0"-6,0-5,102-12,93 3,-297 7,0 0,1-1,-1-1,0 0,0-1,0 0,-1-1,1-1,-1 0,-1-1,1 0,-1-1,0 0,-1-1,4-4,-12 11,-1 1,1-1,-1 0,0 0,1 0,-1 0,0-1,0 1,-1 0,1-1,0 1,-1-1,0 0,1 1,-1-1,0 0,0 0,-1 0,1 0,0 0,-1 0,0 0,0 0,0 0,0 0,0 0,-1 0,1 0,-1 0,0 0,0 0,0 1,0-1,0 0,-1 0,1 1,-1-1,0 1,0 0,1-1,-2 1,1 0,0 0,0 0,-1 0,1 0,-1 1,1-1,-1 1,0 0,0 0,-1-1,-8 0,1 0,-1 1,0 1,0-1,0 2,0 0,0 0,0 1,0 1,1 0,-1 0,1 1,0 1,0 0,0 0,-4 4,-1-1,0 2,1 0,0 1,0 1,1 0,1 0,0 2,1 0,0 0,1 1,1 0,0 1,2 0,-1 1,2 0,0 0,1 0,1 1,0 0,2 0,0 1,3-9,0 0,1 0,0-1,1 1,0-1,1 1,0-1,0 1,1-1,0-1,0 1,1 0,1-1,-1 0,1 0,0-1,1 1,0-2,0 1,1-1,4 3,8 7,2-2,-1-1,2 0,-1-2,2-1,-1 0,21 4,-19-9,-1 0,1-1,0-2,0 0,0-2,0-1,0-1,0-1,0-1,24-7,-10 0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5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148 626,'-20'25,"2"0,1 1,0 1,2 1,1 0,2 1,1 0,-6 24,16-51,0-1,0 1,0 0,1 0,-1 0,1 0,-1 0,1-1,0 1,-1 0,1 0,0 0,0 0,1 0,-1 0,0 0,1 0,-1 0,1 0,-1 0,1-1,0 1,0 0,0 0,0-1,0 1,0-1,0 1,1-1,-1 1,1-1,-1 0,1 0,-1 1,1-1,0 0,-1 0,1-1,0 1,0 0,0-1,-1 1,1-1,0 1,0-1,0 0,0 0,0 0,0 0,0 0,0 0,2-1,15-6,0 0,-1-1,1-2,-1 0,-1 0,0-2,-1 0,0-1,-1 0,0-1,-1-1,-1-1,6-7,25-36,-3-3,-3-1,-2-1,1-12,-25 56,-1 0,-1-1,-1 0,-1 0,-1-1,-1 0,-1 0,-1-1,0 0,-2 1,-1-1,-1 0,0 0,-2 0,-1 0,-1 1,-1-2,3 19,0 1,0 0,-1 0,1-1,-1 1,0 1,0-1,-1 0,1 1,-1 0,0 0,1 0,-1 0,-1 0,1 1,0 0,-1 0,1 0,-1 0,1 1,-1 0,0 0,0 0,1 0,-1 1,0 0,0 0,0 0,0 0,0 1,1 0,-1 0,0 0,1 1,-1 0,0 0,1 0,0 0,0 0,-1 1,2 0,-1 0,0 0,-1 2,-14 9,1 1,1 1,0 1,1 0,1 1,0 1,2 0,0 1,1 0,1 1,1 0,1 1,1 0,1 1,0-1,2 1,1 1,1-1,1 0,1 1,1 0,1 8,3-12,1-1,1 0,1 0,1 0,0-1,1-1,1 1,1-1,0-1,1 0,1-1,0 0,1-1,1 0,0-1,1-1,0-1,1 0,1-1,-1-1,1 0,1-1,-1-2,1 1,1-2,-1-1,1 0,0-2,-1 0,10-1,12 1,-6-3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27:46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9 540,'4'4,"1"6,-4 5,-2 4,-5-2,-2 2,5-4,3-7,1-6</inkml:trace>
  <inkml:trace contextRef="#ctx0" brushRef="#br0" timeOffset="507.696">251 105,'-1'-17,"1"15,0 0,-1 0,1 0,0 0,0 0,0 0,0 0,1 0,-1 0,0 0,1 0,0 0,-1 0,1 0,0 0,0 0,0 1,0-1,0 0,0 1,1-1,-1 0,1 1,-1 0,1-1,-1 1,1 0,0 0,-1 0,3-1,13-5,0 1,0 1,0 1,1 0,0 1,0 1,-1 0,1 2,0 0,0 1,0 1,0 0,4 3,-19-5,0 0,-1 1,1 0,0 0,-1 0,1 0,-1 0,1 0,-1 0,1 1,-1-1,0 1,0 0,0 0,0 0,0 0,0 0,-1 0,1 0,0 1,-1-1,0 0,0 1,0-1,0 1,0 0,0-1,0 1,-1 0,0 0,1-1,-1 1,0 0,0 0,-1-1,1 1,0 0,-1-1,0 1,1 0,-1-1,0 1,-1-1,1 1,0-1,-1 1,1-1,-1 0,0 0,0 0,0 0,0 0,0 0,0 0,-1 0,-36 44,33-41,0 0,1 0,-1 1,1 0,0 0,0 1,1-1,0 1,0 0,1 0,0 0,0 1,1-1,-1 1,2 0,-1-1,1 3,4-4,0-1,1 0,-1 0,1 0,0 0,1-1,-1 1,1-1,0 0,0-1,0 1,1-1,-1 0,1 0,0-1,0 0,0 0,2 1,14 6,-17-6,122 80,-124-81,-1 0,0 1,1 0,-1-1,0 1,-1 0,1 0,0 0,-1 0,0 0,0 0,0 1,0-1,0 0,0 1,-1-1,0 1,0-1,0 0,0 1,0-1,-1 1,1-1,-1 0,0 1,0-1,0 0,-1 0,1 0,-1 0,1 0,-1 0,0 0,0 0,-1-1,1 1,0-1,-1 0,0 1,1-1,-4 1,-15 15,-2-2,0-1,-1 0,-1-2,0-1,-1-1,0-1,0-1,-20 4,43-12,1-1,0 1,-1 0,1-1,0 0,-1 1,1-1,-1 0,1 0,-1 0,1-1,0 1,-1-1,1 1,0-1,-1 0,1 0,0 0,0 0,-1 0,1 0,0 0,0-1,1 1,-1-1,0 0,0 1,0-2,-5-11</inkml:trace>
</inkml:ink>
</file>

<file path=ppt/ink/ink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24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0,'-4'5,"-8"1,5 0,2-1</inkml:trace>
</inkml:ink>
</file>

<file path=ppt/ink/ink4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25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29 248,'0'27,"1"-7,-1 1,-1-1,-1 0,0 0,-1 0,-2 0,0 0,5-20,0 0,0 0,0-1,0 1,0 0,0 0,0-1,0 1,0 0,0 0,0-1,0 1,0 0,0-1,-1 1,1 0,0 0,0 0,0-1,0 1,0 0,-1 0,1-1,0 1,0 0,0 0,-1 0,1 0,0-1,0 1,-1 0,1 0,0 0,0 0,-1 0,1 0,0 0,0 0,-1 0,1 0,0 0,0 0,-1 0,1 0,0 0,-1 0,1 0,0 0,0 0,-1 0,1 0,-3-30,6 7,0-1,2 1,0 0,2 0,0 0,2 1,0 0,2 1,0 0,1 1,1 0,1 1,12-13,-22 26,-1 0,1 1,0-1,1 1,-1-1,1 1,0 1,0-1,1 1,-1 0,1 0,0 0,0 1,0 0,1 0,-1 0,1 1,-1 0,1 1,1-1,-5 4,0-1,-1 1,1 0,-1 0,1 0,-1 1,0-1,0 0,0 1,0 0,0-1,0 1,-1 0,1 0,-1 0,0 0,0 0,0 0,0 0,-1 0,1 1,-1-1,0 0,0 0,0 1,0-1,0 0,-1 0,0 1,2 12,-1-12,0 0,0 0,0 0,1 0,-1 0,1 0,0 0,0-1,1 1,-1 0,1-1,-1 1,1-1,0 1,1-1,-1 0,1 0,-1 0,1 0,0 0,0-1,0 1,0-1,0 0,1 0,-1 0,2 1,15 2</inkml:trace>
  <inkml:trace contextRef="#ctx0" brushRef="#br0" timeOffset="253.598">622 219,'-5'39,"3"17,7-1,8-10,1-17,3-13,-2-10</inkml:trace>
</inkml:ink>
</file>

<file path=ppt/ink/ink4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24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102 247,'-6'24,"-89"291,133-462,-13 78,3 1,3 1,3 2,18-25,3 24,-54 64,1 1,-1 0,1 0,-1 0,1 0,-1 0,1 0,0 0,-1 0,1 1,0-1,0 1,0-1,-1 1,1 0,0 0,0 0,0 0,0 0,0 0,-1 0,1 0,0 1,0-1,0 1,-1-1,1 1,0 0,0 0,-1 0,1 0,-1 0,1 0,-1 0,1 0,-1 1,0-1,0 1,0-1,0 1,0-1,1 2,66 162,-54-140</inkml:trace>
  <inkml:trace contextRef="#ctx0" brushRef="#br0" timeOffset="301.712">610 388,'27'-3,"-1"-2,0 0,0-1,0-2,-1-1,0-1,-1-1,0-1,0-1,10-8,19-50,-52 69,0 0,0 0,0 0,-1-1,0 1,1 0,-1 0,0-1,0 1,0 0,0-1,0 1,-1 0,1 0,-1-1,1 1,-1 0,0 0,0 0,0 0,0 0,0 0,-1 0,1 0,-1 0,1 0,-1 1,1-1,-1 1,0-1,0 1,0 0,0-1,0 1,0 0,-2 0,-6-2,-1 0,0 1,0 0,0 1,-1 1,1-1,0 2,0-1,0 2,0-1,0 2,0-1,0 2,1-1,-1 1,1 1,0 0,0 0,1 1,0 0,0 1,0 0,1 0,0 1,0 0,-6 9,4-4,0 1,1 1,0 0,1 0,1 0,1 1,0 0,1 0,-1 6,4-14,1-1,0 0,1 0,-1 1,1-1,1 0,-1 0,1 1,0-1,1 0,0 0,0 0,1 0,-1 0,1-1,1 1,-1-1,1 0,0 0,1 0,0 0,3 3,2-1,0 0,1-1,0 0,0-1,0 0,0-1,1 0,0-1,0 0,0-1,1 0,-1-1,1-1,-1 0,1 0,0-1,8-2,8 2</inkml:trace>
  <inkml:trace contextRef="#ctx0" brushRef="#br0" timeOffset="731.555">1231 247,'-3'12,"0"-1,2 1,-1 0,1 0,1-1,0 1,1 0,0 0,2 5,-3-14,1 0,-1 0,1 1,0-1,0 0,0 0,1 0,-1 0,1-1,-1 1,1 0,0 0,0-1,0 1,0-1,1 0,-1 0,1 0,-1 0,1 0,0 0,0-1,-1 1,1-1,0 0,0 0,1 0,-1 0,0 0,0-1,0 1,1-1,-1 0,0 0,0 0,1-1,10-2,-1-1,0 0,0-1,0 0,0-1,-1-1,0 0,0 0,-1-1,0-1,0 0,7-9,39-27,-57 44,1 0,-1 0,0 0,1 0,0 0,-1 1,1-1,0 0,-1 0,1 1,0-1,0 0,-1 1,1-1,0 1,0-1,0 1,0-1,0 1,0 0,0-1,0 1,0 0,0 0,0 0,0 0,0 0,0 0,0 0,0 0,0 0,0 0,0 0,0 1,0-1,0 0,-1 1,1-1,0 1,0-1,0 1,0 0,0-1,-1 1,1 0,0-1,-1 1,1 0,0 0,-1 0,1-1,-1 1,1 0,-1 0,0 0,1 0,-1 0,0 0,0 0,1 0,0 26,-2-21,0-1,1 0,0 1,0-1,1 1,-1-1,1 0,1 0,-1 1,0-1,1 0,0 0,1 0,-1 0,1-1,0 1,0-1,0 1,0-1,1 0,0 0,0-1,0 1,2 1,0-2,-1-1,1 0,-1 0,1 0,0 0,0-1,-1 0,1-1,0 1,0-1,0 0,0 0,0-1,0 0,0 0,0 0,-1-1,1 1,0-2,-1 1,1 0,-1-1,0 0,0 0,0-1,0 0,2-2,113-122,-109 115,-7 9,0 0,-1 0,1-1,-1 0,0 1,0-1,-1 0,1 0,-1 0,0-1,0 1,-1 0,0-1,0 0,-2-8</inkml:trace>
</inkml:ink>
</file>

<file path=ppt/ink/ink4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22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656 83,'-18'-11,"0"0,-1 1,0 1,-1 1,0 0,0 2,-1 0,1 1,-1 2,0 0,-5 0,3 5,1 1,0 1,0 0,0 2,0 1,1 0,0 2,1 0,0 1,0 1,1 1,0 1,1 1,-15 14,26-22,-1 0,2 0,-1 1,0 0,1 0,1 1,-1 0,1 0,0 0,1 0,0 1,0 0,1-1,0 1,1 1,0-1,0 0,1 1,0-1,1 1,0-1,0 0,1 1,0-1,1 1,0-1,0 0,1 0,1 1,1 3,1-1,0 0,1 0,0 0,1-1,0 0,1 0,0-1,0-1,1 1,1-1,0-1,0 0,0-1,1 0,0 0,0-1,1-1,0 0,0-1,0 0,0-1,3-1,1 1,0-1,1 0,-1-2,0 0,1-1,-1 0,0-2,0 0,0-1,0 0,-1-2,1 0,-1-1,-1 0,1-1,-1-1,-1-1,9-6,-9 3,-1 2</inkml:trace>
  <inkml:trace contextRef="#ctx0" brushRef="#br0" timeOffset="462.78">1305 167,'-30'1,"1"1,0 1,0 2,1 1,-1 1,1 1,1 2,-1 0,-17 11,30-11,0 1,1 0,1 1,0 0,0 1,1 1,1 0,0 0,1 1,1 1,0-1,-5 16,11-26,0 0,1 0,-1 0,1 0,0 0,1 0,0 0,-1 1,2-1,-1 0,0 1,1-1,0 1,1-1,-1 0,1 1,0-1,0 1,1-1,-1 0,1 0,0 0,1 0,-1 0,1-1,0 1,0-1,1 1,-1-1,1 0,0 0,0-1,0 1,0-1,1 0,-1 0,1 0,0-1,0 0,5 2,9-2,0-2,0 0,0-1,0 0,0-2,-1 0,1-1,-1-1,0-1,0-1,0 0,-1-1,0-1,-1 0,0-2,0 1,-1-2,-1 0,0-1,0-1,-1 0,9-13,128-180,-179 303,27-89,0-1,0 1,1 0,0-1,1 1,-1 0,1 0,1 0,-1-1,1 1,0 0,1-1,0 1,0 0,0-1,1 0,-1 0,2 2,8 5</inkml:trace>
</inkml:ink>
</file>

<file path=ppt/ink/ink4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31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310 142,'1'0,"-1"0,1 0,-1 0,1 0,-1 0,1 0,-1 0,0 0,1 0,-1 0,1 0,-1 0,1 0,-1 0,1 0,-1-1,1 1,-1 0,1 0,-1-1,0 1,1 0,-1 0,0-1,1 1,-1-1,0 1,1 0,-1-1,0 1,1-1,-1 1,0 0,0-1,0 1,0-1,1 1,-1-1,0 1,0-1,0 1,0-1,0 1,0-1,0 1,0-1,0 1,0-1,-1 1,1-1,0 1,0 0,0-1,-1 1,1-1,0 1,0-1,-1 1,1 0,0-1,-1 1,1 0,0-1,-1 1,1 0,-1 0,-34-7,21 10,-1 1,1 0,0 0,0 2,0-1,1 2,0 0,0 0,1 2,0-1,0 1,1 1,0 0,1 1,0 0,1 0,0 1,0 1,1-1,1 1,1 0,-1 1,-1 7,4-11,1 0,0 0,0 1,1-1,0 1,1-1,0 1,1-1,0 1,1 0,0-1,1 1,0-1,0 0,1 1,-1-5,0-1,0 0,0 0,1 0,0 0,0-1,0 1,1-1,-1 0,1 0,0 0,0 0,0 0,1-1,-1 0,1 0,0 0,0-1,0 1,0-1,0 0,1-1,-1 1,0-1,1 0,-1-1,1 1,-1-1,3 0,10-3,0-1,0-1,0 0,-1-1,0-1,0-1,-1 0,0-1,-1-1,1 0,-2-1,0-1,13-13,125-139,-98 99,-54 66,0 0,0 0,0 0,0-1,0 1,0 0,0 0,1 0,-1-1,0 1,0 0,1 0,-1-1,1 1,-1 0,1-1,-1 1,1 0,-1-1,1 1,0-1,-1 1,1-1,0 1,-1-1,1 1,0-1,-1 0,1 1,0-1,0 0,0 0,-1 1,1-1,0 0,0 0,0 0,0 0,-1 0,1 0,0 0,0-1,0 1,-1 0,1 0,0-1,0 1,0 0,-1-1,1 1,0-1,-1 1,1-1,0 1,-1-1,1 1,-1-1,1 0,-1 1,1-1,-1 0,1 0,-1 1,0-1,1 0,-1 0,0 1,3 33,-4-27,1 0,-1 1,1-1,1 0,-1 0,1 1,0-1,0 0,1 0,0 0,0 0,0 0,1-1,0 1,0-1,0 1,1-1,0 0,0 0,0-1,0 1,1-1,0 0,0 0,0 0,0-1,1 0,0 0,91-3,-82-2,10-2</inkml:trace>
  <inkml:trace contextRef="#ctx0" brushRef="#br0" timeOffset="329.054">1411 1,'-25'9,"1"1,0 1,0 2,1 0,1 1,0 1,1 1,1 2,-13 12,32-29,0 1,-1-1,1 1,0-1,0 1,0-1,0 1,0 0,0-1,0 1,1 0,-1 0,1-1,-1 1,1 0,0 0,-1 0,1 0,0 0,0 0,1 0,-1 0,0-1,1 1,-1 0,1 0,-1 0,1-1,0 1,0 0,0 0,0-1,0 1,0-1,0 1,0-1,1 0,-1 1,1-1,-1 0,1 0,-1 0,1 0,0 0,-1 0,1 0,0-1,0 1,-1-1,1 1,0-1,2 1,72 9,-69-11,1 0,0 1,-1 0,1 0,0 1,-1 0,1 0,-1 0,1 1,-1 1,0-1,0 1,0 0,0 1,0-1,-1 1,1 1,-1-1,0 1,-1 0,1 1,-1-1,0 1,0 0,-1 0,1 1,-1-1,2 7,-5-8,-1-1,0 0,0 1,0-1,-1 0,1 0,-1 1,0-1,0 0,-1 0,1 0,-1 0,0 0,0 0,0-1,-1 1,1-1,-1 1,0-1,0 0,0 0,0 0,-3 1,-86 54,70-48,-1-1,1-1,-2-1,1-1,-1-2,-13 2,13-4</inkml:trace>
</inkml:ink>
</file>

<file path=ppt/ink/ink4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33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0,'-161'283,"110"-185,-4-3,-53 68,98-151,3-6</inkml:trace>
</inkml:ink>
</file>

<file path=ppt/ink/ink4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33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1,'24'34,"22"25,8 7,0-2,-4-8,-7-8,-5-7,-5-12,-7-5,-4-6,-5-3,-2-3,-2 2,1-3,-7-2,-4-8,-3-4</inkml:trace>
</inkml:ink>
</file>

<file path=ppt/ink/ink4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37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14,'5'-5,"-4"-2,-1 6,-6 2,-2 7,-4 1,0 4,6 0,5-2</inkml:trace>
</inkml:ink>
</file>

<file path=ppt/ink/ink4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37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0,'-9'10,"-9"3,0 4,7-1,10-8,10-5,9-8,-4-3,-9 0,-5 5,-3 5</inkml:trace>
</inkml:ink>
</file>

<file path=ppt/ink/ink4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39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1,'1'2,"0"0,1 0,-1-1,1 1,0 0,-1-1,1 1,0-1,0 1,0-1,0 0,0 0,0 0,1 0,-1 0,0 0,0-1,1 1,-1-1,0 1,1-1,-1 0,0 0,1 0,0-1,0 2,338 2,-279-15,-56 6</inkml:trace>
</inkml:ink>
</file>

<file path=ppt/ink/ink4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39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31,'0'5,"10"1,7 0,6-1,4-2,7-5,3-4,-1 1,-1 0,-2 2,-2-5,-1 0,-1 1,-1 2,0 2,0 1,0 1,-5 1</inkml:trace>
</inkml:ink>
</file>

<file path=ppt/ink/ink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2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1,'5'0,"-4"0,4 0,-5 0,-1 5,-2 1</inkml:trace>
</inkml:ink>
</file>

<file path=ppt/ink/ink4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39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0 522,'34'0,"29"0,11-5,-5-1,-7 0,-11 1,-9 1,-6 2,-5 1,-8 0</inkml:trace>
  <inkml:trace contextRef="#ctx0" brushRef="#br0" timeOffset="3098.958">593 889,'58'-13,"-1"-2,0-2,-1-3,-1-3,-1-2,-2-2,17-13,-55 28,0 0,-1-1,0 0,-1-1,0 0,-1-1,-1-1,-1 1,0-2,-1 1,-1-1,0 0,1-9,-6 24,-1-1,1 1,-1-1,0 0,0 0,0 0,0 0,0 0,-1 0,1 0,-1 0,0 0,0 0,0 0,0 0,-1 0,1 0,-1 0,0 0,0 0,0 0,0 0,0 0,-1 1,1-1,-1 0,0 1,1-1,-1 1,-1 0,1 0,0 0,0 0,-1 0,1 0,-1 0,1 1,-1-1,0 1,0 0,0 0,0 0,0 0,0 1,0-1,0 1,0-1,0 1,0 0,-3 1,-5 3,0 1,0 1,1 0,0 0,0 1,0 0,1 1,0 0,0 0,1 1,0 0,1 1,0 0,0 0,1 0,-3 9,5-12,1-1,0 0,0 0,1 1,0 0,0-1,0 1,1 0,0 0,1 0,-1 0,1 0,1 0,-1 0,1 0,0-1,1 1,0 0,0 0,0-1,1 1,0-1,0 0,0 0,1 0,0 0,0-1,1 1,0-1,0 0,3 2,5 1,0-1,0-1,0 0,1-1,0 0,0-1,0-1,0 0,1-1,-1-1,1 0,-1-1,1 0,-1-1,1-1,-1 0,13-4,0-1,0-1,-1-2,0 0,0-2,-1 0,-1-2,0-1,19-16,-33 25,0-1,-1 0,0 0,0-1,-1 0,0 0,0-1,-1 0,0 0,-1-1,0 0,-1 0,0-1,0 1,-1-1,0 0,-1 0,0-2,-3 12,0 0,0 0,0 0,0 0,0 0,0 0,0 1,0-1,-1 0,1 0,0 0,-1 0,1 1,0-1,-1 0,1 0,-1 1,1-1,-1 0,1 1,-1-1,0 0,1 1,-1-1,0 1,0-1,1 1,-1-1,0 1,0 0,0-1,1 1,-1 0,0 0,0 0,0-1,0 1,0 0,0 0,1 0,-1 0,0 1,0-1,0 0,0 0,0 0,1 1,-1-1,0 0,0 1,0-1,1 1,-1-1,0 1,1-1,-1 1,0 0,0-1,-42 34,34-23,-1 0,2 1,0 0,0 0,1 1,1 0,0 0,1 1,-1 3,4-12,1-1,0 1,-1 0,2 0,-1 0,1 0,-1-1,1 1,1 0,-1 0,1 0,-1 0,2 0,-1 0,0-1,1 1,0 0,0-1,0 0,1 1,-1-1,1 0,0 0,0 0,1-1,-1 1,1-1,3 3,4-2,1 0,-1 0,1-1,0-1,0 0,0 0,1-1,-1-1,0 0,0-1,1 0,-1-1,0 0,0-1,-1 0,1-1,-1 0,1-1,-1 0,2-3,51-24,-1-3,-1-2,-2-3,0-5,-47 35,0 0,-1 0,0-1,-1-1,0 0,-1 0,0-1,-1 0,0-1,-1 0,-1 0,0-1,-1 0,-1 0,0-1,0-2,-4 16,-1 0,1 0,-1 0,0 0,1 1,-1-1,0 0,0 0,0 0,-1 0,1 0,0 0,-1 0,1 0,-1 1,1-1,-1 0,0 0,0 1,0-1,0 0,0 1,0-1,-1 1,1-1,0 1,-1 0,1 0,-1-1,1 1,-1 0,0 0,1 0,-1 1,0-1,0 0,0 1,1-1,-1 1,0 0,0-1,0 1,0 0,-1 0,-3 0,-1 0,0 1,1 0,-1 0,1 0,-1 1,1 0,0 0,0 1,0 0,0 0,-4 2,-6 9,0 0,1 0,1 1,0 1,1 1,1 0,0 1,1 0,1 0,1 1,1 0,-3 11,8-23,0-1,1 1,0 0,0 0,1-1,0 1,0 0,0 0,1 0,0 0,0 1,1-1,0 0,0-1,1 1,0 0,0 0,0-1,1 1,0-1,1 0,-1 1,1-2,0 1,0 0,1-1,0 0,0 0,0 0,0-1,1 1,0-1,0-1,0 1,0-1,1 0,-1 0,2-1,50 2,-33-9</inkml:trace>
  <inkml:trace contextRef="#ctx0" brushRef="#br0" timeOffset="3866.025">2456 663,'-145'230,"139"-215,13-22,15-21,85-117,-85 136,-21 41,-2-17,1-11,-1 1,1 0,0 0,1 0,-1 0,1-1,0 1,1 0,-1-1,1 1,-1-1,1 1,1-1,-1 0,1 0,-1 0,1 0,0 0,1-1,-1 1,1-1,-1 0,1 0,0 0,0 0,0-1,1 0,-1 0,0 0,1 0,0-1,-1 1,1-1,0 0,-1-1,1 1,0-1,0 0,0 0,0-1,-1 1,2-1,3-3,-1 0,1-1,-1 0,0 0,0-1,0 0,-1 0,0 0,0-1,-1 0,0-1,0 0,-1 1,0-2,0 1,-1-1,0 1,0-1,-1 0,0-1,-1 1,0 0,0-6,0-33,-7 26</inkml:trace>
  <inkml:trace contextRef="#ctx0" brushRef="#br0" timeOffset="4370.868">2653 42,'27'-9,"0"1,0 2,1 0,0 2,28-1,-54 4,-1 1,1-1,0 1,-1-1,1 1,0 0,-1 0,1 0,0 0,-1 0,1 0,0 0,-1 0,1 1,0-1,-1 1,1-1,-1 1,1 0,-1-1,1 1,-1 0,1 0,-1 0,0 0,1 0,-1 1,0-1,0 0,0 1,0-1,0 0,0 1,0-1,-1 1,1-1,0 1,-1 0,0-1,1 1,-1 0,0-1,1 1,-1 0,-6 8,0-1,0 1,-1-2,0 1,0-1,-1 0,0 0,0-1,-1 0,-3 1,-4 5,8-7,6-5,0 0,-1 0,1 0,0 0,0 0,-1 1,1-1,0 0,0 1,1 0,-1-1,0 1,1 0,-1 0,1 0,-1 0,1 0,0 0,0 1,0-1,0 0,0 1,0-1,1 0,-1 1,1-1,0 1,0-1,0 1,0-1,0 1,0-1,0 1,1-1,0 1,-1-1,1 0,0 1,0-1,0 0,0 0,1 0,0 1,7 3,0-1,1-1,0 0,0 0,0-1,0 0,0-1,1 0,-1-1,1 0,0-1,-1 0,1 0,-1-1,8-2,12 2,56 0,-62 0</inkml:trace>
  <inkml:trace contextRef="#ctx0" brushRef="#br0" timeOffset="4982.009">3810 155,'-21'54,"-3"-1,-3-2,-1 0,-3-2,-35 44,8-19,-2-1,-4-4,-29 23,78-77,3-2</inkml:trace>
  <inkml:trace contextRef="#ctx0" brushRef="#br0" timeOffset="5437.521">3359 212,'245'228,"-98"-34,-94-108,-39-62</inkml:trace>
  <inkml:trace contextRef="#ctx0" brushRef="#br0" timeOffset="8799.991">4374 606,'-33'44,"-21"27,-6 3,2-7,11-9,9-11,11-13</inkml:trace>
</inkml:ink>
</file>

<file path=ppt/ink/ink4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53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33 510,'0'0,"0"1,0-1,0 1,0-1,0 1,0-1,0 1,0-1,-1 1,1 0,0-1,0 1,0-1,-1 0,1 1,0-1,0 1,-1-1,1 1,0-1,-1 0,1 1,0-1,-1 1,1-1,-1 0,1 0,-1 1,1-1,-1 0,1 0,-1 1,1-1,-1 0,1 0,-1 0,1 0,-1 0,1 0,-1 0,1 0,-1 0,1 0,-1 0,1 0,-1 0,1-1,-1 1,1 0,-1 0,1 0,-1-1,1 1,-1 0,1-1,0 1,-1 0,1-1,0 1,-1 0,1-1,0 1,-1-1,-7 158,9-108,-2-43,0 0,1 1,0-1,0 1,0-1,1 1,0-1,0 1,1-1,-1 0,1 1,1-1,-1 0,1-1,0 1,1 0,-1-1,1 0,0 1,0-2,1 1,0 0,-1-1,1 0,1 0,-1 0,1-1,-1 0,1 0,0 0,0-1,0 0,1 0,-1 0,0-1,1 0,-1 0,1-1,-1 0,1 0,-1 0,3-1,7-7,0 0,-1-1,-1-1,1 0,-1-1,-1-1,0 0,-1-1,-1 0,1 0,-2-2,0 1,-1-1,0-1,-1 1,-1-1,0-2,3-1,16-29,-25 48,-1 0,1 0,0 0,0 0,0 0,0 0,-1 1,1-1,0 0,0 1,-1-1,1 0,0 1,0-1,-1 1,1-1,0 1,-1-1,1 1,-1-1,1 1,-1 0,1-1,-1 1,1 0,-1-1,0 1,1 0,-1 0,0 0,0-1,1 1,-1 0,0 0,0 0,0-1,0 1,0 0,0 0,0 0,0 0,-1-1,1 1,0 0,0 0,-1 0,1-1,0 1,-1 0,1 0,1 7,3 11,-4-9,1 0,1 1,-1-1,2-1,-1 1,1 0,1-1,0 1,0-1,1 0,0 0,0-1,1 1,0-1,1 0,-1-1,2 0,-1 0,1 0,0-1,0 0,1-1,5 3,-8-6,0 0,1 0,-1 0,1-1,-1 0,1 0,-1-1,1 1,0-2,-1 1,1-1,-1 0,1 0,-1 0,1-1,-1 0,0-1,0 1,0-1,0-1,0 1,-1-1,1 0,-1 0,0 0,0-1,0 1,0-2,20-22,0-1,-2-2,-1 0,-2-1,10-20,-20 31</inkml:trace>
  <inkml:trace contextRef="#ctx0" brushRef="#br0" timeOffset="1045.069">1161 1,'-54'567,"52"-557,0 1,0 0,2-1,-1 1,1 0,1 0,0-1,0 1,1 0,1-1,0 1,0-1,1 0,0 0,1 0,0-1,0 0,1 0,0 0,1 0,0-1,7 7,-8-14,1-1,-1 1,0-1,1 0,-1-1,0 1,1-1,-1 0,0-1,0 1,0-1,0-1,0 1,0-1,-1 0,1 0,-1-1,0 0,0 0,0 0,0 0,-1-1,0 1,1-1,-2 0,1-1,7-4,34-36,-33 32,1 0,0 1,1 0,1 1,0 1,0 0,6-1,-18 11,0 1,-1-1,1 1,0 0,0 0,0 0,0 0,0 0,0 0,0 1,0 0,0 0,0-1,-1 2,1-1,0 0,-1 0,1 1,-1 0,1-1,-1 1,0 0,1 0,-1 0,0 0,-1 1,1-1,0 1,-1-1,1 1,-1-1,0 1,1 0,-1 0,-1-1,1 1,0 0,-1 1,24 34,-19-33,1 0,-1 0,1-1,0 0,0 0,0 0,0-1,1 0,-1 0,1 0,0-1,0 0,0-1,0 1,0-2,0 1,0-1,1 1,-1-2,0 1,0-1,0 0,0-1,0 0,0 0,1-1,8-2,-1-2,0 0,0 0,0-1,-1-1,0 0,-1-1,0-1,-1 0,11-13,20-54,-43 75,1 1,-1 0,0-1,1 1,-1 0,0-1,0 1,-1 0,1-1,-1 1,1 0,-1-1,1 1,-1 0,0 0,0 0,0 0,-1 0,1 0,0 0,-1 0,1 0,-1 0,0 1,1-1,-1 1,0-1,0 1,0 0,0-1,0 1,0 0,-1 1,1-1,0 0,-2 0,-2 0,0 0,0 0,0 0,0 1,0 0,0 0,0 1,0 0,0 0,0 0,0 1,1-1,-1 1,0 1,1-1,-1 1,1 0,0 0,0 1,0-1,0 1,-2 4,-4 1,2 0,-1 2,2-1,-1 1,1 0,1 0,0 1,1 0,-4 10,7-17,0 0,1 1,0 0,0-1,0 1,1 0,0 0,0 0,0 0,1 0,0 0,0 0,1 0,-1 0,1 0,0 0,1 0,0-1,0 1,0 0,0-1,1 1,0-1,0 0,1 0,-1 0,1 0,0-1,0 0,1 1,-1-2,1 1,5 3,11-2,0-1,1 0,-1-2,1 0,0-2,0 0,0-2,-1 0,1-1,-1-2,0 0,0-1,0-1,-1-1,0 0,6-5,19-3,0-1,-2-3,0-1,-2-2,0-1,-2-3,0-1,21-22,-54 43,0 0,-1 0,0 0,0-1,0 0,-1 0,0 0,-1 0,0-1,0 0,-1 1,0-1,0 0,0-9,-2 15,0-1,0 0,0 1,0-1,-1 0,0 1,1-1,-1 0,0 1,-1-1,1 1,-1 0,1-1,-1 1,0 0,0 0,-1 0,1 0,-1 1,1-1,-1 0,0 1,0 0,0 0,0 0,0 0,0 0,-1 1,1-1,-1 1,1 0,-1 0,1 0,-1 1,0-1,1 1,-2 0,-5 0,-1 1,1 0,-1 1,1 0,-1 1,1 0,0 1,0 0,1 0,-1 1,1 0,0 1,0 0,1 0,-1 1,1 0,1 1,0-1,0 2,0-1,1 1,0 0,1 0,-1 2,4-8,1 0,-1 0,1 0,-1 0,1 0,0 0,1 0,-1 1,0-1,1 0,0 0,0 1,0-1,0 0,0 1,1-1,-1 0,1 0,0 1,0-1,0 0,1 0,-1 0,1 0,-1 0,1-1,0 1,0 0,0-1,1 1,-1-1,0 0,1 0,0 0,-1 0,1 0,0 0,0-1,0 0,0 1,0-1,0 0,1 0,-1-1,0 1,1-1,-1 0,1 0,21 2,1-1,0-1,0-2,0 0,0-2,-1-1,1-1,-1-1,-1-1,1-1,-23 8,1 0,-1-1,0 1,1 1,-1-1,1 0,0 1,-1-1,1 1,-1 0,1-1,0 1,-1 1,1-1,0 0,-1 1,1-1,-1 1,1 0,-1 0,1 0,-1 0,0 0,1 0,-1 1,0-1,0 1,0 0,0-1,0 1,0 0,-1 0,1 0,-1 1,1-1,-1 0,0 0,0 1,0-1,0 1,0-1,0 3,0 0,-1-2,1 1,-1-1,1 1,0-1,-1 1,1-1,1 1,-1-1,0 0,1 0,0 1,0-1,0 0,0-1,0 1,1 0,-1-1,1 1,-1-1,1 0,0 0,0 0,0 0,0 0,1 0,-1-1,0 0,2 1,16-1,0 0,0-1,0-1,0-1,0-1,-1-1,1-1,-1 0,0-2,-1 0,1-1,-1-1,-1-1,0-1,0 0,-1-1,0-1,-1-1,10-11,49-73,-73 95,-1 0,1 0,-1 0,1-1,-1 1,0 0,-1-1,1 1,0-1,-1 1,0-1,0 1,0-1,0 1,-1-1,1 1,-1 0,0-1,0 1,0 0,0-1,-1 1,1 0,-1 0,0 0,0 0,0 0,0 1,0-1,-1 1,1-1,-1 1,-2-2,-2 2,-1 0,0 1,0 0,0 0,0 1,0 0,0 1,0-1,0 1,0 1,0 0,0 0,0 0,1 1,-1 0,1 0,0 1,0 0,0 1,1-1,-1 1,1 0,-5 6,-2-2,1 1,0 0,0 1,1 0,1 1,0 0,1 1,0 0,0 0,2 1,-1 0,2 0,0 1,1-1,0 1,1 1,1-1,1 1,0-1,0 1,2-1,0 1,1 0,1 6,4-9,1 0,0 0,0-1,2 0,-1-1,1 0,1 0,0-1,1 0,0 0,0-1,1-1,0 0,0-1,1 0,0-1,0 0,4 0,20 8,-1-2,2-2,-1-1,1-2,0-2,1-1,-1-2,1-2,-1-1,27-5,21-6,-54 5</inkml:trace>
</inkml:ink>
</file>

<file path=ppt/ink/ink4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6:57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0 592,'40'-8,"-1"-1,0-2,-1-2,0-1,-1-2,0-2,-2-1,1-3,-5 2,-1-2,-1-1,-1-1,-1-2,-1-1,-1-1,-1-1,16-27,-23-1,-18 56,1 0,0 0,0 0,0 0,-1 0,1 0,-1 0,1 0,-1 0,1 0,-1 0,1 0,-1 0,0 0,0 0,1 1,-1-1,0 0,0 1,0-1,0 0,0 1,0-1,0 1,0-1,0 1,0 0,0-1,0 1,0 0,0 0,0 0,0 0,-1 0,1 0,0 0,0 0,0 0,0 0,0 1,0-1,0 0,0 1,0-1,0 1,0-1,0 1,0 0,0-1,0 1,-9 4,-1 1,1-1,0 2,0 0,1 0,0 0,0 1,1 1,0-1,1 1,0 1,0-1,1 1,0 0,0 1,1-1,1 1,0 0,0 1,1-1,1 0,0 1,0 0,1-1,1 1,0 0,0 0,1-1,1 1,0-1,3 9,-2-12,1 1,1-1,0-1,0 1,0-1,1 0,0 0,1 0,-1-1,1 0,0 0,1-1,-1 0,1 0,0-1,1 0,-1 0,0-1,10 2,1 1,-1-2,1 0,1-1,-1-1,0-1,0 0,1-2,-1 0,1-1,11-4,-1-1,1-1,-1-2,-1-1,0-1,0-1,-1-2,-1-1,-1-1,0-1,-1-1,-1-2,-1 0,6-9,42-68,-69 95,0 0,-1 0,1-1,-1 1,0-1,0 1,0-1,0 1,0-1,-1 1,0-1,0 1,0-1,0 0,0 1,-1-1,0 1,1-1,-1 1,-1-1,1 1,0-1,-1 1,0 0,1 0,-1 0,-1 0,1 0,0 0,-1 1,0-2,0 2,1 0,-1 1,0-1,0 0,0 1,1 0,-1-1,0 1,0 0,-1 1,1-1,0 0,0 1,0 0,0 0,-1 0,1 0,0 0,0 1,0-1,0 1,0 0,-1 0,1 0,1 0,-1 1,0-1,0 1,0 0,1 0,-1-1,0 3,-64 80,60-69,1 0,1 0,0 1,1-1,0 1,1 0,1 0,1 8,1-19,0 1,0 0,1-1,0 1,0-1,1 1,-1-1,1 0,0 0,1 1,-1-1,1-1,0 1,0 0,1-1,-1 1,1-1,0 0,0 0,1-1,-1 1,1-1,-1 0,1 0,5 2,6 0,1 0,-1-1,1 0,0-1,0-1,0-1,0 0,0-2,0 0,16-3,-9 0,-1-2,0-1,0-1,0-1,-1-1,-1-1,0-1,0 0,-1-2,-1 0,0-2,-1 0,12-14,-17 17,0 0,0-1,-2 0,1-1,-2-1,0 1,-1-2,-1 1,0-1,-1-1,-1 1,-1-1,0 0,-1 0,-1-1,-1-7,-1 23,-1 0,0 0,0 0,0-1,0 1,-1 0,1 0,-1 0,0 0,0 0,0 0,0 0,-1 0,1 0,-1 1,0-1,1 0,-1 1,0-1,-1 1,1 0,0 0,-1 0,1 0,-1 0,1 0,-1 1,0-1,0 1,0 0,0 0,0 0,0 0,0 0,0 1,0 0,-1-1,1 1,0 0,0 0,0 1,0-1,-1 1,1-1,0 1,0 0,0 0,0 1,1-1,-1 1,0-1,-10 10,0 0,1 1,0 0,1 1,1 0,0 1,0 0,2 0,0 1,0 0,2 1,0-1,0 1,2 1,0-1,0 3,3-17,-3 11,0-1,1 1,0 0,1 0,1 1,0-1,0 0,2 0,-1 1,2-1,0 0,0 0,1 0,1 0,0-1,1 1,0-1,1 0,0-1,1 1,1-1,-1 0,2-1,0 0,-1-1,0-1,1 0,0-1,0 0,1-1,0 0,0 0,0-1,1 0,0-1,0 0,10 2,4-2</inkml:trace>
  <inkml:trace contextRef="#ctx0" brushRef="#br0" timeOffset="533.56">1976 506,'-98'93,"211"-214,-58 66,-53 55,-1 1,1 0,0 0,-1 0,1 0,-1 0,1 0,-1 0,1 0,-1 1,0-1,1 1,-1-1,0 1,0-1,0 1,0-1,-1 1,1 0,0 0,-1-1,1 1,-1 0,1 0,-1 0,0 0,0 0,0 0,0 1,1 0,44 105,-42-105,-1 1,1-1,0 0,-1 0,1 0,1-1,-1 1,0-1,1 0,-1 0,1 0,0 0,0 0,-1-1,1 0,0 0,0 0,0 0,0-1,1 1,-1-1,0 0,0 0,0-1,0 1,0-1,1 0,2-2,1 0,-1 0,0 0,-1-1,1 0,-1-1,0 1,0-1,0 0,-1-1,1 0,-1 1,-1-2,1 1,-1 0,0-1,0 0,-1 0,0 0,0 0,-1-1,0 1,0-1,-1 1,0-1,0 1,-1-3,2-15</inkml:trace>
</inkml:ink>
</file>

<file path=ppt/ink/ink4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7:00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0 906,'417'-46,"-392"41,0 1,-1 2,1 0,1 1,-1 2,0 0,0 2,-1 1,3 1,17 7,-23-8</inkml:trace>
  <inkml:trace contextRef="#ctx0" brushRef="#br0" timeOffset="247.961">170 1189,'47'-5,"41"-6,10-7,-3 1,-12 3,-11-2,-12 3,-13 3,-8 3,-12 4</inkml:trace>
  <inkml:trace contextRef="#ctx0" brushRef="#br0" timeOffset="6983.825">2032 172,'22'81,"-15"324,6-319,-9-74,0 0,-2 1,1 0,-2-1,0 1,0 0,-1 0,-1-1,0 1,0 0,-2-1,1 1,-2-1,-1 4,6-24,3-5</inkml:trace>
  <inkml:trace contextRef="#ctx0" brushRef="#br0" timeOffset="8003.688">2370 342,'-54'36,"37"-26,0 0,1 2,0 0,1 1,1 0,0 1,0 1,-3 6,15-20,1 0,0 1,0-1,0 0,0 1,0-1,0 1,0 0,1-1,-1 1,0-1,1 1,-1 0,1-1,0 1,0 0,-1 0,1-1,0 1,0 0,1 0,-1-1,0 1,1 0,-1 0,1-1,-1 1,1-1,0 1,-1 0,1-1,0 1,0-1,0 0,1 1,-1-1,0 0,0 0,1 1,-1-1,0 0,1-1,-1 1,1 0,0 0,-1 0,1-1,0 1,1-1,67 6,-63-7,0 1,0 0,-1 0,1 0,0 1,0 0,-1 1,1-1,-1 1,1 0,-1 1,0 0,1 0,-2 0,3 2,123 89,-126-90,0-1,0 1,0-1,-1 1,1 1,-1-1,0 1,0-1,-1 1,0 0,0 0,0 1,0-1,-1 1,1-1,-2 1,1 0,-1 0,1 4,6 17,-3-21</inkml:trace>
  <inkml:trace contextRef="#ctx0" brushRef="#br0" timeOffset="8454.542">1806 1048,'-2'1,"0"0,0 0,1 0,-1 0,1 1,-1-1,1 1,-1-1,1 1,0 0,-1-1,1 1,0 0,0 0,1 0,-1 0,0 0,0 0,1 0,0 0,-1 0,1 0,0 0,0 0,0 0,0 0,0 0,0 0,1 0,-1 0,1 0,-1 0,1 0,0 0,0 0,0 0,0 0,0 0,1 0,9 2,1 0,0-1,0 0,-1-1,1-1,0 0,1 0,-1-1,0-1,6-1,12 1,437-38,-327 23,-32 1,-61 7,1 2,1 2,-1 3,29 2,-50 4,-4 1</inkml:trace>
  <inkml:trace contextRef="#ctx0" brushRef="#br0" timeOffset="9371.366">2089 1415,'33'-36,"-36"72,-85 197,65-166,24-67,-1 0,0 0,0 0,1-1,-1 1,0 0,0 0,1 0,-1 0,0 0,0 0,1 0,-1 0,0 0,0 0,1 0,-1 0,0 0,0 0,1 0,-1 0,0 0,0 0,1 0,-1 0,0 0,0 0,1 1,-1-1,0 0,0 0,1 0,-1 0,0 1,0-1,0 0,0 0,1 0,-1 1,0-1,0 0,0 0,0 1,0-1,0 0,0 0,1 1,-1-1,0 0,0 0,0 1,16-23,26-42,3 2,2 1,3 3,2 3,20-15,-24 38,-47 32,1-1,-1 1,0 0,0 0,0-1,0 1,1 0,-1 0,0 0,0 0,0 1,1-1,-1 0,0 0,0 1,0-1,0 0,0 1,0 0,1-1,-1 1,0-1,-1 1,1 0,0 0,0 0,0-1,0 1,-1 0,1 0,0 0,-1 0,1 0,0 0,-1 1,0-1,1 0,-1 0,0 0,1 0,-1 0,0 1,0-1,0 0,0 1,2 81,7 26,-9-107,1 0,0 0,0 0,0 0,0 0,0 0,1-1,-1 1,0 0,1-1,-1 1,1-1,0 1,-1-1,1 0,0 0,0 0,0 0,0 0,0 0,0 0,0-1,0 1,0-1,1 1,-1-1,0 0,0 0,0 0,1 0,-1 0,0-1,0 1,0-1,0 1,0-1,1 0,78-41,-67 34,151-121,-144 114,-16 10,1 1,-1 0,1 0,-1 0,1 1,0 0,1 0,-1 0,0 1,1 0,-1 0,1 1,0-1,0 1,-3 4,1 0,-1 0,0 1,0-1,0 1,0 0,-1 0,0 0,0 1,0-1,0 1,-1-1,1 1,-1 0,0 0,-1 0,1 0,-1 0,0 1,0-1,-1 0,0 0,0 1,0-1,0 0,-1 1,0 1,5 132,23-110,-10-22</inkml:trace>
  <inkml:trace contextRef="#ctx0" brushRef="#br0" timeOffset="18089.203">705 229,'260'-56,"-222"46,0-1,-1-1,0-3,32-17,-65 29,-3 2,-1 1,1-1,-1 0,1 0,-1 0,1 1,-1-1,1 0,0 1,-1-1,1 0,0 1,0-1,-1 1,1-1,0 1,0 0,0-1,0 1,0 0,-1-1,1 1,0 0,0 0,0 0,0 0,0 0,0 0,0 0,0 0,0 0,0 0,0 1,0-1,-1 0,1 1,0-1,0 0,0 1,0-1,-1 1,1 0,0-1,-1 1,1 0,0-1,-1 1,1 0,-1-1,1 1,-1 0,1 0,-1 0,1 0,-1 0,0-1,0 1,1 0,-17 218,14-123,5 1,4-1,11 46,14 170,-5-40,-27-260,1-1,0 1,0-1,2 0,-1 1,1-1,1 0,0-1,0 1,1-1,3 4,-8-15,0 1,0 0,0-1,0 1,0-1,0 1,0 0,1-1,-1 1,0 0,0-1,0 1,1 0,-1-1,0 1,0 0,1-1,-1 1,0 0,1 0,-1-1,0 1,1 0,-1 0,1 0,-1-1,0 1,1 0,-1 0,0 0,1 0,-1 0,1 0,-1 0,0 0,1 0,-1 0,1 0,-1 0,1 0,-1 0,0 1,1-1,-1 0,0 0,1 0,-1 0,0 1,1-1,-1 0,0 0,1 1,-1-1,0 0,0 1,1-1,-1 0,0 1,0-1,1 0,-1 1,0-1,0 1,3-40,-3 37,38-209,32-149,-37-32,-33 392,0-30,0 0,3 1,0-1,2 1,1-1,1 2,1-1,2 1,1 0,1 1,12-19,-17 40,1 1,-1 0,1 1,0 0,0 0,0 1,0 0,1 0,-1 1,1 0,0 0,-1 1,1 0,0 1,0 0,0 0,0 1,-1 0,1 1,4 1,27-1,244-11,-171-2,1 4,60 8,48-3,167-26,-103 29,-283-1,-1-1,1 1,0-1,-1 1,1 0,0 0,-1 0,1 0,0 0,-1 1,1-1,0 1,-1 0,1 0,-1 0,1 0,-1 0,0 0,1 1,-1-1,0 1,0-1,0 1,0 0,0 0,0 0,0 0,-1 0,1 1,-1-1,0 0,0 1,1-1,-2 1,1-1,0 1,0-1,-1 1,1 0,-1 1,-11 57,4 42,7-101,1 0,-1-1,1 1,0 0,0-1,0 1,0-1,0 1,0-1,0 0,0 1,0-1,1 0,-1 0,1 1,-1-1,1-1,-1 1,1 0,-1 0,1 0,0-1,-1 1,1-1,0 1,0-1,-1 0,1 0,0 0,1 0,12-3</inkml:trace>
</inkml:ink>
</file>

<file path=ppt/ink/ink4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7:27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0 803,'1'12,"1"-1,1 0,0 0,0 0,1 0,0-1,1 1,0-1,1 0,0 0,0-1,1 0,1 0,-1-1,1 1,1-2,-1 1,1-1,1-1,-1 1,1-2,0 1,1-1,-1-1,1 0,0 0,0-1,0-1,0 0,0 0,1-1,-1-1,1 1,-1-2,0 0,1 0,-1-1,0-1,3 0,22-12,-1-2,-1-1,0-1,-1-2,-1-2,-2 0,0-2,6-9,52-49,-4-4,-4-3,-4-4,25-44,114-173,-215 310,0-1,0 1,0 0,0 0,0 0,1 0,-1 0,0 0,0 0,1 0,-1 0,1 0,-1 0,1 0,-1 0,1 0,0 0,-1 0,1 0,0 0,0 0,-1 1,1-1,0 0,0 1,0-1,0 1,0-1,0 1,0-1,0 1,0 0,0-1,0 1,1 0,-1 0,0 0,0 0,0 0,0 0,0 0,0 0,0 0,0 1,1-1,-1 0,0 1,0-1,0 1,0-1,0 1,0-1,-1 1,1 0,0 0,0-1,0 1,-1 0,1 0,0 0,13 142,-4-27,-5 0,-5 0,-5 1,-6-2,-4 2,13-99,-2 0,0 1,-1-1,0-1,-2 1,0-1,-1 0,0-1,-2 0,0 0,0-1,-2 0,0-1,0-1,-2 1,1-2,-15 10,11-10,-1-2,0 0,-1-1,0-1,0-1,-1 0,0-1,0-2,0 0,-1-1,1-1,-1-1,0 0,-2-2,7-1,0-1,1 0,0-1,-1-1,1 0,1-1,-1-1,1-1,0 1,1-2,-5-4,-8-5</inkml:trace>
  <inkml:trace contextRef="#ctx0" brushRef="#br0" timeOffset="454.012">1722 748,'-8'14,"0"0,1 0,1 1,1 0,0 0,1 0,0 1,1 0,1-1,1 1,0 0,1 0,1 0,0 0,1 0,1 0,0-1,1 1,1-1,0 0,6 10,-7-20,-1-1,1 0,0 0,0 0,1 0,-1 0,1-1,0 0,0 0,0 0,0-1,0 0,1 0,-1 0,1 0,-1-1,1 0,0 0,-1-1,1 1,0-1,-1-1,1 1,0-1,0 0,-1 0,1 0,-1-1,1 0,2-1,7-3,-1 0,1-1,-1-1,-1 0,1-1,-2 0,1-1,-1 0,-1-1,8-9,-13 15,-1-1,1 0,-1-1,0 1,-1-1,1 0,-1 0,-1-1,1 1,-1-1,0 0,-1 0,0 1,0-2,-1 1,0 0,-1 0,1 0,-2 0,1-1,-1 1,-1-5,-2 4,-1 0,0 0,0 0,-1 1,0 0,-1 0,0 0,0 1,0 0,-1 0,0 1,0 0,-1 0,0 1,0 0,0 1,0 0,-1 0,0 1,0 1,1-1,-2 1,1 1,0 0,-3 0,-13 0</inkml:trace>
</inkml:ink>
</file>

<file path=ppt/ink/ink4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7:28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5,'-7'-2,"-1"1,0 0,1 1,-1 0,0 0,0 0,1 1,-1 0,0 1,1-1,-1 2,1-1,0 1,-1 0,1 0,0 2,-11 3,2 1,-1 1,1 0,1 1,0 1,1 0,0 1,0 1,2 0,0 1,-3 5,14-18,-1 0,1 0,-1 0,1 1,0-1,0 0,0 1,0-1,1 1,-1-1,1 1,-1-1,1 1,0-1,0 1,0-1,0 1,0-1,1 1,-1-1,1 1,0-1,0 1,-1-1,2 1,-1-1,0 0,0 0,1 0,-1 0,1 0,0 0,-1 0,1 0,0 0,1 0,3 2,1 0,0 0,0-1,0 1,0-1,0-1,1 0,-1 0,1 0,0-1,4 0,-7 0,2-2,0 1,1-1,-1 2,0-1,0 1,0 0,0 0,-1 1,1 0,0 0,-1 1,1-1,-1 2,0-1,0 1,0 0,0 0,0 0,-1 1,0 0,0 0,-1 0,1 1,-1-1,0 1,0 1,-3-5,-1 1,1 0,-1 0,1 0,-1-1,0 1,0 0,0 0,-1 0,1 0,-1-1,1 1,-1 0,0 0,0-1,0 1,0-1,-1 1,1-1,-1 1,1-1,-1 0,0 0,0 0,0 0,0 0,0 0,-1 0,1-1,-1 1,-79 38,72-36,-7 2,0-2,-1 1,1-2,-1 0,0-2,0 1,-10-2,4-1</inkml:trace>
</inkml:ink>
</file>

<file path=ppt/ink/ink4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7:30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9 146,'-2'9,"0"-1,0 1,1 0,0 0,1 0,0 0,0 0,1 0,0 0,1 0,0 0,0 0,0-1,2 1,-1-1,1 1,0-1,5 6,-7-12,0-1,0 1,0-1,1 0,-1 0,1 0,-1 0,1 0,-1-1,1 1,-1-1,1 0,-1 1,1-1,-1-1,1 1,0 0,-1 0,1-1,-1 0,1 1,-1-1,0 0,1 0,-1 0,0 0,1-1,-1 1,0-1,0 1,0-1,0 0,59-62,-14-56,-46 116,0 1,1-1,-1 0,0 0,-1 0,1 0,-1 0,0 0,0 0,0 0,0 0,-1 0,1 0,-1 0,0 0,0 1,-1-1,1 0,-1 1,0-1,0 1,0-1,0 1,-1 0,1 0,-1 0,0 0,0 0,0 1,0-1,0 1,-1 0,1 0,-1 0,1 0,-1 1,0-1,1 1,-1 0,0 0,0 0,0 1,0-1,0 1,0 0,0 0,0 1,-20 2,5 4</inkml:trace>
</inkml:ink>
</file>

<file path=ppt/ink/ink4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7:31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0 192,'0'-10,"1"0,1-1,-1 1,1 0,1 0,0 0,0 0,1 1,0-1,1 1,0 0,1 0,3-4,-9 12,1 0,0 1,-1-1,1 0,0 1,0-1,-1 0,1 1,0-1,0 1,0-1,0 1,0-1,0 1,0 0,0-1,0 1,0 0,0 0,0 0,0 0,0 0,0 0,0 0,0 0,0 0,0 0,0 1,-1-1,1 0,0 1,0-1,0 1,0-1,0 1,0-1,0 1,-1-1,1 1,0 0,-1 0,1-1,0 1,-1 0,1 0,-1 0,29 49,-20-33,-7-12,1 0,0 0,1 0,-1-1,1 1,0-1,0 0,0 0,1 0,-1-1,1 1,0-1,0 0,0-1,1 1,-1-1,0 0,1 0,0-1,-1 1,1-1,0-1,-1 1,1-1,0 0,0 0,0-1,-1 1,1-1,5-2,1-1,0 0,0 0,-1-1,0-1,0 0,0 0,-1-1,1 0,-2-1,1 0,-1-1,0 0,-1-1,0 1,-1-1,0-1,0 1,-1-1,3-9,-1-5</inkml:trace>
</inkml:ink>
</file>

<file path=ppt/ink/ink4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7:29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178 623,'-22'23,"1"2,1 0,1 1,1 1,2 1,1 0,1 1,1 1,-1 9,12-35,1-1,0 1,1 0,-1 0,1-1,-1 1,1 0,0 0,0 0,1 0,-1 0,1-1,0 1,0 0,0 0,1-1,-1 1,1-1,0 1,0-1,0 0,0 0,1 0,-1 0,1 0,0 0,-1-1,1 1,1-1,-1 0,0 0,0 0,1 0,-1 0,1-1,0 0,-1 0,1 0,0 0,0 0,0-1,-1 0,1 1,0-1,0-1,0 1,0-1,0 0,9-2,-1-1,0-1,0 0,0-1,-1-1,0 1,0-2,0 1,-1-2,-1 1,1-1,-1-1,-1 1,1-2,-2 1,0-1,0 0,4-10,-9 15,1-1,-1 0,-1 0,1-1,-1 1,0 0,-1-1,0 1,0 0,0 0,-1-1,0 1,-1 0,1 0,-2 0,1 0,-1 0,0 0,0 1,0-1,-1 1,0 0,-1 0,1 0,-1 1,0-1,0 1,-1 1,0-1,0 1,0 0,0 0,0 0,-1 1,0 0,0 1,0-1,-7-1,-10-3</inkml:trace>
  <inkml:trace contextRef="#ctx0" brushRef="#br0" timeOffset="314.977">714 57,'-30'84,"4"0,4 1,-5 43,-5 135,16-112,2-69,12-58</inkml:trace>
  <inkml:trace contextRef="#ctx0" brushRef="#br0" timeOffset="584.243">827 594,'-10'38,"1"0,1 0,3 1,1 0,1 39,3-73,0-1,0 0,0 1,1-1,0 0,0 0,0 0,0 0,0 0,1 0,0 0,0 0,0 0,0-1,1 1,-1-1,1 1,0-1,0 0,0 0,0 0,0-1,1 1,-1-1,1 0,0 0,0 0,0 0,0-1,0 0,0 1,0-2,0 1,1 0,-1-1,13 0,0-2,-1 0,1 0,-1-2,1 0,-1-1,0 0,-1-2,1 0,-1 0,-1-1,1-1,-2-1,1 0,-1-1,0 0,-1-1,-1 0,0-1,-1 0,0 0,-1-2,0 1,-1-1,-1 0,0-1,-1 1,-1-1,0-2,11-38,-9 31</inkml:trace>
  <inkml:trace contextRef="#ctx0" brushRef="#br0" timeOffset="886.8">1561 1,'5'76,"-4"0,-4 0,-2 0,-4-1,-5 7,-37 190,51-269,-3 10,0 0,1 0,0 0,2 1,-1-1,1 1,1-1,1 0,0 4,11-5,-7-18</inkml:trace>
  <inkml:trace contextRef="#ctx0" brushRef="#br0" timeOffset="1136.495">1222 537,'43'0,"24"0,10 0,-3 0,-5 0,-8 0,-7 0,-6 0,-7 0,-6 0,-4 0,3 0,0 0,-1 0,-6 0</inkml:trace>
  <inkml:trace contextRef="#ctx0" brushRef="#br0" timeOffset="1379.868">2097 594,'-5'38,"-6"23,-2 5,2-8</inkml:trace>
  <inkml:trace contextRef="#ctx0" brushRef="#br0" timeOffset="1630.407">2126 199,'0'34,"0"10</inkml:trace>
</inkml:ink>
</file>

<file path=ppt/ink/ink4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7:41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18,'20'0,"15"0,12 0,2 0,-2 0,1 0,-4 0,-4 0,-4 0,-3 0,-3 0,-2 0,0 0,0 0,-1 0,-4-5,-2-2,-4 1</inkml:trace>
</inkml:ink>
</file>

<file path=ppt/ink/ink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31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283 681,'192'-91,"-82"41,-2-5,-2-5,24-21,-114 71,-1-1,0 0,0-1,-2 0,1-1,-1-1,-1 0,-1-1,0 0,-1-1,0 0,-1 0,-1-1,-1 0,0-1,3-13,-10 28,1 0,-1 0,0 0,0 0,0 0,0 0,0 0,-1 0,1 0,-1 0,0 0,0 1,0-1,0 0,-1 1,1-1,-1 0,1 1,-1 0,0-1,0 1,0 0,0 0,0 0,-1 0,1 0,-1 1,1-1,-1 1,1-1,-1 1,0 0,0 0,0 0,1 1,-2-1,-4 0,1 0,-1 0,1 0,-1 1,0 1,1-1,-1 1,1 0,-1 1,1 0,-1 0,1 1,0 0,0 0,-10 9,1 1,1 1,0 1,0 0,2 0,0 2,0 0,2 0,0 1,1 0,1 1,1 0,-1 4,5-16,-38 94,4 2,5 2,4 1,5 1,4 1,6 1,2 34,-19 282,29-386,-2-1,-1 0,-3 0,-1 0,-1-1,-6 10,13-40,1 0,-2-1,1 1,-1-1,0 1,0-1,0-1,-1 1,0 0,0-1,-1 0,1 0,-1-1,0 0,0 0,-1 0,1-1,-1 1,0-2,0 1,0-1,0 0,0 0,0-1,-1 0,1 0,0-1,-1 0,1 0,-1-1,1 0,-5-1,-3-1,4 2,-1 0,0-1,0 0,1 0,-1-1,1-1,0 0,0-1,0 0,1 0,-1-1,2 0,-1-1,0 0,1-1,1 0,-1 0,1-1,1 0,-1-1,2 1,-4-8,3-8,3 1</inkml:trace>
  <inkml:trace contextRef="#ctx0" brushRef="#br0" timeOffset="510.181">0 1218,'61'-28,"1"3,1 3,1 3,25-3,80-5,87-18,-255 44,-1 2,0-1,0 1,0-1,0 1,0 0,0-1,0 1,0-1,0 1,0-1,0 1,0 0,0-1,1 1,-1-1,0 1,0-1,1 1,-1-1,0 1,1-1,-1 1,0-1,1 0,-1 1,1-1,-1 1,0-1,1 0,-1 0,1 1,-1-1,1 0,0 0,-1 1,1-1,-1 0,1 0,-1 0,1 0,-1 0,1 0,0 0,-1 0,1 0,-1 0,1 0,-1 0,1 0,0-1,-1 1,1 0,-1 0,1-1,-1 1,1 0,-1 0,1-1,-1 1,0-1,1 1,-1 0,1-1,-9 11,2 0,0 1,0-1,1 1,0 1,1-1,0 1,1 0,0-1,1 1,0 1,1-1,0 0,1 3,15 27,-2-30</inkml:trace>
  <inkml:trace contextRef="#ctx0" brushRef="#br0" timeOffset="5661.81">1439 652,'-12'7,"1"0,-1 0,1 1,1 0,-1 1,1 0,1 1,0 0,0 1,1 0,0 0,-2 7,-6 11,2 2,1-1,2 2,1-1,2 2,0-1,3 1,0 0,3 0,0 22,0-44,1 0,0 0,1 1,0-1,1 0,0 0,1 0,0 0,1 0,0 0,1-1,0 1,0-1,1 0,1 0,0-1,0 1,1-1,0-1,0 1,1-1,0-1,0 1,1-1,0-1,0 1,1-2,0 1,0-1,0-1,0 0,1 0,8 1,-13-4,0 0,0 0,1 0,-1-1,0 0,0 0,0-1,0 1,1-2,-1 1,0 0,0-1,-1 0,1-1,0 1,-1-1,1 0,-1-1,0 1,0-1,0 0,-1 0,0 0,1-1,-1 0,1-1,8-16</inkml:trace>
  <inkml:trace contextRef="#ctx0" brushRef="#br0" timeOffset="6082.079">1892 681,'-63'303,"59"-285,0-8,0-1,1 1,0 1,1-1,0 0,0 0,1 1,1-1,-1 1,2-1,0 1,0-1,0 1,2-1,-1 0,1 0,1 0,-1 0,2 0,-1-1,2 0,-1 0,1 0,3 2,-1-7,0 0,0 0,1-1,0-1,-1 0,1 0,0 0,0-1,0 0,0-1,0 0,1-1,-1 1,0-2,-1 1,1-1,0-1,7-3,21-21,-31 11</inkml:trace>
  <inkml:trace contextRef="#ctx0" brushRef="#br0" timeOffset="6335.067">1552 935,'44'-5,"32"-6,9-2,-5-2,-11 0,-14 3,-10 4,-8-2,-7 1,-2 2,-2 2,-5-3,-6 0</inkml:trace>
  <inkml:trace contextRef="#ctx0" brushRef="#br0" timeOffset="6631.668">2286 540,'28'33,"-2"1,-1 2,-1 0,-3 2,-1 0,-1 1,-3 1,-1 0,-2 2,0 5,-11-34,1 0,-2 1,0-1,0 0,-2 1,1-1,-2 1,0-1,0 0,-1 0,-1 0,0 0,-1 0,0-1,-1 0,-1 0,1 0,-8 8,-2 2,-1-2,-1 1,-1-2,0-1,-18 14,2-3,17-12</inkml:trace>
</inkml:ink>
</file>

<file path=ppt/ink/ink4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7:4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31,'48'0,"21"0,3 0,-6 0,-14-5,-11-2,-7 1,-6 1,-1 2,-2 0,0 2,1 1,-4 0</inkml:trace>
</inkml:ink>
</file>

<file path=ppt/ink/ink4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7:40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1,'-19'9,"-21"23,-8 11,-2 7,4 0,5-3,4-1,4-3,3-4,1 1,1-1,1-3,0-3,-1-7,5-3,2 0,-1 0,4-4</inkml:trace>
  <inkml:trace contextRef="#ctx0" brushRef="#br0" timeOffset="318.254">1 85,'17'2,"0"1,1 1,-1 0,0 1,-1 1,1 1,-1 0,-1 1,1 0,-1 2,5 4,1 1,0 0,-2 1,0 1,0 1,-2 1,0 0,-2 1,13 21,99 113,-122-149,1-1,-1 0,1 0,-1-1,1 1,0-1,0 0,1-1,-1 0,1 0,-1 0,1-1,5 1,11 0</inkml:trace>
</inkml:ink>
</file>

<file path=ppt/ink/ink4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7:44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301 205,'-233'445,"165"-326,180-320,78-101,-25 70,-162 230,-3 0,0 0,1 1,-1-1,1 1,0-1,0 1,-1-1,1 1,0-1,0 1,0 0,0-1,1 1,-1 0,0 0,1 0,-1 0,0 0,1 0,-1 0,1 1,-1-1,1 1,0-1,-1 1,1-1,-1 1,1 0,0 0,0-1,-1 1,1 1,0-1,-1 0,1 0,0 1,-1-1,1 0,-1 1,1 0,-1-1,1 1,-1 0,1 0,0 1,3 8,0 0,-1 1,0 0,-1 0,0 0,0 0,-2 0,1 1,-1 5,6 33,-3-26,1-2,1 1,1-1,1 0,1 0,1-1,5 8,99 154,-113-182,0 0,0-1,0 1,1 0,-1 0,-1 0,1 0,0 0,0 0,0 0,0 0,-1 0,1 1,0-1,-1 0,0 0,1 1,-1-1,1 0,-1 1,0-1,0 0,0 1,0-1,0 0,0 1,0-1,0 0,-1 1,1-1,0 0,-1 1,1-1,-1 0,0 0,1 0,-1 1,0-1,0 0,0 0,1 0,-1 0,0 0,0 0,0-1,-1 1,1 0,0 0,0-1,0 1,-1-1,1 1,0-1,0 1,-1-1,1 0,0 0,-1 0,1 0,-1 0,1 0,-1 0,-11-1,-1-2,1 0,0 0,-1-1,2-1,-1 0,0-1,1 0,0-1,1 0,-1-1,1 0,-32-19,-197-90,218 110,4 1</inkml:trace>
</inkml:ink>
</file>

<file path=ppt/ink/ink4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7:44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309 424,'-12'-5,"0"2,0 0,0 0,-1 1,1 0,-1 1,1 1,-1 0,1 0,-1 1,1 1,-1 0,1 1,0 0,0 1,-7 3,15-6,0 1,1-1,-1 1,0-1,1 1,0 0,-1 0,1 0,0 1,0-1,0 1,0 0,1 0,-1 0,1 0,0 0,0 0,0 1,0-1,0 1,1-1,-1 1,1 0,0-1,0 1,1 0,-1 0,1 0,0 0,0 0,0 0,0 0,1-1,0 1,-1 0,1 0,1 0,-1-1,0 1,1-1,0 1,0-1,0 1,0-1,1 0,-1 0,1 0,0-1,0 1,3 2,158 60,-162-62,0-1,0 1,0-1,-1 1,1 0,-1-1,1 1,-1 0,0 0,0 0,0 0,-1 1,1-1,-1 0,0 0,0 0,0 0,0 0,0 1,-1-1,1 0,-1 0,0 0,0 0,0 0,0 0,-1 0,1 0,-1-1,1 1,-1-1,0 1,0-1,0 1,-1-1,1 0,-1 0,1 0,-1 0,1-1,-1 1,0-1,0 1,0-1,0 0,0 0,0 0,0-1,0 1,-113 29,70-20,25-7</inkml:trace>
  <inkml:trace contextRef="#ctx0" brushRef="#br0" timeOffset="244.252">564 537,'-5'33,"-1"17,-1-2</inkml:trace>
  <inkml:trace contextRef="#ctx0" brushRef="#br0" timeOffset="477.594">535 57,'0'0</inkml:trace>
  <inkml:trace contextRef="#ctx0" brushRef="#br0" timeOffset="785.578">818 791,'114'-250,"-96"223,-6 43,-10 10,-3-19,0 0,0 0,1 0,1 0,-1 0,1 0,0 0,0 0,1 0,0 0,0 0,1 0,0-1,0 0,0 1,1-1,0 0,0-1,1 1,-1-1,1 0,1 0,-1 0,0 0,1-1,5 3,-1-5,0 0,-1 0,1-1,0 0,0-1,1 0,-1 0,0-1,-1-1,1 0,0 0,0-1,-1 0,1 0,-1-1,0-1,0 1,0-1,-1-1,0 0,0 0,1-1,1-3,-1-1,0 0,0 0,-1 0,-1-1,0 0,0-1,-1 0,-1 0,3-9,2-4,1 2</inkml:trace>
  <inkml:trace contextRef="#ctx0" brushRef="#br0" timeOffset="1427.705">1749 85,'-28'38,"2"2,2 1,2 1,1 1,2 1,3 1,-6 24,18-60,1 1,0-1,0 1,1 0,0 0,1 0,0 0,0 0,1 1,1-1,0 0,0 0,1 0,0 0,1 0,0-1,0 1,1-1,0 1,3 3,2-3,-1-1,1 0,0-1,1 0,0 0,0-1,0 0,1-1,0 0,1-1,-1 0,1-1,0 0,0-1,1 0,-1-1,0 0,1-1,4 0,8-1</inkml:trace>
  <inkml:trace contextRef="#ctx0" brushRef="#br0" timeOffset="2278.806">1919 650,'11'5,"0"0,1 0,0-1,0 0,0-2,1 1,-1-1,1-1,-1 0,1-1,-1 0,1-1,-1 0,1-1,-1-1,0 0,1 0,-2-1,1-1,0 0,-1-1,0 0,0 0,-1-1,9-7,-12 5,0 1,0-1,-1-1,0 1,-1-1,0 0,0 0,-1-1,0 1,-1-1,1-7,-3 16,-1 0,0 0,0-1,0 1,0 0,0 0,0 0,0 0,-1 0,1 0,-1 0,0 0,1 0,-1 0,0 1,0-1,0 0,0 0,-1 1,1-1,0 1,-1-1,1 1,-1-1,1 1,-1 0,0 0,1 0,-1 0,0 0,0 0,0 0,0 0,0 1,0-1,0 1,0 0,0-1,0 1,0 0,0 0,0 0,0 1,0-1,0 0,0 1,0-1,0 1,0 0,0 0,0 0,0 0,1 0,-1 0,0 0,1 0,-1 1,1-1,-1 1,-3 2,1 0,0 0,0 0,0 1,0 0,1-1,-1 1,2 1,-1-1,0 0,1 1,0-1,0 1,1-1,-1 1,1 0,0 0,1 0,0 0,-1-1,2 1,-1 0,1 0,0 0,0 0,1-1,-1 1,1 0,1-1,-1 1,1-1,0 0,0 0,0 0,1-1,0 1,0-1,0 1,0-1,1-1,-1 1,2 0,9 0,-1-1,1 0,0-2,0 1,0-2,0 0,0-1,0 0,0-1,0-1,0-1,-1 0,1 0,-1-1,0-1,-1-1,0 0,0-1,0 0,-1-1,2-1,2-2,0 0,-1-1,0 0,-1-2,0 1,-2-2,0 1,0-2,-1 0,4-9,-14 25,-1 0,1 0,0 0,0 0,0 0,0 0,-1 0,1 0,-1-1,1 1,-1 0,1 0,-1 0,1-1,-1 1,0 0,0 0,0-1,0 1,0 0,0-1,0 1,0 0,0 0,-1-1,1 1,0 0,-1 0,1 0,-1-1,1 1,-1 0,0 0,0 0,1 0,-1 0,0 0,0 0,0 0,0 1,0-1,0 0,0 0,0 1,0-1,-1 1,1-1,0 1,0-1,0 1,-1 0,1-1,0 1,-1 0,1 0,0 0,0 0,-1 0,1 1,0-1,0 0,-1 0,1 1,0-1,0 1,-1 0,-3 2,0 0,0 1,1-1,-1 1,1 0,0 0,0 1,1-1,-1 1,1 0,0 0,0 0,1 1,-1-1,1 0,1 1,-1 0,1-1,-1 1,2 0,-1 0,1-1,0 1,0 0,0 0,1 0,0 0,0-1,0 1,1 0,0-1,0 1,0-1,1 0,0 0,0 0,0 0,1 0,1 1,0-1,0 0,0 0,0 0,1 0,0-1,0 0,0 0,1-1,-1 0,1 0,0 0,0-1,0 0,0 0,0-1,0 0,0 0,0-1,1 0,-1 0,0 0,0-1,1 0,-1-1,0 0,0 0,-1 0,5-2,12-10,0 0,0-2,-2 0,0-2,-1 0,0-1,-2-1,0-1,-2-1,0 0,-1-1,-2 0,0-1,-2-1,0-1,6-20,-17 46,0 0,-1-1,1 1,0 0,-1-1,1 1,0 0,-1-1,1 1,0 0,-1-1,1 1,0 0,-1 0,1 0,-1-1,1 1,-1 0,1 0,0 0,-1 0,1 0,-1 0,1 0,-1 0,1 0,-1 0,1 0,-1 0,1 0,0 0,-1 0,1 0,-1 1,1-1,-1 0,1 0,0 1,-1-1,1 0,0 0,-1 1,1-1,0 0,-1 1,1-1,0 0,0 1,-1-1,1 1,0-1,0 1,0-1,0 0,-1 1,1-1,0 1,0-1,0 1,-10 11,1 1,1 0,0 0,0 1,1 0,1 1,1-1,0 1,0 0,2 1,0-1,1 0,-1 12,3-22,-1-1,1 0,0 1,0-1,1 1,-1-1,1 1,0-1,0 0,1 0,-1 1,1-1,0 0,0 0,0-1,0 1,1 0,0-1,0 1,0-1,0 0,0 0,0 0,1 0,0-1,-1 1,1-1,0 0,0 0,0-1,0 1,1-1,-1 0,2 1,3-1,0 0,0 0,1-1,-1 0,0-1,0 0,0 0,1-1,-1-1,-1 1,1-1,0 0,-1-1,3-2,8-6</inkml:trace>
  <inkml:trace contextRef="#ctx0" brushRef="#br0" timeOffset="2594.143">3640 170,'-26'36,"2"1,2 2,1 0,2 1,2 1,1 0,0 9,15-44,0 0,1-1,-1 1,1 0,0-1,1 1,-1 0,1-1,1 1,-1-1,1 1,-1-1,1 0,1 1,-1-1,1 0,0 0,0-1,1 1,-1-1,1 0,0 1,0-2,0 1,1 0,-1-1,1 0,0 0,0 0,0-1,0 1,1-1,-1-1,1 1,-1-1,1 0,-1 0,1 0,4-1,3 3,1-2,-1 1,0-2,1 0,-1 0,0-1,0-1,0 0,0-1,0-1,7-2,-18 6,-1-1,1 0,-1 1,1-1,-1 0,1 0,-1 0,1 0,-1 0,0 0,1 0,-1 0,0-1,0 1,0 0,0-1,0 1,0-1,-1 1,1-1,0 1,-1-1,1 0,-1 1,1-1,-1 0,0 1,0-1,0 0,0 0,0 1,0-1,0 0,-1 1,1-1,-1 0,1 1,-1-1,1 0,-1 0,-10-8</inkml:trace>
  <inkml:trace contextRef="#ctx0" brushRef="#br0" timeOffset="11070.354">3301 451,'53'1,"195"-12,-17-38,-211 40</inkml:trace>
  <inkml:trace contextRef="#ctx0" brushRef="#br0" timeOffset="11506.218">4091 0,'57'42,"-54"-39,9 16,0 1,-1 1,-1-1,-1 2,-1-1,-1 1,-1 1,-1-1,0 1,-2 0,-1 0,-1 0,0 0,-2 0,-1 0,-1 0,-1 2,2-6,0 0,-2-1,0 1,-1 0,-1-1,0 0,-1-1,-2 1,1-2,-2 1,0-1,-1 0,-1-1,0-1,-1 0,-1 0,0-1,-6 3,-122 72,117-76</inkml:trace>
</inkml:ink>
</file>

<file path=ppt/ink/ink4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7:58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1 592,'452'0,"-442"1,0 0,0-1,0-1,0 0,0 0,0-1,-1 0,1 0,-1-1,1-1,-1 0,0 0,0 0,0-1,-1-1,0 1,0-1,0-1,4-4,-4-6</inkml:trace>
  <inkml:trace contextRef="#ctx0" brushRef="#br0" timeOffset="256.244">368 311,'-10'43,"-2"34,-6 8,2-1,3-9,4-14,3-11,3-10,1-7,7-4,2-3,0-5</inkml:trace>
  <inkml:trace contextRef="#ctx0" brushRef="#br0" timeOffset="637.193">1101 114,'0'43,"0"33,0 9,0-5,0-12,0-12,0-12,0-7,0-6,0-4,0 0,0-2,0-3</inkml:trace>
  <inkml:trace contextRef="#ctx0" brushRef="#br0" timeOffset="1119.191">819 254,'63'-36,"1"3,2 3,1 3,49-13,-112 39,11-5,0 1,0 0,0 1,1 1,0 0,0 1,0 1,0 0,0 1,-1 1,10 2,-23-3,0 0,0 1,0-1,0 1,-1-1,1 1,0 0,0 0,0 0,-1 0,1 0,0 0,-1 0,1 0,-1 1,1-1,-1 1,0-1,1 1,-1 0,0-1,0 1,0 0,-1 0,1-1,0 1,-1 0,1 0,-1 0,1 0,-1 0,0 0,0 0,0 0,0 0,0 0,0 0,-1 0,1 0,-1 1,-43 70,-24-5,53-55,1 0,0 0,1 2,0-1,1 2,1 0,0 0,1 1,-5 14,14-26,0 0,0 0,1 0,-1 0,1 1,1-1,-1 0,1 0,0 0,0 1,0-1,1 0,0-1,0 1,0 0,0 0,1-1,0 1,0-1,0 0,0 0,1 0,0 0,0-1,0 0,0 1,0-1,0-1,1 1,0-1,-1 1,1-1,0-1,0 1,0-1,0 0,0 0,1 0,2-1,57 18,89 35,-150-51,0 1,0 0,0-1,-1 2,1-1,-1 0,1 1,-1 0,0-1,-1 1,1 1,-1-1,0 0,0 0,0 1,0-1,-1 1,1 0,-1-1,-1 1,1 0,-1 0,1 0,-1-1,-1 1,1 0,-1 0,0 0,0-1,0 1,0 0,-1-1,0 1,0-1,0 0,-1 0,1 1,-1-2,0 1,0 0,-1 0,-16 15,-1 0,-1-2,0 0,-2-1,0-2,0 0,-1-2,-1 0,0-2,-13 3,17-5,0-1,-1 0,0-2,0-1,0 0,0-2,-1-1,1 0,-2-2,-20-16,33 4</inkml:trace>
  <inkml:trace contextRef="#ctx0" brushRef="#br0" timeOffset="1452.703">2088 536,'-38'19,"-18"12,-3 4,7 2,13-1,18-1,18-3,13-6,10-3,7-5,3-6,2-5,0-4,-1-2,4-1,-4-6,-2-1,-7 0</inkml:trace>
  <inkml:trace contextRef="#ctx0" brushRef="#br0" timeOffset="1738.155">2654 508,'-31'19,"1"1,1 2,0 1,2 1,1 1,1 1,-12 17,34-40,-1 1,0-1,1 1,0 0,0 0,0 0,1 1,-1-1,1 1,0-1,0 1,0 0,1 0,0 0,0 0,0 0,0 0,1 0,0 0,0 0,0 0,1 0,0 0,0 0,0 0,0 0,1 0,0-1,0 1,0 0,1-1,1 3,2-2,0-1,0 0,0 0,0 0,0-1,1 0,0 0,-1-1,1 0,0 0,0 0,1-1,-1 0,0-1,0 1,0-2,1 1,-1-1,0 0,0 0,4-2,143-57,-142 53,0 0,0-2,-1 1,0-2,0 1,-1-2,0 1,-1-1,0-1,-1 1,5-10,-10 16,-1 0,1 0,-1 0,0-1,0 1,0-1,-1 1,0-1,0 0,-1 1,1-1,-1 0,0 0,-1 1,0-1,1 0,-2 1,1-1,-1 0,0 1,0 0,0-1,-1 1,0 0,0 0,0 0,0 1,-1-1,0 1,0 0,-68-34,47 33</inkml:trace>
  <inkml:trace contextRef="#ctx0" brushRef="#br0" timeOffset="2118.636">3331 424,'-12'4,"1"1,-1 1,1 0,0 0,1 1,0 1,0 0,0 0,1 0,0 1,1 1,-6 7,13-16,-1 1,1 0,0-1,0 1,0 0,0 0,0 0,0 0,0 0,0-1,1 2,-1-1,1 0,0 0,-1 0,1 0,0 0,0 0,0 0,1 0,-1 0,0 0,1 0,-1 0,1 0,0 0,0 0,0 0,0 0,0 0,0-1,0 1,1 0,-1-1,0 1,1-1,-1 1,1-1,0 0,0 0,-1 0,1 0,0 0,1 1,42 16,37 22,-80-38,-1-1,1 1,0 0,-1 0,0 1,1-1,-1 0,0 0,0 0,0 1,0-1,-1 1,1-1,-1 1,1-1,-1 1,0-1,0 1,0-1,0 1,0-1,-1 1,1-1,-1 1,0-1,1 0,-1 1,0-1,0 0,-1 1,1-1,0 0,-1 0,0 0,-6 9,0-1,-1 0,0 0,-1-1,0 0,0-1,-1 0,0-1,0 0,-1 0,1-2,-2 1,1-1,0-1,-1 0,-9 1,-41-8,46-3</inkml:trace>
  <inkml:trace contextRef="#ctx0" brushRef="#br0" timeOffset="2699.759">3839 85,'-39'43,"-16"38,-1 16,11-5,12-8,13-14,13-13,8-12,10-9,2-6,-1-3,2-1,-1-1,2-4,3-6,4-5,-3-5</inkml:trace>
  <inkml:trace contextRef="#ctx0" brushRef="#br0" timeOffset="3501.925">3895 678,'22'4,"0"-1,1 0,-1-2,0 0,0-2,1 0,-1-2,0 0,0-1,0-2,12-4,-23 7,1-1,-1 0,-1 0,1-1,0 0,-1-1,0-1,-1 1,1-1,-1-1,-1 0,1 0,-1 0,-1-1,1-1,-2 1,1-1,-1 0,-1-1,0 1,0-1,-1 0,-1 0,0 0,0-1,-1 1,0-1,-1 0,-1 1,0-2,1 11,-1 0,0 0,0 0,0 1,-1-1,1 0,0 0,-1 0,1 1,-1-1,0 0,1 0,-1 1,0-1,0 1,0-1,0 1,0-1,-1 1,1 0,0-1,-1 1,1 0,0 0,-1 0,0 0,1 0,-1 0,0 0,1 1,-1-1,0 1,0-1,1 1,-1 0,0 0,0-1,0 1,0 0,1 1,-1-1,0 0,0 0,-1 1,-74 39,68-33,0 1,0 0,1 1,0 0,0 1,1-1,1 1,-1 1,2-1,-1 1,2 0,-2 3,5-10,-1 1,1 0,0 0,0-1,1 1,-1 0,1 0,0 0,0-1,1 1,-1 0,1 0,0 0,0-1,1 1,0-1,-1 1,1-1,1 1,-1-1,1 0,0 0,-1 0,2-1,-1 1,0-1,1 1,0-1,-1 0,1 0,1-1,6 6,0-1,1-1,0 0,0-1,1 0,-1 0,1-2,0 1,0-2,0 0,1 0,-1-1,0-1,1 0,-1-1,0 0,1-1,-1-1,0 0,0-1,-1 0,1-1,-1 0,0-1,0-1,-1 0,0 0,0-1,0 0,-1-1,0 0,3-5,-12 12,6-5,0 1,-1-2,0 1,0-1,-1 0,0 0,0 0,-1-1,0 1,0-1,-1 0,0-1,-1 1,0 0,-1-1,1 1,-2-1,0 1,0-3,0 11,0 0,0 0,0 0,-1 0,1 0,0 0,-1 0,1 0,-1 0,1 0,-1 0,0 0,1 0,-1 1,0-1,1 0,-1 0,0 1,0-1,0 0,0 1,0-1,0 1,0-1,0 1,0 0,0-1,0 1,0 0,0 0,0-1,0 1,0 0,0 0,0 0,0 0,-1 1,1-1,0 0,0 0,0 1,0-1,0 0,0 1,0-1,0 1,0 0,1-1,-1 1,0 0,0-1,0 2,-42 44,41-42,0 0,0 0,0 0,0 0,0 0,1 0,0 1,0-1,0 0,0 1,1-1,0 1,0-1,0 1,0-1,1 1,0-1,0 1,0-1,0 0,0 0,1 1,0-1,0 0,0 0,1-1,-1 1,1 0,0-1,0 1,0-1,0 0,1 0,-1-1,1 1,0 0,0-1,0 0,0 0,0 0,0-1,0 0,2 1,14 2,1-2,0 0,-1-1,1-1,0 0,0-2,-1-1,13-3,-16 1,1-1,-1-1,0 0,-1-1,0-1,0 0,-1-2,0 0,-1 0,0-1,-1-1,0 0,-1-1,2-4,-8 12,-1-1,0 0,0-1,-1 1,0-1,0 0,-1 0,0 0,0 0,-1-1,0 1,-1-1,1 0,-2 1,1-1,-1 0,-1-2,0 9,0 1,-1-1,1 1,-1-1,0 1,1 0,-1-1,0 1,0 0,0 0,0 0,0 1,0-1,0 0,0 1,0-1,0 1,0 0,0-1,0 1,-1 0,1 0,0 1,0-1,0 0,0 1,0-1,0 1,0 0,0-1,0 1,0 0,0 0,0 1,0-1,1 0,-1 1,1-1,-1 1,1-1,-1 1,1-1,0 1,0 0,-1 0,1 0,0 1,-12 13,1 2,0-1,2 1,0 1,1 0,0 0,2 1,0 0,2 0,-1 4,5-19,0-1,0 1,1 0,-1-1,1 1,0 0,0 0,1-1,-1 1,1 0,0-1,0 1,1-1,0 1,-1-1,1 0,1 0,-1 0,0 0,1 0,0 0,0 0,0-1,1 0,-1 0,1 0,0 0,-1 0,1 0,0-1,1 0,-1 0,0 0,1-1,-1 1,1-1,-1 0,1 0,0-1,-1 1,1-1,76-16,-62 4</inkml:trace>
  <inkml:trace contextRef="#ctx0" brushRef="#br0" timeOffset="3806.916">5617 169,'-166'307,"140"-219,25-85,1-1,0 0,0 1,0-1,0 0,0 0,0 1,1-1,-1 0,1 0,0 1,0-1,0 0,0 0,0 0,0 0,0 0,0 0,1-1,-1 1,1 0,0-1,-1 1,1-1,0 1,0-1,0 0,0 0,0 0,0 0,0 0,0 0,0-1,1 1,-1-1,0 1,2-1,15 2,1-1,-1-1,1-1,-1 0,0-2,1 0,-1-1,0-1,7-3,-23 7,0 0,-1 1,1-1,0 0,-1 0,0 0,1-1,-1 1,0-1,1 1,-1-1,0 0,0 0,0 0,-1 0,1 0,0 0,-1 0,1-1,-1 1,0 0,1-2,-1-9</inkml:trace>
  <inkml:trace contextRef="#ctx0" brushRef="#br0" timeOffset="4054.561">5307 367,'43'0,"33"5,14 1,-4 0,-11-1,-15-1,-12-2,-9-1,-7-1,-9 0</inkml:trace>
  <inkml:trace contextRef="#ctx0" brushRef="#br0" timeOffset="4267.292">5984 0,'41'167,"27"152,-65-309,0 1,-1-1,-1 1,0-1,0 1,-1 0,0-1,-1 1,0-1,-1 1,0-1,-1 1,0-1,-1 0,0 0,0 0,-1-1,0 0,-1 0,0 0,0 0,-1-1,0 0,0 0,-1-1,-7 5,-9 1,2-2</inkml:trace>
</inkml:ink>
</file>

<file path=ppt/ink/ink4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8:14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706 319,'-31'2,"0"2,0 1,1 2,-1 1,2 1,-1 1,1 2,1 1,-27 17,40-23,1 1,0 1,0 0,1 1,0 0,1 1,0 1,1 0,0 0,1 1,0 0,1 1,1 0,0 1,1-1,0 1,1 1,1-1,0 1,2 0,-3 15,6-26,0 1,0-1,1 0,-1 1,1-1,0 0,1 0,-1 0,1 1,0-1,0-1,1 1,-1 0,1-1,0 1,0-1,1 0,-1 0,1 0,0 0,0-1,0 0,1 1,-1-1,1-1,0 1,0-1,-1 0,2 0,3 1,2 0,1 0,-1-1,1 0,0-1,0 0,0-1,0 0,0-1,-1 0,1-1,0 0,-1-1,6-2,13-8,0-1,-1-2,0-1,-1-1,-1-1,-1-1,-1-2,-1-1,-1 0,12-18,-21 25,-2-1,0 0,-1-1,0 0,-2 0,0-2,-1 1,-1-1,-1 0,-1 0,1-8,-5 17,1 0,-1 0,-1 0,0 0,-1 0,0 0,0 0,-1 0,-1 1,0-1,0 1,-1-1,0 1,-1 0,0 1,-1-1,0 1,0 0,-1 0,0 1,-1 0,-2-2,4 5,1 1,0 0,-1 0,0 1,0 0,0 0,0 0,-1 0,1 1,0 0,-1 1,0 0,1-1,-1 2,0-1,0 1,0 0,1 1,-1 0,0 0,1 0,-1 1,0 0,1 0,0 0,-1 1,1 0,0 0,1 1,-1 0,-11 7,1 0,0 2,0 0,2 1,0 0,0 1,1 0,1 1,-7 13,12-18,0 0,1 1,0-1,0 1,2 1,-1-1,2 1,-1 0,2 0,0 0,0 0,1 0,1 0,0 0,1 0,0 0,1 1,1-2,1 6,10 11</inkml:trace>
  <inkml:trace contextRef="#ctx0" brushRef="#br0" timeOffset="834.404">1017 742,'35'-5,"0"-1,0-1,-1-3,0 0,0-3,-1 0,-1-2,0-2,-2-1,0-1,0-1,-2-2,-1-1,-1-1,0-1,13-20,-21 26,-1-1,-1-1,-1 0,0-1,-2-1,-1 0,0-1,-2 0,-1-1,-1 0,-1 0,-1-1,-1 1,-1-5,-4 26,0 0,0 0,-1 1,1-1,-1 0,1 0,-1 0,0 1,-1-1,1 0,-1 1,0-1,1 1,-2 0,1-1,0 1,-1 0,1 0,-1 0,0 1,0-1,0 1,0 0,0-1,0 1,-1 1,1-1,-1 0,0 1,1 0,-1 0,0 0,0 0,0 1,1-1,-1 1,0 0,0 0,0 0,0 1,0-1,-2 2,-6-1,1 1,-1 0,1 1,0 0,-1 1,1 0,1 1,-1 0,1 1,0 0,0 1,1-1,-1 2,2 0,-1 0,1 0,-2 4,8-10,1-1,0 1,0 0,0 0,0 0,0 0,0 0,0 0,1 0,-1 1,1-1,-1 0,1 0,0 0,0 0,0 1,0-1,0 0,0 0,1 0,-1 1,1-1,0 0,-1 0,1 0,0 0,0 0,0 0,1 0,-1-1,0 1,1 0,-1-1,1 1,0-1,-1 1,1-1,0 0,0 1,0-1,0 0,0 0,0-1,0 1,1 0,103 22,-18-23,-67-2,1 1,-1 2,1 0,-1 1,1 1,10 4,-27-6,-1 1,0-1,1 1,-1 0,0 0,0 0,0 1,0-1,-1 1,1 0,-1 0,0 0,0 1,0-1,0 1,0 0,-1 0,1 0,-1 0,0 0,-1 0,1 0,-1 1,1-1,-1 1,-1-1,1 1,-1-1,1 1,-1 0,-27 144,13-95,13-49,-11 99,12-101,0 1,1-1,-1 1,1-1,-1 1,1-1,0 0,1 0,-1 1,0-1,1 0,0 0,0 0,0 0,0-1,0 1,0 0,1-1,-1 0,1 1,0-1,0 0,0 0,0-1,0 1,0-1,3 2,5 0,0-1,0 0,0-1,0 0,0 0,0-1,0-1,0 0,1 0,-2-1,1-1,0 0,6-3,2-1</inkml:trace>
  <inkml:trace contextRef="#ctx0" brushRef="#br0" timeOffset="1262.411">0 1138,'800'-119,"-770"114,1280-152,-937 127,-390 40,-4-4</inkml:trace>
  <inkml:trace contextRef="#ctx0" brushRef="#br0" timeOffset="1499.766">29 1279,'306'-14,"-1"-13,37-19,119-13,610-39,-970 91,-20 3</inkml:trace>
</inkml:ink>
</file>

<file path=ppt/ink/ink4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8:17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820 169,'-39'13,"1"2,1 2,1 1,0 2,-11 10,6-1,1 1,2 2,1 2,2 2,1 1,2 1,2 2,1 1,3 1,-20 42,-36 78,70-141</inkml:trace>
  <inkml:trace contextRef="#ctx0" brushRef="#br0" timeOffset="259.897">1 225,'28'39,"30"26,14 8,-1-5,-2-8,-9-10,-9-8,-4-7,-5-5,-5-6,-4-4,-2-5,-8 0,-2-2,-4 1,-1-2,2-3,-3-3</inkml:trace>
  <inkml:trace contextRef="#ctx0" brushRef="#br0" timeOffset="915.924">1074 424,'43'-5,"33"-7,10 0,-7 1,-11-2,-12 0,-11 4,-9 2,-5 3,-8 2</inkml:trace>
  <inkml:trace contextRef="#ctx0" brushRef="#br0" timeOffset="1160.398">1101 649,'44'-5,"37"-6,11-2,-2 2,-10 3,-15 2,-8 3,-10 1,-7 2,-6 0,-9 0</inkml:trace>
  <inkml:trace contextRef="#ctx0" brushRef="#br0" timeOffset="5026.924">2653 169,'-249'595,"166"-457,70-122</inkml:trace>
  <inkml:trace contextRef="#ctx0" brushRef="#br0" timeOffset="5300.365">2202 254,'16'26,"25"45,4-2,2-3,3-1,13 10,33 15,9 18,-87-87</inkml:trace>
  <inkml:trace contextRef="#ctx0" brushRef="#br0" timeOffset="5848.023">2823 1129,'177'-345,"-154"314,-22 30,-1 1,0 0,1-1,-1 1,1-1,-1 1,0 0,1-1,-1 1,1 0,-1-1,1 1,-1 0,1 0,-1-1,1 1,0 0,-1 0,1 0,-1 0,1 0,-1 0,1 0,0 0,-1 0,1 0,-1 0,1 0,-1 0,1 1,-1-1,1 0,-1 0,1 1,-1-1,1 0,-1 0,1 1,-1-1,1 1,-1-1,0 0,1 1,-1-1,0 1,1-1,-1 1,0-1,0 1,1-1,-1 1,0-1,0 1,0 0,0-1,0 1,0-1,0 1,0-1,0 1,5 69,-6-63,0-1,1 1,0 0,0 0,1 0,0-1,0 1,0 0,1-1,0 1,0-1,1 0,0 1,0-1,1 0,-2-4,-1-1,1 1,1 0,-1-1,0 0,0 1,0-1,1 0,-1 0,1-1,-1 1,0 0,1-1,0 1,-1-1,1 0,-1 0,1 0,-1 0,1-1,-1 1,1 0,-1-1,1 0,-1 0,1 0,-1 0,0 0,0 0,1 0,-1-1,1-1,70-51,-72 52,0 1,1-1,-1 1,0-1,1 1,0 0,-1 0,1 0,0 0,-1 0,1 0,0 1,0-1,0 0,0 1,-1-1,1 1,0 0,0 0,0 0,0 0,0 0,0 0,0 0,0 1,0-1,0 1,0-1,-1 1,1 0,0 0,0-1,-1 1,1 1,0-1,-1 0,1 0,-1 1,0-1,1 0,-1 1,0-1,0 1,0 0,0-1,0 1,0 0,0 0,-1 0,1 0,4 9,1 0,0 0,1-1,0 1,0-1,1-1,0 0,1 0,0-1,1 0,-1 0,2-1,9 6,-1-6</inkml:trace>
  <inkml:trace contextRef="#ctx0" brushRef="#br0" timeOffset="6832.468">4121 310,'-6'-3,"0"-1,-1 1,1 1,-1-1,1 1,-1 0,0 0,0 1,0 0,0 0,0 1,0 0,0 0,-1 1,1-1,0 2,0-1,1 1,-1 0,0 0,-2 2,-129 76,30 9,105-88,1 0,-1 0,1 0,0 1,0-1,0 1,0 0,0 0,0-1,0 1,0 1,1-1,-1 0,1 0,-1 0,1 1,0-1,0 1,0-1,0 1,0-1,1 1,-1 0,1-1,0 1,0 0,0-1,0 1,0 0,0-1,1 1,-1 0,1-1,0 1,0-1,0 1,0-1,0 0,1 1,-1-1,1 0,-1 0,1 0,0 0,0 0,0 0,0 0,1 0,9 3,0-1,1-1,-1 0,1 0,0-1,0-1,0 0,0-1,0 0,0-1,0 0,16 0,18-2,81 9,-126-5,1 0,0 0,-1 1,1-1,-1 1,0-1,1 1,-1 0,0 0,0 0,0 0,0 0,-1 0,1 1,-1-1,1 0,-1 1,0-1,0 1,0 0,0 0,0-1,0 1,-1 0,0 0,1 0,-1-1,0 1,0 0,-1 0,1 0,0-1,-1 1,0 0,0 0,0-1,0 1,0 0,0-1,-1 1,1-1,-1 0,0 1,1-1,-1 0,0 0,0 0,-1 0,1-1,0 1,-2 0,-174 147,86-82,70-54</inkml:trace>
  <inkml:trace contextRef="#ctx0" brushRef="#br0" timeOffset="7094.03">4488 762,'-14'33,"-5"12</inkml:trace>
  <inkml:trace contextRef="#ctx0" brushRef="#br0" timeOffset="7344.029">4460 57</inkml:trace>
  <inkml:trace contextRef="#ctx0" brushRef="#br0" timeOffset="7660.673">4685 875,'179'-342,"-142"292,-24 95,-14-35,1 1,0 0,1 0,0-1,1 1,0-1,1 1,0-1,0 0,1 0,0 0,1 0,0-1,1 0,0 0,0 0,1-1,0 0,1 0,0-1,0 0,4 3,-10-9,1 0,0 0,0-1,0 1,0 0,0-1,1 0,-1 0,0 0,0 0,0 0,0-1,0 1,0-1,0 0,0 0,0 0,0 0,-1 0,1-1,0 1,-1-1,1 0,-1 0,1 0,-1 0,0 0,0 0,0-1,0 1,0-1,0 0,34-93,-34 73</inkml:trace>
  <inkml:trace contextRef="#ctx0" brushRef="#br0" timeOffset="8396.002">5730 0,'-38'45,"3"2,2 1,1 1,3 2,2 1,3 1,-5 19,21-56,1 0,1 0,0 0,2 0,-1 1,2 0,0 0,1 0,1 0,1 1,0-1,1 0,1 0,1 0,0 0,1 0,1-1,4 11,-3-21,0 1,0-1,0 0,1-1,0 1,0-1,0-1,0 1,1-1,0-1,0 1,0-1,0-1,1 0,-1 0,4 0,10 1</inkml:trace>
  <inkml:trace contextRef="#ctx0" brushRef="#br0" timeOffset="9149.016">5674 818,'2'-1,"88"-54,-2-5,-3-3,8-12,-88 71,0-1,0 1,0-1,-1 0,0 0,0-1,0 1,0-1,-1 0,0 0,0 0,0 0,-1 0,0-1,-1 1,1-1,-1 1,0-1,-1 0,1 1,-1-1,-1-4,1 10,-1 0,1 0,-1 0,1 0,-1 0,1 0,-1 0,0 0,1 0,-1 0,0 0,0 0,0 0,0 0,0 1,0-1,0 0,0 1,0-1,0 1,0-1,0 1,0-1,0 1,-1 0,1 0,0-1,0 1,0 0,-1 0,1 0,0 0,0 1,0-1,-1 0,1 0,0 1,0-1,0 1,0-1,0 1,0-1,0 1,0 0,0-1,-41 41,35-30,0 1,1 0,0 1,0-1,2 1,0 1,0-1,1 0,1 1,0-1,1 1,0-9,1 0,0 0,0 0,0 0,1 0,0 0,0 0,0 0,0 0,1 0,0-1,0 1,0-1,0 1,1-1,0 0,0 0,0 0,0 0,1-1,-1 1,1-1,0 0,0 0,0 0,1-1,-1 1,1-1,-1 0,1 0,1 0,6 1,-1 0,1-1,-1 0,1-1,0 0,-1-1,1-1,0 0,-1 0,1-1,-1 0,1-1,-1 0,0-1,0-1,0 1,-1-2,0 1,0-2,0 1,4-5,9-8,-1-1,-1-1,-1 0,-1-2,-1 0,-1-1,-1-1,-1-1,-11 20,0 1,-1-1,1 0,-1 0,-1 0,1 0,-1-1,0 1,-1-1,1 1,-1-1,-1 0,1 1,-1-1,0-1,-1 7,0 1,0-1,0 1,-1 0,1-1,0 1,0 0,0 0,0 0,0 0,0 0,-1 0,1 0,0 0,0 1,0-1,0 0,0 1,0-1,0 1,0-1,0 1,0-1,0 1,0 0,0-1,0 1,0 0,1 0,-1 0,0 0,0-1,1 1,-1 0,1 0,-1 0,1 0,-1 1,-7 8,0 0,1 0,1 0,-1 1,1 0,1 0,0 0,1 1,0 0,1 0,0 0,1 0,0 0,1 1,0-1,1 1,1-1,1 11,1-17,1 0,0 0,0 0,1-1,0 0,0 0,0 0,0-1,1 1,0-1,0 0,0-1,0 0,0 0,1 0,0 0,-1-1,1 0,0-1,0 0,0 0,0 0,0-1,0 0,0 0,0-1,0 0,0 0,0 0,0-1,0 0,18-8,0 0,-1-2,0 0,-1-2,17-12,-14 7,0 0,-2-2,0-1,-1 0,-1-2,-2-1,0 0,-2-2,0 0,-2 0,-2-2,6-14,-18 41,-1 1,0-1,1 0,-1 1,0-1,0 0,0 0,0 0,0 0,-1 0,1 0,-1 0,1 0,-1 0,0-1,1 1,-1 0,0 0,0 0,-1 0,1 0,0-1,-1 1,0 0,1 0,-1 0,0 0,0 0,0 0,0 1,0-1,0 0,-1 0,1 1,-1-1,1 1,-1-1,1 1,-1 0,0-1,0 1,0 0,0 0,0 0,0 1,0-1,0 0,0 1,-1-1,-2 2,0 0,0 0,0 1,0 0,0-1,0 2,1-1,-1 1,1-1,-1 1,1 0,0 1,0-1,1 1,-1 0,1-1,-1 2,1-1,0 0,1 1,-3 4,-38 105,40-103,-1 1,1 0,1 0,0 0,1 0,0 0,0 0,2 1,0-1,0 0,1 0,0 0,1 0,0 0,1-1,1 1,0-1,0 0,1 0,0-1,1 0,3 3,-1 0,2-2,0 1,0-1,1-1,0 0,1 0,0-1,3 0,9 3</inkml:trace>
  <inkml:trace contextRef="#ctx0" brushRef="#br0" timeOffset="16854.568">7480 141,'0'-1,"1"0,-1 0,0 0,1 0,-1 0,1 0,0 1,-1-1,1 0,-1 0,1 0,0 1,0-1,-1 0,1 1,0-1,0 1,0-1,0 1,0-1,0 1,0 0,0-1,0 1,0 0,0 0,0 0,0 0,0 0,0 0,0 0,0 0,0 0,0 0,0 0,0 1,0-1,0 0,-1 1,1-1,0 1,0-1,0 1,0-1,0 1,-1 0,1-1,0 1,-1 0,1 0,0 0,-1-1,1 1,-1 0,1 0,-1 0,1 0,-1 0,0 0,0 0,1 0,-1 0,0 0,0 0,-2 15,-1 0,-1 0,0 0,-1 0,0-1,-2 0,0 0,0-1,-1 1,-1-2,-1 2,-20 36,-92 154,119-201,0 0,1-1,-1 2,1-1,0 0,1 0,-1 1,1-1,-1 0,1 1,0 0,1-1,-1 1,1-1,0 1,0 0,1-1,-1 1,1 0,0-1,0 1,1-1,-1 0,1 1,0-1,0 0,1 0,-1 0,1 0,0 0,0-1,0 1,0-1,0 0,1 0,0 0,-1 0,1-1,3 2,10 1,1 0,0-1,0-1,0 0,0-2,1 0,-1-1,0 0,0-2,0 0,13-4,54-28,-61 18</inkml:trace>
  <inkml:trace contextRef="#ctx0" brushRef="#br0" timeOffset="17101.898">6972 451,'44'-14,"37"-10,20-5,2 1,-7 7,-9 1,-11 5,-9 4,-10 4,-11 4,-7 2,-7 1,-3 0,-7 1</inkml:trace>
  <inkml:trace contextRef="#ctx0" brushRef="#br0" timeOffset="17531.743">7931 424,'16'6,"0"0,0-1,1-1,-1 0,1-1,0-1,0 0,0-2,0 0,0-1,0 0,0-1,0-1,-1-1,1 0,-1-2,0 1,0-2,0-1,185-68,-154 62,-45 17</inkml:trace>
  <inkml:trace contextRef="#ctx0" brushRef="#br0" timeOffset="17786.951">8270 84,'-4'43,"2"34,2 8,1-5,1-12,-1-12,0-12,5-7,0-6,1-3,2-2,1 0,-1-5</inkml:trace>
  <inkml:trace contextRef="#ctx0" brushRef="#br0" timeOffset="18418.618">8976 282,'-33'16,"2"2,1 1,0 2,1 0,1 2,2 2,0 0,-17 22,40-44,0 1,0-1,-1 1,2 0,-1 0,0 0,1 0,0 0,0 0,0 1,1-1,-1 1,1 0,0-1,0 1,1 0,-1-1,1 1,0 0,1 0,-1-1,1 1,0 0,0-1,0 1,1-1,-1 1,1-1,0 1,0-1,1 0,-1 0,1 0,1 0,2 1,0 0,0 0,0-1,1 0,-1 0,1 0,0-1,0 0,1-1,-1 1,1-1,-1-1,1 0,-1 0,1 0,0-1,0 0,-1 0,1-1,0 0,-1-1,1 1,-1-1,0-1,1 0,-1 0,0 0,-1-1,1 1,0-2,-1 1,0-1,0 0,-1 0,5-6,8-7,-1-1,-1 0,0-2,-2 0,0 0,-2-2,0 1,-2-2,0 1,-2-1,0-1,1-13,-6 27,-1-1,0 1,-1 0,0-1,-1 0,0 1,-1-1,0 1,-1 0,0-1,-1 1,0 0,-1 0,0 0,-1 1,0-1,0 1,-1 1,-1-1,4 7,-1 0,0 0,0 1,0 0,0 0,0 0,-1 0,1 0,0 1,-1 0,1 0,-1 0,0 0,1 1,-1 0,0 0,1 0,-1 1,0-1,1 1,-1 0,1 0,-1 1,1 0,0-1,0 1,-1 1,1-1,1 0,-1 1,0 0,1 0,-1 0,1 1,0-1,0 1,0-1,0 1,1 0,0 0,0 0,0 1,0-1,0 0,0 3,-12 30,1 1,2 0,2 1,1 0,3 1,0 0,3 0,1 0,2 0,3 9,-3 2,0-24,2 0,1 0,1 0,2 0,0-1,2 0,0 0,13 20,-14-28</inkml:trace>
  <inkml:trace contextRef="#ctx0" brushRef="#br0" timeOffset="18717.958">9258 0,'-5'246,"13"-113,6-1,10 23,-19-123,-1-19,-2 1,1 0,-2 0,0 0,-1 0,0 0,-1 0,0 0,-1 0,-1 0,0-1,-1 1,-1-1,0 0,0 0,-4 5,-74 81,63-81</inkml:trace>
</inkml:ink>
</file>

<file path=ppt/ink/ink4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8:53.78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13971 912,'16'206,"-9"-148,-2 0,-3 0,-4 49,2-104,0-1,0 0,0 0,0 1,0-1,-1 0,1 0,0 1,-1-1,0 0,0 0,0 0,0 0,0 0,0 0,0 0,0 0,-1-1,1 1,-1 0,1-1,-1 1,0-1,0 0,0 1,0-1,1 0,-1 0,-1 0,1 0,0-1,-1 1,0-5,1 1,-1-1,1 0,0 0,1-1,-1 1,1 0,0-1,0 1,0 0,0-1,1 0,0 1,0-1,0 1,0-3,0-2,1-23,0-1,2 0,2 1,1 0,1 0,2 0,1 1,2 0,1 1,1 1,1 0,2 0,1 2,1 0,1 2,1 0,16-14,-31 32,1 0,-1 1,1 0,1 0,-1 0,1 1,0 0,0 1,0 0,1 0,0 1,-1 0,1 0,0 1,0 0,2 0,-8 4,1 0,-2 0,1 1,0-1,0 1,-1-1,1 1,-1 0,0 0,0 0,0 0,-1 0,1 1,0-1,-1 0,0 1,0-1,0 1,-1 0,1-1,-1 1,1 0,-1-1,-1 1,1 0,0-1,-1 1,0-1,0 1,1 2,2 10,-1 1,-1 0,-1-1,0 1,-1-1,-1 1,0-1,-2 0,1 0,-2 0,0-1,-1 0,-1 0,0-1,-6 8,5-12,0 0,-1 0,0-1,-1-1,1 1,-2-2,1 0,-1 0,0-1,-1 0,1-1,-1-1,0 0,0-1,0 0,-1-1,1 0,-1-1,-13-1,4-4,5-2</inkml:trace>
  <inkml:trace contextRef="#ctx0" brushRef="#br0" timeOffset="2450.697">16991 179,'-7'-2,"0"0,0 1,0 0,0 0,0 1,0 0,0 0,-1 0,1 1,0 0,0 1,1 0,-1 0,0 0,-5 3,9-4,1 0,0 0,-1 0,1 0,0 1,0-1,-1 1,1-1,0 1,1 0,-1 0,0 0,0 0,1 0,-1 0,1 0,0 0,0 1,0-1,0 1,0-1,0 1,0-1,1 1,-1-1,1 1,0-1,0 1,0 0,0-1,0 1,1-1,-1 1,1-1,0 1,-1-1,1 1,0-1,1 0,-1 1,0-1,1 0,-1 0,1 0,-1 0,1 0,0 0,0 0,0-1,0 1,2 0,30 28,-28-26,0-1,0 1,0 0,0 1,0-1,-1 1,0 0,0 0,0 1,-1 0,0 0,0 0,0 0,-1 0,0 1,0-1,-1 1,0 0,0 0,0 0,-1 0,0 0,0 0,-1 1,0-1,0 0,-1 0,0 0,0 1,-1-4,-1 0,1 0,-1 0,0 0,0 0,-1-1,1 1,-1-1,1 0,-1 0,0 0,0-1,0 1,-1-1,1 0,0 0,-1-1,0 1,1-1,-1 0,0 0,1-1,-1 1,0-1,0 0,-20-2</inkml:trace>
  <inkml:trace contextRef="#ctx0" brushRef="#br0" timeOffset="5067.211">14592 1816,'-15'29,"-4"14,1 4,8-5,11-5,10-5,3-2,-1-2,-3 0,-3-1,-7-5,-4-1,-6 1,-6-4,-5-5,1-4</inkml:trace>
  <inkml:trace contextRef="#ctx0" brushRef="#br0" timeOffset="3765.086">12842 1787,'33'74,"30"210,-28-47,-31-210,0-3</inkml:trace>
  <inkml:trace contextRef="#ctx0" brushRef="#br0" timeOffset="4046.243">12644 2239,'38'-14,"28"-10,7-1,-5 4,-8 1,-10 4,-8 4,-7 4,-5-1,-2 2,-6-4,-2 0,-4 2</inkml:trace>
  <inkml:trace contextRef="#ctx0" brushRef="#br0" timeOffset="4405.516">13378 1759,'-25'344,"35"-212,-10-129,1 0,0 0,0 0,0 0,0 0,1 0,-1 0,1 0,0 0,-1-1,1 1,0-1,1 0,-1 1,0-1,1 0,-1 0,1-1,0 1,-1 0,1-1,0 0,0 1,0-1,0 0,0-1,0 1,1 0,-1-1,0 0,0 0,0 0,1 0,-1 0,0-1,0 1,0-1,3-1,18-6,0-1,0-1,0-1,-2-2,1 0,9-9,37-20,-59 36,-9 5,1-1,-1 1,0 0,1 0,0-1,-1 1,1 0,0 0,-1 0,1 1,0-1,0 0,0 1,0-1,0 1,-1-1,1 1,0 0,0 0,0 0,0 0,0 0,0 1,0-1,0 0,0 1,0 0,0-1,-1 1,1 0,0 0,0 0,-1 0,1 0,-1 0,1 1,-1-1,1 0,-1 1,1 0,9 15,-9-13,0 1,1-1,-1 0,1 0,0-1,0 1,0 0,1-1,-1 0,1 0,0 0,0 0,0-1,0 1,0-1,1 0,-1 0,2 0,15 2</inkml:trace>
  <inkml:trace contextRef="#ctx0" brushRef="#br0" timeOffset="4667.465">14140 2126,'0'24,"5"3,1-3</inkml:trace>
  <inkml:trace contextRef="#ctx0" brushRef="#br0" timeOffset="4913.852">14055 1787,'0'0</inkml:trace>
  <inkml:trace contextRef="#ctx0" brushRef="#br0" timeOffset="1800.962">15410 461,'29'-1,"0"-2,1-1,-2-2,1 0,-1-2,0-1,0-1,16-10,-28 9,-1 0,0-1,-1 0,0-1,-1-1,-1 0,0-1,-1 0,0-1,-2 0,0-1,0 0,-2 0,0-1,-1 0,0 0,-2 0,0-1,-1 0,-1 0,-2 16,1 0,0-1,0 1,0 0,0 0,-1 0,0-1,0 1,0 0,0 0,0-1,0 1,-1 0,0 0,0-1,0 1,0 0,0 0,0 0,-1 3,0 1,0-1,0 1,1-1,-1 1,0 0,0 0,1-1,-1 1,1 0,-1 1,1-1,-1 0,1 0,0 1,0-1,-1 1,1-1,0 1,0-1,0 1,1 0,-1-1,0 2,0-1,-53 150,46-121,-9 30,3 1,3 0,2 1,3 0,3 0,3 0,2 0,4 6,4 2,-3 0,-3 1,-6 67,3-133,-1 0,0 0,-1 0,0 0,0 1,0-1,-1 0,1 0,-1-1,-1 1,1 0,-1-1,0 1,0-1,-1 0,0 0,0 0,0-1,0 1,-1-1,1 0,-1 0,0-1,0 1,-1-1,1 0,-1-1,0 1,0-2,-1 0,0 0,0-1,0 0,0-1,0 1,1-1,-1 0,0-1,0 0,1 0,-1 0,1-1,0 0,0 0,0-1,0 1,0-1,1 0,0-1,0 0,0 0,0 0,1 0,-1 0,2-1,-1 0,0 0,1 0,0 0,1-1,0 1,0-1,0 1,0-1,1 0,0-4,-2-1,0 0,1 0,1-1,0 1,1-1,0 1,1-1,0 1,1-1,0 1,1 0,1 0,0 0,0 0,1 1,1 0,0 0,0 0,1 1,0-1,1 2,0-1,1 1,0 1,0-1,1 1,0 1,1 0,-1 0,18-6,-1 2,2 0,0 2,0 1,14-2,42 1,-75 10,0-1,0 0,1-1,-1 0,0-1,0 0,0-1,0 1,-1-2,1 0,-1 0,0 0,0-1,0-1,0 1,0-3,6-5,0-1,-2 0,0-1,0-1,-1 0,-1-1,-1 0,0 0,-1-1,1-5,-10 21,3-3,0 0,-1-1,0 1,0 0,0-1,-1 1,0-1,0 1,0-1,-1 0,0 0,0 1,0-1,-1 0,1 1,-1-1,-1 1,1-1,-1 1,0-1,0 1,-1 0,0 0,1 0,-4-4,0 8,1 1,0 0,0 0,-1 0,1 0,0 1,0 0,0 0,0 0,0 1,0-1,0 1,0 0,0 1,1-1,-1 1,1 0,0 0,0 0,0 1,0 0,1-1,-1 1,1 1,0-1,-2 5,-6 3,1 1,0 0,1 1,1-1,0 2,1-1,1 1,0 1,1-1,1 1,0 0,1 0,0 0,2 0,0 0,1 0,0 1,1-1,1 0,1 0,4 15,-5-25,1-1,0 0,0 0,0 0,0 0,1-1,0 1,0-1,0 0,1 0,-1 0,1-1,0 1,0-1,0 0,1-1,-1 1,5 0,9 3</inkml:trace>
  <inkml:trace contextRef="#ctx0" brushRef="#br0" timeOffset="2066.783">16313 686,'6'36,"-6"-36,0 0,1 1,-1-1,1 0,-1 1,0-1,1 0,-1 1,1-1,-1 0,1 0,-1 0,1 0,0 1,-1-1,1 0,-1 0,1 0,-1 0,1 0,-1 0,1 0,-1 0,1 0,-1-1,1 1,-1 0,1 0,-1 0,1-1,-1 1,1 0,-1 0,1-1,-1 1,1-1,-1 1,0 0,1-1,-1 1,0-1,1 1,-1 0,0-1,0 1,1-1,-1 1,0-1,0 0,0 1,0-1,0 1,0-1,0 1,0-1,0 1,0-1,0 1,0-1,0 1,0-1,98-286,-90 268,1 1,0 0,1 1,1 0,1 0,0 1,1 1,1 0,1 1,0 1,9-7,-10 10</inkml:trace>
  <inkml:trace contextRef="#ctx0" brushRef="#br0" timeOffset="632.239">14592 686,'0'344,"0"-343,0 1,1-1,0 1,-1 0,1 0,-1 0,0 0,0 0,0 0,0-1,0 1,0 0,0 0,-1 0,1 0,0 0,-1 0,0-1,1 1,-1 0,0 0,0-1,0 1,0-1,0 1,-1-1,1 1,0-1,-1 0,1 1,-1-1,1 0,-1 0,1 0,-1 0,0-1,0 1,1 0,-1-1,-1-3,1 0,0-1,1 1,-1-1,1 0,-1 1,1-1,0 0,1 0,-1 0,1 0,-1 0,1 0,0 0,1 0,-1 0,1 0,-1 1,1-1,0 0,1-1,6-24,1 2,1-1,2 1,0 1,2 0,1 1,9-12,-14 20,1 1,0 0,1 1,1 0,0 1,1 1,6-5,-19 18,-1-1,1 1,0-1,0 1,0-1,-1 1,1 0,0-1,0 1,0 0,0 0,0 0,0 0,0 0,-1 0,1 0,0 0,0 0,0 0,0 0,0 0,0 1,0-1,-1 0,1 1,0-1,0 1,0-1,-1 1,1-1,0 1,-1-1,1 1,0 0,-1-1,1 1,-1 0,1-1,-1 1,1 0,-1 0,0 0,1 0,-1-1,0 1,0 0,1 0,-1 0,0 0,0 0,0 0,0 0,0-1,0 1,-1 0,1 0,0 0,0 0,-1 0,1 0,-1 0,2 19</inkml:trace>
  <inkml:trace contextRef="#ctx0" brushRef="#br0" timeOffset="965.194">14986 743,'11'1,"-1"-1,0 0,0-1,0 0,0 0,0-1,0-1,0 1,0-1,-1-1,1 0,-1 0,0-1,0-1,-1 1,0-1,4-3,-11 8,0-1,-1 1,1-1,0 1,0-1,-1 1,1-1,-1 1,0-1,1 0,-1 1,0-1,0 0,0 1,0-1,0 0,0 1,0-1,-1 1,1-1,-1 0,1 1,-1-1,1 1,-1-1,0 1,0 0,0-1,0 1,0 0,0-1,0 1,0 0,-1 0,1 0,0 0,-1 0,1 0,-1 1,1-1,-1 0,1 1,-1-1,1 1,-1-1,0 1,1 0,-1 0,1 0,-1-1,0 2,1-1,-1 0,0 0,1 1,-1-1,1 0,-1 1,0 0,1-1,0 1,-2 0,-7 2,0 0,0 1,0 0,1 1,0 0,-1 0,2 1,-1 0,1 0,0 1,0 1,0-1,1 1,1 0,-1 1,1-1,1 1,-1 0,2 1,-1-1,1 1,1 0,0 0,0 1,1-1,0 0,1 1,0-1,0 1,2 9,-1-15,1 0,-1-1,1 1,0 0,1-1,-1 1,1-1,-1 0,1 1,1-1,-1 0,1 0,-1 0,1-1,0 1,0-1,1 1,-1-1,1 0,0 0,0-1,0 1,0-1,0 0,0 0,1 0,-1 0,0-1,3 1,3 0,0 0,0-1,1 0,-1 0,0-1,0 0,0-1,0 0,0-1,0 0,0-1,0 0,3-1,15-8,-3 1</inkml:trace>
  <inkml:trace contextRef="#ctx0" brushRef="#br0" timeOffset="-2150.107">12023 1252,'-7'8,"1"1,0 1,1-1,-1 1,2 0,-1 0,2 0,-1 1,1-1,1 1,0 0,0 0,1 0,1 0,0 3,0-11,0 1,0 0,0-1,0 1,1-1,0 1,0 0,0-1,0 1,0-1,1 0,0 1,-1-1,1 0,0 0,1 0,-1 0,0-1,1 1,0 0,-1-1,1 0,0 0,0 0,0 0,1 0,-1 0,0-1,1 0,-1 1,1-1,-1-1,1 1,0 0,-1-1,1 0,0 0,-1 0,1 0,0-1,-1 1,1-1,-1 0,1 0,8-3,0 0,-1 0,0-1,0-1,0 0,0 0,-1-1,0-1,-1 1,0-2,0 1,0-1,-1-1,0 1,-1-1,0-1,-1 1,0-1,-1 0,0-1,-4 8,0 0,0 0,0 0,-1-1,1 1,-1 0,0 0,-1-1,1 1,-1 0,0 0,0 0,0 0,0 0,-1 0,1 0,-1 0,0 0,-1 1,1-1,0 1,-1-1,0 1,0 0,0 0,0 0,0 1,-1-1,1 1,-1 0,-1-1,-2-1,-1 0,0 0,0 1,0 0,-1 0,1 1,-1 0,1 0,-1 1,0 1,1-1,-1 1,0 1,-8 0,-36 18,35-6</inkml:trace>
  <inkml:trace contextRef="#ctx0" brushRef="#br0" timeOffset="-1802.411">12532 1195,'-5'5,"-5"3,1 0,0 0,0 1,1 1,0 0,1 0,0 0,0 1,1 0,1 0,0 0,0 1,1 0,0 0,1 1,3-11,0 1,0-1,1 0,-1 0,0 1,1-1,-1 0,1 0,0 0,0 1,0-1,0 0,0 0,0 0,1-1,-1 1,1 0,-1 0,1-1,0 1,-1-1,1 1,0-1,0 0,0 0,0 0,0 0,0 0,0 0,1 0,-1-1,0 1,0-1,1 0,-1 1,0-1,1 0,-1 0,0-1,1 1,-1 0,1-1,93-32,-87 26,0 0,0-1,-1 0,0-1,0 1,-1-2,0 1,0-1,0-3,-5 10,0 0,0-1,0 1,-1-1,0 1,1-1,-1 0,-1 0,1 1,-1-1,1 0,-1 0,0 0,0 0,-1 1,1-1,-1 0,0 0,0 1,0-1,0 0,-1 1,0-1,1 1,-1 0,0-1,-1 1,1 0,-3-2,1 2,-1 0,0 0,0 0,0 0,0 1,0 0,-1 0,1 0,-1 1,0 0,1 0,-1 0,0 1,1 0,-6 0,-13 0</inkml:trace>
  <inkml:trace contextRef="#ctx0" brushRef="#br0" timeOffset="-1315.988">12786 799,'19'10,"11"17,1 9,-5 4,-8-1,-5-2,-7-3,-3-2,-2-1,-2-2,0 4,-1 1,1 0,0-1,1-2,0-1,-1-1,1-5</inkml:trace>
  <inkml:trace contextRef="#ctx0" brushRef="#br0" timeOffset="-966.195">13180 941,'-33'25,"-109"99,140-123,1 0,-1 0,1 0,0 0,-1 1,1-1,0 0,0 1,0 0,0-1,0 1,0-1,0 1,1 0,-1 0,1-1,-1 1,1 0,-1 0,1 0,0-1,0 1,0 0,0 0,0 0,1 0,-1-1,0 1,1 0,-1 0,1 0,0-1,0 1,0 0,0-1,0 1,0-1,0 1,0-1,0 0,1 1,-1-1,0 0,1 0,-1 0,1 0,1 1,115 51,-96-38,1-2,0 0,0-2,1 0,0-2,3 0,-4-3</inkml:trace>
  <inkml:trace contextRef="#ctx0" brushRef="#br0" timeOffset="-3520.468">11148 1082,'0'14,"0"15,0 7,0 2,0-1,5-1,2-2,-1-3,-1-1,-1-1,-2-1,-1 0,0 0,-1 0,-1-1,1 2,0-6</inkml:trace>
  <inkml:trace contextRef="#ctx0" brushRef="#br0" timeOffset="-2933.798">11008 1082,'20'-20,"0"2,2 0,0 1,1 2,1 0,1 1,-1 2,2 0,0 2,12-3,-36 11,0 1,1 0,-1-1,1 1,-1 0,0 0,1 0,0 1,-1-1,1 1,0-1,-1 1,1 0,0 0,-1 0,1 0,0 1,-1-1,1 1,-1-1,1 1,0 0,-1 0,0 0,1 0,-1 1,0-1,1 1,-1-1,0 1,0 0,0 0,0 0,-1 0,1 0,-1 0,1 0,-1 1,1-1,-1 0,0 1,0-1,-1 1,1-1,0 1,-1 0,1-1,-1 2,-40 93,9-37,30-58,0 0,0 0,1-1,-1 2,1-1,-1 0,1 0,-1 0,1 0,0 0,0 0,0 0,1 0,-1 0,0 0,1 1,-1-1,1 0,0 0,0-1,-1 1,1 0,1 0,-1 0,0 0,0-1,1 1,-1-1,1 1,-1-1,1 1,-1-1,1 0,0 0,0 0,0 0,0 0,0 0,0-1,0 1,0 0,0-1,2 1,98 6,-90-8,-7 0,0 1,1-1,-1 1,1 0,-1 1,0-1,1 1,-1 0,0 0,1 1,-1 0,0 0,0 0,0 0,0 1,-1-1,1 1,-1 1,0-1,0 1,0-1,0 1,0 0,-1 1,0-1,1 0,-2 1,1 0,-1 0,1 0,-1 0,-1 0,1 0,-1 0,1 6,-3 2,0 0,-1 0,0 1,-1-1,0-1,-1 1,-1 0,0-1,-1 0,0 0,-1-1,0 0,-1 0,0 0,0-1,-1 0,-1-1,0 0,0-1,-11 8,6-4,1-1,-2-1,1 0,-2-1,1 0,-1-1,0-1,-1-1,1-1,-4 0,-73 0,87-9,7-3</inkml:trace>
  <inkml:trace contextRef="#ctx0" brushRef="#br0" timeOffset="5963.976">15269 1816,'303'-236,"-270"215,-32 21,-1 0,1 1,0-1,-1 0,1 0,0 0,0 1,-1-1,1 0,0 0,-1 1,1-1,-1 1,1-1,0 1,-1-1,1 1,-1-1,1 1,-1-1,0 1,1 0,-1-1,1 1,-1-1,0 1,0 0,1 0,-1-1,0 1,0 0,0-1,0 1,0 0,0 0,0-1,0 1,0 0,0 0,0-1,0 1,-1 0,1-1,0 1,0 0,-12 325,12-275,1 0,-2 1,-2-1,-3 0,-5 18,9-57,-1 1,-1-1,0 0,0 1,-1-2,-1 1,0-1,-1 0,0 0,0 0,-1-1,-1-1,0 1,0-1,-1-1,0 1,0-2,-1 0,-7 4,14-9,1 0,-1 0,0-1,0 0,0 1,0-2,0 1,-1 0,1-1,0 0,0 0,0 0,0 0,-1-1,1 1,0-1,0 0,0 0,0-1,0 1,1-1,-1 0,0 0,1 0,-1-1,1 1,0-1,0 0,0 0,0 0,0 0,0 0,-1-4,-1 0,1 1,0-1,0-1,1 1,0 0,0-1,1 0,0 1,0-1,1 0,-1 0,2 0,-1 0,2-1,-1 1,1 0,1-5,2 2,0-1,1 1,1 0,0 0,0 0,1 1,0 0,1 0,0 1,1 0,0 0,0 1,1 0,0 1,0 0,1 1,0 0,0 0,0 1,1 1,0 0,0 0,0 1,0 1,10-1,96-26,-72 22,-28 0</inkml:trace>
  <inkml:trace contextRef="#ctx0" brushRef="#br0" timeOffset="6202.373">16172 1731,'-32'27,"0"2,1 2,2 0,2 2,1 1,-21 36,45-68,0 0,0 0,0 1,0-1,0 1,0-1,1 1,0-1,-1 1,1 0,0 0,0 0,0-1,1 1,-1 0,1 0,0 0,-1 0,1 0,1 0,-1 0,0 0,1 0,-1 0,1 0,0 0,0 0,0-1,0 1,1 0,-1-1,1 1,0-1,-1 1,1-1,0 0,0 0,1 0,-1 0,0 0,1 0,-1 0,1-1,0 0,-1 1,1-1,7 0,0 0,0 0,0-1,-1 0,1-1,0 0,0 0,0-1,-1-1,1 0,-1 0,0-1,0 0,0 0,0-1,-1 0,0 0,0-1,0-1,-1 1,1-1,-2 0,1-1,-1 1,0-1,-1-1,0 1,0-1,-1 0,0 0,0 0,-1-1,0 1,-1-1,0 1,0-7,-8-127,-1 119</inkml:trace>
  <inkml:trace contextRef="#ctx0" brushRef="#br0" timeOffset="6448.092">16483 1900,'5'-24,"1"-17,0-7,4 0,0 3,3 5,-1 5,3 2,3 3,4 2,2 0,3 6,-4 5</inkml:trace>
  <inkml:trace contextRef="#ctx0" brushRef="#br0" timeOffset="6942.559">16821 1787,'316'-333,"-316"332,0 0,0 0,1 1,-1-1,0 0,1 1,-1-1,0 0,1 1,-1-1,1 0,0 1,-1-1,1 1,-1-1,1 1,0-1,-1 1,1-1,0 1,0 0,-1-1,1 1,0 0,0 0,-1 0,1 0,0-1,0 1,0 0,-1 0,1 0,0 1,0-1,0 0,-1 0,1 0,0 0,0 1,-1-1,1 0,0 1,0-1,-1 1,1-1,-1 1,1-1,0 1,-1-1,1 1,-1 0,1-1,-1 1,1 0,-1-1,0 1,1 0,-1 0,0-1,0 1,1 0,-1 0,0-1,0 1,0 0,0 0,0 0,0 0,-3 30,1-25,1-1,0 1,1-1,-1 1,1-1,0 1,0-1,1 1,-1-1,1 1,1-1,-1 1,1-1,0 0,0 1,0-1,3 4,-1-7,-1-1,0 0,1 1,0-1,-1-1,1 1,-1 0,1-1,0 0,-1 1,1-1,0-1,-1 1,1-1,0 1,-1-1,1 0,-1 0,1-1,-1 1,0-1,1 0,-1 1,0-2,0 1,0 0,0 0,0-2,12-4,130-62,-144 69,1 0,0 1,-1-1,1 1,0-1,0 1,0 0,0 0,-1 0,1 0,0 0,0 0,0 0,0 1,-1-1,1 1,0-1,0 1,-1 0,1 0,0-1,-1 1,1 0,-1 1,1-1,-1 0,0 0,1 1,-1-1,0 0,0 1,0-1,0 1,0 0,0-1,-1 1,1 0,0-1,-1 1,1 0,-1 0,0 0,1-1,-1 1,0 0,0 0,0 0,-1 0,1 0,0-1,-1 1,1 0,-1 0,0-1,0 2,-8 37,7-34,-1 0,1 0,0 1,1-1,0 1,0-1,0 1,1 0,0-1,0 1,1-1,-1 1,2 0,-1-1,1 0,0 1,1 1,8 5</inkml:trace>
  <inkml:trace contextRef="#ctx0" brushRef="#br0" timeOffset="13356.834">11882 2154,'44'22,"-62"-15,-281-37,-84-25,157 27,-53-2,206 31,-133-12,157 3,0 2,0 3,-1 1,-8 3,-112-27,-309 25,373-4,105 5,1 0,-1 0,0 0,0 0,1-1,-1 1,0 0,0 0,1-1,-1 1,0-1,1 1,-1 0,0-1,1 1,-1-1,1 0,-1 1,1-1,-1 1,1-1,-1 0,1 1,0-1,-1 0,1 0,0 1,0-1,-1 0,1 0,0 1,0-1,0 0,0 0,0 1,0-1,0 0,0 0,0 0,1 1,-1-1,0 0,0 0,1 1,-1-1,0 0,1 1,-1-1,1 0,-1 1,1-1,-1 1,1-1,-1 0,1 1,0 0,-1-1,1 1,42-34,-37 30,19-14,-1-1,-1-1,-1-1,0 0,-2-2,0-1,-2 0,-1-1,6-13,-23 37,0 0,1 0,-1 0,0 0,0 0,1 0,-1 0,1 0,-1 0,1 0,-1 1,1-1,-1 0,1 0,0 0,0 1,-1-1,1 0,0 1,0-1,0 0,0 1,0-1,0 1,-1 0,1-1,0 1,0 0,1-1,-1 1,0 0,0 0,0 0,0 0,0 0,0 0,0 0,0 0,0 1,0-1,0 0,0 1,0-1,0 0,0 1,0-1,0 1,-1 0,1-1,0 1,0 0,0-1,-1 1,1 0,0 0,-1 0,1 0,-1 0,1-1,-1 1,1 0,-1 0,0 1,58 151,-45-106,32 124,-16 53,-29-223,1-1,-1 1,0-1,1 0,-1 1,0-1,0 1,1-1,-1 1,0-1,0 1,0-1,1 1,-1 0,0-1,0 1,0-1,0 1,0-1,0 1,0-1,0 1,-1-1,1 1,0 0,0-1,0 1,-1-1,1 1,0-1,0 0,-1 1,1-1,0 1,-1-1,1 1,-1-1,1 0,0 1,-1-1,1 0,-1 1,1-1,-1 0,1 0,-1 0,1 1,-1-1,1 0,-1 0,0 0,1 0,-1 0,1 0,-1 0,1 0,-1 0,1 0,-1 0,1 0,-1-1,0 1,1 0,-1 0,1-1,0 1,-1 0,0-1,-28-31,24 26,-12-17,-1 0,-1 2,-1 0,0 1,-2 1,0 1,-2 1,1 1,-2 1,0 1,-1 1,0 2,-1 0,0 2,-5 0,7 5</inkml:trace>
  <inkml:trace contextRef="#ctx0" brushRef="#br0" timeOffset="19888.56">1 2634,'516'-28,"-121"-1,355 29,-417-27,462 27,-398-1,-126-27,66 17,-159-3,151 11,-216 3,233 27,317-26,-428 27,364-27,258-1,-660-29,283 29,-350-11,-89 3,0 2,1 1,-1 3,1 1,37 4,13-1,-53-1,108-13,111-17,2 12,-230 22,-24 2</inkml:trace>
</inkml:ink>
</file>

<file path=ppt/ink/ink4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9:56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960 85,'-77'-27,"51"19,-1 1,0 2,-1 1,1 1,-1 1,1 1,-1 2,0 1,1 1,-1 1,1 1,0 2,1 1,0 1,-3 2,17-9,0 0,0 1,1 0,-1 1,1 0,0 1,0 0,0 1,1 0,0 0,0 1,1 1,-1 0,2 0,-1 1,1 0,1 0,-1 1,2 0,-1 0,-1 4,8-9,-1-1,1 0,0 0,0 0,0 1,0-1,1 0,0 0,0 0,0 0,0 0,1 0,-1 0,1 0,0-1,0 1,1 0,-1-1,1 0,-1 1,1-1,0 0,1-1,-1 1,0-1,1 1,1 0,106 48,61-32,-172-19,1-1,0 1,0-1,-1 1,1 0,0-1,0 1,-1 0,1 0,0-1,0 1,0 0,0 0,-1 0,1 0,0 0,0 0,0 0,0 0,-1 1,1-1,0 0,0 0,0 1,-1-1,1 0,0 1,-1-1,1 1,0-1,-1 1,1-1,0 1,-1-1,1 1,-1 0,1-1,-1 1,1 0,-1 0,0-1,1 1,-1 0,0 0,0 0,1-1,-1 1,0 0,0 0,0 0,0-1,0 1,0 0,0 0,0 0,-1 0,1-1,0 1,0 0,-1 0,1 0,-1 0,-139 87,-26 39,163-125,0 1,1-1,-1 1,1 0,0 0,0 0,0 0,1 0,-1 1,1-1,-1 0,1 1,0-1,1 1,-1-1,0 1,1 0,0-1,0 1,0 0,0-1,1 1,-1-1,1 1,0-1,0 1,0-1,1 1,-1-1,1 0,0 0,0 0,0 0,0 0,0 0,1 0,-1-1,1 1,0-1,0 0,0 0,0 0,0 0,0 0,0-1,1 1,-1-1,1 0,14 4,-1-1,1-1,0-1,0 0,1-2,-1 0,0-1,6-1,27-1,175-8,-202 5</inkml:trace>
  <inkml:trace contextRef="#ctx0" brushRef="#br0" timeOffset="266.914">1609 338,'-39'34,"-21"25,-7 8,5-3,12-8,10-8,11-8,7-6,6-3,2-3,-2-1,1-1,0 1,-4 0,2-4</inkml:trace>
  <inkml:trace contextRef="#ctx0" brushRef="#br0" timeOffset="516.304">1101 367,'29'34,"23"20,9 1,-2-3,-7-7,-6-10,-7-7,-5-8,-3-3,-3-3,-1-5,0-4,0-3,0-1,-4-1</inkml:trace>
  <inkml:trace contextRef="#ctx0" brushRef="#br0" timeOffset="954.068">2145 423,'-12'-4,"0"1,-1 0,1 1,-1 1,0 0,1 0,-1 2,0-1,1 2,-1-1,0 2,1 0,0 0,0 1,0 1,0 0,1 0,0 1,0 1,0 0,1 0,0 1,0 0,1 1,0 0,1 1,0 0,0 0,1 0,0 1,0 3,2-5,-27 85,32-90,-1-1,1 0,0 0,1 1,-1-1,0 0,1 0,0 0,0 0,0 0,0 0,0 0,1 0,-1 0,1 0,0 0,0-1,0 1,0-1,0 0,0 1,1-1,-1 0,1 0,0-1,-1 1,1 0,0-1,2 1,2 2,1-2,-1 1,1-1,-1 0,1 0,0-1,-1 0,1 0,0-1,0 0,0 0,0-1,-1 0,1-1,0 1,-1-2,1 1,-1-1,0 0,0 0,0-1,4-3,135-118,-101 80,2 11,-45 34,-1-1,0 1,0-1,0 1,0 0,0 0,0 0,1 0,-1 0,0 0,0 0,0 0,0 0,0 0,1 0,-1 1,0-1,0 1,0-1,0 1,0-1,0 1,0-1,0 1,0 0,0 0,0-1,-1 1,1 0,0 0,0 0,-1 0,1 0,-1 0,1 0,-1 0,1 0,-1 0,0 0,1 0,-1 0,0 1,0-1,0 0,0 0,0 0,0 1,6 43,-6-37,1-1,-1 1,1-1,1 0,-1 1,1-1,0 0,1 0,0 0,0 0,0 0,1-1,0 0,0 1,1-1,0-1,4 5,40 21,-25-18</inkml:trace>
  <inkml:trace contextRef="#ctx0" brushRef="#br0" timeOffset="1472.338">2569 875,'5'-12,"19"-41,2 1,2 1,3 1,1 2,3 1,1 2,31-28,-20 43,-46 30,0-1,0 1,0 0,0 0,0 0,0 0,0 0,0 0,-1 0,1 0,0 0,0 0,0 0,0 0,0 1,0-1,0 0,0 1,-1-1,1 1,0-1,0 1,-1-1,1 1,0-1,0 1,-1 0,1-1,-1 1,1 0,-1 0,1 0,-1-1,1 1,-1 0,0 0,1 0,-1 0,0 0,0 0,0-1,1 1,-1 0,0 0,0 0,-1 0,1 0,0 0,0 0,0 0,-1 0,1 0,0-1,-1 1,1 0,-1 0,-6 43,2 52,6-94,0 0,0 1,1-1,-1 0,0 0,1 1,-1-1,1 0,0-1,0 1,-1 0,1 0,0-1,1 1,-1-1,0 0,0 0,1 1,-1-1,0-1,1 1,-1 0,1-1,-1 1,1-1,-1 0,1 0,0 0,-1 0,1 0,-1 0,1-1,0 0,86-24,-37-3,-41 21,1 0,-1 1,1 0,0 1,1 0,-1 1,1 0,0 1,0 0,10 0,-20 4,1 0,-1 0,1 0,-1 0,0 1,1-1,-1 1,0 0,0 0,0 0,-1 0,1 1,0-1,-1 1,1-1,-1 1,0 0,0 0,0 0,0 0,-1 0,1 1,-1-1,0 0,0 1,0-1,0 1,-1-1,1 1,-1 0,0-1,0 1,0-1,-1 1,1-1,-1 1,0 0,0-1,16 74,0-59,2-5</inkml:trace>
  <inkml:trace contextRef="#ctx0" brushRef="#br0" timeOffset="2184.199">3669 423,'22'52,"-2"1,-3 2,-2 0,-2 0,1 26,-12-62,-1 0,0 0,-2 1,0-1,-1 0,0 0,-2 0,-3 10,4-21,1 0,-1 0,0 0,-1 0,0-1,0 0,-1 0,0 0,0 0,0-1,-1 1,0-1,0-1,-1 1,0-1,0-1,0 1,0-1,-1 0,-1 0,7-3,1 0,-1 0,1-1,-1 1,1-1,-1 1,1-1,-1 1,0-1,1 0,-1 0,0 0,1 0,-1 0,1 0,-1-1,0 1,1 0,-1-1,1 1,-1-1,1 0,-1 1,1-1,-1 0,1 0,0 0,0 0,-1 0,1 0,0 0,0-1,0 1,0 0,0 0,0-1,1 1,-1-1,0 1,1-1,-1 1,1-1,-1 1,1-1,0 0,0 1,0-1,0 0,4-80,6 50,2 0,1 1,1 1,2 0,1 1,1 1,2 1,0 0,5-2,6-9,2 2,1 1,1 1,2 2,2 2,38-23,44 3,-117 49,0 0,1 0,-1 1,0 0,1 0,-1 0,0 1,0-1,1 1,-1 0,0 0,0 0,0 1,0 0,0-1,0 1,0 1,-1-1,1 0,-1 1,0 0,1 0,-1 0,0 0,-1 0,1 1,-1-1,2 3,-1 0,-1 0,0 1,0-1,0 0,-1 1,0-1,0 1,-1-1,0 1,0-1,0 1,-1-1,0 1,0-1,-1 1,1-1,-1 0,-1 0,1 0,-1 0,-1 1,-3 7,-1 0,-1 0,0-1,0 0,-2 0,1-1,-2-1,-1 2,0-3,0 0,0-1,-1-1,0 0,-1 0,0-2,0 0,0-1,0 0,-1-1,0-1,0 0,0-1,-6-1,20-1,-1 1,0-1,0 0,1 0,-1 0,0 0,0 0,1-1,-1 0,0 1,1-1,-1 0,0 0,1 0,-1-1,1 1,0 0,-1-1,1 0,0 1,0-1,0 0,0 0,0 0,1-1,-1 1,1 0,-1-1,1 1,0-1,0 1,0-1,0 1,0-1,1 0,-1 1,1-1,-1 0,1 0,0 1,0-1,1-2,3-12</inkml:trace>
  <inkml:trace contextRef="#ctx0" brushRef="#br0" timeOffset="2449.509">4544 0,'-5'34,"-1"25,-1 7,-2 3,-1-6,2-10,2-8,2-7,2-5,1-4,1-1,0-2,0 1,1-1,-1 2,0-6</inkml:trace>
  <inkml:trace contextRef="#ctx0" brushRef="#br0" timeOffset="2803.978">4685 565,'34'9,"0"-2,1-1,0-1,0-2,0-2,0-1,1-2,-1-1,5-2,-33 4,0-1,0 1,0-1,0-1,0 1,0-1,0 0,-1-1,0 0,1 0,-1 0,-1-1,1 1,-1-1,0-1,0 1,0-1,-1 0,0 0,0 0,0 0,-1-1,0 0,0 0,-1 0,0 0,0 0,0 0,-1 0,0 0,-1-4,0 8,-1 0,0 0,0 0,0 0,0 1,-1-1,1 0,-1 1,1-1,-1 1,0-1,0 1,0 0,0 0,-1 0,1 0,-1 0,1 0,-1 1,0-1,1 1,-1 0,0 0,0 0,0 0,0 0,0 1,0-1,0 1,0 0,0 0,-2 0,-99 18,88-12,0 0,0 1,1 0,0 2,0 0,1 0,0 1,0 1,2 0,-1 1,1 1,1 0,0 0,1 1,0 0,1 1,1 0,1 1,0-1,0 1,2 1,0-1,1 1,4-11,0 0,0-1,1 1,-1 0,1 0,1-1,-1 1,1 0,0-1,0 0,1 1,-1-1,1 0,0 0,1 0,-1-1,1 1,0-1,0 0,1 0,-1 0,1-1,-1 1,1-1,0 0,1-1,0 1,152 50,-123-45,-4-3</inkml:trace>
  <inkml:trace contextRef="#ctx0" brushRef="#br0" timeOffset="3728.541">0 1270,'478'-25,"149"-7,51 4,37-2,-240 3,-58 0,150-3,-70 20,-97-8,-79-10,-17 0,-277 28,-4 0</inkml:trace>
  <inkml:trace contextRef="#ctx0" brushRef="#br0" timeOffset="5423.946">5955 311,'-5'4,"4"3,1 4,6 0,2-2</inkml:trace>
  <inkml:trace contextRef="#ctx0" brushRef="#br0" timeOffset="5673.01">6039 734,'0'0</inkml:trace>
</inkml:ink>
</file>

<file path=ppt/ink/ink4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08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1010,'7'8,"0"0,1-1,-1 0,1 0,1-1,-1 0,1-1,0 1,1-2,-1 1,1-1,0-1,0 0,0 0,0-1,1 0,-1-1,1 0,-1-1,1 0,-1 0,5-2,5 1,-1-2,0 0,0-2,0 0,0-1,-1 0,0-2,0 0,-1-1,0-1,0 0,0-2,178-155,-136 106,-3-2,-2-2,-4-3,-2-2,-4-3,-3 0,30-77,-2-52,-56 184,-7 45,-3-13,68 256,-46-195,-5 1,-2 0,-4 2,0 31,-12-76,-1 1,-2-1,-1 1,-2-1,-1 0,-6 18,7-37,0 0,-1 0,-1-1,0 1,-1-2,0 1,-1-1,-1 0,1 0,-2-1,0 0,0-1,-1 0,0-1,-1 0,-2 1,-14 6,-1 0,0-3,-1 0,0-2,-1-1,0-1,-1-2,0-1,-24 1,37-6,0-1,0 0,0-1,0-1,0-1,0-1,1-1,0 0,-2-2,13 5,0-1,1 1,-1-2,1 1,-1-1,1 0,0 0,1-1,-1 1,1-1,0-1,0 1,0-1,1 0,0 0,0 0,0 0,1-1,0 0,0 1,1-1,0 0,0 0,0-5,6-74,4 61</inkml:trace>
  <inkml:trace contextRef="#ctx0" brushRef="#br0" timeOffset="251.17">1863 813,'-10'33,"-8"26,0 8,-3-8,3-10,5-12</inkml:trace>
  <inkml:trace contextRef="#ctx0" brushRef="#br0" timeOffset="496.881">1609 163</inkml:trace>
  <inkml:trace contextRef="#ctx0" brushRef="#br0" timeOffset="867.663">2089 1235,'17'-69,"3"1,3 1,3 1,3 1,7-6,-29 58,0 0,1 0,0 1,1 1,1-1,0 1,0 1,1 0,0 1,1 0,0 0,1 1,-1 1,1 0,1 1,-1 0,1 1,0 1,0 0,8-1,-19 5,-1 0,0 0,0 0,1 0,-1 1,0-1,1 1,-1-1,0 1,0 0,0-1,0 1,0 1,0-1,0 0,0 0,0 1,0-1,-1 1,1-1,0 1,-1 0,0 0,1-1,-1 1,0 0,0 0,0 1,0-1,0 0,0 0,-1 0,1 0,-1 1,0-1,1 0,1 94,-3-76,-2 12,1-24,1 1,0 0,0 0,1 0,0 0,1 0,0-1,0 1,1 0,0 0,0-1,1 1,0-1,0 0,1 0,1 1,-3-7,1 0,0 0,-1 0,1 0,0 0,0-1,0 1,0-1,0 0,1 0,-1 0,0 0,0 0,1-1,-1 0,1 1,-1-1,0-1,1 1,-1 0,0-1,1 1,-1-1,0 0,0 0,1-1,0 0,81-47,-60 31,-12 7,1 0,0 1,1 0,0 1,1 1,0 0,0 1,0 1,1 1,5-1,-20 5,0 1,0 0,0 0,0 0,0 0,0 0,0 0,0 0,0 1,0-1,0 1,0-1,0 1,-1 0,1 0,0 0,0 0,-1 0,1 0,0 0,-1 1,0-1,1 0,-1 1,0-1,1 1,-1 0,0-1,0 1,0 0,-1 0,1 0,0 0,-1 0,8 74,-8-52,-1-17,2 0,-1 1,1-1,0 0,0 0,0 0,1 0,0-1,1 1,0 0,0-1,0 1,1-1,0 0,0-1,0 1,1 0,0-1,0 0,4 3,8 0</inkml:trace>
</inkml:ink>
</file>

<file path=ppt/ink/ink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1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238 0,'0'5,"-4"11,-7 8,-2 4,-2 3,-5 0,-3 0,3 0,-1-6,3-2,1-1,-3 2,-2-4,3-1,4-2</inkml:trace>
</inkml:ink>
</file>

<file path=ppt/ink/ink4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0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73 200,'18'198,"-7"178,-10-368,-1 0,0 1,-1-1,0 0,0 0,0 0,-1 0,0 0,-1-1,0 1,0-1,0 1,-1-1,0 0,-1 0,0-1,0 1,0-1,-3 3,6-9,1 0,-1 1,0-1,1 0,-1 0,1 0,-1 0,1 0,-1 0,0-1,1 1,-1-1,1 1,-1-1,1 1,-1-1,1 0,0 1,-1-1,1 0,0 0,0 0,-1 0,1 0,0 0,0-1,0 1,0 0,1-1,-1 1,0 0,0-1,1 1,-1-1,1 1,-1-1,1 1,0-1,0 1,-1-1,1 0,0 1,0-1,1 1,-1-1,0 1,0-1,1 0,-1 1,1-1,-1 1,1 0,0-1,3-23,1 0,1 1,1-1,1 2,2-1,5-9,-6 12,17-43,4 2,2 1,2 2,4 1,1 2,3 1,3 3,24-21,-55 59,0 0,1 2,0 0,1 1,1 0,0 1,0 1,1 1,0 0,0 1,1 2,0-1,7 1,-23 4,0 1,0 0,0 0,0 0,0 1,1-1,-1 1,0 0,0 0,0 0,-1 0,1 0,0 0,0 1,-1-1,1 1,0 0,-1 0,0 0,0 0,1 0,-1 1,0-1,-1 1,1-1,0 1,-1 0,1 0,-1-1,0 1,0 0,0 0,0 0,-1 0,1 3,0 5,1 0,-2-1,0 1,0 0,-1-1,0 1,-1 0,0-1,-3 10,-3 4,-2 0,0-1,-1 0,-1-1,-1-1,-1 0,-1 0,-1-2,0 0,-2 0,0-2,-9 6,12-8,-1-1,0 0,-2-2,1 0,-1-1,-1 0,0-2,-1 0,1-1,-2-1,1-1,-18 3,35-9,0 0,-1 0,1 0,0-1,-1 1,1-1,0 0,0 1,-1-2,1 1,0 0,0-1,0 1,1-1,-1 0,0 0,1 0,-1 0,1 0,-1-1,0-1,-9-14</inkml:trace>
</inkml:ink>
</file>

<file path=ppt/ink/ink4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0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0,'-114'512,"63"-78,51-344,6-82,0-8</inkml:trace>
</inkml:ink>
</file>

<file path=ppt/ink/ink4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1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0 259,'20'9,"1"-1,0-1,0-1,0 0,1-2,0 0,0-2,0 0,0-2,0 0,0-1,0-1,0-2,0 0,-1-1,5-2,-16 3,0 1,-1-2,1 1,-1-1,0-1,0 1,-1-2,1 1,-1-1,-1 0,1-1,-1 0,-1 0,1 0,-2-1,1 0,-1 0,0-1,-1 1,0-1,-1 0,1 0,-2-1,1-6,-2 13,-1 1,0 0,0-1,-1 1,1 0,-1-1,1 1,-1 0,0 0,0-1,-1 1,1 0,-1 0,1 0,-1 1,0-1,0 0,0 1,-1-1,1 1,0 0,-1-1,0 1,1 1,-1-1,0 0,0 1,0-1,0 1,0 0,-1 0,1 0,0 0,0 1,-1-1,-6 0,-1 0,1 0,-1 1,1 0,0 1,-1 0,1 1,0 0,0 0,0 1,0 1,-10 4,0 2,1 0,0 1,1 1,1 0,0 1,0 2,1-1,1 2,0 0,2 1,-4 4,10-10,-1 0,2 0,-1 0,1 0,1 1,0 0,1 1,0-1,1 1,0-1,1 1,1 0,0 0,0 0,1 0,1 0,0 0,1 0,1-1,3 13,-2-15,0-1,1-1,0 1,0-1,1 1,0-1,0-1,1 1,0-1,0-1,1 1,0-1,0-1,1 1,-1-1,1-1,0 1,0-2,7 3,11 2,0-1,-1-1,2-1,-1-1,1-2,13-1,-1 0</inkml:trace>
</inkml:ink>
</file>

<file path=ppt/ink/ink4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2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1 352,'19'2,"1"0,-1-1,1-1,0-1,0-1,-1 0,1-2,-1 0,0-1,0-1,-1-1,0 0,0-2,0 0,-1-1,-1 0,1-2,-2 0,6-6,70-112,-91 129,0 1,0 0,0-1,1 1,-1 0,0 0,1-1,-1 1,0 0,1 0,-1-1,0 1,1 0,-1 0,0 0,1-1,-1 1,1 0,-1 0,0 0,1 0,-1 0,1 0,-1 0,1 0,-1 0,0 0,1 0,-1 0,1 0,-1 0,0 1,1-1,-1 0,0 0,1 0,-1 1,1-1,-1 0,0 0,0 1,1-1,-1 0,0 1,1-1,-1 0,0 1,0-1,0 0,1 1,-1-1,0 0,0 1,0-1,0 1,0-1,0 0,0 1,0-1,0 1,0-1,0 1,0-1,0 0,0 1,0-1,0 1,0-1,2 38,-2-35,26 331,-25-285,4 3,-3 1,-3-1,-1 0,-3 0,-2 0,-3 0,-1-1,-11 24,20-68,-1 1,0-1,0 0,-1 0,0 0,0 0,0-1,-1 1,0-1,0 0,-1-1,0 1,0-1,0 0,-2 1,5-7,0 1,0-1,0 1,0-1,0 0,0 0,0-1,0 1,1 0,-1-1,1 0,-1 0,1 1,-1-1,1-1,0 1,0 0,0 0,0-1,1 0,-1 1,1-1,-1 0,1 1,0-1,0 0,0 0,0 0,1 0,-1 0,1 0,0 0,0 0,0-2,-1-14,2 0,0 0,0 0,2 1,1-1,0 1,1 0,3-5,-2 0,25-66,3 2,4 1,4 2,3 2,11-8,-38 59,1 0,1 2,2 1,1 0,2 2,0 1,1 0,2 2,0 2,2 0,29-15,-55 33,-1 1,0 0,1 0,-1 0,1 0,0 0,0 1,-1 0,1 0,0 0,0 0,0 0,0 1,0 0,1 0,-1 0,0 0,0 1,0-1,0 1,0 0,0 0,-1 1,1-1,0 1,0 0,-1 0,1 0,-1 0,0 0,0 1,0 0,0 0,0 0,2 2,-2 2,0 0,0 0,-1 1,1-1,-2 1,1 0,-1-1,0 1,-1 0,0 0,0-1,0 1,-1 0,0 0,-1-1,0 1,0-1,-3 8,-66 127,55-115,0 0,-2-2,-1 0,-2-1,0-1,-1-1,-1 0,-1-2,-1-1,-1-1,0-1,-3-1,-51 1,62-21</inkml:trace>
</inkml:ink>
</file>

<file path=ppt/ink/ink4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2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1 395,'22'4,"0"0,1-2,-1 0,1-2,-1 0,1-2,-1 0,1-1,-1-2,0 0,-1-1,1-1,-1-2,-1 0,1-1,-2 0,18-14,-27 17,-1-1,0 0,0-1,-1 0,0-1,0 0,-1 0,-1 0,0-1,0 0,-1 0,1-4,-4 10,0-1,-1 0,1 1,-1-1,0 0,-1 0,1 0,-1 0,-1 0,1 0,-1 0,0 0,0 0,-1 0,0 1,0-1,0 0,0 1,-1 0,0-1,0 1,-1 0,1 1,-1-1,-4-3,3 4,1 0,-1 0,0 1,-1 0,1 0,0 0,-1 0,0 1,1 0,-1 0,0 1,0 0,0 0,0 0,0 1,0 0,0 0,0 0,0 1,0 0,0 0,-2 0,-124 55,122-48,0-1,0 2,1-1,-1 1,2 1,0 0,0 0,1 0,0 1,0 0,2 1,-1-1,1 1,1 0,0 1,1-1,0 1,1-1,1 1,-1 0,2-1,0 1,1 0,0 3,2-8,-1-1,2 1,-1-1,1 1,0-1,0 0,1 0,0-1,0 1,1-1,0 0,0-1,0 1,1-1,0-1,0 1,0-1,0 0,0-1,1 0,0 0,0 0,0-1,0 0,0-1,0 0,1 0,17 3</inkml:trace>
</inkml:ink>
</file>

<file path=ppt/ink/ink4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1 337,'241'-230,"-213"201,60-46,-87 75,0-1,0 1,1-1,-1 1,0 0,0 0,0 0,1 0,-1 0,0 0,0 0,0 0,1 0,-1 0,0 1,0-1,0 0,0 1,0-1,1 1,-1-1,0 1,0 0,0-1,-1 1,1 0,0 0,0 0,0 0,0-1,-1 1,1 0,0 0,-1 1,1-1,-1 0,1 0,-1 0,0 0,1 0,-1 1,0-1,0 0,0 0,0 0,0 1,4 64,-4-58,-1-2,0 1,1-1,0 1,1-1,-1 1,1-1,0 1,1-1,0 0,0 1,0-1,1 0,0 0,0-1,0 1,1 0,-1-1,1 0,1 0,-1 0,1-1,0 1,0-1,0 0,0 0,1-1,0 0,0 0,0 0,0-1,0 0,0 0,0 0,1-1,5 1,2-4,0-1,0-1,-1 0,1-1,-1-1,0 0,-1 0,1-1,-1-1,0 0,-1-1,0 0,-1-1,0 0,0 0,-1-1,0 0,2-6,47-90,-47 94</inkml:trace>
</inkml:ink>
</file>

<file path=ppt/ink/ink4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224 556,'-34'39,"2"2,1 2,3 1,1 1,-20 46,44-86,0-1,0 1,1 0,-1 0,1 0,0 0,1 0,-1 0,1 0,0 1,1-1,-1 0,1 1,0-1,0 1,0-1,1 0,0 1,0-1,1 0,-1 0,1 0,0 0,0 0,1 0,0 0,-1-1,2 1,-1-1,0 0,1 0,0 0,4 3,2-2,1-1,0-1,0 0,0 0,0-1,0 0,0-1,1 0,-1-1,0-1,1 1,-1-2,0 0,0 0,0-1,0 0,0-1,-1 0,1-1,-1 0,0 0,-1-1,1-1,-1 1,0-1,-1-1,0 0,0 0,0-1,-1 0,-1 0,36-49,-2-1,-3-2,-3-1,-3-2,8-27,-26 59,-2 0,-2-1,0 0,-3-1,0 1,-2-10,-2 27,-2 1,0-1,0 0,-2 0,0 1,-1-1,0 1,-1 0,-1 0,0 0,-1 1,-1-1,0 1,-5-6,8 14,0 1,-1-1,1 1,-1 0,0 1,0-1,-1 1,1 0,-1 0,0 1,0-1,0 1,0 1,-1-1,1 1,-1 0,0 1,1-1,-1 1,0 1,0-1,0 1,0 0,0 1,1 0,-1 0,0 0,1 1,-1 0,0 0,1 1,0 0,0 0,0 0,0 1,0 0,1 0,-1 0,1 1,-3 3,-7 10,1 0,1 0,1 1,0 1,2 0,0 1,1 0,1 0,1 1,1 0,1 0,1 1,1-1,1 1,1 0,1 0,1-1,1 10,1-9,1-1,1 1,1-1,1-1,0 1,2-1,1 0,0-1,1 0,2-1,0 0,0-1,2-1,0 0,1-1,1 0,1-2,0 0,0 0,1-2,1-1,1 0,63 12,-59-21</inkml:trace>
</inkml:ink>
</file>

<file path=ppt/ink/ink4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0 104,'6'20,"0"0,2 0,0-1,1 0,1 0,0-1,2 0,0-1,1 0,0-1,1-1,1 0,12 8,-23-20,1 0,-1 0,1-1,0 1,0-1,0 0,0-1,1 1,-1-1,0 0,1 0,-1-1,1 0,-1 0,0 0,1 0,-1-1,1 0,-1 0,0 0,0-1,0 0,0 0,0 0,0-1,0 1,0-1,-1 0,0-1,1 1,-1-1,2-2,7-7,0 0,-1-1,-1-1,0 0,-1 0,-1-1,0 0,-1-1,0-3,36-140,-40 130</inkml:trace>
</inkml:ink>
</file>

<file path=ppt/ink/ink4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4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0,'6'9,"-1"1,0-1,0 1,-1 0,0 1,0-1,-2 1,1-1,-1 1,-1 0,0 0,0 0,1 38,-2 0,-2 0,-2 0,-3-1,-8 32,3-9,-24 223,37-267,-1-3</inkml:trace>
</inkml:ink>
</file>

<file path=ppt/ink/ink4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4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1,'-14'25,"2"0,0 1,2 1,1 0,1 0,1 1,1 0,2 0,1 0,1 1,2 26,0-49,1 0,1 0,-1-1,1 1,0-1,0 1,0-1,1 0,0 0,0 0,0 0,1-1,0 1,0-1,0 0,0 0,0 0,1 0,0-1,0 0,0 0,0 0,0-1,0 1,1-1,-1-1,1 1,0-1,0 0,-1 0,1 0,0-1,0 0,0 0,-1-1,1 1,0-1,0-1,-1 1,1-1,-1 0,1 0,-1 0,0-1,0 0,0 0,0 0,2-3,25-19,-2-1,0-2,-2-1,-1-1,-2-1,0-1,-3-1,19-35,0-6,-31 56</inkml:trace>
</inkml:ink>
</file>

<file path=ppt/ink/ink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6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328 115,'0'-4,"0"-1,0 1,0-1,-1 1,1-1,-1 1,0-1,-1 1,1-1,-1 1,1 0,-1 0,-1 0,1 0,0 0,-1 0,0 1,0-1,0 1,0 0,-1 0,1 0,-1 0,0 1,0-1,0 1,0 0,0 0,0 0,-1 1,1-1,0 1,-1 0,1 1,-1-1,1 1,-1 0,-1 0,-2 0,1 0,-1 1,1 0,-1 1,1-1,0 1,-1 1,1 0,0 0,0 0,1 0,-1 1,1 0,-4 3,8-4,-1-1,0 0,1 1,0-1,-1 1,1 0,0 0,0 0,1 0,-1 0,1 0,-1 0,1 1,0-1,0 0,0 1,1-1,-1 1,1-1,0 1,0-1,0 1,0-1,1 1,0-1,-1 0,1 1,0-1,0 0,1 1,-1-1,1 0,6 10,0-1,1 0,0 0,1-1,0 0,0 0,13 8,51 59,-70-73,-1 0,0 0,0 1,0-1,-1 1,0 0,0-1,0 1,-1 0,0 0,0 0,0 1,-1-1,0 0,0 0,0 0,-1 0,0 0,0 0,-1 0,1 0,-1 0,-1 0,1-1,-1 1,0-1,0 0,-1 0,1 0,-1 0,-4 4,-3-1,1-1,-1 0,0 0,0-1,-1 0,0-1,0-1,0 0,-1 0,-6 0,-5 4,21-7,0 1,0-1,0 0,0 0,0 0,0 0,0 0,0-1,0 1,0-1,0 0,-1 0,1 0,0 0,0 0,0-1,0 0,-1 1,1-1,0 0,0-1,-2 0,4 0,1 1,-1 0,1 0,0-1,0 1,-1 0,1-1,0 1,0 0,0 0,0-1,1 1,-1 0,0-1,0 1,1 0,-1 0,1-1,-1 1,1 0,0 0,-1 0,1 0,0 0,0 0,0 0,0 0,0 0,0 0,0 0,0 0,0 1,0-1,1 0,15-12</inkml:trace>
</inkml:ink>
</file>

<file path=ppt/ink/ink4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7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15,'-133'342,"130"-322,9-26,15-30,-5 3,2 1,2 1,1 1,1 1,1 0,22-19,71-47,-114 94,-1 1,1-1,-1 0,0 1,1-1,-1 1,1-1,-1 1,1 0,-1 0,1-1,0 1,-1 0,1 1,-1-1,1 0,-1 0,1 1,-1-1,1 0,-1 1,1 0,-1-1,0 1,1 0,-1 0,0 0,0 0,1 0,-1 0,0 0,0 0,0 0,0 0,0 1,-1-1,1 0,0 1,0-1,-1 0,1 1,-1-1,0 1,1-1,-1 1,0 0,0-1,0 1,0 0,-2 81,-5-51,-13 140,19-171,1 0,0 0,-1 1,1-1,0 0,0 0,0 0,0 1,0-1,0 0,1 0,-1 1,0-1,1 0,-1 0,0 0,1 0,-1 0,1 0,0 0,-1 0,1 0,0 0,0 0,0 0,0 0,-1 0,1 0,0-1,0 1,1 0,-1-1,0 1,0-1,0 0,0 1,0-1,1 0,-1 1,0-1,0 0,0 0,1 0,-1 0,0 0,0 0,0 0,1-1,-1 1,0 0,0-1,1 0,132-114,44-37,-55 60,-121 92,-1 0,0-1,1 1,-1 0,0 0,0 0,1 0,-1 0,0 0,1 0,-1 1,0-1,0 0,1 1,-1-1,0 1,0-1,0 1,0-1,1 1,-1 0,0 0,0 0,0-1,0 1,-1 0,1 0,0 0,0 0,-1 1,1-1,0 0,-1 0,1 0,-1 0,0 1,1-1,-1 0,0 1,15 59,-14-55,3 20,-2 1,-1 0,-1-1,-1 1,-1 0,-1-1,-7 22,7 2,6-32</inkml:trace>
</inkml:ink>
</file>

<file path=ppt/ink/ink4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0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1,'10'24,"3"17,-1 2</inkml:trace>
</inkml:ink>
</file>

<file path=ppt/ink/ink4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1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1,'30'432,"-3"-327,-10-63,-15-33,-1 0,1 1,-1 0,-1-1,0 1,0-1,-1 1,-1-1,1 1,-1-1,-1 1,0-1,0 0,-1 0,-1 2,-20 80,10 48,-19 13,29-133</inkml:trace>
</inkml:ink>
</file>

<file path=ppt/ink/ink4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0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1411 5786,'5'34,"2"10</inkml:trace>
  <inkml:trace contextRef="#ctx0" brushRef="#br0" timeOffset="-184.074">1468 5052,'-5'34,"3"15,3 5,0-7</inkml:trace>
  <inkml:trace contextRef="#ctx0" brushRef="#br0" timeOffset="-1093.968">1468 1835,'0'19,"0"12,0 4,0 2,0-1,0-2,0-1,5-3,1 0,0-1,-1-1,-1 0,-2 0,-1-5</inkml:trace>
  <inkml:trace contextRef="#ctx0" brushRef="#br0" timeOffset="-732.443">1411 3048,'0'24,"0"18,0 6,0 0,0-4,-4-4,-3-4,1-4,1-2,2-1,1-2,1 1,0-1,1 1,0 0,1-1,-1-3</inkml:trace>
  <inkml:trace contextRef="#ctx0" brushRef="#br0" timeOffset="-379.396">1468 4092,'-11'62,"2"-1,3 2,3-1,4 34,26 71,-25-56,-2-87</inkml:trace>
  <inkml:trace contextRef="#ctx0" brushRef="#br0" timeOffset="-9364.471">0 791,'114'0,"320"-12,547-60,-303 32,-175 4,-243 25,-169-5,-72 11</inkml:trace>
  <inkml:trace contextRef="#ctx0" brushRef="#br0" timeOffset="-5283.473">706 114,'-173'124,"141"-97,-56 53,3 4,4 4,-10 21,-20 20,111-128,-1-1,1 1,-1-1,1 1,0 0,-1-1,1 1,0 0,-1-1,1 1,0 0,0-1,0 1,0 0,0 0,0-1,0 1,0 0,0-1,0 1,0 0,0 0,0-1,1 1,-1 0,0-1,1 1,-1 0,0-1,1 1,-1-1,1 1,-1 0,0-1,1 1,0-1,-1 1,1-1,-1 0,1 1,0-1,-1 0,1 1,0-1,-1 0,1 0,0 1,-1-1,1 0,9-2</inkml:trace>
  <inkml:trace contextRef="#ctx0" brushRef="#br0" timeOffset="-4999.501">1242 170,'-20'13,"-89"58,4 4,3 4,3 5,-13 21,23-10,88-94,0 0,1 0,-1-1,1 1,-1 0,1 0,0 0,-1 0,1 0,0-1,-1 1,1 0,0 0,0 0,0 0,0 0,0 0,0 0,0 0,0 0,0 0,1 0,-1 0,0 0,0-1,1 1,-1 0,1 0,-1 0,1 0,-1-1,1 1,-1 0,1 0,0-1,-1 1,1-1,0 1,0-1,0 1,-1-1,1 1,0-1,0 1,0-1,0 0,0 0,0 1,0-1,-1 0,1 0,1 0,51-3,-18-8,0-2,-1-1,0-2,-1-1,17-12,-9 4</inkml:trace>
  <inkml:trace contextRef="#ctx0" brushRef="#br0" timeOffset="-4748.103">1750 170,'0'3,"0"0,-1 0,0-1,0 1,0 0,0-1,0 1,0 0,-1-1,1 0,-1 1,0-1,0 0,0 0,0 0,0 0,0 0,0 0,-3 1,3-1,-221 201,59-71,163-131,0-1,0 1,0-1,0 1,-1-1,1 1,0 0,0 0,0 0,0-1,1 1,-1 0,0 0,0 0,0 0,1 1,-1-1,0 0,1 0,-1 0,1 0,0 1,-1-1,1 0,0 0,0 1,0-1,0 0,0 1,0-1,0 0,0 0,0 1,1-1,-1 0,0 0,1 1,-1-1,1 0,0 0,-1 0,1 0,0 0,-1 0,1 0,0 0,0 0,0 0,0 0,0 0,0-1,0 1,0 0,2 0,17-2,2-2</inkml:trace>
  <inkml:trace contextRef="#ctx0" brushRef="#br0" timeOffset="-4533.872">2399 114,'-10'14,"-26"24,-18 15,-9 4,2-4,2-5,5-7,8-5,6-4,6-2,3-2,8-1,11-5,14-6,11-11,3-6</inkml:trace>
  <inkml:trace contextRef="#ctx0" brushRef="#br0" timeOffset="-4294.507">3133 0,'-15'34,"-8"16,-2 3,-1-6,0-7,3-5,2-4,-1-2,-2-2,-1 0,-1 0,-1 0,-1-4,0-2,0 1,4-4</inkml:trace>
  <inkml:trace contextRef="#ctx0" brushRef="#br0" timeOffset="-1461.183">1411 819,'12'197,"-4"-144,-2 0,-2 1,-3 0,-2 7,1-52,-1 15</inkml:trace>
  <inkml:trace contextRef="#ctx0" brushRef="#br0" timeOffset="3190.705">1497 762,'70'66,"277"417,-133-246,-54-81,-35-23,-14 8,57 46,7 14,-23-26,-60-73,17 11,160 104,-239-194,-1 2,-2 1,-1 1,-1 1,20 30,-3-5,120 167,10-11,-36-52,-42-58,-77-84,-1 0,0 1,-1 1,0 1,-2 0,0 1,-1 0,4 10,-4-2,0 1,2-2,2 0,0-1,1 0,2-2,0 0,12 10,9 0,28 38,-16 20,-52-79</inkml:trace>
  <inkml:trace contextRef="#ctx0" brushRef="#br0" timeOffset="5456.469">5137 4318,'-5'-5,"-1"0,0 1,0 0,-1-1,1 2,-1-1,1 1,-1 0,0 1,-1-1,1 1,0 1,0-1,-1 1,1 1,-1-1,1 1,-1 1,1-1,-1 1,1 1,0-1,-2 1,-18 1,-1 1,1 1,-1 1,1 1,1 2,0 0,0 2,1 1,0 1,-18 13,28-14,0 0,1 1,0 1,1 1,1 0,0 0,1 1,0 1,2-1,-1 3,-1 5,0 1,2 1,0-1,2 1,1 1,1 0,1-1,2 1,0 0,2 1,1-1,1 0,6 26,-6-39,0 0,1 0,0-1,1 1,1-1,0 0,1 0,0-1,1 1,0-1,1-1,1 1,0-2,0 1,1-1,0 0,1-1,8 6,116 33,-92-38,-25-5,0-1,0-1,1 0,0-1,-1-1,1-1,0-1,18-2,133-27,-133 19,0-1,-2-3,0 0,0-2,1-3,-25 14,0 0,-1-1,1 0,-2-1,1 0,-1 0,0-1,0 0,-1-1,-1 0,0 0,2-4,75-146,-78 148,-1 0,0 0,-1-1,-1 1,0-1,0 0,-1 0,-1 0,0 0,-1-1,0 1,-1 0,-1 0,0 0,0 0,-1 0,-1 0,-1 1,1 0,-2-1,-5-8,-27-22,-2 2,-2 2,-2 1,-1 3,-1 1,-2 3,-1 2,-9-2,48 25,0 0,0 1,-1 1,0-1,0 2,0 0,0 0,0 1,-1 0,1 1,-1 0,1 1,-1 0,1 1,-1 0,1 1,-1 0,-7 3,1 2</inkml:trace>
  <inkml:trace contextRef="#ctx0" brushRef="#br0" timeOffset="6370.852">4657 4968,'26'-38,"-22"25,72-157,-55 130,-16 30,0-1,0 1,1 0,1 1,0-1,0 1,0 1,1-1,6-4,-13 12,0 1,0-1,0 0,0 0,0 1,0-1,0 0,0 1,0-1,0 1,0-1,0 1,0 0,1 0,-1-1,0 1,0 0,0 0,1 0,-1 0,0 0,0 0,0 1,0-1,1 0,-1 0,0 1,0-1,0 1,0-1,0 1,0 0,0-1,0 1,0 0,0 0,0-1,-1 1,1 0,0 0,0 0,-1 0,1 0,-1 0,1 0,-1 0,1 1,-1-1,14 66,-11-45,20 90,-22-111,-1 0,0 0,1 0,-1 0,1 0,-1 0,1 0,0 0,0 0,-1-1,1 1,0 0,0 0,0-1,-1 1,1-1,0 1,0-1,0 1,0-1,0 1,0-1,1 0,-1 1,0-1,0 0,0 0,0 0,0 0,0 0,0 0,0 0,0-1,0 1,1 0,-1 0,0-1,0 1,0-1,0 1,0-1,-1 1,1-1,0 0,0 1,0-1,0 0,-1 0,2 0,40-44,-41 43,136-145,-136 146,1-1,-1 0,1 1,0-1,-1 1,1 0,0-1,0 1,0 0,0 0,0 0,0 1,0-1,1 0,-1 1,0-1,0 1,0 0,1 0,-1 0,0 0,0 0,1 0,-1 0,0 1,0 0,0-1,1 1,-1 0,0 0,0 0,0 0,0 0,-1 0,1 1,0-1,0 0,-1 1,1 0,-1-1,1 1,-1 0,0 0,0 0,0 0,0 0,0 0,5 13,-1 0,0 0,-1 0,-1 1,0 0,-2 0,1-1,-2 1,0 0,-1 0,-2 7,2 20,0 13,1-32</inkml:trace>
  <inkml:trace contextRef="#ctx0" brushRef="#br0" timeOffset="13038.735">2738 4459,'-5'-2,"0"0,0 1,0-1,0 1,0 0,-1 1,1-1,0 1,0 0,-1 0,1 1,0 0,0 0,-1 0,1 0,0 1,0 0,0 0,1 0,-1 0,0 1,1 0,0 0,0 0,-1 1,2-1,-1 1,0 0,1 0,0 0,0 1,-2 3,-8 16,2 0,0 1,2 1,1-1,1 1,1 1,1-1,2 1,0 0,2 0,1 0,1 0,1 2,-2-20,1 0,-1-1,1 1,1 0,-1-1,1 1,1-1,0 1,0-1,1 0,0 0,0-1,0 1,1-1,1 0,-1 0,1 0,0-1,1 0,-1 0,1-1,0 0,1 0,-1 0,1-1,0 0,0-1,8 3,-2-4,1-1,0-1,-1 0,1-1,0-1,-1 0,1 0,-1-2,0 0,0 0,0-2,-1 0,1 0,-2-1,1 0,-1-2,0 1,0-1,-1-1,0 0,-1-1,0 0,-1 0,0-1,-1 0,0 0,-1-2,5-3,-2 0,0-1,-1 0,-1-1,0 0,-2 0,0-1,-1 0,-1 0,-1 0,-1 0,0 0,-2 0,0-1,-2-7,2 20,-1 0,0 0,-1 0,0 0,0 0,-1 0,1 0,-2 1,1-1,-1 1,0 0,-1 0,0 0,0 1,0-1,-1 1,0 1,0-1,0 1,-1 0,1 0,-1 1,-1 0,1 0,0 1,-1 0,0 0,0 1,0 0,0 0,0 0,0 1,0 1,-1 0,1 0,-4 0,-9 5,-1 0,1 2,1 0,0 1,0 1,0 1,1 1,1 0,0 1,0 1,1 1,1 1,0 0,1 1,1 1,-6 9,-1-2</inkml:trace>
  <inkml:trace contextRef="#ctx0" brushRef="#br0" timeOffset="13409.179">2540 4798,'68'-81,"-62"74,3-5,0 0,1 1,0 0,1 1,0 0,1 1,-1 0,2 1,0 0,-8 7,-1 0,1 1,0-1,-1 1,1 0,0 0,0 1,-1-1,1 1,-1 0,1 0,0 1,-1-1,0 1,1 0,-1 0,0 1,0-1,0 1,-1 0,1 0,-1 0,1 0,-1 1,0 0,0-1,0 1,-1 0,0 0,1 0,-1 1,-1-1,1 1,0-1,66 71,-63-73,1 0,-1 0,1 0,-1-1,1 0,0 0,0 0,0-1,0 1,0-1,-1-1,1 1,0-1,0 0,0-1,-1 1,1-1,-1 0,1-1,-1 1,0-1,3-2,6-7</inkml:trace>
  <inkml:trace contextRef="#ctx0" brushRef="#br0" timeOffset="13808.78">1468 5278,'235'-48,"148"-28,-186 40,-168 31</inkml:trace>
  <inkml:trace contextRef="#ctx0" brushRef="#br0" timeOffset="14822.898">3246 4601,'5'3,"1"0,-1-1,1 0,0 0,-1 0,1-1,0 0,0 0,0 0,0-1,0 0,0 0,0 0,3-1,22-5,-1 0,0-2,0-2,0 0,-2-2,1-1,-1-1,-1-2,-1-1,0 0,13-14,247-195,-282 223,12-11,-1 0,0-1,-1-1,-1 0,-1 0,0-2,-1 1,6-14,-17 31,1-1,-1 0,0 0,1 1,-1-1,0 0,0 0,0 0,0 1,0-1,0 0,0 0,0 0,0 0,0 1,0-1,0 0,0 0,-1 0,1 1,0-1,-1 0,1 0,0 1,-1-1,1 0,-1 1,1-1,-1 1,0-1,1 0,-1 1,1-1,-1 1,0-1,0 1,1 0,-1-1,0 1,0 0,1 0,-1-1,0 1,0 0,0 0,1 0,-1 0,0 0,0 0,0 0,0 0,1 0,-1 1,-56 6,43-4,-15 1,0 0,0-2,0-1,-1-2,-23-3,53 3,-1 1,0 0,1-1,-1 1,0 0,0 0,0-1,1 1,-1 0,0 0,0 0,0 0,0 0,1 0,-1 0,0 0,0 0,0 0,0 1,1-1,-1 0,0 1,0-1,1 0,-1 1,0-1,1 1,-1-1,0 1,1-1,-1 1,1 0,-1-1,1 1,-1 0,1-1,-1 1,1 0,0 0,-1-1,1 1,0 0,0 0,-1 0,1-1,0 1,0 0,0 0,0 0,0 0,0-1,0 1,0 0,1 0,-1 0,0-1,0 1,1 0,-1 0,1 0,26 52,-22-46,110 194,-52-43,-61-158,-1-1,1 1,-1 0,0-1,1 1,-1-1,0 1,1-1,-1 0,0 0,0 1,0-1,0 0,1 0,-1 0,-1 0,1 0,0-1,0 1,0 0,0 0,-1 0,1-1,-1 1,1 0,-1-1,1 1,-1-1,0 1,0 0,0-1,0 1,0-1,0 1,0-1,0 0,12-53,3 0,2 1,3 1,9-17,7 14,-26 42</inkml:trace>
</inkml:ink>
</file>

<file path=ppt/ink/ink4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9:56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960 85,'-77'-27,"51"19,-1 1,0 2,-1 1,1 1,-1 1,1 1,-1 2,0 1,1 1,-1 1,1 1,0 2,1 1,0 1,-3 2,17-9,0 0,0 1,1 0,-1 1,1 0,0 1,0 0,0 1,1 0,0 0,0 1,1 1,-1 0,2 0,-1 1,1 0,1 0,-1 1,2 0,-1 0,-1 4,8-9,-1-1,1 0,0 0,0 0,0 1,0-1,1 0,0 0,0 0,0 0,0 0,1 0,-1 0,1 0,0-1,0 1,1 0,-1-1,1 0,-1 1,1-1,0 0,1-1,-1 1,0-1,1 1,1 0,106 48,61-32,-172-19,1-1,0 1,0-1,-1 1,1 0,0-1,0 1,-1 0,1 0,0-1,0 1,0 0,0 0,-1 0,1 0,0 0,0 0,0 0,0 0,-1 1,1-1,0 0,0 0,0 1,-1-1,1 0,0 1,-1-1,1 1,0-1,-1 1,1-1,0 1,-1-1,1 1,-1 0,1-1,-1 1,1 0,-1 0,0-1,1 1,-1 0,0 0,0 0,1-1,-1 1,0 0,0 0,0 0,0-1,0 1,0 0,0 0,0 0,-1 0,1-1,0 1,0 0,-1 0,1 0,-1 0,-139 87,-26 39,163-125,0 1,1-1,-1 1,1 0,0 0,0 0,0 0,1 0,-1 1,1-1,-1 0,1 1,0-1,1 1,-1-1,0 1,1 0,0-1,0 1,0 0,0-1,1 1,-1-1,1 1,0-1,0 1,0-1,1 1,-1-1,1 0,0 0,0 0,0 0,0 0,0 0,1 0,-1-1,1 1,0-1,0 0,0 0,0 0,0 0,0 0,0-1,1 1,-1-1,1 0,14 4,-1-1,1-1,0-1,0 0,1-2,-1 0,0-1,6-1,27-1,175-8,-202 5</inkml:trace>
  <inkml:trace contextRef="#ctx0" brushRef="#br0" timeOffset="266.914">1609 338,'-39'34,"-21"25,-7 8,5-3,12-8,10-8,11-8,7-6,6-3,2-3,-2-1,1-1,0 1,-4 0,2-4</inkml:trace>
  <inkml:trace contextRef="#ctx0" brushRef="#br0" timeOffset="516.304">1101 367,'29'34,"23"20,9 1,-2-3,-7-7,-6-10,-7-7,-5-8,-3-3,-3-3,-1-5,0-4,0-3,0-1,-4-1</inkml:trace>
  <inkml:trace contextRef="#ctx0" brushRef="#br0" timeOffset="954.068">2145 423,'-12'-4,"0"1,-1 0,1 1,-1 1,0 0,1 0,-1 2,0-1,1 2,-1-1,0 2,1 0,0 0,0 1,0 1,0 0,1 0,0 1,0 1,0 0,1 0,0 1,0 0,1 1,0 0,1 1,0 0,0 0,1 0,0 1,0 3,2-5,-27 85,32-90,-1-1,1 0,0 0,1 1,-1-1,0 0,1 0,0 0,0 0,0 0,0 0,0 0,1 0,-1 0,1 0,0 0,0-1,0 1,0-1,0 0,0 1,1-1,-1 0,1 0,0-1,-1 1,1 0,0-1,2 1,2 2,1-2,-1 1,1-1,-1 0,1 0,0-1,-1 0,1 0,0-1,0 0,0 0,0-1,-1 0,1-1,0 1,-1-2,1 1,-1-1,0 0,0 0,0-1,4-3,135-118,-101 80,2 11,-45 34,-1-1,0 1,0-1,0 1,0 0,0 0,0 0,1 0,-1 0,0 0,0 0,0 0,0 0,0 0,1 0,-1 1,0-1,0 1,0-1,0 1,0-1,0 1,0-1,0 1,0 0,0 0,0-1,-1 1,1 0,0 0,0 0,-1 0,1 0,-1 0,1 0,-1 0,1 0,-1 0,0 0,1 0,-1 0,0 1,0-1,0 0,0 0,0 0,0 1,6 43,-6-37,1-1,-1 1,1-1,1 0,-1 1,1-1,0 0,1 0,0 0,0 0,0 0,1-1,0 0,0 1,1-1,0-1,4 5,40 21,-25-18</inkml:trace>
  <inkml:trace contextRef="#ctx0" brushRef="#br0" timeOffset="1472.338">2569 875,'5'-12,"19"-41,2 1,2 1,3 1,1 2,3 1,1 2,31-28,-20 43,-46 30,0-1,0 1,0 0,0 0,0 0,0 0,0 0,0 0,-1 0,1 0,0 0,0 0,0 0,0 0,0 1,0-1,0 0,0 1,-1-1,1 1,0-1,0 1,-1-1,1 1,0-1,0 1,-1 0,1-1,-1 1,1 0,-1 0,1 0,-1-1,1 1,-1 0,0 0,1 0,-1 0,0 0,0 0,0-1,1 1,-1 0,0 0,0 0,-1 0,1 0,0 0,0 0,0 0,-1 0,1 0,0-1,-1 1,1 0,-1 0,-6 43,2 52,6-94,0 0,0 1,1-1,-1 0,0 0,1 1,-1-1,1 0,0-1,0 1,-1 0,1 0,0-1,1 1,-1-1,0 0,0 0,1 1,-1-1,0-1,1 1,-1 0,1-1,-1 1,1-1,-1 0,1 0,0 0,-1 0,1 0,-1 0,1-1,0 0,86-24,-37-3,-41 21,1 0,-1 1,1 0,0 1,1 0,-1 1,1 0,0 1,0 0,10 0,-20 4,1 0,-1 0,1 0,-1 0,0 1,1-1,-1 1,0 0,0 0,0 0,-1 0,1 1,0-1,-1 1,1-1,-1 1,0 0,0 0,0 0,0 0,-1 0,1 1,-1-1,0 0,0 1,0-1,0 1,-1-1,1 1,-1 0,0-1,0 1,0-1,-1 1,1-1,-1 1,0 0,0-1,16 74,0-59,2-5</inkml:trace>
  <inkml:trace contextRef="#ctx0" brushRef="#br0" timeOffset="2184.199">3669 423,'22'52,"-2"1,-3 2,-2 0,-2 0,1 26,-12-62,-1 0,0 0,-2 1,0-1,-1 0,0 0,-2 0,-3 10,4-21,1 0,-1 0,0 0,-1 0,0-1,0 0,-1 0,0 0,0 0,0-1,-1 1,0-1,0-1,-1 1,0-1,0-1,0 1,0-1,-1 0,-1 0,7-3,1 0,-1 0,1-1,-1 1,1-1,-1 1,1-1,-1 1,0-1,1 0,-1 0,0 0,1 0,-1 0,1 0,-1-1,0 1,1 0,-1-1,1 1,-1-1,1 0,-1 1,1-1,-1 0,1 0,0 0,0 0,-1 0,1 0,0 0,0-1,0 1,0 0,0 0,0-1,1 1,-1-1,0 1,1-1,-1 1,1-1,-1 1,1-1,0 0,0 1,0-1,0 0,4-80,6 50,2 0,1 1,1 1,2 0,1 1,1 1,2 1,0 0,5-2,6-9,2 2,1 1,1 1,2 2,2 2,38-23,44 3,-117 49,0 0,1 0,-1 1,0 0,1 0,-1 0,0 1,0-1,1 1,-1 0,0 0,0 0,0 1,0 0,0-1,0 1,0 1,-1-1,1 0,-1 1,0 0,1 0,-1 0,0 0,-1 0,1 1,-1-1,2 3,-1 0,-1 0,0 1,0-1,0 0,-1 1,0-1,0 1,-1-1,0 1,0-1,0 1,-1-1,0 1,0-1,-1 1,1-1,-1 0,-1 0,1 0,-1 0,-1 1,-3 7,-1 0,-1 0,0-1,0 0,-2 0,1-1,-2-1,-1 2,0-3,0 0,0-1,-1-1,0 0,-1 0,0-2,0 0,0-1,0 0,-1-1,0-1,0 0,0-1,-6-1,20-1,-1 1,0-1,0 0,1 0,-1 0,0 0,0 0,1-1,-1 0,0 1,1-1,-1 0,0 0,1 0,-1-1,1 1,0 0,-1-1,1 0,0 1,0-1,0 0,0 0,0 0,1-1,-1 1,1 0,-1-1,1 1,0-1,0 1,0-1,0 1,0-1,1 0,-1 1,1-1,-1 0,1 0,0 1,0-1,1-2,3-12</inkml:trace>
  <inkml:trace contextRef="#ctx0" brushRef="#br0" timeOffset="2449.509">4544 0,'-5'34,"-1"25,-1 7,-2 3,-1-6,2-10,2-8,2-7,2-5,1-4,1-1,0-2,0 1,1-1,-1 2,0-6</inkml:trace>
  <inkml:trace contextRef="#ctx0" brushRef="#br0" timeOffset="2803.978">4685 565,'34'9,"0"-2,1-1,0-1,0-2,0-2,0-1,1-2,-1-1,5-2,-33 4,0-1,0 1,0-1,0-1,0 1,0-1,0 0,-1-1,0 0,1 0,-1 0,-1-1,1 1,-1-1,0-1,0 1,0-1,-1 0,0 0,0 0,0 0,-1-1,0 0,0 0,-1 0,0 0,0 0,0 0,-1 0,0 0,-1-4,0 8,-1 0,0 0,0 0,0 0,0 1,-1-1,1 0,-1 1,1-1,-1 1,0-1,0 1,0 0,0 0,-1 0,1 0,-1 0,1 0,-1 1,0-1,1 1,-1 0,0 0,0 0,0 0,0 0,0 1,0-1,0 1,0 0,0 0,-2 0,-99 18,88-12,0 0,0 1,1 0,0 2,0 0,1 0,0 1,0 1,2 0,-1 1,1 1,1 0,0 0,1 1,0 0,1 1,1 0,1 1,0-1,0 1,2 1,0-1,1 1,4-11,0 0,0-1,1 1,-1 0,1 0,1-1,-1 1,1 0,0-1,0 0,1 1,-1-1,1 0,0 0,1 0,-1-1,1 1,0-1,0 0,1 0,-1 0,1-1,-1 1,1-1,0 0,1-1,0 1,152 50,-123-45,-4-3</inkml:trace>
  <inkml:trace contextRef="#ctx0" brushRef="#br0" timeOffset="3728.541">0 1270,'478'-25,"149"-7,51 4,37-2,-240 3,-58 0,150-3,-70 20,-97-8,-79-10,-17 0,-277 28,-4 0</inkml:trace>
  <inkml:trace contextRef="#ctx0" brushRef="#br0" timeOffset="5423.946">5955 311,'-5'4,"4"3,1 4,6 0,2-2</inkml:trace>
  <inkml:trace contextRef="#ctx0" brushRef="#br0" timeOffset="5673.01">6039 734,'0'0</inkml:trace>
</inkml:ink>
</file>

<file path=ppt/ink/ink4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08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1010,'7'8,"0"0,1-1,-1 0,1 0,1-1,-1 0,1-1,0 1,1-2,-1 1,1-1,0-1,0 0,0 0,0-1,1 0,-1-1,1 0,-1-1,1 0,-1 0,5-2,5 1,-1-2,0 0,0-2,0 0,0-1,-1 0,0-2,0 0,-1-1,0-1,0 0,0-2,178-155,-136 106,-3-2,-2-2,-4-3,-2-2,-4-3,-3 0,30-77,-2-52,-56 184,-7 45,-3-13,68 256,-46-195,-5 1,-2 0,-4 2,0 31,-12-76,-1 1,-2-1,-1 1,-2-1,-1 0,-6 18,7-37,0 0,-1 0,-1-1,0 1,-1-2,0 1,-1-1,-1 0,1 0,-2-1,0 0,0-1,-1 0,0-1,-1 0,-2 1,-14 6,-1 0,0-3,-1 0,0-2,-1-1,0-1,-1-2,0-1,-24 1,37-6,0-1,0 0,0-1,0-1,0-1,0-1,1-1,0 0,-2-2,13 5,0-1,1 1,-1-2,1 1,-1-1,1 0,0 0,1-1,-1 1,1-1,0-1,0 1,0-1,1 0,0 0,0 0,0 0,1-1,0 0,0 1,1-1,0 0,0 0,0-5,6-74,4 61</inkml:trace>
  <inkml:trace contextRef="#ctx0" brushRef="#br0" timeOffset="251.17">1863 813,'-10'33,"-8"26,0 8,-3-8,3-10,5-12</inkml:trace>
  <inkml:trace contextRef="#ctx0" brushRef="#br0" timeOffset="496.881">1609 163</inkml:trace>
  <inkml:trace contextRef="#ctx0" brushRef="#br0" timeOffset="867.663">2089 1235,'17'-69,"3"1,3 1,3 1,3 1,7-6,-29 58,0 0,1 0,0 1,1 1,1-1,0 1,0 1,1 0,0 1,1 0,0 0,1 1,-1 1,1 0,1 1,-1 0,1 1,0 1,0 0,8-1,-19 5,-1 0,0 0,0 0,1 0,-1 1,0-1,1 1,-1-1,0 1,0 0,0-1,0 1,0 1,0-1,0 0,0 0,0 1,0-1,-1 1,1-1,0 1,-1 0,0 0,1-1,-1 1,0 0,0 0,0 1,0-1,0 0,0 0,-1 0,1 0,-1 1,0-1,1 0,1 94,-3-76,-2 12,1-24,1 1,0 0,0 0,1 0,0 0,1 0,0-1,0 1,1 0,0 0,0-1,1 1,0-1,0 0,1 0,1 1,-3-7,1 0,0 0,-1 0,1 0,0 0,0-1,0 1,0-1,0 0,1 0,-1 0,0 0,0 0,1-1,-1 0,1 1,-1-1,0-1,1 1,-1 0,0-1,1 1,-1-1,0 0,0 0,1-1,0 0,81-47,-60 31,-12 7,1 0,0 1,1 0,0 1,1 1,0 0,0 1,0 1,1 1,5-1,-20 5,0 1,0 0,0 0,0 0,0 0,0 0,0 0,0 0,0 1,0-1,0 1,0-1,0 1,-1 0,1 0,0 0,0 0,-1 0,1 0,0 0,-1 1,0-1,1 0,-1 1,0-1,1 1,-1 0,0-1,0 1,0 0,-1 0,1 0,0 0,-1 0,8 74,-8-52,-1-17,2 0,-1 1,1-1,0 0,0 0,0 0,1 0,0-1,1 1,0 0,0-1,0 1,1-1,0 0,0-1,0 1,1 0,0-1,0 0,4 3,8 0</inkml:trace>
</inkml:ink>
</file>

<file path=ppt/ink/ink4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0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73 200,'18'198,"-7"178,-10-368,-1 0,0 1,-1-1,0 0,0 0,0 0,-1 0,0 0,-1-1,0 1,0-1,0 1,-1-1,0 0,-1 0,0-1,0 1,0-1,-3 3,6-9,1 0,-1 1,0-1,1 0,-1 0,1 0,-1 0,1 0,-1 0,0-1,1 1,-1-1,1 1,-1-1,1 1,-1-1,1 0,0 1,-1-1,1 0,0 0,0 0,-1 0,1 0,0 0,0-1,0 1,0 0,1-1,-1 1,0 0,0-1,1 1,-1-1,1 1,-1-1,1 1,0-1,0 1,-1-1,1 0,0 1,0-1,1 1,-1-1,0 1,0-1,1 0,-1 1,1-1,-1 1,1 0,0-1,3-23,1 0,1 1,1-1,1 2,2-1,5-9,-6 12,17-43,4 2,2 1,2 2,4 1,1 2,3 1,3 3,24-21,-55 59,0 0,1 2,0 0,1 1,1 0,0 1,0 1,1 1,0 0,0 1,1 2,0-1,7 1,-23 4,0 1,0 0,0 0,0 0,0 1,1-1,-1 1,0 0,0 0,0 0,-1 0,1 0,0 0,0 1,-1-1,1 1,0 0,-1 0,0 0,0 0,1 0,-1 1,0-1,-1 1,1-1,0 1,-1 0,1 0,-1-1,0 1,0 0,0 0,0 0,-1 0,1 3,0 5,1 0,-2-1,0 1,0 0,-1-1,0 1,-1 0,0-1,-3 10,-3 4,-2 0,0-1,-1 0,-1-1,-1-1,-1 0,-1 0,-1-2,0 0,-2 0,0-2,-9 6,12-8,-1-1,0 0,-2-2,1 0,-1-1,-1 0,0-2,-1 0,1-1,-2-1,1-1,-18 3,35-9,0 0,-1 0,1 0,0-1,-1 1,1-1,0 0,0 1,-1-2,1 1,0 0,0-1,0 1,1-1,-1 0,0 0,1 0,-1 0,1 0,-1-1,0-1,-9-14</inkml:trace>
</inkml:ink>
</file>

<file path=ppt/ink/ink4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0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0,'-114'512,"63"-78,51-344,6-82,0-8</inkml:trace>
</inkml:ink>
</file>

<file path=ppt/ink/ink4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1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0 259,'20'9,"1"-1,0-1,0-1,0 0,1-2,0 0,0-2,0 0,0-2,0 0,0-1,0-1,0-2,0 0,-1-1,5-2,-16 3,0 1,-1-2,1 1,-1-1,0-1,0 1,-1-2,1 1,-1-1,-1 0,1-1,-1 0,-1 0,1 0,-2-1,1 0,-1 0,0-1,-1 1,0-1,-1 0,1 0,-2-1,1-6,-2 13,-1 1,0 0,0-1,-1 1,1 0,-1-1,1 1,-1 0,0 0,0-1,-1 1,1 0,-1 0,1 0,-1 1,0-1,0 0,0 1,-1-1,1 1,0 0,-1-1,0 1,1 1,-1-1,0 0,0 1,0-1,0 1,0 0,-1 0,1 0,0 0,0 1,-1-1,-6 0,-1 0,1 0,-1 1,1 0,0 1,-1 0,1 1,0 0,0 0,0 1,0 1,-10 4,0 2,1 0,0 1,1 1,1 0,0 1,0 2,1-1,1 2,0 0,2 1,-4 4,10-10,-1 0,2 0,-1 0,1 0,1 1,0 0,1 1,0-1,1 1,0-1,1 1,1 0,0 0,0 0,1 0,1 0,0 0,1 0,1-1,3 13,-2-15,0-1,1-1,0 1,0-1,1 1,0-1,0-1,1 1,0-1,0-1,1 1,0-1,0-1,1 1,-1-1,1-1,0 1,0-2,7 3,11 2,0-1,-1-1,2-1,-1-1,1-2,13-1,-1 0</inkml:trace>
</inkml:ink>
</file>

<file path=ppt/ink/ink4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2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1 352,'19'2,"1"0,-1-1,1-1,0-1,0-1,-1 0,1-2,-1 0,0-1,0-1,-1-1,0 0,0-2,0 0,-1-1,-1 0,1-2,-2 0,6-6,70-112,-91 129,0 1,0 0,0-1,1 1,-1 0,0 0,1-1,-1 1,0 0,1 0,-1-1,0 1,1 0,-1 0,0 0,1-1,-1 1,1 0,-1 0,0 0,1 0,-1 0,1 0,-1 0,1 0,-1 0,0 0,1 0,-1 0,1 0,-1 0,0 1,1-1,-1 0,0 0,1 0,-1 1,1-1,-1 0,0 0,0 1,1-1,-1 0,0 1,1-1,-1 0,0 1,0-1,0 0,1 1,-1-1,0 0,0 1,0-1,0 1,0-1,0 0,0 1,0-1,0 1,0-1,0 1,0-1,0 0,0 1,0-1,0 1,0-1,2 38,-2-35,26 331,-25-285,4 3,-3 1,-3-1,-1 0,-3 0,-2 0,-3 0,-1-1,-11 24,20-68,-1 1,0-1,0 0,-1 0,0 0,0 0,0-1,-1 1,0-1,0 0,-1-1,0 1,0-1,0 0,-2 1,5-7,0 1,0-1,0 1,0-1,0 0,0 0,0-1,0 1,1 0,-1-1,1 0,-1 0,1 1,-1-1,1-1,0 1,0 0,0 0,0-1,1 0,-1 1,1-1,-1 0,1 1,0-1,0 0,0 0,0 0,1 0,-1 0,1 0,0 0,0 0,0-2,-1-14,2 0,0 0,0 0,2 1,1-1,0 1,1 0,3-5,-2 0,25-66,3 2,4 1,4 2,3 2,11-8,-38 59,1 0,1 2,2 1,1 0,2 2,0 1,1 0,2 2,0 2,2 0,29-15,-55 33,-1 1,0 0,1 0,-1 0,1 0,0 0,0 1,-1 0,1 0,0 0,0 0,0 0,0 1,0 0,1 0,-1 0,0 0,0 1,0-1,0 1,0 0,0 0,-1 1,1-1,0 1,0 0,-1 0,1 0,-1 0,0 0,0 1,0 0,0 0,0 0,2 2,-2 2,0 0,0 0,-1 1,1-1,-2 1,1 0,-1-1,0 1,-1 0,0 0,0-1,0 1,-1 0,0 0,-1-1,0 1,0-1,-3 8,-66 127,55-115,0 0,-2-2,-1 0,-2-1,0-1,-1-1,-1 0,-1-2,-1-1,-1-1,0-1,-3-1,-51 1,62-21</inkml:trace>
</inkml:ink>
</file>

<file path=ppt/ink/ink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6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1,'-11'28,"1"0,1 1,2 0,1 0,1 1,2 0,1 0,1 0,1 5,0-30,1-1,-1 1,1 0,-1-1,1 1,1-1,-1 0,1 1,-1-1,1 0,0 0,1 0,-1 0,1 0,0-1,-1 1,2-1,-1 0,0 0,1 0,-1 0,1 0,0-1,0 0,0 0,0 0,0 0,1 0,-1-1,0 0,1 0,-1 0,1 0,-1-1,1 0,0 0,-1 0,1 0,-1-1,1 0,3-1,11-6,0-1,0-1,-1-1,0 0,-1-1,-1-1,0-1,0 0,-2-1,0 0,0-2,-2 1,0-2,0 1,-2-2,-1 1,2-5,33-62,-31 60</inkml:trace>
</inkml:ink>
</file>

<file path=ppt/ink/ink4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2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1 395,'22'4,"0"0,1-2,-1 0,1-2,-1 0,1-2,-1 0,1-1,-1-2,0 0,-1-1,1-1,-1-2,-1 0,1-1,-2 0,18-14,-27 17,-1-1,0 0,0-1,-1 0,0-1,0 0,-1 0,-1 0,0-1,0 0,-1 0,1-4,-4 10,0-1,-1 0,1 1,-1-1,0 0,-1 0,1 0,-1 0,-1 0,1 0,-1 0,0 0,0 0,-1 0,0 1,0-1,0 0,0 1,-1 0,0-1,0 1,-1 0,1 1,-1-1,-4-3,3 4,1 0,-1 0,0 1,-1 0,1 0,0 0,-1 0,0 1,1 0,-1 0,0 1,0 0,0 0,0 0,0 1,0 0,0 0,0 0,0 1,0 0,0 0,-2 0,-124 55,122-48,0-1,0 2,1-1,-1 1,2 1,0 0,0 0,1 0,0 1,0 0,2 1,-1-1,1 1,1 0,0 1,1-1,0 1,1-1,1 1,-1 0,2-1,0 1,1 0,0 3,2-8,-1-1,2 1,-1-1,1 1,0-1,0 0,1 0,0-1,0 1,1-1,0 0,0-1,0 1,1-1,0-1,0 1,0-1,0 0,0-1,1 0,0 0,0 0,0-1,0 0,0-1,0 0,1 0,17 3</inkml:trace>
</inkml:ink>
</file>

<file path=ppt/ink/ink4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1 337,'241'-230,"-213"201,60-46,-87 75,0-1,0 1,1-1,-1 1,0 0,0 0,0 0,1 0,-1 0,0 0,0 0,0 0,1 0,-1 0,0 1,0-1,0 0,0 1,0-1,1 1,-1-1,0 1,0 0,0-1,-1 1,1 0,0 0,0 0,0 0,0-1,-1 1,1 0,0 0,-1 1,1-1,-1 0,1 0,-1 0,0 0,1 0,-1 1,0-1,0 0,0 0,0 0,0 1,4 64,-4-58,-1-2,0 1,1-1,0 1,1-1,-1 1,1-1,0 1,1-1,0 0,0 1,0-1,1 0,0 0,0-1,0 1,1 0,-1-1,1 0,1 0,-1 0,1-1,0 1,0-1,0 0,0 0,1-1,0 0,0 0,0 0,0-1,0 0,0 0,0 0,1-1,5 1,2-4,0-1,0-1,-1 0,1-1,-1-1,0 0,-1 0,1-1,-1-1,0 0,-1-1,0 0,-1-1,0 0,0 0,-1-1,0 0,2-6,47-90,-47 94</inkml:trace>
</inkml:ink>
</file>

<file path=ppt/ink/ink4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224 556,'-34'39,"2"2,1 2,3 1,1 1,-20 46,44-86,0-1,0 1,1 0,-1 0,1 0,0 0,1 0,-1 0,1 0,0 1,1-1,-1 0,1 1,0-1,0 1,0-1,1 0,0 1,0-1,1 0,-1 0,1 0,0 0,0 0,1 0,0 0,-1-1,2 1,-1-1,0 0,1 0,0 0,4 3,2-2,1-1,0-1,0 0,0 0,0-1,0 0,0-1,1 0,-1-1,0-1,1 1,-1-2,0 0,0 0,0-1,0 0,0-1,-1 0,1-1,-1 0,0 0,-1-1,1-1,-1 1,0-1,-1-1,0 0,0 0,0-1,-1 0,-1 0,36-49,-2-1,-3-2,-3-1,-3-2,8-27,-26 59,-2 0,-2-1,0 0,-3-1,0 1,-2-10,-2 27,-2 1,0-1,0 0,-2 0,0 1,-1-1,0 1,-1 0,-1 0,0 0,-1 1,-1-1,0 1,-5-6,8 14,0 1,-1-1,1 1,-1 0,0 1,0-1,-1 1,1 0,-1 0,0 1,0-1,0 1,0 1,-1-1,1 1,-1 0,0 1,1-1,-1 1,0 1,0-1,0 1,0 0,0 1,1 0,-1 0,0 0,1 1,-1 0,0 0,1 1,0 0,0 0,0 0,0 1,0 0,1 0,-1 0,1 1,-3 3,-7 10,1 0,1 0,1 1,0 1,2 0,0 1,1 0,1 0,1 1,1 0,1 0,1 1,1-1,1 1,1 0,1 0,1-1,1 10,1-9,1-1,1 1,1-1,1-1,0 1,2-1,1 0,0-1,1 0,2-1,0 0,0-1,2-1,0 0,1-1,1 0,1-2,0 0,0 0,1-2,1-1,1 0,63 12,-59-21</inkml:trace>
</inkml:ink>
</file>

<file path=ppt/ink/ink4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0 104,'6'20,"0"0,2 0,0-1,1 0,1 0,0-1,2 0,0-1,1 0,0-1,1-1,1 0,12 8,-23-20,1 0,-1 0,1-1,0 1,0-1,0 0,0-1,1 1,-1-1,0 0,1 0,-1-1,1 0,-1 0,0 0,1 0,-1-1,1 0,-1 0,0 0,0-1,0 0,0 0,0 0,0-1,0 1,0-1,-1 0,0-1,1 1,-1-1,2-2,7-7,0 0,-1-1,-1-1,0 0,-1 0,-1-1,0 0,-1-1,0-3,36-140,-40 130</inkml:trace>
</inkml:ink>
</file>

<file path=ppt/ink/ink4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4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0,'6'9,"-1"1,0-1,0 1,-1 0,0 1,0-1,-2 1,1-1,-1 1,-1 0,0 0,0 0,1 38,-2 0,-2 0,-2 0,-3-1,-8 32,3-9,-24 223,37-267,-1-3</inkml:trace>
</inkml:ink>
</file>

<file path=ppt/ink/ink4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4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1,'-14'25,"2"0,0 1,2 1,1 0,1 0,1 1,1 0,2 0,1 0,1 1,2 26,0-49,1 0,1 0,-1-1,1 1,0-1,0 1,0-1,1 0,0 0,0 0,0 0,1-1,0 1,0-1,0 0,0 0,0 0,1 0,0-1,0 0,0 0,0 0,0-1,0 1,1-1,-1-1,1 1,0-1,0 0,-1 0,1 0,0-1,0 0,0 0,-1-1,1 1,0-1,0-1,-1 1,1-1,-1 0,1 0,-1 0,0-1,0 0,0 0,0 0,2-3,25-19,-2-1,0-2,-2-1,-1-1,-2-1,0-1,-3-1,19-35,0-6,-31 56</inkml:trace>
</inkml:ink>
</file>

<file path=ppt/ink/ink4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7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15,'-133'342,"130"-322,9-26,15-30,-5 3,2 1,2 1,1 1,1 1,1 0,22-19,71-47,-114 94,-1 1,1-1,-1 0,0 1,1-1,-1 1,1-1,-1 1,1 0,-1 0,1-1,0 1,-1 0,1 1,-1-1,1 0,-1 0,1 1,-1-1,1 0,-1 1,1 0,-1-1,0 1,1 0,-1 0,0 0,0 0,1 0,-1 0,0 0,0 0,0 0,0 0,0 1,-1-1,1 0,0 1,0-1,-1 0,1 1,-1-1,0 1,1-1,-1 1,0 0,0-1,0 1,0 0,-2 81,-5-51,-13 140,19-171,1 0,0 0,-1 1,1-1,0 0,0 0,0 0,0 1,0-1,0 0,1 0,-1 1,0-1,1 0,-1 0,0 0,1 0,-1 0,1 0,0 0,-1 0,1 0,0 0,0 0,0 0,0 0,-1 0,1 0,0-1,0 1,1 0,-1-1,0 1,0-1,0 0,0 1,0-1,1 0,-1 1,0-1,0 0,0 0,1 0,-1 0,0 0,0 0,0 0,1-1,-1 1,0 0,0-1,1 0,132-114,44-37,-55 60,-121 92,-1 0,0-1,1 1,-1 0,0 0,0 0,1 0,-1 0,0 0,1 0,-1 1,0-1,0 0,1 1,-1-1,0 1,0-1,0 1,0-1,1 1,-1 0,0 0,0 0,0-1,0 1,-1 0,1 0,0 0,0 0,-1 1,1-1,0 0,-1 0,1 0,-1 0,0 1,1-1,-1 0,0 1,15 59,-14-55,3 20,-2 1,-1 0,-1-1,-1 1,-1 0,-1-1,-7 22,7 2,6-32</inkml:trace>
</inkml:ink>
</file>

<file path=ppt/ink/ink4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0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1,'10'24,"3"17,-1 2</inkml:trace>
</inkml:ink>
</file>

<file path=ppt/ink/ink4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1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1,'30'432,"-3"-327,-10-63,-15-33,-1 0,1 1,-1 0,-1-1,0 1,0-1,-1 1,-1-1,1 1,-1-1,-1 1,0-1,0 0,-1 0,-1 2,-20 80,10 48,-19 13,29-133</inkml:trace>
</inkml:ink>
</file>

<file path=ppt/ink/ink4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41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13,'0'-13,"0"34,0-2,3 23,2 0,1 1,3-2,1 1,4 4,-12-33,2-1,-1 0,2 0,0 0,0 0,1-1,0 0,1 0,0-1,1 1,0-2,0 1,1-1,1-1,-1 1,2-2,-1 1,1-1,0-1,0 0,9 3,-14-8,0 0,0-1,-1 0,1 0,0 0,0-1,-1 1,1-2,0 1,-1-1,1 1,-1-1,1-1,-1 1,0-1,0 0,0 0,-1-1,1 1,3-4,77-89,4-33,-89 129,0-1,0 0,0 1,1-1,-1 1,0-1,0 1,1-1,-1 1,0-1,1 1,-1-1,0 1,1 0,-1-1,0 1,1-1,-1 1,1 0,-1-1,1 1,-1 0,1 0,-1-1,1 1,-1 0,1 0,0 0,-1 0,1 0,-1 0,1 0,-1 0,1 0,0 0,-1 0,1 0,-1 0,1 0,-1 0,1 1,-1-1,1 0,-1 0,1 1,-1-1,1 0,-1 1,1-1,-1 0,1 1,-1-1,0 1,1-1,10 34,-9-25,4 19,-5-19,0-1,0 1,1-1,0 1,1-1,0 0,0 1,1-1,0-1,0 1,1-1,0 1,0-2,0 1,1 0,0-1,1 0,-1 0,1-1,5 3,-5-5,-1 0,1 0,0 0,1-1,-1 0,0-1,1 1,-1-1,1-1,-1 0,1 0,-1 0,0-1,1 0,-1 0,1-1,-1 0,0 0,0-1,0 0,0 0,-1 0,1-1,-1 0,0-1,0 1,0-1,-1 0,4-5,7-5,-1-1,-1 0,0-2,-2 1,0-2,0 1,-2-2,-1 1,0-2,-1 1,-1-1,-1 0,-1 0,-1-1,-1 1,0-13,-3 7,0 3</inkml:trace>
</inkml:ink>
</file>

<file path=ppt/ink/ink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6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1,'-19'3,"0"0,1 2,-1 0,1 1,0 1,1 0,-1 1,1 1,1 1,0 1,0 0,1 1,1 0,0 1,-12 15,19-18,0 1,1 0,0 0,1 0,0 1,1 0,0 0,1 0,0 0,1 0,1 1,0-1,0 1,2 8,0-16,0 1,1 0,0 0,0-1,0 1,1-1,0 1,0-1,0 0,1 0,0 0,-1-1,2 0,-1 1,0-1,1-1,0 1,0-1,0 1,0-1,1-1,-1 1,1-1,-1 0,1 0,0-1,1 1,4 0,0-1,-1 0,1 0,0-1,-1 0,1 0,-1-2,1 1,0-1,-1-1,0 0,0 0,0-1,0 0,1-2,7-4,-2 1</inkml:trace>
</inkml:ink>
</file>

<file path=ppt/ink/ink4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0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1411 5786,'5'34,"2"10</inkml:trace>
  <inkml:trace contextRef="#ctx0" brushRef="#br0" timeOffset="-184.074">1468 5052,'-5'34,"3"15,3 5,0-7</inkml:trace>
  <inkml:trace contextRef="#ctx0" brushRef="#br0" timeOffset="-1093.968">1468 1835,'0'19,"0"12,0 4,0 2,0-1,0-2,0-1,5-3,1 0,0-1,-1-1,-1 0,-2 0,-1-5</inkml:trace>
  <inkml:trace contextRef="#ctx0" brushRef="#br0" timeOffset="-732.443">1411 3048,'0'24,"0"18,0 6,0 0,0-4,-4-4,-3-4,1-4,1-2,2-1,1-2,1 1,0-1,1 1,0 0,1-1,-1-3</inkml:trace>
  <inkml:trace contextRef="#ctx0" brushRef="#br0" timeOffset="-379.396">1468 4092,'-11'62,"2"-1,3 2,3-1,4 34,26 71,-25-56,-2-87</inkml:trace>
  <inkml:trace contextRef="#ctx0" brushRef="#br0" timeOffset="-9364.471">0 791,'114'0,"320"-12,547-60,-303 32,-175 4,-243 25,-169-5,-72 11</inkml:trace>
  <inkml:trace contextRef="#ctx0" brushRef="#br0" timeOffset="-5283.473">706 114,'-173'124,"141"-97,-56 53,3 4,4 4,-10 21,-20 20,111-128,-1-1,1 1,-1-1,1 1,0 0,-1-1,1 1,0 0,-1-1,1 1,0 0,0-1,0 1,0 0,0 0,0-1,0 1,0 0,0-1,0 1,0 0,0 0,0-1,1 1,-1 0,0-1,1 1,-1 0,0-1,1 1,-1-1,1 1,-1 0,0-1,1 1,0-1,-1 1,1-1,-1 0,1 1,0-1,-1 0,1 1,0-1,-1 0,1 0,0 1,-1-1,1 0,9-2</inkml:trace>
  <inkml:trace contextRef="#ctx0" brushRef="#br0" timeOffset="-4999.501">1242 170,'-20'13,"-89"58,4 4,3 4,3 5,-13 21,23-10,88-94,0 0,1 0,-1-1,1 1,-1 0,1 0,0 0,-1 0,1 0,0-1,-1 1,1 0,0 0,0 0,0 0,0 0,0 0,0 0,0 0,0 0,0 0,1 0,-1 0,0 0,0-1,1 1,-1 0,1 0,-1 0,1 0,-1-1,1 1,-1 0,1 0,0-1,-1 1,1-1,0 1,0-1,0 1,-1-1,1 1,0-1,0 1,0-1,0 0,0 0,0 1,0-1,-1 0,1 0,1 0,51-3,-18-8,0-2,-1-1,0-2,-1-1,17-12,-9 4</inkml:trace>
  <inkml:trace contextRef="#ctx0" brushRef="#br0" timeOffset="-4748.103">1750 170,'0'3,"0"0,-1 0,0-1,0 1,0 0,0-1,0 1,0 0,-1-1,1 0,-1 1,0-1,0 0,0 0,0 0,0 0,0 0,0 0,-3 1,3-1,-221 201,59-71,163-131,0-1,0 1,0-1,0 1,-1-1,1 1,0 0,0 0,0 0,0-1,1 1,-1 0,0 0,0 0,0 0,1 1,-1-1,0 0,1 0,-1 0,1 0,0 1,-1-1,1 0,0 0,0 1,0-1,0 0,0 1,0-1,0 0,0 0,0 1,1-1,-1 0,0 0,1 1,-1-1,1 0,0 0,-1 0,1 0,0 0,-1 0,1 0,0 0,0 0,0 0,0 0,0 0,0-1,0 1,0 0,2 0,17-2,2-2</inkml:trace>
  <inkml:trace contextRef="#ctx0" brushRef="#br0" timeOffset="-4533.872">2399 114,'-10'14,"-26"24,-18 15,-9 4,2-4,2-5,5-7,8-5,6-4,6-2,3-2,8-1,11-5,14-6,11-11,3-6</inkml:trace>
  <inkml:trace contextRef="#ctx0" brushRef="#br0" timeOffset="-4294.507">3133 0,'-15'34,"-8"16,-2 3,-1-6,0-7,3-5,2-4,-1-2,-2-2,-1 0,-1 0,-1 0,-1-4,0-2,0 1,4-4</inkml:trace>
  <inkml:trace contextRef="#ctx0" brushRef="#br0" timeOffset="-1461.183">1411 819,'12'197,"-4"-144,-2 0,-2 1,-3 0,-2 7,1-52,-1 15</inkml:trace>
  <inkml:trace contextRef="#ctx0" brushRef="#br0" timeOffset="3190.705">1497 762,'70'66,"277"417,-133-246,-54-81,-35-23,-14 8,57 46,7 14,-23-26,-60-73,17 11,160 104,-239-194,-1 2,-2 1,-1 1,-1 1,20 30,-3-5,120 167,10-11,-36-52,-42-58,-77-84,-1 0,0 1,-1 1,0 1,-2 0,0 1,-1 0,4 10,-4-2,0 1,2-2,2 0,0-1,1 0,2-2,0 0,12 10,9 0,28 38,-16 20,-52-79</inkml:trace>
  <inkml:trace contextRef="#ctx0" brushRef="#br0" timeOffset="5456.469">5137 4318,'-5'-5,"-1"0,0 1,0 0,-1-1,1 2,-1-1,1 1,-1 0,0 1,-1-1,1 1,0 1,0-1,-1 1,1 1,-1-1,1 1,-1 1,1-1,-1 1,1 1,0-1,-2 1,-18 1,-1 1,1 1,-1 1,1 1,1 2,0 0,0 2,1 1,0 1,-18 13,28-14,0 0,1 1,0 1,1 1,1 0,0 0,1 1,0 1,2-1,-1 3,-1 5,0 1,2 1,0-1,2 1,1 1,1 0,1-1,2 1,0 0,2 1,1-1,1 0,6 26,-6-39,0 0,1 0,0-1,1 1,1-1,0 0,1 0,0-1,1 1,0-1,1-1,1 1,0-2,0 1,1-1,0 0,1-1,8 6,116 33,-92-38,-25-5,0-1,0-1,1 0,0-1,-1-1,1-1,0-1,18-2,133-27,-133 19,0-1,-2-3,0 0,0-2,1-3,-25 14,0 0,-1-1,1 0,-2-1,1 0,-1 0,0-1,0 0,-1-1,-1 0,0 0,2-4,75-146,-78 148,-1 0,0 0,-1-1,-1 1,0-1,0 0,-1 0,-1 0,0 0,-1-1,0 1,-1 0,-1 0,0 0,0 0,-1 0,-1 0,-1 1,1 0,-2-1,-5-8,-27-22,-2 2,-2 2,-2 1,-1 3,-1 1,-2 3,-1 2,-9-2,48 25,0 0,0 1,-1 1,0-1,0 2,0 0,0 0,0 1,-1 0,1 1,-1 0,1 1,-1 0,1 1,-1 0,1 1,-1 0,-7 3,1 2</inkml:trace>
  <inkml:trace contextRef="#ctx0" brushRef="#br0" timeOffset="6370.852">4657 4968,'26'-38,"-22"25,72-157,-55 130,-16 30,0-1,0 1,1 0,1 1,0-1,0 1,0 1,1-1,6-4,-13 12,0 1,0-1,0 0,0 0,0 1,0-1,0 0,0 1,0-1,0 1,0-1,0 1,0 0,1 0,-1-1,0 1,0 0,0 0,1 0,-1 0,0 0,0 0,0 1,0-1,1 0,-1 0,0 1,0-1,0 1,0-1,0 1,0 0,0-1,0 1,0 0,0 0,0-1,-1 1,1 0,0 0,0 0,-1 0,1 0,-1 0,1 0,-1 0,1 1,-1-1,14 66,-11-45,20 90,-22-111,-1 0,0 0,1 0,-1 0,1 0,-1 0,1 0,0 0,0 0,-1-1,1 1,0 0,0 0,0-1,-1 1,1-1,0 1,0-1,0 1,0-1,0 1,0-1,1 0,-1 1,0-1,0 0,0 0,0 0,0 0,0 0,0 0,0 0,0-1,0 1,1 0,-1 0,0-1,0 1,0-1,0 1,0-1,-1 1,1-1,0 0,0 1,0-1,0 0,-1 0,2 0,40-44,-41 43,136-145,-136 146,1-1,-1 0,1 1,0-1,-1 1,1 0,0-1,0 1,0 0,0 0,0 0,0 1,0-1,1 0,-1 1,0-1,0 1,0 0,1 0,-1 0,0 0,0 0,1 0,-1 0,0 1,0 0,0-1,1 1,-1 0,0 0,0 0,0 0,0 0,-1 0,1 1,0-1,0 0,-1 1,1 0,-1-1,1 1,-1 0,0 0,0 0,0 0,0 0,0 0,5 13,-1 0,0 0,-1 0,-1 1,0 0,-2 0,1-1,-2 1,0 0,-1 0,-2 7,2 20,0 13,1-32</inkml:trace>
  <inkml:trace contextRef="#ctx0" brushRef="#br0" timeOffset="8008.536">5081 5250,'0'821,"-23"-715,16-128,3 3,-1 0,-1 0,-1 1,0 0,-1 0,-1 1,-1 0,0 1,-1 0,-1 1,-1 0,0 0,0 2,-2 0,-3-3,2 0,-44-53,63 66,-1 1,0-1,0 1,1 0,-1-1,1 1,0 0,0 0,0 1,0-1,0 1,0-1,0 1,0 0,0 0,1 0,-1 1,0-1,1 1,1-1,23-6,1 2,-1 1,1 1,0 2,0 1,0 1,0 1,14 4,-16-1,-1 2,0 1,0 1,-1 1,0 1,-1 1,0 1,18 15,-40-27,1 0,-1 0,0 1,0-1,0 1,0-1,-1 1,1 0,0 0,-1 0,1 0,-1 0,0 0,0 0,1 1,-1-1,-1 0,1 1,0-1,-1 1,1-1,-1 0,0 1,1-1,-1 1,0-1,-1 1,1-1,0 1,-1-1,1 1,-1-1,0 1,0-1,0 0,0 0,0 1,-1-1,1 0,-1 0,1 0,-1 0,0-1,1 1,-1 0,-2 0,-155 97,-49 26,195-108,16-12</inkml:trace>
  <inkml:trace contextRef="#ctx0" brushRef="#br0" timeOffset="13038.735">2738 4459,'-5'-2,"0"0,0 1,0-1,0 1,0 0,-1 1,1-1,0 1,0 0,-1 0,1 1,0 0,0 0,-1 0,1 0,0 1,0 0,0 0,1 0,-1 0,0 1,1 0,0 0,0 0,-1 1,2-1,-1 1,0 0,1 0,0 0,0 1,-2 3,-8 16,2 0,0 1,2 1,1-1,1 1,1 1,1-1,2 1,0 0,2 0,1 0,1 0,1 2,-2-20,1 0,-1-1,1 1,1 0,-1-1,1 1,1-1,0 1,0-1,1 0,0 0,0-1,0 1,1-1,1 0,-1 0,1 0,0-1,1 0,-1 0,1-1,0 0,1 0,-1 0,1-1,0 0,0-1,8 3,-2-4,1-1,0-1,-1 0,1-1,0-1,-1 0,1 0,-1-2,0 0,0 0,0-2,-1 0,1 0,-2-1,1 0,-1-2,0 1,0-1,-1-1,0 0,-1-1,0 0,-1 0,0-1,-1 0,0 0,-1-2,5-3,-2 0,0-1,-1 0,-1-1,0 0,-2 0,0-1,-1 0,-1 0,-1 0,-1 0,0 0,-2 0,0-1,-2-7,2 20,-1 0,0 0,-1 0,0 0,0 0,-1 0,1 0,-2 1,1-1,-1 1,0 0,-1 0,0 0,0 1,0-1,-1 1,0 1,0-1,0 1,-1 0,1 0,-1 1,-1 0,1 0,0 1,-1 0,0 0,0 1,0 0,0 0,0 0,0 1,0 1,-1 0,1 0,-4 0,-9 5,-1 0,1 2,1 0,0 1,0 1,0 1,1 1,1 0,0 1,0 1,1 1,1 1,0 0,1 1,1 1,-6 9,-1-2</inkml:trace>
  <inkml:trace contextRef="#ctx0" brushRef="#br0" timeOffset="13409.179">2540 4798,'68'-81,"-62"74,3-5,0 0,1 1,0 0,1 1,0 0,1 1,-1 0,2 1,0 0,-8 7,-1 0,1 1,0-1,-1 1,1 0,0 0,0 1,-1-1,1 1,-1 0,1 0,0 1,-1-1,0 1,1 0,-1 0,0 1,0-1,0 1,-1 0,1 0,-1 0,1 0,-1 1,0 0,0-1,0 1,-1 0,0 0,1 0,-1 1,-1-1,1 1,0-1,66 71,-63-73,1 0,-1 0,1 0,-1-1,1 0,0 0,0 0,0-1,0 1,0-1,-1-1,1 1,0-1,0 0,0-1,-1 1,1-1,-1 0,1-1,-1 1,0-1,3-2,6-7</inkml:trace>
  <inkml:trace contextRef="#ctx0" brushRef="#br0" timeOffset="13808.78">1468 5278,'235'-48,"148"-28,-186 40,-168 31</inkml:trace>
  <inkml:trace contextRef="#ctx0" brushRef="#br0" timeOffset="14822.898">3246 4601,'5'3,"1"0,-1-1,1 0,0 0,-1 0,1-1,0 0,0 0,0 0,0-1,0 0,0 0,0 0,3-1,22-5,-1 0,0-2,0-2,0 0,-2-2,1-1,-1-1,-1-2,-1-1,0 0,13-14,247-195,-282 223,12-11,-1 0,0-1,-1-1,-1 0,-1 0,0-2,-1 1,6-14,-17 31,1-1,-1 0,0 0,1 1,-1-1,0 0,0 0,0 0,0 1,0-1,0 0,0 0,0 0,0 0,0 1,0-1,0 0,0 0,-1 0,1 1,0-1,-1 0,1 0,0 1,-1-1,1 0,-1 1,1-1,-1 1,0-1,1 0,-1 1,1-1,-1 1,0-1,0 1,1 0,-1-1,0 1,0 0,1 0,-1-1,0 1,0 0,0 0,1 0,-1 0,0 0,0 0,0 0,0 0,1 0,-1 1,-56 6,43-4,-15 1,0 0,0-2,0-1,-1-2,-23-3,53 3,-1 1,0 0,1-1,-1 1,0 0,0 0,0-1,1 1,-1 0,0 0,0 0,0 0,0 0,1 0,-1 0,0 0,0 0,0 0,0 1,1-1,-1 0,0 1,0-1,1 0,-1 1,0-1,1 1,-1-1,0 1,1-1,-1 1,1 0,-1-1,1 1,-1 0,1-1,-1 1,1 0,0 0,-1-1,1 1,0 0,0 0,-1 0,1-1,0 1,0 0,0 0,0 0,0 0,0-1,0 1,0 0,1 0,-1 0,0-1,0 1,1 0,-1 0,1 0,26 52,-22-46,110 194,-52-43,-61-158,-1-1,1 1,-1 0,0-1,1 1,-1-1,0 1,1-1,-1 0,0 0,0 1,0-1,0 0,1 0,-1 0,-1 0,1 0,0-1,0 1,0 0,0 0,-1 0,1-1,-1 1,1 0,-1-1,1 1,-1-1,0 1,0 0,0-1,0 1,0-1,0 1,0-1,0 0,12-53,3 0,2 1,3 1,9-17,7 14,-26 42</inkml:trace>
</inkml:ink>
</file>

<file path=ppt/ink/ink4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9:56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960 85,'-77'-27,"51"19,-1 1,0 2,-1 1,1 1,-1 1,1 1,-1 2,0 1,1 1,-1 1,1 1,0 2,1 1,0 1,-3 2,17-9,0 0,0 1,1 0,-1 1,1 0,0 1,0 0,0 1,1 0,0 0,0 1,1 1,-1 0,2 0,-1 1,1 0,1 0,-1 1,2 0,-1 0,-1 4,8-9,-1-1,1 0,0 0,0 0,0 1,0-1,1 0,0 0,0 0,0 0,0 0,1 0,-1 0,1 0,0-1,0 1,1 0,-1-1,1 0,-1 1,1-1,0 0,1-1,-1 1,0-1,1 1,1 0,106 48,61-32,-172-19,1-1,0 1,0-1,-1 1,1 0,0-1,0 1,-1 0,1 0,0-1,0 1,0 0,0 0,-1 0,1 0,0 0,0 0,0 0,0 0,-1 1,1-1,0 0,0 0,0 1,-1-1,1 0,0 1,-1-1,1 1,0-1,-1 1,1-1,0 1,-1-1,1 1,-1 0,1-1,-1 1,1 0,-1 0,0-1,1 1,-1 0,0 0,0 0,1-1,-1 1,0 0,0 0,0 0,0-1,0 1,0 0,0 0,0 0,-1 0,1-1,0 1,0 0,-1 0,1 0,-1 0,-139 87,-26 39,163-125,0 1,1-1,-1 1,1 0,0 0,0 0,0 0,1 0,-1 1,1-1,-1 0,1 1,0-1,1 1,-1-1,0 1,1 0,0-1,0 1,0 0,0-1,1 1,-1-1,1 1,0-1,0 1,0-1,1 1,-1-1,1 0,0 0,0 0,0 0,0 0,0 0,1 0,-1-1,1 1,0-1,0 0,0 0,0 0,0 0,0 0,0-1,1 1,-1-1,1 0,14 4,-1-1,1-1,0-1,0 0,1-2,-1 0,0-1,6-1,27-1,175-8,-202 5</inkml:trace>
  <inkml:trace contextRef="#ctx0" brushRef="#br0" timeOffset="266.914">1609 338,'-39'34,"-21"25,-7 8,5-3,12-8,10-8,11-8,7-6,6-3,2-3,-2-1,1-1,0 1,-4 0,2-4</inkml:trace>
  <inkml:trace contextRef="#ctx0" brushRef="#br0" timeOffset="516.304">1101 367,'29'34,"23"20,9 1,-2-3,-7-7,-6-10,-7-7,-5-8,-3-3,-3-3,-1-5,0-4,0-3,0-1,-4-1</inkml:trace>
  <inkml:trace contextRef="#ctx0" brushRef="#br0" timeOffset="954.068">2145 423,'-12'-4,"0"1,-1 0,1 1,-1 1,0 0,1 0,-1 2,0-1,1 2,-1-1,0 2,1 0,0 0,0 1,0 1,0 0,1 0,0 1,0 1,0 0,1 0,0 1,0 0,1 1,0 0,1 1,0 0,0 0,1 0,0 1,0 3,2-5,-27 85,32-90,-1-1,1 0,0 0,1 1,-1-1,0 0,1 0,0 0,0 0,0 0,0 0,0 0,1 0,-1 0,1 0,0 0,0-1,0 1,0-1,0 0,0 1,1-1,-1 0,1 0,0-1,-1 1,1 0,0-1,2 1,2 2,1-2,-1 1,1-1,-1 0,1 0,0-1,-1 0,1 0,0-1,0 0,0 0,0-1,-1 0,1-1,0 1,-1-2,1 1,-1-1,0 0,0 0,0-1,4-3,135-118,-101 80,2 11,-45 34,-1-1,0 1,0-1,0 1,0 0,0 0,0 0,1 0,-1 0,0 0,0 0,0 0,0 0,0 0,1 0,-1 1,0-1,0 1,0-1,0 1,0-1,0 1,0-1,0 1,0 0,0 0,0-1,-1 1,1 0,0 0,0 0,-1 0,1 0,-1 0,1 0,-1 0,1 0,-1 0,0 0,1 0,-1 0,0 1,0-1,0 0,0 0,0 0,0 1,6 43,-6-37,1-1,-1 1,1-1,1 0,-1 1,1-1,0 0,1 0,0 0,0 0,0 0,1-1,0 0,0 1,1-1,0-1,4 5,40 21,-25-18</inkml:trace>
  <inkml:trace contextRef="#ctx0" brushRef="#br0" timeOffset="1472.338">2569 875,'5'-12,"19"-41,2 1,2 1,3 1,1 2,3 1,1 2,31-28,-20 43,-46 30,0-1,0 1,0 0,0 0,0 0,0 0,0 0,0 0,-1 0,1 0,0 0,0 0,0 0,0 0,0 1,0-1,0 0,0 1,-1-1,1 1,0-1,0 1,-1-1,1 1,0-1,0 1,-1 0,1-1,-1 1,1 0,-1 0,1 0,-1-1,1 1,-1 0,0 0,1 0,-1 0,0 0,0 0,0-1,1 1,-1 0,0 0,0 0,-1 0,1 0,0 0,0 0,0 0,-1 0,1 0,0-1,-1 1,1 0,-1 0,-6 43,2 52,6-94,0 0,0 1,1-1,-1 0,0 0,1 1,-1-1,1 0,0-1,0 1,-1 0,1 0,0-1,1 1,-1-1,0 0,0 0,1 1,-1-1,0-1,1 1,-1 0,1-1,-1 1,1-1,-1 0,1 0,0 0,-1 0,1 0,-1 0,1-1,0 0,86-24,-37-3,-41 21,1 0,-1 1,1 0,0 1,1 0,-1 1,1 0,0 1,0 0,10 0,-20 4,1 0,-1 0,1 0,-1 0,0 1,1-1,-1 1,0 0,0 0,0 0,-1 0,1 1,0-1,-1 1,1-1,-1 1,0 0,0 0,0 0,0 0,-1 0,1 1,-1-1,0 0,0 1,0-1,0 1,-1-1,1 1,-1 0,0-1,0 1,0-1,-1 1,1-1,-1 1,0 0,0-1,16 74,0-59,2-5</inkml:trace>
  <inkml:trace contextRef="#ctx0" brushRef="#br0" timeOffset="2184.199">3669 423,'22'52,"-2"1,-3 2,-2 0,-2 0,1 26,-12-62,-1 0,0 0,-2 1,0-1,-1 0,0 0,-2 0,-3 10,4-21,1 0,-1 0,0 0,-1 0,0-1,0 0,-1 0,0 0,0 0,0-1,-1 1,0-1,0-1,-1 1,0-1,0-1,0 1,0-1,-1 0,-1 0,7-3,1 0,-1 0,1-1,-1 1,1-1,-1 1,1-1,-1 1,0-1,1 0,-1 0,0 0,1 0,-1 0,1 0,-1-1,0 1,1 0,-1-1,1 1,-1-1,1 0,-1 1,1-1,-1 0,1 0,0 0,0 0,-1 0,1 0,0 0,0-1,0 1,0 0,0 0,0-1,1 1,-1-1,0 1,1-1,-1 1,1-1,-1 1,1-1,0 0,0 1,0-1,0 0,4-80,6 50,2 0,1 1,1 1,2 0,1 1,1 1,2 1,0 0,5-2,6-9,2 2,1 1,1 1,2 2,2 2,38-23,44 3,-117 49,0 0,1 0,-1 1,0 0,1 0,-1 0,0 1,0-1,1 1,-1 0,0 0,0 0,0 1,0 0,0-1,0 1,0 1,-1-1,1 0,-1 1,0 0,1 0,-1 0,0 0,-1 0,1 1,-1-1,2 3,-1 0,-1 0,0 1,0-1,0 0,-1 1,0-1,0 1,-1-1,0 1,0-1,0 1,-1-1,0 1,0-1,-1 1,1-1,-1 0,-1 0,1 0,-1 0,-1 1,-3 7,-1 0,-1 0,0-1,0 0,-2 0,1-1,-2-1,-1 2,0-3,0 0,0-1,-1-1,0 0,-1 0,0-2,0 0,0-1,0 0,-1-1,0-1,0 0,0-1,-6-1,20-1,-1 1,0-1,0 0,1 0,-1 0,0 0,0 0,1-1,-1 0,0 1,1-1,-1 0,0 0,1 0,-1-1,1 1,0 0,-1-1,1 0,0 1,0-1,0 0,0 0,0 0,1-1,-1 1,1 0,-1-1,1 1,0-1,0 1,0-1,0 1,0-1,1 0,-1 1,1-1,-1 0,1 0,0 1,0-1,1-2,3-12</inkml:trace>
  <inkml:trace contextRef="#ctx0" brushRef="#br0" timeOffset="2449.509">4544 0,'-5'34,"-1"25,-1 7,-2 3,-1-6,2-10,2-8,2-7,2-5,1-4,1-1,0-2,0 1,1-1,-1 2,0-6</inkml:trace>
  <inkml:trace contextRef="#ctx0" brushRef="#br0" timeOffset="2803.978">4685 565,'34'9,"0"-2,1-1,0-1,0-2,0-2,0-1,1-2,-1-1,5-2,-33 4,0-1,0 1,0-1,0-1,0 1,0-1,0 0,-1-1,0 0,1 0,-1 0,-1-1,1 1,-1-1,0-1,0 1,0-1,-1 0,0 0,0 0,0 0,-1-1,0 0,0 0,-1 0,0 0,0 0,0 0,-1 0,0 0,-1-4,0 8,-1 0,0 0,0 0,0 0,0 1,-1-1,1 0,-1 1,1-1,-1 1,0-1,0 1,0 0,0 0,-1 0,1 0,-1 0,1 0,-1 1,0-1,1 1,-1 0,0 0,0 0,0 0,0 0,0 1,0-1,0 1,0 0,0 0,-2 0,-99 18,88-12,0 0,0 1,1 0,0 2,0 0,1 0,0 1,0 1,2 0,-1 1,1 1,1 0,0 0,1 1,0 0,1 1,1 0,1 1,0-1,0 1,2 1,0-1,1 1,4-11,0 0,0-1,1 1,-1 0,1 0,1-1,-1 1,1 0,0-1,0 0,1 1,-1-1,1 0,0 0,1 0,-1-1,1 1,0-1,0 0,1 0,-1 0,1-1,-1 1,1-1,0 0,1-1,0 1,152 50,-123-45,-4-3</inkml:trace>
  <inkml:trace contextRef="#ctx0" brushRef="#br0" timeOffset="3728.541">0 1270,'478'-25,"149"-7,51 4,37-2,-240 3,-58 0,150-3,-70 20,-97-8,-79-10,-17 0,-277 28,-4 0</inkml:trace>
  <inkml:trace contextRef="#ctx0" brushRef="#br0" timeOffset="5423.946">5955 311,'-5'4,"4"3,1 4,6 0,2-2</inkml:trace>
  <inkml:trace contextRef="#ctx0" brushRef="#br0" timeOffset="5673.01">6039 734,'0'0</inkml:trace>
</inkml:ink>
</file>

<file path=ppt/ink/ink4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08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1010,'7'8,"0"0,1-1,-1 0,1 0,1-1,-1 0,1-1,0 1,1-2,-1 1,1-1,0-1,0 0,0 0,0-1,1 0,-1-1,1 0,-1-1,1 0,-1 0,5-2,5 1,-1-2,0 0,0-2,0 0,0-1,-1 0,0-2,0 0,-1-1,0-1,0 0,0-2,178-155,-136 106,-3-2,-2-2,-4-3,-2-2,-4-3,-3 0,30-77,-2-52,-56 184,-7 45,-3-13,68 256,-46-195,-5 1,-2 0,-4 2,0 31,-12-76,-1 1,-2-1,-1 1,-2-1,-1 0,-6 18,7-37,0 0,-1 0,-1-1,0 1,-1-2,0 1,-1-1,-1 0,1 0,-2-1,0 0,0-1,-1 0,0-1,-1 0,-2 1,-14 6,-1 0,0-3,-1 0,0-2,-1-1,0-1,-1-2,0-1,-24 1,37-6,0-1,0 0,0-1,0-1,0-1,0-1,1-1,0 0,-2-2,13 5,0-1,1 1,-1-2,1 1,-1-1,1 0,0 0,1-1,-1 1,1-1,0-1,0 1,0-1,1 0,0 0,0 0,0 0,1-1,0 0,0 1,1-1,0 0,0 0,0-5,6-74,4 61</inkml:trace>
  <inkml:trace contextRef="#ctx0" brushRef="#br0" timeOffset="251.17">1863 813,'-10'33,"-8"26,0 8,-3-8,3-10,5-12</inkml:trace>
  <inkml:trace contextRef="#ctx0" brushRef="#br0" timeOffset="496.881">1609 163</inkml:trace>
  <inkml:trace contextRef="#ctx0" brushRef="#br0" timeOffset="867.663">2089 1235,'17'-69,"3"1,3 1,3 1,3 1,7-6,-29 58,0 0,1 0,0 1,1 1,1-1,0 1,0 1,1 0,0 1,1 0,0 0,1 1,-1 1,1 0,1 1,-1 0,1 1,0 1,0 0,8-1,-19 5,-1 0,0 0,0 0,1 0,-1 1,0-1,1 1,-1-1,0 1,0 0,0-1,0 1,0 1,0-1,0 0,0 0,0 1,0-1,-1 1,1-1,0 1,-1 0,0 0,1-1,-1 1,0 0,0 0,0 1,0-1,0 0,0 0,-1 0,1 0,-1 1,0-1,1 0,1 94,-3-76,-2 12,1-24,1 1,0 0,0 0,1 0,0 0,1 0,0-1,0 1,1 0,0 0,0-1,1 1,0-1,0 0,1 0,1 1,-3-7,1 0,0 0,-1 0,1 0,0 0,0-1,0 1,0-1,0 0,1 0,-1 0,0 0,0 0,1-1,-1 0,1 1,-1-1,0-1,1 1,-1 0,0-1,1 1,-1-1,0 0,0 0,1-1,0 0,81-47,-60 31,-12 7,1 0,0 1,1 0,0 1,1 1,0 0,0 1,0 1,1 1,5-1,-20 5,0 1,0 0,0 0,0 0,0 0,0 0,0 0,0 0,0 1,0-1,0 1,0-1,0 1,-1 0,1 0,0 0,0 0,-1 0,1 0,0 0,-1 1,0-1,1 0,-1 1,0-1,1 1,-1 0,0-1,0 1,0 0,-1 0,1 0,0 0,-1 0,8 74,-8-52,-1-17,2 0,-1 1,1-1,0 0,0 0,0 0,1 0,0-1,1 1,0 0,0-1,0 1,1-1,0 0,0-1,0 1,1 0,0-1,0 0,4 3,8 0</inkml:trace>
</inkml:ink>
</file>

<file path=ppt/ink/ink4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0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73 200,'18'198,"-7"178,-10-368,-1 0,0 1,-1-1,0 0,0 0,0 0,-1 0,0 0,-1-1,0 1,0-1,0 1,-1-1,0 0,-1 0,0-1,0 1,0-1,-3 3,6-9,1 0,-1 1,0-1,1 0,-1 0,1 0,-1 0,1 0,-1 0,0-1,1 1,-1-1,1 1,-1-1,1 1,-1-1,1 0,0 1,-1-1,1 0,0 0,0 0,-1 0,1 0,0 0,0-1,0 1,0 0,1-1,-1 1,0 0,0-1,1 1,-1-1,1 1,-1-1,1 1,0-1,0 1,-1-1,1 0,0 1,0-1,1 1,-1-1,0 1,0-1,1 0,-1 1,1-1,-1 1,1 0,0-1,3-23,1 0,1 1,1-1,1 2,2-1,5-9,-6 12,17-43,4 2,2 1,2 2,4 1,1 2,3 1,3 3,24-21,-55 59,0 0,1 2,0 0,1 1,1 0,0 1,0 1,1 1,0 0,0 1,1 2,0-1,7 1,-23 4,0 1,0 0,0 0,0 0,0 1,1-1,-1 1,0 0,0 0,0 0,-1 0,1 0,0 0,0 1,-1-1,1 1,0 0,-1 0,0 0,0 0,1 0,-1 1,0-1,-1 1,1-1,0 1,-1 0,1 0,-1-1,0 1,0 0,0 0,0 0,-1 0,1 3,0 5,1 0,-2-1,0 1,0 0,-1-1,0 1,-1 0,0-1,-3 10,-3 4,-2 0,0-1,-1 0,-1-1,-1-1,-1 0,-1 0,-1-2,0 0,-2 0,0-2,-9 6,12-8,-1-1,0 0,-2-2,1 0,-1-1,-1 0,0-2,-1 0,1-1,-2-1,1-1,-18 3,35-9,0 0,-1 0,1 0,0-1,-1 1,1-1,0 0,0 1,-1-2,1 1,0 0,0-1,0 1,1-1,-1 0,0 0,1 0,-1 0,1 0,-1-1,0-1,-9-14</inkml:trace>
</inkml:ink>
</file>

<file path=ppt/ink/ink4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0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0,'-114'512,"63"-78,51-344,6-82,0-8</inkml:trace>
</inkml:ink>
</file>

<file path=ppt/ink/ink4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1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0 259,'20'9,"1"-1,0-1,0-1,0 0,1-2,0 0,0-2,0 0,0-2,0 0,0-1,0-1,0-2,0 0,-1-1,5-2,-16 3,0 1,-1-2,1 1,-1-1,0-1,0 1,-1-2,1 1,-1-1,-1 0,1-1,-1 0,-1 0,1 0,-2-1,1 0,-1 0,0-1,-1 1,0-1,-1 0,1 0,-2-1,1-6,-2 13,-1 1,0 0,0-1,-1 1,1 0,-1-1,1 1,-1 0,0 0,0-1,-1 1,1 0,-1 0,1 0,-1 1,0-1,0 0,0 1,-1-1,1 1,0 0,-1-1,0 1,1 1,-1-1,0 0,0 1,0-1,0 1,0 0,-1 0,1 0,0 0,0 1,-1-1,-6 0,-1 0,1 0,-1 1,1 0,0 1,-1 0,1 1,0 0,0 0,0 1,0 1,-10 4,0 2,1 0,0 1,1 1,1 0,0 1,0 2,1-1,1 2,0 0,2 1,-4 4,10-10,-1 0,2 0,-1 0,1 0,1 1,0 0,1 1,0-1,1 1,0-1,1 1,1 0,0 0,0 0,1 0,1 0,0 0,1 0,1-1,3 13,-2-15,0-1,1-1,0 1,0-1,1 1,0-1,0-1,1 1,0-1,0-1,1 1,0-1,0-1,1 1,-1-1,1-1,0 1,0-2,7 3,11 2,0-1,-1-1,2-1,-1-1,1-2,13-1,-1 0</inkml:trace>
</inkml:ink>
</file>

<file path=ppt/ink/ink4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2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1 352,'19'2,"1"0,-1-1,1-1,0-1,0-1,-1 0,1-2,-1 0,0-1,0-1,-1-1,0 0,0-2,0 0,-1-1,-1 0,1-2,-2 0,6-6,70-112,-91 129,0 1,0 0,0-1,1 1,-1 0,0 0,1-1,-1 1,0 0,1 0,-1-1,0 1,1 0,-1 0,0 0,1-1,-1 1,1 0,-1 0,0 0,1 0,-1 0,1 0,-1 0,1 0,-1 0,0 0,1 0,-1 0,1 0,-1 0,0 1,1-1,-1 0,0 0,1 0,-1 1,1-1,-1 0,0 0,0 1,1-1,-1 0,0 1,1-1,-1 0,0 1,0-1,0 0,1 1,-1-1,0 0,0 1,0-1,0 1,0-1,0 0,0 1,0-1,0 1,0-1,0 1,0-1,0 0,0 1,0-1,0 1,0-1,2 38,-2-35,26 331,-25-285,4 3,-3 1,-3-1,-1 0,-3 0,-2 0,-3 0,-1-1,-11 24,20-68,-1 1,0-1,0 0,-1 0,0 0,0 0,0-1,-1 1,0-1,0 0,-1-1,0 1,0-1,0 0,-2 1,5-7,0 1,0-1,0 1,0-1,0 0,0 0,0-1,0 1,1 0,-1-1,1 0,-1 0,1 1,-1-1,1-1,0 1,0 0,0 0,0-1,1 0,-1 1,1-1,-1 0,1 1,0-1,0 0,0 0,0 0,1 0,-1 0,1 0,0 0,0 0,0-2,-1-14,2 0,0 0,0 0,2 1,1-1,0 1,1 0,3-5,-2 0,25-66,3 2,4 1,4 2,3 2,11-8,-38 59,1 0,1 2,2 1,1 0,2 2,0 1,1 0,2 2,0 2,2 0,29-15,-55 33,-1 1,0 0,1 0,-1 0,1 0,0 0,0 1,-1 0,1 0,0 0,0 0,0 0,0 1,0 0,1 0,-1 0,0 0,0 1,0-1,0 1,0 0,0 0,-1 1,1-1,0 1,0 0,-1 0,1 0,-1 0,0 0,0 1,0 0,0 0,0 0,2 2,-2 2,0 0,0 0,-1 1,1-1,-2 1,1 0,-1-1,0 1,-1 0,0 0,0-1,0 1,-1 0,0 0,-1-1,0 1,0-1,-3 8,-66 127,55-115,0 0,-2-2,-1 0,-2-1,0-1,-1-1,-1 0,-1-2,-1-1,-1-1,0-1,-3-1,-51 1,62-21</inkml:trace>
</inkml:ink>
</file>

<file path=ppt/ink/ink4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2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1 395,'22'4,"0"0,1-2,-1 0,1-2,-1 0,1-2,-1 0,1-1,-1-2,0 0,-1-1,1-1,-1-2,-1 0,1-1,-2 0,18-14,-27 17,-1-1,0 0,0-1,-1 0,0-1,0 0,-1 0,-1 0,0-1,0 0,-1 0,1-4,-4 10,0-1,-1 0,1 1,-1-1,0 0,-1 0,1 0,-1 0,-1 0,1 0,-1 0,0 0,0 0,-1 0,0 1,0-1,0 0,0 1,-1 0,0-1,0 1,-1 0,1 1,-1-1,-4-3,3 4,1 0,-1 0,0 1,-1 0,1 0,0 0,-1 0,0 1,1 0,-1 0,0 1,0 0,0 0,0 0,0 1,0 0,0 0,0 0,0 1,0 0,0 0,-2 0,-124 55,122-48,0-1,0 2,1-1,-1 1,2 1,0 0,0 0,1 0,0 1,0 0,2 1,-1-1,1 1,1 0,0 1,1-1,0 1,1-1,1 1,-1 0,2-1,0 1,1 0,0 3,2-8,-1-1,2 1,-1-1,1 1,0-1,0 0,1 0,0-1,0 1,1-1,0 0,0-1,0 1,1-1,0-1,0 1,0-1,0 0,0-1,1 0,0 0,0 0,0-1,0 0,0-1,0 0,1 0,17 3</inkml:trace>
</inkml:ink>
</file>

<file path=ppt/ink/ink4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1 337,'241'-230,"-213"201,60-46,-87 75,0-1,0 1,1-1,-1 1,0 0,0 0,0 0,1 0,-1 0,0 0,0 0,0 0,1 0,-1 0,0 1,0-1,0 0,0 1,0-1,1 1,-1-1,0 1,0 0,0-1,-1 1,1 0,0 0,0 0,0 0,0-1,-1 1,1 0,0 0,-1 1,1-1,-1 0,1 0,-1 0,0 0,1 0,-1 1,0-1,0 0,0 0,0 0,0 1,4 64,-4-58,-1-2,0 1,1-1,0 1,1-1,-1 1,1-1,0 1,1-1,0 0,0 1,0-1,1 0,0 0,0-1,0 1,1 0,-1-1,1 0,1 0,-1 0,1-1,0 1,0-1,0 0,0 0,1-1,0 0,0 0,0 0,0-1,0 0,0 0,0 0,1-1,5 1,2-4,0-1,0-1,-1 0,1-1,-1-1,0 0,-1 0,1-1,-1-1,0 0,-1-1,0 0,-1-1,0 0,0 0,-1-1,0 0,2-6,47-90,-47 94</inkml:trace>
</inkml:ink>
</file>

<file path=ppt/ink/ink4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224 556,'-34'39,"2"2,1 2,3 1,1 1,-20 46,44-86,0-1,0 1,1 0,-1 0,1 0,0 0,1 0,-1 0,1 0,0 1,1-1,-1 0,1 1,0-1,0 1,0-1,1 0,0 1,0-1,1 0,-1 0,1 0,0 0,0 0,1 0,0 0,-1-1,2 1,-1-1,0 0,1 0,0 0,4 3,2-2,1-1,0-1,0 0,0 0,0-1,0 0,0-1,1 0,-1-1,0-1,1 1,-1-2,0 0,0 0,0-1,0 0,0-1,-1 0,1-1,-1 0,0 0,-1-1,1-1,-1 1,0-1,-1-1,0 0,0 0,0-1,-1 0,-1 0,36-49,-2-1,-3-2,-3-1,-3-2,8-27,-26 59,-2 0,-2-1,0 0,-3-1,0 1,-2-10,-2 27,-2 1,0-1,0 0,-2 0,0 1,-1-1,0 1,-1 0,-1 0,0 0,-1 1,-1-1,0 1,-5-6,8 14,0 1,-1-1,1 1,-1 0,0 1,0-1,-1 1,1 0,-1 0,0 1,0-1,0 1,0 1,-1-1,1 1,-1 0,0 1,1-1,-1 1,0 1,0-1,0 1,0 0,0 1,1 0,-1 0,0 0,1 1,-1 0,0 0,1 1,0 0,0 0,0 0,0 1,0 0,1 0,-1 0,1 1,-3 3,-7 10,1 0,1 0,1 1,0 1,2 0,0 1,1 0,1 0,1 1,1 0,1 0,1 1,1-1,1 1,1 0,1 0,1-1,1 10,1-9,1-1,1 1,1-1,1-1,0 1,2-1,1 0,0-1,1 0,2-1,0 0,0-1,2-1,0 0,1-1,1 0,1-2,0 0,0 0,1-2,1-1,1 0,63 12,-59-21</inkml:trace>
</inkml:ink>
</file>

<file path=ppt/ink/ink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7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0,'-39'152,"-13"129,41-221,4 1,2 0,3 0,5 57,-3-117,-1 1,1 0,1 0,-1-1,0 1,0 0,1-1,-1 1,1 0,-1-1,1 1,0 0,-1-1,1 1,0-1,0 1,0-1,0 0,0 1,1-1,-1 0,0 0,1 0,-1 0,1 0,-1 0,1 0,-1 0,1-1,0 1,-1 0,1-1,0 0,-1 1,1-1,0 0,0 0,-1 0,1 0,0 0,0 0,-1 0,1-1,0 1,-1-1,1 1,0-1,-1 0,1 0,-1 1,1-1,0-1,234-140,-205 124,-26 13,0 1,0 1,1-1,0 1,-1 0,1 0,0 0,1 1,-1 0,0 0,1 1,-1 0,1 0,-1 0,1 1,-1 0,6 1,-9 1,1 1,-1 0,0 0,0 0,0 0,0 1,-1-1,0 1,1 0,-1-1,0 1,-1 0,1 0,-1 0,1 1,-1-1,-1 0,1 0,-1 1,1-1,-1 0,0 1,-1 3,9 42,26 1,-21-40</inkml:trace>
</inkml:ink>
</file>

<file path=ppt/ink/ink4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0 104,'6'20,"0"0,2 0,0-1,1 0,1 0,0-1,2 0,0-1,1 0,0-1,1-1,1 0,12 8,-23-20,1 0,-1 0,1-1,0 1,0-1,0 0,0-1,1 1,-1-1,0 0,1 0,-1-1,1 0,-1 0,0 0,1 0,-1-1,1 0,-1 0,0 0,0-1,0 0,0 0,0 0,0-1,0 1,0-1,-1 0,0-1,1 1,-1-1,2-2,7-7,0 0,-1-1,-1-1,0 0,-1 0,-1-1,0 0,-1-1,0-3,36-140,-40 130</inkml:trace>
</inkml:ink>
</file>

<file path=ppt/ink/ink4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4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0,'6'9,"-1"1,0-1,0 1,-1 0,0 1,0-1,-2 1,1-1,-1 1,-1 0,0 0,0 0,1 38,-2 0,-2 0,-2 0,-3-1,-8 32,3-9,-24 223,37-267,-1-3</inkml:trace>
</inkml:ink>
</file>

<file path=ppt/ink/ink4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4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1,'-14'25,"2"0,0 1,2 1,1 0,1 0,1 1,1 0,2 0,1 0,1 1,2 26,0-49,1 0,1 0,-1-1,1 1,0-1,0 1,0-1,1 0,0 0,0 0,0 0,1-1,0 1,0-1,0 0,0 0,0 0,1 0,0-1,0 0,0 0,0 0,0-1,0 1,1-1,-1-1,1 1,0-1,0 0,-1 0,1 0,0-1,0 0,0 0,-1-1,1 1,0-1,0-1,-1 1,1-1,-1 0,1 0,-1 0,0-1,0 0,0 0,0 0,2-3,25-19,-2-1,0-2,-2-1,-1-1,-2-1,0-1,-3-1,19-35,0-6,-31 56</inkml:trace>
</inkml:ink>
</file>

<file path=ppt/ink/ink4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7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15,'-133'342,"130"-322,9-26,15-30,-5 3,2 1,2 1,1 1,1 1,1 0,22-19,71-47,-114 94,-1 1,1-1,-1 0,0 1,1-1,-1 1,1-1,-1 1,1 0,-1 0,1-1,0 1,-1 0,1 1,-1-1,1 0,-1 0,1 1,-1-1,1 0,-1 1,1 0,-1-1,0 1,1 0,-1 0,0 0,0 0,1 0,-1 0,0 0,0 0,0 0,0 0,0 1,-1-1,1 0,0 1,0-1,-1 0,1 1,-1-1,0 1,1-1,-1 1,0 0,0-1,0 1,0 0,-2 81,-5-51,-13 140,19-171,1 0,0 0,-1 1,1-1,0 0,0 0,0 0,0 1,0-1,0 0,1 0,-1 1,0-1,1 0,-1 0,0 0,1 0,-1 0,1 0,0 0,-1 0,1 0,0 0,0 0,0 0,0 0,-1 0,1 0,0-1,0 1,1 0,-1-1,0 1,0-1,0 0,0 1,0-1,1 0,-1 1,0-1,0 0,0 0,1 0,-1 0,0 0,0 0,0 0,1-1,-1 1,0 0,0-1,1 0,132-114,44-37,-55 60,-121 92,-1 0,0-1,1 1,-1 0,0 0,0 0,1 0,-1 0,0 0,1 0,-1 1,0-1,0 0,1 1,-1-1,0 1,0-1,0 1,0-1,1 1,-1 0,0 0,0 0,0-1,0 1,-1 0,1 0,0 0,0 0,-1 1,1-1,0 0,-1 0,1 0,-1 0,0 1,1-1,-1 0,0 1,15 59,-14-55,3 20,-2 1,-1 0,-1-1,-1 1,-1 0,-1-1,-7 22,7 2,6-32</inkml:trace>
</inkml:ink>
</file>

<file path=ppt/ink/ink4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0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1,'10'24,"3"17,-1 2</inkml:trace>
</inkml:ink>
</file>

<file path=ppt/ink/ink4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1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1,'30'432,"-3"-327,-10-63,-15-33,-1 0,1 1,-1 0,-1-1,0 1,0-1,-1 1,-1-1,1 1,-1-1,-1 1,0-1,0 0,-1 0,-1 2,-20 80,10 48,-19 13,29-133</inkml:trace>
</inkml:ink>
</file>

<file path=ppt/ink/ink4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41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13,'0'-13,"0"34,0-2,3 23,2 0,1 1,3-2,1 1,4 4,-12-33,2-1,-1 0,2 0,0 0,0 0,1-1,0 0,1 0,0-1,1 1,0-2,0 1,1-1,1-1,-1 1,2-2,-1 1,1-1,0-1,0 0,9 3,-14-8,0 0,0-1,-1 0,1 0,0 0,0-1,-1 1,1-2,0 1,-1-1,1 1,-1-1,1-1,-1 1,0-1,0 0,0 0,-1-1,1 1,3-4,77-89,4-33,-89 129,0-1,0 0,0 1,1-1,-1 1,0-1,0 1,1-1,-1 1,0-1,1 1,-1-1,0 1,1 0,-1-1,0 1,1-1,-1 1,1 0,-1-1,1 1,-1 0,1 0,-1-1,1 1,-1 0,1 0,0 0,-1 0,1 0,-1 0,1 0,-1 0,1 0,0 0,-1 0,1 0,-1 0,1 0,-1 0,1 1,-1-1,1 0,-1 0,1 1,-1-1,1 0,-1 1,1-1,-1 0,1 1,-1-1,0 1,1-1,10 34,-9-25,4 19,-5-19,0-1,0 1,1-1,0 1,1-1,0 0,0 1,1-1,0-1,0 1,1-1,0 1,0-2,0 1,1 0,0-1,1 0,-1 0,1-1,5 3,-5-5,-1 0,1 0,0 0,1-1,-1 0,0-1,1 1,-1-1,1-1,-1 0,1 0,-1 0,0-1,1 0,-1 0,1-1,-1 0,0 0,0-1,0 0,0 0,-1 0,1-1,-1 0,0-1,0 1,0-1,-1 0,4-5,7-5,-1-1,-1 0,0-2,-2 1,0-2,0 1,-2-2,-1 1,0-2,-1 1,-1-1,-1 0,-1 0,-1-1,-1 1,0-13,-3 7,0 3</inkml:trace>
</inkml:ink>
</file>

<file path=ppt/ink/ink4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0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1411 5786,'5'34,"2"10</inkml:trace>
  <inkml:trace contextRef="#ctx0" brushRef="#br0" timeOffset="-184.074">1468 5052,'-5'34,"3"15,3 5,0-7</inkml:trace>
  <inkml:trace contextRef="#ctx0" brushRef="#br0" timeOffset="-1093.968">1468 1835,'0'19,"0"12,0 4,0 2,0-1,0-2,0-1,5-3,1 0,0-1,-1-1,-1 0,-2 0,-1-5</inkml:trace>
  <inkml:trace contextRef="#ctx0" brushRef="#br0" timeOffset="-732.443">1411 3048,'0'24,"0"18,0 6,0 0,0-4,-4-4,-3-4,1-4,1-2,2-1,1-2,1 1,0-1,1 1,0 0,1-1,-1-3</inkml:trace>
  <inkml:trace contextRef="#ctx0" brushRef="#br0" timeOffset="-379.396">1468 4092,'-11'62,"2"-1,3 2,3-1,4 34,26 71,-25-56,-2-87</inkml:trace>
  <inkml:trace contextRef="#ctx0" brushRef="#br0" timeOffset="-9364.471">0 791,'114'0,"320"-12,547-60,-303 32,-175 4,-243 25,-169-5,-72 11</inkml:trace>
  <inkml:trace contextRef="#ctx0" brushRef="#br0" timeOffset="-5283.473">706 114,'-173'124,"141"-97,-56 53,3 4,4 4,-10 21,-20 20,111-128,-1-1,1 1,-1-1,1 1,0 0,-1-1,1 1,0 0,-1-1,1 1,0 0,0-1,0 1,0 0,0 0,0-1,0 1,0 0,0-1,0 1,0 0,0 0,0-1,1 1,-1 0,0-1,1 1,-1 0,0-1,1 1,-1-1,1 1,-1 0,0-1,1 1,0-1,-1 1,1-1,-1 0,1 1,0-1,-1 0,1 1,0-1,-1 0,1 0,0 1,-1-1,1 0,9-2</inkml:trace>
  <inkml:trace contextRef="#ctx0" brushRef="#br0" timeOffset="-4999.501">1242 170,'-20'13,"-89"58,4 4,3 4,3 5,-13 21,23-10,88-94,0 0,1 0,-1-1,1 1,-1 0,1 0,0 0,-1 0,1 0,0-1,-1 1,1 0,0 0,0 0,0 0,0 0,0 0,0 0,0 0,0 0,0 0,1 0,-1 0,0 0,0-1,1 1,-1 0,1 0,-1 0,1 0,-1-1,1 1,-1 0,1 0,0-1,-1 1,1-1,0 1,0-1,0 1,-1-1,1 1,0-1,0 1,0-1,0 0,0 0,0 1,0-1,-1 0,1 0,1 0,51-3,-18-8,0-2,-1-1,0-2,-1-1,17-12,-9 4</inkml:trace>
  <inkml:trace contextRef="#ctx0" brushRef="#br0" timeOffset="-4748.103">1750 170,'0'3,"0"0,-1 0,0-1,0 1,0 0,0-1,0 1,0 0,-1-1,1 0,-1 1,0-1,0 0,0 0,0 0,0 0,0 0,0 0,-3 1,3-1,-221 201,59-71,163-131,0-1,0 1,0-1,0 1,-1-1,1 1,0 0,0 0,0 0,0-1,1 1,-1 0,0 0,0 0,0 0,1 1,-1-1,0 0,1 0,-1 0,1 0,0 1,-1-1,1 0,0 0,0 1,0-1,0 0,0 1,0-1,0 0,0 0,0 1,1-1,-1 0,0 0,1 1,-1-1,1 0,0 0,-1 0,1 0,0 0,-1 0,1 0,0 0,0 0,0 0,0 0,0 0,0-1,0 1,0 0,2 0,17-2,2-2</inkml:trace>
  <inkml:trace contextRef="#ctx0" brushRef="#br0" timeOffset="-4533.872">2399 114,'-10'14,"-26"24,-18 15,-9 4,2-4,2-5,5-7,8-5,6-4,6-2,3-2,8-1,11-5,14-6,11-11,3-6</inkml:trace>
  <inkml:trace contextRef="#ctx0" brushRef="#br0" timeOffset="-4294.507">3133 0,'-15'34,"-8"16,-2 3,-1-6,0-7,3-5,2-4,-1-2,-2-2,-1 0,-1 0,-1 0,-1-4,0-2,0 1,4-4</inkml:trace>
  <inkml:trace contextRef="#ctx0" brushRef="#br0" timeOffset="-1461.183">1411 819,'12'197,"-4"-144,-2 0,-2 1,-3 0,-2 7,1-52,-1 15</inkml:trace>
  <inkml:trace contextRef="#ctx0" brushRef="#br0" timeOffset="3190.705">1497 762,'70'66,"277"417,-133-246,-54-81,-35-23,-14 8,57 46,7 14,-23-26,-60-73,17 11,160 104,-239-194,-1 2,-2 1,-1 1,-1 1,20 30,-3-5,120 167,10-11,-36-52,-42-58,-77-84,-1 0,0 1,-1 1,0 1,-2 0,0 1,-1 0,4 10,-4-2,0 1,2-2,2 0,0-1,1 0,2-2,0 0,12 10,9 0,28 38,-16 20,-52-79</inkml:trace>
  <inkml:trace contextRef="#ctx0" brushRef="#br0" timeOffset="5456.469">5137 4318,'-5'-5,"-1"0,0 1,0 0,-1-1,1 2,-1-1,1 1,-1 0,0 1,-1-1,1 1,0 1,0-1,-1 1,1 1,-1-1,1 1,-1 1,1-1,-1 1,1 1,0-1,-2 1,-18 1,-1 1,1 1,-1 1,1 1,1 2,0 0,0 2,1 1,0 1,-18 13,28-14,0 0,1 1,0 1,1 1,1 0,0 0,1 1,0 1,2-1,-1 3,-1 5,0 1,2 1,0-1,2 1,1 1,1 0,1-1,2 1,0 0,2 1,1-1,1 0,6 26,-6-39,0 0,1 0,0-1,1 1,1-1,0 0,1 0,0-1,1 1,0-1,1-1,1 1,0-2,0 1,1-1,0 0,1-1,8 6,116 33,-92-38,-25-5,0-1,0-1,1 0,0-1,-1-1,1-1,0-1,18-2,133-27,-133 19,0-1,-2-3,0 0,0-2,1-3,-25 14,0 0,-1-1,1 0,-2-1,1 0,-1 0,0-1,0 0,-1-1,-1 0,0 0,2-4,75-146,-78 148,-1 0,0 0,-1-1,-1 1,0-1,0 0,-1 0,-1 0,0 0,-1-1,0 1,-1 0,-1 0,0 0,0 0,-1 0,-1 0,-1 1,1 0,-2-1,-5-8,-27-22,-2 2,-2 2,-2 1,-1 3,-1 1,-2 3,-1 2,-9-2,48 25,0 0,0 1,-1 1,0-1,0 2,0 0,0 0,0 1,-1 0,1 1,-1 0,1 1,-1 0,1 1,-1 0,1 1,-1 0,-7 3,1 2</inkml:trace>
  <inkml:trace contextRef="#ctx0" brushRef="#br0" timeOffset="6370.852">4657 4968,'26'-38,"-22"25,72-157,-55 130,-16 30,0-1,0 1,1 0,1 1,0-1,0 1,0 1,1-1,6-4,-13 12,0 1,0-1,0 0,0 0,0 1,0-1,0 0,0 1,0-1,0 1,0-1,0 1,0 0,1 0,-1-1,0 1,0 0,0 0,1 0,-1 0,0 0,0 0,0 1,0-1,1 0,-1 0,0 1,0-1,0 1,0-1,0 1,0 0,0-1,0 1,0 0,0 0,0-1,-1 1,1 0,0 0,0 0,-1 0,1 0,-1 0,1 0,-1 0,1 1,-1-1,14 66,-11-45,20 90,-22-111,-1 0,0 0,1 0,-1 0,1 0,-1 0,1 0,0 0,0 0,-1-1,1 1,0 0,0 0,0-1,-1 1,1-1,0 1,0-1,0 1,0-1,0 1,0-1,1 0,-1 1,0-1,0 0,0 0,0 0,0 0,0 0,0 0,0 0,0-1,0 1,1 0,-1 0,0-1,0 1,0-1,0 1,0-1,-1 1,1-1,0 0,0 1,0-1,0 0,-1 0,2 0,40-44,-41 43,136-145,-136 146,1-1,-1 0,1 1,0-1,-1 1,1 0,0-1,0 1,0 0,0 0,0 0,0 1,0-1,1 0,-1 1,0-1,0 1,0 0,1 0,-1 0,0 0,0 0,1 0,-1 0,0 1,0 0,0-1,1 1,-1 0,0 0,0 0,0 0,0 0,-1 0,1 1,0-1,0 0,-1 1,1 0,-1-1,1 1,-1 0,0 0,0 0,0 0,0 0,0 0,5 13,-1 0,0 0,-1 0,-1 1,0 0,-2 0,1-1,-2 1,0 0,-1 0,-2 7,2 20,0 13,1-32</inkml:trace>
  <inkml:trace contextRef="#ctx0" brushRef="#br0" timeOffset="8008.536">5081 5250,'0'821,"-23"-715,16-128,3 3,-1 0,-1 0,-1 1,0 0,-1 0,-1 1,-1 0,0 1,-1 0,-1 1,-1 0,0 0,0 2,-2 0,-3-3,2 0,-44-53,63 66,-1 1,0-1,0 1,1 0,-1-1,1 1,0 0,0 0,0 1,0-1,0 1,0-1,0 1,0 0,0 0,1 0,-1 1,0-1,1 1,1-1,23-6,1 2,-1 1,1 1,0 2,0 1,0 1,0 1,14 4,-16-1,-1 2,0 1,0 1,-1 1,0 1,-1 1,0 1,18 15,-40-27,1 0,-1 0,0 1,0-1,0 1,0-1,-1 1,1 0,0 0,-1 0,1 0,-1 0,0 0,0 0,1 1,-1-1,-1 0,1 1,0-1,-1 1,1-1,-1 0,0 1,1-1,-1 1,0-1,-1 1,1-1,0 1,-1-1,1 1,-1-1,0 1,0-1,0 0,0 0,0 1,-1-1,1 0,-1 0,1 0,-1 0,0-1,1 1,-1 0,-2 0,-155 97,-49 26,195-108,16-12</inkml:trace>
  <inkml:trace contextRef="#ctx0" brushRef="#br0" timeOffset="13038.735">2738 4459,'-5'-2,"0"0,0 1,0-1,0 1,0 0,-1 1,1-1,0 1,0 0,-1 0,1 1,0 0,0 0,-1 0,1 0,0 1,0 0,0 0,1 0,-1 0,0 1,1 0,0 0,0 0,-1 1,2-1,-1 1,0 0,1 0,0 0,0 1,-2 3,-8 16,2 0,0 1,2 1,1-1,1 1,1 1,1-1,2 1,0 0,2 0,1 0,1 0,1 2,-2-20,1 0,-1-1,1 1,1 0,-1-1,1 1,1-1,0 1,0-1,1 0,0 0,0-1,0 1,1-1,1 0,-1 0,1 0,0-1,1 0,-1 0,1-1,0 0,1 0,-1 0,1-1,0 0,0-1,8 3,-2-4,1-1,0-1,-1 0,1-1,0-1,-1 0,1 0,-1-2,0 0,0 0,0-2,-1 0,1 0,-2-1,1 0,-1-2,0 1,0-1,-1-1,0 0,-1-1,0 0,-1 0,0-1,-1 0,0 0,-1-2,5-3,-2 0,0-1,-1 0,-1-1,0 0,-2 0,0-1,-1 0,-1 0,-1 0,-1 0,0 0,-2 0,0-1,-2-7,2 20,-1 0,0 0,-1 0,0 0,0 0,-1 0,1 0,-2 1,1-1,-1 1,0 0,-1 0,0 0,0 1,0-1,-1 1,0 1,0-1,0 1,-1 0,1 0,-1 1,-1 0,1 0,0 1,-1 0,0 0,0 1,0 0,0 0,0 0,0 1,0 1,-1 0,1 0,-4 0,-9 5,-1 0,1 2,1 0,0 1,0 1,0 1,1 1,1 0,0 1,0 1,1 1,1 1,0 0,1 1,1 1,-6 9,-1-2</inkml:trace>
  <inkml:trace contextRef="#ctx0" brushRef="#br0" timeOffset="13409.179">2540 4798,'68'-81,"-62"74,3-5,0 0,1 1,0 0,1 1,0 0,1 1,-1 0,2 1,0 0,-8 7,-1 0,1 1,0-1,-1 1,1 0,0 0,0 1,-1-1,1 1,-1 0,1 0,0 1,-1-1,0 1,1 0,-1 0,0 1,0-1,0 1,-1 0,1 0,-1 0,1 0,-1 1,0 0,0-1,0 1,-1 0,0 0,1 0,-1 1,-1-1,1 1,0-1,66 71,-63-73,1 0,-1 0,1 0,-1-1,1 0,0 0,0 0,0-1,0 1,0-1,-1-1,1 1,0-1,0 0,0-1,-1 1,1-1,-1 0,1-1,-1 1,0-1,3-2,6-7</inkml:trace>
  <inkml:trace contextRef="#ctx0" brushRef="#br0" timeOffset="13808.78">1468 5278,'235'-48,"148"-28,-186 40,-168 31</inkml:trace>
  <inkml:trace contextRef="#ctx0" brushRef="#br0" timeOffset="14822.898">3246 4601,'5'3,"1"0,-1-1,1 0,0 0,-1 0,1-1,0 0,0 0,0 0,0-1,0 0,0 0,0 0,3-1,22-5,-1 0,0-2,0-2,0 0,-2-2,1-1,-1-1,-1-2,-1-1,0 0,13-14,247-195,-282 223,12-11,-1 0,0-1,-1-1,-1 0,-1 0,0-2,-1 1,6-14,-17 31,1-1,-1 0,0 0,1 1,-1-1,0 0,0 0,0 0,0 1,0-1,0 0,0 0,0 0,0 0,0 1,0-1,0 0,0 0,-1 0,1 1,0-1,-1 0,1 0,0 1,-1-1,1 0,-1 1,1-1,-1 1,0-1,1 0,-1 1,1-1,-1 1,0-1,0 1,1 0,-1-1,0 1,0 0,1 0,-1-1,0 1,0 0,0 0,1 0,-1 0,0 0,0 0,0 0,0 0,1 0,-1 1,-56 6,43-4,-15 1,0 0,0-2,0-1,-1-2,-23-3,53 3,-1 1,0 0,1-1,-1 1,0 0,0 0,0-1,1 1,-1 0,0 0,0 0,0 0,0 0,1 0,-1 0,0 0,0 0,0 0,0 1,1-1,-1 0,0 1,0-1,1 0,-1 1,0-1,1 1,-1-1,0 1,1-1,-1 1,1 0,-1-1,1 1,-1 0,1-1,-1 1,1 0,0 0,-1-1,1 1,0 0,0 0,-1 0,1-1,0 1,0 0,0 0,0 0,0 0,0-1,0 1,0 0,1 0,-1 0,0-1,0 1,1 0,-1 0,1 0,26 52,-22-46,110 194,-52-43,-61-158,-1-1,1 1,-1 0,0-1,1 1,-1-1,0 1,1-1,-1 0,0 0,0 1,0-1,0 0,1 0,-1 0,-1 0,1 0,0-1,0 1,0 0,0 0,-1 0,1-1,-1 1,1 0,-1-1,1 1,-1-1,0 1,0 0,0-1,0 1,0-1,0 1,0-1,0 0,12-53,3 0,2 1,3 1,9-17,7 14,-26 42</inkml:trace>
</inkml:ink>
</file>

<file path=ppt/ink/ink4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1:09.3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1383,'2'0,"-1"1,1 0,-1-1,1 0,0 1,0-1,-1 0,1 0,0 0,-1 0,1 0,0 0,-1 0,1 0,0-1,-1 1,1-1,0 1,-1-1,1 0,-1 0,1 0,-1 0,1 0,-1 0,0 0,0 0,1 0,-1-1,2 0,229-173,86-70,44-7,-193 147,-128 87,-30 18</inkml:trace>
  <inkml:trace contextRef="#ctx0" brushRef="#br0" timeOffset="1550.168">3867 4798,'-16'13,"14"-13,0 1,0 0,1-1,-1 1,0 0,0 0,0 0,1 0,-1 1,0-1,1 0,0 1,-1-1,1 1,0-1,-1 1,1 0,0-1,0 1,0 0,1 0,-1 0,0 0,1 0,-1 0,1 0,0 0,-1 0,1 0,0 0,0 0,0 0,1 0,-1 0,0 0,1 0,-1 0,1-1,0 3,6 2,-7-5,1 0,0-1,-1 1,1 0,0 0,0 0,0 0,-1-1,1 1,0-1,0 1,0 0,0-1,0 1,0-1,1 0,-1 1,0-1,0 0,0 0,0 0,0 0,0 0,1 0,-1 0,0 0,0 0,0 0,0-1,0 1,0 0,0-1,0 1,1-1,195-147,103-52,161-135,-314 211,-134 112</inkml:trace>
  <inkml:trace contextRef="#ctx0" brushRef="#br0" timeOffset="3039.253">480 367,'226'147,"68"92,150 118,-190-134,-92-79,-6 7,-6 8,142 203,-22-110,-88-100,71 79,-123-108,-18-6,31 49,125 159,-152-205,4-2,15 31,101 138,-48-74,-130-152,-3 2,41 64,-81-83,-32-59,9 0</inkml:trace>
  <inkml:trace contextRef="#ctx0" brushRef="#br0" timeOffset="3333.245">4628 3697,'-42'115,"4"1,6 2,5 1,-4 66,-20 81,38-210,-3 11,3 1,3 0,0 57,10-101</inkml:trace>
  <inkml:trace contextRef="#ctx0" brushRef="#br0" timeOffset="4168.661">847 0,'-28'168,"-20"292,40 217,8-668,0 1,1-1,0 0,1 1,0-1,1 0,-1 0,2 0,-1 0,5 7,2-1</inkml:trace>
  <inkml:trace contextRef="#ctx0" brushRef="#br0" timeOffset="7900.442">2907 2257,'20'-16,"35"-25,-3-2,-1-2,-2-2,-3-2,-1-3,10-19,66-108,-94 141,-3-1,-1 0,-2-2,-1-1,-3 0,-1-2,-2 1,1-15,-16-40,0 95,0 1,0-1,1 1,-1 0,0 0,-1-1,1 1,0 0,-1 0,1 0,-1 0,0 1,1-1,-1 0,0 1,0-1,0 1,0-1,0 1,-1 0,1 0,0 0,-1 0,1 1,0-1,-1 1,1-1,-1 1,1 0,-1 0,1 0,-1 0,1 0,-1 0,1 1,0-1,-1 1,1 0,-11 5,0 0,1 2,0-1,0 1,1 1,0 0,0 1,1 0,0 0,1 1,0 0,1 1,0 0,1 0,0 1,-2 6,-6 13,1 1,1 0,2 1,1 0,2 0,1 1,2 0,1 1,2-1,1 1,3 21,0-45,1 0,0 0,0 0,1-1,1 1,0-1,0 0,1-1,0 1,1-1,0 0,1-1,0 1,1-2,0 1,0-1,0-1,1 1,0-2,1 1,0-2,0 1,167 48,-129-20,-40-19</inkml:trace>
</inkml:ink>
</file>

<file path=ppt/ink/ink4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9:56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960 85,'-77'-27,"51"19,-1 1,0 2,-1 1,1 1,-1 1,1 1,-1 2,0 1,1 1,-1 1,1 1,0 2,1 1,0 1,-3 2,17-9,0 0,0 1,1 0,-1 1,1 0,0 1,0 0,0 1,1 0,0 0,0 1,1 1,-1 0,2 0,-1 1,1 0,1 0,-1 1,2 0,-1 0,-1 4,8-9,-1-1,1 0,0 0,0 0,0 1,0-1,1 0,0 0,0 0,0 0,0 0,1 0,-1 0,1 0,0-1,0 1,1 0,-1-1,1 0,-1 1,1-1,0 0,1-1,-1 1,0-1,1 1,1 0,106 48,61-32,-172-19,1-1,0 1,0-1,-1 1,1 0,0-1,0 1,-1 0,1 0,0-1,0 1,0 0,0 0,-1 0,1 0,0 0,0 0,0 0,0 0,-1 1,1-1,0 0,0 0,0 1,-1-1,1 0,0 1,-1-1,1 1,0-1,-1 1,1-1,0 1,-1-1,1 1,-1 0,1-1,-1 1,1 0,-1 0,0-1,1 1,-1 0,0 0,0 0,1-1,-1 1,0 0,0 0,0 0,0-1,0 1,0 0,0 0,0 0,-1 0,1-1,0 1,0 0,-1 0,1 0,-1 0,-139 87,-26 39,163-125,0 1,1-1,-1 1,1 0,0 0,0 0,0 0,1 0,-1 1,1-1,-1 0,1 1,0-1,1 1,-1-1,0 1,1 0,0-1,0 1,0 0,0-1,1 1,-1-1,1 1,0-1,0 1,0-1,1 1,-1-1,1 0,0 0,0 0,0 0,0 0,0 0,1 0,-1-1,1 1,0-1,0 0,0 0,0 0,0 0,0 0,0-1,1 1,-1-1,1 0,14 4,-1-1,1-1,0-1,0 0,1-2,-1 0,0-1,6-1,27-1,175-8,-202 5</inkml:trace>
  <inkml:trace contextRef="#ctx0" brushRef="#br0" timeOffset="266.914">1609 338,'-39'34,"-21"25,-7 8,5-3,12-8,10-8,11-8,7-6,6-3,2-3,-2-1,1-1,0 1,-4 0,2-4</inkml:trace>
  <inkml:trace contextRef="#ctx0" brushRef="#br0" timeOffset="516.304">1101 367,'29'34,"23"20,9 1,-2-3,-7-7,-6-10,-7-7,-5-8,-3-3,-3-3,-1-5,0-4,0-3,0-1,-4-1</inkml:trace>
  <inkml:trace contextRef="#ctx0" brushRef="#br0" timeOffset="954.068">2145 423,'-12'-4,"0"1,-1 0,1 1,-1 1,0 0,1 0,-1 2,0-1,1 2,-1-1,0 2,1 0,0 0,0 1,0 1,0 0,1 0,0 1,0 1,0 0,1 0,0 1,0 0,1 1,0 0,1 1,0 0,0 0,1 0,0 1,0 3,2-5,-27 85,32-90,-1-1,1 0,0 0,1 1,-1-1,0 0,1 0,0 0,0 0,0 0,0 0,0 0,1 0,-1 0,1 0,0 0,0-1,0 1,0-1,0 0,0 1,1-1,-1 0,1 0,0-1,-1 1,1 0,0-1,2 1,2 2,1-2,-1 1,1-1,-1 0,1 0,0-1,-1 0,1 0,0-1,0 0,0 0,0-1,-1 0,1-1,0 1,-1-2,1 1,-1-1,0 0,0 0,0-1,4-3,135-118,-101 80,2 11,-45 34,-1-1,0 1,0-1,0 1,0 0,0 0,0 0,1 0,-1 0,0 0,0 0,0 0,0 0,0 0,1 0,-1 1,0-1,0 1,0-1,0 1,0-1,0 1,0-1,0 1,0 0,0 0,0-1,-1 1,1 0,0 0,0 0,-1 0,1 0,-1 0,1 0,-1 0,1 0,-1 0,0 0,1 0,-1 0,0 1,0-1,0 0,0 0,0 0,0 1,6 43,-6-37,1-1,-1 1,1-1,1 0,-1 1,1-1,0 0,1 0,0 0,0 0,0 0,1-1,0 0,0 1,1-1,0-1,4 5,40 21,-25-18</inkml:trace>
  <inkml:trace contextRef="#ctx0" brushRef="#br0" timeOffset="1472.338">2569 875,'5'-12,"19"-41,2 1,2 1,3 1,1 2,3 1,1 2,31-28,-20 43,-46 30,0-1,0 1,0 0,0 0,0 0,0 0,0 0,0 0,-1 0,1 0,0 0,0 0,0 0,0 0,0 1,0-1,0 0,0 1,-1-1,1 1,0-1,0 1,-1-1,1 1,0-1,0 1,-1 0,1-1,-1 1,1 0,-1 0,1 0,-1-1,1 1,-1 0,0 0,1 0,-1 0,0 0,0 0,0-1,1 1,-1 0,0 0,0 0,-1 0,1 0,0 0,0 0,0 0,-1 0,1 0,0-1,-1 1,1 0,-1 0,-6 43,2 52,6-94,0 0,0 1,1-1,-1 0,0 0,1 1,-1-1,1 0,0-1,0 1,-1 0,1 0,0-1,1 1,-1-1,0 0,0 0,1 1,-1-1,0-1,1 1,-1 0,1-1,-1 1,1-1,-1 0,1 0,0 0,-1 0,1 0,-1 0,1-1,0 0,86-24,-37-3,-41 21,1 0,-1 1,1 0,0 1,1 0,-1 1,1 0,0 1,0 0,10 0,-20 4,1 0,-1 0,1 0,-1 0,0 1,1-1,-1 1,0 0,0 0,0 0,-1 0,1 1,0-1,-1 1,1-1,-1 1,0 0,0 0,0 0,0 0,-1 0,1 1,-1-1,0 0,0 1,0-1,0 1,-1-1,1 1,-1 0,0-1,0 1,0-1,-1 1,1-1,-1 1,0 0,0-1,16 74,0-59,2-5</inkml:trace>
  <inkml:trace contextRef="#ctx0" brushRef="#br0" timeOffset="2184.199">3669 423,'22'52,"-2"1,-3 2,-2 0,-2 0,1 26,-12-62,-1 0,0 0,-2 1,0-1,-1 0,0 0,-2 0,-3 10,4-21,1 0,-1 0,0 0,-1 0,0-1,0 0,-1 0,0 0,0 0,0-1,-1 1,0-1,0-1,-1 1,0-1,0-1,0 1,0-1,-1 0,-1 0,7-3,1 0,-1 0,1-1,-1 1,1-1,-1 1,1-1,-1 1,0-1,1 0,-1 0,0 0,1 0,-1 0,1 0,-1-1,0 1,1 0,-1-1,1 1,-1-1,1 0,-1 1,1-1,-1 0,1 0,0 0,0 0,-1 0,1 0,0 0,0-1,0 1,0 0,0 0,0-1,1 1,-1-1,0 1,1-1,-1 1,1-1,-1 1,1-1,0 0,0 1,0-1,0 0,4-80,6 50,2 0,1 1,1 1,2 0,1 1,1 1,2 1,0 0,5-2,6-9,2 2,1 1,1 1,2 2,2 2,38-23,44 3,-117 49,0 0,1 0,-1 1,0 0,1 0,-1 0,0 1,0-1,1 1,-1 0,0 0,0 0,0 1,0 0,0-1,0 1,0 1,-1-1,1 0,-1 1,0 0,1 0,-1 0,0 0,-1 0,1 1,-1-1,2 3,-1 0,-1 0,0 1,0-1,0 0,-1 1,0-1,0 1,-1-1,0 1,0-1,0 1,-1-1,0 1,0-1,-1 1,1-1,-1 0,-1 0,1 0,-1 0,-1 1,-3 7,-1 0,-1 0,0-1,0 0,-2 0,1-1,-2-1,-1 2,0-3,0 0,0-1,-1-1,0 0,-1 0,0-2,0 0,0-1,0 0,-1-1,0-1,0 0,0-1,-6-1,20-1,-1 1,0-1,0 0,1 0,-1 0,0 0,0 0,1-1,-1 0,0 1,1-1,-1 0,0 0,1 0,-1-1,1 1,0 0,-1-1,1 0,0 1,0-1,0 0,0 0,0 0,1-1,-1 1,1 0,-1-1,1 1,0-1,0 1,0-1,0 1,0-1,1 0,-1 1,1-1,-1 0,1 0,0 1,0-1,1-2,3-12</inkml:trace>
  <inkml:trace contextRef="#ctx0" brushRef="#br0" timeOffset="2449.509">4544 0,'-5'34,"-1"25,-1 7,-2 3,-1-6,2-10,2-8,2-7,2-5,1-4,1-1,0-2,0 1,1-1,-1 2,0-6</inkml:trace>
  <inkml:trace contextRef="#ctx0" brushRef="#br0" timeOffset="2803.978">4685 565,'34'9,"0"-2,1-1,0-1,0-2,0-2,0-1,1-2,-1-1,5-2,-33 4,0-1,0 1,0-1,0-1,0 1,0-1,0 0,-1-1,0 0,1 0,-1 0,-1-1,1 1,-1-1,0-1,0 1,0-1,-1 0,0 0,0 0,0 0,-1-1,0 0,0 0,-1 0,0 0,0 0,0 0,-1 0,0 0,-1-4,0 8,-1 0,0 0,0 0,0 0,0 1,-1-1,1 0,-1 1,1-1,-1 1,0-1,0 1,0 0,0 0,-1 0,1 0,-1 0,1 0,-1 1,0-1,1 1,-1 0,0 0,0 0,0 0,0 0,0 1,0-1,0 1,0 0,0 0,-2 0,-99 18,88-12,0 0,0 1,1 0,0 2,0 0,1 0,0 1,0 1,2 0,-1 1,1 1,1 0,0 0,1 1,0 0,1 1,1 0,1 1,0-1,0 1,2 1,0-1,1 1,4-11,0 0,0-1,1 1,-1 0,1 0,1-1,-1 1,1 0,0-1,0 0,1 1,-1-1,1 0,0 0,1 0,-1-1,1 1,0-1,0 0,1 0,-1 0,1-1,-1 1,1-1,0 0,1-1,0 1,152 50,-123-45,-4-3</inkml:trace>
  <inkml:trace contextRef="#ctx0" brushRef="#br0" timeOffset="3728.541">0 1270,'478'-25,"149"-7,51 4,37-2,-240 3,-58 0,150-3,-70 20,-97-8,-79-10,-17 0,-277 28,-4 0</inkml:trace>
  <inkml:trace contextRef="#ctx0" brushRef="#br0" timeOffset="5423.946">5955 311,'-5'4,"4"3,1 4,6 0,2-2</inkml:trace>
  <inkml:trace contextRef="#ctx0" brushRef="#br0" timeOffset="5673.01">6039 734,'0'0</inkml:trace>
</inkml:ink>
</file>

<file path=ppt/ink/ink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8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367 112,'0'653,"-26"-403,-4-88,39-151,-2-16</inkml:trace>
  <inkml:trace contextRef="#ctx0" brushRef="#br0" timeOffset="250.048">0 734,'39'-5,"31"-6,9-1,1 1,-9 2,-7 4,-9 1,-9 3,-8 0,-1-4,-2-1,-1 1,-3 0,-1 2,-1-4,-1 0,-5 1</inkml:trace>
  <inkml:trace contextRef="#ctx0" brushRef="#br0" timeOffset="4935.114">960 0,'-6'17,"1"0,0 0,1 1,1-1,1 1,0 0,1-1,2 11,-2-5,-11 212,-6 100,3-213,2 71,13-192,0-1,0 1,-1 0,1-1,0 1,0-1,0 1,0 0,0-1,0 1,0 0,0-1,0 1,0-1,0 1,0 0,1-1,-1 1,0-1,0 1,1 0,-1-1,0 1,1-1,-1 1,0-1,1 1,-1-1,1 1,-1-1,1 0,-1 1,1-1,-1 0,1 1,-1-1,1 0,0 0,-1 1,1-1,-1 0,1 0,0 0,-1 0,1 0,0 0,-1 0,1 0,-1 0,1 0,0 0,-1 0,1 0,-1-1,1 1,0 0,-1 0,1-1,-1 1,1 0,-1-1,1 1,-1-1,1 1,-1 0,1-1,-1 0,30-36,-29 37,181-264,-108 203,-72 60,0 0,0 0,0 1,0-1,0 0,0 1,0-1,0 1,1-1,-1 1,0 0,0 0,0 0,0 0,1 1,-1-1,0 0,0 1,0-1,0 1,0 0,0 0,0 0,0 0,0 0,-1 0,1 1,0-1,-1 0,1 1,-1 0,1-1,-1 1,0 0,1-1,-1 1,0 0,0 0,0 0,-1 0,1 1,8 21,-2-1,-1 1,-1 0,-1 1,0-1,-2 2,1 7,19 59,-19-72</inkml:trace>
  <inkml:trace contextRef="#ctx0" brushRef="#br0" timeOffset="5650.15">1864 649,'-34'21,"1"3,1 0,1 2,1 1,1 2,2 0,1 2,-2 6,26-36,0 1,0-1,0 1,0 0,1-1,-1 1,0 0,1 0,-1 0,1 0,0 0,-1 1,1-1,0 0,1 0,-1 1,0-1,1 1,-1-1,1 1,0-1,-1 1,1-1,1 1,-1-1,0 0,0 1,1-1,0 1,-1-1,1 0,0 1,0-1,0 0,1 0,-1 1,0-1,1 0,-1 0,1-1,0 1,0 0,-1-1,1 1,0-1,2 2,8-3,0 0,1-1,-2 0,1-1,0 0,0-1,0-1,-1 0,0 0,0-1,0 0,0-1,8-6,193-168,-211 179,0 0,0 0,0 0,0 0,0 1,0-1,0 0,0 0,1 1,-1-1,0 1,0-1,1 1,-1-1,0 1,1 0,-1-1,0 1,1 0,-1 0,1 0,-1 0,0 0,1 1,-1-1,0 0,1 1,-1-1,0 1,1-1,-1 1,0 0,0-1,0 1,0 0,0 0,0 0,0 0,0 0,0 0,0 0,0 0,0 0,-1 0,1 0,0 1,-1-1,1 0,-1 0,0 1,1-1,-1 0,0 1,0-1,0 1,4 50,-5-47,0-1,0 0,1 1,-1-1,1 1,0-1,1 1,-1-1,1 1,0-1,0 0,0 1,1-1,-1 0,1 0,0 0,0 0,0 0,1 0,0-1,-1 1,1-1,0 0,1 1,-1-1,0-1,1 1,0-1,0 1,3 1,11-2,-1-1,1-1,-1-1,1 0,-1-1,1-1,-1 0,0-2,0 0,0 0,-1-2,0 0,0-1,-1-1,0 0,0-1,-1 0,-1-1,11-11,-2 1,0-1,-2-2,-1 0,0 0,-2-2,-1 0,-1-1,5-14,1-8,-1-1,-3-1,-3-1,-1 0,-3-1,-2 0,-2-5,-4 53,-1-1,0 1,0-1,-1 1,1-1,-1 1,0 0,-1-1,1 1,-1-1,-1 1,1-1,0 1,-1 0,0 0,-1 0,1 0,-1 0,0 1,0-1,0 1,-1 0,1-1,-2 1,2 4,0 0,0 1,-1 0,1 0,0 0,0 0,0 0,0 0,0 1,1-1,-1 1,0 0,1 0,-1 0,1 0,0 1,-1-1,1 0,0 1,1 0,-1-1,0 1,1 0,-1 0,1 0,0 0,0 0,0 0,1 0,-1 1,-3 4,-9 26,1 1,2 1,1 0,2 0,1 1,0 19,-5 28,3-22,2 1,3-1,2 1,4 10,25 95,-54-230,17 40,0 1</inkml:trace>
  <inkml:trace contextRef="#ctx0" brushRef="#br0" timeOffset="5903.645">2229 367,'44'15,"42"4,17-1,0-4,-8-3,-10-5,-10-2,-8-3,-7-1,-7 0,-9-1,-7 0,-5 0,-3 1,-6 0</inkml:trace>
</inkml:ink>
</file>

<file path=ppt/ink/ink4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08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1010,'7'8,"0"0,1-1,-1 0,1 0,1-1,-1 0,1-1,0 1,1-2,-1 1,1-1,0-1,0 0,0 0,0-1,1 0,-1-1,1 0,-1-1,1 0,-1 0,5-2,5 1,-1-2,0 0,0-2,0 0,0-1,-1 0,0-2,0 0,-1-1,0-1,0 0,0-2,178-155,-136 106,-3-2,-2-2,-4-3,-2-2,-4-3,-3 0,30-77,-2-52,-56 184,-7 45,-3-13,68 256,-46-195,-5 1,-2 0,-4 2,0 31,-12-76,-1 1,-2-1,-1 1,-2-1,-1 0,-6 18,7-37,0 0,-1 0,-1-1,0 1,-1-2,0 1,-1-1,-1 0,1 0,-2-1,0 0,0-1,-1 0,0-1,-1 0,-2 1,-14 6,-1 0,0-3,-1 0,0-2,-1-1,0-1,-1-2,0-1,-24 1,37-6,0-1,0 0,0-1,0-1,0-1,0-1,1-1,0 0,-2-2,13 5,0-1,1 1,-1-2,1 1,-1-1,1 0,0 0,1-1,-1 1,1-1,0-1,0 1,0-1,1 0,0 0,0 0,0 0,1-1,0 0,0 1,1-1,0 0,0 0,0-5,6-74,4 61</inkml:trace>
  <inkml:trace contextRef="#ctx0" brushRef="#br0" timeOffset="251.17">1863 813,'-10'33,"-8"26,0 8,-3-8,3-10,5-12</inkml:trace>
  <inkml:trace contextRef="#ctx0" brushRef="#br0" timeOffset="496.881">1609 163</inkml:trace>
  <inkml:trace contextRef="#ctx0" brushRef="#br0" timeOffset="867.663">2089 1235,'17'-69,"3"1,3 1,3 1,3 1,7-6,-29 58,0 0,1 0,0 1,1 1,1-1,0 1,0 1,1 0,0 1,1 0,0 0,1 1,-1 1,1 0,1 1,-1 0,1 1,0 1,0 0,8-1,-19 5,-1 0,0 0,0 0,1 0,-1 1,0-1,1 1,-1-1,0 1,0 0,0-1,0 1,0 1,0-1,0 0,0 0,0 1,0-1,-1 1,1-1,0 1,-1 0,0 0,1-1,-1 1,0 0,0 0,0 1,0-1,0 0,0 0,-1 0,1 0,-1 1,0-1,1 0,1 94,-3-76,-2 12,1-24,1 1,0 0,0 0,1 0,0 0,1 0,0-1,0 1,1 0,0 0,0-1,1 1,0-1,0 0,1 0,1 1,-3-7,1 0,0 0,-1 0,1 0,0 0,0-1,0 1,0-1,0 0,1 0,-1 0,0 0,0 0,1-1,-1 0,1 1,-1-1,0-1,1 1,-1 0,0-1,1 1,-1-1,0 0,0 0,1-1,0 0,81-47,-60 31,-12 7,1 0,0 1,1 0,0 1,1 1,0 0,0 1,0 1,1 1,5-1,-20 5,0 1,0 0,0 0,0 0,0 0,0 0,0 0,0 0,0 1,0-1,0 1,0-1,0 1,-1 0,1 0,0 0,0 0,-1 0,1 0,0 0,-1 1,0-1,1 0,-1 1,0-1,1 1,-1 0,0-1,0 1,0 0,-1 0,1 0,0 0,-1 0,8 74,-8-52,-1-17,2 0,-1 1,1-1,0 0,0 0,0 0,1 0,0-1,1 1,0 0,0-1,0 1,1-1,0 0,0-1,0 1,1 0,0-1,0 0,4 3,8 0</inkml:trace>
</inkml:ink>
</file>

<file path=ppt/ink/ink4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0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73 200,'18'198,"-7"178,-10-368,-1 0,0 1,-1-1,0 0,0 0,0 0,-1 0,0 0,-1-1,0 1,0-1,0 1,-1-1,0 0,-1 0,0-1,0 1,0-1,-3 3,6-9,1 0,-1 1,0-1,1 0,-1 0,1 0,-1 0,1 0,-1 0,0-1,1 1,-1-1,1 1,-1-1,1 1,-1-1,1 0,0 1,-1-1,1 0,0 0,0 0,-1 0,1 0,0 0,0-1,0 1,0 0,1-1,-1 1,0 0,0-1,1 1,-1-1,1 1,-1-1,1 1,0-1,0 1,-1-1,1 0,0 1,0-1,1 1,-1-1,0 1,0-1,1 0,-1 1,1-1,-1 1,1 0,0-1,3-23,1 0,1 1,1-1,1 2,2-1,5-9,-6 12,17-43,4 2,2 1,2 2,4 1,1 2,3 1,3 3,24-21,-55 59,0 0,1 2,0 0,1 1,1 0,0 1,0 1,1 1,0 0,0 1,1 2,0-1,7 1,-23 4,0 1,0 0,0 0,0 0,0 1,1-1,-1 1,0 0,0 0,0 0,-1 0,1 0,0 0,0 1,-1-1,1 1,0 0,-1 0,0 0,0 0,1 0,-1 1,0-1,-1 1,1-1,0 1,-1 0,1 0,-1-1,0 1,0 0,0 0,0 0,-1 0,1 3,0 5,1 0,-2-1,0 1,0 0,-1-1,0 1,-1 0,0-1,-3 10,-3 4,-2 0,0-1,-1 0,-1-1,-1-1,-1 0,-1 0,-1-2,0 0,-2 0,0-2,-9 6,12-8,-1-1,0 0,-2-2,1 0,-1-1,-1 0,0-2,-1 0,1-1,-2-1,1-1,-18 3,35-9,0 0,-1 0,1 0,0-1,-1 1,1-1,0 0,0 1,-1-2,1 1,0 0,0-1,0 1,1-1,-1 0,0 0,1 0,-1 0,1 0,-1-1,0-1,-9-14</inkml:trace>
</inkml:ink>
</file>

<file path=ppt/ink/ink4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0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0,'-114'512,"63"-78,51-344,6-82,0-8</inkml:trace>
</inkml:ink>
</file>

<file path=ppt/ink/ink4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1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0 259,'20'9,"1"-1,0-1,0-1,0 0,1-2,0 0,0-2,0 0,0-2,0 0,0-1,0-1,0-2,0 0,-1-1,5-2,-16 3,0 1,-1-2,1 1,-1-1,0-1,0 1,-1-2,1 1,-1-1,-1 0,1-1,-1 0,-1 0,1 0,-2-1,1 0,-1 0,0-1,-1 1,0-1,-1 0,1 0,-2-1,1-6,-2 13,-1 1,0 0,0-1,-1 1,1 0,-1-1,1 1,-1 0,0 0,0-1,-1 1,1 0,-1 0,1 0,-1 1,0-1,0 0,0 1,-1-1,1 1,0 0,-1-1,0 1,1 1,-1-1,0 0,0 1,0-1,0 1,0 0,-1 0,1 0,0 0,0 1,-1-1,-6 0,-1 0,1 0,-1 1,1 0,0 1,-1 0,1 1,0 0,0 0,0 1,0 1,-10 4,0 2,1 0,0 1,1 1,1 0,0 1,0 2,1-1,1 2,0 0,2 1,-4 4,10-10,-1 0,2 0,-1 0,1 0,1 1,0 0,1 1,0-1,1 1,0-1,1 1,1 0,0 0,0 0,1 0,1 0,0 0,1 0,1-1,3 13,-2-15,0-1,1-1,0 1,0-1,1 1,0-1,0-1,1 1,0-1,0-1,1 1,0-1,0-1,1 1,-1-1,1-1,0 1,0-2,7 3,11 2,0-1,-1-1,2-1,-1-1,1-2,13-1,-1 0</inkml:trace>
</inkml:ink>
</file>

<file path=ppt/ink/ink4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2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1 352,'19'2,"1"0,-1-1,1-1,0-1,0-1,-1 0,1-2,-1 0,0-1,0-1,-1-1,0 0,0-2,0 0,-1-1,-1 0,1-2,-2 0,6-6,70-112,-91 129,0 1,0 0,0-1,1 1,-1 0,0 0,1-1,-1 1,0 0,1 0,-1-1,0 1,1 0,-1 0,0 0,1-1,-1 1,1 0,-1 0,0 0,1 0,-1 0,1 0,-1 0,1 0,-1 0,0 0,1 0,-1 0,1 0,-1 0,0 1,1-1,-1 0,0 0,1 0,-1 1,1-1,-1 0,0 0,0 1,1-1,-1 0,0 1,1-1,-1 0,0 1,0-1,0 0,1 1,-1-1,0 0,0 1,0-1,0 1,0-1,0 0,0 1,0-1,0 1,0-1,0 1,0-1,0 0,0 1,0-1,0 1,0-1,2 38,-2-35,26 331,-25-285,4 3,-3 1,-3-1,-1 0,-3 0,-2 0,-3 0,-1-1,-11 24,20-68,-1 1,0-1,0 0,-1 0,0 0,0 0,0-1,-1 1,0-1,0 0,-1-1,0 1,0-1,0 0,-2 1,5-7,0 1,0-1,0 1,0-1,0 0,0 0,0-1,0 1,1 0,-1-1,1 0,-1 0,1 1,-1-1,1-1,0 1,0 0,0 0,0-1,1 0,-1 1,1-1,-1 0,1 1,0-1,0 0,0 0,0 0,1 0,-1 0,1 0,0 0,0 0,0-2,-1-14,2 0,0 0,0 0,2 1,1-1,0 1,1 0,3-5,-2 0,25-66,3 2,4 1,4 2,3 2,11-8,-38 59,1 0,1 2,2 1,1 0,2 2,0 1,1 0,2 2,0 2,2 0,29-15,-55 33,-1 1,0 0,1 0,-1 0,1 0,0 0,0 1,-1 0,1 0,0 0,0 0,0 0,0 1,0 0,1 0,-1 0,0 0,0 1,0-1,0 1,0 0,0 0,-1 1,1-1,0 1,0 0,-1 0,1 0,-1 0,0 0,0 1,0 0,0 0,0 0,2 2,-2 2,0 0,0 0,-1 1,1-1,-2 1,1 0,-1-1,0 1,-1 0,0 0,0-1,0 1,-1 0,0 0,-1-1,0 1,0-1,-3 8,-66 127,55-115,0 0,-2-2,-1 0,-2-1,0-1,-1-1,-1 0,-1-2,-1-1,-1-1,0-1,-3-1,-51 1,62-21</inkml:trace>
</inkml:ink>
</file>

<file path=ppt/ink/ink4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2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1 395,'22'4,"0"0,1-2,-1 0,1-2,-1 0,1-2,-1 0,1-1,-1-2,0 0,-1-1,1-1,-1-2,-1 0,1-1,-2 0,18-14,-27 17,-1-1,0 0,0-1,-1 0,0-1,0 0,-1 0,-1 0,0-1,0 0,-1 0,1-4,-4 10,0-1,-1 0,1 1,-1-1,0 0,-1 0,1 0,-1 0,-1 0,1 0,-1 0,0 0,0 0,-1 0,0 1,0-1,0 0,0 1,-1 0,0-1,0 1,-1 0,1 1,-1-1,-4-3,3 4,1 0,-1 0,0 1,-1 0,1 0,0 0,-1 0,0 1,1 0,-1 0,0 1,0 0,0 0,0 0,0 1,0 0,0 0,0 0,0 1,0 0,0 0,-2 0,-124 55,122-48,0-1,0 2,1-1,-1 1,2 1,0 0,0 0,1 0,0 1,0 0,2 1,-1-1,1 1,1 0,0 1,1-1,0 1,1-1,1 1,-1 0,2-1,0 1,1 0,0 3,2-8,-1-1,2 1,-1-1,1 1,0-1,0 0,1 0,0-1,0 1,1-1,0 0,0-1,0 1,1-1,0-1,0 1,0-1,0 0,0-1,1 0,0 0,0 0,0-1,0 0,0-1,0 0,1 0,17 3</inkml:trace>
</inkml:ink>
</file>

<file path=ppt/ink/ink4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1 337,'241'-230,"-213"201,60-46,-87 75,0-1,0 1,1-1,-1 1,0 0,0 0,0 0,1 0,-1 0,0 0,0 0,0 0,1 0,-1 0,0 1,0-1,0 0,0 1,0-1,1 1,-1-1,0 1,0 0,0-1,-1 1,1 0,0 0,0 0,0 0,0-1,-1 1,1 0,0 0,-1 1,1-1,-1 0,1 0,-1 0,0 0,1 0,-1 1,0-1,0 0,0 0,0 0,0 1,4 64,-4-58,-1-2,0 1,1-1,0 1,1-1,-1 1,1-1,0 1,1-1,0 0,0 1,0-1,1 0,0 0,0-1,0 1,1 0,-1-1,1 0,1 0,-1 0,1-1,0 1,0-1,0 0,0 0,1-1,0 0,0 0,0 0,0-1,0 0,0 0,0 0,1-1,5 1,2-4,0-1,0-1,-1 0,1-1,-1-1,0 0,-1 0,1-1,-1-1,0 0,-1-1,0 0,-1-1,0 0,0 0,-1-1,0 0,2-6,47-90,-47 94</inkml:trace>
</inkml:ink>
</file>

<file path=ppt/ink/ink4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224 556,'-34'39,"2"2,1 2,3 1,1 1,-20 46,44-86,0-1,0 1,1 0,-1 0,1 0,0 0,1 0,-1 0,1 0,0 1,1-1,-1 0,1 1,0-1,0 1,0-1,1 0,0 1,0-1,1 0,-1 0,1 0,0 0,0 0,1 0,0 0,-1-1,2 1,-1-1,0 0,1 0,0 0,4 3,2-2,1-1,0-1,0 0,0 0,0-1,0 0,0-1,1 0,-1-1,0-1,1 1,-1-2,0 0,0 0,0-1,0 0,0-1,-1 0,1-1,-1 0,0 0,-1-1,1-1,-1 1,0-1,-1-1,0 0,0 0,0-1,-1 0,-1 0,36-49,-2-1,-3-2,-3-1,-3-2,8-27,-26 59,-2 0,-2-1,0 0,-3-1,0 1,-2-10,-2 27,-2 1,0-1,0 0,-2 0,0 1,-1-1,0 1,-1 0,-1 0,0 0,-1 1,-1-1,0 1,-5-6,8 14,0 1,-1-1,1 1,-1 0,0 1,0-1,-1 1,1 0,-1 0,0 1,0-1,0 1,0 1,-1-1,1 1,-1 0,0 1,1-1,-1 1,0 1,0-1,0 1,0 0,0 1,1 0,-1 0,0 0,1 1,-1 0,0 0,1 1,0 0,0 0,0 0,0 1,0 0,1 0,-1 0,1 1,-3 3,-7 10,1 0,1 0,1 1,0 1,2 0,0 1,1 0,1 0,1 1,1 0,1 0,1 1,1-1,1 1,1 0,1 0,1-1,1 10,1-9,1-1,1 1,1-1,1-1,0 1,2-1,1 0,0-1,1 0,2-1,0 0,0-1,2-1,0 0,1-1,1 0,1-2,0 0,0 0,1-2,1-1,1 0,63 12,-59-21</inkml:trace>
</inkml:ink>
</file>

<file path=ppt/ink/ink4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0 104,'6'20,"0"0,2 0,0-1,1 0,1 0,0-1,2 0,0-1,1 0,0-1,1-1,1 0,12 8,-23-20,1 0,-1 0,1-1,0 1,0-1,0 0,0-1,1 1,-1-1,0 0,1 0,-1-1,1 0,-1 0,0 0,1 0,-1-1,1 0,-1 0,0 0,0-1,0 0,0 0,0 0,0-1,0 1,0-1,-1 0,0-1,1 1,-1-1,2-2,7-7,0 0,-1-1,-1-1,0 0,-1 0,-1-1,0 0,-1-1,0-3,36-140,-40 130</inkml:trace>
</inkml:ink>
</file>

<file path=ppt/ink/ink4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4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0,'6'9,"-1"1,0-1,0 1,-1 0,0 1,0-1,-2 1,1-1,-1 1,-1 0,0 0,0 0,1 38,-2 0,-2 0,-2 0,-3-1,-8 32,3-9,-24 223,37-267,-1-3</inkml:trace>
</inkml:ink>
</file>

<file path=ppt/ink/ink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5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592 530,'-19'-2,"0"1,-1 1,1 1,-1 1,1 0,0 1,0 2,0 0,1 1,-1 0,2 2,-1 0,1 1,0 0,0 2,2 0,-1 1,1 0,1 1,-3 4,13-10,0 1,0-1,1 0,0 1,0 0,1 0,0 0,1 0,-1 0,1 0,1 0,0 0,0 5,0-9,1 0,-1 0,0-1,1 1,0 0,0 0,0-1,1 1,-1-1,1 1,0-1,0 0,0 1,0-1,0 0,1 0,0-1,-1 1,1-1,0 1,0-1,0 0,1 0,-1 0,0 0,1-1,-1 1,1-1,1 1,11 0,1-1,-1 0,0-2,0 1,0-2,0 0,0-1,0-1,0 0,-1-1,1-1,-2 0,1-1,-1 0,0-2,0 1,-1-2,0 0,-1 0,0-1,0-1,-1 0,-1 0,0-1,2-5,19-15,-1-1,-2-2,-1 0,-2-2,-1-1,-2-1,-2-1,-2 0,-2-2,-1 0,7-39,-21 73,0 1,-1 0,0-1,-1 1,0 0,0-1,-1 1,0 0,0 0,-1 0,0 0,0 1,-4-6,5 10,0-1,0 1,0 0,0 0,-1 0,0 1,1-1,-1 0,0 1,0 0,0 0,0 0,-1 0,1 0,-1 1,1-1,-1 1,1 0,-1 0,0 0,1 1,-1-1,0 1,0 0,1 0,-1 0,0 0,0 1,1 0,-1 0,0 0,-2 1,1 0,-1 1,1 0,-1 0,1 1,0 0,1-1,-1 1,0 1,1-1,0 1,0 0,1 0,-1 0,1 0,0 1,0-1,1 1,0 0,-1 0,-29 124,27-91,2 0,1 1,2 0,2-1,1 0,3 1,1-1,1-1,3 0,1 0,4 6,-11-30,1-1,0 1,1-1,0 0,1-1,0 0,1 0,1-1,-1 0,2-1,0 0,11 8,-5-10</inkml:trace>
  <inkml:trace contextRef="#ctx0" brushRef="#br0" timeOffset="569.743">1158 77,'11'-7,"1"1,-1 0,2 1,-1 0,0 1,1 0,0 1,0 0,0 1,0 1,0 0,0 0,1 2,1 0,-14-1,0 0,0 1,0-1,0 1,0-1,0 1,-1 0,1-1,0 1,0 0,0 0,-1-1,1 1,0 0,-1 0,1 0,-1 0,1 0,-1 0,1 0,-1 0,0 0,1 0,-1 0,0 0,0 1,0-1,0 0,0 0,0 0,0 0,0 0,0 0,-1 0,1 0,0 0,-1 0,1 1,-1-2,1 1,-1 0,1 0,-1 0,0 0,1 0,-1 0,-32 44,33-45,-10 12,-76 109,84-118,1 1,-1 0,1 0,0-1,0 1,0 0,0 0,1 0,-1 0,1 0,0 0,1 0,-1 0,1 0,-1 0,1 0,0 0,1 0,-1-1,1 1,-1 0,1-1,0 1,0-1,1 0,-1 0,1 0,0 0,0 0,0 0,0-1,0 1,0-1,2 1,1 1,-1 0,2 0,-1 0,0-1,1 0,-1 0,1-1,0 0,0 0,0 0,0-1,0 0,0-1,1 1,-1-1,0-1,0 1,0-1,0 0,0-1,0 0,0 0,0-1,5-2,3-5</inkml:trace>
  <inkml:trace contextRef="#ctx0" brushRef="#br0" timeOffset="1248.11">1552 190,'34'12,"1"-2,-1-2,1 0,1-3,-1-1,1-2,18-1,-47-1,0 0,1 0,-1-1,0 0,0 0,0-1,0 0,0 0,0-1,0 1,-1-2,1 1,-1-1,0 0,0 0,0 0,-1-1,1 0,-1 0,0 0,-1-1,1 0,-1 0,2-4,5-8,-7 12,1 0,-1 0,-1 0,1 0,-1-1,0 1,-1-1,0 0,0 0,0 0,-1 0,0 0,0 0,-1 0,0-7,-1 12,0 1,0-1,0 0,-1 1,1-1,-1 1,1-1,-1 1,1 0,-1 0,0 0,0 0,1 0,-1 0,0 0,0 0,0 1,0-1,0 1,0 0,0-1,0 1,-1 0,1 0,0 0,0 0,0 1,0-1,0 1,0-1,0 1,0-1,0 1,0 0,1 0,-1 0,0 0,0 1,1-1,-1 0,1 1,-1-1,1 1,0-1,-1 1,1 0,0-1,0 1,0 0,0 0,0 0,0 2,-13 20,1 2,0 0,2 0,1 1,-5 24,-4 8,-9 22,3 1,3 1,4 1,4 1,4 0,3 2,7-70,-1 1,-1 0,-1-1,0 0,-1 0,-1 0,0 0,-7 12,9-23,0 1,-1-1,0 0,0 0,-1 0,1-1,-1 0,0 0,-1 0,1 0,-1-1,0 0,0 0,-1-1,1 1,-1-1,1-1,-1 1,0-1,0 0,0-1,-3 1,3 0,1-1,-1 1,0-1,1 0,-1-1,0 0,0 0,0 0,0-1,1 0,-1 0,0 0,1-1,-1 0,1-1,-1 0,1 1,0-2,0 1,1-1,-1 0,1 0,-1-1,1 1,1-1,-1 0,1-1,0 1,0-1,0 0,1 0,-1-1,1-3,1 1,0-1,1 1,0-1,0 0,1 0,1 0,-1 1,2-1,-1 0,1 1,1-1,0 1,0-1,1 1,0 0,0 1,6-9,0 0,1 1,1 0,0 1,1 0,1 0,0 2,1 0,16-11,-14 15,0 1,0 0,1 1,0 1,1 1,-1 0,1 2,-1 0,3 1,-2-1,139-17,-25-14,-114 29</inkml:trace>
  <inkml:trace contextRef="#ctx0" brushRef="#br0" timeOffset="1833.679">0 1122,'212'-9,"152"-28,-148 12,806-64,-626 79,-370 10</inkml:trace>
  <inkml:trace contextRef="#ctx0" brushRef="#br0" timeOffset="2450.029">1072 1320,'-37'13,"1"2,0 1,1 2,1 1,1 2,0 1,2 1,-19 19,46-39,0 1,0-1,1 1,-1-1,1 1,0 0,0 0,0 1,1-1,-1 0,1 1,0 0,0-1,1 1,0 0,-1 0,2 0,-1 0,0 0,1 0,0 0,0 0,1 0,-1 0,1 0,0 0,1 0,-1 0,1-1,0 1,0 0,0-1,1 0,-1 1,1-1,0 0,1 0,-1-1,1 1,-1-1,4 3,5-2,0 0,1 0,0-2,-1 1,1-1,0-1,0-1,0 0,0 0,0-1,0-1,0 0,0-1,-1 0,1-1,-1 0,0-1,0-1,-1 0,9-6,12-2,-2-1,0-1,0-2,-2-1,0-2,-2 0,21-22,-24 19,-2-1,-1 0,-1-2,-1 0,-1-1,-2-1,0 0,-2-1,7-26,-17 45,0-1,-1 0,-1 0,1 1,-2-1,0 0,0 0,-1 0,0 0,-1 0,-1 1,0-1,0 1,-3-6,4 11,-1 0,0 0,0 1,0-1,0 1,-1 0,0 0,0 0,0 0,-1 1,1-1,-1 1,0 1,-1-1,1 1,-1-1,1 2,-1-1,0 1,0-1,0 2,0-1,0 1,0 0,-1 0,1 0,-4 1,1 3,0 0,0 1,0 0,0 0,1 1,0 0,0 0,0 1,1 0,0 0,0 1,0 0,1 0,0 1,1 0,-1 0,2 0,-1 0,1 1,0 0,-2 7,-4 9,0 0,2 0,1 1,0 0,2 0,2 0,0 1,1-1,2 1,1 0,1-1,5 25,0-23,2 0,1 0,2-1,0 0,2-1,0-1,10 11,5 3,-16-27</inkml:trace>
  <inkml:trace contextRef="#ctx0" brushRef="#br0" timeOffset="2885.793">1892 1037,'-198'354,"129"-150,66-200,1-1,0 1,0 0,0-1,0 1,0 0,1 0,0 0,0 0,0 1,0-1,1 0,0 0,-1 0,2 1,-1-1,0 0,1 0,0 1,0-1,0 0,0 0,1 0,-1 0,1-1,0 1,1 0,-1-1,0 1,1-1,0 0,0 0,0 0,0 0,0 0,1-1,-1 1,1-1,0 0,3 1,11 0,0-2,0 0,0-1,0-1,0 0,0-2,0 0,0-1,0-1,1-1,22-19,-29 10</inkml:trace>
  <inkml:trace contextRef="#ctx0" brushRef="#br0" timeOffset="3146.247">1525 1348,'38'0,"22"0,11 0,-2-5,-8-1,-9 0,-10 1,-6 2,-5-5,-7 1</inkml:trace>
  <inkml:trace contextRef="#ctx0" brushRef="#br0" timeOffset="3532.886">2202 1066,'38'-1,"-23"0,1 1,-1 0,0 0,0 2,0 0,0 0,-1 2,15 4,-28-7,1-1,-1 1,1-1,-1 1,1 0,-1 0,0 0,0 0,1 0,-1 0,0 0,0 0,0 0,0 1,0-1,0 0,0 1,-1-1,1 1,0-1,-1 1,1-1,-1 1,0-1,1 1,-1-1,0 1,0 0,0-1,0 1,0-1,-1 1,1 0,0-1,-1 1,1-1,-1 1,1-1,-1 1,0-1,0 0,1 1,-1-1,0 0,-1 1,-50 55,50-56,0 1,-37 40,38-41,0-1,0 1,0 0,1 0,-1 0,0 0,1 0,-1 0,1 0,-1 0,1 0,0 0,-1 0,1 0,0 0,0 0,0 0,0 0,0 0,0 0,0 1,0-1,0 0,0 0,0 0,1 0,-1 0,1 0,-1 0,0 0,1 0,0 0,-1 0,1 0,0 0,-1-1,1 1,0 0,0 0,0-1,-1 1,1 0,0-1,0 1,0-1,1 1,6 1,0 0,0-1,0 0,0-1,1 1,-1-1,0-1,0 0,0 0,0 0,0-1,0-1,2 0,9-2,7-1</inkml:trace>
</inkml:ink>
</file>

<file path=ppt/ink/ink4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4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1,'-14'25,"2"0,0 1,2 1,1 0,1 0,1 1,1 0,2 0,1 0,1 1,2 26,0-49,1 0,1 0,-1-1,1 1,0-1,0 1,0-1,1 0,0 0,0 0,0 0,1-1,0 1,0-1,0 0,0 0,0 0,1 0,0-1,0 0,0 0,0 0,0-1,0 1,1-1,-1-1,1 1,0-1,0 0,-1 0,1 0,0-1,0 0,0 0,-1-1,1 1,0-1,0-1,-1 1,1-1,-1 0,1 0,-1 0,0-1,0 0,0 0,0 0,2-3,25-19,-2-1,0-2,-2-1,-1-1,-2-1,0-1,-3-1,19-35,0-6,-31 56</inkml:trace>
</inkml:ink>
</file>

<file path=ppt/ink/ink4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7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15,'-133'342,"130"-322,9-26,15-30,-5 3,2 1,2 1,1 1,1 1,1 0,22-19,71-47,-114 94,-1 1,1-1,-1 0,0 1,1-1,-1 1,1-1,-1 1,1 0,-1 0,1-1,0 1,-1 0,1 1,-1-1,1 0,-1 0,1 1,-1-1,1 0,-1 1,1 0,-1-1,0 1,1 0,-1 0,0 0,0 0,1 0,-1 0,0 0,0 0,0 0,0 0,0 1,-1-1,1 0,0 1,0-1,-1 0,1 1,-1-1,0 1,1-1,-1 1,0 0,0-1,0 1,0 0,-2 81,-5-51,-13 140,19-171,1 0,0 0,-1 1,1-1,0 0,0 0,0 0,0 1,0-1,0 0,1 0,-1 1,0-1,1 0,-1 0,0 0,1 0,-1 0,1 0,0 0,-1 0,1 0,0 0,0 0,0 0,0 0,-1 0,1 0,0-1,0 1,1 0,-1-1,0 1,0-1,0 0,0 1,0-1,1 0,-1 1,0-1,0 0,0 0,1 0,-1 0,0 0,0 0,0 0,1-1,-1 1,0 0,0-1,1 0,132-114,44-37,-55 60,-121 92,-1 0,0-1,1 1,-1 0,0 0,0 0,1 0,-1 0,0 0,1 0,-1 1,0-1,0 0,1 1,-1-1,0 1,0-1,0 1,0-1,1 1,-1 0,0 0,0 0,0-1,0 1,-1 0,1 0,0 0,0 0,-1 1,1-1,0 0,-1 0,1 0,-1 0,0 1,1-1,-1 0,0 1,15 59,-14-55,3 20,-2 1,-1 0,-1-1,-1 1,-1 0,-1-1,-7 22,7 2,6-32</inkml:trace>
</inkml:ink>
</file>

<file path=ppt/ink/ink4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0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1,'10'24,"3"17,-1 2</inkml:trace>
</inkml:ink>
</file>

<file path=ppt/ink/ink4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1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1,'30'432,"-3"-327,-10-63,-15-33,-1 0,1 1,-1 0,-1-1,0 1,0-1,-1 1,-1-1,1 1,-1-1,-1 1,0-1,0 0,-1 0,-1 2,-20 80,10 48,-19 13,29-133</inkml:trace>
</inkml:ink>
</file>

<file path=ppt/ink/ink4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41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13,'0'-13,"0"34,0-2,3 23,2 0,1 1,3-2,1 1,4 4,-12-33,2-1,-1 0,2 0,0 0,0 0,1-1,0 0,1 0,0-1,1 1,0-2,0 1,1-1,1-1,-1 1,2-2,-1 1,1-1,0-1,0 0,9 3,-14-8,0 0,0-1,-1 0,1 0,0 0,0-1,-1 1,1-2,0 1,-1-1,1 1,-1-1,1-1,-1 1,0-1,0 0,0 0,-1-1,1 1,3-4,77-89,4-33,-89 129,0-1,0 0,0 1,1-1,-1 1,0-1,0 1,1-1,-1 1,0-1,1 1,-1-1,0 1,1 0,-1-1,0 1,1-1,-1 1,1 0,-1-1,1 1,-1 0,1 0,-1-1,1 1,-1 0,1 0,0 0,-1 0,1 0,-1 0,1 0,-1 0,1 0,0 0,-1 0,1 0,-1 0,1 0,-1 0,1 1,-1-1,1 0,-1 0,1 1,-1-1,1 0,-1 1,1-1,-1 0,1 1,-1-1,0 1,1-1,10 34,-9-25,4 19,-5-19,0-1,0 1,1-1,0 1,1-1,0 0,0 1,1-1,0-1,0 1,1-1,0 1,0-2,0 1,1 0,0-1,1 0,-1 0,1-1,5 3,-5-5,-1 0,1 0,0 0,1-1,-1 0,0-1,1 1,-1-1,1-1,-1 0,1 0,-1 0,0-1,1 0,-1 0,1-1,-1 0,0 0,0-1,0 0,0 0,-1 0,1-1,-1 0,0-1,0 1,0-1,-1 0,4-5,7-5,-1-1,-1 0,0-2,-2 1,0-2,0 1,-2-2,-1 1,0-2,-1 1,-1-1,-1 0,-1 0,-1-1,-1 1,0-13,-3 7,0 3</inkml:trace>
</inkml:ink>
</file>

<file path=ppt/ink/ink4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0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1411 5786,'5'34,"2"10</inkml:trace>
  <inkml:trace contextRef="#ctx0" brushRef="#br0" timeOffset="-184.074">1468 5052,'-5'34,"3"15,3 5,0-7</inkml:trace>
  <inkml:trace contextRef="#ctx0" brushRef="#br0" timeOffset="-1093.968">1468 1835,'0'19,"0"12,0 4,0 2,0-1,0-2,0-1,5-3,1 0,0-1,-1-1,-1 0,-2 0,-1-5</inkml:trace>
  <inkml:trace contextRef="#ctx0" brushRef="#br0" timeOffset="-732.443">1411 3048,'0'24,"0"18,0 6,0 0,0-4,-4-4,-3-4,1-4,1-2,2-1,1-2,1 1,0-1,1 1,0 0,1-1,-1-3</inkml:trace>
  <inkml:trace contextRef="#ctx0" brushRef="#br0" timeOffset="-379.396">1468 4092,'-11'62,"2"-1,3 2,3-1,4 34,26 71,-25-56,-2-87</inkml:trace>
  <inkml:trace contextRef="#ctx0" brushRef="#br0" timeOffset="-9364.471">0 791,'114'0,"320"-12,547-60,-303 32,-175 4,-243 25,-169-5,-72 11</inkml:trace>
  <inkml:trace contextRef="#ctx0" brushRef="#br0" timeOffset="-5283.473">706 114,'-173'124,"141"-97,-56 53,3 4,4 4,-10 21,-20 20,111-128,-1-1,1 1,-1-1,1 1,0 0,-1-1,1 1,0 0,-1-1,1 1,0 0,0-1,0 1,0 0,0 0,0-1,0 1,0 0,0-1,0 1,0 0,0 0,0-1,1 1,-1 0,0-1,1 1,-1 0,0-1,1 1,-1-1,1 1,-1 0,0-1,1 1,0-1,-1 1,1-1,-1 0,1 1,0-1,-1 0,1 1,0-1,-1 0,1 0,0 1,-1-1,1 0,9-2</inkml:trace>
  <inkml:trace contextRef="#ctx0" brushRef="#br0" timeOffset="-4999.501">1242 170,'-20'13,"-89"58,4 4,3 4,3 5,-13 21,23-10,88-94,0 0,1 0,-1-1,1 1,-1 0,1 0,0 0,-1 0,1 0,0-1,-1 1,1 0,0 0,0 0,0 0,0 0,0 0,0 0,0 0,0 0,0 0,1 0,-1 0,0 0,0-1,1 1,-1 0,1 0,-1 0,1 0,-1-1,1 1,-1 0,1 0,0-1,-1 1,1-1,0 1,0-1,0 1,-1-1,1 1,0-1,0 1,0-1,0 0,0 0,0 1,0-1,-1 0,1 0,1 0,51-3,-18-8,0-2,-1-1,0-2,-1-1,17-12,-9 4</inkml:trace>
  <inkml:trace contextRef="#ctx0" brushRef="#br0" timeOffset="-4748.103">1750 170,'0'3,"0"0,-1 0,0-1,0 1,0 0,0-1,0 1,0 0,-1-1,1 0,-1 1,0-1,0 0,0 0,0 0,0 0,0 0,0 0,-3 1,3-1,-221 201,59-71,163-131,0-1,0 1,0-1,0 1,-1-1,1 1,0 0,0 0,0 0,0-1,1 1,-1 0,0 0,0 0,0 0,1 1,-1-1,0 0,1 0,-1 0,1 0,0 1,-1-1,1 0,0 0,0 1,0-1,0 0,0 1,0-1,0 0,0 0,0 1,1-1,-1 0,0 0,1 1,-1-1,1 0,0 0,-1 0,1 0,0 0,-1 0,1 0,0 0,0 0,0 0,0 0,0 0,0-1,0 1,0 0,2 0,17-2,2-2</inkml:trace>
  <inkml:trace contextRef="#ctx0" brushRef="#br0" timeOffset="-4533.872">2399 114,'-10'14,"-26"24,-18 15,-9 4,2-4,2-5,5-7,8-5,6-4,6-2,3-2,8-1,11-5,14-6,11-11,3-6</inkml:trace>
  <inkml:trace contextRef="#ctx0" brushRef="#br0" timeOffset="-4294.507">3133 0,'-15'34,"-8"16,-2 3,-1-6,0-7,3-5,2-4,-1-2,-2-2,-1 0,-1 0,-1 0,-1-4,0-2,0 1,4-4</inkml:trace>
  <inkml:trace contextRef="#ctx0" brushRef="#br0" timeOffset="-1461.183">1411 819,'12'197,"-4"-144,-2 0,-2 1,-3 0,-2 7,1-52,-1 15</inkml:trace>
  <inkml:trace contextRef="#ctx0" brushRef="#br0" timeOffset="3190.705">1497 762,'70'66,"277"417,-133-246,-54-81,-35-23,-14 8,57 46,7 14,-23-26,-60-73,17 11,160 104,-239-194,-1 2,-2 1,-1 1,-1 1,20 30,-3-5,120 167,10-11,-36-52,-42-58,-77-84,-1 0,0 1,-1 1,0 1,-2 0,0 1,-1 0,4 10,-4-2,0 1,2-2,2 0,0-1,1 0,2-2,0 0,12 10,9 0,28 38,-16 20,-52-79</inkml:trace>
  <inkml:trace contextRef="#ctx0" brushRef="#br0" timeOffset="5456.469">5137 4318,'-5'-5,"-1"0,0 1,0 0,-1-1,1 2,-1-1,1 1,-1 0,0 1,-1-1,1 1,0 1,0-1,-1 1,1 1,-1-1,1 1,-1 1,1-1,-1 1,1 1,0-1,-2 1,-18 1,-1 1,1 1,-1 1,1 1,1 2,0 0,0 2,1 1,0 1,-18 13,28-14,0 0,1 1,0 1,1 1,1 0,0 0,1 1,0 1,2-1,-1 3,-1 5,0 1,2 1,0-1,2 1,1 1,1 0,1-1,2 1,0 0,2 1,1-1,1 0,6 26,-6-39,0 0,1 0,0-1,1 1,1-1,0 0,1 0,0-1,1 1,0-1,1-1,1 1,0-2,0 1,1-1,0 0,1-1,8 6,116 33,-92-38,-25-5,0-1,0-1,1 0,0-1,-1-1,1-1,0-1,18-2,133-27,-133 19,0-1,-2-3,0 0,0-2,1-3,-25 14,0 0,-1-1,1 0,-2-1,1 0,-1 0,0-1,0 0,-1-1,-1 0,0 0,2-4,75-146,-78 148,-1 0,0 0,-1-1,-1 1,0-1,0 0,-1 0,-1 0,0 0,-1-1,0 1,-1 0,-1 0,0 0,0 0,-1 0,-1 0,-1 1,1 0,-2-1,-5-8,-27-22,-2 2,-2 2,-2 1,-1 3,-1 1,-2 3,-1 2,-9-2,48 25,0 0,0 1,-1 1,0-1,0 2,0 0,0 0,0 1,-1 0,1 1,-1 0,1 1,-1 0,1 1,-1 0,1 1,-1 0,-7 3,1 2</inkml:trace>
  <inkml:trace contextRef="#ctx0" brushRef="#br0" timeOffset="6370.852">4657 4968,'26'-38,"-22"25,72-157,-55 130,-16 30,0-1,0 1,1 0,1 1,0-1,0 1,0 1,1-1,6-4,-13 12,0 1,0-1,0 0,0 0,0 1,0-1,0 0,0 1,0-1,0 1,0-1,0 1,0 0,1 0,-1-1,0 1,0 0,0 0,1 0,-1 0,0 0,0 0,0 1,0-1,1 0,-1 0,0 1,0-1,0 1,0-1,0 1,0 0,0-1,0 1,0 0,0 0,0-1,-1 1,1 0,0 0,0 0,-1 0,1 0,-1 0,1 0,-1 0,1 1,-1-1,14 66,-11-45,20 90,-22-111,-1 0,0 0,1 0,-1 0,1 0,-1 0,1 0,0 0,0 0,-1-1,1 1,0 0,0 0,0-1,-1 1,1-1,0 1,0-1,0 1,0-1,0 1,0-1,1 0,-1 1,0-1,0 0,0 0,0 0,0 0,0 0,0 0,0 0,0-1,0 1,1 0,-1 0,0-1,0 1,0-1,0 1,0-1,-1 1,1-1,0 0,0 1,0-1,0 0,-1 0,2 0,40-44,-41 43,136-145,-136 146,1-1,-1 0,1 1,0-1,-1 1,1 0,0-1,0 1,0 0,0 0,0 0,0 1,0-1,1 0,-1 1,0-1,0 1,0 0,1 0,-1 0,0 0,0 0,1 0,-1 0,0 1,0 0,0-1,1 1,-1 0,0 0,0 0,0 0,0 0,-1 0,1 1,0-1,0 0,-1 1,1 0,-1-1,1 1,-1 0,0 0,0 0,0 0,0 0,0 0,5 13,-1 0,0 0,-1 0,-1 1,0 0,-2 0,1-1,-2 1,0 0,-1 0,-2 7,2 20,0 13,1-32</inkml:trace>
  <inkml:trace contextRef="#ctx0" brushRef="#br0" timeOffset="8008.536">5081 5250,'0'821,"-23"-715,16-128,3 3,-1 0,-1 0,-1 1,0 0,-1 0,-1 1,-1 0,0 1,-1 0,-1 1,-1 0,0 0,0 2,-2 0,-3-3,2 0,-44-53,63 66,-1 1,0-1,0 1,1 0,-1-1,1 1,0 0,0 0,0 1,0-1,0 1,0-1,0 1,0 0,0 0,1 0,-1 1,0-1,1 1,1-1,23-6,1 2,-1 1,1 1,0 2,0 1,0 1,0 1,14 4,-16-1,-1 2,0 1,0 1,-1 1,0 1,-1 1,0 1,18 15,-40-27,1 0,-1 0,0 1,0-1,0 1,0-1,-1 1,1 0,0 0,-1 0,1 0,-1 0,0 0,0 0,1 1,-1-1,-1 0,1 1,0-1,-1 1,1-1,-1 0,0 1,1-1,-1 1,0-1,-1 1,1-1,0 1,-1-1,1 1,-1-1,0 1,0-1,0 0,0 0,0 1,-1-1,1 0,-1 0,1 0,-1 0,0-1,1 1,-1 0,-2 0,-155 97,-49 26,195-108,16-12</inkml:trace>
  <inkml:trace contextRef="#ctx0" brushRef="#br0" timeOffset="13038.735">2738 4459,'-5'-2,"0"0,0 1,0-1,0 1,0 0,-1 1,1-1,0 1,0 0,-1 0,1 1,0 0,0 0,-1 0,1 0,0 1,0 0,0 0,1 0,-1 0,0 1,1 0,0 0,0 0,-1 1,2-1,-1 1,0 0,1 0,0 0,0 1,-2 3,-8 16,2 0,0 1,2 1,1-1,1 1,1 1,1-1,2 1,0 0,2 0,1 0,1 0,1 2,-2-20,1 0,-1-1,1 1,1 0,-1-1,1 1,1-1,0 1,0-1,1 0,0 0,0-1,0 1,1-1,1 0,-1 0,1 0,0-1,1 0,-1 0,1-1,0 0,1 0,-1 0,1-1,0 0,0-1,8 3,-2-4,1-1,0-1,-1 0,1-1,0-1,-1 0,1 0,-1-2,0 0,0 0,0-2,-1 0,1 0,-2-1,1 0,-1-2,0 1,0-1,-1-1,0 0,-1-1,0 0,-1 0,0-1,-1 0,0 0,-1-2,5-3,-2 0,0-1,-1 0,-1-1,0 0,-2 0,0-1,-1 0,-1 0,-1 0,-1 0,0 0,-2 0,0-1,-2-7,2 20,-1 0,0 0,-1 0,0 0,0 0,-1 0,1 0,-2 1,1-1,-1 1,0 0,-1 0,0 0,0 1,0-1,-1 1,0 1,0-1,0 1,-1 0,1 0,-1 1,-1 0,1 0,0 1,-1 0,0 0,0 1,0 0,0 0,0 0,0 1,0 1,-1 0,1 0,-4 0,-9 5,-1 0,1 2,1 0,0 1,0 1,0 1,1 1,1 0,0 1,0 1,1 1,1 1,0 0,1 1,1 1,-6 9,-1-2</inkml:trace>
  <inkml:trace contextRef="#ctx0" brushRef="#br0" timeOffset="13409.179">2540 4798,'68'-81,"-62"74,3-5,0 0,1 1,0 0,1 1,0 0,1 1,-1 0,2 1,0 0,-8 7,-1 0,1 1,0-1,-1 1,1 0,0 0,0 1,-1-1,1 1,-1 0,1 0,0 1,-1-1,0 1,1 0,-1 0,0 1,0-1,0 1,-1 0,1 0,-1 0,1 0,-1 1,0 0,0-1,0 1,-1 0,0 0,1 0,-1 1,-1-1,1 1,0-1,66 71,-63-73,1 0,-1 0,1 0,-1-1,1 0,0 0,0 0,0-1,0 1,0-1,-1-1,1 1,0-1,0 0,0-1,-1 1,1-1,-1 0,1-1,-1 1,0-1,3-2,6-7</inkml:trace>
  <inkml:trace contextRef="#ctx0" brushRef="#br0" timeOffset="13808.78">1468 5278,'235'-48,"148"-28,-186 40,-168 31</inkml:trace>
  <inkml:trace contextRef="#ctx0" brushRef="#br0" timeOffset="14822.898">3246 4601,'5'3,"1"0,-1-1,1 0,0 0,-1 0,1-1,0 0,0 0,0 0,0-1,0 0,0 0,0 0,3-1,22-5,-1 0,0-2,0-2,0 0,-2-2,1-1,-1-1,-1-2,-1-1,0 0,13-14,247-195,-282 223,12-11,-1 0,0-1,-1-1,-1 0,-1 0,0-2,-1 1,6-14,-17 31,1-1,-1 0,0 0,1 1,-1-1,0 0,0 0,0 0,0 1,0-1,0 0,0 0,0 0,0 0,0 1,0-1,0 0,0 0,-1 0,1 1,0-1,-1 0,1 0,0 1,-1-1,1 0,-1 1,1-1,-1 1,0-1,1 0,-1 1,1-1,-1 1,0-1,0 1,1 0,-1-1,0 1,0 0,1 0,-1-1,0 1,0 0,0 0,1 0,-1 0,0 0,0 0,0 0,0 0,1 0,-1 1,-56 6,43-4,-15 1,0 0,0-2,0-1,-1-2,-23-3,53 3,-1 1,0 0,1-1,-1 1,0 0,0 0,0-1,1 1,-1 0,0 0,0 0,0 0,0 0,1 0,-1 0,0 0,0 0,0 0,0 1,1-1,-1 0,0 1,0-1,1 0,-1 1,0-1,1 1,-1-1,0 1,1-1,-1 1,1 0,-1-1,1 1,-1 0,1-1,-1 1,1 0,0 0,-1-1,1 1,0 0,0 0,-1 0,1-1,0 1,0 0,0 0,0 0,0 0,0-1,0 1,0 0,1 0,-1 0,0-1,0 1,1 0,-1 0,1 0,26 52,-22-46,110 194,-52-43,-61-158,-1-1,1 1,-1 0,0-1,1 1,-1-1,0 1,1-1,-1 0,0 0,0 1,0-1,0 0,1 0,-1 0,-1 0,1 0,0-1,0 1,0 0,0 0,-1 0,1-1,-1 1,1 0,-1-1,1 1,-1-1,0 1,0 0,0-1,0 1,0-1,0 1,0-1,0 0,12-53,3 0,2 1,3 1,9-17,7 14,-26 42</inkml:trace>
</inkml:ink>
</file>

<file path=ppt/ink/ink4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1:09.3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1383,'2'0,"-1"1,1 0,-1-1,1 0,0 1,0-1,-1 0,1 0,0 0,-1 0,1 0,0 0,-1 0,1 0,0-1,-1 1,1-1,0 1,-1-1,1 0,-1 0,1 0,-1 0,1 0,-1 0,0 0,0 0,1 0,-1-1,2 0,229-173,86-70,44-7,-193 147,-128 87,-30 18</inkml:trace>
  <inkml:trace contextRef="#ctx0" brushRef="#br0" timeOffset="1550.168">3867 4798,'-16'13,"14"-13,0 1,0 0,1-1,-1 1,0 0,0 0,0 0,1 0,-1 1,0-1,1 0,0 1,-1-1,1 1,0-1,-1 1,1 0,0-1,0 1,0 0,1 0,-1 0,0 0,1 0,-1 0,1 0,0 0,-1 0,1 0,0 0,0 0,0 0,1 0,-1 0,0 0,1 0,-1 0,1-1,0 3,6 2,-7-5,1 0,0-1,-1 1,1 0,0 0,0 0,0 0,-1-1,1 1,0-1,0 1,0 0,0-1,0 1,0-1,1 0,-1 1,0-1,0 0,0 0,0 0,0 0,0 0,1 0,-1 0,0 0,0 0,0 0,0-1,0 1,0 0,0-1,0 1,1-1,195-147,103-52,161-135,-314 211,-134 112</inkml:trace>
  <inkml:trace contextRef="#ctx0" brushRef="#br0" timeOffset="3039.253">480 367,'226'147,"68"92,150 118,-190-134,-92-79,-6 7,-6 8,142 203,-22-110,-88-100,71 79,-123-108,-18-6,31 49,125 159,-152-205,4-2,15 31,101 138,-48-74,-130-152,-3 2,41 64,-81-83,-32-59,9 0</inkml:trace>
  <inkml:trace contextRef="#ctx0" brushRef="#br0" timeOffset="3333.245">4628 3697,'-42'115,"4"1,6 2,5 1,-4 66,-20 81,38-210,-3 11,3 1,3 0,0 57,10-101</inkml:trace>
  <inkml:trace contextRef="#ctx0" brushRef="#br0" timeOffset="4168.661">847 0,'-28'168,"-20"292,40 217,8-668,0 1,1-1,0 0,1 1,0-1,1 0,-1 0,2 0,-1 0,5 7,2-1</inkml:trace>
  <inkml:trace contextRef="#ctx0" brushRef="#br0" timeOffset="7900.442">2907 2257,'20'-16,"35"-25,-3-2,-1-2,-2-2,-3-2,-1-3,10-19,66-108,-94 141,-3-1,-1 0,-2-2,-1-1,-3 0,-1-2,-2 1,1-15,-16-40,0 95,0 1,0-1,1 1,-1 0,0 0,-1-1,1 1,0 0,-1 0,1 0,-1 0,0 1,1-1,-1 0,0 1,0-1,0 1,0-1,0 1,-1 0,1 0,0 0,-1 0,1 1,0-1,-1 1,1-1,-1 1,1 0,-1 0,1 0,-1 0,1 0,-1 0,1 1,0-1,-1 1,1 0,-11 5,0 0,1 2,0-1,0 1,1 1,0 0,0 1,1 0,0 0,1 1,0 0,1 1,0 0,1 0,0 1,-2 6,-6 13,1 1,1 0,2 1,1 0,2 0,1 1,2 0,1 1,2-1,1 1,3 21,0-45,1 0,0 0,0 0,1-1,1 1,0-1,0 0,1-1,0 1,1-1,0 0,1-1,0 1,1-2,0 1,0-1,0-1,1 1,0-2,1 1,0-2,0 1,167 48,-129-20,-40-19</inkml:trace>
</inkml:ink>
</file>

<file path=ppt/ink/ink4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1:36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34,'33'-34,"-28"67,-14 192,8-222,1 0,0 0,0 0,0 0,0 1,1-1,-1 0,1 0,-1 0,1 0,0 0,1 0,-1 0,0 0,1 0,-1-1,1 1,0 0,0-1,0 0,0 1,1-1,-1 0,1 0,-1 0,1 0,0-1,-1 1,1-1,0 0,0 1,0-1,0 0,0-1,0 1,1-1,-1 1,0-1,0 0,0 0,1 0,-1-1,0 1,0-1,0 0,0 0,2 0,10-7,0-1,0-1,0 0,-1-1,-1-1,0 0,-1-1,0 0,8-12,19-18,64-64,-102 106,-1-1,1 1,0 0,0 0,0-1,0 1,0 0,0 0,0 0,0 0,1 0,-1 0,0 1,1-1,-1 0,0 1,1-1,-1 1,1-1,-1 1,1 0,-1-1,1 1,-1 0,1 0,-1 0,1 0,0 1,-1-1,1 0,-1 1,0-1,1 1,-1-1,1 1,-1-1,0 1,1 0,-1 0,0 0,0 0,1 0,-1 0,0 0,0 0,0 0,-1 1,1-1,0 1,12 121,23 25,-33-143,-1 0,1-1,0 1,0-1,0 0,0 0,1 0,0 0,0-1,0 1,0-1,0 0,1 0,-1 0,1-1,0 0,0 0,0 0,0 0,0-1,0 0,0 0,0 0,1-1,-1 1,0-1,3-1,3-1,0 0,0-1,0 0,-1-1,1 0,-1-1,0 0,0-1,-1 0,1 0,-1-1,-1 0,1-1,-1 0,0 0,-1-1,0 0,-1 0,0 0,0-1,2-5,2-6,0 0,-1-1,-2 0,0 0,-1 0,-1-1,-2 0,0-1,-1 0</inkml:trace>
</inkml:ink>
</file>

<file path=ppt/ink/ink4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1:31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3303 1880,'-2'-2,"1"0,0 0,-1 0,0 1,1-1,-1 1,0-1,0 1,0-1,0 1,0 0,0 0,0 0,-1 0,1 0,0 1,0-1,-1 1,1-1,0 1,-1 0,1 0,-1 0,-1 0,1 0,-9-2,-1 1,1 0,0 1,-1 0,1 1,0 0,0 1,-1 1,1 0,1 0,-1 1,0 1,1 0,0 0,0 1,1 0,0 1,0 1,0-1,1 1,-5 6,-7 7,1 0,2 1,0 1,1 0,1 1,-8 20,16-30,0 0,1 0,1 1,1-1,0 1,1 1,0-1,1 0,1 1,1 0,0 0,1-1,0 1,2 0,-1-1,2 1,0-1,3 7,3 0,1-1,1 0,1-1,1 0,0-1,2 0,0-1,1-1,1-1,0 0,1-1,1-1,0 0,1-2,13 7,-14-9,1-1,-1-1,1 0,1-1,-1-2,1 0,0-1,1-1,-1-1,2-1,0-1,-1-1,0-2,1 0,-1-1,-1-1,1-2,-1 0,0-1,0-1,-1 0,0-2,-1-1,3-2,-5-2,-1 0,0 0,-1-2,-1 0,-1-1,0 0,0-3,-13 21,17-24,-2-1,0-1,-2 0,-1 0,-2-2,0 1,-2-1,-1-1,-1 1,-2-1,1-21,-5 39,0 1,0 0,-1 0,0 0,-1-1,0 1,-1 1,0-1,-1 0,0 1,-1 0,0 0,0 0,-1 0,-1 1,1 0,-1 0,-1 1,-3-3,-4-3,-1 0,0 1,-1 1,-1 0,0 2,0 0,-1 1,-1 0,1 2,-1 0,0 2,-1 0,-4 0,-25-5,40 6,-1 1,1 0,-1 1,0 0,0 1,0 0,0 1,0 0,0 1,1 0,-1 0,0 1,0 1,1 0,-1 1,-10 8,3-1</inkml:trace>
  <inkml:trace contextRef="#ctx0" brushRef="#br0" timeOffset="4838.661">3416 2783,'11'138,"8"65,8-6,-39-27,-23 26,27-137,3 0,3 0,5 53,-1-5,-2-63,-11 138,-9 44,-6-29,26 141,-28-195,26-108,1 0,2 0,1 0,2 0,2 3,-6-38,-1-1,1 1,-1 0,1 0,-1 0,1 0,-1 0,1 0,0 1,-1-1,1 0,-1 0,1 0,-1 0,1 0,0 1,-1-1,1 0,-1 0,1 1,0-1,-1 0,1 0,0 1,0-1,-1 0,1 1,0-1,0 1,-1-1,1 0,0 1,0-1,0 1,0-1,-1 1,1-1,0 0,0 1,0-1,0 1,0-1,0 1,0-1,0 1,1-1,-1 0,0 1,0-1,0 1,0-1,1 0,-1 1,0-1,0 1,1-1,-1 0,0 1,1-1,-27-29,25 28,-28-36,-1 1,-2 1,-2 2,0 2,-3 0,0 3,-14-7,41 29,-39-29,48 34,0 0,0 0,1 1,-1-1,0 0,0 0,1 0,-1 0,1 0,-1 0,1 0,-1 0,1 0,0 0,-1 0,1 0,0-1,0 1,0 0,0 0,0 0,0 0,0 0,0 0,1-1,-1 1,0 0,1 0,-1 0,0 0,1 0,-1 0,1 0,0 0,-1 0,1 0,0 1,0-1,-1 0,1 0,0 1,0-1,0 0,0 1,0-1,0 1,109-31,-81 27,95-20,-38 6,1 4,76-1,112-13,-208 14,52 0,-119 14,0 1,0-1,0 1,1-1,-1 1,0 0,0-1,0 1,0-1,0 1,0-1,-1 1,1 0,0-1,0 1,0-1,0 1,-1-1,1 1,0-1,-1 1,1-1,0 1,-1-1,1 1,0-1,-1 0,1 1,-1-1,1 1,-1-1,1 0,-1 0,1 1,-1-1,1 0,-1 0,0 0,1 0,-1 1,1-1,-1 0,1 0,-1 0,0 0,1 0,-1 0,1-1,-1 1,1 0,-1 0,-110 45,3 5,-53 34,-200 118,326-169,30-22</inkml:trace>
  <inkml:trace contextRef="#ctx0" brushRef="#br0" timeOffset="9350.604">2964 1852,'-48'-33,"-21"-42,-62-80,53 64,62 69,-1 1,-1 1,-1 0,-1 2,-21-17,-85-52,-30-58,97 83,-53-80,-244-184,206 165,-78-30,115 80,113 112,0-1,0 0,0 1,0-1,0 0,-1 1,1-1,0 0,0 1,0-1,0 0,-1 0,1 1,0-1,0 0,-1 0,1 1,0-1,-1 0,1 0,0 0,0 0,-1 1,1-1,0 0,-1 0,1 0,0 0,-1 0,1 0,-1 0,1 0,0 0,-1 0,1 0,0 0,-1 0,1 0,0 0,-1 0,1-1,0 1,-1 0,1 0,0 0,0 0,-1-1,15 44,-11-36,7 35,-1 0,-2 2,-2-1,-2 0,-2 1,-4 36,3-31,-22 87,22-135,1-1,-1 1,0-1,1 0,-1 1,0-1,1 1,-1-1,0 0,1 1,-1-1,1 0,-1 0,1 1,-1-1,0 0,1 0,-1 0,1 0,-1 1,1-1,-1 0,1 0,-1 0,1 0,-1 0,1 0,0 0,-1 0,1-1,-1 1,1 0,-1 0,0 0,1 0,-1-1,1 1,-1 0,1 0,-1-1,0 1,1 0,-1-1,1 1,-1-1,0 1,1 0,-1-1,0 1,0-1,0 1,1-1,-1 1,0-1,0 1,0-1,0 1,0-1,0 1,0-1,0 1,0-1,0 1,0-1,0 1,0-1,0 1,0-1,0 1,-1-1,2 0,46-57,2 3,2 2,3 2,1 3,3 2,2 3,15-7,-50 36,0 0,1 2,0 1,1 1,0 1,1 2,18-3,-46 9,-1 1,0-1,1 0,-1 1,1-1,-1 1,0-1,1 0,0 0,-1 1,1-1,-1 0,1 0,0 1,0-1,-1 0,1 0,0 0,0 0,0 1,0-1,0 0,0 0,0 0,0 0,0 0,0 1,1-1,-1 0,0 0,1 0,-1 1,0-1,1 0,-1 0,1 1,-1-1,1 0,-1 1,1-1,0 1,-1-1,1 1,0-1,-1 1,1-1,0 1,0 0,-1-1,1 1,0 0,0-1,0 1,0 0,-1 0,1 0,0 0,0 0,0 0,0 0,-17-6,-1 1,-1 1,1 1,0 0,-1 1,0 1,1 0,-1 1,0 2,-3 0,-27 0,-235-2,279 0,0-1,0 1,1 0,-1-1,0 0,0 0,0 0,0-1,1 1,-1-1,1 0,-1 0,1 0,0 0,0-1,0 1,0-1,0 0,0 0,-1-3,-4-9</inkml:trace>
  <inkml:trace contextRef="#ctx0" brushRef="#br0" timeOffset="10188.028">480 45,'-16'22,"-29"166,39-151,-24 217,-4 2,18-79,16-177,1 1,-1-1,0 1,0 0,0-1,0 1,0 0,0-1,0 1,0-1,0 1,0 0,0-1,0 1,0 0,-1-1,1 1,0-1,0 1,-1-1,1 1,0-1,-1 1,1-1,-1 1,1-1,0 1,-1-1,1 1,-1-1,1 0,-1 1,0-1,1 0,-1 1,1-1,-1 0,1 0,-1 0,0 0,1 0,-1 1,0-1,1 0,-1 0,1 0,-1-1,0 1,1 0,-1 0,0 0,1 0,-1-1,1 1,-1 0,1 0,-1-1,-9-10</inkml:trace>
  <inkml:trace contextRef="#ctx0" brushRef="#br0" timeOffset="10522.284">0 158,'1'-2,"-1"0,1-1,-1 1,1-1,0 1,-1 0,1 0,0-1,1 1,-1 0,0 0,1 0,-1 0,1 1,-1-1,1 0,0 0,0 1,0 0,0-1,0 1,0 0,0 0,1 0,-1 0,0 0,0 0,1 1,-1-1,1 1,0 0,81-8,-76 8,321 1,-285-7,-1-1,0-3,-1-1,0-3,0-1,21-12,-39 17</inkml:trace>
  <inkml:trace contextRef="#ctx0" brushRef="#br0" timeOffset="23840.676">3811 2557,'-5'5,"-6"2,-7-1,-4-1,1 3,10 1,5-2</inkml:trace>
</inkml:ink>
</file>

<file path=ppt/ink/ink4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9:56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960 85,'-77'-27,"51"19,-1 1,0 2,-1 1,1 1,-1 1,1 1,-1 2,0 1,1 1,-1 1,1 1,0 2,1 1,0 1,-3 2,17-9,0 0,0 1,1 0,-1 1,1 0,0 1,0 0,0 1,1 0,0 0,0 1,1 1,-1 0,2 0,-1 1,1 0,1 0,-1 1,2 0,-1 0,-1 4,8-9,-1-1,1 0,0 0,0 0,0 1,0-1,1 0,0 0,0 0,0 0,0 0,1 0,-1 0,1 0,0-1,0 1,1 0,-1-1,1 0,-1 1,1-1,0 0,1-1,-1 1,0-1,1 1,1 0,106 48,61-32,-172-19,1-1,0 1,0-1,-1 1,1 0,0-1,0 1,-1 0,1 0,0-1,0 1,0 0,0 0,-1 0,1 0,0 0,0 0,0 0,0 0,-1 1,1-1,0 0,0 0,0 1,-1-1,1 0,0 1,-1-1,1 1,0-1,-1 1,1-1,0 1,-1-1,1 1,-1 0,1-1,-1 1,1 0,-1 0,0-1,1 1,-1 0,0 0,0 0,1-1,-1 1,0 0,0 0,0 0,0-1,0 1,0 0,0 0,0 0,-1 0,1-1,0 1,0 0,-1 0,1 0,-1 0,-139 87,-26 39,163-125,0 1,1-1,-1 1,1 0,0 0,0 0,0 0,1 0,-1 1,1-1,-1 0,1 1,0-1,1 1,-1-1,0 1,1 0,0-1,0 1,0 0,0-1,1 1,-1-1,1 1,0-1,0 1,0-1,1 1,-1-1,1 0,0 0,0 0,0 0,0 0,0 0,1 0,-1-1,1 1,0-1,0 0,0 0,0 0,0 0,0 0,0-1,1 1,-1-1,1 0,14 4,-1-1,1-1,0-1,0 0,1-2,-1 0,0-1,6-1,27-1,175-8,-202 5</inkml:trace>
  <inkml:trace contextRef="#ctx0" brushRef="#br0" timeOffset="266.914">1609 338,'-39'34,"-21"25,-7 8,5-3,12-8,10-8,11-8,7-6,6-3,2-3,-2-1,1-1,0 1,-4 0,2-4</inkml:trace>
  <inkml:trace contextRef="#ctx0" brushRef="#br0" timeOffset="516.304">1101 367,'29'34,"23"20,9 1,-2-3,-7-7,-6-10,-7-7,-5-8,-3-3,-3-3,-1-5,0-4,0-3,0-1,-4-1</inkml:trace>
  <inkml:trace contextRef="#ctx0" brushRef="#br0" timeOffset="954.068">2145 423,'-12'-4,"0"1,-1 0,1 1,-1 1,0 0,1 0,-1 2,0-1,1 2,-1-1,0 2,1 0,0 0,0 1,0 1,0 0,1 0,0 1,0 1,0 0,1 0,0 1,0 0,1 1,0 0,1 1,0 0,0 0,1 0,0 1,0 3,2-5,-27 85,32-90,-1-1,1 0,0 0,1 1,-1-1,0 0,1 0,0 0,0 0,0 0,0 0,0 0,1 0,-1 0,1 0,0 0,0-1,0 1,0-1,0 0,0 1,1-1,-1 0,1 0,0-1,-1 1,1 0,0-1,2 1,2 2,1-2,-1 1,1-1,-1 0,1 0,0-1,-1 0,1 0,0-1,0 0,0 0,0-1,-1 0,1-1,0 1,-1-2,1 1,-1-1,0 0,0 0,0-1,4-3,135-118,-101 80,2 11,-45 34,-1-1,0 1,0-1,0 1,0 0,0 0,0 0,1 0,-1 0,0 0,0 0,0 0,0 0,0 0,1 0,-1 1,0-1,0 1,0-1,0 1,0-1,0 1,0-1,0 1,0 0,0 0,0-1,-1 1,1 0,0 0,0 0,-1 0,1 0,-1 0,1 0,-1 0,1 0,-1 0,0 0,1 0,-1 0,0 1,0-1,0 0,0 0,0 0,0 1,6 43,-6-37,1-1,-1 1,1-1,1 0,-1 1,1-1,0 0,1 0,0 0,0 0,0 0,1-1,0 0,0 1,1-1,0-1,4 5,40 21,-25-18</inkml:trace>
  <inkml:trace contextRef="#ctx0" brushRef="#br0" timeOffset="1472.338">2569 875,'5'-12,"19"-41,2 1,2 1,3 1,1 2,3 1,1 2,31-28,-20 43,-46 30,0-1,0 1,0 0,0 0,0 0,0 0,0 0,0 0,-1 0,1 0,0 0,0 0,0 0,0 0,0 1,0-1,0 0,0 1,-1-1,1 1,0-1,0 1,-1-1,1 1,0-1,0 1,-1 0,1-1,-1 1,1 0,-1 0,1 0,-1-1,1 1,-1 0,0 0,1 0,-1 0,0 0,0 0,0-1,1 1,-1 0,0 0,0 0,-1 0,1 0,0 0,0 0,0 0,-1 0,1 0,0-1,-1 1,1 0,-1 0,-6 43,2 52,6-94,0 0,0 1,1-1,-1 0,0 0,1 1,-1-1,1 0,0-1,0 1,-1 0,1 0,0-1,1 1,-1-1,0 0,0 0,1 1,-1-1,0-1,1 1,-1 0,1-1,-1 1,1-1,-1 0,1 0,0 0,-1 0,1 0,-1 0,1-1,0 0,86-24,-37-3,-41 21,1 0,-1 1,1 0,0 1,1 0,-1 1,1 0,0 1,0 0,10 0,-20 4,1 0,-1 0,1 0,-1 0,0 1,1-1,-1 1,0 0,0 0,0 0,-1 0,1 1,0-1,-1 1,1-1,-1 1,0 0,0 0,0 0,0 0,-1 0,1 1,-1-1,0 0,0 1,0-1,0 1,-1-1,1 1,-1 0,0-1,0 1,0-1,-1 1,1-1,-1 1,0 0,0-1,16 74,0-59,2-5</inkml:trace>
  <inkml:trace contextRef="#ctx0" brushRef="#br0" timeOffset="2184.199">3669 423,'22'52,"-2"1,-3 2,-2 0,-2 0,1 26,-12-62,-1 0,0 0,-2 1,0-1,-1 0,0 0,-2 0,-3 10,4-21,1 0,-1 0,0 0,-1 0,0-1,0 0,-1 0,0 0,0 0,0-1,-1 1,0-1,0-1,-1 1,0-1,0-1,0 1,0-1,-1 0,-1 0,7-3,1 0,-1 0,1-1,-1 1,1-1,-1 1,1-1,-1 1,0-1,1 0,-1 0,0 0,1 0,-1 0,1 0,-1-1,0 1,1 0,-1-1,1 1,-1-1,1 0,-1 1,1-1,-1 0,1 0,0 0,0 0,-1 0,1 0,0 0,0-1,0 1,0 0,0 0,0-1,1 1,-1-1,0 1,1-1,-1 1,1-1,-1 1,1-1,0 0,0 1,0-1,0 0,4-80,6 50,2 0,1 1,1 1,2 0,1 1,1 1,2 1,0 0,5-2,6-9,2 2,1 1,1 1,2 2,2 2,38-23,44 3,-117 49,0 0,1 0,-1 1,0 0,1 0,-1 0,0 1,0-1,1 1,-1 0,0 0,0 0,0 1,0 0,0-1,0 1,0 1,-1-1,1 0,-1 1,0 0,1 0,-1 0,0 0,-1 0,1 1,-1-1,2 3,-1 0,-1 0,0 1,0-1,0 0,-1 1,0-1,0 1,-1-1,0 1,0-1,0 1,-1-1,0 1,0-1,-1 1,1-1,-1 0,-1 0,1 0,-1 0,-1 1,-3 7,-1 0,-1 0,0-1,0 0,-2 0,1-1,-2-1,-1 2,0-3,0 0,0-1,-1-1,0 0,-1 0,0-2,0 0,0-1,0 0,-1-1,0-1,0 0,0-1,-6-1,20-1,-1 1,0-1,0 0,1 0,-1 0,0 0,0 0,1-1,-1 0,0 1,1-1,-1 0,0 0,1 0,-1-1,1 1,0 0,-1-1,1 0,0 1,0-1,0 0,0 0,0 0,1-1,-1 1,1 0,-1-1,1 1,0-1,0 1,0-1,0 1,0-1,1 0,-1 1,1-1,-1 0,1 0,0 1,0-1,1-2,3-12</inkml:trace>
  <inkml:trace contextRef="#ctx0" brushRef="#br0" timeOffset="2449.509">4544 0,'-5'34,"-1"25,-1 7,-2 3,-1-6,2-10,2-8,2-7,2-5,1-4,1-1,0-2,0 1,1-1,-1 2,0-6</inkml:trace>
  <inkml:trace contextRef="#ctx0" brushRef="#br0" timeOffset="2803.978">4685 565,'34'9,"0"-2,1-1,0-1,0-2,0-2,0-1,1-2,-1-1,5-2,-33 4,0-1,0 1,0-1,0-1,0 1,0-1,0 0,-1-1,0 0,1 0,-1 0,-1-1,1 1,-1-1,0-1,0 1,0-1,-1 0,0 0,0 0,0 0,-1-1,0 0,0 0,-1 0,0 0,0 0,0 0,-1 0,0 0,-1-4,0 8,-1 0,0 0,0 0,0 0,0 1,-1-1,1 0,-1 1,1-1,-1 1,0-1,0 1,0 0,0 0,-1 0,1 0,-1 0,1 0,-1 1,0-1,1 1,-1 0,0 0,0 0,0 0,0 0,0 1,0-1,0 1,0 0,0 0,-2 0,-99 18,88-12,0 0,0 1,1 0,0 2,0 0,1 0,0 1,0 1,2 0,-1 1,1 1,1 0,0 0,1 1,0 0,1 1,1 0,1 1,0-1,0 1,2 1,0-1,1 1,4-11,0 0,0-1,1 1,-1 0,1 0,1-1,-1 1,1 0,0-1,0 0,1 1,-1-1,1 0,0 0,1 0,-1-1,1 1,0-1,0 0,1 0,-1 0,1-1,-1 1,1-1,0 0,1-1,0 1,152 50,-123-45,-4-3</inkml:trace>
  <inkml:trace contextRef="#ctx0" brushRef="#br0" timeOffset="3728.541">0 1270,'478'-25,"149"-7,51 4,37-2,-240 3,-58 0,150-3,-70 20,-97-8,-79-10,-17 0,-277 28,-4 0</inkml:trace>
  <inkml:trace contextRef="#ctx0" brushRef="#br0" timeOffset="5423.946">5955 311,'-5'4,"4"3,1 4,6 0,2-2</inkml:trace>
  <inkml:trace contextRef="#ctx0" brushRef="#br0" timeOffset="5673.01">6039 734,'0'0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27:45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98 114,'-47'358,"-4"-35,51-301</inkml:trace>
  <inkml:trace contextRef="#ctx0" brushRef="#br0" timeOffset="1101.302">800 90,'-1'-5,"-1"0,0 0,0 0,-1 1,1-1,-1 0,0 1,0 0,-1 0,1 0,-1 0,0 0,0 1,0-1,-1 1,1 0,-1 1,0-1,1 1,-1 0,0 0,0 0,-1 1,1-1,0 1,0 1,-1-1,1 1,-1 0,1 0,0 0,-1 1,1 0,0 0,0 0,0 1,0 0,0 0,-3 2,-6 3,1 2,0-1,1 2,0 0,0 0,1 1,1 0,0 1,0 1,1-1,1 1,0 1,-3 8,8-17,0 2,0-1,0 0,1 1,0-1,0 1,1-1,0 1,0 0,0 0,1 0,0 0,0-1,1 1,0 0,0 0,1-1,0 1,0-1,0 1,1-1,0 0,0 0,1 0,-1 0,1 0,0-1,1 0,0 0,-1 0,4 2,5-2,0-1,0 0,0-1,0 0,0-1,1 0,-1-1,1-1,-1 0,1-1,-1 0,1-1,-1 0,0-2,0 1,0-2,0 1,-1-2,1 0,-1 0,-1-1,1 0,-1-1,1-2,195-139,-207 150,0-1,0 0,0 1,0-1,0 0,0 1,0-1,0 0,0 1,0-1,0 0,0 1,0-1,0 0,0 1,0-1,1 0,-1 0,0 1,0-1,0 0,1 1,-1-1,0 0,0 0,1 0,-1 1,0-1,0 0,1 0,-1 0,0 0,1 1,-1-1,0 0,1 0,-1 0,0 0,1 0,-1 0,0 0,1 0,-1 0,0 0,1 0,-1 0,0 0,0 0,1-1,-1 1,0 0,1 0,-1 0,0 0,-17 41,11-29,-157 416,168-332,4-81</inkml:trace>
</inkml:ink>
</file>

<file path=ppt/ink/ink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00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0 744,'15'5,"19"1,8 0,2-1,-2-2,-3-1,-3-1,-3 0,-3-1,-1 0,-1-1,0 1,-1-5,-4-1</inkml:trace>
  <inkml:trace contextRef="#ctx0" brushRef="#br0" timeOffset="235.232">86 1027,'38'0,"23"0,9 0,-1-5,-8-2,-9 1,-9 1,-7 1,-5 2,-8 1</inkml:trace>
  <inkml:trace contextRef="#ctx0" brushRef="#br0" timeOffset="2167.44">932 744,'19'0,"16"0,12 0,2 0,-1 0,-6-5,-4-1,-4 0,-2 1,-3 2,-1 1,-1 0,-4 2</inkml:trace>
  <inkml:trace contextRef="#ctx0" brushRef="#br0" timeOffset="3069.963">1355 998,'66'-23,"-2"-3,-1-2,-1-3,-1-3,53-40,-93 58,0-2,-1 0,-1-1,-1-1,0 0,-2-2,0 0,-2 0,0-2,-2 0,2-4,-14 27,1 0,-1 1,1-1,-1 0,1 0,-1 0,0 0,1 1,-1-1,0 0,0 0,1 0,-1 0,0 0,0 0,0 0,0 0,0 0,-1 0,1 0,0 0,0 0,-1 1,1-1,0 0,-1 0,1 0,-1 0,1 0,-1 1,1-1,-1 0,0 1,1-1,-1 0,0 1,0-1,1 1,-1-1,0 1,0-1,0 1,0 0,0-1,1 1,-1 0,0 0,0-1,0 1,0 0,0 0,0 0,0 0,0 0,-52 15,39-4,0 0,2 1,-1 0,1 0,1 2,0-1,1 1,1 1,0 0,1 0,1 1,0 0,-4 16,9-28,0 0,1 0,0 0,0 0,0 1,0-1,1 0,0 1,-1-1,2 0,-1 0,0 1,1-1,0 0,0 1,0-1,1 0,-1 0,1 0,0 0,0-1,0 1,1 0,-1-1,1 1,0-1,0 0,0 0,0 0,1-1,-1 1,1-1,-1 1,1-1,0 0,0-1,0 1,0-1,0 0,3 1,15 0,0-1,0-1,0-1,0-1,0-1,0-1,-1-1,1-1,-1-1,-1 0,1-2,-1 0,-1-2,1 0,-2-1,0 0,0-2,4-5,97-97,-119 116,0 0,0 0,0 0,0 1,1-1,-1 0,0 0,0 0,1 0,-1 1,0-1,0 0,1 0,-1 0,0 0,0 0,1 0,-1 0,0 0,0 0,1 0,-1 0,0 0,1 0,-1 0,0 0,0 0,1 0,-1 0,0 0,1 0,-1 0,0 0,0-1,0 1,1 0,-1 0,0 0,0 0,1-1,-1 1,-14 33,9-23,2-6,1-1,0 1,0 0,0 0,0 0,1 0,0 0,-1 0,2 0,-1 0,0 0,1 1,0-1,0 0,0 1,0-1,1 0,-1 0,1 0,0 1,1-1,-1 0,1 0,-1 0,1-1,0 1,1 0,-1-1,1 1,-1-1,1 0,0 0,0 0,1 0,-1-1,4 3,1-2,-1-1,1 0,0 0,0-1,0 0,0 0,0-1,0 0,0-1,0 0,0 0,0 0,0-1,-1 0,1-1,0 0,-1 0,4-2,122-85,-103 67,-10 6,0-1,-2 0,0-1,-1-1,0-1,11-20,-10-8,-18 48,0 1,1-1,-1 0,0 0,0 0,0 0,0 0,0 0,0 1,0-1,0 0,0 0,0 0,0 0,-1 0,1 0,0 1,-1-1,1 0,-1 0,1 0,0 1,-1-1,0 0,1 1,-1-1,1 0,-1 1,0-1,1 1,-1-1,0 1,0-1,0 1,1-1,-1 1,0 0,0 0,0-1,0 1,0 0,1 0,-1 0,0 0,0 0,0 0,0 0,0 0,0 0,0 1,1-1,-1 0,0 0,0 1,0-1,-9 6,0-1,0 1,0 1,1 0,0 0,0 1,1 0,0 1,1 0,-1 0,2 0,-1 1,2 0,-1 0,1 1,1-1,-2 6,4-8,0-1,1 1,0 0,0 0,1 0,0 0,0-1,1 1,0 0,0 0,1-1,0 1,1-1,-1 1,1-1,1 0,-1 0,1 0,1 0,-1-1,1 0,0 0,0 0,1 0,0-1,0 0,0 0,0-1,1 0,0 0,0 0,0-1,0 0,1 0,-1-1,1 0,-1 0,1-1,0 0,0 0,6-1,43 2,-32-2</inkml:trace>
  <inkml:trace contextRef="#ctx0" brushRef="#br0" timeOffset="3465.809">3049 151,'37'-10,"-17"4,-1 0,2 1,-1 1,0 2,1-1,-1 2,1 1,0 1,0 0,-20-1,1 0,-1 0,0 1,0-1,1 0,-1 1,0-1,0 0,0 1,1-1,-1 1,0 0,0-1,0 1,0 0,0 0,0 0,0 0,0 0,-1 0,1 0,0 0,-1 0,1 0,0 0,-1 0,1 0,-1 0,0 1,1-1,-1 0,0 0,0 1,0-1,0 0,0 1,0-1,0 0,0 0,0 1,-1-1,1 0,0 0,-1 1,-33 56,23-41,6-9,1-5,1 0,0 0,1 0,-1 0,0 0,1 0,0 1,0 0,0-1,0 1,0 0,1 0,0-1,0 1,0 0,0 1,0-1,1 0,0 0,0 0,0 0,0 0,1 0,-1 0,1 0,0 0,0 0,1 0,-1 0,1 0,0 0,0-1,0 1,1-1,-1 0,1 0,0 1,-1-2,2 2,6 2,-1 0,1 0,0-1,0 0,0-1,1 0,0-1,-1 0,1-1,0 0,1 0,11-1</inkml:trace>
  <inkml:trace contextRef="#ctx0" brushRef="#br0" timeOffset="5970.046">3754 236,'81'-13,"-1"-3,-1-4,27-12,-93 29,-1 0,0 0,0-1,-1-1,1 0,-1-1,0 0,0 0,-1-1,0 0,0-1,0-1,-1 1,-1-1,1-1,5-8,-14 18,1-1,0 1,-1-1,1 0,-1 0,1 1,-1-1,1 0,-1 0,1 0,-1 1,0-1,1 0,-1 0,0 0,0 0,0 0,0 0,1 0,-1 0,-1 1,1-1,0 0,0 0,0 0,0 0,-1 0,1 0,0 0,-1 1,1-1,-1 0,1 0,-1 0,1 1,-1-1,1 0,-1 1,0-1,1 0,-1 1,0-1,0 1,1-1,-1 1,0-1,0 1,0 0,0 0,0-1,0 1,1 0,-1 0,0 0,0 0,0 0,0 0,0 0,0 0,0 0,0 0,0 1,1-1,-1 0,0 0,0 1,0-1,0 1,-8 6,-1 1,2 0,-1 0,1 1,1 0,-1 0,2 1,-1 0,1 0,1 0,0 1,0 0,-1 6,-30 82,4 2,5 1,0 27,-38 136,-77 188,137-437,-1 0,0-1,-1 0,-1-1,-1 1,0-1,0-1,-2 0,0 0,0-1,-1-1,0 0,-12 8,22-17,-1-1,0 1,0-1,0 0,1 1,-1-1,-1-1,1 1,0 0,0-1,0 0,0 1,0-1,0 0,0-1,-1 1,1-1,0 1,0-1,0 0,0 0,0 0,1 0,-1-1,0 1,0-1,1 0,-1 0,1 0,-1 0,1 0,0 0,-1-2,-2-3,0 0,1 0,0 0,0 0,0-1,1 1,0-1,1 0,0 0,0 0,1 0,-1-4,4-232,-3 234,0-1,1 1,0-1,1 1,0-1,0 1,1-1,1 1,0 0,0-1,1 2,0-1,0 0,1 1,1 0,0 0,0 0,1 1,-1 0,2 0,-1 1,7-5,248-83,-225 78,-2-2,0-1,-1-1,26-23,68-41,-127 84,1-1,-1 1,1-1,0 1,-1 0,1 0,0 0,0 0,0 0,-1 0,1 0,0 0,0 1,1-1,-1 1,0 0,0-1,0 1,0 0,0 0,0 0,0 1,0-1,0 0,0 1,0-1,0 1,0 0,0 0,0 0,0 0,0 0,-1 0,1 0,0 1,-1-1,1 0,-1 1,1 0,-1-1,0 1,0 0,0-1,0 1,0 0,0 0,0 0,0 0,-1 0,1 0,-1 2,-1 255,5-236,2-5</inkml:trace>
  <inkml:trace contextRef="#ctx0" brushRef="#br0" timeOffset="11275.437">4939 941,'-24'34,"-17"20,-2 6,1-7,4-8,7-6,6-11,0-9,6-8</inkml:trace>
</inkml:ink>
</file>

<file path=ppt/ink/ink4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08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1010,'7'8,"0"0,1-1,-1 0,1 0,1-1,-1 0,1-1,0 1,1-2,-1 1,1-1,0-1,0 0,0 0,0-1,1 0,-1-1,1 0,-1-1,1 0,-1 0,5-2,5 1,-1-2,0 0,0-2,0 0,0-1,-1 0,0-2,0 0,-1-1,0-1,0 0,0-2,178-155,-136 106,-3-2,-2-2,-4-3,-2-2,-4-3,-3 0,30-77,-2-52,-56 184,-7 45,-3-13,68 256,-46-195,-5 1,-2 0,-4 2,0 31,-12-76,-1 1,-2-1,-1 1,-2-1,-1 0,-6 18,7-37,0 0,-1 0,-1-1,0 1,-1-2,0 1,-1-1,-1 0,1 0,-2-1,0 0,0-1,-1 0,0-1,-1 0,-2 1,-14 6,-1 0,0-3,-1 0,0-2,-1-1,0-1,-1-2,0-1,-24 1,37-6,0-1,0 0,0-1,0-1,0-1,0-1,1-1,0 0,-2-2,13 5,0-1,1 1,-1-2,1 1,-1-1,1 0,0 0,1-1,-1 1,1-1,0-1,0 1,0-1,1 0,0 0,0 0,0 0,1-1,0 0,0 1,1-1,0 0,0 0,0-5,6-74,4 61</inkml:trace>
  <inkml:trace contextRef="#ctx0" brushRef="#br0" timeOffset="251.17">1863 813,'-10'33,"-8"26,0 8,-3-8,3-10,5-12</inkml:trace>
  <inkml:trace contextRef="#ctx0" brushRef="#br0" timeOffset="496.881">1609 163</inkml:trace>
  <inkml:trace contextRef="#ctx0" brushRef="#br0" timeOffset="867.663">2089 1235,'17'-69,"3"1,3 1,3 1,3 1,7-6,-29 58,0 0,1 0,0 1,1 1,1-1,0 1,0 1,1 0,0 1,1 0,0 0,1 1,-1 1,1 0,1 1,-1 0,1 1,0 1,0 0,8-1,-19 5,-1 0,0 0,0 0,1 0,-1 1,0-1,1 1,-1-1,0 1,0 0,0-1,0 1,0 1,0-1,0 0,0 0,0 1,0-1,-1 1,1-1,0 1,-1 0,0 0,1-1,-1 1,0 0,0 0,0 1,0-1,0 0,0 0,-1 0,1 0,-1 1,0-1,1 0,1 94,-3-76,-2 12,1-24,1 1,0 0,0 0,1 0,0 0,1 0,0-1,0 1,1 0,0 0,0-1,1 1,0-1,0 0,1 0,1 1,-3-7,1 0,0 0,-1 0,1 0,0 0,0-1,0 1,0-1,0 0,1 0,-1 0,0 0,0 0,1-1,-1 0,1 1,-1-1,0-1,1 1,-1 0,0-1,1 1,-1-1,0 0,0 0,1-1,0 0,81-47,-60 31,-12 7,1 0,0 1,1 0,0 1,1 1,0 0,0 1,0 1,1 1,5-1,-20 5,0 1,0 0,0 0,0 0,0 0,0 0,0 0,0 0,0 1,0-1,0 1,0-1,0 1,-1 0,1 0,0 0,0 0,-1 0,1 0,0 0,-1 1,0-1,1 0,-1 1,0-1,1 1,-1 0,0-1,0 1,0 0,-1 0,1 0,0 0,-1 0,8 74,-8-52,-1-17,2 0,-1 1,1-1,0 0,0 0,0 0,1 0,0-1,1 1,0 0,0-1,0 1,1-1,0 0,0-1,0 1,1 0,0-1,0 0,4 3,8 0</inkml:trace>
</inkml:ink>
</file>

<file path=ppt/ink/ink4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0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73 200,'18'198,"-7"178,-10-368,-1 0,0 1,-1-1,0 0,0 0,0 0,-1 0,0 0,-1-1,0 1,0-1,0 1,-1-1,0 0,-1 0,0-1,0 1,0-1,-3 3,6-9,1 0,-1 1,0-1,1 0,-1 0,1 0,-1 0,1 0,-1 0,0-1,1 1,-1-1,1 1,-1-1,1 1,-1-1,1 0,0 1,-1-1,1 0,0 0,0 0,-1 0,1 0,0 0,0-1,0 1,0 0,1-1,-1 1,0 0,0-1,1 1,-1-1,1 1,-1-1,1 1,0-1,0 1,-1-1,1 0,0 1,0-1,1 1,-1-1,0 1,0-1,1 0,-1 1,1-1,-1 1,1 0,0-1,3-23,1 0,1 1,1-1,1 2,2-1,5-9,-6 12,17-43,4 2,2 1,2 2,4 1,1 2,3 1,3 3,24-21,-55 59,0 0,1 2,0 0,1 1,1 0,0 1,0 1,1 1,0 0,0 1,1 2,0-1,7 1,-23 4,0 1,0 0,0 0,0 0,0 1,1-1,-1 1,0 0,0 0,0 0,-1 0,1 0,0 0,0 1,-1-1,1 1,0 0,-1 0,0 0,0 0,1 0,-1 1,0-1,-1 1,1-1,0 1,-1 0,1 0,-1-1,0 1,0 0,0 0,0 0,-1 0,1 3,0 5,1 0,-2-1,0 1,0 0,-1-1,0 1,-1 0,0-1,-3 10,-3 4,-2 0,0-1,-1 0,-1-1,-1-1,-1 0,-1 0,-1-2,0 0,-2 0,0-2,-9 6,12-8,-1-1,0 0,-2-2,1 0,-1-1,-1 0,0-2,-1 0,1-1,-2-1,1-1,-18 3,35-9,0 0,-1 0,1 0,0-1,-1 1,1-1,0 0,0 1,-1-2,1 1,0 0,0-1,0 1,1-1,-1 0,0 0,1 0,-1 0,1 0,-1-1,0-1,-9-14</inkml:trace>
</inkml:ink>
</file>

<file path=ppt/ink/ink4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0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0,'-114'512,"63"-78,51-344,6-82,0-8</inkml:trace>
</inkml:ink>
</file>

<file path=ppt/ink/ink4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1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0 259,'20'9,"1"-1,0-1,0-1,0 0,1-2,0 0,0-2,0 0,0-2,0 0,0-1,0-1,0-2,0 0,-1-1,5-2,-16 3,0 1,-1-2,1 1,-1-1,0-1,0 1,-1-2,1 1,-1-1,-1 0,1-1,-1 0,-1 0,1 0,-2-1,1 0,-1 0,0-1,-1 1,0-1,-1 0,1 0,-2-1,1-6,-2 13,-1 1,0 0,0-1,-1 1,1 0,-1-1,1 1,-1 0,0 0,0-1,-1 1,1 0,-1 0,1 0,-1 1,0-1,0 0,0 1,-1-1,1 1,0 0,-1-1,0 1,1 1,-1-1,0 0,0 1,0-1,0 1,0 0,-1 0,1 0,0 0,0 1,-1-1,-6 0,-1 0,1 0,-1 1,1 0,0 1,-1 0,1 1,0 0,0 0,0 1,0 1,-10 4,0 2,1 0,0 1,1 1,1 0,0 1,0 2,1-1,1 2,0 0,2 1,-4 4,10-10,-1 0,2 0,-1 0,1 0,1 1,0 0,1 1,0-1,1 1,0-1,1 1,1 0,0 0,0 0,1 0,1 0,0 0,1 0,1-1,3 13,-2-15,0-1,1-1,0 1,0-1,1 1,0-1,0-1,1 1,0-1,0-1,1 1,0-1,0-1,1 1,-1-1,1-1,0 1,0-2,7 3,11 2,0-1,-1-1,2-1,-1-1,1-2,13-1,-1 0</inkml:trace>
</inkml:ink>
</file>

<file path=ppt/ink/ink4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2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1 352,'19'2,"1"0,-1-1,1-1,0-1,0-1,-1 0,1-2,-1 0,0-1,0-1,-1-1,0 0,0-2,0 0,-1-1,-1 0,1-2,-2 0,6-6,70-112,-91 129,0 1,0 0,0-1,1 1,-1 0,0 0,1-1,-1 1,0 0,1 0,-1-1,0 1,1 0,-1 0,0 0,1-1,-1 1,1 0,-1 0,0 0,1 0,-1 0,1 0,-1 0,1 0,-1 0,0 0,1 0,-1 0,1 0,-1 0,0 1,1-1,-1 0,0 0,1 0,-1 1,1-1,-1 0,0 0,0 1,1-1,-1 0,0 1,1-1,-1 0,0 1,0-1,0 0,1 1,-1-1,0 0,0 1,0-1,0 1,0-1,0 0,0 1,0-1,0 1,0-1,0 1,0-1,0 0,0 1,0-1,0 1,0-1,2 38,-2-35,26 331,-25-285,4 3,-3 1,-3-1,-1 0,-3 0,-2 0,-3 0,-1-1,-11 24,20-68,-1 1,0-1,0 0,-1 0,0 0,0 0,0-1,-1 1,0-1,0 0,-1-1,0 1,0-1,0 0,-2 1,5-7,0 1,0-1,0 1,0-1,0 0,0 0,0-1,0 1,1 0,-1-1,1 0,-1 0,1 1,-1-1,1-1,0 1,0 0,0 0,0-1,1 0,-1 1,1-1,-1 0,1 1,0-1,0 0,0 0,0 0,1 0,-1 0,1 0,0 0,0 0,0-2,-1-14,2 0,0 0,0 0,2 1,1-1,0 1,1 0,3-5,-2 0,25-66,3 2,4 1,4 2,3 2,11-8,-38 59,1 0,1 2,2 1,1 0,2 2,0 1,1 0,2 2,0 2,2 0,29-15,-55 33,-1 1,0 0,1 0,-1 0,1 0,0 0,0 1,-1 0,1 0,0 0,0 0,0 0,0 1,0 0,1 0,-1 0,0 0,0 1,0-1,0 1,0 0,0 0,-1 1,1-1,0 1,0 0,-1 0,1 0,-1 0,0 0,0 1,0 0,0 0,0 0,2 2,-2 2,0 0,0 0,-1 1,1-1,-2 1,1 0,-1-1,0 1,-1 0,0 0,0-1,0 1,-1 0,0 0,-1-1,0 1,0-1,-3 8,-66 127,55-115,0 0,-2-2,-1 0,-2-1,0-1,-1-1,-1 0,-1-2,-1-1,-1-1,0-1,-3-1,-51 1,62-21</inkml:trace>
</inkml:ink>
</file>

<file path=ppt/ink/ink4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2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1 395,'22'4,"0"0,1-2,-1 0,1-2,-1 0,1-2,-1 0,1-1,-1-2,0 0,-1-1,1-1,-1-2,-1 0,1-1,-2 0,18-14,-27 17,-1-1,0 0,0-1,-1 0,0-1,0 0,-1 0,-1 0,0-1,0 0,-1 0,1-4,-4 10,0-1,-1 0,1 1,-1-1,0 0,-1 0,1 0,-1 0,-1 0,1 0,-1 0,0 0,0 0,-1 0,0 1,0-1,0 0,0 1,-1 0,0-1,0 1,-1 0,1 1,-1-1,-4-3,3 4,1 0,-1 0,0 1,-1 0,1 0,0 0,-1 0,0 1,1 0,-1 0,0 1,0 0,0 0,0 0,0 1,0 0,0 0,0 0,0 1,0 0,0 0,-2 0,-124 55,122-48,0-1,0 2,1-1,-1 1,2 1,0 0,0 0,1 0,0 1,0 0,2 1,-1-1,1 1,1 0,0 1,1-1,0 1,1-1,1 1,-1 0,2-1,0 1,1 0,0 3,2-8,-1-1,2 1,-1-1,1 1,0-1,0 0,1 0,0-1,0 1,1-1,0 0,0-1,0 1,1-1,0-1,0 1,0-1,0 0,0-1,1 0,0 0,0 0,0-1,0 0,0-1,0 0,1 0,17 3</inkml:trace>
</inkml:ink>
</file>

<file path=ppt/ink/ink4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1 337,'241'-230,"-213"201,60-46,-87 75,0-1,0 1,1-1,-1 1,0 0,0 0,0 0,1 0,-1 0,0 0,0 0,0 0,1 0,-1 0,0 1,0-1,0 0,0 1,0-1,1 1,-1-1,0 1,0 0,0-1,-1 1,1 0,0 0,0 0,0 0,0-1,-1 1,1 0,0 0,-1 1,1-1,-1 0,1 0,-1 0,0 0,1 0,-1 1,0-1,0 0,0 0,0 0,0 1,4 64,-4-58,-1-2,0 1,1-1,0 1,1-1,-1 1,1-1,0 1,1-1,0 0,0 1,0-1,1 0,0 0,0-1,0 1,1 0,-1-1,1 0,1 0,-1 0,1-1,0 1,0-1,0 0,0 0,1-1,0 0,0 0,0 0,0-1,0 0,0 0,0 0,1-1,5 1,2-4,0-1,0-1,-1 0,1-1,-1-1,0 0,-1 0,1-1,-1-1,0 0,-1-1,0 0,-1-1,0 0,0 0,-1-1,0 0,2-6,47-90,-47 94</inkml:trace>
</inkml:ink>
</file>

<file path=ppt/ink/ink4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224 556,'-34'39,"2"2,1 2,3 1,1 1,-20 46,44-86,0-1,0 1,1 0,-1 0,1 0,0 0,1 0,-1 0,1 0,0 1,1-1,-1 0,1 1,0-1,0 1,0-1,1 0,0 1,0-1,1 0,-1 0,1 0,0 0,0 0,1 0,0 0,-1-1,2 1,-1-1,0 0,1 0,0 0,4 3,2-2,1-1,0-1,0 0,0 0,0-1,0 0,0-1,1 0,-1-1,0-1,1 1,-1-2,0 0,0 0,0-1,0 0,0-1,-1 0,1-1,-1 0,0 0,-1-1,1-1,-1 1,0-1,-1-1,0 0,0 0,0-1,-1 0,-1 0,36-49,-2-1,-3-2,-3-1,-3-2,8-27,-26 59,-2 0,-2-1,0 0,-3-1,0 1,-2-10,-2 27,-2 1,0-1,0 0,-2 0,0 1,-1-1,0 1,-1 0,-1 0,0 0,-1 1,-1-1,0 1,-5-6,8 14,0 1,-1-1,1 1,-1 0,0 1,0-1,-1 1,1 0,-1 0,0 1,0-1,0 1,0 1,-1-1,1 1,-1 0,0 1,1-1,-1 1,0 1,0-1,0 1,0 0,0 1,1 0,-1 0,0 0,1 1,-1 0,0 0,1 1,0 0,0 0,0 0,0 1,0 0,1 0,-1 0,1 1,-3 3,-7 10,1 0,1 0,1 1,0 1,2 0,0 1,1 0,1 0,1 1,1 0,1 0,1 1,1-1,1 1,1 0,1 0,1-1,1 10,1-9,1-1,1 1,1-1,1-1,0 1,2-1,1 0,0-1,1 0,2-1,0 0,0-1,2-1,0 0,1-1,1 0,1-2,0 0,0 0,1-2,1-1,1 0,63 12,-59-21</inkml:trace>
</inkml:ink>
</file>

<file path=ppt/ink/ink4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0 104,'6'20,"0"0,2 0,0-1,1 0,1 0,0-1,2 0,0-1,1 0,0-1,1-1,1 0,12 8,-23-20,1 0,-1 0,1-1,0 1,0-1,0 0,0-1,1 1,-1-1,0 0,1 0,-1-1,1 0,-1 0,0 0,1 0,-1-1,1 0,-1 0,0 0,0-1,0 0,0 0,0 0,0-1,0 1,0-1,-1 0,0-1,1 1,-1-1,2-2,7-7,0 0,-1-1,-1-1,0 0,-1 0,-1-1,0 0,-1-1,0-3,36-140,-40 130</inkml:trace>
</inkml:ink>
</file>

<file path=ppt/ink/ink4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4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0,'6'9,"-1"1,0-1,0 1,-1 0,0 1,0-1,-2 1,1-1,-1 1,-1 0,0 0,0 0,1 38,-2 0,-2 0,-2 0,-3-1,-8 32,3-9,-24 223,37-267,-1-3</inkml:trace>
</inkml:ink>
</file>

<file path=ppt/ink/ink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17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56 678,'-1'1,"-1"0,0 1,1-1,-1 0,0 0,1 1,-1-1,1 1,0-1,0 1,-1 0,1 0,0-1,1 1,-1 0,0 0,0 0,1 0,-1 0,1 0,0 0,-1 0,1 0,0 0,0 0,0 1,-1 7,-2 4,-3 3,0 1,2 0,0 1,2-1,0 1,0-1,2 1,0-1,2 1,0 0,0-1,2 0,1 0,0 0,1 0,3 6,-7-21,0 0,0-1,0 1,1-1,-1 1,1-1,-1 0,1 0,0 0,0 0,0 0,0-1,0 1,0-1,0 0,0 0,0 0,1 0,-1-1,1 1,-1-1,0 0,1 0,-1 0,0 0,1-1,-1 1,0-1,1 0,-1 0,1-1,5-1,0 0,0-1,0 0,-1-1,0 0,0 0,0-1,-1 0,1 0,4-6,94-100,-105 112,0-1,0 0,0 1,0-1,0 1,0-1,0 1,1 0,-1-1,0 1,0 0,0 0,0 0,1 0,-1 0,0 0,0 0,0 0,1 1,-1-1,0 0,0 1,0-1,0 0,0 1,1 0,-1-1,0 1,0 0,-1-1,1 1,0 0,0 0,0 0,0 0,-1 0,1 0,0 0,-1 0,1 0,-1 0,1 0,-1 1,21 57,-18-48,1 4,1-1,1 0,0 0,1-1,1 1,0-2,0 1,1-1,6 5,-13-14,2 1,-1-1,0 0,1 0,-1 0,1-1,0 1,0-1,0 0,0 0,0 0,0-1,0 1,1-1,-1 0,1-1,-1 1,1-1,-1 1,1-1,-1-1,1 1,-1 0,1-1,-1 0,0 0,1-1,-1 1,0-1,0 0,0 0,0 0,1-2,13-11,0 0,-2-2,0 0,-1-1,-1-1,0 0,-1 0,-2-2,0 1,-1-2,-1 1,-1-1,-1 0,0-5,11-85,-18 88</inkml:trace>
  <inkml:trace contextRef="#ctx0" brushRef="#br0" timeOffset="1262.49">1072 1,'-20'212,"10"1,11 85,0-119,-1-177,-1 0,0 1,1-1,-1 0,1 0,-1 1,1-1,0 1,0-1,0 0,0 1,0-1,0 0,1 1,-1-1,1 0,0 1,0-1,-1 0,1 0,1 0,-1 0,0 0,0 0,1 0,-1 0,1 0,0 0,0-1,-1 1,1-1,0 0,0 1,0-1,0 0,1 0,-1 0,0 0,0-1,1 1,-1-1,0 1,1-1,8-5,-1 0,0-1,0-1,0 1,0-2,-1 1,-1-1,1-1,-1 1,1-3,10-9,-14 14,17-17,1 0,1 2,1 0,1 2,0 0,12-4,-37 22,-1 1,1-1,0 1,0-1,0 1,0 0,0-1,0 1,0 0,0 0,0-1,0 1,1 0,-1 0,0 0,0 0,0 1,0-1,0 0,0 0,0 1,0-1,0 0,0 1,0-1,0 1,0-1,0 1,-1 0,1-1,0 1,0 0,0 0,-1-1,1 1,-1 0,1 0,0 0,-1 0,1 0,-1 0,0 0,1 0,-1 0,0 0,0 0,0 0,1 1,2 58,-3-52,0 6,-2-3,1 0,0-1,0 1,1 0,1 0,-1-1,2 1,0-1,0 1,1-1,0 1,1-1,0 0,0-1,1 1,0-1,1 0,0 0,1 0,0-1,0 0,3 2,-1-6,0-1,0 0,0 0,0 0,1-1,-1-1,1 1,-1-2,1 1,0-1,-1-1,1 0,-1 0,1-1,-1 0,1-1,-1 0,0 0,0-1,-1 0,1 0,-1-1,0-1,5-3,100-104,-104 103,-1 1,0-2,0 1,-1-1,0 0,-1 0,0-1,-1 0,0 0,-1 0,-1-1,0 1,0-1,0-10,-3 21,0 0,0 0,0 0,0 0,0 0,0-1,-1 1,1 0,-1 0,1 0,-1 0,0 0,0 0,0 0,0 1,0-1,0 0,0 0,-1 1,1-1,-1 1,1-1,-1 1,0 0,1-1,-1 1,0 0,0 0,0 0,0 0,0 1,0-1,0 0,0 1,0 0,0-1,0 1,0 0,-1 0,1 0,-83 24,76-18,0 2,0-1,0 1,1 1,0 0,1 0,-1 0,2 1,0 0,0 0,1 1,0-1,0 1,2 0,-1 1,1-1,1 1,0-1,1 1,0 0,0-1,1 1,1 0,0 0,1-1,2 10,2-12,-1-1,1 0,1 0,0-1,0 1,0-2,1 1,0-1,0 0,0-1,1 0,0 0,0-1,0 0,1 0,-1-1,1 0,0-1,-1 0,1-1,0 0,0 0,0-1,6-1,3-2,0-1,-1-1,0 0,0-1,0-1,0-1,-1-1,0 0,-1-1,0-1,-1 0,2-3,6-6,-1-1,-1 0,0-2,-2-1,-1 0,-1-1,13-26,17-91,-46 140,-1 1,0-1,0 0,0 0,0 0,0 0,0 0,-1 0,1 0,-1 0,1 0,-1 0,0 0,0 1,0-1,0 0,0 1,0-1,0 0,0 1,-1-1,1 1,0 0,-1 0,0-1,1 1,-1 0,0 0,1 0,-1 0,0 1,0-1,0 0,0 1,1 0,-1-1,0 1,0 0,0 0,0 0,0 0,0 0,0 0,0 1,0-1,0 1,0-1,0 1,1 0,-1-1,0 1,0 0,1 0,-1 1,1-1,-1 0,1 0,-1 2,-3-1,0 1,0-1,0 1,1 1,-1-1,1 1,0-1,0 1,0 1,1-1,-1 0,1 1,0 0,0-1,1 1,0 0,-1 1,2-1,-1 0,0 3,4-5,-1 0,1 0,1 0,-1 0,0-1,1 1,-1-1,1 0,0 0,-1 0,1 0,0 0,0 0,0-1,1 0,-1 1,0-1,1-1,-1 1,0 0,1-1,-1 1,1-1,-1 0,1 0,-1-1,0 1,1-1,2 0,-2 1,15 0,49 6,-66-5,-1 0,1-1,-1 1,1 0,-1 0,0 0,1 0,-1 0,0 0,0 0,0 1,0-1,0 0,0 1,0-1,0 1,-1-1,1 1,0-1,-1 1,1-1,-1 1,0 0,1-1,-1 1,0 0,0-1,0 1,0 0,0-1,-1 1,1 0,0-1,-1 1,0-1,1 1,-1-1,0 2,-10 28,9-27,0 0,-1 0,1 1,0-1,1 1,-1 0,1-1,0 1,0 0,1 0,-1 0,1-1,0 1,1 0,-1 0,1 0,0 0,0-1,0 1,0 0,1-1,0 1,0-1,0 0,1 1,0-1,-1 0,1-1,1 1,109 46,-101-40</inkml:trace>
  <inkml:trace contextRef="#ctx0" brushRef="#br0" timeOffset="1868.267">2653 961,'48'-15,"0"-2,-1-2,-1-3,8-6,-42 24,-1-1,0 0,-1 0,1-1,-1 0,0-1,0-1,-1 1,0-1,0-1,-1 0,0 0,-1-1,0 1,0-2,-1 1,-1-1,1 0,-2 0,1 0,-2-1,0 1,1-5,-5 12,1 0,-1 0,0 0,-1 1,1-1,-1 1,1-1,-1 1,0-1,0 1,-1 0,1 0,-1 0,1 0,-1 1,0-1,0 1,0-1,0 1,-1 0,1 0,-1 1,1-1,-1 1,1-1,-1 1,0 0,0 1,0-1,1 1,-1-1,0 1,0 0,0 1,0-1,0 1,1-1,-1 1,0 0,0 1,1-1,-1 1,1-1,-1 1,1 0,0 0,-1 1,-9 6,0 0,0 1,1 0,0 1,1 0,0 1,1 0,0 1,1 0,0 0,1 1,1 0,0 1,1 0,1 0,0 0,1 0,1 1,0-1,0 9,2-16,1 0,0 0,0 0,1 0,0 0,0 0,1-1,0 1,1-1,-1 1,1-1,1 0,-1 0,1 0,1 0,-1-1,1 1,0-1,0 0,1-1,0 0,0 1,0-2,1 1,-1-1,1 0,0 0,0-1,1 0,-1 0,1-1,-1 0,1 0,0-1,0 0,0 0,4 0,0-1,1 0,-1 0,0-2,1 1,-1-1,0-1,0-1,0 1,10-6,2-2</inkml:trace>
</inkml:ink>
</file>

<file path=ppt/ink/ink4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4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1,'-14'25,"2"0,0 1,2 1,1 0,1 0,1 1,1 0,2 0,1 0,1 1,2 26,0-49,1 0,1 0,-1-1,1 1,0-1,0 1,0-1,1 0,0 0,0 0,0 0,1-1,0 1,0-1,0 0,0 0,0 0,1 0,0-1,0 0,0 0,0 0,0-1,0 1,1-1,-1-1,1 1,0-1,0 0,-1 0,1 0,0-1,0 0,0 0,-1-1,1 1,0-1,0-1,-1 1,1-1,-1 0,1 0,-1 0,0-1,0 0,0 0,0 0,2-3,25-19,-2-1,0-2,-2-1,-1-1,-2-1,0-1,-3-1,19-35,0-6,-31 56</inkml:trace>
</inkml:ink>
</file>

<file path=ppt/ink/ink4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7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15,'-133'342,"130"-322,9-26,15-30,-5 3,2 1,2 1,1 1,1 1,1 0,22-19,71-47,-114 94,-1 1,1-1,-1 0,0 1,1-1,-1 1,1-1,-1 1,1 0,-1 0,1-1,0 1,-1 0,1 1,-1-1,1 0,-1 0,1 1,-1-1,1 0,-1 1,1 0,-1-1,0 1,1 0,-1 0,0 0,0 0,1 0,-1 0,0 0,0 0,0 0,0 0,0 1,-1-1,1 0,0 1,0-1,-1 0,1 1,-1-1,0 1,1-1,-1 1,0 0,0-1,0 1,0 0,-2 81,-5-51,-13 140,19-171,1 0,0 0,-1 1,1-1,0 0,0 0,0 0,0 1,0-1,0 0,1 0,-1 1,0-1,1 0,-1 0,0 0,1 0,-1 0,1 0,0 0,-1 0,1 0,0 0,0 0,0 0,0 0,-1 0,1 0,0-1,0 1,1 0,-1-1,0 1,0-1,0 0,0 1,0-1,1 0,-1 1,0-1,0 0,0 0,1 0,-1 0,0 0,0 0,0 0,1-1,-1 1,0 0,0-1,1 0,132-114,44-37,-55 60,-121 92,-1 0,0-1,1 1,-1 0,0 0,0 0,1 0,-1 0,0 0,1 0,-1 1,0-1,0 0,1 1,-1-1,0 1,0-1,0 1,0-1,1 1,-1 0,0 0,0 0,0-1,0 1,-1 0,1 0,0 0,0 0,-1 1,1-1,0 0,-1 0,1 0,-1 0,0 1,1-1,-1 0,0 1,15 59,-14-55,3 20,-2 1,-1 0,-1-1,-1 1,-1 0,-1-1,-7 22,7 2,6-32</inkml:trace>
</inkml:ink>
</file>

<file path=ppt/ink/ink4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0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1,'10'24,"3"17,-1 2</inkml:trace>
</inkml:ink>
</file>

<file path=ppt/ink/ink4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1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1,'30'432,"-3"-327,-10-63,-15-33,-1 0,1 1,-1 0,-1-1,0 1,0-1,-1 1,-1-1,1 1,-1-1,-1 1,0-1,0 0,-1 0,-1 2,-20 80,10 48,-19 13,29-133</inkml:trace>
</inkml:ink>
</file>

<file path=ppt/ink/ink4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41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13,'0'-13,"0"34,0-2,3 23,2 0,1 1,3-2,1 1,4 4,-12-33,2-1,-1 0,2 0,0 0,0 0,1-1,0 0,1 0,0-1,1 1,0-2,0 1,1-1,1-1,-1 1,2-2,-1 1,1-1,0-1,0 0,9 3,-14-8,0 0,0-1,-1 0,1 0,0 0,0-1,-1 1,1-2,0 1,-1-1,1 1,-1-1,1-1,-1 1,0-1,0 0,0 0,-1-1,1 1,3-4,77-89,4-33,-89 129,0-1,0 0,0 1,1-1,-1 1,0-1,0 1,1-1,-1 1,0-1,1 1,-1-1,0 1,1 0,-1-1,0 1,1-1,-1 1,1 0,-1-1,1 1,-1 0,1 0,-1-1,1 1,-1 0,1 0,0 0,-1 0,1 0,-1 0,1 0,-1 0,1 0,0 0,-1 0,1 0,-1 0,1 0,-1 0,1 1,-1-1,1 0,-1 0,1 1,-1-1,1 0,-1 1,1-1,-1 0,1 1,-1-1,0 1,1-1,10 34,-9-25,4 19,-5-19,0-1,0 1,1-1,0 1,1-1,0 0,0 1,1-1,0-1,0 1,1-1,0 1,0-2,0 1,1 0,0-1,1 0,-1 0,1-1,5 3,-5-5,-1 0,1 0,0 0,1-1,-1 0,0-1,1 1,-1-1,1-1,-1 0,1 0,-1 0,0-1,1 0,-1 0,1-1,-1 0,0 0,0-1,0 0,0 0,-1 0,1-1,-1 0,0-1,0 1,0-1,-1 0,4-5,7-5,-1-1,-1 0,0-2,-2 1,0-2,0 1,-2-2,-1 1,0-2,-1 1,-1-1,-1 0,-1 0,-1-1,-1 1,0-13,-3 7,0 3</inkml:trace>
</inkml:ink>
</file>

<file path=ppt/ink/ink4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0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1411 5786,'5'34,"2"10</inkml:trace>
  <inkml:trace contextRef="#ctx0" brushRef="#br0" timeOffset="-184.074">1468 5052,'-5'34,"3"15,3 5,0-7</inkml:trace>
  <inkml:trace contextRef="#ctx0" brushRef="#br0" timeOffset="-1093.968">1468 1835,'0'19,"0"12,0 4,0 2,0-1,0-2,0-1,5-3,1 0,0-1,-1-1,-1 0,-2 0,-1-5</inkml:trace>
  <inkml:trace contextRef="#ctx0" brushRef="#br0" timeOffset="-732.443">1411 3048,'0'24,"0"18,0 6,0 0,0-4,-4-4,-3-4,1-4,1-2,2-1,1-2,1 1,0-1,1 1,0 0,1-1,-1-3</inkml:trace>
  <inkml:trace contextRef="#ctx0" brushRef="#br0" timeOffset="-379.396">1468 4092,'-11'62,"2"-1,3 2,3-1,4 34,26 71,-25-56,-2-87</inkml:trace>
  <inkml:trace contextRef="#ctx0" brushRef="#br0" timeOffset="-9364.471">0 791,'114'0,"320"-12,547-60,-303 32,-175 4,-243 25,-169-5,-72 11</inkml:trace>
  <inkml:trace contextRef="#ctx0" brushRef="#br0" timeOffset="-5283.473">706 114,'-173'124,"141"-97,-56 53,3 4,4 4,-10 21,-20 20,111-128,-1-1,1 1,-1-1,1 1,0 0,-1-1,1 1,0 0,-1-1,1 1,0 0,0-1,0 1,0 0,0 0,0-1,0 1,0 0,0-1,0 1,0 0,0 0,0-1,1 1,-1 0,0-1,1 1,-1 0,0-1,1 1,-1-1,1 1,-1 0,0-1,1 1,0-1,-1 1,1-1,-1 0,1 1,0-1,-1 0,1 1,0-1,-1 0,1 0,0 1,-1-1,1 0,9-2</inkml:trace>
  <inkml:trace contextRef="#ctx0" brushRef="#br0" timeOffset="-4999.501">1242 170,'-20'13,"-89"58,4 4,3 4,3 5,-13 21,23-10,88-94,0 0,1 0,-1-1,1 1,-1 0,1 0,0 0,-1 0,1 0,0-1,-1 1,1 0,0 0,0 0,0 0,0 0,0 0,0 0,0 0,0 0,0 0,1 0,-1 0,0 0,0-1,1 1,-1 0,1 0,-1 0,1 0,-1-1,1 1,-1 0,1 0,0-1,-1 1,1-1,0 1,0-1,0 1,-1-1,1 1,0-1,0 1,0-1,0 0,0 0,0 1,0-1,-1 0,1 0,1 0,51-3,-18-8,0-2,-1-1,0-2,-1-1,17-12,-9 4</inkml:trace>
  <inkml:trace contextRef="#ctx0" brushRef="#br0" timeOffset="-4748.103">1750 170,'0'3,"0"0,-1 0,0-1,0 1,0 0,0-1,0 1,0 0,-1-1,1 0,-1 1,0-1,0 0,0 0,0 0,0 0,0 0,0 0,-3 1,3-1,-221 201,59-71,163-131,0-1,0 1,0-1,0 1,-1-1,1 1,0 0,0 0,0 0,0-1,1 1,-1 0,0 0,0 0,0 0,1 1,-1-1,0 0,1 0,-1 0,1 0,0 1,-1-1,1 0,0 0,0 1,0-1,0 0,0 1,0-1,0 0,0 0,0 1,1-1,-1 0,0 0,1 1,-1-1,1 0,0 0,-1 0,1 0,0 0,-1 0,1 0,0 0,0 0,0 0,0 0,0 0,0-1,0 1,0 0,2 0,17-2,2-2</inkml:trace>
  <inkml:trace contextRef="#ctx0" brushRef="#br0" timeOffset="-4533.872">2399 114,'-10'14,"-26"24,-18 15,-9 4,2-4,2-5,5-7,8-5,6-4,6-2,3-2,8-1,11-5,14-6,11-11,3-6</inkml:trace>
  <inkml:trace contextRef="#ctx0" brushRef="#br0" timeOffset="-4294.507">3133 0,'-15'34,"-8"16,-2 3,-1-6,0-7,3-5,2-4,-1-2,-2-2,-1 0,-1 0,-1 0,-1-4,0-2,0 1,4-4</inkml:trace>
  <inkml:trace contextRef="#ctx0" brushRef="#br0" timeOffset="-1461.183">1411 819,'12'197,"-4"-144,-2 0,-2 1,-3 0,-2 7,1-52,-1 15</inkml:trace>
  <inkml:trace contextRef="#ctx0" brushRef="#br0" timeOffset="3190.705">1497 762,'70'66,"277"417,-133-246,-54-81,-35-23,-14 8,57 46,7 14,-23-26,-60-73,17 11,160 104,-239-194,-1 2,-2 1,-1 1,-1 1,20 30,-3-5,120 167,10-11,-36-52,-42-58,-77-84,-1 0,0 1,-1 1,0 1,-2 0,0 1,-1 0,4 10,-4-2,0 1,2-2,2 0,0-1,1 0,2-2,0 0,12 10,9 0,28 38,-16 20,-52-79</inkml:trace>
  <inkml:trace contextRef="#ctx0" brushRef="#br0" timeOffset="5456.469">5137 4318,'-5'-5,"-1"0,0 1,0 0,-1-1,1 2,-1-1,1 1,-1 0,0 1,-1-1,1 1,0 1,0-1,-1 1,1 1,-1-1,1 1,-1 1,1-1,-1 1,1 1,0-1,-2 1,-18 1,-1 1,1 1,-1 1,1 1,1 2,0 0,0 2,1 1,0 1,-18 13,28-14,0 0,1 1,0 1,1 1,1 0,0 0,1 1,0 1,2-1,-1 3,-1 5,0 1,2 1,0-1,2 1,1 1,1 0,1-1,2 1,0 0,2 1,1-1,1 0,6 26,-6-39,0 0,1 0,0-1,1 1,1-1,0 0,1 0,0-1,1 1,0-1,1-1,1 1,0-2,0 1,1-1,0 0,1-1,8 6,116 33,-92-38,-25-5,0-1,0-1,1 0,0-1,-1-1,1-1,0-1,18-2,133-27,-133 19,0-1,-2-3,0 0,0-2,1-3,-25 14,0 0,-1-1,1 0,-2-1,1 0,-1 0,0-1,0 0,-1-1,-1 0,0 0,2-4,75-146,-78 148,-1 0,0 0,-1-1,-1 1,0-1,0 0,-1 0,-1 0,0 0,-1-1,0 1,-1 0,-1 0,0 0,0 0,-1 0,-1 0,-1 1,1 0,-2-1,-5-8,-27-22,-2 2,-2 2,-2 1,-1 3,-1 1,-2 3,-1 2,-9-2,48 25,0 0,0 1,-1 1,0-1,0 2,0 0,0 0,0 1,-1 0,1 1,-1 0,1 1,-1 0,1 1,-1 0,1 1,-1 0,-7 3,1 2</inkml:trace>
  <inkml:trace contextRef="#ctx0" brushRef="#br0" timeOffset="6370.852">4657 4968,'26'-38,"-22"25,72-157,-55 130,-16 30,0-1,0 1,1 0,1 1,0-1,0 1,0 1,1-1,6-4,-13 12,0 1,0-1,0 0,0 0,0 1,0-1,0 0,0 1,0-1,0 1,0-1,0 1,0 0,1 0,-1-1,0 1,0 0,0 0,1 0,-1 0,0 0,0 0,0 1,0-1,1 0,-1 0,0 1,0-1,0 1,0-1,0 1,0 0,0-1,0 1,0 0,0 0,0-1,-1 1,1 0,0 0,0 0,-1 0,1 0,-1 0,1 0,-1 0,1 1,-1-1,14 66,-11-45,20 90,-22-111,-1 0,0 0,1 0,-1 0,1 0,-1 0,1 0,0 0,0 0,-1-1,1 1,0 0,0 0,0-1,-1 1,1-1,0 1,0-1,0 1,0-1,0 1,0-1,1 0,-1 1,0-1,0 0,0 0,0 0,0 0,0 0,0 0,0 0,0-1,0 1,1 0,-1 0,0-1,0 1,0-1,0 1,0-1,-1 1,1-1,0 0,0 1,0-1,0 0,-1 0,2 0,40-44,-41 43,136-145,-136 146,1-1,-1 0,1 1,0-1,-1 1,1 0,0-1,0 1,0 0,0 0,0 0,0 1,0-1,1 0,-1 1,0-1,0 1,0 0,1 0,-1 0,0 0,0 0,1 0,-1 0,0 1,0 0,0-1,1 1,-1 0,0 0,0 0,0 0,0 0,-1 0,1 1,0-1,0 0,-1 1,1 0,-1-1,1 1,-1 0,0 0,0 0,0 0,0 0,0 0,5 13,-1 0,0 0,-1 0,-1 1,0 0,-2 0,1-1,-2 1,0 0,-1 0,-2 7,2 20,0 13,1-32</inkml:trace>
  <inkml:trace contextRef="#ctx0" brushRef="#br0" timeOffset="8008.536">5081 5250,'0'821,"-23"-715,16-128,3 3,-1 0,-1 0,-1 1,0 0,-1 0,-1 1,-1 0,0 1,-1 0,-1 1,-1 0,0 0,0 2,-2 0,-3-3,2 0,-44-53,63 66,-1 1,0-1,0 1,1 0,-1-1,1 1,0 0,0 0,0 1,0-1,0 1,0-1,0 1,0 0,0 0,1 0,-1 1,0-1,1 1,1-1,23-6,1 2,-1 1,1 1,0 2,0 1,0 1,0 1,14 4,-16-1,-1 2,0 1,0 1,-1 1,0 1,-1 1,0 1,18 15,-40-27,1 0,-1 0,0 1,0-1,0 1,0-1,-1 1,1 0,0 0,-1 0,1 0,-1 0,0 0,0 0,1 1,-1-1,-1 0,1 1,0-1,-1 1,1-1,-1 0,0 1,1-1,-1 1,0-1,-1 1,1-1,0 1,-1-1,1 1,-1-1,0 1,0-1,0 0,0 0,0 1,-1-1,1 0,-1 0,1 0,-1 0,0-1,1 1,-1 0,-2 0,-155 97,-49 26,195-108,16-12</inkml:trace>
  <inkml:trace contextRef="#ctx0" brushRef="#br0" timeOffset="13038.735">2738 4459,'-5'-2,"0"0,0 1,0-1,0 1,0 0,-1 1,1-1,0 1,0 0,-1 0,1 1,0 0,0 0,-1 0,1 0,0 1,0 0,0 0,1 0,-1 0,0 1,1 0,0 0,0 0,-1 1,2-1,-1 1,0 0,1 0,0 0,0 1,-2 3,-8 16,2 0,0 1,2 1,1-1,1 1,1 1,1-1,2 1,0 0,2 0,1 0,1 0,1 2,-2-20,1 0,-1-1,1 1,1 0,-1-1,1 1,1-1,0 1,0-1,1 0,0 0,0-1,0 1,1-1,1 0,-1 0,1 0,0-1,1 0,-1 0,1-1,0 0,1 0,-1 0,1-1,0 0,0-1,8 3,-2-4,1-1,0-1,-1 0,1-1,0-1,-1 0,1 0,-1-2,0 0,0 0,0-2,-1 0,1 0,-2-1,1 0,-1-2,0 1,0-1,-1-1,0 0,-1-1,0 0,-1 0,0-1,-1 0,0 0,-1-2,5-3,-2 0,0-1,-1 0,-1-1,0 0,-2 0,0-1,-1 0,-1 0,-1 0,-1 0,0 0,-2 0,0-1,-2-7,2 20,-1 0,0 0,-1 0,0 0,0 0,-1 0,1 0,-2 1,1-1,-1 1,0 0,-1 0,0 0,0 1,0-1,-1 1,0 1,0-1,0 1,-1 0,1 0,-1 1,-1 0,1 0,0 1,-1 0,0 0,0 1,0 0,0 0,0 0,0 1,0 1,-1 0,1 0,-4 0,-9 5,-1 0,1 2,1 0,0 1,0 1,0 1,1 1,1 0,0 1,0 1,1 1,1 1,0 0,1 1,1 1,-6 9,-1-2</inkml:trace>
  <inkml:trace contextRef="#ctx0" brushRef="#br0" timeOffset="13409.179">2540 4798,'68'-81,"-62"74,3-5,0 0,1 1,0 0,1 1,0 0,1 1,-1 0,2 1,0 0,-8 7,-1 0,1 1,0-1,-1 1,1 0,0 0,0 1,-1-1,1 1,-1 0,1 0,0 1,-1-1,0 1,1 0,-1 0,0 1,0-1,0 1,-1 0,1 0,-1 0,1 0,-1 1,0 0,0-1,0 1,-1 0,0 0,1 0,-1 1,-1-1,1 1,0-1,66 71,-63-73,1 0,-1 0,1 0,-1-1,1 0,0 0,0 0,0-1,0 1,0-1,-1-1,1 1,0-1,0 0,0-1,-1 1,1-1,-1 0,1-1,-1 1,0-1,3-2,6-7</inkml:trace>
  <inkml:trace contextRef="#ctx0" brushRef="#br0" timeOffset="13808.78">1468 5278,'235'-48,"148"-28,-186 40,-168 31</inkml:trace>
  <inkml:trace contextRef="#ctx0" brushRef="#br0" timeOffset="14822.898">3246 4601,'5'3,"1"0,-1-1,1 0,0 0,-1 0,1-1,0 0,0 0,0 0,0-1,0 0,0 0,0 0,3-1,22-5,-1 0,0-2,0-2,0 0,-2-2,1-1,-1-1,-1-2,-1-1,0 0,13-14,247-195,-282 223,12-11,-1 0,0-1,-1-1,-1 0,-1 0,0-2,-1 1,6-14,-17 31,1-1,-1 0,0 0,1 1,-1-1,0 0,0 0,0 0,0 1,0-1,0 0,0 0,0 0,0 0,0 1,0-1,0 0,0 0,-1 0,1 1,0-1,-1 0,1 0,0 1,-1-1,1 0,-1 1,1-1,-1 1,0-1,1 0,-1 1,1-1,-1 1,0-1,0 1,1 0,-1-1,0 1,0 0,1 0,-1-1,0 1,0 0,0 0,1 0,-1 0,0 0,0 0,0 0,0 0,1 0,-1 1,-56 6,43-4,-15 1,0 0,0-2,0-1,-1-2,-23-3,53 3,-1 1,0 0,1-1,-1 1,0 0,0 0,0-1,1 1,-1 0,0 0,0 0,0 0,0 0,1 0,-1 0,0 0,0 0,0 0,0 1,1-1,-1 0,0 1,0-1,1 0,-1 1,0-1,1 1,-1-1,0 1,1-1,-1 1,1 0,-1-1,1 1,-1 0,1-1,-1 1,1 0,0 0,-1-1,1 1,0 0,0 0,-1 0,1-1,0 1,0 0,0 0,0 0,0 0,0-1,0 1,0 0,1 0,-1 0,0-1,0 1,1 0,-1 0,1 0,26 52,-22-46,110 194,-52-43,-61-158,-1-1,1 1,-1 0,0-1,1 1,-1-1,0 1,1-1,-1 0,0 0,0 1,0-1,0 0,1 0,-1 0,-1 0,1 0,0-1,0 1,0 0,0 0,-1 0,1-1,-1 1,1 0,-1-1,1 1,-1-1,0 1,0 0,0-1,0 1,0-1,0 1,0-1,0 0,12-53,3 0,2 1,3 1,9-17,7 14,-26 42</inkml:trace>
</inkml:ink>
</file>

<file path=ppt/ink/ink4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1:09.3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1383,'2'0,"-1"1,1 0,-1-1,1 0,0 1,0-1,-1 0,1 0,0 0,-1 0,1 0,0 0,-1 0,1 0,0-1,-1 1,1-1,0 1,-1-1,1 0,-1 0,1 0,-1 0,1 0,-1 0,0 0,0 0,1 0,-1-1,2 0,229-173,86-70,44-7,-193 147,-128 87,-30 18</inkml:trace>
  <inkml:trace contextRef="#ctx0" brushRef="#br0" timeOffset="1550.168">3867 4798,'-16'13,"14"-13,0 1,0 0,1-1,-1 1,0 0,0 0,0 0,1 0,-1 1,0-1,1 0,0 1,-1-1,1 1,0-1,-1 1,1 0,0-1,0 1,0 0,1 0,-1 0,0 0,1 0,-1 0,1 0,0 0,-1 0,1 0,0 0,0 0,0 0,1 0,-1 0,0 0,1 0,-1 0,1-1,0 3,6 2,-7-5,1 0,0-1,-1 1,1 0,0 0,0 0,0 0,-1-1,1 1,0-1,0 1,0 0,0-1,0 1,0-1,1 0,-1 1,0-1,0 0,0 0,0 0,0 0,0 0,1 0,-1 0,0 0,0 0,0 0,0-1,0 1,0 0,0-1,0 1,1-1,195-147,103-52,161-135,-314 211,-134 112</inkml:trace>
  <inkml:trace contextRef="#ctx0" brushRef="#br0" timeOffset="3039.253">480 367,'226'147,"68"92,150 118,-190-134,-92-79,-6 7,-6 8,142 203,-22-110,-88-100,71 79,-123-108,-18-6,31 49,125 159,-152-205,4-2,15 31,101 138,-48-74,-130-152,-3 2,41 64,-81-83,-32-59,9 0</inkml:trace>
  <inkml:trace contextRef="#ctx0" brushRef="#br0" timeOffset="3333.245">4628 3697,'-42'115,"4"1,6 2,5 1,-4 66,-20 81,38-210,-3 11,3 1,3 0,0 57,10-101</inkml:trace>
  <inkml:trace contextRef="#ctx0" brushRef="#br0" timeOffset="4168.661">847 0,'-28'168,"-20"292,40 217,8-668,0 1,1-1,0 0,1 1,0-1,1 0,-1 0,2 0,-1 0,5 7,2-1</inkml:trace>
  <inkml:trace contextRef="#ctx0" brushRef="#br0" timeOffset="7900.442">2907 2257,'20'-16,"35"-25,-3-2,-1-2,-2-2,-3-2,-1-3,10-19,66-108,-94 141,-3-1,-1 0,-2-2,-1-1,-3 0,-1-2,-2 1,1-15,-16-40,0 95,0 1,0-1,1 1,-1 0,0 0,-1-1,1 1,0 0,-1 0,1 0,-1 0,0 1,1-1,-1 0,0 1,0-1,0 1,0-1,0 1,-1 0,1 0,0 0,-1 0,1 1,0-1,-1 1,1-1,-1 1,1 0,-1 0,1 0,-1 0,1 0,-1 0,1 1,0-1,-1 1,1 0,-11 5,0 0,1 2,0-1,0 1,1 1,0 0,0 1,1 0,0 0,1 1,0 0,1 1,0 0,1 0,0 1,-2 6,-6 13,1 1,1 0,2 1,1 0,2 0,1 1,2 0,1 1,2-1,1 1,3 21,0-45,1 0,0 0,0 0,1-1,1 1,0-1,0 0,1-1,0 1,1-1,0 0,1-1,0 1,1-2,0 1,0-1,0-1,1 1,0-2,1 1,0-2,0 1,167 48,-129-20,-40-19</inkml:trace>
</inkml:ink>
</file>

<file path=ppt/ink/ink4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1:36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34,'33'-34,"-28"67,-14 192,8-222,1 0,0 0,0 0,0 0,0 1,1-1,-1 0,1 0,-1 0,1 0,0 0,1 0,-1 0,0 0,1 0,-1-1,1 1,0 0,0-1,0 0,0 1,1-1,-1 0,1 0,-1 0,1 0,0-1,-1 1,1-1,0 0,0 1,0-1,0 0,0-1,0 1,1-1,-1 1,0-1,0 0,0 0,1 0,-1-1,0 1,0-1,0 0,0 0,2 0,10-7,0-1,0-1,0 0,-1-1,-1-1,0 0,-1-1,0 0,8-12,19-18,64-64,-102 106,-1-1,1 1,0 0,0 0,0-1,0 1,0 0,0 0,0 0,0 0,1 0,-1 0,0 1,1-1,-1 0,0 1,1-1,-1 1,1-1,-1 1,1 0,-1-1,1 1,-1 0,1 0,-1 0,1 0,0 1,-1-1,1 0,-1 1,0-1,1 1,-1-1,1 1,-1-1,0 1,1 0,-1 0,0 0,0 0,1 0,-1 0,0 0,0 0,0 0,-1 1,1-1,0 1,12 121,23 25,-33-143,-1 0,1-1,0 1,0-1,0 0,0 0,1 0,0 0,0-1,0 1,0-1,0 0,1 0,-1 0,1-1,0 0,0 0,0 0,0 0,0-1,0 0,0 0,0 0,1-1,-1 1,0-1,3-1,3-1,0 0,0-1,0 0,-1-1,1 0,-1-1,0 0,0-1,-1 0,1 0,-1-1,-1 0,1-1,-1 0,0 0,-1-1,0 0,-1 0,0 0,0-1,2-5,2-6,0 0,-1-1,-2 0,0 0,-1 0,-1-1,-2 0,0-1,-1 0</inkml:trace>
</inkml:ink>
</file>

<file path=ppt/ink/ink4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1:31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3303 1880,'-2'-2,"1"0,0 0,-1 0,0 1,1-1,-1 1,0-1,0 1,0-1,0 1,0 0,0 0,0 0,-1 0,1 0,0 1,0-1,-1 1,1-1,0 1,-1 0,1 0,-1 0,-1 0,1 0,-9-2,-1 1,1 0,0 1,-1 0,1 1,0 0,0 1,-1 1,1 0,1 0,-1 1,0 1,1 0,0 0,0 1,1 0,0 1,0 1,0-1,1 1,-5 6,-7 7,1 0,2 1,0 1,1 0,1 1,-8 20,16-30,0 0,1 0,1 1,1-1,0 1,1 1,0-1,1 0,1 1,1 0,0 0,1-1,0 1,2 0,-1-1,2 1,0-1,3 7,3 0,1-1,1 0,1-1,1 0,0-1,2 0,0-1,1-1,1-1,0 0,1-1,1-1,0 0,1-2,13 7,-14-9,1-1,-1-1,1 0,1-1,-1-2,1 0,0-1,1-1,-1-1,2-1,0-1,-1-1,0-2,1 0,-1-1,-1-1,1-2,-1 0,0-1,0-1,-1 0,0-2,-1-1,3-2,-5-2,-1 0,0 0,-1-2,-1 0,-1-1,0 0,0-3,-13 21,17-24,-2-1,0-1,-2 0,-1 0,-2-2,0 1,-2-1,-1-1,-1 1,-2-1,1-21,-5 39,0 1,0 0,-1 0,0 0,-1-1,0 1,-1 1,0-1,-1 0,0 1,-1 0,0 0,0 0,-1 0,-1 1,1 0,-1 0,-1 1,-3-3,-4-3,-1 0,0 1,-1 1,-1 0,0 2,0 0,-1 1,-1 0,1 2,-1 0,0 2,-1 0,-4 0,-25-5,40 6,-1 1,1 0,-1 1,0 0,0 1,0 0,0 1,0 0,0 1,1 0,-1 0,0 1,0 1,1 0,-1 1,-10 8,3-1</inkml:trace>
  <inkml:trace contextRef="#ctx0" brushRef="#br0" timeOffset="4838.661">3416 2783,'11'138,"8"65,8-6,-39-27,-23 26,27-137,3 0,3 0,5 53,-1-5,-2-63,-11 138,-9 44,-6-29,26 141,-28-195,26-108,1 0,2 0,1 0,2 0,2 3,-6-38,-1-1,1 1,-1 0,1 0,-1 0,1 0,-1 0,1 0,0 1,-1-1,1 0,-1 0,1 0,-1 0,1 0,0 1,-1-1,1 0,-1 0,1 1,0-1,-1 0,1 0,0 1,0-1,-1 0,1 1,0-1,0 1,-1-1,1 0,0 1,0-1,0 1,0-1,-1 1,1-1,0 0,0 1,0-1,0 1,0-1,0 1,0-1,0 1,1-1,-1 0,0 1,0-1,0 1,0-1,1 0,-1 1,0-1,0 1,1-1,-1 0,0 1,1-1,-27-29,25 28,-28-36,-1 1,-2 1,-2 2,0 2,-3 0,0 3,-14-7,41 29,-39-29,48 34,0 0,0 0,1 1,-1-1,0 0,0 0,1 0,-1 0,1 0,-1 0,1 0,-1 0,1 0,0 0,-1 0,1 0,0-1,0 1,0 0,0 0,0 0,0 0,0 0,0 0,1-1,-1 1,0 0,1 0,-1 0,0 0,1 0,-1 0,1 0,0 0,-1 0,1 0,0 1,0-1,-1 0,1 0,0 1,0-1,0 0,0 1,0-1,0 1,109-31,-81 27,95-20,-38 6,1 4,76-1,112-13,-208 14,52 0,-119 14,0 1,0-1,0 1,1-1,-1 1,0 0,0-1,0 1,0-1,0 1,0-1,-1 1,1 0,0-1,0 1,0-1,0 1,-1-1,1 1,0-1,-1 1,1-1,0 1,-1-1,1 1,0-1,-1 0,1 1,-1-1,1 1,-1-1,1 0,-1 0,1 1,-1-1,1 0,-1 0,0 0,1 0,-1 1,1-1,-1 0,1 0,-1 0,0 0,1 0,-1 0,1-1,-1 1,1 0,-1 0,-110 45,3 5,-53 34,-200 118,326-169,30-22</inkml:trace>
  <inkml:trace contextRef="#ctx0" brushRef="#br0" timeOffset="9350.604">2964 1852,'-48'-33,"-21"-42,-62-80,53 64,62 69,-1 1,-1 1,-1 0,-1 2,-21-17,-85-52,-30-58,97 83,-53-80,-244-184,206 165,-78-30,115 80,113 112,0-1,0 0,0 1,0-1,0 0,-1 1,1-1,0 0,0 1,0-1,0 0,-1 0,1 1,0-1,0 0,-1 0,1 1,0-1,-1 0,1 0,0 0,0 0,-1 1,1-1,0 0,-1 0,1 0,0 0,-1 0,1 0,-1 0,1 0,0 0,-1 0,1 0,0 0,-1 0,1 0,0 0,-1 0,1-1,0 1,-1 0,1 0,0 0,0 0,-1-1,15 44,-11-36,7 35,-1 0,-2 2,-2-1,-2 0,-2 1,-4 36,3-31,-22 87,22-135,1-1,-1 1,0-1,1 0,-1 1,0-1,1 1,-1-1,0 0,1 1,-1-1,1 0,-1 0,1 1,-1-1,0 0,1 0,-1 0,1 0,-1 1,1-1,-1 0,1 0,-1 0,1 0,-1 0,1 0,0 0,-1 0,1-1,-1 1,1 0,-1 0,0 0,1 0,-1-1,1 1,-1 0,1 0,-1-1,0 1,1 0,-1-1,1 1,-1-1,0 1,1 0,-1-1,0 1,0-1,0 1,1-1,-1 1,0-1,0 1,0-1,0 1,0-1,0 1,0-1,0 1,0-1,0 1,0-1,0 1,0-1,0 1,0-1,0 1,-1-1,2 0,46-57,2 3,2 2,3 2,1 3,3 2,2 3,15-7,-50 36,0 0,1 2,0 1,1 1,0 1,1 2,18-3,-46 9,-1 1,0-1,1 0,-1 1,1-1,-1 1,0-1,1 0,0 0,-1 1,1-1,-1 0,1 0,0 1,0-1,-1 0,1 0,0 0,0 0,0 1,0-1,0 0,0 0,0 0,0 0,0 0,0 1,1-1,-1 0,0 0,1 0,-1 1,0-1,1 0,-1 0,1 1,-1-1,1 0,-1 1,1-1,0 1,-1-1,1 1,0-1,-1 1,1-1,0 1,0 0,-1-1,1 1,0 0,0-1,0 1,0 0,-1 0,1 0,0 0,0 0,0 0,0 0,-17-6,-1 1,-1 1,1 1,0 0,-1 1,0 1,1 0,-1 1,0 2,-3 0,-27 0,-235-2,279 0,0-1,0 1,1 0,-1-1,0 0,0 0,0 0,0-1,1 1,-1-1,1 0,-1 0,1 0,0 0,0-1,0 1,0-1,0 0,0 0,-1-3,-4-9</inkml:trace>
  <inkml:trace contextRef="#ctx0" brushRef="#br0" timeOffset="10188.028">480 45,'-16'22,"-29"166,39-151,-24 217,-4 2,18-79,16-177,1 1,-1-1,0 1,0 0,0-1,0 1,0 0,0-1,0 1,0-1,0 1,0 0,0-1,0 1,0 0,-1-1,1 1,0-1,0 1,-1-1,1 1,0-1,-1 1,1-1,-1 1,1-1,0 1,-1-1,1 1,-1-1,1 0,-1 1,0-1,1 0,-1 1,1-1,-1 0,1 0,-1 0,0 0,1 0,-1 1,0-1,1 0,-1 0,1 0,-1-1,0 1,1 0,-1 0,0 0,1 0,-1-1,1 1,-1 0,1 0,-1-1,-9-10</inkml:trace>
  <inkml:trace contextRef="#ctx0" brushRef="#br0" timeOffset="10522.284">0 158,'1'-2,"-1"0,1-1,-1 1,1-1,0 1,-1 0,1 0,0-1,1 1,-1 0,0 0,1 0,-1 0,1 1,-1-1,1 0,0 0,0 1,0 0,0-1,0 1,0 0,0 0,1 0,-1 0,0 0,0 0,1 1,-1-1,1 1,0 0,81-8,-76 8,321 1,-285-7,-1-1,0-3,-1-1,0-3,0-1,21-12,-39 17</inkml:trace>
  <inkml:trace contextRef="#ctx0" brushRef="#br0" timeOffset="23840.676">3811 2557,'-5'5,"-6"2,-7-1,-4-1,1 3,10 1,5-2</inkml:trace>
</inkml:ink>
</file>

<file path=ppt/ink/ink4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2:16.02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1 597,'5'-10,"1"-3</inkml:trace>
  <inkml:trace contextRef="#ctx0" brushRef="#br1" timeOffset="39994.198">339 146,'48'57,"82"88,16 25,81 17,-35-19,20-13,-43-14,-78-64,-89-75,-1-2,0-1,0 1,1 1,-1-1,0 0,0 0,0 0,1 1,-1-1,0 0,0 1,0-1,0 1,0 0,0-1,0 1,0 0,0-1,0 1,0 0,0 0,0 0,-1 0,1 0,0 0,-1 0,1 0,-1 0,1 0,-1 1,0-1,1 0,-1 0,0 0,0 0,1 1,-1-1,0 0,-1 0,1 1,0-1,0 0,0 0,-1 0,1 0,0 1,-1-1,1 0,-1 0,0 0,1 0,-1 0,0 0,1 0,-1 0,0 0,-1 0,-14 2,0 0,1-2,-1 0,0-1,0 0,0-1,0-1,0-1,0 0,-8-3,-72-9,-66 8,162 7,0 0,1 0,-1 0,0 0,1-1,-1 1,0 0,0 0,1-1,-1 1,0 0,1 0,-1-1,0 1,0 0,0-1,0 1,1 0,-1-1,0 1,0 0,0-1,0 1,0 0,0-1,0 1,0-1,0 1,0 0,0-1,0 1,0 0,0-1,0 1,0 0,0-1,0 1,-1 0,1-1,0 1,0 0,0-1,-1 1,1 0,0-1,0 1,-1 0,1 0,0-1,-1 1,1 0,0 0,0 0,-1 0,1-1,-1 1,1 0,0 0,-1 0,1 0,0 0,-1 0,1 0,0 0,-1 0,37-15,-26 12,271-144,-26 16,-116 72,-139 59,1-1,0 0,-1 1,1-1,-1 1,1 0,0-1,-1 1,1-1,0 1,-1 0,1 0,0-1,0 1,-1 0,1 0,0 0,0 0,-1 0,1 0,0 0,0 0,0 0,-1 0,1 0,0 1,0-1,-1 0,1 0,0 1,-1-1,1 1,0-1,-1 0,1 1,-1-1,1 1,0-1,-1 1,1 0,-1-1,0 1,1 0,-1-1,1 1,-1 0,0-1,0 1,1 0,-1 0,0-1,0 1,0 0,0 0,0-1,0 1,0 0,0 0,0-1,0 1,0 0,-1 0,1-1,0 1,0 0,-1 0,1-1,-1 1,1 0,-29 49,-7-8,-1-2,-3-2,-31 24,-36 40,86-67,20-18</inkml:trace>
  <inkml:trace contextRef="#ctx0" brushRef="#br1" timeOffset="42069.814">1609 1302,'-33'81,"-90"83,62-92,-182 186,195-211,-123 136,10-3,124-134,-1-1,-3-2,-41 34,39-38,1 2,2 2,-33 47,45-55,-1 0,-1-2,-3-1,-16 13,-57 33,119-159,-10-214,-20 163,17 131,-1 0,1 0,-1 0,1 0,0-1,0 1,-1 0,1 0,0 0,0-1,0 1,0 0,0 0,1 0,-1 0,0-1,1 1,-1 0,0 0,1 0,-1 0,1 0,0 0,-1 0,1 0,0 0,0 0,-1 0,1 0,0 0,0 1,0-1,0 0,0 1,0-1,0 1,0-1,1 1,-1-1,0 1,0 0,0-1,0 1,1 0,-1 0,0 0,0 0,0 0,1 0,-1 1,0-1,0 0,0 0,0 1,0-1,1 1,-1-1,0 1,0-1,0 1,0 0,0 0,0 0,157 72,-97-54,0-4,1-1,1-4,0-2,1-3,-1-3,32-4,-62 1,-22 0,1 0,-1 0,0 2,1-1,-1 1,0 1,0 0,0 0,0 1,0 1,0 0,6 3,-16-6,1 0,0 1,-1-1,1 0,-1 1,1-1,-1 1,0 0,0 0,1-1,-1 1,0 0,-1 0,1 0,0 0,0 0,-1 0,0 0,1 0,-1 0,0 0,0 0,0 0,0 1,0-1,0 0,-1 0,1 0,-1 0,1 0,-1 0,0 0,0 0,0-1,0 1,0 0,0 0,-1-1,1 1,0-1,-1 1,-70 59,46-48,0-1,-1-1,0-2,0 0,-28 3,-165 17,18-3,201-26,0-1,0 1,0 0,0 0,0 0,-1-1,1 1,0 0,0 0,0 1,0-1,0 0,0 0,0 0,0 1,-1-1,1 1,0-1,0 1,0-1,1 1,-1-1,0 1,0 0,0 0,0-1,1 1,-1 0,0 0,0 0,1 0,-1 0,1 0,-1 0,1 0,0 0,-1 0,1 0,0 0,0 0,-1 0,1 1,0-1,0 0,0 0,0 0,1 0,-1 0,0 0,0 0,1 1,-1-1,1 0,-1 0,1 0,-1 0,1 0,-1-1,1 1,0 0,0 0,13 8</inkml:trace>
  <inkml:trace contextRef="#ctx0" brushRef="#br1" timeOffset="43401.657">1327 2092,'-1'0,"1"0,-1-1,1 1,0 0,-1 0,1 0,-1 0,1-1,-1 1,1 0,-1 0,1 0,-1 0,1 0,-1 0,1 0,-1 0,1 0,-1 1,1-1,-1 0,1 0,-1 0,1 0,0 1,-1-1,1 0,-1 0,1 1,0-1,-1 0,1 1,0-1,-1 1,1-1,0 0,-1 1,1-1,0 1,0-1,0 1,-1-1,1 0,0 1,0-1,0 1,0-1,0 1,0-1,0 1,0-1,0 1,0-1,0 1,0-1,0 1,1-1,-1 1,-5 19,1 1,1 0,1 0,1 0,1 0,0 0,2 1,-1 23,-1-38,-1 1,1 0,1 0,0 0,0-1,0 1,1 0,0-1,0 1,1-1,0 0,1 0,-1 0,1 0,1 0,-1-1,1 0,0 0,0 0,1-1,6 5,-6-10,0-1,0 0,0 0,0-1,0 1,0-1,0-1,-1 1,1-1,-1 0,1 0,-1-1,0 1,-1-1,1 0,-1-1,1 1,-1-1,-1 0,1 0,-1 0,1 0,1-5,97-119,-100 129,0 0,0 1,0-1,0 1,0-1,-1 1,1 0,0 0,0 0,0 0,-1 0,1 0,0 0,-1 0,1 1,-1-1,0 1,1-1,-1 1,0-1,0 1,0 0,0 0,0 0,0-1,0 1,-1 0,1 0,-1 0,0 0,1 0,-1 0,0 0,0 0,0 0,0 0,-1 2,8 16,-5-16,0 0,0-1,0 1,0-1,0 1,1-1,0 0,0 1,0-2,0 1,0 0,0 0,1-1,-1 0,1 0,0 0,0 0,-1 0,1-1,0 0,1 0,-1 0,0 0,0-1,0 1,0-1,1 0,-1 0,0-1,0 1,0-1,0 0,0 0,0 0,0-1,0 0,0 1,2-2,12-10,0-1,0-1,-2 0,1-1,-2-1,-1 0,0-1,-1-1,0 0,-2-1,-1 0,8-19,34-86,-53 73,-5 47</inkml:trace>
  <inkml:trace contextRef="#ctx0" brushRef="#br1" timeOffset="43966.348">2287 2290,'-154'303,"152"-300,0 0,0 0,0 0,1 0,-1 0,1 0,0 0,0 1,0-1,0 1,0-1,1 0,0 1,0-1,0 1,0-1,0 1,0-1,1 1,0-1,0 1,0-1,0 0,0 0,1 1,-1-1,1 0,0 0,0-1,0 1,0 0,1-1,-1 1,1-1,-1 1,2-1,8 2,1-2,-1 1,1-2,-1 1,1-2,-1 0,1 0,0-1,-1-1,1 0,8-3,-1-2</inkml:trace>
  <inkml:trace contextRef="#ctx0" brushRef="#br1" timeOffset="44398.113">1976 2431,'43'0,"34"-4,8-3,-5 1,-12 1,-12 1,-12 2,-7 1,-11 0</inkml:trace>
  <inkml:trace contextRef="#ctx0" brushRef="#br1" timeOffset="45929.584">1355 33,'0'-1,"0"1,-1 0,1-1,-1 1,1 0,-1 0,1 0,0-1,-1 1,1 0,-1 0,1 0,-1 0,1 0,-1 0,1 0,-1 0,1 0,-1 0,1 0,-1 0,1 1,-1-1,1 0,-1 0,1 0,-1 1,1-1,0 0,-1 1,1-1,-1 0,1 1,0-1,-1 0,1 1,0-1,0 1,-1-1,1 0,0 1,0-1,-1 1,1-1,0 1,0-1,0 1,0-1,0 1,0-1,0 1,0-1,0 1,0-1,0 1,0-1,-8 21,0-1,2 1,0 0,1 0,1 1,1-1,1 1,1 0,1-1,1 1,2 15,-3-34,1-1,-1 0,0 1,0-1,1 0,0 1,-1-1,1 0,0 0,0 0,0 0,0 1,0-1,1-1,-1 1,1 0,-1 0,1 0,0-1,-1 1,1-1,0 1,0-1,0 0,0 0,0 0,1 0,-1 0,0 0,0-1,1 1,-1-1,0 0,1 1,-1-1,0 0,1 0,3-1,0 0,0 0,0 0,0 0,0-1,0 0,-1-1,1 1,-1-1,1 0,-1 0,0-1,0 0,-1 0,117-146,-121 149,0 0,1-1,-1 1,1 0,-1 0,1 0,0 0,-1 0,1 0,0 0,0 0,0 0,0 0,0 1,0-1,0 0,0 0,0 1,0-1,0 1,0-1,0 1,0 0,1-1,-1 1,0 0,0 0,0 0,1-1,-1 1,0 1,0-1,1 0,-1 0,0 0,0 1,0-1,1 0,-1 1,0-1,0 1,0 0,0-1,0 1,0 0,0 0,0-1,0 1,0 0,-1 0,1 0,0 0,31 75,15 19,-42-92,-1 0,1 0,0-1,0 1,0-1,0 0,0 0,0 0,1-1,-1 0,0 0,1-1,-1 1,1-1,-1 0,1-1,-1 1,1-1,-1 0,1 0,-1-1,0 0,0 0,0 0,0 0,0-1,0 0,-1 0,1 0,-1 0,0-1,0 0,0 0,1-1,7-9,0 0,-1 0,0-1,-1-1,-1 0,0 0,-1-1,-1 0,-1 0,0 0,-2-1,1-2,23-87,-26 98</inkml:trace>
  <inkml:trace contextRef="#ctx0" brushRef="#br1" timeOffset="46688.079">2230 173,'-159'284,"300"-510,-141 225,1-1,0 1,0 0,-1-1,1 1,0 0,0-1,0 1,0 0,0 0,0 0,1 0,-1 0,0 0,0 1,1-1,-1 0,1 1,-1-1,0 0,1 1,-1 0,1-1,-1 1,1 0,-1 0,1 0,0 0,-1 0,1 0,-1 0,1 1,-1-1,1 0,-1 1,1-1,-1 1,0 0,1 0,-1-1,0 1,1 0,-1 0,0 0,0 0,0 0,0 0,0 1,0-1,0 0,0 0,0 1,28 70,-27-63,0 0,1 0,0 0,1-1,-1 0,2 0,-1 0,1 0,1 0,-1-1,1 0,5 4,-9-9,-1-1,0 0,1 0,-1 0,1 0,-1 0,1-1,-1 1,1 0,0-1,-1 1,1-1,0 1,-1-1,1 0,0 0,0 0,-1 0,1 0,0 0,0 0,-1-1,1 1,0-1,0 1,-1-1,1 0,-1 1,1-1,-1 0,1 0,-1 0,1 0,-1 0,0-1,0 1,1 0,-1-1,0 1,0-1,0 1,-1-1,1 1,0-1,25-77,2-150,-23 173,1 32</inkml:trace>
</inkml:ink>
</file>

<file path=ppt/ink/ink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1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1 666,'35'1,"0"0,0-3,0-1,0-2,-1-1,1-1,-1-2,-1-2,10-4,6-12,-2-2,0-2,-2-2,-2-2,35-35,53-90,-128 156,0 1,0-1,0 0,-1 0,0 0,1 0,-2 0,1 0,0-1,-1 1,0-1,0 1,0-1,-1 0,1 1,-1-1,0 1,0-1,-1 0,1 1,-1-1,0 1,-1-1,1 1,-1-1,0 1,0 0,0 0,0 0,-1 0,1 0,-1 0,0 1,-1 0,1-1,0 1,-1 0,0 0,1 1,-1-1,0 1,-1 0,-2-1,0 2,1 0,-1 1,1 0,-1 1,1-1,0 1,-1 0,1 1,0 0,-1 0,1 0,0 0,1 1,-1 0,0 1,1-1,0 1,0 0,0 0,-3 4,-84 100,80-92,1 2,1-1,1 1,0 1,1 0,1 0,1 0,1 1,0 0,2 0,0 0,1 0,1 1,1-1,1 0,1 1,3 15,-3-28,0 0,1 0,0 0,1 0,-1 0,1-1,1 1,-1-1,2 0,-1-1,0 1,1-1,1 0,-1 0,1-1,-1 0,2 0,-1-1,0 0,1 0,0 0,0-1,0 0,0-1,0 0,1 0,6 0,12 1,-1-1,1-2,-1 0,1-2,-1 0,0-2,0-1,12-5,-4 0,-2-2,0-1,0-2,-1 0,-1-3,-1 0,0-2,-1-1,-2-1,0-1,-1-1,-2-2,0 0,12-21,-30 40,1 1,-2-1,1 0,-1 0,0-1,-1 1,0-1,0 1,0-1,-1 0,0 0,-1-1,0 1,0 0,-1 0,0-1,0 1,-1-2,1 9,-1 0,1 0,-1 0,1 0,-1 0,0 0,0 0,1 0,-1 0,0 0,0 1,0-1,0 0,0 0,0 1,0-1,0 1,0-1,0 1,0-1,-1 1,1 0,0-1,0 1,0 0,-1 0,1 0,0 0,0 0,0 0,-1 0,1 0,0 1,0-1,0 0,0 1,0-1,-1 1,1-1,0 1,0 0,-1 0,-39 34,31-23,2 1,-1 0,2 1,0 0,0 0,1 0,1 1,1-1,0 2,1-1,-1 9,3-17,0 0,1 0,0 0,0 0,1 0,0 0,0 0,0 0,1-1,0 1,0 0,1-1,0 1,0-1,1 0,-1 0,1 0,1-1,-1 1,1-1,0 0,0 0,0-1,1 1,-1-1,4 1,2 1,1-1,0 0,0-1,0 0,0-1,1-1,0 0,-1 0,1-1,0-1,0 0,-1-1,1 0,0-1,-1 0,1-1,-1-1,10-3,11-6,1-1,-2-2,0-1,-1-2,-1-1,2-3,-10 8,0-2,-1 0,-1-1,0-2,-2 0,0-1,-1 0,-1-1,-1-1,-2-1,0 0,-1-1,-2 0,0-1,5-26,-13 48,-1 0,0 0,0 0,0 0,-1-1,0 1,1 0,-1 0,-1 0,1-1,-1 1,0 0,1 0,-2 0,1 0,0 0,-1 0,0 0,0 0,0 1,0-1,-1 1,0-1,1 1,-1 0,0 0,0 0,-1 1,1-1,-1 1,1-1,-1 1,0 0,0 1,0-1,0 1,0 0,0-1,0 2,0-1,0 0,-1 1,1 0,0 0,0 0,0 1,-2 0,-3 3,-1 0,1 1,0 1,0 0,1 0,0 0,0 1,0 1,1-1,0 1,1 0,-1 1,2-1,-1 1,1 0,0 1,-2 6,-2 7,1 0,1 1,1 0,1 0,1 0,1 0,1 3,1-15,0 1,1-1,0 1,1 0,0-1,1 1,0-1,1 0,1 0,0 0,0 0,1 0,1-1,0 0,0 0,1-1,1 1,0-1,0-1,1 0,0 0,0-1,4 3,1-2,0 0,1-1,0-1,0-1,0 0,1 0,0-2,0 0,0-1,1 0,-1-2,1 0,-1 0,1-2,-1 0,1-1,1-1,7-3</inkml:trace>
</inkml:ink>
</file>

<file path=ppt/ink/ink4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9:56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960 85,'-77'-27,"51"19,-1 1,0 2,-1 1,1 1,-1 1,1 1,-1 2,0 1,1 1,-1 1,1 1,0 2,1 1,0 1,-3 2,17-9,0 0,0 1,1 0,-1 1,1 0,0 1,0 0,0 1,1 0,0 0,0 1,1 1,-1 0,2 0,-1 1,1 0,1 0,-1 1,2 0,-1 0,-1 4,8-9,-1-1,1 0,0 0,0 0,0 1,0-1,1 0,0 0,0 0,0 0,0 0,1 0,-1 0,1 0,0-1,0 1,1 0,-1-1,1 0,-1 1,1-1,0 0,1-1,-1 1,0-1,1 1,1 0,106 48,61-32,-172-19,1-1,0 1,0-1,-1 1,1 0,0-1,0 1,-1 0,1 0,0-1,0 1,0 0,0 0,-1 0,1 0,0 0,0 0,0 0,0 0,-1 1,1-1,0 0,0 0,0 1,-1-1,1 0,0 1,-1-1,1 1,0-1,-1 1,1-1,0 1,-1-1,1 1,-1 0,1-1,-1 1,1 0,-1 0,0-1,1 1,-1 0,0 0,0 0,1-1,-1 1,0 0,0 0,0 0,0-1,0 1,0 0,0 0,0 0,-1 0,1-1,0 1,0 0,-1 0,1 0,-1 0,-139 87,-26 39,163-125,0 1,1-1,-1 1,1 0,0 0,0 0,0 0,1 0,-1 1,1-1,-1 0,1 1,0-1,1 1,-1-1,0 1,1 0,0-1,0 1,0 0,0-1,1 1,-1-1,1 1,0-1,0 1,0-1,1 1,-1-1,1 0,0 0,0 0,0 0,0 0,0 0,1 0,-1-1,1 1,0-1,0 0,0 0,0 0,0 0,0 0,0-1,1 1,-1-1,1 0,14 4,-1-1,1-1,0-1,0 0,1-2,-1 0,0-1,6-1,27-1,175-8,-202 5</inkml:trace>
  <inkml:trace contextRef="#ctx0" brushRef="#br0" timeOffset="266.914">1609 338,'-39'34,"-21"25,-7 8,5-3,12-8,10-8,11-8,7-6,6-3,2-3,-2-1,1-1,0 1,-4 0,2-4</inkml:trace>
  <inkml:trace contextRef="#ctx0" brushRef="#br0" timeOffset="516.304">1101 367,'29'34,"23"20,9 1,-2-3,-7-7,-6-10,-7-7,-5-8,-3-3,-3-3,-1-5,0-4,0-3,0-1,-4-1</inkml:trace>
  <inkml:trace contextRef="#ctx0" brushRef="#br0" timeOffset="954.068">2145 423,'-12'-4,"0"1,-1 0,1 1,-1 1,0 0,1 0,-1 2,0-1,1 2,-1-1,0 2,1 0,0 0,0 1,0 1,0 0,1 0,0 1,0 1,0 0,1 0,0 1,0 0,1 1,0 0,1 1,0 0,0 0,1 0,0 1,0 3,2-5,-27 85,32-90,-1-1,1 0,0 0,1 1,-1-1,0 0,1 0,0 0,0 0,0 0,0 0,0 0,1 0,-1 0,1 0,0 0,0-1,0 1,0-1,0 0,0 1,1-1,-1 0,1 0,0-1,-1 1,1 0,0-1,2 1,2 2,1-2,-1 1,1-1,-1 0,1 0,0-1,-1 0,1 0,0-1,0 0,0 0,0-1,-1 0,1-1,0 1,-1-2,1 1,-1-1,0 0,0 0,0-1,4-3,135-118,-101 80,2 11,-45 34,-1-1,0 1,0-1,0 1,0 0,0 0,0 0,1 0,-1 0,0 0,0 0,0 0,0 0,0 0,1 0,-1 1,0-1,0 1,0-1,0 1,0-1,0 1,0-1,0 1,0 0,0 0,0-1,-1 1,1 0,0 0,0 0,-1 0,1 0,-1 0,1 0,-1 0,1 0,-1 0,0 0,1 0,-1 0,0 1,0-1,0 0,0 0,0 0,0 1,6 43,-6-37,1-1,-1 1,1-1,1 0,-1 1,1-1,0 0,1 0,0 0,0 0,0 0,1-1,0 0,0 1,1-1,0-1,4 5,40 21,-25-18</inkml:trace>
  <inkml:trace contextRef="#ctx0" brushRef="#br0" timeOffset="1472.338">2569 875,'5'-12,"19"-41,2 1,2 1,3 1,1 2,3 1,1 2,31-28,-20 43,-46 30,0-1,0 1,0 0,0 0,0 0,0 0,0 0,0 0,-1 0,1 0,0 0,0 0,0 0,0 0,0 1,0-1,0 0,0 1,-1-1,1 1,0-1,0 1,-1-1,1 1,0-1,0 1,-1 0,1-1,-1 1,1 0,-1 0,1 0,-1-1,1 1,-1 0,0 0,1 0,-1 0,0 0,0 0,0-1,1 1,-1 0,0 0,0 0,-1 0,1 0,0 0,0 0,0 0,-1 0,1 0,0-1,-1 1,1 0,-1 0,-6 43,2 52,6-94,0 0,0 1,1-1,-1 0,0 0,1 1,-1-1,1 0,0-1,0 1,-1 0,1 0,0-1,1 1,-1-1,0 0,0 0,1 1,-1-1,0-1,1 1,-1 0,1-1,-1 1,1-1,-1 0,1 0,0 0,-1 0,1 0,-1 0,1-1,0 0,86-24,-37-3,-41 21,1 0,-1 1,1 0,0 1,1 0,-1 1,1 0,0 1,0 0,10 0,-20 4,1 0,-1 0,1 0,-1 0,0 1,1-1,-1 1,0 0,0 0,0 0,-1 0,1 1,0-1,-1 1,1-1,-1 1,0 0,0 0,0 0,0 0,-1 0,1 1,-1-1,0 0,0 1,0-1,0 1,-1-1,1 1,-1 0,0-1,0 1,0-1,-1 1,1-1,-1 1,0 0,0-1,16 74,0-59,2-5</inkml:trace>
  <inkml:trace contextRef="#ctx0" brushRef="#br0" timeOffset="2184.199">3669 423,'22'52,"-2"1,-3 2,-2 0,-2 0,1 26,-12-62,-1 0,0 0,-2 1,0-1,-1 0,0 0,-2 0,-3 10,4-21,1 0,-1 0,0 0,-1 0,0-1,0 0,-1 0,0 0,0 0,0-1,-1 1,0-1,0-1,-1 1,0-1,0-1,0 1,0-1,-1 0,-1 0,7-3,1 0,-1 0,1-1,-1 1,1-1,-1 1,1-1,-1 1,0-1,1 0,-1 0,0 0,1 0,-1 0,1 0,-1-1,0 1,1 0,-1-1,1 1,-1-1,1 0,-1 1,1-1,-1 0,1 0,0 0,0 0,-1 0,1 0,0 0,0-1,0 1,0 0,0 0,0-1,1 1,-1-1,0 1,1-1,-1 1,1-1,-1 1,1-1,0 0,0 1,0-1,0 0,4-80,6 50,2 0,1 1,1 1,2 0,1 1,1 1,2 1,0 0,5-2,6-9,2 2,1 1,1 1,2 2,2 2,38-23,44 3,-117 49,0 0,1 0,-1 1,0 0,1 0,-1 0,0 1,0-1,1 1,-1 0,0 0,0 0,0 1,0 0,0-1,0 1,0 1,-1-1,1 0,-1 1,0 0,1 0,-1 0,0 0,-1 0,1 1,-1-1,2 3,-1 0,-1 0,0 1,0-1,0 0,-1 1,0-1,0 1,-1-1,0 1,0-1,0 1,-1-1,0 1,0-1,-1 1,1-1,-1 0,-1 0,1 0,-1 0,-1 1,-3 7,-1 0,-1 0,0-1,0 0,-2 0,1-1,-2-1,-1 2,0-3,0 0,0-1,-1-1,0 0,-1 0,0-2,0 0,0-1,0 0,-1-1,0-1,0 0,0-1,-6-1,20-1,-1 1,0-1,0 0,1 0,-1 0,0 0,0 0,1-1,-1 0,0 1,1-1,-1 0,0 0,1 0,-1-1,1 1,0 0,-1-1,1 0,0 1,0-1,0 0,0 0,0 0,1-1,-1 1,1 0,-1-1,1 1,0-1,0 1,0-1,0 1,0-1,1 0,-1 1,1-1,-1 0,1 0,0 1,0-1,1-2,3-12</inkml:trace>
  <inkml:trace contextRef="#ctx0" brushRef="#br0" timeOffset="2449.509">4544 0,'-5'34,"-1"25,-1 7,-2 3,-1-6,2-10,2-8,2-7,2-5,1-4,1-1,0-2,0 1,1-1,-1 2,0-6</inkml:trace>
  <inkml:trace contextRef="#ctx0" brushRef="#br0" timeOffset="2803.978">4685 565,'34'9,"0"-2,1-1,0-1,0-2,0-2,0-1,1-2,-1-1,5-2,-33 4,0-1,0 1,0-1,0-1,0 1,0-1,0 0,-1-1,0 0,1 0,-1 0,-1-1,1 1,-1-1,0-1,0 1,0-1,-1 0,0 0,0 0,0 0,-1-1,0 0,0 0,-1 0,0 0,0 0,0 0,-1 0,0 0,-1-4,0 8,-1 0,0 0,0 0,0 0,0 1,-1-1,1 0,-1 1,1-1,-1 1,0-1,0 1,0 0,0 0,-1 0,1 0,-1 0,1 0,-1 1,0-1,1 1,-1 0,0 0,0 0,0 0,0 0,0 1,0-1,0 1,0 0,0 0,-2 0,-99 18,88-12,0 0,0 1,1 0,0 2,0 0,1 0,0 1,0 1,2 0,-1 1,1 1,1 0,0 0,1 1,0 0,1 1,1 0,1 1,0-1,0 1,2 1,0-1,1 1,4-11,0 0,0-1,1 1,-1 0,1 0,1-1,-1 1,1 0,0-1,0 0,1 1,-1-1,1 0,0 0,1 0,-1-1,1 1,0-1,0 0,1 0,-1 0,1-1,-1 1,1-1,0 0,1-1,0 1,152 50,-123-45,-4-3</inkml:trace>
  <inkml:trace contextRef="#ctx0" brushRef="#br0" timeOffset="3728.541">0 1270,'478'-25,"149"-7,51 4,37-2,-240 3,-58 0,150-3,-70 20,-97-8,-79-10,-17 0,-277 28,-4 0</inkml:trace>
  <inkml:trace contextRef="#ctx0" brushRef="#br0" timeOffset="5423.946">5955 311,'-5'4,"4"3,1 4,6 0,2-2</inkml:trace>
  <inkml:trace contextRef="#ctx0" brushRef="#br0" timeOffset="5673.01">6039 734,'0'0</inkml:trace>
</inkml:ink>
</file>

<file path=ppt/ink/ink4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08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1010,'7'8,"0"0,1-1,-1 0,1 0,1-1,-1 0,1-1,0 1,1-2,-1 1,1-1,0-1,0 0,0 0,0-1,1 0,-1-1,1 0,-1-1,1 0,-1 0,5-2,5 1,-1-2,0 0,0-2,0 0,0-1,-1 0,0-2,0 0,-1-1,0-1,0 0,0-2,178-155,-136 106,-3-2,-2-2,-4-3,-2-2,-4-3,-3 0,30-77,-2-52,-56 184,-7 45,-3-13,68 256,-46-195,-5 1,-2 0,-4 2,0 31,-12-76,-1 1,-2-1,-1 1,-2-1,-1 0,-6 18,7-37,0 0,-1 0,-1-1,0 1,-1-2,0 1,-1-1,-1 0,1 0,-2-1,0 0,0-1,-1 0,0-1,-1 0,-2 1,-14 6,-1 0,0-3,-1 0,0-2,-1-1,0-1,-1-2,0-1,-24 1,37-6,0-1,0 0,0-1,0-1,0-1,0-1,1-1,0 0,-2-2,13 5,0-1,1 1,-1-2,1 1,-1-1,1 0,0 0,1-1,-1 1,1-1,0-1,0 1,0-1,1 0,0 0,0 0,0 0,1-1,0 0,0 1,1-1,0 0,0 0,0-5,6-74,4 61</inkml:trace>
  <inkml:trace contextRef="#ctx0" brushRef="#br0" timeOffset="251.17">1863 813,'-10'33,"-8"26,0 8,-3-8,3-10,5-12</inkml:trace>
  <inkml:trace contextRef="#ctx0" brushRef="#br0" timeOffset="496.881">1609 163</inkml:trace>
  <inkml:trace contextRef="#ctx0" brushRef="#br0" timeOffset="867.663">2089 1235,'17'-69,"3"1,3 1,3 1,3 1,7-6,-29 58,0 0,1 0,0 1,1 1,1-1,0 1,0 1,1 0,0 1,1 0,0 0,1 1,-1 1,1 0,1 1,-1 0,1 1,0 1,0 0,8-1,-19 5,-1 0,0 0,0 0,1 0,-1 1,0-1,1 1,-1-1,0 1,0 0,0-1,0 1,0 1,0-1,0 0,0 0,0 1,0-1,-1 1,1-1,0 1,-1 0,0 0,1-1,-1 1,0 0,0 0,0 1,0-1,0 0,0 0,-1 0,1 0,-1 1,0-1,1 0,1 94,-3-76,-2 12,1-24,1 1,0 0,0 0,1 0,0 0,1 0,0-1,0 1,1 0,0 0,0-1,1 1,0-1,0 0,1 0,1 1,-3-7,1 0,0 0,-1 0,1 0,0 0,0-1,0 1,0-1,0 0,1 0,-1 0,0 0,0 0,1-1,-1 0,1 1,-1-1,0-1,1 1,-1 0,0-1,1 1,-1-1,0 0,0 0,1-1,0 0,81-47,-60 31,-12 7,1 0,0 1,1 0,0 1,1 1,0 0,0 1,0 1,1 1,5-1,-20 5,0 1,0 0,0 0,0 0,0 0,0 0,0 0,0 0,0 1,0-1,0 1,0-1,0 1,-1 0,1 0,0 0,0 0,-1 0,1 0,0 0,-1 1,0-1,1 0,-1 1,0-1,1 1,-1 0,0-1,0 1,0 0,-1 0,1 0,0 0,-1 0,8 74,-8-52,-1-17,2 0,-1 1,1-1,0 0,0 0,0 0,1 0,0-1,1 1,0 0,0-1,0 1,1-1,0 0,0-1,0 1,1 0,0-1,0 0,4 3,8 0</inkml:trace>
</inkml:ink>
</file>

<file path=ppt/ink/ink4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0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73 200,'18'198,"-7"178,-10-368,-1 0,0 1,-1-1,0 0,0 0,0 0,-1 0,0 0,-1-1,0 1,0-1,0 1,-1-1,0 0,-1 0,0-1,0 1,0-1,-3 3,6-9,1 0,-1 1,0-1,1 0,-1 0,1 0,-1 0,1 0,-1 0,0-1,1 1,-1-1,1 1,-1-1,1 1,-1-1,1 0,0 1,-1-1,1 0,0 0,0 0,-1 0,1 0,0 0,0-1,0 1,0 0,1-1,-1 1,0 0,0-1,1 1,-1-1,1 1,-1-1,1 1,0-1,0 1,-1-1,1 0,0 1,0-1,1 1,-1-1,0 1,0-1,1 0,-1 1,1-1,-1 1,1 0,0-1,3-23,1 0,1 1,1-1,1 2,2-1,5-9,-6 12,17-43,4 2,2 1,2 2,4 1,1 2,3 1,3 3,24-21,-55 59,0 0,1 2,0 0,1 1,1 0,0 1,0 1,1 1,0 0,0 1,1 2,0-1,7 1,-23 4,0 1,0 0,0 0,0 0,0 1,1-1,-1 1,0 0,0 0,0 0,-1 0,1 0,0 0,0 1,-1-1,1 1,0 0,-1 0,0 0,0 0,1 0,-1 1,0-1,-1 1,1-1,0 1,-1 0,1 0,-1-1,0 1,0 0,0 0,0 0,-1 0,1 3,0 5,1 0,-2-1,0 1,0 0,-1-1,0 1,-1 0,0-1,-3 10,-3 4,-2 0,0-1,-1 0,-1-1,-1-1,-1 0,-1 0,-1-2,0 0,-2 0,0-2,-9 6,12-8,-1-1,0 0,-2-2,1 0,-1-1,-1 0,0-2,-1 0,1-1,-2-1,1-1,-18 3,35-9,0 0,-1 0,1 0,0-1,-1 1,1-1,0 0,0 1,-1-2,1 1,0 0,0-1,0 1,1-1,-1 0,0 0,1 0,-1 0,1 0,-1-1,0-1,-9-14</inkml:trace>
</inkml:ink>
</file>

<file path=ppt/ink/ink4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0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0,'-114'512,"63"-78,51-344,6-82,0-8</inkml:trace>
</inkml:ink>
</file>

<file path=ppt/ink/ink4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1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0 259,'20'9,"1"-1,0-1,0-1,0 0,1-2,0 0,0-2,0 0,0-2,0 0,0-1,0-1,0-2,0 0,-1-1,5-2,-16 3,0 1,-1-2,1 1,-1-1,0-1,0 1,-1-2,1 1,-1-1,-1 0,1-1,-1 0,-1 0,1 0,-2-1,1 0,-1 0,0-1,-1 1,0-1,-1 0,1 0,-2-1,1-6,-2 13,-1 1,0 0,0-1,-1 1,1 0,-1-1,1 1,-1 0,0 0,0-1,-1 1,1 0,-1 0,1 0,-1 1,0-1,0 0,0 1,-1-1,1 1,0 0,-1-1,0 1,1 1,-1-1,0 0,0 1,0-1,0 1,0 0,-1 0,1 0,0 0,0 1,-1-1,-6 0,-1 0,1 0,-1 1,1 0,0 1,-1 0,1 1,0 0,0 0,0 1,0 1,-10 4,0 2,1 0,0 1,1 1,1 0,0 1,0 2,1-1,1 2,0 0,2 1,-4 4,10-10,-1 0,2 0,-1 0,1 0,1 1,0 0,1 1,0-1,1 1,0-1,1 1,1 0,0 0,0 0,1 0,1 0,0 0,1 0,1-1,3 13,-2-15,0-1,1-1,0 1,0-1,1 1,0-1,0-1,1 1,0-1,0-1,1 1,0-1,0-1,1 1,-1-1,1-1,0 1,0-2,7 3,11 2,0-1,-1-1,2-1,-1-1,1-2,13-1,-1 0</inkml:trace>
</inkml:ink>
</file>

<file path=ppt/ink/ink4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2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1 352,'19'2,"1"0,-1-1,1-1,0-1,0-1,-1 0,1-2,-1 0,0-1,0-1,-1-1,0 0,0-2,0 0,-1-1,-1 0,1-2,-2 0,6-6,70-112,-91 129,0 1,0 0,0-1,1 1,-1 0,0 0,1-1,-1 1,0 0,1 0,-1-1,0 1,1 0,-1 0,0 0,1-1,-1 1,1 0,-1 0,0 0,1 0,-1 0,1 0,-1 0,1 0,-1 0,0 0,1 0,-1 0,1 0,-1 0,0 1,1-1,-1 0,0 0,1 0,-1 1,1-1,-1 0,0 0,0 1,1-1,-1 0,0 1,1-1,-1 0,0 1,0-1,0 0,1 1,-1-1,0 0,0 1,0-1,0 1,0-1,0 0,0 1,0-1,0 1,0-1,0 1,0-1,0 0,0 1,0-1,0 1,0-1,2 38,-2-35,26 331,-25-285,4 3,-3 1,-3-1,-1 0,-3 0,-2 0,-3 0,-1-1,-11 24,20-68,-1 1,0-1,0 0,-1 0,0 0,0 0,0-1,-1 1,0-1,0 0,-1-1,0 1,0-1,0 0,-2 1,5-7,0 1,0-1,0 1,0-1,0 0,0 0,0-1,0 1,1 0,-1-1,1 0,-1 0,1 1,-1-1,1-1,0 1,0 0,0 0,0-1,1 0,-1 1,1-1,-1 0,1 1,0-1,0 0,0 0,0 0,1 0,-1 0,1 0,0 0,0 0,0-2,-1-14,2 0,0 0,0 0,2 1,1-1,0 1,1 0,3-5,-2 0,25-66,3 2,4 1,4 2,3 2,11-8,-38 59,1 0,1 2,2 1,1 0,2 2,0 1,1 0,2 2,0 2,2 0,29-15,-55 33,-1 1,0 0,1 0,-1 0,1 0,0 0,0 1,-1 0,1 0,0 0,0 0,0 0,0 1,0 0,1 0,-1 0,0 0,0 1,0-1,0 1,0 0,0 0,-1 1,1-1,0 1,0 0,-1 0,1 0,-1 0,0 0,0 1,0 0,0 0,0 0,2 2,-2 2,0 0,0 0,-1 1,1-1,-2 1,1 0,-1-1,0 1,-1 0,0 0,0-1,0 1,-1 0,0 0,-1-1,0 1,0-1,-3 8,-66 127,55-115,0 0,-2-2,-1 0,-2-1,0-1,-1-1,-1 0,-1-2,-1-1,-1-1,0-1,-3-1,-51 1,62-21</inkml:trace>
</inkml:ink>
</file>

<file path=ppt/ink/ink4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2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1 395,'22'4,"0"0,1-2,-1 0,1-2,-1 0,1-2,-1 0,1-1,-1-2,0 0,-1-1,1-1,-1-2,-1 0,1-1,-2 0,18-14,-27 17,-1-1,0 0,0-1,-1 0,0-1,0 0,-1 0,-1 0,0-1,0 0,-1 0,1-4,-4 10,0-1,-1 0,1 1,-1-1,0 0,-1 0,1 0,-1 0,-1 0,1 0,-1 0,0 0,0 0,-1 0,0 1,0-1,0 0,0 1,-1 0,0-1,0 1,-1 0,1 1,-1-1,-4-3,3 4,1 0,-1 0,0 1,-1 0,1 0,0 0,-1 0,0 1,1 0,-1 0,0 1,0 0,0 0,0 0,0 1,0 0,0 0,0 0,0 1,0 0,0 0,-2 0,-124 55,122-48,0-1,0 2,1-1,-1 1,2 1,0 0,0 0,1 0,0 1,0 0,2 1,-1-1,1 1,1 0,0 1,1-1,0 1,1-1,1 1,-1 0,2-1,0 1,1 0,0 3,2-8,-1-1,2 1,-1-1,1 1,0-1,0 0,1 0,0-1,0 1,1-1,0 0,0-1,0 1,1-1,0-1,0 1,0-1,0 0,0-1,1 0,0 0,0 0,0-1,0 0,0-1,0 0,1 0,17 3</inkml:trace>
</inkml:ink>
</file>

<file path=ppt/ink/ink4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1 337,'241'-230,"-213"201,60-46,-87 75,0-1,0 1,1-1,-1 1,0 0,0 0,0 0,1 0,-1 0,0 0,0 0,0 0,1 0,-1 0,0 1,0-1,0 0,0 1,0-1,1 1,-1-1,0 1,0 0,0-1,-1 1,1 0,0 0,0 0,0 0,0-1,-1 1,1 0,0 0,-1 1,1-1,-1 0,1 0,-1 0,0 0,1 0,-1 1,0-1,0 0,0 0,0 0,0 1,4 64,-4-58,-1-2,0 1,1-1,0 1,1-1,-1 1,1-1,0 1,1-1,0 0,0 1,0-1,1 0,0 0,0-1,0 1,1 0,-1-1,1 0,1 0,-1 0,1-1,0 1,0-1,0 0,0 0,1-1,0 0,0 0,0 0,0-1,0 0,0 0,0 0,1-1,5 1,2-4,0-1,0-1,-1 0,1-1,-1-1,0 0,-1 0,1-1,-1-1,0 0,-1-1,0 0,-1-1,0 0,0 0,-1-1,0 0,2-6,47-90,-47 94</inkml:trace>
</inkml:ink>
</file>

<file path=ppt/ink/ink4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224 556,'-34'39,"2"2,1 2,3 1,1 1,-20 46,44-86,0-1,0 1,1 0,-1 0,1 0,0 0,1 0,-1 0,1 0,0 1,1-1,-1 0,1 1,0-1,0 1,0-1,1 0,0 1,0-1,1 0,-1 0,1 0,0 0,0 0,1 0,0 0,-1-1,2 1,-1-1,0 0,1 0,0 0,4 3,2-2,1-1,0-1,0 0,0 0,0-1,0 0,0-1,1 0,-1-1,0-1,1 1,-1-2,0 0,0 0,0-1,0 0,0-1,-1 0,1-1,-1 0,0 0,-1-1,1-1,-1 1,0-1,-1-1,0 0,0 0,0-1,-1 0,-1 0,36-49,-2-1,-3-2,-3-1,-3-2,8-27,-26 59,-2 0,-2-1,0 0,-3-1,0 1,-2-10,-2 27,-2 1,0-1,0 0,-2 0,0 1,-1-1,0 1,-1 0,-1 0,0 0,-1 1,-1-1,0 1,-5-6,8 14,0 1,-1-1,1 1,-1 0,0 1,0-1,-1 1,1 0,-1 0,0 1,0-1,0 1,0 1,-1-1,1 1,-1 0,0 1,1-1,-1 1,0 1,0-1,0 1,0 0,0 1,1 0,-1 0,0 0,1 1,-1 0,0 0,1 1,0 0,0 0,0 0,0 1,0 0,1 0,-1 0,1 1,-3 3,-7 10,1 0,1 0,1 1,0 1,2 0,0 1,1 0,1 0,1 1,1 0,1 0,1 1,1-1,1 1,1 0,1 0,1-1,1 10,1-9,1-1,1 1,1-1,1-1,0 1,2-1,1 0,0-1,1 0,2-1,0 0,0-1,2-1,0 0,1-1,1 0,1-2,0 0,0 0,1-2,1-1,1 0,63 12,-59-21</inkml:trace>
</inkml:ink>
</file>

<file path=ppt/ink/ink4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0 104,'6'20,"0"0,2 0,0-1,1 0,1 0,0-1,2 0,0-1,1 0,0-1,1-1,1 0,12 8,-23-20,1 0,-1 0,1-1,0 1,0-1,0 0,0-1,1 1,-1-1,0 0,1 0,-1-1,1 0,-1 0,0 0,1 0,-1-1,1 0,-1 0,0 0,0-1,0 0,0 0,0 0,0-1,0 1,0-1,-1 0,0-1,1 1,-1-1,2-2,7-7,0 0,-1-1,-1-1,0 0,-1 0,-1-1,0 0,-1-1,0-3,36-140,-40 130</inkml:trace>
</inkml:ink>
</file>

<file path=ppt/ink/ink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2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1,'0'38,"5"23,2 5,-1-3,-1-8,-1-13</inkml:trace>
</inkml:ink>
</file>

<file path=ppt/ink/ink4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4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0,'6'9,"-1"1,0-1,0 1,-1 0,0 1,0-1,-2 1,1-1,-1 1,-1 0,0 0,0 0,1 38,-2 0,-2 0,-2 0,-3-1,-8 32,3-9,-24 223,37-267,-1-3</inkml:trace>
</inkml:ink>
</file>

<file path=ppt/ink/ink4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4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1,'-14'25,"2"0,0 1,2 1,1 0,1 0,1 1,1 0,2 0,1 0,1 1,2 26,0-49,1 0,1 0,-1-1,1 1,0-1,0 1,0-1,1 0,0 0,0 0,0 0,1-1,0 1,0-1,0 0,0 0,0 0,1 0,0-1,0 0,0 0,0 0,0-1,0 1,1-1,-1-1,1 1,0-1,0 0,-1 0,1 0,0-1,0 0,0 0,-1-1,1 1,0-1,0-1,-1 1,1-1,-1 0,1 0,-1 0,0-1,0 0,0 0,0 0,2-3,25-19,-2-1,0-2,-2-1,-1-1,-2-1,0-1,-3-1,19-35,0-6,-31 56</inkml:trace>
</inkml:ink>
</file>

<file path=ppt/ink/ink4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7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15,'-133'342,"130"-322,9-26,15-30,-5 3,2 1,2 1,1 1,1 1,1 0,22-19,71-47,-114 94,-1 1,1-1,-1 0,0 1,1-1,-1 1,1-1,-1 1,1 0,-1 0,1-1,0 1,-1 0,1 1,-1-1,1 0,-1 0,1 1,-1-1,1 0,-1 1,1 0,-1-1,0 1,1 0,-1 0,0 0,0 0,1 0,-1 0,0 0,0 0,0 0,0 0,0 1,-1-1,1 0,0 1,0-1,-1 0,1 1,-1-1,0 1,1-1,-1 1,0 0,0-1,0 1,0 0,-2 81,-5-51,-13 140,19-171,1 0,0 0,-1 1,1-1,0 0,0 0,0 0,0 1,0-1,0 0,1 0,-1 1,0-1,1 0,-1 0,0 0,1 0,-1 0,1 0,0 0,-1 0,1 0,0 0,0 0,0 0,0 0,-1 0,1 0,0-1,0 1,1 0,-1-1,0 1,0-1,0 0,0 1,0-1,1 0,-1 1,0-1,0 0,0 0,1 0,-1 0,0 0,0 0,0 0,1-1,-1 1,0 0,0-1,1 0,132-114,44-37,-55 60,-121 92,-1 0,0-1,1 1,-1 0,0 0,0 0,1 0,-1 0,0 0,1 0,-1 1,0-1,0 0,1 1,-1-1,0 1,0-1,0 1,0-1,1 1,-1 0,0 0,0 0,0-1,0 1,-1 0,1 0,0 0,0 0,-1 1,1-1,0 0,-1 0,1 0,-1 0,0 1,1-1,-1 0,0 1,15 59,-14-55,3 20,-2 1,-1 0,-1-1,-1 1,-1 0,-1-1,-7 22,7 2,6-32</inkml:trace>
</inkml:ink>
</file>

<file path=ppt/ink/ink4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0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1,'10'24,"3"17,-1 2</inkml:trace>
</inkml:ink>
</file>

<file path=ppt/ink/ink4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1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1,'30'432,"-3"-327,-10-63,-15-33,-1 0,1 1,-1 0,-1-1,0 1,0-1,-1 1,-1-1,1 1,-1-1,-1 1,0-1,0 0,-1 0,-1 2,-20 80,10 48,-19 13,29-133</inkml:trace>
</inkml:ink>
</file>

<file path=ppt/ink/ink4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41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13,'0'-13,"0"34,0-2,3 23,2 0,1 1,3-2,1 1,4 4,-12-33,2-1,-1 0,2 0,0 0,0 0,1-1,0 0,1 0,0-1,1 1,0-2,0 1,1-1,1-1,-1 1,2-2,-1 1,1-1,0-1,0 0,9 3,-14-8,0 0,0-1,-1 0,1 0,0 0,0-1,-1 1,1-2,0 1,-1-1,1 1,-1-1,1-1,-1 1,0-1,0 0,0 0,-1-1,1 1,3-4,77-89,4-33,-89 129,0-1,0 0,0 1,1-1,-1 1,0-1,0 1,1-1,-1 1,0-1,1 1,-1-1,0 1,1 0,-1-1,0 1,1-1,-1 1,1 0,-1-1,1 1,-1 0,1 0,-1-1,1 1,-1 0,1 0,0 0,-1 0,1 0,-1 0,1 0,-1 0,1 0,0 0,-1 0,1 0,-1 0,1 0,-1 0,1 1,-1-1,1 0,-1 0,1 1,-1-1,1 0,-1 1,1-1,-1 0,1 1,-1-1,0 1,1-1,10 34,-9-25,4 19,-5-19,0-1,0 1,1-1,0 1,1-1,0 0,0 1,1-1,0-1,0 1,1-1,0 1,0-2,0 1,1 0,0-1,1 0,-1 0,1-1,5 3,-5-5,-1 0,1 0,0 0,1-1,-1 0,0-1,1 1,-1-1,1-1,-1 0,1 0,-1 0,0-1,1 0,-1 0,1-1,-1 0,0 0,0-1,0 0,0 0,-1 0,1-1,-1 0,0-1,0 1,0-1,-1 0,4-5,7-5,-1-1,-1 0,0-2,-2 1,0-2,0 1,-2-2,-1 1,0-2,-1 1,-1-1,-1 0,-1 0,-1-1,-1 1,0-13,-3 7,0 3</inkml:trace>
</inkml:ink>
</file>

<file path=ppt/ink/ink4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0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1411 5786,'5'34,"2"10</inkml:trace>
  <inkml:trace contextRef="#ctx0" brushRef="#br0" timeOffset="-184.074">1468 5052,'-5'34,"3"15,3 5,0-7</inkml:trace>
  <inkml:trace contextRef="#ctx0" brushRef="#br0" timeOffset="-1093.968">1468 1835,'0'19,"0"12,0 4,0 2,0-1,0-2,0-1,5-3,1 0,0-1,-1-1,-1 0,-2 0,-1-5</inkml:trace>
  <inkml:trace contextRef="#ctx0" brushRef="#br0" timeOffset="-732.443">1411 3048,'0'24,"0"18,0 6,0 0,0-4,-4-4,-3-4,1-4,1-2,2-1,1-2,1 1,0-1,1 1,0 0,1-1,-1-3</inkml:trace>
  <inkml:trace contextRef="#ctx0" brushRef="#br0" timeOffset="-379.396">1468 4092,'-11'62,"2"-1,3 2,3-1,4 34,26 71,-25-56,-2-87</inkml:trace>
  <inkml:trace contextRef="#ctx0" brushRef="#br0" timeOffset="-9364.471">0 791,'114'0,"320"-12,547-60,-303 32,-175 4,-243 25,-169-5,-72 11</inkml:trace>
  <inkml:trace contextRef="#ctx0" brushRef="#br0" timeOffset="-5283.473">706 114,'-173'124,"141"-97,-56 53,3 4,4 4,-10 21,-20 20,111-128,-1-1,1 1,-1-1,1 1,0 0,-1-1,1 1,0 0,-1-1,1 1,0 0,0-1,0 1,0 0,0 0,0-1,0 1,0 0,0-1,0 1,0 0,0 0,0-1,1 1,-1 0,0-1,1 1,-1 0,0-1,1 1,-1-1,1 1,-1 0,0-1,1 1,0-1,-1 1,1-1,-1 0,1 1,0-1,-1 0,1 1,0-1,-1 0,1 0,0 1,-1-1,1 0,9-2</inkml:trace>
  <inkml:trace contextRef="#ctx0" brushRef="#br0" timeOffset="-4999.501">1242 170,'-20'13,"-89"58,4 4,3 4,3 5,-13 21,23-10,88-94,0 0,1 0,-1-1,1 1,-1 0,1 0,0 0,-1 0,1 0,0-1,-1 1,1 0,0 0,0 0,0 0,0 0,0 0,0 0,0 0,0 0,0 0,1 0,-1 0,0 0,0-1,1 1,-1 0,1 0,-1 0,1 0,-1-1,1 1,-1 0,1 0,0-1,-1 1,1-1,0 1,0-1,0 1,-1-1,1 1,0-1,0 1,0-1,0 0,0 0,0 1,0-1,-1 0,1 0,1 0,51-3,-18-8,0-2,-1-1,0-2,-1-1,17-12,-9 4</inkml:trace>
  <inkml:trace contextRef="#ctx0" brushRef="#br0" timeOffset="-4748.103">1750 170,'0'3,"0"0,-1 0,0-1,0 1,0 0,0-1,0 1,0 0,-1-1,1 0,-1 1,0-1,0 0,0 0,0 0,0 0,0 0,0 0,-3 1,3-1,-221 201,59-71,163-131,0-1,0 1,0-1,0 1,-1-1,1 1,0 0,0 0,0 0,0-1,1 1,-1 0,0 0,0 0,0 0,1 1,-1-1,0 0,1 0,-1 0,1 0,0 1,-1-1,1 0,0 0,0 1,0-1,0 0,0 1,0-1,0 0,0 0,0 1,1-1,-1 0,0 0,1 1,-1-1,1 0,0 0,-1 0,1 0,0 0,-1 0,1 0,0 0,0 0,0 0,0 0,0 0,0-1,0 1,0 0,2 0,17-2,2-2</inkml:trace>
  <inkml:trace contextRef="#ctx0" brushRef="#br0" timeOffset="-4533.872">2399 114,'-10'14,"-26"24,-18 15,-9 4,2-4,2-5,5-7,8-5,6-4,6-2,3-2,8-1,11-5,14-6,11-11,3-6</inkml:trace>
  <inkml:trace contextRef="#ctx0" brushRef="#br0" timeOffset="-4294.507">3133 0,'-15'34,"-8"16,-2 3,-1-6,0-7,3-5,2-4,-1-2,-2-2,-1 0,-1 0,-1 0,-1-4,0-2,0 1,4-4</inkml:trace>
  <inkml:trace contextRef="#ctx0" brushRef="#br0" timeOffset="-1461.183">1411 819,'12'197,"-4"-144,-2 0,-2 1,-3 0,-2 7,1-52,-1 15</inkml:trace>
  <inkml:trace contextRef="#ctx0" brushRef="#br0" timeOffset="3190.705">1497 762,'70'66,"277"417,-133-246,-54-81,-35-23,-14 8,57 46,7 14,-23-26,-60-73,17 11,160 104,-239-194,-1 2,-2 1,-1 1,-1 1,20 30,-3-5,120 167,10-11,-36-52,-42-58,-77-84,-1 0,0 1,-1 1,0 1,-2 0,0 1,-1 0,4 10,-4-2,0 1,2-2,2 0,0-1,1 0,2-2,0 0,12 10,9 0,28 38,-16 20,-52-79</inkml:trace>
  <inkml:trace contextRef="#ctx0" brushRef="#br0" timeOffset="5456.469">5137 4318,'-5'-5,"-1"0,0 1,0 0,-1-1,1 2,-1-1,1 1,-1 0,0 1,-1-1,1 1,0 1,0-1,-1 1,1 1,-1-1,1 1,-1 1,1-1,-1 1,1 1,0-1,-2 1,-18 1,-1 1,1 1,-1 1,1 1,1 2,0 0,0 2,1 1,0 1,-18 13,28-14,0 0,1 1,0 1,1 1,1 0,0 0,1 1,0 1,2-1,-1 3,-1 5,0 1,2 1,0-1,2 1,1 1,1 0,1-1,2 1,0 0,2 1,1-1,1 0,6 26,-6-39,0 0,1 0,0-1,1 1,1-1,0 0,1 0,0-1,1 1,0-1,1-1,1 1,0-2,0 1,1-1,0 0,1-1,8 6,116 33,-92-38,-25-5,0-1,0-1,1 0,0-1,-1-1,1-1,0-1,18-2,133-27,-133 19,0-1,-2-3,0 0,0-2,1-3,-25 14,0 0,-1-1,1 0,-2-1,1 0,-1 0,0-1,0 0,-1-1,-1 0,0 0,2-4,75-146,-78 148,-1 0,0 0,-1-1,-1 1,0-1,0 0,-1 0,-1 0,0 0,-1-1,0 1,-1 0,-1 0,0 0,0 0,-1 0,-1 0,-1 1,1 0,-2-1,-5-8,-27-22,-2 2,-2 2,-2 1,-1 3,-1 1,-2 3,-1 2,-9-2,48 25,0 0,0 1,-1 1,0-1,0 2,0 0,0 0,0 1,-1 0,1 1,-1 0,1 1,-1 0,1 1,-1 0,1 1,-1 0,-7 3,1 2</inkml:trace>
  <inkml:trace contextRef="#ctx0" brushRef="#br0" timeOffset="6370.852">4657 4968,'26'-38,"-22"25,72-157,-55 130,-16 30,0-1,0 1,1 0,1 1,0-1,0 1,0 1,1-1,6-4,-13 12,0 1,0-1,0 0,0 0,0 1,0-1,0 0,0 1,0-1,0 1,0-1,0 1,0 0,1 0,-1-1,0 1,0 0,0 0,1 0,-1 0,0 0,0 0,0 1,0-1,1 0,-1 0,0 1,0-1,0 1,0-1,0 1,0 0,0-1,0 1,0 0,0 0,0-1,-1 1,1 0,0 0,0 0,-1 0,1 0,-1 0,1 0,-1 0,1 1,-1-1,14 66,-11-45,20 90,-22-111,-1 0,0 0,1 0,-1 0,1 0,-1 0,1 0,0 0,0 0,-1-1,1 1,0 0,0 0,0-1,-1 1,1-1,0 1,0-1,0 1,0-1,0 1,0-1,1 0,-1 1,0-1,0 0,0 0,0 0,0 0,0 0,0 0,0 0,0-1,0 1,1 0,-1 0,0-1,0 1,0-1,0 1,0-1,-1 1,1-1,0 0,0 1,0-1,0 0,-1 0,2 0,40-44,-41 43,136-145,-136 146,1-1,-1 0,1 1,0-1,-1 1,1 0,0-1,0 1,0 0,0 0,0 0,0 1,0-1,1 0,-1 1,0-1,0 1,0 0,1 0,-1 0,0 0,0 0,1 0,-1 0,0 1,0 0,0-1,1 1,-1 0,0 0,0 0,0 0,0 0,-1 0,1 1,0-1,0 0,-1 1,1 0,-1-1,1 1,-1 0,0 0,0 0,0 0,0 0,0 0,5 13,-1 0,0 0,-1 0,-1 1,0 0,-2 0,1-1,-2 1,0 0,-1 0,-2 7,2 20,0 13,1-32</inkml:trace>
  <inkml:trace contextRef="#ctx0" brushRef="#br0" timeOffset="8008.536">5081 5250,'0'821,"-23"-715,16-128,3 3,-1 0,-1 0,-1 1,0 0,-1 0,-1 1,-1 0,0 1,-1 0,-1 1,-1 0,0 0,0 2,-2 0,-3-3,2 0,-44-53,63 66,-1 1,0-1,0 1,1 0,-1-1,1 1,0 0,0 0,0 1,0-1,0 1,0-1,0 1,0 0,0 0,1 0,-1 1,0-1,1 1,1-1,23-6,1 2,-1 1,1 1,0 2,0 1,0 1,0 1,14 4,-16-1,-1 2,0 1,0 1,-1 1,0 1,-1 1,0 1,18 15,-40-27,1 0,-1 0,0 1,0-1,0 1,0-1,-1 1,1 0,0 0,-1 0,1 0,-1 0,0 0,0 0,1 1,-1-1,-1 0,1 1,0-1,-1 1,1-1,-1 0,0 1,1-1,-1 1,0-1,-1 1,1-1,0 1,-1-1,1 1,-1-1,0 1,0-1,0 0,0 0,0 1,-1-1,1 0,-1 0,1 0,-1 0,0-1,1 1,-1 0,-2 0,-155 97,-49 26,195-108,16-12</inkml:trace>
  <inkml:trace contextRef="#ctx0" brushRef="#br0" timeOffset="13038.735">2738 4459,'-5'-2,"0"0,0 1,0-1,0 1,0 0,-1 1,1-1,0 1,0 0,-1 0,1 1,0 0,0 0,-1 0,1 0,0 1,0 0,0 0,1 0,-1 0,0 1,1 0,0 0,0 0,-1 1,2-1,-1 1,0 0,1 0,0 0,0 1,-2 3,-8 16,2 0,0 1,2 1,1-1,1 1,1 1,1-1,2 1,0 0,2 0,1 0,1 0,1 2,-2-20,1 0,-1-1,1 1,1 0,-1-1,1 1,1-1,0 1,0-1,1 0,0 0,0-1,0 1,1-1,1 0,-1 0,1 0,0-1,1 0,-1 0,1-1,0 0,1 0,-1 0,1-1,0 0,0-1,8 3,-2-4,1-1,0-1,-1 0,1-1,0-1,-1 0,1 0,-1-2,0 0,0 0,0-2,-1 0,1 0,-2-1,1 0,-1-2,0 1,0-1,-1-1,0 0,-1-1,0 0,-1 0,0-1,-1 0,0 0,-1-2,5-3,-2 0,0-1,-1 0,-1-1,0 0,-2 0,0-1,-1 0,-1 0,-1 0,-1 0,0 0,-2 0,0-1,-2-7,2 20,-1 0,0 0,-1 0,0 0,0 0,-1 0,1 0,-2 1,1-1,-1 1,0 0,-1 0,0 0,0 1,0-1,-1 1,0 1,0-1,0 1,-1 0,1 0,-1 1,-1 0,1 0,0 1,-1 0,0 0,0 1,0 0,0 0,0 0,0 1,0 1,-1 0,1 0,-4 0,-9 5,-1 0,1 2,1 0,0 1,0 1,0 1,1 1,1 0,0 1,0 1,1 1,1 1,0 0,1 1,1 1,-6 9,-1-2</inkml:trace>
  <inkml:trace contextRef="#ctx0" brushRef="#br0" timeOffset="13409.179">2540 4798,'68'-81,"-62"74,3-5,0 0,1 1,0 0,1 1,0 0,1 1,-1 0,2 1,0 0,-8 7,-1 0,1 1,0-1,-1 1,1 0,0 0,0 1,-1-1,1 1,-1 0,1 0,0 1,-1-1,0 1,1 0,-1 0,0 1,0-1,0 1,-1 0,1 0,-1 0,1 0,-1 1,0 0,0-1,0 1,-1 0,0 0,1 0,-1 1,-1-1,1 1,0-1,66 71,-63-73,1 0,-1 0,1 0,-1-1,1 0,0 0,0 0,0-1,0 1,0-1,-1-1,1 1,0-1,0 0,0-1,-1 1,1-1,-1 0,1-1,-1 1,0-1,3-2,6-7</inkml:trace>
  <inkml:trace contextRef="#ctx0" brushRef="#br0" timeOffset="13808.78">1468 5278,'235'-48,"148"-28,-186 40,-168 31</inkml:trace>
  <inkml:trace contextRef="#ctx0" brushRef="#br0" timeOffset="14822.898">3246 4601,'5'3,"1"0,-1-1,1 0,0 0,-1 0,1-1,0 0,0 0,0 0,0-1,0 0,0 0,0 0,3-1,22-5,-1 0,0-2,0-2,0 0,-2-2,1-1,-1-1,-1-2,-1-1,0 0,13-14,247-195,-282 223,12-11,-1 0,0-1,-1-1,-1 0,-1 0,0-2,-1 1,6-14,-17 31,1-1,-1 0,0 0,1 1,-1-1,0 0,0 0,0 0,0 1,0-1,0 0,0 0,0 0,0 0,0 1,0-1,0 0,0 0,-1 0,1 1,0-1,-1 0,1 0,0 1,-1-1,1 0,-1 1,1-1,-1 1,0-1,1 0,-1 1,1-1,-1 1,0-1,0 1,1 0,-1-1,0 1,0 0,1 0,-1-1,0 1,0 0,0 0,1 0,-1 0,0 0,0 0,0 0,0 0,1 0,-1 1,-56 6,43-4,-15 1,0 0,0-2,0-1,-1-2,-23-3,53 3,-1 1,0 0,1-1,-1 1,0 0,0 0,0-1,1 1,-1 0,0 0,0 0,0 0,0 0,1 0,-1 0,0 0,0 0,0 0,0 1,1-1,-1 0,0 1,0-1,1 0,-1 1,0-1,1 1,-1-1,0 1,1-1,-1 1,1 0,-1-1,1 1,-1 0,1-1,-1 1,1 0,0 0,-1-1,1 1,0 0,0 0,-1 0,1-1,0 1,0 0,0 0,0 0,0 0,0-1,0 1,0 0,1 0,-1 0,0-1,0 1,1 0,-1 0,1 0,26 52,-22-46,110 194,-52-43,-61-158,-1-1,1 1,-1 0,0-1,1 1,-1-1,0 1,1-1,-1 0,0 0,0 1,0-1,0 0,1 0,-1 0,-1 0,1 0,0-1,0 1,0 0,0 0,-1 0,1-1,-1 1,1 0,-1-1,1 1,-1-1,0 1,0 0,0-1,0 1,0-1,0 1,0-1,0 0,12-53,3 0,2 1,3 1,9-17,7 14,-26 42</inkml:trace>
</inkml:ink>
</file>

<file path=ppt/ink/ink4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1:09.3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1383,'2'0,"-1"1,1 0,-1-1,1 0,0 1,0-1,-1 0,1 0,0 0,-1 0,1 0,0 0,-1 0,1 0,0-1,-1 1,1-1,0 1,-1-1,1 0,-1 0,1 0,-1 0,1 0,-1 0,0 0,0 0,1 0,-1-1,2 0,229-173,86-70,44-7,-193 147,-128 87,-30 18</inkml:trace>
  <inkml:trace contextRef="#ctx0" brushRef="#br0" timeOffset="1550.168">3867 4798,'-16'13,"14"-13,0 1,0 0,1-1,-1 1,0 0,0 0,0 0,1 0,-1 1,0-1,1 0,0 1,-1-1,1 1,0-1,-1 1,1 0,0-1,0 1,0 0,1 0,-1 0,0 0,1 0,-1 0,1 0,0 0,-1 0,1 0,0 0,0 0,0 0,1 0,-1 0,0 0,1 0,-1 0,1-1,0 3,6 2,-7-5,1 0,0-1,-1 1,1 0,0 0,0 0,0 0,-1-1,1 1,0-1,0 1,0 0,0-1,0 1,0-1,1 0,-1 1,0-1,0 0,0 0,0 0,0 0,0 0,1 0,-1 0,0 0,0 0,0 0,0-1,0 1,0 0,0-1,0 1,1-1,195-147,103-52,161-135,-314 211,-134 112</inkml:trace>
  <inkml:trace contextRef="#ctx0" brushRef="#br0" timeOffset="3039.253">480 367,'226'147,"68"92,150 118,-190-134,-92-79,-6 7,-6 8,142 203,-22-110,-88-100,71 79,-123-108,-18-6,31 49,125 159,-152-205,4-2,15 31,101 138,-48-74,-130-152,-3 2,41 64,-81-83,-32-59,9 0</inkml:trace>
  <inkml:trace contextRef="#ctx0" brushRef="#br0" timeOffset="3333.245">4628 3697,'-42'115,"4"1,6 2,5 1,-4 66,-20 81,38-210,-3 11,3 1,3 0,0 57,10-101</inkml:trace>
  <inkml:trace contextRef="#ctx0" brushRef="#br0" timeOffset="4168.661">847 0,'-28'168,"-20"292,40 217,8-668,0 1,1-1,0 0,1 1,0-1,1 0,-1 0,2 0,-1 0,5 7,2-1</inkml:trace>
  <inkml:trace contextRef="#ctx0" brushRef="#br0" timeOffset="7900.442">2907 2257,'20'-16,"35"-25,-3-2,-1-2,-2-2,-3-2,-1-3,10-19,66-108,-94 141,-3-1,-1 0,-2-2,-1-1,-3 0,-1-2,-2 1,1-15,-16-40,0 95,0 1,0-1,1 1,-1 0,0 0,-1-1,1 1,0 0,-1 0,1 0,-1 0,0 1,1-1,-1 0,0 1,0-1,0 1,0-1,0 1,-1 0,1 0,0 0,-1 0,1 1,0-1,-1 1,1-1,-1 1,1 0,-1 0,1 0,-1 0,1 0,-1 0,1 1,0-1,-1 1,1 0,-11 5,0 0,1 2,0-1,0 1,1 1,0 0,0 1,1 0,0 0,1 1,0 0,1 1,0 0,1 0,0 1,-2 6,-6 13,1 1,1 0,2 1,1 0,2 0,1 1,2 0,1 1,2-1,1 1,3 21,0-45,1 0,0 0,0 0,1-1,1 1,0-1,0 0,1-1,0 1,1-1,0 0,1-1,0 1,1-2,0 1,0-1,0-1,1 1,0-2,1 1,0-2,0 1,167 48,-129-20,-40-19</inkml:trace>
</inkml:ink>
</file>

<file path=ppt/ink/ink4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1:36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34,'33'-34,"-28"67,-14 192,8-222,1 0,0 0,0 0,0 0,0 1,1-1,-1 0,1 0,-1 0,1 0,0 0,1 0,-1 0,0 0,1 0,-1-1,1 1,0 0,0-1,0 0,0 1,1-1,-1 0,1 0,-1 0,1 0,0-1,-1 1,1-1,0 0,0 1,0-1,0 0,0-1,0 1,1-1,-1 1,0-1,0 0,0 0,1 0,-1-1,0 1,0-1,0 0,0 0,2 0,10-7,0-1,0-1,0 0,-1-1,-1-1,0 0,-1-1,0 0,8-12,19-18,64-64,-102 106,-1-1,1 1,0 0,0 0,0-1,0 1,0 0,0 0,0 0,0 0,1 0,-1 0,0 1,1-1,-1 0,0 1,1-1,-1 1,1-1,-1 1,1 0,-1-1,1 1,-1 0,1 0,-1 0,1 0,0 1,-1-1,1 0,-1 1,0-1,1 1,-1-1,1 1,-1-1,0 1,1 0,-1 0,0 0,0 0,1 0,-1 0,0 0,0 0,0 0,-1 1,1-1,0 1,12 121,23 25,-33-143,-1 0,1-1,0 1,0-1,0 0,0 0,1 0,0 0,0-1,0 1,0-1,0 0,1 0,-1 0,1-1,0 0,0 0,0 0,0 0,0-1,0 0,0 0,0 0,1-1,-1 1,0-1,3-1,3-1,0 0,0-1,0 0,-1-1,1 0,-1-1,0 0,0-1,-1 0,1 0,-1-1,-1 0,1-1,-1 0,0 0,-1-1,0 0,-1 0,0 0,0-1,2-5,2-6,0 0,-1-1,-2 0,0 0,-1 0,-1-1,-2 0,0-1,-1 0</inkml:trace>
</inkml:ink>
</file>

<file path=ppt/ink/ink4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1:31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3303 1880,'-2'-2,"1"0,0 0,-1 0,0 1,1-1,-1 1,0-1,0 1,0-1,0 1,0 0,0 0,0 0,-1 0,1 0,0 1,0-1,-1 1,1-1,0 1,-1 0,1 0,-1 0,-1 0,1 0,-9-2,-1 1,1 0,0 1,-1 0,1 1,0 0,0 1,-1 1,1 0,1 0,-1 1,0 1,1 0,0 0,0 1,1 0,0 1,0 1,0-1,1 1,-5 6,-7 7,1 0,2 1,0 1,1 0,1 1,-8 20,16-30,0 0,1 0,1 1,1-1,0 1,1 1,0-1,1 0,1 1,1 0,0 0,1-1,0 1,2 0,-1-1,2 1,0-1,3 7,3 0,1-1,1 0,1-1,1 0,0-1,2 0,0-1,1-1,1-1,0 0,1-1,1-1,0 0,1-2,13 7,-14-9,1-1,-1-1,1 0,1-1,-1-2,1 0,0-1,1-1,-1-1,2-1,0-1,-1-1,0-2,1 0,-1-1,-1-1,1-2,-1 0,0-1,0-1,-1 0,0-2,-1-1,3-2,-5-2,-1 0,0 0,-1-2,-1 0,-1-1,0 0,0-3,-13 21,17-24,-2-1,0-1,-2 0,-1 0,-2-2,0 1,-2-1,-1-1,-1 1,-2-1,1-21,-5 39,0 1,0 0,-1 0,0 0,-1-1,0 1,-1 1,0-1,-1 0,0 1,-1 0,0 0,0 0,-1 0,-1 1,1 0,-1 0,-1 1,-3-3,-4-3,-1 0,0 1,-1 1,-1 0,0 2,0 0,-1 1,-1 0,1 2,-1 0,0 2,-1 0,-4 0,-25-5,40 6,-1 1,1 0,-1 1,0 0,0 1,0 0,0 1,0 0,0 1,1 0,-1 0,0 1,0 1,1 0,-1 1,-10 8,3-1</inkml:trace>
  <inkml:trace contextRef="#ctx0" brushRef="#br0" timeOffset="4838.661">3416 2783,'11'138,"8"65,8-6,-39-27,-23 26,27-137,3 0,3 0,5 53,-1-5,-2-63,-11 138,-9 44,-6-29,26 141,-28-195,26-108,1 0,2 0,1 0,2 0,2 3,-6-38,-1-1,1 1,-1 0,1 0,-1 0,1 0,-1 0,1 0,0 1,-1-1,1 0,-1 0,1 0,-1 0,1 0,0 1,-1-1,1 0,-1 0,1 1,0-1,-1 0,1 0,0 1,0-1,-1 0,1 1,0-1,0 1,-1-1,1 0,0 1,0-1,0 1,0-1,-1 1,1-1,0 0,0 1,0-1,0 1,0-1,0 1,0-1,0 1,1-1,-1 0,0 1,0-1,0 1,0-1,1 0,-1 1,0-1,0 1,1-1,-1 0,0 1,1-1,-27-29,25 28,-28-36,-1 1,-2 1,-2 2,0 2,-3 0,0 3,-14-7,41 29,-39-29,48 34,0 0,0 0,1 1,-1-1,0 0,0 0,1 0,-1 0,1 0,-1 0,1 0,-1 0,1 0,0 0,-1 0,1 0,0-1,0 1,0 0,0 0,0 0,0 0,0 0,0 0,1-1,-1 1,0 0,1 0,-1 0,0 0,1 0,-1 0,1 0,0 0,-1 0,1 0,0 1,0-1,-1 0,1 0,0 1,0-1,0 0,0 1,0-1,0 1,109-31,-81 27,95-20,-38 6,1 4,76-1,112-13,-208 14,52 0,-119 14,0 1,0-1,0 1,1-1,-1 1,0 0,0-1,0 1,0-1,0 1,0-1,-1 1,1 0,0-1,0 1,0-1,0 1,-1-1,1 1,0-1,-1 1,1-1,0 1,-1-1,1 1,0-1,-1 0,1 1,-1-1,1 1,-1-1,1 0,-1 0,1 1,-1-1,1 0,-1 0,0 0,1 0,-1 1,1-1,-1 0,1 0,-1 0,0 0,1 0,-1 0,1-1,-1 1,1 0,-1 0,-110 45,3 5,-53 34,-200 118,326-169,30-22</inkml:trace>
  <inkml:trace contextRef="#ctx0" brushRef="#br0" timeOffset="9350.604">2964 1852,'-48'-33,"-21"-42,-62-80,53 64,62 69,-1 1,-1 1,-1 0,-1 2,-21-17,-85-52,-30-58,97 83,-53-80,-244-184,206 165,-78-30,115 80,113 112,0-1,0 0,0 1,0-1,0 0,-1 1,1-1,0 0,0 1,0-1,0 0,-1 0,1 1,0-1,0 0,-1 0,1 1,0-1,-1 0,1 0,0 0,0 0,-1 1,1-1,0 0,-1 0,1 0,0 0,-1 0,1 0,-1 0,1 0,0 0,-1 0,1 0,0 0,-1 0,1 0,0 0,-1 0,1-1,0 1,-1 0,1 0,0 0,0 0,-1-1,15 44,-11-36,7 35,-1 0,-2 2,-2-1,-2 0,-2 1,-4 36,3-31,-22 87,22-135,1-1,-1 1,0-1,1 0,-1 1,0-1,1 1,-1-1,0 0,1 1,-1-1,1 0,-1 0,1 1,-1-1,0 0,1 0,-1 0,1 0,-1 1,1-1,-1 0,1 0,-1 0,1 0,-1 0,1 0,0 0,-1 0,1-1,-1 1,1 0,-1 0,0 0,1 0,-1-1,1 1,-1 0,1 0,-1-1,0 1,1 0,-1-1,1 1,-1-1,0 1,1 0,-1-1,0 1,0-1,0 1,1-1,-1 1,0-1,0 1,0-1,0 1,0-1,0 1,0-1,0 1,0-1,0 1,0-1,0 1,0-1,0 1,0-1,0 1,-1-1,2 0,46-57,2 3,2 2,3 2,1 3,3 2,2 3,15-7,-50 36,0 0,1 2,0 1,1 1,0 1,1 2,18-3,-46 9,-1 1,0-1,1 0,-1 1,1-1,-1 1,0-1,1 0,0 0,-1 1,1-1,-1 0,1 0,0 1,0-1,-1 0,1 0,0 0,0 0,0 1,0-1,0 0,0 0,0 0,0 0,0 0,0 1,1-1,-1 0,0 0,1 0,-1 1,0-1,1 0,-1 0,1 1,-1-1,1 0,-1 1,1-1,0 1,-1-1,1 1,0-1,-1 1,1-1,0 1,0 0,-1-1,1 1,0 0,0-1,0 1,0 0,-1 0,1 0,0 0,0 0,0 0,0 0,-17-6,-1 1,-1 1,1 1,0 0,-1 1,0 1,1 0,-1 1,0 2,-3 0,-27 0,-235-2,279 0,0-1,0 1,1 0,-1-1,0 0,0 0,0 0,0-1,1 1,-1-1,1 0,-1 0,1 0,0 0,0-1,0 1,0-1,0 0,0 0,-1-3,-4-9</inkml:trace>
  <inkml:trace contextRef="#ctx0" brushRef="#br0" timeOffset="10188.028">480 45,'-16'22,"-29"166,39-151,-24 217,-4 2,18-79,16-177,1 1,-1-1,0 1,0 0,0-1,0 1,0 0,0-1,0 1,0-1,0 1,0 0,0-1,0 1,0 0,-1-1,1 1,0-1,0 1,-1-1,1 1,0-1,-1 1,1-1,-1 1,1-1,0 1,-1-1,1 1,-1-1,1 0,-1 1,0-1,1 0,-1 1,1-1,-1 0,1 0,-1 0,0 0,1 0,-1 1,0-1,1 0,-1 0,1 0,-1-1,0 1,1 0,-1 0,0 0,1 0,-1-1,1 1,-1 0,1 0,-1-1,-9-10</inkml:trace>
  <inkml:trace contextRef="#ctx0" brushRef="#br0" timeOffset="10522.284">0 158,'1'-2,"-1"0,1-1,-1 1,1-1,0 1,-1 0,1 0,0-1,1 1,-1 0,0 0,1 0,-1 0,1 1,-1-1,1 0,0 0,0 1,0 0,0-1,0 1,0 0,0 0,1 0,-1 0,0 0,0 0,1 1,-1-1,1 1,0 0,81-8,-76 8,321 1,-285-7,-1-1,0-3,-1-1,0-3,0-1,21-12,-39 17</inkml:trace>
  <inkml:trace contextRef="#ctx0" brushRef="#br0" timeOffset="23840.676">3811 2557,'-5'5,"-6"2,-7-1,-4-1,1 3,10 1,5-2</inkml:trace>
</inkml:ink>
</file>

<file path=ppt/ink/ink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2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2:16.02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1 597,'5'-10,"1"-3</inkml:trace>
  <inkml:trace contextRef="#ctx0" brushRef="#br1" timeOffset="39994.198">339 146,'48'57,"82"88,16 25,81 17,-35-19,20-13,-43-14,-78-64,-89-75,-1-2,0-1,0 1,1 1,-1-1,0 0,0 0,0 0,1 1,-1-1,0 0,0 1,0-1,0 1,0 0,0-1,0 1,0 0,0-1,0 1,0 0,0 0,0 0,-1 0,1 0,0 0,-1 0,1 0,-1 0,1 0,-1 1,0-1,1 0,-1 0,0 0,0 0,1 1,-1-1,0 0,-1 0,1 1,0-1,0 0,0 0,-1 0,1 0,0 1,-1-1,1 0,-1 0,0 0,1 0,-1 0,0 0,1 0,-1 0,0 0,-1 0,-14 2,0 0,1-2,-1 0,0-1,0 0,0-1,0-1,0-1,0 0,-8-3,-72-9,-66 8,162 7,0 0,1 0,-1 0,0 0,1-1,-1 1,0 0,0 0,1-1,-1 1,0 0,1 0,-1-1,0 1,0 0,0-1,0 1,1 0,-1-1,0 1,0 0,0-1,0 1,0 0,0-1,0 1,0-1,0 1,0 0,0-1,0 1,0 0,0-1,0 1,0 0,0-1,0 1,-1 0,1-1,0 1,0 0,0-1,-1 1,1 0,0-1,0 1,-1 0,1 0,0-1,-1 1,1 0,0 0,0 0,-1 0,1-1,-1 1,1 0,0 0,-1 0,1 0,0 0,-1 0,1 0,0 0,-1 0,37-15,-26 12,271-144,-26 16,-116 72,-139 59,1-1,0 0,-1 1,1-1,-1 1,1 0,0-1,-1 1,1-1,0 1,-1 0,1 0,0-1,0 1,-1 0,1 0,0 0,0 0,-1 0,1 0,0 0,0 0,0 0,-1 0,1 0,0 1,0-1,-1 0,1 0,0 1,-1-1,1 1,0-1,-1 0,1 1,-1-1,1 1,0-1,-1 1,1 0,-1-1,0 1,1 0,-1-1,1 1,-1 0,0-1,0 1,1 0,-1 0,0-1,0 1,0 0,0 0,0-1,0 1,0 0,0 0,0-1,0 1,0 0,-1 0,1-1,0 1,0 0,-1 0,1-1,-1 1,1 0,-29 49,-7-8,-1-2,-3-2,-31 24,-36 40,86-67,20-18</inkml:trace>
  <inkml:trace contextRef="#ctx0" brushRef="#br1" timeOffset="42069.814">1609 1302,'-33'81,"-90"83,62-92,-182 186,195-211,-123 136,10-3,124-134,-1-1,-3-2,-41 34,39-38,1 2,2 2,-33 47,45-55,-1 0,-1-2,-3-1,-16 13,-57 33,119-159,-10-214,-20 163,17 131,-1 0,1 0,-1 0,1 0,0-1,0 1,-1 0,1 0,0 0,0-1,0 1,0 0,0 0,1 0,-1 0,0-1,1 1,-1 0,0 0,1 0,-1 0,1 0,0 0,-1 0,1 0,0 0,0 0,-1 0,1 0,0 0,0 1,0-1,0 0,0 1,0-1,0 1,0-1,1 1,-1-1,0 1,0 0,0-1,0 1,1 0,-1 0,0 0,0 0,0 0,1 0,-1 1,0-1,0 0,0 0,0 1,0-1,1 1,-1-1,0 1,0-1,0 1,0 0,0 0,0 0,157 72,-97-54,0-4,1-1,1-4,0-2,1-3,-1-3,32-4,-62 1,-22 0,1 0,-1 0,0 2,1-1,-1 1,0 1,0 0,0 0,0 1,0 1,0 0,6 3,-16-6,1 0,0 1,-1-1,1 0,-1 1,1-1,-1 1,0 0,0 0,1-1,-1 1,0 0,-1 0,1 0,0 0,0 0,-1 0,0 0,1 0,-1 0,0 0,0 0,0 0,0 1,0-1,0 0,-1 0,1 0,-1 0,1 0,-1 0,0 0,0 0,0-1,0 1,0 0,0 0,-1-1,1 1,0-1,-1 1,-70 59,46-48,0-1,-1-1,0-2,0 0,-28 3,-165 17,18-3,201-26,0-1,0 1,0 0,0 0,0 0,-1-1,1 1,0 0,0 0,0 1,0-1,0 0,0 0,0 0,0 1,-1-1,1 1,0-1,0 1,0-1,1 1,-1-1,0 1,0 0,0 0,0-1,1 1,-1 0,0 0,0 0,1 0,-1 0,1 0,-1 0,1 0,0 0,-1 0,1 0,0 0,0 0,-1 0,1 1,0-1,0 0,0 0,0 0,1 0,-1 0,0 0,0 0,1 1,-1-1,1 0,-1 0,1 0,-1 0,1 0,-1-1,1 1,0 0,0 0,13 8</inkml:trace>
  <inkml:trace contextRef="#ctx0" brushRef="#br1" timeOffset="43401.657">1327 2092,'-1'0,"1"0,-1-1,1 1,0 0,-1 0,1 0,-1 0,1-1,-1 1,1 0,-1 0,1 0,-1 0,1 0,-1 0,1 0,-1 0,1 0,-1 1,1-1,-1 0,1 0,-1 0,1 0,0 1,-1-1,1 0,-1 0,1 1,0-1,-1 0,1 1,0-1,-1 1,1-1,0 0,-1 1,1-1,0 1,0-1,0 1,-1-1,1 0,0 1,0-1,0 1,0-1,0 1,0-1,0 1,0-1,0 1,0-1,0 1,0-1,0 1,1-1,-1 1,-5 19,1 1,1 0,1 0,1 0,1 0,0 0,2 1,-1 23,-1-38,-1 1,1 0,1 0,0 0,0-1,0 1,1 0,0-1,0 1,1-1,0 0,1 0,-1 0,1 0,1 0,-1-1,1 0,0 0,0 0,1-1,6 5,-6-10,0-1,0 0,0 0,0-1,0 1,0-1,0-1,-1 1,1-1,-1 0,1 0,-1-1,0 1,-1-1,1 0,-1-1,1 1,-1-1,-1 0,1 0,-1 0,1 0,1-5,97-119,-100 129,0 0,0 1,0-1,0 1,0-1,-1 1,1 0,0 0,0 0,0 0,-1 0,1 0,0 0,-1 0,1 1,-1-1,0 1,1-1,-1 1,0-1,0 1,0 0,0 0,0 0,0-1,0 1,-1 0,1 0,-1 0,0 0,1 0,-1 0,0 0,0 0,0 0,0 0,-1 2,8 16,-5-16,0 0,0-1,0 1,0-1,0 1,1-1,0 0,0 1,0-2,0 1,0 0,0 0,1-1,-1 0,1 0,0 0,0 0,-1 0,1-1,0 0,1 0,-1 0,0 0,0-1,0 1,0-1,1 0,-1 0,0-1,0 1,0-1,0 0,0 0,0 0,0-1,0 0,0 1,2-2,12-10,0-1,0-1,-2 0,1-1,-2-1,-1 0,0-1,-1-1,0 0,-2-1,-1 0,8-19,34-86,-53 73,-5 47</inkml:trace>
  <inkml:trace contextRef="#ctx0" brushRef="#br1" timeOffset="43966.348">2287 2290,'-154'303,"152"-300,0 0,0 0,0 0,1 0,-1 0,1 0,0 0,0 1,0-1,0 1,0-1,1 0,0 1,0-1,0 1,0-1,0 1,0-1,1 1,0-1,0 1,0-1,0 0,0 0,1 1,-1-1,1 0,0 0,0-1,0 1,0 0,1-1,-1 1,1-1,-1 1,2-1,8 2,1-2,-1 1,1-2,-1 1,1-2,-1 0,1 0,0-1,-1-1,1 0,8-3,-1-2</inkml:trace>
  <inkml:trace contextRef="#ctx0" brushRef="#br1" timeOffset="44398.113">1976 2431,'43'0,"34"-4,8-3,-5 1,-12 1,-12 1,-12 2,-7 1,-11 0</inkml:trace>
  <inkml:trace contextRef="#ctx0" brushRef="#br1" timeOffset="45929.584">1355 33,'0'-1,"0"1,-1 0,1-1,-1 1,1 0,-1 0,1 0,0-1,-1 1,1 0,-1 0,1 0,-1 0,1 0,-1 0,1 0,-1 0,1 0,-1 0,1 0,-1 0,1 1,-1-1,1 0,-1 0,1 0,-1 1,1-1,0 0,-1 1,1-1,-1 0,1 1,0-1,-1 0,1 1,0-1,0 1,-1-1,1 0,0 1,0-1,-1 1,1-1,0 1,0-1,0 1,0-1,0 1,0-1,0 1,0-1,0 1,0-1,0 1,0-1,-8 21,0-1,2 1,0 0,1 0,1 1,1-1,1 1,1 0,1-1,1 1,2 15,-3-34,1-1,-1 0,0 1,0-1,1 0,0 1,-1-1,1 0,0 0,0 0,0 0,0 1,0-1,1-1,-1 1,1 0,-1 0,1 0,0-1,-1 1,1-1,0 1,0-1,0 0,0 0,0 0,1 0,-1 0,0 0,0-1,1 1,-1-1,0 0,1 1,-1-1,0 0,1 0,3-1,0 0,0 0,0 0,0 0,0-1,0 0,-1-1,1 1,-1-1,1 0,-1 0,0-1,0 0,-1 0,117-146,-121 149,0 0,1-1,-1 1,1 0,-1 0,1 0,0 0,-1 0,1 0,0 0,0 0,0 0,0 0,0 1,0-1,0 0,0 0,0 1,0-1,0 1,0-1,0 1,0 0,1-1,-1 1,0 0,0 0,0 0,1-1,-1 1,0 1,0-1,1 0,-1 0,0 0,0 1,0-1,1 0,-1 1,0-1,0 1,0 0,0-1,0 1,0 0,0 0,0-1,0 1,0 0,-1 0,1 0,0 0,31 75,15 19,-42-92,-1 0,1 0,0-1,0 1,0-1,0 0,0 0,0 0,1-1,-1 0,0 0,1-1,-1 1,1-1,-1 0,1-1,-1 1,1-1,-1 0,1 0,-1-1,0 0,0 0,0 0,0 0,0-1,0 0,-1 0,1 0,-1 0,0-1,0 0,0 0,1-1,7-9,0 0,-1 0,0-1,-1-1,-1 0,0 0,-1-1,-1 0,-1 0,0 0,-2-1,1-2,23-87,-26 98</inkml:trace>
  <inkml:trace contextRef="#ctx0" brushRef="#br1" timeOffset="46688.079">2230 173,'-159'284,"300"-510,-141 225,1-1,0 1,0 0,-1-1,1 1,0 0,0-1,0 1,0 0,0 0,0 0,1 0,-1 0,0 0,0 1,1-1,-1 0,1 1,-1-1,0 0,1 1,-1 0,1-1,-1 1,1 0,-1 0,1 0,0 0,-1 0,1 0,-1 0,1 1,-1-1,1 0,-1 1,1-1,-1 1,0 0,1 0,-1-1,0 1,1 0,-1 0,0 0,0 0,0 0,0 0,0 1,0-1,0 0,0 0,0 1,28 70,-27-63,0 0,1 0,0 0,1-1,-1 0,2 0,-1 0,1 0,1 0,-1-1,1 0,5 4,-9-9,-1-1,0 0,1 0,-1 0,1 0,-1 0,1-1,-1 1,1 0,0-1,-1 1,1-1,0 1,-1-1,1 0,0 0,0 0,-1 0,1 0,0 0,0 0,-1-1,1 1,0-1,0 1,-1-1,1 0,-1 1,1-1,-1 0,1 0,-1 0,1 0,-1 0,0-1,0 1,1 0,-1-1,0 1,0-1,0 1,-1-1,1 1,0-1,25-77,2-150,-23 173,1 32</inkml:trace>
</inkml:ink>
</file>

<file path=ppt/ink/ink4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3:29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1441 1,'61'47,"77"108,-58-91,66 66,15 75,119 11,-52 18,-122-125,-88-96</inkml:trace>
  <inkml:trace contextRef="#ctx0" brushRef="#br0" timeOffset="838.4">255 1553,'-12'3,"1"1,0 0,0 1,0 1,1 0,0 0,0 1,0 0,1 0,0 1,1 1,0-1,0 1,1 1,0-1,0 1,1 1,0-1,1 1,1 0,-1 0,2 0,-1 1,2-1,-1 1,2 0,0 0,0 0,1 6,-2 6,2-1,0 1,2-1,1 1,0-1,6 18,-7-35,-1 0,2 0,-1 0,1 0,0 0,0 0,0-1,1 0,0 1,0-1,0-1,1 1,-1-1,1 0,0 0,1 0,-1 0,1-1,-1 0,1 0,0-1,0 1,0-1,0-1,1 1,5 0,-3-1,0-1,1 1,-1-2,0 1,0-1,0-1,0 1,0-2,0 1,0-1,-1-1,1 1,-1-1,0-1,0 1,-1-2,1 1,-1-1,4-4,21-14,-2-2,-1-1,-2-1,0-2,-2 0,-1-2,-1 0,-2-2,-2-1,12-28,-27 54,1 0,-2-1,0 1,0-1,0 0,-2 0,1 0,-1 0,0 0,-1 0,0 0,-1-1,0 1,-1 0,0 0,0 1,-1-1,-1 0,1 1,-1 0,-1-1,0 2,0-1,-1 1,0-1,0 1,-1 1,0 0,0 0,-4-2,2 4,1 0,-1 1,0 0,-1 1,1 0,-1 0,1 1,-1 0,0 1,0 0,0 0,1 1,-1 1,0-1,0 2,0-1,1 1,-1 1,1 0,-4 2,-12 4,1 2,0 1,0 0,1 2,1 1,-20 18,13-8,2 1,1 2,1 1,2 0,0 2,-4 12,8-12</inkml:trace>
  <inkml:trace contextRef="#ctx0" brushRef="#br0" timeOffset="1135.379">1 1919,'201'-135,"-177"123,0 2,1 0,0 1,1 2,0 0,0 2,0 1,0 1,1 1,0 2,-1 0,1 2,5 1,50-1,-58-2</inkml:trace>
  <inkml:trace contextRef="#ctx0" brushRef="#br0" timeOffset="2637.866">791 1553,'79'-16,"-1"-2,-1-4,-1-3,-1-3,-2-4,39-24,187-125,-235 133,-2-3,-3-3,39-44,-98 97,1 1,-1 0,0-1,1 1,-1-1,1 1,-1 0,0-1,0 1,1-1,-1 0,0 1,0-1,1 1,-1-1,0 1,0-1,0 1,0-1,0 0,0 1,0-1,0 1,0-1,0 1,0-1,0 0,-1 1,1-1,0 1,0-1,-1 1,1-1,0 1,-1-1,1 1,0-1,-1 1,1 0,0-1,-1 1,1-1,-1 1,1 0,-1 0,1-1,-1 1,1 0,-1 0,1-1,-1 1,0 0,1 0,-1 0,1 0,-1 0,1 0,-1 0,0 0,1 0,-1 0,1 0,-1 0,1 1,-1-1,0 0,-51-1,45 1,-164-1,170 0,0 1,1 0,-1-1,0 1,0 0,1-1,-1 1,0 0,0 0,0 0,1 0,-1 0,0 0,0 0,0 0,1 0,-1 0,0 0,0 0,0 1,1-1,-1 0,0 1,0-1,1 0,-1 1,0-1,1 1,-1-1,0 1,1-1,-1 1,1 0,-1-1,1 1,-1 0,1-1,0 1,-1 0,1 0,0-1,-1 1,1 0,0 0,0 0,0-1,0 1,0 0,0 0,0 0,0 0,0-1,0 1,0 0,0 0,1 0,-1-1,0 1,26 48,-23-45,10 20,-1 0,-1 0,-2 1,0 1,-1-1,-2 1,-1 1,1 12,22 102,-29-140,1 0,0 0,-1 0,1 0,0 0,0 0,0 0,0 0,0 0,0 0,0 0,0 0,1 0,-1 0,0 0,1 0,-1 0,0 0,1 0,-1-1,1 1,-1 0,1 0,0 0,-1 0,1-1,0 1,0 0,-1-1,1 1,0-1,0 1,0-1,0 1,0-1,0 1,0-1,0 0,0 0,0 1,0-1,0 0,0 0,0 0,0 0,0 0,0 0,0 0,0-1,0 1,0 0,0-1,0 1,0 0,0-1,0 1,-1-1,1 1,0-1,0 0,0 1,-1-1,1 0,0 0,13-15,-1-1,-1-1,-1 0,0-1,-1 0,-1 0,1-6,9-17,80-180,-86 204</inkml:trace>
</inkml:ink>
</file>

<file path=ppt/ink/ink4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3:27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1,'-11'127,"4"-102,2 1,1 0,2 0,0 0,1 0,2 0,1 5,26 112,-16 25,-2-99,-3 1,-3-1,-3 1,-4 13,1 37,-34 23,37-111,7-27</inkml:trace>
  <inkml:trace contextRef="#ctx0" brushRef="#br0" timeOffset="3251.713">0 763,'153'-57,"2"6,3 6,5 7,-88 22,-2-3,0-4,60-27,-95 34</inkml:trace>
</inkml:ink>
</file>

<file path=ppt/ink/ink4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9:56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960 85,'-77'-27,"51"19,-1 1,0 2,-1 1,1 1,-1 1,1 1,-1 2,0 1,1 1,-1 1,1 1,0 2,1 1,0 1,-3 2,17-9,0 0,0 1,1 0,-1 1,1 0,0 1,0 0,0 1,1 0,0 0,0 1,1 1,-1 0,2 0,-1 1,1 0,1 0,-1 1,2 0,-1 0,-1 4,8-9,-1-1,1 0,0 0,0 0,0 1,0-1,1 0,0 0,0 0,0 0,0 0,1 0,-1 0,1 0,0-1,0 1,1 0,-1-1,1 0,-1 1,1-1,0 0,1-1,-1 1,0-1,1 1,1 0,106 48,61-32,-172-19,1-1,0 1,0-1,-1 1,1 0,0-1,0 1,-1 0,1 0,0-1,0 1,0 0,0 0,-1 0,1 0,0 0,0 0,0 0,0 0,-1 1,1-1,0 0,0 0,0 1,-1-1,1 0,0 1,-1-1,1 1,0-1,-1 1,1-1,0 1,-1-1,1 1,-1 0,1-1,-1 1,1 0,-1 0,0-1,1 1,-1 0,0 0,0 0,1-1,-1 1,0 0,0 0,0 0,0-1,0 1,0 0,0 0,0 0,-1 0,1-1,0 1,0 0,-1 0,1 0,-1 0,-139 87,-26 39,163-125,0 1,1-1,-1 1,1 0,0 0,0 0,0 0,1 0,-1 1,1-1,-1 0,1 1,0-1,1 1,-1-1,0 1,1 0,0-1,0 1,0 0,0-1,1 1,-1-1,1 1,0-1,0 1,0-1,1 1,-1-1,1 0,0 0,0 0,0 0,0 0,0 0,1 0,-1-1,1 1,0-1,0 0,0 0,0 0,0 0,0 0,0-1,1 1,-1-1,1 0,14 4,-1-1,1-1,0-1,0 0,1-2,-1 0,0-1,6-1,27-1,175-8,-202 5</inkml:trace>
  <inkml:trace contextRef="#ctx0" brushRef="#br0" timeOffset="266.914">1609 338,'-39'34,"-21"25,-7 8,5-3,12-8,10-8,11-8,7-6,6-3,2-3,-2-1,1-1,0 1,-4 0,2-4</inkml:trace>
  <inkml:trace contextRef="#ctx0" brushRef="#br0" timeOffset="516.304">1101 367,'29'34,"23"20,9 1,-2-3,-7-7,-6-10,-7-7,-5-8,-3-3,-3-3,-1-5,0-4,0-3,0-1,-4-1</inkml:trace>
  <inkml:trace contextRef="#ctx0" brushRef="#br0" timeOffset="954.068">2145 423,'-12'-4,"0"1,-1 0,1 1,-1 1,0 0,1 0,-1 2,0-1,1 2,-1-1,0 2,1 0,0 0,0 1,0 1,0 0,1 0,0 1,0 1,0 0,1 0,0 1,0 0,1 1,0 0,1 1,0 0,0 0,1 0,0 1,0 3,2-5,-27 85,32-90,-1-1,1 0,0 0,1 1,-1-1,0 0,1 0,0 0,0 0,0 0,0 0,0 0,1 0,-1 0,1 0,0 0,0-1,0 1,0-1,0 0,0 1,1-1,-1 0,1 0,0-1,-1 1,1 0,0-1,2 1,2 2,1-2,-1 1,1-1,-1 0,1 0,0-1,-1 0,1 0,0-1,0 0,0 0,0-1,-1 0,1-1,0 1,-1-2,1 1,-1-1,0 0,0 0,0-1,4-3,135-118,-101 80,2 11,-45 34,-1-1,0 1,0-1,0 1,0 0,0 0,0 0,1 0,-1 0,0 0,0 0,0 0,0 0,0 0,1 0,-1 1,0-1,0 1,0-1,0 1,0-1,0 1,0-1,0 1,0 0,0 0,0-1,-1 1,1 0,0 0,0 0,-1 0,1 0,-1 0,1 0,-1 0,1 0,-1 0,0 0,1 0,-1 0,0 1,0-1,0 0,0 0,0 0,0 1,6 43,-6-37,1-1,-1 1,1-1,1 0,-1 1,1-1,0 0,1 0,0 0,0 0,0 0,1-1,0 0,0 1,1-1,0-1,4 5,40 21,-25-18</inkml:trace>
  <inkml:trace contextRef="#ctx0" brushRef="#br0" timeOffset="1472.338">2569 875,'5'-12,"19"-41,2 1,2 1,3 1,1 2,3 1,1 2,31-28,-20 43,-46 30,0-1,0 1,0 0,0 0,0 0,0 0,0 0,0 0,-1 0,1 0,0 0,0 0,0 0,0 0,0 1,0-1,0 0,0 1,-1-1,1 1,0-1,0 1,-1-1,1 1,0-1,0 1,-1 0,1-1,-1 1,1 0,-1 0,1 0,-1-1,1 1,-1 0,0 0,1 0,-1 0,0 0,0 0,0-1,1 1,-1 0,0 0,0 0,-1 0,1 0,0 0,0 0,0 0,-1 0,1 0,0-1,-1 1,1 0,-1 0,-6 43,2 52,6-94,0 0,0 1,1-1,-1 0,0 0,1 1,-1-1,1 0,0-1,0 1,-1 0,1 0,0-1,1 1,-1-1,0 0,0 0,1 1,-1-1,0-1,1 1,-1 0,1-1,-1 1,1-1,-1 0,1 0,0 0,-1 0,1 0,-1 0,1-1,0 0,86-24,-37-3,-41 21,1 0,-1 1,1 0,0 1,1 0,-1 1,1 0,0 1,0 0,10 0,-20 4,1 0,-1 0,1 0,-1 0,0 1,1-1,-1 1,0 0,0 0,0 0,-1 0,1 1,0-1,-1 1,1-1,-1 1,0 0,0 0,0 0,0 0,-1 0,1 1,-1-1,0 0,0 1,0-1,0 1,-1-1,1 1,-1 0,0-1,0 1,0-1,-1 1,1-1,-1 1,0 0,0-1,16 74,0-59,2-5</inkml:trace>
  <inkml:trace contextRef="#ctx0" brushRef="#br0" timeOffset="2184.199">3669 423,'22'52,"-2"1,-3 2,-2 0,-2 0,1 26,-12-62,-1 0,0 0,-2 1,0-1,-1 0,0 0,-2 0,-3 10,4-21,1 0,-1 0,0 0,-1 0,0-1,0 0,-1 0,0 0,0 0,0-1,-1 1,0-1,0-1,-1 1,0-1,0-1,0 1,0-1,-1 0,-1 0,7-3,1 0,-1 0,1-1,-1 1,1-1,-1 1,1-1,-1 1,0-1,1 0,-1 0,0 0,1 0,-1 0,1 0,-1-1,0 1,1 0,-1-1,1 1,-1-1,1 0,-1 1,1-1,-1 0,1 0,0 0,0 0,-1 0,1 0,0 0,0-1,0 1,0 0,0 0,0-1,1 1,-1-1,0 1,1-1,-1 1,1-1,-1 1,1-1,0 0,0 1,0-1,0 0,4-80,6 50,2 0,1 1,1 1,2 0,1 1,1 1,2 1,0 0,5-2,6-9,2 2,1 1,1 1,2 2,2 2,38-23,44 3,-117 49,0 0,1 0,-1 1,0 0,1 0,-1 0,0 1,0-1,1 1,-1 0,0 0,0 0,0 1,0 0,0-1,0 1,0 1,-1-1,1 0,-1 1,0 0,1 0,-1 0,0 0,-1 0,1 1,-1-1,2 3,-1 0,-1 0,0 1,0-1,0 0,-1 1,0-1,0 1,-1-1,0 1,0-1,0 1,-1-1,0 1,0-1,-1 1,1-1,-1 0,-1 0,1 0,-1 0,-1 1,-3 7,-1 0,-1 0,0-1,0 0,-2 0,1-1,-2-1,-1 2,0-3,0 0,0-1,-1-1,0 0,-1 0,0-2,0 0,0-1,0 0,-1-1,0-1,0 0,0-1,-6-1,20-1,-1 1,0-1,0 0,1 0,-1 0,0 0,0 0,1-1,-1 0,0 1,1-1,-1 0,0 0,1 0,-1-1,1 1,0 0,-1-1,1 0,0 1,0-1,0 0,0 0,0 0,1-1,-1 1,1 0,-1-1,1 1,0-1,0 1,0-1,0 1,0-1,1 0,-1 1,1-1,-1 0,1 0,0 1,0-1,1-2,3-12</inkml:trace>
  <inkml:trace contextRef="#ctx0" brushRef="#br0" timeOffset="2449.509">4544 0,'-5'34,"-1"25,-1 7,-2 3,-1-6,2-10,2-8,2-7,2-5,1-4,1-1,0-2,0 1,1-1,-1 2,0-6</inkml:trace>
  <inkml:trace contextRef="#ctx0" brushRef="#br0" timeOffset="2803.978">4685 565,'34'9,"0"-2,1-1,0-1,0-2,0-2,0-1,1-2,-1-1,5-2,-33 4,0-1,0 1,0-1,0-1,0 1,0-1,0 0,-1-1,0 0,1 0,-1 0,-1-1,1 1,-1-1,0-1,0 1,0-1,-1 0,0 0,0 0,0 0,-1-1,0 0,0 0,-1 0,0 0,0 0,0 0,-1 0,0 0,-1-4,0 8,-1 0,0 0,0 0,0 0,0 1,-1-1,1 0,-1 1,1-1,-1 1,0-1,0 1,0 0,0 0,-1 0,1 0,-1 0,1 0,-1 1,0-1,1 1,-1 0,0 0,0 0,0 0,0 0,0 1,0-1,0 1,0 0,0 0,-2 0,-99 18,88-12,0 0,0 1,1 0,0 2,0 0,1 0,0 1,0 1,2 0,-1 1,1 1,1 0,0 0,1 1,0 0,1 1,1 0,1 1,0-1,0 1,2 1,0-1,1 1,4-11,0 0,0-1,1 1,-1 0,1 0,1-1,-1 1,1 0,0-1,0 0,1 1,-1-1,1 0,0 0,1 0,-1-1,1 1,0-1,0 0,1 0,-1 0,1-1,-1 1,1-1,0 0,1-1,0 1,152 50,-123-45,-4-3</inkml:trace>
  <inkml:trace contextRef="#ctx0" brushRef="#br0" timeOffset="3728.541">0 1270,'478'-25,"149"-7,51 4,37-2,-240 3,-58 0,150-3,-70 20,-97-8,-79-10,-17 0,-277 28,-4 0</inkml:trace>
  <inkml:trace contextRef="#ctx0" brushRef="#br0" timeOffset="5423.946">5955 311,'-5'4,"4"3,1 4,6 0,2-2</inkml:trace>
  <inkml:trace contextRef="#ctx0" brushRef="#br0" timeOffset="5673.01">6039 734,'0'0</inkml:trace>
</inkml:ink>
</file>

<file path=ppt/ink/ink4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08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1010,'7'8,"0"0,1-1,-1 0,1 0,1-1,-1 0,1-1,0 1,1-2,-1 1,1-1,0-1,0 0,0 0,0-1,1 0,-1-1,1 0,-1-1,1 0,-1 0,5-2,5 1,-1-2,0 0,0-2,0 0,0-1,-1 0,0-2,0 0,-1-1,0-1,0 0,0-2,178-155,-136 106,-3-2,-2-2,-4-3,-2-2,-4-3,-3 0,30-77,-2-52,-56 184,-7 45,-3-13,68 256,-46-195,-5 1,-2 0,-4 2,0 31,-12-76,-1 1,-2-1,-1 1,-2-1,-1 0,-6 18,7-37,0 0,-1 0,-1-1,0 1,-1-2,0 1,-1-1,-1 0,1 0,-2-1,0 0,0-1,-1 0,0-1,-1 0,-2 1,-14 6,-1 0,0-3,-1 0,0-2,-1-1,0-1,-1-2,0-1,-24 1,37-6,0-1,0 0,0-1,0-1,0-1,0-1,1-1,0 0,-2-2,13 5,0-1,1 1,-1-2,1 1,-1-1,1 0,0 0,1-1,-1 1,1-1,0-1,0 1,0-1,1 0,0 0,0 0,0 0,1-1,0 0,0 1,1-1,0 0,0 0,0-5,6-74,4 61</inkml:trace>
  <inkml:trace contextRef="#ctx0" brushRef="#br0" timeOffset="251.17">1863 813,'-10'33,"-8"26,0 8,-3-8,3-10,5-12</inkml:trace>
  <inkml:trace contextRef="#ctx0" brushRef="#br0" timeOffset="496.881">1609 163</inkml:trace>
  <inkml:trace contextRef="#ctx0" brushRef="#br0" timeOffset="867.663">2089 1235,'17'-69,"3"1,3 1,3 1,3 1,7-6,-29 58,0 0,1 0,0 1,1 1,1-1,0 1,0 1,1 0,0 1,1 0,0 0,1 1,-1 1,1 0,1 1,-1 0,1 1,0 1,0 0,8-1,-19 5,-1 0,0 0,0 0,1 0,-1 1,0-1,1 1,-1-1,0 1,0 0,0-1,0 1,0 1,0-1,0 0,0 0,0 1,0-1,-1 1,1-1,0 1,-1 0,0 0,1-1,-1 1,0 0,0 0,0 1,0-1,0 0,0 0,-1 0,1 0,-1 1,0-1,1 0,1 94,-3-76,-2 12,1-24,1 1,0 0,0 0,1 0,0 0,1 0,0-1,0 1,1 0,0 0,0-1,1 1,0-1,0 0,1 0,1 1,-3-7,1 0,0 0,-1 0,1 0,0 0,0-1,0 1,0-1,0 0,1 0,-1 0,0 0,0 0,1-1,-1 0,1 1,-1-1,0-1,1 1,-1 0,0-1,1 1,-1-1,0 0,0 0,1-1,0 0,81-47,-60 31,-12 7,1 0,0 1,1 0,0 1,1 1,0 0,0 1,0 1,1 1,5-1,-20 5,0 1,0 0,0 0,0 0,0 0,0 0,0 0,0 0,0 1,0-1,0 1,0-1,0 1,-1 0,1 0,0 0,0 0,-1 0,1 0,0 0,-1 1,0-1,1 0,-1 1,0-1,1 1,-1 0,0-1,0 1,0 0,-1 0,1 0,0 0,-1 0,8 74,-8-52,-1-17,2 0,-1 1,1-1,0 0,0 0,0 0,1 0,0-1,1 1,0 0,0-1,0 1,1-1,0 0,0-1,0 1,1 0,0-1,0 0,4 3,8 0</inkml:trace>
</inkml:ink>
</file>

<file path=ppt/ink/ink4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0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73 200,'18'198,"-7"178,-10-368,-1 0,0 1,-1-1,0 0,0 0,0 0,-1 0,0 0,-1-1,0 1,0-1,0 1,-1-1,0 0,-1 0,0-1,0 1,0-1,-3 3,6-9,1 0,-1 1,0-1,1 0,-1 0,1 0,-1 0,1 0,-1 0,0-1,1 1,-1-1,1 1,-1-1,1 1,-1-1,1 0,0 1,-1-1,1 0,0 0,0 0,-1 0,1 0,0 0,0-1,0 1,0 0,1-1,-1 1,0 0,0-1,1 1,-1-1,1 1,-1-1,1 1,0-1,0 1,-1-1,1 0,0 1,0-1,1 1,-1-1,0 1,0-1,1 0,-1 1,1-1,-1 1,1 0,0-1,3-23,1 0,1 1,1-1,1 2,2-1,5-9,-6 12,17-43,4 2,2 1,2 2,4 1,1 2,3 1,3 3,24-21,-55 59,0 0,1 2,0 0,1 1,1 0,0 1,0 1,1 1,0 0,0 1,1 2,0-1,7 1,-23 4,0 1,0 0,0 0,0 0,0 1,1-1,-1 1,0 0,0 0,0 0,-1 0,1 0,0 0,0 1,-1-1,1 1,0 0,-1 0,0 0,0 0,1 0,-1 1,0-1,-1 1,1-1,0 1,-1 0,1 0,-1-1,0 1,0 0,0 0,0 0,-1 0,1 3,0 5,1 0,-2-1,0 1,0 0,-1-1,0 1,-1 0,0-1,-3 10,-3 4,-2 0,0-1,-1 0,-1-1,-1-1,-1 0,-1 0,-1-2,0 0,-2 0,0-2,-9 6,12-8,-1-1,0 0,-2-2,1 0,-1-1,-1 0,0-2,-1 0,1-1,-2-1,1-1,-18 3,35-9,0 0,-1 0,1 0,0-1,-1 1,1-1,0 0,0 1,-1-2,1 1,0 0,0-1,0 1,1-1,-1 0,0 0,1 0,-1 0,1 0,-1-1,0-1,-9-14</inkml:trace>
</inkml:ink>
</file>

<file path=ppt/ink/ink4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0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0,'-114'512,"63"-78,51-344,6-82,0-8</inkml:trace>
</inkml:ink>
</file>

<file path=ppt/ink/ink4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1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0 259,'20'9,"1"-1,0-1,0-1,0 0,1-2,0 0,0-2,0 0,0-2,0 0,0-1,0-1,0-2,0 0,-1-1,5-2,-16 3,0 1,-1-2,1 1,-1-1,0-1,0 1,-1-2,1 1,-1-1,-1 0,1-1,-1 0,-1 0,1 0,-2-1,1 0,-1 0,0-1,-1 1,0-1,-1 0,1 0,-2-1,1-6,-2 13,-1 1,0 0,0-1,-1 1,1 0,-1-1,1 1,-1 0,0 0,0-1,-1 1,1 0,-1 0,1 0,-1 1,0-1,0 0,0 1,-1-1,1 1,0 0,-1-1,0 1,1 1,-1-1,0 0,0 1,0-1,0 1,0 0,-1 0,1 0,0 0,0 1,-1-1,-6 0,-1 0,1 0,-1 1,1 0,0 1,-1 0,1 1,0 0,0 0,0 1,0 1,-10 4,0 2,1 0,0 1,1 1,1 0,0 1,0 2,1-1,1 2,0 0,2 1,-4 4,10-10,-1 0,2 0,-1 0,1 0,1 1,0 0,1 1,0-1,1 1,0-1,1 1,1 0,0 0,0 0,1 0,1 0,0 0,1 0,1-1,3 13,-2-15,0-1,1-1,0 1,0-1,1 1,0-1,0-1,1 1,0-1,0-1,1 1,0-1,0-1,1 1,-1-1,1-1,0 1,0-2,7 3,11 2,0-1,-1-1,2-1,-1-1,1-2,13-1,-1 0</inkml:trace>
</inkml:ink>
</file>

<file path=ppt/ink/ink4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2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1 352,'19'2,"1"0,-1-1,1-1,0-1,0-1,-1 0,1-2,-1 0,0-1,0-1,-1-1,0 0,0-2,0 0,-1-1,-1 0,1-2,-2 0,6-6,70-112,-91 129,0 1,0 0,0-1,1 1,-1 0,0 0,1-1,-1 1,0 0,1 0,-1-1,0 1,1 0,-1 0,0 0,1-1,-1 1,1 0,-1 0,0 0,1 0,-1 0,1 0,-1 0,1 0,-1 0,0 0,1 0,-1 0,1 0,-1 0,0 1,1-1,-1 0,0 0,1 0,-1 1,1-1,-1 0,0 0,0 1,1-1,-1 0,0 1,1-1,-1 0,0 1,0-1,0 0,1 1,-1-1,0 0,0 1,0-1,0 1,0-1,0 0,0 1,0-1,0 1,0-1,0 1,0-1,0 0,0 1,0-1,0 1,0-1,2 38,-2-35,26 331,-25-285,4 3,-3 1,-3-1,-1 0,-3 0,-2 0,-3 0,-1-1,-11 24,20-68,-1 1,0-1,0 0,-1 0,0 0,0 0,0-1,-1 1,0-1,0 0,-1-1,0 1,0-1,0 0,-2 1,5-7,0 1,0-1,0 1,0-1,0 0,0 0,0-1,0 1,1 0,-1-1,1 0,-1 0,1 1,-1-1,1-1,0 1,0 0,0 0,0-1,1 0,-1 1,1-1,-1 0,1 1,0-1,0 0,0 0,0 0,1 0,-1 0,1 0,0 0,0 0,0-2,-1-14,2 0,0 0,0 0,2 1,1-1,0 1,1 0,3-5,-2 0,25-66,3 2,4 1,4 2,3 2,11-8,-38 59,1 0,1 2,2 1,1 0,2 2,0 1,1 0,2 2,0 2,2 0,29-15,-55 33,-1 1,0 0,1 0,-1 0,1 0,0 0,0 1,-1 0,1 0,0 0,0 0,0 0,0 1,0 0,1 0,-1 0,0 0,0 1,0-1,0 1,0 0,0 0,-1 1,1-1,0 1,0 0,-1 0,1 0,-1 0,0 0,0 1,0 0,0 0,0 0,2 2,-2 2,0 0,0 0,-1 1,1-1,-2 1,1 0,-1-1,0 1,-1 0,0 0,0-1,0 1,-1 0,0 0,-1-1,0 1,0-1,-3 8,-66 127,55-115,0 0,-2-2,-1 0,-2-1,0-1,-1-1,-1 0,-1-2,-1-1,-1-1,0-1,-3-1,-51 1,62-21</inkml:trace>
</inkml:ink>
</file>

<file path=ppt/ink/ink4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2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1 395,'22'4,"0"0,1-2,-1 0,1-2,-1 0,1-2,-1 0,1-1,-1-2,0 0,-1-1,1-1,-1-2,-1 0,1-1,-2 0,18-14,-27 17,-1-1,0 0,0-1,-1 0,0-1,0 0,-1 0,-1 0,0-1,0 0,-1 0,1-4,-4 10,0-1,-1 0,1 1,-1-1,0 0,-1 0,1 0,-1 0,-1 0,1 0,-1 0,0 0,0 0,-1 0,0 1,0-1,0 0,0 1,-1 0,0-1,0 1,-1 0,1 1,-1-1,-4-3,3 4,1 0,-1 0,0 1,-1 0,1 0,0 0,-1 0,0 1,1 0,-1 0,0 1,0 0,0 0,0 0,0 1,0 0,0 0,0 0,0 1,0 0,0 0,-2 0,-124 55,122-48,0-1,0 2,1-1,-1 1,2 1,0 0,0 0,1 0,0 1,0 0,2 1,-1-1,1 1,1 0,0 1,1-1,0 1,1-1,1 1,-1 0,2-1,0 1,1 0,0 3,2-8,-1-1,2 1,-1-1,1 1,0-1,0 0,1 0,0-1,0 1,1-1,0 0,0-1,0 1,1-1,0-1,0 1,0-1,0 0,0-1,1 0,0 0,0 0,0-1,0 0,0-1,0 0,1 0,17 3</inkml:trace>
</inkml:ink>
</file>

<file path=ppt/ink/ink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2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1,'-17'11,"0"0,1-1,0 2,1 0,0 1,1 0,1 1,0 1,11-13,1 1,-1-1,1 1,0-1,0 1,0 0,0 0,0-1,0 1,1 0,0 0,-1 0,1 0,0 0,0 0,1-1,-1 1,0 0,1 0,0 0,0 0,0-1,0 1,0 0,0-1,1 1,-1-1,1 0,0 1,0-1,0 0,0 0,0 0,0 0,1 0,-1-1,0 1,1-1,-1 1,1-1,0 0,-1 0,1 0,0 0,1-1,46 16,-42-15,0 0,0 0,0 1,0 0,-1 1,1 0,-1 0,0 0,0 1,0 0,0 1,-1-1,1 1,-1 0,-1 1,1 0,-1 0,0 0,0 0,0 1,-1 0,0 0,1 3,-4-4,1-1,-1 1,0-1,-1 1,0-1,0 1,0 0,0-1,-1 1,0-1,0 1,0-1,-1 1,0-1,0 0,0 0,-1 0,0 0,0 0,0 0,0-1,-1 1,1-1,-1 0,-1 0,1-1,0 1,-1-1,0 0,1 0,-1 0,-5 1,4 1,0-1,0 0,0-1,0 1,-1-1,0 0,1 0,-1-1,0 0,0-1,0 1,0-1,-1 0,1-1,0 0,0 0,-1-1,1 1,0-1,0-1,0 0,0 0,0 0,0-1,-3-1,-3-8</inkml:trace>
</inkml:ink>
</file>

<file path=ppt/ink/ink4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1 337,'241'-230,"-213"201,60-46,-87 75,0-1,0 1,1-1,-1 1,0 0,0 0,0 0,1 0,-1 0,0 0,0 0,0 0,1 0,-1 0,0 1,0-1,0 0,0 1,0-1,1 1,-1-1,0 1,0 0,0-1,-1 1,1 0,0 0,0 0,0 0,0-1,-1 1,1 0,0 0,-1 1,1-1,-1 0,1 0,-1 0,0 0,1 0,-1 1,0-1,0 0,0 0,0 0,0 1,4 64,-4-58,-1-2,0 1,1-1,0 1,1-1,-1 1,1-1,0 1,1-1,0 0,0 1,0-1,1 0,0 0,0-1,0 1,1 0,-1-1,1 0,1 0,-1 0,1-1,0 1,0-1,0 0,0 0,1-1,0 0,0 0,0 0,0-1,0 0,0 0,0 0,1-1,5 1,2-4,0-1,0-1,-1 0,1-1,-1-1,0 0,-1 0,1-1,-1-1,0 0,-1-1,0 0,-1-1,0 0,0 0,-1-1,0 0,2-6,47-90,-47 94</inkml:trace>
</inkml:ink>
</file>

<file path=ppt/ink/ink4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224 556,'-34'39,"2"2,1 2,3 1,1 1,-20 46,44-86,0-1,0 1,1 0,-1 0,1 0,0 0,1 0,-1 0,1 0,0 1,1-1,-1 0,1 1,0-1,0 1,0-1,1 0,0 1,0-1,1 0,-1 0,1 0,0 0,0 0,1 0,0 0,-1-1,2 1,-1-1,0 0,1 0,0 0,4 3,2-2,1-1,0-1,0 0,0 0,0-1,0 0,0-1,1 0,-1-1,0-1,1 1,-1-2,0 0,0 0,0-1,0 0,0-1,-1 0,1-1,-1 0,0 0,-1-1,1-1,-1 1,0-1,-1-1,0 0,0 0,0-1,-1 0,-1 0,36-49,-2-1,-3-2,-3-1,-3-2,8-27,-26 59,-2 0,-2-1,0 0,-3-1,0 1,-2-10,-2 27,-2 1,0-1,0 0,-2 0,0 1,-1-1,0 1,-1 0,-1 0,0 0,-1 1,-1-1,0 1,-5-6,8 14,0 1,-1-1,1 1,-1 0,0 1,0-1,-1 1,1 0,-1 0,0 1,0-1,0 1,0 1,-1-1,1 1,-1 0,0 1,1-1,-1 1,0 1,0-1,0 1,0 0,0 1,1 0,-1 0,0 0,1 1,-1 0,0 0,1 1,0 0,0 0,0 0,0 1,0 0,1 0,-1 0,1 1,-3 3,-7 10,1 0,1 0,1 1,0 1,2 0,0 1,1 0,1 0,1 1,1 0,1 0,1 1,1-1,1 1,1 0,1 0,1-1,1 10,1-9,1-1,1 1,1-1,1-1,0 1,2-1,1 0,0-1,1 0,2-1,0 0,0-1,2-1,0 0,1-1,1 0,1-2,0 0,0 0,1-2,1-1,1 0,63 12,-59-21</inkml:trace>
</inkml:ink>
</file>

<file path=ppt/ink/ink4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0 104,'6'20,"0"0,2 0,0-1,1 0,1 0,0-1,2 0,0-1,1 0,0-1,1-1,1 0,12 8,-23-20,1 0,-1 0,1-1,0 1,0-1,0 0,0-1,1 1,-1-1,0 0,1 0,-1-1,1 0,-1 0,0 0,1 0,-1-1,1 0,-1 0,0 0,0-1,0 0,0 0,0 0,0-1,0 1,0-1,-1 0,0-1,1 1,-1-1,2-2,7-7,0 0,-1-1,-1-1,0 0,-1 0,-1-1,0 0,-1-1,0-3,36-140,-40 130</inkml:trace>
</inkml:ink>
</file>

<file path=ppt/ink/ink4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4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0,'6'9,"-1"1,0-1,0 1,-1 0,0 1,0-1,-2 1,1-1,-1 1,-1 0,0 0,0 0,1 38,-2 0,-2 0,-2 0,-3-1,-8 32,3-9,-24 223,37-267,-1-3</inkml:trace>
</inkml:ink>
</file>

<file path=ppt/ink/ink4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4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1,'-14'25,"2"0,0 1,2 1,1 0,1 0,1 1,1 0,2 0,1 0,1 1,2 26,0-49,1 0,1 0,-1-1,1 1,0-1,0 1,0-1,1 0,0 0,0 0,0 0,1-1,0 1,0-1,0 0,0 0,0 0,1 0,0-1,0 0,0 0,0 0,0-1,0 1,1-1,-1-1,1 1,0-1,0 0,-1 0,1 0,0-1,0 0,0 0,-1-1,1 1,0-1,0-1,-1 1,1-1,-1 0,1 0,-1 0,0-1,0 0,0 0,0 0,2-3,25-19,-2-1,0-2,-2-1,-1-1,-2-1,0-1,-3-1,19-35,0-6,-31 56</inkml:trace>
</inkml:ink>
</file>

<file path=ppt/ink/ink4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7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15,'-133'342,"130"-322,9-26,15-30,-5 3,2 1,2 1,1 1,1 1,1 0,22-19,71-47,-114 94,-1 1,1-1,-1 0,0 1,1-1,-1 1,1-1,-1 1,1 0,-1 0,1-1,0 1,-1 0,1 1,-1-1,1 0,-1 0,1 1,-1-1,1 0,-1 1,1 0,-1-1,0 1,1 0,-1 0,0 0,0 0,1 0,-1 0,0 0,0 0,0 0,0 0,0 1,-1-1,1 0,0 1,0-1,-1 0,1 1,-1-1,0 1,1-1,-1 1,0 0,0-1,0 1,0 0,-2 81,-5-51,-13 140,19-171,1 0,0 0,-1 1,1-1,0 0,0 0,0 0,0 1,0-1,0 0,1 0,-1 1,0-1,1 0,-1 0,0 0,1 0,-1 0,1 0,0 0,-1 0,1 0,0 0,0 0,0 0,0 0,-1 0,1 0,0-1,0 1,1 0,-1-1,0 1,0-1,0 0,0 1,0-1,1 0,-1 1,0-1,0 0,0 0,1 0,-1 0,0 0,0 0,0 0,1-1,-1 1,0 0,0-1,1 0,132-114,44-37,-55 60,-121 92,-1 0,0-1,1 1,-1 0,0 0,0 0,1 0,-1 0,0 0,1 0,-1 1,0-1,0 0,1 1,-1-1,0 1,0-1,0 1,0-1,1 1,-1 0,0 0,0 0,0-1,0 1,-1 0,1 0,0 0,0 0,-1 1,1-1,0 0,-1 0,1 0,-1 0,0 1,1-1,-1 0,0 1,15 59,-14-55,3 20,-2 1,-1 0,-1-1,-1 1,-1 0,-1-1,-7 22,7 2,6-32</inkml:trace>
</inkml:ink>
</file>

<file path=ppt/ink/ink4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0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1,'10'24,"3"17,-1 2</inkml:trace>
</inkml:ink>
</file>

<file path=ppt/ink/ink4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1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1,'30'432,"-3"-327,-10-63,-15-33,-1 0,1 1,-1 0,-1-1,0 1,0-1,-1 1,-1-1,1 1,-1-1,-1 1,0-1,0 0,-1 0,-1 2,-20 80,10 48,-19 13,29-133</inkml:trace>
</inkml:ink>
</file>

<file path=ppt/ink/ink4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41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13,'0'-13,"0"34,0-2,3 23,2 0,1 1,3-2,1 1,4 4,-12-33,2-1,-1 0,2 0,0 0,0 0,1-1,0 0,1 0,0-1,1 1,0-2,0 1,1-1,1-1,-1 1,2-2,-1 1,1-1,0-1,0 0,9 3,-14-8,0 0,0-1,-1 0,1 0,0 0,0-1,-1 1,1-2,0 1,-1-1,1 1,-1-1,1-1,-1 1,0-1,0 0,0 0,-1-1,1 1,3-4,77-89,4-33,-89 129,0-1,0 0,0 1,1-1,-1 1,0-1,0 1,1-1,-1 1,0-1,1 1,-1-1,0 1,1 0,-1-1,0 1,1-1,-1 1,1 0,-1-1,1 1,-1 0,1 0,-1-1,1 1,-1 0,1 0,0 0,-1 0,1 0,-1 0,1 0,-1 0,1 0,0 0,-1 0,1 0,-1 0,1 0,-1 0,1 1,-1-1,1 0,-1 0,1 1,-1-1,1 0,-1 1,1-1,-1 0,1 1,-1-1,0 1,1-1,10 34,-9-25,4 19,-5-19,0-1,0 1,1-1,0 1,1-1,0 0,0 1,1-1,0-1,0 1,1-1,0 1,0-2,0 1,1 0,0-1,1 0,-1 0,1-1,5 3,-5-5,-1 0,1 0,0 0,1-1,-1 0,0-1,1 1,-1-1,1-1,-1 0,1 0,-1 0,0-1,1 0,-1 0,1-1,-1 0,0 0,0-1,0 0,0 0,-1 0,1-1,-1 0,0-1,0 1,0-1,-1 0,4-5,7-5,-1-1,-1 0,0-2,-2 1,0-2,0 1,-2-2,-1 1,0-2,-1 1,-1-1,-1 0,-1 0,-1-1,-1 1,0-13,-3 7,0 3</inkml:trace>
</inkml:ink>
</file>

<file path=ppt/ink/ink4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0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1411 5786,'5'34,"2"10</inkml:trace>
  <inkml:trace contextRef="#ctx0" brushRef="#br0" timeOffset="-184.074">1468 5052,'-5'34,"3"15,3 5,0-7</inkml:trace>
  <inkml:trace contextRef="#ctx0" brushRef="#br0" timeOffset="-1093.968">1468 1835,'0'19,"0"12,0 4,0 2,0-1,0-2,0-1,5-3,1 0,0-1,-1-1,-1 0,-2 0,-1-5</inkml:trace>
  <inkml:trace contextRef="#ctx0" brushRef="#br0" timeOffset="-732.443">1411 3048,'0'24,"0"18,0 6,0 0,0-4,-4-4,-3-4,1-4,1-2,2-1,1-2,1 1,0-1,1 1,0 0,1-1,-1-3</inkml:trace>
  <inkml:trace contextRef="#ctx0" brushRef="#br0" timeOffset="-379.396">1468 4092,'-11'62,"2"-1,3 2,3-1,4 34,26 71,-25-56,-2-87</inkml:trace>
  <inkml:trace contextRef="#ctx0" brushRef="#br0" timeOffset="-9364.471">0 791,'114'0,"320"-12,547-60,-303 32,-175 4,-243 25,-169-5,-72 11</inkml:trace>
  <inkml:trace contextRef="#ctx0" brushRef="#br0" timeOffset="-5283.473">706 114,'-173'124,"141"-97,-56 53,3 4,4 4,-10 21,-20 20,111-128,-1-1,1 1,-1-1,1 1,0 0,-1-1,1 1,0 0,-1-1,1 1,0 0,0-1,0 1,0 0,0 0,0-1,0 1,0 0,0-1,0 1,0 0,0 0,0-1,1 1,-1 0,0-1,1 1,-1 0,0-1,1 1,-1-1,1 1,-1 0,0-1,1 1,0-1,-1 1,1-1,-1 0,1 1,0-1,-1 0,1 1,0-1,-1 0,1 0,0 1,-1-1,1 0,9-2</inkml:trace>
  <inkml:trace contextRef="#ctx0" brushRef="#br0" timeOffset="-4999.501">1242 170,'-20'13,"-89"58,4 4,3 4,3 5,-13 21,23-10,88-94,0 0,1 0,-1-1,1 1,-1 0,1 0,0 0,-1 0,1 0,0-1,-1 1,1 0,0 0,0 0,0 0,0 0,0 0,0 0,0 0,0 0,0 0,1 0,-1 0,0 0,0-1,1 1,-1 0,1 0,-1 0,1 0,-1-1,1 1,-1 0,1 0,0-1,-1 1,1-1,0 1,0-1,0 1,-1-1,1 1,0-1,0 1,0-1,0 0,0 0,0 1,0-1,-1 0,1 0,1 0,51-3,-18-8,0-2,-1-1,0-2,-1-1,17-12,-9 4</inkml:trace>
  <inkml:trace contextRef="#ctx0" brushRef="#br0" timeOffset="-4748.103">1750 170,'0'3,"0"0,-1 0,0-1,0 1,0 0,0-1,0 1,0 0,-1-1,1 0,-1 1,0-1,0 0,0 0,0 0,0 0,0 0,0 0,-3 1,3-1,-221 201,59-71,163-131,0-1,0 1,0-1,0 1,-1-1,1 1,0 0,0 0,0 0,0-1,1 1,-1 0,0 0,0 0,0 0,1 1,-1-1,0 0,1 0,-1 0,1 0,0 1,-1-1,1 0,0 0,0 1,0-1,0 0,0 1,0-1,0 0,0 0,0 1,1-1,-1 0,0 0,1 1,-1-1,1 0,0 0,-1 0,1 0,0 0,-1 0,1 0,0 0,0 0,0 0,0 0,0 0,0-1,0 1,0 0,2 0,17-2,2-2</inkml:trace>
  <inkml:trace contextRef="#ctx0" brushRef="#br0" timeOffset="-4533.872">2399 114,'-10'14,"-26"24,-18 15,-9 4,2-4,2-5,5-7,8-5,6-4,6-2,3-2,8-1,11-5,14-6,11-11,3-6</inkml:trace>
  <inkml:trace contextRef="#ctx0" brushRef="#br0" timeOffset="-4294.507">3133 0,'-15'34,"-8"16,-2 3,-1-6,0-7,3-5,2-4,-1-2,-2-2,-1 0,-1 0,-1 0,-1-4,0-2,0 1,4-4</inkml:trace>
  <inkml:trace contextRef="#ctx0" brushRef="#br0" timeOffset="-1461.183">1411 819,'12'197,"-4"-144,-2 0,-2 1,-3 0,-2 7,1-52,-1 15</inkml:trace>
  <inkml:trace contextRef="#ctx0" brushRef="#br0" timeOffset="3190.705">1497 762,'70'66,"277"417,-133-246,-54-81,-35-23,-14 8,57 46,7 14,-23-26,-60-73,17 11,160 104,-239-194,-1 2,-2 1,-1 1,-1 1,20 30,-3-5,120 167,10-11,-36-52,-42-58,-77-84,-1 0,0 1,-1 1,0 1,-2 0,0 1,-1 0,4 10,-4-2,0 1,2-2,2 0,0-1,1 0,2-2,0 0,12 10,9 0,28 38,-16 20,-52-79</inkml:trace>
  <inkml:trace contextRef="#ctx0" brushRef="#br0" timeOffset="5456.469">5137 4318,'-5'-5,"-1"0,0 1,0 0,-1-1,1 2,-1-1,1 1,-1 0,0 1,-1-1,1 1,0 1,0-1,-1 1,1 1,-1-1,1 1,-1 1,1-1,-1 1,1 1,0-1,-2 1,-18 1,-1 1,1 1,-1 1,1 1,1 2,0 0,0 2,1 1,0 1,-18 13,28-14,0 0,1 1,0 1,1 1,1 0,0 0,1 1,0 1,2-1,-1 3,-1 5,0 1,2 1,0-1,2 1,1 1,1 0,1-1,2 1,0 0,2 1,1-1,1 0,6 26,-6-39,0 0,1 0,0-1,1 1,1-1,0 0,1 0,0-1,1 1,0-1,1-1,1 1,0-2,0 1,1-1,0 0,1-1,8 6,116 33,-92-38,-25-5,0-1,0-1,1 0,0-1,-1-1,1-1,0-1,18-2,133-27,-133 19,0-1,-2-3,0 0,0-2,1-3,-25 14,0 0,-1-1,1 0,-2-1,1 0,-1 0,0-1,0 0,-1-1,-1 0,0 0,2-4,75-146,-78 148,-1 0,0 0,-1-1,-1 1,0-1,0 0,-1 0,-1 0,0 0,-1-1,0 1,-1 0,-1 0,0 0,0 0,-1 0,-1 0,-1 1,1 0,-2-1,-5-8,-27-22,-2 2,-2 2,-2 1,-1 3,-1 1,-2 3,-1 2,-9-2,48 25,0 0,0 1,-1 1,0-1,0 2,0 0,0 0,0 1,-1 0,1 1,-1 0,1 1,-1 0,1 1,-1 0,1 1,-1 0,-7 3,1 2</inkml:trace>
  <inkml:trace contextRef="#ctx0" brushRef="#br0" timeOffset="6370.852">4657 4968,'26'-38,"-22"25,72-157,-55 130,-16 30,0-1,0 1,1 0,1 1,0-1,0 1,0 1,1-1,6-4,-13 12,0 1,0-1,0 0,0 0,0 1,0-1,0 0,0 1,0-1,0 1,0-1,0 1,0 0,1 0,-1-1,0 1,0 0,0 0,1 0,-1 0,0 0,0 0,0 1,0-1,1 0,-1 0,0 1,0-1,0 1,0-1,0 1,0 0,0-1,0 1,0 0,0 0,0-1,-1 1,1 0,0 0,0 0,-1 0,1 0,-1 0,1 0,-1 0,1 1,-1-1,14 66,-11-45,20 90,-22-111,-1 0,0 0,1 0,-1 0,1 0,-1 0,1 0,0 0,0 0,-1-1,1 1,0 0,0 0,0-1,-1 1,1-1,0 1,0-1,0 1,0-1,0 1,0-1,1 0,-1 1,0-1,0 0,0 0,0 0,0 0,0 0,0 0,0 0,0-1,0 1,1 0,-1 0,0-1,0 1,0-1,0 1,0-1,-1 1,1-1,0 0,0 1,0-1,0 0,-1 0,2 0,40-44,-41 43,136-145,-136 146,1-1,-1 0,1 1,0-1,-1 1,1 0,0-1,0 1,0 0,0 0,0 0,0 1,0-1,1 0,-1 1,0-1,0 1,0 0,1 0,-1 0,0 0,0 0,1 0,-1 0,0 1,0 0,0-1,1 1,-1 0,0 0,0 0,0 0,0 0,-1 0,1 1,0-1,0 0,-1 1,1 0,-1-1,1 1,-1 0,0 0,0 0,0 0,0 0,0 0,5 13,-1 0,0 0,-1 0,-1 1,0 0,-2 0,1-1,-2 1,0 0,-1 0,-2 7,2 20,0 13,1-32</inkml:trace>
  <inkml:trace contextRef="#ctx0" brushRef="#br0" timeOffset="8008.536">5081 5250,'0'821,"-23"-715,16-128,3 3,-1 0,-1 0,-1 1,0 0,-1 0,-1 1,-1 0,0 1,-1 0,-1 1,-1 0,0 0,0 2,-2 0,-3-3,2 0,-44-53,63 66,-1 1,0-1,0 1,1 0,-1-1,1 1,0 0,0 0,0 1,0-1,0 1,0-1,0 1,0 0,0 0,1 0,-1 1,0-1,1 1,1-1,23-6,1 2,-1 1,1 1,0 2,0 1,0 1,0 1,14 4,-16-1,-1 2,0 1,0 1,-1 1,0 1,-1 1,0 1,18 15,-40-27,1 0,-1 0,0 1,0-1,0 1,0-1,-1 1,1 0,0 0,-1 0,1 0,-1 0,0 0,0 0,1 1,-1-1,-1 0,1 1,0-1,-1 1,1-1,-1 0,0 1,1-1,-1 1,0-1,-1 1,1-1,0 1,-1-1,1 1,-1-1,0 1,0-1,0 0,0 0,0 1,-1-1,1 0,-1 0,1 0,-1 0,0-1,1 1,-1 0,-2 0,-155 97,-49 26,195-108,16-12</inkml:trace>
  <inkml:trace contextRef="#ctx0" brushRef="#br0" timeOffset="13038.735">2738 4459,'-5'-2,"0"0,0 1,0-1,0 1,0 0,-1 1,1-1,0 1,0 0,-1 0,1 1,0 0,0 0,-1 0,1 0,0 1,0 0,0 0,1 0,-1 0,0 1,1 0,0 0,0 0,-1 1,2-1,-1 1,0 0,1 0,0 0,0 1,-2 3,-8 16,2 0,0 1,2 1,1-1,1 1,1 1,1-1,2 1,0 0,2 0,1 0,1 0,1 2,-2-20,1 0,-1-1,1 1,1 0,-1-1,1 1,1-1,0 1,0-1,1 0,0 0,0-1,0 1,1-1,1 0,-1 0,1 0,0-1,1 0,-1 0,1-1,0 0,1 0,-1 0,1-1,0 0,0-1,8 3,-2-4,1-1,0-1,-1 0,1-1,0-1,-1 0,1 0,-1-2,0 0,0 0,0-2,-1 0,1 0,-2-1,1 0,-1-2,0 1,0-1,-1-1,0 0,-1-1,0 0,-1 0,0-1,-1 0,0 0,-1-2,5-3,-2 0,0-1,-1 0,-1-1,0 0,-2 0,0-1,-1 0,-1 0,-1 0,-1 0,0 0,-2 0,0-1,-2-7,2 20,-1 0,0 0,-1 0,0 0,0 0,-1 0,1 0,-2 1,1-1,-1 1,0 0,-1 0,0 0,0 1,0-1,-1 1,0 1,0-1,0 1,-1 0,1 0,-1 1,-1 0,1 0,0 1,-1 0,0 0,0 1,0 0,0 0,0 0,0 1,0 1,-1 0,1 0,-4 0,-9 5,-1 0,1 2,1 0,0 1,0 1,0 1,1 1,1 0,0 1,0 1,1 1,1 1,0 0,1 1,1 1,-6 9,-1-2</inkml:trace>
  <inkml:trace contextRef="#ctx0" brushRef="#br0" timeOffset="13409.179">2540 4798,'68'-81,"-62"74,3-5,0 0,1 1,0 0,1 1,0 0,1 1,-1 0,2 1,0 0,-8 7,-1 0,1 1,0-1,-1 1,1 0,0 0,0 1,-1-1,1 1,-1 0,1 0,0 1,-1-1,0 1,1 0,-1 0,0 1,0-1,0 1,-1 0,1 0,-1 0,1 0,-1 1,0 0,0-1,0 1,-1 0,0 0,1 0,-1 1,-1-1,1 1,0-1,66 71,-63-73,1 0,-1 0,1 0,-1-1,1 0,0 0,0 0,0-1,0 1,0-1,-1-1,1 1,0-1,0 0,0-1,-1 1,1-1,-1 0,1-1,-1 1,0-1,3-2,6-7</inkml:trace>
  <inkml:trace contextRef="#ctx0" brushRef="#br0" timeOffset="13808.78">1468 5278,'235'-48,"148"-28,-186 40,-168 31</inkml:trace>
  <inkml:trace contextRef="#ctx0" brushRef="#br0" timeOffset="14822.898">3246 4601,'5'3,"1"0,-1-1,1 0,0 0,-1 0,1-1,0 0,0 0,0 0,0-1,0 0,0 0,0 0,3-1,22-5,-1 0,0-2,0-2,0 0,-2-2,1-1,-1-1,-1-2,-1-1,0 0,13-14,247-195,-282 223,12-11,-1 0,0-1,-1-1,-1 0,-1 0,0-2,-1 1,6-14,-17 31,1-1,-1 0,0 0,1 1,-1-1,0 0,0 0,0 0,0 1,0-1,0 0,0 0,0 0,0 0,0 1,0-1,0 0,0 0,-1 0,1 1,0-1,-1 0,1 0,0 1,-1-1,1 0,-1 1,1-1,-1 1,0-1,1 0,-1 1,1-1,-1 1,0-1,0 1,1 0,-1-1,0 1,0 0,1 0,-1-1,0 1,0 0,0 0,1 0,-1 0,0 0,0 0,0 0,0 0,1 0,-1 1,-56 6,43-4,-15 1,0 0,0-2,0-1,-1-2,-23-3,53 3,-1 1,0 0,1-1,-1 1,0 0,0 0,0-1,1 1,-1 0,0 0,0 0,0 0,0 0,1 0,-1 0,0 0,0 0,0 0,0 1,1-1,-1 0,0 1,0-1,1 0,-1 1,0-1,1 1,-1-1,0 1,1-1,-1 1,1 0,-1-1,1 1,-1 0,1-1,-1 1,1 0,0 0,-1-1,1 1,0 0,0 0,-1 0,1-1,0 1,0 0,0 0,0 0,0 0,0-1,0 1,0 0,1 0,-1 0,0-1,0 1,1 0,-1 0,1 0,26 52,-22-46,110 194,-52-43,-61-158,-1-1,1 1,-1 0,0-1,1 1,-1-1,0 1,1-1,-1 0,0 0,0 1,0-1,0 0,1 0,-1 0,-1 0,1 0,0-1,0 1,0 0,0 0,-1 0,1-1,-1 1,1 0,-1-1,1 1,-1-1,0 1,0 0,0-1,0 1,0-1,0 1,0-1,0 0,12-53,3 0,2 1,3 1,9-17,7 14,-26 42</inkml:trace>
</inkml:ink>
</file>

<file path=ppt/ink/ink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9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1 342,'34'0,"-1"-2,1-1,0-1,-1-2,0-1,-1-2,1-1,-2-1,1-2,6-5,-23 8,-1 0,1-1,-2-1,0 0,0-1,-1 0,-1-1,0 0,-1-1,1-2,-10 15,1-1,0 0,-1 1,0-1,0 0,0 0,0 0,0 1,0-1,-1 0,1 0,-1 0,0 0,0 0,0-1,0 1,-1 0,1 0,-1 1,0-1,1 0,-2 0,1 0,0 0,0 1,-1-1,1 0,-1 1,0 0,0-1,0 1,0 0,0 0,-1 0,1 0,-1 0,1 1,-1-1,1 1,-1-1,0 1,0 0,0 0,0 0,0 1,-2-1,-3-1,-1 0,0 1,0 0,0 0,0 1,0 0,0 1,0 0,0 0,1 1,-1 0,0 0,1 1,-1 0,1 1,0 0,0 0,-2 2,-125 105,122-98,0 0,1 1,1 0,0 1,1 0,1 1,1 0,0 0,0 1,2 0,0 0,1 1,1 0,1 0,0 0,1 0,1 0,1 1,1-12,0 0,0 0,0 0,1-1,0 1,0-1,1 1,0-1,0 0,0 0,1 0,0 0,0-1,1 1,-1-1,1 0,0-1,0 1,1-1,-1 0,1 0,0-1,0 1,4 0,7 3,0-1,1 0,-1-2,1 0,0 0,0-2,0-1,14 0,19-1,-1-3,0-2,0-2,-1-2,0-2,32-13,-50 13</inkml:trace>
</inkml:ink>
</file>

<file path=ppt/ink/ink4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1:09.3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1383,'2'0,"-1"1,1 0,-1-1,1 0,0 1,0-1,-1 0,1 0,0 0,-1 0,1 0,0 0,-1 0,1 0,0-1,-1 1,1-1,0 1,-1-1,1 0,-1 0,1 0,-1 0,1 0,-1 0,0 0,0 0,1 0,-1-1,2 0,229-173,86-70,44-7,-193 147,-128 87,-30 18</inkml:trace>
  <inkml:trace contextRef="#ctx0" brushRef="#br0" timeOffset="1550.168">3867 4798,'-16'13,"14"-13,0 1,0 0,1-1,-1 1,0 0,0 0,0 0,1 0,-1 1,0-1,1 0,0 1,-1-1,1 1,0-1,-1 1,1 0,0-1,0 1,0 0,1 0,-1 0,0 0,1 0,-1 0,1 0,0 0,-1 0,1 0,0 0,0 0,0 0,1 0,-1 0,0 0,1 0,-1 0,1-1,0 3,6 2,-7-5,1 0,0-1,-1 1,1 0,0 0,0 0,0 0,-1-1,1 1,0-1,0 1,0 0,0-1,0 1,0-1,1 0,-1 1,0-1,0 0,0 0,0 0,0 0,0 0,1 0,-1 0,0 0,0 0,0 0,0-1,0 1,0 0,0-1,0 1,1-1,195-147,103-52,161-135,-314 211,-134 112</inkml:trace>
  <inkml:trace contextRef="#ctx0" brushRef="#br0" timeOffset="3039.253">480 367,'226'147,"68"92,150 118,-190-134,-92-79,-6 7,-6 8,142 203,-22-110,-88-100,71 79,-123-108,-18-6,31 49,125 159,-152-205,4-2,15 31,101 138,-48-74,-130-152,-3 2,41 64,-81-83,-32-59,9 0</inkml:trace>
  <inkml:trace contextRef="#ctx0" brushRef="#br0" timeOffset="3333.245">4628 3697,'-42'115,"4"1,6 2,5 1,-4 66,-20 81,38-210,-3 11,3 1,3 0,0 57,10-101</inkml:trace>
  <inkml:trace contextRef="#ctx0" brushRef="#br0" timeOffset="4168.661">847 0,'-28'168,"-20"292,40 217,8-668,0 1,1-1,0 0,1 1,0-1,1 0,-1 0,2 0,-1 0,5 7,2-1</inkml:trace>
  <inkml:trace contextRef="#ctx0" brushRef="#br0" timeOffset="7900.442">2907 2257,'20'-16,"35"-25,-3-2,-1-2,-2-2,-3-2,-1-3,10-19,66-108,-94 141,-3-1,-1 0,-2-2,-1-1,-3 0,-1-2,-2 1,1-15,-16-40,0 95,0 1,0-1,1 1,-1 0,0 0,-1-1,1 1,0 0,-1 0,1 0,-1 0,0 1,1-1,-1 0,0 1,0-1,0 1,0-1,0 1,-1 0,1 0,0 0,-1 0,1 1,0-1,-1 1,1-1,-1 1,1 0,-1 0,1 0,-1 0,1 0,-1 0,1 1,0-1,-1 1,1 0,-11 5,0 0,1 2,0-1,0 1,1 1,0 0,0 1,1 0,0 0,1 1,0 0,1 1,0 0,1 0,0 1,-2 6,-6 13,1 1,1 0,2 1,1 0,2 0,1 1,2 0,1 1,2-1,1 1,3 21,0-45,1 0,0 0,0 0,1-1,1 1,0-1,0 0,1-1,0 1,1-1,0 0,1-1,0 1,1-2,0 1,0-1,0-1,1 1,0-2,1 1,0-2,0 1,167 48,-129-20,-40-19</inkml:trace>
</inkml:ink>
</file>

<file path=ppt/ink/ink4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1:36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34,'33'-34,"-28"67,-14 192,8-222,1 0,0 0,0 0,0 0,0 1,1-1,-1 0,1 0,-1 0,1 0,0 0,1 0,-1 0,0 0,1 0,-1-1,1 1,0 0,0-1,0 0,0 1,1-1,-1 0,1 0,-1 0,1 0,0-1,-1 1,1-1,0 0,0 1,0-1,0 0,0-1,0 1,1-1,-1 1,0-1,0 0,0 0,1 0,-1-1,0 1,0-1,0 0,0 0,2 0,10-7,0-1,0-1,0 0,-1-1,-1-1,0 0,-1-1,0 0,8-12,19-18,64-64,-102 106,-1-1,1 1,0 0,0 0,0-1,0 1,0 0,0 0,0 0,0 0,1 0,-1 0,0 1,1-1,-1 0,0 1,1-1,-1 1,1-1,-1 1,1 0,-1-1,1 1,-1 0,1 0,-1 0,1 0,0 1,-1-1,1 0,-1 1,0-1,1 1,-1-1,1 1,-1-1,0 1,1 0,-1 0,0 0,0 0,1 0,-1 0,0 0,0 0,0 0,-1 1,1-1,0 1,12 121,23 25,-33-143,-1 0,1-1,0 1,0-1,0 0,0 0,1 0,0 0,0-1,0 1,0-1,0 0,1 0,-1 0,1-1,0 0,0 0,0 0,0 0,0-1,0 0,0 0,0 0,1-1,-1 1,0-1,3-1,3-1,0 0,0-1,0 0,-1-1,1 0,-1-1,0 0,0-1,-1 0,1 0,-1-1,-1 0,1-1,-1 0,0 0,-1-1,0 0,-1 0,0 0,0-1,2-5,2-6,0 0,-1-1,-2 0,0 0,-1 0,-1-1,-2 0,0-1,-1 0</inkml:trace>
</inkml:ink>
</file>

<file path=ppt/ink/ink4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1:31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3303 1880,'-2'-2,"1"0,0 0,-1 0,0 1,1-1,-1 1,0-1,0 1,0-1,0 1,0 0,0 0,0 0,-1 0,1 0,0 1,0-1,-1 1,1-1,0 1,-1 0,1 0,-1 0,-1 0,1 0,-9-2,-1 1,1 0,0 1,-1 0,1 1,0 0,0 1,-1 1,1 0,1 0,-1 1,0 1,1 0,0 0,0 1,1 0,0 1,0 1,0-1,1 1,-5 6,-7 7,1 0,2 1,0 1,1 0,1 1,-8 20,16-30,0 0,1 0,1 1,1-1,0 1,1 1,0-1,1 0,1 1,1 0,0 0,1-1,0 1,2 0,-1-1,2 1,0-1,3 7,3 0,1-1,1 0,1-1,1 0,0-1,2 0,0-1,1-1,1-1,0 0,1-1,1-1,0 0,1-2,13 7,-14-9,1-1,-1-1,1 0,1-1,-1-2,1 0,0-1,1-1,-1-1,2-1,0-1,-1-1,0-2,1 0,-1-1,-1-1,1-2,-1 0,0-1,0-1,-1 0,0-2,-1-1,3-2,-5-2,-1 0,0 0,-1-2,-1 0,-1-1,0 0,0-3,-13 21,17-24,-2-1,0-1,-2 0,-1 0,-2-2,0 1,-2-1,-1-1,-1 1,-2-1,1-21,-5 39,0 1,0 0,-1 0,0 0,-1-1,0 1,-1 1,0-1,-1 0,0 1,-1 0,0 0,0 0,-1 0,-1 1,1 0,-1 0,-1 1,-3-3,-4-3,-1 0,0 1,-1 1,-1 0,0 2,0 0,-1 1,-1 0,1 2,-1 0,0 2,-1 0,-4 0,-25-5,40 6,-1 1,1 0,-1 1,0 0,0 1,0 0,0 1,0 0,0 1,1 0,-1 0,0 1,0 1,1 0,-1 1,-10 8,3-1</inkml:trace>
  <inkml:trace contextRef="#ctx0" brushRef="#br0" timeOffset="4838.661">3416 2783,'11'138,"8"65,8-6,-39-27,-23 26,27-137,3 0,3 0,5 53,-1-5,-2-63,-11 138,-9 44,-6-29,26 141,-28-195,26-108,1 0,2 0,1 0,2 0,2 3,-6-38,-1-1,1 1,-1 0,1 0,-1 0,1 0,-1 0,1 0,0 1,-1-1,1 0,-1 0,1 0,-1 0,1 0,0 1,-1-1,1 0,-1 0,1 1,0-1,-1 0,1 0,0 1,0-1,-1 0,1 1,0-1,0 1,-1-1,1 0,0 1,0-1,0 1,0-1,-1 1,1-1,0 0,0 1,0-1,0 1,0-1,0 1,0-1,0 1,1-1,-1 0,0 1,0-1,0 1,0-1,1 0,-1 1,0-1,0 1,1-1,-1 0,0 1,1-1,-27-29,25 28,-28-36,-1 1,-2 1,-2 2,0 2,-3 0,0 3,-14-7,41 29,-39-29,48 34,0 0,0 0,1 1,-1-1,0 0,0 0,1 0,-1 0,1 0,-1 0,1 0,-1 0,1 0,0 0,-1 0,1 0,0-1,0 1,0 0,0 0,0 0,0 0,0 0,0 0,1-1,-1 1,0 0,1 0,-1 0,0 0,1 0,-1 0,1 0,0 0,-1 0,1 0,0 1,0-1,-1 0,1 0,0 1,0-1,0 0,0 1,0-1,0 1,109-31,-81 27,95-20,-38 6,1 4,76-1,112-13,-208 14,52 0,-119 14,0 1,0-1,0 1,1-1,-1 1,0 0,0-1,0 1,0-1,0 1,0-1,-1 1,1 0,0-1,0 1,0-1,0 1,-1-1,1 1,0-1,-1 1,1-1,0 1,-1-1,1 1,0-1,-1 0,1 1,-1-1,1 1,-1-1,1 0,-1 0,1 1,-1-1,1 0,-1 0,0 0,1 0,-1 1,1-1,-1 0,1 0,-1 0,0 0,1 0,-1 0,1-1,-1 1,1 0,-1 0,-110 45,3 5,-53 34,-200 118,326-169,30-22</inkml:trace>
  <inkml:trace contextRef="#ctx0" brushRef="#br0" timeOffset="9350.604">2964 1852,'-48'-33,"-21"-42,-62-80,53 64,62 69,-1 1,-1 1,-1 0,-1 2,-21-17,-85-52,-30-58,97 83,-53-80,-244-184,206 165,-78-30,115 80,113 112,0-1,0 0,0 1,0-1,0 0,-1 1,1-1,0 0,0 1,0-1,0 0,-1 0,1 1,0-1,0 0,-1 0,1 1,0-1,-1 0,1 0,0 0,0 0,-1 1,1-1,0 0,-1 0,1 0,0 0,-1 0,1 0,-1 0,1 0,0 0,-1 0,1 0,0 0,-1 0,1 0,0 0,-1 0,1-1,0 1,-1 0,1 0,0 0,0 0,-1-1,15 44,-11-36,7 35,-1 0,-2 2,-2-1,-2 0,-2 1,-4 36,3-31,-22 87,22-135,1-1,-1 1,0-1,1 0,-1 1,0-1,1 1,-1-1,0 0,1 1,-1-1,1 0,-1 0,1 1,-1-1,0 0,1 0,-1 0,1 0,-1 1,1-1,-1 0,1 0,-1 0,1 0,-1 0,1 0,0 0,-1 0,1-1,-1 1,1 0,-1 0,0 0,1 0,-1-1,1 1,-1 0,1 0,-1-1,0 1,1 0,-1-1,1 1,-1-1,0 1,1 0,-1-1,0 1,0-1,0 1,1-1,-1 1,0-1,0 1,0-1,0 1,0-1,0 1,0-1,0 1,0-1,0 1,0-1,0 1,0-1,0 1,0-1,0 1,-1-1,2 0,46-57,2 3,2 2,3 2,1 3,3 2,2 3,15-7,-50 36,0 0,1 2,0 1,1 1,0 1,1 2,18-3,-46 9,-1 1,0-1,1 0,-1 1,1-1,-1 1,0-1,1 0,0 0,-1 1,1-1,-1 0,1 0,0 1,0-1,-1 0,1 0,0 0,0 0,0 1,0-1,0 0,0 0,0 0,0 0,0 0,0 1,1-1,-1 0,0 0,1 0,-1 1,0-1,1 0,-1 0,1 1,-1-1,1 0,-1 1,1-1,0 1,-1-1,1 1,0-1,-1 1,1-1,0 1,0 0,-1-1,1 1,0 0,0-1,0 1,0 0,-1 0,1 0,0 0,0 0,0 0,0 0,-17-6,-1 1,-1 1,1 1,0 0,-1 1,0 1,1 0,-1 1,0 2,-3 0,-27 0,-235-2,279 0,0-1,0 1,1 0,-1-1,0 0,0 0,0 0,0-1,1 1,-1-1,1 0,-1 0,1 0,0 0,0-1,0 1,0-1,0 0,0 0,-1-3,-4-9</inkml:trace>
  <inkml:trace contextRef="#ctx0" brushRef="#br0" timeOffset="10188.028">480 45,'-16'22,"-29"166,39-151,-24 217,-4 2,18-79,16-177,1 1,-1-1,0 1,0 0,0-1,0 1,0 0,0-1,0 1,0-1,0 1,0 0,0-1,0 1,0 0,-1-1,1 1,0-1,0 1,-1-1,1 1,0-1,-1 1,1-1,-1 1,1-1,0 1,-1-1,1 1,-1-1,1 0,-1 1,0-1,1 0,-1 1,1-1,-1 0,1 0,-1 0,0 0,1 0,-1 1,0-1,1 0,-1 0,1 0,-1-1,0 1,1 0,-1 0,0 0,1 0,-1-1,1 1,-1 0,1 0,-1-1,-9-10</inkml:trace>
  <inkml:trace contextRef="#ctx0" brushRef="#br0" timeOffset="10522.284">0 158,'1'-2,"-1"0,1-1,-1 1,1-1,0 1,-1 0,1 0,0-1,1 1,-1 0,0 0,1 0,-1 0,1 1,-1-1,1 0,0 0,0 1,0 0,0-1,0 1,0 0,0 0,1 0,-1 0,0 0,0 0,1 1,-1-1,1 1,0 0,81-8,-76 8,321 1,-285-7,-1-1,0-3,-1-1,0-3,0-1,21-12,-39 17</inkml:trace>
  <inkml:trace contextRef="#ctx0" brushRef="#br0" timeOffset="23840.676">3811 2557,'-5'5,"-6"2,-7-1,-4-1,1 3,10 1,5-2</inkml:trace>
</inkml:ink>
</file>

<file path=ppt/ink/ink4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2:16.02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1 597,'5'-10,"1"-3</inkml:trace>
  <inkml:trace contextRef="#ctx0" brushRef="#br1" timeOffset="39994.198">339 146,'48'57,"82"88,16 25,81 17,-35-19,20-13,-43-14,-78-64,-89-75,-1-2,0-1,0 1,1 1,-1-1,0 0,0 0,0 0,1 1,-1-1,0 0,0 1,0-1,0 1,0 0,0-1,0 1,0 0,0-1,0 1,0 0,0 0,0 0,-1 0,1 0,0 0,-1 0,1 0,-1 0,1 0,-1 1,0-1,1 0,-1 0,0 0,0 0,1 1,-1-1,0 0,-1 0,1 1,0-1,0 0,0 0,-1 0,1 0,0 1,-1-1,1 0,-1 0,0 0,1 0,-1 0,0 0,1 0,-1 0,0 0,-1 0,-14 2,0 0,1-2,-1 0,0-1,0 0,0-1,0-1,0-1,0 0,-8-3,-72-9,-66 8,162 7,0 0,1 0,-1 0,0 0,1-1,-1 1,0 0,0 0,1-1,-1 1,0 0,1 0,-1-1,0 1,0 0,0-1,0 1,1 0,-1-1,0 1,0 0,0-1,0 1,0 0,0-1,0 1,0-1,0 1,0 0,0-1,0 1,0 0,0-1,0 1,0 0,0-1,0 1,-1 0,1-1,0 1,0 0,0-1,-1 1,1 0,0-1,0 1,-1 0,1 0,0-1,-1 1,1 0,0 0,0 0,-1 0,1-1,-1 1,1 0,0 0,-1 0,1 0,0 0,-1 0,1 0,0 0,-1 0,37-15,-26 12,271-144,-26 16,-116 72,-139 59,1-1,0 0,-1 1,1-1,-1 1,1 0,0-1,-1 1,1-1,0 1,-1 0,1 0,0-1,0 1,-1 0,1 0,0 0,0 0,-1 0,1 0,0 0,0 0,0 0,-1 0,1 0,0 1,0-1,-1 0,1 0,0 1,-1-1,1 1,0-1,-1 0,1 1,-1-1,1 1,0-1,-1 1,1 0,-1-1,0 1,1 0,-1-1,1 1,-1 0,0-1,0 1,1 0,-1 0,0-1,0 1,0 0,0 0,0-1,0 1,0 0,0 0,0-1,0 1,0 0,-1 0,1-1,0 1,0 0,-1 0,1-1,-1 1,1 0,-29 49,-7-8,-1-2,-3-2,-31 24,-36 40,86-67,20-18</inkml:trace>
  <inkml:trace contextRef="#ctx0" brushRef="#br1" timeOffset="42069.814">1609 1302,'-33'81,"-90"83,62-92,-182 186,195-211,-123 136,10-3,124-134,-1-1,-3-2,-41 34,39-38,1 2,2 2,-33 47,45-55,-1 0,-1-2,-3-1,-16 13,-57 33,119-159,-10-214,-20 163,17 131,-1 0,1 0,-1 0,1 0,0-1,0 1,-1 0,1 0,0 0,0-1,0 1,0 0,0 0,1 0,-1 0,0-1,1 1,-1 0,0 0,1 0,-1 0,1 0,0 0,-1 0,1 0,0 0,0 0,-1 0,1 0,0 0,0 1,0-1,0 0,0 1,0-1,0 1,0-1,1 1,-1-1,0 1,0 0,0-1,0 1,1 0,-1 0,0 0,0 0,0 0,1 0,-1 1,0-1,0 0,0 0,0 1,0-1,1 1,-1-1,0 1,0-1,0 1,0 0,0 0,0 0,157 72,-97-54,0-4,1-1,1-4,0-2,1-3,-1-3,32-4,-62 1,-22 0,1 0,-1 0,0 2,1-1,-1 1,0 1,0 0,0 0,0 1,0 1,0 0,6 3,-16-6,1 0,0 1,-1-1,1 0,-1 1,1-1,-1 1,0 0,0 0,1-1,-1 1,0 0,-1 0,1 0,0 0,0 0,-1 0,0 0,1 0,-1 0,0 0,0 0,0 0,0 1,0-1,0 0,-1 0,1 0,-1 0,1 0,-1 0,0 0,0 0,0-1,0 1,0 0,0 0,-1-1,1 1,0-1,-1 1,-70 59,46-48,0-1,-1-1,0-2,0 0,-28 3,-165 17,18-3,201-26,0-1,0 1,0 0,0 0,0 0,-1-1,1 1,0 0,0 0,0 1,0-1,0 0,0 0,0 0,0 1,-1-1,1 1,0-1,0 1,0-1,1 1,-1-1,0 1,0 0,0 0,0-1,1 1,-1 0,0 0,0 0,1 0,-1 0,1 0,-1 0,1 0,0 0,-1 0,1 0,0 0,0 0,-1 0,1 1,0-1,0 0,0 0,0 0,1 0,-1 0,0 0,0 0,1 1,-1-1,1 0,-1 0,1 0,-1 0,1 0,-1-1,1 1,0 0,0 0,13 8</inkml:trace>
  <inkml:trace contextRef="#ctx0" brushRef="#br1" timeOffset="43401.657">1327 2092,'-1'0,"1"0,-1-1,1 1,0 0,-1 0,1 0,-1 0,1-1,-1 1,1 0,-1 0,1 0,-1 0,1 0,-1 0,1 0,-1 0,1 0,-1 1,1-1,-1 0,1 0,-1 0,1 0,0 1,-1-1,1 0,-1 0,1 1,0-1,-1 0,1 1,0-1,-1 1,1-1,0 0,-1 1,1-1,0 1,0-1,0 1,-1-1,1 0,0 1,0-1,0 1,0-1,0 1,0-1,0 1,0-1,0 1,0-1,0 1,0-1,0 1,1-1,-1 1,-5 19,1 1,1 0,1 0,1 0,1 0,0 0,2 1,-1 23,-1-38,-1 1,1 0,1 0,0 0,0-1,0 1,1 0,0-1,0 1,1-1,0 0,1 0,-1 0,1 0,1 0,-1-1,1 0,0 0,0 0,1-1,6 5,-6-10,0-1,0 0,0 0,0-1,0 1,0-1,0-1,-1 1,1-1,-1 0,1 0,-1-1,0 1,-1-1,1 0,-1-1,1 1,-1-1,-1 0,1 0,-1 0,1 0,1-5,97-119,-100 129,0 0,0 1,0-1,0 1,0-1,-1 1,1 0,0 0,0 0,0 0,-1 0,1 0,0 0,-1 0,1 1,-1-1,0 1,1-1,-1 1,0-1,0 1,0 0,0 0,0 0,0-1,0 1,-1 0,1 0,-1 0,0 0,1 0,-1 0,0 0,0 0,0 0,0 0,-1 2,8 16,-5-16,0 0,0-1,0 1,0-1,0 1,1-1,0 0,0 1,0-2,0 1,0 0,0 0,1-1,-1 0,1 0,0 0,0 0,-1 0,1-1,0 0,1 0,-1 0,0 0,0-1,0 1,0-1,1 0,-1 0,0-1,0 1,0-1,0 0,0 0,0 0,0-1,0 0,0 1,2-2,12-10,0-1,0-1,-2 0,1-1,-2-1,-1 0,0-1,-1-1,0 0,-2-1,-1 0,8-19,34-86,-53 73,-5 47</inkml:trace>
  <inkml:trace contextRef="#ctx0" brushRef="#br1" timeOffset="43966.348">2287 2290,'-154'303,"152"-300,0 0,0 0,0 0,1 0,-1 0,1 0,0 0,0 1,0-1,0 1,0-1,1 0,0 1,0-1,0 1,0-1,0 1,0-1,1 1,0-1,0 1,0-1,0 0,0 0,1 1,-1-1,1 0,0 0,0-1,0 1,0 0,1-1,-1 1,1-1,-1 1,2-1,8 2,1-2,-1 1,1-2,-1 1,1-2,-1 0,1 0,0-1,-1-1,1 0,8-3,-1-2</inkml:trace>
  <inkml:trace contextRef="#ctx0" brushRef="#br1" timeOffset="44398.113">1976 2431,'43'0,"34"-4,8-3,-5 1,-12 1,-12 1,-12 2,-7 1,-11 0</inkml:trace>
  <inkml:trace contextRef="#ctx0" brushRef="#br1" timeOffset="45929.584">1355 33,'0'-1,"0"1,-1 0,1-1,-1 1,1 0,-1 0,1 0,0-1,-1 1,1 0,-1 0,1 0,-1 0,1 0,-1 0,1 0,-1 0,1 0,-1 0,1 0,-1 0,1 1,-1-1,1 0,-1 0,1 0,-1 1,1-1,0 0,-1 1,1-1,-1 0,1 1,0-1,-1 0,1 1,0-1,0 1,-1-1,1 0,0 1,0-1,-1 1,1-1,0 1,0-1,0 1,0-1,0 1,0-1,0 1,0-1,0 1,0-1,0 1,0-1,-8 21,0-1,2 1,0 0,1 0,1 1,1-1,1 1,1 0,1-1,1 1,2 15,-3-34,1-1,-1 0,0 1,0-1,1 0,0 1,-1-1,1 0,0 0,0 0,0 0,0 1,0-1,1-1,-1 1,1 0,-1 0,1 0,0-1,-1 1,1-1,0 1,0-1,0 0,0 0,0 0,1 0,-1 0,0 0,0-1,1 1,-1-1,0 0,1 1,-1-1,0 0,1 0,3-1,0 0,0 0,0 0,0 0,0-1,0 0,-1-1,1 1,-1-1,1 0,-1 0,0-1,0 0,-1 0,117-146,-121 149,0 0,1-1,-1 1,1 0,-1 0,1 0,0 0,-1 0,1 0,0 0,0 0,0 0,0 0,0 1,0-1,0 0,0 0,0 1,0-1,0 1,0-1,0 1,0 0,1-1,-1 1,0 0,0 0,0 0,1-1,-1 1,0 1,0-1,1 0,-1 0,0 0,0 1,0-1,1 0,-1 1,0-1,0 1,0 0,0-1,0 1,0 0,0 0,0-1,0 1,0 0,-1 0,1 0,0 0,31 75,15 19,-42-92,-1 0,1 0,0-1,0 1,0-1,0 0,0 0,0 0,1-1,-1 0,0 0,1-1,-1 1,1-1,-1 0,1-1,-1 1,1-1,-1 0,1 0,-1-1,0 0,0 0,0 0,0 0,0-1,0 0,-1 0,1 0,-1 0,0-1,0 0,0 0,1-1,7-9,0 0,-1 0,0-1,-1-1,-1 0,0 0,-1-1,-1 0,-1 0,0 0,-2-1,1-2,23-87,-26 98</inkml:trace>
  <inkml:trace contextRef="#ctx0" brushRef="#br1" timeOffset="46688.079">2230 173,'-159'284,"300"-510,-141 225,1-1,0 1,0 0,-1-1,1 1,0 0,0-1,0 1,0 0,0 0,0 0,1 0,-1 0,0 0,0 1,1-1,-1 0,1 1,-1-1,0 0,1 1,-1 0,1-1,-1 1,1 0,-1 0,1 0,0 0,-1 0,1 0,-1 0,1 1,-1-1,1 0,-1 1,1-1,-1 1,0 0,1 0,-1-1,0 1,1 0,-1 0,0 0,0 0,0 0,0 0,0 1,0-1,0 0,0 0,0 1,28 70,-27-63,0 0,1 0,0 0,1-1,-1 0,2 0,-1 0,1 0,1 0,-1-1,1 0,5 4,-9-9,-1-1,0 0,1 0,-1 0,1 0,-1 0,1-1,-1 1,1 0,0-1,-1 1,1-1,0 1,-1-1,1 0,0 0,0 0,-1 0,1 0,0 0,0 0,-1-1,1 1,0-1,0 1,-1-1,1 0,-1 1,1-1,-1 0,1 0,-1 0,1 0,-1 0,0-1,0 1,1 0,-1-1,0 1,0-1,0 1,-1-1,1 1,0-1,25-77,2-150,-23 173,1 32</inkml:trace>
</inkml:ink>
</file>

<file path=ppt/ink/ink4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3:29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1441 1,'61'47,"77"108,-58-91,66 66,15 75,119 11,-52 18,-122-125,-88-96</inkml:trace>
  <inkml:trace contextRef="#ctx0" brushRef="#br0" timeOffset="838.4">255 1553,'-12'3,"1"1,0 0,0 1,0 1,1 0,0 0,0 1,0 0,1 0,0 1,1 1,0-1,0 1,1 1,0-1,0 1,1 1,0-1,1 1,1 0,-1 0,2 0,-1 1,2-1,-1 1,2 0,0 0,0 0,1 6,-2 6,2-1,0 1,2-1,1 1,0-1,6 18,-7-35,-1 0,2 0,-1 0,1 0,0 0,0 0,0-1,1 0,0 1,0-1,0-1,1 1,-1-1,1 0,0 0,1 0,-1 0,1-1,-1 0,1 0,0-1,0 1,0-1,0-1,1 1,5 0,-3-1,0-1,1 1,-1-2,0 1,0-1,0-1,0 1,0-2,0 1,0-1,-1-1,1 1,-1-1,0-1,0 1,-1-2,1 1,-1-1,4-4,21-14,-2-2,-1-1,-2-1,0-2,-2 0,-1-2,-1 0,-2-2,-2-1,12-28,-27 54,1 0,-2-1,0 1,0-1,0 0,-2 0,1 0,-1 0,0 0,-1 0,0 0,-1-1,0 1,-1 0,0 0,0 1,-1-1,-1 0,1 1,-1 0,-1-1,0 2,0-1,-1 1,0-1,0 1,-1 1,0 0,0 0,-4-2,2 4,1 0,-1 1,0 0,-1 1,1 0,-1 0,1 1,-1 0,0 1,0 0,0 0,1 1,-1 1,0-1,0 2,0-1,1 1,-1 1,1 0,-4 2,-12 4,1 2,0 1,0 0,1 2,1 1,-20 18,13-8,2 1,1 2,1 1,2 0,0 2,-4 12,8-12</inkml:trace>
  <inkml:trace contextRef="#ctx0" brushRef="#br0" timeOffset="1135.379">1 1919,'201'-135,"-177"123,0 2,1 0,0 1,1 2,0 0,0 2,0 1,0 1,1 1,0 2,-1 0,1 2,5 1,50-1,-58-2</inkml:trace>
  <inkml:trace contextRef="#ctx0" brushRef="#br0" timeOffset="2637.866">791 1553,'79'-16,"-1"-2,-1-4,-1-3,-1-3,-2-4,39-24,187-125,-235 133,-2-3,-3-3,39-44,-98 97,1 1,-1 0,0-1,1 1,-1-1,1 1,-1 0,0-1,0 1,1-1,-1 0,0 1,0-1,1 1,-1-1,0 1,0-1,0 1,0-1,0 0,0 1,0-1,0 1,0-1,0 1,0-1,0 0,-1 1,1-1,0 1,0-1,-1 1,1-1,0 1,-1-1,1 1,0-1,-1 1,1 0,0-1,-1 1,1-1,-1 1,1 0,-1 0,1-1,-1 1,1 0,-1 0,1-1,-1 1,0 0,1 0,-1 0,1 0,-1 0,1 0,-1 0,0 0,1 0,-1 0,1 0,-1 0,1 1,-1-1,0 0,-51-1,45 1,-164-1,170 0,0 1,1 0,-1-1,0 1,0 0,1-1,-1 1,0 0,0 0,0 0,1 0,-1 0,0 0,0 0,0 0,1 0,-1 0,0 0,0 0,0 1,1-1,-1 0,0 1,0-1,1 0,-1 1,0-1,1 1,-1-1,0 1,1-1,-1 1,1 0,-1-1,1 1,-1 0,1-1,0 1,-1 0,1 0,0-1,-1 1,1 0,0 0,0 0,0-1,0 1,0 0,0 0,0 0,0 0,0-1,0 1,0 0,0 0,1 0,-1-1,0 1,26 48,-23-45,10 20,-1 0,-1 0,-2 1,0 1,-1-1,-2 1,-1 1,1 12,22 102,-29-140,1 0,0 0,-1 0,1 0,0 0,0 0,0 0,0 0,0 0,0 0,0 0,0 0,1 0,-1 0,0 0,1 0,-1 0,0 0,1 0,-1-1,1 1,-1 0,1 0,0 0,-1 0,1-1,0 1,0 0,-1-1,1 1,0-1,0 1,0-1,0 1,0-1,0 1,0-1,0 0,0 0,0 1,0-1,0 0,0 0,0 0,0 0,0 0,0 0,0 0,0-1,0 1,0 0,0-1,0 1,0 0,0-1,0 1,-1-1,1 1,0-1,0 0,0 1,-1-1,1 0,0 0,13-15,-1-1,-1-1,-1 0,0-1,-1 0,-1 0,1-6,9-17,80-180,-86 204</inkml:trace>
</inkml:ink>
</file>

<file path=ppt/ink/ink4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3:27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1,'-11'127,"4"-102,2 1,1 0,2 0,0 0,1 0,2 0,1 5,26 112,-16 25,-2-99,-3 1,-3-1,-3 1,-4 13,1 37,-34 23,37-111,7-27</inkml:trace>
  <inkml:trace contextRef="#ctx0" brushRef="#br0" timeOffset="3251.713">0 763,'153'-57,"2"6,3 6,5 7,-88 22,-2-3,0-4,60-27,-95 34</inkml:trace>
</inkml:ink>
</file>

<file path=ppt/ink/ink4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01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0 138,'165'25,"294"-22,-414-4,-67-6,0-1,1 0,0-2,0 0,1-2,0 0,1-1,1-1,-12-11,-32-13,41 30</inkml:trace>
</inkml:ink>
</file>

<file path=ppt/ink/ink4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04.1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1 198,'1'3,"1"0,0-1,1 1,-1 0,0-1,1 0,-1 0,1 0,0 0,0 0,0 0,0-1,0 1,0-1,0 0,0 0,0 0,2 0,-2 0,16 4,0-1,0-1,1-1,-1-1,0 0,1-1,-1-2,1 0,-1 0,16-6,8 1,227-26,-226 33,-84-36,-76-75,93 78,16 16</inkml:trace>
</inkml:ink>
</file>

<file path=ppt/ink/ink4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07.48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1 177,'189'38,"-130"-28,1-3,0-3,0-2,47-5,-3 1,37-9,-134-3,-33 1,11 6,4 0,0 0,1-1,0 0,1-1,0 0,0 0,1-1,0 0,1 0,0-1,0 0,1 0,-1-4,-11-21,10 20</inkml:trace>
</inkml:ink>
</file>

<file path=ppt/ink/ink4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0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0 144,'23'61,"93"305,-114-359,0-1,0 1,0 0,1 0,0-1,0 0,1 1,-1-1,1-1,1 1,-1 0,1-1,5 4,-8-8,1-1,0 0,-1 0,1 0,-1 0,1-1,0 1,-1-1,1 1,-1-1,1 0,-1 0,0 0,1 0,-1-1,0 1,0 0,0-1,0 0,0 1,0-1,0 0,0 0,-1 0,1 0,-1-1,0 1,1 0,0-3,1 1,108-158,-6 38,-103 124,0-1,0 1,-1-1,1 1,0 0,0 0,0 0,-1 0,1 0,0 0,0 0,-1 1,1-1,0 1,0-1,-1 1,1 0,0-1,-1 1,1 0,-1 0,1 0,-1 0,0 0,1 1,-1-1,0 0,0 1,0-1,0 1,0-1,0 1,0-1,0 1,-1 0,1-1,0 1,-1 0,0 0,1-1,-1 1,0 0,0 1,9 15,-7-14,1 0,-1 0,1-1,0 1,1-1,-1 0,1 1,-1-2,1 1,0 0,0-1,0 1,0-1,1-1,-1 1,0 0,1-1,-1 0,1 0,0 0,-1-1,1 1,0-1,-1 0,1-1,0 1,-1-1,1 0,-1 0,1 0,-1-1,4-1,5-2,0-1,-1 0,0-1,0 0,0-1,-1-1,0 1,-1-2,0 1,7-9,-5 4,1 1,-1-1,-1-1,-1 0,0-1,-1 0,-1 0,0-1,-1 0,-1 0,-1-1,0 1,-1-1,1-16,-6-40,0 62</inkml:trace>
</inkml:ink>
</file>

<file path=ppt/ink/ink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8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14,'-12'-4,"-1"1,0 1,0 0,0 0,0 1,0 1,0 0,-1 1,1 1,0 0,1 0,-1 2,0-1,1 2,-1-1,1 2,1 0,-12 6,3 3,15-13,0 0,0 0,0 0,0 1,1-1,0 1,-1 0,1 1,0-1,0 1,1-1,-1 1,1 0,0 1,0-1,0 0,1 1,-1 0,1 0,0-1,1 1,-1 0,1 1,0-1,0 0,0 0,1 0,0 1,0-1,0 0,1 0,0 0,0 4,6 2,0-2,1 1,0-1,1 0,-1-1,2 0,-1 0,1-1,0 0,1-1,-1 0,1-1,0 0,10 3,-7-2,1 0,-1 1,0 1,-1 0,0 1,-1 1,1 0,6 7,-17-14,0-1,0 0,0 1,-1-1,1 1,-1-1,1 1,-1 0,0 0,0 0,0 0,0-1,-1 1,1 0,-1 0,0 1,0-1,0 0,0 0,0 0,-1 0,1 0,-1 0,0 0,0-1,0 1,0 0,0 0,-1-1,1 1,-1 0,0-1,0 0,0 1,0-1,0 0,0 0,-2 1,-6 5,1 0,-1-1,-1-1,1 0,-1 0,0-1,0 0,-1-1,-2 1,-188 32,178-36</inkml:trace>
  <inkml:trace contextRef="#ctx0" brushRef="#br0" timeOffset="366.049">702 212,'-12'32,"1"0,2 1,1 0,2 0,1 1,1 0,2-1,2 1,2 16,-2-45,1 0,0-1,0 1,0-1,0 1,1-1,0 1,0-1,0 0,0 0,1 0,0 0,-1-1,1 1,1-1,-1 1,0-1,1 0,0 0,-1-1,1 1,0-1,1 0,-1 0,0 0,1 0,-1-1,1 0,-1 0,1 0,-1 0,1-1,4 0,1 0,0 0,0-1,0-1,0 0,-1 0,1-1,0 0,-1 0,0-1,0-1,0 1,0-1,-1-1,0 0,0 0,0 0,5-7,4-4,0-2,-1 0,-1-1,-1 0,0-1,6-15,-14 24,-1-1,0 0,-1-1,0 0,-1 1,0-1,-1 0,-1 0,0 0,-1 0,0-1,-2-3,1 11,1 1,-1 0,-1 0,1 0,-1 0,0 0,0 0,-1 0,0 1,0-1,0 1,-1 0,0 0,0 0,0 0,0 1,-1-1,0 1,0 0,0 1,0-1,0 1,-1 0,0 0,1 1,-1 0,0 0,-3-1,-42 4,32 6</inkml:trace>
  <inkml:trace contextRef="#ctx0" brushRef="#br0" timeOffset="970.313">1211 607,'167'-198,"-16"26,-79 112,-69 60,-1 1,0 0,1 0,-1 0,0 1,0-1,0 0,0 1,0-1,0 1,0 0,0 0,-1 0,1 0,0 0,-1 0,0 0,0 0,1 0,-1 1,-1-1,1 1,0-1,0 1,-1-1,0 1,1-1,-1 1,0-1,0 1,0-1,-1 1,1-1,-1 1,1-1,-1 1,-1 1,2 1,0 14,-1-16,0 1,0-1,0 0,1 1,-1-1,1 0,0 1,0-1,0 1,0-1,1 0,-1 1,1-1,0 0,0 1,0-1,1 0,-1 0,1 0,0 0,-1 0,1 0,1-1,-1 1,0-1,1 1,-1-1,1 0,-1 0,1 0,0 0,0 0,0-1,0 1,0-1,3 1,7-3,-1-1,1 0,-1-1,0 0,0-1,0 0,-1-1,1-1,-1 1,0-2,-1 1,0-2,0 1,6-7,6-2,-4 3,72-34,-87 48,-1 0,0 0,1 1,-1-1,0 1,1 0,-1 0,0-1,0 1,0 0,-1 1,1-1,0 0,-1 0,0 1,1-1,-1 1,0-1,0 1,-1 0,1-1,0 1,-1 0,1 0,-1-1,0 1,0 0,0 0,-1-1,1 1,-1 0,1 0,-1-1,0 1,0 0,0-1,0 1,-7 26,6-23,0-1,0 0,0 1,1-1,0 1,0 0,0-1,1 1,0 0,0 0,0-1,1 1,0 0,0-1,0 1,1-1,0 3,9-1,-1-5</inkml:trace>
</inkml:ink>
</file>

<file path=ppt/ink/ink4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2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0 215,'266'-28,"63"29,-288-7,-40 6,-1 0,1 0,0-1,-1 1,1 0,-1 0,1-1,-1 1,1 0,-1-1,1 1,-1 0,1-1,-1 1,0-1,1 1,-1-1,1 1,-1-1,0 1,0-1,1 1,-1-1,0 1,0-1,0 0,1 1,-1-1,0 1,0-1,0 0,0 1,0-1,0 1,0-1,0 0,-1 1,1-1,0 1,0-1,0 1,-1-1,1 0,0 1,-1-1,1 1,0-1,-1 1,1 0,-1-1,1 1,0-1,-1 1,1 0,-1-1,1 1,-1 0,0-1,1 1,-1 0,1 0,-1 0,1 0,-1 0,0-1,-177-115,159 89,18 17</inkml:trace>
</inkml:ink>
</file>

<file path=ppt/ink/ink4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2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1,'15'0,"13"0,8 0,2 0,-1 0,-1 0,-3 0,-1 0,-2 0,-1 0,-1 0,0 0,0 0,0 0,0 0,-10 0,-7 0</inkml:trace>
</inkml:ink>
</file>

<file path=ppt/ink/ink4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3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0,'44'10,"28"3,6-1,-4-2,-11-3,-10-3,-11-2,-7-1,-9-1</inkml:trace>
</inkml:ink>
</file>

<file path=ppt/ink/ink4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7.27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0 120,'678'0,"-678"0,-1-1,1 1,0-1,-1 1,1-1,0 1,0-1,0 1,-1-1,1 1,0-1,0 1,0-1,0 1,0-1,0 1,0-1,0 1,0-1,0 1,0-1,1 1,-1-1,0 1,0-1,0 1,1-1,-1 1,0-1,1 1,-1-1,0 1,1 0,-1-1,0 1,1 0,-1-1,1 1,-1 0,1 0,-1-1,1 1,-1 0,0 0,1 0,0-1,-1 1,1 0,-1 0,1 0,-1 0,1 0,-1 0,1 0,-1 0,1 0,-1 1,1-1,-1 0,1 0,-1 0,1 1,0-1,-38-26,-57-36,79 48</inkml:trace>
</inkml:ink>
</file>

<file path=ppt/ink/ink4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20.3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0 194,'1'-2,"1"0,-1 0,1 0,-1 0,1 1,0-1,-1 1,1-1,0 1,0 0,0-1,0 1,0 0,1 0,-1 1,0-1,0 0,0 1,1-1,-1 1,0 0,1 0,-1 0,0 0,2 0,-1 0,411-4,-265-25,-148 28,0-1,0 1,0 0,0-1,-1 1,1-1,0 1,-1-1,1 1,-1-1,1 1,-1-1,0 0,0 1,1-1,-1 0,0 1,-1-1,1 1,0-1,0 0,-1 1,1-1,-1 1,1-1,-1 1,0-1,0 1,1-1,-1 1,0-1,0 1,0 0,-1 0,1 0,0 0,0 0,-1 0,1 0,0 0,-1 0,-1 0,-5-10,-15-32,16 22</inkml:trace>
</inkml:ink>
</file>

<file path=ppt/ink/ink4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9.08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1 140,'2'44,"3"0,2 0,1 0,3-1,1-1,2 1,2-2,13 22,-29-61,1 0,0 0,0 0,0 0,0-1,0 1,0 0,0-1,1 1,-1 0,1-1,-1 0,1 1,-1-1,1 0,0 0,0 0,0 0,0 0,-1 0,1-1,0 1,0-1,0 1,0-1,1 0,-1 1,0-1,0 0,0 0,0-1,0 1,0 0,0-1,0 1,0-1,0 0,0 0,0 0,0 0,-1 0,1 0,0 0,-1 0,1-1,-1 1,1 0,-1-1,1 0,-1 1,0-1,1-1,182-268,-184 270,0 0,1 1,-1-1,0 0,1 0,-1 1,1-1,0 0,-1 1,1-1,-1 0,1 1,0-1,-1 1,1-1,0 1,0 0,-1-1,1 1,0 0,0-1,0 1,0 0,-1 0,1 0,0 0,0 0,0 0,0 0,0 0,-1 0,1 0,0 0,0 0,0 1,0-1,-1 0,1 1,0-1,0 0,-1 1,1-1,0 1,0-1,-1 1,1 0,-1-1,1 1,-1 0,1-1,-1 1,1 0,-1-1,1 1,-1 0,0 0,1 0,-1 0,0-1,0 1,0 0,12 61,-12-53,40 131,-39-136,0-1,1 1,0-1,-1 0,2 1,-1-1,0 0,0 0,1 0,0-1,-1 1,1-1,0 1,0-1,1 0,-1 0,0 0,1-1,-1 1,1-1,-1 0,1 0,0 0,-1 0,1 0,0-1,0 0,0 0,-1 0,1 0,0-1,0 1,0-1,-1 0,1 0,0 0,7-7,1 0,-1 0,0-1,-1-1,0 0,-1 0,0-1,-1 0,0 0,0-1,-1 0,-1 0,0-1,1-3,-3 8,28-54,-2-2,-4-1,14-50,-24 59,-9 32</inkml:trace>
  <inkml:trace contextRef="#ctx0" brushRef="#br0" timeOffset="478.041">1187 338,'-39'52,"2"1,3 2,-26 56,55-104,1 1,0 1,0-1,1 1,0-1,0 1,1 0,1 0,-1 0,1 0,1 1,-1-1,2 0,-1 0,1 0,1 3,2-8,0 0,0-1,0 0,1 1,-1-1,1-1,0 1,-1-1,1 0,0 0,1 0,-1-1,0 0,0 0,1 0,-1-1,0 1,1-1,-1-1,0 1,1-1,-1 0,5-1,6 1,-3 1,-5 0,-1 0,1 0,-1 0,1-1,-1 0,0 0,1-1,-1 0,0-1,0 1,0-1,0-1,0 1,0-2,1-6,-5 1</inkml:trace>
  <inkml:trace contextRef="#ctx0" brushRef="#br0" timeOffset="732.515">847 536,'44'0,"23"0,5 0,-4 0,-10 0,-9 0,-9 0,-6 0,-4 0,-2 0,-1 0,-6 0</inkml:trace>
</inkml:ink>
</file>

<file path=ppt/ink/ink4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7.76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1 254,'19'5,"11"2,6-1,1-1,-1-2,-1 0,-3-2,-1-1,-2 0,-5-5,-2-2,0 1,1-4,-4 0</inkml:trace>
  <inkml:trace contextRef="#ctx0" brushRef="#br0" timeOffset="247.942">199 0,'-5'39,"-1"31,-1 9,2-4,2-10,1-12,1-9,0-8,6-10,2-9</inkml:trace>
</inkml:ink>
</file>

<file path=ppt/ink/ink4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5.75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109 54,'-2'0,"-1"0,1 0,-1 0,0 0,1 1,-1-1,1 1,-1 0,1 0,-1 0,1 0,-1 0,1 0,0 1,0-1,0 1,0-1,0 1,0 0,0 0,0 0,1 0,-1 0,1 0,-1 0,1 1,0-1,0 1,0-1,0 1,0-1,1 1,-1-1,1 2,-34 139,31-133,1-1,0 1,0 0,1 0,1 0,0 0,0 1,1-1,0 0,0 0,1-1,1 1,0 0,0-1,1 1,0-1,0 0,1 0,1-1,2 4,-2-8,0 0,1-1,0 0,-1 0,1-1,0 0,0 0,1 0,-1-1,0 0,0-1,1 0,-1 0,0 0,1-1,-1 0,0 0,0-1,0 0,0 0,0-1,0 1,-1-2,1 1,-1-1,0 0,0 0,1-2,77-79,-82 85,0-1,0 1,0 0,0 0,0 0,0 1,0-1,0 0,0 1,-1-1,1 1,0-1,0 1,0 0,-1 0,1 0,0 0,-1 0,1 0,-1 1,0-1,1 0,-1 1,0-1,0 1,1-1,-1 1,0 0,-1 0,1-1,0 1,0 0,-1 0,1 0,-1 0,0-1,0 1,1 2,5 9,-5-10,0 1,0-1,0 1,1-1,-1 0,1 0,0 0,0 0,0 0,0 0,1 0,-1 0,1-1,-1 1,1-1,0 0,0 0,0 0,0 0,0-1,1 1,-1-1,0 0,1 0,-1 0,1 0,0 0,-1-1,1 0,-1 0,1 0,0 0,-1 0,1-1,-1 1,1-1,-1 0,1 0,-1-1,0 1,2-2,8-8,-1-1,-1-1,0 0,-1 0,0-1,-1 0,-1-1,2-4,1 0,73-199,-36 122,-33 84</inkml:trace>
  <inkml:trace contextRef="#ctx0" brushRef="#br0" timeOffset="698.343">871 308,'-97'219,"103"-229,15-32,2 1,2 0,2 2,4-1,-30 38,0 1,0 0,0 0,0 0,0 0,1 0,-1 0,0 0,1 0,-1 0,0 1,1-1,-1 0,1 1,-1-1,1 1,-1 0,1 0,0-1,-1 1,1 0,-1 0,1 0,0 1,-1-1,1 0,-1 1,1-1,-1 1,1-1,-1 1,1 0,-1-1,0 1,1 0,-1 0,0 0,0 0,0 0,1 0,-1 1,0-1,-1 0,1 0,0 1,0-1,0 1,-1-1,1 1,-1-1,1 1,-1-1,0 1,1-1,-1 2,10 26,29 67,-38-93,1 0,0-1,-1 1,1 0,0-1,0 1,1-1,-1 0,0 0,1 0,-1 0,1 0,0 0,0-1,0 1,0-1,0 0,0 0,0 0,0 0,0 0,0-1,0 1,1-1,-1 0,0 0,2 0,1-4,-1 1,1-1,-1 0,0 0,0-1,-1 0,1 0,-1 0,0 0,0 0,-1-1,1 0,-1 0,-1 0,1 0,-1 0,0 0,0-1,-1 1,0-1,0 1,0-1,-1-1,3-3,-1-1,-1 0,0 1,-1-1,0 0,0 0,-1 0,-1 1,0-1,-2-6,-3-1</inkml:trace>
</inkml:ink>
</file>

<file path=ppt/ink/ink4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9:56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960 85,'-77'-27,"51"19,-1 1,0 2,-1 1,1 1,-1 1,1 1,-1 2,0 1,1 1,-1 1,1 1,0 2,1 1,0 1,-3 2,17-9,0 0,0 1,1 0,-1 1,1 0,0 1,0 0,0 1,1 0,0 0,0 1,1 1,-1 0,2 0,-1 1,1 0,1 0,-1 1,2 0,-1 0,-1 4,8-9,-1-1,1 0,0 0,0 0,0 1,0-1,1 0,0 0,0 0,0 0,0 0,1 0,-1 0,1 0,0-1,0 1,1 0,-1-1,1 0,-1 1,1-1,0 0,1-1,-1 1,0-1,1 1,1 0,106 48,61-32,-172-19,1-1,0 1,0-1,-1 1,1 0,0-1,0 1,-1 0,1 0,0-1,0 1,0 0,0 0,-1 0,1 0,0 0,0 0,0 0,0 0,-1 1,1-1,0 0,0 0,0 1,-1-1,1 0,0 1,-1-1,1 1,0-1,-1 1,1-1,0 1,-1-1,1 1,-1 0,1-1,-1 1,1 0,-1 0,0-1,1 1,-1 0,0 0,0 0,1-1,-1 1,0 0,0 0,0 0,0-1,0 1,0 0,0 0,0 0,-1 0,1-1,0 1,0 0,-1 0,1 0,-1 0,-139 87,-26 39,163-125,0 1,1-1,-1 1,1 0,0 0,0 0,0 0,1 0,-1 1,1-1,-1 0,1 1,0-1,1 1,-1-1,0 1,1 0,0-1,0 1,0 0,0-1,1 1,-1-1,1 1,0-1,0 1,0-1,1 1,-1-1,1 0,0 0,0 0,0 0,0 0,0 0,1 0,-1-1,1 1,0-1,0 0,0 0,0 0,0 0,0 0,0-1,1 1,-1-1,1 0,14 4,-1-1,1-1,0-1,0 0,1-2,-1 0,0-1,6-1,27-1,175-8,-202 5</inkml:trace>
  <inkml:trace contextRef="#ctx0" brushRef="#br0" timeOffset="266.914">1609 338,'-39'34,"-21"25,-7 8,5-3,12-8,10-8,11-8,7-6,6-3,2-3,-2-1,1-1,0 1,-4 0,2-4</inkml:trace>
  <inkml:trace contextRef="#ctx0" brushRef="#br0" timeOffset="516.304">1101 367,'29'34,"23"20,9 1,-2-3,-7-7,-6-10,-7-7,-5-8,-3-3,-3-3,-1-5,0-4,0-3,0-1,-4-1</inkml:trace>
  <inkml:trace contextRef="#ctx0" brushRef="#br0" timeOffset="954.068">2145 423,'-12'-4,"0"1,-1 0,1 1,-1 1,0 0,1 0,-1 2,0-1,1 2,-1-1,0 2,1 0,0 0,0 1,0 1,0 0,1 0,0 1,0 1,0 0,1 0,0 1,0 0,1 1,0 0,1 1,0 0,0 0,1 0,0 1,0 3,2-5,-27 85,32-90,-1-1,1 0,0 0,1 1,-1-1,0 0,1 0,0 0,0 0,0 0,0 0,0 0,1 0,-1 0,1 0,0 0,0-1,0 1,0-1,0 0,0 1,1-1,-1 0,1 0,0-1,-1 1,1 0,0-1,2 1,2 2,1-2,-1 1,1-1,-1 0,1 0,0-1,-1 0,1 0,0-1,0 0,0 0,0-1,-1 0,1-1,0 1,-1-2,1 1,-1-1,0 0,0 0,0-1,4-3,135-118,-101 80,2 11,-45 34,-1-1,0 1,0-1,0 1,0 0,0 0,0 0,1 0,-1 0,0 0,0 0,0 0,0 0,0 0,1 0,-1 1,0-1,0 1,0-1,0 1,0-1,0 1,0-1,0 1,0 0,0 0,0-1,-1 1,1 0,0 0,0 0,-1 0,1 0,-1 0,1 0,-1 0,1 0,-1 0,0 0,1 0,-1 0,0 1,0-1,0 0,0 0,0 0,0 1,6 43,-6-37,1-1,-1 1,1-1,1 0,-1 1,1-1,0 0,1 0,0 0,0 0,0 0,1-1,0 0,0 1,1-1,0-1,4 5,40 21,-25-18</inkml:trace>
  <inkml:trace contextRef="#ctx0" brushRef="#br0" timeOffset="1472.338">2569 875,'5'-12,"19"-41,2 1,2 1,3 1,1 2,3 1,1 2,31-28,-20 43,-46 30,0-1,0 1,0 0,0 0,0 0,0 0,0 0,0 0,-1 0,1 0,0 0,0 0,0 0,0 0,0 1,0-1,0 0,0 1,-1-1,1 1,0-1,0 1,-1-1,1 1,0-1,0 1,-1 0,1-1,-1 1,1 0,-1 0,1 0,-1-1,1 1,-1 0,0 0,1 0,-1 0,0 0,0 0,0-1,1 1,-1 0,0 0,0 0,-1 0,1 0,0 0,0 0,0 0,-1 0,1 0,0-1,-1 1,1 0,-1 0,-6 43,2 52,6-94,0 0,0 1,1-1,-1 0,0 0,1 1,-1-1,1 0,0-1,0 1,-1 0,1 0,0-1,1 1,-1-1,0 0,0 0,1 1,-1-1,0-1,1 1,-1 0,1-1,-1 1,1-1,-1 0,1 0,0 0,-1 0,1 0,-1 0,1-1,0 0,86-24,-37-3,-41 21,1 0,-1 1,1 0,0 1,1 0,-1 1,1 0,0 1,0 0,10 0,-20 4,1 0,-1 0,1 0,-1 0,0 1,1-1,-1 1,0 0,0 0,0 0,-1 0,1 1,0-1,-1 1,1-1,-1 1,0 0,0 0,0 0,0 0,-1 0,1 1,-1-1,0 0,0 1,0-1,0 1,-1-1,1 1,-1 0,0-1,0 1,0-1,-1 1,1-1,-1 1,0 0,0-1,16 74,0-59,2-5</inkml:trace>
  <inkml:trace contextRef="#ctx0" brushRef="#br0" timeOffset="2184.199">3669 423,'22'52,"-2"1,-3 2,-2 0,-2 0,1 26,-12-62,-1 0,0 0,-2 1,0-1,-1 0,0 0,-2 0,-3 10,4-21,1 0,-1 0,0 0,-1 0,0-1,0 0,-1 0,0 0,0 0,0-1,-1 1,0-1,0-1,-1 1,0-1,0-1,0 1,0-1,-1 0,-1 0,7-3,1 0,-1 0,1-1,-1 1,1-1,-1 1,1-1,-1 1,0-1,1 0,-1 0,0 0,1 0,-1 0,1 0,-1-1,0 1,1 0,-1-1,1 1,-1-1,1 0,-1 1,1-1,-1 0,1 0,0 0,0 0,-1 0,1 0,0 0,0-1,0 1,0 0,0 0,0-1,1 1,-1-1,0 1,1-1,-1 1,1-1,-1 1,1-1,0 0,0 1,0-1,0 0,4-80,6 50,2 0,1 1,1 1,2 0,1 1,1 1,2 1,0 0,5-2,6-9,2 2,1 1,1 1,2 2,2 2,38-23,44 3,-117 49,0 0,1 0,-1 1,0 0,1 0,-1 0,0 1,0-1,1 1,-1 0,0 0,0 0,0 1,0 0,0-1,0 1,0 1,-1-1,1 0,-1 1,0 0,1 0,-1 0,0 0,-1 0,1 1,-1-1,2 3,-1 0,-1 0,0 1,0-1,0 0,-1 1,0-1,0 1,-1-1,0 1,0-1,0 1,-1-1,0 1,0-1,-1 1,1-1,-1 0,-1 0,1 0,-1 0,-1 1,-3 7,-1 0,-1 0,0-1,0 0,-2 0,1-1,-2-1,-1 2,0-3,0 0,0-1,-1-1,0 0,-1 0,0-2,0 0,0-1,0 0,-1-1,0-1,0 0,0-1,-6-1,20-1,-1 1,0-1,0 0,1 0,-1 0,0 0,0 0,1-1,-1 0,0 1,1-1,-1 0,0 0,1 0,-1-1,1 1,0 0,-1-1,1 0,0 1,0-1,0 0,0 0,0 0,1-1,-1 1,1 0,-1-1,1 1,0-1,0 1,0-1,0 1,0-1,1 0,-1 1,1-1,-1 0,1 0,0 1,0-1,1-2,3-12</inkml:trace>
  <inkml:trace contextRef="#ctx0" brushRef="#br0" timeOffset="2449.509">4544 0,'-5'34,"-1"25,-1 7,-2 3,-1-6,2-10,2-8,2-7,2-5,1-4,1-1,0-2,0 1,1-1,-1 2,0-6</inkml:trace>
  <inkml:trace contextRef="#ctx0" brushRef="#br0" timeOffset="2803.978">4685 565,'34'9,"0"-2,1-1,0-1,0-2,0-2,0-1,1-2,-1-1,5-2,-33 4,0-1,0 1,0-1,0-1,0 1,0-1,0 0,-1-1,0 0,1 0,-1 0,-1-1,1 1,-1-1,0-1,0 1,0-1,-1 0,0 0,0 0,0 0,-1-1,0 0,0 0,-1 0,0 0,0 0,0 0,-1 0,0 0,-1-4,0 8,-1 0,0 0,0 0,0 0,0 1,-1-1,1 0,-1 1,1-1,-1 1,0-1,0 1,0 0,0 0,-1 0,1 0,-1 0,1 0,-1 1,0-1,1 1,-1 0,0 0,0 0,0 0,0 0,0 1,0-1,0 1,0 0,0 0,-2 0,-99 18,88-12,0 0,0 1,1 0,0 2,0 0,1 0,0 1,0 1,2 0,-1 1,1 1,1 0,0 0,1 1,0 0,1 1,1 0,1 1,0-1,0 1,2 1,0-1,1 1,4-11,0 0,0-1,1 1,-1 0,1 0,1-1,-1 1,1 0,0-1,0 0,1 1,-1-1,1 0,0 0,1 0,-1-1,1 1,0-1,0 0,1 0,-1 0,1-1,-1 1,1-1,0 0,1-1,0 1,152 50,-123-45,-4-3</inkml:trace>
  <inkml:trace contextRef="#ctx0" brushRef="#br0" timeOffset="3728.541">0 1270,'478'-25,"149"-7,51 4,37-2,-240 3,-58 0,150-3,-70 20,-97-8,-79-10,-17 0,-277 28,-4 0</inkml:trace>
  <inkml:trace contextRef="#ctx0" brushRef="#br0" timeOffset="5423.946">5955 311,'-5'4,"4"3,1 4,6 0,2-2</inkml:trace>
  <inkml:trace contextRef="#ctx0" brushRef="#br0" timeOffset="5673.01">6039 734,'0'0</inkml:trace>
</inkml:ink>
</file>

<file path=ppt/ink/ink4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08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1010,'7'8,"0"0,1-1,-1 0,1 0,1-1,-1 0,1-1,0 1,1-2,-1 1,1-1,0-1,0 0,0 0,0-1,1 0,-1-1,1 0,-1-1,1 0,-1 0,5-2,5 1,-1-2,0 0,0-2,0 0,0-1,-1 0,0-2,0 0,-1-1,0-1,0 0,0-2,178-155,-136 106,-3-2,-2-2,-4-3,-2-2,-4-3,-3 0,30-77,-2-52,-56 184,-7 45,-3-13,68 256,-46-195,-5 1,-2 0,-4 2,0 31,-12-76,-1 1,-2-1,-1 1,-2-1,-1 0,-6 18,7-37,0 0,-1 0,-1-1,0 1,-1-2,0 1,-1-1,-1 0,1 0,-2-1,0 0,0-1,-1 0,0-1,-1 0,-2 1,-14 6,-1 0,0-3,-1 0,0-2,-1-1,0-1,-1-2,0-1,-24 1,37-6,0-1,0 0,0-1,0-1,0-1,0-1,1-1,0 0,-2-2,13 5,0-1,1 1,-1-2,1 1,-1-1,1 0,0 0,1-1,-1 1,1-1,0-1,0 1,0-1,1 0,0 0,0 0,0 0,1-1,0 0,0 1,1-1,0 0,0 0,0-5,6-74,4 61</inkml:trace>
  <inkml:trace contextRef="#ctx0" brushRef="#br0" timeOffset="251.17">1863 813,'-10'33,"-8"26,0 8,-3-8,3-10,5-12</inkml:trace>
  <inkml:trace contextRef="#ctx0" brushRef="#br0" timeOffset="496.881">1609 163</inkml:trace>
  <inkml:trace contextRef="#ctx0" brushRef="#br0" timeOffset="867.663">2089 1235,'17'-69,"3"1,3 1,3 1,3 1,7-6,-29 58,0 0,1 0,0 1,1 1,1-1,0 1,0 1,1 0,0 1,1 0,0 0,1 1,-1 1,1 0,1 1,-1 0,1 1,0 1,0 0,8-1,-19 5,-1 0,0 0,0 0,1 0,-1 1,0-1,1 1,-1-1,0 1,0 0,0-1,0 1,0 1,0-1,0 0,0 0,0 1,0-1,-1 1,1-1,0 1,-1 0,0 0,1-1,-1 1,0 0,0 0,0 1,0-1,0 0,0 0,-1 0,1 0,-1 1,0-1,1 0,1 94,-3-76,-2 12,1-24,1 1,0 0,0 0,1 0,0 0,1 0,0-1,0 1,1 0,0 0,0-1,1 1,0-1,0 0,1 0,1 1,-3-7,1 0,0 0,-1 0,1 0,0 0,0-1,0 1,0-1,0 0,1 0,-1 0,0 0,0 0,1-1,-1 0,1 1,-1-1,0-1,1 1,-1 0,0-1,1 1,-1-1,0 0,0 0,1-1,0 0,81-47,-60 31,-12 7,1 0,0 1,1 0,0 1,1 1,0 0,0 1,0 1,1 1,5-1,-20 5,0 1,0 0,0 0,0 0,0 0,0 0,0 0,0 0,0 1,0-1,0 1,0-1,0 1,-1 0,1 0,0 0,0 0,-1 0,1 0,0 0,-1 1,0-1,1 0,-1 1,0-1,1 1,-1 0,0-1,0 1,0 0,-1 0,1 0,0 0,-1 0,8 74,-8-52,-1-17,2 0,-1 1,1-1,0 0,0 0,0 0,1 0,0-1,1 1,0 0,0-1,0 1,1-1,0 0,0-1,0 1,1 0,0-1,0 0,4 3,8 0</inkml:trace>
</inkml:ink>
</file>

<file path=ppt/ink/ink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32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374 762,'-17'-119,"16"116,0 0,0 0,-1 0,1 0,-1 0,1 0,-1 1,0-1,0 1,0-1,-1 1,1 0,-1 0,1 0,-1 0,1 0,-1 1,0-1,0 1,0 0,0-1,0 1,0 1,0-1,0 0,-1 1,1 0,0-1,0 1,0 0,-1 1,1-1,0 1,0-1,-3 2,-10 4,1 0,-1 1,1 1,1 1,-1 0,2 1,-1 0,1 1,1 0,0 1,0 1,1 0,1 0,0 1,1 0,1 1,0 0,-4 12,8-19,-1 1,2 0,-1 0,1 1,1-1,0 0,0 1,1 0,0-1,0 1,1 0,1 0,0-1,0 1,1 0,0-1,0 1,1-1,0 0,1 0,0 0,1 0,0-1,0 0,0 0,1 0,1 0,-1-1,2 1,14 3,1 0,-1-2,1-1,1 0,-1-2,1 0,1-2,-1-1,0-1,1-1,-1-1,1-1,-1-1,1-1,-1-1,0-2,0 0,-1-2,0 0,0-1,20-13,-6 6</inkml:trace>
  <inkml:trace contextRef="#ctx0" brushRef="#br0" timeOffset="303.917">910 734,'-9'17,"1"1,1-1,0 1,2 1,0-1,1 1,1 0,1 0,0 0,1 0,2 0,0 0,0 0,3 7,-2-21,0 0,0 0,0 0,0 0,1-1,0 1,0-1,1 1,-1-1,1 0,0 0,0-1,0 1,0-1,0 0,1 0,0 0,0-1,-1 1,1-1,1 0,-1-1,0 1,0-1,1 0,-1-1,0 1,1-1,-1 0,1 0,-1-1,0 1,1-1,-1 0,0-1,1 1,2-3,22-6,-1-1,0-1,-1-2,0-1,8-7,-17 10,-5 6,-2-2,1 0,-1-1,0 0,0 0,-1-1,-1-1,1 0,-2 0,0-1,0 0,-1-1,-1 0,0 0,0-1,-1 0,-1 0,-1 0,0 0,-1-1,0 0,-1 0,-2 10,0 1,-1-1,1 0,-1 1,0-1,0 0,-1 1,1-1,-1 1,0 0,0 0,-1 0,1 0,-1 0,0 0,0 0,0 1,0 0,-1-1,0 1,1 1,-1-1,0 0,0 1,0 0,-1 0,1 0,-1 0,1 1,-1 0,-3-1,-4 0,0 0,0 1,0 0,0 1,0 0,0 1,0 0,0 1,0 0,0 1,1 0,-1 2,-49 25,41-15</inkml:trace>
  <inkml:trace contextRef="#ctx0" brushRef="#br0" timeOffset="770.141">1559 1157,'309'-395,"-209"276,-104 151,-6 18,7-44,0 1,1-1,0 0,0 1,1 0,0-1,0 1,1 0,-1 0,2-1,-1 1,1 0,0 0,0-1,0 1,1-1,0 1,1-1,-1 0,1 0,1 0,-1 0,1 0,0-1,0 1,3 2,-2-4,1 0,1 0,-1-1,0 1,1-1,0-1,-1 1,1-1,0 0,0-1,1 0,-1 0,0 0,0-1,0 0,1 0,-1-1,0 0,0 0,0-1,0 0,0 0,0-1,-1 1,1-2,-1 1,1-1,-1 0,0 0,-1 0,1-1,-1 0,0 0,3-4,82-96,-80 90</inkml:trace>
  <inkml:trace contextRef="#ctx0" brushRef="#br0" timeOffset="1170.812">2830 508,'-33'9,"1"1,1 1,0 2,1 1,0 1,1 2,-15 12,41-28,0 1,0-1,0 1,0 0,0 0,0 0,1 1,-1-1,1 1,-1-1,1 1,0 0,0 0,0 0,1 0,-1 0,1 0,-1 1,1-1,0 1,0-1,1 0,-1 1,1-1,0 1,-1-1,2 1,-1 0,0-1,1 1,-1-1,2 3,5 2,0-1,0 0,1 0,0 0,1-1,-1-1,1 1,0-1,1-1,-1 0,1 0,-1-1,1 0,5 1,94 46,-107-49,-1 0,1 1,-1-1,0 0,1 0,-1 1,0-1,0 1,0-1,0 1,0-1,0 1,0 0,-1 0,1-1,-1 1,1 0,-1 0,0 0,1-1,-1 1,0 0,0 0,0 0,-1 0,1-1,0 1,-1 0,1 0,-1 0,1-1,-1 1,0 0,0-1,0 1,0-1,0 1,0-1,0 1,-2 0,-62 51,54-46,-8 6,0 0,-1-1,0-1,-1-1,0-1,-1-1,-15 3,13-6</inkml:trace>
  <inkml:trace contextRef="#ctx0" brushRef="#br0" timeOffset="1501.747">3394 198,'-10'43,"-7"38,-2 15,-2-3,3-9,4-14,0-9,2-10,3-8,3-8,-2-5,0-2,2-1,2-1,1 1,1-1,-3-3,-2-7</inkml:trace>
  <inkml:trace contextRef="#ctx0" brushRef="#br0" timeOffset="1688.389">2914 705,'43'-4,"38"-3,16 1,-1 2,-10 0,-11 2,-13 1,-8 0,-8 1,-7 1,-6 4,-3 1,-7 0</inkml:trace>
  <inkml:trace contextRef="#ctx0" brushRef="#br0" timeOffset="2469.447">4212 790,'-7'-8,"-1"2,0-1,0 1,0 0,-1 1,0 0,0 0,0 1,-1 0,1 0,-1 1,0 1,0 0,0 0,0 1,0 0,0 0,-1 2,1-1,0 1,0 0,0 1,0 0,0 1,0 0,1 1,-1 0,1 0,0 1,0 0,1 1,-1 0,1 0,1 0,-1 1,1 1,0-1,1 1,-1 0,1 1,-3 1,0 1,1 0,0 1,1 0,0 0,1 0,0 1,1 0,0 0,1 0,1 0,0 1,1 0,0 0,1-1,1 1,0 0,1 0,0 0,2 6,-2-16,0-1,1 0,-1 1,1-1,-1 0,1 0,0 1,1-2,-1 1,0 0,1 0,-1-1,1 1,0-1,0 0,0 0,0 0,0 0,1-1,-1 1,0-1,1 0,-1 1,1-2,-1 1,1 0,0-1,-1 0,1 0,0 0,-1 0,1 0,2-1,7-1,-1-1,0 0,1-1,-1 0,-1-1,1 0,-1-1,1 0,0-2,106-106,-36 28,-70 74,0 2,1-1,1 2,0 0,0 0,0 2,1-1,0 2,2 0,-15 5,0 1,0 0,0 0,0-1,0 1,0 0,0 1,0-1,0 0,0 1,0-1,0 1,0-1,0 1,0 0,0 0,-1 0,1 0,0 0,0 0,-1 1,1-1,-1 1,1-1,-1 1,0-1,0 1,1 0,-1-1,0 1,0 0,-1 0,1 0,0 1,17 78,-16-68,-1-4,0-1,0 1,1 0,1-1,-1 1,1-1,0 1,1-1,0 0,1-1,-1 1,1-1,1 0,-1 0,1 0,8 3</inkml:trace>
  <inkml:trace contextRef="#ctx0" brushRef="#br0" timeOffset="2889.804">4607 1072,'80'-113,"6"4,40-35,-126 144,0 1,0 0,0-1,0 1,0-1,0 1,0-1,1 1,-1-1,0 1,0-1,1 1,-1-1,0 1,0-1,1 0,-1 1,1-1,-1 0,0 1,1-1,-1 0,1 1,-1-1,1 0,-1 1,1-1,-1 0,1 0,-1 0,1 0,-1 0,1 1,-1-1,1 0,-1 0,1 0,-1 0,1 0,-1-1,1 1,-1 0,1 0,-1 0,1 0,-1-1,1 1,-1 0,1 0,-1-1,1 1,-1 0,1-1,-1 1,0 0,1-1,-1 1,0-1,1 1,-1-1,0 1,0-1,1 1,-1-1,0 1,-5 43,2-36,0 0,0 0,1 0,0 0,1 0,-1 0,1 1,1-1,-1 1,2-1,-1 1,1-1,0 0,0 1,0-1,1 0,1 0,-1 0,1 0,0 0,1-1,0 1,0-1,0 0,0 0,1 0,0-1,1 1,-1-1,1-1,5 5,2-5,1 0,-1-1,1 0,0-1,0-1,-1 0,1-1,0 0,0-1,0-1,0 0,-1-1,1 0,-1-1,0 0,0-2,0 1,-1-1,0-1,0-1,6-4,114-118,-105 102,-16 15</inkml:trace>
  <inkml:trace contextRef="#ctx0" brushRef="#br0" timeOffset="3470.417">6018 0,'-7'150,"-7"-1,-21 86,11-78,-10 87,17-160,4-93,5-4</inkml:trace>
  <inkml:trace contextRef="#ctx0" brushRef="#br0" timeOffset="3689.165">5567 424,'43'9,"38"4,15-1,-3-3,-9-2,-14-3,-9-1,-9-2,-10-1,-7-1,-4 1,-4-1,0 1,-6-1</inkml:trace>
</inkml:ink>
</file>

<file path=ppt/ink/ink4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0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73 200,'18'198,"-7"178,-10-368,-1 0,0 1,-1-1,0 0,0 0,0 0,-1 0,0 0,-1-1,0 1,0-1,0 1,-1-1,0 0,-1 0,0-1,0 1,0-1,-3 3,6-9,1 0,-1 1,0-1,1 0,-1 0,1 0,-1 0,1 0,-1 0,0-1,1 1,-1-1,1 1,-1-1,1 1,-1-1,1 0,0 1,-1-1,1 0,0 0,0 0,-1 0,1 0,0 0,0-1,0 1,0 0,1-1,-1 1,0 0,0-1,1 1,-1-1,1 1,-1-1,1 1,0-1,0 1,-1-1,1 0,0 1,0-1,1 1,-1-1,0 1,0-1,1 0,-1 1,1-1,-1 1,1 0,0-1,3-23,1 0,1 1,1-1,1 2,2-1,5-9,-6 12,17-43,4 2,2 1,2 2,4 1,1 2,3 1,3 3,24-21,-55 59,0 0,1 2,0 0,1 1,1 0,0 1,0 1,1 1,0 0,0 1,1 2,0-1,7 1,-23 4,0 1,0 0,0 0,0 0,0 1,1-1,-1 1,0 0,0 0,0 0,-1 0,1 0,0 0,0 1,-1-1,1 1,0 0,-1 0,0 0,0 0,1 0,-1 1,0-1,-1 1,1-1,0 1,-1 0,1 0,-1-1,0 1,0 0,0 0,0 0,-1 0,1 3,0 5,1 0,-2-1,0 1,0 0,-1-1,0 1,-1 0,0-1,-3 10,-3 4,-2 0,0-1,-1 0,-1-1,-1-1,-1 0,-1 0,-1-2,0 0,-2 0,0-2,-9 6,12-8,-1-1,0 0,-2-2,1 0,-1-1,-1 0,0-2,-1 0,1-1,-2-1,1-1,-18 3,35-9,0 0,-1 0,1 0,0-1,-1 1,1-1,0 0,0 1,-1-2,1 1,0 0,0-1,0 1,1-1,-1 0,0 0,1 0,-1 0,1 0,-1-1,0-1,-9-14</inkml:trace>
</inkml:ink>
</file>

<file path=ppt/ink/ink4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0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0,'-114'512,"63"-78,51-344,6-82,0-8</inkml:trace>
</inkml:ink>
</file>

<file path=ppt/ink/ink4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1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0 259,'20'9,"1"-1,0-1,0-1,0 0,1-2,0 0,0-2,0 0,0-2,0 0,0-1,0-1,0-2,0 0,-1-1,5-2,-16 3,0 1,-1-2,1 1,-1-1,0-1,0 1,-1-2,1 1,-1-1,-1 0,1-1,-1 0,-1 0,1 0,-2-1,1 0,-1 0,0-1,-1 1,0-1,-1 0,1 0,-2-1,1-6,-2 13,-1 1,0 0,0-1,-1 1,1 0,-1-1,1 1,-1 0,0 0,0-1,-1 1,1 0,-1 0,1 0,-1 1,0-1,0 0,0 1,-1-1,1 1,0 0,-1-1,0 1,1 1,-1-1,0 0,0 1,0-1,0 1,0 0,-1 0,1 0,0 0,0 1,-1-1,-6 0,-1 0,1 0,-1 1,1 0,0 1,-1 0,1 1,0 0,0 0,0 1,0 1,-10 4,0 2,1 0,0 1,1 1,1 0,0 1,0 2,1-1,1 2,0 0,2 1,-4 4,10-10,-1 0,2 0,-1 0,1 0,1 1,0 0,1 1,0-1,1 1,0-1,1 1,1 0,0 0,0 0,1 0,1 0,0 0,1 0,1-1,3 13,-2-15,0-1,1-1,0 1,0-1,1 1,0-1,0-1,1 1,0-1,0-1,1 1,0-1,0-1,1 1,-1-1,1-1,0 1,0-2,7 3,11 2,0-1,-1-1,2-1,-1-1,1-2,13-1,-1 0</inkml:trace>
</inkml:ink>
</file>

<file path=ppt/ink/ink4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2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1 352,'19'2,"1"0,-1-1,1-1,0-1,0-1,-1 0,1-2,-1 0,0-1,0-1,-1-1,0 0,0-2,0 0,-1-1,-1 0,1-2,-2 0,6-6,70-112,-91 129,0 1,0 0,0-1,1 1,-1 0,0 0,1-1,-1 1,0 0,1 0,-1-1,0 1,1 0,-1 0,0 0,1-1,-1 1,1 0,-1 0,0 0,1 0,-1 0,1 0,-1 0,1 0,-1 0,0 0,1 0,-1 0,1 0,-1 0,0 1,1-1,-1 0,0 0,1 0,-1 1,1-1,-1 0,0 0,0 1,1-1,-1 0,0 1,1-1,-1 0,0 1,0-1,0 0,1 1,-1-1,0 0,0 1,0-1,0 1,0-1,0 0,0 1,0-1,0 1,0-1,0 1,0-1,0 0,0 1,0-1,0 1,0-1,2 38,-2-35,26 331,-25-285,4 3,-3 1,-3-1,-1 0,-3 0,-2 0,-3 0,-1-1,-11 24,20-68,-1 1,0-1,0 0,-1 0,0 0,0 0,0-1,-1 1,0-1,0 0,-1-1,0 1,0-1,0 0,-2 1,5-7,0 1,0-1,0 1,0-1,0 0,0 0,0-1,0 1,1 0,-1-1,1 0,-1 0,1 1,-1-1,1-1,0 1,0 0,0 0,0-1,1 0,-1 1,1-1,-1 0,1 1,0-1,0 0,0 0,0 0,1 0,-1 0,1 0,0 0,0 0,0-2,-1-14,2 0,0 0,0 0,2 1,1-1,0 1,1 0,3-5,-2 0,25-66,3 2,4 1,4 2,3 2,11-8,-38 59,1 0,1 2,2 1,1 0,2 2,0 1,1 0,2 2,0 2,2 0,29-15,-55 33,-1 1,0 0,1 0,-1 0,1 0,0 0,0 1,-1 0,1 0,0 0,0 0,0 0,0 1,0 0,1 0,-1 0,0 0,0 1,0-1,0 1,0 0,0 0,-1 1,1-1,0 1,0 0,-1 0,1 0,-1 0,0 0,0 1,0 0,0 0,0 0,2 2,-2 2,0 0,0 0,-1 1,1-1,-2 1,1 0,-1-1,0 1,-1 0,0 0,0-1,0 1,-1 0,0 0,-1-1,0 1,0-1,-3 8,-66 127,55-115,0 0,-2-2,-1 0,-2-1,0-1,-1-1,-1 0,-1-2,-1-1,-1-1,0-1,-3-1,-51 1,62-21</inkml:trace>
</inkml:ink>
</file>

<file path=ppt/ink/ink4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2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1 395,'22'4,"0"0,1-2,-1 0,1-2,-1 0,1-2,-1 0,1-1,-1-2,0 0,-1-1,1-1,-1-2,-1 0,1-1,-2 0,18-14,-27 17,-1-1,0 0,0-1,-1 0,0-1,0 0,-1 0,-1 0,0-1,0 0,-1 0,1-4,-4 10,0-1,-1 0,1 1,-1-1,0 0,-1 0,1 0,-1 0,-1 0,1 0,-1 0,0 0,0 0,-1 0,0 1,0-1,0 0,0 1,-1 0,0-1,0 1,-1 0,1 1,-1-1,-4-3,3 4,1 0,-1 0,0 1,-1 0,1 0,0 0,-1 0,0 1,1 0,-1 0,0 1,0 0,0 0,0 0,0 1,0 0,0 0,0 0,0 1,0 0,0 0,-2 0,-124 55,122-48,0-1,0 2,1-1,-1 1,2 1,0 0,0 0,1 0,0 1,0 0,2 1,-1-1,1 1,1 0,0 1,1-1,0 1,1-1,1 1,-1 0,2-1,0 1,1 0,0 3,2-8,-1-1,2 1,-1-1,1 1,0-1,0 0,1 0,0-1,0 1,1-1,0 0,0-1,0 1,1-1,0-1,0 1,0-1,0 0,0-1,1 0,0 0,0 0,0-1,0 0,0-1,0 0,1 0,17 3</inkml:trace>
</inkml:ink>
</file>

<file path=ppt/ink/ink4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1 337,'241'-230,"-213"201,60-46,-87 75,0-1,0 1,1-1,-1 1,0 0,0 0,0 0,1 0,-1 0,0 0,0 0,0 0,1 0,-1 0,0 1,0-1,0 0,0 1,0-1,1 1,-1-1,0 1,0 0,0-1,-1 1,1 0,0 0,0 0,0 0,0-1,-1 1,1 0,0 0,-1 1,1-1,-1 0,1 0,-1 0,0 0,1 0,-1 1,0-1,0 0,0 0,0 0,0 1,4 64,-4-58,-1-2,0 1,1-1,0 1,1-1,-1 1,1-1,0 1,1-1,0 0,0 1,0-1,1 0,0 0,0-1,0 1,1 0,-1-1,1 0,1 0,-1 0,1-1,0 1,0-1,0 0,0 0,1-1,0 0,0 0,0 0,0-1,0 0,0 0,0 0,1-1,5 1,2-4,0-1,0-1,-1 0,1-1,-1-1,0 0,-1 0,1-1,-1-1,0 0,-1-1,0 0,-1-1,0 0,0 0,-1-1,0 0,2-6,47-90,-47 94</inkml:trace>
</inkml:ink>
</file>

<file path=ppt/ink/ink4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224 556,'-34'39,"2"2,1 2,3 1,1 1,-20 46,44-86,0-1,0 1,1 0,-1 0,1 0,0 0,1 0,-1 0,1 0,0 1,1-1,-1 0,1 1,0-1,0 1,0-1,1 0,0 1,0-1,1 0,-1 0,1 0,0 0,0 0,1 0,0 0,-1-1,2 1,-1-1,0 0,1 0,0 0,4 3,2-2,1-1,0-1,0 0,0 0,0-1,0 0,0-1,1 0,-1-1,0-1,1 1,-1-2,0 0,0 0,0-1,0 0,0-1,-1 0,1-1,-1 0,0 0,-1-1,1-1,-1 1,0-1,-1-1,0 0,0 0,0-1,-1 0,-1 0,36-49,-2-1,-3-2,-3-1,-3-2,8-27,-26 59,-2 0,-2-1,0 0,-3-1,0 1,-2-10,-2 27,-2 1,0-1,0 0,-2 0,0 1,-1-1,0 1,-1 0,-1 0,0 0,-1 1,-1-1,0 1,-5-6,8 14,0 1,-1-1,1 1,-1 0,0 1,0-1,-1 1,1 0,-1 0,0 1,0-1,0 1,0 1,-1-1,1 1,-1 0,0 1,1-1,-1 1,0 1,0-1,0 1,0 0,0 1,1 0,-1 0,0 0,1 1,-1 0,0 0,1 1,0 0,0 0,0 0,0 1,0 0,1 0,-1 0,1 1,-3 3,-7 10,1 0,1 0,1 1,0 1,2 0,0 1,1 0,1 0,1 1,1 0,1 0,1 1,1-1,1 1,1 0,1 0,1-1,1 10,1-9,1-1,1 1,1-1,1-1,0 1,2-1,1 0,0-1,1 0,2-1,0 0,0-1,2-1,0 0,1-1,1 0,1-2,0 0,0 0,1-2,1-1,1 0,63 12,-59-21</inkml:trace>
</inkml:ink>
</file>

<file path=ppt/ink/ink4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0 104,'6'20,"0"0,2 0,0-1,1 0,1 0,0-1,2 0,0-1,1 0,0-1,1-1,1 0,12 8,-23-20,1 0,-1 0,1-1,0 1,0-1,0 0,0-1,1 1,-1-1,0 0,1 0,-1-1,1 0,-1 0,0 0,1 0,-1-1,1 0,-1 0,0 0,0-1,0 0,0 0,0 0,0-1,0 1,0-1,-1 0,0-1,1 1,-1-1,2-2,7-7,0 0,-1-1,-1-1,0 0,-1 0,-1-1,0 0,-1-1,0-3,36-140,-40 130</inkml:trace>
</inkml:ink>
</file>

<file path=ppt/ink/ink4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4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0,'6'9,"-1"1,0-1,0 1,-1 0,0 1,0-1,-2 1,1-1,-1 1,-1 0,0 0,0 0,1 38,-2 0,-2 0,-2 0,-3-1,-8 32,3-9,-24 223,37-267,-1-3</inkml:trace>
</inkml:ink>
</file>

<file path=ppt/ink/ink4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4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1,'-14'25,"2"0,0 1,2 1,1 0,1 0,1 1,1 0,2 0,1 0,1 1,2 26,0-49,1 0,1 0,-1-1,1 1,0-1,0 1,0-1,1 0,0 0,0 0,0 0,1-1,0 1,0-1,0 0,0 0,0 0,1 0,0-1,0 0,0 0,0 0,0-1,0 1,1-1,-1-1,1 1,0-1,0 0,-1 0,1 0,0-1,0 0,0 0,-1-1,1 1,0-1,0-1,-1 1,1-1,-1 0,1 0,-1 0,0-1,0 0,0 0,0 0,2-3,25-19,-2-1,0-2,-2-1,-1-1,-2-1,0-1,-3-1,19-35,0-6,-31 56</inkml:trace>
</inkml:ink>
</file>

<file path=ppt/ink/ink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38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656 1,'-34'0,"1"2,0 1,0 2,0 1,1 2,0 1,0 1,1 2,-19 10,31-9,1 1,0 0,1 1,0 1,2 1,0 0,0 1,-6 12,-19 22,27-39,2 1,-1 1,2 0,0 1,1 0,0 0,2 1,0 0,0 0,2 1,0 0,1 0,1 0,0 9,2-20,0 1,1-1,0 0,0 1,1-1,0 0,0 1,0-1,1 0,0 0,1 0,0 0,0-1,0 1,1-1,0 1,0-1,0 0,1-1,0 1,0-1,1 0,-1 0,1-1,0 1,0-1,1 0,18 5,-1-1,1-1,0-1,0-1,1-1,6-1,8-2,0-1,-1-2,1-2,-1-1,1-2,-2-2,7-4,-24 8,0 0,-1-2,0 0,-1-1,0-2,0 0,17-11,-23 10</inkml:trace>
  <inkml:trace contextRef="#ctx0" brushRef="#br0" timeOffset="330.734">769 340,'-41'0,"-397"17,190 20,263-34,4-3</inkml:trace>
</inkml:ink>
</file>

<file path=ppt/ink/ink4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7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15,'-133'342,"130"-322,9-26,15-30,-5 3,2 1,2 1,1 1,1 1,1 0,22-19,71-47,-114 94,-1 1,1-1,-1 0,0 1,1-1,-1 1,1-1,-1 1,1 0,-1 0,1-1,0 1,-1 0,1 1,-1-1,1 0,-1 0,1 1,-1-1,1 0,-1 1,1 0,-1-1,0 1,1 0,-1 0,0 0,0 0,1 0,-1 0,0 0,0 0,0 0,0 0,0 1,-1-1,1 0,0 1,0-1,-1 0,1 1,-1-1,0 1,1-1,-1 1,0 0,0-1,0 1,0 0,-2 81,-5-51,-13 140,19-171,1 0,0 0,-1 1,1-1,0 0,0 0,0 0,0 1,0-1,0 0,1 0,-1 1,0-1,1 0,-1 0,0 0,1 0,-1 0,1 0,0 0,-1 0,1 0,0 0,0 0,0 0,0 0,-1 0,1 0,0-1,0 1,1 0,-1-1,0 1,0-1,0 0,0 1,0-1,1 0,-1 1,0-1,0 0,0 0,1 0,-1 0,0 0,0 0,0 0,1-1,-1 1,0 0,0-1,1 0,132-114,44-37,-55 60,-121 92,-1 0,0-1,1 1,-1 0,0 0,0 0,1 0,-1 0,0 0,1 0,-1 1,0-1,0 0,1 1,-1-1,0 1,0-1,0 1,0-1,1 1,-1 0,0 0,0 0,0-1,0 1,-1 0,1 0,0 0,0 0,-1 1,1-1,0 0,-1 0,1 0,-1 0,0 1,1-1,-1 0,0 1,15 59,-14-55,3 20,-2 1,-1 0,-1-1,-1 1,-1 0,-1-1,-7 22,7 2,6-32</inkml:trace>
</inkml:ink>
</file>

<file path=ppt/ink/ink4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0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1,'10'24,"3"17,-1 2</inkml:trace>
</inkml:ink>
</file>

<file path=ppt/ink/ink4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1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1,'30'432,"-3"-327,-10-63,-15-33,-1 0,1 1,-1 0,-1-1,0 1,0-1,-1 1,-1-1,1 1,-1-1,-1 1,0-1,0 0,-1 0,-1 2,-20 80,10 48,-19 13,29-133</inkml:trace>
</inkml:ink>
</file>

<file path=ppt/ink/ink4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41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13,'0'-13,"0"34,0-2,3 23,2 0,1 1,3-2,1 1,4 4,-12-33,2-1,-1 0,2 0,0 0,0 0,1-1,0 0,1 0,0-1,1 1,0-2,0 1,1-1,1-1,-1 1,2-2,-1 1,1-1,0-1,0 0,9 3,-14-8,0 0,0-1,-1 0,1 0,0 0,0-1,-1 1,1-2,0 1,-1-1,1 1,-1-1,1-1,-1 1,0-1,0 0,0 0,-1-1,1 1,3-4,77-89,4-33,-89 129,0-1,0 0,0 1,1-1,-1 1,0-1,0 1,1-1,-1 1,0-1,1 1,-1-1,0 1,1 0,-1-1,0 1,1-1,-1 1,1 0,-1-1,1 1,-1 0,1 0,-1-1,1 1,-1 0,1 0,0 0,-1 0,1 0,-1 0,1 0,-1 0,1 0,0 0,-1 0,1 0,-1 0,1 0,-1 0,1 1,-1-1,1 0,-1 0,1 1,-1-1,1 0,-1 1,1-1,-1 0,1 1,-1-1,0 1,1-1,10 34,-9-25,4 19,-5-19,0-1,0 1,1-1,0 1,1-1,0 0,0 1,1-1,0-1,0 1,1-1,0 1,0-2,0 1,1 0,0-1,1 0,-1 0,1-1,5 3,-5-5,-1 0,1 0,0 0,1-1,-1 0,0-1,1 1,-1-1,1-1,-1 0,1 0,-1 0,0-1,1 0,-1 0,1-1,-1 0,0 0,0-1,0 0,0 0,-1 0,1-1,-1 0,0-1,0 1,0-1,-1 0,4-5,7-5,-1-1,-1 0,0-2,-2 1,0-2,0 1,-2-2,-1 1,0-2,-1 1,-1-1,-1 0,-1 0,-1-1,-1 1,0-13,-3 7,0 3</inkml:trace>
</inkml:ink>
</file>

<file path=ppt/ink/ink4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0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1411 5786,'5'34,"2"10</inkml:trace>
  <inkml:trace contextRef="#ctx0" brushRef="#br0" timeOffset="-184.074">1468 5052,'-5'34,"3"15,3 5,0-7</inkml:trace>
  <inkml:trace contextRef="#ctx0" brushRef="#br0" timeOffset="-1093.968">1468 1835,'0'19,"0"12,0 4,0 2,0-1,0-2,0-1,5-3,1 0,0-1,-1-1,-1 0,-2 0,-1-5</inkml:trace>
  <inkml:trace contextRef="#ctx0" brushRef="#br0" timeOffset="-732.443">1411 3048,'0'24,"0"18,0 6,0 0,0-4,-4-4,-3-4,1-4,1-2,2-1,1-2,1 1,0-1,1 1,0 0,1-1,-1-3</inkml:trace>
  <inkml:trace contextRef="#ctx0" brushRef="#br0" timeOffset="-379.396">1468 4092,'-11'62,"2"-1,3 2,3-1,4 34,26 71,-25-56,-2-87</inkml:trace>
  <inkml:trace contextRef="#ctx0" brushRef="#br0" timeOffset="-9364.471">0 791,'114'0,"320"-12,547-60,-303 32,-175 4,-243 25,-169-5,-72 11</inkml:trace>
  <inkml:trace contextRef="#ctx0" brushRef="#br0" timeOffset="-5283.473">706 114,'-173'124,"141"-97,-56 53,3 4,4 4,-10 21,-20 20,111-128,-1-1,1 1,-1-1,1 1,0 0,-1-1,1 1,0 0,-1-1,1 1,0 0,0-1,0 1,0 0,0 0,0-1,0 1,0 0,0-1,0 1,0 0,0 0,0-1,1 1,-1 0,0-1,1 1,-1 0,0-1,1 1,-1-1,1 1,-1 0,0-1,1 1,0-1,-1 1,1-1,-1 0,1 1,0-1,-1 0,1 1,0-1,-1 0,1 0,0 1,-1-1,1 0,9-2</inkml:trace>
  <inkml:trace contextRef="#ctx0" brushRef="#br0" timeOffset="-4999.501">1242 170,'-20'13,"-89"58,4 4,3 4,3 5,-13 21,23-10,88-94,0 0,1 0,-1-1,1 1,-1 0,1 0,0 0,-1 0,1 0,0-1,-1 1,1 0,0 0,0 0,0 0,0 0,0 0,0 0,0 0,0 0,0 0,1 0,-1 0,0 0,0-1,1 1,-1 0,1 0,-1 0,1 0,-1-1,1 1,-1 0,1 0,0-1,-1 1,1-1,0 1,0-1,0 1,-1-1,1 1,0-1,0 1,0-1,0 0,0 0,0 1,0-1,-1 0,1 0,1 0,51-3,-18-8,0-2,-1-1,0-2,-1-1,17-12,-9 4</inkml:trace>
  <inkml:trace contextRef="#ctx0" brushRef="#br0" timeOffset="-4748.103">1750 170,'0'3,"0"0,-1 0,0-1,0 1,0 0,0-1,0 1,0 0,-1-1,1 0,-1 1,0-1,0 0,0 0,0 0,0 0,0 0,0 0,-3 1,3-1,-221 201,59-71,163-131,0-1,0 1,0-1,0 1,-1-1,1 1,0 0,0 0,0 0,0-1,1 1,-1 0,0 0,0 0,0 0,1 1,-1-1,0 0,1 0,-1 0,1 0,0 1,-1-1,1 0,0 0,0 1,0-1,0 0,0 1,0-1,0 0,0 0,0 1,1-1,-1 0,0 0,1 1,-1-1,1 0,0 0,-1 0,1 0,0 0,-1 0,1 0,0 0,0 0,0 0,0 0,0 0,0-1,0 1,0 0,2 0,17-2,2-2</inkml:trace>
  <inkml:trace contextRef="#ctx0" brushRef="#br0" timeOffset="-4533.872">2399 114,'-10'14,"-26"24,-18 15,-9 4,2-4,2-5,5-7,8-5,6-4,6-2,3-2,8-1,11-5,14-6,11-11,3-6</inkml:trace>
  <inkml:trace contextRef="#ctx0" brushRef="#br0" timeOffset="-4294.507">3133 0,'-15'34,"-8"16,-2 3,-1-6,0-7,3-5,2-4,-1-2,-2-2,-1 0,-1 0,-1 0,-1-4,0-2,0 1,4-4</inkml:trace>
  <inkml:trace contextRef="#ctx0" brushRef="#br0" timeOffset="-1461.183">1411 819,'12'197,"-4"-144,-2 0,-2 1,-3 0,-2 7,1-52,-1 15</inkml:trace>
  <inkml:trace contextRef="#ctx0" brushRef="#br0" timeOffset="3190.705">1497 762,'70'66,"277"417,-133-246,-54-81,-35-23,-14 8,57 46,7 14,-23-26,-60-73,17 11,160 104,-239-194,-1 2,-2 1,-1 1,-1 1,20 30,-3-5,120 167,10-11,-36-52,-42-58,-77-84,-1 0,0 1,-1 1,0 1,-2 0,0 1,-1 0,4 10,-4-2,0 1,2-2,2 0,0-1,1 0,2-2,0 0,12 10,9 0,28 38,-16 20,-52-79</inkml:trace>
  <inkml:trace contextRef="#ctx0" brushRef="#br0" timeOffset="5456.469">5137 4318,'-5'-5,"-1"0,0 1,0 0,-1-1,1 2,-1-1,1 1,-1 0,0 1,-1-1,1 1,0 1,0-1,-1 1,1 1,-1-1,1 1,-1 1,1-1,-1 1,1 1,0-1,-2 1,-18 1,-1 1,1 1,-1 1,1 1,1 2,0 0,0 2,1 1,0 1,-18 13,28-14,0 0,1 1,0 1,1 1,1 0,0 0,1 1,0 1,2-1,-1 3,-1 5,0 1,2 1,0-1,2 1,1 1,1 0,1-1,2 1,0 0,2 1,1-1,1 0,6 26,-6-39,0 0,1 0,0-1,1 1,1-1,0 0,1 0,0-1,1 1,0-1,1-1,1 1,0-2,0 1,1-1,0 0,1-1,8 6,116 33,-92-38,-25-5,0-1,0-1,1 0,0-1,-1-1,1-1,0-1,18-2,133-27,-133 19,0-1,-2-3,0 0,0-2,1-3,-25 14,0 0,-1-1,1 0,-2-1,1 0,-1 0,0-1,0 0,-1-1,-1 0,0 0,2-4,75-146,-78 148,-1 0,0 0,-1-1,-1 1,0-1,0 0,-1 0,-1 0,0 0,-1-1,0 1,-1 0,-1 0,0 0,0 0,-1 0,-1 0,-1 1,1 0,-2-1,-5-8,-27-22,-2 2,-2 2,-2 1,-1 3,-1 1,-2 3,-1 2,-9-2,48 25,0 0,0 1,-1 1,0-1,0 2,0 0,0 0,0 1,-1 0,1 1,-1 0,1 1,-1 0,1 1,-1 0,1 1,-1 0,-7 3,1 2</inkml:trace>
  <inkml:trace contextRef="#ctx0" brushRef="#br0" timeOffset="6370.852">4657 4968,'26'-38,"-22"25,72-157,-55 130,-16 30,0-1,0 1,1 0,1 1,0-1,0 1,0 1,1-1,6-4,-13 12,0 1,0-1,0 0,0 0,0 1,0-1,0 0,0 1,0-1,0 1,0-1,0 1,0 0,1 0,-1-1,0 1,0 0,0 0,1 0,-1 0,0 0,0 0,0 1,0-1,1 0,-1 0,0 1,0-1,0 1,0-1,0 1,0 0,0-1,0 1,0 0,0 0,0-1,-1 1,1 0,0 0,0 0,-1 0,1 0,-1 0,1 0,-1 0,1 1,-1-1,14 66,-11-45,20 90,-22-111,-1 0,0 0,1 0,-1 0,1 0,-1 0,1 0,0 0,0 0,-1-1,1 1,0 0,0 0,0-1,-1 1,1-1,0 1,0-1,0 1,0-1,0 1,0-1,1 0,-1 1,0-1,0 0,0 0,0 0,0 0,0 0,0 0,0 0,0-1,0 1,1 0,-1 0,0-1,0 1,0-1,0 1,0-1,-1 1,1-1,0 0,0 1,0-1,0 0,-1 0,2 0,40-44,-41 43,136-145,-136 146,1-1,-1 0,1 1,0-1,-1 1,1 0,0-1,0 1,0 0,0 0,0 0,0 1,0-1,1 0,-1 1,0-1,0 1,0 0,1 0,-1 0,0 0,0 0,1 0,-1 0,0 1,0 0,0-1,1 1,-1 0,0 0,0 0,0 0,0 0,-1 0,1 1,0-1,0 0,-1 1,1 0,-1-1,1 1,-1 0,0 0,0 0,0 0,0 0,0 0,5 13,-1 0,0 0,-1 0,-1 1,0 0,-2 0,1-1,-2 1,0 0,-1 0,-2 7,2 20,0 13,1-32</inkml:trace>
  <inkml:trace contextRef="#ctx0" brushRef="#br0" timeOffset="8008.536">5081 5250,'0'821,"-23"-715,16-128,3 3,-1 0,-1 0,-1 1,0 0,-1 0,-1 1,-1 0,0 1,-1 0,-1 1,-1 0,0 0,0 2,-2 0,-3-3,2 0,-44-53,63 66,-1 1,0-1,0 1,1 0,-1-1,1 1,0 0,0 0,0 1,0-1,0 1,0-1,0 1,0 0,0 0,1 0,-1 1,0-1,1 1,1-1,23-6,1 2,-1 1,1 1,0 2,0 1,0 1,0 1,14 4,-16-1,-1 2,0 1,0 1,-1 1,0 1,-1 1,0 1,18 15,-40-27,1 0,-1 0,0 1,0-1,0 1,0-1,-1 1,1 0,0 0,-1 0,1 0,-1 0,0 0,0 0,1 1,-1-1,-1 0,1 1,0-1,-1 1,1-1,-1 0,0 1,1-1,-1 1,0-1,-1 1,1-1,0 1,-1-1,1 1,-1-1,0 1,0-1,0 0,0 0,0 1,-1-1,1 0,-1 0,1 0,-1 0,0-1,1 1,-1 0,-2 0,-155 97,-49 26,195-108,16-12</inkml:trace>
  <inkml:trace contextRef="#ctx0" brushRef="#br0" timeOffset="13038.735">2738 4459,'-5'-2,"0"0,0 1,0-1,0 1,0 0,-1 1,1-1,0 1,0 0,-1 0,1 1,0 0,0 0,-1 0,1 0,0 1,0 0,0 0,1 0,-1 0,0 1,1 0,0 0,0 0,-1 1,2-1,-1 1,0 0,1 0,0 0,0 1,-2 3,-8 16,2 0,0 1,2 1,1-1,1 1,1 1,1-1,2 1,0 0,2 0,1 0,1 0,1 2,-2-20,1 0,-1-1,1 1,1 0,-1-1,1 1,1-1,0 1,0-1,1 0,0 0,0-1,0 1,1-1,1 0,-1 0,1 0,0-1,1 0,-1 0,1-1,0 0,1 0,-1 0,1-1,0 0,0-1,8 3,-2-4,1-1,0-1,-1 0,1-1,0-1,-1 0,1 0,-1-2,0 0,0 0,0-2,-1 0,1 0,-2-1,1 0,-1-2,0 1,0-1,-1-1,0 0,-1-1,0 0,-1 0,0-1,-1 0,0 0,-1-2,5-3,-2 0,0-1,-1 0,-1-1,0 0,-2 0,0-1,-1 0,-1 0,-1 0,-1 0,0 0,-2 0,0-1,-2-7,2 20,-1 0,0 0,-1 0,0 0,0 0,-1 0,1 0,-2 1,1-1,-1 1,0 0,-1 0,0 0,0 1,0-1,-1 1,0 1,0-1,0 1,-1 0,1 0,-1 1,-1 0,1 0,0 1,-1 0,0 0,0 1,0 0,0 0,0 0,0 1,0 1,-1 0,1 0,-4 0,-9 5,-1 0,1 2,1 0,0 1,0 1,0 1,1 1,1 0,0 1,0 1,1 1,1 1,0 0,1 1,1 1,-6 9,-1-2</inkml:trace>
  <inkml:trace contextRef="#ctx0" brushRef="#br0" timeOffset="13409.179">2540 4798,'68'-81,"-62"74,3-5,0 0,1 1,0 0,1 1,0 0,1 1,-1 0,2 1,0 0,-8 7,-1 0,1 1,0-1,-1 1,1 0,0 0,0 1,-1-1,1 1,-1 0,1 0,0 1,-1-1,0 1,1 0,-1 0,0 1,0-1,0 1,-1 0,1 0,-1 0,1 0,-1 1,0 0,0-1,0 1,-1 0,0 0,1 0,-1 1,-1-1,1 1,0-1,66 71,-63-73,1 0,-1 0,1 0,-1-1,1 0,0 0,0 0,0-1,0 1,0-1,-1-1,1 1,0-1,0 0,0-1,-1 1,1-1,-1 0,1-1,-1 1,0-1,3-2,6-7</inkml:trace>
  <inkml:trace contextRef="#ctx0" brushRef="#br0" timeOffset="13808.78">1468 5278,'235'-48,"148"-28,-186 40,-168 31</inkml:trace>
  <inkml:trace contextRef="#ctx0" brushRef="#br0" timeOffset="14822.898">3246 4601,'5'3,"1"0,-1-1,1 0,0 0,-1 0,1-1,0 0,0 0,0 0,0-1,0 0,0 0,0 0,3-1,22-5,-1 0,0-2,0-2,0 0,-2-2,1-1,-1-1,-1-2,-1-1,0 0,13-14,247-195,-282 223,12-11,-1 0,0-1,-1-1,-1 0,-1 0,0-2,-1 1,6-14,-17 31,1-1,-1 0,0 0,1 1,-1-1,0 0,0 0,0 0,0 1,0-1,0 0,0 0,0 0,0 0,0 1,0-1,0 0,0 0,-1 0,1 1,0-1,-1 0,1 0,0 1,-1-1,1 0,-1 1,1-1,-1 1,0-1,1 0,-1 1,1-1,-1 1,0-1,0 1,1 0,-1-1,0 1,0 0,1 0,-1-1,0 1,0 0,0 0,1 0,-1 0,0 0,0 0,0 0,0 0,1 0,-1 1,-56 6,43-4,-15 1,0 0,0-2,0-1,-1-2,-23-3,53 3,-1 1,0 0,1-1,-1 1,0 0,0 0,0-1,1 1,-1 0,0 0,0 0,0 0,0 0,1 0,-1 0,0 0,0 0,0 0,0 1,1-1,-1 0,0 1,0-1,1 0,-1 1,0-1,1 1,-1-1,0 1,1-1,-1 1,1 0,-1-1,1 1,-1 0,1-1,-1 1,1 0,0 0,-1-1,1 1,0 0,0 0,-1 0,1-1,0 1,0 0,0 0,0 0,0 0,0-1,0 1,0 0,1 0,-1 0,0-1,0 1,1 0,-1 0,1 0,26 52,-22-46,110 194,-52-43,-61-158,-1-1,1 1,-1 0,0-1,1 1,-1-1,0 1,1-1,-1 0,0 0,0 1,0-1,0 0,1 0,-1 0,-1 0,1 0,0-1,0 1,0 0,0 0,-1 0,1-1,-1 1,1 0,-1-1,1 1,-1-1,0 1,0 0,0-1,0 1,0-1,0 1,0-1,0 0,12-53,3 0,2 1,3 1,9-17,7 14,-26 42</inkml:trace>
</inkml:ink>
</file>

<file path=ppt/ink/ink4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1:09.3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1383,'2'0,"-1"1,1 0,-1-1,1 0,0 1,0-1,-1 0,1 0,0 0,-1 0,1 0,0 0,-1 0,1 0,0-1,-1 1,1-1,0 1,-1-1,1 0,-1 0,1 0,-1 0,1 0,-1 0,0 0,0 0,1 0,-1-1,2 0,229-173,86-70,44-7,-193 147,-128 87,-30 18</inkml:trace>
  <inkml:trace contextRef="#ctx0" brushRef="#br0" timeOffset="1550.168">3867 4798,'-16'13,"14"-13,0 1,0 0,1-1,-1 1,0 0,0 0,0 0,1 0,-1 1,0-1,1 0,0 1,-1-1,1 1,0-1,-1 1,1 0,0-1,0 1,0 0,1 0,-1 0,0 0,1 0,-1 0,1 0,0 0,-1 0,1 0,0 0,0 0,0 0,1 0,-1 0,0 0,1 0,-1 0,1-1,0 3,6 2,-7-5,1 0,0-1,-1 1,1 0,0 0,0 0,0 0,-1-1,1 1,0-1,0 1,0 0,0-1,0 1,0-1,1 0,-1 1,0-1,0 0,0 0,0 0,0 0,0 0,1 0,-1 0,0 0,0 0,0 0,0-1,0 1,0 0,0-1,0 1,1-1,195-147,103-52,161-135,-314 211,-134 112</inkml:trace>
  <inkml:trace contextRef="#ctx0" brushRef="#br0" timeOffset="3039.253">480 367,'226'147,"68"92,150 118,-190-134,-92-79,-6 7,-6 8,142 203,-22-110,-88-100,71 79,-123-108,-18-6,31 49,125 159,-152-205,4-2,15 31,101 138,-48-74,-130-152,-3 2,41 64,-81-83,-32-59,9 0</inkml:trace>
  <inkml:trace contextRef="#ctx0" brushRef="#br0" timeOffset="3333.245">4628 3697,'-42'115,"4"1,6 2,5 1,-4 66,-20 81,38-210,-3 11,3 1,3 0,0 57,10-101</inkml:trace>
  <inkml:trace contextRef="#ctx0" brushRef="#br0" timeOffset="4168.661">847 0,'-28'168,"-20"292,40 217,8-668,0 1,1-1,0 0,1 1,0-1,1 0,-1 0,2 0,-1 0,5 7,2-1</inkml:trace>
  <inkml:trace contextRef="#ctx0" brushRef="#br0" timeOffset="7900.442">2907 2257,'20'-16,"35"-25,-3-2,-1-2,-2-2,-3-2,-1-3,10-19,66-108,-94 141,-3-1,-1 0,-2-2,-1-1,-3 0,-1-2,-2 1,1-15,-16-40,0 95,0 1,0-1,1 1,-1 0,0 0,-1-1,1 1,0 0,-1 0,1 0,-1 0,0 1,1-1,-1 0,0 1,0-1,0 1,0-1,0 1,-1 0,1 0,0 0,-1 0,1 1,0-1,-1 1,1-1,-1 1,1 0,-1 0,1 0,-1 0,1 0,-1 0,1 1,0-1,-1 1,1 0,-11 5,0 0,1 2,0-1,0 1,1 1,0 0,0 1,1 0,0 0,1 1,0 0,1 1,0 0,1 0,0 1,-2 6,-6 13,1 1,1 0,2 1,1 0,2 0,1 1,2 0,1 1,2-1,1 1,3 21,0-45,1 0,0 0,0 0,1-1,1 1,0-1,0 0,1-1,0 1,1-1,0 0,1-1,0 1,1-2,0 1,0-1,0-1,1 1,0-2,1 1,0-2,0 1,167 48,-129-20,-40-19</inkml:trace>
</inkml:ink>
</file>

<file path=ppt/ink/ink4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1:36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34,'33'-34,"-28"67,-14 192,8-222,1 0,0 0,0 0,0 0,0 1,1-1,-1 0,1 0,-1 0,1 0,0 0,1 0,-1 0,0 0,1 0,-1-1,1 1,0 0,0-1,0 0,0 1,1-1,-1 0,1 0,-1 0,1 0,0-1,-1 1,1-1,0 0,0 1,0-1,0 0,0-1,0 1,1-1,-1 1,0-1,0 0,0 0,1 0,-1-1,0 1,0-1,0 0,0 0,2 0,10-7,0-1,0-1,0 0,-1-1,-1-1,0 0,-1-1,0 0,8-12,19-18,64-64,-102 106,-1-1,1 1,0 0,0 0,0-1,0 1,0 0,0 0,0 0,0 0,1 0,-1 0,0 1,1-1,-1 0,0 1,1-1,-1 1,1-1,-1 1,1 0,-1-1,1 1,-1 0,1 0,-1 0,1 0,0 1,-1-1,1 0,-1 1,0-1,1 1,-1-1,1 1,-1-1,0 1,1 0,-1 0,0 0,0 0,1 0,-1 0,0 0,0 0,0 0,-1 1,1-1,0 1,12 121,23 25,-33-143,-1 0,1-1,0 1,0-1,0 0,0 0,1 0,0 0,0-1,0 1,0-1,0 0,1 0,-1 0,1-1,0 0,0 0,0 0,0 0,0-1,0 0,0 0,0 0,1-1,-1 1,0-1,3-1,3-1,0 0,0-1,0 0,-1-1,1 0,-1-1,0 0,0-1,-1 0,1 0,-1-1,-1 0,1-1,-1 0,0 0,-1-1,0 0,-1 0,0 0,0-1,2-5,2-6,0 0,-1-1,-2 0,0 0,-1 0,-1-1,-2 0,0-1,-1 0</inkml:trace>
</inkml:ink>
</file>

<file path=ppt/ink/ink4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1:31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3303 1880,'-2'-2,"1"0,0 0,-1 0,0 1,1-1,-1 1,0-1,0 1,0-1,0 1,0 0,0 0,0 0,-1 0,1 0,0 1,0-1,-1 1,1-1,0 1,-1 0,1 0,-1 0,-1 0,1 0,-9-2,-1 1,1 0,0 1,-1 0,1 1,0 0,0 1,-1 1,1 0,1 0,-1 1,0 1,1 0,0 0,0 1,1 0,0 1,0 1,0-1,1 1,-5 6,-7 7,1 0,2 1,0 1,1 0,1 1,-8 20,16-30,0 0,1 0,1 1,1-1,0 1,1 1,0-1,1 0,1 1,1 0,0 0,1-1,0 1,2 0,-1-1,2 1,0-1,3 7,3 0,1-1,1 0,1-1,1 0,0-1,2 0,0-1,1-1,1-1,0 0,1-1,1-1,0 0,1-2,13 7,-14-9,1-1,-1-1,1 0,1-1,-1-2,1 0,0-1,1-1,-1-1,2-1,0-1,-1-1,0-2,1 0,-1-1,-1-1,1-2,-1 0,0-1,0-1,-1 0,0-2,-1-1,3-2,-5-2,-1 0,0 0,-1-2,-1 0,-1-1,0 0,0-3,-13 21,17-24,-2-1,0-1,-2 0,-1 0,-2-2,0 1,-2-1,-1-1,-1 1,-2-1,1-21,-5 39,0 1,0 0,-1 0,0 0,-1-1,0 1,-1 1,0-1,-1 0,0 1,-1 0,0 0,0 0,-1 0,-1 1,1 0,-1 0,-1 1,-3-3,-4-3,-1 0,0 1,-1 1,-1 0,0 2,0 0,-1 1,-1 0,1 2,-1 0,0 2,-1 0,-4 0,-25-5,40 6,-1 1,1 0,-1 1,0 0,0 1,0 0,0 1,0 0,0 1,1 0,-1 0,0 1,0 1,1 0,-1 1,-10 8,3-1</inkml:trace>
  <inkml:trace contextRef="#ctx0" brushRef="#br0" timeOffset="4838.661">3416 2783,'11'138,"8"65,8-6,-39-27,-23 26,27-137,3 0,3 0,5 53,-1-5,-2-63,-11 138,-9 44,-6-29,26 141,-28-195,26-108,1 0,2 0,1 0,2 0,2 3,-6-38,-1-1,1 1,-1 0,1 0,-1 0,1 0,-1 0,1 0,0 1,-1-1,1 0,-1 0,1 0,-1 0,1 0,0 1,-1-1,1 0,-1 0,1 1,0-1,-1 0,1 0,0 1,0-1,-1 0,1 1,0-1,0 1,-1-1,1 0,0 1,0-1,0 1,0-1,-1 1,1-1,0 0,0 1,0-1,0 1,0-1,0 1,0-1,0 1,1-1,-1 0,0 1,0-1,0 1,0-1,1 0,-1 1,0-1,0 1,1-1,-1 0,0 1,1-1,-27-29,25 28,-28-36,-1 1,-2 1,-2 2,0 2,-3 0,0 3,-14-7,41 29,-39-29,48 34,0 0,0 0,1 1,-1-1,0 0,0 0,1 0,-1 0,1 0,-1 0,1 0,-1 0,1 0,0 0,-1 0,1 0,0-1,0 1,0 0,0 0,0 0,0 0,0 0,0 0,1-1,-1 1,0 0,1 0,-1 0,0 0,1 0,-1 0,1 0,0 0,-1 0,1 0,0 1,0-1,-1 0,1 0,0 1,0-1,0 0,0 1,0-1,0 1,109-31,-81 27,95-20,-38 6,1 4,76-1,112-13,-208 14,52 0,-119 14,0 1,0-1,0 1,1-1,-1 1,0 0,0-1,0 1,0-1,0 1,0-1,-1 1,1 0,0-1,0 1,0-1,0 1,-1-1,1 1,0-1,-1 1,1-1,0 1,-1-1,1 1,0-1,-1 0,1 1,-1-1,1 1,-1-1,1 0,-1 0,1 1,-1-1,1 0,-1 0,0 0,1 0,-1 1,1-1,-1 0,1 0,-1 0,0 0,1 0,-1 0,1-1,-1 1,1 0,-1 0,-110 45,3 5,-53 34,-200 118,326-169,30-22</inkml:trace>
  <inkml:trace contextRef="#ctx0" brushRef="#br0" timeOffset="9350.604">2964 1852,'-48'-33,"-21"-42,-62-80,53 64,62 69,-1 1,-1 1,-1 0,-1 2,-21-17,-85-52,-30-58,97 83,-53-80,-244-184,206 165,-78-30,115 80,113 112,0-1,0 0,0 1,0-1,0 0,-1 1,1-1,0 0,0 1,0-1,0 0,-1 0,1 1,0-1,0 0,-1 0,1 1,0-1,-1 0,1 0,0 0,0 0,-1 1,1-1,0 0,-1 0,1 0,0 0,-1 0,1 0,-1 0,1 0,0 0,-1 0,1 0,0 0,-1 0,1 0,0 0,-1 0,1-1,0 1,-1 0,1 0,0 0,0 0,-1-1,15 44,-11-36,7 35,-1 0,-2 2,-2-1,-2 0,-2 1,-4 36,3-31,-22 87,22-135,1-1,-1 1,0-1,1 0,-1 1,0-1,1 1,-1-1,0 0,1 1,-1-1,1 0,-1 0,1 1,-1-1,0 0,1 0,-1 0,1 0,-1 1,1-1,-1 0,1 0,-1 0,1 0,-1 0,1 0,0 0,-1 0,1-1,-1 1,1 0,-1 0,0 0,1 0,-1-1,1 1,-1 0,1 0,-1-1,0 1,1 0,-1-1,1 1,-1-1,0 1,1 0,-1-1,0 1,0-1,0 1,1-1,-1 1,0-1,0 1,0-1,0 1,0-1,0 1,0-1,0 1,0-1,0 1,0-1,0 1,0-1,0 1,0-1,0 1,-1-1,2 0,46-57,2 3,2 2,3 2,1 3,3 2,2 3,15-7,-50 36,0 0,1 2,0 1,1 1,0 1,1 2,18-3,-46 9,-1 1,0-1,1 0,-1 1,1-1,-1 1,0-1,1 0,0 0,-1 1,1-1,-1 0,1 0,0 1,0-1,-1 0,1 0,0 0,0 0,0 1,0-1,0 0,0 0,0 0,0 0,0 0,0 1,1-1,-1 0,0 0,1 0,-1 1,0-1,1 0,-1 0,1 1,-1-1,1 0,-1 1,1-1,0 1,-1-1,1 1,0-1,-1 1,1-1,0 1,0 0,-1-1,1 1,0 0,0-1,0 1,0 0,-1 0,1 0,0 0,0 0,0 0,0 0,-17-6,-1 1,-1 1,1 1,0 0,-1 1,0 1,1 0,-1 1,0 2,-3 0,-27 0,-235-2,279 0,0-1,0 1,1 0,-1-1,0 0,0 0,0 0,0-1,1 1,-1-1,1 0,-1 0,1 0,0 0,0-1,0 1,0-1,0 0,0 0,-1-3,-4-9</inkml:trace>
  <inkml:trace contextRef="#ctx0" brushRef="#br0" timeOffset="10188.028">480 45,'-16'22,"-29"166,39-151,-24 217,-4 2,18-79,16-177,1 1,-1-1,0 1,0 0,0-1,0 1,0 0,0-1,0 1,0-1,0 1,0 0,0-1,0 1,0 0,-1-1,1 1,0-1,0 1,-1-1,1 1,0-1,-1 1,1-1,-1 1,1-1,0 1,-1-1,1 1,-1-1,1 0,-1 1,0-1,1 0,-1 1,1-1,-1 0,1 0,-1 0,0 0,1 0,-1 1,0-1,1 0,-1 0,1 0,-1-1,0 1,1 0,-1 0,0 0,1 0,-1-1,1 1,-1 0,1 0,-1-1,-9-10</inkml:trace>
  <inkml:trace contextRef="#ctx0" brushRef="#br0" timeOffset="10522.284">0 158,'1'-2,"-1"0,1-1,-1 1,1-1,0 1,-1 0,1 0,0-1,1 1,-1 0,0 0,1 0,-1 0,1 1,-1-1,1 0,0 0,0 1,0 0,0-1,0 1,0 0,0 0,1 0,-1 0,0 0,0 0,1 1,-1-1,1 1,0 0,81-8,-76 8,321 1,-285-7,-1-1,0-3,-1-1,0-3,0-1,21-12,-39 17</inkml:trace>
  <inkml:trace contextRef="#ctx0" brushRef="#br0" timeOffset="23840.676">3811 2557,'-5'5,"-6"2,-7-1,-4-1,1 3,10 1,5-2</inkml:trace>
</inkml:ink>
</file>

<file path=ppt/ink/ink4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2:16.02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1 597,'5'-10,"1"-3</inkml:trace>
  <inkml:trace contextRef="#ctx0" brushRef="#br1" timeOffset="39994.198">339 146,'48'57,"82"88,16 25,81 17,-35-19,20-13,-43-14,-78-64,-89-75,-1-2,0-1,0 1,1 1,-1-1,0 0,0 0,0 0,1 1,-1-1,0 0,0 1,0-1,0 1,0 0,0-1,0 1,0 0,0-1,0 1,0 0,0 0,0 0,-1 0,1 0,0 0,-1 0,1 0,-1 0,1 0,-1 1,0-1,1 0,-1 0,0 0,0 0,1 1,-1-1,0 0,-1 0,1 1,0-1,0 0,0 0,-1 0,1 0,0 1,-1-1,1 0,-1 0,0 0,1 0,-1 0,0 0,1 0,-1 0,0 0,-1 0,-14 2,0 0,1-2,-1 0,0-1,0 0,0-1,0-1,0-1,0 0,-8-3,-72-9,-66 8,162 7,0 0,1 0,-1 0,0 0,1-1,-1 1,0 0,0 0,1-1,-1 1,0 0,1 0,-1-1,0 1,0 0,0-1,0 1,1 0,-1-1,0 1,0 0,0-1,0 1,0 0,0-1,0 1,0-1,0 1,0 0,0-1,0 1,0 0,0-1,0 1,0 0,0-1,0 1,-1 0,1-1,0 1,0 0,0-1,-1 1,1 0,0-1,0 1,-1 0,1 0,0-1,-1 1,1 0,0 0,0 0,-1 0,1-1,-1 1,1 0,0 0,-1 0,1 0,0 0,-1 0,1 0,0 0,-1 0,37-15,-26 12,271-144,-26 16,-116 72,-139 59,1-1,0 0,-1 1,1-1,-1 1,1 0,0-1,-1 1,1-1,0 1,-1 0,1 0,0-1,0 1,-1 0,1 0,0 0,0 0,-1 0,1 0,0 0,0 0,0 0,-1 0,1 0,0 1,0-1,-1 0,1 0,0 1,-1-1,1 1,0-1,-1 0,1 1,-1-1,1 1,0-1,-1 1,1 0,-1-1,0 1,1 0,-1-1,1 1,-1 0,0-1,0 1,1 0,-1 0,0-1,0 1,0 0,0 0,0-1,0 1,0 0,0 0,0-1,0 1,0 0,-1 0,1-1,0 1,0 0,-1 0,1-1,-1 1,1 0,-29 49,-7-8,-1-2,-3-2,-31 24,-36 40,86-67,20-18</inkml:trace>
  <inkml:trace contextRef="#ctx0" brushRef="#br1" timeOffset="42069.814">1609 1302,'-33'81,"-90"83,62-92,-182 186,195-211,-123 136,10-3,124-134,-1-1,-3-2,-41 34,39-38,1 2,2 2,-33 47,45-55,-1 0,-1-2,-3-1,-16 13,-57 33,119-159,-10-214,-20 163,17 131,-1 0,1 0,-1 0,1 0,0-1,0 1,-1 0,1 0,0 0,0-1,0 1,0 0,0 0,1 0,-1 0,0-1,1 1,-1 0,0 0,1 0,-1 0,1 0,0 0,-1 0,1 0,0 0,0 0,-1 0,1 0,0 0,0 1,0-1,0 0,0 1,0-1,0 1,0-1,1 1,-1-1,0 1,0 0,0-1,0 1,1 0,-1 0,0 0,0 0,0 0,1 0,-1 1,0-1,0 0,0 0,0 1,0-1,1 1,-1-1,0 1,0-1,0 1,0 0,0 0,0 0,157 72,-97-54,0-4,1-1,1-4,0-2,1-3,-1-3,32-4,-62 1,-22 0,1 0,-1 0,0 2,1-1,-1 1,0 1,0 0,0 0,0 1,0 1,0 0,6 3,-16-6,1 0,0 1,-1-1,1 0,-1 1,1-1,-1 1,0 0,0 0,1-1,-1 1,0 0,-1 0,1 0,0 0,0 0,-1 0,0 0,1 0,-1 0,0 0,0 0,0 0,0 1,0-1,0 0,-1 0,1 0,-1 0,1 0,-1 0,0 0,0 0,0-1,0 1,0 0,0 0,-1-1,1 1,0-1,-1 1,-70 59,46-48,0-1,-1-1,0-2,0 0,-28 3,-165 17,18-3,201-26,0-1,0 1,0 0,0 0,0 0,-1-1,1 1,0 0,0 0,0 1,0-1,0 0,0 0,0 0,0 1,-1-1,1 1,0-1,0 1,0-1,1 1,-1-1,0 1,0 0,0 0,0-1,1 1,-1 0,0 0,0 0,1 0,-1 0,1 0,-1 0,1 0,0 0,-1 0,1 0,0 0,0 0,-1 0,1 1,0-1,0 0,0 0,0 0,1 0,-1 0,0 0,0 0,1 1,-1-1,1 0,-1 0,1 0,-1 0,1 0,-1-1,1 1,0 0,0 0,13 8</inkml:trace>
  <inkml:trace contextRef="#ctx0" brushRef="#br1" timeOffset="43401.657">1327 2092,'-1'0,"1"0,-1-1,1 1,0 0,-1 0,1 0,-1 0,1-1,-1 1,1 0,-1 0,1 0,-1 0,1 0,-1 0,1 0,-1 0,1 0,-1 1,1-1,-1 0,1 0,-1 0,1 0,0 1,-1-1,1 0,-1 0,1 1,0-1,-1 0,1 1,0-1,-1 1,1-1,0 0,-1 1,1-1,0 1,0-1,0 1,-1-1,1 0,0 1,0-1,0 1,0-1,0 1,0-1,0 1,0-1,0 1,0-1,0 1,0-1,0 1,1-1,-1 1,-5 19,1 1,1 0,1 0,1 0,1 0,0 0,2 1,-1 23,-1-38,-1 1,1 0,1 0,0 0,0-1,0 1,1 0,0-1,0 1,1-1,0 0,1 0,-1 0,1 0,1 0,-1-1,1 0,0 0,0 0,1-1,6 5,-6-10,0-1,0 0,0 0,0-1,0 1,0-1,0-1,-1 1,1-1,-1 0,1 0,-1-1,0 1,-1-1,1 0,-1-1,1 1,-1-1,-1 0,1 0,-1 0,1 0,1-5,97-119,-100 129,0 0,0 1,0-1,0 1,0-1,-1 1,1 0,0 0,0 0,0 0,-1 0,1 0,0 0,-1 0,1 1,-1-1,0 1,1-1,-1 1,0-1,0 1,0 0,0 0,0 0,0-1,0 1,-1 0,1 0,-1 0,0 0,1 0,-1 0,0 0,0 0,0 0,0 0,-1 2,8 16,-5-16,0 0,0-1,0 1,0-1,0 1,1-1,0 0,0 1,0-2,0 1,0 0,0 0,1-1,-1 0,1 0,0 0,0 0,-1 0,1-1,0 0,1 0,-1 0,0 0,0-1,0 1,0-1,1 0,-1 0,0-1,0 1,0-1,0 0,0 0,0 0,0-1,0 0,0 1,2-2,12-10,0-1,0-1,-2 0,1-1,-2-1,-1 0,0-1,-1-1,0 0,-2-1,-1 0,8-19,34-86,-53 73,-5 47</inkml:trace>
  <inkml:trace contextRef="#ctx0" brushRef="#br1" timeOffset="43966.348">2287 2290,'-154'303,"152"-300,0 0,0 0,0 0,1 0,-1 0,1 0,0 0,0 1,0-1,0 1,0-1,1 0,0 1,0-1,0 1,0-1,0 1,0-1,1 1,0-1,0 1,0-1,0 0,0 0,1 1,-1-1,1 0,0 0,0-1,0 1,0 0,1-1,-1 1,1-1,-1 1,2-1,8 2,1-2,-1 1,1-2,-1 1,1-2,-1 0,1 0,0-1,-1-1,1 0,8-3,-1-2</inkml:trace>
  <inkml:trace contextRef="#ctx0" brushRef="#br1" timeOffset="44398.113">1976 2431,'43'0,"34"-4,8-3,-5 1,-12 1,-12 1,-12 2,-7 1,-11 0</inkml:trace>
  <inkml:trace contextRef="#ctx0" brushRef="#br1" timeOffset="45929.584">1355 33,'0'-1,"0"1,-1 0,1-1,-1 1,1 0,-1 0,1 0,0-1,-1 1,1 0,-1 0,1 0,-1 0,1 0,-1 0,1 0,-1 0,1 0,-1 0,1 0,-1 0,1 1,-1-1,1 0,-1 0,1 0,-1 1,1-1,0 0,-1 1,1-1,-1 0,1 1,0-1,-1 0,1 1,0-1,0 1,-1-1,1 0,0 1,0-1,-1 1,1-1,0 1,0-1,0 1,0-1,0 1,0-1,0 1,0-1,0 1,0-1,0 1,0-1,-8 21,0-1,2 1,0 0,1 0,1 1,1-1,1 1,1 0,1-1,1 1,2 15,-3-34,1-1,-1 0,0 1,0-1,1 0,0 1,-1-1,1 0,0 0,0 0,0 0,0 1,0-1,1-1,-1 1,1 0,-1 0,1 0,0-1,-1 1,1-1,0 1,0-1,0 0,0 0,0 0,1 0,-1 0,0 0,0-1,1 1,-1-1,0 0,1 1,-1-1,0 0,1 0,3-1,0 0,0 0,0 0,0 0,0-1,0 0,-1-1,1 1,-1-1,1 0,-1 0,0-1,0 0,-1 0,117-146,-121 149,0 0,1-1,-1 1,1 0,-1 0,1 0,0 0,-1 0,1 0,0 0,0 0,0 0,0 0,0 1,0-1,0 0,0 0,0 1,0-1,0 1,0-1,0 1,0 0,1-1,-1 1,0 0,0 0,0 0,1-1,-1 1,0 1,0-1,1 0,-1 0,0 0,0 1,0-1,1 0,-1 1,0-1,0 1,0 0,0-1,0 1,0 0,0 0,0-1,0 1,0 0,-1 0,1 0,0 0,31 75,15 19,-42-92,-1 0,1 0,0-1,0 1,0-1,0 0,0 0,0 0,1-1,-1 0,0 0,1-1,-1 1,1-1,-1 0,1-1,-1 1,1-1,-1 0,1 0,-1-1,0 0,0 0,0 0,0 0,0-1,0 0,-1 0,1 0,-1 0,0-1,0 0,0 0,1-1,7-9,0 0,-1 0,0-1,-1-1,-1 0,0 0,-1-1,-1 0,-1 0,0 0,-2-1,1-2,23-87,-26 98</inkml:trace>
  <inkml:trace contextRef="#ctx0" brushRef="#br1" timeOffset="46688.079">2230 173,'-159'284,"300"-510,-141 225,1-1,0 1,0 0,-1-1,1 1,0 0,0-1,0 1,0 0,0 0,0 0,1 0,-1 0,0 0,0 1,1-1,-1 0,1 1,-1-1,0 0,1 1,-1 0,1-1,-1 1,1 0,-1 0,1 0,0 0,-1 0,1 0,-1 0,1 1,-1-1,1 0,-1 1,1-1,-1 1,0 0,1 0,-1-1,0 1,1 0,-1 0,0 0,0 0,0 0,0 0,0 1,0-1,0 0,0 0,0 1,28 70,-27-63,0 0,1 0,0 0,1-1,-1 0,2 0,-1 0,1 0,1 0,-1-1,1 0,5 4,-9-9,-1-1,0 0,1 0,-1 0,1 0,-1 0,1-1,-1 1,1 0,0-1,-1 1,1-1,0 1,-1-1,1 0,0 0,0 0,-1 0,1 0,0 0,0 0,-1-1,1 1,0-1,0 1,-1-1,1 0,-1 1,1-1,-1 0,1 0,-1 0,1 0,-1 0,0-1,0 1,1 0,-1-1,0 1,0-1,0 1,-1-1,1 1,0-1,25-77,2-150,-23 173,1 32</inkml:trace>
</inkml:ink>
</file>

<file path=ppt/ink/ink4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3:29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1441 1,'61'47,"77"108,-58-91,66 66,15 75,119 11,-52 18,-122-125,-88-96</inkml:trace>
  <inkml:trace contextRef="#ctx0" brushRef="#br0" timeOffset="838.4">255 1553,'-12'3,"1"1,0 0,0 1,0 1,1 0,0 0,0 1,0 0,1 0,0 1,1 1,0-1,0 1,1 1,0-1,0 1,1 1,0-1,1 1,1 0,-1 0,2 0,-1 1,2-1,-1 1,2 0,0 0,0 0,1 6,-2 6,2-1,0 1,2-1,1 1,0-1,6 18,-7-35,-1 0,2 0,-1 0,1 0,0 0,0 0,0-1,1 0,0 1,0-1,0-1,1 1,-1-1,1 0,0 0,1 0,-1 0,1-1,-1 0,1 0,0-1,0 1,0-1,0-1,1 1,5 0,-3-1,0-1,1 1,-1-2,0 1,0-1,0-1,0 1,0-2,0 1,0-1,-1-1,1 1,-1-1,0-1,0 1,-1-2,1 1,-1-1,4-4,21-14,-2-2,-1-1,-2-1,0-2,-2 0,-1-2,-1 0,-2-2,-2-1,12-28,-27 54,1 0,-2-1,0 1,0-1,0 0,-2 0,1 0,-1 0,0 0,-1 0,0 0,-1-1,0 1,-1 0,0 0,0 1,-1-1,-1 0,1 1,-1 0,-1-1,0 2,0-1,-1 1,0-1,0 1,-1 1,0 0,0 0,-4-2,2 4,1 0,-1 1,0 0,-1 1,1 0,-1 0,1 1,-1 0,0 1,0 0,0 0,1 1,-1 1,0-1,0 2,0-1,1 1,-1 1,1 0,-4 2,-12 4,1 2,0 1,0 0,1 2,1 1,-20 18,13-8,2 1,1 2,1 1,2 0,0 2,-4 12,8-12</inkml:trace>
  <inkml:trace contextRef="#ctx0" brushRef="#br0" timeOffset="1135.379">1 1919,'201'-135,"-177"123,0 2,1 0,0 1,1 2,0 0,0 2,0 1,0 1,1 1,0 2,-1 0,1 2,5 1,50-1,-58-2</inkml:trace>
  <inkml:trace contextRef="#ctx0" brushRef="#br0" timeOffset="2637.866">791 1553,'79'-16,"-1"-2,-1-4,-1-3,-1-3,-2-4,39-24,187-125,-235 133,-2-3,-3-3,39-44,-98 97,1 1,-1 0,0-1,1 1,-1-1,1 1,-1 0,0-1,0 1,1-1,-1 0,0 1,0-1,1 1,-1-1,0 1,0-1,0 1,0-1,0 0,0 1,0-1,0 1,0-1,0 1,0-1,0 0,-1 1,1-1,0 1,0-1,-1 1,1-1,0 1,-1-1,1 1,0-1,-1 1,1 0,0-1,-1 1,1-1,-1 1,1 0,-1 0,1-1,-1 1,1 0,-1 0,1-1,-1 1,0 0,1 0,-1 0,1 0,-1 0,1 0,-1 0,0 0,1 0,-1 0,1 0,-1 0,1 1,-1-1,0 0,-51-1,45 1,-164-1,170 0,0 1,1 0,-1-1,0 1,0 0,1-1,-1 1,0 0,0 0,0 0,1 0,-1 0,0 0,0 0,0 0,1 0,-1 0,0 0,0 0,0 1,1-1,-1 0,0 1,0-1,1 0,-1 1,0-1,1 1,-1-1,0 1,1-1,-1 1,1 0,-1-1,1 1,-1 0,1-1,0 1,-1 0,1 0,0-1,-1 1,1 0,0 0,0 0,0-1,0 1,0 0,0 0,0 0,0 0,0-1,0 1,0 0,0 0,1 0,-1-1,0 1,26 48,-23-45,10 20,-1 0,-1 0,-2 1,0 1,-1-1,-2 1,-1 1,1 12,22 102,-29-140,1 0,0 0,-1 0,1 0,0 0,0 0,0 0,0 0,0 0,0 0,0 0,0 0,1 0,-1 0,0 0,1 0,-1 0,0 0,1 0,-1-1,1 1,-1 0,1 0,0 0,-1 0,1-1,0 1,0 0,-1-1,1 1,0-1,0 1,0-1,0 1,0-1,0 1,0-1,0 0,0 0,0 1,0-1,0 0,0 0,0 0,0 0,0 0,0 0,0 0,0-1,0 1,0 0,0-1,0 1,0 0,0-1,0 1,-1-1,1 1,0-1,0 0,0 1,-1-1,1 0,0 0,13-15,-1-1,-1-1,-1 0,0-1,-1 0,-1 0,1-6,9-17,80-180,-86 204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28:10.52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775 181,'3'1,"0"1,-1 0,1-1,0 1,-1 0,1 0,-1 1,1-1,-1 0,0 1,0-1,0 1,-1 0,1 0,0 0,-1-1,0 2,0-1,0 0,0 0,0 0,-1 0,1 0,-1 1,0-1,0 4,13 54,6 33,4-1,5-2,24 56,-51-143,1 0,0 0,-1 0,1 0,1 0,-1-1,0 1,1-1,0 1,0-1,0 0,0 0,0-1,1 1,-1 0,1-1,0 0,0 0,-1 0,1-1,1 1,-1-1,0 0,0 0,0 0,1 0,-1-1,0 0,1 0,-1 0,0-1,0 1,1-1,-1 0,0 0,0 0,4-2,518-179,114 73,-436 81,-133 13,-1-3,0-3,-2-3,-1-2,10-9,-54 25,-21 9,0 0,0 0,0 0,0-1,-1 1,1 0,-1-1,1 1,-1-1,1 1,-1-1,0 0,0 1,0-1,0 0,0 0,0 0,0 0,-1 0,1 0,-1 0,1 0,-1 0,0 0,0 0,0 0,0 0,0 0,0-1,-1 1,1 0,-1 0,1 0,-1 0,0 0,0 1,0-1,0 0,0 0,0 0,0 1,-1-1,1 1,0-1,-1 1,0-1,1 1,-1 0,-1-1,-23-47,25-125,6 147</inkml:trace>
  <inkml:trace contextRef="#ctx0" brushRef="#br0" timeOffset="1524.765">0 2359,'49'-32,"-26"6,-1-1,-1-1,-1-1,-1-1,-2 0,-1-1,-1-1,4-19,-16 43,-3 9,1-1,-1 1,1-1,-1 0,1 1,0-1,-1 0,1 1,-1-1,1 0,0 0,0 0,-1 0,1 0,0 0,-1 0,1 0,0 0,-1 0,1 0,0 0,-1 0,1 0,0-1,-1 1,1 0,0 0,-1-1,1 1,-1 0,1-1,-1 1,1-1,-1 1,1-1,-1 1,1-1,-1 1,1-1,-1 0,0 1,1-1,-1 1,0-1,0 0,1 1,-1-1,0 0,0 1,0-1,0 0,0 1,0-1,0 0,0 0,0 1,0-1,0 0,-1 1,1-1,0 0,0 1,-1-1,1 1,0-1,-1 0,41 260,-10-101,6-1,57 148,30-48,-124-256,-1 0,1 0,-1 0,1 0,-1 0,1 0,-1 0,0 0,1 0,-1-1,0 1,0-1,1 1,-1-1,0 0,0 0,0 0,0 0,1 0,-1 0,0 0,0 0,0-1,1 1,-1-1,0 0,0 1,1-1,-1 0,1 0,-1 0,1 0,-1 0,1 0,-1-1,1 1,0-1,-16-3,-208 21,217-16,0 0,0 0,0 1,0 0,0 1,1 0,-1 0,1 0,-1 1,1 1,0-1,0 1,0 0,0 0,1 1,0 0,0 0,0 1,0 0,1 0,0 0,0 0,1 1,0 0,0 0,-1 3,15 43,4-44</inkml:trace>
  <inkml:trace contextRef="#ctx0" brushRef="#br0" timeOffset="1915.988">49 2818,'-1'-3,"1"0,-1 0,1 0,0 0,0 1,0-1,1 0,-1 0,1 0,0 0,-1 0,1 1,0-1,1 0,-1 1,0-1,1 0,-1 1,1 0,0-1,0 1,0 0,0 0,0 0,1 0,-1 0,52-56,2 3,3 3,2 2,2 3,53-29,-60 39,-55 35,-1 0,1 0,0 0,0 0,1 1,-1-1,0 0,1 1,-1-1,0 1,1 0,0-1,-1 1,1 0,0 0,0 0,0 0,-1 0,1 0,0 1,0-1,0 1,0-1,0 1,1 0,-1 0,0 0,0 0,0 0,0 0,0 1,0-1,0 0,0 1,0 0,0 0,0-1,0 1,-1 0,1 0,0 1,0-1,-1 0,1 1,-1-1,1 0,-1 1,0 0,0-1,1 1,-1 0,0 0,-1 0,1-1,0 1,0 0,-1 0,1 0,-1 2,-4 65,1-60,1 0,0 0,0 0,1 0,1 0,-1 0,2 0,-1 0,1 0,0 0,1 0,0-1,0 1,1 0,1-1,-1 1,1-1,0 0,1-1,0 1,0-1,1 1,6 5,6-3</inkml:trace>
  <inkml:trace contextRef="#ctx0" brushRef="#br0" timeOffset="2236.231">920 2988,'-19'-27,"13"-15,3-1,1 0,2 1,2-1,5-26,-5 54,-1 0,2 0,0 0,1 0,1 0,0 1,0 0,2 0,0 0,0 1,1 0,1 0,3-3,32 19,-34 10</inkml:trace>
  <inkml:trace contextRef="#ctx0" brushRef="#br0" timeOffset="2554.623">1138 2625,'5'-2,"1"-1,0 0,-1 0,0-1,1 0,-1 0,-1 0,1 0,-1-1,1 1,-1-1,-1 0,1-1,-1 1,0 0,0-1,0 0,-1 0,2-4,-1 4,-1 1,1-1,-1 0,0-1,0 1,-1 0,1-1,-1 1,-1 0,1-1,-1 1,-1-1,1 1,-1-1,0 1,0 0,-1-1,0 1,0 0,0 0,-1 0,0 0,0 1,-1-1,1 1,-4-4,3 10,0 1,0-1,0 1,0 0,0 0,1 1,-1-1,1 1,-1-1,1 1,0 0,0 1,0-1,1 0,-1 1,1-1,0 1,0 0,0 0,0 0,0 0,1 0,0 0,0 0,0 1,1-1,-1 0,1 1,0-1,0 0,1 1,-1-1,1 2,-2 11,1 0,1 0,0 0,2 0,-1-1,2 1,0-1,1 0,6 12,-10-23,1 0,0 0,0 0,1-1,0 1,-1-1,1 0,1 1,-1-1,0-1,1 1,0-1,0 1,0-1,0 0,1 0,-1-1,1 1,0-1,0 0,-1 0,1-1,0 0,1 1,-1-2,0 1,0 0,0-1,0 0,1-1,-1 1,0-1,1 0,5-3,-1 0,0-1,0 0,-1 0,1-1,-1-1,0 1,-1-2,0 1,0-1,-1 0,1 0,-2-1,1 0,-1-1,-1 1,0-1,1-3,5-14</inkml:trace>
  <inkml:trace contextRef="#ctx0" brushRef="#br0" timeOffset="2879.944">1476 2407,'-1'2,"-1"-1,1 0,0 0,0 1,0-1,0 0,0 1,1-1,-1 1,0-1,1 1,-1 0,1-1,-1 1,1 0,0-1,0 1,-1 0,1-1,0 1,1 0,-1-1,0 1,0 0,1-1,-1 1,1 0,0-1,-1 1,1-1,0 1,0-1,0 0,0 1,0-1,0 0,0 1,0-1,1 0,-1 0,0 0,1 0,-1 0,1-1,-1 1,1 0,-1-1,1 1,0-1,-1 1,1-1,0 0,-1 1,1-1,0 0,-1 0,1-1,0 1,-1 0,1 0,0-1,-1 1,1-1,-1 0,1 1,0-1,7-5,0 0,-1 0,0-1,0 1,0-2,-1 1,0-1,-1 0,0-1,0 0,-1 0,0 0,0 0,-1-1,0 0,-1 1,0-1,-1-1,0 1,0 0,-1-1,-1 1,0-5,2 8,-1 0,0 1,0-1,-1 0,0 1,0-1,-1 0,0 1,0-1,0 0,-1 1,0-1,0 1,-1 0,0 0,0 0,0 0,-1 0,0 1,0-1,0 1,-1 0,0 0,1 6,0 0,0 0,0 1,0-1,0 1,1 0,-1 0,0 0,1 1,0-1,0 1,0 0,0 0,0 0,0 0,1 1,-1-1,1 1,0-1,0 1,0 0,1 0,-1 0,1 0,0 0,0 0,1 0,-1 3,-3 10,1 1,1 0,0-1,2 1,0 0,0 0,2-1,0 1,2 0,0-1,0 0,2 0,0 0,1 0,-4-10,-1 1,2-1,-1 0,1 0,0-1,0 1,1-1,0 0,0 0,1 0,-1-1,1 0,0 0,1-1,-1 1,1-1,0 0,0-1,0 0,0 0,1-1,-1 0,1 0,0 0,-1-1,1 0,0-1,0 0,0 0,0-1,-1 1,5-3,77-43,-66 27</inkml:trace>
  <inkml:trace contextRef="#ctx0" brushRef="#br0" timeOffset="3708.941">1332 3423,'56'71,"111"247,-143-290,-14-53,-66-354,79 266,-9 92</inkml:trace>
  <inkml:trace contextRef="#ctx0" brushRef="#br0" timeOffset="3980.619">1815 3326,'4'13,"2"15,3 17,1 4,-2-3,2-4,4-5,-1-13,1-11,-1-12,-3-10,-4-7,-2-6,-2 2</inkml:trace>
  <inkml:trace contextRef="#ctx0" brushRef="#br0" timeOffset="4234.451">1742 3084,'-12'-4,"-9"-1,4-1,9 2,10 1,8 2,3 0</inkml:trace>
  <inkml:trace contextRef="#ctx0" brushRef="#br0" timeOffset="4496.118">1936 2866,'51'91,"165"252,-208-313,-4-36,1-18,1-1,1 1,1 1,2 0,0 0,1 1,2 0,0 1,1 0,1 1,1 1,0 0,2 1,0 1,1 1,-18 14,-1 0,1 1,-1-1,1 0,0 1,0-1,0 1,0-1,0 1,0 0,0-1,0 1,1 0,-1 0,0 0,1 0,-1 0,1 0,-1 0,1 0,-1 1,1-1,0 0,0 1,-1 0,1-1,0 1,-1 0,1 0,0 0,0 0,-1 0,1 0,0 1,0-1,-1 0,1 1,0-1,-1 1,1 0,0 0,-1 0,1-1,-1 1,0 1,1-1,-1 0,0 0,1 0,-1 1,0-1,0 1,0-1,0 1,-1-1,1 1,0 0,-6 21,-1 0,-1-1,-1 0,-1-1,-1 1,-1-2,-1 1,0-2,-2 0,0 0,-1-1,-1-1,-12 10,-33 16,59-45</inkml:trace>
  <inkml:trace contextRef="#ctx0" brushRef="#br0" timeOffset="4851.506">2516 3036,'3'3,"-1"-1,0 0,1 1,-1-1,1 0,-1-1,1 1,0 0,0-1,0 0,0 1,0-1,0 0,0-1,0 1,1-1,-1 1,0-1,0 0,0 0,1 0,-1 0,0-1,0 0,0 1,1-1,-1 0,0 0,0-1,0 1,-1-1,1 1,0-1,-1 0,1 0,-1 0,1 0,-1-1,0 1,0-1,0 1,0-1,0 0,-1 0,1 0,-1 1,0-2,0 1,0 0,0 0,0 0,-1 0,0 0,1-1,-1 1,0-1,9-25,-1 0,-2-1,-1 0,-1 0,-1 0,-2 0,-1 0,-1 0,-2 0,-5-28,8 57,0-1,0 1,0-1,0 0,0 1,0-1,0 1,-1-1,1 1,0-1,-1 1,0-1,1 1,-1-1,0 1,0 0,1-1,-1 1,0 0,0 0,-1-1,1 1,0 0,0 0,0 0,-1 1,1-1,-1 0,1 0,0 1,-1-1,1 1,-1-1,1 1,-1-1,0 1,1 0,-1 0,1 0,-1 0,0 0,1 0,-1 1,1-1,-1 0,1 1,-1-1,0 1,-43 65,44-61,-1 0,1 0,0 0,1 0,-1 0,1 1,0-1,0 0,0 0,1 0,0 1,0-1,0 0,1 0,0 0,0-1,0 1,0 0,1-1,0 1,0-1,0 0,0 0,1 0,-1 0,1-1,0 1,0-1,0 0,1 0,-1-1,1 1,0-1,0 0,-1 0,1-1,0 1,1-1,-1 0,0 0,0-1,0 0,0 0,1 0,-1 0,2-1,10-5,1-1,-1-1,-1 0,1-1,-1-1,-1 0,0-2,0 1,-1-2,-1 0,12-14,39-34,-52 52</inkml:trace>
  <inkml:trace contextRef="#ctx0" brushRef="#br0" timeOffset="5449.036">3122 2431,'-1'-1,"0"0,0 0,0 0,0 0,0 1,0-1,0 0,0 0,0 1,0-1,0 0,0 1,0-1,-1 1,1 0,0-1,0 1,-1 0,1 0,0 0,0 0,-1 0,1 0,0 0,0 0,-1 0,1 1,0-1,0 1,-1-1,1 0,0 1,0 0,0-1,0 1,0 0,0 0,0-1,0 1,0 0,0 0,0 0,1 0,-1 0,0 0,1 1,-1-1,1 0,-9 10,1 1,0 0,1 1,0 0,1 0,1 0,0 1,1-1,0 1,1 0,0 1,2-1,-1 0,2 13,-1-26,1 0,0 1,0-1,-1 0,1 1,0-1,0 1,0-1,1 0,-1 1,0-1,0 0,1 1,-1-1,1 0,-1 1,1-1,0 0,-1 0,1 0,0 1,0-1,0 0,0 0,0 0,0 0,0-1,0 1,0 0,0 0,1-1,-1 1,0 0,1-1,-1 1,0-1,1 0,-1 0,0 1,1-1,-1 0,0 0,1 0,-1 0,1 0,-1-1,0 1,1 0,-1-1,0 1,1-1,-1 1,0-1,0 1,1-1,-1 0,0 0,64-54,33-99,-95 153,-1 0,1 0,0 1,1-1,-1 1,0-1,0 1,0 0,0 0,0 0,0 0,0 1,0 0,0-1,0 1,0 0,0 0,0 0,0 1,-1-1,1 1,0 0,1 1,51 14,-44-22,-1 0,1-1,-1-1,0 1,-1-2,0 1,0-1,0-1,-1 0,0 0,-1 0,0-1,-1 0,0 0,0-1,-1 0,0 0,-1 0,0-1,-1 1,1-9,5-19,-1-1,-2 1,-2-1,-1 0,-2 0,-2 1,-2-1,-1 0,-3 1,-1-1,-1 2,-2-1,-2 1,-2 1,-1 1,-13-21,-30-26,58 82,0-1,0 1,0-1,0 1,0-1,-1 1,1 0,0-1,-1 1,1 0,-1 0,1 0,-1 0,0 0,1 1,-1-1,0 0,0 1,1-1,-1 1,0 0,0-1,0 1,0 0,0 0,1 0,-1 1,0-1,0 0,0 1,0-1,1 1,-1-1,0 1,1 0,-1 0,0 0,1 0,-1 0,1 0,-1 0,1 1,0-1,-1 0,1 1,0-1,0 1,0-1,0 1,0 0,-2 10,1 0,0 1,1-1,0 0,1 1,0-1,1 1,0-1,1 0,1 0,0 0,0 0,2 0,-1 0,1-1,1 0,5 9,29 52,2-2,4-2,2-2,4-3,40 39,-82-90,-8-12,-1 0,0 1,0-1,0 1,0-1,0 1,0-1,0 1,-1-1,1 1,0 0,0 0,0-1,-1 1,1 0,0 0,-1 0,1 0,-1 0,1 0,-1 0,1 0,-1 0,0 0,1 0,-1 0,0 0,0 0,0 1,0-1,0 0,0 0,0 0,0 0,0 0,-1 0,1 0,0 0,-1 0,1 0,-1 0,1 0,-1 0,1 0,-1 0,0 0,1 0,-1 0,0-1,0 1,0 0,0 0,-13-4</inkml:trace>
  <inkml:trace contextRef="#ctx0" brushRef="#br0" timeOffset="5695.057">3145 2044,'9'-4,"10"-5,11-6,3-4,6 1,-1-1,2 0,3-2,-3-1,-4-2,-3 5,-4 4,-6 1,-8 3</inkml:trace>
  <inkml:trace contextRef="#ctx0" brushRef="#br0" timeOffset="6018.678">4017 1754,'0'4,"-4"1,2 5,2 4,6 4,4-2,2-2</inkml:trace>
  <inkml:trace contextRef="#ctx0" brushRef="#br0" timeOffset="6288.151">3992 1561,'-4'-8,"-6"-3,-4 0,3 3,8 2,9 2,3 2</inkml:trace>
  <inkml:trace contextRef="#ctx0" brushRef="#br0" timeOffset="6569.321">4210 1464,'-4'44,"3"-38,-1 0,1 0,0 0,0 0,0 0,1 1,0-1,0 0,1 0,0 1,0-1,0 0,1 0,0 0,0 0,1 0,-1-1,1 1,0-1,1 0,-1 1,1-2,2 3,-1-7,1 0,-1 0,1-1,-1 0,1 0,-1 0,1-1,-1 1,0-1,1 0,-1-1,0 0,-1 1,1-1,0-1,-1 1,0-1,1 0,-2 0,1 0,0 0,-1-1,0 1,0-1,0 0,0 0,-1 0,1-2,1 2,-1 1,1-1,-1 0,0 0,0 0,0-1,-1 1,0 0,0-1,0 0,-1 1,1-1,-2 0,1 0,-1 0,1 0,-1 0,-1 0,1 1,-1-1,-1 0,1 0,-1 0,1 1,-2-1,1 1,-1 0,1-1,-1 1,-1 1,1-1,-1 0,0 1,0-1,0 1,-1 0,1 1,-1-1,0 1,0 0,-42-2,25 8</inkml:trace>
  <inkml:trace contextRef="#ctx0" brushRef="#br0" timeOffset="6830.987">4549 1367,'12'-55,"-14"35,1 16,0-1,0 0,0 1,1-1,0 0,0 1,0-1,0 0,1 1,0-1,0 0,0 1,1-1,-1 1,1 0,0-1,0 1,1 0,-1 0,1 0,0 1,0-1,0 1,0-1,1 1,-1 0,1 0,0 0,0 1,0 0,0-1,0 1,1 1,-1-1,1 1,-1-1,1 1,0 1,-1-1,1 1,0-1,1 2,-1 1,1-1,-1 1,1-1,0 0,0 0,-1-1,1 0,0 0,0 0,0-1,-1 1,1-1,0-1,-1 1,1-1,-1 0,1 0,-1-1,0 1,0-1,0-1,0 1,-1 0,1-1,-1 0,0 0,0-1,0 1,-1-1,3-4,30-87,-35 76</inkml:trace>
  <inkml:trace contextRef="#ctx0" brushRef="#br0" timeOffset="7077.029">5105 641,'-7'8,"1"-1,0 2,0-1,1 1,0-1,0 1,1 1,1-1,-1 1,1-1,1 1,0 0,0 0,1 0,0 0,1 0,0 0,1 1,0 1,4-9,-1 0,1 0,-1-1,1 1,0-1,0 0,0 0,0-1,0 0,0 0,0 0,1 0,-1-1,0 0,0 0,1 0,-1 0,0-1,0 0,1 0,-1-1,0 0,1 0,21-3,58 7,-83-2,-1 0,1 1,0-1,0 0,-1 1,1 0,0 0,-1-1,1 1,-1 0,1 0,-1 0,1 0,-1 1,0-1,1 0,-1 1,0-1,0 1,0-1,0 1,0-1,-1 1,1 0,0-1,-1 1,1 0,-1 0,1-1,-1 1,0 0,0 0,0 0,0-1,0 1,0 0,-1 0,1-1,0 1,-1 0,0 0,1-1,-1 1,0 1,-103 151,81-125</inkml:trace>
  <inkml:trace contextRef="#ctx0" brushRef="#br0" timeOffset="8002.606">1742 4705,'-11'31,"2"1,1 0,1 1,2 0,1 0,1 0,3 0,0 0,2 1,3 13,-4-43,-1-1,1 0,-1 0,1 1,0-1,0 0,1 0,-1 0,0 0,1 0,0-1,0 1,0 0,0-1,0 1,0-1,1 0,-1 0,1 0,0 0,-1 0,1 0,0-1,0 1,0-1,0 0,0 0,0 0,1 0,-1-1,0 1,0-1,1 0,-1 0,0 0,1 0,-1-1,0 1,0-1,0 0,1 0,-1 0,0 0,0-1,0 1,-1-1,3-1,13-8,-1 0,-1-1,0-1,0-1,-2 0,0-1,0 0,-1-1,-1 0,-1-1,0-1,-1 0,-1 0,-1-1,-1 0,0-1,-2 1,3-12,-8 24,0 1,0-1,-1 1,1-1,-1 1,-1-1,1 1,-1 0,0 0,0 0,-1 0,0 0,0 0,0 1,-1-1,0 1,0 0,0 0,-1 1,0-1,1 1,-2 0,1 0,0 0,-1 1,1 0,-1 0,-6-2,-185-49,173 50,23 5,-1-1,1 0,0 0,-1 0,1 0,-1 0,1 0,0 0,-1-1,1 1,0 0,-1-1,1 1,0-1,-1 0,1 1,0-1,0 0,0 0,0 0,0 1,0-1,0 0,0 0,0-1,0 1,0 0,0 0,1 0,-1-1,1 1,-1 0,1 0,-1-1,1 1,0-1,-1 1,1 0,0-1,0 1,0-1,0 1,1 0,-1-1,0 1,0 0,1-1,-1 1,1-1,48-60,-32 44,1 0,0 0,0-2,-2 0,-1-1,-1-1,0 0,-2-1,0 0,-2-1,0 0,-2-1,-1 0,-1 0,-1 0,-1-1,-1 0,-1-10,-29-133,29 213,45 76,4-2,6-2,4-3,28 32,152 299,-234-434,-1 0,-1 1,1 0,-2 0,0 0,0 1,-1 0,0-1,-1 1,-1 0,0 0,0 0,-1 0,-1 0,0 0,0 0,-1 0,-1 0,0 0,-1-1,0 0,-3 6,4-14,0-1,0 1,0-1,0 0,0 0,0-1,0 1,-1-1,1 1,-1-1,1 0,-1 0,0-1,1 1,-1-1,0 0,1 0,-1 0,0 0,1-1,-1 1,0-1,1 0,-1 0,1 0,-1-1,1 1,0-1,-1 0,1 0,0 0,0 0,0 0,1-1,-1 1,-1-2,-84-109,77 89,2-1,1-1,1 0,0 0,3 0,0-1,1 1,2-1,1 0,1 1,3-17,0-24</inkml:trace>
  <inkml:trace contextRef="#ctx0" brushRef="#br0" timeOffset="8754.677">3145 3907,'73'378,"-84"-359,-3-60,4-22,3 0,3 0,3-1,2 1,3-1,3 1,5-8,29-63,-40 133,0 0,1 1,-1-1,1 0,-1 0,1 1,0-1,-1 0,1 1,0 0,0-1,-1 1,1 0,0 0,0 0,-1 0,1 0,0 1,-1-1,1 0,0 1,-1-1,1 1,0 0,-1-1,1 1,-1 0,1 0,-1 0,1 0,-1 0,0 0,0 1,1-1,-1 0,0 1,0-1,0 1,-1-1,1 1,0-1,0 1,-1 0,1-1,-1 1,0 0,1-1,-1 1,0 0,0 0,0 0,7 13</inkml:trace>
  <inkml:trace contextRef="#ctx0" brushRef="#br0" timeOffset="9047.571">3581 3689,'4'13,"1"15,1 8,-2 2,-1 3,3-2,0-4,4-7,0-12,2-10,-1-9,2-9,-1-6,-3-4,-2 1</inkml:trace>
  <inkml:trace contextRef="#ctx0" brushRef="#br0" timeOffset="9301.415">3412 3326,'-5'0,"4"4,6-2,5-3,10 0,6 0,-2 0</inkml:trace>
  <inkml:trace contextRef="#ctx0" brushRef="#br0" timeOffset="9570.869">3920 3206,'-11'2,"1"1,0 1,0 0,0 0,1 1,-1 0,1 1,0 0,0 0,1 1,0 0,0 1,1 0,0 0,0 0,1 1,0 0,0 0,1 1,1-1,-1 1,2 0,-1 0,1 1,1-1,0 1,0 0,1-1,0 1,1 2,-1-10,0 1,1-1,-1 1,1-1,-1 1,1-1,0 1,0 0,1-1,-1 1,1-1,0 1,0-1,0 1,0-1,0 1,1-1,0 0,-1 0,1 0,1 0,-1 0,0 0,1-1,-1 1,1-1,0 1,-1-1,1 0,1 0,-1 0,0-1,0 1,1-1,-1 0,0 0,1 0,-1 0,1 0,0-1,-1 0,1 0,-1 0,1 0,0 0,-1-1,1 1,-1-1,1 0,-1 0,1 0,-1-1,0 1,0-1,0 0,0 0,0 0,0 0,0-1,0 1,7-8,0 0,-1 0,0-1,-1 0,0-1,-1 0,0 0,-1 0,0-1,2-10,72-104,-78 127,1-1,0 0,-1 1,1 0,0 0,0 0,0 0,-1 0,1 0,0 1,0-1,-1 1,1 0,-1 0,1 0,0 0,-1 0,0 1,1-1,-1 1,0 0,0-1,0 1,0 0,0 0,0 0,0 0,-1 1,1-1,-1 0,1 1,-1-1,0 1,0 0,0-1,-1 1,1 0,0-1,-1 3,5 3,38 82,-3 1,-4 1,23 95,-47-153,-2 1,-2 0,-1 0,-2 1,-1 0,-1 0,-3 0,-1 0,-1 0,-2 0,-2-1,-2 7,7-38,1-1,0 1,-1-1,0 0,0 1,0-1,0 0,0 0,-1 1,0-1,1 0,-1-1,0 1,0 0,-1 0,1-1,0 1,-1-1,0 0,1 0,-1 0,0 0,0 0,0-1,0 1,-1-1,1 0,0 0,-1 0,1 0,0-1,-1 1,1-1,-1 0,1 0,-1 0,1-1,0 1,-1-1,1 0,0 1,-1-2,1 1,0 0,0-1,0 1,0-1,0 0,0 0,0 0,1 0,-1-1,1 1,-1-1,1 1,0-1,-7-22,1-1,1 1,1-1,1 0,2 0,0-1,2 1,1-1,1 1,1-1,1 1,2 0,6-22,-5 11,32-207,-34 198</inkml:trace>
  <inkml:trace contextRef="#ctx0" brushRef="#br0" timeOffset="9781.77">4330 3157,'5'0,"4"0,2 4,-2 6,3 9,-2 5,-2 3,-2 1,1 0,1-1,-3-1,-1-8,-1-13,-2-6</inkml:trace>
  <inkml:trace contextRef="#ctx0" brushRef="#br0" timeOffset="10047.321">4210 2769,'-9'-4,"3"-1,5 0,7 1,3 1</inkml:trace>
  <inkml:trace contextRef="#ctx0" brushRef="#br0" timeOffset="10393.842">4597 2673,'-23'118,"22"-113,-5 11,2 1,0 1,0-1,2 1,0-1,1 1,1 0,0-1,2 1,0 0,1-1,0 0,2 1,0-1,1-1,0 1,2-1,0 1,-5-14,0 1,0-1,0 0,1 0,-1 0,1-1,0 1,0-1,-1 0,2 0,-1 0,0 0,0-1,0 0,1 0,-1 0,1 0,-1-1,1 1,-1-1,1 0,-1-1,1 1,-1-1,1 0,-1 0,0 0,0-1,1 1,-1-1,0 0,0 0,0-1,-1 1,1-1,-1 0,1 0,0 0,9-9,-1 1,0-2,-1 0,0 0,-1-1,0 0,-1-1,-1 0,3-8,0-10,-2 0,-1 0,-2 0,-1-1,-2 0,-1 0,-2 0,-1-1,-2 1,-1 1,-1-1,-3 0,0 1,-2 1,-1 0,-2 0,-1 1,-2 0,-1 2,-1 0,-6-6,-58-45,80 79,0 0,0 0,0 0,0 0,-1 0,1 0,0 0,-1 1,1-1,0 1,-1 0,1 0,-1 0,1 0,0 0,-1 0,1 0,-1 1,1-1,0 1,0 0,-1 0,1 0,0 0,0 0,0 0,0 1,0-1,0 1,0-1,0 1,1 0,-1-1,1 1,-1 0,1 0,-1 0,1 0,0 1,0-1,0 0,1 0,-1 1,0 1,-2 6,0 0,1 1,0-1,1 1,0-1,1 1,0 0,1-1,0 1,0-1,1 1,1-1,0 1,0-1,1 0,0-1,1 1,0-1,6 9,137 153,-131-156,1-1,1 0,0-2,1 0,0-1,1-1,0-1,0 0,1-2,0-1,1-1,-1 0,1-2,0 0,0-2,0-1,0 0,9-3,67-51,-85 39</inkml:trace>
  <inkml:trace contextRef="#ctx0" brushRef="#br0" timeOffset="11440.851">4017 4971,'-8'-18,"-4"-9,19 31,98 241,-88-195,-5-19,5 15,-1 1,-3 1,-2 0,-1 0,-2 7,-5-89,2 1,2-1,1 1,1 0,2 0,1 1,13-21,-15 27,5-12,-9 19,0 0,1 1,1 0,1 1,0 0,1 0,1 1,1 0,0 1,1 0,0 1,6-4,-17 17,-1-1,1 1,0 0,-1 0,1 0,0 0,0 0,0 0,0 0,0 0,0 1,0-1,0 1,0 0,0-1,1 1,-1 0,0 0,0 1,0-1,0 0,0 1,0-1,0 1,0-1,0 1,0 0,0 0,0 0,0 0,0 0,-1 1,1-1,0 1,-1-1,1 1,-1-1,0 1,1 0,-1-1,0 1,0 0,0 0,0 0,0 1,13 100,-20-69,-1-1,-1 0,-2 0,-2 0,-1-1,-1-1,-1 0,-2-1,-2-1,0-1,-2 0,-16 15,19-32,14-15</inkml:trace>
  <inkml:trace contextRef="#ctx0" brushRef="#br0" timeOffset="11770.818">4693 4899,'15'-11,"-16"19,2 106,0-111,-1-1,1 1,-1-1,1 1,0-1,0 1,0-1,0 0,0 1,1-1,-1 0,1 0,-1 0,1 0,0 0,0 0,0 0,0-1,0 1,0-1,1 0,-1 1,0-1,1 0,-1 0,0 0,1-1,0 1,-1-1,1 1,-1-1,1 0,0 0,-1 0,1 0,-1 0,1-1,0 1,-1-1,1 0,0 0,6-2,-1-1,1-1,-1 1,0-1,0 0,-1-1,1 0,-1 0,-1-1,1 0,-1 0,0 0,-1-1,0 0,0 0,-1 0,0-1,0 1,0-3,-2 7,0 0,0-1,0 1,-1-1,1 0,-1 1,0-1,-1 0,1 0,-1 0,0 1,0-1,0 0,-1 0,0 0,0 1,0-1,0 0,-1 1,0-1,0 1,0-1,0 1,-1 0,0 0,1 0,-2 0,1 1,0-1,-1 1,1 0,-1 0,0 0,0 0,0 1,-1-1,0 1,-4 0,1 0,0 1,-1 1,1-1,-1 1,1 1,-1-1,1 1,0 1,-1 0,1 0,0 0,0 1,0 0,1 1,-1 0,1 0,0 1,0-1,0 2,1-1,-2 2,-14 13</inkml:trace>
  <inkml:trace contextRef="#ctx0" brushRef="#br0" timeOffset="12220.832">5153 4464,'-81'10,"74"-6,0 1,0 0,0 0,1 0,-1 1,1 0,1 0,-1 1,1-1,0 1,1 1,-1-1,1 0,1 1,0 0,0 0,0 0,1 0,0 0,0 1,1-1,1 0,-1 7,2-12,-1-1,1 1,-1-1,1 1,0-1,0 1,0-1,0 0,1 0,-1 0,0 0,1 0,0 0,-1 0,1 0,0 0,0-1,0 1,0-1,0 1,1-1,-1 0,0 0,1 0,-1 0,1-1,-1 1,0 0,1-1,0 0,-1 0,1 1,-1-1,1-1,-1 1,1 0,-1-1,1 1,-1-1,1 0,-1 0,2-1,94-53,-88 45,-1 0,0-1,0 0,-1-1,-1 1,0-1,-1-1,0 0,0 1,-2-2,0 1,0 0,-1-1,-1 0,0 0,-1 0,0 0,-1 1,-1-1,0 0,-1 0,-1-3,-5-22,-1 0,-2 1,-2 0,-1 1,-2 1,-1 0,-7-7,23 41,-2-4,1-1,-2 1,1-1,-1 1,0 0,0 1,-1-1,1 1,-1-1,0 2,-1-1,1 0,-1 1,0 0,0 0,-1 1,1 0,-3-1,6 6,0 0,0 0,1 1,0-1,-1 1,1 0,0-1,0 1,1 0,-1 0,0 0,1 1,0-1,0 0,0 0,0 1,0-1,1 1,0-1,-1 1,1-1,0 0,1 1,-1-1,1 1,-1-1,1 1,0-1,1 1,4 25,2 1,2-1,0 0,2-1,1 0,1-1,1-1,2 0,0-1,2 0,1-2,1-1,0 0,2-1,0-2,2 0,14 8,-16-13</inkml:trace>
  <inkml:trace contextRef="#ctx0" brushRef="#br0" timeOffset="15680.589">5516 4101,'0'4,"0"5,4 2,2 3,3 2,1 4,2-2,4-1,-2 2,2 2,2-4,-2 1,0-4,-2 1,0-3,-2-3</inkml:trace>
  <inkml:trace contextRef="#ctx0" brushRef="#br0" timeOffset="16290.584">5444 3858,'-4'5,"-6"0,-1 5,-2 3,0 5,3 3,7-2,8-5,4-4</inkml:trace>
  <inkml:trace contextRef="#ctx0" brushRef="#br0" timeOffset="17230.488">5734 4076,'2'1,"0"0,0 0,1 0,-1 0,0 0,1-1,-1 1,1-1,-1 1,0-1,1 0,-1 0,1 0,-1 0,1-1,-1 1,1-1,-1 1,0-1,1 0,-1 0,0 0,0 0,0 0,1-1,-1 1,-1-1,1 1,2-2,9-6,0 0,-1-1,1 0,-2-1,0 0,0 0,-1-2,0 1,-1-1,-1 0,0-1,0 0,-2 0,0-1,0 0,-2 0,1 0,-2-1,0 0,-3 13,0 0,1 1,-1-1,0 0,-1 0,1 0,0 0,-1 1,0-1,1 0,-1 0,0 1,-1-1,1 1,0-1,-1 1,1-1,-1 1,0 0,0 0,0 0,0 0,0 0,0 0,0 0,-1 1,1-1,-1 1,1 0,-1 0,0 0,1 0,-1 0,0 0,0 1,1-1,-1 1,0 0,0 0,0 0,0 0,1 0,-1 1,0-1,0 1,1 0,-1 0,0 0,1 0,-1 0,1 1,-1-1,1 1,-1-1,1 1,0 0,0 0,0 0,-1 2,-7 5,0 0,1 1,0 0,1 0,0 1,1 0,0 1,0-1,2 1,-1 1,1-1,1 1,0 0,1 0,1 0,0 0,0 5,1-11,0-1,0 1,1 0,0-1,0 1,1 0,0-1,0 1,0 0,1-1,0 0,0 1,1-1,0 0,0 0,0 0,1-1,-1 1,1-1,1 0,-1 0,1 0,0-1,0 1,0-1,1 0,-1-1,1 1,0-1,0 0,0-1,1 0,-1 0,0 0,1 0,12-1,-1 0,1-1,-1-1,1 0,-1-2,1 0,-1-1,0-1,-1 0,1-1,-1-2,0 1,-1-2,0 0,0-1,-1-1,0 0,-1-1,0 0,-1-2,-1 1,0-1,-1-1,0 0,2-6,4-7</inkml:trace>
  <inkml:trace contextRef="#ctx0" brushRef="#br0" timeOffset="17570.448">6460 3303,'-25'19,"1"1,1 1,2 1,0 1,1 1,1 1,-15 25,33-49,-1 1,0-1,0 0,1 1,-1-1,1 1,0-1,-1 1,1 0,0-1,0 1,0 0,0 0,0 0,1 0,-1 0,0 0,1 0,0 0,-1 0,1 0,0 0,0 0,0 1,0-1,1 0,-1 0,0 0,1 0,-1 0,1 0,0 0,0 0,0 0,0-1,0 1,0 0,1 0,-1-1,0 1,1-1,-1 1,1-1,0 0,-1 1,1-1,0 0,0 0,0 0,0-1,0 1,0 0,0-1,0 1,0-1,0 0,0 1,1-1,253-25,-255 25,92 3,-91-3,-1 0,1 1,-1-1,1 1,-1-1,1 1,-1 0,1 0,-1-1,1 1,-1 0,0 0,0 1,1-1,-1 0,0 0,0 1,0-1,0 0,-1 1,1-1,0 1,0-1,-1 1,1-1,-1 1,0 0,1-1,-1 1,0 0,0-1,0 1,0-1,0 1,0 0,-1-1,1 1,0 0,-1-1,0 1,1-1,-1 1,0-1,1 1,-1-1,0 0,0 1,0-1,0 0,-1 0,1 0,0 1,-23 30,-1-2,-1 0,-2-2,-1 0,-1-2,-1-2,-1-1,-16 8,-9 0,35-24</inkml:trace>
</inkml:ink>
</file>

<file path=ppt/ink/ink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39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65,'-22'135,"-4"45,-7-1,-8-1,-28 62,51-195,-1 0,-2-1,-2-1,-8 10,21-33,18-18,22-25,-13 9</inkml:trace>
  <inkml:trace contextRef="#ctx0" brushRef="#br0" timeOffset="5762.322">621 37,'-2'1,"0"0,0 1,1-1,-1 1,0 0,1-1,-1 1,1 0,0 0,-1 0,1 0,0 0,0 0,0 0,1 1,-1-1,0 0,1 0,0 1,-1-1,1 0,0 1,0-1,0 0,0 1,0 0,-14 225,-27 78,-43-30,69-233,-15 82,25-74,5-44,0 1,0-1,-1 1,0-1,0 1,-1-1,0 0,-1 1,1-1,-1 0,-3 4,-12 16,24-31</inkml:trace>
  <inkml:trace contextRef="#ctx0" brushRef="#br0" timeOffset="6680.132">0 149,'27'-17,"0"2,0 1,2 1,-1 2,2 0,15-2,4-1,1 2,1 2,0 2,0 2,1 3,-1 2,1 2,-1 2,40 9,-72-8,0 0,0 2,-1 0,1 1,-1 1,-1 1,0 0,0 1,-1 1,14 12,-23-17,0 0,-1 0,0 1,0 0,0 0,-1 0,0 1,-1 0,0 0,0 0,0 0,-1 1,-1-1,1 1,-1 0,-1 0,0 0,0 0,0 0,-1 0,-1 0,0 0,0-1,-1 5,-1 0,-1-1,0 0,0 0,-1-1,-1 0,0 0,0 0,-1 0,-1-1,0 0,0-1,-1 0,0 0,0-1,-7 5,-15 12,-86 50,88-65,0-2,0-1,-1-2,0 0,0-2,0-1,-12-2,43 0,-1 1,0 0,1-1,-1 1,0-1,0 1,1-1,-1 1,0 0,0-1,0 1,0 0,0-1,0 1,0-1,0 1,0 0,0-1,0 1,-1-1,1 1,0 0,0-1,-1 1,1-1,0 1,-1-1,1 1,0-1,-1 1,1-1,-1 1,1-1,-1 1,1-1,-1 0,1 1,-1-1,1 0,-1 0,1 1,-1-1,0 0,1 0,-1 0,1 0,-1 0,0 1,1-1,-1 0,1-1,-1 1,0 0,1 0,-1 0,0 0,1 0,-1-1,1 1,-1 0,1 0,207 119,-151-74,-2 2,-3 3,-1 2,38 54,-19-10,-63-90</inkml:trace>
</inkml:ink>
</file>

<file path=ppt/ink/ink4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3:27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1,'-11'127,"4"-102,2 1,1 0,2 0,0 0,1 0,2 0,1 5,26 112,-16 25,-2-99,-3 1,-3-1,-3 1,-4 13,1 37,-34 23,37-111,7-27</inkml:trace>
  <inkml:trace contextRef="#ctx0" brushRef="#br0" timeOffset="3251.713">0 763,'153'-57,"2"6,3 6,5 7,-88 22,-2-3,0-4,60-27,-95 34</inkml:trace>
</inkml:ink>
</file>

<file path=ppt/ink/ink4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01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0 138,'165'25,"294"-22,-414-4,-67-6,0-1,1 0,0-2,0 0,1-2,0 0,1-1,1-1,-12-11,-32-13,41 30</inkml:trace>
</inkml:ink>
</file>

<file path=ppt/ink/ink4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04.1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1 198,'1'3,"1"0,0-1,1 1,-1 0,0-1,1 0,-1 0,1 0,0 0,0 0,0 0,0-1,0 1,0-1,0 0,0 0,0 0,2 0,-2 0,16 4,0-1,0-1,1-1,-1-1,0 0,1-1,-1-2,1 0,-1 0,16-6,8 1,227-26,-226 33,-84-36,-76-75,93 78,16 16</inkml:trace>
</inkml:ink>
</file>

<file path=ppt/ink/ink4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07.48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1 177,'189'38,"-130"-28,1-3,0-3,0-2,47-5,-3 1,37-9,-134-3,-33 1,11 6,4 0,0 0,1-1,0 0,1-1,0 0,0 0,1-1,0 0,1 0,0-1,0 0,1 0,-1-4,-11-21,10 20</inkml:trace>
</inkml:ink>
</file>

<file path=ppt/ink/ink4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0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0 144,'23'61,"93"305,-114-359,0-1,0 1,0 0,1 0,0-1,0 0,1 1,-1-1,1-1,1 1,-1 0,1-1,5 4,-8-8,1-1,0 0,-1 0,1 0,-1 0,1-1,0 1,-1-1,1 1,-1-1,1 0,-1 0,0 0,1 0,-1-1,0 1,0 0,0-1,0 0,0 1,0-1,0 0,0 0,-1 0,1 0,-1-1,0 1,1 0,0-3,1 1,108-158,-6 38,-103 124,0-1,0 1,-1-1,1 1,0 0,0 0,0 0,-1 0,1 0,0 0,0 0,-1 1,1-1,0 1,0-1,-1 1,1 0,0-1,-1 1,1 0,-1 0,1 0,-1 0,0 0,1 1,-1-1,0 0,0 1,0-1,0 1,0-1,0 1,0-1,0 1,-1 0,1-1,0 1,-1 0,0 0,1-1,-1 1,0 0,0 1,9 15,-7-14,1 0,-1 0,1-1,0 1,1-1,-1 0,1 1,-1-2,1 1,0 0,0-1,0 1,0-1,1-1,-1 1,0 0,1-1,-1 0,1 0,0 0,-1-1,1 1,0-1,-1 0,1-1,0 1,-1-1,1 0,-1 0,1 0,-1-1,4-1,5-2,0-1,-1 0,0-1,0 0,0-1,-1-1,0 1,-1-2,0 1,7-9,-5 4,1 1,-1-1,-1-1,-1 0,0-1,-1 0,-1 0,0-1,-1 0,-1 0,-1-1,0 1,-1-1,1-16,-6-40,0 62</inkml:trace>
</inkml:ink>
</file>

<file path=ppt/ink/ink4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2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0 215,'266'-28,"63"29,-288-7,-40 6,-1 0,1 0,0-1,-1 1,1 0,-1 0,1-1,-1 1,1 0,-1-1,1 1,-1 0,1-1,-1 1,0-1,1 1,-1-1,1 1,-1-1,0 1,0-1,1 1,-1-1,0 1,0-1,0 0,1 1,-1-1,0 1,0-1,0 0,0 1,0-1,0 1,0-1,0 0,-1 1,1-1,0 1,0-1,0 1,-1-1,1 0,0 1,-1-1,1 1,0-1,-1 1,1 0,-1-1,1 1,0-1,-1 1,1 0,-1-1,1 1,-1 0,0-1,1 1,-1 0,1 0,-1 0,1 0,-1 0,0-1,-177-115,159 89,18 17</inkml:trace>
</inkml:ink>
</file>

<file path=ppt/ink/ink4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2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1,'15'0,"13"0,8 0,2 0,-1 0,-1 0,-3 0,-1 0,-2 0,-1 0,-1 0,0 0,0 0,0 0,0 0,-10 0,-7 0</inkml:trace>
</inkml:ink>
</file>

<file path=ppt/ink/ink4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3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0,'44'10,"28"3,6-1,-4-2,-11-3,-10-3,-11-2,-7-1,-9-1</inkml:trace>
</inkml:ink>
</file>

<file path=ppt/ink/ink4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7.27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0 120,'678'0,"-678"0,-1-1,1 1,0-1,-1 1,1-1,0 1,0-1,0 1,-1-1,1 1,0-1,0 1,0-1,0 1,0-1,0 1,0-1,0 1,0-1,0 1,0-1,1 1,-1-1,0 1,0-1,0 1,1-1,-1 1,0-1,1 1,-1-1,0 1,1 0,-1-1,0 1,1 0,-1-1,1 1,-1 0,1 0,-1-1,1 1,-1 0,0 0,1 0,0-1,-1 1,1 0,-1 0,1 0,-1 0,1 0,-1 0,1 0,-1 0,1 0,-1 1,1-1,-1 0,1 0,-1 0,1 1,0-1,-38-26,-57-36,79 48</inkml:trace>
</inkml:ink>
</file>

<file path=ppt/ink/ink4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20.3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0 194,'1'-2,"1"0,-1 0,1 0,-1 0,1 1,0-1,-1 1,1-1,0 1,0 0,0-1,0 1,0 0,1 0,-1 1,0-1,0 0,0 1,1-1,-1 1,0 0,1 0,-1 0,0 0,2 0,-1 0,411-4,-265-25,-148 28,0-1,0 1,0 0,0-1,-1 1,1-1,0 1,-1-1,1 1,-1-1,1 1,-1-1,0 0,0 1,1-1,-1 0,0 1,-1-1,1 1,0-1,0 0,-1 1,1-1,-1 1,1-1,-1 1,0-1,0 1,1-1,-1 1,0-1,0 1,0 0,-1 0,1 0,0 0,0 0,-1 0,1 0,0 0,-1 0,-1 0,-5-10,-15-32,16 22</inkml:trace>
</inkml:ink>
</file>

<file path=ppt/ink/ink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03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280 778,'-26'18,"1"1,1 1,1 2,0 0,2 1,0 1,2 1,1 1,1 1,-8 18,20-38,0 0,1 0,0 1,1 0,-1-1,1 1,1 0,0 0,0 1,1-1,-1 0,2 1,-1-1,1 1,1-1,-1 0,2 1,-1-1,1 0,0 0,1 0,0 0,0 0,0 0,1-1,0 0,1 0,0 0,0 0,0-1,1 1,0-1,0-1,4 3,1-2,1-1,0-1,0 0,1 0,-1-1,1-1,0 0,-1-1,1 0,0-1,0-1,0 0,-1 0,1-1,-1-1,1 0,-1-1,0 0,0-1,0 0,-1-1,1 0,-2-1,1 0,-1-1,0 0,8-8,-3 2,0 0,0 0,-1-1,-1-1,-1-1,0 1,-1-2,-1 0,0 0,-2-1,0 0,-1 0,-1-1,-1 1,-1-2,0 1,-1 0,-2-1,0 1,-1-1,-1 1,-1-1,-1 1,0 0,-2 0,-3-9,4 21,-1 0,0 0,0 1,-1-1,0 1,0 0,0 1,-1-1,0 1,-1 1,1-1,-1 1,0 1,0-1,-1 2,1-1,-1 1,0 0,0 1,0-1,0 2,0 0,0 0,-1 0,1 1,0 1,0-1,-1 2,1-1,0 1,0 1,0-1,1 1,-1 1,-2 1,6-2,0 0,0 0,0 1,0-1,1 1,-1 0,1 1,0-1,0 1,1-1,0 1,-1 0,1 0,1 1,-1-1,1 1,0-1,0 1,1 0,0 0,0-1,0 1,1 0,-1 0,1 0,1 0,-1 0,1 0,0 0,1 0,-1-1,1 1,0-1,0 1,1-1,0 1,9 3,1 0,0-1,1 0,-1-1,1-1,1 0,-1-1,1 0,0-2,0 1,0-2,0 0,0-1,1 0,-1-1,2-1,34 0,1-1,-1-3,-1-2,1-3,-2-1,1-3,-1-2,-2-2,1-2,-2-2,-1-2,20-16,-54 34,0-1,-1 0,-1-1,1 0,-1 0,0-1,-1 0,0-1,-1 0,0 0,0 0,-1-1,0 0,-1 0,0-1,-1 0,-1 1,0-1,2-12,-5 21,0-1,-1 1,1-1,-1 0,0 1,0-1,0 1,0 0,-1-1,1 1,-1 0,0 0,0 0,0 0,-1 0,1 0,0 0,-1 1,0 0,0-1,0 1,0 0,0 0,0 0,0 1,-1-1,1 1,0 0,-1 0,1 0,-1 0,0 1,-4-2,0 0,1 1,-1 1,0-1,0 1,0 0,0 1,0 0,0 0,1 1,-1 0,0 0,1 1,-4 1,5-1,0 0,0 1,0-1,1 1,-1 1,1-1,0 1,0 0,0 0,1 0,0 0,0 1,0 0,1 0,0 0,0 0,0 1,1-1,0 1,0-1,1 1,0 0,0 0,0-1,1 1,0 0,0 0,1 0,0 0,0-1,1 1,-1 0,4 5,1-3,2 0,-1 0,1 0,0-1,1-1,0 1,0-2,1 1,0-1,0 0,0-1,1-1,0 1,-1-1,2-1,-1 0,1-1,22 10,-22-8,-3-2,0 0,0 0,0 1,0 0,0 1,-1 0,0 0,1 1,-1 0,-1 0,1 1,-1 0,0 0,-1 1,1 0,-1 0,0 0,-1 1,0 0,0 0,-1 0,0 1,1 4,-3 0,-2-1,1 0,-2 1,0-1,0 0,-1 1,-1-1,0 0,0 0,-1-1,-1 1,0-1,-1 0,0 0,0 0,-5 4,-30 65,39-77,1 0,-1-1,1 1,0 0,0 0,1 0,-1 0,0 0,1 0,0 0,0 0,0 0,0 0,0 0,0 0,1 0,-1 0,1 0,0 0,0-1,0 1,1 1,9 7</inkml:trace>
  <inkml:trace contextRef="#ctx0" brushRef="#br0" timeOffset="515.712">1889 750,'-32'29,"1"2,2 1,1 1,2 1,1 1,1 2,3 0,-10 23,29-56,-1 1,1 0,0 0,0 0,0 0,1 0,0 0,0 0,0 0,1 0,0 1,0-1,0 0,0 0,1 0,0 1,0-1,0 0,1 0,0 0,0-1,0 1,0 0,1-1,0 1,0-1,0 0,0 0,1 0,-1 0,1-1,0 1,0-1,1 0,-1 0,1-1,-1 1,1-1,0 0,0 0,3 0,7-1,1-1,0-1,0-1,0 0,-1-1,1-1,-1 0,0-1,0-1,0 0,-1-1,0 0,0-2,-1 1,0-2,-1 1,0-2,4-4,32-28,-3-2,-1-2,-2-2,-3-2,20-33,-32 44,-1 0,-2-2,-1-1,-3-1,-2 0,3-12,-16 36,0 1,0-1,-2 0,-1 0,0 0,-1-1,-2 1,0 0,-1 0,-1 0,0 0,-2 0,0 1,-2-1,0 2,-2-3,5 10,0 0,-2 1,1-1,-1 1,-1 0,1 0,-2 1,1 0,-2 0,1 1,-1 0,0 1,0 0,-1 0,0 1,0 0,-1 0,0 2,0-1,0 1,0 1,-1 0,1 0,-1 1,0 1,1 0,-1 1,-8 0,1 7,0 1,0 1,0 0,1 1,1 1,0 1,1 1,0 0,0 1,2 0,0 1,0 1,2 0,0 1,0 1,2 0,0 0,2 1,0 0,-4 12,4-6,1 0,1 0,1 0,1 1,1 0,1-1,2 1,0 0,2 0,1 0,1-1,1 1,1-1,1 0,2-1,0 0,2 0,0-1,2 0,0-1,8 9,-6-11,1-1,1 0,0-1,2-1,0-1,0-1,1 0,1-2,1 0,0-2,0 0,1-1,1-1,-1-2,1 0,14 1,-23-5,-4 0,-1 0,1-1,0 0,0 0,-1-1,1-1,0 0,0 0,0-1,0-1,0 0,-1 0,1-1,0 0,-1-1,9-4,3-8,-4 3</inkml:trace>
  <inkml:trace contextRef="#ctx0" brushRef="#br0" timeOffset="1270.758">2510 1004,'28'3,"0"-2,0 0,0-2,0-2,0 0,0-2,0 0,-1-2,0-2,0 0,21-12,-36 15,-1-1,0-1,0 0,-1 0,0-1,0 0,-1-1,0 0,-1-1,0 1,-1-2,0 1,-1-1,0 0,-1 0,4-13,-8 21,0 0,0 1,0-1,-1 0,1 0,-1 0,0 0,0 0,0 0,-1 0,1 1,-1-1,0 0,0 0,-1 0,1 1,-1-1,0 1,1-1,-2 1,1 0,0 0,-1 0,1 0,-1 0,0 0,0 1,0-1,0 1,0 0,-1 0,1 0,-1 0,-1 0,-2-1,-1 0,1 1,-1 0,0 0,0 1,1 0,-1 0,0 1,0 0,0 0,0 1,0 0,1 1,-1-1,0 2,-6 1,0 4,0-1,0 2,1 0,1 0,-1 1,2 1,-1 0,1 1,1 0,0 0,1 1,0 0,1 1,1 0,0 0,1 1,-1 2,3-10,-1-1,1 1,1 0,-1 0,1 0,0 0,1 1,0-1,0 1,0 0,1 0,0-1,1 1,0 0,0 0,1 0,-1-1,2 1,-1 0,1 0,0-1,1 0,0 1,0-1,1 0,0 0,0-1,0 1,1-1,0 0,0 0,1 0,14 4,0-1,0-1,1-1,1-1,-1 0,1-2,-1-1,1 0,0-2,0 0,0-2,0 0,0-2,0 0,0-1,6-4,13-3,0-3,0-2,-2-1,0-2,-1-1,-1-2,-1-2,-1-2,22-20,-40 34,0-1,0 0,-2-2,0 0,0 0,-1-1,-1-1,-1 0,-1-1,0 0,-1-1,-1 0,-1-1,0 0,-2 0,0 0,-2-1,1-9,-5 27,0 1,0-1,0 0,-1 1,0-1,1 0,-1 1,0-1,0 1,0-1,-1 1,1-1,-1 1,1 0,-1 0,0 0,0 0,0 0,0 0,0 0,0 0,0 1,0-1,-1 1,1 0,-1 0,1 0,-1 0,0 0,1 0,-1 1,0-1,1 1,-1 0,0 0,0 0,-6-1,0 1,1 0,-1 1,0 0,1 0,-1 1,1 0,0 1,-1-1,1 2,-2 0,-10 8,0 1,1 1,1 1,0 0,1 1,-10 13,24-26,-1 1,1 0,0-1,0 1,1 0,-1 1,1-1,0 0,0 1,0-1,0 1,1 0,0 0,0-1,0 1,1 0,0 0,-1 0,2 0,-1 0,1-1,-1 1,1 0,0 0,1-1,0 1,-1 0,1-1,1 0,-1 1,0-1,1 0,0 0,0 0,0-1,1 1,9 5,1-1,0 0,0-1,0 0,1-1,0-1,0-1,12 3,-10-3,-1 0,1 2,-1 0,0 0,-1 2,1 0,7 6,-18-11,0 1,0 0,0 1,-1-1,0 1,0 0,0 0,0 0,-1 1,0-1,0 1,0 0,-1-1,1 1,-2 0,1 1,-1-1,0 0,0 0,0 1,-1-1,0 1,0-1,-1 0,0 0,0 1,-1 1,-4 18,3-18,1 0,-1 0,2 0,-1 0,1 0,0 0,1 1,0-1,0 0,1 0,0 0,0 1,1-1,0 0,1 0,0 1,7 4,0-8</inkml:trace>
</inkml:ink>
</file>

<file path=ppt/ink/ink4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9.08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1 140,'2'44,"3"0,2 0,1 0,3-1,1-1,2 1,2-2,13 22,-29-61,1 0,0 0,0 0,0 0,0-1,0 1,0 0,0-1,1 1,-1 0,1-1,-1 0,1 1,-1-1,1 0,0 0,0 0,0 0,0 0,-1 0,1-1,0 1,0-1,0 1,0-1,1 0,-1 1,0-1,0 0,0 0,0-1,0 1,0 0,0-1,0 1,0-1,0 0,0 0,0 0,0 0,-1 0,1 0,0 0,-1 0,1-1,-1 1,1 0,-1-1,1 0,-1 1,0-1,1-1,182-268,-184 270,0 0,1 1,-1-1,0 0,1 0,-1 1,1-1,0 0,-1 1,1-1,-1 0,1 1,0-1,-1 1,1-1,0 1,0 0,-1-1,1 1,0 0,0-1,0 1,0 0,-1 0,1 0,0 0,0 0,0 0,0 0,0 0,-1 0,1 0,0 0,0 0,0 1,0-1,-1 0,1 1,0-1,0 0,-1 1,1-1,0 1,0-1,-1 1,1 0,-1-1,1 1,-1 0,1-1,-1 1,1 0,-1-1,1 1,-1 0,0 0,1 0,-1 0,0-1,0 1,0 0,12 61,-12-53,40 131,-39-136,0-1,1 1,0-1,-1 0,2 1,-1-1,0 0,0 0,1 0,0-1,-1 1,1-1,0 1,0-1,1 0,-1 0,0 0,1-1,-1 1,1-1,-1 0,1 0,0 0,-1 0,1 0,0-1,0 0,0 0,-1 0,1 0,0-1,0 1,0-1,-1 0,1 0,0 0,7-7,1 0,-1 0,0-1,-1-1,0 0,-1 0,0-1,-1 0,0 0,0-1,-1 0,-1 0,0-1,1-3,-3 8,28-54,-2-2,-4-1,14-50,-24 59,-9 32</inkml:trace>
  <inkml:trace contextRef="#ctx0" brushRef="#br0" timeOffset="478.041">1187 338,'-39'52,"2"1,3 2,-26 56,55-104,1 1,0 1,0-1,1 1,0-1,0 1,1 0,1 0,-1 0,1 0,1 1,-1-1,2 0,-1 0,1 0,1 3,2-8,0 0,0-1,0 0,1 1,-1-1,1-1,0 1,-1-1,1 0,0 0,1 0,-1-1,0 0,0 0,1 0,-1-1,0 1,1-1,-1-1,0 1,1-1,-1 0,5-1,6 1,-3 1,-5 0,-1 0,1 0,-1 0,1-1,-1 0,0 0,1-1,-1 0,0-1,0 1,0-1,0-1,0 1,0-2,1-6,-5 1</inkml:trace>
  <inkml:trace contextRef="#ctx0" brushRef="#br0" timeOffset="732.515">847 536,'44'0,"23"0,5 0,-4 0,-10 0,-9 0,-9 0,-6 0,-4 0,-2 0,-1 0,-6 0</inkml:trace>
</inkml:ink>
</file>

<file path=ppt/ink/ink4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7.76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1 254,'19'5,"11"2,6-1,1-1,-1-2,-1 0,-3-2,-1-1,-2 0,-5-5,-2-2,0 1,1-4,-4 0</inkml:trace>
  <inkml:trace contextRef="#ctx0" brushRef="#br0" timeOffset="247.942">199 0,'-5'39,"-1"31,-1 9,2-4,2-10,1-12,1-9,0-8,6-10,2-9</inkml:trace>
</inkml:ink>
</file>

<file path=ppt/ink/ink4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5.75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109 54,'-2'0,"-1"0,1 0,-1 0,0 0,1 1,-1-1,1 1,-1 0,1 0,-1 0,1 0,-1 0,1 0,0 1,0-1,0 1,0-1,0 1,0 0,0 0,0 0,1 0,-1 0,1 0,-1 0,1 1,0-1,0 1,0-1,0 1,0-1,1 1,-1-1,1 2,-34 139,31-133,1-1,0 1,0 0,1 0,1 0,0 0,0 1,1-1,0 0,0 0,1-1,1 1,0 0,0-1,1 1,0-1,0 0,1 0,1-1,2 4,-2-8,0 0,1-1,0 0,-1 0,1-1,0 0,0 0,1 0,-1-1,0 0,0-1,1 0,-1 0,0 0,1-1,-1 0,0 0,0-1,0 0,0 0,0-1,0 1,-1-2,1 1,-1-1,0 0,0 0,1-2,77-79,-82 85,0-1,0 1,0 0,0 0,0 0,0 1,0-1,0 0,0 1,-1-1,1 1,0-1,0 1,0 0,-1 0,1 0,0 0,-1 0,1 0,-1 1,0-1,1 0,-1 1,0-1,0 1,1-1,-1 1,0 0,-1 0,1-1,0 1,0 0,-1 0,1 0,-1 0,0-1,0 1,1 2,5 9,-5-10,0 1,0-1,0 1,1-1,-1 0,1 0,0 0,0 0,0 0,0 0,1 0,-1 0,1-1,-1 1,1-1,0 0,0 0,0 0,0 0,0-1,1 1,-1-1,0 0,1 0,-1 0,1 0,0 0,-1-1,1 0,-1 0,1 0,0 0,-1 0,1-1,-1 1,1-1,-1 0,1 0,-1-1,0 1,2-2,8-8,-1-1,-1-1,0 0,-1 0,0-1,-1 0,-1-1,2-4,1 0,73-199,-36 122,-33 84</inkml:trace>
  <inkml:trace contextRef="#ctx0" brushRef="#br0" timeOffset="698.343">871 308,'-97'219,"103"-229,15-32,2 1,2 0,2 2,4-1,-30 38,0 1,0 0,0 0,0 0,0 0,1 0,-1 0,0 0,1 0,-1 0,0 1,1-1,-1 0,1 1,-1-1,1 1,-1 0,1 0,0-1,-1 1,1 0,-1 0,1 0,0 1,-1-1,1 0,-1 1,1-1,-1 1,1-1,-1 1,1 0,-1-1,0 1,1 0,-1 0,0 0,0 0,0 0,1 0,-1 1,0-1,-1 0,1 0,0 1,0-1,0 1,-1-1,1 1,-1-1,1 1,-1-1,0 1,1-1,-1 2,10 26,29 67,-38-93,1 0,0-1,-1 1,1 0,0-1,0 1,1-1,-1 0,0 0,1 0,-1 0,1 0,0 0,0-1,0 1,0-1,0 0,0 0,0 0,0 0,0 0,0-1,0 1,1-1,-1 0,0 0,2 0,1-4,-1 1,1-1,-1 0,0 0,0-1,-1 0,1 0,-1 0,0 0,0 0,-1-1,1 0,-1 0,-1 0,1 0,-1 0,0 0,0-1,-1 1,0-1,0 1,0-1,-1-1,3-3,-1-1,-1 0,0 1,-1-1,0 0,0 0,-1 0,-1 1,0-1,-2-6,-3-1</inkml:trace>
</inkml:ink>
</file>

<file path=ppt/ink/ink4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0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26,'340'0,"-232"-22,-99 18</inkml:trace>
</inkml:ink>
</file>

<file path=ppt/ink/ink4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09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0,'43'5,"24"-3,5-2,-4-2,-10 1,-9 0,-8-1,-12 2</inkml:trace>
</inkml:ink>
</file>

<file path=ppt/ink/ink4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07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99,'0'0,"0"1,0-1,0 1,0-1,0 1,0 0,0-1,0 1,0-1,0 1,0-1,0 1,0-1,-1 0,1 1,0-1,0 1,-1-1,1 1,0-1,-1 0,1 1,0-1,-1 1,1-1,-1 0,1 0,0 1,-1-1,1 0,-1 0,1 1,-1-1,1 0,-1 0,1 0,-1 0,1 0,-1 0,1 0,-1 0,1 0,-1 0,1 0,-1 0,1 0,-1 0,1 0,-1 0,1-1,-1 1,1 0,-1 0,1-1,-1 1,1 0,0-1,-1 1,1 0,0-1,-1 1,1-1,0 1,-9 164,11-112,-1-30,0 1,2-1,1 0,0 0,2-1,6 15,-12-33,1 1,0 0,0 0,0-1,1 1,-1-1,1 1,0-1,0 0,0 1,1-1,-1 0,1 0,-1-1,1 1,0-1,0 1,0-1,0 0,1 0,-1 0,0 0,1-1,0 1,-1-1,1 0,0 0,0-1,-1 1,1-1,0 1,0-1,0-1,0 1,-1 0,1-1,4-1,8-6,-1-1,0-1,0-1,-1 0,0 0,-1-2,0 0,-1 0,-1-1,4-5,2-2,103-117,-118 138,1-1,-1 1,1-1,0 1,-1 0,1 0,0 0,-1 0,1 1,0-1,-1 1,1 0,0-1,-1 1,1 0,-1 1,0-1,1 0,-1 1,0-1,0 1,0 0,0 0,0-1,0 1,0 1,-1-1,1 0,-1 0,0 1,1-1,-1 0,0 1,0-1,-1 1,1 0,0-1,-1 1,0 0,1 2,5 8,-3-6,0-1,1 0,0 0,0 0,0-1,1 1,0-1,0 0,0-1,0 1,1-1,0 0,0 0,0-1,0 1,1-1,-1-1,1 1,0-1,-1 0,1-1,0 0,0 0,0 0,0-1,0 0,0 0,0-1,0 0,0 0,0-1,0 0,0 0,-1 0,5-3,4-7,0 0,-1 0,-1-2,0 0,-1 0,0-1,-1-1,-1 0,0 0,-1-1,-1 0,-1-1,1-2,-2 8,0 0,-1 0,0-1,-1 1,0-1,-1 0,0 0,-1 0,-1-1,0 1,0 0,-2-1,-1-12,-4 13,-1 8</inkml:trace>
  <inkml:trace contextRef="#ctx0" brushRef="#br0" timeOffset="633.002">1047 382,'-166'202,"151"-183,101-102,39-47,-124 128,-1 1,1 0,0-1,0 1,0 0,1 0,-1 0,0 0,0 0,1 0,-1 0,0 0,1 1,-1-1,1 0,-1 1,1-1,-1 1,1 0,0-1,-1 1,1 0,-1 0,1 0,0 0,-1 0,1 1,-1-1,1 0,-1 1,1-1,0 1,-1-1,0 1,1 0,-1 0,1-1,-1 1,0 0,0 0,1 1,-1-1,0 0,0 0,0 0,0 1,-1-1,1 1,0-1,0 2,40 134,-39-132,0-1,1 0,-1 0,1 0,0-1,0 1,1-1,-1 1,1-1,-1 0,1 0,0-1,0 1,0-1,1 0,-1 0,0 0,1-1,-1 1,1-1,0 0,-1 0,1-1,0 1,0-1,-1 0,1-1,0 1,0-1,-1 0,1 0,-1 0,1-1,-1 1,1-1,-1 0,0-1,0 1,0-1,0 0,0 0,-1 0,1 0,-1 0,0-1,0 0,0 0,1-1,11-19,0 0,-2-1,-1 0,-1-1,-1-1,3-13,-8 15</inkml:trace>
</inkml:ink>
</file>

<file path=ppt/ink/ink4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13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0 387,'5'0,"11"0,7 0,6 0,1-5,1-1,0 0,0 1,-1 1,-1 2,0 1,0 0,-1 1,0 0,0 1,0-1,-5 0</inkml:trace>
  <inkml:trace contextRef="#ctx0" brushRef="#br0" timeOffset="1231.205">818 105,'-2'-1,"0"1,0-1,0 1,0 0,0 0,0 0,0 0,0 1,0-1,0 0,0 1,0-1,0 1,0 0,1 0,-1 0,0 0,0 0,1 0,-1 0,0 0,1 1,-1-1,1 1,0-1,-1 1,1-1,0 1,0 0,0 0,0 0,0-1,1 1,-1 0,1 0,-1 0,1 0,-1 0,1 0,0 0,0 0,0 0,0 1,-1 1,-38 193,35-181,1-1,0 1,1 0,0 0,2 0,0 0,0 0,2 0,0-1,0 1,2 0,2 6,-5-18,1 0,0-1,0 0,0 1,0-1,0 0,1 0,-1 0,1 0,0-1,0 1,0-1,0 1,0-1,1 0,-1 0,1-1,-1 1,1-1,0 0,-1 0,1 0,0 0,0 0,0-1,0 0,-1 0,1 0,0 0,0-1,0 1,0-1,-1 0,1 0,0 0,0-1,2-1,21-13,-2-1,0-1,0-1,-2-1,0-1,-2-1,0-1,-2-1,16-25,-29 41,40-36,-45 45,1 0,-1 0,0 0,0 0,1 1,-1-1,0 0,0 1,0-1,0 0,-1 1,1-1,0 1,-1-1,1 1,-1 0,1-1,-1 1,0 0,1-1,-1 1,0 0,0-1,0 1,-1 0,1-1,0 1,0 1,0-2,-1 4,1 0,-1 0,1-1,0 1,1 0,-1 0,1 0,0-1,0 1,0-1,1 1,0-1,0 1,0-1,0 0,1 0,-1 0,1 0,0 0,0 0,1-1,-1 0,1 1,-1-1,1-1,0 1,4 2,0-4,0 1,-1-1,1 0,0-1,0 1,0-2,0 1,0-1,0 0,-1-1,1 0,0 0,-1 0,0-1,1 0,-1-1,0 0,0 0,-1 0,0-1,1 0,3-5,11-9,-1-2,-1 0,-1-1,-1-1,10-18,-17 25,-1 0,-1 0,0-1,-1 0,-1-1,-1 1,0-1,-1 0,-1-1,-1 1,0-1,-2 1,0-11,0 27,0 0,0 0,-1 0,1 0,0 0,-1 0,1 0,-1 0,0 0,1 0,-1 0,0 1,0-1,0 0,0 0,-1 1,1-1,0 1,-1-1,1 1,-1-1,0 1,1 0,-1 0,0 0,0 0,0 0,-10 0</inkml:trace>
  <inkml:trace contextRef="#ctx0" brushRef="#br0" timeOffset="3411.122">2144 132,'-10'-1,"-1"0,0 1,1 0,-1 1,0 0,1 1,-1 0,1 0,-1 1,1 1,0 0,0 0,1 1,-1 0,1 0,0 1,0 1,-6 7,1 1,0 1,1 0,0 0,2 2,0-1,1 1,0 1,2 0,0 0,2 1,0 0,-3 16,8-29,0-1,1 1,-1 0,1 0,1 0,-1 0,1 0,0 0,1 0,0-1,0 1,0-1,1 1,0-1,0 0,0 0,1 0,0 0,0-1,1 1,0-1,0 0,0-1,0 1,1-1,-1 0,1 0,0-1,0 1,1-2,-1 1,1-1,-1 1,1-2,0 1,0-1,-1 0,1 0,6-1,5-3,-1-1,0 0,0-1,-1-1,0 0,0-1,0-1,-1-1,0 0,0-1,0-1,21-12,-12 9</inkml:trace>
  <inkml:trace contextRef="#ctx0" brushRef="#br0" timeOffset="3742.978">2511 189,'-16'14,"0"2,1 0,0 0,2 1,0 1,0 0,2 1,1 1,0-1,1 2,1-1,-3 17,10-33,1-1,-1 0,1 1,0-1,1 1,-1-1,0 1,1-1,0 0,0 1,0-1,0 0,0 0,1 0,0 0,-1 0,1 0,0 0,0 0,1-1,-1 1,1-1,-1 0,1 1,0-1,-1 0,1-1,0 1,0 0,1-1,-1 0,0 0,0 0,1 0,-1 0,0-1,1 1,-1-1,1 0,-1 0,1 0,-1 0,0-1,1 0,14-2,0 0,-1-2,1 0,-1-1,0-1,0-1,-1 0,0-1,-1-1,0 0,0-1,-1-1,0 0,-1-1,-1 0,0-1,-1 0,0-1,2-7,-10 18,0 0,0 0,-1 0,1 0,-1 0,0-1,-1 1,1-1,-1 1,0-1,0 0,0 1,-1-1,1 0,-1 0,0 1,-1-1,1 0,-1 0,0 1,0-1,-1 0,1 1,-1-1,0 1,0 0,0 0,-1 0,0 0,1 0,-1 0,-1 0,1 1,0 0,-1 0,0 0,0 0,0 0,0 1,-2-2,-11 2,0 1,0 0,0 1,0 1,0 1,0 0,0 1,1 1,-1 0,1 2,0-1,0 2,1 0,0 1,-13 9,-1 2</inkml:trace>
  <inkml:trace contextRef="#ctx0" brushRef="#br0" timeOffset="4147.608">3245 48,'-20'7,"-12"4,0 1,1 1,0 2,1 1,1 1,1 2,-2 2,28-20,0 0,0 0,0 0,1 0,-1 0,0 1,1-1,-1 0,1 1,0-1,-1 1,1 0,0-1,0 1,0 0,0-1,0 1,0 0,1 0,-1 0,0 0,1 0,0 0,-1 0,1 0,0 0,0 0,0 0,1 0,-1 0,0 0,1 0,-1 0,1 0,-1 0,1 0,0 0,0 0,0-1,0 1,0 0,1-1,-1 1,0-1,1 1,-1-1,1 0,0 1,-1-1,1 0,0 0,0 0,77 23,40 18,-116-40,0 1,0-1,0 1,0-1,0 1,0 0,0 0,-1 1,0-1,0 0,0 1,0-1,0 1,-1 0,1 0,-1 0,0-1,0 1,-1 0,1 0,-1 0,0 0,0 0,0 1,0-1,-1 0,0-1,-1 5,0-1,0 0,-1 0,0 0,0 0,-1-1,0 1,0-1,0 0,-1-1,0 1,0-1,0 0,-1 0,0 0,0-1,0 0,0 0,-1 0,1-1,-2 0,-8 5,0-2,0 0,-1-2,0 1,1-2,-1 0,-1-1,-3-1,-35-1,31 0</inkml:trace>
</inkml:ink>
</file>

<file path=ppt/ink/ink4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0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250 117,'0'-3,"-1"1,0 0,0 0,0 0,0 0,0 0,0 1,-1-1,1 0,-1 0,1 1,-1-1,0 1,0-1,1 1,-1 0,0 0,0 0,0 0,0 0,0 0,-1 1,1-1,0 1,0-1,0 1,-1 0,1 0,0 0,0 0,-1 0,1 0,0 1,0-1,0 1,-1-1,1 1,0 0,0 0,0 0,0 0,0 0,-1 2,-72 68,63-54,0 2,2-1,0 2,1-1,1 1,1 0,1 1,1 0,0 0,0 20,3-34,1 0,0 0,0 0,1 0,0 0,0 0,1 0,0 1,0-2,1 1,0 0,0 0,0 0,1-1,0 1,0-1,1 0,-1 0,2 0,-1-1,0 1,1-1,0 0,0 0,1-1,-1 1,1-1,0 0,0-1,1 0,-1 0,1 0,-1 0,1-1,0-1,5 2,12-2,-1-2,1 0,0-1,-1-2,0 0,0-2,0 0,-1-2,0 0,0-1,-1-2,0 0,0-1,-2-1,0-1,0-1,-1 0,13-15,-19 18,1-1,-2-1,0 0,0 0,-1-1,-1 0,0-1,-2 0,1-2,-5 11,0 0,-1 0,0 0,-1 0,1-1,-1 1,-1-1,1 1,-1-1,-1 1,1-1,-1 1,-1 0,1-1,-1 1,0 0,-1 0,0 0,0 0,-1 0,1 1,-3-3,-2-1,-1 0,0 1,0 0,-1 1,0 0,-1 0,1 1,-1 1,-1 0,1 0,-1 1,0 0,0 1,-1 1,1 0,-4 0,-13-1</inkml:trace>
  <inkml:trace contextRef="#ctx0" brushRef="#br0" timeOffset="353.754">25 370,'267'-160,"-201"134,-65 26,1-1,-1 1,1 0,-1 0,1 0,0 0,-1 1,1-1,-1 0,1 0,-1 1,1-1,-1 1,1 0,-1-1,0 1,1 0,-1 0,0 0,0 0,0 0,1 0,-1 0,0 0,0 0,0 1,-1-1,1 0,0 1,0-1,-1 0,1 1,-1-1,1 1,-1-1,0 1,1-1,-1 1,0-1,0 1,0 1,1 35,-2-34,0 0,1 0,-1 0,1 0,0 0,0 0,0 0,0 0,1 0,0 0,0 0,0 0,0 0,1 0,-1-1,1 1,0 0,0-1,0 0,1 1,-1-1,1 0,0 0,-1 0,2 0,-1-1,0 1,0-1,1 0,3 2,6-2,1 0,-1-1,1-1,-1 0,1 0,0-2,-1 1,1-2,-1 0,0 0,9-5,53-9,-56 21,-19 4</inkml:trace>
</inkml:ink>
</file>

<file path=ppt/ink/ink4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9:56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960 85,'-77'-27,"51"19,-1 1,0 2,-1 1,1 1,-1 1,1 1,-1 2,0 1,1 1,-1 1,1 1,0 2,1 1,0 1,-3 2,17-9,0 0,0 1,1 0,-1 1,1 0,0 1,0 0,0 1,1 0,0 0,0 1,1 1,-1 0,2 0,-1 1,1 0,1 0,-1 1,2 0,-1 0,-1 4,8-9,-1-1,1 0,0 0,0 0,0 1,0-1,1 0,0 0,0 0,0 0,0 0,1 0,-1 0,1 0,0-1,0 1,1 0,-1-1,1 0,-1 1,1-1,0 0,1-1,-1 1,0-1,1 1,1 0,106 48,61-32,-172-19,1-1,0 1,0-1,-1 1,1 0,0-1,0 1,-1 0,1 0,0-1,0 1,0 0,0 0,-1 0,1 0,0 0,0 0,0 0,0 0,-1 1,1-1,0 0,0 0,0 1,-1-1,1 0,0 1,-1-1,1 1,0-1,-1 1,1-1,0 1,-1-1,1 1,-1 0,1-1,-1 1,1 0,-1 0,0-1,1 1,-1 0,0 0,0 0,1-1,-1 1,0 0,0 0,0 0,0-1,0 1,0 0,0 0,0 0,-1 0,1-1,0 1,0 0,-1 0,1 0,-1 0,-139 87,-26 39,163-125,0 1,1-1,-1 1,1 0,0 0,0 0,0 0,1 0,-1 1,1-1,-1 0,1 1,0-1,1 1,-1-1,0 1,1 0,0-1,0 1,0 0,0-1,1 1,-1-1,1 1,0-1,0 1,0-1,1 1,-1-1,1 0,0 0,0 0,0 0,0 0,0 0,1 0,-1-1,1 1,0-1,0 0,0 0,0 0,0 0,0 0,0-1,1 1,-1-1,1 0,14 4,-1-1,1-1,0-1,0 0,1-2,-1 0,0-1,6-1,27-1,175-8,-202 5</inkml:trace>
  <inkml:trace contextRef="#ctx0" brushRef="#br0" timeOffset="266.914">1609 338,'-39'34,"-21"25,-7 8,5-3,12-8,10-8,11-8,7-6,6-3,2-3,-2-1,1-1,0 1,-4 0,2-4</inkml:trace>
  <inkml:trace contextRef="#ctx0" brushRef="#br0" timeOffset="516.304">1101 367,'29'34,"23"20,9 1,-2-3,-7-7,-6-10,-7-7,-5-8,-3-3,-3-3,-1-5,0-4,0-3,0-1,-4-1</inkml:trace>
  <inkml:trace contextRef="#ctx0" brushRef="#br0" timeOffset="954.068">2145 423,'-12'-4,"0"1,-1 0,1 1,-1 1,0 0,1 0,-1 2,0-1,1 2,-1-1,0 2,1 0,0 0,0 1,0 1,0 0,1 0,0 1,0 1,0 0,1 0,0 1,0 0,1 1,0 0,1 1,0 0,0 0,1 0,0 1,0 3,2-5,-27 85,32-90,-1-1,1 0,0 0,1 1,-1-1,0 0,1 0,0 0,0 0,0 0,0 0,0 0,1 0,-1 0,1 0,0 0,0-1,0 1,0-1,0 0,0 1,1-1,-1 0,1 0,0-1,-1 1,1 0,0-1,2 1,2 2,1-2,-1 1,1-1,-1 0,1 0,0-1,-1 0,1 0,0-1,0 0,0 0,0-1,-1 0,1-1,0 1,-1-2,1 1,-1-1,0 0,0 0,0-1,4-3,135-118,-101 80,2 11,-45 34,-1-1,0 1,0-1,0 1,0 0,0 0,0 0,1 0,-1 0,0 0,0 0,0 0,0 0,0 0,1 0,-1 1,0-1,0 1,0-1,0 1,0-1,0 1,0-1,0 1,0 0,0 0,0-1,-1 1,1 0,0 0,0 0,-1 0,1 0,-1 0,1 0,-1 0,1 0,-1 0,0 0,1 0,-1 0,0 1,0-1,0 0,0 0,0 0,0 1,6 43,-6-37,1-1,-1 1,1-1,1 0,-1 1,1-1,0 0,1 0,0 0,0 0,0 0,1-1,0 0,0 1,1-1,0-1,4 5,40 21,-25-18</inkml:trace>
  <inkml:trace contextRef="#ctx0" brushRef="#br0" timeOffset="1472.338">2569 875,'5'-12,"19"-41,2 1,2 1,3 1,1 2,3 1,1 2,31-28,-20 43,-46 30,0-1,0 1,0 0,0 0,0 0,0 0,0 0,0 0,-1 0,1 0,0 0,0 0,0 0,0 0,0 1,0-1,0 0,0 1,-1-1,1 1,0-1,0 1,-1-1,1 1,0-1,0 1,-1 0,1-1,-1 1,1 0,-1 0,1 0,-1-1,1 1,-1 0,0 0,1 0,-1 0,0 0,0 0,0-1,1 1,-1 0,0 0,0 0,-1 0,1 0,0 0,0 0,0 0,-1 0,1 0,0-1,-1 1,1 0,-1 0,-6 43,2 52,6-94,0 0,0 1,1-1,-1 0,0 0,1 1,-1-1,1 0,0-1,0 1,-1 0,1 0,0-1,1 1,-1-1,0 0,0 0,1 1,-1-1,0-1,1 1,-1 0,1-1,-1 1,1-1,-1 0,1 0,0 0,-1 0,1 0,-1 0,1-1,0 0,86-24,-37-3,-41 21,1 0,-1 1,1 0,0 1,1 0,-1 1,1 0,0 1,0 0,10 0,-20 4,1 0,-1 0,1 0,-1 0,0 1,1-1,-1 1,0 0,0 0,0 0,-1 0,1 1,0-1,-1 1,1-1,-1 1,0 0,0 0,0 0,0 0,-1 0,1 1,-1-1,0 0,0 1,0-1,0 1,-1-1,1 1,-1 0,0-1,0 1,0-1,-1 1,1-1,-1 1,0 0,0-1,16 74,0-59,2-5</inkml:trace>
  <inkml:trace contextRef="#ctx0" brushRef="#br0" timeOffset="2184.199">3669 423,'22'52,"-2"1,-3 2,-2 0,-2 0,1 26,-12-62,-1 0,0 0,-2 1,0-1,-1 0,0 0,-2 0,-3 10,4-21,1 0,-1 0,0 0,-1 0,0-1,0 0,-1 0,0 0,0 0,0-1,-1 1,0-1,0-1,-1 1,0-1,0-1,0 1,0-1,-1 0,-1 0,7-3,1 0,-1 0,1-1,-1 1,1-1,-1 1,1-1,-1 1,0-1,1 0,-1 0,0 0,1 0,-1 0,1 0,-1-1,0 1,1 0,-1-1,1 1,-1-1,1 0,-1 1,1-1,-1 0,1 0,0 0,0 0,-1 0,1 0,0 0,0-1,0 1,0 0,0 0,0-1,1 1,-1-1,0 1,1-1,-1 1,1-1,-1 1,1-1,0 0,0 1,0-1,0 0,4-80,6 50,2 0,1 1,1 1,2 0,1 1,1 1,2 1,0 0,5-2,6-9,2 2,1 1,1 1,2 2,2 2,38-23,44 3,-117 49,0 0,1 0,-1 1,0 0,1 0,-1 0,0 1,0-1,1 1,-1 0,0 0,0 0,0 1,0 0,0-1,0 1,0 1,-1-1,1 0,-1 1,0 0,1 0,-1 0,0 0,-1 0,1 1,-1-1,2 3,-1 0,-1 0,0 1,0-1,0 0,-1 1,0-1,0 1,-1-1,0 1,0-1,0 1,-1-1,0 1,0-1,-1 1,1-1,-1 0,-1 0,1 0,-1 0,-1 1,-3 7,-1 0,-1 0,0-1,0 0,-2 0,1-1,-2-1,-1 2,0-3,0 0,0-1,-1-1,0 0,-1 0,0-2,0 0,0-1,0 0,-1-1,0-1,0 0,0-1,-6-1,20-1,-1 1,0-1,0 0,1 0,-1 0,0 0,0 0,1-1,-1 0,0 1,1-1,-1 0,0 0,1 0,-1-1,1 1,0 0,-1-1,1 0,0 1,0-1,0 0,0 0,0 0,1-1,-1 1,1 0,-1-1,1 1,0-1,0 1,0-1,0 1,0-1,1 0,-1 1,1-1,-1 0,1 0,0 1,0-1,1-2,3-12</inkml:trace>
  <inkml:trace contextRef="#ctx0" brushRef="#br0" timeOffset="2449.509">4544 0,'-5'34,"-1"25,-1 7,-2 3,-1-6,2-10,2-8,2-7,2-5,1-4,1-1,0-2,0 1,1-1,-1 2,0-6</inkml:trace>
  <inkml:trace contextRef="#ctx0" brushRef="#br0" timeOffset="2803.978">4685 565,'34'9,"0"-2,1-1,0-1,0-2,0-2,0-1,1-2,-1-1,5-2,-33 4,0-1,0 1,0-1,0-1,0 1,0-1,0 0,-1-1,0 0,1 0,-1 0,-1-1,1 1,-1-1,0-1,0 1,0-1,-1 0,0 0,0 0,0 0,-1-1,0 0,0 0,-1 0,0 0,0 0,0 0,-1 0,0 0,-1-4,0 8,-1 0,0 0,0 0,0 0,0 1,-1-1,1 0,-1 1,1-1,-1 1,0-1,0 1,0 0,0 0,-1 0,1 0,-1 0,1 0,-1 1,0-1,1 1,-1 0,0 0,0 0,0 0,0 0,0 1,0-1,0 1,0 0,0 0,-2 0,-99 18,88-12,0 0,0 1,1 0,0 2,0 0,1 0,0 1,0 1,2 0,-1 1,1 1,1 0,0 0,1 1,0 0,1 1,1 0,1 1,0-1,0 1,2 1,0-1,1 1,4-11,0 0,0-1,1 1,-1 0,1 0,1-1,-1 1,1 0,0-1,0 0,1 1,-1-1,1 0,0 0,1 0,-1-1,1 1,0-1,0 0,1 0,-1 0,1-1,-1 1,1-1,0 0,1-1,0 1,152 50,-123-45,-4-3</inkml:trace>
  <inkml:trace contextRef="#ctx0" brushRef="#br0" timeOffset="3728.541">0 1270,'478'-25,"149"-7,51 4,37-2,-240 3,-58 0,150-3,-70 20,-97-8,-79-10,-17 0,-277 28,-4 0</inkml:trace>
  <inkml:trace contextRef="#ctx0" brushRef="#br0" timeOffset="5423.946">5955 311,'-5'4,"4"3,1 4,6 0,2-2</inkml:trace>
  <inkml:trace contextRef="#ctx0" brushRef="#br0" timeOffset="5673.01">6039 734,'0'0</inkml:trace>
</inkml:ink>
</file>

<file path=ppt/ink/ink4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08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1010,'7'8,"0"0,1-1,-1 0,1 0,1-1,-1 0,1-1,0 1,1-2,-1 1,1-1,0-1,0 0,0 0,0-1,1 0,-1-1,1 0,-1-1,1 0,-1 0,5-2,5 1,-1-2,0 0,0-2,0 0,0-1,-1 0,0-2,0 0,-1-1,0-1,0 0,0-2,178-155,-136 106,-3-2,-2-2,-4-3,-2-2,-4-3,-3 0,30-77,-2-52,-56 184,-7 45,-3-13,68 256,-46-195,-5 1,-2 0,-4 2,0 31,-12-76,-1 1,-2-1,-1 1,-2-1,-1 0,-6 18,7-37,0 0,-1 0,-1-1,0 1,-1-2,0 1,-1-1,-1 0,1 0,-2-1,0 0,0-1,-1 0,0-1,-1 0,-2 1,-14 6,-1 0,0-3,-1 0,0-2,-1-1,0-1,-1-2,0-1,-24 1,37-6,0-1,0 0,0-1,0-1,0-1,0-1,1-1,0 0,-2-2,13 5,0-1,1 1,-1-2,1 1,-1-1,1 0,0 0,1-1,-1 1,1-1,0-1,0 1,0-1,1 0,0 0,0 0,0 0,1-1,0 0,0 1,1-1,0 0,0 0,0-5,6-74,4 61</inkml:trace>
  <inkml:trace contextRef="#ctx0" brushRef="#br0" timeOffset="251.17">1863 813,'-10'33,"-8"26,0 8,-3-8,3-10,5-12</inkml:trace>
  <inkml:trace contextRef="#ctx0" brushRef="#br0" timeOffset="496.881">1609 163</inkml:trace>
  <inkml:trace contextRef="#ctx0" brushRef="#br0" timeOffset="867.663">2089 1235,'17'-69,"3"1,3 1,3 1,3 1,7-6,-29 58,0 0,1 0,0 1,1 1,1-1,0 1,0 1,1 0,0 1,1 0,0 0,1 1,-1 1,1 0,1 1,-1 0,1 1,0 1,0 0,8-1,-19 5,-1 0,0 0,0 0,1 0,-1 1,0-1,1 1,-1-1,0 1,0 0,0-1,0 1,0 1,0-1,0 0,0 0,0 1,0-1,-1 1,1-1,0 1,-1 0,0 0,1-1,-1 1,0 0,0 0,0 1,0-1,0 0,0 0,-1 0,1 0,-1 1,0-1,1 0,1 94,-3-76,-2 12,1-24,1 1,0 0,0 0,1 0,0 0,1 0,0-1,0 1,1 0,0 0,0-1,1 1,0-1,0 0,1 0,1 1,-3-7,1 0,0 0,-1 0,1 0,0 0,0-1,0 1,0-1,0 0,1 0,-1 0,0 0,0 0,1-1,-1 0,1 1,-1-1,0-1,1 1,-1 0,0-1,1 1,-1-1,0 0,0 0,1-1,0 0,81-47,-60 31,-12 7,1 0,0 1,1 0,0 1,1 1,0 0,0 1,0 1,1 1,5-1,-20 5,0 1,0 0,0 0,0 0,0 0,0 0,0 0,0 0,0 1,0-1,0 1,0-1,0 1,-1 0,1 0,0 0,0 0,-1 0,1 0,0 0,-1 1,0-1,1 0,-1 1,0-1,1 1,-1 0,0-1,0 1,0 0,-1 0,1 0,0 0,-1 0,8 74,-8-52,-1-17,2 0,-1 1,1-1,0 0,0 0,0 0,1 0,0-1,1 1,0 0,0-1,0 1,1-1,0 0,0-1,0 1,1 0,0-1,0 0,4 3,8 0</inkml:trace>
</inkml:ink>
</file>

<file path=ppt/ink/ink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08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403 970,'-20'1,"1"2,-1 0,1 1,0 1,0 1,0 0,1 2,0 0,1 1,-1 0,2 2,-1 0,2 1,-4 3,7-4,0 1,1 0,0 1,1 0,1 1,0 0,0 0,2 1,-1 0,2 1,0-1,1 1,1 0,0 1,2-1,-1 1,2-1,0 1,1 0,1-1,2 16,-2-26,0-1,0 0,0 0,1 1,0-1,0 0,0 0,0-1,1 1,0 0,0-1,0 0,0 0,1 0,0 0,0 0,0 0,0-1,0 0,1 0,-1 0,1-1,0 1,0-1,0 0,0-1,0 1,0-1,1 0,-1 0,0-1,1 1,-1-1,0-1,1 1,-1-1,2 0,22-7,-1-2,0 0,0-2,-1-1,-1-2,0 0,-1-2,-1 0,-1-2,0-1,-1 0,-1-2,-2 0,0-2,7-12,21-19,-3-1,-3-3,-2-1,-3-2,-3-2,-2-1,-3-1,-3-1,-4-1,9-49,-25 93,-1-1,-1 0,-1-1,-1 1,-1 0,-2 0,0 0,-2 0,0 0,-2 1,-1-1,-1 1,-6-11,11 30,0 0,0 0,-1 0,0 0,0 1,0-1,-1 1,1 0,-1 1,0-1,0 1,0 0,-1 0,1 1,-1-1,1 1,-1 0,0 1,0-1,0 1,0 1,0-1,0 1,0 0,0 0,0 1,0-1,0 1,0 1,0-1,1 1,-1 0,0 0,1 1,0 0,-1 0,-4 3,-11 15,1 2,1 0,1 1,1 0,1 2,1 0,1 0,1 2,2-1,1 2,1-1,1 1,2 1,1-1,-2 29,3-24,0 0,2 0,2 0,1 0,1 0,2 0,2 0,1-1,1 0,2 0,1-1,2 0,11 20,-12-31,2-1,0 0,1-1,1 0,1-1,0-1,2-1,-1-1,2 0,0-1,1-2,0 0,1-1,9 3,-23-10,0-1,1 0,-1 0,1-1,-1 0,1-1,0 0,0 0,0-1,0 0,-1 0,1-1,0 0,0-1,-1 0,1 0,0-1,-1 0,0-1,0 1,0-2,0 1,-1-1,0 0,0-1,0 1,4-6,74-129,-71 124,-10 42,-3-15,0-3,1 0,0 0,1-1,0 1,0-1,0 0,1 1,0-1,1-1,-1 1,1-1,1 0,-1 0,1 0,0-1,0 0,1 0,-1-1,1 1,0-1,0-1,1 1,-1-1,1-1,-1 1,1-1,0-1,0 0,0 0,0 0,0-1,0 0,0 0,0-1,0 0,0-1,0 0,0 0,-1 0,2-2,22-8,0-2,-1-2,-1-1,-1 0,0-3,-1 0,18-18,-40 33,27-23,-2-1,-1-2,-1-1,-2-1,-1-1,-1-1,-3-2,0 0,-3-1,-1 0,-2-2,-1 0,-3-1,-1 0,-2 0,-2-1,-1-5,-16-41,10 86,0-1,0 1,0 0,-1 0,1 0,-1 0,1 0,-1 0,0 1,1-1,-1 0,0 1,0-1,0 1,0 0,-1 0,1 0,0 0,0 0,-1 0,1 1,-1-1,1 1,0-1,-1 1,1 0,-1 0,1 0,-1 0,1 1,-1-1,1 1,0-1,-1 1,-6 3,1 1,0-1,0 2,0-1,0 1,1 0,0 0,0 1,1 0,0 1,0-1,1 1,0 0,0 0,0 1,1-1,0 4,-23 52,3 1,3 2,3 0,3 1,3 0,3 1,1 41,6-53,2-1,3 1,3-1,9 41,9 98,-12-85,-7-91,-1 0,0 1,-2 0,0 0,-2 0,0-1,-1 1,-1 0,-1 0,0-1,-2 1,0-1,-1 0,-1-1,-1 1,-1-2,-2 5,10-20,0 0,0 0,0 0,0 0,0 0,-1 0,1 0,-1 0,1-1,-1 1,0-1,1 1,-1-1,0 1,0-1,0 0,0 0,0 0,0 0,-1 0,1-1,0 1,0-1,-1 1,1-1,0 0,-1 0,1 0,0 0,0 0,-1-1,1 1,0 0,-1-1,1 0,0 0,0 0,0 0,0 0,0 0,0 0,0 0,0-1,0 1,1-1,-1 0,1 1,-1-1,1 0,-1 0,1 0,0 0,0 0,0 0,0 0,0 0,1-1,-1 1,1 0,-1 0,1-1,0 1,0-1,3-18,1-1,2 1,0 0,1 0,1 0,1 1,1 0,0 1,5-5,10-22,251-409,-206 338,-19 40,-4-2,-3-3,-4-1,-3-2,-4-1,11-53,-37 106,-2-1,-1 0,-1 0,-2 0,-3-19,3 49,-1 1,0 0,0 0,0-1,0 1,0 0,-1 0,0-1,1 1,-1 0,0 0,-1 0,1 0,0 0,-1 0,0 0,1 1,-1-1,0 1,-1-1,1 1,0 0,-1-1,1 1,-1 0,0 1,1-1,-1 0,0 1,0 0,0 0,0-1,0 2,-1-1,1 0,0 1,0-1,-1 1,1 0,0 0,0 0,-1 1,0-1,-7 8,-1 0,1 1,0 1,0-1,1 1,1 1,0 0,0 0,1 1,0 0,1 1,1 0,0 0,0 0,2 0,-1 1,2 0,0 0,0 0,1 6,-9 55,3 0,3 0,4 1,7 57,52 466,-56-575,-1 1,-1 0,-1 0,-1-1,-1 1,-1-1,-1 0,-2 0,0 0,-2-1,0 0,-1-1,-2 0,0 0,-1-2,-2 1,-15 16,27-33,3-4,0 1,0 0,0-1,0 1,0 0,0-1,-1 1,1 0,0-1,0 1,-1-1,1 1,0 0,-1-1,1 1,-1-1,1 1,-1-1,1 1,-1-1,1 1,-1-1,1 0,-1 1,0-1,1 0,-1 1,1-1,-1 0,0 0,1 0,-1 0,0 1,1-1,-1 0,0 0,0 0,1 0,-1-1,0 1,1 0,-1 0,0 0,1 0,-1-1,1 1,-1 0,0-1,1 1,-1 0,1-1,-1 1,1-1,-1 1,1-1,-1 1,1-1,-1 1,1-1,0 0,-1 1,1-1,0 1,-1-1,42-127,65-115,-90 181,-3 0,-3-1,-3 0,-1-44,-6 81</inkml:trace>
  <inkml:trace contextRef="#ctx0" brushRef="#br0" timeOffset="270.893">1278 575,'0'5,"0"1</inkml:trace>
  <inkml:trace contextRef="#ctx0" brushRef="#br0" timeOffset="1003.606">2435 1111,'0'0,"28"9,1-1,0-1,0-2,0-1,1-1,-1-1,1-2,0-1,-1-1,1-1,15-5,-37 4,-1 0,1-1,-1 1,0-1,0-1,-1 1,0-1,0 0,0-1,-1 1,0-1,0 0,0-1,-1 1,0-1,-1 0,0 0,0 0,0 0,-1-1,-1 1,1 0,-1-1,-1 0,1 1,-2-1,1 1,-1-1,0 1,-1-1,1 5,-1-1,0 1,1 0,-2 0,1 0,0 0,-1 0,0 0,0 1,0 0,0-1,0 1,-1 0,0 0,1 1,-1-1,0 1,0 0,-1 0,1 0,0 0,-1 1,1 0,0 0,-1 0,0 0,1 1,-1 0,1 0,-1 0,0 0,1 1,-1 0,1 0,-1 0,1 0,0 1,-1 0,1 0,0 0,0 0,0 0,0 2,-13 7,1 2,1 0,0 0,1 2,0 0,1 0,1 1,1 1,0 0,1 1,1 0,1 0,0 1,1 0,1 0,1 0,1 1,0 0,2 0,0 0,2 16,-1-30,1 0,1 0,-1 0,1 0,0 0,1-1,-1 1,1 0,1-1,-1 1,1-1,-1 1,1-1,1 0,-1 0,1-1,0 1,0-1,0 0,1 0,-1 0,1 0,0-1,0 0,1 0,-1 0,0-1,1 1,0-1,-1-1,1 1,0-1,0 0,19-1,0-1,-1-1,1-1,-1-1,0-1,0-1,0-2,-1 0,0-1,-1-2,0 0,-1-1,0-1,0-1,-2-1,0-1,0-1,-2 0,0-1,-1-1,10-15,-3 4,-2-1,-1-1,-2 0,-1-1,-1-1,-2-1,7-28,-19 61,-1 0,0 0,0 0,1 0,-2 0,1 0,0 0,0-1,-1 1,1 0,-1 0,1-1,-1 1,0 0,0-1,0 1,0 0,-1 0,1-1,-1 1,1 0,-1 0,0-1,0 1,0 0,0 0,0 0,0 0,0 0,-1 0,1 1,-1-1,1 0,-1 1,0-1,0 1,0 0,0-1,0 1,0 0,0 0,0 0,0 1,0-1,-1 0,1 1,0-1,-3 1,-1 0,0 1,0 0,0 0,0 1,1 0,-1 0,0 0,1 1,-1 0,1 0,0 0,0 0,0 1,0 0,1 0,-1 0,1 1,0-1,1 1,-1 0,1 0,0 1,0-1,0 0,1 1,0 0,0 0,0 0,1-1,0 1,0 1,3-1,1-1,0 0,0 1,0-1,0 0,1-1,0 1,0-1,0 0,0 0,1 0,0 0,-1-1,1 0,1 0,-1 0,0 0,1-1,-1 0,3 0,19 12,-17-9,0 1,0-1,0 2,-1 0,0 0,0 0,-1 1,0 1,-1-1,1 1,-2 1,1-1,-1 1,-1 0,0 0,0 1,-1 0,0-1,0 3,6 159,-10-170,0 1,0-1,0 1,1-1,-1 1,1-1,0 0,0 1,0-1,0 0,0 0,0 0,0 0,1 0,-1 0,1 0,-1 0,1 0,0 0,0-1,0 1,0-1,0 0,1 1,14 5</inkml:trace>
  <inkml:trace contextRef="#ctx0" brushRef="#br0" timeOffset="1983.75">3423 1196,'302'-1,"-289"2,-1-2,0 1,1-2,-1 1,0-2,0 0,0 0,0-1,-1 0,1-1,-1-1,0 1,-1-2,0 0,0 0,0 0,-1-2,0 1,0-1,-1 0,0-1,-1 0,0 0,0 0,-1-1,-1 0,0 0,0-1,-1 0,0 1,0-6,-4 13,1 0,-1 0,0 0,0 0,0 0,-1 0,1 0,-1 0,0 0,0 1,0-1,-1 0,1 0,-1 1,0-1,0 1,0 0,-1-1,1 1,-1 0,0 0,1 1,-1-1,-1 1,1-1,0 1,0 0,-1 0,0 0,1 1,-1-1,0 1,1 0,-1 0,0 0,-4 0,-3 1,1 0,-1 1,0 0,0 1,1 0,-1 1,1 0,0 1,0 0,0 0,0 1,1 1,-1-1,2 1,-1 1,0 0,1 0,-3 4,3-2,1-1,0 1,1 1,0-1,0 1,1 0,0 0,1 1,0 0,0-1,1 1,1 0,0 1,0-1,1 0,1 0,0 1,0-1,2 2,-2-6,1 1,1-1,-1 0,1 0,0 0,1 0,0 0,0 0,0-1,1 1,0-1,0 0,1 0,-1 0,1-1,1 0,-1 0,1 0,-1 0,2-1,-1 0,0 0,1-1,-1 0,1 0,0-1,0 1,0-1,4 0,11-1,0-1,0-1,-1-1,1-1,-1-1,0-1,0 0,0-2,0 0,-1-2,-1 0,1-1,-2-1,1-1,2-2,21-15,-1-2,-1-1,34-36,-55 50,-19 19,0-1,0 1,1-1,-1 1,0-1,0 0,0 1,0-1,1 1,-1-1,0 0,0 1,1-1,-1 0,0 1,1-1,-1 0,0 1,1-1,-1 0,1 0,-1 1,0-1,1 0,-1 0,1 0,-1 0,1 1,-1-1,0 0,1 0,-1 0,1 0,-1 0,1 0,-1 0,1 0,-1 0,1-1,-1 1,0 0,1 0,-1 0,1 0,-1-1,1 1,-1 0,0 0,1-1,-1 1,0 0,1-1,-1 1,0 0,0-1,1 1,-1-1,0 1,0 0,-11 44,9-37,0-5,1 1,-1 0,1 0,0-1,-1 1,1 0,1 0,-1 0,0 0,1 0,-1 0,1 0,0 1,0-1,1 0,-1 0,0 0,1 0,0 0,0 0,0 0,0 0,0-1,0 1,1 0,0 0,-1-1,1 1,0-1,0 0,0 1,0-1,1 0,-1 0,1-1,-1 1,1 0,0-1,-1 1,1-1,0 0,3 1,7-3,1-1,-1 0,0-1,0 0,0-1,0 0,-1-1,0 0,0-1,0-1,-1 0,1 0,6-7,1 1,123-78,-141 90,0 0,0 0,1 1,-1-1,0 0,1 1,-1-1,0 1,1-1,-1 1,1 0,-1 0,1 0,-1 0,1 0,-1 0,1 0,-1 0,1 0,-1 1,1-1,-1 0,0 1,1 0,-1-1,1 1,-1 0,0-1,0 1,0 0,1 0,-1 0,0 0,0 0,0 1,0-1,-1 0,1 0,0 1,0-1,-1 0,1 1,0 0,6 71,-7-51,0-19,-1 1,1-1,1 1,-1-1,0 1,1-1,0 0,0 1,0-1,0 0,0 1,1-1,0 0,-1 0,1 0,0 0,0-1,1 1,-1 0,1-1,-1 0,1 1,0-1,0 0,0-1,3 3,8-3</inkml:trace>
  <inkml:trace contextRef="#ctx0" brushRef="#br0" timeOffset="2300.645">5342 236,'-26'98,"5"2,4 0,5 1,4 1,4 1,-19 131,-26-42,25-161,9-22</inkml:trace>
  <inkml:trace contextRef="#ctx0" brushRef="#br0" timeOffset="2538.493">4890 773,'39'0,"31"0,14 0,2 0,-9 0,-8 0,-5 0,-10 0,-4 0,-6 0,-5 0,-5 0,-4 0,-1 0,-1 0,-1 0,-5 0</inkml:trace>
  <inkml:trace contextRef="#ctx0" brushRef="#br0" timeOffset="8006.183">5878 857,'-5'14,"-1"20,-5 8,0 7,-4 0,2-4,2-4,-1-5,1-4,2-2,8-6,4-12,7-8,0-5</inkml:trace>
  <inkml:trace contextRef="#ctx0" brushRef="#br0" timeOffset="8385.884">6019 433,'-5'0,"-6"0,-6 0,0 5,-3 2,8-1,6-1</inkml:trace>
  <inkml:trace contextRef="#ctx0" brushRef="#br0" timeOffset="9241.106">6273 829,'-5'-2,"1"0,-1 1,0-1,0 1,0 0,0 0,0 1,0-1,0 1,0 0,0 1,0-1,0 1,0 0,0 0,0 1,0-1,1 1,-1 0,1 0,-1 1,1-1,0 1,0 0,0 0,0 1,-2 2,-85 111,81-101,2 1,0 0,1 0,1 0,1 1,0 0,1 0,1 0,1 0,0 1,1 12,2-27,-1 0,1 0,0 0,0 0,0 0,1 0,-1 0,1 0,0-1,0 1,0 0,0-1,1 0,0 1,-1-1,1 0,0 0,1-1,-1 1,0-1,1 1,-1-1,1 0,0-1,0 1,0-1,0 1,0-1,0 0,0 0,0-1,0 1,0-1,1 0,-1 0,0-1,0 1,0-1,0 0,0 0,0 0,0 0,0-1,3-1,14-8,0 0,-1-1,-1 0,0-2,-1-1,0 0,-1-1,-1-1,0 0,-1-1,-2-1,3-3,14-17,86-132,-117 237,-2-34,1-22,0 0,0 0,1 0,0 0,1 0,0 0,0 1,1-1,1 0,0 0,0 0,1 0,0-1,1 1,0-1,0 0,1 0,0 0,0-1,1 1,3 2,1-7,-1 0,1 0,0-1,0 0,0-1,0 0,1-1,-1 0,1 0,-1-1,1-1,-1 0,0 0,1-1,-1 0,4-2,9-5,0-2,-1-1,0 0,-2-2,1 0,-1-1,-1-1,-1-1,12-14,7-5,0 2,-1-3,-2 0,-1-2,-3-2,-1-1,-2-1,-2-1,10-25,-18 26,-1 1,-3-2,-1 0,-2-1,-2 0,-3 0,-1 0,-2-1,-3-35,-26-19,26 98,-1-1,1 1,-1-1,0 1,0-1,1 1,-2 0,1 0,0 0,0 0,-1 1,1-1,-1 0,1 1,-1 0,0 0,1 0,-1 0,0 0,0 0,0 1,0-1,0 1,1 0,-1 0,0 0,0 0,0 0,0 1,0-1,0 1,0 0,1 0,-1 0,-9 7,0-1,1 2,0 0,0 0,1 1,0 0,1 1,1 0,-1 0,2 1,-1 0,2 0,-1 1,2 0,-5 13,-13 36,3 0,2 2,3 0,-3 34,13-73,1 0,2 1,0-1,2 1,0-1,2 1,1-1,1 0,1 0,1 0,1 0,1-1,2 0,0-1,1 0,2-1,0 0,1-1,1 0,8 6,-7-7,2-2,0 0,2-1,-1 0,2-2,0 0,1-2,1 0,0-2,0 0,1-1,0-2,1 0,12 1,35-17,-54 1</inkml:trace>
</inkml:ink>
</file>

<file path=ppt/ink/ink4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0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73 200,'18'198,"-7"178,-10-368,-1 0,0 1,-1-1,0 0,0 0,0 0,-1 0,0 0,-1-1,0 1,0-1,0 1,-1-1,0 0,-1 0,0-1,0 1,0-1,-3 3,6-9,1 0,-1 1,0-1,1 0,-1 0,1 0,-1 0,1 0,-1 0,0-1,1 1,-1-1,1 1,-1-1,1 1,-1-1,1 0,0 1,-1-1,1 0,0 0,0 0,-1 0,1 0,0 0,0-1,0 1,0 0,1-1,-1 1,0 0,0-1,1 1,-1-1,1 1,-1-1,1 1,0-1,0 1,-1-1,1 0,0 1,0-1,1 1,-1-1,0 1,0-1,1 0,-1 1,1-1,-1 1,1 0,0-1,3-23,1 0,1 1,1-1,1 2,2-1,5-9,-6 12,17-43,4 2,2 1,2 2,4 1,1 2,3 1,3 3,24-21,-55 59,0 0,1 2,0 0,1 1,1 0,0 1,0 1,1 1,0 0,0 1,1 2,0-1,7 1,-23 4,0 1,0 0,0 0,0 0,0 1,1-1,-1 1,0 0,0 0,0 0,-1 0,1 0,0 0,0 1,-1-1,1 1,0 0,-1 0,0 0,0 0,1 0,-1 1,0-1,-1 1,1-1,0 1,-1 0,1 0,-1-1,0 1,0 0,0 0,0 0,-1 0,1 3,0 5,1 0,-2-1,0 1,0 0,-1-1,0 1,-1 0,0-1,-3 10,-3 4,-2 0,0-1,-1 0,-1-1,-1-1,-1 0,-1 0,-1-2,0 0,-2 0,0-2,-9 6,12-8,-1-1,0 0,-2-2,1 0,-1-1,-1 0,0-2,-1 0,1-1,-2-1,1-1,-18 3,35-9,0 0,-1 0,1 0,0-1,-1 1,1-1,0 0,0 1,-1-2,1 1,0 0,0-1,0 1,1-1,-1 0,0 0,1 0,-1 0,1 0,-1-1,0-1,-9-14</inkml:trace>
</inkml:ink>
</file>

<file path=ppt/ink/ink4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0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0,'-114'512,"63"-78,51-344,6-82,0-8</inkml:trace>
</inkml:ink>
</file>

<file path=ppt/ink/ink4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1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0 259,'20'9,"1"-1,0-1,0-1,0 0,1-2,0 0,0-2,0 0,0-2,0 0,0-1,0-1,0-2,0 0,-1-1,5-2,-16 3,0 1,-1-2,1 1,-1-1,0-1,0 1,-1-2,1 1,-1-1,-1 0,1-1,-1 0,-1 0,1 0,-2-1,1 0,-1 0,0-1,-1 1,0-1,-1 0,1 0,-2-1,1-6,-2 13,-1 1,0 0,0-1,-1 1,1 0,-1-1,1 1,-1 0,0 0,0-1,-1 1,1 0,-1 0,1 0,-1 1,0-1,0 0,0 1,-1-1,1 1,0 0,-1-1,0 1,1 1,-1-1,0 0,0 1,0-1,0 1,0 0,-1 0,1 0,0 0,0 1,-1-1,-6 0,-1 0,1 0,-1 1,1 0,0 1,-1 0,1 1,0 0,0 0,0 1,0 1,-10 4,0 2,1 0,0 1,1 1,1 0,0 1,0 2,1-1,1 2,0 0,2 1,-4 4,10-10,-1 0,2 0,-1 0,1 0,1 1,0 0,1 1,0-1,1 1,0-1,1 1,1 0,0 0,0 0,1 0,1 0,0 0,1 0,1-1,3 13,-2-15,0-1,1-1,0 1,0-1,1 1,0-1,0-1,1 1,0-1,0-1,1 1,0-1,0-1,1 1,-1-1,1-1,0 1,0-2,7 3,11 2,0-1,-1-1,2-1,-1-1,1-2,13-1,-1 0</inkml:trace>
</inkml:ink>
</file>

<file path=ppt/ink/ink4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2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1 352,'19'2,"1"0,-1-1,1-1,0-1,0-1,-1 0,1-2,-1 0,0-1,0-1,-1-1,0 0,0-2,0 0,-1-1,-1 0,1-2,-2 0,6-6,70-112,-91 129,0 1,0 0,0-1,1 1,-1 0,0 0,1-1,-1 1,0 0,1 0,-1-1,0 1,1 0,-1 0,0 0,1-1,-1 1,1 0,-1 0,0 0,1 0,-1 0,1 0,-1 0,1 0,-1 0,0 0,1 0,-1 0,1 0,-1 0,0 1,1-1,-1 0,0 0,1 0,-1 1,1-1,-1 0,0 0,0 1,1-1,-1 0,0 1,1-1,-1 0,0 1,0-1,0 0,1 1,-1-1,0 0,0 1,0-1,0 1,0-1,0 0,0 1,0-1,0 1,0-1,0 1,0-1,0 0,0 1,0-1,0 1,0-1,2 38,-2-35,26 331,-25-285,4 3,-3 1,-3-1,-1 0,-3 0,-2 0,-3 0,-1-1,-11 24,20-68,-1 1,0-1,0 0,-1 0,0 0,0 0,0-1,-1 1,0-1,0 0,-1-1,0 1,0-1,0 0,-2 1,5-7,0 1,0-1,0 1,0-1,0 0,0 0,0-1,0 1,1 0,-1-1,1 0,-1 0,1 1,-1-1,1-1,0 1,0 0,0 0,0-1,1 0,-1 1,1-1,-1 0,1 1,0-1,0 0,0 0,0 0,1 0,-1 0,1 0,0 0,0 0,0-2,-1-14,2 0,0 0,0 0,2 1,1-1,0 1,1 0,3-5,-2 0,25-66,3 2,4 1,4 2,3 2,11-8,-38 59,1 0,1 2,2 1,1 0,2 2,0 1,1 0,2 2,0 2,2 0,29-15,-55 33,-1 1,0 0,1 0,-1 0,1 0,0 0,0 1,-1 0,1 0,0 0,0 0,0 0,0 1,0 0,1 0,-1 0,0 0,0 1,0-1,0 1,0 0,0 0,-1 1,1-1,0 1,0 0,-1 0,1 0,-1 0,0 0,0 1,0 0,0 0,0 0,2 2,-2 2,0 0,0 0,-1 1,1-1,-2 1,1 0,-1-1,0 1,-1 0,0 0,0-1,0 1,-1 0,0 0,-1-1,0 1,0-1,-3 8,-66 127,55-115,0 0,-2-2,-1 0,-2-1,0-1,-1-1,-1 0,-1-2,-1-1,-1-1,0-1,-3-1,-51 1,62-21</inkml:trace>
</inkml:ink>
</file>

<file path=ppt/ink/ink4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2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1 395,'22'4,"0"0,1-2,-1 0,1-2,-1 0,1-2,-1 0,1-1,-1-2,0 0,-1-1,1-1,-1-2,-1 0,1-1,-2 0,18-14,-27 17,-1-1,0 0,0-1,-1 0,0-1,0 0,-1 0,-1 0,0-1,0 0,-1 0,1-4,-4 10,0-1,-1 0,1 1,-1-1,0 0,-1 0,1 0,-1 0,-1 0,1 0,-1 0,0 0,0 0,-1 0,0 1,0-1,0 0,0 1,-1 0,0-1,0 1,-1 0,1 1,-1-1,-4-3,3 4,1 0,-1 0,0 1,-1 0,1 0,0 0,-1 0,0 1,1 0,-1 0,0 1,0 0,0 0,0 0,0 1,0 0,0 0,0 0,0 1,0 0,0 0,-2 0,-124 55,122-48,0-1,0 2,1-1,-1 1,2 1,0 0,0 0,1 0,0 1,0 0,2 1,-1-1,1 1,1 0,0 1,1-1,0 1,1-1,1 1,-1 0,2-1,0 1,1 0,0 3,2-8,-1-1,2 1,-1-1,1 1,0-1,0 0,1 0,0-1,0 1,1-1,0 0,0-1,0 1,1-1,0-1,0 1,0-1,0 0,0-1,1 0,0 0,0 0,0-1,0 0,0-1,0 0,1 0,17 3</inkml:trace>
</inkml:ink>
</file>

<file path=ppt/ink/ink4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1 337,'241'-230,"-213"201,60-46,-87 75,0-1,0 1,1-1,-1 1,0 0,0 0,0 0,1 0,-1 0,0 0,0 0,0 0,1 0,-1 0,0 1,0-1,0 0,0 1,0-1,1 1,-1-1,0 1,0 0,0-1,-1 1,1 0,0 0,0 0,0 0,0-1,-1 1,1 0,0 0,-1 1,1-1,-1 0,1 0,-1 0,0 0,1 0,-1 1,0-1,0 0,0 0,0 0,0 1,4 64,-4-58,-1-2,0 1,1-1,0 1,1-1,-1 1,1-1,0 1,1-1,0 0,0 1,0-1,1 0,0 0,0-1,0 1,1 0,-1-1,1 0,1 0,-1 0,1-1,0 1,0-1,0 0,0 0,1-1,0 0,0 0,0 0,0-1,0 0,0 0,0 0,1-1,5 1,2-4,0-1,0-1,-1 0,1-1,-1-1,0 0,-1 0,1-1,-1-1,0 0,-1-1,0 0,-1-1,0 0,0 0,-1-1,0 0,2-6,47-90,-47 94</inkml:trace>
</inkml:ink>
</file>

<file path=ppt/ink/ink4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224 556,'-34'39,"2"2,1 2,3 1,1 1,-20 46,44-86,0-1,0 1,1 0,-1 0,1 0,0 0,1 0,-1 0,1 0,0 1,1-1,-1 0,1 1,0-1,0 1,0-1,1 0,0 1,0-1,1 0,-1 0,1 0,0 0,0 0,1 0,0 0,-1-1,2 1,-1-1,0 0,1 0,0 0,4 3,2-2,1-1,0-1,0 0,0 0,0-1,0 0,0-1,1 0,-1-1,0-1,1 1,-1-2,0 0,0 0,0-1,0 0,0-1,-1 0,1-1,-1 0,0 0,-1-1,1-1,-1 1,0-1,-1-1,0 0,0 0,0-1,-1 0,-1 0,36-49,-2-1,-3-2,-3-1,-3-2,8-27,-26 59,-2 0,-2-1,0 0,-3-1,0 1,-2-10,-2 27,-2 1,0-1,0 0,-2 0,0 1,-1-1,0 1,-1 0,-1 0,0 0,-1 1,-1-1,0 1,-5-6,8 14,0 1,-1-1,1 1,-1 0,0 1,0-1,-1 1,1 0,-1 0,0 1,0-1,0 1,0 1,-1-1,1 1,-1 0,0 1,1-1,-1 1,0 1,0-1,0 1,0 0,0 1,1 0,-1 0,0 0,1 1,-1 0,0 0,1 1,0 0,0 0,0 0,0 1,0 0,1 0,-1 0,1 1,-3 3,-7 10,1 0,1 0,1 1,0 1,2 0,0 1,1 0,1 0,1 1,1 0,1 0,1 1,1-1,1 1,1 0,1 0,1-1,1 10,1-9,1-1,1 1,1-1,1-1,0 1,2-1,1 0,0-1,1 0,2-1,0 0,0-1,2-1,0 0,1-1,1 0,1-2,0 0,0 0,1-2,1-1,1 0,63 12,-59-21</inkml:trace>
</inkml:ink>
</file>

<file path=ppt/ink/ink4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0 104,'6'20,"0"0,2 0,0-1,1 0,1 0,0-1,2 0,0-1,1 0,0-1,1-1,1 0,12 8,-23-20,1 0,-1 0,1-1,0 1,0-1,0 0,0-1,1 1,-1-1,0 0,1 0,-1-1,1 0,-1 0,0 0,1 0,-1-1,1 0,-1 0,0 0,0-1,0 0,0 0,0 0,0-1,0 1,0-1,-1 0,0-1,1 1,-1-1,2-2,7-7,0 0,-1-1,-1-1,0 0,-1 0,-1-1,0 0,-1-1,0-3,36-140,-40 130</inkml:trace>
</inkml:ink>
</file>

<file path=ppt/ink/ink4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4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0,'6'9,"-1"1,0-1,0 1,-1 0,0 1,0-1,-2 1,1-1,-1 1,-1 0,0 0,0 0,1 38,-2 0,-2 0,-2 0,-3-1,-8 32,3-9,-24 223,37-267,-1-3</inkml:trace>
</inkml:ink>
</file>

<file path=ppt/ink/ink4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4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1,'-14'25,"2"0,0 1,2 1,1 0,1 0,1 1,1 0,2 0,1 0,1 1,2 26,0-49,1 0,1 0,-1-1,1 1,0-1,0 1,0-1,1 0,0 0,0 0,0 0,1-1,0 1,0-1,0 0,0 0,0 0,1 0,0-1,0 0,0 0,0 0,0-1,0 1,1-1,-1-1,1 1,0-1,0 0,-1 0,1 0,0-1,0 0,0 0,-1-1,1 1,0-1,0-1,-1 1,1-1,-1 0,1 0,-1 0,0-1,0 0,0 0,0 0,2-3,25-19,-2-1,0-2,-2-1,-1-1,-2-1,0-1,-3-1,19-35,0-6,-31 56</inkml:trace>
</inkml:ink>
</file>

<file path=ppt/ink/ink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57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6690 607,'28'-28,"2"1,1 1,0 2,2 1,1 2,1 1,10-3,-23 9,1 1,0 1,1 2,0 0,1 1,0 2,0 0,1 2,0 1,0 0,0 2,0 2,0 0,0 1,3 2,-25-2,0 0,0 1,0-1,-1 1,1-1,0 1,-1 0,0 1,1-1,-1 0,0 1,0 0,0 0,-1 0,1 0,-1 0,1 0,-1 1,0-1,0 1,-1 0,1-1,-1 1,0 0,0 0,0 0,0 0,-1 0,0 0,1 0,-1 0,-1 0,1 0,-1 0,1 0,-2 1,-3 14,0 0,-2-1,0 0,-2 0,1 0,-2-1,-1 0,0-1,-1 0,0-1,-2 0,-5 4,-155 164,88-96,3 3,-46 70,76-59,51-98,1 0,0 1,0-1,1 0,-1 1,1-1,-1 0,1 1,0-1,1 1,-1-1,0 1,1-1,0 0,0 1,0-1,0 0,0 0,1 0,-1 0,1 0,0 0,0 0,0 0,0-1,1 1,-1-1,1 1,-1-1,3 1,14 5,1-1,-1-1,1-1,0-1,1-1,-1 0,1-1,-1-2,1 0,-1-1,1-1,-1-1,0-1,0-1,0 0,-1-1,1-2,3-2,-8 6,0 0,0-1,0-1,-1 0,1-1,-2-1,1 0,-1-1,0-1,-1 1,0-2,1-2,0-4</inkml:trace>
  <inkml:trace contextRef="#ctx0" brushRef="#br0" timeOffset="450.215">7677 777,'394'-380,"-394"380,0 0,0 1,0-1,0 1,0-1,1 0,-1 1,0-1,0 1,0-1,0 0,1 1,-1-1,0 0,0 1,1-1,-1 0,0 1,1-1,-1 0,0 0,1 1,-1-1,0 0,1 0,-1 0,1 0,-1 1,0-1,1 0,-1 0,1 0,-1 0,0 0,1 0,-1 0,1 0,-1 0,0 0,1 0,-1 0,1-1,-1 1,0 0,1 0,-1 0,1 0,-1-1,0 1,1 0,-1 0,0-1,0 1,1 0,-1-1,0 1,1 0,-1-1,0 1,0 0,0-1,0 1,1-1,-1 1,-6 43,4-31,0-8,1 0,0 0,0 0,0 0,0 0,1 0,0 0,0 0,0 0,0 0,1 0,-1 0,1 0,0 0,0 0,0 0,1-1,-1 1,1 0,0-1,0 1,1-1,-1 0,1 1,-1-1,1 0,0-1,0 1,0 0,0-1,1 0,-1 0,1 0,0 0,-1 0,1-1,0 0,0 1,0-1,3 0,3-2,1-1,-1 0,0-1,0 0,0 0,-1-1,1 0,-1-1,0 0,0 0,0-1,-1-1,0 1,0-1,-1 0,0-1,0 0,0 0,-1 0,-1-1,1 0,1-4,51-59,-44 59</inkml:trace>
  <inkml:trace contextRef="#ctx0" brushRef="#br0" timeOffset="845.75">8636 354,'-6'15,"0"0,1 0,0 1,2 0,0 0,0 0,1 0,1 1,1-1,1 0,0 1,1-1,0 0,1 0,2 3,-4-16,0 1,1-1,-1 0,1 0,-1 0,1-1,0 1,0 0,0-1,0 1,1-1,-1 0,1 1,-1-1,1-1,0 1,0 0,-1 0,2-1,-1 0,0 0,0 0,0 0,0 0,1 0,-1-1,0 0,0 1,1-1,-1-1,0 1,1 0,-1-1,0 0,0 1,1-1,-1 0,2-2,9-3,0 0,-1-2,-1 1,1-2,-1 0,0 0,-1-1,1-1,2 0,0-1,-1-1,0 0,-1 0,-1-1,0-1,-1 0,0 0,-1-1,-1 0,-1-1,0 0,-1 0,-1 0,-1-1,0 0,-1 0,-1 0,-1 0,0 0,-1 0,-1 0,-1 0,-4-17,3 25,0 0,-1 0,0 1,-1-1,0 1,0 0,-1 1,0-1,0 1,-1 0,0 1,-1-1,0 2,0-1,0 1,-1 0,0 1,0-1,0 2,-1 0,-7-3,11 7,0-1,-1 1,1 0,0 1,-1-1,1 1,0 1,-1-1,1 1,0 0,0 1,0-1,1 1,-1 0,1 1,-1-1,1 1,0 0,0 0,1 1,-1-1,1 1,0 0,0 0,1 1,0-1,-1 1,2 0,-1 0,1 0,0 0,0 0,1 0,-1 0,1 1,1-1,-1 0,1 1,0-1,1 1,0-1,0 0,1 4,3 4,2 0,-1 0,2 0,0-1,0 0,1-1,1 0,0-1,1 1,0-2,0 0,1 0,1-1,-1 0,1-1,1-1,0 0,13 4,-1 2,1-1,1-2,-1 0,2-2,-1-1,1-1,0-2,20 0,-16-2</inkml:trace>
  <inkml:trace contextRef="#ctx0" brushRef="#br0" timeOffset="4031.902">7621 947,'337'-12,"-266"5,767-109,-333 6,-477 104</inkml:trace>
  <inkml:trace contextRef="#ctx0" brushRef="#br0" timeOffset="-5105.622">2964 269,'-284'637,"222"-515,-4-2,-50 64,110-176,-39 52,43-61</inkml:trace>
  <inkml:trace contextRef="#ctx0" brushRef="#br0" timeOffset="-4703.959">2823 410,'16'34,"-2"1,-1 0,-1 0,-3 2,0-1,-3 1,-1 0,-1 0,-3 1,-1-1,-1 1,-1 24,-1-45,1-1,1 0,1 1,0-1,1 1,1-1,0 0,1 1,1-1,0-1,2 1,0-1,0 1,1-2,5 7,-8-17,-1-1,2 0,-1 1,0-2,0 1,1 0,-1-1,1 0,0 0,0 0,0-1,0 0,0 0,0 0,0 0,0-1,0 0,1 0,-1 0,0-1,0 1,0-1,0-1,0 1,0-1,0 0,0 0,-1 0,1 0,-1-1,1 0,-1 0,0 0,0 0,-1-1,3-2,13-16,0-2,-1 0,-1-1,-2 0,0-2,-2 0,-1 0,-1-1,-1 0,1-11,14-42,-3-1,-4-1,-4 0,-3-2,-1-71,-10 127</inkml:trace>
  <inkml:trace contextRef="#ctx0" brushRef="#br0" timeOffset="-4319.217">3557 974,'-5'14,"1"-1,1 1,0 0,1 0,1 0,0 0,0 0,2 0,0 1,0-1,1 0,1-1,0 1,1 0,1-1,1 2,-4-12,0 1,0-1,1 0,0 0,-1-1,1 1,0 0,1-1,-1 0,0 0,0 0,1 0,0 0,-1-1,1 1,0-1,-1 0,1 0,0-1,0 1,0-1,0 0,0 0,0 0,0 0,0-1,-1 1,1-1,0 0,0 0,0-1,-1 1,1-1,-1 0,2-1,6-2,-1-1,0 0,-1-1,1 0,-1 0,-1-1,0 0,0-1,0 0,-1 0,5-8,-7 10,0-1,0 0,-1 0,0-1,0 1,-1-1,0 0,0 0,-1 0,0 0,-1 0,0 0,-1 0,0-1,0 1,-1 0,0 0,0-1,-1 1,0 0,-1 1,0-1,-1 0,1 1,-2-1,-4-6,3 9,0 0,-1 0,1 1,-1-1,-1 1,1 1,-1 0,0 0,0 0,0 1,0 0,-1 1,1 0,-1 0,0 0,1 1,-1 1,0 0,0 0,0 0,1 1,-1 1,0-1,1 1,-1 1,1 0,-7 3,-6 6</inkml:trace>
  <inkml:trace contextRef="#ctx0" brushRef="#br0" timeOffset="-3985.894">4234 326,'29'520,"-31"-274,-24-163,16-69</inkml:trace>
  <inkml:trace contextRef="#ctx0" brushRef="#br0" timeOffset="-3751.119">3952 664,'33'10,"31"2,14 1,-2-4,-4-2,-9-2,-11-3,-5-1,-5-1,-5 0,-4-1,-3 0,-2 1,0 0,-6 0</inkml:trace>
  <inkml:trace contextRef="#ctx0" brushRef="#br0" timeOffset="-3417.223">4799 861,'27'4,"1"-1,0-2,0-1,0-1,0-2,0 0,-1-2,1-1,-1-1,15-7,-39 13,1-1,-1 1,0-1,0 1,0-1,0 0,0 0,-1-1,1 1,-1 0,1-1,-1 0,0 1,0-1,0 0,0 0,-1 0,1 0,-1-1,0 1,1 0,-2-1,1 1,0-1,-1 1,1 0,-1-1,0 1,0-1,-1 1,1-1,-1 1,1-1,-1 1,0 0,0-1,-1 1,1 0,-1 0,0 0,1 0,-1 0,-1 0,1 0,0 1,-1-1,1 1,-1 0,0 0,0-1,-4-2,0 0,0 1,-1 0,0 0,1 0,-1 1,-1 0,1 1,0 0,-1 0,1 1,-1 0,0 0,1 1,-1 0,0 0,1 1,-1 1,1-1,-1 1,1 1,0-1,0 2,0-1,0 1,1 0,-1 0,1 1,0 0,-1 1,-6 6,0-1,0 2,1 0,1 0,0 1,1 1,1 0,0 0,1 1,0 0,2 1,0 0,1 0,0 1,1-1,-1 16,5-23,1-1,-1 1,2-1,0 1,0-1,1 0,0 1,0-1,1 0,0 0,1 0,0-1,0 1,1-1,0 0,0 0,1-1,0 0,1 0,-1 0,1 0,1-1,-1-1,9 6,1 1,1-2,0 0,1-1,0 0,0-2,0 0,1-1,0-1,1-1,-1-1,3-1,111-18,-108 10</inkml:trace>
  <inkml:trace contextRef="#ctx0" brushRef="#br0" timeOffset="-2948.76">1750 1567,'1112'-81,"-202"66,-136-4,-356-8,-394 26,0-1,-1-2,1 0,-1-1,0-2,-1 0,0-2,0 0,-1-1,0-1,13-10,-20 11</inkml:trace>
  <inkml:trace contextRef="#ctx0" brushRef="#br0" timeOffset="-2566.261">5759 664,'-10'14,"2"5,2 4,2-1</inkml:trace>
  <inkml:trace contextRef="#ctx0" brushRef="#br0" timeOffset="-2338.602">5645 1059,'5'14,"11"5,3 0</inkml:trace>
  <inkml:trace contextRef="#ctx0" brushRef="#br0" timeOffset="21072.39">1 2612,'28'9,"0"0,1-2,0-1,0-1,1-2,0-1,-1-1,1-2,0 0,-1-2,1-2,-1 0,0-2,26-11,-37 12,0-1,-1-1,0-1,-1 0,0-1,0-1,-1-1,0 0,-1-1,-1 0,0-1,-1-1,0 0,-1 0,-1-1,0-1,-2 0,3-5,-9 15,-1 1,0-1,0 0,-1 1,1-1,-1 0,-1 0,1 1,-1-1,-1 0,1 1,-1-1,0 1,0-1,-1 1,0 0,0 0,-1 0,1 1,-1-1,0 1,-1 0,1 0,-1 0,0 0,0 1,-1 0,1 0,-1 1,0-1,0 1,0 0,-1 1,1 0,0 0,-3 0,-9-3,0 2,0 1,-1 0,1 1,-1 1,1 1,-1 1,1 0,0 1,0 1,0 1,0 0,1 2,0 0,0 0,1 2,0 0,0 1,1 1,0 0,1 1,0 0,1 1,1 1,0 0,1 0,0 2,1-1,1 1,0 0,1 1,-5 16,10-23,0-1,1 1,-1 1,2-1,0 0,0 0,1 1,0-1,0 0,1 0,1 1,0-1,0 0,1 0,0 0,1-1,0 1,1-1,-1 0,2 0,-1-1,1 1,1-1,0 0,0-1,0 0,1 0,0 0,0-1,1 0,-1-1,1 0,9 4,12 0,-1-1,1-1,0-2,1-1,-1-1,1-1,-1-2,1-1,0-2,-1-1,23-6,-14 3,0-3,-1-1,0-1,-1-3,0 0,-2-3,11-7,52-35,-2-4,-2-5,7-13,-71 57</inkml:trace>
  <inkml:trace contextRef="#ctx0" brushRef="#br0" timeOffset="21809.17">1666 2159,'-70'36,"3"3,0 2,3 4,-58 51,99-77,4-6,1 2,1 0,0 1,1 0,0 2,1 0,2 0,-5 8,16-22,0-1,0 1,0 0,0 0,0 0,1 0,0 0,0 0,0 0,0 1,1-1,-1 0,1 1,0-1,0 0,1 1,0-1,-1 0,1 0,1 0,-1 1,0-1,1 0,0-1,0 1,0 0,1 0,-1-1,1 0,0 1,0-1,0 0,0 0,0-1,1 1,-1-1,1 1,0-1,0 0,0 0,0-1,0 1,0-1,0 0,0 0,1-1,-1 1,2-1,12-3,1-1,-1-1,0 0,0-1,0-2,-1 1,0-2,0 0,-1-2,-1 1,0-2,0 0,12-13,27-27,-2-2,-2-2,0-7,5-5,-5 11,-53 85,-146 270,60-130,-68 181,140-306,3 1,1 0,2 1,2 0,2 1,3 0,1 0,2 0,4 32,-2-69,-1 0,1-1,1 1,0 0,0-1,1 0,0 1,0-1,1 0,0 0,0-1,1 1,0-1,0 0,1 0,0-1,0 1,0-1,1-1,0 1,0-1,1 0,4 2,-10-7,1 1,-1-1,0 0,0 0,1 0,-1 0,0 0,1 0,-1-1,0 1,0-1,1 1,-1-1,0 0,0 0,0 0,0 0,0 0,0 0,0-1,-1 1,1-1,0 1,-1-1,1 0,-1 0,1 1,-1-1,0 0,0 0,0 0,0-1,0 1,0 0,-1 0,1 0,-1-1,0 1,1 0,-1 0,0-1,0 1,0 0,-1-1,1 1,-1 0,1 0,-1 0,0-1,1 1,-1 0,0 0,0 0,-1 0,1 0,-11-26,-1 0,-1 1,-1 0,-2 2,-1 0,0 0,-2 2,-1 0,0 2,-2 0,-16-11,19 14,-192-155,211 173,0 0,0 0,0-1,0 1,0 0,0 0,0-1,0 1,0-1,0 1,0-1,1 1,-1-1,0 0,0 1,1-1,-1 0,0 0,1 1,-1-1,0 0,1 0,-1 0,1 0,0 0,-1 0,1 0,0 0,-1 0,1 0,0 0,0 0,0 0,0 0,0 0,0 0,0 0,0 0,1 0,-1 0,0 0,1 0,-1 0,0 0,1 0,-1 0,1 1,0-1,-1 0,1 0,0 0,-1 1,1-1,0 0,0 1,-1-1,1 0,0 1,0 0,1-1,385-57,-22-16,-334 68</inkml:trace>
  <inkml:trace contextRef="#ctx0" brushRef="#br0" timeOffset="22920.553">2060 2386,'-4'36,"1"1,1 0,2 0,2 0,1 0,2-1,8 30,-12-60,1 0,0 0,0-1,0 1,0-1,1 1,0-1,0 0,1 0,-1 0,1 0,0-1,0 0,1 0,-1 0,1 0,0 0,0-1,0 0,0 0,1-1,-1 1,1-1,0 0,0-1,-1 1,1-1,0 0,0-1,0 0,0 0,0 0,0 0,0-1,0 0,0 0,0-1,5-1,7-6,1-1,-2-1,0 0,0-1,-1-1,-1-1,9-9,-12 12,2-1,0 0,0-1,-1-1,-1-1,-1 1,0-2,0 0,-2 0,0 0,-1-1,-1-1,0 1,-1-1,-1 0,-1-1,1-7,-17-86,4 94</inkml:trace>
  <inkml:trace contextRef="#ctx0" brushRef="#br0" timeOffset="23792.492">3161 2358,'36'-19,"-35"19,0-1,-1 1,1 0,0 0,-1-1,1 1,0 0,-1-1,1 1,-1 0,1-1,-1 1,1-1,-1 1,1-1,-1 1,1-1,-1 1,0-1,1 0,-1 1,0-1,0 0,1 1,-1-1,0 0,0 1,0-1,0 0,0 1,0-1,0 0,0 1,0-1,0 0,0 1,0-1,0 0,-1 1,1-1,0 0,-1 1,1-1,0 0,-1 1,1-1,-1 1,1-1,0 1,-1-1,0 1,1-1,-8 0,1 0,-1 0,1 0,-1 1,0 0,1 0,-1 1,1 0,-1 1,1 0,-1 0,1 0,0 1,-5 2,7-3,-21 10,0 0,1 2,0 1,2 1,0 2,0 0,2 1,0 1,1 1,1 0,-13 22,24-34,1 1,1 0,0 0,0 1,1-1,0 1,1 0,0 0,0 5,3-12,0 0,1 0,-1-1,1 1,0 0,0 0,1 0,-1 0,1-1,0 1,0 0,0 0,0-1,1 1,-1-1,1 1,0-1,0 0,0 1,0-1,1 0,0-1,-1 1,1 0,0-1,0 1,0-1,0 0,1 0,0 0,7 2,0-2,-1 1,1-1,0-1,0 0,0 0,0-1,0-1,0 0,0 0,0-1,0-1,0 1,-1-2,1 1,-1-2,0 1,0-1,4-4,26-14,-2 0,0-3,-2-1,20-21,-13 12,77-79,-120 116,0 0,0 0,0-1,1 1,-1 0,0 0,1 0,-1 0,0-1,1 1,-1 0,1-1,-1 1,1 0,0-1,-1 1,1 0,0-1,-1 1,1-1,0 1,-1-1,1 1,0-1,0 0,0 1,-1-1,1 0,0 0,0 0,0 0,0 1,0-1,0 0,-1 0,1-1,0 1,0 0,0 0,0 0,0-1,-1 1,1 0,0-1,0 1,0 0,-1-1,1 1,0-1,-1 0,1 1,0-1,-1 1,1-1,-1 0,1 0,-1 1,1-1,-1 0,0 0,1 1,-1-1,0 0,0 0,1 0,-1 0,0 1,0-1,0-1,0 89,-3-77,2 0,0-1,0 1,0 0,1-1,1 1,0 0,0-1,1 1,0-1,0 1,1-1,1 0,-1 0,1 0,1 0,0-1,0 0,1 0,0 0,0-1,1 1,2-2,0 0,0-1,1 0,0 0,0-1,0 0,0-1,0 0,1-1,0 0,-1 0,1-1,0-1,0 0,0 0,0-1,-1-1,1 1,0-2,-1 1,0-2,1 1,-1-2,-1 1,1-1,-1 0,1-1,-1 0,6-7,31-27,-2-3,-1-1,-3-2,30-45,-47 59,-1-1,-2-1,-1-1,-2 0,-1-2,-2 0,-2 0,-1-2,-2 1,-1-1,-3 0,1-18,-5 32,1 10,-1 0,0 0,-1-1,-1 1,0 0,-1 0,-1 0,0 0,-1 1,0-1,-2 0,5 13,1 0,-1 0,-1 1,1-1,0 0,0 0,-1 1,1-1,-1 0,1 1,-1 0,0-1,1 1,-1 0,0 0,0 0,0 0,0 0,0 0,0 1,0-1,0 1,0-1,-1 1,1 0,0 0,0 0,0 0,0 0,-1 0,1 0,0 1,0 0,0-1,0 1,0 0,0 0,0 0,0 0,0 0,0 0,-1 2,-62 68,53-43,0-1,2 2,1-1,1 2,2-1,1 1,1 0,2 0,0 0,2 0,2 3,-1-4,2-1,0 0,2 0,1 0,1 0,2-1,0 0,2-1,1 0,14 23,15 17,-40-66,-3-4</inkml:trace>
  <inkml:trace contextRef="#ctx0" brushRef="#br0" timeOffset="24025.511">3670 2132,'223'-20,"143"10,-331 11,0 2,0 1,-1 2,1 2,-2 1,21 8,-32-7,-5 0</inkml:trace>
  <inkml:trace contextRef="#ctx0" brushRef="#br0" timeOffset="24228.063">4685 2358,'-4'48,"-2"20,4 4,9-10,2-17</inkml:trace>
  <inkml:trace contextRef="#ctx0" brushRef="#br0" timeOffset="24476.49">4742 1821,'10'34,"2"10</inkml:trace>
  <inkml:trace contextRef="#ctx0" brushRef="#br0" timeOffset="24725.203">5081 2329,'-16'23,"1"1,1 0,1 1,1 0,1 1,1 1,2-1,-5 26,12-49,0 0,0 0,1 0,-1 0,1 0,0 1,0-1,0 0,0 0,0 0,1 0,-1 0,1 1,0-1,0 0,0 0,0-1,1 1,-1 0,1 0,-1-1,1 1,0 0,0-1,1 0,-1 0,0 1,1-2,-1 1,1 0,0 0,-1-1,1 1,0-1,0 0,0 0,0 0,0 0,0 0,0-1,0 0,1 1,-1-1,0 0,2-1,6-1,0 0,1-1,-1-1,0 0,-1 0,1-1,-1-1,0 1,0-2,-1 1,0-1,0-1,0 0,-1 0,0 0,-1-1,0-1,5-7,-5 5,0 0,0-1,-1 0,-1 0,0 0,-1-1,0 1,-1-1,-1 0,0 0,-1-1,0 1,-1 0,-1 0,0 0,-1-1,-1 1,0 1,0-1,-2 0,-5-11,8 20,-1 1,0 1,0-1,0 0,0 1,-1-1,1 1,-1 0,0 0,0 1,0-1,0 1,-1 0,1 0,0 0,-1 0,0 1,1 0,-1 0,0 0,1 1,-1-1,0 1,0 0,0 1,1-1,-1 1,0 0,0 0,1 0,-1 1,1 0,-1 0,1 0,0 0,0 0,0 1,0 0,0 0,0 0,1 0,0 1,-1 1,-10 11</inkml:trace>
  <inkml:trace contextRef="#ctx0" brushRef="#br0" timeOffset="25092.818">5476 2583,'224'-266,"-223"267,-1 0,0 0,0 0,0 0,1-1,-1 1,0 0,1 0,-1-1,1 1,-1 0,0 0,1-1,0 1,-1-1,1 1,-1 0,1-1,0 1,0-1,-1 0,1 1,0-1,0 1,-1-1,1 0,0 0,0 1,0-1,-1 0,1 0,0 0,0 0,0 0,0 0,0 0,-1 0,1-1,0 1,0 0,0 0,-1-1,1 1,0 0,0-1,-1 1,1-1,0 1,-1-1,1 1,0-1,-1 0,1 1,-1-1,1 0,-1 1,1-1,-1 0,0 1,1-1,-1 0,0 0,1 7,-1 1,1-1,0 1,0-1,1 0,-1 0,2 1,-1-1,0-1,1 1,1 0,-1 0,0-1,1 0,0 0,1 0,-1 0,1-1,0 0,0 1,0-2,0 1,1-1,0 0,0 0,-1 0,1-1,1 0,-1 0,0 0,1-1,-1 0,0 0,1-1,-1 0,5 0,0-2,0-1,-1 0,0 0,1-1,-1-1,-1 1,1-2,-1 1,0-1,0-1,0 1,-1-1,0-1,0 0,-1 0,5-8,81-155,-81 145,-4 8</inkml:trace>
  <inkml:trace contextRef="#ctx0" brushRef="#br0" timeOffset="28410.237">6717 2555,'-9'24,"-14"18,-6 5,-4 1,-1-3,0-5,2-9,1-5,-4-2,0-1,5 1,8-3</inkml:trace>
</inkml:ink>
</file>

<file path=ppt/ink/ink4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7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15,'-133'342,"130"-322,9-26,15-30,-5 3,2 1,2 1,1 1,1 1,1 0,22-19,71-47,-114 94,-1 1,1-1,-1 0,0 1,1-1,-1 1,1-1,-1 1,1 0,-1 0,1-1,0 1,-1 0,1 1,-1-1,1 0,-1 0,1 1,-1-1,1 0,-1 1,1 0,-1-1,0 1,1 0,-1 0,0 0,0 0,1 0,-1 0,0 0,0 0,0 0,0 0,0 1,-1-1,1 0,0 1,0-1,-1 0,1 1,-1-1,0 1,1-1,-1 1,0 0,0-1,0 1,0 0,-2 81,-5-51,-13 140,19-171,1 0,0 0,-1 1,1-1,0 0,0 0,0 0,0 1,0-1,0 0,1 0,-1 1,0-1,1 0,-1 0,0 0,1 0,-1 0,1 0,0 0,-1 0,1 0,0 0,0 0,0 0,0 0,-1 0,1 0,0-1,0 1,1 0,-1-1,0 1,0-1,0 0,0 1,0-1,1 0,-1 1,0-1,0 0,0 0,1 0,-1 0,0 0,0 0,0 0,1-1,-1 1,0 0,0-1,1 0,132-114,44-37,-55 60,-121 92,-1 0,0-1,1 1,-1 0,0 0,0 0,1 0,-1 0,0 0,1 0,-1 1,0-1,0 0,1 1,-1-1,0 1,0-1,0 1,0-1,1 1,-1 0,0 0,0 0,0-1,0 1,-1 0,1 0,0 0,0 0,-1 1,1-1,0 0,-1 0,1 0,-1 0,0 1,1-1,-1 0,0 1,15 59,-14-55,3 20,-2 1,-1 0,-1-1,-1 1,-1 0,-1-1,-7 22,7 2,6-32</inkml:trace>
</inkml:ink>
</file>

<file path=ppt/ink/ink4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0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1,'10'24,"3"17,-1 2</inkml:trace>
</inkml:ink>
</file>

<file path=ppt/ink/ink4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1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1,'30'432,"-3"-327,-10-63,-15-33,-1 0,1 1,-1 0,-1-1,0 1,0-1,-1 1,-1-1,1 1,-1-1,-1 1,0-1,0 0,-1 0,-1 2,-20 80,10 48,-19 13,29-133</inkml:trace>
</inkml:ink>
</file>

<file path=ppt/ink/ink4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41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13,'0'-13,"0"34,0-2,3 23,2 0,1 1,3-2,1 1,4 4,-12-33,2-1,-1 0,2 0,0 0,0 0,1-1,0 0,1 0,0-1,1 1,0-2,0 1,1-1,1-1,-1 1,2-2,-1 1,1-1,0-1,0 0,9 3,-14-8,0 0,0-1,-1 0,1 0,0 0,0-1,-1 1,1-2,0 1,-1-1,1 1,-1-1,1-1,-1 1,0-1,0 0,0 0,-1-1,1 1,3-4,77-89,4-33,-89 129,0-1,0 0,0 1,1-1,-1 1,0-1,0 1,1-1,-1 1,0-1,1 1,-1-1,0 1,1 0,-1-1,0 1,1-1,-1 1,1 0,-1-1,1 1,-1 0,1 0,-1-1,1 1,-1 0,1 0,0 0,-1 0,1 0,-1 0,1 0,-1 0,1 0,0 0,-1 0,1 0,-1 0,1 0,-1 0,1 1,-1-1,1 0,-1 0,1 1,-1-1,1 0,-1 1,1-1,-1 0,1 1,-1-1,0 1,1-1,10 34,-9-25,4 19,-5-19,0-1,0 1,1-1,0 1,1-1,0 0,0 1,1-1,0-1,0 1,1-1,0 1,0-2,0 1,1 0,0-1,1 0,-1 0,1-1,5 3,-5-5,-1 0,1 0,0 0,1-1,-1 0,0-1,1 1,-1-1,1-1,-1 0,1 0,-1 0,0-1,1 0,-1 0,1-1,-1 0,0 0,0-1,0 0,0 0,-1 0,1-1,-1 0,0-1,0 1,0-1,-1 0,4-5,7-5,-1-1,-1 0,0-2,-2 1,0-2,0 1,-2-2,-1 1,0-2,-1 1,-1-1,-1 0,-1 0,-1-1,-1 1,0-13,-3 7,0 3</inkml:trace>
</inkml:ink>
</file>

<file path=ppt/ink/ink4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0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1411 5786,'5'34,"2"10</inkml:trace>
  <inkml:trace contextRef="#ctx0" brushRef="#br0" timeOffset="-184.074">1468 5052,'-5'34,"3"15,3 5,0-7</inkml:trace>
  <inkml:trace contextRef="#ctx0" brushRef="#br0" timeOffset="-1093.968">1468 1835,'0'19,"0"12,0 4,0 2,0-1,0-2,0-1,5-3,1 0,0-1,-1-1,-1 0,-2 0,-1-5</inkml:trace>
  <inkml:trace contextRef="#ctx0" brushRef="#br0" timeOffset="-732.443">1411 3048,'0'24,"0"18,0 6,0 0,0-4,-4-4,-3-4,1-4,1-2,2-1,1-2,1 1,0-1,1 1,0 0,1-1,-1-3</inkml:trace>
  <inkml:trace contextRef="#ctx0" brushRef="#br0" timeOffset="-379.396">1468 4092,'-11'62,"2"-1,3 2,3-1,4 34,26 71,-25-56,-2-87</inkml:trace>
  <inkml:trace contextRef="#ctx0" brushRef="#br0" timeOffset="-9364.471">0 791,'114'0,"320"-12,547-60,-303 32,-175 4,-243 25,-169-5,-72 11</inkml:trace>
  <inkml:trace contextRef="#ctx0" brushRef="#br0" timeOffset="-5283.473">706 114,'-173'124,"141"-97,-56 53,3 4,4 4,-10 21,-20 20,111-128,-1-1,1 1,-1-1,1 1,0 0,-1-1,1 1,0 0,-1-1,1 1,0 0,0-1,0 1,0 0,0 0,0-1,0 1,0 0,0-1,0 1,0 0,0 0,0-1,1 1,-1 0,0-1,1 1,-1 0,0-1,1 1,-1-1,1 1,-1 0,0-1,1 1,0-1,-1 1,1-1,-1 0,1 1,0-1,-1 0,1 1,0-1,-1 0,1 0,0 1,-1-1,1 0,9-2</inkml:trace>
  <inkml:trace contextRef="#ctx0" brushRef="#br0" timeOffset="-4999.501">1242 170,'-20'13,"-89"58,4 4,3 4,3 5,-13 21,23-10,88-94,0 0,1 0,-1-1,1 1,-1 0,1 0,0 0,-1 0,1 0,0-1,-1 1,1 0,0 0,0 0,0 0,0 0,0 0,0 0,0 0,0 0,0 0,1 0,-1 0,0 0,0-1,1 1,-1 0,1 0,-1 0,1 0,-1-1,1 1,-1 0,1 0,0-1,-1 1,1-1,0 1,0-1,0 1,-1-1,1 1,0-1,0 1,0-1,0 0,0 0,0 1,0-1,-1 0,1 0,1 0,51-3,-18-8,0-2,-1-1,0-2,-1-1,17-12,-9 4</inkml:trace>
  <inkml:trace contextRef="#ctx0" brushRef="#br0" timeOffset="-4748.103">1750 170,'0'3,"0"0,-1 0,0-1,0 1,0 0,0-1,0 1,0 0,-1-1,1 0,-1 1,0-1,0 0,0 0,0 0,0 0,0 0,0 0,-3 1,3-1,-221 201,59-71,163-131,0-1,0 1,0-1,0 1,-1-1,1 1,0 0,0 0,0 0,0-1,1 1,-1 0,0 0,0 0,0 0,1 1,-1-1,0 0,1 0,-1 0,1 0,0 1,-1-1,1 0,0 0,0 1,0-1,0 0,0 1,0-1,0 0,0 0,0 1,1-1,-1 0,0 0,1 1,-1-1,1 0,0 0,-1 0,1 0,0 0,-1 0,1 0,0 0,0 0,0 0,0 0,0 0,0-1,0 1,0 0,2 0,17-2,2-2</inkml:trace>
  <inkml:trace contextRef="#ctx0" brushRef="#br0" timeOffset="-4533.872">2399 114,'-10'14,"-26"24,-18 15,-9 4,2-4,2-5,5-7,8-5,6-4,6-2,3-2,8-1,11-5,14-6,11-11,3-6</inkml:trace>
  <inkml:trace contextRef="#ctx0" brushRef="#br0" timeOffset="-4294.507">3133 0,'-15'34,"-8"16,-2 3,-1-6,0-7,3-5,2-4,-1-2,-2-2,-1 0,-1 0,-1 0,-1-4,0-2,0 1,4-4</inkml:trace>
  <inkml:trace contextRef="#ctx0" brushRef="#br0" timeOffset="-1461.183">1411 819,'12'197,"-4"-144,-2 0,-2 1,-3 0,-2 7,1-52,-1 15</inkml:trace>
  <inkml:trace contextRef="#ctx0" brushRef="#br0" timeOffset="3190.705">1497 762,'70'66,"277"417,-133-246,-54-81,-35-23,-14 8,57 46,7 14,-23-26,-60-73,17 11,160 104,-239-194,-1 2,-2 1,-1 1,-1 1,20 30,-3-5,120 167,10-11,-36-52,-42-58,-77-84,-1 0,0 1,-1 1,0 1,-2 0,0 1,-1 0,4 10,-4-2,0 1,2-2,2 0,0-1,1 0,2-2,0 0,12 10,9 0,28 38,-16 20,-52-79</inkml:trace>
  <inkml:trace contextRef="#ctx0" brushRef="#br0" timeOffset="5456.469">5137 4318,'-5'-5,"-1"0,0 1,0 0,-1-1,1 2,-1-1,1 1,-1 0,0 1,-1-1,1 1,0 1,0-1,-1 1,1 1,-1-1,1 1,-1 1,1-1,-1 1,1 1,0-1,-2 1,-18 1,-1 1,1 1,-1 1,1 1,1 2,0 0,0 2,1 1,0 1,-18 13,28-14,0 0,1 1,0 1,1 1,1 0,0 0,1 1,0 1,2-1,-1 3,-1 5,0 1,2 1,0-1,2 1,1 1,1 0,1-1,2 1,0 0,2 1,1-1,1 0,6 26,-6-39,0 0,1 0,0-1,1 1,1-1,0 0,1 0,0-1,1 1,0-1,1-1,1 1,0-2,0 1,1-1,0 0,1-1,8 6,116 33,-92-38,-25-5,0-1,0-1,1 0,0-1,-1-1,1-1,0-1,18-2,133-27,-133 19,0-1,-2-3,0 0,0-2,1-3,-25 14,0 0,-1-1,1 0,-2-1,1 0,-1 0,0-1,0 0,-1-1,-1 0,0 0,2-4,75-146,-78 148,-1 0,0 0,-1-1,-1 1,0-1,0 0,-1 0,-1 0,0 0,-1-1,0 1,-1 0,-1 0,0 0,0 0,-1 0,-1 0,-1 1,1 0,-2-1,-5-8,-27-22,-2 2,-2 2,-2 1,-1 3,-1 1,-2 3,-1 2,-9-2,48 25,0 0,0 1,-1 1,0-1,0 2,0 0,0 0,0 1,-1 0,1 1,-1 0,1 1,-1 0,1 1,-1 0,1 1,-1 0,-7 3,1 2</inkml:trace>
  <inkml:trace contextRef="#ctx0" brushRef="#br0" timeOffset="6370.852">4657 4968,'26'-38,"-22"25,72-157,-55 130,-16 30,0-1,0 1,1 0,1 1,0-1,0 1,0 1,1-1,6-4,-13 12,0 1,0-1,0 0,0 0,0 1,0-1,0 0,0 1,0-1,0 1,0-1,0 1,0 0,1 0,-1-1,0 1,0 0,0 0,1 0,-1 0,0 0,0 0,0 1,0-1,1 0,-1 0,0 1,0-1,0 1,0-1,0 1,0 0,0-1,0 1,0 0,0 0,0-1,-1 1,1 0,0 0,0 0,-1 0,1 0,-1 0,1 0,-1 0,1 1,-1-1,14 66,-11-45,20 90,-22-111,-1 0,0 0,1 0,-1 0,1 0,-1 0,1 0,0 0,0 0,-1-1,1 1,0 0,0 0,0-1,-1 1,1-1,0 1,0-1,0 1,0-1,0 1,0-1,1 0,-1 1,0-1,0 0,0 0,0 0,0 0,0 0,0 0,0 0,0-1,0 1,1 0,-1 0,0-1,0 1,0-1,0 1,0-1,-1 1,1-1,0 0,0 1,0-1,0 0,-1 0,2 0,40-44,-41 43,136-145,-136 146,1-1,-1 0,1 1,0-1,-1 1,1 0,0-1,0 1,0 0,0 0,0 0,0 1,0-1,1 0,-1 1,0-1,0 1,0 0,1 0,-1 0,0 0,0 0,1 0,-1 0,0 1,0 0,0-1,1 1,-1 0,0 0,0 0,0 0,0 0,-1 0,1 1,0-1,0 0,-1 1,1 0,-1-1,1 1,-1 0,0 0,0 0,0 0,0 0,0 0,5 13,-1 0,0 0,-1 0,-1 1,0 0,-2 0,1-1,-2 1,0 0,-1 0,-2 7,2 20,0 13,1-32</inkml:trace>
  <inkml:trace contextRef="#ctx0" brushRef="#br0" timeOffset="8008.536">5081 5250,'0'821,"-23"-715,16-128,3 3,-1 0,-1 0,-1 1,0 0,-1 0,-1 1,-1 0,0 1,-1 0,-1 1,-1 0,0 0,0 2,-2 0,-3-3,2 0,-44-53,63 66,-1 1,0-1,0 1,1 0,-1-1,1 1,0 0,0 0,0 1,0-1,0 1,0-1,0 1,0 0,0 0,1 0,-1 1,0-1,1 1,1-1,23-6,1 2,-1 1,1 1,0 2,0 1,0 1,0 1,14 4,-16-1,-1 2,0 1,0 1,-1 1,0 1,-1 1,0 1,18 15,-40-27,1 0,-1 0,0 1,0-1,0 1,0-1,-1 1,1 0,0 0,-1 0,1 0,-1 0,0 0,0 0,1 1,-1-1,-1 0,1 1,0-1,-1 1,1-1,-1 0,0 1,1-1,-1 1,0-1,-1 1,1-1,0 1,-1-1,1 1,-1-1,0 1,0-1,0 0,0 0,0 1,-1-1,1 0,-1 0,1 0,-1 0,0-1,1 1,-1 0,-2 0,-155 97,-49 26,195-108,16-12</inkml:trace>
  <inkml:trace contextRef="#ctx0" brushRef="#br0" timeOffset="13038.735">2738 4459,'-5'-2,"0"0,0 1,0-1,0 1,0 0,-1 1,1-1,0 1,0 0,-1 0,1 1,0 0,0 0,-1 0,1 0,0 1,0 0,0 0,1 0,-1 0,0 1,1 0,0 0,0 0,-1 1,2-1,-1 1,0 0,1 0,0 0,0 1,-2 3,-8 16,2 0,0 1,2 1,1-1,1 1,1 1,1-1,2 1,0 0,2 0,1 0,1 0,1 2,-2-20,1 0,-1-1,1 1,1 0,-1-1,1 1,1-1,0 1,0-1,1 0,0 0,0-1,0 1,1-1,1 0,-1 0,1 0,0-1,1 0,-1 0,1-1,0 0,1 0,-1 0,1-1,0 0,0-1,8 3,-2-4,1-1,0-1,-1 0,1-1,0-1,-1 0,1 0,-1-2,0 0,0 0,0-2,-1 0,1 0,-2-1,1 0,-1-2,0 1,0-1,-1-1,0 0,-1-1,0 0,-1 0,0-1,-1 0,0 0,-1-2,5-3,-2 0,0-1,-1 0,-1-1,0 0,-2 0,0-1,-1 0,-1 0,-1 0,-1 0,0 0,-2 0,0-1,-2-7,2 20,-1 0,0 0,-1 0,0 0,0 0,-1 0,1 0,-2 1,1-1,-1 1,0 0,-1 0,0 0,0 1,0-1,-1 1,0 1,0-1,0 1,-1 0,1 0,-1 1,-1 0,1 0,0 1,-1 0,0 0,0 1,0 0,0 0,0 0,0 1,0 1,-1 0,1 0,-4 0,-9 5,-1 0,1 2,1 0,0 1,0 1,0 1,1 1,1 0,0 1,0 1,1 1,1 1,0 0,1 1,1 1,-6 9,-1-2</inkml:trace>
  <inkml:trace contextRef="#ctx0" brushRef="#br0" timeOffset="13409.179">2540 4798,'68'-81,"-62"74,3-5,0 0,1 1,0 0,1 1,0 0,1 1,-1 0,2 1,0 0,-8 7,-1 0,1 1,0-1,-1 1,1 0,0 0,0 1,-1-1,1 1,-1 0,1 0,0 1,-1-1,0 1,1 0,-1 0,0 1,0-1,0 1,-1 0,1 0,-1 0,1 0,-1 1,0 0,0-1,0 1,-1 0,0 0,1 0,-1 1,-1-1,1 1,0-1,66 71,-63-73,1 0,-1 0,1 0,-1-1,1 0,0 0,0 0,0-1,0 1,0-1,-1-1,1 1,0-1,0 0,0-1,-1 1,1-1,-1 0,1-1,-1 1,0-1,3-2,6-7</inkml:trace>
  <inkml:trace contextRef="#ctx0" brushRef="#br0" timeOffset="13808.78">1468 5278,'235'-48,"148"-28,-186 40,-168 31</inkml:trace>
  <inkml:trace contextRef="#ctx0" brushRef="#br0" timeOffset="14822.898">3246 4601,'5'3,"1"0,-1-1,1 0,0 0,-1 0,1-1,0 0,0 0,0 0,0-1,0 0,0 0,0 0,3-1,22-5,-1 0,0-2,0-2,0 0,-2-2,1-1,-1-1,-1-2,-1-1,0 0,13-14,247-195,-282 223,12-11,-1 0,0-1,-1-1,-1 0,-1 0,0-2,-1 1,6-14,-17 31,1-1,-1 0,0 0,1 1,-1-1,0 0,0 0,0 0,0 1,0-1,0 0,0 0,0 0,0 0,0 1,0-1,0 0,0 0,-1 0,1 1,0-1,-1 0,1 0,0 1,-1-1,1 0,-1 1,1-1,-1 1,0-1,1 0,-1 1,1-1,-1 1,0-1,0 1,1 0,-1-1,0 1,0 0,1 0,-1-1,0 1,0 0,0 0,1 0,-1 0,0 0,0 0,0 0,0 0,1 0,-1 1,-56 6,43-4,-15 1,0 0,0-2,0-1,-1-2,-23-3,53 3,-1 1,0 0,1-1,-1 1,0 0,0 0,0-1,1 1,-1 0,0 0,0 0,0 0,0 0,1 0,-1 0,0 0,0 0,0 0,0 1,1-1,-1 0,0 1,0-1,1 0,-1 1,0-1,1 1,-1-1,0 1,1-1,-1 1,1 0,-1-1,1 1,-1 0,1-1,-1 1,1 0,0 0,-1-1,1 1,0 0,0 0,-1 0,1-1,0 1,0 0,0 0,0 0,0 0,0-1,0 1,0 0,1 0,-1 0,0-1,0 1,1 0,-1 0,1 0,26 52,-22-46,110 194,-52-43,-61-158,-1-1,1 1,-1 0,0-1,1 1,-1-1,0 1,1-1,-1 0,0 0,0 1,0-1,0 0,1 0,-1 0,-1 0,1 0,0-1,0 1,0 0,0 0,-1 0,1-1,-1 1,1 0,-1-1,1 1,-1-1,0 1,0 0,0-1,0 1,0-1,0 1,0-1,0 0,12-53,3 0,2 1,3 1,9-17,7 14,-26 42</inkml:trace>
</inkml:ink>
</file>

<file path=ppt/ink/ink4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1:09.3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1383,'2'0,"-1"1,1 0,-1-1,1 0,0 1,0-1,-1 0,1 0,0 0,-1 0,1 0,0 0,-1 0,1 0,0-1,-1 1,1-1,0 1,-1-1,1 0,-1 0,1 0,-1 0,1 0,-1 0,0 0,0 0,1 0,-1-1,2 0,229-173,86-70,44-7,-193 147,-128 87,-30 18</inkml:trace>
  <inkml:trace contextRef="#ctx0" brushRef="#br0" timeOffset="1550.168">3867 4798,'-16'13,"14"-13,0 1,0 0,1-1,-1 1,0 0,0 0,0 0,1 0,-1 1,0-1,1 0,0 1,-1-1,1 1,0-1,-1 1,1 0,0-1,0 1,0 0,1 0,-1 0,0 0,1 0,-1 0,1 0,0 0,-1 0,1 0,0 0,0 0,0 0,1 0,-1 0,0 0,1 0,-1 0,1-1,0 3,6 2,-7-5,1 0,0-1,-1 1,1 0,0 0,0 0,0 0,-1-1,1 1,0-1,0 1,0 0,0-1,0 1,0-1,1 0,-1 1,0-1,0 0,0 0,0 0,0 0,0 0,1 0,-1 0,0 0,0 0,0 0,0-1,0 1,0 0,0-1,0 1,1-1,195-147,103-52,161-135,-314 211,-134 112</inkml:trace>
  <inkml:trace contextRef="#ctx0" brushRef="#br0" timeOffset="3039.253">480 367,'226'147,"68"92,150 118,-190-134,-92-79,-6 7,-6 8,142 203,-22-110,-88-100,71 79,-123-108,-18-6,31 49,125 159,-152-205,4-2,15 31,101 138,-48-74,-130-152,-3 2,41 64,-81-83,-32-59,9 0</inkml:trace>
  <inkml:trace contextRef="#ctx0" brushRef="#br0" timeOffset="3333.245">4628 3697,'-42'115,"4"1,6 2,5 1,-4 66,-20 81,38-210,-3 11,3 1,3 0,0 57,10-101</inkml:trace>
  <inkml:trace contextRef="#ctx0" brushRef="#br0" timeOffset="4168.661">847 0,'-28'168,"-20"292,40 217,8-668,0 1,1-1,0 0,1 1,0-1,1 0,-1 0,2 0,-1 0,5 7,2-1</inkml:trace>
  <inkml:trace contextRef="#ctx0" brushRef="#br0" timeOffset="7900.442">2907 2257,'20'-16,"35"-25,-3-2,-1-2,-2-2,-3-2,-1-3,10-19,66-108,-94 141,-3-1,-1 0,-2-2,-1-1,-3 0,-1-2,-2 1,1-15,-16-40,0 95,0 1,0-1,1 1,-1 0,0 0,-1-1,1 1,0 0,-1 0,1 0,-1 0,0 1,1-1,-1 0,0 1,0-1,0 1,0-1,0 1,-1 0,1 0,0 0,-1 0,1 1,0-1,-1 1,1-1,-1 1,1 0,-1 0,1 0,-1 0,1 0,-1 0,1 1,0-1,-1 1,1 0,-11 5,0 0,1 2,0-1,0 1,1 1,0 0,0 1,1 0,0 0,1 1,0 0,1 1,0 0,1 0,0 1,-2 6,-6 13,1 1,1 0,2 1,1 0,2 0,1 1,2 0,1 1,2-1,1 1,3 21,0-45,1 0,0 0,0 0,1-1,1 1,0-1,0 0,1-1,0 1,1-1,0 0,1-1,0 1,1-2,0 1,0-1,0-1,1 1,0-2,1 1,0-2,0 1,167 48,-129-20,-40-19</inkml:trace>
</inkml:ink>
</file>

<file path=ppt/ink/ink4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1:36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34,'33'-34,"-28"67,-14 192,8-222,1 0,0 0,0 0,0 0,0 1,1-1,-1 0,1 0,-1 0,1 0,0 0,1 0,-1 0,0 0,1 0,-1-1,1 1,0 0,0-1,0 0,0 1,1-1,-1 0,1 0,-1 0,1 0,0-1,-1 1,1-1,0 0,0 1,0-1,0 0,0-1,0 1,1-1,-1 1,0-1,0 0,0 0,1 0,-1-1,0 1,0-1,0 0,0 0,2 0,10-7,0-1,0-1,0 0,-1-1,-1-1,0 0,-1-1,0 0,8-12,19-18,64-64,-102 106,-1-1,1 1,0 0,0 0,0-1,0 1,0 0,0 0,0 0,0 0,1 0,-1 0,0 1,1-1,-1 0,0 1,1-1,-1 1,1-1,-1 1,1 0,-1-1,1 1,-1 0,1 0,-1 0,1 0,0 1,-1-1,1 0,-1 1,0-1,1 1,-1-1,1 1,-1-1,0 1,1 0,-1 0,0 0,0 0,1 0,-1 0,0 0,0 0,0 0,-1 1,1-1,0 1,12 121,23 25,-33-143,-1 0,1-1,0 1,0-1,0 0,0 0,1 0,0 0,0-1,0 1,0-1,0 0,1 0,-1 0,1-1,0 0,0 0,0 0,0 0,0-1,0 0,0 0,0 0,1-1,-1 1,0-1,3-1,3-1,0 0,0-1,0 0,-1-1,1 0,-1-1,0 0,0-1,-1 0,1 0,-1-1,-1 0,1-1,-1 0,0 0,-1-1,0 0,-1 0,0 0,0-1,2-5,2-6,0 0,-1-1,-2 0,0 0,-1 0,-1-1,-2 0,0-1,-1 0</inkml:trace>
</inkml:ink>
</file>

<file path=ppt/ink/ink4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1:31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3303 1880,'-2'-2,"1"0,0 0,-1 0,0 1,1-1,-1 1,0-1,0 1,0-1,0 1,0 0,0 0,0 0,-1 0,1 0,0 1,0-1,-1 1,1-1,0 1,-1 0,1 0,-1 0,-1 0,1 0,-9-2,-1 1,1 0,0 1,-1 0,1 1,0 0,0 1,-1 1,1 0,1 0,-1 1,0 1,1 0,0 0,0 1,1 0,0 1,0 1,0-1,1 1,-5 6,-7 7,1 0,2 1,0 1,1 0,1 1,-8 20,16-30,0 0,1 0,1 1,1-1,0 1,1 1,0-1,1 0,1 1,1 0,0 0,1-1,0 1,2 0,-1-1,2 1,0-1,3 7,3 0,1-1,1 0,1-1,1 0,0-1,2 0,0-1,1-1,1-1,0 0,1-1,1-1,0 0,1-2,13 7,-14-9,1-1,-1-1,1 0,1-1,-1-2,1 0,0-1,1-1,-1-1,2-1,0-1,-1-1,0-2,1 0,-1-1,-1-1,1-2,-1 0,0-1,0-1,-1 0,0-2,-1-1,3-2,-5-2,-1 0,0 0,-1-2,-1 0,-1-1,0 0,0-3,-13 21,17-24,-2-1,0-1,-2 0,-1 0,-2-2,0 1,-2-1,-1-1,-1 1,-2-1,1-21,-5 39,0 1,0 0,-1 0,0 0,-1-1,0 1,-1 1,0-1,-1 0,0 1,-1 0,0 0,0 0,-1 0,-1 1,1 0,-1 0,-1 1,-3-3,-4-3,-1 0,0 1,-1 1,-1 0,0 2,0 0,-1 1,-1 0,1 2,-1 0,0 2,-1 0,-4 0,-25-5,40 6,-1 1,1 0,-1 1,0 0,0 1,0 0,0 1,0 0,0 1,1 0,-1 0,0 1,0 1,1 0,-1 1,-10 8,3-1</inkml:trace>
  <inkml:trace contextRef="#ctx0" brushRef="#br0" timeOffset="4838.661">3416 2783,'11'138,"8"65,8-6,-39-27,-23 26,27-137,3 0,3 0,5 53,-1-5,-2-63,-11 138,-9 44,-6-29,26 141,-28-195,26-108,1 0,2 0,1 0,2 0,2 3,-6-38,-1-1,1 1,-1 0,1 0,-1 0,1 0,-1 0,1 0,0 1,-1-1,1 0,-1 0,1 0,-1 0,1 0,0 1,-1-1,1 0,-1 0,1 1,0-1,-1 0,1 0,0 1,0-1,-1 0,1 1,0-1,0 1,-1-1,1 0,0 1,0-1,0 1,0-1,-1 1,1-1,0 0,0 1,0-1,0 1,0-1,0 1,0-1,0 1,1-1,-1 0,0 1,0-1,0 1,0-1,1 0,-1 1,0-1,0 1,1-1,-1 0,0 1,1-1,-27-29,25 28,-28-36,-1 1,-2 1,-2 2,0 2,-3 0,0 3,-14-7,41 29,-39-29,48 34,0 0,0 0,1 1,-1-1,0 0,0 0,1 0,-1 0,1 0,-1 0,1 0,-1 0,1 0,0 0,-1 0,1 0,0-1,0 1,0 0,0 0,0 0,0 0,0 0,0 0,1-1,-1 1,0 0,1 0,-1 0,0 0,1 0,-1 0,1 0,0 0,-1 0,1 0,0 1,0-1,-1 0,1 0,0 1,0-1,0 0,0 1,0-1,0 1,109-31,-81 27,95-20,-38 6,1 4,76-1,112-13,-208 14,52 0,-119 14,0 1,0-1,0 1,1-1,-1 1,0 0,0-1,0 1,0-1,0 1,0-1,-1 1,1 0,0-1,0 1,0-1,0 1,-1-1,1 1,0-1,-1 1,1-1,0 1,-1-1,1 1,0-1,-1 0,1 1,-1-1,1 1,-1-1,1 0,-1 0,1 1,-1-1,1 0,-1 0,0 0,1 0,-1 1,1-1,-1 0,1 0,-1 0,0 0,1 0,-1 0,1-1,-1 1,1 0,-1 0,-110 45,3 5,-53 34,-200 118,326-169,30-22</inkml:trace>
  <inkml:trace contextRef="#ctx0" brushRef="#br0" timeOffset="9350.604">2964 1852,'-48'-33,"-21"-42,-62-80,53 64,62 69,-1 1,-1 1,-1 0,-1 2,-21-17,-85-52,-30-58,97 83,-53-80,-244-184,206 165,-78-30,115 80,113 112,0-1,0 0,0 1,0-1,0 0,-1 1,1-1,0 0,0 1,0-1,0 0,-1 0,1 1,0-1,0 0,-1 0,1 1,0-1,-1 0,1 0,0 0,0 0,-1 1,1-1,0 0,-1 0,1 0,0 0,-1 0,1 0,-1 0,1 0,0 0,-1 0,1 0,0 0,-1 0,1 0,0 0,-1 0,1-1,0 1,-1 0,1 0,0 0,0 0,-1-1,15 44,-11-36,7 35,-1 0,-2 2,-2-1,-2 0,-2 1,-4 36,3-31,-22 87,22-135,1-1,-1 1,0-1,1 0,-1 1,0-1,1 1,-1-1,0 0,1 1,-1-1,1 0,-1 0,1 1,-1-1,0 0,1 0,-1 0,1 0,-1 1,1-1,-1 0,1 0,-1 0,1 0,-1 0,1 0,0 0,-1 0,1-1,-1 1,1 0,-1 0,0 0,1 0,-1-1,1 1,-1 0,1 0,-1-1,0 1,1 0,-1-1,1 1,-1-1,0 1,1 0,-1-1,0 1,0-1,0 1,1-1,-1 1,0-1,0 1,0-1,0 1,0-1,0 1,0-1,0 1,0-1,0 1,0-1,0 1,0-1,0 1,0-1,0 1,-1-1,2 0,46-57,2 3,2 2,3 2,1 3,3 2,2 3,15-7,-50 36,0 0,1 2,0 1,1 1,0 1,1 2,18-3,-46 9,-1 1,0-1,1 0,-1 1,1-1,-1 1,0-1,1 0,0 0,-1 1,1-1,-1 0,1 0,0 1,0-1,-1 0,1 0,0 0,0 0,0 1,0-1,0 0,0 0,0 0,0 0,0 0,0 1,1-1,-1 0,0 0,1 0,-1 1,0-1,1 0,-1 0,1 1,-1-1,1 0,-1 1,1-1,0 1,-1-1,1 1,0-1,-1 1,1-1,0 1,0 0,-1-1,1 1,0 0,0-1,0 1,0 0,-1 0,1 0,0 0,0 0,0 0,0 0,-17-6,-1 1,-1 1,1 1,0 0,-1 1,0 1,1 0,-1 1,0 2,-3 0,-27 0,-235-2,279 0,0-1,0 1,1 0,-1-1,0 0,0 0,0 0,0-1,1 1,-1-1,1 0,-1 0,1 0,0 0,0-1,0 1,0-1,0 0,0 0,-1-3,-4-9</inkml:trace>
  <inkml:trace contextRef="#ctx0" brushRef="#br0" timeOffset="10188.028">480 45,'-16'22,"-29"166,39-151,-24 217,-4 2,18-79,16-177,1 1,-1-1,0 1,0 0,0-1,0 1,0 0,0-1,0 1,0-1,0 1,0 0,0-1,0 1,0 0,-1-1,1 1,0-1,0 1,-1-1,1 1,0-1,-1 1,1-1,-1 1,1-1,0 1,-1-1,1 1,-1-1,1 0,-1 1,0-1,1 0,-1 1,1-1,-1 0,1 0,-1 0,0 0,1 0,-1 1,0-1,1 0,-1 0,1 0,-1-1,0 1,1 0,-1 0,0 0,1 0,-1-1,1 1,-1 0,1 0,-1-1,-9-10</inkml:trace>
  <inkml:trace contextRef="#ctx0" brushRef="#br0" timeOffset="10522.284">0 158,'1'-2,"-1"0,1-1,-1 1,1-1,0 1,-1 0,1 0,0-1,1 1,-1 0,0 0,1 0,-1 0,1 1,-1-1,1 0,0 0,0 1,0 0,0-1,0 1,0 0,0 0,1 0,-1 0,0 0,0 0,1 1,-1-1,1 1,0 0,81-8,-76 8,321 1,-285-7,-1-1,0-3,-1-1,0-3,0-1,21-12,-39 17</inkml:trace>
  <inkml:trace contextRef="#ctx0" brushRef="#br0" timeOffset="23840.676">3811 2557,'-5'5,"-6"2,-7-1,-4-1,1 3,10 1,5-2</inkml:trace>
</inkml:ink>
</file>

<file path=ppt/ink/ink4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2:16.02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1 597,'5'-10,"1"-3</inkml:trace>
  <inkml:trace contextRef="#ctx0" brushRef="#br1" timeOffset="39994.198">339 146,'48'57,"82"88,16 25,81 17,-35-19,20-13,-43-14,-78-64,-89-75,-1-2,0-1,0 1,1 1,-1-1,0 0,0 0,0 0,1 1,-1-1,0 0,0 1,0-1,0 1,0 0,0-1,0 1,0 0,0-1,0 1,0 0,0 0,0 0,-1 0,1 0,0 0,-1 0,1 0,-1 0,1 0,-1 1,0-1,1 0,-1 0,0 0,0 0,1 1,-1-1,0 0,-1 0,1 1,0-1,0 0,0 0,-1 0,1 0,0 1,-1-1,1 0,-1 0,0 0,1 0,-1 0,0 0,1 0,-1 0,0 0,-1 0,-14 2,0 0,1-2,-1 0,0-1,0 0,0-1,0-1,0-1,0 0,-8-3,-72-9,-66 8,162 7,0 0,1 0,-1 0,0 0,1-1,-1 1,0 0,0 0,1-1,-1 1,0 0,1 0,-1-1,0 1,0 0,0-1,0 1,1 0,-1-1,0 1,0 0,0-1,0 1,0 0,0-1,0 1,0-1,0 1,0 0,0-1,0 1,0 0,0-1,0 1,0 0,0-1,0 1,-1 0,1-1,0 1,0 0,0-1,-1 1,1 0,0-1,0 1,-1 0,1 0,0-1,-1 1,1 0,0 0,0 0,-1 0,1-1,-1 1,1 0,0 0,-1 0,1 0,0 0,-1 0,1 0,0 0,-1 0,37-15,-26 12,271-144,-26 16,-116 72,-139 59,1-1,0 0,-1 1,1-1,-1 1,1 0,0-1,-1 1,1-1,0 1,-1 0,1 0,0-1,0 1,-1 0,1 0,0 0,0 0,-1 0,1 0,0 0,0 0,0 0,-1 0,1 0,0 1,0-1,-1 0,1 0,0 1,-1-1,1 1,0-1,-1 0,1 1,-1-1,1 1,0-1,-1 1,1 0,-1-1,0 1,1 0,-1-1,1 1,-1 0,0-1,0 1,1 0,-1 0,0-1,0 1,0 0,0 0,0-1,0 1,0 0,0 0,0-1,0 1,0 0,-1 0,1-1,0 1,0 0,-1 0,1-1,-1 1,1 0,-29 49,-7-8,-1-2,-3-2,-31 24,-36 40,86-67,20-18</inkml:trace>
  <inkml:trace contextRef="#ctx0" brushRef="#br1" timeOffset="42069.814">1609 1302,'-33'81,"-90"83,62-92,-182 186,195-211,-123 136,10-3,124-134,-1-1,-3-2,-41 34,39-38,1 2,2 2,-33 47,45-55,-1 0,-1-2,-3-1,-16 13,-57 33,119-159,-10-214,-20 163,17 131,-1 0,1 0,-1 0,1 0,0-1,0 1,-1 0,1 0,0 0,0-1,0 1,0 0,0 0,1 0,-1 0,0-1,1 1,-1 0,0 0,1 0,-1 0,1 0,0 0,-1 0,1 0,0 0,0 0,-1 0,1 0,0 0,0 1,0-1,0 0,0 1,0-1,0 1,0-1,1 1,-1-1,0 1,0 0,0-1,0 1,1 0,-1 0,0 0,0 0,0 0,1 0,-1 1,0-1,0 0,0 0,0 1,0-1,1 1,-1-1,0 1,0-1,0 1,0 0,0 0,0 0,157 72,-97-54,0-4,1-1,1-4,0-2,1-3,-1-3,32-4,-62 1,-22 0,1 0,-1 0,0 2,1-1,-1 1,0 1,0 0,0 0,0 1,0 1,0 0,6 3,-16-6,1 0,0 1,-1-1,1 0,-1 1,1-1,-1 1,0 0,0 0,1-1,-1 1,0 0,-1 0,1 0,0 0,0 0,-1 0,0 0,1 0,-1 0,0 0,0 0,0 0,0 1,0-1,0 0,-1 0,1 0,-1 0,1 0,-1 0,0 0,0 0,0-1,0 1,0 0,0 0,-1-1,1 1,0-1,-1 1,-70 59,46-48,0-1,-1-1,0-2,0 0,-28 3,-165 17,18-3,201-26,0-1,0 1,0 0,0 0,0 0,-1-1,1 1,0 0,0 0,0 1,0-1,0 0,0 0,0 0,0 1,-1-1,1 1,0-1,0 1,0-1,1 1,-1-1,0 1,0 0,0 0,0-1,1 1,-1 0,0 0,0 0,1 0,-1 0,1 0,-1 0,1 0,0 0,-1 0,1 0,0 0,0 0,-1 0,1 1,0-1,0 0,0 0,0 0,1 0,-1 0,0 0,0 0,1 1,-1-1,1 0,-1 0,1 0,-1 0,1 0,-1-1,1 1,0 0,0 0,13 8</inkml:trace>
  <inkml:trace contextRef="#ctx0" brushRef="#br1" timeOffset="43401.657">1327 2092,'-1'0,"1"0,-1-1,1 1,0 0,-1 0,1 0,-1 0,1-1,-1 1,1 0,-1 0,1 0,-1 0,1 0,-1 0,1 0,-1 0,1 0,-1 1,1-1,-1 0,1 0,-1 0,1 0,0 1,-1-1,1 0,-1 0,1 1,0-1,-1 0,1 1,0-1,-1 1,1-1,0 0,-1 1,1-1,0 1,0-1,0 1,-1-1,1 0,0 1,0-1,0 1,0-1,0 1,0-1,0 1,0-1,0 1,0-1,0 1,0-1,0 1,1-1,-1 1,-5 19,1 1,1 0,1 0,1 0,1 0,0 0,2 1,-1 23,-1-38,-1 1,1 0,1 0,0 0,0-1,0 1,1 0,0-1,0 1,1-1,0 0,1 0,-1 0,1 0,1 0,-1-1,1 0,0 0,0 0,1-1,6 5,-6-10,0-1,0 0,0 0,0-1,0 1,0-1,0-1,-1 1,1-1,-1 0,1 0,-1-1,0 1,-1-1,1 0,-1-1,1 1,-1-1,-1 0,1 0,-1 0,1 0,1-5,97-119,-100 129,0 0,0 1,0-1,0 1,0-1,-1 1,1 0,0 0,0 0,0 0,-1 0,1 0,0 0,-1 0,1 1,-1-1,0 1,1-1,-1 1,0-1,0 1,0 0,0 0,0 0,0-1,0 1,-1 0,1 0,-1 0,0 0,1 0,-1 0,0 0,0 0,0 0,0 0,-1 2,8 16,-5-16,0 0,0-1,0 1,0-1,0 1,1-1,0 0,0 1,0-2,0 1,0 0,0 0,1-1,-1 0,1 0,0 0,0 0,-1 0,1-1,0 0,1 0,-1 0,0 0,0-1,0 1,0-1,1 0,-1 0,0-1,0 1,0-1,0 0,0 0,0 0,0-1,0 0,0 1,2-2,12-10,0-1,0-1,-2 0,1-1,-2-1,-1 0,0-1,-1-1,0 0,-2-1,-1 0,8-19,34-86,-53 73,-5 47</inkml:trace>
  <inkml:trace contextRef="#ctx0" brushRef="#br1" timeOffset="43966.348">2287 2290,'-154'303,"152"-300,0 0,0 0,0 0,1 0,-1 0,1 0,0 0,0 1,0-1,0 1,0-1,1 0,0 1,0-1,0 1,0-1,0 1,0-1,1 1,0-1,0 1,0-1,0 0,0 0,1 1,-1-1,1 0,0 0,0-1,0 1,0 0,1-1,-1 1,1-1,-1 1,2-1,8 2,1-2,-1 1,1-2,-1 1,1-2,-1 0,1 0,0-1,-1-1,1 0,8-3,-1-2</inkml:trace>
  <inkml:trace contextRef="#ctx0" brushRef="#br1" timeOffset="44398.113">1976 2431,'43'0,"34"-4,8-3,-5 1,-12 1,-12 1,-12 2,-7 1,-11 0</inkml:trace>
  <inkml:trace contextRef="#ctx0" brushRef="#br1" timeOffset="45929.584">1355 33,'0'-1,"0"1,-1 0,1-1,-1 1,1 0,-1 0,1 0,0-1,-1 1,1 0,-1 0,1 0,-1 0,1 0,-1 0,1 0,-1 0,1 0,-1 0,1 0,-1 0,1 1,-1-1,1 0,-1 0,1 0,-1 1,1-1,0 0,-1 1,1-1,-1 0,1 1,0-1,-1 0,1 1,0-1,0 1,-1-1,1 0,0 1,0-1,-1 1,1-1,0 1,0-1,0 1,0-1,0 1,0-1,0 1,0-1,0 1,0-1,0 1,0-1,-8 21,0-1,2 1,0 0,1 0,1 1,1-1,1 1,1 0,1-1,1 1,2 15,-3-34,1-1,-1 0,0 1,0-1,1 0,0 1,-1-1,1 0,0 0,0 0,0 0,0 1,0-1,1-1,-1 1,1 0,-1 0,1 0,0-1,-1 1,1-1,0 1,0-1,0 0,0 0,0 0,1 0,-1 0,0 0,0-1,1 1,-1-1,0 0,1 1,-1-1,0 0,1 0,3-1,0 0,0 0,0 0,0 0,0-1,0 0,-1-1,1 1,-1-1,1 0,-1 0,0-1,0 0,-1 0,117-146,-121 149,0 0,1-1,-1 1,1 0,-1 0,1 0,0 0,-1 0,1 0,0 0,0 0,0 0,0 0,0 1,0-1,0 0,0 0,0 1,0-1,0 1,0-1,0 1,0 0,1-1,-1 1,0 0,0 0,0 0,1-1,-1 1,0 1,0-1,1 0,-1 0,0 0,0 1,0-1,1 0,-1 1,0-1,0 1,0 0,0-1,0 1,0 0,0 0,0-1,0 1,0 0,-1 0,1 0,0 0,31 75,15 19,-42-92,-1 0,1 0,0-1,0 1,0-1,0 0,0 0,0 0,1-1,-1 0,0 0,1-1,-1 1,1-1,-1 0,1-1,-1 1,1-1,-1 0,1 0,-1-1,0 0,0 0,0 0,0 0,0-1,0 0,-1 0,1 0,-1 0,0-1,0 0,0 0,1-1,7-9,0 0,-1 0,0-1,-1-1,-1 0,0 0,-1-1,-1 0,-1 0,0 0,-2-1,1-2,23-87,-26 98</inkml:trace>
  <inkml:trace contextRef="#ctx0" brushRef="#br1" timeOffset="46688.079">2230 173,'-159'284,"300"-510,-141 225,1-1,0 1,0 0,-1-1,1 1,0 0,0-1,0 1,0 0,0 0,0 0,1 0,-1 0,0 0,0 1,1-1,-1 0,1 1,-1-1,0 0,1 1,-1 0,1-1,-1 1,1 0,-1 0,1 0,0 0,-1 0,1 0,-1 0,1 1,-1-1,1 0,-1 1,1-1,-1 1,0 0,1 0,-1-1,0 1,1 0,-1 0,0 0,0 0,0 0,0 0,0 1,0-1,0 0,0 0,0 1,28 70,-27-63,0 0,1 0,0 0,1-1,-1 0,2 0,-1 0,1 0,1 0,-1-1,1 0,5 4,-9-9,-1-1,0 0,1 0,-1 0,1 0,-1 0,1-1,-1 1,1 0,0-1,-1 1,1-1,0 1,-1-1,1 0,0 0,0 0,-1 0,1 0,0 0,0 0,-1-1,1 1,0-1,0 1,-1-1,1 0,-1 1,1-1,-1 0,1 0,-1 0,1 0,-1 0,0-1,0 1,1 0,-1-1,0 1,0-1,0 1,-1-1,1 1,0-1,25-77,2-150,-23 173,1 32</inkml:trace>
</inkml:ink>
</file>

<file path=ppt/ink/ink4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3:29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1441 1,'61'47,"77"108,-58-91,66 66,15 75,119 11,-52 18,-122-125,-88-96</inkml:trace>
  <inkml:trace contextRef="#ctx0" brushRef="#br0" timeOffset="838.4">255 1553,'-12'3,"1"1,0 0,0 1,0 1,1 0,0 0,0 1,0 0,1 0,0 1,1 1,0-1,0 1,1 1,0-1,0 1,1 1,0-1,1 1,1 0,-1 0,2 0,-1 1,2-1,-1 1,2 0,0 0,0 0,1 6,-2 6,2-1,0 1,2-1,1 1,0-1,6 18,-7-35,-1 0,2 0,-1 0,1 0,0 0,0 0,0-1,1 0,0 1,0-1,0-1,1 1,-1-1,1 0,0 0,1 0,-1 0,1-1,-1 0,1 0,0-1,0 1,0-1,0-1,1 1,5 0,-3-1,0-1,1 1,-1-2,0 1,0-1,0-1,0 1,0-2,0 1,0-1,-1-1,1 1,-1-1,0-1,0 1,-1-2,1 1,-1-1,4-4,21-14,-2-2,-1-1,-2-1,0-2,-2 0,-1-2,-1 0,-2-2,-2-1,12-28,-27 54,1 0,-2-1,0 1,0-1,0 0,-2 0,1 0,-1 0,0 0,-1 0,0 0,-1-1,0 1,-1 0,0 0,0 1,-1-1,-1 0,1 1,-1 0,-1-1,0 2,0-1,-1 1,0-1,0 1,-1 1,0 0,0 0,-4-2,2 4,1 0,-1 1,0 0,-1 1,1 0,-1 0,1 1,-1 0,0 1,0 0,0 0,1 1,-1 1,0-1,0 2,0-1,1 1,-1 1,1 0,-4 2,-12 4,1 2,0 1,0 0,1 2,1 1,-20 18,13-8,2 1,1 2,1 1,2 0,0 2,-4 12,8-12</inkml:trace>
  <inkml:trace contextRef="#ctx0" brushRef="#br0" timeOffset="1135.379">1 1919,'201'-135,"-177"123,0 2,1 0,0 1,1 2,0 0,0 2,0 1,0 1,1 1,0 2,-1 0,1 2,5 1,50-1,-58-2</inkml:trace>
  <inkml:trace contextRef="#ctx0" brushRef="#br0" timeOffset="2637.866">791 1553,'79'-16,"-1"-2,-1-4,-1-3,-1-3,-2-4,39-24,187-125,-235 133,-2-3,-3-3,39-44,-98 97,1 1,-1 0,0-1,1 1,-1-1,1 1,-1 0,0-1,0 1,1-1,-1 0,0 1,0-1,1 1,-1-1,0 1,0-1,0 1,0-1,0 0,0 1,0-1,0 1,0-1,0 1,0-1,0 0,-1 1,1-1,0 1,0-1,-1 1,1-1,0 1,-1-1,1 1,0-1,-1 1,1 0,0-1,-1 1,1-1,-1 1,1 0,-1 0,1-1,-1 1,1 0,-1 0,1-1,-1 1,0 0,1 0,-1 0,1 0,-1 0,1 0,-1 0,0 0,1 0,-1 0,1 0,-1 0,1 1,-1-1,0 0,-51-1,45 1,-164-1,170 0,0 1,1 0,-1-1,0 1,0 0,1-1,-1 1,0 0,0 0,0 0,1 0,-1 0,0 0,0 0,0 0,1 0,-1 0,0 0,0 0,0 1,1-1,-1 0,0 1,0-1,1 0,-1 1,0-1,1 1,-1-1,0 1,1-1,-1 1,1 0,-1-1,1 1,-1 0,1-1,0 1,-1 0,1 0,0-1,-1 1,1 0,0 0,0 0,0-1,0 1,0 0,0 0,0 0,0 0,0-1,0 1,0 0,0 0,1 0,-1-1,0 1,26 48,-23-45,10 20,-1 0,-1 0,-2 1,0 1,-1-1,-2 1,-1 1,1 12,22 102,-29-140,1 0,0 0,-1 0,1 0,0 0,0 0,0 0,0 0,0 0,0 0,0 0,0 0,1 0,-1 0,0 0,1 0,-1 0,0 0,1 0,-1-1,1 1,-1 0,1 0,0 0,-1 0,1-1,0 1,0 0,-1-1,1 1,0-1,0 1,0-1,0 1,0-1,0 1,0-1,0 0,0 0,0 1,0-1,0 0,0 0,0 0,0 0,0 0,0 0,0 0,0-1,0 1,0 0,0-1,0 1,0 0,0-1,0 1,-1-1,1 1,0-1,0 0,0 1,-1-1,1 0,0 0,13-15,-1-1,-1-1,-1 0,0-1,-1 0,-1 0,1-6,9-17,80-180,-86 204</inkml:trace>
</inkml:ink>
</file>

<file path=ppt/ink/ink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4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1 693,'25'0,"1"0,0-2,-1-1,0-1,1-1,-1-1,-1-1,1-1,-2-2,1 0,17-11,4-6,-1-3,-2-1,-1-3,-1-1,-2-2,-1-1,23-34,77-75,-103 113,-18 17,0 0,0 2,2 0,0 0,0 2,2 0,16-8,-34 20,1 0,-1 1,0-1,0 0,1 1,-1-1,0 1,0-1,1 1,-1 0,0 0,1 0,-1 1,0-1,1 1,-1-1,0 1,1-1,-1 1,0 0,0 0,0 0,0 1,0-1,0 0,0 1,-1-1,1 1,0 0,-1-1,1 1,-1 0,1 0,-1 0,0 0,0 0,0 0,0 0,-1 1,1-1,0 0,-1 1,1-1,-1 0,0 1,0-1,0 0,0 1,0-1,-1 2,-3 24,-2 0,-1-1,-1 0,-1 0,-1 0,-2-1,0-1,-8 9,2 3,-187 336,204-368,0-1,-1 0,0 0,1 0,-2 0,1 0,0-1,-1 1,0-1,0 1,0-1,0 0,0 0,0 0,-1-1,0 1,1-1,-1 0,0 0,0 0,0-1,0 1,-1-1,1 0,0 0,-1 0,1-1,0 1,-1-1,1 0,-1-1,1 1,0-1,-1 0,1 0,0 0,-2-1,-44-64,41 42</inkml:trace>
</inkml:ink>
</file>

<file path=ppt/ink/ink4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3:27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1,'-11'127,"4"-102,2 1,1 0,2 0,0 0,1 0,2 0,1 5,26 112,-16 25,-2-99,-3 1,-3-1,-3 1,-4 13,1 37,-34 23,37-111,7-27</inkml:trace>
  <inkml:trace contextRef="#ctx0" brushRef="#br0" timeOffset="3251.713">0 763,'153'-57,"2"6,3 6,5 7,-88 22,-2-3,0-4,60-27,-95 34</inkml:trace>
</inkml:ink>
</file>

<file path=ppt/ink/ink4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01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0 138,'165'25,"294"-22,-414-4,-67-6,0-1,1 0,0-2,0 0,1-2,0 0,1-1,1-1,-12-11,-32-13,41 30</inkml:trace>
</inkml:ink>
</file>

<file path=ppt/ink/ink4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04.1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1 198,'1'3,"1"0,0-1,1 1,-1 0,0-1,1 0,-1 0,1 0,0 0,0 0,0 0,0-1,0 1,0-1,0 0,0 0,0 0,2 0,-2 0,16 4,0-1,0-1,1-1,-1-1,0 0,1-1,-1-2,1 0,-1 0,16-6,8 1,227-26,-226 33,-84-36,-76-75,93 78,16 16</inkml:trace>
</inkml:ink>
</file>

<file path=ppt/ink/ink4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07.48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1 177,'189'38,"-130"-28,1-3,0-3,0-2,47-5,-3 1,37-9,-134-3,-33 1,11 6,4 0,0 0,1-1,0 0,1-1,0 0,0 0,1-1,0 0,1 0,0-1,0 0,1 0,-1-4,-11-21,10 20</inkml:trace>
</inkml:ink>
</file>

<file path=ppt/ink/ink4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0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0 144,'23'61,"93"305,-114-359,0-1,0 1,0 0,1 0,0-1,0 0,1 1,-1-1,1-1,1 1,-1 0,1-1,5 4,-8-8,1-1,0 0,-1 0,1 0,-1 0,1-1,0 1,-1-1,1 1,-1-1,1 0,-1 0,0 0,1 0,-1-1,0 1,0 0,0-1,0 0,0 1,0-1,0 0,0 0,-1 0,1 0,-1-1,0 1,1 0,0-3,1 1,108-158,-6 38,-103 124,0-1,0 1,-1-1,1 1,0 0,0 0,0 0,-1 0,1 0,0 0,0 0,-1 1,1-1,0 1,0-1,-1 1,1 0,0-1,-1 1,1 0,-1 0,1 0,-1 0,0 0,1 1,-1-1,0 0,0 1,0-1,0 1,0-1,0 1,0-1,0 1,-1 0,1-1,0 1,-1 0,0 0,1-1,-1 1,0 0,0 1,9 15,-7-14,1 0,-1 0,1-1,0 1,1-1,-1 0,1 1,-1-2,1 1,0 0,0-1,0 1,0-1,1-1,-1 1,0 0,1-1,-1 0,1 0,0 0,-1-1,1 1,0-1,-1 0,1-1,0 1,-1-1,1 0,-1 0,1 0,-1-1,4-1,5-2,0-1,-1 0,0-1,0 0,0-1,-1-1,0 1,-1-2,0 1,7-9,-5 4,1 1,-1-1,-1-1,-1 0,0-1,-1 0,-1 0,0-1,-1 0,-1 0,-1-1,0 1,-1-1,1-16,-6-40,0 62</inkml:trace>
</inkml:ink>
</file>

<file path=ppt/ink/ink4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2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0 215,'266'-28,"63"29,-288-7,-40 6,-1 0,1 0,0-1,-1 1,1 0,-1 0,1-1,-1 1,1 0,-1-1,1 1,-1 0,1-1,-1 1,0-1,1 1,-1-1,1 1,-1-1,0 1,0-1,1 1,-1-1,0 1,0-1,0 0,1 1,-1-1,0 1,0-1,0 0,0 1,0-1,0 1,0-1,0 0,-1 1,1-1,0 1,0-1,0 1,-1-1,1 0,0 1,-1-1,1 1,0-1,-1 1,1 0,-1-1,1 1,0-1,-1 1,1 0,-1-1,1 1,-1 0,0-1,1 1,-1 0,1 0,-1 0,1 0,-1 0,0-1,-177-115,159 89,18 17</inkml:trace>
</inkml:ink>
</file>

<file path=ppt/ink/ink4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2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1,'15'0,"13"0,8 0,2 0,-1 0,-1 0,-3 0,-1 0,-2 0,-1 0,-1 0,0 0,0 0,0 0,0 0,-10 0,-7 0</inkml:trace>
</inkml:ink>
</file>

<file path=ppt/ink/ink4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3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0,'44'10,"28"3,6-1,-4-2,-11-3,-10-3,-11-2,-7-1,-9-1</inkml:trace>
</inkml:ink>
</file>

<file path=ppt/ink/ink4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7.27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0 120,'678'0,"-678"0,-1-1,1 1,0-1,-1 1,1-1,0 1,0-1,0 1,-1-1,1 1,0-1,0 1,0-1,0 1,0-1,0 1,0-1,0 1,0-1,0 1,0-1,1 1,-1-1,0 1,0-1,0 1,1-1,-1 1,0-1,1 1,-1-1,0 1,1 0,-1-1,0 1,1 0,-1-1,1 1,-1 0,1 0,-1-1,1 1,-1 0,0 0,1 0,0-1,-1 1,1 0,-1 0,1 0,-1 0,1 0,-1 0,1 0,-1 0,1 0,-1 1,1-1,-1 0,1 0,-1 0,1 1,0-1,-38-26,-57-36,79 48</inkml:trace>
</inkml:ink>
</file>

<file path=ppt/ink/ink4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20.3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0 194,'1'-2,"1"0,-1 0,1 0,-1 0,1 1,0-1,-1 1,1-1,0 1,0 0,0-1,0 1,0 0,1 0,-1 1,0-1,0 0,0 1,1-1,-1 1,0 0,1 0,-1 0,0 0,2 0,-1 0,411-4,-265-25,-148 28,0-1,0 1,0 0,0-1,-1 1,1-1,0 1,-1-1,1 1,-1-1,1 1,-1-1,0 0,0 1,1-1,-1 0,0 1,-1-1,1 1,0-1,0 0,-1 1,1-1,-1 1,1-1,-1 1,0-1,0 1,1-1,-1 1,0-1,0 1,0 0,-1 0,1 0,0 0,0 0,-1 0,1 0,0 0,-1 0,-1 0,-5-10,-15-32,16 22</inkml:trace>
</inkml:ink>
</file>

<file path=ppt/ink/ink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4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177 142,'-3'5,"-41"70,3 2,-24 64,42-26,22-111,1 0,1 0,-1 0,1 0,-1 0,1 0,0-1,1 1,-1 0,1 0,-1-1,1 1,0-1,1 1,-1-1,0 0,1 0,0 0,0 0,0 0,0-1,0 1,0-1,1 0,-1 0,1 0,2 0,10 3,0-2,1 0,-1-1,1 0,0-1,0-1,-1-1,1-1,0 0,-1-1,1 0,-1-2,0 0,0 0,-1-2,0 0,0-1,0 0,-1-1,2-2,-1-1,0 0,-1-1,-1-1,0 0,0-1,-2 0,0-1,-1 0,0-1,-1 0,-1 0,3-12,-6 18,-2 1,0-1,0 0,-1 0,0 0,-1-1,0 1,-1 0,0 0,-1 0,0-1,-1 1,0 0,-1 0,0 0,0 1,-1-1,-1 1,0 0,0 0,-1 0,0 1,-6-6,4 5,0 0,-1 1,-1 0,0 1,0 0,0 0,-1 1,0 0,-1 1,1 0,-1 1,0 0,0 1,-1 1,0-1,1 2,-1 0,0 1,0 0,0 1,0 0,0 1,0 0,0 1,1 1,-1 0,-10 4,-3 6</inkml:trace>
</inkml:ink>
</file>

<file path=ppt/ink/ink4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9.08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1 140,'2'44,"3"0,2 0,1 0,3-1,1-1,2 1,2-2,13 22,-29-61,1 0,0 0,0 0,0 0,0-1,0 1,0 0,0-1,1 1,-1 0,1-1,-1 0,1 1,-1-1,1 0,0 0,0 0,0 0,0 0,-1 0,1-1,0 1,0-1,0 1,0-1,1 0,-1 1,0-1,0 0,0 0,0-1,0 1,0 0,0-1,0 1,0-1,0 0,0 0,0 0,0 0,-1 0,1 0,0 0,-1 0,1-1,-1 1,1 0,-1-1,1 0,-1 1,0-1,1-1,182-268,-184 270,0 0,1 1,-1-1,0 0,1 0,-1 1,1-1,0 0,-1 1,1-1,-1 0,1 1,0-1,-1 1,1-1,0 1,0 0,-1-1,1 1,0 0,0-1,0 1,0 0,-1 0,1 0,0 0,0 0,0 0,0 0,0 0,-1 0,1 0,0 0,0 0,0 1,0-1,-1 0,1 1,0-1,0 0,-1 1,1-1,0 1,0-1,-1 1,1 0,-1-1,1 1,-1 0,1-1,-1 1,1 0,-1-1,1 1,-1 0,0 0,1 0,-1 0,0-1,0 1,0 0,12 61,-12-53,40 131,-39-136,0-1,1 1,0-1,-1 0,2 1,-1-1,0 0,0 0,1 0,0-1,-1 1,1-1,0 1,0-1,1 0,-1 0,0 0,1-1,-1 1,1-1,-1 0,1 0,0 0,-1 0,1 0,0-1,0 0,0 0,-1 0,1 0,0-1,0 1,0-1,-1 0,1 0,0 0,7-7,1 0,-1 0,0-1,-1-1,0 0,-1 0,0-1,-1 0,0 0,0-1,-1 0,-1 0,0-1,1-3,-3 8,28-54,-2-2,-4-1,14-50,-24 59,-9 32</inkml:trace>
  <inkml:trace contextRef="#ctx0" brushRef="#br0" timeOffset="478.041">1187 338,'-39'52,"2"1,3 2,-26 56,55-104,1 1,0 1,0-1,1 1,0-1,0 1,1 0,1 0,-1 0,1 0,1 1,-1-1,2 0,-1 0,1 0,1 3,2-8,0 0,0-1,0 0,1 1,-1-1,1-1,0 1,-1-1,1 0,0 0,1 0,-1-1,0 0,0 0,1 0,-1-1,0 1,1-1,-1-1,0 1,1-1,-1 0,5-1,6 1,-3 1,-5 0,-1 0,1 0,-1 0,1-1,-1 0,0 0,1-1,-1 0,0-1,0 1,0-1,0-1,0 1,0-2,1-6,-5 1</inkml:trace>
  <inkml:trace contextRef="#ctx0" brushRef="#br0" timeOffset="732.515">847 536,'44'0,"23"0,5 0,-4 0,-10 0,-9 0,-9 0,-6 0,-4 0,-2 0,-1 0,-6 0</inkml:trace>
</inkml:ink>
</file>

<file path=ppt/ink/ink4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7.76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1 254,'19'5,"11"2,6-1,1-1,-1-2,-1 0,-3-2,-1-1,-2 0,-5-5,-2-2,0 1,1-4,-4 0</inkml:trace>
  <inkml:trace contextRef="#ctx0" brushRef="#br0" timeOffset="247.942">199 0,'-5'39,"-1"31,-1 9,2-4,2-10,1-12,1-9,0-8,6-10,2-9</inkml:trace>
</inkml:ink>
</file>

<file path=ppt/ink/ink4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5.75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109 54,'-2'0,"-1"0,1 0,-1 0,0 0,1 1,-1-1,1 1,-1 0,1 0,-1 0,1 0,-1 0,1 0,0 1,0-1,0 1,0-1,0 1,0 0,0 0,0 0,1 0,-1 0,1 0,-1 0,1 1,0-1,0 1,0-1,0 1,0-1,1 1,-1-1,1 2,-34 139,31-133,1-1,0 1,0 0,1 0,1 0,0 0,0 1,1-1,0 0,0 0,1-1,1 1,0 0,0-1,1 1,0-1,0 0,1 0,1-1,2 4,-2-8,0 0,1-1,0 0,-1 0,1-1,0 0,0 0,1 0,-1-1,0 0,0-1,1 0,-1 0,0 0,1-1,-1 0,0 0,0-1,0 0,0 0,0-1,0 1,-1-2,1 1,-1-1,0 0,0 0,1-2,77-79,-82 85,0-1,0 1,0 0,0 0,0 0,0 1,0-1,0 0,0 1,-1-1,1 1,0-1,0 1,0 0,-1 0,1 0,0 0,-1 0,1 0,-1 1,0-1,1 0,-1 1,0-1,0 1,1-1,-1 1,0 0,-1 0,1-1,0 1,0 0,-1 0,1 0,-1 0,0-1,0 1,1 2,5 9,-5-10,0 1,0-1,0 1,1-1,-1 0,1 0,0 0,0 0,0 0,0 0,1 0,-1 0,1-1,-1 1,1-1,0 0,0 0,0 0,0 0,0-1,1 1,-1-1,0 0,1 0,-1 0,1 0,0 0,-1-1,1 0,-1 0,1 0,0 0,-1 0,1-1,-1 1,1-1,-1 0,1 0,-1-1,0 1,2-2,8-8,-1-1,-1-1,0 0,-1 0,0-1,-1 0,-1-1,2-4,1 0,73-199,-36 122,-33 84</inkml:trace>
  <inkml:trace contextRef="#ctx0" brushRef="#br0" timeOffset="698.343">871 308,'-97'219,"103"-229,15-32,2 1,2 0,2 2,4-1,-30 38,0 1,0 0,0 0,0 0,0 0,1 0,-1 0,0 0,1 0,-1 0,0 1,1-1,-1 0,1 1,-1-1,1 1,-1 0,1 0,0-1,-1 1,1 0,-1 0,1 0,0 1,-1-1,1 0,-1 1,1-1,-1 1,1-1,-1 1,1 0,-1-1,0 1,1 0,-1 0,0 0,0 0,0 0,1 0,-1 1,0-1,-1 0,1 0,0 1,0-1,0 1,-1-1,1 1,-1-1,1 1,-1-1,0 1,1-1,-1 2,10 26,29 67,-38-93,1 0,0-1,-1 1,1 0,0-1,0 1,1-1,-1 0,0 0,1 0,-1 0,1 0,0 0,0-1,0 1,0-1,0 0,0 0,0 0,0 0,0 0,0-1,0 1,1-1,-1 0,0 0,2 0,1-4,-1 1,1-1,-1 0,0 0,0-1,-1 0,1 0,-1 0,0 0,0 0,-1-1,1 0,-1 0,-1 0,1 0,-1 0,0 0,0-1,-1 1,0-1,0 1,0-1,-1-1,3-3,-1-1,-1 0,0 1,-1-1,0 0,0 0,-1 0,-1 1,0-1,-2-6,-3-1</inkml:trace>
</inkml:ink>
</file>

<file path=ppt/ink/ink4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0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26,'340'0,"-232"-22,-99 18</inkml:trace>
</inkml:ink>
</file>

<file path=ppt/ink/ink4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09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0,'43'5,"24"-3,5-2,-4-2,-10 1,-9 0,-8-1,-12 2</inkml:trace>
</inkml:ink>
</file>

<file path=ppt/ink/ink4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07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99,'0'0,"0"1,0-1,0 1,0-1,0 1,0 0,0-1,0 1,0-1,0 1,0-1,0 1,0-1,-1 0,1 1,0-1,0 1,-1-1,1 1,0-1,-1 0,1 1,0-1,-1 1,1-1,-1 0,1 0,0 1,-1-1,1 0,-1 0,1 1,-1-1,1 0,-1 0,1 0,-1 0,1 0,-1 0,1 0,-1 0,1 0,-1 0,1 0,-1 0,1 0,-1 0,1 0,-1 0,1-1,-1 1,1 0,-1 0,1-1,-1 1,1 0,0-1,-1 1,1 0,0-1,-1 1,1-1,0 1,-9 164,11-112,-1-30,0 1,2-1,1 0,0 0,2-1,6 15,-12-33,1 1,0 0,0 0,0-1,1 1,-1-1,1 1,0-1,0 0,0 1,1-1,-1 0,1 0,-1-1,1 1,0-1,0 1,0-1,0 0,1 0,-1 0,0 0,1-1,0 1,-1-1,1 0,0 0,0-1,-1 1,1-1,0 1,0-1,0-1,0 1,-1 0,1-1,4-1,8-6,-1-1,0-1,0-1,-1 0,0 0,-1-2,0 0,-1 0,-1-1,4-5,2-2,103-117,-118 138,1-1,-1 1,1-1,0 1,-1 0,1 0,0 0,-1 0,1 1,0-1,-1 1,1 0,0-1,-1 1,1 0,-1 1,0-1,1 0,-1 1,0-1,0 1,0 0,0 0,0-1,0 1,0 1,-1-1,1 0,-1 0,0 1,1-1,-1 0,0 1,0-1,-1 1,1 0,0-1,-1 1,0 0,1 2,5 8,-3-6,0-1,1 0,0 0,0 0,0-1,1 1,0-1,0 0,0-1,0 1,1-1,0 0,0 0,0-1,0 1,1-1,-1-1,1 1,0-1,-1 0,1-1,0 0,0 0,0 0,0-1,0 0,0 0,0-1,0 0,0 0,0-1,0 0,0 0,-1 0,5-3,4-7,0 0,-1 0,-1-2,0 0,-1 0,0-1,-1-1,-1 0,0 0,-1-1,-1 0,-1-1,1-2,-2 8,0 0,-1 0,0-1,-1 1,0-1,-1 0,0 0,-1 0,-1-1,0 1,0 0,-2-1,-1-12,-4 13,-1 8</inkml:trace>
  <inkml:trace contextRef="#ctx0" brushRef="#br0" timeOffset="633.002">1047 382,'-166'202,"151"-183,101-102,39-47,-124 128,-1 1,1 0,0-1,0 1,0 0,1 0,-1 0,0 0,0 0,1 0,-1 0,0 0,1 1,-1-1,1 0,-1 1,1-1,-1 1,1 0,0-1,-1 1,1 0,-1 0,1 0,0 0,-1 0,1 1,-1-1,1 0,-1 1,1-1,0 1,-1-1,0 1,1 0,-1 0,1-1,-1 1,0 0,0 0,1 1,-1-1,0 0,0 0,0 0,0 1,-1-1,1 1,0-1,0 2,40 134,-39-132,0-1,1 0,-1 0,1 0,0-1,0 1,1-1,-1 1,1-1,-1 0,1 0,0-1,0 1,0-1,1 0,-1 0,0 0,1-1,-1 1,1-1,0 0,-1 0,1-1,0 1,0-1,-1 0,1-1,0 1,0-1,-1 0,1 0,-1 0,1-1,-1 1,1-1,-1 0,0-1,0 1,0-1,0 0,0 0,-1 0,1 0,-1 0,0-1,0 0,0 0,1-1,11-19,0 0,-2-1,-1 0,-1-1,-1-1,3-13,-8 15</inkml:trace>
</inkml:ink>
</file>

<file path=ppt/ink/ink4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13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0 387,'5'0,"11"0,7 0,6 0,1-5,1-1,0 0,0 1,-1 1,-1 2,0 1,0 0,-1 1,0 0,0 1,0-1,-5 0</inkml:trace>
  <inkml:trace contextRef="#ctx0" brushRef="#br0" timeOffset="1231.205">818 105,'-2'-1,"0"1,0-1,0 1,0 0,0 0,0 0,0 0,0 1,0-1,0 0,0 1,0-1,0 1,0 0,1 0,-1 0,0 0,0 0,1 0,-1 0,0 0,1 1,-1-1,1 1,0-1,-1 1,1-1,0 1,0 0,0 0,0 0,0-1,1 1,-1 0,1 0,-1 0,1 0,-1 0,1 0,0 0,0 0,0 0,0 1,-1 1,-38 193,35-181,1-1,0 1,1 0,0 0,2 0,0 0,0 0,2 0,0-1,0 1,2 0,2 6,-5-18,1 0,0-1,0 0,0 1,0-1,0 0,1 0,-1 0,1 0,0-1,0 1,0-1,0 1,0-1,1 0,-1 0,1-1,-1 1,1-1,0 0,-1 0,1 0,0 0,0 0,0-1,0 0,-1 0,1 0,0 0,0-1,0 1,0-1,-1 0,1 0,0 0,0-1,2-1,21-13,-2-1,0-1,0-1,-2-1,0-1,-2-1,0-1,-2-1,16-25,-29 41,40-36,-45 45,1 0,-1 0,0 0,0 0,1 1,-1-1,0 0,0 1,0-1,0 0,-1 1,1-1,0 1,-1-1,1 1,-1 0,1-1,-1 1,0 0,1-1,-1 1,0 0,0-1,0 1,-1 0,1-1,0 1,0 1,0-2,-1 4,1 0,-1 0,1-1,0 1,1 0,-1 0,1 0,0-1,0 1,0-1,1 1,0-1,0 1,0-1,0 0,1 0,-1 0,1 0,0 0,0 0,1-1,-1 0,1 1,-1-1,1-1,0 1,4 2,0-4,0 1,-1-1,1 0,0-1,0 1,0-2,0 1,0-1,0 0,-1-1,1 0,0 0,-1 0,0-1,1 0,-1-1,0 0,0 0,-1 0,0-1,1 0,3-5,11-9,-1-2,-1 0,-1-1,-1-1,10-18,-17 25,-1 0,-1 0,0-1,-1 0,-1-1,-1 1,0-1,-1 0,-1-1,-1 1,0-1,-2 1,0-11,0 27,0 0,0 0,-1 0,1 0,0 0,-1 0,1 0,-1 0,0 0,1 0,-1 0,0 1,0-1,0 0,0 0,-1 1,1-1,0 1,-1-1,1 1,-1-1,0 1,1 0,-1 0,0 0,0 0,0 0,-10 0</inkml:trace>
  <inkml:trace contextRef="#ctx0" brushRef="#br0" timeOffset="3411.122">2144 132,'-10'-1,"-1"0,0 1,1 0,-1 1,0 0,1 1,-1 0,1 0,-1 1,1 1,0 0,0 0,1 1,-1 0,1 0,0 1,0 1,-6 7,1 1,0 1,1 0,0 0,2 2,0-1,1 1,0 1,2 0,0 0,2 1,0 0,-3 16,8-29,0-1,1 1,-1 0,1 0,1 0,-1 0,1 0,0 0,1 0,0-1,0 1,0-1,1 1,0-1,0 0,0 0,1 0,0 0,0-1,1 1,0-1,0 0,0-1,0 1,1-1,-1 0,1 0,0-1,0 1,1-2,-1 1,1-1,-1 1,1-2,0 1,0-1,-1 0,1 0,6-1,5-3,-1-1,0 0,0-1,-1-1,0 0,0-1,0-1,-1-1,0 0,0-1,0-1,21-12,-12 9</inkml:trace>
  <inkml:trace contextRef="#ctx0" brushRef="#br0" timeOffset="3742.978">2511 189,'-16'14,"0"2,1 0,0 0,2 1,0 1,0 0,2 1,1 1,0-1,1 2,1-1,-3 17,10-33,1-1,-1 0,1 1,0-1,1 1,-1-1,0 1,1-1,0 0,0 1,0-1,0 0,0 0,1 0,0 0,-1 0,1 0,0 0,0 0,1-1,-1 1,1-1,-1 0,1 1,0-1,-1 0,1-1,0 1,0 0,1-1,-1 0,0 0,0 0,1 0,-1 0,0-1,1 1,-1-1,1 0,-1 0,1 0,-1 0,0-1,1 0,14-2,0 0,-1-2,1 0,-1-1,0-1,0-1,-1 0,0-1,-1-1,0 0,0-1,-1-1,0 0,-1-1,-1 0,0-1,-1 0,0-1,2-7,-10 18,0 0,0 0,-1 0,1 0,-1 0,0-1,-1 1,1-1,-1 1,0-1,0 0,0 1,-1-1,1 0,-1 0,0 1,-1-1,1 0,-1 0,0 1,0-1,-1 0,1 1,-1-1,0 1,0 0,0 0,-1 0,0 0,1 0,-1 0,-1 0,1 1,0 0,-1 0,0 0,0 0,0 0,0 1,-2-2,-11 2,0 1,0 0,0 1,0 1,0 1,0 0,0 1,1 1,-1 0,1 2,0-1,0 2,1 0,0 1,-13 9,-1 2</inkml:trace>
  <inkml:trace contextRef="#ctx0" brushRef="#br0" timeOffset="4147.608">3245 48,'-20'7,"-12"4,0 1,1 1,0 2,1 1,1 1,1 2,-2 2,28-20,0 0,0 0,0 0,1 0,-1 0,0 1,1-1,-1 0,1 1,0-1,-1 1,1 0,0-1,0 1,0 0,0-1,0 1,0 0,1 0,-1 0,0 0,1 0,0 0,-1 0,1 0,0 0,0 0,0 0,1 0,-1 0,0 0,1 0,-1 0,1 0,-1 0,1 0,0 0,0 0,0-1,0 1,0 0,1-1,-1 1,0-1,1 1,-1-1,1 0,0 1,-1-1,1 0,0 0,0 0,77 23,40 18,-116-40,0 1,0-1,0 1,0-1,0 1,0 0,0 0,-1 1,0-1,0 0,0 1,0-1,0 1,-1 0,1 0,-1 0,0-1,0 1,-1 0,1 0,-1 0,0 0,0 0,0 1,0-1,-1 0,0-1,-1 5,0-1,0 0,-1 0,0 0,0 0,-1-1,0 1,0-1,0 0,-1-1,0 1,0-1,0 0,-1 0,0 0,0-1,0 0,0 0,-1 0,1-1,-2 0,-8 5,0-2,0 0,-1-2,0 1,1-2,-1 0,-1-1,-3-1,-35-1,31 0</inkml:trace>
</inkml:ink>
</file>

<file path=ppt/ink/ink4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0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250 117,'0'-3,"-1"1,0 0,0 0,0 0,0 0,0 0,0 1,-1-1,1 0,-1 0,1 1,-1-1,0 1,0-1,1 1,-1 0,0 0,0 0,0 0,0 0,0 0,-1 1,1-1,0 1,0-1,0 1,-1 0,1 0,0 0,0 0,-1 0,1 0,0 1,0-1,0 1,-1-1,1 1,0 0,0 0,0 0,0 0,0 0,-1 2,-72 68,63-54,0 2,2-1,0 2,1-1,1 1,1 0,1 1,1 0,0 0,0 20,3-34,1 0,0 0,0 0,1 0,0 0,0 0,1 0,0 1,0-2,1 1,0 0,0 0,0 0,1-1,0 1,0-1,1 0,-1 0,2 0,-1-1,0 1,1-1,0 0,0 0,1-1,-1 1,1-1,0 0,0-1,1 0,-1 0,1 0,-1 0,1-1,0-1,5 2,12-2,-1-2,1 0,0-1,-1-2,0 0,0-2,0 0,-1-2,0 0,0-1,-1-2,0 0,0-1,-2-1,0-1,0-1,-1 0,13-15,-19 18,1-1,-2-1,0 0,0 0,-1-1,-1 0,0-1,-2 0,1-2,-5 11,0 0,-1 0,0 0,-1 0,1-1,-1 1,-1-1,1 1,-1-1,-1 1,1-1,-1 1,-1 0,1-1,-1 1,0 0,-1 0,0 0,0 0,-1 0,1 1,-3-3,-2-1,-1 0,0 1,0 0,-1 1,0 0,-1 0,1 1,-1 1,-1 0,1 0,-1 1,0 0,0 1,-1 1,1 0,-4 0,-13-1</inkml:trace>
  <inkml:trace contextRef="#ctx0" brushRef="#br0" timeOffset="353.754">25 370,'267'-160,"-201"134,-65 26,1-1,-1 1,1 0,-1 0,1 0,0 0,-1 1,1-1,-1 0,1 0,-1 1,1-1,-1 1,1 0,-1-1,0 1,1 0,-1 0,0 0,0 0,0 0,1 0,-1 0,0 0,0 0,0 1,-1-1,1 0,0 1,0-1,-1 0,1 1,-1-1,1 1,-1-1,0 1,1-1,-1 1,0-1,0 1,0 1,1 35,-2-34,0 0,1 0,-1 0,1 0,0 0,0 0,0 0,0 0,1 0,0 0,0 0,0 0,0 0,1 0,-1-1,1 1,0 0,0-1,0 0,1 1,-1-1,1 0,0 0,-1 0,2 0,-1-1,0 1,0-1,1 0,3 2,6-2,1 0,-1-1,1-1,-1 0,1 0,0-2,-1 1,1-2,-1 0,0 0,9-5,53-9,-56 21,-19 4</inkml:trace>
</inkml:ink>
</file>

<file path=ppt/ink/ink4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8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1,'24'0,"18"0,6 0,0 0,-4 0,-4 0,-4 0,-4 0,-2 0,-1 0,-6 0</inkml:trace>
</inkml:ink>
</file>

<file path=ppt/ink/ink4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8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1,'38'0,"28"0,6 0,-3 0,-9 0,-10 0,-14 0</inkml:trace>
</inkml:ink>
</file>

<file path=ppt/ink/ink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5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1,'-22'40,"11"-3,2 0,2 1,1 0,2 0,1 0,2 0,2 1,2 4,-2 23,-17 196,-1-40,0-172,6-32</inkml:trace>
</inkml:ink>
</file>

<file path=ppt/ink/ink4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9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1 199,'9'0,"19"-5,8-1,3-1,0 2,3 2,-1-4,-3-1,-2 2,-4 1,-1 2,-2 1,-1 1,0 1,-1 0,-4 0</inkml:trace>
  <inkml:trace contextRef="#ctx0" brushRef="#br0" timeOffset="649.99">707 1,'-25'73,"19"-43,0-16,2 1,-1-1,2 1,0 0,1-1,0 1,1 1,0-1,2 0,0 0,0 0,2 0,0-1,0 1,1 0,1-1,1 0,1 3,-4-13,1 0,-1-1,0 1,1-1,0 0,0 0,0-1,0 1,0-1,1 1,-1-1,0-1,1 1,0-1,-1 0,1 0,0 0,0 0,0-1,0 0,-1 0,1 0,0-1,0 1,1-2,5 1,0-2,0 0,-1 0,1-1,-1 0,0 0,0-1,-1-1,1 0,6-5,18-23,-29 28,0 0,0 1,1-1,-1 1,1 0,1 1,-1-1,1 1,-1 0,1 1,1 0,4-2,-10 6,1-1,-1 1,1 0,-1 0,1 0,-1 0,0 0,0 1,1-1,-1 1,0-1,0 1,0 0,-1 0,1 0,0 0,-1 0,1 0,-1 0,0 1,1-1,-1 0,0 1,-1-1,1 1,0-1,-1 1,1 1,8 17,-6-15,1-1,-1 0,1 0,0 0,0-1,0 0,1 1,-1-1,1-1,0 1,0-1,1 0,-1 0,1 0,-1-1,1 0,0 0,0 0,0-1,0 0,0 0,0-1,0 1,0-1,0 0,0-1,5 0,4-4,0 0,0-1,0 0,-1-2,0 1,0-2,-1 1,0-2,-1 0,0-1,0 0,-1 0,-1-1,0-1,0 0,-1 0,-1-1,0 0,-1 0,-1-1,1-2,-1 3,0 0,-1 0,0-1,-1 1,-1-1,0 0,-1 0,-1 0,0 0,-1-6,0-4</inkml:trace>
</inkml:ink>
</file>

<file path=ppt/ink/ink4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48,'-2'-12,"-3"34,1-6,-1 1,0 0,1 0,1 1,0-1,2 1,0-1,0 1,2 0,0-1,1 1,1-1,1 1,0-1,1 0,1-1,1 1,0-1,1 0,0-1,2 0,0 0,4 4,-10-16,-1 0,1-1,0 1,-1-1,1 0,0 0,0 0,1-1,-1 1,0-1,0 0,1 0,-1-1,1 1,-1-1,0 0,1 0,-1-1,1 1,-1-1,0 0,1 0,-1 0,0-1,0 1,0-1,0 0,0 0,0-1,-1 1,1-1,-1 0,1 0,-1 0,0 0,0-1,-1 1,2-3,166-154,-169 159,1 0,-1 0,1 0,0 0,-1 0,1 0,0 0,0 1,0-1,0 0,-1 1,1 0,0 0,0-1,0 1,0 0,0 0,0 1,0-1,0 0,0 1,0-1,-1 1,1-1,0 1,0 0,-1 0,1 0,0 0,-1 0,1 0,-1 0,1 1,-1-1,2 2,41 66,-26-36,-15-30,-1 1,0-1,1 1,-1-1,1 0,0 0,0-1,0 1,1-1,-1 1,1-1,-1 0,1 0,0-1,0 1,-1-1,1 1,0-1,0-1,0 1,1 0,-1-1,0 0,0 0,0 0,0-1,0 1,0-1,0 0,0 0,0 0,0-1,0 1,0-1,9-6,-1-1,1 0,-1-1,-1 0,0 0,-1-2,0 1,0-1,-1 0,-1-1,0 0,-1-1,0 0,1-4,-3 8,6-11,-1-1,-1 0,-1 0,-2 0,0-1,-1 0,-1-1,-1 1,-1-17,-2 39,0 11</inkml:trace>
  <inkml:trace contextRef="#ctx0" brushRef="#br0" timeOffset="696.449">1192 218,'-61'153,"-10"44,70-195,1 0,-1 0,0 0,1 1,-1-1,1 0,0 0,0 1,0-1,0 0,0 0,0 1,0-1,1 0,0 0,-1 0,1 0,0 1,0-1,0 0,0 0,0-1,0 1,1 0,-1 0,1 0,-1-1,1 1,0-1,-1 1,1-1,0 0,0 0,0 0,0 0,0 0,0 0,0 0,0-1,1 1,-1-1,0 1,2-1,49 4,-28-5</inkml:trace>
  <inkml:trace contextRef="#ctx0" brushRef="#br0" timeOffset="996.976">938 386,'0'-4,"5"-3,6 1,6 2,6 0,2 2,3 6,1 2,0-1,1 0,-1-1,0-1,0-2,-1 0,-4-1</inkml:trace>
</inkml:ink>
</file>

<file path=ppt/ink/ink4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32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445 7,'-19'-3,"-1"1,1 1,-1 0,0 2,1 0,-1 1,1 1,0 1,-1 1,2 0,-16 7,-94 74,119-78,7-7,1 0,-1 0,1 0,-1 0,1 0,0 0,0 0,0 0,0 0,-1 1,2-1,-1 0,0 1,0-1,0 1,1-1,-1 1,0-1,1 1,0 0,-1-1,1 1,0 0,0-1,0 1,0-1,0 1,0 0,0-1,1 1,-1 0,0-1,1 1,0-1,-1 1,1-1,0 1,0-1,0 1,0-1,0 0,0 0,0 1,0-1,0 0,1 0,-1 0,0 0,1 0,10 5,1 0,-1-1,1-1,0 1,0-2,0 0,1-1,-1 0,4-1,-3 0,-1 1,1 0,-1 1,1 0,-1 1,0 1,0 0,11 6,-20-9,-1 0,0 0,0 0,0 1,0-1,-1 1,1-1,-1 1,1 0,-1 0,0 0,0 0,0 0,-1 1,1-1,-1 1,0-1,0 1,0-1,0 1,0-1,-1 1,0 0,1 0,-2-1,1 1,0 0,-1-1,1 1,-1 0,0-1,0 1,-1-1,1 0,-1 1,0-1,0 0,0 0,0 1,-19 12,-1 0,0-1,-1-2,-1 0,0-1,-21 6,38-15,-123 49,129-51,0-1,1 1,-1-1,0 0,0 1,0-1,0 0,1 1,-1-1,0 0,0 0,0 0,0 0,0 0,0 0,1 0,-1 0,0 0,0 0,0-1,0 1,0 0,1-1,-1 1,0 0,0-1,1 1,-1-1,0 1,0-1,1 1,-1-1,1 0,-1 1,0-1,1 0,-1 1,1-1,0 0,-1 0,1 0,0 1,-1-1,1 0,0 0,0 0,0 0,-1 0,1 1,0-1,0 0,1 0,-1 0,0 0,0 0,0 0,0 1,1-1,-1-1,5-12</inkml:trace>
</inkml:ink>
</file>

<file path=ppt/ink/ink4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33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3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138 339,'-14'39,"-10"21,-1 6,-1-8,0-14,3-15</inkml:trace>
  <inkml:trace contextRef="#ctx0" brushRef="#br0" timeOffset="662.239">335 480,'0'3,"1"-1,-1 0,1 1,-1-1,1 0,0 1,0-1,0 0,0 0,0 0,1 0,-1 0,1 0,-1 0,1 0,0 0,-1-1,1 1,0-1,0 1,0-1,0 0,1 0,-1 0,0 0,0 0,1 0,-1-1,0 1,1-1,-1 0,1 1,-1-1,1 0,-1 0,0-1,1 1,-1 0,1-1,-1 0,0 1,1-1,-1 0,2-1,13-12,0 0,-1 0,-1-2,0 0,-1-1,-1 0,0-1,-1-1,-2 0,10-20,37-57,-57 97,0 0,0 0,0-1,1 1,-1 0,0 0,1 0,-1-1,0 1,1 0,-1-1,1 1,-1 0,1-1,0 1,-1-1,1 1,0-1,-1 1,1-1,0 1,0-1,-1 0,1 1,0-1,0 0,0 0,-1 1,1-1,0 0,0 0,0 0,0 0,-1 0,1 0,0 0,0-1,0 1,0 0,-1 0,1-1,0 1,0 0,-1-1,1 1,0-1,-1 1,1-1,0 1,-1-1,1 1,0-1,-1 0,1 1,-1-1,0 0,1 1,-1-1,1 0,-1 0,0 0,0 1,1-1,-1 0,0 0,0 0,0 0,0 0,3 101,-5-90,0-1,1 0,0 1,0-1,1 1,1-1,0 1,0-1,0 1,1-1,1 0,0 0,0 0,0 0,1-1,1 1,-1-1,1 0,1 0,-1-1,2 1,-1-1,1 0,0-1,6 5,-10-10,0 1,0-1,0 1,0-1,0 0,1 0,-1-1,0 1,1-1,-1 1,1-1,-1 0,1-1,-1 1,0 0,1-1,-1 0,0 0,1 0,-1 0,0 0,0-1,0 1,0-1,0 0,0 0,-1 0,1 0,0-1,-1 1,0-1,0 1,1-2,59-105,-55 94,37-107,-38 99</inkml:trace>
  <inkml:trace contextRef="#ctx0" brushRef="#br0" timeOffset="1047.675">1436 0,'-22'19,"0"1,1 1,2 1,0 0,1 2,1 0,2 1,0 0,2 1,1 1,0 0,3 1,-7 26,15-48,0 1,1 0,0 0,0-1,1 1,-1 0,1 0,1-1,0 1,-1-1,2 1,-1-1,1 0,0 0,0 0,1 0,0 0,0-1,0 0,1 0,-1 0,1 0,1-1,-1 1,0-1,1-1,0 1,0-1,0 0,0 0,1-1,3 1,0 1,-1-1,1 0,0-1,0 0,-1 0,1-1,1-1,-1 1,0-2,0 1,0-2,0 1,-1-1,1-1,0 1,-1-2,1 1,-1-2,0 1,0-1,-1 0,1-1,2-2,4-4,0 0,-1-2,0 1,-1-1,-1-1,0-1,-1 0,-1 0,0-1,-1 0,6-18,-11 28,0 0,-1-1,0 0,0 0,-1 0,0 0,0 0,-1 0,0-1,0 1,-1 0,0-1,-1 1,0 0,0-1,-1 1,0 0,0 0,-1 0,0 0,0 1,-1-1,0 1,0 0,-1 0,0 0,0 0,0 1,-1 0,0 0,0 1,-1 0,0 0,0 0,0 1,0 0,-7-3,-90-6,74 13</inkml:trace>
  <inkml:trace contextRef="#ctx0" brushRef="#br0" timeOffset="1310.186">1098 311,'280'-51,"-275"50,0 0,0 1,0-1,0 1,0 0,1 0,-1 1,0-1,0 1,0 0,0 0,0 1,0 0,-1 0,1 0,0 0,-1 1,0-1,1 1,-1 0,0 1,-1-1,1 1,0-1,-1 1,2 3,-2-3,-2 1,1 0,-1-1,2 1,-1-1,0 1,1-1,0 0,0 0,0 0,0-1,1 1,-1-1,1 1,0-1,0-1,0 1,0 0,1-1,-1 0,1 0,-1 0,1-1,0 1,0-1,0 0,0-1,-1 1,1-1,0 0,0 0,1-1,62-16,-47 12</inkml:trace>
</inkml:ink>
</file>

<file path=ppt/ink/ink4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9:56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960 85,'-77'-27,"51"19,-1 1,0 2,-1 1,1 1,-1 1,1 1,-1 2,0 1,1 1,-1 1,1 1,0 2,1 1,0 1,-3 2,17-9,0 0,0 1,1 0,-1 1,1 0,0 1,0 0,0 1,1 0,0 0,0 1,1 1,-1 0,2 0,-1 1,1 0,1 0,-1 1,2 0,-1 0,-1 4,8-9,-1-1,1 0,0 0,0 0,0 1,0-1,1 0,0 0,0 0,0 0,0 0,1 0,-1 0,1 0,0-1,0 1,1 0,-1-1,1 0,-1 1,1-1,0 0,1-1,-1 1,0-1,1 1,1 0,106 48,61-32,-172-19,1-1,0 1,0-1,-1 1,1 0,0-1,0 1,-1 0,1 0,0-1,0 1,0 0,0 0,-1 0,1 0,0 0,0 0,0 0,0 0,-1 1,1-1,0 0,0 0,0 1,-1-1,1 0,0 1,-1-1,1 1,0-1,-1 1,1-1,0 1,-1-1,1 1,-1 0,1-1,-1 1,1 0,-1 0,0-1,1 1,-1 0,0 0,0 0,1-1,-1 1,0 0,0 0,0 0,0-1,0 1,0 0,0 0,0 0,-1 0,1-1,0 1,0 0,-1 0,1 0,-1 0,-139 87,-26 39,163-125,0 1,1-1,-1 1,1 0,0 0,0 0,0 0,1 0,-1 1,1-1,-1 0,1 1,0-1,1 1,-1-1,0 1,1 0,0-1,0 1,0 0,0-1,1 1,-1-1,1 1,0-1,0 1,0-1,1 1,-1-1,1 0,0 0,0 0,0 0,0 0,0 0,1 0,-1-1,1 1,0-1,0 0,0 0,0 0,0 0,0 0,0-1,1 1,-1-1,1 0,14 4,-1-1,1-1,0-1,0 0,1-2,-1 0,0-1,6-1,27-1,175-8,-202 5</inkml:trace>
  <inkml:trace contextRef="#ctx0" brushRef="#br0" timeOffset="266.914">1609 338,'-39'34,"-21"25,-7 8,5-3,12-8,10-8,11-8,7-6,6-3,2-3,-2-1,1-1,0 1,-4 0,2-4</inkml:trace>
  <inkml:trace contextRef="#ctx0" brushRef="#br0" timeOffset="516.304">1101 367,'29'34,"23"20,9 1,-2-3,-7-7,-6-10,-7-7,-5-8,-3-3,-3-3,-1-5,0-4,0-3,0-1,-4-1</inkml:trace>
  <inkml:trace contextRef="#ctx0" brushRef="#br0" timeOffset="954.068">2145 423,'-12'-4,"0"1,-1 0,1 1,-1 1,0 0,1 0,-1 2,0-1,1 2,-1-1,0 2,1 0,0 0,0 1,0 1,0 0,1 0,0 1,0 1,0 0,1 0,0 1,0 0,1 1,0 0,1 1,0 0,0 0,1 0,0 1,0 3,2-5,-27 85,32-90,-1-1,1 0,0 0,1 1,-1-1,0 0,1 0,0 0,0 0,0 0,0 0,0 0,1 0,-1 0,1 0,0 0,0-1,0 1,0-1,0 0,0 1,1-1,-1 0,1 0,0-1,-1 1,1 0,0-1,2 1,2 2,1-2,-1 1,1-1,-1 0,1 0,0-1,-1 0,1 0,0-1,0 0,0 0,0-1,-1 0,1-1,0 1,-1-2,1 1,-1-1,0 0,0 0,0-1,4-3,135-118,-101 80,2 11,-45 34,-1-1,0 1,0-1,0 1,0 0,0 0,0 0,1 0,-1 0,0 0,0 0,0 0,0 0,0 0,1 0,-1 1,0-1,0 1,0-1,0 1,0-1,0 1,0-1,0 1,0 0,0 0,0-1,-1 1,1 0,0 0,0 0,-1 0,1 0,-1 0,1 0,-1 0,1 0,-1 0,0 0,1 0,-1 0,0 1,0-1,0 0,0 0,0 0,0 1,6 43,-6-37,1-1,-1 1,1-1,1 0,-1 1,1-1,0 0,1 0,0 0,0 0,0 0,1-1,0 0,0 1,1-1,0-1,4 5,40 21,-25-18</inkml:trace>
  <inkml:trace contextRef="#ctx0" brushRef="#br0" timeOffset="1472.338">2569 875,'5'-12,"19"-41,2 1,2 1,3 1,1 2,3 1,1 2,31-28,-20 43,-46 30,0-1,0 1,0 0,0 0,0 0,0 0,0 0,0 0,-1 0,1 0,0 0,0 0,0 0,0 0,0 1,0-1,0 0,0 1,-1-1,1 1,0-1,0 1,-1-1,1 1,0-1,0 1,-1 0,1-1,-1 1,1 0,-1 0,1 0,-1-1,1 1,-1 0,0 0,1 0,-1 0,0 0,0 0,0-1,1 1,-1 0,0 0,0 0,-1 0,1 0,0 0,0 0,0 0,-1 0,1 0,0-1,-1 1,1 0,-1 0,-6 43,2 52,6-94,0 0,0 1,1-1,-1 0,0 0,1 1,-1-1,1 0,0-1,0 1,-1 0,1 0,0-1,1 1,-1-1,0 0,0 0,1 1,-1-1,0-1,1 1,-1 0,1-1,-1 1,1-1,-1 0,1 0,0 0,-1 0,1 0,-1 0,1-1,0 0,86-24,-37-3,-41 21,1 0,-1 1,1 0,0 1,1 0,-1 1,1 0,0 1,0 0,10 0,-20 4,1 0,-1 0,1 0,-1 0,0 1,1-1,-1 1,0 0,0 0,0 0,-1 0,1 1,0-1,-1 1,1-1,-1 1,0 0,0 0,0 0,0 0,-1 0,1 1,-1-1,0 0,0 1,0-1,0 1,-1-1,1 1,-1 0,0-1,0 1,0-1,-1 1,1-1,-1 1,0 0,0-1,16 74,0-59,2-5</inkml:trace>
  <inkml:trace contextRef="#ctx0" brushRef="#br0" timeOffset="2184.199">3669 423,'22'52,"-2"1,-3 2,-2 0,-2 0,1 26,-12-62,-1 0,0 0,-2 1,0-1,-1 0,0 0,-2 0,-3 10,4-21,1 0,-1 0,0 0,-1 0,0-1,0 0,-1 0,0 0,0 0,0-1,-1 1,0-1,0-1,-1 1,0-1,0-1,0 1,0-1,-1 0,-1 0,7-3,1 0,-1 0,1-1,-1 1,1-1,-1 1,1-1,-1 1,0-1,1 0,-1 0,0 0,1 0,-1 0,1 0,-1-1,0 1,1 0,-1-1,1 1,-1-1,1 0,-1 1,1-1,-1 0,1 0,0 0,0 0,-1 0,1 0,0 0,0-1,0 1,0 0,0 0,0-1,1 1,-1-1,0 1,1-1,-1 1,1-1,-1 1,1-1,0 0,0 1,0-1,0 0,4-80,6 50,2 0,1 1,1 1,2 0,1 1,1 1,2 1,0 0,5-2,6-9,2 2,1 1,1 1,2 2,2 2,38-23,44 3,-117 49,0 0,1 0,-1 1,0 0,1 0,-1 0,0 1,0-1,1 1,-1 0,0 0,0 0,0 1,0 0,0-1,0 1,0 1,-1-1,1 0,-1 1,0 0,1 0,-1 0,0 0,-1 0,1 1,-1-1,2 3,-1 0,-1 0,0 1,0-1,0 0,-1 1,0-1,0 1,-1-1,0 1,0-1,0 1,-1-1,0 1,0-1,-1 1,1-1,-1 0,-1 0,1 0,-1 0,-1 1,-3 7,-1 0,-1 0,0-1,0 0,-2 0,1-1,-2-1,-1 2,0-3,0 0,0-1,-1-1,0 0,-1 0,0-2,0 0,0-1,0 0,-1-1,0-1,0 0,0-1,-6-1,20-1,-1 1,0-1,0 0,1 0,-1 0,0 0,0 0,1-1,-1 0,0 1,1-1,-1 0,0 0,1 0,-1-1,1 1,0 0,-1-1,1 0,0 1,0-1,0 0,0 0,0 0,1-1,-1 1,1 0,-1-1,1 1,0-1,0 1,0-1,0 1,0-1,1 0,-1 1,1-1,-1 0,1 0,0 1,0-1,1-2,3-12</inkml:trace>
  <inkml:trace contextRef="#ctx0" brushRef="#br0" timeOffset="2449.509">4544 0,'-5'34,"-1"25,-1 7,-2 3,-1-6,2-10,2-8,2-7,2-5,1-4,1-1,0-2,0 1,1-1,-1 2,0-6</inkml:trace>
  <inkml:trace contextRef="#ctx0" brushRef="#br0" timeOffset="2803.978">4685 565,'34'9,"0"-2,1-1,0-1,0-2,0-2,0-1,1-2,-1-1,5-2,-33 4,0-1,0 1,0-1,0-1,0 1,0-1,0 0,-1-1,0 0,1 0,-1 0,-1-1,1 1,-1-1,0-1,0 1,0-1,-1 0,0 0,0 0,0 0,-1-1,0 0,0 0,-1 0,0 0,0 0,0 0,-1 0,0 0,-1-4,0 8,-1 0,0 0,0 0,0 0,0 1,-1-1,1 0,-1 1,1-1,-1 1,0-1,0 1,0 0,0 0,-1 0,1 0,-1 0,1 0,-1 1,0-1,1 1,-1 0,0 0,0 0,0 0,0 0,0 1,0-1,0 1,0 0,0 0,-2 0,-99 18,88-12,0 0,0 1,1 0,0 2,0 0,1 0,0 1,0 1,2 0,-1 1,1 1,1 0,0 0,1 1,0 0,1 1,1 0,1 1,0-1,0 1,2 1,0-1,1 1,4-11,0 0,0-1,1 1,-1 0,1 0,1-1,-1 1,1 0,0-1,0 0,1 1,-1-1,1 0,0 0,1 0,-1-1,1 1,0-1,0 0,1 0,-1 0,1-1,-1 1,1-1,0 0,1-1,0 1,152 50,-123-45,-4-3</inkml:trace>
  <inkml:trace contextRef="#ctx0" brushRef="#br0" timeOffset="3728.541">0 1270,'478'-25,"149"-7,51 4,37-2,-240 3,-58 0,150-3,-70 20,-97-8,-79-10,-17 0,-277 28,-4 0</inkml:trace>
  <inkml:trace contextRef="#ctx0" brushRef="#br0" timeOffset="5423.946">5955 311,'-5'4,"4"3,1 4,6 0,2-2</inkml:trace>
  <inkml:trace contextRef="#ctx0" brushRef="#br0" timeOffset="5673.01">6039 734,'0'0</inkml:trace>
</inkml:ink>
</file>

<file path=ppt/ink/ink4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08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1010,'7'8,"0"0,1-1,-1 0,1 0,1-1,-1 0,1-1,0 1,1-2,-1 1,1-1,0-1,0 0,0 0,0-1,1 0,-1-1,1 0,-1-1,1 0,-1 0,5-2,5 1,-1-2,0 0,0-2,0 0,0-1,-1 0,0-2,0 0,-1-1,0-1,0 0,0-2,178-155,-136 106,-3-2,-2-2,-4-3,-2-2,-4-3,-3 0,30-77,-2-52,-56 184,-7 45,-3-13,68 256,-46-195,-5 1,-2 0,-4 2,0 31,-12-76,-1 1,-2-1,-1 1,-2-1,-1 0,-6 18,7-37,0 0,-1 0,-1-1,0 1,-1-2,0 1,-1-1,-1 0,1 0,-2-1,0 0,0-1,-1 0,0-1,-1 0,-2 1,-14 6,-1 0,0-3,-1 0,0-2,-1-1,0-1,-1-2,0-1,-24 1,37-6,0-1,0 0,0-1,0-1,0-1,0-1,1-1,0 0,-2-2,13 5,0-1,1 1,-1-2,1 1,-1-1,1 0,0 0,1-1,-1 1,1-1,0-1,0 1,0-1,1 0,0 0,0 0,0 0,1-1,0 0,0 1,1-1,0 0,0 0,0-5,6-74,4 61</inkml:trace>
  <inkml:trace contextRef="#ctx0" brushRef="#br0" timeOffset="251.17">1863 813,'-10'33,"-8"26,0 8,-3-8,3-10,5-12</inkml:trace>
  <inkml:trace contextRef="#ctx0" brushRef="#br0" timeOffset="496.881">1609 163</inkml:trace>
  <inkml:trace contextRef="#ctx0" brushRef="#br0" timeOffset="867.663">2089 1235,'17'-69,"3"1,3 1,3 1,3 1,7-6,-29 58,0 0,1 0,0 1,1 1,1-1,0 1,0 1,1 0,0 1,1 0,0 0,1 1,-1 1,1 0,1 1,-1 0,1 1,0 1,0 0,8-1,-19 5,-1 0,0 0,0 0,1 0,-1 1,0-1,1 1,-1-1,0 1,0 0,0-1,0 1,0 1,0-1,0 0,0 0,0 1,0-1,-1 1,1-1,0 1,-1 0,0 0,1-1,-1 1,0 0,0 0,0 1,0-1,0 0,0 0,-1 0,1 0,-1 1,0-1,1 0,1 94,-3-76,-2 12,1-24,1 1,0 0,0 0,1 0,0 0,1 0,0-1,0 1,1 0,0 0,0-1,1 1,0-1,0 0,1 0,1 1,-3-7,1 0,0 0,-1 0,1 0,0 0,0-1,0 1,0-1,0 0,1 0,-1 0,0 0,0 0,1-1,-1 0,1 1,-1-1,0-1,1 1,-1 0,0-1,1 1,-1-1,0 0,0 0,1-1,0 0,81-47,-60 31,-12 7,1 0,0 1,1 0,0 1,1 1,0 0,0 1,0 1,1 1,5-1,-20 5,0 1,0 0,0 0,0 0,0 0,0 0,0 0,0 0,0 1,0-1,0 1,0-1,0 1,-1 0,1 0,0 0,0 0,-1 0,1 0,0 0,-1 1,0-1,1 0,-1 1,0-1,1 1,-1 0,0-1,0 1,0 0,-1 0,1 0,0 0,-1 0,8 74,-8-52,-1-17,2 0,-1 1,1-1,0 0,0 0,0 0,1 0,0-1,1 1,0 0,0-1,0 1,1-1,0 0,0-1,0 1,1 0,0-1,0 0,4 3,8 0</inkml:trace>
</inkml:ink>
</file>

<file path=ppt/ink/ink4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0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73 200,'18'198,"-7"178,-10-368,-1 0,0 1,-1-1,0 0,0 0,0 0,-1 0,0 0,-1-1,0 1,0-1,0 1,-1-1,0 0,-1 0,0-1,0 1,0-1,-3 3,6-9,1 0,-1 1,0-1,1 0,-1 0,1 0,-1 0,1 0,-1 0,0-1,1 1,-1-1,1 1,-1-1,1 1,-1-1,1 0,0 1,-1-1,1 0,0 0,0 0,-1 0,1 0,0 0,0-1,0 1,0 0,1-1,-1 1,0 0,0-1,1 1,-1-1,1 1,-1-1,1 1,0-1,0 1,-1-1,1 0,0 1,0-1,1 1,-1-1,0 1,0-1,1 0,-1 1,1-1,-1 1,1 0,0-1,3-23,1 0,1 1,1-1,1 2,2-1,5-9,-6 12,17-43,4 2,2 1,2 2,4 1,1 2,3 1,3 3,24-21,-55 59,0 0,1 2,0 0,1 1,1 0,0 1,0 1,1 1,0 0,0 1,1 2,0-1,7 1,-23 4,0 1,0 0,0 0,0 0,0 1,1-1,-1 1,0 0,0 0,0 0,-1 0,1 0,0 0,0 1,-1-1,1 1,0 0,-1 0,0 0,0 0,1 0,-1 1,0-1,-1 1,1-1,0 1,-1 0,1 0,-1-1,0 1,0 0,0 0,0 0,-1 0,1 3,0 5,1 0,-2-1,0 1,0 0,-1-1,0 1,-1 0,0-1,-3 10,-3 4,-2 0,0-1,-1 0,-1-1,-1-1,-1 0,-1 0,-1-2,0 0,-2 0,0-2,-9 6,12-8,-1-1,0 0,-2-2,1 0,-1-1,-1 0,0-2,-1 0,1-1,-2-1,1-1,-18 3,35-9,0 0,-1 0,1 0,0-1,-1 1,1-1,0 0,0 1,-1-2,1 1,0 0,0-1,0 1,1-1,-1 0,0 0,1 0,-1 0,1 0,-1-1,0-1,-9-14</inkml:trace>
</inkml:ink>
</file>

<file path=ppt/ink/ink4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0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0,'-114'512,"63"-78,51-344,6-82,0-8</inkml:trace>
</inkml:ink>
</file>

<file path=ppt/ink/ink4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1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0 259,'20'9,"1"-1,0-1,0-1,0 0,1-2,0 0,0-2,0 0,0-2,0 0,0-1,0-1,0-2,0 0,-1-1,5-2,-16 3,0 1,-1-2,1 1,-1-1,0-1,0 1,-1-2,1 1,-1-1,-1 0,1-1,-1 0,-1 0,1 0,-2-1,1 0,-1 0,0-1,-1 1,0-1,-1 0,1 0,-2-1,1-6,-2 13,-1 1,0 0,0-1,-1 1,1 0,-1-1,1 1,-1 0,0 0,0-1,-1 1,1 0,-1 0,1 0,-1 1,0-1,0 0,0 1,-1-1,1 1,0 0,-1-1,0 1,1 1,-1-1,0 0,0 1,0-1,0 1,0 0,-1 0,1 0,0 0,0 1,-1-1,-6 0,-1 0,1 0,-1 1,1 0,0 1,-1 0,1 1,0 0,0 0,0 1,0 1,-10 4,0 2,1 0,0 1,1 1,1 0,0 1,0 2,1-1,1 2,0 0,2 1,-4 4,10-10,-1 0,2 0,-1 0,1 0,1 1,0 0,1 1,0-1,1 1,0-1,1 1,1 0,0 0,0 0,1 0,1 0,0 0,1 0,1-1,3 13,-2-15,0-1,1-1,0 1,0-1,1 1,0-1,0-1,1 1,0-1,0-1,1 1,0-1,0-1,1 1,-1-1,1-1,0 1,0-2,7 3,11 2,0-1,-1-1,2-1,-1-1,1-2,13-1,-1 0</inkml:trace>
</inkml:ink>
</file>

<file path=ppt/ink/ink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0 113,'44'9,"47"0,23-4,6-6,-7-8,-9-2,-12-5,-13 1,-9-2,-8 2,-9-1,-9 2,-2 3,-4 4,-8 3</inkml:trace>
</inkml:ink>
</file>

<file path=ppt/ink/ink4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2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1 352,'19'2,"1"0,-1-1,1-1,0-1,0-1,-1 0,1-2,-1 0,0-1,0-1,-1-1,0 0,0-2,0 0,-1-1,-1 0,1-2,-2 0,6-6,70-112,-91 129,0 1,0 0,0-1,1 1,-1 0,0 0,1-1,-1 1,0 0,1 0,-1-1,0 1,1 0,-1 0,0 0,1-1,-1 1,1 0,-1 0,0 0,1 0,-1 0,1 0,-1 0,1 0,-1 0,0 0,1 0,-1 0,1 0,-1 0,0 1,1-1,-1 0,0 0,1 0,-1 1,1-1,-1 0,0 0,0 1,1-1,-1 0,0 1,1-1,-1 0,0 1,0-1,0 0,1 1,-1-1,0 0,0 1,0-1,0 1,0-1,0 0,0 1,0-1,0 1,0-1,0 1,0-1,0 0,0 1,0-1,0 1,0-1,2 38,-2-35,26 331,-25-285,4 3,-3 1,-3-1,-1 0,-3 0,-2 0,-3 0,-1-1,-11 24,20-68,-1 1,0-1,0 0,-1 0,0 0,0 0,0-1,-1 1,0-1,0 0,-1-1,0 1,0-1,0 0,-2 1,5-7,0 1,0-1,0 1,0-1,0 0,0 0,0-1,0 1,1 0,-1-1,1 0,-1 0,1 1,-1-1,1-1,0 1,0 0,0 0,0-1,1 0,-1 1,1-1,-1 0,1 1,0-1,0 0,0 0,0 0,1 0,-1 0,1 0,0 0,0 0,0-2,-1-14,2 0,0 0,0 0,2 1,1-1,0 1,1 0,3-5,-2 0,25-66,3 2,4 1,4 2,3 2,11-8,-38 59,1 0,1 2,2 1,1 0,2 2,0 1,1 0,2 2,0 2,2 0,29-15,-55 33,-1 1,0 0,1 0,-1 0,1 0,0 0,0 1,-1 0,1 0,0 0,0 0,0 0,0 1,0 0,1 0,-1 0,0 0,0 1,0-1,0 1,0 0,0 0,-1 1,1-1,0 1,0 0,-1 0,1 0,-1 0,0 0,0 1,0 0,0 0,0 0,2 2,-2 2,0 0,0 0,-1 1,1-1,-2 1,1 0,-1-1,0 1,-1 0,0 0,0-1,0 1,-1 0,0 0,-1-1,0 1,0-1,-3 8,-66 127,55-115,0 0,-2-2,-1 0,-2-1,0-1,-1-1,-1 0,-1-2,-1-1,-1-1,0-1,-3-1,-51 1,62-21</inkml:trace>
</inkml:ink>
</file>

<file path=ppt/ink/ink4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2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1 395,'22'4,"0"0,1-2,-1 0,1-2,-1 0,1-2,-1 0,1-1,-1-2,0 0,-1-1,1-1,-1-2,-1 0,1-1,-2 0,18-14,-27 17,-1-1,0 0,0-1,-1 0,0-1,0 0,-1 0,-1 0,0-1,0 0,-1 0,1-4,-4 10,0-1,-1 0,1 1,-1-1,0 0,-1 0,1 0,-1 0,-1 0,1 0,-1 0,0 0,0 0,-1 0,0 1,0-1,0 0,0 1,-1 0,0-1,0 1,-1 0,1 1,-1-1,-4-3,3 4,1 0,-1 0,0 1,-1 0,1 0,0 0,-1 0,0 1,1 0,-1 0,0 1,0 0,0 0,0 0,0 1,0 0,0 0,0 0,0 1,0 0,0 0,-2 0,-124 55,122-48,0-1,0 2,1-1,-1 1,2 1,0 0,0 0,1 0,0 1,0 0,2 1,-1-1,1 1,1 0,0 1,1-1,0 1,1-1,1 1,-1 0,2-1,0 1,1 0,0 3,2-8,-1-1,2 1,-1-1,1 1,0-1,0 0,1 0,0-1,0 1,1-1,0 0,0-1,0 1,1-1,0-1,0 1,0-1,0 0,0-1,1 0,0 0,0 0,0-1,0 0,0-1,0 0,1 0,17 3</inkml:trace>
</inkml:ink>
</file>

<file path=ppt/ink/ink4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1 337,'241'-230,"-213"201,60-46,-87 75,0-1,0 1,1-1,-1 1,0 0,0 0,0 0,1 0,-1 0,0 0,0 0,0 0,1 0,-1 0,0 1,0-1,0 0,0 1,0-1,1 1,-1-1,0 1,0 0,0-1,-1 1,1 0,0 0,0 0,0 0,0-1,-1 1,1 0,0 0,-1 1,1-1,-1 0,1 0,-1 0,0 0,1 0,-1 1,0-1,0 0,0 0,0 0,0 1,4 64,-4-58,-1-2,0 1,1-1,0 1,1-1,-1 1,1-1,0 1,1-1,0 0,0 1,0-1,1 0,0 0,0-1,0 1,1 0,-1-1,1 0,1 0,-1 0,1-1,0 1,0-1,0 0,0 0,1-1,0 0,0 0,0 0,0-1,0 0,0 0,0 0,1-1,5 1,2-4,0-1,0-1,-1 0,1-1,-1-1,0 0,-1 0,1-1,-1-1,0 0,-1-1,0 0,-1-1,0 0,0 0,-1-1,0 0,2-6,47-90,-47 94</inkml:trace>
</inkml:ink>
</file>

<file path=ppt/ink/ink4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224 556,'-34'39,"2"2,1 2,3 1,1 1,-20 46,44-86,0-1,0 1,1 0,-1 0,1 0,0 0,1 0,-1 0,1 0,0 1,1-1,-1 0,1 1,0-1,0 1,0-1,1 0,0 1,0-1,1 0,-1 0,1 0,0 0,0 0,1 0,0 0,-1-1,2 1,-1-1,0 0,1 0,0 0,4 3,2-2,1-1,0-1,0 0,0 0,0-1,0 0,0-1,1 0,-1-1,0-1,1 1,-1-2,0 0,0 0,0-1,0 0,0-1,-1 0,1-1,-1 0,0 0,-1-1,1-1,-1 1,0-1,-1-1,0 0,0 0,0-1,-1 0,-1 0,36-49,-2-1,-3-2,-3-1,-3-2,8-27,-26 59,-2 0,-2-1,0 0,-3-1,0 1,-2-10,-2 27,-2 1,0-1,0 0,-2 0,0 1,-1-1,0 1,-1 0,-1 0,0 0,-1 1,-1-1,0 1,-5-6,8 14,0 1,-1-1,1 1,-1 0,0 1,0-1,-1 1,1 0,-1 0,0 1,0-1,0 1,0 1,-1-1,1 1,-1 0,0 1,1-1,-1 1,0 1,0-1,0 1,0 0,0 1,1 0,-1 0,0 0,1 1,-1 0,0 0,1 1,0 0,0 0,0 0,0 1,0 0,1 0,-1 0,1 1,-3 3,-7 10,1 0,1 0,1 1,0 1,2 0,0 1,1 0,1 0,1 1,1 0,1 0,1 1,1-1,1 1,1 0,1 0,1-1,1 10,1-9,1-1,1 1,1-1,1-1,0 1,2-1,1 0,0-1,1 0,2-1,0 0,0-1,2-1,0 0,1-1,1 0,1-2,0 0,0 0,1-2,1-1,1 0,63 12,-59-21</inkml:trace>
</inkml:ink>
</file>

<file path=ppt/ink/ink4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0 104,'6'20,"0"0,2 0,0-1,1 0,1 0,0-1,2 0,0-1,1 0,0-1,1-1,1 0,12 8,-23-20,1 0,-1 0,1-1,0 1,0-1,0 0,0-1,1 1,-1-1,0 0,1 0,-1-1,1 0,-1 0,0 0,1 0,-1-1,1 0,-1 0,0 0,0-1,0 0,0 0,0 0,0-1,0 1,0-1,-1 0,0-1,1 1,-1-1,2-2,7-7,0 0,-1-1,-1-1,0 0,-1 0,-1-1,0 0,-1-1,0-3,36-140,-40 130</inkml:trace>
</inkml:ink>
</file>

<file path=ppt/ink/ink4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4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0,'6'9,"-1"1,0-1,0 1,-1 0,0 1,0-1,-2 1,1-1,-1 1,-1 0,0 0,0 0,1 38,-2 0,-2 0,-2 0,-3-1,-8 32,3-9,-24 223,37-267,-1-3</inkml:trace>
</inkml:ink>
</file>

<file path=ppt/ink/ink4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4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1,'-14'25,"2"0,0 1,2 1,1 0,1 0,1 1,1 0,2 0,1 0,1 1,2 26,0-49,1 0,1 0,-1-1,1 1,0-1,0 1,0-1,1 0,0 0,0 0,0 0,1-1,0 1,0-1,0 0,0 0,0 0,1 0,0-1,0 0,0 0,0 0,0-1,0 1,1-1,-1-1,1 1,0-1,0 0,-1 0,1 0,0-1,0 0,0 0,-1-1,1 1,0-1,0-1,-1 1,1-1,-1 0,1 0,-1 0,0-1,0 0,0 0,0 0,2-3,25-19,-2-1,0-2,-2-1,-1-1,-2-1,0-1,-3-1,19-35,0-6,-31 56</inkml:trace>
</inkml:ink>
</file>

<file path=ppt/ink/ink4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7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15,'-133'342,"130"-322,9-26,15-30,-5 3,2 1,2 1,1 1,1 1,1 0,22-19,71-47,-114 94,-1 1,1-1,-1 0,0 1,1-1,-1 1,1-1,-1 1,1 0,-1 0,1-1,0 1,-1 0,1 1,-1-1,1 0,-1 0,1 1,-1-1,1 0,-1 1,1 0,-1-1,0 1,1 0,-1 0,0 0,0 0,1 0,-1 0,0 0,0 0,0 0,0 0,0 1,-1-1,1 0,0 1,0-1,-1 0,1 1,-1-1,0 1,1-1,-1 1,0 0,0-1,0 1,0 0,-2 81,-5-51,-13 140,19-171,1 0,0 0,-1 1,1-1,0 0,0 0,0 0,0 1,0-1,0 0,1 0,-1 1,0-1,1 0,-1 0,0 0,1 0,-1 0,1 0,0 0,-1 0,1 0,0 0,0 0,0 0,0 0,-1 0,1 0,0-1,0 1,1 0,-1-1,0 1,0-1,0 0,0 1,0-1,1 0,-1 1,0-1,0 0,0 0,1 0,-1 0,0 0,0 0,0 0,1-1,-1 1,0 0,0-1,1 0,132-114,44-37,-55 60,-121 92,-1 0,0-1,1 1,-1 0,0 0,0 0,1 0,-1 0,0 0,1 0,-1 1,0-1,0 0,1 1,-1-1,0 1,0-1,0 1,0-1,1 1,-1 0,0 0,0 0,0-1,0 1,-1 0,1 0,0 0,0 0,-1 1,1-1,0 0,-1 0,1 0,-1 0,0 1,1-1,-1 0,0 1,15 59,-14-55,3 20,-2 1,-1 0,-1-1,-1 1,-1 0,-1-1,-7 22,7 2,6-32</inkml:trace>
</inkml:ink>
</file>

<file path=ppt/ink/ink4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0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1,'10'24,"3"17,-1 2</inkml:trace>
</inkml:ink>
</file>

<file path=ppt/ink/ink4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1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1,'30'432,"-3"-327,-10-63,-15-33,-1 0,1 1,-1 0,-1-1,0 1,0-1,-1 1,-1-1,1 1,-1-1,-1 1,0-1,0 0,-1 0,-1 2,-20 80,10 48,-19 13,29-133</inkml:trace>
</inkml:ink>
</file>

<file path=ppt/ink/ink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6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0,'-14'34,"-2"4,1 1,2 1,2 0,-2 18,11-54,1 0,0 0,0 0,0 0,1 0,-1 1,1-1,0 0,0 0,1 1,-1-1,1 0,0 0,0 0,0 0,1 0,-1 0,1 0,0 0,0 0,0-1,1 1,-1-1,1 0,0 1,0-1,0-1,0 1,1 0,-1-1,1 1,3 1,6-4,0 0,0-1,0-1,0 0,0 0,0-1,-1-1,1 0,-1-1,0 0,0-1,-1 0,0-1,0 0,8-7,124-91,-142 104,1 0,-1 0,0 0,0 0,0 1,1-1,-1 0,0 1,0-1,1 1,-1-1,1 1,-1 0,1-1,-1 1,0 0,1 0,-1 0,1 0,-1 0,1 1,-1-1,0 0,1 1,-1-1,0 1,1-1,-1 1,0 0,1-1,-1 1,0 0,0 0,0 0,0 0,0 0,0 0,0 0,0 0,0 0,-1 1,1-1,0 0,-1 1,1-1,-1 0,1 1,-1-1,0 1,1-1,-1 0,0 2,3 14,-3-11,0 1,0 0,1 0,0-1,0 1,0-1,1 1,0-1,1 1,-1-1,1 0,0 0,1 0,-1-1,1 1,0-1,1 0,-1 0,1 0,0-1,0 1,1-1,-1-1,1 1,0-1,0 0,0 0,0 0,1-1,0 0,0-1,1 1,-1-2,1 1,-1-1,1 0,-1 0,1-1,-1 0,0-1,1 1,-1-1,0-1,0 1,0-1,0-1,-1 1,1-1,-1 0,0-1,0 1,0-1,-1 0,0-1,0 1,0-1,0 0,-1 0,1-4,10-14,-2-1,-2-1,0 0,-1-1,-2 0,0 0,-2 0,1-20,-5 22</inkml:trace>
</inkml:ink>
</file>

<file path=ppt/ink/ink4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41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13,'0'-13,"0"34,0-2,3 23,2 0,1 1,3-2,1 1,4 4,-12-33,2-1,-1 0,2 0,0 0,0 0,1-1,0 0,1 0,0-1,1 1,0-2,0 1,1-1,1-1,-1 1,2-2,-1 1,1-1,0-1,0 0,9 3,-14-8,0 0,0-1,-1 0,1 0,0 0,0-1,-1 1,1-2,0 1,-1-1,1 1,-1-1,1-1,-1 1,0-1,0 0,0 0,-1-1,1 1,3-4,77-89,4-33,-89 129,0-1,0 0,0 1,1-1,-1 1,0-1,0 1,1-1,-1 1,0-1,1 1,-1-1,0 1,1 0,-1-1,0 1,1-1,-1 1,1 0,-1-1,1 1,-1 0,1 0,-1-1,1 1,-1 0,1 0,0 0,-1 0,1 0,-1 0,1 0,-1 0,1 0,0 0,-1 0,1 0,-1 0,1 0,-1 0,1 1,-1-1,1 0,-1 0,1 1,-1-1,1 0,-1 1,1-1,-1 0,1 1,-1-1,0 1,1-1,10 34,-9-25,4 19,-5-19,0-1,0 1,1-1,0 1,1-1,0 0,0 1,1-1,0-1,0 1,1-1,0 1,0-2,0 1,1 0,0-1,1 0,-1 0,1-1,5 3,-5-5,-1 0,1 0,0 0,1-1,-1 0,0-1,1 1,-1-1,1-1,-1 0,1 0,-1 0,0-1,1 0,-1 0,1-1,-1 0,0 0,0-1,0 0,0 0,-1 0,1-1,-1 0,0-1,0 1,0-1,-1 0,4-5,7-5,-1-1,-1 0,0-2,-2 1,0-2,0 1,-2-2,-1 1,0-2,-1 1,-1-1,-1 0,-1 0,-1-1,-1 1,0-13,-3 7,0 3</inkml:trace>
</inkml:ink>
</file>

<file path=ppt/ink/ink4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0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1411 5786,'5'34,"2"10</inkml:trace>
  <inkml:trace contextRef="#ctx0" brushRef="#br0" timeOffset="-184.074">1468 5052,'-5'34,"3"15,3 5,0-7</inkml:trace>
  <inkml:trace contextRef="#ctx0" brushRef="#br0" timeOffset="-1093.968">1468 1835,'0'19,"0"12,0 4,0 2,0-1,0-2,0-1,5-3,1 0,0-1,-1-1,-1 0,-2 0,-1-5</inkml:trace>
  <inkml:trace contextRef="#ctx0" brushRef="#br0" timeOffset="-732.443">1411 3048,'0'24,"0"18,0 6,0 0,0-4,-4-4,-3-4,1-4,1-2,2-1,1-2,1 1,0-1,1 1,0 0,1-1,-1-3</inkml:trace>
  <inkml:trace contextRef="#ctx0" brushRef="#br0" timeOffset="-379.396">1468 4092,'-11'62,"2"-1,3 2,3-1,4 34,26 71,-25-56,-2-87</inkml:trace>
  <inkml:trace contextRef="#ctx0" brushRef="#br0" timeOffset="-9364.471">0 791,'114'0,"320"-12,547-60,-303 32,-175 4,-243 25,-169-5,-72 11</inkml:trace>
  <inkml:trace contextRef="#ctx0" brushRef="#br0" timeOffset="-5283.473">706 114,'-173'124,"141"-97,-56 53,3 4,4 4,-10 21,-20 20,111-128,-1-1,1 1,-1-1,1 1,0 0,-1-1,1 1,0 0,-1-1,1 1,0 0,0-1,0 1,0 0,0 0,0-1,0 1,0 0,0-1,0 1,0 0,0 0,0-1,1 1,-1 0,0-1,1 1,-1 0,0-1,1 1,-1-1,1 1,-1 0,0-1,1 1,0-1,-1 1,1-1,-1 0,1 1,0-1,-1 0,1 1,0-1,-1 0,1 0,0 1,-1-1,1 0,9-2</inkml:trace>
  <inkml:trace contextRef="#ctx0" brushRef="#br0" timeOffset="-4999.501">1242 170,'-20'13,"-89"58,4 4,3 4,3 5,-13 21,23-10,88-94,0 0,1 0,-1-1,1 1,-1 0,1 0,0 0,-1 0,1 0,0-1,-1 1,1 0,0 0,0 0,0 0,0 0,0 0,0 0,0 0,0 0,0 0,1 0,-1 0,0 0,0-1,1 1,-1 0,1 0,-1 0,1 0,-1-1,1 1,-1 0,1 0,0-1,-1 1,1-1,0 1,0-1,0 1,-1-1,1 1,0-1,0 1,0-1,0 0,0 0,0 1,0-1,-1 0,1 0,1 0,51-3,-18-8,0-2,-1-1,0-2,-1-1,17-12,-9 4</inkml:trace>
  <inkml:trace contextRef="#ctx0" brushRef="#br0" timeOffset="-4748.103">1750 170,'0'3,"0"0,-1 0,0-1,0 1,0 0,0-1,0 1,0 0,-1-1,1 0,-1 1,0-1,0 0,0 0,0 0,0 0,0 0,0 0,-3 1,3-1,-221 201,59-71,163-131,0-1,0 1,0-1,0 1,-1-1,1 1,0 0,0 0,0 0,0-1,1 1,-1 0,0 0,0 0,0 0,1 1,-1-1,0 0,1 0,-1 0,1 0,0 1,-1-1,1 0,0 0,0 1,0-1,0 0,0 1,0-1,0 0,0 0,0 1,1-1,-1 0,0 0,1 1,-1-1,1 0,0 0,-1 0,1 0,0 0,-1 0,1 0,0 0,0 0,0 0,0 0,0 0,0-1,0 1,0 0,2 0,17-2,2-2</inkml:trace>
  <inkml:trace contextRef="#ctx0" brushRef="#br0" timeOffset="-4533.872">2399 114,'-10'14,"-26"24,-18 15,-9 4,2-4,2-5,5-7,8-5,6-4,6-2,3-2,8-1,11-5,14-6,11-11,3-6</inkml:trace>
  <inkml:trace contextRef="#ctx0" brushRef="#br0" timeOffset="-4294.507">3133 0,'-15'34,"-8"16,-2 3,-1-6,0-7,3-5,2-4,-1-2,-2-2,-1 0,-1 0,-1 0,-1-4,0-2,0 1,4-4</inkml:trace>
  <inkml:trace contextRef="#ctx0" brushRef="#br0" timeOffset="-1461.183">1411 819,'12'197,"-4"-144,-2 0,-2 1,-3 0,-2 7,1-52,-1 15</inkml:trace>
  <inkml:trace contextRef="#ctx0" brushRef="#br0" timeOffset="3190.705">1497 762,'70'66,"277"417,-133-246,-54-81,-35-23,-14 8,57 46,7 14,-23-26,-60-73,17 11,160 104,-239-194,-1 2,-2 1,-1 1,-1 1,20 30,-3-5,120 167,10-11,-36-52,-42-58,-77-84,-1 0,0 1,-1 1,0 1,-2 0,0 1,-1 0,4 10,-4-2,0 1,2-2,2 0,0-1,1 0,2-2,0 0,12 10,9 0,28 38,-16 20,-52-79</inkml:trace>
  <inkml:trace contextRef="#ctx0" brushRef="#br0" timeOffset="5456.469">5137 4318,'-5'-5,"-1"0,0 1,0 0,-1-1,1 2,-1-1,1 1,-1 0,0 1,-1-1,1 1,0 1,0-1,-1 1,1 1,-1-1,1 1,-1 1,1-1,-1 1,1 1,0-1,-2 1,-18 1,-1 1,1 1,-1 1,1 1,1 2,0 0,0 2,1 1,0 1,-18 13,28-14,0 0,1 1,0 1,1 1,1 0,0 0,1 1,0 1,2-1,-1 3,-1 5,0 1,2 1,0-1,2 1,1 1,1 0,1-1,2 1,0 0,2 1,1-1,1 0,6 26,-6-39,0 0,1 0,0-1,1 1,1-1,0 0,1 0,0-1,1 1,0-1,1-1,1 1,0-2,0 1,1-1,0 0,1-1,8 6,116 33,-92-38,-25-5,0-1,0-1,1 0,0-1,-1-1,1-1,0-1,18-2,133-27,-133 19,0-1,-2-3,0 0,0-2,1-3,-25 14,0 0,-1-1,1 0,-2-1,1 0,-1 0,0-1,0 0,-1-1,-1 0,0 0,2-4,75-146,-78 148,-1 0,0 0,-1-1,-1 1,0-1,0 0,-1 0,-1 0,0 0,-1-1,0 1,-1 0,-1 0,0 0,0 0,-1 0,-1 0,-1 1,1 0,-2-1,-5-8,-27-22,-2 2,-2 2,-2 1,-1 3,-1 1,-2 3,-1 2,-9-2,48 25,0 0,0 1,-1 1,0-1,0 2,0 0,0 0,0 1,-1 0,1 1,-1 0,1 1,-1 0,1 1,-1 0,1 1,-1 0,-7 3,1 2</inkml:trace>
  <inkml:trace contextRef="#ctx0" brushRef="#br0" timeOffset="6370.852">4657 4968,'26'-38,"-22"25,72-157,-55 130,-16 30,0-1,0 1,1 0,1 1,0-1,0 1,0 1,1-1,6-4,-13 12,0 1,0-1,0 0,0 0,0 1,0-1,0 0,0 1,0-1,0 1,0-1,0 1,0 0,1 0,-1-1,0 1,0 0,0 0,1 0,-1 0,0 0,0 0,0 1,0-1,1 0,-1 0,0 1,0-1,0 1,0-1,0 1,0 0,0-1,0 1,0 0,0 0,0-1,-1 1,1 0,0 0,0 0,-1 0,1 0,-1 0,1 0,-1 0,1 1,-1-1,14 66,-11-45,20 90,-22-111,-1 0,0 0,1 0,-1 0,1 0,-1 0,1 0,0 0,0 0,-1-1,1 1,0 0,0 0,0-1,-1 1,1-1,0 1,0-1,0 1,0-1,0 1,0-1,1 0,-1 1,0-1,0 0,0 0,0 0,0 0,0 0,0 0,0 0,0-1,0 1,1 0,-1 0,0-1,0 1,0-1,0 1,0-1,-1 1,1-1,0 0,0 1,0-1,0 0,-1 0,2 0,40-44,-41 43,136-145,-136 146,1-1,-1 0,1 1,0-1,-1 1,1 0,0-1,0 1,0 0,0 0,0 0,0 1,0-1,1 0,-1 1,0-1,0 1,0 0,1 0,-1 0,0 0,0 0,1 0,-1 0,0 1,0 0,0-1,1 1,-1 0,0 0,0 0,0 0,0 0,-1 0,1 1,0-1,0 0,-1 1,1 0,-1-1,1 1,-1 0,0 0,0 0,0 0,0 0,0 0,5 13,-1 0,0 0,-1 0,-1 1,0 0,-2 0,1-1,-2 1,0 0,-1 0,-2 7,2 20,0 13,1-32</inkml:trace>
  <inkml:trace contextRef="#ctx0" brushRef="#br0" timeOffset="8008.536">5081 5250,'0'821,"-23"-715,16-128,3 3,-1 0,-1 0,-1 1,0 0,-1 0,-1 1,-1 0,0 1,-1 0,-1 1,-1 0,0 0,0 2,-2 0,-3-3,2 0,-44-53,63 66,-1 1,0-1,0 1,1 0,-1-1,1 1,0 0,0 0,0 1,0-1,0 1,0-1,0 1,0 0,0 0,1 0,-1 1,0-1,1 1,1-1,23-6,1 2,-1 1,1 1,0 2,0 1,0 1,0 1,14 4,-16-1,-1 2,0 1,0 1,-1 1,0 1,-1 1,0 1,18 15,-40-27,1 0,-1 0,0 1,0-1,0 1,0-1,-1 1,1 0,0 0,-1 0,1 0,-1 0,0 0,0 0,1 1,-1-1,-1 0,1 1,0-1,-1 1,1-1,-1 0,0 1,1-1,-1 1,0-1,-1 1,1-1,0 1,-1-1,1 1,-1-1,0 1,0-1,0 0,0 0,0 1,-1-1,1 0,-1 0,1 0,-1 0,0-1,1 1,-1 0,-2 0,-155 97,-49 26,195-108,16-12</inkml:trace>
  <inkml:trace contextRef="#ctx0" brushRef="#br0" timeOffset="13038.735">2738 4459,'-5'-2,"0"0,0 1,0-1,0 1,0 0,-1 1,1-1,0 1,0 0,-1 0,1 1,0 0,0 0,-1 0,1 0,0 1,0 0,0 0,1 0,-1 0,0 1,1 0,0 0,0 0,-1 1,2-1,-1 1,0 0,1 0,0 0,0 1,-2 3,-8 16,2 0,0 1,2 1,1-1,1 1,1 1,1-1,2 1,0 0,2 0,1 0,1 0,1 2,-2-20,1 0,-1-1,1 1,1 0,-1-1,1 1,1-1,0 1,0-1,1 0,0 0,0-1,0 1,1-1,1 0,-1 0,1 0,0-1,1 0,-1 0,1-1,0 0,1 0,-1 0,1-1,0 0,0-1,8 3,-2-4,1-1,0-1,-1 0,1-1,0-1,-1 0,1 0,-1-2,0 0,0 0,0-2,-1 0,1 0,-2-1,1 0,-1-2,0 1,0-1,-1-1,0 0,-1-1,0 0,-1 0,0-1,-1 0,0 0,-1-2,5-3,-2 0,0-1,-1 0,-1-1,0 0,-2 0,0-1,-1 0,-1 0,-1 0,-1 0,0 0,-2 0,0-1,-2-7,2 20,-1 0,0 0,-1 0,0 0,0 0,-1 0,1 0,-2 1,1-1,-1 1,0 0,-1 0,0 0,0 1,0-1,-1 1,0 1,0-1,0 1,-1 0,1 0,-1 1,-1 0,1 0,0 1,-1 0,0 0,0 1,0 0,0 0,0 0,0 1,0 1,-1 0,1 0,-4 0,-9 5,-1 0,1 2,1 0,0 1,0 1,0 1,1 1,1 0,0 1,0 1,1 1,1 1,0 0,1 1,1 1,-6 9,-1-2</inkml:trace>
  <inkml:trace contextRef="#ctx0" brushRef="#br0" timeOffset="13409.179">2540 4798,'68'-81,"-62"74,3-5,0 0,1 1,0 0,1 1,0 0,1 1,-1 0,2 1,0 0,-8 7,-1 0,1 1,0-1,-1 1,1 0,0 0,0 1,-1-1,1 1,-1 0,1 0,0 1,-1-1,0 1,1 0,-1 0,0 1,0-1,0 1,-1 0,1 0,-1 0,1 0,-1 1,0 0,0-1,0 1,-1 0,0 0,1 0,-1 1,-1-1,1 1,0-1,66 71,-63-73,1 0,-1 0,1 0,-1-1,1 0,0 0,0 0,0-1,0 1,0-1,-1-1,1 1,0-1,0 0,0-1,-1 1,1-1,-1 0,1-1,-1 1,0-1,3-2,6-7</inkml:trace>
  <inkml:trace contextRef="#ctx0" brushRef="#br0" timeOffset="13808.78">1468 5278,'235'-48,"148"-28,-186 40,-168 31</inkml:trace>
  <inkml:trace contextRef="#ctx0" brushRef="#br0" timeOffset="14822.898">3246 4601,'5'3,"1"0,-1-1,1 0,0 0,-1 0,1-1,0 0,0 0,0 0,0-1,0 0,0 0,0 0,3-1,22-5,-1 0,0-2,0-2,0 0,-2-2,1-1,-1-1,-1-2,-1-1,0 0,13-14,247-195,-282 223,12-11,-1 0,0-1,-1-1,-1 0,-1 0,0-2,-1 1,6-14,-17 31,1-1,-1 0,0 0,1 1,-1-1,0 0,0 0,0 0,0 1,0-1,0 0,0 0,0 0,0 0,0 1,0-1,0 0,0 0,-1 0,1 1,0-1,-1 0,1 0,0 1,-1-1,1 0,-1 1,1-1,-1 1,0-1,1 0,-1 1,1-1,-1 1,0-1,0 1,1 0,-1-1,0 1,0 0,1 0,-1-1,0 1,0 0,0 0,1 0,-1 0,0 0,0 0,0 0,0 0,1 0,-1 1,-56 6,43-4,-15 1,0 0,0-2,0-1,-1-2,-23-3,53 3,-1 1,0 0,1-1,-1 1,0 0,0 0,0-1,1 1,-1 0,0 0,0 0,0 0,0 0,1 0,-1 0,0 0,0 0,0 0,0 1,1-1,-1 0,0 1,0-1,1 0,-1 1,0-1,1 1,-1-1,0 1,1-1,-1 1,1 0,-1-1,1 1,-1 0,1-1,-1 1,1 0,0 0,-1-1,1 1,0 0,0 0,-1 0,1-1,0 1,0 0,0 0,0 0,0 0,0-1,0 1,0 0,1 0,-1 0,0-1,0 1,1 0,-1 0,1 0,26 52,-22-46,110 194,-52-43,-61-158,-1-1,1 1,-1 0,0-1,1 1,-1-1,0 1,1-1,-1 0,0 0,0 1,0-1,0 0,1 0,-1 0,-1 0,1 0,0-1,0 1,0 0,0 0,-1 0,1-1,-1 1,1 0,-1-1,1 1,-1-1,0 1,0 0,0-1,0 1,0-1,0 1,0-1,0 0,12-53,3 0,2 1,3 1,9-17,7 14,-26 42</inkml:trace>
</inkml:ink>
</file>

<file path=ppt/ink/ink4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1:09.3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1383,'2'0,"-1"1,1 0,-1-1,1 0,0 1,0-1,-1 0,1 0,0 0,-1 0,1 0,0 0,-1 0,1 0,0-1,-1 1,1-1,0 1,-1-1,1 0,-1 0,1 0,-1 0,1 0,-1 0,0 0,0 0,1 0,-1-1,2 0,229-173,86-70,44-7,-193 147,-128 87,-30 18</inkml:trace>
  <inkml:trace contextRef="#ctx0" brushRef="#br0" timeOffset="1550.168">3867 4798,'-16'13,"14"-13,0 1,0 0,1-1,-1 1,0 0,0 0,0 0,1 0,-1 1,0-1,1 0,0 1,-1-1,1 1,0-1,-1 1,1 0,0-1,0 1,0 0,1 0,-1 0,0 0,1 0,-1 0,1 0,0 0,-1 0,1 0,0 0,0 0,0 0,1 0,-1 0,0 0,1 0,-1 0,1-1,0 3,6 2,-7-5,1 0,0-1,-1 1,1 0,0 0,0 0,0 0,-1-1,1 1,0-1,0 1,0 0,0-1,0 1,0-1,1 0,-1 1,0-1,0 0,0 0,0 0,0 0,0 0,1 0,-1 0,0 0,0 0,0 0,0-1,0 1,0 0,0-1,0 1,1-1,195-147,103-52,161-135,-314 211,-134 112</inkml:trace>
  <inkml:trace contextRef="#ctx0" brushRef="#br0" timeOffset="3039.253">480 367,'226'147,"68"92,150 118,-190-134,-92-79,-6 7,-6 8,142 203,-22-110,-88-100,71 79,-123-108,-18-6,31 49,125 159,-152-205,4-2,15 31,101 138,-48-74,-130-152,-3 2,41 64,-81-83,-32-59,9 0</inkml:trace>
  <inkml:trace contextRef="#ctx0" brushRef="#br0" timeOffset="3333.245">4628 3697,'-42'115,"4"1,6 2,5 1,-4 66,-20 81,38-210,-3 11,3 1,3 0,0 57,10-101</inkml:trace>
  <inkml:trace contextRef="#ctx0" brushRef="#br0" timeOffset="4168.661">847 0,'-28'168,"-20"292,40 217,8-668,0 1,1-1,0 0,1 1,0-1,1 0,-1 0,2 0,-1 0,5 7,2-1</inkml:trace>
  <inkml:trace contextRef="#ctx0" brushRef="#br0" timeOffset="7900.442">2907 2257,'20'-16,"35"-25,-3-2,-1-2,-2-2,-3-2,-1-3,10-19,66-108,-94 141,-3-1,-1 0,-2-2,-1-1,-3 0,-1-2,-2 1,1-15,-16-40,0 95,0 1,0-1,1 1,-1 0,0 0,-1-1,1 1,0 0,-1 0,1 0,-1 0,0 1,1-1,-1 0,0 1,0-1,0 1,0-1,0 1,-1 0,1 0,0 0,-1 0,1 1,0-1,-1 1,1-1,-1 1,1 0,-1 0,1 0,-1 0,1 0,-1 0,1 1,0-1,-1 1,1 0,-11 5,0 0,1 2,0-1,0 1,1 1,0 0,0 1,1 0,0 0,1 1,0 0,1 1,0 0,1 0,0 1,-2 6,-6 13,1 1,1 0,2 1,1 0,2 0,1 1,2 0,1 1,2-1,1 1,3 21,0-45,1 0,0 0,0 0,1-1,1 1,0-1,0 0,1-1,0 1,1-1,0 0,1-1,0 1,1-2,0 1,0-1,0-1,1 1,0-2,1 1,0-2,0 1,167 48,-129-20,-40-19</inkml:trace>
</inkml:ink>
</file>

<file path=ppt/ink/ink4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1:36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34,'33'-34,"-28"67,-14 192,8-222,1 0,0 0,0 0,0 0,0 1,1-1,-1 0,1 0,-1 0,1 0,0 0,1 0,-1 0,0 0,1 0,-1-1,1 1,0 0,0-1,0 0,0 1,1-1,-1 0,1 0,-1 0,1 0,0-1,-1 1,1-1,0 0,0 1,0-1,0 0,0-1,0 1,1-1,-1 1,0-1,0 0,0 0,1 0,-1-1,0 1,0-1,0 0,0 0,2 0,10-7,0-1,0-1,0 0,-1-1,-1-1,0 0,-1-1,0 0,8-12,19-18,64-64,-102 106,-1-1,1 1,0 0,0 0,0-1,0 1,0 0,0 0,0 0,0 0,1 0,-1 0,0 1,1-1,-1 0,0 1,1-1,-1 1,1-1,-1 1,1 0,-1-1,1 1,-1 0,1 0,-1 0,1 0,0 1,-1-1,1 0,-1 1,0-1,1 1,-1-1,1 1,-1-1,0 1,1 0,-1 0,0 0,0 0,1 0,-1 0,0 0,0 0,0 0,-1 1,1-1,0 1,12 121,23 25,-33-143,-1 0,1-1,0 1,0-1,0 0,0 0,1 0,0 0,0-1,0 1,0-1,0 0,1 0,-1 0,1-1,0 0,0 0,0 0,0 0,0-1,0 0,0 0,0 0,1-1,-1 1,0-1,3-1,3-1,0 0,0-1,0 0,-1-1,1 0,-1-1,0 0,0-1,-1 0,1 0,-1-1,-1 0,1-1,-1 0,0 0,-1-1,0 0,-1 0,0 0,0-1,2-5,2-6,0 0,-1-1,-2 0,0 0,-1 0,-1-1,-2 0,0-1,-1 0</inkml:trace>
</inkml:ink>
</file>

<file path=ppt/ink/ink4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1:31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3303 1880,'-2'-2,"1"0,0 0,-1 0,0 1,1-1,-1 1,0-1,0 1,0-1,0 1,0 0,0 0,0 0,-1 0,1 0,0 1,0-1,-1 1,1-1,0 1,-1 0,1 0,-1 0,-1 0,1 0,-9-2,-1 1,1 0,0 1,-1 0,1 1,0 0,0 1,-1 1,1 0,1 0,-1 1,0 1,1 0,0 0,0 1,1 0,0 1,0 1,0-1,1 1,-5 6,-7 7,1 0,2 1,0 1,1 0,1 1,-8 20,16-30,0 0,1 0,1 1,1-1,0 1,1 1,0-1,1 0,1 1,1 0,0 0,1-1,0 1,2 0,-1-1,2 1,0-1,3 7,3 0,1-1,1 0,1-1,1 0,0-1,2 0,0-1,1-1,1-1,0 0,1-1,1-1,0 0,1-2,13 7,-14-9,1-1,-1-1,1 0,1-1,-1-2,1 0,0-1,1-1,-1-1,2-1,0-1,-1-1,0-2,1 0,-1-1,-1-1,1-2,-1 0,0-1,0-1,-1 0,0-2,-1-1,3-2,-5-2,-1 0,0 0,-1-2,-1 0,-1-1,0 0,0-3,-13 21,17-24,-2-1,0-1,-2 0,-1 0,-2-2,0 1,-2-1,-1-1,-1 1,-2-1,1-21,-5 39,0 1,0 0,-1 0,0 0,-1-1,0 1,-1 1,0-1,-1 0,0 1,-1 0,0 0,0 0,-1 0,-1 1,1 0,-1 0,-1 1,-3-3,-4-3,-1 0,0 1,-1 1,-1 0,0 2,0 0,-1 1,-1 0,1 2,-1 0,0 2,-1 0,-4 0,-25-5,40 6,-1 1,1 0,-1 1,0 0,0 1,0 0,0 1,0 0,0 1,1 0,-1 0,0 1,0 1,1 0,-1 1,-10 8,3-1</inkml:trace>
  <inkml:trace contextRef="#ctx0" brushRef="#br0" timeOffset="4838.661">3416 2783,'11'138,"8"65,8-6,-39-27,-23 26,27-137,3 0,3 0,5 53,-1-5,-2-63,-11 138,-9 44,-6-29,26 141,-28-195,26-108,1 0,2 0,1 0,2 0,2 3,-6-38,-1-1,1 1,-1 0,1 0,-1 0,1 0,-1 0,1 0,0 1,-1-1,1 0,-1 0,1 0,-1 0,1 0,0 1,-1-1,1 0,-1 0,1 1,0-1,-1 0,1 0,0 1,0-1,-1 0,1 1,0-1,0 1,-1-1,1 0,0 1,0-1,0 1,0-1,-1 1,1-1,0 0,0 1,0-1,0 1,0-1,0 1,0-1,0 1,1-1,-1 0,0 1,0-1,0 1,0-1,1 0,-1 1,0-1,0 1,1-1,-1 0,0 1,1-1,-27-29,25 28,-28-36,-1 1,-2 1,-2 2,0 2,-3 0,0 3,-14-7,41 29,-39-29,48 34,0 0,0 0,1 1,-1-1,0 0,0 0,1 0,-1 0,1 0,-1 0,1 0,-1 0,1 0,0 0,-1 0,1 0,0-1,0 1,0 0,0 0,0 0,0 0,0 0,0 0,1-1,-1 1,0 0,1 0,-1 0,0 0,1 0,-1 0,1 0,0 0,-1 0,1 0,0 1,0-1,-1 0,1 0,0 1,0-1,0 0,0 1,0-1,0 1,109-31,-81 27,95-20,-38 6,1 4,76-1,112-13,-208 14,52 0,-119 14,0 1,0-1,0 1,1-1,-1 1,0 0,0-1,0 1,0-1,0 1,0-1,-1 1,1 0,0-1,0 1,0-1,0 1,-1-1,1 1,0-1,-1 1,1-1,0 1,-1-1,1 1,0-1,-1 0,1 1,-1-1,1 1,-1-1,1 0,-1 0,1 1,-1-1,1 0,-1 0,0 0,1 0,-1 1,1-1,-1 0,1 0,-1 0,0 0,1 0,-1 0,1-1,-1 1,1 0,-1 0,-110 45,3 5,-53 34,-200 118,326-169,30-22</inkml:trace>
  <inkml:trace contextRef="#ctx0" brushRef="#br0" timeOffset="9350.604">2964 1852,'-48'-33,"-21"-42,-62-80,53 64,62 69,-1 1,-1 1,-1 0,-1 2,-21-17,-85-52,-30-58,97 83,-53-80,-244-184,206 165,-78-30,115 80,113 112,0-1,0 0,0 1,0-1,0 0,-1 1,1-1,0 0,0 1,0-1,0 0,-1 0,1 1,0-1,0 0,-1 0,1 1,0-1,-1 0,1 0,0 0,0 0,-1 1,1-1,0 0,-1 0,1 0,0 0,-1 0,1 0,-1 0,1 0,0 0,-1 0,1 0,0 0,-1 0,1 0,0 0,-1 0,1-1,0 1,-1 0,1 0,0 0,0 0,-1-1,15 44,-11-36,7 35,-1 0,-2 2,-2-1,-2 0,-2 1,-4 36,3-31,-22 87,22-135,1-1,-1 1,0-1,1 0,-1 1,0-1,1 1,-1-1,0 0,1 1,-1-1,1 0,-1 0,1 1,-1-1,0 0,1 0,-1 0,1 0,-1 1,1-1,-1 0,1 0,-1 0,1 0,-1 0,1 0,0 0,-1 0,1-1,-1 1,1 0,-1 0,0 0,1 0,-1-1,1 1,-1 0,1 0,-1-1,0 1,1 0,-1-1,1 1,-1-1,0 1,1 0,-1-1,0 1,0-1,0 1,1-1,-1 1,0-1,0 1,0-1,0 1,0-1,0 1,0-1,0 1,0-1,0 1,0-1,0 1,0-1,0 1,0-1,0 1,-1-1,2 0,46-57,2 3,2 2,3 2,1 3,3 2,2 3,15-7,-50 36,0 0,1 2,0 1,1 1,0 1,1 2,18-3,-46 9,-1 1,0-1,1 0,-1 1,1-1,-1 1,0-1,1 0,0 0,-1 1,1-1,-1 0,1 0,0 1,0-1,-1 0,1 0,0 0,0 0,0 1,0-1,0 0,0 0,0 0,0 0,0 0,0 1,1-1,-1 0,0 0,1 0,-1 1,0-1,1 0,-1 0,1 1,-1-1,1 0,-1 1,1-1,0 1,-1-1,1 1,0-1,-1 1,1-1,0 1,0 0,-1-1,1 1,0 0,0-1,0 1,0 0,-1 0,1 0,0 0,0 0,0 0,0 0,-17-6,-1 1,-1 1,1 1,0 0,-1 1,0 1,1 0,-1 1,0 2,-3 0,-27 0,-235-2,279 0,0-1,0 1,1 0,-1-1,0 0,0 0,0 0,0-1,1 1,-1-1,1 0,-1 0,1 0,0 0,0-1,0 1,0-1,0 0,0 0,-1-3,-4-9</inkml:trace>
  <inkml:trace contextRef="#ctx0" brushRef="#br0" timeOffset="10188.028">480 45,'-16'22,"-29"166,39-151,-24 217,-4 2,18-79,16-177,1 1,-1-1,0 1,0 0,0-1,0 1,0 0,0-1,0 1,0-1,0 1,0 0,0-1,0 1,0 0,-1-1,1 1,0-1,0 1,-1-1,1 1,0-1,-1 1,1-1,-1 1,1-1,0 1,-1-1,1 1,-1-1,1 0,-1 1,0-1,1 0,-1 1,1-1,-1 0,1 0,-1 0,0 0,1 0,-1 1,0-1,1 0,-1 0,1 0,-1-1,0 1,1 0,-1 0,0 0,1 0,-1-1,1 1,-1 0,1 0,-1-1,-9-10</inkml:trace>
  <inkml:trace contextRef="#ctx0" brushRef="#br0" timeOffset="10522.284">0 158,'1'-2,"-1"0,1-1,-1 1,1-1,0 1,-1 0,1 0,0-1,1 1,-1 0,0 0,1 0,-1 0,1 1,-1-1,1 0,0 0,0 1,0 0,0-1,0 1,0 0,0 0,1 0,-1 0,0 0,0 0,1 1,-1-1,1 1,0 0,81-8,-76 8,321 1,-285-7,-1-1,0-3,-1-1,0-3,0-1,21-12,-39 17</inkml:trace>
  <inkml:trace contextRef="#ctx0" brushRef="#br0" timeOffset="23840.676">3811 2557,'-5'5,"-6"2,-7-1,-4-1,1 3,10 1,5-2</inkml:trace>
</inkml:ink>
</file>

<file path=ppt/ink/ink4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2:16.02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1 597,'5'-10,"1"-3</inkml:trace>
  <inkml:trace contextRef="#ctx0" brushRef="#br1" timeOffset="39994.198">339 146,'48'57,"82"88,16 25,81 17,-35-19,20-13,-43-14,-78-64,-89-75,-1-2,0-1,0 1,1 1,-1-1,0 0,0 0,0 0,1 1,-1-1,0 0,0 1,0-1,0 1,0 0,0-1,0 1,0 0,0-1,0 1,0 0,0 0,0 0,-1 0,1 0,0 0,-1 0,1 0,-1 0,1 0,-1 1,0-1,1 0,-1 0,0 0,0 0,1 1,-1-1,0 0,-1 0,1 1,0-1,0 0,0 0,-1 0,1 0,0 1,-1-1,1 0,-1 0,0 0,1 0,-1 0,0 0,1 0,-1 0,0 0,-1 0,-14 2,0 0,1-2,-1 0,0-1,0 0,0-1,0-1,0-1,0 0,-8-3,-72-9,-66 8,162 7,0 0,1 0,-1 0,0 0,1-1,-1 1,0 0,0 0,1-1,-1 1,0 0,1 0,-1-1,0 1,0 0,0-1,0 1,1 0,-1-1,0 1,0 0,0-1,0 1,0 0,0-1,0 1,0-1,0 1,0 0,0-1,0 1,0 0,0-1,0 1,0 0,0-1,0 1,-1 0,1-1,0 1,0 0,0-1,-1 1,1 0,0-1,0 1,-1 0,1 0,0-1,-1 1,1 0,0 0,0 0,-1 0,1-1,-1 1,1 0,0 0,-1 0,1 0,0 0,-1 0,1 0,0 0,-1 0,37-15,-26 12,271-144,-26 16,-116 72,-139 59,1-1,0 0,-1 1,1-1,-1 1,1 0,0-1,-1 1,1-1,0 1,-1 0,1 0,0-1,0 1,-1 0,1 0,0 0,0 0,-1 0,1 0,0 0,0 0,0 0,-1 0,1 0,0 1,0-1,-1 0,1 0,0 1,-1-1,1 1,0-1,-1 0,1 1,-1-1,1 1,0-1,-1 1,1 0,-1-1,0 1,1 0,-1-1,1 1,-1 0,0-1,0 1,1 0,-1 0,0-1,0 1,0 0,0 0,0-1,0 1,0 0,0 0,0-1,0 1,0 0,-1 0,1-1,0 1,0 0,-1 0,1-1,-1 1,1 0,-29 49,-7-8,-1-2,-3-2,-31 24,-36 40,86-67,20-18</inkml:trace>
  <inkml:trace contextRef="#ctx0" brushRef="#br1" timeOffset="42069.814">1609 1302,'-33'81,"-90"83,62-92,-182 186,195-211,-123 136,10-3,124-134,-1-1,-3-2,-41 34,39-38,1 2,2 2,-33 47,45-55,-1 0,-1-2,-3-1,-16 13,-57 33,119-159,-10-214,-20 163,17 131,-1 0,1 0,-1 0,1 0,0-1,0 1,-1 0,1 0,0 0,0-1,0 1,0 0,0 0,1 0,-1 0,0-1,1 1,-1 0,0 0,1 0,-1 0,1 0,0 0,-1 0,1 0,0 0,0 0,-1 0,1 0,0 0,0 1,0-1,0 0,0 1,0-1,0 1,0-1,1 1,-1-1,0 1,0 0,0-1,0 1,1 0,-1 0,0 0,0 0,0 0,1 0,-1 1,0-1,0 0,0 0,0 1,0-1,1 1,-1-1,0 1,0-1,0 1,0 0,0 0,0 0,157 72,-97-54,0-4,1-1,1-4,0-2,1-3,-1-3,32-4,-62 1,-22 0,1 0,-1 0,0 2,1-1,-1 1,0 1,0 0,0 0,0 1,0 1,0 0,6 3,-16-6,1 0,0 1,-1-1,1 0,-1 1,1-1,-1 1,0 0,0 0,1-1,-1 1,0 0,-1 0,1 0,0 0,0 0,-1 0,0 0,1 0,-1 0,0 0,0 0,0 0,0 1,0-1,0 0,-1 0,1 0,-1 0,1 0,-1 0,0 0,0 0,0-1,0 1,0 0,0 0,-1-1,1 1,0-1,-1 1,-70 59,46-48,0-1,-1-1,0-2,0 0,-28 3,-165 17,18-3,201-26,0-1,0 1,0 0,0 0,0 0,-1-1,1 1,0 0,0 0,0 1,0-1,0 0,0 0,0 0,0 1,-1-1,1 1,0-1,0 1,0-1,1 1,-1-1,0 1,0 0,0 0,0-1,1 1,-1 0,0 0,0 0,1 0,-1 0,1 0,-1 0,1 0,0 0,-1 0,1 0,0 0,0 0,-1 0,1 1,0-1,0 0,0 0,0 0,1 0,-1 0,0 0,0 0,1 1,-1-1,1 0,-1 0,1 0,-1 0,1 0,-1-1,1 1,0 0,0 0,13 8</inkml:trace>
  <inkml:trace contextRef="#ctx0" brushRef="#br1" timeOffset="43401.657">1327 2092,'-1'0,"1"0,-1-1,1 1,0 0,-1 0,1 0,-1 0,1-1,-1 1,1 0,-1 0,1 0,-1 0,1 0,-1 0,1 0,-1 0,1 0,-1 1,1-1,-1 0,1 0,-1 0,1 0,0 1,-1-1,1 0,-1 0,1 1,0-1,-1 0,1 1,0-1,-1 1,1-1,0 0,-1 1,1-1,0 1,0-1,0 1,-1-1,1 0,0 1,0-1,0 1,0-1,0 1,0-1,0 1,0-1,0 1,0-1,0 1,0-1,0 1,1-1,-1 1,-5 19,1 1,1 0,1 0,1 0,1 0,0 0,2 1,-1 23,-1-38,-1 1,1 0,1 0,0 0,0-1,0 1,1 0,0-1,0 1,1-1,0 0,1 0,-1 0,1 0,1 0,-1-1,1 0,0 0,0 0,1-1,6 5,-6-10,0-1,0 0,0 0,0-1,0 1,0-1,0-1,-1 1,1-1,-1 0,1 0,-1-1,0 1,-1-1,1 0,-1-1,1 1,-1-1,-1 0,1 0,-1 0,1 0,1-5,97-119,-100 129,0 0,0 1,0-1,0 1,0-1,-1 1,1 0,0 0,0 0,0 0,-1 0,1 0,0 0,-1 0,1 1,-1-1,0 1,1-1,-1 1,0-1,0 1,0 0,0 0,0 0,0-1,0 1,-1 0,1 0,-1 0,0 0,1 0,-1 0,0 0,0 0,0 0,0 0,-1 2,8 16,-5-16,0 0,0-1,0 1,0-1,0 1,1-1,0 0,0 1,0-2,0 1,0 0,0 0,1-1,-1 0,1 0,0 0,0 0,-1 0,1-1,0 0,1 0,-1 0,0 0,0-1,0 1,0-1,1 0,-1 0,0-1,0 1,0-1,0 0,0 0,0 0,0-1,0 0,0 1,2-2,12-10,0-1,0-1,-2 0,1-1,-2-1,-1 0,0-1,-1-1,0 0,-2-1,-1 0,8-19,34-86,-53 73,-5 47</inkml:trace>
  <inkml:trace contextRef="#ctx0" brushRef="#br1" timeOffset="43966.348">2287 2290,'-154'303,"152"-300,0 0,0 0,0 0,1 0,-1 0,1 0,0 0,0 1,0-1,0 1,0-1,1 0,0 1,0-1,0 1,0-1,0 1,0-1,1 1,0-1,0 1,0-1,0 0,0 0,1 1,-1-1,1 0,0 0,0-1,0 1,0 0,1-1,-1 1,1-1,-1 1,2-1,8 2,1-2,-1 1,1-2,-1 1,1-2,-1 0,1 0,0-1,-1-1,1 0,8-3,-1-2</inkml:trace>
  <inkml:trace contextRef="#ctx0" brushRef="#br1" timeOffset="44398.113">1976 2431,'43'0,"34"-4,8-3,-5 1,-12 1,-12 1,-12 2,-7 1,-11 0</inkml:trace>
  <inkml:trace contextRef="#ctx0" brushRef="#br1" timeOffset="45929.584">1355 33,'0'-1,"0"1,-1 0,1-1,-1 1,1 0,-1 0,1 0,0-1,-1 1,1 0,-1 0,1 0,-1 0,1 0,-1 0,1 0,-1 0,1 0,-1 0,1 0,-1 0,1 1,-1-1,1 0,-1 0,1 0,-1 1,1-1,0 0,-1 1,1-1,-1 0,1 1,0-1,-1 0,1 1,0-1,0 1,-1-1,1 0,0 1,0-1,-1 1,1-1,0 1,0-1,0 1,0-1,0 1,0-1,0 1,0-1,0 1,0-1,0 1,0-1,-8 21,0-1,2 1,0 0,1 0,1 1,1-1,1 1,1 0,1-1,1 1,2 15,-3-34,1-1,-1 0,0 1,0-1,1 0,0 1,-1-1,1 0,0 0,0 0,0 0,0 1,0-1,1-1,-1 1,1 0,-1 0,1 0,0-1,-1 1,1-1,0 1,0-1,0 0,0 0,0 0,1 0,-1 0,0 0,0-1,1 1,-1-1,0 0,1 1,-1-1,0 0,1 0,3-1,0 0,0 0,0 0,0 0,0-1,0 0,-1-1,1 1,-1-1,1 0,-1 0,0-1,0 0,-1 0,117-146,-121 149,0 0,1-1,-1 1,1 0,-1 0,1 0,0 0,-1 0,1 0,0 0,0 0,0 0,0 0,0 1,0-1,0 0,0 0,0 1,0-1,0 1,0-1,0 1,0 0,1-1,-1 1,0 0,0 0,0 0,1-1,-1 1,0 1,0-1,1 0,-1 0,0 0,0 1,0-1,1 0,-1 1,0-1,0 1,0 0,0-1,0 1,0 0,0 0,0-1,0 1,0 0,-1 0,1 0,0 0,31 75,15 19,-42-92,-1 0,1 0,0-1,0 1,0-1,0 0,0 0,0 0,1-1,-1 0,0 0,1-1,-1 1,1-1,-1 0,1-1,-1 1,1-1,-1 0,1 0,-1-1,0 0,0 0,0 0,0 0,0-1,0 0,-1 0,1 0,-1 0,0-1,0 0,0 0,1-1,7-9,0 0,-1 0,0-1,-1-1,-1 0,0 0,-1-1,-1 0,-1 0,0 0,-2-1,1-2,23-87,-26 98</inkml:trace>
  <inkml:trace contextRef="#ctx0" brushRef="#br1" timeOffset="46688.079">2230 173,'-159'284,"300"-510,-141 225,1-1,0 1,0 0,-1-1,1 1,0 0,0-1,0 1,0 0,0 0,0 0,1 0,-1 0,0 0,0 1,1-1,-1 0,1 1,-1-1,0 0,1 1,-1 0,1-1,-1 1,1 0,-1 0,1 0,0 0,-1 0,1 0,-1 0,1 1,-1-1,1 0,-1 1,1-1,-1 1,0 0,1 0,-1-1,0 1,1 0,-1 0,0 0,0 0,0 0,0 0,0 1,0-1,0 0,0 0,0 1,28 70,-27-63,0 0,1 0,0 0,1-1,-1 0,2 0,-1 0,1 0,1 0,-1-1,1 0,5 4,-9-9,-1-1,0 0,1 0,-1 0,1 0,-1 0,1-1,-1 1,1 0,0-1,-1 1,1-1,0 1,-1-1,1 0,0 0,0 0,-1 0,1 0,0 0,0 0,-1-1,1 1,0-1,0 1,-1-1,1 0,-1 1,1-1,-1 0,1 0,-1 0,1 0,-1 0,0-1,0 1,1 0,-1-1,0 1,0-1,0 1,-1-1,1 1,0-1,25-77,2-150,-23 173,1 32</inkml:trace>
</inkml:ink>
</file>

<file path=ppt/ink/ink4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3:29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1441 1,'61'47,"77"108,-58-91,66 66,15 75,119 11,-52 18,-122-125,-88-96</inkml:trace>
  <inkml:trace contextRef="#ctx0" brushRef="#br0" timeOffset="838.4">255 1553,'-12'3,"1"1,0 0,0 1,0 1,1 0,0 0,0 1,0 0,1 0,0 1,1 1,0-1,0 1,1 1,0-1,0 1,1 1,0-1,1 1,1 0,-1 0,2 0,-1 1,2-1,-1 1,2 0,0 0,0 0,1 6,-2 6,2-1,0 1,2-1,1 1,0-1,6 18,-7-35,-1 0,2 0,-1 0,1 0,0 0,0 0,0-1,1 0,0 1,0-1,0-1,1 1,-1-1,1 0,0 0,1 0,-1 0,1-1,-1 0,1 0,0-1,0 1,0-1,0-1,1 1,5 0,-3-1,0-1,1 1,-1-2,0 1,0-1,0-1,0 1,0-2,0 1,0-1,-1-1,1 1,-1-1,0-1,0 1,-1-2,1 1,-1-1,4-4,21-14,-2-2,-1-1,-2-1,0-2,-2 0,-1-2,-1 0,-2-2,-2-1,12-28,-27 54,1 0,-2-1,0 1,0-1,0 0,-2 0,1 0,-1 0,0 0,-1 0,0 0,-1-1,0 1,-1 0,0 0,0 1,-1-1,-1 0,1 1,-1 0,-1-1,0 2,0-1,-1 1,0-1,0 1,-1 1,0 0,0 0,-4-2,2 4,1 0,-1 1,0 0,-1 1,1 0,-1 0,1 1,-1 0,0 1,0 0,0 0,1 1,-1 1,0-1,0 2,0-1,1 1,-1 1,1 0,-4 2,-12 4,1 2,0 1,0 0,1 2,1 1,-20 18,13-8,2 1,1 2,1 1,2 0,0 2,-4 12,8-12</inkml:trace>
  <inkml:trace contextRef="#ctx0" brushRef="#br0" timeOffset="1135.379">1 1919,'201'-135,"-177"123,0 2,1 0,0 1,1 2,0 0,0 2,0 1,0 1,1 1,0 2,-1 0,1 2,5 1,50-1,-58-2</inkml:trace>
  <inkml:trace contextRef="#ctx0" brushRef="#br0" timeOffset="2637.866">791 1553,'79'-16,"-1"-2,-1-4,-1-3,-1-3,-2-4,39-24,187-125,-235 133,-2-3,-3-3,39-44,-98 97,1 1,-1 0,0-1,1 1,-1-1,1 1,-1 0,0-1,0 1,1-1,-1 0,0 1,0-1,1 1,-1-1,0 1,0-1,0 1,0-1,0 0,0 1,0-1,0 1,0-1,0 1,0-1,0 0,-1 1,1-1,0 1,0-1,-1 1,1-1,0 1,-1-1,1 1,0-1,-1 1,1 0,0-1,-1 1,1-1,-1 1,1 0,-1 0,1-1,-1 1,1 0,-1 0,1-1,-1 1,0 0,1 0,-1 0,1 0,-1 0,1 0,-1 0,0 0,1 0,-1 0,1 0,-1 0,1 1,-1-1,0 0,-51-1,45 1,-164-1,170 0,0 1,1 0,-1-1,0 1,0 0,1-1,-1 1,0 0,0 0,0 0,1 0,-1 0,0 0,0 0,0 0,1 0,-1 0,0 0,0 0,0 1,1-1,-1 0,0 1,0-1,1 0,-1 1,0-1,1 1,-1-1,0 1,1-1,-1 1,1 0,-1-1,1 1,-1 0,1-1,0 1,-1 0,1 0,0-1,-1 1,1 0,0 0,0 0,0-1,0 1,0 0,0 0,0 0,0 0,0-1,0 1,0 0,0 0,1 0,-1-1,0 1,26 48,-23-45,10 20,-1 0,-1 0,-2 1,0 1,-1-1,-2 1,-1 1,1 12,22 102,-29-140,1 0,0 0,-1 0,1 0,0 0,0 0,0 0,0 0,0 0,0 0,0 0,0 0,1 0,-1 0,0 0,1 0,-1 0,0 0,1 0,-1-1,1 1,-1 0,1 0,0 0,-1 0,1-1,0 1,0 0,-1-1,1 1,0-1,0 1,0-1,0 1,0-1,0 1,0-1,0 0,0 0,0 1,0-1,0 0,0 0,0 0,0 0,0 0,0 0,0 0,0-1,0 1,0 0,0-1,0 1,0 0,0-1,0 1,-1-1,1 1,0-1,0 0,0 1,-1-1,1 0,0 0,13-15,-1-1,-1-1,-1 0,0-1,-1 0,-1 0,1-6,9-17,80-180,-86 204</inkml:trace>
</inkml:ink>
</file>

<file path=ppt/ink/ink4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3:27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1,'-11'127,"4"-102,2 1,1 0,2 0,0 0,1 0,2 0,1 5,26 112,-16 25,-2-99,-3 1,-3-1,-3 1,-4 13,1 37,-34 23,37-111,7-27</inkml:trace>
  <inkml:trace contextRef="#ctx0" brushRef="#br0" timeOffset="3251.713">0 763,'153'-57,"2"6,3 6,5 7,-88 22,-2-3,0-4,60-27,-95 34</inkml:trace>
</inkml:ink>
</file>

<file path=ppt/ink/ink4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01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0 138,'165'25,"294"-22,-414-4,-67-6,0-1,1 0,0-2,0 0,1-2,0 0,1-1,1-1,-12-11,-32-13,41 30</inkml:trace>
</inkml:ink>
</file>

<file path=ppt/ink/ink4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04.1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1 198,'1'3,"1"0,0-1,1 1,-1 0,0-1,1 0,-1 0,1 0,0 0,0 0,0 0,0-1,0 1,0-1,0 0,0 0,0 0,2 0,-2 0,16 4,0-1,0-1,1-1,-1-1,0 0,1-1,-1-2,1 0,-1 0,16-6,8 1,227-26,-226 33,-84-36,-76-75,93 78,16 16</inkml:trace>
</inkml:ink>
</file>

<file path=ppt/ink/ink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6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127 115,'-12'10,"1"0,1 1,-1 0,2 1,-1 0,2 0,-1 1,2 0,0 1,0-1,2 1,-1 1,2-1,0 1,1-1,0 3,3-13,0 0,1-1,0 1,-1 0,2 0,-1-1,0 1,1-1,-1 1,1-1,0 1,0-1,0 0,1 0,-1 0,1 0,0 0,-1-1,1 1,0-1,1 0,-1 0,0 0,1 0,-1 0,1-1,-1 0,1 0,0 0,0 0,-1 0,3-1,4 2,-1-1,1 0,-1 0,1-1,0-1,-1 0,1 0,-1-1,1 0,-1 0,0-1,7-3,-4-1,0-1,0-1,-1 0,0 0,-1-1,0 0,0-1,-1 0,-1-1,0 0,0 0,-1 0,-1-1,0 0,0-1,-2 1,0-1,0 0,0-9,-3 17,0 0,-1-1,0 1,0 0,-1 0,1-1,-1 1,-1 0,1 0,-1 0,0 0,-1 0,1 0,-1 1,0-1,-1 1,1 0,-1 0,0 0,0 0,-1 1,1-1,-1 1,0 0,0 1,-1-1,1 1,-1 0,1 1,-1-1,0 1,0 0,0 0,0 1,0 0,-4 0,-16-4</inkml:trace>
</inkml:ink>
</file>

<file path=ppt/ink/ink4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07.48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1 177,'189'38,"-130"-28,1-3,0-3,0-2,47-5,-3 1,37-9,-134-3,-33 1,11 6,4 0,0 0,1-1,0 0,1-1,0 0,0 0,1-1,0 0,1 0,0-1,0 0,1 0,-1-4,-11-21,10 20</inkml:trace>
</inkml:ink>
</file>

<file path=ppt/ink/ink4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0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0 144,'23'61,"93"305,-114-359,0-1,0 1,0 0,1 0,0-1,0 0,1 1,-1-1,1-1,1 1,-1 0,1-1,5 4,-8-8,1-1,0 0,-1 0,1 0,-1 0,1-1,0 1,-1-1,1 1,-1-1,1 0,-1 0,0 0,1 0,-1-1,0 1,0 0,0-1,0 0,0 1,0-1,0 0,0 0,-1 0,1 0,-1-1,0 1,1 0,0-3,1 1,108-158,-6 38,-103 124,0-1,0 1,-1-1,1 1,0 0,0 0,0 0,-1 0,1 0,0 0,0 0,-1 1,1-1,0 1,0-1,-1 1,1 0,0-1,-1 1,1 0,-1 0,1 0,-1 0,0 0,1 1,-1-1,0 0,0 1,0-1,0 1,0-1,0 1,0-1,0 1,-1 0,1-1,0 1,-1 0,0 0,1-1,-1 1,0 0,0 1,9 15,-7-14,1 0,-1 0,1-1,0 1,1-1,-1 0,1 1,-1-2,1 1,0 0,0-1,0 1,0-1,1-1,-1 1,0 0,1-1,-1 0,1 0,0 0,-1-1,1 1,0-1,-1 0,1-1,0 1,-1-1,1 0,-1 0,1 0,-1-1,4-1,5-2,0-1,-1 0,0-1,0 0,0-1,-1-1,0 1,-1-2,0 1,7-9,-5 4,1 1,-1-1,-1-1,-1 0,0-1,-1 0,-1 0,0-1,-1 0,-1 0,-1-1,0 1,-1-1,1-16,-6-40,0 62</inkml:trace>
</inkml:ink>
</file>

<file path=ppt/ink/ink4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2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0 215,'266'-28,"63"29,-288-7,-40 6,-1 0,1 0,0-1,-1 1,1 0,-1 0,1-1,-1 1,1 0,-1-1,1 1,-1 0,1-1,-1 1,0-1,1 1,-1-1,1 1,-1-1,0 1,0-1,1 1,-1-1,0 1,0-1,0 0,1 1,-1-1,0 1,0-1,0 0,0 1,0-1,0 1,0-1,0 0,-1 1,1-1,0 1,0-1,0 1,-1-1,1 0,0 1,-1-1,1 1,0-1,-1 1,1 0,-1-1,1 1,0-1,-1 1,1 0,-1-1,1 1,-1 0,0-1,1 1,-1 0,1 0,-1 0,1 0,-1 0,0-1,-177-115,159 89,18 17</inkml:trace>
</inkml:ink>
</file>

<file path=ppt/ink/ink4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2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1,'15'0,"13"0,8 0,2 0,-1 0,-1 0,-3 0,-1 0,-2 0,-1 0,-1 0,0 0,0 0,0 0,0 0,-10 0,-7 0</inkml:trace>
</inkml:ink>
</file>

<file path=ppt/ink/ink4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3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0,'44'10,"28"3,6-1,-4-2,-11-3,-10-3,-11-2,-7-1,-9-1</inkml:trace>
</inkml:ink>
</file>

<file path=ppt/ink/ink4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7.27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0 120,'678'0,"-678"0,-1-1,1 1,0-1,-1 1,1-1,0 1,0-1,0 1,-1-1,1 1,0-1,0 1,0-1,0 1,0-1,0 1,0-1,0 1,0-1,0 1,0-1,1 1,-1-1,0 1,0-1,0 1,1-1,-1 1,0-1,1 1,-1-1,0 1,1 0,-1-1,0 1,1 0,-1-1,1 1,-1 0,1 0,-1-1,1 1,-1 0,0 0,1 0,0-1,-1 1,1 0,-1 0,1 0,-1 0,1 0,-1 0,1 0,-1 0,1 0,-1 1,1-1,-1 0,1 0,-1 0,1 1,0-1,-38-26,-57-36,79 48</inkml:trace>
</inkml:ink>
</file>

<file path=ppt/ink/ink4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20.3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0 194,'1'-2,"1"0,-1 0,1 0,-1 0,1 1,0-1,-1 1,1-1,0 1,0 0,0-1,0 1,0 0,1 0,-1 1,0-1,0 0,0 1,1-1,-1 1,0 0,1 0,-1 0,0 0,2 0,-1 0,411-4,-265-25,-148 28,0-1,0 1,0 0,0-1,-1 1,1-1,0 1,-1-1,1 1,-1-1,1 1,-1-1,0 0,0 1,1-1,-1 0,0 1,-1-1,1 1,0-1,0 0,-1 1,1-1,-1 1,1-1,-1 1,0-1,0 1,1-1,-1 1,0-1,0 1,0 0,-1 0,1 0,0 0,0 0,-1 0,1 0,0 0,-1 0,-1 0,-5-10,-15-32,16 22</inkml:trace>
</inkml:ink>
</file>

<file path=ppt/ink/ink4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9.08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1 140,'2'44,"3"0,2 0,1 0,3-1,1-1,2 1,2-2,13 22,-29-61,1 0,0 0,0 0,0 0,0-1,0 1,0 0,0-1,1 1,-1 0,1-1,-1 0,1 1,-1-1,1 0,0 0,0 0,0 0,0 0,-1 0,1-1,0 1,0-1,0 1,0-1,1 0,-1 1,0-1,0 0,0 0,0-1,0 1,0 0,0-1,0 1,0-1,0 0,0 0,0 0,0 0,-1 0,1 0,0 0,-1 0,1-1,-1 1,1 0,-1-1,1 0,-1 1,0-1,1-1,182-268,-184 270,0 0,1 1,-1-1,0 0,1 0,-1 1,1-1,0 0,-1 1,1-1,-1 0,1 1,0-1,-1 1,1-1,0 1,0 0,-1-1,1 1,0 0,0-1,0 1,0 0,-1 0,1 0,0 0,0 0,0 0,0 0,0 0,-1 0,1 0,0 0,0 0,0 1,0-1,-1 0,1 1,0-1,0 0,-1 1,1-1,0 1,0-1,-1 1,1 0,-1-1,1 1,-1 0,1-1,-1 1,1 0,-1-1,1 1,-1 0,0 0,1 0,-1 0,0-1,0 1,0 0,12 61,-12-53,40 131,-39-136,0-1,1 1,0-1,-1 0,2 1,-1-1,0 0,0 0,1 0,0-1,-1 1,1-1,0 1,0-1,1 0,-1 0,0 0,1-1,-1 1,1-1,-1 0,1 0,0 0,-1 0,1 0,0-1,0 0,0 0,-1 0,1 0,0-1,0 1,0-1,-1 0,1 0,0 0,7-7,1 0,-1 0,0-1,-1-1,0 0,-1 0,0-1,-1 0,0 0,0-1,-1 0,-1 0,0-1,1-3,-3 8,28-54,-2-2,-4-1,14-50,-24 59,-9 32</inkml:trace>
  <inkml:trace contextRef="#ctx0" brushRef="#br0" timeOffset="478.041">1187 338,'-39'52,"2"1,3 2,-26 56,55-104,1 1,0 1,0-1,1 1,0-1,0 1,1 0,1 0,-1 0,1 0,1 1,-1-1,2 0,-1 0,1 0,1 3,2-8,0 0,0-1,0 0,1 1,-1-1,1-1,0 1,-1-1,1 0,0 0,1 0,-1-1,0 0,0 0,1 0,-1-1,0 1,1-1,-1-1,0 1,1-1,-1 0,5-1,6 1,-3 1,-5 0,-1 0,1 0,-1 0,1-1,-1 0,0 0,1-1,-1 0,0-1,0 1,0-1,0-1,0 1,0-2,1-6,-5 1</inkml:trace>
  <inkml:trace contextRef="#ctx0" brushRef="#br0" timeOffset="732.515">847 536,'44'0,"23"0,5 0,-4 0,-10 0,-9 0,-9 0,-6 0,-4 0,-2 0,-1 0,-6 0</inkml:trace>
</inkml:ink>
</file>

<file path=ppt/ink/ink4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7.76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1 254,'19'5,"11"2,6-1,1-1,-1-2,-1 0,-3-2,-1-1,-2 0,-5-5,-2-2,0 1,1-4,-4 0</inkml:trace>
  <inkml:trace contextRef="#ctx0" brushRef="#br0" timeOffset="247.942">199 0,'-5'39,"-1"31,-1 9,2-4,2-10,1-12,1-9,0-8,6-10,2-9</inkml:trace>
</inkml:ink>
</file>

<file path=ppt/ink/ink4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5.75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109 54,'-2'0,"-1"0,1 0,-1 0,0 0,1 1,-1-1,1 1,-1 0,1 0,-1 0,1 0,-1 0,1 0,0 1,0-1,0 1,0-1,0 1,0 0,0 0,0 0,1 0,-1 0,1 0,-1 0,1 1,0-1,0 1,0-1,0 1,0-1,1 1,-1-1,1 2,-34 139,31-133,1-1,0 1,0 0,1 0,1 0,0 0,0 1,1-1,0 0,0 0,1-1,1 1,0 0,0-1,1 1,0-1,0 0,1 0,1-1,2 4,-2-8,0 0,1-1,0 0,-1 0,1-1,0 0,0 0,1 0,-1-1,0 0,0-1,1 0,-1 0,0 0,1-1,-1 0,0 0,0-1,0 0,0 0,0-1,0 1,-1-2,1 1,-1-1,0 0,0 0,1-2,77-79,-82 85,0-1,0 1,0 0,0 0,0 0,0 1,0-1,0 0,0 1,-1-1,1 1,0-1,0 1,0 0,-1 0,1 0,0 0,-1 0,1 0,-1 1,0-1,1 0,-1 1,0-1,0 1,1-1,-1 1,0 0,-1 0,1-1,0 1,0 0,-1 0,1 0,-1 0,0-1,0 1,1 2,5 9,-5-10,0 1,0-1,0 1,1-1,-1 0,1 0,0 0,0 0,0 0,0 0,1 0,-1 0,1-1,-1 1,1-1,0 0,0 0,0 0,0 0,0-1,1 1,-1-1,0 0,1 0,-1 0,1 0,0 0,-1-1,1 0,-1 0,1 0,0 0,-1 0,1-1,-1 1,1-1,-1 0,1 0,-1-1,0 1,2-2,8-8,-1-1,-1-1,0 0,-1 0,0-1,-1 0,-1-1,2-4,1 0,73-199,-36 122,-33 84</inkml:trace>
  <inkml:trace contextRef="#ctx0" brushRef="#br0" timeOffset="698.343">871 308,'-97'219,"103"-229,15-32,2 1,2 0,2 2,4-1,-30 38,0 1,0 0,0 0,0 0,0 0,1 0,-1 0,0 0,1 0,-1 0,0 1,1-1,-1 0,1 1,-1-1,1 1,-1 0,1 0,0-1,-1 1,1 0,-1 0,1 0,0 1,-1-1,1 0,-1 1,1-1,-1 1,1-1,-1 1,1 0,-1-1,0 1,1 0,-1 0,0 0,0 0,0 0,1 0,-1 1,0-1,-1 0,1 0,0 1,0-1,0 1,-1-1,1 1,-1-1,1 1,-1-1,0 1,1-1,-1 2,10 26,29 67,-38-93,1 0,0-1,-1 1,1 0,0-1,0 1,1-1,-1 0,0 0,1 0,-1 0,1 0,0 0,0-1,0 1,0-1,0 0,0 0,0 0,0 0,0 0,0-1,0 1,1-1,-1 0,0 0,2 0,1-4,-1 1,1-1,-1 0,0 0,0-1,-1 0,1 0,-1 0,0 0,0 0,-1-1,1 0,-1 0,-1 0,1 0,-1 0,0 0,0-1,-1 1,0-1,0 1,0-1,-1-1,3-3,-1-1,-1 0,0 1,-1-1,0 0,0 0,-1 0,-1 1,0-1,-2-6,-3-1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4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0,'0'44,"5"32,1 9,0 0,-1-10,-2-9,0-10,-2-10,-1-8,0-5,0-5,5-1,1-1,0 1,-1-5</inkml:trace>
</inkml:ink>
</file>

<file path=ppt/ink/ink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7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1 398,'42'-20,"-1"-2,-2-1,0-2,22-20,-7 7,198-149,-141 150,-107 36,-1 1,1 0,-1 0,1 1,-1-1,0 1,1 0,-1-1,0 1,1 1,-1-1,0 0,0 1,0 0,0 0,0 0,0 0,-1 0,1 0,-1 1,1-1,-1 1,0 0,0-1,0 1,0 0,-1 0,1 0,-1 1,0-1,0 0,0 1,3 9,-2 0,0 1,0-1,-1 1,-1-1,0 1,-1-1,-1 1,0-1,0 1,-2-1,1 0,-2 0,0 0,0-1,-4 5,-4 9,-2-2,0 0,-2 0,-1-2,0 0,-2-1,-7 6,3-5,12-8,1-1,-2 0,0-1,0 0,-2-1,1-1,-1 0,0-1,-1-1,0-1,0 0,-1 0,0-2,0 0,0-1,-1-1,-6 0,20-4,1-1,-1 1,1-1,-1 0,1 0,0-1,-1 1,1 0,0-1,1 0,-1 0,0 0,1 0,0 0,0 0,0-1,0 1,0-1,0 0,1 1,0-1,0 0,0 0,0 0,1 0,-1 0,1 1,0-1,0 0,1 0,-1 0,1 0,0 0,0 0,0 0,0 1,1-1,-1 0,1 1,0-1,0 1,2-2,9-21</inkml:trace>
</inkml:ink>
</file>

<file path=ppt/ink/ink4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0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26,'340'0,"-232"-22,-99 18</inkml:trace>
</inkml:ink>
</file>

<file path=ppt/ink/ink4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09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0,'43'5,"24"-3,5-2,-4-2,-10 1,-9 0,-8-1,-12 2</inkml:trace>
</inkml:ink>
</file>

<file path=ppt/ink/ink4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07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99,'0'0,"0"1,0-1,0 1,0-1,0 1,0 0,0-1,0 1,0-1,0 1,0-1,0 1,0-1,-1 0,1 1,0-1,0 1,-1-1,1 1,0-1,-1 0,1 1,0-1,-1 1,1-1,-1 0,1 0,0 1,-1-1,1 0,-1 0,1 1,-1-1,1 0,-1 0,1 0,-1 0,1 0,-1 0,1 0,-1 0,1 0,-1 0,1 0,-1 0,1 0,-1 0,1 0,-1 0,1-1,-1 1,1 0,-1 0,1-1,-1 1,1 0,0-1,-1 1,1 0,0-1,-1 1,1-1,0 1,-9 164,11-112,-1-30,0 1,2-1,1 0,0 0,2-1,6 15,-12-33,1 1,0 0,0 0,0-1,1 1,-1-1,1 1,0-1,0 0,0 1,1-1,-1 0,1 0,-1-1,1 1,0-1,0 1,0-1,0 0,1 0,-1 0,0 0,1-1,0 1,-1-1,1 0,0 0,0-1,-1 1,1-1,0 1,0-1,0-1,0 1,-1 0,1-1,4-1,8-6,-1-1,0-1,0-1,-1 0,0 0,-1-2,0 0,-1 0,-1-1,4-5,2-2,103-117,-118 138,1-1,-1 1,1-1,0 1,-1 0,1 0,0 0,-1 0,1 1,0-1,-1 1,1 0,0-1,-1 1,1 0,-1 1,0-1,1 0,-1 1,0-1,0 1,0 0,0 0,0-1,0 1,0 1,-1-1,1 0,-1 0,0 1,1-1,-1 0,0 1,0-1,-1 1,1 0,0-1,-1 1,0 0,1 2,5 8,-3-6,0-1,1 0,0 0,0 0,0-1,1 1,0-1,0 0,0-1,0 1,1-1,0 0,0 0,0-1,0 1,1-1,-1-1,1 1,0-1,-1 0,1-1,0 0,0 0,0 0,0-1,0 0,0 0,0-1,0 0,0 0,0-1,0 0,0 0,-1 0,5-3,4-7,0 0,-1 0,-1-2,0 0,-1 0,0-1,-1-1,-1 0,0 0,-1-1,-1 0,-1-1,1-2,-2 8,0 0,-1 0,0-1,-1 1,0-1,-1 0,0 0,-1 0,-1-1,0 1,0 0,-2-1,-1-12,-4 13,-1 8</inkml:trace>
  <inkml:trace contextRef="#ctx0" brushRef="#br0" timeOffset="633.002">1047 382,'-166'202,"151"-183,101-102,39-47,-124 128,-1 1,1 0,0-1,0 1,0 0,1 0,-1 0,0 0,0 0,1 0,-1 0,0 0,1 1,-1-1,1 0,-1 1,1-1,-1 1,1 0,0-1,-1 1,1 0,-1 0,1 0,0 0,-1 0,1 1,-1-1,1 0,-1 1,1-1,0 1,-1-1,0 1,1 0,-1 0,1-1,-1 1,0 0,0 0,1 1,-1-1,0 0,0 0,0 0,0 1,-1-1,1 1,0-1,0 2,40 134,-39-132,0-1,1 0,-1 0,1 0,0-1,0 1,1-1,-1 1,1-1,-1 0,1 0,0-1,0 1,0-1,1 0,-1 0,0 0,1-1,-1 1,1-1,0 0,-1 0,1-1,0 1,0-1,-1 0,1-1,0 1,0-1,-1 0,1 0,-1 0,1-1,-1 1,1-1,-1 0,0-1,0 1,0-1,0 0,0 0,-1 0,1 0,-1 0,0-1,0 0,0 0,1-1,11-19,0 0,-2-1,-1 0,-1-1,-1-1,3-13,-8 15</inkml:trace>
</inkml:ink>
</file>

<file path=ppt/ink/ink4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13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0 387,'5'0,"11"0,7 0,6 0,1-5,1-1,0 0,0 1,-1 1,-1 2,0 1,0 0,-1 1,0 0,0 1,0-1,-5 0</inkml:trace>
  <inkml:trace contextRef="#ctx0" brushRef="#br0" timeOffset="1231.205">818 105,'-2'-1,"0"1,0-1,0 1,0 0,0 0,0 0,0 0,0 1,0-1,0 0,0 1,0-1,0 1,0 0,1 0,-1 0,0 0,0 0,1 0,-1 0,0 0,1 1,-1-1,1 1,0-1,-1 1,1-1,0 1,0 0,0 0,0 0,0-1,1 1,-1 0,1 0,-1 0,1 0,-1 0,1 0,0 0,0 0,0 0,0 1,-1 1,-38 193,35-181,1-1,0 1,1 0,0 0,2 0,0 0,0 0,2 0,0-1,0 1,2 0,2 6,-5-18,1 0,0-1,0 0,0 1,0-1,0 0,1 0,-1 0,1 0,0-1,0 1,0-1,0 1,0-1,1 0,-1 0,1-1,-1 1,1-1,0 0,-1 0,1 0,0 0,0 0,0-1,0 0,-1 0,1 0,0 0,0-1,0 1,0-1,-1 0,1 0,0 0,0-1,2-1,21-13,-2-1,0-1,0-1,-2-1,0-1,-2-1,0-1,-2-1,16-25,-29 41,40-36,-45 45,1 0,-1 0,0 0,0 0,1 1,-1-1,0 0,0 1,0-1,0 0,-1 1,1-1,0 1,-1-1,1 1,-1 0,1-1,-1 1,0 0,1-1,-1 1,0 0,0-1,0 1,-1 0,1-1,0 1,0 1,0-2,-1 4,1 0,-1 0,1-1,0 1,1 0,-1 0,1 0,0-1,0 1,0-1,1 1,0-1,0 1,0-1,0 0,1 0,-1 0,1 0,0 0,0 0,1-1,-1 0,1 1,-1-1,1-1,0 1,4 2,0-4,0 1,-1-1,1 0,0-1,0 1,0-2,0 1,0-1,0 0,-1-1,1 0,0 0,-1 0,0-1,1 0,-1-1,0 0,0 0,-1 0,0-1,1 0,3-5,11-9,-1-2,-1 0,-1-1,-1-1,10-18,-17 25,-1 0,-1 0,0-1,-1 0,-1-1,-1 1,0-1,-1 0,-1-1,-1 1,0-1,-2 1,0-11,0 27,0 0,0 0,-1 0,1 0,0 0,-1 0,1 0,-1 0,0 0,1 0,-1 0,0 1,0-1,0 0,0 0,-1 1,1-1,0 1,-1-1,1 1,-1-1,0 1,1 0,-1 0,0 0,0 0,0 0,-10 0</inkml:trace>
  <inkml:trace contextRef="#ctx0" brushRef="#br0" timeOffset="3411.122">2144 132,'-10'-1,"-1"0,0 1,1 0,-1 1,0 0,1 1,-1 0,1 0,-1 1,1 1,0 0,0 0,1 1,-1 0,1 0,0 1,0 1,-6 7,1 1,0 1,1 0,0 0,2 2,0-1,1 1,0 1,2 0,0 0,2 1,0 0,-3 16,8-29,0-1,1 1,-1 0,1 0,1 0,-1 0,1 0,0 0,1 0,0-1,0 1,0-1,1 1,0-1,0 0,0 0,1 0,0 0,0-1,1 1,0-1,0 0,0-1,0 1,1-1,-1 0,1 0,0-1,0 1,1-2,-1 1,1-1,-1 1,1-2,0 1,0-1,-1 0,1 0,6-1,5-3,-1-1,0 0,0-1,-1-1,0 0,0-1,0-1,-1-1,0 0,0-1,0-1,21-12,-12 9</inkml:trace>
  <inkml:trace contextRef="#ctx0" brushRef="#br0" timeOffset="3742.978">2511 189,'-16'14,"0"2,1 0,0 0,2 1,0 1,0 0,2 1,1 1,0-1,1 2,1-1,-3 17,10-33,1-1,-1 0,1 1,0-1,1 1,-1-1,0 1,1-1,0 0,0 1,0-1,0 0,0 0,1 0,0 0,-1 0,1 0,0 0,0 0,1-1,-1 1,1-1,-1 0,1 1,0-1,-1 0,1-1,0 1,0 0,1-1,-1 0,0 0,0 0,1 0,-1 0,0-1,1 1,-1-1,1 0,-1 0,1 0,-1 0,0-1,1 0,14-2,0 0,-1-2,1 0,-1-1,0-1,0-1,-1 0,0-1,-1-1,0 0,0-1,-1-1,0 0,-1-1,-1 0,0-1,-1 0,0-1,2-7,-10 18,0 0,0 0,-1 0,1 0,-1 0,0-1,-1 1,1-1,-1 1,0-1,0 0,0 1,-1-1,1 0,-1 0,0 1,-1-1,1 0,-1 0,0 1,0-1,-1 0,1 1,-1-1,0 1,0 0,0 0,-1 0,0 0,1 0,-1 0,-1 0,1 1,0 0,-1 0,0 0,0 0,0 0,0 1,-2-2,-11 2,0 1,0 0,0 1,0 1,0 1,0 0,0 1,1 1,-1 0,1 2,0-1,0 2,1 0,0 1,-13 9,-1 2</inkml:trace>
  <inkml:trace contextRef="#ctx0" brushRef="#br0" timeOffset="4147.608">3245 48,'-20'7,"-12"4,0 1,1 1,0 2,1 1,1 1,1 2,-2 2,28-20,0 0,0 0,0 0,1 0,-1 0,0 1,1-1,-1 0,1 1,0-1,-1 1,1 0,0-1,0 1,0 0,0-1,0 1,0 0,1 0,-1 0,0 0,1 0,0 0,-1 0,1 0,0 0,0 0,0 0,1 0,-1 0,0 0,1 0,-1 0,1 0,-1 0,1 0,0 0,0 0,0-1,0 1,0 0,1-1,-1 1,0-1,1 1,-1-1,1 0,0 1,-1-1,1 0,0 0,0 0,77 23,40 18,-116-40,0 1,0-1,0 1,0-1,0 1,0 0,0 0,-1 1,0-1,0 0,0 1,0-1,0 1,-1 0,1 0,-1 0,0-1,0 1,-1 0,1 0,-1 0,0 0,0 0,0 1,0-1,-1 0,0-1,-1 5,0-1,0 0,-1 0,0 0,0 0,-1-1,0 1,0-1,0 0,-1-1,0 1,0-1,0 0,-1 0,0 0,0-1,0 0,0 0,-1 0,1-1,-2 0,-8 5,0-2,0 0,-1-2,0 1,1-2,-1 0,-1-1,-3-1,-35-1,31 0</inkml:trace>
</inkml:ink>
</file>

<file path=ppt/ink/ink4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0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250 117,'0'-3,"-1"1,0 0,0 0,0 0,0 0,0 0,0 1,-1-1,1 0,-1 0,1 1,-1-1,0 1,0-1,1 1,-1 0,0 0,0 0,0 0,0 0,0 0,-1 1,1-1,0 1,0-1,0 1,-1 0,1 0,0 0,0 0,-1 0,1 0,0 1,0-1,0 1,-1-1,1 1,0 0,0 0,0 0,0 0,0 0,-1 2,-72 68,63-54,0 2,2-1,0 2,1-1,1 1,1 0,1 1,1 0,0 0,0 20,3-34,1 0,0 0,0 0,1 0,0 0,0 0,1 0,0 1,0-2,1 1,0 0,0 0,0 0,1-1,0 1,0-1,1 0,-1 0,2 0,-1-1,0 1,1-1,0 0,0 0,1-1,-1 1,1-1,0 0,0-1,1 0,-1 0,1 0,-1 0,1-1,0-1,5 2,12-2,-1-2,1 0,0-1,-1-2,0 0,0-2,0 0,-1-2,0 0,0-1,-1-2,0 0,0-1,-2-1,0-1,0-1,-1 0,13-15,-19 18,1-1,-2-1,0 0,0 0,-1-1,-1 0,0-1,-2 0,1-2,-5 11,0 0,-1 0,0 0,-1 0,1-1,-1 1,-1-1,1 1,-1-1,-1 1,1-1,-1 1,-1 0,1-1,-1 1,0 0,-1 0,0 0,0 0,-1 0,1 1,-3-3,-2-1,-1 0,0 1,0 0,-1 1,0 0,-1 0,1 1,-1 1,-1 0,1 0,-1 1,0 0,0 1,-1 1,1 0,-4 0,-13-1</inkml:trace>
  <inkml:trace contextRef="#ctx0" brushRef="#br0" timeOffset="353.754">25 370,'267'-160,"-201"134,-65 26,1-1,-1 1,1 0,-1 0,1 0,0 0,-1 1,1-1,-1 0,1 0,-1 1,1-1,-1 1,1 0,-1-1,0 1,1 0,-1 0,0 0,0 0,0 0,1 0,-1 0,0 0,0 0,0 1,-1-1,1 0,0 1,0-1,-1 0,1 1,-1-1,1 1,-1-1,0 1,1-1,-1 1,0-1,0 1,0 1,1 35,-2-34,0 0,1 0,-1 0,1 0,0 0,0 0,0 0,0 0,1 0,0 0,0 0,0 0,0 0,1 0,-1-1,1 1,0 0,0-1,0 0,1 1,-1-1,1 0,0 0,-1 0,2 0,-1-1,0 1,0-1,1 0,3 2,6-2,1 0,-1-1,1-1,-1 0,1 0,0-2,-1 1,1-2,-1 0,0 0,9-5,53-9,-56 21,-19 4</inkml:trace>
</inkml:ink>
</file>

<file path=ppt/ink/ink4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8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1,'24'0,"18"0,6 0,0 0,-4 0,-4 0,-4 0,-4 0,-2 0,-1 0,-6 0</inkml:trace>
</inkml:ink>
</file>

<file path=ppt/ink/ink4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8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1,'38'0,"28"0,6 0,-3 0,-9 0,-10 0,-14 0</inkml:trace>
</inkml:ink>
</file>

<file path=ppt/ink/ink4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9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1 199,'9'0,"19"-5,8-1,3-1,0 2,3 2,-1-4,-3-1,-2 2,-4 1,-1 2,-2 1,-1 1,0 1,-1 0,-4 0</inkml:trace>
  <inkml:trace contextRef="#ctx0" brushRef="#br0" timeOffset="649.99">707 1,'-25'73,"19"-43,0-16,2 1,-1-1,2 1,0 0,1-1,0 1,1 1,0-1,2 0,0 0,0 0,2 0,0-1,0 1,1 0,1-1,1 0,1 3,-4-13,1 0,-1-1,0 1,1-1,0 0,0 0,0-1,0 1,0-1,1 1,-1-1,0-1,1 1,0-1,-1 0,1 0,0 0,0 0,0-1,0 0,-1 0,1 0,0-1,0 1,1-2,5 1,0-2,0 0,-1 0,1-1,-1 0,0 0,0-1,-1-1,1 0,6-5,18-23,-29 28,0 0,0 1,1-1,-1 1,1 0,1 1,-1-1,1 1,-1 0,1 1,1 0,4-2,-10 6,1-1,-1 1,1 0,-1 0,1 0,-1 0,0 0,0 1,1-1,-1 1,0-1,0 1,0 0,-1 0,1 0,0 0,-1 0,1 0,-1 0,0 1,1-1,-1 0,0 1,-1-1,1 1,0-1,-1 1,1 1,8 17,-6-15,1-1,-1 0,1 0,0 0,0-1,0 0,1 1,-1-1,1-1,0 1,0-1,1 0,-1 0,1 0,-1-1,1 0,0 0,0 0,0-1,0 0,0 0,0-1,0 1,0-1,0 0,0-1,5 0,4-4,0 0,0-1,0 0,-1-2,0 1,0-2,-1 1,0-2,-1 0,0-1,0 0,-1 0,-1-1,0-1,0 0,-1 0,-1-1,0 0,-1 0,-1-1,1-2,-1 3,0 0,-1 0,0-1,-1 1,-1-1,0 0,-1 0,-1 0,0 0,-1-6,0-4</inkml:trace>
</inkml:ink>
</file>

<file path=ppt/ink/ink4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48,'-2'-12,"-3"34,1-6,-1 1,0 0,1 0,1 1,0-1,2 1,0-1,0 1,2 0,0-1,1 1,1-1,1 1,0-1,1 0,1-1,1 1,0-1,1 0,0-1,2 0,0 0,4 4,-10-16,-1 0,1-1,0 1,-1-1,1 0,0 0,0 0,1-1,-1 1,0-1,0 0,1 0,-1-1,1 1,-1-1,0 0,1 0,-1-1,1 1,-1-1,0 0,1 0,-1 0,0-1,0 1,0-1,0 0,0 0,0-1,-1 1,1-1,-1 0,1 0,-1 0,0 0,0-1,-1 1,2-3,166-154,-169 159,1 0,-1 0,1 0,0 0,-1 0,1 0,0 0,0 1,0-1,0 0,-1 1,1 0,0 0,0-1,0 1,0 0,0 0,0 1,0-1,0 0,0 1,0-1,-1 1,1-1,0 1,0 0,-1 0,1 0,0 0,-1 0,1 0,-1 0,1 1,-1-1,2 2,41 66,-26-36,-15-30,-1 1,0-1,1 1,-1-1,1 0,0 0,0-1,0 1,1-1,-1 1,1-1,-1 0,1 0,0-1,0 1,-1-1,1 1,0-1,0-1,0 1,1 0,-1-1,0 0,0 0,0 0,0-1,0 1,0-1,0 0,0 0,0 0,0-1,0 1,0-1,9-6,-1-1,1 0,-1-1,-1 0,0 0,-1-2,0 1,0-1,-1 0,-1-1,0 0,-1-1,0 0,1-4,-3 8,6-11,-1-1,-1 0,-1 0,-2 0,0-1,-1 0,-1-1,-1 1,-1-17,-2 39,0 11</inkml:trace>
  <inkml:trace contextRef="#ctx0" brushRef="#br0" timeOffset="696.449">1192 218,'-61'153,"-10"44,70-195,1 0,-1 0,0 0,1 1,-1-1,1 0,0 0,0 1,0-1,0 0,0 0,0 1,0-1,1 0,0 0,-1 0,1 0,0 1,0-1,0 0,0 0,0-1,0 1,1 0,-1 0,1 0,-1-1,1 1,0-1,-1 1,1-1,0 0,0 0,0 0,0 0,0 0,0 0,0 0,0-1,1 1,-1-1,0 1,2-1,49 4,-28-5</inkml:trace>
  <inkml:trace contextRef="#ctx0" brushRef="#br0" timeOffset="996.976">938 386,'0'-4,"5"-3,6 1,6 2,6 0,2 2,3 6,1 2,0-1,1 0,-1-1,0-1,0-2,-1 0,-4-1</inkml:trace>
</inkml:ink>
</file>

<file path=ppt/ink/ink4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32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445 7,'-19'-3,"-1"1,1 1,-1 0,0 2,1 0,-1 1,1 1,0 1,-1 1,2 0,-16 7,-94 74,119-78,7-7,1 0,-1 0,1 0,-1 0,1 0,0 0,0 0,0 0,0 0,-1 1,2-1,-1 0,0 1,0-1,0 1,1-1,-1 1,0-1,1 1,0 0,-1-1,1 1,0 0,0-1,0 1,0-1,0 1,0 0,0-1,1 1,-1 0,0-1,1 1,0-1,-1 1,1-1,0 1,0-1,0 1,0-1,0 0,0 0,0 1,0-1,0 0,1 0,-1 0,0 0,1 0,10 5,1 0,-1-1,1-1,0 1,0-2,0 0,1-1,-1 0,4-1,-3 0,-1 1,1 0,-1 1,1 0,-1 1,0 1,0 0,11 6,-20-9,-1 0,0 0,0 0,0 1,0-1,-1 1,1-1,-1 1,1 0,-1 0,0 0,0 0,0 0,-1 1,1-1,-1 1,0-1,0 1,0-1,0 1,0-1,-1 1,0 0,1 0,-2-1,1 1,0 0,-1-1,1 1,-1 0,0-1,0 1,-1-1,1 0,-1 1,0-1,0 0,0 0,0 1,-19 12,-1 0,0-1,-1-2,-1 0,0-1,-21 6,38-15,-123 49,129-51,0-1,1 1,-1-1,0 0,0 1,0-1,0 0,1 1,-1-1,0 0,0 0,0 0,0 0,0 0,0 0,1 0,-1 0,0 0,0 0,0-1,0 1,0 0,1-1,-1 1,0 0,0-1,1 1,-1-1,0 1,0-1,1 1,-1-1,1 0,-1 1,0-1,1 0,-1 1,1-1,0 0,-1 0,1 0,0 1,-1-1,1 0,0 0,0 0,0 0,-1 0,1 1,0-1,0 0,1 0,-1 0,0 0,0 0,0 0,0 1,1-1,-1-1,5-12</inkml:trace>
</inkml:ink>
</file>

<file path=ppt/ink/ink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7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82 118,'-21'67,"2"1,3 1,-4 55,19-120,0 1,-1-1,2 0,-1 1,1-1,-1 0,1 1,0-1,1 0,-1 1,1-1,0 0,0 1,0-1,0 0,1 0,0 0,0 0,0 0,0 0,1-1,-1 1,1-1,0 1,0-1,0 0,0 0,1-1,-1 1,1-1,0 1,0-1,0 0,0-1,0 1,0-1,1 1,6-3,0 0,1-1,-1 0,0-1,0 0,0 0,0-1,-1-1,0 0,0 0,0-1,0 0,-1-1,0 0,0-1,-1 0,0 0,0 0,-1-1,0 0,-1-1,0 0,0 0,-1 0,-1 0,4-11,-2 6,-2 1,0-1,-1 0,0 0,-1 0,-1 0,0 0,-1 0,-1-1,0 1,-1 0,-1 0,0 0,-1 1,-2-4,3 9,-1 0,0 0,-1 1,0-1,0 1,-1 0,0 0,0 1,0-1,-1 1,-1 1,1-1,-1 1,0 1,0 0,-1 0,1 0,-1 1,0 0,0 1,-1 0,1 0,-8 0,-44-2,36 5</inkml:trace>
</inkml:ink>
</file>

<file path=ppt/ink/ink4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33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3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138 339,'-14'39,"-10"21,-1 6,-1-8,0-14,3-15</inkml:trace>
  <inkml:trace contextRef="#ctx0" brushRef="#br0" timeOffset="662.239">335 480,'0'3,"1"-1,-1 0,1 1,-1-1,1 0,0 1,0-1,0 0,0 0,0 0,1 0,-1 0,1 0,-1 0,1 0,0 0,-1-1,1 1,0-1,0 1,0-1,0 0,1 0,-1 0,0 0,0 0,1 0,-1-1,0 1,1-1,-1 0,1 1,-1-1,1 0,-1 0,0-1,1 1,-1 0,1-1,-1 0,0 1,1-1,-1 0,2-1,13-12,0 0,-1 0,-1-2,0 0,-1-1,-1 0,0-1,-1-1,-2 0,10-20,37-57,-57 97,0 0,0 0,0-1,1 1,-1 0,0 0,1 0,-1-1,0 1,1 0,-1-1,1 1,-1 0,1-1,0 1,-1-1,1 1,0-1,-1 1,1-1,0 1,0-1,-1 0,1 1,0-1,0 0,0 0,-1 1,1-1,0 0,0 0,0 0,0 0,-1 0,1 0,0 0,0-1,0 1,0 0,-1 0,1-1,0 1,0 0,-1-1,1 1,0-1,-1 1,1-1,0 1,-1-1,1 1,0-1,-1 0,1 1,-1-1,0 0,1 1,-1-1,1 0,-1 0,0 0,0 1,1-1,-1 0,0 0,0 0,0 0,0 0,3 101,-5-90,0-1,1 0,0 1,0-1,1 1,1-1,0 1,0-1,0 1,1-1,1 0,0 0,0 0,0 0,1-1,1 1,-1-1,1 0,1 0,-1-1,2 1,-1-1,1 0,0-1,6 5,-10-10,0 1,0-1,0 1,0-1,0 0,1 0,-1-1,0 1,1-1,-1 1,1-1,-1 0,1-1,-1 1,0 0,1-1,-1 0,0 0,1 0,-1 0,0 0,0-1,0 1,0-1,0 0,0 0,-1 0,1 0,0-1,-1 1,0-1,0 1,1-2,59-105,-55 94,37-107,-38 99</inkml:trace>
  <inkml:trace contextRef="#ctx0" brushRef="#br0" timeOffset="1047.675">1436 0,'-22'19,"0"1,1 1,2 1,0 0,1 2,1 0,2 1,0 0,2 1,1 1,0 0,3 1,-7 26,15-48,0 1,1 0,0 0,0-1,1 1,-1 0,1 0,1-1,0 1,-1-1,2 1,-1-1,1 0,0 0,0 0,1 0,0 0,0-1,0 0,1 0,-1 0,1 0,1-1,-1 1,0-1,1-1,0 1,0-1,0 0,0 0,1-1,3 1,0 1,-1-1,1 0,0-1,0 0,-1 0,1-1,1-1,-1 1,0-2,0 1,0-2,0 1,-1-1,1-1,0 1,-1-2,1 1,-1-2,0 1,0-1,-1 0,1-1,2-2,4-4,0 0,-1-2,0 1,-1-1,-1-1,0-1,-1 0,-1 0,0-1,-1 0,6-18,-11 28,0 0,-1-1,0 0,0 0,-1 0,0 0,0 0,-1 0,0-1,0 1,-1 0,0-1,-1 1,0 0,0-1,-1 1,0 0,0 0,-1 0,0 0,0 1,-1-1,0 1,0 0,-1 0,0 0,0 0,0 1,-1 0,0 0,0 1,-1 0,0 0,0 0,0 1,0 0,-7-3,-90-6,74 13</inkml:trace>
  <inkml:trace contextRef="#ctx0" brushRef="#br0" timeOffset="1310.186">1098 311,'280'-51,"-275"50,0 0,0 1,0-1,0 1,0 0,1 0,-1 1,0-1,0 1,0 0,0 0,0 1,0 0,-1 0,1 0,0 0,-1 1,0-1,1 1,-1 0,0 1,-1-1,1 1,0-1,-1 1,2 3,-2-3,-2 1,1 0,-1-1,2 1,-1-1,0 1,1-1,0 0,0 0,0 0,0-1,1 1,-1-1,1 1,0-1,0-1,0 1,0 0,1-1,-1 0,1 0,-1 0,1-1,0 1,0-1,0 0,0-1,-1 1,1-1,0 0,0 0,1-1,62-16,-47 12</inkml:trace>
</inkml:ink>
</file>

<file path=ppt/ink/ink4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48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526 29,'0'0,"-1"0,1 0,-1-1,1 1,-1 0,1-1,-1 1,1 0,0-1,-1 1,1 0,-1-1,1 1,0-1,0 1,-1-1,1 1,0-1,0 1,-1-1,1 1,0-1,0 1,0-1,0 1,0-1,0 1,0-1,0 1,0-1,0 0,0 1,0-1,0 1,1-1,-1 1,0-1,0 1,0-1,1 1,-1-1,0 1,1 0,-1-1,0 1,1-1,-1 1,1 0,-1-1,1 1,-1 0,0 0,1-1,-1 1,1 0,-52-5,50 5,-156 22,-60 30,215-51,0-1,0 1,0-1,0 1,0 0,0 0,0 0,0 0,0 0,0 0,0 0,1 1,-1-1,1 1,-1-1,1 1,-1 0,1-1,0 1,0 0,0 0,0 0,0 0,0 0,0 0,1 0,-1 0,1 0,-1 0,1 1,0-1,0 0,0 0,0 0,0 0,1 1,-1-1,1 0,-1 0,1 0,0 0,0 0,0 0,0 0,0 0,0 0,0-1,1 1,-1 0,1-1,-1 1,1-1,8 7,1 0,0-1,0-1,0 1,1-2,0 0,0 0,0-1,1-1,0 0,-1 0,1-1,0-1,9 0,45 9,73 11,-138-21,-1 0,0 0,0 0,0 0,1 0,-1 0,0 0,0 0,0 1,0-1,1 1,-1-1,0 1,0-1,0 1,0-1,0 1,0 0,0 0,0-1,-1 1,1 0,0 0,0 0,-1 0,1 0,0 0,-1 0,1 0,-1 0,0 0,1 1,-1-1,0 0,1 0,-1 0,0 0,0 1,0-1,0 0,0 0,0 0,-1 1,1-1,0 0,-1 0,1 0,0 0,-1 0,0 0,1 0,-1 0,1 0,-1 0,0 0,0 0,-16 10,-1 0,0-2,0 0,-1-1,0-1,-1-1,-14 3,-48 17,60-19,0 1,1 1,0 1,1 1,0 0,0 2,1 0,1 1,0 1,-11 13,27-27,1 0,-1 1,1-1,0 1,0-1,-1 1,1-1,0 1,0-1,0 1,1 0,-1 0,0-1,1 1,-1 0,1 0,-1 0,1 0,0 0,0 0,0 0,0-1,0 1,0 0,1 0,-1 0,1 0,-1 0,1 0,0-1,-1 1,1 0,0-1,0 1,0 0,1-1,-1 1,0-1,1 0,-1 1,0-1,1 0,0 0,-1 0,1 0,0 0,-1 0,1-1,0 1,0 0,0-1,-1 1,1-1,1 0,18 3,0-2,1 0,-1-1,0-2,0 0,0-1,0-1,1-1,70-10,45-5,-125 22</inkml:trace>
</inkml:ink>
</file>

<file path=ppt/ink/ink4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48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150 116,'-74'250,"24"-47,24-81,26-115,1-6</inkml:trace>
  <inkml:trace contextRef="#ctx0" brushRef="#br0" timeOffset="263.969">93 59,'19'0,"26"-5,9-1,6-1,-3-2,-6-1,-7 2,-6 2,-5 2,-3 2,-2 1,-6 5,-6 3</inkml:trace>
  <inkml:trace contextRef="#ctx0" brushRef="#br0" timeOffset="522.135">8 397,'38'0,"23"-5,10-1,-2 0,-8 1,-9 2,-14 1</inkml:trace>
  <inkml:trace contextRef="#ctx0" brushRef="#br0" timeOffset="1073.9">572 510,'-228'242,"207"-221,79-102,113-96,-171 176,1 0,-1 0,1 0,-1 0,1 0,0 0,-1 0,1 0,0 1,-1-1,1 0,0 1,0-1,0 0,0 1,0-1,-1 1,1-1,0 1,0 0,0-1,0 1,0 0,1 0,-1 0,0 0,0-1,0 1,0 1,0-1,0 0,0 0,0 0,0 1,0-1,0 0,0 1,0-1,0 1,0-1,0 1,-1-1,1 1,0 0,0-1,0 1,-1 0,1 0,0 0,-1 0,1-1,-1 1,1 0,-1 0,1 1,6 66,-9-64,1 0,0 0,0 1,1-1,-1 0,1 0,0 0,0 0,1 0,-1 1,1-1,0 0,0 0,0 0,0 0,1 0,0-1,0 1,0 0,0-1,0 1,1-1,-1 0,1 0,0 0,0 0,0 0,1-1,-1 1,0-1,1 0,0 0,-1 0,1-1,0 1,0-1,0 0,0 0,0 0,1 0,1-2,0 1,-1-1,1 0,-1 0,1-1,-1 1,1-1,-1 0,0-1,0 1,0-1,0 0,-1-1,1 1,-1-1,0 0,0 0,0 0,0 0,-1-1,1 1,-1-1,0 0,-1 0,2-3,41-139,-40 119,-3 3</inkml:trace>
</inkml:ink>
</file>

<file path=ppt/ink/ink4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52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1,'452'0,"-428"0</inkml:trace>
</inkml:ink>
</file>

<file path=ppt/ink/ink4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53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25,'44'0,"32"0,9-4,-5-3,-7 1,-11 2,-16 0</inkml:trace>
</inkml:ink>
</file>

<file path=ppt/ink/ink4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5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64,'-36'10,"-1"3,2 0,0 2,0 2,2 1,0 2,1 1,-2 3,27-18,0 0,0 0,0 0,1 1,0 0,0 0,1 0,0 1,0 0,1 0,0 0,0 0,1 1,0 0,0-1,1 1,0 0,1 0,0 0,0 1,1-1,0 0,1 0,0 0,0 0,1 0,0 0,1 0,0 0,0-1,5 9,-3-10,1 0,0 0,0-1,1 0,-1 0,1 0,1-1,-1 0,1-1,0 1,0-1,0-1,0 0,1 0,0 0,-1-1,1-1,0 1,0-1,2-1,14 2,-1-2,1-1,-1-1,0-1,1-1,18-6,-12 1,0-2,-1-1,-1-1,0-2,-1-1,0-1,-2-1,0-2,-1 0,-1-2,-1 0,0-2,13-21,-31 41,0-1,0 0,-1 0,0 0,0 0,-1-1,1 0,-1 0,0 0,-1 0,0 0,0 0,0-1,0 1,-1-1,0 1,-1-1,1 0,-1 1,-1-1,1 1,-1-1,0 0,-1 1,1-1,-1 1,-1 0,1 0,-1 0,0 0,-4-5,-86-62,63 55</inkml:trace>
  <inkml:trace contextRef="#ctx0" brushRef="#br0" timeOffset="248.993">0 234,'173'14,"1"-7,166-16,274-3,-588 12</inkml:trace>
</inkml:ink>
</file>

<file path=ppt/ink/ink4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03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1 284,'781'0,"-820"18,17-9,3 1</inkml:trace>
  <inkml:trace contextRef="#ctx0" brushRef="#br0" timeOffset="269.103">142 510,'194'-22,"207"16,-351 11,-32 1</inkml:trace>
  <inkml:trace contextRef="#ctx0" brushRef="#br0" timeOffset="696.741">565 2,'-1'-1,"0"1,0 0,0 0,-1 0,1 0,0 0,0 0,0 0,0 0,0 1,0-1,-1 0,1 1,0-1,0 1,0-1,0 1,0-1,0 1,0 0,1-1,-1 1,0 0,0 0,0 0,1 0,-1 0,0 0,1 0,-1 0,1 0,-1 0,1 0,0 0,-1 0,1 0,0 0,0 0,0 1,0-1,0 0,0 0,0 0,0 0,0 0,0 1,1-1,-1 0,0 0,1 0,0 0,30 54,-12-38,0 0,1-1,0-2,1 0,1-1,5 2,-8-6,0 2,-1 0,0 1,-1 1,0 0,-1 2,0 0,12 16,-26-28,1 0,-1 1,0-1,-1 1,1-1,0 1,-1 0,0 0,0-1,0 1,-1 0,1 0,-1 0,0 0,0 0,0 0,-1 0,1 0,-1 0,0 0,0 0,0-1,-1 1,1 0,-1-1,0 1,0-1,0 0,0 1,-2 0,-94 85,82-77,-125 74,108-69,2 1,0 2,1 0,1 2,-9 11,20-14,5-1</inkml:trace>
</inkml:ink>
</file>

<file path=ppt/ink/ink4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9:56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960 85,'-77'-27,"51"19,-1 1,0 2,-1 1,1 1,-1 1,1 1,-1 2,0 1,1 1,-1 1,1 1,0 2,1 1,0 1,-3 2,17-9,0 0,0 1,1 0,-1 1,1 0,0 1,0 0,0 1,1 0,0 0,0 1,1 1,-1 0,2 0,-1 1,1 0,1 0,-1 1,2 0,-1 0,-1 4,8-9,-1-1,1 0,0 0,0 0,0 1,0-1,1 0,0 0,0 0,0 0,0 0,1 0,-1 0,1 0,0-1,0 1,1 0,-1-1,1 0,-1 1,1-1,0 0,1-1,-1 1,0-1,1 1,1 0,106 48,61-32,-172-19,1-1,0 1,0-1,-1 1,1 0,0-1,0 1,-1 0,1 0,0-1,0 1,0 0,0 0,-1 0,1 0,0 0,0 0,0 0,0 0,-1 1,1-1,0 0,0 0,0 1,-1-1,1 0,0 1,-1-1,1 1,0-1,-1 1,1-1,0 1,-1-1,1 1,-1 0,1-1,-1 1,1 0,-1 0,0-1,1 1,-1 0,0 0,0 0,1-1,-1 1,0 0,0 0,0 0,0-1,0 1,0 0,0 0,0 0,-1 0,1-1,0 1,0 0,-1 0,1 0,-1 0,-139 87,-26 39,163-125,0 1,1-1,-1 1,1 0,0 0,0 0,0 0,1 0,-1 1,1-1,-1 0,1 1,0-1,1 1,-1-1,0 1,1 0,0-1,0 1,0 0,0-1,1 1,-1-1,1 1,0-1,0 1,0-1,1 1,-1-1,1 0,0 0,0 0,0 0,0 0,0 0,1 0,-1-1,1 1,0-1,0 0,0 0,0 0,0 0,0 0,0-1,1 1,-1-1,1 0,14 4,-1-1,1-1,0-1,0 0,1-2,-1 0,0-1,6-1,27-1,175-8,-202 5</inkml:trace>
  <inkml:trace contextRef="#ctx0" brushRef="#br0" timeOffset="266.914">1609 338,'-39'34,"-21"25,-7 8,5-3,12-8,10-8,11-8,7-6,6-3,2-3,-2-1,1-1,0 1,-4 0,2-4</inkml:trace>
  <inkml:trace contextRef="#ctx0" brushRef="#br0" timeOffset="516.304">1101 367,'29'34,"23"20,9 1,-2-3,-7-7,-6-10,-7-7,-5-8,-3-3,-3-3,-1-5,0-4,0-3,0-1,-4-1</inkml:trace>
  <inkml:trace contextRef="#ctx0" brushRef="#br0" timeOffset="954.068">2145 423,'-12'-4,"0"1,-1 0,1 1,-1 1,0 0,1 0,-1 2,0-1,1 2,-1-1,0 2,1 0,0 0,0 1,0 1,0 0,1 0,0 1,0 1,0 0,1 0,0 1,0 0,1 1,0 0,1 1,0 0,0 0,1 0,0 1,0 3,2-5,-27 85,32-90,-1-1,1 0,0 0,1 1,-1-1,0 0,1 0,0 0,0 0,0 0,0 0,0 0,1 0,-1 0,1 0,0 0,0-1,0 1,0-1,0 0,0 1,1-1,-1 0,1 0,0-1,-1 1,1 0,0-1,2 1,2 2,1-2,-1 1,1-1,-1 0,1 0,0-1,-1 0,1 0,0-1,0 0,0 0,0-1,-1 0,1-1,0 1,-1-2,1 1,-1-1,0 0,0 0,0-1,4-3,135-118,-101 80,2 11,-45 34,-1-1,0 1,0-1,0 1,0 0,0 0,0 0,1 0,-1 0,0 0,0 0,0 0,0 0,0 0,1 0,-1 1,0-1,0 1,0-1,0 1,0-1,0 1,0-1,0 1,0 0,0 0,0-1,-1 1,1 0,0 0,0 0,-1 0,1 0,-1 0,1 0,-1 0,1 0,-1 0,0 0,1 0,-1 0,0 1,0-1,0 0,0 0,0 0,0 1,6 43,-6-37,1-1,-1 1,1-1,1 0,-1 1,1-1,0 0,1 0,0 0,0 0,0 0,1-1,0 0,0 1,1-1,0-1,4 5,40 21,-25-18</inkml:trace>
  <inkml:trace contextRef="#ctx0" brushRef="#br0" timeOffset="1472.338">2569 875,'5'-12,"19"-41,2 1,2 1,3 1,1 2,3 1,1 2,31-28,-20 43,-46 30,0-1,0 1,0 0,0 0,0 0,0 0,0 0,0 0,-1 0,1 0,0 0,0 0,0 0,0 0,0 1,0-1,0 0,0 1,-1-1,1 1,0-1,0 1,-1-1,1 1,0-1,0 1,-1 0,1-1,-1 1,1 0,-1 0,1 0,-1-1,1 1,-1 0,0 0,1 0,-1 0,0 0,0 0,0-1,1 1,-1 0,0 0,0 0,-1 0,1 0,0 0,0 0,0 0,-1 0,1 0,0-1,-1 1,1 0,-1 0,-6 43,2 52,6-94,0 0,0 1,1-1,-1 0,0 0,1 1,-1-1,1 0,0-1,0 1,-1 0,1 0,0-1,1 1,-1-1,0 0,0 0,1 1,-1-1,0-1,1 1,-1 0,1-1,-1 1,1-1,-1 0,1 0,0 0,-1 0,1 0,-1 0,1-1,0 0,86-24,-37-3,-41 21,1 0,-1 1,1 0,0 1,1 0,-1 1,1 0,0 1,0 0,10 0,-20 4,1 0,-1 0,1 0,-1 0,0 1,1-1,-1 1,0 0,0 0,0 0,-1 0,1 1,0-1,-1 1,1-1,-1 1,0 0,0 0,0 0,0 0,-1 0,1 1,-1-1,0 0,0 1,0-1,0 1,-1-1,1 1,-1 0,0-1,0 1,0-1,-1 1,1-1,-1 1,0 0,0-1,16 74,0-59,2-5</inkml:trace>
  <inkml:trace contextRef="#ctx0" brushRef="#br0" timeOffset="2184.199">3669 423,'22'52,"-2"1,-3 2,-2 0,-2 0,1 26,-12-62,-1 0,0 0,-2 1,0-1,-1 0,0 0,-2 0,-3 10,4-21,1 0,-1 0,0 0,-1 0,0-1,0 0,-1 0,0 0,0 0,0-1,-1 1,0-1,0-1,-1 1,0-1,0-1,0 1,0-1,-1 0,-1 0,7-3,1 0,-1 0,1-1,-1 1,1-1,-1 1,1-1,-1 1,0-1,1 0,-1 0,0 0,1 0,-1 0,1 0,-1-1,0 1,1 0,-1-1,1 1,-1-1,1 0,-1 1,1-1,-1 0,1 0,0 0,0 0,-1 0,1 0,0 0,0-1,0 1,0 0,0 0,0-1,1 1,-1-1,0 1,1-1,-1 1,1-1,-1 1,1-1,0 0,0 1,0-1,0 0,4-80,6 50,2 0,1 1,1 1,2 0,1 1,1 1,2 1,0 0,5-2,6-9,2 2,1 1,1 1,2 2,2 2,38-23,44 3,-117 49,0 0,1 0,-1 1,0 0,1 0,-1 0,0 1,0-1,1 1,-1 0,0 0,0 0,0 1,0 0,0-1,0 1,0 1,-1-1,1 0,-1 1,0 0,1 0,-1 0,0 0,-1 0,1 1,-1-1,2 3,-1 0,-1 0,0 1,0-1,0 0,-1 1,0-1,0 1,-1-1,0 1,0-1,0 1,-1-1,0 1,0-1,-1 1,1-1,-1 0,-1 0,1 0,-1 0,-1 1,-3 7,-1 0,-1 0,0-1,0 0,-2 0,1-1,-2-1,-1 2,0-3,0 0,0-1,-1-1,0 0,-1 0,0-2,0 0,0-1,0 0,-1-1,0-1,0 0,0-1,-6-1,20-1,-1 1,0-1,0 0,1 0,-1 0,0 0,0 0,1-1,-1 0,0 1,1-1,-1 0,0 0,1 0,-1-1,1 1,0 0,-1-1,1 0,0 1,0-1,0 0,0 0,0 0,1-1,-1 1,1 0,-1-1,1 1,0-1,0 1,0-1,0 1,0-1,1 0,-1 1,1-1,-1 0,1 0,0 1,0-1,1-2,3-12</inkml:trace>
  <inkml:trace contextRef="#ctx0" brushRef="#br0" timeOffset="2449.509">4544 0,'-5'34,"-1"25,-1 7,-2 3,-1-6,2-10,2-8,2-7,2-5,1-4,1-1,0-2,0 1,1-1,-1 2,0-6</inkml:trace>
  <inkml:trace contextRef="#ctx0" brushRef="#br0" timeOffset="2803.978">4685 565,'34'9,"0"-2,1-1,0-1,0-2,0-2,0-1,1-2,-1-1,5-2,-33 4,0-1,0 1,0-1,0-1,0 1,0-1,0 0,-1-1,0 0,1 0,-1 0,-1-1,1 1,-1-1,0-1,0 1,0-1,-1 0,0 0,0 0,0 0,-1-1,0 0,0 0,-1 0,0 0,0 0,0 0,-1 0,0 0,-1-4,0 8,-1 0,0 0,0 0,0 0,0 1,-1-1,1 0,-1 1,1-1,-1 1,0-1,0 1,0 0,0 0,-1 0,1 0,-1 0,1 0,-1 1,0-1,1 1,-1 0,0 0,0 0,0 0,0 0,0 1,0-1,0 1,0 0,0 0,-2 0,-99 18,88-12,0 0,0 1,1 0,0 2,0 0,1 0,0 1,0 1,2 0,-1 1,1 1,1 0,0 0,1 1,0 0,1 1,1 0,1 1,0-1,0 1,2 1,0-1,1 1,4-11,0 0,0-1,1 1,-1 0,1 0,1-1,-1 1,1 0,0-1,0 0,1 1,-1-1,1 0,0 0,1 0,-1-1,1 1,0-1,0 0,1 0,-1 0,1-1,-1 1,1-1,0 0,1-1,0 1,152 50,-123-45,-4-3</inkml:trace>
  <inkml:trace contextRef="#ctx0" brushRef="#br0" timeOffset="3728.541">0 1270,'478'-25,"149"-7,51 4,37-2,-240 3,-58 0,150-3,-70 20,-97-8,-79-10,-17 0,-277 28,-4 0</inkml:trace>
  <inkml:trace contextRef="#ctx0" brushRef="#br0" timeOffset="5423.946">5955 311,'-5'4,"4"3,1 4,6 0,2-2</inkml:trace>
  <inkml:trace contextRef="#ctx0" brushRef="#br0" timeOffset="5673.01">6039 734,'0'0</inkml:trace>
</inkml:ink>
</file>

<file path=ppt/ink/ink4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08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1010,'7'8,"0"0,1-1,-1 0,1 0,1-1,-1 0,1-1,0 1,1-2,-1 1,1-1,0-1,0 0,0 0,0-1,1 0,-1-1,1 0,-1-1,1 0,-1 0,5-2,5 1,-1-2,0 0,0-2,0 0,0-1,-1 0,0-2,0 0,-1-1,0-1,0 0,0-2,178-155,-136 106,-3-2,-2-2,-4-3,-2-2,-4-3,-3 0,30-77,-2-52,-56 184,-7 45,-3-13,68 256,-46-195,-5 1,-2 0,-4 2,0 31,-12-76,-1 1,-2-1,-1 1,-2-1,-1 0,-6 18,7-37,0 0,-1 0,-1-1,0 1,-1-2,0 1,-1-1,-1 0,1 0,-2-1,0 0,0-1,-1 0,0-1,-1 0,-2 1,-14 6,-1 0,0-3,-1 0,0-2,-1-1,0-1,-1-2,0-1,-24 1,37-6,0-1,0 0,0-1,0-1,0-1,0-1,1-1,0 0,-2-2,13 5,0-1,1 1,-1-2,1 1,-1-1,1 0,0 0,1-1,-1 1,1-1,0-1,0 1,0-1,1 0,0 0,0 0,0 0,1-1,0 0,0 1,1-1,0 0,0 0,0-5,6-74,4 61</inkml:trace>
  <inkml:trace contextRef="#ctx0" brushRef="#br0" timeOffset="251.17">1863 813,'-10'33,"-8"26,0 8,-3-8,3-10,5-12</inkml:trace>
  <inkml:trace contextRef="#ctx0" brushRef="#br0" timeOffset="496.881">1609 163</inkml:trace>
  <inkml:trace contextRef="#ctx0" brushRef="#br0" timeOffset="867.663">2089 1235,'17'-69,"3"1,3 1,3 1,3 1,7-6,-29 58,0 0,1 0,0 1,1 1,1-1,0 1,0 1,1 0,0 1,1 0,0 0,1 1,-1 1,1 0,1 1,-1 0,1 1,0 1,0 0,8-1,-19 5,-1 0,0 0,0 0,1 0,-1 1,0-1,1 1,-1-1,0 1,0 0,0-1,0 1,0 1,0-1,0 0,0 0,0 1,0-1,-1 1,1-1,0 1,-1 0,0 0,1-1,-1 1,0 0,0 0,0 1,0-1,0 0,0 0,-1 0,1 0,-1 1,0-1,1 0,1 94,-3-76,-2 12,1-24,1 1,0 0,0 0,1 0,0 0,1 0,0-1,0 1,1 0,0 0,0-1,1 1,0-1,0 0,1 0,1 1,-3-7,1 0,0 0,-1 0,1 0,0 0,0-1,0 1,0-1,0 0,1 0,-1 0,0 0,0 0,1-1,-1 0,1 1,-1-1,0-1,1 1,-1 0,0-1,1 1,-1-1,0 0,0 0,1-1,0 0,81-47,-60 31,-12 7,1 0,0 1,1 0,0 1,1 1,0 0,0 1,0 1,1 1,5-1,-20 5,0 1,0 0,0 0,0 0,0 0,0 0,0 0,0 0,0 1,0-1,0 1,0-1,0 1,-1 0,1 0,0 0,0 0,-1 0,1 0,0 0,-1 1,0-1,1 0,-1 1,0-1,1 1,-1 0,0-1,0 1,0 0,-1 0,1 0,0 0,-1 0,8 74,-8-52,-1-17,2 0,-1 1,1-1,0 0,0 0,0 0,1 0,0-1,1 1,0 0,0-1,0 1,1-1,0 0,0-1,0 1,1 0,0-1,0 0,4 3,8 0</inkml:trace>
</inkml:ink>
</file>

<file path=ppt/ink/ink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8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1,'15'128,"-5"1,-6 69,-45 159,30-285,-24 205,35-254</inkml:trace>
</inkml:ink>
</file>

<file path=ppt/ink/ink4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0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73 200,'18'198,"-7"178,-10-368,-1 0,0 1,-1-1,0 0,0 0,0 0,-1 0,0 0,-1-1,0 1,0-1,0 1,-1-1,0 0,-1 0,0-1,0 1,0-1,-3 3,6-9,1 0,-1 1,0-1,1 0,-1 0,1 0,-1 0,1 0,-1 0,0-1,1 1,-1-1,1 1,-1-1,1 1,-1-1,1 0,0 1,-1-1,1 0,0 0,0 0,-1 0,1 0,0 0,0-1,0 1,0 0,1-1,-1 1,0 0,0-1,1 1,-1-1,1 1,-1-1,1 1,0-1,0 1,-1-1,1 0,0 1,0-1,1 1,-1-1,0 1,0-1,1 0,-1 1,1-1,-1 1,1 0,0-1,3-23,1 0,1 1,1-1,1 2,2-1,5-9,-6 12,17-43,4 2,2 1,2 2,4 1,1 2,3 1,3 3,24-21,-55 59,0 0,1 2,0 0,1 1,1 0,0 1,0 1,1 1,0 0,0 1,1 2,0-1,7 1,-23 4,0 1,0 0,0 0,0 0,0 1,1-1,-1 1,0 0,0 0,0 0,-1 0,1 0,0 0,0 1,-1-1,1 1,0 0,-1 0,0 0,0 0,1 0,-1 1,0-1,-1 1,1-1,0 1,-1 0,1 0,-1-1,0 1,0 0,0 0,0 0,-1 0,1 3,0 5,1 0,-2-1,0 1,0 0,-1-1,0 1,-1 0,0-1,-3 10,-3 4,-2 0,0-1,-1 0,-1-1,-1-1,-1 0,-1 0,-1-2,0 0,-2 0,0-2,-9 6,12-8,-1-1,0 0,-2-2,1 0,-1-1,-1 0,0-2,-1 0,1-1,-2-1,1-1,-18 3,35-9,0 0,-1 0,1 0,0-1,-1 1,1-1,0 0,0 1,-1-2,1 1,0 0,0-1,0 1,1-1,-1 0,0 0,1 0,-1 0,1 0,-1-1,0-1,-9-14</inkml:trace>
</inkml:ink>
</file>

<file path=ppt/ink/ink4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0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0,'-114'512,"63"-78,51-344,6-82,0-8</inkml:trace>
</inkml:ink>
</file>

<file path=ppt/ink/ink4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1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0 259,'20'9,"1"-1,0-1,0-1,0 0,1-2,0 0,0-2,0 0,0-2,0 0,0-1,0-1,0-2,0 0,-1-1,5-2,-16 3,0 1,-1-2,1 1,-1-1,0-1,0 1,-1-2,1 1,-1-1,-1 0,1-1,-1 0,-1 0,1 0,-2-1,1 0,-1 0,0-1,-1 1,0-1,-1 0,1 0,-2-1,1-6,-2 13,-1 1,0 0,0-1,-1 1,1 0,-1-1,1 1,-1 0,0 0,0-1,-1 1,1 0,-1 0,1 0,-1 1,0-1,0 0,0 1,-1-1,1 1,0 0,-1-1,0 1,1 1,-1-1,0 0,0 1,0-1,0 1,0 0,-1 0,1 0,0 0,0 1,-1-1,-6 0,-1 0,1 0,-1 1,1 0,0 1,-1 0,1 1,0 0,0 0,0 1,0 1,-10 4,0 2,1 0,0 1,1 1,1 0,0 1,0 2,1-1,1 2,0 0,2 1,-4 4,10-10,-1 0,2 0,-1 0,1 0,1 1,0 0,1 1,0-1,1 1,0-1,1 1,1 0,0 0,0 0,1 0,1 0,0 0,1 0,1-1,3 13,-2-15,0-1,1-1,0 1,0-1,1 1,0-1,0-1,1 1,0-1,0-1,1 1,0-1,0-1,1 1,-1-1,1-1,0 1,0-2,7 3,11 2,0-1,-1-1,2-1,-1-1,1-2,13-1,-1 0</inkml:trace>
</inkml:ink>
</file>

<file path=ppt/ink/ink4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2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1 352,'19'2,"1"0,-1-1,1-1,0-1,0-1,-1 0,1-2,-1 0,0-1,0-1,-1-1,0 0,0-2,0 0,-1-1,-1 0,1-2,-2 0,6-6,70-112,-91 129,0 1,0 0,0-1,1 1,-1 0,0 0,1-1,-1 1,0 0,1 0,-1-1,0 1,1 0,-1 0,0 0,1-1,-1 1,1 0,-1 0,0 0,1 0,-1 0,1 0,-1 0,1 0,-1 0,0 0,1 0,-1 0,1 0,-1 0,0 1,1-1,-1 0,0 0,1 0,-1 1,1-1,-1 0,0 0,0 1,1-1,-1 0,0 1,1-1,-1 0,0 1,0-1,0 0,1 1,-1-1,0 0,0 1,0-1,0 1,0-1,0 0,0 1,0-1,0 1,0-1,0 1,0-1,0 0,0 1,0-1,0 1,0-1,2 38,-2-35,26 331,-25-285,4 3,-3 1,-3-1,-1 0,-3 0,-2 0,-3 0,-1-1,-11 24,20-68,-1 1,0-1,0 0,-1 0,0 0,0 0,0-1,-1 1,0-1,0 0,-1-1,0 1,0-1,0 0,-2 1,5-7,0 1,0-1,0 1,0-1,0 0,0 0,0-1,0 1,1 0,-1-1,1 0,-1 0,1 1,-1-1,1-1,0 1,0 0,0 0,0-1,1 0,-1 1,1-1,-1 0,1 1,0-1,0 0,0 0,0 0,1 0,-1 0,1 0,0 0,0 0,0-2,-1-14,2 0,0 0,0 0,2 1,1-1,0 1,1 0,3-5,-2 0,25-66,3 2,4 1,4 2,3 2,11-8,-38 59,1 0,1 2,2 1,1 0,2 2,0 1,1 0,2 2,0 2,2 0,29-15,-55 33,-1 1,0 0,1 0,-1 0,1 0,0 0,0 1,-1 0,1 0,0 0,0 0,0 0,0 1,0 0,1 0,-1 0,0 0,0 1,0-1,0 1,0 0,0 0,-1 1,1-1,0 1,0 0,-1 0,1 0,-1 0,0 0,0 1,0 0,0 0,0 0,2 2,-2 2,0 0,0 0,-1 1,1-1,-2 1,1 0,-1-1,0 1,-1 0,0 0,0-1,0 1,-1 0,0 0,-1-1,0 1,0-1,-3 8,-66 127,55-115,0 0,-2-2,-1 0,-2-1,0-1,-1-1,-1 0,-1-2,-1-1,-1-1,0-1,-3-1,-51 1,62-21</inkml:trace>
</inkml:ink>
</file>

<file path=ppt/ink/ink4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2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1 395,'22'4,"0"0,1-2,-1 0,1-2,-1 0,1-2,-1 0,1-1,-1-2,0 0,-1-1,1-1,-1-2,-1 0,1-1,-2 0,18-14,-27 17,-1-1,0 0,0-1,-1 0,0-1,0 0,-1 0,-1 0,0-1,0 0,-1 0,1-4,-4 10,0-1,-1 0,1 1,-1-1,0 0,-1 0,1 0,-1 0,-1 0,1 0,-1 0,0 0,0 0,-1 0,0 1,0-1,0 0,0 1,-1 0,0-1,0 1,-1 0,1 1,-1-1,-4-3,3 4,1 0,-1 0,0 1,-1 0,1 0,0 0,-1 0,0 1,1 0,-1 0,0 1,0 0,0 0,0 0,0 1,0 0,0 0,0 0,0 1,0 0,0 0,-2 0,-124 55,122-48,0-1,0 2,1-1,-1 1,2 1,0 0,0 0,1 0,0 1,0 0,2 1,-1-1,1 1,1 0,0 1,1-1,0 1,1-1,1 1,-1 0,2-1,0 1,1 0,0 3,2-8,-1-1,2 1,-1-1,1 1,0-1,0 0,1 0,0-1,0 1,1-1,0 0,0-1,0 1,1-1,0-1,0 1,0-1,0 0,0-1,1 0,0 0,0 0,0-1,0 0,0-1,0 0,1 0,17 3</inkml:trace>
</inkml:ink>
</file>

<file path=ppt/ink/ink4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1 337,'241'-230,"-213"201,60-46,-87 75,0-1,0 1,1-1,-1 1,0 0,0 0,0 0,1 0,-1 0,0 0,0 0,0 0,1 0,-1 0,0 1,0-1,0 0,0 1,0-1,1 1,-1-1,0 1,0 0,0-1,-1 1,1 0,0 0,0 0,0 0,0-1,-1 1,1 0,0 0,-1 1,1-1,-1 0,1 0,-1 0,0 0,1 0,-1 1,0-1,0 0,0 0,0 0,0 1,4 64,-4-58,-1-2,0 1,1-1,0 1,1-1,-1 1,1-1,0 1,1-1,0 0,0 1,0-1,1 0,0 0,0-1,0 1,1 0,-1-1,1 0,1 0,-1 0,1-1,0 1,0-1,0 0,0 0,1-1,0 0,0 0,0 0,0-1,0 0,0 0,0 0,1-1,5 1,2-4,0-1,0-1,-1 0,1-1,-1-1,0 0,-1 0,1-1,-1-1,0 0,-1-1,0 0,-1-1,0 0,0 0,-1-1,0 0,2-6,47-90,-47 94</inkml:trace>
</inkml:ink>
</file>

<file path=ppt/ink/ink4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224 556,'-34'39,"2"2,1 2,3 1,1 1,-20 46,44-86,0-1,0 1,1 0,-1 0,1 0,0 0,1 0,-1 0,1 0,0 1,1-1,-1 0,1 1,0-1,0 1,0-1,1 0,0 1,0-1,1 0,-1 0,1 0,0 0,0 0,1 0,0 0,-1-1,2 1,-1-1,0 0,1 0,0 0,4 3,2-2,1-1,0-1,0 0,0 0,0-1,0 0,0-1,1 0,-1-1,0-1,1 1,-1-2,0 0,0 0,0-1,0 0,0-1,-1 0,1-1,-1 0,0 0,-1-1,1-1,-1 1,0-1,-1-1,0 0,0 0,0-1,-1 0,-1 0,36-49,-2-1,-3-2,-3-1,-3-2,8-27,-26 59,-2 0,-2-1,0 0,-3-1,0 1,-2-10,-2 27,-2 1,0-1,0 0,-2 0,0 1,-1-1,0 1,-1 0,-1 0,0 0,-1 1,-1-1,0 1,-5-6,8 14,0 1,-1-1,1 1,-1 0,0 1,0-1,-1 1,1 0,-1 0,0 1,0-1,0 1,0 1,-1-1,1 1,-1 0,0 1,1-1,-1 1,0 1,0-1,0 1,0 0,0 1,1 0,-1 0,0 0,1 1,-1 0,0 0,1 1,0 0,0 0,0 0,0 1,0 0,1 0,-1 0,1 1,-3 3,-7 10,1 0,1 0,1 1,0 1,2 0,0 1,1 0,1 0,1 1,1 0,1 0,1 1,1-1,1 1,1 0,1 0,1-1,1 10,1-9,1-1,1 1,1-1,1-1,0 1,2-1,1 0,0-1,1 0,2-1,0 0,0-1,2-1,0 0,1-1,1 0,1-2,0 0,0 0,1-2,1-1,1 0,63 12,-59-21</inkml:trace>
</inkml:ink>
</file>

<file path=ppt/ink/ink4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0 104,'6'20,"0"0,2 0,0-1,1 0,1 0,0-1,2 0,0-1,1 0,0-1,1-1,1 0,12 8,-23-20,1 0,-1 0,1-1,0 1,0-1,0 0,0-1,1 1,-1-1,0 0,1 0,-1-1,1 0,-1 0,0 0,1 0,-1-1,1 0,-1 0,0 0,0-1,0 0,0 0,0 0,0-1,0 1,0-1,-1 0,0-1,1 1,-1-1,2-2,7-7,0 0,-1-1,-1-1,0 0,-1 0,-1-1,0 0,-1-1,0-3,36-140,-40 130</inkml:trace>
</inkml:ink>
</file>

<file path=ppt/ink/ink4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4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0,'6'9,"-1"1,0-1,0 1,-1 0,0 1,0-1,-2 1,1-1,-1 1,-1 0,0 0,0 0,1 38,-2 0,-2 0,-2 0,-3-1,-8 32,3-9,-24 223,37-267,-1-3</inkml:trace>
</inkml:ink>
</file>

<file path=ppt/ink/ink4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4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1,'-14'25,"2"0,0 1,2 1,1 0,1 0,1 1,1 0,2 0,1 0,1 1,2 26,0-49,1 0,1 0,-1-1,1 1,0-1,0 1,0-1,1 0,0 0,0 0,0 0,1-1,0 1,0-1,0 0,0 0,0 0,1 0,0-1,0 0,0 0,0 0,0-1,0 1,1-1,-1-1,1 1,0-1,0 0,-1 0,1 0,0-1,0 0,0 0,-1-1,1 1,0-1,0-1,-1 1,1-1,-1 0,1 0,-1 0,0-1,0 0,0 0,0 0,2-3,25-19,-2-1,0-2,-2-1,-1-1,-2-1,0-1,-3-1,19-35,0-6,-31 56</inkml:trace>
</inkml:ink>
</file>

<file path=ppt/ink/ink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8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1,'-9'35,"2"0,1 1,1 0,2 1,2-1,2 0,2 14,-3-45,1 0,0 0,0 0,0 0,1 0,0-1,0 1,0-1,0 1,1-1,-1 0,1 0,0 0,1 0,-1-1,1 1,-1-1,1 0,0 0,0 0,0 0,1-1,-1 0,1 0,-1 0,1 0,0-1,0 1,0-1,0-1,-1 1,1-1,0 1,0-2,0 1,0 0,5-2,4-2,1-1,-1-1,0 0,-1-1,1 0,-2-1,1-1,-1 0,0 0,-1-2,0 1,0-1,-1-1,-1 0,0 0,-1-1,0 0,-1 0,0-1,-1-1,0 1,0 1,-2-1,0 0,0-1,-1 1,-1 0,0-1,-1 0,-1 1,-1-15,0 5</inkml:trace>
</inkml:ink>
</file>

<file path=ppt/ink/ink4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7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15,'-133'342,"130"-322,9-26,15-30,-5 3,2 1,2 1,1 1,1 1,1 0,22-19,71-47,-114 94,-1 1,1-1,-1 0,0 1,1-1,-1 1,1-1,-1 1,1 0,-1 0,1-1,0 1,-1 0,1 1,-1-1,1 0,-1 0,1 1,-1-1,1 0,-1 1,1 0,-1-1,0 1,1 0,-1 0,0 0,0 0,1 0,-1 0,0 0,0 0,0 0,0 0,0 1,-1-1,1 0,0 1,0-1,-1 0,1 1,-1-1,0 1,1-1,-1 1,0 0,0-1,0 1,0 0,-2 81,-5-51,-13 140,19-171,1 0,0 0,-1 1,1-1,0 0,0 0,0 0,0 1,0-1,0 0,1 0,-1 1,0-1,1 0,-1 0,0 0,1 0,-1 0,1 0,0 0,-1 0,1 0,0 0,0 0,0 0,0 0,-1 0,1 0,0-1,0 1,1 0,-1-1,0 1,0-1,0 0,0 1,0-1,1 0,-1 1,0-1,0 0,0 0,1 0,-1 0,0 0,0 0,0 0,1-1,-1 1,0 0,0-1,1 0,132-114,44-37,-55 60,-121 92,-1 0,0-1,1 1,-1 0,0 0,0 0,1 0,-1 0,0 0,1 0,-1 1,0-1,0 0,1 1,-1-1,0 1,0-1,0 1,0-1,1 1,-1 0,0 0,0 0,0-1,0 1,-1 0,1 0,0 0,0 0,-1 1,1-1,0 0,-1 0,1 0,-1 0,0 1,1-1,-1 0,0 1,15 59,-14-55,3 20,-2 1,-1 0,-1-1,-1 1,-1 0,-1-1,-7 22,7 2,6-32</inkml:trace>
</inkml:ink>
</file>

<file path=ppt/ink/ink4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0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1,'10'24,"3"17,-1 2</inkml:trace>
</inkml:ink>
</file>

<file path=ppt/ink/ink4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1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1,'30'432,"-3"-327,-10-63,-15-33,-1 0,1 1,-1 0,-1-1,0 1,0-1,-1 1,-1-1,1 1,-1-1,-1 1,0-1,0 0,-1 0,-1 2,-20 80,10 48,-19 13,29-133</inkml:trace>
</inkml:ink>
</file>

<file path=ppt/ink/ink4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41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13,'0'-13,"0"34,0-2,3 23,2 0,1 1,3-2,1 1,4 4,-12-33,2-1,-1 0,2 0,0 0,0 0,1-1,0 0,1 0,0-1,1 1,0-2,0 1,1-1,1-1,-1 1,2-2,-1 1,1-1,0-1,0 0,9 3,-14-8,0 0,0-1,-1 0,1 0,0 0,0-1,-1 1,1-2,0 1,-1-1,1 1,-1-1,1-1,-1 1,0-1,0 0,0 0,-1-1,1 1,3-4,77-89,4-33,-89 129,0-1,0 0,0 1,1-1,-1 1,0-1,0 1,1-1,-1 1,0-1,1 1,-1-1,0 1,1 0,-1-1,0 1,1-1,-1 1,1 0,-1-1,1 1,-1 0,1 0,-1-1,1 1,-1 0,1 0,0 0,-1 0,1 0,-1 0,1 0,-1 0,1 0,0 0,-1 0,1 0,-1 0,1 0,-1 0,1 1,-1-1,1 0,-1 0,1 1,-1-1,1 0,-1 1,1-1,-1 0,1 1,-1-1,0 1,1-1,10 34,-9-25,4 19,-5-19,0-1,0 1,1-1,0 1,1-1,0 0,0 1,1-1,0-1,0 1,1-1,0 1,0-2,0 1,1 0,0-1,1 0,-1 0,1-1,5 3,-5-5,-1 0,1 0,0 0,1-1,-1 0,0-1,1 1,-1-1,1-1,-1 0,1 0,-1 0,0-1,1 0,-1 0,1-1,-1 0,0 0,0-1,0 0,0 0,-1 0,1-1,-1 0,0-1,0 1,0-1,-1 0,4-5,7-5,-1-1,-1 0,0-2,-2 1,0-2,0 1,-2-2,-1 1,0-2,-1 1,-1-1,-1 0,-1 0,-1-1,-1 1,0-13,-3 7,0 3</inkml:trace>
</inkml:ink>
</file>

<file path=ppt/ink/ink4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0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1411 5786,'5'34,"2"10</inkml:trace>
  <inkml:trace contextRef="#ctx0" brushRef="#br0" timeOffset="-184.074">1468 5052,'-5'34,"3"15,3 5,0-7</inkml:trace>
  <inkml:trace contextRef="#ctx0" brushRef="#br0" timeOffset="-1093.968">1468 1835,'0'19,"0"12,0 4,0 2,0-1,0-2,0-1,5-3,1 0,0-1,-1-1,-1 0,-2 0,-1-5</inkml:trace>
  <inkml:trace contextRef="#ctx0" brushRef="#br0" timeOffset="-732.443">1411 3048,'0'24,"0"18,0 6,0 0,0-4,-4-4,-3-4,1-4,1-2,2-1,1-2,1 1,0-1,1 1,0 0,1-1,-1-3</inkml:trace>
  <inkml:trace contextRef="#ctx0" brushRef="#br0" timeOffset="-379.396">1468 4092,'-11'62,"2"-1,3 2,3-1,4 34,26 71,-25-56,-2-87</inkml:trace>
  <inkml:trace contextRef="#ctx0" brushRef="#br0" timeOffset="-9364.471">0 791,'114'0,"320"-12,547-60,-303 32,-175 4,-243 25,-169-5,-72 11</inkml:trace>
  <inkml:trace contextRef="#ctx0" brushRef="#br0" timeOffset="-5283.473">706 114,'-173'124,"141"-97,-56 53,3 4,4 4,-10 21,-20 20,111-128,-1-1,1 1,-1-1,1 1,0 0,-1-1,1 1,0 0,-1-1,1 1,0 0,0-1,0 1,0 0,0 0,0-1,0 1,0 0,0-1,0 1,0 0,0 0,0-1,1 1,-1 0,0-1,1 1,-1 0,0-1,1 1,-1-1,1 1,-1 0,0-1,1 1,0-1,-1 1,1-1,-1 0,1 1,0-1,-1 0,1 1,0-1,-1 0,1 0,0 1,-1-1,1 0,9-2</inkml:trace>
  <inkml:trace contextRef="#ctx0" brushRef="#br0" timeOffset="-4999.501">1242 170,'-20'13,"-89"58,4 4,3 4,3 5,-13 21,23-10,88-94,0 0,1 0,-1-1,1 1,-1 0,1 0,0 0,-1 0,1 0,0-1,-1 1,1 0,0 0,0 0,0 0,0 0,0 0,0 0,0 0,0 0,0 0,1 0,-1 0,0 0,0-1,1 1,-1 0,1 0,-1 0,1 0,-1-1,1 1,-1 0,1 0,0-1,-1 1,1-1,0 1,0-1,0 1,-1-1,1 1,0-1,0 1,0-1,0 0,0 0,0 1,0-1,-1 0,1 0,1 0,51-3,-18-8,0-2,-1-1,0-2,-1-1,17-12,-9 4</inkml:trace>
  <inkml:trace contextRef="#ctx0" brushRef="#br0" timeOffset="-4748.103">1750 170,'0'3,"0"0,-1 0,0-1,0 1,0 0,0-1,0 1,0 0,-1-1,1 0,-1 1,0-1,0 0,0 0,0 0,0 0,0 0,0 0,-3 1,3-1,-221 201,59-71,163-131,0-1,0 1,0-1,0 1,-1-1,1 1,0 0,0 0,0 0,0-1,1 1,-1 0,0 0,0 0,0 0,1 1,-1-1,0 0,1 0,-1 0,1 0,0 1,-1-1,1 0,0 0,0 1,0-1,0 0,0 1,0-1,0 0,0 0,0 1,1-1,-1 0,0 0,1 1,-1-1,1 0,0 0,-1 0,1 0,0 0,-1 0,1 0,0 0,0 0,0 0,0 0,0 0,0-1,0 1,0 0,2 0,17-2,2-2</inkml:trace>
  <inkml:trace contextRef="#ctx0" brushRef="#br0" timeOffset="-4533.872">2399 114,'-10'14,"-26"24,-18 15,-9 4,2-4,2-5,5-7,8-5,6-4,6-2,3-2,8-1,11-5,14-6,11-11,3-6</inkml:trace>
  <inkml:trace contextRef="#ctx0" brushRef="#br0" timeOffset="-4294.507">3133 0,'-15'34,"-8"16,-2 3,-1-6,0-7,3-5,2-4,-1-2,-2-2,-1 0,-1 0,-1 0,-1-4,0-2,0 1,4-4</inkml:trace>
  <inkml:trace contextRef="#ctx0" brushRef="#br0" timeOffset="-1461.183">1411 819,'12'197,"-4"-144,-2 0,-2 1,-3 0,-2 7,1-52,-1 15</inkml:trace>
  <inkml:trace contextRef="#ctx0" brushRef="#br0" timeOffset="3190.705">1497 762,'70'66,"277"417,-133-246,-54-81,-35-23,-14 8,57 46,7 14,-23-26,-60-73,17 11,160 104,-239-194,-1 2,-2 1,-1 1,-1 1,20 30,-3-5,120 167,10-11,-36-52,-42-58,-77-84,-1 0,0 1,-1 1,0 1,-2 0,0 1,-1 0,4 10,-4-2,0 1,2-2,2 0,0-1,1 0,2-2,0 0,12 10,9 0,28 38,-16 20,-52-79</inkml:trace>
  <inkml:trace contextRef="#ctx0" brushRef="#br0" timeOffset="5456.469">5137 4318,'-5'-5,"-1"0,0 1,0 0,-1-1,1 2,-1-1,1 1,-1 0,0 1,-1-1,1 1,0 1,0-1,-1 1,1 1,-1-1,1 1,-1 1,1-1,-1 1,1 1,0-1,-2 1,-18 1,-1 1,1 1,-1 1,1 1,1 2,0 0,0 2,1 1,0 1,-18 13,28-14,0 0,1 1,0 1,1 1,1 0,0 0,1 1,0 1,2-1,-1 3,-1 5,0 1,2 1,0-1,2 1,1 1,1 0,1-1,2 1,0 0,2 1,1-1,1 0,6 26,-6-39,0 0,1 0,0-1,1 1,1-1,0 0,1 0,0-1,1 1,0-1,1-1,1 1,0-2,0 1,1-1,0 0,1-1,8 6,116 33,-92-38,-25-5,0-1,0-1,1 0,0-1,-1-1,1-1,0-1,18-2,133-27,-133 19,0-1,-2-3,0 0,0-2,1-3,-25 14,0 0,-1-1,1 0,-2-1,1 0,-1 0,0-1,0 0,-1-1,-1 0,0 0,2-4,75-146,-78 148,-1 0,0 0,-1-1,-1 1,0-1,0 0,-1 0,-1 0,0 0,-1-1,0 1,-1 0,-1 0,0 0,0 0,-1 0,-1 0,-1 1,1 0,-2-1,-5-8,-27-22,-2 2,-2 2,-2 1,-1 3,-1 1,-2 3,-1 2,-9-2,48 25,0 0,0 1,-1 1,0-1,0 2,0 0,0 0,0 1,-1 0,1 1,-1 0,1 1,-1 0,1 1,-1 0,1 1,-1 0,-7 3,1 2</inkml:trace>
  <inkml:trace contextRef="#ctx0" brushRef="#br0" timeOffset="6370.852">4657 4968,'26'-38,"-22"25,72-157,-55 130,-16 30,0-1,0 1,1 0,1 1,0-1,0 1,0 1,1-1,6-4,-13 12,0 1,0-1,0 0,0 0,0 1,0-1,0 0,0 1,0-1,0 1,0-1,0 1,0 0,1 0,-1-1,0 1,0 0,0 0,1 0,-1 0,0 0,0 0,0 1,0-1,1 0,-1 0,0 1,0-1,0 1,0-1,0 1,0 0,0-1,0 1,0 0,0 0,0-1,-1 1,1 0,0 0,0 0,-1 0,1 0,-1 0,1 0,-1 0,1 1,-1-1,14 66,-11-45,20 90,-22-111,-1 0,0 0,1 0,-1 0,1 0,-1 0,1 0,0 0,0 0,-1-1,1 1,0 0,0 0,0-1,-1 1,1-1,0 1,0-1,0 1,0-1,0 1,0-1,1 0,-1 1,0-1,0 0,0 0,0 0,0 0,0 0,0 0,0 0,0-1,0 1,1 0,-1 0,0-1,0 1,0-1,0 1,0-1,-1 1,1-1,0 0,0 1,0-1,0 0,-1 0,2 0,40-44,-41 43,136-145,-136 146,1-1,-1 0,1 1,0-1,-1 1,1 0,0-1,0 1,0 0,0 0,0 0,0 1,0-1,1 0,-1 1,0-1,0 1,0 0,1 0,-1 0,0 0,0 0,1 0,-1 0,0 1,0 0,0-1,1 1,-1 0,0 0,0 0,0 0,0 0,-1 0,1 1,0-1,0 0,-1 1,1 0,-1-1,1 1,-1 0,0 0,0 0,0 0,0 0,0 0,5 13,-1 0,0 0,-1 0,-1 1,0 0,-2 0,1-1,-2 1,0 0,-1 0,-2 7,2 20,0 13,1-32</inkml:trace>
  <inkml:trace contextRef="#ctx0" brushRef="#br0" timeOffset="8008.536">5081 5250,'0'821,"-23"-715,16-128,3 3,-1 0,-1 0,-1 1,0 0,-1 0,-1 1,-1 0,0 1,-1 0,-1 1,-1 0,0 0,0 2,-2 0,-3-3,2 0,-44-53,63 66,-1 1,0-1,0 1,1 0,-1-1,1 1,0 0,0 0,0 1,0-1,0 1,0-1,0 1,0 0,0 0,1 0,-1 1,0-1,1 1,1-1,23-6,1 2,-1 1,1 1,0 2,0 1,0 1,0 1,14 4,-16-1,-1 2,0 1,0 1,-1 1,0 1,-1 1,0 1,18 15,-40-27,1 0,-1 0,0 1,0-1,0 1,0-1,-1 1,1 0,0 0,-1 0,1 0,-1 0,0 0,0 0,1 1,-1-1,-1 0,1 1,0-1,-1 1,1-1,-1 0,0 1,1-1,-1 1,0-1,-1 1,1-1,0 1,-1-1,1 1,-1-1,0 1,0-1,0 0,0 0,0 1,-1-1,1 0,-1 0,1 0,-1 0,0-1,1 1,-1 0,-2 0,-155 97,-49 26,195-108,16-12</inkml:trace>
  <inkml:trace contextRef="#ctx0" brushRef="#br0" timeOffset="13038.735">2738 4459,'-5'-2,"0"0,0 1,0-1,0 1,0 0,-1 1,1-1,0 1,0 0,-1 0,1 1,0 0,0 0,-1 0,1 0,0 1,0 0,0 0,1 0,-1 0,0 1,1 0,0 0,0 0,-1 1,2-1,-1 1,0 0,1 0,0 0,0 1,-2 3,-8 16,2 0,0 1,2 1,1-1,1 1,1 1,1-1,2 1,0 0,2 0,1 0,1 0,1 2,-2-20,1 0,-1-1,1 1,1 0,-1-1,1 1,1-1,0 1,0-1,1 0,0 0,0-1,0 1,1-1,1 0,-1 0,1 0,0-1,1 0,-1 0,1-1,0 0,1 0,-1 0,1-1,0 0,0-1,8 3,-2-4,1-1,0-1,-1 0,1-1,0-1,-1 0,1 0,-1-2,0 0,0 0,0-2,-1 0,1 0,-2-1,1 0,-1-2,0 1,0-1,-1-1,0 0,-1-1,0 0,-1 0,0-1,-1 0,0 0,-1-2,5-3,-2 0,0-1,-1 0,-1-1,0 0,-2 0,0-1,-1 0,-1 0,-1 0,-1 0,0 0,-2 0,0-1,-2-7,2 20,-1 0,0 0,-1 0,0 0,0 0,-1 0,1 0,-2 1,1-1,-1 1,0 0,-1 0,0 0,0 1,0-1,-1 1,0 1,0-1,0 1,-1 0,1 0,-1 1,-1 0,1 0,0 1,-1 0,0 0,0 1,0 0,0 0,0 0,0 1,0 1,-1 0,1 0,-4 0,-9 5,-1 0,1 2,1 0,0 1,0 1,0 1,1 1,1 0,0 1,0 1,1 1,1 1,0 0,1 1,1 1,-6 9,-1-2</inkml:trace>
  <inkml:trace contextRef="#ctx0" brushRef="#br0" timeOffset="13409.179">2540 4798,'68'-81,"-62"74,3-5,0 0,1 1,0 0,1 1,0 0,1 1,-1 0,2 1,0 0,-8 7,-1 0,1 1,0-1,-1 1,1 0,0 0,0 1,-1-1,1 1,-1 0,1 0,0 1,-1-1,0 1,1 0,-1 0,0 1,0-1,0 1,-1 0,1 0,-1 0,1 0,-1 1,0 0,0-1,0 1,-1 0,0 0,1 0,-1 1,-1-1,1 1,0-1,66 71,-63-73,1 0,-1 0,1 0,-1-1,1 0,0 0,0 0,0-1,0 1,0-1,-1-1,1 1,0-1,0 0,0-1,-1 1,1-1,-1 0,1-1,-1 1,0-1,3-2,6-7</inkml:trace>
  <inkml:trace contextRef="#ctx0" brushRef="#br0" timeOffset="13808.78">1468 5278,'235'-48,"148"-28,-186 40,-168 31</inkml:trace>
  <inkml:trace contextRef="#ctx0" brushRef="#br0" timeOffset="14822.898">3246 4601,'5'3,"1"0,-1-1,1 0,0 0,-1 0,1-1,0 0,0 0,0 0,0-1,0 0,0 0,0 0,3-1,22-5,-1 0,0-2,0-2,0 0,-2-2,1-1,-1-1,-1-2,-1-1,0 0,13-14,247-195,-282 223,12-11,-1 0,0-1,-1-1,-1 0,-1 0,0-2,-1 1,6-14,-17 31,1-1,-1 0,0 0,1 1,-1-1,0 0,0 0,0 0,0 1,0-1,0 0,0 0,0 0,0 0,0 1,0-1,0 0,0 0,-1 0,1 1,0-1,-1 0,1 0,0 1,-1-1,1 0,-1 1,1-1,-1 1,0-1,1 0,-1 1,1-1,-1 1,0-1,0 1,1 0,-1-1,0 1,0 0,1 0,-1-1,0 1,0 0,0 0,1 0,-1 0,0 0,0 0,0 0,0 0,1 0,-1 1,-56 6,43-4,-15 1,0 0,0-2,0-1,-1-2,-23-3,53 3,-1 1,0 0,1-1,-1 1,0 0,0 0,0-1,1 1,-1 0,0 0,0 0,0 0,0 0,1 0,-1 0,0 0,0 0,0 0,0 1,1-1,-1 0,0 1,0-1,1 0,-1 1,0-1,1 1,-1-1,0 1,1-1,-1 1,1 0,-1-1,1 1,-1 0,1-1,-1 1,1 0,0 0,-1-1,1 1,0 0,0 0,-1 0,1-1,0 1,0 0,0 0,0 0,0 0,0-1,0 1,0 0,1 0,-1 0,0-1,0 1,1 0,-1 0,1 0,26 52,-22-46,110 194,-52-43,-61-158,-1-1,1 1,-1 0,0-1,1 1,-1-1,0 1,1-1,-1 0,0 0,0 1,0-1,0 0,1 0,-1 0,-1 0,1 0,0-1,0 1,0 0,0 0,-1 0,1-1,-1 1,1 0,-1-1,1 1,-1-1,0 1,0 0,0-1,0 1,0-1,0 1,0-1,0 0,12-53,3 0,2 1,3 1,9-17,7 14,-26 42</inkml:trace>
</inkml:ink>
</file>

<file path=ppt/ink/ink4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1:09.3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1383,'2'0,"-1"1,1 0,-1-1,1 0,0 1,0-1,-1 0,1 0,0 0,-1 0,1 0,0 0,-1 0,1 0,0-1,-1 1,1-1,0 1,-1-1,1 0,-1 0,1 0,-1 0,1 0,-1 0,0 0,0 0,1 0,-1-1,2 0,229-173,86-70,44-7,-193 147,-128 87,-30 18</inkml:trace>
  <inkml:trace contextRef="#ctx0" brushRef="#br0" timeOffset="1550.168">3867 4798,'-16'13,"14"-13,0 1,0 0,1-1,-1 1,0 0,0 0,0 0,1 0,-1 1,0-1,1 0,0 1,-1-1,1 1,0-1,-1 1,1 0,0-1,0 1,0 0,1 0,-1 0,0 0,1 0,-1 0,1 0,0 0,-1 0,1 0,0 0,0 0,0 0,1 0,-1 0,0 0,1 0,-1 0,1-1,0 3,6 2,-7-5,1 0,0-1,-1 1,1 0,0 0,0 0,0 0,-1-1,1 1,0-1,0 1,0 0,0-1,0 1,0-1,1 0,-1 1,0-1,0 0,0 0,0 0,0 0,0 0,1 0,-1 0,0 0,0 0,0 0,0-1,0 1,0 0,0-1,0 1,1-1,195-147,103-52,161-135,-314 211,-134 112</inkml:trace>
  <inkml:trace contextRef="#ctx0" brushRef="#br0" timeOffset="3039.253">480 367,'226'147,"68"92,150 118,-190-134,-92-79,-6 7,-6 8,142 203,-22-110,-88-100,71 79,-123-108,-18-6,31 49,125 159,-152-205,4-2,15 31,101 138,-48-74,-130-152,-3 2,41 64,-81-83,-32-59,9 0</inkml:trace>
  <inkml:trace contextRef="#ctx0" brushRef="#br0" timeOffset="3333.245">4628 3697,'-42'115,"4"1,6 2,5 1,-4 66,-20 81,38-210,-3 11,3 1,3 0,0 57,10-101</inkml:trace>
  <inkml:trace contextRef="#ctx0" brushRef="#br0" timeOffset="4168.661">847 0,'-28'168,"-20"292,40 217,8-668,0 1,1-1,0 0,1 1,0-1,1 0,-1 0,2 0,-1 0,5 7,2-1</inkml:trace>
  <inkml:trace contextRef="#ctx0" brushRef="#br0" timeOffset="7900.442">2907 2257,'20'-16,"35"-25,-3-2,-1-2,-2-2,-3-2,-1-3,10-19,66-108,-94 141,-3-1,-1 0,-2-2,-1-1,-3 0,-1-2,-2 1,1-15,-16-40,0 95,0 1,0-1,1 1,-1 0,0 0,-1-1,1 1,0 0,-1 0,1 0,-1 0,0 1,1-1,-1 0,0 1,0-1,0 1,0-1,0 1,-1 0,1 0,0 0,-1 0,1 1,0-1,-1 1,1-1,-1 1,1 0,-1 0,1 0,-1 0,1 0,-1 0,1 1,0-1,-1 1,1 0,-11 5,0 0,1 2,0-1,0 1,1 1,0 0,0 1,1 0,0 0,1 1,0 0,1 1,0 0,1 0,0 1,-2 6,-6 13,1 1,1 0,2 1,1 0,2 0,1 1,2 0,1 1,2-1,1 1,3 21,0-45,1 0,0 0,0 0,1-1,1 1,0-1,0 0,1-1,0 1,1-1,0 0,1-1,0 1,1-2,0 1,0-1,0-1,1 1,0-2,1 1,0-2,0 1,167 48,-129-20,-40-19</inkml:trace>
</inkml:ink>
</file>

<file path=ppt/ink/ink4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1:36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34,'33'-34,"-28"67,-14 192,8-222,1 0,0 0,0 0,0 0,0 1,1-1,-1 0,1 0,-1 0,1 0,0 0,1 0,-1 0,0 0,1 0,-1-1,1 1,0 0,0-1,0 0,0 1,1-1,-1 0,1 0,-1 0,1 0,0-1,-1 1,1-1,0 0,0 1,0-1,0 0,0-1,0 1,1-1,-1 1,0-1,0 0,0 0,1 0,-1-1,0 1,0-1,0 0,0 0,2 0,10-7,0-1,0-1,0 0,-1-1,-1-1,0 0,-1-1,0 0,8-12,19-18,64-64,-102 106,-1-1,1 1,0 0,0 0,0-1,0 1,0 0,0 0,0 0,0 0,1 0,-1 0,0 1,1-1,-1 0,0 1,1-1,-1 1,1-1,-1 1,1 0,-1-1,1 1,-1 0,1 0,-1 0,1 0,0 1,-1-1,1 0,-1 1,0-1,1 1,-1-1,1 1,-1-1,0 1,1 0,-1 0,0 0,0 0,1 0,-1 0,0 0,0 0,0 0,-1 1,1-1,0 1,12 121,23 25,-33-143,-1 0,1-1,0 1,0-1,0 0,0 0,1 0,0 0,0-1,0 1,0-1,0 0,1 0,-1 0,1-1,0 0,0 0,0 0,0 0,0-1,0 0,0 0,0 0,1-1,-1 1,0-1,3-1,3-1,0 0,0-1,0 0,-1-1,1 0,-1-1,0 0,0-1,-1 0,1 0,-1-1,-1 0,1-1,-1 0,0 0,-1-1,0 0,-1 0,0 0,0-1,2-5,2-6,0 0,-1-1,-2 0,0 0,-1 0,-1-1,-2 0,0-1,-1 0</inkml:trace>
</inkml:ink>
</file>

<file path=ppt/ink/ink4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1:31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3303 1880,'-2'-2,"1"0,0 0,-1 0,0 1,1-1,-1 1,0-1,0 1,0-1,0 1,0 0,0 0,0 0,-1 0,1 0,0 1,0-1,-1 1,1-1,0 1,-1 0,1 0,-1 0,-1 0,1 0,-9-2,-1 1,1 0,0 1,-1 0,1 1,0 0,0 1,-1 1,1 0,1 0,-1 1,0 1,1 0,0 0,0 1,1 0,0 1,0 1,0-1,1 1,-5 6,-7 7,1 0,2 1,0 1,1 0,1 1,-8 20,16-30,0 0,1 0,1 1,1-1,0 1,1 1,0-1,1 0,1 1,1 0,0 0,1-1,0 1,2 0,-1-1,2 1,0-1,3 7,3 0,1-1,1 0,1-1,1 0,0-1,2 0,0-1,1-1,1-1,0 0,1-1,1-1,0 0,1-2,13 7,-14-9,1-1,-1-1,1 0,1-1,-1-2,1 0,0-1,1-1,-1-1,2-1,0-1,-1-1,0-2,1 0,-1-1,-1-1,1-2,-1 0,0-1,0-1,-1 0,0-2,-1-1,3-2,-5-2,-1 0,0 0,-1-2,-1 0,-1-1,0 0,0-3,-13 21,17-24,-2-1,0-1,-2 0,-1 0,-2-2,0 1,-2-1,-1-1,-1 1,-2-1,1-21,-5 39,0 1,0 0,-1 0,0 0,-1-1,0 1,-1 1,0-1,-1 0,0 1,-1 0,0 0,0 0,-1 0,-1 1,1 0,-1 0,-1 1,-3-3,-4-3,-1 0,0 1,-1 1,-1 0,0 2,0 0,-1 1,-1 0,1 2,-1 0,0 2,-1 0,-4 0,-25-5,40 6,-1 1,1 0,-1 1,0 0,0 1,0 0,0 1,0 0,0 1,1 0,-1 0,0 1,0 1,1 0,-1 1,-10 8,3-1</inkml:trace>
  <inkml:trace contextRef="#ctx0" brushRef="#br0" timeOffset="4838.661">3416 2783,'11'138,"8"65,8-6,-39-27,-23 26,27-137,3 0,3 0,5 53,-1-5,-2-63,-11 138,-9 44,-6-29,26 141,-28-195,26-108,1 0,2 0,1 0,2 0,2 3,-6-38,-1-1,1 1,-1 0,1 0,-1 0,1 0,-1 0,1 0,0 1,-1-1,1 0,-1 0,1 0,-1 0,1 0,0 1,-1-1,1 0,-1 0,1 1,0-1,-1 0,1 0,0 1,0-1,-1 0,1 1,0-1,0 1,-1-1,1 0,0 1,0-1,0 1,0-1,-1 1,1-1,0 0,0 1,0-1,0 1,0-1,0 1,0-1,0 1,1-1,-1 0,0 1,0-1,0 1,0-1,1 0,-1 1,0-1,0 1,1-1,-1 0,0 1,1-1,-27-29,25 28,-28-36,-1 1,-2 1,-2 2,0 2,-3 0,0 3,-14-7,41 29,-39-29,48 34,0 0,0 0,1 1,-1-1,0 0,0 0,1 0,-1 0,1 0,-1 0,1 0,-1 0,1 0,0 0,-1 0,1 0,0-1,0 1,0 0,0 0,0 0,0 0,0 0,0 0,1-1,-1 1,0 0,1 0,-1 0,0 0,1 0,-1 0,1 0,0 0,-1 0,1 0,0 1,0-1,-1 0,1 0,0 1,0-1,0 0,0 1,0-1,0 1,109-31,-81 27,95-20,-38 6,1 4,76-1,112-13,-208 14,52 0,-119 14,0 1,0-1,0 1,1-1,-1 1,0 0,0-1,0 1,0-1,0 1,0-1,-1 1,1 0,0-1,0 1,0-1,0 1,-1-1,1 1,0-1,-1 1,1-1,0 1,-1-1,1 1,0-1,-1 0,1 1,-1-1,1 1,-1-1,1 0,-1 0,1 1,-1-1,1 0,-1 0,0 0,1 0,-1 1,1-1,-1 0,1 0,-1 0,0 0,1 0,-1 0,1-1,-1 1,1 0,-1 0,-110 45,3 5,-53 34,-200 118,326-169,30-22</inkml:trace>
  <inkml:trace contextRef="#ctx0" brushRef="#br0" timeOffset="9350.604">2964 1852,'-48'-33,"-21"-42,-62-80,53 64,62 69,-1 1,-1 1,-1 0,-1 2,-21-17,-85-52,-30-58,97 83,-53-80,-244-184,206 165,-78-30,115 80,113 112,0-1,0 0,0 1,0-1,0 0,-1 1,1-1,0 0,0 1,0-1,0 0,-1 0,1 1,0-1,0 0,-1 0,1 1,0-1,-1 0,1 0,0 0,0 0,-1 1,1-1,0 0,-1 0,1 0,0 0,-1 0,1 0,-1 0,1 0,0 0,-1 0,1 0,0 0,-1 0,1 0,0 0,-1 0,1-1,0 1,-1 0,1 0,0 0,0 0,-1-1,15 44,-11-36,7 35,-1 0,-2 2,-2-1,-2 0,-2 1,-4 36,3-31,-22 87,22-135,1-1,-1 1,0-1,1 0,-1 1,0-1,1 1,-1-1,0 0,1 1,-1-1,1 0,-1 0,1 1,-1-1,0 0,1 0,-1 0,1 0,-1 1,1-1,-1 0,1 0,-1 0,1 0,-1 0,1 0,0 0,-1 0,1-1,-1 1,1 0,-1 0,0 0,1 0,-1-1,1 1,-1 0,1 0,-1-1,0 1,1 0,-1-1,1 1,-1-1,0 1,1 0,-1-1,0 1,0-1,0 1,1-1,-1 1,0-1,0 1,0-1,0 1,0-1,0 1,0-1,0 1,0-1,0 1,0-1,0 1,0-1,0 1,0-1,0 1,-1-1,2 0,46-57,2 3,2 2,3 2,1 3,3 2,2 3,15-7,-50 36,0 0,1 2,0 1,1 1,0 1,1 2,18-3,-46 9,-1 1,0-1,1 0,-1 1,1-1,-1 1,0-1,1 0,0 0,-1 1,1-1,-1 0,1 0,0 1,0-1,-1 0,1 0,0 0,0 0,0 1,0-1,0 0,0 0,0 0,0 0,0 0,0 1,1-1,-1 0,0 0,1 0,-1 1,0-1,1 0,-1 0,1 1,-1-1,1 0,-1 1,1-1,0 1,-1-1,1 1,0-1,-1 1,1-1,0 1,0 0,-1-1,1 1,0 0,0-1,0 1,0 0,-1 0,1 0,0 0,0 0,0 0,0 0,-17-6,-1 1,-1 1,1 1,0 0,-1 1,0 1,1 0,-1 1,0 2,-3 0,-27 0,-235-2,279 0,0-1,0 1,1 0,-1-1,0 0,0 0,0 0,0-1,1 1,-1-1,1 0,-1 0,1 0,0 0,0-1,0 1,0-1,0 0,0 0,-1-3,-4-9</inkml:trace>
  <inkml:trace contextRef="#ctx0" brushRef="#br0" timeOffset="10188.028">480 45,'-16'22,"-29"166,39-151,-24 217,-4 2,18-79,16-177,1 1,-1-1,0 1,0 0,0-1,0 1,0 0,0-1,0 1,0-1,0 1,0 0,0-1,0 1,0 0,-1-1,1 1,0-1,0 1,-1-1,1 1,0-1,-1 1,1-1,-1 1,1-1,0 1,-1-1,1 1,-1-1,1 0,-1 1,0-1,1 0,-1 1,1-1,-1 0,1 0,-1 0,0 0,1 0,-1 1,0-1,1 0,-1 0,1 0,-1-1,0 1,1 0,-1 0,0 0,1 0,-1-1,1 1,-1 0,1 0,-1-1,-9-10</inkml:trace>
  <inkml:trace contextRef="#ctx0" brushRef="#br0" timeOffset="10522.284">0 158,'1'-2,"-1"0,1-1,-1 1,1-1,0 1,-1 0,1 0,0-1,1 1,-1 0,0 0,1 0,-1 0,1 1,-1-1,1 0,0 0,0 1,0 0,0-1,0 1,0 0,0 0,1 0,-1 0,0 0,0 0,1 1,-1-1,1 1,0 0,81-8,-76 8,321 1,-285-7,-1-1,0-3,-1-1,0-3,0-1,21-12,-39 17</inkml:trace>
  <inkml:trace contextRef="#ctx0" brushRef="#br0" timeOffset="23840.676">3811 2557,'-5'5,"-6"2,-7-1,-4-1,1 3,10 1,5-2</inkml:trace>
</inkml:ink>
</file>

<file path=ppt/ink/ink4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2:16.02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1 597,'5'-10,"1"-3</inkml:trace>
  <inkml:trace contextRef="#ctx0" brushRef="#br1" timeOffset="39994.198">339 146,'48'57,"82"88,16 25,81 17,-35-19,20-13,-43-14,-78-64,-89-75,-1-2,0-1,0 1,1 1,-1-1,0 0,0 0,0 0,1 1,-1-1,0 0,0 1,0-1,0 1,0 0,0-1,0 1,0 0,0-1,0 1,0 0,0 0,0 0,-1 0,1 0,0 0,-1 0,1 0,-1 0,1 0,-1 1,0-1,1 0,-1 0,0 0,0 0,1 1,-1-1,0 0,-1 0,1 1,0-1,0 0,0 0,-1 0,1 0,0 1,-1-1,1 0,-1 0,0 0,1 0,-1 0,0 0,1 0,-1 0,0 0,-1 0,-14 2,0 0,1-2,-1 0,0-1,0 0,0-1,0-1,0-1,0 0,-8-3,-72-9,-66 8,162 7,0 0,1 0,-1 0,0 0,1-1,-1 1,0 0,0 0,1-1,-1 1,0 0,1 0,-1-1,0 1,0 0,0-1,0 1,1 0,-1-1,0 1,0 0,0-1,0 1,0 0,0-1,0 1,0-1,0 1,0 0,0-1,0 1,0 0,0-1,0 1,0 0,0-1,0 1,-1 0,1-1,0 1,0 0,0-1,-1 1,1 0,0-1,0 1,-1 0,1 0,0-1,-1 1,1 0,0 0,0 0,-1 0,1-1,-1 1,1 0,0 0,-1 0,1 0,0 0,-1 0,1 0,0 0,-1 0,37-15,-26 12,271-144,-26 16,-116 72,-139 59,1-1,0 0,-1 1,1-1,-1 1,1 0,0-1,-1 1,1-1,0 1,-1 0,1 0,0-1,0 1,-1 0,1 0,0 0,0 0,-1 0,1 0,0 0,0 0,0 0,-1 0,1 0,0 1,0-1,-1 0,1 0,0 1,-1-1,1 1,0-1,-1 0,1 1,-1-1,1 1,0-1,-1 1,1 0,-1-1,0 1,1 0,-1-1,1 1,-1 0,0-1,0 1,1 0,-1 0,0-1,0 1,0 0,0 0,0-1,0 1,0 0,0 0,0-1,0 1,0 0,-1 0,1-1,0 1,0 0,-1 0,1-1,-1 1,1 0,-29 49,-7-8,-1-2,-3-2,-31 24,-36 40,86-67,20-18</inkml:trace>
  <inkml:trace contextRef="#ctx0" brushRef="#br1" timeOffset="42069.814">1609 1302,'-33'81,"-90"83,62-92,-182 186,195-211,-123 136,10-3,124-134,-1-1,-3-2,-41 34,39-38,1 2,2 2,-33 47,45-55,-1 0,-1-2,-3-1,-16 13,-57 33,119-159,-10-214,-20 163,17 131,-1 0,1 0,-1 0,1 0,0-1,0 1,-1 0,1 0,0 0,0-1,0 1,0 0,0 0,1 0,-1 0,0-1,1 1,-1 0,0 0,1 0,-1 0,1 0,0 0,-1 0,1 0,0 0,0 0,-1 0,1 0,0 0,0 1,0-1,0 0,0 1,0-1,0 1,0-1,1 1,-1-1,0 1,0 0,0-1,0 1,1 0,-1 0,0 0,0 0,0 0,1 0,-1 1,0-1,0 0,0 0,0 1,0-1,1 1,-1-1,0 1,0-1,0 1,0 0,0 0,0 0,157 72,-97-54,0-4,1-1,1-4,0-2,1-3,-1-3,32-4,-62 1,-22 0,1 0,-1 0,0 2,1-1,-1 1,0 1,0 0,0 0,0 1,0 1,0 0,6 3,-16-6,1 0,0 1,-1-1,1 0,-1 1,1-1,-1 1,0 0,0 0,1-1,-1 1,0 0,-1 0,1 0,0 0,0 0,-1 0,0 0,1 0,-1 0,0 0,0 0,0 0,0 1,0-1,0 0,-1 0,1 0,-1 0,1 0,-1 0,0 0,0 0,0-1,0 1,0 0,0 0,-1-1,1 1,0-1,-1 1,-70 59,46-48,0-1,-1-1,0-2,0 0,-28 3,-165 17,18-3,201-26,0-1,0 1,0 0,0 0,0 0,-1-1,1 1,0 0,0 0,0 1,0-1,0 0,0 0,0 0,0 1,-1-1,1 1,0-1,0 1,0-1,1 1,-1-1,0 1,0 0,0 0,0-1,1 1,-1 0,0 0,0 0,1 0,-1 0,1 0,-1 0,1 0,0 0,-1 0,1 0,0 0,0 0,-1 0,1 1,0-1,0 0,0 0,0 0,1 0,-1 0,0 0,0 0,1 1,-1-1,1 0,-1 0,1 0,-1 0,1 0,-1-1,1 1,0 0,0 0,13 8</inkml:trace>
  <inkml:trace contextRef="#ctx0" brushRef="#br1" timeOffset="43401.657">1327 2092,'-1'0,"1"0,-1-1,1 1,0 0,-1 0,1 0,-1 0,1-1,-1 1,1 0,-1 0,1 0,-1 0,1 0,-1 0,1 0,-1 0,1 0,-1 1,1-1,-1 0,1 0,-1 0,1 0,0 1,-1-1,1 0,-1 0,1 1,0-1,-1 0,1 1,0-1,-1 1,1-1,0 0,-1 1,1-1,0 1,0-1,0 1,-1-1,1 0,0 1,0-1,0 1,0-1,0 1,0-1,0 1,0-1,0 1,0-1,0 1,0-1,0 1,1-1,-1 1,-5 19,1 1,1 0,1 0,1 0,1 0,0 0,2 1,-1 23,-1-38,-1 1,1 0,1 0,0 0,0-1,0 1,1 0,0-1,0 1,1-1,0 0,1 0,-1 0,1 0,1 0,-1-1,1 0,0 0,0 0,1-1,6 5,-6-10,0-1,0 0,0 0,0-1,0 1,0-1,0-1,-1 1,1-1,-1 0,1 0,-1-1,0 1,-1-1,1 0,-1-1,1 1,-1-1,-1 0,1 0,-1 0,1 0,1-5,97-119,-100 129,0 0,0 1,0-1,0 1,0-1,-1 1,1 0,0 0,0 0,0 0,-1 0,1 0,0 0,-1 0,1 1,-1-1,0 1,1-1,-1 1,0-1,0 1,0 0,0 0,0 0,0-1,0 1,-1 0,1 0,-1 0,0 0,1 0,-1 0,0 0,0 0,0 0,0 0,-1 2,8 16,-5-16,0 0,0-1,0 1,0-1,0 1,1-1,0 0,0 1,0-2,0 1,0 0,0 0,1-1,-1 0,1 0,0 0,0 0,-1 0,1-1,0 0,1 0,-1 0,0 0,0-1,0 1,0-1,1 0,-1 0,0-1,0 1,0-1,0 0,0 0,0 0,0-1,0 0,0 1,2-2,12-10,0-1,0-1,-2 0,1-1,-2-1,-1 0,0-1,-1-1,0 0,-2-1,-1 0,8-19,34-86,-53 73,-5 47</inkml:trace>
  <inkml:trace contextRef="#ctx0" brushRef="#br1" timeOffset="43966.348">2287 2290,'-154'303,"152"-300,0 0,0 0,0 0,1 0,-1 0,1 0,0 0,0 1,0-1,0 1,0-1,1 0,0 1,0-1,0 1,0-1,0 1,0-1,1 1,0-1,0 1,0-1,0 0,0 0,1 1,-1-1,1 0,0 0,0-1,0 1,0 0,1-1,-1 1,1-1,-1 1,2-1,8 2,1-2,-1 1,1-2,-1 1,1-2,-1 0,1 0,0-1,-1-1,1 0,8-3,-1-2</inkml:trace>
  <inkml:trace contextRef="#ctx0" brushRef="#br1" timeOffset="44398.113">1976 2431,'43'0,"34"-4,8-3,-5 1,-12 1,-12 1,-12 2,-7 1,-11 0</inkml:trace>
  <inkml:trace contextRef="#ctx0" brushRef="#br1" timeOffset="45929.584">1355 33,'0'-1,"0"1,-1 0,1-1,-1 1,1 0,-1 0,1 0,0-1,-1 1,1 0,-1 0,1 0,-1 0,1 0,-1 0,1 0,-1 0,1 0,-1 0,1 0,-1 0,1 1,-1-1,1 0,-1 0,1 0,-1 1,1-1,0 0,-1 1,1-1,-1 0,1 1,0-1,-1 0,1 1,0-1,0 1,-1-1,1 0,0 1,0-1,-1 1,1-1,0 1,0-1,0 1,0-1,0 1,0-1,0 1,0-1,0 1,0-1,0 1,0-1,-8 21,0-1,2 1,0 0,1 0,1 1,1-1,1 1,1 0,1-1,1 1,2 15,-3-34,1-1,-1 0,0 1,0-1,1 0,0 1,-1-1,1 0,0 0,0 0,0 0,0 1,0-1,1-1,-1 1,1 0,-1 0,1 0,0-1,-1 1,1-1,0 1,0-1,0 0,0 0,0 0,1 0,-1 0,0 0,0-1,1 1,-1-1,0 0,1 1,-1-1,0 0,1 0,3-1,0 0,0 0,0 0,0 0,0-1,0 0,-1-1,1 1,-1-1,1 0,-1 0,0-1,0 0,-1 0,117-146,-121 149,0 0,1-1,-1 1,1 0,-1 0,1 0,0 0,-1 0,1 0,0 0,0 0,0 0,0 0,0 1,0-1,0 0,0 0,0 1,0-1,0 1,0-1,0 1,0 0,1-1,-1 1,0 0,0 0,0 0,1-1,-1 1,0 1,0-1,1 0,-1 0,0 0,0 1,0-1,1 0,-1 1,0-1,0 1,0 0,0-1,0 1,0 0,0 0,0-1,0 1,0 0,-1 0,1 0,0 0,31 75,15 19,-42-92,-1 0,1 0,0-1,0 1,0-1,0 0,0 0,0 0,1-1,-1 0,0 0,1-1,-1 1,1-1,-1 0,1-1,-1 1,1-1,-1 0,1 0,-1-1,0 0,0 0,0 0,0 0,0-1,0 0,-1 0,1 0,-1 0,0-1,0 0,0 0,1-1,7-9,0 0,-1 0,0-1,-1-1,-1 0,0 0,-1-1,-1 0,-1 0,0 0,-2-1,1-2,23-87,-26 98</inkml:trace>
  <inkml:trace contextRef="#ctx0" brushRef="#br1" timeOffset="46688.079">2230 173,'-159'284,"300"-510,-141 225,1-1,0 1,0 0,-1-1,1 1,0 0,0-1,0 1,0 0,0 0,0 0,1 0,-1 0,0 0,0 1,1-1,-1 0,1 1,-1-1,0 0,1 1,-1 0,1-1,-1 1,1 0,-1 0,1 0,0 0,-1 0,1 0,-1 0,1 1,-1-1,1 0,-1 1,1-1,-1 1,0 0,1 0,-1-1,0 1,1 0,-1 0,0 0,0 0,0 0,0 0,0 1,0-1,0 0,0 0,0 1,28 70,-27-63,0 0,1 0,0 0,1-1,-1 0,2 0,-1 0,1 0,1 0,-1-1,1 0,5 4,-9-9,-1-1,0 0,1 0,-1 0,1 0,-1 0,1-1,-1 1,1 0,0-1,-1 1,1-1,0 1,-1-1,1 0,0 0,0 0,-1 0,1 0,0 0,0 0,-1-1,1 1,0-1,0 1,-1-1,1 0,-1 1,1-1,-1 0,1 0,-1 0,1 0,-1 0,0-1,0 1,1 0,-1-1,0 1,0-1,0 1,-1-1,1 1,0-1,25-77,2-150,-23 173,1 32</inkml:trace>
</inkml:ink>
</file>

<file path=ppt/ink/ink4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3:29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1441 1,'61'47,"77"108,-58-91,66 66,15 75,119 11,-52 18,-122-125,-88-96</inkml:trace>
  <inkml:trace contextRef="#ctx0" brushRef="#br0" timeOffset="838.4">255 1553,'-12'3,"1"1,0 0,0 1,0 1,1 0,0 0,0 1,0 0,1 0,0 1,1 1,0-1,0 1,1 1,0-1,0 1,1 1,0-1,1 1,1 0,-1 0,2 0,-1 1,2-1,-1 1,2 0,0 0,0 0,1 6,-2 6,2-1,0 1,2-1,1 1,0-1,6 18,-7-35,-1 0,2 0,-1 0,1 0,0 0,0 0,0-1,1 0,0 1,0-1,0-1,1 1,-1-1,1 0,0 0,1 0,-1 0,1-1,-1 0,1 0,0-1,0 1,0-1,0-1,1 1,5 0,-3-1,0-1,1 1,-1-2,0 1,0-1,0-1,0 1,0-2,0 1,0-1,-1-1,1 1,-1-1,0-1,0 1,-1-2,1 1,-1-1,4-4,21-14,-2-2,-1-1,-2-1,0-2,-2 0,-1-2,-1 0,-2-2,-2-1,12-28,-27 54,1 0,-2-1,0 1,0-1,0 0,-2 0,1 0,-1 0,0 0,-1 0,0 0,-1-1,0 1,-1 0,0 0,0 1,-1-1,-1 0,1 1,-1 0,-1-1,0 2,0-1,-1 1,0-1,0 1,-1 1,0 0,0 0,-4-2,2 4,1 0,-1 1,0 0,-1 1,1 0,-1 0,1 1,-1 0,0 1,0 0,0 0,1 1,-1 1,0-1,0 2,0-1,1 1,-1 1,1 0,-4 2,-12 4,1 2,0 1,0 0,1 2,1 1,-20 18,13-8,2 1,1 2,1 1,2 0,0 2,-4 12,8-12</inkml:trace>
  <inkml:trace contextRef="#ctx0" brushRef="#br0" timeOffset="1135.379">1 1919,'201'-135,"-177"123,0 2,1 0,0 1,1 2,0 0,0 2,0 1,0 1,1 1,0 2,-1 0,1 2,5 1,50-1,-58-2</inkml:trace>
  <inkml:trace contextRef="#ctx0" brushRef="#br0" timeOffset="2637.866">791 1553,'79'-16,"-1"-2,-1-4,-1-3,-1-3,-2-4,39-24,187-125,-235 133,-2-3,-3-3,39-44,-98 97,1 1,-1 0,0-1,1 1,-1-1,1 1,-1 0,0-1,0 1,1-1,-1 0,0 1,0-1,1 1,-1-1,0 1,0-1,0 1,0-1,0 0,0 1,0-1,0 1,0-1,0 1,0-1,0 0,-1 1,1-1,0 1,0-1,-1 1,1-1,0 1,-1-1,1 1,0-1,-1 1,1 0,0-1,-1 1,1-1,-1 1,1 0,-1 0,1-1,-1 1,1 0,-1 0,1-1,-1 1,0 0,1 0,-1 0,1 0,-1 0,1 0,-1 0,0 0,1 0,-1 0,1 0,-1 0,1 1,-1-1,0 0,-51-1,45 1,-164-1,170 0,0 1,1 0,-1-1,0 1,0 0,1-1,-1 1,0 0,0 0,0 0,1 0,-1 0,0 0,0 0,0 0,1 0,-1 0,0 0,0 0,0 1,1-1,-1 0,0 1,0-1,1 0,-1 1,0-1,1 1,-1-1,0 1,1-1,-1 1,1 0,-1-1,1 1,-1 0,1-1,0 1,-1 0,1 0,0-1,-1 1,1 0,0 0,0 0,0-1,0 1,0 0,0 0,0 0,0 0,0-1,0 1,0 0,0 0,1 0,-1-1,0 1,26 48,-23-45,10 20,-1 0,-1 0,-2 1,0 1,-1-1,-2 1,-1 1,1 12,22 102,-29-140,1 0,0 0,-1 0,1 0,0 0,0 0,0 0,0 0,0 0,0 0,0 0,0 0,1 0,-1 0,0 0,1 0,-1 0,0 0,1 0,-1-1,1 1,-1 0,1 0,0 0,-1 0,1-1,0 1,0 0,-1-1,1 1,0-1,0 1,0-1,0 1,0-1,0 1,0-1,0 0,0 0,0 1,0-1,0 0,0 0,0 0,0 0,0 0,0 0,0 0,0-1,0 1,0 0,0-1,0 1,0 0,0-1,0 1,-1-1,1 1,0-1,0 0,0 1,-1-1,1 0,0 0,13-15,-1-1,-1-1,-1 0,0-1,-1 0,-1 0,1-6,9-17,80-180,-86 204</inkml:trace>
</inkml:ink>
</file>

<file path=ppt/ink/ink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9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1,'-8'5,"1"0,0 0,0 1,1 0,-1 1,1-1,1 1,-1 0,1 1,0-1,1 1,0 0,0 0,1 1,0-1,0 1,-1 7,-22 156,19-94,-23 124,13-101,4 1,1 100,13-178</inkml:trace>
</inkml:ink>
</file>

<file path=ppt/ink/ink4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3:27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1,'-11'127,"4"-102,2 1,1 0,2 0,0 0,1 0,2 0,1 5,26 112,-16 25,-2-99,-3 1,-3-1,-3 1,-4 13,1 37,-34 23,37-111,7-27</inkml:trace>
  <inkml:trace contextRef="#ctx0" brushRef="#br0" timeOffset="3251.713">0 763,'153'-57,"2"6,3 6,5 7,-88 22,-2-3,0-4,60-27,-95 34</inkml:trace>
</inkml:ink>
</file>

<file path=ppt/ink/ink4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01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0 138,'165'25,"294"-22,-414-4,-67-6,0-1,1 0,0-2,0 0,1-2,0 0,1-1,1-1,-12-11,-32-13,41 30</inkml:trace>
</inkml:ink>
</file>

<file path=ppt/ink/ink4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04.1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1 198,'1'3,"1"0,0-1,1 1,-1 0,0-1,1 0,-1 0,1 0,0 0,0 0,0 0,0-1,0 1,0-1,0 0,0 0,0 0,2 0,-2 0,16 4,0-1,0-1,1-1,-1-1,0 0,1-1,-1-2,1 0,-1 0,16-6,8 1,227-26,-226 33,-84-36,-76-75,93 78,16 16</inkml:trace>
</inkml:ink>
</file>

<file path=ppt/ink/ink4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07.48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1 177,'189'38,"-130"-28,1-3,0-3,0-2,47-5,-3 1,37-9,-134-3,-33 1,11 6,4 0,0 0,1-1,0 0,1-1,0 0,0 0,1-1,0 0,1 0,0-1,0 0,1 0,-1-4,-11-21,10 20</inkml:trace>
</inkml:ink>
</file>

<file path=ppt/ink/ink4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0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0 144,'23'61,"93"305,-114-359,0-1,0 1,0 0,1 0,0-1,0 0,1 1,-1-1,1-1,1 1,-1 0,1-1,5 4,-8-8,1-1,0 0,-1 0,1 0,-1 0,1-1,0 1,-1-1,1 1,-1-1,1 0,-1 0,0 0,1 0,-1-1,0 1,0 0,0-1,0 0,0 1,0-1,0 0,0 0,-1 0,1 0,-1-1,0 1,1 0,0-3,1 1,108-158,-6 38,-103 124,0-1,0 1,-1-1,1 1,0 0,0 0,0 0,-1 0,1 0,0 0,0 0,-1 1,1-1,0 1,0-1,-1 1,1 0,0-1,-1 1,1 0,-1 0,1 0,-1 0,0 0,1 1,-1-1,0 0,0 1,0-1,0 1,0-1,0 1,0-1,0 1,-1 0,1-1,0 1,-1 0,0 0,1-1,-1 1,0 0,0 1,9 15,-7-14,1 0,-1 0,1-1,0 1,1-1,-1 0,1 1,-1-2,1 1,0 0,0-1,0 1,0-1,1-1,-1 1,0 0,1-1,-1 0,1 0,0 0,-1-1,1 1,0-1,-1 0,1-1,0 1,-1-1,1 0,-1 0,1 0,-1-1,4-1,5-2,0-1,-1 0,0-1,0 0,0-1,-1-1,0 1,-1-2,0 1,7-9,-5 4,1 1,-1-1,-1-1,-1 0,0-1,-1 0,-1 0,0-1,-1 0,-1 0,-1-1,0 1,-1-1,1-16,-6-40,0 62</inkml:trace>
</inkml:ink>
</file>

<file path=ppt/ink/ink4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2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0 215,'266'-28,"63"29,-288-7,-40 6,-1 0,1 0,0-1,-1 1,1 0,-1 0,1-1,-1 1,1 0,-1-1,1 1,-1 0,1-1,-1 1,0-1,1 1,-1-1,1 1,-1-1,0 1,0-1,1 1,-1-1,0 1,0-1,0 0,1 1,-1-1,0 1,0-1,0 0,0 1,0-1,0 1,0-1,0 0,-1 1,1-1,0 1,0-1,0 1,-1-1,1 0,0 1,-1-1,1 1,0-1,-1 1,1 0,-1-1,1 1,0-1,-1 1,1 0,-1-1,1 1,-1 0,0-1,1 1,-1 0,1 0,-1 0,1 0,-1 0,0-1,-177-115,159 89,18 17</inkml:trace>
</inkml:ink>
</file>

<file path=ppt/ink/ink4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2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1,'15'0,"13"0,8 0,2 0,-1 0,-1 0,-3 0,-1 0,-2 0,-1 0,-1 0,0 0,0 0,0 0,0 0,-10 0,-7 0</inkml:trace>
</inkml:ink>
</file>

<file path=ppt/ink/ink4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3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0,'44'10,"28"3,6-1,-4-2,-11-3,-10-3,-11-2,-7-1,-9-1</inkml:trace>
</inkml:ink>
</file>

<file path=ppt/ink/ink4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7.27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0 120,'678'0,"-678"0,-1-1,1 1,0-1,-1 1,1-1,0 1,0-1,0 1,-1-1,1 1,0-1,0 1,0-1,0 1,0-1,0 1,0-1,0 1,0-1,0 1,0-1,1 1,-1-1,0 1,0-1,0 1,1-1,-1 1,0-1,1 1,-1-1,0 1,1 0,-1-1,0 1,1 0,-1-1,1 1,-1 0,1 0,-1-1,1 1,-1 0,0 0,1 0,0-1,-1 1,1 0,-1 0,1 0,-1 0,1 0,-1 0,1 0,-1 0,1 0,-1 1,1-1,-1 0,1 0,-1 0,1 1,0-1,-38-26,-57-36,79 48</inkml:trace>
</inkml:ink>
</file>

<file path=ppt/ink/ink4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20.3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0 194,'1'-2,"1"0,-1 0,1 0,-1 0,1 1,0-1,-1 1,1-1,0 1,0 0,0-1,0 1,0 0,1 0,-1 1,0-1,0 0,0 1,1-1,-1 1,0 0,1 0,-1 0,0 0,2 0,-1 0,411-4,-265-25,-148 28,0-1,0 1,0 0,0-1,-1 1,1-1,0 1,-1-1,1 1,-1-1,1 1,-1-1,0 0,0 1,1-1,-1 0,0 1,-1-1,1 1,0-1,0 0,-1 1,1-1,-1 1,1-1,-1 1,0-1,0 1,1-1,-1 1,0-1,0 1,0 0,-1 0,1 0,0 0,0 0,-1 0,1 0,0 0,-1 0,-1 0,-5-10,-15-32,16 22</inkml:trace>
</inkml:ink>
</file>

<file path=ppt/ink/ink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9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47,'38'0,"32"0,14 0,-3 0,-5 0,-11-5,-7-1,-9 0,-7 1,-2 2,-3-4,-2-1,-8 2</inkml:trace>
</inkml:ink>
</file>

<file path=ppt/ink/ink4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9.08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1 140,'2'44,"3"0,2 0,1 0,3-1,1-1,2 1,2-2,13 22,-29-61,1 0,0 0,0 0,0 0,0-1,0 1,0 0,0-1,1 1,-1 0,1-1,-1 0,1 1,-1-1,1 0,0 0,0 0,0 0,0 0,-1 0,1-1,0 1,0-1,0 1,0-1,1 0,-1 1,0-1,0 0,0 0,0-1,0 1,0 0,0-1,0 1,0-1,0 0,0 0,0 0,0 0,-1 0,1 0,0 0,-1 0,1-1,-1 1,1 0,-1-1,1 0,-1 1,0-1,1-1,182-268,-184 270,0 0,1 1,-1-1,0 0,1 0,-1 1,1-1,0 0,-1 1,1-1,-1 0,1 1,0-1,-1 1,1-1,0 1,0 0,-1-1,1 1,0 0,0-1,0 1,0 0,-1 0,1 0,0 0,0 0,0 0,0 0,0 0,-1 0,1 0,0 0,0 0,0 1,0-1,-1 0,1 1,0-1,0 0,-1 1,1-1,0 1,0-1,-1 1,1 0,-1-1,1 1,-1 0,1-1,-1 1,1 0,-1-1,1 1,-1 0,0 0,1 0,-1 0,0-1,0 1,0 0,12 61,-12-53,40 131,-39-136,0-1,1 1,0-1,-1 0,2 1,-1-1,0 0,0 0,1 0,0-1,-1 1,1-1,0 1,0-1,1 0,-1 0,0 0,1-1,-1 1,1-1,-1 0,1 0,0 0,-1 0,1 0,0-1,0 0,0 0,-1 0,1 0,0-1,0 1,0-1,-1 0,1 0,0 0,7-7,1 0,-1 0,0-1,-1-1,0 0,-1 0,0-1,-1 0,0 0,0-1,-1 0,-1 0,0-1,1-3,-3 8,28-54,-2-2,-4-1,14-50,-24 59,-9 32</inkml:trace>
  <inkml:trace contextRef="#ctx0" brushRef="#br0" timeOffset="478.041">1187 338,'-39'52,"2"1,3 2,-26 56,55-104,1 1,0 1,0-1,1 1,0-1,0 1,1 0,1 0,-1 0,1 0,1 1,-1-1,2 0,-1 0,1 0,1 3,2-8,0 0,0-1,0 0,1 1,-1-1,1-1,0 1,-1-1,1 0,0 0,1 0,-1-1,0 0,0 0,1 0,-1-1,0 1,1-1,-1-1,0 1,1-1,-1 0,5-1,6 1,-3 1,-5 0,-1 0,1 0,-1 0,1-1,-1 0,0 0,1-1,-1 0,0-1,0 1,0-1,0-1,0 1,0-2,1-6,-5 1</inkml:trace>
  <inkml:trace contextRef="#ctx0" brushRef="#br0" timeOffset="732.515">847 536,'44'0,"23"0,5 0,-4 0,-10 0,-9 0,-9 0,-6 0,-4 0,-2 0,-1 0,-6 0</inkml:trace>
</inkml:ink>
</file>

<file path=ppt/ink/ink4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7.76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1 254,'19'5,"11"2,6-1,1-1,-1-2,-1 0,-3-2,-1-1,-2 0,-5-5,-2-2,0 1,1-4,-4 0</inkml:trace>
  <inkml:trace contextRef="#ctx0" brushRef="#br0" timeOffset="247.942">199 0,'-5'39,"-1"31,-1 9,2-4,2-10,1-12,1-9,0-8,6-10,2-9</inkml:trace>
</inkml:ink>
</file>

<file path=ppt/ink/ink4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5.75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109 54,'-2'0,"-1"0,1 0,-1 0,0 0,1 1,-1-1,1 1,-1 0,1 0,-1 0,1 0,-1 0,1 0,0 1,0-1,0 1,0-1,0 1,0 0,0 0,0 0,1 0,-1 0,1 0,-1 0,1 1,0-1,0 1,0-1,0 1,0-1,1 1,-1-1,1 2,-34 139,31-133,1-1,0 1,0 0,1 0,1 0,0 0,0 1,1-1,0 0,0 0,1-1,1 1,0 0,0-1,1 1,0-1,0 0,1 0,1-1,2 4,-2-8,0 0,1-1,0 0,-1 0,1-1,0 0,0 0,1 0,-1-1,0 0,0-1,1 0,-1 0,0 0,1-1,-1 0,0 0,0-1,0 0,0 0,0-1,0 1,-1-2,1 1,-1-1,0 0,0 0,1-2,77-79,-82 85,0-1,0 1,0 0,0 0,0 0,0 1,0-1,0 0,0 1,-1-1,1 1,0-1,0 1,0 0,-1 0,1 0,0 0,-1 0,1 0,-1 1,0-1,1 0,-1 1,0-1,0 1,1-1,-1 1,0 0,-1 0,1-1,0 1,0 0,-1 0,1 0,-1 0,0-1,0 1,1 2,5 9,-5-10,0 1,0-1,0 1,1-1,-1 0,1 0,0 0,0 0,0 0,0 0,1 0,-1 0,1-1,-1 1,1-1,0 0,0 0,0 0,0 0,0-1,1 1,-1-1,0 0,1 0,-1 0,1 0,0 0,-1-1,1 0,-1 0,1 0,0 0,-1 0,1-1,-1 1,1-1,-1 0,1 0,-1-1,0 1,2-2,8-8,-1-1,-1-1,0 0,-1 0,0-1,-1 0,-1-1,2-4,1 0,73-199,-36 122,-33 84</inkml:trace>
  <inkml:trace contextRef="#ctx0" brushRef="#br0" timeOffset="698.343">871 308,'-97'219,"103"-229,15-32,2 1,2 0,2 2,4-1,-30 38,0 1,0 0,0 0,0 0,0 0,1 0,-1 0,0 0,1 0,-1 0,0 1,1-1,-1 0,1 1,-1-1,1 1,-1 0,1 0,0-1,-1 1,1 0,-1 0,1 0,0 1,-1-1,1 0,-1 1,1-1,-1 1,1-1,-1 1,1 0,-1-1,0 1,1 0,-1 0,0 0,0 0,0 0,1 0,-1 1,0-1,-1 0,1 0,0 1,0-1,0 1,-1-1,1 1,-1-1,1 1,-1-1,0 1,1-1,-1 2,10 26,29 67,-38-93,1 0,0-1,-1 1,1 0,0-1,0 1,1-1,-1 0,0 0,1 0,-1 0,1 0,0 0,0-1,0 1,0-1,0 0,0 0,0 0,0 0,0 0,0-1,0 1,1-1,-1 0,0 0,2 0,1-4,-1 1,1-1,-1 0,0 0,0-1,-1 0,1 0,-1 0,0 0,0 0,-1-1,1 0,-1 0,-1 0,1 0,-1 0,0 0,0-1,-1 1,0-1,0 1,0-1,-1-1,3-3,-1-1,-1 0,0 1,-1-1,0 0,0 0,-1 0,-1 1,0-1,-2-6,-3-1</inkml:trace>
</inkml:ink>
</file>

<file path=ppt/ink/ink4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0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26,'340'0,"-232"-22,-99 18</inkml:trace>
</inkml:ink>
</file>

<file path=ppt/ink/ink4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09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0,'43'5,"24"-3,5-2,-4-2,-10 1,-9 0,-8-1,-12 2</inkml:trace>
</inkml:ink>
</file>

<file path=ppt/ink/ink4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07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99,'0'0,"0"1,0-1,0 1,0-1,0 1,0 0,0-1,0 1,0-1,0 1,0-1,0 1,0-1,-1 0,1 1,0-1,0 1,-1-1,1 1,0-1,-1 0,1 1,0-1,-1 1,1-1,-1 0,1 0,0 1,-1-1,1 0,-1 0,1 1,-1-1,1 0,-1 0,1 0,-1 0,1 0,-1 0,1 0,-1 0,1 0,-1 0,1 0,-1 0,1 0,-1 0,1 0,-1 0,1-1,-1 1,1 0,-1 0,1-1,-1 1,1 0,0-1,-1 1,1 0,0-1,-1 1,1-1,0 1,-9 164,11-112,-1-30,0 1,2-1,1 0,0 0,2-1,6 15,-12-33,1 1,0 0,0 0,0-1,1 1,-1-1,1 1,0-1,0 0,0 1,1-1,-1 0,1 0,-1-1,1 1,0-1,0 1,0-1,0 0,1 0,-1 0,0 0,1-1,0 1,-1-1,1 0,0 0,0-1,-1 1,1-1,0 1,0-1,0-1,0 1,-1 0,1-1,4-1,8-6,-1-1,0-1,0-1,-1 0,0 0,-1-2,0 0,-1 0,-1-1,4-5,2-2,103-117,-118 138,1-1,-1 1,1-1,0 1,-1 0,1 0,0 0,-1 0,1 1,0-1,-1 1,1 0,0-1,-1 1,1 0,-1 1,0-1,1 0,-1 1,0-1,0 1,0 0,0 0,0-1,0 1,0 1,-1-1,1 0,-1 0,0 1,1-1,-1 0,0 1,0-1,-1 1,1 0,0-1,-1 1,0 0,1 2,5 8,-3-6,0-1,1 0,0 0,0 0,0-1,1 1,0-1,0 0,0-1,0 1,1-1,0 0,0 0,0-1,0 1,1-1,-1-1,1 1,0-1,-1 0,1-1,0 0,0 0,0 0,0-1,0 0,0 0,0-1,0 0,0 0,0-1,0 0,0 0,-1 0,5-3,4-7,0 0,-1 0,-1-2,0 0,-1 0,0-1,-1-1,-1 0,0 0,-1-1,-1 0,-1-1,1-2,-2 8,0 0,-1 0,0-1,-1 1,0-1,-1 0,0 0,-1 0,-1-1,0 1,0 0,-2-1,-1-12,-4 13,-1 8</inkml:trace>
  <inkml:trace contextRef="#ctx0" brushRef="#br0" timeOffset="633.002">1047 382,'-166'202,"151"-183,101-102,39-47,-124 128,-1 1,1 0,0-1,0 1,0 0,1 0,-1 0,0 0,0 0,1 0,-1 0,0 0,1 1,-1-1,1 0,-1 1,1-1,-1 1,1 0,0-1,-1 1,1 0,-1 0,1 0,0 0,-1 0,1 1,-1-1,1 0,-1 1,1-1,0 1,-1-1,0 1,1 0,-1 0,1-1,-1 1,0 0,0 0,1 1,-1-1,0 0,0 0,0 0,0 1,-1-1,1 1,0-1,0 2,40 134,-39-132,0-1,1 0,-1 0,1 0,0-1,0 1,1-1,-1 1,1-1,-1 0,1 0,0-1,0 1,0-1,1 0,-1 0,0 0,1-1,-1 1,1-1,0 0,-1 0,1-1,0 1,0-1,-1 0,1-1,0 1,0-1,-1 0,1 0,-1 0,1-1,-1 1,1-1,-1 0,0-1,0 1,0-1,0 0,0 0,-1 0,1 0,-1 0,0-1,0 0,0 0,1-1,11-19,0 0,-2-1,-1 0,-1-1,-1-1,3-13,-8 15</inkml:trace>
</inkml:ink>
</file>

<file path=ppt/ink/ink4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13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0 387,'5'0,"11"0,7 0,6 0,1-5,1-1,0 0,0 1,-1 1,-1 2,0 1,0 0,-1 1,0 0,0 1,0-1,-5 0</inkml:trace>
  <inkml:trace contextRef="#ctx0" brushRef="#br0" timeOffset="1231.205">818 105,'-2'-1,"0"1,0-1,0 1,0 0,0 0,0 0,0 0,0 1,0-1,0 0,0 1,0-1,0 1,0 0,1 0,-1 0,0 0,0 0,1 0,-1 0,0 0,1 1,-1-1,1 1,0-1,-1 1,1-1,0 1,0 0,0 0,0 0,0-1,1 1,-1 0,1 0,-1 0,1 0,-1 0,1 0,0 0,0 0,0 0,0 1,-1 1,-38 193,35-181,1-1,0 1,1 0,0 0,2 0,0 0,0 0,2 0,0-1,0 1,2 0,2 6,-5-18,1 0,0-1,0 0,0 1,0-1,0 0,1 0,-1 0,1 0,0-1,0 1,0-1,0 1,0-1,1 0,-1 0,1-1,-1 1,1-1,0 0,-1 0,1 0,0 0,0 0,0-1,0 0,-1 0,1 0,0 0,0-1,0 1,0-1,-1 0,1 0,0 0,0-1,2-1,21-13,-2-1,0-1,0-1,-2-1,0-1,-2-1,0-1,-2-1,16-25,-29 41,40-36,-45 45,1 0,-1 0,0 0,0 0,1 1,-1-1,0 0,0 1,0-1,0 0,-1 1,1-1,0 1,-1-1,1 1,-1 0,1-1,-1 1,0 0,1-1,-1 1,0 0,0-1,0 1,-1 0,1-1,0 1,0 1,0-2,-1 4,1 0,-1 0,1-1,0 1,1 0,-1 0,1 0,0-1,0 1,0-1,1 1,0-1,0 1,0-1,0 0,1 0,-1 0,1 0,0 0,0 0,1-1,-1 0,1 1,-1-1,1-1,0 1,4 2,0-4,0 1,-1-1,1 0,0-1,0 1,0-2,0 1,0-1,0 0,-1-1,1 0,0 0,-1 0,0-1,1 0,-1-1,0 0,0 0,-1 0,0-1,1 0,3-5,11-9,-1-2,-1 0,-1-1,-1-1,10-18,-17 25,-1 0,-1 0,0-1,-1 0,-1-1,-1 1,0-1,-1 0,-1-1,-1 1,0-1,-2 1,0-11,0 27,0 0,0 0,-1 0,1 0,0 0,-1 0,1 0,-1 0,0 0,1 0,-1 0,0 1,0-1,0 0,0 0,-1 1,1-1,0 1,-1-1,1 1,-1-1,0 1,1 0,-1 0,0 0,0 0,0 0,-10 0</inkml:trace>
  <inkml:trace contextRef="#ctx0" brushRef="#br0" timeOffset="3411.122">2144 132,'-10'-1,"-1"0,0 1,1 0,-1 1,0 0,1 1,-1 0,1 0,-1 1,1 1,0 0,0 0,1 1,-1 0,1 0,0 1,0 1,-6 7,1 1,0 1,1 0,0 0,2 2,0-1,1 1,0 1,2 0,0 0,2 1,0 0,-3 16,8-29,0-1,1 1,-1 0,1 0,1 0,-1 0,1 0,0 0,1 0,0-1,0 1,0-1,1 1,0-1,0 0,0 0,1 0,0 0,0-1,1 1,0-1,0 0,0-1,0 1,1-1,-1 0,1 0,0-1,0 1,1-2,-1 1,1-1,-1 1,1-2,0 1,0-1,-1 0,1 0,6-1,5-3,-1-1,0 0,0-1,-1-1,0 0,0-1,0-1,-1-1,0 0,0-1,0-1,21-12,-12 9</inkml:trace>
  <inkml:trace contextRef="#ctx0" brushRef="#br0" timeOffset="3742.978">2511 189,'-16'14,"0"2,1 0,0 0,2 1,0 1,0 0,2 1,1 1,0-1,1 2,1-1,-3 17,10-33,1-1,-1 0,1 1,0-1,1 1,-1-1,0 1,1-1,0 0,0 1,0-1,0 0,0 0,1 0,0 0,-1 0,1 0,0 0,0 0,1-1,-1 1,1-1,-1 0,1 1,0-1,-1 0,1-1,0 1,0 0,1-1,-1 0,0 0,0 0,1 0,-1 0,0-1,1 1,-1-1,1 0,-1 0,1 0,-1 0,0-1,1 0,14-2,0 0,-1-2,1 0,-1-1,0-1,0-1,-1 0,0-1,-1-1,0 0,0-1,-1-1,0 0,-1-1,-1 0,0-1,-1 0,0-1,2-7,-10 18,0 0,0 0,-1 0,1 0,-1 0,0-1,-1 1,1-1,-1 1,0-1,0 0,0 1,-1-1,1 0,-1 0,0 1,-1-1,1 0,-1 0,0 1,0-1,-1 0,1 1,-1-1,0 1,0 0,0 0,-1 0,0 0,1 0,-1 0,-1 0,1 1,0 0,-1 0,0 0,0 0,0 0,0 1,-2-2,-11 2,0 1,0 0,0 1,0 1,0 1,0 0,0 1,1 1,-1 0,1 2,0-1,0 2,1 0,0 1,-13 9,-1 2</inkml:trace>
  <inkml:trace contextRef="#ctx0" brushRef="#br0" timeOffset="4147.608">3245 48,'-20'7,"-12"4,0 1,1 1,0 2,1 1,1 1,1 2,-2 2,28-20,0 0,0 0,0 0,1 0,-1 0,0 1,1-1,-1 0,1 1,0-1,-1 1,1 0,0-1,0 1,0 0,0-1,0 1,0 0,1 0,-1 0,0 0,1 0,0 0,-1 0,1 0,0 0,0 0,0 0,1 0,-1 0,0 0,1 0,-1 0,1 0,-1 0,1 0,0 0,0 0,0-1,0 1,0 0,1-1,-1 1,0-1,1 1,-1-1,1 0,0 1,-1-1,1 0,0 0,0 0,77 23,40 18,-116-40,0 1,0-1,0 1,0-1,0 1,0 0,0 0,-1 1,0-1,0 0,0 1,0-1,0 1,-1 0,1 0,-1 0,0-1,0 1,-1 0,1 0,-1 0,0 0,0 0,0 1,0-1,-1 0,0-1,-1 5,0-1,0 0,-1 0,0 0,0 0,-1-1,0 1,0-1,0 0,-1-1,0 1,0-1,0 0,-1 0,0 0,0-1,0 0,0 0,-1 0,1-1,-2 0,-8 5,0-2,0 0,-1-2,0 1,1-2,-1 0,-1-1,-3-1,-35-1,31 0</inkml:trace>
</inkml:ink>
</file>

<file path=ppt/ink/ink4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0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250 117,'0'-3,"-1"1,0 0,0 0,0 0,0 0,0 0,0 1,-1-1,1 0,-1 0,1 1,-1-1,0 1,0-1,1 1,-1 0,0 0,0 0,0 0,0 0,0 0,-1 1,1-1,0 1,0-1,0 1,-1 0,1 0,0 0,0 0,-1 0,1 0,0 1,0-1,0 1,-1-1,1 1,0 0,0 0,0 0,0 0,0 0,-1 2,-72 68,63-54,0 2,2-1,0 2,1-1,1 1,1 0,1 1,1 0,0 0,0 20,3-34,1 0,0 0,0 0,1 0,0 0,0 0,1 0,0 1,0-2,1 1,0 0,0 0,0 0,1-1,0 1,0-1,1 0,-1 0,2 0,-1-1,0 1,1-1,0 0,0 0,1-1,-1 1,1-1,0 0,0-1,1 0,-1 0,1 0,-1 0,1-1,0-1,5 2,12-2,-1-2,1 0,0-1,-1-2,0 0,0-2,0 0,-1-2,0 0,0-1,-1-2,0 0,0-1,-2-1,0-1,0-1,-1 0,13-15,-19 18,1-1,-2-1,0 0,0 0,-1-1,-1 0,0-1,-2 0,1-2,-5 11,0 0,-1 0,0 0,-1 0,1-1,-1 1,-1-1,1 1,-1-1,-1 1,1-1,-1 1,-1 0,1-1,-1 1,0 0,-1 0,0 0,0 0,-1 0,1 1,-3-3,-2-1,-1 0,0 1,0 0,-1 1,0 0,-1 0,1 1,-1 1,-1 0,1 0,-1 1,0 0,0 1,-1 1,1 0,-4 0,-13-1</inkml:trace>
  <inkml:trace contextRef="#ctx0" brushRef="#br0" timeOffset="353.754">25 370,'267'-160,"-201"134,-65 26,1-1,-1 1,1 0,-1 0,1 0,0 0,-1 1,1-1,-1 0,1 0,-1 1,1-1,-1 1,1 0,-1-1,0 1,1 0,-1 0,0 0,0 0,0 0,1 0,-1 0,0 0,0 0,0 1,-1-1,1 0,0 1,0-1,-1 0,1 1,-1-1,1 1,-1-1,0 1,1-1,-1 1,0-1,0 1,0 1,1 35,-2-34,0 0,1 0,-1 0,1 0,0 0,0 0,0 0,0 0,1 0,0 0,0 0,0 0,0 0,1 0,-1-1,1 1,0 0,0-1,0 0,1 1,-1-1,1 0,0 0,-1 0,2 0,-1-1,0 1,0-1,1 0,3 2,6-2,1 0,-1-1,1-1,-1 0,1 0,0-2,-1 1,1-2,-1 0,0 0,9-5,53-9,-56 21,-19 4</inkml:trace>
</inkml:ink>
</file>

<file path=ppt/ink/ink4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8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1,'24'0,"18"0,6 0,0 0,-4 0,-4 0,-4 0,-4 0,-2 0,-1 0,-6 0</inkml:trace>
</inkml:ink>
</file>

<file path=ppt/ink/ink4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8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1,'38'0,"28"0,6 0,-3 0,-9 0,-10 0,-14 0</inkml:trace>
</inkml:ink>
</file>

<file path=ppt/ink/ink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9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1,'0'33,"5"12,2-3</inkml:trace>
</inkml:ink>
</file>

<file path=ppt/ink/ink4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9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1 199,'9'0,"19"-5,8-1,3-1,0 2,3 2,-1-4,-3-1,-2 2,-4 1,-1 2,-2 1,-1 1,0 1,-1 0,-4 0</inkml:trace>
  <inkml:trace contextRef="#ctx0" brushRef="#br0" timeOffset="649.99">707 1,'-25'73,"19"-43,0-16,2 1,-1-1,2 1,0 0,1-1,0 1,1 1,0-1,2 0,0 0,0 0,2 0,0-1,0 1,1 0,1-1,1 0,1 3,-4-13,1 0,-1-1,0 1,1-1,0 0,0 0,0-1,0 1,0-1,1 1,-1-1,0-1,1 1,0-1,-1 0,1 0,0 0,0 0,0-1,0 0,-1 0,1 0,0-1,0 1,1-2,5 1,0-2,0 0,-1 0,1-1,-1 0,0 0,0-1,-1-1,1 0,6-5,18-23,-29 28,0 0,0 1,1-1,-1 1,1 0,1 1,-1-1,1 1,-1 0,1 1,1 0,4-2,-10 6,1-1,-1 1,1 0,-1 0,1 0,-1 0,0 0,0 1,1-1,-1 1,0-1,0 1,0 0,-1 0,1 0,0 0,-1 0,1 0,-1 0,0 1,1-1,-1 0,0 1,-1-1,1 1,0-1,-1 1,1 1,8 17,-6-15,1-1,-1 0,1 0,0 0,0-1,0 0,1 1,-1-1,1-1,0 1,0-1,1 0,-1 0,1 0,-1-1,1 0,0 0,0 0,0-1,0 0,0 0,0-1,0 1,0-1,0 0,0-1,5 0,4-4,0 0,0-1,0 0,-1-2,0 1,0-2,-1 1,0-2,-1 0,0-1,0 0,-1 0,-1-1,0-1,0 0,-1 0,-1-1,0 0,-1 0,-1-1,1-2,-1 3,0 0,-1 0,0-1,-1 1,-1-1,0 0,-1 0,-1 0,0 0,-1-6,0-4</inkml:trace>
</inkml:ink>
</file>

<file path=ppt/ink/ink4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48,'-2'-12,"-3"34,1-6,-1 1,0 0,1 0,1 1,0-1,2 1,0-1,0 1,2 0,0-1,1 1,1-1,1 1,0-1,1 0,1-1,1 1,0-1,1 0,0-1,2 0,0 0,4 4,-10-16,-1 0,1-1,0 1,-1-1,1 0,0 0,0 0,1-1,-1 1,0-1,0 0,1 0,-1-1,1 1,-1-1,0 0,1 0,-1-1,1 1,-1-1,0 0,1 0,-1 0,0-1,0 1,0-1,0 0,0 0,0-1,-1 1,1-1,-1 0,1 0,-1 0,0 0,0-1,-1 1,2-3,166-154,-169 159,1 0,-1 0,1 0,0 0,-1 0,1 0,0 0,0 1,0-1,0 0,-1 1,1 0,0 0,0-1,0 1,0 0,0 0,0 1,0-1,0 0,0 1,0-1,-1 1,1-1,0 1,0 0,-1 0,1 0,0 0,-1 0,1 0,-1 0,1 1,-1-1,2 2,41 66,-26-36,-15-30,-1 1,0-1,1 1,-1-1,1 0,0 0,0-1,0 1,1-1,-1 1,1-1,-1 0,1 0,0-1,0 1,-1-1,1 1,0-1,0-1,0 1,1 0,-1-1,0 0,0 0,0 0,0-1,0 1,0-1,0 0,0 0,0 0,0-1,0 1,0-1,9-6,-1-1,1 0,-1-1,-1 0,0 0,-1-2,0 1,0-1,-1 0,-1-1,0 0,-1-1,0 0,1-4,-3 8,6-11,-1-1,-1 0,-1 0,-2 0,0-1,-1 0,-1-1,-1 1,-1-17,-2 39,0 11</inkml:trace>
  <inkml:trace contextRef="#ctx0" brushRef="#br0" timeOffset="696.449">1192 218,'-61'153,"-10"44,70-195,1 0,-1 0,0 0,1 1,-1-1,1 0,0 0,0 1,0-1,0 0,0 0,0 1,0-1,1 0,0 0,-1 0,1 0,0 1,0-1,0 0,0 0,0-1,0 1,1 0,-1 0,1 0,-1-1,1 1,0-1,-1 1,1-1,0 0,0 0,0 0,0 0,0 0,0 0,0 0,0-1,1 1,-1-1,0 1,2-1,49 4,-28-5</inkml:trace>
  <inkml:trace contextRef="#ctx0" brushRef="#br0" timeOffset="996.976">938 386,'0'-4,"5"-3,6 1,6 2,6 0,2 2,3 6,1 2,0-1,1 0,-1-1,0-1,0-2,-1 0,-4-1</inkml:trace>
</inkml:ink>
</file>

<file path=ppt/ink/ink4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32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445 7,'-19'-3,"-1"1,1 1,-1 0,0 2,1 0,-1 1,1 1,0 1,-1 1,2 0,-16 7,-94 74,119-78,7-7,1 0,-1 0,1 0,-1 0,1 0,0 0,0 0,0 0,0 0,-1 1,2-1,-1 0,0 1,0-1,0 1,1-1,-1 1,0-1,1 1,0 0,-1-1,1 1,0 0,0-1,0 1,0-1,0 1,0 0,0-1,1 1,-1 0,0-1,1 1,0-1,-1 1,1-1,0 1,0-1,0 1,0-1,0 0,0 0,0 1,0-1,0 0,1 0,-1 0,0 0,1 0,10 5,1 0,-1-1,1-1,0 1,0-2,0 0,1-1,-1 0,4-1,-3 0,-1 1,1 0,-1 1,1 0,-1 1,0 1,0 0,11 6,-20-9,-1 0,0 0,0 0,0 1,0-1,-1 1,1-1,-1 1,1 0,-1 0,0 0,0 0,0 0,-1 1,1-1,-1 1,0-1,0 1,0-1,0 1,0-1,-1 1,0 0,1 0,-2-1,1 1,0 0,-1-1,1 1,-1 0,0-1,0 1,-1-1,1 0,-1 1,0-1,0 0,0 0,0 1,-19 12,-1 0,0-1,-1-2,-1 0,0-1,-21 6,38-15,-123 49,129-51,0-1,1 1,-1-1,0 0,0 1,0-1,0 0,1 1,-1-1,0 0,0 0,0 0,0 0,0 0,0 0,1 0,-1 0,0 0,0 0,0-1,0 1,0 0,1-1,-1 1,0 0,0-1,1 1,-1-1,0 1,0-1,1 1,-1-1,1 0,-1 1,0-1,1 0,-1 1,1-1,0 0,-1 0,1 0,0 1,-1-1,1 0,0 0,0 0,0 0,-1 0,1 1,0-1,0 0,1 0,-1 0,0 0,0 0,0 0,0 1,1-1,-1-1,5-12</inkml:trace>
</inkml:ink>
</file>

<file path=ppt/ink/ink4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33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3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138 339,'-14'39,"-10"21,-1 6,-1-8,0-14,3-15</inkml:trace>
  <inkml:trace contextRef="#ctx0" brushRef="#br0" timeOffset="662.239">335 480,'0'3,"1"-1,-1 0,1 1,-1-1,1 0,0 1,0-1,0 0,0 0,0 0,1 0,-1 0,1 0,-1 0,1 0,0 0,-1-1,1 1,0-1,0 1,0-1,0 0,1 0,-1 0,0 0,0 0,1 0,-1-1,0 1,1-1,-1 0,1 1,-1-1,1 0,-1 0,0-1,1 1,-1 0,1-1,-1 0,0 1,1-1,-1 0,2-1,13-12,0 0,-1 0,-1-2,0 0,-1-1,-1 0,0-1,-1-1,-2 0,10-20,37-57,-57 97,0 0,0 0,0-1,1 1,-1 0,0 0,1 0,-1-1,0 1,1 0,-1-1,1 1,-1 0,1-1,0 1,-1-1,1 1,0-1,-1 1,1-1,0 1,0-1,-1 0,1 1,0-1,0 0,0 0,-1 1,1-1,0 0,0 0,0 0,0 0,-1 0,1 0,0 0,0-1,0 1,0 0,-1 0,1-1,0 1,0 0,-1-1,1 1,0-1,-1 1,1-1,0 1,-1-1,1 1,0-1,-1 0,1 1,-1-1,0 0,1 1,-1-1,1 0,-1 0,0 0,0 1,1-1,-1 0,0 0,0 0,0 0,0 0,3 101,-5-90,0-1,1 0,0 1,0-1,1 1,1-1,0 1,0-1,0 1,1-1,1 0,0 0,0 0,0 0,1-1,1 1,-1-1,1 0,1 0,-1-1,2 1,-1-1,1 0,0-1,6 5,-10-10,0 1,0-1,0 1,0-1,0 0,1 0,-1-1,0 1,1-1,-1 1,1-1,-1 0,1-1,-1 1,0 0,1-1,-1 0,0 0,1 0,-1 0,0 0,0-1,0 1,0-1,0 0,0 0,-1 0,1 0,0-1,-1 1,0-1,0 1,1-2,59-105,-55 94,37-107,-38 99</inkml:trace>
  <inkml:trace contextRef="#ctx0" brushRef="#br0" timeOffset="1047.675">1436 0,'-22'19,"0"1,1 1,2 1,0 0,1 2,1 0,2 1,0 0,2 1,1 1,0 0,3 1,-7 26,15-48,0 1,1 0,0 0,0-1,1 1,-1 0,1 0,1-1,0 1,-1-1,2 1,-1-1,1 0,0 0,0 0,1 0,0 0,0-1,0 0,1 0,-1 0,1 0,1-1,-1 1,0-1,1-1,0 1,0-1,0 0,0 0,1-1,3 1,0 1,-1-1,1 0,0-1,0 0,-1 0,1-1,1-1,-1 1,0-2,0 1,0-2,0 1,-1-1,1-1,0 1,-1-2,1 1,-1-2,0 1,0-1,-1 0,1-1,2-2,4-4,0 0,-1-2,0 1,-1-1,-1-1,0-1,-1 0,-1 0,0-1,-1 0,6-18,-11 28,0 0,-1-1,0 0,0 0,-1 0,0 0,0 0,-1 0,0-1,0 1,-1 0,0-1,-1 1,0 0,0-1,-1 1,0 0,0 0,-1 0,0 0,0 1,-1-1,0 1,0 0,-1 0,0 0,0 0,0 1,-1 0,0 0,0 1,-1 0,0 0,0 0,0 1,0 0,-7-3,-90-6,74 13</inkml:trace>
  <inkml:trace contextRef="#ctx0" brushRef="#br0" timeOffset="1310.186">1098 311,'280'-51,"-275"50,0 0,0 1,0-1,0 1,0 0,1 0,-1 1,0-1,0 1,0 0,0 0,0 1,0 0,-1 0,1 0,0 0,-1 1,0-1,1 1,-1 0,0 1,-1-1,1 1,0-1,-1 1,2 3,-2-3,-2 1,1 0,-1-1,2 1,-1-1,0 1,1-1,0 0,0 0,0 0,0-1,1 1,-1-1,1 1,0-1,0-1,0 1,0 0,1-1,-1 0,1 0,-1 0,1-1,0 1,0-1,0 0,0-1,-1 1,1-1,0 0,0 0,1-1,62-16,-47 12</inkml:trace>
</inkml:ink>
</file>

<file path=ppt/ink/ink4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48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526 29,'0'0,"-1"0,1 0,-1-1,1 1,-1 0,1-1,-1 1,1 0,0-1,-1 1,1 0,-1-1,1 1,0-1,0 1,-1-1,1 1,0-1,0 1,-1-1,1 1,0-1,0 1,0-1,0 1,0-1,0 1,0-1,0 1,0-1,0 0,0 1,0-1,0 1,1-1,-1 1,0-1,0 1,0-1,1 1,-1-1,0 1,1 0,-1-1,0 1,1-1,-1 1,1 0,-1-1,1 1,-1 0,0 0,1-1,-1 1,1 0,-52-5,50 5,-156 22,-60 30,215-51,0-1,0 1,0-1,0 1,0 0,0 0,0 0,0 0,0 0,0 0,0 0,1 1,-1-1,1 1,-1-1,1 1,-1 0,1-1,0 1,0 0,0 0,0 0,0 0,0 0,0 0,1 0,-1 0,1 0,-1 0,1 1,0-1,0 0,0 0,0 0,0 0,1 1,-1-1,1 0,-1 0,1 0,0 0,0 0,0 0,0 0,0 0,0 0,0-1,1 1,-1 0,1-1,-1 1,1-1,8 7,1 0,0-1,0-1,0 1,1-2,0 0,0 0,0-1,1-1,0 0,-1 0,1-1,0-1,9 0,45 9,73 11,-138-21,-1 0,0 0,0 0,0 0,1 0,-1 0,0 0,0 0,0 1,0-1,1 1,-1-1,0 1,0-1,0 1,0-1,0 1,0 0,0 0,0-1,-1 1,1 0,0 0,0 0,-1 0,1 0,0 0,-1 0,1 0,-1 0,0 0,1 1,-1-1,0 0,1 0,-1 0,0 0,0 1,0-1,0 0,0 0,0 0,-1 1,1-1,0 0,-1 0,1 0,0 0,-1 0,0 0,1 0,-1 0,1 0,-1 0,0 0,0 0,-16 10,-1 0,0-2,0 0,-1-1,0-1,-1-1,-14 3,-48 17,60-19,0 1,1 1,0 1,1 1,0 0,0 2,1 0,1 1,0 1,-11 13,27-27,1 0,-1 1,1-1,0 1,0-1,-1 1,1-1,0 1,0-1,0 1,1 0,-1 0,0-1,1 1,-1 0,1 0,-1 0,1 0,0 0,0 0,0 0,0-1,0 1,0 0,1 0,-1 0,1 0,-1 0,1 0,0-1,-1 1,1 0,0-1,0 1,0 0,1-1,-1 1,0-1,1 0,-1 1,0-1,1 0,0 0,-1 0,1 0,0 0,-1 0,1-1,0 1,0 0,0-1,-1 1,1-1,1 0,18 3,0-2,1 0,-1-1,0-2,0 0,0-1,0-1,1-1,70-10,45-5,-125 22</inkml:trace>
</inkml:ink>
</file>

<file path=ppt/ink/ink4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48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150 116,'-74'250,"24"-47,24-81,26-115,1-6</inkml:trace>
  <inkml:trace contextRef="#ctx0" brushRef="#br0" timeOffset="263.969">93 59,'19'0,"26"-5,9-1,6-1,-3-2,-6-1,-7 2,-6 2,-5 2,-3 2,-2 1,-6 5,-6 3</inkml:trace>
  <inkml:trace contextRef="#ctx0" brushRef="#br0" timeOffset="522.135">8 397,'38'0,"23"-5,10-1,-2 0,-8 1,-9 2,-14 1</inkml:trace>
  <inkml:trace contextRef="#ctx0" brushRef="#br0" timeOffset="1073.9">572 510,'-228'242,"207"-221,79-102,113-96,-171 176,1 0,-1 0,1 0,-1 0,1 0,0 0,-1 0,1 0,0 1,-1-1,1 0,0 1,0-1,0 0,0 1,0-1,-1 1,1-1,0 1,0 0,0-1,0 1,0 0,1 0,-1 0,0 0,0-1,0 1,0 1,0-1,0 0,0 0,0 0,0 1,0-1,0 0,0 1,0-1,0 1,0-1,0 1,-1-1,1 1,0 0,0-1,0 1,-1 0,1 0,0 0,-1 0,1-1,-1 1,1 0,-1 0,1 1,6 66,-9-64,1 0,0 0,0 1,1-1,-1 0,1 0,0 0,0 0,1 0,-1 1,1-1,0 0,0 0,0 0,0 0,1 0,0-1,0 1,0 0,0-1,0 1,1-1,-1 0,1 0,0 0,0 0,0 0,1-1,-1 1,0-1,1 0,0 0,-1 0,1-1,0 1,0-1,0 0,0 0,0 0,1 0,1-2,0 1,-1-1,1 0,-1 0,1-1,-1 1,1-1,-1 0,0-1,0 1,0-1,0 0,-1-1,1 1,-1-1,0 0,0 0,0 0,0 0,-1-1,1 1,-1-1,0 0,-1 0,2-3,41-139,-40 119,-3 3</inkml:trace>
</inkml:ink>
</file>

<file path=ppt/ink/ink4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52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1,'452'0,"-428"0</inkml:trace>
</inkml:ink>
</file>

<file path=ppt/ink/ink4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53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25,'44'0,"32"0,9-4,-5-3,-7 1,-11 2,-16 0</inkml:trace>
</inkml:ink>
</file>

<file path=ppt/ink/ink4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5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64,'-36'10,"-1"3,2 0,0 2,0 2,2 1,0 2,1 1,-2 3,27-18,0 0,0 0,0 0,1 1,0 0,0 0,1 0,0 1,0 0,1 0,0 0,0 0,1 1,0 0,0-1,1 1,0 0,1 0,0 0,0 1,1-1,0 0,1 0,0 0,0 0,1 0,0 0,1 0,0 0,0-1,5 9,-3-10,1 0,0 0,0-1,1 0,-1 0,1 0,1-1,-1 0,1-1,0 1,0-1,0-1,0 0,1 0,0 0,-1-1,1-1,0 1,0-1,2-1,14 2,-1-2,1-1,-1-1,0-1,1-1,18-6,-12 1,0-2,-1-1,-1-1,0-2,-1-1,0-1,-2-1,0-2,-1 0,-1-2,-1 0,0-2,13-21,-31 41,0-1,0 0,-1 0,0 0,0 0,-1-1,1 0,-1 0,0 0,-1 0,0 0,0 0,0-1,0 1,-1-1,0 1,-1-1,1 0,-1 1,-1-1,1 1,-1-1,0 0,-1 1,1-1,-1 1,-1 0,1 0,-1 0,0 0,-4-5,-86-62,63 55</inkml:trace>
  <inkml:trace contextRef="#ctx0" brushRef="#br0" timeOffset="248.993">0 234,'173'14,"1"-7,166-16,274-3,-588 12</inkml:trace>
</inkml:ink>
</file>

<file path=ppt/ink/ink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9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0,'0'10,"0"7,0 2</inkml:trace>
</inkml:ink>
</file>

<file path=ppt/ink/ink4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03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1 284,'781'0,"-820"18,17-9,3 1</inkml:trace>
  <inkml:trace contextRef="#ctx0" brushRef="#br0" timeOffset="269.103">142 510,'194'-22,"207"16,-351 11,-32 1</inkml:trace>
  <inkml:trace contextRef="#ctx0" brushRef="#br0" timeOffset="696.741">565 2,'-1'-1,"0"1,0 0,0 0,-1 0,1 0,0 0,0 0,0 0,0 0,0 1,0-1,-1 0,1 1,0-1,0 1,0-1,0 1,0-1,0 1,0 0,1-1,-1 1,0 0,0 0,0 0,1 0,-1 0,0 0,1 0,-1 0,1 0,-1 0,1 0,0 0,-1 0,1 0,0 0,0 0,0 1,0-1,0 0,0 0,0 0,0 0,0 0,0 1,1-1,-1 0,0 0,1 0,0 0,30 54,-12-38,0 0,1-1,0-2,1 0,1-1,5 2,-8-6,0 2,-1 0,0 1,-1 1,0 0,-1 2,0 0,12 16,-26-28,1 0,-1 1,0-1,-1 1,1-1,0 1,-1 0,0 0,0-1,0 1,-1 0,1 0,-1 0,0 0,0 0,0 0,-1 0,1 0,-1 0,0 0,0 0,0-1,-1 1,1 0,-1-1,0 1,0-1,0 0,0 1,-2 0,-94 85,82-77,-125 74,108-69,2 1,0 2,1 0,1 2,-9 11,20-14,5-1</inkml:trace>
</inkml:ink>
</file>

<file path=ppt/ink/ink4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11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3,'-1'266,"-54"33,36-212,22-73</inkml:trace>
  <inkml:trace contextRef="#ctx0" brushRef="#br0" timeOffset="243.706">0 59,'44'-5,"42"-6,16-1,1 1,-8 2,-15 4,-11 1,-13 3,-12 0,-7 2,-6-1,-4 1,-1-1,-5 0</inkml:trace>
  <inkml:trace contextRef="#ctx0" brushRef="#br0" timeOffset="551.839">932 200,'38'0,"27"0,8 0,-4 0,-10 0,-9 0,-8 0,-7 0,-9 0</inkml:trace>
  <inkml:trace contextRef="#ctx0" brushRef="#br0" timeOffset="766.318">959 426,'39'0,"31"0,9 0,-4 0,-10 0,-12 0,-9 0,-13 0</inkml:trace>
</inkml:ink>
</file>

<file path=ppt/ink/ink4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16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37,'15'33,"-1"0,-2 1,-1 0,-1 1,-3 0,0 0,-2 1,-1 28,-3-31,2-1,1 0,1 0,2-1,1 1,3 4,-11-33,1 0,-1 0,1 0,0 1,0-1,0 0,0 0,0 0,1 0,-1 0,1-1,0 1,0 0,0-1,0 1,0-1,0 0,1 0,-1 0,1 0,0 0,0 0,-1-1,1 1,0-1,0 0,1 0,-1 0,0 0,0 0,0-1,0 0,1 1,-1-1,0 0,0-1,1 1,-1-1,0 1,0-1,0 0,0 0,0 0,1-1,17-17,-1-2,-1 0,-1-1,0-1,-2-1,-1-1,8-18,27-39,-50 83,0-1,0 1,0-1,1 0,-1 1,0-1,0 1,1-1,-1 0,0 1,1-1,-1 0,0 1,1-1,-1 0,0 0,1 1,-1-1,1 0,-1 0,0 0,1 0,-1 1,1-1,-1 0,1 0,-1 0,1 0,-1 0,0 0,1 0,-1 0,1 0,-1 0,1-1,-1 1,1 0,-1 0,0 0,1 0,-1-1,1 1,-1 0,0 0,1-1,-1 1,0 0,1-1,-1 1,0 0,0-1,1 1,-1-1,0 1,0 0,0-1,1 1,-1-1,0 1,0-1,0 1,0 0,0-1,0 1,0-1,0 1,0-1,3 39,-3-34,-1 25,0-22,0 0,1 0,0 0,0 0,0 0,1-1,0 1,1 0,-1 0,1 0,0-1,1 1,0-1,0 0,0 1,1-1,0-1,1 2,-2-3,0 0,0-1,0 1,1-1,0 0,-1 0,1 0,0-1,1 1,-1-1,0 0,1 0,-1-1,1 1,0-1,-1 0,1 0,0-1,0 1,-1-1,1 0,0 0,0-1,0 1,-1-1,1 0,0-1,-1 1,1-1,-1 1,1-2,-1 1,0 0,0-1,0 0,0 0,10-10,-1 0,-1-1,-1 0,0-1,-1-1,0 1,-1-1,-1-1,0 0,-2 0,4-14,9-18,35-183,-49 206</inkml:trace>
  <inkml:trace contextRef="#ctx0" brushRef="#br0" timeOffset="324.489">1271 207,'-22'15,"-7"4,0 1,1 1,2 1,0 2,1 0,1 2,2 1,-14 20,34-44,0 1,0-1,0 1,0-1,1 1,-1 0,1 0,0 0,0 0,0 0,1 0,0 0,-1 0,1 0,1 0,-1 0,1 0,-1 0,1 0,0 0,0 0,1 0,-1 0,1-1,0 1,0-1,0 1,1-1,-1 0,1 1,0-1,-1-1,1 1,1 0,-1-1,0 1,1-1,-1 0,1 0,-1-1,1 1,1 0,9 3,-1 0,1 0,0-1,1-1,-1 0,0-1,1-1,-1 0,1-1,-1-1,1 0,-1-1,1 0,5-3,5 0</inkml:trace>
  <inkml:trace contextRef="#ctx0" brushRef="#br0" timeOffset="636.964">1666 150,'-25'30,"1"0,1 2,2 1,2 0,0 1,3 1,1 1,0 4,13-36,0-1,0 1,1 0,-1 0,1-1,0 1,0 0,0 0,1 0,-1 0,1 0,0 0,0 0,1 0,-1 0,1 0,0 0,0 0,0 0,0-1,1 1,0 0,-1-1,1 1,1-1,-1 0,0 1,1-1,0 0,-1 0,1-1,0 1,1-1,-1 1,8-1,1 1,-1-2,1 0,0 0,-1-1,1 0,0-1,-1 0,1-1,-1-1,1 0,-1 0,0-1,0 0,-1-1,1 0,3-4,-1 3,-1-1,0 0,-1-1,0 0,0 0,0-2,-1 1,-1-1,0-1,0 0,-1 0,0 0,-1-1,0 0,-1-1,-1 1,0-1,0-1,-2 1,1 0,-2-1,0 0,0 1,-1-8,-2 15,-1-1,0 1,0 0,0 0,0 1,-1-1,0 0,0 1,-1 0,0 0,0 0,0 0,0 0,-1 1,0 0,1 0,-2 0,1 1,0-1,-1 1,1 0,-1 1,0 0,0 0,0 0,0 0,-1 1,1 0,0 0,0 1,-1 0,1 0,0 0,-1 1,1 0,0 0,0 1,0-1,0 1,-2 1,-11 5</inkml:trace>
  <inkml:trace contextRef="#ctx0" brushRef="#br0" timeOffset="1018.601">2372 94,'-26'6,"0"1,1 2,0 0,0 2,1 0,1 2,0 1,1 0,-2 4,22-17,-1 0,1 0,0 1,-1 0,1-1,0 1,0 0,1 0,-1 0,0 0,0 0,1 0,0 1,-1-1,1 0,0 1,0-1,0 1,0-1,1 1,-1 0,1-1,0 1,-1 0,1-1,0 1,0 0,1-1,-1 1,1 0,-1-1,1 1,0-1,0 1,0-1,0 1,0-1,1 1,-1-1,1 0,0 0,-1 0,1 0,0 0,0 0,1 0,76 32,-69-32,-1 1,1 0,-1 1,0 0,0 1,0-1,0 2,-1-1,0 1,0 1,-1-1,1 1,5 8,-11-9,0 1,-1-1,1 1,-1 0,-1 0,1-1,-1 1,0 0,-1 0,0 0,0-1,0 1,-1 0,0-1,0 1,0-1,-1 0,0 0,0 0,-1 0,0 0,0-1,0 0,-1 0,1 0,-1 0,0 0,-1-1,1 0,-3 1,1 0,1 0,-1 0,1-1,-1 0,-1 0,1-1,0 0,-1 0,0-1,1 0,-1 0,0-1,0 0,0 0,0-1,0 0,0 0,0-1,-6-1,-5-4</inkml:trace>
  <inkml:trace contextRef="#ctx0" brushRef="#br0" timeOffset="1750.558">3020 9,'-8'-3,"-1"1,0 1,0 0,-1 0,1 1,0 0,0 0,0 1,0 1,0-1,0 1,0 1,0 0,1 0,-1 1,1 0,0 0,0 1,0 0,1 0,0 1,0 0,0 0,1 0,0 1,0 0,0 1,1-1,0 1,1 0,-1 2,-4 12,1 0,1 0,1 1,1 0,1 0,2 0,0 0,1 0,1 1,1-1,1 0,2 5,-3-19,1 1,-1 0,2 0,-1-1,2 1,-1-1,1 0,0 0,1-1,0 1,0-1,1 0,0 0,1-1,0 1,0-1,0-1,1 0,0 0,0 0,0-1,1 0,0-1,0 0,0 0,0-1,1 0,-1 0,1-1,0-1,0 0,0 0,-1-1,1 0,0 0,0-1,3-1,13-4,0 0,-1-2,1 0,-1-2,-1-1,0-1,-1-1,0-1,-1-1,0-1,1-2,-13 9,1 1,-1-1,-1 0,0-1,0 0,-1-1,-1 0,1 0,-2-1,0 1,0-2,-1 1,0 0,-1-1,-1 0,0 0,0 0,-2 0,1 0,-2-1,0 1,0 0,-1-1,-1 1,0 0,-1 0,-1 0,0 0,-2-4,-2 7,0 0,-1 0,0 1,0 0,-1 0,0 1,-1 0,0 1,0 0,-1 1,1 0,-1 1,-1 0,1 1,-1 0,1 1,-1 1,0 0,0 1,0 0,0 1,-11 1,-13-3</inkml:trace>
  <inkml:trace contextRef="#ctx0" brushRef="#br0" timeOffset="2040.586">2682 319,'385'-121,"-383"121,1 0,0 0,0-1,-1 2,1-1,0 0,0 0,0 1,-1 0,1-1,0 1,-1 0,1 0,-1 1,1-1,-1 0,0 1,1 0,-1-1,0 1,0 0,0 0,0 0,-1 0,1 1,0-1,-1 0,0 1,1-1,-1 1,0 0,0-1,-1 1,1 0,0-1,-1 1,0 0,1 1,16 32,-11-28,0 0,1 0,0 0,1-1,0 0,0-1,0 0,1 0,0-1,0 0,0-1,1 1,0-2,0 0,0 0,0 0,1-1,177 11,-160-14,-4 1</inkml:trace>
</inkml:ink>
</file>

<file path=ppt/ink/ink4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9:56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960 85,'-77'-27,"51"19,-1 1,0 2,-1 1,1 1,-1 1,1 1,-1 2,0 1,1 1,-1 1,1 1,0 2,1 1,0 1,-3 2,17-9,0 0,0 1,1 0,-1 1,1 0,0 1,0 0,0 1,1 0,0 0,0 1,1 1,-1 0,2 0,-1 1,1 0,1 0,-1 1,2 0,-1 0,-1 4,8-9,-1-1,1 0,0 0,0 0,0 1,0-1,1 0,0 0,0 0,0 0,0 0,1 0,-1 0,1 0,0-1,0 1,1 0,-1-1,1 0,-1 1,1-1,0 0,1-1,-1 1,0-1,1 1,1 0,106 48,61-32,-172-19,1-1,0 1,0-1,-1 1,1 0,0-1,0 1,-1 0,1 0,0-1,0 1,0 0,0 0,-1 0,1 0,0 0,0 0,0 0,0 0,-1 1,1-1,0 0,0 0,0 1,-1-1,1 0,0 1,-1-1,1 1,0-1,-1 1,1-1,0 1,-1-1,1 1,-1 0,1-1,-1 1,1 0,-1 0,0-1,1 1,-1 0,0 0,0 0,1-1,-1 1,0 0,0 0,0 0,0-1,0 1,0 0,0 0,0 0,-1 0,1-1,0 1,0 0,-1 0,1 0,-1 0,-139 87,-26 39,163-125,0 1,1-1,-1 1,1 0,0 0,0 0,0 0,1 0,-1 1,1-1,-1 0,1 1,0-1,1 1,-1-1,0 1,1 0,0-1,0 1,0 0,0-1,1 1,-1-1,1 1,0-1,0 1,0-1,1 1,-1-1,1 0,0 0,0 0,0 0,0 0,0 0,1 0,-1-1,1 1,0-1,0 0,0 0,0 0,0 0,0 0,0-1,1 1,-1-1,1 0,14 4,-1-1,1-1,0-1,0 0,1-2,-1 0,0-1,6-1,27-1,175-8,-202 5</inkml:trace>
  <inkml:trace contextRef="#ctx0" brushRef="#br0" timeOffset="266.914">1609 338,'-39'34,"-21"25,-7 8,5-3,12-8,10-8,11-8,7-6,6-3,2-3,-2-1,1-1,0 1,-4 0,2-4</inkml:trace>
  <inkml:trace contextRef="#ctx0" brushRef="#br0" timeOffset="516.304">1101 367,'29'34,"23"20,9 1,-2-3,-7-7,-6-10,-7-7,-5-8,-3-3,-3-3,-1-5,0-4,0-3,0-1,-4-1</inkml:trace>
  <inkml:trace contextRef="#ctx0" brushRef="#br0" timeOffset="954.068">2145 423,'-12'-4,"0"1,-1 0,1 1,-1 1,0 0,1 0,-1 2,0-1,1 2,-1-1,0 2,1 0,0 0,0 1,0 1,0 0,1 0,0 1,0 1,0 0,1 0,0 1,0 0,1 1,0 0,1 1,0 0,0 0,1 0,0 1,0 3,2-5,-27 85,32-90,-1-1,1 0,0 0,1 1,-1-1,0 0,1 0,0 0,0 0,0 0,0 0,0 0,1 0,-1 0,1 0,0 0,0-1,0 1,0-1,0 0,0 1,1-1,-1 0,1 0,0-1,-1 1,1 0,0-1,2 1,2 2,1-2,-1 1,1-1,-1 0,1 0,0-1,-1 0,1 0,0-1,0 0,0 0,0-1,-1 0,1-1,0 1,-1-2,1 1,-1-1,0 0,0 0,0-1,4-3,135-118,-101 80,2 11,-45 34,-1-1,0 1,0-1,0 1,0 0,0 0,0 0,1 0,-1 0,0 0,0 0,0 0,0 0,0 0,1 0,-1 1,0-1,0 1,0-1,0 1,0-1,0 1,0-1,0 1,0 0,0 0,0-1,-1 1,1 0,0 0,0 0,-1 0,1 0,-1 0,1 0,-1 0,1 0,-1 0,0 0,1 0,-1 0,0 1,0-1,0 0,0 0,0 0,0 1,6 43,-6-37,1-1,-1 1,1-1,1 0,-1 1,1-1,0 0,1 0,0 0,0 0,0 0,1-1,0 0,0 1,1-1,0-1,4 5,40 21,-25-18</inkml:trace>
  <inkml:trace contextRef="#ctx0" brushRef="#br0" timeOffset="1472.338">2569 875,'5'-12,"19"-41,2 1,2 1,3 1,1 2,3 1,1 2,31-28,-20 43,-46 30,0-1,0 1,0 0,0 0,0 0,0 0,0 0,0 0,-1 0,1 0,0 0,0 0,0 0,0 0,0 1,0-1,0 0,0 1,-1-1,1 1,0-1,0 1,-1-1,1 1,0-1,0 1,-1 0,1-1,-1 1,1 0,-1 0,1 0,-1-1,1 1,-1 0,0 0,1 0,-1 0,0 0,0 0,0-1,1 1,-1 0,0 0,0 0,-1 0,1 0,0 0,0 0,0 0,-1 0,1 0,0-1,-1 1,1 0,-1 0,-6 43,2 52,6-94,0 0,0 1,1-1,-1 0,0 0,1 1,-1-1,1 0,0-1,0 1,-1 0,1 0,0-1,1 1,-1-1,0 0,0 0,1 1,-1-1,0-1,1 1,-1 0,1-1,-1 1,1-1,-1 0,1 0,0 0,-1 0,1 0,-1 0,1-1,0 0,86-24,-37-3,-41 21,1 0,-1 1,1 0,0 1,1 0,-1 1,1 0,0 1,0 0,10 0,-20 4,1 0,-1 0,1 0,-1 0,0 1,1-1,-1 1,0 0,0 0,0 0,-1 0,1 1,0-1,-1 1,1-1,-1 1,0 0,0 0,0 0,0 0,-1 0,1 1,-1-1,0 0,0 1,0-1,0 1,-1-1,1 1,-1 0,0-1,0 1,0-1,-1 1,1-1,-1 1,0 0,0-1,16 74,0-59,2-5</inkml:trace>
  <inkml:trace contextRef="#ctx0" brushRef="#br0" timeOffset="2184.199">3669 423,'22'52,"-2"1,-3 2,-2 0,-2 0,1 26,-12-62,-1 0,0 0,-2 1,0-1,-1 0,0 0,-2 0,-3 10,4-21,1 0,-1 0,0 0,-1 0,0-1,0 0,-1 0,0 0,0 0,0-1,-1 1,0-1,0-1,-1 1,0-1,0-1,0 1,0-1,-1 0,-1 0,7-3,1 0,-1 0,1-1,-1 1,1-1,-1 1,1-1,-1 1,0-1,1 0,-1 0,0 0,1 0,-1 0,1 0,-1-1,0 1,1 0,-1-1,1 1,-1-1,1 0,-1 1,1-1,-1 0,1 0,0 0,0 0,-1 0,1 0,0 0,0-1,0 1,0 0,0 0,0-1,1 1,-1-1,0 1,1-1,-1 1,1-1,-1 1,1-1,0 0,0 1,0-1,0 0,4-80,6 50,2 0,1 1,1 1,2 0,1 1,1 1,2 1,0 0,5-2,6-9,2 2,1 1,1 1,2 2,2 2,38-23,44 3,-117 49,0 0,1 0,-1 1,0 0,1 0,-1 0,0 1,0-1,1 1,-1 0,0 0,0 0,0 1,0 0,0-1,0 1,0 1,-1-1,1 0,-1 1,0 0,1 0,-1 0,0 0,-1 0,1 1,-1-1,2 3,-1 0,-1 0,0 1,0-1,0 0,-1 1,0-1,0 1,-1-1,0 1,0-1,0 1,-1-1,0 1,0-1,-1 1,1-1,-1 0,-1 0,1 0,-1 0,-1 1,-3 7,-1 0,-1 0,0-1,0 0,-2 0,1-1,-2-1,-1 2,0-3,0 0,0-1,-1-1,0 0,-1 0,0-2,0 0,0-1,0 0,-1-1,0-1,0 0,0-1,-6-1,20-1,-1 1,0-1,0 0,1 0,-1 0,0 0,0 0,1-1,-1 0,0 1,1-1,-1 0,0 0,1 0,-1-1,1 1,0 0,-1-1,1 0,0 1,0-1,0 0,0 0,0 0,1-1,-1 1,1 0,-1-1,1 1,0-1,0 1,0-1,0 1,0-1,1 0,-1 1,1-1,-1 0,1 0,0 1,0-1,1-2,3-12</inkml:trace>
  <inkml:trace contextRef="#ctx0" brushRef="#br0" timeOffset="2449.509">4544 0,'-5'34,"-1"25,-1 7,-2 3,-1-6,2-10,2-8,2-7,2-5,1-4,1-1,0-2,0 1,1-1,-1 2,0-6</inkml:trace>
  <inkml:trace contextRef="#ctx0" brushRef="#br0" timeOffset="2803.978">4685 565,'34'9,"0"-2,1-1,0-1,0-2,0-2,0-1,1-2,-1-1,5-2,-33 4,0-1,0 1,0-1,0-1,0 1,0-1,0 0,-1-1,0 0,1 0,-1 0,-1-1,1 1,-1-1,0-1,0 1,0-1,-1 0,0 0,0 0,0 0,-1-1,0 0,0 0,-1 0,0 0,0 0,0 0,-1 0,0 0,-1-4,0 8,-1 0,0 0,0 0,0 0,0 1,-1-1,1 0,-1 1,1-1,-1 1,0-1,0 1,0 0,0 0,-1 0,1 0,-1 0,1 0,-1 1,0-1,1 1,-1 0,0 0,0 0,0 0,0 0,0 1,0-1,0 1,0 0,0 0,-2 0,-99 18,88-12,0 0,0 1,1 0,0 2,0 0,1 0,0 1,0 1,2 0,-1 1,1 1,1 0,0 0,1 1,0 0,1 1,1 0,1 1,0-1,0 1,2 1,0-1,1 1,4-11,0 0,0-1,1 1,-1 0,1 0,1-1,-1 1,1 0,0-1,0 0,1 1,-1-1,1 0,0 0,1 0,-1-1,1 1,0-1,0 0,1 0,-1 0,1-1,-1 1,1-1,0 0,1-1,0 1,152 50,-123-45,-4-3</inkml:trace>
  <inkml:trace contextRef="#ctx0" brushRef="#br0" timeOffset="3728.541">0 1270,'478'-25,"149"-7,51 4,37-2,-240 3,-58 0,150-3,-70 20,-97-8,-79-10,-17 0,-277 28,-4 0</inkml:trace>
  <inkml:trace contextRef="#ctx0" brushRef="#br0" timeOffset="5423.946">5955 311,'-5'4,"4"3,1 4,6 0,2-2</inkml:trace>
  <inkml:trace contextRef="#ctx0" brushRef="#br0" timeOffset="5673.01">6039 734,'0'0</inkml:trace>
</inkml:ink>
</file>

<file path=ppt/ink/ink4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08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1010,'7'8,"0"0,1-1,-1 0,1 0,1-1,-1 0,1-1,0 1,1-2,-1 1,1-1,0-1,0 0,0 0,0-1,1 0,-1-1,1 0,-1-1,1 0,-1 0,5-2,5 1,-1-2,0 0,0-2,0 0,0-1,-1 0,0-2,0 0,-1-1,0-1,0 0,0-2,178-155,-136 106,-3-2,-2-2,-4-3,-2-2,-4-3,-3 0,30-77,-2-52,-56 184,-7 45,-3-13,68 256,-46-195,-5 1,-2 0,-4 2,0 31,-12-76,-1 1,-2-1,-1 1,-2-1,-1 0,-6 18,7-37,0 0,-1 0,-1-1,0 1,-1-2,0 1,-1-1,-1 0,1 0,-2-1,0 0,0-1,-1 0,0-1,-1 0,-2 1,-14 6,-1 0,0-3,-1 0,0-2,-1-1,0-1,-1-2,0-1,-24 1,37-6,0-1,0 0,0-1,0-1,0-1,0-1,1-1,0 0,-2-2,13 5,0-1,1 1,-1-2,1 1,-1-1,1 0,0 0,1-1,-1 1,1-1,0-1,0 1,0-1,1 0,0 0,0 0,0 0,1-1,0 0,0 1,1-1,0 0,0 0,0-5,6-74,4 61</inkml:trace>
  <inkml:trace contextRef="#ctx0" brushRef="#br0" timeOffset="251.17">1863 813,'-10'33,"-8"26,0 8,-3-8,3-10,5-12</inkml:trace>
  <inkml:trace contextRef="#ctx0" brushRef="#br0" timeOffset="496.881">1609 163</inkml:trace>
  <inkml:trace contextRef="#ctx0" brushRef="#br0" timeOffset="867.663">2089 1235,'17'-69,"3"1,3 1,3 1,3 1,7-6,-29 58,0 0,1 0,0 1,1 1,1-1,0 1,0 1,1 0,0 1,1 0,0 0,1 1,-1 1,1 0,1 1,-1 0,1 1,0 1,0 0,8-1,-19 5,-1 0,0 0,0 0,1 0,-1 1,0-1,1 1,-1-1,0 1,0 0,0-1,0 1,0 1,0-1,0 0,0 0,0 1,0-1,-1 1,1-1,0 1,-1 0,0 0,1-1,-1 1,0 0,0 0,0 1,0-1,0 0,0 0,-1 0,1 0,-1 1,0-1,1 0,1 94,-3-76,-2 12,1-24,1 1,0 0,0 0,1 0,0 0,1 0,0-1,0 1,1 0,0 0,0-1,1 1,0-1,0 0,1 0,1 1,-3-7,1 0,0 0,-1 0,1 0,0 0,0-1,0 1,0-1,0 0,1 0,-1 0,0 0,0 0,1-1,-1 0,1 1,-1-1,0-1,1 1,-1 0,0-1,1 1,-1-1,0 0,0 0,1-1,0 0,81-47,-60 31,-12 7,1 0,0 1,1 0,0 1,1 1,0 0,0 1,0 1,1 1,5-1,-20 5,0 1,0 0,0 0,0 0,0 0,0 0,0 0,0 0,0 1,0-1,0 1,0-1,0 1,-1 0,1 0,0 0,0 0,-1 0,1 0,0 0,-1 1,0-1,1 0,-1 1,0-1,1 1,-1 0,0-1,0 1,0 0,-1 0,1 0,0 0,-1 0,8 74,-8-52,-1-17,2 0,-1 1,1-1,0 0,0 0,0 0,1 0,0-1,1 1,0 0,0-1,0 1,1-1,0 0,0-1,0 1,1 0,0-1,0 0,4 3,8 0</inkml:trace>
</inkml:ink>
</file>

<file path=ppt/ink/ink4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0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73 200,'18'198,"-7"178,-10-368,-1 0,0 1,-1-1,0 0,0 0,0 0,-1 0,0 0,-1-1,0 1,0-1,0 1,-1-1,0 0,-1 0,0-1,0 1,0-1,-3 3,6-9,1 0,-1 1,0-1,1 0,-1 0,1 0,-1 0,1 0,-1 0,0-1,1 1,-1-1,1 1,-1-1,1 1,-1-1,1 0,0 1,-1-1,1 0,0 0,0 0,-1 0,1 0,0 0,0-1,0 1,0 0,1-1,-1 1,0 0,0-1,1 1,-1-1,1 1,-1-1,1 1,0-1,0 1,-1-1,1 0,0 1,0-1,1 1,-1-1,0 1,0-1,1 0,-1 1,1-1,-1 1,1 0,0-1,3-23,1 0,1 1,1-1,1 2,2-1,5-9,-6 12,17-43,4 2,2 1,2 2,4 1,1 2,3 1,3 3,24-21,-55 59,0 0,1 2,0 0,1 1,1 0,0 1,0 1,1 1,0 0,0 1,1 2,0-1,7 1,-23 4,0 1,0 0,0 0,0 0,0 1,1-1,-1 1,0 0,0 0,0 0,-1 0,1 0,0 0,0 1,-1-1,1 1,0 0,-1 0,0 0,0 0,1 0,-1 1,0-1,-1 1,1-1,0 1,-1 0,1 0,-1-1,0 1,0 0,0 0,0 0,-1 0,1 3,0 5,1 0,-2-1,0 1,0 0,-1-1,0 1,-1 0,0-1,-3 10,-3 4,-2 0,0-1,-1 0,-1-1,-1-1,-1 0,-1 0,-1-2,0 0,-2 0,0-2,-9 6,12-8,-1-1,0 0,-2-2,1 0,-1-1,-1 0,0-2,-1 0,1-1,-2-1,1-1,-18 3,35-9,0 0,-1 0,1 0,0-1,-1 1,1-1,0 0,0 1,-1-2,1 1,0 0,0-1,0 1,1-1,-1 0,0 0,1 0,-1 0,1 0,-1-1,0-1,-9-14</inkml:trace>
</inkml:ink>
</file>

<file path=ppt/ink/ink4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0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0,'-114'512,"63"-78,51-344,6-82,0-8</inkml:trace>
</inkml:ink>
</file>

<file path=ppt/ink/ink4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1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0 259,'20'9,"1"-1,0-1,0-1,0 0,1-2,0 0,0-2,0 0,0-2,0 0,0-1,0-1,0-2,0 0,-1-1,5-2,-16 3,0 1,-1-2,1 1,-1-1,0-1,0 1,-1-2,1 1,-1-1,-1 0,1-1,-1 0,-1 0,1 0,-2-1,1 0,-1 0,0-1,-1 1,0-1,-1 0,1 0,-2-1,1-6,-2 13,-1 1,0 0,0-1,-1 1,1 0,-1-1,1 1,-1 0,0 0,0-1,-1 1,1 0,-1 0,1 0,-1 1,0-1,0 0,0 1,-1-1,1 1,0 0,-1-1,0 1,1 1,-1-1,0 0,0 1,0-1,0 1,0 0,-1 0,1 0,0 0,0 1,-1-1,-6 0,-1 0,1 0,-1 1,1 0,0 1,-1 0,1 1,0 0,0 0,0 1,0 1,-10 4,0 2,1 0,0 1,1 1,1 0,0 1,0 2,1-1,1 2,0 0,2 1,-4 4,10-10,-1 0,2 0,-1 0,1 0,1 1,0 0,1 1,0-1,1 1,0-1,1 1,1 0,0 0,0 0,1 0,1 0,0 0,1 0,1-1,3 13,-2-15,0-1,1-1,0 1,0-1,1 1,0-1,0-1,1 1,0-1,0-1,1 1,0-1,0-1,1 1,-1-1,1-1,0 1,0-2,7 3,11 2,0-1,-1-1,2-1,-1-1,1-2,13-1,-1 0</inkml:trace>
</inkml:ink>
</file>

<file path=ppt/ink/ink4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2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1 352,'19'2,"1"0,-1-1,1-1,0-1,0-1,-1 0,1-2,-1 0,0-1,0-1,-1-1,0 0,0-2,0 0,-1-1,-1 0,1-2,-2 0,6-6,70-112,-91 129,0 1,0 0,0-1,1 1,-1 0,0 0,1-1,-1 1,0 0,1 0,-1-1,0 1,1 0,-1 0,0 0,1-1,-1 1,1 0,-1 0,0 0,1 0,-1 0,1 0,-1 0,1 0,-1 0,0 0,1 0,-1 0,1 0,-1 0,0 1,1-1,-1 0,0 0,1 0,-1 1,1-1,-1 0,0 0,0 1,1-1,-1 0,0 1,1-1,-1 0,0 1,0-1,0 0,1 1,-1-1,0 0,0 1,0-1,0 1,0-1,0 0,0 1,0-1,0 1,0-1,0 1,0-1,0 0,0 1,0-1,0 1,0-1,2 38,-2-35,26 331,-25-285,4 3,-3 1,-3-1,-1 0,-3 0,-2 0,-3 0,-1-1,-11 24,20-68,-1 1,0-1,0 0,-1 0,0 0,0 0,0-1,-1 1,0-1,0 0,-1-1,0 1,0-1,0 0,-2 1,5-7,0 1,0-1,0 1,0-1,0 0,0 0,0-1,0 1,1 0,-1-1,1 0,-1 0,1 1,-1-1,1-1,0 1,0 0,0 0,0-1,1 0,-1 1,1-1,-1 0,1 1,0-1,0 0,0 0,0 0,1 0,-1 0,1 0,0 0,0 0,0-2,-1-14,2 0,0 0,0 0,2 1,1-1,0 1,1 0,3-5,-2 0,25-66,3 2,4 1,4 2,3 2,11-8,-38 59,1 0,1 2,2 1,1 0,2 2,0 1,1 0,2 2,0 2,2 0,29-15,-55 33,-1 1,0 0,1 0,-1 0,1 0,0 0,0 1,-1 0,1 0,0 0,0 0,0 0,0 1,0 0,1 0,-1 0,0 0,0 1,0-1,0 1,0 0,0 0,-1 1,1-1,0 1,0 0,-1 0,1 0,-1 0,0 0,0 1,0 0,0 0,0 0,2 2,-2 2,0 0,0 0,-1 1,1-1,-2 1,1 0,-1-1,0 1,-1 0,0 0,0-1,0 1,-1 0,0 0,-1-1,0 1,0-1,-3 8,-66 127,55-115,0 0,-2-2,-1 0,-2-1,0-1,-1-1,-1 0,-1-2,-1-1,-1-1,0-1,-3-1,-51 1,62-21</inkml:trace>
</inkml:ink>
</file>

<file path=ppt/ink/ink4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2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1 395,'22'4,"0"0,1-2,-1 0,1-2,-1 0,1-2,-1 0,1-1,-1-2,0 0,-1-1,1-1,-1-2,-1 0,1-1,-2 0,18-14,-27 17,-1-1,0 0,0-1,-1 0,0-1,0 0,-1 0,-1 0,0-1,0 0,-1 0,1-4,-4 10,0-1,-1 0,1 1,-1-1,0 0,-1 0,1 0,-1 0,-1 0,1 0,-1 0,0 0,0 0,-1 0,0 1,0-1,0 0,0 1,-1 0,0-1,0 1,-1 0,1 1,-1-1,-4-3,3 4,1 0,-1 0,0 1,-1 0,1 0,0 0,-1 0,0 1,1 0,-1 0,0 1,0 0,0 0,0 0,0 1,0 0,0 0,0 0,0 1,0 0,0 0,-2 0,-124 55,122-48,0-1,0 2,1-1,-1 1,2 1,0 0,0 0,1 0,0 1,0 0,2 1,-1-1,1 1,1 0,0 1,1-1,0 1,1-1,1 1,-1 0,2-1,0 1,1 0,0 3,2-8,-1-1,2 1,-1-1,1 1,0-1,0 0,1 0,0-1,0 1,1-1,0 0,0-1,0 1,1-1,0-1,0 1,0-1,0 0,0-1,1 0,0 0,0 0,0-1,0 0,0-1,0 0,1 0,17 3</inkml:trace>
</inkml:ink>
</file>

<file path=ppt/ink/ink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40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85,'-14'22,"1"2,2-1,0 2,1-1,2 1,0 1,2 0,-3 23,8-47,1 1,0 0,0-1,0 1,0 0,0 0,0-1,1 1,0 0,-1 0,1-1,0 1,0-1,0 1,0-1,1 1,-1-1,1 0,0 0,-1 0,1 0,0 0,0 0,0 0,0 0,1-1,-1 1,0-1,1 0,-1 1,1-1,-1 0,1-1,0 1,-1 0,1-1,0 1,0-1,-1 0,1 0,0 0,0 0,-1-1,1 1,0-1,-1 0,2 0,7-1,0-1,-1 0,1-1,-1 0,0 0,0-1,-1 0,1-1,-1 0,0-1,-1 0,0 0,0-1,0 0,-1 0,0-1,-1 0,0 0,0-1,-1 1,0-1,-1 0,0-1,0 1,-1-1,-1 1,0-1,0 0,-1-3,-7-98,6 110,-1-1,0 0,0 0,0 0,0 1,0-1,0 0,-1 1,0-1,1 1,-1 0,0 0,0-1,0 1,0 0,0 0,-1 1,1-1,-1 0,1 1,-1 0,1-1,-1 1,0 0,0 0,1 1,-1-1,0 1,0-1,0 1,0 0,0 0,0 0,0 0,-2 1,-17 3</inkml:trace>
</inkml:ink>
</file>

<file path=ppt/ink/ink4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1 337,'241'-230,"-213"201,60-46,-87 75,0-1,0 1,1-1,-1 1,0 0,0 0,0 0,1 0,-1 0,0 0,0 0,0 0,1 0,-1 0,0 1,0-1,0 0,0 1,0-1,1 1,-1-1,0 1,0 0,0-1,-1 1,1 0,0 0,0 0,0 0,0-1,-1 1,1 0,0 0,-1 1,1-1,-1 0,1 0,-1 0,0 0,1 0,-1 1,0-1,0 0,0 0,0 0,0 1,4 64,-4-58,-1-2,0 1,1-1,0 1,1-1,-1 1,1-1,0 1,1-1,0 0,0 1,0-1,1 0,0 0,0-1,0 1,1 0,-1-1,1 0,1 0,-1 0,1-1,0 1,0-1,0 0,0 0,1-1,0 0,0 0,0 0,0-1,0 0,0 0,0 0,1-1,5 1,2-4,0-1,0-1,-1 0,1-1,-1-1,0 0,-1 0,1-1,-1-1,0 0,-1-1,0 0,-1-1,0 0,0 0,-1-1,0 0,2-6,47-90,-47 94</inkml:trace>
</inkml:ink>
</file>

<file path=ppt/ink/ink4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224 556,'-34'39,"2"2,1 2,3 1,1 1,-20 46,44-86,0-1,0 1,1 0,-1 0,1 0,0 0,1 0,-1 0,1 0,0 1,1-1,-1 0,1 1,0-1,0 1,0-1,1 0,0 1,0-1,1 0,-1 0,1 0,0 0,0 0,1 0,0 0,-1-1,2 1,-1-1,0 0,1 0,0 0,4 3,2-2,1-1,0-1,0 0,0 0,0-1,0 0,0-1,1 0,-1-1,0-1,1 1,-1-2,0 0,0 0,0-1,0 0,0-1,-1 0,1-1,-1 0,0 0,-1-1,1-1,-1 1,0-1,-1-1,0 0,0 0,0-1,-1 0,-1 0,36-49,-2-1,-3-2,-3-1,-3-2,8-27,-26 59,-2 0,-2-1,0 0,-3-1,0 1,-2-10,-2 27,-2 1,0-1,0 0,-2 0,0 1,-1-1,0 1,-1 0,-1 0,0 0,-1 1,-1-1,0 1,-5-6,8 14,0 1,-1-1,1 1,-1 0,0 1,0-1,-1 1,1 0,-1 0,0 1,0-1,0 1,0 1,-1-1,1 1,-1 0,0 1,1-1,-1 1,0 1,0-1,0 1,0 0,0 1,1 0,-1 0,0 0,1 1,-1 0,0 0,1 1,0 0,0 0,0 0,0 1,0 0,1 0,-1 0,1 1,-3 3,-7 10,1 0,1 0,1 1,0 1,2 0,0 1,1 0,1 0,1 1,1 0,1 0,1 1,1-1,1 1,1 0,1 0,1-1,1 10,1-9,1-1,1 1,1-1,1-1,0 1,2-1,1 0,0-1,1 0,2-1,0 0,0-1,2-1,0 0,1-1,1 0,1-2,0 0,0 0,1-2,1-1,1 0,63 12,-59-21</inkml:trace>
</inkml:ink>
</file>

<file path=ppt/ink/ink4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0 104,'6'20,"0"0,2 0,0-1,1 0,1 0,0-1,2 0,0-1,1 0,0-1,1-1,1 0,12 8,-23-20,1 0,-1 0,1-1,0 1,0-1,0 0,0-1,1 1,-1-1,0 0,1 0,-1-1,1 0,-1 0,0 0,1 0,-1-1,1 0,-1 0,0 0,0-1,0 0,0 0,0 0,0-1,0 1,0-1,-1 0,0-1,1 1,-1-1,2-2,7-7,0 0,-1-1,-1-1,0 0,-1 0,-1-1,0 0,-1-1,0-3,36-140,-40 130</inkml:trace>
</inkml:ink>
</file>

<file path=ppt/ink/ink4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4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0,'6'9,"-1"1,0-1,0 1,-1 0,0 1,0-1,-2 1,1-1,-1 1,-1 0,0 0,0 0,1 38,-2 0,-2 0,-2 0,-3-1,-8 32,3-9,-24 223,37-267,-1-3</inkml:trace>
</inkml:ink>
</file>

<file path=ppt/ink/ink4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4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1,'-14'25,"2"0,0 1,2 1,1 0,1 0,1 1,1 0,2 0,1 0,1 1,2 26,0-49,1 0,1 0,-1-1,1 1,0-1,0 1,0-1,1 0,0 0,0 0,0 0,1-1,0 1,0-1,0 0,0 0,0 0,1 0,0-1,0 0,0 0,0 0,0-1,0 1,1-1,-1-1,1 1,0-1,0 0,-1 0,1 0,0-1,0 0,0 0,-1-1,1 1,0-1,0-1,-1 1,1-1,-1 0,1 0,-1 0,0-1,0 0,0 0,0 0,2-3,25-19,-2-1,0-2,-2-1,-1-1,-2-1,0-1,-3-1,19-35,0-6,-31 56</inkml:trace>
</inkml:ink>
</file>

<file path=ppt/ink/ink4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7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15,'-133'342,"130"-322,9-26,15-30,-5 3,2 1,2 1,1 1,1 1,1 0,22-19,71-47,-114 94,-1 1,1-1,-1 0,0 1,1-1,-1 1,1-1,-1 1,1 0,-1 0,1-1,0 1,-1 0,1 1,-1-1,1 0,-1 0,1 1,-1-1,1 0,-1 1,1 0,-1-1,0 1,1 0,-1 0,0 0,0 0,1 0,-1 0,0 0,0 0,0 0,0 0,0 1,-1-1,1 0,0 1,0-1,-1 0,1 1,-1-1,0 1,1-1,-1 1,0 0,0-1,0 1,0 0,-2 81,-5-51,-13 140,19-171,1 0,0 0,-1 1,1-1,0 0,0 0,0 0,0 1,0-1,0 0,1 0,-1 1,0-1,1 0,-1 0,0 0,1 0,-1 0,1 0,0 0,-1 0,1 0,0 0,0 0,0 0,0 0,-1 0,1 0,0-1,0 1,1 0,-1-1,0 1,0-1,0 0,0 1,0-1,1 0,-1 1,0-1,0 0,0 0,1 0,-1 0,0 0,0 0,0 0,1-1,-1 1,0 0,0-1,1 0,132-114,44-37,-55 60,-121 92,-1 0,0-1,1 1,-1 0,0 0,0 0,1 0,-1 0,0 0,1 0,-1 1,0-1,0 0,1 1,-1-1,0 1,0-1,0 1,0-1,1 1,-1 0,0 0,0 0,0-1,0 1,-1 0,1 0,0 0,0 0,-1 1,1-1,0 0,-1 0,1 0,-1 0,0 1,1-1,-1 0,0 1,15 59,-14-55,3 20,-2 1,-1 0,-1-1,-1 1,-1 0,-1-1,-7 22,7 2,6-32</inkml:trace>
</inkml:ink>
</file>

<file path=ppt/ink/ink4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0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1,'10'24,"3"17,-1 2</inkml:trace>
</inkml:ink>
</file>

<file path=ppt/ink/ink4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1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1,'30'432,"-3"-327,-10-63,-15-33,-1 0,1 1,-1 0,-1-1,0 1,0-1,-1 1,-1-1,1 1,-1-1,-1 1,0-1,0 0,-1 0,-1 2,-20 80,10 48,-19 13,29-133</inkml:trace>
</inkml:ink>
</file>

<file path=ppt/ink/ink4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41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13,'0'-13,"0"34,0-2,3 23,2 0,1 1,3-2,1 1,4 4,-12-33,2-1,-1 0,2 0,0 0,0 0,1-1,0 0,1 0,0-1,1 1,0-2,0 1,1-1,1-1,-1 1,2-2,-1 1,1-1,0-1,0 0,9 3,-14-8,0 0,0-1,-1 0,1 0,0 0,0-1,-1 1,1-2,0 1,-1-1,1 1,-1-1,1-1,-1 1,0-1,0 0,0 0,-1-1,1 1,3-4,77-89,4-33,-89 129,0-1,0 0,0 1,1-1,-1 1,0-1,0 1,1-1,-1 1,0-1,1 1,-1-1,0 1,1 0,-1-1,0 1,1-1,-1 1,1 0,-1-1,1 1,-1 0,1 0,-1-1,1 1,-1 0,1 0,0 0,-1 0,1 0,-1 0,1 0,-1 0,1 0,0 0,-1 0,1 0,-1 0,1 0,-1 0,1 1,-1-1,1 0,-1 0,1 1,-1-1,1 0,-1 1,1-1,-1 0,1 1,-1-1,0 1,1-1,10 34,-9-25,4 19,-5-19,0-1,0 1,1-1,0 1,1-1,0 0,0 1,1-1,0-1,0 1,1-1,0 1,0-2,0 1,1 0,0-1,1 0,-1 0,1-1,5 3,-5-5,-1 0,1 0,0 0,1-1,-1 0,0-1,1 1,-1-1,1-1,-1 0,1 0,-1 0,0-1,1 0,-1 0,1-1,-1 0,0 0,0-1,0 0,0 0,-1 0,1-1,-1 0,0-1,0 1,0-1,-1 0,4-5,7-5,-1-1,-1 0,0-2,-2 1,0-2,0 1,-2-2,-1 1,0-2,-1 1,-1-1,-1 0,-1 0,-1-1,-1 1,0-13,-3 7,0 3</inkml:trace>
</inkml:ink>
</file>

<file path=ppt/ink/ink4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0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1411 5786,'5'34,"2"10</inkml:trace>
  <inkml:trace contextRef="#ctx0" brushRef="#br0" timeOffset="-184.074">1468 5052,'-5'34,"3"15,3 5,0-7</inkml:trace>
  <inkml:trace contextRef="#ctx0" brushRef="#br0" timeOffset="-1093.968">1468 1835,'0'19,"0"12,0 4,0 2,0-1,0-2,0-1,5-3,1 0,0-1,-1-1,-1 0,-2 0,-1-5</inkml:trace>
  <inkml:trace contextRef="#ctx0" brushRef="#br0" timeOffset="-732.443">1411 3048,'0'24,"0"18,0 6,0 0,0-4,-4-4,-3-4,1-4,1-2,2-1,1-2,1 1,0-1,1 1,0 0,1-1,-1-3</inkml:trace>
  <inkml:trace contextRef="#ctx0" brushRef="#br0" timeOffset="-379.396">1468 4092,'-11'62,"2"-1,3 2,3-1,4 34,26 71,-25-56,-2-87</inkml:trace>
  <inkml:trace contextRef="#ctx0" brushRef="#br0" timeOffset="-9364.471">0 791,'114'0,"320"-12,547-60,-303 32,-175 4,-243 25,-169-5,-72 11</inkml:trace>
  <inkml:trace contextRef="#ctx0" brushRef="#br0" timeOffset="-5283.473">706 114,'-173'124,"141"-97,-56 53,3 4,4 4,-10 21,-20 20,111-128,-1-1,1 1,-1-1,1 1,0 0,-1-1,1 1,0 0,-1-1,1 1,0 0,0-1,0 1,0 0,0 0,0-1,0 1,0 0,0-1,0 1,0 0,0 0,0-1,1 1,-1 0,0-1,1 1,-1 0,0-1,1 1,-1-1,1 1,-1 0,0-1,1 1,0-1,-1 1,1-1,-1 0,1 1,0-1,-1 0,1 1,0-1,-1 0,1 0,0 1,-1-1,1 0,9-2</inkml:trace>
  <inkml:trace contextRef="#ctx0" brushRef="#br0" timeOffset="-4999.501">1242 170,'-20'13,"-89"58,4 4,3 4,3 5,-13 21,23-10,88-94,0 0,1 0,-1-1,1 1,-1 0,1 0,0 0,-1 0,1 0,0-1,-1 1,1 0,0 0,0 0,0 0,0 0,0 0,0 0,0 0,0 0,0 0,1 0,-1 0,0 0,0-1,1 1,-1 0,1 0,-1 0,1 0,-1-1,1 1,-1 0,1 0,0-1,-1 1,1-1,0 1,0-1,0 1,-1-1,1 1,0-1,0 1,0-1,0 0,0 0,0 1,0-1,-1 0,1 0,1 0,51-3,-18-8,0-2,-1-1,0-2,-1-1,17-12,-9 4</inkml:trace>
  <inkml:trace contextRef="#ctx0" brushRef="#br0" timeOffset="-4748.103">1750 170,'0'3,"0"0,-1 0,0-1,0 1,0 0,0-1,0 1,0 0,-1-1,1 0,-1 1,0-1,0 0,0 0,0 0,0 0,0 0,0 0,-3 1,3-1,-221 201,59-71,163-131,0-1,0 1,0-1,0 1,-1-1,1 1,0 0,0 0,0 0,0-1,1 1,-1 0,0 0,0 0,0 0,1 1,-1-1,0 0,1 0,-1 0,1 0,0 1,-1-1,1 0,0 0,0 1,0-1,0 0,0 1,0-1,0 0,0 0,0 1,1-1,-1 0,0 0,1 1,-1-1,1 0,0 0,-1 0,1 0,0 0,-1 0,1 0,0 0,0 0,0 0,0 0,0 0,0-1,0 1,0 0,2 0,17-2,2-2</inkml:trace>
  <inkml:trace contextRef="#ctx0" brushRef="#br0" timeOffset="-4533.872">2399 114,'-10'14,"-26"24,-18 15,-9 4,2-4,2-5,5-7,8-5,6-4,6-2,3-2,8-1,11-5,14-6,11-11,3-6</inkml:trace>
  <inkml:trace contextRef="#ctx0" brushRef="#br0" timeOffset="-4294.507">3133 0,'-15'34,"-8"16,-2 3,-1-6,0-7,3-5,2-4,-1-2,-2-2,-1 0,-1 0,-1 0,-1-4,0-2,0 1,4-4</inkml:trace>
  <inkml:trace contextRef="#ctx0" brushRef="#br0" timeOffset="-1461.183">1411 819,'12'197,"-4"-144,-2 0,-2 1,-3 0,-2 7,1-52,-1 15</inkml:trace>
  <inkml:trace contextRef="#ctx0" brushRef="#br0" timeOffset="3190.705">1497 762,'70'66,"277"417,-133-246,-54-81,-35-23,-14 8,57 46,7 14,-23-26,-60-73,17 11,160 104,-239-194,-1 2,-2 1,-1 1,-1 1,20 30,-3-5,120 167,10-11,-36-52,-42-58,-77-84,-1 0,0 1,-1 1,0 1,-2 0,0 1,-1 0,4 10,-4-2,0 1,2-2,2 0,0-1,1 0,2-2,0 0,12 10,9 0,28 38,-16 20,-52-79</inkml:trace>
  <inkml:trace contextRef="#ctx0" brushRef="#br0" timeOffset="5456.469">5137 4318,'-5'-5,"-1"0,0 1,0 0,-1-1,1 2,-1-1,1 1,-1 0,0 1,-1-1,1 1,0 1,0-1,-1 1,1 1,-1-1,1 1,-1 1,1-1,-1 1,1 1,0-1,-2 1,-18 1,-1 1,1 1,-1 1,1 1,1 2,0 0,0 2,1 1,0 1,-18 13,28-14,0 0,1 1,0 1,1 1,1 0,0 0,1 1,0 1,2-1,-1 3,-1 5,0 1,2 1,0-1,2 1,1 1,1 0,1-1,2 1,0 0,2 1,1-1,1 0,6 26,-6-39,0 0,1 0,0-1,1 1,1-1,0 0,1 0,0-1,1 1,0-1,1-1,1 1,0-2,0 1,1-1,0 0,1-1,8 6,116 33,-92-38,-25-5,0-1,0-1,1 0,0-1,-1-1,1-1,0-1,18-2,133-27,-133 19,0-1,-2-3,0 0,0-2,1-3,-25 14,0 0,-1-1,1 0,-2-1,1 0,-1 0,0-1,0 0,-1-1,-1 0,0 0,2-4,75-146,-78 148,-1 0,0 0,-1-1,-1 1,0-1,0 0,-1 0,-1 0,0 0,-1-1,0 1,-1 0,-1 0,0 0,0 0,-1 0,-1 0,-1 1,1 0,-2-1,-5-8,-27-22,-2 2,-2 2,-2 1,-1 3,-1 1,-2 3,-1 2,-9-2,48 25,0 0,0 1,-1 1,0-1,0 2,0 0,0 0,0 1,-1 0,1 1,-1 0,1 1,-1 0,1 1,-1 0,1 1,-1 0,-7 3,1 2</inkml:trace>
  <inkml:trace contextRef="#ctx0" brushRef="#br0" timeOffset="6370.852">4657 4968,'26'-38,"-22"25,72-157,-55 130,-16 30,0-1,0 1,1 0,1 1,0-1,0 1,0 1,1-1,6-4,-13 12,0 1,0-1,0 0,0 0,0 1,0-1,0 0,0 1,0-1,0 1,0-1,0 1,0 0,1 0,-1-1,0 1,0 0,0 0,1 0,-1 0,0 0,0 0,0 1,0-1,1 0,-1 0,0 1,0-1,0 1,0-1,0 1,0 0,0-1,0 1,0 0,0 0,0-1,-1 1,1 0,0 0,0 0,-1 0,1 0,-1 0,1 0,-1 0,1 1,-1-1,14 66,-11-45,20 90,-22-111,-1 0,0 0,1 0,-1 0,1 0,-1 0,1 0,0 0,0 0,-1-1,1 1,0 0,0 0,0-1,-1 1,1-1,0 1,0-1,0 1,0-1,0 1,0-1,1 0,-1 1,0-1,0 0,0 0,0 0,0 0,0 0,0 0,0 0,0-1,0 1,1 0,-1 0,0-1,0 1,0-1,0 1,0-1,-1 1,1-1,0 0,0 1,0-1,0 0,-1 0,2 0,40-44,-41 43,136-145,-136 146,1-1,-1 0,1 1,0-1,-1 1,1 0,0-1,0 1,0 0,0 0,0 0,0 1,0-1,1 0,-1 1,0-1,0 1,0 0,1 0,-1 0,0 0,0 0,1 0,-1 0,0 1,0 0,0-1,1 1,-1 0,0 0,0 0,0 0,0 0,-1 0,1 1,0-1,0 0,-1 1,1 0,-1-1,1 1,-1 0,0 0,0 0,0 0,0 0,0 0,5 13,-1 0,0 0,-1 0,-1 1,0 0,-2 0,1-1,-2 1,0 0,-1 0,-2 7,2 20,0 13,1-32</inkml:trace>
  <inkml:trace contextRef="#ctx0" brushRef="#br0" timeOffset="8008.536">5081 5250,'0'821,"-23"-715,16-128,3 3,-1 0,-1 0,-1 1,0 0,-1 0,-1 1,-1 0,0 1,-1 0,-1 1,-1 0,0 0,0 2,-2 0,-3-3,2 0,-44-53,63 66,-1 1,0-1,0 1,1 0,-1-1,1 1,0 0,0 0,0 1,0-1,0 1,0-1,0 1,0 0,0 0,1 0,-1 1,0-1,1 1,1-1,23-6,1 2,-1 1,1 1,0 2,0 1,0 1,0 1,14 4,-16-1,-1 2,0 1,0 1,-1 1,0 1,-1 1,0 1,18 15,-40-27,1 0,-1 0,0 1,0-1,0 1,0-1,-1 1,1 0,0 0,-1 0,1 0,-1 0,0 0,0 0,1 1,-1-1,-1 0,1 1,0-1,-1 1,1-1,-1 0,0 1,1-1,-1 1,0-1,-1 1,1-1,0 1,-1-1,1 1,-1-1,0 1,0-1,0 0,0 0,0 1,-1-1,1 0,-1 0,1 0,-1 0,0-1,1 1,-1 0,-2 0,-155 97,-49 26,195-108,16-12</inkml:trace>
  <inkml:trace contextRef="#ctx0" brushRef="#br0" timeOffset="13038.735">2738 4459,'-5'-2,"0"0,0 1,0-1,0 1,0 0,-1 1,1-1,0 1,0 0,-1 0,1 1,0 0,0 0,-1 0,1 0,0 1,0 0,0 0,1 0,-1 0,0 1,1 0,0 0,0 0,-1 1,2-1,-1 1,0 0,1 0,0 0,0 1,-2 3,-8 16,2 0,0 1,2 1,1-1,1 1,1 1,1-1,2 1,0 0,2 0,1 0,1 0,1 2,-2-20,1 0,-1-1,1 1,1 0,-1-1,1 1,1-1,0 1,0-1,1 0,0 0,0-1,0 1,1-1,1 0,-1 0,1 0,0-1,1 0,-1 0,1-1,0 0,1 0,-1 0,1-1,0 0,0-1,8 3,-2-4,1-1,0-1,-1 0,1-1,0-1,-1 0,1 0,-1-2,0 0,0 0,0-2,-1 0,1 0,-2-1,1 0,-1-2,0 1,0-1,-1-1,0 0,-1-1,0 0,-1 0,0-1,-1 0,0 0,-1-2,5-3,-2 0,0-1,-1 0,-1-1,0 0,-2 0,0-1,-1 0,-1 0,-1 0,-1 0,0 0,-2 0,0-1,-2-7,2 20,-1 0,0 0,-1 0,0 0,0 0,-1 0,1 0,-2 1,1-1,-1 1,0 0,-1 0,0 0,0 1,0-1,-1 1,0 1,0-1,0 1,-1 0,1 0,-1 1,-1 0,1 0,0 1,-1 0,0 0,0 1,0 0,0 0,0 0,0 1,0 1,-1 0,1 0,-4 0,-9 5,-1 0,1 2,1 0,0 1,0 1,0 1,1 1,1 0,0 1,0 1,1 1,1 1,0 0,1 1,1 1,-6 9,-1-2</inkml:trace>
  <inkml:trace contextRef="#ctx0" brushRef="#br0" timeOffset="13409.179">2540 4798,'68'-81,"-62"74,3-5,0 0,1 1,0 0,1 1,0 0,1 1,-1 0,2 1,0 0,-8 7,-1 0,1 1,0-1,-1 1,1 0,0 0,0 1,-1-1,1 1,-1 0,1 0,0 1,-1-1,0 1,1 0,-1 0,0 1,0-1,0 1,-1 0,1 0,-1 0,1 0,-1 1,0 0,0-1,0 1,-1 0,0 0,1 0,-1 1,-1-1,1 1,0-1,66 71,-63-73,1 0,-1 0,1 0,-1-1,1 0,0 0,0 0,0-1,0 1,0-1,-1-1,1 1,0-1,0 0,0-1,-1 1,1-1,-1 0,1-1,-1 1,0-1,3-2,6-7</inkml:trace>
  <inkml:trace contextRef="#ctx0" brushRef="#br0" timeOffset="13808.78">1468 5278,'235'-48,"148"-28,-186 40,-168 31</inkml:trace>
  <inkml:trace contextRef="#ctx0" brushRef="#br0" timeOffset="14822.898">3246 4601,'5'3,"1"0,-1-1,1 0,0 0,-1 0,1-1,0 0,0 0,0 0,0-1,0 0,0 0,0 0,3-1,22-5,-1 0,0-2,0-2,0 0,-2-2,1-1,-1-1,-1-2,-1-1,0 0,13-14,247-195,-282 223,12-11,-1 0,0-1,-1-1,-1 0,-1 0,0-2,-1 1,6-14,-17 31,1-1,-1 0,0 0,1 1,-1-1,0 0,0 0,0 0,0 1,0-1,0 0,0 0,0 0,0 0,0 1,0-1,0 0,0 0,-1 0,1 1,0-1,-1 0,1 0,0 1,-1-1,1 0,-1 1,1-1,-1 1,0-1,1 0,-1 1,1-1,-1 1,0-1,0 1,1 0,-1-1,0 1,0 0,1 0,-1-1,0 1,0 0,0 0,1 0,-1 0,0 0,0 0,0 0,0 0,1 0,-1 1,-56 6,43-4,-15 1,0 0,0-2,0-1,-1-2,-23-3,53 3,-1 1,0 0,1-1,-1 1,0 0,0 0,0-1,1 1,-1 0,0 0,0 0,0 0,0 0,1 0,-1 0,0 0,0 0,0 0,0 1,1-1,-1 0,0 1,0-1,1 0,-1 1,0-1,1 1,-1-1,0 1,1-1,-1 1,1 0,-1-1,1 1,-1 0,1-1,-1 1,1 0,0 0,-1-1,1 1,0 0,0 0,-1 0,1-1,0 1,0 0,0 0,0 0,0 0,0-1,0 1,0 0,1 0,-1 0,0-1,0 1,1 0,-1 0,1 0,26 52,-22-46,110 194,-52-43,-61-158,-1-1,1 1,-1 0,0-1,1 1,-1-1,0 1,1-1,-1 0,0 0,0 1,0-1,0 0,1 0,-1 0,-1 0,1 0,0-1,0 1,0 0,0 0,-1 0,1-1,-1 1,1 0,-1-1,1 1,-1-1,0 1,0 0,0-1,0 1,0-1,0 1,0-1,0 0,12-53,3 0,2 1,3 1,9-17,7 14,-26 42</inkml:trace>
</inkml:ink>
</file>

<file path=ppt/ink/ink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40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0 277,'254'-245,"-207"214,-48 72,-3 53,4-91,1-1,-1 1,1 0,0-1,0 1,0-1,0 0,1 1,-1-1,1 0,-1 0,1 0,0 0,0 0,0 0,0 0,0-1,0 1,0-1,0 1,1-1,-1 0,1 0,-1 0,1 0,-1 0,1-1,0 1,-1-1,1 0,0 0,-1 0,1 0,0 0,7-2,0 0,-1-1,1 0,-1 0,1-1,-1-1,0 0,-1 0,1 0,-1-1,0 0,0-1,-1 0,0 0,0 0,-1-1,0 0,3-6,52-50,-46 52</inkml:trace>
</inkml:ink>
</file>

<file path=ppt/ink/ink4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1:09.3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1383,'2'0,"-1"1,1 0,-1-1,1 0,0 1,0-1,-1 0,1 0,0 0,-1 0,1 0,0 0,-1 0,1 0,0-1,-1 1,1-1,0 1,-1-1,1 0,-1 0,1 0,-1 0,1 0,-1 0,0 0,0 0,1 0,-1-1,2 0,229-173,86-70,44-7,-193 147,-128 87,-30 18</inkml:trace>
  <inkml:trace contextRef="#ctx0" brushRef="#br0" timeOffset="1550.168">3867 4798,'-16'13,"14"-13,0 1,0 0,1-1,-1 1,0 0,0 0,0 0,1 0,-1 1,0-1,1 0,0 1,-1-1,1 1,0-1,-1 1,1 0,0-1,0 1,0 0,1 0,-1 0,0 0,1 0,-1 0,1 0,0 0,-1 0,1 0,0 0,0 0,0 0,1 0,-1 0,0 0,1 0,-1 0,1-1,0 3,6 2,-7-5,1 0,0-1,-1 1,1 0,0 0,0 0,0 0,-1-1,1 1,0-1,0 1,0 0,0-1,0 1,0-1,1 0,-1 1,0-1,0 0,0 0,0 0,0 0,0 0,1 0,-1 0,0 0,0 0,0 0,0-1,0 1,0 0,0-1,0 1,1-1,195-147,103-52,161-135,-314 211,-134 112</inkml:trace>
  <inkml:trace contextRef="#ctx0" brushRef="#br0" timeOffset="3039.253">480 367,'226'147,"68"92,150 118,-190-134,-92-79,-6 7,-6 8,142 203,-22-110,-88-100,71 79,-123-108,-18-6,31 49,125 159,-152-205,4-2,15 31,101 138,-48-74,-130-152,-3 2,41 64,-81-83,-32-59,9 0</inkml:trace>
  <inkml:trace contextRef="#ctx0" brushRef="#br0" timeOffset="3333.245">4628 3697,'-42'115,"4"1,6 2,5 1,-4 66,-20 81,38-210,-3 11,3 1,3 0,0 57,10-101</inkml:trace>
  <inkml:trace contextRef="#ctx0" brushRef="#br0" timeOffset="4168.661">847 0,'-28'168,"-20"292,40 217,8-668,0 1,1-1,0 0,1 1,0-1,1 0,-1 0,2 0,-1 0,5 7,2-1</inkml:trace>
  <inkml:trace contextRef="#ctx0" brushRef="#br0" timeOffset="7900.442">2907 2257,'20'-16,"35"-25,-3-2,-1-2,-2-2,-3-2,-1-3,10-19,66-108,-94 141,-3-1,-1 0,-2-2,-1-1,-3 0,-1-2,-2 1,1-15,-16-40,0 95,0 1,0-1,1 1,-1 0,0 0,-1-1,1 1,0 0,-1 0,1 0,-1 0,0 1,1-1,-1 0,0 1,0-1,0 1,0-1,0 1,-1 0,1 0,0 0,-1 0,1 1,0-1,-1 1,1-1,-1 1,1 0,-1 0,1 0,-1 0,1 0,-1 0,1 1,0-1,-1 1,1 0,-11 5,0 0,1 2,0-1,0 1,1 1,0 0,0 1,1 0,0 0,1 1,0 0,1 1,0 0,1 0,0 1,-2 6,-6 13,1 1,1 0,2 1,1 0,2 0,1 1,2 0,1 1,2-1,1 1,3 21,0-45,1 0,0 0,0 0,1-1,1 1,0-1,0 0,1-1,0 1,1-1,0 0,1-1,0 1,1-2,0 1,0-1,0-1,1 1,0-2,1 1,0-2,0 1,167 48,-129-20,-40-19</inkml:trace>
</inkml:ink>
</file>

<file path=ppt/ink/ink4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1:36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34,'33'-34,"-28"67,-14 192,8-222,1 0,0 0,0 0,0 0,0 1,1-1,-1 0,1 0,-1 0,1 0,0 0,1 0,-1 0,0 0,1 0,-1-1,1 1,0 0,0-1,0 0,0 1,1-1,-1 0,1 0,-1 0,1 0,0-1,-1 1,1-1,0 0,0 1,0-1,0 0,0-1,0 1,1-1,-1 1,0-1,0 0,0 0,1 0,-1-1,0 1,0-1,0 0,0 0,2 0,10-7,0-1,0-1,0 0,-1-1,-1-1,0 0,-1-1,0 0,8-12,19-18,64-64,-102 106,-1-1,1 1,0 0,0 0,0-1,0 1,0 0,0 0,0 0,0 0,1 0,-1 0,0 1,1-1,-1 0,0 1,1-1,-1 1,1-1,-1 1,1 0,-1-1,1 1,-1 0,1 0,-1 0,1 0,0 1,-1-1,1 0,-1 1,0-1,1 1,-1-1,1 1,-1-1,0 1,1 0,-1 0,0 0,0 0,1 0,-1 0,0 0,0 0,0 0,-1 1,1-1,0 1,12 121,23 25,-33-143,-1 0,1-1,0 1,0-1,0 0,0 0,1 0,0 0,0-1,0 1,0-1,0 0,1 0,-1 0,1-1,0 0,0 0,0 0,0 0,0-1,0 0,0 0,0 0,1-1,-1 1,0-1,3-1,3-1,0 0,0-1,0 0,-1-1,1 0,-1-1,0 0,0-1,-1 0,1 0,-1-1,-1 0,1-1,-1 0,0 0,-1-1,0 0,-1 0,0 0,0-1,2-5,2-6,0 0,-1-1,-2 0,0 0,-1 0,-1-1,-2 0,0-1,-1 0</inkml:trace>
</inkml:ink>
</file>

<file path=ppt/ink/ink4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1:31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3303 1880,'-2'-2,"1"0,0 0,-1 0,0 1,1-1,-1 1,0-1,0 1,0-1,0 1,0 0,0 0,0 0,-1 0,1 0,0 1,0-1,-1 1,1-1,0 1,-1 0,1 0,-1 0,-1 0,1 0,-9-2,-1 1,1 0,0 1,-1 0,1 1,0 0,0 1,-1 1,1 0,1 0,-1 1,0 1,1 0,0 0,0 1,1 0,0 1,0 1,0-1,1 1,-5 6,-7 7,1 0,2 1,0 1,1 0,1 1,-8 20,16-30,0 0,1 0,1 1,1-1,0 1,1 1,0-1,1 0,1 1,1 0,0 0,1-1,0 1,2 0,-1-1,2 1,0-1,3 7,3 0,1-1,1 0,1-1,1 0,0-1,2 0,0-1,1-1,1-1,0 0,1-1,1-1,0 0,1-2,13 7,-14-9,1-1,-1-1,1 0,1-1,-1-2,1 0,0-1,1-1,-1-1,2-1,0-1,-1-1,0-2,1 0,-1-1,-1-1,1-2,-1 0,0-1,0-1,-1 0,0-2,-1-1,3-2,-5-2,-1 0,0 0,-1-2,-1 0,-1-1,0 0,0-3,-13 21,17-24,-2-1,0-1,-2 0,-1 0,-2-2,0 1,-2-1,-1-1,-1 1,-2-1,1-21,-5 39,0 1,0 0,-1 0,0 0,-1-1,0 1,-1 1,0-1,-1 0,0 1,-1 0,0 0,0 0,-1 0,-1 1,1 0,-1 0,-1 1,-3-3,-4-3,-1 0,0 1,-1 1,-1 0,0 2,0 0,-1 1,-1 0,1 2,-1 0,0 2,-1 0,-4 0,-25-5,40 6,-1 1,1 0,-1 1,0 0,0 1,0 0,0 1,0 0,0 1,1 0,-1 0,0 1,0 1,1 0,-1 1,-10 8,3-1</inkml:trace>
  <inkml:trace contextRef="#ctx0" brushRef="#br0" timeOffset="4838.661">3416 2783,'11'138,"8"65,8-6,-39-27,-23 26,27-137,3 0,3 0,5 53,-1-5,-2-63,-11 138,-9 44,-6-29,26 141,-28-195,26-108,1 0,2 0,1 0,2 0,2 3,-6-38,-1-1,1 1,-1 0,1 0,-1 0,1 0,-1 0,1 0,0 1,-1-1,1 0,-1 0,1 0,-1 0,1 0,0 1,-1-1,1 0,-1 0,1 1,0-1,-1 0,1 0,0 1,0-1,-1 0,1 1,0-1,0 1,-1-1,1 0,0 1,0-1,0 1,0-1,-1 1,1-1,0 0,0 1,0-1,0 1,0-1,0 1,0-1,0 1,1-1,-1 0,0 1,0-1,0 1,0-1,1 0,-1 1,0-1,0 1,1-1,-1 0,0 1,1-1,-27-29,25 28,-28-36,-1 1,-2 1,-2 2,0 2,-3 0,0 3,-14-7,41 29,-39-29,48 34,0 0,0 0,1 1,-1-1,0 0,0 0,1 0,-1 0,1 0,-1 0,1 0,-1 0,1 0,0 0,-1 0,1 0,0-1,0 1,0 0,0 0,0 0,0 0,0 0,0 0,1-1,-1 1,0 0,1 0,-1 0,0 0,1 0,-1 0,1 0,0 0,-1 0,1 0,0 1,0-1,-1 0,1 0,0 1,0-1,0 0,0 1,0-1,0 1,109-31,-81 27,95-20,-38 6,1 4,76-1,112-13,-208 14,52 0,-119 14,0 1,0-1,0 1,1-1,-1 1,0 0,0-1,0 1,0-1,0 1,0-1,-1 1,1 0,0-1,0 1,0-1,0 1,-1-1,1 1,0-1,-1 1,1-1,0 1,-1-1,1 1,0-1,-1 0,1 1,-1-1,1 1,-1-1,1 0,-1 0,1 1,-1-1,1 0,-1 0,0 0,1 0,-1 1,1-1,-1 0,1 0,-1 0,0 0,1 0,-1 0,1-1,-1 1,1 0,-1 0,-110 45,3 5,-53 34,-200 118,326-169,30-22</inkml:trace>
  <inkml:trace contextRef="#ctx0" brushRef="#br0" timeOffset="9350.604">2964 1852,'-48'-33,"-21"-42,-62-80,53 64,62 69,-1 1,-1 1,-1 0,-1 2,-21-17,-85-52,-30-58,97 83,-53-80,-244-184,206 165,-78-30,115 80,113 112,0-1,0 0,0 1,0-1,0 0,-1 1,1-1,0 0,0 1,0-1,0 0,-1 0,1 1,0-1,0 0,-1 0,1 1,0-1,-1 0,1 0,0 0,0 0,-1 1,1-1,0 0,-1 0,1 0,0 0,-1 0,1 0,-1 0,1 0,0 0,-1 0,1 0,0 0,-1 0,1 0,0 0,-1 0,1-1,0 1,-1 0,1 0,0 0,0 0,-1-1,15 44,-11-36,7 35,-1 0,-2 2,-2-1,-2 0,-2 1,-4 36,3-31,-22 87,22-135,1-1,-1 1,0-1,1 0,-1 1,0-1,1 1,-1-1,0 0,1 1,-1-1,1 0,-1 0,1 1,-1-1,0 0,1 0,-1 0,1 0,-1 1,1-1,-1 0,1 0,-1 0,1 0,-1 0,1 0,0 0,-1 0,1-1,-1 1,1 0,-1 0,0 0,1 0,-1-1,1 1,-1 0,1 0,-1-1,0 1,1 0,-1-1,1 1,-1-1,0 1,1 0,-1-1,0 1,0-1,0 1,1-1,-1 1,0-1,0 1,0-1,0 1,0-1,0 1,0-1,0 1,0-1,0 1,0-1,0 1,0-1,0 1,0-1,0 1,-1-1,2 0,46-57,2 3,2 2,3 2,1 3,3 2,2 3,15-7,-50 36,0 0,1 2,0 1,1 1,0 1,1 2,18-3,-46 9,-1 1,0-1,1 0,-1 1,1-1,-1 1,0-1,1 0,0 0,-1 1,1-1,-1 0,1 0,0 1,0-1,-1 0,1 0,0 0,0 0,0 1,0-1,0 0,0 0,0 0,0 0,0 0,0 1,1-1,-1 0,0 0,1 0,-1 1,0-1,1 0,-1 0,1 1,-1-1,1 0,-1 1,1-1,0 1,-1-1,1 1,0-1,-1 1,1-1,0 1,0 0,-1-1,1 1,0 0,0-1,0 1,0 0,-1 0,1 0,0 0,0 0,0 0,0 0,-17-6,-1 1,-1 1,1 1,0 0,-1 1,0 1,1 0,-1 1,0 2,-3 0,-27 0,-235-2,279 0,0-1,0 1,1 0,-1-1,0 0,0 0,0 0,0-1,1 1,-1-1,1 0,-1 0,1 0,0 0,0-1,0 1,0-1,0 0,0 0,-1-3,-4-9</inkml:trace>
  <inkml:trace contextRef="#ctx0" brushRef="#br0" timeOffset="10188.028">480 45,'-16'22,"-29"166,39-151,-24 217,-4 2,18-79,16-177,1 1,-1-1,0 1,0 0,0-1,0 1,0 0,0-1,0 1,0-1,0 1,0 0,0-1,0 1,0 0,-1-1,1 1,0-1,0 1,-1-1,1 1,0-1,-1 1,1-1,-1 1,1-1,0 1,-1-1,1 1,-1-1,1 0,-1 1,0-1,1 0,-1 1,1-1,-1 0,1 0,-1 0,0 0,1 0,-1 1,0-1,1 0,-1 0,1 0,-1-1,0 1,1 0,-1 0,0 0,1 0,-1-1,1 1,-1 0,1 0,-1-1,-9-10</inkml:trace>
  <inkml:trace contextRef="#ctx0" brushRef="#br0" timeOffset="10522.284">0 158,'1'-2,"-1"0,1-1,-1 1,1-1,0 1,-1 0,1 0,0-1,1 1,-1 0,0 0,1 0,-1 0,1 1,-1-1,1 0,0 0,0 1,0 0,0-1,0 1,0 0,0 0,1 0,-1 0,0 0,0 0,1 1,-1-1,1 1,0 0,81-8,-76 8,321 1,-285-7,-1-1,0-3,-1-1,0-3,0-1,21-12,-39 17</inkml:trace>
  <inkml:trace contextRef="#ctx0" brushRef="#br0" timeOffset="23840.676">3811 2557,'-5'5,"-6"2,-7-1,-4-1,1 3,10 1,5-2</inkml:trace>
</inkml:ink>
</file>

<file path=ppt/ink/ink4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2:16.02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1 597,'5'-10,"1"-3</inkml:trace>
  <inkml:trace contextRef="#ctx0" brushRef="#br1" timeOffset="39994.198">339 146,'48'57,"82"88,16 25,81 17,-35-19,20-13,-43-14,-78-64,-89-75,-1-2,0-1,0 1,1 1,-1-1,0 0,0 0,0 0,1 1,-1-1,0 0,0 1,0-1,0 1,0 0,0-1,0 1,0 0,0-1,0 1,0 0,0 0,0 0,-1 0,1 0,0 0,-1 0,1 0,-1 0,1 0,-1 1,0-1,1 0,-1 0,0 0,0 0,1 1,-1-1,0 0,-1 0,1 1,0-1,0 0,0 0,-1 0,1 0,0 1,-1-1,1 0,-1 0,0 0,1 0,-1 0,0 0,1 0,-1 0,0 0,-1 0,-14 2,0 0,1-2,-1 0,0-1,0 0,0-1,0-1,0-1,0 0,-8-3,-72-9,-66 8,162 7,0 0,1 0,-1 0,0 0,1-1,-1 1,0 0,0 0,1-1,-1 1,0 0,1 0,-1-1,0 1,0 0,0-1,0 1,1 0,-1-1,0 1,0 0,0-1,0 1,0 0,0-1,0 1,0-1,0 1,0 0,0-1,0 1,0 0,0-1,0 1,0 0,0-1,0 1,-1 0,1-1,0 1,0 0,0-1,-1 1,1 0,0-1,0 1,-1 0,1 0,0-1,-1 1,1 0,0 0,0 0,-1 0,1-1,-1 1,1 0,0 0,-1 0,1 0,0 0,-1 0,1 0,0 0,-1 0,37-15,-26 12,271-144,-26 16,-116 72,-139 59,1-1,0 0,-1 1,1-1,-1 1,1 0,0-1,-1 1,1-1,0 1,-1 0,1 0,0-1,0 1,-1 0,1 0,0 0,0 0,-1 0,1 0,0 0,0 0,0 0,-1 0,1 0,0 1,0-1,-1 0,1 0,0 1,-1-1,1 1,0-1,-1 0,1 1,-1-1,1 1,0-1,-1 1,1 0,-1-1,0 1,1 0,-1-1,1 1,-1 0,0-1,0 1,1 0,-1 0,0-1,0 1,0 0,0 0,0-1,0 1,0 0,0 0,0-1,0 1,0 0,-1 0,1-1,0 1,0 0,-1 0,1-1,-1 1,1 0,-29 49,-7-8,-1-2,-3-2,-31 24,-36 40,86-67,20-18</inkml:trace>
  <inkml:trace contextRef="#ctx0" brushRef="#br1" timeOffset="42069.814">1609 1302,'-33'81,"-90"83,62-92,-182 186,195-211,-123 136,10-3,124-134,-1-1,-3-2,-41 34,39-38,1 2,2 2,-33 47,45-55,-1 0,-1-2,-3-1,-16 13,-57 33,119-159,-10-214,-20 163,17 131,-1 0,1 0,-1 0,1 0,0-1,0 1,-1 0,1 0,0 0,0-1,0 1,0 0,0 0,1 0,-1 0,0-1,1 1,-1 0,0 0,1 0,-1 0,1 0,0 0,-1 0,1 0,0 0,0 0,-1 0,1 0,0 0,0 1,0-1,0 0,0 1,0-1,0 1,0-1,1 1,-1-1,0 1,0 0,0-1,0 1,1 0,-1 0,0 0,0 0,0 0,1 0,-1 1,0-1,0 0,0 0,0 1,0-1,1 1,-1-1,0 1,0-1,0 1,0 0,0 0,0 0,157 72,-97-54,0-4,1-1,1-4,0-2,1-3,-1-3,32-4,-62 1,-22 0,1 0,-1 0,0 2,1-1,-1 1,0 1,0 0,0 0,0 1,0 1,0 0,6 3,-16-6,1 0,0 1,-1-1,1 0,-1 1,1-1,-1 1,0 0,0 0,1-1,-1 1,0 0,-1 0,1 0,0 0,0 0,-1 0,0 0,1 0,-1 0,0 0,0 0,0 0,0 1,0-1,0 0,-1 0,1 0,-1 0,1 0,-1 0,0 0,0 0,0-1,0 1,0 0,0 0,-1-1,1 1,0-1,-1 1,-70 59,46-48,0-1,-1-1,0-2,0 0,-28 3,-165 17,18-3,201-26,0-1,0 1,0 0,0 0,0 0,-1-1,1 1,0 0,0 0,0 1,0-1,0 0,0 0,0 0,0 1,-1-1,1 1,0-1,0 1,0-1,1 1,-1-1,0 1,0 0,0 0,0-1,1 1,-1 0,0 0,0 0,1 0,-1 0,1 0,-1 0,1 0,0 0,-1 0,1 0,0 0,0 0,-1 0,1 1,0-1,0 0,0 0,0 0,1 0,-1 0,0 0,0 0,1 1,-1-1,1 0,-1 0,1 0,-1 0,1 0,-1-1,1 1,0 0,0 0,13 8</inkml:trace>
  <inkml:trace contextRef="#ctx0" brushRef="#br1" timeOffset="43401.657">1327 2092,'-1'0,"1"0,-1-1,1 1,0 0,-1 0,1 0,-1 0,1-1,-1 1,1 0,-1 0,1 0,-1 0,1 0,-1 0,1 0,-1 0,1 0,-1 1,1-1,-1 0,1 0,-1 0,1 0,0 1,-1-1,1 0,-1 0,1 1,0-1,-1 0,1 1,0-1,-1 1,1-1,0 0,-1 1,1-1,0 1,0-1,0 1,-1-1,1 0,0 1,0-1,0 1,0-1,0 1,0-1,0 1,0-1,0 1,0-1,0 1,0-1,0 1,1-1,-1 1,-5 19,1 1,1 0,1 0,1 0,1 0,0 0,2 1,-1 23,-1-38,-1 1,1 0,1 0,0 0,0-1,0 1,1 0,0-1,0 1,1-1,0 0,1 0,-1 0,1 0,1 0,-1-1,1 0,0 0,0 0,1-1,6 5,-6-10,0-1,0 0,0 0,0-1,0 1,0-1,0-1,-1 1,1-1,-1 0,1 0,-1-1,0 1,-1-1,1 0,-1-1,1 1,-1-1,-1 0,1 0,-1 0,1 0,1-5,97-119,-100 129,0 0,0 1,0-1,0 1,0-1,-1 1,1 0,0 0,0 0,0 0,-1 0,1 0,0 0,-1 0,1 1,-1-1,0 1,1-1,-1 1,0-1,0 1,0 0,0 0,0 0,0-1,0 1,-1 0,1 0,-1 0,0 0,1 0,-1 0,0 0,0 0,0 0,0 0,-1 2,8 16,-5-16,0 0,0-1,0 1,0-1,0 1,1-1,0 0,0 1,0-2,0 1,0 0,0 0,1-1,-1 0,1 0,0 0,0 0,-1 0,1-1,0 0,1 0,-1 0,0 0,0-1,0 1,0-1,1 0,-1 0,0-1,0 1,0-1,0 0,0 0,0 0,0-1,0 0,0 1,2-2,12-10,0-1,0-1,-2 0,1-1,-2-1,-1 0,0-1,-1-1,0 0,-2-1,-1 0,8-19,34-86,-53 73,-5 47</inkml:trace>
  <inkml:trace contextRef="#ctx0" brushRef="#br1" timeOffset="43966.348">2287 2290,'-154'303,"152"-300,0 0,0 0,0 0,1 0,-1 0,1 0,0 0,0 1,0-1,0 1,0-1,1 0,0 1,0-1,0 1,0-1,0 1,0-1,1 1,0-1,0 1,0-1,0 0,0 0,1 1,-1-1,1 0,0 0,0-1,0 1,0 0,1-1,-1 1,1-1,-1 1,2-1,8 2,1-2,-1 1,1-2,-1 1,1-2,-1 0,1 0,0-1,-1-1,1 0,8-3,-1-2</inkml:trace>
  <inkml:trace contextRef="#ctx0" brushRef="#br1" timeOffset="44398.113">1976 2431,'43'0,"34"-4,8-3,-5 1,-12 1,-12 1,-12 2,-7 1,-11 0</inkml:trace>
  <inkml:trace contextRef="#ctx0" brushRef="#br1" timeOffset="45929.584">1355 33,'0'-1,"0"1,-1 0,1-1,-1 1,1 0,-1 0,1 0,0-1,-1 1,1 0,-1 0,1 0,-1 0,1 0,-1 0,1 0,-1 0,1 0,-1 0,1 0,-1 0,1 1,-1-1,1 0,-1 0,1 0,-1 1,1-1,0 0,-1 1,1-1,-1 0,1 1,0-1,-1 0,1 1,0-1,0 1,-1-1,1 0,0 1,0-1,-1 1,1-1,0 1,0-1,0 1,0-1,0 1,0-1,0 1,0-1,0 1,0-1,0 1,0-1,-8 21,0-1,2 1,0 0,1 0,1 1,1-1,1 1,1 0,1-1,1 1,2 15,-3-34,1-1,-1 0,0 1,0-1,1 0,0 1,-1-1,1 0,0 0,0 0,0 0,0 1,0-1,1-1,-1 1,1 0,-1 0,1 0,0-1,-1 1,1-1,0 1,0-1,0 0,0 0,0 0,1 0,-1 0,0 0,0-1,1 1,-1-1,0 0,1 1,-1-1,0 0,1 0,3-1,0 0,0 0,0 0,0 0,0-1,0 0,-1-1,1 1,-1-1,1 0,-1 0,0-1,0 0,-1 0,117-146,-121 149,0 0,1-1,-1 1,1 0,-1 0,1 0,0 0,-1 0,1 0,0 0,0 0,0 0,0 0,0 1,0-1,0 0,0 0,0 1,0-1,0 1,0-1,0 1,0 0,1-1,-1 1,0 0,0 0,0 0,1-1,-1 1,0 1,0-1,1 0,-1 0,0 0,0 1,0-1,1 0,-1 1,0-1,0 1,0 0,0-1,0 1,0 0,0 0,0-1,0 1,0 0,-1 0,1 0,0 0,31 75,15 19,-42-92,-1 0,1 0,0-1,0 1,0-1,0 0,0 0,0 0,1-1,-1 0,0 0,1-1,-1 1,1-1,-1 0,1-1,-1 1,1-1,-1 0,1 0,-1-1,0 0,0 0,0 0,0 0,0-1,0 0,-1 0,1 0,-1 0,0-1,0 0,0 0,1-1,7-9,0 0,-1 0,0-1,-1-1,-1 0,0 0,-1-1,-1 0,-1 0,0 0,-2-1,1-2,23-87,-26 98</inkml:trace>
  <inkml:trace contextRef="#ctx0" brushRef="#br1" timeOffset="46688.079">2230 173,'-159'284,"300"-510,-141 225,1-1,0 1,0 0,-1-1,1 1,0 0,0-1,0 1,0 0,0 0,0 0,1 0,-1 0,0 0,0 1,1-1,-1 0,1 1,-1-1,0 0,1 1,-1 0,1-1,-1 1,1 0,-1 0,1 0,0 0,-1 0,1 0,-1 0,1 1,-1-1,1 0,-1 1,1-1,-1 1,0 0,1 0,-1-1,0 1,1 0,-1 0,0 0,0 0,0 0,0 0,0 1,0-1,0 0,0 0,0 1,28 70,-27-63,0 0,1 0,0 0,1-1,-1 0,2 0,-1 0,1 0,1 0,-1-1,1 0,5 4,-9-9,-1-1,0 0,1 0,-1 0,1 0,-1 0,1-1,-1 1,1 0,0-1,-1 1,1-1,0 1,-1-1,1 0,0 0,0 0,-1 0,1 0,0 0,0 0,-1-1,1 1,0-1,0 1,-1-1,1 0,-1 1,1-1,-1 0,1 0,-1 0,1 0,-1 0,0-1,0 1,1 0,-1-1,0 1,0-1,0 1,-1-1,1 1,0-1,25-77,2-150,-23 173,1 32</inkml:trace>
</inkml:ink>
</file>

<file path=ppt/ink/ink4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3:29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1441 1,'61'47,"77"108,-58-91,66 66,15 75,119 11,-52 18,-122-125,-88-96</inkml:trace>
  <inkml:trace contextRef="#ctx0" brushRef="#br0" timeOffset="838.4">255 1553,'-12'3,"1"1,0 0,0 1,0 1,1 0,0 0,0 1,0 0,1 0,0 1,1 1,0-1,0 1,1 1,0-1,0 1,1 1,0-1,1 1,1 0,-1 0,2 0,-1 1,2-1,-1 1,2 0,0 0,0 0,1 6,-2 6,2-1,0 1,2-1,1 1,0-1,6 18,-7-35,-1 0,2 0,-1 0,1 0,0 0,0 0,0-1,1 0,0 1,0-1,0-1,1 1,-1-1,1 0,0 0,1 0,-1 0,1-1,-1 0,1 0,0-1,0 1,0-1,0-1,1 1,5 0,-3-1,0-1,1 1,-1-2,0 1,0-1,0-1,0 1,0-2,0 1,0-1,-1-1,1 1,-1-1,0-1,0 1,-1-2,1 1,-1-1,4-4,21-14,-2-2,-1-1,-2-1,0-2,-2 0,-1-2,-1 0,-2-2,-2-1,12-28,-27 54,1 0,-2-1,0 1,0-1,0 0,-2 0,1 0,-1 0,0 0,-1 0,0 0,-1-1,0 1,-1 0,0 0,0 1,-1-1,-1 0,1 1,-1 0,-1-1,0 2,0-1,-1 1,0-1,0 1,-1 1,0 0,0 0,-4-2,2 4,1 0,-1 1,0 0,-1 1,1 0,-1 0,1 1,-1 0,0 1,0 0,0 0,1 1,-1 1,0-1,0 2,0-1,1 1,-1 1,1 0,-4 2,-12 4,1 2,0 1,0 0,1 2,1 1,-20 18,13-8,2 1,1 2,1 1,2 0,0 2,-4 12,8-12</inkml:trace>
  <inkml:trace contextRef="#ctx0" brushRef="#br0" timeOffset="1135.379">1 1919,'201'-135,"-177"123,0 2,1 0,0 1,1 2,0 0,0 2,0 1,0 1,1 1,0 2,-1 0,1 2,5 1,50-1,-58-2</inkml:trace>
  <inkml:trace contextRef="#ctx0" brushRef="#br0" timeOffset="2637.866">791 1553,'79'-16,"-1"-2,-1-4,-1-3,-1-3,-2-4,39-24,187-125,-235 133,-2-3,-3-3,39-44,-98 97,1 1,-1 0,0-1,1 1,-1-1,1 1,-1 0,0-1,0 1,1-1,-1 0,0 1,0-1,1 1,-1-1,0 1,0-1,0 1,0-1,0 0,0 1,0-1,0 1,0-1,0 1,0-1,0 0,-1 1,1-1,0 1,0-1,-1 1,1-1,0 1,-1-1,1 1,0-1,-1 1,1 0,0-1,-1 1,1-1,-1 1,1 0,-1 0,1-1,-1 1,1 0,-1 0,1-1,-1 1,0 0,1 0,-1 0,1 0,-1 0,1 0,-1 0,0 0,1 0,-1 0,1 0,-1 0,1 1,-1-1,0 0,-51-1,45 1,-164-1,170 0,0 1,1 0,-1-1,0 1,0 0,1-1,-1 1,0 0,0 0,0 0,1 0,-1 0,0 0,0 0,0 0,1 0,-1 0,0 0,0 0,0 1,1-1,-1 0,0 1,0-1,1 0,-1 1,0-1,1 1,-1-1,0 1,1-1,-1 1,1 0,-1-1,1 1,-1 0,1-1,0 1,-1 0,1 0,0-1,-1 1,1 0,0 0,0 0,0-1,0 1,0 0,0 0,0 0,0 0,0-1,0 1,0 0,0 0,1 0,-1-1,0 1,26 48,-23-45,10 20,-1 0,-1 0,-2 1,0 1,-1-1,-2 1,-1 1,1 12,22 102,-29-140,1 0,0 0,-1 0,1 0,0 0,0 0,0 0,0 0,0 0,0 0,0 0,0 0,1 0,-1 0,0 0,1 0,-1 0,0 0,1 0,-1-1,1 1,-1 0,1 0,0 0,-1 0,1-1,0 1,0 0,-1-1,1 1,0-1,0 1,0-1,0 1,0-1,0 1,0-1,0 0,0 0,0 1,0-1,0 0,0 0,0 0,0 0,0 0,0 0,0 0,0-1,0 1,0 0,0-1,0 1,0 0,0-1,0 1,-1-1,1 1,0-1,0 0,0 1,-1-1,1 0,0 0,13-15,-1-1,-1-1,-1 0,0-1,-1 0,-1 0,1-6,9-17,80-180,-86 204</inkml:trace>
</inkml:ink>
</file>

<file path=ppt/ink/ink4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3:27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1,'-11'127,"4"-102,2 1,1 0,2 0,0 0,1 0,2 0,1 5,26 112,-16 25,-2-99,-3 1,-3-1,-3 1,-4 13,1 37,-34 23,37-111,7-27</inkml:trace>
  <inkml:trace contextRef="#ctx0" brushRef="#br0" timeOffset="3251.713">0 763,'153'-57,"2"6,3 6,5 7,-88 22,-2-3,0-4,60-27,-95 34</inkml:trace>
</inkml:ink>
</file>

<file path=ppt/ink/ink4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01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0 138,'165'25,"294"-22,-414-4,-67-6,0-1,1 0,0-2,0 0,1-2,0 0,1-1,1-1,-12-11,-32-13,41 30</inkml:trace>
</inkml:ink>
</file>

<file path=ppt/ink/ink4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04.1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1 198,'1'3,"1"0,0-1,1 1,-1 0,0-1,1 0,-1 0,1 0,0 0,0 0,0 0,0-1,0 1,0-1,0 0,0 0,0 0,2 0,-2 0,16 4,0-1,0-1,1-1,-1-1,0 0,1-1,-1-2,1 0,-1 0,16-6,8 1,227-26,-226 33,-84-36,-76-75,93 78,16 16</inkml:trace>
</inkml:ink>
</file>

<file path=ppt/ink/ink4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07.48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1 177,'189'38,"-130"-28,1-3,0-3,0-2,47-5,-3 1,37-9,-134-3,-33 1,11 6,4 0,0 0,1-1,0 0,1-1,0 0,0 0,1-1,0 0,1 0,0-1,0 0,1 0,-1-4,-11-21,10 20</inkml:trace>
</inkml:ink>
</file>

<file path=ppt/ink/ink4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0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0 144,'23'61,"93"305,-114-359,0-1,0 1,0 0,1 0,0-1,0 0,1 1,-1-1,1-1,1 1,-1 0,1-1,5 4,-8-8,1-1,0 0,-1 0,1 0,-1 0,1-1,0 1,-1-1,1 1,-1-1,1 0,-1 0,0 0,1 0,-1-1,0 1,0 0,0-1,0 0,0 1,0-1,0 0,0 0,-1 0,1 0,-1-1,0 1,1 0,0-3,1 1,108-158,-6 38,-103 124,0-1,0 1,-1-1,1 1,0 0,0 0,0 0,-1 0,1 0,0 0,0 0,-1 1,1-1,0 1,0-1,-1 1,1 0,0-1,-1 1,1 0,-1 0,1 0,-1 0,0 0,1 1,-1-1,0 0,0 1,0-1,0 1,0-1,0 1,0-1,0 1,-1 0,1-1,0 1,-1 0,0 0,1-1,-1 1,0 0,0 1,9 15,-7-14,1 0,-1 0,1-1,0 1,1-1,-1 0,1 1,-1-2,1 1,0 0,0-1,0 1,0-1,1-1,-1 1,0 0,1-1,-1 0,1 0,0 0,-1-1,1 1,0-1,-1 0,1-1,0 1,-1-1,1 0,-1 0,1 0,-1-1,4-1,5-2,0-1,-1 0,0-1,0 0,0-1,-1-1,0 1,-1-2,0 1,7-9,-5 4,1 1,-1-1,-1-1,-1 0,0-1,-1 0,-1 0,0-1,-1 0,-1 0,-1-1,0 1,-1-1,1-16,-6-40,0 62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4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1 201,'43'-14,"38"-10,11-1,-2-1,-5 4,-9 1,-11 4,-9 5,-2 0,-7 1,-2 4,-3 2,-4 2,-9 1</inkml:trace>
</inkml:ink>
</file>

<file path=ppt/ink/ink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47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58,'1'-1,"-1"0,1-1,0 1,-1-1,0 1,1-1,-1 1,0-1,0 1,0-1,0 1,0-1,0 1,0-1,0 1,-1-1,1 1,-1-1,1 1,-1 0,1-1,-1 1,0 0,0-1,1 1,-1 0,0 0,0 0,-1-1,1 1,0 0,0 1,0-1,-1 0,1 0,0 0,-1 1,1-1,0 1,-1-1,1 1,-1 0,1-1,-1 1,1 0,-2 0,-75-7,-67 52,142-44,0-1,0 1,1 0,-1 0,1 1,-1-1,1 0,-1 1,1 0,0-1,0 1,0 0,0 0,0 0,0 1,0-1,1 0,-1 1,1-1,0 1,0-1,0 1,0 0,0-1,0 1,1 0,-1 0,1-1,0 1,0 0,0 0,0 0,0 0,1-1,-1 1,1 0,0 0,0-1,0 1,0-1,0 1,0 0,1-1,-1 0,1 1,0-1,0 0,0 0,0 0,0 0,10 8,0-1,0-1,1 0,0-1,1 0,0-1,0 0,0-1,0-1,2 0,62 24,-76-28,0 0,0 1,0-1,0 1,0 0,0 0,0 0,0 0,0 0,-1 0,1 0,0 0,-1 1,1-1,0 1,-1-1,0 1,1 0,-1-1,0 1,0 0,0 0,0 0,0 0,-1 0,1 0,-1 0,1 0,-1 0,1 0,-1 0,0 1,0-1,0 0,-1 0,1 0,0 0,-1 0,1 0,-1 0,0 0,0 0,0 0,0 0,0 0,0 0,0-1,0 1,-1 0,1-1,-1 1,-16 9,0 0,0-2,-1 0,-1-1,1-1,-16 4,-15 5,22-6,3-1</inkml:trace>
</inkml:ink>
</file>

<file path=ppt/ink/ink4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2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0 215,'266'-28,"63"29,-288-7,-40 6,-1 0,1 0,0-1,-1 1,1 0,-1 0,1-1,-1 1,1 0,-1-1,1 1,-1 0,1-1,-1 1,0-1,1 1,-1-1,1 1,-1-1,0 1,0-1,1 1,-1-1,0 1,0-1,0 0,1 1,-1-1,0 1,0-1,0 0,0 1,0-1,0 1,0-1,0 0,-1 1,1-1,0 1,0-1,0 1,-1-1,1 0,0 1,-1-1,1 1,0-1,-1 1,1 0,-1-1,1 1,0-1,-1 1,1 0,-1-1,1 1,-1 0,0-1,1 1,-1 0,1 0,-1 0,1 0,-1 0,0-1,-177-115,159 89,18 17</inkml:trace>
</inkml:ink>
</file>

<file path=ppt/ink/ink4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2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1,'15'0,"13"0,8 0,2 0,-1 0,-1 0,-3 0,-1 0,-2 0,-1 0,-1 0,0 0,0 0,0 0,0 0,-10 0,-7 0</inkml:trace>
</inkml:ink>
</file>

<file path=ppt/ink/ink4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3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0,'44'10,"28"3,6-1,-4-2,-11-3,-10-3,-11-2,-7-1,-9-1</inkml:trace>
</inkml:ink>
</file>

<file path=ppt/ink/ink4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7.27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0 120,'678'0,"-678"0,-1-1,1 1,0-1,-1 1,1-1,0 1,0-1,0 1,-1-1,1 1,0-1,0 1,0-1,0 1,0-1,0 1,0-1,0 1,0-1,0 1,0-1,1 1,-1-1,0 1,0-1,0 1,1-1,-1 1,0-1,1 1,-1-1,0 1,1 0,-1-1,0 1,1 0,-1-1,1 1,-1 0,1 0,-1-1,1 1,-1 0,0 0,1 0,0-1,-1 1,1 0,-1 0,1 0,-1 0,1 0,-1 0,1 0,-1 0,1 0,-1 1,1-1,-1 0,1 0,-1 0,1 1,0-1,-38-26,-57-36,79 48</inkml:trace>
</inkml:ink>
</file>

<file path=ppt/ink/ink4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20.3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0 194,'1'-2,"1"0,-1 0,1 0,-1 0,1 1,0-1,-1 1,1-1,0 1,0 0,0-1,0 1,0 0,1 0,-1 1,0-1,0 0,0 1,1-1,-1 1,0 0,1 0,-1 0,0 0,2 0,-1 0,411-4,-265-25,-148 28,0-1,0 1,0 0,0-1,-1 1,1-1,0 1,-1-1,1 1,-1-1,1 1,-1-1,0 0,0 1,1-1,-1 0,0 1,-1-1,1 1,0-1,0 0,-1 1,1-1,-1 1,1-1,-1 1,0-1,0 1,1-1,-1 1,0-1,0 1,0 0,-1 0,1 0,0 0,0 0,-1 0,1 0,0 0,-1 0,-1 0,-5-10,-15-32,16 22</inkml:trace>
</inkml:ink>
</file>

<file path=ppt/ink/ink4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9.08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1 140,'2'44,"3"0,2 0,1 0,3-1,1-1,2 1,2-2,13 22,-29-61,1 0,0 0,0 0,0 0,0-1,0 1,0 0,0-1,1 1,-1 0,1-1,-1 0,1 1,-1-1,1 0,0 0,0 0,0 0,0 0,-1 0,1-1,0 1,0-1,0 1,0-1,1 0,-1 1,0-1,0 0,0 0,0-1,0 1,0 0,0-1,0 1,0-1,0 0,0 0,0 0,0 0,-1 0,1 0,0 0,-1 0,1-1,-1 1,1 0,-1-1,1 0,-1 1,0-1,1-1,182-268,-184 270,0 0,1 1,-1-1,0 0,1 0,-1 1,1-1,0 0,-1 1,1-1,-1 0,1 1,0-1,-1 1,1-1,0 1,0 0,-1-1,1 1,0 0,0-1,0 1,0 0,-1 0,1 0,0 0,0 0,0 0,0 0,0 0,-1 0,1 0,0 0,0 0,0 1,0-1,-1 0,1 1,0-1,0 0,-1 1,1-1,0 1,0-1,-1 1,1 0,-1-1,1 1,-1 0,1-1,-1 1,1 0,-1-1,1 1,-1 0,0 0,1 0,-1 0,0-1,0 1,0 0,12 61,-12-53,40 131,-39-136,0-1,1 1,0-1,-1 0,2 1,-1-1,0 0,0 0,1 0,0-1,-1 1,1-1,0 1,0-1,1 0,-1 0,0 0,1-1,-1 1,1-1,-1 0,1 0,0 0,-1 0,1 0,0-1,0 0,0 0,-1 0,1 0,0-1,0 1,0-1,-1 0,1 0,0 0,7-7,1 0,-1 0,0-1,-1-1,0 0,-1 0,0-1,-1 0,0 0,0-1,-1 0,-1 0,0-1,1-3,-3 8,28-54,-2-2,-4-1,14-50,-24 59,-9 32</inkml:trace>
  <inkml:trace contextRef="#ctx0" brushRef="#br0" timeOffset="478.041">1187 338,'-39'52,"2"1,3 2,-26 56,55-104,1 1,0 1,0-1,1 1,0-1,0 1,1 0,1 0,-1 0,1 0,1 1,-1-1,2 0,-1 0,1 0,1 3,2-8,0 0,0-1,0 0,1 1,-1-1,1-1,0 1,-1-1,1 0,0 0,1 0,-1-1,0 0,0 0,1 0,-1-1,0 1,1-1,-1-1,0 1,1-1,-1 0,5-1,6 1,-3 1,-5 0,-1 0,1 0,-1 0,1-1,-1 0,0 0,1-1,-1 0,0-1,0 1,0-1,0-1,0 1,0-2,1-6,-5 1</inkml:trace>
  <inkml:trace contextRef="#ctx0" brushRef="#br0" timeOffset="732.515">847 536,'44'0,"23"0,5 0,-4 0,-10 0,-9 0,-9 0,-6 0,-4 0,-2 0,-1 0,-6 0</inkml:trace>
</inkml:ink>
</file>

<file path=ppt/ink/ink4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7.76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1 254,'19'5,"11"2,6-1,1-1,-1-2,-1 0,-3-2,-1-1,-2 0,-5-5,-2-2,0 1,1-4,-4 0</inkml:trace>
  <inkml:trace contextRef="#ctx0" brushRef="#br0" timeOffset="247.942">199 0,'-5'39,"-1"31,-1 9,2-4,2-10,1-12,1-9,0-8,6-10,2-9</inkml:trace>
</inkml:ink>
</file>

<file path=ppt/ink/ink4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5.75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109 54,'-2'0,"-1"0,1 0,-1 0,0 0,1 1,-1-1,1 1,-1 0,1 0,-1 0,1 0,-1 0,1 0,0 1,0-1,0 1,0-1,0 1,0 0,0 0,0 0,1 0,-1 0,1 0,-1 0,1 1,0-1,0 1,0-1,0 1,0-1,1 1,-1-1,1 2,-34 139,31-133,1-1,0 1,0 0,1 0,1 0,0 0,0 1,1-1,0 0,0 0,1-1,1 1,0 0,0-1,1 1,0-1,0 0,1 0,1-1,2 4,-2-8,0 0,1-1,0 0,-1 0,1-1,0 0,0 0,1 0,-1-1,0 0,0-1,1 0,-1 0,0 0,1-1,-1 0,0 0,0-1,0 0,0 0,0-1,0 1,-1-2,1 1,-1-1,0 0,0 0,1-2,77-79,-82 85,0-1,0 1,0 0,0 0,0 0,0 1,0-1,0 0,0 1,-1-1,1 1,0-1,0 1,0 0,-1 0,1 0,0 0,-1 0,1 0,-1 1,0-1,1 0,-1 1,0-1,0 1,1-1,-1 1,0 0,-1 0,1-1,0 1,0 0,-1 0,1 0,-1 0,0-1,0 1,1 2,5 9,-5-10,0 1,0-1,0 1,1-1,-1 0,1 0,0 0,0 0,0 0,0 0,1 0,-1 0,1-1,-1 1,1-1,0 0,0 0,0 0,0 0,0-1,1 1,-1-1,0 0,1 0,-1 0,1 0,0 0,-1-1,1 0,-1 0,1 0,0 0,-1 0,1-1,-1 1,1-1,-1 0,1 0,-1-1,0 1,2-2,8-8,-1-1,-1-1,0 0,-1 0,0-1,-1 0,-1-1,2-4,1 0,73-199,-36 122,-33 84</inkml:trace>
  <inkml:trace contextRef="#ctx0" brushRef="#br0" timeOffset="698.343">871 308,'-97'219,"103"-229,15-32,2 1,2 0,2 2,4-1,-30 38,0 1,0 0,0 0,0 0,0 0,1 0,-1 0,0 0,1 0,-1 0,0 1,1-1,-1 0,1 1,-1-1,1 1,-1 0,1 0,0-1,-1 1,1 0,-1 0,1 0,0 1,-1-1,1 0,-1 1,1-1,-1 1,1-1,-1 1,1 0,-1-1,0 1,1 0,-1 0,0 0,0 0,0 0,1 0,-1 1,0-1,-1 0,1 0,0 1,0-1,0 1,-1-1,1 1,-1-1,1 1,-1-1,0 1,1-1,-1 2,10 26,29 67,-38-93,1 0,0-1,-1 1,1 0,0-1,0 1,1-1,-1 0,0 0,1 0,-1 0,1 0,0 0,0-1,0 1,0-1,0 0,0 0,0 0,0 0,0 0,0-1,0 1,1-1,-1 0,0 0,2 0,1-4,-1 1,1-1,-1 0,0 0,0-1,-1 0,1 0,-1 0,0 0,0 0,-1-1,1 0,-1 0,-1 0,1 0,-1 0,0 0,0-1,-1 1,0-1,0 1,0-1,-1-1,3-3,-1-1,-1 0,0 1,-1-1,0 0,0 0,-1 0,-1 1,0-1,-2-6,-3-1</inkml:trace>
</inkml:ink>
</file>

<file path=ppt/ink/ink4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0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26,'340'0,"-232"-22,-99 18</inkml:trace>
</inkml:ink>
</file>

<file path=ppt/ink/ink4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09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0,'43'5,"24"-3,5-2,-4-2,-10 1,-9 0,-8-1,-12 2</inkml:trace>
</inkml:ink>
</file>

<file path=ppt/ink/ink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47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0,'-19'20,"-6"10,0 1</inkml:trace>
</inkml:ink>
</file>

<file path=ppt/ink/ink4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07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99,'0'0,"0"1,0-1,0 1,0-1,0 1,0 0,0-1,0 1,0-1,0 1,0-1,0 1,0-1,-1 0,1 1,0-1,0 1,-1-1,1 1,0-1,-1 0,1 1,0-1,-1 1,1-1,-1 0,1 0,0 1,-1-1,1 0,-1 0,1 1,-1-1,1 0,-1 0,1 0,-1 0,1 0,-1 0,1 0,-1 0,1 0,-1 0,1 0,-1 0,1 0,-1 0,1 0,-1 0,1-1,-1 1,1 0,-1 0,1-1,-1 1,1 0,0-1,-1 1,1 0,0-1,-1 1,1-1,0 1,-9 164,11-112,-1-30,0 1,2-1,1 0,0 0,2-1,6 15,-12-33,1 1,0 0,0 0,0-1,1 1,-1-1,1 1,0-1,0 0,0 1,1-1,-1 0,1 0,-1-1,1 1,0-1,0 1,0-1,0 0,1 0,-1 0,0 0,1-1,0 1,-1-1,1 0,0 0,0-1,-1 1,1-1,0 1,0-1,0-1,0 1,-1 0,1-1,4-1,8-6,-1-1,0-1,0-1,-1 0,0 0,-1-2,0 0,-1 0,-1-1,4-5,2-2,103-117,-118 138,1-1,-1 1,1-1,0 1,-1 0,1 0,0 0,-1 0,1 1,0-1,-1 1,1 0,0-1,-1 1,1 0,-1 1,0-1,1 0,-1 1,0-1,0 1,0 0,0 0,0-1,0 1,0 1,-1-1,1 0,-1 0,0 1,1-1,-1 0,0 1,0-1,-1 1,1 0,0-1,-1 1,0 0,1 2,5 8,-3-6,0-1,1 0,0 0,0 0,0-1,1 1,0-1,0 0,0-1,0 1,1-1,0 0,0 0,0-1,0 1,1-1,-1-1,1 1,0-1,-1 0,1-1,0 0,0 0,0 0,0-1,0 0,0 0,0-1,0 0,0 0,0-1,0 0,0 0,-1 0,5-3,4-7,0 0,-1 0,-1-2,0 0,-1 0,0-1,-1-1,-1 0,0 0,-1-1,-1 0,-1-1,1-2,-2 8,0 0,-1 0,0-1,-1 1,0-1,-1 0,0 0,-1 0,-1-1,0 1,0 0,-2-1,-1-12,-4 13,-1 8</inkml:trace>
  <inkml:trace contextRef="#ctx0" brushRef="#br0" timeOffset="633.002">1047 382,'-166'202,"151"-183,101-102,39-47,-124 128,-1 1,1 0,0-1,0 1,0 0,1 0,-1 0,0 0,0 0,1 0,-1 0,0 0,1 1,-1-1,1 0,-1 1,1-1,-1 1,1 0,0-1,-1 1,1 0,-1 0,1 0,0 0,-1 0,1 1,-1-1,1 0,-1 1,1-1,0 1,-1-1,0 1,1 0,-1 0,1-1,-1 1,0 0,0 0,1 1,-1-1,0 0,0 0,0 0,0 1,-1-1,1 1,0-1,0 2,40 134,-39-132,0-1,1 0,-1 0,1 0,0-1,0 1,1-1,-1 1,1-1,-1 0,1 0,0-1,0 1,0-1,1 0,-1 0,0 0,1-1,-1 1,1-1,0 0,-1 0,1-1,0 1,0-1,-1 0,1-1,0 1,0-1,-1 0,1 0,-1 0,1-1,-1 1,1-1,-1 0,0-1,0 1,0-1,0 0,0 0,-1 0,1 0,-1 0,0-1,0 0,0 0,1-1,11-19,0 0,-2-1,-1 0,-1-1,-1-1,3-13,-8 15</inkml:trace>
</inkml:ink>
</file>

<file path=ppt/ink/ink4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13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0 387,'5'0,"11"0,7 0,6 0,1-5,1-1,0 0,0 1,-1 1,-1 2,0 1,0 0,-1 1,0 0,0 1,0-1,-5 0</inkml:trace>
  <inkml:trace contextRef="#ctx0" brushRef="#br0" timeOffset="1231.205">818 105,'-2'-1,"0"1,0-1,0 1,0 0,0 0,0 0,0 0,0 1,0-1,0 0,0 1,0-1,0 1,0 0,1 0,-1 0,0 0,0 0,1 0,-1 0,0 0,1 1,-1-1,1 1,0-1,-1 1,1-1,0 1,0 0,0 0,0 0,0-1,1 1,-1 0,1 0,-1 0,1 0,-1 0,1 0,0 0,0 0,0 0,0 1,-1 1,-38 193,35-181,1-1,0 1,1 0,0 0,2 0,0 0,0 0,2 0,0-1,0 1,2 0,2 6,-5-18,1 0,0-1,0 0,0 1,0-1,0 0,1 0,-1 0,1 0,0-1,0 1,0-1,0 1,0-1,1 0,-1 0,1-1,-1 1,1-1,0 0,-1 0,1 0,0 0,0 0,0-1,0 0,-1 0,1 0,0 0,0-1,0 1,0-1,-1 0,1 0,0 0,0-1,2-1,21-13,-2-1,0-1,0-1,-2-1,0-1,-2-1,0-1,-2-1,16-25,-29 41,40-36,-45 45,1 0,-1 0,0 0,0 0,1 1,-1-1,0 0,0 1,0-1,0 0,-1 1,1-1,0 1,-1-1,1 1,-1 0,1-1,-1 1,0 0,1-1,-1 1,0 0,0-1,0 1,-1 0,1-1,0 1,0 1,0-2,-1 4,1 0,-1 0,1-1,0 1,1 0,-1 0,1 0,0-1,0 1,0-1,1 1,0-1,0 1,0-1,0 0,1 0,-1 0,1 0,0 0,0 0,1-1,-1 0,1 1,-1-1,1-1,0 1,4 2,0-4,0 1,-1-1,1 0,0-1,0 1,0-2,0 1,0-1,0 0,-1-1,1 0,0 0,-1 0,0-1,1 0,-1-1,0 0,0 0,-1 0,0-1,1 0,3-5,11-9,-1-2,-1 0,-1-1,-1-1,10-18,-17 25,-1 0,-1 0,0-1,-1 0,-1-1,-1 1,0-1,-1 0,-1-1,-1 1,0-1,-2 1,0-11,0 27,0 0,0 0,-1 0,1 0,0 0,-1 0,1 0,-1 0,0 0,1 0,-1 0,0 1,0-1,0 0,0 0,-1 1,1-1,0 1,-1-1,1 1,-1-1,0 1,1 0,-1 0,0 0,0 0,0 0,-10 0</inkml:trace>
  <inkml:trace contextRef="#ctx0" brushRef="#br0" timeOffset="3411.122">2144 132,'-10'-1,"-1"0,0 1,1 0,-1 1,0 0,1 1,-1 0,1 0,-1 1,1 1,0 0,0 0,1 1,-1 0,1 0,0 1,0 1,-6 7,1 1,0 1,1 0,0 0,2 2,0-1,1 1,0 1,2 0,0 0,2 1,0 0,-3 16,8-29,0-1,1 1,-1 0,1 0,1 0,-1 0,1 0,0 0,1 0,0-1,0 1,0-1,1 1,0-1,0 0,0 0,1 0,0 0,0-1,1 1,0-1,0 0,0-1,0 1,1-1,-1 0,1 0,0-1,0 1,1-2,-1 1,1-1,-1 1,1-2,0 1,0-1,-1 0,1 0,6-1,5-3,-1-1,0 0,0-1,-1-1,0 0,0-1,0-1,-1-1,0 0,0-1,0-1,21-12,-12 9</inkml:trace>
  <inkml:trace contextRef="#ctx0" brushRef="#br0" timeOffset="3742.978">2511 189,'-16'14,"0"2,1 0,0 0,2 1,0 1,0 0,2 1,1 1,0-1,1 2,1-1,-3 17,10-33,1-1,-1 0,1 1,0-1,1 1,-1-1,0 1,1-1,0 0,0 1,0-1,0 0,0 0,1 0,0 0,-1 0,1 0,0 0,0 0,1-1,-1 1,1-1,-1 0,1 1,0-1,-1 0,1-1,0 1,0 0,1-1,-1 0,0 0,0 0,1 0,-1 0,0-1,1 1,-1-1,1 0,-1 0,1 0,-1 0,0-1,1 0,14-2,0 0,-1-2,1 0,-1-1,0-1,0-1,-1 0,0-1,-1-1,0 0,0-1,-1-1,0 0,-1-1,-1 0,0-1,-1 0,0-1,2-7,-10 18,0 0,0 0,-1 0,1 0,-1 0,0-1,-1 1,1-1,-1 1,0-1,0 0,0 1,-1-1,1 0,-1 0,0 1,-1-1,1 0,-1 0,0 1,0-1,-1 0,1 1,-1-1,0 1,0 0,0 0,-1 0,0 0,1 0,-1 0,-1 0,1 1,0 0,-1 0,0 0,0 0,0 0,0 1,-2-2,-11 2,0 1,0 0,0 1,0 1,0 1,0 0,0 1,1 1,-1 0,1 2,0-1,0 2,1 0,0 1,-13 9,-1 2</inkml:trace>
  <inkml:trace contextRef="#ctx0" brushRef="#br0" timeOffset="4147.608">3245 48,'-20'7,"-12"4,0 1,1 1,0 2,1 1,1 1,1 2,-2 2,28-20,0 0,0 0,0 0,1 0,-1 0,0 1,1-1,-1 0,1 1,0-1,-1 1,1 0,0-1,0 1,0 0,0-1,0 1,0 0,1 0,-1 0,0 0,1 0,0 0,-1 0,1 0,0 0,0 0,0 0,1 0,-1 0,0 0,1 0,-1 0,1 0,-1 0,1 0,0 0,0 0,0-1,0 1,0 0,1-1,-1 1,0-1,1 1,-1-1,1 0,0 1,-1-1,1 0,0 0,0 0,77 23,40 18,-116-40,0 1,0-1,0 1,0-1,0 1,0 0,0 0,-1 1,0-1,0 0,0 1,0-1,0 1,-1 0,1 0,-1 0,0-1,0 1,-1 0,1 0,-1 0,0 0,0 0,0 1,0-1,-1 0,0-1,-1 5,0-1,0 0,-1 0,0 0,0 0,-1-1,0 1,0-1,0 0,-1-1,0 1,0-1,0 0,-1 0,0 0,0-1,0 0,0 0,-1 0,1-1,-2 0,-8 5,0-2,0 0,-1-2,0 1,1-2,-1 0,-1-1,-3-1,-35-1,31 0</inkml:trace>
</inkml:ink>
</file>

<file path=ppt/ink/ink4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0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250 117,'0'-3,"-1"1,0 0,0 0,0 0,0 0,0 0,0 1,-1-1,1 0,-1 0,1 1,-1-1,0 1,0-1,1 1,-1 0,0 0,0 0,0 0,0 0,0 0,-1 1,1-1,0 1,0-1,0 1,-1 0,1 0,0 0,0 0,-1 0,1 0,0 1,0-1,0 1,-1-1,1 1,0 0,0 0,0 0,0 0,0 0,-1 2,-72 68,63-54,0 2,2-1,0 2,1-1,1 1,1 0,1 1,1 0,0 0,0 20,3-34,1 0,0 0,0 0,1 0,0 0,0 0,1 0,0 1,0-2,1 1,0 0,0 0,0 0,1-1,0 1,0-1,1 0,-1 0,2 0,-1-1,0 1,1-1,0 0,0 0,1-1,-1 1,1-1,0 0,0-1,1 0,-1 0,1 0,-1 0,1-1,0-1,5 2,12-2,-1-2,1 0,0-1,-1-2,0 0,0-2,0 0,-1-2,0 0,0-1,-1-2,0 0,0-1,-2-1,0-1,0-1,-1 0,13-15,-19 18,1-1,-2-1,0 0,0 0,-1-1,-1 0,0-1,-2 0,1-2,-5 11,0 0,-1 0,0 0,-1 0,1-1,-1 1,-1-1,1 1,-1-1,-1 1,1-1,-1 1,-1 0,1-1,-1 1,0 0,-1 0,0 0,0 0,-1 0,1 1,-3-3,-2-1,-1 0,0 1,0 0,-1 1,0 0,-1 0,1 1,-1 1,-1 0,1 0,-1 1,0 0,0 1,-1 1,1 0,-4 0,-13-1</inkml:trace>
  <inkml:trace contextRef="#ctx0" brushRef="#br0" timeOffset="353.754">25 370,'267'-160,"-201"134,-65 26,1-1,-1 1,1 0,-1 0,1 0,0 0,-1 1,1-1,-1 0,1 0,-1 1,1-1,-1 1,1 0,-1-1,0 1,1 0,-1 0,0 0,0 0,0 0,1 0,-1 0,0 0,0 0,0 1,-1-1,1 0,0 1,0-1,-1 0,1 1,-1-1,1 1,-1-1,0 1,1-1,-1 1,0-1,0 1,0 1,1 35,-2-34,0 0,1 0,-1 0,1 0,0 0,0 0,0 0,0 0,1 0,0 0,0 0,0 0,0 0,1 0,-1-1,1 1,0 0,0-1,0 0,1 1,-1-1,1 0,0 0,-1 0,2 0,-1-1,0 1,0-1,1 0,3 2,6-2,1 0,-1-1,1-1,-1 0,1 0,0-2,-1 1,1-2,-1 0,0 0,9-5,53-9,-56 21,-19 4</inkml:trace>
</inkml:ink>
</file>

<file path=ppt/ink/ink4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8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1,'24'0,"18"0,6 0,0 0,-4 0,-4 0,-4 0,-4 0,-2 0,-1 0,-6 0</inkml:trace>
</inkml:ink>
</file>

<file path=ppt/ink/ink4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8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1,'38'0,"28"0,6 0,-3 0,-9 0,-10 0,-14 0</inkml:trace>
</inkml:ink>
</file>

<file path=ppt/ink/ink4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9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1 199,'9'0,"19"-5,8-1,3-1,0 2,3 2,-1-4,-3-1,-2 2,-4 1,-1 2,-2 1,-1 1,0 1,-1 0,-4 0</inkml:trace>
  <inkml:trace contextRef="#ctx0" brushRef="#br0" timeOffset="649.99">707 1,'-25'73,"19"-43,0-16,2 1,-1-1,2 1,0 0,1-1,0 1,1 1,0-1,2 0,0 0,0 0,2 0,0-1,0 1,1 0,1-1,1 0,1 3,-4-13,1 0,-1-1,0 1,1-1,0 0,0 0,0-1,0 1,0-1,1 1,-1-1,0-1,1 1,0-1,-1 0,1 0,0 0,0 0,0-1,0 0,-1 0,1 0,0-1,0 1,1-2,5 1,0-2,0 0,-1 0,1-1,-1 0,0 0,0-1,-1-1,1 0,6-5,18-23,-29 28,0 0,0 1,1-1,-1 1,1 0,1 1,-1-1,1 1,-1 0,1 1,1 0,4-2,-10 6,1-1,-1 1,1 0,-1 0,1 0,-1 0,0 0,0 1,1-1,-1 1,0-1,0 1,0 0,-1 0,1 0,0 0,-1 0,1 0,-1 0,0 1,1-1,-1 0,0 1,-1-1,1 1,0-1,-1 1,1 1,8 17,-6-15,1-1,-1 0,1 0,0 0,0-1,0 0,1 1,-1-1,1-1,0 1,0-1,1 0,-1 0,1 0,-1-1,1 0,0 0,0 0,0-1,0 0,0 0,0-1,0 1,0-1,0 0,0-1,5 0,4-4,0 0,0-1,0 0,-1-2,0 1,0-2,-1 1,0-2,-1 0,0-1,0 0,-1 0,-1-1,0-1,0 0,-1 0,-1-1,0 0,-1 0,-1-1,1-2,-1 3,0 0,-1 0,0-1,-1 1,-1-1,0 0,-1 0,-1 0,0 0,-1-6,0-4</inkml:trace>
</inkml:ink>
</file>

<file path=ppt/ink/ink4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48,'-2'-12,"-3"34,1-6,-1 1,0 0,1 0,1 1,0-1,2 1,0-1,0 1,2 0,0-1,1 1,1-1,1 1,0-1,1 0,1-1,1 1,0-1,1 0,0-1,2 0,0 0,4 4,-10-16,-1 0,1-1,0 1,-1-1,1 0,0 0,0 0,1-1,-1 1,0-1,0 0,1 0,-1-1,1 1,-1-1,0 0,1 0,-1-1,1 1,-1-1,0 0,1 0,-1 0,0-1,0 1,0-1,0 0,0 0,0-1,-1 1,1-1,-1 0,1 0,-1 0,0 0,0-1,-1 1,2-3,166-154,-169 159,1 0,-1 0,1 0,0 0,-1 0,1 0,0 0,0 1,0-1,0 0,-1 1,1 0,0 0,0-1,0 1,0 0,0 0,0 1,0-1,0 0,0 1,0-1,-1 1,1-1,0 1,0 0,-1 0,1 0,0 0,-1 0,1 0,-1 0,1 1,-1-1,2 2,41 66,-26-36,-15-30,-1 1,0-1,1 1,-1-1,1 0,0 0,0-1,0 1,1-1,-1 1,1-1,-1 0,1 0,0-1,0 1,-1-1,1 1,0-1,0-1,0 1,1 0,-1-1,0 0,0 0,0 0,0-1,0 1,0-1,0 0,0 0,0 0,0-1,0 1,0-1,9-6,-1-1,1 0,-1-1,-1 0,0 0,-1-2,0 1,0-1,-1 0,-1-1,0 0,-1-1,0 0,1-4,-3 8,6-11,-1-1,-1 0,-1 0,-2 0,0-1,-1 0,-1-1,-1 1,-1-17,-2 39,0 11</inkml:trace>
  <inkml:trace contextRef="#ctx0" brushRef="#br0" timeOffset="696.449">1192 218,'-61'153,"-10"44,70-195,1 0,-1 0,0 0,1 1,-1-1,1 0,0 0,0 1,0-1,0 0,0 0,0 1,0-1,1 0,0 0,-1 0,1 0,0 1,0-1,0 0,0 0,0-1,0 1,1 0,-1 0,1 0,-1-1,1 1,0-1,-1 1,1-1,0 0,0 0,0 0,0 0,0 0,0 0,0 0,0-1,1 1,-1-1,0 1,2-1,49 4,-28-5</inkml:trace>
  <inkml:trace contextRef="#ctx0" brushRef="#br0" timeOffset="996.976">938 386,'0'-4,"5"-3,6 1,6 2,6 0,2 2,3 6,1 2,0-1,1 0,-1-1,0-1,0-2,-1 0,-4-1</inkml:trace>
</inkml:ink>
</file>

<file path=ppt/ink/ink4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32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445 7,'-19'-3,"-1"1,1 1,-1 0,0 2,1 0,-1 1,1 1,0 1,-1 1,2 0,-16 7,-94 74,119-78,7-7,1 0,-1 0,1 0,-1 0,1 0,0 0,0 0,0 0,0 0,-1 1,2-1,-1 0,0 1,0-1,0 1,1-1,-1 1,0-1,1 1,0 0,-1-1,1 1,0 0,0-1,0 1,0-1,0 1,0 0,0-1,1 1,-1 0,0-1,1 1,0-1,-1 1,1-1,0 1,0-1,0 1,0-1,0 0,0 0,0 1,0-1,0 0,1 0,-1 0,0 0,1 0,10 5,1 0,-1-1,1-1,0 1,0-2,0 0,1-1,-1 0,4-1,-3 0,-1 1,1 0,-1 1,1 0,-1 1,0 1,0 0,11 6,-20-9,-1 0,0 0,0 0,0 1,0-1,-1 1,1-1,-1 1,1 0,-1 0,0 0,0 0,0 0,-1 1,1-1,-1 1,0-1,0 1,0-1,0 1,0-1,-1 1,0 0,1 0,-2-1,1 1,0 0,-1-1,1 1,-1 0,0-1,0 1,-1-1,1 0,-1 1,0-1,0 0,0 0,0 1,-19 12,-1 0,0-1,-1-2,-1 0,0-1,-21 6,38-15,-123 49,129-51,0-1,1 1,-1-1,0 0,0 1,0-1,0 0,1 1,-1-1,0 0,0 0,0 0,0 0,0 0,0 0,1 0,-1 0,0 0,0 0,0-1,0 1,0 0,1-1,-1 1,0 0,0-1,1 1,-1-1,0 1,0-1,1 1,-1-1,1 0,-1 1,0-1,1 0,-1 1,1-1,0 0,-1 0,1 0,0 1,-1-1,1 0,0 0,0 0,0 0,-1 0,1 1,0-1,0 0,1 0,-1 0,0 0,0 0,0 0,0 1,1-1,-1-1,5-12</inkml:trace>
</inkml:ink>
</file>

<file path=ppt/ink/ink4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33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3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138 339,'-14'39,"-10"21,-1 6,-1-8,0-14,3-15</inkml:trace>
  <inkml:trace contextRef="#ctx0" brushRef="#br0" timeOffset="662.239">335 480,'0'3,"1"-1,-1 0,1 1,-1-1,1 0,0 1,0-1,0 0,0 0,0 0,1 0,-1 0,1 0,-1 0,1 0,0 0,-1-1,1 1,0-1,0 1,0-1,0 0,1 0,-1 0,0 0,0 0,1 0,-1-1,0 1,1-1,-1 0,1 1,-1-1,1 0,-1 0,0-1,1 1,-1 0,1-1,-1 0,0 1,1-1,-1 0,2-1,13-12,0 0,-1 0,-1-2,0 0,-1-1,-1 0,0-1,-1-1,-2 0,10-20,37-57,-57 97,0 0,0 0,0-1,1 1,-1 0,0 0,1 0,-1-1,0 1,1 0,-1-1,1 1,-1 0,1-1,0 1,-1-1,1 1,0-1,-1 1,1-1,0 1,0-1,-1 0,1 1,0-1,0 0,0 0,-1 1,1-1,0 0,0 0,0 0,0 0,-1 0,1 0,0 0,0-1,0 1,0 0,-1 0,1-1,0 1,0 0,-1-1,1 1,0-1,-1 1,1-1,0 1,-1-1,1 1,0-1,-1 0,1 1,-1-1,0 0,1 1,-1-1,1 0,-1 0,0 0,0 1,1-1,-1 0,0 0,0 0,0 0,0 0,3 101,-5-90,0-1,1 0,0 1,0-1,1 1,1-1,0 1,0-1,0 1,1-1,1 0,0 0,0 0,0 0,1-1,1 1,-1-1,1 0,1 0,-1-1,2 1,-1-1,1 0,0-1,6 5,-10-10,0 1,0-1,0 1,0-1,0 0,1 0,-1-1,0 1,1-1,-1 1,1-1,-1 0,1-1,-1 1,0 0,1-1,-1 0,0 0,1 0,-1 0,0 0,0-1,0 1,0-1,0 0,0 0,-1 0,1 0,0-1,-1 1,0-1,0 1,1-2,59-105,-55 94,37-107,-38 99</inkml:trace>
  <inkml:trace contextRef="#ctx0" brushRef="#br0" timeOffset="1047.675">1436 0,'-22'19,"0"1,1 1,2 1,0 0,1 2,1 0,2 1,0 0,2 1,1 1,0 0,3 1,-7 26,15-48,0 1,1 0,0 0,0-1,1 1,-1 0,1 0,1-1,0 1,-1-1,2 1,-1-1,1 0,0 0,0 0,1 0,0 0,0-1,0 0,1 0,-1 0,1 0,1-1,-1 1,0-1,1-1,0 1,0-1,0 0,0 0,1-1,3 1,0 1,-1-1,1 0,0-1,0 0,-1 0,1-1,1-1,-1 1,0-2,0 1,0-2,0 1,-1-1,1-1,0 1,-1-2,1 1,-1-2,0 1,0-1,-1 0,1-1,2-2,4-4,0 0,-1-2,0 1,-1-1,-1-1,0-1,-1 0,-1 0,0-1,-1 0,6-18,-11 28,0 0,-1-1,0 0,0 0,-1 0,0 0,0 0,-1 0,0-1,0 1,-1 0,0-1,-1 1,0 0,0-1,-1 1,0 0,0 0,-1 0,0 0,0 1,-1-1,0 1,0 0,-1 0,0 0,0 0,0 1,-1 0,0 0,0 1,-1 0,0 0,0 0,0 1,0 0,-7-3,-90-6,74 13</inkml:trace>
  <inkml:trace contextRef="#ctx0" brushRef="#br0" timeOffset="1310.186">1098 311,'280'-51,"-275"50,0 0,0 1,0-1,0 1,0 0,1 0,-1 1,0-1,0 1,0 0,0 0,0 1,0 0,-1 0,1 0,0 0,-1 1,0-1,1 1,-1 0,0 1,-1-1,1 1,0-1,-1 1,2 3,-2-3,-2 1,1 0,-1-1,2 1,-1-1,0 1,1-1,0 0,0 0,0 0,0-1,1 1,-1-1,1 1,0-1,0-1,0 1,0 0,1-1,-1 0,1 0,-1 0,1-1,0 1,0-1,0 0,0-1,-1 1,1-1,0 0,0 0,1-1,62-16,-47 12</inkml:trace>
</inkml:ink>
</file>

<file path=ppt/ink/ink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17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118 424,'26'9,"1"-2,1-1,-1-2,0 0,1-2,0-1,16-2,-19 1,0-1,1-1,-1-2,0 0,-1-2,1-1,-1-1,0 0,-1-2,0-1,0-1,-1-1,-1-1,0 0,-1-2,-1 0,0-2,-2 0,0 0,0-2,-2 0,-1-1,0-1,-2 0,5-11,-8 13,-6 15,1 0,-2-1,1 0,-1 1,0-1,0 0,0 0,-1 0,0 0,0 0,0-1,-1 1,0 0,-1-6,0 11,0 1,0-1,0 1,0 0,0-1,0 1,0 0,0 0,0-1,0 1,-1 0,1 0,0 0,0 0,0 0,0 1,0-1,0 0,0 0,0 1,0-1,0 1,0-1,0 1,0-1,0 1,0 0,0-1,0 1,0 0,1 0,-1-1,0 1,0 0,1 0,-1 0,1 0,-1 0,1 0,-1 0,1 0,0 0,0 0,-1 1,1-1,0 0,0 0,0 0,0 1,-19 44,2 1,2 0,2 1,1 9,-10 33,0 4,-5-2,-3-2,-4 0,-4-2,-4-2,-3-2,-45 61,77-124,-1-1,-1 0,0-1,-2 0,0-1,-1-1,0-1,-2-1,0 0,0-2,-1 0,-1-1,0-1,-1-1,-17 4,35-13,-1-1,1 1,0-1,-1 0,1-1,0 0,-1 0,1 0,0 0,0-1,0 0,0 0,0 0,0 0,0-1,1 0,-1 0,1 0,0-1,0 1,0-1,1 0,-1 0,1 0,0-1,0 1,0-1,1 0,0 0,-1 0,2 0,-1 0,1 0,-1 0,1 0,1-1,-1 1,1 0,0-1,0 1,1-1,-1 1,0 1,-1 0,1 0,0 0,0 0,0 0,1 0,-1 1,1-1,0 0,0 0,0 1,1-1,-1 0,1 1,0 0,0-1,0 1,0 0,0 0,1 0,0 0,-1 0,1 1,0-1,0 1,1 0,-1 0,0 0,1 0,-1 0,1 1,0 0,-1 0,1 0,0 0,0 0,125 65,-83-47,0-3,1-2,0-1,1-3,0-2,0-1,0-3,0-3,36-4,-22 4,-36 0,1-2,-1-1,0-1,0-2,0 0,-1-2,0 0,13-9,-15 8</inkml:trace>
  <inkml:trace contextRef="#ctx0" brushRef="#br0" timeOffset="8771.893">1416 1102,'35'-16,"0"-1,-1-2,-1-1,-1-1,-1-2,2-4,-29 25,0-1,-1 0,1 0,-1 0,1 0,-1 0,0-1,0 1,-1-1,1 0,-1 0,0 0,0 0,0 0,0-1,-1 1,1-1,-1 1,0-1,-1 1,1-1,-1 1,0-1,0 0,0 1,-1-1,0 1,0-1,0 1,0-1,-1 1,1 0,-1-1,0 1,-1 0,1 0,-1 0,1 1,-1-1,-1 0,-2 0,0 0,-1 0,1 0,-1 1,0 0,0 1,0-1,0 1,0 1,-1-1,1 1,0 0,-1 1,1 0,-1 0,1 1,-1 0,1 0,0 0,-1 1,1 0,0 1,0 0,0 0,1 0,-1 1,1 0,0 0,0 0,0 1,0 0,-3 5,-1-2,0 1,1 0,0 0,0 1,1 0,1 1,0 0,0 0,1 0,0 1,1 0,0 0,1 0,1 1,0-1,0 1,2 0,-1 0,2 0,-1 0,2 0,0 0,0-1,1 1,1 0,0 0,0-6,1-1,-1 1,1-1,0 0,1 0,-1 0,1 0,0-1,1 0,-1 0,1 0,0-1,0 0,1 0,-1 0,1-1,0 0,0 0,0-1,0 0,0 0,4 0,11 3,0-2,1-1,0 0,-1-2,1-1,18-2,7-7,0-1,-2-3,1-1,-2-3,0-2,-1-1,-2-3,0-1,-1-2,-2-2,-1-1,15-17,-11 8,-2-2,-2-1,-2-2,-1-1,-3-2,-2-1,2-8,-14 25,-2-1,-1-1,-2 0,-1 0,-2-1,-1-1,-1 0,-2 0,-2 0,-1-3,-2 34,0 0,-1 1,1-1,-1 0,0 1,0-1,0 0,-1 0,1 1,-1-1,0 1,0-1,0 0,-1 1,1 0,-1-1,0 1,0 0,0 0,0 0,-1 0,1 0,-1 0,1 1,-1-1,0 1,0 0,0 0,0 0,-1 0,1 1,0-1,-1 1,1 0,-1 0,0 0,1 0,-1 1,0-1,1 1,-1 0,0 0,0 0,1 1,-1-1,0 1,-6 4,2 1,-1-1,0 2,1-1,1 1,-1 0,1 1,0-1,0 1,1 1,1-1,-1 1,1 0,0 1,1-1,-1 6,-8 19,3 1,0 0,2 1,2 0,2 0,1 0,1 6,5 24,3-1,3 1,2-1,12 30,-23-93,21 80,-10-43,-2 0,-2 0,-1 1,-2 0,-1 7,-5 24,2-60</inkml:trace>
  <inkml:trace contextRef="#ctx0" brushRef="#br0" timeOffset="8988.483">1924 622,'38'0,"47"-5,18-1,1-5,-7 0,-11 1,-10 4,-9-4,-6 1,-4 2,-6 1,-12 3</inkml:trace>
</inkml:ink>
</file>

<file path=ppt/ink/ink4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48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526 29,'0'0,"-1"0,1 0,-1-1,1 1,-1 0,1-1,-1 1,1 0,0-1,-1 1,1 0,-1-1,1 1,0-1,0 1,-1-1,1 1,0-1,0 1,-1-1,1 1,0-1,0 1,0-1,0 1,0-1,0 1,0-1,0 1,0-1,0 0,0 1,0-1,0 1,1-1,-1 1,0-1,0 1,0-1,1 1,-1-1,0 1,1 0,-1-1,0 1,1-1,-1 1,1 0,-1-1,1 1,-1 0,0 0,1-1,-1 1,1 0,-52-5,50 5,-156 22,-60 30,215-51,0-1,0 1,0-1,0 1,0 0,0 0,0 0,0 0,0 0,0 0,0 0,1 1,-1-1,1 1,-1-1,1 1,-1 0,1-1,0 1,0 0,0 0,0 0,0 0,0 0,0 0,1 0,-1 0,1 0,-1 0,1 1,0-1,0 0,0 0,0 0,0 0,1 1,-1-1,1 0,-1 0,1 0,0 0,0 0,0 0,0 0,0 0,0 0,0-1,1 1,-1 0,1-1,-1 1,1-1,8 7,1 0,0-1,0-1,0 1,1-2,0 0,0 0,0-1,1-1,0 0,-1 0,1-1,0-1,9 0,45 9,73 11,-138-21,-1 0,0 0,0 0,0 0,1 0,-1 0,0 0,0 0,0 1,0-1,1 1,-1-1,0 1,0-1,0 1,0-1,0 1,0 0,0 0,0-1,-1 1,1 0,0 0,0 0,-1 0,1 0,0 0,-1 0,1 0,-1 0,0 0,1 1,-1-1,0 0,1 0,-1 0,0 0,0 1,0-1,0 0,0 0,0 0,-1 1,1-1,0 0,-1 0,1 0,0 0,-1 0,0 0,1 0,-1 0,1 0,-1 0,0 0,0 0,-16 10,-1 0,0-2,0 0,-1-1,0-1,-1-1,-14 3,-48 17,60-19,0 1,1 1,0 1,1 1,0 0,0 2,1 0,1 1,0 1,-11 13,27-27,1 0,-1 1,1-1,0 1,0-1,-1 1,1-1,0 1,0-1,0 1,1 0,-1 0,0-1,1 1,-1 0,1 0,-1 0,1 0,0 0,0 0,0 0,0-1,0 1,0 0,1 0,-1 0,1 0,-1 0,1 0,0-1,-1 1,1 0,0-1,0 1,0 0,1-1,-1 1,0-1,1 0,-1 1,0-1,1 0,0 0,-1 0,1 0,0 0,-1 0,1-1,0 1,0 0,0-1,-1 1,1-1,1 0,18 3,0-2,1 0,-1-1,0-2,0 0,0-1,0-1,1-1,70-10,45-5,-125 22</inkml:trace>
</inkml:ink>
</file>

<file path=ppt/ink/ink4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48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150 116,'-74'250,"24"-47,24-81,26-115,1-6</inkml:trace>
  <inkml:trace contextRef="#ctx0" brushRef="#br0" timeOffset="263.969">93 59,'19'0,"26"-5,9-1,6-1,-3-2,-6-1,-7 2,-6 2,-5 2,-3 2,-2 1,-6 5,-6 3</inkml:trace>
  <inkml:trace contextRef="#ctx0" brushRef="#br0" timeOffset="522.135">8 397,'38'0,"23"-5,10-1,-2 0,-8 1,-9 2,-14 1</inkml:trace>
  <inkml:trace contextRef="#ctx0" brushRef="#br0" timeOffset="1073.9">572 510,'-228'242,"207"-221,79-102,113-96,-171 176,1 0,-1 0,1 0,-1 0,1 0,0 0,-1 0,1 0,0 1,-1-1,1 0,0 1,0-1,0 0,0 1,0-1,-1 1,1-1,0 1,0 0,0-1,0 1,0 0,1 0,-1 0,0 0,0-1,0 1,0 1,0-1,0 0,0 0,0 0,0 1,0-1,0 0,0 1,0-1,0 1,0-1,0 1,-1-1,1 1,0 0,0-1,0 1,-1 0,1 0,0 0,-1 0,1-1,-1 1,1 0,-1 0,1 1,6 66,-9-64,1 0,0 0,0 1,1-1,-1 0,1 0,0 0,0 0,1 0,-1 1,1-1,0 0,0 0,0 0,0 0,1 0,0-1,0 1,0 0,0-1,0 1,1-1,-1 0,1 0,0 0,0 0,0 0,1-1,-1 1,0-1,1 0,0 0,-1 0,1-1,0 1,0-1,0 0,0 0,0 0,1 0,1-2,0 1,-1-1,1 0,-1 0,1-1,-1 1,1-1,-1 0,0-1,0 1,0-1,0 0,-1-1,1 1,-1-1,0 0,0 0,0 0,0 0,-1-1,1 1,-1-1,0 0,-1 0,2-3,41-139,-40 119,-3 3</inkml:trace>
</inkml:ink>
</file>

<file path=ppt/ink/ink4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52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1,'452'0,"-428"0</inkml:trace>
</inkml:ink>
</file>

<file path=ppt/ink/ink4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53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25,'44'0,"32"0,9-4,-5-3,-7 1,-11 2,-16 0</inkml:trace>
</inkml:ink>
</file>

<file path=ppt/ink/ink4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5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64,'-36'10,"-1"3,2 0,0 2,0 2,2 1,0 2,1 1,-2 3,27-18,0 0,0 0,0 0,1 1,0 0,0 0,1 0,0 1,0 0,1 0,0 0,0 0,1 1,0 0,0-1,1 1,0 0,1 0,0 0,0 1,1-1,0 0,1 0,0 0,0 0,1 0,0 0,1 0,0 0,0-1,5 9,-3-10,1 0,0 0,0-1,1 0,-1 0,1 0,1-1,-1 0,1-1,0 1,0-1,0-1,0 0,1 0,0 0,-1-1,1-1,0 1,0-1,2-1,14 2,-1-2,1-1,-1-1,0-1,1-1,18-6,-12 1,0-2,-1-1,-1-1,0-2,-1-1,0-1,-2-1,0-2,-1 0,-1-2,-1 0,0-2,13-21,-31 41,0-1,0 0,-1 0,0 0,0 0,-1-1,1 0,-1 0,0 0,-1 0,0 0,0 0,0-1,0 1,-1-1,0 1,-1-1,1 0,-1 1,-1-1,1 1,-1-1,0 0,-1 1,1-1,-1 1,-1 0,1 0,-1 0,0 0,-4-5,-86-62,63 55</inkml:trace>
  <inkml:trace contextRef="#ctx0" brushRef="#br0" timeOffset="248.993">0 234,'173'14,"1"-7,166-16,274-3,-588 12</inkml:trace>
</inkml:ink>
</file>

<file path=ppt/ink/ink4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03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1 284,'781'0,"-820"18,17-9,3 1</inkml:trace>
  <inkml:trace contextRef="#ctx0" brushRef="#br0" timeOffset="269.103">142 510,'194'-22,"207"16,-351 11,-32 1</inkml:trace>
  <inkml:trace contextRef="#ctx0" brushRef="#br0" timeOffset="696.741">565 2,'-1'-1,"0"1,0 0,0 0,-1 0,1 0,0 0,0 0,0 0,0 0,0 1,0-1,-1 0,1 1,0-1,0 1,0-1,0 1,0-1,0 1,0 0,1-1,-1 1,0 0,0 0,0 0,1 0,-1 0,0 0,1 0,-1 0,1 0,-1 0,1 0,0 0,-1 0,1 0,0 0,0 0,0 1,0-1,0 0,0 0,0 0,0 0,0 0,0 1,1-1,-1 0,0 0,1 0,0 0,30 54,-12-38,0 0,1-1,0-2,1 0,1-1,5 2,-8-6,0 2,-1 0,0 1,-1 1,0 0,-1 2,0 0,12 16,-26-28,1 0,-1 1,0-1,-1 1,1-1,0 1,-1 0,0 0,0-1,0 1,-1 0,1 0,-1 0,0 0,0 0,0 0,-1 0,1 0,-1 0,0 0,0 0,0-1,-1 1,1 0,-1-1,0 1,0-1,0 0,0 1,-2 0,-94 85,82-77,-125 74,108-69,2 1,0 2,1 0,1 2,-9 11,20-14,5-1</inkml:trace>
</inkml:ink>
</file>

<file path=ppt/ink/ink4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11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3,'-1'266,"-54"33,36-212,22-73</inkml:trace>
  <inkml:trace contextRef="#ctx0" brushRef="#br0" timeOffset="243.706">0 59,'44'-5,"42"-6,16-1,1 1,-8 2,-15 4,-11 1,-13 3,-12 0,-7 2,-6-1,-4 1,-1-1,-5 0</inkml:trace>
  <inkml:trace contextRef="#ctx0" brushRef="#br0" timeOffset="551.839">932 200,'38'0,"27"0,8 0,-4 0,-10 0,-9 0,-8 0,-7 0,-9 0</inkml:trace>
  <inkml:trace contextRef="#ctx0" brushRef="#br0" timeOffset="766.318">959 426,'39'0,"31"0,9 0,-4 0,-10 0,-12 0,-9 0,-13 0</inkml:trace>
</inkml:ink>
</file>

<file path=ppt/ink/ink4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16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37,'15'33,"-1"0,-2 1,-1 0,-1 1,-3 0,0 0,-2 1,-1 28,-3-31,2-1,1 0,1 0,2-1,1 1,3 4,-11-33,1 0,-1 0,1 0,0 1,0-1,0 0,0 0,0 0,1 0,-1 0,1-1,0 1,0 0,0-1,0 1,0-1,0 0,1 0,-1 0,1 0,0 0,0 0,-1-1,1 1,0-1,0 0,1 0,-1 0,0 0,0 0,0-1,0 0,1 1,-1-1,0 0,0-1,1 1,-1-1,0 1,0-1,0 0,0 0,0 0,1-1,17-17,-1-2,-1 0,-1-1,0-1,-2-1,-1-1,8-18,27-39,-50 83,0-1,0 1,0-1,1 0,-1 1,0-1,0 1,1-1,-1 0,0 1,1-1,-1 0,0 1,1-1,-1 0,0 0,1 1,-1-1,1 0,-1 0,0 0,1 0,-1 1,1-1,-1 0,1 0,-1 0,1 0,-1 0,0 0,1 0,-1 0,1 0,-1 0,1-1,-1 1,1 0,-1 0,0 0,1 0,-1-1,1 1,-1 0,0 0,1-1,-1 1,0 0,1-1,-1 1,0 0,0-1,1 1,-1-1,0 1,0 0,0-1,1 1,-1-1,0 1,0-1,0 1,0 0,0-1,0 1,0-1,0 1,0-1,3 39,-3-34,-1 25,0-22,0 0,1 0,0 0,0 0,0 0,1-1,0 1,1 0,-1 0,1 0,0-1,1 1,0-1,0 0,0 1,1-1,0-1,1 2,-2-3,0 0,0-1,0 1,1-1,0 0,-1 0,1 0,0-1,1 1,-1-1,0 0,1 0,-1-1,1 1,0-1,-1 0,1 0,0-1,0 1,-1-1,1 0,0 0,0-1,0 1,-1-1,1 0,0-1,-1 1,1-1,-1 1,1-2,-1 1,0 0,0-1,0 0,0 0,10-10,-1 0,-1-1,-1 0,0-1,-1-1,0 1,-1-1,-1-1,0 0,-2 0,4-14,9-18,35-183,-49 206</inkml:trace>
  <inkml:trace contextRef="#ctx0" brushRef="#br0" timeOffset="324.489">1271 207,'-22'15,"-7"4,0 1,1 1,2 1,0 2,1 0,1 2,2 1,-14 20,34-44,0 1,0-1,0 1,0-1,1 1,-1 0,1 0,0 0,0 0,0 0,1 0,0 0,-1 0,1 0,1 0,-1 0,1 0,-1 0,1 0,0 0,0 0,1 0,-1 0,1-1,0 1,0-1,0 1,1-1,-1 0,1 1,0-1,-1-1,1 1,1 0,-1-1,0 1,1-1,-1 0,1 0,-1-1,1 1,1 0,9 3,-1 0,1 0,0-1,1-1,-1 0,0-1,1-1,-1 0,1-1,-1-1,1 0,-1-1,1 0,5-3,5 0</inkml:trace>
  <inkml:trace contextRef="#ctx0" brushRef="#br0" timeOffset="636.964">1666 150,'-25'30,"1"0,1 2,2 1,2 0,0 1,3 1,1 1,0 4,13-36,0-1,0 1,1 0,-1 0,1-1,0 1,0 0,0 0,1 0,-1 0,1 0,0 0,0 0,1 0,-1 0,1 0,0 0,0 0,0 0,0-1,1 1,0 0,-1-1,1 1,1-1,-1 0,0 1,1-1,0 0,-1 0,1-1,0 1,1-1,-1 1,8-1,1 1,-1-2,1 0,0 0,-1-1,1 0,0-1,-1 0,1-1,-1-1,1 0,-1 0,0-1,0 0,-1-1,1 0,3-4,-1 3,-1-1,0 0,-1-1,0 0,0 0,0-2,-1 1,-1-1,0-1,0 0,-1 0,0 0,-1-1,0 0,-1-1,-1 1,0-1,0-1,-2 1,1 0,-2-1,0 0,0 1,-1-8,-2 15,-1-1,0 1,0 0,0 0,0 1,-1-1,0 0,0 1,-1 0,0 0,0 0,0 0,0 0,-1 1,0 0,1 0,-2 0,1 1,0-1,-1 1,1 0,-1 1,0 0,0 0,0 0,0 0,-1 1,1 0,0 0,0 1,-1 0,1 0,0 0,-1 1,1 0,0 0,0 1,0-1,0 1,-2 1,-11 5</inkml:trace>
  <inkml:trace contextRef="#ctx0" brushRef="#br0" timeOffset="1018.601">2372 94,'-26'6,"0"1,1 2,0 0,0 2,1 0,1 2,0 1,1 0,-2 4,22-17,-1 0,1 0,0 1,-1 0,1-1,0 1,0 0,1 0,-1 0,0 0,0 0,1 0,0 1,-1-1,1 0,0 1,0-1,0 1,0-1,1 1,-1 0,1-1,0 1,-1 0,1-1,0 1,0 0,1-1,-1 1,1 0,-1-1,1 1,0-1,0 1,0-1,0 1,0-1,1 1,-1-1,1 0,0 0,-1 0,1 0,0 0,0 0,1 0,76 32,-69-32,-1 1,1 0,-1 1,0 0,0 1,0-1,0 2,-1-1,0 1,0 1,-1-1,1 1,5 8,-11-9,0 1,-1-1,1 1,-1 0,-1 0,1-1,-1 1,0 0,-1 0,0 0,0-1,0 1,-1 0,0-1,0 1,0-1,-1 0,0 0,0 0,-1 0,0 0,0-1,0 0,-1 0,1 0,-1 0,0 0,-1-1,1 0,-3 1,1 0,1 0,-1 0,1-1,-1 0,-1 0,1-1,0 0,-1 0,0-1,1 0,-1 0,0-1,0 0,0 0,0-1,0 0,0 0,0-1,-6-1,-5-4</inkml:trace>
  <inkml:trace contextRef="#ctx0" brushRef="#br0" timeOffset="1750.558">3020 9,'-8'-3,"-1"1,0 1,0 0,-1 0,1 1,0 0,0 0,0 1,0 1,0-1,0 1,0 1,0 0,1 0,-1 1,1 0,0 0,0 1,0 0,1 0,0 1,0 0,0 0,1 0,0 1,0 0,0 1,1-1,0 1,1 0,-1 2,-4 12,1 0,1 0,1 1,1 0,1 0,2 0,0 0,1 0,1 1,1-1,1 0,2 5,-3-19,1 1,-1 0,2 0,-1-1,2 1,-1-1,1 0,0 0,1-1,0 1,0-1,1 0,0 0,1-1,0 1,0-1,0-1,1 0,0 0,0 0,0-1,1 0,0-1,0 0,0 0,0-1,1 0,-1 0,1-1,0-1,0 0,0 0,-1-1,1 0,0 0,0-1,3-1,13-4,0 0,-1-2,1 0,-1-2,-1-1,0-1,-1-1,0-1,-1-1,0-1,1-2,-13 9,1 1,-1-1,-1 0,0-1,0 0,-1-1,-1 0,1 0,-2-1,0 1,0-2,-1 1,0 0,-1-1,-1 0,0 0,0 0,-2 0,1 0,-2-1,0 1,0 0,-1-1,-1 1,0 0,-1 0,-1 0,0 0,-2-4,-2 7,0 0,-1 0,0 1,0 0,-1 0,0 1,-1 0,0 1,0 0,-1 1,1 0,-1 1,-1 0,1 1,-1 0,1 1,-1 1,0 0,0 1,0 0,0 1,-11 1,-13-3</inkml:trace>
  <inkml:trace contextRef="#ctx0" brushRef="#br0" timeOffset="2040.586">2682 319,'385'-121,"-383"121,1 0,0 0,0-1,-1 2,1-1,0 0,0 0,0 1,-1 0,1-1,0 1,-1 0,1 0,-1 1,1-1,-1 0,0 1,1 0,-1-1,0 1,0 0,0 0,0 0,-1 0,1 1,0-1,-1 0,0 1,1-1,-1 1,0 0,0-1,-1 1,1 0,0-1,-1 1,0 0,1 1,16 32,-11-28,0 0,1 0,0 0,1-1,0 0,0-1,0 0,1 0,0-1,0 0,0-1,1 1,0-2,0 0,0 0,0 0,1-1,177 11,-160-14,-4 1</inkml:trace>
</inkml:ink>
</file>

<file path=ppt/ink/ink4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25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550 452,'1'-1,"0"0,0 0,0 1,0-1,0 0,0 0,0 0,0 0,0-1,-1 1,1 0,-1 0,1 0,0-1,-1 1,0 0,1 0,-1-1,0 1,0 0,1-1,-1 1,0 0,-1-1,1 1,0 0,0-1,0 1,-1 0,1-1,-1 1,1 0,-1 0,1 0,-1-1,0 1,0 0,1 0,-1 0,0 0,0 0,0 0,0 0,0 1,0-1,0 0,-1 0,1 1,0-1,0 1,-1-1,1 1,0 0,-1-1,1 1,0 0,-1 0,1 0,0 0,-1 0,1 0,0 0,-1 0,1 1,-1-1,-23-2,0 2,0 0,0 1,1 2,-1 0,0 2,-2 1,-130 18,157-24,1 0,-1 0,0 0,1 0,-1 0,1 0,-1 0,1 0,-1 0,0 1,1-1,-1 0,1 0,-1 0,0 0,1 1,-1-1,0 0,1 0,-1 1,0-1,1 0,-1 1,0-1,0 0,1 1,-1-1,0 0,0 1,0-1,1 0,-1 1,0-1,0 1,0-1,0 0,0 1,0-1,0 1,0-1,0 0,0 1,0-1,0 1,0-1,0 1,0-1,-1 0,1 1,0-1,0 0,0 1,-1-1,1 0,0 1,0-1,-1 0,1 1,0-1,-1 0,1 1,-1-1,51 15,-41-13,-2 0,2 0,0 0,0 0,0 1,-1 0,1 0,-1 1,0 0,0 1,0 0,0 0,-1 1,0-1,0 2,4 4,-10-7,0 1,-1-1,1 0,-1 0,0 1,-1-1,1 0,-1 0,0 0,0 1,0-1,0 0,-1 0,1 0,-1-1,0 1,0 0,-1-1,1 1,-1-1,0 0,1 0,-1 0,-1 0,1 0,0-1,-1 1,0-1,1 0,-1 1,-283 274,285-276,1 1,-1-1,0 1,1 0,-1-1,1 1,-1 0,1 0,0 0,0 0,-1 0,2 0,-1 0,0 0,0 0,1 0,-1 1,1-1,-1 0,1 0,0 1,0-1,0 0,0 1,1-1,-1 0,1 0,-1 1,1-1,0 0,0 0,0 0,0 0,0 0,0 0,0 0,1 0,-1-1,1 1,-1 0,1-1,0 1,11 4,0 0,1 0,0-1,0-1,0 0,0-1,1-1,-1 0,1-1,0-1,-1 0,1-1,14-2,5 1,-3-4,-25 0</inkml:trace>
  <inkml:trace contextRef="#ctx0" brushRef="#br0" timeOffset="332.327">240 1,'-1'509,"-50"-112,17-115,12-142,19-117</inkml:trace>
</inkml:ink>
</file>

<file path=ppt/ink/ink4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27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511 32,'48'-21,"-45"21,38-5,0 1,0 3,0 1,27 4,-69-4,0 1,0-1,0 1,0 0,0-1,0 1,0 0,0 0,1 0,-1-1,0 1,1 0,-1 0,0 0,1 0,-1 0,1 0,0 0,-1 0,1 0,0 1,0-1,-1 0,1 0,0 0,0 0,0 0,1 0,-1 1,0-1,0 0,0 0,1 0,-1 0,1 0,-1 0,1 0,-1 0,1 0,-1 0,1 0,0 0,0-1,-1 1,1 0,0 0,0-1,0 1,0 0,0-1,0 1,0-1,0 1,0-1,0 0,0 1,0-1,0 0,1 0,-1 0,0 0,0 0,0 0,0 0,0 0,0 0,1-1,-1 1,0 0,1-1,-153 65,111-52,-543 176,542-170,66 4,136-4,-32-9,67 9,-194-18,-1-1,0 1,0-1,0 1,1 0,-1 0,0 0,0 0,1 0,-1 0,0 0,0 0,1 0,-1 0,0 1,0-1,0 0,1 1,-1-1,0 1,0 0,0-1,0 1,0 0,0-1,0 1,0 0,0 0,0 0,-1 0,1 0,0 0,-1 0,1 0,0 0,-1 0,0 1,1-1,-1 0,0 0,1 1,-1-1,0 0,0 0,0 0,0 1,0-1,0 0,0 0,-1 1,1-1,0 0,-1 0,1 0,-1 1,1-1,-1 0,1 0,-1 0,0 0,0 0,0 0,1 0,-1 0,0-1,0 1,0 0,0 0,-1 0,-223 109,216-106,-11 4,1 1,0 1,0 1,1 1,1 0,0 1,0 1,-4 6,20-19,-1 1,1 0,0 0,0 0,0-1,0 1,0 0,0 0,0 1,1-1,-1 0,1 0,-1 0,1 0,0 0,0 1,0-1,0 0,0 0,0 0,1 1,-1-1,1 0,0 0,-1 0,1 0,0 0,0 0,0 0,1 0,-1-1,0 1,1 0,-1-1,1 1,-1-1,1 1,0-1,0 1,82 37,-62-37,1-1,-1-2,0 0,1-1,-1-1,0-1,18-5,-11 2,140-42,-147 40,-4-1</inkml:trace>
</inkml:ink>
</file>

<file path=ppt/ink/ink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29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1,'-47'714,"19"-544,25-151,10-20,16-25,10-16,1 1,3 3,0 0,3 3,0 1,3 2,0 2,26-12,16 12,-83 30,1-1,-1 1,1 0,-1 0,1 1,-1-1,0 0,1 1,-1-1,1 1,-1 0,0 0,1 0,-1 0,0 0,0 1,0-1,0 1,0-1,0 1,0 0,0-1,-1 1,1 0,-1 0,0 0,1 1,-1-1,0 0,0 0,0 1,0-1,-1 1,1 0,1 5,-1 0,0 0,-1 0,0 0,0 0,-1 0,1 0,-2 0,1 0,-1 0,-1 0,1 0,-1-1,-1 1,1-1,-1 0,0 0,-1 0,-3 3,-107 116,96-109,-1-1,-1 0,0-2,-1 0,0-2,-1 0,0-2,-1 0,-24 6,46-15,-1 0,1 0,0 0,0 0,-1-1,1 1,-1-1,1 1,-1-1,1 0,0 0,-1 0,1 0,-1 0,1-1,-1 1,1-1,0 0,-1 1,1-1,0 0,-1-1,1 1,0 0,0 0,0-1,0 1,0-1,1 0,-1 0,0 1,1-1,-1 0,1 0,0-1,0 1,0 0,0 0,0-1,0 1,0 0,1-1,-1 1,1-1,0 1,0 0,0-1,0 1,0-1,0 1,0-1,1 1,0-1,-1 1,10-19,3 1</inkml:trace>
  <inkml:trace contextRef="#ctx0" brushRef="#br0" timeOffset="315.202">586 819,'75'-8,"-1"-2,0-4,37-13,-101 24,-1-1,1 1,-1-2,0 1,-1-1,1 0,-1-1,0 0,0 0,-1-1,0 0,0 0,0-1,-1 1,0-2,-1 1,0 0,0-1,-1 0,0 0,0-1,-1 1,-1-1,1 0,-1 1,-1-2,0 8,-1-1,0 1,0 0,0 0,0-1,0 1,-1 0,1-1,-1 1,0 0,0 0,0 0,0 0,-1 0,1 0,-1 0,0 0,0 1,0-1,0 0,0 1,-1 0,1-1,-1 1,1 0,-1 0,0 1,0-1,0 1,0-1,0 1,0 0,0 0,0 0,0 0,-1 1,1-1,0 1,0 0,-1 0,1 0,0 1,-1-1,1 1,0-1,0 1,-3 1,-7 3,0 1,1 0,0 0,0 1,0 1,1 0,0 1,0 0,1 0,0 1,1 1,0 0,1 0,0 0,0 1,2 0,-1 1,2-1,-1 1,2 1,0-1,0 0,2 1,-1 1,1-7,0 1,1 0,0-1,0 1,1 0,0-1,0 1,1 0,0-1,1 1,0-1,0 1,1-1,0 0,0 0,1 0,0 0,1-1,-1 1,2-1,-1 0,1-1,0 1,0-1,0 0,1-1,0 0,0 0,8 4,2-2,0 0,1-1,0-1,0-1,0-1,0 0,1-1,-1-1,1-1,-1-1,1 0,9-3,1 0</inkml:trace>
</inkml:ink>
</file>

<file path=ppt/ink/ink4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29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1,'29'5,"24"1,7 0,-1-1,-6-1,-7-2,-7-1,-5 0,-4-1,-1-1,-7-4,-2-1,1-1,-3 2</inkml:trace>
</inkml:ink>
</file>

<file path=ppt/ink/ink4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29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47,'38'0,"32"0,9-5,-4-1,-10 0,-12 1,-9 1,-8 2,-10-4,-4-1,-7 1</inkml:trace>
</inkml:ink>
</file>

<file path=ppt/ink/ink4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28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161 115,'-14'43,"-10"33,-1 9,4-5,1-12,4-12,4-12,5-7,3-6,2-4,-3 0,-1-11,1-8</inkml:trace>
  <inkml:trace contextRef="#ctx0" brushRef="#br0" timeOffset="248.804">20 58,'38'0,"33"0,8-5,0-1,-8-1,-11 2,-12-3,-8 0,-7 1,-4 1,-12 3,-8 1</inkml:trace>
  <inkml:trace contextRef="#ctx0" brushRef="#br0" timeOffset="453.17">20 453,'38'0,"28"-5,6-1,-3 0,-14-4,-11 0,-9 2,-5 2,-8 2</inkml:trace>
  <inkml:trace contextRef="#ctx0" brushRef="#br0" timeOffset="868.482">725 425,'-160'249,"149"-231,0 1,1 0,1 1,1 0,1 0,-3 12,10-30,-1 0,1 0,-1 0,1 0,0 0,0 0,0 0,0 0,0 1,0-1,1 0,-1 0,1 0,-1 0,1 0,0 0,0 0,0 0,0 0,0 0,0-1,0 1,1 0,-1-1,1 1,-1-1,1 1,0-1,-1 0,1 0,0 0,0 0,0 0,0 0,0 0,0-1,0 1,0 0,0-1,0 0,0 0,1 0,-1 0,0 0,1 0,100-17,2-27,-92 32</inkml:trace>
  <inkml:trace contextRef="#ctx0" brushRef="#br0" timeOffset="1136.539">415 622,'38'0,"28"0,6 0,-3 0,-9 0,-10 0,-9 0,-11 0</inkml:trace>
</inkml:ink>
</file>

<file path=ppt/ink/ink4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35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0,'-65'133,"7"3,-36 125,39-121,56-140,-1-1,0 1,1 0,-1 0,0-1,1 1,-1 0,0-1,0 1,1 0,-1-1,0 1,0 0,0-1,0 1,1-1,-1 1,0 0,0-1,0 1,0-1,0 1,0 0,0-1,0 1,0-1,0 1,0 0,-1-1,1 1,0-1,0 1,0 0,0-1,-1 1,1 0,0-1,0 1,0 0,-1-1,1 1,0 0,-1 0,1-1,0 1,-1 0,1 0,0-1,-1 1,1 0,-1 0,1 0,0 0,-1 0,1 0,-1 0,1-1,0 1,-1 0,1 1,-1-1,1 0,0 0,-1 0,1 0,11-38,2 0,2 1,1 1,2 1,4-5,1-3,3-8,-1 0,2 1,2 1,2 2,15-16,-43 59,-3 4,0-1,0 0,0 1,0-1,0 0,1 1,-1-1,0 0,0 1,0-1,1 0,-1 1,0-1,1 0,-1 1,0-1,1 1,-1-1,1 1,-1-1,1 1,-1-1,1 1,-1 0,1-1,-1 1,1 0,0-1,-1 1,1 0,-1 0,1-1,0 1,-1 0,1 0,0 0,-1 0,1 0,0 0,0 0,-1 0,1 0,0 0,-1 1,1-1,-1 0,1 0,0 1,-1-1,1 0,-1 1,1-1,0 0,-1 1,1-1,-1 1,1-1,-1 1,0-1,1 1,-1-1,0 1,1 0,-1-1,1 1,-1 211,0-34,0-176,0 0,0 0,0 0,1-1,-1 1,1 0,-1 0,1 0,0-1,-1 1,1 0,0-1,0 1,0 0,1-1,-1 1,0-1,0 0,1 1,-1-1,1 0,-1 0,1 0,0 0,-1 0,1 0,0-1,0 1,-1 0,1-1,0 0,0 1,0-1,0 0,0 0,0 0,-1 0,1 0,0 0,0-1,0 1,0-1,0 1,-1-1,1 0,0 1,0-1,-1 0,1 0,-1 0,1-1,-1 1,1 0,-1-1,0 1,0 0,1-2,15-12,-1 0,-1-2,0 0,-2 0,0-1,4-9,24-31,5-5,-30 38,1 1,2 0,0 2,1 0,1 1,17-12,-37 32,0 0,0 0,0 0,0 0,0 0,0 0,0 0,1 1,-1-1,0 0,0 1,1-1,-1 1,0 0,1-1,-1 1,0 0,1 0,-1-1,1 1,-1 0,0 1,1-1,-1 0,0 0,1 1,-1-1,0 0,1 1,-1-1,0 1,1 0,-1-1,0 1,0 0,0 0,0 0,0 0,0 0,0 0,0 0,0 0,-1 0,1 0,0 1,-1-1,1 0,0 0,-1 1,0-1,1 0,-1 1,0-1,0 0,0 2,2 12,-1 1,-1 0,0-1,-2 1,1 0,-2-1,0 1,-3 6,2-12,1 1,0-1,1 1,0 0,1-1,0 1,0 0,2 0,-1 0,1 0,1 0,0-1,0 1,1 0,0-1,1 0,4 8,2-4</inkml:trace>
  <inkml:trace contextRef="#ctx0" brushRef="#br0" timeOffset="526.971">1492 113,'-42'5,"0"1,0 3,1 1,-37 14,67-20,0 1,0 0,1 0,0 1,0 0,0 1,1 0,0 0,0 1,1 0,0 1,0 0,1 0,1 0,-1 1,1 0,1 1,0-1,0 1,0 5,-4 72,9-86,0 1,1-1,-1 1,1-1,0 1,-1-1,1 1,0-1,1 0,-1 0,0 0,1 1,-1-1,1 0,0-1,-1 1,1 0,0 0,0-1,0 1,0-1,1 0,-1 0,0 1,0-1,1-1,-1 1,1 0,-1-1,1 1,-1-1,3 1,7-3,0-1,1 1,-2-2,1 0,0 0,-1-1,0-1,0 1,0-2,-1 0,0 0,0-1,-1 0,8-8,209-234,-194 226,-32 24,0-1,1 1,-1 0,0-1,1 1,-1 0,1-1,-1 1,1 0,-1 0,1-1,-1 1,1 0,-1 0,1 0,-1 0,1 0,-1-1,1 1,-1 0,1 0,-1 0,1 1,-1-1,1 0,-1 0,1 0,-1 0,1 0,-1 1,1-1,-1 0,1 0,-1 1,1-1,-1 0,1 1,-1-1,0 0,1 1,-1-1,0 1,1-1,-1 0,0 1,0-1,1 1,-1-1,0 1,0-1,0 1,0-1,0 1,1 0,-1-1,0 1,0-1,0 1,-1-1,1 1,0-1,0 1,0-1,0 1,0-1,-47 149,44-139,1 1,0 0,0 0,1 0,1 0,0 0,0 0,1 0,0 0,1 0,0 0,1-1,0 1,3 4,7 3</inkml:trace>
  <inkml:trace contextRef="#ctx0" brushRef="#br0" timeOffset="878.319">2001 141,'-141'287,"108"-182,31-101,2 1,-1-1,0 1,1-1,0 1,0-1,0 1,0 0,1-1,0 1,0-1,0 0,1 1,-1-1,1 0,0 0,0 0,1 0,-1 0,1 0,0 0,1 0,3 0,0 0,1-1,0 0,-1-1,1 0,0 0,0 0,1-1,-1 0,0-1,0 0,1 0,-1-1,0 0,0 0,0-1,0 0,0 0,7-4,27-12,-28 8</inkml:trace>
  <inkml:trace contextRef="#ctx0" brushRef="#br0" timeOffset="1066.95">1662 395,'38'0,"33"0,8 0,-4 0,-11 0,-10 0,-15 0</inkml:trace>
</inkml:ink>
</file>

<file path=ppt/ink/ink4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9:56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960 85,'-77'-27,"51"19,-1 1,0 2,-1 1,1 1,-1 1,1 1,-1 2,0 1,1 1,-1 1,1 1,0 2,1 1,0 1,-3 2,17-9,0 0,0 1,1 0,-1 1,1 0,0 1,0 0,0 1,1 0,0 0,0 1,1 1,-1 0,2 0,-1 1,1 0,1 0,-1 1,2 0,-1 0,-1 4,8-9,-1-1,1 0,0 0,0 0,0 1,0-1,1 0,0 0,0 0,0 0,0 0,1 0,-1 0,1 0,0-1,0 1,1 0,-1-1,1 0,-1 1,1-1,0 0,1-1,-1 1,0-1,1 1,1 0,106 48,61-32,-172-19,1-1,0 1,0-1,-1 1,1 0,0-1,0 1,-1 0,1 0,0-1,0 1,0 0,0 0,-1 0,1 0,0 0,0 0,0 0,0 0,-1 1,1-1,0 0,0 0,0 1,-1-1,1 0,0 1,-1-1,1 1,0-1,-1 1,1-1,0 1,-1-1,1 1,-1 0,1-1,-1 1,1 0,-1 0,0-1,1 1,-1 0,0 0,0 0,1-1,-1 1,0 0,0 0,0 0,0-1,0 1,0 0,0 0,0 0,-1 0,1-1,0 1,0 0,-1 0,1 0,-1 0,-139 87,-26 39,163-125,0 1,1-1,-1 1,1 0,0 0,0 0,0 0,1 0,-1 1,1-1,-1 0,1 1,0-1,1 1,-1-1,0 1,1 0,0-1,0 1,0 0,0-1,1 1,-1-1,1 1,0-1,0 1,0-1,1 1,-1-1,1 0,0 0,0 0,0 0,0 0,0 0,1 0,-1-1,1 1,0-1,0 0,0 0,0 0,0 0,0 0,0-1,1 1,-1-1,1 0,14 4,-1-1,1-1,0-1,0 0,1-2,-1 0,0-1,6-1,27-1,175-8,-202 5</inkml:trace>
  <inkml:trace contextRef="#ctx0" brushRef="#br0" timeOffset="266.914">1609 338,'-39'34,"-21"25,-7 8,5-3,12-8,10-8,11-8,7-6,6-3,2-3,-2-1,1-1,0 1,-4 0,2-4</inkml:trace>
  <inkml:trace contextRef="#ctx0" brushRef="#br0" timeOffset="516.304">1101 367,'29'34,"23"20,9 1,-2-3,-7-7,-6-10,-7-7,-5-8,-3-3,-3-3,-1-5,0-4,0-3,0-1,-4-1</inkml:trace>
  <inkml:trace contextRef="#ctx0" brushRef="#br0" timeOffset="954.068">2145 423,'-12'-4,"0"1,-1 0,1 1,-1 1,0 0,1 0,-1 2,0-1,1 2,-1-1,0 2,1 0,0 0,0 1,0 1,0 0,1 0,0 1,0 1,0 0,1 0,0 1,0 0,1 1,0 0,1 1,0 0,0 0,1 0,0 1,0 3,2-5,-27 85,32-90,-1-1,1 0,0 0,1 1,-1-1,0 0,1 0,0 0,0 0,0 0,0 0,0 0,1 0,-1 0,1 0,0 0,0-1,0 1,0-1,0 0,0 1,1-1,-1 0,1 0,0-1,-1 1,1 0,0-1,2 1,2 2,1-2,-1 1,1-1,-1 0,1 0,0-1,-1 0,1 0,0-1,0 0,0 0,0-1,-1 0,1-1,0 1,-1-2,1 1,-1-1,0 0,0 0,0-1,4-3,135-118,-101 80,2 11,-45 34,-1-1,0 1,0-1,0 1,0 0,0 0,0 0,1 0,-1 0,0 0,0 0,0 0,0 0,0 0,1 0,-1 1,0-1,0 1,0-1,0 1,0-1,0 1,0-1,0 1,0 0,0 0,0-1,-1 1,1 0,0 0,0 0,-1 0,1 0,-1 0,1 0,-1 0,1 0,-1 0,0 0,1 0,-1 0,0 1,0-1,0 0,0 0,0 0,0 1,6 43,-6-37,1-1,-1 1,1-1,1 0,-1 1,1-1,0 0,1 0,0 0,0 0,0 0,1-1,0 0,0 1,1-1,0-1,4 5,40 21,-25-18</inkml:trace>
  <inkml:trace contextRef="#ctx0" brushRef="#br0" timeOffset="1472.338">2569 875,'5'-12,"19"-41,2 1,2 1,3 1,1 2,3 1,1 2,31-28,-20 43,-46 30,0-1,0 1,0 0,0 0,0 0,0 0,0 0,0 0,-1 0,1 0,0 0,0 0,0 0,0 0,0 1,0-1,0 0,0 1,-1-1,1 1,0-1,0 1,-1-1,1 1,0-1,0 1,-1 0,1-1,-1 1,1 0,-1 0,1 0,-1-1,1 1,-1 0,0 0,1 0,-1 0,0 0,0 0,0-1,1 1,-1 0,0 0,0 0,-1 0,1 0,0 0,0 0,0 0,-1 0,1 0,0-1,-1 1,1 0,-1 0,-6 43,2 52,6-94,0 0,0 1,1-1,-1 0,0 0,1 1,-1-1,1 0,0-1,0 1,-1 0,1 0,0-1,1 1,-1-1,0 0,0 0,1 1,-1-1,0-1,1 1,-1 0,1-1,-1 1,1-1,-1 0,1 0,0 0,-1 0,1 0,-1 0,1-1,0 0,86-24,-37-3,-41 21,1 0,-1 1,1 0,0 1,1 0,-1 1,1 0,0 1,0 0,10 0,-20 4,1 0,-1 0,1 0,-1 0,0 1,1-1,-1 1,0 0,0 0,0 0,-1 0,1 1,0-1,-1 1,1-1,-1 1,0 0,0 0,0 0,0 0,-1 0,1 1,-1-1,0 0,0 1,0-1,0 1,-1-1,1 1,-1 0,0-1,0 1,0-1,-1 1,1-1,-1 1,0 0,0-1,16 74,0-59,2-5</inkml:trace>
  <inkml:trace contextRef="#ctx0" brushRef="#br0" timeOffset="2184.199">3669 423,'22'52,"-2"1,-3 2,-2 0,-2 0,1 26,-12-62,-1 0,0 0,-2 1,0-1,-1 0,0 0,-2 0,-3 10,4-21,1 0,-1 0,0 0,-1 0,0-1,0 0,-1 0,0 0,0 0,0-1,-1 1,0-1,0-1,-1 1,0-1,0-1,0 1,0-1,-1 0,-1 0,7-3,1 0,-1 0,1-1,-1 1,1-1,-1 1,1-1,-1 1,0-1,1 0,-1 0,0 0,1 0,-1 0,1 0,-1-1,0 1,1 0,-1-1,1 1,-1-1,1 0,-1 1,1-1,-1 0,1 0,0 0,0 0,-1 0,1 0,0 0,0-1,0 1,0 0,0 0,0-1,1 1,-1-1,0 1,1-1,-1 1,1-1,-1 1,1-1,0 0,0 1,0-1,0 0,4-80,6 50,2 0,1 1,1 1,2 0,1 1,1 1,2 1,0 0,5-2,6-9,2 2,1 1,1 1,2 2,2 2,38-23,44 3,-117 49,0 0,1 0,-1 1,0 0,1 0,-1 0,0 1,0-1,1 1,-1 0,0 0,0 0,0 1,0 0,0-1,0 1,0 1,-1-1,1 0,-1 1,0 0,1 0,-1 0,0 0,-1 0,1 1,-1-1,2 3,-1 0,-1 0,0 1,0-1,0 0,-1 1,0-1,0 1,-1-1,0 1,0-1,0 1,-1-1,0 1,0-1,-1 1,1-1,-1 0,-1 0,1 0,-1 0,-1 1,-3 7,-1 0,-1 0,0-1,0 0,-2 0,1-1,-2-1,-1 2,0-3,0 0,0-1,-1-1,0 0,-1 0,0-2,0 0,0-1,0 0,-1-1,0-1,0 0,0-1,-6-1,20-1,-1 1,0-1,0 0,1 0,-1 0,0 0,0 0,1-1,-1 0,0 1,1-1,-1 0,0 0,1 0,-1-1,1 1,0 0,-1-1,1 0,0 1,0-1,0 0,0 0,0 0,1-1,-1 1,1 0,-1-1,1 1,0-1,0 1,0-1,0 1,0-1,1 0,-1 1,1-1,-1 0,1 0,0 1,0-1,1-2,3-12</inkml:trace>
  <inkml:trace contextRef="#ctx0" brushRef="#br0" timeOffset="2449.509">4544 0,'-5'34,"-1"25,-1 7,-2 3,-1-6,2-10,2-8,2-7,2-5,1-4,1-1,0-2,0 1,1-1,-1 2,0-6</inkml:trace>
  <inkml:trace contextRef="#ctx0" brushRef="#br0" timeOffset="2803.978">4685 565,'34'9,"0"-2,1-1,0-1,0-2,0-2,0-1,1-2,-1-1,5-2,-33 4,0-1,0 1,0-1,0-1,0 1,0-1,0 0,-1-1,0 0,1 0,-1 0,-1-1,1 1,-1-1,0-1,0 1,0-1,-1 0,0 0,0 0,0 0,-1-1,0 0,0 0,-1 0,0 0,0 0,0 0,-1 0,0 0,-1-4,0 8,-1 0,0 0,0 0,0 0,0 1,-1-1,1 0,-1 1,1-1,-1 1,0-1,0 1,0 0,0 0,-1 0,1 0,-1 0,1 0,-1 1,0-1,1 1,-1 0,0 0,0 0,0 0,0 0,0 1,0-1,0 1,0 0,0 0,-2 0,-99 18,88-12,0 0,0 1,1 0,0 2,0 0,1 0,0 1,0 1,2 0,-1 1,1 1,1 0,0 0,1 1,0 0,1 1,1 0,1 1,0-1,0 1,2 1,0-1,1 1,4-11,0 0,0-1,1 1,-1 0,1 0,1-1,-1 1,1 0,0-1,0 0,1 1,-1-1,1 0,0 0,1 0,-1-1,1 1,0-1,0 0,1 0,-1 0,1-1,-1 1,1-1,0 0,1-1,0 1,152 50,-123-45,-4-3</inkml:trace>
  <inkml:trace contextRef="#ctx0" brushRef="#br0" timeOffset="3728.541">0 1270,'478'-25,"149"-7,51 4,37-2,-240 3,-58 0,150-3,-70 20,-97-8,-79-10,-17 0,-277 28,-4 0</inkml:trace>
  <inkml:trace contextRef="#ctx0" brushRef="#br0" timeOffset="5423.946">5955 311,'-5'4,"4"3,1 4,6 0,2-2</inkml:trace>
  <inkml:trace contextRef="#ctx0" brushRef="#br0" timeOffset="5673.01">6039 734,'0'0</inkml:trace>
</inkml:ink>
</file>

<file path=ppt/ink/ink4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08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1010,'7'8,"0"0,1-1,-1 0,1 0,1-1,-1 0,1-1,0 1,1-2,-1 1,1-1,0-1,0 0,0 0,0-1,1 0,-1-1,1 0,-1-1,1 0,-1 0,5-2,5 1,-1-2,0 0,0-2,0 0,0-1,-1 0,0-2,0 0,-1-1,0-1,0 0,0-2,178-155,-136 106,-3-2,-2-2,-4-3,-2-2,-4-3,-3 0,30-77,-2-52,-56 184,-7 45,-3-13,68 256,-46-195,-5 1,-2 0,-4 2,0 31,-12-76,-1 1,-2-1,-1 1,-2-1,-1 0,-6 18,7-37,0 0,-1 0,-1-1,0 1,-1-2,0 1,-1-1,-1 0,1 0,-2-1,0 0,0-1,-1 0,0-1,-1 0,-2 1,-14 6,-1 0,0-3,-1 0,0-2,-1-1,0-1,-1-2,0-1,-24 1,37-6,0-1,0 0,0-1,0-1,0-1,0-1,1-1,0 0,-2-2,13 5,0-1,1 1,-1-2,1 1,-1-1,1 0,0 0,1-1,-1 1,1-1,0-1,0 1,0-1,1 0,0 0,0 0,0 0,1-1,0 0,0 1,1-1,0 0,0 0,0-5,6-74,4 61</inkml:trace>
  <inkml:trace contextRef="#ctx0" brushRef="#br0" timeOffset="251.17">1863 813,'-10'33,"-8"26,0 8,-3-8,3-10,5-12</inkml:trace>
  <inkml:trace contextRef="#ctx0" brushRef="#br0" timeOffset="496.881">1609 163</inkml:trace>
  <inkml:trace contextRef="#ctx0" brushRef="#br0" timeOffset="867.663">2089 1235,'17'-69,"3"1,3 1,3 1,3 1,7-6,-29 58,0 0,1 0,0 1,1 1,1-1,0 1,0 1,1 0,0 1,1 0,0 0,1 1,-1 1,1 0,1 1,-1 0,1 1,0 1,0 0,8-1,-19 5,-1 0,0 0,0 0,1 0,-1 1,0-1,1 1,-1-1,0 1,0 0,0-1,0 1,0 1,0-1,0 0,0 0,0 1,0-1,-1 1,1-1,0 1,-1 0,0 0,1-1,-1 1,0 0,0 0,0 1,0-1,0 0,0 0,-1 0,1 0,-1 1,0-1,1 0,1 94,-3-76,-2 12,1-24,1 1,0 0,0 0,1 0,0 0,1 0,0-1,0 1,1 0,0 0,0-1,1 1,0-1,0 0,1 0,1 1,-3-7,1 0,0 0,-1 0,1 0,0 0,0-1,0 1,0-1,0 0,1 0,-1 0,0 0,0 0,1-1,-1 0,1 1,-1-1,0-1,1 1,-1 0,0-1,1 1,-1-1,0 0,0 0,1-1,0 0,81-47,-60 31,-12 7,1 0,0 1,1 0,0 1,1 1,0 0,0 1,0 1,1 1,5-1,-20 5,0 1,0 0,0 0,0 0,0 0,0 0,0 0,0 0,0 1,0-1,0 1,0-1,0 1,-1 0,1 0,0 0,0 0,-1 0,1 0,0 0,-1 1,0-1,1 0,-1 1,0-1,1 1,-1 0,0-1,0 1,0 0,-1 0,1 0,0 0,-1 0,8 74,-8-52,-1-17,2 0,-1 1,1-1,0 0,0 0,0 0,1 0,0-1,1 1,0 0,0-1,0 1,1-1,0 0,0-1,0 1,1 0,0-1,0 0,4 3,8 0</inkml:trace>
</inkml:ink>
</file>

<file path=ppt/ink/ink4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0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73 200,'18'198,"-7"178,-10-368,-1 0,0 1,-1-1,0 0,0 0,0 0,-1 0,0 0,-1-1,0 1,0-1,0 1,-1-1,0 0,-1 0,0-1,0 1,0-1,-3 3,6-9,1 0,-1 1,0-1,1 0,-1 0,1 0,-1 0,1 0,-1 0,0-1,1 1,-1-1,1 1,-1-1,1 1,-1-1,1 0,0 1,-1-1,1 0,0 0,0 0,-1 0,1 0,0 0,0-1,0 1,0 0,1-1,-1 1,0 0,0-1,1 1,-1-1,1 1,-1-1,1 1,0-1,0 1,-1-1,1 0,0 1,0-1,1 1,-1-1,0 1,0-1,1 0,-1 1,1-1,-1 1,1 0,0-1,3-23,1 0,1 1,1-1,1 2,2-1,5-9,-6 12,17-43,4 2,2 1,2 2,4 1,1 2,3 1,3 3,24-21,-55 59,0 0,1 2,0 0,1 1,1 0,0 1,0 1,1 1,0 0,0 1,1 2,0-1,7 1,-23 4,0 1,0 0,0 0,0 0,0 1,1-1,-1 1,0 0,0 0,0 0,-1 0,1 0,0 0,0 1,-1-1,1 1,0 0,-1 0,0 0,0 0,1 0,-1 1,0-1,-1 1,1-1,0 1,-1 0,1 0,-1-1,0 1,0 0,0 0,0 0,-1 0,1 3,0 5,1 0,-2-1,0 1,0 0,-1-1,0 1,-1 0,0-1,-3 10,-3 4,-2 0,0-1,-1 0,-1-1,-1-1,-1 0,-1 0,-1-2,0 0,-2 0,0-2,-9 6,12-8,-1-1,0 0,-2-2,1 0,-1-1,-1 0,0-2,-1 0,1-1,-2-1,1-1,-18 3,35-9,0 0,-1 0,1 0,0-1,-1 1,1-1,0 0,0 1,-1-2,1 1,0 0,0-1,0 1,1-1,-1 0,0 0,1 0,-1 0,1 0,-1-1,0-1,-9-14</inkml:trace>
</inkml:ink>
</file>

<file path=ppt/ink/ink4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0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0,'-114'512,"63"-78,51-344,6-82,0-8</inkml:trace>
</inkml:ink>
</file>

<file path=ppt/ink/ink4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1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0 259,'20'9,"1"-1,0-1,0-1,0 0,1-2,0 0,0-2,0 0,0-2,0 0,0-1,0-1,0-2,0 0,-1-1,5-2,-16 3,0 1,-1-2,1 1,-1-1,0-1,0 1,-1-2,1 1,-1-1,-1 0,1-1,-1 0,-1 0,1 0,-2-1,1 0,-1 0,0-1,-1 1,0-1,-1 0,1 0,-2-1,1-6,-2 13,-1 1,0 0,0-1,-1 1,1 0,-1-1,1 1,-1 0,0 0,0-1,-1 1,1 0,-1 0,1 0,-1 1,0-1,0 0,0 1,-1-1,1 1,0 0,-1-1,0 1,1 1,-1-1,0 0,0 1,0-1,0 1,0 0,-1 0,1 0,0 0,0 1,-1-1,-6 0,-1 0,1 0,-1 1,1 0,0 1,-1 0,1 1,0 0,0 0,0 1,0 1,-10 4,0 2,1 0,0 1,1 1,1 0,0 1,0 2,1-1,1 2,0 0,2 1,-4 4,10-10,-1 0,2 0,-1 0,1 0,1 1,0 0,1 1,0-1,1 1,0-1,1 1,1 0,0 0,0 0,1 0,1 0,0 0,1 0,1-1,3 13,-2-15,0-1,1-1,0 1,0-1,1 1,0-1,0-1,1 1,0-1,0-1,1 1,0-1,0-1,1 1,-1-1,1-1,0 1,0-2,7 3,11 2,0-1,-1-1,2-1,-1-1,1-2,13-1,-1 0</inkml:trace>
</inkml:ink>
</file>

<file path=ppt/ink/ink4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2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1 352,'19'2,"1"0,-1-1,1-1,0-1,0-1,-1 0,1-2,-1 0,0-1,0-1,-1-1,0 0,0-2,0 0,-1-1,-1 0,1-2,-2 0,6-6,70-112,-91 129,0 1,0 0,0-1,1 1,-1 0,0 0,1-1,-1 1,0 0,1 0,-1-1,0 1,1 0,-1 0,0 0,1-1,-1 1,1 0,-1 0,0 0,1 0,-1 0,1 0,-1 0,1 0,-1 0,0 0,1 0,-1 0,1 0,-1 0,0 1,1-1,-1 0,0 0,1 0,-1 1,1-1,-1 0,0 0,0 1,1-1,-1 0,0 1,1-1,-1 0,0 1,0-1,0 0,1 1,-1-1,0 0,0 1,0-1,0 1,0-1,0 0,0 1,0-1,0 1,0-1,0 1,0-1,0 0,0 1,0-1,0 1,0-1,2 38,-2-35,26 331,-25-285,4 3,-3 1,-3-1,-1 0,-3 0,-2 0,-3 0,-1-1,-11 24,20-68,-1 1,0-1,0 0,-1 0,0 0,0 0,0-1,-1 1,0-1,0 0,-1-1,0 1,0-1,0 0,-2 1,5-7,0 1,0-1,0 1,0-1,0 0,0 0,0-1,0 1,1 0,-1-1,1 0,-1 0,1 1,-1-1,1-1,0 1,0 0,0 0,0-1,1 0,-1 1,1-1,-1 0,1 1,0-1,0 0,0 0,0 0,1 0,-1 0,1 0,0 0,0 0,0-2,-1-14,2 0,0 0,0 0,2 1,1-1,0 1,1 0,3-5,-2 0,25-66,3 2,4 1,4 2,3 2,11-8,-38 59,1 0,1 2,2 1,1 0,2 2,0 1,1 0,2 2,0 2,2 0,29-15,-55 33,-1 1,0 0,1 0,-1 0,1 0,0 0,0 1,-1 0,1 0,0 0,0 0,0 0,0 1,0 0,1 0,-1 0,0 0,0 1,0-1,0 1,0 0,0 0,-1 1,1-1,0 1,0 0,-1 0,1 0,-1 0,0 0,0 1,0 0,0 0,0 0,2 2,-2 2,0 0,0 0,-1 1,1-1,-2 1,1 0,-1-1,0 1,-1 0,0 0,0-1,0 1,-1 0,0 0,-1-1,0 1,0-1,-3 8,-66 127,55-115,0 0,-2-2,-1 0,-2-1,0-1,-1-1,-1 0,-1-2,-1-1,-1-1,0-1,-3-1,-51 1,62-21</inkml:trace>
</inkml:ink>
</file>

<file path=ppt/ink/ink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27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1,'-6'71,"3"-1,3 1,5 30,-4-91,32 425,-35-72,2-351</inkml:trace>
  <inkml:trace contextRef="#ctx0" brushRef="#br0" timeOffset="262.947">1 651,'57'-20,"25"-10,7-1,-7 5,-12 7,-8 2,-11 4,-8 4,-7 4,-6 2,-1-2,-3-2,-4 2</inkml:trace>
  <inkml:trace contextRef="#ctx0" brushRef="#br0" timeOffset="678.403">791 30,'-25'428,"24"-366,3 1,3-1,2 0,3-1,10 29,-19-89,-1 4,0 0,1 0,-1 0,1-1,0 1,1 0,-1-1,1 1,0-1,0 1,0-1,1 0,0 0,-1 0,1 0,1 0,-1-1,1 0,-1 1,1-1,0 0,0-1,0 1,0-1,1 0,-1 0,1 0,-1 0,1-1,-1 0,4 1,3-6,-1 0,1 0,-1-1,0 0,-1-1,1 0,-1 0,0-1,-1 0,0-1,5-5,-8 7,0 0,1 0,0 0,0 1,0 0,1 0,0 0,-1 1,2 0,-1 1,0-1,1 1,0 1,-1-1,1 1,0 1,0-1,0 1,1 1,-1 0,4 0,-7 2,0 1,-1-1,1 1,-1 0,1 1,-1-1,0 1,0-1,-1 1,1 0,-1 1,0-1,0 0,0 1,-1 0,0 0,0-1,0 1,0 1,-1-1,0 0,0 0,0 0,0 1,-1-1,0 0,0 3,8 34,-8-39,0-1,0 1,0 0,0-1,1 1,-1-1,1 1,0-1,0 1,0-1,0 1,0-1,0 0,1 1,-1-1,1 0,0 0,-1 0,1 0,0-1,0 1,0 0,1-1,-1 0,0 1,0-1,1 0,-1 0,1 0,-1 0,1-1,-1 1,1-1,-1 1,1-1,0 0,0 0,10-6</inkml:trace>
  <inkml:trace contextRef="#ctx0" brushRef="#br0" timeOffset="1063.158">1581 1017,'19'-5,"-1"0,1-2,-1 0,0-2,-1 0,0 0,0-2,-1 0,0-1,-1 0,-1-2,0 1,-1-2,0 0,3-6,-14 19,0 0,0 0,0 0,-1 0,1 0,-1-1,0 1,1 0,-1-1,0 0,0 1,-1-1,1 1,0-1,-1 0,0 0,1 1,-1-1,0 0,-1 0,1 1,0-1,-1 0,0 1,1-1,-1 0,0 1,0-1,0 1,-1-1,1 1,-1 0,1 0,-1-1,0 1,0 0,0 0,0 1,0-1,0 0,-1 1,1-1,0 1,-1 0,1 0,-1 0,1 0,-1 0,0 0,-7 3,0 0,1 1,-1 0,1 0,0 1,0 0,0 1,0 0,1 0,0 1,0 0,1 1,-1-1,1 1,1 1,-1-1,1 1,1 0,-1 1,1-1,1 1,-2 5,2-9,0 0,1 0,0 1,0-1,0 1,0 0,1-1,0 1,1 0,-1 1,1-1,0 0,0 0,1 0,0 1,0-1,1 0,-1 0,1 1,1-1,-1 0,1 0,0 0,0-1,1 1,0 0,0-1,0 0,1 1,-1-1,1 0,0-1,1 1,-1-1,1 0,0 0,0 0,0-1,1 0,-1 0,1 0,1 0,156 5,-142-9,11 0</inkml:trace>
  <inkml:trace contextRef="#ctx0" brushRef="#br0" timeOffset="1441.243">2146 1017,'17'52,"-2"-75,3-36,-16 46,1 1,1 0,0 0,1 0,0 1,0 0,1-1,1 2,4-7,-6 10,1 1,0 0,0 0,0 0,0 0,1 1,0 0,0 0,0 1,1 0,0 0,-1 1,6-1,8-1</inkml:trace>
  <inkml:trace contextRef="#ctx0" brushRef="#br0" timeOffset="1814.411">2625 932,'28'-6,"-1"-2,1-1,-2-1,1-1,-2-2,1 0,-2-2,0 0,-1-2,0-1,-1 0,14-18,-33 35,-1-1,0 0,1 0,-1 0,0 0,0-1,0 1,0 0,-1-1,1 0,-1 1,1-1,-1 0,0 0,0 1,0-1,0 0,-1 0,1 0,-1 0,0 0,0 0,0 0,0 0,0 0,-1 0,1 0,-1 0,0 0,0 0,0 0,0 0,0 1,-1-1,0 0,1 1,-1-1,0 1,0 0,0 0,0 0,0 0,-1 0,1 0,-1 0,-10 0,1 1,-1 0,0 1,1 1,-1 0,0 0,1 1,-1 1,1 0,0 1,0 0,0 1,1 0,0 1,0 0,0 1,0 0,1 1,1 0,-1 0,1 1,0 0,1 1,-4 7,2-5,0 2,1-1,0 1,2 0,-1 1,2 0,0 0,1 1,-3 15,6-24,1 0,0 0,1 0,-1 0,2 0,-1 0,1 0,0 0,0 0,1 0,0 0,0 0,0 0,1-1,0 1,1-1,-1 0,1 0,0 0,1-1,-1 1,1-1,0 0,1 0,11 7,1-1,1 0,0-2,0 0,1 0,0-2,0-1,1 0,-1-2,1 0,1-2,-1 0,20-1,-14-3,1-1,-1-1,1-1,-1-1,20-9,-24 8,5-1</inkml:trace>
</inkml:ink>
</file>

<file path=ppt/ink/ink4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2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1 395,'22'4,"0"0,1-2,-1 0,1-2,-1 0,1-2,-1 0,1-1,-1-2,0 0,-1-1,1-1,-1-2,-1 0,1-1,-2 0,18-14,-27 17,-1-1,0 0,0-1,-1 0,0-1,0 0,-1 0,-1 0,0-1,0 0,-1 0,1-4,-4 10,0-1,-1 0,1 1,-1-1,0 0,-1 0,1 0,-1 0,-1 0,1 0,-1 0,0 0,0 0,-1 0,0 1,0-1,0 0,0 1,-1 0,0-1,0 1,-1 0,1 1,-1-1,-4-3,3 4,1 0,-1 0,0 1,-1 0,1 0,0 0,-1 0,0 1,1 0,-1 0,0 1,0 0,0 0,0 0,0 1,0 0,0 0,0 0,0 1,0 0,0 0,-2 0,-124 55,122-48,0-1,0 2,1-1,-1 1,2 1,0 0,0 0,1 0,0 1,0 0,2 1,-1-1,1 1,1 0,0 1,1-1,0 1,1-1,1 1,-1 0,2-1,0 1,1 0,0 3,2-8,-1-1,2 1,-1-1,1 1,0-1,0 0,1 0,0-1,0 1,1-1,0 0,0-1,0 1,1-1,0-1,0 1,0-1,0 0,0-1,1 0,0 0,0 0,0-1,0 0,0-1,0 0,1 0,17 3</inkml:trace>
</inkml:ink>
</file>

<file path=ppt/ink/ink4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1 337,'241'-230,"-213"201,60-46,-87 75,0-1,0 1,1-1,-1 1,0 0,0 0,0 0,1 0,-1 0,0 0,0 0,0 0,1 0,-1 0,0 1,0-1,0 0,0 1,0-1,1 1,-1-1,0 1,0 0,0-1,-1 1,1 0,0 0,0 0,0 0,0-1,-1 1,1 0,0 0,-1 1,1-1,-1 0,1 0,-1 0,0 0,1 0,-1 1,0-1,0 0,0 0,0 0,0 1,4 64,-4-58,-1-2,0 1,1-1,0 1,1-1,-1 1,1-1,0 1,1-1,0 0,0 1,0-1,1 0,0 0,0-1,0 1,1 0,-1-1,1 0,1 0,-1 0,1-1,0 1,0-1,0 0,0 0,1-1,0 0,0 0,0 0,0-1,0 0,0 0,0 0,1-1,5 1,2-4,0-1,0-1,-1 0,1-1,-1-1,0 0,-1 0,1-1,-1-1,0 0,-1-1,0 0,-1-1,0 0,0 0,-1-1,0 0,2-6,47-90,-47 94</inkml:trace>
</inkml:ink>
</file>

<file path=ppt/ink/ink4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224 556,'-34'39,"2"2,1 2,3 1,1 1,-20 46,44-86,0-1,0 1,1 0,-1 0,1 0,0 0,1 0,-1 0,1 0,0 1,1-1,-1 0,1 1,0-1,0 1,0-1,1 0,0 1,0-1,1 0,-1 0,1 0,0 0,0 0,1 0,0 0,-1-1,2 1,-1-1,0 0,1 0,0 0,4 3,2-2,1-1,0-1,0 0,0 0,0-1,0 0,0-1,1 0,-1-1,0-1,1 1,-1-2,0 0,0 0,0-1,0 0,0-1,-1 0,1-1,-1 0,0 0,-1-1,1-1,-1 1,0-1,-1-1,0 0,0 0,0-1,-1 0,-1 0,36-49,-2-1,-3-2,-3-1,-3-2,8-27,-26 59,-2 0,-2-1,0 0,-3-1,0 1,-2-10,-2 27,-2 1,0-1,0 0,-2 0,0 1,-1-1,0 1,-1 0,-1 0,0 0,-1 1,-1-1,0 1,-5-6,8 14,0 1,-1-1,1 1,-1 0,0 1,0-1,-1 1,1 0,-1 0,0 1,0-1,0 1,0 1,-1-1,1 1,-1 0,0 1,1-1,-1 1,0 1,0-1,0 1,0 0,0 1,1 0,-1 0,0 0,1 1,-1 0,0 0,1 1,0 0,0 0,0 0,0 1,0 0,1 0,-1 0,1 1,-3 3,-7 10,1 0,1 0,1 1,0 1,2 0,0 1,1 0,1 0,1 1,1 0,1 0,1 1,1-1,1 1,1 0,1 0,1-1,1 10,1-9,1-1,1 1,1-1,1-1,0 1,2-1,1 0,0-1,1 0,2-1,0 0,0-1,2-1,0 0,1-1,1 0,1-2,0 0,0 0,1-2,1-1,1 0,63 12,-59-21</inkml:trace>
</inkml:ink>
</file>

<file path=ppt/ink/ink4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0 104,'6'20,"0"0,2 0,0-1,1 0,1 0,0-1,2 0,0-1,1 0,0-1,1-1,1 0,12 8,-23-20,1 0,-1 0,1-1,0 1,0-1,0 0,0-1,1 1,-1-1,0 0,1 0,-1-1,1 0,-1 0,0 0,1 0,-1-1,1 0,-1 0,0 0,0-1,0 0,0 0,0 0,0-1,0 1,0-1,-1 0,0-1,1 1,-1-1,2-2,7-7,0 0,-1-1,-1-1,0 0,-1 0,-1-1,0 0,-1-1,0-3,36-140,-40 130</inkml:trace>
</inkml:ink>
</file>

<file path=ppt/ink/ink4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4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0,'6'9,"-1"1,0-1,0 1,-1 0,0 1,0-1,-2 1,1-1,-1 1,-1 0,0 0,0 0,1 38,-2 0,-2 0,-2 0,-3-1,-8 32,3-9,-24 223,37-267,-1-3</inkml:trace>
</inkml:ink>
</file>

<file path=ppt/ink/ink4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4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1,'-14'25,"2"0,0 1,2 1,1 0,1 0,1 1,1 0,2 0,1 0,1 1,2 26,0-49,1 0,1 0,-1-1,1 1,0-1,0 1,0-1,1 0,0 0,0 0,0 0,1-1,0 1,0-1,0 0,0 0,0 0,1 0,0-1,0 0,0 0,0 0,0-1,0 1,1-1,-1-1,1 1,0-1,0 0,-1 0,1 0,0-1,0 0,0 0,-1-1,1 1,0-1,0-1,-1 1,1-1,-1 0,1 0,-1 0,0-1,0 0,0 0,0 0,2-3,25-19,-2-1,0-2,-2-1,-1-1,-2-1,0-1,-3-1,19-35,0-6,-31 56</inkml:trace>
</inkml:ink>
</file>

<file path=ppt/ink/ink4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7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15,'-133'342,"130"-322,9-26,15-30,-5 3,2 1,2 1,1 1,1 1,1 0,22-19,71-47,-114 94,-1 1,1-1,-1 0,0 1,1-1,-1 1,1-1,-1 1,1 0,-1 0,1-1,0 1,-1 0,1 1,-1-1,1 0,-1 0,1 1,-1-1,1 0,-1 1,1 0,-1-1,0 1,1 0,-1 0,0 0,0 0,1 0,-1 0,0 0,0 0,0 0,0 0,0 1,-1-1,1 0,0 1,0-1,-1 0,1 1,-1-1,0 1,1-1,-1 1,0 0,0-1,0 1,0 0,-2 81,-5-51,-13 140,19-171,1 0,0 0,-1 1,1-1,0 0,0 0,0 0,0 1,0-1,0 0,1 0,-1 1,0-1,1 0,-1 0,0 0,1 0,-1 0,1 0,0 0,-1 0,1 0,0 0,0 0,0 0,0 0,-1 0,1 0,0-1,0 1,1 0,-1-1,0 1,0-1,0 0,0 1,0-1,1 0,-1 1,0-1,0 0,0 0,1 0,-1 0,0 0,0 0,0 0,1-1,-1 1,0 0,0-1,1 0,132-114,44-37,-55 60,-121 92,-1 0,0-1,1 1,-1 0,0 0,0 0,1 0,-1 0,0 0,1 0,-1 1,0-1,0 0,1 1,-1-1,0 1,0-1,0 1,0-1,1 1,-1 0,0 0,0 0,0-1,0 1,-1 0,1 0,0 0,0 0,-1 1,1-1,0 0,-1 0,1 0,-1 0,0 1,1-1,-1 0,0 1,15 59,-14-55,3 20,-2 1,-1 0,-1-1,-1 1,-1 0,-1-1,-7 22,7 2,6-32</inkml:trace>
</inkml:ink>
</file>

<file path=ppt/ink/ink4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0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1,'10'24,"3"17,-1 2</inkml:trace>
</inkml:ink>
</file>

<file path=ppt/ink/ink4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1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1,'30'432,"-3"-327,-10-63,-15-33,-1 0,1 1,-1 0,-1-1,0 1,0-1,-1 1,-1-1,1 1,-1-1,-1 1,0-1,0 0,-1 0,-1 2,-20 80,10 48,-19 13,29-133</inkml:trace>
</inkml:ink>
</file>

<file path=ppt/ink/ink4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41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13,'0'-13,"0"34,0-2,3 23,2 0,1 1,3-2,1 1,4 4,-12-33,2-1,-1 0,2 0,0 0,0 0,1-1,0 0,1 0,0-1,1 1,0-2,0 1,1-1,1-1,-1 1,2-2,-1 1,1-1,0-1,0 0,9 3,-14-8,0 0,0-1,-1 0,1 0,0 0,0-1,-1 1,1-2,0 1,-1-1,1 1,-1-1,1-1,-1 1,0-1,0 0,0 0,-1-1,1 1,3-4,77-89,4-33,-89 129,0-1,0 0,0 1,1-1,-1 1,0-1,0 1,1-1,-1 1,0-1,1 1,-1-1,0 1,1 0,-1-1,0 1,1-1,-1 1,1 0,-1-1,1 1,-1 0,1 0,-1-1,1 1,-1 0,1 0,0 0,-1 0,1 0,-1 0,1 0,-1 0,1 0,0 0,-1 0,1 0,-1 0,1 0,-1 0,1 1,-1-1,1 0,-1 0,1 1,-1-1,1 0,-1 1,1-1,-1 0,1 1,-1-1,0 1,1-1,10 34,-9-25,4 19,-5-19,0-1,0 1,1-1,0 1,1-1,0 0,0 1,1-1,0-1,0 1,1-1,0 1,0-2,0 1,1 0,0-1,1 0,-1 0,1-1,5 3,-5-5,-1 0,1 0,0 0,1-1,-1 0,0-1,1 1,-1-1,1-1,-1 0,1 0,-1 0,0-1,1 0,-1 0,1-1,-1 0,0 0,0-1,0 0,0 0,-1 0,1-1,-1 0,0-1,0 1,0-1,-1 0,4-5,7-5,-1-1,-1 0,0-2,-2 1,0-2,0 1,-2-2,-1 1,0-2,-1 1,-1-1,-1 0,-1 0,-1-1,-1 1,0-13,-3 7,0 3</inkml:trace>
</inkml:ink>
</file>

<file path=ppt/ink/ink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32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27,'-2'-2,"1"0,-1 0,1 0,-1 0,1 1,-1-1,0 1,0-1,0 1,0 0,0 0,0 0,0 0,0 0,-1 0,1 0,0 1,0-1,-1 1,1 0,0 0,-1 0,1 0,0 0,-1 0,0 0,-6-1,0 0,0 1,0 1,1 0,-1 0,0 0,1 1,-1 0,1 1,-1 0,1 0,0 1,0 0,1 0,-1 1,1 0,0 1,0-1,0 1,1 0,-1 2,6-7,0 1,0 0,0-1,0 1,0 0,0-1,1 1,-1 0,0 0,1 0,-1 0,1 0,0 0,0-1,0 1,0 0,0 0,0 0,0 0,1 0,-1 0,1 0,-1 0,1-1,0 1,0 0,0 0,0-1,0 1,0-1,0 1,0-1,1 1,-1-1,1 1,60 40,-52-36,65 27,-61-29,-1 1,0 0,0 1,0 1,-1 0,0 1,-1 0,1 0,-2 2,3 1,-11-8,0-1,0 1,0-1,-1 1,1-1,-1 1,0 0,0 0,0-1,0 1,0 0,-1 0,1 0,-1 0,0 0,0 0,0 0,0 0,0 0,-1 0,1 0,-1 0,0 0,0 0,0 0,0 0,-1-1,1 1,-1-1,1 1,-1-1,0 1,0-1,0 0,0 0,-1 0,1 0,-1 0,0 0,-108 58,74-48,-1-1,0-3,0-1,-1-1,0-2,-5-2,20-2</inkml:trace>
  <inkml:trace contextRef="#ctx0" brushRef="#br0" timeOffset="321.053">761 225,'-6'11,"0"0,1 0,1 0,-1 1,2-1,0 1,0 0,1 0,0 1,1-1,1 0,0 0,0 1,1-1,1 0,0 0,1 0,0 0,3 6,-4-14,0 0,1-1,0 1,0-1,0 0,0 1,0-2,1 1,-1 0,1-1,0 1,-1-1,1 0,0 0,0-1,1 1,-1-1,0 0,0 0,1 0,-1-1,1 0,-1 1,0-2,1 1,0 0,114-29,-104 21,0 0,0-1,0 0,-2-1,1-1,-1 0,-1-1,0 0,0-1,-1 0,-1-1,0 0,-1 0,-1-1,0-1,-1 1,-1-1,0 0,2-10,-7 21,1 1,-1 0,0-1,0 0,-1 1,1-1,-1 1,0-1,0 0,-1 1,0-1,1 1,-1-1,-1 1,1-1,-1 1,1-1,-1 1,0 0,-1 0,1 0,-1 0,0 1,0-1,0 1,0 0,-1-1,1 1,-1 1,0-1,0 0,0 1,0 0,0 0,0 0,-1 1,-3-2,-76 1,58 9</inkml:trace>
  <inkml:trace contextRef="#ctx0" brushRef="#br0" timeOffset="819.055">1354 450,'8'-26,"0"0,2 1,0 0,2 1,1 0,1 0,1 2,1 0,0 0,2 2,1 0,12-10,-29 28,-1 0,1 0,0 0,1 0,-1 0,0 0,0 0,1 1,-1-1,1 1,0-1,-1 1,1 0,0 0,0 1,-1-1,1 0,0 1,0 0,0-1,0 1,0 0,0 1,0-1,0 0,-1 1,1 0,0 0,0 0,-1 0,1 0,0 0,-1 1,1-1,-1 1,1-1,-1 1,0 0,0 0,0 0,0 1,0-1,0 0,0 2,15 124,-17-127,0 0,1 0,-1 0,0 0,1-1,-1 1,1 0,-1 0,1 0,-1 0,1 0,0-1,-1 1,1 0,0 0,0-1,-1 1,1 0,0-1,0 1,0-1,0 0,0 1,0-1,0 1,0-1,0 0,0 0,0 0,0 0,0 0,0 0,0 0,0 0,0 0,0 0,0 0,0-1,0 1,0 0,0-1,0 1,0-1,0 1,0-1,45-28,-38 23,12-10,0 2,1 0,1 1,0 1,1 1,0 1,9-1,-30 10,-1 0,1 1,0 0,0-1,0 1,0 0,-1 0,1 0,0 0,0 0,0 0,0 1,0-1,-1 1,1-1,0 1,0 0,-1-1,1 1,0 0,-1 0,1 0,-1 1,1-1,-1 0,0 0,1 1,-1-1,0 1,0-1,0 1,0 0,0-1,0 1,-1 0,1 0,0-1,-1 1,0 0,1 0,3 87,-5-58,9 17,-2-29</inkml:trace>
</inkml:ink>
</file>

<file path=ppt/ink/ink4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0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1411 5786,'5'34,"2"10</inkml:trace>
  <inkml:trace contextRef="#ctx0" brushRef="#br0" timeOffset="-184.074">1468 5052,'-5'34,"3"15,3 5,0-7</inkml:trace>
  <inkml:trace contextRef="#ctx0" brushRef="#br0" timeOffset="-1093.968">1468 1835,'0'19,"0"12,0 4,0 2,0-1,0-2,0-1,5-3,1 0,0-1,-1-1,-1 0,-2 0,-1-5</inkml:trace>
  <inkml:trace contextRef="#ctx0" brushRef="#br0" timeOffset="-732.443">1411 3048,'0'24,"0"18,0 6,0 0,0-4,-4-4,-3-4,1-4,1-2,2-1,1-2,1 1,0-1,1 1,0 0,1-1,-1-3</inkml:trace>
  <inkml:trace contextRef="#ctx0" brushRef="#br0" timeOffset="-379.396">1468 4092,'-11'62,"2"-1,3 2,3-1,4 34,26 71,-25-56,-2-87</inkml:trace>
  <inkml:trace contextRef="#ctx0" brushRef="#br0" timeOffset="-9364.471">0 791,'114'0,"320"-12,547-60,-303 32,-175 4,-243 25,-169-5,-72 11</inkml:trace>
  <inkml:trace contextRef="#ctx0" brushRef="#br0" timeOffset="-5283.473">706 114,'-173'124,"141"-97,-56 53,3 4,4 4,-10 21,-20 20,111-128,-1-1,1 1,-1-1,1 1,0 0,-1-1,1 1,0 0,-1-1,1 1,0 0,0-1,0 1,0 0,0 0,0-1,0 1,0 0,0-1,0 1,0 0,0 0,0-1,1 1,-1 0,0-1,1 1,-1 0,0-1,1 1,-1-1,1 1,-1 0,0-1,1 1,0-1,-1 1,1-1,-1 0,1 1,0-1,-1 0,1 1,0-1,-1 0,1 0,0 1,-1-1,1 0,9-2</inkml:trace>
  <inkml:trace contextRef="#ctx0" brushRef="#br0" timeOffset="-4999.501">1242 170,'-20'13,"-89"58,4 4,3 4,3 5,-13 21,23-10,88-94,0 0,1 0,-1-1,1 1,-1 0,1 0,0 0,-1 0,1 0,0-1,-1 1,1 0,0 0,0 0,0 0,0 0,0 0,0 0,0 0,0 0,0 0,1 0,-1 0,0 0,0-1,1 1,-1 0,1 0,-1 0,1 0,-1-1,1 1,-1 0,1 0,0-1,-1 1,1-1,0 1,0-1,0 1,-1-1,1 1,0-1,0 1,0-1,0 0,0 0,0 1,0-1,-1 0,1 0,1 0,51-3,-18-8,0-2,-1-1,0-2,-1-1,17-12,-9 4</inkml:trace>
  <inkml:trace contextRef="#ctx0" brushRef="#br0" timeOffset="-4748.103">1750 170,'0'3,"0"0,-1 0,0-1,0 1,0 0,0-1,0 1,0 0,-1-1,1 0,-1 1,0-1,0 0,0 0,0 0,0 0,0 0,0 0,-3 1,3-1,-221 201,59-71,163-131,0-1,0 1,0-1,0 1,-1-1,1 1,0 0,0 0,0 0,0-1,1 1,-1 0,0 0,0 0,0 0,1 1,-1-1,0 0,1 0,-1 0,1 0,0 1,-1-1,1 0,0 0,0 1,0-1,0 0,0 1,0-1,0 0,0 0,0 1,1-1,-1 0,0 0,1 1,-1-1,1 0,0 0,-1 0,1 0,0 0,-1 0,1 0,0 0,0 0,0 0,0 0,0 0,0-1,0 1,0 0,2 0,17-2,2-2</inkml:trace>
  <inkml:trace contextRef="#ctx0" brushRef="#br0" timeOffset="-4533.872">2399 114,'-10'14,"-26"24,-18 15,-9 4,2-4,2-5,5-7,8-5,6-4,6-2,3-2,8-1,11-5,14-6,11-11,3-6</inkml:trace>
  <inkml:trace contextRef="#ctx0" brushRef="#br0" timeOffset="-4294.507">3133 0,'-15'34,"-8"16,-2 3,-1-6,0-7,3-5,2-4,-1-2,-2-2,-1 0,-1 0,-1 0,-1-4,0-2,0 1,4-4</inkml:trace>
  <inkml:trace contextRef="#ctx0" brushRef="#br0" timeOffset="-1461.183">1411 819,'12'197,"-4"-144,-2 0,-2 1,-3 0,-2 7,1-52,-1 15</inkml:trace>
  <inkml:trace contextRef="#ctx0" brushRef="#br0" timeOffset="3190.705">1497 762,'70'66,"277"417,-133-246,-54-81,-35-23,-14 8,57 46,7 14,-23-26,-60-73,17 11,160 104,-239-194,-1 2,-2 1,-1 1,-1 1,20 30,-3-5,120 167,10-11,-36-52,-42-58,-77-84,-1 0,0 1,-1 1,0 1,-2 0,0 1,-1 0,4 10,-4-2,0 1,2-2,2 0,0-1,1 0,2-2,0 0,12 10,9 0,28 38,-16 20,-52-79</inkml:trace>
  <inkml:trace contextRef="#ctx0" brushRef="#br0" timeOffset="5456.469">5137 4318,'-5'-5,"-1"0,0 1,0 0,-1-1,1 2,-1-1,1 1,-1 0,0 1,-1-1,1 1,0 1,0-1,-1 1,1 1,-1-1,1 1,-1 1,1-1,-1 1,1 1,0-1,-2 1,-18 1,-1 1,1 1,-1 1,1 1,1 2,0 0,0 2,1 1,0 1,-18 13,28-14,0 0,1 1,0 1,1 1,1 0,0 0,1 1,0 1,2-1,-1 3,-1 5,0 1,2 1,0-1,2 1,1 1,1 0,1-1,2 1,0 0,2 1,1-1,1 0,6 26,-6-39,0 0,1 0,0-1,1 1,1-1,0 0,1 0,0-1,1 1,0-1,1-1,1 1,0-2,0 1,1-1,0 0,1-1,8 6,116 33,-92-38,-25-5,0-1,0-1,1 0,0-1,-1-1,1-1,0-1,18-2,133-27,-133 19,0-1,-2-3,0 0,0-2,1-3,-25 14,0 0,-1-1,1 0,-2-1,1 0,-1 0,0-1,0 0,-1-1,-1 0,0 0,2-4,75-146,-78 148,-1 0,0 0,-1-1,-1 1,0-1,0 0,-1 0,-1 0,0 0,-1-1,0 1,-1 0,-1 0,0 0,0 0,-1 0,-1 0,-1 1,1 0,-2-1,-5-8,-27-22,-2 2,-2 2,-2 1,-1 3,-1 1,-2 3,-1 2,-9-2,48 25,0 0,0 1,-1 1,0-1,0 2,0 0,0 0,0 1,-1 0,1 1,-1 0,1 1,-1 0,1 1,-1 0,1 1,-1 0,-7 3,1 2</inkml:trace>
  <inkml:trace contextRef="#ctx0" brushRef="#br0" timeOffset="6370.852">4657 4968,'26'-38,"-22"25,72-157,-55 130,-16 30,0-1,0 1,1 0,1 1,0-1,0 1,0 1,1-1,6-4,-13 12,0 1,0-1,0 0,0 0,0 1,0-1,0 0,0 1,0-1,0 1,0-1,0 1,0 0,1 0,-1-1,0 1,0 0,0 0,1 0,-1 0,0 0,0 0,0 1,0-1,1 0,-1 0,0 1,0-1,0 1,0-1,0 1,0 0,0-1,0 1,0 0,0 0,0-1,-1 1,1 0,0 0,0 0,-1 0,1 0,-1 0,1 0,-1 0,1 1,-1-1,14 66,-11-45,20 90,-22-111,-1 0,0 0,1 0,-1 0,1 0,-1 0,1 0,0 0,0 0,-1-1,1 1,0 0,0 0,0-1,-1 1,1-1,0 1,0-1,0 1,0-1,0 1,0-1,1 0,-1 1,0-1,0 0,0 0,0 0,0 0,0 0,0 0,0 0,0-1,0 1,1 0,-1 0,0-1,0 1,0-1,0 1,0-1,-1 1,1-1,0 0,0 1,0-1,0 0,-1 0,2 0,40-44,-41 43,136-145,-136 146,1-1,-1 0,1 1,0-1,-1 1,1 0,0-1,0 1,0 0,0 0,0 0,0 1,0-1,1 0,-1 1,0-1,0 1,0 0,1 0,-1 0,0 0,0 0,1 0,-1 0,0 1,0 0,0-1,1 1,-1 0,0 0,0 0,0 0,0 0,-1 0,1 1,0-1,0 0,-1 1,1 0,-1-1,1 1,-1 0,0 0,0 0,0 0,0 0,0 0,5 13,-1 0,0 0,-1 0,-1 1,0 0,-2 0,1-1,-2 1,0 0,-1 0,-2 7,2 20,0 13,1-32</inkml:trace>
  <inkml:trace contextRef="#ctx0" brushRef="#br0" timeOffset="8008.536">5081 5250,'0'821,"-23"-715,16-128,3 3,-1 0,-1 0,-1 1,0 0,-1 0,-1 1,-1 0,0 1,-1 0,-1 1,-1 0,0 0,0 2,-2 0,-3-3,2 0,-44-53,63 66,-1 1,0-1,0 1,1 0,-1-1,1 1,0 0,0 0,0 1,0-1,0 1,0-1,0 1,0 0,0 0,1 0,-1 1,0-1,1 1,1-1,23-6,1 2,-1 1,1 1,0 2,0 1,0 1,0 1,14 4,-16-1,-1 2,0 1,0 1,-1 1,0 1,-1 1,0 1,18 15,-40-27,1 0,-1 0,0 1,0-1,0 1,0-1,-1 1,1 0,0 0,-1 0,1 0,-1 0,0 0,0 0,1 1,-1-1,-1 0,1 1,0-1,-1 1,1-1,-1 0,0 1,1-1,-1 1,0-1,-1 1,1-1,0 1,-1-1,1 1,-1-1,0 1,0-1,0 0,0 0,0 1,-1-1,1 0,-1 0,1 0,-1 0,0-1,1 1,-1 0,-2 0,-155 97,-49 26,195-108,16-12</inkml:trace>
  <inkml:trace contextRef="#ctx0" brushRef="#br0" timeOffset="13038.735">2738 4459,'-5'-2,"0"0,0 1,0-1,0 1,0 0,-1 1,1-1,0 1,0 0,-1 0,1 1,0 0,0 0,-1 0,1 0,0 1,0 0,0 0,1 0,-1 0,0 1,1 0,0 0,0 0,-1 1,2-1,-1 1,0 0,1 0,0 0,0 1,-2 3,-8 16,2 0,0 1,2 1,1-1,1 1,1 1,1-1,2 1,0 0,2 0,1 0,1 0,1 2,-2-20,1 0,-1-1,1 1,1 0,-1-1,1 1,1-1,0 1,0-1,1 0,0 0,0-1,0 1,1-1,1 0,-1 0,1 0,0-1,1 0,-1 0,1-1,0 0,1 0,-1 0,1-1,0 0,0-1,8 3,-2-4,1-1,0-1,-1 0,1-1,0-1,-1 0,1 0,-1-2,0 0,0 0,0-2,-1 0,1 0,-2-1,1 0,-1-2,0 1,0-1,-1-1,0 0,-1-1,0 0,-1 0,0-1,-1 0,0 0,-1-2,5-3,-2 0,0-1,-1 0,-1-1,0 0,-2 0,0-1,-1 0,-1 0,-1 0,-1 0,0 0,-2 0,0-1,-2-7,2 20,-1 0,0 0,-1 0,0 0,0 0,-1 0,1 0,-2 1,1-1,-1 1,0 0,-1 0,0 0,0 1,0-1,-1 1,0 1,0-1,0 1,-1 0,1 0,-1 1,-1 0,1 0,0 1,-1 0,0 0,0 1,0 0,0 0,0 0,0 1,0 1,-1 0,1 0,-4 0,-9 5,-1 0,1 2,1 0,0 1,0 1,0 1,1 1,1 0,0 1,0 1,1 1,1 1,0 0,1 1,1 1,-6 9,-1-2</inkml:trace>
  <inkml:trace contextRef="#ctx0" brushRef="#br0" timeOffset="13409.179">2540 4798,'68'-81,"-62"74,3-5,0 0,1 1,0 0,1 1,0 0,1 1,-1 0,2 1,0 0,-8 7,-1 0,1 1,0-1,-1 1,1 0,0 0,0 1,-1-1,1 1,-1 0,1 0,0 1,-1-1,0 1,1 0,-1 0,0 1,0-1,0 1,-1 0,1 0,-1 0,1 0,-1 1,0 0,0-1,0 1,-1 0,0 0,1 0,-1 1,-1-1,1 1,0-1,66 71,-63-73,1 0,-1 0,1 0,-1-1,1 0,0 0,0 0,0-1,0 1,0-1,-1-1,1 1,0-1,0 0,0-1,-1 1,1-1,-1 0,1-1,-1 1,0-1,3-2,6-7</inkml:trace>
  <inkml:trace contextRef="#ctx0" brushRef="#br0" timeOffset="13808.78">1468 5278,'235'-48,"148"-28,-186 40,-168 31</inkml:trace>
  <inkml:trace contextRef="#ctx0" brushRef="#br0" timeOffset="14822.898">3246 4601,'5'3,"1"0,-1-1,1 0,0 0,-1 0,1-1,0 0,0 0,0 0,0-1,0 0,0 0,0 0,3-1,22-5,-1 0,0-2,0-2,0 0,-2-2,1-1,-1-1,-1-2,-1-1,0 0,13-14,247-195,-282 223,12-11,-1 0,0-1,-1-1,-1 0,-1 0,0-2,-1 1,6-14,-17 31,1-1,-1 0,0 0,1 1,-1-1,0 0,0 0,0 0,0 1,0-1,0 0,0 0,0 0,0 0,0 1,0-1,0 0,0 0,-1 0,1 1,0-1,-1 0,1 0,0 1,-1-1,1 0,-1 1,1-1,-1 1,0-1,1 0,-1 1,1-1,-1 1,0-1,0 1,1 0,-1-1,0 1,0 0,1 0,-1-1,0 1,0 0,0 0,1 0,-1 0,0 0,0 0,0 0,0 0,1 0,-1 1,-56 6,43-4,-15 1,0 0,0-2,0-1,-1-2,-23-3,53 3,-1 1,0 0,1-1,-1 1,0 0,0 0,0-1,1 1,-1 0,0 0,0 0,0 0,0 0,1 0,-1 0,0 0,0 0,0 0,0 1,1-1,-1 0,0 1,0-1,1 0,-1 1,0-1,1 1,-1-1,0 1,1-1,-1 1,1 0,-1-1,1 1,-1 0,1-1,-1 1,1 0,0 0,-1-1,1 1,0 0,0 0,-1 0,1-1,0 1,0 0,0 0,0 0,0 0,0-1,0 1,0 0,1 0,-1 0,0-1,0 1,1 0,-1 0,1 0,26 52,-22-46,110 194,-52-43,-61-158,-1-1,1 1,-1 0,0-1,1 1,-1-1,0 1,1-1,-1 0,0 0,0 1,0-1,0 0,1 0,-1 0,-1 0,1 0,0-1,0 1,0 0,0 0,-1 0,1-1,-1 1,1 0,-1-1,1 1,-1-1,0 1,0 0,0-1,0 1,0-1,0 1,0-1,0 0,12-53,3 0,2 1,3 1,9-17,7 14,-26 42</inkml:trace>
</inkml:ink>
</file>

<file path=ppt/ink/ink4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1:09.3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1383,'2'0,"-1"1,1 0,-1-1,1 0,0 1,0-1,-1 0,1 0,0 0,-1 0,1 0,0 0,-1 0,1 0,0-1,-1 1,1-1,0 1,-1-1,1 0,-1 0,1 0,-1 0,1 0,-1 0,0 0,0 0,1 0,-1-1,2 0,229-173,86-70,44-7,-193 147,-128 87,-30 18</inkml:trace>
  <inkml:trace contextRef="#ctx0" brushRef="#br0" timeOffset="1550.168">3867 4798,'-16'13,"14"-13,0 1,0 0,1-1,-1 1,0 0,0 0,0 0,1 0,-1 1,0-1,1 0,0 1,-1-1,1 1,0-1,-1 1,1 0,0-1,0 1,0 0,1 0,-1 0,0 0,1 0,-1 0,1 0,0 0,-1 0,1 0,0 0,0 0,0 0,1 0,-1 0,0 0,1 0,-1 0,1-1,0 3,6 2,-7-5,1 0,0-1,-1 1,1 0,0 0,0 0,0 0,-1-1,1 1,0-1,0 1,0 0,0-1,0 1,0-1,1 0,-1 1,0-1,0 0,0 0,0 0,0 0,0 0,1 0,-1 0,0 0,0 0,0 0,0-1,0 1,0 0,0-1,0 1,1-1,195-147,103-52,161-135,-314 211,-134 112</inkml:trace>
  <inkml:trace contextRef="#ctx0" brushRef="#br0" timeOffset="3039.253">480 367,'226'147,"68"92,150 118,-190-134,-92-79,-6 7,-6 8,142 203,-22-110,-88-100,71 79,-123-108,-18-6,31 49,125 159,-152-205,4-2,15 31,101 138,-48-74,-130-152,-3 2,41 64,-81-83,-32-59,9 0</inkml:trace>
  <inkml:trace contextRef="#ctx0" brushRef="#br0" timeOffset="3333.245">4628 3697,'-42'115,"4"1,6 2,5 1,-4 66,-20 81,38-210,-3 11,3 1,3 0,0 57,10-101</inkml:trace>
  <inkml:trace contextRef="#ctx0" brushRef="#br0" timeOffset="4168.661">847 0,'-28'168,"-20"292,40 217,8-668,0 1,1-1,0 0,1 1,0-1,1 0,-1 0,2 0,-1 0,5 7,2-1</inkml:trace>
  <inkml:trace contextRef="#ctx0" brushRef="#br0" timeOffset="7900.442">2907 2257,'20'-16,"35"-25,-3-2,-1-2,-2-2,-3-2,-1-3,10-19,66-108,-94 141,-3-1,-1 0,-2-2,-1-1,-3 0,-1-2,-2 1,1-15,-16-40,0 95,0 1,0-1,1 1,-1 0,0 0,-1-1,1 1,0 0,-1 0,1 0,-1 0,0 1,1-1,-1 0,0 1,0-1,0 1,0-1,0 1,-1 0,1 0,0 0,-1 0,1 1,0-1,-1 1,1-1,-1 1,1 0,-1 0,1 0,-1 0,1 0,-1 0,1 1,0-1,-1 1,1 0,-11 5,0 0,1 2,0-1,0 1,1 1,0 0,0 1,1 0,0 0,1 1,0 0,1 1,0 0,1 0,0 1,-2 6,-6 13,1 1,1 0,2 1,1 0,2 0,1 1,2 0,1 1,2-1,1 1,3 21,0-45,1 0,0 0,0 0,1-1,1 1,0-1,0 0,1-1,0 1,1-1,0 0,1-1,0 1,1-2,0 1,0-1,0-1,1 1,0-2,1 1,0-2,0 1,167 48,-129-20,-40-19</inkml:trace>
</inkml:ink>
</file>

<file path=ppt/ink/ink4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1:36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34,'33'-34,"-28"67,-14 192,8-222,1 0,0 0,0 0,0 0,0 1,1-1,-1 0,1 0,-1 0,1 0,0 0,1 0,-1 0,0 0,1 0,-1-1,1 1,0 0,0-1,0 0,0 1,1-1,-1 0,1 0,-1 0,1 0,0-1,-1 1,1-1,0 0,0 1,0-1,0 0,0-1,0 1,1-1,-1 1,0-1,0 0,0 0,1 0,-1-1,0 1,0-1,0 0,0 0,2 0,10-7,0-1,0-1,0 0,-1-1,-1-1,0 0,-1-1,0 0,8-12,19-18,64-64,-102 106,-1-1,1 1,0 0,0 0,0-1,0 1,0 0,0 0,0 0,0 0,1 0,-1 0,0 1,1-1,-1 0,0 1,1-1,-1 1,1-1,-1 1,1 0,-1-1,1 1,-1 0,1 0,-1 0,1 0,0 1,-1-1,1 0,-1 1,0-1,1 1,-1-1,1 1,-1-1,0 1,1 0,-1 0,0 0,0 0,1 0,-1 0,0 0,0 0,0 0,-1 1,1-1,0 1,12 121,23 25,-33-143,-1 0,1-1,0 1,0-1,0 0,0 0,1 0,0 0,0-1,0 1,0-1,0 0,1 0,-1 0,1-1,0 0,0 0,0 0,0 0,0-1,0 0,0 0,0 0,1-1,-1 1,0-1,3-1,3-1,0 0,0-1,0 0,-1-1,1 0,-1-1,0 0,0-1,-1 0,1 0,-1-1,-1 0,1-1,-1 0,0 0,-1-1,0 0,-1 0,0 0,0-1,2-5,2-6,0 0,-1-1,-2 0,0 0,-1 0,-1-1,-2 0,0-1,-1 0</inkml:trace>
</inkml:ink>
</file>

<file path=ppt/ink/ink4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1:31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3303 1880,'-2'-2,"1"0,0 0,-1 0,0 1,1-1,-1 1,0-1,0 1,0-1,0 1,0 0,0 0,0 0,-1 0,1 0,0 1,0-1,-1 1,1-1,0 1,-1 0,1 0,-1 0,-1 0,1 0,-9-2,-1 1,1 0,0 1,-1 0,1 1,0 0,0 1,-1 1,1 0,1 0,-1 1,0 1,1 0,0 0,0 1,1 0,0 1,0 1,0-1,1 1,-5 6,-7 7,1 0,2 1,0 1,1 0,1 1,-8 20,16-30,0 0,1 0,1 1,1-1,0 1,1 1,0-1,1 0,1 1,1 0,0 0,1-1,0 1,2 0,-1-1,2 1,0-1,3 7,3 0,1-1,1 0,1-1,1 0,0-1,2 0,0-1,1-1,1-1,0 0,1-1,1-1,0 0,1-2,13 7,-14-9,1-1,-1-1,1 0,1-1,-1-2,1 0,0-1,1-1,-1-1,2-1,0-1,-1-1,0-2,1 0,-1-1,-1-1,1-2,-1 0,0-1,0-1,-1 0,0-2,-1-1,3-2,-5-2,-1 0,0 0,-1-2,-1 0,-1-1,0 0,0-3,-13 21,17-24,-2-1,0-1,-2 0,-1 0,-2-2,0 1,-2-1,-1-1,-1 1,-2-1,1-21,-5 39,0 1,0 0,-1 0,0 0,-1-1,0 1,-1 1,0-1,-1 0,0 1,-1 0,0 0,0 0,-1 0,-1 1,1 0,-1 0,-1 1,-3-3,-4-3,-1 0,0 1,-1 1,-1 0,0 2,0 0,-1 1,-1 0,1 2,-1 0,0 2,-1 0,-4 0,-25-5,40 6,-1 1,1 0,-1 1,0 0,0 1,0 0,0 1,0 0,0 1,1 0,-1 0,0 1,0 1,1 0,-1 1,-10 8,3-1</inkml:trace>
  <inkml:trace contextRef="#ctx0" brushRef="#br0" timeOffset="4838.661">3416 2783,'11'138,"8"65,8-6,-39-27,-23 26,27-137,3 0,3 0,5 53,-1-5,-2-63,-11 138,-9 44,-6-29,26 141,-28-195,26-108,1 0,2 0,1 0,2 0,2 3,-6-38,-1-1,1 1,-1 0,1 0,-1 0,1 0,-1 0,1 0,0 1,-1-1,1 0,-1 0,1 0,-1 0,1 0,0 1,-1-1,1 0,-1 0,1 1,0-1,-1 0,1 0,0 1,0-1,-1 0,1 1,0-1,0 1,-1-1,1 0,0 1,0-1,0 1,0-1,-1 1,1-1,0 0,0 1,0-1,0 1,0-1,0 1,0-1,0 1,1-1,-1 0,0 1,0-1,0 1,0-1,1 0,-1 1,0-1,0 1,1-1,-1 0,0 1,1-1,-27-29,25 28,-28-36,-1 1,-2 1,-2 2,0 2,-3 0,0 3,-14-7,41 29,-39-29,48 34,0 0,0 0,1 1,-1-1,0 0,0 0,1 0,-1 0,1 0,-1 0,1 0,-1 0,1 0,0 0,-1 0,1 0,0-1,0 1,0 0,0 0,0 0,0 0,0 0,0 0,1-1,-1 1,0 0,1 0,-1 0,0 0,1 0,-1 0,1 0,0 0,-1 0,1 0,0 1,0-1,-1 0,1 0,0 1,0-1,0 0,0 1,0-1,0 1,109-31,-81 27,95-20,-38 6,1 4,76-1,112-13,-208 14,52 0,-119 14,0 1,0-1,0 1,1-1,-1 1,0 0,0-1,0 1,0-1,0 1,0-1,-1 1,1 0,0-1,0 1,0-1,0 1,-1-1,1 1,0-1,-1 1,1-1,0 1,-1-1,1 1,0-1,-1 0,1 1,-1-1,1 1,-1-1,1 0,-1 0,1 1,-1-1,1 0,-1 0,0 0,1 0,-1 1,1-1,-1 0,1 0,-1 0,0 0,1 0,-1 0,1-1,-1 1,1 0,-1 0,-110 45,3 5,-53 34,-200 118,326-169,30-22</inkml:trace>
  <inkml:trace contextRef="#ctx0" brushRef="#br0" timeOffset="9350.604">2964 1852,'-48'-33,"-21"-42,-62-80,53 64,62 69,-1 1,-1 1,-1 0,-1 2,-21-17,-85-52,-30-58,97 83,-53-80,-244-184,206 165,-78-30,115 80,113 112,0-1,0 0,0 1,0-1,0 0,-1 1,1-1,0 0,0 1,0-1,0 0,-1 0,1 1,0-1,0 0,-1 0,1 1,0-1,-1 0,1 0,0 0,0 0,-1 1,1-1,0 0,-1 0,1 0,0 0,-1 0,1 0,-1 0,1 0,0 0,-1 0,1 0,0 0,-1 0,1 0,0 0,-1 0,1-1,0 1,-1 0,1 0,0 0,0 0,-1-1,15 44,-11-36,7 35,-1 0,-2 2,-2-1,-2 0,-2 1,-4 36,3-31,-22 87,22-135,1-1,-1 1,0-1,1 0,-1 1,0-1,1 1,-1-1,0 0,1 1,-1-1,1 0,-1 0,1 1,-1-1,0 0,1 0,-1 0,1 0,-1 1,1-1,-1 0,1 0,-1 0,1 0,-1 0,1 0,0 0,-1 0,1-1,-1 1,1 0,-1 0,0 0,1 0,-1-1,1 1,-1 0,1 0,-1-1,0 1,1 0,-1-1,1 1,-1-1,0 1,1 0,-1-1,0 1,0-1,0 1,1-1,-1 1,0-1,0 1,0-1,0 1,0-1,0 1,0-1,0 1,0-1,0 1,0-1,0 1,0-1,0 1,0-1,0 1,-1-1,2 0,46-57,2 3,2 2,3 2,1 3,3 2,2 3,15-7,-50 36,0 0,1 2,0 1,1 1,0 1,1 2,18-3,-46 9,-1 1,0-1,1 0,-1 1,1-1,-1 1,0-1,1 0,0 0,-1 1,1-1,-1 0,1 0,0 1,0-1,-1 0,1 0,0 0,0 0,0 1,0-1,0 0,0 0,0 0,0 0,0 0,0 1,1-1,-1 0,0 0,1 0,-1 1,0-1,1 0,-1 0,1 1,-1-1,1 0,-1 1,1-1,0 1,-1-1,1 1,0-1,-1 1,1-1,0 1,0 0,-1-1,1 1,0 0,0-1,0 1,0 0,-1 0,1 0,0 0,0 0,0 0,0 0,-17-6,-1 1,-1 1,1 1,0 0,-1 1,0 1,1 0,-1 1,0 2,-3 0,-27 0,-235-2,279 0,0-1,0 1,1 0,-1-1,0 0,0 0,0 0,0-1,1 1,-1-1,1 0,-1 0,1 0,0 0,0-1,0 1,0-1,0 0,0 0,-1-3,-4-9</inkml:trace>
  <inkml:trace contextRef="#ctx0" brushRef="#br0" timeOffset="10188.028">480 45,'-16'22,"-29"166,39-151,-24 217,-4 2,18-79,16-177,1 1,-1-1,0 1,0 0,0-1,0 1,0 0,0-1,0 1,0-1,0 1,0 0,0-1,0 1,0 0,-1-1,1 1,0-1,0 1,-1-1,1 1,0-1,-1 1,1-1,-1 1,1-1,0 1,-1-1,1 1,-1-1,1 0,-1 1,0-1,1 0,-1 1,1-1,-1 0,1 0,-1 0,0 0,1 0,-1 1,0-1,1 0,-1 0,1 0,-1-1,0 1,1 0,-1 0,0 0,1 0,-1-1,1 1,-1 0,1 0,-1-1,-9-10</inkml:trace>
  <inkml:trace contextRef="#ctx0" brushRef="#br0" timeOffset="10522.284">0 158,'1'-2,"-1"0,1-1,-1 1,1-1,0 1,-1 0,1 0,0-1,1 1,-1 0,0 0,1 0,-1 0,1 1,-1-1,1 0,0 0,0 1,0 0,0-1,0 1,0 0,0 0,1 0,-1 0,0 0,0 0,1 1,-1-1,1 1,0 0,81-8,-76 8,321 1,-285-7,-1-1,0-3,-1-1,0-3,0-1,21-12,-39 17</inkml:trace>
  <inkml:trace contextRef="#ctx0" brushRef="#br0" timeOffset="23840.676">3811 2557,'-5'5,"-6"2,-7-1,-4-1,1 3,10 1,5-2</inkml:trace>
</inkml:ink>
</file>

<file path=ppt/ink/ink4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2:16.02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1 597,'5'-10,"1"-3</inkml:trace>
  <inkml:trace contextRef="#ctx0" brushRef="#br1" timeOffset="39994.198">339 146,'48'57,"82"88,16 25,81 17,-35-19,20-13,-43-14,-78-64,-89-75,-1-2,0-1,0 1,1 1,-1-1,0 0,0 0,0 0,1 1,-1-1,0 0,0 1,0-1,0 1,0 0,0-1,0 1,0 0,0-1,0 1,0 0,0 0,0 0,-1 0,1 0,0 0,-1 0,1 0,-1 0,1 0,-1 1,0-1,1 0,-1 0,0 0,0 0,1 1,-1-1,0 0,-1 0,1 1,0-1,0 0,0 0,-1 0,1 0,0 1,-1-1,1 0,-1 0,0 0,1 0,-1 0,0 0,1 0,-1 0,0 0,-1 0,-14 2,0 0,1-2,-1 0,0-1,0 0,0-1,0-1,0-1,0 0,-8-3,-72-9,-66 8,162 7,0 0,1 0,-1 0,0 0,1-1,-1 1,0 0,0 0,1-1,-1 1,0 0,1 0,-1-1,0 1,0 0,0-1,0 1,1 0,-1-1,0 1,0 0,0-1,0 1,0 0,0-1,0 1,0-1,0 1,0 0,0-1,0 1,0 0,0-1,0 1,0 0,0-1,0 1,-1 0,1-1,0 1,0 0,0-1,-1 1,1 0,0-1,0 1,-1 0,1 0,0-1,-1 1,1 0,0 0,0 0,-1 0,1-1,-1 1,1 0,0 0,-1 0,1 0,0 0,-1 0,1 0,0 0,-1 0,37-15,-26 12,271-144,-26 16,-116 72,-139 59,1-1,0 0,-1 1,1-1,-1 1,1 0,0-1,-1 1,1-1,0 1,-1 0,1 0,0-1,0 1,-1 0,1 0,0 0,0 0,-1 0,1 0,0 0,0 0,0 0,-1 0,1 0,0 1,0-1,-1 0,1 0,0 1,-1-1,1 1,0-1,-1 0,1 1,-1-1,1 1,0-1,-1 1,1 0,-1-1,0 1,1 0,-1-1,1 1,-1 0,0-1,0 1,1 0,-1 0,0-1,0 1,0 0,0 0,0-1,0 1,0 0,0 0,0-1,0 1,0 0,-1 0,1-1,0 1,0 0,-1 0,1-1,-1 1,1 0,-29 49,-7-8,-1-2,-3-2,-31 24,-36 40,86-67,20-18</inkml:trace>
  <inkml:trace contextRef="#ctx0" brushRef="#br1" timeOffset="42069.814">1609 1302,'-33'81,"-90"83,62-92,-182 186,195-211,-123 136,10-3,124-134,-1-1,-3-2,-41 34,39-38,1 2,2 2,-33 47,45-55,-1 0,-1-2,-3-1,-16 13,-57 33,119-159,-10-214,-20 163,17 131,-1 0,1 0,-1 0,1 0,0-1,0 1,-1 0,1 0,0 0,0-1,0 1,0 0,0 0,1 0,-1 0,0-1,1 1,-1 0,0 0,1 0,-1 0,1 0,0 0,-1 0,1 0,0 0,0 0,-1 0,1 0,0 0,0 1,0-1,0 0,0 1,0-1,0 1,0-1,1 1,-1-1,0 1,0 0,0-1,0 1,1 0,-1 0,0 0,0 0,0 0,1 0,-1 1,0-1,0 0,0 0,0 1,0-1,1 1,-1-1,0 1,0-1,0 1,0 0,0 0,0 0,157 72,-97-54,0-4,1-1,1-4,0-2,1-3,-1-3,32-4,-62 1,-22 0,1 0,-1 0,0 2,1-1,-1 1,0 1,0 0,0 0,0 1,0 1,0 0,6 3,-16-6,1 0,0 1,-1-1,1 0,-1 1,1-1,-1 1,0 0,0 0,1-1,-1 1,0 0,-1 0,1 0,0 0,0 0,-1 0,0 0,1 0,-1 0,0 0,0 0,0 0,0 1,0-1,0 0,-1 0,1 0,-1 0,1 0,-1 0,0 0,0 0,0-1,0 1,0 0,0 0,-1-1,1 1,0-1,-1 1,-70 59,46-48,0-1,-1-1,0-2,0 0,-28 3,-165 17,18-3,201-26,0-1,0 1,0 0,0 0,0 0,-1-1,1 1,0 0,0 0,0 1,0-1,0 0,0 0,0 0,0 1,-1-1,1 1,0-1,0 1,0-1,1 1,-1-1,0 1,0 0,0 0,0-1,1 1,-1 0,0 0,0 0,1 0,-1 0,1 0,-1 0,1 0,0 0,-1 0,1 0,0 0,0 0,-1 0,1 1,0-1,0 0,0 0,0 0,1 0,-1 0,0 0,0 0,1 1,-1-1,1 0,-1 0,1 0,-1 0,1 0,-1-1,1 1,0 0,0 0,13 8</inkml:trace>
  <inkml:trace contextRef="#ctx0" brushRef="#br1" timeOffset="43401.657">1327 2092,'-1'0,"1"0,-1-1,1 1,0 0,-1 0,1 0,-1 0,1-1,-1 1,1 0,-1 0,1 0,-1 0,1 0,-1 0,1 0,-1 0,1 0,-1 1,1-1,-1 0,1 0,-1 0,1 0,0 1,-1-1,1 0,-1 0,1 1,0-1,-1 0,1 1,0-1,-1 1,1-1,0 0,-1 1,1-1,0 1,0-1,0 1,-1-1,1 0,0 1,0-1,0 1,0-1,0 1,0-1,0 1,0-1,0 1,0-1,0 1,0-1,0 1,1-1,-1 1,-5 19,1 1,1 0,1 0,1 0,1 0,0 0,2 1,-1 23,-1-38,-1 1,1 0,1 0,0 0,0-1,0 1,1 0,0-1,0 1,1-1,0 0,1 0,-1 0,1 0,1 0,-1-1,1 0,0 0,0 0,1-1,6 5,-6-10,0-1,0 0,0 0,0-1,0 1,0-1,0-1,-1 1,1-1,-1 0,1 0,-1-1,0 1,-1-1,1 0,-1-1,1 1,-1-1,-1 0,1 0,-1 0,1 0,1-5,97-119,-100 129,0 0,0 1,0-1,0 1,0-1,-1 1,1 0,0 0,0 0,0 0,-1 0,1 0,0 0,-1 0,1 1,-1-1,0 1,1-1,-1 1,0-1,0 1,0 0,0 0,0 0,0-1,0 1,-1 0,1 0,-1 0,0 0,1 0,-1 0,0 0,0 0,0 0,0 0,-1 2,8 16,-5-16,0 0,0-1,0 1,0-1,0 1,1-1,0 0,0 1,0-2,0 1,0 0,0 0,1-1,-1 0,1 0,0 0,0 0,-1 0,1-1,0 0,1 0,-1 0,0 0,0-1,0 1,0-1,1 0,-1 0,0-1,0 1,0-1,0 0,0 0,0 0,0-1,0 0,0 1,2-2,12-10,0-1,0-1,-2 0,1-1,-2-1,-1 0,0-1,-1-1,0 0,-2-1,-1 0,8-19,34-86,-53 73,-5 47</inkml:trace>
  <inkml:trace contextRef="#ctx0" brushRef="#br1" timeOffset="43966.348">2287 2290,'-154'303,"152"-300,0 0,0 0,0 0,1 0,-1 0,1 0,0 0,0 1,0-1,0 1,0-1,1 0,0 1,0-1,0 1,0-1,0 1,0-1,1 1,0-1,0 1,0-1,0 0,0 0,1 1,-1-1,1 0,0 0,0-1,0 1,0 0,1-1,-1 1,1-1,-1 1,2-1,8 2,1-2,-1 1,1-2,-1 1,1-2,-1 0,1 0,0-1,-1-1,1 0,8-3,-1-2</inkml:trace>
  <inkml:trace contextRef="#ctx0" brushRef="#br1" timeOffset="44398.113">1976 2431,'43'0,"34"-4,8-3,-5 1,-12 1,-12 1,-12 2,-7 1,-11 0</inkml:trace>
  <inkml:trace contextRef="#ctx0" brushRef="#br1" timeOffset="45929.584">1355 33,'0'-1,"0"1,-1 0,1-1,-1 1,1 0,-1 0,1 0,0-1,-1 1,1 0,-1 0,1 0,-1 0,1 0,-1 0,1 0,-1 0,1 0,-1 0,1 0,-1 0,1 1,-1-1,1 0,-1 0,1 0,-1 1,1-1,0 0,-1 1,1-1,-1 0,1 1,0-1,-1 0,1 1,0-1,0 1,-1-1,1 0,0 1,0-1,-1 1,1-1,0 1,0-1,0 1,0-1,0 1,0-1,0 1,0-1,0 1,0-1,0 1,0-1,-8 21,0-1,2 1,0 0,1 0,1 1,1-1,1 1,1 0,1-1,1 1,2 15,-3-34,1-1,-1 0,0 1,0-1,1 0,0 1,-1-1,1 0,0 0,0 0,0 0,0 1,0-1,1-1,-1 1,1 0,-1 0,1 0,0-1,-1 1,1-1,0 1,0-1,0 0,0 0,0 0,1 0,-1 0,0 0,0-1,1 1,-1-1,0 0,1 1,-1-1,0 0,1 0,3-1,0 0,0 0,0 0,0 0,0-1,0 0,-1-1,1 1,-1-1,1 0,-1 0,0-1,0 0,-1 0,117-146,-121 149,0 0,1-1,-1 1,1 0,-1 0,1 0,0 0,-1 0,1 0,0 0,0 0,0 0,0 0,0 1,0-1,0 0,0 0,0 1,0-1,0 1,0-1,0 1,0 0,1-1,-1 1,0 0,0 0,0 0,1-1,-1 1,0 1,0-1,1 0,-1 0,0 0,0 1,0-1,1 0,-1 1,0-1,0 1,0 0,0-1,0 1,0 0,0 0,0-1,0 1,0 0,-1 0,1 0,0 0,31 75,15 19,-42-92,-1 0,1 0,0-1,0 1,0-1,0 0,0 0,0 0,1-1,-1 0,0 0,1-1,-1 1,1-1,-1 0,1-1,-1 1,1-1,-1 0,1 0,-1-1,0 0,0 0,0 0,0 0,0-1,0 0,-1 0,1 0,-1 0,0-1,0 0,0 0,1-1,7-9,0 0,-1 0,0-1,-1-1,-1 0,0 0,-1-1,-1 0,-1 0,0 0,-2-1,1-2,23-87,-26 98</inkml:trace>
  <inkml:trace contextRef="#ctx0" brushRef="#br1" timeOffset="46688.079">2230 173,'-159'284,"300"-510,-141 225,1-1,0 1,0 0,-1-1,1 1,0 0,0-1,0 1,0 0,0 0,0 0,1 0,-1 0,0 0,0 1,1-1,-1 0,1 1,-1-1,0 0,1 1,-1 0,1-1,-1 1,1 0,-1 0,1 0,0 0,-1 0,1 0,-1 0,1 1,-1-1,1 0,-1 1,1-1,-1 1,0 0,1 0,-1-1,0 1,1 0,-1 0,0 0,0 0,0 0,0 0,0 1,0-1,0 0,0 0,0 1,28 70,-27-63,0 0,1 0,0 0,1-1,-1 0,2 0,-1 0,1 0,1 0,-1-1,1 0,5 4,-9-9,-1-1,0 0,1 0,-1 0,1 0,-1 0,1-1,-1 1,1 0,0-1,-1 1,1-1,0 1,-1-1,1 0,0 0,0 0,-1 0,1 0,0 0,0 0,-1-1,1 1,0-1,0 1,-1-1,1 0,-1 1,1-1,-1 0,1 0,-1 0,1 0,-1 0,0-1,0 1,1 0,-1-1,0 1,0-1,0 1,-1-1,1 1,0-1,25-77,2-150,-23 173,1 32</inkml:trace>
</inkml:ink>
</file>

<file path=ppt/ink/ink4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3:29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1441 1,'61'47,"77"108,-58-91,66 66,15 75,119 11,-52 18,-122-125,-88-96</inkml:trace>
  <inkml:trace contextRef="#ctx0" brushRef="#br0" timeOffset="838.4">255 1553,'-12'3,"1"1,0 0,0 1,0 1,1 0,0 0,0 1,0 0,1 0,0 1,1 1,0-1,0 1,1 1,0-1,0 1,1 1,0-1,1 1,1 0,-1 0,2 0,-1 1,2-1,-1 1,2 0,0 0,0 0,1 6,-2 6,2-1,0 1,2-1,1 1,0-1,6 18,-7-35,-1 0,2 0,-1 0,1 0,0 0,0 0,0-1,1 0,0 1,0-1,0-1,1 1,-1-1,1 0,0 0,1 0,-1 0,1-1,-1 0,1 0,0-1,0 1,0-1,0-1,1 1,5 0,-3-1,0-1,1 1,-1-2,0 1,0-1,0-1,0 1,0-2,0 1,0-1,-1-1,1 1,-1-1,0-1,0 1,-1-2,1 1,-1-1,4-4,21-14,-2-2,-1-1,-2-1,0-2,-2 0,-1-2,-1 0,-2-2,-2-1,12-28,-27 54,1 0,-2-1,0 1,0-1,0 0,-2 0,1 0,-1 0,0 0,-1 0,0 0,-1-1,0 1,-1 0,0 0,0 1,-1-1,-1 0,1 1,-1 0,-1-1,0 2,0-1,-1 1,0-1,0 1,-1 1,0 0,0 0,-4-2,2 4,1 0,-1 1,0 0,-1 1,1 0,-1 0,1 1,-1 0,0 1,0 0,0 0,1 1,-1 1,0-1,0 2,0-1,1 1,-1 1,1 0,-4 2,-12 4,1 2,0 1,0 0,1 2,1 1,-20 18,13-8,2 1,1 2,1 1,2 0,0 2,-4 12,8-12</inkml:trace>
  <inkml:trace contextRef="#ctx0" brushRef="#br0" timeOffset="1135.379">1 1919,'201'-135,"-177"123,0 2,1 0,0 1,1 2,0 0,0 2,0 1,0 1,1 1,0 2,-1 0,1 2,5 1,50-1,-58-2</inkml:trace>
  <inkml:trace contextRef="#ctx0" brushRef="#br0" timeOffset="2637.866">791 1553,'79'-16,"-1"-2,-1-4,-1-3,-1-3,-2-4,39-24,187-125,-235 133,-2-3,-3-3,39-44,-98 97,1 1,-1 0,0-1,1 1,-1-1,1 1,-1 0,0-1,0 1,1-1,-1 0,0 1,0-1,1 1,-1-1,0 1,0-1,0 1,0-1,0 0,0 1,0-1,0 1,0-1,0 1,0-1,0 0,-1 1,1-1,0 1,0-1,-1 1,1-1,0 1,-1-1,1 1,0-1,-1 1,1 0,0-1,-1 1,1-1,-1 1,1 0,-1 0,1-1,-1 1,1 0,-1 0,1-1,-1 1,0 0,1 0,-1 0,1 0,-1 0,1 0,-1 0,0 0,1 0,-1 0,1 0,-1 0,1 1,-1-1,0 0,-51-1,45 1,-164-1,170 0,0 1,1 0,-1-1,0 1,0 0,1-1,-1 1,0 0,0 0,0 0,1 0,-1 0,0 0,0 0,0 0,1 0,-1 0,0 0,0 0,0 1,1-1,-1 0,0 1,0-1,1 0,-1 1,0-1,1 1,-1-1,0 1,1-1,-1 1,1 0,-1-1,1 1,-1 0,1-1,0 1,-1 0,1 0,0-1,-1 1,1 0,0 0,0 0,0-1,0 1,0 0,0 0,0 0,0 0,0-1,0 1,0 0,0 0,1 0,-1-1,0 1,26 48,-23-45,10 20,-1 0,-1 0,-2 1,0 1,-1-1,-2 1,-1 1,1 12,22 102,-29-140,1 0,0 0,-1 0,1 0,0 0,0 0,0 0,0 0,0 0,0 0,0 0,0 0,1 0,-1 0,0 0,1 0,-1 0,0 0,1 0,-1-1,1 1,-1 0,1 0,0 0,-1 0,1-1,0 1,0 0,-1-1,1 1,0-1,0 1,0-1,0 1,0-1,0 1,0-1,0 0,0 0,0 1,0-1,0 0,0 0,0 0,0 0,0 0,0 0,0 0,0-1,0 1,0 0,0-1,0 1,0 0,0-1,0 1,-1-1,1 1,0-1,0 0,0 1,-1-1,1 0,0 0,13-15,-1-1,-1-1,-1 0,0-1,-1 0,-1 0,1-6,9-17,80-180,-86 204</inkml:trace>
</inkml:ink>
</file>

<file path=ppt/ink/ink4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3:27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1,'-11'127,"4"-102,2 1,1 0,2 0,0 0,1 0,2 0,1 5,26 112,-16 25,-2-99,-3 1,-3-1,-3 1,-4 13,1 37,-34 23,37-111,7-27</inkml:trace>
  <inkml:trace contextRef="#ctx0" brushRef="#br0" timeOffset="3251.713">0 763,'153'-57,"2"6,3 6,5 7,-88 22,-2-3,0-4,60-27,-95 34</inkml:trace>
</inkml:ink>
</file>

<file path=ppt/ink/ink4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01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0 138,'165'25,"294"-22,-414-4,-67-6,0-1,1 0,0-2,0 0,1-2,0 0,1-1,1-1,-12-11,-32-13,41 30</inkml:trace>
</inkml:ink>
</file>

<file path=ppt/ink/ink4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04.1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1 198,'1'3,"1"0,0-1,1 1,-1 0,0-1,1 0,-1 0,1 0,0 0,0 0,0 0,0-1,0 1,0-1,0 0,0 0,0 0,2 0,-2 0,16 4,0-1,0-1,1-1,-1-1,0 0,1-1,-1-2,1 0,-1 0,16-6,8 1,227-26,-226 33,-84-36,-76-75,93 78,16 16</inkml:trace>
</inkml:ink>
</file>

<file path=ppt/ink/ink4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07.48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1 177,'189'38,"-130"-28,1-3,0-3,0-2,47-5,-3 1,37-9,-134-3,-33 1,11 6,4 0,0 0,1-1,0 0,1-1,0 0,0 0,1-1,0 0,1 0,0-1,0 0,1 0,-1-4,-11-21,10 20</inkml:trace>
</inkml:ink>
</file>

<file path=ppt/ink/ink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34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80 342,'27'-4,"0"-1,-1-1,1-2,-1 0,-1-2,0-1,0-1,-1-1,0 0,-2-2,6-5,-24 17,1 1,-1 0,0-1,0 0,0 0,0 0,-1-1,1 1,-1-1,0 0,0 0,0 0,-1 0,1 0,-1 0,0-1,0 1,-1-1,1 0,-1 1,0-1,0 0,-1 0,1 0,-1 0,0 0,-1 0,1 1,-1-1,0 0,0 0,0 0,-1 1,0-1,1 1,-2-1,1 1,0 0,-1 0,0 0,-2-3,-5 2,1-1,-1 1,-1 1,1 0,0 0,-1 1,0 0,0 1,0 1,0-1,0 2,0-1,0 2,0-1,-1 1,1 1,0 0,1 1,-1 0,0 1,1 0,0 0,-9 6,6-3,0 1,1 0,0 0,1 1,0 1,0 0,1 1,0 0,1 0,0 1,-2 4,8-11,-1 1,1-1,0 1,1 0,-1 0,1 0,0 0,0 0,1 1,0-1,0 1,1-1,0 1,0-1,0 0,1 1,-1-1,2 1,-1-1,1 0,0 0,0 0,1 0,-1 0,1 0,2 2,8 5,0 0,1 0,0-2,1 1,0-2,0 0,1-1,1-1,0 0,0-1,0-1,1 0,0-2,0 0,0-1,0-1,0 0,1-2,-1 0,1-1,-1 0,0-2,82-20,-75 11</inkml:trace>
</inkml:ink>
</file>

<file path=ppt/ink/ink4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0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0 144,'23'61,"93"305,-114-359,0-1,0 1,0 0,1 0,0-1,0 0,1 1,-1-1,1-1,1 1,-1 0,1-1,5 4,-8-8,1-1,0 0,-1 0,1 0,-1 0,1-1,0 1,-1-1,1 1,-1-1,1 0,-1 0,0 0,1 0,-1-1,0 1,0 0,0-1,0 0,0 1,0-1,0 0,0 0,-1 0,1 0,-1-1,0 1,1 0,0-3,1 1,108-158,-6 38,-103 124,0-1,0 1,-1-1,1 1,0 0,0 0,0 0,-1 0,1 0,0 0,0 0,-1 1,1-1,0 1,0-1,-1 1,1 0,0-1,-1 1,1 0,-1 0,1 0,-1 0,0 0,1 1,-1-1,0 0,0 1,0-1,0 1,0-1,0 1,0-1,0 1,-1 0,1-1,0 1,-1 0,0 0,1-1,-1 1,0 0,0 1,9 15,-7-14,1 0,-1 0,1-1,0 1,1-1,-1 0,1 1,-1-2,1 1,0 0,0-1,0 1,0-1,1-1,-1 1,0 0,1-1,-1 0,1 0,0 0,-1-1,1 1,0-1,-1 0,1-1,0 1,-1-1,1 0,-1 0,1 0,-1-1,4-1,5-2,0-1,-1 0,0-1,0 0,0-1,-1-1,0 1,-1-2,0 1,7-9,-5 4,1 1,-1-1,-1-1,-1 0,0-1,-1 0,-1 0,0-1,-1 0,-1 0,-1-1,0 1,-1-1,1-16,-6-40,0 62</inkml:trace>
</inkml:ink>
</file>

<file path=ppt/ink/ink4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2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0 215,'266'-28,"63"29,-288-7,-40 6,-1 0,1 0,0-1,-1 1,1 0,-1 0,1-1,-1 1,1 0,-1-1,1 1,-1 0,1-1,-1 1,0-1,1 1,-1-1,1 1,-1-1,0 1,0-1,1 1,-1-1,0 1,0-1,0 0,1 1,-1-1,0 1,0-1,0 0,0 1,0-1,0 1,0-1,0 0,-1 1,1-1,0 1,0-1,0 1,-1-1,1 0,0 1,-1-1,1 1,0-1,-1 1,1 0,-1-1,1 1,0-1,-1 1,1 0,-1-1,1 1,-1 0,0-1,1 1,-1 0,1 0,-1 0,1 0,-1 0,0-1,-177-115,159 89,18 17</inkml:trace>
</inkml:ink>
</file>

<file path=ppt/ink/ink4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2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1,'15'0,"13"0,8 0,2 0,-1 0,-1 0,-3 0,-1 0,-2 0,-1 0,-1 0,0 0,0 0,0 0,0 0,-10 0,-7 0</inkml:trace>
</inkml:ink>
</file>

<file path=ppt/ink/ink4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3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0,'44'10,"28"3,6-1,-4-2,-11-3,-10-3,-11-2,-7-1,-9-1</inkml:trace>
</inkml:ink>
</file>

<file path=ppt/ink/ink4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7.27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0 120,'678'0,"-678"0,-1-1,1 1,0-1,-1 1,1-1,0 1,0-1,0 1,-1-1,1 1,0-1,0 1,0-1,0 1,0-1,0 1,0-1,0 1,0-1,0 1,0-1,1 1,-1-1,0 1,0-1,0 1,1-1,-1 1,0-1,1 1,-1-1,0 1,1 0,-1-1,0 1,1 0,-1-1,1 1,-1 0,1 0,-1-1,1 1,-1 0,0 0,1 0,0-1,-1 1,1 0,-1 0,1 0,-1 0,1 0,-1 0,1 0,-1 0,1 0,-1 1,1-1,-1 0,1 0,-1 0,1 1,0-1,-38-26,-57-36,79 48</inkml:trace>
</inkml:ink>
</file>

<file path=ppt/ink/ink4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20.3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0 194,'1'-2,"1"0,-1 0,1 0,-1 0,1 1,0-1,-1 1,1-1,0 1,0 0,0-1,0 1,0 0,1 0,-1 1,0-1,0 0,0 1,1-1,-1 1,0 0,1 0,-1 0,0 0,2 0,-1 0,411-4,-265-25,-148 28,0-1,0 1,0 0,0-1,-1 1,1-1,0 1,-1-1,1 1,-1-1,1 1,-1-1,0 0,0 1,1-1,-1 0,0 1,-1-1,1 1,0-1,0 0,-1 1,1-1,-1 1,1-1,-1 1,0-1,0 1,1-1,-1 1,0-1,0 1,0 0,-1 0,1 0,0 0,0 0,-1 0,1 0,0 0,-1 0,-1 0,-5-10,-15-32,16 22</inkml:trace>
</inkml:ink>
</file>

<file path=ppt/ink/ink4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9.08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1 140,'2'44,"3"0,2 0,1 0,3-1,1-1,2 1,2-2,13 22,-29-61,1 0,0 0,0 0,0 0,0-1,0 1,0 0,0-1,1 1,-1 0,1-1,-1 0,1 1,-1-1,1 0,0 0,0 0,0 0,0 0,-1 0,1-1,0 1,0-1,0 1,0-1,1 0,-1 1,0-1,0 0,0 0,0-1,0 1,0 0,0-1,0 1,0-1,0 0,0 0,0 0,0 0,-1 0,1 0,0 0,-1 0,1-1,-1 1,1 0,-1-1,1 0,-1 1,0-1,1-1,182-268,-184 270,0 0,1 1,-1-1,0 0,1 0,-1 1,1-1,0 0,-1 1,1-1,-1 0,1 1,0-1,-1 1,1-1,0 1,0 0,-1-1,1 1,0 0,0-1,0 1,0 0,-1 0,1 0,0 0,0 0,0 0,0 0,0 0,-1 0,1 0,0 0,0 0,0 1,0-1,-1 0,1 1,0-1,0 0,-1 1,1-1,0 1,0-1,-1 1,1 0,-1-1,1 1,-1 0,1-1,-1 1,1 0,-1-1,1 1,-1 0,0 0,1 0,-1 0,0-1,0 1,0 0,12 61,-12-53,40 131,-39-136,0-1,1 1,0-1,-1 0,2 1,-1-1,0 0,0 0,1 0,0-1,-1 1,1-1,0 1,0-1,1 0,-1 0,0 0,1-1,-1 1,1-1,-1 0,1 0,0 0,-1 0,1 0,0-1,0 0,0 0,-1 0,1 0,0-1,0 1,0-1,-1 0,1 0,0 0,7-7,1 0,-1 0,0-1,-1-1,0 0,-1 0,0-1,-1 0,0 0,0-1,-1 0,-1 0,0-1,1-3,-3 8,28-54,-2-2,-4-1,14-50,-24 59,-9 32</inkml:trace>
  <inkml:trace contextRef="#ctx0" brushRef="#br0" timeOffset="478.041">1187 338,'-39'52,"2"1,3 2,-26 56,55-104,1 1,0 1,0-1,1 1,0-1,0 1,1 0,1 0,-1 0,1 0,1 1,-1-1,2 0,-1 0,1 0,1 3,2-8,0 0,0-1,0 0,1 1,-1-1,1-1,0 1,-1-1,1 0,0 0,1 0,-1-1,0 0,0 0,1 0,-1-1,0 1,1-1,-1-1,0 1,1-1,-1 0,5-1,6 1,-3 1,-5 0,-1 0,1 0,-1 0,1-1,-1 0,0 0,1-1,-1 0,0-1,0 1,0-1,0-1,0 1,0-2,1-6,-5 1</inkml:trace>
  <inkml:trace contextRef="#ctx0" brushRef="#br0" timeOffset="732.515">847 536,'44'0,"23"0,5 0,-4 0,-10 0,-9 0,-9 0,-6 0,-4 0,-2 0,-1 0,-6 0</inkml:trace>
</inkml:ink>
</file>

<file path=ppt/ink/ink4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7.76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1 254,'19'5,"11"2,6-1,1-1,-1-2,-1 0,-3-2,-1-1,-2 0,-5-5,-2-2,0 1,1-4,-4 0</inkml:trace>
  <inkml:trace contextRef="#ctx0" brushRef="#br0" timeOffset="247.942">199 0,'-5'39,"-1"31,-1 9,2-4,2-10,1-12,1-9,0-8,6-10,2-9</inkml:trace>
</inkml:ink>
</file>

<file path=ppt/ink/ink4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5.75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109 54,'-2'0,"-1"0,1 0,-1 0,0 0,1 1,-1-1,1 1,-1 0,1 0,-1 0,1 0,-1 0,1 0,0 1,0-1,0 1,0-1,0 1,0 0,0 0,0 0,1 0,-1 0,1 0,-1 0,1 1,0-1,0 1,0-1,0 1,0-1,1 1,-1-1,1 2,-34 139,31-133,1-1,0 1,0 0,1 0,1 0,0 0,0 1,1-1,0 0,0 0,1-1,1 1,0 0,0-1,1 1,0-1,0 0,1 0,1-1,2 4,-2-8,0 0,1-1,0 0,-1 0,1-1,0 0,0 0,1 0,-1-1,0 0,0-1,1 0,-1 0,0 0,1-1,-1 0,0 0,0-1,0 0,0 0,0-1,0 1,-1-2,1 1,-1-1,0 0,0 0,1-2,77-79,-82 85,0-1,0 1,0 0,0 0,0 0,0 1,0-1,0 0,0 1,-1-1,1 1,0-1,0 1,0 0,-1 0,1 0,0 0,-1 0,1 0,-1 1,0-1,1 0,-1 1,0-1,0 1,1-1,-1 1,0 0,-1 0,1-1,0 1,0 0,-1 0,1 0,-1 0,0-1,0 1,1 2,5 9,-5-10,0 1,0-1,0 1,1-1,-1 0,1 0,0 0,0 0,0 0,0 0,1 0,-1 0,1-1,-1 1,1-1,0 0,0 0,0 0,0 0,0-1,1 1,-1-1,0 0,1 0,-1 0,1 0,0 0,-1-1,1 0,-1 0,1 0,0 0,-1 0,1-1,-1 1,1-1,-1 0,1 0,-1-1,0 1,2-2,8-8,-1-1,-1-1,0 0,-1 0,0-1,-1 0,-1-1,2-4,1 0,73-199,-36 122,-33 84</inkml:trace>
  <inkml:trace contextRef="#ctx0" brushRef="#br0" timeOffset="698.343">871 308,'-97'219,"103"-229,15-32,2 1,2 0,2 2,4-1,-30 38,0 1,0 0,0 0,0 0,0 0,1 0,-1 0,0 0,1 0,-1 0,0 1,1-1,-1 0,1 1,-1-1,1 1,-1 0,1 0,0-1,-1 1,1 0,-1 0,1 0,0 1,-1-1,1 0,-1 1,1-1,-1 1,1-1,-1 1,1 0,-1-1,0 1,1 0,-1 0,0 0,0 0,0 0,1 0,-1 1,0-1,-1 0,1 0,0 1,0-1,0 1,-1-1,1 1,-1-1,1 1,-1-1,0 1,1-1,-1 2,10 26,29 67,-38-93,1 0,0-1,-1 1,1 0,0-1,0 1,1-1,-1 0,0 0,1 0,-1 0,1 0,0 0,0-1,0 1,0-1,0 0,0 0,0 0,0 0,0 0,0-1,0 1,1-1,-1 0,0 0,2 0,1-4,-1 1,1-1,-1 0,0 0,0-1,-1 0,1 0,-1 0,0 0,0 0,-1-1,1 0,-1 0,-1 0,1 0,-1 0,0 0,0-1,-1 1,0-1,0 1,0-1,-1-1,3-3,-1-1,-1 0,0 1,-1-1,0 0,0 0,-1 0,-1 1,0-1,-2-6,-3-1</inkml:trace>
</inkml:ink>
</file>

<file path=ppt/ink/ink4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0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26,'340'0,"-232"-22,-99 18</inkml:trace>
</inkml:ink>
</file>

<file path=ppt/ink/ink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41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198 289,'85'-26,"-1"-4,-2-4,-1-3,27-19,-91 48,-3 2,-1-1,1 0,-1-1,-1 0,1-1,-1-1,-1 0,0 0,10-12,-49 61,-44 214,49-153,-79 422,89-455,7-18,-2-1,-2 0,-2-1,-3 0,-1-1,-3-1,-1 0,-3-2,-5 6,-45 18,56-58</inkml:trace>
  <inkml:trace contextRef="#ctx0" brushRef="#br0" timeOffset="235.608">1 994,'38'-14,"32"-10,14-5,2 1,-4 2,-2 0,-4 4,-6 2,-11-1,-4 3,-8 5,-2-1,-3 3,-5-2,-4 1,-7 3</inkml:trace>
  <inkml:trace contextRef="#ctx0" brushRef="#br0" timeOffset="618.116">1073 713,'-1'37,"0"-20,0 0,1 0,1 0,0 0,1 0,1 0,1 0,0 0,2-1,-1 0,5 7,-9-21,1 1,-1-1,0 0,1 0,-1 0,1 0,-1-1,1 1,0 0,0-1,0 1,0-1,0 1,0-1,0 0,1 0,-1 0,0 0,1-1,-1 1,1-1,-1 1,0-1,1 0,-1 0,1 0,-1 0,1 0,-1 0,1-1,-1 1,0-1,1 0,-1 0,0 0,1 0,-1 0,0 0,0-1,0 1,0-1,1 0,76-77,6-49,-73 104</inkml:trace>
  <inkml:trace contextRef="#ctx0" brushRef="#br0" timeOffset="1021.705">1496 994,'128'-212,"-125"208,34-41,-36 45,0-1,0 0,0 1,0-1,0 1,0-1,0 1,0 0,0-1,0 1,0 0,1 0,-1 0,0 0,0 0,0 0,0 0,0 0,1 0,-1 1,0-1,0 0,0 1,0-1,0 1,0-1,0 1,0 0,0-1,0 1,0 0,-1 0,1-1,0 1,0 0,-1 0,1 0,0 0,-1 0,1 0,-1 0,1 0,-1 0,0 0,1 1,-1-1,0 0,1 3,1 1,0-1,-1 0,2 0,-1 0,0 0,1-1,0 1,0-1,0 1,0-1,0 0,1 0,-1 0,1-1,0 1,0-1,0 0,0 0,0 0,0-1,1 1,-1-1,0 0,1 0,-1-1,1 1,0-1,5-1,0-1,-1 0,1 0,-1-1,1 0,-1 0,0-1,0-1,0 1,-1-1,0-1,0 0,0 0,0 0,-1-1,0 0,-1-1,0 1,29-26,-22 22</inkml:trace>
  <inkml:trace contextRef="#ctx0" brushRef="#br0" timeOffset="1284.213">2343 684,'-18'15,"0"1,1 1,1 1,0 0,2 1,0 1,1 0,-3 8,14-26,0 1,1-1,-1 1,1 0,-1 0,1-1,0 1,0 0,0 0,1 0,-1 0,1 0,0 0,-1 1,2-1,-1 0,0 0,0 0,1 0,0 0,-1 0,1 0,0 0,1 0,-1-1,0 1,1 0,0-1,-1 1,1-1,0 1,0-1,0 0,1 0,-1 0,1 0,-1 0,1-1,-1 1,1-1,0 1,0-1,0 0,0 0,0 0,0-1,1 1,12-1,0 0,0 0,-1-2,1 0,0-1,-1-1,0 0,1-1,-2 0,1-2,-1 1,0-2,0 0,-1 0,11-10,-5 4</inkml:trace>
  <inkml:trace contextRef="#ctx0" brushRef="#br0" timeOffset="1537.587">2822 260,'-10'43,"-7"24,-2 6,4-6,3-8,4-10,3-9,3-6,2-3,0-4,1 0,0-1,0 0,-1-4</inkml:trace>
  <inkml:trace contextRef="#ctx0" brushRef="#br0" timeOffset="1783.22">2511 571,'34'0,"35"5,10 6,-3 1,-9-1,-13-2,-9 1,-8 0,-6-2,-8-3</inkml:trace>
  <inkml:trace contextRef="#ctx0" brushRef="#br0" timeOffset="2034.616">3218 740,'0'24,"0"8</inkml:trace>
  <inkml:trace contextRef="#ctx0" brushRef="#br0" timeOffset="2189.818">3218 458,'4'-5,"3"-1</inkml:trace>
  <inkml:trace contextRef="#ctx0" brushRef="#br0" timeOffset="2387.507">3528 684,'-9'12,"-2"2,0 0,1 0,0 1,1 1,1 0,0 0,1 0,1 1,1 0,0 0,0 10,5-25,0 0,1 0,-1 0,1 0,0 0,-1 0,1 0,0 0,0 0,0 0,1-1,-1 1,0 0,1-1,-1 1,1-1,-1 1,1-1,0 0,-1 0,1 0,0 0,0 0,0 0,0 0,0 0,0-1,0 1,0-1,0 0,0 1,0-1,0 0,1 0,-1-1,0 1,0 0,0-1,0 1,0-1,0 1,0-1,0 0,0 0,0 0,-1 0,1 0,0-1,0 1,-1 0,1-1,-1 1,0-1,1 0,-1 1,0-1,1-1,5-4,0-1,0 0,-1 0,0 0,0-1,-1 1,0-1,0-1,-1 1,-1-1,1 1,-2-1,1 0,-1 0,-1-1,0 1,0 0,-1 0,0-1,-2-4,2 12,0 0,0 1,-1-1,0 1,1-1,-1 1,0-1,0 1,0-1,0 1,-1 0,1-1,-1 1,1 0,-1 0,0 0,0 0,0 1,0-1,0 0,0 1,-1 0,1-1,-1 1,-15-6</inkml:trace>
  <inkml:trace contextRef="#ctx0" brushRef="#br0" timeOffset="2756.659">3782 769,'8'-10,"52"-57,-59 66,1-1,0 1,0 0,0 0,-1 0,1 0,0 0,0 0,0 1,1-1,-1 1,0-1,0 1,0 0,0 0,0 0,1 0,-1 0,0 0,0 1,0-1,0 1,0 0,0-1,0 1,0 0,0 0,0 0,0 0,-1 1,1-1,0 0,-1 1,1-1,-1 1,1 0,0 1,1 0,-1 1,0 0,1 0,-1 0,1 0,0-1,0 1,0-1,0 0,1 0,0 0,-1-1,1 1,0-1,0 0,0 0,0 0,1 0,-1-1,1 1,-1-1,1-1,-1 1,1 0,-1-1,1 0,-1 0,1-1,0 1,-1-1,1 0,1-1,-1-1,1-1,-1 1,0-1,-1 0,1-1,-1 1,0-1,0 0,0 0,-1 0,0-1,0 1,0-1,0 0,-1 0,2-6,1 0,5-13</inkml:trace>
</inkml:ink>
</file>

<file path=ppt/ink/ink4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09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0,'43'5,"24"-3,5-2,-4-2,-10 1,-9 0,-8-1,-12 2</inkml:trace>
</inkml:ink>
</file>

<file path=ppt/ink/ink4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07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99,'0'0,"0"1,0-1,0 1,0-1,0 1,0 0,0-1,0 1,0-1,0 1,0-1,0 1,0-1,-1 0,1 1,0-1,0 1,-1-1,1 1,0-1,-1 0,1 1,0-1,-1 1,1-1,-1 0,1 0,0 1,-1-1,1 0,-1 0,1 1,-1-1,1 0,-1 0,1 0,-1 0,1 0,-1 0,1 0,-1 0,1 0,-1 0,1 0,-1 0,1 0,-1 0,1 0,-1 0,1-1,-1 1,1 0,-1 0,1-1,-1 1,1 0,0-1,-1 1,1 0,0-1,-1 1,1-1,0 1,-9 164,11-112,-1-30,0 1,2-1,1 0,0 0,2-1,6 15,-12-33,1 1,0 0,0 0,0-1,1 1,-1-1,1 1,0-1,0 0,0 1,1-1,-1 0,1 0,-1-1,1 1,0-1,0 1,0-1,0 0,1 0,-1 0,0 0,1-1,0 1,-1-1,1 0,0 0,0-1,-1 1,1-1,0 1,0-1,0-1,0 1,-1 0,1-1,4-1,8-6,-1-1,0-1,0-1,-1 0,0 0,-1-2,0 0,-1 0,-1-1,4-5,2-2,103-117,-118 138,1-1,-1 1,1-1,0 1,-1 0,1 0,0 0,-1 0,1 1,0-1,-1 1,1 0,0-1,-1 1,1 0,-1 1,0-1,1 0,-1 1,0-1,0 1,0 0,0 0,0-1,0 1,0 1,-1-1,1 0,-1 0,0 1,1-1,-1 0,0 1,0-1,-1 1,1 0,0-1,-1 1,0 0,1 2,5 8,-3-6,0-1,1 0,0 0,0 0,0-1,1 1,0-1,0 0,0-1,0 1,1-1,0 0,0 0,0-1,0 1,1-1,-1-1,1 1,0-1,-1 0,1-1,0 0,0 0,0 0,0-1,0 0,0 0,0-1,0 0,0 0,0-1,0 0,0 0,-1 0,5-3,4-7,0 0,-1 0,-1-2,0 0,-1 0,0-1,-1-1,-1 0,0 0,-1-1,-1 0,-1-1,1-2,-2 8,0 0,-1 0,0-1,-1 1,0-1,-1 0,0 0,-1 0,-1-1,0 1,0 0,-2-1,-1-12,-4 13,-1 8</inkml:trace>
  <inkml:trace contextRef="#ctx0" brushRef="#br0" timeOffset="633.002">1047 382,'-166'202,"151"-183,101-102,39-47,-124 128,-1 1,1 0,0-1,0 1,0 0,1 0,-1 0,0 0,0 0,1 0,-1 0,0 0,1 1,-1-1,1 0,-1 1,1-1,-1 1,1 0,0-1,-1 1,1 0,-1 0,1 0,0 0,-1 0,1 1,-1-1,1 0,-1 1,1-1,0 1,-1-1,0 1,1 0,-1 0,1-1,-1 1,0 0,0 0,1 1,-1-1,0 0,0 0,0 0,0 1,-1-1,1 1,0-1,0 2,40 134,-39-132,0-1,1 0,-1 0,1 0,0-1,0 1,1-1,-1 1,1-1,-1 0,1 0,0-1,0 1,0-1,1 0,-1 0,0 0,1-1,-1 1,1-1,0 0,-1 0,1-1,0 1,0-1,-1 0,1-1,0 1,0-1,-1 0,1 0,-1 0,1-1,-1 1,1-1,-1 0,0-1,0 1,0-1,0 0,0 0,-1 0,1 0,-1 0,0-1,0 0,0 0,1-1,11-19,0 0,-2-1,-1 0,-1-1,-1-1,3-13,-8 15</inkml:trace>
</inkml:ink>
</file>

<file path=ppt/ink/ink4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13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0 387,'5'0,"11"0,7 0,6 0,1-5,1-1,0 0,0 1,-1 1,-1 2,0 1,0 0,-1 1,0 0,0 1,0-1,-5 0</inkml:trace>
  <inkml:trace contextRef="#ctx0" brushRef="#br0" timeOffset="1231.205">818 105,'-2'-1,"0"1,0-1,0 1,0 0,0 0,0 0,0 0,0 1,0-1,0 0,0 1,0-1,0 1,0 0,1 0,-1 0,0 0,0 0,1 0,-1 0,0 0,1 1,-1-1,1 1,0-1,-1 1,1-1,0 1,0 0,0 0,0 0,0-1,1 1,-1 0,1 0,-1 0,1 0,-1 0,1 0,0 0,0 0,0 0,0 1,-1 1,-38 193,35-181,1-1,0 1,1 0,0 0,2 0,0 0,0 0,2 0,0-1,0 1,2 0,2 6,-5-18,1 0,0-1,0 0,0 1,0-1,0 0,1 0,-1 0,1 0,0-1,0 1,0-1,0 1,0-1,1 0,-1 0,1-1,-1 1,1-1,0 0,-1 0,1 0,0 0,0 0,0-1,0 0,-1 0,1 0,0 0,0-1,0 1,0-1,-1 0,1 0,0 0,0-1,2-1,21-13,-2-1,0-1,0-1,-2-1,0-1,-2-1,0-1,-2-1,16-25,-29 41,40-36,-45 45,1 0,-1 0,0 0,0 0,1 1,-1-1,0 0,0 1,0-1,0 0,-1 1,1-1,0 1,-1-1,1 1,-1 0,1-1,-1 1,0 0,1-1,-1 1,0 0,0-1,0 1,-1 0,1-1,0 1,0 1,0-2,-1 4,1 0,-1 0,1-1,0 1,1 0,-1 0,1 0,0-1,0 1,0-1,1 1,0-1,0 1,0-1,0 0,1 0,-1 0,1 0,0 0,0 0,1-1,-1 0,1 1,-1-1,1-1,0 1,4 2,0-4,0 1,-1-1,1 0,0-1,0 1,0-2,0 1,0-1,0 0,-1-1,1 0,0 0,-1 0,0-1,1 0,-1-1,0 0,0 0,-1 0,0-1,1 0,3-5,11-9,-1-2,-1 0,-1-1,-1-1,10-18,-17 25,-1 0,-1 0,0-1,-1 0,-1-1,-1 1,0-1,-1 0,-1-1,-1 1,0-1,-2 1,0-11,0 27,0 0,0 0,-1 0,1 0,0 0,-1 0,1 0,-1 0,0 0,1 0,-1 0,0 1,0-1,0 0,0 0,-1 1,1-1,0 1,-1-1,1 1,-1-1,0 1,1 0,-1 0,0 0,0 0,0 0,-10 0</inkml:trace>
  <inkml:trace contextRef="#ctx0" brushRef="#br0" timeOffset="3411.122">2144 132,'-10'-1,"-1"0,0 1,1 0,-1 1,0 0,1 1,-1 0,1 0,-1 1,1 1,0 0,0 0,1 1,-1 0,1 0,0 1,0 1,-6 7,1 1,0 1,1 0,0 0,2 2,0-1,1 1,0 1,2 0,0 0,2 1,0 0,-3 16,8-29,0-1,1 1,-1 0,1 0,1 0,-1 0,1 0,0 0,1 0,0-1,0 1,0-1,1 1,0-1,0 0,0 0,1 0,0 0,0-1,1 1,0-1,0 0,0-1,0 1,1-1,-1 0,1 0,0-1,0 1,1-2,-1 1,1-1,-1 1,1-2,0 1,0-1,-1 0,1 0,6-1,5-3,-1-1,0 0,0-1,-1-1,0 0,0-1,0-1,-1-1,0 0,0-1,0-1,21-12,-12 9</inkml:trace>
  <inkml:trace contextRef="#ctx0" brushRef="#br0" timeOffset="3742.978">2511 189,'-16'14,"0"2,1 0,0 0,2 1,0 1,0 0,2 1,1 1,0-1,1 2,1-1,-3 17,10-33,1-1,-1 0,1 1,0-1,1 1,-1-1,0 1,1-1,0 0,0 1,0-1,0 0,0 0,1 0,0 0,-1 0,1 0,0 0,0 0,1-1,-1 1,1-1,-1 0,1 1,0-1,-1 0,1-1,0 1,0 0,1-1,-1 0,0 0,0 0,1 0,-1 0,0-1,1 1,-1-1,1 0,-1 0,1 0,-1 0,0-1,1 0,14-2,0 0,-1-2,1 0,-1-1,0-1,0-1,-1 0,0-1,-1-1,0 0,0-1,-1-1,0 0,-1-1,-1 0,0-1,-1 0,0-1,2-7,-10 18,0 0,0 0,-1 0,1 0,-1 0,0-1,-1 1,1-1,-1 1,0-1,0 0,0 1,-1-1,1 0,-1 0,0 1,-1-1,1 0,-1 0,0 1,0-1,-1 0,1 1,-1-1,0 1,0 0,0 0,-1 0,0 0,1 0,-1 0,-1 0,1 1,0 0,-1 0,0 0,0 0,0 0,0 1,-2-2,-11 2,0 1,0 0,0 1,0 1,0 1,0 0,0 1,1 1,-1 0,1 2,0-1,0 2,1 0,0 1,-13 9,-1 2</inkml:trace>
  <inkml:trace contextRef="#ctx0" brushRef="#br0" timeOffset="4147.608">3245 48,'-20'7,"-12"4,0 1,1 1,0 2,1 1,1 1,1 2,-2 2,28-20,0 0,0 0,0 0,1 0,-1 0,0 1,1-1,-1 0,1 1,0-1,-1 1,1 0,0-1,0 1,0 0,0-1,0 1,0 0,1 0,-1 0,0 0,1 0,0 0,-1 0,1 0,0 0,0 0,0 0,1 0,-1 0,0 0,1 0,-1 0,1 0,-1 0,1 0,0 0,0 0,0-1,0 1,0 0,1-1,-1 1,0-1,1 1,-1-1,1 0,0 1,-1-1,1 0,0 0,0 0,77 23,40 18,-116-40,0 1,0-1,0 1,0-1,0 1,0 0,0 0,-1 1,0-1,0 0,0 1,0-1,0 1,-1 0,1 0,-1 0,0-1,0 1,-1 0,1 0,-1 0,0 0,0 0,0 1,0-1,-1 0,0-1,-1 5,0-1,0 0,-1 0,0 0,0 0,-1-1,0 1,0-1,0 0,-1-1,0 1,0-1,0 0,-1 0,0 0,0-1,0 0,0 0,-1 0,1-1,-2 0,-8 5,0-2,0 0,-1-2,0 1,1-2,-1 0,-1-1,-3-1,-35-1,31 0</inkml:trace>
</inkml:ink>
</file>

<file path=ppt/ink/ink4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0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250 117,'0'-3,"-1"1,0 0,0 0,0 0,0 0,0 0,0 1,-1-1,1 0,-1 0,1 1,-1-1,0 1,0-1,1 1,-1 0,0 0,0 0,0 0,0 0,0 0,-1 1,1-1,0 1,0-1,0 1,-1 0,1 0,0 0,0 0,-1 0,1 0,0 1,0-1,0 1,-1-1,1 1,0 0,0 0,0 0,0 0,0 0,-1 2,-72 68,63-54,0 2,2-1,0 2,1-1,1 1,1 0,1 1,1 0,0 0,0 20,3-34,1 0,0 0,0 0,1 0,0 0,0 0,1 0,0 1,0-2,1 1,0 0,0 0,0 0,1-1,0 1,0-1,1 0,-1 0,2 0,-1-1,0 1,1-1,0 0,0 0,1-1,-1 1,1-1,0 0,0-1,1 0,-1 0,1 0,-1 0,1-1,0-1,5 2,12-2,-1-2,1 0,0-1,-1-2,0 0,0-2,0 0,-1-2,0 0,0-1,-1-2,0 0,0-1,-2-1,0-1,0-1,-1 0,13-15,-19 18,1-1,-2-1,0 0,0 0,-1-1,-1 0,0-1,-2 0,1-2,-5 11,0 0,-1 0,0 0,-1 0,1-1,-1 1,-1-1,1 1,-1-1,-1 1,1-1,-1 1,-1 0,1-1,-1 1,0 0,-1 0,0 0,0 0,-1 0,1 1,-3-3,-2-1,-1 0,0 1,0 0,-1 1,0 0,-1 0,1 1,-1 1,-1 0,1 0,-1 1,0 0,0 1,-1 1,1 0,-4 0,-13-1</inkml:trace>
  <inkml:trace contextRef="#ctx0" brushRef="#br0" timeOffset="353.754">25 370,'267'-160,"-201"134,-65 26,1-1,-1 1,1 0,-1 0,1 0,0 0,-1 1,1-1,-1 0,1 0,-1 1,1-1,-1 1,1 0,-1-1,0 1,1 0,-1 0,0 0,0 0,0 0,1 0,-1 0,0 0,0 0,0 1,-1-1,1 0,0 1,0-1,-1 0,1 1,-1-1,1 1,-1-1,0 1,1-1,-1 1,0-1,0 1,0 1,1 35,-2-34,0 0,1 0,-1 0,1 0,0 0,0 0,0 0,0 0,1 0,0 0,0 0,0 0,0 0,1 0,-1-1,1 1,0 0,0-1,0 0,1 1,-1-1,1 0,0 0,-1 0,2 0,-1-1,0 1,0-1,1 0,3 2,6-2,1 0,-1-1,1-1,-1 0,1 0,0-2,-1 1,1-2,-1 0,0 0,9-5,53-9,-56 21,-19 4</inkml:trace>
</inkml:ink>
</file>

<file path=ppt/ink/ink4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8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1,'24'0,"18"0,6 0,0 0,-4 0,-4 0,-4 0,-4 0,-2 0,-1 0,-6 0</inkml:trace>
</inkml:ink>
</file>

<file path=ppt/ink/ink4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8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1,'38'0,"28"0,6 0,-3 0,-9 0,-10 0,-14 0</inkml:trace>
</inkml:ink>
</file>

<file path=ppt/ink/ink4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9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1 199,'9'0,"19"-5,8-1,3-1,0 2,3 2,-1-4,-3-1,-2 2,-4 1,-1 2,-2 1,-1 1,0 1,-1 0,-4 0</inkml:trace>
  <inkml:trace contextRef="#ctx0" brushRef="#br0" timeOffset="649.99">707 1,'-25'73,"19"-43,0-16,2 1,-1-1,2 1,0 0,1-1,0 1,1 1,0-1,2 0,0 0,0 0,2 0,0-1,0 1,1 0,1-1,1 0,1 3,-4-13,1 0,-1-1,0 1,1-1,0 0,0 0,0-1,0 1,0-1,1 1,-1-1,0-1,1 1,0-1,-1 0,1 0,0 0,0 0,0-1,0 0,-1 0,1 0,0-1,0 1,1-2,5 1,0-2,0 0,-1 0,1-1,-1 0,0 0,0-1,-1-1,1 0,6-5,18-23,-29 28,0 0,0 1,1-1,-1 1,1 0,1 1,-1-1,1 1,-1 0,1 1,1 0,4-2,-10 6,1-1,-1 1,1 0,-1 0,1 0,-1 0,0 0,0 1,1-1,-1 1,0-1,0 1,0 0,-1 0,1 0,0 0,-1 0,1 0,-1 0,0 1,1-1,-1 0,0 1,-1-1,1 1,0-1,-1 1,1 1,8 17,-6-15,1-1,-1 0,1 0,0 0,0-1,0 0,1 1,-1-1,1-1,0 1,0-1,1 0,-1 0,1 0,-1-1,1 0,0 0,0 0,0-1,0 0,0 0,0-1,0 1,0-1,0 0,0-1,5 0,4-4,0 0,0-1,0 0,-1-2,0 1,0-2,-1 1,0-2,-1 0,0-1,0 0,-1 0,-1-1,0-1,0 0,-1 0,-1-1,0 0,-1 0,-1-1,1-2,-1 3,0 0,-1 0,0-1,-1 1,-1-1,0 0,-1 0,-1 0,0 0,-1-6,0-4</inkml:trace>
</inkml:ink>
</file>

<file path=ppt/ink/ink4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48,'-2'-12,"-3"34,1-6,-1 1,0 0,1 0,1 1,0-1,2 1,0-1,0 1,2 0,0-1,1 1,1-1,1 1,0-1,1 0,1-1,1 1,0-1,1 0,0-1,2 0,0 0,4 4,-10-16,-1 0,1-1,0 1,-1-1,1 0,0 0,0 0,1-1,-1 1,0-1,0 0,1 0,-1-1,1 1,-1-1,0 0,1 0,-1-1,1 1,-1-1,0 0,1 0,-1 0,0-1,0 1,0-1,0 0,0 0,0-1,-1 1,1-1,-1 0,1 0,-1 0,0 0,0-1,-1 1,2-3,166-154,-169 159,1 0,-1 0,1 0,0 0,-1 0,1 0,0 0,0 1,0-1,0 0,-1 1,1 0,0 0,0-1,0 1,0 0,0 0,0 1,0-1,0 0,0 1,0-1,-1 1,1-1,0 1,0 0,-1 0,1 0,0 0,-1 0,1 0,-1 0,1 1,-1-1,2 2,41 66,-26-36,-15-30,-1 1,0-1,1 1,-1-1,1 0,0 0,0-1,0 1,1-1,-1 1,1-1,-1 0,1 0,0-1,0 1,-1-1,1 1,0-1,0-1,0 1,1 0,-1-1,0 0,0 0,0 0,0-1,0 1,0-1,0 0,0 0,0 0,0-1,0 1,0-1,9-6,-1-1,1 0,-1-1,-1 0,0 0,-1-2,0 1,0-1,-1 0,-1-1,0 0,-1-1,0 0,1-4,-3 8,6-11,-1-1,-1 0,-1 0,-2 0,0-1,-1 0,-1-1,-1 1,-1-17,-2 39,0 11</inkml:trace>
  <inkml:trace contextRef="#ctx0" brushRef="#br0" timeOffset="696.449">1192 218,'-61'153,"-10"44,70-195,1 0,-1 0,0 0,1 1,-1-1,1 0,0 0,0 1,0-1,0 0,0 0,0 1,0-1,1 0,0 0,-1 0,1 0,0 1,0-1,0 0,0 0,0-1,0 1,1 0,-1 0,1 0,-1-1,1 1,0-1,-1 1,1-1,0 0,0 0,0 0,0 0,0 0,0 0,0 0,0-1,1 1,-1-1,0 1,2-1,49 4,-28-5</inkml:trace>
  <inkml:trace contextRef="#ctx0" brushRef="#br0" timeOffset="996.976">938 386,'0'-4,"5"-3,6 1,6 2,6 0,2 2,3 6,1 2,0-1,1 0,-1-1,0-1,0-2,-1 0,-4-1</inkml:trace>
</inkml:ink>
</file>

<file path=ppt/ink/ink4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32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445 7,'-19'-3,"-1"1,1 1,-1 0,0 2,1 0,-1 1,1 1,0 1,-1 1,2 0,-16 7,-94 74,119-78,7-7,1 0,-1 0,1 0,-1 0,1 0,0 0,0 0,0 0,0 0,-1 1,2-1,-1 0,0 1,0-1,0 1,1-1,-1 1,0-1,1 1,0 0,-1-1,1 1,0 0,0-1,0 1,0-1,0 1,0 0,0-1,1 1,-1 0,0-1,1 1,0-1,-1 1,1-1,0 1,0-1,0 1,0-1,0 0,0 0,0 1,0-1,0 0,1 0,-1 0,0 0,1 0,10 5,1 0,-1-1,1-1,0 1,0-2,0 0,1-1,-1 0,4-1,-3 0,-1 1,1 0,-1 1,1 0,-1 1,0 1,0 0,11 6,-20-9,-1 0,0 0,0 0,0 1,0-1,-1 1,1-1,-1 1,1 0,-1 0,0 0,0 0,0 0,-1 1,1-1,-1 1,0-1,0 1,0-1,0 1,0-1,-1 1,0 0,1 0,-2-1,1 1,0 0,-1-1,1 1,-1 0,0-1,0 1,-1-1,1 0,-1 1,0-1,0 0,0 0,0 1,-19 12,-1 0,0-1,-1-2,-1 0,0-1,-21 6,38-15,-123 49,129-51,0-1,1 1,-1-1,0 0,0 1,0-1,0 0,1 1,-1-1,0 0,0 0,0 0,0 0,0 0,0 0,1 0,-1 0,0 0,0 0,0-1,0 1,0 0,1-1,-1 1,0 0,0-1,1 1,-1-1,0 1,0-1,1 1,-1-1,1 0,-1 1,0-1,1 0,-1 1,1-1,0 0,-1 0,1 0,0 1,-1-1,1 0,0 0,0 0,0 0,-1 0,1 1,0-1,0 0,1 0,-1 0,0 0,0 0,0 0,0 1,1-1,-1-1,5-12</inkml:trace>
</inkml:ink>
</file>

<file path=ppt/ink/ink4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33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46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144 414,'-20'25,"1"1,0 1,2 1,2 0,0 2,2-1,0 3,12-30,0 0,-1 0,1 0,0 0,0 1,0-1,0 0,0 0,1 0,-1 1,0-1,1 0,0 1,0-1,0 1,0-1,0 0,0 1,0-1,1 0,0 1,-1-1,1 0,0 1,0-1,0 0,0 0,0 0,1 0,-1 0,0 0,1 0,0-1,-1 1,1-1,0 1,0-1,0 1,0-1,0 0,0 0,0 0,1 0,-1 0,0-1,1 1,-1-1,1 1,6-4,0-1,0 0,0-1,-1 1,0-2,0 1,0-1,0 0,-1-1,0 0,0 0,-1 0,0-1,0 0,-1 0,0-1,0 1,-1-1,0 0,-1 0,0 0,0-1,0-3,-1 7,0 1,0-1,0 1,-1-1,0 1,0-1,-1 0,1 1,-1-1,0 0,-1 1,1-1,-1 0,0 1,-1-1,0 1,1-1,-1 1,-1 0,1-1,-1 1,0 1,0-1,-1 0,1 1,-1 0,0-1,0 2,-1-1,1 0,-1 1,-3-2,9 6,0-1,0 1,-1 0,1 0,0 0,-1 0,1-1,-1 1,1 0,-1 0,0 0,1 0,-1 0,0 0,0 0,1 0,-1 0,0 0,0 0,0 1,0-1,-1 0,1 0,0 0,0 0,-1 0,1 0,0 0,-1 0,1 0,-1-1,1 1,-1 0,0 0,1 0,-1 0,0-1,1 1,-1 0,0-1,0 1,0 0,0-1,0 1,0-1,1 0,-1 1,0-1,0 0,-1 1,1-1,0 0,0 0,0 0,0 0,0 0,0 0,0 0,0 0,0-1,0 1,0 0,0 0,0-1,0 1,0-1,11 3,-1 0,1-1,0 0,0-1,0 0,-1-1,1 0,0 0,0-1,-1 0,1-1,-1 0,0-1,0 1,8-6,11-2,0 0,-1-3,0 0,-1-1,-1-2,0-1,-1 0,-2-2,1-1,-2 0,-1-2,-1 0,-1-2,-1 0,-1 0,1-6,19-43,-37 75,1-1,0 0,0 0,-1 1,1-1,0 0,0 1,-1-1,1 0,0 1,0-1,0 0,-1 1,1-1,0 1,0-1,0 0,0 1,0-1,0 0,0 1,0-1,0 1,0-1,0 0,0 1,0-1,0 1,1-1,-1 0,0 1,0-1,0 0,0 1,1-1,-1 0,0 1,0-1,1 0,-1 1,0-1,1 0,-1 0,0 1,1-1,-1 0,0 0,1 0,-1 0,1 0,-1 1,0-1,1 0,-1 0,0 0,1 0,-1 0,1 0,-1 0,0 0,-29 275,21-149,-4 149,11-172,-4 1,-5-1,-15 62,18-134,-2 0,0-1,-2 0,-1-1,-2 0,-11 18,23-44,0 0,1 0,-1 0,-1 0,1 0,0 0,0-1,-1 1,0-1,1 0,-1 0,0 0,0 0,0 0,0-1,-1 1,1-1,0 0,-1 0,1 0,-1-1,1 1,-1-1,1 1,-1-1,1-1,-1 1,1 0,-1-1,1 1,0-1,-1 0,1 0,0-1,-1 1,1-1,0 1,0-1,0 0,0 0,1 0,-1-1,0 1,1-1,0 1,-1-1,1 0,0 0,1 0,-1 0,0 0,1 0,0-1,0 1,-1-3,0-11,1-1,0 1,1 0,1 0,1 0,0 0,1 0,1 0,0 0,2 1,0 0,1 0,0 0,1 0,-3 6,33-73,4 2,39-57,-52 93</inkml:trace>
</inkml:ink>
</file>

<file path=ppt/ink/ink4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3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138 339,'-14'39,"-10"21,-1 6,-1-8,0-14,3-15</inkml:trace>
  <inkml:trace contextRef="#ctx0" brushRef="#br0" timeOffset="662.239">335 480,'0'3,"1"-1,-1 0,1 1,-1-1,1 0,0 1,0-1,0 0,0 0,0 0,1 0,-1 0,1 0,-1 0,1 0,0 0,-1-1,1 1,0-1,0 1,0-1,0 0,1 0,-1 0,0 0,0 0,1 0,-1-1,0 1,1-1,-1 0,1 1,-1-1,1 0,-1 0,0-1,1 1,-1 0,1-1,-1 0,0 1,1-1,-1 0,2-1,13-12,0 0,-1 0,-1-2,0 0,-1-1,-1 0,0-1,-1-1,-2 0,10-20,37-57,-57 97,0 0,0 0,0-1,1 1,-1 0,0 0,1 0,-1-1,0 1,1 0,-1-1,1 1,-1 0,1-1,0 1,-1-1,1 1,0-1,-1 1,1-1,0 1,0-1,-1 0,1 1,0-1,0 0,0 0,-1 1,1-1,0 0,0 0,0 0,0 0,-1 0,1 0,0 0,0-1,0 1,0 0,-1 0,1-1,0 1,0 0,-1-1,1 1,0-1,-1 1,1-1,0 1,-1-1,1 1,0-1,-1 0,1 1,-1-1,0 0,1 1,-1-1,1 0,-1 0,0 0,0 1,1-1,-1 0,0 0,0 0,0 0,0 0,3 101,-5-90,0-1,1 0,0 1,0-1,1 1,1-1,0 1,0-1,0 1,1-1,1 0,0 0,0 0,0 0,1-1,1 1,-1-1,1 0,1 0,-1-1,2 1,-1-1,1 0,0-1,6 5,-10-10,0 1,0-1,0 1,0-1,0 0,1 0,-1-1,0 1,1-1,-1 1,1-1,-1 0,1-1,-1 1,0 0,1-1,-1 0,0 0,1 0,-1 0,0 0,0-1,0 1,0-1,0 0,0 0,-1 0,1 0,0-1,-1 1,0-1,0 1,1-2,59-105,-55 94,37-107,-38 99</inkml:trace>
  <inkml:trace contextRef="#ctx0" brushRef="#br0" timeOffset="1047.675">1436 0,'-22'19,"0"1,1 1,2 1,0 0,1 2,1 0,2 1,0 0,2 1,1 1,0 0,3 1,-7 26,15-48,0 1,1 0,0 0,0-1,1 1,-1 0,1 0,1-1,0 1,-1-1,2 1,-1-1,1 0,0 0,0 0,1 0,0 0,0-1,0 0,1 0,-1 0,1 0,1-1,-1 1,0-1,1-1,0 1,0-1,0 0,0 0,1-1,3 1,0 1,-1-1,1 0,0-1,0 0,-1 0,1-1,1-1,-1 1,0-2,0 1,0-2,0 1,-1-1,1-1,0 1,-1-2,1 1,-1-2,0 1,0-1,-1 0,1-1,2-2,4-4,0 0,-1-2,0 1,-1-1,-1-1,0-1,-1 0,-1 0,0-1,-1 0,6-18,-11 28,0 0,-1-1,0 0,0 0,-1 0,0 0,0 0,-1 0,0-1,0 1,-1 0,0-1,-1 1,0 0,0-1,-1 1,0 0,0 0,-1 0,0 0,0 1,-1-1,0 1,0 0,-1 0,0 0,0 0,0 1,-1 0,0 0,0 1,-1 0,0 0,0 0,0 1,0 0,-7-3,-90-6,74 13</inkml:trace>
  <inkml:trace contextRef="#ctx0" brushRef="#br0" timeOffset="1310.186">1098 311,'280'-51,"-275"50,0 0,0 1,0-1,0 1,0 0,1 0,-1 1,0-1,0 1,0 0,0 0,0 1,0 0,-1 0,1 0,0 0,-1 1,0-1,1 1,-1 0,0 1,-1-1,1 1,0-1,-1 1,2 3,-2-3,-2 1,1 0,-1-1,2 1,-1-1,0 1,1-1,0 0,0 0,0 0,0-1,1 1,-1-1,1 1,0-1,0-1,0 1,0 0,1-1,-1 0,1 0,-1 0,1-1,0 1,0-1,0 0,0-1,-1 1,1-1,0 0,0 0,1-1,62-16,-47 12</inkml:trace>
</inkml:ink>
</file>

<file path=ppt/ink/ink4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48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526 29,'0'0,"-1"0,1 0,-1-1,1 1,-1 0,1-1,-1 1,1 0,0-1,-1 1,1 0,-1-1,1 1,0-1,0 1,-1-1,1 1,0-1,0 1,-1-1,1 1,0-1,0 1,0-1,0 1,0-1,0 1,0-1,0 1,0-1,0 0,0 1,0-1,0 1,1-1,-1 1,0-1,0 1,0-1,1 1,-1-1,0 1,1 0,-1-1,0 1,1-1,-1 1,1 0,-1-1,1 1,-1 0,0 0,1-1,-1 1,1 0,-52-5,50 5,-156 22,-60 30,215-51,0-1,0 1,0-1,0 1,0 0,0 0,0 0,0 0,0 0,0 0,0 0,1 1,-1-1,1 1,-1-1,1 1,-1 0,1-1,0 1,0 0,0 0,0 0,0 0,0 0,0 0,1 0,-1 0,1 0,-1 0,1 1,0-1,0 0,0 0,0 0,0 0,1 1,-1-1,1 0,-1 0,1 0,0 0,0 0,0 0,0 0,0 0,0 0,0-1,1 1,-1 0,1-1,-1 1,1-1,8 7,1 0,0-1,0-1,0 1,1-2,0 0,0 0,0-1,1-1,0 0,-1 0,1-1,0-1,9 0,45 9,73 11,-138-21,-1 0,0 0,0 0,0 0,1 0,-1 0,0 0,0 0,0 1,0-1,1 1,-1-1,0 1,0-1,0 1,0-1,0 1,0 0,0 0,0-1,-1 1,1 0,0 0,0 0,-1 0,1 0,0 0,-1 0,1 0,-1 0,0 0,1 1,-1-1,0 0,1 0,-1 0,0 0,0 1,0-1,0 0,0 0,0 0,-1 1,1-1,0 0,-1 0,1 0,0 0,-1 0,0 0,1 0,-1 0,1 0,-1 0,0 0,0 0,-16 10,-1 0,0-2,0 0,-1-1,0-1,-1-1,-14 3,-48 17,60-19,0 1,1 1,0 1,1 1,0 0,0 2,1 0,1 1,0 1,-11 13,27-27,1 0,-1 1,1-1,0 1,0-1,-1 1,1-1,0 1,0-1,0 1,1 0,-1 0,0-1,1 1,-1 0,1 0,-1 0,1 0,0 0,0 0,0 0,0-1,0 1,0 0,1 0,-1 0,1 0,-1 0,1 0,0-1,-1 1,1 0,0-1,0 1,0 0,1-1,-1 1,0-1,1 0,-1 1,0-1,1 0,0 0,-1 0,1 0,0 0,-1 0,1-1,0 1,0 0,0-1,-1 1,1-1,1 0,18 3,0-2,1 0,-1-1,0-2,0 0,0-1,0-1,1-1,70-10,45-5,-125 22</inkml:trace>
</inkml:ink>
</file>

<file path=ppt/ink/ink4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48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150 116,'-74'250,"24"-47,24-81,26-115,1-6</inkml:trace>
  <inkml:trace contextRef="#ctx0" brushRef="#br0" timeOffset="263.969">93 59,'19'0,"26"-5,9-1,6-1,-3-2,-6-1,-7 2,-6 2,-5 2,-3 2,-2 1,-6 5,-6 3</inkml:trace>
  <inkml:trace contextRef="#ctx0" brushRef="#br0" timeOffset="522.135">8 397,'38'0,"23"-5,10-1,-2 0,-8 1,-9 2,-14 1</inkml:trace>
  <inkml:trace contextRef="#ctx0" brushRef="#br0" timeOffset="1073.9">572 510,'-228'242,"207"-221,79-102,113-96,-171 176,1 0,-1 0,1 0,-1 0,1 0,0 0,-1 0,1 0,0 1,-1-1,1 0,0 1,0-1,0 0,0 1,0-1,-1 1,1-1,0 1,0 0,0-1,0 1,0 0,1 0,-1 0,0 0,0-1,0 1,0 1,0-1,0 0,0 0,0 0,0 1,0-1,0 0,0 1,0-1,0 1,0-1,0 1,-1-1,1 1,0 0,0-1,0 1,-1 0,1 0,0 0,-1 0,1-1,-1 1,1 0,-1 0,1 1,6 66,-9-64,1 0,0 0,0 1,1-1,-1 0,1 0,0 0,0 0,1 0,-1 1,1-1,0 0,0 0,0 0,0 0,1 0,0-1,0 1,0 0,0-1,0 1,1-1,-1 0,1 0,0 0,0 0,0 0,1-1,-1 1,0-1,1 0,0 0,-1 0,1-1,0 1,0-1,0 0,0 0,0 0,1 0,1-2,0 1,-1-1,1 0,-1 0,1-1,-1 1,1-1,-1 0,0-1,0 1,0-1,0 0,-1-1,1 1,-1-1,0 0,0 0,0 0,0 0,-1-1,1 1,-1-1,0 0,-1 0,2-3,41-139,-40 119,-3 3</inkml:trace>
</inkml:ink>
</file>

<file path=ppt/ink/ink4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52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1,'452'0,"-428"0</inkml:trace>
</inkml:ink>
</file>

<file path=ppt/ink/ink4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53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25,'44'0,"32"0,9-4,-5-3,-7 1,-11 2,-16 0</inkml:trace>
</inkml:ink>
</file>

<file path=ppt/ink/ink4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5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64,'-36'10,"-1"3,2 0,0 2,0 2,2 1,0 2,1 1,-2 3,27-18,0 0,0 0,0 0,1 1,0 0,0 0,1 0,0 1,0 0,1 0,0 0,0 0,1 1,0 0,0-1,1 1,0 0,1 0,0 0,0 1,1-1,0 0,1 0,0 0,0 0,1 0,0 0,1 0,0 0,0-1,5 9,-3-10,1 0,0 0,0-1,1 0,-1 0,1 0,1-1,-1 0,1-1,0 1,0-1,0-1,0 0,1 0,0 0,-1-1,1-1,0 1,0-1,2-1,14 2,-1-2,1-1,-1-1,0-1,1-1,18-6,-12 1,0-2,-1-1,-1-1,0-2,-1-1,0-1,-2-1,0-2,-1 0,-1-2,-1 0,0-2,13-21,-31 41,0-1,0 0,-1 0,0 0,0 0,-1-1,1 0,-1 0,0 0,-1 0,0 0,0 0,0-1,0 1,-1-1,0 1,-1-1,1 0,-1 1,-1-1,1 1,-1-1,0 0,-1 1,1-1,-1 1,-1 0,1 0,-1 0,0 0,-4-5,-86-62,63 55</inkml:trace>
  <inkml:trace contextRef="#ctx0" brushRef="#br0" timeOffset="248.993">0 234,'173'14,"1"-7,166-16,274-3,-588 12</inkml:trace>
</inkml:ink>
</file>

<file path=ppt/ink/ink4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03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1 284,'781'0,"-820"18,17-9,3 1</inkml:trace>
  <inkml:trace contextRef="#ctx0" brushRef="#br0" timeOffset="269.103">142 510,'194'-22,"207"16,-351 11,-32 1</inkml:trace>
  <inkml:trace contextRef="#ctx0" brushRef="#br0" timeOffset="696.741">565 2,'-1'-1,"0"1,0 0,0 0,-1 0,1 0,0 0,0 0,0 0,0 0,0 1,0-1,-1 0,1 1,0-1,0 1,0-1,0 1,0-1,0 1,0 0,1-1,-1 1,0 0,0 0,0 0,1 0,-1 0,0 0,1 0,-1 0,1 0,-1 0,1 0,0 0,-1 0,1 0,0 0,0 0,0 1,0-1,0 0,0 0,0 0,0 0,0 0,0 1,1-1,-1 0,0 0,1 0,0 0,30 54,-12-38,0 0,1-1,0-2,1 0,1-1,5 2,-8-6,0 2,-1 0,0 1,-1 1,0 0,-1 2,0 0,12 16,-26-28,1 0,-1 1,0-1,-1 1,1-1,0 1,-1 0,0 0,0-1,0 1,-1 0,1 0,-1 0,0 0,0 0,0 0,-1 0,1 0,-1 0,0 0,0 0,0-1,-1 1,1 0,-1-1,0 1,0-1,0 0,0 1,-2 0,-94 85,82-77,-125 74,108-69,2 1,0 2,1 0,1 2,-9 11,20-14,5-1</inkml:trace>
</inkml:ink>
</file>

<file path=ppt/ink/ink4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11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3,'-1'266,"-54"33,36-212,22-73</inkml:trace>
  <inkml:trace contextRef="#ctx0" brushRef="#br0" timeOffset="243.706">0 59,'44'-5,"42"-6,16-1,1 1,-8 2,-15 4,-11 1,-13 3,-12 0,-7 2,-6-1,-4 1,-1-1,-5 0</inkml:trace>
  <inkml:trace contextRef="#ctx0" brushRef="#br0" timeOffset="551.839">932 200,'38'0,"27"0,8 0,-4 0,-10 0,-9 0,-8 0,-7 0,-9 0</inkml:trace>
  <inkml:trace contextRef="#ctx0" brushRef="#br0" timeOffset="766.318">959 426,'39'0,"31"0,9 0,-4 0,-10 0,-12 0,-9 0,-13 0</inkml:trace>
</inkml:ink>
</file>

<file path=ppt/ink/ink4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16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37,'15'33,"-1"0,-2 1,-1 0,-1 1,-3 0,0 0,-2 1,-1 28,-3-31,2-1,1 0,1 0,2-1,1 1,3 4,-11-33,1 0,-1 0,1 0,0 1,0-1,0 0,0 0,0 0,1 0,-1 0,1-1,0 1,0 0,0-1,0 1,0-1,0 0,1 0,-1 0,1 0,0 0,0 0,-1-1,1 1,0-1,0 0,1 0,-1 0,0 0,0 0,0-1,0 0,1 1,-1-1,0 0,0-1,1 1,-1-1,0 1,0-1,0 0,0 0,0 0,1-1,17-17,-1-2,-1 0,-1-1,0-1,-2-1,-1-1,8-18,27-39,-50 83,0-1,0 1,0-1,1 0,-1 1,0-1,0 1,1-1,-1 0,0 1,1-1,-1 0,0 1,1-1,-1 0,0 0,1 1,-1-1,1 0,-1 0,0 0,1 0,-1 1,1-1,-1 0,1 0,-1 0,1 0,-1 0,0 0,1 0,-1 0,1 0,-1 0,1-1,-1 1,1 0,-1 0,0 0,1 0,-1-1,1 1,-1 0,0 0,1-1,-1 1,0 0,1-1,-1 1,0 0,0-1,1 1,-1-1,0 1,0 0,0-1,1 1,-1-1,0 1,0-1,0 1,0 0,0-1,0 1,0-1,0 1,0-1,3 39,-3-34,-1 25,0-22,0 0,1 0,0 0,0 0,0 0,1-1,0 1,1 0,-1 0,1 0,0-1,1 1,0-1,0 0,0 1,1-1,0-1,1 2,-2-3,0 0,0-1,0 1,1-1,0 0,-1 0,1 0,0-1,1 1,-1-1,0 0,1 0,-1-1,1 1,0-1,-1 0,1 0,0-1,0 1,-1-1,1 0,0 0,0-1,0 1,-1-1,1 0,0-1,-1 1,1-1,-1 1,1-2,-1 1,0 0,0-1,0 0,0 0,10-10,-1 0,-1-1,-1 0,0-1,-1-1,0 1,-1-1,-1-1,0 0,-2 0,4-14,9-18,35-183,-49 206</inkml:trace>
  <inkml:trace contextRef="#ctx0" brushRef="#br0" timeOffset="324.489">1271 207,'-22'15,"-7"4,0 1,1 1,2 1,0 2,1 0,1 2,2 1,-14 20,34-44,0 1,0-1,0 1,0-1,1 1,-1 0,1 0,0 0,0 0,0 0,1 0,0 0,-1 0,1 0,1 0,-1 0,1 0,-1 0,1 0,0 0,0 0,1 0,-1 0,1-1,0 1,0-1,0 1,1-1,-1 0,1 1,0-1,-1-1,1 1,1 0,-1-1,0 1,1-1,-1 0,1 0,-1-1,1 1,1 0,9 3,-1 0,1 0,0-1,1-1,-1 0,0-1,1-1,-1 0,1-1,-1-1,1 0,-1-1,1 0,5-3,5 0</inkml:trace>
  <inkml:trace contextRef="#ctx0" brushRef="#br0" timeOffset="636.964">1666 150,'-25'30,"1"0,1 2,2 1,2 0,0 1,3 1,1 1,0 4,13-36,0-1,0 1,1 0,-1 0,1-1,0 1,0 0,0 0,1 0,-1 0,1 0,0 0,0 0,1 0,-1 0,1 0,0 0,0 0,0 0,0-1,1 1,0 0,-1-1,1 1,1-1,-1 0,0 1,1-1,0 0,-1 0,1-1,0 1,1-1,-1 1,8-1,1 1,-1-2,1 0,0 0,-1-1,1 0,0-1,-1 0,1-1,-1-1,1 0,-1 0,0-1,0 0,-1-1,1 0,3-4,-1 3,-1-1,0 0,-1-1,0 0,0 0,0-2,-1 1,-1-1,0-1,0 0,-1 0,0 0,-1-1,0 0,-1-1,-1 1,0-1,0-1,-2 1,1 0,-2-1,0 0,0 1,-1-8,-2 15,-1-1,0 1,0 0,0 0,0 1,-1-1,0 0,0 1,-1 0,0 0,0 0,0 0,0 0,-1 1,0 0,1 0,-2 0,1 1,0-1,-1 1,1 0,-1 1,0 0,0 0,0 0,0 0,-1 1,1 0,0 0,0 1,-1 0,1 0,0 0,-1 1,1 0,0 0,0 1,0-1,0 1,-2 1,-11 5</inkml:trace>
  <inkml:trace contextRef="#ctx0" brushRef="#br0" timeOffset="1018.601">2372 94,'-26'6,"0"1,1 2,0 0,0 2,1 0,1 2,0 1,1 0,-2 4,22-17,-1 0,1 0,0 1,-1 0,1-1,0 1,0 0,1 0,-1 0,0 0,0 0,1 0,0 1,-1-1,1 0,0 1,0-1,0 1,0-1,1 1,-1 0,1-1,0 1,-1 0,1-1,0 1,0 0,1-1,-1 1,1 0,-1-1,1 1,0-1,0 1,0-1,0 1,0-1,1 1,-1-1,1 0,0 0,-1 0,1 0,0 0,0 0,1 0,76 32,-69-32,-1 1,1 0,-1 1,0 0,0 1,0-1,0 2,-1-1,0 1,0 1,-1-1,1 1,5 8,-11-9,0 1,-1-1,1 1,-1 0,-1 0,1-1,-1 1,0 0,-1 0,0 0,0-1,0 1,-1 0,0-1,0 1,0-1,-1 0,0 0,0 0,-1 0,0 0,0-1,0 0,-1 0,1 0,-1 0,0 0,-1-1,1 0,-3 1,1 0,1 0,-1 0,1-1,-1 0,-1 0,1-1,0 0,-1 0,0-1,1 0,-1 0,0-1,0 0,0 0,0-1,0 0,0 0,0-1,-6-1,-5-4</inkml:trace>
  <inkml:trace contextRef="#ctx0" brushRef="#br0" timeOffset="1750.558">3020 9,'-8'-3,"-1"1,0 1,0 0,-1 0,1 1,0 0,0 0,0 1,0 1,0-1,0 1,0 1,0 0,1 0,-1 1,1 0,0 0,0 1,0 0,1 0,0 1,0 0,0 0,1 0,0 1,0 0,0 1,1-1,0 1,1 0,-1 2,-4 12,1 0,1 0,1 1,1 0,1 0,2 0,0 0,1 0,1 1,1-1,1 0,2 5,-3-19,1 1,-1 0,2 0,-1-1,2 1,-1-1,1 0,0 0,1-1,0 1,0-1,1 0,0 0,1-1,0 1,0-1,0-1,1 0,0 0,0 0,0-1,1 0,0-1,0 0,0 0,0-1,1 0,-1 0,1-1,0-1,0 0,0 0,-1-1,1 0,0 0,0-1,3-1,13-4,0 0,-1-2,1 0,-1-2,-1-1,0-1,-1-1,0-1,-1-1,0-1,1-2,-13 9,1 1,-1-1,-1 0,0-1,0 0,-1-1,-1 0,1 0,-2-1,0 1,0-2,-1 1,0 0,-1-1,-1 0,0 0,0 0,-2 0,1 0,-2-1,0 1,0 0,-1-1,-1 1,0 0,-1 0,-1 0,0 0,-2-4,-2 7,0 0,-1 0,0 1,0 0,-1 0,0 1,-1 0,0 1,0 0,-1 1,1 0,-1 1,-1 0,1 1,-1 0,1 1,-1 1,0 0,0 1,0 0,0 1,-11 1,-13-3</inkml:trace>
  <inkml:trace contextRef="#ctx0" brushRef="#br0" timeOffset="2040.586">2682 319,'385'-121,"-383"121,1 0,0 0,0-1,-1 2,1-1,0 0,0 0,0 1,-1 0,1-1,0 1,-1 0,1 0,-1 1,1-1,-1 0,0 1,1 0,-1-1,0 1,0 0,0 0,0 0,-1 0,1 1,0-1,-1 0,0 1,1-1,-1 1,0 0,0-1,-1 1,1 0,0-1,-1 1,0 0,1 1,16 32,-11-28,0 0,1 0,0 0,1-1,0 0,0-1,0 0,1 0,0-1,0 0,0-1,1 1,0-2,0 0,0 0,0 0,1-1,177 11,-160-14,-4 1</inkml:trace>
</inkml:ink>
</file>

<file path=ppt/ink/ink4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25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550 452,'1'-1,"0"0,0 0,0 1,0-1,0 0,0 0,0 0,0 0,0-1,-1 1,1 0,-1 0,1 0,0-1,-1 1,0 0,1 0,-1-1,0 1,0 0,1-1,-1 1,0 0,-1-1,1 1,0 0,0-1,0 1,-1 0,1-1,-1 1,1 0,-1 0,1 0,-1-1,0 1,0 0,1 0,-1 0,0 0,0 0,0 0,0 0,0 1,0-1,0 0,-1 0,1 1,0-1,0 1,-1-1,1 1,0 0,-1-1,1 1,0 0,-1 0,1 0,0 0,-1 0,1 0,0 0,-1 0,1 1,-1-1,-23-2,0 2,0 0,0 1,1 2,-1 0,0 2,-2 1,-130 18,157-24,1 0,-1 0,0 0,1 0,-1 0,1 0,-1 0,1 0,-1 0,0 1,1-1,-1 0,1 0,-1 0,0 0,1 1,-1-1,0 0,1 0,-1 1,0-1,1 0,-1 1,0-1,0 0,1 1,-1-1,0 0,0 1,0-1,1 0,-1 1,0-1,0 1,0-1,0 0,0 1,0-1,0 1,0-1,0 0,0 1,0-1,0 1,0-1,0 1,0-1,-1 0,1 1,0-1,0 0,0 1,-1-1,1 0,0 1,0-1,-1 0,1 1,0-1,-1 0,1 1,-1-1,51 15,-41-13,-2 0,2 0,0 0,0 0,0 1,-1 0,1 0,-1 1,0 0,0 1,0 0,0 0,-1 1,0-1,0 2,4 4,-10-7,0 1,-1-1,1 0,-1 0,0 1,-1-1,1 0,-1 0,0 0,0 1,0-1,0 0,-1 0,1 0,-1-1,0 1,0 0,-1-1,1 1,-1-1,0 0,1 0,-1 0,-1 0,1 0,0-1,-1 1,0-1,1 0,-1 1,-283 274,285-276,1 1,-1-1,0 1,1 0,-1-1,1 1,-1 0,1 0,0 0,0 0,-1 0,2 0,-1 0,0 0,0 0,1 0,-1 1,1-1,-1 0,1 0,0 1,0-1,0 0,0 1,1-1,-1 0,1 0,-1 1,1-1,0 0,0 0,0 0,0 0,0 0,0 0,0 0,1 0,-1-1,1 1,-1 0,1-1,0 1,11 4,0 0,1 0,0-1,0-1,0 0,0-1,1-1,-1 0,1-1,0-1,-1 0,1-1,14-2,5 1,-3-4,-25 0</inkml:trace>
  <inkml:trace contextRef="#ctx0" brushRef="#br0" timeOffset="332.327">240 1,'-1'509,"-50"-112,17-115,12-142,19-117</inkml:trace>
</inkml:ink>
</file>

<file path=ppt/ink/ink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47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1,'-56'130,"-7"-3,-4-2,-9-1,64-106,2-5,0 1,1 0,1 1,0 0,1 0,0 0,1 1,1 0,1 0,-2 13,6-26,0-1,0 1,0-1,0 0,1 1,-1-1,1 0,-1 1,1-1,0 0,0 0,0 0,0 0,0 0,1 0,-1 0,1 0,-1 0,1 0,0-1,0 1,-1-1,1 1,0-1,0 0,1 0,-1 0,0 0,0 0,0 0,1 0,-1-1,2 1,87 3,-75-4,-2-1,-2 2,0 0,0-1,0-1,0 0,0-1,0 0,0 0,0-2,-1 1,1-2,-1 1,0-2,0 1,-1-1,10-8,-9 2</inkml:trace>
  <inkml:trace contextRef="#ctx0" brushRef="#br0" timeOffset="216.522">0 339,'48'0,"45"-5,16-1,-2 0,-8 1,-16 2,-14 0,-18 2</inkml:trace>
</inkml:ink>
</file>

<file path=ppt/ink/ink4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27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511 32,'48'-21,"-45"21,38-5,0 1,0 3,0 1,27 4,-69-4,0 1,0-1,0 1,0 0,0-1,0 1,0 0,0 0,1 0,-1-1,0 1,1 0,-1 0,0 0,1 0,-1 0,1 0,0 0,-1 0,1 0,0 1,0-1,-1 0,1 0,0 0,0 0,0 0,1 0,-1 1,0-1,0 0,0 0,1 0,-1 0,1 0,-1 0,1 0,-1 0,1 0,-1 0,1 0,0 0,0-1,-1 1,1 0,0 0,0-1,0 1,0 0,0-1,0 1,0-1,0 1,0-1,0 0,0 1,0-1,0 0,1 0,-1 0,0 0,0 0,0 0,0 0,0 0,0 0,1-1,-1 1,0 0,1-1,-153 65,111-52,-543 176,542-170,66 4,136-4,-32-9,67 9,-194-18,-1-1,0 1,0-1,0 1,1 0,-1 0,0 0,0 0,1 0,-1 0,0 0,0 0,1 0,-1 0,0 1,0-1,0 0,1 1,-1-1,0 1,0 0,0-1,0 1,0 0,0-1,0 1,0 0,0 0,0 0,-1 0,1 0,0 0,-1 0,1 0,0 0,-1 0,0 1,1-1,-1 0,0 0,1 1,-1-1,0 0,0 0,0 0,0 1,0-1,0 0,0 0,-1 1,1-1,0 0,-1 0,1 0,-1 1,1-1,-1 0,1 0,-1 0,0 0,0 0,0 0,1 0,-1 0,0-1,0 1,0 0,0 0,-1 0,-223 109,216-106,-11 4,1 1,0 1,0 1,1 1,1 0,0 1,0 1,-4 6,20-19,-1 1,1 0,0 0,0 0,0-1,0 1,0 0,0 0,0 1,1-1,-1 0,1 0,-1 0,1 0,0 0,0 1,0-1,0 0,0 0,0 0,1 1,-1-1,1 0,0 0,-1 0,1 0,0 0,0 0,0 0,1 0,-1-1,0 1,1 0,-1-1,1 1,-1-1,1 1,0-1,0 1,82 37,-62-37,1-1,-1-2,0 0,1-1,-1-1,0-1,18-5,-11 2,140-42,-147 40,-4-1</inkml:trace>
</inkml:ink>
</file>

<file path=ppt/ink/ink4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29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1,'29'5,"24"1,7 0,-1-1,-6-1,-7-2,-7-1,-5 0,-4-1,-1-1,-7-4,-2-1,1-1,-3 2</inkml:trace>
</inkml:ink>
</file>

<file path=ppt/ink/ink4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29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47,'38'0,"32"0,9-5,-4-1,-10 0,-12 1,-9 1,-8 2,-10-4,-4-1,-7 1</inkml:trace>
</inkml:ink>
</file>

<file path=ppt/ink/ink4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28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161 115,'-14'43,"-10"33,-1 9,4-5,1-12,4-12,4-12,5-7,3-6,2-4,-3 0,-1-11,1-8</inkml:trace>
  <inkml:trace contextRef="#ctx0" brushRef="#br0" timeOffset="248.804">20 58,'38'0,"33"0,8-5,0-1,-8-1,-11 2,-12-3,-8 0,-7 1,-4 1,-12 3,-8 1</inkml:trace>
  <inkml:trace contextRef="#ctx0" brushRef="#br0" timeOffset="453.17">20 453,'38'0,"28"-5,6-1,-3 0,-14-4,-11 0,-9 2,-5 2,-8 2</inkml:trace>
  <inkml:trace contextRef="#ctx0" brushRef="#br0" timeOffset="868.482">725 425,'-160'249,"149"-231,0 1,1 0,1 1,1 0,1 0,-3 12,10-30,-1 0,1 0,-1 0,1 0,0 0,0 0,0 0,0 0,0 1,0-1,1 0,-1 0,1 0,-1 0,1 0,0 0,0 0,0 0,0 0,0 0,0-1,0 1,1 0,-1-1,1 1,-1-1,1 1,0-1,-1 0,1 0,0 0,0 0,0 0,0 0,0 0,0-1,0 1,0 0,0-1,0 0,0 0,1 0,-1 0,0 0,1 0,100-17,2-27,-92 32</inkml:trace>
  <inkml:trace contextRef="#ctx0" brushRef="#br0" timeOffset="1136.539">415 622,'38'0,"28"0,6 0,-3 0,-9 0,-10 0,-9 0,-11 0</inkml:trace>
</inkml:ink>
</file>

<file path=ppt/ink/ink4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35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0,'-65'133,"7"3,-36 125,39-121,56-140,-1-1,0 1,1 0,-1 0,0-1,1 1,-1 0,0-1,0 1,1 0,-1-1,0 1,0 0,0-1,0 1,1-1,-1 1,0 0,0-1,0 1,0-1,0 1,0 0,0-1,0 1,0-1,0 1,0 0,-1-1,1 1,0-1,0 1,0 0,0-1,-1 1,1 0,0-1,0 1,0 0,-1-1,1 1,0 0,-1 0,1-1,0 1,-1 0,1 0,0-1,-1 1,1 0,-1 0,1 0,0 0,-1 0,1 0,-1 0,1-1,0 1,-1 0,1 1,-1-1,1 0,0 0,-1 0,1 0,11-38,2 0,2 1,1 1,2 1,4-5,1-3,3-8,-1 0,2 1,2 1,2 2,15-16,-43 59,-3 4,0-1,0 0,0 1,0-1,0 0,1 1,-1-1,0 0,0 1,0-1,1 0,-1 1,0-1,1 0,-1 1,0-1,1 1,-1-1,1 1,-1-1,1 1,-1-1,1 1,-1 0,1-1,-1 1,1 0,0-1,-1 1,1 0,-1 0,1-1,0 1,-1 0,1 0,0 0,-1 0,1 0,0 0,0 0,-1 0,1 0,0 0,-1 1,1-1,-1 0,1 0,0 1,-1-1,1 0,-1 1,1-1,0 0,-1 1,1-1,-1 1,1-1,-1 1,0-1,1 1,-1-1,0 1,1 0,-1-1,1 1,-1 211,0-34,0-176,0 0,0 0,0 0,1-1,-1 1,1 0,-1 0,1 0,0-1,-1 1,1 0,0-1,0 1,0 0,1-1,-1 1,0-1,0 0,1 1,-1-1,1 0,-1 0,1 0,0 0,-1 0,1 0,0-1,0 1,-1 0,1-1,0 0,0 1,0-1,0 0,0 0,0 0,-1 0,1 0,0 0,0-1,0 1,0-1,0 1,-1-1,1 0,0 1,0-1,-1 0,1 0,-1 0,1-1,-1 1,1 0,-1-1,0 1,0 0,1-2,15-12,-1 0,-1-2,0 0,-2 0,0-1,4-9,24-31,5-5,-30 38,1 1,2 0,0 2,1 0,1 1,17-12,-37 32,0 0,0 0,0 0,0 0,0 0,0 0,0 0,1 1,-1-1,0 0,0 1,1-1,-1 1,0 0,1-1,-1 1,0 0,1 0,-1-1,1 1,-1 0,0 1,1-1,-1 0,0 0,1 1,-1-1,0 0,1 1,-1-1,0 1,1 0,-1-1,0 1,0 0,0 0,0 0,0 0,0 0,0 0,0 0,0 0,-1 0,1 0,0 1,-1-1,1 0,0 0,-1 1,0-1,1 0,-1 1,0-1,0 0,0 2,2 12,-1 1,-1 0,0-1,-2 1,1 0,-2-1,0 1,-3 6,2-12,1 1,0-1,1 1,0 0,1-1,0 1,0 0,2 0,-1 0,1 0,1 0,0-1,0 1,1 0,0-1,1 0,4 8,2-4</inkml:trace>
  <inkml:trace contextRef="#ctx0" brushRef="#br0" timeOffset="526.971">1492 113,'-42'5,"0"1,0 3,1 1,-37 14,67-20,0 1,0 0,1 0,0 1,0 0,0 1,1 0,0 0,0 1,1 0,0 1,0 0,1 0,1 0,-1 1,1 0,1 1,0-1,0 1,0 5,-4 72,9-86,0 1,1-1,-1 1,1-1,0 1,-1-1,1 1,0-1,1 0,-1 0,0 0,1 1,-1-1,1 0,0-1,-1 1,1 0,0 0,0-1,0 1,0-1,1 0,-1 0,0 1,0-1,1-1,-1 1,1 0,-1-1,1 1,-1-1,3 1,7-3,0-1,1 1,-2-2,1 0,0 0,-1-1,0-1,0 1,0-2,-1 0,0 0,0-1,-1 0,8-8,209-234,-194 226,-32 24,0-1,1 1,-1 0,0-1,1 1,-1 0,1-1,-1 1,1 0,-1 0,1-1,-1 1,1 0,-1 0,1 0,-1 0,1 0,-1-1,1 1,-1 0,1 0,-1 0,1 1,-1-1,1 0,-1 0,1 0,-1 0,1 0,-1 1,1-1,-1 0,1 0,-1 1,1-1,-1 0,1 1,-1-1,0 0,1 1,-1-1,0 1,1-1,-1 0,0 1,0-1,1 1,-1-1,0 1,0-1,0 1,0-1,0 1,1 0,-1-1,0 1,0-1,0 1,-1-1,1 1,0-1,0 1,0-1,0 1,0-1,-47 149,44-139,1 1,0 0,0 0,1 0,1 0,0 0,0 0,1 0,0 0,1 0,0 0,1-1,0 1,3 4,7 3</inkml:trace>
  <inkml:trace contextRef="#ctx0" brushRef="#br0" timeOffset="878.319">2001 141,'-141'287,"108"-182,31-101,2 1,-1-1,0 1,1-1,0 1,0-1,0 1,0 0,1-1,0 1,0-1,0 0,1 1,-1-1,1 0,0 0,0 0,1 0,-1 0,1 0,0 0,1 0,3 0,0 0,1-1,0 0,-1-1,1 0,0 0,0 0,1-1,-1 0,0-1,0 0,1 0,-1-1,0 0,0 0,0-1,0 0,0 0,7-4,27-12,-28 8</inkml:trace>
  <inkml:trace contextRef="#ctx0" brushRef="#br0" timeOffset="1066.95">1662 395,'38'0,"33"0,8 0,-4 0,-11 0,-10 0,-15 0</inkml:trace>
</inkml:ink>
</file>

<file path=ppt/ink/ink4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43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1 311,'224'-17,"-158"9,0 3,1 2,33 6,-2-2,-73-1</inkml:trace>
  <inkml:trace contextRef="#ctx0" brushRef="#br0" timeOffset="265.734">57 452,'39'0,"31"0,14-5,-3-2,-10 1,-13 1,-11 2,-9 0,-6 2,-3 1,-3 0,-5 0</inkml:trace>
  <inkml:trace contextRef="#ctx0" brushRef="#br0" timeOffset="781.22">424 1,'2'8,"1"0,0 0,0 0,0-1,1 1,0-1,1 1,-1-1,1-1,1 1,-1-1,1 0,0 0,1 0,-1-1,1 0,0-1,1 1,-1-1,4 1,69 36,-55-29,-1 0,0 1,-1 2,-1 0,0 1,0 2,-18-14,-1 0,1 0,-1 0,0 0,0 1,0-1,-1 1,1 0,-1 0,0 0,0 0,-1 0,0 0,0 1,0-1,0 0,-1 1,0-1,0 0,-1 1,1-1,-1 0,0 0,0 1,-1-1,0 0,0 0,0 0,0 0,-1-1,0 1,0-1,0 1,0-1,-1 0,1 0,-5 2,-34 35,-2-2,-2-1,-1-3,-2-2,-16 7,-29 30,83-57</inkml:trace>
</inkml:ink>
</file>

<file path=ppt/ink/ink4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54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0 273,'5'0,"15"0,10-5,4-1,2 0,-1 1,-2 1,-1 2,-2 1,0 1,-2 0,0 0,0 0,-5 5,-1 1,-5 6,-5-1</inkml:trace>
  <inkml:trace contextRef="#ctx0" brushRef="#br0" timeOffset="916.254">988 75,'-168'356,"121"-287,46-69,1 0,-1 0,1 0,-1-1,0 1,1 0,-1 0,1-1,-1 1,1 0,-1-1,1 1,0 0,-1-1,1 1,-1-1,1 1,0-1,-1 1,1-1,0 1,-1-1,1 1,0-1,0 1,0-1,0 1,-1-1,1 0,0 1,0-1,0 1,0-1,0 1,0-1,0 0,1 1,-1-1,0 1,0-1,0 1,1-1,-1 0,0 1,0-1,1 1,-1 0,1-1,6-19,1 2,1-1,1 1,1 0,0 1,1 1,1 0,12-11,6-12,-12 17,0 1,1 0,1 2,0 0,2 2,0 0,1 2,25-13,-46 27,0 1,0-1,1 1,-1 0,0 0,0 0,0 0,1 0,-1 1,0-1,0 1,0 0,0 0,0 0,0 1,0-1,0 0,-1 1,1 0,0 0,-1 0,0 0,1 0,-1 1,0-1,0 0,0 1,0 0,-1-1,1 1,-1 0,1 0,-1 0,0 0,0 0,-1 0,1 0,-1 1,1-1,-1 0,0 0,0 0,0 1,-1-1,1 0,-1 0,0 0,0 3,-24 165,20-124,30-66,74-109,39-5,-56 90,-80 42,-1 1,1-1,0 1,0-1,0 1,-1 0,1 0,0 0,0 0,0 0,0 0,-1 1,1-1,0 1,0-1,0 1,-1-1,1 1,0 0,-1 0,1 0,-1 0,1 0,-1 0,0 1,1-1,-1 0,0 1,0-1,0 1,0-1,0 1,0-1,0 1,0 0,-1-1,1 1,-1 0,1 0,-1 0,0-1,0 1,0 0,0 0,0 0,0 0,0 1,-1 10,-1 1,0 0,0 0,-2-1,1 1,-2-1,0 0,0 0,-6 8,-2 9,1-1,3-5</inkml:trace>
  <inkml:trace contextRef="#ctx0" brushRef="#br0" timeOffset="1732.167">2116 47,'-1'-3,"-1"0,0 0,0 0,0 0,0 0,-1 1,1-1,-1 1,0-1,0 1,1 0,-2 0,1 0,0 0,0 1,0-1,-1 1,1 0,-1 0,1 0,-1 0,1 1,-1-1,1 1,-1 0,0 0,1 1,-1-1,1 0,-1 1,0 0,1 0,0 0,-1 1,1-1,0 1,-11 3,1 1,0 1,0 0,1 1,0 1,1-1,-1 2,-3 4,8-8,0 1,1 0,0 0,0 0,0 1,1 0,0 0,1 0,0 0,0 1,1 0,0 0,0 0,1 0,0 0,1 1,0-1,0 0,1 1,0-1,1 1,0-1,1 2,-1-8,0 0,1-1,0 1,-1-1,1 1,0-1,0 0,0 0,1 0,-1 0,0 0,1 0,-1-1,1 1,0-1,-1 0,1 0,0 0,0 0,0 0,0 0,0-1,0 0,0 1,0-1,0 0,0 0,0-1,-1 1,1-1,0 1,0-1,2-1,94-39,73-108,-65 87,-106 62,0-1,1 1,-1 0,0 0,1 1,-1-1,1 0,-1 0,0 1,1-1,-1 0,0 1,0-1,1 1,-1 0,0-1,0 1,0 0,0 0,0 0,0 0,0 0,0 0,0 0,0 0,0 0,-1 0,1 1,-1-1,1 0,0 0,-1 1,0-1,1 0,-1 1,0-1,0 0,0 1,0-1,0 1,2 64,-3-56,-32 246,29-214,-3-1,-2 0,-1-1,-2 0,-2 1,10-30,-1 1,0-1,-1 0,0 0,-1-1,0 0,-1 0,0-1,0 0,-1 0,0-1,-1 0,0 0,0-1,0-1,-1 1,0-2,0 0,-2 1,11-5,0 0,-1 0,1 0,0 0,-1 0,1-1,-1 1,1-1,-1 1,1-1,-1 0,1 0,-1 0,1 0,-1-1,1 1,-1-1,1 1,0-1,-1 0,1 0,0 0,-1 0,1-1,0 1,0 0,0-1,0 1,0-1,0 0,1 0,-1 0,1 0,-1 0,1 0,-1 0,1 0,0-1,0 1,0 0,1-1,-1 1,0-1,1-1,0-10,2 0,-1-1,2 1,0 0,0 1,2-1,-1 0,2 1,0 0,0 1,1-1,1 1,0 0,1 1,0 0,1 0,0 1,0 1,9-7,107-79,-102 83</inkml:trace>
</inkml:ink>
</file>

<file path=ppt/ink/ink4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59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349 32,'-2'-2,"1"0,-1 1,1-1,-1 0,1 0,-1 1,0-1,0 1,0-1,0 1,0 0,0 0,0 0,0 0,0 0,-1 0,1 1,0-1,-1 1,1 0,0-1,-1 1,1 0,0 0,-2 1,2-2,-9-1,1 1,-1 0,0 0,1 1,-1 0,0 1,1 0,-1 0,1 1,-1 1,1 0,0 0,0 1,0 1,1-1,0 1,-1 1,2 0,-5 3,11-7,1 0,-1 0,1-1,0 1,0 0,-1 0,1 0,1 1,-1-1,0 0,0 0,1 0,-1 1,1-1,0 0,0 0,0 1,0-1,0 0,0 0,1 1,-1-1,1 0,-1 0,1 1,0-1,0 0,0 0,0 0,0 0,0 0,1 0,-1-1,1 1,-1 0,1-1,0 1,0-1,0 1,79 48,-79-49,5 1,0 0,1 0,-1 1,0-1,0 2,-1-1,1 1,-1 0,1 1,-1-1,-1 1,1 0,-1 1,0-1,0 1,0 0,-1 0,0 1,0-1,0 1,-1 0,0 0,-1 0,1 0,-1 1,-1-1,1 1,-2-1,1 1,-1-1,0 5,-3-3,-1-1,-1 0,1 0,-2 0,1-1,-1 1,0-1,0-1,-1 1,0-1,0 0,0-1,-1 1,0-1,0-1,0 0,0 0,-1 0,0-1,1-1,-1 1,-7 0,10-1,0-1,1 1,-1-1,0 0,0 0,0 0,0-1,0 0,0 0,0-1,1 1,-1-1,0-1,0 1,0-1,1 0,-1 0,1-1,0 1,0-1,0-1,0 1,0 0,0-1,0-1,-2-10</inkml:trace>
</inkml:ink>
</file>

<file path=ppt/ink/ink4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00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0,'-5'15,"3"14,2 2</inkml:trace>
</inkml:ink>
</file>

<file path=ppt/ink/ink4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59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132 225,'-14'39,"-10"26,-1 8,4-4,1-14,4-12,4-12</inkml:trace>
  <inkml:trace contextRef="#ctx0" brushRef="#br0" timeOffset="690.107">329 508,'61'-46,"50"-94,-34 16,-55 99,-25 53,-3 0,2 1,1 0,1 0,1 0,3 21,-1-44,-1 0,1 0,0 1,1-1,-1 0,1 0,1 0,-1-1,1 1,0-1,0 1,0-1,1 0,0 0,0 0,0-1,1 1,-1-1,1 0,0 0,0-1,1 1,-1-1,1-1,-1 1,1-1,0 0,0 0,0 0,0-1,1 0,-1 0,0-1,0 0,1 0,-1 0,0-1,0 1,0-2,0 1,1-1,-2 0,1 0,0 0,0-1,10-11,-1 0,0 0,-2-1,1-1,-2 0,0-1,-1-1,-1 0,0 0,-2-1,0 0,-1 0,-1-1,0 1,1-19,-7 38,11-84,-15 59</inkml:trace>
  <inkml:trace contextRef="#ctx0" brushRef="#br0" timeOffset="1624.298">1514 56,'-8'-1,"0"1,0 0,0 0,0 1,0 0,0 0,1 1,-1 0,0 1,1 0,-1 0,1 0,0 1,0 0,0 0,1 1,-1 0,1 0,-1 2,-3 1,1-1,1 1,0 1,0-1,0 1,1 1,1-1,-1 1,2 0,-1 1,1-1,1 1,0 0,1 0,0 1,0-1,1 1,1-1,0 1,0 0,2-1,-1 1,1 0,1-1,0 1,1-1,0 1,0-1,1 0,1-1,0 1,0-1,1 0,1 0,-1 0,2-1,1 2,4-3,-1 0,1-1,0-1,0 0,0-1,1 0,0-1,0-1,0 0,1-1,-1 0,1-1,-1-1,1 0,-1-1,1-1,-1 0,0-1,0 0,0-1,0-1,-1 0,1-1,-1-1,-1 0,1 0,-1-1,-1-1,1 0,-1-1,4 0,1-2,-2 1,0-2,0 0,-1-1,-1 0,0-1,-1 0,3-7,-4 6,-2-1,1 0,-2-1,0 0,-2 0,0-1,1-4,-5 17,-1 0,1 0,-1 0,0 0,0-1,-1 1,1 0,-2 0,1 0,-1 0,1 0,-1 1,-1-1,1 0,-1 1,0 0,-1-1,1 1,-1 0,0 1,0-1,-1 1,1 0,-1 0,-4-3,-1 1,0 0,0 0,0 1,-1 1,0 0,0 0,0 1,0 0,0 1,0 0,-1 1,1 1,-1-1,1 2,-1 0,-8 1,-18 5,1 1,0 2,0 1,-24 13,-113 60,172-83,1-1,-1 1,1 0,-1-1,1 1,-1 0,1 0,-1 0,1 0,0 0,0 0,0 0,-1 0,1 0,0 1,0-1,1 0,-1 1,0-1,0 1,1-1,-1 1,1-1,-1 1,1 0,0-1,-1 1,1-1,0 1,0 0,0-1,0 1,0 0,1-1,-1 1,1-1,-1 1,1 0,-1-1,1 1,0-1,-1 0,1 1,0-1,0 0,0 1,0-1,1 0,-1 0,0 0,0 0,1 0,-1 0,1 0,-1 0,1-1,10 3,0 0,0-1,1-1,-1 0,0-1,1 0,-1-1,1-1,-1 1,0-2,4-1,29-4,-34 9,0-1,0 2,1-1,-1 1,-1 1,1 0,0 1,-1 0,1 0,-1 1,-1 1,1 0,-1 0,0 0,2 3,31 17,-28-16,1-1,0-1,1 0,0-1,0-1,0-1,1 0,-1-1,1-1,12 1,43 8,-53-6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4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53,'-25'23,"1"1,2 0,0 2,2 1,0 0,2 2,1 0,2 1,-1 4,14-31,0 0,0 0,0-1,1 1,-1 1,1-1,0 0,0 0,0 0,0 1,0-1,1 1,0-1,-1 0,1 1,1-1,-1 1,0-1,1 0,0 1,-1-1,1 0,1 0,-1 1,0-1,1 0,-1 0,1 0,0-1,0 1,0 0,1-1,-1 1,1-1,-1 0,1 0,0 0,-1 0,1 0,0 0,0-1,1 0,-1 1,0-1,0 0,2 0,11-3,-1 0,0-1,0-1,0 0,0-1,-1-1,1 0,-1-1,-1 0,0-1,0-1,0 0,-1-1,0 0,-1 0,1-3,-5 8,0 0,0-1,-1 0,0-1,0 1,0-1,-1-1,0 1,0 0,-1-1,0 0,0 0,-1-1,0 1,0-1,-1 1,0-1,-1 0,0 0,0 0,-1 1,0-1,-1 0,1 0,-2 0,1 0,-1 1,-1-1,0 1,0-1,0 1,-1 0,0 0,-5-5,6 8,-1 1,0-1,0 1,0 0,0 1,-1-1,0 1,0-1,0 1,0 1,0-1,0 1,-1 0,1 0,-1 1,0-1,1 1,-1 0,0 1,0-1,1 1,-1 1,0-1,0 1,1 0,-1 0,0 0,1 1,-1 0,1 0,-2 1,-7 9</inkml:trace>
</inkml:ink>
</file>

<file path=ppt/ink/ink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24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0,'-4'5,"-8"1,5 0,2-1</inkml:trace>
</inkml:ink>
</file>

<file path=ppt/ink/ink4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02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6,'56'17,"-12"-10,1-2,0-2,0-2,31-4,10 1,-74 2,-5 1,1-1,-1 0,1 0,-1 0,1-1,-1-1,0 1,0-1,0 0,0-1,0 1,0-1,5-4,1-4</inkml:trace>
</inkml:ink>
</file>

<file path=ppt/ink/ink4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02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1,'43'9,"29"-1,7-2,-6-2,-10-2,-10-1,-11-1,-11-5,-12-2</inkml:trace>
</inkml:ink>
</file>

<file path=ppt/ink/ink4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04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230 275,'-4'22,"0"-1,-1 0,-1 0,-1 0,-1-1,-1 0,0-1,-2 0,0 0,-1-1,-1-1,-3 4,-1 2,-80 120,146-193,143-157,-82 71,-110 135,0 0,1 0,-1 1,1-1,-1 0,1 0,-1 0,1 0,-1 1,1-1,0 0,-1 1,1-1,0 0,0 1,0-1,-1 1,1-1,0 1,0 0,0-1,0 1,0 0,0-1,0 1,0 0,0 0,0 0,0 0,0 0,0 0,0 0,-1 0,1 1,0-1,0 0,0 1,0-1,0 0,0 1,0-1,0 1,-1-1,1 1,0 0,0-1,-1 1,1 0,0-1,-1 1,1 0,-1 0,1 0,-1-1,1 1,-1 0,0 0,1 1,5 141,-8-93,2-48,7 75,-7-76,0 1,1-1,-1 0,1 1,-1-1,1 0,-1 1,1-1,0 0,0 0,-1 0,1 0,0 0,0 0,0 0,0 0,0 0,1 0,-1 0,0-1,0 1,0 0,1-1,-1 1,0-1,1 0,-1 1,0-1,1 0,-1 0,1 0,-1 0,0 0,1 0,-1 0,1 0,-1-1,0 1,1 0,-1-1,0 1,1-1,-1 0,0 1,0-1,0 0,0 0,1 0,-1 1,0-1,0-1,134-121,-74 54,-46 51,0 1,0 0,2 1,0 1,0 0,2 1,3-1,-20 14,0 0,0 0,0 0,0 0,0 0,0 0,0 0,1 1,-1-1,0 1,1 0,-1-1,0 1,1 0,-1 0,0 1,1-1,-1 0,0 1,0 0,1-1,-1 1,0 0,0 0,0 0,0 0,0 1,0-1,0 0,-1 1,1-1,0 1,-1 0,1 0,-1-1,1 1,-1 0,0 0,0 0,0 1,0-1,0 0,-1 0,1 0,-1 1,1-1,-1 0,0 1,0-1,0 2,-26 174,28-42,4-118</inkml:trace>
  <inkml:trace contextRef="#ctx0" brushRef="#br0" timeOffset="9383.224">1104 755,'19'3,"-1"-2,1 0,-1-2,0 0,1 0,-1-2,0 0,0-1,0-1,-1-1,1-1,-1 0,-1-1,0 0,0-2,0 0,-1-1,2-2,40-44,-2-3,-3-2,-3-2,11-23,-51 75,0-1,-1 0,-1 0,0-1,-1 0,-1 0,0-1,0 1,-2-1,0 0,-1 0,0 0,-1-1,-1 1,0 0,-1 0,-1 0,-2-12,3 25,0-1,1 1,-1-1,0 1,-1 0,1-1,0 1,-1 0,1 0,-1 0,0 0,1 0,-1 0,0 0,0 1,-1-1,1 1,0-1,0 1,-1 0,1 0,0 0,-1 0,1 0,-1 0,0 1,1 0,-1-1,1 1,-1 0,0 0,1 0,-1 1,0-1,1 0,-1 1,1 0,-1 0,1 0,-2 0,-87 66,78-53,1 0,0 0,1 2,0-1,2 1,0 1,0-1,2 2,0-1,1 1,0 0,2 0,0 1,1-1,1 1,1 0,0-1,2 1,0 0,1 0,1-1,2 5,1-11,0 0,2-1,-1 0,1-1,1 1,0-2,1 1,-1-1,2-1,-1 0,1 0,0-1,1 0,0-1,0 0,0-1,1-1,0 0,-1 0,1-1,1-1,8 0,161 24,-182-25,-12-1</inkml:trace>
  <inkml:trace contextRef="#ctx0" brushRef="#br0" timeOffset="12022.68">2656 191,'-35'95,"25"-68,3-7,0 0,-2-1,0 0,-1 0,0-1,-2-1,0 0,-13 14,-139 99,158-125,0 0,-1 0,1-1,-1 0,0 0,0-1,0 0,0 0,0 0,-1-1,1 0,-1-1,0 0,1 0,-1 0,0-1,0 0,1-1,-1 0,0 0,1 0,-1-1,1 0,-1-1,1 0,0 0,0-1,4-2,0 0,1-1,0 1,0-1,1 0,0 0,0 1,1-1,-1 0,1 0,1 0,0 0,0 0,0 1,0-1,1 0,0 1,1-1,0 1,1-2,-3 3,1-4,1 0,0 0,1 0,0 0,0 1,0-1,1 1,1 0,-1 1,1-1,1 1,-1 1,1-1,0 1,1 0,-1 0,1 1,1 0,-1 1,0-1,1 2,0-1,-2 6,1 0,-1 0,0 0,0 1,-1 0,1 0,-1 1,1 0,-1 0,0 1,-1-1,1 1,-1 0,0 1,0-1,0 1,-1 0,0 0,0 1,-1-1,2 3,12 16,3 0,2-1,1-1,0 0,2-2,1-1,0-1,15 7,57 33,-82-51</inkml:trace>
</inkml:ink>
</file>

<file path=ppt/ink/ink4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9:56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960 85,'-77'-27,"51"19,-1 1,0 2,-1 1,1 1,-1 1,1 1,-1 2,0 1,1 1,-1 1,1 1,0 2,1 1,0 1,-3 2,17-9,0 0,0 1,1 0,-1 1,1 0,0 1,0 0,0 1,1 0,0 0,0 1,1 1,-1 0,2 0,-1 1,1 0,1 0,-1 1,2 0,-1 0,-1 4,8-9,-1-1,1 0,0 0,0 0,0 1,0-1,1 0,0 0,0 0,0 0,0 0,1 0,-1 0,1 0,0-1,0 1,1 0,-1-1,1 0,-1 1,1-1,0 0,1-1,-1 1,0-1,1 1,1 0,106 48,61-32,-172-19,1-1,0 1,0-1,-1 1,1 0,0-1,0 1,-1 0,1 0,0-1,0 1,0 0,0 0,-1 0,1 0,0 0,0 0,0 0,0 0,-1 1,1-1,0 0,0 0,0 1,-1-1,1 0,0 1,-1-1,1 1,0-1,-1 1,1-1,0 1,-1-1,1 1,-1 0,1-1,-1 1,1 0,-1 0,0-1,1 1,-1 0,0 0,0 0,1-1,-1 1,0 0,0 0,0 0,0-1,0 1,0 0,0 0,0 0,-1 0,1-1,0 1,0 0,-1 0,1 0,-1 0,-139 87,-26 39,163-125,0 1,1-1,-1 1,1 0,0 0,0 0,0 0,1 0,-1 1,1-1,-1 0,1 1,0-1,1 1,-1-1,0 1,1 0,0-1,0 1,0 0,0-1,1 1,-1-1,1 1,0-1,0 1,0-1,1 1,-1-1,1 0,0 0,0 0,0 0,0 0,0 0,1 0,-1-1,1 1,0-1,0 0,0 0,0 0,0 0,0 0,0-1,1 1,-1-1,1 0,14 4,-1-1,1-1,0-1,0 0,1-2,-1 0,0-1,6-1,27-1,175-8,-202 5</inkml:trace>
  <inkml:trace contextRef="#ctx0" brushRef="#br0" timeOffset="266.914">1609 338,'-39'34,"-21"25,-7 8,5-3,12-8,10-8,11-8,7-6,6-3,2-3,-2-1,1-1,0 1,-4 0,2-4</inkml:trace>
  <inkml:trace contextRef="#ctx0" brushRef="#br0" timeOffset="516.304">1101 367,'29'34,"23"20,9 1,-2-3,-7-7,-6-10,-7-7,-5-8,-3-3,-3-3,-1-5,0-4,0-3,0-1,-4-1</inkml:trace>
  <inkml:trace contextRef="#ctx0" brushRef="#br0" timeOffset="954.068">2145 423,'-12'-4,"0"1,-1 0,1 1,-1 1,0 0,1 0,-1 2,0-1,1 2,-1-1,0 2,1 0,0 0,0 1,0 1,0 0,1 0,0 1,0 1,0 0,1 0,0 1,0 0,1 1,0 0,1 1,0 0,0 0,1 0,0 1,0 3,2-5,-27 85,32-90,-1-1,1 0,0 0,1 1,-1-1,0 0,1 0,0 0,0 0,0 0,0 0,0 0,1 0,-1 0,1 0,0 0,0-1,0 1,0-1,0 0,0 1,1-1,-1 0,1 0,0-1,-1 1,1 0,0-1,2 1,2 2,1-2,-1 1,1-1,-1 0,1 0,0-1,-1 0,1 0,0-1,0 0,0 0,0-1,-1 0,1-1,0 1,-1-2,1 1,-1-1,0 0,0 0,0-1,4-3,135-118,-101 80,2 11,-45 34,-1-1,0 1,0-1,0 1,0 0,0 0,0 0,1 0,-1 0,0 0,0 0,0 0,0 0,0 0,1 0,-1 1,0-1,0 1,0-1,0 1,0-1,0 1,0-1,0 1,0 0,0 0,0-1,-1 1,1 0,0 0,0 0,-1 0,1 0,-1 0,1 0,-1 0,1 0,-1 0,0 0,1 0,-1 0,0 1,0-1,0 0,0 0,0 0,0 1,6 43,-6-37,1-1,-1 1,1-1,1 0,-1 1,1-1,0 0,1 0,0 0,0 0,0 0,1-1,0 0,0 1,1-1,0-1,4 5,40 21,-25-18</inkml:trace>
  <inkml:trace contextRef="#ctx0" brushRef="#br0" timeOffset="1472.338">2569 875,'5'-12,"19"-41,2 1,2 1,3 1,1 2,3 1,1 2,31-28,-20 43,-46 30,0-1,0 1,0 0,0 0,0 0,0 0,0 0,0 0,-1 0,1 0,0 0,0 0,0 0,0 0,0 1,0-1,0 0,0 1,-1-1,1 1,0-1,0 1,-1-1,1 1,0-1,0 1,-1 0,1-1,-1 1,1 0,-1 0,1 0,-1-1,1 1,-1 0,0 0,1 0,-1 0,0 0,0 0,0-1,1 1,-1 0,0 0,0 0,-1 0,1 0,0 0,0 0,0 0,-1 0,1 0,0-1,-1 1,1 0,-1 0,-6 43,2 52,6-94,0 0,0 1,1-1,-1 0,0 0,1 1,-1-1,1 0,0-1,0 1,-1 0,1 0,0-1,1 1,-1-1,0 0,0 0,1 1,-1-1,0-1,1 1,-1 0,1-1,-1 1,1-1,-1 0,1 0,0 0,-1 0,1 0,-1 0,1-1,0 0,86-24,-37-3,-41 21,1 0,-1 1,1 0,0 1,1 0,-1 1,1 0,0 1,0 0,10 0,-20 4,1 0,-1 0,1 0,-1 0,0 1,1-1,-1 1,0 0,0 0,0 0,-1 0,1 1,0-1,-1 1,1-1,-1 1,0 0,0 0,0 0,0 0,-1 0,1 1,-1-1,0 0,0 1,0-1,0 1,-1-1,1 1,-1 0,0-1,0 1,0-1,-1 1,1-1,-1 1,0 0,0-1,16 74,0-59,2-5</inkml:trace>
  <inkml:trace contextRef="#ctx0" brushRef="#br0" timeOffset="2184.199">3669 423,'22'52,"-2"1,-3 2,-2 0,-2 0,1 26,-12-62,-1 0,0 0,-2 1,0-1,-1 0,0 0,-2 0,-3 10,4-21,1 0,-1 0,0 0,-1 0,0-1,0 0,-1 0,0 0,0 0,0-1,-1 1,0-1,0-1,-1 1,0-1,0-1,0 1,0-1,-1 0,-1 0,7-3,1 0,-1 0,1-1,-1 1,1-1,-1 1,1-1,-1 1,0-1,1 0,-1 0,0 0,1 0,-1 0,1 0,-1-1,0 1,1 0,-1-1,1 1,-1-1,1 0,-1 1,1-1,-1 0,1 0,0 0,0 0,-1 0,1 0,0 0,0-1,0 1,0 0,0 0,0-1,1 1,-1-1,0 1,1-1,-1 1,1-1,-1 1,1-1,0 0,0 1,0-1,0 0,4-80,6 50,2 0,1 1,1 1,2 0,1 1,1 1,2 1,0 0,5-2,6-9,2 2,1 1,1 1,2 2,2 2,38-23,44 3,-117 49,0 0,1 0,-1 1,0 0,1 0,-1 0,0 1,0-1,1 1,-1 0,0 0,0 0,0 1,0 0,0-1,0 1,0 1,-1-1,1 0,-1 1,0 0,1 0,-1 0,0 0,-1 0,1 1,-1-1,2 3,-1 0,-1 0,0 1,0-1,0 0,-1 1,0-1,0 1,-1-1,0 1,0-1,0 1,-1-1,0 1,0-1,-1 1,1-1,-1 0,-1 0,1 0,-1 0,-1 1,-3 7,-1 0,-1 0,0-1,0 0,-2 0,1-1,-2-1,-1 2,0-3,0 0,0-1,-1-1,0 0,-1 0,0-2,0 0,0-1,0 0,-1-1,0-1,0 0,0-1,-6-1,20-1,-1 1,0-1,0 0,1 0,-1 0,0 0,0 0,1-1,-1 0,0 1,1-1,-1 0,0 0,1 0,-1-1,1 1,0 0,-1-1,1 0,0 1,0-1,0 0,0 0,0 0,1-1,-1 1,1 0,-1-1,1 1,0-1,0 1,0-1,0 1,0-1,1 0,-1 1,1-1,-1 0,1 0,0 1,0-1,1-2,3-12</inkml:trace>
  <inkml:trace contextRef="#ctx0" brushRef="#br0" timeOffset="2449.509">4544 0,'-5'34,"-1"25,-1 7,-2 3,-1-6,2-10,2-8,2-7,2-5,1-4,1-1,0-2,0 1,1-1,-1 2,0-6</inkml:trace>
  <inkml:trace contextRef="#ctx0" brushRef="#br0" timeOffset="2803.978">4685 565,'34'9,"0"-2,1-1,0-1,0-2,0-2,0-1,1-2,-1-1,5-2,-33 4,0-1,0 1,0-1,0-1,0 1,0-1,0 0,-1-1,0 0,1 0,-1 0,-1-1,1 1,-1-1,0-1,0 1,0-1,-1 0,0 0,0 0,0 0,-1-1,0 0,0 0,-1 0,0 0,0 0,0 0,-1 0,0 0,-1-4,0 8,-1 0,0 0,0 0,0 0,0 1,-1-1,1 0,-1 1,1-1,-1 1,0-1,0 1,0 0,0 0,-1 0,1 0,-1 0,1 0,-1 1,0-1,1 1,-1 0,0 0,0 0,0 0,0 0,0 1,0-1,0 1,0 0,0 0,-2 0,-99 18,88-12,0 0,0 1,1 0,0 2,0 0,1 0,0 1,0 1,2 0,-1 1,1 1,1 0,0 0,1 1,0 0,1 1,1 0,1 1,0-1,0 1,2 1,0-1,1 1,4-11,0 0,0-1,1 1,-1 0,1 0,1-1,-1 1,1 0,0-1,0 0,1 1,-1-1,1 0,0 0,1 0,-1-1,1 1,0-1,0 0,1 0,-1 0,1-1,-1 1,1-1,0 0,1-1,0 1,152 50,-123-45,-4-3</inkml:trace>
  <inkml:trace contextRef="#ctx0" brushRef="#br0" timeOffset="3728.541">0 1270,'478'-25,"149"-7,51 4,37-2,-240 3,-58 0,150-3,-70 20,-97-8,-79-10,-17 0,-277 28,-4 0</inkml:trace>
  <inkml:trace contextRef="#ctx0" brushRef="#br0" timeOffset="5423.946">5955 311,'-5'4,"4"3,1 4,6 0,2-2</inkml:trace>
  <inkml:trace contextRef="#ctx0" brushRef="#br0" timeOffset="5673.01">6039 734,'0'0</inkml:trace>
</inkml:ink>
</file>

<file path=ppt/ink/ink4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08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1010,'7'8,"0"0,1-1,-1 0,1 0,1-1,-1 0,1-1,0 1,1-2,-1 1,1-1,0-1,0 0,0 0,0-1,1 0,-1-1,1 0,-1-1,1 0,-1 0,5-2,5 1,-1-2,0 0,0-2,0 0,0-1,-1 0,0-2,0 0,-1-1,0-1,0 0,0-2,178-155,-136 106,-3-2,-2-2,-4-3,-2-2,-4-3,-3 0,30-77,-2-52,-56 184,-7 45,-3-13,68 256,-46-195,-5 1,-2 0,-4 2,0 31,-12-76,-1 1,-2-1,-1 1,-2-1,-1 0,-6 18,7-37,0 0,-1 0,-1-1,0 1,-1-2,0 1,-1-1,-1 0,1 0,-2-1,0 0,0-1,-1 0,0-1,-1 0,-2 1,-14 6,-1 0,0-3,-1 0,0-2,-1-1,0-1,-1-2,0-1,-24 1,37-6,0-1,0 0,0-1,0-1,0-1,0-1,1-1,0 0,-2-2,13 5,0-1,1 1,-1-2,1 1,-1-1,1 0,0 0,1-1,-1 1,1-1,0-1,0 1,0-1,1 0,0 0,0 0,0 0,1-1,0 0,0 1,1-1,0 0,0 0,0-5,6-74,4 61</inkml:trace>
  <inkml:trace contextRef="#ctx0" brushRef="#br0" timeOffset="251.17">1863 813,'-10'33,"-8"26,0 8,-3-8,3-10,5-12</inkml:trace>
  <inkml:trace contextRef="#ctx0" brushRef="#br0" timeOffset="496.881">1609 163</inkml:trace>
  <inkml:trace contextRef="#ctx0" brushRef="#br0" timeOffset="867.663">2089 1235,'17'-69,"3"1,3 1,3 1,3 1,7-6,-29 58,0 0,1 0,0 1,1 1,1-1,0 1,0 1,1 0,0 1,1 0,0 0,1 1,-1 1,1 0,1 1,-1 0,1 1,0 1,0 0,8-1,-19 5,-1 0,0 0,0 0,1 0,-1 1,0-1,1 1,-1-1,0 1,0 0,0-1,0 1,0 1,0-1,0 0,0 0,0 1,0-1,-1 1,1-1,0 1,-1 0,0 0,1-1,-1 1,0 0,0 0,0 1,0-1,0 0,0 0,-1 0,1 0,-1 1,0-1,1 0,1 94,-3-76,-2 12,1-24,1 1,0 0,0 0,1 0,0 0,1 0,0-1,0 1,1 0,0 0,0-1,1 1,0-1,0 0,1 0,1 1,-3-7,1 0,0 0,-1 0,1 0,0 0,0-1,0 1,0-1,0 0,1 0,-1 0,0 0,0 0,1-1,-1 0,1 1,-1-1,0-1,1 1,-1 0,0-1,1 1,-1-1,0 0,0 0,1-1,0 0,81-47,-60 31,-12 7,1 0,0 1,1 0,0 1,1 1,0 0,0 1,0 1,1 1,5-1,-20 5,0 1,0 0,0 0,0 0,0 0,0 0,0 0,0 0,0 1,0-1,0 1,0-1,0 1,-1 0,1 0,0 0,0 0,-1 0,1 0,0 0,-1 1,0-1,1 0,-1 1,0-1,1 1,-1 0,0-1,0 1,0 0,-1 0,1 0,0 0,-1 0,8 74,-8-52,-1-17,2 0,-1 1,1-1,0 0,0 0,0 0,1 0,0-1,1 1,0 0,0-1,0 1,1-1,0 0,0-1,0 1,1 0,0-1,0 0,4 3,8 0</inkml:trace>
</inkml:ink>
</file>

<file path=ppt/ink/ink4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0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73 200,'18'198,"-7"178,-10-368,-1 0,0 1,-1-1,0 0,0 0,0 0,-1 0,0 0,-1-1,0 1,0-1,0 1,-1-1,0 0,-1 0,0-1,0 1,0-1,-3 3,6-9,1 0,-1 1,0-1,1 0,-1 0,1 0,-1 0,1 0,-1 0,0-1,1 1,-1-1,1 1,-1-1,1 1,-1-1,1 0,0 1,-1-1,1 0,0 0,0 0,-1 0,1 0,0 0,0-1,0 1,0 0,1-1,-1 1,0 0,0-1,1 1,-1-1,1 1,-1-1,1 1,0-1,0 1,-1-1,1 0,0 1,0-1,1 1,-1-1,0 1,0-1,1 0,-1 1,1-1,-1 1,1 0,0-1,3-23,1 0,1 1,1-1,1 2,2-1,5-9,-6 12,17-43,4 2,2 1,2 2,4 1,1 2,3 1,3 3,24-21,-55 59,0 0,1 2,0 0,1 1,1 0,0 1,0 1,1 1,0 0,0 1,1 2,0-1,7 1,-23 4,0 1,0 0,0 0,0 0,0 1,1-1,-1 1,0 0,0 0,0 0,-1 0,1 0,0 0,0 1,-1-1,1 1,0 0,-1 0,0 0,0 0,1 0,-1 1,0-1,-1 1,1-1,0 1,-1 0,1 0,-1-1,0 1,0 0,0 0,0 0,-1 0,1 3,0 5,1 0,-2-1,0 1,0 0,-1-1,0 1,-1 0,0-1,-3 10,-3 4,-2 0,0-1,-1 0,-1-1,-1-1,-1 0,-1 0,-1-2,0 0,-2 0,0-2,-9 6,12-8,-1-1,0 0,-2-2,1 0,-1-1,-1 0,0-2,-1 0,1-1,-2-1,1-1,-18 3,35-9,0 0,-1 0,1 0,0-1,-1 1,1-1,0 0,0 1,-1-2,1 1,0 0,0-1,0 1,1-1,-1 0,0 0,1 0,-1 0,1 0,-1-1,0-1,-9-14</inkml:trace>
</inkml:ink>
</file>

<file path=ppt/ink/ink4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0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0,'-114'512,"63"-78,51-344,6-82,0-8</inkml:trace>
</inkml:ink>
</file>

<file path=ppt/ink/ink4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1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0 259,'20'9,"1"-1,0-1,0-1,0 0,1-2,0 0,0-2,0 0,0-2,0 0,0-1,0-1,0-2,0 0,-1-1,5-2,-16 3,0 1,-1-2,1 1,-1-1,0-1,0 1,-1-2,1 1,-1-1,-1 0,1-1,-1 0,-1 0,1 0,-2-1,1 0,-1 0,0-1,-1 1,0-1,-1 0,1 0,-2-1,1-6,-2 13,-1 1,0 0,0-1,-1 1,1 0,-1-1,1 1,-1 0,0 0,0-1,-1 1,1 0,-1 0,1 0,-1 1,0-1,0 0,0 1,-1-1,1 1,0 0,-1-1,0 1,1 1,-1-1,0 0,0 1,0-1,0 1,0 0,-1 0,1 0,0 0,0 1,-1-1,-6 0,-1 0,1 0,-1 1,1 0,0 1,-1 0,1 1,0 0,0 0,0 1,0 1,-10 4,0 2,1 0,0 1,1 1,1 0,0 1,0 2,1-1,1 2,0 0,2 1,-4 4,10-10,-1 0,2 0,-1 0,1 0,1 1,0 0,1 1,0-1,1 1,0-1,1 1,1 0,0 0,0 0,1 0,1 0,0 0,1 0,1-1,3 13,-2-15,0-1,1-1,0 1,0-1,1 1,0-1,0-1,1 1,0-1,0-1,1 1,0-1,0-1,1 1,-1-1,1-1,0 1,0-2,7 3,11 2,0-1,-1-1,2-1,-1-1,1-2,13-1,-1 0</inkml:trace>
</inkml:ink>
</file>

<file path=ppt/ink/ink4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2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1 352,'19'2,"1"0,-1-1,1-1,0-1,0-1,-1 0,1-2,-1 0,0-1,0-1,-1-1,0 0,0-2,0 0,-1-1,-1 0,1-2,-2 0,6-6,70-112,-91 129,0 1,0 0,0-1,1 1,-1 0,0 0,1-1,-1 1,0 0,1 0,-1-1,0 1,1 0,-1 0,0 0,1-1,-1 1,1 0,-1 0,0 0,1 0,-1 0,1 0,-1 0,1 0,-1 0,0 0,1 0,-1 0,1 0,-1 0,0 1,1-1,-1 0,0 0,1 0,-1 1,1-1,-1 0,0 0,0 1,1-1,-1 0,0 1,1-1,-1 0,0 1,0-1,0 0,1 1,-1-1,0 0,0 1,0-1,0 1,0-1,0 0,0 1,0-1,0 1,0-1,0 1,0-1,0 0,0 1,0-1,0 1,0-1,2 38,-2-35,26 331,-25-285,4 3,-3 1,-3-1,-1 0,-3 0,-2 0,-3 0,-1-1,-11 24,20-68,-1 1,0-1,0 0,-1 0,0 0,0 0,0-1,-1 1,0-1,0 0,-1-1,0 1,0-1,0 0,-2 1,5-7,0 1,0-1,0 1,0-1,0 0,0 0,0-1,0 1,1 0,-1-1,1 0,-1 0,1 1,-1-1,1-1,0 1,0 0,0 0,0-1,1 0,-1 1,1-1,-1 0,1 1,0-1,0 0,0 0,0 0,1 0,-1 0,1 0,0 0,0 0,0-2,-1-14,2 0,0 0,0 0,2 1,1-1,0 1,1 0,3-5,-2 0,25-66,3 2,4 1,4 2,3 2,11-8,-38 59,1 0,1 2,2 1,1 0,2 2,0 1,1 0,2 2,0 2,2 0,29-15,-55 33,-1 1,0 0,1 0,-1 0,1 0,0 0,0 1,-1 0,1 0,0 0,0 0,0 0,0 1,0 0,1 0,-1 0,0 0,0 1,0-1,0 1,0 0,0 0,-1 1,1-1,0 1,0 0,-1 0,1 0,-1 0,0 0,0 1,0 0,0 0,0 0,2 2,-2 2,0 0,0 0,-1 1,1-1,-2 1,1 0,-1-1,0 1,-1 0,0 0,0-1,0 1,-1 0,0 0,-1-1,0 1,0-1,-3 8,-66 127,55-115,0 0,-2-2,-1 0,-2-1,0-1,-1-1,-1 0,-1-2,-1-1,-1-1,0-1,-3-1,-51 1,62-21</inkml:trace>
</inkml:ink>
</file>

<file path=ppt/ink/ink4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2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1 395,'22'4,"0"0,1-2,-1 0,1-2,-1 0,1-2,-1 0,1-1,-1-2,0 0,-1-1,1-1,-1-2,-1 0,1-1,-2 0,18-14,-27 17,-1-1,0 0,0-1,-1 0,0-1,0 0,-1 0,-1 0,0-1,0 0,-1 0,1-4,-4 10,0-1,-1 0,1 1,-1-1,0 0,-1 0,1 0,-1 0,-1 0,1 0,-1 0,0 0,0 0,-1 0,0 1,0-1,0 0,0 1,-1 0,0-1,0 1,-1 0,1 1,-1-1,-4-3,3 4,1 0,-1 0,0 1,-1 0,1 0,0 0,-1 0,0 1,1 0,-1 0,0 1,0 0,0 0,0 0,0 1,0 0,0 0,0 0,0 1,0 0,0 0,-2 0,-124 55,122-48,0-1,0 2,1-1,-1 1,2 1,0 0,0 0,1 0,0 1,0 0,2 1,-1-1,1 1,1 0,0 1,1-1,0 1,1-1,1 1,-1 0,2-1,0 1,1 0,0 3,2-8,-1-1,2 1,-1-1,1 1,0-1,0 0,1 0,0-1,0 1,1-1,0 0,0-1,0 1,1-1,0-1,0 1,0-1,0 0,0-1,1 0,0 0,0 0,0-1,0 0,0-1,0 0,1 0,17 3</inkml:trace>
</inkml:ink>
</file>

<file path=ppt/ink/ink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2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1,'5'0,"-4"0,4 0,-5 0,-1 5,-2 1</inkml:trace>
</inkml:ink>
</file>

<file path=ppt/ink/ink4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1 337,'241'-230,"-213"201,60-46,-87 75,0-1,0 1,1-1,-1 1,0 0,0 0,0 0,1 0,-1 0,0 0,0 0,0 0,1 0,-1 0,0 1,0-1,0 0,0 1,0-1,1 1,-1-1,0 1,0 0,0-1,-1 1,1 0,0 0,0 0,0 0,0-1,-1 1,1 0,0 0,-1 1,1-1,-1 0,1 0,-1 0,0 0,1 0,-1 1,0-1,0 0,0 0,0 0,0 1,4 64,-4-58,-1-2,0 1,1-1,0 1,1-1,-1 1,1-1,0 1,1-1,0 0,0 1,0-1,1 0,0 0,0-1,0 1,1 0,-1-1,1 0,1 0,-1 0,1-1,0 1,0-1,0 0,0 0,1-1,0 0,0 0,0 0,0-1,0 0,0 0,0 0,1-1,5 1,2-4,0-1,0-1,-1 0,1-1,-1-1,0 0,-1 0,1-1,-1-1,0 0,-1-1,0 0,-1-1,0 0,0 0,-1-1,0 0,2-6,47-90,-47 94</inkml:trace>
</inkml:ink>
</file>

<file path=ppt/ink/ink4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224 556,'-34'39,"2"2,1 2,3 1,1 1,-20 46,44-86,0-1,0 1,1 0,-1 0,1 0,0 0,1 0,-1 0,1 0,0 1,1-1,-1 0,1 1,0-1,0 1,0-1,1 0,0 1,0-1,1 0,-1 0,1 0,0 0,0 0,1 0,0 0,-1-1,2 1,-1-1,0 0,1 0,0 0,4 3,2-2,1-1,0-1,0 0,0 0,0-1,0 0,0-1,1 0,-1-1,0-1,1 1,-1-2,0 0,0 0,0-1,0 0,0-1,-1 0,1-1,-1 0,0 0,-1-1,1-1,-1 1,0-1,-1-1,0 0,0 0,0-1,-1 0,-1 0,36-49,-2-1,-3-2,-3-1,-3-2,8-27,-26 59,-2 0,-2-1,0 0,-3-1,0 1,-2-10,-2 27,-2 1,0-1,0 0,-2 0,0 1,-1-1,0 1,-1 0,-1 0,0 0,-1 1,-1-1,0 1,-5-6,8 14,0 1,-1-1,1 1,-1 0,0 1,0-1,-1 1,1 0,-1 0,0 1,0-1,0 1,0 1,-1-1,1 1,-1 0,0 1,1-1,-1 1,0 1,0-1,0 1,0 0,0 1,1 0,-1 0,0 0,1 1,-1 0,0 0,1 1,0 0,0 0,0 0,0 1,0 0,1 0,-1 0,1 1,-3 3,-7 10,1 0,1 0,1 1,0 1,2 0,0 1,1 0,1 0,1 1,1 0,1 0,1 1,1-1,1 1,1 0,1 0,1-1,1 10,1-9,1-1,1 1,1-1,1-1,0 1,2-1,1 0,0-1,1 0,2-1,0 0,0-1,2-1,0 0,1-1,1 0,1-2,0 0,0 0,1-2,1-1,1 0,63 12,-59-21</inkml:trace>
</inkml:ink>
</file>

<file path=ppt/ink/ink4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0 104,'6'20,"0"0,2 0,0-1,1 0,1 0,0-1,2 0,0-1,1 0,0-1,1-1,1 0,12 8,-23-20,1 0,-1 0,1-1,0 1,0-1,0 0,0-1,1 1,-1-1,0 0,1 0,-1-1,1 0,-1 0,0 0,1 0,-1-1,1 0,-1 0,0 0,0-1,0 0,0 0,0 0,0-1,0 1,0-1,-1 0,0-1,1 1,-1-1,2-2,7-7,0 0,-1-1,-1-1,0 0,-1 0,-1-1,0 0,-1-1,0-3,36-140,-40 130</inkml:trace>
</inkml:ink>
</file>

<file path=ppt/ink/ink4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4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0,'6'9,"-1"1,0-1,0 1,-1 0,0 1,0-1,-2 1,1-1,-1 1,-1 0,0 0,0 0,1 38,-2 0,-2 0,-2 0,-3-1,-8 32,3-9,-24 223,37-267,-1-3</inkml:trace>
</inkml:ink>
</file>

<file path=ppt/ink/ink4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4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1,'-14'25,"2"0,0 1,2 1,1 0,1 0,1 1,1 0,2 0,1 0,1 1,2 26,0-49,1 0,1 0,-1-1,1 1,0-1,0 1,0-1,1 0,0 0,0 0,0 0,1-1,0 1,0-1,0 0,0 0,0 0,1 0,0-1,0 0,0 0,0 0,0-1,0 1,1-1,-1-1,1 1,0-1,0 0,-1 0,1 0,0-1,0 0,0 0,-1-1,1 1,0-1,0-1,-1 1,1-1,-1 0,1 0,-1 0,0-1,0 0,0 0,0 0,2-3,25-19,-2-1,0-2,-2-1,-1-1,-2-1,0-1,-3-1,19-35,0-6,-31 56</inkml:trace>
</inkml:ink>
</file>

<file path=ppt/ink/ink4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7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15,'-133'342,"130"-322,9-26,15-30,-5 3,2 1,2 1,1 1,1 1,1 0,22-19,71-47,-114 94,-1 1,1-1,-1 0,0 1,1-1,-1 1,1-1,-1 1,1 0,-1 0,1-1,0 1,-1 0,1 1,-1-1,1 0,-1 0,1 1,-1-1,1 0,-1 1,1 0,-1-1,0 1,1 0,-1 0,0 0,0 0,1 0,-1 0,0 0,0 0,0 0,0 0,0 1,-1-1,1 0,0 1,0-1,-1 0,1 1,-1-1,0 1,1-1,-1 1,0 0,0-1,0 1,0 0,-2 81,-5-51,-13 140,19-171,1 0,0 0,-1 1,1-1,0 0,0 0,0 0,0 1,0-1,0 0,1 0,-1 1,0-1,1 0,-1 0,0 0,1 0,-1 0,1 0,0 0,-1 0,1 0,0 0,0 0,0 0,0 0,-1 0,1 0,0-1,0 1,1 0,-1-1,0 1,0-1,0 0,0 1,0-1,1 0,-1 1,0-1,0 0,0 0,1 0,-1 0,0 0,0 0,0 0,1-1,-1 1,0 0,0-1,1 0,132-114,44-37,-55 60,-121 92,-1 0,0-1,1 1,-1 0,0 0,0 0,1 0,-1 0,0 0,1 0,-1 1,0-1,0 0,1 1,-1-1,0 1,0-1,0 1,0-1,1 1,-1 0,0 0,0 0,0-1,0 1,-1 0,1 0,0 0,0 0,-1 1,1-1,0 0,-1 0,1 0,-1 0,0 1,1-1,-1 0,0 1,15 59,-14-55,3 20,-2 1,-1 0,-1-1,-1 1,-1 0,-1-1,-7 22,7 2,6-32</inkml:trace>
</inkml:ink>
</file>

<file path=ppt/ink/ink4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0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1,'10'24,"3"17,-1 2</inkml:trace>
</inkml:ink>
</file>

<file path=ppt/ink/ink4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1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1,'30'432,"-3"-327,-10-63,-15-33,-1 0,1 1,-1 0,-1-1,0 1,0-1,-1 1,-1-1,1 1,-1-1,-1 1,0-1,0 0,-1 0,-1 2,-20 80,10 48,-19 13,29-133</inkml:trace>
</inkml:ink>
</file>

<file path=ppt/ink/ink4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41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13,'0'-13,"0"34,0-2,3 23,2 0,1 1,3-2,1 1,4 4,-12-33,2-1,-1 0,2 0,0 0,0 0,1-1,0 0,1 0,0-1,1 1,0-2,0 1,1-1,1-1,-1 1,2-2,-1 1,1-1,0-1,0 0,9 3,-14-8,0 0,0-1,-1 0,1 0,0 0,0-1,-1 1,1-2,0 1,-1-1,1 1,-1-1,1-1,-1 1,0-1,0 0,0 0,-1-1,1 1,3-4,77-89,4-33,-89 129,0-1,0 0,0 1,1-1,-1 1,0-1,0 1,1-1,-1 1,0-1,1 1,-1-1,0 1,1 0,-1-1,0 1,1-1,-1 1,1 0,-1-1,1 1,-1 0,1 0,-1-1,1 1,-1 0,1 0,0 0,-1 0,1 0,-1 0,1 0,-1 0,1 0,0 0,-1 0,1 0,-1 0,1 0,-1 0,1 1,-1-1,1 0,-1 0,1 1,-1-1,1 0,-1 1,1-1,-1 0,1 1,-1-1,0 1,1-1,10 34,-9-25,4 19,-5-19,0-1,0 1,1-1,0 1,1-1,0 0,0 1,1-1,0-1,0 1,1-1,0 1,0-2,0 1,1 0,0-1,1 0,-1 0,1-1,5 3,-5-5,-1 0,1 0,0 0,1-1,-1 0,0-1,1 1,-1-1,1-1,-1 0,1 0,-1 0,0-1,1 0,-1 0,1-1,-1 0,0 0,0-1,0 0,0 0,-1 0,1-1,-1 0,0-1,0 1,0-1,-1 0,4-5,7-5,-1-1,-1 0,0-2,-2 1,0-2,0 1,-2-2,-1 1,0-2,-1 1,-1-1,-1 0,-1 0,-1-1,-1 1,0-13,-3 7,0 3</inkml:trace>
</inkml:ink>
</file>

<file path=ppt/ink/ink4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0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1411 5786,'5'34,"2"10</inkml:trace>
  <inkml:trace contextRef="#ctx0" brushRef="#br0" timeOffset="-184.074">1468 5052,'-5'34,"3"15,3 5,0-7</inkml:trace>
  <inkml:trace contextRef="#ctx0" brushRef="#br0" timeOffset="-1093.968">1468 1835,'0'19,"0"12,0 4,0 2,0-1,0-2,0-1,5-3,1 0,0-1,-1-1,-1 0,-2 0,-1-5</inkml:trace>
  <inkml:trace contextRef="#ctx0" brushRef="#br0" timeOffset="-732.443">1411 3048,'0'24,"0"18,0 6,0 0,0-4,-4-4,-3-4,1-4,1-2,2-1,1-2,1 1,0-1,1 1,0 0,1-1,-1-3</inkml:trace>
  <inkml:trace contextRef="#ctx0" brushRef="#br0" timeOffset="-379.396">1468 4092,'-11'62,"2"-1,3 2,3-1,4 34,26 71,-25-56,-2-87</inkml:trace>
  <inkml:trace contextRef="#ctx0" brushRef="#br0" timeOffset="-9364.471">0 791,'114'0,"320"-12,547-60,-303 32,-175 4,-243 25,-169-5,-72 11</inkml:trace>
  <inkml:trace contextRef="#ctx0" brushRef="#br0" timeOffset="-5283.473">706 114,'-173'124,"141"-97,-56 53,3 4,4 4,-10 21,-20 20,111-128,-1-1,1 1,-1-1,1 1,0 0,-1-1,1 1,0 0,-1-1,1 1,0 0,0-1,0 1,0 0,0 0,0-1,0 1,0 0,0-1,0 1,0 0,0 0,0-1,1 1,-1 0,0-1,1 1,-1 0,0-1,1 1,-1-1,1 1,-1 0,0-1,1 1,0-1,-1 1,1-1,-1 0,1 1,0-1,-1 0,1 1,0-1,-1 0,1 0,0 1,-1-1,1 0,9-2</inkml:trace>
  <inkml:trace contextRef="#ctx0" brushRef="#br0" timeOffset="-4999.501">1242 170,'-20'13,"-89"58,4 4,3 4,3 5,-13 21,23-10,88-94,0 0,1 0,-1-1,1 1,-1 0,1 0,0 0,-1 0,1 0,0-1,-1 1,1 0,0 0,0 0,0 0,0 0,0 0,0 0,0 0,0 0,0 0,1 0,-1 0,0 0,0-1,1 1,-1 0,1 0,-1 0,1 0,-1-1,1 1,-1 0,1 0,0-1,-1 1,1-1,0 1,0-1,0 1,-1-1,1 1,0-1,0 1,0-1,0 0,0 0,0 1,0-1,-1 0,1 0,1 0,51-3,-18-8,0-2,-1-1,0-2,-1-1,17-12,-9 4</inkml:trace>
  <inkml:trace contextRef="#ctx0" brushRef="#br0" timeOffset="-4748.103">1750 170,'0'3,"0"0,-1 0,0-1,0 1,0 0,0-1,0 1,0 0,-1-1,1 0,-1 1,0-1,0 0,0 0,0 0,0 0,0 0,0 0,-3 1,3-1,-221 201,59-71,163-131,0-1,0 1,0-1,0 1,-1-1,1 1,0 0,0 0,0 0,0-1,1 1,-1 0,0 0,0 0,0 0,1 1,-1-1,0 0,1 0,-1 0,1 0,0 1,-1-1,1 0,0 0,0 1,0-1,0 0,0 1,0-1,0 0,0 0,0 1,1-1,-1 0,0 0,1 1,-1-1,1 0,0 0,-1 0,1 0,0 0,-1 0,1 0,0 0,0 0,0 0,0 0,0 0,0-1,0 1,0 0,2 0,17-2,2-2</inkml:trace>
  <inkml:trace contextRef="#ctx0" brushRef="#br0" timeOffset="-4533.872">2399 114,'-10'14,"-26"24,-18 15,-9 4,2-4,2-5,5-7,8-5,6-4,6-2,3-2,8-1,11-5,14-6,11-11,3-6</inkml:trace>
  <inkml:trace contextRef="#ctx0" brushRef="#br0" timeOffset="-4294.507">3133 0,'-15'34,"-8"16,-2 3,-1-6,0-7,3-5,2-4,-1-2,-2-2,-1 0,-1 0,-1 0,-1-4,0-2,0 1,4-4</inkml:trace>
  <inkml:trace contextRef="#ctx0" brushRef="#br0" timeOffset="-1461.183">1411 819,'12'197,"-4"-144,-2 0,-2 1,-3 0,-2 7,1-52,-1 15</inkml:trace>
  <inkml:trace contextRef="#ctx0" brushRef="#br0" timeOffset="3190.705">1497 762,'70'66,"277"417,-133-246,-54-81,-35-23,-14 8,57 46,7 14,-23-26,-60-73,17 11,160 104,-239-194,-1 2,-2 1,-1 1,-1 1,20 30,-3-5,120 167,10-11,-36-52,-42-58,-77-84,-1 0,0 1,-1 1,0 1,-2 0,0 1,-1 0,4 10,-4-2,0 1,2-2,2 0,0-1,1 0,2-2,0 0,12 10,9 0,28 38,-16 20,-52-79</inkml:trace>
  <inkml:trace contextRef="#ctx0" brushRef="#br0" timeOffset="5456.469">5137 4318,'-5'-5,"-1"0,0 1,0 0,-1-1,1 2,-1-1,1 1,-1 0,0 1,-1-1,1 1,0 1,0-1,-1 1,1 1,-1-1,1 1,-1 1,1-1,-1 1,1 1,0-1,-2 1,-18 1,-1 1,1 1,-1 1,1 1,1 2,0 0,0 2,1 1,0 1,-18 13,28-14,0 0,1 1,0 1,1 1,1 0,0 0,1 1,0 1,2-1,-1 3,-1 5,0 1,2 1,0-1,2 1,1 1,1 0,1-1,2 1,0 0,2 1,1-1,1 0,6 26,-6-39,0 0,1 0,0-1,1 1,1-1,0 0,1 0,0-1,1 1,0-1,1-1,1 1,0-2,0 1,1-1,0 0,1-1,8 6,116 33,-92-38,-25-5,0-1,0-1,1 0,0-1,-1-1,1-1,0-1,18-2,133-27,-133 19,0-1,-2-3,0 0,0-2,1-3,-25 14,0 0,-1-1,1 0,-2-1,1 0,-1 0,0-1,0 0,-1-1,-1 0,0 0,2-4,75-146,-78 148,-1 0,0 0,-1-1,-1 1,0-1,0 0,-1 0,-1 0,0 0,-1-1,0 1,-1 0,-1 0,0 0,0 0,-1 0,-1 0,-1 1,1 0,-2-1,-5-8,-27-22,-2 2,-2 2,-2 1,-1 3,-1 1,-2 3,-1 2,-9-2,48 25,0 0,0 1,-1 1,0-1,0 2,0 0,0 0,0 1,-1 0,1 1,-1 0,1 1,-1 0,1 1,-1 0,1 1,-1 0,-7 3,1 2</inkml:trace>
  <inkml:trace contextRef="#ctx0" brushRef="#br0" timeOffset="6370.852">4657 4968,'26'-38,"-22"25,72-157,-55 130,-16 30,0-1,0 1,1 0,1 1,0-1,0 1,0 1,1-1,6-4,-13 12,0 1,0-1,0 0,0 0,0 1,0-1,0 0,0 1,0-1,0 1,0-1,0 1,0 0,1 0,-1-1,0 1,0 0,0 0,1 0,-1 0,0 0,0 0,0 1,0-1,1 0,-1 0,0 1,0-1,0 1,0-1,0 1,0 0,0-1,0 1,0 0,0 0,0-1,-1 1,1 0,0 0,0 0,-1 0,1 0,-1 0,1 0,-1 0,1 1,-1-1,14 66,-11-45,20 90,-22-111,-1 0,0 0,1 0,-1 0,1 0,-1 0,1 0,0 0,0 0,-1-1,1 1,0 0,0 0,0-1,-1 1,1-1,0 1,0-1,0 1,0-1,0 1,0-1,1 0,-1 1,0-1,0 0,0 0,0 0,0 0,0 0,0 0,0 0,0-1,0 1,1 0,-1 0,0-1,0 1,0-1,0 1,0-1,-1 1,1-1,0 0,0 1,0-1,0 0,-1 0,2 0,40-44,-41 43,136-145,-136 146,1-1,-1 0,1 1,0-1,-1 1,1 0,0-1,0 1,0 0,0 0,0 0,0 1,0-1,1 0,-1 1,0-1,0 1,0 0,1 0,-1 0,0 0,0 0,1 0,-1 0,0 1,0 0,0-1,1 1,-1 0,0 0,0 0,0 0,0 0,-1 0,1 1,0-1,0 0,-1 1,1 0,-1-1,1 1,-1 0,0 0,0 0,0 0,0 0,0 0,5 13,-1 0,0 0,-1 0,-1 1,0 0,-2 0,1-1,-2 1,0 0,-1 0,-2 7,2 20,0 13,1-32</inkml:trace>
  <inkml:trace contextRef="#ctx0" brushRef="#br0" timeOffset="8008.536">5081 5250,'0'821,"-23"-715,16-128,3 3,-1 0,-1 0,-1 1,0 0,-1 0,-1 1,-1 0,0 1,-1 0,-1 1,-1 0,0 0,0 2,-2 0,-3-3,2 0,-44-53,63 66,-1 1,0-1,0 1,1 0,-1-1,1 1,0 0,0 0,0 1,0-1,0 1,0-1,0 1,0 0,0 0,1 0,-1 1,0-1,1 1,1-1,23-6,1 2,-1 1,1 1,0 2,0 1,0 1,0 1,14 4,-16-1,-1 2,0 1,0 1,-1 1,0 1,-1 1,0 1,18 15,-40-27,1 0,-1 0,0 1,0-1,0 1,0-1,-1 1,1 0,0 0,-1 0,1 0,-1 0,0 0,0 0,1 1,-1-1,-1 0,1 1,0-1,-1 1,1-1,-1 0,0 1,1-1,-1 1,0-1,-1 1,1-1,0 1,-1-1,1 1,-1-1,0 1,0-1,0 0,0 0,0 1,-1-1,1 0,-1 0,1 0,-1 0,0-1,1 1,-1 0,-2 0,-155 97,-49 26,195-108,16-12</inkml:trace>
  <inkml:trace contextRef="#ctx0" brushRef="#br0" timeOffset="13038.735">2738 4459,'-5'-2,"0"0,0 1,0-1,0 1,0 0,-1 1,1-1,0 1,0 0,-1 0,1 1,0 0,0 0,-1 0,1 0,0 1,0 0,0 0,1 0,-1 0,0 1,1 0,0 0,0 0,-1 1,2-1,-1 1,0 0,1 0,0 0,0 1,-2 3,-8 16,2 0,0 1,2 1,1-1,1 1,1 1,1-1,2 1,0 0,2 0,1 0,1 0,1 2,-2-20,1 0,-1-1,1 1,1 0,-1-1,1 1,1-1,0 1,0-1,1 0,0 0,0-1,0 1,1-1,1 0,-1 0,1 0,0-1,1 0,-1 0,1-1,0 0,1 0,-1 0,1-1,0 0,0-1,8 3,-2-4,1-1,0-1,-1 0,1-1,0-1,-1 0,1 0,-1-2,0 0,0 0,0-2,-1 0,1 0,-2-1,1 0,-1-2,0 1,0-1,-1-1,0 0,-1-1,0 0,-1 0,0-1,-1 0,0 0,-1-2,5-3,-2 0,0-1,-1 0,-1-1,0 0,-2 0,0-1,-1 0,-1 0,-1 0,-1 0,0 0,-2 0,0-1,-2-7,2 20,-1 0,0 0,-1 0,0 0,0 0,-1 0,1 0,-2 1,1-1,-1 1,0 0,-1 0,0 0,0 1,0-1,-1 1,0 1,0-1,0 1,-1 0,1 0,-1 1,-1 0,1 0,0 1,-1 0,0 0,0 1,0 0,0 0,0 0,0 1,0 1,-1 0,1 0,-4 0,-9 5,-1 0,1 2,1 0,0 1,0 1,0 1,1 1,1 0,0 1,0 1,1 1,1 1,0 0,1 1,1 1,-6 9,-1-2</inkml:trace>
  <inkml:trace contextRef="#ctx0" brushRef="#br0" timeOffset="13409.179">2540 4798,'68'-81,"-62"74,3-5,0 0,1 1,0 0,1 1,0 0,1 1,-1 0,2 1,0 0,-8 7,-1 0,1 1,0-1,-1 1,1 0,0 0,0 1,-1-1,1 1,-1 0,1 0,0 1,-1-1,0 1,1 0,-1 0,0 1,0-1,0 1,-1 0,1 0,-1 0,1 0,-1 1,0 0,0-1,0 1,-1 0,0 0,1 0,-1 1,-1-1,1 1,0-1,66 71,-63-73,1 0,-1 0,1 0,-1-1,1 0,0 0,0 0,0-1,0 1,0-1,-1-1,1 1,0-1,0 0,0-1,-1 1,1-1,-1 0,1-1,-1 1,0-1,3-2,6-7</inkml:trace>
  <inkml:trace contextRef="#ctx0" brushRef="#br0" timeOffset="13808.78">1468 5278,'235'-48,"148"-28,-186 40,-168 31</inkml:trace>
  <inkml:trace contextRef="#ctx0" brushRef="#br0" timeOffset="14822.898">3246 4601,'5'3,"1"0,-1-1,1 0,0 0,-1 0,1-1,0 0,0 0,0 0,0-1,0 0,0 0,0 0,3-1,22-5,-1 0,0-2,0-2,0 0,-2-2,1-1,-1-1,-1-2,-1-1,0 0,13-14,247-195,-282 223,12-11,-1 0,0-1,-1-1,-1 0,-1 0,0-2,-1 1,6-14,-17 31,1-1,-1 0,0 0,1 1,-1-1,0 0,0 0,0 0,0 1,0-1,0 0,0 0,0 0,0 0,0 1,0-1,0 0,0 0,-1 0,1 1,0-1,-1 0,1 0,0 1,-1-1,1 0,-1 1,1-1,-1 1,0-1,1 0,-1 1,1-1,-1 1,0-1,0 1,1 0,-1-1,0 1,0 0,1 0,-1-1,0 1,0 0,0 0,1 0,-1 0,0 0,0 0,0 0,0 0,1 0,-1 1,-56 6,43-4,-15 1,0 0,0-2,0-1,-1-2,-23-3,53 3,-1 1,0 0,1-1,-1 1,0 0,0 0,0-1,1 1,-1 0,0 0,0 0,0 0,0 0,1 0,-1 0,0 0,0 0,0 0,0 1,1-1,-1 0,0 1,0-1,1 0,-1 1,0-1,1 1,-1-1,0 1,1-1,-1 1,1 0,-1-1,1 1,-1 0,1-1,-1 1,1 0,0 0,-1-1,1 1,0 0,0 0,-1 0,1-1,0 1,0 0,0 0,0 0,0 0,0-1,0 1,0 0,1 0,-1 0,0-1,0 1,1 0,-1 0,1 0,26 52,-22-46,110 194,-52-43,-61-158,-1-1,1 1,-1 0,0-1,1 1,-1-1,0 1,1-1,-1 0,0 0,0 1,0-1,0 0,1 0,-1 0,-1 0,1 0,0-1,0 1,0 0,0 0,-1 0,1-1,-1 1,1 0,-1-1,1 1,-1-1,0 1,0 0,0-1,0 1,0-1,0 1,0-1,0 0,12-53,3 0,2 1,3 1,9-17,7 14,-26 42</inkml:trace>
</inkml:ink>
</file>

<file path=ppt/ink/ink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31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283 681,'192'-91,"-82"41,-2-5,-2-5,24-21,-114 71,-1-1,0 0,0-1,-2 0,1-1,-1-1,-1 0,-1-1,0 0,-1-1,0 0,-1 0,-1-1,-1 0,0-1,3-13,-10 28,1 0,-1 0,0 0,0 0,0 0,0 0,0 0,-1 0,1 0,-1 0,0 0,0 1,0-1,0 0,-1 1,1-1,-1 0,1 1,-1 0,0-1,0 1,0 0,0 0,0 0,-1 0,1 0,-1 1,1-1,-1 1,1-1,-1 1,0 0,0 0,0 0,1 1,-2-1,-4 0,1 0,-1 0,1 0,-1 1,0 1,1-1,-1 1,1 0,-1 1,1 0,-1 0,1 1,0 0,0 0,-10 9,1 1,1 1,0 1,0 0,2 0,0 2,0 0,2 0,0 1,1 0,1 1,1 0,-1 4,5-16,-38 94,4 2,5 2,4 1,5 1,4 1,6 1,2 34,-19 282,29-386,-2-1,-1 0,-3 0,-1 0,-1-1,-6 10,13-40,1 0,-2-1,1 1,-1-1,0 1,0-1,0-1,-1 1,0 0,0-1,-1 0,1 0,-1-1,0 0,0 0,-1 0,1-1,-1 1,0-2,0 1,0-1,0 0,0 0,0-1,-1 0,1 0,0-1,-1 0,1 0,-1-1,1 0,-5-1,-3-1,4 2,-1 0,0-1,0 0,1 0,-1-1,1-1,0 0,0-1,0 0,1 0,-1-1,2 0,-1-1,0 0,1-1,1 0,-1 0,1-1,1 0,-1-1,2 1,-4-8,3-8,3 1</inkml:trace>
  <inkml:trace contextRef="#ctx0" brushRef="#br0" timeOffset="510.181">0 1218,'61'-28,"1"3,1 3,1 3,25-3,80-5,87-18,-255 44,-1 2,0-1,0 1,0-1,0 1,0 0,0-1,0 1,0-1,0 1,0-1,0 1,0 0,0-1,1 1,-1-1,0 1,0-1,1 1,-1-1,0 1,1-1,-1 1,0-1,1 0,-1 1,1-1,-1 1,0-1,1 0,-1 0,1 1,-1-1,1 0,0 0,-1 1,1-1,-1 0,1 0,-1 0,1 0,-1 0,1 0,0 0,-1 0,1 0,-1 0,1 0,-1 0,1 0,0-1,-1 1,1 0,-1 0,1-1,-1 1,1 0,-1 0,1-1,-1 1,0-1,1 1,-1 0,1-1,-9 11,2 0,0 1,0-1,1 1,0 1,1-1,0 1,1 0,0-1,1 1,0 1,1-1,0 0,1 3,15 27,-2-30</inkml:trace>
  <inkml:trace contextRef="#ctx0" brushRef="#br0" timeOffset="5661.81">1439 652,'-12'7,"1"0,-1 0,1 1,1 0,-1 1,1 0,1 1,0 0,0 1,1 0,0 0,-2 7,-6 11,2 2,1-1,2 2,1-1,2 2,0-1,3 1,0 0,3 0,0 22,0-44,1 0,0 0,1 1,0-1,1 0,0 0,1 0,0 0,1 0,0 0,1-1,0 1,0-1,1 0,1 0,0-1,0 1,1-1,0-1,0 1,1-1,0-1,0 1,1-1,0-1,0 1,1-2,0 1,0-1,0-1,0 0,1 0,8 1,-13-4,0 0,0 0,1 0,-1-1,0 0,0 0,0-1,0 1,1-2,-1 1,0 0,0-1,-1 0,1-1,0 1,-1-1,1 0,-1-1,0 1,0-1,0 0,-1 0,0 0,1-1,-1 0,1-1,8-16</inkml:trace>
  <inkml:trace contextRef="#ctx0" brushRef="#br0" timeOffset="6082.079">1892 681,'-63'303,"59"-285,0-8,0-1,1 1,0 1,1-1,0 0,0 0,1 1,1-1,-1 1,2-1,0 1,0-1,0 1,2-1,-1 0,1 0,1 0,-1 0,2 0,-1-1,2 0,-1 0,1 0,3 2,-1-7,0 0,0 0,1-1,0-1,-1 0,1 0,0 0,0-1,0 0,0-1,0 0,1-1,-1 1,0-2,-1 1,1-1,0-1,7-3,21-21,-31 11</inkml:trace>
  <inkml:trace contextRef="#ctx0" brushRef="#br0" timeOffset="6335.067">1552 935,'44'-5,"32"-6,9-2,-5-2,-11 0,-14 3,-10 4,-8-2,-7 1,-2 2,-2 2,-5-3,-6 0</inkml:trace>
  <inkml:trace contextRef="#ctx0" brushRef="#br0" timeOffset="6631.668">2286 540,'28'33,"-2"1,-1 2,-1 0,-3 2,-1 0,-1 1,-3 1,-1 0,-2 2,0 5,-11-34,1 0,-2 1,0-1,0 0,-2 1,1-1,-2 1,0-1,0 0,-1 0,-1 0,0 0,-1 0,0-1,-1 0,-1 0,1 0,-8 8,-2 2,-1-2,-1 1,-1-2,0-1,-18 14,2-3,17-12</inkml:trace>
</inkml:ink>
</file>

<file path=ppt/ink/ink4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1:09.3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1383,'2'0,"-1"1,1 0,-1-1,1 0,0 1,0-1,-1 0,1 0,0 0,-1 0,1 0,0 0,-1 0,1 0,0-1,-1 1,1-1,0 1,-1-1,1 0,-1 0,1 0,-1 0,1 0,-1 0,0 0,0 0,1 0,-1-1,2 0,229-173,86-70,44-7,-193 147,-128 87,-30 18</inkml:trace>
  <inkml:trace contextRef="#ctx0" brushRef="#br0" timeOffset="1550.168">3867 4798,'-16'13,"14"-13,0 1,0 0,1-1,-1 1,0 0,0 0,0 0,1 0,-1 1,0-1,1 0,0 1,-1-1,1 1,0-1,-1 1,1 0,0-1,0 1,0 0,1 0,-1 0,0 0,1 0,-1 0,1 0,0 0,-1 0,1 0,0 0,0 0,0 0,1 0,-1 0,0 0,1 0,-1 0,1-1,0 3,6 2,-7-5,1 0,0-1,-1 1,1 0,0 0,0 0,0 0,-1-1,1 1,0-1,0 1,0 0,0-1,0 1,0-1,1 0,-1 1,0-1,0 0,0 0,0 0,0 0,0 0,1 0,-1 0,0 0,0 0,0 0,0-1,0 1,0 0,0-1,0 1,1-1,195-147,103-52,161-135,-314 211,-134 112</inkml:trace>
  <inkml:trace contextRef="#ctx0" brushRef="#br0" timeOffset="3039.253">480 367,'226'147,"68"92,150 118,-190-134,-92-79,-6 7,-6 8,142 203,-22-110,-88-100,71 79,-123-108,-18-6,31 49,125 159,-152-205,4-2,15 31,101 138,-48-74,-130-152,-3 2,41 64,-81-83,-32-59,9 0</inkml:trace>
  <inkml:trace contextRef="#ctx0" brushRef="#br0" timeOffset="3333.245">4628 3697,'-42'115,"4"1,6 2,5 1,-4 66,-20 81,38-210,-3 11,3 1,3 0,0 57,10-101</inkml:trace>
  <inkml:trace contextRef="#ctx0" brushRef="#br0" timeOffset="4168.661">847 0,'-28'168,"-20"292,40 217,8-668,0 1,1-1,0 0,1 1,0-1,1 0,-1 0,2 0,-1 0,5 7,2-1</inkml:trace>
  <inkml:trace contextRef="#ctx0" brushRef="#br0" timeOffset="7900.442">2907 2257,'20'-16,"35"-25,-3-2,-1-2,-2-2,-3-2,-1-3,10-19,66-108,-94 141,-3-1,-1 0,-2-2,-1-1,-3 0,-1-2,-2 1,1-15,-16-40,0 95,0 1,0-1,1 1,-1 0,0 0,-1-1,1 1,0 0,-1 0,1 0,-1 0,0 1,1-1,-1 0,0 1,0-1,0 1,0-1,0 1,-1 0,1 0,0 0,-1 0,1 1,0-1,-1 1,1-1,-1 1,1 0,-1 0,1 0,-1 0,1 0,-1 0,1 1,0-1,-1 1,1 0,-11 5,0 0,1 2,0-1,0 1,1 1,0 0,0 1,1 0,0 0,1 1,0 0,1 1,0 0,1 0,0 1,-2 6,-6 13,1 1,1 0,2 1,1 0,2 0,1 1,2 0,1 1,2-1,1 1,3 21,0-45,1 0,0 0,0 0,1-1,1 1,0-1,0 0,1-1,0 1,1-1,0 0,1-1,0 1,1-2,0 1,0-1,0-1,1 1,0-2,1 1,0-2,0 1,167 48,-129-20,-40-19</inkml:trace>
</inkml:ink>
</file>

<file path=ppt/ink/ink4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1:36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34,'33'-34,"-28"67,-14 192,8-222,1 0,0 0,0 0,0 0,0 1,1-1,-1 0,1 0,-1 0,1 0,0 0,1 0,-1 0,0 0,1 0,-1-1,1 1,0 0,0-1,0 0,0 1,1-1,-1 0,1 0,-1 0,1 0,0-1,-1 1,1-1,0 0,0 1,0-1,0 0,0-1,0 1,1-1,-1 1,0-1,0 0,0 0,1 0,-1-1,0 1,0-1,0 0,0 0,2 0,10-7,0-1,0-1,0 0,-1-1,-1-1,0 0,-1-1,0 0,8-12,19-18,64-64,-102 106,-1-1,1 1,0 0,0 0,0-1,0 1,0 0,0 0,0 0,0 0,1 0,-1 0,0 1,1-1,-1 0,0 1,1-1,-1 1,1-1,-1 1,1 0,-1-1,1 1,-1 0,1 0,-1 0,1 0,0 1,-1-1,1 0,-1 1,0-1,1 1,-1-1,1 1,-1-1,0 1,1 0,-1 0,0 0,0 0,1 0,-1 0,0 0,0 0,0 0,-1 1,1-1,0 1,12 121,23 25,-33-143,-1 0,1-1,0 1,0-1,0 0,0 0,1 0,0 0,0-1,0 1,0-1,0 0,1 0,-1 0,1-1,0 0,0 0,0 0,0 0,0-1,0 0,0 0,0 0,1-1,-1 1,0-1,3-1,3-1,0 0,0-1,0 0,-1-1,1 0,-1-1,0 0,0-1,-1 0,1 0,-1-1,-1 0,1-1,-1 0,0 0,-1-1,0 0,-1 0,0 0,0-1,2-5,2-6,0 0,-1-1,-2 0,0 0,-1 0,-1-1,-2 0,0-1,-1 0</inkml:trace>
</inkml:ink>
</file>

<file path=ppt/ink/ink4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1:31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3303 1880,'-2'-2,"1"0,0 0,-1 0,0 1,1-1,-1 1,0-1,0 1,0-1,0 1,0 0,0 0,0 0,-1 0,1 0,0 1,0-1,-1 1,1-1,0 1,-1 0,1 0,-1 0,-1 0,1 0,-9-2,-1 1,1 0,0 1,-1 0,1 1,0 0,0 1,-1 1,1 0,1 0,-1 1,0 1,1 0,0 0,0 1,1 0,0 1,0 1,0-1,1 1,-5 6,-7 7,1 0,2 1,0 1,1 0,1 1,-8 20,16-30,0 0,1 0,1 1,1-1,0 1,1 1,0-1,1 0,1 1,1 0,0 0,1-1,0 1,2 0,-1-1,2 1,0-1,3 7,3 0,1-1,1 0,1-1,1 0,0-1,2 0,0-1,1-1,1-1,0 0,1-1,1-1,0 0,1-2,13 7,-14-9,1-1,-1-1,1 0,1-1,-1-2,1 0,0-1,1-1,-1-1,2-1,0-1,-1-1,0-2,1 0,-1-1,-1-1,1-2,-1 0,0-1,0-1,-1 0,0-2,-1-1,3-2,-5-2,-1 0,0 0,-1-2,-1 0,-1-1,0 0,0-3,-13 21,17-24,-2-1,0-1,-2 0,-1 0,-2-2,0 1,-2-1,-1-1,-1 1,-2-1,1-21,-5 39,0 1,0 0,-1 0,0 0,-1-1,0 1,-1 1,0-1,-1 0,0 1,-1 0,0 0,0 0,-1 0,-1 1,1 0,-1 0,-1 1,-3-3,-4-3,-1 0,0 1,-1 1,-1 0,0 2,0 0,-1 1,-1 0,1 2,-1 0,0 2,-1 0,-4 0,-25-5,40 6,-1 1,1 0,-1 1,0 0,0 1,0 0,0 1,0 0,0 1,1 0,-1 0,0 1,0 1,1 0,-1 1,-10 8,3-1</inkml:trace>
  <inkml:trace contextRef="#ctx0" brushRef="#br0" timeOffset="4838.661">3416 2783,'11'138,"8"65,8-6,-39-27,-23 26,27-137,3 0,3 0,5 53,-1-5,-2-63,-11 138,-9 44,-6-29,26 141,-28-195,26-108,1 0,2 0,1 0,2 0,2 3,-6-38,-1-1,1 1,-1 0,1 0,-1 0,1 0,-1 0,1 0,0 1,-1-1,1 0,-1 0,1 0,-1 0,1 0,0 1,-1-1,1 0,-1 0,1 1,0-1,-1 0,1 0,0 1,0-1,-1 0,1 1,0-1,0 1,-1-1,1 0,0 1,0-1,0 1,0-1,-1 1,1-1,0 0,0 1,0-1,0 1,0-1,0 1,0-1,0 1,1-1,-1 0,0 1,0-1,0 1,0-1,1 0,-1 1,0-1,0 1,1-1,-1 0,0 1,1-1,-27-29,25 28,-28-36,-1 1,-2 1,-2 2,0 2,-3 0,0 3,-14-7,41 29,-39-29,48 34,0 0,0 0,1 1,-1-1,0 0,0 0,1 0,-1 0,1 0,-1 0,1 0,-1 0,1 0,0 0,-1 0,1 0,0-1,0 1,0 0,0 0,0 0,0 0,0 0,0 0,1-1,-1 1,0 0,1 0,-1 0,0 0,1 0,-1 0,1 0,0 0,-1 0,1 0,0 1,0-1,-1 0,1 0,0 1,0-1,0 0,0 1,0-1,0 1,109-31,-81 27,95-20,-38 6,1 4,76-1,112-13,-208 14,52 0,-119 14,0 1,0-1,0 1,1-1,-1 1,0 0,0-1,0 1,0-1,0 1,0-1,-1 1,1 0,0-1,0 1,0-1,0 1,-1-1,1 1,0-1,-1 1,1-1,0 1,-1-1,1 1,0-1,-1 0,1 1,-1-1,1 1,-1-1,1 0,-1 0,1 1,-1-1,1 0,-1 0,0 0,1 0,-1 1,1-1,-1 0,1 0,-1 0,0 0,1 0,-1 0,1-1,-1 1,1 0,-1 0,-110 45,3 5,-53 34,-200 118,326-169,30-22</inkml:trace>
  <inkml:trace contextRef="#ctx0" brushRef="#br0" timeOffset="9350.604">2964 1852,'-48'-33,"-21"-42,-62-80,53 64,62 69,-1 1,-1 1,-1 0,-1 2,-21-17,-85-52,-30-58,97 83,-53-80,-244-184,206 165,-78-30,115 80,113 112,0-1,0 0,0 1,0-1,0 0,-1 1,1-1,0 0,0 1,0-1,0 0,-1 0,1 1,0-1,0 0,-1 0,1 1,0-1,-1 0,1 0,0 0,0 0,-1 1,1-1,0 0,-1 0,1 0,0 0,-1 0,1 0,-1 0,1 0,0 0,-1 0,1 0,0 0,-1 0,1 0,0 0,-1 0,1-1,0 1,-1 0,1 0,0 0,0 0,-1-1,15 44,-11-36,7 35,-1 0,-2 2,-2-1,-2 0,-2 1,-4 36,3-31,-22 87,22-135,1-1,-1 1,0-1,1 0,-1 1,0-1,1 1,-1-1,0 0,1 1,-1-1,1 0,-1 0,1 1,-1-1,0 0,1 0,-1 0,1 0,-1 1,1-1,-1 0,1 0,-1 0,1 0,-1 0,1 0,0 0,-1 0,1-1,-1 1,1 0,-1 0,0 0,1 0,-1-1,1 1,-1 0,1 0,-1-1,0 1,1 0,-1-1,1 1,-1-1,0 1,1 0,-1-1,0 1,0-1,0 1,1-1,-1 1,0-1,0 1,0-1,0 1,0-1,0 1,0-1,0 1,0-1,0 1,0-1,0 1,0-1,0 1,0-1,0 1,-1-1,2 0,46-57,2 3,2 2,3 2,1 3,3 2,2 3,15-7,-50 36,0 0,1 2,0 1,1 1,0 1,1 2,18-3,-46 9,-1 1,0-1,1 0,-1 1,1-1,-1 1,0-1,1 0,0 0,-1 1,1-1,-1 0,1 0,0 1,0-1,-1 0,1 0,0 0,0 0,0 1,0-1,0 0,0 0,0 0,0 0,0 0,0 1,1-1,-1 0,0 0,1 0,-1 1,0-1,1 0,-1 0,1 1,-1-1,1 0,-1 1,1-1,0 1,-1-1,1 1,0-1,-1 1,1-1,0 1,0 0,-1-1,1 1,0 0,0-1,0 1,0 0,-1 0,1 0,0 0,0 0,0 0,0 0,-17-6,-1 1,-1 1,1 1,0 0,-1 1,0 1,1 0,-1 1,0 2,-3 0,-27 0,-235-2,279 0,0-1,0 1,1 0,-1-1,0 0,0 0,0 0,0-1,1 1,-1-1,1 0,-1 0,1 0,0 0,0-1,0 1,0-1,0 0,0 0,-1-3,-4-9</inkml:trace>
  <inkml:trace contextRef="#ctx0" brushRef="#br0" timeOffset="10188.028">480 45,'-16'22,"-29"166,39-151,-24 217,-4 2,18-79,16-177,1 1,-1-1,0 1,0 0,0-1,0 1,0 0,0-1,0 1,0-1,0 1,0 0,0-1,0 1,0 0,-1-1,1 1,0-1,0 1,-1-1,1 1,0-1,-1 1,1-1,-1 1,1-1,0 1,-1-1,1 1,-1-1,1 0,-1 1,0-1,1 0,-1 1,1-1,-1 0,1 0,-1 0,0 0,1 0,-1 1,0-1,1 0,-1 0,1 0,-1-1,0 1,1 0,-1 0,0 0,1 0,-1-1,1 1,-1 0,1 0,-1-1,-9-10</inkml:trace>
  <inkml:trace contextRef="#ctx0" brushRef="#br0" timeOffset="10522.284">0 158,'1'-2,"-1"0,1-1,-1 1,1-1,0 1,-1 0,1 0,0-1,1 1,-1 0,0 0,1 0,-1 0,1 1,-1-1,1 0,0 0,0 1,0 0,0-1,0 1,0 0,0 0,1 0,-1 0,0 0,0 0,1 1,-1-1,1 1,0 0,81-8,-76 8,321 1,-285-7,-1-1,0-3,-1-1,0-3,0-1,21-12,-39 17</inkml:trace>
  <inkml:trace contextRef="#ctx0" brushRef="#br0" timeOffset="23840.676">3811 2557,'-5'5,"-6"2,-7-1,-4-1,1 3,10 1,5-2</inkml:trace>
</inkml:ink>
</file>

<file path=ppt/ink/ink4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2:16.02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1 597,'5'-10,"1"-3</inkml:trace>
  <inkml:trace contextRef="#ctx0" brushRef="#br1" timeOffset="39994.198">339 146,'48'57,"82"88,16 25,81 17,-35-19,20-13,-43-14,-78-64,-89-75,-1-2,0-1,0 1,1 1,-1-1,0 0,0 0,0 0,1 1,-1-1,0 0,0 1,0-1,0 1,0 0,0-1,0 1,0 0,0-1,0 1,0 0,0 0,0 0,-1 0,1 0,0 0,-1 0,1 0,-1 0,1 0,-1 1,0-1,1 0,-1 0,0 0,0 0,1 1,-1-1,0 0,-1 0,1 1,0-1,0 0,0 0,-1 0,1 0,0 1,-1-1,1 0,-1 0,0 0,1 0,-1 0,0 0,1 0,-1 0,0 0,-1 0,-14 2,0 0,1-2,-1 0,0-1,0 0,0-1,0-1,0-1,0 0,-8-3,-72-9,-66 8,162 7,0 0,1 0,-1 0,0 0,1-1,-1 1,0 0,0 0,1-1,-1 1,0 0,1 0,-1-1,0 1,0 0,0-1,0 1,1 0,-1-1,0 1,0 0,0-1,0 1,0 0,0-1,0 1,0-1,0 1,0 0,0-1,0 1,0 0,0-1,0 1,0 0,0-1,0 1,-1 0,1-1,0 1,0 0,0-1,-1 1,1 0,0-1,0 1,-1 0,1 0,0-1,-1 1,1 0,0 0,0 0,-1 0,1-1,-1 1,1 0,0 0,-1 0,1 0,0 0,-1 0,1 0,0 0,-1 0,37-15,-26 12,271-144,-26 16,-116 72,-139 59,1-1,0 0,-1 1,1-1,-1 1,1 0,0-1,-1 1,1-1,0 1,-1 0,1 0,0-1,0 1,-1 0,1 0,0 0,0 0,-1 0,1 0,0 0,0 0,0 0,-1 0,1 0,0 1,0-1,-1 0,1 0,0 1,-1-1,1 1,0-1,-1 0,1 1,-1-1,1 1,0-1,-1 1,1 0,-1-1,0 1,1 0,-1-1,1 1,-1 0,0-1,0 1,1 0,-1 0,0-1,0 1,0 0,0 0,0-1,0 1,0 0,0 0,0-1,0 1,0 0,-1 0,1-1,0 1,0 0,-1 0,1-1,-1 1,1 0,-29 49,-7-8,-1-2,-3-2,-31 24,-36 40,86-67,20-18</inkml:trace>
  <inkml:trace contextRef="#ctx0" brushRef="#br1" timeOffset="42069.814">1609 1302,'-33'81,"-90"83,62-92,-182 186,195-211,-123 136,10-3,124-134,-1-1,-3-2,-41 34,39-38,1 2,2 2,-33 47,45-55,-1 0,-1-2,-3-1,-16 13,-57 33,119-159,-10-214,-20 163,17 131,-1 0,1 0,-1 0,1 0,0-1,0 1,-1 0,1 0,0 0,0-1,0 1,0 0,0 0,1 0,-1 0,0-1,1 1,-1 0,0 0,1 0,-1 0,1 0,0 0,-1 0,1 0,0 0,0 0,-1 0,1 0,0 0,0 1,0-1,0 0,0 1,0-1,0 1,0-1,1 1,-1-1,0 1,0 0,0-1,0 1,1 0,-1 0,0 0,0 0,0 0,1 0,-1 1,0-1,0 0,0 0,0 1,0-1,1 1,-1-1,0 1,0-1,0 1,0 0,0 0,0 0,157 72,-97-54,0-4,1-1,1-4,0-2,1-3,-1-3,32-4,-62 1,-22 0,1 0,-1 0,0 2,1-1,-1 1,0 1,0 0,0 0,0 1,0 1,0 0,6 3,-16-6,1 0,0 1,-1-1,1 0,-1 1,1-1,-1 1,0 0,0 0,1-1,-1 1,0 0,-1 0,1 0,0 0,0 0,-1 0,0 0,1 0,-1 0,0 0,0 0,0 0,0 1,0-1,0 0,-1 0,1 0,-1 0,1 0,-1 0,0 0,0 0,0-1,0 1,0 0,0 0,-1-1,1 1,0-1,-1 1,-70 59,46-48,0-1,-1-1,0-2,0 0,-28 3,-165 17,18-3,201-26,0-1,0 1,0 0,0 0,0 0,-1-1,1 1,0 0,0 0,0 1,0-1,0 0,0 0,0 0,0 1,-1-1,1 1,0-1,0 1,0-1,1 1,-1-1,0 1,0 0,0 0,0-1,1 1,-1 0,0 0,0 0,1 0,-1 0,1 0,-1 0,1 0,0 0,-1 0,1 0,0 0,0 0,-1 0,1 1,0-1,0 0,0 0,0 0,1 0,-1 0,0 0,0 0,1 1,-1-1,1 0,-1 0,1 0,-1 0,1 0,-1-1,1 1,0 0,0 0,13 8</inkml:trace>
  <inkml:trace contextRef="#ctx0" brushRef="#br1" timeOffset="43401.657">1327 2092,'-1'0,"1"0,-1-1,1 1,0 0,-1 0,1 0,-1 0,1-1,-1 1,1 0,-1 0,1 0,-1 0,1 0,-1 0,1 0,-1 0,1 0,-1 1,1-1,-1 0,1 0,-1 0,1 0,0 1,-1-1,1 0,-1 0,1 1,0-1,-1 0,1 1,0-1,-1 1,1-1,0 0,-1 1,1-1,0 1,0-1,0 1,-1-1,1 0,0 1,0-1,0 1,0-1,0 1,0-1,0 1,0-1,0 1,0-1,0 1,0-1,0 1,1-1,-1 1,-5 19,1 1,1 0,1 0,1 0,1 0,0 0,2 1,-1 23,-1-38,-1 1,1 0,1 0,0 0,0-1,0 1,1 0,0-1,0 1,1-1,0 0,1 0,-1 0,1 0,1 0,-1-1,1 0,0 0,0 0,1-1,6 5,-6-10,0-1,0 0,0 0,0-1,0 1,0-1,0-1,-1 1,1-1,-1 0,1 0,-1-1,0 1,-1-1,1 0,-1-1,1 1,-1-1,-1 0,1 0,-1 0,1 0,1-5,97-119,-100 129,0 0,0 1,0-1,0 1,0-1,-1 1,1 0,0 0,0 0,0 0,-1 0,1 0,0 0,-1 0,1 1,-1-1,0 1,1-1,-1 1,0-1,0 1,0 0,0 0,0 0,0-1,0 1,-1 0,1 0,-1 0,0 0,1 0,-1 0,0 0,0 0,0 0,0 0,-1 2,8 16,-5-16,0 0,0-1,0 1,0-1,0 1,1-1,0 0,0 1,0-2,0 1,0 0,0 0,1-1,-1 0,1 0,0 0,0 0,-1 0,1-1,0 0,1 0,-1 0,0 0,0-1,0 1,0-1,1 0,-1 0,0-1,0 1,0-1,0 0,0 0,0 0,0-1,0 0,0 1,2-2,12-10,0-1,0-1,-2 0,1-1,-2-1,-1 0,0-1,-1-1,0 0,-2-1,-1 0,8-19,34-86,-53 73,-5 47</inkml:trace>
  <inkml:trace contextRef="#ctx0" brushRef="#br1" timeOffset="43966.348">2287 2290,'-154'303,"152"-300,0 0,0 0,0 0,1 0,-1 0,1 0,0 0,0 1,0-1,0 1,0-1,1 0,0 1,0-1,0 1,0-1,0 1,0-1,1 1,0-1,0 1,0-1,0 0,0 0,1 1,-1-1,1 0,0 0,0-1,0 1,0 0,1-1,-1 1,1-1,-1 1,2-1,8 2,1-2,-1 1,1-2,-1 1,1-2,-1 0,1 0,0-1,-1-1,1 0,8-3,-1-2</inkml:trace>
  <inkml:trace contextRef="#ctx0" brushRef="#br1" timeOffset="44398.113">1976 2431,'43'0,"34"-4,8-3,-5 1,-12 1,-12 1,-12 2,-7 1,-11 0</inkml:trace>
  <inkml:trace contextRef="#ctx0" brushRef="#br1" timeOffset="45929.584">1355 33,'0'-1,"0"1,-1 0,1-1,-1 1,1 0,-1 0,1 0,0-1,-1 1,1 0,-1 0,1 0,-1 0,1 0,-1 0,1 0,-1 0,1 0,-1 0,1 0,-1 0,1 1,-1-1,1 0,-1 0,1 0,-1 1,1-1,0 0,-1 1,1-1,-1 0,1 1,0-1,-1 0,1 1,0-1,0 1,-1-1,1 0,0 1,0-1,-1 1,1-1,0 1,0-1,0 1,0-1,0 1,0-1,0 1,0-1,0 1,0-1,0 1,0-1,-8 21,0-1,2 1,0 0,1 0,1 1,1-1,1 1,1 0,1-1,1 1,2 15,-3-34,1-1,-1 0,0 1,0-1,1 0,0 1,-1-1,1 0,0 0,0 0,0 0,0 1,0-1,1-1,-1 1,1 0,-1 0,1 0,0-1,-1 1,1-1,0 1,0-1,0 0,0 0,0 0,1 0,-1 0,0 0,0-1,1 1,-1-1,0 0,1 1,-1-1,0 0,1 0,3-1,0 0,0 0,0 0,0 0,0-1,0 0,-1-1,1 1,-1-1,1 0,-1 0,0-1,0 0,-1 0,117-146,-121 149,0 0,1-1,-1 1,1 0,-1 0,1 0,0 0,-1 0,1 0,0 0,0 0,0 0,0 0,0 1,0-1,0 0,0 0,0 1,0-1,0 1,0-1,0 1,0 0,1-1,-1 1,0 0,0 0,0 0,1-1,-1 1,0 1,0-1,1 0,-1 0,0 0,0 1,0-1,1 0,-1 1,0-1,0 1,0 0,0-1,0 1,0 0,0 0,0-1,0 1,0 0,-1 0,1 0,0 0,31 75,15 19,-42-92,-1 0,1 0,0-1,0 1,0-1,0 0,0 0,0 0,1-1,-1 0,0 0,1-1,-1 1,1-1,-1 0,1-1,-1 1,1-1,-1 0,1 0,-1-1,0 0,0 0,0 0,0 0,0-1,0 0,-1 0,1 0,-1 0,0-1,0 0,0 0,1-1,7-9,0 0,-1 0,0-1,-1-1,-1 0,0 0,-1-1,-1 0,-1 0,0 0,-2-1,1-2,23-87,-26 98</inkml:trace>
  <inkml:trace contextRef="#ctx0" brushRef="#br1" timeOffset="46688.079">2230 173,'-159'284,"300"-510,-141 225,1-1,0 1,0 0,-1-1,1 1,0 0,0-1,0 1,0 0,0 0,0 0,1 0,-1 0,0 0,0 1,1-1,-1 0,1 1,-1-1,0 0,1 1,-1 0,1-1,-1 1,1 0,-1 0,1 0,0 0,-1 0,1 0,-1 0,1 1,-1-1,1 0,-1 1,1-1,-1 1,0 0,1 0,-1-1,0 1,1 0,-1 0,0 0,0 0,0 0,0 0,0 1,0-1,0 0,0 0,0 1,28 70,-27-63,0 0,1 0,0 0,1-1,-1 0,2 0,-1 0,1 0,1 0,-1-1,1 0,5 4,-9-9,-1-1,0 0,1 0,-1 0,1 0,-1 0,1-1,-1 1,1 0,0-1,-1 1,1-1,0 1,-1-1,1 0,0 0,0 0,-1 0,1 0,0 0,0 0,-1-1,1 1,0-1,0 1,-1-1,1 0,-1 1,1-1,-1 0,1 0,-1 0,1 0,-1 0,0-1,0 1,1 0,-1-1,0 1,0-1,0 1,-1-1,1 1,0-1,25-77,2-150,-23 173,1 32</inkml:trace>
</inkml:ink>
</file>

<file path=ppt/ink/ink4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3:29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1441 1,'61'47,"77"108,-58-91,66 66,15 75,119 11,-52 18,-122-125,-88-96</inkml:trace>
  <inkml:trace contextRef="#ctx0" brushRef="#br0" timeOffset="838.4">255 1553,'-12'3,"1"1,0 0,0 1,0 1,1 0,0 0,0 1,0 0,1 0,0 1,1 1,0-1,0 1,1 1,0-1,0 1,1 1,0-1,1 1,1 0,-1 0,2 0,-1 1,2-1,-1 1,2 0,0 0,0 0,1 6,-2 6,2-1,0 1,2-1,1 1,0-1,6 18,-7-35,-1 0,2 0,-1 0,1 0,0 0,0 0,0-1,1 0,0 1,0-1,0-1,1 1,-1-1,1 0,0 0,1 0,-1 0,1-1,-1 0,1 0,0-1,0 1,0-1,0-1,1 1,5 0,-3-1,0-1,1 1,-1-2,0 1,0-1,0-1,0 1,0-2,0 1,0-1,-1-1,1 1,-1-1,0-1,0 1,-1-2,1 1,-1-1,4-4,21-14,-2-2,-1-1,-2-1,0-2,-2 0,-1-2,-1 0,-2-2,-2-1,12-28,-27 54,1 0,-2-1,0 1,0-1,0 0,-2 0,1 0,-1 0,0 0,-1 0,0 0,-1-1,0 1,-1 0,0 0,0 1,-1-1,-1 0,1 1,-1 0,-1-1,0 2,0-1,-1 1,0-1,0 1,-1 1,0 0,0 0,-4-2,2 4,1 0,-1 1,0 0,-1 1,1 0,-1 0,1 1,-1 0,0 1,0 0,0 0,1 1,-1 1,0-1,0 2,0-1,1 1,-1 1,1 0,-4 2,-12 4,1 2,0 1,0 0,1 2,1 1,-20 18,13-8,2 1,1 2,1 1,2 0,0 2,-4 12,8-12</inkml:trace>
  <inkml:trace contextRef="#ctx0" brushRef="#br0" timeOffset="1135.379">1 1919,'201'-135,"-177"123,0 2,1 0,0 1,1 2,0 0,0 2,0 1,0 1,1 1,0 2,-1 0,1 2,5 1,50-1,-58-2</inkml:trace>
  <inkml:trace contextRef="#ctx0" brushRef="#br0" timeOffset="2637.866">791 1553,'79'-16,"-1"-2,-1-4,-1-3,-1-3,-2-4,39-24,187-125,-235 133,-2-3,-3-3,39-44,-98 97,1 1,-1 0,0-1,1 1,-1-1,1 1,-1 0,0-1,0 1,1-1,-1 0,0 1,0-1,1 1,-1-1,0 1,0-1,0 1,0-1,0 0,0 1,0-1,0 1,0-1,0 1,0-1,0 0,-1 1,1-1,0 1,0-1,-1 1,1-1,0 1,-1-1,1 1,0-1,-1 1,1 0,0-1,-1 1,1-1,-1 1,1 0,-1 0,1-1,-1 1,1 0,-1 0,1-1,-1 1,0 0,1 0,-1 0,1 0,-1 0,1 0,-1 0,0 0,1 0,-1 0,1 0,-1 0,1 1,-1-1,0 0,-51-1,45 1,-164-1,170 0,0 1,1 0,-1-1,0 1,0 0,1-1,-1 1,0 0,0 0,0 0,1 0,-1 0,0 0,0 0,0 0,1 0,-1 0,0 0,0 0,0 1,1-1,-1 0,0 1,0-1,1 0,-1 1,0-1,1 1,-1-1,0 1,1-1,-1 1,1 0,-1-1,1 1,-1 0,1-1,0 1,-1 0,1 0,0-1,-1 1,1 0,0 0,0 0,0-1,0 1,0 0,0 0,0 0,0 0,0-1,0 1,0 0,0 0,1 0,-1-1,0 1,26 48,-23-45,10 20,-1 0,-1 0,-2 1,0 1,-1-1,-2 1,-1 1,1 12,22 102,-29-140,1 0,0 0,-1 0,1 0,0 0,0 0,0 0,0 0,0 0,0 0,0 0,0 0,1 0,-1 0,0 0,1 0,-1 0,0 0,1 0,-1-1,1 1,-1 0,1 0,0 0,-1 0,1-1,0 1,0 0,-1-1,1 1,0-1,0 1,0-1,0 1,0-1,0 1,0-1,0 0,0 0,0 1,0-1,0 0,0 0,0 0,0 0,0 0,0 0,0 0,0-1,0 1,0 0,0-1,0 1,0 0,0-1,0 1,-1-1,1 1,0-1,0 0,0 1,-1-1,1 0,0 0,13-15,-1-1,-1-1,-1 0,0-1,-1 0,-1 0,1-6,9-17,80-180,-86 204</inkml:trace>
</inkml:ink>
</file>

<file path=ppt/ink/ink4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3:27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1,'-11'127,"4"-102,2 1,1 0,2 0,0 0,1 0,2 0,1 5,26 112,-16 25,-2-99,-3 1,-3-1,-3 1,-4 13,1 37,-34 23,37-111,7-27</inkml:trace>
  <inkml:trace contextRef="#ctx0" brushRef="#br0" timeOffset="3251.713">0 763,'153'-57,"2"6,3 6,5 7,-88 22,-2-3,0-4,60-27,-95 34</inkml:trace>
</inkml:ink>
</file>

<file path=ppt/ink/ink4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01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0 138,'165'25,"294"-22,-414-4,-67-6,0-1,1 0,0-2,0 0,1-2,0 0,1-1,1-1,-12-11,-32-13,41 30</inkml:trace>
</inkml:ink>
</file>

<file path=ppt/ink/ink4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04.1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1 198,'1'3,"1"0,0-1,1 1,-1 0,0-1,1 0,-1 0,1 0,0 0,0 0,0 0,0-1,0 1,0-1,0 0,0 0,0 0,2 0,-2 0,16 4,0-1,0-1,1-1,-1-1,0 0,1-1,-1-2,1 0,-1 0,16-6,8 1,227-26,-226 33,-84-36,-76-75,93 78,16 16</inkml:trace>
</inkml:ink>
</file>

<file path=ppt/ink/ink4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07.48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1 177,'189'38,"-130"-28,1-3,0-3,0-2,47-5,-3 1,37-9,-134-3,-33 1,11 6,4 0,0 0,1-1,0 0,1-1,0 0,0 0,1-1,0 0,1 0,0-1,0 0,1 0,-1-4,-11-21,10 20</inkml:trace>
</inkml:ink>
</file>

<file path=ppt/ink/ink4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0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0 144,'23'61,"93"305,-114-359,0-1,0 1,0 0,1 0,0-1,0 0,1 1,-1-1,1-1,1 1,-1 0,1-1,5 4,-8-8,1-1,0 0,-1 0,1 0,-1 0,1-1,0 1,-1-1,1 1,-1-1,1 0,-1 0,0 0,1 0,-1-1,0 1,0 0,0-1,0 0,0 1,0-1,0 0,0 0,-1 0,1 0,-1-1,0 1,1 0,0-3,1 1,108-158,-6 38,-103 124,0-1,0 1,-1-1,1 1,0 0,0 0,0 0,-1 0,1 0,0 0,0 0,-1 1,1-1,0 1,0-1,-1 1,1 0,0-1,-1 1,1 0,-1 0,1 0,-1 0,0 0,1 1,-1-1,0 0,0 1,0-1,0 1,0-1,0 1,0-1,0 1,-1 0,1-1,0 1,-1 0,0 0,1-1,-1 1,0 0,0 1,9 15,-7-14,1 0,-1 0,1-1,0 1,1-1,-1 0,1 1,-1-2,1 1,0 0,0-1,0 1,0-1,1-1,-1 1,0 0,1-1,-1 0,1 0,0 0,-1-1,1 1,0-1,-1 0,1-1,0 1,-1-1,1 0,-1 0,1 0,-1-1,4-1,5-2,0-1,-1 0,0-1,0 0,0-1,-1-1,0 1,-1-2,0 1,7-9,-5 4,1 1,-1-1,-1-1,-1 0,0-1,-1 0,-1 0,0-1,-1 0,-1 0,-1-1,0 1,-1-1,1-16,-6-40,0 62</inkml:trace>
</inkml:ink>
</file>

<file path=ppt/ink/ink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1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238 0,'0'5,"-4"11,-7 8,-2 4,-2 3,-5 0,-3 0,3 0,-1-6,3-2,1-1,-3 2,-2-4,3-1,4-2</inkml:trace>
</inkml:ink>
</file>

<file path=ppt/ink/ink4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2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0 215,'266'-28,"63"29,-288-7,-40 6,-1 0,1 0,0-1,-1 1,1 0,-1 0,1-1,-1 1,1 0,-1-1,1 1,-1 0,1-1,-1 1,0-1,1 1,-1-1,1 1,-1-1,0 1,0-1,1 1,-1-1,0 1,0-1,0 0,1 1,-1-1,0 1,0-1,0 0,0 1,0-1,0 1,0-1,0 0,-1 1,1-1,0 1,0-1,0 1,-1-1,1 0,0 1,-1-1,1 1,0-1,-1 1,1 0,-1-1,1 1,0-1,-1 1,1 0,-1-1,1 1,-1 0,0-1,1 1,-1 0,1 0,-1 0,1 0,-1 0,0-1,-177-115,159 89,18 17</inkml:trace>
</inkml:ink>
</file>

<file path=ppt/ink/ink4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2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1,'15'0,"13"0,8 0,2 0,-1 0,-1 0,-3 0,-1 0,-2 0,-1 0,-1 0,0 0,0 0,0 0,0 0,-10 0,-7 0</inkml:trace>
</inkml:ink>
</file>

<file path=ppt/ink/ink4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3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0,'44'10,"28"3,6-1,-4-2,-11-3,-10-3,-11-2,-7-1,-9-1</inkml:trace>
</inkml:ink>
</file>

<file path=ppt/ink/ink4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7.27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0 120,'678'0,"-678"0,-1-1,1 1,0-1,-1 1,1-1,0 1,0-1,0 1,-1-1,1 1,0-1,0 1,0-1,0 1,0-1,0 1,0-1,0 1,0-1,0 1,0-1,1 1,-1-1,0 1,0-1,0 1,1-1,-1 1,0-1,1 1,-1-1,0 1,1 0,-1-1,0 1,1 0,-1-1,1 1,-1 0,1 0,-1-1,1 1,-1 0,0 0,1 0,0-1,-1 1,1 0,-1 0,1 0,-1 0,1 0,-1 0,1 0,-1 0,1 0,-1 1,1-1,-1 0,1 0,-1 0,1 1,0-1,-38-26,-57-36,79 48</inkml:trace>
</inkml:ink>
</file>

<file path=ppt/ink/ink4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20.3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0 194,'1'-2,"1"0,-1 0,1 0,-1 0,1 1,0-1,-1 1,1-1,0 1,0 0,0-1,0 1,0 0,1 0,-1 1,0-1,0 0,0 1,1-1,-1 1,0 0,1 0,-1 0,0 0,2 0,-1 0,411-4,-265-25,-148 28,0-1,0 1,0 0,0-1,-1 1,1-1,0 1,-1-1,1 1,-1-1,1 1,-1-1,0 0,0 1,1-1,-1 0,0 1,-1-1,1 1,0-1,0 0,-1 1,1-1,-1 1,1-1,-1 1,0-1,0 1,1-1,-1 1,0-1,0 1,0 0,-1 0,1 0,0 0,0 0,-1 0,1 0,0 0,-1 0,-1 0,-5-10,-15-32,16 22</inkml:trace>
</inkml:ink>
</file>

<file path=ppt/ink/ink4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9.08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1 140,'2'44,"3"0,2 0,1 0,3-1,1-1,2 1,2-2,13 22,-29-61,1 0,0 0,0 0,0 0,0-1,0 1,0 0,0-1,1 1,-1 0,1-1,-1 0,1 1,-1-1,1 0,0 0,0 0,0 0,0 0,-1 0,1-1,0 1,0-1,0 1,0-1,1 0,-1 1,0-1,0 0,0 0,0-1,0 1,0 0,0-1,0 1,0-1,0 0,0 0,0 0,0 0,-1 0,1 0,0 0,-1 0,1-1,-1 1,1 0,-1-1,1 0,-1 1,0-1,1-1,182-268,-184 270,0 0,1 1,-1-1,0 0,1 0,-1 1,1-1,0 0,-1 1,1-1,-1 0,1 1,0-1,-1 1,1-1,0 1,0 0,-1-1,1 1,0 0,0-1,0 1,0 0,-1 0,1 0,0 0,0 0,0 0,0 0,0 0,-1 0,1 0,0 0,0 0,0 1,0-1,-1 0,1 1,0-1,0 0,-1 1,1-1,0 1,0-1,-1 1,1 0,-1-1,1 1,-1 0,1-1,-1 1,1 0,-1-1,1 1,-1 0,0 0,1 0,-1 0,0-1,0 1,0 0,12 61,-12-53,40 131,-39-136,0-1,1 1,0-1,-1 0,2 1,-1-1,0 0,0 0,1 0,0-1,-1 1,1-1,0 1,0-1,1 0,-1 0,0 0,1-1,-1 1,1-1,-1 0,1 0,0 0,-1 0,1 0,0-1,0 0,0 0,-1 0,1 0,0-1,0 1,0-1,-1 0,1 0,0 0,7-7,1 0,-1 0,0-1,-1-1,0 0,-1 0,0-1,-1 0,0 0,0-1,-1 0,-1 0,0-1,1-3,-3 8,28-54,-2-2,-4-1,14-50,-24 59,-9 32</inkml:trace>
  <inkml:trace contextRef="#ctx0" brushRef="#br0" timeOffset="478.041">1187 338,'-39'52,"2"1,3 2,-26 56,55-104,1 1,0 1,0-1,1 1,0-1,0 1,1 0,1 0,-1 0,1 0,1 1,-1-1,2 0,-1 0,1 0,1 3,2-8,0 0,0-1,0 0,1 1,-1-1,1-1,0 1,-1-1,1 0,0 0,1 0,-1-1,0 0,0 0,1 0,-1-1,0 1,1-1,-1-1,0 1,1-1,-1 0,5-1,6 1,-3 1,-5 0,-1 0,1 0,-1 0,1-1,-1 0,0 0,1-1,-1 0,0-1,0 1,0-1,0-1,0 1,0-2,1-6,-5 1</inkml:trace>
  <inkml:trace contextRef="#ctx0" brushRef="#br0" timeOffset="732.515">847 536,'44'0,"23"0,5 0,-4 0,-10 0,-9 0,-9 0,-6 0,-4 0,-2 0,-1 0,-6 0</inkml:trace>
</inkml:ink>
</file>

<file path=ppt/ink/ink4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7.76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1 254,'19'5,"11"2,6-1,1-1,-1-2,-1 0,-3-2,-1-1,-2 0,-5-5,-2-2,0 1,1-4,-4 0</inkml:trace>
  <inkml:trace contextRef="#ctx0" brushRef="#br0" timeOffset="247.942">199 0,'-5'39,"-1"31,-1 9,2-4,2-10,1-12,1-9,0-8,6-10,2-9</inkml:trace>
</inkml:ink>
</file>

<file path=ppt/ink/ink4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5.75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109 54,'-2'0,"-1"0,1 0,-1 0,0 0,1 1,-1-1,1 1,-1 0,1 0,-1 0,1 0,-1 0,1 0,0 1,0-1,0 1,0-1,0 1,0 0,0 0,0 0,1 0,-1 0,1 0,-1 0,1 1,0-1,0 1,0-1,0 1,0-1,1 1,-1-1,1 2,-34 139,31-133,1-1,0 1,0 0,1 0,1 0,0 0,0 1,1-1,0 0,0 0,1-1,1 1,0 0,0-1,1 1,0-1,0 0,1 0,1-1,2 4,-2-8,0 0,1-1,0 0,-1 0,1-1,0 0,0 0,1 0,-1-1,0 0,0-1,1 0,-1 0,0 0,1-1,-1 0,0 0,0-1,0 0,0 0,0-1,0 1,-1-2,1 1,-1-1,0 0,0 0,1-2,77-79,-82 85,0-1,0 1,0 0,0 0,0 0,0 1,0-1,0 0,0 1,-1-1,1 1,0-1,0 1,0 0,-1 0,1 0,0 0,-1 0,1 0,-1 1,0-1,1 0,-1 1,0-1,0 1,1-1,-1 1,0 0,-1 0,1-1,0 1,0 0,-1 0,1 0,-1 0,0-1,0 1,1 2,5 9,-5-10,0 1,0-1,0 1,1-1,-1 0,1 0,0 0,0 0,0 0,0 0,1 0,-1 0,1-1,-1 1,1-1,0 0,0 0,0 0,0 0,0-1,1 1,-1-1,0 0,1 0,-1 0,1 0,0 0,-1-1,1 0,-1 0,1 0,0 0,-1 0,1-1,-1 1,1-1,-1 0,1 0,-1-1,0 1,2-2,8-8,-1-1,-1-1,0 0,-1 0,0-1,-1 0,-1-1,2-4,1 0,73-199,-36 122,-33 84</inkml:trace>
  <inkml:trace contextRef="#ctx0" brushRef="#br0" timeOffset="698.343">871 308,'-97'219,"103"-229,15-32,2 1,2 0,2 2,4-1,-30 38,0 1,0 0,0 0,0 0,0 0,1 0,-1 0,0 0,1 0,-1 0,0 1,1-1,-1 0,1 1,-1-1,1 1,-1 0,1 0,0-1,-1 1,1 0,-1 0,1 0,0 1,-1-1,1 0,-1 1,1-1,-1 1,1-1,-1 1,1 0,-1-1,0 1,1 0,-1 0,0 0,0 0,0 0,1 0,-1 1,0-1,-1 0,1 0,0 1,0-1,0 1,-1-1,1 1,-1-1,1 1,-1-1,0 1,1-1,-1 2,10 26,29 67,-38-93,1 0,0-1,-1 1,1 0,0-1,0 1,1-1,-1 0,0 0,1 0,-1 0,1 0,0 0,0-1,0 1,0-1,0 0,0 0,0 0,0 0,0 0,0-1,0 1,1-1,-1 0,0 0,2 0,1-4,-1 1,1-1,-1 0,0 0,0-1,-1 0,1 0,-1 0,0 0,0 0,-1-1,1 0,-1 0,-1 0,1 0,-1 0,0 0,0-1,-1 1,0-1,0 1,0-1,-1-1,3-3,-1-1,-1 0,0 1,-1-1,0 0,0 0,-1 0,-1 1,0-1,-2-6,-3-1</inkml:trace>
</inkml:ink>
</file>

<file path=ppt/ink/ink4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0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26,'340'0,"-232"-22,-99 18</inkml:trace>
</inkml:ink>
</file>

<file path=ppt/ink/ink4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09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0,'43'5,"24"-3,5-2,-4-2,-10 1,-9 0,-8-1,-12 2</inkml:trace>
</inkml:ink>
</file>

<file path=ppt/ink/ink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6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328 115,'0'-4,"0"-1,0 1,0-1,-1 1,1-1,-1 1,0-1,-1 1,1-1,-1 1,1 0,-1 0,-1 0,1 0,0 0,-1 0,0 1,0-1,0 1,0 0,-1 0,1 0,-1 0,0 1,0-1,0 1,0 0,0 0,0 0,-1 1,1-1,0 1,-1 0,1 1,-1-1,1 1,-1 0,-1 0,-2 0,1 0,-1 1,1 0,-1 1,1-1,0 1,-1 1,1 0,0 0,0 0,1 0,-1 1,1 0,-4 3,8-4,-1-1,0 0,1 1,0-1,-1 1,1 0,0 0,0 0,1 0,-1 0,1 0,-1 0,1 1,0-1,0 0,0 1,1-1,-1 1,1-1,0 1,0-1,0 1,0-1,1 1,0-1,-1 0,1 1,0-1,0 0,1 1,-1-1,1 0,6 10,0-1,1 0,0 0,1-1,0 0,0 0,13 8,51 59,-70-73,-1 0,0 0,0 1,0-1,-1 1,0 0,0-1,0 1,-1 0,0 0,0 0,0 1,-1-1,0 0,0 0,0 0,-1 0,0 0,0 0,-1 0,1 0,-1 0,-1 0,1-1,-1 1,0-1,0 0,-1 0,1 0,-1 0,-4 4,-3-1,1-1,-1 0,0 0,0-1,-1 0,0-1,0-1,0 0,-1 0,-6 0,-5 4,21-7,0 1,0-1,0 0,0 0,0 0,0 0,0 0,0-1,0 1,0-1,0 0,-1 0,1 0,0 0,0 0,0-1,0 0,-1 1,1-1,0 0,0-1,-2 0,4 0,1 1,-1 0,1 0,0-1,0 1,-1 0,1-1,0 1,0 0,0 0,0-1,1 1,-1 0,0-1,0 1,1 0,-1 0,1-1,-1 1,1 0,0 0,-1 0,1 0,0 0,0 0,0 0,0 0,0 0,0 0,0 0,0 0,0 1,0-1,1 0,15-12</inkml:trace>
</inkml:ink>
</file>

<file path=ppt/ink/ink4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07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99,'0'0,"0"1,0-1,0 1,0-1,0 1,0 0,0-1,0 1,0-1,0 1,0-1,0 1,0-1,-1 0,1 1,0-1,0 1,-1-1,1 1,0-1,-1 0,1 1,0-1,-1 1,1-1,-1 0,1 0,0 1,-1-1,1 0,-1 0,1 1,-1-1,1 0,-1 0,1 0,-1 0,1 0,-1 0,1 0,-1 0,1 0,-1 0,1 0,-1 0,1 0,-1 0,1 0,-1 0,1-1,-1 1,1 0,-1 0,1-1,-1 1,1 0,0-1,-1 1,1 0,0-1,-1 1,1-1,0 1,-9 164,11-112,-1-30,0 1,2-1,1 0,0 0,2-1,6 15,-12-33,1 1,0 0,0 0,0-1,1 1,-1-1,1 1,0-1,0 0,0 1,1-1,-1 0,1 0,-1-1,1 1,0-1,0 1,0-1,0 0,1 0,-1 0,0 0,1-1,0 1,-1-1,1 0,0 0,0-1,-1 1,1-1,0 1,0-1,0-1,0 1,-1 0,1-1,4-1,8-6,-1-1,0-1,0-1,-1 0,0 0,-1-2,0 0,-1 0,-1-1,4-5,2-2,103-117,-118 138,1-1,-1 1,1-1,0 1,-1 0,1 0,0 0,-1 0,1 1,0-1,-1 1,1 0,0-1,-1 1,1 0,-1 1,0-1,1 0,-1 1,0-1,0 1,0 0,0 0,0-1,0 1,0 1,-1-1,1 0,-1 0,0 1,1-1,-1 0,0 1,0-1,-1 1,1 0,0-1,-1 1,0 0,1 2,5 8,-3-6,0-1,1 0,0 0,0 0,0-1,1 1,0-1,0 0,0-1,0 1,1-1,0 0,0 0,0-1,0 1,1-1,-1-1,1 1,0-1,-1 0,1-1,0 0,0 0,0 0,0-1,0 0,0 0,0-1,0 0,0 0,0-1,0 0,0 0,-1 0,5-3,4-7,0 0,-1 0,-1-2,0 0,-1 0,0-1,-1-1,-1 0,0 0,-1-1,-1 0,-1-1,1-2,-2 8,0 0,-1 0,0-1,-1 1,0-1,-1 0,0 0,-1 0,-1-1,0 1,0 0,-2-1,-1-12,-4 13,-1 8</inkml:trace>
  <inkml:trace contextRef="#ctx0" brushRef="#br0" timeOffset="633.002">1047 382,'-166'202,"151"-183,101-102,39-47,-124 128,-1 1,1 0,0-1,0 1,0 0,1 0,-1 0,0 0,0 0,1 0,-1 0,0 0,1 1,-1-1,1 0,-1 1,1-1,-1 1,1 0,0-1,-1 1,1 0,-1 0,1 0,0 0,-1 0,1 1,-1-1,1 0,-1 1,1-1,0 1,-1-1,0 1,1 0,-1 0,1-1,-1 1,0 0,0 0,1 1,-1-1,0 0,0 0,0 0,0 1,-1-1,1 1,0-1,0 2,40 134,-39-132,0-1,1 0,-1 0,1 0,0-1,0 1,1-1,-1 1,1-1,-1 0,1 0,0-1,0 1,0-1,1 0,-1 0,0 0,1-1,-1 1,1-1,0 0,-1 0,1-1,0 1,0-1,-1 0,1-1,0 1,0-1,-1 0,1 0,-1 0,1-1,-1 1,1-1,-1 0,0-1,0 1,0-1,0 0,0 0,-1 0,1 0,-1 0,0-1,0 0,0 0,1-1,11-19,0 0,-2-1,-1 0,-1-1,-1-1,3-13,-8 15</inkml:trace>
</inkml:ink>
</file>

<file path=ppt/ink/ink4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13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0 387,'5'0,"11"0,7 0,6 0,1-5,1-1,0 0,0 1,-1 1,-1 2,0 1,0 0,-1 1,0 0,0 1,0-1,-5 0</inkml:trace>
  <inkml:trace contextRef="#ctx0" brushRef="#br0" timeOffset="1231.205">818 105,'-2'-1,"0"1,0-1,0 1,0 0,0 0,0 0,0 0,0 1,0-1,0 0,0 1,0-1,0 1,0 0,1 0,-1 0,0 0,0 0,1 0,-1 0,0 0,1 1,-1-1,1 1,0-1,-1 1,1-1,0 1,0 0,0 0,0 0,0-1,1 1,-1 0,1 0,-1 0,1 0,-1 0,1 0,0 0,0 0,0 0,0 1,-1 1,-38 193,35-181,1-1,0 1,1 0,0 0,2 0,0 0,0 0,2 0,0-1,0 1,2 0,2 6,-5-18,1 0,0-1,0 0,0 1,0-1,0 0,1 0,-1 0,1 0,0-1,0 1,0-1,0 1,0-1,1 0,-1 0,1-1,-1 1,1-1,0 0,-1 0,1 0,0 0,0 0,0-1,0 0,-1 0,1 0,0 0,0-1,0 1,0-1,-1 0,1 0,0 0,0-1,2-1,21-13,-2-1,0-1,0-1,-2-1,0-1,-2-1,0-1,-2-1,16-25,-29 41,40-36,-45 45,1 0,-1 0,0 0,0 0,1 1,-1-1,0 0,0 1,0-1,0 0,-1 1,1-1,0 1,-1-1,1 1,-1 0,1-1,-1 1,0 0,1-1,-1 1,0 0,0-1,0 1,-1 0,1-1,0 1,0 1,0-2,-1 4,1 0,-1 0,1-1,0 1,1 0,-1 0,1 0,0-1,0 1,0-1,1 1,0-1,0 1,0-1,0 0,1 0,-1 0,1 0,0 0,0 0,1-1,-1 0,1 1,-1-1,1-1,0 1,4 2,0-4,0 1,-1-1,1 0,0-1,0 1,0-2,0 1,0-1,0 0,-1-1,1 0,0 0,-1 0,0-1,1 0,-1-1,0 0,0 0,-1 0,0-1,1 0,3-5,11-9,-1-2,-1 0,-1-1,-1-1,10-18,-17 25,-1 0,-1 0,0-1,-1 0,-1-1,-1 1,0-1,-1 0,-1-1,-1 1,0-1,-2 1,0-11,0 27,0 0,0 0,-1 0,1 0,0 0,-1 0,1 0,-1 0,0 0,1 0,-1 0,0 1,0-1,0 0,0 0,-1 1,1-1,0 1,-1-1,1 1,-1-1,0 1,1 0,-1 0,0 0,0 0,0 0,-10 0</inkml:trace>
  <inkml:trace contextRef="#ctx0" brushRef="#br0" timeOffset="3411.122">2144 132,'-10'-1,"-1"0,0 1,1 0,-1 1,0 0,1 1,-1 0,1 0,-1 1,1 1,0 0,0 0,1 1,-1 0,1 0,0 1,0 1,-6 7,1 1,0 1,1 0,0 0,2 2,0-1,1 1,0 1,2 0,0 0,2 1,0 0,-3 16,8-29,0-1,1 1,-1 0,1 0,1 0,-1 0,1 0,0 0,1 0,0-1,0 1,0-1,1 1,0-1,0 0,0 0,1 0,0 0,0-1,1 1,0-1,0 0,0-1,0 1,1-1,-1 0,1 0,0-1,0 1,1-2,-1 1,1-1,-1 1,1-2,0 1,0-1,-1 0,1 0,6-1,5-3,-1-1,0 0,0-1,-1-1,0 0,0-1,0-1,-1-1,0 0,0-1,0-1,21-12,-12 9</inkml:trace>
  <inkml:trace contextRef="#ctx0" brushRef="#br0" timeOffset="3742.978">2511 189,'-16'14,"0"2,1 0,0 0,2 1,0 1,0 0,2 1,1 1,0-1,1 2,1-1,-3 17,10-33,1-1,-1 0,1 1,0-1,1 1,-1-1,0 1,1-1,0 0,0 1,0-1,0 0,0 0,1 0,0 0,-1 0,1 0,0 0,0 0,1-1,-1 1,1-1,-1 0,1 1,0-1,-1 0,1-1,0 1,0 0,1-1,-1 0,0 0,0 0,1 0,-1 0,0-1,1 1,-1-1,1 0,-1 0,1 0,-1 0,0-1,1 0,14-2,0 0,-1-2,1 0,-1-1,0-1,0-1,-1 0,0-1,-1-1,0 0,0-1,-1-1,0 0,-1-1,-1 0,0-1,-1 0,0-1,2-7,-10 18,0 0,0 0,-1 0,1 0,-1 0,0-1,-1 1,1-1,-1 1,0-1,0 0,0 1,-1-1,1 0,-1 0,0 1,-1-1,1 0,-1 0,0 1,0-1,-1 0,1 1,-1-1,0 1,0 0,0 0,-1 0,0 0,1 0,-1 0,-1 0,1 1,0 0,-1 0,0 0,0 0,0 0,0 1,-2-2,-11 2,0 1,0 0,0 1,0 1,0 1,0 0,0 1,1 1,-1 0,1 2,0-1,0 2,1 0,0 1,-13 9,-1 2</inkml:trace>
  <inkml:trace contextRef="#ctx0" brushRef="#br0" timeOffset="4147.608">3245 48,'-20'7,"-12"4,0 1,1 1,0 2,1 1,1 1,1 2,-2 2,28-20,0 0,0 0,0 0,1 0,-1 0,0 1,1-1,-1 0,1 1,0-1,-1 1,1 0,0-1,0 1,0 0,0-1,0 1,0 0,1 0,-1 0,0 0,1 0,0 0,-1 0,1 0,0 0,0 0,0 0,1 0,-1 0,0 0,1 0,-1 0,1 0,-1 0,1 0,0 0,0 0,0-1,0 1,0 0,1-1,-1 1,0-1,1 1,-1-1,1 0,0 1,-1-1,1 0,0 0,0 0,77 23,40 18,-116-40,0 1,0-1,0 1,0-1,0 1,0 0,0 0,-1 1,0-1,0 0,0 1,0-1,0 1,-1 0,1 0,-1 0,0-1,0 1,-1 0,1 0,-1 0,0 0,0 0,0 1,0-1,-1 0,0-1,-1 5,0-1,0 0,-1 0,0 0,0 0,-1-1,0 1,0-1,0 0,-1-1,0 1,0-1,0 0,-1 0,0 0,0-1,0 0,0 0,-1 0,1-1,-2 0,-8 5,0-2,0 0,-1-2,0 1,1-2,-1 0,-1-1,-3-1,-35-1,31 0</inkml:trace>
</inkml:ink>
</file>

<file path=ppt/ink/ink4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0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250 117,'0'-3,"-1"1,0 0,0 0,0 0,0 0,0 0,0 1,-1-1,1 0,-1 0,1 1,-1-1,0 1,0-1,1 1,-1 0,0 0,0 0,0 0,0 0,0 0,-1 1,1-1,0 1,0-1,0 1,-1 0,1 0,0 0,0 0,-1 0,1 0,0 1,0-1,0 1,-1-1,1 1,0 0,0 0,0 0,0 0,0 0,-1 2,-72 68,63-54,0 2,2-1,0 2,1-1,1 1,1 0,1 1,1 0,0 0,0 20,3-34,1 0,0 0,0 0,1 0,0 0,0 0,1 0,0 1,0-2,1 1,0 0,0 0,0 0,1-1,0 1,0-1,1 0,-1 0,2 0,-1-1,0 1,1-1,0 0,0 0,1-1,-1 1,1-1,0 0,0-1,1 0,-1 0,1 0,-1 0,1-1,0-1,5 2,12-2,-1-2,1 0,0-1,-1-2,0 0,0-2,0 0,-1-2,0 0,0-1,-1-2,0 0,0-1,-2-1,0-1,0-1,-1 0,13-15,-19 18,1-1,-2-1,0 0,0 0,-1-1,-1 0,0-1,-2 0,1-2,-5 11,0 0,-1 0,0 0,-1 0,1-1,-1 1,-1-1,1 1,-1-1,-1 1,1-1,-1 1,-1 0,1-1,-1 1,0 0,-1 0,0 0,0 0,-1 0,1 1,-3-3,-2-1,-1 0,0 1,0 0,-1 1,0 0,-1 0,1 1,-1 1,-1 0,1 0,-1 1,0 0,0 1,-1 1,1 0,-4 0,-13-1</inkml:trace>
  <inkml:trace contextRef="#ctx0" brushRef="#br0" timeOffset="353.754">25 370,'267'-160,"-201"134,-65 26,1-1,-1 1,1 0,-1 0,1 0,0 0,-1 1,1-1,-1 0,1 0,-1 1,1-1,-1 1,1 0,-1-1,0 1,1 0,-1 0,0 0,0 0,0 0,1 0,-1 0,0 0,0 0,0 1,-1-1,1 0,0 1,0-1,-1 0,1 1,-1-1,1 1,-1-1,0 1,1-1,-1 1,0-1,0 1,0 1,1 35,-2-34,0 0,1 0,-1 0,1 0,0 0,0 0,0 0,0 0,1 0,0 0,0 0,0 0,0 0,1 0,-1-1,1 1,0 0,0-1,0 0,1 1,-1-1,1 0,0 0,-1 0,2 0,-1-1,0 1,0-1,1 0,3 2,6-2,1 0,-1-1,1-1,-1 0,1 0,0-2,-1 1,1-2,-1 0,0 0,9-5,53-9,-56 21,-19 4</inkml:trace>
</inkml:ink>
</file>

<file path=ppt/ink/ink4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8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1,'24'0,"18"0,6 0,0 0,-4 0,-4 0,-4 0,-4 0,-2 0,-1 0,-6 0</inkml:trace>
</inkml:ink>
</file>

<file path=ppt/ink/ink4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8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1,'38'0,"28"0,6 0,-3 0,-9 0,-10 0,-14 0</inkml:trace>
</inkml:ink>
</file>

<file path=ppt/ink/ink4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9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1 199,'9'0,"19"-5,8-1,3-1,0 2,3 2,-1-4,-3-1,-2 2,-4 1,-1 2,-2 1,-1 1,0 1,-1 0,-4 0</inkml:trace>
  <inkml:trace contextRef="#ctx0" brushRef="#br0" timeOffset="649.99">707 1,'-25'73,"19"-43,0-16,2 1,-1-1,2 1,0 0,1-1,0 1,1 1,0-1,2 0,0 0,0 0,2 0,0-1,0 1,1 0,1-1,1 0,1 3,-4-13,1 0,-1-1,0 1,1-1,0 0,0 0,0-1,0 1,0-1,1 1,-1-1,0-1,1 1,0-1,-1 0,1 0,0 0,0 0,0-1,0 0,-1 0,1 0,0-1,0 1,1-2,5 1,0-2,0 0,-1 0,1-1,-1 0,0 0,0-1,-1-1,1 0,6-5,18-23,-29 28,0 0,0 1,1-1,-1 1,1 0,1 1,-1-1,1 1,-1 0,1 1,1 0,4-2,-10 6,1-1,-1 1,1 0,-1 0,1 0,-1 0,0 0,0 1,1-1,-1 1,0-1,0 1,0 0,-1 0,1 0,0 0,-1 0,1 0,-1 0,0 1,1-1,-1 0,0 1,-1-1,1 1,0-1,-1 1,1 1,8 17,-6-15,1-1,-1 0,1 0,0 0,0-1,0 0,1 1,-1-1,1-1,0 1,0-1,1 0,-1 0,1 0,-1-1,1 0,0 0,0 0,0-1,0 0,0 0,0-1,0 1,0-1,0 0,0-1,5 0,4-4,0 0,0-1,0 0,-1-2,0 1,0-2,-1 1,0-2,-1 0,0-1,0 0,-1 0,-1-1,0-1,0 0,-1 0,-1-1,0 0,-1 0,-1-1,1-2,-1 3,0 0,-1 0,0-1,-1 1,-1-1,0 0,-1 0,-1 0,0 0,-1-6,0-4</inkml:trace>
</inkml:ink>
</file>

<file path=ppt/ink/ink4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48,'-2'-12,"-3"34,1-6,-1 1,0 0,1 0,1 1,0-1,2 1,0-1,0 1,2 0,0-1,1 1,1-1,1 1,0-1,1 0,1-1,1 1,0-1,1 0,0-1,2 0,0 0,4 4,-10-16,-1 0,1-1,0 1,-1-1,1 0,0 0,0 0,1-1,-1 1,0-1,0 0,1 0,-1-1,1 1,-1-1,0 0,1 0,-1-1,1 1,-1-1,0 0,1 0,-1 0,0-1,0 1,0-1,0 0,0 0,0-1,-1 1,1-1,-1 0,1 0,-1 0,0 0,0-1,-1 1,2-3,166-154,-169 159,1 0,-1 0,1 0,0 0,-1 0,1 0,0 0,0 1,0-1,0 0,-1 1,1 0,0 0,0-1,0 1,0 0,0 0,0 1,0-1,0 0,0 1,0-1,-1 1,1-1,0 1,0 0,-1 0,1 0,0 0,-1 0,1 0,-1 0,1 1,-1-1,2 2,41 66,-26-36,-15-30,-1 1,0-1,1 1,-1-1,1 0,0 0,0-1,0 1,1-1,-1 1,1-1,-1 0,1 0,0-1,0 1,-1-1,1 1,0-1,0-1,0 1,1 0,-1-1,0 0,0 0,0 0,0-1,0 1,0-1,0 0,0 0,0 0,0-1,0 1,0-1,9-6,-1-1,1 0,-1-1,-1 0,0 0,-1-2,0 1,0-1,-1 0,-1-1,0 0,-1-1,0 0,1-4,-3 8,6-11,-1-1,-1 0,-1 0,-2 0,0-1,-1 0,-1-1,-1 1,-1-17,-2 39,0 11</inkml:trace>
  <inkml:trace contextRef="#ctx0" brushRef="#br0" timeOffset="696.449">1192 218,'-61'153,"-10"44,70-195,1 0,-1 0,0 0,1 1,-1-1,1 0,0 0,0 1,0-1,0 0,0 0,0 1,0-1,1 0,0 0,-1 0,1 0,0 1,0-1,0 0,0 0,0-1,0 1,1 0,-1 0,1 0,-1-1,1 1,0-1,-1 1,1-1,0 0,0 0,0 0,0 0,0 0,0 0,0 0,0-1,1 1,-1-1,0 1,2-1,49 4,-28-5</inkml:trace>
  <inkml:trace contextRef="#ctx0" brushRef="#br0" timeOffset="996.976">938 386,'0'-4,"5"-3,6 1,6 2,6 0,2 2,3 6,1 2,0-1,1 0,-1-1,0-1,0-2,-1 0,-4-1</inkml:trace>
</inkml:ink>
</file>

<file path=ppt/ink/ink4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32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445 7,'-19'-3,"-1"1,1 1,-1 0,0 2,1 0,-1 1,1 1,0 1,-1 1,2 0,-16 7,-94 74,119-78,7-7,1 0,-1 0,1 0,-1 0,1 0,0 0,0 0,0 0,0 0,-1 1,2-1,-1 0,0 1,0-1,0 1,1-1,-1 1,0-1,1 1,0 0,-1-1,1 1,0 0,0-1,0 1,0-1,0 1,0 0,0-1,1 1,-1 0,0-1,1 1,0-1,-1 1,1-1,0 1,0-1,0 1,0-1,0 0,0 0,0 1,0-1,0 0,1 0,-1 0,0 0,1 0,10 5,1 0,-1-1,1-1,0 1,0-2,0 0,1-1,-1 0,4-1,-3 0,-1 1,1 0,-1 1,1 0,-1 1,0 1,0 0,11 6,-20-9,-1 0,0 0,0 0,0 1,0-1,-1 1,1-1,-1 1,1 0,-1 0,0 0,0 0,0 0,-1 1,1-1,-1 1,0-1,0 1,0-1,0 1,0-1,-1 1,0 0,1 0,-2-1,1 1,0 0,-1-1,1 1,-1 0,0-1,0 1,-1-1,1 0,-1 1,0-1,0 0,0 0,0 1,-19 12,-1 0,0-1,-1-2,-1 0,0-1,-21 6,38-15,-123 49,129-51,0-1,1 1,-1-1,0 0,0 1,0-1,0 0,1 1,-1-1,0 0,0 0,0 0,0 0,0 0,0 0,1 0,-1 0,0 0,0 0,0-1,0 1,0 0,1-1,-1 1,0 0,0-1,1 1,-1-1,0 1,0-1,1 1,-1-1,1 0,-1 1,0-1,1 0,-1 1,1-1,0 0,-1 0,1 0,0 1,-1-1,1 0,0 0,0 0,0 0,-1 0,1 1,0-1,0 0,1 0,-1 0,0 0,0 0,0 0,0 1,1-1,-1-1,5-12</inkml:trace>
</inkml:ink>
</file>

<file path=ppt/ink/ink4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33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3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138 339,'-14'39,"-10"21,-1 6,-1-8,0-14,3-15</inkml:trace>
  <inkml:trace contextRef="#ctx0" brushRef="#br0" timeOffset="662.239">335 480,'0'3,"1"-1,-1 0,1 1,-1-1,1 0,0 1,0-1,0 0,0 0,0 0,1 0,-1 0,1 0,-1 0,1 0,0 0,-1-1,1 1,0-1,0 1,0-1,0 0,1 0,-1 0,0 0,0 0,1 0,-1-1,0 1,1-1,-1 0,1 1,-1-1,1 0,-1 0,0-1,1 1,-1 0,1-1,-1 0,0 1,1-1,-1 0,2-1,13-12,0 0,-1 0,-1-2,0 0,-1-1,-1 0,0-1,-1-1,-2 0,10-20,37-57,-57 97,0 0,0 0,0-1,1 1,-1 0,0 0,1 0,-1-1,0 1,1 0,-1-1,1 1,-1 0,1-1,0 1,-1-1,1 1,0-1,-1 1,1-1,0 1,0-1,-1 0,1 1,0-1,0 0,0 0,-1 1,1-1,0 0,0 0,0 0,0 0,-1 0,1 0,0 0,0-1,0 1,0 0,-1 0,1-1,0 1,0 0,-1-1,1 1,0-1,-1 1,1-1,0 1,-1-1,1 1,0-1,-1 0,1 1,-1-1,0 0,1 1,-1-1,1 0,-1 0,0 0,0 1,1-1,-1 0,0 0,0 0,0 0,0 0,3 101,-5-90,0-1,1 0,0 1,0-1,1 1,1-1,0 1,0-1,0 1,1-1,1 0,0 0,0 0,0 0,1-1,1 1,-1-1,1 0,1 0,-1-1,2 1,-1-1,1 0,0-1,6 5,-10-10,0 1,0-1,0 1,0-1,0 0,1 0,-1-1,0 1,1-1,-1 1,1-1,-1 0,1-1,-1 1,0 0,1-1,-1 0,0 0,1 0,-1 0,0 0,0-1,0 1,0-1,0 0,0 0,-1 0,1 0,0-1,-1 1,0-1,0 1,1-2,59-105,-55 94,37-107,-38 99</inkml:trace>
  <inkml:trace contextRef="#ctx0" brushRef="#br0" timeOffset="1047.675">1436 0,'-22'19,"0"1,1 1,2 1,0 0,1 2,1 0,2 1,0 0,2 1,1 1,0 0,3 1,-7 26,15-48,0 1,1 0,0 0,0-1,1 1,-1 0,1 0,1-1,0 1,-1-1,2 1,-1-1,1 0,0 0,0 0,1 0,0 0,0-1,0 0,1 0,-1 0,1 0,1-1,-1 1,0-1,1-1,0 1,0-1,0 0,0 0,1-1,3 1,0 1,-1-1,1 0,0-1,0 0,-1 0,1-1,1-1,-1 1,0-2,0 1,0-2,0 1,-1-1,1-1,0 1,-1-2,1 1,-1-2,0 1,0-1,-1 0,1-1,2-2,4-4,0 0,-1-2,0 1,-1-1,-1-1,0-1,-1 0,-1 0,0-1,-1 0,6-18,-11 28,0 0,-1-1,0 0,0 0,-1 0,0 0,0 0,-1 0,0-1,0 1,-1 0,0-1,-1 1,0 0,0-1,-1 1,0 0,0 0,-1 0,0 0,0 1,-1-1,0 1,0 0,-1 0,0 0,0 0,0 1,-1 0,0 0,0 1,-1 0,0 0,0 0,0 1,0 0,-7-3,-90-6,74 13</inkml:trace>
  <inkml:trace contextRef="#ctx0" brushRef="#br0" timeOffset="1310.186">1098 311,'280'-51,"-275"50,0 0,0 1,0-1,0 1,0 0,1 0,-1 1,0-1,0 1,0 0,0 0,0 1,0 0,-1 0,1 0,0 0,-1 1,0-1,1 1,-1 0,0 1,-1-1,1 1,0-1,-1 1,2 3,-2-3,-2 1,1 0,-1-1,2 1,-1-1,0 1,1-1,0 0,0 0,0 0,0-1,1 1,-1-1,1 1,0-1,0-1,0 1,0 0,1-1,-1 0,1 0,-1 0,1-1,0 1,0-1,0 0,0-1,-1 1,1-1,0 0,0 0,1-1,62-16,-47 12</inkml:trace>
</inkml:ink>
</file>

<file path=ppt/ink/ink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6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1,'-11'28,"1"0,1 1,2 0,1 0,1 1,2 0,1 0,1 0,1 5,0-30,1-1,-1 1,1 0,-1-1,1 1,1-1,-1 0,1 1,-1-1,1 0,0 0,1 0,-1 0,1 0,0-1,-1 1,2-1,-1 0,0 0,1 0,-1 0,1 0,0-1,0 0,0 0,0 0,0 0,1 0,-1-1,0 0,1 0,-1 0,1 0,-1-1,1 0,0 0,-1 0,1 0,-1-1,1 0,3-1,11-6,0-1,0-1,-1-1,0 0,-1-1,-1-1,0-1,0 0,-2-1,0 0,0-2,-2 1,0-2,0 1,-2-2,-1 1,2-5,33-62,-31 60</inkml:trace>
</inkml:ink>
</file>

<file path=ppt/ink/ink4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48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526 29,'0'0,"-1"0,1 0,-1-1,1 1,-1 0,1-1,-1 1,1 0,0-1,-1 1,1 0,-1-1,1 1,0-1,0 1,-1-1,1 1,0-1,0 1,-1-1,1 1,0-1,0 1,0-1,0 1,0-1,0 1,0-1,0 1,0-1,0 0,0 1,0-1,0 1,1-1,-1 1,0-1,0 1,0-1,1 1,-1-1,0 1,1 0,-1-1,0 1,1-1,-1 1,1 0,-1-1,1 1,-1 0,0 0,1-1,-1 1,1 0,-52-5,50 5,-156 22,-60 30,215-51,0-1,0 1,0-1,0 1,0 0,0 0,0 0,0 0,0 0,0 0,0 0,1 1,-1-1,1 1,-1-1,1 1,-1 0,1-1,0 1,0 0,0 0,0 0,0 0,0 0,0 0,1 0,-1 0,1 0,-1 0,1 1,0-1,0 0,0 0,0 0,0 0,1 1,-1-1,1 0,-1 0,1 0,0 0,0 0,0 0,0 0,0 0,0 0,0-1,1 1,-1 0,1-1,-1 1,1-1,8 7,1 0,0-1,0-1,0 1,1-2,0 0,0 0,0-1,1-1,0 0,-1 0,1-1,0-1,9 0,45 9,73 11,-138-21,-1 0,0 0,0 0,0 0,1 0,-1 0,0 0,0 0,0 1,0-1,1 1,-1-1,0 1,0-1,0 1,0-1,0 1,0 0,0 0,0-1,-1 1,1 0,0 0,0 0,-1 0,1 0,0 0,-1 0,1 0,-1 0,0 0,1 1,-1-1,0 0,1 0,-1 0,0 0,0 1,0-1,0 0,0 0,0 0,-1 1,1-1,0 0,-1 0,1 0,0 0,-1 0,0 0,1 0,-1 0,1 0,-1 0,0 0,0 0,-16 10,-1 0,0-2,0 0,-1-1,0-1,-1-1,-14 3,-48 17,60-19,0 1,1 1,0 1,1 1,0 0,0 2,1 0,1 1,0 1,-11 13,27-27,1 0,-1 1,1-1,0 1,0-1,-1 1,1-1,0 1,0-1,0 1,1 0,-1 0,0-1,1 1,-1 0,1 0,-1 0,1 0,0 0,0 0,0 0,0-1,0 1,0 0,1 0,-1 0,1 0,-1 0,1 0,0-1,-1 1,1 0,0-1,0 1,0 0,1-1,-1 1,0-1,1 0,-1 1,0-1,1 0,0 0,-1 0,1 0,0 0,-1 0,1-1,0 1,0 0,0-1,-1 1,1-1,1 0,18 3,0-2,1 0,-1-1,0-2,0 0,0-1,0-1,1-1,70-10,45-5,-125 22</inkml:trace>
</inkml:ink>
</file>

<file path=ppt/ink/ink4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48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150 116,'-74'250,"24"-47,24-81,26-115,1-6</inkml:trace>
  <inkml:trace contextRef="#ctx0" brushRef="#br0" timeOffset="263.969">93 59,'19'0,"26"-5,9-1,6-1,-3-2,-6-1,-7 2,-6 2,-5 2,-3 2,-2 1,-6 5,-6 3</inkml:trace>
  <inkml:trace contextRef="#ctx0" brushRef="#br0" timeOffset="522.135">8 397,'38'0,"23"-5,10-1,-2 0,-8 1,-9 2,-14 1</inkml:trace>
  <inkml:trace contextRef="#ctx0" brushRef="#br0" timeOffset="1073.9">572 510,'-228'242,"207"-221,79-102,113-96,-171 176,1 0,-1 0,1 0,-1 0,1 0,0 0,-1 0,1 0,0 1,-1-1,1 0,0 1,0-1,0 0,0 1,0-1,-1 1,1-1,0 1,0 0,0-1,0 1,0 0,1 0,-1 0,0 0,0-1,0 1,0 1,0-1,0 0,0 0,0 0,0 1,0-1,0 0,0 1,0-1,0 1,0-1,0 1,-1-1,1 1,0 0,0-1,0 1,-1 0,1 0,0 0,-1 0,1-1,-1 1,1 0,-1 0,1 1,6 66,-9-64,1 0,0 0,0 1,1-1,-1 0,1 0,0 0,0 0,1 0,-1 1,1-1,0 0,0 0,0 0,0 0,1 0,0-1,0 1,0 0,0-1,0 1,1-1,-1 0,1 0,0 0,0 0,0 0,1-1,-1 1,0-1,1 0,0 0,-1 0,1-1,0 1,0-1,0 0,0 0,0 0,1 0,1-2,0 1,-1-1,1 0,-1 0,1-1,-1 1,1-1,-1 0,0-1,0 1,0-1,0 0,-1-1,1 1,-1-1,0 0,0 0,0 0,0 0,-1-1,1 1,-1-1,0 0,-1 0,2-3,41-139,-40 119,-3 3</inkml:trace>
</inkml:ink>
</file>

<file path=ppt/ink/ink4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52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1,'452'0,"-428"0</inkml:trace>
</inkml:ink>
</file>

<file path=ppt/ink/ink4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53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25,'44'0,"32"0,9-4,-5-3,-7 1,-11 2,-16 0</inkml:trace>
</inkml:ink>
</file>

<file path=ppt/ink/ink4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5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64,'-36'10,"-1"3,2 0,0 2,0 2,2 1,0 2,1 1,-2 3,27-18,0 0,0 0,0 0,1 1,0 0,0 0,1 0,0 1,0 0,1 0,0 0,0 0,1 1,0 0,0-1,1 1,0 0,1 0,0 0,0 1,1-1,0 0,1 0,0 0,0 0,1 0,0 0,1 0,0 0,0-1,5 9,-3-10,1 0,0 0,0-1,1 0,-1 0,1 0,1-1,-1 0,1-1,0 1,0-1,0-1,0 0,1 0,0 0,-1-1,1-1,0 1,0-1,2-1,14 2,-1-2,1-1,-1-1,0-1,1-1,18-6,-12 1,0-2,-1-1,-1-1,0-2,-1-1,0-1,-2-1,0-2,-1 0,-1-2,-1 0,0-2,13-21,-31 41,0-1,0 0,-1 0,0 0,0 0,-1-1,1 0,-1 0,0 0,-1 0,0 0,0 0,0-1,0 1,-1-1,0 1,-1-1,1 0,-1 1,-1-1,1 1,-1-1,0 0,-1 1,1-1,-1 1,-1 0,1 0,-1 0,0 0,-4-5,-86-62,63 55</inkml:trace>
  <inkml:trace contextRef="#ctx0" brushRef="#br0" timeOffset="248.993">0 234,'173'14,"1"-7,166-16,274-3,-588 12</inkml:trace>
</inkml:ink>
</file>

<file path=ppt/ink/ink4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03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1 284,'781'0,"-820"18,17-9,3 1</inkml:trace>
  <inkml:trace contextRef="#ctx0" brushRef="#br0" timeOffset="269.103">142 510,'194'-22,"207"16,-351 11,-32 1</inkml:trace>
  <inkml:trace contextRef="#ctx0" brushRef="#br0" timeOffset="696.741">565 2,'-1'-1,"0"1,0 0,0 0,-1 0,1 0,0 0,0 0,0 0,0 0,0 1,0-1,-1 0,1 1,0-1,0 1,0-1,0 1,0-1,0 1,0 0,1-1,-1 1,0 0,0 0,0 0,1 0,-1 0,0 0,1 0,-1 0,1 0,-1 0,1 0,0 0,-1 0,1 0,0 0,0 0,0 1,0-1,0 0,0 0,0 0,0 0,0 0,0 1,1-1,-1 0,0 0,1 0,0 0,30 54,-12-38,0 0,1-1,0-2,1 0,1-1,5 2,-8-6,0 2,-1 0,0 1,-1 1,0 0,-1 2,0 0,12 16,-26-28,1 0,-1 1,0-1,-1 1,1-1,0 1,-1 0,0 0,0-1,0 1,-1 0,1 0,-1 0,0 0,0 0,0 0,-1 0,1 0,-1 0,0 0,0 0,0-1,-1 1,1 0,-1-1,0 1,0-1,0 0,0 1,-2 0,-94 85,82-77,-125 74,108-69,2 1,0 2,1 0,1 2,-9 11,20-14,5-1</inkml:trace>
</inkml:ink>
</file>

<file path=ppt/ink/ink4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11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3,'-1'266,"-54"33,36-212,22-73</inkml:trace>
  <inkml:trace contextRef="#ctx0" brushRef="#br0" timeOffset="243.706">0 59,'44'-5,"42"-6,16-1,1 1,-8 2,-15 4,-11 1,-13 3,-12 0,-7 2,-6-1,-4 1,-1-1,-5 0</inkml:trace>
  <inkml:trace contextRef="#ctx0" brushRef="#br0" timeOffset="551.839">932 200,'38'0,"27"0,8 0,-4 0,-10 0,-9 0,-8 0,-7 0,-9 0</inkml:trace>
  <inkml:trace contextRef="#ctx0" brushRef="#br0" timeOffset="766.318">959 426,'39'0,"31"0,9 0,-4 0,-10 0,-12 0,-9 0,-13 0</inkml:trace>
</inkml:ink>
</file>

<file path=ppt/ink/ink4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16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37,'15'33,"-1"0,-2 1,-1 0,-1 1,-3 0,0 0,-2 1,-1 28,-3-31,2-1,1 0,1 0,2-1,1 1,3 4,-11-33,1 0,-1 0,1 0,0 1,0-1,0 0,0 0,0 0,1 0,-1 0,1-1,0 1,0 0,0-1,0 1,0-1,0 0,1 0,-1 0,1 0,0 0,0 0,-1-1,1 1,0-1,0 0,1 0,-1 0,0 0,0 0,0-1,0 0,1 1,-1-1,0 0,0-1,1 1,-1-1,0 1,0-1,0 0,0 0,0 0,1-1,17-17,-1-2,-1 0,-1-1,0-1,-2-1,-1-1,8-18,27-39,-50 83,0-1,0 1,0-1,1 0,-1 1,0-1,0 1,1-1,-1 0,0 1,1-1,-1 0,0 1,1-1,-1 0,0 0,1 1,-1-1,1 0,-1 0,0 0,1 0,-1 1,1-1,-1 0,1 0,-1 0,1 0,-1 0,0 0,1 0,-1 0,1 0,-1 0,1-1,-1 1,1 0,-1 0,0 0,1 0,-1-1,1 1,-1 0,0 0,1-1,-1 1,0 0,1-1,-1 1,0 0,0-1,1 1,-1-1,0 1,0 0,0-1,1 1,-1-1,0 1,0-1,0 1,0 0,0-1,0 1,0-1,0 1,0-1,3 39,-3-34,-1 25,0-22,0 0,1 0,0 0,0 0,0 0,1-1,0 1,1 0,-1 0,1 0,0-1,1 1,0-1,0 0,0 1,1-1,0-1,1 2,-2-3,0 0,0-1,0 1,1-1,0 0,-1 0,1 0,0-1,1 1,-1-1,0 0,1 0,-1-1,1 1,0-1,-1 0,1 0,0-1,0 1,-1-1,1 0,0 0,0-1,0 1,-1-1,1 0,0-1,-1 1,1-1,-1 1,1-2,-1 1,0 0,0-1,0 0,0 0,10-10,-1 0,-1-1,-1 0,0-1,-1-1,0 1,-1-1,-1-1,0 0,-2 0,4-14,9-18,35-183,-49 206</inkml:trace>
  <inkml:trace contextRef="#ctx0" brushRef="#br0" timeOffset="324.489">1271 207,'-22'15,"-7"4,0 1,1 1,2 1,0 2,1 0,1 2,2 1,-14 20,34-44,0 1,0-1,0 1,0-1,1 1,-1 0,1 0,0 0,0 0,0 0,1 0,0 0,-1 0,1 0,1 0,-1 0,1 0,-1 0,1 0,0 0,0 0,1 0,-1 0,1-1,0 1,0-1,0 1,1-1,-1 0,1 1,0-1,-1-1,1 1,1 0,-1-1,0 1,1-1,-1 0,1 0,-1-1,1 1,1 0,9 3,-1 0,1 0,0-1,1-1,-1 0,0-1,1-1,-1 0,1-1,-1-1,1 0,-1-1,1 0,5-3,5 0</inkml:trace>
  <inkml:trace contextRef="#ctx0" brushRef="#br0" timeOffset="636.964">1666 150,'-25'30,"1"0,1 2,2 1,2 0,0 1,3 1,1 1,0 4,13-36,0-1,0 1,1 0,-1 0,1-1,0 1,0 0,0 0,1 0,-1 0,1 0,0 0,0 0,1 0,-1 0,1 0,0 0,0 0,0 0,0-1,1 1,0 0,-1-1,1 1,1-1,-1 0,0 1,1-1,0 0,-1 0,1-1,0 1,1-1,-1 1,8-1,1 1,-1-2,1 0,0 0,-1-1,1 0,0-1,-1 0,1-1,-1-1,1 0,-1 0,0-1,0 0,-1-1,1 0,3-4,-1 3,-1-1,0 0,-1-1,0 0,0 0,0-2,-1 1,-1-1,0-1,0 0,-1 0,0 0,-1-1,0 0,-1-1,-1 1,0-1,0-1,-2 1,1 0,-2-1,0 0,0 1,-1-8,-2 15,-1-1,0 1,0 0,0 0,0 1,-1-1,0 0,0 1,-1 0,0 0,0 0,0 0,0 0,-1 1,0 0,1 0,-2 0,1 1,0-1,-1 1,1 0,-1 1,0 0,0 0,0 0,0 0,-1 1,1 0,0 0,0 1,-1 0,1 0,0 0,-1 1,1 0,0 0,0 1,0-1,0 1,-2 1,-11 5</inkml:trace>
  <inkml:trace contextRef="#ctx0" brushRef="#br0" timeOffset="1018.601">2372 94,'-26'6,"0"1,1 2,0 0,0 2,1 0,1 2,0 1,1 0,-2 4,22-17,-1 0,1 0,0 1,-1 0,1-1,0 1,0 0,1 0,-1 0,0 0,0 0,1 0,0 1,-1-1,1 0,0 1,0-1,0 1,0-1,1 1,-1 0,1-1,0 1,-1 0,1-1,0 1,0 0,1-1,-1 1,1 0,-1-1,1 1,0-1,0 1,0-1,0 1,0-1,1 1,-1-1,1 0,0 0,-1 0,1 0,0 0,0 0,1 0,76 32,-69-32,-1 1,1 0,-1 1,0 0,0 1,0-1,0 2,-1-1,0 1,0 1,-1-1,1 1,5 8,-11-9,0 1,-1-1,1 1,-1 0,-1 0,1-1,-1 1,0 0,-1 0,0 0,0-1,0 1,-1 0,0-1,0 1,0-1,-1 0,0 0,0 0,-1 0,0 0,0-1,0 0,-1 0,1 0,-1 0,0 0,-1-1,1 0,-3 1,1 0,1 0,-1 0,1-1,-1 0,-1 0,1-1,0 0,-1 0,0-1,1 0,-1 0,0-1,0 0,0 0,0-1,0 0,0 0,0-1,-6-1,-5-4</inkml:trace>
  <inkml:trace contextRef="#ctx0" brushRef="#br0" timeOffset="1750.558">3020 9,'-8'-3,"-1"1,0 1,0 0,-1 0,1 1,0 0,0 0,0 1,0 1,0-1,0 1,0 1,0 0,1 0,-1 1,1 0,0 0,0 1,0 0,1 0,0 1,0 0,0 0,1 0,0 1,0 0,0 1,1-1,0 1,1 0,-1 2,-4 12,1 0,1 0,1 1,1 0,1 0,2 0,0 0,1 0,1 1,1-1,1 0,2 5,-3-19,1 1,-1 0,2 0,-1-1,2 1,-1-1,1 0,0 0,1-1,0 1,0-1,1 0,0 0,1-1,0 1,0-1,0-1,1 0,0 0,0 0,0-1,1 0,0-1,0 0,0 0,0-1,1 0,-1 0,1-1,0-1,0 0,0 0,-1-1,1 0,0 0,0-1,3-1,13-4,0 0,-1-2,1 0,-1-2,-1-1,0-1,-1-1,0-1,-1-1,0-1,1-2,-13 9,1 1,-1-1,-1 0,0-1,0 0,-1-1,-1 0,1 0,-2-1,0 1,0-2,-1 1,0 0,-1-1,-1 0,0 0,0 0,-2 0,1 0,-2-1,0 1,0 0,-1-1,-1 1,0 0,-1 0,-1 0,0 0,-2-4,-2 7,0 0,-1 0,0 1,0 0,-1 0,0 1,-1 0,0 1,0 0,-1 1,1 0,-1 1,-1 0,1 1,-1 0,1 1,-1 1,0 0,0 1,0 0,0 1,-11 1,-13-3</inkml:trace>
  <inkml:trace contextRef="#ctx0" brushRef="#br0" timeOffset="2040.586">2682 319,'385'-121,"-383"121,1 0,0 0,0-1,-1 2,1-1,0 0,0 0,0 1,-1 0,1-1,0 1,-1 0,1 0,-1 1,1-1,-1 0,0 1,1 0,-1-1,0 1,0 0,0 0,0 0,-1 0,1 1,0-1,-1 0,0 1,1-1,-1 1,0 0,0-1,-1 1,1 0,0-1,-1 1,0 0,1 1,16 32,-11-28,0 0,1 0,0 0,1-1,0 0,0-1,0 0,1 0,0-1,0 0,0-1,1 1,0-2,0 0,0 0,0 0,1-1,177 11,-160-14,-4 1</inkml:trace>
</inkml:ink>
</file>

<file path=ppt/ink/ink4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25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550 452,'1'-1,"0"0,0 0,0 1,0-1,0 0,0 0,0 0,0 0,0-1,-1 1,1 0,-1 0,1 0,0-1,-1 1,0 0,1 0,-1-1,0 1,0 0,1-1,-1 1,0 0,-1-1,1 1,0 0,0-1,0 1,-1 0,1-1,-1 1,1 0,-1 0,1 0,-1-1,0 1,0 0,1 0,-1 0,0 0,0 0,0 0,0 0,0 1,0-1,0 0,-1 0,1 1,0-1,0 1,-1-1,1 1,0 0,-1-1,1 1,0 0,-1 0,1 0,0 0,-1 0,1 0,0 0,-1 0,1 1,-1-1,-23-2,0 2,0 0,0 1,1 2,-1 0,0 2,-2 1,-130 18,157-24,1 0,-1 0,0 0,1 0,-1 0,1 0,-1 0,1 0,-1 0,0 1,1-1,-1 0,1 0,-1 0,0 0,1 1,-1-1,0 0,1 0,-1 1,0-1,1 0,-1 1,0-1,0 0,1 1,-1-1,0 0,0 1,0-1,1 0,-1 1,0-1,0 1,0-1,0 0,0 1,0-1,0 1,0-1,0 0,0 1,0-1,0 1,0-1,0 1,0-1,-1 0,1 1,0-1,0 0,0 1,-1-1,1 0,0 1,0-1,-1 0,1 1,0-1,-1 0,1 1,-1-1,51 15,-41-13,-2 0,2 0,0 0,0 0,0 1,-1 0,1 0,-1 1,0 0,0 1,0 0,0 0,-1 1,0-1,0 2,4 4,-10-7,0 1,-1-1,1 0,-1 0,0 1,-1-1,1 0,-1 0,0 0,0 1,0-1,0 0,-1 0,1 0,-1-1,0 1,0 0,-1-1,1 1,-1-1,0 0,1 0,-1 0,-1 0,1 0,0-1,-1 1,0-1,1 0,-1 1,-283 274,285-276,1 1,-1-1,0 1,1 0,-1-1,1 1,-1 0,1 0,0 0,0 0,-1 0,2 0,-1 0,0 0,0 0,1 0,-1 1,1-1,-1 0,1 0,0 1,0-1,0 0,0 1,1-1,-1 0,1 0,-1 1,1-1,0 0,0 0,0 0,0 0,0 0,0 0,0 0,1 0,-1-1,1 1,-1 0,1-1,0 1,11 4,0 0,1 0,0-1,0-1,0 0,0-1,1-1,-1 0,1-1,0-1,-1 0,1-1,14-2,5 1,-3-4,-25 0</inkml:trace>
  <inkml:trace contextRef="#ctx0" brushRef="#br0" timeOffset="332.327">240 1,'-1'509,"-50"-112,17-115,12-142,19-117</inkml:trace>
</inkml:ink>
</file>

<file path=ppt/ink/ink4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27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511 32,'48'-21,"-45"21,38-5,0 1,0 3,0 1,27 4,-69-4,0 1,0-1,0 1,0 0,0-1,0 1,0 0,0 0,1 0,-1-1,0 1,1 0,-1 0,0 0,1 0,-1 0,1 0,0 0,-1 0,1 0,0 1,0-1,-1 0,1 0,0 0,0 0,0 0,1 0,-1 1,0-1,0 0,0 0,1 0,-1 0,1 0,-1 0,1 0,-1 0,1 0,-1 0,1 0,0 0,0-1,-1 1,1 0,0 0,0-1,0 1,0 0,0-1,0 1,0-1,0 1,0-1,0 0,0 1,0-1,0 0,1 0,-1 0,0 0,0 0,0 0,0 0,0 0,0 0,1-1,-1 1,0 0,1-1,-153 65,111-52,-543 176,542-170,66 4,136-4,-32-9,67 9,-194-18,-1-1,0 1,0-1,0 1,1 0,-1 0,0 0,0 0,1 0,-1 0,0 0,0 0,1 0,-1 0,0 1,0-1,0 0,1 1,-1-1,0 1,0 0,0-1,0 1,0 0,0-1,0 1,0 0,0 0,0 0,-1 0,1 0,0 0,-1 0,1 0,0 0,-1 0,0 1,1-1,-1 0,0 0,1 1,-1-1,0 0,0 0,0 0,0 1,0-1,0 0,0 0,-1 1,1-1,0 0,-1 0,1 0,-1 1,1-1,-1 0,1 0,-1 0,0 0,0 0,0 0,1 0,-1 0,0-1,0 1,0 0,0 0,-1 0,-223 109,216-106,-11 4,1 1,0 1,0 1,1 1,1 0,0 1,0 1,-4 6,20-19,-1 1,1 0,0 0,0 0,0-1,0 1,0 0,0 0,0 1,1-1,-1 0,1 0,-1 0,1 0,0 0,0 1,0-1,0 0,0 0,0 0,1 1,-1-1,1 0,0 0,-1 0,1 0,0 0,0 0,0 0,1 0,-1-1,0 1,1 0,-1-1,1 1,-1-1,1 1,0-1,0 1,82 37,-62-37,1-1,-1-2,0 0,1-1,-1-1,0-1,18-5,-11 2,140-42,-147 40,-4-1</inkml:trace>
</inkml:ink>
</file>

<file path=ppt/ink/ink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6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1,'-19'3,"0"0,1 2,-1 0,1 1,0 1,1 0,-1 1,1 1,1 1,0 1,0 0,1 1,1 0,0 1,-12 15,19-18,0 1,1 0,0 0,1 0,0 1,1 0,0 0,1 0,0 0,1 0,1 1,0-1,0 1,2 8,0-16,0 1,1 0,0 0,0-1,0 1,1-1,0 1,0-1,0 0,1 0,0 0,-1-1,2 0,-1 1,0-1,1-1,0 1,0-1,0 1,0-1,1-1,-1 1,1-1,-1 0,1 0,0-1,1 1,4 0,0-1,-1 0,1 0,0-1,-1 0,1 0,-1-2,1 1,0-1,-1-1,0 0,0 0,0-1,0 0,1-2,7-4,-2 1</inkml:trace>
</inkml:ink>
</file>

<file path=ppt/ink/ink4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29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1,'29'5,"24"1,7 0,-1-1,-6-1,-7-2,-7-1,-5 0,-4-1,-1-1,-7-4,-2-1,1-1,-3 2</inkml:trace>
</inkml:ink>
</file>

<file path=ppt/ink/ink4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29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47,'38'0,"32"0,9-5,-4-1,-10 0,-12 1,-9 1,-8 2,-10-4,-4-1,-7 1</inkml:trace>
</inkml:ink>
</file>

<file path=ppt/ink/ink4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28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161 115,'-14'43,"-10"33,-1 9,4-5,1-12,4-12,4-12,5-7,3-6,2-4,-3 0,-1-11,1-8</inkml:trace>
  <inkml:trace contextRef="#ctx0" brushRef="#br0" timeOffset="248.804">20 58,'38'0,"33"0,8-5,0-1,-8-1,-11 2,-12-3,-8 0,-7 1,-4 1,-12 3,-8 1</inkml:trace>
  <inkml:trace contextRef="#ctx0" brushRef="#br0" timeOffset="453.17">20 453,'38'0,"28"-5,6-1,-3 0,-14-4,-11 0,-9 2,-5 2,-8 2</inkml:trace>
  <inkml:trace contextRef="#ctx0" brushRef="#br0" timeOffset="868.482">725 425,'-160'249,"149"-231,0 1,1 0,1 1,1 0,1 0,-3 12,10-30,-1 0,1 0,-1 0,1 0,0 0,0 0,0 0,0 0,0 1,0-1,1 0,-1 0,1 0,-1 0,1 0,0 0,0 0,0 0,0 0,0 0,0-1,0 1,1 0,-1-1,1 1,-1-1,1 1,0-1,-1 0,1 0,0 0,0 0,0 0,0 0,0 0,0-1,0 1,0 0,0-1,0 0,0 0,1 0,-1 0,0 0,1 0,100-17,2-27,-92 32</inkml:trace>
  <inkml:trace contextRef="#ctx0" brushRef="#br0" timeOffset="1136.539">415 622,'38'0,"28"0,6 0,-3 0,-9 0,-10 0,-9 0,-11 0</inkml:trace>
</inkml:ink>
</file>

<file path=ppt/ink/ink4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35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0,'-65'133,"7"3,-36 125,39-121,56-140,-1-1,0 1,1 0,-1 0,0-1,1 1,-1 0,0-1,0 1,1 0,-1-1,0 1,0 0,0-1,0 1,1-1,-1 1,0 0,0-1,0 1,0-1,0 1,0 0,0-1,0 1,0-1,0 1,0 0,-1-1,1 1,0-1,0 1,0 0,0-1,-1 1,1 0,0-1,0 1,0 0,-1-1,1 1,0 0,-1 0,1-1,0 1,-1 0,1 0,0-1,-1 1,1 0,-1 0,1 0,0 0,-1 0,1 0,-1 0,1-1,0 1,-1 0,1 1,-1-1,1 0,0 0,-1 0,1 0,11-38,2 0,2 1,1 1,2 1,4-5,1-3,3-8,-1 0,2 1,2 1,2 2,15-16,-43 59,-3 4,0-1,0 0,0 1,0-1,0 0,1 1,-1-1,0 0,0 1,0-1,1 0,-1 1,0-1,1 0,-1 1,0-1,1 1,-1-1,1 1,-1-1,1 1,-1-1,1 1,-1 0,1-1,-1 1,1 0,0-1,-1 1,1 0,-1 0,1-1,0 1,-1 0,1 0,0 0,-1 0,1 0,0 0,0 0,-1 0,1 0,0 0,-1 1,1-1,-1 0,1 0,0 1,-1-1,1 0,-1 1,1-1,0 0,-1 1,1-1,-1 1,1-1,-1 1,0-1,1 1,-1-1,0 1,1 0,-1-1,1 1,-1 211,0-34,0-176,0 0,0 0,0 0,1-1,-1 1,1 0,-1 0,1 0,0-1,-1 1,1 0,0-1,0 1,0 0,1-1,-1 1,0-1,0 0,1 1,-1-1,1 0,-1 0,1 0,0 0,-1 0,1 0,0-1,0 1,-1 0,1-1,0 0,0 1,0-1,0 0,0 0,0 0,-1 0,1 0,0 0,0-1,0 1,0-1,0 1,-1-1,1 0,0 1,0-1,-1 0,1 0,-1 0,1-1,-1 1,1 0,-1-1,0 1,0 0,1-2,15-12,-1 0,-1-2,0 0,-2 0,0-1,4-9,24-31,5-5,-30 38,1 1,2 0,0 2,1 0,1 1,17-12,-37 32,0 0,0 0,0 0,0 0,0 0,0 0,0 0,1 1,-1-1,0 0,0 1,1-1,-1 1,0 0,1-1,-1 1,0 0,1 0,-1-1,1 1,-1 0,0 1,1-1,-1 0,0 0,1 1,-1-1,0 0,1 1,-1-1,0 1,1 0,-1-1,0 1,0 0,0 0,0 0,0 0,0 0,0 0,0 0,0 0,-1 0,1 0,0 1,-1-1,1 0,0 0,-1 1,0-1,1 0,-1 1,0-1,0 0,0 2,2 12,-1 1,-1 0,0-1,-2 1,1 0,-2-1,0 1,-3 6,2-12,1 1,0-1,1 1,0 0,1-1,0 1,0 0,2 0,-1 0,1 0,1 0,0-1,0 1,1 0,0-1,1 0,4 8,2-4</inkml:trace>
  <inkml:trace contextRef="#ctx0" brushRef="#br0" timeOffset="526.971">1492 113,'-42'5,"0"1,0 3,1 1,-37 14,67-20,0 1,0 0,1 0,0 1,0 0,0 1,1 0,0 0,0 1,1 0,0 1,0 0,1 0,1 0,-1 1,1 0,1 1,0-1,0 1,0 5,-4 72,9-86,0 1,1-1,-1 1,1-1,0 1,-1-1,1 1,0-1,1 0,-1 0,0 0,1 1,-1-1,1 0,0-1,-1 1,1 0,0 0,0-1,0 1,0-1,1 0,-1 0,0 1,0-1,1-1,-1 1,1 0,-1-1,1 1,-1-1,3 1,7-3,0-1,1 1,-2-2,1 0,0 0,-1-1,0-1,0 1,0-2,-1 0,0 0,0-1,-1 0,8-8,209-234,-194 226,-32 24,0-1,1 1,-1 0,0-1,1 1,-1 0,1-1,-1 1,1 0,-1 0,1-1,-1 1,1 0,-1 0,1 0,-1 0,1 0,-1-1,1 1,-1 0,1 0,-1 0,1 1,-1-1,1 0,-1 0,1 0,-1 0,1 0,-1 1,1-1,-1 0,1 0,-1 1,1-1,-1 0,1 1,-1-1,0 0,1 1,-1-1,0 1,1-1,-1 0,0 1,0-1,1 1,-1-1,0 1,0-1,0 1,0-1,0 1,1 0,-1-1,0 1,0-1,0 1,-1-1,1 1,0-1,0 1,0-1,0 1,0-1,-47 149,44-139,1 1,0 0,0 0,1 0,1 0,0 0,0 0,1 0,0 0,1 0,0 0,1-1,0 1,3 4,7 3</inkml:trace>
  <inkml:trace contextRef="#ctx0" brushRef="#br0" timeOffset="878.319">2001 141,'-141'287,"108"-182,31-101,2 1,-1-1,0 1,1-1,0 1,0-1,0 1,0 0,1-1,0 1,0-1,0 0,1 1,-1-1,1 0,0 0,0 0,1 0,-1 0,1 0,0 0,1 0,3 0,0 0,1-1,0 0,-1-1,1 0,0 0,0 0,1-1,-1 0,0-1,0 0,1 0,-1-1,0 0,0 0,0-1,0 0,0 0,7-4,27-12,-28 8</inkml:trace>
  <inkml:trace contextRef="#ctx0" brushRef="#br0" timeOffset="1066.95">1662 395,'38'0,"33"0,8 0,-4 0,-11 0,-10 0,-15 0</inkml:trace>
</inkml:ink>
</file>

<file path=ppt/ink/ink4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43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1 311,'224'-17,"-158"9,0 3,1 2,33 6,-2-2,-73-1</inkml:trace>
  <inkml:trace contextRef="#ctx0" brushRef="#br0" timeOffset="265.734">57 452,'39'0,"31"0,14-5,-3-2,-10 1,-13 1,-11 2,-9 0,-6 2,-3 1,-3 0,-5 0</inkml:trace>
  <inkml:trace contextRef="#ctx0" brushRef="#br0" timeOffset="781.22">424 1,'2'8,"1"0,0 0,0 0,0-1,1 1,0-1,1 1,-1-1,1-1,1 1,-1-1,1 0,0 0,1 0,-1-1,1 0,0-1,1 1,-1-1,4 1,69 36,-55-29,-1 0,0 1,-1 2,-1 0,0 1,0 2,-18-14,-1 0,1 0,-1 0,0 0,0 1,0-1,-1 1,1 0,-1 0,0 0,0 0,-1 0,0 0,0 1,0-1,0 0,-1 1,0-1,0 0,-1 1,1-1,-1 0,0 0,0 1,-1-1,0 0,0 0,0 0,0 0,-1-1,0 1,0-1,0 1,0-1,-1 0,1 0,-5 2,-34 35,-2-2,-2-1,-1-3,-2-2,-16 7,-29 30,83-57</inkml:trace>
</inkml:ink>
</file>

<file path=ppt/ink/ink4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54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0 273,'5'0,"15"0,10-5,4-1,2 0,-1 1,-2 1,-1 2,-2 1,0 1,-2 0,0 0,0 0,-5 5,-1 1,-5 6,-5-1</inkml:trace>
  <inkml:trace contextRef="#ctx0" brushRef="#br0" timeOffset="916.254">988 75,'-168'356,"121"-287,46-69,1 0,-1 0,1 0,-1-1,0 1,1 0,-1 0,1-1,-1 1,1 0,-1-1,1 1,0 0,-1-1,1 1,-1-1,1 1,0-1,-1 1,1-1,0 1,-1-1,1 1,0-1,0 1,0-1,0 1,-1-1,1 0,0 1,0-1,0 1,0-1,0 1,0-1,0 0,1 1,-1-1,0 1,0-1,0 1,1-1,-1 0,0 1,0-1,1 1,-1 0,1-1,6-19,1 2,1-1,1 1,1 0,0 1,1 1,1 0,12-11,6-12,-12 17,0 1,1 0,1 2,0 0,2 2,0 0,1 2,25-13,-46 27,0 1,0-1,1 1,-1 0,0 0,0 0,0 0,1 0,-1 1,0-1,0 1,0 0,0 0,0 0,0 1,0-1,0 0,-1 1,1 0,0 0,-1 0,0 0,1 0,-1 1,0-1,0 0,0 1,0 0,-1-1,1 1,-1 0,1 0,-1 0,0 0,0 0,-1 0,1 0,-1 1,1-1,-1 0,0 0,0 0,0 1,-1-1,1 0,-1 0,0 0,0 3,-24 165,20-124,30-66,74-109,39-5,-56 90,-80 42,-1 1,1-1,0 1,0-1,0 1,-1 0,1 0,0 0,0 0,0 0,0 0,-1 1,1-1,0 1,0-1,0 1,-1-1,1 1,0 0,-1 0,1 0,-1 0,1 0,-1 0,0 1,1-1,-1 0,0 1,0-1,0 1,0-1,0 1,0-1,0 1,0 0,-1-1,1 1,-1 0,1 0,-1 0,0-1,0 1,0 0,0 0,0 0,0 0,0 1,-1 10,-1 1,0 0,0 0,-2-1,1 1,-2-1,0 0,0 0,-6 8,-2 9,1-1,3-5</inkml:trace>
  <inkml:trace contextRef="#ctx0" brushRef="#br0" timeOffset="1732.167">2116 47,'-1'-3,"-1"0,0 0,0 0,0 0,0 0,-1 1,1-1,-1 1,0-1,0 1,1 0,-2 0,1 0,0 0,0 1,0-1,-1 1,1 0,-1 0,1 0,-1 0,1 1,-1-1,1 1,-1 0,0 0,1 1,-1-1,1 0,-1 1,0 0,1 0,0 0,-1 1,1-1,0 1,-11 3,1 1,0 1,0 0,1 1,0 1,1-1,-1 2,-3 4,8-8,0 1,1 0,0 0,0 0,0 1,1 0,0 0,1 0,0 0,0 1,1 0,0 0,0 0,1 0,0 0,1 1,0-1,0 0,1 1,0-1,1 1,0-1,1 2,-1-8,0 0,1-1,0 1,-1-1,1 1,0-1,0 0,0 0,1 0,-1 0,0 0,1 0,-1-1,1 1,0-1,-1 0,1 0,0 0,0 0,0 0,0 0,0-1,0 0,0 1,0-1,0 0,0 0,0-1,-1 1,1-1,0 1,0-1,2-1,94-39,73-108,-65 87,-106 62,0-1,1 1,-1 0,0 0,1 1,-1-1,1 0,-1 0,0 1,1-1,-1 0,0 1,0-1,1 1,-1 0,0-1,0 1,0 0,0 0,0 0,0 0,0 0,0 0,0 0,0 0,0 0,-1 0,1 1,-1-1,1 0,0 0,-1 1,0-1,1 0,-1 1,0-1,0 0,0 1,0-1,0 1,2 64,-3-56,-32 246,29-214,-3-1,-2 0,-1-1,-2 0,-2 1,10-30,-1 1,0-1,-1 0,0 0,-1-1,0 0,-1 0,0-1,0 0,-1 0,0-1,-1 0,0 0,0-1,0-1,-1 1,0-2,0 0,-2 1,11-5,0 0,-1 0,1 0,0 0,-1 0,1-1,-1 1,1-1,-1 1,1-1,-1 0,1 0,-1 0,1 0,-1-1,1 1,-1-1,1 1,0-1,-1 0,1 0,0 0,-1 0,1-1,0 1,0 0,0-1,0 1,0-1,0 0,1 0,-1 0,1 0,-1 0,1 0,-1 0,1 0,0-1,0 1,0 0,1-1,-1 1,0-1,1-1,0-10,2 0,-1-1,2 1,0 0,0 1,2-1,-1 0,2 1,0 0,0 1,1-1,1 1,0 0,1 1,0 0,1 0,0 1,0 1,9-7,107-79,-102 83</inkml:trace>
</inkml:ink>
</file>

<file path=ppt/ink/ink4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59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349 32,'-2'-2,"1"0,-1 1,1-1,-1 0,1 0,-1 1,0-1,0 1,0-1,0 1,0 0,0 0,0 0,0 0,0 0,-1 0,1 1,0-1,-1 1,1 0,0-1,-1 1,1 0,0 0,-2 1,2-2,-9-1,1 1,-1 0,0 0,1 1,-1 0,0 1,1 0,-1 0,1 1,-1 1,1 0,0 0,0 1,0 1,1-1,0 1,-1 1,2 0,-5 3,11-7,1 0,-1 0,1-1,0 1,0 0,-1 0,1 0,1 1,-1-1,0 0,0 0,1 0,-1 1,1-1,0 0,0 0,0 1,0-1,0 0,0 0,1 1,-1-1,1 0,-1 0,1 1,0-1,0 0,0 0,0 0,0 0,0 0,1 0,-1-1,1 1,-1 0,1-1,0 1,0-1,0 1,79 48,-79-49,5 1,0 0,1 0,-1 1,0-1,0 2,-1-1,1 1,-1 0,1 1,-1-1,-1 1,1 0,-1 1,0-1,0 1,0 0,-1 0,0 1,0-1,0 1,-1 0,0 0,-1 0,1 0,-1 1,-1-1,1 1,-2-1,1 1,-1-1,0 5,-3-3,-1-1,-1 0,1 0,-2 0,1-1,-1 1,0-1,0-1,-1 1,0-1,0 0,0-1,-1 1,0-1,0-1,0 0,0 0,-1 0,0-1,1-1,-1 1,-7 0,10-1,0-1,1 1,-1-1,0 0,0 0,0 0,0-1,0 0,0 0,0-1,1 1,-1-1,0-1,0 1,0-1,1 0,-1 0,1-1,0 1,0-1,0-1,0 1,0 0,0-1,0-1,-2-10</inkml:trace>
</inkml:ink>
</file>

<file path=ppt/ink/ink4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00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0,'-5'15,"3"14,2 2</inkml:trace>
</inkml:ink>
</file>

<file path=ppt/ink/ink4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59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132 225,'-14'39,"-10"26,-1 8,4-4,1-14,4-12,4-12</inkml:trace>
  <inkml:trace contextRef="#ctx0" brushRef="#br0" timeOffset="690.107">329 508,'61'-46,"50"-94,-34 16,-55 99,-25 53,-3 0,2 1,1 0,1 0,1 0,3 21,-1-44,-1 0,1 0,0 1,1-1,-1 0,1 0,1 0,-1-1,1 1,0-1,0 1,0-1,1 0,0 0,0 0,0-1,1 1,-1-1,1 0,0 0,0-1,1 1,-1-1,1-1,-1 1,1-1,0 0,0 0,0 0,0-1,1 0,-1 0,0-1,0 0,1 0,-1 0,0-1,0 1,0-2,0 1,1-1,-2 0,1 0,0 0,0-1,10-11,-1 0,0 0,-2-1,1-1,-2 0,0-1,-1-1,-1 0,0 0,-2-1,0 0,-1 0,-1-1,0 1,1-19,-7 38,11-84,-15 59</inkml:trace>
  <inkml:trace contextRef="#ctx0" brushRef="#br0" timeOffset="1624.298">1514 56,'-8'-1,"0"1,0 0,0 0,0 1,0 0,0 0,1 1,-1 0,0 1,1 0,-1 0,1 0,0 1,0 0,0 0,1 1,-1 0,1 0,-1 2,-3 1,1-1,1 1,0 1,0-1,0 1,1 1,1-1,-1 1,2 0,-1 1,1-1,1 1,0 0,1 0,0 1,0-1,1 1,1-1,0 1,0 0,2-1,-1 1,1 0,1-1,0 1,1-1,0 1,0-1,1 0,1-1,0 1,0-1,1 0,1 0,-1 0,2-1,1 2,4-3,-1 0,1-1,0-1,0 0,0-1,1 0,0-1,0-1,0 0,1-1,-1 0,1-1,-1-1,1 0,-1-1,1-1,-1 0,0-1,0 0,0-1,0-1,-1 0,1-1,-1-1,-1 0,1 0,-1-1,-1-1,1 0,-1-1,4 0,1-2,-2 1,0-2,0 0,-1-1,-1 0,0-1,-1 0,3-7,-4 6,-2-1,1 0,-2-1,0 0,-2 0,0-1,1-4,-5 17,-1 0,1 0,-1 0,0 0,0-1,-1 1,1 0,-2 0,1 0,-1 0,1 0,-1 1,-1-1,1 0,-1 1,0 0,-1-1,1 1,-1 0,0 1,0-1,-1 1,1 0,-1 0,-4-3,-1 1,0 0,0 0,0 1,-1 1,0 0,0 0,0 1,0 0,0 1,0 0,-1 1,1 1,-1-1,1 2,-1 0,-8 1,-18 5,1 1,0 2,0 1,-24 13,-113 60,172-83,1-1,-1 1,1 0,-1-1,1 1,-1 0,1 0,-1 0,1 0,0 0,0 0,0 0,-1 0,1 0,0 1,0-1,1 0,-1 1,0-1,0 1,1-1,-1 1,1-1,-1 1,1 0,0-1,-1 1,1-1,0 1,0 0,0-1,0 1,0 0,1-1,-1 1,1-1,-1 1,1 0,-1-1,1 1,0-1,-1 0,1 1,0-1,0 0,0 1,0-1,1 0,-1 0,0 0,0 0,1 0,-1 0,1 0,-1 0,1-1,10 3,0 0,0-1,1-1,-1 0,0-1,1 0,-1-1,1-1,-1 1,0-2,4-1,29-4,-34 9,0-1,0 2,1-1,-1 1,-1 1,1 0,0 1,-1 0,1 0,-1 1,-1 1,1 0,-1 0,0 0,2 3,31 17,-28-16,1-1,0-1,1 0,0-1,0-1,0-1,1 0,-1-1,1-1,12 1,43 8,-53-6</inkml:trace>
</inkml:ink>
</file>

<file path=ppt/ink/ink4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02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6,'56'17,"-12"-10,1-2,0-2,0-2,31-4,10 1,-74 2,-5 1,1-1,-1 0,1 0,-1 0,1-1,-1-1,0 1,0-1,0 0,0-1,0 1,0-1,5-4,1-4</inkml:trace>
</inkml:ink>
</file>

<file path=ppt/ink/ink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7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0,'-39'152,"-13"129,41-221,4 1,2 0,3 0,5 57,-3-117,-1 1,1 0,1 0,-1-1,0 1,0 0,1-1,-1 1,1 0,-1-1,1 1,0 0,-1-1,1 1,0-1,0 1,0-1,0 0,0 1,1-1,-1 0,0 0,1 0,-1 0,1 0,-1 0,1 0,-1 0,1-1,0 1,-1 0,1-1,0 0,-1 1,1-1,0 0,0 0,-1 0,1 0,0 0,0 0,-1 0,1-1,0 1,-1-1,1 1,0-1,-1 0,1 0,-1 1,1-1,0-1,234-140,-205 124,-26 13,0 1,0 1,1-1,0 1,-1 0,1 0,0 0,1 1,-1 0,0 0,1 1,-1 0,1 0,-1 0,1 1,-1 0,6 1,-9 1,1 1,-1 0,0 0,0 0,0 0,0 1,-1-1,0 1,1 0,-1-1,0 1,-1 0,1 0,-1 0,1 1,-1-1,-1 0,1 0,-1 1,1-1,-1 0,0 1,-1 3,9 42,26 1,-21-40</inkml:trace>
</inkml:ink>
</file>

<file path=ppt/ink/ink4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02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1,'43'9,"29"-1,7-2,-6-2,-10-2,-10-1,-11-1,-11-5,-12-2</inkml:trace>
</inkml:ink>
</file>

<file path=ppt/ink/ink4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04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230 275,'-4'22,"0"-1,-1 0,-1 0,-1 0,-1-1,-1 0,0-1,-2 0,0 0,-1-1,-1-1,-3 4,-1 2,-80 120,146-193,143-157,-82 71,-110 135,0 0,1 0,-1 1,1-1,-1 0,1 0,-1 0,1 0,-1 1,1-1,0 0,-1 1,1-1,0 0,0 1,0-1,-1 1,1-1,0 1,0 0,0-1,0 1,0 0,0-1,0 1,0 0,0 0,0 0,0 0,0 0,0 0,0 0,-1 0,1 1,0-1,0 0,0 1,0-1,0 0,0 1,0-1,0 1,-1-1,1 1,0 0,0-1,-1 1,1 0,0-1,-1 1,1 0,-1 0,1 0,-1-1,1 1,-1 0,0 0,1 1,5 141,-8-93,2-48,7 75,-7-76,0 1,1-1,-1 0,1 1,-1-1,1 0,-1 1,1-1,0 0,0 0,-1 0,1 0,0 0,0 0,0 0,0 0,0 0,1 0,-1 0,0-1,0 1,0 0,1-1,-1 1,0-1,1 0,-1 1,0-1,1 0,-1 0,1 0,-1 0,0 0,1 0,-1 0,1 0,-1-1,0 1,1 0,-1-1,0 1,1-1,-1 0,0 1,0-1,0 0,0 0,1 0,-1 1,0-1,0-1,134-121,-74 54,-46 51,0 1,0 0,2 1,0 1,0 0,2 1,3-1,-20 14,0 0,0 0,0 0,0 0,0 0,0 0,0 0,1 1,-1-1,0 1,1 0,-1-1,0 1,1 0,-1 0,0 1,1-1,-1 0,0 1,0 0,1-1,-1 1,0 0,0 0,0 0,0 0,0 1,0-1,0 0,-1 1,1-1,0 1,-1 0,1 0,-1-1,1 1,-1 0,0 0,0 0,0 1,0-1,0 0,-1 0,1 0,-1 1,1-1,-1 0,0 1,0-1,0 2,-26 174,28-42,4-118</inkml:trace>
  <inkml:trace contextRef="#ctx0" brushRef="#br0" timeOffset="9383.224">1104 755,'19'3,"-1"-2,1 0,-1-2,0 0,1 0,-1-2,0 0,0-1,0-1,-1-1,1-1,-1 0,-1-1,0 0,0-2,0 0,-1-1,2-2,40-44,-2-3,-3-2,-3-2,11-23,-51 75,0-1,-1 0,-1 0,0-1,-1 0,-1 0,0-1,0 1,-2-1,0 0,-1 0,0 0,-1-1,-1 1,0 0,-1 0,-1 0,-2-12,3 25,0-1,1 1,-1-1,0 1,-1 0,1-1,0 1,-1 0,1 0,-1 0,0 0,1 0,-1 0,0 0,0 1,-1-1,1 1,0-1,0 1,-1 0,1 0,0 0,-1 0,1 0,-1 0,0 1,1 0,-1-1,1 1,-1 0,0 0,1 0,-1 1,0-1,1 0,-1 1,1 0,-1 0,1 0,-2 0,-87 66,78-53,1 0,0 0,1 2,0-1,2 1,0 1,0-1,2 2,0-1,1 1,0 0,2 0,0 1,1-1,1 1,1 0,0-1,2 1,0 0,1 0,1-1,2 5,1-11,0 0,2-1,-1 0,1-1,1 1,0-2,1 1,-1-1,2-1,-1 0,1 0,0-1,1 0,0-1,0 0,0-1,1-1,0 0,-1 0,1-1,1-1,8 0,161 24,-182-25,-12-1</inkml:trace>
  <inkml:trace contextRef="#ctx0" brushRef="#br0" timeOffset="12022.68">2656 191,'-35'95,"25"-68,3-7,0 0,-2-1,0 0,-1 0,0-1,-2-1,0 0,-13 14,-139 99,158-125,0 0,-1 0,1-1,-1 0,0 0,0-1,0 0,0 0,0 0,-1-1,1 0,-1-1,0 0,1 0,-1 0,0-1,0 0,1-1,-1 0,0 0,1 0,-1-1,1 0,-1-1,1 0,0 0,0-1,4-2,0 0,1-1,0 1,0-1,1 0,0 0,0 1,1-1,-1 0,1 0,1 0,0 0,0 0,0 1,0-1,1 0,0 1,1-1,0 1,1-2,-3 3,1-4,1 0,0 0,1 0,0 0,0 1,0-1,1 1,1 0,-1 1,1-1,1 1,-1 1,1-1,0 1,1 0,-1 0,1 1,1 0,-1 1,0-1,1 2,0-1,-2 6,1 0,-1 0,0 0,0 1,-1 0,1 0,-1 1,1 0,-1 0,0 1,-1-1,1 1,-1 0,0 1,0-1,0 1,-1 0,0 0,0 1,-1-1,2 3,12 16,3 0,2-1,1-1,0 0,2-2,1-1,0-1,15 7,57 33,-82-51</inkml:trace>
</inkml:ink>
</file>

<file path=ppt/ink/ink4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2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85 283,'147'26,"273"-24,-396-2</inkml:trace>
  <inkml:trace contextRef="#ctx0" brushRef="#br0" timeOffset="251.593">1 565,'48'5,"35"1,13 0,-5-1,-14-2,-9 0,-12-2,-11-1,-8 0,-5 0,-4-5,-2-2,-5 1</inkml:trace>
  <inkml:trace contextRef="#ctx0" brushRef="#br0" timeOffset="670.987">537 1,'9'14,"1"-1,1-1,-1 1,2-1,0-1,0 0,1-1,0-1,1 0,0 0,1-1,-1-1,1-1,1 0,-1-1,1 0,0-1,0-1,3 0,129 48,-143-49,0-1,0 1,-1 1,1-1,0 1,-1-1,0 1,0 1,0-1,0 0,0 1,-1 0,1 0,-1 0,0 0,0 1,-1-1,1 1,-1 0,0-1,0 1,-1 0,1 0,-1 0,0 0,0 1,-1-1,0 0,0 2,-7 11,-2-1,0 0,-1 0,0-1,-2 0,0-1,0 0,-2-1,0 0,0-1,-1-1,-1 0,0-1,-14 7,6-1,-230 163,230-166</inkml:trace>
</inkml:ink>
</file>

<file path=ppt/ink/ink4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0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0,3 0,3 0,1 0,1 0,-1 0,0 0,0 0,0 0,-1 0,1 0,-1 0,-9 0,-9 0</inkml:trace>
</inkml:ink>
</file>

<file path=ppt/ink/ink4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1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87,'-3'-4,"-1"-1,0 1,0 1,-1-1,1 0,-1 1,1 0,-1 0,0 0,0 1,-1 0,1 0,0 0,-1 0,1 1,-1 0,0 0,1 1,-1-1,0 1,1 0,-1 1,0 0,1 0,-1 0,1 0,-1 1,1 0,0 0,-1 0,1 1,0-1,1 1,-1 1,0-1,1 1,-4 3,-2 1,0 0,0 1,0 0,1 0,1 1,0 0,0 1,1 0,0 0,1 0,0 1,0 3,5-11,0 0,0 0,0 0,1 1,-1-1,1 0,0 0,0 1,1-1,-1 0,1 0,0 0,0 0,1 0,-1 0,1 0,-1 0,1 0,1-1,-1 1,0-1,1 1,0-1,0 0,0 0,0 0,0 0,0-1,1 1,0-1,-1 0,1 0,0 0,0-1,0 1,0-1,0 0,0 0,0-1,0 1,1-1,-1 0,0 0,3 0,12-7,-1 0,0-2,0 0,-1-1,0-1,0 0,-1-1,-1-1,0-1,-1 0,0 0,-1-2,-1 0,7-11,22-23,24-35,-65 85,0 0,0-1,0 1,0-1,0 1,0-1,0 1,0-1,1 1,-1 0,0-1,0 1,0-1,1 1,-1-1,0 1,0 0,1-1,-1 1,0 0,1-1,-1 1,0 0,1 0,-1-1,0 1,1 0,-1 0,1 0,-1-1,1 1,-1 0,0 0,1 0,-1 0,1 0,-1 0,1 0,-1 0,1 0,-1 0,1 0,-1 0,0 0,1 1,-1-1,1 0,-1 0,1 0,-1 1,0-1,1 0,-1 0,0 1,1-1,-1 0,0 1,1-1,-1 0,0 1,0-1,1 0,-1 1,0-1,0 1,0-1,0 1,1-1,-1 1,2 36,-2-31,13 169,-6-131,-3 1,-2 0,-2-1,-1 1,-3 3,1-15,-1-1,-1 0,-1 0,-2 0,-2-1,0 0,-2-1,-2 0,0-1,-2 0,-1-2,-19 23,34-47,0 0,0 0,0 0,-1 0,1-1,-1 1,0-1,0 1,0-1,0 0,0-1,0 1,0 0,-1-1,1 0,-1 0,1 0,-1 0,1 0,-1-1,0 1,1-1,-1 0,1 0,-1-1,0 1,1-1,-1 1,1-1,-1 0,1-1,-1 1,1-1,0 1,0-1,0 0,0 0,0 0,0-1,0 1,1-1,-1 1,1-1,-1 0,1 0,0 0,1 0,-1 0,0-1,1 1,-2-17,1 1,1-1,1 0,1 0,0 0,2 0,0 1,1-1,1 1,1 0,1 0,0 1,2 0,0 0,1 0,0 2,2-1,0 1,0 1,2 0,0 1,2-1,97-68,-94 75</inkml:trace>
</inkml:ink>
</file>

<file path=ppt/ink/ink4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2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0,'-19'2,"0"1,0 1,0 0,0 2,0 0,1 1,0 0,1 2,-11 6,26-15,1 1,-1-1,1 0,-1 0,1 1,0-1,-1 0,1 1,0 0,-1-1,1 1,0 0,0-1,0 1,-1 0,1 0,0 0,0 0,0 0,0 0,1 0,-1 1,0-1,0 0,1 0,-1 1,1-1,-1 0,1 1,-1-1,1 1,0-1,0 1,0-1,0 0,0 1,0-1,0 1,0-1,0 1,1-1,-1 0,1 1,-1-1,1 0,-1 1,1-1,0 0,0 0,-1 0,1 1,0-1,0 0,0 0,0 0,1 0,-1-1,0 1,150 79,-145-74,0 0,0 0,0 1,-1 0,0 1,-1-1,1 1,-1 0,-1 0,1 0,-2 0,1 1,-1-1,0 1,-1-1,0 1,0 0,-1 0,0-1,0 1,-1 0,0 0,-1-1,0 1,0-1,-1 1,0-1,-1 0,0 0,0 0,0-1,-1 1,0-1,-6 6,8-10,-1 0,0-1,0 1,0-1,0 1,-1-1,1 0,-1-1,1 1,-1-1,1 0,-1 0,0-1,1 1,-1-1,0 0,0 0,0 0,1-1,-1 0,0 0,1 0,-1 0,1-1,-1 0,1 0,0 0,0 0,0-1,0 0,0 1,0-1,1-1,-1 1,1-1,0 1,0-1,0 0,-1-3,2-9</inkml:trace>
</inkml:ink>
</file>

<file path=ppt/ink/ink4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3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5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2,'137'21,"94"-43,-215 21,59 14,-69-7</inkml:trace>
</inkml:ink>
</file>

<file path=ppt/ink/ink4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5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27,'38'5,"28"-4,6-1,-3-1,-9 0,-10-6,-8 0,-7 0,-5 2,-7 1</inkml:trace>
</inkml:ink>
</file>

<file path=ppt/ink/ink4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3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34 457,'-5'33,"-1"17,-5-1,0-8</inkml:trace>
  <inkml:trace contextRef="#ctx0" brushRef="#br0" timeOffset="576.398">259 627,'25'-21,"-2"-1,0-1,-1 0,-2-2,0 0,-2-2,-1 0,-1-1,-1 0,7-20,-22 48,0 1,0-1,1 1,-1 0,0-1,1 1,-1-1,1 1,-1-1,1 1,-1-1,1 1,-1-1,1 0,-1 1,1-1,0 0,-1 1,1-1,-1 0,1 0,0 1,-1-1,1 0,0 0,-1 0,1 0,0 0,-1 0,1 0,0 0,-1 0,1-1,0 1,-1 0,1 0,0 0,-1-1,1 1,-1 0,1-1,-1 1,1-1,0 1,-1 0,1-1,-1 1,0-1,1 0,-1 1,1-1,-1 1,0-1,0 1,1-1,-1 0,0 1,0-1,0 0,1 1,-1-1,0 0,0 1,0-1,0 0,0 1,-1-1,1 0,11 61,22 64,-31-119,0-1,1 0,0 1,0-1,0-1,0 1,0 0,1-1,-1 1,1-1,0 0,0-1,0 1,1-1,-1 1,0-1,1-1,0 1,-1-1,1 1,0-1,0 0,0-1,2 1,4-3,1-1,-1 1,0-2,-1 0,1 0,-1-1,0 0,0 0,0-1,0-1,-1 0,-1 0,1-1,-1 0,0 0,-1-1,0 0,0 0,-1 0,0-1,-1 0,3-7,0 5,68-133,-67 130</inkml:trace>
  <inkml:trace contextRef="#ctx0" brushRef="#br0" timeOffset="946.6">1389 6,'-16'27,"1"1,1 1,2 0,0 1,3 0,0 1,2 0,0 8,5-33,0-1,0 1,1 0,0 0,0 0,1 0,0 1,0-1,0 0,1 0,-1 0,2 0,-1 0,1 0,-1 0,2-1,-1 1,1-1,-1 1,2-1,-1 0,0 0,1 0,0 0,0-1,1 0,-1 1,1-2,0 1,0 0,0-1,4 2,1 0,1-1,-1 0,1-1,0 0,0-1,0 0,0 0,0-1,0-1,1 0,-1-1,0 0,0 0,0-1,0-1,0 0,0 0,-1-1,0 0,1-1,-2 0,1-1,0 0,-1 0,0-1,-1 0,0-1,0 0,0 0,-1-1,2-2,1-6,0 0,-1-1,0 1,-2-2,0 1,-1-1,-1 0,-1 0,2-18,-6 31,0 0,-1 0,1 0,-1 0,0 0,-1 1,0-1,0 0,0 0,0 1,-1 0,0-1,0 1,0 0,-1 0,0 1,0-1,0 1,-1 0,1 0,-1 0,0 0,0 1,0 0,-6-3,-3-1,-1 1,0 0,0 1,0 0,-1 1,1 1,-1 1,0 0,-3 1,-13 0</inkml:trace>
  <inkml:trace contextRef="#ctx0" brushRef="#br0" timeOffset="1194.318">1163 231,'38'-5,"23"-1,5 0,-3 1,-9 2,-7 0,-13 7,-6 2,-9 5,-2 0,-5 4,1 3,3 0,4-4,3-5,2-3,-3-2</inkml:trace>
</inkml:ink>
</file>

<file path=ppt/ink/ink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8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367 112,'0'653,"-26"-403,-4-88,39-151,-2-16</inkml:trace>
  <inkml:trace contextRef="#ctx0" brushRef="#br0" timeOffset="250.048">0 734,'39'-5,"31"-6,9-1,1 1,-9 2,-7 4,-9 1,-9 3,-8 0,-1-4,-2-1,-1 1,-3 0,-1 2,-1-4,-1 0,-5 1</inkml:trace>
  <inkml:trace contextRef="#ctx0" brushRef="#br0" timeOffset="4935.114">960 0,'-6'17,"1"0,0 0,1 1,1-1,1 1,0 0,1-1,2 11,-2-5,-11 212,-6 100,3-213,2 71,13-192,0-1,0 1,-1 0,1-1,0 1,0-1,0 1,0 0,0-1,0 1,0 0,0-1,0 1,0-1,0 1,0 0,1-1,-1 1,0-1,0 1,1 0,-1-1,0 1,1-1,-1 1,0-1,1 1,-1-1,1 1,-1-1,1 0,-1 1,1-1,-1 0,1 1,-1-1,1 0,0 0,-1 1,1-1,-1 0,1 0,0 0,-1 0,1 0,0 0,-1 0,1 0,-1 0,1 0,0 0,-1 0,1 0,-1-1,1 1,0 0,-1 0,1-1,-1 1,1 0,-1-1,1 1,-1-1,1 1,-1 0,1-1,-1 0,30-36,-29 37,181-264,-108 203,-72 60,0 0,0 0,0 1,0-1,0 0,0 1,0-1,0 1,1-1,-1 1,0 0,0 0,0 0,0 0,1 1,-1-1,0 0,0 1,0-1,0 1,0 0,0 0,0 0,0 0,0 0,-1 0,1 1,0-1,-1 0,1 1,-1 0,1-1,-1 1,0 0,1-1,-1 1,0 0,0 0,0 0,-1 0,1 1,8 21,-2-1,-1 1,-1 0,-1 1,0-1,-2 2,1 7,19 59,-19-72</inkml:trace>
  <inkml:trace contextRef="#ctx0" brushRef="#br0" timeOffset="5650.15">1864 649,'-34'21,"1"3,1 0,1 2,1 1,1 2,2 0,1 2,-2 6,26-36,0 1,0-1,0 1,0 0,1-1,-1 1,0 0,1 0,-1 0,1 0,0 0,-1 1,1-1,0 0,1 0,-1 1,0-1,1 1,-1-1,1 1,0-1,-1 1,1-1,1 1,-1-1,0 0,0 1,1-1,0 1,-1-1,1 0,0 1,0-1,0 0,1 0,-1 1,0-1,1 0,-1 0,1-1,0 1,0 0,-1-1,1 1,0-1,2 2,8-3,0 0,1-1,-2 0,1-1,0 0,0-1,0-1,-1 0,0 0,0-1,0 0,0-1,8-6,193-168,-211 179,0 0,0 0,0 0,0 0,0 1,0-1,0 0,0 0,1 1,-1-1,0 1,0-1,1 1,-1-1,0 1,1 0,-1-1,0 1,1 0,-1 0,1 0,-1 0,0 0,1 1,-1-1,0 0,1 1,-1-1,0 1,1-1,-1 1,0 0,0-1,0 1,0 0,0 0,0 0,0 0,0 0,0 0,0 0,0 0,0 0,-1 0,1 0,0 1,-1-1,1 0,-1 0,0 1,1-1,-1 0,0 1,0-1,0 1,4 50,-5-47,0-1,0 0,1 1,-1-1,1 1,0-1,1 1,-1-1,1 1,0-1,0 0,0 1,1-1,-1 0,1 0,0 0,0 0,0 0,1 0,0-1,-1 1,1-1,0 0,1 1,-1-1,0-1,1 1,0-1,0 1,3 1,11-2,-1-1,1-1,-1-1,1 0,-1-1,1-1,-1 0,0-2,0 0,0 0,-1-2,0 0,0-1,-1-1,0 0,0-1,-1 0,-1-1,11-11,-2 1,0-1,-2-2,-1 0,0 0,-2-2,-1 0,-1-1,5-14,1-8,-1-1,-3-1,-3-1,-1 0,-3-1,-2 0,-2-5,-4 53,-1-1,0 1,0-1,-1 1,1-1,-1 1,0 0,-1-1,1 1,-1-1,-1 1,1-1,0 1,-1 0,0 0,-1 0,1 0,-1 0,0 1,0-1,0 1,-1 0,1-1,-2 1,2 4,0 0,0 1,-1 0,1 0,0 0,0 0,0 0,0 0,0 1,1-1,-1 1,0 0,1 0,-1 0,1 0,0 1,-1-1,1 0,0 1,1 0,-1-1,0 1,1 0,-1 0,1 0,0 0,0 0,0 0,1 0,-1 1,-3 4,-9 26,1 1,2 1,1 0,2 0,1 1,0 19,-5 28,3-22,2 1,3-1,2 1,4 10,25 95,-54-230,17 40,0 1</inkml:trace>
  <inkml:trace contextRef="#ctx0" brushRef="#br0" timeOffset="5903.645">2229 367,'44'15,"42"4,17-1,0-4,-8-3,-10-5,-10-2,-8-3,-7-1,-7 0,-9-1,-7 0,-5 0,-3 1,-6 0</inkml:trace>
</inkml:ink>
</file>

<file path=ppt/ink/ink4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7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1 627,'15'5,"1"0,0-1,0 0,0-2,0 0,0-1,1 0,-1-1,0-1,1-1,-1 0,0-1,0-1,0 0,-1-1,15-7,6-8,-1-1,0-1,-2-2,0-2,-2-1,19-21,61-56,-103 97,0-1,-1 0,0 0,-1 0,0-1,0 0,-1 0,0-1,0 0,-1 0,-1 0,1 0,-2 0,1-1,0-9,-2 13,-1 1,0 0,0 0,0 0,-1-1,0 1,0 0,-1 0,1 0,-1 0,-1 0,1 1,-1-1,0 1,0-1,0 1,-1 0,0 0,0 1,0-1,-1 1,1 0,-1 0,0 0,0 1,-1-1,-3 0,3 0,-1 1,0 0,-1 1,1-1,0 1,-1 1,1 0,-1 0,0 0,1 1,-1 0,1 0,-1 1,0 0,1 1,-1-1,1 1,0 1,0 0,0 0,0 0,0 0,0 1,1 1,0-1,0 1,0 0,1 0,-1 0,1 1,0 0,1 0,-1 0,1 1,1-1,-1 1,1 0,0 0,1 1,-1-1,1 0,0 8,-1 0,0 1,2 0,0-1,0 1,2 0,0-1,0 1,2 0,0-1,1 0,0 1,1-2,1 1,0-1,1 1,1-2,0 1,1-1,0 0,1-1,4 4,13 9,1-2,2-1,0-1,1-1,24 10,-37-19,-3-1</inkml:trace>
</inkml:ink>
</file>

<file path=ppt/ink/ink4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8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0,'-14'19,"-5"12,-5-1,8-4,11-7,11-12,9-7,2-8,-1 2,-5 7,-3 3</inkml:trace>
</inkml:ink>
</file>

<file path=ppt/ink/ink4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9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1,'-9'4,"-9"8,0 5,7 1,10-4,6-8,1-1,-4-1,-3 4,-7 0,-1 3,1 1</inkml:trace>
</inkml:ink>
</file>

<file path=ppt/ink/ink4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7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345 135,'-32'8,"1"2,0 1,0 2,1 1,0 1,2 2,-17 12,37-23,1 0,0 1,0 0,1 0,0 0,0 1,1 0,0 0,0 1,1-1,0 1,1 0,0 0,0 0,1 0,0 1,0-1,1 1,1-1,-1 1,2-1,-1 1,1-1,1 1,-1-1,2 0,-1 1,1-1,1 0,0-1,2 5,-3-5,0 1,1-1,0 0,0 0,1-1,0 1,0-1,1 0,-1-1,2 1,-1-1,1 0,0-1,0 1,0-1,1-1,0 0,0 0,0 0,0-1,1 0,0-1,-1 0,1 0,0-1,0 0,0 0,-1-1,1 0,0-1,0 0,3-1,8-2,0-1,0-2,-1 1,0-2,0-1,-1 0,0-1,-1-1,0-1,-1 0,0-2,-1 1,0-2,-1 0,8-12,-1 1,-1-1,-1 0,-2-2,0 0,4-14,-17 34,0-1,0 0,-1 0,0 0,-1 0,0 0,-1-1,0 1,0 0,-1-1,-1 1,1-1,-2 1,1 0,-2-1,1 1,-1 0,-1 0,-1-1,-1 2,-1 0,-1 1,1 0,-1 1,-1-1,1 1,-1 1,-1 0,1 0,-1 1,0 0,0 1,0 0,-1 0,1 1,-1 1,0 0,0 0,0 1,0 0,0 1,0 1,0-1,0 2,0-1,-5 3,-65 22,52-10</inkml:trace>
  <inkml:trace contextRef="#ctx0" brushRef="#br0" timeOffset="364.611">148 332,'140'-93,"-131"92,1 0,0 0,-1 1,1 0,0 1,0 0,-1 0,1 1,-1 0,0 1,1 0,-1 1,-1 0,1 0,0 1,-1 0,0 0,0 1,5 4,-5-5,120 50,-86-52,-25-8</inkml:trace>
</inkml:ink>
</file>

<file path=ppt/ink/ink4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9:56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960 85,'-77'-27,"51"19,-1 1,0 2,-1 1,1 1,-1 1,1 1,-1 2,0 1,1 1,-1 1,1 1,0 2,1 1,0 1,-3 2,17-9,0 0,0 1,1 0,-1 1,1 0,0 1,0 0,0 1,1 0,0 0,0 1,1 1,-1 0,2 0,-1 1,1 0,1 0,-1 1,2 0,-1 0,-1 4,8-9,-1-1,1 0,0 0,0 0,0 1,0-1,1 0,0 0,0 0,0 0,0 0,1 0,-1 0,1 0,0-1,0 1,1 0,-1-1,1 0,-1 1,1-1,0 0,1-1,-1 1,0-1,1 1,1 0,106 48,61-32,-172-19,1-1,0 1,0-1,-1 1,1 0,0-1,0 1,-1 0,1 0,0-1,0 1,0 0,0 0,-1 0,1 0,0 0,0 0,0 0,0 0,-1 1,1-1,0 0,0 0,0 1,-1-1,1 0,0 1,-1-1,1 1,0-1,-1 1,1-1,0 1,-1-1,1 1,-1 0,1-1,-1 1,1 0,-1 0,0-1,1 1,-1 0,0 0,0 0,1-1,-1 1,0 0,0 0,0 0,0-1,0 1,0 0,0 0,0 0,-1 0,1-1,0 1,0 0,-1 0,1 0,-1 0,-139 87,-26 39,163-125,0 1,1-1,-1 1,1 0,0 0,0 0,0 0,1 0,-1 1,1-1,-1 0,1 1,0-1,1 1,-1-1,0 1,1 0,0-1,0 1,0 0,0-1,1 1,-1-1,1 1,0-1,0 1,0-1,1 1,-1-1,1 0,0 0,0 0,0 0,0 0,0 0,1 0,-1-1,1 1,0-1,0 0,0 0,0 0,0 0,0 0,0-1,1 1,-1-1,1 0,14 4,-1-1,1-1,0-1,0 0,1-2,-1 0,0-1,6-1,27-1,175-8,-202 5</inkml:trace>
  <inkml:trace contextRef="#ctx0" brushRef="#br0" timeOffset="266.914">1609 338,'-39'34,"-21"25,-7 8,5-3,12-8,10-8,11-8,7-6,6-3,2-3,-2-1,1-1,0 1,-4 0,2-4</inkml:trace>
  <inkml:trace contextRef="#ctx0" brushRef="#br0" timeOffset="516.304">1101 367,'29'34,"23"20,9 1,-2-3,-7-7,-6-10,-7-7,-5-8,-3-3,-3-3,-1-5,0-4,0-3,0-1,-4-1</inkml:trace>
  <inkml:trace contextRef="#ctx0" brushRef="#br0" timeOffset="954.068">2145 423,'-12'-4,"0"1,-1 0,1 1,-1 1,0 0,1 0,-1 2,0-1,1 2,-1-1,0 2,1 0,0 0,0 1,0 1,0 0,1 0,0 1,0 1,0 0,1 0,0 1,0 0,1 1,0 0,1 1,0 0,0 0,1 0,0 1,0 3,2-5,-27 85,32-90,-1-1,1 0,0 0,1 1,-1-1,0 0,1 0,0 0,0 0,0 0,0 0,0 0,1 0,-1 0,1 0,0 0,0-1,0 1,0-1,0 0,0 1,1-1,-1 0,1 0,0-1,-1 1,1 0,0-1,2 1,2 2,1-2,-1 1,1-1,-1 0,1 0,0-1,-1 0,1 0,0-1,0 0,0 0,0-1,-1 0,1-1,0 1,-1-2,1 1,-1-1,0 0,0 0,0-1,4-3,135-118,-101 80,2 11,-45 34,-1-1,0 1,0-1,0 1,0 0,0 0,0 0,1 0,-1 0,0 0,0 0,0 0,0 0,0 0,1 0,-1 1,0-1,0 1,0-1,0 1,0-1,0 1,0-1,0 1,0 0,0 0,0-1,-1 1,1 0,0 0,0 0,-1 0,1 0,-1 0,1 0,-1 0,1 0,-1 0,0 0,1 0,-1 0,0 1,0-1,0 0,0 0,0 0,0 1,6 43,-6-37,1-1,-1 1,1-1,1 0,-1 1,1-1,0 0,1 0,0 0,0 0,0 0,1-1,0 0,0 1,1-1,0-1,4 5,40 21,-25-18</inkml:trace>
  <inkml:trace contextRef="#ctx0" brushRef="#br0" timeOffset="1472.338">2569 875,'5'-12,"19"-41,2 1,2 1,3 1,1 2,3 1,1 2,31-28,-20 43,-46 30,0-1,0 1,0 0,0 0,0 0,0 0,0 0,0 0,-1 0,1 0,0 0,0 0,0 0,0 0,0 1,0-1,0 0,0 1,-1-1,1 1,0-1,0 1,-1-1,1 1,0-1,0 1,-1 0,1-1,-1 1,1 0,-1 0,1 0,-1-1,1 1,-1 0,0 0,1 0,-1 0,0 0,0 0,0-1,1 1,-1 0,0 0,0 0,-1 0,1 0,0 0,0 0,0 0,-1 0,1 0,0-1,-1 1,1 0,-1 0,-6 43,2 52,6-94,0 0,0 1,1-1,-1 0,0 0,1 1,-1-1,1 0,0-1,0 1,-1 0,1 0,0-1,1 1,-1-1,0 0,0 0,1 1,-1-1,0-1,1 1,-1 0,1-1,-1 1,1-1,-1 0,1 0,0 0,-1 0,1 0,-1 0,1-1,0 0,86-24,-37-3,-41 21,1 0,-1 1,1 0,0 1,1 0,-1 1,1 0,0 1,0 0,10 0,-20 4,1 0,-1 0,1 0,-1 0,0 1,1-1,-1 1,0 0,0 0,0 0,-1 0,1 1,0-1,-1 1,1-1,-1 1,0 0,0 0,0 0,0 0,-1 0,1 1,-1-1,0 0,0 1,0-1,0 1,-1-1,1 1,-1 0,0-1,0 1,0-1,-1 1,1-1,-1 1,0 0,0-1,16 74,0-59,2-5</inkml:trace>
  <inkml:trace contextRef="#ctx0" brushRef="#br0" timeOffset="2184.199">3669 423,'22'52,"-2"1,-3 2,-2 0,-2 0,1 26,-12-62,-1 0,0 0,-2 1,0-1,-1 0,0 0,-2 0,-3 10,4-21,1 0,-1 0,0 0,-1 0,0-1,0 0,-1 0,0 0,0 0,0-1,-1 1,0-1,0-1,-1 1,0-1,0-1,0 1,0-1,-1 0,-1 0,7-3,1 0,-1 0,1-1,-1 1,1-1,-1 1,1-1,-1 1,0-1,1 0,-1 0,0 0,1 0,-1 0,1 0,-1-1,0 1,1 0,-1-1,1 1,-1-1,1 0,-1 1,1-1,-1 0,1 0,0 0,0 0,-1 0,1 0,0 0,0-1,0 1,0 0,0 0,0-1,1 1,-1-1,0 1,1-1,-1 1,1-1,-1 1,1-1,0 0,0 1,0-1,0 0,4-80,6 50,2 0,1 1,1 1,2 0,1 1,1 1,2 1,0 0,5-2,6-9,2 2,1 1,1 1,2 2,2 2,38-23,44 3,-117 49,0 0,1 0,-1 1,0 0,1 0,-1 0,0 1,0-1,1 1,-1 0,0 0,0 0,0 1,0 0,0-1,0 1,0 1,-1-1,1 0,-1 1,0 0,1 0,-1 0,0 0,-1 0,1 1,-1-1,2 3,-1 0,-1 0,0 1,0-1,0 0,-1 1,0-1,0 1,-1-1,0 1,0-1,0 1,-1-1,0 1,0-1,-1 1,1-1,-1 0,-1 0,1 0,-1 0,-1 1,-3 7,-1 0,-1 0,0-1,0 0,-2 0,1-1,-2-1,-1 2,0-3,0 0,0-1,-1-1,0 0,-1 0,0-2,0 0,0-1,0 0,-1-1,0-1,0 0,0-1,-6-1,20-1,-1 1,0-1,0 0,1 0,-1 0,0 0,0 0,1-1,-1 0,0 1,1-1,-1 0,0 0,1 0,-1-1,1 1,0 0,-1-1,1 0,0 1,0-1,0 0,0 0,0 0,1-1,-1 1,1 0,-1-1,1 1,0-1,0 1,0-1,0 1,0-1,1 0,-1 1,1-1,-1 0,1 0,0 1,0-1,1-2,3-12</inkml:trace>
  <inkml:trace contextRef="#ctx0" brushRef="#br0" timeOffset="2449.509">4544 0,'-5'34,"-1"25,-1 7,-2 3,-1-6,2-10,2-8,2-7,2-5,1-4,1-1,0-2,0 1,1-1,-1 2,0-6</inkml:trace>
  <inkml:trace contextRef="#ctx0" brushRef="#br0" timeOffset="2803.978">4685 565,'34'9,"0"-2,1-1,0-1,0-2,0-2,0-1,1-2,-1-1,5-2,-33 4,0-1,0 1,0-1,0-1,0 1,0-1,0 0,-1-1,0 0,1 0,-1 0,-1-1,1 1,-1-1,0-1,0 1,0-1,-1 0,0 0,0 0,0 0,-1-1,0 0,0 0,-1 0,0 0,0 0,0 0,-1 0,0 0,-1-4,0 8,-1 0,0 0,0 0,0 0,0 1,-1-1,1 0,-1 1,1-1,-1 1,0-1,0 1,0 0,0 0,-1 0,1 0,-1 0,1 0,-1 1,0-1,1 1,-1 0,0 0,0 0,0 0,0 0,0 1,0-1,0 1,0 0,0 0,-2 0,-99 18,88-12,0 0,0 1,1 0,0 2,0 0,1 0,0 1,0 1,2 0,-1 1,1 1,1 0,0 0,1 1,0 0,1 1,1 0,1 1,0-1,0 1,2 1,0-1,1 1,4-11,0 0,0-1,1 1,-1 0,1 0,1-1,-1 1,1 0,0-1,0 0,1 1,-1-1,1 0,0 0,1 0,-1-1,1 1,0-1,0 0,1 0,-1 0,1-1,-1 1,1-1,0 0,1-1,0 1,152 50,-123-45,-4-3</inkml:trace>
  <inkml:trace contextRef="#ctx0" brushRef="#br0" timeOffset="3728.541">0 1270,'478'-25,"149"-7,51 4,37-2,-240 3,-58 0,150-3,-70 20,-97-8,-79-10,-17 0,-277 28,-4 0</inkml:trace>
  <inkml:trace contextRef="#ctx0" brushRef="#br0" timeOffset="5423.946">5955 311,'-5'4,"4"3,1 4,6 0,2-2</inkml:trace>
  <inkml:trace contextRef="#ctx0" brushRef="#br0" timeOffset="5673.01">6039 734,'0'0</inkml:trace>
</inkml:ink>
</file>

<file path=ppt/ink/ink4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08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1010,'7'8,"0"0,1-1,-1 0,1 0,1-1,-1 0,1-1,0 1,1-2,-1 1,1-1,0-1,0 0,0 0,0-1,1 0,-1-1,1 0,-1-1,1 0,-1 0,5-2,5 1,-1-2,0 0,0-2,0 0,0-1,-1 0,0-2,0 0,-1-1,0-1,0 0,0-2,178-155,-136 106,-3-2,-2-2,-4-3,-2-2,-4-3,-3 0,30-77,-2-52,-56 184,-7 45,-3-13,68 256,-46-195,-5 1,-2 0,-4 2,0 31,-12-76,-1 1,-2-1,-1 1,-2-1,-1 0,-6 18,7-37,0 0,-1 0,-1-1,0 1,-1-2,0 1,-1-1,-1 0,1 0,-2-1,0 0,0-1,-1 0,0-1,-1 0,-2 1,-14 6,-1 0,0-3,-1 0,0-2,-1-1,0-1,-1-2,0-1,-24 1,37-6,0-1,0 0,0-1,0-1,0-1,0-1,1-1,0 0,-2-2,13 5,0-1,1 1,-1-2,1 1,-1-1,1 0,0 0,1-1,-1 1,1-1,0-1,0 1,0-1,1 0,0 0,0 0,0 0,1-1,0 0,0 1,1-1,0 0,0 0,0-5,6-74,4 61</inkml:trace>
  <inkml:trace contextRef="#ctx0" brushRef="#br0" timeOffset="251.17">1863 813,'-10'33,"-8"26,0 8,-3-8,3-10,5-12</inkml:trace>
  <inkml:trace contextRef="#ctx0" brushRef="#br0" timeOffset="496.881">1609 163</inkml:trace>
  <inkml:trace contextRef="#ctx0" brushRef="#br0" timeOffset="867.663">2089 1235,'17'-69,"3"1,3 1,3 1,3 1,7-6,-29 58,0 0,1 0,0 1,1 1,1-1,0 1,0 1,1 0,0 1,1 0,0 0,1 1,-1 1,1 0,1 1,-1 0,1 1,0 1,0 0,8-1,-19 5,-1 0,0 0,0 0,1 0,-1 1,0-1,1 1,-1-1,0 1,0 0,0-1,0 1,0 1,0-1,0 0,0 0,0 1,0-1,-1 1,1-1,0 1,-1 0,0 0,1-1,-1 1,0 0,0 0,0 1,0-1,0 0,0 0,-1 0,1 0,-1 1,0-1,1 0,1 94,-3-76,-2 12,1-24,1 1,0 0,0 0,1 0,0 0,1 0,0-1,0 1,1 0,0 0,0-1,1 1,0-1,0 0,1 0,1 1,-3-7,1 0,0 0,-1 0,1 0,0 0,0-1,0 1,0-1,0 0,1 0,-1 0,0 0,0 0,1-1,-1 0,1 1,-1-1,0-1,1 1,-1 0,0-1,1 1,-1-1,0 0,0 0,1-1,0 0,81-47,-60 31,-12 7,1 0,0 1,1 0,0 1,1 1,0 0,0 1,0 1,1 1,5-1,-20 5,0 1,0 0,0 0,0 0,0 0,0 0,0 0,0 0,0 1,0-1,0 1,0-1,0 1,-1 0,1 0,0 0,0 0,-1 0,1 0,0 0,-1 1,0-1,1 0,-1 1,0-1,1 1,-1 0,0-1,0 1,0 0,-1 0,1 0,0 0,-1 0,8 74,-8-52,-1-17,2 0,-1 1,1-1,0 0,0 0,0 0,1 0,0-1,1 1,0 0,0-1,0 1,1-1,0 0,0-1,0 1,1 0,0-1,0 0,4 3,8 0</inkml:trace>
</inkml:ink>
</file>

<file path=ppt/ink/ink4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0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73 200,'18'198,"-7"178,-10-368,-1 0,0 1,-1-1,0 0,0 0,0 0,-1 0,0 0,-1-1,0 1,0-1,0 1,-1-1,0 0,-1 0,0-1,0 1,0-1,-3 3,6-9,1 0,-1 1,0-1,1 0,-1 0,1 0,-1 0,1 0,-1 0,0-1,1 1,-1-1,1 1,-1-1,1 1,-1-1,1 0,0 1,-1-1,1 0,0 0,0 0,-1 0,1 0,0 0,0-1,0 1,0 0,1-1,-1 1,0 0,0-1,1 1,-1-1,1 1,-1-1,1 1,0-1,0 1,-1-1,1 0,0 1,0-1,1 1,-1-1,0 1,0-1,1 0,-1 1,1-1,-1 1,1 0,0-1,3-23,1 0,1 1,1-1,1 2,2-1,5-9,-6 12,17-43,4 2,2 1,2 2,4 1,1 2,3 1,3 3,24-21,-55 59,0 0,1 2,0 0,1 1,1 0,0 1,0 1,1 1,0 0,0 1,1 2,0-1,7 1,-23 4,0 1,0 0,0 0,0 0,0 1,1-1,-1 1,0 0,0 0,0 0,-1 0,1 0,0 0,0 1,-1-1,1 1,0 0,-1 0,0 0,0 0,1 0,-1 1,0-1,-1 1,1-1,0 1,-1 0,1 0,-1-1,0 1,0 0,0 0,0 0,-1 0,1 3,0 5,1 0,-2-1,0 1,0 0,-1-1,0 1,-1 0,0-1,-3 10,-3 4,-2 0,0-1,-1 0,-1-1,-1-1,-1 0,-1 0,-1-2,0 0,-2 0,0-2,-9 6,12-8,-1-1,0 0,-2-2,1 0,-1-1,-1 0,0-2,-1 0,1-1,-2-1,1-1,-18 3,35-9,0 0,-1 0,1 0,0-1,-1 1,1-1,0 0,0 1,-1-2,1 1,0 0,0-1,0 1,1-1,-1 0,0 0,1 0,-1 0,1 0,-1-1,0-1,-9-14</inkml:trace>
</inkml:ink>
</file>

<file path=ppt/ink/ink4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0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0,'-114'512,"63"-78,51-344,6-82,0-8</inkml:trace>
</inkml:ink>
</file>

<file path=ppt/ink/ink4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1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0 259,'20'9,"1"-1,0-1,0-1,0 0,1-2,0 0,0-2,0 0,0-2,0 0,0-1,0-1,0-2,0 0,-1-1,5-2,-16 3,0 1,-1-2,1 1,-1-1,0-1,0 1,-1-2,1 1,-1-1,-1 0,1-1,-1 0,-1 0,1 0,-2-1,1 0,-1 0,0-1,-1 1,0-1,-1 0,1 0,-2-1,1-6,-2 13,-1 1,0 0,0-1,-1 1,1 0,-1-1,1 1,-1 0,0 0,0-1,-1 1,1 0,-1 0,1 0,-1 1,0-1,0 0,0 1,-1-1,1 1,0 0,-1-1,0 1,1 1,-1-1,0 0,0 1,0-1,0 1,0 0,-1 0,1 0,0 0,0 1,-1-1,-6 0,-1 0,1 0,-1 1,1 0,0 1,-1 0,1 1,0 0,0 0,0 1,0 1,-10 4,0 2,1 0,0 1,1 1,1 0,0 1,0 2,1-1,1 2,0 0,2 1,-4 4,10-10,-1 0,2 0,-1 0,1 0,1 1,0 0,1 1,0-1,1 1,0-1,1 1,1 0,0 0,0 0,1 0,1 0,0 0,1 0,1-1,3 13,-2-15,0-1,1-1,0 1,0-1,1 1,0-1,0-1,1 1,0-1,0-1,1 1,0-1,0-1,1 1,-1-1,1-1,0 1,0-2,7 3,11 2,0-1,-1-1,2-1,-1-1,1-2,13-1,-1 0</inkml:trace>
</inkml:ink>
</file>

<file path=ppt/ink/ink4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2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1 352,'19'2,"1"0,-1-1,1-1,0-1,0-1,-1 0,1-2,-1 0,0-1,0-1,-1-1,0 0,0-2,0 0,-1-1,-1 0,1-2,-2 0,6-6,70-112,-91 129,0 1,0 0,0-1,1 1,-1 0,0 0,1-1,-1 1,0 0,1 0,-1-1,0 1,1 0,-1 0,0 0,1-1,-1 1,1 0,-1 0,0 0,1 0,-1 0,1 0,-1 0,1 0,-1 0,0 0,1 0,-1 0,1 0,-1 0,0 1,1-1,-1 0,0 0,1 0,-1 1,1-1,-1 0,0 0,0 1,1-1,-1 0,0 1,1-1,-1 0,0 1,0-1,0 0,1 1,-1-1,0 0,0 1,0-1,0 1,0-1,0 0,0 1,0-1,0 1,0-1,0 1,0-1,0 0,0 1,0-1,0 1,0-1,2 38,-2-35,26 331,-25-285,4 3,-3 1,-3-1,-1 0,-3 0,-2 0,-3 0,-1-1,-11 24,20-68,-1 1,0-1,0 0,-1 0,0 0,0 0,0-1,-1 1,0-1,0 0,-1-1,0 1,0-1,0 0,-2 1,5-7,0 1,0-1,0 1,0-1,0 0,0 0,0-1,0 1,1 0,-1-1,1 0,-1 0,1 1,-1-1,1-1,0 1,0 0,0 0,0-1,1 0,-1 1,1-1,-1 0,1 1,0-1,0 0,0 0,0 0,1 0,-1 0,1 0,0 0,0 0,0-2,-1-14,2 0,0 0,0 0,2 1,1-1,0 1,1 0,3-5,-2 0,25-66,3 2,4 1,4 2,3 2,11-8,-38 59,1 0,1 2,2 1,1 0,2 2,0 1,1 0,2 2,0 2,2 0,29-15,-55 33,-1 1,0 0,1 0,-1 0,1 0,0 0,0 1,-1 0,1 0,0 0,0 0,0 0,0 1,0 0,1 0,-1 0,0 0,0 1,0-1,0 1,0 0,0 0,-1 1,1-1,0 1,0 0,-1 0,1 0,-1 0,0 0,0 1,0 0,0 0,0 0,2 2,-2 2,0 0,0 0,-1 1,1-1,-2 1,1 0,-1-1,0 1,-1 0,0 0,0-1,0 1,-1 0,0 0,-1-1,0 1,0-1,-3 8,-66 127,55-115,0 0,-2-2,-1 0,-2-1,0-1,-1-1,-1 0,-1-2,-1-1,-1-1,0-1,-3-1,-51 1,62-21</inkml:trace>
</inkml:ink>
</file>

<file path=ppt/ink/ink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5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592 530,'-19'-2,"0"1,-1 1,1 1,-1 1,1 0,0 1,0 2,0 0,1 1,-1 0,2 2,-1 0,1 1,0 0,0 2,2 0,-1 1,1 0,1 1,-3 4,13-10,0 1,0-1,1 0,0 1,0 0,1 0,0 0,1 0,-1 0,1 0,1 0,0 0,0 5,0-9,1 0,-1 0,0-1,1 1,0 0,0 0,0-1,1 1,-1-1,1 1,0-1,0 0,0 1,0-1,0 0,1 0,0-1,-1 1,1-1,0 1,0-1,0 0,1 0,-1 0,0 0,1-1,-1 1,1-1,1 1,11 0,1-1,-1 0,0-2,0 1,0-2,0 0,0-1,0-1,0 0,-1-1,1-1,-2 0,1-1,-1 0,0-2,0 1,-1-2,0 0,-1 0,0-1,0-1,-1 0,-1 0,0-1,2-5,19-15,-1-1,-2-2,-1 0,-2-2,-1-1,-2-1,-2-1,-2 0,-2-2,-1 0,7-39,-21 73,0 1,-1 0,0-1,-1 1,0 0,0-1,-1 1,0 0,0 0,-1 0,0 0,0 1,-4-6,5 10,0-1,0 1,0 0,0 0,-1 0,0 1,1-1,-1 0,0 1,0 0,0 0,0 0,-1 0,1 0,-1 1,1-1,-1 1,1 0,-1 0,0 0,1 1,-1-1,0 1,0 0,1 0,-1 0,0 0,0 1,1 0,-1 0,0 0,-2 1,1 0,-1 1,1 0,-1 0,1 1,0 0,1-1,-1 1,0 1,1-1,0 1,0 0,1 0,-1 0,1 0,0 1,0-1,1 1,0 0,-1 0,-29 124,27-91,2 0,1 1,2 0,2-1,1 0,3 1,1-1,1-1,3 0,1 0,4 6,-11-30,1-1,0 1,1-1,0 0,1-1,0 0,1 0,1-1,-1 0,2-1,0 0,11 8,-5-10</inkml:trace>
  <inkml:trace contextRef="#ctx0" brushRef="#br0" timeOffset="569.743">1158 77,'11'-7,"1"1,-1 0,2 1,-1 0,0 1,1 0,0 1,0 0,0 1,0 1,0 0,0 0,1 2,1 0,-14-1,0 0,0 1,0-1,0 1,0-1,0 1,-1 0,1-1,0 1,0 0,0 0,-1-1,1 1,0 0,-1 0,1 0,-1 0,1 0,-1 0,1 0,-1 0,0 0,1 0,-1 0,0 0,0 1,0-1,0 0,0 0,0 0,0 0,0 0,0 0,-1 0,1 0,0 0,-1 0,1 1,-1-2,1 1,-1 0,1 0,-1 0,0 0,1 0,-1 0,-32 44,33-45,-10 12,-76 109,84-118,1 1,-1 0,1 0,0-1,0 1,0 0,0 0,1 0,-1 0,1 0,0 0,1 0,-1 0,1 0,-1 0,1 0,0 0,1 0,-1-1,1 1,-1 0,1-1,0 1,0-1,1 0,-1 0,1 0,0 0,0 0,0 0,0-1,0 1,0-1,2 1,1 1,-1 0,2 0,-1 0,0-1,1 0,-1 0,1-1,0 0,0 0,0 0,0-1,0 0,0-1,1 1,-1-1,0-1,0 1,0-1,0 0,0-1,0 0,0 0,0-1,5-2,3-5</inkml:trace>
  <inkml:trace contextRef="#ctx0" brushRef="#br0" timeOffset="1248.11">1552 190,'34'12,"1"-2,-1-2,1 0,1-3,-1-1,1-2,18-1,-47-1,0 0,1 0,-1-1,0 0,0 0,0-1,0 0,0 0,0-1,0 1,-1-2,1 1,-1-1,0 0,0 0,0 0,-1-1,1 0,-1 0,0 0,-1-1,1 0,-1 0,2-4,5-8,-7 12,1 0,-1 0,-1 0,1 0,-1-1,0 1,-1-1,0 0,0 0,0 0,-1 0,0 0,0 0,-1 0,0-7,-1 12,0 1,0-1,0 0,-1 1,1-1,-1 1,1-1,-1 1,1 0,-1 0,0 0,0 0,1 0,-1 0,0 0,0 0,0 1,0-1,0 1,0 0,0-1,0 1,-1 0,1 0,0 0,0 0,0 1,0-1,0 1,0-1,0 1,0-1,0 1,0 0,1 0,-1 0,0 0,0 1,1-1,-1 0,1 1,-1-1,1 1,0-1,-1 1,1 0,0-1,0 1,0 0,0 0,0 0,0 2,-13 20,1 2,0 0,2 0,1 1,-5 24,-4 8,-9 22,3 1,3 1,4 1,4 1,4 0,3 2,7-70,-1 1,-1 0,-1-1,0 0,-1 0,-1 0,0 0,-7 12,9-23,0 1,-1-1,0 0,0 0,-1 0,1-1,-1 0,0 0,-1 0,1 0,-1-1,0 0,0 0,-1-1,1 1,-1-1,1-1,-1 1,0-1,0 0,0-1,-3 1,3 0,1-1,-1 1,0-1,1 0,-1-1,0 0,0 0,0 0,0-1,1 0,-1 0,0 0,1-1,-1 0,1-1,-1 0,1 1,0-2,0 1,1-1,-1 0,1 0,-1-1,1 1,1-1,-1 0,1-1,0 1,0-1,0 0,1 0,-1-1,1-3,1 1,0-1,1 1,0-1,0 0,1 0,1 0,-1 1,2-1,-1 0,1 1,1-1,0 1,0-1,1 1,0 0,0 1,6-9,0 0,1 1,1 0,0 1,1 0,1 0,0 2,1 0,16-11,-14 15,0 1,0 0,1 1,0 1,1 1,-1 0,1 2,-1 0,3 1,-2-1,139-17,-25-14,-114 29</inkml:trace>
  <inkml:trace contextRef="#ctx0" brushRef="#br0" timeOffset="1833.679">0 1122,'212'-9,"152"-28,-148 12,806-64,-626 79,-370 10</inkml:trace>
  <inkml:trace contextRef="#ctx0" brushRef="#br0" timeOffset="2450.029">1072 1320,'-37'13,"1"2,0 1,1 2,1 1,1 2,0 1,2 1,-19 19,46-39,0 1,0-1,1 1,-1-1,1 1,0 0,0 0,0 1,1-1,-1 0,1 1,0 0,0-1,1 1,0 0,-1 0,2 0,-1 0,0 0,1 0,0 0,0 0,1 0,-1 0,1 0,0 0,1 0,-1 0,1-1,0 1,0 0,0-1,1 0,-1 1,1-1,0 0,1 0,-1-1,1 1,-1-1,4 3,5-2,0 0,1 0,0-2,-1 1,1-1,0-1,0-1,0 0,0 0,0-1,0-1,0 0,0-1,-1 0,1-1,-1 0,0-1,0-1,-1 0,9-6,12-2,-2-1,0-1,0-2,-2-1,0-2,-2 0,21-22,-24 19,-2-1,-1 0,-1-2,-1 0,-1-1,-2-1,0 0,-2-1,7-26,-17 45,0-1,-1 0,-1 0,1 1,-2-1,0 0,0 0,-1 0,0 0,-1 0,-1 1,0-1,0 1,-3-6,4 11,-1 0,0 0,0 1,0-1,0 1,-1 0,0 0,0 0,0 0,-1 1,1-1,-1 1,0 1,-1-1,1 1,-1-1,1 2,-1-1,0 1,0-1,0 2,0-1,0 1,0 0,-1 0,1 0,-4 1,1 3,0 0,0 1,0 0,0 0,1 1,0 0,0 0,0 1,1 0,0 0,0 1,0 0,1 0,0 1,1 0,-1 0,2 0,-1 0,1 1,0 0,-2 7,-4 9,0 0,2 0,1 1,0 0,2 0,2 0,0 1,1-1,2 1,1 0,1-1,5 25,0-23,2 0,1 0,2-1,0 0,2-1,0-1,10 11,5 3,-16-27</inkml:trace>
  <inkml:trace contextRef="#ctx0" brushRef="#br0" timeOffset="2885.793">1892 1037,'-198'354,"129"-150,66-200,1-1,0 1,0 0,0-1,0 1,0 0,1 0,0 0,0 0,0 1,0-1,1 0,0 0,-1 0,2 1,-1-1,0 0,1 0,0 1,0-1,0 0,0 0,1 0,-1 0,1-1,0 1,1 0,-1-1,0 1,1-1,0 0,0 0,0 0,0 0,0 0,1-1,-1 1,1-1,0 0,3 1,11 0,0-2,0 0,0-1,0-1,0 0,0-2,0 0,0-1,0-1,1-1,22-19,-29 10</inkml:trace>
  <inkml:trace contextRef="#ctx0" brushRef="#br0" timeOffset="3146.247">1525 1348,'38'0,"22"0,11 0,-2-5,-8-1,-9 0,-10 1,-6 2,-5-5,-7 1</inkml:trace>
  <inkml:trace contextRef="#ctx0" brushRef="#br0" timeOffset="3532.886">2202 1066,'38'-1,"-23"0,1 1,-1 0,0 0,0 2,0 0,0 0,-1 2,15 4,-28-7,1-1,-1 1,1-1,-1 1,1 0,-1 0,0 0,0 0,1 0,-1 0,0 0,0 0,0 0,0 1,0-1,0 0,0 1,-1-1,1 1,0-1,-1 1,1-1,-1 1,0-1,1 1,-1-1,0 1,0 0,0-1,0 1,0-1,-1 1,1 0,0-1,-1 1,1-1,-1 1,1-1,-1 1,0-1,0 0,1 1,-1-1,0 0,-1 1,-50 55,50-56,0 1,-37 40,38-41,0-1,0 1,0 0,1 0,-1 0,0 0,1 0,-1 0,1 0,-1 0,1 0,0 0,-1 0,1 0,0 0,0 0,0 0,0 0,0 0,0 0,0 1,0-1,0 0,0 0,0 0,1 0,-1 0,1 0,-1 0,0 0,1 0,0 0,-1 0,1 0,0 0,-1-1,1 1,0 0,0 0,0-1,-1 1,1 0,0-1,0 1,0-1,1 1,6 1,0 0,0-1,0 0,0-1,1 1,-1-1,0-1,0 0,0 0,0 0,0-1,0-1,2 0,9-2,7-1</inkml:trace>
</inkml:ink>
</file>

<file path=ppt/ink/ink4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2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1 395,'22'4,"0"0,1-2,-1 0,1-2,-1 0,1-2,-1 0,1-1,-1-2,0 0,-1-1,1-1,-1-2,-1 0,1-1,-2 0,18-14,-27 17,-1-1,0 0,0-1,-1 0,0-1,0 0,-1 0,-1 0,0-1,0 0,-1 0,1-4,-4 10,0-1,-1 0,1 1,-1-1,0 0,-1 0,1 0,-1 0,-1 0,1 0,-1 0,0 0,0 0,-1 0,0 1,0-1,0 0,0 1,-1 0,0-1,0 1,-1 0,1 1,-1-1,-4-3,3 4,1 0,-1 0,0 1,-1 0,1 0,0 0,-1 0,0 1,1 0,-1 0,0 1,0 0,0 0,0 0,0 1,0 0,0 0,0 0,0 1,0 0,0 0,-2 0,-124 55,122-48,0-1,0 2,1-1,-1 1,2 1,0 0,0 0,1 0,0 1,0 0,2 1,-1-1,1 1,1 0,0 1,1-1,0 1,1-1,1 1,-1 0,2-1,0 1,1 0,0 3,2-8,-1-1,2 1,-1-1,1 1,0-1,0 0,1 0,0-1,0 1,1-1,0 0,0-1,0 1,1-1,0-1,0 1,0-1,0 0,0-1,1 0,0 0,0 0,0-1,0 0,0-1,0 0,1 0,17 3</inkml:trace>
</inkml:ink>
</file>

<file path=ppt/ink/ink4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1 337,'241'-230,"-213"201,60-46,-87 75,0-1,0 1,1-1,-1 1,0 0,0 0,0 0,1 0,-1 0,0 0,0 0,0 0,1 0,-1 0,0 1,0-1,0 0,0 1,0-1,1 1,-1-1,0 1,0 0,0-1,-1 1,1 0,0 0,0 0,0 0,0-1,-1 1,1 0,0 0,-1 1,1-1,-1 0,1 0,-1 0,0 0,1 0,-1 1,0-1,0 0,0 0,0 0,0 1,4 64,-4-58,-1-2,0 1,1-1,0 1,1-1,-1 1,1-1,0 1,1-1,0 0,0 1,0-1,1 0,0 0,0-1,0 1,1 0,-1-1,1 0,1 0,-1 0,1-1,0 1,0-1,0 0,0 0,1-1,0 0,0 0,0 0,0-1,0 0,0 0,0 0,1-1,5 1,2-4,0-1,0-1,-1 0,1-1,-1-1,0 0,-1 0,1-1,-1-1,0 0,-1-1,0 0,-1-1,0 0,0 0,-1-1,0 0,2-6,47-90,-47 94</inkml:trace>
</inkml:ink>
</file>

<file path=ppt/ink/ink4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224 556,'-34'39,"2"2,1 2,3 1,1 1,-20 46,44-86,0-1,0 1,1 0,-1 0,1 0,0 0,1 0,-1 0,1 0,0 1,1-1,-1 0,1 1,0-1,0 1,0-1,1 0,0 1,0-1,1 0,-1 0,1 0,0 0,0 0,1 0,0 0,-1-1,2 1,-1-1,0 0,1 0,0 0,4 3,2-2,1-1,0-1,0 0,0 0,0-1,0 0,0-1,1 0,-1-1,0-1,1 1,-1-2,0 0,0 0,0-1,0 0,0-1,-1 0,1-1,-1 0,0 0,-1-1,1-1,-1 1,0-1,-1-1,0 0,0 0,0-1,-1 0,-1 0,36-49,-2-1,-3-2,-3-1,-3-2,8-27,-26 59,-2 0,-2-1,0 0,-3-1,0 1,-2-10,-2 27,-2 1,0-1,0 0,-2 0,0 1,-1-1,0 1,-1 0,-1 0,0 0,-1 1,-1-1,0 1,-5-6,8 14,0 1,-1-1,1 1,-1 0,0 1,0-1,-1 1,1 0,-1 0,0 1,0-1,0 1,0 1,-1-1,1 1,-1 0,0 1,1-1,-1 1,0 1,0-1,0 1,0 0,0 1,1 0,-1 0,0 0,1 1,-1 0,0 0,1 1,0 0,0 0,0 0,0 1,0 0,1 0,-1 0,1 1,-3 3,-7 10,1 0,1 0,1 1,0 1,2 0,0 1,1 0,1 0,1 1,1 0,1 0,1 1,1-1,1 1,1 0,1 0,1-1,1 10,1-9,1-1,1 1,1-1,1-1,0 1,2-1,1 0,0-1,1 0,2-1,0 0,0-1,2-1,0 0,1-1,1 0,1-2,0 0,0 0,1-2,1-1,1 0,63 12,-59-21</inkml:trace>
</inkml:ink>
</file>

<file path=ppt/ink/ink4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0 104,'6'20,"0"0,2 0,0-1,1 0,1 0,0-1,2 0,0-1,1 0,0-1,1-1,1 0,12 8,-23-20,1 0,-1 0,1-1,0 1,0-1,0 0,0-1,1 1,-1-1,0 0,1 0,-1-1,1 0,-1 0,0 0,1 0,-1-1,1 0,-1 0,0 0,0-1,0 0,0 0,0 0,0-1,0 1,0-1,-1 0,0-1,1 1,-1-1,2-2,7-7,0 0,-1-1,-1-1,0 0,-1 0,-1-1,0 0,-1-1,0-3,36-140,-40 130</inkml:trace>
</inkml:ink>
</file>

<file path=ppt/ink/ink4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4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0,'6'9,"-1"1,0-1,0 1,-1 0,0 1,0-1,-2 1,1-1,-1 1,-1 0,0 0,0 0,1 38,-2 0,-2 0,-2 0,-3-1,-8 32,3-9,-24 223,37-267,-1-3</inkml:trace>
</inkml:ink>
</file>

<file path=ppt/ink/ink4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4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1,'-14'25,"2"0,0 1,2 1,1 0,1 0,1 1,1 0,2 0,1 0,1 1,2 26,0-49,1 0,1 0,-1-1,1 1,0-1,0 1,0-1,1 0,0 0,0 0,0 0,1-1,0 1,0-1,0 0,0 0,0 0,1 0,0-1,0 0,0 0,0 0,0-1,0 1,1-1,-1-1,1 1,0-1,0 0,-1 0,1 0,0-1,0 0,0 0,-1-1,1 1,0-1,0-1,-1 1,1-1,-1 0,1 0,-1 0,0-1,0 0,0 0,0 0,2-3,25-19,-2-1,0-2,-2-1,-1-1,-2-1,0-1,-3-1,19-35,0-6,-31 56</inkml:trace>
</inkml:ink>
</file>

<file path=ppt/ink/ink4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7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15,'-133'342,"130"-322,9-26,15-30,-5 3,2 1,2 1,1 1,1 1,1 0,22-19,71-47,-114 94,-1 1,1-1,-1 0,0 1,1-1,-1 1,1-1,-1 1,1 0,-1 0,1-1,0 1,-1 0,1 1,-1-1,1 0,-1 0,1 1,-1-1,1 0,-1 1,1 0,-1-1,0 1,1 0,-1 0,0 0,0 0,1 0,-1 0,0 0,0 0,0 0,0 0,0 1,-1-1,1 0,0 1,0-1,-1 0,1 1,-1-1,0 1,1-1,-1 1,0 0,0-1,0 1,0 0,-2 81,-5-51,-13 140,19-171,1 0,0 0,-1 1,1-1,0 0,0 0,0 0,0 1,0-1,0 0,1 0,-1 1,0-1,1 0,-1 0,0 0,1 0,-1 0,1 0,0 0,-1 0,1 0,0 0,0 0,0 0,0 0,-1 0,1 0,0-1,0 1,1 0,-1-1,0 1,0-1,0 0,0 1,0-1,1 0,-1 1,0-1,0 0,0 0,1 0,-1 0,0 0,0 0,0 0,1-1,-1 1,0 0,0-1,1 0,132-114,44-37,-55 60,-121 92,-1 0,0-1,1 1,-1 0,0 0,0 0,1 0,-1 0,0 0,1 0,-1 1,0-1,0 0,1 1,-1-1,0 1,0-1,0 1,0-1,1 1,-1 0,0 0,0 0,0-1,0 1,-1 0,1 0,0 0,0 0,-1 1,1-1,0 0,-1 0,1 0,-1 0,0 1,1-1,-1 0,0 1,15 59,-14-55,3 20,-2 1,-1 0,-1-1,-1 1,-1 0,-1-1,-7 22,7 2,6-32</inkml:trace>
</inkml:ink>
</file>

<file path=ppt/ink/ink4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0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1,'10'24,"3"17,-1 2</inkml:trace>
</inkml:ink>
</file>

<file path=ppt/ink/ink4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1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1,'30'432,"-3"-327,-10-63,-15-33,-1 0,1 1,-1 0,-1-1,0 1,0-1,-1 1,-1-1,1 1,-1-1,-1 1,0-1,0 0,-1 0,-1 2,-20 80,10 48,-19 13,29-133</inkml:trace>
</inkml:ink>
</file>

<file path=ppt/ink/ink4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41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13,'0'-13,"0"34,0-2,3 23,2 0,1 1,3-2,1 1,4 4,-12-33,2-1,-1 0,2 0,0 0,0 0,1-1,0 0,1 0,0-1,1 1,0-2,0 1,1-1,1-1,-1 1,2-2,-1 1,1-1,0-1,0 0,9 3,-14-8,0 0,0-1,-1 0,1 0,0 0,0-1,-1 1,1-2,0 1,-1-1,1 1,-1-1,1-1,-1 1,0-1,0 0,0 0,-1-1,1 1,3-4,77-89,4-33,-89 129,0-1,0 0,0 1,1-1,-1 1,0-1,0 1,1-1,-1 1,0-1,1 1,-1-1,0 1,1 0,-1-1,0 1,1-1,-1 1,1 0,-1-1,1 1,-1 0,1 0,-1-1,1 1,-1 0,1 0,0 0,-1 0,1 0,-1 0,1 0,-1 0,1 0,0 0,-1 0,1 0,-1 0,1 0,-1 0,1 1,-1-1,1 0,-1 0,1 1,-1-1,1 0,-1 1,1-1,-1 0,1 1,-1-1,0 1,1-1,10 34,-9-25,4 19,-5-19,0-1,0 1,1-1,0 1,1-1,0 0,0 1,1-1,0-1,0 1,1-1,0 1,0-2,0 1,1 0,0-1,1 0,-1 0,1-1,5 3,-5-5,-1 0,1 0,0 0,1-1,-1 0,0-1,1 1,-1-1,1-1,-1 0,1 0,-1 0,0-1,1 0,-1 0,1-1,-1 0,0 0,0-1,0 0,0 0,-1 0,1-1,-1 0,0-1,0 1,0-1,-1 0,4-5,7-5,-1-1,-1 0,0-2,-2 1,0-2,0 1,-2-2,-1 1,0-2,-1 1,-1-1,-1 0,-1 0,-1-1,-1 1,0-13,-3 7,0 3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5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148 626,'-20'25,"2"0,1 1,0 1,2 1,1 0,2 1,1 0,-6 24,16-51,0-1,0 1,0 0,1 0,-1 0,1 0,-1 0,1-1,0 1,-1 0,1 0,0 0,0 0,1 0,-1 0,0 0,1 0,-1 0,1 0,-1 0,1-1,0 1,0 0,0 0,0-1,0 1,0-1,0 1,1-1,-1 1,1-1,-1 0,1 0,-1 1,1-1,0 0,-1 0,1-1,0 1,0 0,0-1,-1 1,1-1,0 1,0-1,0 0,0 0,0 0,0 0,0 0,0 0,2-1,15-6,0 0,-1-1,1-2,-1 0,-1 0,0-2,-1 0,0-1,-1 0,0-1,-1-1,-1-1,6-7,25-36,-3-3,-3-1,-2-1,1-12,-25 56,-1 0,-1-1,-1 0,-1 0,-1-1,-1 0,-1 0,-1-1,0 0,-2 1,-1-1,-1 0,0 0,-2 0,-1 0,-1 1,-1-2,3 19,0 1,0 0,-1 0,1-1,-1 1,0 1,0-1,-1 0,1 1,-1 0,0 0,1 0,-1 0,-1 0,1 1,0 0,-1 0,1 0,-1 0,1 1,-1 0,0 0,0 0,1 0,-1 1,0 0,0 0,0 0,0 0,0 1,1 0,-1 0,0 0,1 1,-1 0,0 0,1 0,0 0,0 0,-1 1,2 0,-1 0,0 0,-1 2,-14 9,1 1,1 1,0 1,1 0,1 1,0 1,2 0,0 1,1 0,1 1,1 0,1 1,1 0,1 1,0-1,2 1,1 1,1-1,1 0,1 1,1 0,1 8,3-12,1-1,1 0,1 0,1 0,0-1,1-1,1 1,1-1,0-1,1 0,1-1,0 0,1-1,1 0,0-1,1-1,0-1,1 0,1-1,-1-1,1 0,1-1,-1-2,1 1,1-2,-1-1,1 0,0-2,-1 0,10-1,12 1,-6-3</inkml:trace>
</inkml:ink>
</file>

<file path=ppt/ink/ink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00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0 744,'15'5,"19"1,8 0,2-1,-2-2,-3-1,-3-1,-3 0,-3-1,-1 0,-1-1,0 1,-1-5,-4-1</inkml:trace>
  <inkml:trace contextRef="#ctx0" brushRef="#br0" timeOffset="235.232">86 1027,'38'0,"23"0,9 0,-1-5,-8-2,-9 1,-9 1,-7 1,-5 2,-8 1</inkml:trace>
  <inkml:trace contextRef="#ctx0" brushRef="#br0" timeOffset="2167.44">932 744,'19'0,"16"0,12 0,2 0,-1 0,-6-5,-4-1,-4 0,-2 1,-3 2,-1 1,-1 0,-4 2</inkml:trace>
  <inkml:trace contextRef="#ctx0" brushRef="#br0" timeOffset="3069.963">1355 998,'66'-23,"-2"-3,-1-2,-1-3,-1-3,53-40,-93 58,0-2,-1 0,-1-1,-1-1,0 0,-2-2,0 0,-2 0,0-2,-2 0,2-4,-14 27,1 0,-1 1,1-1,-1 0,1 0,-1 0,0 0,1 1,-1-1,0 0,0 0,1 0,-1 0,0 0,0 0,0 0,0 0,0 0,-1 0,1 0,0 0,0 0,-1 1,1-1,0 0,-1 0,1 0,-1 0,1 0,-1 1,1-1,-1 0,0 1,1-1,-1 0,0 1,0-1,1 1,-1-1,0 1,0-1,0 1,0 0,0-1,1 1,-1 0,0 0,0-1,0 1,0 0,0 0,0 0,0 0,0 0,-52 15,39-4,0 0,2 1,-1 0,1 0,1 2,0-1,1 1,1 1,0 0,1 0,1 1,0 0,-4 16,9-28,0 0,1 0,0 0,0 0,0 1,0-1,1 0,0 1,-1-1,2 0,-1 0,0 1,1-1,0 0,0 1,0-1,1 0,-1 0,1 0,0 0,0-1,0 1,1 0,-1-1,1 1,0-1,0 0,0 0,0 0,1-1,-1 1,1-1,-1 1,1-1,0 0,0-1,0 1,0-1,0 0,3 1,15 0,0-1,0-1,0-1,0-1,0-1,0-1,-1-1,1-1,-1-1,-1 0,1-2,-1 0,-1-2,1 0,-2-1,0 0,0-2,4-5,97-97,-119 116,0 0,0 0,0 0,0 1,1-1,-1 0,0 0,0 0,1 0,-1 1,0-1,0 0,1 0,-1 0,0 0,0 0,1 0,-1 0,0 0,0 0,1 0,-1 0,0 0,1 0,-1 0,0 0,0 0,1 0,-1 0,0 0,1 0,-1 0,0 0,0-1,0 1,1 0,-1 0,0 0,0 0,1-1,-1 1,-14 33,9-23,2-6,1-1,0 1,0 0,0 0,0 0,1 0,0 0,-1 0,2 0,-1 0,0 0,1 1,0-1,0 0,0 1,0-1,1 0,-1 0,1 0,0 1,1-1,-1 0,1 0,-1 0,1-1,0 1,1 0,-1-1,1 1,-1-1,1 0,0 0,0 0,1 0,-1-1,4 3,1-2,-1-1,1 0,0 0,0-1,0 0,0 0,0-1,0 0,0-1,0 0,0 0,0 0,0-1,-1 0,1-1,0 0,-1 0,4-2,122-85,-103 67,-10 6,0-1,-2 0,0-1,-1-1,0-1,11-20,-10-8,-18 48,0 1,1-1,-1 0,0 0,0 0,0 0,0 0,0 0,0 1,0-1,0 0,0 0,0 0,0 0,-1 0,1 0,0 1,-1-1,1 0,-1 0,1 0,0 1,-1-1,0 0,1 1,-1-1,1 0,-1 1,0-1,1 1,-1-1,0 1,0-1,0 1,1-1,-1 1,0 0,0 0,0-1,0 1,0 0,1 0,-1 0,0 0,0 0,0 0,0 0,0 0,0 0,0 1,1-1,-1 0,0 0,0 1,0-1,-9 6,0-1,0 1,0 1,1 0,0 0,0 1,1 0,0 1,1 0,-1 0,2 0,-1 1,2 0,-1 0,1 1,1-1,-2 6,4-8,0-1,1 1,0 0,0 0,1 0,0 0,0-1,1 1,0 0,0 0,1-1,0 1,1-1,-1 1,1-1,1 0,-1 0,1 0,1 0,-1-1,1 0,0 0,0 0,1 0,0-1,0 0,0 0,0-1,1 0,0 0,0 0,0-1,0 0,1 0,-1-1,1 0,-1 0,1-1,0 0,0 0,6-1,43 2,-32-2</inkml:trace>
  <inkml:trace contextRef="#ctx0" brushRef="#br0" timeOffset="3465.809">3049 151,'37'-10,"-17"4,-1 0,2 1,-1 1,0 2,1-1,-1 2,1 1,0 1,0 0,-20-1,1 0,-1 0,0 1,0-1,1 0,-1 1,0-1,0 0,0 1,1-1,-1 1,0 0,0-1,0 1,0 0,0 0,0 0,0 0,0 0,-1 0,1 0,0 0,-1 0,1 0,0 0,-1 0,1 0,-1 0,0 1,1-1,-1 0,0 0,0 1,0-1,0 0,0 1,0-1,0 0,0 0,0 1,-1-1,1 0,0 0,-1 1,-33 56,23-41,6-9,1-5,1 0,0 0,1 0,-1 0,0 0,1 0,0 1,0 0,0-1,0 1,0 0,1 0,0-1,0 1,0 0,0 1,0-1,1 0,0 0,0 0,0 0,0 0,1 0,-1 0,1 0,0 0,0 0,1 0,-1 0,1 0,0 0,0-1,0 1,1-1,-1 0,1 0,0 1,-1-2,2 2,6 2,-1 0,1 0,0-1,0 0,0-1,1 0,0-1,-1 0,1-1,0 0,1 0,11-1</inkml:trace>
  <inkml:trace contextRef="#ctx0" brushRef="#br0" timeOffset="5970.046">3754 236,'81'-13,"-1"-3,-1-4,27-12,-93 29,-1 0,0 0,0-1,-1-1,1 0,-1-1,0 0,0 0,-1-1,0 0,0-1,0-1,-1 1,-1-1,1-1,5-8,-14 18,1-1,0 1,-1-1,1 0,-1 0,1 1,-1-1,1 0,-1 0,1 0,-1 1,0-1,1 0,-1 0,0 0,0 0,0 0,0 0,1 0,-1 0,-1 1,1-1,0 0,0 0,0 0,0 0,-1 0,1 0,0 0,-1 1,1-1,-1 0,1 0,-1 0,1 1,-1-1,1 0,-1 1,0-1,1 0,-1 1,0-1,0 1,1-1,-1 1,0-1,0 1,0 0,0 0,0-1,0 1,1 0,-1 0,0 0,0 0,0 0,0 0,0 0,0 0,0 0,0 0,0 1,1-1,-1 0,0 0,0 1,0-1,0 1,-8 6,-1 1,2 0,-1 0,1 1,1 0,-1 0,2 1,-1 0,1 0,1 0,0 1,0 0,-1 6,-30 82,4 2,5 1,0 27,-38 136,-77 188,137-437,-1 0,0-1,-1 0,-1-1,-1 1,0-1,0-1,-2 0,0 0,0-1,-1-1,0 0,-12 8,22-17,-1-1,0 1,0-1,0 0,1 1,-1-1,-1-1,1 1,0 0,0-1,0 0,0 1,0-1,0 0,0-1,-1 1,1-1,0 1,0-1,0 0,0 0,0 0,1 0,-1-1,0 1,0-1,1 0,-1 0,1 0,-1 0,1 0,0 0,-1-2,-2-3,0 0,1 0,0 0,0 0,0-1,1 1,0-1,1 0,0 0,0 0,1 0,-1-4,4-232,-3 234,0-1,1 1,0-1,1 1,0-1,0 1,1-1,1 1,0 0,0-1,1 2,0-1,0 0,1 1,1 0,0 0,0 0,1 1,-1 0,2 0,-1 1,7-5,248-83,-225 78,-2-2,0-1,-1-1,26-23,68-41,-127 84,1-1,-1 1,1-1,0 1,-1 0,1 0,0 0,0 0,0 0,-1 0,1 0,0 0,0 1,1-1,-1 1,0 0,0-1,0 1,0 0,0 0,0 0,0 1,0-1,0 0,0 1,0-1,0 1,0 0,0 0,0 0,0 0,0 0,-1 0,1 0,0 1,-1-1,1 0,-1 1,1 0,-1-1,0 1,0 0,0-1,0 1,0 0,0 0,0 0,0 0,-1 0,1 0,-1 2,-1 255,5-236,2-5</inkml:trace>
  <inkml:trace contextRef="#ctx0" brushRef="#br0" timeOffset="11275.437">4939 941,'-24'34,"-17"20,-2 6,1-7,4-8,7-6,6-11,0-9,6-8</inkml:trace>
</inkml:ink>
</file>

<file path=ppt/ink/ink4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0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1411 5786,'5'34,"2"10</inkml:trace>
  <inkml:trace contextRef="#ctx0" brushRef="#br0" timeOffset="-184.074">1468 5052,'-5'34,"3"15,3 5,0-7</inkml:trace>
  <inkml:trace contextRef="#ctx0" brushRef="#br0" timeOffset="-1093.968">1468 1835,'0'19,"0"12,0 4,0 2,0-1,0-2,0-1,5-3,1 0,0-1,-1-1,-1 0,-2 0,-1-5</inkml:trace>
  <inkml:trace contextRef="#ctx0" brushRef="#br0" timeOffset="-732.443">1411 3048,'0'24,"0"18,0 6,0 0,0-4,-4-4,-3-4,1-4,1-2,2-1,1-2,1 1,0-1,1 1,0 0,1-1,-1-3</inkml:trace>
  <inkml:trace contextRef="#ctx0" brushRef="#br0" timeOffset="-379.396">1468 4092,'-11'62,"2"-1,3 2,3-1,4 34,26 71,-25-56,-2-87</inkml:trace>
  <inkml:trace contextRef="#ctx0" brushRef="#br0" timeOffset="-9364.471">0 791,'114'0,"320"-12,547-60,-303 32,-175 4,-243 25,-169-5,-72 11</inkml:trace>
  <inkml:trace contextRef="#ctx0" brushRef="#br0" timeOffset="-5283.473">706 114,'-173'124,"141"-97,-56 53,3 4,4 4,-10 21,-20 20,111-128,-1-1,1 1,-1-1,1 1,0 0,-1-1,1 1,0 0,-1-1,1 1,0 0,0-1,0 1,0 0,0 0,0-1,0 1,0 0,0-1,0 1,0 0,0 0,0-1,1 1,-1 0,0-1,1 1,-1 0,0-1,1 1,-1-1,1 1,-1 0,0-1,1 1,0-1,-1 1,1-1,-1 0,1 1,0-1,-1 0,1 1,0-1,-1 0,1 0,0 1,-1-1,1 0,9-2</inkml:trace>
  <inkml:trace contextRef="#ctx0" brushRef="#br0" timeOffset="-4999.501">1242 170,'-20'13,"-89"58,4 4,3 4,3 5,-13 21,23-10,88-94,0 0,1 0,-1-1,1 1,-1 0,1 0,0 0,-1 0,1 0,0-1,-1 1,1 0,0 0,0 0,0 0,0 0,0 0,0 0,0 0,0 0,0 0,1 0,-1 0,0 0,0-1,1 1,-1 0,1 0,-1 0,1 0,-1-1,1 1,-1 0,1 0,0-1,-1 1,1-1,0 1,0-1,0 1,-1-1,1 1,0-1,0 1,0-1,0 0,0 0,0 1,0-1,-1 0,1 0,1 0,51-3,-18-8,0-2,-1-1,0-2,-1-1,17-12,-9 4</inkml:trace>
  <inkml:trace contextRef="#ctx0" brushRef="#br0" timeOffset="-4748.103">1750 170,'0'3,"0"0,-1 0,0-1,0 1,0 0,0-1,0 1,0 0,-1-1,1 0,-1 1,0-1,0 0,0 0,0 0,0 0,0 0,0 0,-3 1,3-1,-221 201,59-71,163-131,0-1,0 1,0-1,0 1,-1-1,1 1,0 0,0 0,0 0,0-1,1 1,-1 0,0 0,0 0,0 0,1 1,-1-1,0 0,1 0,-1 0,1 0,0 1,-1-1,1 0,0 0,0 1,0-1,0 0,0 1,0-1,0 0,0 0,0 1,1-1,-1 0,0 0,1 1,-1-1,1 0,0 0,-1 0,1 0,0 0,-1 0,1 0,0 0,0 0,0 0,0 0,0 0,0-1,0 1,0 0,2 0,17-2,2-2</inkml:trace>
  <inkml:trace contextRef="#ctx0" brushRef="#br0" timeOffset="-4533.872">2399 114,'-10'14,"-26"24,-18 15,-9 4,2-4,2-5,5-7,8-5,6-4,6-2,3-2,8-1,11-5,14-6,11-11,3-6</inkml:trace>
  <inkml:trace contextRef="#ctx0" brushRef="#br0" timeOffset="-4294.507">3133 0,'-15'34,"-8"16,-2 3,-1-6,0-7,3-5,2-4,-1-2,-2-2,-1 0,-1 0,-1 0,-1-4,0-2,0 1,4-4</inkml:trace>
  <inkml:trace contextRef="#ctx0" brushRef="#br0" timeOffset="-1461.183">1411 819,'12'197,"-4"-144,-2 0,-2 1,-3 0,-2 7,1-52,-1 15</inkml:trace>
  <inkml:trace contextRef="#ctx0" brushRef="#br0" timeOffset="3190.705">1497 762,'70'66,"277"417,-133-246,-54-81,-35-23,-14 8,57 46,7 14,-23-26,-60-73,17 11,160 104,-239-194,-1 2,-2 1,-1 1,-1 1,20 30,-3-5,120 167,10-11,-36-52,-42-58,-77-84,-1 0,0 1,-1 1,0 1,-2 0,0 1,-1 0,4 10,-4-2,0 1,2-2,2 0,0-1,1 0,2-2,0 0,12 10,9 0,28 38,-16 20,-52-79</inkml:trace>
  <inkml:trace contextRef="#ctx0" brushRef="#br0" timeOffset="5456.469">5137 4318,'-5'-5,"-1"0,0 1,0 0,-1-1,1 2,-1-1,1 1,-1 0,0 1,-1-1,1 1,0 1,0-1,-1 1,1 1,-1-1,1 1,-1 1,1-1,-1 1,1 1,0-1,-2 1,-18 1,-1 1,1 1,-1 1,1 1,1 2,0 0,0 2,1 1,0 1,-18 13,28-14,0 0,1 1,0 1,1 1,1 0,0 0,1 1,0 1,2-1,-1 3,-1 5,0 1,2 1,0-1,2 1,1 1,1 0,1-1,2 1,0 0,2 1,1-1,1 0,6 26,-6-39,0 0,1 0,0-1,1 1,1-1,0 0,1 0,0-1,1 1,0-1,1-1,1 1,0-2,0 1,1-1,0 0,1-1,8 6,116 33,-92-38,-25-5,0-1,0-1,1 0,0-1,-1-1,1-1,0-1,18-2,133-27,-133 19,0-1,-2-3,0 0,0-2,1-3,-25 14,0 0,-1-1,1 0,-2-1,1 0,-1 0,0-1,0 0,-1-1,-1 0,0 0,2-4,75-146,-78 148,-1 0,0 0,-1-1,-1 1,0-1,0 0,-1 0,-1 0,0 0,-1-1,0 1,-1 0,-1 0,0 0,0 0,-1 0,-1 0,-1 1,1 0,-2-1,-5-8,-27-22,-2 2,-2 2,-2 1,-1 3,-1 1,-2 3,-1 2,-9-2,48 25,0 0,0 1,-1 1,0-1,0 2,0 0,0 0,0 1,-1 0,1 1,-1 0,1 1,-1 0,1 1,-1 0,1 1,-1 0,-7 3,1 2</inkml:trace>
  <inkml:trace contextRef="#ctx0" brushRef="#br0" timeOffset="6370.852">4657 4968,'26'-38,"-22"25,72-157,-55 130,-16 30,0-1,0 1,1 0,1 1,0-1,0 1,0 1,1-1,6-4,-13 12,0 1,0-1,0 0,0 0,0 1,0-1,0 0,0 1,0-1,0 1,0-1,0 1,0 0,1 0,-1-1,0 1,0 0,0 0,1 0,-1 0,0 0,0 0,0 1,0-1,1 0,-1 0,0 1,0-1,0 1,0-1,0 1,0 0,0-1,0 1,0 0,0 0,0-1,-1 1,1 0,0 0,0 0,-1 0,1 0,-1 0,1 0,-1 0,1 1,-1-1,14 66,-11-45,20 90,-22-111,-1 0,0 0,1 0,-1 0,1 0,-1 0,1 0,0 0,0 0,-1-1,1 1,0 0,0 0,0-1,-1 1,1-1,0 1,0-1,0 1,0-1,0 1,0-1,1 0,-1 1,0-1,0 0,0 0,0 0,0 0,0 0,0 0,0 0,0-1,0 1,1 0,-1 0,0-1,0 1,0-1,0 1,0-1,-1 1,1-1,0 0,0 1,0-1,0 0,-1 0,2 0,40-44,-41 43,136-145,-136 146,1-1,-1 0,1 1,0-1,-1 1,1 0,0-1,0 1,0 0,0 0,0 0,0 1,0-1,1 0,-1 1,0-1,0 1,0 0,1 0,-1 0,0 0,0 0,1 0,-1 0,0 1,0 0,0-1,1 1,-1 0,0 0,0 0,0 0,0 0,-1 0,1 1,0-1,0 0,-1 1,1 0,-1-1,1 1,-1 0,0 0,0 0,0 0,0 0,0 0,5 13,-1 0,0 0,-1 0,-1 1,0 0,-2 0,1-1,-2 1,0 0,-1 0,-2 7,2 20,0 13,1-32</inkml:trace>
  <inkml:trace contextRef="#ctx0" brushRef="#br0" timeOffset="8008.536">5081 5250,'0'821,"-23"-715,16-128,3 3,-1 0,-1 0,-1 1,0 0,-1 0,-1 1,-1 0,0 1,-1 0,-1 1,-1 0,0 0,0 2,-2 0,-3-3,2 0,-44-53,63 66,-1 1,0-1,0 1,1 0,-1-1,1 1,0 0,0 0,0 1,0-1,0 1,0-1,0 1,0 0,0 0,1 0,-1 1,0-1,1 1,1-1,23-6,1 2,-1 1,1 1,0 2,0 1,0 1,0 1,14 4,-16-1,-1 2,0 1,0 1,-1 1,0 1,-1 1,0 1,18 15,-40-27,1 0,-1 0,0 1,0-1,0 1,0-1,-1 1,1 0,0 0,-1 0,1 0,-1 0,0 0,0 0,1 1,-1-1,-1 0,1 1,0-1,-1 1,1-1,-1 0,0 1,1-1,-1 1,0-1,-1 1,1-1,0 1,-1-1,1 1,-1-1,0 1,0-1,0 0,0 0,0 1,-1-1,1 0,-1 0,1 0,-1 0,0-1,1 1,-1 0,-2 0,-155 97,-49 26,195-108,16-12</inkml:trace>
  <inkml:trace contextRef="#ctx0" brushRef="#br0" timeOffset="13038.735">2738 4459,'-5'-2,"0"0,0 1,0-1,0 1,0 0,-1 1,1-1,0 1,0 0,-1 0,1 1,0 0,0 0,-1 0,1 0,0 1,0 0,0 0,1 0,-1 0,0 1,1 0,0 0,0 0,-1 1,2-1,-1 1,0 0,1 0,0 0,0 1,-2 3,-8 16,2 0,0 1,2 1,1-1,1 1,1 1,1-1,2 1,0 0,2 0,1 0,1 0,1 2,-2-20,1 0,-1-1,1 1,1 0,-1-1,1 1,1-1,0 1,0-1,1 0,0 0,0-1,0 1,1-1,1 0,-1 0,1 0,0-1,1 0,-1 0,1-1,0 0,1 0,-1 0,1-1,0 0,0-1,8 3,-2-4,1-1,0-1,-1 0,1-1,0-1,-1 0,1 0,-1-2,0 0,0 0,0-2,-1 0,1 0,-2-1,1 0,-1-2,0 1,0-1,-1-1,0 0,-1-1,0 0,-1 0,0-1,-1 0,0 0,-1-2,5-3,-2 0,0-1,-1 0,-1-1,0 0,-2 0,0-1,-1 0,-1 0,-1 0,-1 0,0 0,-2 0,0-1,-2-7,2 20,-1 0,0 0,-1 0,0 0,0 0,-1 0,1 0,-2 1,1-1,-1 1,0 0,-1 0,0 0,0 1,0-1,-1 1,0 1,0-1,0 1,-1 0,1 0,-1 1,-1 0,1 0,0 1,-1 0,0 0,0 1,0 0,0 0,0 0,0 1,0 1,-1 0,1 0,-4 0,-9 5,-1 0,1 2,1 0,0 1,0 1,0 1,1 1,1 0,0 1,0 1,1 1,1 1,0 0,1 1,1 1,-6 9,-1-2</inkml:trace>
  <inkml:trace contextRef="#ctx0" brushRef="#br0" timeOffset="13409.179">2540 4798,'68'-81,"-62"74,3-5,0 0,1 1,0 0,1 1,0 0,1 1,-1 0,2 1,0 0,-8 7,-1 0,1 1,0-1,-1 1,1 0,0 0,0 1,-1-1,1 1,-1 0,1 0,0 1,-1-1,0 1,1 0,-1 0,0 1,0-1,0 1,-1 0,1 0,-1 0,1 0,-1 1,0 0,0-1,0 1,-1 0,0 0,1 0,-1 1,-1-1,1 1,0-1,66 71,-63-73,1 0,-1 0,1 0,-1-1,1 0,0 0,0 0,0-1,0 1,0-1,-1-1,1 1,0-1,0 0,0-1,-1 1,1-1,-1 0,1-1,-1 1,0-1,3-2,6-7</inkml:trace>
  <inkml:trace contextRef="#ctx0" brushRef="#br0" timeOffset="13808.78">1468 5278,'235'-48,"148"-28,-186 40,-168 31</inkml:trace>
  <inkml:trace contextRef="#ctx0" brushRef="#br0" timeOffset="14822.898">3246 4601,'5'3,"1"0,-1-1,1 0,0 0,-1 0,1-1,0 0,0 0,0 0,0-1,0 0,0 0,0 0,3-1,22-5,-1 0,0-2,0-2,0 0,-2-2,1-1,-1-1,-1-2,-1-1,0 0,13-14,247-195,-282 223,12-11,-1 0,0-1,-1-1,-1 0,-1 0,0-2,-1 1,6-14,-17 31,1-1,-1 0,0 0,1 1,-1-1,0 0,0 0,0 0,0 1,0-1,0 0,0 0,0 0,0 0,0 1,0-1,0 0,0 0,-1 0,1 1,0-1,-1 0,1 0,0 1,-1-1,1 0,-1 1,1-1,-1 1,0-1,1 0,-1 1,1-1,-1 1,0-1,0 1,1 0,-1-1,0 1,0 0,1 0,-1-1,0 1,0 0,0 0,1 0,-1 0,0 0,0 0,0 0,0 0,1 0,-1 1,-56 6,43-4,-15 1,0 0,0-2,0-1,-1-2,-23-3,53 3,-1 1,0 0,1-1,-1 1,0 0,0 0,0-1,1 1,-1 0,0 0,0 0,0 0,0 0,1 0,-1 0,0 0,0 0,0 0,0 1,1-1,-1 0,0 1,0-1,1 0,-1 1,0-1,1 1,-1-1,0 1,1-1,-1 1,1 0,-1-1,1 1,-1 0,1-1,-1 1,1 0,0 0,-1-1,1 1,0 0,0 0,-1 0,1-1,0 1,0 0,0 0,0 0,0 0,0-1,0 1,0 0,1 0,-1 0,0-1,0 1,1 0,-1 0,1 0,26 52,-22-46,110 194,-52-43,-61-158,-1-1,1 1,-1 0,0-1,1 1,-1-1,0 1,1-1,-1 0,0 0,0 1,0-1,0 0,1 0,-1 0,-1 0,1 0,0-1,0 1,0 0,0 0,-1 0,1-1,-1 1,1 0,-1-1,1 1,-1-1,0 1,0 0,0-1,0 1,0-1,0 1,0-1,0 0,12-53,3 0,2 1,3 1,9-17,7 14,-26 42</inkml:trace>
</inkml:ink>
</file>

<file path=ppt/ink/ink4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1:09.3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1383,'2'0,"-1"1,1 0,-1-1,1 0,0 1,0-1,-1 0,1 0,0 0,-1 0,1 0,0 0,-1 0,1 0,0-1,-1 1,1-1,0 1,-1-1,1 0,-1 0,1 0,-1 0,1 0,-1 0,0 0,0 0,1 0,-1-1,2 0,229-173,86-70,44-7,-193 147,-128 87,-30 18</inkml:trace>
  <inkml:trace contextRef="#ctx0" brushRef="#br0" timeOffset="1550.168">3867 4798,'-16'13,"14"-13,0 1,0 0,1-1,-1 1,0 0,0 0,0 0,1 0,-1 1,0-1,1 0,0 1,-1-1,1 1,0-1,-1 1,1 0,0-1,0 1,0 0,1 0,-1 0,0 0,1 0,-1 0,1 0,0 0,-1 0,1 0,0 0,0 0,0 0,1 0,-1 0,0 0,1 0,-1 0,1-1,0 3,6 2,-7-5,1 0,0-1,-1 1,1 0,0 0,0 0,0 0,-1-1,1 1,0-1,0 1,0 0,0-1,0 1,0-1,1 0,-1 1,0-1,0 0,0 0,0 0,0 0,0 0,1 0,-1 0,0 0,0 0,0 0,0-1,0 1,0 0,0-1,0 1,1-1,195-147,103-52,161-135,-314 211,-134 112</inkml:trace>
  <inkml:trace contextRef="#ctx0" brushRef="#br0" timeOffset="3039.253">480 367,'226'147,"68"92,150 118,-190-134,-92-79,-6 7,-6 8,142 203,-22-110,-88-100,71 79,-123-108,-18-6,31 49,125 159,-152-205,4-2,15 31,101 138,-48-74,-130-152,-3 2,41 64,-81-83,-32-59,9 0</inkml:trace>
  <inkml:trace contextRef="#ctx0" brushRef="#br0" timeOffset="3333.245">4628 3697,'-42'115,"4"1,6 2,5 1,-4 66,-20 81,38-210,-3 11,3 1,3 0,0 57,10-101</inkml:trace>
  <inkml:trace contextRef="#ctx0" brushRef="#br0" timeOffset="4168.661">847 0,'-28'168,"-20"292,40 217,8-668,0 1,1-1,0 0,1 1,0-1,1 0,-1 0,2 0,-1 0,5 7,2-1</inkml:trace>
  <inkml:trace contextRef="#ctx0" brushRef="#br0" timeOffset="7900.442">2907 2257,'20'-16,"35"-25,-3-2,-1-2,-2-2,-3-2,-1-3,10-19,66-108,-94 141,-3-1,-1 0,-2-2,-1-1,-3 0,-1-2,-2 1,1-15,-16-40,0 95,0 1,0-1,1 1,-1 0,0 0,-1-1,1 1,0 0,-1 0,1 0,-1 0,0 1,1-1,-1 0,0 1,0-1,0 1,0-1,0 1,-1 0,1 0,0 0,-1 0,1 1,0-1,-1 1,1-1,-1 1,1 0,-1 0,1 0,-1 0,1 0,-1 0,1 1,0-1,-1 1,1 0,-11 5,0 0,1 2,0-1,0 1,1 1,0 0,0 1,1 0,0 0,1 1,0 0,1 1,0 0,1 0,0 1,-2 6,-6 13,1 1,1 0,2 1,1 0,2 0,1 1,2 0,1 1,2-1,1 1,3 21,0-45,1 0,0 0,0 0,1-1,1 1,0-1,0 0,1-1,0 1,1-1,0 0,1-1,0 1,1-2,0 1,0-1,0-1,1 1,0-2,1 1,0-2,0 1,167 48,-129-20,-40-19</inkml:trace>
</inkml:ink>
</file>

<file path=ppt/ink/ink4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1:36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34,'33'-34,"-28"67,-14 192,8-222,1 0,0 0,0 0,0 0,0 1,1-1,-1 0,1 0,-1 0,1 0,0 0,1 0,-1 0,0 0,1 0,-1-1,1 1,0 0,0-1,0 0,0 1,1-1,-1 0,1 0,-1 0,1 0,0-1,-1 1,1-1,0 0,0 1,0-1,0 0,0-1,0 1,1-1,-1 1,0-1,0 0,0 0,1 0,-1-1,0 1,0-1,0 0,0 0,2 0,10-7,0-1,0-1,0 0,-1-1,-1-1,0 0,-1-1,0 0,8-12,19-18,64-64,-102 106,-1-1,1 1,0 0,0 0,0-1,0 1,0 0,0 0,0 0,0 0,1 0,-1 0,0 1,1-1,-1 0,0 1,1-1,-1 1,1-1,-1 1,1 0,-1-1,1 1,-1 0,1 0,-1 0,1 0,0 1,-1-1,1 0,-1 1,0-1,1 1,-1-1,1 1,-1-1,0 1,1 0,-1 0,0 0,0 0,1 0,-1 0,0 0,0 0,0 0,-1 1,1-1,0 1,12 121,23 25,-33-143,-1 0,1-1,0 1,0-1,0 0,0 0,1 0,0 0,0-1,0 1,0-1,0 0,1 0,-1 0,1-1,0 0,0 0,0 0,0 0,0-1,0 0,0 0,0 0,1-1,-1 1,0-1,3-1,3-1,0 0,0-1,0 0,-1-1,1 0,-1-1,0 0,0-1,-1 0,1 0,-1-1,-1 0,1-1,-1 0,0 0,-1-1,0 0,-1 0,0 0,0-1,2-5,2-6,0 0,-1-1,-2 0,0 0,-1 0,-1-1,-2 0,0-1,-1 0</inkml:trace>
</inkml:ink>
</file>

<file path=ppt/ink/ink4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1:31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3303 1880,'-2'-2,"1"0,0 0,-1 0,0 1,1-1,-1 1,0-1,0 1,0-1,0 1,0 0,0 0,0 0,-1 0,1 0,0 1,0-1,-1 1,1-1,0 1,-1 0,1 0,-1 0,-1 0,1 0,-9-2,-1 1,1 0,0 1,-1 0,1 1,0 0,0 1,-1 1,1 0,1 0,-1 1,0 1,1 0,0 0,0 1,1 0,0 1,0 1,0-1,1 1,-5 6,-7 7,1 0,2 1,0 1,1 0,1 1,-8 20,16-30,0 0,1 0,1 1,1-1,0 1,1 1,0-1,1 0,1 1,1 0,0 0,1-1,0 1,2 0,-1-1,2 1,0-1,3 7,3 0,1-1,1 0,1-1,1 0,0-1,2 0,0-1,1-1,1-1,0 0,1-1,1-1,0 0,1-2,13 7,-14-9,1-1,-1-1,1 0,1-1,-1-2,1 0,0-1,1-1,-1-1,2-1,0-1,-1-1,0-2,1 0,-1-1,-1-1,1-2,-1 0,0-1,0-1,-1 0,0-2,-1-1,3-2,-5-2,-1 0,0 0,-1-2,-1 0,-1-1,0 0,0-3,-13 21,17-24,-2-1,0-1,-2 0,-1 0,-2-2,0 1,-2-1,-1-1,-1 1,-2-1,1-21,-5 39,0 1,0 0,-1 0,0 0,-1-1,0 1,-1 1,0-1,-1 0,0 1,-1 0,0 0,0 0,-1 0,-1 1,1 0,-1 0,-1 1,-3-3,-4-3,-1 0,0 1,-1 1,-1 0,0 2,0 0,-1 1,-1 0,1 2,-1 0,0 2,-1 0,-4 0,-25-5,40 6,-1 1,1 0,-1 1,0 0,0 1,0 0,0 1,0 0,0 1,1 0,-1 0,0 1,0 1,1 0,-1 1,-10 8,3-1</inkml:trace>
  <inkml:trace contextRef="#ctx0" brushRef="#br0" timeOffset="4838.661">3416 2783,'11'138,"8"65,8-6,-39-27,-23 26,27-137,3 0,3 0,5 53,-1-5,-2-63,-11 138,-9 44,-6-29,26 141,-28-195,26-108,1 0,2 0,1 0,2 0,2 3,-6-38,-1-1,1 1,-1 0,1 0,-1 0,1 0,-1 0,1 0,0 1,-1-1,1 0,-1 0,1 0,-1 0,1 0,0 1,-1-1,1 0,-1 0,1 1,0-1,-1 0,1 0,0 1,0-1,-1 0,1 1,0-1,0 1,-1-1,1 0,0 1,0-1,0 1,0-1,-1 1,1-1,0 0,0 1,0-1,0 1,0-1,0 1,0-1,0 1,1-1,-1 0,0 1,0-1,0 1,0-1,1 0,-1 1,0-1,0 1,1-1,-1 0,0 1,1-1,-27-29,25 28,-28-36,-1 1,-2 1,-2 2,0 2,-3 0,0 3,-14-7,41 29,-39-29,48 34,0 0,0 0,1 1,-1-1,0 0,0 0,1 0,-1 0,1 0,-1 0,1 0,-1 0,1 0,0 0,-1 0,1 0,0-1,0 1,0 0,0 0,0 0,0 0,0 0,0 0,1-1,-1 1,0 0,1 0,-1 0,0 0,1 0,-1 0,1 0,0 0,-1 0,1 0,0 1,0-1,-1 0,1 0,0 1,0-1,0 0,0 1,0-1,0 1,109-31,-81 27,95-20,-38 6,1 4,76-1,112-13,-208 14,52 0,-119 14,0 1,0-1,0 1,1-1,-1 1,0 0,0-1,0 1,0-1,0 1,0-1,-1 1,1 0,0-1,0 1,0-1,0 1,-1-1,1 1,0-1,-1 1,1-1,0 1,-1-1,1 1,0-1,-1 0,1 1,-1-1,1 1,-1-1,1 0,-1 0,1 1,-1-1,1 0,-1 0,0 0,1 0,-1 1,1-1,-1 0,1 0,-1 0,0 0,1 0,-1 0,1-1,-1 1,1 0,-1 0,-110 45,3 5,-53 34,-200 118,326-169,30-22</inkml:trace>
  <inkml:trace contextRef="#ctx0" brushRef="#br0" timeOffset="9350.604">2964 1852,'-48'-33,"-21"-42,-62-80,53 64,62 69,-1 1,-1 1,-1 0,-1 2,-21-17,-85-52,-30-58,97 83,-53-80,-244-184,206 165,-78-30,115 80,113 112,0-1,0 0,0 1,0-1,0 0,-1 1,1-1,0 0,0 1,0-1,0 0,-1 0,1 1,0-1,0 0,-1 0,1 1,0-1,-1 0,1 0,0 0,0 0,-1 1,1-1,0 0,-1 0,1 0,0 0,-1 0,1 0,-1 0,1 0,0 0,-1 0,1 0,0 0,-1 0,1 0,0 0,-1 0,1-1,0 1,-1 0,1 0,0 0,0 0,-1-1,15 44,-11-36,7 35,-1 0,-2 2,-2-1,-2 0,-2 1,-4 36,3-31,-22 87,22-135,1-1,-1 1,0-1,1 0,-1 1,0-1,1 1,-1-1,0 0,1 1,-1-1,1 0,-1 0,1 1,-1-1,0 0,1 0,-1 0,1 0,-1 1,1-1,-1 0,1 0,-1 0,1 0,-1 0,1 0,0 0,-1 0,1-1,-1 1,1 0,-1 0,0 0,1 0,-1-1,1 1,-1 0,1 0,-1-1,0 1,1 0,-1-1,1 1,-1-1,0 1,1 0,-1-1,0 1,0-1,0 1,1-1,-1 1,0-1,0 1,0-1,0 1,0-1,0 1,0-1,0 1,0-1,0 1,0-1,0 1,0-1,0 1,0-1,0 1,-1-1,2 0,46-57,2 3,2 2,3 2,1 3,3 2,2 3,15-7,-50 36,0 0,1 2,0 1,1 1,0 1,1 2,18-3,-46 9,-1 1,0-1,1 0,-1 1,1-1,-1 1,0-1,1 0,0 0,-1 1,1-1,-1 0,1 0,0 1,0-1,-1 0,1 0,0 0,0 0,0 1,0-1,0 0,0 0,0 0,0 0,0 0,0 1,1-1,-1 0,0 0,1 0,-1 1,0-1,1 0,-1 0,1 1,-1-1,1 0,-1 1,1-1,0 1,-1-1,1 1,0-1,-1 1,1-1,0 1,0 0,-1-1,1 1,0 0,0-1,0 1,0 0,-1 0,1 0,0 0,0 0,0 0,0 0,-17-6,-1 1,-1 1,1 1,0 0,-1 1,0 1,1 0,-1 1,0 2,-3 0,-27 0,-235-2,279 0,0-1,0 1,1 0,-1-1,0 0,0 0,0 0,0-1,1 1,-1-1,1 0,-1 0,1 0,0 0,0-1,0 1,0-1,0 0,0 0,-1-3,-4-9</inkml:trace>
  <inkml:trace contextRef="#ctx0" brushRef="#br0" timeOffset="10188.028">480 45,'-16'22,"-29"166,39-151,-24 217,-4 2,18-79,16-177,1 1,-1-1,0 1,0 0,0-1,0 1,0 0,0-1,0 1,0-1,0 1,0 0,0-1,0 1,0 0,-1-1,1 1,0-1,0 1,-1-1,1 1,0-1,-1 1,1-1,-1 1,1-1,0 1,-1-1,1 1,-1-1,1 0,-1 1,0-1,1 0,-1 1,1-1,-1 0,1 0,-1 0,0 0,1 0,-1 1,0-1,1 0,-1 0,1 0,-1-1,0 1,1 0,-1 0,0 0,1 0,-1-1,1 1,-1 0,1 0,-1-1,-9-10</inkml:trace>
  <inkml:trace contextRef="#ctx0" brushRef="#br0" timeOffset="10522.284">0 158,'1'-2,"-1"0,1-1,-1 1,1-1,0 1,-1 0,1 0,0-1,1 1,-1 0,0 0,1 0,-1 0,1 1,-1-1,1 0,0 0,0 1,0 0,0-1,0 1,0 0,0 0,1 0,-1 0,0 0,0 0,1 1,-1-1,1 1,0 0,81-8,-76 8,321 1,-285-7,-1-1,0-3,-1-1,0-3,0-1,21-12,-39 17</inkml:trace>
  <inkml:trace contextRef="#ctx0" brushRef="#br0" timeOffset="23840.676">3811 2557,'-5'5,"-6"2,-7-1,-4-1,1 3,10 1,5-2</inkml:trace>
</inkml:ink>
</file>

<file path=ppt/ink/ink4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2:16.02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1 597,'5'-10,"1"-3</inkml:trace>
  <inkml:trace contextRef="#ctx0" brushRef="#br1" timeOffset="39994.198">339 146,'48'57,"82"88,16 25,81 17,-35-19,20-13,-43-14,-78-64,-89-75,-1-2,0-1,0 1,1 1,-1-1,0 0,0 0,0 0,1 1,-1-1,0 0,0 1,0-1,0 1,0 0,0-1,0 1,0 0,0-1,0 1,0 0,0 0,0 0,-1 0,1 0,0 0,-1 0,1 0,-1 0,1 0,-1 1,0-1,1 0,-1 0,0 0,0 0,1 1,-1-1,0 0,-1 0,1 1,0-1,0 0,0 0,-1 0,1 0,0 1,-1-1,1 0,-1 0,0 0,1 0,-1 0,0 0,1 0,-1 0,0 0,-1 0,-14 2,0 0,1-2,-1 0,0-1,0 0,0-1,0-1,0-1,0 0,-8-3,-72-9,-66 8,162 7,0 0,1 0,-1 0,0 0,1-1,-1 1,0 0,0 0,1-1,-1 1,0 0,1 0,-1-1,0 1,0 0,0-1,0 1,1 0,-1-1,0 1,0 0,0-1,0 1,0 0,0-1,0 1,0-1,0 1,0 0,0-1,0 1,0 0,0-1,0 1,0 0,0-1,0 1,-1 0,1-1,0 1,0 0,0-1,-1 1,1 0,0-1,0 1,-1 0,1 0,0-1,-1 1,1 0,0 0,0 0,-1 0,1-1,-1 1,1 0,0 0,-1 0,1 0,0 0,-1 0,1 0,0 0,-1 0,37-15,-26 12,271-144,-26 16,-116 72,-139 59,1-1,0 0,-1 1,1-1,-1 1,1 0,0-1,-1 1,1-1,0 1,-1 0,1 0,0-1,0 1,-1 0,1 0,0 0,0 0,-1 0,1 0,0 0,0 0,0 0,-1 0,1 0,0 1,0-1,-1 0,1 0,0 1,-1-1,1 1,0-1,-1 0,1 1,-1-1,1 1,0-1,-1 1,1 0,-1-1,0 1,1 0,-1-1,1 1,-1 0,0-1,0 1,1 0,-1 0,0-1,0 1,0 0,0 0,0-1,0 1,0 0,0 0,0-1,0 1,0 0,-1 0,1-1,0 1,0 0,-1 0,1-1,-1 1,1 0,-29 49,-7-8,-1-2,-3-2,-31 24,-36 40,86-67,20-18</inkml:trace>
  <inkml:trace contextRef="#ctx0" brushRef="#br1" timeOffset="42069.814">1609 1302,'-33'81,"-90"83,62-92,-182 186,195-211,-123 136,10-3,124-134,-1-1,-3-2,-41 34,39-38,1 2,2 2,-33 47,45-55,-1 0,-1-2,-3-1,-16 13,-57 33,119-159,-10-214,-20 163,17 131,-1 0,1 0,-1 0,1 0,0-1,0 1,-1 0,1 0,0 0,0-1,0 1,0 0,0 0,1 0,-1 0,0-1,1 1,-1 0,0 0,1 0,-1 0,1 0,0 0,-1 0,1 0,0 0,0 0,-1 0,1 0,0 0,0 1,0-1,0 0,0 1,0-1,0 1,0-1,1 1,-1-1,0 1,0 0,0-1,0 1,1 0,-1 0,0 0,0 0,0 0,1 0,-1 1,0-1,0 0,0 0,0 1,0-1,1 1,-1-1,0 1,0-1,0 1,0 0,0 0,0 0,157 72,-97-54,0-4,1-1,1-4,0-2,1-3,-1-3,32-4,-62 1,-22 0,1 0,-1 0,0 2,1-1,-1 1,0 1,0 0,0 0,0 1,0 1,0 0,6 3,-16-6,1 0,0 1,-1-1,1 0,-1 1,1-1,-1 1,0 0,0 0,1-1,-1 1,0 0,-1 0,1 0,0 0,0 0,-1 0,0 0,1 0,-1 0,0 0,0 0,0 0,0 1,0-1,0 0,-1 0,1 0,-1 0,1 0,-1 0,0 0,0 0,0-1,0 1,0 0,0 0,-1-1,1 1,0-1,-1 1,-70 59,46-48,0-1,-1-1,0-2,0 0,-28 3,-165 17,18-3,201-26,0-1,0 1,0 0,0 0,0 0,-1-1,1 1,0 0,0 0,0 1,0-1,0 0,0 0,0 0,0 1,-1-1,1 1,0-1,0 1,0-1,1 1,-1-1,0 1,0 0,0 0,0-1,1 1,-1 0,0 0,0 0,1 0,-1 0,1 0,-1 0,1 0,0 0,-1 0,1 0,0 0,0 0,-1 0,1 1,0-1,0 0,0 0,0 0,1 0,-1 0,0 0,0 0,1 1,-1-1,1 0,-1 0,1 0,-1 0,1 0,-1-1,1 1,0 0,0 0,13 8</inkml:trace>
  <inkml:trace contextRef="#ctx0" brushRef="#br1" timeOffset="43401.657">1327 2092,'-1'0,"1"0,-1-1,1 1,0 0,-1 0,1 0,-1 0,1-1,-1 1,1 0,-1 0,1 0,-1 0,1 0,-1 0,1 0,-1 0,1 0,-1 1,1-1,-1 0,1 0,-1 0,1 0,0 1,-1-1,1 0,-1 0,1 1,0-1,-1 0,1 1,0-1,-1 1,1-1,0 0,-1 1,1-1,0 1,0-1,0 1,-1-1,1 0,0 1,0-1,0 1,0-1,0 1,0-1,0 1,0-1,0 1,0-1,0 1,0-1,0 1,1-1,-1 1,-5 19,1 1,1 0,1 0,1 0,1 0,0 0,2 1,-1 23,-1-38,-1 1,1 0,1 0,0 0,0-1,0 1,1 0,0-1,0 1,1-1,0 0,1 0,-1 0,1 0,1 0,-1-1,1 0,0 0,0 0,1-1,6 5,-6-10,0-1,0 0,0 0,0-1,0 1,0-1,0-1,-1 1,1-1,-1 0,1 0,-1-1,0 1,-1-1,1 0,-1-1,1 1,-1-1,-1 0,1 0,-1 0,1 0,1-5,97-119,-100 129,0 0,0 1,0-1,0 1,0-1,-1 1,1 0,0 0,0 0,0 0,-1 0,1 0,0 0,-1 0,1 1,-1-1,0 1,1-1,-1 1,0-1,0 1,0 0,0 0,0 0,0-1,0 1,-1 0,1 0,-1 0,0 0,1 0,-1 0,0 0,0 0,0 0,0 0,-1 2,8 16,-5-16,0 0,0-1,0 1,0-1,0 1,1-1,0 0,0 1,0-2,0 1,0 0,0 0,1-1,-1 0,1 0,0 0,0 0,-1 0,1-1,0 0,1 0,-1 0,0 0,0-1,0 1,0-1,1 0,-1 0,0-1,0 1,0-1,0 0,0 0,0 0,0-1,0 0,0 1,2-2,12-10,0-1,0-1,-2 0,1-1,-2-1,-1 0,0-1,-1-1,0 0,-2-1,-1 0,8-19,34-86,-53 73,-5 47</inkml:trace>
  <inkml:trace contextRef="#ctx0" brushRef="#br1" timeOffset="43966.348">2287 2290,'-154'303,"152"-300,0 0,0 0,0 0,1 0,-1 0,1 0,0 0,0 1,0-1,0 1,0-1,1 0,0 1,0-1,0 1,0-1,0 1,0-1,1 1,0-1,0 1,0-1,0 0,0 0,1 1,-1-1,1 0,0 0,0-1,0 1,0 0,1-1,-1 1,1-1,-1 1,2-1,8 2,1-2,-1 1,1-2,-1 1,1-2,-1 0,1 0,0-1,-1-1,1 0,8-3,-1-2</inkml:trace>
  <inkml:trace contextRef="#ctx0" brushRef="#br1" timeOffset="44398.113">1976 2431,'43'0,"34"-4,8-3,-5 1,-12 1,-12 1,-12 2,-7 1,-11 0</inkml:trace>
  <inkml:trace contextRef="#ctx0" brushRef="#br1" timeOffset="45929.584">1355 33,'0'-1,"0"1,-1 0,1-1,-1 1,1 0,-1 0,1 0,0-1,-1 1,1 0,-1 0,1 0,-1 0,1 0,-1 0,1 0,-1 0,1 0,-1 0,1 0,-1 0,1 1,-1-1,1 0,-1 0,1 0,-1 1,1-1,0 0,-1 1,1-1,-1 0,1 1,0-1,-1 0,1 1,0-1,0 1,-1-1,1 0,0 1,0-1,-1 1,1-1,0 1,0-1,0 1,0-1,0 1,0-1,0 1,0-1,0 1,0-1,0 1,0-1,-8 21,0-1,2 1,0 0,1 0,1 1,1-1,1 1,1 0,1-1,1 1,2 15,-3-34,1-1,-1 0,0 1,0-1,1 0,0 1,-1-1,1 0,0 0,0 0,0 0,0 1,0-1,1-1,-1 1,1 0,-1 0,1 0,0-1,-1 1,1-1,0 1,0-1,0 0,0 0,0 0,1 0,-1 0,0 0,0-1,1 1,-1-1,0 0,1 1,-1-1,0 0,1 0,3-1,0 0,0 0,0 0,0 0,0-1,0 0,-1-1,1 1,-1-1,1 0,-1 0,0-1,0 0,-1 0,117-146,-121 149,0 0,1-1,-1 1,1 0,-1 0,1 0,0 0,-1 0,1 0,0 0,0 0,0 0,0 0,0 1,0-1,0 0,0 0,0 1,0-1,0 1,0-1,0 1,0 0,1-1,-1 1,0 0,0 0,0 0,1-1,-1 1,0 1,0-1,1 0,-1 0,0 0,0 1,0-1,1 0,-1 1,0-1,0 1,0 0,0-1,0 1,0 0,0 0,0-1,0 1,0 0,-1 0,1 0,0 0,31 75,15 19,-42-92,-1 0,1 0,0-1,0 1,0-1,0 0,0 0,0 0,1-1,-1 0,0 0,1-1,-1 1,1-1,-1 0,1-1,-1 1,1-1,-1 0,1 0,-1-1,0 0,0 0,0 0,0 0,0-1,0 0,-1 0,1 0,-1 0,0-1,0 0,0 0,1-1,7-9,0 0,-1 0,0-1,-1-1,-1 0,0 0,-1-1,-1 0,-1 0,0 0,-2-1,1-2,23-87,-26 98</inkml:trace>
  <inkml:trace contextRef="#ctx0" brushRef="#br1" timeOffset="46688.079">2230 173,'-159'284,"300"-510,-141 225,1-1,0 1,0 0,-1-1,1 1,0 0,0-1,0 1,0 0,0 0,0 0,1 0,-1 0,0 0,0 1,1-1,-1 0,1 1,-1-1,0 0,1 1,-1 0,1-1,-1 1,1 0,-1 0,1 0,0 0,-1 0,1 0,-1 0,1 1,-1-1,1 0,-1 1,1-1,-1 1,0 0,1 0,-1-1,0 1,1 0,-1 0,0 0,0 0,0 0,0 0,0 1,0-1,0 0,0 0,0 1,28 70,-27-63,0 0,1 0,0 0,1-1,-1 0,2 0,-1 0,1 0,1 0,-1-1,1 0,5 4,-9-9,-1-1,0 0,1 0,-1 0,1 0,-1 0,1-1,-1 1,1 0,0-1,-1 1,1-1,0 1,-1-1,1 0,0 0,0 0,-1 0,1 0,0 0,0 0,-1-1,1 1,0-1,0 1,-1-1,1 0,-1 1,1-1,-1 0,1 0,-1 0,1 0,-1 0,0-1,0 1,1 0,-1-1,0 1,0-1,0 1,-1-1,1 1,0-1,25-77,2-150,-23 173,1 32</inkml:trace>
</inkml:ink>
</file>

<file path=ppt/ink/ink4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3:29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1441 1,'61'47,"77"108,-58-91,66 66,15 75,119 11,-52 18,-122-125,-88-96</inkml:trace>
  <inkml:trace contextRef="#ctx0" brushRef="#br0" timeOffset="838.4">255 1553,'-12'3,"1"1,0 0,0 1,0 1,1 0,0 0,0 1,0 0,1 0,0 1,1 1,0-1,0 1,1 1,0-1,0 1,1 1,0-1,1 1,1 0,-1 0,2 0,-1 1,2-1,-1 1,2 0,0 0,0 0,1 6,-2 6,2-1,0 1,2-1,1 1,0-1,6 18,-7-35,-1 0,2 0,-1 0,1 0,0 0,0 0,0-1,1 0,0 1,0-1,0-1,1 1,-1-1,1 0,0 0,1 0,-1 0,1-1,-1 0,1 0,0-1,0 1,0-1,0-1,1 1,5 0,-3-1,0-1,1 1,-1-2,0 1,0-1,0-1,0 1,0-2,0 1,0-1,-1-1,1 1,-1-1,0-1,0 1,-1-2,1 1,-1-1,4-4,21-14,-2-2,-1-1,-2-1,0-2,-2 0,-1-2,-1 0,-2-2,-2-1,12-28,-27 54,1 0,-2-1,0 1,0-1,0 0,-2 0,1 0,-1 0,0 0,-1 0,0 0,-1-1,0 1,-1 0,0 0,0 1,-1-1,-1 0,1 1,-1 0,-1-1,0 2,0-1,-1 1,0-1,0 1,-1 1,0 0,0 0,-4-2,2 4,1 0,-1 1,0 0,-1 1,1 0,-1 0,1 1,-1 0,0 1,0 0,0 0,1 1,-1 1,0-1,0 2,0-1,1 1,-1 1,1 0,-4 2,-12 4,1 2,0 1,0 0,1 2,1 1,-20 18,13-8,2 1,1 2,1 1,2 0,0 2,-4 12,8-12</inkml:trace>
  <inkml:trace contextRef="#ctx0" brushRef="#br0" timeOffset="1135.379">1 1919,'201'-135,"-177"123,0 2,1 0,0 1,1 2,0 0,0 2,0 1,0 1,1 1,0 2,-1 0,1 2,5 1,50-1,-58-2</inkml:trace>
  <inkml:trace contextRef="#ctx0" brushRef="#br0" timeOffset="2637.866">791 1553,'79'-16,"-1"-2,-1-4,-1-3,-1-3,-2-4,39-24,187-125,-235 133,-2-3,-3-3,39-44,-98 97,1 1,-1 0,0-1,1 1,-1-1,1 1,-1 0,0-1,0 1,1-1,-1 0,0 1,0-1,1 1,-1-1,0 1,0-1,0 1,0-1,0 0,0 1,0-1,0 1,0-1,0 1,0-1,0 0,-1 1,1-1,0 1,0-1,-1 1,1-1,0 1,-1-1,1 1,0-1,-1 1,1 0,0-1,-1 1,1-1,-1 1,1 0,-1 0,1-1,-1 1,1 0,-1 0,1-1,-1 1,0 0,1 0,-1 0,1 0,-1 0,1 0,-1 0,0 0,1 0,-1 0,1 0,-1 0,1 1,-1-1,0 0,-51-1,45 1,-164-1,170 0,0 1,1 0,-1-1,0 1,0 0,1-1,-1 1,0 0,0 0,0 0,1 0,-1 0,0 0,0 0,0 0,1 0,-1 0,0 0,0 0,0 1,1-1,-1 0,0 1,0-1,1 0,-1 1,0-1,1 1,-1-1,0 1,1-1,-1 1,1 0,-1-1,1 1,-1 0,1-1,0 1,-1 0,1 0,0-1,-1 1,1 0,0 0,0 0,0-1,0 1,0 0,0 0,0 0,0 0,0-1,0 1,0 0,0 0,1 0,-1-1,0 1,26 48,-23-45,10 20,-1 0,-1 0,-2 1,0 1,-1-1,-2 1,-1 1,1 12,22 102,-29-140,1 0,0 0,-1 0,1 0,0 0,0 0,0 0,0 0,0 0,0 0,0 0,0 0,1 0,-1 0,0 0,1 0,-1 0,0 0,1 0,-1-1,1 1,-1 0,1 0,0 0,-1 0,1-1,0 1,0 0,-1-1,1 1,0-1,0 1,0-1,0 1,0-1,0 1,0-1,0 0,0 0,0 1,0-1,0 0,0 0,0 0,0 0,0 0,0 0,0 0,0-1,0 1,0 0,0-1,0 1,0 0,0-1,0 1,-1-1,1 1,0-1,0 0,0 1,-1-1,1 0,0 0,13-15,-1-1,-1-1,-1 0,0-1,-1 0,-1 0,1-6,9-17,80-180,-86 204</inkml:trace>
</inkml:ink>
</file>

<file path=ppt/ink/ink4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3:27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1,'-11'127,"4"-102,2 1,1 0,2 0,0 0,1 0,2 0,1 5,26 112,-16 25,-2-99,-3 1,-3-1,-3 1,-4 13,1 37,-34 23,37-111,7-27</inkml:trace>
  <inkml:trace contextRef="#ctx0" brushRef="#br0" timeOffset="3251.713">0 763,'153'-57,"2"6,3 6,5 7,-88 22,-2-3,0-4,60-27,-95 34</inkml:trace>
</inkml:ink>
</file>

<file path=ppt/ink/ink4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01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0 138,'165'25,"294"-22,-414-4,-67-6,0-1,1 0,0-2,0 0,1-2,0 0,1-1,1-1,-12-11,-32-13,41 30</inkml:trace>
</inkml:ink>
</file>

<file path=ppt/ink/ink4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04.1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1 198,'1'3,"1"0,0-1,1 1,-1 0,0-1,1 0,-1 0,1 0,0 0,0 0,0 0,0-1,0 1,0-1,0 0,0 0,0 0,2 0,-2 0,16 4,0-1,0-1,1-1,-1-1,0 0,1-1,-1-2,1 0,-1 0,16-6,8 1,227-26,-226 33,-84-36,-76-75,93 78,16 16</inkml:trace>
</inkml:ink>
</file>

<file path=ppt/ink/ink4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07.48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1 177,'189'38,"-130"-28,1-3,0-3,0-2,47-5,-3 1,37-9,-134-3,-33 1,11 6,4 0,0 0,1-1,0 0,1-1,0 0,0 0,1-1,0 0,1 0,0-1,0 0,1 0,-1-4,-11-21,10 20</inkml:trace>
</inkml:ink>
</file>

<file path=ppt/ink/ink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17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56 678,'-1'1,"-1"0,0 1,1-1,-1 0,0 0,1 1,-1-1,1 1,0-1,0 1,-1 0,1 0,0-1,1 1,-1 0,0 0,0 0,1 0,-1 0,1 0,0 0,-1 0,1 0,0 0,0 0,0 1,-1 7,-2 4,-3 3,0 1,2 0,0 1,2-1,0 1,0-1,2 1,0-1,2 1,0 0,0-1,2 0,1 0,0 0,1 0,3 6,-7-21,0 0,0-1,0 1,1-1,-1 1,1-1,-1 0,1 0,0 0,0 0,0 0,0-1,0 1,0-1,0 0,0 0,0 0,1 0,-1-1,1 1,-1-1,0 0,1 0,-1 0,0 0,1-1,-1 1,0-1,1 0,-1 0,1-1,5-1,0 0,0-1,0 0,-1-1,0 0,0 0,0-1,-1 0,1 0,4-6,94-100,-105 112,0-1,0 0,0 1,0-1,0 1,0-1,0 1,1 0,-1-1,0 1,0 0,0 0,0 0,1 0,-1 0,0 0,0 0,0 0,1 1,-1-1,0 0,0 1,0-1,0 0,0 1,1 0,-1-1,0 1,0 0,-1-1,1 1,0 0,0 0,0 0,0 0,-1 0,1 0,0 0,-1 0,1 0,-1 0,1 0,-1 1,21 57,-18-48,1 4,1-1,1 0,0 0,1-1,1 1,0-2,0 1,1-1,6 5,-13-14,2 1,-1-1,0 0,1 0,-1 0,1-1,0 1,0-1,0 0,0 0,0 0,0-1,0 1,1-1,-1 0,1-1,-1 1,1-1,-1 1,1-1,-1-1,1 1,-1 0,1-1,-1 0,0 0,1-1,-1 1,0-1,0 0,0 0,0 0,1-2,13-11,0 0,-2-2,0 0,-1-1,-1-1,0 0,-1 0,-2-2,0 1,-1-2,-1 1,-1-1,-1 0,0-5,11-85,-18 88</inkml:trace>
  <inkml:trace contextRef="#ctx0" brushRef="#br0" timeOffset="1262.49">1072 1,'-20'212,"10"1,11 85,0-119,-1-177,-1 0,0 1,1-1,-1 0,1 0,-1 1,1-1,0 1,0-1,0 0,0 1,0-1,0 0,1 1,-1-1,1 0,0 1,0-1,-1 0,1 0,1 0,-1 0,0 0,0 0,1 0,-1 0,1 0,0 0,0-1,-1 1,1-1,0 0,0 1,0-1,0 0,1 0,-1 0,0 0,0-1,1 1,-1-1,0 1,1-1,8-5,-1 0,0-1,0-1,0 1,0-2,-1 1,-1-1,1-1,-1 1,1-3,10-9,-14 14,17-17,1 0,1 2,1 0,1 2,0 0,12-4,-37 22,-1 1,1-1,0 1,0-1,0 1,0 0,0-1,0 1,0 0,0 0,0-1,0 1,1 0,-1 0,0 0,0 0,0 1,0-1,0 0,0 0,0 1,0-1,0 0,0 1,0-1,0 1,0-1,0 1,-1 0,1-1,0 1,0 0,0 0,-1-1,1 1,-1 0,1 0,0 0,-1 0,1 0,-1 0,0 0,1 0,-1 0,0 0,0 0,0 0,1 1,2 58,-3-52,0 6,-2-3,1 0,0-1,0 1,1 0,1 0,-1-1,2 1,0-1,0 1,1-1,0 1,1-1,0 0,0-1,1 1,0-1,1 0,0 0,1 0,0-1,0 0,3 2,-1-6,0-1,0 0,0 0,0 0,1-1,-1-1,1 1,-1-2,1 1,0-1,-1-1,1 0,-1 0,1-1,-1 0,1-1,-1 0,0 0,0-1,-1 0,1 0,-1-1,0-1,5-3,100-104,-104 103,-1 1,0-2,0 1,-1-1,0 0,-1 0,0-1,-1 0,0 0,-1 0,-1-1,0 1,0-1,0-10,-3 21,0 0,0 0,0 0,0 0,0 0,0-1,-1 1,1 0,-1 0,1 0,-1 0,0 0,0 0,0 0,0 1,0-1,0 0,0 0,-1 1,1-1,-1 1,1-1,-1 1,0 0,1-1,-1 1,0 0,0 0,0 0,0 0,0 1,0-1,0 0,0 1,0 0,0-1,0 1,0 0,-1 0,1 0,-83 24,76-18,0 2,0-1,0 1,1 1,0 0,1 0,-1 0,2 1,0 0,0 0,1 1,0-1,0 1,2 0,-1 1,1-1,1 1,0-1,1 1,0 0,0-1,1 1,1 0,0 0,1-1,2 10,2-12,-1-1,1 0,1 0,0-1,0 1,0-2,1 1,0-1,0 0,0-1,1 0,0 0,0-1,0 0,1 0,-1-1,1 0,0-1,-1 0,1-1,0 0,0 0,0-1,6-1,3-2,0-1,-1-1,0 0,0-1,0-1,0-1,-1-1,0 0,-1-1,0-1,-1 0,2-3,6-6,-1-1,-1 0,0-2,-2-1,-1 0,-1-1,13-26,17-91,-46 140,-1 1,0-1,0 0,0 0,0 0,0 0,0 0,-1 0,1 0,-1 0,1 0,-1 0,0 0,0 1,0-1,0 0,0 1,0-1,0 0,0 1,-1-1,1 1,0 0,-1 0,0-1,1 1,-1 0,0 0,1 0,-1 0,0 1,0-1,0 0,0 1,1 0,-1-1,0 1,0 0,0 0,0 0,0 0,0 0,0 0,0 1,0-1,0 1,0-1,0 1,1 0,-1-1,0 1,0 0,1 0,-1 1,1-1,-1 0,1 0,-1 2,-3-1,0 1,0-1,0 1,1 1,-1-1,1 1,0-1,0 1,0 1,1-1,-1 0,1 1,0 0,0-1,1 1,0 0,-1 1,2-1,-1 0,0 3,4-5,-1 0,1 0,1 0,-1 0,0-1,1 1,-1-1,1 0,0 0,-1 0,1 0,0 0,0 0,0-1,1 0,-1 1,0-1,1-1,-1 1,0 0,1-1,-1 1,1-1,-1 0,1 0,-1-1,0 1,1-1,2 0,-2 1,15 0,49 6,-66-5,-1 0,1-1,-1 1,1 0,-1 0,0 0,1 0,-1 0,0 0,0 0,0 1,0-1,0 0,0 1,0-1,0 1,-1-1,1 1,0-1,-1 1,1-1,-1 1,0 0,1-1,-1 1,0 0,0-1,0 1,0 0,0-1,-1 1,1 0,0-1,-1 1,0-1,1 1,-1-1,0 2,-10 28,9-27,0 0,-1 0,1 1,0-1,1 1,-1 0,1-1,0 1,0 0,1 0,-1 0,1-1,0 1,1 0,-1 0,1 0,0 0,0-1,0 1,0 0,1-1,0 1,0-1,0 0,1 1,0-1,-1 0,1-1,1 1,109 46,-101-40</inkml:trace>
  <inkml:trace contextRef="#ctx0" brushRef="#br0" timeOffset="1868.267">2653 961,'48'-15,"0"-2,-1-2,-1-3,8-6,-42 24,-1-1,0 0,-1 0,1-1,-1 0,0-1,0-1,-1 1,0-1,0-1,-1 0,0 0,-1-1,0 1,0-2,-1 1,-1-1,1 0,-2 0,1 0,-2-1,0 1,1-5,-5 12,1 0,-1 0,0 0,-1 1,1-1,-1 1,1-1,-1 1,0-1,0 1,-1 0,1 0,-1 0,1 0,-1 1,0-1,0 1,0-1,0 1,-1 0,1 0,-1 1,1-1,-1 1,1-1,-1 1,0 0,0 1,0-1,1 1,-1-1,0 1,0 0,0 1,0-1,0 1,1-1,-1 1,0 0,0 1,1-1,-1 1,1-1,-1 1,1 0,0 0,-1 1,-9 6,0 0,0 1,1 0,0 1,1 0,0 1,1 0,0 1,1 0,0 0,1 1,1 0,0 1,1 0,1 0,0 0,1 0,1 1,0-1,0 9,2-16,1 0,0 0,0 0,1 0,0 0,0 0,1-1,0 1,1-1,-1 1,1-1,1 0,-1 0,1 0,1 0,-1-1,1 1,0-1,0 0,1-1,0 0,0 1,0-2,1 1,-1-1,1 0,0 0,0-1,1 0,-1 0,1-1,-1 0,1 0,0-1,0 0,0 0,4 0,0-1,1 0,-1 0,0-2,1 1,-1-1,0-1,0-1,0 1,10-6,2-2</inkml:trace>
</inkml:ink>
</file>

<file path=ppt/ink/ink4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0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0 144,'23'61,"93"305,-114-359,0-1,0 1,0 0,1 0,0-1,0 0,1 1,-1-1,1-1,1 1,-1 0,1-1,5 4,-8-8,1-1,0 0,-1 0,1 0,-1 0,1-1,0 1,-1-1,1 1,-1-1,1 0,-1 0,0 0,1 0,-1-1,0 1,0 0,0-1,0 0,0 1,0-1,0 0,0 0,-1 0,1 0,-1-1,0 1,1 0,0-3,1 1,108-158,-6 38,-103 124,0-1,0 1,-1-1,1 1,0 0,0 0,0 0,-1 0,1 0,0 0,0 0,-1 1,1-1,0 1,0-1,-1 1,1 0,0-1,-1 1,1 0,-1 0,1 0,-1 0,0 0,1 1,-1-1,0 0,0 1,0-1,0 1,0-1,0 1,0-1,0 1,-1 0,1-1,0 1,-1 0,0 0,1-1,-1 1,0 0,0 1,9 15,-7-14,1 0,-1 0,1-1,0 1,1-1,-1 0,1 1,-1-2,1 1,0 0,0-1,0 1,0-1,1-1,-1 1,0 0,1-1,-1 0,1 0,0 0,-1-1,1 1,0-1,-1 0,1-1,0 1,-1-1,1 0,-1 0,1 0,-1-1,4-1,5-2,0-1,-1 0,0-1,0 0,0-1,-1-1,0 1,-1-2,0 1,7-9,-5 4,1 1,-1-1,-1-1,-1 0,0-1,-1 0,-1 0,0-1,-1 0,-1 0,-1-1,0 1,-1-1,1-16,-6-40,0 62</inkml:trace>
</inkml:ink>
</file>

<file path=ppt/ink/ink4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2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0 215,'266'-28,"63"29,-288-7,-40 6,-1 0,1 0,0-1,-1 1,1 0,-1 0,1-1,-1 1,1 0,-1-1,1 1,-1 0,1-1,-1 1,0-1,1 1,-1-1,1 1,-1-1,0 1,0-1,1 1,-1-1,0 1,0-1,0 0,1 1,-1-1,0 1,0-1,0 0,0 1,0-1,0 1,0-1,0 0,-1 1,1-1,0 1,0-1,0 1,-1-1,1 0,0 1,-1-1,1 1,0-1,-1 1,1 0,-1-1,1 1,0-1,-1 1,1 0,-1-1,1 1,-1 0,0-1,1 1,-1 0,1 0,-1 0,1 0,-1 0,0-1,-177-115,159 89,18 17</inkml:trace>
</inkml:ink>
</file>

<file path=ppt/ink/ink4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2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1,'15'0,"13"0,8 0,2 0,-1 0,-1 0,-3 0,-1 0,-2 0,-1 0,-1 0,0 0,0 0,0 0,0 0,-10 0,-7 0</inkml:trace>
</inkml:ink>
</file>

<file path=ppt/ink/ink4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3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0,'44'10,"28"3,6-1,-4-2,-11-3,-10-3,-11-2,-7-1,-9-1</inkml:trace>
</inkml:ink>
</file>

<file path=ppt/ink/ink4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7.27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0 120,'678'0,"-678"0,-1-1,1 1,0-1,-1 1,1-1,0 1,0-1,0 1,-1-1,1 1,0-1,0 1,0-1,0 1,0-1,0 1,0-1,0 1,0-1,0 1,0-1,1 1,-1-1,0 1,0-1,0 1,1-1,-1 1,0-1,1 1,-1-1,0 1,1 0,-1-1,0 1,1 0,-1-1,1 1,-1 0,1 0,-1-1,1 1,-1 0,0 0,1 0,0-1,-1 1,1 0,-1 0,1 0,-1 0,1 0,-1 0,1 0,-1 0,1 0,-1 1,1-1,-1 0,1 0,-1 0,1 1,0-1,-38-26,-57-36,79 48</inkml:trace>
</inkml:ink>
</file>

<file path=ppt/ink/ink4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20.3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0 194,'1'-2,"1"0,-1 0,1 0,-1 0,1 1,0-1,-1 1,1-1,0 1,0 0,0-1,0 1,0 0,1 0,-1 1,0-1,0 0,0 1,1-1,-1 1,0 0,1 0,-1 0,0 0,2 0,-1 0,411-4,-265-25,-148 28,0-1,0 1,0 0,0-1,-1 1,1-1,0 1,-1-1,1 1,-1-1,1 1,-1-1,0 0,0 1,1-1,-1 0,0 1,-1-1,1 1,0-1,0 0,-1 1,1-1,-1 1,1-1,-1 1,0-1,0 1,1-1,-1 1,0-1,0 1,0 0,-1 0,1 0,0 0,0 0,-1 0,1 0,0 0,-1 0,-1 0,-5-10,-15-32,16 22</inkml:trace>
</inkml:ink>
</file>

<file path=ppt/ink/ink4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9.08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1 140,'2'44,"3"0,2 0,1 0,3-1,1-1,2 1,2-2,13 22,-29-61,1 0,0 0,0 0,0 0,0-1,0 1,0 0,0-1,1 1,-1 0,1-1,-1 0,1 1,-1-1,1 0,0 0,0 0,0 0,0 0,-1 0,1-1,0 1,0-1,0 1,0-1,1 0,-1 1,0-1,0 0,0 0,0-1,0 1,0 0,0-1,0 1,0-1,0 0,0 0,0 0,0 0,-1 0,1 0,0 0,-1 0,1-1,-1 1,1 0,-1-1,1 0,-1 1,0-1,1-1,182-268,-184 270,0 0,1 1,-1-1,0 0,1 0,-1 1,1-1,0 0,-1 1,1-1,-1 0,1 1,0-1,-1 1,1-1,0 1,0 0,-1-1,1 1,0 0,0-1,0 1,0 0,-1 0,1 0,0 0,0 0,0 0,0 0,0 0,-1 0,1 0,0 0,0 0,0 1,0-1,-1 0,1 1,0-1,0 0,-1 1,1-1,0 1,0-1,-1 1,1 0,-1-1,1 1,-1 0,1-1,-1 1,1 0,-1-1,1 1,-1 0,0 0,1 0,-1 0,0-1,0 1,0 0,12 61,-12-53,40 131,-39-136,0-1,1 1,0-1,-1 0,2 1,-1-1,0 0,0 0,1 0,0-1,-1 1,1-1,0 1,0-1,1 0,-1 0,0 0,1-1,-1 1,1-1,-1 0,1 0,0 0,-1 0,1 0,0-1,0 0,0 0,-1 0,1 0,0-1,0 1,0-1,-1 0,1 0,0 0,7-7,1 0,-1 0,0-1,-1-1,0 0,-1 0,0-1,-1 0,0 0,0-1,-1 0,-1 0,0-1,1-3,-3 8,28-54,-2-2,-4-1,14-50,-24 59,-9 32</inkml:trace>
  <inkml:trace contextRef="#ctx0" brushRef="#br0" timeOffset="478.041">1187 338,'-39'52,"2"1,3 2,-26 56,55-104,1 1,0 1,0-1,1 1,0-1,0 1,1 0,1 0,-1 0,1 0,1 1,-1-1,2 0,-1 0,1 0,1 3,2-8,0 0,0-1,0 0,1 1,-1-1,1-1,0 1,-1-1,1 0,0 0,1 0,-1-1,0 0,0 0,1 0,-1-1,0 1,1-1,-1-1,0 1,1-1,-1 0,5-1,6 1,-3 1,-5 0,-1 0,1 0,-1 0,1-1,-1 0,0 0,1-1,-1 0,0-1,0 1,0-1,0-1,0 1,0-2,1-6,-5 1</inkml:trace>
  <inkml:trace contextRef="#ctx0" brushRef="#br0" timeOffset="732.515">847 536,'44'0,"23"0,5 0,-4 0,-10 0,-9 0,-9 0,-6 0,-4 0,-2 0,-1 0,-6 0</inkml:trace>
</inkml:ink>
</file>

<file path=ppt/ink/ink4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7.76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1 254,'19'5,"11"2,6-1,1-1,-1-2,-1 0,-3-2,-1-1,-2 0,-5-5,-2-2,0 1,1-4,-4 0</inkml:trace>
  <inkml:trace contextRef="#ctx0" brushRef="#br0" timeOffset="247.942">199 0,'-5'39,"-1"31,-1 9,2-4,2-10,1-12,1-9,0-8,6-10,2-9</inkml:trace>
</inkml:ink>
</file>

<file path=ppt/ink/ink4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5.75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109 54,'-2'0,"-1"0,1 0,-1 0,0 0,1 1,-1-1,1 1,-1 0,1 0,-1 0,1 0,-1 0,1 0,0 1,0-1,0 1,0-1,0 1,0 0,0 0,0 0,1 0,-1 0,1 0,-1 0,1 1,0-1,0 1,0-1,0 1,0-1,1 1,-1-1,1 2,-34 139,31-133,1-1,0 1,0 0,1 0,1 0,0 0,0 1,1-1,0 0,0 0,1-1,1 1,0 0,0-1,1 1,0-1,0 0,1 0,1-1,2 4,-2-8,0 0,1-1,0 0,-1 0,1-1,0 0,0 0,1 0,-1-1,0 0,0-1,1 0,-1 0,0 0,1-1,-1 0,0 0,0-1,0 0,0 0,0-1,0 1,-1-2,1 1,-1-1,0 0,0 0,1-2,77-79,-82 85,0-1,0 1,0 0,0 0,0 0,0 1,0-1,0 0,0 1,-1-1,1 1,0-1,0 1,0 0,-1 0,1 0,0 0,-1 0,1 0,-1 1,0-1,1 0,-1 1,0-1,0 1,1-1,-1 1,0 0,-1 0,1-1,0 1,0 0,-1 0,1 0,-1 0,0-1,0 1,1 2,5 9,-5-10,0 1,0-1,0 1,1-1,-1 0,1 0,0 0,0 0,0 0,0 0,1 0,-1 0,1-1,-1 1,1-1,0 0,0 0,0 0,0 0,0-1,1 1,-1-1,0 0,1 0,-1 0,1 0,0 0,-1-1,1 0,-1 0,1 0,0 0,-1 0,1-1,-1 1,1-1,-1 0,1 0,-1-1,0 1,2-2,8-8,-1-1,-1-1,0 0,-1 0,0-1,-1 0,-1-1,2-4,1 0,73-199,-36 122,-33 84</inkml:trace>
  <inkml:trace contextRef="#ctx0" brushRef="#br0" timeOffset="698.343">871 308,'-97'219,"103"-229,15-32,2 1,2 0,2 2,4-1,-30 38,0 1,0 0,0 0,0 0,0 0,1 0,-1 0,0 0,1 0,-1 0,0 1,1-1,-1 0,1 1,-1-1,1 1,-1 0,1 0,0-1,-1 1,1 0,-1 0,1 0,0 1,-1-1,1 0,-1 1,1-1,-1 1,1-1,-1 1,1 0,-1-1,0 1,1 0,-1 0,0 0,0 0,0 0,1 0,-1 1,0-1,-1 0,1 0,0 1,0-1,0 1,-1-1,1 1,-1-1,1 1,-1-1,0 1,1-1,-1 2,10 26,29 67,-38-93,1 0,0-1,-1 1,1 0,0-1,0 1,1-1,-1 0,0 0,1 0,-1 0,1 0,0 0,0-1,0 1,0-1,0 0,0 0,0 0,0 0,0 0,0-1,0 1,1-1,-1 0,0 0,2 0,1-4,-1 1,1-1,-1 0,0 0,0-1,-1 0,1 0,-1 0,0 0,0 0,-1-1,1 0,-1 0,-1 0,1 0,-1 0,0 0,0-1,-1 1,0-1,0 1,0-1,-1-1,3-3,-1-1,-1 0,0 1,-1-1,0 0,0 0,-1 0,-1 1,0-1,-2-6,-3-1</inkml:trace>
</inkml:ink>
</file>

<file path=ppt/ink/ink4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0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26,'340'0,"-232"-22,-99 18</inkml:trace>
</inkml:ink>
</file>

<file path=ppt/ink/ink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1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1 666,'35'1,"0"0,0-3,0-1,0-2,-1-1,1-1,-1-2,-1-2,10-4,6-12,-2-2,0-2,-2-2,-2-2,35-35,53-90,-128 156,0 1,0-1,0 0,-1 0,0 0,1 0,-2 0,1 0,0-1,-1 1,0-1,0 1,0-1,-1 0,1 1,-1-1,0 1,0-1,-1 0,1 1,-1-1,0 1,-1-1,1 1,-1-1,0 1,0 0,0 0,0 0,-1 0,1 0,-1 0,0 1,-1 0,1-1,0 1,-1 0,0 0,1 1,-1-1,0 1,-1 0,-2-1,0 2,1 0,-1 1,1 0,-1 1,1-1,0 1,-1 0,1 1,0 0,-1 0,1 0,0 0,1 1,-1 0,0 1,1-1,0 1,0 0,0 0,-3 4,-84 100,80-92,1 2,1-1,1 1,0 1,1 0,1 0,1 0,1 1,0 0,2 0,0 0,1 0,1 1,1-1,1 0,1 1,3 15,-3-28,0 0,1 0,0 0,1 0,-1 0,1-1,1 1,-1-1,2 0,-1-1,0 1,1-1,1 0,-1 0,1-1,-1 0,2 0,-1-1,0 0,1 0,0 0,0-1,0 0,0-1,0 0,1 0,6 0,12 1,-1-1,1-2,-1 0,1-2,-1 0,0-2,0-1,12-5,-4 0,-2-2,0-1,0-2,-1 0,-1-3,-1 0,0-2,-1-1,-2-1,0-1,-1-1,-2-2,0 0,12-21,-30 40,1 1,-2-1,1 0,-1 0,0-1,-1 1,0-1,0 1,0-1,-1 0,0 0,-1-1,0 1,0 0,-1 0,0-1,0 1,-1-2,1 9,-1 0,1 0,-1 0,1 0,-1 0,0 0,0 0,1 0,-1 0,0 0,0 1,0-1,0 0,0 0,0 1,0-1,0 1,0-1,0 1,0-1,-1 1,1 0,0-1,0 1,0 0,-1 0,1 0,0 0,0 0,0 0,-1 0,1 0,0 1,0-1,0 0,0 1,0-1,-1 1,1-1,0 1,0 0,-1 0,-39 34,31-23,2 1,-1 0,2 1,0 0,0 0,1 0,1 1,1-1,0 2,1-1,-1 9,3-17,0 0,1 0,0 0,0 0,1 0,0 0,0 0,0 0,1-1,0 1,0 0,1-1,0 1,0-1,1 0,-1 0,1 0,1-1,-1 1,1-1,0 0,0 0,0-1,1 1,-1-1,4 1,2 1,1-1,0 0,0-1,0 0,0-1,1-1,0 0,-1 0,1-1,0-1,0 0,-1-1,1 0,0-1,-1 0,1-1,-1-1,10-3,11-6,1-1,-2-2,0-1,-1-2,-1-1,2-3,-10 8,0-2,-1 0,-1-1,0-2,-2 0,0-1,-1 0,-1-1,-1-1,-2-1,0 0,-1-1,-2 0,0-1,5-26,-13 48,-1 0,0 0,0 0,0 0,-1-1,0 1,1 0,-1 0,-1 0,1-1,-1 1,0 0,1 0,-2 0,1 0,0 0,-1 0,0 0,0 0,0 1,0-1,-1 1,0-1,1 1,-1 0,0 0,0 0,-1 1,1-1,-1 1,1-1,-1 1,0 0,0 1,0-1,0 1,0 0,0-1,0 2,0-1,0 0,-1 1,1 0,0 0,0 0,0 1,-2 0,-3 3,-1 0,1 1,0 1,0 0,1 0,0 0,0 1,0 1,1-1,0 1,1 0,-1 1,2-1,-1 1,1 0,0 1,-2 6,-2 7,1 0,1 1,1 0,1 0,1 0,1 0,1 3,1-15,0 1,1-1,0 1,1 0,0-1,1 1,0-1,1 0,1 0,0 0,0 0,1 0,1-1,0 0,0 0,1-1,1 1,0-1,0-1,1 0,0 0,0-1,4 3,1-2,0 0,1-1,0-1,0-1,0 0,1 0,0-2,0 0,0-1,1 0,-1-2,1 0,-1 0,1-2,-1 0,1-1,1-1,7-3</inkml:trace>
</inkml:ink>
</file>

<file path=ppt/ink/ink4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09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0,'43'5,"24"-3,5-2,-4-2,-10 1,-9 0,-8-1,-12 2</inkml:trace>
</inkml:ink>
</file>

<file path=ppt/ink/ink4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07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99,'0'0,"0"1,0-1,0 1,0-1,0 1,0 0,0-1,0 1,0-1,0 1,0-1,0 1,0-1,-1 0,1 1,0-1,0 1,-1-1,1 1,0-1,-1 0,1 1,0-1,-1 1,1-1,-1 0,1 0,0 1,-1-1,1 0,-1 0,1 1,-1-1,1 0,-1 0,1 0,-1 0,1 0,-1 0,1 0,-1 0,1 0,-1 0,1 0,-1 0,1 0,-1 0,1 0,-1 0,1-1,-1 1,1 0,-1 0,1-1,-1 1,1 0,0-1,-1 1,1 0,0-1,-1 1,1-1,0 1,-9 164,11-112,-1-30,0 1,2-1,1 0,0 0,2-1,6 15,-12-33,1 1,0 0,0 0,0-1,1 1,-1-1,1 1,0-1,0 0,0 1,1-1,-1 0,1 0,-1-1,1 1,0-1,0 1,0-1,0 0,1 0,-1 0,0 0,1-1,0 1,-1-1,1 0,0 0,0-1,-1 1,1-1,0 1,0-1,0-1,0 1,-1 0,1-1,4-1,8-6,-1-1,0-1,0-1,-1 0,0 0,-1-2,0 0,-1 0,-1-1,4-5,2-2,103-117,-118 138,1-1,-1 1,1-1,0 1,-1 0,1 0,0 0,-1 0,1 1,0-1,-1 1,1 0,0-1,-1 1,1 0,-1 1,0-1,1 0,-1 1,0-1,0 1,0 0,0 0,0-1,0 1,0 1,-1-1,1 0,-1 0,0 1,1-1,-1 0,0 1,0-1,-1 1,1 0,0-1,-1 1,0 0,1 2,5 8,-3-6,0-1,1 0,0 0,0 0,0-1,1 1,0-1,0 0,0-1,0 1,1-1,0 0,0 0,0-1,0 1,1-1,-1-1,1 1,0-1,-1 0,1-1,0 0,0 0,0 0,0-1,0 0,0 0,0-1,0 0,0 0,0-1,0 0,0 0,-1 0,5-3,4-7,0 0,-1 0,-1-2,0 0,-1 0,0-1,-1-1,-1 0,0 0,-1-1,-1 0,-1-1,1-2,-2 8,0 0,-1 0,0-1,-1 1,0-1,-1 0,0 0,-1 0,-1-1,0 1,0 0,-2-1,-1-12,-4 13,-1 8</inkml:trace>
  <inkml:trace contextRef="#ctx0" brushRef="#br0" timeOffset="633.002">1047 382,'-166'202,"151"-183,101-102,39-47,-124 128,-1 1,1 0,0-1,0 1,0 0,1 0,-1 0,0 0,0 0,1 0,-1 0,0 0,1 1,-1-1,1 0,-1 1,1-1,-1 1,1 0,0-1,-1 1,1 0,-1 0,1 0,0 0,-1 0,1 1,-1-1,1 0,-1 1,1-1,0 1,-1-1,0 1,1 0,-1 0,1-1,-1 1,0 0,0 0,1 1,-1-1,0 0,0 0,0 0,0 1,-1-1,1 1,0-1,0 2,40 134,-39-132,0-1,1 0,-1 0,1 0,0-1,0 1,1-1,-1 1,1-1,-1 0,1 0,0-1,0 1,0-1,1 0,-1 0,0 0,1-1,-1 1,1-1,0 0,-1 0,1-1,0 1,0-1,-1 0,1-1,0 1,0-1,-1 0,1 0,-1 0,1-1,-1 1,1-1,-1 0,0-1,0 1,0-1,0 0,0 0,-1 0,1 0,-1 0,0-1,0 0,0 0,1-1,11-19,0 0,-2-1,-1 0,-1-1,-1-1,3-13,-8 15</inkml:trace>
</inkml:ink>
</file>

<file path=ppt/ink/ink4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13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0 387,'5'0,"11"0,7 0,6 0,1-5,1-1,0 0,0 1,-1 1,-1 2,0 1,0 0,-1 1,0 0,0 1,0-1,-5 0</inkml:trace>
  <inkml:trace contextRef="#ctx0" brushRef="#br0" timeOffset="1231.205">818 105,'-2'-1,"0"1,0-1,0 1,0 0,0 0,0 0,0 0,0 1,0-1,0 0,0 1,0-1,0 1,0 0,1 0,-1 0,0 0,0 0,1 0,-1 0,0 0,1 1,-1-1,1 1,0-1,-1 1,1-1,0 1,0 0,0 0,0 0,0-1,1 1,-1 0,1 0,-1 0,1 0,-1 0,1 0,0 0,0 0,0 0,0 1,-1 1,-38 193,35-181,1-1,0 1,1 0,0 0,2 0,0 0,0 0,2 0,0-1,0 1,2 0,2 6,-5-18,1 0,0-1,0 0,0 1,0-1,0 0,1 0,-1 0,1 0,0-1,0 1,0-1,0 1,0-1,1 0,-1 0,1-1,-1 1,1-1,0 0,-1 0,1 0,0 0,0 0,0-1,0 0,-1 0,1 0,0 0,0-1,0 1,0-1,-1 0,1 0,0 0,0-1,2-1,21-13,-2-1,0-1,0-1,-2-1,0-1,-2-1,0-1,-2-1,16-25,-29 41,40-36,-45 45,1 0,-1 0,0 0,0 0,1 1,-1-1,0 0,0 1,0-1,0 0,-1 1,1-1,0 1,-1-1,1 1,-1 0,1-1,-1 1,0 0,1-1,-1 1,0 0,0-1,0 1,-1 0,1-1,0 1,0 1,0-2,-1 4,1 0,-1 0,1-1,0 1,1 0,-1 0,1 0,0-1,0 1,0-1,1 1,0-1,0 1,0-1,0 0,1 0,-1 0,1 0,0 0,0 0,1-1,-1 0,1 1,-1-1,1-1,0 1,4 2,0-4,0 1,-1-1,1 0,0-1,0 1,0-2,0 1,0-1,0 0,-1-1,1 0,0 0,-1 0,0-1,1 0,-1-1,0 0,0 0,-1 0,0-1,1 0,3-5,11-9,-1-2,-1 0,-1-1,-1-1,10-18,-17 25,-1 0,-1 0,0-1,-1 0,-1-1,-1 1,0-1,-1 0,-1-1,-1 1,0-1,-2 1,0-11,0 27,0 0,0 0,-1 0,1 0,0 0,-1 0,1 0,-1 0,0 0,1 0,-1 0,0 1,0-1,0 0,0 0,-1 1,1-1,0 1,-1-1,1 1,-1-1,0 1,1 0,-1 0,0 0,0 0,0 0,-10 0</inkml:trace>
  <inkml:trace contextRef="#ctx0" brushRef="#br0" timeOffset="3411.122">2144 132,'-10'-1,"-1"0,0 1,1 0,-1 1,0 0,1 1,-1 0,1 0,-1 1,1 1,0 0,0 0,1 1,-1 0,1 0,0 1,0 1,-6 7,1 1,0 1,1 0,0 0,2 2,0-1,1 1,0 1,2 0,0 0,2 1,0 0,-3 16,8-29,0-1,1 1,-1 0,1 0,1 0,-1 0,1 0,0 0,1 0,0-1,0 1,0-1,1 1,0-1,0 0,0 0,1 0,0 0,0-1,1 1,0-1,0 0,0-1,0 1,1-1,-1 0,1 0,0-1,0 1,1-2,-1 1,1-1,-1 1,1-2,0 1,0-1,-1 0,1 0,6-1,5-3,-1-1,0 0,0-1,-1-1,0 0,0-1,0-1,-1-1,0 0,0-1,0-1,21-12,-12 9</inkml:trace>
  <inkml:trace contextRef="#ctx0" brushRef="#br0" timeOffset="3742.978">2511 189,'-16'14,"0"2,1 0,0 0,2 1,0 1,0 0,2 1,1 1,0-1,1 2,1-1,-3 17,10-33,1-1,-1 0,1 1,0-1,1 1,-1-1,0 1,1-1,0 0,0 1,0-1,0 0,0 0,1 0,0 0,-1 0,1 0,0 0,0 0,1-1,-1 1,1-1,-1 0,1 1,0-1,-1 0,1-1,0 1,0 0,1-1,-1 0,0 0,0 0,1 0,-1 0,0-1,1 1,-1-1,1 0,-1 0,1 0,-1 0,0-1,1 0,14-2,0 0,-1-2,1 0,-1-1,0-1,0-1,-1 0,0-1,-1-1,0 0,0-1,-1-1,0 0,-1-1,-1 0,0-1,-1 0,0-1,2-7,-10 18,0 0,0 0,-1 0,1 0,-1 0,0-1,-1 1,1-1,-1 1,0-1,0 0,0 1,-1-1,1 0,-1 0,0 1,-1-1,1 0,-1 0,0 1,0-1,-1 0,1 1,-1-1,0 1,0 0,0 0,-1 0,0 0,1 0,-1 0,-1 0,1 1,0 0,-1 0,0 0,0 0,0 0,0 1,-2-2,-11 2,0 1,0 0,0 1,0 1,0 1,0 0,0 1,1 1,-1 0,1 2,0-1,0 2,1 0,0 1,-13 9,-1 2</inkml:trace>
  <inkml:trace contextRef="#ctx0" brushRef="#br0" timeOffset="4147.608">3245 48,'-20'7,"-12"4,0 1,1 1,0 2,1 1,1 1,1 2,-2 2,28-20,0 0,0 0,0 0,1 0,-1 0,0 1,1-1,-1 0,1 1,0-1,-1 1,1 0,0-1,0 1,0 0,0-1,0 1,0 0,1 0,-1 0,0 0,1 0,0 0,-1 0,1 0,0 0,0 0,0 0,1 0,-1 0,0 0,1 0,-1 0,1 0,-1 0,1 0,0 0,0 0,0-1,0 1,0 0,1-1,-1 1,0-1,1 1,-1-1,1 0,0 1,-1-1,1 0,0 0,0 0,77 23,40 18,-116-40,0 1,0-1,0 1,0-1,0 1,0 0,0 0,-1 1,0-1,0 0,0 1,0-1,0 1,-1 0,1 0,-1 0,0-1,0 1,-1 0,1 0,-1 0,0 0,0 0,0 1,0-1,-1 0,0-1,-1 5,0-1,0 0,-1 0,0 0,0 0,-1-1,0 1,0-1,0 0,-1-1,0 1,0-1,0 0,-1 0,0 0,0-1,0 0,0 0,-1 0,1-1,-2 0,-8 5,0-2,0 0,-1-2,0 1,1-2,-1 0,-1-1,-3-1,-35-1,31 0</inkml:trace>
</inkml:ink>
</file>

<file path=ppt/ink/ink4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0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250 117,'0'-3,"-1"1,0 0,0 0,0 0,0 0,0 0,0 1,-1-1,1 0,-1 0,1 1,-1-1,0 1,0-1,1 1,-1 0,0 0,0 0,0 0,0 0,0 0,-1 1,1-1,0 1,0-1,0 1,-1 0,1 0,0 0,0 0,-1 0,1 0,0 1,0-1,0 1,-1-1,1 1,0 0,0 0,0 0,0 0,0 0,-1 2,-72 68,63-54,0 2,2-1,0 2,1-1,1 1,1 0,1 1,1 0,0 0,0 20,3-34,1 0,0 0,0 0,1 0,0 0,0 0,1 0,0 1,0-2,1 1,0 0,0 0,0 0,1-1,0 1,0-1,1 0,-1 0,2 0,-1-1,0 1,1-1,0 0,0 0,1-1,-1 1,1-1,0 0,0-1,1 0,-1 0,1 0,-1 0,1-1,0-1,5 2,12-2,-1-2,1 0,0-1,-1-2,0 0,0-2,0 0,-1-2,0 0,0-1,-1-2,0 0,0-1,-2-1,0-1,0-1,-1 0,13-15,-19 18,1-1,-2-1,0 0,0 0,-1-1,-1 0,0-1,-2 0,1-2,-5 11,0 0,-1 0,0 0,-1 0,1-1,-1 1,-1-1,1 1,-1-1,-1 1,1-1,-1 1,-1 0,1-1,-1 1,0 0,-1 0,0 0,0 0,-1 0,1 1,-3-3,-2-1,-1 0,0 1,0 0,-1 1,0 0,-1 0,1 1,-1 1,-1 0,1 0,-1 1,0 0,0 1,-1 1,1 0,-4 0,-13-1</inkml:trace>
  <inkml:trace contextRef="#ctx0" brushRef="#br0" timeOffset="353.754">25 370,'267'-160,"-201"134,-65 26,1-1,-1 1,1 0,-1 0,1 0,0 0,-1 1,1-1,-1 0,1 0,-1 1,1-1,-1 1,1 0,-1-1,0 1,1 0,-1 0,0 0,0 0,0 0,1 0,-1 0,0 0,0 0,0 1,-1-1,1 0,0 1,0-1,-1 0,1 1,-1-1,1 1,-1-1,0 1,1-1,-1 1,0-1,0 1,0 1,1 35,-2-34,0 0,1 0,-1 0,1 0,0 0,0 0,0 0,0 0,1 0,0 0,0 0,0 0,0 0,1 0,-1-1,1 1,0 0,0-1,0 0,1 1,-1-1,1 0,0 0,-1 0,2 0,-1-1,0 1,0-1,1 0,3 2,6-2,1 0,-1-1,1-1,-1 0,1 0,0-2,-1 1,1-2,-1 0,0 0,9-5,53-9,-56 21,-19 4</inkml:trace>
</inkml:ink>
</file>

<file path=ppt/ink/ink4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8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1,'24'0,"18"0,6 0,0 0,-4 0,-4 0,-4 0,-4 0,-2 0,-1 0,-6 0</inkml:trace>
</inkml:ink>
</file>

<file path=ppt/ink/ink4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8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1,'38'0,"28"0,6 0,-3 0,-9 0,-10 0,-14 0</inkml:trace>
</inkml:ink>
</file>

<file path=ppt/ink/ink4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9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1 199,'9'0,"19"-5,8-1,3-1,0 2,3 2,-1-4,-3-1,-2 2,-4 1,-1 2,-2 1,-1 1,0 1,-1 0,-4 0</inkml:trace>
  <inkml:trace contextRef="#ctx0" brushRef="#br0" timeOffset="649.99">707 1,'-25'73,"19"-43,0-16,2 1,-1-1,2 1,0 0,1-1,0 1,1 1,0-1,2 0,0 0,0 0,2 0,0-1,0 1,1 0,1-1,1 0,1 3,-4-13,1 0,-1-1,0 1,1-1,0 0,0 0,0-1,0 1,0-1,1 1,-1-1,0-1,1 1,0-1,-1 0,1 0,0 0,0 0,0-1,0 0,-1 0,1 0,0-1,0 1,1-2,5 1,0-2,0 0,-1 0,1-1,-1 0,0 0,0-1,-1-1,1 0,6-5,18-23,-29 28,0 0,0 1,1-1,-1 1,1 0,1 1,-1-1,1 1,-1 0,1 1,1 0,4-2,-10 6,1-1,-1 1,1 0,-1 0,1 0,-1 0,0 0,0 1,1-1,-1 1,0-1,0 1,0 0,-1 0,1 0,0 0,-1 0,1 0,-1 0,0 1,1-1,-1 0,0 1,-1-1,1 1,0-1,-1 1,1 1,8 17,-6-15,1-1,-1 0,1 0,0 0,0-1,0 0,1 1,-1-1,1-1,0 1,0-1,1 0,-1 0,1 0,-1-1,1 0,0 0,0 0,0-1,0 0,0 0,0-1,0 1,0-1,0 0,0-1,5 0,4-4,0 0,0-1,0 0,-1-2,0 1,0-2,-1 1,0-2,-1 0,0-1,0 0,-1 0,-1-1,0-1,0 0,-1 0,-1-1,0 0,-1 0,-1-1,1-2,-1 3,0 0,-1 0,0-1,-1 1,-1-1,0 0,-1 0,-1 0,0 0,-1-6,0-4</inkml:trace>
</inkml:ink>
</file>

<file path=ppt/ink/ink4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48,'-2'-12,"-3"34,1-6,-1 1,0 0,1 0,1 1,0-1,2 1,0-1,0 1,2 0,0-1,1 1,1-1,1 1,0-1,1 0,1-1,1 1,0-1,1 0,0-1,2 0,0 0,4 4,-10-16,-1 0,1-1,0 1,-1-1,1 0,0 0,0 0,1-1,-1 1,0-1,0 0,1 0,-1-1,1 1,-1-1,0 0,1 0,-1-1,1 1,-1-1,0 0,1 0,-1 0,0-1,0 1,0-1,0 0,0 0,0-1,-1 1,1-1,-1 0,1 0,-1 0,0 0,0-1,-1 1,2-3,166-154,-169 159,1 0,-1 0,1 0,0 0,-1 0,1 0,0 0,0 1,0-1,0 0,-1 1,1 0,0 0,0-1,0 1,0 0,0 0,0 1,0-1,0 0,0 1,0-1,-1 1,1-1,0 1,0 0,-1 0,1 0,0 0,-1 0,1 0,-1 0,1 1,-1-1,2 2,41 66,-26-36,-15-30,-1 1,0-1,1 1,-1-1,1 0,0 0,0-1,0 1,1-1,-1 1,1-1,-1 0,1 0,0-1,0 1,-1-1,1 1,0-1,0-1,0 1,1 0,-1-1,0 0,0 0,0 0,0-1,0 1,0-1,0 0,0 0,0 0,0-1,0 1,0-1,9-6,-1-1,1 0,-1-1,-1 0,0 0,-1-2,0 1,0-1,-1 0,-1-1,0 0,-1-1,0 0,1-4,-3 8,6-11,-1-1,-1 0,-1 0,-2 0,0-1,-1 0,-1-1,-1 1,-1-17,-2 39,0 11</inkml:trace>
  <inkml:trace contextRef="#ctx0" brushRef="#br0" timeOffset="696.449">1192 218,'-61'153,"-10"44,70-195,1 0,-1 0,0 0,1 1,-1-1,1 0,0 0,0 1,0-1,0 0,0 0,0 1,0-1,1 0,0 0,-1 0,1 0,0 1,0-1,0 0,0 0,0-1,0 1,1 0,-1 0,1 0,-1-1,1 1,0-1,-1 1,1-1,0 0,0 0,0 0,0 0,0 0,0 0,0 0,0-1,1 1,-1-1,0 1,2-1,49 4,-28-5</inkml:trace>
  <inkml:trace contextRef="#ctx0" brushRef="#br0" timeOffset="996.976">938 386,'0'-4,"5"-3,6 1,6 2,6 0,2 2,3 6,1 2,0-1,1 0,-1-1,0-1,0-2,-1 0,-4-1</inkml:trace>
</inkml:ink>
</file>

<file path=ppt/ink/ink4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32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445 7,'-19'-3,"-1"1,1 1,-1 0,0 2,1 0,-1 1,1 1,0 1,-1 1,2 0,-16 7,-94 74,119-78,7-7,1 0,-1 0,1 0,-1 0,1 0,0 0,0 0,0 0,0 0,-1 1,2-1,-1 0,0 1,0-1,0 1,1-1,-1 1,0-1,1 1,0 0,-1-1,1 1,0 0,0-1,0 1,0-1,0 1,0 0,0-1,1 1,-1 0,0-1,1 1,0-1,-1 1,1-1,0 1,0-1,0 1,0-1,0 0,0 0,0 1,0-1,0 0,1 0,-1 0,0 0,1 0,10 5,1 0,-1-1,1-1,0 1,0-2,0 0,1-1,-1 0,4-1,-3 0,-1 1,1 0,-1 1,1 0,-1 1,0 1,0 0,11 6,-20-9,-1 0,0 0,0 0,0 1,0-1,-1 1,1-1,-1 1,1 0,-1 0,0 0,0 0,0 0,-1 1,1-1,-1 1,0-1,0 1,0-1,0 1,0-1,-1 1,0 0,1 0,-2-1,1 1,0 0,-1-1,1 1,-1 0,0-1,0 1,-1-1,1 0,-1 1,0-1,0 0,0 0,0 1,-19 12,-1 0,0-1,-1-2,-1 0,0-1,-21 6,38-15,-123 49,129-51,0-1,1 1,-1-1,0 0,0 1,0-1,0 0,1 1,-1-1,0 0,0 0,0 0,0 0,0 0,0 0,1 0,-1 0,0 0,0 0,0-1,0 1,0 0,1-1,-1 1,0 0,0-1,1 1,-1-1,0 1,0-1,1 1,-1-1,1 0,-1 1,0-1,1 0,-1 1,1-1,0 0,-1 0,1 0,0 1,-1-1,1 0,0 0,0 0,0 0,-1 0,1 1,0-1,0 0,1 0,-1 0,0 0,0 0,0 0,0 1,1-1,-1-1,5-12</inkml:trace>
</inkml:ink>
</file>

<file path=ppt/ink/ink4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33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2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1,'0'38,"5"23,2 5,-1-3,-1-8,-1-13</inkml:trace>
</inkml:ink>
</file>

<file path=ppt/ink/ink4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3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138 339,'-14'39,"-10"21,-1 6,-1-8,0-14,3-15</inkml:trace>
  <inkml:trace contextRef="#ctx0" brushRef="#br0" timeOffset="662.239">335 480,'0'3,"1"-1,-1 0,1 1,-1-1,1 0,0 1,0-1,0 0,0 0,0 0,1 0,-1 0,1 0,-1 0,1 0,0 0,-1-1,1 1,0-1,0 1,0-1,0 0,1 0,-1 0,0 0,0 0,1 0,-1-1,0 1,1-1,-1 0,1 1,-1-1,1 0,-1 0,0-1,1 1,-1 0,1-1,-1 0,0 1,1-1,-1 0,2-1,13-12,0 0,-1 0,-1-2,0 0,-1-1,-1 0,0-1,-1-1,-2 0,10-20,37-57,-57 97,0 0,0 0,0-1,1 1,-1 0,0 0,1 0,-1-1,0 1,1 0,-1-1,1 1,-1 0,1-1,0 1,-1-1,1 1,0-1,-1 1,1-1,0 1,0-1,-1 0,1 1,0-1,0 0,0 0,-1 1,1-1,0 0,0 0,0 0,0 0,-1 0,1 0,0 0,0-1,0 1,0 0,-1 0,1-1,0 1,0 0,-1-1,1 1,0-1,-1 1,1-1,0 1,-1-1,1 1,0-1,-1 0,1 1,-1-1,0 0,1 1,-1-1,1 0,-1 0,0 0,0 1,1-1,-1 0,0 0,0 0,0 0,0 0,3 101,-5-90,0-1,1 0,0 1,0-1,1 1,1-1,0 1,0-1,0 1,1-1,1 0,0 0,0 0,0 0,1-1,1 1,-1-1,1 0,1 0,-1-1,2 1,-1-1,1 0,0-1,6 5,-10-10,0 1,0-1,0 1,0-1,0 0,1 0,-1-1,0 1,1-1,-1 1,1-1,-1 0,1-1,-1 1,0 0,1-1,-1 0,0 0,1 0,-1 0,0 0,0-1,0 1,0-1,0 0,0 0,-1 0,1 0,0-1,-1 1,0-1,0 1,1-2,59-105,-55 94,37-107,-38 99</inkml:trace>
  <inkml:trace contextRef="#ctx0" brushRef="#br0" timeOffset="1047.675">1436 0,'-22'19,"0"1,1 1,2 1,0 0,1 2,1 0,2 1,0 0,2 1,1 1,0 0,3 1,-7 26,15-48,0 1,1 0,0 0,0-1,1 1,-1 0,1 0,1-1,0 1,-1-1,2 1,-1-1,1 0,0 0,0 0,1 0,0 0,0-1,0 0,1 0,-1 0,1 0,1-1,-1 1,0-1,1-1,0 1,0-1,0 0,0 0,1-1,3 1,0 1,-1-1,1 0,0-1,0 0,-1 0,1-1,1-1,-1 1,0-2,0 1,0-2,0 1,-1-1,1-1,0 1,-1-2,1 1,-1-2,0 1,0-1,-1 0,1-1,2-2,4-4,0 0,-1-2,0 1,-1-1,-1-1,0-1,-1 0,-1 0,0-1,-1 0,6-18,-11 28,0 0,-1-1,0 0,0 0,-1 0,0 0,0 0,-1 0,0-1,0 1,-1 0,0-1,-1 1,0 0,0-1,-1 1,0 0,0 0,-1 0,0 0,0 1,-1-1,0 1,0 0,-1 0,0 0,0 0,0 1,-1 0,0 0,0 1,-1 0,0 0,0 0,0 1,0 0,-7-3,-90-6,74 13</inkml:trace>
  <inkml:trace contextRef="#ctx0" brushRef="#br0" timeOffset="1310.186">1098 311,'280'-51,"-275"50,0 0,0 1,0-1,0 1,0 0,1 0,-1 1,0-1,0 1,0 0,0 0,0 1,0 0,-1 0,1 0,0 0,-1 1,0-1,1 1,-1 0,0 1,-1-1,1 1,0-1,-1 1,2 3,-2-3,-2 1,1 0,-1-1,2 1,-1-1,0 1,1-1,0 0,0 0,0 0,0-1,1 1,-1-1,1 1,0-1,0-1,0 1,0 0,1-1,-1 0,1 0,-1 0,1-1,0 1,0-1,0 0,0-1,-1 1,1-1,0 0,0 0,1-1,62-16,-47 12</inkml:trace>
</inkml:ink>
</file>

<file path=ppt/ink/ink4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48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526 29,'0'0,"-1"0,1 0,-1-1,1 1,-1 0,1-1,-1 1,1 0,0-1,-1 1,1 0,-1-1,1 1,0-1,0 1,-1-1,1 1,0-1,0 1,-1-1,1 1,0-1,0 1,0-1,0 1,0-1,0 1,0-1,0 1,0-1,0 0,0 1,0-1,0 1,1-1,-1 1,0-1,0 1,0-1,1 1,-1-1,0 1,1 0,-1-1,0 1,1-1,-1 1,1 0,-1-1,1 1,-1 0,0 0,1-1,-1 1,1 0,-52-5,50 5,-156 22,-60 30,215-51,0-1,0 1,0-1,0 1,0 0,0 0,0 0,0 0,0 0,0 0,0 0,1 1,-1-1,1 1,-1-1,1 1,-1 0,1-1,0 1,0 0,0 0,0 0,0 0,0 0,0 0,1 0,-1 0,1 0,-1 0,1 1,0-1,0 0,0 0,0 0,0 0,1 1,-1-1,1 0,-1 0,1 0,0 0,0 0,0 0,0 0,0 0,0 0,0-1,1 1,-1 0,1-1,-1 1,1-1,8 7,1 0,0-1,0-1,0 1,1-2,0 0,0 0,0-1,1-1,0 0,-1 0,1-1,0-1,9 0,45 9,73 11,-138-21,-1 0,0 0,0 0,0 0,1 0,-1 0,0 0,0 0,0 1,0-1,1 1,-1-1,0 1,0-1,0 1,0-1,0 1,0 0,0 0,0-1,-1 1,1 0,0 0,0 0,-1 0,1 0,0 0,-1 0,1 0,-1 0,0 0,1 1,-1-1,0 0,1 0,-1 0,0 0,0 1,0-1,0 0,0 0,0 0,-1 1,1-1,0 0,-1 0,1 0,0 0,-1 0,0 0,1 0,-1 0,1 0,-1 0,0 0,0 0,-16 10,-1 0,0-2,0 0,-1-1,0-1,-1-1,-14 3,-48 17,60-19,0 1,1 1,0 1,1 1,0 0,0 2,1 0,1 1,0 1,-11 13,27-27,1 0,-1 1,1-1,0 1,0-1,-1 1,1-1,0 1,0-1,0 1,1 0,-1 0,0-1,1 1,-1 0,1 0,-1 0,1 0,0 0,0 0,0 0,0-1,0 1,0 0,1 0,-1 0,1 0,-1 0,1 0,0-1,-1 1,1 0,0-1,0 1,0 0,1-1,-1 1,0-1,1 0,-1 1,0-1,1 0,0 0,-1 0,1 0,0 0,-1 0,1-1,0 1,0 0,0-1,-1 1,1-1,1 0,18 3,0-2,1 0,-1-1,0-2,0 0,0-1,0-1,1-1,70-10,45-5,-125 22</inkml:trace>
</inkml:ink>
</file>

<file path=ppt/ink/ink4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48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150 116,'-74'250,"24"-47,24-81,26-115,1-6</inkml:trace>
  <inkml:trace contextRef="#ctx0" brushRef="#br0" timeOffset="263.969">93 59,'19'0,"26"-5,9-1,6-1,-3-2,-6-1,-7 2,-6 2,-5 2,-3 2,-2 1,-6 5,-6 3</inkml:trace>
  <inkml:trace contextRef="#ctx0" brushRef="#br0" timeOffset="522.135">8 397,'38'0,"23"-5,10-1,-2 0,-8 1,-9 2,-14 1</inkml:trace>
  <inkml:trace contextRef="#ctx0" brushRef="#br0" timeOffset="1073.9">572 510,'-228'242,"207"-221,79-102,113-96,-171 176,1 0,-1 0,1 0,-1 0,1 0,0 0,-1 0,1 0,0 1,-1-1,1 0,0 1,0-1,0 0,0 1,0-1,-1 1,1-1,0 1,0 0,0-1,0 1,0 0,1 0,-1 0,0 0,0-1,0 1,0 1,0-1,0 0,0 0,0 0,0 1,0-1,0 0,0 1,0-1,0 1,0-1,0 1,-1-1,1 1,0 0,0-1,0 1,-1 0,1 0,0 0,-1 0,1-1,-1 1,1 0,-1 0,1 1,6 66,-9-64,1 0,0 0,0 1,1-1,-1 0,1 0,0 0,0 0,1 0,-1 1,1-1,0 0,0 0,0 0,0 0,1 0,0-1,0 1,0 0,0-1,0 1,1-1,-1 0,1 0,0 0,0 0,0 0,1-1,-1 1,0-1,1 0,0 0,-1 0,1-1,0 1,0-1,0 0,0 0,0 0,1 0,1-2,0 1,-1-1,1 0,-1 0,1-1,-1 1,1-1,-1 0,0-1,0 1,0-1,0 0,-1-1,1 1,-1-1,0 0,0 0,0 0,0 0,-1-1,1 1,-1-1,0 0,-1 0,2-3,41-139,-40 119,-3 3</inkml:trace>
</inkml:ink>
</file>

<file path=ppt/ink/ink4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52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1,'452'0,"-428"0</inkml:trace>
</inkml:ink>
</file>

<file path=ppt/ink/ink4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53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25,'44'0,"32"0,9-4,-5-3,-7 1,-11 2,-16 0</inkml:trace>
</inkml:ink>
</file>

<file path=ppt/ink/ink4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5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64,'-36'10,"-1"3,2 0,0 2,0 2,2 1,0 2,1 1,-2 3,27-18,0 0,0 0,0 0,1 1,0 0,0 0,1 0,0 1,0 0,1 0,0 0,0 0,1 1,0 0,0-1,1 1,0 0,1 0,0 0,0 1,1-1,0 0,1 0,0 0,0 0,1 0,0 0,1 0,0 0,0-1,5 9,-3-10,1 0,0 0,0-1,1 0,-1 0,1 0,1-1,-1 0,1-1,0 1,0-1,0-1,0 0,1 0,0 0,-1-1,1-1,0 1,0-1,2-1,14 2,-1-2,1-1,-1-1,0-1,1-1,18-6,-12 1,0-2,-1-1,-1-1,0-2,-1-1,0-1,-2-1,0-2,-1 0,-1-2,-1 0,0-2,13-21,-31 41,0-1,0 0,-1 0,0 0,0 0,-1-1,1 0,-1 0,0 0,-1 0,0 0,0 0,0-1,0 1,-1-1,0 1,-1-1,1 0,-1 1,-1-1,1 1,-1-1,0 0,-1 1,1-1,-1 1,-1 0,1 0,-1 0,0 0,-4-5,-86-62,63 55</inkml:trace>
  <inkml:trace contextRef="#ctx0" brushRef="#br0" timeOffset="248.993">0 234,'173'14,"1"-7,166-16,274-3,-588 12</inkml:trace>
</inkml:ink>
</file>

<file path=ppt/ink/ink4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03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1 284,'781'0,"-820"18,17-9,3 1</inkml:trace>
  <inkml:trace contextRef="#ctx0" brushRef="#br0" timeOffset="269.103">142 510,'194'-22,"207"16,-351 11,-32 1</inkml:trace>
  <inkml:trace contextRef="#ctx0" brushRef="#br0" timeOffset="696.741">565 2,'-1'-1,"0"1,0 0,0 0,-1 0,1 0,0 0,0 0,0 0,0 0,0 1,0-1,-1 0,1 1,0-1,0 1,0-1,0 1,0-1,0 1,0 0,1-1,-1 1,0 0,0 0,0 0,1 0,-1 0,0 0,1 0,-1 0,1 0,-1 0,1 0,0 0,-1 0,1 0,0 0,0 0,0 1,0-1,0 0,0 0,0 0,0 0,0 0,0 1,1-1,-1 0,0 0,1 0,0 0,30 54,-12-38,0 0,1-1,0-2,1 0,1-1,5 2,-8-6,0 2,-1 0,0 1,-1 1,0 0,-1 2,0 0,12 16,-26-28,1 0,-1 1,0-1,-1 1,1-1,0 1,-1 0,0 0,0-1,0 1,-1 0,1 0,-1 0,0 0,0 0,0 0,-1 0,1 0,-1 0,0 0,0 0,0-1,-1 1,1 0,-1-1,0 1,0-1,0 0,0 1,-2 0,-94 85,82-77,-125 74,108-69,2 1,0 2,1 0,1 2,-9 11,20-14,5-1</inkml:trace>
</inkml:ink>
</file>

<file path=ppt/ink/ink4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11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3,'-1'266,"-54"33,36-212,22-73</inkml:trace>
  <inkml:trace contextRef="#ctx0" brushRef="#br0" timeOffset="243.706">0 59,'44'-5,"42"-6,16-1,1 1,-8 2,-15 4,-11 1,-13 3,-12 0,-7 2,-6-1,-4 1,-1-1,-5 0</inkml:trace>
  <inkml:trace contextRef="#ctx0" brushRef="#br0" timeOffset="551.839">932 200,'38'0,"27"0,8 0,-4 0,-10 0,-9 0,-8 0,-7 0,-9 0</inkml:trace>
  <inkml:trace contextRef="#ctx0" brushRef="#br0" timeOffset="766.318">959 426,'39'0,"31"0,9 0,-4 0,-10 0,-12 0,-9 0,-13 0</inkml:trace>
</inkml:ink>
</file>

<file path=ppt/ink/ink4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16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37,'15'33,"-1"0,-2 1,-1 0,-1 1,-3 0,0 0,-2 1,-1 28,-3-31,2-1,1 0,1 0,2-1,1 1,3 4,-11-33,1 0,-1 0,1 0,0 1,0-1,0 0,0 0,0 0,1 0,-1 0,1-1,0 1,0 0,0-1,0 1,0-1,0 0,1 0,-1 0,1 0,0 0,0 0,-1-1,1 1,0-1,0 0,1 0,-1 0,0 0,0 0,0-1,0 0,1 1,-1-1,0 0,0-1,1 1,-1-1,0 1,0-1,0 0,0 0,0 0,1-1,17-17,-1-2,-1 0,-1-1,0-1,-2-1,-1-1,8-18,27-39,-50 83,0-1,0 1,0-1,1 0,-1 1,0-1,0 1,1-1,-1 0,0 1,1-1,-1 0,0 1,1-1,-1 0,0 0,1 1,-1-1,1 0,-1 0,0 0,1 0,-1 1,1-1,-1 0,1 0,-1 0,1 0,-1 0,0 0,1 0,-1 0,1 0,-1 0,1-1,-1 1,1 0,-1 0,0 0,1 0,-1-1,1 1,-1 0,0 0,1-1,-1 1,0 0,1-1,-1 1,0 0,0-1,1 1,-1-1,0 1,0 0,0-1,1 1,-1-1,0 1,0-1,0 1,0 0,0-1,0 1,0-1,0 1,0-1,3 39,-3-34,-1 25,0-22,0 0,1 0,0 0,0 0,0 0,1-1,0 1,1 0,-1 0,1 0,0-1,1 1,0-1,0 0,0 1,1-1,0-1,1 2,-2-3,0 0,0-1,0 1,1-1,0 0,-1 0,1 0,0-1,1 1,-1-1,0 0,1 0,-1-1,1 1,0-1,-1 0,1 0,0-1,0 1,-1-1,1 0,0 0,0-1,0 1,-1-1,1 0,0-1,-1 1,1-1,-1 1,1-2,-1 1,0 0,0-1,0 0,0 0,10-10,-1 0,-1-1,-1 0,0-1,-1-1,0 1,-1-1,-1-1,0 0,-2 0,4-14,9-18,35-183,-49 206</inkml:trace>
  <inkml:trace contextRef="#ctx0" brushRef="#br0" timeOffset="324.489">1271 207,'-22'15,"-7"4,0 1,1 1,2 1,0 2,1 0,1 2,2 1,-14 20,34-44,0 1,0-1,0 1,0-1,1 1,-1 0,1 0,0 0,0 0,0 0,1 0,0 0,-1 0,1 0,1 0,-1 0,1 0,-1 0,1 0,0 0,0 0,1 0,-1 0,1-1,0 1,0-1,0 1,1-1,-1 0,1 1,0-1,-1-1,1 1,1 0,-1-1,0 1,1-1,-1 0,1 0,-1-1,1 1,1 0,9 3,-1 0,1 0,0-1,1-1,-1 0,0-1,1-1,-1 0,1-1,-1-1,1 0,-1-1,1 0,5-3,5 0</inkml:trace>
  <inkml:trace contextRef="#ctx0" brushRef="#br0" timeOffset="636.964">1666 150,'-25'30,"1"0,1 2,2 1,2 0,0 1,3 1,1 1,0 4,13-36,0-1,0 1,1 0,-1 0,1-1,0 1,0 0,0 0,1 0,-1 0,1 0,0 0,0 0,1 0,-1 0,1 0,0 0,0 0,0 0,0-1,1 1,0 0,-1-1,1 1,1-1,-1 0,0 1,1-1,0 0,-1 0,1-1,0 1,1-1,-1 1,8-1,1 1,-1-2,1 0,0 0,-1-1,1 0,0-1,-1 0,1-1,-1-1,1 0,-1 0,0-1,0 0,-1-1,1 0,3-4,-1 3,-1-1,0 0,-1-1,0 0,0 0,0-2,-1 1,-1-1,0-1,0 0,-1 0,0 0,-1-1,0 0,-1-1,-1 1,0-1,0-1,-2 1,1 0,-2-1,0 0,0 1,-1-8,-2 15,-1-1,0 1,0 0,0 0,0 1,-1-1,0 0,0 1,-1 0,0 0,0 0,0 0,0 0,-1 1,0 0,1 0,-2 0,1 1,0-1,-1 1,1 0,-1 1,0 0,0 0,0 0,0 0,-1 1,1 0,0 0,0 1,-1 0,1 0,0 0,-1 1,1 0,0 0,0 1,0-1,0 1,-2 1,-11 5</inkml:trace>
  <inkml:trace contextRef="#ctx0" brushRef="#br0" timeOffset="1018.601">2372 94,'-26'6,"0"1,1 2,0 0,0 2,1 0,1 2,0 1,1 0,-2 4,22-17,-1 0,1 0,0 1,-1 0,1-1,0 1,0 0,1 0,-1 0,0 0,0 0,1 0,0 1,-1-1,1 0,0 1,0-1,0 1,0-1,1 1,-1 0,1-1,0 1,-1 0,1-1,0 1,0 0,1-1,-1 1,1 0,-1-1,1 1,0-1,0 1,0-1,0 1,0-1,1 1,-1-1,1 0,0 0,-1 0,1 0,0 0,0 0,1 0,76 32,-69-32,-1 1,1 0,-1 1,0 0,0 1,0-1,0 2,-1-1,0 1,0 1,-1-1,1 1,5 8,-11-9,0 1,-1-1,1 1,-1 0,-1 0,1-1,-1 1,0 0,-1 0,0 0,0-1,0 1,-1 0,0-1,0 1,0-1,-1 0,0 0,0 0,-1 0,0 0,0-1,0 0,-1 0,1 0,-1 0,0 0,-1-1,1 0,-3 1,1 0,1 0,-1 0,1-1,-1 0,-1 0,1-1,0 0,-1 0,0-1,1 0,-1 0,0-1,0 0,0 0,0-1,0 0,0 0,0-1,-6-1,-5-4</inkml:trace>
  <inkml:trace contextRef="#ctx0" brushRef="#br0" timeOffset="1750.558">3020 9,'-8'-3,"-1"1,0 1,0 0,-1 0,1 1,0 0,0 0,0 1,0 1,0-1,0 1,0 1,0 0,1 0,-1 1,1 0,0 0,0 1,0 0,1 0,0 1,0 0,0 0,1 0,0 1,0 0,0 1,1-1,0 1,1 0,-1 2,-4 12,1 0,1 0,1 1,1 0,1 0,2 0,0 0,1 0,1 1,1-1,1 0,2 5,-3-19,1 1,-1 0,2 0,-1-1,2 1,-1-1,1 0,0 0,1-1,0 1,0-1,1 0,0 0,1-1,0 1,0-1,0-1,1 0,0 0,0 0,0-1,1 0,0-1,0 0,0 0,0-1,1 0,-1 0,1-1,0-1,0 0,0 0,-1-1,1 0,0 0,0-1,3-1,13-4,0 0,-1-2,1 0,-1-2,-1-1,0-1,-1-1,0-1,-1-1,0-1,1-2,-13 9,1 1,-1-1,-1 0,0-1,0 0,-1-1,-1 0,1 0,-2-1,0 1,0-2,-1 1,0 0,-1-1,-1 0,0 0,0 0,-2 0,1 0,-2-1,0 1,0 0,-1-1,-1 1,0 0,-1 0,-1 0,0 0,-2-4,-2 7,0 0,-1 0,0 1,0 0,-1 0,0 1,-1 0,0 1,0 0,-1 1,1 0,-1 1,-1 0,1 1,-1 0,1 1,-1 1,0 0,0 1,0 0,0 1,-11 1,-13-3</inkml:trace>
  <inkml:trace contextRef="#ctx0" brushRef="#br0" timeOffset="2040.586">2682 319,'385'-121,"-383"121,1 0,0 0,0-1,-1 2,1-1,0 0,0 0,0 1,-1 0,1-1,0 1,-1 0,1 0,-1 1,1-1,-1 0,0 1,1 0,-1-1,0 1,0 0,0 0,0 0,-1 0,1 1,0-1,-1 0,0 1,1-1,-1 1,0 0,0-1,-1 1,1 0,0-1,-1 1,0 0,1 1,16 32,-11-28,0 0,1 0,0 0,1-1,0 0,0-1,0 0,1 0,0-1,0 0,0-1,1 1,0-2,0 0,0 0,0 0,1-1,177 11,-160-14,-4 1</inkml:trace>
</inkml:ink>
</file>

<file path=ppt/ink/ink4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25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550 452,'1'-1,"0"0,0 0,0 1,0-1,0 0,0 0,0 0,0 0,0-1,-1 1,1 0,-1 0,1 0,0-1,-1 1,0 0,1 0,-1-1,0 1,0 0,1-1,-1 1,0 0,-1-1,1 1,0 0,0-1,0 1,-1 0,1-1,-1 1,1 0,-1 0,1 0,-1-1,0 1,0 0,1 0,-1 0,0 0,0 0,0 0,0 0,0 1,0-1,0 0,-1 0,1 1,0-1,0 1,-1-1,1 1,0 0,-1-1,1 1,0 0,-1 0,1 0,0 0,-1 0,1 0,0 0,-1 0,1 1,-1-1,-23-2,0 2,0 0,0 1,1 2,-1 0,0 2,-2 1,-130 18,157-24,1 0,-1 0,0 0,1 0,-1 0,1 0,-1 0,1 0,-1 0,0 1,1-1,-1 0,1 0,-1 0,0 0,1 1,-1-1,0 0,1 0,-1 1,0-1,1 0,-1 1,0-1,0 0,1 1,-1-1,0 0,0 1,0-1,1 0,-1 1,0-1,0 1,0-1,0 0,0 1,0-1,0 1,0-1,0 0,0 1,0-1,0 1,0-1,0 1,0-1,-1 0,1 1,0-1,0 0,0 1,-1-1,1 0,0 1,0-1,-1 0,1 1,0-1,-1 0,1 1,-1-1,51 15,-41-13,-2 0,2 0,0 0,0 0,0 1,-1 0,1 0,-1 1,0 0,0 1,0 0,0 0,-1 1,0-1,0 2,4 4,-10-7,0 1,-1-1,1 0,-1 0,0 1,-1-1,1 0,-1 0,0 0,0 1,0-1,0 0,-1 0,1 0,-1-1,0 1,0 0,-1-1,1 1,-1-1,0 0,1 0,-1 0,-1 0,1 0,0-1,-1 1,0-1,1 0,-1 1,-283 274,285-276,1 1,-1-1,0 1,1 0,-1-1,1 1,-1 0,1 0,0 0,0 0,-1 0,2 0,-1 0,0 0,0 0,1 0,-1 1,1-1,-1 0,1 0,0 1,0-1,0 0,0 1,1-1,-1 0,1 0,-1 1,1-1,0 0,0 0,0 0,0 0,0 0,0 0,0 0,1 0,-1-1,1 1,-1 0,1-1,0 1,11 4,0 0,1 0,0-1,0-1,0 0,0-1,1-1,-1 0,1-1,0-1,-1 0,1-1,14-2,5 1,-3-4,-25 0</inkml:trace>
  <inkml:trace contextRef="#ctx0" brushRef="#br0" timeOffset="332.327">240 1,'-1'509,"-50"-112,17-115,12-142,19-117</inkml:trace>
</inkml:ink>
</file>

<file path=ppt/ink/ink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2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27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511 32,'48'-21,"-45"21,38-5,0 1,0 3,0 1,27 4,-69-4,0 1,0-1,0 1,0 0,0-1,0 1,0 0,0 0,1 0,-1-1,0 1,1 0,-1 0,0 0,1 0,-1 0,1 0,0 0,-1 0,1 0,0 1,0-1,-1 0,1 0,0 0,0 0,0 0,1 0,-1 1,0-1,0 0,0 0,1 0,-1 0,1 0,-1 0,1 0,-1 0,1 0,-1 0,1 0,0 0,0-1,-1 1,1 0,0 0,0-1,0 1,0 0,0-1,0 1,0-1,0 1,0-1,0 0,0 1,0-1,0 0,1 0,-1 0,0 0,0 0,0 0,0 0,0 0,0 0,1-1,-1 1,0 0,1-1,-153 65,111-52,-543 176,542-170,66 4,136-4,-32-9,67 9,-194-18,-1-1,0 1,0-1,0 1,1 0,-1 0,0 0,0 0,1 0,-1 0,0 0,0 0,1 0,-1 0,0 1,0-1,0 0,1 1,-1-1,0 1,0 0,0-1,0 1,0 0,0-1,0 1,0 0,0 0,0 0,-1 0,1 0,0 0,-1 0,1 0,0 0,-1 0,0 1,1-1,-1 0,0 0,1 1,-1-1,0 0,0 0,0 0,0 1,0-1,0 0,0 0,-1 1,1-1,0 0,-1 0,1 0,-1 1,1-1,-1 0,1 0,-1 0,0 0,0 0,0 0,1 0,-1 0,0-1,0 1,0 0,0 0,-1 0,-223 109,216-106,-11 4,1 1,0 1,0 1,1 1,1 0,0 1,0 1,-4 6,20-19,-1 1,1 0,0 0,0 0,0-1,0 1,0 0,0 0,0 1,1-1,-1 0,1 0,-1 0,1 0,0 0,0 1,0-1,0 0,0 0,0 0,1 1,-1-1,1 0,0 0,-1 0,1 0,0 0,0 0,0 0,1 0,-1-1,0 1,1 0,-1-1,1 1,-1-1,1 1,0-1,0 1,82 37,-62-37,1-1,-1-2,0 0,1-1,-1-1,0-1,18-5,-11 2,140-42,-147 40,-4-1</inkml:trace>
</inkml:ink>
</file>

<file path=ppt/ink/ink4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29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1,'29'5,"24"1,7 0,-1-1,-6-1,-7-2,-7-1,-5 0,-4-1,-1-1,-7-4,-2-1,1-1,-3 2</inkml:trace>
</inkml:ink>
</file>

<file path=ppt/ink/ink4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29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47,'38'0,"32"0,9-5,-4-1,-10 0,-12 1,-9 1,-8 2,-10-4,-4-1,-7 1</inkml:trace>
</inkml:ink>
</file>

<file path=ppt/ink/ink4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28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161 115,'-14'43,"-10"33,-1 9,4-5,1-12,4-12,4-12,5-7,3-6,2-4,-3 0,-1-11,1-8</inkml:trace>
  <inkml:trace contextRef="#ctx0" brushRef="#br0" timeOffset="248.804">20 58,'38'0,"33"0,8-5,0-1,-8-1,-11 2,-12-3,-8 0,-7 1,-4 1,-12 3,-8 1</inkml:trace>
  <inkml:trace contextRef="#ctx0" brushRef="#br0" timeOffset="453.17">20 453,'38'0,"28"-5,6-1,-3 0,-14-4,-11 0,-9 2,-5 2,-8 2</inkml:trace>
  <inkml:trace contextRef="#ctx0" brushRef="#br0" timeOffset="868.482">725 425,'-160'249,"149"-231,0 1,1 0,1 1,1 0,1 0,-3 12,10-30,-1 0,1 0,-1 0,1 0,0 0,0 0,0 0,0 0,0 1,0-1,1 0,-1 0,1 0,-1 0,1 0,0 0,0 0,0 0,0 0,0 0,0-1,0 1,1 0,-1-1,1 1,-1-1,1 1,0-1,-1 0,1 0,0 0,0 0,0 0,0 0,0 0,0-1,0 1,0 0,0-1,0 0,0 0,1 0,-1 0,0 0,1 0,100-17,2-27,-92 32</inkml:trace>
  <inkml:trace contextRef="#ctx0" brushRef="#br0" timeOffset="1136.539">415 622,'38'0,"28"0,6 0,-3 0,-9 0,-10 0,-9 0,-11 0</inkml:trace>
</inkml:ink>
</file>

<file path=ppt/ink/ink4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35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0,'-65'133,"7"3,-36 125,39-121,56-140,-1-1,0 1,1 0,-1 0,0-1,1 1,-1 0,0-1,0 1,1 0,-1-1,0 1,0 0,0-1,0 1,1-1,-1 1,0 0,0-1,0 1,0-1,0 1,0 0,0-1,0 1,0-1,0 1,0 0,-1-1,1 1,0-1,0 1,0 0,0-1,-1 1,1 0,0-1,0 1,0 0,-1-1,1 1,0 0,-1 0,1-1,0 1,-1 0,1 0,0-1,-1 1,1 0,-1 0,1 0,0 0,-1 0,1 0,-1 0,1-1,0 1,-1 0,1 1,-1-1,1 0,0 0,-1 0,1 0,11-38,2 0,2 1,1 1,2 1,4-5,1-3,3-8,-1 0,2 1,2 1,2 2,15-16,-43 59,-3 4,0-1,0 0,0 1,0-1,0 0,1 1,-1-1,0 0,0 1,0-1,1 0,-1 1,0-1,1 0,-1 1,0-1,1 1,-1-1,1 1,-1-1,1 1,-1-1,1 1,-1 0,1-1,-1 1,1 0,0-1,-1 1,1 0,-1 0,1-1,0 1,-1 0,1 0,0 0,-1 0,1 0,0 0,0 0,-1 0,1 0,0 0,-1 1,1-1,-1 0,1 0,0 1,-1-1,1 0,-1 1,1-1,0 0,-1 1,1-1,-1 1,1-1,-1 1,0-1,1 1,-1-1,0 1,1 0,-1-1,1 1,-1 211,0-34,0-176,0 0,0 0,0 0,1-1,-1 1,1 0,-1 0,1 0,0-1,-1 1,1 0,0-1,0 1,0 0,1-1,-1 1,0-1,0 0,1 1,-1-1,1 0,-1 0,1 0,0 0,-1 0,1 0,0-1,0 1,-1 0,1-1,0 0,0 1,0-1,0 0,0 0,0 0,-1 0,1 0,0 0,0-1,0 1,0-1,0 1,-1-1,1 0,0 1,0-1,-1 0,1 0,-1 0,1-1,-1 1,1 0,-1-1,0 1,0 0,1-2,15-12,-1 0,-1-2,0 0,-2 0,0-1,4-9,24-31,5-5,-30 38,1 1,2 0,0 2,1 0,1 1,17-12,-37 32,0 0,0 0,0 0,0 0,0 0,0 0,0 0,1 1,-1-1,0 0,0 1,1-1,-1 1,0 0,1-1,-1 1,0 0,1 0,-1-1,1 1,-1 0,0 1,1-1,-1 0,0 0,1 1,-1-1,0 0,1 1,-1-1,0 1,1 0,-1-1,0 1,0 0,0 0,0 0,0 0,0 0,0 0,0 0,0 0,-1 0,1 0,0 1,-1-1,1 0,0 0,-1 1,0-1,1 0,-1 1,0-1,0 0,0 2,2 12,-1 1,-1 0,0-1,-2 1,1 0,-2-1,0 1,-3 6,2-12,1 1,0-1,1 1,0 0,1-1,0 1,0 0,2 0,-1 0,1 0,1 0,0-1,0 1,1 0,0-1,1 0,4 8,2-4</inkml:trace>
  <inkml:trace contextRef="#ctx0" brushRef="#br0" timeOffset="526.971">1492 113,'-42'5,"0"1,0 3,1 1,-37 14,67-20,0 1,0 0,1 0,0 1,0 0,0 1,1 0,0 0,0 1,1 0,0 1,0 0,1 0,1 0,-1 1,1 0,1 1,0-1,0 1,0 5,-4 72,9-86,0 1,1-1,-1 1,1-1,0 1,-1-1,1 1,0-1,1 0,-1 0,0 0,1 1,-1-1,1 0,0-1,-1 1,1 0,0 0,0-1,0 1,0-1,1 0,-1 0,0 1,0-1,1-1,-1 1,1 0,-1-1,1 1,-1-1,3 1,7-3,0-1,1 1,-2-2,1 0,0 0,-1-1,0-1,0 1,0-2,-1 0,0 0,0-1,-1 0,8-8,209-234,-194 226,-32 24,0-1,1 1,-1 0,0-1,1 1,-1 0,1-1,-1 1,1 0,-1 0,1-1,-1 1,1 0,-1 0,1 0,-1 0,1 0,-1-1,1 1,-1 0,1 0,-1 0,1 1,-1-1,1 0,-1 0,1 0,-1 0,1 0,-1 1,1-1,-1 0,1 0,-1 1,1-1,-1 0,1 1,-1-1,0 0,1 1,-1-1,0 1,1-1,-1 0,0 1,0-1,1 1,-1-1,0 1,0-1,0 1,0-1,0 1,1 0,-1-1,0 1,0-1,0 1,-1-1,1 1,0-1,0 1,0-1,0 1,0-1,-47 149,44-139,1 1,0 0,0 0,1 0,1 0,0 0,0 0,1 0,0 0,1 0,0 0,1-1,0 1,3 4,7 3</inkml:trace>
  <inkml:trace contextRef="#ctx0" brushRef="#br0" timeOffset="878.319">2001 141,'-141'287,"108"-182,31-101,2 1,-1-1,0 1,1-1,0 1,0-1,0 1,0 0,1-1,0 1,0-1,0 0,1 1,-1-1,1 0,0 0,0 0,1 0,-1 0,1 0,0 0,1 0,3 0,0 0,1-1,0 0,-1-1,1 0,0 0,0 0,1-1,-1 0,0-1,0 0,1 0,-1-1,0 0,0 0,0-1,0 0,0 0,7-4,27-12,-28 8</inkml:trace>
  <inkml:trace contextRef="#ctx0" brushRef="#br0" timeOffset="1066.95">1662 395,'38'0,"33"0,8 0,-4 0,-11 0,-10 0,-15 0</inkml:trace>
</inkml:ink>
</file>

<file path=ppt/ink/ink4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43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1 311,'224'-17,"-158"9,0 3,1 2,33 6,-2-2,-73-1</inkml:trace>
  <inkml:trace contextRef="#ctx0" brushRef="#br0" timeOffset="265.734">57 452,'39'0,"31"0,14-5,-3-2,-10 1,-13 1,-11 2,-9 0,-6 2,-3 1,-3 0,-5 0</inkml:trace>
  <inkml:trace contextRef="#ctx0" brushRef="#br0" timeOffset="781.22">424 1,'2'8,"1"0,0 0,0 0,0-1,1 1,0-1,1 1,-1-1,1-1,1 1,-1-1,1 0,0 0,1 0,-1-1,1 0,0-1,1 1,-1-1,4 1,69 36,-55-29,-1 0,0 1,-1 2,-1 0,0 1,0 2,-18-14,-1 0,1 0,-1 0,0 0,0 1,0-1,-1 1,1 0,-1 0,0 0,0 0,-1 0,0 0,0 1,0-1,0 0,-1 1,0-1,0 0,-1 1,1-1,-1 0,0 0,0 1,-1-1,0 0,0 0,0 0,0 0,-1-1,0 1,0-1,0 1,0-1,-1 0,1 0,-5 2,-34 35,-2-2,-2-1,-1-3,-2-2,-16 7,-29 30,83-57</inkml:trace>
</inkml:ink>
</file>

<file path=ppt/ink/ink4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54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0 273,'5'0,"15"0,10-5,4-1,2 0,-1 1,-2 1,-1 2,-2 1,0 1,-2 0,0 0,0 0,-5 5,-1 1,-5 6,-5-1</inkml:trace>
  <inkml:trace contextRef="#ctx0" brushRef="#br0" timeOffset="916.254">988 75,'-168'356,"121"-287,46-69,1 0,-1 0,1 0,-1-1,0 1,1 0,-1 0,1-1,-1 1,1 0,-1-1,1 1,0 0,-1-1,1 1,-1-1,1 1,0-1,-1 1,1-1,0 1,-1-1,1 1,0-1,0 1,0-1,0 1,-1-1,1 0,0 1,0-1,0 1,0-1,0 1,0-1,0 0,1 1,-1-1,0 1,0-1,0 1,1-1,-1 0,0 1,0-1,1 1,-1 0,1-1,6-19,1 2,1-1,1 1,1 0,0 1,1 1,1 0,12-11,6-12,-12 17,0 1,1 0,1 2,0 0,2 2,0 0,1 2,25-13,-46 27,0 1,0-1,1 1,-1 0,0 0,0 0,0 0,1 0,-1 1,0-1,0 1,0 0,0 0,0 0,0 1,0-1,0 0,-1 1,1 0,0 0,-1 0,0 0,1 0,-1 1,0-1,0 0,0 1,0 0,-1-1,1 1,-1 0,1 0,-1 0,0 0,0 0,-1 0,1 0,-1 1,1-1,-1 0,0 0,0 0,0 1,-1-1,1 0,-1 0,0 0,0 3,-24 165,20-124,30-66,74-109,39-5,-56 90,-80 42,-1 1,1-1,0 1,0-1,0 1,-1 0,1 0,0 0,0 0,0 0,0 0,-1 1,1-1,0 1,0-1,0 1,-1-1,1 1,0 0,-1 0,1 0,-1 0,1 0,-1 0,0 1,1-1,-1 0,0 1,0-1,0 1,0-1,0 1,0-1,0 1,0 0,-1-1,1 1,-1 0,1 0,-1 0,0-1,0 1,0 0,0 0,0 0,0 0,0 1,-1 10,-1 1,0 0,0 0,-2-1,1 1,-2-1,0 0,0 0,-6 8,-2 9,1-1,3-5</inkml:trace>
  <inkml:trace contextRef="#ctx0" brushRef="#br0" timeOffset="1732.167">2116 47,'-1'-3,"-1"0,0 0,0 0,0 0,0 0,-1 1,1-1,-1 1,0-1,0 1,1 0,-2 0,1 0,0 0,0 1,0-1,-1 1,1 0,-1 0,1 0,-1 0,1 1,-1-1,1 1,-1 0,0 0,1 1,-1-1,1 0,-1 1,0 0,1 0,0 0,-1 1,1-1,0 1,-11 3,1 1,0 1,0 0,1 1,0 1,1-1,-1 2,-3 4,8-8,0 1,1 0,0 0,0 0,0 1,1 0,0 0,1 0,0 0,0 1,1 0,0 0,0 0,1 0,0 0,1 1,0-1,0 0,1 1,0-1,1 1,0-1,1 2,-1-8,0 0,1-1,0 1,-1-1,1 1,0-1,0 0,0 0,1 0,-1 0,0 0,1 0,-1-1,1 1,0-1,-1 0,1 0,0 0,0 0,0 0,0 0,0-1,0 0,0 1,0-1,0 0,0 0,0-1,-1 1,1-1,0 1,0-1,2-1,94-39,73-108,-65 87,-106 62,0-1,1 1,-1 0,0 0,1 1,-1-1,1 0,-1 0,0 1,1-1,-1 0,0 1,0-1,1 1,-1 0,0-1,0 1,0 0,0 0,0 0,0 0,0 0,0 0,0 0,0 0,0 0,-1 0,1 1,-1-1,1 0,0 0,-1 1,0-1,1 0,-1 1,0-1,0 0,0 1,0-1,0 1,2 64,-3-56,-32 246,29-214,-3-1,-2 0,-1-1,-2 0,-2 1,10-30,-1 1,0-1,-1 0,0 0,-1-1,0 0,-1 0,0-1,0 0,-1 0,0-1,-1 0,0 0,0-1,0-1,-1 1,0-2,0 0,-2 1,11-5,0 0,-1 0,1 0,0 0,-1 0,1-1,-1 1,1-1,-1 1,1-1,-1 0,1 0,-1 0,1 0,-1-1,1 1,-1-1,1 1,0-1,-1 0,1 0,0 0,-1 0,1-1,0 1,0 0,0-1,0 1,0-1,0 0,1 0,-1 0,1 0,-1 0,1 0,-1 0,1 0,0-1,0 1,0 0,1-1,-1 1,0-1,1-1,0-10,2 0,-1-1,2 1,0 0,0 1,2-1,-1 0,2 1,0 0,0 1,1-1,1 1,0 0,1 1,0 0,1 0,0 1,0 1,9-7,107-79,-102 83</inkml:trace>
</inkml:ink>
</file>

<file path=ppt/ink/ink4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59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349 32,'-2'-2,"1"0,-1 1,1-1,-1 0,1 0,-1 1,0-1,0 1,0-1,0 1,0 0,0 0,0 0,0 0,0 0,-1 0,1 1,0-1,-1 1,1 0,0-1,-1 1,1 0,0 0,-2 1,2-2,-9-1,1 1,-1 0,0 0,1 1,-1 0,0 1,1 0,-1 0,1 1,-1 1,1 0,0 0,0 1,0 1,1-1,0 1,-1 1,2 0,-5 3,11-7,1 0,-1 0,1-1,0 1,0 0,-1 0,1 0,1 1,-1-1,0 0,0 0,1 0,-1 1,1-1,0 0,0 0,0 1,0-1,0 0,0 0,1 1,-1-1,1 0,-1 0,1 1,0-1,0 0,0 0,0 0,0 0,0 0,1 0,-1-1,1 1,-1 0,1-1,0 1,0-1,0 1,79 48,-79-49,5 1,0 0,1 0,-1 1,0-1,0 2,-1-1,1 1,-1 0,1 1,-1-1,-1 1,1 0,-1 1,0-1,0 1,0 0,-1 0,0 1,0-1,0 1,-1 0,0 0,-1 0,1 0,-1 1,-1-1,1 1,-2-1,1 1,-1-1,0 5,-3-3,-1-1,-1 0,1 0,-2 0,1-1,-1 1,0-1,0-1,-1 1,0-1,0 0,0-1,-1 1,0-1,0-1,0 0,0 0,-1 0,0-1,1-1,-1 1,-7 0,10-1,0-1,1 1,-1-1,0 0,0 0,0 0,0-1,0 0,0 0,0-1,1 1,-1-1,0-1,0 1,0-1,1 0,-1 0,1-1,0 1,0-1,0-1,0 1,0 0,0-1,0-1,-2-10</inkml:trace>
</inkml:ink>
</file>

<file path=ppt/ink/ink4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00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0,'-5'15,"3"14,2 2</inkml:trace>
</inkml:ink>
</file>

<file path=ppt/ink/ink4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59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132 225,'-14'39,"-10"26,-1 8,4-4,1-14,4-12,4-12</inkml:trace>
  <inkml:trace contextRef="#ctx0" brushRef="#br0" timeOffset="690.107">329 508,'61'-46,"50"-94,-34 16,-55 99,-25 53,-3 0,2 1,1 0,1 0,1 0,3 21,-1-44,-1 0,1 0,0 1,1-1,-1 0,1 0,1 0,-1-1,1 1,0-1,0 1,0-1,1 0,0 0,0 0,0-1,1 1,-1-1,1 0,0 0,0-1,1 1,-1-1,1-1,-1 1,1-1,0 0,0 0,0 0,0-1,1 0,-1 0,0-1,0 0,1 0,-1 0,0-1,0 1,0-2,0 1,1-1,-2 0,1 0,0 0,0-1,10-11,-1 0,0 0,-2-1,1-1,-2 0,0-1,-1-1,-1 0,0 0,-2-1,0 0,-1 0,-1-1,0 1,1-19,-7 38,11-84,-15 59</inkml:trace>
  <inkml:trace contextRef="#ctx0" brushRef="#br0" timeOffset="1624.298">1514 56,'-8'-1,"0"1,0 0,0 0,0 1,0 0,0 0,1 1,-1 0,0 1,1 0,-1 0,1 0,0 1,0 0,0 0,1 1,-1 0,1 0,-1 2,-3 1,1-1,1 1,0 1,0-1,0 1,1 1,1-1,-1 1,2 0,-1 1,1-1,1 1,0 0,1 0,0 1,0-1,1 1,1-1,0 1,0 0,2-1,-1 1,1 0,1-1,0 1,1-1,0 1,0-1,1 0,1-1,0 1,0-1,1 0,1 0,-1 0,2-1,1 2,4-3,-1 0,1-1,0-1,0 0,0-1,1 0,0-1,0-1,0 0,1-1,-1 0,1-1,-1-1,1 0,-1-1,1-1,-1 0,0-1,0 0,0-1,0-1,-1 0,1-1,-1-1,-1 0,1 0,-1-1,-1-1,1 0,-1-1,4 0,1-2,-2 1,0-2,0 0,-1-1,-1 0,0-1,-1 0,3-7,-4 6,-2-1,1 0,-2-1,0 0,-2 0,0-1,1-4,-5 17,-1 0,1 0,-1 0,0 0,0-1,-1 1,1 0,-2 0,1 0,-1 0,1 0,-1 1,-1-1,1 0,-1 1,0 0,-1-1,1 1,-1 0,0 1,0-1,-1 1,1 0,-1 0,-4-3,-1 1,0 0,0 0,0 1,-1 1,0 0,0 0,0 1,0 0,0 1,0 0,-1 1,1 1,-1-1,1 2,-1 0,-8 1,-18 5,1 1,0 2,0 1,-24 13,-113 60,172-83,1-1,-1 1,1 0,-1-1,1 1,-1 0,1 0,-1 0,1 0,0 0,0 0,0 0,-1 0,1 0,0 1,0-1,1 0,-1 1,0-1,0 1,1-1,-1 1,1-1,-1 1,1 0,0-1,-1 1,1-1,0 1,0 0,0-1,0 1,0 0,1-1,-1 1,1-1,-1 1,1 0,-1-1,1 1,0-1,-1 0,1 1,0-1,0 0,0 1,0-1,1 0,-1 0,0 0,0 0,1 0,-1 0,1 0,-1 0,1-1,10 3,0 0,0-1,1-1,-1 0,0-1,1 0,-1-1,1-1,-1 1,0-2,4-1,29-4,-34 9,0-1,0 2,1-1,-1 1,-1 1,1 0,0 1,-1 0,1 0,-1 1,-1 1,1 0,-1 0,0 0,2 3,31 17,-28-16,1-1,0-1,1 0,0-1,0-1,0-1,1 0,-1-1,1-1,12 1,43 8,-53-6</inkml:trace>
</inkml:ink>
</file>

<file path=ppt/ink/ink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2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1,'-17'11,"0"0,1-1,0 2,1 0,0 1,1 0,1 1,0 1,11-13,1 1,-1-1,1 1,0-1,0 1,0 0,0 0,0-1,0 1,1 0,0 0,-1 0,1 0,0 0,0 0,1-1,-1 1,0 0,1 0,0 0,0 0,0-1,0 1,0 0,0-1,1 1,-1-1,1 0,0 1,0-1,0 0,0 0,0 0,0 0,1 0,-1-1,0 1,1-1,-1 1,1-1,0 0,-1 0,1 0,0 0,1-1,46 16,-42-15,0 0,0 0,0 1,0 0,-1 1,1 0,-1 0,0 0,0 1,0 0,0 1,-1-1,1 1,-1 0,-1 1,1 0,-1 0,0 0,0 0,0 1,-1 0,0 0,1 3,-4-4,1-1,-1 1,0-1,-1 1,0-1,0 1,0 0,0-1,-1 1,0-1,0 1,0-1,-1 1,0-1,0 0,0 0,-1 0,0 0,0 0,0 0,0-1,-1 1,1-1,-1 0,-1 0,1-1,0 1,-1-1,0 0,1 0,-1 0,-5 1,4 1,0-1,0 0,0-1,0 1,-1-1,0 0,1 0,-1-1,0 0,0-1,0 1,0-1,-1 0,1-1,0 0,0 0,-1-1,1 1,0-1,0-1,0 0,0 0,0 0,0-1,-3-1,-3-8</inkml:trace>
</inkml:ink>
</file>

<file path=ppt/ink/ink4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02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6,'56'17,"-12"-10,1-2,0-2,0-2,31-4,10 1,-74 2,-5 1,1-1,-1 0,1 0,-1 0,1-1,-1-1,0 1,0-1,0 0,0-1,0 1,0-1,5-4,1-4</inkml:trace>
</inkml:ink>
</file>

<file path=ppt/ink/ink4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02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1,'43'9,"29"-1,7-2,-6-2,-10-2,-10-1,-11-1,-11-5,-12-2</inkml:trace>
</inkml:ink>
</file>

<file path=ppt/ink/ink4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04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230 275,'-4'22,"0"-1,-1 0,-1 0,-1 0,-1-1,-1 0,0-1,-2 0,0 0,-1-1,-1-1,-3 4,-1 2,-80 120,146-193,143-157,-82 71,-110 135,0 0,1 0,-1 1,1-1,-1 0,1 0,-1 0,1 0,-1 1,1-1,0 0,-1 1,1-1,0 0,0 1,0-1,-1 1,1-1,0 1,0 0,0-1,0 1,0 0,0-1,0 1,0 0,0 0,0 0,0 0,0 0,0 0,0 0,-1 0,1 1,0-1,0 0,0 1,0-1,0 0,0 1,0-1,0 1,-1-1,1 1,0 0,0-1,-1 1,1 0,0-1,-1 1,1 0,-1 0,1 0,-1-1,1 1,-1 0,0 0,1 1,5 141,-8-93,2-48,7 75,-7-76,0 1,1-1,-1 0,1 1,-1-1,1 0,-1 1,1-1,0 0,0 0,-1 0,1 0,0 0,0 0,0 0,0 0,0 0,1 0,-1 0,0-1,0 1,0 0,1-1,-1 1,0-1,1 0,-1 1,0-1,1 0,-1 0,1 0,-1 0,0 0,1 0,-1 0,1 0,-1-1,0 1,1 0,-1-1,0 1,1-1,-1 0,0 1,0-1,0 0,0 0,1 0,-1 1,0-1,0-1,134-121,-74 54,-46 51,0 1,0 0,2 1,0 1,0 0,2 1,3-1,-20 14,0 0,0 0,0 0,0 0,0 0,0 0,0 0,1 1,-1-1,0 1,1 0,-1-1,0 1,1 0,-1 0,0 1,1-1,-1 0,0 1,0 0,1-1,-1 1,0 0,0 0,0 0,0 0,0 1,0-1,0 0,-1 1,1-1,0 1,-1 0,1 0,-1-1,1 1,-1 0,0 0,0 0,0 1,0-1,0 0,-1 0,1 0,-1 1,1-1,-1 0,0 1,0-1,0 2,-26 174,28-42,4-118</inkml:trace>
  <inkml:trace contextRef="#ctx0" brushRef="#br0" timeOffset="9383.224">1104 755,'19'3,"-1"-2,1 0,-1-2,0 0,1 0,-1-2,0 0,0-1,0-1,-1-1,1-1,-1 0,-1-1,0 0,0-2,0 0,-1-1,2-2,40-44,-2-3,-3-2,-3-2,11-23,-51 75,0-1,-1 0,-1 0,0-1,-1 0,-1 0,0-1,0 1,-2-1,0 0,-1 0,0 0,-1-1,-1 1,0 0,-1 0,-1 0,-2-12,3 25,0-1,1 1,-1-1,0 1,-1 0,1-1,0 1,-1 0,1 0,-1 0,0 0,1 0,-1 0,0 0,0 1,-1-1,1 1,0-1,0 1,-1 0,1 0,0 0,-1 0,1 0,-1 0,0 1,1 0,-1-1,1 1,-1 0,0 0,1 0,-1 1,0-1,1 0,-1 1,1 0,-1 0,1 0,-2 0,-87 66,78-53,1 0,0 0,1 2,0-1,2 1,0 1,0-1,2 2,0-1,1 1,0 0,2 0,0 1,1-1,1 1,1 0,0-1,2 1,0 0,1 0,1-1,2 5,1-11,0 0,2-1,-1 0,1-1,1 1,0-2,1 1,-1-1,2-1,-1 0,1 0,0-1,1 0,0-1,0 0,0-1,1-1,0 0,-1 0,1-1,1-1,8 0,161 24,-182-25,-12-1</inkml:trace>
  <inkml:trace contextRef="#ctx0" brushRef="#br0" timeOffset="12022.68">2656 191,'-35'95,"25"-68,3-7,0 0,-2-1,0 0,-1 0,0-1,-2-1,0 0,-13 14,-139 99,158-125,0 0,-1 0,1-1,-1 0,0 0,0-1,0 0,0 0,0 0,-1-1,1 0,-1-1,0 0,1 0,-1 0,0-1,0 0,1-1,-1 0,0 0,1 0,-1-1,1 0,-1-1,1 0,0 0,0-1,4-2,0 0,1-1,0 1,0-1,1 0,0 0,0 1,1-1,-1 0,1 0,1 0,0 0,0 0,0 1,0-1,1 0,0 1,1-1,0 1,1-2,-3 3,1-4,1 0,0 0,1 0,0 0,0 1,0-1,1 1,1 0,-1 1,1-1,1 1,-1 1,1-1,0 1,1 0,-1 0,1 1,1 0,-1 1,0-1,1 2,0-1,-2 6,1 0,-1 0,0 0,0 1,-1 0,1 0,-1 1,1 0,-1 0,0 1,-1-1,1 1,-1 0,0 1,0-1,0 1,-1 0,0 0,0 1,-1-1,2 3,12 16,3 0,2-1,1-1,0 0,2-2,1-1,0-1,15 7,57 33,-82-51</inkml:trace>
</inkml:ink>
</file>

<file path=ppt/ink/ink4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2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85 283,'147'26,"273"-24,-396-2</inkml:trace>
  <inkml:trace contextRef="#ctx0" brushRef="#br0" timeOffset="251.593">1 565,'48'5,"35"1,13 0,-5-1,-14-2,-9 0,-12-2,-11-1,-8 0,-5 0,-4-5,-2-2,-5 1</inkml:trace>
  <inkml:trace contextRef="#ctx0" brushRef="#br0" timeOffset="670.987">537 1,'9'14,"1"-1,1-1,-1 1,2-1,0-1,0 0,1-1,0-1,1 0,0 0,1-1,-1-1,1-1,1 0,-1-1,1 0,0-1,0-1,3 0,129 48,-143-49,0-1,0 1,-1 1,1-1,0 1,-1-1,0 1,0 1,0-1,0 0,0 1,-1 0,1 0,-1 0,0 0,0 1,-1-1,1 1,-1 0,0-1,0 1,-1 0,1 0,-1 0,0 0,0 1,-1-1,0 0,0 2,-7 11,-2-1,0 0,-1 0,0-1,-2 0,0-1,0 0,-2-1,0 0,0-1,-1-1,-1 0,0-1,-14 7,6-1,-230 163,230-166</inkml:trace>
</inkml:ink>
</file>

<file path=ppt/ink/ink4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0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0,3 0,3 0,1 0,1 0,-1 0,0 0,0 0,0 0,-1 0,1 0,-1 0,-9 0,-9 0</inkml:trace>
</inkml:ink>
</file>

<file path=ppt/ink/ink4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1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87,'-3'-4,"-1"-1,0 1,0 1,-1-1,1 0,-1 1,1 0,-1 0,0 0,0 1,-1 0,1 0,0 0,-1 0,1 1,-1 0,0 0,1 1,-1-1,0 1,1 0,-1 1,0 0,1 0,-1 0,1 0,-1 1,1 0,0 0,-1 0,1 1,0-1,1 1,-1 1,0-1,1 1,-4 3,-2 1,0 0,0 1,0 0,1 0,1 1,0 0,0 1,1 0,0 0,1 0,0 1,0 3,5-11,0 0,0 0,0 0,1 1,-1-1,1 0,0 0,0 1,1-1,-1 0,1 0,0 0,0 0,1 0,-1 0,1 0,-1 0,1 0,1-1,-1 1,0-1,1 1,0-1,0 0,0 0,0 0,0 0,0-1,1 1,0-1,-1 0,1 0,0 0,0-1,0 1,0-1,0 0,0 0,0-1,0 1,1-1,-1 0,0 0,3 0,12-7,-1 0,0-2,0 0,-1-1,0-1,0 0,-1-1,-1-1,0-1,-1 0,0 0,-1-2,-1 0,7-11,22-23,24-35,-65 85,0 0,0-1,0 1,0-1,0 1,0-1,0 1,0-1,1 1,-1 0,0-1,0 1,0-1,1 1,-1-1,0 1,0 0,1-1,-1 1,0 0,1-1,-1 1,0 0,1 0,-1-1,0 1,1 0,-1 0,1 0,-1-1,1 1,-1 0,0 0,1 0,-1 0,1 0,-1 0,1 0,-1 0,1 0,-1 0,1 0,-1 0,0 0,1 1,-1-1,1 0,-1 0,1 0,-1 1,0-1,1 0,-1 0,0 1,1-1,-1 0,0 1,1-1,-1 0,0 1,0-1,1 0,-1 1,0-1,0 1,0-1,0 1,1-1,-1 1,2 36,-2-31,13 169,-6-131,-3 1,-2 0,-2-1,-1 1,-3 3,1-15,-1-1,-1 0,-1 0,-2 0,-2-1,0 0,-2-1,-2 0,0-1,-2 0,-1-2,-19 23,34-47,0 0,0 0,0 0,-1 0,1-1,-1 1,0-1,0 1,0-1,0 0,0-1,0 1,0 0,-1-1,1 0,-1 0,1 0,-1 0,1 0,-1-1,0 1,1-1,-1 0,1 0,-1-1,0 1,1-1,-1 1,1-1,-1 0,1-1,-1 1,1-1,0 1,0-1,0 0,0 0,0 0,0-1,0 1,1-1,-1 1,1-1,-1 0,1 0,0 0,1 0,-1 0,0-1,1 1,-2-17,1 1,1-1,1 0,1 0,0 0,2 0,0 1,1-1,1 1,1 0,1 0,0 1,2 0,0 0,1 0,0 2,2-1,0 1,0 1,2 0,0 1,2-1,97-68,-94 75</inkml:trace>
</inkml:ink>
</file>

<file path=ppt/ink/ink4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2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0,'-19'2,"0"1,0 1,0 0,0 2,0 0,1 1,0 0,1 2,-11 6,26-15,1 1,-1-1,1 0,-1 0,1 1,0-1,-1 0,1 1,0 0,-1-1,1 1,0 0,0-1,0 1,-1 0,1 0,0 0,0 0,0 0,0 0,1 0,-1 1,0-1,0 0,1 0,-1 1,1-1,-1 0,1 1,-1-1,1 1,0-1,0 1,0-1,0 0,0 1,0-1,0 1,0-1,0 1,1-1,-1 0,1 1,-1-1,1 0,-1 1,1-1,0 0,0 0,-1 0,1 1,0-1,0 0,0 0,0 0,1 0,-1-1,0 1,150 79,-145-74,0 0,0 0,0 1,-1 0,0 1,-1-1,1 1,-1 0,-1 0,1 0,-2 0,1 1,-1-1,0 1,-1-1,0 1,0 0,-1 0,0-1,0 1,-1 0,0 0,-1-1,0 1,0-1,-1 1,0-1,-1 0,0 0,0 0,0-1,-1 1,0-1,-6 6,8-10,-1 0,0-1,0 1,0-1,0 1,-1-1,1 0,-1-1,1 1,-1-1,1 0,-1 0,0-1,1 1,-1-1,0 0,0 0,0 0,1-1,-1 0,0 0,1 0,-1 0,1-1,-1 0,1 0,0 0,0 0,0-1,0 0,0 1,0-1,1-1,-1 1,1-1,0 1,0-1,0 0,-1-3,2-9</inkml:trace>
</inkml:ink>
</file>

<file path=ppt/ink/ink4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3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5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2,'137'21,"94"-43,-215 21,59 14,-69-7</inkml:trace>
</inkml:ink>
</file>

<file path=ppt/ink/ink4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5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27,'38'5,"28"-4,6-1,-3-1,-9 0,-10-6,-8 0,-7 0,-5 2,-7 1</inkml:trace>
</inkml:ink>
</file>

<file path=ppt/ink/ink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9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1 342,'34'0,"-1"-2,1-1,0-1,-1-2,0-1,-1-2,1-1,-2-1,1-2,6-5,-23 8,-1 0,1-1,-2-1,0 0,0-1,-1 0,-1-1,0 0,-1-1,1-2,-10 15,1-1,0 0,-1 1,0-1,0 0,0 0,0 0,0 1,0-1,-1 0,1 0,-1 0,0 0,0 0,0-1,0 1,-1 0,1 0,-1 1,0-1,1 0,-2 0,1 0,0 0,0 1,-1-1,1 0,-1 1,0 0,0-1,0 1,0 0,0 0,-1 0,1 0,-1 0,1 1,-1-1,1 1,-1-1,0 1,0 0,0 0,0 0,0 1,-2-1,-3-1,-1 0,0 1,0 0,0 0,0 1,0 0,0 1,0 0,0 0,1 1,-1 0,0 0,1 1,-1 0,1 1,0 0,0 0,-2 2,-125 105,122-98,0 0,1 1,1 0,0 1,1 0,1 1,1 0,0 0,0 1,2 0,0 0,1 1,1 0,1 0,0 0,1 0,1 0,1 1,1-12,0 0,0 0,0 0,1-1,0 1,0-1,1 1,0-1,0 0,0 0,1 0,0 0,0-1,1 1,-1-1,1 0,0-1,0 1,1-1,-1 0,1 0,0-1,0 1,4 0,7 3,0-1,1 0,-1-2,1 0,0 0,0-2,0-1,14 0,19-1,-1-3,0-2,0-2,-1-2,0-2,32-13,-50 13</inkml:trace>
</inkml:ink>
</file>

<file path=ppt/ink/ink4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3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34 457,'-5'33,"-1"17,-5-1,0-8</inkml:trace>
  <inkml:trace contextRef="#ctx0" brushRef="#br0" timeOffset="576.398">259 627,'25'-21,"-2"-1,0-1,-1 0,-2-2,0 0,-2-2,-1 0,-1-1,-1 0,7-20,-22 48,0 1,0-1,1 1,-1 0,0-1,1 1,-1-1,1 1,-1-1,1 1,-1-1,1 1,-1-1,1 0,-1 1,1-1,0 0,-1 1,1-1,-1 0,1 0,0 1,-1-1,1 0,0 0,-1 0,1 0,0 0,-1 0,1 0,0 0,-1 0,1-1,0 1,-1 0,1 0,0 0,-1-1,1 1,-1 0,1-1,-1 1,1-1,0 1,-1 0,1-1,-1 1,0-1,1 0,-1 1,1-1,-1 1,0-1,0 1,1-1,-1 0,0 1,0-1,0 0,1 1,-1-1,0 0,0 1,0-1,0 0,0 1,-1-1,1 0,11 61,22 64,-31-119,0-1,1 0,0 1,0-1,0-1,0 1,0 0,1-1,-1 1,1-1,0 0,0-1,0 1,1-1,-1 1,0-1,1-1,0 1,-1-1,1 1,0-1,0 0,0-1,2 1,4-3,1-1,-1 1,0-2,-1 0,1 0,-1-1,0 0,0 0,0-1,0-1,-1 0,-1 0,1-1,-1 0,0 0,-1-1,0 0,0 0,-1 0,0-1,-1 0,3-7,0 5,68-133,-67 130</inkml:trace>
  <inkml:trace contextRef="#ctx0" brushRef="#br0" timeOffset="946.6">1389 6,'-16'27,"1"1,1 1,2 0,0 1,3 0,0 1,2 0,0 8,5-33,0-1,0 1,1 0,0 0,0 0,1 0,0 1,0-1,0 0,1 0,-1 0,2 0,-1 0,1 0,-1 0,2-1,-1 1,1-1,-1 1,2-1,-1 0,0 0,1 0,0 0,0-1,1 0,-1 1,1-2,0 1,0 0,0-1,4 2,1 0,1-1,-1 0,1-1,0 0,0-1,0 0,0 0,0-1,0-1,1 0,-1-1,0 0,0 0,0-1,0-1,0 0,0 0,-1-1,0 0,1-1,-2 0,1-1,0 0,-1 0,0-1,-1 0,0-1,0 0,0 0,-1-1,2-2,1-6,0 0,-1-1,0 1,-2-2,0 1,-1-1,-1 0,-1 0,2-18,-6 31,0 0,-1 0,1 0,-1 0,0 0,-1 1,0-1,0 0,0 0,0 1,-1 0,0-1,0 1,0 0,-1 0,0 1,0-1,0 1,-1 0,1 0,-1 0,0 0,0 1,0 0,-6-3,-3-1,-1 1,0 0,0 1,0 0,-1 1,1 1,-1 1,0 0,-3 1,-13 0</inkml:trace>
  <inkml:trace contextRef="#ctx0" brushRef="#br0" timeOffset="1194.318">1163 231,'38'-5,"23"-1,5 0,-3 1,-9 2,-7 0,-13 7,-6 2,-9 5,-2 0,-5 4,1 3,3 0,4-4,3-5,2-3,-3-2</inkml:trace>
</inkml:ink>
</file>

<file path=ppt/ink/ink4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7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1 627,'15'5,"1"0,0-1,0 0,0-2,0 0,0-1,1 0,-1-1,0-1,1-1,-1 0,0-1,0-1,0 0,-1-1,15-7,6-8,-1-1,0-1,-2-2,0-2,-2-1,19-21,61-56,-103 97,0-1,-1 0,0 0,-1 0,0-1,0 0,-1 0,0-1,0 0,-1 0,-1 0,1 0,-2 0,1-1,0-9,-2 13,-1 1,0 0,0 0,0 0,-1-1,0 1,0 0,-1 0,1 0,-1 0,-1 0,1 1,-1-1,0 1,0-1,0 1,-1 0,0 0,0 1,0-1,-1 1,1 0,-1 0,0 0,0 1,-1-1,-3 0,3 0,-1 1,0 0,-1 1,1-1,0 1,-1 1,1 0,-1 0,0 0,1 1,-1 0,1 0,-1 1,0 0,1 1,-1-1,1 1,0 1,0 0,0 0,0 0,0 0,0 1,1 1,0-1,0 1,0 0,1 0,-1 0,1 1,0 0,1 0,-1 0,1 1,1-1,-1 1,1 0,0 0,1 1,-1-1,1 0,0 8,-1 0,0 1,2 0,0-1,0 1,2 0,0-1,0 1,2 0,0-1,1 0,0 1,1-2,1 1,0-1,1 1,1-2,0 1,1-1,0 0,1-1,4 4,13 9,1-2,2-1,0-1,1-1,24 10,-37-19,-3-1</inkml:trace>
</inkml:ink>
</file>

<file path=ppt/ink/ink4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8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0,'-14'19,"-5"12,-5-1,8-4,11-7,11-12,9-7,2-8,-1 2,-5 7,-3 3</inkml:trace>
</inkml:ink>
</file>

<file path=ppt/ink/ink4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9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1,'-9'4,"-9"8,0 5,7 1,10-4,6-8,1-1,-4-1,-3 4,-7 0,-1 3,1 1</inkml:trace>
</inkml:ink>
</file>

<file path=ppt/ink/ink4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7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345 135,'-32'8,"1"2,0 1,0 2,1 1,0 1,2 2,-17 12,37-23,1 0,0 1,0 0,1 0,0 0,0 1,1 0,0 0,0 1,1-1,0 1,1 0,0 0,0 0,1 0,0 1,0-1,1 1,1-1,-1 1,2-1,-1 1,1-1,1 1,-1-1,2 0,-1 1,1-1,1 0,0-1,2 5,-3-5,0 1,1-1,0 0,0 0,1-1,0 1,0-1,1 0,-1-1,2 1,-1-1,1 0,0-1,0 1,0-1,1-1,0 0,0 0,0 0,0-1,1 0,0-1,-1 0,1 0,0-1,0 0,0 0,-1-1,1 0,0-1,0 0,3-1,8-2,0-1,0-2,-1 1,0-2,0-1,-1 0,0-1,-1-1,0-1,-1 0,0-2,-1 1,0-2,-1 0,8-12,-1 1,-1-1,-1 0,-2-2,0 0,4-14,-17 34,0-1,0 0,-1 0,0 0,-1 0,0 0,-1-1,0 1,0 0,-1-1,-1 1,1-1,-2 1,1 0,-2-1,1 1,-1 0,-1 0,-1-1,-1 2,-1 0,-1 1,1 0,-1 1,-1-1,1 1,-1 1,-1 0,1 0,-1 1,0 0,0 1,0 0,-1 0,1 1,-1 1,0 0,0 0,0 1,0 0,0 1,0 1,0-1,0 2,0-1,-5 3,-65 22,52-10</inkml:trace>
  <inkml:trace contextRef="#ctx0" brushRef="#br0" timeOffset="364.611">148 332,'140'-93,"-131"92,1 0,0 0,-1 1,1 0,0 1,0 0,-1 0,1 1,-1 0,0 1,1 0,-1 1,-1 0,1 0,0 1,-1 0,0 0,0 1,5 4,-5-5,120 50,-86-52,-25-8</inkml:trace>
</inkml:ink>
</file>

<file path=ppt/ink/ink4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48.54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387 197,'-159'345,"59"-114,-18 7,109-227,9-20,11-23,130-236,-83 166,164-288,-191 333,-38 103,-7 45,4-46,3 1,1 1,3-1,2 1,2-1,1 1,4 7,-5-47,1 1,-1-1,1 0,1 0,-1-1,1 1,1 0,-1-1,1 0,0 1,0-2,1 1,0 0,0-1,0 0,0 0,1-1,0 1,0-1,0 0,1-1,-1 0,1 0,0 0,0-1,0 1,0-2,0 1,0-1,0 0,1-1,-1 0,0 0,1 0,-1-1,0 0,0-1,7-1,5-6,1 0,-1-2,-1 0,0-1,-1-1,0-1,-1 0,0-1,-1-1,-1 0,-1-1,0-1,-1 0,-1 0,-1-1,0-1,6-18,-1-6,-2-1,-2 0,-2 0,-2-1,-2-5,-5 48,3-21</inkml:trace>
  <inkml:trace contextRef="#ctx0" brushRef="#br0" timeOffset="286.9">1234 367,'-25'47,"2"1,3 1,1 0,-3 23,9 26,13-95,0 0,0 0,1 1,0-1,-1 0,1 0,0-1,0 1,1 0,-1 0,1 0,-1-1,1 1,0-1,0 1,0-1,0 0,1 0,-1 0,0 0,1 0,0-1,-1 1,1-1,0 1,0-1,0 0,-1 0,4 0,6 0,1-2,-1 0,0 0,1-1,-1 0,0-1,0-1,0 0,-1 0,1-1,-1-1,0 0,-1 0,0-1,0-1,0 1,-1-2,7-6,-8 9,0-1,-1 0,0 0,0-1,0 1,-1-1,0-1,-1 1,0-1,0 0,-1 0,0-1,-1 1,0-1,0 0,-1 0,0 0,-1 0,0 0,-1 0,0 0,0 0,-1 0,0 0,-1 0,0 0,-1 0,0 0,-1 1,1-1,-2 1,0 0,0 1,0-1,-1 1,0 0,-1 0,-1-1,3 4,-1 1,0 0,0-1,0 2,0-1,-1 1,0 0,1 0,-1 1,0 0,0 0,-1 0,1 1,0 0,0 1,-1 0,-4 0,-12 5</inkml:trace>
  <inkml:trace contextRef="#ctx0" brushRef="#br0" timeOffset="622.972">1855 0,'-5'34,"3"20,3 6,0 3,5-5,2-8,-1-7,3-1,0-4,-1-3,-3-2,3-3,-1-1,-1-1,-2 0,-2 0,-1-5</inkml:trace>
  <inkml:trace contextRef="#ctx0" brushRef="#br0" timeOffset="871.901">1488 339,'48'-5,"39"-6,16-1,-2 1,-7-3,-10 2,-11 3,-7 2,-15 3</inkml:trace>
</inkml:ink>
</file>

<file path=ppt/ink/ink4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5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444 112,'-9'-5,"0"1,0 0,-1 0,1 1,-1 0,0 1,0 0,0 0,0 1,0 1,-1-1,1 2,0 0,0 0,0 0,0 1,0 1,-9 3,1 2,0 1,1 1,0 1,0 0,1 2,1-1,0 2,0 0,2 1,-1 0,2 1,0 0,1 1,1 0,-6 16,15-32,-1 1,1-1,0 0,0 1,0-1,1 1,-1-1,0 1,1 0,-1-1,1 1,-1 0,1-1,0 1,0 0,-1 0,1-1,0 1,1 0,-1 0,0-1,0 1,1 0,-1-1,1 1,0 0,-1-1,1 1,0-1,0 1,0-1,0 0,0 1,0-1,0 0,1 1,-1-1,0 0,1 0,-1 0,1 0,-1-1,1 1,-1 0,1-1,0 1,-1-1,1 1,0-1,0 0,-1 1,1-1,0 0,-1 0,2-1,10-1,1 0,-1-1,0-1,0 0,0 0,-1-2,0 1,0-2,0 0,-1 0,8-6,6-3,21-14,0-2,-3-2,0-2,-3-2,-1-1,-1-3,6-12,-34 45,-24 35,8-16,-8 17,1 1,1 1,2-1,1 2,1 0,1 0,2 0,1 0,1 1,2 0,1 2,-26 301,17-267,1 73,8-139,2 13,0 0,1 1,0-1,2 0,-1-1,2 1,0-1,0 0,2 1,-6-14,-1 1,1-1,0 0,0 1,0-1,0 0,0 0,0 0,0-1,-1 1,1 0,0-1,0 1,0-1,0 1,-1-1,1 0,0 0,-1 0,1 0,0 0,-1 0,1 0,-1-1,0 1,1 0,-1-1,0 1,0-1,0 0,0 1,0-1,0 0,-1 0,1 1,-1-1,1 0,-1-1,8-7,104-112,-110 120,-1 0,1 0,-1-1,0 1,0 0,0-1,0 1,-1-1,1 1,-1-1,1 1,-1-1,0 0,0 1,0-1,0 1,0-1,-1 0,1 1,-1-1,0 1,0-1,0 1,0 0,0-1,0 1,-1 0,1 0,-1 0,1 0,-1 0,0 0,0 0,-73-55,69 53,-240-136,284 126,157-36,-177 44,-1 0,0-2,0 0,0-1,-1 0,-1-1,0-1,0-1,-1 0,0-1,-1 0,-1-1,0-1,5-8,-5 2,-2 3</inkml:trace>
</inkml:ink>
</file>

<file path=ppt/ink/ink4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51.33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0 565,'5'38,"20"14,12-4,3-8,0-12,-1-11,-4-13,-2-11,-2-11,-2-5,-5-5,-3-2,-4-1,-5 0,-5 1,-4 6</inkml:trace>
  <inkml:trace contextRef="#ctx0" brushRef="#br0" timeOffset="249.1">677 537,'-4'39,"-3"21,6 1,2-4,2-18,0-15</inkml:trace>
  <inkml:trace contextRef="#ctx0" brushRef="#br0" timeOffset="399.113">649 142,'0'0</inkml:trace>
  <inkml:trace contextRef="#ctx0" brushRef="#br0" timeOffset="600.418">1242 1,'-10'43,"-3"38,1 11,2-2,3-10,3-10,2-12,1-6,5-7,3-7,0-4,-2-4,-1-7</inkml:trace>
  <inkml:trace contextRef="#ctx0" brushRef="#br0" timeOffset="1016.233">931 508,'379'29,"-133"0,-233-28,0 0,0-1,0-1,0 0,0-1,0-1,0 0,0 0,-1-1,1-1,-1 0,0-1,-1 0,1-1,-1 0,0-1,-1 0,0 0,0-1,2-4,-11 11,1 0,-1 0,1 0,-1 0,0-1,0 1,0 0,0-1,0 1,-1-1,1 1,-1-1,1 1,-1-1,0 0,0 1,0-1,-1 1,1-1,0 1,-1-1,0 1,0-1,1 1,-1 0,-1-1,1 1,0 0,0 0,-1 0,0 0,1 0,-1 0,0 0,0 0,0 1,0-1,0 1,0-1,0 1,-1 0,1 0,0 0,-1 0,1 0,-1 1,1-1,-1 1,1-1,-1 1,1 0,-1 0,1 0,-2 1,-8 1,-1 1,1 0,0 1,0 0,1 1,-1 1,1-1,0 2,1 0,0 0,0 1,0 0,1 0,0 1,0 1,1 0,1 0,-5 7,6-8,1 0,0 1,0-1,1 1,0 0,1 1,0-1,1 0,0 1,1 0,0-1,0 1,1 0,0-1,1 1,1 0,-1-1,2 1,-1-1,2 0,-1 0,1 0,1 0,0 0,0-1,1 0,0 0,0-1,6 6,1-5,0-1,0-1,1 0,0 0,0-2,1 0,-1 0,1-1,0-1,8 0,6 1</inkml:trace>
</inkml:ink>
</file>

<file path=ppt/ink/ink4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58.6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1 507,'62'-1,"-1"-3,0-3,0-3,0-2,-1-3,11-6,-35 7,-1-1,0-2,-1-1,-1-2,-1-1,-1-2,-1 0,-1-2,-1-2,9-12,29-61,-65 98,0-1,0 1,0-1,0 1,0-1,-1 0,1 1,-1-1,1 0,-1 1,0-1,0 0,0 0,-1 1,1-1,-1 0,1 1,-1-1,0 1,0-1,0 1,0-1,-1 1,1 0,-1-1,1 1,-1 0,0 0,1 0,-1 0,0 0,-1 1,1-1,0 1,0-1,-1 1,1 0,-1 0,1 0,-1 0,0 0,-8-1,0 1,1 1,-1 0,0 0,1 1,-1 0,1 1,-1 0,1 0,0 2,0-1,0 1,0 0,0 1,1 0,0 1,0 0,1 0,0 1,0 0,0 1,1-1,0 1,0 1,1-1,0 1,1 1,-1-1,2 1,0-1,-1 5,-5 26,3-1,1 2,2-1,1 0,3 1,1-1,2 1,1-1,3 1,15 112,10 145,-31-278,0 1,-2-1,0 0,-1 0,-2 0,0 0,0 0,-2 0,-1-1,0 0,-1-1,-2 1,1-2,-2 1,0-1,-1-1,-1 0,-1-1,0 0,0-1,-2-1,-12 9,14-13,0 0,-1-1,0-1,0 0,-1-1,0 0,0-2,0 0,0 0,-1-2,1 0,-1-1,-3 0,15-2,-1 0,1-1,0 1,0-1,0 0,0 0,0-1,0 1,1-1,-1 0,1 0,0-1,0 1,0-1,0 0,1 0,-1 0,1-1,0 1,0-1,1 0,-1 1,1-1,0 0,1-1,-1 1,1-2,-2-5,1 1,0-1,1 0,0 1,1-1,1 0,0 0,0 1,1-1,0 1,1-1,1 0,8-16,2 1,0 0,2 2,0-1,2 2,1 0,1 2,1 0,6-4,16-12,2 1,1 3,2 2,2 2,0 1,2 4,0 1,43-11,-64 25,-4 3</inkml:trace>
  <inkml:trace contextRef="#ctx0" brushRef="#br0" timeOffset="263.364">1158 564,'-19'23,"0"2,2 0,1 1,0 0,2 1,2 1,0 0,2 1,1 0,1 1,-1 16,7-42,1-1,-1 1,1-1,0 1,1 0,-1-1,1 1,-1 0,1 0,0-1,1 1,-1 0,1 0,-1-1,1 1,0 0,0-1,1 1,-1-1,1 0,0 1,0-1,0 0,0 0,0 0,1 0,-1-1,1 1,0 0,0-1,0 0,0 0,0 0,0 0,1 0,-1-1,1 1,-1-1,1 0,-1 0,1-1,3 1,2-1,0-2,-1 1,1-2,-1 1,1-1,-1 0,0 0,0-1,0-1,-1 1,1-1,-1 0,0-1,-1 1,1-1,-1-1,-1 1,1-1,-1 0,0-1,0 1,-1-1,0-1,3-4,-1 1,0-2,-1 1,-1-1,0 1,-1-1,0 0,-1-1,-1 1,0 0,-1 0,-1-1,0 1,-1 0,-2-2,0 1,-1 0,-1 1,0-1,-1 1,-1 1,0-1,-1 1,0 1,-6-6,1 0</inkml:trace>
  <inkml:trace contextRef="#ctx0" brushRef="#br0" timeOffset="513.609">1356 1016,'14'-33,"15"-27,2-6,-4-3,-2 6,0 9,0 9,-4 7,-1 11,2 4,-4 6</inkml:trace>
  <inkml:trace contextRef="#ctx0" brushRef="#br0" timeOffset="1016.009">1836 931,'7'-34,"2"0,1 1,2 1,1 0,1 0,2 1,19-28,-32 52,1 1,-1-1,1 1,0 0,0 0,1 0,0 0,0 1,0 0,1 0,0 0,0 1,0 0,0 0,0 0,1 1,0 0,0 0,0 1,0 0,0 0,7 0,-11 4,0 0,0 0,0 1,0-1,-1 1,1 0,-1-1,1 1,-1 1,0-1,0 0,-1 0,1 1,-1-1,1 1,-1-1,0 1,0 0,-1 0,1-1,-1 1,0 0,0 0,0 3,7 30,-6-35,0 1,0-1,0 1,0-1,1 0,-1 0,1 0,-1 0,1 0,0 0,-1 0,1 0,0 0,0-1,0 1,1-1,-1 0,0 1,1-1,-1 0,0 0,1-1,-1 1,1 0,0-1,-1 0,1 1,-1-1,1 0,-1 0,1-1,0 1,-1 0,1-1,-1 0,1 1,-1-1,3-1,90-50,-94 51,155-103,-154 102,0 0,0 0,1 0,-1 0,1 0,-1 0,1 1,0 0,0-1,0 1,-1 0,1 0,0 0,0 1,1-1,-1 1,0 0,0 0,0 0,0 0,0 0,0 1,0-1,0 1,0 0,0 0,0 0,0 0,0 0,-1 1,1-1,0 1,-1 0,1 0,-1 0,0 0,0 0,1 0,-2 1,1-1,0 1,0 0,-1-1,2 4,13 93,-16-90,0 1,1-1,0 1,0-1,1 0,0 1,1-1,0 0,0 0,1-1,0 1,5 7,6 2</inkml:trace>
</inkml:ink>
</file>

<file path=ppt/ink/ink4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55.72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0 747,'0'417,"3"-466,1 0,3 0,2 0,2 1,2 1,2 0,2 0,-15 43,3-13,1 0,1 1,1 0,0 0,1 0,0 1,2 0,0 1,8-9,-18 22,0 0,1 0,-1 0,0 0,0 1,1-1,-1 0,1 0,-1 1,0-1,1 1,-1-1,1 1,-1 0,1 0,0-1,-1 1,1 0,-1 0,1 0,-1 1,1-1,-1 0,1 1,-1-1,1 1,-1-1,1 1,-1 0,1-1,-1 1,0 0,0 0,1 0,-1 0,0 0,0 0,0 1,0-1,0 0,0 0,0 1,-1-1,1 1,0-1,-1 1,30 77,-27-69,-2-3,0 1,0-1,1 0,0 0,1 1,0-1,0-1,0 1,1 0,0-1,0 0,1 0,0 0,0-1,0 1,1-1,-1 0,1-1,0 1,1-1,-1 0,1-1,0 0,18 4,-1-3</inkml:trace>
  <inkml:trace contextRef="#ctx0" brushRef="#br0" timeOffset="255.496">677 860,'0'34,"0"15,0 0</inkml:trace>
  <inkml:trace contextRef="#ctx0" brushRef="#br0" timeOffset="403.414">537 493,'0'0</inkml:trace>
  <inkml:trace contextRef="#ctx0" brushRef="#br0" timeOffset="1487.965">1327 579,'-42'11,"1"2,0 2,1 2,0 1,2 2,-1 3,30-17,0 0,1 1,0 0,0 0,1 1,-1-1,2 2,-1-1,1 1,-3 6,7-12,1 0,-1 1,1-1,-1 1,1-1,0 1,0 0,0-1,1 1,-1 0,1 0,0 0,0-1,0 1,1 0,0 0,-1-1,1 1,0 0,1-1,-1 1,0-1,1 1,0-1,0 0,0 0,0 0,1 0,-1 0,1 0,0 0,0-1,0 1,0-1,0 0,1 1,-1-1,1-1,-1 1,1 0,-1-1,1 0,0 0,0 0,0 0,0-1,0 0,0 1,-1-1,1-1,0 1,0 0,0-1,0 0,0 0,0 0,-1-1,3 0,89-58,-82 50,214-186,-225 194,0 0,-1 0,1 1,0-1,0 0,1 1,-1-1,0 1,0 0,1 0,-1 0,1 0,-1 0,1 0,-1 1,1-1,-1 1,1 0,0-1,-1 1,1 0,-1 1,1-1,0 0,-1 1,1 0,-1-1,1 1,-1 0,1 0,-1 1,0-1,0 0,1 1,-1-1,0 1,0 0,0 0,-1 0,1 0,0 0,-1 0,1 0,-1 0,1 3,3 10,-2 0,0 1,0-1,-1 1,-1 0,-1 0,0 0,-3 15,1 9,-1 17,-2-1,-2 1,-3-2,-16 49,-81 197,98-279,8-15,-1 0,-1 0,1 0,-1-1,0 1,-1-1,1 0,-1 0,-1 0,1-1,-1 1,0-1,0 0,-1-1,-1 2,6-6,-1-1,1 0,-1 1,1-1,0 0,-1 0,1 0,0 0,0 0,-1 0,1 0,0 0,0-1,0 1,0 0,1-1,-1 1,0-1,1 1,-1-1,1 1,-1-1,1 1,0-1,-1 1,1-1,0 0,0 1,0-1,0 1,1-1,-1 0,0 1,1-1,-1 1,1-1,-1 1,1-1,0 1,-1-1,1 1,0 0,85-210,-42 118,45-122,99-203,-162 370,118-248,-116 233,-53 97,10 0,1-1,2 2,1 0,2 0,1 1,2 0,1 0,2 0,2 1,1-1,2 4,-2-33,1 0,0 0,0 0,0 0,1 0,0 0,1-1,-1 1,1 0,1-1,-1 0,1 0,0 0,0 0,1-1,0 0,0 0,0 0,1 0,-1-1,1 0,0 0,0 0,0-1,1 0,-1 0,1-1,0 0,0 0,0 0,0-1,0 0,0 0,0-1,0 0,0 0,0-1,1 0,-1 0,0 0,-1-1,1 0,4-2,162-118,-172 121,0 0,0 1,0-1,0 0,0 0,0 1,1-1,-1 1,0-1,0 1,1 0,-1-1,0 1,0 0,1 0,-1 0,0 0,1 0,-1 0,0 0,1 1,-1-1,0 0,0 1,1-1,-1 1,0-1,0 1,0 0,0-1,0 1,0 0,0 0,0 0,0-1,0 1,0 0,0 0,0 1,16 56,-6-17,-9-37,0 0,0-1,0 0,1 1,0-1,-1 0,1 0,0 0,0-1,1 1,-1-1,0 0,1 0,0 0,-1 0,1 0,0-1,0 0,0 0,0 0,0 0,0 0,0-1,0 0,0 0,1 0,-1 0,0-1,0 0,0 1,0-2,0 1,0 0,-1-1,1 1,0-1,-1 0,1-1,-1 1,3-3,27-18,-2-2,-1-1,-1-2,-1-1,22-30,-23 24,-1-2,-2 0,-1-2,14-35,-21 40,-2 0,-1 0,-2-1,-1-1,-2 0,-1 0,-2-1,-1-15,-3 49,0 1,-1 0,1-1,-1 1,1-1,-1 1,0-1,0 0,0 1,0-1,0 1,-1-1,1 1,-1-1,0 1,1 0,-1-1,0 1,0 0,-1-1,1 1,0 0,-1 0,0 0,1 0,-1 0,0 1,0-1,0 0,0 1,0-1,0 1,0 0,-1 0,1 0,0 0,-1 0,1 0,-1 1,1-1,-1 1,1 0,-1-1,1 1,-3 1,-6 7,-1 0,1 2,1-1,-1 1,2 1,-1 0,2 0,-1 1,2 0,-1 0,2 1,0 0,0 0,1 1,-1 5,-2 7,1 1,1 0,1 0,1 0,2 1,0-1,2 1,1 0,2-1,0 1,2-1,1 0,1-1,1 1,2-1,0-1,2 0,1 0,0-1,2-1,12 15,44 60,-72-98,1 0,0 0,-1 0,1 0,0 0,-1 0,1 1,0-1,-1 0,1 0,0 0,-1 0,1 1,0-1,0 0,-1 0,1 1,0-1,0 0,-1 1,1-1,0 0,0 0,0 1,0-1,-1 0,1 1,0-1,0 0,0 1,0-1,0 1,0-1,0 0,0 1,0-1,0 0,0 1,0-1,0 0,0 1,0-1,1 0,-1 1,0-1,0 0,0 1,0-1,1 0,-1 1,0-1,0 0,1 0,-1 1,0-1,0 0,1 0,-1 0,-9-6</inkml:trace>
  <inkml:trace contextRef="#ctx0" brushRef="#br0" timeOffset="1735.339">2399 409,'48'-5,"45"-1,15-5,0-1,-9 3,-7-3,-14 1,-12 3,-16 2</inkml:trace>
</inkml:ink>
</file>

<file path=ppt/ink/ink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8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14,'-12'-4,"-1"1,0 1,0 0,0 0,0 1,0 1,0 0,-1 1,1 1,0 0,1 0,-1 2,0-1,1 2,-1-1,1 2,1 0,-12 6,3 3,15-13,0 0,0 0,0 0,0 1,1-1,0 1,-1 0,1 1,0-1,0 1,1-1,-1 1,1 0,0 1,0-1,0 0,1 1,-1 0,1 0,0-1,1 1,-1 0,1 1,0-1,0 0,0 0,1 0,0 1,0-1,0 0,1 0,0 0,0 4,6 2,0-2,1 1,0-1,1 0,-1-1,2 0,-1 0,1-1,0 0,1-1,-1 0,1-1,0 0,10 3,-7-2,1 0,-1 1,0 1,-1 0,0 1,-1 1,1 0,6 7,-17-14,0-1,0 0,0 1,-1-1,1 1,-1-1,1 1,-1 0,0 0,0 0,0 0,0-1,-1 1,1 0,-1 0,0 1,0-1,0 0,0 0,0 0,-1 0,1 0,-1 0,0 0,0-1,0 1,0 0,0 0,-1-1,1 1,-1 0,0-1,0 0,0 1,0-1,0 0,0 0,-2 1,-6 5,1 0,-1-1,-1-1,1 0,-1 0,0-1,0 0,-1-1,-2 1,-188 32,178-36</inkml:trace>
  <inkml:trace contextRef="#ctx0" brushRef="#br0" timeOffset="366.049">702 212,'-12'32,"1"0,2 1,1 0,2 0,1 1,1 0,2-1,2 1,2 16,-2-45,1 0,0-1,0 1,0-1,0 1,1-1,0 1,0-1,0 0,0 0,1 0,0 0,-1-1,1 1,1-1,-1 1,0-1,1 0,0 0,-1-1,1 1,0-1,1 0,-1 0,0 0,1 0,-1-1,1 0,-1 0,1 0,-1 0,1-1,4 0,1 0,0 0,0-1,0-1,0 0,-1 0,1-1,0 0,-1 0,0-1,0-1,0 1,0-1,-1-1,0 0,0 0,0 0,5-7,4-4,0-2,-1 0,-1-1,-1 0,0-1,6-15,-14 24,-1-1,0 0,-1-1,0 0,-1 1,0-1,-1 0,-1 0,0 0,-1 0,0-1,-2-3,1 11,1 1,-1 0,-1 0,1 0,-1 0,0 0,0 0,-1 0,0 1,0-1,0 1,-1 0,0 0,0 0,0 0,0 1,-1-1,0 1,0 0,0 1,0-1,0 1,-1 0,0 0,1 1,-1 0,0 0,-3-1,-42 4,32 6</inkml:trace>
  <inkml:trace contextRef="#ctx0" brushRef="#br0" timeOffset="970.313">1211 607,'167'-198,"-16"26,-79 112,-69 60,-1 1,0 0,1 0,-1 0,0 1,0-1,0 0,0 1,0-1,0 1,0 0,0 0,-1 0,1 0,0 0,-1 0,0 0,0 0,1 0,-1 1,-1-1,1 1,0-1,0 1,-1-1,0 1,1-1,-1 1,0-1,0 1,0-1,-1 1,1-1,-1 1,1-1,-1 1,-1 1,2 1,0 14,-1-16,0 1,0-1,0 0,1 1,-1-1,1 0,0 1,0-1,0 1,0-1,1 0,-1 1,1-1,0 0,0 1,0-1,1 0,-1 0,1 0,0 0,-1 0,1 0,1-1,-1 1,0-1,1 1,-1-1,1 0,-1 0,1 0,0 0,0 0,0-1,0 1,0-1,3 1,7-3,-1-1,1 0,-1-1,0 0,0-1,0 0,-1-1,1-1,-1 1,0-2,-1 1,0-2,0 1,6-7,6-2,-4 3,72-34,-87 48,-1 0,0 0,1 1,-1-1,0 1,1 0,-1 0,0-1,0 1,0 0,-1 1,1-1,0 0,-1 0,0 1,1-1,-1 1,0-1,0 1,-1 0,1-1,0 1,-1 0,1 0,-1-1,0 1,0 0,0 0,-1-1,1 1,-1 0,1 0,-1-1,0 1,0 0,0-1,0 1,-7 26,6-23,0-1,0 0,0 1,1-1,0 1,0 0,0-1,1 1,0 0,0 0,0-1,1 1,0 0,0-1,0 1,1-1,0 3,9-1,-1-5</inkml:trace>
</inkml:ink>
</file>

<file path=ppt/ink/ink4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54.00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255 29,'30'129,"-1"145,-3-8,-25-241,1-17,-2 0,1-1,-1 1,0 0,0-1,-1 1,0 0,0-1,-1 1,0-1,-1 0,-2 8,-1-10</inkml:trace>
  <inkml:trace contextRef="#ctx0" brushRef="#br0" timeOffset="251.655">0 509,'43'-5,"34"-6,13-2,1 2,-10 3,-15-3,-12 2,-7 1,-7 3,-4-3,-5-1,-2 3,-6 1</inkml:trace>
  <inkml:trace contextRef="#ctx0" brushRef="#br0" timeOffset="780.746">847 1,'-5'24,"-23"95,6 1,-3 82,37-56,-11-142,0 1,0 0,1 0,0 0,0-1,0 1,1-1,-1 1,1-1,0 0,0 0,1-1,-1 1,1 0,0-1,0 0,0 0,0 0,0-1,1 1,-1-1,1 0,0 0,-1-1,1 1,5 0,1-3,-1-1,1 0,-1 0,1-1,-1-1,0 1,0-2,-1 1,1-1,-1-1,0 0,0 0,-1-1,1 0,-2 0,1-1,-1 0,0 0,0-2,-6 8,0 1,-1 0,1 0,0 0,0 0,0 0,0 0,0 0,0 0,0 0,0 0,0 1,0-1,1 0,-1 1,0-1,0 1,1-1,-1 1,0 0,1 0,-1-1,0 1,1 0,-1 0,0 0,1 1,-1-1,1 0,-1 0,0 1,0-1,1 0,-1 1,0 0,0-1,1 1,-1 0,0-1,0 1,0 0,0 0,0 0,0 0,0 0,0 0,0 1,22 28,-16-19,1-1,0 0,0-1,1 1,0-1,0-1,1 0,0-1,1 1,0-2,3 2,-13-8,6 4,0 0,0-1,0 0,0-1,1 0,-1 0,1 0,0-1,-1 0,1-1,0 1,0-2,-1 1,1-1,5-1,6-3,-1-2,0 0,0 0,-1-2,0 0,-1-1,0-1,-1 0,0-1,0-1,-1 0,-1-1,0-1,1-2,34-64,-47 79,0-1,0 1,0-1,-1 1,1 0,-1-1,1 1,-1-1,0 1,0-1,0 1,-1-1,1 1,0-1,-1 1,0-1,1 1,-1 0,0-1,0 1,-1 0,1 0,0 0,-1 0,1 0,-1 0,0 0,1 0,-1 0,0 1,0-1,0 1,-1 0,1-1,-2 0,0 1,0-1,-1 1,1 0,0 0,-1 0,1 0,-1 1,1 0,-1 0,0 0,1 1,-1-1,1 1,0 0,-1 0,1 1,0-1,0 1,-1 0,1 0,1 1,-1-1,-1 1,-80 72,80-70,0 0,1 0,-1 0,1 1,0-1,1 1,-1 0,1 0,0 1,0-1,1 1,0-1,0 1,1 0,0 0,0 0,1 0,-1-1,1 1,1 0,-1 0,1 0,1 0,-1 0,1-1,0 1,1-1,-1 1,1-1,1 0,-1 0,1 0,0 0,0-1,1 0,0 0,1 2,11 3,-1-1,1-1,1 0,-1-1,1-1,1-1,-1 0,1-2,-1 0,1-1,0 0,0-2,0-1,19-2,-26 3,26 0</inkml:trace>
</inkml:ink>
</file>

<file path=ppt/ink/ink4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8:05.17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293 62,'-24'16,"1"1,0 1,1 2,1 0,1 1,1 1,0 1,-9 16,17-25,1 1,0 1,0 0,2 0,0 1,1 0,1 0,0 0,1 1,1 0,1 0,0 0,2 1,0-1,1 0,1 1,0-1,1 0,2 0,0 0,0 0,2-1,0 1,1-1,1-1,0 1,1-1,1-1,0 0,2 0,-1-1,2 0,1 0,0-4,0 0,1-1,0 0,0-2,1 0,0 0,0-2,0 0,1 0,0-2,0 0,0-1,0-1,0 0,0-2,0 0,0 0,0-2,0 0,0-1,0-1,-1 0,0-1,0-1,-1 0,0-1,0-1,2-3,11-6,-2-2,0-1,-1-1,-2-2,0 0,-1-1,-2-1,-1-1,0-1,-3-1,0 0,-2-1,7-19,-15 36,-1 0,0-1,-1 0,0 0,-1 0,0 0,-1 0,-1-1,-1 1,0-1,0 1,-2-1,1 1,-2 0,0 0,-1 0,0 0,-1 0,-1 1,0 0,-1 0,0 1,-1-1,-5 0,0 0,-1 1,0 1,-1 0,-1 1,0 0,0 2,0-1,-1 2,0 0,-1 2,0 0,0 0,0 2,0 0,0 1,-1 1,1 1,-1 0,1 1,-1 1,1 1,0 1,0 1,1 0,-1 1,1 1,0 0,-12 8,-14 8</inkml:trace>
  <inkml:trace contextRef="#ctx0" brushRef="#br0" timeOffset="345.452">237 401,'5'9,"1"9,0 0</inkml:trace>
  <inkml:trace contextRef="#ctx0" brushRef="#br0" timeOffset="615.585">575 316,'10'0,"2"5,1 6,-8 1,-5-1</inkml:trace>
  <inkml:trace contextRef="#ctx0" brushRef="#br0" timeOffset="1081.341">321 795,'2'-10,"0"1,0-1,1 0,0 1,1-1,0 1,1 0,-1 0,2 1,-1-1,3-1,-3 2,0 0,1 1,0-1,0 1,1 0,0 1,0 0,0 0,1 0,0 1,0 0,1 1,-1-1,1 2,0-1,0 1,0 1,0 0,0 0,1 0,5 1,-11 3,0-1,0 1,0 0,-1 0,1 0,0 1,-1 0,0-1,0 1,0 0,0 0,0 1,-1-1,1 1,-1-1,0 1,0 0,0-1,-1 1,1 0,-1 0,0 1,0-1,0 0,-1 0,1 0,-1 1,0-1,-1 0,1 1,4 21,2 0</inkml:trace>
</inkml:ink>
</file>

<file path=ppt/ink/ink4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9:56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960 85,'-77'-27,"51"19,-1 1,0 2,-1 1,1 1,-1 1,1 1,-1 2,0 1,1 1,-1 1,1 1,0 2,1 1,0 1,-3 2,17-9,0 0,0 1,1 0,-1 1,1 0,0 1,0 0,0 1,1 0,0 0,0 1,1 1,-1 0,2 0,-1 1,1 0,1 0,-1 1,2 0,-1 0,-1 4,8-9,-1-1,1 0,0 0,0 0,0 1,0-1,1 0,0 0,0 0,0 0,0 0,1 0,-1 0,1 0,0-1,0 1,1 0,-1-1,1 0,-1 1,1-1,0 0,1-1,-1 1,0-1,1 1,1 0,106 48,61-32,-172-19,1-1,0 1,0-1,-1 1,1 0,0-1,0 1,-1 0,1 0,0-1,0 1,0 0,0 0,-1 0,1 0,0 0,0 0,0 0,0 0,-1 1,1-1,0 0,0 0,0 1,-1-1,1 0,0 1,-1-1,1 1,0-1,-1 1,1-1,0 1,-1-1,1 1,-1 0,1-1,-1 1,1 0,-1 0,0-1,1 1,-1 0,0 0,0 0,1-1,-1 1,0 0,0 0,0 0,0-1,0 1,0 0,0 0,0 0,-1 0,1-1,0 1,0 0,-1 0,1 0,-1 0,-139 87,-26 39,163-125,0 1,1-1,-1 1,1 0,0 0,0 0,0 0,1 0,-1 1,1-1,-1 0,1 1,0-1,1 1,-1-1,0 1,1 0,0-1,0 1,0 0,0-1,1 1,-1-1,1 1,0-1,0 1,0-1,1 1,-1-1,1 0,0 0,0 0,0 0,0 0,0 0,1 0,-1-1,1 1,0-1,0 0,0 0,0 0,0 0,0 0,0-1,1 1,-1-1,1 0,14 4,-1-1,1-1,0-1,0 0,1-2,-1 0,0-1,6-1,27-1,175-8,-202 5</inkml:trace>
  <inkml:trace contextRef="#ctx0" brushRef="#br0" timeOffset="266.914">1609 338,'-39'34,"-21"25,-7 8,5-3,12-8,10-8,11-8,7-6,6-3,2-3,-2-1,1-1,0 1,-4 0,2-4</inkml:trace>
  <inkml:trace contextRef="#ctx0" brushRef="#br0" timeOffset="516.304">1101 367,'29'34,"23"20,9 1,-2-3,-7-7,-6-10,-7-7,-5-8,-3-3,-3-3,-1-5,0-4,0-3,0-1,-4-1</inkml:trace>
  <inkml:trace contextRef="#ctx0" brushRef="#br0" timeOffset="954.068">2145 423,'-12'-4,"0"1,-1 0,1 1,-1 1,0 0,1 0,-1 2,0-1,1 2,-1-1,0 2,1 0,0 0,0 1,0 1,0 0,1 0,0 1,0 1,0 0,1 0,0 1,0 0,1 1,0 0,1 1,0 0,0 0,1 0,0 1,0 3,2-5,-27 85,32-90,-1-1,1 0,0 0,1 1,-1-1,0 0,1 0,0 0,0 0,0 0,0 0,0 0,1 0,-1 0,1 0,0 0,0-1,0 1,0-1,0 0,0 1,1-1,-1 0,1 0,0-1,-1 1,1 0,0-1,2 1,2 2,1-2,-1 1,1-1,-1 0,1 0,0-1,-1 0,1 0,0-1,0 0,0 0,0-1,-1 0,1-1,0 1,-1-2,1 1,-1-1,0 0,0 0,0-1,4-3,135-118,-101 80,2 11,-45 34,-1-1,0 1,0-1,0 1,0 0,0 0,0 0,1 0,-1 0,0 0,0 0,0 0,0 0,0 0,1 0,-1 1,0-1,0 1,0-1,0 1,0-1,0 1,0-1,0 1,0 0,0 0,0-1,-1 1,1 0,0 0,0 0,-1 0,1 0,-1 0,1 0,-1 0,1 0,-1 0,0 0,1 0,-1 0,0 1,0-1,0 0,0 0,0 0,0 1,6 43,-6-37,1-1,-1 1,1-1,1 0,-1 1,1-1,0 0,1 0,0 0,0 0,0 0,1-1,0 0,0 1,1-1,0-1,4 5,40 21,-25-18</inkml:trace>
  <inkml:trace contextRef="#ctx0" brushRef="#br0" timeOffset="1472.338">2569 875,'5'-12,"19"-41,2 1,2 1,3 1,1 2,3 1,1 2,31-28,-20 43,-46 30,0-1,0 1,0 0,0 0,0 0,0 0,0 0,0 0,-1 0,1 0,0 0,0 0,0 0,0 0,0 1,0-1,0 0,0 1,-1-1,1 1,0-1,0 1,-1-1,1 1,0-1,0 1,-1 0,1-1,-1 1,1 0,-1 0,1 0,-1-1,1 1,-1 0,0 0,1 0,-1 0,0 0,0 0,0-1,1 1,-1 0,0 0,0 0,-1 0,1 0,0 0,0 0,0 0,-1 0,1 0,0-1,-1 1,1 0,-1 0,-6 43,2 52,6-94,0 0,0 1,1-1,-1 0,0 0,1 1,-1-1,1 0,0-1,0 1,-1 0,1 0,0-1,1 1,-1-1,0 0,0 0,1 1,-1-1,0-1,1 1,-1 0,1-1,-1 1,1-1,-1 0,1 0,0 0,-1 0,1 0,-1 0,1-1,0 0,86-24,-37-3,-41 21,1 0,-1 1,1 0,0 1,1 0,-1 1,1 0,0 1,0 0,10 0,-20 4,1 0,-1 0,1 0,-1 0,0 1,1-1,-1 1,0 0,0 0,0 0,-1 0,1 1,0-1,-1 1,1-1,-1 1,0 0,0 0,0 0,0 0,-1 0,1 1,-1-1,0 0,0 1,0-1,0 1,-1-1,1 1,-1 0,0-1,0 1,0-1,-1 1,1-1,-1 1,0 0,0-1,16 74,0-59,2-5</inkml:trace>
  <inkml:trace contextRef="#ctx0" brushRef="#br0" timeOffset="2184.199">3669 423,'22'52,"-2"1,-3 2,-2 0,-2 0,1 26,-12-62,-1 0,0 0,-2 1,0-1,-1 0,0 0,-2 0,-3 10,4-21,1 0,-1 0,0 0,-1 0,0-1,0 0,-1 0,0 0,0 0,0-1,-1 1,0-1,0-1,-1 1,0-1,0-1,0 1,0-1,-1 0,-1 0,7-3,1 0,-1 0,1-1,-1 1,1-1,-1 1,1-1,-1 1,0-1,1 0,-1 0,0 0,1 0,-1 0,1 0,-1-1,0 1,1 0,-1-1,1 1,-1-1,1 0,-1 1,1-1,-1 0,1 0,0 0,0 0,-1 0,1 0,0 0,0-1,0 1,0 0,0 0,0-1,1 1,-1-1,0 1,1-1,-1 1,1-1,-1 1,1-1,0 0,0 1,0-1,0 0,4-80,6 50,2 0,1 1,1 1,2 0,1 1,1 1,2 1,0 0,5-2,6-9,2 2,1 1,1 1,2 2,2 2,38-23,44 3,-117 49,0 0,1 0,-1 1,0 0,1 0,-1 0,0 1,0-1,1 1,-1 0,0 0,0 0,0 1,0 0,0-1,0 1,0 1,-1-1,1 0,-1 1,0 0,1 0,-1 0,0 0,-1 0,1 1,-1-1,2 3,-1 0,-1 0,0 1,0-1,0 0,-1 1,0-1,0 1,-1-1,0 1,0-1,0 1,-1-1,0 1,0-1,-1 1,1-1,-1 0,-1 0,1 0,-1 0,-1 1,-3 7,-1 0,-1 0,0-1,0 0,-2 0,1-1,-2-1,-1 2,0-3,0 0,0-1,-1-1,0 0,-1 0,0-2,0 0,0-1,0 0,-1-1,0-1,0 0,0-1,-6-1,20-1,-1 1,0-1,0 0,1 0,-1 0,0 0,0 0,1-1,-1 0,0 1,1-1,-1 0,0 0,1 0,-1-1,1 1,0 0,-1-1,1 0,0 1,0-1,0 0,0 0,0 0,1-1,-1 1,1 0,-1-1,1 1,0-1,0 1,0-1,0 1,0-1,1 0,-1 1,1-1,-1 0,1 0,0 1,0-1,1-2,3-12</inkml:trace>
  <inkml:trace contextRef="#ctx0" brushRef="#br0" timeOffset="2449.509">4544 0,'-5'34,"-1"25,-1 7,-2 3,-1-6,2-10,2-8,2-7,2-5,1-4,1-1,0-2,0 1,1-1,-1 2,0-6</inkml:trace>
  <inkml:trace contextRef="#ctx0" brushRef="#br0" timeOffset="2803.978">4685 565,'34'9,"0"-2,1-1,0-1,0-2,0-2,0-1,1-2,-1-1,5-2,-33 4,0-1,0 1,0-1,0-1,0 1,0-1,0 0,-1-1,0 0,1 0,-1 0,-1-1,1 1,-1-1,0-1,0 1,0-1,-1 0,0 0,0 0,0 0,-1-1,0 0,0 0,-1 0,0 0,0 0,0 0,-1 0,0 0,-1-4,0 8,-1 0,0 0,0 0,0 0,0 1,-1-1,1 0,-1 1,1-1,-1 1,0-1,0 1,0 0,0 0,-1 0,1 0,-1 0,1 0,-1 1,0-1,1 1,-1 0,0 0,0 0,0 0,0 0,0 1,0-1,0 1,0 0,0 0,-2 0,-99 18,88-12,0 0,0 1,1 0,0 2,0 0,1 0,0 1,0 1,2 0,-1 1,1 1,1 0,0 0,1 1,0 0,1 1,1 0,1 1,0-1,0 1,2 1,0-1,1 1,4-11,0 0,0-1,1 1,-1 0,1 0,1-1,-1 1,1 0,0-1,0 0,1 1,-1-1,1 0,0 0,1 0,-1-1,1 1,0-1,0 0,1 0,-1 0,1-1,-1 1,1-1,0 0,1-1,0 1,152 50,-123-45,-4-3</inkml:trace>
  <inkml:trace contextRef="#ctx0" brushRef="#br0" timeOffset="3728.541">0 1270,'478'-25,"149"-7,51 4,37-2,-240 3,-58 0,150-3,-70 20,-97-8,-79-10,-17 0,-277 28,-4 0</inkml:trace>
  <inkml:trace contextRef="#ctx0" brushRef="#br0" timeOffset="5423.946">5955 311,'-5'4,"4"3,1 4,6 0,2-2</inkml:trace>
  <inkml:trace contextRef="#ctx0" brushRef="#br0" timeOffset="5673.01">6039 734,'0'0</inkml:trace>
</inkml:ink>
</file>

<file path=ppt/ink/ink4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08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1010,'7'8,"0"0,1-1,-1 0,1 0,1-1,-1 0,1-1,0 1,1-2,-1 1,1-1,0-1,0 0,0 0,0-1,1 0,-1-1,1 0,-1-1,1 0,-1 0,5-2,5 1,-1-2,0 0,0-2,0 0,0-1,-1 0,0-2,0 0,-1-1,0-1,0 0,0-2,178-155,-136 106,-3-2,-2-2,-4-3,-2-2,-4-3,-3 0,30-77,-2-52,-56 184,-7 45,-3-13,68 256,-46-195,-5 1,-2 0,-4 2,0 31,-12-76,-1 1,-2-1,-1 1,-2-1,-1 0,-6 18,7-37,0 0,-1 0,-1-1,0 1,-1-2,0 1,-1-1,-1 0,1 0,-2-1,0 0,0-1,-1 0,0-1,-1 0,-2 1,-14 6,-1 0,0-3,-1 0,0-2,-1-1,0-1,-1-2,0-1,-24 1,37-6,0-1,0 0,0-1,0-1,0-1,0-1,1-1,0 0,-2-2,13 5,0-1,1 1,-1-2,1 1,-1-1,1 0,0 0,1-1,-1 1,1-1,0-1,0 1,0-1,1 0,0 0,0 0,0 0,1-1,0 0,0 1,1-1,0 0,0 0,0-5,6-74,4 61</inkml:trace>
  <inkml:trace contextRef="#ctx0" brushRef="#br0" timeOffset="251.17">1863 813,'-10'33,"-8"26,0 8,-3-8,3-10,5-12</inkml:trace>
  <inkml:trace contextRef="#ctx0" brushRef="#br0" timeOffset="496.881">1609 163</inkml:trace>
  <inkml:trace contextRef="#ctx0" brushRef="#br0" timeOffset="867.663">2089 1235,'17'-69,"3"1,3 1,3 1,3 1,7-6,-29 58,0 0,1 0,0 1,1 1,1-1,0 1,0 1,1 0,0 1,1 0,0 0,1 1,-1 1,1 0,1 1,-1 0,1 1,0 1,0 0,8-1,-19 5,-1 0,0 0,0 0,1 0,-1 1,0-1,1 1,-1-1,0 1,0 0,0-1,0 1,0 1,0-1,0 0,0 0,0 1,0-1,-1 1,1-1,0 1,-1 0,0 0,1-1,-1 1,0 0,0 0,0 1,0-1,0 0,0 0,-1 0,1 0,-1 1,0-1,1 0,1 94,-3-76,-2 12,1-24,1 1,0 0,0 0,1 0,0 0,1 0,0-1,0 1,1 0,0 0,0-1,1 1,0-1,0 0,1 0,1 1,-3-7,1 0,0 0,-1 0,1 0,0 0,0-1,0 1,0-1,0 0,1 0,-1 0,0 0,0 0,1-1,-1 0,1 1,-1-1,0-1,1 1,-1 0,0-1,1 1,-1-1,0 0,0 0,1-1,0 0,81-47,-60 31,-12 7,1 0,0 1,1 0,0 1,1 1,0 0,0 1,0 1,1 1,5-1,-20 5,0 1,0 0,0 0,0 0,0 0,0 0,0 0,0 0,0 1,0-1,0 1,0-1,0 1,-1 0,1 0,0 0,0 0,-1 0,1 0,0 0,-1 1,0-1,1 0,-1 1,0-1,1 1,-1 0,0-1,0 1,0 0,-1 0,1 0,0 0,-1 0,8 74,-8-52,-1-17,2 0,-1 1,1-1,0 0,0 0,0 0,1 0,0-1,1 1,0 0,0-1,0 1,1-1,0 0,0-1,0 1,1 0,0-1,0 0,4 3,8 0</inkml:trace>
</inkml:ink>
</file>

<file path=ppt/ink/ink4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0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73 200,'18'198,"-7"178,-10-368,-1 0,0 1,-1-1,0 0,0 0,0 0,-1 0,0 0,-1-1,0 1,0-1,0 1,-1-1,0 0,-1 0,0-1,0 1,0-1,-3 3,6-9,1 0,-1 1,0-1,1 0,-1 0,1 0,-1 0,1 0,-1 0,0-1,1 1,-1-1,1 1,-1-1,1 1,-1-1,1 0,0 1,-1-1,1 0,0 0,0 0,-1 0,1 0,0 0,0-1,0 1,0 0,1-1,-1 1,0 0,0-1,1 1,-1-1,1 1,-1-1,1 1,0-1,0 1,-1-1,1 0,0 1,0-1,1 1,-1-1,0 1,0-1,1 0,-1 1,1-1,-1 1,1 0,0-1,3-23,1 0,1 1,1-1,1 2,2-1,5-9,-6 12,17-43,4 2,2 1,2 2,4 1,1 2,3 1,3 3,24-21,-55 59,0 0,1 2,0 0,1 1,1 0,0 1,0 1,1 1,0 0,0 1,1 2,0-1,7 1,-23 4,0 1,0 0,0 0,0 0,0 1,1-1,-1 1,0 0,0 0,0 0,-1 0,1 0,0 0,0 1,-1-1,1 1,0 0,-1 0,0 0,0 0,1 0,-1 1,0-1,-1 1,1-1,0 1,-1 0,1 0,-1-1,0 1,0 0,0 0,0 0,-1 0,1 3,0 5,1 0,-2-1,0 1,0 0,-1-1,0 1,-1 0,0-1,-3 10,-3 4,-2 0,0-1,-1 0,-1-1,-1-1,-1 0,-1 0,-1-2,0 0,-2 0,0-2,-9 6,12-8,-1-1,0 0,-2-2,1 0,-1-1,-1 0,0-2,-1 0,1-1,-2-1,1-1,-18 3,35-9,0 0,-1 0,1 0,0-1,-1 1,1-1,0 0,0 1,-1-2,1 1,0 0,0-1,0 1,1-1,-1 0,0 0,1 0,-1 0,1 0,-1-1,0-1,-9-14</inkml:trace>
</inkml:ink>
</file>

<file path=ppt/ink/ink4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0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0,'-114'512,"63"-78,51-344,6-82,0-8</inkml:trace>
</inkml:ink>
</file>

<file path=ppt/ink/ink4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1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0 259,'20'9,"1"-1,0-1,0-1,0 0,1-2,0 0,0-2,0 0,0-2,0 0,0-1,0-1,0-2,0 0,-1-1,5-2,-16 3,0 1,-1-2,1 1,-1-1,0-1,0 1,-1-2,1 1,-1-1,-1 0,1-1,-1 0,-1 0,1 0,-2-1,1 0,-1 0,0-1,-1 1,0-1,-1 0,1 0,-2-1,1-6,-2 13,-1 1,0 0,0-1,-1 1,1 0,-1-1,1 1,-1 0,0 0,0-1,-1 1,1 0,-1 0,1 0,-1 1,0-1,0 0,0 1,-1-1,1 1,0 0,-1-1,0 1,1 1,-1-1,0 0,0 1,0-1,0 1,0 0,-1 0,1 0,0 0,0 1,-1-1,-6 0,-1 0,1 0,-1 1,1 0,0 1,-1 0,1 1,0 0,0 0,0 1,0 1,-10 4,0 2,1 0,0 1,1 1,1 0,0 1,0 2,1-1,1 2,0 0,2 1,-4 4,10-10,-1 0,2 0,-1 0,1 0,1 1,0 0,1 1,0-1,1 1,0-1,1 1,1 0,0 0,0 0,1 0,1 0,0 0,1 0,1-1,3 13,-2-15,0-1,1-1,0 1,0-1,1 1,0-1,0-1,1 1,0-1,0-1,1 1,0-1,0-1,1 1,-1-1,1-1,0 1,0-2,7 3,11 2,0-1,-1-1,2-1,-1-1,1-2,13-1,-1 0</inkml:trace>
</inkml:ink>
</file>

<file path=ppt/ink/ink4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2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1 352,'19'2,"1"0,-1-1,1-1,0-1,0-1,-1 0,1-2,-1 0,0-1,0-1,-1-1,0 0,0-2,0 0,-1-1,-1 0,1-2,-2 0,6-6,70-112,-91 129,0 1,0 0,0-1,1 1,-1 0,0 0,1-1,-1 1,0 0,1 0,-1-1,0 1,1 0,-1 0,0 0,1-1,-1 1,1 0,-1 0,0 0,1 0,-1 0,1 0,-1 0,1 0,-1 0,0 0,1 0,-1 0,1 0,-1 0,0 1,1-1,-1 0,0 0,1 0,-1 1,1-1,-1 0,0 0,0 1,1-1,-1 0,0 1,1-1,-1 0,0 1,0-1,0 0,1 1,-1-1,0 0,0 1,0-1,0 1,0-1,0 0,0 1,0-1,0 1,0-1,0 1,0-1,0 0,0 1,0-1,0 1,0-1,2 38,-2-35,26 331,-25-285,4 3,-3 1,-3-1,-1 0,-3 0,-2 0,-3 0,-1-1,-11 24,20-68,-1 1,0-1,0 0,-1 0,0 0,0 0,0-1,-1 1,0-1,0 0,-1-1,0 1,0-1,0 0,-2 1,5-7,0 1,0-1,0 1,0-1,0 0,0 0,0-1,0 1,1 0,-1-1,1 0,-1 0,1 1,-1-1,1-1,0 1,0 0,0 0,0-1,1 0,-1 1,1-1,-1 0,1 1,0-1,0 0,0 0,0 0,1 0,-1 0,1 0,0 0,0 0,0-2,-1-14,2 0,0 0,0 0,2 1,1-1,0 1,1 0,3-5,-2 0,25-66,3 2,4 1,4 2,3 2,11-8,-38 59,1 0,1 2,2 1,1 0,2 2,0 1,1 0,2 2,0 2,2 0,29-15,-55 33,-1 1,0 0,1 0,-1 0,1 0,0 0,0 1,-1 0,1 0,0 0,0 0,0 0,0 1,0 0,1 0,-1 0,0 0,0 1,0-1,0 1,0 0,0 0,-1 1,1-1,0 1,0 0,-1 0,1 0,-1 0,0 0,0 1,0 0,0 0,0 0,2 2,-2 2,0 0,0 0,-1 1,1-1,-2 1,1 0,-1-1,0 1,-1 0,0 0,0-1,0 1,-1 0,0 0,-1-1,0 1,0-1,-3 8,-66 127,55-115,0 0,-2-2,-1 0,-2-1,0-1,-1-1,-1 0,-1-2,-1-1,-1-1,0-1,-3-1,-51 1,62-21</inkml:trace>
</inkml:ink>
</file>

<file path=ppt/ink/ink4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2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1 395,'22'4,"0"0,1-2,-1 0,1-2,-1 0,1-2,-1 0,1-1,-1-2,0 0,-1-1,1-1,-1-2,-1 0,1-1,-2 0,18-14,-27 17,-1-1,0 0,0-1,-1 0,0-1,0 0,-1 0,-1 0,0-1,0 0,-1 0,1-4,-4 10,0-1,-1 0,1 1,-1-1,0 0,-1 0,1 0,-1 0,-1 0,1 0,-1 0,0 0,0 0,-1 0,0 1,0-1,0 0,0 1,-1 0,0-1,0 1,-1 0,1 1,-1-1,-4-3,3 4,1 0,-1 0,0 1,-1 0,1 0,0 0,-1 0,0 1,1 0,-1 0,0 1,0 0,0 0,0 0,0 1,0 0,0 0,0 0,0 1,0 0,0 0,-2 0,-124 55,122-48,0-1,0 2,1-1,-1 1,2 1,0 0,0 0,1 0,0 1,0 0,2 1,-1-1,1 1,1 0,0 1,1-1,0 1,1-1,1 1,-1 0,2-1,0 1,1 0,0 3,2-8,-1-1,2 1,-1-1,1 1,0-1,0 0,1 0,0-1,0 1,1-1,0 0,0-1,0 1,1-1,0-1,0 1,0-1,0 0,0-1,1 0,0 0,0 0,0-1,0 0,0-1,0 0,1 0,17 3</inkml:trace>
</inkml:ink>
</file>

<file path=ppt/ink/ink4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1 337,'241'-230,"-213"201,60-46,-87 75,0-1,0 1,1-1,-1 1,0 0,0 0,0 0,1 0,-1 0,0 0,0 0,0 0,1 0,-1 0,0 1,0-1,0 0,0 1,0-1,1 1,-1-1,0 1,0 0,0-1,-1 1,1 0,0 0,0 0,0 0,0-1,-1 1,1 0,0 0,-1 1,1-1,-1 0,1 0,-1 0,0 0,1 0,-1 1,0-1,0 0,0 0,0 0,0 1,4 64,-4-58,-1-2,0 1,1-1,0 1,1-1,-1 1,1-1,0 1,1-1,0 0,0 1,0-1,1 0,0 0,0-1,0 1,1 0,-1-1,1 0,1 0,-1 0,1-1,0 1,0-1,0 0,0 0,1-1,0 0,0 0,0 0,0-1,0 0,0 0,0 0,1-1,5 1,2-4,0-1,0-1,-1 0,1-1,-1-1,0 0,-1 0,1-1,-1-1,0 0,-1-1,0 0,-1-1,0 0,0 0,-1-1,0 0,2-6,47-90,-47 94</inkml:trace>
</inkml:ink>
</file>

<file path=ppt/ink/ink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32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374 762,'-17'-119,"16"116,0 0,0 0,-1 0,1 0,-1 0,1 0,-1 1,0-1,0 1,0-1,-1 1,1 0,-1 0,1 0,-1 0,1 0,-1 1,0-1,0 1,0 0,0-1,0 1,0 1,0-1,0 0,-1 1,1 0,0-1,0 1,0 0,-1 1,1-1,0 1,0-1,-3 2,-10 4,1 0,-1 1,1 1,1 1,-1 0,2 1,-1 0,1 1,1 0,0 1,0 1,1 0,1 0,0 1,1 0,1 1,0 0,-4 12,8-19,-1 1,2 0,-1 0,1 1,1-1,0 0,0 1,1 0,0-1,0 1,1 0,1 0,0-1,0 1,1 0,0-1,0 1,1-1,0 0,1 0,0 0,1 0,0-1,0 0,0 0,1 0,1 0,-1-1,2 1,14 3,1 0,-1-2,1-1,1 0,-1-2,1 0,1-2,-1-1,0-1,1-1,-1-1,1-1,-1-1,1-1,-1-1,0-2,0 0,-1-2,0 0,0-1,20-13,-6 6</inkml:trace>
  <inkml:trace contextRef="#ctx0" brushRef="#br0" timeOffset="303.917">910 734,'-9'17,"1"1,1-1,0 1,2 1,0-1,1 1,1 0,1 0,0 0,1 0,2 0,0 0,0 0,3 7,-2-21,0 0,0 0,0 0,0 0,1-1,0 1,0-1,1 1,-1-1,1 0,0 0,0-1,0 1,0-1,0 0,1 0,0 0,0-1,-1 1,1-1,1 0,-1-1,0 1,0-1,1 0,-1-1,0 1,1-1,-1 0,1 0,-1-1,0 1,1-1,-1 0,0-1,1 1,2-3,22-6,-1-1,0-1,-1-2,0-1,8-7,-17 10,-5 6,-2-2,1 0,-1-1,0 0,0 0,-1-1,-1-1,1 0,-2 0,0-1,0 0,-1-1,-1 0,0 0,0-1,-1 0,-1 0,-1 0,0 0,-1-1,0 0,-1 0,-2 10,0 1,-1-1,1 0,-1 1,0-1,0 0,-1 1,1-1,-1 1,0 0,0 0,-1 0,1 0,-1 0,0 0,0 0,0 1,0 0,-1-1,0 1,1 1,-1-1,0 0,0 1,0 0,-1 0,1 0,-1 0,1 1,-1 0,-3-1,-4 0,0 0,0 1,0 0,0 1,0 0,0 1,0 0,0 1,0 0,0 1,1 0,-1 2,-49 25,41-15</inkml:trace>
  <inkml:trace contextRef="#ctx0" brushRef="#br0" timeOffset="770.141">1559 1157,'309'-395,"-209"276,-104 151,-6 18,7-44,0 1,1-1,0 0,0 1,1 0,0-1,0 1,1 0,-1 0,2-1,-1 1,1 0,0 0,0-1,0 1,1-1,0 1,1-1,-1 0,1 0,1 0,-1 0,1 0,0-1,0 1,3 2,-2-4,1 0,1 0,-1-1,0 1,1-1,0-1,-1 1,1-1,0 0,0-1,1 0,-1 0,0 0,0-1,0 0,1 0,-1-1,0 0,0 0,0-1,0 0,0 0,0-1,-1 1,1-2,-1 1,1-1,-1 0,0 0,-1 0,1-1,-1 0,0 0,3-4,82-96,-80 90</inkml:trace>
  <inkml:trace contextRef="#ctx0" brushRef="#br0" timeOffset="1170.812">2830 508,'-33'9,"1"1,1 1,0 2,1 1,0 1,1 2,-15 12,41-28,0 1,0-1,0 1,0 0,0 0,0 0,1 1,-1-1,1 1,-1-1,1 1,0 0,0 0,0 0,1 0,-1 0,1 0,-1 1,1-1,0 1,0-1,1 0,-1 1,1-1,0 1,-1-1,2 1,-1 0,0-1,1 1,-1-1,2 3,5 2,0-1,0 0,1 0,0 0,1-1,-1-1,1 1,0-1,1-1,-1 0,1 0,-1-1,1 0,5 1,94 46,-107-49,-1 0,1 1,-1-1,0 0,1 0,-1 1,0-1,0 1,0-1,0 1,0-1,0 1,0 0,-1 0,1-1,-1 1,1 0,-1 0,0 0,1-1,-1 1,0 0,0 0,0 0,-1 0,1-1,0 1,-1 0,1 0,-1 0,1-1,-1 1,0 0,0-1,0 1,0-1,0 1,0-1,0 1,-2 0,-62 51,54-46,-8 6,0 0,-1-1,0-1,-1-1,0-1,-1-1,-15 3,13-6</inkml:trace>
  <inkml:trace contextRef="#ctx0" brushRef="#br0" timeOffset="1501.747">3394 198,'-10'43,"-7"38,-2 15,-2-3,3-9,4-14,0-9,2-10,3-8,3-8,-2-5,0-2,2-1,2-1,1 1,1-1,-3-3,-2-7</inkml:trace>
  <inkml:trace contextRef="#ctx0" brushRef="#br0" timeOffset="1688.389">2914 705,'43'-4,"38"-3,16 1,-1 2,-10 0,-11 2,-13 1,-8 0,-8 1,-7 1,-6 4,-3 1,-7 0</inkml:trace>
  <inkml:trace contextRef="#ctx0" brushRef="#br0" timeOffset="2469.447">4212 790,'-7'-8,"-1"2,0-1,0 1,0 0,-1 1,0 0,0 0,0 1,-1 0,1 0,-1 1,0 1,0 0,0 0,0 1,0 0,0 0,-1 2,1-1,0 1,0 0,0 1,0 0,0 1,0 0,1 1,-1 0,1 0,0 1,0 0,1 1,-1 0,1 0,1 0,-1 1,1 1,0-1,1 1,-1 0,1 1,-3 1,0 1,1 0,0 1,1 0,0 0,1 0,0 1,1 0,0 0,1 0,1 0,0 1,1 0,0 0,1-1,1 1,0 0,1 0,0 0,2 6,-2-16,0-1,1 0,-1 1,1-1,-1 0,1 0,0 1,1-2,-1 1,0 0,1 0,-1-1,1 1,0-1,0 0,0 0,0 0,0 0,1-1,-1 1,0-1,1 0,-1 1,1-2,-1 1,1 0,0-1,-1 0,1 0,0 0,-1 0,1 0,2-1,7-1,-1-1,0 0,1-1,-1 0,-1-1,1 0,-1-1,1 0,0-2,106-106,-36 28,-70 74,0 2,1-1,1 2,0 0,0 0,0 2,1-1,0 2,2 0,-15 5,0 1,0 0,0 0,0-1,0 1,0 0,0 1,0-1,0 0,0 1,0-1,0 1,0-1,0 1,0 0,0 0,-1 0,1 0,0 0,0 0,-1 1,1-1,-1 1,1-1,-1 1,0-1,0 1,1 0,-1-1,0 1,0 0,-1 0,1 0,0 1,17 78,-16-68,-1-4,0-1,0 1,1 0,1-1,-1 1,1-1,0 1,1-1,0 0,1-1,-1 1,1-1,1 0,-1 0,1 0,8 3</inkml:trace>
  <inkml:trace contextRef="#ctx0" brushRef="#br0" timeOffset="2889.804">4607 1072,'80'-113,"6"4,40-35,-126 144,0 1,0 0,0-1,0 1,0-1,0 1,0-1,1 1,-1-1,0 1,0-1,1 1,-1-1,0 1,0-1,1 0,-1 1,1-1,-1 0,0 1,1-1,-1 0,1 1,-1-1,1 0,-1 1,1-1,-1 0,1 0,-1 0,1 0,-1 0,1 1,-1-1,1 0,-1 0,1 0,-1 0,1 0,-1-1,1 1,-1 0,1 0,-1 0,1 0,-1-1,1 1,-1 0,1 0,-1-1,1 1,-1 0,1-1,-1 1,0 0,1-1,-1 1,0-1,1 1,-1-1,0 1,0-1,1 1,-1-1,0 1,-5 43,2-36,0 0,0 0,1 0,0 0,1 0,-1 0,1 1,1-1,-1 1,2-1,-1 1,1-1,0 0,0 1,0-1,1 0,1 0,-1 0,1 0,0 0,1-1,0 1,0-1,0 0,0 0,1 0,0-1,1 1,-1-1,1-1,5 5,2-5,1 0,-1-1,1 0,0-1,0-1,-1 0,1-1,0 0,0-1,0-1,0 0,-1-1,1 0,-1-1,0 0,0-2,0 1,-1-1,0-1,0-1,6-4,114-118,-105 102,-16 15</inkml:trace>
  <inkml:trace contextRef="#ctx0" brushRef="#br0" timeOffset="3470.417">6018 0,'-7'150,"-7"-1,-21 86,11-78,-10 87,17-160,4-93,5-4</inkml:trace>
  <inkml:trace contextRef="#ctx0" brushRef="#br0" timeOffset="3689.165">5567 424,'43'9,"38"4,15-1,-3-3,-9-2,-14-3,-9-1,-9-2,-10-1,-7-1,-4 1,-4-1,0 1,-6-1</inkml:trace>
</inkml:ink>
</file>

<file path=ppt/ink/ink4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224 556,'-34'39,"2"2,1 2,3 1,1 1,-20 46,44-86,0-1,0 1,1 0,-1 0,1 0,0 0,1 0,-1 0,1 0,0 1,1-1,-1 0,1 1,0-1,0 1,0-1,1 0,0 1,0-1,1 0,-1 0,1 0,0 0,0 0,1 0,0 0,-1-1,2 1,-1-1,0 0,1 0,0 0,4 3,2-2,1-1,0-1,0 0,0 0,0-1,0 0,0-1,1 0,-1-1,0-1,1 1,-1-2,0 0,0 0,0-1,0 0,0-1,-1 0,1-1,-1 0,0 0,-1-1,1-1,-1 1,0-1,-1-1,0 0,0 0,0-1,-1 0,-1 0,36-49,-2-1,-3-2,-3-1,-3-2,8-27,-26 59,-2 0,-2-1,0 0,-3-1,0 1,-2-10,-2 27,-2 1,0-1,0 0,-2 0,0 1,-1-1,0 1,-1 0,-1 0,0 0,-1 1,-1-1,0 1,-5-6,8 14,0 1,-1-1,1 1,-1 0,0 1,0-1,-1 1,1 0,-1 0,0 1,0-1,0 1,0 1,-1-1,1 1,-1 0,0 1,1-1,-1 1,0 1,0-1,0 1,0 0,0 1,1 0,-1 0,0 0,1 1,-1 0,0 0,1 1,0 0,0 0,0 0,0 1,0 0,1 0,-1 0,1 1,-3 3,-7 10,1 0,1 0,1 1,0 1,2 0,0 1,1 0,1 0,1 1,1 0,1 0,1 1,1-1,1 1,1 0,1 0,1-1,1 10,1-9,1-1,1 1,1-1,1-1,0 1,2-1,1 0,0-1,1 0,2-1,0 0,0-1,2-1,0 0,1-1,1 0,1-2,0 0,0 0,1-2,1-1,1 0,63 12,-59-21</inkml:trace>
</inkml:ink>
</file>

<file path=ppt/ink/ink4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0 104,'6'20,"0"0,2 0,0-1,1 0,1 0,0-1,2 0,0-1,1 0,0-1,1-1,1 0,12 8,-23-20,1 0,-1 0,1-1,0 1,0-1,0 0,0-1,1 1,-1-1,0 0,1 0,-1-1,1 0,-1 0,0 0,1 0,-1-1,1 0,-1 0,0 0,0-1,0 0,0 0,0 0,0-1,0 1,0-1,-1 0,0-1,1 1,-1-1,2-2,7-7,0 0,-1-1,-1-1,0 0,-1 0,-1-1,0 0,-1-1,0-3,36-140,-40 130</inkml:trace>
</inkml:ink>
</file>

<file path=ppt/ink/ink4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4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0,'6'9,"-1"1,0-1,0 1,-1 0,0 1,0-1,-2 1,1-1,-1 1,-1 0,0 0,0 0,1 38,-2 0,-2 0,-2 0,-3-1,-8 32,3-9,-24 223,37-267,-1-3</inkml:trace>
</inkml:ink>
</file>

<file path=ppt/ink/ink4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4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1,'-14'25,"2"0,0 1,2 1,1 0,1 0,1 1,1 0,2 0,1 0,1 1,2 26,0-49,1 0,1 0,-1-1,1 1,0-1,0 1,0-1,1 0,0 0,0 0,0 0,1-1,0 1,0-1,0 0,0 0,0 0,1 0,0-1,0 0,0 0,0 0,0-1,0 1,1-1,-1-1,1 1,0-1,0 0,-1 0,1 0,0-1,0 0,0 0,-1-1,1 1,0-1,0-1,-1 1,1-1,-1 0,1 0,-1 0,0-1,0 0,0 0,0 0,2-3,25-19,-2-1,0-2,-2-1,-1-1,-2-1,0-1,-3-1,19-35,0-6,-31 56</inkml:trace>
</inkml:ink>
</file>

<file path=ppt/ink/ink4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7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15,'-133'342,"130"-322,9-26,15-30,-5 3,2 1,2 1,1 1,1 1,1 0,22-19,71-47,-114 94,-1 1,1-1,-1 0,0 1,1-1,-1 1,1-1,-1 1,1 0,-1 0,1-1,0 1,-1 0,1 1,-1-1,1 0,-1 0,1 1,-1-1,1 0,-1 1,1 0,-1-1,0 1,1 0,-1 0,0 0,0 0,1 0,-1 0,0 0,0 0,0 0,0 0,0 1,-1-1,1 0,0 1,0-1,-1 0,1 1,-1-1,0 1,1-1,-1 1,0 0,0-1,0 1,0 0,-2 81,-5-51,-13 140,19-171,1 0,0 0,-1 1,1-1,0 0,0 0,0 0,0 1,0-1,0 0,1 0,-1 1,0-1,1 0,-1 0,0 0,1 0,-1 0,1 0,0 0,-1 0,1 0,0 0,0 0,0 0,0 0,-1 0,1 0,0-1,0 1,1 0,-1-1,0 1,0-1,0 0,0 1,0-1,1 0,-1 1,0-1,0 0,0 0,1 0,-1 0,0 0,0 0,0 0,1-1,-1 1,0 0,0-1,1 0,132-114,44-37,-55 60,-121 92,-1 0,0-1,1 1,-1 0,0 0,0 0,1 0,-1 0,0 0,1 0,-1 1,0-1,0 0,1 1,-1-1,0 1,0-1,0 1,0-1,1 1,-1 0,0 0,0 0,0-1,0 1,-1 0,1 0,0 0,0 0,-1 1,1-1,0 0,-1 0,1 0,-1 0,0 1,1-1,-1 0,0 1,15 59,-14-55,3 20,-2 1,-1 0,-1-1,-1 1,-1 0,-1-1,-7 22,7 2,6-32</inkml:trace>
</inkml:ink>
</file>

<file path=ppt/ink/ink4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0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1,'10'24,"3"17,-1 2</inkml:trace>
</inkml:ink>
</file>

<file path=ppt/ink/ink4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1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1,'30'432,"-3"-327,-10-63,-15-33,-1 0,1 1,-1 0,-1-1,0 1,0-1,-1 1,-1-1,1 1,-1-1,-1 1,0-1,0 0,-1 0,-1 2,-20 80,10 48,-19 13,29-133</inkml:trace>
</inkml:ink>
</file>

<file path=ppt/ink/ink4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41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13,'0'-13,"0"34,0-2,3 23,2 0,1 1,3-2,1 1,4 4,-12-33,2-1,-1 0,2 0,0 0,0 0,1-1,0 0,1 0,0-1,1 1,0-2,0 1,1-1,1-1,-1 1,2-2,-1 1,1-1,0-1,0 0,9 3,-14-8,0 0,0-1,-1 0,1 0,0 0,0-1,-1 1,1-2,0 1,-1-1,1 1,-1-1,1-1,-1 1,0-1,0 0,0 0,-1-1,1 1,3-4,77-89,4-33,-89 129,0-1,0 0,0 1,1-1,-1 1,0-1,0 1,1-1,-1 1,0-1,1 1,-1-1,0 1,1 0,-1-1,0 1,1-1,-1 1,1 0,-1-1,1 1,-1 0,1 0,-1-1,1 1,-1 0,1 0,0 0,-1 0,1 0,-1 0,1 0,-1 0,1 0,0 0,-1 0,1 0,-1 0,1 0,-1 0,1 1,-1-1,1 0,-1 0,1 1,-1-1,1 0,-1 1,1-1,-1 0,1 1,-1-1,0 1,1-1,10 34,-9-25,4 19,-5-19,0-1,0 1,1-1,0 1,1-1,0 0,0 1,1-1,0-1,0 1,1-1,0 1,0-2,0 1,1 0,0-1,1 0,-1 0,1-1,5 3,-5-5,-1 0,1 0,0 0,1-1,-1 0,0-1,1 1,-1-1,1-1,-1 0,1 0,-1 0,0-1,1 0,-1 0,1-1,-1 0,0 0,0-1,0 0,0 0,-1 0,1-1,-1 0,0-1,0 1,0-1,-1 0,4-5,7-5,-1-1,-1 0,0-2,-2 1,0-2,0 1,-2-2,-1 1,0-2,-1 1,-1-1,-1 0,-1 0,-1-1,-1 1,0-13,-3 7,0 3</inkml:trace>
</inkml:ink>
</file>

<file path=ppt/ink/ink4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0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1411 5786,'5'34,"2"10</inkml:trace>
  <inkml:trace contextRef="#ctx0" brushRef="#br0" timeOffset="-184.074">1468 5052,'-5'34,"3"15,3 5,0-7</inkml:trace>
  <inkml:trace contextRef="#ctx0" brushRef="#br0" timeOffset="-1093.968">1468 1835,'0'19,"0"12,0 4,0 2,0-1,0-2,0-1,5-3,1 0,0-1,-1-1,-1 0,-2 0,-1-5</inkml:trace>
  <inkml:trace contextRef="#ctx0" brushRef="#br0" timeOffset="-732.443">1411 3048,'0'24,"0"18,0 6,0 0,0-4,-4-4,-3-4,1-4,1-2,2-1,1-2,1 1,0-1,1 1,0 0,1-1,-1-3</inkml:trace>
  <inkml:trace contextRef="#ctx0" brushRef="#br0" timeOffset="-379.396">1468 4092,'-11'62,"2"-1,3 2,3-1,4 34,26 71,-25-56,-2-87</inkml:trace>
  <inkml:trace contextRef="#ctx0" brushRef="#br0" timeOffset="-9364.471">0 791,'114'0,"320"-12,547-60,-303 32,-175 4,-243 25,-169-5,-72 11</inkml:trace>
  <inkml:trace contextRef="#ctx0" brushRef="#br0" timeOffset="-5283.473">706 114,'-173'124,"141"-97,-56 53,3 4,4 4,-10 21,-20 20,111-128,-1-1,1 1,-1-1,1 1,0 0,-1-1,1 1,0 0,-1-1,1 1,0 0,0-1,0 1,0 0,0 0,0-1,0 1,0 0,0-1,0 1,0 0,0 0,0-1,1 1,-1 0,0-1,1 1,-1 0,0-1,1 1,-1-1,1 1,-1 0,0-1,1 1,0-1,-1 1,1-1,-1 0,1 1,0-1,-1 0,1 1,0-1,-1 0,1 0,0 1,-1-1,1 0,9-2</inkml:trace>
  <inkml:trace contextRef="#ctx0" brushRef="#br0" timeOffset="-4999.501">1242 170,'-20'13,"-89"58,4 4,3 4,3 5,-13 21,23-10,88-94,0 0,1 0,-1-1,1 1,-1 0,1 0,0 0,-1 0,1 0,0-1,-1 1,1 0,0 0,0 0,0 0,0 0,0 0,0 0,0 0,0 0,0 0,1 0,-1 0,0 0,0-1,1 1,-1 0,1 0,-1 0,1 0,-1-1,1 1,-1 0,1 0,0-1,-1 1,1-1,0 1,0-1,0 1,-1-1,1 1,0-1,0 1,0-1,0 0,0 0,0 1,0-1,-1 0,1 0,1 0,51-3,-18-8,0-2,-1-1,0-2,-1-1,17-12,-9 4</inkml:trace>
  <inkml:trace contextRef="#ctx0" brushRef="#br0" timeOffset="-4748.103">1750 170,'0'3,"0"0,-1 0,0-1,0 1,0 0,0-1,0 1,0 0,-1-1,1 0,-1 1,0-1,0 0,0 0,0 0,0 0,0 0,0 0,-3 1,3-1,-221 201,59-71,163-131,0-1,0 1,0-1,0 1,-1-1,1 1,0 0,0 0,0 0,0-1,1 1,-1 0,0 0,0 0,0 0,1 1,-1-1,0 0,1 0,-1 0,1 0,0 1,-1-1,1 0,0 0,0 1,0-1,0 0,0 1,0-1,0 0,0 0,0 1,1-1,-1 0,0 0,1 1,-1-1,1 0,0 0,-1 0,1 0,0 0,-1 0,1 0,0 0,0 0,0 0,0 0,0 0,0-1,0 1,0 0,2 0,17-2,2-2</inkml:trace>
  <inkml:trace contextRef="#ctx0" brushRef="#br0" timeOffset="-4533.872">2399 114,'-10'14,"-26"24,-18 15,-9 4,2-4,2-5,5-7,8-5,6-4,6-2,3-2,8-1,11-5,14-6,11-11,3-6</inkml:trace>
  <inkml:trace contextRef="#ctx0" brushRef="#br0" timeOffset="-4294.507">3133 0,'-15'34,"-8"16,-2 3,-1-6,0-7,3-5,2-4,-1-2,-2-2,-1 0,-1 0,-1 0,-1-4,0-2,0 1,4-4</inkml:trace>
  <inkml:trace contextRef="#ctx0" brushRef="#br0" timeOffset="-1461.183">1411 819,'12'197,"-4"-144,-2 0,-2 1,-3 0,-2 7,1-52,-1 15</inkml:trace>
  <inkml:trace contextRef="#ctx0" brushRef="#br0" timeOffset="3190.705">1497 762,'70'66,"277"417,-133-246,-54-81,-35-23,-14 8,57 46,7 14,-23-26,-60-73,17 11,160 104,-239-194,-1 2,-2 1,-1 1,-1 1,20 30,-3-5,120 167,10-11,-36-52,-42-58,-77-84,-1 0,0 1,-1 1,0 1,-2 0,0 1,-1 0,4 10,-4-2,0 1,2-2,2 0,0-1,1 0,2-2,0 0,12 10,9 0,28 38,-16 20,-52-79</inkml:trace>
  <inkml:trace contextRef="#ctx0" brushRef="#br0" timeOffset="5456.469">5137 4318,'-5'-5,"-1"0,0 1,0 0,-1-1,1 2,-1-1,1 1,-1 0,0 1,-1-1,1 1,0 1,0-1,-1 1,1 1,-1-1,1 1,-1 1,1-1,-1 1,1 1,0-1,-2 1,-18 1,-1 1,1 1,-1 1,1 1,1 2,0 0,0 2,1 1,0 1,-18 13,28-14,0 0,1 1,0 1,1 1,1 0,0 0,1 1,0 1,2-1,-1 3,-1 5,0 1,2 1,0-1,2 1,1 1,1 0,1-1,2 1,0 0,2 1,1-1,1 0,6 26,-6-39,0 0,1 0,0-1,1 1,1-1,0 0,1 0,0-1,1 1,0-1,1-1,1 1,0-2,0 1,1-1,0 0,1-1,8 6,116 33,-92-38,-25-5,0-1,0-1,1 0,0-1,-1-1,1-1,0-1,18-2,133-27,-133 19,0-1,-2-3,0 0,0-2,1-3,-25 14,0 0,-1-1,1 0,-2-1,1 0,-1 0,0-1,0 0,-1-1,-1 0,0 0,2-4,75-146,-78 148,-1 0,0 0,-1-1,-1 1,0-1,0 0,-1 0,-1 0,0 0,-1-1,0 1,-1 0,-1 0,0 0,0 0,-1 0,-1 0,-1 1,1 0,-2-1,-5-8,-27-22,-2 2,-2 2,-2 1,-1 3,-1 1,-2 3,-1 2,-9-2,48 25,0 0,0 1,-1 1,0-1,0 2,0 0,0 0,0 1,-1 0,1 1,-1 0,1 1,-1 0,1 1,-1 0,1 1,-1 0,-7 3,1 2</inkml:trace>
  <inkml:trace contextRef="#ctx0" brushRef="#br0" timeOffset="6370.852">4657 4968,'26'-38,"-22"25,72-157,-55 130,-16 30,0-1,0 1,1 0,1 1,0-1,0 1,0 1,1-1,6-4,-13 12,0 1,0-1,0 0,0 0,0 1,0-1,0 0,0 1,0-1,0 1,0-1,0 1,0 0,1 0,-1-1,0 1,0 0,0 0,1 0,-1 0,0 0,0 0,0 1,0-1,1 0,-1 0,0 1,0-1,0 1,0-1,0 1,0 0,0-1,0 1,0 0,0 0,0-1,-1 1,1 0,0 0,0 0,-1 0,1 0,-1 0,1 0,-1 0,1 1,-1-1,14 66,-11-45,20 90,-22-111,-1 0,0 0,1 0,-1 0,1 0,-1 0,1 0,0 0,0 0,-1-1,1 1,0 0,0 0,0-1,-1 1,1-1,0 1,0-1,0 1,0-1,0 1,0-1,1 0,-1 1,0-1,0 0,0 0,0 0,0 0,0 0,0 0,0 0,0-1,0 1,1 0,-1 0,0-1,0 1,0-1,0 1,0-1,-1 1,1-1,0 0,0 1,0-1,0 0,-1 0,2 0,40-44,-41 43,136-145,-136 146,1-1,-1 0,1 1,0-1,-1 1,1 0,0-1,0 1,0 0,0 0,0 0,0 1,0-1,1 0,-1 1,0-1,0 1,0 0,1 0,-1 0,0 0,0 0,1 0,-1 0,0 1,0 0,0-1,1 1,-1 0,0 0,0 0,0 0,0 0,-1 0,1 1,0-1,0 0,-1 1,1 0,-1-1,1 1,-1 0,0 0,0 0,0 0,0 0,0 0,5 13,-1 0,0 0,-1 0,-1 1,0 0,-2 0,1-1,-2 1,0 0,-1 0,-2 7,2 20,0 13,1-32</inkml:trace>
  <inkml:trace contextRef="#ctx0" brushRef="#br0" timeOffset="8008.536">5081 5250,'0'821,"-23"-715,16-128,3 3,-1 0,-1 0,-1 1,0 0,-1 0,-1 1,-1 0,0 1,-1 0,-1 1,-1 0,0 0,0 2,-2 0,-3-3,2 0,-44-53,63 66,-1 1,0-1,0 1,1 0,-1-1,1 1,0 0,0 0,0 1,0-1,0 1,0-1,0 1,0 0,0 0,1 0,-1 1,0-1,1 1,1-1,23-6,1 2,-1 1,1 1,0 2,0 1,0 1,0 1,14 4,-16-1,-1 2,0 1,0 1,-1 1,0 1,-1 1,0 1,18 15,-40-27,1 0,-1 0,0 1,0-1,0 1,0-1,-1 1,1 0,0 0,-1 0,1 0,-1 0,0 0,0 0,1 1,-1-1,-1 0,1 1,0-1,-1 1,1-1,-1 0,0 1,1-1,-1 1,0-1,-1 1,1-1,0 1,-1-1,1 1,-1-1,0 1,0-1,0 0,0 0,0 1,-1-1,1 0,-1 0,1 0,-1 0,0-1,1 1,-1 0,-2 0,-155 97,-49 26,195-108,16-12</inkml:trace>
  <inkml:trace contextRef="#ctx0" brushRef="#br0" timeOffset="13038.735">2738 4459,'-5'-2,"0"0,0 1,0-1,0 1,0 0,-1 1,1-1,0 1,0 0,-1 0,1 1,0 0,0 0,-1 0,1 0,0 1,0 0,0 0,1 0,-1 0,0 1,1 0,0 0,0 0,-1 1,2-1,-1 1,0 0,1 0,0 0,0 1,-2 3,-8 16,2 0,0 1,2 1,1-1,1 1,1 1,1-1,2 1,0 0,2 0,1 0,1 0,1 2,-2-20,1 0,-1-1,1 1,1 0,-1-1,1 1,1-1,0 1,0-1,1 0,0 0,0-1,0 1,1-1,1 0,-1 0,1 0,0-1,1 0,-1 0,1-1,0 0,1 0,-1 0,1-1,0 0,0-1,8 3,-2-4,1-1,0-1,-1 0,1-1,0-1,-1 0,1 0,-1-2,0 0,0 0,0-2,-1 0,1 0,-2-1,1 0,-1-2,0 1,0-1,-1-1,0 0,-1-1,0 0,-1 0,0-1,-1 0,0 0,-1-2,5-3,-2 0,0-1,-1 0,-1-1,0 0,-2 0,0-1,-1 0,-1 0,-1 0,-1 0,0 0,-2 0,0-1,-2-7,2 20,-1 0,0 0,-1 0,0 0,0 0,-1 0,1 0,-2 1,1-1,-1 1,0 0,-1 0,0 0,0 1,0-1,-1 1,0 1,0-1,0 1,-1 0,1 0,-1 1,-1 0,1 0,0 1,-1 0,0 0,0 1,0 0,0 0,0 0,0 1,0 1,-1 0,1 0,-4 0,-9 5,-1 0,1 2,1 0,0 1,0 1,0 1,1 1,1 0,0 1,0 1,1 1,1 1,0 0,1 1,1 1,-6 9,-1-2</inkml:trace>
  <inkml:trace contextRef="#ctx0" brushRef="#br0" timeOffset="13409.179">2540 4798,'68'-81,"-62"74,3-5,0 0,1 1,0 0,1 1,0 0,1 1,-1 0,2 1,0 0,-8 7,-1 0,1 1,0-1,-1 1,1 0,0 0,0 1,-1-1,1 1,-1 0,1 0,0 1,-1-1,0 1,1 0,-1 0,0 1,0-1,0 1,-1 0,1 0,-1 0,1 0,-1 1,0 0,0-1,0 1,-1 0,0 0,1 0,-1 1,-1-1,1 1,0-1,66 71,-63-73,1 0,-1 0,1 0,-1-1,1 0,0 0,0 0,0-1,0 1,0-1,-1-1,1 1,0-1,0 0,0-1,-1 1,1-1,-1 0,1-1,-1 1,0-1,3-2,6-7</inkml:trace>
  <inkml:trace contextRef="#ctx0" brushRef="#br0" timeOffset="13808.78">1468 5278,'235'-48,"148"-28,-186 40,-168 31</inkml:trace>
  <inkml:trace contextRef="#ctx0" brushRef="#br0" timeOffset="14822.898">3246 4601,'5'3,"1"0,-1-1,1 0,0 0,-1 0,1-1,0 0,0 0,0 0,0-1,0 0,0 0,0 0,3-1,22-5,-1 0,0-2,0-2,0 0,-2-2,1-1,-1-1,-1-2,-1-1,0 0,13-14,247-195,-282 223,12-11,-1 0,0-1,-1-1,-1 0,-1 0,0-2,-1 1,6-14,-17 31,1-1,-1 0,0 0,1 1,-1-1,0 0,0 0,0 0,0 1,0-1,0 0,0 0,0 0,0 0,0 1,0-1,0 0,0 0,-1 0,1 1,0-1,-1 0,1 0,0 1,-1-1,1 0,-1 1,1-1,-1 1,0-1,1 0,-1 1,1-1,-1 1,0-1,0 1,1 0,-1-1,0 1,0 0,1 0,-1-1,0 1,0 0,0 0,1 0,-1 0,0 0,0 0,0 0,0 0,1 0,-1 1,-56 6,43-4,-15 1,0 0,0-2,0-1,-1-2,-23-3,53 3,-1 1,0 0,1-1,-1 1,0 0,0 0,0-1,1 1,-1 0,0 0,0 0,0 0,0 0,1 0,-1 0,0 0,0 0,0 0,0 1,1-1,-1 0,0 1,0-1,1 0,-1 1,0-1,1 1,-1-1,0 1,1-1,-1 1,1 0,-1-1,1 1,-1 0,1-1,-1 1,1 0,0 0,-1-1,1 1,0 0,0 0,-1 0,1-1,0 1,0 0,0 0,0 0,0 0,0-1,0 1,0 0,1 0,-1 0,0-1,0 1,1 0,-1 0,1 0,26 52,-22-46,110 194,-52-43,-61-158,-1-1,1 1,-1 0,0-1,1 1,-1-1,0 1,1-1,-1 0,0 0,0 1,0-1,0 0,1 0,-1 0,-1 0,1 0,0-1,0 1,0 0,0 0,-1 0,1-1,-1 1,1 0,-1-1,1 1,-1-1,0 1,0 0,0-1,0 1,0-1,0 1,0-1,0 0,12-53,3 0,2 1,3 1,9-17,7 14,-26 42</inkml:trace>
</inkml:ink>
</file>

<file path=ppt/ink/ink4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1:09.3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1383,'2'0,"-1"1,1 0,-1-1,1 0,0 1,0-1,-1 0,1 0,0 0,-1 0,1 0,0 0,-1 0,1 0,0-1,-1 1,1-1,0 1,-1-1,1 0,-1 0,1 0,-1 0,1 0,-1 0,0 0,0 0,1 0,-1-1,2 0,229-173,86-70,44-7,-193 147,-128 87,-30 18</inkml:trace>
  <inkml:trace contextRef="#ctx0" brushRef="#br0" timeOffset="1550.168">3867 4798,'-16'13,"14"-13,0 1,0 0,1-1,-1 1,0 0,0 0,0 0,1 0,-1 1,0-1,1 0,0 1,-1-1,1 1,0-1,-1 1,1 0,0-1,0 1,0 0,1 0,-1 0,0 0,1 0,-1 0,1 0,0 0,-1 0,1 0,0 0,0 0,0 0,1 0,-1 0,0 0,1 0,-1 0,1-1,0 3,6 2,-7-5,1 0,0-1,-1 1,1 0,0 0,0 0,0 0,-1-1,1 1,0-1,0 1,0 0,0-1,0 1,0-1,1 0,-1 1,0-1,0 0,0 0,0 0,0 0,0 0,1 0,-1 0,0 0,0 0,0 0,0-1,0 1,0 0,0-1,0 1,1-1,195-147,103-52,161-135,-314 211,-134 112</inkml:trace>
  <inkml:trace contextRef="#ctx0" brushRef="#br0" timeOffset="3039.253">480 367,'226'147,"68"92,150 118,-190-134,-92-79,-6 7,-6 8,142 203,-22-110,-88-100,71 79,-123-108,-18-6,31 49,125 159,-152-205,4-2,15 31,101 138,-48-74,-130-152,-3 2,41 64,-81-83,-32-59,9 0</inkml:trace>
  <inkml:trace contextRef="#ctx0" brushRef="#br0" timeOffset="3333.245">4628 3697,'-42'115,"4"1,6 2,5 1,-4 66,-20 81,38-210,-3 11,3 1,3 0,0 57,10-101</inkml:trace>
  <inkml:trace contextRef="#ctx0" brushRef="#br0" timeOffset="4168.661">847 0,'-28'168,"-20"292,40 217,8-668,0 1,1-1,0 0,1 1,0-1,1 0,-1 0,2 0,-1 0,5 7,2-1</inkml:trace>
  <inkml:trace contextRef="#ctx0" brushRef="#br0" timeOffset="7900.442">2907 2257,'20'-16,"35"-25,-3-2,-1-2,-2-2,-3-2,-1-3,10-19,66-108,-94 141,-3-1,-1 0,-2-2,-1-1,-3 0,-1-2,-2 1,1-15,-16-40,0 95,0 1,0-1,1 1,-1 0,0 0,-1-1,1 1,0 0,-1 0,1 0,-1 0,0 1,1-1,-1 0,0 1,0-1,0 1,0-1,0 1,-1 0,1 0,0 0,-1 0,1 1,0-1,-1 1,1-1,-1 1,1 0,-1 0,1 0,-1 0,1 0,-1 0,1 1,0-1,-1 1,1 0,-11 5,0 0,1 2,0-1,0 1,1 1,0 0,0 1,1 0,0 0,1 1,0 0,1 1,0 0,1 0,0 1,-2 6,-6 13,1 1,1 0,2 1,1 0,2 0,1 1,2 0,1 1,2-1,1 1,3 21,0-45,1 0,0 0,0 0,1-1,1 1,0-1,0 0,1-1,0 1,1-1,0 0,1-1,0 1,1-2,0 1,0-1,0-1,1 1,0-2,1 1,0-2,0 1,167 48,-129-20,-40-19</inkml:trace>
</inkml:ink>
</file>

<file path=ppt/ink/ink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38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656 1,'-34'0,"1"2,0 1,0 2,0 1,1 2,0 1,0 1,1 2,-19 10,31-9,1 1,0 0,1 1,0 1,2 1,0 0,0 1,-6 12,-19 22,27-39,2 1,-1 1,2 0,0 1,1 0,0 0,2 1,0 0,0 0,2 1,0 0,1 0,1 0,0 9,2-20,0 1,1-1,0 0,0 1,1-1,0 0,0 1,0-1,1 0,0 0,1 0,0 0,0-1,0 1,1-1,0 1,0-1,0 0,1-1,0 1,0-1,1 0,-1 0,1-1,0 1,0-1,1 0,18 5,-1-1,1-1,0-1,0-1,1-1,6-1,8-2,0-1,-1-2,1-2,-1-1,1-2,-2-2,7-4,-24 8,0 0,-1-2,0 0,-1-1,0-2,0 0,17-11,-23 10</inkml:trace>
  <inkml:trace contextRef="#ctx0" brushRef="#br0" timeOffset="330.734">769 340,'-41'0,"-397"17,190 20,263-34,4-3</inkml:trace>
</inkml:ink>
</file>

<file path=ppt/ink/ink4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1:36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34,'33'-34,"-28"67,-14 192,8-222,1 0,0 0,0 0,0 0,0 1,1-1,-1 0,1 0,-1 0,1 0,0 0,1 0,-1 0,0 0,1 0,-1-1,1 1,0 0,0-1,0 0,0 1,1-1,-1 0,1 0,-1 0,1 0,0-1,-1 1,1-1,0 0,0 1,0-1,0 0,0-1,0 1,1-1,-1 1,0-1,0 0,0 0,1 0,-1-1,0 1,0-1,0 0,0 0,2 0,10-7,0-1,0-1,0 0,-1-1,-1-1,0 0,-1-1,0 0,8-12,19-18,64-64,-102 106,-1-1,1 1,0 0,0 0,0-1,0 1,0 0,0 0,0 0,0 0,1 0,-1 0,0 1,1-1,-1 0,0 1,1-1,-1 1,1-1,-1 1,1 0,-1-1,1 1,-1 0,1 0,-1 0,1 0,0 1,-1-1,1 0,-1 1,0-1,1 1,-1-1,1 1,-1-1,0 1,1 0,-1 0,0 0,0 0,1 0,-1 0,0 0,0 0,0 0,-1 1,1-1,0 1,12 121,23 25,-33-143,-1 0,1-1,0 1,0-1,0 0,0 0,1 0,0 0,0-1,0 1,0-1,0 0,1 0,-1 0,1-1,0 0,0 0,0 0,0 0,0-1,0 0,0 0,0 0,1-1,-1 1,0-1,3-1,3-1,0 0,0-1,0 0,-1-1,1 0,-1-1,0 0,0-1,-1 0,1 0,-1-1,-1 0,1-1,-1 0,0 0,-1-1,0 0,-1 0,0 0,0-1,2-5,2-6,0 0,-1-1,-2 0,0 0,-1 0,-1-1,-2 0,0-1,-1 0</inkml:trace>
</inkml:ink>
</file>

<file path=ppt/ink/ink4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1:31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3303 1880,'-2'-2,"1"0,0 0,-1 0,0 1,1-1,-1 1,0-1,0 1,0-1,0 1,0 0,0 0,0 0,-1 0,1 0,0 1,0-1,-1 1,1-1,0 1,-1 0,1 0,-1 0,-1 0,1 0,-9-2,-1 1,1 0,0 1,-1 0,1 1,0 0,0 1,-1 1,1 0,1 0,-1 1,0 1,1 0,0 0,0 1,1 0,0 1,0 1,0-1,1 1,-5 6,-7 7,1 0,2 1,0 1,1 0,1 1,-8 20,16-30,0 0,1 0,1 1,1-1,0 1,1 1,0-1,1 0,1 1,1 0,0 0,1-1,0 1,2 0,-1-1,2 1,0-1,3 7,3 0,1-1,1 0,1-1,1 0,0-1,2 0,0-1,1-1,1-1,0 0,1-1,1-1,0 0,1-2,13 7,-14-9,1-1,-1-1,1 0,1-1,-1-2,1 0,0-1,1-1,-1-1,2-1,0-1,-1-1,0-2,1 0,-1-1,-1-1,1-2,-1 0,0-1,0-1,-1 0,0-2,-1-1,3-2,-5-2,-1 0,0 0,-1-2,-1 0,-1-1,0 0,0-3,-13 21,17-24,-2-1,0-1,-2 0,-1 0,-2-2,0 1,-2-1,-1-1,-1 1,-2-1,1-21,-5 39,0 1,0 0,-1 0,0 0,-1-1,0 1,-1 1,0-1,-1 0,0 1,-1 0,0 0,0 0,-1 0,-1 1,1 0,-1 0,-1 1,-3-3,-4-3,-1 0,0 1,-1 1,-1 0,0 2,0 0,-1 1,-1 0,1 2,-1 0,0 2,-1 0,-4 0,-25-5,40 6,-1 1,1 0,-1 1,0 0,0 1,0 0,0 1,0 0,0 1,1 0,-1 0,0 1,0 1,1 0,-1 1,-10 8,3-1</inkml:trace>
  <inkml:trace contextRef="#ctx0" brushRef="#br0" timeOffset="4838.661">3416 2783,'11'138,"8"65,8-6,-39-27,-23 26,27-137,3 0,3 0,5 53,-1-5,-2-63,-11 138,-9 44,-6-29,26 141,-28-195,26-108,1 0,2 0,1 0,2 0,2 3,-6-38,-1-1,1 1,-1 0,1 0,-1 0,1 0,-1 0,1 0,0 1,-1-1,1 0,-1 0,1 0,-1 0,1 0,0 1,-1-1,1 0,-1 0,1 1,0-1,-1 0,1 0,0 1,0-1,-1 0,1 1,0-1,0 1,-1-1,1 0,0 1,0-1,0 1,0-1,-1 1,1-1,0 0,0 1,0-1,0 1,0-1,0 1,0-1,0 1,1-1,-1 0,0 1,0-1,0 1,0-1,1 0,-1 1,0-1,0 1,1-1,-1 0,0 1,1-1,-27-29,25 28,-28-36,-1 1,-2 1,-2 2,0 2,-3 0,0 3,-14-7,41 29,-39-29,48 34,0 0,0 0,1 1,-1-1,0 0,0 0,1 0,-1 0,1 0,-1 0,1 0,-1 0,1 0,0 0,-1 0,1 0,0-1,0 1,0 0,0 0,0 0,0 0,0 0,0 0,1-1,-1 1,0 0,1 0,-1 0,0 0,1 0,-1 0,1 0,0 0,-1 0,1 0,0 1,0-1,-1 0,1 0,0 1,0-1,0 0,0 1,0-1,0 1,109-31,-81 27,95-20,-38 6,1 4,76-1,112-13,-208 14,52 0,-119 14,0 1,0-1,0 1,1-1,-1 1,0 0,0-1,0 1,0-1,0 1,0-1,-1 1,1 0,0-1,0 1,0-1,0 1,-1-1,1 1,0-1,-1 1,1-1,0 1,-1-1,1 1,0-1,-1 0,1 1,-1-1,1 1,-1-1,1 0,-1 0,1 1,-1-1,1 0,-1 0,0 0,1 0,-1 1,1-1,-1 0,1 0,-1 0,0 0,1 0,-1 0,1-1,-1 1,1 0,-1 0,-110 45,3 5,-53 34,-200 118,326-169,30-22</inkml:trace>
  <inkml:trace contextRef="#ctx0" brushRef="#br0" timeOffset="9350.604">2964 1852,'-48'-33,"-21"-42,-62-80,53 64,62 69,-1 1,-1 1,-1 0,-1 2,-21-17,-85-52,-30-58,97 83,-53-80,-244-184,206 165,-78-30,115 80,113 112,0-1,0 0,0 1,0-1,0 0,-1 1,1-1,0 0,0 1,0-1,0 0,-1 0,1 1,0-1,0 0,-1 0,1 1,0-1,-1 0,1 0,0 0,0 0,-1 1,1-1,0 0,-1 0,1 0,0 0,-1 0,1 0,-1 0,1 0,0 0,-1 0,1 0,0 0,-1 0,1 0,0 0,-1 0,1-1,0 1,-1 0,1 0,0 0,0 0,-1-1,15 44,-11-36,7 35,-1 0,-2 2,-2-1,-2 0,-2 1,-4 36,3-31,-22 87,22-135,1-1,-1 1,0-1,1 0,-1 1,0-1,1 1,-1-1,0 0,1 1,-1-1,1 0,-1 0,1 1,-1-1,0 0,1 0,-1 0,1 0,-1 1,1-1,-1 0,1 0,-1 0,1 0,-1 0,1 0,0 0,-1 0,1-1,-1 1,1 0,-1 0,0 0,1 0,-1-1,1 1,-1 0,1 0,-1-1,0 1,1 0,-1-1,1 1,-1-1,0 1,1 0,-1-1,0 1,0-1,0 1,1-1,-1 1,0-1,0 1,0-1,0 1,0-1,0 1,0-1,0 1,0-1,0 1,0-1,0 1,0-1,0 1,0-1,0 1,-1-1,2 0,46-57,2 3,2 2,3 2,1 3,3 2,2 3,15-7,-50 36,0 0,1 2,0 1,1 1,0 1,1 2,18-3,-46 9,-1 1,0-1,1 0,-1 1,1-1,-1 1,0-1,1 0,0 0,-1 1,1-1,-1 0,1 0,0 1,0-1,-1 0,1 0,0 0,0 0,0 1,0-1,0 0,0 0,0 0,0 0,0 0,0 1,1-1,-1 0,0 0,1 0,-1 1,0-1,1 0,-1 0,1 1,-1-1,1 0,-1 1,1-1,0 1,-1-1,1 1,0-1,-1 1,1-1,0 1,0 0,-1-1,1 1,0 0,0-1,0 1,0 0,-1 0,1 0,0 0,0 0,0 0,0 0,-17-6,-1 1,-1 1,1 1,0 0,-1 1,0 1,1 0,-1 1,0 2,-3 0,-27 0,-235-2,279 0,0-1,0 1,1 0,-1-1,0 0,0 0,0 0,0-1,1 1,-1-1,1 0,-1 0,1 0,0 0,0-1,0 1,0-1,0 0,0 0,-1-3,-4-9</inkml:trace>
  <inkml:trace contextRef="#ctx0" brushRef="#br0" timeOffset="10188.028">480 45,'-16'22,"-29"166,39-151,-24 217,-4 2,18-79,16-177,1 1,-1-1,0 1,0 0,0-1,0 1,0 0,0-1,0 1,0-1,0 1,0 0,0-1,0 1,0 0,-1-1,1 1,0-1,0 1,-1-1,1 1,0-1,-1 1,1-1,-1 1,1-1,0 1,-1-1,1 1,-1-1,1 0,-1 1,0-1,1 0,-1 1,1-1,-1 0,1 0,-1 0,0 0,1 0,-1 1,0-1,1 0,-1 0,1 0,-1-1,0 1,1 0,-1 0,0 0,1 0,-1-1,1 1,-1 0,1 0,-1-1,-9-10</inkml:trace>
  <inkml:trace contextRef="#ctx0" brushRef="#br0" timeOffset="10522.284">0 158,'1'-2,"-1"0,1-1,-1 1,1-1,0 1,-1 0,1 0,0-1,1 1,-1 0,0 0,1 0,-1 0,1 1,-1-1,1 0,0 0,0 1,0 0,0-1,0 1,0 0,0 0,1 0,-1 0,0 0,0 0,1 1,-1-1,1 1,0 0,81-8,-76 8,321 1,-285-7,-1-1,0-3,-1-1,0-3,0-1,21-12,-39 17</inkml:trace>
  <inkml:trace contextRef="#ctx0" brushRef="#br0" timeOffset="23840.676">3811 2557,'-5'5,"-6"2,-7-1,-4-1,1 3,10 1,5-2</inkml:trace>
</inkml:ink>
</file>

<file path=ppt/ink/ink4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2:16.02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1 597,'5'-10,"1"-3</inkml:trace>
  <inkml:trace contextRef="#ctx0" brushRef="#br1" timeOffset="39994.198">339 146,'48'57,"82"88,16 25,81 17,-35-19,20-13,-43-14,-78-64,-89-75,-1-2,0-1,0 1,1 1,-1-1,0 0,0 0,0 0,1 1,-1-1,0 0,0 1,0-1,0 1,0 0,0-1,0 1,0 0,0-1,0 1,0 0,0 0,0 0,-1 0,1 0,0 0,-1 0,1 0,-1 0,1 0,-1 1,0-1,1 0,-1 0,0 0,0 0,1 1,-1-1,0 0,-1 0,1 1,0-1,0 0,0 0,-1 0,1 0,0 1,-1-1,1 0,-1 0,0 0,1 0,-1 0,0 0,1 0,-1 0,0 0,-1 0,-14 2,0 0,1-2,-1 0,0-1,0 0,0-1,0-1,0-1,0 0,-8-3,-72-9,-66 8,162 7,0 0,1 0,-1 0,0 0,1-1,-1 1,0 0,0 0,1-1,-1 1,0 0,1 0,-1-1,0 1,0 0,0-1,0 1,1 0,-1-1,0 1,0 0,0-1,0 1,0 0,0-1,0 1,0-1,0 1,0 0,0-1,0 1,0 0,0-1,0 1,0 0,0-1,0 1,-1 0,1-1,0 1,0 0,0-1,-1 1,1 0,0-1,0 1,-1 0,1 0,0-1,-1 1,1 0,0 0,0 0,-1 0,1-1,-1 1,1 0,0 0,-1 0,1 0,0 0,-1 0,1 0,0 0,-1 0,37-15,-26 12,271-144,-26 16,-116 72,-139 59,1-1,0 0,-1 1,1-1,-1 1,1 0,0-1,-1 1,1-1,0 1,-1 0,1 0,0-1,0 1,-1 0,1 0,0 0,0 0,-1 0,1 0,0 0,0 0,0 0,-1 0,1 0,0 1,0-1,-1 0,1 0,0 1,-1-1,1 1,0-1,-1 0,1 1,-1-1,1 1,0-1,-1 1,1 0,-1-1,0 1,1 0,-1-1,1 1,-1 0,0-1,0 1,1 0,-1 0,0-1,0 1,0 0,0 0,0-1,0 1,0 0,0 0,0-1,0 1,0 0,-1 0,1-1,0 1,0 0,-1 0,1-1,-1 1,1 0,-29 49,-7-8,-1-2,-3-2,-31 24,-36 40,86-67,20-18</inkml:trace>
  <inkml:trace contextRef="#ctx0" brushRef="#br1" timeOffset="42069.814">1609 1302,'-33'81,"-90"83,62-92,-182 186,195-211,-123 136,10-3,124-134,-1-1,-3-2,-41 34,39-38,1 2,2 2,-33 47,45-55,-1 0,-1-2,-3-1,-16 13,-57 33,119-159,-10-214,-20 163,17 131,-1 0,1 0,-1 0,1 0,0-1,0 1,-1 0,1 0,0 0,0-1,0 1,0 0,0 0,1 0,-1 0,0-1,1 1,-1 0,0 0,1 0,-1 0,1 0,0 0,-1 0,1 0,0 0,0 0,-1 0,1 0,0 0,0 1,0-1,0 0,0 1,0-1,0 1,0-1,1 1,-1-1,0 1,0 0,0-1,0 1,1 0,-1 0,0 0,0 0,0 0,1 0,-1 1,0-1,0 0,0 0,0 1,0-1,1 1,-1-1,0 1,0-1,0 1,0 0,0 0,0 0,157 72,-97-54,0-4,1-1,1-4,0-2,1-3,-1-3,32-4,-62 1,-22 0,1 0,-1 0,0 2,1-1,-1 1,0 1,0 0,0 0,0 1,0 1,0 0,6 3,-16-6,1 0,0 1,-1-1,1 0,-1 1,1-1,-1 1,0 0,0 0,1-1,-1 1,0 0,-1 0,1 0,0 0,0 0,-1 0,0 0,1 0,-1 0,0 0,0 0,0 0,0 1,0-1,0 0,-1 0,1 0,-1 0,1 0,-1 0,0 0,0 0,0-1,0 1,0 0,0 0,-1-1,1 1,0-1,-1 1,-70 59,46-48,0-1,-1-1,0-2,0 0,-28 3,-165 17,18-3,201-26,0-1,0 1,0 0,0 0,0 0,-1-1,1 1,0 0,0 0,0 1,0-1,0 0,0 0,0 0,0 1,-1-1,1 1,0-1,0 1,0-1,1 1,-1-1,0 1,0 0,0 0,0-1,1 1,-1 0,0 0,0 0,1 0,-1 0,1 0,-1 0,1 0,0 0,-1 0,1 0,0 0,0 0,-1 0,1 1,0-1,0 0,0 0,0 0,1 0,-1 0,0 0,0 0,1 1,-1-1,1 0,-1 0,1 0,-1 0,1 0,-1-1,1 1,0 0,0 0,13 8</inkml:trace>
  <inkml:trace contextRef="#ctx0" brushRef="#br1" timeOffset="43401.657">1327 2092,'-1'0,"1"0,-1-1,1 1,0 0,-1 0,1 0,-1 0,1-1,-1 1,1 0,-1 0,1 0,-1 0,1 0,-1 0,1 0,-1 0,1 0,-1 1,1-1,-1 0,1 0,-1 0,1 0,0 1,-1-1,1 0,-1 0,1 1,0-1,-1 0,1 1,0-1,-1 1,1-1,0 0,-1 1,1-1,0 1,0-1,0 1,-1-1,1 0,0 1,0-1,0 1,0-1,0 1,0-1,0 1,0-1,0 1,0-1,0 1,0-1,0 1,1-1,-1 1,-5 19,1 1,1 0,1 0,1 0,1 0,0 0,2 1,-1 23,-1-38,-1 1,1 0,1 0,0 0,0-1,0 1,1 0,0-1,0 1,1-1,0 0,1 0,-1 0,1 0,1 0,-1-1,1 0,0 0,0 0,1-1,6 5,-6-10,0-1,0 0,0 0,0-1,0 1,0-1,0-1,-1 1,1-1,-1 0,1 0,-1-1,0 1,-1-1,1 0,-1-1,1 1,-1-1,-1 0,1 0,-1 0,1 0,1-5,97-119,-100 129,0 0,0 1,0-1,0 1,0-1,-1 1,1 0,0 0,0 0,0 0,-1 0,1 0,0 0,-1 0,1 1,-1-1,0 1,1-1,-1 1,0-1,0 1,0 0,0 0,0 0,0-1,0 1,-1 0,1 0,-1 0,0 0,1 0,-1 0,0 0,0 0,0 0,0 0,-1 2,8 16,-5-16,0 0,0-1,0 1,0-1,0 1,1-1,0 0,0 1,0-2,0 1,0 0,0 0,1-1,-1 0,1 0,0 0,0 0,-1 0,1-1,0 0,1 0,-1 0,0 0,0-1,0 1,0-1,1 0,-1 0,0-1,0 1,0-1,0 0,0 0,0 0,0-1,0 0,0 1,2-2,12-10,0-1,0-1,-2 0,1-1,-2-1,-1 0,0-1,-1-1,0 0,-2-1,-1 0,8-19,34-86,-53 73,-5 47</inkml:trace>
  <inkml:trace contextRef="#ctx0" brushRef="#br1" timeOffset="43966.348">2287 2290,'-154'303,"152"-300,0 0,0 0,0 0,1 0,-1 0,1 0,0 0,0 1,0-1,0 1,0-1,1 0,0 1,0-1,0 1,0-1,0 1,0-1,1 1,0-1,0 1,0-1,0 0,0 0,1 1,-1-1,1 0,0 0,0-1,0 1,0 0,1-1,-1 1,1-1,-1 1,2-1,8 2,1-2,-1 1,1-2,-1 1,1-2,-1 0,1 0,0-1,-1-1,1 0,8-3,-1-2</inkml:trace>
  <inkml:trace contextRef="#ctx0" brushRef="#br1" timeOffset="44398.113">1976 2431,'43'0,"34"-4,8-3,-5 1,-12 1,-12 1,-12 2,-7 1,-11 0</inkml:trace>
  <inkml:trace contextRef="#ctx0" brushRef="#br1" timeOffset="45929.584">1355 33,'0'-1,"0"1,-1 0,1-1,-1 1,1 0,-1 0,1 0,0-1,-1 1,1 0,-1 0,1 0,-1 0,1 0,-1 0,1 0,-1 0,1 0,-1 0,1 0,-1 0,1 1,-1-1,1 0,-1 0,1 0,-1 1,1-1,0 0,-1 1,1-1,-1 0,1 1,0-1,-1 0,1 1,0-1,0 1,-1-1,1 0,0 1,0-1,-1 1,1-1,0 1,0-1,0 1,0-1,0 1,0-1,0 1,0-1,0 1,0-1,0 1,0-1,-8 21,0-1,2 1,0 0,1 0,1 1,1-1,1 1,1 0,1-1,1 1,2 15,-3-34,1-1,-1 0,0 1,0-1,1 0,0 1,-1-1,1 0,0 0,0 0,0 0,0 1,0-1,1-1,-1 1,1 0,-1 0,1 0,0-1,-1 1,1-1,0 1,0-1,0 0,0 0,0 0,1 0,-1 0,0 0,0-1,1 1,-1-1,0 0,1 1,-1-1,0 0,1 0,3-1,0 0,0 0,0 0,0 0,0-1,0 0,-1-1,1 1,-1-1,1 0,-1 0,0-1,0 0,-1 0,117-146,-121 149,0 0,1-1,-1 1,1 0,-1 0,1 0,0 0,-1 0,1 0,0 0,0 0,0 0,0 0,0 1,0-1,0 0,0 0,0 1,0-1,0 1,0-1,0 1,0 0,1-1,-1 1,0 0,0 0,0 0,1-1,-1 1,0 1,0-1,1 0,-1 0,0 0,0 1,0-1,1 0,-1 1,0-1,0 1,0 0,0-1,0 1,0 0,0 0,0-1,0 1,0 0,-1 0,1 0,0 0,31 75,15 19,-42-92,-1 0,1 0,0-1,0 1,0-1,0 0,0 0,0 0,1-1,-1 0,0 0,1-1,-1 1,1-1,-1 0,1-1,-1 1,1-1,-1 0,1 0,-1-1,0 0,0 0,0 0,0 0,0-1,0 0,-1 0,1 0,-1 0,0-1,0 0,0 0,1-1,7-9,0 0,-1 0,0-1,-1-1,-1 0,0 0,-1-1,-1 0,-1 0,0 0,-2-1,1-2,23-87,-26 98</inkml:trace>
  <inkml:trace contextRef="#ctx0" brushRef="#br1" timeOffset="46688.079">2230 173,'-159'284,"300"-510,-141 225,1-1,0 1,0 0,-1-1,1 1,0 0,0-1,0 1,0 0,0 0,0 0,1 0,-1 0,0 0,0 1,1-1,-1 0,1 1,-1-1,0 0,1 1,-1 0,1-1,-1 1,1 0,-1 0,1 0,0 0,-1 0,1 0,-1 0,1 1,-1-1,1 0,-1 1,1-1,-1 1,0 0,1 0,-1-1,0 1,1 0,-1 0,0 0,0 0,0 0,0 0,0 1,0-1,0 0,0 0,0 1,28 70,-27-63,0 0,1 0,0 0,1-1,-1 0,2 0,-1 0,1 0,1 0,-1-1,1 0,5 4,-9-9,-1-1,0 0,1 0,-1 0,1 0,-1 0,1-1,-1 1,1 0,0-1,-1 1,1-1,0 1,-1-1,1 0,0 0,0 0,-1 0,1 0,0 0,0 0,-1-1,1 1,0-1,0 1,-1-1,1 0,-1 1,1-1,-1 0,1 0,-1 0,1 0,-1 0,0-1,0 1,1 0,-1-1,0 1,0-1,0 1,-1-1,1 1,0-1,25-77,2-150,-23 173,1 32</inkml:trace>
</inkml:ink>
</file>

<file path=ppt/ink/ink4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3:29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1441 1,'61'47,"77"108,-58-91,66 66,15 75,119 11,-52 18,-122-125,-88-96</inkml:trace>
  <inkml:trace contextRef="#ctx0" brushRef="#br0" timeOffset="838.4">255 1553,'-12'3,"1"1,0 0,0 1,0 1,1 0,0 0,0 1,0 0,1 0,0 1,1 1,0-1,0 1,1 1,0-1,0 1,1 1,0-1,1 1,1 0,-1 0,2 0,-1 1,2-1,-1 1,2 0,0 0,0 0,1 6,-2 6,2-1,0 1,2-1,1 1,0-1,6 18,-7-35,-1 0,2 0,-1 0,1 0,0 0,0 0,0-1,1 0,0 1,0-1,0-1,1 1,-1-1,1 0,0 0,1 0,-1 0,1-1,-1 0,1 0,0-1,0 1,0-1,0-1,1 1,5 0,-3-1,0-1,1 1,-1-2,0 1,0-1,0-1,0 1,0-2,0 1,0-1,-1-1,1 1,-1-1,0-1,0 1,-1-2,1 1,-1-1,4-4,21-14,-2-2,-1-1,-2-1,0-2,-2 0,-1-2,-1 0,-2-2,-2-1,12-28,-27 54,1 0,-2-1,0 1,0-1,0 0,-2 0,1 0,-1 0,0 0,-1 0,0 0,-1-1,0 1,-1 0,0 0,0 1,-1-1,-1 0,1 1,-1 0,-1-1,0 2,0-1,-1 1,0-1,0 1,-1 1,0 0,0 0,-4-2,2 4,1 0,-1 1,0 0,-1 1,1 0,-1 0,1 1,-1 0,0 1,0 0,0 0,1 1,-1 1,0-1,0 2,0-1,1 1,-1 1,1 0,-4 2,-12 4,1 2,0 1,0 0,1 2,1 1,-20 18,13-8,2 1,1 2,1 1,2 0,0 2,-4 12,8-12</inkml:trace>
  <inkml:trace contextRef="#ctx0" brushRef="#br0" timeOffset="1135.379">1 1919,'201'-135,"-177"123,0 2,1 0,0 1,1 2,0 0,0 2,0 1,0 1,1 1,0 2,-1 0,1 2,5 1,50-1,-58-2</inkml:trace>
  <inkml:trace contextRef="#ctx0" brushRef="#br0" timeOffset="2637.866">791 1553,'79'-16,"-1"-2,-1-4,-1-3,-1-3,-2-4,39-24,187-125,-235 133,-2-3,-3-3,39-44,-98 97,1 1,-1 0,0-1,1 1,-1-1,1 1,-1 0,0-1,0 1,1-1,-1 0,0 1,0-1,1 1,-1-1,0 1,0-1,0 1,0-1,0 0,0 1,0-1,0 1,0-1,0 1,0-1,0 0,-1 1,1-1,0 1,0-1,-1 1,1-1,0 1,-1-1,1 1,0-1,-1 1,1 0,0-1,-1 1,1-1,-1 1,1 0,-1 0,1-1,-1 1,1 0,-1 0,1-1,-1 1,0 0,1 0,-1 0,1 0,-1 0,1 0,-1 0,0 0,1 0,-1 0,1 0,-1 0,1 1,-1-1,0 0,-51-1,45 1,-164-1,170 0,0 1,1 0,-1-1,0 1,0 0,1-1,-1 1,0 0,0 0,0 0,1 0,-1 0,0 0,0 0,0 0,1 0,-1 0,0 0,0 0,0 1,1-1,-1 0,0 1,0-1,1 0,-1 1,0-1,1 1,-1-1,0 1,1-1,-1 1,1 0,-1-1,1 1,-1 0,1-1,0 1,-1 0,1 0,0-1,-1 1,1 0,0 0,0 0,0-1,0 1,0 0,0 0,0 0,0 0,0-1,0 1,0 0,0 0,1 0,-1-1,0 1,26 48,-23-45,10 20,-1 0,-1 0,-2 1,0 1,-1-1,-2 1,-1 1,1 12,22 102,-29-140,1 0,0 0,-1 0,1 0,0 0,0 0,0 0,0 0,0 0,0 0,0 0,0 0,1 0,-1 0,0 0,1 0,-1 0,0 0,1 0,-1-1,1 1,-1 0,1 0,0 0,-1 0,1-1,0 1,0 0,-1-1,1 1,0-1,0 1,0-1,0 1,0-1,0 1,0-1,0 0,0 0,0 1,0-1,0 0,0 0,0 0,0 0,0 0,0 0,0 0,0-1,0 1,0 0,0-1,0 1,0 0,0-1,0 1,-1-1,1 1,0-1,0 0,0 1,-1-1,1 0,0 0,13-15,-1-1,-1-1,-1 0,0-1,-1 0,-1 0,1-6,9-17,80-180,-86 204</inkml:trace>
</inkml:ink>
</file>

<file path=ppt/ink/ink4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3:27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1,'-11'127,"4"-102,2 1,1 0,2 0,0 0,1 0,2 0,1 5,26 112,-16 25,-2-99,-3 1,-3-1,-3 1,-4 13,1 37,-34 23,37-111,7-27</inkml:trace>
  <inkml:trace contextRef="#ctx0" brushRef="#br0" timeOffset="3251.713">0 763,'153'-57,"2"6,3 6,5 7,-88 22,-2-3,0-4,60-27,-95 34</inkml:trace>
</inkml:ink>
</file>

<file path=ppt/ink/ink4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01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0 138,'165'25,"294"-22,-414-4,-67-6,0-1,1 0,0-2,0 0,1-2,0 0,1-1,1-1,-12-11,-32-13,41 30</inkml:trace>
</inkml:ink>
</file>

<file path=ppt/ink/ink4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04.1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1 198,'1'3,"1"0,0-1,1 1,-1 0,0-1,1 0,-1 0,1 0,0 0,0 0,0 0,0-1,0 1,0-1,0 0,0 0,0 0,2 0,-2 0,16 4,0-1,0-1,1-1,-1-1,0 0,1-1,-1-2,1 0,-1 0,16-6,8 1,227-26,-226 33,-84-36,-76-75,93 78,16 16</inkml:trace>
</inkml:ink>
</file>

<file path=ppt/ink/ink4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07.48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1 177,'189'38,"-130"-28,1-3,0-3,0-2,47-5,-3 1,37-9,-134-3,-33 1,11 6,4 0,0 0,1-1,0 0,1-1,0 0,0 0,1-1,0 0,1 0,0-1,0 0,1 0,-1-4,-11-21,10 20</inkml:trace>
</inkml:ink>
</file>

<file path=ppt/ink/ink4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0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0 144,'23'61,"93"305,-114-359,0-1,0 1,0 0,1 0,0-1,0 0,1 1,-1-1,1-1,1 1,-1 0,1-1,5 4,-8-8,1-1,0 0,-1 0,1 0,-1 0,1-1,0 1,-1-1,1 1,-1-1,1 0,-1 0,0 0,1 0,-1-1,0 1,0 0,0-1,0 0,0 1,0-1,0 0,0 0,-1 0,1 0,-1-1,0 1,1 0,0-3,1 1,108-158,-6 38,-103 124,0-1,0 1,-1-1,1 1,0 0,0 0,0 0,-1 0,1 0,0 0,0 0,-1 1,1-1,0 1,0-1,-1 1,1 0,0-1,-1 1,1 0,-1 0,1 0,-1 0,0 0,1 1,-1-1,0 0,0 1,0-1,0 1,0-1,0 1,0-1,0 1,-1 0,1-1,0 1,-1 0,0 0,1-1,-1 1,0 0,0 1,9 15,-7-14,1 0,-1 0,1-1,0 1,1-1,-1 0,1 1,-1-2,1 1,0 0,0-1,0 1,0-1,1-1,-1 1,0 0,1-1,-1 0,1 0,0 0,-1-1,1 1,0-1,-1 0,1-1,0 1,-1-1,1 0,-1 0,1 0,-1-1,4-1,5-2,0-1,-1 0,0-1,0 0,0-1,-1-1,0 1,-1-2,0 1,7-9,-5 4,1 1,-1-1,-1-1,-1 0,0-1,-1 0,-1 0,0-1,-1 0,-1 0,-1-1,0 1,-1-1,1-16,-6-40,0 62</inkml:trace>
</inkml:ink>
</file>

<file path=ppt/ink/ink4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2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0 215,'266'-28,"63"29,-288-7,-40 6,-1 0,1 0,0-1,-1 1,1 0,-1 0,1-1,-1 1,1 0,-1-1,1 1,-1 0,1-1,-1 1,0-1,1 1,-1-1,1 1,-1-1,0 1,0-1,1 1,-1-1,0 1,0-1,0 0,1 1,-1-1,0 1,0-1,0 0,0 1,0-1,0 1,0-1,0 0,-1 1,1-1,0 1,0-1,0 1,-1-1,1 0,0 1,-1-1,1 1,0-1,-1 1,1 0,-1-1,1 1,0-1,-1 1,1 0,-1-1,1 1,-1 0,0-1,1 1,-1 0,1 0,-1 0,1 0,-1 0,0-1,-177-115,159 89,18 17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9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45,'-6'-5,"1"1,-1 1,0-1,0 1,0 0,0 0,0 0,-1 1,1 0,-1 0,1 1,-1 0,0 0,0 1,0-1,1 2,-1-1,0 1,0 0,1 0,-1 0,0 1,1 0,0 1,-1 0,1 0,0 0,0 0,1 1,-1 0,1 0,0 1,0-1,0 1,0 0,1 1,-1 1,-8 16,1 1,1 0,1 0,1 2,2-1,0 1,-2 24,8-46,-1-1,1 1,1 0,-1-1,0 1,1 0,0 0,0-1,0 1,0 0,1 0,0-1,-1 1,1 0,0-1,1 1,-1-1,1 0,0 1,-1-1,1 0,1 0,-1 0,0 0,1 0,-1 0,1-1,0 0,0 1,0-1,0 0,1 0,-1 0,0-1,1 1,-1-1,1 0,-1 0,1 0,0-1,-1 1,1-1,1 0,4-2,-1 0,0-1,1 0,-1-1,0 0,-1 0,1-1,-1 0,0 0,0-1,0 0,-1 0,0 0,0-1,-1 0,4-6,11-9,154-226,-160 235,-10 19,-11 30,5-28,0-1,0 0,1 0,0 0,0 0,1 0,0 0,0 0,0 0,1 0,0 0,1 0,-1 0,1 0,1 0,-1-1,1 1,0-1,1 0,-1 0,1 0,1 0,-1 0,1-1,0 0,0 0,0 0,1-1,0 0,-1 0,2 0,-1-1,0 0,1 0,-1 0,1-1,0 0,6 1,-5-3,-1 0,1 0,-1-1,1 1,-1-2,1 1,-1-1,0 0,0-1,0 0,0 0,0 0,0-1,-1 0,0 0,1-1,-2 0,1 0,-1 0,3-3,90-133,-51 67,-47 75,0-1,0 1,0-1,0 0,0 1,1-1,-1 1,0-1,0 0,0 1,1-1,-1 0,0 1,1-1,-1 0,0 1,1-1,-1 0,0 0,1 1,-1-1,1 0,-1 0,0 0,1 1,-1-1,1 0,-1 0,1 0,-1 0,0 0,1 0,-1 0,1 0,-1 0,1 0,-1 0,1 0,-1 0,0-1,1 1,-1 0,1 0,-1 0,0-1,1 1,-1 0,1 0,-1-1,0 1,0 0,1-1,-1 1,0 0,1-1,-1 1,0-1,0 1,0 0,1-1,-1 1,0-1,0 1,0-1,0 1,0 0,0-1,0 1,0-1,3 38,-3-33,-1 4,0-1,1 0,-1 0,2 0,-1 1,1-1,0 0,0 0,1 0,0 0,0 0,1-1,0 1,0-1,1 1,-1-1,1 0,1 0,-1-1,1 1,0-1,0 0,1 0,-1-1,1 0,0 0,5 3,-5-6,0 0,0 0,0 0,0-1,0 0,0 0,0 0,0-1,0 0,0 0,-1-1,1 1,0-1,-1-1,1 1,-1-1,0 0,0 0,0 0,0-1,0 1,-1-1,1-1,-1 1,0-1,-1 1,1-1,-1 0,0 0,0-1,1-2,55-137,-58 146,-1 0,1 0,-1 0,1-1,-1 1,1 0,0-1,-1 1,1 0,0-1,0 1,0-1,-1 1,1-1,0 1,0-1,0 0,0 1,0-1,0 0,0 0,0 0,0 0,0 0,0 0,0 0,0 0,0 0,-1 0,1 0,0-1,0 1,0 0,0-1,0 1,0 0,0-1,-1 1,1-1,0 0,0 1,-1-1,1 0,0 1,-1-1,1 0,0 0,-1 1,1-1,-1 0,0 0,1 0,-1 0,0 0,1 0,-1 0,0 0,0 0,0 1,0-1,0 0,0 0,0 0,0 0,0 0,-1 0,1-1,58 130,-29-64,-3 1,-3 2,-2 0,-4 2,-3 0,-2 0,0 46,-10-98,-1-1,-1 1,-1 0,0 0,-1 0,0 0,-2-1,0 1,-1-1,0 0,-2 0,1-1,-2 0,0 0,-1-1,-1 0,0 0,0-1,-2 0,1-1,-2-1,1 0,-2 0,1-1,-1-1,-1 0,2-2,0 0,-1-1,0 0,0-1,0 0,0-1,-1-1,-7 0,18-2,-1-1,1 1,-1-1,1 0,-1-1,1 1,-1-1,1 0,0 0,-1 0,1 0,0-1,0 0,0 0,0 0,0 0,0-1,0 1,1-1,0 0,-1 0,1 0,0-1,0 1,1-1,-1 0,1 0,0 1,-2-5,1-2,0 1,1-1,0 0,0 1,1-1,0 0,1 0,0 0,1 0,0 0,0 0,1 0,1 1,-1-1,1 1,1-1,1-2,86-147,-70 128,2 2,0 0,2 1,1 2,1 1,1 1,2 1,22-14,15 17,-46 23</inkml:trace>
</inkml:ink>
</file>

<file path=ppt/ink/ink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39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65,'-22'135,"-4"45,-7-1,-8-1,-28 62,51-195,-1 0,-2-1,-2-1,-8 10,21-33,18-18,22-25,-13 9</inkml:trace>
  <inkml:trace contextRef="#ctx0" brushRef="#br0" timeOffset="5762.322">621 37,'-2'1,"0"0,0 1,1-1,-1 1,0 0,1-1,-1 1,1 0,0 0,-1 0,1 0,0 0,0 0,0 0,1 1,-1-1,0 0,1 0,0 1,-1-1,1 0,0 1,0-1,0 0,0 1,0 0,-14 225,-27 78,-43-30,69-233,-15 82,25-74,5-44,0 1,0-1,-1 1,0-1,0 1,-1-1,0 0,-1 1,1-1,-1 0,-3 4,-12 16,24-31</inkml:trace>
  <inkml:trace contextRef="#ctx0" brushRef="#br0" timeOffset="6680.132">0 149,'27'-17,"0"2,0 1,2 1,-1 2,2 0,15-2,4-1,1 2,1 2,0 2,0 2,1 3,-1 2,1 2,-1 2,40 9,-72-8,0 0,0 2,-1 0,1 1,-1 1,-1 1,0 0,0 1,-1 1,14 12,-23-17,0 0,-1 0,0 1,0 0,0 0,-1 0,0 1,-1 0,0 0,0 0,0 0,-1 1,-1-1,1 1,-1 0,-1 0,0 0,0 0,0 0,-1 0,-1 0,0 0,0-1,-1 5,-1 0,-1-1,0 0,0 0,-1-1,-1 0,0 0,0 0,-1 0,-1-1,0 0,0-1,-1 0,0 0,0-1,-7 5,-15 12,-86 50,88-65,0-2,0-1,-1-2,0 0,0-2,0-1,-12-2,43 0,-1 1,0 0,1-1,-1 1,0-1,0 1,1-1,-1 1,0 0,0-1,0 1,0 0,0-1,0 1,0-1,0 1,0 0,0-1,0 1,-1-1,1 1,0 0,0-1,-1 1,1-1,0 1,-1-1,1 1,0-1,-1 1,1-1,-1 1,1-1,-1 1,1-1,-1 0,1 1,-1-1,1 0,-1 0,1 1,-1-1,0 0,1 0,-1 0,1 0,-1 0,0 1,1-1,-1 0,1-1,-1 1,0 0,1 0,-1 0,0 0,1 0,-1-1,1 1,-1 0,1 0,207 119,-151-74,-2 2,-3 3,-1 2,38 54,-19-10,-63-90</inkml:trace>
</inkml:ink>
</file>

<file path=ppt/ink/ink4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2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1,'15'0,"13"0,8 0,2 0,-1 0,-1 0,-3 0,-1 0,-2 0,-1 0,-1 0,0 0,0 0,0 0,0 0,-10 0,-7 0</inkml:trace>
</inkml:ink>
</file>

<file path=ppt/ink/ink4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3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0,'44'10,"28"3,6-1,-4-2,-11-3,-10-3,-11-2,-7-1,-9-1</inkml:trace>
</inkml:ink>
</file>

<file path=ppt/ink/ink4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7.27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0 120,'678'0,"-678"0,-1-1,1 1,0-1,-1 1,1-1,0 1,0-1,0 1,-1-1,1 1,0-1,0 1,0-1,0 1,0-1,0 1,0-1,0 1,0-1,0 1,0-1,1 1,-1-1,0 1,0-1,0 1,1-1,-1 1,0-1,1 1,-1-1,0 1,1 0,-1-1,0 1,1 0,-1-1,1 1,-1 0,1 0,-1-1,1 1,-1 0,0 0,1 0,0-1,-1 1,1 0,-1 0,1 0,-1 0,1 0,-1 0,1 0,-1 0,1 0,-1 1,1-1,-1 0,1 0,-1 0,1 1,0-1,-38-26,-57-36,79 48</inkml:trace>
</inkml:ink>
</file>

<file path=ppt/ink/ink4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20.3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0 194,'1'-2,"1"0,-1 0,1 0,-1 0,1 1,0-1,-1 1,1-1,0 1,0 0,0-1,0 1,0 0,1 0,-1 1,0-1,0 0,0 1,1-1,-1 1,0 0,1 0,-1 0,0 0,2 0,-1 0,411-4,-265-25,-148 28,0-1,0 1,0 0,0-1,-1 1,1-1,0 1,-1-1,1 1,-1-1,1 1,-1-1,0 0,0 1,1-1,-1 0,0 1,-1-1,1 1,0-1,0 0,-1 1,1-1,-1 1,1-1,-1 1,0-1,0 1,1-1,-1 1,0-1,0 1,0 0,-1 0,1 0,0 0,0 0,-1 0,1 0,0 0,-1 0,-1 0,-5-10,-15-32,16 22</inkml:trace>
</inkml:ink>
</file>

<file path=ppt/ink/ink4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9.08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1 140,'2'44,"3"0,2 0,1 0,3-1,1-1,2 1,2-2,13 22,-29-61,1 0,0 0,0 0,0 0,0-1,0 1,0 0,0-1,1 1,-1 0,1-1,-1 0,1 1,-1-1,1 0,0 0,0 0,0 0,0 0,-1 0,1-1,0 1,0-1,0 1,0-1,1 0,-1 1,0-1,0 0,0 0,0-1,0 1,0 0,0-1,0 1,0-1,0 0,0 0,0 0,0 0,-1 0,1 0,0 0,-1 0,1-1,-1 1,1 0,-1-1,1 0,-1 1,0-1,1-1,182-268,-184 270,0 0,1 1,-1-1,0 0,1 0,-1 1,1-1,0 0,-1 1,1-1,-1 0,1 1,0-1,-1 1,1-1,0 1,0 0,-1-1,1 1,0 0,0-1,0 1,0 0,-1 0,1 0,0 0,0 0,0 0,0 0,0 0,-1 0,1 0,0 0,0 0,0 1,0-1,-1 0,1 1,0-1,0 0,-1 1,1-1,0 1,0-1,-1 1,1 0,-1-1,1 1,-1 0,1-1,-1 1,1 0,-1-1,1 1,-1 0,0 0,1 0,-1 0,0-1,0 1,0 0,12 61,-12-53,40 131,-39-136,0-1,1 1,0-1,-1 0,2 1,-1-1,0 0,0 0,1 0,0-1,-1 1,1-1,0 1,0-1,1 0,-1 0,0 0,1-1,-1 1,1-1,-1 0,1 0,0 0,-1 0,1 0,0-1,0 0,0 0,-1 0,1 0,0-1,0 1,0-1,-1 0,1 0,0 0,7-7,1 0,-1 0,0-1,-1-1,0 0,-1 0,0-1,-1 0,0 0,0-1,-1 0,-1 0,0-1,1-3,-3 8,28-54,-2-2,-4-1,14-50,-24 59,-9 32</inkml:trace>
  <inkml:trace contextRef="#ctx0" brushRef="#br0" timeOffset="478.041">1187 338,'-39'52,"2"1,3 2,-26 56,55-104,1 1,0 1,0-1,1 1,0-1,0 1,1 0,1 0,-1 0,1 0,1 1,-1-1,2 0,-1 0,1 0,1 3,2-8,0 0,0-1,0 0,1 1,-1-1,1-1,0 1,-1-1,1 0,0 0,1 0,-1-1,0 0,0 0,1 0,-1-1,0 1,1-1,-1-1,0 1,1-1,-1 0,5-1,6 1,-3 1,-5 0,-1 0,1 0,-1 0,1-1,-1 0,0 0,1-1,-1 0,0-1,0 1,0-1,0-1,0 1,0-2,1-6,-5 1</inkml:trace>
  <inkml:trace contextRef="#ctx0" brushRef="#br0" timeOffset="732.515">847 536,'44'0,"23"0,5 0,-4 0,-10 0,-9 0,-9 0,-6 0,-4 0,-2 0,-1 0,-6 0</inkml:trace>
</inkml:ink>
</file>

<file path=ppt/ink/ink4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7.76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1 254,'19'5,"11"2,6-1,1-1,-1-2,-1 0,-3-2,-1-1,-2 0,-5-5,-2-2,0 1,1-4,-4 0</inkml:trace>
  <inkml:trace contextRef="#ctx0" brushRef="#br0" timeOffset="247.942">199 0,'-5'39,"-1"31,-1 9,2-4,2-10,1-12,1-9,0-8,6-10,2-9</inkml:trace>
</inkml:ink>
</file>

<file path=ppt/ink/ink4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5.75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109 54,'-2'0,"-1"0,1 0,-1 0,0 0,1 1,-1-1,1 1,-1 0,1 0,-1 0,1 0,-1 0,1 0,0 1,0-1,0 1,0-1,0 1,0 0,0 0,0 0,1 0,-1 0,1 0,-1 0,1 1,0-1,0 1,0-1,0 1,0-1,1 1,-1-1,1 2,-34 139,31-133,1-1,0 1,0 0,1 0,1 0,0 0,0 1,1-1,0 0,0 0,1-1,1 1,0 0,0-1,1 1,0-1,0 0,1 0,1-1,2 4,-2-8,0 0,1-1,0 0,-1 0,1-1,0 0,0 0,1 0,-1-1,0 0,0-1,1 0,-1 0,0 0,1-1,-1 0,0 0,0-1,0 0,0 0,0-1,0 1,-1-2,1 1,-1-1,0 0,0 0,1-2,77-79,-82 85,0-1,0 1,0 0,0 0,0 0,0 1,0-1,0 0,0 1,-1-1,1 1,0-1,0 1,0 0,-1 0,1 0,0 0,-1 0,1 0,-1 1,0-1,1 0,-1 1,0-1,0 1,1-1,-1 1,0 0,-1 0,1-1,0 1,0 0,-1 0,1 0,-1 0,0-1,0 1,1 2,5 9,-5-10,0 1,0-1,0 1,1-1,-1 0,1 0,0 0,0 0,0 0,0 0,1 0,-1 0,1-1,-1 1,1-1,0 0,0 0,0 0,0 0,0-1,1 1,-1-1,0 0,1 0,-1 0,1 0,0 0,-1-1,1 0,-1 0,1 0,0 0,-1 0,1-1,-1 1,1-1,-1 0,1 0,-1-1,0 1,2-2,8-8,-1-1,-1-1,0 0,-1 0,0-1,-1 0,-1-1,2-4,1 0,73-199,-36 122,-33 84</inkml:trace>
  <inkml:trace contextRef="#ctx0" brushRef="#br0" timeOffset="698.343">871 308,'-97'219,"103"-229,15-32,2 1,2 0,2 2,4-1,-30 38,0 1,0 0,0 0,0 0,0 0,1 0,-1 0,0 0,1 0,-1 0,0 1,1-1,-1 0,1 1,-1-1,1 1,-1 0,1 0,0-1,-1 1,1 0,-1 0,1 0,0 1,-1-1,1 0,-1 1,1-1,-1 1,1-1,-1 1,1 0,-1-1,0 1,1 0,-1 0,0 0,0 0,0 0,1 0,-1 1,0-1,-1 0,1 0,0 1,0-1,0 1,-1-1,1 1,-1-1,1 1,-1-1,0 1,1-1,-1 2,10 26,29 67,-38-93,1 0,0-1,-1 1,1 0,0-1,0 1,1-1,-1 0,0 0,1 0,-1 0,1 0,0 0,0-1,0 1,0-1,0 0,0 0,0 0,0 0,0 0,0-1,0 1,1-1,-1 0,0 0,2 0,1-4,-1 1,1-1,-1 0,0 0,0-1,-1 0,1 0,-1 0,0 0,0 0,-1-1,1 0,-1 0,-1 0,1 0,-1 0,0 0,0-1,-1 1,0-1,0 1,0-1,-1-1,3-3,-1-1,-1 0,0 1,-1-1,0 0,0 0,-1 0,-1 1,0-1,-2-6,-3-1</inkml:trace>
</inkml:ink>
</file>

<file path=ppt/ink/ink4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0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26,'340'0,"-232"-22,-99 18</inkml:trace>
</inkml:ink>
</file>

<file path=ppt/ink/ink4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09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0,'43'5,"24"-3,5-2,-4-2,-10 1,-9 0,-8-1,-12 2</inkml:trace>
</inkml:ink>
</file>

<file path=ppt/ink/ink4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07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99,'0'0,"0"1,0-1,0 1,0-1,0 1,0 0,0-1,0 1,0-1,0 1,0-1,0 1,0-1,-1 0,1 1,0-1,0 1,-1-1,1 1,0-1,-1 0,1 1,0-1,-1 1,1-1,-1 0,1 0,0 1,-1-1,1 0,-1 0,1 1,-1-1,1 0,-1 0,1 0,-1 0,1 0,-1 0,1 0,-1 0,1 0,-1 0,1 0,-1 0,1 0,-1 0,1 0,-1 0,1-1,-1 1,1 0,-1 0,1-1,-1 1,1 0,0-1,-1 1,1 0,0-1,-1 1,1-1,0 1,-9 164,11-112,-1-30,0 1,2-1,1 0,0 0,2-1,6 15,-12-33,1 1,0 0,0 0,0-1,1 1,-1-1,1 1,0-1,0 0,0 1,1-1,-1 0,1 0,-1-1,1 1,0-1,0 1,0-1,0 0,1 0,-1 0,0 0,1-1,0 1,-1-1,1 0,0 0,0-1,-1 1,1-1,0 1,0-1,0-1,0 1,-1 0,1-1,4-1,8-6,-1-1,0-1,0-1,-1 0,0 0,-1-2,0 0,-1 0,-1-1,4-5,2-2,103-117,-118 138,1-1,-1 1,1-1,0 1,-1 0,1 0,0 0,-1 0,1 1,0-1,-1 1,1 0,0-1,-1 1,1 0,-1 1,0-1,1 0,-1 1,0-1,0 1,0 0,0 0,0-1,0 1,0 1,-1-1,1 0,-1 0,0 1,1-1,-1 0,0 1,0-1,-1 1,1 0,0-1,-1 1,0 0,1 2,5 8,-3-6,0-1,1 0,0 0,0 0,0-1,1 1,0-1,0 0,0-1,0 1,1-1,0 0,0 0,0-1,0 1,1-1,-1-1,1 1,0-1,-1 0,1-1,0 0,0 0,0 0,0-1,0 0,0 0,0-1,0 0,0 0,0-1,0 0,0 0,-1 0,5-3,4-7,0 0,-1 0,-1-2,0 0,-1 0,0-1,-1-1,-1 0,0 0,-1-1,-1 0,-1-1,1-2,-2 8,0 0,-1 0,0-1,-1 1,0-1,-1 0,0 0,-1 0,-1-1,0 1,0 0,-2-1,-1-12,-4 13,-1 8</inkml:trace>
  <inkml:trace contextRef="#ctx0" brushRef="#br0" timeOffset="633.002">1047 382,'-166'202,"151"-183,101-102,39-47,-124 128,-1 1,1 0,0-1,0 1,0 0,1 0,-1 0,0 0,0 0,1 0,-1 0,0 0,1 1,-1-1,1 0,-1 1,1-1,-1 1,1 0,0-1,-1 1,1 0,-1 0,1 0,0 0,-1 0,1 1,-1-1,1 0,-1 1,1-1,0 1,-1-1,0 1,1 0,-1 0,1-1,-1 1,0 0,0 0,1 1,-1-1,0 0,0 0,0 0,0 1,-1-1,1 1,0-1,0 2,40 134,-39-132,0-1,1 0,-1 0,1 0,0-1,0 1,1-1,-1 1,1-1,-1 0,1 0,0-1,0 1,0-1,1 0,-1 0,0 0,1-1,-1 1,1-1,0 0,-1 0,1-1,0 1,0-1,-1 0,1-1,0 1,0-1,-1 0,1 0,-1 0,1-1,-1 1,1-1,-1 0,0-1,0 1,0-1,0 0,0 0,-1 0,1 0,-1 0,0-1,0 0,0 0,1-1,11-19,0 0,-2-1,-1 0,-1-1,-1-1,3-13,-8 15</inkml:trace>
</inkml:ink>
</file>

<file path=ppt/ink/ink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03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280 778,'-26'18,"1"1,1 1,1 2,0 0,2 1,0 1,2 1,1 1,1 1,-8 18,20-38,0 0,1 0,0 1,1 0,-1-1,1 1,1 0,0 0,0 1,1-1,-1 0,2 1,-1-1,1 1,1-1,-1 0,2 1,-1-1,1 0,0 0,1 0,0 0,0 0,0 0,1-1,0 0,1 0,0 0,0 0,0-1,1 1,0-1,0-1,4 3,1-2,1-1,0-1,0 0,1 0,-1-1,1-1,0 0,-1-1,1 0,0-1,0-1,0 0,-1 0,1-1,-1-1,1 0,-1-1,0 0,0-1,0 0,-1-1,1 0,-2-1,1 0,-1-1,0 0,8-8,-3 2,0 0,0 0,-1-1,-1-1,-1-1,0 1,-1-2,-1 0,0 0,-2-1,0 0,-1 0,-1-1,-1 1,-1-2,0 1,-1 0,-2-1,0 1,-1-1,-1 1,-1-1,-1 1,0 0,-2 0,-3-9,4 21,-1 0,0 0,0 1,-1-1,0 1,0 0,0 1,-1-1,0 1,-1 1,1-1,-1 1,0 1,0-1,-1 2,1-1,-1 1,0 0,0 1,0-1,0 2,0 0,0 0,-1 0,1 1,0 1,0-1,-1 2,1-1,0 1,0 1,0-1,1 1,-1 1,-2 1,6-2,0 0,0 0,0 1,0-1,1 1,-1 0,1 1,0-1,0 1,1-1,0 1,-1 0,1 0,1 1,-1-1,1 1,0-1,0 1,1 0,0 0,0-1,0 1,1 0,-1 0,1 0,1 0,-1 0,1 0,0 0,1 0,-1-1,1 1,0-1,0 1,1-1,0 1,9 3,1 0,0-1,1 0,-1-1,1-1,1 0,-1-1,1 0,0-2,0 1,0-2,0 0,0-1,1 0,-1-1,2-1,34 0,1-1,-1-3,-1-2,1-3,-2-1,1-3,-1-2,-2-2,1-2,-2-2,-1-2,20-16,-54 34,0-1,-1 0,-1-1,1 0,-1 0,0-1,-1 0,0-1,-1 0,0 0,0 0,-1-1,0 0,-1 0,0-1,-1 0,-1 1,0-1,2-12,-5 21,0-1,-1 1,1-1,-1 0,0 1,0-1,0 1,0 0,-1-1,1 1,-1 0,0 0,0 0,0 0,-1 0,1 0,0 0,-1 1,0 0,0-1,0 1,0 0,0 0,0 0,0 1,-1-1,1 1,0 0,-1 0,1 0,-1 0,0 1,-4-2,0 0,1 1,-1 1,0-1,0 1,0 0,0 1,0 0,0 0,1 1,-1 0,0 0,1 1,-4 1,5-1,0 0,0 1,0-1,1 1,-1 1,1-1,0 1,0 0,0 0,1 0,0 0,0 1,0 0,1 0,0 0,0 0,0 1,1-1,0 1,0-1,1 1,0 0,0 0,0-1,1 1,0 0,0 0,1 0,0 0,0-1,1 1,-1 0,4 5,1-3,2 0,-1 0,1 0,0-1,1-1,0 1,0-2,1 1,0-1,0 0,0-1,1-1,0 1,-1-1,2-1,-1 0,1-1,22 10,-22-8,-3-2,0 0,0 0,0 1,0 0,0 1,-1 0,0 0,1 1,-1 0,-1 0,1 1,-1 0,0 0,-1 1,1 0,-1 0,0 0,-1 1,0 0,0 0,-1 0,0 1,1 4,-3 0,-2-1,1 0,-2 1,0-1,0 0,-1 1,-1-1,0 0,0 0,-1-1,-1 1,0-1,-1 0,0 0,0 0,-5 4,-30 65,39-77,1 0,-1-1,1 1,0 0,0 0,1 0,-1 0,0 0,1 0,0 0,0 0,0 0,0 0,0 0,0 0,1 0,-1 0,1 0,0 0,0-1,0 1,1 1,9 7</inkml:trace>
  <inkml:trace contextRef="#ctx0" brushRef="#br0" timeOffset="515.712">1889 750,'-32'29,"1"2,2 1,1 1,2 1,1 1,1 2,3 0,-10 23,29-56,-1 1,1 0,0 0,0 0,0 0,1 0,0 0,0 0,0 0,1 0,0 1,0-1,0 0,0 0,1 0,0 1,0-1,0 0,1 0,0 0,0-1,0 1,0 0,1-1,0 1,0-1,0 0,0 0,1 0,-1 0,1-1,0 1,0-1,1 0,-1 0,1-1,-1 1,1-1,0 0,0 0,3 0,7-1,1-1,0-1,0-1,0 0,-1-1,1-1,-1 0,0-1,0-1,0 0,-1-1,0 0,0-2,-1 1,0-2,-1 1,0-2,4-4,32-28,-3-2,-1-2,-2-2,-3-2,20-33,-32 44,-1 0,-2-2,-1-1,-3-1,-2 0,3-12,-16 36,0 1,0-1,-2 0,-1 0,0 0,-1-1,-2 1,0 0,-1 0,-1 0,0 0,-2 0,0 1,-2-1,0 2,-2-3,5 10,0 0,-2 1,1-1,-1 1,-1 0,1 0,-2 1,1 0,-2 0,1 1,-1 0,0 1,0 0,-1 0,0 1,0 0,-1 0,0 2,0-1,0 1,0 1,-1 0,1 0,-1 1,0 1,1 0,-1 1,-8 0,1 7,0 1,0 1,0 0,1 1,1 1,0 1,1 1,0 0,0 1,2 0,0 1,0 1,2 0,0 1,0 1,2 0,0 0,2 1,0 0,-4 12,4-6,1 0,1 0,1 0,1 1,1 0,1-1,2 1,0 0,2 0,1 0,1-1,1 1,1-1,1 0,2-1,0 0,2 0,0-1,2 0,0-1,8 9,-6-11,1-1,1 0,0-1,2-1,0-1,0-1,1 0,1-2,1 0,0-2,0 0,1-1,1-1,-1-2,1 0,14 1,-23-5,-4 0,-1 0,1-1,0 0,0 0,-1-1,1-1,0 0,0 0,0-1,0-1,0 0,-1 0,1-1,0 0,-1-1,9-4,3-8,-4 3</inkml:trace>
  <inkml:trace contextRef="#ctx0" brushRef="#br0" timeOffset="1270.758">2510 1004,'28'3,"0"-2,0 0,0-2,0-2,0 0,0-2,0 0,-1-2,0-2,0 0,21-12,-36 15,-1-1,0-1,0 0,-1 0,0-1,0 0,-1-1,0 0,-1-1,0 1,-1-2,0 1,-1-1,0 0,-1 0,4-13,-8 21,0 0,0 1,0-1,-1 0,1 0,-1 0,0 0,0 0,0 0,-1 0,1 1,-1-1,0 0,0 0,-1 0,1 1,-1-1,0 1,1-1,-2 1,1 0,0 0,-1 0,1 0,-1 0,0 0,0 1,0-1,0 1,0 0,-1 0,1 0,-1 0,-1 0,-2-1,-1 0,1 1,-1 0,0 0,0 1,1 0,-1 0,0 1,0 0,0 0,0 1,0 0,1 1,-1-1,0 2,-6 1,0 4,0-1,0 2,1 0,1 0,-1 1,2 1,-1 0,1 1,1 0,0 0,1 1,0 0,1 1,1 0,0 0,1 1,-1 2,3-10,-1-1,1 1,1 0,-1 0,1 0,0 0,1 1,0-1,0 1,0 0,1 0,0-1,1 1,0 0,0 0,1 0,-1-1,2 1,-1 0,1 0,0-1,1 0,0 1,0-1,1 0,0 0,0-1,0 1,1-1,0 0,0 0,1 0,14 4,0-1,0-1,1-1,1-1,-1 0,1-2,-1-1,1 0,0-2,0 0,0-2,0 0,0-2,0 0,0-1,6-4,13-3,0-3,0-2,-2-1,0-2,-1-1,-1-2,-1-2,-1-2,22-20,-40 34,0-1,0 0,-2-2,0 0,0 0,-1-1,-1-1,-1 0,-1-1,0 0,-1-1,-1 0,-1-1,0 0,-2 0,0 0,-2-1,1-9,-5 27,0 1,0-1,0 0,-1 1,0-1,1 0,-1 1,0-1,0 1,0-1,-1 1,1-1,-1 1,1 0,-1 0,0 0,0 0,0 0,0 0,0 0,0 0,0 1,0-1,-1 1,1 0,-1 0,1 0,-1 0,0 0,1 0,-1 1,0-1,1 1,-1 0,0 0,0 0,-6-1,0 1,1 0,-1 1,0 0,1 0,-1 1,1 0,0 1,-1-1,1 2,-2 0,-10 8,0 1,1 1,1 1,0 0,1 1,-10 13,24-26,-1 1,1 0,0-1,0 1,1 0,-1 1,1-1,0 0,0 1,0-1,0 1,1 0,0 0,0-1,0 1,1 0,0 0,-1 0,2 0,-1 0,1-1,-1 1,1 0,0 0,1-1,0 1,-1 0,1-1,1 0,-1 1,0-1,1 0,0 0,0 0,0-1,1 1,9 5,1-1,0 0,0-1,0 0,1-1,0-1,0-1,12 3,-10-3,-1 0,1 2,-1 0,0 0,-1 2,1 0,7 6,-18-11,0 1,0 0,0 1,-1-1,0 1,0 0,0 0,0 0,-1 1,0-1,0 1,0 0,-1-1,1 1,-2 0,1 1,-1-1,0 0,0 0,0 1,-1-1,0 1,0-1,-1 0,0 0,0 1,-1 1,-4 18,3-18,1 0,-1 0,2 0,-1 0,1 0,0 0,1 1,0-1,0 0,1 0,0 0,0 1,1-1,0 0,1 0,0 1,7 4,0-8</inkml:trace>
</inkml:ink>
</file>

<file path=ppt/ink/ink4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13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0 387,'5'0,"11"0,7 0,6 0,1-5,1-1,0 0,0 1,-1 1,-1 2,0 1,0 0,-1 1,0 0,0 1,0-1,-5 0</inkml:trace>
  <inkml:trace contextRef="#ctx0" brushRef="#br0" timeOffset="1231.205">818 105,'-2'-1,"0"1,0-1,0 1,0 0,0 0,0 0,0 0,0 1,0-1,0 0,0 1,0-1,0 1,0 0,1 0,-1 0,0 0,0 0,1 0,-1 0,0 0,1 1,-1-1,1 1,0-1,-1 1,1-1,0 1,0 0,0 0,0 0,0-1,1 1,-1 0,1 0,-1 0,1 0,-1 0,1 0,0 0,0 0,0 0,0 1,-1 1,-38 193,35-181,1-1,0 1,1 0,0 0,2 0,0 0,0 0,2 0,0-1,0 1,2 0,2 6,-5-18,1 0,0-1,0 0,0 1,0-1,0 0,1 0,-1 0,1 0,0-1,0 1,0-1,0 1,0-1,1 0,-1 0,1-1,-1 1,1-1,0 0,-1 0,1 0,0 0,0 0,0-1,0 0,-1 0,1 0,0 0,0-1,0 1,0-1,-1 0,1 0,0 0,0-1,2-1,21-13,-2-1,0-1,0-1,-2-1,0-1,-2-1,0-1,-2-1,16-25,-29 41,40-36,-45 45,1 0,-1 0,0 0,0 0,1 1,-1-1,0 0,0 1,0-1,0 0,-1 1,1-1,0 1,-1-1,1 1,-1 0,1-1,-1 1,0 0,1-1,-1 1,0 0,0-1,0 1,-1 0,1-1,0 1,0 1,0-2,-1 4,1 0,-1 0,1-1,0 1,1 0,-1 0,1 0,0-1,0 1,0-1,1 1,0-1,0 1,0-1,0 0,1 0,-1 0,1 0,0 0,0 0,1-1,-1 0,1 1,-1-1,1-1,0 1,4 2,0-4,0 1,-1-1,1 0,0-1,0 1,0-2,0 1,0-1,0 0,-1-1,1 0,0 0,-1 0,0-1,1 0,-1-1,0 0,0 0,-1 0,0-1,1 0,3-5,11-9,-1-2,-1 0,-1-1,-1-1,10-18,-17 25,-1 0,-1 0,0-1,-1 0,-1-1,-1 1,0-1,-1 0,-1-1,-1 1,0-1,-2 1,0-11,0 27,0 0,0 0,-1 0,1 0,0 0,-1 0,1 0,-1 0,0 0,1 0,-1 0,0 1,0-1,0 0,0 0,-1 1,1-1,0 1,-1-1,1 1,-1-1,0 1,1 0,-1 0,0 0,0 0,0 0,-10 0</inkml:trace>
  <inkml:trace contextRef="#ctx0" brushRef="#br0" timeOffset="3411.122">2144 132,'-10'-1,"-1"0,0 1,1 0,-1 1,0 0,1 1,-1 0,1 0,-1 1,1 1,0 0,0 0,1 1,-1 0,1 0,0 1,0 1,-6 7,1 1,0 1,1 0,0 0,2 2,0-1,1 1,0 1,2 0,0 0,2 1,0 0,-3 16,8-29,0-1,1 1,-1 0,1 0,1 0,-1 0,1 0,0 0,1 0,0-1,0 1,0-1,1 1,0-1,0 0,0 0,1 0,0 0,0-1,1 1,0-1,0 0,0-1,0 1,1-1,-1 0,1 0,0-1,0 1,1-2,-1 1,1-1,-1 1,1-2,0 1,0-1,-1 0,1 0,6-1,5-3,-1-1,0 0,0-1,-1-1,0 0,0-1,0-1,-1-1,0 0,0-1,0-1,21-12,-12 9</inkml:trace>
  <inkml:trace contextRef="#ctx0" brushRef="#br0" timeOffset="3742.978">2511 189,'-16'14,"0"2,1 0,0 0,2 1,0 1,0 0,2 1,1 1,0-1,1 2,1-1,-3 17,10-33,1-1,-1 0,1 1,0-1,1 1,-1-1,0 1,1-1,0 0,0 1,0-1,0 0,0 0,1 0,0 0,-1 0,1 0,0 0,0 0,1-1,-1 1,1-1,-1 0,1 1,0-1,-1 0,1-1,0 1,0 0,1-1,-1 0,0 0,0 0,1 0,-1 0,0-1,1 1,-1-1,1 0,-1 0,1 0,-1 0,0-1,1 0,14-2,0 0,-1-2,1 0,-1-1,0-1,0-1,-1 0,0-1,-1-1,0 0,0-1,-1-1,0 0,-1-1,-1 0,0-1,-1 0,0-1,2-7,-10 18,0 0,0 0,-1 0,1 0,-1 0,0-1,-1 1,1-1,-1 1,0-1,0 0,0 1,-1-1,1 0,-1 0,0 1,-1-1,1 0,-1 0,0 1,0-1,-1 0,1 1,-1-1,0 1,0 0,0 0,-1 0,0 0,1 0,-1 0,-1 0,1 1,0 0,-1 0,0 0,0 0,0 0,0 1,-2-2,-11 2,0 1,0 0,0 1,0 1,0 1,0 0,0 1,1 1,-1 0,1 2,0-1,0 2,1 0,0 1,-13 9,-1 2</inkml:trace>
  <inkml:trace contextRef="#ctx0" brushRef="#br0" timeOffset="4147.608">3245 48,'-20'7,"-12"4,0 1,1 1,0 2,1 1,1 1,1 2,-2 2,28-20,0 0,0 0,0 0,1 0,-1 0,0 1,1-1,-1 0,1 1,0-1,-1 1,1 0,0-1,0 1,0 0,0-1,0 1,0 0,1 0,-1 0,0 0,1 0,0 0,-1 0,1 0,0 0,0 0,0 0,1 0,-1 0,0 0,1 0,-1 0,1 0,-1 0,1 0,0 0,0 0,0-1,0 1,0 0,1-1,-1 1,0-1,1 1,-1-1,1 0,0 1,-1-1,1 0,0 0,0 0,77 23,40 18,-116-40,0 1,0-1,0 1,0-1,0 1,0 0,0 0,-1 1,0-1,0 0,0 1,0-1,0 1,-1 0,1 0,-1 0,0-1,0 1,-1 0,1 0,-1 0,0 0,0 0,0 1,0-1,-1 0,0-1,-1 5,0-1,0 0,-1 0,0 0,0 0,-1-1,0 1,0-1,0 0,-1-1,0 1,0-1,0 0,-1 0,0 0,0-1,0 0,0 0,-1 0,1-1,-2 0,-8 5,0-2,0 0,-1-2,0 1,1-2,-1 0,-1-1,-3-1,-35-1,31 0</inkml:trace>
</inkml:ink>
</file>

<file path=ppt/ink/ink4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0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250 117,'0'-3,"-1"1,0 0,0 0,0 0,0 0,0 0,0 1,-1-1,1 0,-1 0,1 1,-1-1,0 1,0-1,1 1,-1 0,0 0,0 0,0 0,0 0,0 0,-1 1,1-1,0 1,0-1,0 1,-1 0,1 0,0 0,0 0,-1 0,1 0,0 1,0-1,0 1,-1-1,1 1,0 0,0 0,0 0,0 0,0 0,-1 2,-72 68,63-54,0 2,2-1,0 2,1-1,1 1,1 0,1 1,1 0,0 0,0 20,3-34,1 0,0 0,0 0,1 0,0 0,0 0,1 0,0 1,0-2,1 1,0 0,0 0,0 0,1-1,0 1,0-1,1 0,-1 0,2 0,-1-1,0 1,1-1,0 0,0 0,1-1,-1 1,1-1,0 0,0-1,1 0,-1 0,1 0,-1 0,1-1,0-1,5 2,12-2,-1-2,1 0,0-1,-1-2,0 0,0-2,0 0,-1-2,0 0,0-1,-1-2,0 0,0-1,-2-1,0-1,0-1,-1 0,13-15,-19 18,1-1,-2-1,0 0,0 0,-1-1,-1 0,0-1,-2 0,1-2,-5 11,0 0,-1 0,0 0,-1 0,1-1,-1 1,-1-1,1 1,-1-1,-1 1,1-1,-1 1,-1 0,1-1,-1 1,0 0,-1 0,0 0,0 0,-1 0,1 1,-3-3,-2-1,-1 0,0 1,0 0,-1 1,0 0,-1 0,1 1,-1 1,-1 0,1 0,-1 1,0 0,0 1,-1 1,1 0,-4 0,-13-1</inkml:trace>
  <inkml:trace contextRef="#ctx0" brushRef="#br0" timeOffset="353.754">25 370,'267'-160,"-201"134,-65 26,1-1,-1 1,1 0,-1 0,1 0,0 0,-1 1,1-1,-1 0,1 0,-1 1,1-1,-1 1,1 0,-1-1,0 1,1 0,-1 0,0 0,0 0,0 0,1 0,-1 0,0 0,0 0,0 1,-1-1,1 0,0 1,0-1,-1 0,1 1,-1-1,1 1,-1-1,0 1,1-1,-1 1,0-1,0 1,0 1,1 35,-2-34,0 0,1 0,-1 0,1 0,0 0,0 0,0 0,0 0,1 0,0 0,0 0,0 0,0 0,1 0,-1-1,1 1,0 0,0-1,0 0,1 1,-1-1,1 0,0 0,-1 0,2 0,-1-1,0 1,0-1,1 0,3 2,6-2,1 0,-1-1,1-1,-1 0,1 0,0-2,-1 1,1-2,-1 0,0 0,9-5,53-9,-56 21,-19 4</inkml:trace>
</inkml:ink>
</file>

<file path=ppt/ink/ink4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8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1,'24'0,"18"0,6 0,0 0,-4 0,-4 0,-4 0,-4 0,-2 0,-1 0,-6 0</inkml:trace>
</inkml:ink>
</file>

<file path=ppt/ink/ink4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8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1,'38'0,"28"0,6 0,-3 0,-9 0,-10 0,-14 0</inkml:trace>
</inkml:ink>
</file>

<file path=ppt/ink/ink4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9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1 199,'9'0,"19"-5,8-1,3-1,0 2,3 2,-1-4,-3-1,-2 2,-4 1,-1 2,-2 1,-1 1,0 1,-1 0,-4 0</inkml:trace>
  <inkml:trace contextRef="#ctx0" brushRef="#br0" timeOffset="649.99">707 1,'-25'73,"19"-43,0-16,2 1,-1-1,2 1,0 0,1-1,0 1,1 1,0-1,2 0,0 0,0 0,2 0,0-1,0 1,1 0,1-1,1 0,1 3,-4-13,1 0,-1-1,0 1,1-1,0 0,0 0,0-1,0 1,0-1,1 1,-1-1,0-1,1 1,0-1,-1 0,1 0,0 0,0 0,0-1,0 0,-1 0,1 0,0-1,0 1,1-2,5 1,0-2,0 0,-1 0,1-1,-1 0,0 0,0-1,-1-1,1 0,6-5,18-23,-29 28,0 0,0 1,1-1,-1 1,1 0,1 1,-1-1,1 1,-1 0,1 1,1 0,4-2,-10 6,1-1,-1 1,1 0,-1 0,1 0,-1 0,0 0,0 1,1-1,-1 1,0-1,0 1,0 0,-1 0,1 0,0 0,-1 0,1 0,-1 0,0 1,1-1,-1 0,0 1,-1-1,1 1,0-1,-1 1,1 1,8 17,-6-15,1-1,-1 0,1 0,0 0,0-1,0 0,1 1,-1-1,1-1,0 1,0-1,1 0,-1 0,1 0,-1-1,1 0,0 0,0 0,0-1,0 0,0 0,0-1,0 1,0-1,0 0,0-1,5 0,4-4,0 0,0-1,0 0,-1-2,0 1,0-2,-1 1,0-2,-1 0,0-1,0 0,-1 0,-1-1,0-1,0 0,-1 0,-1-1,0 0,-1 0,-1-1,1-2,-1 3,0 0,-1 0,0-1,-1 1,-1-1,0 0,-1 0,-1 0,0 0,-1-6,0-4</inkml:trace>
</inkml:ink>
</file>

<file path=ppt/ink/ink4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48,'-2'-12,"-3"34,1-6,-1 1,0 0,1 0,1 1,0-1,2 1,0-1,0 1,2 0,0-1,1 1,1-1,1 1,0-1,1 0,1-1,1 1,0-1,1 0,0-1,2 0,0 0,4 4,-10-16,-1 0,1-1,0 1,-1-1,1 0,0 0,0 0,1-1,-1 1,0-1,0 0,1 0,-1-1,1 1,-1-1,0 0,1 0,-1-1,1 1,-1-1,0 0,1 0,-1 0,0-1,0 1,0-1,0 0,0 0,0-1,-1 1,1-1,-1 0,1 0,-1 0,0 0,0-1,-1 1,2-3,166-154,-169 159,1 0,-1 0,1 0,0 0,-1 0,1 0,0 0,0 1,0-1,0 0,-1 1,1 0,0 0,0-1,0 1,0 0,0 0,0 1,0-1,0 0,0 1,0-1,-1 1,1-1,0 1,0 0,-1 0,1 0,0 0,-1 0,1 0,-1 0,1 1,-1-1,2 2,41 66,-26-36,-15-30,-1 1,0-1,1 1,-1-1,1 0,0 0,0-1,0 1,1-1,-1 1,1-1,-1 0,1 0,0-1,0 1,-1-1,1 1,0-1,0-1,0 1,1 0,-1-1,0 0,0 0,0 0,0-1,0 1,0-1,0 0,0 0,0 0,0-1,0 1,0-1,9-6,-1-1,1 0,-1-1,-1 0,0 0,-1-2,0 1,0-1,-1 0,-1-1,0 0,-1-1,0 0,1-4,-3 8,6-11,-1-1,-1 0,-1 0,-2 0,0-1,-1 0,-1-1,-1 1,-1-17,-2 39,0 11</inkml:trace>
  <inkml:trace contextRef="#ctx0" brushRef="#br0" timeOffset="696.449">1192 218,'-61'153,"-10"44,70-195,1 0,-1 0,0 0,1 1,-1-1,1 0,0 0,0 1,0-1,0 0,0 0,0 1,0-1,1 0,0 0,-1 0,1 0,0 1,0-1,0 0,0 0,0-1,0 1,1 0,-1 0,1 0,-1-1,1 1,0-1,-1 1,1-1,0 0,0 0,0 0,0 0,0 0,0 0,0 0,0-1,1 1,-1-1,0 1,2-1,49 4,-28-5</inkml:trace>
  <inkml:trace contextRef="#ctx0" brushRef="#br0" timeOffset="996.976">938 386,'0'-4,"5"-3,6 1,6 2,6 0,2 2,3 6,1 2,0-1,1 0,-1-1,0-1,0-2,-1 0,-4-1</inkml:trace>
</inkml:ink>
</file>

<file path=ppt/ink/ink4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32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445 7,'-19'-3,"-1"1,1 1,-1 0,0 2,1 0,-1 1,1 1,0 1,-1 1,2 0,-16 7,-94 74,119-78,7-7,1 0,-1 0,1 0,-1 0,1 0,0 0,0 0,0 0,0 0,-1 1,2-1,-1 0,0 1,0-1,0 1,1-1,-1 1,0-1,1 1,0 0,-1-1,1 1,0 0,0-1,0 1,0-1,0 1,0 0,0-1,1 1,-1 0,0-1,1 1,0-1,-1 1,1-1,0 1,0-1,0 1,0-1,0 0,0 0,0 1,0-1,0 0,1 0,-1 0,0 0,1 0,10 5,1 0,-1-1,1-1,0 1,0-2,0 0,1-1,-1 0,4-1,-3 0,-1 1,1 0,-1 1,1 0,-1 1,0 1,0 0,11 6,-20-9,-1 0,0 0,0 0,0 1,0-1,-1 1,1-1,-1 1,1 0,-1 0,0 0,0 0,0 0,-1 1,1-1,-1 1,0-1,0 1,0-1,0 1,0-1,-1 1,0 0,1 0,-2-1,1 1,0 0,-1-1,1 1,-1 0,0-1,0 1,-1-1,1 0,-1 1,0-1,0 0,0 0,0 1,-19 12,-1 0,0-1,-1-2,-1 0,0-1,-21 6,38-15,-123 49,129-51,0-1,1 1,-1-1,0 0,0 1,0-1,0 0,1 1,-1-1,0 0,0 0,0 0,0 0,0 0,0 0,1 0,-1 0,0 0,0 0,0-1,0 1,0 0,1-1,-1 1,0 0,0-1,1 1,-1-1,0 1,0-1,1 1,-1-1,1 0,-1 1,0-1,1 0,-1 1,1-1,0 0,-1 0,1 0,0 1,-1-1,1 0,0 0,0 0,0 0,-1 0,1 1,0-1,0 0,1 0,-1 0,0 0,0 0,0 0,0 1,1-1,-1-1,5-12</inkml:trace>
</inkml:ink>
</file>

<file path=ppt/ink/ink4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33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3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138 339,'-14'39,"-10"21,-1 6,-1-8,0-14,3-15</inkml:trace>
  <inkml:trace contextRef="#ctx0" brushRef="#br0" timeOffset="662.239">335 480,'0'3,"1"-1,-1 0,1 1,-1-1,1 0,0 1,0-1,0 0,0 0,0 0,1 0,-1 0,1 0,-1 0,1 0,0 0,-1-1,1 1,0-1,0 1,0-1,0 0,1 0,-1 0,0 0,0 0,1 0,-1-1,0 1,1-1,-1 0,1 1,-1-1,1 0,-1 0,0-1,1 1,-1 0,1-1,-1 0,0 1,1-1,-1 0,2-1,13-12,0 0,-1 0,-1-2,0 0,-1-1,-1 0,0-1,-1-1,-2 0,10-20,37-57,-57 97,0 0,0 0,0-1,1 1,-1 0,0 0,1 0,-1-1,0 1,1 0,-1-1,1 1,-1 0,1-1,0 1,-1-1,1 1,0-1,-1 1,1-1,0 1,0-1,-1 0,1 1,0-1,0 0,0 0,-1 1,1-1,0 0,0 0,0 0,0 0,-1 0,1 0,0 0,0-1,0 1,0 0,-1 0,1-1,0 1,0 0,-1-1,1 1,0-1,-1 1,1-1,0 1,-1-1,1 1,0-1,-1 0,1 1,-1-1,0 0,1 1,-1-1,1 0,-1 0,0 0,0 1,1-1,-1 0,0 0,0 0,0 0,0 0,3 101,-5-90,0-1,1 0,0 1,0-1,1 1,1-1,0 1,0-1,0 1,1-1,1 0,0 0,0 0,0 0,1-1,1 1,-1-1,1 0,1 0,-1-1,2 1,-1-1,1 0,0-1,6 5,-10-10,0 1,0-1,0 1,0-1,0 0,1 0,-1-1,0 1,1-1,-1 1,1-1,-1 0,1-1,-1 1,0 0,1-1,-1 0,0 0,1 0,-1 0,0 0,0-1,0 1,0-1,0 0,0 0,-1 0,1 0,0-1,-1 1,0-1,0 1,1-2,59-105,-55 94,37-107,-38 99</inkml:trace>
  <inkml:trace contextRef="#ctx0" brushRef="#br0" timeOffset="1047.675">1436 0,'-22'19,"0"1,1 1,2 1,0 0,1 2,1 0,2 1,0 0,2 1,1 1,0 0,3 1,-7 26,15-48,0 1,1 0,0 0,0-1,1 1,-1 0,1 0,1-1,0 1,-1-1,2 1,-1-1,1 0,0 0,0 0,1 0,0 0,0-1,0 0,1 0,-1 0,1 0,1-1,-1 1,0-1,1-1,0 1,0-1,0 0,0 0,1-1,3 1,0 1,-1-1,1 0,0-1,0 0,-1 0,1-1,1-1,-1 1,0-2,0 1,0-2,0 1,-1-1,1-1,0 1,-1-2,1 1,-1-2,0 1,0-1,-1 0,1-1,2-2,4-4,0 0,-1-2,0 1,-1-1,-1-1,0-1,-1 0,-1 0,0-1,-1 0,6-18,-11 28,0 0,-1-1,0 0,0 0,-1 0,0 0,0 0,-1 0,0-1,0 1,-1 0,0-1,-1 1,0 0,0-1,-1 1,0 0,0 0,-1 0,0 0,0 1,-1-1,0 1,0 0,-1 0,0 0,0 0,0 1,-1 0,0 0,0 1,-1 0,0 0,0 0,0 1,0 0,-7-3,-90-6,74 13</inkml:trace>
  <inkml:trace contextRef="#ctx0" brushRef="#br0" timeOffset="1310.186">1098 311,'280'-51,"-275"50,0 0,0 1,0-1,0 1,0 0,1 0,-1 1,0-1,0 1,0 0,0 0,0 1,0 0,-1 0,1 0,0 0,-1 1,0-1,1 1,-1 0,0 1,-1-1,1 1,0-1,-1 1,2 3,-2-3,-2 1,1 0,-1-1,2 1,-1-1,0 1,1-1,0 0,0 0,0 0,0-1,1 1,-1-1,1 1,0-1,0-1,0 1,0 0,1-1,-1 0,1 0,-1 0,1-1,0 1,0-1,0 0,0-1,-1 1,1-1,0 0,0 0,1-1,62-16,-47 12</inkml:trace>
</inkml:ink>
</file>

<file path=ppt/ink/ink4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48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526 29,'0'0,"-1"0,1 0,-1-1,1 1,-1 0,1-1,-1 1,1 0,0-1,-1 1,1 0,-1-1,1 1,0-1,0 1,-1-1,1 1,0-1,0 1,-1-1,1 1,0-1,0 1,0-1,0 1,0-1,0 1,0-1,0 1,0-1,0 0,0 1,0-1,0 1,1-1,-1 1,0-1,0 1,0-1,1 1,-1-1,0 1,1 0,-1-1,0 1,1-1,-1 1,1 0,-1-1,1 1,-1 0,0 0,1-1,-1 1,1 0,-52-5,50 5,-156 22,-60 30,215-51,0-1,0 1,0-1,0 1,0 0,0 0,0 0,0 0,0 0,0 0,0 0,1 1,-1-1,1 1,-1-1,1 1,-1 0,1-1,0 1,0 0,0 0,0 0,0 0,0 0,0 0,1 0,-1 0,1 0,-1 0,1 1,0-1,0 0,0 0,0 0,0 0,1 1,-1-1,1 0,-1 0,1 0,0 0,0 0,0 0,0 0,0 0,0 0,0-1,1 1,-1 0,1-1,-1 1,1-1,8 7,1 0,0-1,0-1,0 1,1-2,0 0,0 0,0-1,1-1,0 0,-1 0,1-1,0-1,9 0,45 9,73 11,-138-21,-1 0,0 0,0 0,0 0,1 0,-1 0,0 0,0 0,0 1,0-1,1 1,-1-1,0 1,0-1,0 1,0-1,0 1,0 0,0 0,0-1,-1 1,1 0,0 0,0 0,-1 0,1 0,0 0,-1 0,1 0,-1 0,0 0,1 1,-1-1,0 0,1 0,-1 0,0 0,0 1,0-1,0 0,0 0,0 0,-1 1,1-1,0 0,-1 0,1 0,0 0,-1 0,0 0,1 0,-1 0,1 0,-1 0,0 0,0 0,-16 10,-1 0,0-2,0 0,-1-1,0-1,-1-1,-14 3,-48 17,60-19,0 1,1 1,0 1,1 1,0 0,0 2,1 0,1 1,0 1,-11 13,27-27,1 0,-1 1,1-1,0 1,0-1,-1 1,1-1,0 1,0-1,0 1,1 0,-1 0,0-1,1 1,-1 0,1 0,-1 0,1 0,0 0,0 0,0 0,0-1,0 1,0 0,1 0,-1 0,1 0,-1 0,1 0,0-1,-1 1,1 0,0-1,0 1,0 0,1-1,-1 1,0-1,1 0,-1 1,0-1,1 0,0 0,-1 0,1 0,0 0,-1 0,1-1,0 1,0 0,0-1,-1 1,1-1,1 0,18 3,0-2,1 0,-1-1,0-2,0 0,0-1,0-1,1-1,70-10,45-5,-125 22</inkml:trace>
</inkml:ink>
</file>

<file path=ppt/ink/ink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08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403 970,'-20'1,"1"2,-1 0,1 1,0 1,0 1,0 0,1 2,0 0,1 1,-1 0,2 2,-1 0,2 1,-4 3,7-4,0 1,1 0,0 1,1 0,1 1,0 0,0 0,2 1,-1 0,2 1,0-1,1 1,1 0,0 1,2-1,-1 1,2-1,0 1,1 0,1-1,2 16,-2-26,0-1,0 0,0 0,1 1,0-1,0 0,0 0,0-1,1 1,0 0,0-1,0 0,0 0,1 0,0 0,0 0,0 0,0-1,0 0,1 0,-1 0,1-1,0 1,0-1,0 0,0-1,0 1,0-1,1 0,-1 0,0-1,1 1,-1-1,0-1,1 1,-1-1,2 0,22-7,-1-2,0 0,0-2,-1-1,-1-2,0 0,-1-2,-1 0,-1-2,0-1,-1 0,-1-2,-2 0,0-2,7-12,21-19,-3-1,-3-3,-2-1,-3-2,-3-2,-2-1,-3-1,-3-1,-4-1,9-49,-25 93,-1-1,-1 0,-1-1,-1 1,-1 0,-2 0,0 0,-2 0,0 0,-2 1,-1-1,-1 1,-6-11,11 30,0 0,0 0,-1 0,0 0,0 1,0-1,-1 1,1 0,-1 1,0-1,0 1,0 0,-1 0,1 1,-1-1,1 1,-1 0,0 1,0-1,0 1,0 1,0-1,0 1,0 0,0 0,0 1,0-1,0 1,0 1,0-1,1 1,-1 0,0 0,1 1,0 0,-1 0,-4 3,-11 15,1 2,1 0,1 1,1 0,1 2,1 0,1 0,1 2,2-1,1 2,1-1,1 1,2 1,1-1,-2 29,3-24,0 0,2 0,2 0,1 0,1 0,2 0,2 0,1-1,1 0,2 0,1-1,2 0,11 20,-12-31,2-1,0 0,1-1,1 0,1-1,0-1,2-1,-1-1,2 0,0-1,1-2,0 0,1-1,9 3,-23-10,0-1,1 0,-1 0,1-1,-1 0,1-1,0 0,0 0,0-1,0 0,-1 0,1-1,0 0,0-1,-1 0,1 0,0-1,-1 0,0-1,0 1,0-2,0 1,-1-1,0 0,0-1,0 1,4-6,74-129,-71 124,-10 42,-3-15,0-3,1 0,0 0,1-1,0 1,0-1,0 0,1 1,0-1,1-1,-1 1,1-1,1 0,-1 0,1 0,0-1,0 0,1 0,-1-1,1 1,0-1,0-1,1 1,-1-1,1-1,-1 1,1-1,0-1,0 0,0 0,0 0,0-1,0 0,0 0,0-1,0 0,0-1,0 0,0 0,-1 0,2-2,22-8,0-2,-1-2,-1-1,-1 0,0-3,-1 0,18-18,-40 33,27-23,-2-1,-1-2,-1-1,-2-1,-1-1,-1-1,-3-2,0 0,-3-1,-1 0,-2-2,-1 0,-3-1,-1 0,-2 0,-2-1,-1-5,-16-41,10 86,0-1,0 1,0 0,-1 0,1 0,-1 0,1 0,-1 0,0 1,1-1,-1 0,0 1,0-1,0 1,0 0,-1 0,1 0,0 0,0 0,-1 0,1 1,-1-1,1 1,0-1,-1 1,1 0,-1 0,1 0,-1 0,1 1,-1-1,1 1,0-1,-1 1,-6 3,1 1,0-1,0 2,0-1,0 1,1 0,0 0,0 1,1 0,0 1,0-1,1 1,0 0,0 0,0 1,1-1,0 4,-23 52,3 1,3 2,3 0,3 1,3 0,3 1,1 41,6-53,2-1,3 1,3-1,9 41,9 98,-12-85,-7-91,-1 0,0 1,-2 0,0 0,-2 0,0-1,-1 1,-1 0,-1 0,0-1,-2 1,0-1,-1 0,-1-1,-1 1,-1-2,-2 5,10-20,0 0,0 0,0 0,0 0,0 0,-1 0,1 0,-1 0,1-1,-1 1,0-1,1 1,-1-1,0 1,0-1,0 0,0 0,0 0,0 0,-1 0,1-1,0 1,0-1,-1 1,1-1,0 0,-1 0,1 0,0 0,0 0,-1-1,1 1,0 0,-1-1,1 0,0 0,0 0,0 0,0 0,0 0,0 0,0 0,0-1,0 1,1-1,-1 0,1 1,-1-1,1 0,-1 0,1 0,0 0,0 0,0 0,0 0,0 0,1-1,-1 1,1 0,-1 0,1-1,0 1,0-1,3-18,1-1,2 1,0 0,1 0,1 0,1 1,1 0,0 1,5-5,10-22,251-409,-206 338,-19 40,-4-2,-3-3,-4-1,-3-2,-4-1,11-53,-37 106,-2-1,-1 0,-1 0,-2 0,-3-19,3 49,-1 1,0 0,0 0,0-1,0 1,0 0,-1 0,0-1,1 1,-1 0,0 0,-1 0,1 0,0 0,-1 0,0 0,1 1,-1-1,0 1,-1-1,1 1,0 0,-1-1,1 1,-1 0,0 1,1-1,-1 0,0 1,0 0,0 0,0-1,0 2,-1-1,1 0,0 1,0-1,-1 1,1 0,0 0,0 0,-1 1,0-1,-7 8,-1 0,1 1,0 1,0-1,1 1,1 1,0 0,0 0,1 1,0 0,1 1,1 0,0 0,0 0,2 0,-1 1,2 0,0 0,0 0,1 6,-9 55,3 0,3 0,4 1,7 57,52 466,-56-575,-1 1,-1 0,-1 0,-1-1,-1 1,-1-1,-1 0,-2 0,0 0,-2-1,0 0,-1-1,-2 0,0 0,-1-2,-2 1,-15 16,27-33,3-4,0 1,0 0,0-1,0 1,0 0,0-1,-1 1,1 0,0-1,0 1,-1-1,1 1,0 0,-1-1,1 1,-1-1,1 1,-1-1,1 1,-1-1,1 1,-1-1,1 0,-1 1,0-1,1 0,-1 1,1-1,-1 0,0 0,1 0,-1 0,0 1,1-1,-1 0,0 0,0 0,1 0,-1-1,0 1,1 0,-1 0,0 0,1 0,-1-1,1 1,-1 0,0-1,1 1,-1 0,1-1,-1 1,1-1,-1 1,1-1,-1 1,1-1,-1 1,1-1,0 0,-1 1,1-1,0 1,-1-1,42-127,65-115,-90 181,-3 0,-3-1,-3 0,-1-44,-6 81</inkml:trace>
  <inkml:trace contextRef="#ctx0" brushRef="#br0" timeOffset="270.893">1278 575,'0'5,"0"1</inkml:trace>
  <inkml:trace contextRef="#ctx0" brushRef="#br0" timeOffset="1003.606">2435 1111,'0'0,"28"9,1-1,0-1,0-2,0-1,1-1,-1-1,1-2,0-1,-1-1,1-1,15-5,-37 4,-1 0,1-1,-1 1,0-1,0-1,-1 1,0-1,0 0,0-1,-1 1,0-1,0 0,0-1,-1 1,0-1,-1 0,0 0,0 0,0 0,-1-1,-1 1,1 0,-1-1,-1 0,1 1,-2-1,1 1,-1-1,0 1,-1-1,1 5,-1-1,0 1,1 0,-2 0,1 0,0 0,-1 0,0 0,0 1,0 0,0-1,0 1,-1 0,0 0,1 1,-1-1,0 1,0 0,-1 0,1 0,0 0,-1 1,1 0,0 0,-1 0,0 0,1 1,-1 0,1 0,-1 0,0 0,1 1,-1 0,1 0,-1 0,1 0,0 1,-1 0,1 0,0 0,0 0,0 0,0 2,-13 7,1 2,1 0,0 0,1 2,0 0,1 0,1 1,1 1,0 0,1 1,1 0,1 0,0 1,1 0,1 0,1 0,1 1,0 0,2 0,0 0,2 16,-1-30,1 0,1 0,-1 0,1 0,0 0,1-1,-1 1,1 0,1-1,-1 1,1-1,-1 1,1-1,1 0,-1 0,1-1,0 1,0-1,0 0,1 0,-1 0,1 0,0-1,0 0,1 0,-1 0,0-1,1 1,0-1,-1-1,1 1,0-1,0 0,19-1,0-1,-1-1,1-1,-1-1,0-1,0-1,0-2,-1 0,0-1,-1-2,0 0,-1-1,0-1,0-1,-2-1,0-1,0-1,-2 0,0-1,-1-1,10-15,-3 4,-2-1,-1-1,-2 0,-1-1,-1-1,-2-1,7-28,-19 61,-1 0,0 0,0 0,1 0,-2 0,1 0,0 0,0-1,-1 1,1 0,-1 0,1-1,-1 1,0 0,0-1,0 1,0 0,-1 0,1-1,-1 1,1 0,-1 0,0-1,0 1,0 0,0 0,0 0,0 0,0 0,-1 0,1 1,-1-1,1 0,-1 1,0-1,0 1,0 0,0-1,0 1,0 0,0 0,0 0,0 1,0-1,-1 0,1 1,0-1,-3 1,-1 0,0 1,0 0,0 0,0 1,1 0,-1 0,0 0,1 1,-1 0,1 0,0 0,0 0,0 1,0 0,1 0,-1 0,1 1,0-1,1 1,-1 0,1 0,0 1,0-1,0 0,1 1,0 0,0 0,0 0,1-1,0 1,0 1,3-1,1-1,0 0,0 1,0-1,0 0,1-1,0 1,0-1,0 0,0 0,1 0,0 0,-1-1,1 0,1 0,-1 0,0 0,1-1,-1 0,3 0,19 12,-17-9,0 1,0-1,0 2,-1 0,0 0,0 0,-1 1,0 1,-1-1,1 1,-2 1,1-1,-1 1,-1 0,0 0,0 1,-1 0,0-1,0 3,6 159,-10-170,0 1,0-1,0 1,1-1,-1 1,1-1,0 0,0 1,0-1,0 0,0 0,0 0,0 0,1 0,-1 0,1 0,-1 0,1 0,0 0,0-1,0 1,0-1,0 0,1 1,14 5</inkml:trace>
  <inkml:trace contextRef="#ctx0" brushRef="#br0" timeOffset="1983.75">3423 1196,'302'-1,"-289"2,-1-2,0 1,1-2,-1 1,0-2,0 0,0 0,0-1,-1 0,1-1,-1-1,0 1,-1-2,0 0,0 0,0 0,-1-2,0 1,0-1,-1 0,0-1,-1 0,0 0,0 0,-1-1,-1 0,0 0,0-1,-1 0,0 1,0-6,-4 13,1 0,-1 0,0 0,0 0,0 0,-1 0,1 0,-1 0,0 0,0 1,0-1,-1 0,1 0,-1 1,0-1,0 1,0 0,-1-1,1 1,-1 0,0 0,1 1,-1-1,-1 1,1-1,0 1,0 0,-1 0,0 0,1 1,-1-1,0 1,1 0,-1 0,0 0,-4 0,-3 1,1 0,-1 1,0 0,0 1,1 0,-1 1,1 0,0 1,0 0,0 0,0 1,1 1,-1-1,2 1,-1 1,0 0,1 0,-3 4,3-2,1-1,0 1,1 1,0-1,0 1,1 0,0 0,1 1,0 0,0-1,1 1,1 0,0 1,0-1,1 0,1 0,0 1,0-1,2 2,-2-6,1 1,1-1,-1 0,1 0,0 0,1 0,0 0,0 0,0-1,1 1,0-1,0 0,1 0,-1 0,1-1,1 0,-1 0,1 0,-1 0,2-1,-1 0,0 0,1-1,-1 0,1 0,0-1,0 1,0-1,4 0,11-1,0-1,0-1,-1-1,1-1,-1-1,0-1,0 0,0-2,0 0,-1-2,-1 0,1-1,-2-1,1-1,2-2,21-15,-1-2,-1-1,34-36,-55 50,-19 19,0-1,0 1,1-1,-1 1,0-1,0 0,0 1,0-1,1 1,-1-1,0 0,0 1,1-1,-1 0,0 1,1-1,-1 0,0 1,1-1,-1 0,1 0,-1 1,0-1,1 0,-1 0,1 0,-1 0,1 1,-1-1,0 0,1 0,-1 0,1 0,-1 0,1 0,-1 0,1 0,-1 0,1-1,-1 1,0 0,1 0,-1 0,1 0,-1-1,1 1,-1 0,0 0,1-1,-1 1,0 0,1-1,-1 1,0 0,0-1,1 1,-1-1,0 1,0 0,-11 44,9-37,0-5,1 1,-1 0,1 0,0-1,-1 1,1 0,1 0,-1 0,0 0,1 0,-1 0,1 0,0 1,0-1,1 0,-1 0,0 0,1 0,0 0,0 0,0 0,0 0,0-1,0 1,1 0,0 0,-1-1,1 1,0-1,0 0,0 1,0-1,1 0,-1 0,1-1,-1 1,1 0,0-1,-1 1,1-1,0 0,3 1,7-3,1-1,-1 0,0-1,0 0,0-1,0 0,-1-1,0 0,0-1,0-1,-1 0,1 0,6-7,1 1,123-78,-141 90,0 0,0 0,1 1,-1-1,0 0,1 1,-1-1,0 1,1-1,-1 1,1 0,-1 0,1 0,-1 0,1 0,-1 0,1 0,-1 0,1 0,-1 1,1-1,-1 0,0 1,1 0,-1-1,1 1,-1 0,0-1,0 1,0 0,1 0,-1 0,0 0,0 0,0 1,0-1,-1 0,1 0,0 1,0-1,-1 0,1 1,0 0,6 71,-7-51,0-19,-1 1,1-1,1 1,-1-1,0 1,1-1,0 0,0 1,0-1,0 0,0 1,1-1,0 0,-1 0,1 0,0 0,0-1,1 1,-1 0,1-1,-1 0,1 1,0-1,0 0,0-1,3 3,8-3</inkml:trace>
  <inkml:trace contextRef="#ctx0" brushRef="#br0" timeOffset="2300.645">5342 236,'-26'98,"5"2,4 0,5 1,4 1,4 1,-19 131,-26-42,25-161,9-22</inkml:trace>
  <inkml:trace contextRef="#ctx0" brushRef="#br0" timeOffset="2538.493">4890 773,'39'0,"31"0,14 0,2 0,-9 0,-8 0,-5 0,-10 0,-4 0,-6 0,-5 0,-5 0,-4 0,-1 0,-1 0,-1 0,-5 0</inkml:trace>
  <inkml:trace contextRef="#ctx0" brushRef="#br0" timeOffset="8006.183">5878 857,'-5'14,"-1"20,-5 8,0 7,-4 0,2-4,2-4,-1-5,1-4,2-2,8-6,4-12,7-8,0-5</inkml:trace>
  <inkml:trace contextRef="#ctx0" brushRef="#br0" timeOffset="8385.884">6019 433,'-5'0,"-6"0,-6 0,0 5,-3 2,8-1,6-1</inkml:trace>
  <inkml:trace contextRef="#ctx0" brushRef="#br0" timeOffset="9241.106">6273 829,'-5'-2,"1"0,-1 1,0-1,0 1,0 0,0 0,0 1,0-1,0 1,0 0,0 1,0-1,0 1,0 0,0 0,0 1,0-1,1 1,-1 0,1 0,-1 1,1-1,0 1,0 0,0 0,0 1,-2 2,-85 111,81-101,2 1,0 0,1 0,1 0,1 1,0 0,1 0,1 0,1 0,0 1,1 12,2-27,-1 0,1 0,0 0,0 0,0 0,1 0,-1 0,1 0,0-1,0 1,0 0,0-1,1 0,0 1,-1-1,1 0,0 0,1-1,-1 1,0-1,1 1,-1-1,1 0,0-1,0 1,0-1,0 1,0-1,0 0,0 0,0-1,0 1,0-1,1 0,-1 0,0-1,0 1,0-1,0 0,0 0,0 0,0 0,0-1,3-1,14-8,0 0,-1-1,-1 0,0-2,-1-1,0 0,-1-1,-1-1,0 0,-1-1,-2-1,3-3,14-17,86-132,-117 237,-2-34,1-22,0 0,0 0,1 0,0 0,1 0,0 0,0 1,1-1,1 0,0 0,0 0,1 0,0-1,1 1,0-1,0 0,1 0,0 0,0-1,1 1,3 2,1-7,-1 0,1 0,0-1,0 0,0-1,0 0,1-1,-1 0,1 0,-1-1,1-1,-1 0,0 0,1-1,-1 0,4-2,9-5,0-2,-1-1,0 0,-2-2,1 0,-1-1,-1-1,-1-1,12-14,7-5,0 2,-1-3,-2 0,-1-2,-3-2,-1-1,-2-1,-2-1,10-25,-18 26,-1 1,-3-2,-1 0,-2-1,-2 0,-3 0,-1 0,-2-1,-3-35,-26-19,26 98,-1-1,1 1,-1-1,0 1,0-1,1 1,-2 0,1 0,0 0,0 0,-1 1,1-1,-1 0,1 1,-1 0,0 0,1 0,-1 0,0 0,0 0,0 1,0-1,0 1,1 0,-1 0,0 0,0 0,0 0,0 1,0-1,0 1,0 0,1 0,-1 0,-9 7,0-1,1 2,0 0,0 0,1 1,0 0,1 1,1 0,-1 0,2 1,-1 0,2 0,-1 1,2 0,-5 13,-13 36,3 0,2 2,3 0,-3 34,13-73,1 0,2 1,0-1,2 1,0-1,2 1,1-1,1 0,1 0,1 0,1 0,1-1,2 0,0-1,1 0,2-1,0 0,1-1,1 0,8 6,-7-7,2-2,0 0,2-1,-1 0,2-2,0 0,1-2,1 0,0-2,0 0,1-1,0-2,1 0,12 1,35-17,-54 1</inkml:trace>
</inkml:ink>
</file>

<file path=ppt/ink/ink4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48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150 116,'-74'250,"24"-47,24-81,26-115,1-6</inkml:trace>
  <inkml:trace contextRef="#ctx0" brushRef="#br0" timeOffset="263.969">93 59,'19'0,"26"-5,9-1,6-1,-3-2,-6-1,-7 2,-6 2,-5 2,-3 2,-2 1,-6 5,-6 3</inkml:trace>
  <inkml:trace contextRef="#ctx0" brushRef="#br0" timeOffset="522.135">8 397,'38'0,"23"-5,10-1,-2 0,-8 1,-9 2,-14 1</inkml:trace>
  <inkml:trace contextRef="#ctx0" brushRef="#br0" timeOffset="1073.9">572 510,'-228'242,"207"-221,79-102,113-96,-171 176,1 0,-1 0,1 0,-1 0,1 0,0 0,-1 0,1 0,0 1,-1-1,1 0,0 1,0-1,0 0,0 1,0-1,-1 1,1-1,0 1,0 0,0-1,0 1,0 0,1 0,-1 0,0 0,0-1,0 1,0 1,0-1,0 0,0 0,0 0,0 1,0-1,0 0,0 1,0-1,0 1,0-1,0 1,-1-1,1 1,0 0,0-1,0 1,-1 0,1 0,0 0,-1 0,1-1,-1 1,1 0,-1 0,1 1,6 66,-9-64,1 0,0 0,0 1,1-1,-1 0,1 0,0 0,0 0,1 0,-1 1,1-1,0 0,0 0,0 0,0 0,1 0,0-1,0 1,0 0,0-1,0 1,1-1,-1 0,1 0,0 0,0 0,0 0,1-1,-1 1,0-1,1 0,0 0,-1 0,1-1,0 1,0-1,0 0,0 0,0 0,1 0,1-2,0 1,-1-1,1 0,-1 0,1-1,-1 1,1-1,-1 0,0-1,0 1,0-1,0 0,-1-1,1 1,-1-1,0 0,0 0,0 0,0 0,-1-1,1 1,-1-1,0 0,-1 0,2-3,41-139,-40 119,-3 3</inkml:trace>
</inkml:ink>
</file>

<file path=ppt/ink/ink4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52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1,'452'0,"-428"0</inkml:trace>
</inkml:ink>
</file>

<file path=ppt/ink/ink4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53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25,'44'0,"32"0,9-4,-5-3,-7 1,-11 2,-16 0</inkml:trace>
</inkml:ink>
</file>

<file path=ppt/ink/ink4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5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64,'-36'10,"-1"3,2 0,0 2,0 2,2 1,0 2,1 1,-2 3,27-18,0 0,0 0,0 0,1 1,0 0,0 0,1 0,0 1,0 0,1 0,0 0,0 0,1 1,0 0,0-1,1 1,0 0,1 0,0 0,0 1,1-1,0 0,1 0,0 0,0 0,1 0,0 0,1 0,0 0,0-1,5 9,-3-10,1 0,0 0,0-1,1 0,-1 0,1 0,1-1,-1 0,1-1,0 1,0-1,0-1,0 0,1 0,0 0,-1-1,1-1,0 1,0-1,2-1,14 2,-1-2,1-1,-1-1,0-1,1-1,18-6,-12 1,0-2,-1-1,-1-1,0-2,-1-1,0-1,-2-1,0-2,-1 0,-1-2,-1 0,0-2,13-21,-31 41,0-1,0 0,-1 0,0 0,0 0,-1-1,1 0,-1 0,0 0,-1 0,0 0,0 0,0-1,0 1,-1-1,0 1,-1-1,1 0,-1 1,-1-1,1 1,-1-1,0 0,-1 1,1-1,-1 1,-1 0,1 0,-1 0,0 0,-4-5,-86-62,63 55</inkml:trace>
  <inkml:trace contextRef="#ctx0" brushRef="#br0" timeOffset="248.993">0 234,'173'14,"1"-7,166-16,274-3,-588 12</inkml:trace>
</inkml:ink>
</file>

<file path=ppt/ink/ink4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03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1 284,'781'0,"-820"18,17-9,3 1</inkml:trace>
  <inkml:trace contextRef="#ctx0" brushRef="#br0" timeOffset="269.103">142 510,'194'-22,"207"16,-351 11,-32 1</inkml:trace>
  <inkml:trace contextRef="#ctx0" brushRef="#br0" timeOffset="696.741">565 2,'-1'-1,"0"1,0 0,0 0,-1 0,1 0,0 0,0 0,0 0,0 0,0 1,0-1,-1 0,1 1,0-1,0 1,0-1,0 1,0-1,0 1,0 0,1-1,-1 1,0 0,0 0,0 0,1 0,-1 0,0 0,1 0,-1 0,1 0,-1 0,1 0,0 0,-1 0,1 0,0 0,0 0,0 1,0-1,0 0,0 0,0 0,0 0,0 0,0 1,1-1,-1 0,0 0,1 0,0 0,30 54,-12-38,0 0,1-1,0-2,1 0,1-1,5 2,-8-6,0 2,-1 0,0 1,-1 1,0 0,-1 2,0 0,12 16,-26-28,1 0,-1 1,0-1,-1 1,1-1,0 1,-1 0,0 0,0-1,0 1,-1 0,1 0,-1 0,0 0,0 0,0 0,-1 0,1 0,-1 0,0 0,0 0,0-1,-1 1,1 0,-1-1,0 1,0-1,0 0,0 1,-2 0,-94 85,82-77,-125 74,108-69,2 1,0 2,1 0,1 2,-9 11,20-14,5-1</inkml:trace>
</inkml:ink>
</file>

<file path=ppt/ink/ink4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11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3,'-1'266,"-54"33,36-212,22-73</inkml:trace>
  <inkml:trace contextRef="#ctx0" brushRef="#br0" timeOffset="243.706">0 59,'44'-5,"42"-6,16-1,1 1,-8 2,-15 4,-11 1,-13 3,-12 0,-7 2,-6-1,-4 1,-1-1,-5 0</inkml:trace>
  <inkml:trace contextRef="#ctx0" brushRef="#br0" timeOffset="551.839">932 200,'38'0,"27"0,8 0,-4 0,-10 0,-9 0,-8 0,-7 0,-9 0</inkml:trace>
  <inkml:trace contextRef="#ctx0" brushRef="#br0" timeOffset="766.318">959 426,'39'0,"31"0,9 0,-4 0,-10 0,-12 0,-9 0,-13 0</inkml:trace>
</inkml:ink>
</file>

<file path=ppt/ink/ink4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16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37,'15'33,"-1"0,-2 1,-1 0,-1 1,-3 0,0 0,-2 1,-1 28,-3-31,2-1,1 0,1 0,2-1,1 1,3 4,-11-33,1 0,-1 0,1 0,0 1,0-1,0 0,0 0,0 0,1 0,-1 0,1-1,0 1,0 0,0-1,0 1,0-1,0 0,1 0,-1 0,1 0,0 0,0 0,-1-1,1 1,0-1,0 0,1 0,-1 0,0 0,0 0,0-1,0 0,1 1,-1-1,0 0,0-1,1 1,-1-1,0 1,0-1,0 0,0 0,0 0,1-1,17-17,-1-2,-1 0,-1-1,0-1,-2-1,-1-1,8-18,27-39,-50 83,0-1,0 1,0-1,1 0,-1 1,0-1,0 1,1-1,-1 0,0 1,1-1,-1 0,0 1,1-1,-1 0,0 0,1 1,-1-1,1 0,-1 0,0 0,1 0,-1 1,1-1,-1 0,1 0,-1 0,1 0,-1 0,0 0,1 0,-1 0,1 0,-1 0,1-1,-1 1,1 0,-1 0,0 0,1 0,-1-1,1 1,-1 0,0 0,1-1,-1 1,0 0,1-1,-1 1,0 0,0-1,1 1,-1-1,0 1,0 0,0-1,1 1,-1-1,0 1,0-1,0 1,0 0,0-1,0 1,0-1,0 1,0-1,3 39,-3-34,-1 25,0-22,0 0,1 0,0 0,0 0,0 0,1-1,0 1,1 0,-1 0,1 0,0-1,1 1,0-1,0 0,0 1,1-1,0-1,1 2,-2-3,0 0,0-1,0 1,1-1,0 0,-1 0,1 0,0-1,1 1,-1-1,0 0,1 0,-1-1,1 1,0-1,-1 0,1 0,0-1,0 1,-1-1,1 0,0 0,0-1,0 1,-1-1,1 0,0-1,-1 1,1-1,-1 1,1-2,-1 1,0 0,0-1,0 0,0 0,10-10,-1 0,-1-1,-1 0,0-1,-1-1,0 1,-1-1,-1-1,0 0,-2 0,4-14,9-18,35-183,-49 206</inkml:trace>
  <inkml:trace contextRef="#ctx0" brushRef="#br0" timeOffset="324.489">1271 207,'-22'15,"-7"4,0 1,1 1,2 1,0 2,1 0,1 2,2 1,-14 20,34-44,0 1,0-1,0 1,0-1,1 1,-1 0,1 0,0 0,0 0,0 0,1 0,0 0,-1 0,1 0,1 0,-1 0,1 0,-1 0,1 0,0 0,0 0,1 0,-1 0,1-1,0 1,0-1,0 1,1-1,-1 0,1 1,0-1,-1-1,1 1,1 0,-1-1,0 1,1-1,-1 0,1 0,-1-1,1 1,1 0,9 3,-1 0,1 0,0-1,1-1,-1 0,0-1,1-1,-1 0,1-1,-1-1,1 0,-1-1,1 0,5-3,5 0</inkml:trace>
  <inkml:trace contextRef="#ctx0" brushRef="#br0" timeOffset="636.964">1666 150,'-25'30,"1"0,1 2,2 1,2 0,0 1,3 1,1 1,0 4,13-36,0-1,0 1,1 0,-1 0,1-1,0 1,0 0,0 0,1 0,-1 0,1 0,0 0,0 0,1 0,-1 0,1 0,0 0,0 0,0 0,0-1,1 1,0 0,-1-1,1 1,1-1,-1 0,0 1,1-1,0 0,-1 0,1-1,0 1,1-1,-1 1,8-1,1 1,-1-2,1 0,0 0,-1-1,1 0,0-1,-1 0,1-1,-1-1,1 0,-1 0,0-1,0 0,-1-1,1 0,3-4,-1 3,-1-1,0 0,-1-1,0 0,0 0,0-2,-1 1,-1-1,0-1,0 0,-1 0,0 0,-1-1,0 0,-1-1,-1 1,0-1,0-1,-2 1,1 0,-2-1,0 0,0 1,-1-8,-2 15,-1-1,0 1,0 0,0 0,0 1,-1-1,0 0,0 1,-1 0,0 0,0 0,0 0,0 0,-1 1,0 0,1 0,-2 0,1 1,0-1,-1 1,1 0,-1 1,0 0,0 0,0 0,0 0,-1 1,1 0,0 0,0 1,-1 0,1 0,0 0,-1 1,1 0,0 0,0 1,0-1,0 1,-2 1,-11 5</inkml:trace>
  <inkml:trace contextRef="#ctx0" brushRef="#br0" timeOffset="1018.601">2372 94,'-26'6,"0"1,1 2,0 0,0 2,1 0,1 2,0 1,1 0,-2 4,22-17,-1 0,1 0,0 1,-1 0,1-1,0 1,0 0,1 0,-1 0,0 0,0 0,1 0,0 1,-1-1,1 0,0 1,0-1,0 1,0-1,1 1,-1 0,1-1,0 1,-1 0,1-1,0 1,0 0,1-1,-1 1,1 0,-1-1,1 1,0-1,0 1,0-1,0 1,0-1,1 1,-1-1,1 0,0 0,-1 0,1 0,0 0,0 0,1 0,76 32,-69-32,-1 1,1 0,-1 1,0 0,0 1,0-1,0 2,-1-1,0 1,0 1,-1-1,1 1,5 8,-11-9,0 1,-1-1,1 1,-1 0,-1 0,1-1,-1 1,0 0,-1 0,0 0,0-1,0 1,-1 0,0-1,0 1,0-1,-1 0,0 0,0 0,-1 0,0 0,0-1,0 0,-1 0,1 0,-1 0,0 0,-1-1,1 0,-3 1,1 0,1 0,-1 0,1-1,-1 0,-1 0,1-1,0 0,-1 0,0-1,1 0,-1 0,0-1,0 0,0 0,0-1,0 0,0 0,0-1,-6-1,-5-4</inkml:trace>
  <inkml:trace contextRef="#ctx0" brushRef="#br0" timeOffset="1750.558">3020 9,'-8'-3,"-1"1,0 1,0 0,-1 0,1 1,0 0,0 0,0 1,0 1,0-1,0 1,0 1,0 0,1 0,-1 1,1 0,0 0,0 1,0 0,1 0,0 1,0 0,0 0,1 0,0 1,0 0,0 1,1-1,0 1,1 0,-1 2,-4 12,1 0,1 0,1 1,1 0,1 0,2 0,0 0,1 0,1 1,1-1,1 0,2 5,-3-19,1 1,-1 0,2 0,-1-1,2 1,-1-1,1 0,0 0,1-1,0 1,0-1,1 0,0 0,1-1,0 1,0-1,0-1,1 0,0 0,0 0,0-1,1 0,0-1,0 0,0 0,0-1,1 0,-1 0,1-1,0-1,0 0,0 0,-1-1,1 0,0 0,0-1,3-1,13-4,0 0,-1-2,1 0,-1-2,-1-1,0-1,-1-1,0-1,-1-1,0-1,1-2,-13 9,1 1,-1-1,-1 0,0-1,0 0,-1-1,-1 0,1 0,-2-1,0 1,0-2,-1 1,0 0,-1-1,-1 0,0 0,0 0,-2 0,1 0,-2-1,0 1,0 0,-1-1,-1 1,0 0,-1 0,-1 0,0 0,-2-4,-2 7,0 0,-1 0,0 1,0 0,-1 0,0 1,-1 0,0 1,0 0,-1 1,1 0,-1 1,-1 0,1 1,-1 0,1 1,-1 1,0 0,0 1,0 0,0 1,-11 1,-13-3</inkml:trace>
  <inkml:trace contextRef="#ctx0" brushRef="#br0" timeOffset="2040.586">2682 319,'385'-121,"-383"121,1 0,0 0,0-1,-1 2,1-1,0 0,0 0,0 1,-1 0,1-1,0 1,-1 0,1 0,-1 1,1-1,-1 0,0 1,1 0,-1-1,0 1,0 0,0 0,0 0,-1 0,1 1,0-1,-1 0,0 1,1-1,-1 1,0 0,0-1,-1 1,1 0,0-1,-1 1,0 0,1 1,16 32,-11-28,0 0,1 0,0 0,1-1,0 0,0-1,0 0,1 0,0-1,0 0,0-1,1 1,0-2,0 0,0 0,0 0,1-1,177 11,-160-14,-4 1</inkml:trace>
</inkml:ink>
</file>

<file path=ppt/ink/ink4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25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550 452,'1'-1,"0"0,0 0,0 1,0-1,0 0,0 0,0 0,0 0,0-1,-1 1,1 0,-1 0,1 0,0-1,-1 1,0 0,1 0,-1-1,0 1,0 0,1-1,-1 1,0 0,-1-1,1 1,0 0,0-1,0 1,-1 0,1-1,-1 1,1 0,-1 0,1 0,-1-1,0 1,0 0,1 0,-1 0,0 0,0 0,0 0,0 0,0 1,0-1,0 0,-1 0,1 1,0-1,0 1,-1-1,1 1,0 0,-1-1,1 1,0 0,-1 0,1 0,0 0,-1 0,1 0,0 0,-1 0,1 1,-1-1,-23-2,0 2,0 0,0 1,1 2,-1 0,0 2,-2 1,-130 18,157-24,1 0,-1 0,0 0,1 0,-1 0,1 0,-1 0,1 0,-1 0,0 1,1-1,-1 0,1 0,-1 0,0 0,1 1,-1-1,0 0,1 0,-1 1,0-1,1 0,-1 1,0-1,0 0,1 1,-1-1,0 0,0 1,0-1,1 0,-1 1,0-1,0 1,0-1,0 0,0 1,0-1,0 1,0-1,0 0,0 1,0-1,0 1,0-1,0 1,0-1,-1 0,1 1,0-1,0 0,0 1,-1-1,1 0,0 1,0-1,-1 0,1 1,0-1,-1 0,1 1,-1-1,51 15,-41-13,-2 0,2 0,0 0,0 0,0 1,-1 0,1 0,-1 1,0 0,0 1,0 0,0 0,-1 1,0-1,0 2,4 4,-10-7,0 1,-1-1,1 0,-1 0,0 1,-1-1,1 0,-1 0,0 0,0 1,0-1,0 0,-1 0,1 0,-1-1,0 1,0 0,-1-1,1 1,-1-1,0 0,1 0,-1 0,-1 0,1 0,0-1,-1 1,0-1,1 0,-1 1,-283 274,285-276,1 1,-1-1,0 1,1 0,-1-1,1 1,-1 0,1 0,0 0,0 0,-1 0,2 0,-1 0,0 0,0 0,1 0,-1 1,1-1,-1 0,1 0,0 1,0-1,0 0,0 1,1-1,-1 0,1 0,-1 1,1-1,0 0,0 0,0 0,0 0,0 0,0 0,0 0,1 0,-1-1,1 1,-1 0,1-1,0 1,11 4,0 0,1 0,0-1,0-1,0 0,0-1,1-1,-1 0,1-1,0-1,-1 0,1-1,14-2,5 1,-3-4,-25 0</inkml:trace>
  <inkml:trace contextRef="#ctx0" brushRef="#br0" timeOffset="332.327">240 1,'-1'509,"-50"-112,17-115,12-142,19-117</inkml:trace>
</inkml:ink>
</file>

<file path=ppt/ink/ink4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27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511 32,'48'-21,"-45"21,38-5,0 1,0 3,0 1,27 4,-69-4,0 1,0-1,0 1,0 0,0-1,0 1,0 0,0 0,1 0,-1-1,0 1,1 0,-1 0,0 0,1 0,-1 0,1 0,0 0,-1 0,1 0,0 1,0-1,-1 0,1 0,0 0,0 0,0 0,1 0,-1 1,0-1,0 0,0 0,1 0,-1 0,1 0,-1 0,1 0,-1 0,1 0,-1 0,1 0,0 0,0-1,-1 1,1 0,0 0,0-1,0 1,0 0,0-1,0 1,0-1,0 1,0-1,0 0,0 1,0-1,0 0,1 0,-1 0,0 0,0 0,0 0,0 0,0 0,0 0,1-1,-1 1,0 0,1-1,-153 65,111-52,-543 176,542-170,66 4,136-4,-32-9,67 9,-194-18,-1-1,0 1,0-1,0 1,1 0,-1 0,0 0,0 0,1 0,-1 0,0 0,0 0,1 0,-1 0,0 1,0-1,0 0,1 1,-1-1,0 1,0 0,0-1,0 1,0 0,0-1,0 1,0 0,0 0,0 0,-1 0,1 0,0 0,-1 0,1 0,0 0,-1 0,0 1,1-1,-1 0,0 0,1 1,-1-1,0 0,0 0,0 0,0 1,0-1,0 0,0 0,-1 1,1-1,0 0,-1 0,1 0,-1 1,1-1,-1 0,1 0,-1 0,0 0,0 0,0 0,1 0,-1 0,0-1,0 1,0 0,0 0,-1 0,-223 109,216-106,-11 4,1 1,0 1,0 1,1 1,1 0,0 1,0 1,-4 6,20-19,-1 1,1 0,0 0,0 0,0-1,0 1,0 0,0 0,0 1,1-1,-1 0,1 0,-1 0,1 0,0 0,0 1,0-1,0 0,0 0,0 0,1 1,-1-1,1 0,0 0,-1 0,1 0,0 0,0 0,0 0,1 0,-1-1,0 1,1 0,-1-1,1 1,-1-1,1 1,0-1,0 1,82 37,-62-37,1-1,-1-2,0 0,1-1,-1-1,0-1,18-5,-11 2,140-42,-147 40,-4-1</inkml:trace>
</inkml:ink>
</file>

<file path=ppt/ink/ink4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29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1,'29'5,"24"1,7 0,-1-1,-6-1,-7-2,-7-1,-5 0,-4-1,-1-1,-7-4,-2-1,1-1,-3 2</inkml:trace>
</inkml:ink>
</file>

<file path=ppt/ink/ink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57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6690 607,'28'-28,"2"1,1 1,0 2,2 1,1 2,1 1,10-3,-23 9,1 1,0 1,1 2,0 0,1 1,0 2,0 0,1 2,0 1,0 0,0 2,0 2,0 0,0 1,3 2,-25-2,0 0,0 1,0-1,-1 1,1-1,0 1,-1 0,0 1,1-1,-1 0,0 1,0 0,0 0,-1 0,1 0,-1 0,1 0,-1 1,0-1,0 1,-1 0,1-1,-1 1,0 0,0 0,0 0,0 0,-1 0,0 0,1 0,-1 0,-1 0,1 0,-1 0,1 0,-2 1,-3 14,0 0,-2-1,0 0,-2 0,1 0,-2-1,-1 0,0-1,-1 0,0-1,-2 0,-5 4,-155 164,88-96,3 3,-46 70,76-59,51-98,1 0,0 1,0-1,1 0,-1 1,1-1,-1 0,1 1,0-1,1 1,-1-1,0 1,1-1,0 0,0 1,0-1,0 0,0 0,1 0,-1 0,1 0,0 0,0 0,0 0,0-1,1 1,-1-1,1 1,-1-1,3 1,14 5,1-1,-1-1,1-1,0-1,1-1,-1 0,1-1,-1-2,1 0,-1-1,1-1,-1-1,0-1,0-1,0 0,-1-1,1-2,3-2,-8 6,0 0,0-1,0-1,-1 0,1-1,-2-1,1 0,-1-1,0-1,-1 1,0-2,1-2,0-4</inkml:trace>
  <inkml:trace contextRef="#ctx0" brushRef="#br0" timeOffset="450.215">7677 777,'394'-380,"-394"380,0 0,0 1,0-1,0 1,0-1,1 0,-1 1,0-1,0 1,0-1,0 0,1 1,-1-1,0 0,0 1,1-1,-1 0,0 1,1-1,-1 0,0 0,1 1,-1-1,0 0,1 0,-1 0,1 0,-1 1,0-1,1 0,-1 0,1 0,-1 0,0 0,1 0,-1 0,1 0,-1 0,0 0,1 0,-1 0,1-1,-1 1,0 0,1 0,-1 0,1 0,-1-1,0 1,1 0,-1 0,0-1,0 1,1 0,-1-1,0 1,1 0,-1-1,0 1,0 0,0-1,0 1,1-1,-1 1,-6 43,4-31,0-8,1 0,0 0,0 0,0 0,0 0,1 0,0 0,0 0,0 0,0 0,1 0,-1 0,1 0,0 0,0 0,0 0,1-1,-1 1,1 0,0-1,0 1,1-1,-1 0,1 1,-1-1,1 0,0-1,0 1,0 0,0-1,1 0,-1 0,1 0,0 0,-1 0,1-1,0 0,0 1,0-1,3 0,3-2,1-1,-1 0,0-1,0 0,0 0,-1-1,1 0,-1-1,0 0,0 0,0-1,-1-1,0 1,0-1,-1 0,0-1,0 0,0 0,-1 0,-1-1,1 0,1-4,51-59,-44 59</inkml:trace>
  <inkml:trace contextRef="#ctx0" brushRef="#br0" timeOffset="845.75">8636 354,'-6'15,"0"0,1 0,0 1,2 0,0 0,0 0,1 0,1 1,1-1,1 0,0 1,1-1,0 0,1 0,2 3,-4-16,0 1,1-1,-1 0,1 0,-1 0,1-1,0 1,0 0,0-1,0 1,1-1,-1 0,1 1,-1-1,1-1,0 1,0 0,-1 0,2-1,-1 0,0 0,0 0,0 0,0 0,1 0,-1-1,0 0,0 1,1-1,-1-1,0 1,1 0,-1-1,0 0,0 1,1-1,-1 0,2-2,9-3,0 0,-1-2,-1 1,1-2,-1 0,0 0,-1-1,1-1,2 0,0-1,-1-1,0 0,-1 0,-1-1,0-1,-1 0,0 0,-1-1,-1 0,-1-1,0 0,-1 0,-1 0,-1-1,0 0,-1 0,-1 0,-1 0,0 0,-1 0,-1 0,-1 0,-4-17,3 25,0 0,-1 0,0 1,-1-1,0 1,0 0,-1 1,0-1,0 1,-1 0,0 1,-1-1,0 2,0-1,0 1,-1 0,0 1,0-1,0 2,-1 0,-7-3,11 7,0-1,-1 1,1 0,0 1,-1-1,1 1,0 1,-1-1,1 1,0 0,0 1,0-1,1 1,-1 0,1 1,-1-1,1 1,0 0,0 0,1 1,-1-1,1 1,0 0,0 0,1 1,0-1,-1 1,2 0,-1 0,1 0,0 0,0 0,1 0,-1 0,1 1,1-1,-1 0,1 1,0-1,1 1,0-1,0 0,1 4,3 4,2 0,-1 0,2 0,0-1,0 0,1-1,1 0,0-1,1 1,0-2,0 0,1 0,1-1,-1 0,1-1,1-1,0 0,13 4,-1 2,1-1,1-2,-1 0,2-2,-1-1,1-1,0-2,20 0,-16-2</inkml:trace>
  <inkml:trace contextRef="#ctx0" brushRef="#br0" timeOffset="4031.902">7621 947,'337'-12,"-266"5,767-109,-333 6,-477 104</inkml:trace>
  <inkml:trace contextRef="#ctx0" brushRef="#br0" timeOffset="-5105.622">2964 269,'-284'637,"222"-515,-4-2,-50 64,110-176,-39 52,43-61</inkml:trace>
  <inkml:trace contextRef="#ctx0" brushRef="#br0" timeOffset="-4703.959">2823 410,'16'34,"-2"1,-1 0,-1 0,-3 2,0-1,-3 1,-1 0,-1 0,-3 1,-1-1,-1 1,-1 24,-1-45,1-1,1 0,1 1,0-1,1 1,1-1,0 0,1 1,1-1,0-1,2 1,0-1,0 1,1-2,5 7,-8-17,-1-1,2 0,-1 1,0-2,0 1,1 0,-1-1,1 0,0 0,0 0,0-1,0 0,0 0,0 0,0 0,0-1,0 0,1 0,-1 0,0-1,0 1,0-1,0-1,0 1,0-1,0 0,0 0,-1 0,1 0,-1-1,1 0,-1 0,0 0,0 0,-1-1,3-2,13-16,0-2,-1 0,-1-1,-2 0,0-2,-2 0,-1 0,-1-1,-1 0,1-11,14-42,-3-1,-4-1,-4 0,-3-2,-1-71,-10 127</inkml:trace>
  <inkml:trace contextRef="#ctx0" brushRef="#br0" timeOffset="-4319.217">3557 974,'-5'14,"1"-1,1 1,0 0,1 0,1 0,0 0,0 0,2 0,0 1,0-1,1 0,1-1,0 1,1 0,1-1,1 2,-4-12,0 1,0-1,1 0,0 0,-1-1,1 1,0 0,1-1,-1 0,0 0,0 0,1 0,0 0,-1-1,1 1,0-1,-1 0,1 0,0-1,0 1,0-1,0 0,0 0,0 0,0 0,0-1,-1 1,1-1,0 0,0 0,0-1,-1 1,1-1,-1 0,2-1,6-2,-1-1,0 0,-1-1,1 0,-1 0,-1-1,0 0,0-1,0 0,-1 0,5-8,-7 10,0-1,0 0,-1 0,0-1,0 1,-1-1,0 0,0 0,-1 0,0 0,-1 0,0 0,-1 0,0-1,0 1,-1 0,0 0,0-1,-1 1,0 0,-1 1,0-1,-1 0,1 1,-2-1,-4-6,3 9,0 0,-1 0,1 1,-1-1,-1 1,1 1,-1 0,0 0,0 0,0 1,0 0,-1 1,1 0,-1 0,0 0,1 1,-1 1,0 0,0 0,0 0,1 1,-1 1,0-1,1 1,-1 1,1 0,-7 3,-6 6</inkml:trace>
  <inkml:trace contextRef="#ctx0" brushRef="#br0" timeOffset="-3985.894">4234 326,'29'520,"-31"-274,-24-163,16-69</inkml:trace>
  <inkml:trace contextRef="#ctx0" brushRef="#br0" timeOffset="-3751.119">3952 664,'33'10,"31"2,14 1,-2-4,-4-2,-9-2,-11-3,-5-1,-5-1,-5 0,-4-1,-3 0,-2 1,0 0,-6 0</inkml:trace>
  <inkml:trace contextRef="#ctx0" brushRef="#br0" timeOffset="-3417.223">4799 861,'27'4,"1"-1,0-2,0-1,0-1,0-2,0 0,-1-2,1-1,-1-1,15-7,-39 13,1-1,-1 1,0-1,0 1,0-1,0 0,0 0,-1-1,1 1,-1 0,1-1,-1 0,0 1,0-1,0 0,0 0,-1 0,1 0,-1-1,0 1,1 0,-2-1,1 1,0-1,-1 1,1 0,-1-1,0 1,0-1,-1 1,1-1,-1 1,1-1,-1 1,0 0,0-1,-1 1,1 0,-1 0,0 0,1 0,-1 0,-1 0,1 0,0 1,-1-1,1 1,-1 0,0 0,0-1,-4-2,0 0,0 1,-1 0,0 0,1 0,-1 1,-1 0,1 1,0 0,-1 0,1 1,-1 0,0 0,1 1,-1 0,0 0,1 1,-1 1,1-1,-1 1,1 1,0-1,0 2,0-1,0 1,1 0,-1 0,1 1,0 0,-1 1,-6 6,0-1,0 2,1 0,1 0,0 1,1 1,1 0,0 0,1 1,0 0,2 1,0 0,1 0,0 1,1-1,-1 16,5-23,1-1,-1 1,2-1,0 1,0-1,1 0,0 1,0-1,1 0,0 0,1 0,0-1,0 1,1-1,0 0,0 0,1-1,0 0,1 0,-1 0,1 0,1-1,-1-1,9 6,1 1,1-2,0 0,1-1,0 0,0-2,0 0,1-1,0-1,1-1,-1-1,3-1,111-18,-108 10</inkml:trace>
  <inkml:trace contextRef="#ctx0" brushRef="#br0" timeOffset="-2948.76">1750 1567,'1112'-81,"-202"66,-136-4,-356-8,-394 26,0-1,-1-2,1 0,-1-1,0-2,-1 0,0-2,0 0,-1-1,0-1,13-10,-20 11</inkml:trace>
  <inkml:trace contextRef="#ctx0" brushRef="#br0" timeOffset="-2566.261">5759 664,'-10'14,"2"5,2 4,2-1</inkml:trace>
  <inkml:trace contextRef="#ctx0" brushRef="#br0" timeOffset="-2338.602">5645 1059,'5'14,"11"5,3 0</inkml:trace>
  <inkml:trace contextRef="#ctx0" brushRef="#br0" timeOffset="21072.39">1 2612,'28'9,"0"0,1-2,0-1,0-1,1-2,0-1,-1-1,1-2,0 0,-1-2,1-2,-1 0,0-2,26-11,-37 12,0-1,-1-1,0-1,-1 0,0-1,0-1,-1-1,0 0,-1-1,-1 0,0-1,-1-1,0 0,-1 0,-1-1,0-1,-2 0,3-5,-9 15,-1 1,0-1,0 0,-1 1,1-1,-1 0,-1 0,1 1,-1-1,-1 0,1 1,-1-1,0 1,0-1,-1 1,0 0,0 0,-1 0,1 1,-1-1,0 1,-1 0,1 0,-1 0,0 0,0 1,-1 0,1 0,-1 1,0-1,0 1,0 0,-1 1,1 0,0 0,-3 0,-9-3,0 2,0 1,-1 0,1 1,-1 1,1 1,-1 1,1 0,0 1,0 1,0 1,0 0,1 2,0 0,0 0,1 2,0 0,0 1,1 1,0 0,1 1,0 0,1 1,1 1,0 0,1 0,0 2,1-1,1 1,0 0,1 1,-5 16,10-23,0-1,1 1,-1 1,2-1,0 0,0 0,1 1,0-1,0 0,1 0,1 1,0-1,0 0,1 0,0 0,1-1,0 1,1-1,-1 0,2 0,-1-1,1 1,1-1,0 0,0-1,0 0,1 0,0 0,0-1,1 0,-1-1,1 0,9 4,12 0,-1-1,1-1,0-2,1-1,-1-1,1-1,-1-2,1-1,0-2,-1-1,23-6,-14 3,0-3,-1-1,0-1,-1-3,0 0,-2-3,11-7,52-35,-2-4,-2-5,7-13,-71 57</inkml:trace>
  <inkml:trace contextRef="#ctx0" brushRef="#br0" timeOffset="21809.17">1666 2159,'-70'36,"3"3,0 2,3 4,-58 51,99-77,4-6,1 2,1 0,0 1,1 0,0 2,1 0,2 0,-5 8,16-22,0-1,0 1,0 0,0 0,0 0,1 0,0 0,0 0,0 0,0 1,1-1,-1 0,1 1,0-1,0 0,1 1,0-1,-1 0,1 0,1 0,-1 1,0-1,1 0,0-1,0 1,0 0,1 0,-1-1,1 0,0 1,0-1,0 0,0 0,0-1,1 1,-1-1,1 1,0-1,0 0,0 0,0-1,0 1,0-1,0 0,0 0,1-1,-1 1,2-1,12-3,1-1,-1-1,0 0,0-1,0-2,-1 1,0-2,0 0,-1-2,-1 1,0-2,0 0,12-13,27-27,-2-2,-2-2,0-7,5-5,-5 11,-53 85,-146 270,60-130,-68 181,140-306,3 1,1 0,2 1,2 0,2 1,3 0,1 0,2 0,4 32,-2-69,-1 0,1-1,1 1,0 0,0-1,1 0,0 1,0-1,1 0,0 0,0-1,1 1,0-1,0 0,1 0,0-1,0 1,0-1,1-1,0 1,0-1,1 0,4 2,-10-7,1 1,-1-1,0 0,0 0,1 0,-1 0,0 0,1 0,-1-1,0 1,0-1,1 1,-1-1,0 0,0 0,0 0,0 0,0 0,0 0,0-1,-1 1,1-1,0 1,-1-1,1 0,-1 0,1 1,-1-1,0 0,0 0,0 0,0-1,0 1,0 0,-1 0,1 0,-1-1,0 1,1 0,-1 0,0-1,0 1,0 0,-1-1,1 1,-1 0,1 0,-1 0,0-1,1 1,-1 0,0 0,0 0,-1 0,1 0,-11-26,-1 0,-1 1,-1 0,-2 2,-1 0,0 0,-2 2,-1 0,0 2,-2 0,-16-11,19 14,-192-155,211 173,0 0,0 0,0-1,0 1,0 0,0 0,0-1,0 1,0-1,0 1,0-1,1 1,-1-1,0 0,0 1,1-1,-1 0,0 0,1 1,-1-1,0 0,1 0,-1 0,1 0,0 0,-1 0,1 0,0 0,-1 0,1 0,0 0,0 0,0 0,0 0,0 0,0 0,0 0,0 0,1 0,-1 0,0 0,1 0,-1 0,0 0,1 0,-1 0,1 1,0-1,-1 0,1 0,0 0,-1 1,1-1,0 0,0 1,-1-1,1 0,0 1,0 0,1-1,385-57,-22-16,-334 68</inkml:trace>
  <inkml:trace contextRef="#ctx0" brushRef="#br0" timeOffset="22920.553">2060 2386,'-4'36,"1"1,1 0,2 0,2 0,1 0,2-1,8 30,-12-60,1 0,0 0,0-1,0 1,0-1,1 1,0-1,0 0,1 0,-1 0,1 0,0-1,0 0,1 0,-1 0,1 0,0 0,0-1,0 0,0 0,1-1,-1 1,1-1,0 0,0-1,-1 1,1-1,0 0,0-1,0 0,0 0,0 0,0 0,0-1,0 0,0 0,0-1,5-1,7-6,1-1,-2-1,0 0,0-1,-1-1,-1-1,9-9,-12 12,2-1,0 0,0-1,-1-1,-1-1,-1 1,0-2,0 0,-2 0,0 0,-1-1,-1-1,0 1,-1-1,-1 0,-1-1,1-7,-17-86,4 94</inkml:trace>
  <inkml:trace contextRef="#ctx0" brushRef="#br0" timeOffset="23792.492">3161 2358,'36'-19,"-35"19,0-1,-1 1,1 0,0 0,-1-1,1 1,0 0,-1-1,1 1,-1 0,1-1,-1 1,1-1,-1 1,1-1,-1 1,1-1,-1 1,0-1,1 0,-1 1,0-1,0 0,1 1,-1-1,0 0,0 1,0-1,0 0,0 1,0-1,0 0,0 1,0-1,0 0,0 1,0-1,0 0,-1 1,1-1,0 0,-1 1,1-1,0 0,-1 1,1-1,-1 1,1-1,0 1,-1-1,0 1,1-1,-8 0,1 0,-1 0,1 0,-1 1,0 0,1 0,-1 1,1 0,-1 1,1 0,-1 0,1 0,0 1,-5 2,7-3,-21 10,0 0,1 2,0 1,2 1,0 2,0 0,2 1,0 1,1 1,1 0,-13 22,24-34,1 1,1 0,0 0,0 1,1-1,0 1,1 0,0 0,0 5,3-12,0 0,1 0,-1-1,1 1,0 0,0 0,1 0,-1 0,1-1,0 1,0 0,0 0,0-1,1 1,-1-1,1 1,0-1,0 0,0 1,0-1,1 0,0-1,-1 1,1 0,0-1,0 1,0-1,0 0,1 0,0 0,7 2,0-2,-1 1,1-1,0-1,0 0,0 0,0-1,0-1,0 0,0 0,0-1,0-1,0 1,-1-2,1 1,-1-2,0 1,0-1,4-4,26-14,-2 0,0-3,-2-1,20-21,-13 12,77-79,-120 116,0 0,0 0,0-1,1 1,-1 0,0 0,1 0,-1 0,0-1,1 1,-1 0,1-1,-1 1,1 0,0-1,-1 1,1 0,0-1,-1 1,1-1,0 1,-1-1,1 1,0-1,0 0,0 1,-1-1,1 0,0 0,0 0,0 0,0 1,0-1,0 0,-1 0,1-1,0 1,0 0,0 0,0 0,0-1,-1 1,1 0,0-1,0 1,0 0,-1-1,1 1,0-1,-1 0,1 1,0-1,-1 1,1-1,-1 0,1 0,-1 1,1-1,-1 0,0 0,1 1,-1-1,0 0,0 0,1 0,-1 0,0 1,0-1,0-1,0 89,-3-77,2 0,0-1,0 1,0 0,1-1,1 1,0 0,0-1,1 1,0-1,0 1,1-1,1 0,-1 0,1 0,1 0,0-1,0 0,1 0,0 0,0-1,1 1,2-2,0 0,0-1,1 0,0 0,0-1,0 0,0-1,0 0,1-1,0 0,-1 0,1-1,0-1,0 0,0 0,0-1,-1-1,1 1,0-2,-1 1,0-2,1 1,-1-2,-1 1,1-1,-1 0,1-1,-1 0,6-7,31-27,-2-3,-1-1,-3-2,30-45,-47 59,-1-1,-2-1,-1-1,-2 0,-1-2,-2 0,-2 0,-1-2,-2 1,-1-1,-3 0,1-18,-5 32,1 10,-1 0,0 0,-1-1,-1 1,0 0,-1 0,-1 0,0 0,-1 1,0-1,-2 0,5 13,1 0,-1 0,-1 1,1-1,0 0,0 0,-1 1,1-1,-1 0,1 1,-1 0,0-1,1 1,-1 0,0 0,0 0,0 0,0 0,0 0,0 1,0-1,0 1,0-1,-1 1,1 0,0 0,0 0,0 0,0 0,-1 0,1 0,0 1,0 0,0-1,0 1,0 0,0 0,0 0,0 0,0 0,0 0,-1 2,-62 68,53-43,0-1,2 2,1-1,1 2,2-1,1 1,1 0,2 0,0 0,2 0,2 3,-1-4,2-1,0 0,2 0,1 0,1 0,2-1,0 0,2-1,1 0,14 23,15 17,-40-66,-3-4</inkml:trace>
  <inkml:trace contextRef="#ctx0" brushRef="#br0" timeOffset="24025.511">3670 2132,'223'-20,"143"10,-331 11,0 2,0 1,-1 2,1 2,-2 1,21 8,-32-7,-5 0</inkml:trace>
  <inkml:trace contextRef="#ctx0" brushRef="#br0" timeOffset="24228.063">4685 2358,'-4'48,"-2"20,4 4,9-10,2-17</inkml:trace>
  <inkml:trace contextRef="#ctx0" brushRef="#br0" timeOffset="24476.49">4742 1821,'10'34,"2"10</inkml:trace>
  <inkml:trace contextRef="#ctx0" brushRef="#br0" timeOffset="24725.203">5081 2329,'-16'23,"1"1,1 0,1 1,1 0,1 1,1 1,2-1,-5 26,12-49,0 0,0 0,1 0,-1 0,1 0,0 1,0-1,0 0,0 0,0 0,1 0,-1 0,1 1,0-1,0 0,0 0,0-1,1 1,-1 0,1 0,-1-1,1 1,0 0,0-1,1 0,-1 0,0 1,1-2,-1 1,1 0,0 0,-1-1,1 1,0-1,0 0,0 0,0 0,0 0,0 0,0-1,0 0,1 1,-1-1,0 0,2-1,6-1,0 0,1-1,-1-1,0 0,-1 0,1-1,-1-1,0 1,0-2,-1 1,0-1,0-1,0 0,-1 0,0 0,-1-1,0-1,5-7,-5 5,0 0,0-1,-1 0,-1 0,0 0,-1-1,0 1,-1-1,-1 0,0 0,-1-1,0 1,-1 0,-1 0,0 0,-1-1,-1 1,0 1,0-1,-2 0,-5-11,8 20,-1 1,0 1,0-1,0 0,0 1,-1-1,1 1,-1 0,0 0,0 1,0-1,0 1,-1 0,1 0,0 0,-1 0,0 1,1 0,-1 0,0 0,1 1,-1-1,0 1,0 0,0 1,1-1,-1 1,0 0,0 0,1 0,-1 1,1 0,-1 0,1 0,0 0,0 0,0 1,0 0,0 0,0 0,1 0,0 1,-1 1,-10 11</inkml:trace>
  <inkml:trace contextRef="#ctx0" brushRef="#br0" timeOffset="25092.818">5476 2583,'224'-266,"-223"267,-1 0,0 0,0 0,0 0,1-1,-1 1,0 0,1 0,-1-1,1 1,-1 0,0 0,1-1,0 1,-1-1,1 1,-1 0,1-1,0 1,0-1,-1 0,1 1,0-1,0 1,-1-1,1 0,0 0,0 1,0-1,-1 0,1 0,0 0,0 0,0 0,0 0,0 0,-1 0,1-1,0 1,0 0,0 0,-1-1,1 1,0 0,0-1,-1 1,1-1,0 1,-1-1,1 1,0-1,-1 0,1 1,-1-1,1 0,-1 1,1-1,-1 0,0 1,1-1,-1 0,0 0,1 7,-1 1,1-1,0 1,0-1,1 0,-1 0,2 1,-1-1,0-1,1 1,1 0,-1 0,0-1,1 0,0 0,1 0,-1 0,1-1,0 0,0 1,0-2,0 1,1-1,0 0,0 0,-1 0,1-1,1 0,-1 0,0 0,1-1,-1 0,0 0,1-1,-1 0,5 0,0-2,0-1,-1 0,0 0,1-1,-1-1,-1 1,1-2,-1 1,0-1,0-1,0 1,-1-1,0-1,0 0,-1 0,5-8,81-155,-81 145,-4 8</inkml:trace>
  <inkml:trace contextRef="#ctx0" brushRef="#br0" timeOffset="28410.237">6717 2555,'-9'24,"-14"18,-6 5,-4 1,-1-3,0-5,2-9,1-5,-4-2,0-1,5 1,8-3</inkml:trace>
</inkml:ink>
</file>

<file path=ppt/ink/ink4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29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47,'38'0,"32"0,9-5,-4-1,-10 0,-12 1,-9 1,-8 2,-10-4,-4-1,-7 1</inkml:trace>
</inkml:ink>
</file>

<file path=ppt/ink/ink4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28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161 115,'-14'43,"-10"33,-1 9,4-5,1-12,4-12,4-12,5-7,3-6,2-4,-3 0,-1-11,1-8</inkml:trace>
  <inkml:trace contextRef="#ctx0" brushRef="#br0" timeOffset="248.804">20 58,'38'0,"33"0,8-5,0-1,-8-1,-11 2,-12-3,-8 0,-7 1,-4 1,-12 3,-8 1</inkml:trace>
  <inkml:trace contextRef="#ctx0" brushRef="#br0" timeOffset="453.17">20 453,'38'0,"28"-5,6-1,-3 0,-14-4,-11 0,-9 2,-5 2,-8 2</inkml:trace>
  <inkml:trace contextRef="#ctx0" brushRef="#br0" timeOffset="868.482">725 425,'-160'249,"149"-231,0 1,1 0,1 1,1 0,1 0,-3 12,10-30,-1 0,1 0,-1 0,1 0,0 0,0 0,0 0,0 0,0 1,0-1,1 0,-1 0,1 0,-1 0,1 0,0 0,0 0,0 0,0 0,0 0,0-1,0 1,1 0,-1-1,1 1,-1-1,1 1,0-1,-1 0,1 0,0 0,0 0,0 0,0 0,0 0,0-1,0 1,0 0,0-1,0 0,0 0,1 0,-1 0,0 0,1 0,100-17,2-27,-92 32</inkml:trace>
  <inkml:trace contextRef="#ctx0" brushRef="#br0" timeOffset="1136.539">415 622,'38'0,"28"0,6 0,-3 0,-9 0,-10 0,-9 0,-11 0</inkml:trace>
</inkml:ink>
</file>

<file path=ppt/ink/ink4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35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0,'-65'133,"7"3,-36 125,39-121,56-140,-1-1,0 1,1 0,-1 0,0-1,1 1,-1 0,0-1,0 1,1 0,-1-1,0 1,0 0,0-1,0 1,1-1,-1 1,0 0,0-1,0 1,0-1,0 1,0 0,0-1,0 1,0-1,0 1,0 0,-1-1,1 1,0-1,0 1,0 0,0-1,-1 1,1 0,0-1,0 1,0 0,-1-1,1 1,0 0,-1 0,1-1,0 1,-1 0,1 0,0-1,-1 1,1 0,-1 0,1 0,0 0,-1 0,1 0,-1 0,1-1,0 1,-1 0,1 1,-1-1,1 0,0 0,-1 0,1 0,11-38,2 0,2 1,1 1,2 1,4-5,1-3,3-8,-1 0,2 1,2 1,2 2,15-16,-43 59,-3 4,0-1,0 0,0 1,0-1,0 0,1 1,-1-1,0 0,0 1,0-1,1 0,-1 1,0-1,1 0,-1 1,0-1,1 1,-1-1,1 1,-1-1,1 1,-1-1,1 1,-1 0,1-1,-1 1,1 0,0-1,-1 1,1 0,-1 0,1-1,0 1,-1 0,1 0,0 0,-1 0,1 0,0 0,0 0,-1 0,1 0,0 0,-1 1,1-1,-1 0,1 0,0 1,-1-1,1 0,-1 1,1-1,0 0,-1 1,1-1,-1 1,1-1,-1 1,0-1,1 1,-1-1,0 1,1 0,-1-1,1 1,-1 211,0-34,0-176,0 0,0 0,0 0,1-1,-1 1,1 0,-1 0,1 0,0-1,-1 1,1 0,0-1,0 1,0 0,1-1,-1 1,0-1,0 0,1 1,-1-1,1 0,-1 0,1 0,0 0,-1 0,1 0,0-1,0 1,-1 0,1-1,0 0,0 1,0-1,0 0,0 0,0 0,-1 0,1 0,0 0,0-1,0 1,0-1,0 1,-1-1,1 0,0 1,0-1,-1 0,1 0,-1 0,1-1,-1 1,1 0,-1-1,0 1,0 0,1-2,15-12,-1 0,-1-2,0 0,-2 0,0-1,4-9,24-31,5-5,-30 38,1 1,2 0,0 2,1 0,1 1,17-12,-37 32,0 0,0 0,0 0,0 0,0 0,0 0,0 0,1 1,-1-1,0 0,0 1,1-1,-1 1,0 0,1-1,-1 1,0 0,1 0,-1-1,1 1,-1 0,0 1,1-1,-1 0,0 0,1 1,-1-1,0 0,1 1,-1-1,0 1,1 0,-1-1,0 1,0 0,0 0,0 0,0 0,0 0,0 0,0 0,0 0,-1 0,1 0,0 1,-1-1,1 0,0 0,-1 1,0-1,1 0,-1 1,0-1,0 0,0 2,2 12,-1 1,-1 0,0-1,-2 1,1 0,-2-1,0 1,-3 6,2-12,1 1,0-1,1 1,0 0,1-1,0 1,0 0,2 0,-1 0,1 0,1 0,0-1,0 1,1 0,0-1,1 0,4 8,2-4</inkml:trace>
  <inkml:trace contextRef="#ctx0" brushRef="#br0" timeOffset="526.971">1492 113,'-42'5,"0"1,0 3,1 1,-37 14,67-20,0 1,0 0,1 0,0 1,0 0,0 1,1 0,0 0,0 1,1 0,0 1,0 0,1 0,1 0,-1 1,1 0,1 1,0-1,0 1,0 5,-4 72,9-86,0 1,1-1,-1 1,1-1,0 1,-1-1,1 1,0-1,1 0,-1 0,0 0,1 1,-1-1,1 0,0-1,-1 1,1 0,0 0,0-1,0 1,0-1,1 0,-1 0,0 1,0-1,1-1,-1 1,1 0,-1-1,1 1,-1-1,3 1,7-3,0-1,1 1,-2-2,1 0,0 0,-1-1,0-1,0 1,0-2,-1 0,0 0,0-1,-1 0,8-8,209-234,-194 226,-32 24,0-1,1 1,-1 0,0-1,1 1,-1 0,1-1,-1 1,1 0,-1 0,1-1,-1 1,1 0,-1 0,1 0,-1 0,1 0,-1-1,1 1,-1 0,1 0,-1 0,1 1,-1-1,1 0,-1 0,1 0,-1 0,1 0,-1 1,1-1,-1 0,1 0,-1 1,1-1,-1 0,1 1,-1-1,0 0,1 1,-1-1,0 1,1-1,-1 0,0 1,0-1,1 1,-1-1,0 1,0-1,0 1,0-1,0 1,1 0,-1-1,0 1,0-1,0 1,-1-1,1 1,0-1,0 1,0-1,0 1,0-1,-47 149,44-139,1 1,0 0,0 0,1 0,1 0,0 0,0 0,1 0,0 0,1 0,0 0,1-1,0 1,3 4,7 3</inkml:trace>
  <inkml:trace contextRef="#ctx0" brushRef="#br0" timeOffset="878.319">2001 141,'-141'287,"108"-182,31-101,2 1,-1-1,0 1,1-1,0 1,0-1,0 1,0 0,1-1,0 1,0-1,0 0,1 1,-1-1,1 0,0 0,0 0,1 0,-1 0,1 0,0 0,1 0,3 0,0 0,1-1,0 0,-1-1,1 0,0 0,0 0,1-1,-1 0,0-1,0 0,1 0,-1-1,0 0,0 0,0-1,0 0,0 0,7-4,27-12,-28 8</inkml:trace>
  <inkml:trace contextRef="#ctx0" brushRef="#br0" timeOffset="1066.95">1662 395,'38'0,"33"0,8 0,-4 0,-11 0,-10 0,-15 0</inkml:trace>
</inkml:ink>
</file>

<file path=ppt/ink/ink4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43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1 311,'224'-17,"-158"9,0 3,1 2,33 6,-2-2,-73-1</inkml:trace>
  <inkml:trace contextRef="#ctx0" brushRef="#br0" timeOffset="265.734">57 452,'39'0,"31"0,14-5,-3-2,-10 1,-13 1,-11 2,-9 0,-6 2,-3 1,-3 0,-5 0</inkml:trace>
  <inkml:trace contextRef="#ctx0" brushRef="#br0" timeOffset="781.22">424 1,'2'8,"1"0,0 0,0 0,0-1,1 1,0-1,1 1,-1-1,1-1,1 1,-1-1,1 0,0 0,1 0,-1-1,1 0,0-1,1 1,-1-1,4 1,69 36,-55-29,-1 0,0 1,-1 2,-1 0,0 1,0 2,-18-14,-1 0,1 0,-1 0,0 0,0 1,0-1,-1 1,1 0,-1 0,0 0,0 0,-1 0,0 0,0 1,0-1,0 0,-1 1,0-1,0 0,-1 1,1-1,-1 0,0 0,0 1,-1-1,0 0,0 0,0 0,0 0,-1-1,0 1,0-1,0 1,0-1,-1 0,1 0,-5 2,-34 35,-2-2,-2-1,-1-3,-2-2,-16 7,-29 30,83-57</inkml:trace>
</inkml:ink>
</file>

<file path=ppt/ink/ink4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54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0 273,'5'0,"15"0,10-5,4-1,2 0,-1 1,-2 1,-1 2,-2 1,0 1,-2 0,0 0,0 0,-5 5,-1 1,-5 6,-5-1</inkml:trace>
  <inkml:trace contextRef="#ctx0" brushRef="#br0" timeOffset="916.254">988 75,'-168'356,"121"-287,46-69,1 0,-1 0,1 0,-1-1,0 1,1 0,-1 0,1-1,-1 1,1 0,-1-1,1 1,0 0,-1-1,1 1,-1-1,1 1,0-1,-1 1,1-1,0 1,-1-1,1 1,0-1,0 1,0-1,0 1,-1-1,1 0,0 1,0-1,0 1,0-1,0 1,0-1,0 0,1 1,-1-1,0 1,0-1,0 1,1-1,-1 0,0 1,0-1,1 1,-1 0,1-1,6-19,1 2,1-1,1 1,1 0,0 1,1 1,1 0,12-11,6-12,-12 17,0 1,1 0,1 2,0 0,2 2,0 0,1 2,25-13,-46 27,0 1,0-1,1 1,-1 0,0 0,0 0,0 0,1 0,-1 1,0-1,0 1,0 0,0 0,0 0,0 1,0-1,0 0,-1 1,1 0,0 0,-1 0,0 0,1 0,-1 1,0-1,0 0,0 1,0 0,-1-1,1 1,-1 0,1 0,-1 0,0 0,0 0,-1 0,1 0,-1 1,1-1,-1 0,0 0,0 0,0 1,-1-1,1 0,-1 0,0 0,0 3,-24 165,20-124,30-66,74-109,39-5,-56 90,-80 42,-1 1,1-1,0 1,0-1,0 1,-1 0,1 0,0 0,0 0,0 0,0 0,-1 1,1-1,0 1,0-1,0 1,-1-1,1 1,0 0,-1 0,1 0,-1 0,1 0,-1 0,0 1,1-1,-1 0,0 1,0-1,0 1,0-1,0 1,0-1,0 1,0 0,-1-1,1 1,-1 0,1 0,-1 0,0-1,0 1,0 0,0 0,0 0,0 0,0 1,-1 10,-1 1,0 0,0 0,-2-1,1 1,-2-1,0 0,0 0,-6 8,-2 9,1-1,3-5</inkml:trace>
  <inkml:trace contextRef="#ctx0" brushRef="#br0" timeOffset="1732.167">2116 47,'-1'-3,"-1"0,0 0,0 0,0 0,0 0,-1 1,1-1,-1 1,0-1,0 1,1 0,-2 0,1 0,0 0,0 1,0-1,-1 1,1 0,-1 0,1 0,-1 0,1 1,-1-1,1 1,-1 0,0 0,1 1,-1-1,1 0,-1 1,0 0,1 0,0 0,-1 1,1-1,0 1,-11 3,1 1,0 1,0 0,1 1,0 1,1-1,-1 2,-3 4,8-8,0 1,1 0,0 0,0 0,0 1,1 0,0 0,1 0,0 0,0 1,1 0,0 0,0 0,1 0,0 0,1 1,0-1,0 0,1 1,0-1,1 1,0-1,1 2,-1-8,0 0,1-1,0 1,-1-1,1 1,0-1,0 0,0 0,1 0,-1 0,0 0,1 0,-1-1,1 1,0-1,-1 0,1 0,0 0,0 0,0 0,0 0,0-1,0 0,0 1,0-1,0 0,0 0,0-1,-1 1,1-1,0 1,0-1,2-1,94-39,73-108,-65 87,-106 62,0-1,1 1,-1 0,0 0,1 1,-1-1,1 0,-1 0,0 1,1-1,-1 0,0 1,0-1,1 1,-1 0,0-1,0 1,0 0,0 0,0 0,0 0,0 0,0 0,0 0,0 0,0 0,-1 0,1 1,-1-1,1 0,0 0,-1 1,0-1,1 0,-1 1,0-1,0 0,0 1,0-1,0 1,2 64,-3-56,-32 246,29-214,-3-1,-2 0,-1-1,-2 0,-2 1,10-30,-1 1,0-1,-1 0,0 0,-1-1,0 0,-1 0,0-1,0 0,-1 0,0-1,-1 0,0 0,0-1,0-1,-1 1,0-2,0 0,-2 1,11-5,0 0,-1 0,1 0,0 0,-1 0,1-1,-1 1,1-1,-1 1,1-1,-1 0,1 0,-1 0,1 0,-1-1,1 1,-1-1,1 1,0-1,-1 0,1 0,0 0,-1 0,1-1,0 1,0 0,0-1,0 1,0-1,0 0,1 0,-1 0,1 0,-1 0,1 0,-1 0,1 0,0-1,0 1,0 0,1-1,-1 1,0-1,1-1,0-10,2 0,-1-1,2 1,0 0,0 1,2-1,-1 0,2 1,0 0,0 1,1-1,1 1,0 0,1 1,0 0,1 0,0 1,0 1,9-7,107-79,-102 83</inkml:trace>
</inkml:ink>
</file>

<file path=ppt/ink/ink4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59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349 32,'-2'-2,"1"0,-1 1,1-1,-1 0,1 0,-1 1,0-1,0 1,0-1,0 1,0 0,0 0,0 0,0 0,0 0,-1 0,1 1,0-1,-1 1,1 0,0-1,-1 1,1 0,0 0,-2 1,2-2,-9-1,1 1,-1 0,0 0,1 1,-1 0,0 1,1 0,-1 0,1 1,-1 1,1 0,0 0,0 1,0 1,1-1,0 1,-1 1,2 0,-5 3,11-7,1 0,-1 0,1-1,0 1,0 0,-1 0,1 0,1 1,-1-1,0 0,0 0,1 0,-1 1,1-1,0 0,0 0,0 1,0-1,0 0,0 0,1 1,-1-1,1 0,-1 0,1 1,0-1,0 0,0 0,0 0,0 0,0 0,1 0,-1-1,1 1,-1 0,1-1,0 1,0-1,0 1,79 48,-79-49,5 1,0 0,1 0,-1 1,0-1,0 2,-1-1,1 1,-1 0,1 1,-1-1,-1 1,1 0,-1 1,0-1,0 1,0 0,-1 0,0 1,0-1,0 1,-1 0,0 0,-1 0,1 0,-1 1,-1-1,1 1,-2-1,1 1,-1-1,0 5,-3-3,-1-1,-1 0,1 0,-2 0,1-1,-1 1,0-1,0-1,-1 1,0-1,0 0,0-1,-1 1,0-1,0-1,0 0,0 0,-1 0,0-1,1-1,-1 1,-7 0,10-1,0-1,1 1,-1-1,0 0,0 0,0 0,0-1,0 0,0 0,0-1,1 1,-1-1,0-1,0 1,0-1,1 0,-1 0,1-1,0 1,0-1,0-1,0 1,0 0,0-1,0-1,-2-10</inkml:trace>
</inkml:ink>
</file>

<file path=ppt/ink/ink4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00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0,'-5'15,"3"14,2 2</inkml:trace>
</inkml:ink>
</file>

<file path=ppt/ink/ink4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59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132 225,'-14'39,"-10"26,-1 8,4-4,1-14,4-12,4-12</inkml:trace>
  <inkml:trace contextRef="#ctx0" brushRef="#br0" timeOffset="690.107">329 508,'61'-46,"50"-94,-34 16,-55 99,-25 53,-3 0,2 1,1 0,1 0,1 0,3 21,-1-44,-1 0,1 0,0 1,1-1,-1 0,1 0,1 0,-1-1,1 1,0-1,0 1,0-1,1 0,0 0,0 0,0-1,1 1,-1-1,1 0,0 0,0-1,1 1,-1-1,1-1,-1 1,1-1,0 0,0 0,0 0,0-1,1 0,-1 0,0-1,0 0,1 0,-1 0,0-1,0 1,0-2,0 1,1-1,-2 0,1 0,0 0,0-1,10-11,-1 0,0 0,-2-1,1-1,-2 0,0-1,-1-1,-1 0,0 0,-2-1,0 0,-1 0,-1-1,0 1,1-19,-7 38,11-84,-15 59</inkml:trace>
  <inkml:trace contextRef="#ctx0" brushRef="#br0" timeOffset="1624.298">1514 56,'-8'-1,"0"1,0 0,0 0,0 1,0 0,0 0,1 1,-1 0,0 1,1 0,-1 0,1 0,0 1,0 0,0 0,1 1,-1 0,1 0,-1 2,-3 1,1-1,1 1,0 1,0-1,0 1,1 1,1-1,-1 1,2 0,-1 1,1-1,1 1,0 0,1 0,0 1,0-1,1 1,1-1,0 1,0 0,2-1,-1 1,1 0,1-1,0 1,1-1,0 1,0-1,1 0,1-1,0 1,0-1,1 0,1 0,-1 0,2-1,1 2,4-3,-1 0,1-1,0-1,0 0,0-1,1 0,0-1,0-1,0 0,1-1,-1 0,1-1,-1-1,1 0,-1-1,1-1,-1 0,0-1,0 0,0-1,0-1,-1 0,1-1,-1-1,-1 0,1 0,-1-1,-1-1,1 0,-1-1,4 0,1-2,-2 1,0-2,0 0,-1-1,-1 0,0-1,-1 0,3-7,-4 6,-2-1,1 0,-2-1,0 0,-2 0,0-1,1-4,-5 17,-1 0,1 0,-1 0,0 0,0-1,-1 1,1 0,-2 0,1 0,-1 0,1 0,-1 1,-1-1,1 0,-1 1,0 0,-1-1,1 1,-1 0,0 1,0-1,-1 1,1 0,-1 0,-4-3,-1 1,0 0,0 0,0 1,-1 1,0 0,0 0,0 1,0 0,0 1,0 0,-1 1,1 1,-1-1,1 2,-1 0,-8 1,-18 5,1 1,0 2,0 1,-24 13,-113 60,172-83,1-1,-1 1,1 0,-1-1,1 1,-1 0,1 0,-1 0,1 0,0 0,0 0,0 0,-1 0,1 0,0 1,0-1,1 0,-1 1,0-1,0 1,1-1,-1 1,1-1,-1 1,1 0,0-1,-1 1,1-1,0 1,0 0,0-1,0 1,0 0,1-1,-1 1,1-1,-1 1,1 0,-1-1,1 1,0-1,-1 0,1 1,0-1,0 0,0 1,0-1,1 0,-1 0,0 0,0 0,1 0,-1 0,1 0,-1 0,1-1,10 3,0 0,0-1,1-1,-1 0,0-1,1 0,-1-1,1-1,-1 1,0-2,4-1,29-4,-34 9,0-1,0 2,1-1,-1 1,-1 1,1 0,0 1,-1 0,1 0,-1 1,-1 1,1 0,-1 0,0 0,2 3,31 17,-28-16,1-1,0-1,1 0,0-1,0-1,0-1,1 0,-1-1,1-1,12 1,43 8,-53-6</inkml:trace>
</inkml:ink>
</file>

<file path=ppt/ink/ink4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02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6,'56'17,"-12"-10,1-2,0-2,0-2,31-4,10 1,-74 2,-5 1,1-1,-1 0,1 0,-1 0,1-1,-1-1,0 1,0-1,0 0,0-1,0 1,0-1,5-4,1-4</inkml:trace>
</inkml:ink>
</file>

<file path=ppt/ink/ink4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02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1,'43'9,"29"-1,7-2,-6-2,-10-2,-10-1,-11-1,-11-5,-12-2</inkml:trace>
</inkml:ink>
</file>

<file path=ppt/ink/ink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4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1 693,'25'0,"1"0,0-2,-1-1,0-1,1-1,-1-1,-1-1,1-1,-2-2,1 0,17-11,4-6,-1-3,-2-1,-1-3,-1-1,-2-2,-1-1,23-34,77-75,-103 113,-18 17,0 0,0 2,2 0,0 0,0 2,2 0,16-8,-34 20,1 0,-1 1,0-1,0 0,1 1,-1-1,0 1,0-1,1 1,-1 0,0 0,1 0,-1 1,0-1,1 1,-1-1,0 1,1-1,-1 1,0 0,0 0,0 0,0 1,0-1,0 0,0 1,-1-1,1 1,0 0,-1-1,1 1,-1 0,1 0,-1 0,0 0,0 0,0 0,0 0,-1 1,1-1,0 0,-1 1,1-1,-1 0,0 1,0-1,0 0,0 1,0-1,-1 2,-3 24,-2 0,-1-1,-1 0,-1 0,-1 0,-2-1,0-1,-8 9,2 3,-187 336,204-368,0-1,-1 0,0 0,1 0,-2 0,1 0,0-1,-1 1,0-1,0 1,0-1,0 0,0 0,0 0,-1-1,0 1,1-1,-1 0,0 0,0 0,0-1,0 1,-1-1,1 0,0 0,-1 0,1-1,0 1,-1-1,1 0,-1-1,1 1,0-1,-1 0,1 0,0 0,-2-1,-44-64,41 42</inkml:trace>
</inkml:ink>
</file>

<file path=ppt/ink/ink4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04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230 275,'-4'22,"0"-1,-1 0,-1 0,-1 0,-1-1,-1 0,0-1,-2 0,0 0,-1-1,-1-1,-3 4,-1 2,-80 120,146-193,143-157,-82 71,-110 135,0 0,1 0,-1 1,1-1,-1 0,1 0,-1 0,1 0,-1 1,1-1,0 0,-1 1,1-1,0 0,0 1,0-1,-1 1,1-1,0 1,0 0,0-1,0 1,0 0,0-1,0 1,0 0,0 0,0 0,0 0,0 0,0 0,0 0,-1 0,1 1,0-1,0 0,0 1,0-1,0 0,0 1,0-1,0 1,-1-1,1 1,0 0,0-1,-1 1,1 0,0-1,-1 1,1 0,-1 0,1 0,-1-1,1 1,-1 0,0 0,1 1,5 141,-8-93,2-48,7 75,-7-76,0 1,1-1,-1 0,1 1,-1-1,1 0,-1 1,1-1,0 0,0 0,-1 0,1 0,0 0,0 0,0 0,0 0,0 0,1 0,-1 0,0-1,0 1,0 0,1-1,-1 1,0-1,1 0,-1 1,0-1,1 0,-1 0,1 0,-1 0,0 0,1 0,-1 0,1 0,-1-1,0 1,1 0,-1-1,0 1,1-1,-1 0,0 1,0-1,0 0,0 0,1 0,-1 1,0-1,0-1,134-121,-74 54,-46 51,0 1,0 0,2 1,0 1,0 0,2 1,3-1,-20 14,0 0,0 0,0 0,0 0,0 0,0 0,0 0,1 1,-1-1,0 1,1 0,-1-1,0 1,1 0,-1 0,0 1,1-1,-1 0,0 1,0 0,1-1,-1 1,0 0,0 0,0 0,0 0,0 1,0-1,0 0,-1 1,1-1,0 1,-1 0,1 0,-1-1,1 1,-1 0,0 0,0 0,0 1,0-1,0 0,-1 0,1 0,-1 1,1-1,-1 0,0 1,0-1,0 2,-26 174,28-42,4-118</inkml:trace>
  <inkml:trace contextRef="#ctx0" brushRef="#br0" timeOffset="9383.224">1104 755,'19'3,"-1"-2,1 0,-1-2,0 0,1 0,-1-2,0 0,0-1,0-1,-1-1,1-1,-1 0,-1-1,0 0,0-2,0 0,-1-1,2-2,40-44,-2-3,-3-2,-3-2,11-23,-51 75,0-1,-1 0,-1 0,0-1,-1 0,-1 0,0-1,0 1,-2-1,0 0,-1 0,0 0,-1-1,-1 1,0 0,-1 0,-1 0,-2-12,3 25,0-1,1 1,-1-1,0 1,-1 0,1-1,0 1,-1 0,1 0,-1 0,0 0,1 0,-1 0,0 0,0 1,-1-1,1 1,0-1,0 1,-1 0,1 0,0 0,-1 0,1 0,-1 0,0 1,1 0,-1-1,1 1,-1 0,0 0,1 0,-1 1,0-1,1 0,-1 1,1 0,-1 0,1 0,-2 0,-87 66,78-53,1 0,0 0,1 2,0-1,2 1,0 1,0-1,2 2,0-1,1 1,0 0,2 0,0 1,1-1,1 1,1 0,0-1,2 1,0 0,1 0,1-1,2 5,1-11,0 0,2-1,-1 0,1-1,1 1,0-2,1 1,-1-1,2-1,-1 0,1 0,0-1,1 0,0-1,0 0,0-1,1-1,0 0,-1 0,1-1,1-1,8 0,161 24,-182-25,-12-1</inkml:trace>
  <inkml:trace contextRef="#ctx0" brushRef="#br0" timeOffset="12022.68">2656 191,'-35'95,"25"-68,3-7,0 0,-2-1,0 0,-1 0,0-1,-2-1,0 0,-13 14,-139 99,158-125,0 0,-1 0,1-1,-1 0,0 0,0-1,0 0,0 0,0 0,-1-1,1 0,-1-1,0 0,1 0,-1 0,0-1,0 0,1-1,-1 0,0 0,1 0,-1-1,1 0,-1-1,1 0,0 0,0-1,4-2,0 0,1-1,0 1,0-1,1 0,0 0,0 1,1-1,-1 0,1 0,1 0,0 0,0 0,0 1,0-1,1 0,0 1,1-1,0 1,1-2,-3 3,1-4,1 0,0 0,1 0,0 0,0 1,0-1,1 1,1 0,-1 1,1-1,1 1,-1 1,1-1,0 1,1 0,-1 0,1 1,1 0,-1 1,0-1,1 2,0-1,-2 6,1 0,-1 0,0 0,0 1,-1 0,1 0,-1 1,1 0,-1 0,0 1,-1-1,1 1,-1 0,0 1,0-1,0 1,-1 0,0 0,0 1,-1-1,2 3,12 16,3 0,2-1,1-1,0 0,2-2,1-1,0-1,15 7,57 33,-82-51</inkml:trace>
</inkml:ink>
</file>

<file path=ppt/ink/ink4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2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85 283,'147'26,"273"-24,-396-2</inkml:trace>
  <inkml:trace contextRef="#ctx0" brushRef="#br0" timeOffset="251.593">1 565,'48'5,"35"1,13 0,-5-1,-14-2,-9 0,-12-2,-11-1,-8 0,-5 0,-4-5,-2-2,-5 1</inkml:trace>
  <inkml:trace contextRef="#ctx0" brushRef="#br0" timeOffset="670.987">537 1,'9'14,"1"-1,1-1,-1 1,2-1,0-1,0 0,1-1,0-1,1 0,0 0,1-1,-1-1,1-1,1 0,-1-1,1 0,0-1,0-1,3 0,129 48,-143-49,0-1,0 1,-1 1,1-1,0 1,-1-1,0 1,0 1,0-1,0 0,0 1,-1 0,1 0,-1 0,0 0,0 1,-1-1,1 1,-1 0,0-1,0 1,-1 0,1 0,-1 0,0 0,0 1,-1-1,0 0,0 2,-7 11,-2-1,0 0,-1 0,0-1,-2 0,0-1,0 0,-2-1,0 0,0-1,-1-1,-1 0,0-1,-14 7,6-1,-230 163,230-166</inkml:trace>
</inkml:ink>
</file>

<file path=ppt/ink/ink4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0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0,3 0,3 0,1 0,1 0,-1 0,0 0,0 0,0 0,-1 0,1 0,-1 0,-9 0,-9 0</inkml:trace>
</inkml:ink>
</file>

<file path=ppt/ink/ink4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1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87,'-3'-4,"-1"-1,0 1,0 1,-1-1,1 0,-1 1,1 0,-1 0,0 0,0 1,-1 0,1 0,0 0,-1 0,1 1,-1 0,0 0,1 1,-1-1,0 1,1 0,-1 1,0 0,1 0,-1 0,1 0,-1 1,1 0,0 0,-1 0,1 1,0-1,1 1,-1 1,0-1,1 1,-4 3,-2 1,0 0,0 1,0 0,1 0,1 1,0 0,0 1,1 0,0 0,1 0,0 1,0 3,5-11,0 0,0 0,0 0,1 1,-1-1,1 0,0 0,0 1,1-1,-1 0,1 0,0 0,0 0,1 0,-1 0,1 0,-1 0,1 0,1-1,-1 1,0-1,1 1,0-1,0 0,0 0,0 0,0 0,0-1,1 1,0-1,-1 0,1 0,0 0,0-1,0 1,0-1,0 0,0 0,0-1,0 1,1-1,-1 0,0 0,3 0,12-7,-1 0,0-2,0 0,-1-1,0-1,0 0,-1-1,-1-1,0-1,-1 0,0 0,-1-2,-1 0,7-11,22-23,24-35,-65 85,0 0,0-1,0 1,0-1,0 1,0-1,0 1,0-1,1 1,-1 0,0-1,0 1,0-1,1 1,-1-1,0 1,0 0,1-1,-1 1,0 0,1-1,-1 1,0 0,1 0,-1-1,0 1,1 0,-1 0,1 0,-1-1,1 1,-1 0,0 0,1 0,-1 0,1 0,-1 0,1 0,-1 0,1 0,-1 0,1 0,-1 0,0 0,1 1,-1-1,1 0,-1 0,1 0,-1 1,0-1,1 0,-1 0,0 1,1-1,-1 0,0 1,1-1,-1 0,0 1,0-1,1 0,-1 1,0-1,0 1,0-1,0 1,1-1,-1 1,2 36,-2-31,13 169,-6-131,-3 1,-2 0,-2-1,-1 1,-3 3,1-15,-1-1,-1 0,-1 0,-2 0,-2-1,0 0,-2-1,-2 0,0-1,-2 0,-1-2,-19 23,34-47,0 0,0 0,0 0,-1 0,1-1,-1 1,0-1,0 1,0-1,0 0,0-1,0 1,0 0,-1-1,1 0,-1 0,1 0,-1 0,1 0,-1-1,0 1,1-1,-1 0,1 0,-1-1,0 1,1-1,-1 1,1-1,-1 0,1-1,-1 1,1-1,0 1,0-1,0 0,0 0,0 0,0-1,0 1,1-1,-1 1,1-1,-1 0,1 0,0 0,1 0,-1 0,0-1,1 1,-2-17,1 1,1-1,1 0,1 0,0 0,2 0,0 1,1-1,1 1,1 0,1 0,0 1,2 0,0 0,1 0,0 2,2-1,0 1,0 1,2 0,0 1,2-1,97-68,-94 75</inkml:trace>
</inkml:ink>
</file>

<file path=ppt/ink/ink4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2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0,'-19'2,"0"1,0 1,0 0,0 2,0 0,1 1,0 0,1 2,-11 6,26-15,1 1,-1-1,1 0,-1 0,1 1,0-1,-1 0,1 1,0 0,-1-1,1 1,0 0,0-1,0 1,-1 0,1 0,0 0,0 0,0 0,0 0,1 0,-1 1,0-1,0 0,1 0,-1 1,1-1,-1 0,1 1,-1-1,1 1,0-1,0 1,0-1,0 0,0 1,0-1,0 1,0-1,0 1,1-1,-1 0,1 1,-1-1,1 0,-1 1,1-1,0 0,0 0,-1 0,1 1,0-1,0 0,0 0,0 0,1 0,-1-1,0 1,150 79,-145-74,0 0,0 0,0 1,-1 0,0 1,-1-1,1 1,-1 0,-1 0,1 0,-2 0,1 1,-1-1,0 1,-1-1,0 1,0 0,-1 0,0-1,0 1,-1 0,0 0,-1-1,0 1,0-1,-1 1,0-1,-1 0,0 0,0 0,0-1,-1 1,0-1,-6 6,8-10,-1 0,0-1,0 1,0-1,0 1,-1-1,1 0,-1-1,1 1,-1-1,1 0,-1 0,0-1,1 1,-1-1,0 0,0 0,0 0,1-1,-1 0,0 0,1 0,-1 0,1-1,-1 0,1 0,0 0,0 0,0-1,0 0,0 1,0-1,1-1,-1 1,1-1,0 1,0-1,0 0,-1-3,2-9</inkml:trace>
</inkml:ink>
</file>

<file path=ppt/ink/ink4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3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5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2,'137'21,"94"-43,-215 21,59 14,-69-7</inkml:trace>
</inkml:ink>
</file>

<file path=ppt/ink/ink4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5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27,'38'5,"28"-4,6-1,-3-1,-9 0,-10-6,-8 0,-7 0,-5 2,-7 1</inkml:trace>
</inkml:ink>
</file>

<file path=ppt/ink/ink4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3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34 457,'-5'33,"-1"17,-5-1,0-8</inkml:trace>
  <inkml:trace contextRef="#ctx0" brushRef="#br0" timeOffset="576.398">259 627,'25'-21,"-2"-1,0-1,-1 0,-2-2,0 0,-2-2,-1 0,-1-1,-1 0,7-20,-22 48,0 1,0-1,1 1,-1 0,0-1,1 1,-1-1,1 1,-1-1,1 1,-1-1,1 1,-1-1,1 0,-1 1,1-1,0 0,-1 1,1-1,-1 0,1 0,0 1,-1-1,1 0,0 0,-1 0,1 0,0 0,-1 0,1 0,0 0,-1 0,1-1,0 1,-1 0,1 0,0 0,-1-1,1 1,-1 0,1-1,-1 1,1-1,0 1,-1 0,1-1,-1 1,0-1,1 0,-1 1,1-1,-1 1,0-1,0 1,1-1,-1 0,0 1,0-1,0 0,1 1,-1-1,0 0,0 1,0-1,0 0,0 1,-1-1,1 0,11 61,22 64,-31-119,0-1,1 0,0 1,0-1,0-1,0 1,0 0,1-1,-1 1,1-1,0 0,0-1,0 1,1-1,-1 1,0-1,1-1,0 1,-1-1,1 1,0-1,0 0,0-1,2 1,4-3,1-1,-1 1,0-2,-1 0,1 0,-1-1,0 0,0 0,0-1,0-1,-1 0,-1 0,1-1,-1 0,0 0,-1-1,0 0,0 0,-1 0,0-1,-1 0,3-7,0 5,68-133,-67 130</inkml:trace>
  <inkml:trace contextRef="#ctx0" brushRef="#br0" timeOffset="946.6">1389 6,'-16'27,"1"1,1 1,2 0,0 1,3 0,0 1,2 0,0 8,5-33,0-1,0 1,1 0,0 0,0 0,1 0,0 1,0-1,0 0,1 0,-1 0,2 0,-1 0,1 0,-1 0,2-1,-1 1,1-1,-1 1,2-1,-1 0,0 0,1 0,0 0,0-1,1 0,-1 1,1-2,0 1,0 0,0-1,4 2,1 0,1-1,-1 0,1-1,0 0,0-1,0 0,0 0,0-1,0-1,1 0,-1-1,0 0,0 0,0-1,0-1,0 0,0 0,-1-1,0 0,1-1,-2 0,1-1,0 0,-1 0,0-1,-1 0,0-1,0 0,0 0,-1-1,2-2,1-6,0 0,-1-1,0 1,-2-2,0 1,-1-1,-1 0,-1 0,2-18,-6 31,0 0,-1 0,1 0,-1 0,0 0,-1 1,0-1,0 0,0 0,0 1,-1 0,0-1,0 1,0 0,-1 0,0 1,0-1,0 1,-1 0,1 0,-1 0,0 0,0 1,0 0,-6-3,-3-1,-1 1,0 0,0 1,0 0,-1 1,1 1,-1 1,0 0,-3 1,-13 0</inkml:trace>
  <inkml:trace contextRef="#ctx0" brushRef="#br0" timeOffset="1194.318">1163 231,'38'-5,"23"-1,5 0,-3 1,-9 2,-7 0,-13 7,-6 2,-9 5,-2 0,-5 4,1 3,3 0,4-4,3-5,2-3,-3-2</inkml:trace>
</inkml:ink>
</file>

<file path=ppt/ink/ink4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7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1 627,'15'5,"1"0,0-1,0 0,0-2,0 0,0-1,1 0,-1-1,0-1,1-1,-1 0,0-1,0-1,0 0,-1-1,15-7,6-8,-1-1,0-1,-2-2,0-2,-2-1,19-21,61-56,-103 97,0-1,-1 0,0 0,-1 0,0-1,0 0,-1 0,0-1,0 0,-1 0,-1 0,1 0,-2 0,1-1,0-9,-2 13,-1 1,0 0,0 0,0 0,-1-1,0 1,0 0,-1 0,1 0,-1 0,-1 0,1 1,-1-1,0 1,0-1,0 1,-1 0,0 0,0 1,0-1,-1 1,1 0,-1 0,0 0,0 1,-1-1,-3 0,3 0,-1 1,0 0,-1 1,1-1,0 1,-1 1,1 0,-1 0,0 0,1 1,-1 0,1 0,-1 1,0 0,1 1,-1-1,1 1,0 1,0 0,0 0,0 0,0 0,0 1,1 1,0-1,0 1,0 0,1 0,-1 0,1 1,0 0,1 0,-1 0,1 1,1-1,-1 1,1 0,0 0,1 1,-1-1,1 0,0 8,-1 0,0 1,2 0,0-1,0 1,2 0,0-1,0 1,2 0,0-1,1 0,0 1,1-2,1 1,0-1,1 1,1-2,0 1,1-1,0 0,1-1,4 4,13 9,1-2,2-1,0-1,1-1,24 10,-37-19,-3-1</inkml:trace>
</inkml:ink>
</file>

<file path=ppt/ink/ink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4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177 142,'-3'5,"-41"70,3 2,-24 64,42-26,22-111,1 0,1 0,-1 0,1 0,-1 0,1 0,0-1,1 1,-1 0,1 0,-1-1,1 1,0-1,1 1,-1-1,0 0,1 0,0 0,0 0,0 0,0-1,0 1,0-1,1 0,-1 0,1 0,2 0,10 3,0-2,1 0,-1-1,1 0,0-1,0-1,-1-1,1-1,0 0,-1-1,1 0,-1-2,0 0,0 0,-1-2,0 0,0-1,0 0,-1-1,2-2,-1-1,0 0,-1-1,-1-1,0 0,0-1,-2 0,0-1,-1 0,0-1,-1 0,-1 0,3-12,-6 18,-2 1,0-1,0 0,-1 0,0 0,-1-1,0 1,-1 0,0 0,-1 0,0-1,-1 1,0 0,-1 0,0 0,0 1,-1-1,-1 1,0 0,0 0,-1 0,0 1,-6-6,4 5,0 0,-1 1,-1 0,0 1,0 0,0 0,-1 1,0 0,-1 1,1 0,-1 1,0 0,0 1,-1 1,0-1,1 2,-1 0,0 1,0 0,0 1,0 0,0 1,0 0,0 1,1 1,-1 0,-10 4,-3 6</inkml:trace>
</inkml:ink>
</file>

<file path=ppt/ink/ink4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8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0,'-14'19,"-5"12,-5-1,8-4,11-7,11-12,9-7,2-8,-1 2,-5 7,-3 3</inkml:trace>
</inkml:ink>
</file>

<file path=ppt/ink/ink4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9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1,'-9'4,"-9"8,0 5,7 1,10-4,6-8,1-1,-4-1,-3 4,-7 0,-1 3,1 1</inkml:trace>
</inkml:ink>
</file>

<file path=ppt/ink/ink4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7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345 135,'-32'8,"1"2,0 1,0 2,1 1,0 1,2 2,-17 12,37-23,1 0,0 1,0 0,1 0,0 0,0 1,1 0,0 0,0 1,1-1,0 1,1 0,0 0,0 0,1 0,0 1,0-1,1 1,1-1,-1 1,2-1,-1 1,1-1,1 1,-1-1,2 0,-1 1,1-1,1 0,0-1,2 5,-3-5,0 1,1-1,0 0,0 0,1-1,0 1,0-1,1 0,-1-1,2 1,-1-1,1 0,0-1,0 1,0-1,1-1,0 0,0 0,0 0,0-1,1 0,0-1,-1 0,1 0,0-1,0 0,0 0,-1-1,1 0,0-1,0 0,3-1,8-2,0-1,0-2,-1 1,0-2,0-1,-1 0,0-1,-1-1,0-1,-1 0,0-2,-1 1,0-2,-1 0,8-12,-1 1,-1-1,-1 0,-2-2,0 0,4-14,-17 34,0-1,0 0,-1 0,0 0,-1 0,0 0,-1-1,0 1,0 0,-1-1,-1 1,1-1,-2 1,1 0,-2-1,1 1,-1 0,-1 0,-1-1,-1 2,-1 0,-1 1,1 0,-1 1,-1-1,1 1,-1 1,-1 0,1 0,-1 1,0 0,0 1,0 0,-1 0,1 1,-1 1,0 0,0 0,0 1,0 0,0 1,0 1,0-1,0 2,0-1,-5 3,-65 22,52-10</inkml:trace>
  <inkml:trace contextRef="#ctx0" brushRef="#br0" timeOffset="364.611">148 332,'140'-93,"-131"92,1 0,0 0,-1 1,1 0,0 1,0 0,-1 0,1 1,-1 0,0 1,1 0,-1 1,-1 0,1 0,0 1,-1 0,0 0,0 1,5 4,-5-5,120 50,-86-52,-25-8</inkml:trace>
</inkml:ink>
</file>

<file path=ppt/ink/ink4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48.54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387 197,'-159'345,"59"-114,-18 7,109-227,9-20,11-23,130-236,-83 166,164-288,-191 333,-38 103,-7 45,4-46,3 1,1 1,3-1,2 1,2-1,1 1,4 7,-5-47,1 1,-1-1,1 0,1 0,-1-1,1 1,1 0,-1-1,1 0,0 1,0-2,1 1,0 0,0-1,0 0,0 0,1-1,0 1,0-1,0 0,1-1,-1 0,1 0,0 0,0-1,0 1,0-2,0 1,0-1,0 0,1-1,-1 0,0 0,1 0,-1-1,0 0,0-1,7-1,5-6,1 0,-1-2,-1 0,0-1,-1-1,0-1,-1 0,0-1,-1-1,-1 0,-1-1,0-1,-1 0,-1 0,-1-1,0-1,6-18,-1-6,-2-1,-2 0,-2 0,-2-1,-2-5,-5 48,3-21</inkml:trace>
  <inkml:trace contextRef="#ctx0" brushRef="#br0" timeOffset="286.9">1234 367,'-25'47,"2"1,3 1,1 0,-3 23,9 26,13-95,0 0,0 0,1 1,0-1,-1 0,1 0,0-1,0 1,1 0,-1 0,1 0,-1-1,1 1,0-1,0 1,0-1,0 0,1 0,-1 0,0 0,1 0,0-1,-1 1,1-1,0 1,0-1,0 0,-1 0,4 0,6 0,1-2,-1 0,0 0,1-1,-1 0,0-1,0-1,0 0,-1 0,1-1,-1-1,0 0,-1 0,0-1,0-1,0 1,-1-2,7-6,-8 9,0-1,-1 0,0 0,0-1,0 1,-1-1,0-1,-1 1,0-1,0 0,-1 0,0-1,-1 1,0-1,0 0,-1 0,0 0,-1 0,0 0,-1 0,0 0,0 0,-1 0,0 0,-1 0,0 0,-1 0,0 0,-1 1,1-1,-2 1,0 0,0 1,0-1,-1 1,0 0,-1 0,-1-1,3 4,-1 1,0 0,0-1,0 2,0-1,-1 1,0 0,1 0,-1 1,0 0,0 0,-1 0,1 1,0 0,0 1,-1 0,-4 0,-12 5</inkml:trace>
  <inkml:trace contextRef="#ctx0" brushRef="#br0" timeOffset="622.972">1855 0,'-5'34,"3"20,3 6,0 3,5-5,2-8,-1-7,3-1,0-4,-1-3,-3-2,3-3,-1-1,-1-1,-2 0,-2 0,-1-5</inkml:trace>
  <inkml:trace contextRef="#ctx0" brushRef="#br0" timeOffset="871.901">1488 339,'48'-5,"39"-6,16-1,-2 1,-7-3,-10 2,-11 3,-7 2,-15 3</inkml:trace>
</inkml:ink>
</file>

<file path=ppt/ink/ink4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5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444 112,'-9'-5,"0"1,0 0,-1 0,1 1,-1 0,0 1,0 0,0 0,0 1,0 1,-1-1,1 2,0 0,0 0,0 0,0 1,0 1,-9 3,1 2,0 1,1 1,0 1,0 0,1 2,1-1,0 2,0 0,2 1,-1 0,2 1,0 0,1 1,1 0,-6 16,15-32,-1 1,1-1,0 0,0 1,0-1,1 1,-1-1,0 1,1 0,-1-1,1 1,-1 0,1-1,0 1,0 0,-1 0,1-1,0 1,1 0,-1 0,0-1,0 1,1 0,-1-1,1 1,0 0,-1-1,1 1,0-1,0 1,0-1,0 0,0 1,0-1,0 0,1 1,-1-1,0 0,1 0,-1 0,1 0,-1-1,1 1,-1 0,1-1,0 1,-1-1,1 1,0-1,0 0,-1 1,1-1,0 0,-1 0,2-1,10-1,1 0,-1-1,0-1,0 0,0 0,-1-2,0 1,0-2,0 0,-1 0,8-6,6-3,21-14,0-2,-3-2,0-2,-3-2,-1-1,-1-3,6-12,-34 45,-24 35,8-16,-8 17,1 1,1 1,2-1,1 2,1 0,1 0,2 0,1 0,1 1,2 0,1 2,-26 301,17-267,1 73,8-139,2 13,0 0,1 1,0-1,2 0,-1-1,2 1,0-1,0 0,2 1,-6-14,-1 1,1-1,0 0,0 1,0-1,0 0,0 0,0 0,0-1,-1 1,1 0,0-1,0 1,0-1,0 1,-1-1,1 0,0 0,-1 0,1 0,0 0,-1 0,1 0,-1-1,0 1,1 0,-1-1,0 1,0-1,0 0,0 1,0-1,0 0,-1 0,1 1,-1-1,1 0,-1-1,8-7,104-112,-110 120,-1 0,1 0,-1-1,0 1,0 0,0-1,0 1,-1-1,1 1,-1-1,1 1,-1-1,0 0,0 1,0-1,0 1,0-1,-1 0,1 1,-1-1,0 1,0-1,0 1,0 0,0-1,0 1,-1 0,1 0,-1 0,1 0,-1 0,0 0,0 0,-73-55,69 53,-240-136,284 126,157-36,-177 44,-1 0,0-2,0 0,0-1,-1 0,-1-1,0-1,0-1,-1 0,0-1,-1 0,-1-1,0-1,5-8,-5 2,-2 3</inkml:trace>
</inkml:ink>
</file>

<file path=ppt/ink/ink4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51.33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0 565,'5'38,"20"14,12-4,3-8,0-12,-1-11,-4-13,-2-11,-2-11,-2-5,-5-5,-3-2,-4-1,-5 0,-5 1,-4 6</inkml:trace>
  <inkml:trace contextRef="#ctx0" brushRef="#br0" timeOffset="249.1">677 537,'-4'39,"-3"21,6 1,2-4,2-18,0-15</inkml:trace>
  <inkml:trace contextRef="#ctx0" brushRef="#br0" timeOffset="399.113">649 142,'0'0</inkml:trace>
  <inkml:trace contextRef="#ctx0" brushRef="#br0" timeOffset="600.418">1242 1,'-10'43,"-3"38,1 11,2-2,3-10,3-10,2-12,1-6,5-7,3-7,0-4,-2-4,-1-7</inkml:trace>
  <inkml:trace contextRef="#ctx0" brushRef="#br0" timeOffset="1016.233">931 508,'379'29,"-133"0,-233-28,0 0,0-1,0-1,0 0,0-1,0-1,0 0,0 0,-1-1,1-1,-1 0,0-1,-1 0,1-1,-1 0,0-1,-1 0,0 0,0-1,2-4,-11 11,1 0,-1 0,1 0,-1 0,0-1,0 1,0 0,0-1,0 1,-1-1,1 1,-1-1,1 1,-1-1,0 0,0 1,0-1,-1 1,1-1,0 1,-1-1,0 1,0-1,1 1,-1 0,-1-1,1 1,0 0,0 0,-1 0,0 0,1 0,-1 0,0 0,0 0,0 1,0-1,0 1,0-1,0 1,-1 0,1 0,0 0,-1 0,1 0,-1 1,1-1,-1 1,1-1,-1 1,1 0,-1 0,1 0,-2 1,-8 1,-1 1,1 0,0 1,0 0,1 1,-1 1,1-1,0 2,1 0,0 0,0 1,0 0,1 0,0 1,0 1,1 0,1 0,-5 7,6-8,1 0,0 1,0-1,1 1,0 0,1 1,0-1,1 0,0 1,1 0,0-1,0 1,1 0,0-1,1 1,1 0,-1-1,2 1,-1-1,2 0,-1 0,1 0,1 0,0 0,0-1,1 0,0 0,0-1,6 6,1-5,0-1,0-1,1 0,0 0,0-2,1 0,-1 0,1-1,0-1,8 0,6 1</inkml:trace>
</inkml:ink>
</file>

<file path=ppt/ink/ink4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58.6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1 507,'62'-1,"-1"-3,0-3,0-3,0-2,-1-3,11-6,-35 7,-1-1,0-2,-1-1,-1-2,-1-1,-1-2,-1 0,-1-2,-1-2,9-12,29-61,-65 98,0-1,0 1,0-1,0 1,0-1,-1 0,1 1,-1-1,1 0,-1 1,0-1,0 0,0 0,-1 1,1-1,-1 0,1 1,-1-1,0 1,0-1,0 1,0-1,-1 1,1 0,-1-1,1 1,-1 0,0 0,1 0,-1 0,0 0,-1 1,1-1,0 1,0-1,-1 1,1 0,-1 0,1 0,-1 0,0 0,-8-1,0 1,1 1,-1 0,0 0,1 1,-1 0,1 1,-1 0,1 0,0 2,0-1,0 1,0 0,0 1,1 0,0 1,0 0,1 0,0 1,0 0,0 1,1-1,0 1,0 1,1-1,0 1,1 1,-1-1,2 1,0-1,-1 5,-5 26,3-1,1 2,2-1,1 0,3 1,1-1,2 1,1-1,3 1,15 112,10 145,-31-278,0 1,-2-1,0 0,-1 0,-2 0,0 0,0 0,-2 0,-1-1,0 0,-1-1,-2 1,1-2,-2 1,0-1,-1-1,-1 0,-1-1,0 0,0-1,-2-1,-12 9,14-13,0 0,-1-1,0-1,0 0,-1-1,0 0,0-2,0 0,0 0,-1-2,1 0,-1-1,-3 0,15-2,-1 0,1-1,0 1,0-1,0 0,0 0,0-1,0 1,1-1,-1 0,1 0,0-1,0 1,0-1,0 0,1 0,-1 0,1-1,0 1,0-1,1 0,-1 1,1-1,0 0,1-1,-1 1,1-2,-2-5,1 1,0-1,1 0,0 1,1-1,1 0,0 0,0 1,1-1,0 1,1-1,1 0,8-16,2 1,0 0,2 2,0-1,2 2,1 0,1 2,1 0,6-4,16-12,2 1,1 3,2 2,2 2,0 1,2 4,0 1,43-11,-64 25,-4 3</inkml:trace>
  <inkml:trace contextRef="#ctx0" brushRef="#br0" timeOffset="263.364">1158 564,'-19'23,"0"2,2 0,1 1,0 0,2 1,2 1,0 0,2 1,1 0,1 1,-1 16,7-42,1-1,-1 1,1-1,0 1,1 0,-1-1,1 1,-1 0,1 0,0-1,1 1,-1 0,1 0,-1-1,1 1,0 0,0-1,1 1,-1-1,1 0,0 1,0-1,0 0,0 0,0 0,1 0,-1-1,1 1,0 0,0-1,0 0,0 0,0 0,0 0,1 0,-1-1,1 1,-1-1,1 0,-1 0,1-1,3 1,2-1,0-2,-1 1,1-2,-1 1,1-1,-1 0,0 0,0-1,0-1,-1 1,1-1,-1 0,0-1,-1 1,1-1,-1-1,-1 1,1-1,-1 0,0-1,0 1,-1-1,0-1,3-4,-1 1,0-2,-1 1,-1-1,0 1,-1-1,0 0,-1-1,-1 1,0 0,-1 0,-1-1,0 1,-1 0,-2-2,0 1,-1 0,-1 1,0-1,-1 1,-1 1,0-1,-1 1,0 1,-6-6,1 0</inkml:trace>
  <inkml:trace contextRef="#ctx0" brushRef="#br0" timeOffset="513.609">1356 1016,'14'-33,"15"-27,2-6,-4-3,-2 6,0 9,0 9,-4 7,-1 11,2 4,-4 6</inkml:trace>
  <inkml:trace contextRef="#ctx0" brushRef="#br0" timeOffset="1016.009">1836 931,'7'-34,"2"0,1 1,2 1,1 0,1 0,2 1,19-28,-32 52,1 1,-1-1,1 1,0 0,0 0,1 0,0 0,0 1,0 0,1 0,0 0,0 1,0 0,0 0,0 0,1 1,0 0,0 0,0 1,0 0,0 0,7 0,-11 4,0 0,0 0,0 1,0-1,-1 1,1 0,-1-1,1 1,-1 1,0-1,0 0,-1 0,1 1,-1-1,1 1,-1-1,0 1,0 0,-1 0,1-1,-1 1,0 0,0 0,0 3,7 30,-6-35,0 1,0-1,0 1,0-1,1 0,-1 0,1 0,-1 0,1 0,0 0,-1 0,1 0,0 0,0-1,0 1,1-1,-1 0,0 1,1-1,-1 0,0 0,1-1,-1 1,1 0,0-1,-1 0,1 1,-1-1,1 0,-1 0,1-1,0 1,-1 0,1-1,-1 0,1 1,-1-1,3-1,90-50,-94 51,155-103,-154 102,0 0,0 0,1 0,-1 0,1 0,-1 0,1 1,0 0,0-1,0 1,-1 0,1 0,0 0,0 1,1-1,-1 1,0 0,0 0,0 0,0 0,0 0,0 1,0-1,0 1,0 0,0 0,0 0,0 0,0 0,-1 1,1-1,0 1,-1 0,1 0,-1 0,0 0,0 0,1 0,-2 1,1-1,0 1,0 0,-1-1,2 4,13 93,-16-90,0 1,1-1,0 1,0-1,1 0,0 1,1-1,0 0,0 0,1-1,0 1,5 7,6 2</inkml:trace>
</inkml:ink>
</file>

<file path=ppt/ink/ink4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55.72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0 747,'0'417,"3"-466,1 0,3 0,2 0,2 1,2 1,2 0,2 0,-15 43,3-13,1 0,1 1,1 0,0 0,1 0,0 1,2 0,0 1,8-9,-18 22,0 0,1 0,-1 0,0 0,0 1,1-1,-1 0,1 0,-1 1,0-1,1 1,-1-1,1 1,-1 0,1 0,0-1,-1 1,1 0,-1 0,1 0,-1 1,1-1,-1 0,1 1,-1-1,1 1,-1-1,1 1,-1 0,1-1,-1 1,0 0,0 0,1 0,-1 0,0 0,0 0,0 1,0-1,0 0,0 0,0 1,-1-1,1 1,0-1,-1 1,30 77,-27-69,-2-3,0 1,0-1,1 0,0 0,1 1,0-1,0-1,0 1,1 0,0-1,0 0,1 0,0 0,0-1,0 1,1-1,-1 0,1-1,0 1,1-1,-1 0,1-1,0 0,18 4,-1-3</inkml:trace>
  <inkml:trace contextRef="#ctx0" brushRef="#br0" timeOffset="255.496">677 860,'0'34,"0"15,0 0</inkml:trace>
  <inkml:trace contextRef="#ctx0" brushRef="#br0" timeOffset="403.414">537 493,'0'0</inkml:trace>
  <inkml:trace contextRef="#ctx0" brushRef="#br0" timeOffset="1487.965">1327 579,'-42'11,"1"2,0 2,1 2,0 1,2 2,-1 3,30-17,0 0,1 1,0 0,0 0,1 1,-1-1,2 2,-1-1,1 1,-3 6,7-12,1 0,-1 1,1-1,-1 1,1-1,0 1,0 0,0-1,1 1,-1 0,1 0,0 0,0-1,0 1,1 0,0 0,-1-1,1 1,0 0,1-1,-1 1,0-1,1 1,0-1,0 0,0 0,0 0,1 0,-1 0,1 0,0 0,0-1,0 1,0-1,0 0,1 1,-1-1,1-1,-1 1,1 0,-1-1,1 0,0 0,0 0,0 0,0-1,0 0,0 1,-1-1,1-1,0 1,0 0,0-1,0 0,0 0,0 0,-1-1,3 0,89-58,-82 50,214-186,-225 194,0 0,-1 0,1 1,0-1,0 0,1 1,-1-1,0 1,0 0,1 0,-1 0,1 0,-1 0,1 0,-1 1,1-1,-1 1,1 0,0-1,-1 1,1 0,-1 1,1-1,0 0,-1 1,1 0,-1-1,1 1,-1 0,1 0,-1 1,0-1,0 0,1 1,-1-1,0 1,0 0,0 0,-1 0,1 0,0 0,-1 0,1 0,-1 0,1 3,3 10,-2 0,0 1,0-1,-1 1,-1 0,-1 0,0 0,-3 15,1 9,-1 17,-2-1,-2 1,-3-2,-16 49,-81 197,98-279,8-15,-1 0,-1 0,1 0,-1-1,0 1,-1-1,1 0,-1 0,-1 0,1-1,-1 1,0-1,0 0,-1-1,-1 2,6-6,-1-1,1 0,-1 1,1-1,0 0,-1 0,1 0,0 0,0 0,-1 0,1 0,0 0,0-1,0 1,0 0,1-1,-1 1,0-1,1 1,-1-1,1 1,-1-1,1 1,0-1,-1 1,1-1,0 0,0 1,0-1,0 1,1-1,-1 0,0 1,1-1,-1 1,1-1,-1 1,1-1,0 1,-1-1,1 1,0 0,85-210,-42 118,45-122,99-203,-162 370,118-248,-116 233,-53 97,10 0,1-1,2 2,1 0,2 0,1 1,2 0,1 0,2 0,2 1,1-1,2 4,-2-33,1 0,0 0,0 0,0 0,1 0,0 0,1-1,-1 1,1 0,1-1,-1 0,1 0,0 0,0 0,1-1,0 0,0 0,0 0,1 0,-1-1,1 0,0 0,0 0,0-1,1 0,-1 0,1-1,0 0,0 0,0 0,0-1,0 0,0 0,0-1,0 0,0 0,0-1,1 0,-1 0,0 0,-1-1,1 0,4-2,162-118,-172 121,0 0,0 1,0-1,0 0,0 0,0 1,1-1,-1 1,0-1,0 1,1 0,-1-1,0 1,0 0,1 0,-1 0,0 0,1 0,-1 0,0 0,1 1,-1-1,0 0,0 1,1-1,-1 1,0-1,0 1,0 0,0-1,0 1,0 0,0 0,0 0,0-1,0 1,0 0,0 0,0 1,16 56,-6-17,-9-37,0 0,0-1,0 0,1 1,0-1,-1 0,1 0,0 0,0-1,1 1,-1-1,0 0,1 0,0 0,-1 0,1 0,0-1,0 0,0 0,0 0,0 0,0 0,0-1,0 0,0 0,1 0,-1 0,0-1,0 0,0 1,0-2,0 1,0 0,-1-1,1 1,0-1,-1 0,1-1,-1 1,3-3,27-18,-2-2,-1-1,-1-2,-1-1,22-30,-23 24,-1-2,-2 0,-1-2,14-35,-21 40,-2 0,-1 0,-2-1,-1-1,-2 0,-1 0,-2-1,-1-15,-3 49,0 1,-1 0,1-1,-1 1,1-1,-1 1,0-1,0 0,0 1,0-1,0 1,-1-1,1 1,-1-1,0 1,1 0,-1-1,0 1,0 0,-1-1,1 1,0 0,-1 0,0 0,1 0,-1 0,0 1,0-1,0 0,0 1,0-1,0 1,0 0,-1 0,1 0,0 0,-1 0,1 0,-1 1,1-1,-1 1,1 0,-1-1,1 1,-3 1,-6 7,-1 0,1 2,1-1,-1 1,2 1,-1 0,2 0,-1 1,2 0,-1 0,2 1,0 0,0 0,1 1,-1 5,-2 7,1 1,1 0,1 0,1 0,2 1,0-1,2 1,1 0,2-1,0 1,2-1,1 0,1-1,1 1,2-1,0-1,2 0,1 0,0-1,2-1,12 15,44 60,-72-98,1 0,0 0,-1 0,1 0,0 0,-1 0,1 1,0-1,-1 0,1 0,0 0,-1 0,1 1,0-1,0 0,-1 0,1 1,0-1,0 0,-1 1,1-1,0 0,0 0,0 1,0-1,-1 0,1 1,0-1,0 0,0 1,0-1,0 1,0-1,0 0,0 1,0-1,0 0,0 1,0-1,0 0,0 1,0-1,1 0,-1 1,0-1,0 0,0 1,0-1,1 0,-1 1,0-1,0 0,1 0,-1 1,0-1,0 0,1 0,-1 0,-9-6</inkml:trace>
  <inkml:trace contextRef="#ctx0" brushRef="#br0" timeOffset="1735.339">2399 409,'48'-5,"45"-1,15-5,0-1,-9 3,-7-3,-14 1,-12 3,-16 2</inkml:trace>
</inkml:ink>
</file>

<file path=ppt/ink/ink4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54.00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255 29,'30'129,"-1"145,-3-8,-25-241,1-17,-2 0,1-1,-1 1,0 0,0-1,-1 1,0 0,0-1,-1 1,0-1,-1 0,-2 8,-1-10</inkml:trace>
  <inkml:trace contextRef="#ctx0" brushRef="#br0" timeOffset="251.655">0 509,'43'-5,"34"-6,13-2,1 2,-10 3,-15-3,-12 2,-7 1,-7 3,-4-3,-5-1,-2 3,-6 1</inkml:trace>
  <inkml:trace contextRef="#ctx0" brushRef="#br0" timeOffset="780.746">847 1,'-5'24,"-23"95,6 1,-3 82,37-56,-11-142,0 1,0 0,1 0,0 0,0-1,0 1,1-1,-1 1,1-1,0 0,0 0,1-1,-1 1,1 0,0-1,0 0,0 0,0 0,0-1,1 1,-1-1,1 0,0 0,-1-1,1 1,5 0,1-3,-1-1,1 0,-1 0,1-1,-1-1,0 1,0-2,-1 1,1-1,-1-1,0 0,0 0,-1-1,1 0,-2 0,1-1,-1 0,0 0,0-2,-6 8,0 1,-1 0,1 0,0 0,0 0,0 0,0 0,0 0,0 0,0 0,0 0,0 1,0-1,1 0,-1 1,0-1,0 1,1-1,-1 1,0 0,1 0,-1-1,0 1,1 0,-1 0,0 0,1 1,-1-1,1 0,-1 0,0 1,0-1,1 0,-1 1,0 0,0-1,1 1,-1 0,0-1,0 1,0 0,0 0,0 0,0 0,0 0,0 0,0 1,22 28,-16-19,1-1,0 0,0-1,1 1,0-1,0-1,1 0,0-1,1 1,0-2,3 2,-13-8,6 4,0 0,0-1,0 0,0-1,1 0,-1 0,1 0,0-1,-1 0,1-1,0 1,0-2,-1 1,1-1,5-1,6-3,-1-2,0 0,0 0,-1-2,0 0,-1-1,0-1,-1 0,0-1,0-1,-1 0,-1-1,0-1,1-2,34-64,-47 79,0-1,0 1,0-1,-1 1,1 0,-1-1,1 1,-1-1,0 1,0-1,0 1,-1-1,1 1,0-1,-1 1,0-1,1 1,-1 0,0-1,0 1,-1 0,1 0,0 0,-1 0,1 0,-1 0,0 0,1 0,-1 0,0 1,0-1,0 1,-1 0,1-1,-2 0,0 1,0-1,-1 1,1 0,0 0,-1 0,1 0,-1 1,1 0,-1 0,0 0,1 1,-1-1,1 1,0 0,-1 0,1 1,0-1,0 1,-1 0,1 0,1 1,-1-1,-1 1,-80 72,80-70,0 0,1 0,-1 0,1 1,0-1,1 1,-1 0,1 0,0 1,0-1,1 1,0-1,0 1,1 0,0 0,0 0,1 0,-1-1,1 1,1 0,-1 0,1 0,1 0,-1 0,1-1,0 1,1-1,-1 1,1-1,1 0,-1 0,1 0,0 0,0-1,1 0,0 0,1 2,11 3,-1-1,1-1,1 0,-1-1,1-1,1-1,-1 0,1-2,-1 0,1-1,0 0,0-2,0-1,19-2,-26 3,26 0</inkml:trace>
</inkml:ink>
</file>

<file path=ppt/ink/ink4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8:05.17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293 62,'-24'16,"1"1,0 1,1 2,1 0,1 1,1 1,0 1,-9 16,17-25,1 1,0 1,0 0,2 0,0 1,1 0,1 0,0 0,1 1,1 0,1 0,0 0,2 1,0-1,1 0,1 1,0-1,1 0,2 0,0 0,0 0,2-1,0 1,1-1,1-1,0 1,1-1,1-1,0 0,2 0,-1-1,2 0,1 0,0-4,0 0,1-1,0 0,0-2,1 0,0 0,0-2,0 0,1 0,0-2,0 0,0-1,0-1,0 0,0-2,0 0,0 0,0-2,0 0,0-1,0-1,-1 0,0-1,0-1,-1 0,0-1,0-1,2-3,11-6,-2-2,0-1,-1-1,-2-2,0 0,-1-1,-2-1,-1-1,0-1,-3-1,0 0,-2-1,7-19,-15 36,-1 0,0-1,-1 0,0 0,-1 0,0 0,-1 0,-1-1,-1 1,0-1,0 1,-2-1,1 1,-2 0,0 0,-1 0,0 0,-1 0,-1 1,0 0,-1 0,0 1,-1-1,-5 0,0 0,-1 1,0 1,-1 0,-1 1,0 0,0 2,0-1,-1 2,0 0,-1 2,0 0,0 0,0 2,0 0,0 1,-1 1,1 1,-1 0,1 1,-1 1,1 1,0 1,0 1,1 0,-1 1,1 1,0 0,-12 8,-14 8</inkml:trace>
  <inkml:trace contextRef="#ctx0" brushRef="#br0" timeOffset="345.452">237 401,'5'9,"1"9,0 0</inkml:trace>
  <inkml:trace contextRef="#ctx0" brushRef="#br0" timeOffset="615.585">575 316,'10'0,"2"5,1 6,-8 1,-5-1</inkml:trace>
  <inkml:trace contextRef="#ctx0" brushRef="#br0" timeOffset="1081.341">321 795,'2'-10,"0"1,0-1,1 0,0 1,1-1,0 1,1 0,-1 0,2 1,-1-1,3-1,-3 2,0 0,1 1,0-1,0 1,1 0,0 1,0 0,0 0,1 0,0 1,0 0,1 1,-1-1,1 2,0-1,0 1,0 1,0 0,0 0,1 0,5 1,-11 3,0-1,0 1,0 0,-1 0,1 0,0 1,-1 0,0-1,0 1,0 0,0 0,0 1,-1-1,1 1,-1-1,0 1,0 0,0-1,-1 1,1 0,-1 0,0 1,0-1,0 0,-1 0,1 0,-1 1,0-1,-1 0,1 1,4 21,2 0</inkml:trace>
</inkml:ink>
</file>

<file path=ppt/ink/ink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5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1,'-22'40,"11"-3,2 0,2 1,1 0,2 0,1 0,2 0,2 1,2 4,-2 23,-17 196,-1-40,0-172,6-32</inkml:trace>
</inkml:ink>
</file>

<file path=ppt/ink/ink4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8:10.7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284 1,'-10'33,"-8"22,0 5,-3-3,3 0,-1-7,-2-6,3-5,0-6,-3-3,-1-2,2 0,0-1,-2-5,4-6</inkml:trace>
</inkml:ink>
</file>

<file path=ppt/ink/ink4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8:11.3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75 171,'-15'32,"3"1,0 1,2 0,2 0,1 1,0 14,6-45,0 1,0-1,1 0,0 0,0 1,0-1,0 0,1 0,-1 1,1-1,0 0,1 0,-1 0,1 0,-1 0,1 0,0-1,1 1,-1-1,1 1,-1-1,1 0,0 0,0 0,1 0,-1 0,0-1,1 1,0-1,-1 0,1 0,0-1,0 1,1-1,8 1,1 0,0-1,-1 0,1-1,0-1,0 0,-1-1,1-1,-1 0,0-1,1 0,-2-1,1 0,0-1,-1 0,0-2,20-11,-1-2,-1-1,-1-2,-1-1,7-10,20-14,-53 50,0 0,0 0,0 0,0 0,-1 1,1-1,0 0,-1 1,1 0,-1-1,1 1,-1 0,0 0,0 0,0 0,0 0,0 0,0 0,0 0,-1 0,1 0,-1 0,1 1,-1-1,0 2,3 7,-1-5,0 1,0-1,0 1,1-1,0 0,0 0,0 0,1 0,0-1,0 1,1-1,0 0,-1 0,2-1,-1 1,0-1,1 0,0-1,0 1,0-1,0 0,0-1,1 1,-1-1,1-1,0 1,6 0,-1 0,1-1,-1-1,1 1,-1-2,1 0,-1 0,1-2,-1 1,0-1,0-1,0 0,0-1,-1 0,0-1,0 0,0-1,-1 0,0-1,0 0,-1 0,0-1,0 0,-1-1,2-3,2-8,-1-1,0 0,-2-1,-1 0,-1 0,2-13,-3 12</inkml:trace>
  <inkml:trace contextRef="#ctx0" brushRef="#br0" timeOffset="349.414">1345 313,'3'0,"39"0,1-1,-1-2,0-2,13-4,-44 7,0-1,0 0,-1-1,1 0,-1 0,0-1,0-1,-1 1,1-2,-1 1,-1-1,1-1,-1 1,-1-1,1-1,-1 0,-1 0,0 0,0-1,-3 7,0-1,-1 0,0 0,0 0,0 0,0 0,0-1,-1 1,0-1,0 1,0-1,-1 1,1-1,-1 1,0-1,0 1,-1-1,1 0,-1 1,0-1,-1 1,1 0,-1-1,1 1,-1 0,0 0,-1 0,1 0,-1 0,0 1,0-1,0 1,0 0,-1 0,1 0,-1 0,0 0,1 1,-3-1,-2 0,0 1,-1 0,1 0,0 1,-1 0,1 1,0-1,-1 2,1-1,-1 1,1 1,0-1,0 1,0 1,0 0,0 0,0 0,1 1,-1 0,1 1,0-1,0 1,1 1,-5 3,1 1,-1 0,1 1,0 0,1 1,1 0,0 0,0 1,1 0,1 0,0 1,1 0,0 0,-2 11,4-13,0 0,1-1,0 1,1 0,0 0,0 0,2 0,-1 0,2 0,0 0,0 0,1 0,0-1,1 1,0-1,1 0,0 0,1-1,0 1,1-1,0-1,1 1,4 3,7 1,1-1,0-1,1 0,1-2,-1 0,2-2,-1 0,1-2,0 0,1-2,-1 0,1-2,0 0,0-2,-1-1,1 0,0-2,-1-1,9-3,1 1</inkml:trace>
</inkml:ink>
</file>

<file path=ppt/ink/ink4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8:14.6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90 396,'0'-2,"-1"1,1-1,-1 1,0-1,0 0,1 1,-1-1,0 1,-1 0,1-1,0 1,0 0,0 0,-1 0,1 0,-1 0,1 0,-1 0,1 0,-1 0,1 1,-1-1,0 0,1 1,-1 0,0-1,0 1,1 0,-1 0,0 0,0 0,1 0,-1 0,0 1,1-1,-1 1,0-1,1 1,-1-1,0 1,1 0,-1 0,1 0,-1 0,1 0,0 0,-1 0,1 1,0-1,0 0,0 1,0-1,0 1,0-1,0 1,1-1,-1 1,0-1,1 1,-1 1,-3 16,1 0,0 1,2-1,0 0,1 1,3 17,-1 11,-3-40,0 0,0 0,1 0,0 0,0-1,1 1,0 0,0 0,1-1,0 1,1 0,0-1,0 0,0 0,1 0,0 0,0 0,1-1,-1 0,1 0,1 0,-1 0,1-1,0 0,1 0,-1-1,5 3,-3-6,0 0,-1 0,1-1,0 0,-1 0,1-1,0 0,-1-1,1 1,-1-1,0-1,1 1,-1-1,0-1,-1 1,1-1,0 0,-1-1,0 1,5-6,105-123,-103 116,55-87,-67 104,-1 0,1-1,-1 1,1 0,0 0,-1 0,1 0,0 0,-1 0,1 0,0 0,-1 0,1 0,0 1,-1-1,1 0,-1 0,1 1,0-1,-1 0,1 0,-1 1,1-1,-1 1,1-1,-1 1,1-1,-1 1,1-1,-1 1,0-1,1 1,-1-1,0 1,0 0,1-1,-1 1,0-1,0 1,0 0,0-1,1 1,-1 0,0-1,0 1,-1 0,1-1,0 1,0 0,0-1,0 1,0-1,-1 1,1 0,0-1,-1 1,1-1,-1 1,3 9,-1-6,0 5,0 0,1 0,0 0,0 0,1-1,0 1,0-1,1 0,0 0,1 0,0 0,0-1,0 0,1 0,0 0,1-1,-1 1,1-2,1 1,-1-1,1 0,-1-1,1 1,1-1,-1-1,5-3,0-1,0 0,0-1,0-1,0 0,-1 0,1-1,-1-1,0 0,0-1,-1 0,1-1,-2 0,1-1,-1 0,0 0,0-1,-1-1,-1 1,1-2,-2 1,1-1,-1 0,4-10,-5 12,-1-1,0 0,0 0,-1 0,0 0,-1-1,0 0,0 0,-1 1,-1-3,1-12</inkml:trace>
  <inkml:trace contextRef="#ctx0" brushRef="#br0" timeOffset="495.974">1501 312,'-1'-1,"0"-1,0 1,-1 0,1 0,0 0,-1 0,1 1,-1-1,0 0,1 1,-1-1,1 1,-1-1,0 1,1 0,-1-1,0 1,0 0,1 0,-1 0,0 1,1-1,-1 0,0 1,1-1,-1 1,0-1,1 1,-1 0,1 0,-1 0,1 0,-1 0,0 1,-2-1,-17 9,1 0,0 2,0 0,1 1,1 1,-5 5,-31 23,44-35,-1 1,1 0,1 1,-1 0,2 0,-1 1,1 0,1 1,0 0,0 0,1 1,0-1,1 1,1 0,0 1,0-1,1 1,1 0,0-1,1 1,0 0,1 0,1 0,0 0,0 1,0-10,1-1,-1 1,1-1,-1 0,1 0,0 0,0 0,0 0,1 0,-1 0,1 0,-1-1,1 0,0 1,0-1,0 0,0 0,0-1,0 1,1-1,-1 1,1-1,-1 0,1-1,-1 1,1 0,0-1,-1 0,1 0,0 0,-1 0,1-1,2 0,4 0,0-2,1 1,-1-1,-1 0,1-1,0 0,-1-1,0 0,0 0,-1-1,5-3,153-169,-93 47,-58 124,-10 38,-3-17,0-1,0-1,1 1,1-1,0 0,0 0,2 0,-1-1,1 1,1-1,0-1,0 1,1-1,0-1,1 1,0-2,5 4,8 1</inkml:trace>
  <inkml:trace contextRef="#ctx0" brushRef="#br0" timeOffset="932.01">1841 679,'47'-64,"139"-228,-186 292,0 1,0-1,0 0,1 1,-1-1,0 1,0-1,0 1,1-1,-1 0,0 1,1-1,-1 0,0 1,1-1,-1 0,0 1,1-1,-1 0,1 0,-1 0,0 1,1-1,-1 0,1 0,-1 0,1 0,-1 0,1 0,-1 0,1 0,-1 0,1 0,-1 0,0 0,1 0,-1 0,1 0,-1 0,1-1,-1 1,1 0,-1 0,0 0,1-1,-1 1,0 0,1-1,-1 1,0 0,1-1,-1 1,0 0,1-1,-1 1,0-1,0 1,0 0,1-1,-1 1,0-1,0 1,0-1,0 1,0-1,0 1,0-1,0 1,0-1,0 1,3 37,-3-32,-2 43,0-39,0 0,1 0,0 0,0 1,1-1,0 0,1 1,0-1,0 0,1 0,1 0,-1 0,1 0,1 0,-1-1,1 0,1 1,0-2,0 1,0 0,1-1,0 0,1 0,0-1,0 0,3 2,-3-4,0-1,0-1,0 1,1-1,-1 0,1-1,-1 1,1-2,0 1,-1-1,1 0,0-1,-1 0,1 0,0 0,-1-1,0 0,1-1,-1 0,0 0,0 0,0-1,-1 0,1 0,-1-1,0 0,3-3,7-7,-1 0,0-1,-1-1,-1 0,-1-1,0-1,-1 1,-1-2,1-5,44-92,-49 95</inkml:trace>
  <inkml:trace contextRef="#ctx0" brushRef="#br0" timeOffset="8613.585">3055 2,'-1'0,"1"1,0-1,0 1,-1-1,1 1,0-1,-1 0,1 1,0-1,-1 1,1-1,-1 0,1 1,0-1,-1 0,1 1,-1-1,1 0,-1 0,1 1,-1-1,1 0,-1 0,0 0,1 0,-1 0,1 0,-1 0,1 0,-1 0,1 0,-1 0,0 0,1 0,-1 0,1-1,-1 1,1 0,-1 0,1-1,-1 1,1 0,0-1,-1 1,1 0,-1-1,1 1,0-1,-1 1,1 0,0-1,-1 1,1-1,0 1,0-1,-1 1,1-1,-5 52,6 622,16-694,-8-27,-7 24</inkml:trace>
  <inkml:trace contextRef="#ctx0" brushRef="#br0" timeOffset="8879.573">2743 396,'28'-14,"1"0,0 2,1 2,0 0,0 2,29-4,321-22,-348 34,-5 0</inkml:trace>
</inkml:ink>
</file>

<file path=ppt/ink/ink4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8:24.51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367 1,'-9'40,"1"2,2-1,2 1,1 0,3 0,1 0,2 0,5 22,28 219,-32-266,-1 0,-1 1,0-1,-1 1,-1-1,-1 1,-1-1,-1 7,-3-7</inkml:trace>
  <inkml:trace contextRef="#ctx0" brushRef="#br0" timeOffset="278.525">0 537,'34'-9,"20"-4,6 1,3-3,-1 2,-5-2,-3 1,-6 3,-7 4,-4-2,-5 1,-3 1,-1 3,0 1,-1 1,-5-3,-6-2</inkml:trace>
  <inkml:trace contextRef="#ctx0" brushRef="#br0" timeOffset="756.621">846 1,'-14'98,"5"1,3 1,7 66,25 17,-25-174,1 0,-1 0,1 0,1 0,0 0,0-1,1 1,0-1,0 0,1 0,0 0,0-1,7 7,-8-13,1 0,-1 0,1-1,-1 0,1 1,-1-2,1 1,-1 0,1-1,-1 0,1 0,-1 0,1-1,-1 1,0-1,0 0,0 0,0-1,0 1,-1-1,1 0,-1 0,1 0,-1 0,0-1,2-2,6-3,154-116,-163 123,0 0,0 0,1 0,-1 1,0-1,1 1,-1-1,1 1,0 0,-1 0,1 0,0 1,0-1,0 0,0 1,-1 0,1 0,0 0,0 0,0 0,0 1,0-1,-1 1,1-1,0 1,0 0,-1 0,1 1,0-1,-1 1,0-1,1 1,-1 0,0-1,0 1,0 0,0 1,0-1,0 0,0 0,-1 1,1-1,-1 1,0 0,8 111,-10-88</inkml:trace>
  <inkml:trace contextRef="#ctx0" brushRef="#br0" timeOffset="1166.543">1552 678,'22'-3,"-5"3,0-1,1-1,-1 0,0-1,0-1,0 0,-1-2,0 0,0 0,0-2,-1 0,0-1,0 0,-1-1,0-1,-1 0,-1-1,8-7,-18 15,1 1,-1 0,0-1,0 1,0-1,-1 0,1 1,-1-1,0 0,0 0,0 0,0 0,-1 0,1 0,-1 0,0 0,-1 0,1 0,-1 0,1 0,-1 0,0 0,-1 0,1 0,-1 0,0 1,1-1,-2 1,1-1,0 1,-1 0,1 0,-1 0,0 0,0 0,0 1,-1-1,1 1,0 0,-1 0,0 0,1 1,-2-1,-3 1,1 0,-1 1,1-1,-1 2,1-1,-1 1,1 1,0-1,0 1,-1 0,1 1,0 0,0 0,1 0,-1 1,1 0,0 0,0 1,-6 4,-88 115,95-118,1 0,-1 0,1 1,1 0,-1 0,1 0,1 0,-1 0,1 1,1-1,-1 1,1-1,0 1,1 0,0 0,0-1,1 1,0 0,0-1,0 1,1-1,1 1,-1-1,1 0,0 0,1 0,0 0,0-1,0 0,1 1,-1-1,2-1,-1 1,1-1,-1 0,2 0,-1-1,4 3,11 0,1-2,-1 0,1-1,0-1,0 0,0-2,1-1,-1-1,10-2,15 1,101-17,-122 14</inkml:trace>
</inkml:ink>
</file>

<file path=ppt/ink/ink4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8:28.61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147 353,'33'-4,"9"1,-1-2,0-2,0-1,0-2,-1-2,-1-2,0-2,34-18,-66 30,0-1,0 0,-1 0,1 0,-1-1,0 0,-1-1,0 1,0-1,0 0,-1 0,1 0,-2-1,1 0,-1 1,0-1,-1-1,0 1,0 0,-1 0,0-1,-1 1,1 0,-2-1,1-2,-1 8,0 0,-1 0,1 0,0 0,-1 0,0 1,0-1,0 0,0 1,0 0,0-1,-1 1,1 0,-1 0,1 0,-1 1,0-1,0 0,0 1,0 0,0 0,0 0,0 0,0 0,0 1,0-1,-1 1,1 0,0 0,0 0,-1 0,1 1,0-1,0 1,0 0,0 0,0 0,0 0,0 1,0-1,0 1,0-1,1 1,-1 0,1 0,-1 1,1-1,0 0,0 1,0-1,0 1,0 0,-1 2,-9 21,1 2,0-1,2 1,2 1,0 0,2 0,1 5,-19 494,20-497,1 40,-4 0,-2-1,-4 0,-3-1,-2 0,-4-2,-3 0,-16 30,34-85,-1 0,0 0,0-1,-2 0,1-1,-1 1,-1-2,0 1,0-1,-1-1,0 0,0 0,-1-2,0 1,0-1,-1-1,-1 1,11-5,-1-1,1 1,-1-1,1 1,0-1,-1 0,1 0,-1-1,1 1,0-1,-1 1,1-1,0 0,-1 0,1-1,0 1,0-1,0 1,0-1,0 0,1 0,-1 0,0-1,1 1,0 0,-1-1,1 0,0 0,1 1,-2-3,-23-101,25 81,1 0,2 0,1 0,0 0,2 1,1-1,1 1,1 0,1 1,1 0,1 0,1 1,1 1,7-9,-12 19,7-13,0-1,2 2,0 1,2 0,0 1,2 1,0 0,1 2,1 1,1 1,0 0,1 2,0 1,2 1,170-8,-141 10,-32 7</inkml:trace>
</inkml:ink>
</file>

<file path=ppt/ink/ink4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8:28.89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264 0,'-38'37,"18"-21,1 1,0 0,1 1,1 1,1 1,0 0,2 1,1 1,0 0,1 1,2 0,0 1,2 0,0 0,2 1,0 2,6-23,0 1,0-1,0 0,0 0,1 1,-1-1,1 0,0 0,1 0,-1 0,1 0,0 0,0 0,0 0,0-1,0 1,1-1,0 0,0 1,0-1,0 0,0-1,0 1,1-1,0 1,-1-1,1 0,0 0,0-1,0 1,0-1,0 0,0 0,0 0,4 0,2 1,1-1,-1 0,1 0,-1-1,1 0,-1-1,1 0,-1-1,1 0,-1 0,0-1,0-1,0 0,-1 0,1-1,-1 0,0 0,0-1,-1-1,0 1,0-1,0 0,-1-1,0 0,-1 0,1-1,-2 0,1 0,-1 0,-1 0,1-1,-2 0,2-3,-2-2,0 0,-1 0,-1-1,0 1,-1-1,0 1,-2-1,0 1,0 0,-1 0,-1 0,-1 0,0 0,-1 0,-31-25,17 28</inkml:trace>
</inkml:ink>
</file>

<file path=ppt/ink/ink4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8:29.17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2 467,'0'-18,"-1"-27,2 0,2-1,1 1,3 0,6-17,-8 45,-3 6,0 1,1 0,0 0,1 0,0 1,1-1,0 1,0 0,1 0,0 1,0-1,1 1,0 1,2-2,19 3,-14 9</inkml:trace>
</inkml:ink>
</file>

<file path=ppt/ink/ink4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8:29.7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1 416,'3'-24,"1"-1,0 1,2 0,1 0,1 1,1 0,1 0,1 1,1 0,1 1,6-7,-12 17,-1 1,1 0,1 0,0 0,0 1,1 0,0 0,1 1,0 1,0 0,0 0,1 1,0 0,11-4,-20 9,0 1,0-1,-1 1,1-1,0 1,0 0,0 0,-1 0,1 0,0 0,0 0,0 0,0 0,-1 1,1-1,0 1,0 0,-1-1,1 1,-1 0,1 0,0 0,-1 0,0 0,1 0,-1 1,0-1,1 0,-1 1,0-1,0 1,0-1,0 1,0 0,-1-1,1 1,0 0,-1 0,1-1,-1 1,0 0,6 82,-7-75,1 4,1 52,-1-63,0-1,0 0,0 1,1-1,-1 0,0 0,1 1,-1-1,1 0,-1 0,1 1,0-1,-1 0,1 0,0 0,0 0,0 0,0 0,0 0,0 0,0-1,0 1,0 0,0 0,0-1,1 1,-1-1,0 1,0-1,1 0,-1 1,0-1,1 0,-1 0,0 0,1 0,-1 0,0 0,1 0,-1-1,1 1,74-56,-51 31,101-62,-125 86,1 0,-1 0,0 0,1 0,0 0,-1 0,1 1,-1-1,1 0,0 1,0-1,-1 1,1 0,0-1,0 1,-1 0,1 0,0 0,0 1,0-1,-1 0,1 0,0 1,-1 0,1-1,0 1,-1 0,1-1,0 1,-1 0,1 0,-1 0,0 1,1-1,-1 0,0 0,0 1,0-1,0 1,0-1,0 1,0-1,0 1,-1 0,1-1,-1 1,1 0,-1 0,1-1,-1 1,0 0,0 0,0 1,2 72,-4-68,0 0,1 0,0 0,1 0,0 0,0 0,0 0,1 0,0 0,0 0,1-1,0 1,0 0,0-1,1 1,0-1,1 0,-1 0,1 0,0 0,0 0,1-1,0 0,0 0,0 0,1-1,-1 1,13 1</inkml:trace>
</inkml:ink>
</file>

<file path=ppt/ink/ink4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3:21.3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227 89,'-5'-2,"1"1,-1 0,0 0,1 0,-1 1,0-1,0 1,0 0,1 1,-1-1,0 1,0 0,1 0,-1 0,1 1,-1-1,1 1,-1 0,1 1,0-1,0 1,0 0,1 0,-1 0,0 0,1 1,0-1,-1 2,-2 3,1 0,0 0,0 0,0 1,1 0,0 0,1 0,0 0,1 0,0 1,0-1,1 1,-1 6,7 218,-3-208,1 0,2 0,0 0,2 0,0-1,2 0,1 0,0-1,2 0,1-1,7 7,-15-24,0-1,1 1,0-1,0-1,1 1,-1-1,1-1,0 1,0-1,0 0,0 0,1-1,-1 0,1-1,-1 1,1-1,0-1,-1 1,1-2,0 1,0-1,-1 0,1 0,-1-1,1 0,-1 0,0-1,0 0,0 0,0-1,0 0,-1 0,1-1,-1 1,0-1,-1-1,6-5,10-8,-1-1,-1-1,0 0,-2-2,0 0,-2-1,0 0,-2-1,-1-1,-1 0,-1-1,-1 0,-1 0,-2-1,-1 0,-1 0,-1-1,-2 1,-1-1,-1-6,0 23,-1-1,0 1,-1 0,0 1,-1-1,0 0,-1 1,0 0,-1 0,0 1,-1-1,0 1,0 1,-1-1,0 1,-1 1,0-1,-1 1,1 1,-1 0,-1 0,1 1,-1 1,-1 0,1 0,0 1,-1 0,-5 0,3 3,0 1,0 0,-1 1,1 0,0 2,0-1,0 2,0 0,1 0,0 2,-1-1,2 2,-1-1,1 2,-3 2,-18 11</inkml:trace>
  <inkml:trace contextRef="#ctx0" brushRef="#br0" timeOffset="373.503">1 427,'23'-24,"1"1,1 1,0 1,2 1,1 1,2 1,-28 16,0 0,0 1,0 0,0-1,0 1,1 0,-1 0,0 0,1 1,-1-1,1 0,-1 1,0 0,1-1,-1 1,1 0,-1 0,1 1,-1-1,1 0,-1 1,1 0,-1-1,0 1,1 0,-1 0,0 0,0 0,1 1,-1-1,0 1,-1-1,1 1,0 0,0 0,-1 0,1 0,-1 0,1 0,-1 0,0 0,0 0,1 2,14 59,-15-56,0 0,0 1,1-1,0 0,0 0,1-1,0 1,0 0,0-1,1 0,0 0,0 0,1 0,-1 0,1-1,1 1,4 0,1 0,-1-1,1 0,-1-1,1 0,0-1,1 0,-1 0,1-2,-1 1,1-1,0-1,-1 0,1-1,-1 0,4-1,9-3,-6-2</inkml:trace>
</inkml:ink>
</file>

<file path=ppt/ink/ink4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3:24.60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48,'39'0,"21"0,6 0,-3 0,-8 0,-9 0,-6 0,-7-5,-2-2,-4 1,0 1,0 2,-1 0,1 2,-4-4,-2-1,-4 0</inkml:trace>
</inkml:ink>
</file>

<file path=ppt/ink/ink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0 113,'44'9,"47"0,23-4,6-6,-7-8,-9-2,-12-5,-13 1,-9-2,-8 2,-9-1,-9 2,-2 3,-4 4,-8 3</inkml:trace>
</inkml:ink>
</file>

<file path=ppt/ink/ink4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3:24.86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0,'39'0,"31"0,9 0,-5 0,-9 0,-11 0,-11 0,-12 0</inkml:trace>
</inkml:ink>
</file>

<file path=ppt/ink/ink4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3:23.69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46 57,'0'-5,"-5"-2,-1 6,-5 2,0-3,7-2,3-4,-2-2,-1 7,5 3,2 6,1 3</inkml:trace>
  <inkml:trace contextRef="#ctx0" brushRef="#br0" timeOffset="406.984">301 0,'-10'10,"2"2,7 1,4-8,6-5,-4-2,-2 4,-1 2</inkml:trace>
</inkml:ink>
</file>

<file path=ppt/ink/ink4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3:29.08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311 84,'-10'29,"-3"19,1 6,2-1,3-5,3-6,1-5,3-4,0-3,0-2,1-1,4 1,1-1,1 0,-7-4,-3-6</inkml:trace>
  <inkml:trace contextRef="#ctx0" brushRef="#br0" timeOffset="249.335">0 395,'39'0,"31"0,9 0,-5 0,-9 0,-11 0,-16 4,-8 3,-10-1</inkml:trace>
  <inkml:trace contextRef="#ctx0" brushRef="#br0" timeOffset="549.158">593 0,'40'31,"-1"2,-1 2,-3 1,0 1,-3 2,-1 2,-1 3,-21-32,-1 1,0 0,-1 0,0 1,-1-1,-1 1,0 1,-1-1,-1 1,0 0,-1 0,0 0,-2 0,1 0,-2 0,0 0,-1 0,0-1,-1 1,-1 0,0-1,-1 0,-1 0,0 0,-1 0,0-1,-1-1,-1 1,-10 10,-1-1,-1-1,-1-1,-1-1,-1-1,0-1,-2-1,1-1,-2-2,0 0,-1-1,-30 4,34-12</inkml:trace>
</inkml:ink>
</file>

<file path=ppt/ink/ink4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3:27.8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45 170,'-11'42,"2"-12,2 0,1 0,1 0,1 0,2 1,1 0,1-27,0-1,0 0,0 1,1-1,-1 0,1 1,0-1,0 0,0 0,0 0,0 1,1-1,-1-1,1 1,0 0,0 0,0-1,0 1,1-1,-1 1,1-1,-1 0,1 0,0 0,0 0,-1-1,1 1,1-1,-1 0,0 0,0 0,0 0,1 0,-1-1,0 1,1-1,-1 0,0 0,1 0,-1-1,0 1,3-1,7-4,-1 0,0-1,-1 0,1-1,-1 0,-1-1,1 0,-1 0,-1-1,1-1,-2 1,1-2,-1 1,-1-1,0 0,-1-1,0 1,0-1,-1-1,-1 1,0-1,-1 1,0-1,0-10,-1 18,0-1,0 1,-1 0,0-1,0 1,0-1,-1 1,0-1,0 1,0-1,-1 1,0-1,0 1,0 0,0-1,-1 1,0 0,0 0,-1 0,1 0,-1 0,0 1,-1-1,1 1,-1 0,1 0,-1 0,-1 0,1 1,0 0,-1-1,0 2,1-1,-1 0,0 1,-1 0,-1 0,0 2,-1 0,0 1,0 0,0 1,1 0,-1 0,1 0,-1 1,1 0,0 1,0 0,-4 3,-8 4</inkml:trace>
  <inkml:trace contextRef="#ctx0" brushRef="#br0" timeOffset="469.556">412 396,'38'-71,"59"-86,-61 127,-35 30,0 0,0 0,0-1,0 1,0 0,0 0,-1 0,1 0,0 0,0 0,0 0,0 0,0 0,0 1,0-1,-1 0,1 1,0-1,0 0,0 1,-1-1,1 1,0-1,0 1,-1-1,1 1,0 0,-1-1,1 1,-1 0,1 0,-1-1,1 1,-1 0,0 0,1 0,-1 0,0-1,0 1,1 0,-1 0,0 0,0 0,0 0,0 0,0 0,6 28,-6-21,0-1,0 1,1-1,0 0,0 1,1-1,0 0,0 0,1 0,0 0,0 0,0-1,1 1,0-1,0 0,1 0,0 0,0-1,0 0,1 0,-1 0,1 0,0-1,1 0,-1 0,1-1,0 0,-1 0,1-1,1 1,0-1,2-4,0 1,0-1,-1-1,1 0,0 0,-1-1,0 0,1-1,-2 0,1 0,-1-1,1 0,-2 0,1-1,-1 0,0 0,0-1,-1 0,0 0,0-1,-1 1,0-1,-1-1,0 1,0 0,-1-1,0 0,-1 0,0-1,3-13,-4 5</inkml:trace>
  <inkml:trace contextRef="#ctx0" brushRef="#br0" timeOffset="939.89">1316 1,'-11'3,"0"1,0 1,1-1,-1 2,1-1,0 1,1 1,0 0,0 0,0 1,1 0,0 0,1 1,-4 5,11-12,0 1,0 0,-1 0,2 0,-1-1,0 1,0 0,1 0,0-1,-1 1,1 0,0-1,0 1,1-1,-1 1,1-1,-1 0,1 1,-1-1,1 0,0 0,0 0,0 0,1-1,-1 1,0 0,0-1,1 0,-1 1,1-1,0 0,-1 0,1-1,0 1,-1 0,1-1,0 0,0 1,-1-1,1 0,3-1,21 10,-21-7,0-1,0 2,0-1,0 1,0-1,-1 2,1-1,-1 1,0-1,0 1,0 1,0-1,-1 1,0 0,0 0,0 0,-1 0,1 1,-1 0,0-1,-1 1,0 0,0 0,0 0,0 1,-1-1,0 0,0 1,-1-1,0 1,0-1,-1 0,1 1,-1-1,-1 1,-4 2,-1-1,0 0,0-1,-1 1,0-1,0-1,-1 0,1 0,-1-1,-1 0,1 0,-1-1,0 0,1-1,-2 0,1 0,0-1,-10 0,-4 1,5-3</inkml:trace>
</inkml:ink>
</file>

<file path=ppt/ink/ink4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3:26.85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1 509,'24'0,"22"0,8 0,1 0,-6 0,-5 0,-6 0,-10 4,-4 3,-6 4,-6 0</inkml:trace>
</inkml:ink>
</file>

<file path=ppt/ink/ink4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3:36.3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144 0,'-17'30,"1"1,2 1,0 0,3 0,0 2,0 10,-4 15,3 0,3 1,2 1,2-1,4 1,2 0,3-1,3 11,-5-57,1 13,0-1,2 1,1-1,1 0,1-1,2 1,0-2,1 1,6 5,-16-28,0 1,0-1,0 0,1 0,-1 0,1 0,-1-1,1 1,0 0,0-1,0 1,0-1,0 1,0-1,0 0,0 0,1 0,-1 0,0 0,1-1,-1 1,0-1,1 0,-1 1,1-1,-1 0,1 0,-1 0,0-1,1 1,-1-1,1 1,-1-1,0 0,1 0,-1 0,0 0,0 0,0-1,0 1,0 0,0-1,0 0,-1 1,1-1,0 0,-1 0,1-1,6-15</inkml:trace>
  <inkml:trace contextRef="#ctx0" brushRef="#br0" timeOffset="469.964">482 451,'-3'-1,"0"1,-1-1,1 1,0-1,-1 1,1 0,-1 1,1-1,0 0,-1 1,1 0,0 0,0 0,-1 0,1 0,0 1,0-1,0 1,0 0,1 0,-1 0,0 0,1 0,-11 8,0 0,1 1,0 0,1 0,0 2,1-1,0 1,1 1,1-1,0 1,1 1,0 0,1 0,1 0,-1 7,5-16,1-1,0 0,1 1,-1-1,1 1,0-1,1 0,-1 1,1-1,0 0,0 0,0 0,1 0,0-1,0 1,0-1,0 0,1 0,0 0,0 0,0 0,0-1,0 0,1 0,0 0,-1 0,1-1,0 1,0-2,1 1,-1 0,0-1,0 0,1 0,-1 0,1-1,-1 0,1 0,1-1,8 4,0-1,1-1,0-1,-1 0,1-1,-1-1,1 0,-1-1,0 0,0-2,0 0,-1 0,6-4,-2-2</inkml:trace>
</inkml:ink>
</file>

<file path=ppt/ink/ink4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3:40.05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264 25,'-19'12,"0"2,0 0,1 1,1 1,0 0,2 1,0 1,0 1,2 0,0 0,2 1,0 1,1 0,1 1,1 0,1 0,1 0,1 1,0 0,2 6,0-19,1 1,1-1,0 0,0 1,1-1,0 1,1-1,0 0,0 1,2-1,-1 0,1 0,0 0,1 0,0-1,1 0,0 1,0-2,1 1,0 0,1-1,0-1,0 1,1-1,-1 0,5 2,1-4,-1-1,0 0,1-1,0-1,0 0,-1-1,1 0,0-1,0 0,0-1,0-1,0 0,0-1,-1 0,1-1,-1 0,0-1,4-2,6-4,1 0,-1-2,-1-1,0 0,-1-2,-1 0,0-1,15-19,-24 26,-1-1,0 0,-1-1,0 1,-1-2,0 1,-1-1,-1 0,0 0,0 0,-1-1,-1 1,0-1,-1 0,-1 0,0 0,-1-1,0 1,-1 0,-1 0,0 0,-1 0,0 1,-1-1,-1 1,0 0,-1 0,0 0,-1 1,0 0,-1 0,-1 1,1 0,-2-1,0 4,0 0,0 1,0 0,-1 0,0 1,0 0,-1 1,1 0,-1 1,0 1,-1 0,1 0,0 1,-1 1,0 0,1 0,-1 1,1 1,-1 1,1-1,-1 2,1 0,-4 1,-14 8,5-1</inkml:trace>
  <inkml:trace contextRef="#ctx0" brushRef="#br0" timeOffset="478.15">95 420,'56'-29,"-34"15,95-44,-112 57,0-1,0 1,0 0,0 0,0 1,1-1,-1 1,0 1,0-1,0 1,0-1,0 1,0 1,0-1,0 1,0 0,-1 0,1 0,0 1,-1-1,0 1,0 0,2 2,38 40,-40-38,0-1,1 0,0 0,0 0,1-1,0 1,0-1,0-1,0 1,1-1,-1 0,1-1,0 0,1 0,-1 0,0-1,1 0,-1 0,1-1,0 0,-1 0,3-1,-3-1,1-1,-1 1,1-1,-1-1,0 1,1-1,-1-1,-1 1,1-1,0 0,-1-1,0 1,0-1,-1-1,1 1,-1-1,4-5,-8 9,0 1,0 0,-1-1,1 0,0 1,-1-1,1 1,-1-1,0 0,0 1,1-1,-1 0,0 1,0-1,0 0,-1 1,1-1,0 1,-1-1,1 0,-1 1,1-1,-1 1,0-1,0 1,0-1,0 1,-8-10</inkml:trace>
</inkml:ink>
</file>

<file path=ppt/ink/ink4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9:56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960 85,'-77'-27,"51"19,-1 1,0 2,-1 1,1 1,-1 1,1 1,-1 2,0 1,1 1,-1 1,1 1,0 2,1 1,0 1,-3 2,17-9,0 0,0 1,1 0,-1 1,1 0,0 1,0 0,0 1,1 0,0 0,0 1,1 1,-1 0,2 0,-1 1,1 0,1 0,-1 1,2 0,-1 0,-1 4,8-9,-1-1,1 0,0 0,0 0,0 1,0-1,1 0,0 0,0 0,0 0,0 0,1 0,-1 0,1 0,0-1,0 1,1 0,-1-1,1 0,-1 1,1-1,0 0,1-1,-1 1,0-1,1 1,1 0,106 48,61-32,-172-19,1-1,0 1,0-1,-1 1,1 0,0-1,0 1,-1 0,1 0,0-1,0 1,0 0,0 0,-1 0,1 0,0 0,0 0,0 0,0 0,-1 1,1-1,0 0,0 0,0 1,-1-1,1 0,0 1,-1-1,1 1,0-1,-1 1,1-1,0 1,-1-1,1 1,-1 0,1-1,-1 1,1 0,-1 0,0-1,1 1,-1 0,0 0,0 0,1-1,-1 1,0 0,0 0,0 0,0-1,0 1,0 0,0 0,0 0,-1 0,1-1,0 1,0 0,-1 0,1 0,-1 0,-139 87,-26 39,163-125,0 1,1-1,-1 1,1 0,0 0,0 0,0 0,1 0,-1 1,1-1,-1 0,1 1,0-1,1 1,-1-1,0 1,1 0,0-1,0 1,0 0,0-1,1 1,-1-1,1 1,0-1,0 1,0-1,1 1,-1-1,1 0,0 0,0 0,0 0,0 0,0 0,1 0,-1-1,1 1,0-1,0 0,0 0,0 0,0 0,0 0,0-1,1 1,-1-1,1 0,14 4,-1-1,1-1,0-1,0 0,1-2,-1 0,0-1,6-1,27-1,175-8,-202 5</inkml:trace>
  <inkml:trace contextRef="#ctx0" brushRef="#br0" timeOffset="266.914">1609 338,'-39'34,"-21"25,-7 8,5-3,12-8,10-8,11-8,7-6,6-3,2-3,-2-1,1-1,0 1,-4 0,2-4</inkml:trace>
  <inkml:trace contextRef="#ctx0" brushRef="#br0" timeOffset="516.304">1101 367,'29'34,"23"20,9 1,-2-3,-7-7,-6-10,-7-7,-5-8,-3-3,-3-3,-1-5,0-4,0-3,0-1,-4-1</inkml:trace>
  <inkml:trace contextRef="#ctx0" brushRef="#br0" timeOffset="954.068">2145 423,'-12'-4,"0"1,-1 0,1 1,-1 1,0 0,1 0,-1 2,0-1,1 2,-1-1,0 2,1 0,0 0,0 1,0 1,0 0,1 0,0 1,0 1,0 0,1 0,0 1,0 0,1 1,0 0,1 1,0 0,0 0,1 0,0 1,0 3,2-5,-27 85,32-90,-1-1,1 0,0 0,1 1,-1-1,0 0,1 0,0 0,0 0,0 0,0 0,0 0,1 0,-1 0,1 0,0 0,0-1,0 1,0-1,0 0,0 1,1-1,-1 0,1 0,0-1,-1 1,1 0,0-1,2 1,2 2,1-2,-1 1,1-1,-1 0,1 0,0-1,-1 0,1 0,0-1,0 0,0 0,0-1,-1 0,1-1,0 1,-1-2,1 1,-1-1,0 0,0 0,0-1,4-3,135-118,-101 80,2 11,-45 34,-1-1,0 1,0-1,0 1,0 0,0 0,0 0,1 0,-1 0,0 0,0 0,0 0,0 0,0 0,1 0,-1 1,0-1,0 1,0-1,0 1,0-1,0 1,0-1,0 1,0 0,0 0,0-1,-1 1,1 0,0 0,0 0,-1 0,1 0,-1 0,1 0,-1 0,1 0,-1 0,0 0,1 0,-1 0,0 1,0-1,0 0,0 0,0 0,0 1,6 43,-6-37,1-1,-1 1,1-1,1 0,-1 1,1-1,0 0,1 0,0 0,0 0,0 0,1-1,0 0,0 1,1-1,0-1,4 5,40 21,-25-18</inkml:trace>
  <inkml:trace contextRef="#ctx0" brushRef="#br0" timeOffset="1472.338">2569 875,'5'-12,"19"-41,2 1,2 1,3 1,1 2,3 1,1 2,31-28,-20 43,-46 30,0-1,0 1,0 0,0 0,0 0,0 0,0 0,0 0,-1 0,1 0,0 0,0 0,0 0,0 0,0 1,0-1,0 0,0 1,-1-1,1 1,0-1,0 1,-1-1,1 1,0-1,0 1,-1 0,1-1,-1 1,1 0,-1 0,1 0,-1-1,1 1,-1 0,0 0,1 0,-1 0,0 0,0 0,0-1,1 1,-1 0,0 0,0 0,-1 0,1 0,0 0,0 0,0 0,-1 0,1 0,0-1,-1 1,1 0,-1 0,-6 43,2 52,6-94,0 0,0 1,1-1,-1 0,0 0,1 1,-1-1,1 0,0-1,0 1,-1 0,1 0,0-1,1 1,-1-1,0 0,0 0,1 1,-1-1,0-1,1 1,-1 0,1-1,-1 1,1-1,-1 0,1 0,0 0,-1 0,1 0,-1 0,1-1,0 0,86-24,-37-3,-41 21,1 0,-1 1,1 0,0 1,1 0,-1 1,1 0,0 1,0 0,10 0,-20 4,1 0,-1 0,1 0,-1 0,0 1,1-1,-1 1,0 0,0 0,0 0,-1 0,1 1,0-1,-1 1,1-1,-1 1,0 0,0 0,0 0,0 0,-1 0,1 1,-1-1,0 0,0 1,0-1,0 1,-1-1,1 1,-1 0,0-1,0 1,0-1,-1 1,1-1,-1 1,0 0,0-1,16 74,0-59,2-5</inkml:trace>
  <inkml:trace contextRef="#ctx0" brushRef="#br0" timeOffset="2184.199">3669 423,'22'52,"-2"1,-3 2,-2 0,-2 0,1 26,-12-62,-1 0,0 0,-2 1,0-1,-1 0,0 0,-2 0,-3 10,4-21,1 0,-1 0,0 0,-1 0,0-1,0 0,-1 0,0 0,0 0,0-1,-1 1,0-1,0-1,-1 1,0-1,0-1,0 1,0-1,-1 0,-1 0,7-3,1 0,-1 0,1-1,-1 1,1-1,-1 1,1-1,-1 1,0-1,1 0,-1 0,0 0,1 0,-1 0,1 0,-1-1,0 1,1 0,-1-1,1 1,-1-1,1 0,-1 1,1-1,-1 0,1 0,0 0,0 0,-1 0,1 0,0 0,0-1,0 1,0 0,0 0,0-1,1 1,-1-1,0 1,1-1,-1 1,1-1,-1 1,1-1,0 0,0 1,0-1,0 0,4-80,6 50,2 0,1 1,1 1,2 0,1 1,1 1,2 1,0 0,5-2,6-9,2 2,1 1,1 1,2 2,2 2,38-23,44 3,-117 49,0 0,1 0,-1 1,0 0,1 0,-1 0,0 1,0-1,1 1,-1 0,0 0,0 0,0 1,0 0,0-1,0 1,0 1,-1-1,1 0,-1 1,0 0,1 0,-1 0,0 0,-1 0,1 1,-1-1,2 3,-1 0,-1 0,0 1,0-1,0 0,-1 1,0-1,0 1,-1-1,0 1,0-1,0 1,-1-1,0 1,0-1,-1 1,1-1,-1 0,-1 0,1 0,-1 0,-1 1,-3 7,-1 0,-1 0,0-1,0 0,-2 0,1-1,-2-1,-1 2,0-3,0 0,0-1,-1-1,0 0,-1 0,0-2,0 0,0-1,0 0,-1-1,0-1,0 0,0-1,-6-1,20-1,-1 1,0-1,0 0,1 0,-1 0,0 0,0 0,1-1,-1 0,0 1,1-1,-1 0,0 0,1 0,-1-1,1 1,0 0,-1-1,1 0,0 1,0-1,0 0,0 0,0 0,1-1,-1 1,1 0,-1-1,1 1,0-1,0 1,0-1,0 1,0-1,1 0,-1 1,1-1,-1 0,1 0,0 1,0-1,1-2,3-12</inkml:trace>
  <inkml:trace contextRef="#ctx0" brushRef="#br0" timeOffset="2449.509">4544 0,'-5'34,"-1"25,-1 7,-2 3,-1-6,2-10,2-8,2-7,2-5,1-4,1-1,0-2,0 1,1-1,-1 2,0-6</inkml:trace>
  <inkml:trace contextRef="#ctx0" brushRef="#br0" timeOffset="2803.978">4685 565,'34'9,"0"-2,1-1,0-1,0-2,0-2,0-1,1-2,-1-1,5-2,-33 4,0-1,0 1,0-1,0-1,0 1,0-1,0 0,-1-1,0 0,1 0,-1 0,-1-1,1 1,-1-1,0-1,0 1,0-1,-1 0,0 0,0 0,0 0,-1-1,0 0,0 0,-1 0,0 0,0 0,0 0,-1 0,0 0,-1-4,0 8,-1 0,0 0,0 0,0 0,0 1,-1-1,1 0,-1 1,1-1,-1 1,0-1,0 1,0 0,0 0,-1 0,1 0,-1 0,1 0,-1 1,0-1,1 1,-1 0,0 0,0 0,0 0,0 0,0 1,0-1,0 1,0 0,0 0,-2 0,-99 18,88-12,0 0,0 1,1 0,0 2,0 0,1 0,0 1,0 1,2 0,-1 1,1 1,1 0,0 0,1 1,0 0,1 1,1 0,1 1,0-1,0 1,2 1,0-1,1 1,4-11,0 0,0-1,1 1,-1 0,1 0,1-1,-1 1,1 0,0-1,0 0,1 1,-1-1,1 0,0 0,1 0,-1-1,1 1,0-1,0 0,1 0,-1 0,1-1,-1 1,1-1,0 0,1-1,0 1,152 50,-123-45,-4-3</inkml:trace>
  <inkml:trace contextRef="#ctx0" brushRef="#br0" timeOffset="3728.541">0 1270,'478'-25,"149"-7,51 4,37-2,-240 3,-58 0,150-3,-70 20,-97-8,-79-10,-17 0,-277 28,-4 0</inkml:trace>
  <inkml:trace contextRef="#ctx0" brushRef="#br0" timeOffset="5423.946">5955 311,'-5'4,"4"3,1 4,6 0,2-2</inkml:trace>
  <inkml:trace contextRef="#ctx0" brushRef="#br0" timeOffset="5673.01">6039 734,'0'0</inkml:trace>
</inkml:ink>
</file>

<file path=ppt/ink/ink4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08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1010,'7'8,"0"0,1-1,-1 0,1 0,1-1,-1 0,1-1,0 1,1-2,-1 1,1-1,0-1,0 0,0 0,0-1,1 0,-1-1,1 0,-1-1,1 0,-1 0,5-2,5 1,-1-2,0 0,0-2,0 0,0-1,-1 0,0-2,0 0,-1-1,0-1,0 0,0-2,178-155,-136 106,-3-2,-2-2,-4-3,-2-2,-4-3,-3 0,30-77,-2-52,-56 184,-7 45,-3-13,68 256,-46-195,-5 1,-2 0,-4 2,0 31,-12-76,-1 1,-2-1,-1 1,-2-1,-1 0,-6 18,7-37,0 0,-1 0,-1-1,0 1,-1-2,0 1,-1-1,-1 0,1 0,-2-1,0 0,0-1,-1 0,0-1,-1 0,-2 1,-14 6,-1 0,0-3,-1 0,0-2,-1-1,0-1,-1-2,0-1,-24 1,37-6,0-1,0 0,0-1,0-1,0-1,0-1,1-1,0 0,-2-2,13 5,0-1,1 1,-1-2,1 1,-1-1,1 0,0 0,1-1,-1 1,1-1,0-1,0 1,0-1,1 0,0 0,0 0,0 0,1-1,0 0,0 1,1-1,0 0,0 0,0-5,6-74,4 61</inkml:trace>
  <inkml:trace contextRef="#ctx0" brushRef="#br0" timeOffset="251.17">1863 813,'-10'33,"-8"26,0 8,-3-8,3-10,5-12</inkml:trace>
  <inkml:trace contextRef="#ctx0" brushRef="#br0" timeOffset="496.881">1609 163</inkml:trace>
  <inkml:trace contextRef="#ctx0" brushRef="#br0" timeOffset="867.663">2089 1235,'17'-69,"3"1,3 1,3 1,3 1,7-6,-29 58,0 0,1 0,0 1,1 1,1-1,0 1,0 1,1 0,0 1,1 0,0 0,1 1,-1 1,1 0,1 1,-1 0,1 1,0 1,0 0,8-1,-19 5,-1 0,0 0,0 0,1 0,-1 1,0-1,1 1,-1-1,0 1,0 0,0-1,0 1,0 1,0-1,0 0,0 0,0 1,0-1,-1 1,1-1,0 1,-1 0,0 0,1-1,-1 1,0 0,0 0,0 1,0-1,0 0,0 0,-1 0,1 0,-1 1,0-1,1 0,1 94,-3-76,-2 12,1-24,1 1,0 0,0 0,1 0,0 0,1 0,0-1,0 1,1 0,0 0,0-1,1 1,0-1,0 0,1 0,1 1,-3-7,1 0,0 0,-1 0,1 0,0 0,0-1,0 1,0-1,0 0,1 0,-1 0,0 0,0 0,1-1,-1 0,1 1,-1-1,0-1,1 1,-1 0,0-1,1 1,-1-1,0 0,0 0,1-1,0 0,81-47,-60 31,-12 7,1 0,0 1,1 0,0 1,1 1,0 0,0 1,0 1,1 1,5-1,-20 5,0 1,0 0,0 0,0 0,0 0,0 0,0 0,0 0,0 1,0-1,0 1,0-1,0 1,-1 0,1 0,0 0,0 0,-1 0,1 0,0 0,-1 1,0-1,1 0,-1 1,0-1,1 1,-1 0,0-1,0 1,0 0,-1 0,1 0,0 0,-1 0,8 74,-8-52,-1-17,2 0,-1 1,1-1,0 0,0 0,0 0,1 0,0-1,1 1,0 0,0-1,0 1,1-1,0 0,0-1,0 1,1 0,0-1,0 0,4 3,8 0</inkml:trace>
</inkml:ink>
</file>

<file path=ppt/ink/ink4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0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73 200,'18'198,"-7"178,-10-368,-1 0,0 1,-1-1,0 0,0 0,0 0,-1 0,0 0,-1-1,0 1,0-1,0 1,-1-1,0 0,-1 0,0-1,0 1,0-1,-3 3,6-9,1 0,-1 1,0-1,1 0,-1 0,1 0,-1 0,1 0,-1 0,0-1,1 1,-1-1,1 1,-1-1,1 1,-1-1,1 0,0 1,-1-1,1 0,0 0,0 0,-1 0,1 0,0 0,0-1,0 1,0 0,1-1,-1 1,0 0,0-1,1 1,-1-1,1 1,-1-1,1 1,0-1,0 1,-1-1,1 0,0 1,0-1,1 1,-1-1,0 1,0-1,1 0,-1 1,1-1,-1 1,1 0,0-1,3-23,1 0,1 1,1-1,1 2,2-1,5-9,-6 12,17-43,4 2,2 1,2 2,4 1,1 2,3 1,3 3,24-21,-55 59,0 0,1 2,0 0,1 1,1 0,0 1,0 1,1 1,0 0,0 1,1 2,0-1,7 1,-23 4,0 1,0 0,0 0,0 0,0 1,1-1,-1 1,0 0,0 0,0 0,-1 0,1 0,0 0,0 1,-1-1,1 1,0 0,-1 0,0 0,0 0,1 0,-1 1,0-1,-1 1,1-1,0 1,-1 0,1 0,-1-1,0 1,0 0,0 0,0 0,-1 0,1 3,0 5,1 0,-2-1,0 1,0 0,-1-1,0 1,-1 0,0-1,-3 10,-3 4,-2 0,0-1,-1 0,-1-1,-1-1,-1 0,-1 0,-1-2,0 0,-2 0,0-2,-9 6,12-8,-1-1,0 0,-2-2,1 0,-1-1,-1 0,0-2,-1 0,1-1,-2-1,1-1,-18 3,35-9,0 0,-1 0,1 0,0-1,-1 1,1-1,0 0,0 1,-1-2,1 1,0 0,0-1,0 1,1-1,-1 0,0 0,1 0,-1 0,1 0,-1-1,0-1,-9-14</inkml:trace>
</inkml:ink>
</file>

<file path=ppt/ink/ink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6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0,'-14'34,"-2"4,1 1,2 1,2 0,-2 18,11-54,1 0,0 0,0 0,0 0,1 0,-1 1,1-1,0 0,0 0,1 1,-1-1,1 0,0 0,0 0,0 0,1 0,-1 0,1 0,0 0,0 0,0-1,1 1,-1-1,1 0,0 1,0-1,0-1,0 1,1 0,-1-1,1 1,3 1,6-4,0 0,0-1,0-1,0 0,0 0,0-1,-1-1,1 0,-1-1,0 0,0-1,-1 0,0-1,0 0,8-7,124-91,-142 104,1 0,-1 0,0 0,0 0,0 1,1-1,-1 0,0 1,0-1,1 1,-1-1,1 1,-1 0,1-1,-1 1,0 0,1 0,-1 0,1 0,-1 0,1 1,-1-1,0 0,1 1,-1-1,0 1,1-1,-1 1,0 0,1-1,-1 1,0 0,0 0,0 0,0 0,0 0,0 0,0 0,0 0,0 0,-1 1,1-1,0 0,-1 1,1-1,-1 0,1 1,-1-1,0 1,1-1,-1 0,0 2,3 14,-3-11,0 1,0 0,1 0,0-1,0 1,0-1,1 1,0-1,1 1,-1-1,1 0,0 0,1 0,-1-1,1 1,0-1,1 0,-1 0,1 0,0-1,0 1,1-1,-1-1,1 1,0-1,0 0,0 0,0 0,1-1,0 0,0-1,1 1,-1-2,1 1,-1-1,1 0,-1 0,1-1,-1 0,0-1,1 1,-1-1,0-1,0 1,0-1,0-1,-1 1,1-1,-1 0,0-1,0 1,0-1,-1 0,0-1,0 1,0-1,0 0,-1 0,1-4,10-14,-2-1,-2-1,0 0,-1-1,-2 0,0 0,-2 0,1-20,-5 22</inkml:trace>
</inkml:ink>
</file>

<file path=ppt/ink/ink4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0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0,'-114'512,"63"-78,51-344,6-82,0-8</inkml:trace>
</inkml:ink>
</file>

<file path=ppt/ink/ink4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1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0 259,'20'9,"1"-1,0-1,0-1,0 0,1-2,0 0,0-2,0 0,0-2,0 0,0-1,0-1,0-2,0 0,-1-1,5-2,-16 3,0 1,-1-2,1 1,-1-1,0-1,0 1,-1-2,1 1,-1-1,-1 0,1-1,-1 0,-1 0,1 0,-2-1,1 0,-1 0,0-1,-1 1,0-1,-1 0,1 0,-2-1,1-6,-2 13,-1 1,0 0,0-1,-1 1,1 0,-1-1,1 1,-1 0,0 0,0-1,-1 1,1 0,-1 0,1 0,-1 1,0-1,0 0,0 1,-1-1,1 1,0 0,-1-1,0 1,1 1,-1-1,0 0,0 1,0-1,0 1,0 0,-1 0,1 0,0 0,0 1,-1-1,-6 0,-1 0,1 0,-1 1,1 0,0 1,-1 0,1 1,0 0,0 0,0 1,0 1,-10 4,0 2,1 0,0 1,1 1,1 0,0 1,0 2,1-1,1 2,0 0,2 1,-4 4,10-10,-1 0,2 0,-1 0,1 0,1 1,0 0,1 1,0-1,1 1,0-1,1 1,1 0,0 0,0 0,1 0,1 0,0 0,1 0,1-1,3 13,-2-15,0-1,1-1,0 1,0-1,1 1,0-1,0-1,1 1,0-1,0-1,1 1,0-1,0-1,1 1,-1-1,1-1,0 1,0-2,7 3,11 2,0-1,-1-1,2-1,-1-1,1-2,13-1,-1 0</inkml:trace>
</inkml:ink>
</file>

<file path=ppt/ink/ink4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2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1 352,'19'2,"1"0,-1-1,1-1,0-1,0-1,-1 0,1-2,-1 0,0-1,0-1,-1-1,0 0,0-2,0 0,-1-1,-1 0,1-2,-2 0,6-6,70-112,-91 129,0 1,0 0,0-1,1 1,-1 0,0 0,1-1,-1 1,0 0,1 0,-1-1,0 1,1 0,-1 0,0 0,1-1,-1 1,1 0,-1 0,0 0,1 0,-1 0,1 0,-1 0,1 0,-1 0,0 0,1 0,-1 0,1 0,-1 0,0 1,1-1,-1 0,0 0,1 0,-1 1,1-1,-1 0,0 0,0 1,1-1,-1 0,0 1,1-1,-1 0,0 1,0-1,0 0,1 1,-1-1,0 0,0 1,0-1,0 1,0-1,0 0,0 1,0-1,0 1,0-1,0 1,0-1,0 0,0 1,0-1,0 1,0-1,2 38,-2-35,26 331,-25-285,4 3,-3 1,-3-1,-1 0,-3 0,-2 0,-3 0,-1-1,-11 24,20-68,-1 1,0-1,0 0,-1 0,0 0,0 0,0-1,-1 1,0-1,0 0,-1-1,0 1,0-1,0 0,-2 1,5-7,0 1,0-1,0 1,0-1,0 0,0 0,0-1,0 1,1 0,-1-1,1 0,-1 0,1 1,-1-1,1-1,0 1,0 0,0 0,0-1,1 0,-1 1,1-1,-1 0,1 1,0-1,0 0,0 0,0 0,1 0,-1 0,1 0,0 0,0 0,0-2,-1-14,2 0,0 0,0 0,2 1,1-1,0 1,1 0,3-5,-2 0,25-66,3 2,4 1,4 2,3 2,11-8,-38 59,1 0,1 2,2 1,1 0,2 2,0 1,1 0,2 2,0 2,2 0,29-15,-55 33,-1 1,0 0,1 0,-1 0,1 0,0 0,0 1,-1 0,1 0,0 0,0 0,0 0,0 1,0 0,1 0,-1 0,0 0,0 1,0-1,0 1,0 0,0 0,-1 1,1-1,0 1,0 0,-1 0,1 0,-1 0,0 0,0 1,0 0,0 0,0 0,2 2,-2 2,0 0,0 0,-1 1,1-1,-2 1,1 0,-1-1,0 1,-1 0,0 0,0-1,0 1,-1 0,0 0,-1-1,0 1,0-1,-3 8,-66 127,55-115,0 0,-2-2,-1 0,-2-1,0-1,-1-1,-1 0,-1-2,-1-1,-1-1,0-1,-3-1,-51 1,62-21</inkml:trace>
</inkml:ink>
</file>

<file path=ppt/ink/ink4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2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1 395,'22'4,"0"0,1-2,-1 0,1-2,-1 0,1-2,-1 0,1-1,-1-2,0 0,-1-1,1-1,-1-2,-1 0,1-1,-2 0,18-14,-27 17,-1-1,0 0,0-1,-1 0,0-1,0 0,-1 0,-1 0,0-1,0 0,-1 0,1-4,-4 10,0-1,-1 0,1 1,-1-1,0 0,-1 0,1 0,-1 0,-1 0,1 0,-1 0,0 0,0 0,-1 0,0 1,0-1,0 0,0 1,-1 0,0-1,0 1,-1 0,1 1,-1-1,-4-3,3 4,1 0,-1 0,0 1,-1 0,1 0,0 0,-1 0,0 1,1 0,-1 0,0 1,0 0,0 0,0 0,0 1,0 0,0 0,0 0,0 1,0 0,0 0,-2 0,-124 55,122-48,0-1,0 2,1-1,-1 1,2 1,0 0,0 0,1 0,0 1,0 0,2 1,-1-1,1 1,1 0,0 1,1-1,0 1,1-1,1 1,-1 0,2-1,0 1,1 0,0 3,2-8,-1-1,2 1,-1-1,1 1,0-1,0 0,1 0,0-1,0 1,1-1,0 0,0-1,0 1,1-1,0-1,0 1,0-1,0 0,0-1,1 0,0 0,0 0,0-1,0 0,0-1,0 0,1 0,17 3</inkml:trace>
</inkml:ink>
</file>

<file path=ppt/ink/ink4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1 337,'241'-230,"-213"201,60-46,-87 75,0-1,0 1,1-1,-1 1,0 0,0 0,0 0,1 0,-1 0,0 0,0 0,0 0,1 0,-1 0,0 1,0-1,0 0,0 1,0-1,1 1,-1-1,0 1,0 0,0-1,-1 1,1 0,0 0,0 0,0 0,0-1,-1 1,1 0,0 0,-1 1,1-1,-1 0,1 0,-1 0,0 0,1 0,-1 1,0-1,0 0,0 0,0 0,0 1,4 64,-4-58,-1-2,0 1,1-1,0 1,1-1,-1 1,1-1,0 1,1-1,0 0,0 1,0-1,1 0,0 0,0-1,0 1,1 0,-1-1,1 0,1 0,-1 0,1-1,0 1,0-1,0 0,0 0,1-1,0 0,0 0,0 0,0-1,0 0,0 0,0 0,1-1,5 1,2-4,0-1,0-1,-1 0,1-1,-1-1,0 0,-1 0,1-1,-1-1,0 0,-1-1,0 0,-1-1,0 0,0 0,-1-1,0 0,2-6,47-90,-47 94</inkml:trace>
</inkml:ink>
</file>

<file path=ppt/ink/ink4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224 556,'-34'39,"2"2,1 2,3 1,1 1,-20 46,44-86,0-1,0 1,1 0,-1 0,1 0,0 0,1 0,-1 0,1 0,0 1,1-1,-1 0,1 1,0-1,0 1,0-1,1 0,0 1,0-1,1 0,-1 0,1 0,0 0,0 0,1 0,0 0,-1-1,2 1,-1-1,0 0,1 0,0 0,4 3,2-2,1-1,0-1,0 0,0 0,0-1,0 0,0-1,1 0,-1-1,0-1,1 1,-1-2,0 0,0 0,0-1,0 0,0-1,-1 0,1-1,-1 0,0 0,-1-1,1-1,-1 1,0-1,-1-1,0 0,0 0,0-1,-1 0,-1 0,36-49,-2-1,-3-2,-3-1,-3-2,8-27,-26 59,-2 0,-2-1,0 0,-3-1,0 1,-2-10,-2 27,-2 1,0-1,0 0,-2 0,0 1,-1-1,0 1,-1 0,-1 0,0 0,-1 1,-1-1,0 1,-5-6,8 14,0 1,-1-1,1 1,-1 0,0 1,0-1,-1 1,1 0,-1 0,0 1,0-1,0 1,0 1,-1-1,1 1,-1 0,0 1,1-1,-1 1,0 1,0-1,0 1,0 0,0 1,1 0,-1 0,0 0,1 1,-1 0,0 0,1 1,0 0,0 0,0 0,0 1,0 0,1 0,-1 0,1 1,-3 3,-7 10,1 0,1 0,1 1,0 1,2 0,0 1,1 0,1 0,1 1,1 0,1 0,1 1,1-1,1 1,1 0,1 0,1-1,1 10,1-9,1-1,1 1,1-1,1-1,0 1,2-1,1 0,0-1,1 0,2-1,0 0,0-1,2-1,0 0,1-1,1 0,1-2,0 0,0 0,1-2,1-1,1 0,63 12,-59-21</inkml:trace>
</inkml:ink>
</file>

<file path=ppt/ink/ink4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0 104,'6'20,"0"0,2 0,0-1,1 0,1 0,0-1,2 0,0-1,1 0,0-1,1-1,1 0,12 8,-23-20,1 0,-1 0,1-1,0 1,0-1,0 0,0-1,1 1,-1-1,0 0,1 0,-1-1,1 0,-1 0,0 0,1 0,-1-1,1 0,-1 0,0 0,0-1,0 0,0 0,0 0,0-1,0 1,0-1,-1 0,0-1,1 1,-1-1,2-2,7-7,0 0,-1-1,-1-1,0 0,-1 0,-1-1,0 0,-1-1,0-3,36-140,-40 130</inkml:trace>
</inkml:ink>
</file>

<file path=ppt/ink/ink4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4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0,'6'9,"-1"1,0-1,0 1,-1 0,0 1,0-1,-2 1,1-1,-1 1,-1 0,0 0,0 0,1 38,-2 0,-2 0,-2 0,-3-1,-8 32,3-9,-24 223,37-267,-1-3</inkml:trace>
</inkml:ink>
</file>

<file path=ppt/ink/ink4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4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1,'-14'25,"2"0,0 1,2 1,1 0,1 0,1 1,1 0,2 0,1 0,1 1,2 26,0-49,1 0,1 0,-1-1,1 1,0-1,0 1,0-1,1 0,0 0,0 0,0 0,1-1,0 1,0-1,0 0,0 0,0 0,1 0,0-1,0 0,0 0,0 0,0-1,0 1,1-1,-1-1,1 1,0-1,0 0,-1 0,1 0,0-1,0 0,0 0,-1-1,1 1,0-1,0-1,-1 1,1-1,-1 0,1 0,-1 0,0-1,0 0,0 0,0 0,2-3,25-19,-2-1,0-2,-2-1,-1-1,-2-1,0-1,-3-1,19-35,0-6,-31 56</inkml:trace>
</inkml:ink>
</file>

<file path=ppt/ink/ink4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7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15,'-133'342,"130"-322,9-26,15-30,-5 3,2 1,2 1,1 1,1 1,1 0,22-19,71-47,-114 94,-1 1,1-1,-1 0,0 1,1-1,-1 1,1-1,-1 1,1 0,-1 0,1-1,0 1,-1 0,1 1,-1-1,1 0,-1 0,1 1,-1-1,1 0,-1 1,1 0,-1-1,0 1,1 0,-1 0,0 0,0 0,1 0,-1 0,0 0,0 0,0 0,0 0,0 1,-1-1,1 0,0 1,0-1,-1 0,1 1,-1-1,0 1,1-1,-1 1,0 0,0-1,0 1,0 0,-2 81,-5-51,-13 140,19-171,1 0,0 0,-1 1,1-1,0 0,0 0,0 0,0 1,0-1,0 0,1 0,-1 1,0-1,1 0,-1 0,0 0,1 0,-1 0,1 0,0 0,-1 0,1 0,0 0,0 0,0 0,0 0,-1 0,1 0,0-1,0 1,1 0,-1-1,0 1,0-1,0 0,0 1,0-1,1 0,-1 1,0-1,0 0,0 0,1 0,-1 0,0 0,0 0,0 0,1-1,-1 1,0 0,0-1,1 0,132-114,44-37,-55 60,-121 92,-1 0,0-1,1 1,-1 0,0 0,0 0,1 0,-1 0,0 0,1 0,-1 1,0-1,0 0,1 1,-1-1,0 1,0-1,0 1,0-1,1 1,-1 0,0 0,0 0,0-1,0 1,-1 0,1 0,0 0,0 0,-1 1,1-1,0 0,-1 0,1 0,-1 0,0 1,1-1,-1 0,0 1,15 59,-14-55,3 20,-2 1,-1 0,-1-1,-1 1,-1 0,-1-1,-7 22,7 2,6-32</inkml:trace>
</inkml:ink>
</file>

<file path=ppt/ink/ink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6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127 115,'-12'10,"1"0,1 1,-1 0,2 1,-1 0,2 0,-1 1,2 0,0 1,0-1,2 1,-1 1,2-1,0 1,1-1,0 3,3-13,0 0,1-1,0 1,-1 0,2 0,-1-1,0 1,1-1,-1 1,1-1,0 1,0-1,0 0,1 0,-1 0,1 0,0 0,-1-1,1 1,0-1,1 0,-1 0,0 0,1 0,-1 0,1-1,-1 0,1 0,0 0,0 0,-1 0,3-1,4 2,-1-1,1 0,-1 0,1-1,0-1,-1 0,1 0,-1-1,1 0,-1 0,0-1,7-3,-4-1,0-1,0-1,-1 0,0 0,-1-1,0 0,0-1,-1 0,-1-1,0 0,0 0,-1 0,-1-1,0 0,0-1,-2 1,0-1,0 0,0-9,-3 17,0 0,-1-1,0 1,0 0,-1 0,1-1,-1 1,-1 0,1 0,-1 0,0 0,-1 0,1 0,-1 1,0-1,-1 1,1 0,-1 0,0 0,0 0,-1 1,1-1,-1 1,0 0,0 1,-1-1,1 1,-1 0,1 1,-1-1,0 1,0 0,0 0,0 1,0 0,-4 0,-16-4</inkml:trace>
</inkml:ink>
</file>

<file path=ppt/ink/ink4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0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1,'10'24,"3"17,-1 2</inkml:trace>
</inkml:ink>
</file>

<file path=ppt/ink/ink4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1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1,'30'432,"-3"-327,-10-63,-15-33,-1 0,1 1,-1 0,-1-1,0 1,0-1,-1 1,-1-1,1 1,-1-1,-1 1,0-1,0 0,-1 0,-1 2,-20 80,10 48,-19 13,29-133</inkml:trace>
</inkml:ink>
</file>

<file path=ppt/ink/ink4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41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13,'0'-13,"0"34,0-2,3 23,2 0,1 1,3-2,1 1,4 4,-12-33,2-1,-1 0,2 0,0 0,0 0,1-1,0 0,1 0,0-1,1 1,0-2,0 1,1-1,1-1,-1 1,2-2,-1 1,1-1,0-1,0 0,9 3,-14-8,0 0,0-1,-1 0,1 0,0 0,0-1,-1 1,1-2,0 1,-1-1,1 1,-1-1,1-1,-1 1,0-1,0 0,0 0,-1-1,1 1,3-4,77-89,4-33,-89 129,0-1,0 0,0 1,1-1,-1 1,0-1,0 1,1-1,-1 1,0-1,1 1,-1-1,0 1,1 0,-1-1,0 1,1-1,-1 1,1 0,-1-1,1 1,-1 0,1 0,-1-1,1 1,-1 0,1 0,0 0,-1 0,1 0,-1 0,1 0,-1 0,1 0,0 0,-1 0,1 0,-1 0,1 0,-1 0,1 1,-1-1,1 0,-1 0,1 1,-1-1,1 0,-1 1,1-1,-1 0,1 1,-1-1,0 1,1-1,10 34,-9-25,4 19,-5-19,0-1,0 1,1-1,0 1,1-1,0 0,0 1,1-1,0-1,0 1,1-1,0 1,0-2,0 1,1 0,0-1,1 0,-1 0,1-1,5 3,-5-5,-1 0,1 0,0 0,1-1,-1 0,0-1,1 1,-1-1,1-1,-1 0,1 0,-1 0,0-1,1 0,-1 0,1-1,-1 0,0 0,0-1,0 0,0 0,-1 0,1-1,-1 0,0-1,0 1,0-1,-1 0,4-5,7-5,-1-1,-1 0,0-2,-2 1,0-2,0 1,-2-2,-1 1,0-2,-1 1,-1-1,-1 0,-1 0,-1-1,-1 1,0-13,-3 7,0 3</inkml:trace>
</inkml:ink>
</file>

<file path=ppt/ink/ink4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0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1411 5786,'5'34,"2"10</inkml:trace>
  <inkml:trace contextRef="#ctx0" brushRef="#br0" timeOffset="-184.074">1468 5052,'-5'34,"3"15,3 5,0-7</inkml:trace>
  <inkml:trace contextRef="#ctx0" brushRef="#br0" timeOffset="-1093.968">1468 1835,'0'19,"0"12,0 4,0 2,0-1,0-2,0-1,5-3,1 0,0-1,-1-1,-1 0,-2 0,-1-5</inkml:trace>
  <inkml:trace contextRef="#ctx0" brushRef="#br0" timeOffset="-732.443">1411 3048,'0'24,"0"18,0 6,0 0,0-4,-4-4,-3-4,1-4,1-2,2-1,1-2,1 1,0-1,1 1,0 0,1-1,-1-3</inkml:trace>
  <inkml:trace contextRef="#ctx0" brushRef="#br0" timeOffset="-379.396">1468 4092,'-11'62,"2"-1,3 2,3-1,4 34,26 71,-25-56,-2-87</inkml:trace>
  <inkml:trace contextRef="#ctx0" brushRef="#br0" timeOffset="-9364.471">0 791,'114'0,"320"-12,547-60,-303 32,-175 4,-243 25,-169-5,-72 11</inkml:trace>
  <inkml:trace contextRef="#ctx0" brushRef="#br0" timeOffset="-5283.473">706 114,'-173'124,"141"-97,-56 53,3 4,4 4,-10 21,-20 20,111-128,-1-1,1 1,-1-1,1 1,0 0,-1-1,1 1,0 0,-1-1,1 1,0 0,0-1,0 1,0 0,0 0,0-1,0 1,0 0,0-1,0 1,0 0,0 0,0-1,1 1,-1 0,0-1,1 1,-1 0,0-1,1 1,-1-1,1 1,-1 0,0-1,1 1,0-1,-1 1,1-1,-1 0,1 1,0-1,-1 0,1 1,0-1,-1 0,1 0,0 1,-1-1,1 0,9-2</inkml:trace>
  <inkml:trace contextRef="#ctx0" brushRef="#br0" timeOffset="-4999.501">1242 170,'-20'13,"-89"58,4 4,3 4,3 5,-13 21,23-10,88-94,0 0,1 0,-1-1,1 1,-1 0,1 0,0 0,-1 0,1 0,0-1,-1 1,1 0,0 0,0 0,0 0,0 0,0 0,0 0,0 0,0 0,0 0,1 0,-1 0,0 0,0-1,1 1,-1 0,1 0,-1 0,1 0,-1-1,1 1,-1 0,1 0,0-1,-1 1,1-1,0 1,0-1,0 1,-1-1,1 1,0-1,0 1,0-1,0 0,0 0,0 1,0-1,-1 0,1 0,1 0,51-3,-18-8,0-2,-1-1,0-2,-1-1,17-12,-9 4</inkml:trace>
  <inkml:trace contextRef="#ctx0" brushRef="#br0" timeOffset="-4748.103">1750 170,'0'3,"0"0,-1 0,0-1,0 1,0 0,0-1,0 1,0 0,-1-1,1 0,-1 1,0-1,0 0,0 0,0 0,0 0,0 0,0 0,-3 1,3-1,-221 201,59-71,163-131,0-1,0 1,0-1,0 1,-1-1,1 1,0 0,0 0,0 0,0-1,1 1,-1 0,0 0,0 0,0 0,1 1,-1-1,0 0,1 0,-1 0,1 0,0 1,-1-1,1 0,0 0,0 1,0-1,0 0,0 1,0-1,0 0,0 0,0 1,1-1,-1 0,0 0,1 1,-1-1,1 0,0 0,-1 0,1 0,0 0,-1 0,1 0,0 0,0 0,0 0,0 0,0 0,0-1,0 1,0 0,2 0,17-2,2-2</inkml:trace>
  <inkml:trace contextRef="#ctx0" brushRef="#br0" timeOffset="-4533.872">2399 114,'-10'14,"-26"24,-18 15,-9 4,2-4,2-5,5-7,8-5,6-4,6-2,3-2,8-1,11-5,14-6,11-11,3-6</inkml:trace>
  <inkml:trace contextRef="#ctx0" brushRef="#br0" timeOffset="-4294.507">3133 0,'-15'34,"-8"16,-2 3,-1-6,0-7,3-5,2-4,-1-2,-2-2,-1 0,-1 0,-1 0,-1-4,0-2,0 1,4-4</inkml:trace>
  <inkml:trace contextRef="#ctx0" brushRef="#br0" timeOffset="-1461.183">1411 819,'12'197,"-4"-144,-2 0,-2 1,-3 0,-2 7,1-52,-1 15</inkml:trace>
  <inkml:trace contextRef="#ctx0" brushRef="#br0" timeOffset="3190.705">1497 762,'70'66,"277"417,-133-246,-54-81,-35-23,-14 8,57 46,7 14,-23-26,-60-73,17 11,160 104,-239-194,-1 2,-2 1,-1 1,-1 1,20 30,-3-5,120 167,10-11,-36-52,-42-58,-77-84,-1 0,0 1,-1 1,0 1,-2 0,0 1,-1 0,4 10,-4-2,0 1,2-2,2 0,0-1,1 0,2-2,0 0,12 10,9 0,28 38,-16 20,-52-79</inkml:trace>
  <inkml:trace contextRef="#ctx0" brushRef="#br0" timeOffset="5456.469">5137 4318,'-5'-5,"-1"0,0 1,0 0,-1-1,1 2,-1-1,1 1,-1 0,0 1,-1-1,1 1,0 1,0-1,-1 1,1 1,-1-1,1 1,-1 1,1-1,-1 1,1 1,0-1,-2 1,-18 1,-1 1,1 1,-1 1,1 1,1 2,0 0,0 2,1 1,0 1,-18 13,28-14,0 0,1 1,0 1,1 1,1 0,0 0,1 1,0 1,2-1,-1 3,-1 5,0 1,2 1,0-1,2 1,1 1,1 0,1-1,2 1,0 0,2 1,1-1,1 0,6 26,-6-39,0 0,1 0,0-1,1 1,1-1,0 0,1 0,0-1,1 1,0-1,1-1,1 1,0-2,0 1,1-1,0 0,1-1,8 6,116 33,-92-38,-25-5,0-1,0-1,1 0,0-1,-1-1,1-1,0-1,18-2,133-27,-133 19,0-1,-2-3,0 0,0-2,1-3,-25 14,0 0,-1-1,1 0,-2-1,1 0,-1 0,0-1,0 0,-1-1,-1 0,0 0,2-4,75-146,-78 148,-1 0,0 0,-1-1,-1 1,0-1,0 0,-1 0,-1 0,0 0,-1-1,0 1,-1 0,-1 0,0 0,0 0,-1 0,-1 0,-1 1,1 0,-2-1,-5-8,-27-22,-2 2,-2 2,-2 1,-1 3,-1 1,-2 3,-1 2,-9-2,48 25,0 0,0 1,-1 1,0-1,0 2,0 0,0 0,0 1,-1 0,1 1,-1 0,1 1,-1 0,1 1,-1 0,1 1,-1 0,-7 3,1 2</inkml:trace>
  <inkml:trace contextRef="#ctx0" brushRef="#br0" timeOffset="6370.852">4657 4968,'26'-38,"-22"25,72-157,-55 130,-16 30,0-1,0 1,1 0,1 1,0-1,0 1,0 1,1-1,6-4,-13 12,0 1,0-1,0 0,0 0,0 1,0-1,0 0,0 1,0-1,0 1,0-1,0 1,0 0,1 0,-1-1,0 1,0 0,0 0,1 0,-1 0,0 0,0 0,0 1,0-1,1 0,-1 0,0 1,0-1,0 1,0-1,0 1,0 0,0-1,0 1,0 0,0 0,0-1,-1 1,1 0,0 0,0 0,-1 0,1 0,-1 0,1 0,-1 0,1 1,-1-1,14 66,-11-45,20 90,-22-111,-1 0,0 0,1 0,-1 0,1 0,-1 0,1 0,0 0,0 0,-1-1,1 1,0 0,0 0,0-1,-1 1,1-1,0 1,0-1,0 1,0-1,0 1,0-1,1 0,-1 1,0-1,0 0,0 0,0 0,0 0,0 0,0 0,0 0,0-1,0 1,1 0,-1 0,0-1,0 1,0-1,0 1,0-1,-1 1,1-1,0 0,0 1,0-1,0 0,-1 0,2 0,40-44,-41 43,136-145,-136 146,1-1,-1 0,1 1,0-1,-1 1,1 0,0-1,0 1,0 0,0 0,0 0,0 1,0-1,1 0,-1 1,0-1,0 1,0 0,1 0,-1 0,0 0,0 0,1 0,-1 0,0 1,0 0,0-1,1 1,-1 0,0 0,0 0,0 0,0 0,-1 0,1 1,0-1,0 0,-1 1,1 0,-1-1,1 1,-1 0,0 0,0 0,0 0,0 0,0 0,5 13,-1 0,0 0,-1 0,-1 1,0 0,-2 0,1-1,-2 1,0 0,-1 0,-2 7,2 20,0 13,1-32</inkml:trace>
  <inkml:trace contextRef="#ctx0" brushRef="#br0" timeOffset="8008.536">5081 5250,'0'821,"-23"-715,16-128,3 3,-1 0,-1 0,-1 1,0 0,-1 0,-1 1,-1 0,0 1,-1 0,-1 1,-1 0,0 0,0 2,-2 0,-3-3,2 0,-44-53,63 66,-1 1,0-1,0 1,1 0,-1-1,1 1,0 0,0 0,0 1,0-1,0 1,0-1,0 1,0 0,0 0,1 0,-1 1,0-1,1 1,1-1,23-6,1 2,-1 1,1 1,0 2,0 1,0 1,0 1,14 4,-16-1,-1 2,0 1,0 1,-1 1,0 1,-1 1,0 1,18 15,-40-27,1 0,-1 0,0 1,0-1,0 1,0-1,-1 1,1 0,0 0,-1 0,1 0,-1 0,0 0,0 0,1 1,-1-1,-1 0,1 1,0-1,-1 1,1-1,-1 0,0 1,1-1,-1 1,0-1,-1 1,1-1,0 1,-1-1,1 1,-1-1,0 1,0-1,0 0,0 0,0 1,-1-1,1 0,-1 0,1 0,-1 0,0-1,1 1,-1 0,-2 0,-155 97,-49 26,195-108,16-12</inkml:trace>
  <inkml:trace contextRef="#ctx0" brushRef="#br0" timeOffset="13038.735">2738 4459,'-5'-2,"0"0,0 1,0-1,0 1,0 0,-1 1,1-1,0 1,0 0,-1 0,1 1,0 0,0 0,-1 0,1 0,0 1,0 0,0 0,1 0,-1 0,0 1,1 0,0 0,0 0,-1 1,2-1,-1 1,0 0,1 0,0 0,0 1,-2 3,-8 16,2 0,0 1,2 1,1-1,1 1,1 1,1-1,2 1,0 0,2 0,1 0,1 0,1 2,-2-20,1 0,-1-1,1 1,1 0,-1-1,1 1,1-1,0 1,0-1,1 0,0 0,0-1,0 1,1-1,1 0,-1 0,1 0,0-1,1 0,-1 0,1-1,0 0,1 0,-1 0,1-1,0 0,0-1,8 3,-2-4,1-1,0-1,-1 0,1-1,0-1,-1 0,1 0,-1-2,0 0,0 0,0-2,-1 0,1 0,-2-1,1 0,-1-2,0 1,0-1,-1-1,0 0,-1-1,0 0,-1 0,0-1,-1 0,0 0,-1-2,5-3,-2 0,0-1,-1 0,-1-1,0 0,-2 0,0-1,-1 0,-1 0,-1 0,-1 0,0 0,-2 0,0-1,-2-7,2 20,-1 0,0 0,-1 0,0 0,0 0,-1 0,1 0,-2 1,1-1,-1 1,0 0,-1 0,0 0,0 1,0-1,-1 1,0 1,0-1,0 1,-1 0,1 0,-1 1,-1 0,1 0,0 1,-1 0,0 0,0 1,0 0,0 0,0 0,0 1,0 1,-1 0,1 0,-4 0,-9 5,-1 0,1 2,1 0,0 1,0 1,0 1,1 1,1 0,0 1,0 1,1 1,1 1,0 0,1 1,1 1,-6 9,-1-2</inkml:trace>
  <inkml:trace contextRef="#ctx0" brushRef="#br0" timeOffset="13409.179">2540 4798,'68'-81,"-62"74,3-5,0 0,1 1,0 0,1 1,0 0,1 1,-1 0,2 1,0 0,-8 7,-1 0,1 1,0-1,-1 1,1 0,0 0,0 1,-1-1,1 1,-1 0,1 0,0 1,-1-1,0 1,1 0,-1 0,0 1,0-1,0 1,-1 0,1 0,-1 0,1 0,-1 1,0 0,0-1,0 1,-1 0,0 0,1 0,-1 1,-1-1,1 1,0-1,66 71,-63-73,1 0,-1 0,1 0,-1-1,1 0,0 0,0 0,0-1,0 1,0-1,-1-1,1 1,0-1,0 0,0-1,-1 1,1-1,-1 0,1-1,-1 1,0-1,3-2,6-7</inkml:trace>
  <inkml:trace contextRef="#ctx0" brushRef="#br0" timeOffset="13808.78">1468 5278,'235'-48,"148"-28,-186 40,-168 31</inkml:trace>
  <inkml:trace contextRef="#ctx0" brushRef="#br0" timeOffset="14822.898">3246 4601,'5'3,"1"0,-1-1,1 0,0 0,-1 0,1-1,0 0,0 0,0 0,0-1,0 0,0 0,0 0,3-1,22-5,-1 0,0-2,0-2,0 0,-2-2,1-1,-1-1,-1-2,-1-1,0 0,13-14,247-195,-282 223,12-11,-1 0,0-1,-1-1,-1 0,-1 0,0-2,-1 1,6-14,-17 31,1-1,-1 0,0 0,1 1,-1-1,0 0,0 0,0 0,0 1,0-1,0 0,0 0,0 0,0 0,0 1,0-1,0 0,0 0,-1 0,1 1,0-1,-1 0,1 0,0 1,-1-1,1 0,-1 1,1-1,-1 1,0-1,1 0,-1 1,1-1,-1 1,0-1,0 1,1 0,-1-1,0 1,0 0,1 0,-1-1,0 1,0 0,0 0,1 0,-1 0,0 0,0 0,0 0,0 0,1 0,-1 1,-56 6,43-4,-15 1,0 0,0-2,0-1,-1-2,-23-3,53 3,-1 1,0 0,1-1,-1 1,0 0,0 0,0-1,1 1,-1 0,0 0,0 0,0 0,0 0,1 0,-1 0,0 0,0 0,0 0,0 1,1-1,-1 0,0 1,0-1,1 0,-1 1,0-1,1 1,-1-1,0 1,1-1,-1 1,1 0,-1-1,1 1,-1 0,1-1,-1 1,1 0,0 0,-1-1,1 1,0 0,0 0,-1 0,1-1,0 1,0 0,0 0,0 0,0 0,0-1,0 1,0 0,1 0,-1 0,0-1,0 1,1 0,-1 0,1 0,26 52,-22-46,110 194,-52-43,-61-158,-1-1,1 1,-1 0,0-1,1 1,-1-1,0 1,1-1,-1 0,0 0,0 1,0-1,0 0,1 0,-1 0,-1 0,1 0,0-1,0 1,0 0,0 0,-1 0,1-1,-1 1,1 0,-1-1,1 1,-1-1,0 1,0 0,0-1,0 1,0-1,0 1,0-1,0 0,12-53,3 0,2 1,3 1,9-17,7 14,-26 42</inkml:trace>
</inkml:ink>
</file>

<file path=ppt/ink/ink4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1:09.3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1383,'2'0,"-1"1,1 0,-1-1,1 0,0 1,0-1,-1 0,1 0,0 0,-1 0,1 0,0 0,-1 0,1 0,0-1,-1 1,1-1,0 1,-1-1,1 0,-1 0,1 0,-1 0,1 0,-1 0,0 0,0 0,1 0,-1-1,2 0,229-173,86-70,44-7,-193 147,-128 87,-30 18</inkml:trace>
  <inkml:trace contextRef="#ctx0" brushRef="#br0" timeOffset="1550.168">3867 4798,'-16'13,"14"-13,0 1,0 0,1-1,-1 1,0 0,0 0,0 0,1 0,-1 1,0-1,1 0,0 1,-1-1,1 1,0-1,-1 1,1 0,0-1,0 1,0 0,1 0,-1 0,0 0,1 0,-1 0,1 0,0 0,-1 0,1 0,0 0,0 0,0 0,1 0,-1 0,0 0,1 0,-1 0,1-1,0 3,6 2,-7-5,1 0,0-1,-1 1,1 0,0 0,0 0,0 0,-1-1,1 1,0-1,0 1,0 0,0-1,0 1,0-1,1 0,-1 1,0-1,0 0,0 0,0 0,0 0,0 0,1 0,-1 0,0 0,0 0,0 0,0-1,0 1,0 0,0-1,0 1,1-1,195-147,103-52,161-135,-314 211,-134 112</inkml:trace>
  <inkml:trace contextRef="#ctx0" brushRef="#br0" timeOffset="3039.253">480 367,'226'147,"68"92,150 118,-190-134,-92-79,-6 7,-6 8,142 203,-22-110,-88-100,71 79,-123-108,-18-6,31 49,125 159,-152-205,4-2,15 31,101 138,-48-74,-130-152,-3 2,41 64,-81-83,-32-59,9 0</inkml:trace>
  <inkml:trace contextRef="#ctx0" brushRef="#br0" timeOffset="3333.245">4628 3697,'-42'115,"4"1,6 2,5 1,-4 66,-20 81,38-210,-3 11,3 1,3 0,0 57,10-101</inkml:trace>
  <inkml:trace contextRef="#ctx0" brushRef="#br0" timeOffset="4168.661">847 0,'-28'168,"-20"292,40 217,8-668,0 1,1-1,0 0,1 1,0-1,1 0,-1 0,2 0,-1 0,5 7,2-1</inkml:trace>
  <inkml:trace contextRef="#ctx0" brushRef="#br0" timeOffset="7900.442">2907 2257,'20'-16,"35"-25,-3-2,-1-2,-2-2,-3-2,-1-3,10-19,66-108,-94 141,-3-1,-1 0,-2-2,-1-1,-3 0,-1-2,-2 1,1-15,-16-40,0 95,0 1,0-1,1 1,-1 0,0 0,-1-1,1 1,0 0,-1 0,1 0,-1 0,0 1,1-1,-1 0,0 1,0-1,0 1,0-1,0 1,-1 0,1 0,0 0,-1 0,1 1,0-1,-1 1,1-1,-1 1,1 0,-1 0,1 0,-1 0,1 0,-1 0,1 1,0-1,-1 1,1 0,-11 5,0 0,1 2,0-1,0 1,1 1,0 0,0 1,1 0,0 0,1 1,0 0,1 1,0 0,1 0,0 1,-2 6,-6 13,1 1,1 0,2 1,1 0,2 0,1 1,2 0,1 1,2-1,1 1,3 21,0-45,1 0,0 0,0 0,1-1,1 1,0-1,0 0,1-1,0 1,1-1,0 0,1-1,0 1,1-2,0 1,0-1,0-1,1 1,0-2,1 1,0-2,0 1,167 48,-129-20,-40-19</inkml:trace>
</inkml:ink>
</file>

<file path=ppt/ink/ink4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1:36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34,'33'-34,"-28"67,-14 192,8-222,1 0,0 0,0 0,0 0,0 1,1-1,-1 0,1 0,-1 0,1 0,0 0,1 0,-1 0,0 0,1 0,-1-1,1 1,0 0,0-1,0 0,0 1,1-1,-1 0,1 0,-1 0,1 0,0-1,-1 1,1-1,0 0,0 1,0-1,0 0,0-1,0 1,1-1,-1 1,0-1,0 0,0 0,1 0,-1-1,0 1,0-1,0 0,0 0,2 0,10-7,0-1,0-1,0 0,-1-1,-1-1,0 0,-1-1,0 0,8-12,19-18,64-64,-102 106,-1-1,1 1,0 0,0 0,0-1,0 1,0 0,0 0,0 0,0 0,1 0,-1 0,0 1,1-1,-1 0,0 1,1-1,-1 1,1-1,-1 1,1 0,-1-1,1 1,-1 0,1 0,-1 0,1 0,0 1,-1-1,1 0,-1 1,0-1,1 1,-1-1,1 1,-1-1,0 1,1 0,-1 0,0 0,0 0,1 0,-1 0,0 0,0 0,0 0,-1 1,1-1,0 1,12 121,23 25,-33-143,-1 0,1-1,0 1,0-1,0 0,0 0,1 0,0 0,0-1,0 1,0-1,0 0,1 0,-1 0,1-1,0 0,0 0,0 0,0 0,0-1,0 0,0 0,0 0,1-1,-1 1,0-1,3-1,3-1,0 0,0-1,0 0,-1-1,1 0,-1-1,0 0,0-1,-1 0,1 0,-1-1,-1 0,1-1,-1 0,0 0,-1-1,0 0,-1 0,0 0,0-1,2-5,2-6,0 0,-1-1,-2 0,0 0,-1 0,-1-1,-2 0,0-1,-1 0</inkml:trace>
</inkml:ink>
</file>

<file path=ppt/ink/ink4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1:31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3303 1880,'-2'-2,"1"0,0 0,-1 0,0 1,1-1,-1 1,0-1,0 1,0-1,0 1,0 0,0 0,0 0,-1 0,1 0,0 1,0-1,-1 1,1-1,0 1,-1 0,1 0,-1 0,-1 0,1 0,-9-2,-1 1,1 0,0 1,-1 0,1 1,0 0,0 1,-1 1,1 0,1 0,-1 1,0 1,1 0,0 0,0 1,1 0,0 1,0 1,0-1,1 1,-5 6,-7 7,1 0,2 1,0 1,1 0,1 1,-8 20,16-30,0 0,1 0,1 1,1-1,0 1,1 1,0-1,1 0,1 1,1 0,0 0,1-1,0 1,2 0,-1-1,2 1,0-1,3 7,3 0,1-1,1 0,1-1,1 0,0-1,2 0,0-1,1-1,1-1,0 0,1-1,1-1,0 0,1-2,13 7,-14-9,1-1,-1-1,1 0,1-1,-1-2,1 0,0-1,1-1,-1-1,2-1,0-1,-1-1,0-2,1 0,-1-1,-1-1,1-2,-1 0,0-1,0-1,-1 0,0-2,-1-1,3-2,-5-2,-1 0,0 0,-1-2,-1 0,-1-1,0 0,0-3,-13 21,17-24,-2-1,0-1,-2 0,-1 0,-2-2,0 1,-2-1,-1-1,-1 1,-2-1,1-21,-5 39,0 1,0 0,-1 0,0 0,-1-1,0 1,-1 1,0-1,-1 0,0 1,-1 0,0 0,0 0,-1 0,-1 1,1 0,-1 0,-1 1,-3-3,-4-3,-1 0,0 1,-1 1,-1 0,0 2,0 0,-1 1,-1 0,1 2,-1 0,0 2,-1 0,-4 0,-25-5,40 6,-1 1,1 0,-1 1,0 0,0 1,0 0,0 1,0 0,0 1,1 0,-1 0,0 1,0 1,1 0,-1 1,-10 8,3-1</inkml:trace>
  <inkml:trace contextRef="#ctx0" brushRef="#br0" timeOffset="4838.661">3416 2783,'11'138,"8"65,8-6,-39-27,-23 26,27-137,3 0,3 0,5 53,-1-5,-2-63,-11 138,-9 44,-6-29,26 141,-28-195,26-108,1 0,2 0,1 0,2 0,2 3,-6-38,-1-1,1 1,-1 0,1 0,-1 0,1 0,-1 0,1 0,0 1,-1-1,1 0,-1 0,1 0,-1 0,1 0,0 1,-1-1,1 0,-1 0,1 1,0-1,-1 0,1 0,0 1,0-1,-1 0,1 1,0-1,0 1,-1-1,1 0,0 1,0-1,0 1,0-1,-1 1,1-1,0 0,0 1,0-1,0 1,0-1,0 1,0-1,0 1,1-1,-1 0,0 1,0-1,0 1,0-1,1 0,-1 1,0-1,0 1,1-1,-1 0,0 1,1-1,-27-29,25 28,-28-36,-1 1,-2 1,-2 2,0 2,-3 0,0 3,-14-7,41 29,-39-29,48 34,0 0,0 0,1 1,-1-1,0 0,0 0,1 0,-1 0,1 0,-1 0,1 0,-1 0,1 0,0 0,-1 0,1 0,0-1,0 1,0 0,0 0,0 0,0 0,0 0,0 0,1-1,-1 1,0 0,1 0,-1 0,0 0,1 0,-1 0,1 0,0 0,-1 0,1 0,0 1,0-1,-1 0,1 0,0 1,0-1,0 0,0 1,0-1,0 1,109-31,-81 27,95-20,-38 6,1 4,76-1,112-13,-208 14,52 0,-119 14,0 1,0-1,0 1,1-1,-1 1,0 0,0-1,0 1,0-1,0 1,0-1,-1 1,1 0,0-1,0 1,0-1,0 1,-1-1,1 1,0-1,-1 1,1-1,0 1,-1-1,1 1,0-1,-1 0,1 1,-1-1,1 1,-1-1,1 0,-1 0,1 1,-1-1,1 0,-1 0,0 0,1 0,-1 1,1-1,-1 0,1 0,-1 0,0 0,1 0,-1 0,1-1,-1 1,1 0,-1 0,-110 45,3 5,-53 34,-200 118,326-169,30-22</inkml:trace>
  <inkml:trace contextRef="#ctx0" brushRef="#br0" timeOffset="9350.604">2964 1852,'-48'-33,"-21"-42,-62-80,53 64,62 69,-1 1,-1 1,-1 0,-1 2,-21-17,-85-52,-30-58,97 83,-53-80,-244-184,206 165,-78-30,115 80,113 112,0-1,0 0,0 1,0-1,0 0,-1 1,1-1,0 0,0 1,0-1,0 0,-1 0,1 1,0-1,0 0,-1 0,1 1,0-1,-1 0,1 0,0 0,0 0,-1 1,1-1,0 0,-1 0,1 0,0 0,-1 0,1 0,-1 0,1 0,0 0,-1 0,1 0,0 0,-1 0,1 0,0 0,-1 0,1-1,0 1,-1 0,1 0,0 0,0 0,-1-1,15 44,-11-36,7 35,-1 0,-2 2,-2-1,-2 0,-2 1,-4 36,3-31,-22 87,22-135,1-1,-1 1,0-1,1 0,-1 1,0-1,1 1,-1-1,0 0,1 1,-1-1,1 0,-1 0,1 1,-1-1,0 0,1 0,-1 0,1 0,-1 1,1-1,-1 0,1 0,-1 0,1 0,-1 0,1 0,0 0,-1 0,1-1,-1 1,1 0,-1 0,0 0,1 0,-1-1,1 1,-1 0,1 0,-1-1,0 1,1 0,-1-1,1 1,-1-1,0 1,1 0,-1-1,0 1,0-1,0 1,1-1,-1 1,0-1,0 1,0-1,0 1,0-1,0 1,0-1,0 1,0-1,0 1,0-1,0 1,0-1,0 1,0-1,0 1,-1-1,2 0,46-57,2 3,2 2,3 2,1 3,3 2,2 3,15-7,-50 36,0 0,1 2,0 1,1 1,0 1,1 2,18-3,-46 9,-1 1,0-1,1 0,-1 1,1-1,-1 1,0-1,1 0,0 0,-1 1,1-1,-1 0,1 0,0 1,0-1,-1 0,1 0,0 0,0 0,0 1,0-1,0 0,0 0,0 0,0 0,0 0,0 1,1-1,-1 0,0 0,1 0,-1 1,0-1,1 0,-1 0,1 1,-1-1,1 0,-1 1,1-1,0 1,-1-1,1 1,0-1,-1 1,1-1,0 1,0 0,-1-1,1 1,0 0,0-1,0 1,0 0,-1 0,1 0,0 0,0 0,0 0,0 0,-17-6,-1 1,-1 1,1 1,0 0,-1 1,0 1,1 0,-1 1,0 2,-3 0,-27 0,-235-2,279 0,0-1,0 1,1 0,-1-1,0 0,0 0,0 0,0-1,1 1,-1-1,1 0,-1 0,1 0,0 0,0-1,0 1,0-1,0 0,0 0,-1-3,-4-9</inkml:trace>
  <inkml:trace contextRef="#ctx0" brushRef="#br0" timeOffset="10188.028">480 45,'-16'22,"-29"166,39-151,-24 217,-4 2,18-79,16-177,1 1,-1-1,0 1,0 0,0-1,0 1,0 0,0-1,0 1,0-1,0 1,0 0,0-1,0 1,0 0,-1-1,1 1,0-1,0 1,-1-1,1 1,0-1,-1 1,1-1,-1 1,1-1,0 1,-1-1,1 1,-1-1,1 0,-1 1,0-1,1 0,-1 1,1-1,-1 0,1 0,-1 0,0 0,1 0,-1 1,0-1,1 0,-1 0,1 0,-1-1,0 1,1 0,-1 0,0 0,1 0,-1-1,1 1,-1 0,1 0,-1-1,-9-10</inkml:trace>
  <inkml:trace contextRef="#ctx0" brushRef="#br0" timeOffset="10522.284">0 158,'1'-2,"-1"0,1-1,-1 1,1-1,0 1,-1 0,1 0,0-1,1 1,-1 0,0 0,1 0,-1 0,1 1,-1-1,1 0,0 0,0 1,0 0,0-1,0 1,0 0,0 0,1 0,-1 0,0 0,0 0,1 1,-1-1,1 1,0 0,81-8,-76 8,321 1,-285-7,-1-1,0-3,-1-1,0-3,0-1,21-12,-39 17</inkml:trace>
  <inkml:trace contextRef="#ctx0" brushRef="#br0" timeOffset="23840.676">3811 2557,'-5'5,"-6"2,-7-1,-4-1,1 3,10 1,5-2</inkml:trace>
</inkml:ink>
</file>

<file path=ppt/ink/ink4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2:16.02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1 597,'5'-10,"1"-3</inkml:trace>
  <inkml:trace contextRef="#ctx0" brushRef="#br1" timeOffset="39994.198">339 146,'48'57,"82"88,16 25,81 17,-35-19,20-13,-43-14,-78-64,-89-75,-1-2,0-1,0 1,1 1,-1-1,0 0,0 0,0 0,1 1,-1-1,0 0,0 1,0-1,0 1,0 0,0-1,0 1,0 0,0-1,0 1,0 0,0 0,0 0,-1 0,1 0,0 0,-1 0,1 0,-1 0,1 0,-1 1,0-1,1 0,-1 0,0 0,0 0,1 1,-1-1,0 0,-1 0,1 1,0-1,0 0,0 0,-1 0,1 0,0 1,-1-1,1 0,-1 0,0 0,1 0,-1 0,0 0,1 0,-1 0,0 0,-1 0,-14 2,0 0,1-2,-1 0,0-1,0 0,0-1,0-1,0-1,0 0,-8-3,-72-9,-66 8,162 7,0 0,1 0,-1 0,0 0,1-1,-1 1,0 0,0 0,1-1,-1 1,0 0,1 0,-1-1,0 1,0 0,0-1,0 1,1 0,-1-1,0 1,0 0,0-1,0 1,0 0,0-1,0 1,0-1,0 1,0 0,0-1,0 1,0 0,0-1,0 1,0 0,0-1,0 1,-1 0,1-1,0 1,0 0,0-1,-1 1,1 0,0-1,0 1,-1 0,1 0,0-1,-1 1,1 0,0 0,0 0,-1 0,1-1,-1 1,1 0,0 0,-1 0,1 0,0 0,-1 0,1 0,0 0,-1 0,37-15,-26 12,271-144,-26 16,-116 72,-139 59,1-1,0 0,-1 1,1-1,-1 1,1 0,0-1,-1 1,1-1,0 1,-1 0,1 0,0-1,0 1,-1 0,1 0,0 0,0 0,-1 0,1 0,0 0,0 0,0 0,-1 0,1 0,0 1,0-1,-1 0,1 0,0 1,-1-1,1 1,0-1,-1 0,1 1,-1-1,1 1,0-1,-1 1,1 0,-1-1,0 1,1 0,-1-1,1 1,-1 0,0-1,0 1,1 0,-1 0,0-1,0 1,0 0,0 0,0-1,0 1,0 0,0 0,0-1,0 1,0 0,-1 0,1-1,0 1,0 0,-1 0,1-1,-1 1,1 0,-29 49,-7-8,-1-2,-3-2,-31 24,-36 40,86-67,20-18</inkml:trace>
  <inkml:trace contextRef="#ctx0" brushRef="#br1" timeOffset="42069.814">1609 1302,'-33'81,"-90"83,62-92,-182 186,195-211,-123 136,10-3,124-134,-1-1,-3-2,-41 34,39-38,1 2,2 2,-33 47,45-55,-1 0,-1-2,-3-1,-16 13,-57 33,119-159,-10-214,-20 163,17 131,-1 0,1 0,-1 0,1 0,0-1,0 1,-1 0,1 0,0 0,0-1,0 1,0 0,0 0,1 0,-1 0,0-1,1 1,-1 0,0 0,1 0,-1 0,1 0,0 0,-1 0,1 0,0 0,0 0,-1 0,1 0,0 0,0 1,0-1,0 0,0 1,0-1,0 1,0-1,1 1,-1-1,0 1,0 0,0-1,0 1,1 0,-1 0,0 0,0 0,0 0,1 0,-1 1,0-1,0 0,0 0,0 1,0-1,1 1,-1-1,0 1,0-1,0 1,0 0,0 0,0 0,157 72,-97-54,0-4,1-1,1-4,0-2,1-3,-1-3,32-4,-62 1,-22 0,1 0,-1 0,0 2,1-1,-1 1,0 1,0 0,0 0,0 1,0 1,0 0,6 3,-16-6,1 0,0 1,-1-1,1 0,-1 1,1-1,-1 1,0 0,0 0,1-1,-1 1,0 0,-1 0,1 0,0 0,0 0,-1 0,0 0,1 0,-1 0,0 0,0 0,0 0,0 1,0-1,0 0,-1 0,1 0,-1 0,1 0,-1 0,0 0,0 0,0-1,0 1,0 0,0 0,-1-1,1 1,0-1,-1 1,-70 59,46-48,0-1,-1-1,0-2,0 0,-28 3,-165 17,18-3,201-26,0-1,0 1,0 0,0 0,0 0,-1-1,1 1,0 0,0 0,0 1,0-1,0 0,0 0,0 0,0 1,-1-1,1 1,0-1,0 1,0-1,1 1,-1-1,0 1,0 0,0 0,0-1,1 1,-1 0,0 0,0 0,1 0,-1 0,1 0,-1 0,1 0,0 0,-1 0,1 0,0 0,0 0,-1 0,1 1,0-1,0 0,0 0,0 0,1 0,-1 0,0 0,0 0,1 1,-1-1,1 0,-1 0,1 0,-1 0,1 0,-1-1,1 1,0 0,0 0,13 8</inkml:trace>
  <inkml:trace contextRef="#ctx0" brushRef="#br1" timeOffset="43401.657">1327 2092,'-1'0,"1"0,-1-1,1 1,0 0,-1 0,1 0,-1 0,1-1,-1 1,1 0,-1 0,1 0,-1 0,1 0,-1 0,1 0,-1 0,1 0,-1 1,1-1,-1 0,1 0,-1 0,1 0,0 1,-1-1,1 0,-1 0,1 1,0-1,-1 0,1 1,0-1,-1 1,1-1,0 0,-1 1,1-1,0 1,0-1,0 1,-1-1,1 0,0 1,0-1,0 1,0-1,0 1,0-1,0 1,0-1,0 1,0-1,0 1,0-1,0 1,1-1,-1 1,-5 19,1 1,1 0,1 0,1 0,1 0,0 0,2 1,-1 23,-1-38,-1 1,1 0,1 0,0 0,0-1,0 1,1 0,0-1,0 1,1-1,0 0,1 0,-1 0,1 0,1 0,-1-1,1 0,0 0,0 0,1-1,6 5,-6-10,0-1,0 0,0 0,0-1,0 1,0-1,0-1,-1 1,1-1,-1 0,1 0,-1-1,0 1,-1-1,1 0,-1-1,1 1,-1-1,-1 0,1 0,-1 0,1 0,1-5,97-119,-100 129,0 0,0 1,0-1,0 1,0-1,-1 1,1 0,0 0,0 0,0 0,-1 0,1 0,0 0,-1 0,1 1,-1-1,0 1,1-1,-1 1,0-1,0 1,0 0,0 0,0 0,0-1,0 1,-1 0,1 0,-1 0,0 0,1 0,-1 0,0 0,0 0,0 0,0 0,-1 2,8 16,-5-16,0 0,0-1,0 1,0-1,0 1,1-1,0 0,0 1,0-2,0 1,0 0,0 0,1-1,-1 0,1 0,0 0,0 0,-1 0,1-1,0 0,1 0,-1 0,0 0,0-1,0 1,0-1,1 0,-1 0,0-1,0 1,0-1,0 0,0 0,0 0,0-1,0 0,0 1,2-2,12-10,0-1,0-1,-2 0,1-1,-2-1,-1 0,0-1,-1-1,0 0,-2-1,-1 0,8-19,34-86,-53 73,-5 47</inkml:trace>
  <inkml:trace contextRef="#ctx0" brushRef="#br1" timeOffset="43966.348">2287 2290,'-154'303,"152"-300,0 0,0 0,0 0,1 0,-1 0,1 0,0 0,0 1,0-1,0 1,0-1,1 0,0 1,0-1,0 1,0-1,0 1,0-1,1 1,0-1,0 1,0-1,0 0,0 0,1 1,-1-1,1 0,0 0,0-1,0 1,0 0,1-1,-1 1,1-1,-1 1,2-1,8 2,1-2,-1 1,1-2,-1 1,1-2,-1 0,1 0,0-1,-1-1,1 0,8-3,-1-2</inkml:trace>
  <inkml:trace contextRef="#ctx0" brushRef="#br1" timeOffset="44398.113">1976 2431,'43'0,"34"-4,8-3,-5 1,-12 1,-12 1,-12 2,-7 1,-11 0</inkml:trace>
  <inkml:trace contextRef="#ctx0" brushRef="#br1" timeOffset="45929.584">1355 33,'0'-1,"0"1,-1 0,1-1,-1 1,1 0,-1 0,1 0,0-1,-1 1,1 0,-1 0,1 0,-1 0,1 0,-1 0,1 0,-1 0,1 0,-1 0,1 0,-1 0,1 1,-1-1,1 0,-1 0,1 0,-1 1,1-1,0 0,-1 1,1-1,-1 0,1 1,0-1,-1 0,1 1,0-1,0 1,-1-1,1 0,0 1,0-1,-1 1,1-1,0 1,0-1,0 1,0-1,0 1,0-1,0 1,0-1,0 1,0-1,0 1,0-1,-8 21,0-1,2 1,0 0,1 0,1 1,1-1,1 1,1 0,1-1,1 1,2 15,-3-34,1-1,-1 0,0 1,0-1,1 0,0 1,-1-1,1 0,0 0,0 0,0 0,0 1,0-1,1-1,-1 1,1 0,-1 0,1 0,0-1,-1 1,1-1,0 1,0-1,0 0,0 0,0 0,1 0,-1 0,0 0,0-1,1 1,-1-1,0 0,1 1,-1-1,0 0,1 0,3-1,0 0,0 0,0 0,0 0,0-1,0 0,-1-1,1 1,-1-1,1 0,-1 0,0-1,0 0,-1 0,117-146,-121 149,0 0,1-1,-1 1,1 0,-1 0,1 0,0 0,-1 0,1 0,0 0,0 0,0 0,0 0,0 1,0-1,0 0,0 0,0 1,0-1,0 1,0-1,0 1,0 0,1-1,-1 1,0 0,0 0,0 0,1-1,-1 1,0 1,0-1,1 0,-1 0,0 0,0 1,0-1,1 0,-1 1,0-1,0 1,0 0,0-1,0 1,0 0,0 0,0-1,0 1,0 0,-1 0,1 0,0 0,31 75,15 19,-42-92,-1 0,1 0,0-1,0 1,0-1,0 0,0 0,0 0,1-1,-1 0,0 0,1-1,-1 1,1-1,-1 0,1-1,-1 1,1-1,-1 0,1 0,-1-1,0 0,0 0,0 0,0 0,0-1,0 0,-1 0,1 0,-1 0,0-1,0 0,0 0,1-1,7-9,0 0,-1 0,0-1,-1-1,-1 0,0 0,-1-1,-1 0,-1 0,0 0,-2-1,1-2,23-87,-26 98</inkml:trace>
  <inkml:trace contextRef="#ctx0" brushRef="#br1" timeOffset="46688.079">2230 173,'-159'284,"300"-510,-141 225,1-1,0 1,0 0,-1-1,1 1,0 0,0-1,0 1,0 0,0 0,0 0,1 0,-1 0,0 0,0 1,1-1,-1 0,1 1,-1-1,0 0,1 1,-1 0,1-1,-1 1,1 0,-1 0,1 0,0 0,-1 0,1 0,-1 0,1 1,-1-1,1 0,-1 1,1-1,-1 1,0 0,1 0,-1-1,0 1,1 0,-1 0,0 0,0 0,0 0,0 0,0 1,0-1,0 0,0 0,0 1,28 70,-27-63,0 0,1 0,0 0,1-1,-1 0,2 0,-1 0,1 0,1 0,-1-1,1 0,5 4,-9-9,-1-1,0 0,1 0,-1 0,1 0,-1 0,1-1,-1 1,1 0,0-1,-1 1,1-1,0 1,-1-1,1 0,0 0,0 0,-1 0,1 0,0 0,0 0,-1-1,1 1,0-1,0 1,-1-1,1 0,-1 1,1-1,-1 0,1 0,-1 0,1 0,-1 0,0-1,0 1,1 0,-1-1,0 1,0-1,0 1,-1-1,1 1,0-1,25-77,2-150,-23 173,1 32</inkml:trace>
</inkml:ink>
</file>

<file path=ppt/ink/ink4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3:29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1441 1,'61'47,"77"108,-58-91,66 66,15 75,119 11,-52 18,-122-125,-88-96</inkml:trace>
  <inkml:trace contextRef="#ctx0" brushRef="#br0" timeOffset="838.4">255 1553,'-12'3,"1"1,0 0,0 1,0 1,1 0,0 0,0 1,0 0,1 0,0 1,1 1,0-1,0 1,1 1,0-1,0 1,1 1,0-1,1 1,1 0,-1 0,2 0,-1 1,2-1,-1 1,2 0,0 0,0 0,1 6,-2 6,2-1,0 1,2-1,1 1,0-1,6 18,-7-35,-1 0,2 0,-1 0,1 0,0 0,0 0,0-1,1 0,0 1,0-1,0-1,1 1,-1-1,1 0,0 0,1 0,-1 0,1-1,-1 0,1 0,0-1,0 1,0-1,0-1,1 1,5 0,-3-1,0-1,1 1,-1-2,0 1,0-1,0-1,0 1,0-2,0 1,0-1,-1-1,1 1,-1-1,0-1,0 1,-1-2,1 1,-1-1,4-4,21-14,-2-2,-1-1,-2-1,0-2,-2 0,-1-2,-1 0,-2-2,-2-1,12-28,-27 54,1 0,-2-1,0 1,0-1,0 0,-2 0,1 0,-1 0,0 0,-1 0,0 0,-1-1,0 1,-1 0,0 0,0 1,-1-1,-1 0,1 1,-1 0,-1-1,0 2,0-1,-1 1,0-1,0 1,-1 1,0 0,0 0,-4-2,2 4,1 0,-1 1,0 0,-1 1,1 0,-1 0,1 1,-1 0,0 1,0 0,0 0,1 1,-1 1,0-1,0 2,0-1,1 1,-1 1,1 0,-4 2,-12 4,1 2,0 1,0 0,1 2,1 1,-20 18,13-8,2 1,1 2,1 1,2 0,0 2,-4 12,8-12</inkml:trace>
  <inkml:trace contextRef="#ctx0" brushRef="#br0" timeOffset="1135.379">1 1919,'201'-135,"-177"123,0 2,1 0,0 1,1 2,0 0,0 2,0 1,0 1,1 1,0 2,-1 0,1 2,5 1,50-1,-58-2</inkml:trace>
  <inkml:trace contextRef="#ctx0" brushRef="#br0" timeOffset="2637.866">791 1553,'79'-16,"-1"-2,-1-4,-1-3,-1-3,-2-4,39-24,187-125,-235 133,-2-3,-3-3,39-44,-98 97,1 1,-1 0,0-1,1 1,-1-1,1 1,-1 0,0-1,0 1,1-1,-1 0,0 1,0-1,1 1,-1-1,0 1,0-1,0 1,0-1,0 0,0 1,0-1,0 1,0-1,0 1,0-1,0 0,-1 1,1-1,0 1,0-1,-1 1,1-1,0 1,-1-1,1 1,0-1,-1 1,1 0,0-1,-1 1,1-1,-1 1,1 0,-1 0,1-1,-1 1,1 0,-1 0,1-1,-1 1,0 0,1 0,-1 0,1 0,-1 0,1 0,-1 0,0 0,1 0,-1 0,1 0,-1 0,1 1,-1-1,0 0,-51-1,45 1,-164-1,170 0,0 1,1 0,-1-1,0 1,0 0,1-1,-1 1,0 0,0 0,0 0,1 0,-1 0,0 0,0 0,0 0,1 0,-1 0,0 0,0 0,0 1,1-1,-1 0,0 1,0-1,1 0,-1 1,0-1,1 1,-1-1,0 1,1-1,-1 1,1 0,-1-1,1 1,-1 0,1-1,0 1,-1 0,1 0,0-1,-1 1,1 0,0 0,0 0,0-1,0 1,0 0,0 0,0 0,0 0,0-1,0 1,0 0,0 0,1 0,-1-1,0 1,26 48,-23-45,10 20,-1 0,-1 0,-2 1,0 1,-1-1,-2 1,-1 1,1 12,22 102,-29-140,1 0,0 0,-1 0,1 0,0 0,0 0,0 0,0 0,0 0,0 0,0 0,0 0,1 0,-1 0,0 0,1 0,-1 0,0 0,1 0,-1-1,1 1,-1 0,1 0,0 0,-1 0,1-1,0 1,0 0,-1-1,1 1,0-1,0 1,0-1,0 1,0-1,0 1,0-1,0 0,0 0,0 1,0-1,0 0,0 0,0 0,0 0,0 0,0 0,0 0,0-1,0 1,0 0,0-1,0 1,0 0,0-1,0 1,-1-1,1 1,0-1,0 0,0 1,-1-1,1 0,0 0,13-15,-1-1,-1-1,-1 0,0-1,-1 0,-1 0,1-6,9-17,80-180,-86 204</inkml:trace>
</inkml:ink>
</file>

<file path=ppt/ink/ink4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3:27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1,'-11'127,"4"-102,2 1,1 0,2 0,0 0,1 0,2 0,1 5,26 112,-16 25,-2-99,-3 1,-3-1,-3 1,-4 13,1 37,-34 23,37-111,7-27</inkml:trace>
  <inkml:trace contextRef="#ctx0" brushRef="#br0" timeOffset="3251.713">0 763,'153'-57,"2"6,3 6,5 7,-88 22,-2-3,0-4,60-27,-95 34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30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1 506,'476'-83,"-194"41,514-88,-43 16,239-17,-964 129,147-1,-174 3,1 0,-1 0,0 0,1 0,-1 0,0 0,0 0,1 0,-1 1,0-1,0 0,1 1,-1-1,0 1,0 0,0-1,0 1,0 0,0 0,0-1,0 1,0 0,0 0,0 0,-1 0,1 0,0 0,-1 1,1-1,0 0,-1 0,0 0,1 0,-1 1,0-1,1 0,-1 1,0 0,-6 8</inkml:trace>
</inkml:ink>
</file>

<file path=ppt/ink/ink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7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1 398,'42'-20,"-1"-2,-2-1,0-2,22-20,-7 7,198-149,-141 150,-107 36,-1 1,1 0,-1 0,1 1,-1-1,0 1,1 0,-1-1,0 1,1 1,-1-1,0 0,0 1,0 0,0 0,0 0,0 0,-1 0,1 0,-1 1,1-1,-1 1,0 0,0-1,0 1,0 0,-1 0,1 0,-1 1,0-1,0 0,0 1,3 9,-2 0,0 1,0-1,-1 1,-1-1,0 1,-1-1,-1 1,0-1,0 1,-2-1,1 0,-2 0,0 0,0-1,-4 5,-4 9,-2-2,0 0,-2 0,-1-2,0 0,-2-1,-7 6,3-5,12-8,1-1,-2 0,0-1,0 0,-2-1,1-1,-1 0,0-1,-1-1,0-1,0 0,-1 0,0-2,0 0,0-1,-1-1,-6 0,20-4,1-1,-1 1,1-1,-1 0,1 0,0-1,-1 1,1 0,0-1,1 0,-1 0,0 0,1 0,0 0,0 0,0-1,0 1,0-1,0 0,1 1,0-1,0 0,0 0,0 0,1 0,-1 0,1 1,0-1,0 0,1 0,-1 0,1 0,0 0,0 0,0 0,0 1,1-1,-1 0,1 1,0-1,0 1,2-2,9-21</inkml:trace>
</inkml:ink>
</file>

<file path=ppt/ink/ink4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01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0 138,'165'25,"294"-22,-414-4,-67-6,0-1,1 0,0-2,0 0,1-2,0 0,1-1,1-1,-12-11,-32-13,41 30</inkml:trace>
</inkml:ink>
</file>

<file path=ppt/ink/ink4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04.1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1 198,'1'3,"1"0,0-1,1 1,-1 0,0-1,1 0,-1 0,1 0,0 0,0 0,0 0,0-1,0 1,0-1,0 0,0 0,0 0,2 0,-2 0,16 4,0-1,0-1,1-1,-1-1,0 0,1-1,-1-2,1 0,-1 0,16-6,8 1,227-26,-226 33,-84-36,-76-75,93 78,16 16</inkml:trace>
</inkml:ink>
</file>

<file path=ppt/ink/ink4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07.48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1 177,'189'38,"-130"-28,1-3,0-3,0-2,47-5,-3 1,37-9,-134-3,-33 1,11 6,4 0,0 0,1-1,0 0,1-1,0 0,0 0,1-1,0 0,1 0,0-1,0 0,1 0,-1-4,-11-21,10 20</inkml:trace>
</inkml:ink>
</file>

<file path=ppt/ink/ink4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0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0 144,'23'61,"93"305,-114-359,0-1,0 1,0 0,1 0,0-1,0 0,1 1,-1-1,1-1,1 1,-1 0,1-1,5 4,-8-8,1-1,0 0,-1 0,1 0,-1 0,1-1,0 1,-1-1,1 1,-1-1,1 0,-1 0,0 0,1 0,-1-1,0 1,0 0,0-1,0 0,0 1,0-1,0 0,0 0,-1 0,1 0,-1-1,0 1,1 0,0-3,1 1,108-158,-6 38,-103 124,0-1,0 1,-1-1,1 1,0 0,0 0,0 0,-1 0,1 0,0 0,0 0,-1 1,1-1,0 1,0-1,-1 1,1 0,0-1,-1 1,1 0,-1 0,1 0,-1 0,0 0,1 1,-1-1,0 0,0 1,0-1,0 1,0-1,0 1,0-1,0 1,-1 0,1-1,0 1,-1 0,0 0,1-1,-1 1,0 0,0 1,9 15,-7-14,1 0,-1 0,1-1,0 1,1-1,-1 0,1 1,-1-2,1 1,0 0,0-1,0 1,0-1,1-1,-1 1,0 0,1-1,-1 0,1 0,0 0,-1-1,1 1,0-1,-1 0,1-1,0 1,-1-1,1 0,-1 0,1 0,-1-1,4-1,5-2,0-1,-1 0,0-1,0 0,0-1,-1-1,0 1,-1-2,0 1,7-9,-5 4,1 1,-1-1,-1-1,-1 0,0-1,-1 0,-1 0,0-1,-1 0,-1 0,-1-1,0 1,-1-1,1-16,-6-40,0 62</inkml:trace>
</inkml:ink>
</file>

<file path=ppt/ink/ink4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2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0 215,'266'-28,"63"29,-288-7,-40 6,-1 0,1 0,0-1,-1 1,1 0,-1 0,1-1,-1 1,1 0,-1-1,1 1,-1 0,1-1,-1 1,0-1,1 1,-1-1,1 1,-1-1,0 1,0-1,1 1,-1-1,0 1,0-1,0 0,1 1,-1-1,0 1,0-1,0 0,0 1,0-1,0 1,0-1,0 0,-1 1,1-1,0 1,0-1,0 1,-1-1,1 0,0 1,-1-1,1 1,0-1,-1 1,1 0,-1-1,1 1,0-1,-1 1,1 0,-1-1,1 1,-1 0,0-1,1 1,-1 0,1 0,-1 0,1 0,-1 0,0-1,-177-115,159 89,18 17</inkml:trace>
</inkml:ink>
</file>

<file path=ppt/ink/ink4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2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1,'15'0,"13"0,8 0,2 0,-1 0,-1 0,-3 0,-1 0,-2 0,-1 0,-1 0,0 0,0 0,0 0,0 0,-10 0,-7 0</inkml:trace>
</inkml:ink>
</file>

<file path=ppt/ink/ink4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3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0,'44'10,"28"3,6-1,-4-2,-11-3,-10-3,-11-2,-7-1,-9-1</inkml:trace>
</inkml:ink>
</file>

<file path=ppt/ink/ink4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7.27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0 120,'678'0,"-678"0,-1-1,1 1,0-1,-1 1,1-1,0 1,0-1,0 1,-1-1,1 1,0-1,0 1,0-1,0 1,0-1,0 1,0-1,0 1,0-1,0 1,0-1,1 1,-1-1,0 1,0-1,0 1,1-1,-1 1,0-1,1 1,-1-1,0 1,1 0,-1-1,0 1,1 0,-1-1,1 1,-1 0,1 0,-1-1,1 1,-1 0,0 0,1 0,0-1,-1 1,1 0,-1 0,1 0,-1 0,1 0,-1 0,1 0,-1 0,1 0,-1 1,1-1,-1 0,1 0,-1 0,1 1,0-1,-38-26,-57-36,79 48</inkml:trace>
</inkml:ink>
</file>

<file path=ppt/ink/ink4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20.3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0 194,'1'-2,"1"0,-1 0,1 0,-1 0,1 1,0-1,-1 1,1-1,0 1,0 0,0-1,0 1,0 0,1 0,-1 1,0-1,0 0,0 1,1-1,-1 1,0 0,1 0,-1 0,0 0,2 0,-1 0,411-4,-265-25,-148 28,0-1,0 1,0 0,0-1,-1 1,1-1,0 1,-1-1,1 1,-1-1,1 1,-1-1,0 0,0 1,1-1,-1 0,0 1,-1-1,1 1,0-1,0 0,-1 1,1-1,-1 1,1-1,-1 1,0-1,0 1,1-1,-1 1,0-1,0 1,0 0,-1 0,1 0,0 0,0 0,-1 0,1 0,0 0,-1 0,-1 0,-5-10,-15-32,16 22</inkml:trace>
</inkml:ink>
</file>

<file path=ppt/ink/ink4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9.08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1 140,'2'44,"3"0,2 0,1 0,3-1,1-1,2 1,2-2,13 22,-29-61,1 0,0 0,0 0,0 0,0-1,0 1,0 0,0-1,1 1,-1 0,1-1,-1 0,1 1,-1-1,1 0,0 0,0 0,0 0,0 0,-1 0,1-1,0 1,0-1,0 1,0-1,1 0,-1 1,0-1,0 0,0 0,0-1,0 1,0 0,0-1,0 1,0-1,0 0,0 0,0 0,0 0,-1 0,1 0,0 0,-1 0,1-1,-1 1,1 0,-1-1,1 0,-1 1,0-1,1-1,182-268,-184 270,0 0,1 1,-1-1,0 0,1 0,-1 1,1-1,0 0,-1 1,1-1,-1 0,1 1,0-1,-1 1,1-1,0 1,0 0,-1-1,1 1,0 0,0-1,0 1,0 0,-1 0,1 0,0 0,0 0,0 0,0 0,0 0,-1 0,1 0,0 0,0 0,0 1,0-1,-1 0,1 1,0-1,0 0,-1 1,1-1,0 1,0-1,-1 1,1 0,-1-1,1 1,-1 0,1-1,-1 1,1 0,-1-1,1 1,-1 0,0 0,1 0,-1 0,0-1,0 1,0 0,12 61,-12-53,40 131,-39-136,0-1,1 1,0-1,-1 0,2 1,-1-1,0 0,0 0,1 0,0-1,-1 1,1-1,0 1,0-1,1 0,-1 0,0 0,1-1,-1 1,1-1,-1 0,1 0,0 0,-1 0,1 0,0-1,0 0,0 0,-1 0,1 0,0-1,0 1,0-1,-1 0,1 0,0 0,7-7,1 0,-1 0,0-1,-1-1,0 0,-1 0,0-1,-1 0,0 0,0-1,-1 0,-1 0,0-1,1-3,-3 8,28-54,-2-2,-4-1,14-50,-24 59,-9 32</inkml:trace>
  <inkml:trace contextRef="#ctx0" brushRef="#br0" timeOffset="478.041">1187 338,'-39'52,"2"1,3 2,-26 56,55-104,1 1,0 1,0-1,1 1,0-1,0 1,1 0,1 0,-1 0,1 0,1 1,-1-1,2 0,-1 0,1 0,1 3,2-8,0 0,0-1,0 0,1 1,-1-1,1-1,0 1,-1-1,1 0,0 0,1 0,-1-1,0 0,0 0,1 0,-1-1,0 1,1-1,-1-1,0 1,1-1,-1 0,5-1,6 1,-3 1,-5 0,-1 0,1 0,-1 0,1-1,-1 0,0 0,1-1,-1 0,0-1,0 1,0-1,0-1,0 1,0-2,1-6,-5 1</inkml:trace>
  <inkml:trace contextRef="#ctx0" brushRef="#br0" timeOffset="732.515">847 536,'44'0,"23"0,5 0,-4 0,-10 0,-9 0,-9 0,-6 0,-4 0,-2 0,-1 0,-6 0</inkml:trace>
</inkml:ink>
</file>

<file path=ppt/ink/ink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7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82 118,'-21'67,"2"1,3 1,-4 55,19-120,0 1,-1-1,2 0,-1 1,1-1,-1 0,1 1,0-1,1 0,-1 1,1-1,0 0,0 1,0-1,0 0,1 0,0 0,0 0,0 0,0 0,1-1,-1 1,1-1,0 1,0-1,0 0,0 0,1-1,-1 1,1-1,0 1,0-1,0 0,0-1,0 1,0-1,1 1,6-3,0 0,1-1,-1 0,0-1,0 0,0 0,0-1,-1-1,0 0,0 0,0-1,0 0,-1-1,0 0,0-1,-1 0,0 0,0 0,-1-1,0 0,-1-1,0 0,0 0,-1 0,-1 0,4-11,-2 6,-2 1,0-1,-1 0,0 0,-1 0,-1 0,0 0,-1 0,-1-1,0 1,-1 0,-1 0,0 0,-1 1,-2-4,3 9,-1 0,0 0,-1 1,0-1,0 1,-1 0,0 0,0 1,0-1,-1 1,-1 1,1-1,-1 1,0 1,0 0,-1 0,1 0,-1 1,0 0,0 1,-1 0,1 0,-8 0,-44-2,36 5</inkml:trace>
</inkml:ink>
</file>

<file path=ppt/ink/ink4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7.76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1 254,'19'5,"11"2,6-1,1-1,-1-2,-1 0,-3-2,-1-1,-2 0,-5-5,-2-2,0 1,1-4,-4 0</inkml:trace>
  <inkml:trace contextRef="#ctx0" brushRef="#br0" timeOffset="247.942">199 0,'-5'39,"-1"31,-1 9,2-4,2-10,1-12,1-9,0-8,6-10,2-9</inkml:trace>
</inkml:ink>
</file>

<file path=ppt/ink/ink4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5.75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109 54,'-2'0,"-1"0,1 0,-1 0,0 0,1 1,-1-1,1 1,-1 0,1 0,-1 0,1 0,-1 0,1 0,0 1,0-1,0 1,0-1,0 1,0 0,0 0,0 0,1 0,-1 0,1 0,-1 0,1 1,0-1,0 1,0-1,0 1,0-1,1 1,-1-1,1 2,-34 139,31-133,1-1,0 1,0 0,1 0,1 0,0 0,0 1,1-1,0 0,0 0,1-1,1 1,0 0,0-1,1 1,0-1,0 0,1 0,1-1,2 4,-2-8,0 0,1-1,0 0,-1 0,1-1,0 0,0 0,1 0,-1-1,0 0,0-1,1 0,-1 0,0 0,1-1,-1 0,0 0,0-1,0 0,0 0,0-1,0 1,-1-2,1 1,-1-1,0 0,0 0,1-2,77-79,-82 85,0-1,0 1,0 0,0 0,0 0,0 1,0-1,0 0,0 1,-1-1,1 1,0-1,0 1,0 0,-1 0,1 0,0 0,-1 0,1 0,-1 1,0-1,1 0,-1 1,0-1,0 1,1-1,-1 1,0 0,-1 0,1-1,0 1,0 0,-1 0,1 0,-1 0,0-1,0 1,1 2,5 9,-5-10,0 1,0-1,0 1,1-1,-1 0,1 0,0 0,0 0,0 0,0 0,1 0,-1 0,1-1,-1 1,1-1,0 0,0 0,0 0,0 0,0-1,1 1,-1-1,0 0,1 0,-1 0,1 0,0 0,-1-1,1 0,-1 0,1 0,0 0,-1 0,1-1,-1 1,1-1,-1 0,1 0,-1-1,0 1,2-2,8-8,-1-1,-1-1,0 0,-1 0,0-1,-1 0,-1-1,2-4,1 0,73-199,-36 122,-33 84</inkml:trace>
  <inkml:trace contextRef="#ctx0" brushRef="#br0" timeOffset="698.343">871 308,'-97'219,"103"-229,15-32,2 1,2 0,2 2,4-1,-30 38,0 1,0 0,0 0,0 0,0 0,1 0,-1 0,0 0,1 0,-1 0,0 1,1-1,-1 0,1 1,-1-1,1 1,-1 0,1 0,0-1,-1 1,1 0,-1 0,1 0,0 1,-1-1,1 0,-1 1,1-1,-1 1,1-1,-1 1,1 0,-1-1,0 1,1 0,-1 0,0 0,0 0,0 0,1 0,-1 1,0-1,-1 0,1 0,0 1,0-1,0 1,-1-1,1 1,-1-1,1 1,-1-1,0 1,1-1,-1 2,10 26,29 67,-38-93,1 0,0-1,-1 1,1 0,0-1,0 1,1-1,-1 0,0 0,1 0,-1 0,1 0,0 0,0-1,0 1,0-1,0 0,0 0,0 0,0 0,0 0,0-1,0 1,1-1,-1 0,0 0,2 0,1-4,-1 1,1-1,-1 0,0 0,0-1,-1 0,1 0,-1 0,0 0,0 0,-1-1,1 0,-1 0,-1 0,1 0,-1 0,0 0,0-1,-1 1,0-1,0 1,0-1,-1-1,3-3,-1-1,-1 0,0 1,-1-1,0 0,0 0,-1 0,-1 1,0-1,-2-6,-3-1</inkml:trace>
</inkml:ink>
</file>

<file path=ppt/ink/ink4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0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26,'340'0,"-232"-22,-99 18</inkml:trace>
</inkml:ink>
</file>

<file path=ppt/ink/ink4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09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0,'43'5,"24"-3,5-2,-4-2,-10 1,-9 0,-8-1,-12 2</inkml:trace>
</inkml:ink>
</file>

<file path=ppt/ink/ink4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07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99,'0'0,"0"1,0-1,0 1,0-1,0 1,0 0,0-1,0 1,0-1,0 1,0-1,0 1,0-1,-1 0,1 1,0-1,0 1,-1-1,1 1,0-1,-1 0,1 1,0-1,-1 1,1-1,-1 0,1 0,0 1,-1-1,1 0,-1 0,1 1,-1-1,1 0,-1 0,1 0,-1 0,1 0,-1 0,1 0,-1 0,1 0,-1 0,1 0,-1 0,1 0,-1 0,1 0,-1 0,1-1,-1 1,1 0,-1 0,1-1,-1 1,1 0,0-1,-1 1,1 0,0-1,-1 1,1-1,0 1,-9 164,11-112,-1-30,0 1,2-1,1 0,0 0,2-1,6 15,-12-33,1 1,0 0,0 0,0-1,1 1,-1-1,1 1,0-1,0 0,0 1,1-1,-1 0,1 0,-1-1,1 1,0-1,0 1,0-1,0 0,1 0,-1 0,0 0,1-1,0 1,-1-1,1 0,0 0,0-1,-1 1,1-1,0 1,0-1,0-1,0 1,-1 0,1-1,4-1,8-6,-1-1,0-1,0-1,-1 0,0 0,-1-2,0 0,-1 0,-1-1,4-5,2-2,103-117,-118 138,1-1,-1 1,1-1,0 1,-1 0,1 0,0 0,-1 0,1 1,0-1,-1 1,1 0,0-1,-1 1,1 0,-1 1,0-1,1 0,-1 1,0-1,0 1,0 0,0 0,0-1,0 1,0 1,-1-1,1 0,-1 0,0 1,1-1,-1 0,0 1,0-1,-1 1,1 0,0-1,-1 1,0 0,1 2,5 8,-3-6,0-1,1 0,0 0,0 0,0-1,1 1,0-1,0 0,0-1,0 1,1-1,0 0,0 0,0-1,0 1,1-1,-1-1,1 1,0-1,-1 0,1-1,0 0,0 0,0 0,0-1,0 0,0 0,0-1,0 0,0 0,0-1,0 0,0 0,-1 0,5-3,4-7,0 0,-1 0,-1-2,0 0,-1 0,0-1,-1-1,-1 0,0 0,-1-1,-1 0,-1-1,1-2,-2 8,0 0,-1 0,0-1,-1 1,0-1,-1 0,0 0,-1 0,-1-1,0 1,0 0,-2-1,-1-12,-4 13,-1 8</inkml:trace>
  <inkml:trace contextRef="#ctx0" brushRef="#br0" timeOffset="633.002">1047 382,'-166'202,"151"-183,101-102,39-47,-124 128,-1 1,1 0,0-1,0 1,0 0,1 0,-1 0,0 0,0 0,1 0,-1 0,0 0,1 1,-1-1,1 0,-1 1,1-1,-1 1,1 0,0-1,-1 1,1 0,-1 0,1 0,0 0,-1 0,1 1,-1-1,1 0,-1 1,1-1,0 1,-1-1,0 1,1 0,-1 0,1-1,-1 1,0 0,0 0,1 1,-1-1,0 0,0 0,0 0,0 1,-1-1,1 1,0-1,0 2,40 134,-39-132,0-1,1 0,-1 0,1 0,0-1,0 1,1-1,-1 1,1-1,-1 0,1 0,0-1,0 1,0-1,1 0,-1 0,0 0,1-1,-1 1,1-1,0 0,-1 0,1-1,0 1,0-1,-1 0,1-1,0 1,0-1,-1 0,1 0,-1 0,1-1,-1 1,1-1,-1 0,0-1,0 1,0-1,0 0,0 0,-1 0,1 0,-1 0,0-1,0 0,0 0,1-1,11-19,0 0,-2-1,-1 0,-1-1,-1-1,3-13,-8 15</inkml:trace>
</inkml:ink>
</file>

<file path=ppt/ink/ink4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13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0 387,'5'0,"11"0,7 0,6 0,1-5,1-1,0 0,0 1,-1 1,-1 2,0 1,0 0,-1 1,0 0,0 1,0-1,-5 0</inkml:trace>
  <inkml:trace contextRef="#ctx0" brushRef="#br0" timeOffset="1231.205">818 105,'-2'-1,"0"1,0-1,0 1,0 0,0 0,0 0,0 0,0 1,0-1,0 0,0 1,0-1,0 1,0 0,1 0,-1 0,0 0,0 0,1 0,-1 0,0 0,1 1,-1-1,1 1,0-1,-1 1,1-1,0 1,0 0,0 0,0 0,0-1,1 1,-1 0,1 0,-1 0,1 0,-1 0,1 0,0 0,0 0,0 0,0 1,-1 1,-38 193,35-181,1-1,0 1,1 0,0 0,2 0,0 0,0 0,2 0,0-1,0 1,2 0,2 6,-5-18,1 0,0-1,0 0,0 1,0-1,0 0,1 0,-1 0,1 0,0-1,0 1,0-1,0 1,0-1,1 0,-1 0,1-1,-1 1,1-1,0 0,-1 0,1 0,0 0,0 0,0-1,0 0,-1 0,1 0,0 0,0-1,0 1,0-1,-1 0,1 0,0 0,0-1,2-1,21-13,-2-1,0-1,0-1,-2-1,0-1,-2-1,0-1,-2-1,16-25,-29 41,40-36,-45 45,1 0,-1 0,0 0,0 0,1 1,-1-1,0 0,0 1,0-1,0 0,-1 1,1-1,0 1,-1-1,1 1,-1 0,1-1,-1 1,0 0,1-1,-1 1,0 0,0-1,0 1,-1 0,1-1,0 1,0 1,0-2,-1 4,1 0,-1 0,1-1,0 1,1 0,-1 0,1 0,0-1,0 1,0-1,1 1,0-1,0 1,0-1,0 0,1 0,-1 0,1 0,0 0,0 0,1-1,-1 0,1 1,-1-1,1-1,0 1,4 2,0-4,0 1,-1-1,1 0,0-1,0 1,0-2,0 1,0-1,0 0,-1-1,1 0,0 0,-1 0,0-1,1 0,-1-1,0 0,0 0,-1 0,0-1,1 0,3-5,11-9,-1-2,-1 0,-1-1,-1-1,10-18,-17 25,-1 0,-1 0,0-1,-1 0,-1-1,-1 1,0-1,-1 0,-1-1,-1 1,0-1,-2 1,0-11,0 27,0 0,0 0,-1 0,1 0,0 0,-1 0,1 0,-1 0,0 0,1 0,-1 0,0 1,0-1,0 0,0 0,-1 1,1-1,0 1,-1-1,1 1,-1-1,0 1,1 0,-1 0,0 0,0 0,0 0,-10 0</inkml:trace>
  <inkml:trace contextRef="#ctx0" brushRef="#br0" timeOffset="3411.122">2144 132,'-10'-1,"-1"0,0 1,1 0,-1 1,0 0,1 1,-1 0,1 0,-1 1,1 1,0 0,0 0,1 1,-1 0,1 0,0 1,0 1,-6 7,1 1,0 1,1 0,0 0,2 2,0-1,1 1,0 1,2 0,0 0,2 1,0 0,-3 16,8-29,0-1,1 1,-1 0,1 0,1 0,-1 0,1 0,0 0,1 0,0-1,0 1,0-1,1 1,0-1,0 0,0 0,1 0,0 0,0-1,1 1,0-1,0 0,0-1,0 1,1-1,-1 0,1 0,0-1,0 1,1-2,-1 1,1-1,-1 1,1-2,0 1,0-1,-1 0,1 0,6-1,5-3,-1-1,0 0,0-1,-1-1,0 0,0-1,0-1,-1-1,0 0,0-1,0-1,21-12,-12 9</inkml:trace>
  <inkml:trace contextRef="#ctx0" brushRef="#br0" timeOffset="3742.978">2511 189,'-16'14,"0"2,1 0,0 0,2 1,0 1,0 0,2 1,1 1,0-1,1 2,1-1,-3 17,10-33,1-1,-1 0,1 1,0-1,1 1,-1-1,0 1,1-1,0 0,0 1,0-1,0 0,0 0,1 0,0 0,-1 0,1 0,0 0,0 0,1-1,-1 1,1-1,-1 0,1 1,0-1,-1 0,1-1,0 1,0 0,1-1,-1 0,0 0,0 0,1 0,-1 0,0-1,1 1,-1-1,1 0,-1 0,1 0,-1 0,0-1,1 0,14-2,0 0,-1-2,1 0,-1-1,0-1,0-1,-1 0,0-1,-1-1,0 0,0-1,-1-1,0 0,-1-1,-1 0,0-1,-1 0,0-1,2-7,-10 18,0 0,0 0,-1 0,1 0,-1 0,0-1,-1 1,1-1,-1 1,0-1,0 0,0 1,-1-1,1 0,-1 0,0 1,-1-1,1 0,-1 0,0 1,0-1,-1 0,1 1,-1-1,0 1,0 0,0 0,-1 0,0 0,1 0,-1 0,-1 0,1 1,0 0,-1 0,0 0,0 0,0 0,0 1,-2-2,-11 2,0 1,0 0,0 1,0 1,0 1,0 0,0 1,1 1,-1 0,1 2,0-1,0 2,1 0,0 1,-13 9,-1 2</inkml:trace>
  <inkml:trace contextRef="#ctx0" brushRef="#br0" timeOffset="4147.608">3245 48,'-20'7,"-12"4,0 1,1 1,0 2,1 1,1 1,1 2,-2 2,28-20,0 0,0 0,0 0,1 0,-1 0,0 1,1-1,-1 0,1 1,0-1,-1 1,1 0,0-1,0 1,0 0,0-1,0 1,0 0,1 0,-1 0,0 0,1 0,0 0,-1 0,1 0,0 0,0 0,0 0,1 0,-1 0,0 0,1 0,-1 0,1 0,-1 0,1 0,0 0,0 0,0-1,0 1,0 0,1-1,-1 1,0-1,1 1,-1-1,1 0,0 1,-1-1,1 0,0 0,0 0,77 23,40 18,-116-40,0 1,0-1,0 1,0-1,0 1,0 0,0 0,-1 1,0-1,0 0,0 1,0-1,0 1,-1 0,1 0,-1 0,0-1,0 1,-1 0,1 0,-1 0,0 0,0 0,0 1,0-1,-1 0,0-1,-1 5,0-1,0 0,-1 0,0 0,0 0,-1-1,0 1,0-1,0 0,-1-1,0 1,0-1,0 0,-1 0,0 0,0-1,0 0,0 0,-1 0,1-1,-2 0,-8 5,0-2,0 0,-1-2,0 1,1-2,-1 0,-1-1,-3-1,-35-1,31 0</inkml:trace>
</inkml:ink>
</file>

<file path=ppt/ink/ink4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0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250 117,'0'-3,"-1"1,0 0,0 0,0 0,0 0,0 0,0 1,-1-1,1 0,-1 0,1 1,-1-1,0 1,0-1,1 1,-1 0,0 0,0 0,0 0,0 0,0 0,-1 1,1-1,0 1,0-1,0 1,-1 0,1 0,0 0,0 0,-1 0,1 0,0 1,0-1,0 1,-1-1,1 1,0 0,0 0,0 0,0 0,0 0,-1 2,-72 68,63-54,0 2,2-1,0 2,1-1,1 1,1 0,1 1,1 0,0 0,0 20,3-34,1 0,0 0,0 0,1 0,0 0,0 0,1 0,0 1,0-2,1 1,0 0,0 0,0 0,1-1,0 1,0-1,1 0,-1 0,2 0,-1-1,0 1,1-1,0 0,0 0,1-1,-1 1,1-1,0 0,0-1,1 0,-1 0,1 0,-1 0,1-1,0-1,5 2,12-2,-1-2,1 0,0-1,-1-2,0 0,0-2,0 0,-1-2,0 0,0-1,-1-2,0 0,0-1,-2-1,0-1,0-1,-1 0,13-15,-19 18,1-1,-2-1,0 0,0 0,-1-1,-1 0,0-1,-2 0,1-2,-5 11,0 0,-1 0,0 0,-1 0,1-1,-1 1,-1-1,1 1,-1-1,-1 1,1-1,-1 1,-1 0,1-1,-1 1,0 0,-1 0,0 0,0 0,-1 0,1 1,-3-3,-2-1,-1 0,0 1,0 0,-1 1,0 0,-1 0,1 1,-1 1,-1 0,1 0,-1 1,0 0,0 1,-1 1,1 0,-4 0,-13-1</inkml:trace>
  <inkml:trace contextRef="#ctx0" brushRef="#br0" timeOffset="353.754">25 370,'267'-160,"-201"134,-65 26,1-1,-1 1,1 0,-1 0,1 0,0 0,-1 1,1-1,-1 0,1 0,-1 1,1-1,-1 1,1 0,-1-1,0 1,1 0,-1 0,0 0,0 0,0 0,1 0,-1 0,0 0,0 0,0 1,-1-1,1 0,0 1,0-1,-1 0,1 1,-1-1,1 1,-1-1,0 1,1-1,-1 1,0-1,0 1,0 1,1 35,-2-34,0 0,1 0,-1 0,1 0,0 0,0 0,0 0,0 0,1 0,0 0,0 0,0 0,0 0,1 0,-1-1,1 1,0 0,0-1,0 0,1 1,-1-1,1 0,0 0,-1 0,2 0,-1-1,0 1,0-1,1 0,3 2,6-2,1 0,-1-1,1-1,-1 0,1 0,0-2,-1 1,1-2,-1 0,0 0,9-5,53-9,-56 21,-19 4</inkml:trace>
</inkml:ink>
</file>

<file path=ppt/ink/ink4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8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1,'24'0,"18"0,6 0,0 0,-4 0,-4 0,-4 0,-4 0,-2 0,-1 0,-6 0</inkml:trace>
</inkml:ink>
</file>

<file path=ppt/ink/ink4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8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1,'38'0,"28"0,6 0,-3 0,-9 0,-10 0,-14 0</inkml:trace>
</inkml:ink>
</file>

<file path=ppt/ink/ink4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9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1 199,'9'0,"19"-5,8-1,3-1,0 2,3 2,-1-4,-3-1,-2 2,-4 1,-1 2,-2 1,-1 1,0 1,-1 0,-4 0</inkml:trace>
  <inkml:trace contextRef="#ctx0" brushRef="#br0" timeOffset="649.99">707 1,'-25'73,"19"-43,0-16,2 1,-1-1,2 1,0 0,1-1,0 1,1 1,0-1,2 0,0 0,0 0,2 0,0-1,0 1,1 0,1-1,1 0,1 3,-4-13,1 0,-1-1,0 1,1-1,0 0,0 0,0-1,0 1,0-1,1 1,-1-1,0-1,1 1,0-1,-1 0,1 0,0 0,0 0,0-1,0 0,-1 0,1 0,0-1,0 1,1-2,5 1,0-2,0 0,-1 0,1-1,-1 0,0 0,0-1,-1-1,1 0,6-5,18-23,-29 28,0 0,0 1,1-1,-1 1,1 0,1 1,-1-1,1 1,-1 0,1 1,1 0,4-2,-10 6,1-1,-1 1,1 0,-1 0,1 0,-1 0,0 0,0 1,1-1,-1 1,0-1,0 1,0 0,-1 0,1 0,0 0,-1 0,1 0,-1 0,0 1,1-1,-1 0,0 1,-1-1,1 1,0-1,-1 1,1 1,8 17,-6-15,1-1,-1 0,1 0,0 0,0-1,0 0,1 1,-1-1,1-1,0 1,0-1,1 0,-1 0,1 0,-1-1,1 0,0 0,0 0,0-1,0 0,0 0,0-1,0 1,0-1,0 0,0-1,5 0,4-4,0 0,0-1,0 0,-1-2,0 1,0-2,-1 1,0-2,-1 0,0-1,0 0,-1 0,-1-1,0-1,0 0,-1 0,-1-1,0 0,-1 0,-1-1,1-2,-1 3,0 0,-1 0,0-1,-1 1,-1-1,0 0,-1 0,-1 0,0 0,-1-6,0-4</inkml:trace>
</inkml:ink>
</file>

<file path=ppt/ink/ink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8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1,'15'128,"-5"1,-6 69,-45 159,30-285,-24 205,35-254</inkml:trace>
</inkml:ink>
</file>

<file path=ppt/ink/ink4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48,'-2'-12,"-3"34,1-6,-1 1,0 0,1 0,1 1,0-1,2 1,0-1,0 1,2 0,0-1,1 1,1-1,1 1,0-1,1 0,1-1,1 1,0-1,1 0,0-1,2 0,0 0,4 4,-10-16,-1 0,1-1,0 1,-1-1,1 0,0 0,0 0,1-1,-1 1,0-1,0 0,1 0,-1-1,1 1,-1-1,0 0,1 0,-1-1,1 1,-1-1,0 0,1 0,-1 0,0-1,0 1,0-1,0 0,0 0,0-1,-1 1,1-1,-1 0,1 0,-1 0,0 0,0-1,-1 1,2-3,166-154,-169 159,1 0,-1 0,1 0,0 0,-1 0,1 0,0 0,0 1,0-1,0 0,-1 1,1 0,0 0,0-1,0 1,0 0,0 0,0 1,0-1,0 0,0 1,0-1,-1 1,1-1,0 1,0 0,-1 0,1 0,0 0,-1 0,1 0,-1 0,1 1,-1-1,2 2,41 66,-26-36,-15-30,-1 1,0-1,1 1,-1-1,1 0,0 0,0-1,0 1,1-1,-1 1,1-1,-1 0,1 0,0-1,0 1,-1-1,1 1,0-1,0-1,0 1,1 0,-1-1,0 0,0 0,0 0,0-1,0 1,0-1,0 0,0 0,0 0,0-1,0 1,0-1,9-6,-1-1,1 0,-1-1,-1 0,0 0,-1-2,0 1,0-1,-1 0,-1-1,0 0,-1-1,0 0,1-4,-3 8,6-11,-1-1,-1 0,-1 0,-2 0,0-1,-1 0,-1-1,-1 1,-1-17,-2 39,0 11</inkml:trace>
  <inkml:trace contextRef="#ctx0" brushRef="#br0" timeOffset="696.449">1192 218,'-61'153,"-10"44,70-195,1 0,-1 0,0 0,1 1,-1-1,1 0,0 0,0 1,0-1,0 0,0 0,0 1,0-1,1 0,0 0,-1 0,1 0,0 1,0-1,0 0,0 0,0-1,0 1,1 0,-1 0,1 0,-1-1,1 1,0-1,-1 1,1-1,0 0,0 0,0 0,0 0,0 0,0 0,0 0,0-1,1 1,-1-1,0 1,2-1,49 4,-28-5</inkml:trace>
  <inkml:trace contextRef="#ctx0" brushRef="#br0" timeOffset="996.976">938 386,'0'-4,"5"-3,6 1,6 2,6 0,2 2,3 6,1 2,0-1,1 0,-1-1,0-1,0-2,-1 0,-4-1</inkml:trace>
</inkml:ink>
</file>

<file path=ppt/ink/ink4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32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445 7,'-19'-3,"-1"1,1 1,-1 0,0 2,1 0,-1 1,1 1,0 1,-1 1,2 0,-16 7,-94 74,119-78,7-7,1 0,-1 0,1 0,-1 0,1 0,0 0,0 0,0 0,0 0,-1 1,2-1,-1 0,0 1,0-1,0 1,1-1,-1 1,0-1,1 1,0 0,-1-1,1 1,0 0,0-1,0 1,0-1,0 1,0 0,0-1,1 1,-1 0,0-1,1 1,0-1,-1 1,1-1,0 1,0-1,0 1,0-1,0 0,0 0,0 1,0-1,0 0,1 0,-1 0,0 0,1 0,10 5,1 0,-1-1,1-1,0 1,0-2,0 0,1-1,-1 0,4-1,-3 0,-1 1,1 0,-1 1,1 0,-1 1,0 1,0 0,11 6,-20-9,-1 0,0 0,0 0,0 1,0-1,-1 1,1-1,-1 1,1 0,-1 0,0 0,0 0,0 0,-1 1,1-1,-1 1,0-1,0 1,0-1,0 1,0-1,-1 1,0 0,1 0,-2-1,1 1,0 0,-1-1,1 1,-1 0,0-1,0 1,-1-1,1 0,-1 1,0-1,0 0,0 0,0 1,-19 12,-1 0,0-1,-1-2,-1 0,0-1,-21 6,38-15,-123 49,129-51,0-1,1 1,-1-1,0 0,0 1,0-1,0 0,1 1,-1-1,0 0,0 0,0 0,0 0,0 0,0 0,1 0,-1 0,0 0,0 0,0-1,0 1,0 0,1-1,-1 1,0 0,0-1,1 1,-1-1,0 1,0-1,1 1,-1-1,1 0,-1 1,0-1,1 0,-1 1,1-1,0 0,-1 0,1 0,0 1,-1-1,1 0,0 0,0 0,0 0,-1 0,1 1,0-1,0 0,1 0,-1 0,0 0,0 0,0 0,0 1,1-1,-1-1,5-12</inkml:trace>
</inkml:ink>
</file>

<file path=ppt/ink/ink4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33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3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138 339,'-14'39,"-10"21,-1 6,-1-8,0-14,3-15</inkml:trace>
  <inkml:trace contextRef="#ctx0" brushRef="#br0" timeOffset="662.239">335 480,'0'3,"1"-1,-1 0,1 1,-1-1,1 0,0 1,0-1,0 0,0 0,0 0,1 0,-1 0,1 0,-1 0,1 0,0 0,-1-1,1 1,0-1,0 1,0-1,0 0,1 0,-1 0,0 0,0 0,1 0,-1-1,0 1,1-1,-1 0,1 1,-1-1,1 0,-1 0,0-1,1 1,-1 0,1-1,-1 0,0 1,1-1,-1 0,2-1,13-12,0 0,-1 0,-1-2,0 0,-1-1,-1 0,0-1,-1-1,-2 0,10-20,37-57,-57 97,0 0,0 0,0-1,1 1,-1 0,0 0,1 0,-1-1,0 1,1 0,-1-1,1 1,-1 0,1-1,0 1,-1-1,1 1,0-1,-1 1,1-1,0 1,0-1,-1 0,1 1,0-1,0 0,0 0,-1 1,1-1,0 0,0 0,0 0,0 0,-1 0,1 0,0 0,0-1,0 1,0 0,-1 0,1-1,0 1,0 0,-1-1,1 1,0-1,-1 1,1-1,0 1,-1-1,1 1,0-1,-1 0,1 1,-1-1,0 0,1 1,-1-1,1 0,-1 0,0 0,0 1,1-1,-1 0,0 0,0 0,0 0,0 0,3 101,-5-90,0-1,1 0,0 1,0-1,1 1,1-1,0 1,0-1,0 1,1-1,1 0,0 0,0 0,0 0,1-1,1 1,-1-1,1 0,1 0,-1-1,2 1,-1-1,1 0,0-1,6 5,-10-10,0 1,0-1,0 1,0-1,0 0,1 0,-1-1,0 1,1-1,-1 1,1-1,-1 0,1-1,-1 1,0 0,1-1,-1 0,0 0,1 0,-1 0,0 0,0-1,0 1,0-1,0 0,0 0,-1 0,1 0,0-1,-1 1,0-1,0 1,1-2,59-105,-55 94,37-107,-38 99</inkml:trace>
  <inkml:trace contextRef="#ctx0" brushRef="#br0" timeOffset="1047.675">1436 0,'-22'19,"0"1,1 1,2 1,0 0,1 2,1 0,2 1,0 0,2 1,1 1,0 0,3 1,-7 26,15-48,0 1,1 0,0 0,0-1,1 1,-1 0,1 0,1-1,0 1,-1-1,2 1,-1-1,1 0,0 0,0 0,1 0,0 0,0-1,0 0,1 0,-1 0,1 0,1-1,-1 1,0-1,1-1,0 1,0-1,0 0,0 0,1-1,3 1,0 1,-1-1,1 0,0-1,0 0,-1 0,1-1,1-1,-1 1,0-2,0 1,0-2,0 1,-1-1,1-1,0 1,-1-2,1 1,-1-2,0 1,0-1,-1 0,1-1,2-2,4-4,0 0,-1-2,0 1,-1-1,-1-1,0-1,-1 0,-1 0,0-1,-1 0,6-18,-11 28,0 0,-1-1,0 0,0 0,-1 0,0 0,0 0,-1 0,0-1,0 1,-1 0,0-1,-1 1,0 0,0-1,-1 1,0 0,0 0,-1 0,0 0,0 1,-1-1,0 1,0 0,-1 0,0 0,0 0,0 1,-1 0,0 0,0 1,-1 0,0 0,0 0,0 1,0 0,-7-3,-90-6,74 13</inkml:trace>
  <inkml:trace contextRef="#ctx0" brushRef="#br0" timeOffset="1310.186">1098 311,'280'-51,"-275"50,0 0,0 1,0-1,0 1,0 0,1 0,-1 1,0-1,0 1,0 0,0 0,0 1,0 0,-1 0,1 0,0 0,-1 1,0-1,1 1,-1 0,0 1,-1-1,1 1,0-1,-1 1,2 3,-2-3,-2 1,1 0,-1-1,2 1,-1-1,0 1,1-1,0 0,0 0,0 0,0-1,1 1,-1-1,1 1,0-1,0-1,0 1,0 0,1-1,-1 0,1 0,-1 0,1-1,0 1,0-1,0 0,0-1,-1 1,1-1,0 0,0 0,1-1,62-16,-47 12</inkml:trace>
</inkml:ink>
</file>

<file path=ppt/ink/ink4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48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526 29,'0'0,"-1"0,1 0,-1-1,1 1,-1 0,1-1,-1 1,1 0,0-1,-1 1,1 0,-1-1,1 1,0-1,0 1,-1-1,1 1,0-1,0 1,-1-1,1 1,0-1,0 1,0-1,0 1,0-1,0 1,0-1,0 1,0-1,0 0,0 1,0-1,0 1,1-1,-1 1,0-1,0 1,0-1,1 1,-1-1,0 1,1 0,-1-1,0 1,1-1,-1 1,1 0,-1-1,1 1,-1 0,0 0,1-1,-1 1,1 0,-52-5,50 5,-156 22,-60 30,215-51,0-1,0 1,0-1,0 1,0 0,0 0,0 0,0 0,0 0,0 0,0 0,1 1,-1-1,1 1,-1-1,1 1,-1 0,1-1,0 1,0 0,0 0,0 0,0 0,0 0,0 0,1 0,-1 0,1 0,-1 0,1 1,0-1,0 0,0 0,0 0,0 0,1 1,-1-1,1 0,-1 0,1 0,0 0,0 0,0 0,0 0,0 0,0 0,0-1,1 1,-1 0,1-1,-1 1,1-1,8 7,1 0,0-1,0-1,0 1,1-2,0 0,0 0,0-1,1-1,0 0,-1 0,1-1,0-1,9 0,45 9,73 11,-138-21,-1 0,0 0,0 0,0 0,1 0,-1 0,0 0,0 0,0 1,0-1,1 1,-1-1,0 1,0-1,0 1,0-1,0 1,0 0,0 0,0-1,-1 1,1 0,0 0,0 0,-1 0,1 0,0 0,-1 0,1 0,-1 0,0 0,1 1,-1-1,0 0,1 0,-1 0,0 0,0 1,0-1,0 0,0 0,0 0,-1 1,1-1,0 0,-1 0,1 0,0 0,-1 0,0 0,1 0,-1 0,1 0,-1 0,0 0,0 0,-16 10,-1 0,0-2,0 0,-1-1,0-1,-1-1,-14 3,-48 17,60-19,0 1,1 1,0 1,1 1,0 0,0 2,1 0,1 1,0 1,-11 13,27-27,1 0,-1 1,1-1,0 1,0-1,-1 1,1-1,0 1,0-1,0 1,1 0,-1 0,0-1,1 1,-1 0,1 0,-1 0,1 0,0 0,0 0,0 0,0-1,0 1,0 0,1 0,-1 0,1 0,-1 0,1 0,0-1,-1 1,1 0,0-1,0 1,0 0,1-1,-1 1,0-1,1 0,-1 1,0-1,1 0,0 0,-1 0,1 0,0 0,-1 0,1-1,0 1,0 0,0-1,-1 1,1-1,1 0,18 3,0-2,1 0,-1-1,0-2,0 0,0-1,0-1,1-1,70-10,45-5,-125 22</inkml:trace>
</inkml:ink>
</file>

<file path=ppt/ink/ink4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48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150 116,'-74'250,"24"-47,24-81,26-115,1-6</inkml:trace>
  <inkml:trace contextRef="#ctx0" brushRef="#br0" timeOffset="263.969">93 59,'19'0,"26"-5,9-1,6-1,-3-2,-6-1,-7 2,-6 2,-5 2,-3 2,-2 1,-6 5,-6 3</inkml:trace>
  <inkml:trace contextRef="#ctx0" brushRef="#br0" timeOffset="522.135">8 397,'38'0,"23"-5,10-1,-2 0,-8 1,-9 2,-14 1</inkml:trace>
  <inkml:trace contextRef="#ctx0" brushRef="#br0" timeOffset="1073.9">572 510,'-228'242,"207"-221,79-102,113-96,-171 176,1 0,-1 0,1 0,-1 0,1 0,0 0,-1 0,1 0,0 1,-1-1,1 0,0 1,0-1,0 0,0 1,0-1,-1 1,1-1,0 1,0 0,0-1,0 1,0 0,1 0,-1 0,0 0,0-1,0 1,0 1,0-1,0 0,0 0,0 0,0 1,0-1,0 0,0 1,0-1,0 1,0-1,0 1,-1-1,1 1,0 0,0-1,0 1,-1 0,1 0,0 0,-1 0,1-1,-1 1,1 0,-1 0,1 1,6 66,-9-64,1 0,0 0,0 1,1-1,-1 0,1 0,0 0,0 0,1 0,-1 1,1-1,0 0,0 0,0 0,0 0,1 0,0-1,0 1,0 0,0-1,0 1,1-1,-1 0,1 0,0 0,0 0,0 0,1-1,-1 1,0-1,1 0,0 0,-1 0,1-1,0 1,0-1,0 0,0 0,0 0,1 0,1-2,0 1,-1-1,1 0,-1 0,1-1,-1 1,1-1,-1 0,0-1,0 1,0-1,0 0,-1-1,1 1,-1-1,0 0,0 0,0 0,0 0,-1-1,1 1,-1-1,0 0,-1 0,2-3,41-139,-40 119,-3 3</inkml:trace>
</inkml:ink>
</file>

<file path=ppt/ink/ink4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52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1,'452'0,"-428"0</inkml:trace>
</inkml:ink>
</file>

<file path=ppt/ink/ink4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53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25,'44'0,"32"0,9-4,-5-3,-7 1,-11 2,-16 0</inkml:trace>
</inkml:ink>
</file>

<file path=ppt/ink/ink4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5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64,'-36'10,"-1"3,2 0,0 2,0 2,2 1,0 2,1 1,-2 3,27-18,0 0,0 0,0 0,1 1,0 0,0 0,1 0,0 1,0 0,1 0,0 0,0 0,1 1,0 0,0-1,1 1,0 0,1 0,0 0,0 1,1-1,0 0,1 0,0 0,0 0,1 0,0 0,1 0,0 0,0-1,5 9,-3-10,1 0,0 0,0-1,1 0,-1 0,1 0,1-1,-1 0,1-1,0 1,0-1,0-1,0 0,1 0,0 0,-1-1,1-1,0 1,0-1,2-1,14 2,-1-2,1-1,-1-1,0-1,1-1,18-6,-12 1,0-2,-1-1,-1-1,0-2,-1-1,0-1,-2-1,0-2,-1 0,-1-2,-1 0,0-2,13-21,-31 41,0-1,0 0,-1 0,0 0,0 0,-1-1,1 0,-1 0,0 0,-1 0,0 0,0 0,0-1,0 1,-1-1,0 1,-1-1,1 0,-1 1,-1-1,1 1,-1-1,0 0,-1 1,1-1,-1 1,-1 0,1 0,-1 0,0 0,-4-5,-86-62,63 55</inkml:trace>
  <inkml:trace contextRef="#ctx0" brushRef="#br0" timeOffset="248.993">0 234,'173'14,"1"-7,166-16,274-3,-588 12</inkml:trace>
</inkml:ink>
</file>

<file path=ppt/ink/ink4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03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1 284,'781'0,"-820"18,17-9,3 1</inkml:trace>
  <inkml:trace contextRef="#ctx0" brushRef="#br0" timeOffset="269.103">142 510,'194'-22,"207"16,-351 11,-32 1</inkml:trace>
  <inkml:trace contextRef="#ctx0" brushRef="#br0" timeOffset="696.741">565 2,'-1'-1,"0"1,0 0,0 0,-1 0,1 0,0 0,0 0,0 0,0 0,0 1,0-1,-1 0,1 1,0-1,0 1,0-1,0 1,0-1,0 1,0 0,1-1,-1 1,0 0,0 0,0 0,1 0,-1 0,0 0,1 0,-1 0,1 0,-1 0,1 0,0 0,-1 0,1 0,0 0,0 0,0 1,0-1,0 0,0 0,0 0,0 0,0 0,0 1,1-1,-1 0,0 0,1 0,0 0,30 54,-12-38,0 0,1-1,0-2,1 0,1-1,5 2,-8-6,0 2,-1 0,0 1,-1 1,0 0,-1 2,0 0,12 16,-26-28,1 0,-1 1,0-1,-1 1,1-1,0 1,-1 0,0 0,0-1,0 1,-1 0,1 0,-1 0,0 0,0 0,0 0,-1 0,1 0,-1 0,0 0,0 0,0-1,-1 1,1 0,-1-1,0 1,0-1,0 0,0 1,-2 0,-94 85,82-77,-125 74,108-69,2 1,0 2,1 0,1 2,-9 11,20-14,5-1</inkml:trace>
</inkml:ink>
</file>

<file path=ppt/ink/ink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8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1,'-9'35,"2"0,1 1,1 0,2 1,2-1,2 0,2 14,-3-45,1 0,0 0,0 0,0 0,1 0,0-1,0 1,0-1,0 1,1-1,-1 0,1 0,0 0,1 0,-1-1,1 1,-1-1,1 0,0 0,0 0,0 0,1-1,-1 0,1 0,-1 0,1 0,0-1,0 1,0-1,0-1,-1 1,1-1,0 1,0-2,0 1,0 0,5-2,4-2,1-1,-1-1,0 0,-1-1,1 0,-2-1,1-1,-1 0,0 0,-1-2,0 1,0-1,-1-1,-1 0,0 0,-1-1,0 0,-1 0,0-1,-1-1,0 1,0 1,-2-1,0 0,0-1,-1 1,-1 0,0-1,-1 0,-1 1,-1-15,0 5</inkml:trace>
</inkml:ink>
</file>

<file path=ppt/ink/ink4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11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3,'-1'266,"-54"33,36-212,22-73</inkml:trace>
  <inkml:trace contextRef="#ctx0" brushRef="#br0" timeOffset="243.706">0 59,'44'-5,"42"-6,16-1,1 1,-8 2,-15 4,-11 1,-13 3,-12 0,-7 2,-6-1,-4 1,-1-1,-5 0</inkml:trace>
  <inkml:trace contextRef="#ctx0" brushRef="#br0" timeOffset="551.839">932 200,'38'0,"27"0,8 0,-4 0,-10 0,-9 0,-8 0,-7 0,-9 0</inkml:trace>
  <inkml:trace contextRef="#ctx0" brushRef="#br0" timeOffset="766.318">959 426,'39'0,"31"0,9 0,-4 0,-10 0,-12 0,-9 0,-13 0</inkml:trace>
</inkml:ink>
</file>

<file path=ppt/ink/ink4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16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37,'15'33,"-1"0,-2 1,-1 0,-1 1,-3 0,0 0,-2 1,-1 28,-3-31,2-1,1 0,1 0,2-1,1 1,3 4,-11-33,1 0,-1 0,1 0,0 1,0-1,0 0,0 0,0 0,1 0,-1 0,1-1,0 1,0 0,0-1,0 1,0-1,0 0,1 0,-1 0,1 0,0 0,0 0,-1-1,1 1,0-1,0 0,1 0,-1 0,0 0,0 0,0-1,0 0,1 1,-1-1,0 0,0-1,1 1,-1-1,0 1,0-1,0 0,0 0,0 0,1-1,17-17,-1-2,-1 0,-1-1,0-1,-2-1,-1-1,8-18,27-39,-50 83,0-1,0 1,0-1,1 0,-1 1,0-1,0 1,1-1,-1 0,0 1,1-1,-1 0,0 1,1-1,-1 0,0 0,1 1,-1-1,1 0,-1 0,0 0,1 0,-1 1,1-1,-1 0,1 0,-1 0,1 0,-1 0,0 0,1 0,-1 0,1 0,-1 0,1-1,-1 1,1 0,-1 0,0 0,1 0,-1-1,1 1,-1 0,0 0,1-1,-1 1,0 0,1-1,-1 1,0 0,0-1,1 1,-1-1,0 1,0 0,0-1,1 1,-1-1,0 1,0-1,0 1,0 0,0-1,0 1,0-1,0 1,0-1,3 39,-3-34,-1 25,0-22,0 0,1 0,0 0,0 0,0 0,1-1,0 1,1 0,-1 0,1 0,0-1,1 1,0-1,0 0,0 1,1-1,0-1,1 2,-2-3,0 0,0-1,0 1,1-1,0 0,-1 0,1 0,0-1,1 1,-1-1,0 0,1 0,-1-1,1 1,0-1,-1 0,1 0,0-1,0 1,-1-1,1 0,0 0,0-1,0 1,-1-1,1 0,0-1,-1 1,1-1,-1 1,1-2,-1 1,0 0,0-1,0 0,0 0,10-10,-1 0,-1-1,-1 0,0-1,-1-1,0 1,-1-1,-1-1,0 0,-2 0,4-14,9-18,35-183,-49 206</inkml:trace>
  <inkml:trace contextRef="#ctx0" brushRef="#br0" timeOffset="324.489">1271 207,'-22'15,"-7"4,0 1,1 1,2 1,0 2,1 0,1 2,2 1,-14 20,34-44,0 1,0-1,0 1,0-1,1 1,-1 0,1 0,0 0,0 0,0 0,1 0,0 0,-1 0,1 0,1 0,-1 0,1 0,-1 0,1 0,0 0,0 0,1 0,-1 0,1-1,0 1,0-1,0 1,1-1,-1 0,1 1,0-1,-1-1,1 1,1 0,-1-1,0 1,1-1,-1 0,1 0,-1-1,1 1,1 0,9 3,-1 0,1 0,0-1,1-1,-1 0,0-1,1-1,-1 0,1-1,-1-1,1 0,-1-1,1 0,5-3,5 0</inkml:trace>
  <inkml:trace contextRef="#ctx0" brushRef="#br0" timeOffset="636.964">1666 150,'-25'30,"1"0,1 2,2 1,2 0,0 1,3 1,1 1,0 4,13-36,0-1,0 1,1 0,-1 0,1-1,0 1,0 0,0 0,1 0,-1 0,1 0,0 0,0 0,1 0,-1 0,1 0,0 0,0 0,0 0,0-1,1 1,0 0,-1-1,1 1,1-1,-1 0,0 1,1-1,0 0,-1 0,1-1,0 1,1-1,-1 1,8-1,1 1,-1-2,1 0,0 0,-1-1,1 0,0-1,-1 0,1-1,-1-1,1 0,-1 0,0-1,0 0,-1-1,1 0,3-4,-1 3,-1-1,0 0,-1-1,0 0,0 0,0-2,-1 1,-1-1,0-1,0 0,-1 0,0 0,-1-1,0 0,-1-1,-1 1,0-1,0-1,-2 1,1 0,-2-1,0 0,0 1,-1-8,-2 15,-1-1,0 1,0 0,0 0,0 1,-1-1,0 0,0 1,-1 0,0 0,0 0,0 0,0 0,-1 1,0 0,1 0,-2 0,1 1,0-1,-1 1,1 0,-1 1,0 0,0 0,0 0,0 0,-1 1,1 0,0 0,0 1,-1 0,1 0,0 0,-1 1,1 0,0 0,0 1,0-1,0 1,-2 1,-11 5</inkml:trace>
  <inkml:trace contextRef="#ctx0" brushRef="#br0" timeOffset="1018.601">2372 94,'-26'6,"0"1,1 2,0 0,0 2,1 0,1 2,0 1,1 0,-2 4,22-17,-1 0,1 0,0 1,-1 0,1-1,0 1,0 0,1 0,-1 0,0 0,0 0,1 0,0 1,-1-1,1 0,0 1,0-1,0 1,0-1,1 1,-1 0,1-1,0 1,-1 0,1-1,0 1,0 0,1-1,-1 1,1 0,-1-1,1 1,0-1,0 1,0-1,0 1,0-1,1 1,-1-1,1 0,0 0,-1 0,1 0,0 0,0 0,1 0,76 32,-69-32,-1 1,1 0,-1 1,0 0,0 1,0-1,0 2,-1-1,0 1,0 1,-1-1,1 1,5 8,-11-9,0 1,-1-1,1 1,-1 0,-1 0,1-1,-1 1,0 0,-1 0,0 0,0-1,0 1,-1 0,0-1,0 1,0-1,-1 0,0 0,0 0,-1 0,0 0,0-1,0 0,-1 0,1 0,-1 0,0 0,-1-1,1 0,-3 1,1 0,1 0,-1 0,1-1,-1 0,-1 0,1-1,0 0,-1 0,0-1,1 0,-1 0,0-1,0 0,0 0,0-1,0 0,0 0,0-1,-6-1,-5-4</inkml:trace>
  <inkml:trace contextRef="#ctx0" brushRef="#br0" timeOffset="1750.558">3020 9,'-8'-3,"-1"1,0 1,0 0,-1 0,1 1,0 0,0 0,0 1,0 1,0-1,0 1,0 1,0 0,1 0,-1 1,1 0,0 0,0 1,0 0,1 0,0 1,0 0,0 0,1 0,0 1,0 0,0 1,1-1,0 1,1 0,-1 2,-4 12,1 0,1 0,1 1,1 0,1 0,2 0,0 0,1 0,1 1,1-1,1 0,2 5,-3-19,1 1,-1 0,2 0,-1-1,2 1,-1-1,1 0,0 0,1-1,0 1,0-1,1 0,0 0,1-1,0 1,0-1,0-1,1 0,0 0,0 0,0-1,1 0,0-1,0 0,0 0,0-1,1 0,-1 0,1-1,0-1,0 0,0 0,-1-1,1 0,0 0,0-1,3-1,13-4,0 0,-1-2,1 0,-1-2,-1-1,0-1,-1-1,0-1,-1-1,0-1,1-2,-13 9,1 1,-1-1,-1 0,0-1,0 0,-1-1,-1 0,1 0,-2-1,0 1,0-2,-1 1,0 0,-1-1,-1 0,0 0,0 0,-2 0,1 0,-2-1,0 1,0 0,-1-1,-1 1,0 0,-1 0,-1 0,0 0,-2-4,-2 7,0 0,-1 0,0 1,0 0,-1 0,0 1,-1 0,0 1,0 0,-1 1,1 0,-1 1,-1 0,1 1,-1 0,1 1,-1 1,0 0,0 1,0 0,0 1,-11 1,-13-3</inkml:trace>
  <inkml:trace contextRef="#ctx0" brushRef="#br0" timeOffset="2040.586">2682 319,'385'-121,"-383"121,1 0,0 0,0-1,-1 2,1-1,0 0,0 0,0 1,-1 0,1-1,0 1,-1 0,1 0,-1 1,1-1,-1 0,0 1,1 0,-1-1,0 1,0 0,0 0,0 0,-1 0,1 1,0-1,-1 0,0 1,1-1,-1 1,0 0,0-1,-1 1,1 0,0-1,-1 1,0 0,1 1,16 32,-11-28,0 0,1 0,0 0,1-1,0 0,0-1,0 0,1 0,0-1,0 0,0-1,1 1,0-2,0 0,0 0,0 0,1-1,177 11,-160-14,-4 1</inkml:trace>
</inkml:ink>
</file>

<file path=ppt/ink/ink4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25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550 452,'1'-1,"0"0,0 0,0 1,0-1,0 0,0 0,0 0,0 0,0-1,-1 1,1 0,-1 0,1 0,0-1,-1 1,0 0,1 0,-1-1,0 1,0 0,1-1,-1 1,0 0,-1-1,1 1,0 0,0-1,0 1,-1 0,1-1,-1 1,1 0,-1 0,1 0,-1-1,0 1,0 0,1 0,-1 0,0 0,0 0,0 0,0 0,0 1,0-1,0 0,-1 0,1 1,0-1,0 1,-1-1,1 1,0 0,-1-1,1 1,0 0,-1 0,1 0,0 0,-1 0,1 0,0 0,-1 0,1 1,-1-1,-23-2,0 2,0 0,0 1,1 2,-1 0,0 2,-2 1,-130 18,157-24,1 0,-1 0,0 0,1 0,-1 0,1 0,-1 0,1 0,-1 0,0 1,1-1,-1 0,1 0,-1 0,0 0,1 1,-1-1,0 0,1 0,-1 1,0-1,1 0,-1 1,0-1,0 0,1 1,-1-1,0 0,0 1,0-1,1 0,-1 1,0-1,0 1,0-1,0 0,0 1,0-1,0 1,0-1,0 0,0 1,0-1,0 1,0-1,0 1,0-1,-1 0,1 1,0-1,0 0,0 1,-1-1,1 0,0 1,0-1,-1 0,1 1,0-1,-1 0,1 1,-1-1,51 15,-41-13,-2 0,2 0,0 0,0 0,0 1,-1 0,1 0,-1 1,0 0,0 1,0 0,0 0,-1 1,0-1,0 2,4 4,-10-7,0 1,-1-1,1 0,-1 0,0 1,-1-1,1 0,-1 0,0 0,0 1,0-1,0 0,-1 0,1 0,-1-1,0 1,0 0,-1-1,1 1,-1-1,0 0,1 0,-1 0,-1 0,1 0,0-1,-1 1,0-1,1 0,-1 1,-283 274,285-276,1 1,-1-1,0 1,1 0,-1-1,1 1,-1 0,1 0,0 0,0 0,-1 0,2 0,-1 0,0 0,0 0,1 0,-1 1,1-1,-1 0,1 0,0 1,0-1,0 0,0 1,1-1,-1 0,1 0,-1 1,1-1,0 0,0 0,0 0,0 0,0 0,0 0,0 0,1 0,-1-1,1 1,-1 0,1-1,0 1,11 4,0 0,1 0,0-1,0-1,0 0,0-1,1-1,-1 0,1-1,0-1,-1 0,1-1,14-2,5 1,-3-4,-25 0</inkml:trace>
  <inkml:trace contextRef="#ctx0" brushRef="#br0" timeOffset="332.327">240 1,'-1'509,"-50"-112,17-115,12-142,19-117</inkml:trace>
</inkml:ink>
</file>

<file path=ppt/ink/ink4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27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511 32,'48'-21,"-45"21,38-5,0 1,0 3,0 1,27 4,-69-4,0 1,0-1,0 1,0 0,0-1,0 1,0 0,0 0,1 0,-1-1,0 1,1 0,-1 0,0 0,1 0,-1 0,1 0,0 0,-1 0,1 0,0 1,0-1,-1 0,1 0,0 0,0 0,0 0,1 0,-1 1,0-1,0 0,0 0,1 0,-1 0,1 0,-1 0,1 0,-1 0,1 0,-1 0,1 0,0 0,0-1,-1 1,1 0,0 0,0-1,0 1,0 0,0-1,0 1,0-1,0 1,0-1,0 0,0 1,0-1,0 0,1 0,-1 0,0 0,0 0,0 0,0 0,0 0,0 0,1-1,-1 1,0 0,1-1,-153 65,111-52,-543 176,542-170,66 4,136-4,-32-9,67 9,-194-18,-1-1,0 1,0-1,0 1,1 0,-1 0,0 0,0 0,1 0,-1 0,0 0,0 0,1 0,-1 0,0 1,0-1,0 0,1 1,-1-1,0 1,0 0,0-1,0 1,0 0,0-1,0 1,0 0,0 0,0 0,-1 0,1 0,0 0,-1 0,1 0,0 0,-1 0,0 1,1-1,-1 0,0 0,1 1,-1-1,0 0,0 0,0 0,0 1,0-1,0 0,0 0,-1 1,1-1,0 0,-1 0,1 0,-1 1,1-1,-1 0,1 0,-1 0,0 0,0 0,0 0,1 0,-1 0,0-1,0 1,0 0,0 0,-1 0,-223 109,216-106,-11 4,1 1,0 1,0 1,1 1,1 0,0 1,0 1,-4 6,20-19,-1 1,1 0,0 0,0 0,0-1,0 1,0 0,0 0,0 1,1-1,-1 0,1 0,-1 0,1 0,0 0,0 1,0-1,0 0,0 0,0 0,1 1,-1-1,1 0,0 0,-1 0,1 0,0 0,0 0,0 0,1 0,-1-1,0 1,1 0,-1-1,1 1,-1-1,1 1,0-1,0 1,82 37,-62-37,1-1,-1-2,0 0,1-1,-1-1,0-1,18-5,-11 2,140-42,-147 40,-4-1</inkml:trace>
</inkml:ink>
</file>

<file path=ppt/ink/ink4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29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1,'29'5,"24"1,7 0,-1-1,-6-1,-7-2,-7-1,-5 0,-4-1,-1-1,-7-4,-2-1,1-1,-3 2</inkml:trace>
</inkml:ink>
</file>

<file path=ppt/ink/ink4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29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47,'38'0,"32"0,9-5,-4-1,-10 0,-12 1,-9 1,-8 2,-10-4,-4-1,-7 1</inkml:trace>
</inkml:ink>
</file>

<file path=ppt/ink/ink4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28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161 115,'-14'43,"-10"33,-1 9,4-5,1-12,4-12,4-12,5-7,3-6,2-4,-3 0,-1-11,1-8</inkml:trace>
  <inkml:trace contextRef="#ctx0" brushRef="#br0" timeOffset="248.804">20 58,'38'0,"33"0,8-5,0-1,-8-1,-11 2,-12-3,-8 0,-7 1,-4 1,-12 3,-8 1</inkml:trace>
  <inkml:trace contextRef="#ctx0" brushRef="#br0" timeOffset="453.17">20 453,'38'0,"28"-5,6-1,-3 0,-14-4,-11 0,-9 2,-5 2,-8 2</inkml:trace>
  <inkml:trace contextRef="#ctx0" brushRef="#br0" timeOffset="868.482">725 425,'-160'249,"149"-231,0 1,1 0,1 1,1 0,1 0,-3 12,10-30,-1 0,1 0,-1 0,1 0,0 0,0 0,0 0,0 0,0 1,0-1,1 0,-1 0,1 0,-1 0,1 0,0 0,0 0,0 0,0 0,0 0,0-1,0 1,1 0,-1-1,1 1,-1-1,1 1,0-1,-1 0,1 0,0 0,0 0,0 0,0 0,0 0,0-1,0 1,0 0,0-1,0 0,0 0,1 0,-1 0,0 0,1 0,100-17,2-27,-92 32</inkml:trace>
  <inkml:trace contextRef="#ctx0" brushRef="#br0" timeOffset="1136.539">415 622,'38'0,"28"0,6 0,-3 0,-9 0,-10 0,-9 0,-11 0</inkml:trace>
</inkml:ink>
</file>

<file path=ppt/ink/ink4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35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0,'-65'133,"7"3,-36 125,39-121,56-140,-1-1,0 1,1 0,-1 0,0-1,1 1,-1 0,0-1,0 1,1 0,-1-1,0 1,0 0,0-1,0 1,1-1,-1 1,0 0,0-1,0 1,0-1,0 1,0 0,0-1,0 1,0-1,0 1,0 0,-1-1,1 1,0-1,0 1,0 0,0-1,-1 1,1 0,0-1,0 1,0 0,-1-1,1 1,0 0,-1 0,1-1,0 1,-1 0,1 0,0-1,-1 1,1 0,-1 0,1 0,0 0,-1 0,1 0,-1 0,1-1,0 1,-1 0,1 1,-1-1,1 0,0 0,-1 0,1 0,11-38,2 0,2 1,1 1,2 1,4-5,1-3,3-8,-1 0,2 1,2 1,2 2,15-16,-43 59,-3 4,0-1,0 0,0 1,0-1,0 0,1 1,-1-1,0 0,0 1,0-1,1 0,-1 1,0-1,1 0,-1 1,0-1,1 1,-1-1,1 1,-1-1,1 1,-1-1,1 1,-1 0,1-1,-1 1,1 0,0-1,-1 1,1 0,-1 0,1-1,0 1,-1 0,1 0,0 0,-1 0,1 0,0 0,0 0,-1 0,1 0,0 0,-1 1,1-1,-1 0,1 0,0 1,-1-1,1 0,-1 1,1-1,0 0,-1 1,1-1,-1 1,1-1,-1 1,0-1,1 1,-1-1,0 1,1 0,-1-1,1 1,-1 211,0-34,0-176,0 0,0 0,0 0,1-1,-1 1,1 0,-1 0,1 0,0-1,-1 1,1 0,0-1,0 1,0 0,1-1,-1 1,0-1,0 0,1 1,-1-1,1 0,-1 0,1 0,0 0,-1 0,1 0,0-1,0 1,-1 0,1-1,0 0,0 1,0-1,0 0,0 0,0 0,-1 0,1 0,0 0,0-1,0 1,0-1,0 1,-1-1,1 0,0 1,0-1,-1 0,1 0,-1 0,1-1,-1 1,1 0,-1-1,0 1,0 0,1-2,15-12,-1 0,-1-2,0 0,-2 0,0-1,4-9,24-31,5-5,-30 38,1 1,2 0,0 2,1 0,1 1,17-12,-37 32,0 0,0 0,0 0,0 0,0 0,0 0,0 0,1 1,-1-1,0 0,0 1,1-1,-1 1,0 0,1-1,-1 1,0 0,1 0,-1-1,1 1,-1 0,0 1,1-1,-1 0,0 0,1 1,-1-1,0 0,1 1,-1-1,0 1,1 0,-1-1,0 1,0 0,0 0,0 0,0 0,0 0,0 0,0 0,0 0,-1 0,1 0,0 1,-1-1,1 0,0 0,-1 1,0-1,1 0,-1 1,0-1,0 0,0 2,2 12,-1 1,-1 0,0-1,-2 1,1 0,-2-1,0 1,-3 6,2-12,1 1,0-1,1 1,0 0,1-1,0 1,0 0,2 0,-1 0,1 0,1 0,0-1,0 1,1 0,0-1,1 0,4 8,2-4</inkml:trace>
  <inkml:trace contextRef="#ctx0" brushRef="#br0" timeOffset="526.971">1492 113,'-42'5,"0"1,0 3,1 1,-37 14,67-20,0 1,0 0,1 0,0 1,0 0,0 1,1 0,0 0,0 1,1 0,0 1,0 0,1 0,1 0,-1 1,1 0,1 1,0-1,0 1,0 5,-4 72,9-86,0 1,1-1,-1 1,1-1,0 1,-1-1,1 1,0-1,1 0,-1 0,0 0,1 1,-1-1,1 0,0-1,-1 1,1 0,0 0,0-1,0 1,0-1,1 0,-1 0,0 1,0-1,1-1,-1 1,1 0,-1-1,1 1,-1-1,3 1,7-3,0-1,1 1,-2-2,1 0,0 0,-1-1,0-1,0 1,0-2,-1 0,0 0,0-1,-1 0,8-8,209-234,-194 226,-32 24,0-1,1 1,-1 0,0-1,1 1,-1 0,1-1,-1 1,1 0,-1 0,1-1,-1 1,1 0,-1 0,1 0,-1 0,1 0,-1-1,1 1,-1 0,1 0,-1 0,1 1,-1-1,1 0,-1 0,1 0,-1 0,1 0,-1 1,1-1,-1 0,1 0,-1 1,1-1,-1 0,1 1,-1-1,0 0,1 1,-1-1,0 1,1-1,-1 0,0 1,0-1,1 1,-1-1,0 1,0-1,0 1,0-1,0 1,1 0,-1-1,0 1,0-1,0 1,-1-1,1 1,0-1,0 1,0-1,0 1,0-1,-47 149,44-139,1 1,0 0,0 0,1 0,1 0,0 0,0 0,1 0,0 0,1 0,0 0,1-1,0 1,3 4,7 3</inkml:trace>
  <inkml:trace contextRef="#ctx0" brushRef="#br0" timeOffset="878.319">2001 141,'-141'287,"108"-182,31-101,2 1,-1-1,0 1,1-1,0 1,0-1,0 1,0 0,1-1,0 1,0-1,0 0,1 1,-1-1,1 0,0 0,0 0,1 0,-1 0,1 0,0 0,1 0,3 0,0 0,1-1,0 0,-1-1,1 0,0 0,0 0,1-1,-1 0,0-1,0 0,1 0,-1-1,0 0,0 0,0-1,0 0,0 0,7-4,27-12,-28 8</inkml:trace>
  <inkml:trace contextRef="#ctx0" brushRef="#br0" timeOffset="1066.95">1662 395,'38'0,"33"0,8 0,-4 0,-11 0,-10 0,-15 0</inkml:trace>
</inkml:ink>
</file>

<file path=ppt/ink/ink4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43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1 311,'224'-17,"-158"9,0 3,1 2,33 6,-2-2,-73-1</inkml:trace>
  <inkml:trace contextRef="#ctx0" brushRef="#br0" timeOffset="265.734">57 452,'39'0,"31"0,14-5,-3-2,-10 1,-13 1,-11 2,-9 0,-6 2,-3 1,-3 0,-5 0</inkml:trace>
  <inkml:trace contextRef="#ctx0" brushRef="#br0" timeOffset="781.22">424 1,'2'8,"1"0,0 0,0 0,0-1,1 1,0-1,1 1,-1-1,1-1,1 1,-1-1,1 0,0 0,1 0,-1-1,1 0,0-1,1 1,-1-1,4 1,69 36,-55-29,-1 0,0 1,-1 2,-1 0,0 1,0 2,-18-14,-1 0,1 0,-1 0,0 0,0 1,0-1,-1 1,1 0,-1 0,0 0,0 0,-1 0,0 0,0 1,0-1,0 0,-1 1,0-1,0 0,-1 1,1-1,-1 0,0 0,0 1,-1-1,0 0,0 0,0 0,0 0,-1-1,0 1,0-1,0 1,0-1,-1 0,1 0,-5 2,-34 35,-2-2,-2-1,-1-3,-2-2,-16 7,-29 30,83-57</inkml:trace>
</inkml:ink>
</file>

<file path=ppt/ink/ink4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54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0 273,'5'0,"15"0,10-5,4-1,2 0,-1 1,-2 1,-1 2,-2 1,0 1,-2 0,0 0,0 0,-5 5,-1 1,-5 6,-5-1</inkml:trace>
  <inkml:trace contextRef="#ctx0" brushRef="#br0" timeOffset="916.254">988 75,'-168'356,"121"-287,46-69,1 0,-1 0,1 0,-1-1,0 1,1 0,-1 0,1-1,-1 1,1 0,-1-1,1 1,0 0,-1-1,1 1,-1-1,1 1,0-1,-1 1,1-1,0 1,-1-1,1 1,0-1,0 1,0-1,0 1,-1-1,1 0,0 1,0-1,0 1,0-1,0 1,0-1,0 0,1 1,-1-1,0 1,0-1,0 1,1-1,-1 0,0 1,0-1,1 1,-1 0,1-1,6-19,1 2,1-1,1 1,1 0,0 1,1 1,1 0,12-11,6-12,-12 17,0 1,1 0,1 2,0 0,2 2,0 0,1 2,25-13,-46 27,0 1,0-1,1 1,-1 0,0 0,0 0,0 0,1 0,-1 1,0-1,0 1,0 0,0 0,0 0,0 1,0-1,0 0,-1 1,1 0,0 0,-1 0,0 0,1 0,-1 1,0-1,0 0,0 1,0 0,-1-1,1 1,-1 0,1 0,-1 0,0 0,0 0,-1 0,1 0,-1 1,1-1,-1 0,0 0,0 0,0 1,-1-1,1 0,-1 0,0 0,0 3,-24 165,20-124,30-66,74-109,39-5,-56 90,-80 42,-1 1,1-1,0 1,0-1,0 1,-1 0,1 0,0 0,0 0,0 0,0 0,-1 1,1-1,0 1,0-1,0 1,-1-1,1 1,0 0,-1 0,1 0,-1 0,1 0,-1 0,0 1,1-1,-1 0,0 1,0-1,0 1,0-1,0 1,0-1,0 1,0 0,-1-1,1 1,-1 0,1 0,-1 0,0-1,0 1,0 0,0 0,0 0,0 0,0 1,-1 10,-1 1,0 0,0 0,-2-1,1 1,-2-1,0 0,0 0,-6 8,-2 9,1-1,3-5</inkml:trace>
  <inkml:trace contextRef="#ctx0" brushRef="#br0" timeOffset="1732.167">2116 47,'-1'-3,"-1"0,0 0,0 0,0 0,0 0,-1 1,1-1,-1 1,0-1,0 1,1 0,-2 0,1 0,0 0,0 1,0-1,-1 1,1 0,-1 0,1 0,-1 0,1 1,-1-1,1 1,-1 0,0 0,1 1,-1-1,1 0,-1 1,0 0,1 0,0 0,-1 1,1-1,0 1,-11 3,1 1,0 1,0 0,1 1,0 1,1-1,-1 2,-3 4,8-8,0 1,1 0,0 0,0 0,0 1,1 0,0 0,1 0,0 0,0 1,1 0,0 0,0 0,1 0,0 0,1 1,0-1,0 0,1 1,0-1,1 1,0-1,1 2,-1-8,0 0,1-1,0 1,-1-1,1 1,0-1,0 0,0 0,1 0,-1 0,0 0,1 0,-1-1,1 1,0-1,-1 0,1 0,0 0,0 0,0 0,0 0,0-1,0 0,0 1,0-1,0 0,0 0,0-1,-1 1,1-1,0 1,0-1,2-1,94-39,73-108,-65 87,-106 62,0-1,1 1,-1 0,0 0,1 1,-1-1,1 0,-1 0,0 1,1-1,-1 0,0 1,0-1,1 1,-1 0,0-1,0 1,0 0,0 0,0 0,0 0,0 0,0 0,0 0,0 0,0 0,-1 0,1 1,-1-1,1 0,0 0,-1 1,0-1,1 0,-1 1,0-1,0 0,0 1,0-1,0 1,2 64,-3-56,-32 246,29-214,-3-1,-2 0,-1-1,-2 0,-2 1,10-30,-1 1,0-1,-1 0,0 0,-1-1,0 0,-1 0,0-1,0 0,-1 0,0-1,-1 0,0 0,0-1,0-1,-1 1,0-2,0 0,-2 1,11-5,0 0,-1 0,1 0,0 0,-1 0,1-1,-1 1,1-1,-1 1,1-1,-1 0,1 0,-1 0,1 0,-1-1,1 1,-1-1,1 1,0-1,-1 0,1 0,0 0,-1 0,1-1,0 1,0 0,0-1,0 1,0-1,0 0,1 0,-1 0,1 0,-1 0,1 0,-1 0,1 0,0-1,0 1,0 0,1-1,-1 1,0-1,1-1,0-10,2 0,-1-1,2 1,0 0,0 1,2-1,-1 0,2 1,0 0,0 1,1-1,1 1,0 0,1 1,0 0,1 0,0 1,0 1,9-7,107-79,-102 83</inkml:trace>
</inkml:ink>
</file>

<file path=ppt/ink/ink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9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1,'-8'5,"1"0,0 0,0 1,1 0,-1 1,1-1,1 1,-1 0,1 1,0-1,1 1,0 0,0 0,1 1,0-1,0 1,-1 7,-22 156,19-94,-23 124,13-101,4 1,1 100,13-178</inkml:trace>
</inkml:ink>
</file>

<file path=ppt/ink/ink4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59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349 32,'-2'-2,"1"0,-1 1,1-1,-1 0,1 0,-1 1,0-1,0 1,0-1,0 1,0 0,0 0,0 0,0 0,0 0,-1 0,1 1,0-1,-1 1,1 0,0-1,-1 1,1 0,0 0,-2 1,2-2,-9-1,1 1,-1 0,0 0,1 1,-1 0,0 1,1 0,-1 0,1 1,-1 1,1 0,0 0,0 1,0 1,1-1,0 1,-1 1,2 0,-5 3,11-7,1 0,-1 0,1-1,0 1,0 0,-1 0,1 0,1 1,-1-1,0 0,0 0,1 0,-1 1,1-1,0 0,0 0,0 1,0-1,0 0,0 0,1 1,-1-1,1 0,-1 0,1 1,0-1,0 0,0 0,0 0,0 0,0 0,1 0,-1-1,1 1,-1 0,1-1,0 1,0-1,0 1,79 48,-79-49,5 1,0 0,1 0,-1 1,0-1,0 2,-1-1,1 1,-1 0,1 1,-1-1,-1 1,1 0,-1 1,0-1,0 1,0 0,-1 0,0 1,0-1,0 1,-1 0,0 0,-1 0,1 0,-1 1,-1-1,1 1,-2-1,1 1,-1-1,0 5,-3-3,-1-1,-1 0,1 0,-2 0,1-1,-1 1,0-1,0-1,-1 1,0-1,0 0,0-1,-1 1,0-1,0-1,0 0,0 0,-1 0,0-1,1-1,-1 1,-7 0,10-1,0-1,1 1,-1-1,0 0,0 0,0 0,0-1,0 0,0 0,0-1,1 1,-1-1,0-1,0 1,0-1,1 0,-1 0,1-1,0 1,0-1,0-1,0 1,0 0,0-1,0-1,-2-10</inkml:trace>
</inkml:ink>
</file>

<file path=ppt/ink/ink4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00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0,'-5'15,"3"14,2 2</inkml:trace>
</inkml:ink>
</file>

<file path=ppt/ink/ink4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59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132 225,'-14'39,"-10"26,-1 8,4-4,1-14,4-12,4-12</inkml:trace>
  <inkml:trace contextRef="#ctx0" brushRef="#br0" timeOffset="690.107">329 508,'61'-46,"50"-94,-34 16,-55 99,-25 53,-3 0,2 1,1 0,1 0,1 0,3 21,-1-44,-1 0,1 0,0 1,1-1,-1 0,1 0,1 0,-1-1,1 1,0-1,0 1,0-1,1 0,0 0,0 0,0-1,1 1,-1-1,1 0,0 0,0-1,1 1,-1-1,1-1,-1 1,1-1,0 0,0 0,0 0,0-1,1 0,-1 0,0-1,0 0,1 0,-1 0,0-1,0 1,0-2,0 1,1-1,-2 0,1 0,0 0,0-1,10-11,-1 0,0 0,-2-1,1-1,-2 0,0-1,-1-1,-1 0,0 0,-2-1,0 0,-1 0,-1-1,0 1,1-19,-7 38,11-84,-15 59</inkml:trace>
  <inkml:trace contextRef="#ctx0" brushRef="#br0" timeOffset="1624.298">1514 56,'-8'-1,"0"1,0 0,0 0,0 1,0 0,0 0,1 1,-1 0,0 1,1 0,-1 0,1 0,0 1,0 0,0 0,1 1,-1 0,1 0,-1 2,-3 1,1-1,1 1,0 1,0-1,0 1,1 1,1-1,-1 1,2 0,-1 1,1-1,1 1,0 0,1 0,0 1,0-1,1 1,1-1,0 1,0 0,2-1,-1 1,1 0,1-1,0 1,1-1,0 1,0-1,1 0,1-1,0 1,0-1,1 0,1 0,-1 0,2-1,1 2,4-3,-1 0,1-1,0-1,0 0,0-1,1 0,0-1,0-1,0 0,1-1,-1 0,1-1,-1-1,1 0,-1-1,1-1,-1 0,0-1,0 0,0-1,0-1,-1 0,1-1,-1-1,-1 0,1 0,-1-1,-1-1,1 0,-1-1,4 0,1-2,-2 1,0-2,0 0,-1-1,-1 0,0-1,-1 0,3-7,-4 6,-2-1,1 0,-2-1,0 0,-2 0,0-1,1-4,-5 17,-1 0,1 0,-1 0,0 0,0-1,-1 1,1 0,-2 0,1 0,-1 0,1 0,-1 1,-1-1,1 0,-1 1,0 0,-1-1,1 1,-1 0,0 1,0-1,-1 1,1 0,-1 0,-4-3,-1 1,0 0,0 0,0 1,-1 1,0 0,0 0,0 1,0 0,0 1,0 0,-1 1,1 1,-1-1,1 2,-1 0,-8 1,-18 5,1 1,0 2,0 1,-24 13,-113 60,172-83,1-1,-1 1,1 0,-1-1,1 1,-1 0,1 0,-1 0,1 0,0 0,0 0,0 0,-1 0,1 0,0 1,0-1,1 0,-1 1,0-1,0 1,1-1,-1 1,1-1,-1 1,1 0,0-1,-1 1,1-1,0 1,0 0,0-1,0 1,0 0,1-1,-1 1,1-1,-1 1,1 0,-1-1,1 1,0-1,-1 0,1 1,0-1,0 0,0 1,0-1,1 0,-1 0,0 0,0 0,1 0,-1 0,1 0,-1 0,1-1,10 3,0 0,0-1,1-1,-1 0,0-1,1 0,-1-1,1-1,-1 1,0-2,4-1,29-4,-34 9,0-1,0 2,1-1,-1 1,-1 1,1 0,0 1,-1 0,1 0,-1 1,-1 1,1 0,-1 0,0 0,2 3,31 17,-28-16,1-1,0-1,1 0,0-1,0-1,0-1,1 0,-1-1,1-1,12 1,43 8,-53-6</inkml:trace>
</inkml:ink>
</file>

<file path=ppt/ink/ink4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02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6,'56'17,"-12"-10,1-2,0-2,0-2,31-4,10 1,-74 2,-5 1,1-1,-1 0,1 0,-1 0,1-1,-1-1,0 1,0-1,0 0,0-1,0 1,0-1,5-4,1-4</inkml:trace>
</inkml:ink>
</file>

<file path=ppt/ink/ink4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02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1,'43'9,"29"-1,7-2,-6-2,-10-2,-10-1,-11-1,-11-5,-12-2</inkml:trace>
</inkml:ink>
</file>

<file path=ppt/ink/ink4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04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230 275,'-4'22,"0"-1,-1 0,-1 0,-1 0,-1-1,-1 0,0-1,-2 0,0 0,-1-1,-1-1,-3 4,-1 2,-80 120,146-193,143-157,-82 71,-110 135,0 0,1 0,-1 1,1-1,-1 0,1 0,-1 0,1 0,-1 1,1-1,0 0,-1 1,1-1,0 0,0 1,0-1,-1 1,1-1,0 1,0 0,0-1,0 1,0 0,0-1,0 1,0 0,0 0,0 0,0 0,0 0,0 0,0 0,-1 0,1 1,0-1,0 0,0 1,0-1,0 0,0 1,0-1,0 1,-1-1,1 1,0 0,0-1,-1 1,1 0,0-1,-1 1,1 0,-1 0,1 0,-1-1,1 1,-1 0,0 0,1 1,5 141,-8-93,2-48,7 75,-7-76,0 1,1-1,-1 0,1 1,-1-1,1 0,-1 1,1-1,0 0,0 0,-1 0,1 0,0 0,0 0,0 0,0 0,0 0,1 0,-1 0,0-1,0 1,0 0,1-1,-1 1,0-1,1 0,-1 1,0-1,1 0,-1 0,1 0,-1 0,0 0,1 0,-1 0,1 0,-1-1,0 1,1 0,-1-1,0 1,1-1,-1 0,0 1,0-1,0 0,0 0,1 0,-1 1,0-1,0-1,134-121,-74 54,-46 51,0 1,0 0,2 1,0 1,0 0,2 1,3-1,-20 14,0 0,0 0,0 0,0 0,0 0,0 0,0 0,1 1,-1-1,0 1,1 0,-1-1,0 1,1 0,-1 0,0 1,1-1,-1 0,0 1,0 0,1-1,-1 1,0 0,0 0,0 0,0 0,0 1,0-1,0 0,-1 1,1-1,0 1,-1 0,1 0,-1-1,1 1,-1 0,0 0,0 0,0 1,0-1,0 0,-1 0,1 0,-1 1,1-1,-1 0,0 1,0-1,0 2,-26 174,28-42,4-118</inkml:trace>
  <inkml:trace contextRef="#ctx0" brushRef="#br0" timeOffset="9383.224">1104 755,'19'3,"-1"-2,1 0,-1-2,0 0,1 0,-1-2,0 0,0-1,0-1,-1-1,1-1,-1 0,-1-1,0 0,0-2,0 0,-1-1,2-2,40-44,-2-3,-3-2,-3-2,11-23,-51 75,0-1,-1 0,-1 0,0-1,-1 0,-1 0,0-1,0 1,-2-1,0 0,-1 0,0 0,-1-1,-1 1,0 0,-1 0,-1 0,-2-12,3 25,0-1,1 1,-1-1,0 1,-1 0,1-1,0 1,-1 0,1 0,-1 0,0 0,1 0,-1 0,0 0,0 1,-1-1,1 1,0-1,0 1,-1 0,1 0,0 0,-1 0,1 0,-1 0,0 1,1 0,-1-1,1 1,-1 0,0 0,1 0,-1 1,0-1,1 0,-1 1,1 0,-1 0,1 0,-2 0,-87 66,78-53,1 0,0 0,1 2,0-1,2 1,0 1,0-1,2 2,0-1,1 1,0 0,2 0,0 1,1-1,1 1,1 0,0-1,2 1,0 0,1 0,1-1,2 5,1-11,0 0,2-1,-1 0,1-1,1 1,0-2,1 1,-1-1,2-1,-1 0,1 0,0-1,1 0,0-1,0 0,0-1,1-1,0 0,-1 0,1-1,1-1,8 0,161 24,-182-25,-12-1</inkml:trace>
  <inkml:trace contextRef="#ctx0" brushRef="#br0" timeOffset="12022.68">2656 191,'-35'95,"25"-68,3-7,0 0,-2-1,0 0,-1 0,0-1,-2-1,0 0,-13 14,-139 99,158-125,0 0,-1 0,1-1,-1 0,0 0,0-1,0 0,0 0,0 0,-1-1,1 0,-1-1,0 0,1 0,-1 0,0-1,0 0,1-1,-1 0,0 0,1 0,-1-1,1 0,-1-1,1 0,0 0,0-1,4-2,0 0,1-1,0 1,0-1,1 0,0 0,0 1,1-1,-1 0,1 0,1 0,0 0,0 0,0 1,0-1,1 0,0 1,1-1,0 1,1-2,-3 3,1-4,1 0,0 0,1 0,0 0,0 1,0-1,1 1,1 0,-1 1,1-1,1 1,-1 1,1-1,0 1,1 0,-1 0,1 1,1 0,-1 1,0-1,1 2,0-1,-2 6,1 0,-1 0,0 0,0 1,-1 0,1 0,-1 1,1 0,-1 0,0 1,-1-1,1 1,-1 0,0 1,0-1,0 1,-1 0,0 0,0 1,-1-1,2 3,12 16,3 0,2-1,1-1,0 0,2-2,1-1,0-1,15 7,57 33,-82-51</inkml:trace>
</inkml:ink>
</file>

<file path=ppt/ink/ink4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2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85 283,'147'26,"273"-24,-396-2</inkml:trace>
  <inkml:trace contextRef="#ctx0" brushRef="#br0" timeOffset="251.593">1 565,'48'5,"35"1,13 0,-5-1,-14-2,-9 0,-12-2,-11-1,-8 0,-5 0,-4-5,-2-2,-5 1</inkml:trace>
  <inkml:trace contextRef="#ctx0" brushRef="#br0" timeOffset="670.987">537 1,'9'14,"1"-1,1-1,-1 1,2-1,0-1,0 0,1-1,0-1,1 0,0 0,1-1,-1-1,1-1,1 0,-1-1,1 0,0-1,0-1,3 0,129 48,-143-49,0-1,0 1,-1 1,1-1,0 1,-1-1,0 1,0 1,0-1,0 0,0 1,-1 0,1 0,-1 0,0 0,0 1,-1-1,1 1,-1 0,0-1,0 1,-1 0,1 0,-1 0,0 0,0 1,-1-1,0 0,0 2,-7 11,-2-1,0 0,-1 0,0-1,-2 0,0-1,0 0,-2-1,0 0,0-1,-1-1,-1 0,0-1,-14 7,6-1,-230 163,230-166</inkml:trace>
</inkml:ink>
</file>

<file path=ppt/ink/ink4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0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0,3 0,3 0,1 0,1 0,-1 0,0 0,0 0,0 0,-1 0,1 0,-1 0,-9 0,-9 0</inkml:trace>
</inkml:ink>
</file>

<file path=ppt/ink/ink4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1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87,'-3'-4,"-1"-1,0 1,0 1,-1-1,1 0,-1 1,1 0,-1 0,0 0,0 1,-1 0,1 0,0 0,-1 0,1 1,-1 0,0 0,1 1,-1-1,0 1,1 0,-1 1,0 0,1 0,-1 0,1 0,-1 1,1 0,0 0,-1 0,1 1,0-1,1 1,-1 1,0-1,1 1,-4 3,-2 1,0 0,0 1,0 0,1 0,1 1,0 0,0 1,1 0,0 0,1 0,0 1,0 3,5-11,0 0,0 0,0 0,1 1,-1-1,1 0,0 0,0 1,1-1,-1 0,1 0,0 0,0 0,1 0,-1 0,1 0,-1 0,1 0,1-1,-1 1,0-1,1 1,0-1,0 0,0 0,0 0,0 0,0-1,1 1,0-1,-1 0,1 0,0 0,0-1,0 1,0-1,0 0,0 0,0-1,0 1,1-1,-1 0,0 0,3 0,12-7,-1 0,0-2,0 0,-1-1,0-1,0 0,-1-1,-1-1,0-1,-1 0,0 0,-1-2,-1 0,7-11,22-23,24-35,-65 85,0 0,0-1,0 1,0-1,0 1,0-1,0 1,0-1,1 1,-1 0,0-1,0 1,0-1,1 1,-1-1,0 1,0 0,1-1,-1 1,0 0,1-1,-1 1,0 0,1 0,-1-1,0 1,1 0,-1 0,1 0,-1-1,1 1,-1 0,0 0,1 0,-1 0,1 0,-1 0,1 0,-1 0,1 0,-1 0,1 0,-1 0,0 0,1 1,-1-1,1 0,-1 0,1 0,-1 1,0-1,1 0,-1 0,0 1,1-1,-1 0,0 1,1-1,-1 0,0 1,0-1,1 0,-1 1,0-1,0 1,0-1,0 1,1-1,-1 1,2 36,-2-31,13 169,-6-131,-3 1,-2 0,-2-1,-1 1,-3 3,1-15,-1-1,-1 0,-1 0,-2 0,-2-1,0 0,-2-1,-2 0,0-1,-2 0,-1-2,-19 23,34-47,0 0,0 0,0 0,-1 0,1-1,-1 1,0-1,0 1,0-1,0 0,0-1,0 1,0 0,-1-1,1 0,-1 0,1 0,-1 0,1 0,-1-1,0 1,1-1,-1 0,1 0,-1-1,0 1,1-1,-1 1,1-1,-1 0,1-1,-1 1,1-1,0 1,0-1,0 0,0 0,0 0,0-1,0 1,1-1,-1 1,1-1,-1 0,1 0,0 0,1 0,-1 0,0-1,1 1,-2-17,1 1,1-1,1 0,1 0,0 0,2 0,0 1,1-1,1 1,1 0,1 0,0 1,2 0,0 0,1 0,0 2,2-1,0 1,0 1,2 0,0 1,2-1,97-68,-94 75</inkml:trace>
</inkml:ink>
</file>

<file path=ppt/ink/ink4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2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0,'-19'2,"0"1,0 1,0 0,0 2,0 0,1 1,0 0,1 2,-11 6,26-15,1 1,-1-1,1 0,-1 0,1 1,0-1,-1 0,1 1,0 0,-1-1,1 1,0 0,0-1,0 1,-1 0,1 0,0 0,0 0,0 0,0 0,1 0,-1 1,0-1,0 0,1 0,-1 1,1-1,-1 0,1 1,-1-1,1 1,0-1,0 1,0-1,0 0,0 1,0-1,0 1,0-1,0 1,1-1,-1 0,1 1,-1-1,1 0,-1 1,1-1,0 0,0 0,-1 0,1 1,0-1,0 0,0 0,0 0,1 0,-1-1,0 1,150 79,-145-74,0 0,0 0,0 1,-1 0,0 1,-1-1,1 1,-1 0,-1 0,1 0,-2 0,1 1,-1-1,0 1,-1-1,0 1,0 0,-1 0,0-1,0 1,-1 0,0 0,-1-1,0 1,0-1,-1 1,0-1,-1 0,0 0,0 0,0-1,-1 1,0-1,-6 6,8-10,-1 0,0-1,0 1,0-1,0 1,-1-1,1 0,-1-1,1 1,-1-1,1 0,-1 0,0-1,1 1,-1-1,0 0,0 0,0 0,1-1,-1 0,0 0,1 0,-1 0,1-1,-1 0,1 0,0 0,0 0,0-1,0 0,0 1,0-1,1-1,-1 1,1-1,0 1,0-1,0 0,-1-3,2-9</inkml:trace>
</inkml:ink>
</file>

<file path=ppt/ink/ink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9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47,'38'0,"32"0,14 0,-3 0,-5 0,-11-5,-7-1,-9 0,-7 1,-2 2,-3-4,-2-1,-8 2</inkml:trace>
</inkml:ink>
</file>

<file path=ppt/ink/ink4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3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5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2,'137'21,"94"-43,-215 21,59 14,-69-7</inkml:trace>
</inkml:ink>
</file>

<file path=ppt/ink/ink4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5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27,'38'5,"28"-4,6-1,-3-1,-9 0,-10-6,-8 0,-7 0,-5 2,-7 1</inkml:trace>
</inkml:ink>
</file>

<file path=ppt/ink/ink4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3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34 457,'-5'33,"-1"17,-5-1,0-8</inkml:trace>
  <inkml:trace contextRef="#ctx0" brushRef="#br0" timeOffset="576.398">259 627,'25'-21,"-2"-1,0-1,-1 0,-2-2,0 0,-2-2,-1 0,-1-1,-1 0,7-20,-22 48,0 1,0-1,1 1,-1 0,0-1,1 1,-1-1,1 1,-1-1,1 1,-1-1,1 1,-1-1,1 0,-1 1,1-1,0 0,-1 1,1-1,-1 0,1 0,0 1,-1-1,1 0,0 0,-1 0,1 0,0 0,-1 0,1 0,0 0,-1 0,1-1,0 1,-1 0,1 0,0 0,-1-1,1 1,-1 0,1-1,-1 1,1-1,0 1,-1 0,1-1,-1 1,0-1,1 0,-1 1,1-1,-1 1,0-1,0 1,1-1,-1 0,0 1,0-1,0 0,1 1,-1-1,0 0,0 1,0-1,0 0,0 1,-1-1,1 0,11 61,22 64,-31-119,0-1,1 0,0 1,0-1,0-1,0 1,0 0,1-1,-1 1,1-1,0 0,0-1,0 1,1-1,-1 1,0-1,1-1,0 1,-1-1,1 1,0-1,0 0,0-1,2 1,4-3,1-1,-1 1,0-2,-1 0,1 0,-1-1,0 0,0 0,0-1,0-1,-1 0,-1 0,1-1,-1 0,0 0,-1-1,0 0,0 0,-1 0,0-1,-1 0,3-7,0 5,68-133,-67 130</inkml:trace>
  <inkml:trace contextRef="#ctx0" brushRef="#br0" timeOffset="946.6">1389 6,'-16'27,"1"1,1 1,2 0,0 1,3 0,0 1,2 0,0 8,5-33,0-1,0 1,1 0,0 0,0 0,1 0,0 1,0-1,0 0,1 0,-1 0,2 0,-1 0,1 0,-1 0,2-1,-1 1,1-1,-1 1,2-1,-1 0,0 0,1 0,0 0,0-1,1 0,-1 1,1-2,0 1,0 0,0-1,4 2,1 0,1-1,-1 0,1-1,0 0,0-1,0 0,0 0,0-1,0-1,1 0,-1-1,0 0,0 0,0-1,0-1,0 0,0 0,-1-1,0 0,1-1,-2 0,1-1,0 0,-1 0,0-1,-1 0,0-1,0 0,0 0,-1-1,2-2,1-6,0 0,-1-1,0 1,-2-2,0 1,-1-1,-1 0,-1 0,2-18,-6 31,0 0,-1 0,1 0,-1 0,0 0,-1 1,0-1,0 0,0 0,0 1,-1 0,0-1,0 1,0 0,-1 0,0 1,0-1,0 1,-1 0,1 0,-1 0,0 0,0 1,0 0,-6-3,-3-1,-1 1,0 0,0 1,0 0,-1 1,1 1,-1 1,0 0,-3 1,-13 0</inkml:trace>
  <inkml:trace contextRef="#ctx0" brushRef="#br0" timeOffset="1194.318">1163 231,'38'-5,"23"-1,5 0,-3 1,-9 2,-7 0,-13 7,-6 2,-9 5,-2 0,-5 4,1 3,3 0,4-4,3-5,2-3,-3-2</inkml:trace>
</inkml:ink>
</file>

<file path=ppt/ink/ink4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7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1 627,'15'5,"1"0,0-1,0 0,0-2,0 0,0-1,1 0,-1-1,0-1,1-1,-1 0,0-1,0-1,0 0,-1-1,15-7,6-8,-1-1,0-1,-2-2,0-2,-2-1,19-21,61-56,-103 97,0-1,-1 0,0 0,-1 0,0-1,0 0,-1 0,0-1,0 0,-1 0,-1 0,1 0,-2 0,1-1,0-9,-2 13,-1 1,0 0,0 0,0 0,-1-1,0 1,0 0,-1 0,1 0,-1 0,-1 0,1 1,-1-1,0 1,0-1,0 1,-1 0,0 0,0 1,0-1,-1 1,1 0,-1 0,0 0,0 1,-1-1,-3 0,3 0,-1 1,0 0,-1 1,1-1,0 1,-1 1,1 0,-1 0,0 0,1 1,-1 0,1 0,-1 1,0 0,1 1,-1-1,1 1,0 1,0 0,0 0,0 0,0 0,0 1,1 1,0-1,0 1,0 0,1 0,-1 0,1 1,0 0,1 0,-1 0,1 1,1-1,-1 1,1 0,0 0,1 1,-1-1,1 0,0 8,-1 0,0 1,2 0,0-1,0 1,2 0,0-1,0 1,2 0,0-1,1 0,0 1,1-2,1 1,0-1,1 1,1-2,0 1,1-1,0 0,1-1,4 4,13 9,1-2,2-1,0-1,1-1,24 10,-37-19,-3-1</inkml:trace>
</inkml:ink>
</file>

<file path=ppt/ink/ink4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8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0,'-14'19,"-5"12,-5-1,8-4,11-7,11-12,9-7,2-8,-1 2,-5 7,-3 3</inkml:trace>
</inkml:ink>
</file>

<file path=ppt/ink/ink4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9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1,'-9'4,"-9"8,0 5,7 1,10-4,6-8,1-1,-4-1,-3 4,-7 0,-1 3,1 1</inkml:trace>
</inkml:ink>
</file>

<file path=ppt/ink/ink4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7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345 135,'-32'8,"1"2,0 1,0 2,1 1,0 1,2 2,-17 12,37-23,1 0,0 1,0 0,1 0,0 0,0 1,1 0,0 0,0 1,1-1,0 1,1 0,0 0,0 0,1 0,0 1,0-1,1 1,1-1,-1 1,2-1,-1 1,1-1,1 1,-1-1,2 0,-1 1,1-1,1 0,0-1,2 5,-3-5,0 1,1-1,0 0,0 0,1-1,0 1,0-1,1 0,-1-1,2 1,-1-1,1 0,0-1,0 1,0-1,1-1,0 0,0 0,0 0,0-1,1 0,0-1,-1 0,1 0,0-1,0 0,0 0,-1-1,1 0,0-1,0 0,3-1,8-2,0-1,0-2,-1 1,0-2,0-1,-1 0,0-1,-1-1,0-1,-1 0,0-2,-1 1,0-2,-1 0,8-12,-1 1,-1-1,-1 0,-2-2,0 0,4-14,-17 34,0-1,0 0,-1 0,0 0,-1 0,0 0,-1-1,0 1,0 0,-1-1,-1 1,1-1,-2 1,1 0,-2-1,1 1,-1 0,-1 0,-1-1,-1 2,-1 0,-1 1,1 0,-1 1,-1-1,1 1,-1 1,-1 0,1 0,-1 1,0 0,0 1,0 0,-1 0,1 1,-1 1,0 0,0 0,0 1,0 0,0 1,0 1,0-1,0 2,0-1,-5 3,-65 22,52-10</inkml:trace>
  <inkml:trace contextRef="#ctx0" brushRef="#br0" timeOffset="364.611">148 332,'140'-93,"-131"92,1 0,0 0,-1 1,1 0,0 1,0 0,-1 0,1 1,-1 0,0 1,1 0,-1 1,-1 0,1 0,0 1,-1 0,0 0,0 1,5 4,-5-5,120 50,-86-52,-25-8</inkml:trace>
</inkml:ink>
</file>

<file path=ppt/ink/ink4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48.54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387 197,'-159'345,"59"-114,-18 7,109-227,9-20,11-23,130-236,-83 166,164-288,-191 333,-38 103,-7 45,4-46,3 1,1 1,3-1,2 1,2-1,1 1,4 7,-5-47,1 1,-1-1,1 0,1 0,-1-1,1 1,1 0,-1-1,1 0,0 1,0-2,1 1,0 0,0-1,0 0,0 0,1-1,0 1,0-1,0 0,1-1,-1 0,1 0,0 0,0-1,0 1,0-2,0 1,0-1,0 0,1-1,-1 0,0 0,1 0,-1-1,0 0,0-1,7-1,5-6,1 0,-1-2,-1 0,0-1,-1-1,0-1,-1 0,0-1,-1-1,-1 0,-1-1,0-1,-1 0,-1 0,-1-1,0-1,6-18,-1-6,-2-1,-2 0,-2 0,-2-1,-2-5,-5 48,3-21</inkml:trace>
  <inkml:trace contextRef="#ctx0" brushRef="#br0" timeOffset="286.9">1234 367,'-25'47,"2"1,3 1,1 0,-3 23,9 26,13-95,0 0,0 0,1 1,0-1,-1 0,1 0,0-1,0 1,1 0,-1 0,1 0,-1-1,1 1,0-1,0 1,0-1,0 0,1 0,-1 0,0 0,1 0,0-1,-1 1,1-1,0 1,0-1,0 0,-1 0,4 0,6 0,1-2,-1 0,0 0,1-1,-1 0,0-1,0-1,0 0,-1 0,1-1,-1-1,0 0,-1 0,0-1,0-1,0 1,-1-2,7-6,-8 9,0-1,-1 0,0 0,0-1,0 1,-1-1,0-1,-1 1,0-1,0 0,-1 0,0-1,-1 1,0-1,0 0,-1 0,0 0,-1 0,0 0,-1 0,0 0,0 0,-1 0,0 0,-1 0,0 0,-1 0,0 0,-1 1,1-1,-2 1,0 0,0 1,0-1,-1 1,0 0,-1 0,-1-1,3 4,-1 1,0 0,0-1,0 2,0-1,-1 1,0 0,1 0,-1 1,0 0,0 0,-1 0,1 1,0 0,0 1,-1 0,-4 0,-12 5</inkml:trace>
  <inkml:trace contextRef="#ctx0" brushRef="#br0" timeOffset="622.972">1855 0,'-5'34,"3"20,3 6,0 3,5-5,2-8,-1-7,3-1,0-4,-1-3,-3-2,3-3,-1-1,-1-1,-2 0,-2 0,-1-5</inkml:trace>
  <inkml:trace contextRef="#ctx0" brushRef="#br0" timeOffset="871.901">1488 339,'48'-5,"39"-6,16-1,-2 1,-7-3,-10 2,-11 3,-7 2,-15 3</inkml:trace>
</inkml:ink>
</file>

<file path=ppt/ink/ink4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5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444 112,'-9'-5,"0"1,0 0,-1 0,1 1,-1 0,0 1,0 0,0 0,0 1,0 1,-1-1,1 2,0 0,0 0,0 0,0 1,0 1,-9 3,1 2,0 1,1 1,0 1,0 0,1 2,1-1,0 2,0 0,2 1,-1 0,2 1,0 0,1 1,1 0,-6 16,15-32,-1 1,1-1,0 0,0 1,0-1,1 1,-1-1,0 1,1 0,-1-1,1 1,-1 0,1-1,0 1,0 0,-1 0,1-1,0 1,1 0,-1 0,0-1,0 1,1 0,-1-1,1 1,0 0,-1-1,1 1,0-1,0 1,0-1,0 0,0 1,0-1,0 0,1 1,-1-1,0 0,1 0,-1 0,1 0,-1-1,1 1,-1 0,1-1,0 1,-1-1,1 1,0-1,0 0,-1 1,1-1,0 0,-1 0,2-1,10-1,1 0,-1-1,0-1,0 0,0 0,-1-2,0 1,0-2,0 0,-1 0,8-6,6-3,21-14,0-2,-3-2,0-2,-3-2,-1-1,-1-3,6-12,-34 45,-24 35,8-16,-8 17,1 1,1 1,2-1,1 2,1 0,1 0,2 0,1 0,1 1,2 0,1 2,-26 301,17-267,1 73,8-139,2 13,0 0,1 1,0-1,2 0,-1-1,2 1,0-1,0 0,2 1,-6-14,-1 1,1-1,0 0,0 1,0-1,0 0,0 0,0 0,0-1,-1 1,1 0,0-1,0 1,0-1,0 1,-1-1,1 0,0 0,-1 0,1 0,0 0,-1 0,1 0,-1-1,0 1,1 0,-1-1,0 1,0-1,0 0,0 1,0-1,0 0,-1 0,1 1,-1-1,1 0,-1-1,8-7,104-112,-110 120,-1 0,1 0,-1-1,0 1,0 0,0-1,0 1,-1-1,1 1,-1-1,1 1,-1-1,0 0,0 1,0-1,0 1,0-1,-1 0,1 1,-1-1,0 1,0-1,0 1,0 0,0-1,0 1,-1 0,1 0,-1 0,1 0,-1 0,0 0,0 0,-73-55,69 53,-240-136,284 126,157-36,-177 44,-1 0,0-2,0 0,0-1,-1 0,-1-1,0-1,0-1,-1 0,0-1,-1 0,-1-1,0-1,5-8,-5 2,-2 3</inkml:trace>
</inkml:ink>
</file>

<file path=ppt/ink/ink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9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1,'0'33,"5"12,2-3</inkml:trace>
</inkml:ink>
</file>

<file path=ppt/ink/ink4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51.33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0 565,'5'38,"20"14,12-4,3-8,0-12,-1-11,-4-13,-2-11,-2-11,-2-5,-5-5,-3-2,-4-1,-5 0,-5 1,-4 6</inkml:trace>
  <inkml:trace contextRef="#ctx0" brushRef="#br0" timeOffset="249.1">677 537,'-4'39,"-3"21,6 1,2-4,2-18,0-15</inkml:trace>
  <inkml:trace contextRef="#ctx0" brushRef="#br0" timeOffset="399.113">649 142,'0'0</inkml:trace>
  <inkml:trace contextRef="#ctx0" brushRef="#br0" timeOffset="600.418">1242 1,'-10'43,"-3"38,1 11,2-2,3-10,3-10,2-12,1-6,5-7,3-7,0-4,-2-4,-1-7</inkml:trace>
  <inkml:trace contextRef="#ctx0" brushRef="#br0" timeOffset="1016.233">931 508,'379'29,"-133"0,-233-28,0 0,0-1,0-1,0 0,0-1,0-1,0 0,0 0,-1-1,1-1,-1 0,0-1,-1 0,1-1,-1 0,0-1,-1 0,0 0,0-1,2-4,-11 11,1 0,-1 0,1 0,-1 0,0-1,0 1,0 0,0-1,0 1,-1-1,1 1,-1-1,1 1,-1-1,0 0,0 1,0-1,-1 1,1-1,0 1,-1-1,0 1,0-1,1 1,-1 0,-1-1,1 1,0 0,0 0,-1 0,0 0,1 0,-1 0,0 0,0 0,0 1,0-1,0 1,0-1,0 1,-1 0,1 0,0 0,-1 0,1 0,-1 1,1-1,-1 1,1-1,-1 1,1 0,-1 0,1 0,-2 1,-8 1,-1 1,1 0,0 1,0 0,1 1,-1 1,1-1,0 2,1 0,0 0,0 1,0 0,1 0,0 1,0 1,1 0,1 0,-5 7,6-8,1 0,0 1,0-1,1 1,0 0,1 1,0-1,1 0,0 1,1 0,0-1,0 1,1 0,0-1,1 1,1 0,-1-1,2 1,-1-1,2 0,-1 0,1 0,1 0,0 0,0-1,1 0,0 0,0-1,6 6,1-5,0-1,0-1,1 0,0 0,0-2,1 0,-1 0,1-1,0-1,8 0,6 1</inkml:trace>
</inkml:ink>
</file>

<file path=ppt/ink/ink4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58.6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1 507,'62'-1,"-1"-3,0-3,0-3,0-2,-1-3,11-6,-35 7,-1-1,0-2,-1-1,-1-2,-1-1,-1-2,-1 0,-1-2,-1-2,9-12,29-61,-65 98,0-1,0 1,0-1,0 1,0-1,-1 0,1 1,-1-1,1 0,-1 1,0-1,0 0,0 0,-1 1,1-1,-1 0,1 1,-1-1,0 1,0-1,0 1,0-1,-1 1,1 0,-1-1,1 1,-1 0,0 0,1 0,-1 0,0 0,-1 1,1-1,0 1,0-1,-1 1,1 0,-1 0,1 0,-1 0,0 0,-8-1,0 1,1 1,-1 0,0 0,1 1,-1 0,1 1,-1 0,1 0,0 2,0-1,0 1,0 0,0 1,1 0,0 1,0 0,1 0,0 1,0 0,0 1,1-1,0 1,0 1,1-1,0 1,1 1,-1-1,2 1,0-1,-1 5,-5 26,3-1,1 2,2-1,1 0,3 1,1-1,2 1,1-1,3 1,15 112,10 145,-31-278,0 1,-2-1,0 0,-1 0,-2 0,0 0,0 0,-2 0,-1-1,0 0,-1-1,-2 1,1-2,-2 1,0-1,-1-1,-1 0,-1-1,0 0,0-1,-2-1,-12 9,14-13,0 0,-1-1,0-1,0 0,-1-1,0 0,0-2,0 0,0 0,-1-2,1 0,-1-1,-3 0,15-2,-1 0,1-1,0 1,0-1,0 0,0 0,0-1,0 1,1-1,-1 0,1 0,0-1,0 1,0-1,0 0,1 0,-1 0,1-1,0 1,0-1,1 0,-1 1,1-1,0 0,1-1,-1 1,1-2,-2-5,1 1,0-1,1 0,0 1,1-1,1 0,0 0,0 1,1-1,0 1,1-1,1 0,8-16,2 1,0 0,2 2,0-1,2 2,1 0,1 2,1 0,6-4,16-12,2 1,1 3,2 2,2 2,0 1,2 4,0 1,43-11,-64 25,-4 3</inkml:trace>
  <inkml:trace contextRef="#ctx0" brushRef="#br0" timeOffset="263.364">1158 564,'-19'23,"0"2,2 0,1 1,0 0,2 1,2 1,0 0,2 1,1 0,1 1,-1 16,7-42,1-1,-1 1,1-1,0 1,1 0,-1-1,1 1,-1 0,1 0,0-1,1 1,-1 0,1 0,-1-1,1 1,0 0,0-1,1 1,-1-1,1 0,0 1,0-1,0 0,0 0,0 0,1 0,-1-1,1 1,0 0,0-1,0 0,0 0,0 0,0 0,1 0,-1-1,1 1,-1-1,1 0,-1 0,1-1,3 1,2-1,0-2,-1 1,1-2,-1 1,1-1,-1 0,0 0,0-1,0-1,-1 1,1-1,-1 0,0-1,-1 1,1-1,-1-1,-1 1,1-1,-1 0,0-1,0 1,-1-1,0-1,3-4,-1 1,0-2,-1 1,-1-1,0 1,-1-1,0 0,-1-1,-1 1,0 0,-1 0,-1-1,0 1,-1 0,-2-2,0 1,-1 0,-1 1,0-1,-1 1,-1 1,0-1,-1 1,0 1,-6-6,1 0</inkml:trace>
  <inkml:trace contextRef="#ctx0" brushRef="#br0" timeOffset="513.609">1356 1016,'14'-33,"15"-27,2-6,-4-3,-2 6,0 9,0 9,-4 7,-1 11,2 4,-4 6</inkml:trace>
  <inkml:trace contextRef="#ctx0" brushRef="#br0" timeOffset="1016.009">1836 931,'7'-34,"2"0,1 1,2 1,1 0,1 0,2 1,19-28,-32 52,1 1,-1-1,1 1,0 0,0 0,1 0,0 0,0 1,0 0,1 0,0 0,0 1,0 0,0 0,0 0,1 1,0 0,0 0,0 1,0 0,0 0,7 0,-11 4,0 0,0 0,0 1,0-1,-1 1,1 0,-1-1,1 1,-1 1,0-1,0 0,-1 0,1 1,-1-1,1 1,-1-1,0 1,0 0,-1 0,1-1,-1 1,0 0,0 0,0 3,7 30,-6-35,0 1,0-1,0 1,0-1,1 0,-1 0,1 0,-1 0,1 0,0 0,-1 0,1 0,0 0,0-1,0 1,1-1,-1 0,0 1,1-1,-1 0,0 0,1-1,-1 1,1 0,0-1,-1 0,1 1,-1-1,1 0,-1 0,1-1,0 1,-1 0,1-1,-1 0,1 1,-1-1,3-1,90-50,-94 51,155-103,-154 102,0 0,0 0,1 0,-1 0,1 0,-1 0,1 1,0 0,0-1,0 1,-1 0,1 0,0 0,0 1,1-1,-1 1,0 0,0 0,0 0,0 0,0 0,0 1,0-1,0 1,0 0,0 0,0 0,0 0,0 0,-1 1,1-1,0 1,-1 0,1 0,-1 0,0 0,0 0,1 0,-2 1,1-1,0 1,0 0,-1-1,2 4,13 93,-16-90,0 1,1-1,0 1,0-1,1 0,0 1,1-1,0 0,0 0,1-1,0 1,5 7,6 2</inkml:trace>
</inkml:ink>
</file>

<file path=ppt/ink/ink4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55.72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0 747,'0'417,"3"-466,1 0,3 0,2 0,2 1,2 1,2 0,2 0,-15 43,3-13,1 0,1 1,1 0,0 0,1 0,0 1,2 0,0 1,8-9,-18 22,0 0,1 0,-1 0,0 0,0 1,1-1,-1 0,1 0,-1 1,0-1,1 1,-1-1,1 1,-1 0,1 0,0-1,-1 1,1 0,-1 0,1 0,-1 1,1-1,-1 0,1 1,-1-1,1 1,-1-1,1 1,-1 0,1-1,-1 1,0 0,0 0,1 0,-1 0,0 0,0 0,0 1,0-1,0 0,0 0,0 1,-1-1,1 1,0-1,-1 1,30 77,-27-69,-2-3,0 1,0-1,1 0,0 0,1 1,0-1,0-1,0 1,1 0,0-1,0 0,1 0,0 0,0-1,0 1,1-1,-1 0,1-1,0 1,1-1,-1 0,1-1,0 0,18 4,-1-3</inkml:trace>
  <inkml:trace contextRef="#ctx0" brushRef="#br0" timeOffset="255.496">677 860,'0'34,"0"15,0 0</inkml:trace>
  <inkml:trace contextRef="#ctx0" brushRef="#br0" timeOffset="403.414">537 493,'0'0</inkml:trace>
  <inkml:trace contextRef="#ctx0" brushRef="#br0" timeOffset="1487.965">1327 579,'-42'11,"1"2,0 2,1 2,0 1,2 2,-1 3,30-17,0 0,1 1,0 0,0 0,1 1,-1-1,2 2,-1-1,1 1,-3 6,7-12,1 0,-1 1,1-1,-1 1,1-1,0 1,0 0,0-1,1 1,-1 0,1 0,0 0,0-1,0 1,1 0,0 0,-1-1,1 1,0 0,1-1,-1 1,0-1,1 1,0-1,0 0,0 0,0 0,1 0,-1 0,1 0,0 0,0-1,0 1,0-1,0 0,1 1,-1-1,1-1,-1 1,1 0,-1-1,1 0,0 0,0 0,0 0,0-1,0 0,0 1,-1-1,1-1,0 1,0 0,0-1,0 0,0 0,0 0,-1-1,3 0,89-58,-82 50,214-186,-225 194,0 0,-1 0,1 1,0-1,0 0,1 1,-1-1,0 1,0 0,1 0,-1 0,1 0,-1 0,1 0,-1 1,1-1,-1 1,1 0,0-1,-1 1,1 0,-1 1,1-1,0 0,-1 1,1 0,-1-1,1 1,-1 0,1 0,-1 1,0-1,0 0,1 1,-1-1,0 1,0 0,0 0,-1 0,1 0,0 0,-1 0,1 0,-1 0,1 3,3 10,-2 0,0 1,0-1,-1 1,-1 0,-1 0,0 0,-3 15,1 9,-1 17,-2-1,-2 1,-3-2,-16 49,-81 197,98-279,8-15,-1 0,-1 0,1 0,-1-1,0 1,-1-1,1 0,-1 0,-1 0,1-1,-1 1,0-1,0 0,-1-1,-1 2,6-6,-1-1,1 0,-1 1,1-1,0 0,-1 0,1 0,0 0,0 0,-1 0,1 0,0 0,0-1,0 1,0 0,1-1,-1 1,0-1,1 1,-1-1,1 1,-1-1,1 1,0-1,-1 1,1-1,0 0,0 1,0-1,0 1,1-1,-1 0,0 1,1-1,-1 1,1-1,-1 1,1-1,0 1,-1-1,1 1,0 0,85-210,-42 118,45-122,99-203,-162 370,118-248,-116 233,-53 97,10 0,1-1,2 2,1 0,2 0,1 1,2 0,1 0,2 0,2 1,1-1,2 4,-2-33,1 0,0 0,0 0,0 0,1 0,0 0,1-1,-1 1,1 0,1-1,-1 0,1 0,0 0,0 0,1-1,0 0,0 0,0 0,1 0,-1-1,1 0,0 0,0 0,0-1,1 0,-1 0,1-1,0 0,0 0,0 0,0-1,0 0,0 0,0-1,0 0,0 0,0-1,1 0,-1 0,0 0,-1-1,1 0,4-2,162-118,-172 121,0 0,0 1,0-1,0 0,0 0,0 1,1-1,-1 1,0-1,0 1,1 0,-1-1,0 1,0 0,1 0,-1 0,0 0,1 0,-1 0,0 0,1 1,-1-1,0 0,0 1,1-1,-1 1,0-1,0 1,0 0,0-1,0 1,0 0,0 0,0 0,0-1,0 1,0 0,0 0,0 1,16 56,-6-17,-9-37,0 0,0-1,0 0,1 1,0-1,-1 0,1 0,0 0,0-1,1 1,-1-1,0 0,1 0,0 0,-1 0,1 0,0-1,0 0,0 0,0 0,0 0,0 0,0-1,0 0,0 0,1 0,-1 0,0-1,0 0,0 1,0-2,0 1,0 0,-1-1,1 1,0-1,-1 0,1-1,-1 1,3-3,27-18,-2-2,-1-1,-1-2,-1-1,22-30,-23 24,-1-2,-2 0,-1-2,14-35,-21 40,-2 0,-1 0,-2-1,-1-1,-2 0,-1 0,-2-1,-1-15,-3 49,0 1,-1 0,1-1,-1 1,1-1,-1 1,0-1,0 0,0 1,0-1,0 1,-1-1,1 1,-1-1,0 1,1 0,-1-1,0 1,0 0,-1-1,1 1,0 0,-1 0,0 0,1 0,-1 0,0 1,0-1,0 0,0 1,0-1,0 1,0 0,-1 0,1 0,0 0,-1 0,1 0,-1 1,1-1,-1 1,1 0,-1-1,1 1,-3 1,-6 7,-1 0,1 2,1-1,-1 1,2 1,-1 0,2 0,-1 1,2 0,-1 0,2 1,0 0,0 0,1 1,-1 5,-2 7,1 1,1 0,1 0,1 0,2 1,0-1,2 1,1 0,2-1,0 1,2-1,1 0,1-1,1 1,2-1,0-1,2 0,1 0,0-1,2-1,12 15,44 60,-72-98,1 0,0 0,-1 0,1 0,0 0,-1 0,1 1,0-1,-1 0,1 0,0 0,-1 0,1 1,0-1,0 0,-1 0,1 1,0-1,0 0,-1 1,1-1,0 0,0 0,0 1,0-1,-1 0,1 1,0-1,0 0,0 1,0-1,0 1,0-1,0 0,0 1,0-1,0 0,0 1,0-1,0 0,0 1,0-1,1 0,-1 1,0-1,0 0,0 1,0-1,1 0,-1 1,0-1,0 0,1 0,-1 1,0-1,0 0,1 0,-1 0,-9-6</inkml:trace>
  <inkml:trace contextRef="#ctx0" brushRef="#br0" timeOffset="1735.339">2399 409,'48'-5,"45"-1,15-5,0-1,-9 3,-7-3,-14 1,-12 3,-16 2</inkml:trace>
</inkml:ink>
</file>

<file path=ppt/ink/ink4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54.00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255 29,'30'129,"-1"145,-3-8,-25-241,1-17,-2 0,1-1,-1 1,0 0,0-1,-1 1,0 0,0-1,-1 1,0-1,-1 0,-2 8,-1-10</inkml:trace>
  <inkml:trace contextRef="#ctx0" brushRef="#br0" timeOffset="251.655">0 509,'43'-5,"34"-6,13-2,1 2,-10 3,-15-3,-12 2,-7 1,-7 3,-4-3,-5-1,-2 3,-6 1</inkml:trace>
  <inkml:trace contextRef="#ctx0" brushRef="#br0" timeOffset="780.746">847 1,'-5'24,"-23"95,6 1,-3 82,37-56,-11-142,0 1,0 0,1 0,0 0,0-1,0 1,1-1,-1 1,1-1,0 0,0 0,1-1,-1 1,1 0,0-1,0 0,0 0,0 0,0-1,1 1,-1-1,1 0,0 0,-1-1,1 1,5 0,1-3,-1-1,1 0,-1 0,1-1,-1-1,0 1,0-2,-1 1,1-1,-1-1,0 0,0 0,-1-1,1 0,-2 0,1-1,-1 0,0 0,0-2,-6 8,0 1,-1 0,1 0,0 0,0 0,0 0,0 0,0 0,0 0,0 0,0 0,0 1,0-1,1 0,-1 1,0-1,0 1,1-1,-1 1,0 0,1 0,-1-1,0 1,1 0,-1 0,0 0,1 1,-1-1,1 0,-1 0,0 1,0-1,1 0,-1 1,0 0,0-1,1 1,-1 0,0-1,0 1,0 0,0 0,0 0,0 0,0 0,0 0,0 1,22 28,-16-19,1-1,0 0,0-1,1 1,0-1,0-1,1 0,0-1,1 1,0-2,3 2,-13-8,6 4,0 0,0-1,0 0,0-1,1 0,-1 0,1 0,0-1,-1 0,1-1,0 1,0-2,-1 1,1-1,5-1,6-3,-1-2,0 0,0 0,-1-2,0 0,-1-1,0-1,-1 0,0-1,0-1,-1 0,-1-1,0-1,1-2,34-64,-47 79,0-1,0 1,0-1,-1 1,1 0,-1-1,1 1,-1-1,0 1,0-1,0 1,-1-1,1 1,0-1,-1 1,0-1,1 1,-1 0,0-1,0 1,-1 0,1 0,0 0,-1 0,1 0,-1 0,0 0,1 0,-1 0,0 1,0-1,0 1,-1 0,1-1,-2 0,0 1,0-1,-1 1,1 0,0 0,-1 0,1 0,-1 1,1 0,-1 0,0 0,1 1,-1-1,1 1,0 0,-1 0,1 1,0-1,0 1,-1 0,1 0,1 1,-1-1,-1 1,-80 72,80-70,0 0,1 0,-1 0,1 1,0-1,1 1,-1 0,1 0,0 1,0-1,1 1,0-1,0 1,1 0,0 0,0 0,1 0,-1-1,1 1,1 0,-1 0,1 0,1 0,-1 0,1-1,0 1,1-1,-1 1,1-1,1 0,-1 0,1 0,0 0,0-1,1 0,0 0,1 2,11 3,-1-1,1-1,1 0,-1-1,1-1,1-1,-1 0,1-2,-1 0,1-1,0 0,0-2,0-1,19-2,-26 3,26 0</inkml:trace>
</inkml:ink>
</file>

<file path=ppt/ink/ink4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8:05.17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293 62,'-24'16,"1"1,0 1,1 2,1 0,1 1,1 1,0 1,-9 16,17-25,1 1,0 1,0 0,2 0,0 1,1 0,1 0,0 0,1 1,1 0,1 0,0 0,2 1,0-1,1 0,1 1,0-1,1 0,2 0,0 0,0 0,2-1,0 1,1-1,1-1,0 1,1-1,1-1,0 0,2 0,-1-1,2 0,1 0,0-4,0 0,1-1,0 0,0-2,1 0,0 0,0-2,0 0,1 0,0-2,0 0,0-1,0-1,0 0,0-2,0 0,0 0,0-2,0 0,0-1,0-1,-1 0,0-1,0-1,-1 0,0-1,0-1,2-3,11-6,-2-2,0-1,-1-1,-2-2,0 0,-1-1,-2-1,-1-1,0-1,-3-1,0 0,-2-1,7-19,-15 36,-1 0,0-1,-1 0,0 0,-1 0,0 0,-1 0,-1-1,-1 1,0-1,0 1,-2-1,1 1,-2 0,0 0,-1 0,0 0,-1 0,-1 1,0 0,-1 0,0 1,-1-1,-5 0,0 0,-1 1,0 1,-1 0,-1 1,0 0,0 2,0-1,-1 2,0 0,-1 2,0 0,0 0,0 2,0 0,0 1,-1 1,1 1,-1 0,1 1,-1 1,1 1,0 1,0 1,1 0,-1 1,1 1,0 0,-12 8,-14 8</inkml:trace>
  <inkml:trace contextRef="#ctx0" brushRef="#br0" timeOffset="345.452">237 401,'5'9,"1"9,0 0</inkml:trace>
  <inkml:trace contextRef="#ctx0" brushRef="#br0" timeOffset="615.585">575 316,'10'0,"2"5,1 6,-8 1,-5-1</inkml:trace>
  <inkml:trace contextRef="#ctx0" brushRef="#br0" timeOffset="1081.341">321 795,'2'-10,"0"1,0-1,1 0,0 1,1-1,0 1,1 0,-1 0,2 1,-1-1,3-1,-3 2,0 0,1 1,0-1,0 1,1 0,0 1,0 0,0 0,1 0,0 1,0 0,1 1,-1-1,1 2,0-1,0 1,0 1,0 0,0 0,1 0,5 1,-11 3,0-1,0 1,0 0,-1 0,1 0,0 1,-1 0,0-1,0 1,0 0,0 0,0 1,-1-1,1 1,-1-1,0 1,0 0,0-1,-1 1,1 0,-1 0,0 1,0-1,0 0,-1 0,1 0,-1 1,0-1,-1 0,1 1,4 21,2 0</inkml:trace>
</inkml:ink>
</file>

<file path=ppt/ink/ink4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8:10.7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284 1,'-10'33,"-8"22,0 5,-3-3,3 0,-1-7,-2-6,3-5,0-6,-3-3,-1-2,2 0,0-1,-2-5,4-6</inkml:trace>
</inkml:ink>
</file>

<file path=ppt/ink/ink4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8:11.3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75 171,'-15'32,"3"1,0 1,2 0,2 0,1 1,0 14,6-45,0 1,0-1,1 0,0 0,0 1,0-1,0 0,1 0,-1 1,1-1,0 0,1 0,-1 0,1 0,-1 0,1 0,0-1,1 1,-1-1,1 1,-1-1,1 0,0 0,0 0,1 0,-1 0,0-1,1 1,0-1,-1 0,1 0,0-1,0 1,1-1,8 1,1 0,0-1,-1 0,1-1,0-1,0 0,-1-1,1-1,-1 0,0-1,1 0,-2-1,1 0,0-1,-1 0,0-2,20-11,-1-2,-1-1,-1-2,-1-1,7-10,20-14,-53 50,0 0,0 0,0 0,0 0,-1 1,1-1,0 0,-1 1,1 0,-1-1,1 1,-1 0,0 0,0 0,0 0,0 0,0 0,0 0,0 0,-1 0,1 0,-1 0,1 1,-1-1,0 2,3 7,-1-5,0 1,0-1,0 1,1-1,0 0,0 0,0 0,1 0,0-1,0 1,1-1,0 0,-1 0,2-1,-1 1,0-1,1 0,0-1,0 1,0-1,0 0,0-1,1 1,-1-1,1-1,0 1,6 0,-1 0,1-1,-1-1,1 1,-1-2,1 0,-1 0,1-2,-1 1,0-1,0-1,0 0,0-1,-1 0,0-1,0 0,0-1,-1 0,0-1,0 0,-1 0,0-1,0 0,-1-1,2-3,2-8,-1-1,0 0,-2-1,-1 0,-1 0,2-13,-3 12</inkml:trace>
  <inkml:trace contextRef="#ctx0" brushRef="#br0" timeOffset="349.414">1345 313,'3'0,"39"0,1-1,-1-2,0-2,13-4,-44 7,0-1,0 0,-1-1,1 0,-1 0,0-1,0-1,-1 1,1-2,-1 1,-1-1,1-1,-1 1,-1-1,1-1,-1 0,-1 0,0 0,0-1,-3 7,0-1,-1 0,0 0,0 0,0 0,0 0,0-1,-1 1,0-1,0 1,0-1,-1 1,1-1,-1 1,0-1,0 1,-1-1,1 0,-1 1,0-1,-1 1,1 0,-1-1,1 1,-1 0,0 0,-1 0,1 0,-1 0,0 1,0-1,0 1,0 0,-1 0,1 0,-1 0,0 0,1 1,-3-1,-2 0,0 1,-1 0,1 0,0 1,-1 0,1 1,0-1,-1 2,1-1,-1 1,1 1,0-1,0 1,0 1,0 0,0 0,0 0,1 1,-1 0,1 1,0-1,0 1,1 1,-5 3,1 1,-1 0,1 1,0 0,1 1,1 0,0 0,0 1,1 0,1 0,0 1,1 0,0 0,-2 11,4-13,0 0,1-1,0 1,1 0,0 0,0 0,2 0,-1 0,2 0,0 0,0 0,1 0,0-1,1 1,0-1,1 0,0 0,1-1,0 1,1-1,0-1,1 1,4 3,7 1,1-1,0-1,1 0,1-2,-1 0,2-2,-1 0,1-2,0 0,1-2,-1 0,1-2,0 0,0-2,-1-1,1 0,0-2,-1-1,9-3,1 1</inkml:trace>
</inkml:ink>
</file>

<file path=ppt/ink/ink4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8:14.6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90 396,'0'-2,"-1"1,1-1,-1 1,0-1,0 0,1 1,-1-1,0 1,-1 0,1-1,0 1,0 0,0 0,-1 0,1 0,-1 0,1 0,-1 0,1 0,-1 0,1 1,-1-1,0 0,1 1,-1 0,0-1,0 1,1 0,-1 0,0 0,0 0,1 0,-1 0,0 1,1-1,-1 1,0-1,1 1,-1-1,0 1,1 0,-1 0,1 0,-1 0,1 0,0 0,-1 0,1 1,0-1,0 0,0 1,0-1,0 1,0-1,0 1,1-1,-1 1,0-1,1 1,-1 1,-3 16,1 0,0 1,2-1,0 0,1 1,3 17,-1 11,-3-40,0 0,0 0,1 0,0 0,0-1,1 1,0 0,0 0,1-1,0 1,1 0,0-1,0 0,0 0,1 0,0 0,0 0,1-1,-1 0,1 0,1 0,-1 0,1-1,0 0,1 0,-1-1,5 3,-3-6,0 0,-1 0,1-1,0 0,-1 0,1-1,0 0,-1-1,1 1,-1-1,0-1,1 1,-1-1,0-1,-1 1,1-1,0 0,-1-1,0 1,5-6,105-123,-103 116,55-87,-67 104,-1 0,1-1,-1 1,1 0,0 0,-1 0,1 0,0 0,-1 0,1 0,0 0,-1 0,1 0,0 1,-1-1,1 0,-1 0,1 1,0-1,-1 0,1 0,-1 1,1-1,-1 1,1-1,-1 1,1-1,-1 1,1-1,-1 1,0-1,1 1,-1-1,0 1,0 0,1-1,-1 1,0-1,0 1,0 0,0-1,1 1,-1 0,0-1,0 1,-1 0,1-1,0 1,0 0,0-1,0 1,0-1,-1 1,1 0,0-1,-1 1,1-1,-1 1,3 9,-1-6,0 5,0 0,1 0,0 0,0 0,1-1,0 1,0-1,1 0,0 0,1 0,0 0,0-1,0 0,1 0,0 0,1-1,-1 1,1-2,1 1,-1-1,1 0,-1-1,1 1,1-1,-1-1,5-3,0-1,0 0,0-1,0-1,0 0,-1 0,1-1,-1-1,0 0,0-1,-1 0,1-1,-2 0,1-1,-1 0,0 0,0-1,-1-1,-1 1,1-2,-2 1,1-1,-1 0,4-10,-5 12,-1-1,0 0,0 0,-1 0,0 0,-1-1,0 0,0 0,-1 1,-1-3,1-12</inkml:trace>
  <inkml:trace contextRef="#ctx0" brushRef="#br0" timeOffset="495.974">1501 312,'-1'-1,"0"-1,0 1,-1 0,1 0,0 0,-1 0,1 1,-1-1,0 0,1 1,-1-1,1 1,-1-1,0 1,1 0,-1-1,0 1,0 0,1 0,-1 0,0 1,1-1,-1 0,0 1,1-1,-1 1,0-1,1 1,-1 0,1 0,-1 0,1 0,-1 0,0 1,-2-1,-17 9,1 0,0 2,0 0,1 1,1 1,-5 5,-31 23,44-35,-1 1,1 0,1 1,-1 0,2 0,-1 1,1 0,1 1,0 0,0 0,1 1,0-1,1 1,1 0,0 1,0-1,1 1,1 0,0-1,1 1,0 0,1 0,1 0,0 0,0 1,0-10,1-1,-1 1,1-1,-1 0,1 0,0 0,0 0,0 0,1 0,-1 0,1 0,-1-1,1 0,0 1,0-1,0 0,0 0,0-1,0 1,1-1,-1 1,1-1,-1 0,1-1,-1 1,1 0,0-1,-1 0,1 0,0 0,-1 0,1-1,2 0,4 0,0-2,1 1,-1-1,-1 0,1-1,0 0,-1-1,0 0,0 0,-1-1,5-3,153-169,-93 47,-58 124,-10 38,-3-17,0-1,0-1,1 1,1-1,0 0,0 0,2 0,-1-1,1 1,1-1,0-1,0 1,1-1,0-1,1 1,0-2,5 4,8 1</inkml:trace>
  <inkml:trace contextRef="#ctx0" brushRef="#br0" timeOffset="932.01">1841 679,'47'-64,"139"-228,-186 292,0 1,0-1,0 0,1 1,-1-1,0 1,0-1,0 1,1-1,-1 0,0 1,1-1,-1 0,0 1,1-1,-1 0,0 1,1-1,-1 0,1 0,-1 0,0 1,1-1,-1 0,1 0,-1 0,1 0,-1 0,1 0,-1 0,1 0,-1 0,1 0,-1 0,0 0,1 0,-1 0,1 0,-1 0,1-1,-1 1,1 0,-1 0,0 0,1-1,-1 1,0 0,1-1,-1 1,0 0,1-1,-1 1,0 0,1-1,-1 1,0-1,0 1,0 0,1-1,-1 1,0-1,0 1,0-1,0 1,0-1,0 1,0-1,0 1,0-1,0 1,3 37,-3-32,-2 43,0-39,0 0,1 0,0 0,0 1,1-1,0 0,1 1,0-1,0 0,1 0,1 0,-1 0,1 0,1 0,-1-1,1 0,1 1,0-2,0 1,0 0,1-1,0 0,1 0,0-1,0 0,3 2,-3-4,0-1,0-1,0 1,1-1,-1 0,1-1,-1 1,1-2,0 1,-1-1,1 0,0-1,-1 0,1 0,0 0,-1-1,0 0,1-1,-1 0,0 0,0 0,0-1,-1 0,1 0,-1-1,0 0,3-3,7-7,-1 0,0-1,-1-1,-1 0,-1-1,0-1,-1 1,-1-2,1-5,44-92,-49 95</inkml:trace>
  <inkml:trace contextRef="#ctx0" brushRef="#br0" timeOffset="8613.585">3055 2,'-1'0,"1"1,0-1,0 1,-1-1,1 1,0-1,-1 0,1 1,0-1,-1 1,1-1,-1 0,1 1,0-1,-1 0,1 1,-1-1,1 0,-1 0,1 1,-1-1,1 0,-1 0,0 0,1 0,-1 0,1 0,-1 0,1 0,-1 0,1 0,-1 0,0 0,1 0,-1 0,1-1,-1 1,1 0,-1 0,1-1,-1 1,1 0,0-1,-1 1,1 0,-1-1,1 1,0-1,-1 1,1 0,0-1,-1 1,1-1,0 1,0-1,-1 1,1-1,-5 52,6 622,16-694,-8-27,-7 24</inkml:trace>
  <inkml:trace contextRef="#ctx0" brushRef="#br0" timeOffset="8879.573">2743 396,'28'-14,"1"0,0 2,1 2,0 0,0 2,29-4,321-22,-348 34,-5 0</inkml:trace>
</inkml:ink>
</file>

<file path=ppt/ink/ink4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8:24.51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367 1,'-9'40,"1"2,2-1,2 1,1 0,3 0,1 0,2 0,5 22,28 219,-32-266,-1 0,-1 1,0-1,-1 1,-1-1,-1 1,-1-1,-1 7,-3-7</inkml:trace>
  <inkml:trace contextRef="#ctx0" brushRef="#br0" timeOffset="278.525">0 537,'34'-9,"20"-4,6 1,3-3,-1 2,-5-2,-3 1,-6 3,-7 4,-4-2,-5 1,-3 1,-1 3,0 1,-1 1,-5-3,-6-2</inkml:trace>
  <inkml:trace contextRef="#ctx0" brushRef="#br0" timeOffset="756.621">846 1,'-14'98,"5"1,3 1,7 66,25 17,-25-174,1 0,-1 0,1 0,1 0,0 0,0-1,1 1,0-1,0 0,1 0,0 0,0-1,7 7,-8-13,1 0,-1 0,1-1,-1 0,1 1,-1-2,1 1,-1 0,1-1,-1 0,1 0,-1 0,1-1,-1 1,0-1,0 0,0 0,0-1,0 1,-1-1,1 0,-1 0,1 0,-1 0,0-1,2-2,6-3,154-116,-163 123,0 0,0 0,1 0,-1 1,0-1,1 1,-1-1,1 1,0 0,-1 0,1 0,0 1,0-1,0 0,0 1,-1 0,1 0,0 0,0 0,0 0,0 1,0-1,-1 1,1-1,0 1,0 0,-1 0,1 1,0-1,-1 1,0-1,1 1,-1 0,0-1,0 1,0 0,0 1,0-1,0 0,0 0,-1 1,1-1,-1 1,0 0,8 111,-10-88</inkml:trace>
  <inkml:trace contextRef="#ctx0" brushRef="#br0" timeOffset="1166.543">1552 678,'22'-3,"-5"3,0-1,1-1,-1 0,0-1,0-1,0 0,-1-2,0 0,0 0,0-2,-1 0,0-1,0 0,-1-1,0-1,-1 0,-1-1,8-7,-18 15,1 1,-1 0,0-1,0 1,0-1,-1 0,1 1,-1-1,0 0,0 0,0 0,0 0,-1 0,1 0,-1 0,0 0,-1 0,1 0,-1 0,1 0,-1 0,0 0,-1 0,1 0,-1 0,0 1,1-1,-2 1,1-1,0 1,-1 0,1 0,-1 0,0 0,0 0,0 1,-1-1,1 1,0 0,-1 0,0 0,1 1,-2-1,-3 1,1 0,-1 1,1-1,-1 2,1-1,-1 1,1 1,0-1,0 1,-1 0,1 1,0 0,0 0,1 0,-1 1,1 0,0 0,0 1,-6 4,-88 115,95-118,1 0,-1 0,1 1,1 0,-1 0,1 0,1 0,-1 0,1 1,1-1,-1 1,1-1,0 1,1 0,0 0,0-1,1 1,0 0,0-1,0 1,1-1,1 1,-1-1,1 0,0 0,1 0,0 0,0-1,0 0,1 1,-1-1,2-1,-1 1,1-1,-1 0,2 0,-1-1,4 3,11 0,1-2,-1 0,1-1,0-1,0 0,0-2,1-1,-1-1,10-2,15 1,101-17,-122 14</inkml:trace>
</inkml:ink>
</file>

<file path=ppt/ink/ink4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8:28.61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147 353,'33'-4,"9"1,-1-2,0-2,0-1,0-2,-1-2,-1-2,0-2,34-18,-66 30,0-1,0 0,-1 0,1 0,-1-1,0 0,-1-1,0 1,0-1,0 0,-1 0,1 0,-2-1,1 0,-1 1,0-1,-1-1,0 1,0 0,-1 0,0-1,-1 1,1 0,-2-1,1-2,-1 8,0 0,-1 0,1 0,0 0,-1 0,0 1,0-1,0 0,0 1,0 0,0-1,-1 1,1 0,-1 0,1 0,-1 1,0-1,0 0,0 1,0 0,0 0,0 0,0 0,0 0,0 1,0-1,-1 1,1 0,0 0,0 0,-1 0,1 1,0-1,0 1,0 0,0 0,0 0,0 0,0 1,0-1,0 1,0-1,1 1,-1 0,1 0,-1 1,1-1,0 0,0 1,0-1,0 1,0 0,-1 2,-9 21,1 2,0-1,2 1,2 1,0 0,2 0,1 5,-19 494,20-497,1 40,-4 0,-2-1,-4 0,-3-1,-2 0,-4-2,-3 0,-16 30,34-85,-1 0,0 0,0-1,-2 0,1-1,-1 1,-1-2,0 1,0-1,-1-1,0 0,0 0,-1-2,0 1,0-1,-1-1,-1 1,11-5,-1-1,1 1,-1-1,1 1,0-1,-1 0,1 0,-1-1,1 1,0-1,-1 1,1-1,0 0,-1 0,1-1,0 1,0-1,0 1,0-1,0 0,1 0,-1 0,0-1,1 1,0 0,-1-1,1 0,0 0,1 1,-2-3,-23-101,25 81,1 0,2 0,1 0,0 0,2 1,1-1,1 1,1 0,1 1,1 0,1 0,1 1,1 1,7-9,-12 19,7-13,0-1,2 2,0 1,2 0,0 1,2 1,0 0,1 2,1 1,1 1,0 0,1 2,0 1,2 1,170-8,-141 10,-32 7</inkml:trace>
</inkml:ink>
</file>

<file path=ppt/ink/ink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9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0,'0'10,"0"7,0 2</inkml:trace>
</inkml:ink>
</file>

<file path=ppt/ink/ink4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8:28.89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264 0,'-38'37,"18"-21,1 1,0 0,1 1,1 1,1 1,0 0,2 1,1 1,0 0,1 1,2 0,0 1,2 0,0 0,2 1,0 2,6-23,0 1,0-1,0 0,0 0,1 1,-1-1,1 0,0 0,1 0,-1 0,1 0,0 0,0 0,0 0,0-1,0 1,1-1,0 0,0 1,0-1,0 0,0-1,0 1,1-1,0 1,-1-1,1 0,0 0,0-1,0 1,0-1,0 0,0 0,0 0,4 0,2 1,1-1,-1 0,1 0,-1-1,1 0,-1-1,1 0,-1-1,1 0,-1 0,0-1,0-1,0 0,-1 0,1-1,-1 0,0 0,0-1,-1-1,0 1,0-1,0 0,-1-1,0 0,-1 0,1-1,-2 0,1 0,-1 0,-1 0,1-1,-2 0,2-3,-2-2,0 0,-1 0,-1-1,0 1,-1-1,0 1,-2-1,0 1,0 0,-1 0,-1 0,-1 0,0 0,-1 0,-31-25,17 28</inkml:trace>
</inkml:ink>
</file>

<file path=ppt/ink/ink4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8:29.17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2 467,'0'-18,"-1"-27,2 0,2-1,1 1,3 0,6-17,-8 45,-3 6,0 1,1 0,0 0,1 0,0 1,1-1,0 1,0 0,1 0,0 1,0-1,1 1,0 1,2-2,19 3,-14 9</inkml:trace>
</inkml:ink>
</file>

<file path=ppt/ink/ink4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8:29.7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1 416,'3'-24,"1"-1,0 1,2 0,1 0,1 1,1 0,1 0,1 1,1 0,1 1,6-7,-12 17,-1 1,1 0,1 0,0 0,0 1,1 0,0 0,1 1,0 1,0 0,0 0,1 1,0 0,11-4,-20 9,0 1,0-1,-1 1,1-1,0 1,0 0,0 0,-1 0,1 0,0 0,0 0,0 0,0 0,-1 1,1-1,0 1,0 0,-1-1,1 1,-1 0,1 0,0 0,-1 0,0 0,1 0,-1 1,0-1,1 0,-1 1,0-1,0 1,0-1,0 1,0 0,-1-1,1 1,0 0,-1 0,1-1,-1 1,0 0,6 82,-7-75,1 4,1 52,-1-63,0-1,0 0,0 1,1-1,-1 0,0 0,1 1,-1-1,1 0,-1 0,1 1,0-1,-1 0,1 0,0 0,0 0,0 0,0 0,0 0,0 0,0-1,0 1,0 0,0 0,0-1,1 1,-1-1,0 1,0-1,1 0,-1 1,0-1,1 0,-1 0,0 0,1 0,-1 0,0 0,1 0,-1-1,1 1,74-56,-51 31,101-62,-125 86,1 0,-1 0,0 0,1 0,0 0,-1 0,1 1,-1-1,1 0,0 1,0-1,-1 1,1 0,0-1,0 1,-1 0,1 0,0 0,0 1,0-1,-1 0,1 0,0 1,-1 0,1-1,0 1,-1 0,1-1,0 1,-1 0,1 0,-1 0,0 1,1-1,-1 0,0 0,0 1,0-1,0 1,0-1,0 1,0-1,0 1,-1 0,1-1,-1 1,1 0,-1 0,1-1,-1 1,0 0,0 0,0 1,2 72,-4-68,0 0,1 0,0 0,1 0,0 0,0 0,0 0,1 0,0 0,0 0,1-1,0 1,0 0,0-1,1 1,0-1,1 0,-1 0,1 0,0 0,0 0,1-1,0 0,0 0,0 0,1-1,-1 1,13 1</inkml:trace>
</inkml:ink>
</file>

<file path=ppt/ink/ink4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3:21.3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227 89,'-5'-2,"1"1,-1 0,0 0,1 0,-1 1,0-1,0 1,0 0,1 1,-1-1,0 1,0 0,1 0,-1 0,1 1,-1-1,1 1,-1 0,1 1,0-1,0 1,0 0,1 0,-1 0,0 0,1 1,0-1,-1 2,-2 3,1 0,0 0,0 0,0 1,1 0,0 0,1 0,0 0,1 0,0 1,0-1,1 1,-1 6,7 218,-3-208,1 0,2 0,0 0,2 0,0-1,2 0,1 0,0-1,2 0,1-1,7 7,-15-24,0-1,1 1,0-1,0-1,1 1,-1-1,1-1,0 1,0-1,0 0,0 0,1-1,-1 0,1-1,-1 1,1-1,0-1,-1 1,1-2,0 1,0-1,-1 0,1 0,-1-1,1 0,-1 0,0-1,0 0,0 0,0-1,0 0,-1 0,1-1,-1 1,0-1,-1-1,6-5,10-8,-1-1,-1-1,0 0,-2-2,0 0,-2-1,0 0,-2-1,-1-1,-1 0,-1-1,-1 0,-1 0,-2-1,-1 0,-1 0,-1-1,-2 1,-1-1,-1-6,0 23,-1-1,0 1,-1 0,0 1,-1-1,0 0,-1 1,0 0,-1 0,0 1,-1-1,0 1,0 1,-1-1,0 1,-1 1,0-1,-1 1,1 1,-1 0,-1 0,1 1,-1 1,-1 0,1 0,0 1,-1 0,-5 0,3 3,0 1,0 0,-1 1,1 0,0 2,0-1,0 2,0 0,1 0,0 2,-1-1,2 2,-1-1,1 2,-3 2,-18 11</inkml:trace>
  <inkml:trace contextRef="#ctx0" brushRef="#br0" timeOffset="373.503">1 427,'23'-24,"1"1,1 1,0 1,2 1,1 1,2 1,-28 16,0 0,0 1,0 0,0-1,0 1,1 0,-1 0,0 0,1 1,-1-1,1 0,-1 1,0 0,1-1,-1 1,1 0,-1 0,1 1,-1-1,1 0,-1 1,1 0,-1-1,0 1,1 0,-1 0,0 0,0 0,1 1,-1-1,0 1,-1-1,1 1,0 0,0 0,-1 0,1 0,-1 0,1 0,-1 0,0 0,0 0,1 2,14 59,-15-56,0 0,0 1,1-1,0 0,0 0,1-1,0 1,0 0,0-1,1 0,0 0,0 0,1 0,-1 0,1-1,1 1,4 0,1 0,-1-1,1 0,-1-1,1 0,0-1,1 0,-1 0,1-2,-1 1,1-1,0-1,-1 0,1-1,-1 0,4-1,9-3,-6-2</inkml:trace>
</inkml:ink>
</file>

<file path=ppt/ink/ink4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3:24.60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48,'39'0,"21"0,6 0,-3 0,-8 0,-9 0,-6 0,-7-5,-2-2,-4 1,0 1,0 2,-1 0,1 2,-4-4,-2-1,-4 0</inkml:trace>
</inkml:ink>
</file>

<file path=ppt/ink/ink4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3:24.86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0,'39'0,"31"0,9 0,-5 0,-9 0,-11 0,-11 0,-12 0</inkml:trace>
</inkml:ink>
</file>

<file path=ppt/ink/ink4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3:23.69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46 57,'0'-5,"-5"-2,-1 6,-5 2,0-3,7-2,3-4,-2-2,-1 7,5 3,2 6,1 3</inkml:trace>
  <inkml:trace contextRef="#ctx0" brushRef="#br0" timeOffset="406.984">301 0,'-10'10,"2"2,7 1,4-8,6-5,-4-2,-2 4,-1 2</inkml:trace>
</inkml:ink>
</file>

<file path=ppt/ink/ink4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3:29.08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311 84,'-10'29,"-3"19,1 6,2-1,3-5,3-6,1-5,3-4,0-3,0-2,1-1,4 1,1-1,1 0,-7-4,-3-6</inkml:trace>
  <inkml:trace contextRef="#ctx0" brushRef="#br0" timeOffset="249.335">0 395,'39'0,"31"0,9 0,-5 0,-9 0,-11 0,-16 4,-8 3,-10-1</inkml:trace>
  <inkml:trace contextRef="#ctx0" brushRef="#br0" timeOffset="549.158">593 0,'40'31,"-1"2,-1 2,-3 1,0 1,-3 2,-1 2,-1 3,-21-32,-1 1,0 0,-1 0,0 1,-1-1,-1 1,0 1,-1-1,-1 1,0 0,-1 0,0 0,-2 0,1 0,-2 0,0 0,-1 0,0-1,-1 1,-1 0,0-1,-1 0,-1 0,0 0,-1 0,0-1,-1-1,-1 1,-10 10,-1-1,-1-1,-1-1,-1-1,-1-1,0-1,-2-1,1-1,-2-2,0 0,-1-1,-30 4,34-12</inkml:trace>
</inkml:ink>
</file>

<file path=ppt/ink/ink4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3:27.8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45 170,'-11'42,"2"-12,2 0,1 0,1 0,1 0,2 1,1 0,1-27,0-1,0 0,0 1,1-1,-1 0,1 1,0-1,0 0,0 0,0 0,0 1,1-1,-1-1,1 1,0 0,0 0,0-1,0 1,1-1,-1 1,1-1,-1 0,1 0,0 0,0 0,-1-1,1 1,1-1,-1 0,0 0,0 0,0 0,1 0,-1-1,0 1,1-1,-1 0,0 0,1 0,-1-1,0 1,3-1,7-4,-1 0,0-1,-1 0,1-1,-1 0,-1-1,1 0,-1 0,-1-1,1-1,-2 1,1-2,-1 1,-1-1,0 0,-1-1,0 1,0-1,-1-1,-1 1,0-1,-1 1,0-1,0-10,-1 18,0-1,0 1,-1 0,0-1,0 1,0-1,-1 1,0-1,0 1,0-1,-1 1,0-1,0 1,0 0,0-1,-1 1,0 0,0 0,-1 0,1 0,-1 0,0 1,-1-1,1 1,-1 0,1 0,-1 0,-1 0,1 1,0 0,-1-1,0 2,1-1,-1 0,0 1,-1 0,-1 0,0 2,-1 0,0 1,0 0,0 1,1 0,-1 0,1 0,-1 1,1 0,0 1,0 0,-4 3,-8 4</inkml:trace>
  <inkml:trace contextRef="#ctx0" brushRef="#br0" timeOffset="469.556">412 396,'38'-71,"59"-86,-61 127,-35 30,0 0,0 0,0-1,0 1,0 0,0 0,-1 0,1 0,0 0,0 0,0 0,0 0,0 0,0 1,0-1,-1 0,1 1,0-1,0 0,0 1,-1-1,1 1,0-1,0 1,-1-1,1 1,0 0,-1-1,1 1,-1 0,1 0,-1-1,1 1,-1 0,0 0,1 0,-1 0,0-1,0 1,1 0,-1 0,0 0,0 0,0 0,0 0,0 0,6 28,-6-21,0-1,0 1,1-1,0 0,0 1,1-1,0 0,0 0,1 0,0 0,0 0,0-1,1 1,0-1,0 0,1 0,0 0,0-1,0 0,1 0,-1 0,1 0,0-1,1 0,-1 0,1-1,0 0,-1 0,1-1,1 1,0-1,2-4,0 1,0-1,-1-1,1 0,0 0,-1-1,0 0,1-1,-2 0,1 0,-1-1,1 0,-2 0,1-1,-1 0,0 0,0-1,-1 0,0 0,0-1,-1 1,0-1,-1-1,0 1,0 0,-1-1,0 0,-1 0,0-1,3-13,-4 5</inkml:trace>
  <inkml:trace contextRef="#ctx0" brushRef="#br0" timeOffset="939.89">1316 1,'-11'3,"0"1,0 1,1-1,-1 2,1-1,0 1,1 1,0 0,0 0,0 1,1 0,0 0,1 1,-4 5,11-12,0 1,0 0,-1 0,2 0,-1-1,0 1,0 0,1 0,0-1,-1 1,1 0,0-1,0 1,1-1,-1 1,1-1,-1 0,1 1,-1-1,1 0,0 0,0 0,0 0,1-1,-1 1,0 0,0-1,1 0,-1 1,1-1,0 0,-1 0,1-1,0 1,-1 0,1-1,0 0,0 1,-1-1,1 0,3-1,21 10,-21-7,0-1,0 2,0-1,0 1,0-1,-1 2,1-1,-1 1,0-1,0 1,0 1,0-1,-1 1,0 0,0 0,0 0,-1 0,1 1,-1 0,0-1,-1 1,0 0,0 0,0 0,0 1,-1-1,0 0,0 1,-1-1,0 1,0-1,-1 0,1 1,-1-1,-1 1,-4 2,-1-1,0 0,0-1,-1 1,0-1,0-1,-1 0,1 0,-1-1,-1 0,1 0,-1-1,0 0,1-1,-2 0,1 0,0-1,-10 0,-4 1,5-3</inkml:trace>
</inkml:ink>
</file>

<file path=ppt/ink/ink4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3:26.85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1 509,'24'0,"22"0,8 0,1 0,-6 0,-5 0,-6 0,-10 4,-4 3,-6 4,-6 0</inkml:trace>
</inkml:ink>
</file>

<file path=ppt/ink/ink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40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85,'-14'22,"1"2,2-1,0 2,1-1,2 1,0 1,2 0,-3 23,8-47,1 1,0 0,0-1,0 1,0 0,0 0,0-1,1 1,0 0,-1 0,1-1,0 1,0-1,0 1,0-1,1 1,-1-1,1 0,0 0,-1 0,1 0,0 0,0 0,0 0,0 0,1-1,-1 1,0-1,1 0,-1 1,1-1,-1 0,1-1,0 1,-1 0,1-1,0 1,0-1,-1 0,1 0,0 0,0 0,-1-1,1 1,0-1,-1 0,2 0,7-1,0-1,-1 0,1-1,-1 0,0 0,0-1,-1 0,1-1,-1 0,0-1,-1 0,0 0,0-1,0 0,-1 0,0-1,-1 0,0 0,0-1,-1 1,0-1,-1 0,0-1,0 1,-1-1,-1 1,0-1,0 0,-1-3,-7-98,6 110,-1-1,0 0,0 0,0 0,0 1,0-1,0 0,-1 1,0-1,1 1,-1 0,0 0,0-1,0 1,0 0,0 0,-1 1,1-1,-1 0,1 1,-1 0,1-1,-1 1,0 0,0 0,1 1,-1-1,0 1,0-1,0 1,0 0,0 0,0 0,0 0,-2 1,-17 3</inkml:trace>
</inkml:ink>
</file>

<file path=ppt/ink/ink4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3:36.3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144 0,'-17'30,"1"1,2 1,0 0,3 0,0 2,0 10,-4 15,3 0,3 1,2 1,2-1,4 1,2 0,3-1,3 11,-5-57,1 13,0-1,2 1,1-1,1 0,1-1,2 1,0-2,1 1,6 5,-16-28,0 1,0-1,0 0,1 0,-1 0,1 0,-1-1,1 1,0 0,0-1,0 1,0-1,0 1,0-1,0 0,0 0,1 0,-1 0,0 0,1-1,-1 1,0-1,1 0,-1 1,1-1,-1 0,1 0,-1 0,0-1,1 1,-1-1,1 1,-1-1,0 0,1 0,-1 0,0 0,0 0,0-1,0 1,0 0,0-1,0 0,-1 1,1-1,0 0,-1 0,1-1,6-15</inkml:trace>
  <inkml:trace contextRef="#ctx0" brushRef="#br0" timeOffset="469.964">482 451,'-3'-1,"0"1,-1-1,1 1,0-1,-1 1,1 0,-1 1,1-1,0 0,-1 1,1 0,0 0,0 0,-1 0,1 0,0 1,0-1,0 1,0 0,1 0,-1 0,0 0,1 0,-11 8,0 0,1 1,0 0,1 0,0 2,1-1,0 1,1 1,1-1,0 1,1 1,0 0,1 0,1 0,-1 7,5-16,1-1,0 0,1 1,-1-1,1 1,0-1,1 0,-1 1,1-1,0 0,0 0,0 0,1 0,0-1,0 1,0-1,0 0,1 0,0 0,0 0,0 0,0-1,0 0,1 0,0 0,-1 0,1-1,0 1,0-2,1 1,-1 0,0-1,0 0,1 0,-1 0,1-1,-1 0,1 0,1-1,8 4,0-1,1-1,0-1,-1 0,1-1,-1-1,1 0,-1-1,0 0,0-2,0 0,-1 0,6-4,-2-2</inkml:trace>
</inkml:ink>
</file>

<file path=ppt/ink/ink4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3:40.05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264 25,'-19'12,"0"2,0 0,1 1,1 1,0 0,2 1,0 1,0 1,2 0,0 0,2 1,0 1,1 0,1 1,1 0,1 0,1 0,1 1,0 0,2 6,0-19,1 1,1-1,0 0,0 1,1-1,0 1,1-1,0 0,0 1,2-1,-1 0,1 0,0 0,1 0,0-1,1 0,0 1,0-2,1 1,0 0,1-1,0-1,0 1,1-1,-1 0,5 2,1-4,-1-1,0 0,1-1,0-1,0 0,-1-1,1 0,0-1,0 0,0-1,0-1,0 0,0-1,-1 0,1-1,-1 0,0-1,4-2,6-4,1 0,-1-2,-1-1,0 0,-1-2,-1 0,0-1,15-19,-24 26,-1-1,0 0,-1-1,0 1,-1-2,0 1,-1-1,-1 0,0 0,0 0,-1-1,-1 1,0-1,-1 0,-1 0,0 0,-1-1,0 1,-1 0,-1 0,0 0,-1 0,0 1,-1-1,-1 1,0 0,-1 0,0 0,-1 1,0 0,-1 0,-1 1,1 0,-2-1,0 4,0 0,0 1,0 0,-1 0,0 1,0 0,-1 1,1 0,-1 1,0 1,-1 0,1 0,0 1,-1 1,0 0,1 0,-1 1,1 1,-1 1,1-1,-1 2,1 0,-4 1,-14 8,5-1</inkml:trace>
  <inkml:trace contextRef="#ctx0" brushRef="#br0" timeOffset="478.15">95 420,'56'-29,"-34"15,95-44,-112 57,0-1,0 1,0 0,0 0,0 1,1-1,-1 1,0 1,0-1,0 1,0-1,0 1,0 1,0-1,0 1,0 0,-1 0,1 0,0 1,-1-1,0 1,0 0,2 2,38 40,-40-38,0-1,1 0,0 0,0 0,1-1,0 1,0-1,0-1,0 1,1-1,-1 0,1-1,0 0,1 0,-1 0,0-1,1 0,-1 0,1-1,0 0,-1 0,3-1,-3-1,1-1,-1 1,1-1,-1-1,0 1,1-1,-1-1,-1 1,1-1,0 0,-1-1,0 1,0-1,-1-1,1 1,-1-1,4-5,-8 9,0 1,0 0,-1-1,1 0,0 1,-1-1,1 1,-1-1,0 0,0 1,1-1,-1 0,0 1,0-1,0 0,-1 1,1-1,0 1,-1-1,1 0,-1 1,1-1,-1 1,0-1,0 1,0-1,0 1,-8-10</inkml:trace>
</inkml:ink>
</file>

<file path=ppt/ink/ink4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3:49.4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121 0,'-29'382,"23"-316,-2 0,-3-1,-3-1,-8 19,-8 37,30-120,0 0,1 0,-1 0,0-1,0 1,1 0,-1 0,0 0,0 0,1 0,-1 0,0-1,0 1,1 0,-1 0,0 0,0 0,1 0,-1 0,0 0,1 0,-1 0,0 0,0 0,1 1,-1-1,0 0,1 0,-1 0,0 0,0 0,0 0,1 1,-1-1,0 0,0 0,1 0,-1 1,0-1,0 0,0 0,0 0,1 1,-1-1,0 0,0 0,0 1,0-1,0 0,0 1,0-1,0 0,0 0,0 1,0-1,0 0,0 1,0-1,0 0,0 0,0 1,0-1,23-23,-18 18,110-124,-55 59,3 2,3 4,47-35,-105 93,59-36,-65 42,0-1,-1 0,1 1,0-1,0 1,0 0,0 0,0-1,0 1,-1 0,1 1,0-1,0 0,0 0,0 1,0-1,0 1,-1 0,1 0,0-1,-1 1,1 0,0 0,-1 0,1 1,-1-1,1 0,-1 1,0-1,0 1,0-1,0 1,0-1,0 1,0 0,0-1,0 3,3 10,0 1,-1-1,-1 1,0 0,-1-1,-1 1,0 0,-1 0,-1 0,0-1,-3 9,4-10,-2 1,0-1,-1 0,0 0,-1 0,0-1,-1 1,0-1,-1 0,-1-1,0 0,0 0,-1-1,0 0,-1 0,0-1,-1 0,0-1,0 0,0-1,-4 1,0-2,-1-1,1-1,-1-1,0 0,0-1,0-1,0 0,0-1,0-1,0 0,0-2,0 1,0-2,0 0,1-1,0-1,0 0,1-1,-1 0,1-1,-1-2,-10-9</inkml:trace>
</inkml:ink>
</file>

<file path=ppt/ink/ink4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3:52.7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59 0,'-18'45,"3"29,3 1,4 0,3 1,5 55,2 126,11-190,-12-65,-1-1,0 1,1-1,-1 1,1-1,0 1,-1-1,1 0,0 1,0-1,0 0,0 0,0 0,0 0,0 1,0-1,1-1,-1 1,0 0,1 0,-1 0,1-1,-1 1,0-1,1 1,-1-1,1 1,0-1,-1 0,1 0,-1 0,1 0,-1 0,1 0,-1 0,1-1,-1 1,1 0,0-1,11-6,1-1,-1-1,-1 0,0-1,0 0,-1-1,0-1,7-8,5-5,202-207,-176 202,-48 29,0 1,0 0,1 0,-1 0,0 0,0 0,0 0,1 0,-1 0,0 0,0 0,0 1,1-1,-1 1,0-1,0 1,0-1,0 1,0 0,0-1,0 1,0 0,0 0,0 0,0-1,0 1,-1 0,1 0,0 0,-1 1,1-1,-1 0,1 0,-1 0,1 0,-1 0,0 1,0-1,0 0,1 0,-1 1,0-1,-1 1,3 65,-3-60,0-1,0 1,1 0,-1 0,2 0,-1 0,1 0,0-1,0 1,1 0,0 0,0-1,1 1,-1-1,1 0,1 0,-1 0,1 0,0-1,2 2,37 6,-20-14</inkml:trace>
  <inkml:trace contextRef="#ctx0" brushRef="#br0" timeOffset="681.403">1103 452,'-25'22,"0"-4,0 2,2 1,0 1,2 1,0 0,2 2,0 1,2 0,-10 20,26-44,0-1,0 1,0 0,0 0,1-1,-1 1,0 0,1 0,-1 0,1 0,0 0,0 0,0 0,0 0,0 0,0 0,0 0,0 0,1 0,-1 0,1 0,0 0,-1-1,1 1,0 0,0 0,0-1,0 1,0 0,1-1,-1 1,0-1,1 0,-1 1,1-1,0 0,-1 0,1 0,0 0,0 0,-1 0,1-1,0 1,0-1,0 1,0-1,0 0,0 1,1-1,9-2,0-1,0 0,0-1,-1 0,1 0,-1-2,0 1,0-1,-1-1,0 0,0 0,-1-1,1 0,-2-1,1 0,-1-1,-1 1,0-1,2-4,-1 4,96-134,-103 142,-1 0,1 0,0 1,0-1,0 0,0 0,0 1,0-1,0 1,1-1,-1 1,0-1,1 1,-1 0,1 0,0-1,-1 1,1 1,0-1,0 0,0 0,-1 0,1 1,0-1,0 1,0 0,0 0,0-1,0 1,0 0,0 1,0-1,0 0,0 0,0 1,0-1,0 1,-1 0,1 0,0 0,0-1,0 1,-1 1,1-1,-1 0,1 0,-1 1,1-1,-1 1,0-1,0 1,0-1,0 1,0 0,0 0,0 0,23 202,-24-200,1-1,0 1,0 0,0-1,0 1,1-1,-1 1,1-1,0 0,0 1,0-1,0 0,1 0,-1-1,1 1,0 0,0-1,0 0,0 1,0-1,0-1,1 1,-1 0,1-1,-1 1,1-1,0 0,-1 0,1-1,0 1,0-1,-1 0,1 0,0 0,0 0,-1-1,1 0,0 1,0-1,-1 0,1-1,-1 1,4-3,4-6,0-2,0 0,-1 0,-1-1,0 0,-1-1,0 0,0-3,21-33,142-208,-171 258,0-1,0 1,0-1,0 1,0-1,0 1,0-1,0 1,0-1,0 1,1-1,-1 1,0 0,0-1,1 1,-1-1,0 1,0 0,1-1,-1 1,0 0,1-1,-1 1,1 0,-1-1,1 1,-1 0,0 0,1 0,-1-1,1 1,-1 0,1 0,-1 0,1 0,-1 0,1 0,-1 0,1 0,-1 0,1 0,-1 0,1 0,-1 0,1 0,-1 1,0-1,1 0,-1 0,1 1,-1-1,1 0,-1 0,0 1,1-1,-1 0,0 1,1-1,-1 1,0-1,0 0,1 1,-1-1,0 1,0-1,1 1,-1-1,0 1,2 37,-2-33,-14 93,10-89,1 0,0 0,0 0,1 1,1-1,-1 1,1-1,1 1,0 0,1-1,-1 1,2-1,-1 1,1-1,1 0,0 0,0 0,1 0,0 0,0 0,1-1,0 0,1 0,0 0,-3-5,0-1,0 0,0 0,1-1,-1 1,0-1,1 1,-1-1,1 0,-1 0,1-1,0 1,-1-1,1 0,0 0,-1 0,1 0,0 0,-1-1,1 0,0 0,-1 0,1 0,-1 0,0-1,1 1,-1-1,0 0,0 0,0 0,2-3,81-87,30-102,-102 175,-3 7</inkml:trace>
  <inkml:trace contextRef="#ctx0" brushRef="#br0" timeOffset="961.388">2316 650,'38'-20,"0"-2,-1-2,-2-1,0-1,-2-2,-1-2,-1 0,0-5,29-69,-59 100,0 0,0 0,0 0,-1 0,1 0,-1 0,0-1,0 1,-1 0,1 0,-1 0,0 0,0 0,0 0,-1 0,1 0,-1 0,0 1,0-1,0 0,0 1,-1 0,0 0,1-1,-1 2,0-1,-2-1,-2 1,0 1,0-1,-1 1,1 0,-1 1,0 0,0 0,1 1,-1 0,0 0,1 1,-1 0,0 0,1 1,-1 0,1 0,-1 1,1 0,0 0,0 0,1 1,-1 0,1 1,-1 0,1 0,1 0,-1 0,-1 3,-4 0,0 2,1-1,0 1,0 1,1-1,0 2,1-1,1 1,0 1,0-1,1 1,1 0,0 0,1 1,0 0,1 0,0-1,2 2,-1-1,2 0,0 0,0 0,2 0,-1 0,2 0,0 0,1 0,0-1,1 1,4 7,5-2,1-1,1 0,0-1,2-1,-1-1,2 0,0-2,1 0,0-1,1-1,0 0,1-2,0-1,1 0,-1-2,1-1,0 0,1-2,-1-1,24 0,90-14,-104 6</inkml:trace>
</inkml:ink>
</file>

<file path=ppt/ink/ink4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3:51.84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24 501,'-18'107,"15"-84,0 95,4-115,0-1,0 0,0 1,1-1,-1 0,0 1,1-1,0 0,-1 0,1 0,0-1,0 1,0 0,0-1,0 1,1-1,-1 1,0-1,1 0,-1 0,1 0,-1-1,1 1,-1 0,1-1,0 0,-1 0,1 0,0 0,-1 0,1 0,0 0,2-2,82-28,-71 18,0 1,-1-2,-1 0,-1-1,1 0,-2-1,0-1,-1 0,18-21,-28 35,0 0,0 1,1-1,-1 0,1 1,-1-1,1 1,-1 0,1-1,0 1,0 0,-1 0,1 0,0 0,0 0,0 1,0-1,0 1,0-1,0 1,0 0,1-1,-1 1,0 0,0 0,0 1,0-1,0 0,0 1,0-1,0 1,0 0,0 0,0 0,0 0,0 0,-1 0,1 0,0 0,-1 1,1-1,-1 1,1-1,-1 1,0 0,1-1,-1 1,0 0,0 0,21 26,68 69,-87-94,1 0,-1-1,1 0,0 1,0-1,0 0,0-1,0 1,0-1,1 0,-1 0,0 0,1-1,-1 1,0-1,1 0,-1 0,1-1,-1 1,0-1,1 0,-1 0,0-1,0 1,0-1,0 0,2-1,13-12,-1-1,0-1,-1 0,-1-2,0 0,-2 0,0-2,-1 1,-1-2,-1 0,5-17,5-4,-3-1,-1-1,-2 0,-3-1,-1-1,-3 0,-1 0,-3-1,-1-31,-5 467,3-367,2-1,0 0,0 0,2-1,1 1,0-1,7 13,-13-30,1-1,-1 1,1 0,0-1,-1 1,1 0,0-1,0 1,0-1,0 1,0-1,0 0,0 1,0-1,1 0,-1 0,0 0,1 0,-1 0,1 0,-1 0,1-1,0 1,-1 0,1-1,0 1,0-1,5-5</inkml:trace>
  <inkml:trace contextRef="#ctx0" brushRef="#br0" timeOffset="249.747">559 218,'48'0,"45"0,16 0,-1-5,-9-1,-12 0,-11 1,-9 2,-11 1,-11 1,-12 0</inkml:trace>
</inkml:ink>
</file>

<file path=ppt/ink/ink4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3:48.87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256 0,'-24'34,"-8"11</inkml:trace>
  <inkml:trace contextRef="#ctx0" brushRef="#br0" timeOffset="1561.944">284 85,'-1'-1,"1"1,0-1,0 1,-1-1,1 1,0-1,0 1,-1-1,1 1,0-1,-1 1,1 0,-1-1,1 1,0 0,-1-1,1 1,-1 0,1 0,-1-1,1 1,-1 0,1 0,-1 0,1 0,-1 0,1 0,-1 0,1 0,-1 0,0 0,1 0,-1 0,1 0,-1 0,1 0,-1 0,1 1,-1-1,1 0,-1 0,1 1,0-1,-1 0,1 1,-1-1,1 0,0 1,-1-1,1 1,0-1,-1 0,1 1,0-1,0 1,-1-1,1 1,0-1,0 1,0-1,0 1,-1 0,1 0,-37 42,19-19,0-2,-2 0,0-1,-1-1,-2-1,0-1,0-1,-22 11,34-25,15-6</inkml:trace>
</inkml:ink>
</file>

<file path=ppt/ink/ink4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3:59.2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66 1,'-14'14,"-5"10,1 5,8-2,6-10,8-14,4-6</inkml:trace>
</inkml:ink>
</file>

<file path=ppt/ink/ink4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3:59.5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53 0,'-9'5,"-9"6,4 1,10-6,0 1,0-1</inkml:trace>
</inkml:ink>
</file>

<file path=ppt/ink/ink4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4:00.04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76,'38'0,"28"0,7 0,-5 0,-8 0,-10-5,-8-1,-7 0,-5 1,-2-3,-1-1,-1 2,1 2,-1 1,-3-3,-2 0,-4 1</inkml:trace>
</inkml:ink>
</file>

<file path=ppt/ink/ink4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4:00.29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29,'39'0,"36"0,10 0,1-5,-10-1,-9 0,-10 1,-10 2,-8 1,-12 1</inkml:trace>
</inkml:ink>
</file>

<file path=ppt/ink/ink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40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0 277,'254'-245,"-207"214,-48 72,-3 53,4-91,1-1,-1 1,1 0,0-1,0 1,0-1,0 0,1 1,-1-1,1 0,-1 0,1 0,0 0,0 0,0 0,0 0,0-1,0 1,0-1,0 1,1-1,-1 0,1 0,-1 0,1 0,-1 0,1-1,0 1,-1-1,1 0,0 0,-1 0,1 0,0 0,7-2,0 0,-1-1,1 0,-1 0,1-1,-1-1,0 0,-1 0,1 0,-1-1,0 0,0-1,-1 0,0 0,0 0,-1-1,0 0,3-6,52-50,-46 52</inkml:trace>
</inkml:ink>
</file>

<file path=ppt/ink/ink4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4:01.0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30,'39'-5,"31"-1,9 0,-4 1,-10 2,-12 0,-9 2,-8 1,-10 0</inkml:trace>
</inkml:ink>
</file>

<file path=ppt/ink/ink4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4:01.60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321 58,'-30'20,"0"2,1 1,2 1,0 2,2 0,1 2,1 1,1 0,0 4,14-21,1 0,0 1,0 0,1 0,1 0,0 1,1 0,0 0,1 0,1 0,0 0,1 1,0-1,2 0,-1 1,2-1,0 0,0 1,2-1,0 0,0-1,1 1,1-1,0 0,1 0,0-1,1 0,0 0,1-1,1 0,-1 0,2-1,8 6,-11-9,1-2,0 1,1-1,-1-1,1 1,0-2,0 1,0-1,0-1,0 0,1 0,-1-1,1-1,-1 0,1 0,-1-1,1 0,9-2,7-4,-3 2</inkml:trace>
  <inkml:trace contextRef="#ctx0" brushRef="#br0" timeOffset="252.442">745 283,'-39'38,"-12"32,2 9,10-4,11-10,15-11,15-15,12-15,8-10,6-8,2-5,6-3,1-1,0 0,-2 1,-7 0</inkml:trace>
  <inkml:trace contextRef="#ctx0" brushRef="#br0" timeOffset="569.8">1111 396,'-8'11,"-1"1,1 1,1 0,0 0,1 0,1 1,0-1,1 1,0 1,1-1,0 1,1-1,1 1,1-1,0 1,1 9,0-21,0 0,0 0,0-1,0 1,1-1,-1 1,1-1,0 1,-1-1,1 0,0 0,0 0,1 0,-1 0,0 0,1-1,-1 1,1-1,-1 1,1-1,0 0,-1 0,1 0,0-1,0 1,0-1,0 1,-1-1,1 0,0 0,0 0,0-1,0 1,0-1,0 1,1-2,97-43,-91 37,-1 0,0-1,0 0,-1-1,0 0,-1 0,0 0,0-1,-1 0,-1 0,0-1,2-6,-5 13,0 0,-1 0,1 0,-1 1,0-2,0 1,-1 0,0 0,1 0,-2 0,1 0,-1 0,1 0,-2 0,1 0,0 0,-1 0,0 0,0 1,0-1,-1 1,0-1,1 1,-1 0,-1 0,1 0,-1 1,1-1,-1 1,0 0,-4-2,-43-13,26 15</inkml:trace>
  <inkml:trace contextRef="#ctx0" brushRef="#br0" timeOffset="1016.086">1506 650,'21'-54,"2"2,2 0,2 2,3 1,21-26,-51 74,1 0,-1 0,0 0,1 0,-1 0,0 0,1 0,-1 0,1 0,0 0,-1 0,1 0,0 1,0-1,-1 0,1 0,0 1,0-1,0 1,0-1,0 1,0-1,0 1,0-1,0 1,0 0,0-1,0 1,0 0,0 0,0 0,0 0,0 0,1 0,-1 0,0 1,0-1,0 0,0 0,0 1,0-1,0 1,0-1,0 1,0-1,0 1,-1 0,1-1,0 1,0 0,0 0,-1-1,1 1,0 0,-1 0,1 0,-1 1,23 62,-22-56,0 0,1-1,0 1,1 0,0-1,0 0,0 0,1 0,0 0,1-1,-1 1,1-1,1 0,-1-1,1 1,0-1,6 4,-6-4,0-2,0 1,1-1,-1 0,1 0,0-1,0 0,0 0,0 0,0-1,0 0,0-1,0 1,1-1,-1-1,0 1,0-1,0-1,0 1,0-1,0-1,0 1,0-1,-1 0,0 0,1-1,3-3,-1 0,1-1,-1 0,0-1,0 0,-1 0,-1-1,1 0,-2 0,1 0,-2-1,1 0,-1-1,0-1,-1-8</inkml:trace>
  <inkml:trace contextRef="#ctx0" brushRef="#br0" timeOffset="1406.512">2494 142,'-18'9,"1"1,0 1,1 0,0 2,1 0,0 0,1 1,-6 8,19-21,-1 1,1-1,0 1,-1-1,1 1,0 0,0-1,0 1,0 0,1 0,-1 0,0 0,1 0,-1 0,1 0,0 0,-1 0,1 0,0 0,0 0,0 0,1 0,-1 0,0 0,1 0,0 0,-1 0,1 0,0 0,0 0,0-1,0 1,0 0,0 0,1-1,-1 1,0-1,1 0,0 1,-1-1,1 0,0 0,-1 0,1 0,0 0,0 0,0 0,0-1,0 1,0-1,0 1,0-1,2 0,4 3,0-2,1 0,-1 0,0 1,-1 0,1 0,0 1,-1 0,1 0,-1 1,0 0,0 0,0 1,-1 0,0 0,0 1,0-1,0 1,-1 1,0-1,0 1,-1 0,0 0,0 0,-1 0,1 1,-2-1,2 3,-4-2,-1-1,1 0,-1 1,-1-1,1 0,-1 0,-1 0,1 0,-1 0,0 0,-1-1,1 1,-1-1,-1 0,1 0,-1-1,0 1,0-1,-1 0,1-1,-1 1,0-1,0 0,-1 0,1-1,-1 0,0 0,0-1,0 0,0 0,0 0,0-1,-1 0,1 0,-3-1,-15 3</inkml:trace>
  <inkml:trace contextRef="#ctx0" brushRef="#br0" timeOffset="1652.107">3087 29,'-5'38,"-6"33,-1 8,1 0,2-8,3-11,3-11,1-10,2-6,0-4,1-7</inkml:trace>
  <inkml:trace contextRef="#ctx0" brushRef="#br0" timeOffset="1889.444">2804 368,'44'-5,"32"-1,10-1,-7 2,-10 2,-14 1,-10 0,-8 2,-6 5,-8 1</inkml:trace>
  <inkml:trace contextRef="#ctx0" brushRef="#br0" timeOffset="2150.805">3341 1,'47'55,"-3"3,-2 1,-2 2,-4 2,-2 1,-3 2,-3 0,-1 6,-25-58,1 0,-2 0,0 1,-1-1,0 0,-1 0,-1 1,0-1,-1 0,0 0,-1 0,-1-1,0 0,-1 0,-1 0,0 0,0-1,-1 0,-1-1,0 1,0-2,-1 1,0-2,-1 1,-1-1,1-1,-1 0,-7 5</inkml:trace>
</inkml:ink>
</file>

<file path=ppt/ink/ink4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3:58.20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367 60,'-11'0,"-1"1,1 1,0 0,0 0,0 1,0 1,0 0,0 0,1 1,0 0,0 1,0 0,1 1,0 0,0 0,1 1,0 0,0 1,1-1,0 1,0 1,1-1,0 1,1 1,0-1,1 1,0-1,1 1,-2 8,1 0,2 0,0-1,1 1,0 0,2 0,0 0,1-1,1 1,1-1,0 1,2-1,0-1,1 1,1-1,0 0,1-1,5 7,-7-17,1 0,-1 0,1-1,0 0,1 0,-1-1,1 0,0-1,0 0,0 0,0-1,0 0,1 0,-1-1,1-1,-1 0,1 0,-1 0,1-1,-1-1,1 0,-1 0,0 0,0-2,0 1,0-1,-1 0,1 0,-1-1,0-1,-1 1,1-1,1-2,6-5,-1 0,0-1,0 0,-1-1,-1-1,-1 0,0 0,-1-1,-1-1,-1 0,0 0,-1 0,-1-1,2-13,-4 19,-2 0,0 0,0-1,-2 1,1 0,-2-1,0 1,0 0,-1 0,-1-1,0 2,-1-1,0 0,-1 1,0-1,-1 1,-1 1,0-1,0 1,-1 1,-8-10,10 14,0 1,0 0,0 0,0 1,-1-1,0 1,0 1,0-1,0 1,0 0,-1 1,0 0,1 0,-1 1,0 0,0 0,1 1,-1 0,0 0,0 0,0 1,0 1,1-1,-8 4,-5 1,0 2,1 0,1 1,-1 1,1 1,1 1,0 0,-12 12,0 2</inkml:trace>
  <inkml:trace contextRef="#ctx0" brushRef="#br0" timeOffset="556.335">0 483,'10'-10,"0"0,0 0,1 1,1 0,-1 1,1 1,1 0,-1 0,1 1,0 1,1 0,-1 1,1 0,0 1,0 0,9 1,-17 3,-1 0,1 1,-1-1,1 1,-1 0,0 1,0 0,0-1,0 2,0-1,0 0,-1 1,0 0,1 0,-2 0,1 1,0-1,-1 1,1 2,53 48,-51-53,0 1,0-1,0 0,0 0,1-1,-1 1,0-2,1 1,-1-1,0 1,1-2,-1 1,1-1,-1 0,0 0,0-1,1 0,-1 0,0 0,-1-1,1 0,0 0,-1 0,0-1,1 0,-1 0,-1 0,2-2,1-7,-5 2</inkml:trace>
</inkml:ink>
</file>

<file path=ppt/ink/ink4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4:19.61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488 23,'-7'-4,"1"1,-1 0,0 0,0 1,0 0,0 0,0 1,0 0,-1 0,1 1,0 0,-1 0,1 1,0-1,-1 2,1-1,0 1,0 0,0 0,0 1,1 0,-1 0,-3 1,0-1,0 1,1 0,-1 1,1 0,0 1,0 0,1 0,0 1,0 0,0 1,1-1,-5 8,12-10,0 0,1 0,-1 0,1 0,1 0,-1 0,1 0,-1 0,1-1,1 1,-1-1,1 0,0 1,0-1,0 0,0 0,1-1,-1 1,1-1,0 0,0 0,0 0,1 0,-1-1,1 0,3 2,7 6,9 9,-13-13,0 0,-1 1,0 0,0 1,-1 0,0 1,-1 0,1 0,-2 0,1 1,-1 1,-1-1,0 1,-1 0,0 0,0 1,-1 0,-1 0,-4-5,-1 0,0 0,-1 0,0 0,0 0,0-1,-1 1,0-1,-1 0,1 0,-1-1,0 1,0-1,-1 0,1 0,-1-1,0 0,-1 0,1 0,-1-1,1 1,-1-2,0 1,0-1,0 0,-3 0,-17 10,-202 66,165-67,84-31,-2 8,1-1</inkml:trace>
</inkml:ink>
</file>

<file path=ppt/ink/ink4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4:19.86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 1,'-5'33,"-2"17,1-1</inkml:trace>
</inkml:ink>
</file>

<file path=ppt/ink/ink4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4:20.11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0,'0'0</inkml:trace>
</inkml:ink>
</file>

<file path=ppt/ink/ink4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4:20.4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1 505,'173'-315,"-173"314,0 0,0 0,0-1,1 1,-1 0,0 0,1 0,-1 0,1 0,-1-1,1 1,-1 0,1 0,0 0,-1 0,1 0,0 1,0-1,0 0,0 0,0 0,0 1,0-1,0 0,0 1,0-1,0 1,0 0,0-1,1 1,-1 0,0 0,0-1,0 1,1 0,-1 0,0 0,0 0,0 1,1-1,-1 0,0 0,0 1,0-1,0 1,1-1,-1 1,0-1,0 1,0 0,0 0,0 0,29 132,-27-126,0 0,0 0,1-1,0 1,0-1,0 0,1 0,0-1,0 1,0-1,1 0,0 0,0-1,0 0,0 0,1 0,-1-1,1 0,0 0,0-1,0 0,1 0,-1 0,0-1,1 0,-1-1,1 0,-1 0,1 0,-1-1,0 0,1 0,-1-1,0 0,0-1,4-1,1-3,0 0,0-2,-1 1,0-1,0-1,-1 0,-1 0,1-1,-2-1,1 1,-2-1,0-1,0 1,-1-1,0 0,-1-1,-1 1,0-1,-1 0,-1 0,0 0,0 0,-2-15,0-55,-1 59</inkml:trace>
</inkml:ink>
</file>

<file path=ppt/ink/ink4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4:25.80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316 85,'-16'4,"0"0,0 1,0 1,1 1,0 0,0 1,0 1,1 0,1 1,0 0,0 1,1 0,0 1,1 1,0 0,1 0,1 1,0 0,1 1,0 0,1 0,1 2,-3 11,1 0,2 1,1 0,1 1,1-1,2 1,1-1,2 1,0-1,2 0,3 10,-5-32,-1 0,1 0,0-1,1 1,-1-1,1 1,1-1,-1 0,1 0,0 0,0-1,1 1,0-1,0 0,0 0,0-1,1 0,-1 0,1 0,1 0,-1-1,0 0,1-1,-1 1,1-1,0 0,5 0,3 0,1-1,-1-1,0-1,0 0,0-1,0 0,0-1,0-1,0 0,-1-1,0-1,0 0,0-1,-1 0,0-2,11-8,5-5,-2-2,-1 0,-1-2,0-1,-3-1,14-21,-21 27,0-1,-2 0,-1-1,-1-1,-1 0,-1 0,-1-1,-1 0,1-12,-7 28,1-1,-1 1,-1-1,0 1,0-1,-1 1,0 0,-1-1,0 1,-1 0,0 0,-1 0,1 0,-2 1,0-1,0 1,0 0,-1 1,-1 0,1-1,-1 2,-1-1,0 1,1 0,-6-2,-2 1,0 1,-1 1,0 0,-1 1,1 0,-1 2,0 0,0 0,0 2,0 0,0 1,0 1,0 1,0 0,0 1,0 1,1 0,0 1,0 1,0 1,-7 4,-21 6</inkml:trace>
  <inkml:trace contextRef="#ctx0" brushRef="#br0" timeOffset="2815.881">6 480,'0'-1,"0"1,1 0,-1 0,0 0,1 0,-1-1,0 1,1 0,-1 0,0-1,0 1,1 0,-1-1,0 1,0 0,0-1,1 1,-1 0,0-1,0 1,0 0,0-1,0 1,0 0,0-1,0 1,0 0,0-1,0 1,0-1,0 1,0 0,0-1,0 1,0 0,0-1,0 1,0 0,-1-1,1 1,0 0,0-1,0 1,-1 0,1-1,0 1,-1 0,1 0,0-1,0 1,-1 0,1 0,0 0,-1-1,1 1,0 0,-1 0,1 0,-1 0,1 0,0 0,-1 0,1 0,0 0,-1 0,1 0,-1 0,1 0,0 0,-1 0,24-20,157-46,-173 63,1 1,0 0,0 1,-1-1,1 1,0 1,0 0,0 0,0 1,0-1,0 2,0-1,0 1,-1 0,1 1,-1 0,1 0,-1 1,0-1,0 2,-1-1,1 1,-1 0,0 0,0 1,-1 0,21 25,-17-19,0 0,0 0,1-1,1-1,0 1,0-2,1 1,0-2,1 1,0-2,0 0,10 4,-19-10,0 0,1-1,-1 0,0 1,0-1,0 0,0-1,0 1,0-1,0 0,0 0,0 0,0-1,0 1,0-1,-1 0,1 0,-1 0,1 0,-1-1,0 1,0-1,0 0,0 0,0 0,-1 0,0-1,1 1,-1-1,0 1,-1-1,1 0,0-3,7-10</inkml:trace>
</inkml:ink>
</file>

<file path=ppt/ink/ink4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9:56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960 85,'-77'-27,"51"19,-1 1,0 2,-1 1,1 1,-1 1,1 1,-1 2,0 1,1 1,-1 1,1 1,0 2,1 1,0 1,-3 2,17-9,0 0,0 1,1 0,-1 1,1 0,0 1,0 0,0 1,1 0,0 0,0 1,1 1,-1 0,2 0,-1 1,1 0,1 0,-1 1,2 0,-1 0,-1 4,8-9,-1-1,1 0,0 0,0 0,0 1,0-1,1 0,0 0,0 0,0 0,0 0,1 0,-1 0,1 0,0-1,0 1,1 0,-1-1,1 0,-1 1,1-1,0 0,1-1,-1 1,0-1,1 1,1 0,106 48,61-32,-172-19,1-1,0 1,0-1,-1 1,1 0,0-1,0 1,-1 0,1 0,0-1,0 1,0 0,0 0,-1 0,1 0,0 0,0 0,0 0,0 0,-1 1,1-1,0 0,0 0,0 1,-1-1,1 0,0 1,-1-1,1 1,0-1,-1 1,1-1,0 1,-1-1,1 1,-1 0,1-1,-1 1,1 0,-1 0,0-1,1 1,-1 0,0 0,0 0,1-1,-1 1,0 0,0 0,0 0,0-1,0 1,0 0,0 0,0 0,-1 0,1-1,0 1,0 0,-1 0,1 0,-1 0,-139 87,-26 39,163-125,0 1,1-1,-1 1,1 0,0 0,0 0,0 0,1 0,-1 1,1-1,-1 0,1 1,0-1,1 1,-1-1,0 1,1 0,0-1,0 1,0 0,0-1,1 1,-1-1,1 1,0-1,0 1,0-1,1 1,-1-1,1 0,0 0,0 0,0 0,0 0,0 0,1 0,-1-1,1 1,0-1,0 0,0 0,0 0,0 0,0 0,0-1,1 1,-1-1,1 0,14 4,-1-1,1-1,0-1,0 0,1-2,-1 0,0-1,6-1,27-1,175-8,-202 5</inkml:trace>
  <inkml:trace contextRef="#ctx0" brushRef="#br0" timeOffset="266.914">1609 338,'-39'34,"-21"25,-7 8,5-3,12-8,10-8,11-8,7-6,6-3,2-3,-2-1,1-1,0 1,-4 0,2-4</inkml:trace>
  <inkml:trace contextRef="#ctx0" brushRef="#br0" timeOffset="516.304">1101 367,'29'34,"23"20,9 1,-2-3,-7-7,-6-10,-7-7,-5-8,-3-3,-3-3,-1-5,0-4,0-3,0-1,-4-1</inkml:trace>
  <inkml:trace contextRef="#ctx0" brushRef="#br0" timeOffset="954.068">2145 423,'-12'-4,"0"1,-1 0,1 1,-1 1,0 0,1 0,-1 2,0-1,1 2,-1-1,0 2,1 0,0 0,0 1,0 1,0 0,1 0,0 1,0 1,0 0,1 0,0 1,0 0,1 1,0 0,1 1,0 0,0 0,1 0,0 1,0 3,2-5,-27 85,32-90,-1-1,1 0,0 0,1 1,-1-1,0 0,1 0,0 0,0 0,0 0,0 0,0 0,1 0,-1 0,1 0,0 0,0-1,0 1,0-1,0 0,0 1,1-1,-1 0,1 0,0-1,-1 1,1 0,0-1,2 1,2 2,1-2,-1 1,1-1,-1 0,1 0,0-1,-1 0,1 0,0-1,0 0,0 0,0-1,-1 0,1-1,0 1,-1-2,1 1,-1-1,0 0,0 0,0-1,4-3,135-118,-101 80,2 11,-45 34,-1-1,0 1,0-1,0 1,0 0,0 0,0 0,1 0,-1 0,0 0,0 0,0 0,0 0,0 0,1 0,-1 1,0-1,0 1,0-1,0 1,0-1,0 1,0-1,0 1,0 0,0 0,0-1,-1 1,1 0,0 0,0 0,-1 0,1 0,-1 0,1 0,-1 0,1 0,-1 0,0 0,1 0,-1 0,0 1,0-1,0 0,0 0,0 0,0 1,6 43,-6-37,1-1,-1 1,1-1,1 0,-1 1,1-1,0 0,1 0,0 0,0 0,0 0,1-1,0 0,0 1,1-1,0-1,4 5,40 21,-25-18</inkml:trace>
  <inkml:trace contextRef="#ctx0" brushRef="#br0" timeOffset="1472.338">2569 875,'5'-12,"19"-41,2 1,2 1,3 1,1 2,3 1,1 2,31-28,-20 43,-46 30,0-1,0 1,0 0,0 0,0 0,0 0,0 0,0 0,-1 0,1 0,0 0,0 0,0 0,0 0,0 1,0-1,0 0,0 1,-1-1,1 1,0-1,0 1,-1-1,1 1,0-1,0 1,-1 0,1-1,-1 1,1 0,-1 0,1 0,-1-1,1 1,-1 0,0 0,1 0,-1 0,0 0,0 0,0-1,1 1,-1 0,0 0,0 0,-1 0,1 0,0 0,0 0,0 0,-1 0,1 0,0-1,-1 1,1 0,-1 0,-6 43,2 52,6-94,0 0,0 1,1-1,-1 0,0 0,1 1,-1-1,1 0,0-1,0 1,-1 0,1 0,0-1,1 1,-1-1,0 0,0 0,1 1,-1-1,0-1,1 1,-1 0,1-1,-1 1,1-1,-1 0,1 0,0 0,-1 0,1 0,-1 0,1-1,0 0,86-24,-37-3,-41 21,1 0,-1 1,1 0,0 1,1 0,-1 1,1 0,0 1,0 0,10 0,-20 4,1 0,-1 0,1 0,-1 0,0 1,1-1,-1 1,0 0,0 0,0 0,-1 0,1 1,0-1,-1 1,1-1,-1 1,0 0,0 0,0 0,0 0,-1 0,1 1,-1-1,0 0,0 1,0-1,0 1,-1-1,1 1,-1 0,0-1,0 1,0-1,-1 1,1-1,-1 1,0 0,0-1,16 74,0-59,2-5</inkml:trace>
  <inkml:trace contextRef="#ctx0" brushRef="#br0" timeOffset="2184.199">3669 423,'22'52,"-2"1,-3 2,-2 0,-2 0,1 26,-12-62,-1 0,0 0,-2 1,0-1,-1 0,0 0,-2 0,-3 10,4-21,1 0,-1 0,0 0,-1 0,0-1,0 0,-1 0,0 0,0 0,0-1,-1 1,0-1,0-1,-1 1,0-1,0-1,0 1,0-1,-1 0,-1 0,7-3,1 0,-1 0,1-1,-1 1,1-1,-1 1,1-1,-1 1,0-1,1 0,-1 0,0 0,1 0,-1 0,1 0,-1-1,0 1,1 0,-1-1,1 1,-1-1,1 0,-1 1,1-1,-1 0,1 0,0 0,0 0,-1 0,1 0,0 0,0-1,0 1,0 0,0 0,0-1,1 1,-1-1,0 1,1-1,-1 1,1-1,-1 1,1-1,0 0,0 1,0-1,0 0,4-80,6 50,2 0,1 1,1 1,2 0,1 1,1 1,2 1,0 0,5-2,6-9,2 2,1 1,1 1,2 2,2 2,38-23,44 3,-117 49,0 0,1 0,-1 1,0 0,1 0,-1 0,0 1,0-1,1 1,-1 0,0 0,0 0,0 1,0 0,0-1,0 1,0 1,-1-1,1 0,-1 1,0 0,1 0,-1 0,0 0,-1 0,1 1,-1-1,2 3,-1 0,-1 0,0 1,0-1,0 0,-1 1,0-1,0 1,-1-1,0 1,0-1,0 1,-1-1,0 1,0-1,-1 1,1-1,-1 0,-1 0,1 0,-1 0,-1 1,-3 7,-1 0,-1 0,0-1,0 0,-2 0,1-1,-2-1,-1 2,0-3,0 0,0-1,-1-1,0 0,-1 0,0-2,0 0,0-1,0 0,-1-1,0-1,0 0,0-1,-6-1,20-1,-1 1,0-1,0 0,1 0,-1 0,0 0,0 0,1-1,-1 0,0 1,1-1,-1 0,0 0,1 0,-1-1,1 1,0 0,-1-1,1 0,0 1,0-1,0 0,0 0,0 0,1-1,-1 1,1 0,-1-1,1 1,0-1,0 1,0-1,0 1,0-1,1 0,-1 1,1-1,-1 0,1 0,0 1,0-1,1-2,3-12</inkml:trace>
  <inkml:trace contextRef="#ctx0" brushRef="#br0" timeOffset="2449.509">4544 0,'-5'34,"-1"25,-1 7,-2 3,-1-6,2-10,2-8,2-7,2-5,1-4,1-1,0-2,0 1,1-1,-1 2,0-6</inkml:trace>
  <inkml:trace contextRef="#ctx0" brushRef="#br0" timeOffset="2803.978">4685 565,'34'9,"0"-2,1-1,0-1,0-2,0-2,0-1,1-2,-1-1,5-2,-33 4,0-1,0 1,0-1,0-1,0 1,0-1,0 0,-1-1,0 0,1 0,-1 0,-1-1,1 1,-1-1,0-1,0 1,0-1,-1 0,0 0,0 0,0 0,-1-1,0 0,0 0,-1 0,0 0,0 0,0 0,-1 0,0 0,-1-4,0 8,-1 0,0 0,0 0,0 0,0 1,-1-1,1 0,-1 1,1-1,-1 1,0-1,0 1,0 0,0 0,-1 0,1 0,-1 0,1 0,-1 1,0-1,1 1,-1 0,0 0,0 0,0 0,0 0,0 1,0-1,0 1,0 0,0 0,-2 0,-99 18,88-12,0 0,0 1,1 0,0 2,0 0,1 0,0 1,0 1,2 0,-1 1,1 1,1 0,0 0,1 1,0 0,1 1,1 0,1 1,0-1,0 1,2 1,0-1,1 1,4-11,0 0,0-1,1 1,-1 0,1 0,1-1,-1 1,1 0,0-1,0 0,1 1,-1-1,1 0,0 0,1 0,-1-1,1 1,0-1,0 0,1 0,-1 0,1-1,-1 1,1-1,0 0,1-1,0 1,152 50,-123-45,-4-3</inkml:trace>
  <inkml:trace contextRef="#ctx0" brushRef="#br0" timeOffset="3728.541">0 1270,'478'-25,"149"-7,51 4,37-2,-240 3,-58 0,150-3,-70 20,-97-8,-79-10,-17 0,-277 28,-4 0</inkml:trace>
  <inkml:trace contextRef="#ctx0" brushRef="#br0" timeOffset="5423.946">5955 311,'-5'4,"4"3,1 4,6 0,2-2</inkml:trace>
  <inkml:trace contextRef="#ctx0" brushRef="#br0" timeOffset="5673.01">6039 734,'0'0</inkml:trace>
</inkml:ink>
</file>

<file path=ppt/ink/ink4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08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1010,'7'8,"0"0,1-1,-1 0,1 0,1-1,-1 0,1-1,0 1,1-2,-1 1,1-1,0-1,0 0,0 0,0-1,1 0,-1-1,1 0,-1-1,1 0,-1 0,5-2,5 1,-1-2,0 0,0-2,0 0,0-1,-1 0,0-2,0 0,-1-1,0-1,0 0,0-2,178-155,-136 106,-3-2,-2-2,-4-3,-2-2,-4-3,-3 0,30-77,-2-52,-56 184,-7 45,-3-13,68 256,-46-195,-5 1,-2 0,-4 2,0 31,-12-76,-1 1,-2-1,-1 1,-2-1,-1 0,-6 18,7-37,0 0,-1 0,-1-1,0 1,-1-2,0 1,-1-1,-1 0,1 0,-2-1,0 0,0-1,-1 0,0-1,-1 0,-2 1,-14 6,-1 0,0-3,-1 0,0-2,-1-1,0-1,-1-2,0-1,-24 1,37-6,0-1,0 0,0-1,0-1,0-1,0-1,1-1,0 0,-2-2,13 5,0-1,1 1,-1-2,1 1,-1-1,1 0,0 0,1-1,-1 1,1-1,0-1,0 1,0-1,1 0,0 0,0 0,0 0,1-1,0 0,0 1,1-1,0 0,0 0,0-5,6-74,4 61</inkml:trace>
  <inkml:trace contextRef="#ctx0" brushRef="#br0" timeOffset="251.17">1863 813,'-10'33,"-8"26,0 8,-3-8,3-10,5-12</inkml:trace>
  <inkml:trace contextRef="#ctx0" brushRef="#br0" timeOffset="496.881">1609 163</inkml:trace>
  <inkml:trace contextRef="#ctx0" brushRef="#br0" timeOffset="867.663">2089 1235,'17'-69,"3"1,3 1,3 1,3 1,7-6,-29 58,0 0,1 0,0 1,1 1,1-1,0 1,0 1,1 0,0 1,1 0,0 0,1 1,-1 1,1 0,1 1,-1 0,1 1,0 1,0 0,8-1,-19 5,-1 0,0 0,0 0,1 0,-1 1,0-1,1 1,-1-1,0 1,0 0,0-1,0 1,0 1,0-1,0 0,0 0,0 1,0-1,-1 1,1-1,0 1,-1 0,0 0,1-1,-1 1,0 0,0 0,0 1,0-1,0 0,0 0,-1 0,1 0,-1 1,0-1,1 0,1 94,-3-76,-2 12,1-24,1 1,0 0,0 0,1 0,0 0,1 0,0-1,0 1,1 0,0 0,0-1,1 1,0-1,0 0,1 0,1 1,-3-7,1 0,0 0,-1 0,1 0,0 0,0-1,0 1,0-1,0 0,1 0,-1 0,0 0,0 0,1-1,-1 0,1 1,-1-1,0-1,1 1,-1 0,0-1,1 1,-1-1,0 0,0 0,1-1,0 0,81-47,-60 31,-12 7,1 0,0 1,1 0,0 1,1 1,0 0,0 1,0 1,1 1,5-1,-20 5,0 1,0 0,0 0,0 0,0 0,0 0,0 0,0 0,0 1,0-1,0 1,0-1,0 1,-1 0,1 0,0 0,0 0,-1 0,1 0,0 0,-1 1,0-1,1 0,-1 1,0-1,1 1,-1 0,0-1,0 1,0 0,-1 0,1 0,0 0,-1 0,8 74,-8-52,-1-17,2 0,-1 1,1-1,0 0,0 0,0 0,1 0,0-1,1 1,0 0,0-1,0 1,1-1,0 0,0-1,0 1,1 0,0-1,0 0,4 3,8 0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36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32,'21'70,"-19"-56,6 317,-10-209,2 489,0-622</inkml:trace>
  <inkml:trace contextRef="#ctx0" brushRef="#br0" timeOffset="3233.627">933 88,'-12'-10,"0"1,-1 0,1 1,-2 0,1 1,-1 0,0 2,0-1,-1 2,0 0,0 0,0 2,0-1,0 2,0 0,0 1,-1 1,1 0,-2 1,4 1,0 0,0 1,0 0,0 1,1 0,0 1,0 0,0 1,1 1,0 0,0 0,1 1,0 0,1 1,0 0,0 0,1 1,1 0,0 1,0 0,1 0,0 0,1 0,1 1,0 0,1 0,-1 4,3-9,-1 0,1 0,0 0,1 0,0 0,0 0,0 0,1 0,1-1,-1 1,1 0,1 0,-1-1,1 0,0 1,1-1,0 0,0 0,1-1,-1 1,1-1,1 0,-1-1,1 1,0-1,0 0,1 0,0-1,-1 0,1 0,1-1,3 2,3-1,0-1,0-1,0 0,0-1,1-1,-1 0,0 0,0-2,1 0,-1 0,0-1,-1-1,1-1,-1 0,0 0,0-1,0-1,-1 0,7-6,-1 1,-1-1,-1-1,0 0,0-2,-2 1,0-2,0 0,-2-1,0 0,-1-1,-1 0,5-15,4-68,-19 102,0 1,0-1,0 0,-1 1,1-1,0 0,0 1,-1-1,1 0,0 0,0 1,-1-1,1 0,0 0,-1 0,1 1,0-1,-1 0,1 0,0 0,-1 0,1 0,0 0,-1 1,1-1,-1 0,1 0,0 0,-1 0,1-1,0 1,-1 0,1 0,-1 0,1 0,0 0,-1 0,1 0,0-1,-1 1,1 0,0 0,-1-1,1 1,0 0,0 0,-1-1,1 1,0 0,0-1,0 1,-1 0,1-1,0 1,0 0,0-1,0 1,0 0,0-1,0 1,-1 0,1-1,0 1,0-1,0 1,1-1,-18 28,5 8,2 1,1 0,2 0,1 1,1 11,-1 306,8-202,3-102,1-33</inkml:trace>
  <inkml:trace contextRef="#ctx0" brushRef="#br0" timeOffset="3499.66">1298 709,'-9'38,"-4"18,6-1,4-15,7-13,3-13</inkml:trace>
  <inkml:trace contextRef="#ctx0" brushRef="#br0" timeOffset="3921.369">1722 3,'-11'405,"-2"-305,-4 34,6-1,5 31,12-58,1-89</inkml:trace>
</inkml:ink>
</file>

<file path=ppt/ink/ink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47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58,'1'-1,"-1"0,1-1,0 1,-1-1,0 1,1-1,-1 1,0-1,0 1,0-1,0 1,0-1,0 1,0-1,0 1,-1-1,1 1,-1-1,1 1,-1 0,1-1,-1 1,0 0,0-1,1 1,-1 0,0 0,0 0,-1-1,1 1,0 0,0 1,0-1,-1 0,1 0,0 0,-1 1,1-1,0 1,-1-1,1 1,-1 0,1-1,-1 1,1 0,-2 0,-75-7,-67 52,142-44,0-1,0 1,1 0,-1 0,1 1,-1-1,1 0,-1 1,1 0,0-1,0 1,0 0,0 0,0 0,0 1,0-1,1 0,-1 1,1-1,0 1,0-1,0 1,0 0,0-1,0 1,1 0,-1 0,1-1,0 1,0 0,0 0,0 0,0 0,1-1,-1 1,1 0,0 0,0-1,0 1,0-1,0 1,0 0,1-1,-1 0,1 1,0-1,0 0,0 0,0 0,0 0,10 8,0-1,0-1,1 0,0-1,1 0,0-1,0 0,0-1,0-1,2 0,62 24,-76-28,0 0,0 1,0-1,0 1,0 0,0 0,0 0,0 0,0 0,-1 0,1 0,0 0,-1 1,1-1,0 1,-1-1,0 1,1 0,-1-1,0 1,0 0,0 0,0 0,0 0,-1 0,1 0,-1 0,1 0,-1 0,1 0,-1 0,0 1,0-1,0 0,-1 0,1 0,0 0,-1 0,1 0,-1 0,0 0,0 0,0 0,0 0,0 0,0 0,0-1,0 1,-1 0,1-1,-1 1,-16 9,0 0,0-2,-1 0,-1-1,1-1,-16 4,-15 5,22-6,3-1</inkml:trace>
</inkml:ink>
</file>

<file path=ppt/ink/ink4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0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73 200,'18'198,"-7"178,-10-368,-1 0,0 1,-1-1,0 0,0 0,0 0,-1 0,0 0,-1-1,0 1,0-1,0 1,-1-1,0 0,-1 0,0-1,0 1,0-1,-3 3,6-9,1 0,-1 1,0-1,1 0,-1 0,1 0,-1 0,1 0,-1 0,0-1,1 1,-1-1,1 1,-1-1,1 1,-1-1,1 0,0 1,-1-1,1 0,0 0,0 0,-1 0,1 0,0 0,0-1,0 1,0 0,1-1,-1 1,0 0,0-1,1 1,-1-1,1 1,-1-1,1 1,0-1,0 1,-1-1,1 0,0 1,0-1,1 1,-1-1,0 1,0-1,1 0,-1 1,1-1,-1 1,1 0,0-1,3-23,1 0,1 1,1-1,1 2,2-1,5-9,-6 12,17-43,4 2,2 1,2 2,4 1,1 2,3 1,3 3,24-21,-55 59,0 0,1 2,0 0,1 1,1 0,0 1,0 1,1 1,0 0,0 1,1 2,0-1,7 1,-23 4,0 1,0 0,0 0,0 0,0 1,1-1,-1 1,0 0,0 0,0 0,-1 0,1 0,0 0,0 1,-1-1,1 1,0 0,-1 0,0 0,0 0,1 0,-1 1,0-1,-1 1,1-1,0 1,-1 0,1 0,-1-1,0 1,0 0,0 0,0 0,-1 0,1 3,0 5,1 0,-2-1,0 1,0 0,-1-1,0 1,-1 0,0-1,-3 10,-3 4,-2 0,0-1,-1 0,-1-1,-1-1,-1 0,-1 0,-1-2,0 0,-2 0,0-2,-9 6,12-8,-1-1,0 0,-2-2,1 0,-1-1,-1 0,0-2,-1 0,1-1,-2-1,1-1,-18 3,35-9,0 0,-1 0,1 0,0-1,-1 1,1-1,0 0,0 1,-1-2,1 1,0 0,0-1,0 1,1-1,-1 0,0 0,1 0,-1 0,1 0,-1-1,0-1,-9-14</inkml:trace>
</inkml:ink>
</file>

<file path=ppt/ink/ink4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0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0,'-114'512,"63"-78,51-344,6-82,0-8</inkml:trace>
</inkml:ink>
</file>

<file path=ppt/ink/ink4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1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0 259,'20'9,"1"-1,0-1,0-1,0 0,1-2,0 0,0-2,0 0,0-2,0 0,0-1,0-1,0-2,0 0,-1-1,5-2,-16 3,0 1,-1-2,1 1,-1-1,0-1,0 1,-1-2,1 1,-1-1,-1 0,1-1,-1 0,-1 0,1 0,-2-1,1 0,-1 0,0-1,-1 1,0-1,-1 0,1 0,-2-1,1-6,-2 13,-1 1,0 0,0-1,-1 1,1 0,-1-1,1 1,-1 0,0 0,0-1,-1 1,1 0,-1 0,1 0,-1 1,0-1,0 0,0 1,-1-1,1 1,0 0,-1-1,0 1,1 1,-1-1,0 0,0 1,0-1,0 1,0 0,-1 0,1 0,0 0,0 1,-1-1,-6 0,-1 0,1 0,-1 1,1 0,0 1,-1 0,1 1,0 0,0 0,0 1,0 1,-10 4,0 2,1 0,0 1,1 1,1 0,0 1,0 2,1-1,1 2,0 0,2 1,-4 4,10-10,-1 0,2 0,-1 0,1 0,1 1,0 0,1 1,0-1,1 1,0-1,1 1,1 0,0 0,0 0,1 0,1 0,0 0,1 0,1-1,3 13,-2-15,0-1,1-1,0 1,0-1,1 1,0-1,0-1,1 1,0-1,0-1,1 1,0-1,0-1,1 1,-1-1,1-1,0 1,0-2,7 3,11 2,0-1,-1-1,2-1,-1-1,1-2,13-1,-1 0</inkml:trace>
</inkml:ink>
</file>

<file path=ppt/ink/ink4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2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1 352,'19'2,"1"0,-1-1,1-1,0-1,0-1,-1 0,1-2,-1 0,0-1,0-1,-1-1,0 0,0-2,0 0,-1-1,-1 0,1-2,-2 0,6-6,70-112,-91 129,0 1,0 0,0-1,1 1,-1 0,0 0,1-1,-1 1,0 0,1 0,-1-1,0 1,1 0,-1 0,0 0,1-1,-1 1,1 0,-1 0,0 0,1 0,-1 0,1 0,-1 0,1 0,-1 0,0 0,1 0,-1 0,1 0,-1 0,0 1,1-1,-1 0,0 0,1 0,-1 1,1-1,-1 0,0 0,0 1,1-1,-1 0,0 1,1-1,-1 0,0 1,0-1,0 0,1 1,-1-1,0 0,0 1,0-1,0 1,0-1,0 0,0 1,0-1,0 1,0-1,0 1,0-1,0 0,0 1,0-1,0 1,0-1,2 38,-2-35,26 331,-25-285,4 3,-3 1,-3-1,-1 0,-3 0,-2 0,-3 0,-1-1,-11 24,20-68,-1 1,0-1,0 0,-1 0,0 0,0 0,0-1,-1 1,0-1,0 0,-1-1,0 1,0-1,0 0,-2 1,5-7,0 1,0-1,0 1,0-1,0 0,0 0,0-1,0 1,1 0,-1-1,1 0,-1 0,1 1,-1-1,1-1,0 1,0 0,0 0,0-1,1 0,-1 1,1-1,-1 0,1 1,0-1,0 0,0 0,0 0,1 0,-1 0,1 0,0 0,0 0,0-2,-1-14,2 0,0 0,0 0,2 1,1-1,0 1,1 0,3-5,-2 0,25-66,3 2,4 1,4 2,3 2,11-8,-38 59,1 0,1 2,2 1,1 0,2 2,0 1,1 0,2 2,0 2,2 0,29-15,-55 33,-1 1,0 0,1 0,-1 0,1 0,0 0,0 1,-1 0,1 0,0 0,0 0,0 0,0 1,0 0,1 0,-1 0,0 0,0 1,0-1,0 1,0 0,0 0,-1 1,1-1,0 1,0 0,-1 0,1 0,-1 0,0 0,0 1,0 0,0 0,0 0,2 2,-2 2,0 0,0 0,-1 1,1-1,-2 1,1 0,-1-1,0 1,-1 0,0 0,0-1,0 1,-1 0,0 0,-1-1,0 1,0-1,-3 8,-66 127,55-115,0 0,-2-2,-1 0,-2-1,0-1,-1-1,-1 0,-1-2,-1-1,-1-1,0-1,-3-1,-51 1,62-21</inkml:trace>
</inkml:ink>
</file>

<file path=ppt/ink/ink4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2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1 395,'22'4,"0"0,1-2,-1 0,1-2,-1 0,1-2,-1 0,1-1,-1-2,0 0,-1-1,1-1,-1-2,-1 0,1-1,-2 0,18-14,-27 17,-1-1,0 0,0-1,-1 0,0-1,0 0,-1 0,-1 0,0-1,0 0,-1 0,1-4,-4 10,0-1,-1 0,1 1,-1-1,0 0,-1 0,1 0,-1 0,-1 0,1 0,-1 0,0 0,0 0,-1 0,0 1,0-1,0 0,0 1,-1 0,0-1,0 1,-1 0,1 1,-1-1,-4-3,3 4,1 0,-1 0,0 1,-1 0,1 0,0 0,-1 0,0 1,1 0,-1 0,0 1,0 0,0 0,0 0,0 1,0 0,0 0,0 0,0 1,0 0,0 0,-2 0,-124 55,122-48,0-1,0 2,1-1,-1 1,2 1,0 0,0 0,1 0,0 1,0 0,2 1,-1-1,1 1,1 0,0 1,1-1,0 1,1-1,1 1,-1 0,2-1,0 1,1 0,0 3,2-8,-1-1,2 1,-1-1,1 1,0-1,0 0,1 0,0-1,0 1,1-1,0 0,0-1,0 1,1-1,0-1,0 1,0-1,0 0,0-1,1 0,0 0,0 0,0-1,0 0,0-1,0 0,1 0,17 3</inkml:trace>
</inkml:ink>
</file>

<file path=ppt/ink/ink4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1 337,'241'-230,"-213"201,60-46,-87 75,0-1,0 1,1-1,-1 1,0 0,0 0,0 0,1 0,-1 0,0 0,0 0,0 0,1 0,-1 0,0 1,0-1,0 0,0 1,0-1,1 1,-1-1,0 1,0 0,0-1,-1 1,1 0,0 0,0 0,0 0,0-1,-1 1,1 0,0 0,-1 1,1-1,-1 0,1 0,-1 0,0 0,1 0,-1 1,0-1,0 0,0 0,0 0,0 1,4 64,-4-58,-1-2,0 1,1-1,0 1,1-1,-1 1,1-1,0 1,1-1,0 0,0 1,0-1,1 0,0 0,0-1,0 1,1 0,-1-1,1 0,1 0,-1 0,1-1,0 1,0-1,0 0,0 0,1-1,0 0,0 0,0 0,0-1,0 0,0 0,0 0,1-1,5 1,2-4,0-1,0-1,-1 0,1-1,-1-1,0 0,-1 0,1-1,-1-1,0 0,-1-1,0 0,-1-1,0 0,0 0,-1-1,0 0,2-6,47-90,-47 94</inkml:trace>
</inkml:ink>
</file>

<file path=ppt/ink/ink4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224 556,'-34'39,"2"2,1 2,3 1,1 1,-20 46,44-86,0-1,0 1,1 0,-1 0,1 0,0 0,1 0,-1 0,1 0,0 1,1-1,-1 0,1 1,0-1,0 1,0-1,1 0,0 1,0-1,1 0,-1 0,1 0,0 0,0 0,1 0,0 0,-1-1,2 1,-1-1,0 0,1 0,0 0,4 3,2-2,1-1,0-1,0 0,0 0,0-1,0 0,0-1,1 0,-1-1,0-1,1 1,-1-2,0 0,0 0,0-1,0 0,0-1,-1 0,1-1,-1 0,0 0,-1-1,1-1,-1 1,0-1,-1-1,0 0,0 0,0-1,-1 0,-1 0,36-49,-2-1,-3-2,-3-1,-3-2,8-27,-26 59,-2 0,-2-1,0 0,-3-1,0 1,-2-10,-2 27,-2 1,0-1,0 0,-2 0,0 1,-1-1,0 1,-1 0,-1 0,0 0,-1 1,-1-1,0 1,-5-6,8 14,0 1,-1-1,1 1,-1 0,0 1,0-1,-1 1,1 0,-1 0,0 1,0-1,0 1,0 1,-1-1,1 1,-1 0,0 1,1-1,-1 1,0 1,0-1,0 1,0 0,0 1,1 0,-1 0,0 0,1 1,-1 0,0 0,1 1,0 0,0 0,0 0,0 1,0 0,1 0,-1 0,1 1,-3 3,-7 10,1 0,1 0,1 1,0 1,2 0,0 1,1 0,1 0,1 1,1 0,1 0,1 1,1-1,1 1,1 0,1 0,1-1,1 10,1-9,1-1,1 1,1-1,1-1,0 1,2-1,1 0,0-1,1 0,2-1,0 0,0-1,2-1,0 0,1-1,1 0,1-2,0 0,0 0,1-2,1-1,1 0,63 12,-59-21</inkml:trace>
</inkml:ink>
</file>

<file path=ppt/ink/ink4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0 104,'6'20,"0"0,2 0,0-1,1 0,1 0,0-1,2 0,0-1,1 0,0-1,1-1,1 0,12 8,-23-20,1 0,-1 0,1-1,0 1,0-1,0 0,0-1,1 1,-1-1,0 0,1 0,-1-1,1 0,-1 0,0 0,1 0,-1-1,1 0,-1 0,0 0,0-1,0 0,0 0,0 0,0-1,0 1,0-1,-1 0,0-1,1 1,-1-1,2-2,7-7,0 0,-1-1,-1-1,0 0,-1 0,-1-1,0 0,-1-1,0-3,36-140,-40 130</inkml:trace>
</inkml:ink>
</file>

<file path=ppt/ink/ink4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4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0,'6'9,"-1"1,0-1,0 1,-1 0,0 1,0-1,-2 1,1-1,-1 1,-1 0,0 0,0 0,1 38,-2 0,-2 0,-2 0,-3-1,-8 32,3-9,-24 223,37-267,-1-3</inkml:trace>
</inkml:ink>
</file>

<file path=ppt/ink/ink4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4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1,'-14'25,"2"0,0 1,2 1,1 0,1 0,1 1,1 0,2 0,1 0,1 1,2 26,0-49,1 0,1 0,-1-1,1 1,0-1,0 1,0-1,1 0,0 0,0 0,0 0,1-1,0 1,0-1,0 0,0 0,0 0,1 0,0-1,0 0,0 0,0 0,0-1,0 1,1-1,-1-1,1 1,0-1,0 0,-1 0,1 0,0-1,0 0,0 0,-1-1,1 1,0-1,0-1,-1 1,1-1,-1 0,1 0,-1 0,0-1,0 0,0 0,0 0,2-3,25-19,-2-1,0-2,-2-1,-1-1,-2-1,0-1,-3-1,19-35,0-6,-31 56</inkml:trace>
</inkml:ink>
</file>

<file path=ppt/ink/ink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47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0,'-19'20,"-6"10,0 1</inkml:trace>
</inkml:ink>
</file>

<file path=ppt/ink/ink4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7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15,'-133'342,"130"-322,9-26,15-30,-5 3,2 1,2 1,1 1,1 1,1 0,22-19,71-47,-114 94,-1 1,1-1,-1 0,0 1,1-1,-1 1,1-1,-1 1,1 0,-1 0,1-1,0 1,-1 0,1 1,-1-1,1 0,-1 0,1 1,-1-1,1 0,-1 1,1 0,-1-1,0 1,1 0,-1 0,0 0,0 0,1 0,-1 0,0 0,0 0,0 0,0 0,0 1,-1-1,1 0,0 1,0-1,-1 0,1 1,-1-1,0 1,1-1,-1 1,0 0,0-1,0 1,0 0,-2 81,-5-51,-13 140,19-171,1 0,0 0,-1 1,1-1,0 0,0 0,0 0,0 1,0-1,0 0,1 0,-1 1,0-1,1 0,-1 0,0 0,1 0,-1 0,1 0,0 0,-1 0,1 0,0 0,0 0,0 0,0 0,-1 0,1 0,0-1,0 1,1 0,-1-1,0 1,0-1,0 0,0 1,0-1,1 0,-1 1,0-1,0 0,0 0,1 0,-1 0,0 0,0 0,0 0,1-1,-1 1,0 0,0-1,1 0,132-114,44-37,-55 60,-121 92,-1 0,0-1,1 1,-1 0,0 0,0 0,1 0,-1 0,0 0,1 0,-1 1,0-1,0 0,1 1,-1-1,0 1,0-1,0 1,0-1,1 1,-1 0,0 0,0 0,0-1,0 1,-1 0,1 0,0 0,0 0,-1 1,1-1,0 0,-1 0,1 0,-1 0,0 1,1-1,-1 0,0 1,15 59,-14-55,3 20,-2 1,-1 0,-1-1,-1 1,-1 0,-1-1,-7 22,7 2,6-32</inkml:trace>
</inkml:ink>
</file>

<file path=ppt/ink/ink4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0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1,'10'24,"3"17,-1 2</inkml:trace>
</inkml:ink>
</file>

<file path=ppt/ink/ink4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1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1,'30'432,"-3"-327,-10-63,-15-33,-1 0,1 1,-1 0,-1-1,0 1,0-1,-1 1,-1-1,1 1,-1-1,-1 1,0-1,0 0,-1 0,-1 2,-20 80,10 48,-19 13,29-133</inkml:trace>
</inkml:ink>
</file>

<file path=ppt/ink/ink4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41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13,'0'-13,"0"34,0-2,3 23,2 0,1 1,3-2,1 1,4 4,-12-33,2-1,-1 0,2 0,0 0,0 0,1-1,0 0,1 0,0-1,1 1,0-2,0 1,1-1,1-1,-1 1,2-2,-1 1,1-1,0-1,0 0,9 3,-14-8,0 0,0-1,-1 0,1 0,0 0,0-1,-1 1,1-2,0 1,-1-1,1 1,-1-1,1-1,-1 1,0-1,0 0,0 0,-1-1,1 1,3-4,77-89,4-33,-89 129,0-1,0 0,0 1,1-1,-1 1,0-1,0 1,1-1,-1 1,0-1,1 1,-1-1,0 1,1 0,-1-1,0 1,1-1,-1 1,1 0,-1-1,1 1,-1 0,1 0,-1-1,1 1,-1 0,1 0,0 0,-1 0,1 0,-1 0,1 0,-1 0,1 0,0 0,-1 0,1 0,-1 0,1 0,-1 0,1 1,-1-1,1 0,-1 0,1 1,-1-1,1 0,-1 1,1-1,-1 0,1 1,-1-1,0 1,1-1,10 34,-9-25,4 19,-5-19,0-1,0 1,1-1,0 1,1-1,0 0,0 1,1-1,0-1,0 1,1-1,0 1,0-2,0 1,1 0,0-1,1 0,-1 0,1-1,5 3,-5-5,-1 0,1 0,0 0,1-1,-1 0,0-1,1 1,-1-1,1-1,-1 0,1 0,-1 0,0-1,1 0,-1 0,1-1,-1 0,0 0,0-1,0 0,0 0,-1 0,1-1,-1 0,0-1,0 1,0-1,-1 0,4-5,7-5,-1-1,-1 0,0-2,-2 1,0-2,0 1,-2-2,-1 1,0-2,-1 1,-1-1,-1 0,-1 0,-1-1,-1 1,0-13,-3 7,0 3</inkml:trace>
</inkml:ink>
</file>

<file path=ppt/ink/ink4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0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1411 5786,'5'34,"2"10</inkml:trace>
  <inkml:trace contextRef="#ctx0" brushRef="#br0" timeOffset="-184.074">1468 5052,'-5'34,"3"15,3 5,0-7</inkml:trace>
  <inkml:trace contextRef="#ctx0" brushRef="#br0" timeOffset="-1093.968">1468 1835,'0'19,"0"12,0 4,0 2,0-1,0-2,0-1,5-3,1 0,0-1,-1-1,-1 0,-2 0,-1-5</inkml:trace>
  <inkml:trace contextRef="#ctx0" brushRef="#br0" timeOffset="-732.443">1411 3048,'0'24,"0"18,0 6,0 0,0-4,-4-4,-3-4,1-4,1-2,2-1,1-2,1 1,0-1,1 1,0 0,1-1,-1-3</inkml:trace>
  <inkml:trace contextRef="#ctx0" brushRef="#br0" timeOffset="-379.396">1468 4092,'-11'62,"2"-1,3 2,3-1,4 34,26 71,-25-56,-2-87</inkml:trace>
  <inkml:trace contextRef="#ctx0" brushRef="#br0" timeOffset="-9364.471">0 791,'114'0,"320"-12,547-60,-303 32,-175 4,-243 25,-169-5,-72 11</inkml:trace>
  <inkml:trace contextRef="#ctx0" brushRef="#br0" timeOffset="-5283.473">706 114,'-173'124,"141"-97,-56 53,3 4,4 4,-10 21,-20 20,111-128,-1-1,1 1,-1-1,1 1,0 0,-1-1,1 1,0 0,-1-1,1 1,0 0,0-1,0 1,0 0,0 0,0-1,0 1,0 0,0-1,0 1,0 0,0 0,0-1,1 1,-1 0,0-1,1 1,-1 0,0-1,1 1,-1-1,1 1,-1 0,0-1,1 1,0-1,-1 1,1-1,-1 0,1 1,0-1,-1 0,1 1,0-1,-1 0,1 0,0 1,-1-1,1 0,9-2</inkml:trace>
  <inkml:trace contextRef="#ctx0" brushRef="#br0" timeOffset="-4999.501">1242 170,'-20'13,"-89"58,4 4,3 4,3 5,-13 21,23-10,88-94,0 0,1 0,-1-1,1 1,-1 0,1 0,0 0,-1 0,1 0,0-1,-1 1,1 0,0 0,0 0,0 0,0 0,0 0,0 0,0 0,0 0,0 0,1 0,-1 0,0 0,0-1,1 1,-1 0,1 0,-1 0,1 0,-1-1,1 1,-1 0,1 0,0-1,-1 1,1-1,0 1,0-1,0 1,-1-1,1 1,0-1,0 1,0-1,0 0,0 0,0 1,0-1,-1 0,1 0,1 0,51-3,-18-8,0-2,-1-1,0-2,-1-1,17-12,-9 4</inkml:trace>
  <inkml:trace contextRef="#ctx0" brushRef="#br0" timeOffset="-4748.103">1750 170,'0'3,"0"0,-1 0,0-1,0 1,0 0,0-1,0 1,0 0,-1-1,1 0,-1 1,0-1,0 0,0 0,0 0,0 0,0 0,0 0,-3 1,3-1,-221 201,59-71,163-131,0-1,0 1,0-1,0 1,-1-1,1 1,0 0,0 0,0 0,0-1,1 1,-1 0,0 0,0 0,0 0,1 1,-1-1,0 0,1 0,-1 0,1 0,0 1,-1-1,1 0,0 0,0 1,0-1,0 0,0 1,0-1,0 0,0 0,0 1,1-1,-1 0,0 0,1 1,-1-1,1 0,0 0,-1 0,1 0,0 0,-1 0,1 0,0 0,0 0,0 0,0 0,0 0,0-1,0 1,0 0,2 0,17-2,2-2</inkml:trace>
  <inkml:trace contextRef="#ctx0" brushRef="#br0" timeOffset="-4533.872">2399 114,'-10'14,"-26"24,-18 15,-9 4,2-4,2-5,5-7,8-5,6-4,6-2,3-2,8-1,11-5,14-6,11-11,3-6</inkml:trace>
  <inkml:trace contextRef="#ctx0" brushRef="#br0" timeOffset="-4294.507">3133 0,'-15'34,"-8"16,-2 3,-1-6,0-7,3-5,2-4,-1-2,-2-2,-1 0,-1 0,-1 0,-1-4,0-2,0 1,4-4</inkml:trace>
  <inkml:trace contextRef="#ctx0" brushRef="#br0" timeOffset="-1461.183">1411 819,'12'197,"-4"-144,-2 0,-2 1,-3 0,-2 7,1-52,-1 15</inkml:trace>
  <inkml:trace contextRef="#ctx0" brushRef="#br0" timeOffset="3190.705">1497 762,'70'66,"277"417,-133-246,-54-81,-35-23,-14 8,57 46,7 14,-23-26,-60-73,17 11,160 104,-239-194,-1 2,-2 1,-1 1,-1 1,20 30,-3-5,120 167,10-11,-36-52,-42-58,-77-84,-1 0,0 1,-1 1,0 1,-2 0,0 1,-1 0,4 10,-4-2,0 1,2-2,2 0,0-1,1 0,2-2,0 0,12 10,9 0,28 38,-16 20,-52-79</inkml:trace>
  <inkml:trace contextRef="#ctx0" brushRef="#br0" timeOffset="5456.469">5137 4318,'-5'-5,"-1"0,0 1,0 0,-1-1,1 2,-1-1,1 1,-1 0,0 1,-1-1,1 1,0 1,0-1,-1 1,1 1,-1-1,1 1,-1 1,1-1,-1 1,1 1,0-1,-2 1,-18 1,-1 1,1 1,-1 1,1 1,1 2,0 0,0 2,1 1,0 1,-18 13,28-14,0 0,1 1,0 1,1 1,1 0,0 0,1 1,0 1,2-1,-1 3,-1 5,0 1,2 1,0-1,2 1,1 1,1 0,1-1,2 1,0 0,2 1,1-1,1 0,6 26,-6-39,0 0,1 0,0-1,1 1,1-1,0 0,1 0,0-1,1 1,0-1,1-1,1 1,0-2,0 1,1-1,0 0,1-1,8 6,116 33,-92-38,-25-5,0-1,0-1,1 0,0-1,-1-1,1-1,0-1,18-2,133-27,-133 19,0-1,-2-3,0 0,0-2,1-3,-25 14,0 0,-1-1,1 0,-2-1,1 0,-1 0,0-1,0 0,-1-1,-1 0,0 0,2-4,75-146,-78 148,-1 0,0 0,-1-1,-1 1,0-1,0 0,-1 0,-1 0,0 0,-1-1,0 1,-1 0,-1 0,0 0,0 0,-1 0,-1 0,-1 1,1 0,-2-1,-5-8,-27-22,-2 2,-2 2,-2 1,-1 3,-1 1,-2 3,-1 2,-9-2,48 25,0 0,0 1,-1 1,0-1,0 2,0 0,0 0,0 1,-1 0,1 1,-1 0,1 1,-1 0,1 1,-1 0,1 1,-1 0,-7 3,1 2</inkml:trace>
  <inkml:trace contextRef="#ctx0" brushRef="#br0" timeOffset="6370.852">4657 4968,'26'-38,"-22"25,72-157,-55 130,-16 30,0-1,0 1,1 0,1 1,0-1,0 1,0 1,1-1,6-4,-13 12,0 1,0-1,0 0,0 0,0 1,0-1,0 0,0 1,0-1,0 1,0-1,0 1,0 0,1 0,-1-1,0 1,0 0,0 0,1 0,-1 0,0 0,0 0,0 1,0-1,1 0,-1 0,0 1,0-1,0 1,0-1,0 1,0 0,0-1,0 1,0 0,0 0,0-1,-1 1,1 0,0 0,0 0,-1 0,1 0,-1 0,1 0,-1 0,1 1,-1-1,14 66,-11-45,20 90,-22-111,-1 0,0 0,1 0,-1 0,1 0,-1 0,1 0,0 0,0 0,-1-1,1 1,0 0,0 0,0-1,-1 1,1-1,0 1,0-1,0 1,0-1,0 1,0-1,1 0,-1 1,0-1,0 0,0 0,0 0,0 0,0 0,0 0,0 0,0-1,0 1,1 0,-1 0,0-1,0 1,0-1,0 1,0-1,-1 1,1-1,0 0,0 1,0-1,0 0,-1 0,2 0,40-44,-41 43,136-145,-136 146,1-1,-1 0,1 1,0-1,-1 1,1 0,0-1,0 1,0 0,0 0,0 0,0 1,0-1,1 0,-1 1,0-1,0 1,0 0,1 0,-1 0,0 0,0 0,1 0,-1 0,0 1,0 0,0-1,1 1,-1 0,0 0,0 0,0 0,0 0,-1 0,1 1,0-1,0 0,-1 1,1 0,-1-1,1 1,-1 0,0 0,0 0,0 0,0 0,0 0,5 13,-1 0,0 0,-1 0,-1 1,0 0,-2 0,1-1,-2 1,0 0,-1 0,-2 7,2 20,0 13,1-32</inkml:trace>
  <inkml:trace contextRef="#ctx0" brushRef="#br0" timeOffset="8008.536">5081 5250,'0'821,"-23"-715,16-128,3 3,-1 0,-1 0,-1 1,0 0,-1 0,-1 1,-1 0,0 1,-1 0,-1 1,-1 0,0 0,0 2,-2 0,-3-3,2 0,-44-53,63 66,-1 1,0-1,0 1,1 0,-1-1,1 1,0 0,0 0,0 1,0-1,0 1,0-1,0 1,0 0,0 0,1 0,-1 1,0-1,1 1,1-1,23-6,1 2,-1 1,1 1,0 2,0 1,0 1,0 1,14 4,-16-1,-1 2,0 1,0 1,-1 1,0 1,-1 1,0 1,18 15,-40-27,1 0,-1 0,0 1,0-1,0 1,0-1,-1 1,1 0,0 0,-1 0,1 0,-1 0,0 0,0 0,1 1,-1-1,-1 0,1 1,0-1,-1 1,1-1,-1 0,0 1,1-1,-1 1,0-1,-1 1,1-1,0 1,-1-1,1 1,-1-1,0 1,0-1,0 0,0 0,0 1,-1-1,1 0,-1 0,1 0,-1 0,0-1,1 1,-1 0,-2 0,-155 97,-49 26,195-108,16-12</inkml:trace>
  <inkml:trace contextRef="#ctx0" brushRef="#br0" timeOffset="13038.735">2738 4459,'-5'-2,"0"0,0 1,0-1,0 1,0 0,-1 1,1-1,0 1,0 0,-1 0,1 1,0 0,0 0,-1 0,1 0,0 1,0 0,0 0,1 0,-1 0,0 1,1 0,0 0,0 0,-1 1,2-1,-1 1,0 0,1 0,0 0,0 1,-2 3,-8 16,2 0,0 1,2 1,1-1,1 1,1 1,1-1,2 1,0 0,2 0,1 0,1 0,1 2,-2-20,1 0,-1-1,1 1,1 0,-1-1,1 1,1-1,0 1,0-1,1 0,0 0,0-1,0 1,1-1,1 0,-1 0,1 0,0-1,1 0,-1 0,1-1,0 0,1 0,-1 0,1-1,0 0,0-1,8 3,-2-4,1-1,0-1,-1 0,1-1,0-1,-1 0,1 0,-1-2,0 0,0 0,0-2,-1 0,1 0,-2-1,1 0,-1-2,0 1,0-1,-1-1,0 0,-1-1,0 0,-1 0,0-1,-1 0,0 0,-1-2,5-3,-2 0,0-1,-1 0,-1-1,0 0,-2 0,0-1,-1 0,-1 0,-1 0,-1 0,0 0,-2 0,0-1,-2-7,2 20,-1 0,0 0,-1 0,0 0,0 0,-1 0,1 0,-2 1,1-1,-1 1,0 0,-1 0,0 0,0 1,0-1,-1 1,0 1,0-1,0 1,-1 0,1 0,-1 1,-1 0,1 0,0 1,-1 0,0 0,0 1,0 0,0 0,0 0,0 1,0 1,-1 0,1 0,-4 0,-9 5,-1 0,1 2,1 0,0 1,0 1,0 1,1 1,1 0,0 1,0 1,1 1,1 1,0 0,1 1,1 1,-6 9,-1-2</inkml:trace>
  <inkml:trace contextRef="#ctx0" brushRef="#br0" timeOffset="13409.179">2540 4798,'68'-81,"-62"74,3-5,0 0,1 1,0 0,1 1,0 0,1 1,-1 0,2 1,0 0,-8 7,-1 0,1 1,0-1,-1 1,1 0,0 0,0 1,-1-1,1 1,-1 0,1 0,0 1,-1-1,0 1,1 0,-1 0,0 1,0-1,0 1,-1 0,1 0,-1 0,1 0,-1 1,0 0,0-1,0 1,-1 0,0 0,1 0,-1 1,-1-1,1 1,0-1,66 71,-63-73,1 0,-1 0,1 0,-1-1,1 0,0 0,0 0,0-1,0 1,0-1,-1-1,1 1,0-1,0 0,0-1,-1 1,1-1,-1 0,1-1,-1 1,0-1,3-2,6-7</inkml:trace>
  <inkml:trace contextRef="#ctx0" brushRef="#br0" timeOffset="13808.78">1468 5278,'235'-48,"148"-28,-186 40,-168 31</inkml:trace>
  <inkml:trace contextRef="#ctx0" brushRef="#br0" timeOffset="14822.898">3246 4601,'5'3,"1"0,-1-1,1 0,0 0,-1 0,1-1,0 0,0 0,0 0,0-1,0 0,0 0,0 0,3-1,22-5,-1 0,0-2,0-2,0 0,-2-2,1-1,-1-1,-1-2,-1-1,0 0,13-14,247-195,-282 223,12-11,-1 0,0-1,-1-1,-1 0,-1 0,0-2,-1 1,6-14,-17 31,1-1,-1 0,0 0,1 1,-1-1,0 0,0 0,0 0,0 1,0-1,0 0,0 0,0 0,0 0,0 1,0-1,0 0,0 0,-1 0,1 1,0-1,-1 0,1 0,0 1,-1-1,1 0,-1 1,1-1,-1 1,0-1,1 0,-1 1,1-1,-1 1,0-1,0 1,1 0,-1-1,0 1,0 0,1 0,-1-1,0 1,0 0,0 0,1 0,-1 0,0 0,0 0,0 0,0 0,1 0,-1 1,-56 6,43-4,-15 1,0 0,0-2,0-1,-1-2,-23-3,53 3,-1 1,0 0,1-1,-1 1,0 0,0 0,0-1,1 1,-1 0,0 0,0 0,0 0,0 0,1 0,-1 0,0 0,0 0,0 0,0 1,1-1,-1 0,0 1,0-1,1 0,-1 1,0-1,1 1,-1-1,0 1,1-1,-1 1,1 0,-1-1,1 1,-1 0,1-1,-1 1,1 0,0 0,-1-1,1 1,0 0,0 0,-1 0,1-1,0 1,0 0,0 0,0 0,0 0,0-1,0 1,0 0,1 0,-1 0,0-1,0 1,1 0,-1 0,1 0,26 52,-22-46,110 194,-52-43,-61-158,-1-1,1 1,-1 0,0-1,1 1,-1-1,0 1,1-1,-1 0,0 0,0 1,0-1,0 0,1 0,-1 0,-1 0,1 0,0-1,0 1,0 0,0 0,-1 0,1-1,-1 1,1 0,-1-1,1 1,-1-1,0 1,0 0,0-1,0 1,0-1,0 1,0-1,0 0,12-53,3 0,2 1,3 1,9-17,7 14,-26 42</inkml:trace>
</inkml:ink>
</file>

<file path=ppt/ink/ink4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1:09.3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1383,'2'0,"-1"1,1 0,-1-1,1 0,0 1,0-1,-1 0,1 0,0 0,-1 0,1 0,0 0,-1 0,1 0,0-1,-1 1,1-1,0 1,-1-1,1 0,-1 0,1 0,-1 0,1 0,-1 0,0 0,0 0,1 0,-1-1,2 0,229-173,86-70,44-7,-193 147,-128 87,-30 18</inkml:trace>
  <inkml:trace contextRef="#ctx0" brushRef="#br0" timeOffset="1550.168">3867 4798,'-16'13,"14"-13,0 1,0 0,1-1,-1 1,0 0,0 0,0 0,1 0,-1 1,0-1,1 0,0 1,-1-1,1 1,0-1,-1 1,1 0,0-1,0 1,0 0,1 0,-1 0,0 0,1 0,-1 0,1 0,0 0,-1 0,1 0,0 0,0 0,0 0,1 0,-1 0,0 0,1 0,-1 0,1-1,0 3,6 2,-7-5,1 0,0-1,-1 1,1 0,0 0,0 0,0 0,-1-1,1 1,0-1,0 1,0 0,0-1,0 1,0-1,1 0,-1 1,0-1,0 0,0 0,0 0,0 0,0 0,1 0,-1 0,0 0,0 0,0 0,0-1,0 1,0 0,0-1,0 1,1-1,195-147,103-52,161-135,-314 211,-134 112</inkml:trace>
  <inkml:trace contextRef="#ctx0" brushRef="#br0" timeOffset="3039.253">480 367,'226'147,"68"92,150 118,-190-134,-92-79,-6 7,-6 8,142 203,-22-110,-88-100,71 79,-123-108,-18-6,31 49,125 159,-152-205,4-2,15 31,101 138,-48-74,-130-152,-3 2,41 64,-81-83,-32-59,9 0</inkml:trace>
  <inkml:trace contextRef="#ctx0" brushRef="#br0" timeOffset="3333.245">4628 3697,'-42'115,"4"1,6 2,5 1,-4 66,-20 81,38-210,-3 11,3 1,3 0,0 57,10-101</inkml:trace>
  <inkml:trace contextRef="#ctx0" brushRef="#br0" timeOffset="4168.661">847 0,'-28'168,"-20"292,40 217,8-668,0 1,1-1,0 0,1 1,0-1,1 0,-1 0,2 0,-1 0,5 7,2-1</inkml:trace>
  <inkml:trace contextRef="#ctx0" brushRef="#br0" timeOffset="7900.442">2907 2257,'20'-16,"35"-25,-3-2,-1-2,-2-2,-3-2,-1-3,10-19,66-108,-94 141,-3-1,-1 0,-2-2,-1-1,-3 0,-1-2,-2 1,1-15,-16-40,0 95,0 1,0-1,1 1,-1 0,0 0,-1-1,1 1,0 0,-1 0,1 0,-1 0,0 1,1-1,-1 0,0 1,0-1,0 1,0-1,0 1,-1 0,1 0,0 0,-1 0,1 1,0-1,-1 1,1-1,-1 1,1 0,-1 0,1 0,-1 0,1 0,-1 0,1 1,0-1,-1 1,1 0,-11 5,0 0,1 2,0-1,0 1,1 1,0 0,0 1,1 0,0 0,1 1,0 0,1 1,0 0,1 0,0 1,-2 6,-6 13,1 1,1 0,2 1,1 0,2 0,1 1,2 0,1 1,2-1,1 1,3 21,0-45,1 0,0 0,0 0,1-1,1 1,0-1,0 0,1-1,0 1,1-1,0 0,1-1,0 1,1-2,0 1,0-1,0-1,1 1,0-2,1 1,0-2,0 1,167 48,-129-20,-40-19</inkml:trace>
</inkml:ink>
</file>

<file path=ppt/ink/ink4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1:36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34,'33'-34,"-28"67,-14 192,8-222,1 0,0 0,0 0,0 0,0 1,1-1,-1 0,1 0,-1 0,1 0,0 0,1 0,-1 0,0 0,1 0,-1-1,1 1,0 0,0-1,0 0,0 1,1-1,-1 0,1 0,-1 0,1 0,0-1,-1 1,1-1,0 0,0 1,0-1,0 0,0-1,0 1,1-1,-1 1,0-1,0 0,0 0,1 0,-1-1,0 1,0-1,0 0,0 0,2 0,10-7,0-1,0-1,0 0,-1-1,-1-1,0 0,-1-1,0 0,8-12,19-18,64-64,-102 106,-1-1,1 1,0 0,0 0,0-1,0 1,0 0,0 0,0 0,0 0,1 0,-1 0,0 1,1-1,-1 0,0 1,1-1,-1 1,1-1,-1 1,1 0,-1-1,1 1,-1 0,1 0,-1 0,1 0,0 1,-1-1,1 0,-1 1,0-1,1 1,-1-1,1 1,-1-1,0 1,1 0,-1 0,0 0,0 0,1 0,-1 0,0 0,0 0,0 0,-1 1,1-1,0 1,12 121,23 25,-33-143,-1 0,1-1,0 1,0-1,0 0,0 0,1 0,0 0,0-1,0 1,0-1,0 0,1 0,-1 0,1-1,0 0,0 0,0 0,0 0,0-1,0 0,0 0,0 0,1-1,-1 1,0-1,3-1,3-1,0 0,0-1,0 0,-1-1,1 0,-1-1,0 0,0-1,-1 0,1 0,-1-1,-1 0,1-1,-1 0,0 0,-1-1,0 0,-1 0,0 0,0-1,2-5,2-6,0 0,-1-1,-2 0,0 0,-1 0,-1-1,-2 0,0-1,-1 0</inkml:trace>
</inkml:ink>
</file>

<file path=ppt/ink/ink4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1:31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3303 1880,'-2'-2,"1"0,0 0,-1 0,0 1,1-1,-1 1,0-1,0 1,0-1,0 1,0 0,0 0,0 0,-1 0,1 0,0 1,0-1,-1 1,1-1,0 1,-1 0,1 0,-1 0,-1 0,1 0,-9-2,-1 1,1 0,0 1,-1 0,1 1,0 0,0 1,-1 1,1 0,1 0,-1 1,0 1,1 0,0 0,0 1,1 0,0 1,0 1,0-1,1 1,-5 6,-7 7,1 0,2 1,0 1,1 0,1 1,-8 20,16-30,0 0,1 0,1 1,1-1,0 1,1 1,0-1,1 0,1 1,1 0,0 0,1-1,0 1,2 0,-1-1,2 1,0-1,3 7,3 0,1-1,1 0,1-1,1 0,0-1,2 0,0-1,1-1,1-1,0 0,1-1,1-1,0 0,1-2,13 7,-14-9,1-1,-1-1,1 0,1-1,-1-2,1 0,0-1,1-1,-1-1,2-1,0-1,-1-1,0-2,1 0,-1-1,-1-1,1-2,-1 0,0-1,0-1,-1 0,0-2,-1-1,3-2,-5-2,-1 0,0 0,-1-2,-1 0,-1-1,0 0,0-3,-13 21,17-24,-2-1,0-1,-2 0,-1 0,-2-2,0 1,-2-1,-1-1,-1 1,-2-1,1-21,-5 39,0 1,0 0,-1 0,0 0,-1-1,0 1,-1 1,0-1,-1 0,0 1,-1 0,0 0,0 0,-1 0,-1 1,1 0,-1 0,-1 1,-3-3,-4-3,-1 0,0 1,-1 1,-1 0,0 2,0 0,-1 1,-1 0,1 2,-1 0,0 2,-1 0,-4 0,-25-5,40 6,-1 1,1 0,-1 1,0 0,0 1,0 0,0 1,0 0,0 1,1 0,-1 0,0 1,0 1,1 0,-1 1,-10 8,3-1</inkml:trace>
  <inkml:trace contextRef="#ctx0" brushRef="#br0" timeOffset="4838.661">3416 2783,'11'138,"8"65,8-6,-39-27,-23 26,27-137,3 0,3 0,5 53,-1-5,-2-63,-11 138,-9 44,-6-29,26 141,-28-195,26-108,1 0,2 0,1 0,2 0,2 3,-6-38,-1-1,1 1,-1 0,1 0,-1 0,1 0,-1 0,1 0,0 1,-1-1,1 0,-1 0,1 0,-1 0,1 0,0 1,-1-1,1 0,-1 0,1 1,0-1,-1 0,1 0,0 1,0-1,-1 0,1 1,0-1,0 1,-1-1,1 0,0 1,0-1,0 1,0-1,-1 1,1-1,0 0,0 1,0-1,0 1,0-1,0 1,0-1,0 1,1-1,-1 0,0 1,0-1,0 1,0-1,1 0,-1 1,0-1,0 1,1-1,-1 0,0 1,1-1,-27-29,25 28,-28-36,-1 1,-2 1,-2 2,0 2,-3 0,0 3,-14-7,41 29,-39-29,48 34,0 0,0 0,1 1,-1-1,0 0,0 0,1 0,-1 0,1 0,-1 0,1 0,-1 0,1 0,0 0,-1 0,1 0,0-1,0 1,0 0,0 0,0 0,0 0,0 0,0 0,1-1,-1 1,0 0,1 0,-1 0,0 0,1 0,-1 0,1 0,0 0,-1 0,1 0,0 1,0-1,-1 0,1 0,0 1,0-1,0 0,0 1,0-1,0 1,109-31,-81 27,95-20,-38 6,1 4,76-1,112-13,-208 14,52 0,-119 14,0 1,0-1,0 1,1-1,-1 1,0 0,0-1,0 1,0-1,0 1,0-1,-1 1,1 0,0-1,0 1,0-1,0 1,-1-1,1 1,0-1,-1 1,1-1,0 1,-1-1,1 1,0-1,-1 0,1 1,-1-1,1 1,-1-1,1 0,-1 0,1 1,-1-1,1 0,-1 0,0 0,1 0,-1 1,1-1,-1 0,1 0,-1 0,0 0,1 0,-1 0,1-1,-1 1,1 0,-1 0,-110 45,3 5,-53 34,-200 118,326-169,30-22</inkml:trace>
  <inkml:trace contextRef="#ctx0" brushRef="#br0" timeOffset="9350.604">2964 1852,'-48'-33,"-21"-42,-62-80,53 64,62 69,-1 1,-1 1,-1 0,-1 2,-21-17,-85-52,-30-58,97 83,-53-80,-244-184,206 165,-78-30,115 80,113 112,0-1,0 0,0 1,0-1,0 0,-1 1,1-1,0 0,0 1,0-1,0 0,-1 0,1 1,0-1,0 0,-1 0,1 1,0-1,-1 0,1 0,0 0,0 0,-1 1,1-1,0 0,-1 0,1 0,0 0,-1 0,1 0,-1 0,1 0,0 0,-1 0,1 0,0 0,-1 0,1 0,0 0,-1 0,1-1,0 1,-1 0,1 0,0 0,0 0,-1-1,15 44,-11-36,7 35,-1 0,-2 2,-2-1,-2 0,-2 1,-4 36,3-31,-22 87,22-135,1-1,-1 1,0-1,1 0,-1 1,0-1,1 1,-1-1,0 0,1 1,-1-1,1 0,-1 0,1 1,-1-1,0 0,1 0,-1 0,1 0,-1 1,1-1,-1 0,1 0,-1 0,1 0,-1 0,1 0,0 0,-1 0,1-1,-1 1,1 0,-1 0,0 0,1 0,-1-1,1 1,-1 0,1 0,-1-1,0 1,1 0,-1-1,1 1,-1-1,0 1,1 0,-1-1,0 1,0-1,0 1,1-1,-1 1,0-1,0 1,0-1,0 1,0-1,0 1,0-1,0 1,0-1,0 1,0-1,0 1,0-1,0 1,0-1,0 1,-1-1,2 0,46-57,2 3,2 2,3 2,1 3,3 2,2 3,15-7,-50 36,0 0,1 2,0 1,1 1,0 1,1 2,18-3,-46 9,-1 1,0-1,1 0,-1 1,1-1,-1 1,0-1,1 0,0 0,-1 1,1-1,-1 0,1 0,0 1,0-1,-1 0,1 0,0 0,0 0,0 1,0-1,0 0,0 0,0 0,0 0,0 0,0 1,1-1,-1 0,0 0,1 0,-1 1,0-1,1 0,-1 0,1 1,-1-1,1 0,-1 1,1-1,0 1,-1-1,1 1,0-1,-1 1,1-1,0 1,0 0,-1-1,1 1,0 0,0-1,0 1,0 0,-1 0,1 0,0 0,0 0,0 0,0 0,-17-6,-1 1,-1 1,1 1,0 0,-1 1,0 1,1 0,-1 1,0 2,-3 0,-27 0,-235-2,279 0,0-1,0 1,1 0,-1-1,0 0,0 0,0 0,0-1,1 1,-1-1,1 0,-1 0,1 0,0 0,0-1,0 1,0-1,0 0,0 0,-1-3,-4-9</inkml:trace>
  <inkml:trace contextRef="#ctx0" brushRef="#br0" timeOffset="10188.028">480 45,'-16'22,"-29"166,39-151,-24 217,-4 2,18-79,16-177,1 1,-1-1,0 1,0 0,0-1,0 1,0 0,0-1,0 1,0-1,0 1,0 0,0-1,0 1,0 0,-1-1,1 1,0-1,0 1,-1-1,1 1,0-1,-1 1,1-1,-1 1,1-1,0 1,-1-1,1 1,-1-1,1 0,-1 1,0-1,1 0,-1 1,1-1,-1 0,1 0,-1 0,0 0,1 0,-1 1,0-1,1 0,-1 0,1 0,-1-1,0 1,1 0,-1 0,0 0,1 0,-1-1,1 1,-1 0,1 0,-1-1,-9-10</inkml:trace>
  <inkml:trace contextRef="#ctx0" brushRef="#br0" timeOffset="10522.284">0 158,'1'-2,"-1"0,1-1,-1 1,1-1,0 1,-1 0,1 0,0-1,1 1,-1 0,0 0,1 0,-1 0,1 1,-1-1,1 0,0 0,0 1,0 0,0-1,0 1,0 0,0 0,1 0,-1 0,0 0,0 0,1 1,-1-1,1 1,0 0,81-8,-76 8,321 1,-285-7,-1-1,0-3,-1-1,0-3,0-1,21-12,-39 17</inkml:trace>
  <inkml:trace contextRef="#ctx0" brushRef="#br0" timeOffset="23840.676">3811 2557,'-5'5,"-6"2,-7-1,-4-1,1 3,10 1,5-2</inkml:trace>
</inkml:ink>
</file>

<file path=ppt/ink/ink4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2:16.02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1 597,'5'-10,"1"-3</inkml:trace>
  <inkml:trace contextRef="#ctx0" brushRef="#br1" timeOffset="39994.198">339 146,'48'57,"82"88,16 25,81 17,-35-19,20-13,-43-14,-78-64,-89-75,-1-2,0-1,0 1,1 1,-1-1,0 0,0 0,0 0,1 1,-1-1,0 0,0 1,0-1,0 1,0 0,0-1,0 1,0 0,0-1,0 1,0 0,0 0,0 0,-1 0,1 0,0 0,-1 0,1 0,-1 0,1 0,-1 1,0-1,1 0,-1 0,0 0,0 0,1 1,-1-1,0 0,-1 0,1 1,0-1,0 0,0 0,-1 0,1 0,0 1,-1-1,1 0,-1 0,0 0,1 0,-1 0,0 0,1 0,-1 0,0 0,-1 0,-14 2,0 0,1-2,-1 0,0-1,0 0,0-1,0-1,0-1,0 0,-8-3,-72-9,-66 8,162 7,0 0,1 0,-1 0,0 0,1-1,-1 1,0 0,0 0,1-1,-1 1,0 0,1 0,-1-1,0 1,0 0,0-1,0 1,1 0,-1-1,0 1,0 0,0-1,0 1,0 0,0-1,0 1,0-1,0 1,0 0,0-1,0 1,0 0,0-1,0 1,0 0,0-1,0 1,-1 0,1-1,0 1,0 0,0-1,-1 1,1 0,0-1,0 1,-1 0,1 0,0-1,-1 1,1 0,0 0,0 0,-1 0,1-1,-1 1,1 0,0 0,-1 0,1 0,0 0,-1 0,1 0,0 0,-1 0,37-15,-26 12,271-144,-26 16,-116 72,-139 59,1-1,0 0,-1 1,1-1,-1 1,1 0,0-1,-1 1,1-1,0 1,-1 0,1 0,0-1,0 1,-1 0,1 0,0 0,0 0,-1 0,1 0,0 0,0 0,0 0,-1 0,1 0,0 1,0-1,-1 0,1 0,0 1,-1-1,1 1,0-1,-1 0,1 1,-1-1,1 1,0-1,-1 1,1 0,-1-1,0 1,1 0,-1-1,1 1,-1 0,0-1,0 1,1 0,-1 0,0-1,0 1,0 0,0 0,0-1,0 1,0 0,0 0,0-1,0 1,0 0,-1 0,1-1,0 1,0 0,-1 0,1-1,-1 1,1 0,-29 49,-7-8,-1-2,-3-2,-31 24,-36 40,86-67,20-18</inkml:trace>
  <inkml:trace contextRef="#ctx0" brushRef="#br1" timeOffset="42069.814">1609 1302,'-33'81,"-90"83,62-92,-182 186,195-211,-123 136,10-3,124-134,-1-1,-3-2,-41 34,39-38,1 2,2 2,-33 47,45-55,-1 0,-1-2,-3-1,-16 13,-57 33,119-159,-10-214,-20 163,17 131,-1 0,1 0,-1 0,1 0,0-1,0 1,-1 0,1 0,0 0,0-1,0 1,0 0,0 0,1 0,-1 0,0-1,1 1,-1 0,0 0,1 0,-1 0,1 0,0 0,-1 0,1 0,0 0,0 0,-1 0,1 0,0 0,0 1,0-1,0 0,0 1,0-1,0 1,0-1,1 1,-1-1,0 1,0 0,0-1,0 1,1 0,-1 0,0 0,0 0,0 0,1 0,-1 1,0-1,0 0,0 0,0 1,0-1,1 1,-1-1,0 1,0-1,0 1,0 0,0 0,0 0,157 72,-97-54,0-4,1-1,1-4,0-2,1-3,-1-3,32-4,-62 1,-22 0,1 0,-1 0,0 2,1-1,-1 1,0 1,0 0,0 0,0 1,0 1,0 0,6 3,-16-6,1 0,0 1,-1-1,1 0,-1 1,1-1,-1 1,0 0,0 0,1-1,-1 1,0 0,-1 0,1 0,0 0,0 0,-1 0,0 0,1 0,-1 0,0 0,0 0,0 0,0 1,0-1,0 0,-1 0,1 0,-1 0,1 0,-1 0,0 0,0 0,0-1,0 1,0 0,0 0,-1-1,1 1,0-1,-1 1,-70 59,46-48,0-1,-1-1,0-2,0 0,-28 3,-165 17,18-3,201-26,0-1,0 1,0 0,0 0,0 0,-1-1,1 1,0 0,0 0,0 1,0-1,0 0,0 0,0 0,0 1,-1-1,1 1,0-1,0 1,0-1,1 1,-1-1,0 1,0 0,0 0,0-1,1 1,-1 0,0 0,0 0,1 0,-1 0,1 0,-1 0,1 0,0 0,-1 0,1 0,0 0,0 0,-1 0,1 1,0-1,0 0,0 0,0 0,1 0,-1 0,0 0,0 0,1 1,-1-1,1 0,-1 0,1 0,-1 0,1 0,-1-1,1 1,0 0,0 0,13 8</inkml:trace>
  <inkml:trace contextRef="#ctx0" brushRef="#br1" timeOffset="43401.657">1327 2092,'-1'0,"1"0,-1-1,1 1,0 0,-1 0,1 0,-1 0,1-1,-1 1,1 0,-1 0,1 0,-1 0,1 0,-1 0,1 0,-1 0,1 0,-1 1,1-1,-1 0,1 0,-1 0,1 0,0 1,-1-1,1 0,-1 0,1 1,0-1,-1 0,1 1,0-1,-1 1,1-1,0 0,-1 1,1-1,0 1,0-1,0 1,-1-1,1 0,0 1,0-1,0 1,0-1,0 1,0-1,0 1,0-1,0 1,0-1,0 1,0-1,0 1,1-1,-1 1,-5 19,1 1,1 0,1 0,1 0,1 0,0 0,2 1,-1 23,-1-38,-1 1,1 0,1 0,0 0,0-1,0 1,1 0,0-1,0 1,1-1,0 0,1 0,-1 0,1 0,1 0,-1-1,1 0,0 0,0 0,1-1,6 5,-6-10,0-1,0 0,0 0,0-1,0 1,0-1,0-1,-1 1,1-1,-1 0,1 0,-1-1,0 1,-1-1,1 0,-1-1,1 1,-1-1,-1 0,1 0,-1 0,1 0,1-5,97-119,-100 129,0 0,0 1,0-1,0 1,0-1,-1 1,1 0,0 0,0 0,0 0,-1 0,1 0,0 0,-1 0,1 1,-1-1,0 1,1-1,-1 1,0-1,0 1,0 0,0 0,0 0,0-1,0 1,-1 0,1 0,-1 0,0 0,1 0,-1 0,0 0,0 0,0 0,0 0,-1 2,8 16,-5-16,0 0,0-1,0 1,0-1,0 1,1-1,0 0,0 1,0-2,0 1,0 0,0 0,1-1,-1 0,1 0,0 0,0 0,-1 0,1-1,0 0,1 0,-1 0,0 0,0-1,0 1,0-1,1 0,-1 0,0-1,0 1,0-1,0 0,0 0,0 0,0-1,0 0,0 1,2-2,12-10,0-1,0-1,-2 0,1-1,-2-1,-1 0,0-1,-1-1,0 0,-2-1,-1 0,8-19,34-86,-53 73,-5 47</inkml:trace>
  <inkml:trace contextRef="#ctx0" brushRef="#br1" timeOffset="43966.348">2287 2290,'-154'303,"152"-300,0 0,0 0,0 0,1 0,-1 0,1 0,0 0,0 1,0-1,0 1,0-1,1 0,0 1,0-1,0 1,0-1,0 1,0-1,1 1,0-1,0 1,0-1,0 0,0 0,1 1,-1-1,1 0,0 0,0-1,0 1,0 0,1-1,-1 1,1-1,-1 1,2-1,8 2,1-2,-1 1,1-2,-1 1,1-2,-1 0,1 0,0-1,-1-1,1 0,8-3,-1-2</inkml:trace>
  <inkml:trace contextRef="#ctx0" brushRef="#br1" timeOffset="44398.113">1976 2431,'43'0,"34"-4,8-3,-5 1,-12 1,-12 1,-12 2,-7 1,-11 0</inkml:trace>
  <inkml:trace contextRef="#ctx0" brushRef="#br1" timeOffset="45929.584">1355 33,'0'-1,"0"1,-1 0,1-1,-1 1,1 0,-1 0,1 0,0-1,-1 1,1 0,-1 0,1 0,-1 0,1 0,-1 0,1 0,-1 0,1 0,-1 0,1 0,-1 0,1 1,-1-1,1 0,-1 0,1 0,-1 1,1-1,0 0,-1 1,1-1,-1 0,1 1,0-1,-1 0,1 1,0-1,0 1,-1-1,1 0,0 1,0-1,-1 1,1-1,0 1,0-1,0 1,0-1,0 1,0-1,0 1,0-1,0 1,0-1,0 1,0-1,-8 21,0-1,2 1,0 0,1 0,1 1,1-1,1 1,1 0,1-1,1 1,2 15,-3-34,1-1,-1 0,0 1,0-1,1 0,0 1,-1-1,1 0,0 0,0 0,0 0,0 1,0-1,1-1,-1 1,1 0,-1 0,1 0,0-1,-1 1,1-1,0 1,0-1,0 0,0 0,0 0,1 0,-1 0,0 0,0-1,1 1,-1-1,0 0,1 1,-1-1,0 0,1 0,3-1,0 0,0 0,0 0,0 0,0-1,0 0,-1-1,1 1,-1-1,1 0,-1 0,0-1,0 0,-1 0,117-146,-121 149,0 0,1-1,-1 1,1 0,-1 0,1 0,0 0,-1 0,1 0,0 0,0 0,0 0,0 0,0 1,0-1,0 0,0 0,0 1,0-1,0 1,0-1,0 1,0 0,1-1,-1 1,0 0,0 0,0 0,1-1,-1 1,0 1,0-1,1 0,-1 0,0 0,0 1,0-1,1 0,-1 1,0-1,0 1,0 0,0-1,0 1,0 0,0 0,0-1,0 1,0 0,-1 0,1 0,0 0,31 75,15 19,-42-92,-1 0,1 0,0-1,0 1,0-1,0 0,0 0,0 0,1-1,-1 0,0 0,1-1,-1 1,1-1,-1 0,1-1,-1 1,1-1,-1 0,1 0,-1-1,0 0,0 0,0 0,0 0,0-1,0 0,-1 0,1 0,-1 0,0-1,0 0,0 0,1-1,7-9,0 0,-1 0,0-1,-1-1,-1 0,0 0,-1-1,-1 0,-1 0,0 0,-2-1,1-2,23-87,-26 98</inkml:trace>
  <inkml:trace contextRef="#ctx0" brushRef="#br1" timeOffset="46688.079">2230 173,'-159'284,"300"-510,-141 225,1-1,0 1,0 0,-1-1,1 1,0 0,0-1,0 1,0 0,0 0,0 0,1 0,-1 0,0 0,0 1,1-1,-1 0,1 1,-1-1,0 0,1 1,-1 0,1-1,-1 1,1 0,-1 0,1 0,0 0,-1 0,1 0,-1 0,1 1,-1-1,1 0,-1 1,1-1,-1 1,0 0,1 0,-1-1,0 1,1 0,-1 0,0 0,0 0,0 0,0 0,0 1,0-1,0 0,0 0,0 1,28 70,-27-63,0 0,1 0,0 0,1-1,-1 0,2 0,-1 0,1 0,1 0,-1-1,1 0,5 4,-9-9,-1-1,0 0,1 0,-1 0,1 0,-1 0,1-1,-1 1,1 0,0-1,-1 1,1-1,0 1,-1-1,1 0,0 0,0 0,-1 0,1 0,0 0,0 0,-1-1,1 1,0-1,0 1,-1-1,1 0,-1 1,1-1,-1 0,1 0,-1 0,1 0,-1 0,0-1,0 1,1 0,-1-1,0 1,0-1,0 1,-1-1,1 1,0-1,25-77,2-150,-23 173,1 32</inkml:trace>
</inkml:ink>
</file>

<file path=ppt/ink/ink4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3:29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1441 1,'61'47,"77"108,-58-91,66 66,15 75,119 11,-52 18,-122-125,-88-96</inkml:trace>
  <inkml:trace contextRef="#ctx0" brushRef="#br0" timeOffset="838.4">255 1553,'-12'3,"1"1,0 0,0 1,0 1,1 0,0 0,0 1,0 0,1 0,0 1,1 1,0-1,0 1,1 1,0-1,0 1,1 1,0-1,1 1,1 0,-1 0,2 0,-1 1,2-1,-1 1,2 0,0 0,0 0,1 6,-2 6,2-1,0 1,2-1,1 1,0-1,6 18,-7-35,-1 0,2 0,-1 0,1 0,0 0,0 0,0-1,1 0,0 1,0-1,0-1,1 1,-1-1,1 0,0 0,1 0,-1 0,1-1,-1 0,1 0,0-1,0 1,0-1,0-1,1 1,5 0,-3-1,0-1,1 1,-1-2,0 1,0-1,0-1,0 1,0-2,0 1,0-1,-1-1,1 1,-1-1,0-1,0 1,-1-2,1 1,-1-1,4-4,21-14,-2-2,-1-1,-2-1,0-2,-2 0,-1-2,-1 0,-2-2,-2-1,12-28,-27 54,1 0,-2-1,0 1,0-1,0 0,-2 0,1 0,-1 0,0 0,-1 0,0 0,-1-1,0 1,-1 0,0 0,0 1,-1-1,-1 0,1 1,-1 0,-1-1,0 2,0-1,-1 1,0-1,0 1,-1 1,0 0,0 0,-4-2,2 4,1 0,-1 1,0 0,-1 1,1 0,-1 0,1 1,-1 0,0 1,0 0,0 0,1 1,-1 1,0-1,0 2,0-1,1 1,-1 1,1 0,-4 2,-12 4,1 2,0 1,0 0,1 2,1 1,-20 18,13-8,2 1,1 2,1 1,2 0,0 2,-4 12,8-12</inkml:trace>
  <inkml:trace contextRef="#ctx0" brushRef="#br0" timeOffset="1135.379">1 1919,'201'-135,"-177"123,0 2,1 0,0 1,1 2,0 0,0 2,0 1,0 1,1 1,0 2,-1 0,1 2,5 1,50-1,-58-2</inkml:trace>
  <inkml:trace contextRef="#ctx0" brushRef="#br0" timeOffset="2637.866">791 1553,'79'-16,"-1"-2,-1-4,-1-3,-1-3,-2-4,39-24,187-125,-235 133,-2-3,-3-3,39-44,-98 97,1 1,-1 0,0-1,1 1,-1-1,1 1,-1 0,0-1,0 1,1-1,-1 0,0 1,0-1,1 1,-1-1,0 1,0-1,0 1,0-1,0 0,0 1,0-1,0 1,0-1,0 1,0-1,0 0,-1 1,1-1,0 1,0-1,-1 1,1-1,0 1,-1-1,1 1,0-1,-1 1,1 0,0-1,-1 1,1-1,-1 1,1 0,-1 0,1-1,-1 1,1 0,-1 0,1-1,-1 1,0 0,1 0,-1 0,1 0,-1 0,1 0,-1 0,0 0,1 0,-1 0,1 0,-1 0,1 1,-1-1,0 0,-51-1,45 1,-164-1,170 0,0 1,1 0,-1-1,0 1,0 0,1-1,-1 1,0 0,0 0,0 0,1 0,-1 0,0 0,0 0,0 0,1 0,-1 0,0 0,0 0,0 1,1-1,-1 0,0 1,0-1,1 0,-1 1,0-1,1 1,-1-1,0 1,1-1,-1 1,1 0,-1-1,1 1,-1 0,1-1,0 1,-1 0,1 0,0-1,-1 1,1 0,0 0,0 0,0-1,0 1,0 0,0 0,0 0,0 0,0-1,0 1,0 0,0 0,1 0,-1-1,0 1,26 48,-23-45,10 20,-1 0,-1 0,-2 1,0 1,-1-1,-2 1,-1 1,1 12,22 102,-29-140,1 0,0 0,-1 0,1 0,0 0,0 0,0 0,0 0,0 0,0 0,0 0,0 0,1 0,-1 0,0 0,1 0,-1 0,0 0,1 0,-1-1,1 1,-1 0,1 0,0 0,-1 0,1-1,0 1,0 0,-1-1,1 1,0-1,0 1,0-1,0 1,0-1,0 1,0-1,0 0,0 0,0 1,0-1,0 0,0 0,0 0,0 0,0 0,0 0,0 0,0-1,0 1,0 0,0-1,0 1,0 0,0-1,0 1,-1-1,1 1,0-1,0 0,0 1,-1-1,1 0,0 0,13-15,-1-1,-1-1,-1 0,0-1,-1 0,-1 0,1-6,9-17,80-180,-86 204</inkml:trace>
</inkml:ink>
</file>

<file path=ppt/ink/ink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52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6 985,'0'0,"1"-1,0 1,-1 0,1 0,-1-1,1 1,0 0,-1-1,1 1,-1 0,1-1,-1 1,1-1,-1 1,0-1,1 1,-1-1,1 0,-1 1,0-1,0 1,1-1,-1 0,0 1,0-1,0 0,0 1,1-1,-1 0,0 1,0-1,0 1,-1-1,1 0,0 1,0-1,0 0,0 1,-1-1,1 0,0 1,0-1,-1 1,1-1,-1 1,1-1,0 1,-1-1,1 1,-1-1,1 1,-1-1,1 1,-1 0,0-1,1 1,-1 0,1 0,-1-1,0 1,1 0,-1 0,0 0,1 0,-1 0,0 0,1 0,-2 0,154-152,-82 73,-3-4,-4-2,43-80,-94 146,32-57,-2-3,-4 0,-1-9,-36 84,17-36,-17 39,-1 1,1-1,-1 1,1-1,-1 1,1 0,-1-1,1 1,-1 0,1-1,-1 1,1 0,0 0,-1 0,1 0,-1-1,1 1,0 0,-1 0,1 0,-1 0,1 0,0 0,-1 1,1-1,-1 0,1 0,0 0,-1 0,1 1,-1-1,1 0,-1 1,1-1,-1 0,1 1,-1-1,1 1,-1-1,1 1,-1-1,0 0,1 1,-1 0,0-1,0 1,1-1,-1 1,0-1,0 1,0 0,0-1,1 1,-1-1,0 1,0 0,0-1,0 1,0-1,-1 1,1 0,0-1,0 1,0-1,-1 1,1 0,12 151,-13-111,-1 676,-7-665,9-51,-1 0,1 0,-1 0,0-1,1 1,-1 0,0 0,1-1,-1 1,0-1,0 1,0 0,0-1,0 0,0 1,0-1,0 1,1-1,-1 0,0 0,0 0,0 1,-1-1,1 0,0 0,0 0,0-1,0 1,0 0,0 0,0 0,0-1,1 1,-1-1,0 1,0-1,0 1,0-1,0 1,0-1,1 0,-1 1,0-1,1 0,-1 0,0 1,1-1,-1 0,0-1,-22-21,1-2,1 0,2-1,0-1,-4-11,-54-73,-64-26,134 134,5 5</inkml:trace>
  <inkml:trace contextRef="#ctx0" brushRef="#br0" timeOffset="1298.058">767 1041,'61'-33,"37"-21,-3-3,55-45,-112 72,-1-2,-2-1,-1-1,15-22,-31 31,-1 0,-1-1,-1-1,-1-1,-2 0,-1 0,0-1,-3-1,5-24,-9-37,-4 88,0 1,0-1,-1 1,1-1,-1 1,0 0,0-1,0 1,0 0,0-1,-1 1,1 0,-1 0,1 0,-1 0,0 0,1 1,-1-1,0 0,0 1,0-1,-1 1,1 0,0 0,0 0,-1 0,1 0,-1 0,1 1,-1-1,1 1,-1 0,-1-1,-7 4,0 0,-1 0,1 1,1 0,-1 1,1 0,-1 1,2 0,-1 1,1 0,0 0,0 1,1 0,0 1,0-1,-6 10,-8 6,1 1,0 1,2 1,1 1,1 0,2 1,1 1,1 0,1 1,2 0,1 1,8-20,0 0,0 0,1 1,1-1,0 0,1 0,0 0,0 0,2 0,-1-1,2 1,-1-1,2 0,-1 0,1-1,1 0,0 0,0 0,1-1,1 0,-1 0,1-1,1 0,-1-1,1 0,1 0,-1-1,1-1,0 0,1 0,-1-1,1 0,8 1,-4-4,0 0,0-1,1-1,-1 0,0-1,0-1,0 0,0-1,-1-1,1-1,-1 0,0-1,-1 0,0-1,0-1,-1 0,0-1,0 0,-1-1,0-1,-1 0,2-4,96-112,-107 126,0 0,0 0,1 0,-1 0,0 0,1 1,-1-1,1 1,0 0,-1 0,1 0,0 0,0 0,0 1,0-1,0 1,-1 0,1-1,0 2,0-1,0 0,0 0,0 1,0 0,0-1,-1 1,1 0,0 1,-1-1,1 0,0 1,-1-1,0 1,1 0,-1 0,0 0,0 0,0 0,0 0,0 1,-1-1,1 1,-1-1,1 1,-1-1,0 1,0 0,0 0,-1 0,1-1,0 1,-1 1,1 4,1 1,-2-1,1 0,-1 0,0 1,-1-1,0 0,0 0,-1 0,0 0,0 0,-1 0,0 0,-1-1,1 0,-2 1,1-1,-1-1,0 1,0-1,-3 4,-4 2,0 0,-1 0,-1-2,1 1,-1-2,-1 0,0 0,0-2,-1 0,0 0,2 0,25-6,25-5,-22 0,0 0,1 2,-1 0,1 0,0 1,0 1,-1 1,1 0,13 3,-13-1,1 0,0-1,1 0,-1-2,0 0,0 0,0-2,0 0,0 0,0-2,0 0,-1-1,1 0,-1-2,-1 1,1-2,-1 0,0-1,-1 0,7-7,133-124,-70 38,-83 102,1-1,-1 0,1 1,-1-1,1 0,-1 0,0 1,1-1,-1 0,0 0,0 1,0-1,1 0,-1 0,0 0,0 0,0 1,0-1,0 0,0 0,-1 0,1 1,0-1,0 0,-1 0,1 0,0 1,-1-1,1 0,-1 1,1-1,-1 0,1 1,-1-1,1 1,-1-1,1 0,-1 1,0 0,0-1,1 1,-1-1,0 1,1 0,-1-1,0 1,0 0,0 0,1 0,-1 0,0 0,0 0,0 0,0 0,-45 8,-100 99,141-105,0 2,0-1,0 1,0-1,1 1,0 1,-1-1,2 0,-1 1,0 0,1 0,0 0,0 0,1 1,-1-1,1 1,0 0,1-1,-1 1,1 0,0 0,1 0,-1 0,1 0,1 0,-1 0,1 0,0 0,0 0,0-1,1 1,0 0,0-1,1 1,0 0,3 0,0 0,0-1,0 1,1-1,0 0,0-1,1 0,-1 0,1 0,0-1,0-1,0 1,0-1,0 0,1-1,-1 0,0 0,1-1,-1 0,1 0,-1-1,0 0,1-1,4-1,10-3,-1-1,0 0,-1-2,0 0,0-2,0 0,-2-1,11-9,-16 11,0-1,-1-1,0 0,-1-1,0-1,-1 1,-1-2,0 0,-1 0,0 0,-1-1,-1-1,-1 1,0-1,-1 0,0-5,-4 18,-1 0,0 0,0-1,-1 1,1 0,-1 0,1 0,-1 0,-1 0,1 0,-1 0,1 0,-1 1,0-1,0 0,-1 1,1 0,-1-1,1 1,-1 0,0 0,0 1,-1-1,1 1,-1-1,1 1,-1 0,0 0,1 1,-1-1,0 1,0 0,0 0,0 0,0 0,-1 1,1 0,0 0,0 0,-3 0,6 0,-1-1,0 1,0 0,1 0,-1 0,0 0,0 0,0 0,1 0,-1 0,0 1,0-1,1 1,-1-1,0 1,1 0,-1-1,0 1,1 0,-1 0,1 0,-1 0,1 1,0-1,0 0,-1 1,1-1,0 1,0-1,0 1,1-1,-1 1,0-1,0 1,1 0,-1 0,1-1,0 1,-1 0,1 0,0 0,0-1,0 1,0 0,0 0,1 0,-1-1,1 1,-1 0,1-1,-1 1,1 0,0-1,0 1,0-1,0 1,0-1,0 1,0-1,0 0,1 1,-1-1,1 0,-1 0,0 0,1 0,57 11,-28-10</inkml:trace>
</inkml:ink>
</file>

<file path=ppt/ink/ink4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3:27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1,'-11'127,"4"-102,2 1,1 0,2 0,0 0,1 0,2 0,1 5,26 112,-16 25,-2-99,-3 1,-3-1,-3 1,-4 13,1 37,-34 23,37-111,7-27</inkml:trace>
  <inkml:trace contextRef="#ctx0" brushRef="#br0" timeOffset="3251.713">0 763,'153'-57,"2"6,3 6,5 7,-88 22,-2-3,0-4,60-27,-95 34</inkml:trace>
</inkml:ink>
</file>

<file path=ppt/ink/ink4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01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0 138,'165'25,"294"-22,-414-4,-67-6,0-1,1 0,0-2,0 0,1-2,0 0,1-1,1-1,-12-11,-32-13,41 30</inkml:trace>
</inkml:ink>
</file>

<file path=ppt/ink/ink4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04.1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1 198,'1'3,"1"0,0-1,1 1,-1 0,0-1,1 0,-1 0,1 0,0 0,0 0,0 0,0-1,0 1,0-1,0 0,0 0,0 0,2 0,-2 0,16 4,0-1,0-1,1-1,-1-1,0 0,1-1,-1-2,1 0,-1 0,16-6,8 1,227-26,-226 33,-84-36,-76-75,93 78,16 16</inkml:trace>
</inkml:ink>
</file>

<file path=ppt/ink/ink4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07.48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1 177,'189'38,"-130"-28,1-3,0-3,0-2,47-5,-3 1,37-9,-134-3,-33 1,11 6,4 0,0 0,1-1,0 0,1-1,0 0,0 0,1-1,0 0,1 0,0-1,0 0,1 0,-1-4,-11-21,10 20</inkml:trace>
</inkml:ink>
</file>

<file path=ppt/ink/ink4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0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0 144,'23'61,"93"305,-114-359,0-1,0 1,0 0,1 0,0-1,0 0,1 1,-1-1,1-1,1 1,-1 0,1-1,5 4,-8-8,1-1,0 0,-1 0,1 0,-1 0,1-1,0 1,-1-1,1 1,-1-1,1 0,-1 0,0 0,1 0,-1-1,0 1,0 0,0-1,0 0,0 1,0-1,0 0,0 0,-1 0,1 0,-1-1,0 1,1 0,0-3,1 1,108-158,-6 38,-103 124,0-1,0 1,-1-1,1 1,0 0,0 0,0 0,-1 0,1 0,0 0,0 0,-1 1,1-1,0 1,0-1,-1 1,1 0,0-1,-1 1,1 0,-1 0,1 0,-1 0,0 0,1 1,-1-1,0 0,0 1,0-1,0 1,0-1,0 1,0-1,0 1,-1 0,1-1,0 1,-1 0,0 0,1-1,-1 1,0 0,0 1,9 15,-7-14,1 0,-1 0,1-1,0 1,1-1,-1 0,1 1,-1-2,1 1,0 0,0-1,0 1,0-1,1-1,-1 1,0 0,1-1,-1 0,1 0,0 0,-1-1,1 1,0-1,-1 0,1-1,0 1,-1-1,1 0,-1 0,1 0,-1-1,4-1,5-2,0-1,-1 0,0-1,0 0,0-1,-1-1,0 1,-1-2,0 1,7-9,-5 4,1 1,-1-1,-1-1,-1 0,0-1,-1 0,-1 0,0-1,-1 0,-1 0,-1-1,0 1,-1-1,1-16,-6-40,0 62</inkml:trace>
</inkml:ink>
</file>

<file path=ppt/ink/ink4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2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0 215,'266'-28,"63"29,-288-7,-40 6,-1 0,1 0,0-1,-1 1,1 0,-1 0,1-1,-1 1,1 0,-1-1,1 1,-1 0,1-1,-1 1,0-1,1 1,-1-1,1 1,-1-1,0 1,0-1,1 1,-1-1,0 1,0-1,0 0,1 1,-1-1,0 1,0-1,0 0,0 1,0-1,0 1,0-1,0 0,-1 1,1-1,0 1,0-1,0 1,-1-1,1 0,0 1,-1-1,1 1,0-1,-1 1,1 0,-1-1,1 1,0-1,-1 1,1 0,-1-1,1 1,-1 0,0-1,1 1,-1 0,1 0,-1 0,1 0,-1 0,0-1,-177-115,159 89,18 17</inkml:trace>
</inkml:ink>
</file>

<file path=ppt/ink/ink4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2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1,'15'0,"13"0,8 0,2 0,-1 0,-1 0,-3 0,-1 0,-2 0,-1 0,-1 0,0 0,0 0,0 0,0 0,-10 0,-7 0</inkml:trace>
</inkml:ink>
</file>

<file path=ppt/ink/ink4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3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0,'44'10,"28"3,6-1,-4-2,-11-3,-10-3,-11-2,-7-1,-9-1</inkml:trace>
</inkml:ink>
</file>

<file path=ppt/ink/ink4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7.27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0 120,'678'0,"-678"0,-1-1,1 1,0-1,-1 1,1-1,0 1,0-1,0 1,-1-1,1 1,0-1,0 1,0-1,0 1,0-1,0 1,0-1,0 1,0-1,0 1,0-1,1 1,-1-1,0 1,0-1,0 1,1-1,-1 1,0-1,1 1,-1-1,0 1,1 0,-1-1,0 1,1 0,-1-1,1 1,-1 0,1 0,-1-1,1 1,-1 0,0 0,1 0,0-1,-1 1,1 0,-1 0,1 0,-1 0,1 0,-1 0,1 0,-1 0,1 0,-1 1,1-1,-1 0,1 0,-1 0,1 1,0-1,-38-26,-57-36,79 48</inkml:trace>
</inkml:ink>
</file>

<file path=ppt/ink/ink4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20.3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0 194,'1'-2,"1"0,-1 0,1 0,-1 0,1 1,0-1,-1 1,1-1,0 1,0 0,0-1,0 1,0 0,1 0,-1 1,0-1,0 0,0 1,1-1,-1 1,0 0,1 0,-1 0,0 0,2 0,-1 0,411-4,-265-25,-148 28,0-1,0 1,0 0,0-1,-1 1,1-1,0 1,-1-1,1 1,-1-1,1 1,-1-1,0 0,0 1,1-1,-1 0,0 1,-1-1,1 1,0-1,0 0,-1 1,1-1,-1 1,1-1,-1 1,0-1,0 1,1-1,-1 1,0-1,0 1,0 0,-1 0,1 0,0 0,0 0,-1 0,1 0,0 0,-1 0,-1 0,-5-10,-15-32,16 22</inkml:trace>
</inkml:ink>
</file>

<file path=ppt/ink/ink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2:01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405 22,'-20'-6,"0"1,-1 1,0 1,1 1,-1 1,0 1,0 0,0 2,0 0,0 2,1 0,-1 1,1 1,0 1,-18 10,33-14,1 0,0 0,0 1,0 0,0 0,1 0,-1 0,1 1,0-1,0 1,1 0,-1 0,1 0,0 0,0 0,1 0,0 1,0-1,0 0,0 1,1-1,0 1,0-1,1 1,-1-1,1 0,0 1,1-1,-1 0,1 0,0 1,0-2,1 1,-1 0,1 0,0-1,1 1,-1-1,1 0,0 0,-1 0,2-1,-1 1,0-1,1 0,0 0,-1-1,1 0,0 1,0-1,1-1,3 2,94 17,-84-18,-1 1,0 0,0 1,0 1,0 1,-1 0,0 1,0 1,12 8,-26-14,0 0,0 1,0-1,-1 1,1 0,0 0,-1-1,0 2,0-1,0 0,0 0,0 1,-1-1,1 1,-1-1,0 1,0 0,0-1,-1 1,1 0,-1 0,0-1,0 1,-1 0,1 0,0-1,-1 1,0 0,0-1,0 1,-1-1,1 1,-2 2,-2 2,1 0,-1-1,-1 1,1-1,-1 0,0 0,-1-1,0 0,0 0,0-1,-1 0,1 0,-7 3,-9 2,0-1,0-1,-1-1,0-1,-1-2,1 0,-1-1,1-1,-1-2,0 0,0-2,24 2,0 0,0 1,0-1,0 0,0 0,0 0,-1 0,1 0,0 0,0-1,0 1,0 0,0 0,0-1,0 1,0-1,0 1,0-1,0 1,0-1,0 0,0 1,0-1,1 0,-1 0,0 0,0 0,1 1,-1-1,1 0,-1 0,1 0,-1 0,1-1,0 1,-1 0,1 0,0 0,0 0,0 0,0 0,0 0,0 0,0-1,0 1,0 0,0 0,1 0,-1 0,0 0,1 0,-1 0,1 0,-1 0,1 0,0 0,-1 0,1 0,0 1,0-1,0-1,14-13</inkml:trace>
</inkml:ink>
</file>

<file path=ppt/ink/ink4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9.08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1 140,'2'44,"3"0,2 0,1 0,3-1,1-1,2 1,2-2,13 22,-29-61,1 0,0 0,0 0,0 0,0-1,0 1,0 0,0-1,1 1,-1 0,1-1,-1 0,1 1,-1-1,1 0,0 0,0 0,0 0,0 0,-1 0,1-1,0 1,0-1,0 1,0-1,1 0,-1 1,0-1,0 0,0 0,0-1,0 1,0 0,0-1,0 1,0-1,0 0,0 0,0 0,0 0,-1 0,1 0,0 0,-1 0,1-1,-1 1,1 0,-1-1,1 0,-1 1,0-1,1-1,182-268,-184 270,0 0,1 1,-1-1,0 0,1 0,-1 1,1-1,0 0,-1 1,1-1,-1 0,1 1,0-1,-1 1,1-1,0 1,0 0,-1-1,1 1,0 0,0-1,0 1,0 0,-1 0,1 0,0 0,0 0,0 0,0 0,0 0,-1 0,1 0,0 0,0 0,0 1,0-1,-1 0,1 1,0-1,0 0,-1 1,1-1,0 1,0-1,-1 1,1 0,-1-1,1 1,-1 0,1-1,-1 1,1 0,-1-1,1 1,-1 0,0 0,1 0,-1 0,0-1,0 1,0 0,12 61,-12-53,40 131,-39-136,0-1,1 1,0-1,-1 0,2 1,-1-1,0 0,0 0,1 0,0-1,-1 1,1-1,0 1,0-1,1 0,-1 0,0 0,1-1,-1 1,1-1,-1 0,1 0,0 0,-1 0,1 0,0-1,0 0,0 0,-1 0,1 0,0-1,0 1,0-1,-1 0,1 0,0 0,7-7,1 0,-1 0,0-1,-1-1,0 0,-1 0,0-1,-1 0,0 0,0-1,-1 0,-1 0,0-1,1-3,-3 8,28-54,-2-2,-4-1,14-50,-24 59,-9 32</inkml:trace>
  <inkml:trace contextRef="#ctx0" brushRef="#br0" timeOffset="478.041">1187 338,'-39'52,"2"1,3 2,-26 56,55-104,1 1,0 1,0-1,1 1,0-1,0 1,1 0,1 0,-1 0,1 0,1 1,-1-1,2 0,-1 0,1 0,1 3,2-8,0 0,0-1,0 0,1 1,-1-1,1-1,0 1,-1-1,1 0,0 0,1 0,-1-1,0 0,0 0,1 0,-1-1,0 1,1-1,-1-1,0 1,1-1,-1 0,5-1,6 1,-3 1,-5 0,-1 0,1 0,-1 0,1-1,-1 0,0 0,1-1,-1 0,0-1,0 1,0-1,0-1,0 1,0-2,1-6,-5 1</inkml:trace>
  <inkml:trace contextRef="#ctx0" brushRef="#br0" timeOffset="732.515">847 536,'44'0,"23"0,5 0,-4 0,-10 0,-9 0,-9 0,-6 0,-4 0,-2 0,-1 0,-6 0</inkml:trace>
</inkml:ink>
</file>

<file path=ppt/ink/ink4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7.76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1 254,'19'5,"11"2,6-1,1-1,-1-2,-1 0,-3-2,-1-1,-2 0,-5-5,-2-2,0 1,1-4,-4 0</inkml:trace>
  <inkml:trace contextRef="#ctx0" brushRef="#br0" timeOffset="247.942">199 0,'-5'39,"-1"31,-1 9,2-4,2-10,1-12,1-9,0-8,6-10,2-9</inkml:trace>
</inkml:ink>
</file>

<file path=ppt/ink/ink4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5.75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109 54,'-2'0,"-1"0,1 0,-1 0,0 0,1 1,-1-1,1 1,-1 0,1 0,-1 0,1 0,-1 0,1 0,0 1,0-1,0 1,0-1,0 1,0 0,0 0,0 0,1 0,-1 0,1 0,-1 0,1 1,0-1,0 1,0-1,0 1,0-1,1 1,-1-1,1 2,-34 139,31-133,1-1,0 1,0 0,1 0,1 0,0 0,0 1,1-1,0 0,0 0,1-1,1 1,0 0,0-1,1 1,0-1,0 0,1 0,1-1,2 4,-2-8,0 0,1-1,0 0,-1 0,1-1,0 0,0 0,1 0,-1-1,0 0,0-1,1 0,-1 0,0 0,1-1,-1 0,0 0,0-1,0 0,0 0,0-1,0 1,-1-2,1 1,-1-1,0 0,0 0,1-2,77-79,-82 85,0-1,0 1,0 0,0 0,0 0,0 1,0-1,0 0,0 1,-1-1,1 1,0-1,0 1,0 0,-1 0,1 0,0 0,-1 0,1 0,-1 1,0-1,1 0,-1 1,0-1,0 1,1-1,-1 1,0 0,-1 0,1-1,0 1,0 0,-1 0,1 0,-1 0,0-1,0 1,1 2,5 9,-5-10,0 1,0-1,0 1,1-1,-1 0,1 0,0 0,0 0,0 0,0 0,1 0,-1 0,1-1,-1 1,1-1,0 0,0 0,0 0,0 0,0-1,1 1,-1-1,0 0,1 0,-1 0,1 0,0 0,-1-1,1 0,-1 0,1 0,0 0,-1 0,1-1,-1 1,1-1,-1 0,1 0,-1-1,0 1,2-2,8-8,-1-1,-1-1,0 0,-1 0,0-1,-1 0,-1-1,2-4,1 0,73-199,-36 122,-33 84</inkml:trace>
  <inkml:trace contextRef="#ctx0" brushRef="#br0" timeOffset="698.343">871 308,'-97'219,"103"-229,15-32,2 1,2 0,2 2,4-1,-30 38,0 1,0 0,0 0,0 0,0 0,1 0,-1 0,0 0,1 0,-1 0,0 1,1-1,-1 0,1 1,-1-1,1 1,-1 0,1 0,0-1,-1 1,1 0,-1 0,1 0,0 1,-1-1,1 0,-1 1,1-1,-1 1,1-1,-1 1,1 0,-1-1,0 1,1 0,-1 0,0 0,0 0,0 0,1 0,-1 1,0-1,-1 0,1 0,0 1,0-1,0 1,-1-1,1 1,-1-1,1 1,-1-1,0 1,1-1,-1 2,10 26,29 67,-38-93,1 0,0-1,-1 1,1 0,0-1,0 1,1-1,-1 0,0 0,1 0,-1 0,1 0,0 0,0-1,0 1,0-1,0 0,0 0,0 0,0 0,0 0,0-1,0 1,1-1,-1 0,0 0,2 0,1-4,-1 1,1-1,-1 0,0 0,0-1,-1 0,1 0,-1 0,0 0,0 0,-1-1,1 0,-1 0,-1 0,1 0,-1 0,0 0,0-1,-1 1,0-1,0 1,0-1,-1-1,3-3,-1-1,-1 0,0 1,-1-1,0 0,0 0,-1 0,-1 1,0-1,-2-6,-3-1</inkml:trace>
</inkml:ink>
</file>

<file path=ppt/ink/ink4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0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26,'340'0,"-232"-22,-99 18</inkml:trace>
</inkml:ink>
</file>

<file path=ppt/ink/ink4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09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0,'43'5,"24"-3,5-2,-4-2,-10 1,-9 0,-8-1,-12 2</inkml:trace>
</inkml:ink>
</file>

<file path=ppt/ink/ink4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07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99,'0'0,"0"1,0-1,0 1,0-1,0 1,0 0,0-1,0 1,0-1,0 1,0-1,0 1,0-1,-1 0,1 1,0-1,0 1,-1-1,1 1,0-1,-1 0,1 1,0-1,-1 1,1-1,-1 0,1 0,0 1,-1-1,1 0,-1 0,1 1,-1-1,1 0,-1 0,1 0,-1 0,1 0,-1 0,1 0,-1 0,1 0,-1 0,1 0,-1 0,1 0,-1 0,1 0,-1 0,1-1,-1 1,1 0,-1 0,1-1,-1 1,1 0,0-1,-1 1,1 0,0-1,-1 1,1-1,0 1,-9 164,11-112,-1-30,0 1,2-1,1 0,0 0,2-1,6 15,-12-33,1 1,0 0,0 0,0-1,1 1,-1-1,1 1,0-1,0 0,0 1,1-1,-1 0,1 0,-1-1,1 1,0-1,0 1,0-1,0 0,1 0,-1 0,0 0,1-1,0 1,-1-1,1 0,0 0,0-1,-1 1,1-1,0 1,0-1,0-1,0 1,-1 0,1-1,4-1,8-6,-1-1,0-1,0-1,-1 0,0 0,-1-2,0 0,-1 0,-1-1,4-5,2-2,103-117,-118 138,1-1,-1 1,1-1,0 1,-1 0,1 0,0 0,-1 0,1 1,0-1,-1 1,1 0,0-1,-1 1,1 0,-1 1,0-1,1 0,-1 1,0-1,0 1,0 0,0 0,0-1,0 1,0 1,-1-1,1 0,-1 0,0 1,1-1,-1 0,0 1,0-1,-1 1,1 0,0-1,-1 1,0 0,1 2,5 8,-3-6,0-1,1 0,0 0,0 0,0-1,1 1,0-1,0 0,0-1,0 1,1-1,0 0,0 0,0-1,0 1,1-1,-1-1,1 1,0-1,-1 0,1-1,0 0,0 0,0 0,0-1,0 0,0 0,0-1,0 0,0 0,0-1,0 0,0 0,-1 0,5-3,4-7,0 0,-1 0,-1-2,0 0,-1 0,0-1,-1-1,-1 0,0 0,-1-1,-1 0,-1-1,1-2,-2 8,0 0,-1 0,0-1,-1 1,0-1,-1 0,0 0,-1 0,-1-1,0 1,0 0,-2-1,-1-12,-4 13,-1 8</inkml:trace>
  <inkml:trace contextRef="#ctx0" brushRef="#br0" timeOffset="633.002">1047 382,'-166'202,"151"-183,101-102,39-47,-124 128,-1 1,1 0,0-1,0 1,0 0,1 0,-1 0,0 0,0 0,1 0,-1 0,0 0,1 1,-1-1,1 0,-1 1,1-1,-1 1,1 0,0-1,-1 1,1 0,-1 0,1 0,0 0,-1 0,1 1,-1-1,1 0,-1 1,1-1,0 1,-1-1,0 1,1 0,-1 0,1-1,-1 1,0 0,0 0,1 1,-1-1,0 0,0 0,0 0,0 1,-1-1,1 1,0-1,0 2,40 134,-39-132,0-1,1 0,-1 0,1 0,0-1,0 1,1-1,-1 1,1-1,-1 0,1 0,0-1,0 1,0-1,1 0,-1 0,0 0,1-1,-1 1,1-1,0 0,-1 0,1-1,0 1,0-1,-1 0,1-1,0 1,0-1,-1 0,1 0,-1 0,1-1,-1 1,1-1,-1 0,0-1,0 1,0-1,0 0,0 0,-1 0,1 0,-1 0,0-1,0 0,0 0,1-1,11-19,0 0,-2-1,-1 0,-1-1,-1-1,3-13,-8 15</inkml:trace>
</inkml:ink>
</file>

<file path=ppt/ink/ink4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13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0 387,'5'0,"11"0,7 0,6 0,1-5,1-1,0 0,0 1,-1 1,-1 2,0 1,0 0,-1 1,0 0,0 1,0-1,-5 0</inkml:trace>
  <inkml:trace contextRef="#ctx0" brushRef="#br0" timeOffset="1231.205">818 105,'-2'-1,"0"1,0-1,0 1,0 0,0 0,0 0,0 0,0 1,0-1,0 0,0 1,0-1,0 1,0 0,1 0,-1 0,0 0,0 0,1 0,-1 0,0 0,1 1,-1-1,1 1,0-1,-1 1,1-1,0 1,0 0,0 0,0 0,0-1,1 1,-1 0,1 0,-1 0,1 0,-1 0,1 0,0 0,0 0,0 0,0 1,-1 1,-38 193,35-181,1-1,0 1,1 0,0 0,2 0,0 0,0 0,2 0,0-1,0 1,2 0,2 6,-5-18,1 0,0-1,0 0,0 1,0-1,0 0,1 0,-1 0,1 0,0-1,0 1,0-1,0 1,0-1,1 0,-1 0,1-1,-1 1,1-1,0 0,-1 0,1 0,0 0,0 0,0-1,0 0,-1 0,1 0,0 0,0-1,0 1,0-1,-1 0,1 0,0 0,0-1,2-1,21-13,-2-1,0-1,0-1,-2-1,0-1,-2-1,0-1,-2-1,16-25,-29 41,40-36,-45 45,1 0,-1 0,0 0,0 0,1 1,-1-1,0 0,0 1,0-1,0 0,-1 1,1-1,0 1,-1-1,1 1,-1 0,1-1,-1 1,0 0,1-1,-1 1,0 0,0-1,0 1,-1 0,1-1,0 1,0 1,0-2,-1 4,1 0,-1 0,1-1,0 1,1 0,-1 0,1 0,0-1,0 1,0-1,1 1,0-1,0 1,0-1,0 0,1 0,-1 0,1 0,0 0,0 0,1-1,-1 0,1 1,-1-1,1-1,0 1,4 2,0-4,0 1,-1-1,1 0,0-1,0 1,0-2,0 1,0-1,0 0,-1-1,1 0,0 0,-1 0,0-1,1 0,-1-1,0 0,0 0,-1 0,0-1,1 0,3-5,11-9,-1-2,-1 0,-1-1,-1-1,10-18,-17 25,-1 0,-1 0,0-1,-1 0,-1-1,-1 1,0-1,-1 0,-1-1,-1 1,0-1,-2 1,0-11,0 27,0 0,0 0,-1 0,1 0,0 0,-1 0,1 0,-1 0,0 0,1 0,-1 0,0 1,0-1,0 0,0 0,-1 1,1-1,0 1,-1-1,1 1,-1-1,0 1,1 0,-1 0,0 0,0 0,0 0,-10 0</inkml:trace>
  <inkml:trace contextRef="#ctx0" brushRef="#br0" timeOffset="3411.122">2144 132,'-10'-1,"-1"0,0 1,1 0,-1 1,0 0,1 1,-1 0,1 0,-1 1,1 1,0 0,0 0,1 1,-1 0,1 0,0 1,0 1,-6 7,1 1,0 1,1 0,0 0,2 2,0-1,1 1,0 1,2 0,0 0,2 1,0 0,-3 16,8-29,0-1,1 1,-1 0,1 0,1 0,-1 0,1 0,0 0,1 0,0-1,0 1,0-1,1 1,0-1,0 0,0 0,1 0,0 0,0-1,1 1,0-1,0 0,0-1,0 1,1-1,-1 0,1 0,0-1,0 1,1-2,-1 1,1-1,-1 1,1-2,0 1,0-1,-1 0,1 0,6-1,5-3,-1-1,0 0,0-1,-1-1,0 0,0-1,0-1,-1-1,0 0,0-1,0-1,21-12,-12 9</inkml:trace>
  <inkml:trace contextRef="#ctx0" brushRef="#br0" timeOffset="3742.978">2511 189,'-16'14,"0"2,1 0,0 0,2 1,0 1,0 0,2 1,1 1,0-1,1 2,1-1,-3 17,10-33,1-1,-1 0,1 1,0-1,1 1,-1-1,0 1,1-1,0 0,0 1,0-1,0 0,0 0,1 0,0 0,-1 0,1 0,0 0,0 0,1-1,-1 1,1-1,-1 0,1 1,0-1,-1 0,1-1,0 1,0 0,1-1,-1 0,0 0,0 0,1 0,-1 0,0-1,1 1,-1-1,1 0,-1 0,1 0,-1 0,0-1,1 0,14-2,0 0,-1-2,1 0,-1-1,0-1,0-1,-1 0,0-1,-1-1,0 0,0-1,-1-1,0 0,-1-1,-1 0,0-1,-1 0,0-1,2-7,-10 18,0 0,0 0,-1 0,1 0,-1 0,0-1,-1 1,1-1,-1 1,0-1,0 0,0 1,-1-1,1 0,-1 0,0 1,-1-1,1 0,-1 0,0 1,0-1,-1 0,1 1,-1-1,0 1,0 0,0 0,-1 0,0 0,1 0,-1 0,-1 0,1 1,0 0,-1 0,0 0,0 0,0 0,0 1,-2-2,-11 2,0 1,0 0,0 1,0 1,0 1,0 0,0 1,1 1,-1 0,1 2,0-1,0 2,1 0,0 1,-13 9,-1 2</inkml:trace>
  <inkml:trace contextRef="#ctx0" brushRef="#br0" timeOffset="4147.608">3245 48,'-20'7,"-12"4,0 1,1 1,0 2,1 1,1 1,1 2,-2 2,28-20,0 0,0 0,0 0,1 0,-1 0,0 1,1-1,-1 0,1 1,0-1,-1 1,1 0,0-1,0 1,0 0,0-1,0 1,0 0,1 0,-1 0,0 0,1 0,0 0,-1 0,1 0,0 0,0 0,0 0,1 0,-1 0,0 0,1 0,-1 0,1 0,-1 0,1 0,0 0,0 0,0-1,0 1,0 0,1-1,-1 1,0-1,1 1,-1-1,1 0,0 1,-1-1,1 0,0 0,0 0,77 23,40 18,-116-40,0 1,0-1,0 1,0-1,0 1,0 0,0 0,-1 1,0-1,0 0,0 1,0-1,0 1,-1 0,1 0,-1 0,0-1,0 1,-1 0,1 0,-1 0,0 0,0 0,0 1,0-1,-1 0,0-1,-1 5,0-1,0 0,-1 0,0 0,0 0,-1-1,0 1,0-1,0 0,-1-1,0 1,0-1,0 0,-1 0,0 0,0-1,0 0,0 0,-1 0,1-1,-2 0,-8 5,0-2,0 0,-1-2,0 1,1-2,-1 0,-1-1,-3-1,-35-1,31 0</inkml:trace>
</inkml:ink>
</file>

<file path=ppt/ink/ink4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0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250 117,'0'-3,"-1"1,0 0,0 0,0 0,0 0,0 0,0 1,-1-1,1 0,-1 0,1 1,-1-1,0 1,0-1,1 1,-1 0,0 0,0 0,0 0,0 0,0 0,-1 1,1-1,0 1,0-1,0 1,-1 0,1 0,0 0,0 0,-1 0,1 0,0 1,0-1,0 1,-1-1,1 1,0 0,0 0,0 0,0 0,0 0,-1 2,-72 68,63-54,0 2,2-1,0 2,1-1,1 1,1 0,1 1,1 0,0 0,0 20,3-34,1 0,0 0,0 0,1 0,0 0,0 0,1 0,0 1,0-2,1 1,0 0,0 0,0 0,1-1,0 1,0-1,1 0,-1 0,2 0,-1-1,0 1,1-1,0 0,0 0,1-1,-1 1,1-1,0 0,0-1,1 0,-1 0,1 0,-1 0,1-1,0-1,5 2,12-2,-1-2,1 0,0-1,-1-2,0 0,0-2,0 0,-1-2,0 0,0-1,-1-2,0 0,0-1,-2-1,0-1,0-1,-1 0,13-15,-19 18,1-1,-2-1,0 0,0 0,-1-1,-1 0,0-1,-2 0,1-2,-5 11,0 0,-1 0,0 0,-1 0,1-1,-1 1,-1-1,1 1,-1-1,-1 1,1-1,-1 1,-1 0,1-1,-1 1,0 0,-1 0,0 0,0 0,-1 0,1 1,-3-3,-2-1,-1 0,0 1,0 0,-1 1,0 0,-1 0,1 1,-1 1,-1 0,1 0,-1 1,0 0,0 1,-1 1,1 0,-4 0,-13-1</inkml:trace>
  <inkml:trace contextRef="#ctx0" brushRef="#br0" timeOffset="353.754">25 370,'267'-160,"-201"134,-65 26,1-1,-1 1,1 0,-1 0,1 0,0 0,-1 1,1-1,-1 0,1 0,-1 1,1-1,-1 1,1 0,-1-1,0 1,1 0,-1 0,0 0,0 0,0 0,1 0,-1 0,0 0,0 0,0 1,-1-1,1 0,0 1,0-1,-1 0,1 1,-1-1,1 1,-1-1,0 1,1-1,-1 1,0-1,0 1,0 1,1 35,-2-34,0 0,1 0,-1 0,1 0,0 0,0 0,0 0,0 0,1 0,0 0,0 0,0 0,0 0,1 0,-1-1,1 1,0 0,0-1,0 0,1 1,-1-1,1 0,0 0,-1 0,2 0,-1-1,0 1,0-1,1 0,3 2,6-2,1 0,-1-1,1-1,-1 0,1 0,0-2,-1 1,1-2,-1 0,0 0,9-5,53-9,-56 21,-19 4</inkml:trace>
</inkml:ink>
</file>

<file path=ppt/ink/ink4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8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1,'24'0,"18"0,6 0,0 0,-4 0,-4 0,-4 0,-4 0,-2 0,-1 0,-6 0</inkml:trace>
</inkml:ink>
</file>

<file path=ppt/ink/ink4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8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1,'38'0,"28"0,6 0,-3 0,-9 0,-10 0,-14 0</inkml:trace>
</inkml:ink>
</file>

<file path=ppt/ink/ink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2:01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142 510,'-10'52,"-7"23,-2 3,3-6,0-17,1-11,5-10,-2-5,2-8</inkml:trace>
  <inkml:trace contextRef="#ctx0" brushRef="#br0" timeOffset="144.654">1 30,'0'0</inkml:trace>
  <inkml:trace contextRef="#ctx0" brushRef="#br0" timeOffset="596.227">284 1017,'45'-44,"-2"-3,-2-2,-2-1,-2-2,-2-2,-3-1,21-50,-4 5,-33 92,-15 33,-7-7,0 1,2-1,0 1,2 0,0 0,0 0,2 0,1 0,0 0,1 0,1 0,1 0,1 0,0-1,1 0,1 0,1-1,1 0,0 0,-5-10,1 0,0-1,0 0,0 0,1 0,0-1,0 0,0 0,1 0,0-1,0 0,0 0,0-1,0 0,1 0,0-1,-1 0,1 0,0-1,0 1,0-2,0 1,0-1,0-1,0 1,0-2,0 1,0-1,-1 0,1 0,0-1,-1 0,0 0,0-1,0 0,0 0,4-5,1-3,-2-1,0-1,0 1,-1-2,-1 1,-1-1,0-1,0 1,-2-1,3-10,5-12,22-85,-30 99</inkml:trace>
  <inkml:trace contextRef="#ctx0" brushRef="#br0" timeOffset="900.323">1666 114,'-35'49,"2"1,2 2,3 1,2 1,-8 27,23-53,1 1,1 0,1 1,2 0,1 0,1 4,3-24,1 0,0 0,0 0,1 0,0 0,1-1,0 1,0 0,1-1,0 1,1-1,0 0,1 0,0-1,0 1,0-1,1 0,1 0,-1-1,3 2,-1-2,0 1,1-2,0 1,0-1,1-1,-1 0,1 0,0 0,1-2,-1 1,1-1,-1-1,1 0,0 0,0-1,0-1,0 1,0-2,0 0,4-1,3-3</inkml:trace>
  <inkml:trace contextRef="#ctx0" brushRef="#br0" timeOffset="1682.764">1863 820,'67'-28,"-1"-4,-2-2,43-31,-94 58,-1 0,0 0,0-1,-1-1,0 0,0 0,-1-1,0 0,-1-1,0 0,-1-1,0 0,-1 0,0 0,-1-1,-1 0,0 0,0-1,-1 0,1-11,-5 22,-1 1,0-1,1 0,-1 1,0-1,0 1,-1 0,1-1,0 1,-1 0,0 0,1 0,-1 0,0 0,0 0,0 0,0 1,0-1,0 1,-1-1,1 1,-1 0,1 0,0 0,-1 0,0 0,1 1,-1-1,0 1,1 0,-1-1,0 1,1 0,-1 1,0-1,1 0,-1 1,1 0,-1-1,1 1,-1 0,1 0,-1 1,1-1,0 0,-1 1,1 0,0-1,0 1,0 0,0 0,1 0,-2 2,-11 8,0 1,1 0,0 1,1 0,1 1,0 0,1 1,1 0,0 1,1 0,1 0,1 2,3-12,1 1,1 0,-1 0,1 0,0 0,1 0,0 0,0 0,1 0,0 0,1 0,-1-1,1 1,1 0,0-1,0 1,0-1,1 0,0 0,0 0,1-1,0 1,0-1,0 0,1 0,0-1,0 0,0 0,1 0,0-1,0 0,0 0,0-1,0 0,1 0,0-1,3 1,6 1,0 0,0-2,0 0,1-1,-1 0,1-2,-1 0,0-1,0-1,1 0,-2-1,1-1,0-1,-1 0,12-7,-1-1,-1-1,-1-1,0-1,-1-2,0 0,-2-1,-1-2,14-17,-26 29,0-2,-1 1,-1-1,0-1,-1 1,0-1,-1 0,0-1,-1 1,0-6,-3 18,-1-1,1 1,-1-1,1 1,-1-1,0 1,0-1,0 1,0-1,0 0,0 1,0-1,0 1,-1-1,1 1,-1-1,1 1,-1-1,1 1,-1 0,0-1,0 1,0 0,0-1,0 1,0 0,0 0,0 0,0 0,0 0,-1 0,1 0,0 0,-1 1,1-1,-1 1,1-1,-1 1,1-1,-1 1,1 0,-1-1,1 1,-1 0,-66 23,59-16,0 1,0 0,1 0,0 1,0 0,1 0,0 0,0 1,1 1,1-1,0 1,0-1,1 1,0 1,1-1,0 1,1-1,1 1,-1 0,2-1,0 1,0 0,2 8,0-15,0 0,1 0,-1 0,1 0,0 0,0-1,1 1,-1-1,1 0,0 0,0 0,1-1,-1 1,1-1,0 0,-1 0,1-1,1 1,-1-1,0 0,0-1,1 1,-1-1,1 0,-1-1,1 1,12 1,-1-2,0 1,1-2,-1 0,0-1,0-1,17-5,-18 3,0 0,0-1,0-1,-1-1,0 0,0-1,-1 0,-1-1,1-1,-1 0,-1-1,0 0,-1-1,-1 0,1-1,-2 0,0-1,-1 0,0 0,-2-1,1 1,-2-2,0 1,-1-1,-1 1,0-1,-1 0,-1 0,-1-10,0 26,1 0,-1 1,0-1,1 0,-1 0,0 0,0 0,0 0,0 0,0 0,0 0,0 0,0 0,-1 0,1 0,0 0,0 0,-1 0,1 0,-1 0,1 0,-1 0,1 0,-1 0,1 1,-1-1,0 0,0 1,1-1,-1 0,0 1,0-1,0 1,1-1,-1 1,0-1,0 1,0 0,0-1,0 1,0 0,0 0,0 0,0 0,0-1,0 2,0-1,0 0,0 0,0 0,0 0,0 1,0-1,0 0,0 1,0-1,0 1,0-1,1 1,-1-1,0 1,0 0,0-1,1 1,-1 0,0 0,-10 13,0 0,1 1,1 0,0 1,1 0,0 1,2-1,0 1,1 1,0-1,2 1,-1 5,1-12,0 0,0 0,2 0,-1 1,1-1,1 0,0 0,1 1,0-1,0 0,1 0,1 0,0 0,0 0,1 0,1-1,0 0,0 0,1 0,0 0,0-1,6 6,-8-10,1 0,0 0,0 0,0-1,0 1,1-1,-1-1,1 1,0-1,0 0,1 0,-1 0,1-1,-1 0,1-1,0 1,-1-1,1 0,0-1,0 0,0 0,0 0,-1-1,1 0,0-1,0 1,-1-1,1 0,-1-1,0 0,1 0,-1 0,-1 0,1-1,0 0,-1-1,3-1,6-13,-1 2</inkml:trace>
  <inkml:trace contextRef="#ctx0" brushRef="#br0" timeOffset="2033.011">3754 171,'-182'368,"119"-133,61-229,1 1,0 0,0-1,0 1,1 0,-1 0,2-1,-1 1,1 0,0 0,0-1,1 1,0 0,0-1,1 0,0 1,0-1,0 0,1-1,-1 1,1-1,1 1,-1-1,1 0,0-1,0 1,0-1,1 0,0 0,0-1,1 1,19 0,1-1,0-2,-1 0,1-2,0-1,6-2,64-27,-95 30,1-1,-1 1,0-1,1 1,-1-1,0 0,0 0,-1 0,1 0,0 0,-1 0,1-1,-1 1,1-1,-1 1,0-1,0 1,0-1,-1 1,1-1,-1 0,1 0,-1 1,0-1,0 0,0 0,0 1,0-1,-1 0,1 1,-1-1,0 0,-1-1,-8-19</inkml:trace>
  <inkml:trace contextRef="#ctx0" brushRef="#br0" timeOffset="2210.872">3359 537,'43'5,"29"2,12-6,-4-2,-6-2,-11 0,-10-4,-11-1,-2 1,-8-3,-5-1,-2 3,-5-3,-7 1</inkml:trace>
  <inkml:trace contextRef="#ctx0" brushRef="#br0" timeOffset="2461.218">4319 1,'6'92,"-3"1,-5 0,-7 36,-4-15,-5-2,-5 0,-23 63,43-165,1-1,-1 1,-1-1,0 0,0 0,0-1,-1 1,-1-1,1 0,-1 0,-1-1,0 0,0 0,0 0,0-1,-6 3,-10 3</inkml:trace>
</inkml:ink>
</file>

<file path=ppt/ink/ink4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9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1 199,'9'0,"19"-5,8-1,3-1,0 2,3 2,-1-4,-3-1,-2 2,-4 1,-1 2,-2 1,-1 1,0 1,-1 0,-4 0</inkml:trace>
  <inkml:trace contextRef="#ctx0" brushRef="#br0" timeOffset="649.99">707 1,'-25'73,"19"-43,0-16,2 1,-1-1,2 1,0 0,1-1,0 1,1 1,0-1,2 0,0 0,0 0,2 0,0-1,0 1,1 0,1-1,1 0,1 3,-4-13,1 0,-1-1,0 1,1-1,0 0,0 0,0-1,0 1,0-1,1 1,-1-1,0-1,1 1,0-1,-1 0,1 0,0 0,0 0,0-1,0 0,-1 0,1 0,0-1,0 1,1-2,5 1,0-2,0 0,-1 0,1-1,-1 0,0 0,0-1,-1-1,1 0,6-5,18-23,-29 28,0 0,0 1,1-1,-1 1,1 0,1 1,-1-1,1 1,-1 0,1 1,1 0,4-2,-10 6,1-1,-1 1,1 0,-1 0,1 0,-1 0,0 0,0 1,1-1,-1 1,0-1,0 1,0 0,-1 0,1 0,0 0,-1 0,1 0,-1 0,0 1,1-1,-1 0,0 1,-1-1,1 1,0-1,-1 1,1 1,8 17,-6-15,1-1,-1 0,1 0,0 0,0-1,0 0,1 1,-1-1,1-1,0 1,0-1,1 0,-1 0,1 0,-1-1,1 0,0 0,0 0,0-1,0 0,0 0,0-1,0 1,0-1,0 0,0-1,5 0,4-4,0 0,0-1,0 0,-1-2,0 1,0-2,-1 1,0-2,-1 0,0-1,0 0,-1 0,-1-1,0-1,0 0,-1 0,-1-1,0 0,-1 0,-1-1,1-2,-1 3,0 0,-1 0,0-1,-1 1,-1-1,0 0,-1 0,-1 0,0 0,-1-6,0-4</inkml:trace>
</inkml:ink>
</file>

<file path=ppt/ink/ink4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48,'-2'-12,"-3"34,1-6,-1 1,0 0,1 0,1 1,0-1,2 1,0-1,0 1,2 0,0-1,1 1,1-1,1 1,0-1,1 0,1-1,1 1,0-1,1 0,0-1,2 0,0 0,4 4,-10-16,-1 0,1-1,0 1,-1-1,1 0,0 0,0 0,1-1,-1 1,0-1,0 0,1 0,-1-1,1 1,-1-1,0 0,1 0,-1-1,1 1,-1-1,0 0,1 0,-1 0,0-1,0 1,0-1,0 0,0 0,0-1,-1 1,1-1,-1 0,1 0,-1 0,0 0,0-1,-1 1,2-3,166-154,-169 159,1 0,-1 0,1 0,0 0,-1 0,1 0,0 0,0 1,0-1,0 0,-1 1,1 0,0 0,0-1,0 1,0 0,0 0,0 1,0-1,0 0,0 1,0-1,-1 1,1-1,0 1,0 0,-1 0,1 0,0 0,-1 0,1 0,-1 0,1 1,-1-1,2 2,41 66,-26-36,-15-30,-1 1,0-1,1 1,-1-1,1 0,0 0,0-1,0 1,1-1,-1 1,1-1,-1 0,1 0,0-1,0 1,-1-1,1 1,0-1,0-1,0 1,1 0,-1-1,0 0,0 0,0 0,0-1,0 1,0-1,0 0,0 0,0 0,0-1,0 1,0-1,9-6,-1-1,1 0,-1-1,-1 0,0 0,-1-2,0 1,0-1,-1 0,-1-1,0 0,-1-1,0 0,1-4,-3 8,6-11,-1-1,-1 0,-1 0,-2 0,0-1,-1 0,-1-1,-1 1,-1-17,-2 39,0 11</inkml:trace>
  <inkml:trace contextRef="#ctx0" brushRef="#br0" timeOffset="696.449">1192 218,'-61'153,"-10"44,70-195,1 0,-1 0,0 0,1 1,-1-1,1 0,0 0,0 1,0-1,0 0,0 0,0 1,0-1,1 0,0 0,-1 0,1 0,0 1,0-1,0 0,0 0,0-1,0 1,1 0,-1 0,1 0,-1-1,1 1,0-1,-1 1,1-1,0 0,0 0,0 0,0 0,0 0,0 0,0 0,0-1,1 1,-1-1,0 1,2-1,49 4,-28-5</inkml:trace>
  <inkml:trace contextRef="#ctx0" brushRef="#br0" timeOffset="996.976">938 386,'0'-4,"5"-3,6 1,6 2,6 0,2 2,3 6,1 2,0-1,1 0,-1-1,0-1,0-2,-1 0,-4-1</inkml:trace>
</inkml:ink>
</file>

<file path=ppt/ink/ink4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32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445 7,'-19'-3,"-1"1,1 1,-1 0,0 2,1 0,-1 1,1 1,0 1,-1 1,2 0,-16 7,-94 74,119-78,7-7,1 0,-1 0,1 0,-1 0,1 0,0 0,0 0,0 0,0 0,-1 1,2-1,-1 0,0 1,0-1,0 1,1-1,-1 1,0-1,1 1,0 0,-1-1,1 1,0 0,0-1,0 1,0-1,0 1,0 0,0-1,1 1,-1 0,0-1,1 1,0-1,-1 1,1-1,0 1,0-1,0 1,0-1,0 0,0 0,0 1,0-1,0 0,1 0,-1 0,0 0,1 0,10 5,1 0,-1-1,1-1,0 1,0-2,0 0,1-1,-1 0,4-1,-3 0,-1 1,1 0,-1 1,1 0,-1 1,0 1,0 0,11 6,-20-9,-1 0,0 0,0 0,0 1,0-1,-1 1,1-1,-1 1,1 0,-1 0,0 0,0 0,0 0,-1 1,1-1,-1 1,0-1,0 1,0-1,0 1,0-1,-1 1,0 0,1 0,-2-1,1 1,0 0,-1-1,1 1,-1 0,0-1,0 1,-1-1,1 0,-1 1,0-1,0 0,0 0,0 1,-19 12,-1 0,0-1,-1-2,-1 0,0-1,-21 6,38-15,-123 49,129-51,0-1,1 1,-1-1,0 0,0 1,0-1,0 0,1 1,-1-1,0 0,0 0,0 0,0 0,0 0,0 0,1 0,-1 0,0 0,0 0,0-1,0 1,0 0,1-1,-1 1,0 0,0-1,1 1,-1-1,0 1,0-1,1 1,-1-1,1 0,-1 1,0-1,1 0,-1 1,1-1,0 0,-1 0,1 0,0 1,-1-1,1 0,0 0,0 0,0 0,-1 0,1 1,0-1,0 0,1 0,-1 0,0 0,0 0,0 0,0 1,1-1,-1-1,5-12</inkml:trace>
</inkml:ink>
</file>

<file path=ppt/ink/ink4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33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3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138 339,'-14'39,"-10"21,-1 6,-1-8,0-14,3-15</inkml:trace>
  <inkml:trace contextRef="#ctx0" brushRef="#br0" timeOffset="662.239">335 480,'0'3,"1"-1,-1 0,1 1,-1-1,1 0,0 1,0-1,0 0,0 0,0 0,1 0,-1 0,1 0,-1 0,1 0,0 0,-1-1,1 1,0-1,0 1,0-1,0 0,1 0,-1 0,0 0,0 0,1 0,-1-1,0 1,1-1,-1 0,1 1,-1-1,1 0,-1 0,0-1,1 1,-1 0,1-1,-1 0,0 1,1-1,-1 0,2-1,13-12,0 0,-1 0,-1-2,0 0,-1-1,-1 0,0-1,-1-1,-2 0,10-20,37-57,-57 97,0 0,0 0,0-1,1 1,-1 0,0 0,1 0,-1-1,0 1,1 0,-1-1,1 1,-1 0,1-1,0 1,-1-1,1 1,0-1,-1 1,1-1,0 1,0-1,-1 0,1 1,0-1,0 0,0 0,-1 1,1-1,0 0,0 0,0 0,0 0,-1 0,1 0,0 0,0-1,0 1,0 0,-1 0,1-1,0 1,0 0,-1-1,1 1,0-1,-1 1,1-1,0 1,-1-1,1 1,0-1,-1 0,1 1,-1-1,0 0,1 1,-1-1,1 0,-1 0,0 0,0 1,1-1,-1 0,0 0,0 0,0 0,0 0,3 101,-5-90,0-1,1 0,0 1,0-1,1 1,1-1,0 1,0-1,0 1,1-1,1 0,0 0,0 0,0 0,1-1,1 1,-1-1,1 0,1 0,-1-1,2 1,-1-1,1 0,0-1,6 5,-10-10,0 1,0-1,0 1,0-1,0 0,1 0,-1-1,0 1,1-1,-1 1,1-1,-1 0,1-1,-1 1,0 0,1-1,-1 0,0 0,1 0,-1 0,0 0,0-1,0 1,0-1,0 0,0 0,-1 0,1 0,0-1,-1 1,0-1,0 1,1-2,59-105,-55 94,37-107,-38 99</inkml:trace>
  <inkml:trace contextRef="#ctx0" brushRef="#br0" timeOffset="1047.675">1436 0,'-22'19,"0"1,1 1,2 1,0 0,1 2,1 0,2 1,0 0,2 1,1 1,0 0,3 1,-7 26,15-48,0 1,1 0,0 0,0-1,1 1,-1 0,1 0,1-1,0 1,-1-1,2 1,-1-1,1 0,0 0,0 0,1 0,0 0,0-1,0 0,1 0,-1 0,1 0,1-1,-1 1,0-1,1-1,0 1,0-1,0 0,0 0,1-1,3 1,0 1,-1-1,1 0,0-1,0 0,-1 0,1-1,1-1,-1 1,0-2,0 1,0-2,0 1,-1-1,1-1,0 1,-1-2,1 1,-1-2,0 1,0-1,-1 0,1-1,2-2,4-4,0 0,-1-2,0 1,-1-1,-1-1,0-1,-1 0,-1 0,0-1,-1 0,6-18,-11 28,0 0,-1-1,0 0,0 0,-1 0,0 0,0 0,-1 0,0-1,0 1,-1 0,0-1,-1 1,0 0,0-1,-1 1,0 0,0 0,-1 0,0 0,0 1,-1-1,0 1,0 0,-1 0,0 0,0 0,0 1,-1 0,0 0,0 1,-1 0,0 0,0 0,0 1,0 0,-7-3,-90-6,74 13</inkml:trace>
  <inkml:trace contextRef="#ctx0" brushRef="#br0" timeOffset="1310.186">1098 311,'280'-51,"-275"50,0 0,0 1,0-1,0 1,0 0,1 0,-1 1,0-1,0 1,0 0,0 0,0 1,0 0,-1 0,1 0,0 0,-1 1,0-1,1 1,-1 0,0 1,-1-1,1 1,0-1,-1 1,2 3,-2-3,-2 1,1 0,-1-1,2 1,-1-1,0 1,1-1,0 0,0 0,0 0,0-1,1 1,-1-1,1 1,0-1,0-1,0 1,0 0,1-1,-1 0,1 0,-1 0,1-1,0 1,0-1,0 0,0-1,-1 1,1-1,0 0,0 0,1-1,62-16,-47 12</inkml:trace>
</inkml:ink>
</file>

<file path=ppt/ink/ink4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48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526 29,'0'0,"-1"0,1 0,-1-1,1 1,-1 0,1-1,-1 1,1 0,0-1,-1 1,1 0,-1-1,1 1,0-1,0 1,-1-1,1 1,0-1,0 1,-1-1,1 1,0-1,0 1,0-1,0 1,0-1,0 1,0-1,0 1,0-1,0 0,0 1,0-1,0 1,1-1,-1 1,0-1,0 1,0-1,1 1,-1-1,0 1,1 0,-1-1,0 1,1-1,-1 1,1 0,-1-1,1 1,-1 0,0 0,1-1,-1 1,1 0,-52-5,50 5,-156 22,-60 30,215-51,0-1,0 1,0-1,0 1,0 0,0 0,0 0,0 0,0 0,0 0,0 0,1 1,-1-1,1 1,-1-1,1 1,-1 0,1-1,0 1,0 0,0 0,0 0,0 0,0 0,0 0,1 0,-1 0,1 0,-1 0,1 1,0-1,0 0,0 0,0 0,0 0,1 1,-1-1,1 0,-1 0,1 0,0 0,0 0,0 0,0 0,0 0,0 0,0-1,1 1,-1 0,1-1,-1 1,1-1,8 7,1 0,0-1,0-1,0 1,1-2,0 0,0 0,0-1,1-1,0 0,-1 0,1-1,0-1,9 0,45 9,73 11,-138-21,-1 0,0 0,0 0,0 0,1 0,-1 0,0 0,0 0,0 1,0-1,1 1,-1-1,0 1,0-1,0 1,0-1,0 1,0 0,0 0,0-1,-1 1,1 0,0 0,0 0,-1 0,1 0,0 0,-1 0,1 0,-1 0,0 0,1 1,-1-1,0 0,1 0,-1 0,0 0,0 1,0-1,0 0,0 0,0 0,-1 1,1-1,0 0,-1 0,1 0,0 0,-1 0,0 0,1 0,-1 0,1 0,-1 0,0 0,0 0,-16 10,-1 0,0-2,0 0,-1-1,0-1,-1-1,-14 3,-48 17,60-19,0 1,1 1,0 1,1 1,0 0,0 2,1 0,1 1,0 1,-11 13,27-27,1 0,-1 1,1-1,0 1,0-1,-1 1,1-1,0 1,0-1,0 1,1 0,-1 0,0-1,1 1,-1 0,1 0,-1 0,1 0,0 0,0 0,0 0,0-1,0 1,0 0,1 0,-1 0,1 0,-1 0,1 0,0-1,-1 1,1 0,0-1,0 1,0 0,1-1,-1 1,0-1,1 0,-1 1,0-1,1 0,0 0,-1 0,1 0,0 0,-1 0,1-1,0 1,0 0,0-1,-1 1,1-1,1 0,18 3,0-2,1 0,-1-1,0-2,0 0,0-1,0-1,1-1,70-10,45-5,-125 22</inkml:trace>
</inkml:ink>
</file>

<file path=ppt/ink/ink4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48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150 116,'-74'250,"24"-47,24-81,26-115,1-6</inkml:trace>
  <inkml:trace contextRef="#ctx0" brushRef="#br0" timeOffset="263.969">93 59,'19'0,"26"-5,9-1,6-1,-3-2,-6-1,-7 2,-6 2,-5 2,-3 2,-2 1,-6 5,-6 3</inkml:trace>
  <inkml:trace contextRef="#ctx0" brushRef="#br0" timeOffset="522.135">8 397,'38'0,"23"-5,10-1,-2 0,-8 1,-9 2,-14 1</inkml:trace>
  <inkml:trace contextRef="#ctx0" brushRef="#br0" timeOffset="1073.9">572 510,'-228'242,"207"-221,79-102,113-96,-171 176,1 0,-1 0,1 0,-1 0,1 0,0 0,-1 0,1 0,0 1,-1-1,1 0,0 1,0-1,0 0,0 1,0-1,-1 1,1-1,0 1,0 0,0-1,0 1,0 0,1 0,-1 0,0 0,0-1,0 1,0 1,0-1,0 0,0 0,0 0,0 1,0-1,0 0,0 1,0-1,0 1,0-1,0 1,-1-1,1 1,0 0,0-1,0 1,-1 0,1 0,0 0,-1 0,1-1,-1 1,1 0,-1 0,1 1,6 66,-9-64,1 0,0 0,0 1,1-1,-1 0,1 0,0 0,0 0,1 0,-1 1,1-1,0 0,0 0,0 0,0 0,1 0,0-1,0 1,0 0,0-1,0 1,1-1,-1 0,1 0,0 0,0 0,0 0,1-1,-1 1,0-1,1 0,0 0,-1 0,1-1,0 1,0-1,0 0,0 0,0 0,1 0,1-2,0 1,-1-1,1 0,-1 0,1-1,-1 1,1-1,-1 0,0-1,0 1,0-1,0 0,-1-1,1 1,-1-1,0 0,0 0,0 0,0 0,-1-1,1 1,-1-1,0 0,-1 0,2-3,41-139,-40 119,-3 3</inkml:trace>
</inkml:ink>
</file>

<file path=ppt/ink/ink4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52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1,'452'0,"-428"0</inkml:trace>
</inkml:ink>
</file>

<file path=ppt/ink/ink4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53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25,'44'0,"32"0,9-4,-5-3,-7 1,-11 2,-16 0</inkml:trace>
</inkml:ink>
</file>

<file path=ppt/ink/ink4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5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64,'-36'10,"-1"3,2 0,0 2,0 2,2 1,0 2,1 1,-2 3,27-18,0 0,0 0,0 0,1 1,0 0,0 0,1 0,0 1,0 0,1 0,0 0,0 0,1 1,0 0,0-1,1 1,0 0,1 0,0 0,0 1,1-1,0 0,1 0,0 0,0 0,1 0,0 0,1 0,0 0,0-1,5 9,-3-10,1 0,0 0,0-1,1 0,-1 0,1 0,1-1,-1 0,1-1,0 1,0-1,0-1,0 0,1 0,0 0,-1-1,1-1,0 1,0-1,2-1,14 2,-1-2,1-1,-1-1,0-1,1-1,18-6,-12 1,0-2,-1-1,-1-1,0-2,-1-1,0-1,-2-1,0-2,-1 0,-1-2,-1 0,0-2,13-21,-31 41,0-1,0 0,-1 0,0 0,0 0,-1-1,1 0,-1 0,0 0,-1 0,0 0,0 0,0-1,0 1,-1-1,0 1,-1-1,1 0,-1 1,-1-1,1 1,-1-1,0 0,-1 1,1-1,-1 1,-1 0,1 0,-1 0,0 0,-4-5,-86-62,63 55</inkml:trace>
  <inkml:trace contextRef="#ctx0" brushRef="#br0" timeOffset="248.993">0 234,'173'14,"1"-7,166-16,274-3,-588 12</inkml:trace>
</inkml:ink>
</file>

<file path=ppt/ink/ink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58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481 595,'-32'8,"2"0,-1 3,1 0,1 2,0 1,1 2,0 0,1 2,1 1,-2 3,22-18,-1 1,1 0,0 0,0 1,1 0,-1 0,1 0,1 1,-1-1,1 1,0 0,1 0,-1 1,1-1,1 1,0 0,0-1,0 1,1 0,0 0,0 0,1 0,0 0,1 0,0 0,0 0,1 0,0 0,0 0,0-1,1 1,1-1,-1 0,1 0,0 0,1 0,2 3,1-3,0 1,1-2,0 1,0-1,1 0,-1-1,1 0,0-1,1 0,-1 0,1-1,-1-1,1 0,0 0,0-1,0 0,0-1,0 0,0-1,0 0,0-1,0 0,-1-1,1 0,-1-1,6-2,27-13,-1-2,0-2,-2-1,0-3,-2-1,-1-1,-2-2,-1-2,-1-1,-2-2,-1-1,-2-1,17-32,-31 47,0-1,-2 0,-1 0,0-2,-2 1,-1-1,-2 0,0-1,-1 0,-2 0,-1 0,-1 0,-1 0,-1 0,-2 0,-1 0,0 0,-6-14,9 35,0 1,-1-1,0 1,1-1,-2 1,1 0,-1 0,1-1,-1 2,-1-1,1 0,-1 1,0-1,0 1,0 0,0 1,-1-1,0 1,1 0,-1 0,0 0,-1 0,1 1,0 0,-1 0,1 1,-1-1,0 1,1 1,-1-1,0 1,0 0,1 0,-1 0,0 1,0 0,1 0,-1 1,-6 2,0 1,0 1,0 0,1 0,0 1,1 1,-1 0,1 0,1 1,0 0,0 1,1 0,0 0,0 1,1 0,1 0,-4 10,-2 2,2 1,1 1,1 0,1 0,2 0,0 1,1 0,1 11,2-20,1 0,0-1,1 1,1 0,0-1,2 1,-1-1,2 0,0 0,1-1,1 1,1-1,0 0,0-1,2 0,-1-1,2 0,0 0,0-1,1 0,9 6,-1-4,0 0,1-1,0-1,1-1,0-1,1-1,0-1,0-1,1-1,0-1,0-1,0-2,1 0,-1-1,0-2,7-1,111-12,-119 8</inkml:trace>
  <inkml:trace contextRef="#ctx0" brushRef="#br0" timeOffset="283.71">1 1103,'105'0,"183"1,1-13,3-14,-177 14,1 5,38 5,-128 2</inkml:trace>
  <inkml:trace contextRef="#ctx0" brushRef="#br0" timeOffset="835.938">368 1442,'-21'17,"0"0,2 1,0 2,2 0,0 0,1 2,1 0,1 1,-6 13,16-31,1 1,0 0,0 0,0 0,1 0,0 1,0-1,1 0,-1 1,1 0,1-1,-1 1,1-1,0 1,1 0,0-1,0 1,0-1,1 1,0-1,0 0,0 1,1-1,0 0,0-1,1 1,0 0,0-1,0 0,0 0,1 0,0-1,0 1,0-1,0 0,1-1,-1 1,1-1,0 0,0-1,1 1,-1-1,4 0,7-4,1 0,-1-2,0 0,0-1,-1-1,1 0,-1-1,-1-1,1-1,-1 0,-1-1,1 0,-2-1,0-1,0 0,-1-1,3-4,11-5,0-1,-2-2,0 0,-2-2,-1 0,-1-2,-1 0,-2-1,-1 0,-1-2,-2 0,-1 0,-1-1,-2-1,-2 1,-1-1,0-10,-7 30,0-1,-1 1,-1 0,0 0,-1 0,-1 0,0 0,0 1,-2 0,1 0,-4-3,8 12,-1 0,1-1,-1 1,0 0,0 1,-1-1,1 0,-1 1,1 0,-1 0,0 0,-1 0,1 1,0-1,-1 1,1 0,-1 1,0-1,0 1,1 0,-1 0,0 0,0 1,0 0,0 0,0 0,0 0,0 1,0 0,0 0,1 0,-1 0,-4 3,2-1,0 1,0 1,1-1,0 1,0 0,0 1,0-1,1 1,0 0,0 0,0 1,1 0,0-1,1 2,-1-1,1 0,1 0,-1 1,1 0,-20 151,22-140,0 0,1-1,0 1,2 0,0-1,2 1,0-1,0 0,2-1,0 0,1 0,1 0,1-1,0 0,1-1,0 0,1-1,1 0,1-1,0 0,0-1,1-1,7 4,161 52,-164-63</inkml:trace>
  <inkml:trace contextRef="#ctx0" brushRef="#br0" timeOffset="1999.518">1468 1075,'-17'56,"-29"114,-88 142,115-243,19-67,0 0,0 0,0 0,1 0,-1-1,1 1,-1 0,1 0,0 0,-1-1,1 1,0 0,0-1,0 1,0-1,1 1,-1-1,0 0,1 1,-1-1,1 0,-1 0,1 0,-1 0,1 0,0 0,0-1,-1 1,1 0,0-1,0 1,0-1,0 0,0 0,1 0,12 1,1 0,0-1,0-1,-1-1,1 0,-1-1,1-1,-1 0,0-1,0-1,-1 0,2-2,10-22,-27 13</inkml:trace>
  <inkml:trace contextRef="#ctx0" brushRef="#br0" timeOffset="2238.948">1073 1357,'38'9,"37"4,11-1,0-7,-10-4,-13-2,-13-2,-9 0,-8 1,-4-4,-7-2</inkml:trace>
</inkml:ink>
</file>

<file path=ppt/ink/ink4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03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1 284,'781'0,"-820"18,17-9,3 1</inkml:trace>
  <inkml:trace contextRef="#ctx0" brushRef="#br0" timeOffset="269.103">142 510,'194'-22,"207"16,-351 11,-32 1</inkml:trace>
  <inkml:trace contextRef="#ctx0" brushRef="#br0" timeOffset="696.741">565 2,'-1'-1,"0"1,0 0,0 0,-1 0,1 0,0 0,0 0,0 0,0 0,0 1,0-1,-1 0,1 1,0-1,0 1,0-1,0 1,0-1,0 1,0 0,1-1,-1 1,0 0,0 0,0 0,1 0,-1 0,0 0,1 0,-1 0,1 0,-1 0,1 0,0 0,-1 0,1 0,0 0,0 0,0 1,0-1,0 0,0 0,0 0,0 0,0 0,0 1,1-1,-1 0,0 0,1 0,0 0,30 54,-12-38,0 0,1-1,0-2,1 0,1-1,5 2,-8-6,0 2,-1 0,0 1,-1 1,0 0,-1 2,0 0,12 16,-26-28,1 0,-1 1,0-1,-1 1,1-1,0 1,-1 0,0 0,0-1,0 1,-1 0,1 0,-1 0,0 0,0 0,0 0,-1 0,1 0,-1 0,0 0,0 0,0-1,-1 1,1 0,-1-1,0 1,0-1,0 0,0 1,-2 0,-94 85,82-77,-125 74,108-69,2 1,0 2,1 0,1 2,-9 11,20-14,5-1</inkml:trace>
</inkml:ink>
</file>

<file path=ppt/ink/ink4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11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3,'-1'266,"-54"33,36-212,22-73</inkml:trace>
  <inkml:trace contextRef="#ctx0" brushRef="#br0" timeOffset="243.706">0 59,'44'-5,"42"-6,16-1,1 1,-8 2,-15 4,-11 1,-13 3,-12 0,-7 2,-6-1,-4 1,-1-1,-5 0</inkml:trace>
  <inkml:trace contextRef="#ctx0" brushRef="#br0" timeOffset="551.839">932 200,'38'0,"27"0,8 0,-4 0,-10 0,-9 0,-8 0,-7 0,-9 0</inkml:trace>
  <inkml:trace contextRef="#ctx0" brushRef="#br0" timeOffset="766.318">959 426,'39'0,"31"0,9 0,-4 0,-10 0,-12 0,-9 0,-13 0</inkml:trace>
</inkml:ink>
</file>

<file path=ppt/ink/ink4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16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37,'15'33,"-1"0,-2 1,-1 0,-1 1,-3 0,0 0,-2 1,-1 28,-3-31,2-1,1 0,1 0,2-1,1 1,3 4,-11-33,1 0,-1 0,1 0,0 1,0-1,0 0,0 0,0 0,1 0,-1 0,1-1,0 1,0 0,0-1,0 1,0-1,0 0,1 0,-1 0,1 0,0 0,0 0,-1-1,1 1,0-1,0 0,1 0,-1 0,0 0,0 0,0-1,0 0,1 1,-1-1,0 0,0-1,1 1,-1-1,0 1,0-1,0 0,0 0,0 0,1-1,17-17,-1-2,-1 0,-1-1,0-1,-2-1,-1-1,8-18,27-39,-50 83,0-1,0 1,0-1,1 0,-1 1,0-1,0 1,1-1,-1 0,0 1,1-1,-1 0,0 1,1-1,-1 0,0 0,1 1,-1-1,1 0,-1 0,0 0,1 0,-1 1,1-1,-1 0,1 0,-1 0,1 0,-1 0,0 0,1 0,-1 0,1 0,-1 0,1-1,-1 1,1 0,-1 0,0 0,1 0,-1-1,1 1,-1 0,0 0,1-1,-1 1,0 0,1-1,-1 1,0 0,0-1,1 1,-1-1,0 1,0 0,0-1,1 1,-1-1,0 1,0-1,0 1,0 0,0-1,0 1,0-1,0 1,0-1,3 39,-3-34,-1 25,0-22,0 0,1 0,0 0,0 0,0 0,1-1,0 1,1 0,-1 0,1 0,0-1,1 1,0-1,0 0,0 1,1-1,0-1,1 2,-2-3,0 0,0-1,0 1,1-1,0 0,-1 0,1 0,0-1,1 1,-1-1,0 0,1 0,-1-1,1 1,0-1,-1 0,1 0,0-1,0 1,-1-1,1 0,0 0,0-1,0 1,-1-1,1 0,0-1,-1 1,1-1,-1 1,1-2,-1 1,0 0,0-1,0 0,0 0,10-10,-1 0,-1-1,-1 0,0-1,-1-1,0 1,-1-1,-1-1,0 0,-2 0,4-14,9-18,35-183,-49 206</inkml:trace>
  <inkml:trace contextRef="#ctx0" brushRef="#br0" timeOffset="324.489">1271 207,'-22'15,"-7"4,0 1,1 1,2 1,0 2,1 0,1 2,2 1,-14 20,34-44,0 1,0-1,0 1,0-1,1 1,-1 0,1 0,0 0,0 0,0 0,1 0,0 0,-1 0,1 0,1 0,-1 0,1 0,-1 0,1 0,0 0,0 0,1 0,-1 0,1-1,0 1,0-1,0 1,1-1,-1 0,1 1,0-1,-1-1,1 1,1 0,-1-1,0 1,1-1,-1 0,1 0,-1-1,1 1,1 0,9 3,-1 0,1 0,0-1,1-1,-1 0,0-1,1-1,-1 0,1-1,-1-1,1 0,-1-1,1 0,5-3,5 0</inkml:trace>
  <inkml:trace contextRef="#ctx0" brushRef="#br0" timeOffset="636.964">1666 150,'-25'30,"1"0,1 2,2 1,2 0,0 1,3 1,1 1,0 4,13-36,0-1,0 1,1 0,-1 0,1-1,0 1,0 0,0 0,1 0,-1 0,1 0,0 0,0 0,1 0,-1 0,1 0,0 0,0 0,0 0,0-1,1 1,0 0,-1-1,1 1,1-1,-1 0,0 1,1-1,0 0,-1 0,1-1,0 1,1-1,-1 1,8-1,1 1,-1-2,1 0,0 0,-1-1,1 0,0-1,-1 0,1-1,-1-1,1 0,-1 0,0-1,0 0,-1-1,1 0,3-4,-1 3,-1-1,0 0,-1-1,0 0,0 0,0-2,-1 1,-1-1,0-1,0 0,-1 0,0 0,-1-1,0 0,-1-1,-1 1,0-1,0-1,-2 1,1 0,-2-1,0 0,0 1,-1-8,-2 15,-1-1,0 1,0 0,0 0,0 1,-1-1,0 0,0 1,-1 0,0 0,0 0,0 0,0 0,-1 1,0 0,1 0,-2 0,1 1,0-1,-1 1,1 0,-1 1,0 0,0 0,0 0,0 0,-1 1,1 0,0 0,0 1,-1 0,1 0,0 0,-1 1,1 0,0 0,0 1,0-1,0 1,-2 1,-11 5</inkml:trace>
  <inkml:trace contextRef="#ctx0" brushRef="#br0" timeOffset="1018.601">2372 94,'-26'6,"0"1,1 2,0 0,0 2,1 0,1 2,0 1,1 0,-2 4,22-17,-1 0,1 0,0 1,-1 0,1-1,0 1,0 0,1 0,-1 0,0 0,0 0,1 0,0 1,-1-1,1 0,0 1,0-1,0 1,0-1,1 1,-1 0,1-1,0 1,-1 0,1-1,0 1,0 0,1-1,-1 1,1 0,-1-1,1 1,0-1,0 1,0-1,0 1,0-1,1 1,-1-1,1 0,0 0,-1 0,1 0,0 0,0 0,1 0,76 32,-69-32,-1 1,1 0,-1 1,0 0,0 1,0-1,0 2,-1-1,0 1,0 1,-1-1,1 1,5 8,-11-9,0 1,-1-1,1 1,-1 0,-1 0,1-1,-1 1,0 0,-1 0,0 0,0-1,0 1,-1 0,0-1,0 1,0-1,-1 0,0 0,0 0,-1 0,0 0,0-1,0 0,-1 0,1 0,-1 0,0 0,-1-1,1 0,-3 1,1 0,1 0,-1 0,1-1,-1 0,-1 0,1-1,0 0,-1 0,0-1,1 0,-1 0,0-1,0 0,0 0,0-1,0 0,0 0,0-1,-6-1,-5-4</inkml:trace>
  <inkml:trace contextRef="#ctx0" brushRef="#br0" timeOffset="1750.558">3020 9,'-8'-3,"-1"1,0 1,0 0,-1 0,1 1,0 0,0 0,0 1,0 1,0-1,0 1,0 1,0 0,1 0,-1 1,1 0,0 0,0 1,0 0,1 0,0 1,0 0,0 0,1 0,0 1,0 0,0 1,1-1,0 1,1 0,-1 2,-4 12,1 0,1 0,1 1,1 0,1 0,2 0,0 0,1 0,1 1,1-1,1 0,2 5,-3-19,1 1,-1 0,2 0,-1-1,2 1,-1-1,1 0,0 0,1-1,0 1,0-1,1 0,0 0,1-1,0 1,0-1,0-1,1 0,0 0,0 0,0-1,1 0,0-1,0 0,0 0,0-1,1 0,-1 0,1-1,0-1,0 0,0 0,-1-1,1 0,0 0,0-1,3-1,13-4,0 0,-1-2,1 0,-1-2,-1-1,0-1,-1-1,0-1,-1-1,0-1,1-2,-13 9,1 1,-1-1,-1 0,0-1,0 0,-1-1,-1 0,1 0,-2-1,0 1,0-2,-1 1,0 0,-1-1,-1 0,0 0,0 0,-2 0,1 0,-2-1,0 1,0 0,-1-1,-1 1,0 0,-1 0,-1 0,0 0,-2-4,-2 7,0 0,-1 0,0 1,0 0,-1 0,0 1,-1 0,0 1,0 0,-1 1,1 0,-1 1,-1 0,1 1,-1 0,1 1,-1 1,0 0,0 1,0 0,0 1,-11 1,-13-3</inkml:trace>
  <inkml:trace contextRef="#ctx0" brushRef="#br0" timeOffset="2040.586">2682 319,'385'-121,"-383"121,1 0,0 0,0-1,-1 2,1-1,0 0,0 0,0 1,-1 0,1-1,0 1,-1 0,1 0,-1 1,1-1,-1 0,0 1,1 0,-1-1,0 1,0 0,0 0,0 0,-1 0,1 1,0-1,-1 0,0 1,1-1,-1 1,0 0,0-1,-1 1,1 0,0-1,-1 1,0 0,1 1,16 32,-11-28,0 0,1 0,0 0,1-1,0 0,0-1,0 0,1 0,0-1,0 0,0-1,1 1,0-2,0 0,0 0,0 0,1-1,177 11,-160-14,-4 1</inkml:trace>
</inkml:ink>
</file>

<file path=ppt/ink/ink4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25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550 452,'1'-1,"0"0,0 0,0 1,0-1,0 0,0 0,0 0,0 0,0-1,-1 1,1 0,-1 0,1 0,0-1,-1 1,0 0,1 0,-1-1,0 1,0 0,1-1,-1 1,0 0,-1-1,1 1,0 0,0-1,0 1,-1 0,1-1,-1 1,1 0,-1 0,1 0,-1-1,0 1,0 0,1 0,-1 0,0 0,0 0,0 0,0 0,0 1,0-1,0 0,-1 0,1 1,0-1,0 1,-1-1,1 1,0 0,-1-1,1 1,0 0,-1 0,1 0,0 0,-1 0,1 0,0 0,-1 0,1 1,-1-1,-23-2,0 2,0 0,0 1,1 2,-1 0,0 2,-2 1,-130 18,157-24,1 0,-1 0,0 0,1 0,-1 0,1 0,-1 0,1 0,-1 0,0 1,1-1,-1 0,1 0,-1 0,0 0,1 1,-1-1,0 0,1 0,-1 1,0-1,1 0,-1 1,0-1,0 0,1 1,-1-1,0 0,0 1,0-1,1 0,-1 1,0-1,0 1,0-1,0 0,0 1,0-1,0 1,0-1,0 0,0 1,0-1,0 1,0-1,0 1,0-1,-1 0,1 1,0-1,0 0,0 1,-1-1,1 0,0 1,0-1,-1 0,1 1,0-1,-1 0,1 1,-1-1,51 15,-41-13,-2 0,2 0,0 0,0 0,0 1,-1 0,1 0,-1 1,0 0,0 1,0 0,0 0,-1 1,0-1,0 2,4 4,-10-7,0 1,-1-1,1 0,-1 0,0 1,-1-1,1 0,-1 0,0 0,0 1,0-1,0 0,-1 0,1 0,-1-1,0 1,0 0,-1-1,1 1,-1-1,0 0,1 0,-1 0,-1 0,1 0,0-1,-1 1,0-1,1 0,-1 1,-283 274,285-276,1 1,-1-1,0 1,1 0,-1-1,1 1,-1 0,1 0,0 0,0 0,-1 0,2 0,-1 0,0 0,0 0,1 0,-1 1,1-1,-1 0,1 0,0 1,0-1,0 0,0 1,1-1,-1 0,1 0,-1 1,1-1,0 0,0 0,0 0,0 0,0 0,0 0,0 0,1 0,-1-1,1 1,-1 0,1-1,0 1,11 4,0 0,1 0,0-1,0-1,0 0,0-1,1-1,-1 0,1-1,0-1,-1 0,1-1,14-2,5 1,-3-4,-25 0</inkml:trace>
  <inkml:trace contextRef="#ctx0" brushRef="#br0" timeOffset="332.327">240 1,'-1'509,"-50"-112,17-115,12-142,19-117</inkml:trace>
</inkml:ink>
</file>

<file path=ppt/ink/ink4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27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511 32,'48'-21,"-45"21,38-5,0 1,0 3,0 1,27 4,-69-4,0 1,0-1,0 1,0 0,0-1,0 1,0 0,0 0,1 0,-1-1,0 1,1 0,-1 0,0 0,1 0,-1 0,1 0,0 0,-1 0,1 0,0 1,0-1,-1 0,1 0,0 0,0 0,0 0,1 0,-1 1,0-1,0 0,0 0,1 0,-1 0,1 0,-1 0,1 0,-1 0,1 0,-1 0,1 0,0 0,0-1,-1 1,1 0,0 0,0-1,0 1,0 0,0-1,0 1,0-1,0 1,0-1,0 0,0 1,0-1,0 0,1 0,-1 0,0 0,0 0,0 0,0 0,0 0,0 0,1-1,-1 1,0 0,1-1,-153 65,111-52,-543 176,542-170,66 4,136-4,-32-9,67 9,-194-18,-1-1,0 1,0-1,0 1,1 0,-1 0,0 0,0 0,1 0,-1 0,0 0,0 0,1 0,-1 0,0 1,0-1,0 0,1 1,-1-1,0 1,0 0,0-1,0 1,0 0,0-1,0 1,0 0,0 0,0 0,-1 0,1 0,0 0,-1 0,1 0,0 0,-1 0,0 1,1-1,-1 0,0 0,1 1,-1-1,0 0,0 0,0 0,0 1,0-1,0 0,0 0,-1 1,1-1,0 0,-1 0,1 0,-1 1,1-1,-1 0,1 0,-1 0,0 0,0 0,0 0,1 0,-1 0,0-1,0 1,0 0,0 0,-1 0,-223 109,216-106,-11 4,1 1,0 1,0 1,1 1,1 0,0 1,0 1,-4 6,20-19,-1 1,1 0,0 0,0 0,0-1,0 1,0 0,0 0,0 1,1-1,-1 0,1 0,-1 0,1 0,0 0,0 1,0-1,0 0,0 0,0 0,1 1,-1-1,1 0,0 0,-1 0,1 0,0 0,0 0,0 0,1 0,-1-1,0 1,1 0,-1-1,1 1,-1-1,1 1,0-1,0 1,82 37,-62-37,1-1,-1-2,0 0,1-1,-1-1,0-1,18-5,-11 2,140-42,-147 40,-4-1</inkml:trace>
</inkml:ink>
</file>

<file path=ppt/ink/ink4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29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1,'29'5,"24"1,7 0,-1-1,-6-1,-7-2,-7-1,-5 0,-4-1,-1-1,-7-4,-2-1,1-1,-3 2</inkml:trace>
</inkml:ink>
</file>

<file path=ppt/ink/ink4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29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47,'38'0,"32"0,9-5,-4-1,-10 0,-12 1,-9 1,-8 2,-10-4,-4-1,-7 1</inkml:trace>
</inkml:ink>
</file>

<file path=ppt/ink/ink4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28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161 115,'-14'43,"-10"33,-1 9,4-5,1-12,4-12,4-12,5-7,3-6,2-4,-3 0,-1-11,1-8</inkml:trace>
  <inkml:trace contextRef="#ctx0" brushRef="#br0" timeOffset="248.804">20 58,'38'0,"33"0,8-5,0-1,-8-1,-11 2,-12-3,-8 0,-7 1,-4 1,-12 3,-8 1</inkml:trace>
  <inkml:trace contextRef="#ctx0" brushRef="#br0" timeOffset="453.17">20 453,'38'0,"28"-5,6-1,-3 0,-14-4,-11 0,-9 2,-5 2,-8 2</inkml:trace>
  <inkml:trace contextRef="#ctx0" brushRef="#br0" timeOffset="868.482">725 425,'-160'249,"149"-231,0 1,1 0,1 1,1 0,1 0,-3 12,10-30,-1 0,1 0,-1 0,1 0,0 0,0 0,0 0,0 0,0 1,0-1,1 0,-1 0,1 0,-1 0,1 0,0 0,0 0,0 0,0 0,0 0,0-1,0 1,1 0,-1-1,1 1,-1-1,1 1,0-1,-1 0,1 0,0 0,0 0,0 0,0 0,0 0,0-1,0 1,0 0,0-1,0 0,0 0,1 0,-1 0,0 0,1 0,100-17,2-27,-92 32</inkml:trace>
  <inkml:trace contextRef="#ctx0" brushRef="#br0" timeOffset="1136.539">415 622,'38'0,"28"0,6 0,-3 0,-9 0,-10 0,-9 0,-11 0</inkml:trace>
</inkml:ink>
</file>

<file path=ppt/ink/ink4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35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0,'-65'133,"7"3,-36 125,39-121,56-140,-1-1,0 1,1 0,-1 0,0-1,1 1,-1 0,0-1,0 1,1 0,-1-1,0 1,0 0,0-1,0 1,1-1,-1 1,0 0,0-1,0 1,0-1,0 1,0 0,0-1,0 1,0-1,0 1,0 0,-1-1,1 1,0-1,0 1,0 0,0-1,-1 1,1 0,0-1,0 1,0 0,-1-1,1 1,0 0,-1 0,1-1,0 1,-1 0,1 0,0-1,-1 1,1 0,-1 0,1 0,0 0,-1 0,1 0,-1 0,1-1,0 1,-1 0,1 1,-1-1,1 0,0 0,-1 0,1 0,11-38,2 0,2 1,1 1,2 1,4-5,1-3,3-8,-1 0,2 1,2 1,2 2,15-16,-43 59,-3 4,0-1,0 0,0 1,0-1,0 0,1 1,-1-1,0 0,0 1,0-1,1 0,-1 1,0-1,1 0,-1 1,0-1,1 1,-1-1,1 1,-1-1,1 1,-1-1,1 1,-1 0,1-1,-1 1,1 0,0-1,-1 1,1 0,-1 0,1-1,0 1,-1 0,1 0,0 0,-1 0,1 0,0 0,0 0,-1 0,1 0,0 0,-1 1,1-1,-1 0,1 0,0 1,-1-1,1 0,-1 1,1-1,0 0,-1 1,1-1,-1 1,1-1,-1 1,0-1,1 1,-1-1,0 1,1 0,-1-1,1 1,-1 211,0-34,0-176,0 0,0 0,0 0,1-1,-1 1,1 0,-1 0,1 0,0-1,-1 1,1 0,0-1,0 1,0 0,1-1,-1 1,0-1,0 0,1 1,-1-1,1 0,-1 0,1 0,0 0,-1 0,1 0,0-1,0 1,-1 0,1-1,0 0,0 1,0-1,0 0,0 0,0 0,-1 0,1 0,0 0,0-1,0 1,0-1,0 1,-1-1,1 0,0 1,0-1,-1 0,1 0,-1 0,1-1,-1 1,1 0,-1-1,0 1,0 0,1-2,15-12,-1 0,-1-2,0 0,-2 0,0-1,4-9,24-31,5-5,-30 38,1 1,2 0,0 2,1 0,1 1,17-12,-37 32,0 0,0 0,0 0,0 0,0 0,0 0,0 0,1 1,-1-1,0 0,0 1,1-1,-1 1,0 0,1-1,-1 1,0 0,1 0,-1-1,1 1,-1 0,0 1,1-1,-1 0,0 0,1 1,-1-1,0 0,1 1,-1-1,0 1,1 0,-1-1,0 1,0 0,0 0,0 0,0 0,0 0,0 0,0 0,0 0,-1 0,1 0,0 1,-1-1,1 0,0 0,-1 1,0-1,1 0,-1 1,0-1,0 0,0 2,2 12,-1 1,-1 0,0-1,-2 1,1 0,-2-1,0 1,-3 6,2-12,1 1,0-1,1 1,0 0,1-1,0 1,0 0,2 0,-1 0,1 0,1 0,0-1,0 1,1 0,0-1,1 0,4 8,2-4</inkml:trace>
  <inkml:trace contextRef="#ctx0" brushRef="#br0" timeOffset="526.971">1492 113,'-42'5,"0"1,0 3,1 1,-37 14,67-20,0 1,0 0,1 0,0 1,0 0,0 1,1 0,0 0,0 1,1 0,0 1,0 0,1 0,1 0,-1 1,1 0,1 1,0-1,0 1,0 5,-4 72,9-86,0 1,1-1,-1 1,1-1,0 1,-1-1,1 1,0-1,1 0,-1 0,0 0,1 1,-1-1,1 0,0-1,-1 1,1 0,0 0,0-1,0 1,0-1,1 0,-1 0,0 1,0-1,1-1,-1 1,1 0,-1-1,1 1,-1-1,3 1,7-3,0-1,1 1,-2-2,1 0,0 0,-1-1,0-1,0 1,0-2,-1 0,0 0,0-1,-1 0,8-8,209-234,-194 226,-32 24,0-1,1 1,-1 0,0-1,1 1,-1 0,1-1,-1 1,1 0,-1 0,1-1,-1 1,1 0,-1 0,1 0,-1 0,1 0,-1-1,1 1,-1 0,1 0,-1 0,1 1,-1-1,1 0,-1 0,1 0,-1 0,1 0,-1 1,1-1,-1 0,1 0,-1 1,1-1,-1 0,1 1,-1-1,0 0,1 1,-1-1,0 1,1-1,-1 0,0 1,0-1,1 1,-1-1,0 1,0-1,0 1,0-1,0 1,1 0,-1-1,0 1,0-1,0 1,-1-1,1 1,0-1,0 1,0-1,0 1,0-1,-47 149,44-139,1 1,0 0,0 0,1 0,1 0,0 0,0 0,1 0,0 0,1 0,0 0,1-1,0 1,3 4,7 3</inkml:trace>
  <inkml:trace contextRef="#ctx0" brushRef="#br0" timeOffset="878.319">2001 141,'-141'287,"108"-182,31-101,2 1,-1-1,0 1,1-1,0 1,0-1,0 1,0 0,1-1,0 1,0-1,0 0,1 1,-1-1,1 0,0 0,0 0,1 0,-1 0,1 0,0 0,1 0,3 0,0 0,1-1,0 0,-1-1,1 0,0 0,0 0,1-1,-1 0,0-1,0 0,1 0,-1-1,0 0,0 0,0-1,0 0,0 0,7-4,27-12,-28 8</inkml:trace>
  <inkml:trace contextRef="#ctx0" brushRef="#br0" timeOffset="1066.95">1662 395,'38'0,"33"0,8 0,-4 0,-11 0,-10 0,-15 0</inkml:trace>
</inkml:ink>
</file>

<file path=ppt/ink/ink4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43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1 311,'224'-17,"-158"9,0 3,1 2,33 6,-2-2,-73-1</inkml:trace>
  <inkml:trace contextRef="#ctx0" brushRef="#br0" timeOffset="265.734">57 452,'39'0,"31"0,14-5,-3-2,-10 1,-13 1,-11 2,-9 0,-6 2,-3 1,-3 0,-5 0</inkml:trace>
  <inkml:trace contextRef="#ctx0" brushRef="#br0" timeOffset="781.22">424 1,'2'8,"1"0,0 0,0 0,0-1,1 1,0-1,1 1,-1-1,1-1,1 1,-1-1,1 0,0 0,1 0,-1-1,1 0,0-1,1 1,-1-1,4 1,69 36,-55-29,-1 0,0 1,-1 2,-1 0,0 1,0 2,-18-14,-1 0,1 0,-1 0,0 0,0 1,0-1,-1 1,1 0,-1 0,0 0,0 0,-1 0,0 0,0 1,0-1,0 0,-1 1,0-1,0 0,-1 1,1-1,-1 0,0 0,0 1,-1-1,0 0,0 0,0 0,0 0,-1-1,0 1,0-1,0 1,0-1,-1 0,1 0,-5 2,-34 35,-2-2,-2-1,-1-3,-2-2,-16 7,-29 30,83-57</inkml:trace>
</inkml:ink>
</file>

<file path=ppt/ink/ink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17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118 424,'26'9,"1"-2,1-1,-1-2,0 0,1-2,0-1,16-2,-19 1,0-1,1-1,-1-2,0 0,-1-2,1-1,-1-1,0 0,-1-2,0-1,0-1,-1-1,-1-1,0 0,-1-2,-1 0,0-2,-2 0,0 0,0-2,-2 0,-1-1,0-1,-2 0,5-11,-8 13,-6 15,1 0,-2-1,1 0,-1 1,0-1,0 0,0 0,-1 0,0 0,0 0,0-1,-1 1,0 0,-1-6,0 11,0 1,0-1,0 1,0 0,0-1,0 1,0 0,0 0,0-1,0 1,-1 0,1 0,0 0,0 0,0 0,0 1,0-1,0 0,0 0,0 1,0-1,0 1,0-1,0 1,0-1,0 1,0 0,0-1,0 1,0 0,1 0,-1-1,0 1,0 0,1 0,-1 0,1 0,-1 0,1 0,-1 0,1 0,0 0,0 0,-1 1,1-1,0 0,0 0,0 0,0 1,-19 44,2 1,2 0,2 1,1 9,-10 33,0 4,-5-2,-3-2,-4 0,-4-2,-4-2,-3-2,-45 61,77-124,-1-1,-1 0,0-1,-2 0,0-1,-1-1,0-1,-2-1,0 0,0-2,-1 0,-1-1,0-1,-1-1,-17 4,35-13,-1-1,1 1,0-1,-1 0,1-1,0 0,-1 0,1 0,0 0,0-1,0 0,0 0,0 0,0 0,0-1,1 0,-1 0,1 0,0-1,0 1,0-1,1 0,-1 0,1 0,0-1,0 1,0-1,1 0,0 0,-1 0,2 0,-1 0,1 0,-1 0,1 0,1-1,-1 1,1 0,0-1,0 1,1-1,-1 1,0 1,-1 0,1 0,0 0,0 0,0 0,1 0,-1 1,1-1,0 0,0 0,0 1,1-1,-1 0,1 1,0 0,0-1,0 1,0 0,0 0,1 0,0 0,-1 0,1 1,0-1,0 1,1 0,-1 0,0 0,1 0,-1 0,1 1,0 0,-1 0,1 0,0 0,0 0,125 65,-83-47,0-3,1-2,0-1,1-3,0-2,0-1,0-3,0-3,36-4,-22 4,-36 0,1-2,-1-1,0-1,0-2,0 0,-1-2,0 0,13-9,-15 8</inkml:trace>
  <inkml:trace contextRef="#ctx0" brushRef="#br0" timeOffset="8771.893">1416 1102,'35'-16,"0"-1,-1-2,-1-1,-1-1,-1-2,2-4,-29 25,0-1,-1 0,1 0,-1 0,1 0,-1 0,0-1,0 1,-1-1,1 0,-1 0,0 0,0 0,0 0,0-1,-1 1,1-1,-1 1,0-1,-1 1,1-1,-1 1,0-1,0 0,0 1,-1-1,0 1,0-1,0 1,0-1,-1 1,1 0,-1-1,0 1,-1 0,1 0,-1 0,1 1,-1-1,-1 0,-2 0,0 0,-1 0,1 0,-1 1,0 0,0 1,0-1,0 1,0 1,-1-1,1 1,0 0,-1 1,1 0,-1 0,1 1,-1 0,1 0,0 0,-1 1,1 0,0 1,0 0,0 0,1 0,-1 1,1 0,0 0,0 0,0 1,0 0,-3 5,-1-2,0 1,1 0,0 0,0 1,1 0,1 1,0 0,0 0,1 0,0 1,1 0,0 0,1 0,1 1,0-1,0 1,2 0,-1 0,2 0,-1 0,2 0,0 0,0-1,1 1,1 0,0 0,0-6,1-1,-1 1,1-1,0 0,1 0,-1 0,1 0,0-1,1 0,-1 0,1 0,0-1,0 0,1 0,-1 0,1-1,0 0,0 0,0-1,0 0,0 0,4 0,11 3,0-2,1-1,0 0,-1-2,1-1,18-2,7-7,0-1,-2-3,1-1,-2-3,0-2,-1-1,-2-3,0-1,-1-2,-2-2,-1-1,15-17,-11 8,-2-2,-2-1,-2-2,-1-1,-3-2,-2-1,2-8,-14 25,-2-1,-1-1,-2 0,-1 0,-2-1,-1-1,-1 0,-2 0,-2 0,-1-3,-2 34,0 0,-1 1,1-1,-1 0,0 1,0-1,0 0,-1 0,1 1,-1-1,0 1,0-1,0 0,-1 1,1 0,-1-1,0 1,0 0,0 0,0 0,-1 0,1 0,-1 0,1 1,-1-1,0 1,0 0,0 0,0 0,-1 0,1 1,0-1,-1 1,1 0,-1 0,0 0,1 0,-1 1,0-1,1 1,-1 0,0 0,0 0,1 1,-1-1,0 1,-6 4,2 1,-1-1,0 2,1-1,1 1,-1 0,1 1,0-1,0 1,1 1,1-1,-1 1,1 0,0 1,1-1,-1 6,-8 19,3 1,0 0,2 1,2 0,2 0,1 0,1 6,5 24,3-1,3 1,2-1,12 30,-23-93,21 80,-10-43,-2 0,-2 0,-1 1,-2 0,-1 7,-5 24,2-60</inkml:trace>
  <inkml:trace contextRef="#ctx0" brushRef="#br0" timeOffset="8988.483">1924 622,'38'0,"47"-5,18-1,1-5,-7 0,-11 1,-10 4,-9-4,-6 1,-4 2,-6 1,-12 3</inkml:trace>
</inkml:ink>
</file>

<file path=ppt/ink/ink4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54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0 273,'5'0,"15"0,10-5,4-1,2 0,-1 1,-2 1,-1 2,-2 1,0 1,-2 0,0 0,0 0,-5 5,-1 1,-5 6,-5-1</inkml:trace>
  <inkml:trace contextRef="#ctx0" brushRef="#br0" timeOffset="916.254">988 75,'-168'356,"121"-287,46-69,1 0,-1 0,1 0,-1-1,0 1,1 0,-1 0,1-1,-1 1,1 0,-1-1,1 1,0 0,-1-1,1 1,-1-1,1 1,0-1,-1 1,1-1,0 1,-1-1,1 1,0-1,0 1,0-1,0 1,-1-1,1 0,0 1,0-1,0 1,0-1,0 1,0-1,0 0,1 1,-1-1,0 1,0-1,0 1,1-1,-1 0,0 1,0-1,1 1,-1 0,1-1,6-19,1 2,1-1,1 1,1 0,0 1,1 1,1 0,12-11,6-12,-12 17,0 1,1 0,1 2,0 0,2 2,0 0,1 2,25-13,-46 27,0 1,0-1,1 1,-1 0,0 0,0 0,0 0,1 0,-1 1,0-1,0 1,0 0,0 0,0 0,0 1,0-1,0 0,-1 1,1 0,0 0,-1 0,0 0,1 0,-1 1,0-1,0 0,0 1,0 0,-1-1,1 1,-1 0,1 0,-1 0,0 0,0 0,-1 0,1 0,-1 1,1-1,-1 0,0 0,0 0,0 1,-1-1,1 0,-1 0,0 0,0 3,-24 165,20-124,30-66,74-109,39-5,-56 90,-80 42,-1 1,1-1,0 1,0-1,0 1,-1 0,1 0,0 0,0 0,0 0,0 0,-1 1,1-1,0 1,0-1,0 1,-1-1,1 1,0 0,-1 0,1 0,-1 0,1 0,-1 0,0 1,1-1,-1 0,0 1,0-1,0 1,0-1,0 1,0-1,0 1,0 0,-1-1,1 1,-1 0,1 0,-1 0,0-1,0 1,0 0,0 0,0 0,0 0,0 1,-1 10,-1 1,0 0,0 0,-2-1,1 1,-2-1,0 0,0 0,-6 8,-2 9,1-1,3-5</inkml:trace>
  <inkml:trace contextRef="#ctx0" brushRef="#br0" timeOffset="1732.167">2116 47,'-1'-3,"-1"0,0 0,0 0,0 0,0 0,-1 1,1-1,-1 1,0-1,0 1,1 0,-2 0,1 0,0 0,0 1,0-1,-1 1,1 0,-1 0,1 0,-1 0,1 1,-1-1,1 1,-1 0,0 0,1 1,-1-1,1 0,-1 1,0 0,1 0,0 0,-1 1,1-1,0 1,-11 3,1 1,0 1,0 0,1 1,0 1,1-1,-1 2,-3 4,8-8,0 1,1 0,0 0,0 0,0 1,1 0,0 0,1 0,0 0,0 1,1 0,0 0,0 0,1 0,0 0,1 1,0-1,0 0,1 1,0-1,1 1,0-1,1 2,-1-8,0 0,1-1,0 1,-1-1,1 1,0-1,0 0,0 0,1 0,-1 0,0 0,1 0,-1-1,1 1,0-1,-1 0,1 0,0 0,0 0,0 0,0 0,0-1,0 0,0 1,0-1,0 0,0 0,0-1,-1 1,1-1,0 1,0-1,2-1,94-39,73-108,-65 87,-106 62,0-1,1 1,-1 0,0 0,1 1,-1-1,1 0,-1 0,0 1,1-1,-1 0,0 1,0-1,1 1,-1 0,0-1,0 1,0 0,0 0,0 0,0 0,0 0,0 0,0 0,0 0,0 0,-1 0,1 1,-1-1,1 0,0 0,-1 1,0-1,1 0,-1 1,0-1,0 0,0 1,0-1,0 1,2 64,-3-56,-32 246,29-214,-3-1,-2 0,-1-1,-2 0,-2 1,10-30,-1 1,0-1,-1 0,0 0,-1-1,0 0,-1 0,0-1,0 0,-1 0,0-1,-1 0,0 0,0-1,0-1,-1 1,0-2,0 0,-2 1,11-5,0 0,-1 0,1 0,0 0,-1 0,1-1,-1 1,1-1,-1 1,1-1,-1 0,1 0,-1 0,1 0,-1-1,1 1,-1-1,1 1,0-1,-1 0,1 0,0 0,-1 0,1-1,0 1,0 0,0-1,0 1,0-1,0 0,1 0,-1 0,1 0,-1 0,1 0,-1 0,1 0,0-1,0 1,0 0,1-1,-1 1,0-1,1-1,0-10,2 0,-1-1,2 1,0 0,0 1,2-1,-1 0,2 1,0 0,0 1,1-1,1 1,0 0,1 1,0 0,1 0,0 1,0 1,9-7,107-79,-102 83</inkml:trace>
</inkml:ink>
</file>

<file path=ppt/ink/ink4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59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349 32,'-2'-2,"1"0,-1 1,1-1,-1 0,1 0,-1 1,0-1,0 1,0-1,0 1,0 0,0 0,0 0,0 0,0 0,-1 0,1 1,0-1,-1 1,1 0,0-1,-1 1,1 0,0 0,-2 1,2-2,-9-1,1 1,-1 0,0 0,1 1,-1 0,0 1,1 0,-1 0,1 1,-1 1,1 0,0 0,0 1,0 1,1-1,0 1,-1 1,2 0,-5 3,11-7,1 0,-1 0,1-1,0 1,0 0,-1 0,1 0,1 1,-1-1,0 0,0 0,1 0,-1 1,1-1,0 0,0 0,0 1,0-1,0 0,0 0,1 1,-1-1,1 0,-1 0,1 1,0-1,0 0,0 0,0 0,0 0,0 0,1 0,-1-1,1 1,-1 0,1-1,0 1,0-1,0 1,79 48,-79-49,5 1,0 0,1 0,-1 1,0-1,0 2,-1-1,1 1,-1 0,1 1,-1-1,-1 1,1 0,-1 1,0-1,0 1,0 0,-1 0,0 1,0-1,0 1,-1 0,0 0,-1 0,1 0,-1 1,-1-1,1 1,-2-1,1 1,-1-1,0 5,-3-3,-1-1,-1 0,1 0,-2 0,1-1,-1 1,0-1,0-1,-1 1,0-1,0 0,0-1,-1 1,0-1,0-1,0 0,0 0,-1 0,0-1,1-1,-1 1,-7 0,10-1,0-1,1 1,-1-1,0 0,0 0,0 0,0-1,0 0,0 0,0-1,1 1,-1-1,0-1,0 1,0-1,1 0,-1 0,1-1,0 1,0-1,0-1,0 1,0 0,0-1,0-1,-2-10</inkml:trace>
</inkml:ink>
</file>

<file path=ppt/ink/ink4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00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0,'-5'15,"3"14,2 2</inkml:trace>
</inkml:ink>
</file>

<file path=ppt/ink/ink4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59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132 225,'-14'39,"-10"26,-1 8,4-4,1-14,4-12,4-12</inkml:trace>
  <inkml:trace contextRef="#ctx0" brushRef="#br0" timeOffset="690.107">329 508,'61'-46,"50"-94,-34 16,-55 99,-25 53,-3 0,2 1,1 0,1 0,1 0,3 21,-1-44,-1 0,1 0,0 1,1-1,-1 0,1 0,1 0,-1-1,1 1,0-1,0 1,0-1,1 0,0 0,0 0,0-1,1 1,-1-1,1 0,0 0,0-1,1 1,-1-1,1-1,-1 1,1-1,0 0,0 0,0 0,0-1,1 0,-1 0,0-1,0 0,1 0,-1 0,0-1,0 1,0-2,0 1,1-1,-2 0,1 0,0 0,0-1,10-11,-1 0,0 0,-2-1,1-1,-2 0,0-1,-1-1,-1 0,0 0,-2-1,0 0,-1 0,-1-1,0 1,1-19,-7 38,11-84,-15 59</inkml:trace>
  <inkml:trace contextRef="#ctx0" brushRef="#br0" timeOffset="1624.298">1514 56,'-8'-1,"0"1,0 0,0 0,0 1,0 0,0 0,1 1,-1 0,0 1,1 0,-1 0,1 0,0 1,0 0,0 0,1 1,-1 0,1 0,-1 2,-3 1,1-1,1 1,0 1,0-1,0 1,1 1,1-1,-1 1,2 0,-1 1,1-1,1 1,0 0,1 0,0 1,0-1,1 1,1-1,0 1,0 0,2-1,-1 1,1 0,1-1,0 1,1-1,0 1,0-1,1 0,1-1,0 1,0-1,1 0,1 0,-1 0,2-1,1 2,4-3,-1 0,1-1,0-1,0 0,0-1,1 0,0-1,0-1,0 0,1-1,-1 0,1-1,-1-1,1 0,-1-1,1-1,-1 0,0-1,0 0,0-1,0-1,-1 0,1-1,-1-1,-1 0,1 0,-1-1,-1-1,1 0,-1-1,4 0,1-2,-2 1,0-2,0 0,-1-1,-1 0,0-1,-1 0,3-7,-4 6,-2-1,1 0,-2-1,0 0,-2 0,0-1,1-4,-5 17,-1 0,1 0,-1 0,0 0,0-1,-1 1,1 0,-2 0,1 0,-1 0,1 0,-1 1,-1-1,1 0,-1 1,0 0,-1-1,1 1,-1 0,0 1,0-1,-1 1,1 0,-1 0,-4-3,-1 1,0 0,0 0,0 1,-1 1,0 0,0 0,0 1,0 0,0 1,0 0,-1 1,1 1,-1-1,1 2,-1 0,-8 1,-18 5,1 1,0 2,0 1,-24 13,-113 60,172-83,1-1,-1 1,1 0,-1-1,1 1,-1 0,1 0,-1 0,1 0,0 0,0 0,0 0,-1 0,1 0,0 1,0-1,1 0,-1 1,0-1,0 1,1-1,-1 1,1-1,-1 1,1 0,0-1,-1 1,1-1,0 1,0 0,0-1,0 1,0 0,1-1,-1 1,1-1,-1 1,1 0,-1-1,1 1,0-1,-1 0,1 1,0-1,0 0,0 1,0-1,1 0,-1 0,0 0,0 0,1 0,-1 0,1 0,-1 0,1-1,10 3,0 0,0-1,1-1,-1 0,0-1,1 0,-1-1,1-1,-1 1,0-2,4-1,29-4,-34 9,0-1,0 2,1-1,-1 1,-1 1,1 0,0 1,-1 0,1 0,-1 1,-1 1,1 0,-1 0,0 0,2 3,31 17,-28-16,1-1,0-1,1 0,0-1,0-1,0-1,1 0,-1-1,1-1,12 1,43 8,-53-6</inkml:trace>
</inkml:ink>
</file>

<file path=ppt/ink/ink4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02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6,'56'17,"-12"-10,1-2,0-2,0-2,31-4,10 1,-74 2,-5 1,1-1,-1 0,1 0,-1 0,1-1,-1-1,0 1,0-1,0 0,0-1,0 1,0-1,5-4,1-4</inkml:trace>
</inkml:ink>
</file>

<file path=ppt/ink/ink4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02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1,'43'9,"29"-1,7-2,-6-2,-10-2,-10-1,-11-1,-11-5,-12-2</inkml:trace>
</inkml:ink>
</file>

<file path=ppt/ink/ink4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04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230 275,'-4'22,"0"-1,-1 0,-1 0,-1 0,-1-1,-1 0,0-1,-2 0,0 0,-1-1,-1-1,-3 4,-1 2,-80 120,146-193,143-157,-82 71,-110 135,0 0,1 0,-1 1,1-1,-1 0,1 0,-1 0,1 0,-1 1,1-1,0 0,-1 1,1-1,0 0,0 1,0-1,-1 1,1-1,0 1,0 0,0-1,0 1,0 0,0-1,0 1,0 0,0 0,0 0,0 0,0 0,0 0,0 0,-1 0,1 1,0-1,0 0,0 1,0-1,0 0,0 1,0-1,0 1,-1-1,1 1,0 0,0-1,-1 1,1 0,0-1,-1 1,1 0,-1 0,1 0,-1-1,1 1,-1 0,0 0,1 1,5 141,-8-93,2-48,7 75,-7-76,0 1,1-1,-1 0,1 1,-1-1,1 0,-1 1,1-1,0 0,0 0,-1 0,1 0,0 0,0 0,0 0,0 0,0 0,1 0,-1 0,0-1,0 1,0 0,1-1,-1 1,0-1,1 0,-1 1,0-1,1 0,-1 0,1 0,-1 0,0 0,1 0,-1 0,1 0,-1-1,0 1,1 0,-1-1,0 1,1-1,-1 0,0 1,0-1,0 0,0 0,1 0,-1 1,0-1,0-1,134-121,-74 54,-46 51,0 1,0 0,2 1,0 1,0 0,2 1,3-1,-20 14,0 0,0 0,0 0,0 0,0 0,0 0,0 0,1 1,-1-1,0 1,1 0,-1-1,0 1,1 0,-1 0,0 1,1-1,-1 0,0 1,0 0,1-1,-1 1,0 0,0 0,0 0,0 0,0 1,0-1,0 0,-1 1,1-1,0 1,-1 0,1 0,-1-1,1 1,-1 0,0 0,0 0,0 1,0-1,0 0,-1 0,1 0,-1 1,1-1,-1 0,0 1,0-1,0 2,-26 174,28-42,4-118</inkml:trace>
  <inkml:trace contextRef="#ctx0" brushRef="#br0" timeOffset="9383.224">1104 755,'19'3,"-1"-2,1 0,-1-2,0 0,1 0,-1-2,0 0,0-1,0-1,-1-1,1-1,-1 0,-1-1,0 0,0-2,0 0,-1-1,2-2,40-44,-2-3,-3-2,-3-2,11-23,-51 75,0-1,-1 0,-1 0,0-1,-1 0,-1 0,0-1,0 1,-2-1,0 0,-1 0,0 0,-1-1,-1 1,0 0,-1 0,-1 0,-2-12,3 25,0-1,1 1,-1-1,0 1,-1 0,1-1,0 1,-1 0,1 0,-1 0,0 0,1 0,-1 0,0 0,0 1,-1-1,1 1,0-1,0 1,-1 0,1 0,0 0,-1 0,1 0,-1 0,0 1,1 0,-1-1,1 1,-1 0,0 0,1 0,-1 1,0-1,1 0,-1 1,1 0,-1 0,1 0,-2 0,-87 66,78-53,1 0,0 0,1 2,0-1,2 1,0 1,0-1,2 2,0-1,1 1,0 0,2 0,0 1,1-1,1 1,1 0,0-1,2 1,0 0,1 0,1-1,2 5,1-11,0 0,2-1,-1 0,1-1,1 1,0-2,1 1,-1-1,2-1,-1 0,1 0,0-1,1 0,0-1,0 0,0-1,1-1,0 0,-1 0,1-1,1-1,8 0,161 24,-182-25,-12-1</inkml:trace>
  <inkml:trace contextRef="#ctx0" brushRef="#br0" timeOffset="12022.68">2656 191,'-35'95,"25"-68,3-7,0 0,-2-1,0 0,-1 0,0-1,-2-1,0 0,-13 14,-139 99,158-125,0 0,-1 0,1-1,-1 0,0 0,0-1,0 0,0 0,0 0,-1-1,1 0,-1-1,0 0,1 0,-1 0,0-1,0 0,1-1,-1 0,0 0,1 0,-1-1,1 0,-1-1,1 0,0 0,0-1,4-2,0 0,1-1,0 1,0-1,1 0,0 0,0 1,1-1,-1 0,1 0,1 0,0 0,0 0,0 1,0-1,1 0,0 1,1-1,0 1,1-2,-3 3,1-4,1 0,0 0,1 0,0 0,0 1,0-1,1 1,1 0,-1 1,1-1,1 1,-1 1,1-1,0 1,1 0,-1 0,1 1,1 0,-1 1,0-1,1 2,0-1,-2 6,1 0,-1 0,0 0,0 1,-1 0,1 0,-1 1,1 0,-1 0,0 1,-1-1,1 1,-1 0,0 1,0-1,0 1,-1 0,0 0,0 1,-1-1,2 3,12 16,3 0,2-1,1-1,0 0,2-2,1-1,0-1,15 7,57 33,-82-51</inkml:trace>
</inkml:ink>
</file>

<file path=ppt/ink/ink4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2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85 283,'147'26,"273"-24,-396-2</inkml:trace>
  <inkml:trace contextRef="#ctx0" brushRef="#br0" timeOffset="251.593">1 565,'48'5,"35"1,13 0,-5-1,-14-2,-9 0,-12-2,-11-1,-8 0,-5 0,-4-5,-2-2,-5 1</inkml:trace>
  <inkml:trace contextRef="#ctx0" brushRef="#br0" timeOffset="670.987">537 1,'9'14,"1"-1,1-1,-1 1,2-1,0-1,0 0,1-1,0-1,1 0,0 0,1-1,-1-1,1-1,1 0,-1-1,1 0,0-1,0-1,3 0,129 48,-143-49,0-1,0 1,-1 1,1-1,0 1,-1-1,0 1,0 1,0-1,0 0,0 1,-1 0,1 0,-1 0,0 0,0 1,-1-1,1 1,-1 0,0-1,0 1,-1 0,1 0,-1 0,0 0,0 1,-1-1,0 0,0 2,-7 11,-2-1,0 0,-1 0,0-1,-2 0,0-1,0 0,-2-1,0 0,0-1,-1-1,-1 0,0-1,-14 7,6-1,-230 163,230-166</inkml:trace>
</inkml:ink>
</file>

<file path=ppt/ink/ink4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0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0,3 0,3 0,1 0,1 0,-1 0,0 0,0 0,0 0,-1 0,1 0,-1 0,-9 0,-9 0</inkml:trace>
</inkml:ink>
</file>

<file path=ppt/ink/ink4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1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87,'-3'-4,"-1"-1,0 1,0 1,-1-1,1 0,-1 1,1 0,-1 0,0 0,0 1,-1 0,1 0,0 0,-1 0,1 1,-1 0,0 0,1 1,-1-1,0 1,1 0,-1 1,0 0,1 0,-1 0,1 0,-1 1,1 0,0 0,-1 0,1 1,0-1,1 1,-1 1,0-1,1 1,-4 3,-2 1,0 0,0 1,0 0,1 0,1 1,0 0,0 1,1 0,0 0,1 0,0 1,0 3,5-11,0 0,0 0,0 0,1 1,-1-1,1 0,0 0,0 1,1-1,-1 0,1 0,0 0,0 0,1 0,-1 0,1 0,-1 0,1 0,1-1,-1 1,0-1,1 1,0-1,0 0,0 0,0 0,0 0,0-1,1 1,0-1,-1 0,1 0,0 0,0-1,0 1,0-1,0 0,0 0,0-1,0 1,1-1,-1 0,0 0,3 0,12-7,-1 0,0-2,0 0,-1-1,0-1,0 0,-1-1,-1-1,0-1,-1 0,0 0,-1-2,-1 0,7-11,22-23,24-35,-65 85,0 0,0-1,0 1,0-1,0 1,0-1,0 1,0-1,1 1,-1 0,0-1,0 1,0-1,1 1,-1-1,0 1,0 0,1-1,-1 1,0 0,1-1,-1 1,0 0,1 0,-1-1,0 1,1 0,-1 0,1 0,-1-1,1 1,-1 0,0 0,1 0,-1 0,1 0,-1 0,1 0,-1 0,1 0,-1 0,1 0,-1 0,0 0,1 1,-1-1,1 0,-1 0,1 0,-1 1,0-1,1 0,-1 0,0 1,1-1,-1 0,0 1,1-1,-1 0,0 1,0-1,1 0,-1 1,0-1,0 1,0-1,0 1,1-1,-1 1,2 36,-2-31,13 169,-6-131,-3 1,-2 0,-2-1,-1 1,-3 3,1-15,-1-1,-1 0,-1 0,-2 0,-2-1,0 0,-2-1,-2 0,0-1,-2 0,-1-2,-19 23,34-47,0 0,0 0,0 0,-1 0,1-1,-1 1,0-1,0 1,0-1,0 0,0-1,0 1,0 0,-1-1,1 0,-1 0,1 0,-1 0,1 0,-1-1,0 1,1-1,-1 0,1 0,-1-1,0 1,1-1,-1 1,1-1,-1 0,1-1,-1 1,1-1,0 1,0-1,0 0,0 0,0 0,0-1,0 1,1-1,-1 1,1-1,-1 0,1 0,0 0,1 0,-1 0,0-1,1 1,-2-17,1 1,1-1,1 0,1 0,0 0,2 0,0 1,1-1,1 1,1 0,1 0,0 1,2 0,0 0,1 0,0 2,2-1,0 1,0 1,2 0,0 1,2-1,97-68,-94 75</inkml:trace>
</inkml:ink>
</file>

<file path=ppt/ink/ink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29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1,'-47'714,"19"-544,25-151,10-20,16-25,10-16,1 1,3 3,0 0,3 3,0 1,3 2,0 2,26-12,16 12,-83 30,1-1,-1 1,1 0,-1 0,1 1,-1-1,0 0,1 1,-1-1,1 1,-1 0,0 0,1 0,-1 0,0 0,0 1,0-1,0 1,0-1,0 1,0 0,0-1,-1 1,1 0,-1 0,0 0,1 1,-1-1,0 0,0 0,0 1,0-1,-1 1,1 0,1 5,-1 0,0 0,-1 0,0 0,0 0,-1 0,1 0,-2 0,1 0,-1 0,-1 0,1 0,-1-1,-1 1,1-1,-1 0,0 0,-1 0,-3 3,-107 116,96-109,-1-1,-1 0,0-2,-1 0,0-2,-1 0,0-2,-1 0,-24 6,46-15,-1 0,1 0,0 0,0 0,-1-1,1 1,-1-1,1 1,-1-1,1 0,0 0,-1 0,1 0,-1 0,1-1,-1 1,1-1,0 0,-1 1,1-1,0 0,-1-1,1 1,0 0,0 0,0-1,0 1,0-1,1 0,-1 0,0 1,1-1,-1 0,1 0,0-1,0 1,0 0,0 0,0-1,0 1,0 0,1-1,-1 1,1-1,0 1,0 0,0-1,0 1,0-1,0 1,0-1,1 1,0-1,-1 1,10-19,3 1</inkml:trace>
  <inkml:trace contextRef="#ctx0" brushRef="#br0" timeOffset="315.202">586 819,'75'-8,"-1"-2,0-4,37-13,-101 24,-1-1,1 1,-1-2,0 1,-1-1,1 0,-1-1,0 0,0 0,-1-1,0 0,0 0,0-1,-1 1,0-2,-1 1,0 0,0-1,-1 0,0 0,0-1,-1 1,-1-1,1 0,-1 1,-1-2,0 8,-1-1,0 1,0 0,0 0,0-1,0 1,-1 0,1-1,-1 1,0 0,0 0,0 0,0 0,-1 0,1 0,-1 0,0 0,0 1,0-1,0 0,0 1,-1 0,1-1,-1 1,1 0,-1 0,0 1,0-1,0 1,0-1,0 1,0 0,0 0,0 0,0 0,-1 1,1-1,0 1,0 0,-1 0,1 0,0 1,-1-1,1 1,0-1,0 1,-3 1,-7 3,0 1,1 0,0 0,0 1,0 1,1 0,0 1,0 0,1 0,0 1,1 1,0 0,1 0,0 0,0 1,2 0,-1 1,2-1,-1 1,2 1,0-1,0 0,2 1,-1 1,1-7,0 1,1 0,0-1,0 1,1 0,0-1,0 1,1 0,0-1,1 1,0-1,0 1,1-1,0 0,0 0,1 0,0 0,1-1,-1 1,2-1,-1 0,1-1,0 1,0-1,0 0,1-1,0 0,0 0,8 4,2-2,0 0,1-1,0-1,0-1,0-1,0 0,1-1,-1-1,1-1,-1-1,1 0,9-3,1 0</inkml:trace>
</inkml:ink>
</file>

<file path=ppt/ink/ink4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2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0,'-19'2,"0"1,0 1,0 0,0 2,0 0,1 1,0 0,1 2,-11 6,26-15,1 1,-1-1,1 0,-1 0,1 1,0-1,-1 0,1 1,0 0,-1-1,1 1,0 0,0-1,0 1,-1 0,1 0,0 0,0 0,0 0,0 0,1 0,-1 1,0-1,0 0,1 0,-1 1,1-1,-1 0,1 1,-1-1,1 1,0-1,0 1,0-1,0 0,0 1,0-1,0 1,0-1,0 1,1-1,-1 0,1 1,-1-1,1 0,-1 1,1-1,0 0,0 0,-1 0,1 1,0-1,0 0,0 0,0 0,1 0,-1-1,0 1,150 79,-145-74,0 0,0 0,0 1,-1 0,0 1,-1-1,1 1,-1 0,-1 0,1 0,-2 0,1 1,-1-1,0 1,-1-1,0 1,0 0,-1 0,0-1,0 1,-1 0,0 0,-1-1,0 1,0-1,-1 1,0-1,-1 0,0 0,0 0,0-1,-1 1,0-1,-6 6,8-10,-1 0,0-1,0 1,0-1,0 1,-1-1,1 0,-1-1,1 1,-1-1,1 0,-1 0,0-1,1 1,-1-1,0 0,0 0,0 0,1-1,-1 0,0 0,1 0,-1 0,1-1,-1 0,1 0,0 0,0 0,0-1,0 0,0 1,0-1,1-1,-1 1,1-1,0 1,0-1,0 0,-1-3,2-9</inkml:trace>
</inkml:ink>
</file>

<file path=ppt/ink/ink4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3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5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2,'137'21,"94"-43,-215 21,59 14,-69-7</inkml:trace>
</inkml:ink>
</file>

<file path=ppt/ink/ink4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5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27,'38'5,"28"-4,6-1,-3-1,-9 0,-10-6,-8 0,-7 0,-5 2,-7 1</inkml:trace>
</inkml:ink>
</file>

<file path=ppt/ink/ink4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3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34 457,'-5'33,"-1"17,-5-1,0-8</inkml:trace>
  <inkml:trace contextRef="#ctx0" brushRef="#br0" timeOffset="576.398">259 627,'25'-21,"-2"-1,0-1,-1 0,-2-2,0 0,-2-2,-1 0,-1-1,-1 0,7-20,-22 48,0 1,0-1,1 1,-1 0,0-1,1 1,-1-1,1 1,-1-1,1 1,-1-1,1 1,-1-1,1 0,-1 1,1-1,0 0,-1 1,1-1,-1 0,1 0,0 1,-1-1,1 0,0 0,-1 0,1 0,0 0,-1 0,1 0,0 0,-1 0,1-1,0 1,-1 0,1 0,0 0,-1-1,1 1,-1 0,1-1,-1 1,1-1,0 1,-1 0,1-1,-1 1,0-1,1 0,-1 1,1-1,-1 1,0-1,0 1,1-1,-1 0,0 1,0-1,0 0,1 1,-1-1,0 0,0 1,0-1,0 0,0 1,-1-1,1 0,11 61,22 64,-31-119,0-1,1 0,0 1,0-1,0-1,0 1,0 0,1-1,-1 1,1-1,0 0,0-1,0 1,1-1,-1 1,0-1,1-1,0 1,-1-1,1 1,0-1,0 0,0-1,2 1,4-3,1-1,-1 1,0-2,-1 0,1 0,-1-1,0 0,0 0,0-1,0-1,-1 0,-1 0,1-1,-1 0,0 0,-1-1,0 0,0 0,-1 0,0-1,-1 0,3-7,0 5,68-133,-67 130</inkml:trace>
  <inkml:trace contextRef="#ctx0" brushRef="#br0" timeOffset="946.6">1389 6,'-16'27,"1"1,1 1,2 0,0 1,3 0,0 1,2 0,0 8,5-33,0-1,0 1,1 0,0 0,0 0,1 0,0 1,0-1,0 0,1 0,-1 0,2 0,-1 0,1 0,-1 0,2-1,-1 1,1-1,-1 1,2-1,-1 0,0 0,1 0,0 0,0-1,1 0,-1 1,1-2,0 1,0 0,0-1,4 2,1 0,1-1,-1 0,1-1,0 0,0-1,0 0,0 0,0-1,0-1,1 0,-1-1,0 0,0 0,0-1,0-1,0 0,0 0,-1-1,0 0,1-1,-2 0,1-1,0 0,-1 0,0-1,-1 0,0-1,0 0,0 0,-1-1,2-2,1-6,0 0,-1-1,0 1,-2-2,0 1,-1-1,-1 0,-1 0,2-18,-6 31,0 0,-1 0,1 0,-1 0,0 0,-1 1,0-1,0 0,0 0,0 1,-1 0,0-1,0 1,0 0,-1 0,0 1,0-1,0 1,-1 0,1 0,-1 0,0 0,0 1,0 0,-6-3,-3-1,-1 1,0 0,0 1,0 0,-1 1,1 1,-1 1,0 0,-3 1,-13 0</inkml:trace>
  <inkml:trace contextRef="#ctx0" brushRef="#br0" timeOffset="1194.318">1163 231,'38'-5,"23"-1,5 0,-3 1,-9 2,-7 0,-13 7,-6 2,-9 5,-2 0,-5 4,1 3,3 0,4-4,3-5,2-3,-3-2</inkml:trace>
</inkml:ink>
</file>

<file path=ppt/ink/ink4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7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1 627,'15'5,"1"0,0-1,0 0,0-2,0 0,0-1,1 0,-1-1,0-1,1-1,-1 0,0-1,0-1,0 0,-1-1,15-7,6-8,-1-1,0-1,-2-2,0-2,-2-1,19-21,61-56,-103 97,0-1,-1 0,0 0,-1 0,0-1,0 0,-1 0,0-1,0 0,-1 0,-1 0,1 0,-2 0,1-1,0-9,-2 13,-1 1,0 0,0 0,0 0,-1-1,0 1,0 0,-1 0,1 0,-1 0,-1 0,1 1,-1-1,0 1,0-1,0 1,-1 0,0 0,0 1,0-1,-1 1,1 0,-1 0,0 0,0 1,-1-1,-3 0,3 0,-1 1,0 0,-1 1,1-1,0 1,-1 1,1 0,-1 0,0 0,1 1,-1 0,1 0,-1 1,0 0,1 1,-1-1,1 1,0 1,0 0,0 0,0 0,0 0,0 1,1 1,0-1,0 1,0 0,1 0,-1 0,1 1,0 0,1 0,-1 0,1 1,1-1,-1 1,1 0,0 0,1 1,-1-1,1 0,0 8,-1 0,0 1,2 0,0-1,0 1,2 0,0-1,0 1,2 0,0-1,1 0,0 1,1-2,1 1,0-1,1 1,1-2,0 1,1-1,0 0,1-1,4 4,13 9,1-2,2-1,0-1,1-1,24 10,-37-19,-3-1</inkml:trace>
</inkml:ink>
</file>

<file path=ppt/ink/ink4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8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0,'-14'19,"-5"12,-5-1,8-4,11-7,11-12,9-7,2-8,-1 2,-5 7,-3 3</inkml:trace>
</inkml:ink>
</file>

<file path=ppt/ink/ink4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9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1,'-9'4,"-9"8,0 5,7 1,10-4,6-8,1-1,-4-1,-3 4,-7 0,-1 3,1 1</inkml:trace>
</inkml:ink>
</file>

<file path=ppt/ink/ink4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7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345 135,'-32'8,"1"2,0 1,0 2,1 1,0 1,2 2,-17 12,37-23,1 0,0 1,0 0,1 0,0 0,0 1,1 0,0 0,0 1,1-1,0 1,1 0,0 0,0 0,1 0,0 1,0-1,1 1,1-1,-1 1,2-1,-1 1,1-1,1 1,-1-1,2 0,-1 1,1-1,1 0,0-1,2 5,-3-5,0 1,1-1,0 0,0 0,1-1,0 1,0-1,1 0,-1-1,2 1,-1-1,1 0,0-1,0 1,0-1,1-1,0 0,0 0,0 0,0-1,1 0,0-1,-1 0,1 0,0-1,0 0,0 0,-1-1,1 0,0-1,0 0,3-1,8-2,0-1,0-2,-1 1,0-2,0-1,-1 0,0-1,-1-1,0-1,-1 0,0-2,-1 1,0-2,-1 0,8-12,-1 1,-1-1,-1 0,-2-2,0 0,4-14,-17 34,0-1,0 0,-1 0,0 0,-1 0,0 0,-1-1,0 1,0 0,-1-1,-1 1,1-1,-2 1,1 0,-2-1,1 1,-1 0,-1 0,-1-1,-1 2,-1 0,-1 1,1 0,-1 1,-1-1,1 1,-1 1,-1 0,1 0,-1 1,0 0,0 1,0 0,-1 0,1 1,-1 1,0 0,0 0,0 1,0 0,0 1,0 1,0-1,0 2,0-1,-5 3,-65 22,52-10</inkml:trace>
  <inkml:trace contextRef="#ctx0" brushRef="#br0" timeOffset="364.611">148 332,'140'-93,"-131"92,1 0,0 0,-1 1,1 0,0 1,0 0,-1 0,1 1,-1 0,0 1,1 0,-1 1,-1 0,1 0,0 1,-1 0,0 0,0 1,5 4,-5-5,120 50,-86-52,-25-8</inkml:trace>
</inkml:ink>
</file>

<file path=ppt/ink/ink4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48.54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387 197,'-159'345,"59"-114,-18 7,109-227,9-20,11-23,130-236,-83 166,164-288,-191 333,-38 103,-7 45,4-46,3 1,1 1,3-1,2 1,2-1,1 1,4 7,-5-47,1 1,-1-1,1 0,1 0,-1-1,1 1,1 0,-1-1,1 0,0 1,0-2,1 1,0 0,0-1,0 0,0 0,1-1,0 1,0-1,0 0,1-1,-1 0,1 0,0 0,0-1,0 1,0-2,0 1,0-1,0 0,1-1,-1 0,0 0,1 0,-1-1,0 0,0-1,7-1,5-6,1 0,-1-2,-1 0,0-1,-1-1,0-1,-1 0,0-1,-1-1,-1 0,-1-1,0-1,-1 0,-1 0,-1-1,0-1,6-18,-1-6,-2-1,-2 0,-2 0,-2-1,-2-5,-5 48,3-21</inkml:trace>
  <inkml:trace contextRef="#ctx0" brushRef="#br0" timeOffset="286.9">1234 367,'-25'47,"2"1,3 1,1 0,-3 23,9 26,13-95,0 0,0 0,1 1,0-1,-1 0,1 0,0-1,0 1,1 0,-1 0,1 0,-1-1,1 1,0-1,0 1,0-1,0 0,1 0,-1 0,0 0,1 0,0-1,-1 1,1-1,0 1,0-1,0 0,-1 0,4 0,6 0,1-2,-1 0,0 0,1-1,-1 0,0-1,0-1,0 0,-1 0,1-1,-1-1,0 0,-1 0,0-1,0-1,0 1,-1-2,7-6,-8 9,0-1,-1 0,0 0,0-1,0 1,-1-1,0-1,-1 1,0-1,0 0,-1 0,0-1,-1 1,0-1,0 0,-1 0,0 0,-1 0,0 0,-1 0,0 0,0 0,-1 0,0 0,-1 0,0 0,-1 0,0 0,-1 1,1-1,-2 1,0 0,0 1,0-1,-1 1,0 0,-1 0,-1-1,3 4,-1 1,0 0,0-1,0 2,0-1,-1 1,0 0,1 0,-1 1,0 0,0 0,-1 0,1 1,0 0,0 1,-1 0,-4 0,-12 5</inkml:trace>
  <inkml:trace contextRef="#ctx0" brushRef="#br0" timeOffset="622.972">1855 0,'-5'34,"3"20,3 6,0 3,5-5,2-8,-1-7,3-1,0-4,-1-3,-3-2,3-3,-1-1,-1-1,-2 0,-2 0,-1-5</inkml:trace>
  <inkml:trace contextRef="#ctx0" brushRef="#br0" timeOffset="871.901">1488 339,'48'-5,"39"-6,16-1,-2 1,-7-3,-10 2,-11 3,-7 2,-15 3</inkml:trace>
</inkml:ink>
</file>

<file path=ppt/ink/ink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27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1,'-6'71,"3"-1,3 1,5 30,-4-91,32 425,-35-72,2-351</inkml:trace>
  <inkml:trace contextRef="#ctx0" brushRef="#br0" timeOffset="262.947">1 651,'57'-20,"25"-10,7-1,-7 5,-12 7,-8 2,-11 4,-8 4,-7 4,-6 2,-1-2,-3-2,-4 2</inkml:trace>
  <inkml:trace contextRef="#ctx0" brushRef="#br0" timeOffset="678.403">791 30,'-25'428,"24"-366,3 1,3-1,2 0,3-1,10 29,-19-89,-1 4,0 0,1 0,-1 0,1-1,0 1,1 0,-1-1,1 1,0-1,0 1,0-1,1 0,0 0,-1 0,1 0,1 0,-1-1,1 0,-1 1,1-1,0 0,0-1,0 1,0-1,1 0,-1 0,1 0,-1 0,1-1,-1 0,4 1,3-6,-1 0,1 0,-1-1,0 0,-1-1,1 0,-1 0,0-1,-1 0,0-1,5-5,-8 7,0 0,1 0,0 0,0 1,0 0,1 0,0 0,-1 1,2 0,-1 1,0-1,1 1,0 1,-1-1,1 1,0 1,0-1,0 1,1 1,-1 0,4 0,-7 2,0 1,-1-1,1 1,-1 0,1 1,-1-1,0 1,0-1,-1 1,1 0,-1 1,0-1,0 0,0 1,-1 0,0 0,0-1,0 1,0 1,-1-1,0 0,0 0,0 0,0 1,-1-1,0 0,0 3,8 34,-8-39,0-1,0 1,0 0,0-1,1 1,-1-1,1 1,0-1,0 1,0-1,0 1,0-1,0 0,1 1,-1-1,1 0,0 0,-1 0,1 0,0-1,0 1,0 0,1-1,-1 0,0 1,0-1,1 0,-1 0,1 0,-1 0,1-1,-1 1,1-1,-1 1,1-1,0 0,0 0,10-6</inkml:trace>
  <inkml:trace contextRef="#ctx0" brushRef="#br0" timeOffset="1063.158">1581 1017,'19'-5,"-1"0,1-2,-1 0,0-2,-1 0,0 0,0-2,-1 0,0-1,-1 0,-1-2,0 1,-1-2,0 0,3-6,-14 19,0 0,0 0,0 0,-1 0,1 0,-1-1,0 1,1 0,-1-1,0 0,0 1,-1-1,1 1,0-1,-1 0,0 0,1 1,-1-1,0 0,-1 0,1 1,0-1,-1 0,0 1,1-1,-1 0,0 1,0-1,0 1,-1-1,1 1,-1 0,1 0,-1-1,0 1,0 0,0 0,0 1,0-1,0 0,-1 1,1-1,0 1,-1 0,1 0,-1 0,1 0,-1 0,0 0,-7 3,0 0,1 1,-1 0,1 0,0 1,0 0,0 1,0 0,1 0,0 1,0 0,1 1,-1-1,1 1,1 1,-1-1,1 1,1 0,-1 1,1-1,1 1,-2 5,2-9,0 0,1 0,0 1,0-1,0 1,0 0,1-1,0 1,1 0,-1 1,1-1,0 0,0 0,1 0,0 1,0-1,1 0,-1 0,1 1,1-1,-1 0,1 0,0 0,0-1,1 1,0 0,0-1,0 0,1 1,-1-1,1 0,0-1,1 1,-1-1,1 0,0 0,0 0,0-1,1 0,-1 0,1 0,1 0,156 5,-142-9,11 0</inkml:trace>
  <inkml:trace contextRef="#ctx0" brushRef="#br0" timeOffset="1441.243">2146 1017,'17'52,"-2"-75,3-36,-16 46,1 1,1 0,0 0,1 0,0 1,0 0,1-1,1 2,4-7,-6 10,1 1,0 0,0 0,0 0,0 0,1 1,0 0,0 0,0 1,1 0,0 0,-1 1,6-1,8-1</inkml:trace>
  <inkml:trace contextRef="#ctx0" brushRef="#br0" timeOffset="1814.411">2625 932,'28'-6,"-1"-2,1-1,-2-1,1-1,-2-2,1 0,-2-2,0 0,-1-2,0-1,-1 0,14-18,-33 35,-1-1,0 0,1 0,-1 0,0 0,0-1,0 1,0 0,-1-1,1 0,-1 1,1-1,-1 0,0 0,0 1,0-1,0 0,-1 0,1 0,-1 0,0 0,0 0,0 0,0 0,0 0,-1 0,1 0,-1 0,0 0,0 0,0 0,0 0,0 1,-1-1,0 0,1 1,-1-1,0 1,0 0,0 0,0 0,0 0,-1 0,1 0,-1 0,-10 0,1 1,-1 0,0 1,1 1,-1 0,0 0,1 1,-1 1,1 0,0 1,0 0,0 1,1 0,0 1,0 0,0 1,0 0,1 1,1 0,-1 0,1 1,0 0,1 1,-4 7,2-5,0 2,1-1,0 1,2 0,-1 1,2 0,0 0,1 1,-3 15,6-24,1 0,0 0,1 0,-1 0,2 0,-1 0,1 0,0 0,0 0,1 0,0 0,0 0,0 0,1-1,0 1,1-1,-1 0,1 0,0 0,1-1,-1 1,1-1,0 0,1 0,11 7,1-1,1 0,0-2,0 0,1 0,0-2,0-1,1 0,-1-2,1 0,1-2,-1 0,20-1,-14-3,1-1,-1-1,1-1,-1-1,20-9,-24 8,5-1</inkml:trace>
</inkml:ink>
</file>

<file path=ppt/ink/ink4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5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444 112,'-9'-5,"0"1,0 0,-1 0,1 1,-1 0,0 1,0 0,0 0,0 1,0 1,-1-1,1 2,0 0,0 0,0 0,0 1,0 1,-9 3,1 2,0 1,1 1,0 1,0 0,1 2,1-1,0 2,0 0,2 1,-1 0,2 1,0 0,1 1,1 0,-6 16,15-32,-1 1,1-1,0 0,0 1,0-1,1 1,-1-1,0 1,1 0,-1-1,1 1,-1 0,1-1,0 1,0 0,-1 0,1-1,0 1,1 0,-1 0,0-1,0 1,1 0,-1-1,1 1,0 0,-1-1,1 1,0-1,0 1,0-1,0 0,0 1,0-1,0 0,1 1,-1-1,0 0,1 0,-1 0,1 0,-1-1,1 1,-1 0,1-1,0 1,-1-1,1 1,0-1,0 0,-1 1,1-1,0 0,-1 0,2-1,10-1,1 0,-1-1,0-1,0 0,0 0,-1-2,0 1,0-2,0 0,-1 0,8-6,6-3,21-14,0-2,-3-2,0-2,-3-2,-1-1,-1-3,6-12,-34 45,-24 35,8-16,-8 17,1 1,1 1,2-1,1 2,1 0,1 0,2 0,1 0,1 1,2 0,1 2,-26 301,17-267,1 73,8-139,2 13,0 0,1 1,0-1,2 0,-1-1,2 1,0-1,0 0,2 1,-6-14,-1 1,1-1,0 0,0 1,0-1,0 0,0 0,0 0,0-1,-1 1,1 0,0-1,0 1,0-1,0 1,-1-1,1 0,0 0,-1 0,1 0,0 0,-1 0,1 0,-1-1,0 1,1 0,-1-1,0 1,0-1,0 0,0 1,0-1,0 0,-1 0,1 1,-1-1,1 0,-1-1,8-7,104-112,-110 120,-1 0,1 0,-1-1,0 1,0 0,0-1,0 1,-1-1,1 1,-1-1,1 1,-1-1,0 0,0 1,0-1,0 1,0-1,-1 0,1 1,-1-1,0 1,0-1,0 1,0 0,0-1,0 1,-1 0,1 0,-1 0,1 0,-1 0,0 0,0 0,-73-55,69 53,-240-136,284 126,157-36,-177 44,-1 0,0-2,0 0,0-1,-1 0,-1-1,0-1,0-1,-1 0,0-1,-1 0,-1-1,0-1,5-8,-5 2,-2 3</inkml:trace>
</inkml:ink>
</file>

<file path=ppt/ink/ink4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51.33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0 565,'5'38,"20"14,12-4,3-8,0-12,-1-11,-4-13,-2-11,-2-11,-2-5,-5-5,-3-2,-4-1,-5 0,-5 1,-4 6</inkml:trace>
  <inkml:trace contextRef="#ctx0" brushRef="#br0" timeOffset="249.1">677 537,'-4'39,"-3"21,6 1,2-4,2-18,0-15</inkml:trace>
  <inkml:trace contextRef="#ctx0" brushRef="#br0" timeOffset="399.113">649 142,'0'0</inkml:trace>
  <inkml:trace contextRef="#ctx0" brushRef="#br0" timeOffset="600.418">1242 1,'-10'43,"-3"38,1 11,2-2,3-10,3-10,2-12,1-6,5-7,3-7,0-4,-2-4,-1-7</inkml:trace>
  <inkml:trace contextRef="#ctx0" brushRef="#br0" timeOffset="1016.233">931 508,'379'29,"-133"0,-233-28,0 0,0-1,0-1,0 0,0-1,0-1,0 0,0 0,-1-1,1-1,-1 0,0-1,-1 0,1-1,-1 0,0-1,-1 0,0 0,0-1,2-4,-11 11,1 0,-1 0,1 0,-1 0,0-1,0 1,0 0,0-1,0 1,-1-1,1 1,-1-1,1 1,-1-1,0 0,0 1,0-1,-1 1,1-1,0 1,-1-1,0 1,0-1,1 1,-1 0,-1-1,1 1,0 0,0 0,-1 0,0 0,1 0,-1 0,0 0,0 0,0 1,0-1,0 1,0-1,0 1,-1 0,1 0,0 0,-1 0,1 0,-1 1,1-1,-1 1,1-1,-1 1,1 0,-1 0,1 0,-2 1,-8 1,-1 1,1 0,0 1,0 0,1 1,-1 1,1-1,0 2,1 0,0 0,0 1,0 0,1 0,0 1,0 1,1 0,1 0,-5 7,6-8,1 0,0 1,0-1,1 1,0 0,1 1,0-1,1 0,0 1,1 0,0-1,0 1,1 0,0-1,1 1,1 0,-1-1,2 1,-1-1,2 0,-1 0,1 0,1 0,0 0,0-1,1 0,0 0,0-1,6 6,1-5,0-1,0-1,1 0,0 0,0-2,1 0,-1 0,1-1,0-1,8 0,6 1</inkml:trace>
</inkml:ink>
</file>

<file path=ppt/ink/ink4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58.6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1 507,'62'-1,"-1"-3,0-3,0-3,0-2,-1-3,11-6,-35 7,-1-1,0-2,-1-1,-1-2,-1-1,-1-2,-1 0,-1-2,-1-2,9-12,29-61,-65 98,0-1,0 1,0-1,0 1,0-1,-1 0,1 1,-1-1,1 0,-1 1,0-1,0 0,0 0,-1 1,1-1,-1 0,1 1,-1-1,0 1,0-1,0 1,0-1,-1 1,1 0,-1-1,1 1,-1 0,0 0,1 0,-1 0,0 0,-1 1,1-1,0 1,0-1,-1 1,1 0,-1 0,1 0,-1 0,0 0,-8-1,0 1,1 1,-1 0,0 0,1 1,-1 0,1 1,-1 0,1 0,0 2,0-1,0 1,0 0,0 1,1 0,0 1,0 0,1 0,0 1,0 0,0 1,1-1,0 1,0 1,1-1,0 1,1 1,-1-1,2 1,0-1,-1 5,-5 26,3-1,1 2,2-1,1 0,3 1,1-1,2 1,1-1,3 1,15 112,10 145,-31-278,0 1,-2-1,0 0,-1 0,-2 0,0 0,0 0,-2 0,-1-1,0 0,-1-1,-2 1,1-2,-2 1,0-1,-1-1,-1 0,-1-1,0 0,0-1,-2-1,-12 9,14-13,0 0,-1-1,0-1,0 0,-1-1,0 0,0-2,0 0,0 0,-1-2,1 0,-1-1,-3 0,15-2,-1 0,1-1,0 1,0-1,0 0,0 0,0-1,0 1,1-1,-1 0,1 0,0-1,0 1,0-1,0 0,1 0,-1 0,1-1,0 1,0-1,1 0,-1 1,1-1,0 0,1-1,-1 1,1-2,-2-5,1 1,0-1,1 0,0 1,1-1,1 0,0 0,0 1,1-1,0 1,1-1,1 0,8-16,2 1,0 0,2 2,0-1,2 2,1 0,1 2,1 0,6-4,16-12,2 1,1 3,2 2,2 2,0 1,2 4,0 1,43-11,-64 25,-4 3</inkml:trace>
  <inkml:trace contextRef="#ctx0" brushRef="#br0" timeOffset="263.364">1158 564,'-19'23,"0"2,2 0,1 1,0 0,2 1,2 1,0 0,2 1,1 0,1 1,-1 16,7-42,1-1,-1 1,1-1,0 1,1 0,-1-1,1 1,-1 0,1 0,0-1,1 1,-1 0,1 0,-1-1,1 1,0 0,0-1,1 1,-1-1,1 0,0 1,0-1,0 0,0 0,0 0,1 0,-1-1,1 1,0 0,0-1,0 0,0 0,0 0,0 0,1 0,-1-1,1 1,-1-1,1 0,-1 0,1-1,3 1,2-1,0-2,-1 1,1-2,-1 1,1-1,-1 0,0 0,0-1,0-1,-1 1,1-1,-1 0,0-1,-1 1,1-1,-1-1,-1 1,1-1,-1 0,0-1,0 1,-1-1,0-1,3-4,-1 1,0-2,-1 1,-1-1,0 1,-1-1,0 0,-1-1,-1 1,0 0,-1 0,-1-1,0 1,-1 0,-2-2,0 1,-1 0,-1 1,0-1,-1 1,-1 1,0-1,-1 1,0 1,-6-6,1 0</inkml:trace>
  <inkml:trace contextRef="#ctx0" brushRef="#br0" timeOffset="513.609">1356 1016,'14'-33,"15"-27,2-6,-4-3,-2 6,0 9,0 9,-4 7,-1 11,2 4,-4 6</inkml:trace>
  <inkml:trace contextRef="#ctx0" brushRef="#br0" timeOffset="1016.009">1836 931,'7'-34,"2"0,1 1,2 1,1 0,1 0,2 1,19-28,-32 52,1 1,-1-1,1 1,0 0,0 0,1 0,0 0,0 1,0 0,1 0,0 0,0 1,0 0,0 0,0 0,1 1,0 0,0 0,0 1,0 0,0 0,7 0,-11 4,0 0,0 0,0 1,0-1,-1 1,1 0,-1-1,1 1,-1 1,0-1,0 0,-1 0,1 1,-1-1,1 1,-1-1,0 1,0 0,-1 0,1-1,-1 1,0 0,0 0,0 3,7 30,-6-35,0 1,0-1,0 1,0-1,1 0,-1 0,1 0,-1 0,1 0,0 0,-1 0,1 0,0 0,0-1,0 1,1-1,-1 0,0 1,1-1,-1 0,0 0,1-1,-1 1,1 0,0-1,-1 0,1 1,-1-1,1 0,-1 0,1-1,0 1,-1 0,1-1,-1 0,1 1,-1-1,3-1,90-50,-94 51,155-103,-154 102,0 0,0 0,1 0,-1 0,1 0,-1 0,1 1,0 0,0-1,0 1,-1 0,1 0,0 0,0 1,1-1,-1 1,0 0,0 0,0 0,0 0,0 0,0 1,0-1,0 1,0 0,0 0,0 0,0 0,0 0,-1 1,1-1,0 1,-1 0,1 0,-1 0,0 0,0 0,1 0,-2 1,1-1,0 1,0 0,-1-1,2 4,13 93,-16-90,0 1,1-1,0 1,0-1,1 0,0 1,1-1,0 0,0 0,1-1,0 1,5 7,6 2</inkml:trace>
</inkml:ink>
</file>

<file path=ppt/ink/ink4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55.72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0 747,'0'417,"3"-466,1 0,3 0,2 0,2 1,2 1,2 0,2 0,-15 43,3-13,1 0,1 1,1 0,0 0,1 0,0 1,2 0,0 1,8-9,-18 22,0 0,1 0,-1 0,0 0,0 1,1-1,-1 0,1 0,-1 1,0-1,1 1,-1-1,1 1,-1 0,1 0,0-1,-1 1,1 0,-1 0,1 0,-1 1,1-1,-1 0,1 1,-1-1,1 1,-1-1,1 1,-1 0,1-1,-1 1,0 0,0 0,1 0,-1 0,0 0,0 0,0 1,0-1,0 0,0 0,0 1,-1-1,1 1,0-1,-1 1,30 77,-27-69,-2-3,0 1,0-1,1 0,0 0,1 1,0-1,0-1,0 1,1 0,0-1,0 0,1 0,0 0,0-1,0 1,1-1,-1 0,1-1,0 1,1-1,-1 0,1-1,0 0,18 4,-1-3</inkml:trace>
  <inkml:trace contextRef="#ctx0" brushRef="#br0" timeOffset="255.496">677 860,'0'34,"0"15,0 0</inkml:trace>
  <inkml:trace contextRef="#ctx0" brushRef="#br0" timeOffset="403.414">537 493,'0'0</inkml:trace>
  <inkml:trace contextRef="#ctx0" brushRef="#br0" timeOffset="1487.965">1327 579,'-42'11,"1"2,0 2,1 2,0 1,2 2,-1 3,30-17,0 0,1 1,0 0,0 0,1 1,-1-1,2 2,-1-1,1 1,-3 6,7-12,1 0,-1 1,1-1,-1 1,1-1,0 1,0 0,0-1,1 1,-1 0,1 0,0 0,0-1,0 1,1 0,0 0,-1-1,1 1,0 0,1-1,-1 1,0-1,1 1,0-1,0 0,0 0,0 0,1 0,-1 0,1 0,0 0,0-1,0 1,0-1,0 0,1 1,-1-1,1-1,-1 1,1 0,-1-1,1 0,0 0,0 0,0 0,0-1,0 0,0 1,-1-1,1-1,0 1,0 0,0-1,0 0,0 0,0 0,-1-1,3 0,89-58,-82 50,214-186,-225 194,0 0,-1 0,1 1,0-1,0 0,1 1,-1-1,0 1,0 0,1 0,-1 0,1 0,-1 0,1 0,-1 1,1-1,-1 1,1 0,0-1,-1 1,1 0,-1 1,1-1,0 0,-1 1,1 0,-1-1,1 1,-1 0,1 0,-1 1,0-1,0 0,1 1,-1-1,0 1,0 0,0 0,-1 0,1 0,0 0,-1 0,1 0,-1 0,1 3,3 10,-2 0,0 1,0-1,-1 1,-1 0,-1 0,0 0,-3 15,1 9,-1 17,-2-1,-2 1,-3-2,-16 49,-81 197,98-279,8-15,-1 0,-1 0,1 0,-1-1,0 1,-1-1,1 0,-1 0,-1 0,1-1,-1 1,0-1,0 0,-1-1,-1 2,6-6,-1-1,1 0,-1 1,1-1,0 0,-1 0,1 0,0 0,0 0,-1 0,1 0,0 0,0-1,0 1,0 0,1-1,-1 1,0-1,1 1,-1-1,1 1,-1-1,1 1,0-1,-1 1,1-1,0 0,0 1,0-1,0 1,1-1,-1 0,0 1,1-1,-1 1,1-1,-1 1,1-1,0 1,-1-1,1 1,0 0,85-210,-42 118,45-122,99-203,-162 370,118-248,-116 233,-53 97,10 0,1-1,2 2,1 0,2 0,1 1,2 0,1 0,2 0,2 1,1-1,2 4,-2-33,1 0,0 0,0 0,0 0,1 0,0 0,1-1,-1 1,1 0,1-1,-1 0,1 0,0 0,0 0,1-1,0 0,0 0,0 0,1 0,-1-1,1 0,0 0,0 0,0-1,1 0,-1 0,1-1,0 0,0 0,0 0,0-1,0 0,0 0,0-1,0 0,0 0,0-1,1 0,-1 0,0 0,-1-1,1 0,4-2,162-118,-172 121,0 0,0 1,0-1,0 0,0 0,0 1,1-1,-1 1,0-1,0 1,1 0,-1-1,0 1,0 0,1 0,-1 0,0 0,1 0,-1 0,0 0,1 1,-1-1,0 0,0 1,1-1,-1 1,0-1,0 1,0 0,0-1,0 1,0 0,0 0,0 0,0-1,0 1,0 0,0 0,0 1,16 56,-6-17,-9-37,0 0,0-1,0 0,1 1,0-1,-1 0,1 0,0 0,0-1,1 1,-1-1,0 0,1 0,0 0,-1 0,1 0,0-1,0 0,0 0,0 0,0 0,0 0,0-1,0 0,0 0,1 0,-1 0,0-1,0 0,0 1,0-2,0 1,0 0,-1-1,1 1,0-1,-1 0,1-1,-1 1,3-3,27-18,-2-2,-1-1,-1-2,-1-1,22-30,-23 24,-1-2,-2 0,-1-2,14-35,-21 40,-2 0,-1 0,-2-1,-1-1,-2 0,-1 0,-2-1,-1-15,-3 49,0 1,-1 0,1-1,-1 1,1-1,-1 1,0-1,0 0,0 1,0-1,0 1,-1-1,1 1,-1-1,0 1,1 0,-1-1,0 1,0 0,-1-1,1 1,0 0,-1 0,0 0,1 0,-1 0,0 1,0-1,0 0,0 1,0-1,0 1,0 0,-1 0,1 0,0 0,-1 0,1 0,-1 1,1-1,-1 1,1 0,-1-1,1 1,-3 1,-6 7,-1 0,1 2,1-1,-1 1,2 1,-1 0,2 0,-1 1,2 0,-1 0,2 1,0 0,0 0,1 1,-1 5,-2 7,1 1,1 0,1 0,1 0,2 1,0-1,2 1,1 0,2-1,0 1,2-1,1 0,1-1,1 1,2-1,0-1,2 0,1 0,0-1,2-1,12 15,44 60,-72-98,1 0,0 0,-1 0,1 0,0 0,-1 0,1 1,0-1,-1 0,1 0,0 0,-1 0,1 1,0-1,0 0,-1 0,1 1,0-1,0 0,-1 1,1-1,0 0,0 0,0 1,0-1,-1 0,1 1,0-1,0 0,0 1,0-1,0 1,0-1,0 0,0 1,0-1,0 0,0 1,0-1,0 0,0 1,0-1,1 0,-1 1,0-1,0 0,0 1,0-1,1 0,-1 1,0-1,0 0,1 0,-1 1,0-1,0 0,1 0,-1 0,-9-6</inkml:trace>
  <inkml:trace contextRef="#ctx0" brushRef="#br0" timeOffset="1735.339">2399 409,'48'-5,"45"-1,15-5,0-1,-9 3,-7-3,-14 1,-12 3,-16 2</inkml:trace>
</inkml:ink>
</file>

<file path=ppt/ink/ink4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54.00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255 29,'30'129,"-1"145,-3-8,-25-241,1-17,-2 0,1-1,-1 1,0 0,0-1,-1 1,0 0,0-1,-1 1,0-1,-1 0,-2 8,-1-10</inkml:trace>
  <inkml:trace contextRef="#ctx0" brushRef="#br0" timeOffset="251.655">0 509,'43'-5,"34"-6,13-2,1 2,-10 3,-15-3,-12 2,-7 1,-7 3,-4-3,-5-1,-2 3,-6 1</inkml:trace>
  <inkml:trace contextRef="#ctx0" brushRef="#br0" timeOffset="780.746">847 1,'-5'24,"-23"95,6 1,-3 82,37-56,-11-142,0 1,0 0,1 0,0 0,0-1,0 1,1-1,-1 1,1-1,0 0,0 0,1-1,-1 1,1 0,0-1,0 0,0 0,0 0,0-1,1 1,-1-1,1 0,0 0,-1-1,1 1,5 0,1-3,-1-1,1 0,-1 0,1-1,-1-1,0 1,0-2,-1 1,1-1,-1-1,0 0,0 0,-1-1,1 0,-2 0,1-1,-1 0,0 0,0-2,-6 8,0 1,-1 0,1 0,0 0,0 0,0 0,0 0,0 0,0 0,0 0,0 0,0 1,0-1,1 0,-1 1,0-1,0 1,1-1,-1 1,0 0,1 0,-1-1,0 1,1 0,-1 0,0 0,1 1,-1-1,1 0,-1 0,0 1,0-1,1 0,-1 1,0 0,0-1,1 1,-1 0,0-1,0 1,0 0,0 0,0 0,0 0,0 0,0 0,0 1,22 28,-16-19,1-1,0 0,0-1,1 1,0-1,0-1,1 0,0-1,1 1,0-2,3 2,-13-8,6 4,0 0,0-1,0 0,0-1,1 0,-1 0,1 0,0-1,-1 0,1-1,0 1,0-2,-1 1,1-1,5-1,6-3,-1-2,0 0,0 0,-1-2,0 0,-1-1,0-1,-1 0,0-1,0-1,-1 0,-1-1,0-1,1-2,34-64,-47 79,0-1,0 1,0-1,-1 1,1 0,-1-1,1 1,-1-1,0 1,0-1,0 1,-1-1,1 1,0-1,-1 1,0-1,1 1,-1 0,0-1,0 1,-1 0,1 0,0 0,-1 0,1 0,-1 0,0 0,1 0,-1 0,0 1,0-1,0 1,-1 0,1-1,-2 0,0 1,0-1,-1 1,1 0,0 0,-1 0,1 0,-1 1,1 0,-1 0,0 0,1 1,-1-1,1 1,0 0,-1 0,1 1,0-1,0 1,-1 0,1 0,1 1,-1-1,-1 1,-80 72,80-70,0 0,1 0,-1 0,1 1,0-1,1 1,-1 0,1 0,0 1,0-1,1 1,0-1,0 1,1 0,0 0,0 0,1 0,-1-1,1 1,1 0,-1 0,1 0,1 0,-1 0,1-1,0 1,1-1,-1 1,1-1,1 0,-1 0,1 0,0 0,0-1,1 0,0 0,1 2,11 3,-1-1,1-1,1 0,-1-1,1-1,1-1,-1 0,1-2,-1 0,1-1,0 0,0-2,0-1,19-2,-26 3,26 0</inkml:trace>
</inkml:ink>
</file>

<file path=ppt/ink/ink4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8:05.17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293 62,'-24'16,"1"1,0 1,1 2,1 0,1 1,1 1,0 1,-9 16,17-25,1 1,0 1,0 0,2 0,0 1,1 0,1 0,0 0,1 1,1 0,1 0,0 0,2 1,0-1,1 0,1 1,0-1,1 0,2 0,0 0,0 0,2-1,0 1,1-1,1-1,0 1,1-1,1-1,0 0,2 0,-1-1,2 0,1 0,0-4,0 0,1-1,0 0,0-2,1 0,0 0,0-2,0 0,1 0,0-2,0 0,0-1,0-1,0 0,0-2,0 0,0 0,0-2,0 0,0-1,0-1,-1 0,0-1,0-1,-1 0,0-1,0-1,2-3,11-6,-2-2,0-1,-1-1,-2-2,0 0,-1-1,-2-1,-1-1,0-1,-3-1,0 0,-2-1,7-19,-15 36,-1 0,0-1,-1 0,0 0,-1 0,0 0,-1 0,-1-1,-1 1,0-1,0 1,-2-1,1 1,-2 0,0 0,-1 0,0 0,-1 0,-1 1,0 0,-1 0,0 1,-1-1,-5 0,0 0,-1 1,0 1,-1 0,-1 1,0 0,0 2,0-1,-1 2,0 0,-1 2,0 0,0 0,0 2,0 0,0 1,-1 1,1 1,-1 0,1 1,-1 1,1 1,0 1,0 1,1 0,-1 1,1 1,0 0,-12 8,-14 8</inkml:trace>
  <inkml:trace contextRef="#ctx0" brushRef="#br0" timeOffset="345.452">237 401,'5'9,"1"9,0 0</inkml:trace>
  <inkml:trace contextRef="#ctx0" brushRef="#br0" timeOffset="615.585">575 316,'10'0,"2"5,1 6,-8 1,-5-1</inkml:trace>
  <inkml:trace contextRef="#ctx0" brushRef="#br0" timeOffset="1081.341">321 795,'2'-10,"0"1,0-1,1 0,0 1,1-1,0 1,1 0,-1 0,2 1,-1-1,3-1,-3 2,0 0,1 1,0-1,0 1,1 0,0 1,0 0,0 0,1 0,0 1,0 0,1 1,-1-1,1 2,0-1,0 1,0 1,0 0,0 0,1 0,5 1,-11 3,0-1,0 1,0 0,-1 0,1 0,0 1,-1 0,0-1,0 1,0 0,0 0,0 1,-1-1,1 1,-1-1,0 1,0 0,0-1,-1 1,1 0,-1 0,0 1,0-1,0 0,-1 0,1 0,-1 1,0-1,-1 0,1 1,4 21,2 0</inkml:trace>
</inkml:ink>
</file>

<file path=ppt/ink/ink4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8:10.7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284 1,'-10'33,"-8"22,0 5,-3-3,3 0,-1-7,-2-6,3-5,0-6,-3-3,-1-2,2 0,0-1,-2-5,4-6</inkml:trace>
</inkml:ink>
</file>

<file path=ppt/ink/ink4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8:11.3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75 171,'-15'32,"3"1,0 1,2 0,2 0,1 1,0 14,6-45,0 1,0-1,1 0,0 0,0 1,0-1,0 0,1 0,-1 1,1-1,0 0,1 0,-1 0,1 0,-1 0,1 0,0-1,1 1,-1-1,1 1,-1-1,1 0,0 0,0 0,1 0,-1 0,0-1,1 1,0-1,-1 0,1 0,0-1,0 1,1-1,8 1,1 0,0-1,-1 0,1-1,0-1,0 0,-1-1,1-1,-1 0,0-1,1 0,-2-1,1 0,0-1,-1 0,0-2,20-11,-1-2,-1-1,-1-2,-1-1,7-10,20-14,-53 50,0 0,0 0,0 0,0 0,-1 1,1-1,0 0,-1 1,1 0,-1-1,1 1,-1 0,0 0,0 0,0 0,0 0,0 0,0 0,0 0,-1 0,1 0,-1 0,1 1,-1-1,0 2,3 7,-1-5,0 1,0-1,0 1,1-1,0 0,0 0,0 0,1 0,0-1,0 1,1-1,0 0,-1 0,2-1,-1 1,0-1,1 0,0-1,0 1,0-1,0 0,0-1,1 1,-1-1,1-1,0 1,6 0,-1 0,1-1,-1-1,1 1,-1-2,1 0,-1 0,1-2,-1 1,0-1,0-1,0 0,0-1,-1 0,0-1,0 0,0-1,-1 0,0-1,0 0,-1 0,0-1,0 0,-1-1,2-3,2-8,-1-1,0 0,-2-1,-1 0,-1 0,2-13,-3 12</inkml:trace>
  <inkml:trace contextRef="#ctx0" brushRef="#br0" timeOffset="349.414">1345 313,'3'0,"39"0,1-1,-1-2,0-2,13-4,-44 7,0-1,0 0,-1-1,1 0,-1 0,0-1,0-1,-1 1,1-2,-1 1,-1-1,1-1,-1 1,-1-1,1-1,-1 0,-1 0,0 0,0-1,-3 7,0-1,-1 0,0 0,0 0,0 0,0 0,0-1,-1 1,0-1,0 1,0-1,-1 1,1-1,-1 1,0-1,0 1,-1-1,1 0,-1 1,0-1,-1 1,1 0,-1-1,1 1,-1 0,0 0,-1 0,1 0,-1 0,0 1,0-1,0 1,0 0,-1 0,1 0,-1 0,0 0,1 1,-3-1,-2 0,0 1,-1 0,1 0,0 1,-1 0,1 1,0-1,-1 2,1-1,-1 1,1 1,0-1,0 1,0 1,0 0,0 0,0 0,1 1,-1 0,1 1,0-1,0 1,1 1,-5 3,1 1,-1 0,1 1,0 0,1 1,1 0,0 0,0 1,1 0,1 0,0 1,1 0,0 0,-2 11,4-13,0 0,1-1,0 1,1 0,0 0,0 0,2 0,-1 0,2 0,0 0,0 0,1 0,0-1,1 1,0-1,1 0,0 0,1-1,0 1,1-1,0-1,1 1,4 3,7 1,1-1,0-1,1 0,1-2,-1 0,2-2,-1 0,1-2,0 0,1-2,-1 0,1-2,0 0,0-2,-1-1,1 0,0-2,-1-1,9-3,1 1</inkml:trace>
</inkml:ink>
</file>

<file path=ppt/ink/ink4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8:14.6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90 396,'0'-2,"-1"1,1-1,-1 1,0-1,0 0,1 1,-1-1,0 1,-1 0,1-1,0 1,0 0,0 0,-1 0,1 0,-1 0,1 0,-1 0,1 0,-1 0,1 1,-1-1,0 0,1 1,-1 0,0-1,0 1,1 0,-1 0,0 0,0 0,1 0,-1 0,0 1,1-1,-1 1,0-1,1 1,-1-1,0 1,1 0,-1 0,1 0,-1 0,1 0,0 0,-1 0,1 1,0-1,0 0,0 1,0-1,0 1,0-1,0 1,1-1,-1 1,0-1,1 1,-1 1,-3 16,1 0,0 1,2-1,0 0,1 1,3 17,-1 11,-3-40,0 0,0 0,1 0,0 0,0-1,1 1,0 0,0 0,1-1,0 1,1 0,0-1,0 0,0 0,1 0,0 0,0 0,1-1,-1 0,1 0,1 0,-1 0,1-1,0 0,1 0,-1-1,5 3,-3-6,0 0,-1 0,1-1,0 0,-1 0,1-1,0 0,-1-1,1 1,-1-1,0-1,1 1,-1-1,0-1,-1 1,1-1,0 0,-1-1,0 1,5-6,105-123,-103 116,55-87,-67 104,-1 0,1-1,-1 1,1 0,0 0,-1 0,1 0,0 0,-1 0,1 0,0 0,-1 0,1 0,0 1,-1-1,1 0,-1 0,1 1,0-1,-1 0,1 0,-1 1,1-1,-1 1,1-1,-1 1,1-1,-1 1,1-1,-1 1,0-1,1 1,-1-1,0 1,0 0,1-1,-1 1,0-1,0 1,0 0,0-1,1 1,-1 0,0-1,0 1,-1 0,1-1,0 1,0 0,0-1,0 1,0-1,-1 1,1 0,0-1,-1 1,1-1,-1 1,3 9,-1-6,0 5,0 0,1 0,0 0,0 0,1-1,0 1,0-1,1 0,0 0,1 0,0 0,0-1,0 0,1 0,0 0,1-1,-1 1,1-2,1 1,-1-1,1 0,-1-1,1 1,1-1,-1-1,5-3,0-1,0 0,0-1,0-1,0 0,-1 0,1-1,-1-1,0 0,0-1,-1 0,1-1,-2 0,1-1,-1 0,0 0,0-1,-1-1,-1 1,1-2,-2 1,1-1,-1 0,4-10,-5 12,-1-1,0 0,0 0,-1 0,0 0,-1-1,0 0,0 0,-1 1,-1-3,1-12</inkml:trace>
  <inkml:trace contextRef="#ctx0" brushRef="#br0" timeOffset="495.974">1501 312,'-1'-1,"0"-1,0 1,-1 0,1 0,0 0,-1 0,1 1,-1-1,0 0,1 1,-1-1,1 1,-1-1,0 1,1 0,-1-1,0 1,0 0,1 0,-1 0,0 1,1-1,-1 0,0 1,1-1,-1 1,0-1,1 1,-1 0,1 0,-1 0,1 0,-1 0,0 1,-2-1,-17 9,1 0,0 2,0 0,1 1,1 1,-5 5,-31 23,44-35,-1 1,1 0,1 1,-1 0,2 0,-1 1,1 0,1 1,0 0,0 0,1 1,0-1,1 1,1 0,0 1,0-1,1 1,1 0,0-1,1 1,0 0,1 0,1 0,0 0,0 1,0-10,1-1,-1 1,1-1,-1 0,1 0,0 0,0 0,0 0,1 0,-1 0,1 0,-1-1,1 0,0 1,0-1,0 0,0 0,0-1,0 1,1-1,-1 1,1-1,-1 0,1-1,-1 1,1 0,0-1,-1 0,1 0,0 0,-1 0,1-1,2 0,4 0,0-2,1 1,-1-1,-1 0,1-1,0 0,-1-1,0 0,0 0,-1-1,5-3,153-169,-93 47,-58 124,-10 38,-3-17,0-1,0-1,1 1,1-1,0 0,0 0,2 0,-1-1,1 1,1-1,0-1,0 1,1-1,0-1,1 1,0-2,5 4,8 1</inkml:trace>
  <inkml:trace contextRef="#ctx0" brushRef="#br0" timeOffset="932.01">1841 679,'47'-64,"139"-228,-186 292,0 1,0-1,0 0,1 1,-1-1,0 1,0-1,0 1,1-1,-1 0,0 1,1-1,-1 0,0 1,1-1,-1 0,0 1,1-1,-1 0,1 0,-1 0,0 1,1-1,-1 0,1 0,-1 0,1 0,-1 0,1 0,-1 0,1 0,-1 0,1 0,-1 0,0 0,1 0,-1 0,1 0,-1 0,1-1,-1 1,1 0,-1 0,0 0,1-1,-1 1,0 0,1-1,-1 1,0 0,1-1,-1 1,0 0,1-1,-1 1,0-1,0 1,0 0,1-1,-1 1,0-1,0 1,0-1,0 1,0-1,0 1,0-1,0 1,0-1,0 1,3 37,-3-32,-2 43,0-39,0 0,1 0,0 0,0 1,1-1,0 0,1 1,0-1,0 0,1 0,1 0,-1 0,1 0,1 0,-1-1,1 0,1 1,0-2,0 1,0 0,1-1,0 0,1 0,0-1,0 0,3 2,-3-4,0-1,0-1,0 1,1-1,-1 0,1-1,-1 1,1-2,0 1,-1-1,1 0,0-1,-1 0,1 0,0 0,-1-1,0 0,1-1,-1 0,0 0,0 0,0-1,-1 0,1 0,-1-1,0 0,3-3,7-7,-1 0,0-1,-1-1,-1 0,-1-1,0-1,-1 1,-1-2,1-5,44-92,-49 95</inkml:trace>
  <inkml:trace contextRef="#ctx0" brushRef="#br0" timeOffset="8613.585">3055 2,'-1'0,"1"1,0-1,0 1,-1-1,1 1,0-1,-1 0,1 1,0-1,-1 1,1-1,-1 0,1 1,0-1,-1 0,1 1,-1-1,1 0,-1 0,1 1,-1-1,1 0,-1 0,0 0,1 0,-1 0,1 0,-1 0,1 0,-1 0,1 0,-1 0,0 0,1 0,-1 0,1-1,-1 1,1 0,-1 0,1-1,-1 1,1 0,0-1,-1 1,1 0,-1-1,1 1,0-1,-1 1,1 0,0-1,-1 1,1-1,0 1,0-1,-1 1,1-1,-5 52,6 622,16-694,-8-27,-7 24</inkml:trace>
  <inkml:trace contextRef="#ctx0" brushRef="#br0" timeOffset="8879.573">2743 396,'28'-14,"1"0,0 2,1 2,0 0,0 2,29-4,321-22,-348 34,-5 0</inkml:trace>
</inkml:ink>
</file>

<file path=ppt/ink/ink4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8:24.51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367 1,'-9'40,"1"2,2-1,2 1,1 0,3 0,1 0,2 0,5 22,28 219,-32-266,-1 0,-1 1,0-1,-1 1,-1-1,-1 1,-1-1,-1 7,-3-7</inkml:trace>
  <inkml:trace contextRef="#ctx0" brushRef="#br0" timeOffset="278.525">0 537,'34'-9,"20"-4,6 1,3-3,-1 2,-5-2,-3 1,-6 3,-7 4,-4-2,-5 1,-3 1,-1 3,0 1,-1 1,-5-3,-6-2</inkml:trace>
  <inkml:trace contextRef="#ctx0" brushRef="#br0" timeOffset="756.621">846 1,'-14'98,"5"1,3 1,7 66,25 17,-25-174,1 0,-1 0,1 0,1 0,0 0,0-1,1 1,0-1,0 0,1 0,0 0,0-1,7 7,-8-13,1 0,-1 0,1-1,-1 0,1 1,-1-2,1 1,-1 0,1-1,-1 0,1 0,-1 0,1-1,-1 1,0-1,0 0,0 0,0-1,0 1,-1-1,1 0,-1 0,1 0,-1 0,0-1,2-2,6-3,154-116,-163 123,0 0,0 0,1 0,-1 1,0-1,1 1,-1-1,1 1,0 0,-1 0,1 0,0 1,0-1,0 0,0 1,-1 0,1 0,0 0,0 0,0 0,0 1,0-1,-1 1,1-1,0 1,0 0,-1 0,1 1,0-1,-1 1,0-1,1 1,-1 0,0-1,0 1,0 0,0 1,0-1,0 0,0 0,-1 1,1-1,-1 1,0 0,8 111,-10-88</inkml:trace>
  <inkml:trace contextRef="#ctx0" brushRef="#br0" timeOffset="1166.543">1552 678,'22'-3,"-5"3,0-1,1-1,-1 0,0-1,0-1,0 0,-1-2,0 0,0 0,0-2,-1 0,0-1,0 0,-1-1,0-1,-1 0,-1-1,8-7,-18 15,1 1,-1 0,0-1,0 1,0-1,-1 0,1 1,-1-1,0 0,0 0,0 0,0 0,-1 0,1 0,-1 0,0 0,-1 0,1 0,-1 0,1 0,-1 0,0 0,-1 0,1 0,-1 0,0 1,1-1,-2 1,1-1,0 1,-1 0,1 0,-1 0,0 0,0 0,0 1,-1-1,1 1,0 0,-1 0,0 0,1 1,-2-1,-3 1,1 0,-1 1,1-1,-1 2,1-1,-1 1,1 1,0-1,0 1,-1 0,1 1,0 0,0 0,1 0,-1 1,1 0,0 0,0 1,-6 4,-88 115,95-118,1 0,-1 0,1 1,1 0,-1 0,1 0,1 0,-1 0,1 1,1-1,-1 1,1-1,0 1,1 0,0 0,0-1,1 1,0 0,0-1,0 1,1-1,1 1,-1-1,1 0,0 0,1 0,0 0,0-1,0 0,1 1,-1-1,2-1,-1 1,1-1,-1 0,2 0,-1-1,4 3,11 0,1-2,-1 0,1-1,0-1,0 0,0-2,1-1,-1-1,10-2,15 1,101-17,-122 14</inkml:trace>
</inkml:ink>
</file>

<file path=ppt/ink/ink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32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27,'-2'-2,"1"0,-1 0,1 0,-1 0,1 1,-1-1,0 1,0-1,0 1,0 0,0 0,0 0,0 0,0 0,-1 0,1 0,0 1,0-1,-1 1,1 0,0 0,-1 0,1 0,0 0,-1 0,0 0,-6-1,0 0,0 1,0 1,1 0,-1 0,0 0,1 1,-1 0,1 1,-1 0,1 0,0 1,0 0,1 0,-1 1,1 0,0 1,0-1,0 1,1 0,-1 2,6-7,0 1,0 0,0-1,0 1,0 0,0-1,1 1,-1 0,0 0,1 0,-1 0,1 0,0 0,0-1,0 1,0 0,0 0,0 0,0 0,1 0,-1 0,1 0,-1 0,1-1,0 1,0 0,0 0,0-1,0 1,0-1,0 1,0-1,1 1,-1-1,1 1,60 40,-52-36,65 27,-61-29,-1 1,0 0,0 1,0 1,-1 0,0 1,-1 0,1 0,-2 2,3 1,-11-8,0-1,0 1,0-1,-1 1,1-1,-1 1,0 0,0 0,0-1,0 1,0 0,-1 0,1 0,-1 0,0 0,0 0,0 0,0 0,0 0,-1 0,1 0,-1 0,0 0,0 0,0 0,0 0,-1-1,1 1,-1-1,1 1,-1-1,0 1,0-1,0 0,0 0,-1 0,1 0,-1 0,0 0,-108 58,74-48,-1-1,0-3,0-1,-1-1,0-2,-5-2,20-2</inkml:trace>
  <inkml:trace contextRef="#ctx0" brushRef="#br0" timeOffset="321.053">761 225,'-6'11,"0"0,1 0,1 0,-1 1,2-1,0 1,0 0,1 0,0 1,1-1,1 0,0 0,0 1,1-1,1 0,0 0,1 0,0 0,3 6,-4-14,0 0,1-1,0 1,0-1,0 0,0 1,0-2,1 1,-1 0,1-1,0 1,-1-1,1 0,0 0,0-1,1 1,-1-1,0 0,0 0,1 0,-1-1,1 0,-1 1,0-2,1 1,0 0,114-29,-104 21,0 0,0-1,0 0,-2-1,1-1,-1 0,-1-1,0 0,0-1,-1 0,-1-1,0 0,-1 0,-1-1,0-1,-1 1,-1-1,0 0,2-10,-7 21,1 1,-1 0,0-1,0 0,-1 1,1-1,-1 1,0-1,0 0,-1 1,0-1,1 1,-1-1,-1 1,1-1,-1 1,1-1,-1 1,0 0,-1 0,1 0,-1 0,0 1,0-1,0 1,0 0,-1-1,1 1,-1 1,0-1,0 0,0 1,0 0,0 0,0 0,-1 1,-3-2,-76 1,58 9</inkml:trace>
  <inkml:trace contextRef="#ctx0" brushRef="#br0" timeOffset="819.055">1354 450,'8'-26,"0"0,2 1,0 0,2 1,1 0,1 0,1 2,1 0,0 0,2 2,1 0,12-10,-29 28,-1 0,1 0,0 0,1 0,-1 0,0 0,0 0,1 1,-1-1,1 1,0-1,-1 1,1 0,0 0,0 1,-1-1,1 0,0 1,0 0,0-1,0 1,0 0,0 1,0-1,0 0,-1 1,1 0,0 0,0 0,-1 0,1 0,0 0,-1 1,1-1,-1 1,1-1,-1 1,0 0,0 0,0 0,0 1,0-1,0 0,0 2,15 124,-17-127,0 0,1 0,-1 0,0 0,1-1,-1 1,1 0,-1 0,1 0,-1 0,1 0,0-1,-1 1,1 0,0 0,0-1,-1 1,1 0,0-1,0 1,0-1,0 0,0 1,0-1,0 1,0-1,0 0,0 0,0 0,0 0,0 0,0 0,0 0,0 0,0 0,0 0,0 0,0-1,0 1,0 0,0-1,0 1,0-1,0 1,0-1,45-28,-38 23,12-10,0 2,1 0,1 1,0 1,1 1,0 1,9-1,-30 10,-1 0,1 1,0 0,0-1,0 1,0 0,-1 0,1 0,0 0,0 0,0 0,0 1,0-1,-1 1,1-1,0 1,0 0,-1-1,1 1,0 0,-1 0,1 0,-1 1,1-1,-1 0,0 0,1 1,-1-1,0 1,0-1,0 1,0 0,0-1,0 1,-1 0,1 0,0-1,-1 1,0 0,1 0,3 87,-5-58,9 17,-2-29</inkml:trace>
</inkml:ink>
</file>

<file path=ppt/ink/ink4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8:28.61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147 353,'33'-4,"9"1,-1-2,0-2,0-1,0-2,-1-2,-1-2,0-2,34-18,-66 30,0-1,0 0,-1 0,1 0,-1-1,0 0,-1-1,0 1,0-1,0 0,-1 0,1 0,-2-1,1 0,-1 1,0-1,-1-1,0 1,0 0,-1 0,0-1,-1 1,1 0,-2-1,1-2,-1 8,0 0,-1 0,1 0,0 0,-1 0,0 1,0-1,0 0,0 1,0 0,0-1,-1 1,1 0,-1 0,1 0,-1 1,0-1,0 0,0 1,0 0,0 0,0 0,0 0,0 0,0 1,0-1,-1 1,1 0,0 0,0 0,-1 0,1 1,0-1,0 1,0 0,0 0,0 0,0 0,0 1,0-1,0 1,0-1,1 1,-1 0,1 0,-1 1,1-1,0 0,0 1,0-1,0 1,0 0,-1 2,-9 21,1 2,0-1,2 1,2 1,0 0,2 0,1 5,-19 494,20-497,1 40,-4 0,-2-1,-4 0,-3-1,-2 0,-4-2,-3 0,-16 30,34-85,-1 0,0 0,0-1,-2 0,1-1,-1 1,-1-2,0 1,0-1,-1-1,0 0,0 0,-1-2,0 1,0-1,-1-1,-1 1,11-5,-1-1,1 1,-1-1,1 1,0-1,-1 0,1 0,-1-1,1 1,0-1,-1 1,1-1,0 0,-1 0,1-1,0 1,0-1,0 1,0-1,0 0,1 0,-1 0,0-1,1 1,0 0,-1-1,1 0,0 0,1 1,-2-3,-23-101,25 81,1 0,2 0,1 0,0 0,2 1,1-1,1 1,1 0,1 1,1 0,1 0,1 1,1 1,7-9,-12 19,7-13,0-1,2 2,0 1,2 0,0 1,2 1,0 0,1 2,1 1,1 1,0 0,1 2,0 1,2 1,170-8,-141 10,-32 7</inkml:trace>
</inkml:ink>
</file>

<file path=ppt/ink/ink4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8:28.89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264 0,'-38'37,"18"-21,1 1,0 0,1 1,1 1,1 1,0 0,2 1,1 1,0 0,1 1,2 0,0 1,2 0,0 0,2 1,0 2,6-23,0 1,0-1,0 0,0 0,1 1,-1-1,1 0,0 0,1 0,-1 0,1 0,0 0,0 0,0 0,0-1,0 1,1-1,0 0,0 1,0-1,0 0,0-1,0 1,1-1,0 1,-1-1,1 0,0 0,0-1,0 1,0-1,0 0,0 0,0 0,4 0,2 1,1-1,-1 0,1 0,-1-1,1 0,-1-1,1 0,-1-1,1 0,-1 0,0-1,0-1,0 0,-1 0,1-1,-1 0,0 0,0-1,-1-1,0 1,0-1,0 0,-1-1,0 0,-1 0,1-1,-2 0,1 0,-1 0,-1 0,1-1,-2 0,2-3,-2-2,0 0,-1 0,-1-1,0 1,-1-1,0 1,-2-1,0 1,0 0,-1 0,-1 0,-1 0,0 0,-1 0,-31-25,17 28</inkml:trace>
</inkml:ink>
</file>

<file path=ppt/ink/ink4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8:29.17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2 467,'0'-18,"-1"-27,2 0,2-1,1 1,3 0,6-17,-8 45,-3 6,0 1,1 0,0 0,1 0,0 1,1-1,0 1,0 0,1 0,0 1,0-1,1 1,0 1,2-2,19 3,-14 9</inkml:trace>
</inkml:ink>
</file>

<file path=ppt/ink/ink4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8:29.7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1 416,'3'-24,"1"-1,0 1,2 0,1 0,1 1,1 0,1 0,1 1,1 0,1 1,6-7,-12 17,-1 1,1 0,1 0,0 0,0 1,1 0,0 0,1 1,0 1,0 0,0 0,1 1,0 0,11-4,-20 9,0 1,0-1,-1 1,1-1,0 1,0 0,0 0,-1 0,1 0,0 0,0 0,0 0,0 0,-1 1,1-1,0 1,0 0,-1-1,1 1,-1 0,1 0,0 0,-1 0,0 0,1 0,-1 1,0-1,1 0,-1 1,0-1,0 1,0-1,0 1,0 0,-1-1,1 1,0 0,-1 0,1-1,-1 1,0 0,6 82,-7-75,1 4,1 52,-1-63,0-1,0 0,0 1,1-1,-1 0,0 0,1 1,-1-1,1 0,-1 0,1 1,0-1,-1 0,1 0,0 0,0 0,0 0,0 0,0 0,0 0,0-1,0 1,0 0,0 0,0-1,1 1,-1-1,0 1,0-1,1 0,-1 1,0-1,1 0,-1 0,0 0,1 0,-1 0,0 0,1 0,-1-1,1 1,74-56,-51 31,101-62,-125 86,1 0,-1 0,0 0,1 0,0 0,-1 0,1 1,-1-1,1 0,0 1,0-1,-1 1,1 0,0-1,0 1,-1 0,1 0,0 0,0 1,0-1,-1 0,1 0,0 1,-1 0,1-1,0 1,-1 0,1-1,0 1,-1 0,1 0,-1 0,0 1,1-1,-1 0,0 0,0 1,0-1,0 1,0-1,0 1,0-1,0 1,-1 0,1-1,-1 1,1 0,-1 0,1-1,-1 1,0 0,0 0,0 1,2 72,-4-68,0 0,1 0,0 0,1 0,0 0,0 0,0 0,1 0,0 0,0 0,1-1,0 1,0 0,0-1,1 1,0-1,1 0,-1 0,1 0,0 0,0 0,1-1,0 0,0 0,0 0,1-1,-1 1,13 1</inkml:trace>
</inkml:ink>
</file>

<file path=ppt/ink/ink4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3:21.3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227 89,'-5'-2,"1"1,-1 0,0 0,1 0,-1 1,0-1,0 1,0 0,1 1,-1-1,0 1,0 0,1 0,-1 0,1 1,-1-1,1 1,-1 0,1 1,0-1,0 1,0 0,1 0,-1 0,0 0,1 1,0-1,-1 2,-2 3,1 0,0 0,0 0,0 1,1 0,0 0,1 0,0 0,1 0,0 1,0-1,1 1,-1 6,7 218,-3-208,1 0,2 0,0 0,2 0,0-1,2 0,1 0,0-1,2 0,1-1,7 7,-15-24,0-1,1 1,0-1,0-1,1 1,-1-1,1-1,0 1,0-1,0 0,0 0,1-1,-1 0,1-1,-1 1,1-1,0-1,-1 1,1-2,0 1,0-1,-1 0,1 0,-1-1,1 0,-1 0,0-1,0 0,0 0,0-1,0 0,-1 0,1-1,-1 1,0-1,-1-1,6-5,10-8,-1-1,-1-1,0 0,-2-2,0 0,-2-1,0 0,-2-1,-1-1,-1 0,-1-1,-1 0,-1 0,-2-1,-1 0,-1 0,-1-1,-2 1,-1-1,-1-6,0 23,-1-1,0 1,-1 0,0 1,-1-1,0 0,-1 1,0 0,-1 0,0 1,-1-1,0 1,0 1,-1-1,0 1,-1 1,0-1,-1 1,1 1,-1 0,-1 0,1 1,-1 1,-1 0,1 0,0 1,-1 0,-5 0,3 3,0 1,0 0,-1 1,1 0,0 2,0-1,0 2,0 0,1 0,0 2,-1-1,2 2,-1-1,1 2,-3 2,-18 11</inkml:trace>
  <inkml:trace contextRef="#ctx0" brushRef="#br0" timeOffset="373.503">1 427,'23'-24,"1"1,1 1,0 1,2 1,1 1,2 1,-28 16,0 0,0 1,0 0,0-1,0 1,1 0,-1 0,0 0,1 1,-1-1,1 0,-1 1,0 0,1-1,-1 1,1 0,-1 0,1 1,-1-1,1 0,-1 1,1 0,-1-1,0 1,1 0,-1 0,0 0,0 0,1 1,-1-1,0 1,-1-1,1 1,0 0,0 0,-1 0,1 0,-1 0,1 0,-1 0,0 0,0 0,1 2,14 59,-15-56,0 0,0 1,1-1,0 0,0 0,1-1,0 1,0 0,0-1,1 0,0 0,0 0,1 0,-1 0,1-1,1 1,4 0,1 0,-1-1,1 0,-1-1,1 0,0-1,1 0,-1 0,1-2,-1 1,1-1,0-1,-1 0,1-1,-1 0,4-1,9-3,-6-2</inkml:trace>
</inkml:ink>
</file>

<file path=ppt/ink/ink4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3:24.60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48,'39'0,"21"0,6 0,-3 0,-8 0,-9 0,-6 0,-7-5,-2-2,-4 1,0 1,0 2,-1 0,1 2,-4-4,-2-1,-4 0</inkml:trace>
</inkml:ink>
</file>

<file path=ppt/ink/ink4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3:24.86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0,'39'0,"31"0,9 0,-5 0,-9 0,-11 0,-11 0,-12 0</inkml:trace>
</inkml:ink>
</file>

<file path=ppt/ink/ink4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3:23.69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46 57,'0'-5,"-5"-2,-1 6,-5 2,0-3,7-2,3-4,-2-2,-1 7,5 3,2 6,1 3</inkml:trace>
  <inkml:trace contextRef="#ctx0" brushRef="#br0" timeOffset="406.984">301 0,'-10'10,"2"2,7 1,4-8,6-5,-4-2,-2 4,-1 2</inkml:trace>
</inkml:ink>
</file>

<file path=ppt/ink/ink4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3:29.08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311 84,'-10'29,"-3"19,1 6,2-1,3-5,3-6,1-5,3-4,0-3,0-2,1-1,4 1,1-1,1 0,-7-4,-3-6</inkml:trace>
  <inkml:trace contextRef="#ctx0" brushRef="#br0" timeOffset="249.335">0 395,'39'0,"31"0,9 0,-5 0,-9 0,-11 0,-16 4,-8 3,-10-1</inkml:trace>
  <inkml:trace contextRef="#ctx0" brushRef="#br0" timeOffset="549.158">593 0,'40'31,"-1"2,-1 2,-3 1,0 1,-3 2,-1 2,-1 3,-21-32,-1 1,0 0,-1 0,0 1,-1-1,-1 1,0 1,-1-1,-1 1,0 0,-1 0,0 0,-2 0,1 0,-2 0,0 0,-1 0,0-1,-1 1,-1 0,0-1,-1 0,-1 0,0 0,-1 0,0-1,-1-1,-1 1,-10 10,-1-1,-1-1,-1-1,-1-1,-1-1,0-1,-2-1,1-1,-2-2,0 0,-1-1,-30 4,34-12</inkml:trace>
</inkml:ink>
</file>

<file path=ppt/ink/ink4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3:27.8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45 170,'-11'42,"2"-12,2 0,1 0,1 0,1 0,2 1,1 0,1-27,0-1,0 0,0 1,1-1,-1 0,1 1,0-1,0 0,0 0,0 0,0 1,1-1,-1-1,1 1,0 0,0 0,0-1,0 1,1-1,-1 1,1-1,-1 0,1 0,0 0,0 0,-1-1,1 1,1-1,-1 0,0 0,0 0,0 0,1 0,-1-1,0 1,1-1,-1 0,0 0,1 0,-1-1,0 1,3-1,7-4,-1 0,0-1,-1 0,1-1,-1 0,-1-1,1 0,-1 0,-1-1,1-1,-2 1,1-2,-1 1,-1-1,0 0,-1-1,0 1,0-1,-1-1,-1 1,0-1,-1 1,0-1,0-10,-1 18,0-1,0 1,-1 0,0-1,0 1,0-1,-1 1,0-1,0 1,0-1,-1 1,0-1,0 1,0 0,0-1,-1 1,0 0,0 0,-1 0,1 0,-1 0,0 1,-1-1,1 1,-1 0,1 0,-1 0,-1 0,1 1,0 0,-1-1,0 2,1-1,-1 0,0 1,-1 0,-1 0,0 2,-1 0,0 1,0 0,0 1,1 0,-1 0,1 0,-1 1,1 0,0 1,0 0,-4 3,-8 4</inkml:trace>
  <inkml:trace contextRef="#ctx0" brushRef="#br0" timeOffset="469.556">412 396,'38'-71,"59"-86,-61 127,-35 30,0 0,0 0,0-1,0 1,0 0,0 0,-1 0,1 0,0 0,0 0,0 0,0 0,0 0,0 1,0-1,-1 0,1 1,0-1,0 0,0 1,-1-1,1 1,0-1,0 1,-1-1,1 1,0 0,-1-1,1 1,-1 0,1 0,-1-1,1 1,-1 0,0 0,1 0,-1 0,0-1,0 1,1 0,-1 0,0 0,0 0,0 0,0 0,0 0,6 28,-6-21,0-1,0 1,1-1,0 0,0 1,1-1,0 0,0 0,1 0,0 0,0 0,0-1,1 1,0-1,0 0,1 0,0 0,0-1,0 0,1 0,-1 0,1 0,0-1,1 0,-1 0,1-1,0 0,-1 0,1-1,1 1,0-1,2-4,0 1,0-1,-1-1,1 0,0 0,-1-1,0 0,1-1,-2 0,1 0,-1-1,1 0,-2 0,1-1,-1 0,0 0,0-1,-1 0,0 0,0-1,-1 1,0-1,-1-1,0 1,0 0,-1-1,0 0,-1 0,0-1,3-13,-4 5</inkml:trace>
  <inkml:trace contextRef="#ctx0" brushRef="#br0" timeOffset="939.89">1316 1,'-11'3,"0"1,0 1,1-1,-1 2,1-1,0 1,1 1,0 0,0 0,0 1,1 0,0 0,1 1,-4 5,11-12,0 1,0 0,-1 0,2 0,-1-1,0 1,0 0,1 0,0-1,-1 1,1 0,0-1,0 1,1-1,-1 1,1-1,-1 0,1 1,-1-1,1 0,0 0,0 0,0 0,1-1,-1 1,0 0,0-1,1 0,-1 1,1-1,0 0,-1 0,1-1,0 1,-1 0,1-1,0 0,0 1,-1-1,1 0,3-1,21 10,-21-7,0-1,0 2,0-1,0 1,0-1,-1 2,1-1,-1 1,0-1,0 1,0 1,0-1,-1 1,0 0,0 0,0 0,-1 0,1 1,-1 0,0-1,-1 1,0 0,0 0,0 0,0 1,-1-1,0 0,0 1,-1-1,0 1,0-1,-1 0,1 1,-1-1,-1 1,-4 2,-1-1,0 0,0-1,-1 1,0-1,0-1,-1 0,1 0,-1-1,-1 0,1 0,-1-1,0 0,1-1,-2 0,1 0,0-1,-10 0,-4 1,5-3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9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45,'-6'-5,"1"1,-1 1,0-1,0 1,0 0,0 0,0 0,-1 1,1 0,-1 0,1 1,-1 0,0 0,0 1,0-1,1 2,-1-1,0 1,0 0,1 0,-1 0,0 1,1 0,0 1,-1 0,1 0,0 0,0 0,1 1,-1 0,1 0,0 1,0-1,0 1,0 0,1 1,-1 1,-8 16,1 1,1 0,1 0,1 2,2-1,0 1,-2 24,8-46,-1-1,1 1,1 0,-1-1,0 1,1 0,0 0,0-1,0 1,0 0,1 0,0-1,-1 1,1 0,0-1,1 1,-1-1,1 0,0 1,-1-1,1 0,1 0,-1 0,0 0,1 0,-1 0,1-1,0 0,0 1,0-1,0 0,1 0,-1 0,0-1,1 1,-1-1,1 0,-1 0,1 0,0-1,-1 1,1-1,1 0,4-2,-1 0,0-1,1 0,-1-1,0 0,-1 0,1-1,-1 0,0 0,0-1,0 0,-1 0,0 0,0-1,-1 0,4-6,11-9,154-226,-160 235,-10 19,-11 30,5-28,0-1,0 0,1 0,0 0,0 0,1 0,0 0,0 0,0 0,1 0,0 0,1 0,-1 0,1 0,1 0,-1-1,1 1,0-1,1 0,-1 0,1 0,1 0,-1 0,1-1,0 0,0 0,0 0,1-1,0 0,-1 0,2 0,-1-1,0 0,1 0,-1 0,1-1,0 0,6 1,-5-3,-1 0,1 0,-1-1,1 1,-1-2,1 1,-1-1,0 0,0-1,0 0,0 0,0 0,0-1,-1 0,0 0,1-1,-2 0,1 0,-1 0,3-3,90-133,-51 67,-47 75,0-1,0 1,0-1,0 0,0 1,1-1,-1 1,0-1,0 0,0 1,1-1,-1 0,0 1,1-1,-1 0,0 1,1-1,-1 0,0 0,1 1,-1-1,1 0,-1 0,0 0,1 1,-1-1,1 0,-1 0,1 0,-1 0,0 0,1 0,-1 0,1 0,-1 0,1 0,-1 0,1 0,-1 0,0-1,1 1,-1 0,1 0,-1 0,0-1,1 1,-1 0,1 0,-1-1,0 1,0 0,1-1,-1 1,0 0,1-1,-1 1,0-1,0 1,0 0,1-1,-1 1,0-1,0 1,0-1,0 1,0 0,0-1,0 1,0-1,3 38,-3-33,-1 4,0-1,1 0,-1 0,2 0,-1 1,1-1,0 0,0 0,1 0,0 0,0 0,1-1,0 1,0-1,1 1,-1-1,1 0,1 0,-1-1,1 1,0-1,0 0,1 0,-1-1,1 0,0 0,5 3,-5-6,0 0,0 0,0 0,0-1,0 0,0 0,0 0,0-1,0 0,0 0,-1-1,1 1,0-1,-1-1,1 1,-1-1,0 0,0 0,0 0,0-1,0 1,-1-1,1-1,-1 1,0-1,-1 1,1-1,-1 0,0 0,0-1,1-2,55-137,-58 146,-1 0,1 0,-1 0,1-1,-1 1,1 0,0-1,-1 1,1 0,0-1,0 1,0-1,-1 1,1-1,0 1,0-1,0 0,0 1,0-1,0 0,0 0,0 0,0 0,0 0,0 0,0 0,0 0,0 0,-1 0,1 0,0-1,0 1,0 0,0-1,0 1,0 0,0-1,-1 1,1-1,0 0,0 1,-1-1,1 0,0 1,-1-1,1 0,0 0,-1 1,1-1,-1 0,0 0,1 0,-1 0,0 0,1 0,-1 0,0 0,0 0,0 1,0-1,0 0,0 0,0 0,0 0,0 0,-1 0,1-1,58 130,-29-64,-3 1,-3 2,-2 0,-4 2,-3 0,-2 0,0 46,-10-98,-1-1,-1 1,-1 0,0 0,-1 0,0 0,-2-1,0 1,-1-1,0 0,-2 0,1-1,-2 0,0 0,-1-1,-1 0,0 0,0-1,-2 0,1-1,-2-1,1 0,-2 0,1-1,-1-1,-1 0,2-2,0 0,-1-1,0 0,0-1,0 0,0-1,-1-1,-7 0,18-2,-1-1,1 1,-1-1,1 0,-1-1,1 1,-1-1,1 0,0 0,-1 0,1 0,0-1,0 0,0 0,0 0,0 0,0-1,0 1,1-1,0 0,-1 0,1 0,0-1,0 1,1-1,-1 0,1 0,0 1,-2-5,1-2,0 1,1-1,0 0,0 1,1-1,0 0,1 0,0 0,1 0,0 0,0 0,1 0,1 1,-1-1,1 1,1-1,1-2,86-147,-70 128,2 2,0 0,2 1,1 2,1 1,1 1,2 1,22-14,15 17,-46 23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25:44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501 194,'-12'17,"2"-1,0 1,1 1,1 0,0 0,2 1,0 0,1 0,0 0,2 1,1-1,0 1,1 0,2 14,-9 52,-43 192,51-275,0 1,0-1,0 0,0 0,0 0,1 0,0 0,-1 0,1 0,0 0,0-1,1 1,-1 0,0 0,1-1,0 1,0-1,0 1,0-1,0 0,0 0,0 0,1 0,-1 0,1 0,-1-1,1 1,0-1,0 0,0 0,-1 0,1 0,0 0,0-1,0 1,0-1,1 0,-1 0,0 0,0 0,0 0,0-1,0 1,0-1,0 0,2-1,50 1,-28-1,-1 1,0 1,1 1,-1 2,0 0,0 2,24 8,-18-4,-21-10</inkml:trace>
  <inkml:trace contextRef="#ctx0" brushRef="#br0" timeOffset="921.76">1178 412,'94'-27,"-77"22,-1 1,1 0,0 1,0 1,0 0,1 1,-1 1,0 1,0 1,0 0,0 1,0 0,0 2,-1 0,15 7,-29-11,-1 0,1 0,0 0,-1 0,1 1,-1-1,0 1,1-1,-1 1,0-1,0 1,0 0,0 0,0-1,-1 1,1 0,0 0,-1 0,1 0,-1 0,0 0,0 0,0 0,0 0,0 0,0 0,0 0,-1 0,1 0,-1-1,1 1,-1 0,0 0,1 0,-1 0,0-1,0 1,-1 0,0 0,-51 64,-154 130,204-193,0 0,0 1,0-1,0 1,0-1,1 1,0 0,0 0,0 0,0 0,0 0,1 0,0 1,0-1,0 1,0-1,1 1,-1-1,1 1,0-1,1 0,-1 1,1-1,0 1,0-1,0 0,1 1,-1-1,1 0,0 0,1 0,-1 0,0-1,1 1,0 0,0-1,0 0,0 0,1 0,-1 0,1 0,0-1,0 0,0 0,0 0,0 0,1 0,5 3,1-1,0 0,0-1,-1 0,2-1,-1 0,0 0,0-2,1 1,-1-1,0-1,1 0,-1-1,0 0,0 0,0-1,0-1,-1 0,1 0,-1-1,0-1,0 1,-1-1,0-1,0 0,0 0,-1-1,0 0,1-2,-3-5</inkml:trace>
  <inkml:trace contextRef="#ctx0" brushRef="#br0" timeOffset="2570.224">2025 315,'11'-32,"-11"32,0 0,0 1,0-1,0 1,0-1,0 0,0 1,0-1,0 1,0-1,0 0,0 1,1-1,-1 0,0 1,0-1,0 1,0-1,1 0,-1 0,0 1,0-1,1 0,-1 1,0-1,1 0,-1 0,0 1,1-1,-1 0,0 0,1 0,-1 1,0-1,1 0,-1 0,1 0,-1 0,0 0,1 0,-1 0,1 0,-1 0,0 0,1 0,-1 0,1 0,-1 0,0-1,1 1,20 336,-20-303,-2 1,-2 0,0-1,-3 0,0 0,-2 0,-11 26,-23-6,30-50</inkml:trace>
  <inkml:trace contextRef="#ctx0" brushRef="#br0" timeOffset="4728.286">2485 0,'51'123,"-39"-75,-3 1,-1 0,-3 1,-2-1,-3 1,-1 0,-3-1,-1 1,-6 13,-9 174,16-66,0-165,-1-2,1 1,-1-1,0 1,0-1,0 0,-1-1,1 0,-1 0,0 0,0 0,0-1,0 0,0 0,-1-1,1 1,-1-1,1-1,-1 1,1-1,-1-1,1 1,-4-1,-26 3,-752 95,-421 76,919-128,286-47,0-1,-1 1,1-1,1 0,-1 0,0-1,1 1,-1-1,1 0,0 1,0-1,1-1,-1 1,1 0,0-1,0 1,0-1,1 0,0 1,0-1,0 0,0 0,1 0,0 0,0 0,0 1,0-1,1 0,0 0,0 0,0 0,1 1,-1-1,1 1,1-2,-1-26,0-1006,-2 1033,0 0,0 0,0 0,1 1,0-1,0 0,0 0,0 1,1-1,0 1,0-1,0 1,0 0,1 0,-1 0,1 0,0 0,1 1,-1-1,0 1,1 0,0 0,0 0,0 1,0-1,0 1,1 0,-1 0,1 0,-1 1,1-1,-1 1,1 0,0 1,0-1,0 1,-1 0,3 0,391 3,-390-3,1356-34,-1316 30,69-6,0 6,110 9,-223-6,-1 1,1 0,0 0,-1 1,1-1,0 1,-1-1,1 1,-1 0,1 1,-1-1,0 1,1-1,-1 1,0 0,0 0,0 0,0 1,-1-1,1 1,0-1,-1 1,0 0,0 0,0 0,0 0,0 0,-1 1,1-1,-1 0,1 4,-5 1</inkml:trace>
</inkml:ink>
</file>

<file path=ppt/ink/ink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34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80 342,'27'-4,"0"-1,-1-1,1-2,-1 0,-1-2,0-1,0-1,-1-1,0 0,-2-2,6-5,-24 17,1 1,-1 0,0-1,0 0,0 0,0 0,-1-1,1 1,-1-1,0 0,0 0,0 0,-1 0,1 0,-1 0,0-1,0 1,-1-1,1 0,-1 1,0-1,0 0,-1 0,1 0,-1 0,0 0,-1 0,1 1,-1-1,0 0,0 0,0 0,-1 1,0-1,1 1,-2-1,1 1,0 0,-1 0,0 0,-2-3,-5 2,1-1,-1 1,-1 1,1 0,0 0,-1 1,0 0,0 1,0 1,0-1,0 2,0-1,0 2,0-1,-1 1,1 1,0 0,1 1,-1 0,0 1,1 0,0 0,-9 6,6-3,0 1,1 0,0 0,1 1,0 1,0 0,1 1,0 0,1 0,0 1,-2 4,8-11,-1 1,1-1,0 1,1 0,-1 0,1 0,0 0,0 0,1 1,0-1,0 1,1-1,0 1,0-1,0 0,1 1,-1-1,2 1,-1-1,1 0,0 0,0 0,1 0,-1 0,1 0,2 2,8 5,0 0,1 0,0-2,1 1,0-2,0 0,1-1,1-1,0 0,0-1,0-1,1 0,0-2,0 0,0-1,0-1,0 0,1-2,-1 0,1-1,-1 0,0-2,82-20,-75 11</inkml:trace>
</inkml:ink>
</file>

<file path=ppt/ink/ink5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3:26.85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1 509,'24'0,"22"0,8 0,1 0,-6 0,-5 0,-6 0,-10 4,-4 3,-6 4,-6 0</inkml:trace>
</inkml:ink>
</file>

<file path=ppt/ink/ink5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3:36.3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144 0,'-17'30,"1"1,2 1,0 0,3 0,0 2,0 10,-4 15,3 0,3 1,2 1,2-1,4 1,2 0,3-1,3 11,-5-57,1 13,0-1,2 1,1-1,1 0,1-1,2 1,0-2,1 1,6 5,-16-28,0 1,0-1,0 0,1 0,-1 0,1 0,-1-1,1 1,0 0,0-1,0 1,0-1,0 1,0-1,0 0,0 0,1 0,-1 0,0 0,1-1,-1 1,0-1,1 0,-1 1,1-1,-1 0,1 0,-1 0,0-1,1 1,-1-1,1 1,-1-1,0 0,1 0,-1 0,0 0,0 0,0-1,0 1,0 0,0-1,0 0,-1 1,1-1,0 0,-1 0,1-1,6-15</inkml:trace>
  <inkml:trace contextRef="#ctx0" brushRef="#br0" timeOffset="469.964">482 451,'-3'-1,"0"1,-1-1,1 1,0-1,-1 1,1 0,-1 1,1-1,0 0,-1 1,1 0,0 0,0 0,-1 0,1 0,0 1,0-1,0 1,0 0,1 0,-1 0,0 0,1 0,-11 8,0 0,1 1,0 0,1 0,0 2,1-1,0 1,1 1,1-1,0 1,1 1,0 0,1 0,1 0,-1 7,5-16,1-1,0 0,1 1,-1-1,1 1,0-1,1 0,-1 1,1-1,0 0,0 0,0 0,1 0,0-1,0 1,0-1,0 0,1 0,0 0,0 0,0 0,0-1,0 0,1 0,0 0,-1 0,1-1,0 1,0-2,1 1,-1 0,0-1,0 0,1 0,-1 0,1-1,-1 0,1 0,1-1,8 4,0-1,1-1,0-1,-1 0,1-1,-1-1,1 0,-1-1,0 0,0-2,0 0,-1 0,6-4,-2-2</inkml:trace>
</inkml:ink>
</file>

<file path=ppt/ink/ink5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3:40.05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264 25,'-19'12,"0"2,0 0,1 1,1 1,0 0,2 1,0 1,0 1,2 0,0 0,2 1,0 1,1 0,1 1,1 0,1 0,1 0,1 1,0 0,2 6,0-19,1 1,1-1,0 0,0 1,1-1,0 1,1-1,0 0,0 1,2-1,-1 0,1 0,0 0,1 0,0-1,1 0,0 1,0-2,1 1,0 0,1-1,0-1,0 1,1-1,-1 0,5 2,1-4,-1-1,0 0,1-1,0-1,0 0,-1-1,1 0,0-1,0 0,0-1,0-1,0 0,0-1,-1 0,1-1,-1 0,0-1,4-2,6-4,1 0,-1-2,-1-1,0 0,-1-2,-1 0,0-1,15-19,-24 26,-1-1,0 0,-1-1,0 1,-1-2,0 1,-1-1,-1 0,0 0,0 0,-1-1,-1 1,0-1,-1 0,-1 0,0 0,-1-1,0 1,-1 0,-1 0,0 0,-1 0,0 1,-1-1,-1 1,0 0,-1 0,0 0,-1 1,0 0,-1 0,-1 1,1 0,-2-1,0 4,0 0,0 1,0 0,-1 0,0 1,0 0,-1 1,1 0,-1 1,0 1,-1 0,1 0,0 1,-1 1,0 0,1 0,-1 1,1 1,-1 1,1-1,-1 2,1 0,-4 1,-14 8,5-1</inkml:trace>
  <inkml:trace contextRef="#ctx0" brushRef="#br0" timeOffset="478.15">95 420,'56'-29,"-34"15,95-44,-112 57,0-1,0 1,0 0,0 0,0 1,1-1,-1 1,0 1,0-1,0 1,0-1,0 1,0 1,0-1,0 1,0 0,-1 0,1 0,0 1,-1-1,0 1,0 0,2 2,38 40,-40-38,0-1,1 0,0 0,0 0,1-1,0 1,0-1,0-1,0 1,1-1,-1 0,1-1,0 0,1 0,-1 0,0-1,1 0,-1 0,1-1,0 0,-1 0,3-1,-3-1,1-1,-1 1,1-1,-1-1,0 1,1-1,-1-1,-1 1,1-1,0 0,-1-1,0 1,0-1,-1-1,1 1,-1-1,4-5,-8 9,0 1,0 0,-1-1,1 0,0 1,-1-1,1 1,-1-1,0 0,0 1,1-1,-1 0,0 1,0-1,0 0,-1 1,1-1,0 1,-1-1,1 0,-1 1,1-1,-1 1,0-1,0 1,0-1,0 1,-8-10</inkml:trace>
</inkml:ink>
</file>

<file path=ppt/ink/ink5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3:49.4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121 0,'-29'382,"23"-316,-2 0,-3-1,-3-1,-8 19,-8 37,30-120,0 0,1 0,-1 0,0-1,0 1,1 0,-1 0,0 0,0 0,1 0,-1 0,0-1,0 1,1 0,-1 0,0 0,0 0,1 0,-1 0,0 0,1 0,-1 0,0 0,0 0,1 1,-1-1,0 0,1 0,-1 0,0 0,0 0,0 0,1 1,-1-1,0 0,0 0,1 0,-1 1,0-1,0 0,0 0,0 0,1 1,-1-1,0 0,0 0,0 1,0-1,0 0,0 1,0-1,0 0,0 0,0 1,0-1,0 0,0 1,0-1,0 0,0 0,0 1,0-1,23-23,-18 18,110-124,-55 59,3 2,3 4,47-35,-105 93,59-36,-65 42,0-1,-1 0,1 1,0-1,0 1,0 0,0 0,0-1,0 1,-1 0,1 1,0-1,0 0,0 0,0 1,0-1,0 1,-1 0,1 0,0-1,-1 1,1 0,0 0,-1 0,1 1,-1-1,1 0,-1 1,0-1,0 1,0-1,0 1,0-1,0 1,0 0,0-1,0 3,3 10,0 1,-1-1,-1 1,0 0,-1-1,-1 1,0 0,-1 0,-1 0,0-1,-3 9,4-10,-2 1,0-1,-1 0,0 0,-1 0,0-1,-1 1,0-1,-1 0,-1-1,0 0,0 0,-1-1,0 0,-1 0,0-1,-1 0,0-1,0 0,0-1,-4 1,0-2,-1-1,1-1,-1-1,0 0,0-1,0-1,0 0,0-1,0-1,0 0,0-2,0 1,0-2,0 0,1-1,0-1,0 0,1-1,-1 0,1-1,-1-2,-10-9</inkml:trace>
</inkml:ink>
</file>

<file path=ppt/ink/ink5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3:52.7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59 0,'-18'45,"3"29,3 1,4 0,3 1,5 55,2 126,11-190,-12-65,-1-1,0 1,1-1,-1 1,1-1,0 1,-1-1,1 0,0 1,0-1,0 0,0 0,0 0,0 0,0 1,0-1,1-1,-1 1,0 0,1 0,-1 0,1-1,-1 1,0-1,1 1,-1-1,1 1,0-1,-1 0,1 0,-1 0,1 0,-1 0,1 0,-1 0,1-1,-1 1,1 0,0-1,11-6,1-1,-1-1,-1 0,0-1,0 0,-1-1,0-1,7-8,5-5,202-207,-176 202,-48 29,0 1,0 0,1 0,-1 0,0 0,0 0,0 0,1 0,-1 0,0 0,0 0,0 1,1-1,-1 1,0-1,0 1,0-1,0 1,0 0,0-1,0 1,0 0,0 0,0 0,0-1,0 1,-1 0,1 0,0 0,-1 1,1-1,-1 0,1 0,-1 0,1 0,-1 0,0 1,0-1,0 0,1 0,-1 1,0-1,-1 1,3 65,-3-60,0-1,0 1,1 0,-1 0,2 0,-1 0,1 0,0-1,0 1,1 0,0 0,0-1,1 1,-1-1,1 0,1 0,-1 0,1 0,0-1,2 2,37 6,-20-14</inkml:trace>
  <inkml:trace contextRef="#ctx0" brushRef="#br0" timeOffset="681.403">1103 452,'-25'22,"0"-4,0 2,2 1,0 1,2 1,0 0,2 2,0 1,2 0,-10 20,26-44,0-1,0 1,0 0,0 0,1-1,-1 1,0 0,1 0,-1 0,1 0,0 0,0 0,0 0,0 0,0 0,0 0,0 0,0 0,1 0,-1 0,1 0,0 0,-1-1,1 1,0 0,0 0,0-1,0 1,0 0,1-1,-1 1,0-1,1 0,-1 1,1-1,0 0,-1 0,1 0,0 0,0 0,-1 0,1-1,0 1,0-1,0 1,0-1,0 0,0 1,1-1,9-2,0-1,0 0,0-1,-1 0,1 0,-1-2,0 1,0-1,-1-1,0 0,0 0,-1-1,1 0,-2-1,1 0,-1-1,-1 1,0-1,2-4,-1 4,96-134,-103 142,-1 0,1 0,0 1,0-1,0 0,0 0,0 1,0-1,0 1,1-1,-1 1,0-1,1 1,-1 0,1 0,0-1,-1 1,1 1,0-1,0 0,0 0,-1 0,1 1,0-1,0 1,0 0,0 0,0-1,0 1,0 0,0 1,0-1,0 0,0 0,0 1,0-1,0 1,-1 0,1 0,0 0,0-1,0 1,-1 1,1-1,-1 0,1 0,-1 1,1-1,-1 1,0-1,0 1,0-1,0 1,0 0,0 0,0 0,23 202,-24-200,1-1,0 1,0 0,0-1,0 1,1-1,-1 1,1-1,0 0,0 1,0-1,0 0,1 0,-1-1,1 1,0 0,0-1,0 0,0 1,0-1,0-1,1 1,-1 0,1-1,-1 1,1-1,0 0,-1 0,1-1,0 1,0-1,-1 0,1 0,0 0,0 0,-1-1,1 0,0 1,0-1,-1 0,1-1,-1 1,4-3,4-6,0-2,0 0,-1 0,-1-1,0 0,-1-1,0 0,0-3,21-33,142-208,-171 258,0-1,0 1,0-1,0 1,0-1,0 1,0-1,0 1,0-1,0 1,1-1,-1 1,0 0,0-1,1 1,-1-1,0 1,0 0,1-1,-1 1,0 0,1-1,-1 1,1 0,-1-1,1 1,-1 0,0 0,1 0,-1-1,1 1,-1 0,1 0,-1 0,1 0,-1 0,1 0,-1 0,1 0,-1 0,1 0,-1 0,1 0,-1 0,1 0,-1 1,0-1,1 0,-1 0,1 1,-1-1,1 0,-1 0,0 1,1-1,-1 0,0 1,1-1,-1 1,0-1,0 0,1 1,-1-1,0 1,0-1,1 1,-1-1,0 1,2 37,-2-33,-14 93,10-89,1 0,0 0,0 0,1 1,1-1,-1 1,1-1,1 1,0 0,1-1,-1 1,2-1,-1 1,1-1,1 0,0 0,0 0,1 0,0 0,0 0,1-1,0 0,1 0,0 0,-3-5,0-1,0 0,0 0,1-1,-1 1,0-1,1 1,-1-1,1 0,-1 0,1-1,0 1,-1-1,1 0,0 0,-1 0,1 0,0 0,-1-1,1 0,0 0,-1 0,1 0,-1 0,0-1,1 1,-1-1,0 0,0 0,0 0,2-3,81-87,30-102,-102 175,-3 7</inkml:trace>
  <inkml:trace contextRef="#ctx0" brushRef="#br0" timeOffset="961.388">2316 650,'38'-20,"0"-2,-1-2,-2-1,0-1,-2-2,-1-2,-1 0,0-5,29-69,-59 100,0 0,0 0,0 0,-1 0,1 0,-1 0,0-1,0 1,-1 0,1 0,-1 0,0 0,0 0,0 0,-1 0,1 0,-1 0,0 1,0-1,0 0,0 1,-1 0,0 0,1-1,-1 2,0-1,-2-1,-2 1,0 1,0-1,-1 1,1 0,-1 1,0 0,0 0,1 1,-1 0,0 0,1 1,-1 0,0 0,1 1,-1 0,1 0,-1 1,1 0,0 0,0 0,1 1,-1 0,1 1,-1 0,1 0,1 0,-1 0,-1 3,-4 0,0 2,1-1,0 1,0 1,1-1,0 2,1-1,1 1,0 1,0-1,1 1,1 0,0 0,1 1,0 0,1 0,0-1,2 2,-1-1,2 0,0 0,0 0,2 0,-1 0,2 0,0 0,1 0,0-1,1 1,4 7,5-2,1-1,1 0,0-1,2-1,-1-1,2 0,0-2,1 0,0-1,1-1,0 0,1-2,0-1,1 0,-1-2,1-1,0 0,1-2,-1-1,24 0,90-14,-104 6</inkml:trace>
</inkml:ink>
</file>

<file path=ppt/ink/ink5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3:51.84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24 501,'-18'107,"15"-84,0 95,4-115,0-1,0 0,0 1,1-1,-1 0,0 1,1-1,0 0,-1 0,1 0,0-1,0 1,0 0,0-1,0 1,1-1,-1 1,0-1,1 0,-1 0,1 0,-1-1,1 1,-1 0,1-1,0 0,-1 0,1 0,0 0,-1 0,1 0,0 0,2-2,82-28,-71 18,0 1,-1-2,-1 0,-1-1,1 0,-2-1,0-1,-1 0,18-21,-28 35,0 0,0 1,1-1,-1 0,1 1,-1-1,1 1,-1 0,1-1,0 1,0 0,-1 0,1 0,0 0,0 0,0 1,0-1,0 1,0-1,0 1,0 0,1-1,-1 1,0 0,0 0,0 1,0-1,0 0,0 1,0-1,0 1,0 0,0 0,0 0,0 0,0 0,-1 0,1 0,0 0,-1 1,1-1,-1 1,1-1,-1 1,0 0,1-1,-1 1,0 0,0 0,21 26,68 69,-87-94,1 0,-1-1,1 0,0 1,0-1,0 0,0-1,0 1,0-1,1 0,-1 0,0 0,1-1,-1 1,0-1,1 0,-1 0,1-1,-1 1,0-1,1 0,-1 0,0-1,0 1,0-1,0 0,2-1,13-12,-1-1,0-1,-1 0,-1-2,0 0,-2 0,0-2,-1 1,-1-2,-1 0,5-17,5-4,-3-1,-1-1,-2 0,-3-1,-1-1,-3 0,-1 0,-3-1,-1-31,-5 467,3-367,2-1,0 0,0 0,2-1,1 1,0-1,7 13,-13-30,1-1,-1 1,1 0,0-1,-1 1,1 0,0-1,0 1,0-1,0 1,0-1,0 0,0 1,0-1,1 0,-1 0,0 0,1 0,-1 0,1 0,-1 0,1-1,0 1,-1 0,1-1,0 1,0-1,5-5</inkml:trace>
  <inkml:trace contextRef="#ctx0" brushRef="#br0" timeOffset="249.747">559 218,'48'0,"45"0,16 0,-1-5,-9-1,-12 0,-11 1,-9 2,-11 1,-11 1,-12 0</inkml:trace>
</inkml:ink>
</file>

<file path=ppt/ink/ink5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3:48.87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256 0,'-24'34,"-8"11</inkml:trace>
  <inkml:trace contextRef="#ctx0" brushRef="#br0" timeOffset="1561.944">284 85,'-1'-1,"1"1,0-1,0 1,-1-1,1 1,0-1,0 1,-1-1,1 1,0-1,-1 1,1 0,-1-1,1 1,0 0,-1-1,1 1,-1 0,1 0,-1-1,1 1,-1 0,1 0,-1 0,1 0,-1 0,1 0,-1 0,1 0,-1 0,0 0,1 0,-1 0,1 0,-1 0,1 0,-1 0,1 1,-1-1,1 0,-1 0,1 1,0-1,-1 0,1 1,-1-1,1 0,0 1,-1-1,1 1,0-1,-1 0,1 1,0-1,0 1,-1-1,1 1,0-1,0 1,0-1,0 1,-1 0,1 0,-37 42,19-19,0-2,-2 0,0-1,-1-1,-2-1,0-1,0-1,-22 11,34-25,15-6</inkml:trace>
</inkml:ink>
</file>

<file path=ppt/ink/ink5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3:59.2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66 1,'-14'14,"-5"10,1 5,8-2,6-10,8-14,4-6</inkml:trace>
</inkml:ink>
</file>

<file path=ppt/ink/ink5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3:59.5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53 0,'-9'5,"-9"6,4 1,10-6,0 1,0-1</inkml:trace>
</inkml:ink>
</file>

<file path=ppt/ink/ink5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4:00.04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76,'38'0,"28"0,7 0,-5 0,-8 0,-10-5,-8-1,-7 0,-5 1,-2-3,-1-1,-1 2,1 2,-1 1,-3-3,-2 0,-4 1</inkml:trace>
</inkml:ink>
</file>

<file path=ppt/ink/ink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41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198 289,'85'-26,"-1"-4,-2-4,-1-3,27-19,-91 48,-3 2,-1-1,1 0,-1-1,-1 0,1-1,-1-1,-1 0,0 0,10-12,-49 61,-44 214,49-153,-79 422,89-455,7-18,-2-1,-2 0,-2-1,-3 0,-1-1,-3-1,-1 0,-3-2,-5 6,-45 18,56-58</inkml:trace>
  <inkml:trace contextRef="#ctx0" brushRef="#br0" timeOffset="235.608">1 994,'38'-14,"32"-10,14-5,2 1,-4 2,-2 0,-4 4,-6 2,-11-1,-4 3,-8 5,-2-1,-3 3,-5-2,-4 1,-7 3</inkml:trace>
  <inkml:trace contextRef="#ctx0" brushRef="#br0" timeOffset="618.116">1073 713,'-1'37,"0"-20,0 0,1 0,1 0,0 0,1 0,1 0,1 0,0 0,2-1,-1 0,5 7,-9-21,1 1,-1-1,0 0,1 0,-1 0,1 0,-1-1,1 1,0 0,0-1,0 1,0-1,0 1,0-1,0 0,1 0,-1 0,0 0,1-1,-1 1,1-1,-1 1,0-1,1 0,-1 0,1 0,-1 0,1 0,-1 0,1-1,-1 1,0-1,1 0,-1 0,0 0,1 0,-1 0,0 0,0-1,0 1,0-1,1 0,76-77,6-49,-73 104</inkml:trace>
  <inkml:trace contextRef="#ctx0" brushRef="#br0" timeOffset="1021.705">1496 994,'128'-212,"-125"208,34-41,-36 45,0-1,0 0,0 1,0-1,0 1,0-1,0 1,0 0,0-1,0 1,0 0,1 0,-1 0,0 0,0 0,0 0,0 0,0 0,1 0,-1 1,0-1,0 0,0 1,0-1,0 1,0-1,0 1,0 0,0-1,0 1,0 0,-1 0,1-1,0 1,0 0,-1 0,1 0,0 0,-1 0,1 0,-1 0,1 0,-1 0,0 0,1 1,-1-1,0 0,1 3,1 1,0-1,-1 0,2 0,-1 0,0 0,1-1,0 1,0-1,0 1,0-1,0 0,1 0,-1 0,1-1,0 1,0-1,0 0,0 0,0 0,0-1,1 1,-1-1,0 0,1 0,-1-1,1 1,0-1,5-1,0-1,-1 0,1 0,-1-1,1 0,-1 0,0-1,0-1,0 1,-1-1,0-1,0 0,0 0,0 0,-1-1,0 0,-1-1,0 1,29-26,-22 22</inkml:trace>
  <inkml:trace contextRef="#ctx0" brushRef="#br0" timeOffset="1284.213">2343 684,'-18'15,"0"1,1 1,1 1,0 0,2 1,0 1,1 0,-3 8,14-26,0 1,1-1,-1 1,1 0,-1 0,1-1,0 1,0 0,0 0,1 0,-1 0,1 0,0 0,-1 1,2-1,-1 0,0 0,0 0,1 0,0 0,-1 0,1 0,0 0,1 0,-1-1,0 1,1 0,0-1,-1 1,1-1,0 1,0-1,0 0,1 0,-1 0,1 0,-1 0,1-1,-1 1,1-1,0 1,0-1,0 0,0 0,0 0,0-1,1 1,12-1,0 0,0 0,-1-2,1 0,0-1,-1-1,0 0,1-1,-2 0,1-2,-1 1,0-2,0 0,-1 0,11-10,-5 4</inkml:trace>
  <inkml:trace contextRef="#ctx0" brushRef="#br0" timeOffset="1537.587">2822 260,'-10'43,"-7"24,-2 6,4-6,3-8,4-10,3-9,3-6,2-3,0-4,1 0,0-1,0 0,-1-4</inkml:trace>
  <inkml:trace contextRef="#ctx0" brushRef="#br0" timeOffset="1783.22">2511 571,'34'0,"35"5,10 6,-3 1,-9-1,-13-2,-9 1,-8 0,-6-2,-8-3</inkml:trace>
  <inkml:trace contextRef="#ctx0" brushRef="#br0" timeOffset="2034.616">3218 740,'0'24,"0"8</inkml:trace>
  <inkml:trace contextRef="#ctx0" brushRef="#br0" timeOffset="2189.818">3218 458,'4'-5,"3"-1</inkml:trace>
  <inkml:trace contextRef="#ctx0" brushRef="#br0" timeOffset="2387.507">3528 684,'-9'12,"-2"2,0 0,1 0,0 1,1 1,1 0,0 0,1 0,1 1,1 0,0 0,0 10,5-25,0 0,1 0,-1 0,1 0,0 0,-1 0,1 0,0 0,0 0,0 0,1-1,-1 1,0 0,1-1,-1 1,1-1,-1 1,1-1,0 0,-1 0,1 0,0 0,0 0,0 0,0 0,0 0,0-1,0 1,0-1,0 0,0 1,0-1,0 0,1 0,-1-1,0 1,0 0,0-1,0 1,0-1,0 1,0-1,0 0,0 0,0 0,-1 0,1 0,0-1,0 1,-1 0,1-1,-1 1,0-1,1 0,-1 1,0-1,1-1,5-4,0-1,0 0,-1 0,0 0,0-1,-1 1,0-1,0-1,-1 1,-1-1,1 1,-2-1,1 0,-1 0,-1-1,0 1,0 0,-1 0,0-1,-2-4,2 12,0 0,0 1,-1-1,0 1,1-1,-1 1,0-1,0 1,0-1,0 1,-1 0,1-1,-1 1,1 0,-1 0,0 0,0 0,0 1,0-1,0 0,0 1,-1 0,1-1,-1 1,-15-6</inkml:trace>
  <inkml:trace contextRef="#ctx0" brushRef="#br0" timeOffset="2756.659">3782 769,'8'-10,"52"-57,-59 66,1-1,0 1,0 0,0 0,-1 0,1 0,0 0,0 0,0 1,1-1,-1 1,0-1,0 1,0 0,0 0,0 0,1 0,-1 0,0 0,0 1,0-1,0 1,0 0,0-1,0 1,0 0,0 0,0 0,0 0,-1 1,1-1,0 0,-1 1,1-1,-1 1,1 0,0 1,1 0,-1 1,0 0,1 0,-1 0,1 0,0-1,0 1,0-1,0 0,1 0,0 0,-1-1,1 1,0-1,0 0,0 0,0 0,1 0,-1-1,1 1,-1-1,1-1,-1 1,1 0,-1-1,1 0,-1 0,1-1,0 1,-1-1,1 0,1-1,-1-1,1-1,-1 1,0-1,-1 0,1-1,-1 1,0-1,0 0,0 0,-1 0,0-1,0 1,0-1,0 0,-1 0,2-6,1 0,5-13</inkml:trace>
</inkml:ink>
</file>

<file path=ppt/ink/ink5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4:00.29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29,'39'0,"36"0,10 0,1-5,-10-1,-9 0,-10 1,-10 2,-8 1,-12 1</inkml:trace>
</inkml:ink>
</file>

<file path=ppt/ink/ink5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4:01.0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30,'39'-5,"31"-1,9 0,-4 1,-10 2,-12 0,-9 2,-8 1,-10 0</inkml:trace>
</inkml:ink>
</file>

<file path=ppt/ink/ink5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4:01.60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321 58,'-30'20,"0"2,1 1,2 1,0 2,2 0,1 2,1 1,1 0,0 4,14-21,1 0,0 1,0 0,1 0,1 0,0 1,1 0,0 0,1 0,1 0,0 0,1 1,0-1,2 0,-1 1,2-1,0 0,0 1,2-1,0 0,0-1,1 1,1-1,0 0,1 0,0-1,1 0,0 0,1-1,1 0,-1 0,2-1,8 6,-11-9,1-2,0 1,1-1,-1-1,1 1,0-2,0 1,0-1,0-1,0 0,1 0,-1-1,1-1,-1 0,1 0,-1-1,1 0,9-2,7-4,-3 2</inkml:trace>
  <inkml:trace contextRef="#ctx0" brushRef="#br0" timeOffset="252.442">745 283,'-39'38,"-12"32,2 9,10-4,11-10,15-11,15-15,12-15,8-10,6-8,2-5,6-3,1-1,0 0,-2 1,-7 0</inkml:trace>
  <inkml:trace contextRef="#ctx0" brushRef="#br0" timeOffset="569.8">1111 396,'-8'11,"-1"1,1 1,1 0,0 0,1 0,1 1,0-1,1 1,0 1,1-1,0 1,1-1,1 1,1-1,0 1,1 9,0-21,0 0,0 0,0-1,0 1,1-1,-1 1,1-1,0 1,-1-1,1 0,0 0,0 0,1 0,-1 0,0 0,1-1,-1 1,1-1,-1 1,1-1,0 0,-1 0,1 0,0-1,0 1,0-1,0 1,-1-1,1 0,0 0,0 0,0-1,0 1,0-1,0 1,1-2,97-43,-91 37,-1 0,0-1,0 0,-1-1,0 0,-1 0,0 0,0-1,-1 0,-1 0,0-1,2-6,-5 13,0 0,-1 0,1 0,-1 1,0-2,0 1,-1 0,0 0,1 0,-2 0,1 0,-1 0,1 0,-2 0,1 0,0 0,-1 0,0 0,0 1,0-1,-1 1,0-1,1 1,-1 0,-1 0,1 0,-1 1,1-1,-1 1,0 0,-4-2,-43-13,26 15</inkml:trace>
  <inkml:trace contextRef="#ctx0" brushRef="#br0" timeOffset="1016.086">1506 650,'21'-54,"2"2,2 0,2 2,3 1,21-26,-51 74,1 0,-1 0,0 0,1 0,-1 0,0 0,1 0,-1 0,1 0,0 0,-1 0,1 0,0 1,0-1,-1 0,1 0,0 1,0-1,0 1,0-1,0 1,0-1,0 1,0-1,0 1,0 0,0-1,0 1,0 0,0 0,0 0,0 0,0 0,1 0,-1 0,0 1,0-1,0 0,0 0,0 1,0-1,0 1,0-1,0 1,0-1,0 1,-1 0,1-1,0 1,0 0,0 0,-1-1,1 1,0 0,-1 0,1 0,-1 1,23 62,-22-56,0 0,1-1,0 1,1 0,0-1,0 0,0 0,1 0,0 0,1-1,-1 1,1-1,1 0,-1-1,1 1,0-1,6 4,-6-4,0-2,0 1,1-1,-1 0,1 0,0-1,0 0,0 0,0 0,0-1,0 0,0-1,0 1,1-1,-1-1,0 1,0-1,0-1,0 1,0-1,0-1,0 1,0-1,-1 0,0 0,1-1,3-3,-1 0,1-1,-1 0,0-1,0 0,-1 0,-1-1,1 0,-2 0,1 0,-2-1,1 0,-1-1,0-1,-1-8</inkml:trace>
  <inkml:trace contextRef="#ctx0" brushRef="#br0" timeOffset="1406.512">2494 142,'-18'9,"1"1,0 1,1 0,0 2,1 0,0 0,1 1,-6 8,19-21,-1 1,1-1,0 1,-1-1,1 1,0 0,0-1,0 1,0 0,1 0,-1 0,0 0,1 0,-1 0,1 0,0 0,-1 0,1 0,0 0,0 0,0 0,1 0,-1 0,0 0,1 0,0 0,-1 0,1 0,0 0,0 0,0-1,0 1,0 0,0 0,1-1,-1 1,0-1,1 0,0 1,-1-1,1 0,0 0,-1 0,1 0,0 0,0 0,0 0,0-1,0 1,0-1,0 1,0-1,2 0,4 3,0-2,1 0,-1 0,0 1,-1 0,1 0,0 1,-1 0,1 0,-1 1,0 0,0 0,0 1,-1 0,0 0,0 1,0-1,0 1,-1 1,0-1,0 1,-1 0,0 0,0 0,-1 0,1 1,-2-1,2 3,-4-2,-1-1,1 0,-1 1,-1-1,1 0,-1 0,-1 0,1 0,-1 0,0 0,-1-1,1 1,-1-1,-1 0,1 0,-1-1,0 1,0-1,-1 0,1-1,-1 1,0-1,0 0,-1 0,1-1,-1 0,0 0,0-1,0 0,0 0,0 0,0-1,-1 0,1 0,-3-1,-15 3</inkml:trace>
  <inkml:trace contextRef="#ctx0" brushRef="#br0" timeOffset="1652.107">3087 29,'-5'38,"-6"33,-1 8,1 0,2-8,3-11,3-11,1-10,2-6,0-4,1-7</inkml:trace>
  <inkml:trace contextRef="#ctx0" brushRef="#br0" timeOffset="1889.444">2804 368,'44'-5,"32"-1,10-1,-7 2,-10 2,-14 1,-10 0,-8 2,-6 5,-8 1</inkml:trace>
  <inkml:trace contextRef="#ctx0" brushRef="#br0" timeOffset="2150.805">3341 1,'47'55,"-3"3,-2 1,-2 2,-4 2,-2 1,-3 2,-3 0,-1 6,-25-58,1 0,-2 0,0 1,-1-1,0 0,-1 0,-1 1,0-1,-1 0,0 0,-1 0,-1-1,0 0,-1 0,-1 0,0 0,0-1,-1 0,-1-1,0 1,0-2,-1 1,0-2,-1 1,-1-1,1-1,-1 0,-7 5</inkml:trace>
</inkml:ink>
</file>

<file path=ppt/ink/ink5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3:58.20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367 60,'-11'0,"-1"1,1 1,0 0,0 0,0 1,0 1,0 0,0 0,1 1,0 0,0 1,0 0,1 1,0 0,0 0,1 1,0 0,0 1,1-1,0 1,0 1,1-1,0 1,1 1,0-1,1 1,0-1,1 1,-2 8,1 0,2 0,0-1,1 1,0 0,2 0,0 0,1-1,1 1,1-1,0 1,2-1,0-1,1 1,1-1,0 0,1-1,5 7,-7-17,1 0,-1 0,1-1,0 0,1 0,-1-1,1 0,0-1,0 0,0 0,0-1,0 0,1 0,-1-1,1-1,-1 0,1 0,-1 0,1-1,-1-1,1 0,-1 0,0 0,0-2,0 1,0-1,-1 0,1 0,-1-1,0-1,-1 1,1-1,1-2,6-5,-1 0,0-1,0 0,-1-1,-1-1,-1 0,0 0,-1-1,-1-1,-1 0,0 0,-1 0,-1-1,2-13,-4 19,-2 0,0 0,0-1,-2 1,1 0,-2-1,0 1,0 0,-1 0,-1-1,0 2,-1-1,0 0,-1 1,0-1,-1 1,-1 1,0-1,0 1,-1 1,-8-10,10 14,0 1,0 0,0 0,0 1,-1-1,0 1,0 1,0-1,0 1,0 0,-1 1,0 0,1 0,-1 1,0 0,0 0,1 1,-1 0,0 0,0 0,0 1,0 1,1-1,-8 4,-5 1,0 2,1 0,1 1,-1 1,1 1,1 1,0 0,-12 12,0 2</inkml:trace>
  <inkml:trace contextRef="#ctx0" brushRef="#br0" timeOffset="556.335">0 483,'10'-10,"0"0,0 0,1 1,1 0,-1 1,1 1,1 0,-1 0,1 1,0 1,1 0,-1 1,1 0,0 1,0 0,9 1,-17 3,-1 0,1 1,-1-1,1 1,-1 0,0 1,0 0,0-1,0 2,0-1,0 0,-1 1,0 0,1 0,-2 0,1 1,0-1,-1 1,1 2,53 48,-51-53,0 1,0-1,0 0,0 0,1-1,-1 1,0-2,1 1,-1-1,0 1,1-2,-1 1,1-1,-1 0,0 0,0-1,1 0,-1 0,0 0,-1-1,1 0,0 0,-1 0,0-1,1 0,-1 0,-1 0,2-2,1-7,-5 2</inkml:trace>
</inkml:ink>
</file>

<file path=ppt/ink/ink5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4:19.61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488 23,'-7'-4,"1"1,-1 0,0 0,0 1,0 0,0 0,0 1,0 0,-1 0,1 1,0 0,-1 0,1 1,0-1,-1 2,1-1,0 1,0 0,0 0,0 1,1 0,-1 0,-3 1,0-1,0 1,1 0,-1 1,1 0,0 1,0 0,1 0,0 1,0 0,0 1,1-1,-5 8,12-10,0 0,1 0,-1 0,1 0,1 0,-1 0,1 0,-1 0,1-1,1 1,-1-1,1 0,0 1,0-1,0 0,0 0,1-1,-1 1,1-1,0 0,0 0,0 0,1 0,-1-1,1 0,3 2,7 6,9 9,-13-13,0 0,-1 1,0 0,0 1,-1 0,0 1,-1 0,1 0,-2 0,1 1,-1 1,-1-1,0 1,-1 0,0 0,0 1,-1 0,-1 0,-4-5,-1 0,0 0,-1 0,0 0,0 0,0-1,-1 1,0-1,-1 0,1 0,-1-1,0 1,0-1,-1 0,1 0,-1-1,0 0,-1 0,1 0,-1-1,1 1,-1-2,0 1,0-1,0 0,-3 0,-17 10,-202 66,165-67,84-31,-2 8,1-1</inkml:trace>
</inkml:ink>
</file>

<file path=ppt/ink/ink5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4:19.86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 1,'-5'33,"-2"17,1-1</inkml:trace>
</inkml:ink>
</file>

<file path=ppt/ink/ink5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4:20.11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0,'0'0</inkml:trace>
</inkml:ink>
</file>

<file path=ppt/ink/ink5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4:20.4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1 505,'173'-315,"-173"314,0 0,0 0,0-1,1 1,-1 0,0 0,1 0,-1 0,1 0,-1-1,1 1,-1 0,1 0,0 0,-1 0,1 0,0 1,0-1,0 0,0 0,0 0,0 1,0-1,0 0,0 1,0-1,0 1,0 0,0-1,1 1,-1 0,0 0,0-1,0 1,1 0,-1 0,0 0,0 0,0 1,1-1,-1 0,0 0,0 1,0-1,0 1,1-1,-1 1,0-1,0 1,0 0,0 0,0 0,29 132,-27-126,0 0,0 0,1-1,0 1,0-1,0 0,1 0,0-1,0 1,0-1,1 0,0 0,0-1,0 0,0 0,1 0,-1-1,1 0,0 0,0-1,0 0,1 0,-1 0,0-1,1 0,-1-1,1 0,-1 0,1 0,-1-1,0 0,1 0,-1-1,0 0,0-1,4-1,1-3,0 0,0-2,-1 1,0-1,0-1,-1 0,-1 0,1-1,-2-1,1 1,-2-1,0-1,0 1,-1-1,0 0,-1-1,-1 1,0-1,-1 0,-1 0,0 0,0 0,-2-15,0-55,-1 59</inkml:trace>
</inkml:ink>
</file>

<file path=ppt/ink/ink5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4:25.80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316 85,'-16'4,"0"0,0 1,0 1,1 1,0 0,0 1,0 1,1 0,1 1,0 0,0 1,1 0,0 1,1 1,0 0,1 0,1 1,0 0,1 1,0 0,1 0,1 2,-3 11,1 0,2 1,1 0,1 1,1-1,2 1,1-1,2 1,0-1,2 0,3 10,-5-32,-1 0,1 0,0-1,1 1,-1-1,1 1,1-1,-1 0,1 0,0 0,0-1,1 1,0-1,0 0,0 0,0-1,1 0,-1 0,1 0,1 0,-1-1,0 0,1-1,-1 1,1-1,0 0,5 0,3 0,1-1,-1-1,0-1,0 0,0-1,0 0,0-1,0-1,0 0,-1-1,0-1,0 0,0-1,-1 0,0-2,11-8,5-5,-2-2,-1 0,-1-2,0-1,-3-1,14-21,-21 27,0-1,-2 0,-1-1,-1-1,-1 0,-1 0,-1-1,-1 0,1-12,-7 28,1-1,-1 1,-1-1,0 1,0-1,-1 1,0 0,-1-1,0 1,-1 0,0 0,-1 0,1 0,-2 1,0-1,0 1,0 0,-1 1,-1 0,1-1,-1 2,-1-1,0 1,1 0,-6-2,-2 1,0 1,-1 1,0 0,-1 1,1 0,-1 2,0 0,0 0,0 2,0 0,0 1,0 1,0 1,0 0,0 1,0 1,1 0,0 1,0 1,0 1,-7 4,-21 6</inkml:trace>
  <inkml:trace contextRef="#ctx0" brushRef="#br0" timeOffset="2815.881">6 480,'0'-1,"0"1,1 0,-1 0,0 0,1 0,-1-1,0 1,1 0,-1 0,0-1,0 1,1 0,-1-1,0 1,0 0,0-1,1 1,-1 0,0-1,0 1,0 0,0-1,0 1,0 0,0-1,0 1,0 0,0-1,0 1,0-1,0 1,0 0,0-1,0 1,0 0,0-1,0 1,0 0,-1-1,1 1,0 0,0-1,0 1,-1 0,1-1,0 1,-1 0,1 0,0-1,0 1,-1 0,1 0,0 0,-1-1,1 1,0 0,-1 0,1 0,-1 0,1 0,0 0,-1 0,1 0,0 0,-1 0,1 0,-1 0,1 0,0 0,-1 0,24-20,157-46,-173 63,1 1,0 0,0 1,-1-1,1 1,0 1,0 0,0 0,0 1,0-1,0 2,0-1,0 1,-1 0,1 1,-1 0,1 0,-1 1,0-1,0 2,-1-1,1 1,-1 0,0 0,0 1,-1 0,21 25,-17-19,0 0,0 0,1-1,1-1,0 1,0-2,1 1,0-2,1 1,0-2,0 0,10 4,-19-10,0 0,1-1,-1 0,0 1,0-1,0 0,0-1,0 1,0-1,0 0,0 0,0 0,0-1,0 1,0-1,-1 0,1 0,-1 0,1 0,-1-1,0 1,0-1,0 0,0 0,0 0,-1 0,0-1,1 1,-1-1,0 1,-1-1,1 0,0-3,7-10</inkml:trace>
</inkml:ink>
</file>

<file path=ppt/ink/ink5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4:41.39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389 509,'-71'170,"46"-96,-2-1,-5 17,-3-3,-4 0,-44 68,77-146,4-4,0 0,-1-1,1 1,-1-1,0 0,-1 0,1 0,-1 0,0-1,1 1,-2-1,1 0,0 0,-1-1,-1 1,5-3,0-1,0 0,0 0,0 0,0 0,0 0,0 0,1 0,-1 0,0 0,1-1,-1 1,0 0,1 0,0-1,-1 1,1 0,0-1,-1 1,1-1,0 1,0 0,0-1,0 1,1 0,-1-1,0 1,1 0,-1-1,0 1,1 0,0 0,-1-1,1 1,-1 0,9-29,1 0,1 1,1 0,2 1,6-8,2-6,232-468,-203 393,-61 182,1 231,9-285,0 1,1-1,0 0,1 0,0 0,1 0,0 0,1-1,0 1,0-1,1 0,1 0,-1 0,2-1,-1 0,1 0,1-1,0 0,0 0,0-1,1 0,0 0,0-1,1 0,0-1,0 0,0 0,0-1,1 0,6 0,-11-4,0 0,1 0,-1-1,0 0,1 0,-1-1,0 1,0-1,0-1,-1 1,1-1,0 0,-1 0,0-1,0 0,0 0,0 0,0 0,-1-1,0 0,1-1,67-118,-51 71,-4-1,-1-1,-3 0,5-54,-17 106,0 1,-1-1,1 0,0 0,-1 0,0 0,0 0,0 0,0 0,0 0,0 0,-1 1,1-1,-1 0,0 0,0 0,0 1,0-1,-1 0,1 1,-1-1,1 1,-1-1,0 1,0 0,0 0,0 0,-3-2,-6 10,2 5</inkml:trace>
  <inkml:trace contextRef="#ctx0" brushRef="#br0" timeOffset="345.881">1010 932,'30'-14,"-1"-1,-1-1,-1-2,0 0,-1-2,-1-1,-1-1,-1-1,-1-1,0-2,-19 22,0 1,0-1,0 1,-1-1,1 0,-1 0,0 0,0 0,-1 0,1 0,-1-1,0 1,0-1,0 1,0-1,-1 1,0-1,0 1,0-1,-1 1,0-1,1 1,-1 0,-1-1,1 1,-1 0,1 0,-1-1,-1 1,1 1,0-1,-1 0,0 1,0-1,0 1,0 0,-1 0,1 0,-1 0,0 1,-1-2,0 2,0-1,0 1,-1 0,1 1,-1-1,1 1,-1 0,1 1,-1-1,0 1,1 0,-1 0,1 1,-1 0,0 0,1 0,-1 1,1-1,0 1,0 1,0-1,0 1,0-1,0 2,0-1,1 0,0 1,-1 0,2 0,-1 0,-1 2,-6 7,1 1,0 0,1 1,0 0,2 0,0 1,0 0,1 0,-3 17,5-21,1 0,0 0,1 1,0-1,1 1,0 0,1-1,1 1,0 0,1-1,0 1,0-1,2 0,-1 0,2 0,-1 0,2 0,-1-1,2 0,-1 0,2-1,-1 0,1 0,1-1,0 0,0 0,1-1,0 0,0-1,10 6,-4-8,0 0,1-2,-1 0,1 0,-1-2,1 0,0-1,-1 0,1-1,0-2,-1 1,0-2,1 0,-1-1,-1 0,1-2,-1 1,0-2,-1 0,1-1,-2-1,1 0,-1 0,-1-1,0-1,-1 0,0-1,4-6,5-6</inkml:trace>
  <inkml:trace contextRef="#ctx0" brushRef="#br0" timeOffset="1100.238">1546 763,'24'2,"1"-1,0-1,0-1,0-1,-1-2,1 0,-1-1,0-2,-1-1,14-6,-32 13,0-1,0 0,0 0,0 0,0-1,0 0,-1 0,0 0,1 0,-1-1,0 0,-1 1,1-2,-1 1,0 0,0-1,0 1,0-1,-1 0,0 0,0 0,0 0,0 0,-1 0,0-1,0 1,-1 0,1-1,-1 1,0 0,-1-1,1 1,-1 0,0-1,0 1,-1 0,0 0,0 0,0 0,-1-2,0 4,0 0,0 0,0 0,0 0,0 0,-1 1,1-1,-1 1,0 0,1 0,-1 1,0-1,0 1,0 0,0 0,-1 0,1 0,0 1,0 0,0 0,-1 0,1 0,0 1,0-1,0 1,0 0,-1 0,1 1,1-1,-1 1,0 0,0 0,-2 2,-8 4,1 1,0 0,0 1,1 0,0 1,1 0,0 1,-3 6,1 1,2 0,0 0,2 1,0 0,1 0,1 1,1 0,1 1,1-1,0 1,2 0,1 0,0 0,2 0,1 7,-2-22,0 1,1-1,0 0,1 0,-1 0,1 0,1 0,-1 0,1 0,0-1,1 1,-1-1,1 0,1 0,-1-1,1 1,0-1,0 0,0 0,1 0,0-1,0 0,0 0,0-1,1 1,0-1,-1-1,1 1,0-1,0-1,0 1,0-1,1 0,-1-1,0 1,4-2,16-5,-1-2,0-1,0-2,-1 0,0-1,-1-2,-1 0,0-2,-1 0,-1-2,0 0,-1-1,-14 13,40-30,-1-3,-3-1,-1-2,-2-2,-2-1,-2-2,3-9,-9-8,-29 62,1 1,0-1,-1 1,1-1,-1 0,0 1,1-1,-1 0,0 1,0-1,0 0,0 0,0 1,-1-1,1 0,0 1,-1-1,0 1,1-1,-1 0,0 1,1-1,-1 1,0 0,0-1,0 1,0 0,-1-1,1 1,0 0,-1 0,1 0,0 0,-1 0,1 0,-1 1,1-1,-1 0,-7 2,0 0,0 0,1 0,-1 1,0 1,1-1,-1 1,1 1,0 0,0 0,1 0,-1 1,1 0,0 1,0-1,-1 2,-7 5,0 0,1 2,0-1,1 2,0-1,1 2,1 0,0 0,2 1,0 0,0 1,2 0,-6 19,13-31,0 1,1-1,-1 0,1 1,1-1,-1 1,1-1,0 0,0 0,1 0,0 0,0-1,0 1,1-1,0 1,0-1,0 0,0-1,1 1,0-1,0 0,0 0,1 0,-1-1,1 0,0 0,0 0,0-1,0 0,0 0,0-1,1 1,-1-1,1-1,-1 1,1-1,-1 0,1-1,-1 1,2-2,9 0,-1-2,1 0,-1-1,0-1,0 0,0-1,-1-1,0-1,-1 0,0 0,0-2,-1 0,0 0,6-9,19-22,-1-1,-3-2,21-38,-40 63,-1-1,0 0,-2-1,-1 0,-1-1,0-1,-2 1,-1-1,-1-1,-1 1,-1-1,-1 0,-1 0,-1 0,-2 0,0 0,-2 0,0 1,-7-22,9 41,-1-1,0 1,0 0,0 0,-1 0,1 0,-1 0,0 1,-1-1,1 1,-1 0,0 0,0 0,0 1,-1-1,1 1,-1 0,1 0,-1 1,0-1,-1 1,1 0,0 0,0 1,-1 0,1 0,-1 0,1 0,-1 1,1 0,-1 0,1 1,-1-1,1 1,-1 0,1 1,-1-1,0 2,-12 9,2 1,-1 1,2 0,0 1,1 1,0 0,1 1,1 1,1 0,0 0,1 1,2 0,0 1,0 0,2 0,1 1,0 0,2 0,0 2,-1-4,1 0,0 0,2 0,0 0,2 0,0 0,0 0,2-1,1 1,0 0,1-1,1 0,1 0,0-1,2 0,-1 0,2-1,1 0,0 0,0-1,2-1,0 0,0-1,2 0,-1-1,2 0,-1-2,16 9,-8-9,-1 0,2-1,-1-2,1 0,1-1,-1-2,1 0,0-2,24 0,-17-3</inkml:trace>
</inkml:ink>
</file>

<file path=ppt/ink/ink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46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144 414,'-20'25,"1"1,0 1,2 1,2 0,0 2,2-1,0 3,12-30,0 0,-1 0,1 0,0 0,0 1,0-1,0 0,0 0,1 0,-1 1,0-1,1 0,0 1,0-1,0 1,0-1,0 0,0 1,0-1,1 0,0 1,-1-1,1 0,0 1,0-1,0 0,0 0,0 0,1 0,-1 0,0 0,1 0,0-1,-1 1,1-1,0 1,0-1,0 1,0-1,0 0,0 0,0 0,1 0,-1 0,0-1,1 1,-1-1,1 1,6-4,0-1,0 0,0-1,-1 1,0-2,0 1,0-1,0 0,-1-1,0 0,0 0,-1 0,0-1,0 0,-1 0,0-1,0 1,-1-1,0 0,-1 0,0 0,0-1,0-3,-1 7,0 1,0-1,0 1,-1-1,0 1,0-1,-1 0,1 1,-1-1,0 0,-1 1,1-1,-1 0,0 1,-1-1,0 1,1-1,-1 1,-1 0,1-1,-1 1,0 1,0-1,-1 0,1 1,-1 0,0-1,0 2,-1-1,1 0,-1 1,-3-2,9 6,0-1,0 1,-1 0,1 0,0 0,-1 0,1-1,-1 1,1 0,-1 0,0 0,1 0,-1 0,0 0,0 0,1 0,-1 0,0 0,0 0,0 1,0-1,-1 0,1 0,0 0,0 0,-1 0,1 0,0 0,-1 0,1 0,-1-1,1 1,-1 0,0 0,1 0,-1 0,0-1,1 1,-1 0,0-1,0 1,0 0,0-1,0 1,0-1,1 0,-1 1,0-1,0 0,-1 1,1-1,0 0,0 0,0 0,0 0,0 0,0 0,0 0,0 0,0-1,0 1,0 0,0 0,0-1,0 1,0-1,11 3,-1 0,1-1,0 0,0-1,0 0,-1-1,1 0,0 0,0-1,-1 0,1-1,-1 0,0-1,0 1,8-6,11-2,0 0,-1-3,0 0,-1-1,-1-2,0-1,-1 0,-2-2,1-1,-2 0,-1-2,-1 0,-1-2,-1 0,-1 0,1-6,19-43,-37 75,1-1,0 0,0 0,-1 1,1-1,0 0,0 1,-1-1,1 0,0 1,0-1,0 0,-1 1,1-1,0 1,0-1,0 0,0 1,0-1,0 0,0 1,0-1,0 1,0-1,0 0,0 1,0-1,0 1,1-1,-1 0,0 1,0-1,0 0,0 1,1-1,-1 0,0 1,0-1,1 0,-1 1,0-1,1 0,-1 0,0 1,1-1,-1 0,0 0,1 0,-1 0,1 0,-1 1,0-1,1 0,-1 0,0 0,1 0,-1 0,1 0,-1 0,0 0,-29 275,21-149,-4 149,11-172,-4 1,-5-1,-15 62,18-134,-2 0,0-1,-2 0,-1-1,-2 0,-11 18,23-44,0 0,1 0,-1 0,-1 0,1 0,0 0,0-1,-1 1,0-1,1 0,-1 0,0 0,0 0,0 0,0-1,-1 1,1-1,0 0,-1 0,1 0,-1-1,1 1,-1-1,1 1,-1-1,1-1,-1 1,1 0,-1-1,1 1,0-1,-1 0,1 0,0-1,-1 1,1-1,0 1,0-1,0 0,0 0,1 0,-1-1,0 1,1-1,0 1,-1-1,1 0,0 0,1 0,-1 0,0 0,1 0,0-1,0 1,-1-3,0-11,1-1,0 1,1 0,1 0,1 0,0 0,1 0,1 0,0 0,2 1,0 0,1 0,0 0,1 0,-3 6,33-73,4 2,39-57,-52 93</inkml:trace>
</inkml:ink>
</file>

<file path=ppt/ink/ink5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4:43.8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610 44,'0'-1,"1"0,-1 0,1 0,-1 0,0 0,1-1,-1 1,0 0,0 0,0 0,0 0,0-1,0 1,0 0,0 0,-1 0,1 0,0 0,-1-1,1 1,-1 0,1 0,-1 0,1 0,-1 0,0 0,0 0,1 1,-1-1,0 0,0 0,0 1,0-1,0 0,0 1,0-1,0 1,0-1,0 1,0-1,0 1,-1 0,1 0,0 0,-1-1,-55-2,31 10,0 2,0 0,0 2,2 1,-1 1,-20 16,2-4,2-2,-103 71,143-93,-1 0,1-1,0 1,0 0,0-1,0 1,0 0,0 0,0 0,0 0,0 0,0 0,0 1,0-1,1 0,-1 0,1 0,-1 1,1-1,-1 0,1 1,0-1,-1 0,1 1,0-1,0 1,0-1,0 0,0 1,0-1,1 0,-1 1,0-1,1 0,-1 1,1-1,-1 0,1 1,0-1,0 0,-1 0,1 0,0 0,0 0,0 0,0 0,0 0,0 0,0 0,1-1,-1 1,0 0,0-1,1 1,-1-1,0 1,23 6,1-1,0 0,-1-2,2-1,-1-1,0-1,5-1,100 9,-128-9,1 0,-1 0,0-1,1 1,-1 1,1-1,-1 0,0 1,1-1,-1 1,0 0,1-1,-1 1,0 0,0 1,0-1,0 0,0 0,0 1,0 0,0-1,-1 1,1 0,-1 0,1-1,-1 1,0 0,1 1,-1-1,0 0,0 0,-1 0,1 1,0-1,-1 0,0 1,1-1,-1 3,-5 5,-1 0,-1 0,0-1,0 1,0-2,-1 1,-1-1,1 0,-1-1,-1 0,1 0,-1-1,0 0,-1-1,-6 3,-11 8,-268 139,273-144,5-1</inkml:trace>
</inkml:ink>
</file>

<file path=ppt/ink/ink5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4:44.3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1 486,'88'-77,"-4"-3,16-25,83-80,-134 149,-48 36,0-1,0 1,0 0,0-1,0 1,0 0,0 0,0 0,0 0,0 0,0 0,0 0,0 0,0 0,0 1,0-1,0 0,0 1,0-1,0 1,0-1,0 1,0-1,0 1,0 0,-1-1,1 1,0 0,0 0,-1 0,1-1,0 1,-1 0,1 0,-1 0,1 0,-1 0,0 0,1 0,-1 0,0 0,0 0,0 0,0 0,0 1,0-1,0 0,0 0,0 0,0 0,-1 0,-6 59,5-57,1 0,0 0,-1 0,1 0,0 0,0 0,1 0,-1 0,1 0,-1 1,1-1,0 0,0 0,0 1,1-1,-1 0,1 0,0 0,0 0,0 1,0-1,0-1,1 1,0 0,-1 0,1 0,0-1,0 1,0-1,1 0,-1 1,0-1,1 0,0 0,-1-1,1 1,3 1,4-2,1 0,-1-1,0 0,1-1,-1 0,0 0,1-1,-1-1,0 1,0-2,-1 1,1-1,-1-1,0 0,0 0,0-1,-1 0,1-1,-1 0,28-15,69-24,-102 45,-1 1,1-1,0 1,0 0,1 0,-1 0,0 0,0 1,0-1,-1 1,1 0,0-1,0 2,0-1,0 0,-1 0,1 1,-1-1,1 1,-1 0,1 0,-1 0,0 0,0 0,0 1,0-1,0 0,-1 1,1 0,-1-1,0 1,1 0,-1 0,0-1,-1 1,1 1,13 45,-7-26</inkml:trace>
</inkml:ink>
</file>

<file path=ppt/ink/ink5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4:45.10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382 506,'-100'77,"4"4,-31 38,121-113,2-3,-1 1,1 0,0 0,0 0,1 1,-1-1,1 1,0 0,0 0,0 0,1 0,0 0,0 1,0-1,1 1,-1-1,1 1,0 3,4-6,0-1,1 1,-1-1,0 0,1 0,-1 0,1-1,0 1,-1-1,1 0,0 0,0 0,0 0,0-1,0 0,0 0,0 0,0 0,0 0,0-1,0 0,-1 0,1 0,0 0,0 0,-1-1,2 0,32-9,0-1,-1-1,-1-2,0-2,-1-1,-1-2,-1-1,-1-1,24-23,72-48,-126 92,0 1,0-1,0 0,0 1,-1 0,1-1,0 1,0 0,0-1,0 1,0 0,0 0,0 0,0 0,0 0,0 0,0 0,1 0,-1 0,0 1,-1-1,1 0,0 0,0 1,0-1,0 1,0-1,0 1,0 0,0-1,-1 1,1 0,0-1,-1 1,1 0,0 0,-1-1,1 1,-1 0,1 0,-1 0,1 0,-1 0,0 0,0 0,1 0,-1 0,0 0,4 52,-17 81,13-132,-1 3,0 0,1 1,-1-1,1 1,1-1,-1 1,0-1,1 1,0-1,1 1,-1-1,1 0,0 0,0 0,1 0,-1 0,1 0,0-1,1 1,-1-1,1 0,0 0,0 0,0 0,0-1,1 0,-1 0,1 0,3 2,-2-4,1 0,-1-1,1 1,-1-1,0-1,1 1,-1-1,0 0,1-1,-1 1,0-1,0 0,0-1,0 1,-1-1,1 0,-1-1,0 1,1-1,-2 0,1-1,0 1,-1-1,2-2,46-38,-2-3,-2-2,-3-2,31-46,-45 49,-3-2,-2 0,-3-1,-1-2,-3 0,9-46,-28 61,0 39,-1-1,0 1,1-1,-1 1,0-1,0 1,1 0,-1-1,0 1,0 0,1 0,-1-1,0 1,0 0,0 0,0 0,1 0,-1 0,0 0,0 0,0 0,0 1,1-1,-1 0,0 0,0 1,1-1,-1 0,0 1,0-1,1 1,-1-1,0 1,1-1,-1 1,1 0,-1-1,1 1,-1 0,1-1,-1 1,1 0,-1 0,-19 21,0 0,2 2,0 0,2 2,1-1,1 2,1 0,1 0,1 1,2 1,-4 22,8-36,2 0,0 0,1 1,0-1,2 1,-1 0,2-1,0 1,2 9,-1-19,-1 0,1 0,0 0,0 0,1 0,-1 0,2 0,-1-1,0 1,1-1,0 0,0 0,1 0,-1-1,1 0,0 0,0 0,1 0,-1-1,1 1,-1-2,1 1,0-1,5 2,3 0,0-1,1-1,0 0,-1-1,1-1,0 0,0-1,0 0,-1-1,1-1,-1-1,0 0,0 0,0-2,0 1,-1-2,11-6,2-3,0-1,-2-1,0-1,-1-1,0-2,-2 0,-1-1,2-4,11-12,-3 0,-1-3,-2 0,-2-1,-1-2,-3 0,-2-1,-1-1,4-25,-21 70,0-1,0 1,0-1,0 0,0 0,0 0,-1 1,0-1,1 0,-1 0,0 0,0 0,-1 0,1 0,0 0,-1 1,0-1,0 0,0 0,0 1,0-1,0 0,-1 1,1-1,-1 1,0 0,0 0,0-1,0 1,0 0,0 0,0 1,-1-1,1 0,-1 1,1 0,-1-1,1 1,-1 0,0 0,0 1,-2-1,-9 5,0 1,0 0,1 1,0 1,0 0,1 1,0 0,0 1,1 0,0 1,0 0,1 1,-7 10,-1 0,1 1,0 0,2 2,0 0,2 0,1 1,0 1,2 0,1 1,2-1,0 2,2-1,1 1,-1 25,4-32,1-1,1 1,1 0,0-1,2 1,0-1,2 0,0 0,2 3,-4-14,0 0,1 0,0-1,0 0,1 0,0 0,0 0,1-1,0 0,0-1,0 0,1 0,0 0,0-1,1 0,0-1,-1 0,1 0,1-1,4 1,19 3,-3-2</inkml:trace>
</inkml:ink>
</file>

<file path=ppt/ink/ink5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4:46.0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510 257,'-16'-5,"0"0,0 1,0 1,0 1,-1 0,1 1,-1 0,1 2,-1 0,1 1,-1 0,1 1,0 1,0 1,0 0,1 1,0 1,0 0,0 1,1 1,0 0,1 1,0 0,0 1,2 1,-1 0,1 0,1 1,0 0,1 1,0 0,-5 14,7-12,0 1,2 0,0 1,1-1,1 1,0 0,2 0,0 0,1 0,0 0,2 0,0 0,-1-12,0-1,0 0,1 0,0 0,0 0,0 0,1-1,-1 1,1-1,0 1,1-1,-1 0,1 0,-1 0,1-1,0 0,1 1,-1-1,0 0,1-1,0 1,0-1,0 0,0 0,0-1,0 0,0 1,0-1,0-1,1 1,-1-1,0 0,1 0,-1-1,0 0,0 0,1 0,-1 0,0-1,1 0,20-14,-1-1,-1-1,0-1,-2 0,0-2,-1-1,-1-1,-1 0,9-18,26-26,65-72,-119 138,0 0,1 0,-1 0,0 0,1 0,-1 0,1 0,-1 0,1 0,-1 0,1 1,0-1,-1 0,1 0,0 1,0-1,0 0,-1 1,1-1,0 1,0-1,0 1,0-1,0 1,0 0,0-1,0 1,0 0,0 0,0 0,0 0,0 0,0 0,1 0,-1 0,0 0,0 0,0 1,0-1,0 0,0 1,0-1,-1 1,1-1,0 1,0 0,0-1,0 1,0 0,-1-1,1 1,0 0,-1 0,1 0,-1 0,1-1,-1 1,1 1,5 98,-8-92,1 1,1 0,-1 0,1-1,1 1,0 0,0 0,1-1,0 1,0-1,1 1,0-1,1 0,-1 0,2-1,2 5,0-4,0-1,1 1,0-1,1-1,-1 0,1 0,0-1,1 0,-1 0,1-1,3 1,10 3</inkml:trace>
  <inkml:trace contextRef="#ctx0" brushRef="#br0" timeOffset="64237.28">1216 229,'-57'88,"3"3,4 2,5 2,3 2,1 9,42-106,-1 0,1 0,-1 0,0 1,1-1,-1 0,0 0,1 0,-1 1,0-1,1 0,-1 0,0 1,1-1,-1 0,0 1,0-1,1 0,-1 1,0-1,0 0,0 1,0-1,1 0,-1 1,0-1,0 1,0-1,0 0,0 1,0-1,0 1,0-1,0 0,0 1,0-1,0 1,-1-1,1 0,30-34,-27 30,135-232,8-7,-146 243,0-1,0 1,0-1,0 1,0-1,0 1,0-1,0 1,0-1,0 1,0 0,1-1,-1 1,0-1,0 1,1-1,-1 1,0 0,0-1,1 1,-1-1,0 1,1 0,-1 0,0-1,1 1,-1 0,1-1,-1 1,1 0,-1 0,0 0,1 0,-1-1,1 1,-1 0,1 0,-1 0,1 0,-1 0,1 0,-1 0,1 0,-1 0,1 1,-1-1,1 0,-1 0,1 0,-1 0,0 1,1-1,-1 0,1 0,-1 1,0-1,1 0,-1 1,0-1,1 0,-1 1,0-1,1 1,-1-1,0 0,0 1,0-1,1 1,-1-1,0 1,2 38,-2-34,-1 56,-2-42,2 1,0-1,1 1,2 0,-1-1,2 1,1-1,1 0,0 0,1 0,8 16,-12-32,0 0,0 0,0 0,1 0,-1-1,0 1,1-1,0 1,0-1,0 0,0 0,0-1,0 1,0-1,0 1,1-1,-1 0,0 0,1 0,-1-1,1 1,-1-1,1 0,0 0,-1 0,1 0,-1-1,1 0,-1 1,1-1,-1 0,0-1,1 1,2-2,5-2,0-1,-1 0,0 0,0-1,0-1,-1 1,0-2,0 1,4-7,10-17,-2-1,-1-1,-2 0,-2-2,-1 0,-1-1,24-54,-33 80</inkml:trace>
  <inkml:trace contextRef="#ctx0" brushRef="#br0" timeOffset="65189.319">2147 257,'-34'21,"1"1,1 2,1 1,1 1,1 2,2 1,1 1,-16 52,41-80,0 1,1-1,-1 1,1-1,-1 1,1-1,0 1,0 0,0-1,1 1,-1-1,1 1,-1-1,1 1,0-1,0 0,0 1,0-1,0 0,0 0,1 1,-1-1,1 0,-1 0,1-1,0 1,0 0,0-1,0 1,0-1,0 1,0-1,1 0,0 0,2 1,0 0,0 0,0-1,1 0,-1 0,0 0,1-1,-1 0,1 0,-1 0,1 0,-1-1,0 0,1 0,-1-1,0 0,0 0,0 0,0 0,0-1,-1 1,1-1,-1-1,1 1,-1-1,97-107,-78 82,166-189,-189 217,0 0,1-1,0 1,-1 0,1 0,0 0,0 0,0-1,-1 1,1 0,0 1,0-1,0 0,1 0,-1 0,0 0,0 1,0-1,1 1,-1-1,0 1,1-1,-1 1,0 0,1 0,-1-1,0 1,1 0,-1 0,0 1,1-1,-1 0,0 0,1 0,-1 1,0-1,1 1,-1-1,0 1,0 0,1-1,-1 1,0 0,0 0,0 0,0 0,0 0,0 0,0 0,-1 0,1 0,0 0,-1 0,1 1,0-1,1 15,0-1,-2 1,1 0,-2-1,0 1,-1 0,-1-1,-1 5,-3 27,-16 148,8 1,9 9,3 21,3-224,0 1,0-1,0 1,0 0,0-1,0 1,-1-1,1 1,-1-1,0 1,0-1,0 0,0 1,0-1,0 0,-1 0,1 1,-1-1,1 0,-1-1,0 1,0 0,0 0,0-1,0 1,0-1,0 0,0 1,-1-1,1 0,-1 0,1-1,0 1,-1 0,0-1,1 0,-1 1,1-1,-1 0,1 0,-1-1,1 1,-1 0,1-1,-1 0,1 1,-1-1,-1-1,-2-5,0-1,1 0,-1 0,1-1,1 1,0-1,0 0,1 0,0-1,1 1,-1 0,2-1,0 0,0 1,0-1,1 0,1 0,0 1,0-1,1 1,0-1,0 1,1 0,1-1,-1 1,1 1,1-1,2-2,7-11,1 2,1-1,1 2,1 1,1 0,0 1,1 1,1 1,1 0,0 2,0 1,1 0,8-1,53-33,-57 30,0-1,-1-2,-1-1,-1 0,-1-2,-1-1,-1-1,0 0,7-15,-9 12,7-7,-2-1,-1-1,-2 0,-1-2,-2 0,-2-2,-2 1,10-41,-23 75,0 1,0-1,0 1,0-1,-1 0,1 0,-1 1,-1-1,1 0,-1 1,1-1,-1 0,-1 1,1-1,0 1,-1-1,0 1,0 0,-1 0,1 0,-1 0,0 0,0 0,0 1,0-1,-1 1,1 0,-1 0,0 0,0 1,0-1,0 1,-1 0,1 0,0 1,-1-1,-4 0,-2 3,1 1,-1 0,1 0,-1 1,1 0,0 1,0 1,0-1,1 1,0 1,-1 0,2 0,-1 1,1 0,0 0,1 1,0 0,0 1,0-1,1 1,1 1,-1-1,1 3,-30 33,28-38,0 1,0 0,1 0,0 0,1 1,0 0,0 0,1 0,0 1,0-1,1 1,1 0,-1 0,2 0,-1 0,1 0,1 1,0-1,1 0,0 0,0 1,1-1,0 0,1 0,0-1,0 1,1-1,1 1,0-1,0 0,0-1,1 1,2 0,163 100,28-26,-192-82,-5-4</inkml:trace>
  <inkml:trace contextRef="#ctx0" brushRef="#br0" timeOffset="65752.884">3248 680,'57'-26,"-1"-3,-2-2,-1-3,26-22,-78 55,9-4,-1-1,0-1,0 1,-1-1,0-1,0 1,-1-1,1-1,-2 1,1-1,-1 0,-1-1,0 0,0 0,-1 0,0 0,-1 0,1-2,-4 10,0 0,0 0,0 0,-1 0,1 0,0 0,-1 0,1 0,-1 0,1 0,-1 0,0 1,0-1,0 0,0 0,0 1,-1-1,1 1,0-1,-1 1,1-1,-1 1,1 0,-1 0,0 0,1 0,-1 0,0 0,0 0,0 1,0-1,0 0,0 1,0 0,0-1,0 1,0 0,0 0,0 0,0 1,0-1,0 0,0 1,-1 0,-87 31,68-19,0 2,1 0,0 2,2 0,0 1,0 1,2 0,1 2,0 0,-7 14,18-29,1 0,0 0,0 0,1 1,0-1,0 1,0 0,1 0,0 0,0 0,1 0,0 0,0 0,1 1,0-1,0 0,1 1,0-1,0 0,0 0,1 0,0 0,1 0,-1 0,1 0,1-1,-1 0,1 1,0-1,1-1,-1 1,1 0,0-1,0 0,1 0,14 3,0 0,0-2,0 0,1-1,0-1,0-1,0-1,0 0,0-2,0-1,1 0,-1-2,0 0,-1-1,1-2,-1 0,0-1,12-6,4 0</inkml:trace>
</inkml:ink>
</file>

<file path=ppt/ink/ink5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5:53.27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489 297,'-58'57,"-24"22,4 2,3 5,5 2,-13 26,46-35,36-77,0 0,0 0,1-1,-1 1,1 0,-1 0,1 0,0 0,0-1,-1 1,1 0,1 0,-1 0,0 0,0 0,1 0,-1-1,1 1,-1 0,1 0,0-1,0 1,0 0,0-1,0 1,0-1,0 1,1-1,-1 1,0-1,1 0,-1 0,1 0,-1 0,1 0,0 0,-1 0,1 0,0-1,0 1,0-1,-1 1,1-1,13 0,-1-2,0 1,0-2,0 0,0 0,0-2,-1 0,1 0,-1-1,-1 0,1-2,-1 1,0-1,-1-1,0 0,7-8,-10 11,40-32,-1-2,-2-2,-2-2,-2-2,-2-1,-3-3,4-9,27-40,-73 128,-1 13,2 1,2 0,1 0,4 39,-2-72,1 0,-1 0,2 0,-1 0,2 0,-1-1,1 1,1-1,-1 1,2-1,-1 0,1-1,0 1,1-1,0 0,1 0,-1-1,2 0,-1 0,1 0,0-1,0 0,0-1,1 0,0 0,0-1,0 0,1-1,3 2,-5-7,-1 1,1-1,-1-1,0 1,0-1,0-1,0 1,0-1,-1 0,1 0,-1-1,0 0,-1 0,1-1,-1 1,0-1,-1 0,1-1,-1 1,0-1,-1 0,1 0,-1 0,-1 0,0 0,0-1,0 1,0-7,15-26,193-359,-171 341,-49 82,1 0,1 1,1 0,1 0,1 1,1-1,2 1,1 0,0 0,2 0,4 20,-4 14,27 240,-28-297,1 0,-1 0,0 0,-1 0,1 0,-1 0,1 0,-1 0,0 0,0 0,0-1,0 1,0 0,-1-1,1 1,-1-1,0 1,0-1,0 0,0 0,0 1,0-2,-1 1,1 0,-1 0,1-1,-1 1,0-1,1 0,-1 0,0 0,-2 1,2-4,1 0,0 0,0 1,0-1,0 0,1-1,-1 1,1 0,-1 0,1-1,-1 1,1-1,0 1,0-1,1 1,-1-1,0 0,1 0,0 1,-1-1,1 0,0 0,0 1,1-1,-1 0,1 1,-1-1,1 0,0 1,0-2,0-2,7-32,1 1,2 0,1 0,2 1,2 1,1 0,5-5,-3 2,-1 0,1 0,2 1,2 1,1 1,2 2,1 0,1 2,2 0,1 3,2 0,0 2,13-5,36-1,-80 31,0 1,1-1,-1 1,1-1,-1 1,0 0,1 0,-1 0,1 1,-1-1,0 0,1 1,-1 0,0-1,1 1,-1 0,0 0,0 0,0 1,0-1,0 0,0 1,0-1,0 1,-1 0,1-1,-1 1,1 0,-1 0,0 0,1 0,-1 1,0 1,1 8,-1 0,-1 0,0 0,-1 0,0 0,-1 0,-1 0,1-1,-2 1,0-1,0 0,-1 0,0 0,-1 0,0-1,-1 0,0 0,-5 5,11-14,-10 14,-1 0,-1-1,0-1,-1 0,-1-1,0 0,0-1,-1-1,-1 0,0-1,0-1,0-1,-1 0,0-1,0-1,-7 0,-3-1,3-2</inkml:trace>
  <inkml:trace contextRef="#ctx0" brushRef="#br0" timeOffset="975.686">1730 720,'0'0,"0"1,-1-1,1 0,-1 0,1 1,0-1,-1 0,1 0,-1 0,1 0,-1 0,1 0,-1 0,1 0,-1 0,1 0,-1 0,1 0,-1 0,1 0,0 0,-1 0,1 0,-1 0,1-1,-1 1,1 0,0 0,-1-1,1 1,-1 0,1-1,0 1,-1 0,1-1,0 1,-1 0,1-1,0 1,0-1,0 1,-1-1,1 1,0 0,0-1,0 1,0-1,0 1,0-1,0 1,0-1,0 1,0-1,0 1,0-1,0 1,0-1,0 1,0 0,1-1,-5-18,1 0,1-1,0 1,2 0,0-1,1 1,1 0,1 0,0 0,2 0,0 0,1 1,1 0,1 0,0 1,6-8,24-32,-37 57,0 0,0 0,0 1,-1-1,1 0,0 0,-1 1,1-1,0 1,-1-1,1 1,0-1,-1 1,1-1,-1 1,1-1,-1 1,1-1,-1 1,1 0,-1 0,0-1,1 1,-1 0,0-1,1 1,-1 0,0 0,0 0,0-1,0 1,0 0,0 0,0-1,0 1,0 0,0 0,0 0,-1-1,1 1,0 0,0 0,-3 200,-24-30,25-147,0 0,-2 0,0-1,-2 1,-1-1,-8 19,3-32,11-34,15-42,2 2,3 0,16-31,-27 73,10-32,2 1,2 1,3 1,1 1,3 1,2 2,2 1,2 1,27-26,12 32,-72 39,0-1,0 1,1 0,-1 0,0 0,1 0,-1 1,0-1,0 1,0-1,1 1,-1 0,0-1,0 1,0 0,0 1,0-1,0 0,0 1,-1-1,1 1,0-1,-1 1,1 0,-1-1,0 1,0 0,1 0,-1 0,0 0,-1 0,1 0,0 1,0 1,2 13,-1 0,-1 0,0 1,-1-1,-1 0,-1 0,-1 0,0 0,-1 0,0-1,-2 1,0-1,-1 0,0-1,-1 0,-1 0,0 0,-8 8,11-16,0 1,0-1,0 0,-1-1,0 0,0 0,-1 0,1-1,-1 0,0 0,-1-1,-2 1,8-3,-1-1,0 0,0 0,1 0,-1 0,0 0,0-1,0 1,0-1,0 0,0 0,0-1,0 1,0-1,0 0,1 0,-1 0,0-1,0 1,1-1,-1 0,1 0,0 0,-1 0,1-1,0 1,0-1,1 0,-2-1,-10-15</inkml:trace>
  <inkml:trace contextRef="#ctx0" brushRef="#br0" timeOffset="2004.493">2521 127,'-40'224,"31"-176,7-32,-1 0,0-1,-1 0,0 0,-2 0,1 0,-2-1,0 0,-1 0,-1 1,9-16,0 1,-1-1,1 1,0 0,0-1,-1 1,1 0,0-1,-1 1,1 0,0-1,-1 1,1 0,-1 0,1-1,-1 1,1 0,0 0,-1 0,1 0,-1 0,1-1,-1 1,1 0,-1 0,1 0,-1 0,1 0,0 1,-1-1,1 0,-1 0,1 0,-1 0,1 0,-1 1,1-1,0 0,-1 0,1 1,0-1,-1 0,1 0,-1 1,1-1,0 1,0-1,-1 0,1 1,0-1,0 1,-1-1,1 0,0 1,0-1,0 1,0-1,0 1,0-1,0 1,0-1,7-38,20-25,4 1,2 2,3 1,2 2,30-34,-56 76,1 0,1 0,0 1,0 1,2 0,-1 2,2-1,-1 2,12-6,-27 16,1-1,-1 1,0 0,1-1,-1 1,0 0,1 0,-1 0,0 0,1 0,-1 0,0 0,1 0,-1 1,0-1,1 1,-1-1,0 1,0-1,1 1,-1-1,0 1,0 0,0 0,0 0,0 0,0 0,0 0,0 0,0 0,-1 0,1 0,0 0,0 0,-1 1,1-1,-1 0,0 0,1 2,15 58,-15-55,12 165,-7-152</inkml:trace>
  <inkml:trace contextRef="#ctx0" brushRef="#br0" timeOffset="2336.365">3170 127,'-4'9,"-17"29,3 1,0 1,3 0,1 1,3 0,0 3,10-41,0 1,0-1,0 0,0 1,1-1,-1 1,1-1,0 1,0-1,0 1,1 0,-1-1,1 0,0 1,0-1,0 1,0-1,0 0,1 0,0 1,0-1,0 0,0-1,0 1,0 0,1-1,-1 1,1-1,0 0,-1 1,1-1,0-1,0 1,1 0,-1-1,0 0,0 1,1-1,5 1,0 0,1-1,-1 0,0-1,0 0,1 0,-1 0,0-2,0 1,1-1,-1 0,0-1,-1 0,1 0,0-1,-1 0,0-1,0 0,0 0,-1-1,0 0,0 0,0 0,-1-1,0 0,0 0,0-1,-1 0,0 0,-1 0,0 0,0-1,-1 0,0 0,-1 1,0 1,-1-1,0 1,0-1,-1 0,0 1,0-1,-1 0,0 0,-1 1,1-1,-1 1,-1 0,1-1,-1 1,-1 0,1 0,-1 1,0-1,-1 1,1 0,-1 0,-1 0,1 1,-1 0,-2-2,1 3,0-1,0 1,-1 0,1 1,-1 0,0 0,0 0,0 1,0 1,-1-1,1 1,0 1,-1-1,1 2,-1-1,1 1,0 0,-1 1,1 0,0 0,0 0,0 1,1 1,-1-1,1 1,-5 3,-6 10</inkml:trace>
  <inkml:trace contextRef="#ctx0" brushRef="#br0" timeOffset="2587.175">3791 43,'-14'38,"-10"33,-6 8,3-5,1-9,4-11,7-11,1-7,3-5,-2-8,1-8</inkml:trace>
  <inkml:trace contextRef="#ctx0" brushRef="#br0" timeOffset="2847.287">3311 99,'80'15,"-2"2,0 4,-1 4,-2 3,0 3,-2 3,184 85,-233-109</inkml:trace>
  <inkml:trace contextRef="#ctx0" brushRef="#br0" timeOffset="3091.792">4186 438,'14'15,"6"4</inkml:trace>
</inkml:ink>
</file>

<file path=ppt/ink/ink5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9:56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960 85,'-77'-27,"51"19,-1 1,0 2,-1 1,1 1,-1 1,1 1,-1 2,0 1,1 1,-1 1,1 1,0 2,1 1,0 1,-3 2,17-9,0 0,0 1,1 0,-1 1,1 0,0 1,0 0,0 1,1 0,0 0,0 1,1 1,-1 0,2 0,-1 1,1 0,1 0,-1 1,2 0,-1 0,-1 4,8-9,-1-1,1 0,0 0,0 0,0 1,0-1,1 0,0 0,0 0,0 0,0 0,1 0,-1 0,1 0,0-1,0 1,1 0,-1-1,1 0,-1 1,1-1,0 0,1-1,-1 1,0-1,1 1,1 0,106 48,61-32,-172-19,1-1,0 1,0-1,-1 1,1 0,0-1,0 1,-1 0,1 0,0-1,0 1,0 0,0 0,-1 0,1 0,0 0,0 0,0 0,0 0,-1 1,1-1,0 0,0 0,0 1,-1-1,1 0,0 1,-1-1,1 1,0-1,-1 1,1-1,0 1,-1-1,1 1,-1 0,1-1,-1 1,1 0,-1 0,0-1,1 1,-1 0,0 0,0 0,1-1,-1 1,0 0,0 0,0 0,0-1,0 1,0 0,0 0,0 0,-1 0,1-1,0 1,0 0,-1 0,1 0,-1 0,-139 87,-26 39,163-125,0 1,1-1,-1 1,1 0,0 0,0 0,0 0,1 0,-1 1,1-1,-1 0,1 1,0-1,1 1,-1-1,0 1,1 0,0-1,0 1,0 0,0-1,1 1,-1-1,1 1,0-1,0 1,0-1,1 1,-1-1,1 0,0 0,0 0,0 0,0 0,0 0,1 0,-1-1,1 1,0-1,0 0,0 0,0 0,0 0,0 0,0-1,1 1,-1-1,1 0,14 4,-1-1,1-1,0-1,0 0,1-2,-1 0,0-1,6-1,27-1,175-8,-202 5</inkml:trace>
  <inkml:trace contextRef="#ctx0" brushRef="#br0" timeOffset="266.914">1609 338,'-39'34,"-21"25,-7 8,5-3,12-8,10-8,11-8,7-6,6-3,2-3,-2-1,1-1,0 1,-4 0,2-4</inkml:trace>
  <inkml:trace contextRef="#ctx0" brushRef="#br0" timeOffset="516.304">1101 367,'29'34,"23"20,9 1,-2-3,-7-7,-6-10,-7-7,-5-8,-3-3,-3-3,-1-5,0-4,0-3,0-1,-4-1</inkml:trace>
  <inkml:trace contextRef="#ctx0" brushRef="#br0" timeOffset="954.068">2145 423,'-12'-4,"0"1,-1 0,1 1,-1 1,0 0,1 0,-1 2,0-1,1 2,-1-1,0 2,1 0,0 0,0 1,0 1,0 0,1 0,0 1,0 1,0 0,1 0,0 1,0 0,1 1,0 0,1 1,0 0,0 0,1 0,0 1,0 3,2-5,-27 85,32-90,-1-1,1 0,0 0,1 1,-1-1,0 0,1 0,0 0,0 0,0 0,0 0,0 0,1 0,-1 0,1 0,0 0,0-1,0 1,0-1,0 0,0 1,1-1,-1 0,1 0,0-1,-1 1,1 0,0-1,2 1,2 2,1-2,-1 1,1-1,-1 0,1 0,0-1,-1 0,1 0,0-1,0 0,0 0,0-1,-1 0,1-1,0 1,-1-2,1 1,-1-1,0 0,0 0,0-1,4-3,135-118,-101 80,2 11,-45 34,-1-1,0 1,0-1,0 1,0 0,0 0,0 0,1 0,-1 0,0 0,0 0,0 0,0 0,0 0,1 0,-1 1,0-1,0 1,0-1,0 1,0-1,0 1,0-1,0 1,0 0,0 0,0-1,-1 1,1 0,0 0,0 0,-1 0,1 0,-1 0,1 0,-1 0,1 0,-1 0,0 0,1 0,-1 0,0 1,0-1,0 0,0 0,0 0,0 1,6 43,-6-37,1-1,-1 1,1-1,1 0,-1 1,1-1,0 0,1 0,0 0,0 0,0 0,1-1,0 0,0 1,1-1,0-1,4 5,40 21,-25-18</inkml:trace>
  <inkml:trace contextRef="#ctx0" brushRef="#br0" timeOffset="1472.338">2569 875,'5'-12,"19"-41,2 1,2 1,3 1,1 2,3 1,1 2,31-28,-20 43,-46 30,0-1,0 1,0 0,0 0,0 0,0 0,0 0,0 0,-1 0,1 0,0 0,0 0,0 0,0 0,0 1,0-1,0 0,0 1,-1-1,1 1,0-1,0 1,-1-1,1 1,0-1,0 1,-1 0,1-1,-1 1,1 0,-1 0,1 0,-1-1,1 1,-1 0,0 0,1 0,-1 0,0 0,0 0,0-1,1 1,-1 0,0 0,0 0,-1 0,1 0,0 0,0 0,0 0,-1 0,1 0,0-1,-1 1,1 0,-1 0,-6 43,2 52,6-94,0 0,0 1,1-1,-1 0,0 0,1 1,-1-1,1 0,0-1,0 1,-1 0,1 0,0-1,1 1,-1-1,0 0,0 0,1 1,-1-1,0-1,1 1,-1 0,1-1,-1 1,1-1,-1 0,1 0,0 0,-1 0,1 0,-1 0,1-1,0 0,86-24,-37-3,-41 21,1 0,-1 1,1 0,0 1,1 0,-1 1,1 0,0 1,0 0,10 0,-20 4,1 0,-1 0,1 0,-1 0,0 1,1-1,-1 1,0 0,0 0,0 0,-1 0,1 1,0-1,-1 1,1-1,-1 1,0 0,0 0,0 0,0 0,-1 0,1 1,-1-1,0 0,0 1,0-1,0 1,-1-1,1 1,-1 0,0-1,0 1,0-1,-1 1,1-1,-1 1,0 0,0-1,16 74,0-59,2-5</inkml:trace>
  <inkml:trace contextRef="#ctx0" brushRef="#br0" timeOffset="2184.199">3669 423,'22'52,"-2"1,-3 2,-2 0,-2 0,1 26,-12-62,-1 0,0 0,-2 1,0-1,-1 0,0 0,-2 0,-3 10,4-21,1 0,-1 0,0 0,-1 0,0-1,0 0,-1 0,0 0,0 0,0-1,-1 1,0-1,0-1,-1 1,0-1,0-1,0 1,0-1,-1 0,-1 0,7-3,1 0,-1 0,1-1,-1 1,1-1,-1 1,1-1,-1 1,0-1,1 0,-1 0,0 0,1 0,-1 0,1 0,-1-1,0 1,1 0,-1-1,1 1,-1-1,1 0,-1 1,1-1,-1 0,1 0,0 0,0 0,-1 0,1 0,0 0,0-1,0 1,0 0,0 0,0-1,1 1,-1-1,0 1,1-1,-1 1,1-1,-1 1,1-1,0 0,0 1,0-1,0 0,4-80,6 50,2 0,1 1,1 1,2 0,1 1,1 1,2 1,0 0,5-2,6-9,2 2,1 1,1 1,2 2,2 2,38-23,44 3,-117 49,0 0,1 0,-1 1,0 0,1 0,-1 0,0 1,0-1,1 1,-1 0,0 0,0 0,0 1,0 0,0-1,0 1,0 1,-1-1,1 0,-1 1,0 0,1 0,-1 0,0 0,-1 0,1 1,-1-1,2 3,-1 0,-1 0,0 1,0-1,0 0,-1 1,0-1,0 1,-1-1,0 1,0-1,0 1,-1-1,0 1,0-1,-1 1,1-1,-1 0,-1 0,1 0,-1 0,-1 1,-3 7,-1 0,-1 0,0-1,0 0,-2 0,1-1,-2-1,-1 2,0-3,0 0,0-1,-1-1,0 0,-1 0,0-2,0 0,0-1,0 0,-1-1,0-1,0 0,0-1,-6-1,20-1,-1 1,0-1,0 0,1 0,-1 0,0 0,0 0,1-1,-1 0,0 1,1-1,-1 0,0 0,1 0,-1-1,1 1,0 0,-1-1,1 0,0 1,0-1,0 0,0 0,0 0,1-1,-1 1,1 0,-1-1,1 1,0-1,0 1,0-1,0 1,0-1,1 0,-1 1,1-1,-1 0,1 0,0 1,0-1,1-2,3-12</inkml:trace>
  <inkml:trace contextRef="#ctx0" brushRef="#br0" timeOffset="2449.509">4544 0,'-5'34,"-1"25,-1 7,-2 3,-1-6,2-10,2-8,2-7,2-5,1-4,1-1,0-2,0 1,1-1,-1 2,0-6</inkml:trace>
  <inkml:trace contextRef="#ctx0" brushRef="#br0" timeOffset="2803.978">4685 565,'34'9,"0"-2,1-1,0-1,0-2,0-2,0-1,1-2,-1-1,5-2,-33 4,0-1,0 1,0-1,0-1,0 1,0-1,0 0,-1-1,0 0,1 0,-1 0,-1-1,1 1,-1-1,0-1,0 1,0-1,-1 0,0 0,0 0,0 0,-1-1,0 0,0 0,-1 0,0 0,0 0,0 0,-1 0,0 0,-1-4,0 8,-1 0,0 0,0 0,0 0,0 1,-1-1,1 0,-1 1,1-1,-1 1,0-1,0 1,0 0,0 0,-1 0,1 0,-1 0,1 0,-1 1,0-1,1 1,-1 0,0 0,0 0,0 0,0 0,0 1,0-1,0 1,0 0,0 0,-2 0,-99 18,88-12,0 0,0 1,1 0,0 2,0 0,1 0,0 1,0 1,2 0,-1 1,1 1,1 0,0 0,1 1,0 0,1 1,1 0,1 1,0-1,0 1,2 1,0-1,1 1,4-11,0 0,0-1,1 1,-1 0,1 0,1-1,-1 1,1 0,0-1,0 0,1 1,-1-1,1 0,0 0,1 0,-1-1,1 1,0-1,0 0,1 0,-1 0,1-1,-1 1,1-1,0 0,1-1,0 1,152 50,-123-45,-4-3</inkml:trace>
  <inkml:trace contextRef="#ctx0" brushRef="#br0" timeOffset="3728.541">0 1270,'478'-25,"149"-7,51 4,37-2,-240 3,-58 0,150-3,-70 20,-97-8,-79-10,-17 0,-277 28,-4 0</inkml:trace>
  <inkml:trace contextRef="#ctx0" brushRef="#br0" timeOffset="5423.946">5955 311,'-5'4,"4"3,1 4,6 0,2-2</inkml:trace>
  <inkml:trace contextRef="#ctx0" brushRef="#br0" timeOffset="5673.01">6039 734,'0'0</inkml:trace>
</inkml:ink>
</file>

<file path=ppt/ink/ink5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08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1010,'7'8,"0"0,1-1,-1 0,1 0,1-1,-1 0,1-1,0 1,1-2,-1 1,1-1,0-1,0 0,0 0,0-1,1 0,-1-1,1 0,-1-1,1 0,-1 0,5-2,5 1,-1-2,0 0,0-2,0 0,0-1,-1 0,0-2,0 0,-1-1,0-1,0 0,0-2,178-155,-136 106,-3-2,-2-2,-4-3,-2-2,-4-3,-3 0,30-77,-2-52,-56 184,-7 45,-3-13,68 256,-46-195,-5 1,-2 0,-4 2,0 31,-12-76,-1 1,-2-1,-1 1,-2-1,-1 0,-6 18,7-37,0 0,-1 0,-1-1,0 1,-1-2,0 1,-1-1,-1 0,1 0,-2-1,0 0,0-1,-1 0,0-1,-1 0,-2 1,-14 6,-1 0,0-3,-1 0,0-2,-1-1,0-1,-1-2,0-1,-24 1,37-6,0-1,0 0,0-1,0-1,0-1,0-1,1-1,0 0,-2-2,13 5,0-1,1 1,-1-2,1 1,-1-1,1 0,0 0,1-1,-1 1,1-1,0-1,0 1,0-1,1 0,0 0,0 0,0 0,1-1,0 0,0 1,1-1,0 0,0 0,0-5,6-74,4 61</inkml:trace>
  <inkml:trace contextRef="#ctx0" brushRef="#br0" timeOffset="251.17">1863 813,'-10'33,"-8"26,0 8,-3-8,3-10,5-12</inkml:trace>
  <inkml:trace contextRef="#ctx0" brushRef="#br0" timeOffset="496.881">1609 163</inkml:trace>
  <inkml:trace contextRef="#ctx0" brushRef="#br0" timeOffset="867.663">2089 1235,'17'-69,"3"1,3 1,3 1,3 1,7-6,-29 58,0 0,1 0,0 1,1 1,1-1,0 1,0 1,1 0,0 1,1 0,0 0,1 1,-1 1,1 0,1 1,-1 0,1 1,0 1,0 0,8-1,-19 5,-1 0,0 0,0 0,1 0,-1 1,0-1,1 1,-1-1,0 1,0 0,0-1,0 1,0 1,0-1,0 0,0 0,0 1,0-1,-1 1,1-1,0 1,-1 0,0 0,1-1,-1 1,0 0,0 0,0 1,0-1,0 0,0 0,-1 0,1 0,-1 1,0-1,1 0,1 94,-3-76,-2 12,1-24,1 1,0 0,0 0,1 0,0 0,1 0,0-1,0 1,1 0,0 0,0-1,1 1,0-1,0 0,1 0,1 1,-3-7,1 0,0 0,-1 0,1 0,0 0,0-1,0 1,0-1,0 0,1 0,-1 0,0 0,0 0,1-1,-1 0,1 1,-1-1,0-1,1 1,-1 0,0-1,1 1,-1-1,0 0,0 0,1-1,0 0,81-47,-60 31,-12 7,1 0,0 1,1 0,0 1,1 1,0 0,0 1,0 1,1 1,5-1,-20 5,0 1,0 0,0 0,0 0,0 0,0 0,0 0,0 0,0 1,0-1,0 1,0-1,0 1,-1 0,1 0,0 0,0 0,-1 0,1 0,0 0,-1 1,0-1,1 0,-1 1,0-1,1 1,-1 0,0-1,0 1,0 0,-1 0,1 0,0 0,-1 0,8 74,-8-52,-1-17,2 0,-1 1,1-1,0 0,0 0,0 0,1 0,0-1,1 1,0 0,0-1,0 1,1-1,0 0,0-1,0 1,1 0,0-1,0 0,4 3,8 0</inkml:trace>
</inkml:ink>
</file>

<file path=ppt/ink/ink5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0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73 200,'18'198,"-7"178,-10-368,-1 0,0 1,-1-1,0 0,0 0,0 0,-1 0,0 0,-1-1,0 1,0-1,0 1,-1-1,0 0,-1 0,0-1,0 1,0-1,-3 3,6-9,1 0,-1 1,0-1,1 0,-1 0,1 0,-1 0,1 0,-1 0,0-1,1 1,-1-1,1 1,-1-1,1 1,-1-1,1 0,0 1,-1-1,1 0,0 0,0 0,-1 0,1 0,0 0,0-1,0 1,0 0,1-1,-1 1,0 0,0-1,1 1,-1-1,1 1,-1-1,1 1,0-1,0 1,-1-1,1 0,0 1,0-1,1 1,-1-1,0 1,0-1,1 0,-1 1,1-1,-1 1,1 0,0-1,3-23,1 0,1 1,1-1,1 2,2-1,5-9,-6 12,17-43,4 2,2 1,2 2,4 1,1 2,3 1,3 3,24-21,-55 59,0 0,1 2,0 0,1 1,1 0,0 1,0 1,1 1,0 0,0 1,1 2,0-1,7 1,-23 4,0 1,0 0,0 0,0 0,0 1,1-1,-1 1,0 0,0 0,0 0,-1 0,1 0,0 0,0 1,-1-1,1 1,0 0,-1 0,0 0,0 0,1 0,-1 1,0-1,-1 1,1-1,0 1,-1 0,1 0,-1-1,0 1,0 0,0 0,0 0,-1 0,1 3,0 5,1 0,-2-1,0 1,0 0,-1-1,0 1,-1 0,0-1,-3 10,-3 4,-2 0,0-1,-1 0,-1-1,-1-1,-1 0,-1 0,-1-2,0 0,-2 0,0-2,-9 6,12-8,-1-1,0 0,-2-2,1 0,-1-1,-1 0,0-2,-1 0,1-1,-2-1,1-1,-18 3,35-9,0 0,-1 0,1 0,0-1,-1 1,1-1,0 0,0 1,-1-2,1 1,0 0,0-1,0 1,1-1,-1 0,0 0,1 0,-1 0,1 0,-1-1,0-1,-9-14</inkml:trace>
</inkml:ink>
</file>

<file path=ppt/ink/ink5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0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0,'-114'512,"63"-78,51-344,6-82,0-8</inkml:trace>
</inkml:ink>
</file>

<file path=ppt/ink/ink5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1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0 259,'20'9,"1"-1,0-1,0-1,0 0,1-2,0 0,0-2,0 0,0-2,0 0,0-1,0-1,0-2,0 0,-1-1,5-2,-16 3,0 1,-1-2,1 1,-1-1,0-1,0 1,-1-2,1 1,-1-1,-1 0,1-1,-1 0,-1 0,1 0,-2-1,1 0,-1 0,0-1,-1 1,0-1,-1 0,1 0,-2-1,1-6,-2 13,-1 1,0 0,0-1,-1 1,1 0,-1-1,1 1,-1 0,0 0,0-1,-1 1,1 0,-1 0,1 0,-1 1,0-1,0 0,0 1,-1-1,1 1,0 0,-1-1,0 1,1 1,-1-1,0 0,0 1,0-1,0 1,0 0,-1 0,1 0,0 0,0 1,-1-1,-6 0,-1 0,1 0,-1 1,1 0,0 1,-1 0,1 1,0 0,0 0,0 1,0 1,-10 4,0 2,1 0,0 1,1 1,1 0,0 1,0 2,1-1,1 2,0 0,2 1,-4 4,10-10,-1 0,2 0,-1 0,1 0,1 1,0 0,1 1,0-1,1 1,0-1,1 1,1 0,0 0,0 0,1 0,1 0,0 0,1 0,1-1,3 13,-2-15,0-1,1-1,0 1,0-1,1 1,0-1,0-1,1 1,0-1,0-1,1 1,0-1,0-1,1 1,-1-1,1-1,0 1,0-2,7 3,11 2,0-1,-1-1,2-1,-1-1,1-2,13-1,-1 0</inkml:trace>
</inkml:ink>
</file>

<file path=ppt/ink/ink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47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1,'-56'130,"-7"-3,-4-2,-9-1,64-106,2-5,0 1,1 0,1 1,0 0,1 0,0 0,1 1,1 0,1 0,-2 13,6-26,0-1,0 1,0-1,0 0,1 1,-1-1,1 0,-1 1,1-1,0 0,0 0,0 0,0 0,0 0,1 0,-1 0,1 0,-1 0,1 0,0-1,0 1,-1-1,1 1,0-1,0 0,1 0,-1 0,0 0,0 0,0 0,1 0,-1-1,2 1,87 3,-75-4,-2-1,-2 2,0 0,0-1,0-1,0 0,0-1,0 0,0 0,0-2,-1 1,1-2,-1 1,0-2,0 1,-1-1,10-8,-9 2</inkml:trace>
  <inkml:trace contextRef="#ctx0" brushRef="#br0" timeOffset="216.522">0 339,'48'0,"45"-5,16-1,-2 0,-8 1,-16 2,-14 0,-18 2</inkml:trace>
</inkml:ink>
</file>

<file path=ppt/ink/ink5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2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1 352,'19'2,"1"0,-1-1,1-1,0-1,0-1,-1 0,1-2,-1 0,0-1,0-1,-1-1,0 0,0-2,0 0,-1-1,-1 0,1-2,-2 0,6-6,70-112,-91 129,0 1,0 0,0-1,1 1,-1 0,0 0,1-1,-1 1,0 0,1 0,-1-1,0 1,1 0,-1 0,0 0,1-1,-1 1,1 0,-1 0,0 0,1 0,-1 0,1 0,-1 0,1 0,-1 0,0 0,1 0,-1 0,1 0,-1 0,0 1,1-1,-1 0,0 0,1 0,-1 1,1-1,-1 0,0 0,0 1,1-1,-1 0,0 1,1-1,-1 0,0 1,0-1,0 0,1 1,-1-1,0 0,0 1,0-1,0 1,0-1,0 0,0 1,0-1,0 1,0-1,0 1,0-1,0 0,0 1,0-1,0 1,0-1,2 38,-2-35,26 331,-25-285,4 3,-3 1,-3-1,-1 0,-3 0,-2 0,-3 0,-1-1,-11 24,20-68,-1 1,0-1,0 0,-1 0,0 0,0 0,0-1,-1 1,0-1,0 0,-1-1,0 1,0-1,0 0,-2 1,5-7,0 1,0-1,0 1,0-1,0 0,0 0,0-1,0 1,1 0,-1-1,1 0,-1 0,1 1,-1-1,1-1,0 1,0 0,0 0,0-1,1 0,-1 1,1-1,-1 0,1 1,0-1,0 0,0 0,0 0,1 0,-1 0,1 0,0 0,0 0,0-2,-1-14,2 0,0 0,0 0,2 1,1-1,0 1,1 0,3-5,-2 0,25-66,3 2,4 1,4 2,3 2,11-8,-38 59,1 0,1 2,2 1,1 0,2 2,0 1,1 0,2 2,0 2,2 0,29-15,-55 33,-1 1,0 0,1 0,-1 0,1 0,0 0,0 1,-1 0,1 0,0 0,0 0,0 0,0 1,0 0,1 0,-1 0,0 0,0 1,0-1,0 1,0 0,0 0,-1 1,1-1,0 1,0 0,-1 0,1 0,-1 0,0 0,0 1,0 0,0 0,0 0,2 2,-2 2,0 0,0 0,-1 1,1-1,-2 1,1 0,-1-1,0 1,-1 0,0 0,0-1,0 1,-1 0,0 0,-1-1,0 1,0-1,-3 8,-66 127,55-115,0 0,-2-2,-1 0,-2-1,0-1,-1-1,-1 0,-1-2,-1-1,-1-1,0-1,-3-1,-51 1,62-21</inkml:trace>
</inkml:ink>
</file>

<file path=ppt/ink/ink5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2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1 395,'22'4,"0"0,1-2,-1 0,1-2,-1 0,1-2,-1 0,1-1,-1-2,0 0,-1-1,1-1,-1-2,-1 0,1-1,-2 0,18-14,-27 17,-1-1,0 0,0-1,-1 0,0-1,0 0,-1 0,-1 0,0-1,0 0,-1 0,1-4,-4 10,0-1,-1 0,1 1,-1-1,0 0,-1 0,1 0,-1 0,-1 0,1 0,-1 0,0 0,0 0,-1 0,0 1,0-1,0 0,0 1,-1 0,0-1,0 1,-1 0,1 1,-1-1,-4-3,3 4,1 0,-1 0,0 1,-1 0,1 0,0 0,-1 0,0 1,1 0,-1 0,0 1,0 0,0 0,0 0,0 1,0 0,0 0,0 0,0 1,0 0,0 0,-2 0,-124 55,122-48,0-1,0 2,1-1,-1 1,2 1,0 0,0 0,1 0,0 1,0 0,2 1,-1-1,1 1,1 0,0 1,1-1,0 1,1-1,1 1,-1 0,2-1,0 1,1 0,0 3,2-8,-1-1,2 1,-1-1,1 1,0-1,0 0,1 0,0-1,0 1,1-1,0 0,0-1,0 1,1-1,0-1,0 1,0-1,0 0,0-1,1 0,0 0,0 0,0-1,0 0,0-1,0 0,1 0,17 3</inkml:trace>
</inkml:ink>
</file>

<file path=ppt/ink/ink5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1 337,'241'-230,"-213"201,60-46,-87 75,0-1,0 1,1-1,-1 1,0 0,0 0,0 0,1 0,-1 0,0 0,0 0,0 0,1 0,-1 0,0 1,0-1,0 0,0 1,0-1,1 1,-1-1,0 1,0 0,0-1,-1 1,1 0,0 0,0 0,0 0,0-1,-1 1,1 0,0 0,-1 1,1-1,-1 0,1 0,-1 0,0 0,1 0,-1 1,0-1,0 0,0 0,0 0,0 1,4 64,-4-58,-1-2,0 1,1-1,0 1,1-1,-1 1,1-1,0 1,1-1,0 0,0 1,0-1,1 0,0 0,0-1,0 1,1 0,-1-1,1 0,1 0,-1 0,1-1,0 1,0-1,0 0,0 0,1-1,0 0,0 0,0 0,0-1,0 0,0 0,0 0,1-1,5 1,2-4,0-1,0-1,-1 0,1-1,-1-1,0 0,-1 0,1-1,-1-1,0 0,-1-1,0 0,-1-1,0 0,0 0,-1-1,0 0,2-6,47-90,-47 94</inkml:trace>
</inkml:ink>
</file>

<file path=ppt/ink/ink5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224 556,'-34'39,"2"2,1 2,3 1,1 1,-20 46,44-86,0-1,0 1,1 0,-1 0,1 0,0 0,1 0,-1 0,1 0,0 1,1-1,-1 0,1 1,0-1,0 1,0-1,1 0,0 1,0-1,1 0,-1 0,1 0,0 0,0 0,1 0,0 0,-1-1,2 1,-1-1,0 0,1 0,0 0,4 3,2-2,1-1,0-1,0 0,0 0,0-1,0 0,0-1,1 0,-1-1,0-1,1 1,-1-2,0 0,0 0,0-1,0 0,0-1,-1 0,1-1,-1 0,0 0,-1-1,1-1,-1 1,0-1,-1-1,0 0,0 0,0-1,-1 0,-1 0,36-49,-2-1,-3-2,-3-1,-3-2,8-27,-26 59,-2 0,-2-1,0 0,-3-1,0 1,-2-10,-2 27,-2 1,0-1,0 0,-2 0,0 1,-1-1,0 1,-1 0,-1 0,0 0,-1 1,-1-1,0 1,-5-6,8 14,0 1,-1-1,1 1,-1 0,0 1,0-1,-1 1,1 0,-1 0,0 1,0-1,0 1,0 1,-1-1,1 1,-1 0,0 1,1-1,-1 1,0 1,0-1,0 1,0 0,0 1,1 0,-1 0,0 0,1 1,-1 0,0 0,1 1,0 0,0 0,0 0,0 1,0 0,1 0,-1 0,1 1,-3 3,-7 10,1 0,1 0,1 1,0 1,2 0,0 1,1 0,1 0,1 1,1 0,1 0,1 1,1-1,1 1,1 0,1 0,1-1,1 10,1-9,1-1,1 1,1-1,1-1,0 1,2-1,1 0,0-1,1 0,2-1,0 0,0-1,2-1,0 0,1-1,1 0,1-2,0 0,0 0,1-2,1-1,1 0,63 12,-59-21</inkml:trace>
</inkml:ink>
</file>

<file path=ppt/ink/ink5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0 104,'6'20,"0"0,2 0,0-1,1 0,1 0,0-1,2 0,0-1,1 0,0-1,1-1,1 0,12 8,-23-20,1 0,-1 0,1-1,0 1,0-1,0 0,0-1,1 1,-1-1,0 0,1 0,-1-1,1 0,-1 0,0 0,1 0,-1-1,1 0,-1 0,0 0,0-1,0 0,0 0,0 0,0-1,0 1,0-1,-1 0,0-1,1 1,-1-1,2-2,7-7,0 0,-1-1,-1-1,0 0,-1 0,-1-1,0 0,-1-1,0-3,36-140,-40 130</inkml:trace>
</inkml:ink>
</file>

<file path=ppt/ink/ink5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4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0,'6'9,"-1"1,0-1,0 1,-1 0,0 1,0-1,-2 1,1-1,-1 1,-1 0,0 0,0 0,1 38,-2 0,-2 0,-2 0,-3-1,-8 32,3-9,-24 223,37-267,-1-3</inkml:trace>
</inkml:ink>
</file>

<file path=ppt/ink/ink5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4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1,'-14'25,"2"0,0 1,2 1,1 0,1 0,1 1,1 0,2 0,1 0,1 1,2 26,0-49,1 0,1 0,-1-1,1 1,0-1,0 1,0-1,1 0,0 0,0 0,0 0,1-1,0 1,0-1,0 0,0 0,0 0,1 0,0-1,0 0,0 0,0 0,0-1,0 1,1-1,-1-1,1 1,0-1,0 0,-1 0,1 0,0-1,0 0,0 0,-1-1,1 1,0-1,0-1,-1 1,1-1,-1 0,1 0,-1 0,0-1,0 0,0 0,0 0,2-3,25-19,-2-1,0-2,-2-1,-1-1,-2-1,0-1,-3-1,19-35,0-6,-31 56</inkml:trace>
</inkml:ink>
</file>

<file path=ppt/ink/ink5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7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15,'-133'342,"130"-322,9-26,15-30,-5 3,2 1,2 1,1 1,1 1,1 0,22-19,71-47,-114 94,-1 1,1-1,-1 0,0 1,1-1,-1 1,1-1,-1 1,1 0,-1 0,1-1,0 1,-1 0,1 1,-1-1,1 0,-1 0,1 1,-1-1,1 0,-1 1,1 0,-1-1,0 1,1 0,-1 0,0 0,0 0,1 0,-1 0,0 0,0 0,0 0,0 0,0 1,-1-1,1 0,0 1,0-1,-1 0,1 1,-1-1,0 1,1-1,-1 1,0 0,0-1,0 1,0 0,-2 81,-5-51,-13 140,19-171,1 0,0 0,-1 1,1-1,0 0,0 0,0 0,0 1,0-1,0 0,1 0,-1 1,0-1,1 0,-1 0,0 0,1 0,-1 0,1 0,0 0,-1 0,1 0,0 0,0 0,0 0,0 0,-1 0,1 0,0-1,0 1,1 0,-1-1,0 1,0-1,0 0,0 1,0-1,1 0,-1 1,0-1,0 0,0 0,1 0,-1 0,0 0,0 0,0 0,1-1,-1 1,0 0,0-1,1 0,132-114,44-37,-55 60,-121 92,-1 0,0-1,1 1,-1 0,0 0,0 0,1 0,-1 0,0 0,1 0,-1 1,0-1,0 0,1 1,-1-1,0 1,0-1,0 1,0-1,1 1,-1 0,0 0,0 0,0-1,0 1,-1 0,1 0,0 0,0 0,-1 1,1-1,0 0,-1 0,1 0,-1 0,0 1,1-1,-1 0,0 1,15 59,-14-55,3 20,-2 1,-1 0,-1-1,-1 1,-1 0,-1-1,-7 22,7 2,6-32</inkml:trace>
</inkml:ink>
</file>

<file path=ppt/ink/ink5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0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1,'10'24,"3"17,-1 2</inkml:trace>
</inkml:ink>
</file>

<file path=ppt/ink/ink5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1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1,'30'432,"-3"-327,-10-63,-15-33,-1 0,1 1,-1 0,-1-1,0 1,0-1,-1 1,-1-1,1 1,-1-1,-1 1,0-1,0 0,-1 0,-1 2,-20 80,10 48,-19 13,29-133</inkml:trace>
</inkml:ink>
</file>

<file path=ppt/ink/ink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24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0,'-4'5,"-8"1,5 0,2-1</inkml:trace>
</inkml:ink>
</file>

<file path=ppt/ink/ink5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41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13,'0'-13,"0"34,0-2,3 23,2 0,1 1,3-2,1 1,4 4,-12-33,2-1,-1 0,2 0,0 0,0 0,1-1,0 0,1 0,0-1,1 1,0-2,0 1,1-1,1-1,-1 1,2-2,-1 1,1-1,0-1,0 0,9 3,-14-8,0 0,0-1,-1 0,1 0,0 0,0-1,-1 1,1-2,0 1,-1-1,1 1,-1-1,1-1,-1 1,0-1,0 0,0 0,-1-1,1 1,3-4,77-89,4-33,-89 129,0-1,0 0,0 1,1-1,-1 1,0-1,0 1,1-1,-1 1,0-1,1 1,-1-1,0 1,1 0,-1-1,0 1,1-1,-1 1,1 0,-1-1,1 1,-1 0,1 0,-1-1,1 1,-1 0,1 0,0 0,-1 0,1 0,-1 0,1 0,-1 0,1 0,0 0,-1 0,1 0,-1 0,1 0,-1 0,1 1,-1-1,1 0,-1 0,1 1,-1-1,1 0,-1 1,1-1,-1 0,1 1,-1-1,0 1,1-1,10 34,-9-25,4 19,-5-19,0-1,0 1,1-1,0 1,1-1,0 0,0 1,1-1,0-1,0 1,1-1,0 1,0-2,0 1,1 0,0-1,1 0,-1 0,1-1,5 3,-5-5,-1 0,1 0,0 0,1-1,-1 0,0-1,1 1,-1-1,1-1,-1 0,1 0,-1 0,0-1,1 0,-1 0,1-1,-1 0,0 0,0-1,0 0,0 0,-1 0,1-1,-1 0,0-1,0 1,0-1,-1 0,4-5,7-5,-1-1,-1 0,0-2,-2 1,0-2,0 1,-2-2,-1 1,0-2,-1 1,-1-1,-1 0,-1 0,-1-1,-1 1,0-13,-3 7,0 3</inkml:trace>
</inkml:ink>
</file>

<file path=ppt/ink/ink5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0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1411 5786,'5'34,"2"10</inkml:trace>
  <inkml:trace contextRef="#ctx0" brushRef="#br0" timeOffset="-184.074">1468 5052,'-5'34,"3"15,3 5,0-7</inkml:trace>
  <inkml:trace contextRef="#ctx0" brushRef="#br0" timeOffset="-1093.968">1468 1835,'0'19,"0"12,0 4,0 2,0-1,0-2,0-1,5-3,1 0,0-1,-1-1,-1 0,-2 0,-1-5</inkml:trace>
  <inkml:trace contextRef="#ctx0" brushRef="#br0" timeOffset="-732.443">1411 3048,'0'24,"0"18,0 6,0 0,0-4,-4-4,-3-4,1-4,1-2,2-1,1-2,1 1,0-1,1 1,0 0,1-1,-1-3</inkml:trace>
  <inkml:trace contextRef="#ctx0" brushRef="#br0" timeOffset="-379.396">1468 4092,'-11'62,"2"-1,3 2,3-1,4 34,26 71,-25-56,-2-87</inkml:trace>
  <inkml:trace contextRef="#ctx0" brushRef="#br0" timeOffset="-9364.471">0 791,'114'0,"320"-12,547-60,-303 32,-175 4,-243 25,-169-5,-72 11</inkml:trace>
  <inkml:trace contextRef="#ctx0" brushRef="#br0" timeOffset="-5283.473">706 114,'-173'124,"141"-97,-56 53,3 4,4 4,-10 21,-20 20,111-128,-1-1,1 1,-1-1,1 1,0 0,-1-1,1 1,0 0,-1-1,1 1,0 0,0-1,0 1,0 0,0 0,0-1,0 1,0 0,0-1,0 1,0 0,0 0,0-1,1 1,-1 0,0-1,1 1,-1 0,0-1,1 1,-1-1,1 1,-1 0,0-1,1 1,0-1,-1 1,1-1,-1 0,1 1,0-1,-1 0,1 1,0-1,-1 0,1 0,0 1,-1-1,1 0,9-2</inkml:trace>
  <inkml:trace contextRef="#ctx0" brushRef="#br0" timeOffset="-4999.501">1242 170,'-20'13,"-89"58,4 4,3 4,3 5,-13 21,23-10,88-94,0 0,1 0,-1-1,1 1,-1 0,1 0,0 0,-1 0,1 0,0-1,-1 1,1 0,0 0,0 0,0 0,0 0,0 0,0 0,0 0,0 0,0 0,1 0,-1 0,0 0,0-1,1 1,-1 0,1 0,-1 0,1 0,-1-1,1 1,-1 0,1 0,0-1,-1 1,1-1,0 1,0-1,0 1,-1-1,1 1,0-1,0 1,0-1,0 0,0 0,0 1,0-1,-1 0,1 0,1 0,51-3,-18-8,0-2,-1-1,0-2,-1-1,17-12,-9 4</inkml:trace>
  <inkml:trace contextRef="#ctx0" brushRef="#br0" timeOffset="-4748.103">1750 170,'0'3,"0"0,-1 0,0-1,0 1,0 0,0-1,0 1,0 0,-1-1,1 0,-1 1,0-1,0 0,0 0,0 0,0 0,0 0,0 0,-3 1,3-1,-221 201,59-71,163-131,0-1,0 1,0-1,0 1,-1-1,1 1,0 0,0 0,0 0,0-1,1 1,-1 0,0 0,0 0,0 0,1 1,-1-1,0 0,1 0,-1 0,1 0,0 1,-1-1,1 0,0 0,0 1,0-1,0 0,0 1,0-1,0 0,0 0,0 1,1-1,-1 0,0 0,1 1,-1-1,1 0,0 0,-1 0,1 0,0 0,-1 0,1 0,0 0,0 0,0 0,0 0,0 0,0-1,0 1,0 0,2 0,17-2,2-2</inkml:trace>
  <inkml:trace contextRef="#ctx0" brushRef="#br0" timeOffset="-4533.872">2399 114,'-10'14,"-26"24,-18 15,-9 4,2-4,2-5,5-7,8-5,6-4,6-2,3-2,8-1,11-5,14-6,11-11,3-6</inkml:trace>
  <inkml:trace contextRef="#ctx0" brushRef="#br0" timeOffset="-4294.507">3133 0,'-15'34,"-8"16,-2 3,-1-6,0-7,3-5,2-4,-1-2,-2-2,-1 0,-1 0,-1 0,-1-4,0-2,0 1,4-4</inkml:trace>
  <inkml:trace contextRef="#ctx0" brushRef="#br0" timeOffset="-1461.183">1411 819,'12'197,"-4"-144,-2 0,-2 1,-3 0,-2 7,1-52,-1 15</inkml:trace>
  <inkml:trace contextRef="#ctx0" brushRef="#br0" timeOffset="3190.705">1497 762,'70'66,"277"417,-133-246,-54-81,-35-23,-14 8,57 46,7 14,-23-26,-60-73,17 11,160 104,-239-194,-1 2,-2 1,-1 1,-1 1,20 30,-3-5,120 167,10-11,-36-52,-42-58,-77-84,-1 0,0 1,-1 1,0 1,-2 0,0 1,-1 0,4 10,-4-2,0 1,2-2,2 0,0-1,1 0,2-2,0 0,12 10,9 0,28 38,-16 20,-52-79</inkml:trace>
  <inkml:trace contextRef="#ctx0" brushRef="#br0" timeOffset="5456.469">5137 4318,'-5'-5,"-1"0,0 1,0 0,-1-1,1 2,-1-1,1 1,-1 0,0 1,-1-1,1 1,0 1,0-1,-1 1,1 1,-1-1,1 1,-1 1,1-1,-1 1,1 1,0-1,-2 1,-18 1,-1 1,1 1,-1 1,1 1,1 2,0 0,0 2,1 1,0 1,-18 13,28-14,0 0,1 1,0 1,1 1,1 0,0 0,1 1,0 1,2-1,-1 3,-1 5,0 1,2 1,0-1,2 1,1 1,1 0,1-1,2 1,0 0,2 1,1-1,1 0,6 26,-6-39,0 0,1 0,0-1,1 1,1-1,0 0,1 0,0-1,1 1,0-1,1-1,1 1,0-2,0 1,1-1,0 0,1-1,8 6,116 33,-92-38,-25-5,0-1,0-1,1 0,0-1,-1-1,1-1,0-1,18-2,133-27,-133 19,0-1,-2-3,0 0,0-2,1-3,-25 14,0 0,-1-1,1 0,-2-1,1 0,-1 0,0-1,0 0,-1-1,-1 0,0 0,2-4,75-146,-78 148,-1 0,0 0,-1-1,-1 1,0-1,0 0,-1 0,-1 0,0 0,-1-1,0 1,-1 0,-1 0,0 0,0 0,-1 0,-1 0,-1 1,1 0,-2-1,-5-8,-27-22,-2 2,-2 2,-2 1,-1 3,-1 1,-2 3,-1 2,-9-2,48 25,0 0,0 1,-1 1,0-1,0 2,0 0,0 0,0 1,-1 0,1 1,-1 0,1 1,-1 0,1 1,-1 0,1 1,-1 0,-7 3,1 2</inkml:trace>
  <inkml:trace contextRef="#ctx0" brushRef="#br0" timeOffset="6370.852">4657 4968,'26'-38,"-22"25,72-157,-55 130,-16 30,0-1,0 1,1 0,1 1,0-1,0 1,0 1,1-1,6-4,-13 12,0 1,0-1,0 0,0 0,0 1,0-1,0 0,0 1,0-1,0 1,0-1,0 1,0 0,1 0,-1-1,0 1,0 0,0 0,1 0,-1 0,0 0,0 0,0 1,0-1,1 0,-1 0,0 1,0-1,0 1,0-1,0 1,0 0,0-1,0 1,0 0,0 0,0-1,-1 1,1 0,0 0,0 0,-1 0,1 0,-1 0,1 0,-1 0,1 1,-1-1,14 66,-11-45,20 90,-22-111,-1 0,0 0,1 0,-1 0,1 0,-1 0,1 0,0 0,0 0,-1-1,1 1,0 0,0 0,0-1,-1 1,1-1,0 1,0-1,0 1,0-1,0 1,0-1,1 0,-1 1,0-1,0 0,0 0,0 0,0 0,0 0,0 0,0 0,0-1,0 1,1 0,-1 0,0-1,0 1,0-1,0 1,0-1,-1 1,1-1,0 0,0 1,0-1,0 0,-1 0,2 0,40-44,-41 43,136-145,-136 146,1-1,-1 0,1 1,0-1,-1 1,1 0,0-1,0 1,0 0,0 0,0 0,0 1,0-1,1 0,-1 1,0-1,0 1,0 0,1 0,-1 0,0 0,0 0,1 0,-1 0,0 1,0 0,0-1,1 1,-1 0,0 0,0 0,0 0,0 0,-1 0,1 1,0-1,0 0,-1 1,1 0,-1-1,1 1,-1 0,0 0,0 0,0 0,0 0,0 0,5 13,-1 0,0 0,-1 0,-1 1,0 0,-2 0,1-1,-2 1,0 0,-1 0,-2 7,2 20,0 13,1-32</inkml:trace>
  <inkml:trace contextRef="#ctx0" brushRef="#br0" timeOffset="8008.536">5081 5250,'0'821,"-23"-715,16-128,3 3,-1 0,-1 0,-1 1,0 0,-1 0,-1 1,-1 0,0 1,-1 0,-1 1,-1 0,0 0,0 2,-2 0,-3-3,2 0,-44-53,63 66,-1 1,0-1,0 1,1 0,-1-1,1 1,0 0,0 0,0 1,0-1,0 1,0-1,0 1,0 0,0 0,1 0,-1 1,0-1,1 1,1-1,23-6,1 2,-1 1,1 1,0 2,0 1,0 1,0 1,14 4,-16-1,-1 2,0 1,0 1,-1 1,0 1,-1 1,0 1,18 15,-40-27,1 0,-1 0,0 1,0-1,0 1,0-1,-1 1,1 0,0 0,-1 0,1 0,-1 0,0 0,0 0,1 1,-1-1,-1 0,1 1,0-1,-1 1,1-1,-1 0,0 1,1-1,-1 1,0-1,-1 1,1-1,0 1,-1-1,1 1,-1-1,0 1,0-1,0 0,0 0,0 1,-1-1,1 0,-1 0,1 0,-1 0,0-1,1 1,-1 0,-2 0,-155 97,-49 26,195-108,16-12</inkml:trace>
  <inkml:trace contextRef="#ctx0" brushRef="#br0" timeOffset="13038.735">2738 4459,'-5'-2,"0"0,0 1,0-1,0 1,0 0,-1 1,1-1,0 1,0 0,-1 0,1 1,0 0,0 0,-1 0,1 0,0 1,0 0,0 0,1 0,-1 0,0 1,1 0,0 0,0 0,-1 1,2-1,-1 1,0 0,1 0,0 0,0 1,-2 3,-8 16,2 0,0 1,2 1,1-1,1 1,1 1,1-1,2 1,0 0,2 0,1 0,1 0,1 2,-2-20,1 0,-1-1,1 1,1 0,-1-1,1 1,1-1,0 1,0-1,1 0,0 0,0-1,0 1,1-1,1 0,-1 0,1 0,0-1,1 0,-1 0,1-1,0 0,1 0,-1 0,1-1,0 0,0-1,8 3,-2-4,1-1,0-1,-1 0,1-1,0-1,-1 0,1 0,-1-2,0 0,0 0,0-2,-1 0,1 0,-2-1,1 0,-1-2,0 1,0-1,-1-1,0 0,-1-1,0 0,-1 0,0-1,-1 0,0 0,-1-2,5-3,-2 0,0-1,-1 0,-1-1,0 0,-2 0,0-1,-1 0,-1 0,-1 0,-1 0,0 0,-2 0,0-1,-2-7,2 20,-1 0,0 0,-1 0,0 0,0 0,-1 0,1 0,-2 1,1-1,-1 1,0 0,-1 0,0 0,0 1,0-1,-1 1,0 1,0-1,0 1,-1 0,1 0,-1 1,-1 0,1 0,0 1,-1 0,0 0,0 1,0 0,0 0,0 0,0 1,0 1,-1 0,1 0,-4 0,-9 5,-1 0,1 2,1 0,0 1,0 1,0 1,1 1,1 0,0 1,0 1,1 1,1 1,0 0,1 1,1 1,-6 9,-1-2</inkml:trace>
  <inkml:trace contextRef="#ctx0" brushRef="#br0" timeOffset="13409.179">2540 4798,'68'-81,"-62"74,3-5,0 0,1 1,0 0,1 1,0 0,1 1,-1 0,2 1,0 0,-8 7,-1 0,1 1,0-1,-1 1,1 0,0 0,0 1,-1-1,1 1,-1 0,1 0,0 1,-1-1,0 1,1 0,-1 0,0 1,0-1,0 1,-1 0,1 0,-1 0,1 0,-1 1,0 0,0-1,0 1,-1 0,0 0,1 0,-1 1,-1-1,1 1,0-1,66 71,-63-73,1 0,-1 0,1 0,-1-1,1 0,0 0,0 0,0-1,0 1,0-1,-1-1,1 1,0-1,0 0,0-1,-1 1,1-1,-1 0,1-1,-1 1,0-1,3-2,6-7</inkml:trace>
  <inkml:trace contextRef="#ctx0" brushRef="#br0" timeOffset="13808.78">1468 5278,'235'-48,"148"-28,-186 40,-168 31</inkml:trace>
  <inkml:trace contextRef="#ctx0" brushRef="#br0" timeOffset="14822.898">3246 4601,'5'3,"1"0,-1-1,1 0,0 0,-1 0,1-1,0 0,0 0,0 0,0-1,0 0,0 0,0 0,3-1,22-5,-1 0,0-2,0-2,0 0,-2-2,1-1,-1-1,-1-2,-1-1,0 0,13-14,247-195,-282 223,12-11,-1 0,0-1,-1-1,-1 0,-1 0,0-2,-1 1,6-14,-17 31,1-1,-1 0,0 0,1 1,-1-1,0 0,0 0,0 0,0 1,0-1,0 0,0 0,0 0,0 0,0 1,0-1,0 0,0 0,-1 0,1 1,0-1,-1 0,1 0,0 1,-1-1,1 0,-1 1,1-1,-1 1,0-1,1 0,-1 1,1-1,-1 1,0-1,0 1,1 0,-1-1,0 1,0 0,1 0,-1-1,0 1,0 0,0 0,1 0,-1 0,0 0,0 0,0 0,0 0,1 0,-1 1,-56 6,43-4,-15 1,0 0,0-2,0-1,-1-2,-23-3,53 3,-1 1,0 0,1-1,-1 1,0 0,0 0,0-1,1 1,-1 0,0 0,0 0,0 0,0 0,1 0,-1 0,0 0,0 0,0 0,0 1,1-1,-1 0,0 1,0-1,1 0,-1 1,0-1,1 1,-1-1,0 1,1-1,-1 1,1 0,-1-1,1 1,-1 0,1-1,-1 1,1 0,0 0,-1-1,1 1,0 0,0 0,-1 0,1-1,0 1,0 0,0 0,0 0,0 0,0-1,0 1,0 0,1 0,-1 0,0-1,0 1,1 0,-1 0,1 0,26 52,-22-46,110 194,-52-43,-61-158,-1-1,1 1,-1 0,0-1,1 1,-1-1,0 1,1-1,-1 0,0 0,0 1,0-1,0 0,1 0,-1 0,-1 0,1 0,0-1,0 1,0 0,0 0,-1 0,1-1,-1 1,1 0,-1-1,1 1,-1-1,0 1,0 0,0-1,0 1,0-1,0 1,0-1,0 0,12-53,3 0,2 1,3 1,9-17,7 14,-26 42</inkml:trace>
</inkml:ink>
</file>

<file path=ppt/ink/ink5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1:09.3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1383,'2'0,"-1"1,1 0,-1-1,1 0,0 1,0-1,-1 0,1 0,0 0,-1 0,1 0,0 0,-1 0,1 0,0-1,-1 1,1-1,0 1,-1-1,1 0,-1 0,1 0,-1 0,1 0,-1 0,0 0,0 0,1 0,-1-1,2 0,229-173,86-70,44-7,-193 147,-128 87,-30 18</inkml:trace>
  <inkml:trace contextRef="#ctx0" brushRef="#br0" timeOffset="1550.168">3867 4798,'-16'13,"14"-13,0 1,0 0,1-1,-1 1,0 0,0 0,0 0,1 0,-1 1,0-1,1 0,0 1,-1-1,1 1,0-1,-1 1,1 0,0-1,0 1,0 0,1 0,-1 0,0 0,1 0,-1 0,1 0,0 0,-1 0,1 0,0 0,0 0,0 0,1 0,-1 0,0 0,1 0,-1 0,1-1,0 3,6 2,-7-5,1 0,0-1,-1 1,1 0,0 0,0 0,0 0,-1-1,1 1,0-1,0 1,0 0,0-1,0 1,0-1,1 0,-1 1,0-1,0 0,0 0,0 0,0 0,0 0,1 0,-1 0,0 0,0 0,0 0,0-1,0 1,0 0,0-1,0 1,1-1,195-147,103-52,161-135,-314 211,-134 112</inkml:trace>
  <inkml:trace contextRef="#ctx0" brushRef="#br0" timeOffset="3039.253">480 367,'226'147,"68"92,150 118,-190-134,-92-79,-6 7,-6 8,142 203,-22-110,-88-100,71 79,-123-108,-18-6,31 49,125 159,-152-205,4-2,15 31,101 138,-48-74,-130-152,-3 2,41 64,-81-83,-32-59,9 0</inkml:trace>
  <inkml:trace contextRef="#ctx0" brushRef="#br0" timeOffset="3333.245">4628 3697,'-42'115,"4"1,6 2,5 1,-4 66,-20 81,38-210,-3 11,3 1,3 0,0 57,10-101</inkml:trace>
  <inkml:trace contextRef="#ctx0" brushRef="#br0" timeOffset="4168.661">847 0,'-28'168,"-20"292,40 217,8-668,0 1,1-1,0 0,1 1,0-1,1 0,-1 0,2 0,-1 0,5 7,2-1</inkml:trace>
  <inkml:trace contextRef="#ctx0" brushRef="#br0" timeOffset="7900.442">2907 2257,'20'-16,"35"-25,-3-2,-1-2,-2-2,-3-2,-1-3,10-19,66-108,-94 141,-3-1,-1 0,-2-2,-1-1,-3 0,-1-2,-2 1,1-15,-16-40,0 95,0 1,0-1,1 1,-1 0,0 0,-1-1,1 1,0 0,-1 0,1 0,-1 0,0 1,1-1,-1 0,0 1,0-1,0 1,0-1,0 1,-1 0,1 0,0 0,-1 0,1 1,0-1,-1 1,1-1,-1 1,1 0,-1 0,1 0,-1 0,1 0,-1 0,1 1,0-1,-1 1,1 0,-11 5,0 0,1 2,0-1,0 1,1 1,0 0,0 1,1 0,0 0,1 1,0 0,1 1,0 0,1 0,0 1,-2 6,-6 13,1 1,1 0,2 1,1 0,2 0,1 1,2 0,1 1,2-1,1 1,3 21,0-45,1 0,0 0,0 0,1-1,1 1,0-1,0 0,1-1,0 1,1-1,0 0,1-1,0 1,1-2,0 1,0-1,0-1,1 1,0-2,1 1,0-2,0 1,167 48,-129-20,-40-19</inkml:trace>
</inkml:ink>
</file>

<file path=ppt/ink/ink5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1:36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34,'33'-34,"-28"67,-14 192,8-222,1 0,0 0,0 0,0 0,0 1,1-1,-1 0,1 0,-1 0,1 0,0 0,1 0,-1 0,0 0,1 0,-1-1,1 1,0 0,0-1,0 0,0 1,1-1,-1 0,1 0,-1 0,1 0,0-1,-1 1,1-1,0 0,0 1,0-1,0 0,0-1,0 1,1-1,-1 1,0-1,0 0,0 0,1 0,-1-1,0 1,0-1,0 0,0 0,2 0,10-7,0-1,0-1,0 0,-1-1,-1-1,0 0,-1-1,0 0,8-12,19-18,64-64,-102 106,-1-1,1 1,0 0,0 0,0-1,0 1,0 0,0 0,0 0,0 0,1 0,-1 0,0 1,1-1,-1 0,0 1,1-1,-1 1,1-1,-1 1,1 0,-1-1,1 1,-1 0,1 0,-1 0,1 0,0 1,-1-1,1 0,-1 1,0-1,1 1,-1-1,1 1,-1-1,0 1,1 0,-1 0,0 0,0 0,1 0,-1 0,0 0,0 0,0 0,-1 1,1-1,0 1,12 121,23 25,-33-143,-1 0,1-1,0 1,0-1,0 0,0 0,1 0,0 0,0-1,0 1,0-1,0 0,1 0,-1 0,1-1,0 0,0 0,0 0,0 0,0-1,0 0,0 0,0 0,1-1,-1 1,0-1,3-1,3-1,0 0,0-1,0 0,-1-1,1 0,-1-1,0 0,0-1,-1 0,1 0,-1-1,-1 0,1-1,-1 0,0 0,-1-1,0 0,-1 0,0 0,0-1,2-5,2-6,0 0,-1-1,-2 0,0 0,-1 0,-1-1,-2 0,0-1,-1 0</inkml:trace>
</inkml:ink>
</file>

<file path=ppt/ink/ink5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1:31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3303 1880,'-2'-2,"1"0,0 0,-1 0,0 1,1-1,-1 1,0-1,0 1,0-1,0 1,0 0,0 0,0 0,-1 0,1 0,0 1,0-1,-1 1,1-1,0 1,-1 0,1 0,-1 0,-1 0,1 0,-9-2,-1 1,1 0,0 1,-1 0,1 1,0 0,0 1,-1 1,1 0,1 0,-1 1,0 1,1 0,0 0,0 1,1 0,0 1,0 1,0-1,1 1,-5 6,-7 7,1 0,2 1,0 1,1 0,1 1,-8 20,16-30,0 0,1 0,1 1,1-1,0 1,1 1,0-1,1 0,1 1,1 0,0 0,1-1,0 1,2 0,-1-1,2 1,0-1,3 7,3 0,1-1,1 0,1-1,1 0,0-1,2 0,0-1,1-1,1-1,0 0,1-1,1-1,0 0,1-2,13 7,-14-9,1-1,-1-1,1 0,1-1,-1-2,1 0,0-1,1-1,-1-1,2-1,0-1,-1-1,0-2,1 0,-1-1,-1-1,1-2,-1 0,0-1,0-1,-1 0,0-2,-1-1,3-2,-5-2,-1 0,0 0,-1-2,-1 0,-1-1,0 0,0-3,-13 21,17-24,-2-1,0-1,-2 0,-1 0,-2-2,0 1,-2-1,-1-1,-1 1,-2-1,1-21,-5 39,0 1,0 0,-1 0,0 0,-1-1,0 1,-1 1,0-1,-1 0,0 1,-1 0,0 0,0 0,-1 0,-1 1,1 0,-1 0,-1 1,-3-3,-4-3,-1 0,0 1,-1 1,-1 0,0 2,0 0,-1 1,-1 0,1 2,-1 0,0 2,-1 0,-4 0,-25-5,40 6,-1 1,1 0,-1 1,0 0,0 1,0 0,0 1,0 0,0 1,1 0,-1 0,0 1,0 1,1 0,-1 1,-10 8,3-1</inkml:trace>
  <inkml:trace contextRef="#ctx0" brushRef="#br0" timeOffset="4838.661">3416 2783,'11'138,"8"65,8-6,-39-27,-23 26,27-137,3 0,3 0,5 53,-1-5,-2-63,-11 138,-9 44,-6-29,26 141,-28-195,26-108,1 0,2 0,1 0,2 0,2 3,-6-38,-1-1,1 1,-1 0,1 0,-1 0,1 0,-1 0,1 0,0 1,-1-1,1 0,-1 0,1 0,-1 0,1 0,0 1,-1-1,1 0,-1 0,1 1,0-1,-1 0,1 0,0 1,0-1,-1 0,1 1,0-1,0 1,-1-1,1 0,0 1,0-1,0 1,0-1,-1 1,1-1,0 0,0 1,0-1,0 1,0-1,0 1,0-1,0 1,1-1,-1 0,0 1,0-1,0 1,0-1,1 0,-1 1,0-1,0 1,1-1,-1 0,0 1,1-1,-27-29,25 28,-28-36,-1 1,-2 1,-2 2,0 2,-3 0,0 3,-14-7,41 29,-39-29,48 34,0 0,0 0,1 1,-1-1,0 0,0 0,1 0,-1 0,1 0,-1 0,1 0,-1 0,1 0,0 0,-1 0,1 0,0-1,0 1,0 0,0 0,0 0,0 0,0 0,0 0,1-1,-1 1,0 0,1 0,-1 0,0 0,1 0,-1 0,1 0,0 0,-1 0,1 0,0 1,0-1,-1 0,1 0,0 1,0-1,0 0,0 1,0-1,0 1,109-31,-81 27,95-20,-38 6,1 4,76-1,112-13,-208 14,52 0,-119 14,0 1,0-1,0 1,1-1,-1 1,0 0,0-1,0 1,0-1,0 1,0-1,-1 1,1 0,0-1,0 1,0-1,0 1,-1-1,1 1,0-1,-1 1,1-1,0 1,-1-1,1 1,0-1,-1 0,1 1,-1-1,1 1,-1-1,1 0,-1 0,1 1,-1-1,1 0,-1 0,0 0,1 0,-1 1,1-1,-1 0,1 0,-1 0,0 0,1 0,-1 0,1-1,-1 1,1 0,-1 0,-110 45,3 5,-53 34,-200 118,326-169,30-22</inkml:trace>
  <inkml:trace contextRef="#ctx0" brushRef="#br0" timeOffset="9350.604">2964 1852,'-48'-33,"-21"-42,-62-80,53 64,62 69,-1 1,-1 1,-1 0,-1 2,-21-17,-85-52,-30-58,97 83,-53-80,-244-184,206 165,-78-30,115 80,113 112,0-1,0 0,0 1,0-1,0 0,-1 1,1-1,0 0,0 1,0-1,0 0,-1 0,1 1,0-1,0 0,-1 0,1 1,0-1,-1 0,1 0,0 0,0 0,-1 1,1-1,0 0,-1 0,1 0,0 0,-1 0,1 0,-1 0,1 0,0 0,-1 0,1 0,0 0,-1 0,1 0,0 0,-1 0,1-1,0 1,-1 0,1 0,0 0,0 0,-1-1,15 44,-11-36,7 35,-1 0,-2 2,-2-1,-2 0,-2 1,-4 36,3-31,-22 87,22-135,1-1,-1 1,0-1,1 0,-1 1,0-1,1 1,-1-1,0 0,1 1,-1-1,1 0,-1 0,1 1,-1-1,0 0,1 0,-1 0,1 0,-1 1,1-1,-1 0,1 0,-1 0,1 0,-1 0,1 0,0 0,-1 0,1-1,-1 1,1 0,-1 0,0 0,1 0,-1-1,1 1,-1 0,1 0,-1-1,0 1,1 0,-1-1,1 1,-1-1,0 1,1 0,-1-1,0 1,0-1,0 1,1-1,-1 1,0-1,0 1,0-1,0 1,0-1,0 1,0-1,0 1,0-1,0 1,0-1,0 1,0-1,0 1,0-1,0 1,-1-1,2 0,46-57,2 3,2 2,3 2,1 3,3 2,2 3,15-7,-50 36,0 0,1 2,0 1,1 1,0 1,1 2,18-3,-46 9,-1 1,0-1,1 0,-1 1,1-1,-1 1,0-1,1 0,0 0,-1 1,1-1,-1 0,1 0,0 1,0-1,-1 0,1 0,0 0,0 0,0 1,0-1,0 0,0 0,0 0,0 0,0 0,0 1,1-1,-1 0,0 0,1 0,-1 1,0-1,1 0,-1 0,1 1,-1-1,1 0,-1 1,1-1,0 1,-1-1,1 1,0-1,-1 1,1-1,0 1,0 0,-1-1,1 1,0 0,0-1,0 1,0 0,-1 0,1 0,0 0,0 0,0 0,0 0,-17-6,-1 1,-1 1,1 1,0 0,-1 1,0 1,1 0,-1 1,0 2,-3 0,-27 0,-235-2,279 0,0-1,0 1,1 0,-1-1,0 0,0 0,0 0,0-1,1 1,-1-1,1 0,-1 0,1 0,0 0,0-1,0 1,0-1,0 0,0 0,-1-3,-4-9</inkml:trace>
  <inkml:trace contextRef="#ctx0" brushRef="#br0" timeOffset="10188.028">480 45,'-16'22,"-29"166,39-151,-24 217,-4 2,18-79,16-177,1 1,-1-1,0 1,0 0,0-1,0 1,0 0,0-1,0 1,0-1,0 1,0 0,0-1,0 1,0 0,-1-1,1 1,0-1,0 1,-1-1,1 1,0-1,-1 1,1-1,-1 1,1-1,0 1,-1-1,1 1,-1-1,1 0,-1 1,0-1,1 0,-1 1,1-1,-1 0,1 0,-1 0,0 0,1 0,-1 1,0-1,1 0,-1 0,1 0,-1-1,0 1,1 0,-1 0,0 0,1 0,-1-1,1 1,-1 0,1 0,-1-1,-9-10</inkml:trace>
  <inkml:trace contextRef="#ctx0" brushRef="#br0" timeOffset="10522.284">0 158,'1'-2,"-1"0,1-1,-1 1,1-1,0 1,-1 0,1 0,0-1,1 1,-1 0,0 0,1 0,-1 0,1 1,-1-1,1 0,0 0,0 1,0 0,0-1,0 1,0 0,0 0,1 0,-1 0,0 0,0 0,1 1,-1-1,1 1,0 0,81-8,-76 8,321 1,-285-7,-1-1,0-3,-1-1,0-3,0-1,21-12,-39 17</inkml:trace>
  <inkml:trace contextRef="#ctx0" brushRef="#br0" timeOffset="23840.676">3811 2557,'-5'5,"-6"2,-7-1,-4-1,1 3,10 1,5-2</inkml:trace>
</inkml:ink>
</file>

<file path=ppt/ink/ink5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2:16.02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1 597,'5'-10,"1"-3</inkml:trace>
  <inkml:trace contextRef="#ctx0" brushRef="#br1" timeOffset="39994.198">339 146,'48'57,"82"88,16 25,81 17,-35-19,20-13,-43-14,-78-64,-89-75,-1-2,0-1,0 1,1 1,-1-1,0 0,0 0,0 0,1 1,-1-1,0 0,0 1,0-1,0 1,0 0,0-1,0 1,0 0,0-1,0 1,0 0,0 0,0 0,-1 0,1 0,0 0,-1 0,1 0,-1 0,1 0,-1 1,0-1,1 0,-1 0,0 0,0 0,1 1,-1-1,0 0,-1 0,1 1,0-1,0 0,0 0,-1 0,1 0,0 1,-1-1,1 0,-1 0,0 0,1 0,-1 0,0 0,1 0,-1 0,0 0,-1 0,-14 2,0 0,1-2,-1 0,0-1,0 0,0-1,0-1,0-1,0 0,-8-3,-72-9,-66 8,162 7,0 0,1 0,-1 0,0 0,1-1,-1 1,0 0,0 0,1-1,-1 1,0 0,1 0,-1-1,0 1,0 0,0-1,0 1,1 0,-1-1,0 1,0 0,0-1,0 1,0 0,0-1,0 1,0-1,0 1,0 0,0-1,0 1,0 0,0-1,0 1,0 0,0-1,0 1,-1 0,1-1,0 1,0 0,0-1,-1 1,1 0,0-1,0 1,-1 0,1 0,0-1,-1 1,1 0,0 0,0 0,-1 0,1-1,-1 1,1 0,0 0,-1 0,1 0,0 0,-1 0,1 0,0 0,-1 0,37-15,-26 12,271-144,-26 16,-116 72,-139 59,1-1,0 0,-1 1,1-1,-1 1,1 0,0-1,-1 1,1-1,0 1,-1 0,1 0,0-1,0 1,-1 0,1 0,0 0,0 0,-1 0,1 0,0 0,0 0,0 0,-1 0,1 0,0 1,0-1,-1 0,1 0,0 1,-1-1,1 1,0-1,-1 0,1 1,-1-1,1 1,0-1,-1 1,1 0,-1-1,0 1,1 0,-1-1,1 1,-1 0,0-1,0 1,1 0,-1 0,0-1,0 1,0 0,0 0,0-1,0 1,0 0,0 0,0-1,0 1,0 0,-1 0,1-1,0 1,0 0,-1 0,1-1,-1 1,1 0,-29 49,-7-8,-1-2,-3-2,-31 24,-36 40,86-67,20-18</inkml:trace>
  <inkml:trace contextRef="#ctx0" brushRef="#br1" timeOffset="42069.814">1609 1302,'-33'81,"-90"83,62-92,-182 186,195-211,-123 136,10-3,124-134,-1-1,-3-2,-41 34,39-38,1 2,2 2,-33 47,45-55,-1 0,-1-2,-3-1,-16 13,-57 33,119-159,-10-214,-20 163,17 131,-1 0,1 0,-1 0,1 0,0-1,0 1,-1 0,1 0,0 0,0-1,0 1,0 0,0 0,1 0,-1 0,0-1,1 1,-1 0,0 0,1 0,-1 0,1 0,0 0,-1 0,1 0,0 0,0 0,-1 0,1 0,0 0,0 1,0-1,0 0,0 1,0-1,0 1,0-1,1 1,-1-1,0 1,0 0,0-1,0 1,1 0,-1 0,0 0,0 0,0 0,1 0,-1 1,0-1,0 0,0 0,0 1,0-1,1 1,-1-1,0 1,0-1,0 1,0 0,0 0,0 0,157 72,-97-54,0-4,1-1,1-4,0-2,1-3,-1-3,32-4,-62 1,-22 0,1 0,-1 0,0 2,1-1,-1 1,0 1,0 0,0 0,0 1,0 1,0 0,6 3,-16-6,1 0,0 1,-1-1,1 0,-1 1,1-1,-1 1,0 0,0 0,1-1,-1 1,0 0,-1 0,1 0,0 0,0 0,-1 0,0 0,1 0,-1 0,0 0,0 0,0 0,0 1,0-1,0 0,-1 0,1 0,-1 0,1 0,-1 0,0 0,0 0,0-1,0 1,0 0,0 0,-1-1,1 1,0-1,-1 1,-70 59,46-48,0-1,-1-1,0-2,0 0,-28 3,-165 17,18-3,201-26,0-1,0 1,0 0,0 0,0 0,-1-1,1 1,0 0,0 0,0 1,0-1,0 0,0 0,0 0,0 1,-1-1,1 1,0-1,0 1,0-1,1 1,-1-1,0 1,0 0,0 0,0-1,1 1,-1 0,0 0,0 0,1 0,-1 0,1 0,-1 0,1 0,0 0,-1 0,1 0,0 0,0 0,-1 0,1 1,0-1,0 0,0 0,0 0,1 0,-1 0,0 0,0 0,1 1,-1-1,1 0,-1 0,1 0,-1 0,1 0,-1-1,1 1,0 0,0 0,13 8</inkml:trace>
  <inkml:trace contextRef="#ctx0" brushRef="#br1" timeOffset="43401.657">1327 2092,'-1'0,"1"0,-1-1,1 1,0 0,-1 0,1 0,-1 0,1-1,-1 1,1 0,-1 0,1 0,-1 0,1 0,-1 0,1 0,-1 0,1 0,-1 1,1-1,-1 0,1 0,-1 0,1 0,0 1,-1-1,1 0,-1 0,1 1,0-1,-1 0,1 1,0-1,-1 1,1-1,0 0,-1 1,1-1,0 1,0-1,0 1,-1-1,1 0,0 1,0-1,0 1,0-1,0 1,0-1,0 1,0-1,0 1,0-1,0 1,0-1,0 1,1-1,-1 1,-5 19,1 1,1 0,1 0,1 0,1 0,0 0,2 1,-1 23,-1-38,-1 1,1 0,1 0,0 0,0-1,0 1,1 0,0-1,0 1,1-1,0 0,1 0,-1 0,1 0,1 0,-1-1,1 0,0 0,0 0,1-1,6 5,-6-10,0-1,0 0,0 0,0-1,0 1,0-1,0-1,-1 1,1-1,-1 0,1 0,-1-1,0 1,-1-1,1 0,-1-1,1 1,-1-1,-1 0,1 0,-1 0,1 0,1-5,97-119,-100 129,0 0,0 1,0-1,0 1,0-1,-1 1,1 0,0 0,0 0,0 0,-1 0,1 0,0 0,-1 0,1 1,-1-1,0 1,1-1,-1 1,0-1,0 1,0 0,0 0,0 0,0-1,0 1,-1 0,1 0,-1 0,0 0,1 0,-1 0,0 0,0 0,0 0,0 0,-1 2,8 16,-5-16,0 0,0-1,0 1,0-1,0 1,1-1,0 0,0 1,0-2,0 1,0 0,0 0,1-1,-1 0,1 0,0 0,0 0,-1 0,1-1,0 0,1 0,-1 0,0 0,0-1,0 1,0-1,1 0,-1 0,0-1,0 1,0-1,0 0,0 0,0 0,0-1,0 0,0 1,2-2,12-10,0-1,0-1,-2 0,1-1,-2-1,-1 0,0-1,-1-1,0 0,-2-1,-1 0,8-19,34-86,-53 73,-5 47</inkml:trace>
  <inkml:trace contextRef="#ctx0" brushRef="#br1" timeOffset="43966.348">2287 2290,'-154'303,"152"-300,0 0,0 0,0 0,1 0,-1 0,1 0,0 0,0 1,0-1,0 1,0-1,1 0,0 1,0-1,0 1,0-1,0 1,0-1,1 1,0-1,0 1,0-1,0 0,0 0,1 1,-1-1,1 0,0 0,0-1,0 1,0 0,1-1,-1 1,1-1,-1 1,2-1,8 2,1-2,-1 1,1-2,-1 1,1-2,-1 0,1 0,0-1,-1-1,1 0,8-3,-1-2</inkml:trace>
  <inkml:trace contextRef="#ctx0" brushRef="#br1" timeOffset="44398.113">1976 2431,'43'0,"34"-4,8-3,-5 1,-12 1,-12 1,-12 2,-7 1,-11 0</inkml:trace>
  <inkml:trace contextRef="#ctx0" brushRef="#br1" timeOffset="45929.584">1355 33,'0'-1,"0"1,-1 0,1-1,-1 1,1 0,-1 0,1 0,0-1,-1 1,1 0,-1 0,1 0,-1 0,1 0,-1 0,1 0,-1 0,1 0,-1 0,1 0,-1 0,1 1,-1-1,1 0,-1 0,1 0,-1 1,1-1,0 0,-1 1,1-1,-1 0,1 1,0-1,-1 0,1 1,0-1,0 1,-1-1,1 0,0 1,0-1,-1 1,1-1,0 1,0-1,0 1,0-1,0 1,0-1,0 1,0-1,0 1,0-1,0 1,0-1,-8 21,0-1,2 1,0 0,1 0,1 1,1-1,1 1,1 0,1-1,1 1,2 15,-3-34,1-1,-1 0,0 1,0-1,1 0,0 1,-1-1,1 0,0 0,0 0,0 0,0 1,0-1,1-1,-1 1,1 0,-1 0,1 0,0-1,-1 1,1-1,0 1,0-1,0 0,0 0,0 0,1 0,-1 0,0 0,0-1,1 1,-1-1,0 0,1 1,-1-1,0 0,1 0,3-1,0 0,0 0,0 0,0 0,0-1,0 0,-1-1,1 1,-1-1,1 0,-1 0,0-1,0 0,-1 0,117-146,-121 149,0 0,1-1,-1 1,1 0,-1 0,1 0,0 0,-1 0,1 0,0 0,0 0,0 0,0 0,0 1,0-1,0 0,0 0,0 1,0-1,0 1,0-1,0 1,0 0,1-1,-1 1,0 0,0 0,0 0,1-1,-1 1,0 1,0-1,1 0,-1 0,0 0,0 1,0-1,1 0,-1 1,0-1,0 1,0 0,0-1,0 1,0 0,0 0,0-1,0 1,0 0,-1 0,1 0,0 0,31 75,15 19,-42-92,-1 0,1 0,0-1,0 1,0-1,0 0,0 0,0 0,1-1,-1 0,0 0,1-1,-1 1,1-1,-1 0,1-1,-1 1,1-1,-1 0,1 0,-1-1,0 0,0 0,0 0,0 0,0-1,0 0,-1 0,1 0,-1 0,0-1,0 0,0 0,1-1,7-9,0 0,-1 0,0-1,-1-1,-1 0,0 0,-1-1,-1 0,-1 0,0 0,-2-1,1-2,23-87,-26 98</inkml:trace>
  <inkml:trace contextRef="#ctx0" brushRef="#br1" timeOffset="46688.079">2230 173,'-159'284,"300"-510,-141 225,1-1,0 1,0 0,-1-1,1 1,0 0,0-1,0 1,0 0,0 0,0 0,1 0,-1 0,0 0,0 1,1-1,-1 0,1 1,-1-1,0 0,1 1,-1 0,1-1,-1 1,1 0,-1 0,1 0,0 0,-1 0,1 0,-1 0,1 1,-1-1,1 0,-1 1,1-1,-1 1,0 0,1 0,-1-1,0 1,1 0,-1 0,0 0,0 0,0 0,0 0,0 1,0-1,0 0,0 0,0 1,28 70,-27-63,0 0,1 0,0 0,1-1,-1 0,2 0,-1 0,1 0,1 0,-1-1,1 0,5 4,-9-9,-1-1,0 0,1 0,-1 0,1 0,-1 0,1-1,-1 1,1 0,0-1,-1 1,1-1,0 1,-1-1,1 0,0 0,0 0,-1 0,1 0,0 0,0 0,-1-1,1 1,0-1,0 1,-1-1,1 0,-1 1,1-1,-1 0,1 0,-1 0,1 0,-1 0,0-1,0 1,1 0,-1-1,0 1,0-1,0 1,-1-1,1 1,0-1,25-77,2-150,-23 173,1 32</inkml:trace>
</inkml:ink>
</file>

<file path=ppt/ink/ink5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3:29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1441 1,'61'47,"77"108,-58-91,66 66,15 75,119 11,-52 18,-122-125,-88-96</inkml:trace>
  <inkml:trace contextRef="#ctx0" brushRef="#br0" timeOffset="838.4">255 1553,'-12'3,"1"1,0 0,0 1,0 1,1 0,0 0,0 1,0 0,1 0,0 1,1 1,0-1,0 1,1 1,0-1,0 1,1 1,0-1,1 1,1 0,-1 0,2 0,-1 1,2-1,-1 1,2 0,0 0,0 0,1 6,-2 6,2-1,0 1,2-1,1 1,0-1,6 18,-7-35,-1 0,2 0,-1 0,1 0,0 0,0 0,0-1,1 0,0 1,0-1,0-1,1 1,-1-1,1 0,0 0,1 0,-1 0,1-1,-1 0,1 0,0-1,0 1,0-1,0-1,1 1,5 0,-3-1,0-1,1 1,-1-2,0 1,0-1,0-1,0 1,0-2,0 1,0-1,-1-1,1 1,-1-1,0-1,0 1,-1-2,1 1,-1-1,4-4,21-14,-2-2,-1-1,-2-1,0-2,-2 0,-1-2,-1 0,-2-2,-2-1,12-28,-27 54,1 0,-2-1,0 1,0-1,0 0,-2 0,1 0,-1 0,0 0,-1 0,0 0,-1-1,0 1,-1 0,0 0,0 1,-1-1,-1 0,1 1,-1 0,-1-1,0 2,0-1,-1 1,0-1,0 1,-1 1,0 0,0 0,-4-2,2 4,1 0,-1 1,0 0,-1 1,1 0,-1 0,1 1,-1 0,0 1,0 0,0 0,1 1,-1 1,0-1,0 2,0-1,1 1,-1 1,1 0,-4 2,-12 4,1 2,0 1,0 0,1 2,1 1,-20 18,13-8,2 1,1 2,1 1,2 0,0 2,-4 12,8-12</inkml:trace>
  <inkml:trace contextRef="#ctx0" brushRef="#br0" timeOffset="1135.379">1 1919,'201'-135,"-177"123,0 2,1 0,0 1,1 2,0 0,0 2,0 1,0 1,1 1,0 2,-1 0,1 2,5 1,50-1,-58-2</inkml:trace>
  <inkml:trace contextRef="#ctx0" brushRef="#br0" timeOffset="2637.866">791 1553,'79'-16,"-1"-2,-1-4,-1-3,-1-3,-2-4,39-24,187-125,-235 133,-2-3,-3-3,39-44,-98 97,1 1,-1 0,0-1,1 1,-1-1,1 1,-1 0,0-1,0 1,1-1,-1 0,0 1,0-1,1 1,-1-1,0 1,0-1,0 1,0-1,0 0,0 1,0-1,0 1,0-1,0 1,0-1,0 0,-1 1,1-1,0 1,0-1,-1 1,1-1,0 1,-1-1,1 1,0-1,-1 1,1 0,0-1,-1 1,1-1,-1 1,1 0,-1 0,1-1,-1 1,1 0,-1 0,1-1,-1 1,0 0,1 0,-1 0,1 0,-1 0,1 0,-1 0,0 0,1 0,-1 0,1 0,-1 0,1 1,-1-1,0 0,-51-1,45 1,-164-1,170 0,0 1,1 0,-1-1,0 1,0 0,1-1,-1 1,0 0,0 0,0 0,1 0,-1 0,0 0,0 0,0 0,1 0,-1 0,0 0,0 0,0 1,1-1,-1 0,0 1,0-1,1 0,-1 1,0-1,1 1,-1-1,0 1,1-1,-1 1,1 0,-1-1,1 1,-1 0,1-1,0 1,-1 0,1 0,0-1,-1 1,1 0,0 0,0 0,0-1,0 1,0 0,0 0,0 0,0 0,0-1,0 1,0 0,0 0,1 0,-1-1,0 1,26 48,-23-45,10 20,-1 0,-1 0,-2 1,0 1,-1-1,-2 1,-1 1,1 12,22 102,-29-140,1 0,0 0,-1 0,1 0,0 0,0 0,0 0,0 0,0 0,0 0,0 0,0 0,1 0,-1 0,0 0,1 0,-1 0,0 0,1 0,-1-1,1 1,-1 0,1 0,0 0,-1 0,1-1,0 1,0 0,-1-1,1 1,0-1,0 1,0-1,0 1,0-1,0 1,0-1,0 0,0 0,0 1,0-1,0 0,0 0,0 0,0 0,0 0,0 0,0 0,0-1,0 1,0 0,0-1,0 1,0 0,0-1,0 1,-1-1,1 1,0-1,0 0,0 1,-1-1,1 0,0 0,13-15,-1-1,-1-1,-1 0,0-1,-1 0,-1 0,1-6,9-17,80-180,-86 204</inkml:trace>
</inkml:ink>
</file>

<file path=ppt/ink/ink5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3:27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1,'-11'127,"4"-102,2 1,1 0,2 0,0 0,1 0,2 0,1 5,26 112,-16 25,-2-99,-3 1,-3-1,-3 1,-4 13,1 37,-34 23,37-111,7-27</inkml:trace>
  <inkml:trace contextRef="#ctx0" brushRef="#br0" timeOffset="3251.713">0 763,'153'-57,"2"6,3 6,5 7,-88 22,-2-3,0-4,60-27,-95 34</inkml:trace>
</inkml:ink>
</file>

<file path=ppt/ink/ink5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01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0 138,'165'25,"294"-22,-414-4,-67-6,0-1,1 0,0-2,0 0,1-2,0 0,1-1,1-1,-12-11,-32-13,41 30</inkml:trace>
</inkml:ink>
</file>

<file path=ppt/ink/ink5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04.1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1 198,'1'3,"1"0,0-1,1 1,-1 0,0-1,1 0,-1 0,1 0,0 0,0 0,0 0,0-1,0 1,0-1,0 0,0 0,0 0,2 0,-2 0,16 4,0-1,0-1,1-1,-1-1,0 0,1-1,-1-2,1 0,-1 0,16-6,8 1,227-26,-226 33,-84-36,-76-75,93 78,16 16</inkml:trace>
</inkml:ink>
</file>

<file path=ppt/ink/ink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2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1,'5'0,"-4"0,4 0,-5 0,-1 5,-2 1</inkml:trace>
</inkml:ink>
</file>

<file path=ppt/ink/ink5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07.48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1 177,'189'38,"-130"-28,1-3,0-3,0-2,47-5,-3 1,37-9,-134-3,-33 1,11 6,4 0,0 0,1-1,0 0,1-1,0 0,0 0,1-1,0 0,1 0,0-1,0 0,1 0,-1-4,-11-21,10 20</inkml:trace>
</inkml:ink>
</file>

<file path=ppt/ink/ink5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0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0 144,'23'61,"93"305,-114-359,0-1,0 1,0 0,1 0,0-1,0 0,1 1,-1-1,1-1,1 1,-1 0,1-1,5 4,-8-8,1-1,0 0,-1 0,1 0,-1 0,1-1,0 1,-1-1,1 1,-1-1,1 0,-1 0,0 0,1 0,-1-1,0 1,0 0,0-1,0 0,0 1,0-1,0 0,0 0,-1 0,1 0,-1-1,0 1,1 0,0-3,1 1,108-158,-6 38,-103 124,0-1,0 1,-1-1,1 1,0 0,0 0,0 0,-1 0,1 0,0 0,0 0,-1 1,1-1,0 1,0-1,-1 1,1 0,0-1,-1 1,1 0,-1 0,1 0,-1 0,0 0,1 1,-1-1,0 0,0 1,0-1,0 1,0-1,0 1,0-1,0 1,-1 0,1-1,0 1,-1 0,0 0,1-1,-1 1,0 0,0 1,9 15,-7-14,1 0,-1 0,1-1,0 1,1-1,-1 0,1 1,-1-2,1 1,0 0,0-1,0 1,0-1,1-1,-1 1,0 0,1-1,-1 0,1 0,0 0,-1-1,1 1,0-1,-1 0,1-1,0 1,-1-1,1 0,-1 0,1 0,-1-1,4-1,5-2,0-1,-1 0,0-1,0 0,0-1,-1-1,0 1,-1-2,0 1,7-9,-5 4,1 1,-1-1,-1-1,-1 0,0-1,-1 0,-1 0,0-1,-1 0,-1 0,-1-1,0 1,-1-1,1-16,-6-40,0 62</inkml:trace>
</inkml:ink>
</file>

<file path=ppt/ink/ink5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2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0 215,'266'-28,"63"29,-288-7,-40 6,-1 0,1 0,0-1,-1 1,1 0,-1 0,1-1,-1 1,1 0,-1-1,1 1,-1 0,1-1,-1 1,0-1,1 1,-1-1,1 1,-1-1,0 1,0-1,1 1,-1-1,0 1,0-1,0 0,1 1,-1-1,0 1,0-1,0 0,0 1,0-1,0 1,0-1,0 0,-1 1,1-1,0 1,0-1,0 1,-1-1,1 0,0 1,-1-1,1 1,0-1,-1 1,1 0,-1-1,1 1,0-1,-1 1,1 0,-1-1,1 1,-1 0,0-1,1 1,-1 0,1 0,-1 0,1 0,-1 0,0-1,-177-115,159 89,18 17</inkml:trace>
</inkml:ink>
</file>

<file path=ppt/ink/ink5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2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1,'15'0,"13"0,8 0,2 0,-1 0,-1 0,-3 0,-1 0,-2 0,-1 0,-1 0,0 0,0 0,0 0,0 0,-10 0,-7 0</inkml:trace>
</inkml:ink>
</file>

<file path=ppt/ink/ink5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3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0,'44'10,"28"3,6-1,-4-2,-11-3,-10-3,-11-2,-7-1,-9-1</inkml:trace>
</inkml:ink>
</file>

<file path=ppt/ink/ink5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7.27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0 120,'678'0,"-678"0,-1-1,1 1,0-1,-1 1,1-1,0 1,0-1,0 1,-1-1,1 1,0-1,0 1,0-1,0 1,0-1,0 1,0-1,0 1,0-1,0 1,0-1,1 1,-1-1,0 1,0-1,0 1,1-1,-1 1,0-1,1 1,-1-1,0 1,1 0,-1-1,0 1,1 0,-1-1,1 1,-1 0,1 0,-1-1,1 1,-1 0,0 0,1 0,0-1,-1 1,1 0,-1 0,1 0,-1 0,1 0,-1 0,1 0,-1 0,1 0,-1 1,1-1,-1 0,1 0,-1 0,1 1,0-1,-38-26,-57-36,79 48</inkml:trace>
</inkml:ink>
</file>

<file path=ppt/ink/ink5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20.3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0 194,'1'-2,"1"0,-1 0,1 0,-1 0,1 1,0-1,-1 1,1-1,0 1,0 0,0-1,0 1,0 0,1 0,-1 1,0-1,0 0,0 1,1-1,-1 1,0 0,1 0,-1 0,0 0,2 0,-1 0,411-4,-265-25,-148 28,0-1,0 1,0 0,0-1,-1 1,1-1,0 1,-1-1,1 1,-1-1,1 1,-1-1,0 0,0 1,1-1,-1 0,0 1,-1-1,1 1,0-1,0 0,-1 1,1-1,-1 1,1-1,-1 1,0-1,0 1,1-1,-1 1,0-1,0 1,0 0,-1 0,1 0,0 0,0 0,-1 0,1 0,0 0,-1 0,-1 0,-5-10,-15-32,16 22</inkml:trace>
</inkml:ink>
</file>

<file path=ppt/ink/ink5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9.08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1 140,'2'44,"3"0,2 0,1 0,3-1,1-1,2 1,2-2,13 22,-29-61,1 0,0 0,0 0,0 0,0-1,0 1,0 0,0-1,1 1,-1 0,1-1,-1 0,1 1,-1-1,1 0,0 0,0 0,0 0,0 0,-1 0,1-1,0 1,0-1,0 1,0-1,1 0,-1 1,0-1,0 0,0 0,0-1,0 1,0 0,0-1,0 1,0-1,0 0,0 0,0 0,0 0,-1 0,1 0,0 0,-1 0,1-1,-1 1,1 0,-1-1,1 0,-1 1,0-1,1-1,182-268,-184 270,0 0,1 1,-1-1,0 0,1 0,-1 1,1-1,0 0,-1 1,1-1,-1 0,1 1,0-1,-1 1,1-1,0 1,0 0,-1-1,1 1,0 0,0-1,0 1,0 0,-1 0,1 0,0 0,0 0,0 0,0 0,0 0,-1 0,1 0,0 0,0 0,0 1,0-1,-1 0,1 1,0-1,0 0,-1 1,1-1,0 1,0-1,-1 1,1 0,-1-1,1 1,-1 0,1-1,-1 1,1 0,-1-1,1 1,-1 0,0 0,1 0,-1 0,0-1,0 1,0 0,12 61,-12-53,40 131,-39-136,0-1,1 1,0-1,-1 0,2 1,-1-1,0 0,0 0,1 0,0-1,-1 1,1-1,0 1,0-1,1 0,-1 0,0 0,1-1,-1 1,1-1,-1 0,1 0,0 0,-1 0,1 0,0-1,0 0,0 0,-1 0,1 0,0-1,0 1,0-1,-1 0,1 0,0 0,7-7,1 0,-1 0,0-1,-1-1,0 0,-1 0,0-1,-1 0,0 0,0-1,-1 0,-1 0,0-1,1-3,-3 8,28-54,-2-2,-4-1,14-50,-24 59,-9 32</inkml:trace>
  <inkml:trace contextRef="#ctx0" brushRef="#br0" timeOffset="478.041">1187 338,'-39'52,"2"1,3 2,-26 56,55-104,1 1,0 1,0-1,1 1,0-1,0 1,1 0,1 0,-1 0,1 0,1 1,-1-1,2 0,-1 0,1 0,1 3,2-8,0 0,0-1,0 0,1 1,-1-1,1-1,0 1,-1-1,1 0,0 0,1 0,-1-1,0 0,0 0,1 0,-1-1,0 1,1-1,-1-1,0 1,1-1,-1 0,5-1,6 1,-3 1,-5 0,-1 0,1 0,-1 0,1-1,-1 0,0 0,1-1,-1 0,0-1,0 1,0-1,0-1,0 1,0-2,1-6,-5 1</inkml:trace>
  <inkml:trace contextRef="#ctx0" brushRef="#br0" timeOffset="732.515">847 536,'44'0,"23"0,5 0,-4 0,-10 0,-9 0,-9 0,-6 0,-4 0,-2 0,-1 0,-6 0</inkml:trace>
</inkml:ink>
</file>

<file path=ppt/ink/ink5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7.76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1 254,'19'5,"11"2,6-1,1-1,-1-2,-1 0,-3-2,-1-1,-2 0,-5-5,-2-2,0 1,1-4,-4 0</inkml:trace>
  <inkml:trace contextRef="#ctx0" brushRef="#br0" timeOffset="247.942">199 0,'-5'39,"-1"31,-1 9,2-4,2-10,1-12,1-9,0-8,6-10,2-9</inkml:trace>
</inkml:ink>
</file>

<file path=ppt/ink/ink5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5.75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109 54,'-2'0,"-1"0,1 0,-1 0,0 0,1 1,-1-1,1 1,-1 0,1 0,-1 0,1 0,-1 0,1 0,0 1,0-1,0 1,0-1,0 1,0 0,0 0,0 0,1 0,-1 0,1 0,-1 0,1 1,0-1,0 1,0-1,0 1,0-1,1 1,-1-1,1 2,-34 139,31-133,1-1,0 1,0 0,1 0,1 0,0 0,0 1,1-1,0 0,0 0,1-1,1 1,0 0,0-1,1 1,0-1,0 0,1 0,1-1,2 4,-2-8,0 0,1-1,0 0,-1 0,1-1,0 0,0 0,1 0,-1-1,0 0,0-1,1 0,-1 0,0 0,1-1,-1 0,0 0,0-1,0 0,0 0,0-1,0 1,-1-2,1 1,-1-1,0 0,0 0,1-2,77-79,-82 85,0-1,0 1,0 0,0 0,0 0,0 1,0-1,0 0,0 1,-1-1,1 1,0-1,0 1,0 0,-1 0,1 0,0 0,-1 0,1 0,-1 1,0-1,1 0,-1 1,0-1,0 1,1-1,-1 1,0 0,-1 0,1-1,0 1,0 0,-1 0,1 0,-1 0,0-1,0 1,1 2,5 9,-5-10,0 1,0-1,0 1,1-1,-1 0,1 0,0 0,0 0,0 0,0 0,1 0,-1 0,1-1,-1 1,1-1,0 0,0 0,0 0,0 0,0-1,1 1,-1-1,0 0,1 0,-1 0,1 0,0 0,-1-1,1 0,-1 0,1 0,0 0,-1 0,1-1,-1 1,1-1,-1 0,1 0,-1-1,0 1,2-2,8-8,-1-1,-1-1,0 0,-1 0,0-1,-1 0,-1-1,2-4,1 0,73-199,-36 122,-33 84</inkml:trace>
  <inkml:trace contextRef="#ctx0" brushRef="#br0" timeOffset="698.343">871 308,'-97'219,"103"-229,15-32,2 1,2 0,2 2,4-1,-30 38,0 1,0 0,0 0,0 0,0 0,1 0,-1 0,0 0,1 0,-1 0,0 1,1-1,-1 0,1 1,-1-1,1 1,-1 0,1 0,0-1,-1 1,1 0,-1 0,1 0,0 1,-1-1,1 0,-1 1,1-1,-1 1,1-1,-1 1,1 0,-1-1,0 1,1 0,-1 0,0 0,0 0,0 0,1 0,-1 1,0-1,-1 0,1 0,0 1,0-1,0 1,-1-1,1 1,-1-1,1 1,-1-1,0 1,1-1,-1 2,10 26,29 67,-38-93,1 0,0-1,-1 1,1 0,0-1,0 1,1-1,-1 0,0 0,1 0,-1 0,1 0,0 0,0-1,0 1,0-1,0 0,0 0,0 0,0 0,0 0,0-1,0 1,1-1,-1 0,0 0,2 0,1-4,-1 1,1-1,-1 0,0 0,0-1,-1 0,1 0,-1 0,0 0,0 0,-1-1,1 0,-1 0,-1 0,1 0,-1 0,0 0,0-1,-1 1,0-1,0 1,0-1,-1-1,3-3,-1-1,-1 0,0 1,-1-1,0 0,0 0,-1 0,-1 1,0-1,-2-6,-3-1</inkml:trace>
</inkml:ink>
</file>

<file path=ppt/ink/ink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31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283 681,'192'-91,"-82"41,-2-5,-2-5,24-21,-114 71,-1-1,0 0,0-1,-2 0,1-1,-1-1,-1 0,-1-1,0 0,-1-1,0 0,-1 0,-1-1,-1 0,0-1,3-13,-10 28,1 0,-1 0,0 0,0 0,0 0,0 0,0 0,-1 0,1 0,-1 0,0 0,0 1,0-1,0 0,-1 1,1-1,-1 0,1 1,-1 0,0-1,0 1,0 0,0 0,0 0,-1 0,1 0,-1 1,1-1,-1 1,1-1,-1 1,0 0,0 0,0 0,1 1,-2-1,-4 0,1 0,-1 0,1 0,-1 1,0 1,1-1,-1 1,1 0,-1 1,1 0,-1 0,1 1,0 0,0 0,-10 9,1 1,1 1,0 1,0 0,2 0,0 2,0 0,2 0,0 1,1 0,1 1,1 0,-1 4,5-16,-38 94,4 2,5 2,4 1,5 1,4 1,6 1,2 34,-19 282,29-386,-2-1,-1 0,-3 0,-1 0,-1-1,-6 10,13-40,1 0,-2-1,1 1,-1-1,0 1,0-1,0-1,-1 1,0 0,0-1,-1 0,1 0,-1-1,0 0,0 0,-1 0,1-1,-1 1,0-2,0 1,0-1,0 0,0 0,0-1,-1 0,1 0,0-1,-1 0,1 0,-1-1,1 0,-5-1,-3-1,4 2,-1 0,0-1,0 0,1 0,-1-1,1-1,0 0,0-1,0 0,1 0,-1-1,2 0,-1-1,0 0,1-1,1 0,-1 0,1-1,1 0,-1-1,2 1,-4-8,3-8,3 1</inkml:trace>
  <inkml:trace contextRef="#ctx0" brushRef="#br0" timeOffset="510.181">0 1218,'61'-28,"1"3,1 3,1 3,25-3,80-5,87-18,-255 44,-1 2,0-1,0 1,0-1,0 1,0 0,0-1,0 1,0-1,0 1,0-1,0 1,0 0,0-1,1 1,-1-1,0 1,0-1,1 1,-1-1,0 1,1-1,-1 1,0-1,1 0,-1 1,1-1,-1 1,0-1,1 0,-1 0,1 1,-1-1,1 0,0 0,-1 1,1-1,-1 0,1 0,-1 0,1 0,-1 0,1 0,0 0,-1 0,1 0,-1 0,1 0,-1 0,1 0,0-1,-1 1,1 0,-1 0,1-1,-1 1,1 0,-1 0,1-1,-1 1,0-1,1 1,-1 0,1-1,-9 11,2 0,0 1,0-1,1 1,0 1,1-1,0 1,1 0,0-1,1 1,0 1,1-1,0 0,1 3,15 27,-2-30</inkml:trace>
  <inkml:trace contextRef="#ctx0" brushRef="#br0" timeOffset="5661.81">1439 652,'-12'7,"1"0,-1 0,1 1,1 0,-1 1,1 0,1 1,0 0,0 1,1 0,0 0,-2 7,-6 11,2 2,1-1,2 2,1-1,2 2,0-1,3 1,0 0,3 0,0 22,0-44,1 0,0 0,1 1,0-1,1 0,0 0,1 0,0 0,1 0,0 0,1-1,0 1,0-1,1 0,1 0,0-1,0 1,1-1,0-1,0 1,1-1,0-1,0 1,1-1,0-1,0 1,1-2,0 1,0-1,0-1,0 0,1 0,8 1,-13-4,0 0,0 0,1 0,-1-1,0 0,0 0,0-1,0 1,1-2,-1 1,0 0,0-1,-1 0,1-1,0 1,-1-1,1 0,-1-1,0 1,0-1,0 0,-1 0,0 0,1-1,-1 0,1-1,8-16</inkml:trace>
  <inkml:trace contextRef="#ctx0" brushRef="#br0" timeOffset="6082.079">1892 681,'-63'303,"59"-285,0-8,0-1,1 1,0 1,1-1,0 0,0 0,1 1,1-1,-1 1,2-1,0 1,0-1,0 1,2-1,-1 0,1 0,1 0,-1 0,2 0,-1-1,2 0,-1 0,1 0,3 2,-1-7,0 0,0 0,1-1,0-1,-1 0,1 0,0 0,0-1,0 0,0-1,0 0,1-1,-1 1,0-2,-1 1,1-1,0-1,7-3,21-21,-31 11</inkml:trace>
  <inkml:trace contextRef="#ctx0" brushRef="#br0" timeOffset="6335.067">1552 935,'44'-5,"32"-6,9-2,-5-2,-11 0,-14 3,-10 4,-8-2,-7 1,-2 2,-2 2,-5-3,-6 0</inkml:trace>
  <inkml:trace contextRef="#ctx0" brushRef="#br0" timeOffset="6631.668">2286 540,'28'33,"-2"1,-1 2,-1 0,-3 2,-1 0,-1 1,-3 1,-1 0,-2 2,0 5,-11-34,1 0,-2 1,0-1,0 0,-2 1,1-1,-2 1,0-1,0 0,-1 0,-1 0,0 0,-1 0,0-1,-1 0,-1 0,1 0,-8 8,-2 2,-1-2,-1 1,-1-2,0-1,-18 14,2-3,17-12</inkml:trace>
</inkml:ink>
</file>

<file path=ppt/ink/ink5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0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26,'340'0,"-232"-22,-99 18</inkml:trace>
</inkml:ink>
</file>

<file path=ppt/ink/ink5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09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0,'43'5,"24"-3,5-2,-4-2,-10 1,-9 0,-8-1,-12 2</inkml:trace>
</inkml:ink>
</file>

<file path=ppt/ink/ink5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07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99,'0'0,"0"1,0-1,0 1,0-1,0 1,0 0,0-1,0 1,0-1,0 1,0-1,0 1,0-1,-1 0,1 1,0-1,0 1,-1-1,1 1,0-1,-1 0,1 1,0-1,-1 1,1-1,-1 0,1 0,0 1,-1-1,1 0,-1 0,1 1,-1-1,1 0,-1 0,1 0,-1 0,1 0,-1 0,1 0,-1 0,1 0,-1 0,1 0,-1 0,1 0,-1 0,1 0,-1 0,1-1,-1 1,1 0,-1 0,1-1,-1 1,1 0,0-1,-1 1,1 0,0-1,-1 1,1-1,0 1,-9 164,11-112,-1-30,0 1,2-1,1 0,0 0,2-1,6 15,-12-33,1 1,0 0,0 0,0-1,1 1,-1-1,1 1,0-1,0 0,0 1,1-1,-1 0,1 0,-1-1,1 1,0-1,0 1,0-1,0 0,1 0,-1 0,0 0,1-1,0 1,-1-1,1 0,0 0,0-1,-1 1,1-1,0 1,0-1,0-1,0 1,-1 0,1-1,4-1,8-6,-1-1,0-1,0-1,-1 0,0 0,-1-2,0 0,-1 0,-1-1,4-5,2-2,103-117,-118 138,1-1,-1 1,1-1,0 1,-1 0,1 0,0 0,-1 0,1 1,0-1,-1 1,1 0,0-1,-1 1,1 0,-1 1,0-1,1 0,-1 1,0-1,0 1,0 0,0 0,0-1,0 1,0 1,-1-1,1 0,-1 0,0 1,1-1,-1 0,0 1,0-1,-1 1,1 0,0-1,-1 1,0 0,1 2,5 8,-3-6,0-1,1 0,0 0,0 0,0-1,1 1,0-1,0 0,0-1,0 1,1-1,0 0,0 0,0-1,0 1,1-1,-1-1,1 1,0-1,-1 0,1-1,0 0,0 0,0 0,0-1,0 0,0 0,0-1,0 0,0 0,0-1,0 0,0 0,-1 0,5-3,4-7,0 0,-1 0,-1-2,0 0,-1 0,0-1,-1-1,-1 0,0 0,-1-1,-1 0,-1-1,1-2,-2 8,0 0,-1 0,0-1,-1 1,0-1,-1 0,0 0,-1 0,-1-1,0 1,0 0,-2-1,-1-12,-4 13,-1 8</inkml:trace>
  <inkml:trace contextRef="#ctx0" brushRef="#br0" timeOffset="633.002">1047 382,'-166'202,"151"-183,101-102,39-47,-124 128,-1 1,1 0,0-1,0 1,0 0,1 0,-1 0,0 0,0 0,1 0,-1 0,0 0,1 1,-1-1,1 0,-1 1,1-1,-1 1,1 0,0-1,-1 1,1 0,-1 0,1 0,0 0,-1 0,1 1,-1-1,1 0,-1 1,1-1,0 1,-1-1,0 1,1 0,-1 0,1-1,-1 1,0 0,0 0,1 1,-1-1,0 0,0 0,0 0,0 1,-1-1,1 1,0-1,0 2,40 134,-39-132,0-1,1 0,-1 0,1 0,0-1,0 1,1-1,-1 1,1-1,-1 0,1 0,0-1,0 1,0-1,1 0,-1 0,0 0,1-1,-1 1,1-1,0 0,-1 0,1-1,0 1,0-1,-1 0,1-1,0 1,0-1,-1 0,1 0,-1 0,1-1,-1 1,1-1,-1 0,0-1,0 1,0-1,0 0,0 0,-1 0,1 0,-1 0,0-1,0 0,0 0,1-1,11-19,0 0,-2-1,-1 0,-1-1,-1-1,3-13,-8 15</inkml:trace>
</inkml:ink>
</file>

<file path=ppt/ink/ink5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13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0 387,'5'0,"11"0,7 0,6 0,1-5,1-1,0 0,0 1,-1 1,-1 2,0 1,0 0,-1 1,0 0,0 1,0-1,-5 0</inkml:trace>
  <inkml:trace contextRef="#ctx0" brushRef="#br0" timeOffset="1231.205">818 105,'-2'-1,"0"1,0-1,0 1,0 0,0 0,0 0,0 0,0 1,0-1,0 0,0 1,0-1,0 1,0 0,1 0,-1 0,0 0,0 0,1 0,-1 0,0 0,1 1,-1-1,1 1,0-1,-1 1,1-1,0 1,0 0,0 0,0 0,0-1,1 1,-1 0,1 0,-1 0,1 0,-1 0,1 0,0 0,0 0,0 0,0 1,-1 1,-38 193,35-181,1-1,0 1,1 0,0 0,2 0,0 0,0 0,2 0,0-1,0 1,2 0,2 6,-5-18,1 0,0-1,0 0,0 1,0-1,0 0,1 0,-1 0,1 0,0-1,0 1,0-1,0 1,0-1,1 0,-1 0,1-1,-1 1,1-1,0 0,-1 0,1 0,0 0,0 0,0-1,0 0,-1 0,1 0,0 0,0-1,0 1,0-1,-1 0,1 0,0 0,0-1,2-1,21-13,-2-1,0-1,0-1,-2-1,0-1,-2-1,0-1,-2-1,16-25,-29 41,40-36,-45 45,1 0,-1 0,0 0,0 0,1 1,-1-1,0 0,0 1,0-1,0 0,-1 1,1-1,0 1,-1-1,1 1,-1 0,1-1,-1 1,0 0,1-1,-1 1,0 0,0-1,0 1,-1 0,1-1,0 1,0 1,0-2,-1 4,1 0,-1 0,1-1,0 1,1 0,-1 0,1 0,0-1,0 1,0-1,1 1,0-1,0 1,0-1,0 0,1 0,-1 0,1 0,0 0,0 0,1-1,-1 0,1 1,-1-1,1-1,0 1,4 2,0-4,0 1,-1-1,1 0,0-1,0 1,0-2,0 1,0-1,0 0,-1-1,1 0,0 0,-1 0,0-1,1 0,-1-1,0 0,0 0,-1 0,0-1,1 0,3-5,11-9,-1-2,-1 0,-1-1,-1-1,10-18,-17 25,-1 0,-1 0,0-1,-1 0,-1-1,-1 1,0-1,-1 0,-1-1,-1 1,0-1,-2 1,0-11,0 27,0 0,0 0,-1 0,1 0,0 0,-1 0,1 0,-1 0,0 0,1 0,-1 0,0 1,0-1,0 0,0 0,-1 1,1-1,0 1,-1-1,1 1,-1-1,0 1,1 0,-1 0,0 0,0 0,0 0,-10 0</inkml:trace>
  <inkml:trace contextRef="#ctx0" brushRef="#br0" timeOffset="3411.122">2144 132,'-10'-1,"-1"0,0 1,1 0,-1 1,0 0,1 1,-1 0,1 0,-1 1,1 1,0 0,0 0,1 1,-1 0,1 0,0 1,0 1,-6 7,1 1,0 1,1 0,0 0,2 2,0-1,1 1,0 1,2 0,0 0,2 1,0 0,-3 16,8-29,0-1,1 1,-1 0,1 0,1 0,-1 0,1 0,0 0,1 0,0-1,0 1,0-1,1 1,0-1,0 0,0 0,1 0,0 0,0-1,1 1,0-1,0 0,0-1,0 1,1-1,-1 0,1 0,0-1,0 1,1-2,-1 1,1-1,-1 1,1-2,0 1,0-1,-1 0,1 0,6-1,5-3,-1-1,0 0,0-1,-1-1,0 0,0-1,0-1,-1-1,0 0,0-1,0-1,21-12,-12 9</inkml:trace>
  <inkml:trace contextRef="#ctx0" brushRef="#br0" timeOffset="3742.978">2511 189,'-16'14,"0"2,1 0,0 0,2 1,0 1,0 0,2 1,1 1,0-1,1 2,1-1,-3 17,10-33,1-1,-1 0,1 1,0-1,1 1,-1-1,0 1,1-1,0 0,0 1,0-1,0 0,0 0,1 0,0 0,-1 0,1 0,0 0,0 0,1-1,-1 1,1-1,-1 0,1 1,0-1,-1 0,1-1,0 1,0 0,1-1,-1 0,0 0,0 0,1 0,-1 0,0-1,1 1,-1-1,1 0,-1 0,1 0,-1 0,0-1,1 0,14-2,0 0,-1-2,1 0,-1-1,0-1,0-1,-1 0,0-1,-1-1,0 0,0-1,-1-1,0 0,-1-1,-1 0,0-1,-1 0,0-1,2-7,-10 18,0 0,0 0,-1 0,1 0,-1 0,0-1,-1 1,1-1,-1 1,0-1,0 0,0 1,-1-1,1 0,-1 0,0 1,-1-1,1 0,-1 0,0 1,0-1,-1 0,1 1,-1-1,0 1,0 0,0 0,-1 0,0 0,1 0,-1 0,-1 0,1 1,0 0,-1 0,0 0,0 0,0 0,0 1,-2-2,-11 2,0 1,0 0,0 1,0 1,0 1,0 0,0 1,1 1,-1 0,1 2,0-1,0 2,1 0,0 1,-13 9,-1 2</inkml:trace>
  <inkml:trace contextRef="#ctx0" brushRef="#br0" timeOffset="4147.608">3245 48,'-20'7,"-12"4,0 1,1 1,0 2,1 1,1 1,1 2,-2 2,28-20,0 0,0 0,0 0,1 0,-1 0,0 1,1-1,-1 0,1 1,0-1,-1 1,1 0,0-1,0 1,0 0,0-1,0 1,0 0,1 0,-1 0,0 0,1 0,0 0,-1 0,1 0,0 0,0 0,0 0,1 0,-1 0,0 0,1 0,-1 0,1 0,-1 0,1 0,0 0,0 0,0-1,0 1,0 0,1-1,-1 1,0-1,1 1,-1-1,1 0,0 1,-1-1,1 0,0 0,0 0,77 23,40 18,-116-40,0 1,0-1,0 1,0-1,0 1,0 0,0 0,-1 1,0-1,0 0,0 1,0-1,0 1,-1 0,1 0,-1 0,0-1,0 1,-1 0,1 0,-1 0,0 0,0 0,0 1,0-1,-1 0,0-1,-1 5,0-1,0 0,-1 0,0 0,0 0,-1-1,0 1,0-1,0 0,-1-1,0 1,0-1,0 0,-1 0,0 0,0-1,0 0,0 0,-1 0,1-1,-2 0,-8 5,0-2,0 0,-1-2,0 1,1-2,-1 0,-1-1,-3-1,-35-1,31 0</inkml:trace>
</inkml:ink>
</file>

<file path=ppt/ink/ink5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0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250 117,'0'-3,"-1"1,0 0,0 0,0 0,0 0,0 0,0 1,-1-1,1 0,-1 0,1 1,-1-1,0 1,0-1,1 1,-1 0,0 0,0 0,0 0,0 0,0 0,-1 1,1-1,0 1,0-1,0 1,-1 0,1 0,0 0,0 0,-1 0,1 0,0 1,0-1,0 1,-1-1,1 1,0 0,0 0,0 0,0 0,0 0,-1 2,-72 68,63-54,0 2,2-1,0 2,1-1,1 1,1 0,1 1,1 0,0 0,0 20,3-34,1 0,0 0,0 0,1 0,0 0,0 0,1 0,0 1,0-2,1 1,0 0,0 0,0 0,1-1,0 1,0-1,1 0,-1 0,2 0,-1-1,0 1,1-1,0 0,0 0,1-1,-1 1,1-1,0 0,0-1,1 0,-1 0,1 0,-1 0,1-1,0-1,5 2,12-2,-1-2,1 0,0-1,-1-2,0 0,0-2,0 0,-1-2,0 0,0-1,-1-2,0 0,0-1,-2-1,0-1,0-1,-1 0,13-15,-19 18,1-1,-2-1,0 0,0 0,-1-1,-1 0,0-1,-2 0,1-2,-5 11,0 0,-1 0,0 0,-1 0,1-1,-1 1,-1-1,1 1,-1-1,-1 1,1-1,-1 1,-1 0,1-1,-1 1,0 0,-1 0,0 0,0 0,-1 0,1 1,-3-3,-2-1,-1 0,0 1,0 0,-1 1,0 0,-1 0,1 1,-1 1,-1 0,1 0,-1 1,0 0,0 1,-1 1,1 0,-4 0,-13-1</inkml:trace>
  <inkml:trace contextRef="#ctx0" brushRef="#br0" timeOffset="353.754">25 370,'267'-160,"-201"134,-65 26,1-1,-1 1,1 0,-1 0,1 0,0 0,-1 1,1-1,-1 0,1 0,-1 1,1-1,-1 1,1 0,-1-1,0 1,1 0,-1 0,0 0,0 0,0 0,1 0,-1 0,0 0,0 0,0 1,-1-1,1 0,0 1,0-1,-1 0,1 1,-1-1,1 1,-1-1,0 1,1-1,-1 1,0-1,0 1,0 1,1 35,-2-34,0 0,1 0,-1 0,1 0,0 0,0 0,0 0,0 0,1 0,0 0,0 0,0 0,0 0,1 0,-1-1,1 1,0 0,0-1,0 0,1 1,-1-1,1 0,0 0,-1 0,2 0,-1-1,0 1,0-1,1 0,3 2,6-2,1 0,-1-1,1-1,-1 0,1 0,0-2,-1 1,1-2,-1 0,0 0,9-5,53-9,-56 21,-19 4</inkml:trace>
</inkml:ink>
</file>

<file path=ppt/ink/ink5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8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1,'24'0,"18"0,6 0,0 0,-4 0,-4 0,-4 0,-4 0,-2 0,-1 0,-6 0</inkml:trace>
</inkml:ink>
</file>

<file path=ppt/ink/ink5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8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1,'38'0,"28"0,6 0,-3 0,-9 0,-10 0,-14 0</inkml:trace>
</inkml:ink>
</file>

<file path=ppt/ink/ink5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9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1 199,'9'0,"19"-5,8-1,3-1,0 2,3 2,-1-4,-3-1,-2 2,-4 1,-1 2,-2 1,-1 1,0 1,-1 0,-4 0</inkml:trace>
  <inkml:trace contextRef="#ctx0" brushRef="#br0" timeOffset="649.99">707 1,'-25'73,"19"-43,0-16,2 1,-1-1,2 1,0 0,1-1,0 1,1 1,0-1,2 0,0 0,0 0,2 0,0-1,0 1,1 0,1-1,1 0,1 3,-4-13,1 0,-1-1,0 1,1-1,0 0,0 0,0-1,0 1,0-1,1 1,-1-1,0-1,1 1,0-1,-1 0,1 0,0 0,0 0,0-1,0 0,-1 0,1 0,0-1,0 1,1-2,5 1,0-2,0 0,-1 0,1-1,-1 0,0 0,0-1,-1-1,1 0,6-5,18-23,-29 28,0 0,0 1,1-1,-1 1,1 0,1 1,-1-1,1 1,-1 0,1 1,1 0,4-2,-10 6,1-1,-1 1,1 0,-1 0,1 0,-1 0,0 0,0 1,1-1,-1 1,0-1,0 1,0 0,-1 0,1 0,0 0,-1 0,1 0,-1 0,0 1,1-1,-1 0,0 1,-1-1,1 1,0-1,-1 1,1 1,8 17,-6-15,1-1,-1 0,1 0,0 0,0-1,0 0,1 1,-1-1,1-1,0 1,0-1,1 0,-1 0,1 0,-1-1,1 0,0 0,0 0,0-1,0 0,0 0,0-1,0 1,0-1,0 0,0-1,5 0,4-4,0 0,0-1,0 0,-1-2,0 1,0-2,-1 1,0-2,-1 0,0-1,0 0,-1 0,-1-1,0-1,0 0,-1 0,-1-1,0 0,-1 0,-1-1,1-2,-1 3,0 0,-1 0,0-1,-1 1,-1-1,0 0,-1 0,-1 0,0 0,-1-6,0-4</inkml:trace>
</inkml:ink>
</file>

<file path=ppt/ink/ink5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48,'-2'-12,"-3"34,1-6,-1 1,0 0,1 0,1 1,0-1,2 1,0-1,0 1,2 0,0-1,1 1,1-1,1 1,0-1,1 0,1-1,1 1,0-1,1 0,0-1,2 0,0 0,4 4,-10-16,-1 0,1-1,0 1,-1-1,1 0,0 0,0 0,1-1,-1 1,0-1,0 0,1 0,-1-1,1 1,-1-1,0 0,1 0,-1-1,1 1,-1-1,0 0,1 0,-1 0,0-1,0 1,0-1,0 0,0 0,0-1,-1 1,1-1,-1 0,1 0,-1 0,0 0,0-1,-1 1,2-3,166-154,-169 159,1 0,-1 0,1 0,0 0,-1 0,1 0,0 0,0 1,0-1,0 0,-1 1,1 0,0 0,0-1,0 1,0 0,0 0,0 1,0-1,0 0,0 1,0-1,-1 1,1-1,0 1,0 0,-1 0,1 0,0 0,-1 0,1 0,-1 0,1 1,-1-1,2 2,41 66,-26-36,-15-30,-1 1,0-1,1 1,-1-1,1 0,0 0,0-1,0 1,1-1,-1 1,1-1,-1 0,1 0,0-1,0 1,-1-1,1 1,0-1,0-1,0 1,1 0,-1-1,0 0,0 0,0 0,0-1,0 1,0-1,0 0,0 0,0 0,0-1,0 1,0-1,9-6,-1-1,1 0,-1-1,-1 0,0 0,-1-2,0 1,0-1,-1 0,-1-1,0 0,-1-1,0 0,1-4,-3 8,6-11,-1-1,-1 0,-1 0,-2 0,0-1,-1 0,-1-1,-1 1,-1-17,-2 39,0 11</inkml:trace>
  <inkml:trace contextRef="#ctx0" brushRef="#br0" timeOffset="696.449">1192 218,'-61'153,"-10"44,70-195,1 0,-1 0,0 0,1 1,-1-1,1 0,0 0,0 1,0-1,0 0,0 0,0 1,0-1,1 0,0 0,-1 0,1 0,0 1,0-1,0 0,0 0,0-1,0 1,1 0,-1 0,1 0,-1-1,1 1,0-1,-1 1,1-1,0 0,0 0,0 0,0 0,0 0,0 0,0 0,0-1,1 1,-1-1,0 1,2-1,49 4,-28-5</inkml:trace>
  <inkml:trace contextRef="#ctx0" brushRef="#br0" timeOffset="996.976">938 386,'0'-4,"5"-3,6 1,6 2,6 0,2 2,3 6,1 2,0-1,1 0,-1-1,0-1,0-2,-1 0,-4-1</inkml:trace>
</inkml:ink>
</file>

<file path=ppt/ink/ink5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32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445 7,'-19'-3,"-1"1,1 1,-1 0,0 2,1 0,-1 1,1 1,0 1,-1 1,2 0,-16 7,-94 74,119-78,7-7,1 0,-1 0,1 0,-1 0,1 0,0 0,0 0,0 0,0 0,-1 1,2-1,-1 0,0 1,0-1,0 1,1-1,-1 1,0-1,1 1,0 0,-1-1,1 1,0 0,0-1,0 1,0-1,0 1,0 0,0-1,1 1,-1 0,0-1,1 1,0-1,-1 1,1-1,0 1,0-1,0 1,0-1,0 0,0 0,0 1,0-1,0 0,1 0,-1 0,0 0,1 0,10 5,1 0,-1-1,1-1,0 1,0-2,0 0,1-1,-1 0,4-1,-3 0,-1 1,1 0,-1 1,1 0,-1 1,0 1,0 0,11 6,-20-9,-1 0,0 0,0 0,0 1,0-1,-1 1,1-1,-1 1,1 0,-1 0,0 0,0 0,0 0,-1 1,1-1,-1 1,0-1,0 1,0-1,0 1,0-1,-1 1,0 0,1 0,-2-1,1 1,0 0,-1-1,1 1,-1 0,0-1,0 1,-1-1,1 0,-1 1,0-1,0 0,0 0,0 1,-19 12,-1 0,0-1,-1-2,-1 0,0-1,-21 6,38-15,-123 49,129-51,0-1,1 1,-1-1,0 0,0 1,0-1,0 0,1 1,-1-1,0 0,0 0,0 0,0 0,0 0,0 0,1 0,-1 0,0 0,0 0,0-1,0 1,0 0,1-1,-1 1,0 0,0-1,1 1,-1-1,0 1,0-1,1 1,-1-1,1 0,-1 1,0-1,1 0,-1 1,1-1,0 0,-1 0,1 0,0 1,-1-1,1 0,0 0,0 0,0 0,-1 0,1 1,0-1,0 0,1 0,-1 0,0 0,0 0,0 0,0 1,1-1,-1-1,5-12</inkml:trace>
</inkml:ink>
</file>

<file path=ppt/ink/ink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1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238 0,'0'5,"-4"11,-7 8,-2 4,-2 3,-5 0,-3 0,3 0,-1-6,3-2,1-1,-3 2,-2-4,3-1,4-2</inkml:trace>
</inkml:ink>
</file>

<file path=ppt/ink/ink5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33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3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138 339,'-14'39,"-10"21,-1 6,-1-8,0-14,3-15</inkml:trace>
  <inkml:trace contextRef="#ctx0" brushRef="#br0" timeOffset="662.239">335 480,'0'3,"1"-1,-1 0,1 1,-1-1,1 0,0 1,0-1,0 0,0 0,0 0,1 0,-1 0,1 0,-1 0,1 0,0 0,-1-1,1 1,0-1,0 1,0-1,0 0,1 0,-1 0,0 0,0 0,1 0,-1-1,0 1,1-1,-1 0,1 1,-1-1,1 0,-1 0,0-1,1 1,-1 0,1-1,-1 0,0 1,1-1,-1 0,2-1,13-12,0 0,-1 0,-1-2,0 0,-1-1,-1 0,0-1,-1-1,-2 0,10-20,37-57,-57 97,0 0,0 0,0-1,1 1,-1 0,0 0,1 0,-1-1,0 1,1 0,-1-1,1 1,-1 0,1-1,0 1,-1-1,1 1,0-1,-1 1,1-1,0 1,0-1,-1 0,1 1,0-1,0 0,0 0,-1 1,1-1,0 0,0 0,0 0,0 0,-1 0,1 0,0 0,0-1,0 1,0 0,-1 0,1-1,0 1,0 0,-1-1,1 1,0-1,-1 1,1-1,0 1,-1-1,1 1,0-1,-1 0,1 1,-1-1,0 0,1 1,-1-1,1 0,-1 0,0 0,0 1,1-1,-1 0,0 0,0 0,0 0,0 0,3 101,-5-90,0-1,1 0,0 1,0-1,1 1,1-1,0 1,0-1,0 1,1-1,1 0,0 0,0 0,0 0,1-1,1 1,-1-1,1 0,1 0,-1-1,2 1,-1-1,1 0,0-1,6 5,-10-10,0 1,0-1,0 1,0-1,0 0,1 0,-1-1,0 1,1-1,-1 1,1-1,-1 0,1-1,-1 1,0 0,1-1,-1 0,0 0,1 0,-1 0,0 0,0-1,0 1,0-1,0 0,0 0,-1 0,1 0,0-1,-1 1,0-1,0 1,1-2,59-105,-55 94,37-107,-38 99</inkml:trace>
  <inkml:trace contextRef="#ctx0" brushRef="#br0" timeOffset="1047.675">1436 0,'-22'19,"0"1,1 1,2 1,0 0,1 2,1 0,2 1,0 0,2 1,1 1,0 0,3 1,-7 26,15-48,0 1,1 0,0 0,0-1,1 1,-1 0,1 0,1-1,0 1,-1-1,2 1,-1-1,1 0,0 0,0 0,1 0,0 0,0-1,0 0,1 0,-1 0,1 0,1-1,-1 1,0-1,1-1,0 1,0-1,0 0,0 0,1-1,3 1,0 1,-1-1,1 0,0-1,0 0,-1 0,1-1,1-1,-1 1,0-2,0 1,0-2,0 1,-1-1,1-1,0 1,-1-2,1 1,-1-2,0 1,0-1,-1 0,1-1,2-2,4-4,0 0,-1-2,0 1,-1-1,-1-1,0-1,-1 0,-1 0,0-1,-1 0,6-18,-11 28,0 0,-1-1,0 0,0 0,-1 0,0 0,0 0,-1 0,0-1,0 1,-1 0,0-1,-1 1,0 0,0-1,-1 1,0 0,0 0,-1 0,0 0,0 1,-1-1,0 1,0 0,-1 0,0 0,0 0,0 1,-1 0,0 0,0 1,-1 0,0 0,0 0,0 1,0 0,-7-3,-90-6,74 13</inkml:trace>
  <inkml:trace contextRef="#ctx0" brushRef="#br0" timeOffset="1310.186">1098 311,'280'-51,"-275"50,0 0,0 1,0-1,0 1,0 0,1 0,-1 1,0-1,0 1,0 0,0 0,0 1,0 0,-1 0,1 0,0 0,-1 1,0-1,1 1,-1 0,0 1,-1-1,1 1,0-1,-1 1,2 3,-2-3,-2 1,1 0,-1-1,2 1,-1-1,0 1,1-1,0 0,0 0,0 0,0-1,1 1,-1-1,1 1,0-1,0-1,0 1,0 0,1-1,-1 0,1 0,-1 0,1-1,0 1,0-1,0 0,0-1,-1 1,1-1,0 0,0 0,1-1,62-16,-47 12</inkml:trace>
</inkml:ink>
</file>

<file path=ppt/ink/ink5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48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526 29,'0'0,"-1"0,1 0,-1-1,1 1,-1 0,1-1,-1 1,1 0,0-1,-1 1,1 0,-1-1,1 1,0-1,0 1,-1-1,1 1,0-1,0 1,-1-1,1 1,0-1,0 1,0-1,0 1,0-1,0 1,0-1,0 1,0-1,0 0,0 1,0-1,0 1,1-1,-1 1,0-1,0 1,0-1,1 1,-1-1,0 1,1 0,-1-1,0 1,1-1,-1 1,1 0,-1-1,1 1,-1 0,0 0,1-1,-1 1,1 0,-52-5,50 5,-156 22,-60 30,215-51,0-1,0 1,0-1,0 1,0 0,0 0,0 0,0 0,0 0,0 0,0 0,1 1,-1-1,1 1,-1-1,1 1,-1 0,1-1,0 1,0 0,0 0,0 0,0 0,0 0,0 0,1 0,-1 0,1 0,-1 0,1 1,0-1,0 0,0 0,0 0,0 0,1 1,-1-1,1 0,-1 0,1 0,0 0,0 0,0 0,0 0,0 0,0 0,0-1,1 1,-1 0,1-1,-1 1,1-1,8 7,1 0,0-1,0-1,0 1,1-2,0 0,0 0,0-1,1-1,0 0,-1 0,1-1,0-1,9 0,45 9,73 11,-138-21,-1 0,0 0,0 0,0 0,1 0,-1 0,0 0,0 0,0 1,0-1,1 1,-1-1,0 1,0-1,0 1,0-1,0 1,0 0,0 0,0-1,-1 1,1 0,0 0,0 0,-1 0,1 0,0 0,-1 0,1 0,-1 0,0 0,1 1,-1-1,0 0,1 0,-1 0,0 0,0 1,0-1,0 0,0 0,0 0,-1 1,1-1,0 0,-1 0,1 0,0 0,-1 0,0 0,1 0,-1 0,1 0,-1 0,0 0,0 0,-16 10,-1 0,0-2,0 0,-1-1,0-1,-1-1,-14 3,-48 17,60-19,0 1,1 1,0 1,1 1,0 0,0 2,1 0,1 1,0 1,-11 13,27-27,1 0,-1 1,1-1,0 1,0-1,-1 1,1-1,0 1,0-1,0 1,1 0,-1 0,0-1,1 1,-1 0,1 0,-1 0,1 0,0 0,0 0,0 0,0-1,0 1,0 0,1 0,-1 0,1 0,-1 0,1 0,0-1,-1 1,1 0,0-1,0 1,0 0,1-1,-1 1,0-1,1 0,-1 1,0-1,1 0,0 0,-1 0,1 0,0 0,-1 0,1-1,0 1,0 0,0-1,-1 1,1-1,1 0,18 3,0-2,1 0,-1-1,0-2,0 0,0-1,0-1,1-1,70-10,45-5,-125 22</inkml:trace>
</inkml:ink>
</file>

<file path=ppt/ink/ink5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48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150 116,'-74'250,"24"-47,24-81,26-115,1-6</inkml:trace>
  <inkml:trace contextRef="#ctx0" brushRef="#br0" timeOffset="263.969">93 59,'19'0,"26"-5,9-1,6-1,-3-2,-6-1,-7 2,-6 2,-5 2,-3 2,-2 1,-6 5,-6 3</inkml:trace>
  <inkml:trace contextRef="#ctx0" brushRef="#br0" timeOffset="522.135">8 397,'38'0,"23"-5,10-1,-2 0,-8 1,-9 2,-14 1</inkml:trace>
  <inkml:trace contextRef="#ctx0" brushRef="#br0" timeOffset="1073.9">572 510,'-228'242,"207"-221,79-102,113-96,-171 176,1 0,-1 0,1 0,-1 0,1 0,0 0,-1 0,1 0,0 1,-1-1,1 0,0 1,0-1,0 0,0 1,0-1,-1 1,1-1,0 1,0 0,0-1,0 1,0 0,1 0,-1 0,0 0,0-1,0 1,0 1,0-1,0 0,0 0,0 0,0 1,0-1,0 0,0 1,0-1,0 1,0-1,0 1,-1-1,1 1,0 0,0-1,0 1,-1 0,1 0,0 0,-1 0,1-1,-1 1,1 0,-1 0,1 1,6 66,-9-64,1 0,0 0,0 1,1-1,-1 0,1 0,0 0,0 0,1 0,-1 1,1-1,0 0,0 0,0 0,0 0,1 0,0-1,0 1,0 0,0-1,0 1,1-1,-1 0,1 0,0 0,0 0,0 0,1-1,-1 1,0-1,1 0,0 0,-1 0,1-1,0 1,0-1,0 0,0 0,0 0,1 0,1-2,0 1,-1-1,1 0,-1 0,1-1,-1 1,1-1,-1 0,0-1,0 1,0-1,0 0,-1-1,1 1,-1-1,0 0,0 0,0 0,0 0,-1-1,1 1,-1-1,0 0,-1 0,2-3,41-139,-40 119,-3 3</inkml:trace>
</inkml:ink>
</file>

<file path=ppt/ink/ink5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52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1,'452'0,"-428"0</inkml:trace>
</inkml:ink>
</file>

<file path=ppt/ink/ink5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53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25,'44'0,"32"0,9-4,-5-3,-7 1,-11 2,-16 0</inkml:trace>
</inkml:ink>
</file>

<file path=ppt/ink/ink5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5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64,'-36'10,"-1"3,2 0,0 2,0 2,2 1,0 2,1 1,-2 3,27-18,0 0,0 0,0 0,1 1,0 0,0 0,1 0,0 1,0 0,1 0,0 0,0 0,1 1,0 0,0-1,1 1,0 0,1 0,0 0,0 1,1-1,0 0,1 0,0 0,0 0,1 0,0 0,1 0,0 0,0-1,5 9,-3-10,1 0,0 0,0-1,1 0,-1 0,1 0,1-1,-1 0,1-1,0 1,0-1,0-1,0 0,1 0,0 0,-1-1,1-1,0 1,0-1,2-1,14 2,-1-2,1-1,-1-1,0-1,1-1,18-6,-12 1,0-2,-1-1,-1-1,0-2,-1-1,0-1,-2-1,0-2,-1 0,-1-2,-1 0,0-2,13-21,-31 41,0-1,0 0,-1 0,0 0,0 0,-1-1,1 0,-1 0,0 0,-1 0,0 0,0 0,0-1,0 1,-1-1,0 1,-1-1,1 0,-1 1,-1-1,1 1,-1-1,0 0,-1 1,1-1,-1 1,-1 0,1 0,-1 0,0 0,-4-5,-86-62,63 55</inkml:trace>
  <inkml:trace contextRef="#ctx0" brushRef="#br0" timeOffset="248.993">0 234,'173'14,"1"-7,166-16,274-3,-588 12</inkml:trace>
</inkml:ink>
</file>

<file path=ppt/ink/ink5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03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1 284,'781'0,"-820"18,17-9,3 1</inkml:trace>
  <inkml:trace contextRef="#ctx0" brushRef="#br0" timeOffset="269.103">142 510,'194'-22,"207"16,-351 11,-32 1</inkml:trace>
  <inkml:trace contextRef="#ctx0" brushRef="#br0" timeOffset="696.741">565 2,'-1'-1,"0"1,0 0,0 0,-1 0,1 0,0 0,0 0,0 0,0 0,0 1,0-1,-1 0,1 1,0-1,0 1,0-1,0 1,0-1,0 1,0 0,1-1,-1 1,0 0,0 0,0 0,1 0,-1 0,0 0,1 0,-1 0,1 0,-1 0,1 0,0 0,-1 0,1 0,0 0,0 0,0 1,0-1,0 0,0 0,0 0,0 0,0 0,0 1,1-1,-1 0,0 0,1 0,0 0,30 54,-12-38,0 0,1-1,0-2,1 0,1-1,5 2,-8-6,0 2,-1 0,0 1,-1 1,0 0,-1 2,0 0,12 16,-26-28,1 0,-1 1,0-1,-1 1,1-1,0 1,-1 0,0 0,0-1,0 1,-1 0,1 0,-1 0,0 0,0 0,0 0,-1 0,1 0,-1 0,0 0,0 0,0-1,-1 1,1 0,-1-1,0 1,0-1,0 0,0 1,-2 0,-94 85,82-77,-125 74,108-69,2 1,0 2,1 0,1 2,-9 11,20-14,5-1</inkml:trace>
</inkml:ink>
</file>

<file path=ppt/ink/ink5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11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3,'-1'266,"-54"33,36-212,22-73</inkml:trace>
  <inkml:trace contextRef="#ctx0" brushRef="#br0" timeOffset="243.706">0 59,'44'-5,"42"-6,16-1,1 1,-8 2,-15 4,-11 1,-13 3,-12 0,-7 2,-6-1,-4 1,-1-1,-5 0</inkml:trace>
  <inkml:trace contextRef="#ctx0" brushRef="#br0" timeOffset="551.839">932 200,'38'0,"27"0,8 0,-4 0,-10 0,-9 0,-8 0,-7 0,-9 0</inkml:trace>
  <inkml:trace contextRef="#ctx0" brushRef="#br0" timeOffset="766.318">959 426,'39'0,"31"0,9 0,-4 0,-10 0,-12 0,-9 0,-13 0</inkml:trace>
</inkml:ink>
</file>

<file path=ppt/ink/ink5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16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37,'15'33,"-1"0,-2 1,-1 0,-1 1,-3 0,0 0,-2 1,-1 28,-3-31,2-1,1 0,1 0,2-1,1 1,3 4,-11-33,1 0,-1 0,1 0,0 1,0-1,0 0,0 0,0 0,1 0,-1 0,1-1,0 1,0 0,0-1,0 1,0-1,0 0,1 0,-1 0,1 0,0 0,0 0,-1-1,1 1,0-1,0 0,1 0,-1 0,0 0,0 0,0-1,0 0,1 1,-1-1,0 0,0-1,1 1,-1-1,0 1,0-1,0 0,0 0,0 0,1-1,17-17,-1-2,-1 0,-1-1,0-1,-2-1,-1-1,8-18,27-39,-50 83,0-1,0 1,0-1,1 0,-1 1,0-1,0 1,1-1,-1 0,0 1,1-1,-1 0,0 1,1-1,-1 0,0 0,1 1,-1-1,1 0,-1 0,0 0,1 0,-1 1,1-1,-1 0,1 0,-1 0,1 0,-1 0,0 0,1 0,-1 0,1 0,-1 0,1-1,-1 1,1 0,-1 0,0 0,1 0,-1-1,1 1,-1 0,0 0,1-1,-1 1,0 0,1-1,-1 1,0 0,0-1,1 1,-1-1,0 1,0 0,0-1,1 1,-1-1,0 1,0-1,0 1,0 0,0-1,0 1,0-1,0 1,0-1,3 39,-3-34,-1 25,0-22,0 0,1 0,0 0,0 0,0 0,1-1,0 1,1 0,-1 0,1 0,0-1,1 1,0-1,0 0,0 1,1-1,0-1,1 2,-2-3,0 0,0-1,0 1,1-1,0 0,-1 0,1 0,0-1,1 1,-1-1,0 0,1 0,-1-1,1 1,0-1,-1 0,1 0,0-1,0 1,-1-1,1 0,0 0,0-1,0 1,-1-1,1 0,0-1,-1 1,1-1,-1 1,1-2,-1 1,0 0,0-1,0 0,0 0,10-10,-1 0,-1-1,-1 0,0-1,-1-1,0 1,-1-1,-1-1,0 0,-2 0,4-14,9-18,35-183,-49 206</inkml:trace>
  <inkml:trace contextRef="#ctx0" brushRef="#br0" timeOffset="324.489">1271 207,'-22'15,"-7"4,0 1,1 1,2 1,0 2,1 0,1 2,2 1,-14 20,34-44,0 1,0-1,0 1,0-1,1 1,-1 0,1 0,0 0,0 0,0 0,1 0,0 0,-1 0,1 0,1 0,-1 0,1 0,-1 0,1 0,0 0,0 0,1 0,-1 0,1-1,0 1,0-1,0 1,1-1,-1 0,1 1,0-1,-1-1,1 1,1 0,-1-1,0 1,1-1,-1 0,1 0,-1-1,1 1,1 0,9 3,-1 0,1 0,0-1,1-1,-1 0,0-1,1-1,-1 0,1-1,-1-1,1 0,-1-1,1 0,5-3,5 0</inkml:trace>
  <inkml:trace contextRef="#ctx0" brushRef="#br0" timeOffset="636.964">1666 150,'-25'30,"1"0,1 2,2 1,2 0,0 1,3 1,1 1,0 4,13-36,0-1,0 1,1 0,-1 0,1-1,0 1,0 0,0 0,1 0,-1 0,1 0,0 0,0 0,1 0,-1 0,1 0,0 0,0 0,0 0,0-1,1 1,0 0,-1-1,1 1,1-1,-1 0,0 1,1-1,0 0,-1 0,1-1,0 1,1-1,-1 1,8-1,1 1,-1-2,1 0,0 0,-1-1,1 0,0-1,-1 0,1-1,-1-1,1 0,-1 0,0-1,0 0,-1-1,1 0,3-4,-1 3,-1-1,0 0,-1-1,0 0,0 0,0-2,-1 1,-1-1,0-1,0 0,-1 0,0 0,-1-1,0 0,-1-1,-1 1,0-1,0-1,-2 1,1 0,-2-1,0 0,0 1,-1-8,-2 15,-1-1,0 1,0 0,0 0,0 1,-1-1,0 0,0 1,-1 0,0 0,0 0,0 0,0 0,-1 1,0 0,1 0,-2 0,1 1,0-1,-1 1,1 0,-1 1,0 0,0 0,0 0,0 0,-1 1,1 0,0 0,0 1,-1 0,1 0,0 0,-1 1,1 0,0 0,0 1,0-1,0 1,-2 1,-11 5</inkml:trace>
  <inkml:trace contextRef="#ctx0" brushRef="#br0" timeOffset="1018.601">2372 94,'-26'6,"0"1,1 2,0 0,0 2,1 0,1 2,0 1,1 0,-2 4,22-17,-1 0,1 0,0 1,-1 0,1-1,0 1,0 0,1 0,-1 0,0 0,0 0,1 0,0 1,-1-1,1 0,0 1,0-1,0 1,0-1,1 1,-1 0,1-1,0 1,-1 0,1-1,0 1,0 0,1-1,-1 1,1 0,-1-1,1 1,0-1,0 1,0-1,0 1,0-1,1 1,-1-1,1 0,0 0,-1 0,1 0,0 0,0 0,1 0,76 32,-69-32,-1 1,1 0,-1 1,0 0,0 1,0-1,0 2,-1-1,0 1,0 1,-1-1,1 1,5 8,-11-9,0 1,-1-1,1 1,-1 0,-1 0,1-1,-1 1,0 0,-1 0,0 0,0-1,0 1,-1 0,0-1,0 1,0-1,-1 0,0 0,0 0,-1 0,0 0,0-1,0 0,-1 0,1 0,-1 0,0 0,-1-1,1 0,-3 1,1 0,1 0,-1 0,1-1,-1 0,-1 0,1-1,0 0,-1 0,0-1,1 0,-1 0,0-1,0 0,0 0,0-1,0 0,0 0,0-1,-6-1,-5-4</inkml:trace>
  <inkml:trace contextRef="#ctx0" brushRef="#br0" timeOffset="1750.558">3020 9,'-8'-3,"-1"1,0 1,0 0,-1 0,1 1,0 0,0 0,0 1,0 1,0-1,0 1,0 1,0 0,1 0,-1 1,1 0,0 0,0 1,0 0,1 0,0 1,0 0,0 0,1 0,0 1,0 0,0 1,1-1,0 1,1 0,-1 2,-4 12,1 0,1 0,1 1,1 0,1 0,2 0,0 0,1 0,1 1,1-1,1 0,2 5,-3-19,1 1,-1 0,2 0,-1-1,2 1,-1-1,1 0,0 0,1-1,0 1,0-1,1 0,0 0,1-1,0 1,0-1,0-1,1 0,0 0,0 0,0-1,1 0,0-1,0 0,0 0,0-1,1 0,-1 0,1-1,0-1,0 0,0 0,-1-1,1 0,0 0,0-1,3-1,13-4,0 0,-1-2,1 0,-1-2,-1-1,0-1,-1-1,0-1,-1-1,0-1,1-2,-13 9,1 1,-1-1,-1 0,0-1,0 0,-1-1,-1 0,1 0,-2-1,0 1,0-2,-1 1,0 0,-1-1,-1 0,0 0,0 0,-2 0,1 0,-2-1,0 1,0 0,-1-1,-1 1,0 0,-1 0,-1 0,0 0,-2-4,-2 7,0 0,-1 0,0 1,0 0,-1 0,0 1,-1 0,0 1,0 0,-1 1,1 0,-1 1,-1 0,1 1,-1 0,1 1,-1 1,0 0,0 1,0 0,0 1,-11 1,-13-3</inkml:trace>
  <inkml:trace contextRef="#ctx0" brushRef="#br0" timeOffset="2040.586">2682 319,'385'-121,"-383"121,1 0,0 0,0-1,-1 2,1-1,0 0,0 0,0 1,-1 0,1-1,0 1,-1 0,1 0,-1 1,1-1,-1 0,0 1,1 0,-1-1,0 1,0 0,0 0,0 0,-1 0,1 1,0-1,-1 0,0 1,1-1,-1 1,0 0,0-1,-1 1,1 0,0-1,-1 1,0 0,1 1,16 32,-11-28,0 0,1 0,0 0,1-1,0 0,0-1,0 0,1 0,0-1,0 0,0-1,1 1,0-2,0 0,0 0,0 0,1-1,177 11,-160-14,-4 1</inkml:trace>
</inkml:ink>
</file>

<file path=ppt/ink/ink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6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328 115,'0'-4,"0"-1,0 1,0-1,-1 1,1-1,-1 1,0-1,-1 1,1-1,-1 1,1 0,-1 0,-1 0,1 0,0 0,-1 0,0 1,0-1,0 1,0 0,-1 0,1 0,-1 0,0 1,0-1,0 1,0 0,0 0,0 0,-1 1,1-1,0 1,-1 0,1 1,-1-1,1 1,-1 0,-1 0,-2 0,1 0,-1 1,1 0,-1 1,1-1,0 1,-1 1,1 0,0 0,0 0,1 0,-1 1,1 0,-4 3,8-4,-1-1,0 0,1 1,0-1,-1 1,1 0,0 0,0 0,1 0,-1 0,1 0,-1 0,1 1,0-1,0 0,0 1,1-1,-1 1,1-1,0 1,0-1,0 1,0-1,1 1,0-1,-1 0,1 1,0-1,0 0,1 1,-1-1,1 0,6 10,0-1,1 0,0 0,1-1,0 0,0 0,13 8,51 59,-70-73,-1 0,0 0,0 1,0-1,-1 1,0 0,0-1,0 1,-1 0,0 0,0 0,0 1,-1-1,0 0,0 0,0 0,-1 0,0 0,0 0,-1 0,1 0,-1 0,-1 0,1-1,-1 1,0-1,0 0,-1 0,1 0,-1 0,-4 4,-3-1,1-1,-1 0,0 0,0-1,-1 0,0-1,0-1,0 0,-1 0,-6 0,-5 4,21-7,0 1,0-1,0 0,0 0,0 0,0 0,0 0,0-1,0 1,0-1,0 0,-1 0,1 0,0 0,0 0,0-1,0 0,-1 1,1-1,0 0,0-1,-2 0,4 0,1 1,-1 0,1 0,0-1,0 1,-1 0,1-1,0 1,0 0,0 0,0-1,1 1,-1 0,0-1,0 1,1 0,-1 0,1-1,-1 1,1 0,0 0,-1 0,1 0,0 0,0 0,0 0,0 0,0 0,0 0,0 0,0 0,0 1,0-1,1 0,15-12</inkml:trace>
</inkml:ink>
</file>

<file path=ppt/ink/ink5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25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550 452,'1'-1,"0"0,0 0,0 1,0-1,0 0,0 0,0 0,0 0,0-1,-1 1,1 0,-1 0,1 0,0-1,-1 1,0 0,1 0,-1-1,0 1,0 0,1-1,-1 1,0 0,-1-1,1 1,0 0,0-1,0 1,-1 0,1-1,-1 1,1 0,-1 0,1 0,-1-1,0 1,0 0,1 0,-1 0,0 0,0 0,0 0,0 0,0 1,0-1,0 0,-1 0,1 1,0-1,0 1,-1-1,1 1,0 0,-1-1,1 1,0 0,-1 0,1 0,0 0,-1 0,1 0,0 0,-1 0,1 1,-1-1,-23-2,0 2,0 0,0 1,1 2,-1 0,0 2,-2 1,-130 18,157-24,1 0,-1 0,0 0,1 0,-1 0,1 0,-1 0,1 0,-1 0,0 1,1-1,-1 0,1 0,-1 0,0 0,1 1,-1-1,0 0,1 0,-1 1,0-1,1 0,-1 1,0-1,0 0,1 1,-1-1,0 0,0 1,0-1,1 0,-1 1,0-1,0 1,0-1,0 0,0 1,0-1,0 1,0-1,0 0,0 1,0-1,0 1,0-1,0 1,0-1,-1 0,1 1,0-1,0 0,0 1,-1-1,1 0,0 1,0-1,-1 0,1 1,0-1,-1 0,1 1,-1-1,51 15,-41-13,-2 0,2 0,0 0,0 0,0 1,-1 0,1 0,-1 1,0 0,0 1,0 0,0 0,-1 1,0-1,0 2,4 4,-10-7,0 1,-1-1,1 0,-1 0,0 1,-1-1,1 0,-1 0,0 0,0 1,0-1,0 0,-1 0,1 0,-1-1,0 1,0 0,-1-1,1 1,-1-1,0 0,1 0,-1 0,-1 0,1 0,0-1,-1 1,0-1,1 0,-1 1,-283 274,285-276,1 1,-1-1,0 1,1 0,-1-1,1 1,-1 0,1 0,0 0,0 0,-1 0,2 0,-1 0,0 0,0 0,1 0,-1 1,1-1,-1 0,1 0,0 1,0-1,0 0,0 1,1-1,-1 0,1 0,-1 1,1-1,0 0,0 0,0 0,0 0,0 0,0 0,0 0,1 0,-1-1,1 1,-1 0,1-1,0 1,11 4,0 0,1 0,0-1,0-1,0 0,0-1,1-1,-1 0,1-1,0-1,-1 0,1-1,14-2,5 1,-3-4,-25 0</inkml:trace>
  <inkml:trace contextRef="#ctx0" brushRef="#br0" timeOffset="332.327">240 1,'-1'509,"-50"-112,17-115,12-142,19-117</inkml:trace>
</inkml:ink>
</file>

<file path=ppt/ink/ink5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27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511 32,'48'-21,"-45"21,38-5,0 1,0 3,0 1,27 4,-69-4,0 1,0-1,0 1,0 0,0-1,0 1,0 0,0 0,1 0,-1-1,0 1,1 0,-1 0,0 0,1 0,-1 0,1 0,0 0,-1 0,1 0,0 1,0-1,-1 0,1 0,0 0,0 0,0 0,1 0,-1 1,0-1,0 0,0 0,1 0,-1 0,1 0,-1 0,1 0,-1 0,1 0,-1 0,1 0,0 0,0-1,-1 1,1 0,0 0,0-1,0 1,0 0,0-1,0 1,0-1,0 1,0-1,0 0,0 1,0-1,0 0,1 0,-1 0,0 0,0 0,0 0,0 0,0 0,0 0,1-1,-1 1,0 0,1-1,-153 65,111-52,-543 176,542-170,66 4,136-4,-32-9,67 9,-194-18,-1-1,0 1,0-1,0 1,1 0,-1 0,0 0,0 0,1 0,-1 0,0 0,0 0,1 0,-1 0,0 1,0-1,0 0,1 1,-1-1,0 1,0 0,0-1,0 1,0 0,0-1,0 1,0 0,0 0,0 0,-1 0,1 0,0 0,-1 0,1 0,0 0,-1 0,0 1,1-1,-1 0,0 0,1 1,-1-1,0 0,0 0,0 0,0 1,0-1,0 0,0 0,-1 1,1-1,0 0,-1 0,1 0,-1 1,1-1,-1 0,1 0,-1 0,0 0,0 0,0 0,1 0,-1 0,0-1,0 1,0 0,0 0,-1 0,-223 109,216-106,-11 4,1 1,0 1,0 1,1 1,1 0,0 1,0 1,-4 6,20-19,-1 1,1 0,0 0,0 0,0-1,0 1,0 0,0 0,0 1,1-1,-1 0,1 0,-1 0,1 0,0 0,0 1,0-1,0 0,0 0,0 0,1 1,-1-1,1 0,0 0,-1 0,1 0,0 0,0 0,0 0,1 0,-1-1,0 1,1 0,-1-1,1 1,-1-1,1 1,0-1,0 1,82 37,-62-37,1-1,-1-2,0 0,1-1,-1-1,0-1,18-5,-11 2,140-42,-147 40,-4-1</inkml:trace>
</inkml:ink>
</file>

<file path=ppt/ink/ink5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29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1,'29'5,"24"1,7 0,-1-1,-6-1,-7-2,-7-1,-5 0,-4-1,-1-1,-7-4,-2-1,1-1,-3 2</inkml:trace>
</inkml:ink>
</file>

<file path=ppt/ink/ink5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29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47,'38'0,"32"0,9-5,-4-1,-10 0,-12 1,-9 1,-8 2,-10-4,-4-1,-7 1</inkml:trace>
</inkml:ink>
</file>

<file path=ppt/ink/ink5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28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161 115,'-14'43,"-10"33,-1 9,4-5,1-12,4-12,4-12,5-7,3-6,2-4,-3 0,-1-11,1-8</inkml:trace>
  <inkml:trace contextRef="#ctx0" brushRef="#br0" timeOffset="248.804">20 58,'38'0,"33"0,8-5,0-1,-8-1,-11 2,-12-3,-8 0,-7 1,-4 1,-12 3,-8 1</inkml:trace>
  <inkml:trace contextRef="#ctx0" brushRef="#br0" timeOffset="453.17">20 453,'38'0,"28"-5,6-1,-3 0,-14-4,-11 0,-9 2,-5 2,-8 2</inkml:trace>
  <inkml:trace contextRef="#ctx0" brushRef="#br0" timeOffset="868.482">725 425,'-160'249,"149"-231,0 1,1 0,1 1,1 0,1 0,-3 12,10-30,-1 0,1 0,-1 0,1 0,0 0,0 0,0 0,0 0,0 1,0-1,1 0,-1 0,1 0,-1 0,1 0,0 0,0 0,0 0,0 0,0 0,0-1,0 1,1 0,-1-1,1 1,-1-1,1 1,0-1,-1 0,1 0,0 0,0 0,0 0,0 0,0 0,0-1,0 1,0 0,0-1,0 0,0 0,1 0,-1 0,0 0,1 0,100-17,2-27,-92 32</inkml:trace>
  <inkml:trace contextRef="#ctx0" brushRef="#br0" timeOffset="1136.539">415 622,'38'0,"28"0,6 0,-3 0,-9 0,-10 0,-9 0,-11 0</inkml:trace>
</inkml:ink>
</file>

<file path=ppt/ink/ink5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35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0,'-65'133,"7"3,-36 125,39-121,56-140,-1-1,0 1,1 0,-1 0,0-1,1 1,-1 0,0-1,0 1,1 0,-1-1,0 1,0 0,0-1,0 1,1-1,-1 1,0 0,0-1,0 1,0-1,0 1,0 0,0-1,0 1,0-1,0 1,0 0,-1-1,1 1,0-1,0 1,0 0,0-1,-1 1,1 0,0-1,0 1,0 0,-1-1,1 1,0 0,-1 0,1-1,0 1,-1 0,1 0,0-1,-1 1,1 0,-1 0,1 0,0 0,-1 0,1 0,-1 0,1-1,0 1,-1 0,1 1,-1-1,1 0,0 0,-1 0,1 0,11-38,2 0,2 1,1 1,2 1,4-5,1-3,3-8,-1 0,2 1,2 1,2 2,15-16,-43 59,-3 4,0-1,0 0,0 1,0-1,0 0,1 1,-1-1,0 0,0 1,0-1,1 0,-1 1,0-1,1 0,-1 1,0-1,1 1,-1-1,1 1,-1-1,1 1,-1-1,1 1,-1 0,1-1,-1 1,1 0,0-1,-1 1,1 0,-1 0,1-1,0 1,-1 0,1 0,0 0,-1 0,1 0,0 0,0 0,-1 0,1 0,0 0,-1 1,1-1,-1 0,1 0,0 1,-1-1,1 0,-1 1,1-1,0 0,-1 1,1-1,-1 1,1-1,-1 1,0-1,1 1,-1-1,0 1,1 0,-1-1,1 1,-1 211,0-34,0-176,0 0,0 0,0 0,1-1,-1 1,1 0,-1 0,1 0,0-1,-1 1,1 0,0-1,0 1,0 0,1-1,-1 1,0-1,0 0,1 1,-1-1,1 0,-1 0,1 0,0 0,-1 0,1 0,0-1,0 1,-1 0,1-1,0 0,0 1,0-1,0 0,0 0,0 0,-1 0,1 0,0 0,0-1,0 1,0-1,0 1,-1-1,1 0,0 1,0-1,-1 0,1 0,-1 0,1-1,-1 1,1 0,-1-1,0 1,0 0,1-2,15-12,-1 0,-1-2,0 0,-2 0,0-1,4-9,24-31,5-5,-30 38,1 1,2 0,0 2,1 0,1 1,17-12,-37 32,0 0,0 0,0 0,0 0,0 0,0 0,0 0,1 1,-1-1,0 0,0 1,1-1,-1 1,0 0,1-1,-1 1,0 0,1 0,-1-1,1 1,-1 0,0 1,1-1,-1 0,0 0,1 1,-1-1,0 0,1 1,-1-1,0 1,1 0,-1-1,0 1,0 0,0 0,0 0,0 0,0 0,0 0,0 0,0 0,-1 0,1 0,0 1,-1-1,1 0,0 0,-1 1,0-1,1 0,-1 1,0-1,0 0,0 2,2 12,-1 1,-1 0,0-1,-2 1,1 0,-2-1,0 1,-3 6,2-12,1 1,0-1,1 1,0 0,1-1,0 1,0 0,2 0,-1 0,1 0,1 0,0-1,0 1,1 0,0-1,1 0,4 8,2-4</inkml:trace>
  <inkml:trace contextRef="#ctx0" brushRef="#br0" timeOffset="526.971">1492 113,'-42'5,"0"1,0 3,1 1,-37 14,67-20,0 1,0 0,1 0,0 1,0 0,0 1,1 0,0 0,0 1,1 0,0 1,0 0,1 0,1 0,-1 1,1 0,1 1,0-1,0 1,0 5,-4 72,9-86,0 1,1-1,-1 1,1-1,0 1,-1-1,1 1,0-1,1 0,-1 0,0 0,1 1,-1-1,1 0,0-1,-1 1,1 0,0 0,0-1,0 1,0-1,1 0,-1 0,0 1,0-1,1-1,-1 1,1 0,-1-1,1 1,-1-1,3 1,7-3,0-1,1 1,-2-2,1 0,0 0,-1-1,0-1,0 1,0-2,-1 0,0 0,0-1,-1 0,8-8,209-234,-194 226,-32 24,0-1,1 1,-1 0,0-1,1 1,-1 0,1-1,-1 1,1 0,-1 0,1-1,-1 1,1 0,-1 0,1 0,-1 0,1 0,-1-1,1 1,-1 0,1 0,-1 0,1 1,-1-1,1 0,-1 0,1 0,-1 0,1 0,-1 1,1-1,-1 0,1 0,-1 1,1-1,-1 0,1 1,-1-1,0 0,1 1,-1-1,0 1,1-1,-1 0,0 1,0-1,1 1,-1-1,0 1,0-1,0 1,0-1,0 1,1 0,-1-1,0 1,0-1,0 1,-1-1,1 1,0-1,0 1,0-1,0 1,0-1,-47 149,44-139,1 1,0 0,0 0,1 0,1 0,0 0,0 0,1 0,0 0,1 0,0 0,1-1,0 1,3 4,7 3</inkml:trace>
  <inkml:trace contextRef="#ctx0" brushRef="#br0" timeOffset="878.319">2001 141,'-141'287,"108"-182,31-101,2 1,-1-1,0 1,1-1,0 1,0-1,0 1,0 0,1-1,0 1,0-1,0 0,1 1,-1-1,1 0,0 0,0 0,1 0,-1 0,1 0,0 0,1 0,3 0,0 0,1-1,0 0,-1-1,1 0,0 0,0 0,1-1,-1 0,0-1,0 0,1 0,-1-1,0 0,0 0,0-1,0 0,0 0,7-4,27-12,-28 8</inkml:trace>
  <inkml:trace contextRef="#ctx0" brushRef="#br0" timeOffset="1066.95">1662 395,'38'0,"33"0,8 0,-4 0,-11 0,-10 0,-15 0</inkml:trace>
</inkml:ink>
</file>

<file path=ppt/ink/ink5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43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1 311,'224'-17,"-158"9,0 3,1 2,33 6,-2-2,-73-1</inkml:trace>
  <inkml:trace contextRef="#ctx0" brushRef="#br0" timeOffset="265.734">57 452,'39'0,"31"0,14-5,-3-2,-10 1,-13 1,-11 2,-9 0,-6 2,-3 1,-3 0,-5 0</inkml:trace>
  <inkml:trace contextRef="#ctx0" brushRef="#br0" timeOffset="781.22">424 1,'2'8,"1"0,0 0,0 0,0-1,1 1,0-1,1 1,-1-1,1-1,1 1,-1-1,1 0,0 0,1 0,-1-1,1 0,0-1,1 1,-1-1,4 1,69 36,-55-29,-1 0,0 1,-1 2,-1 0,0 1,0 2,-18-14,-1 0,1 0,-1 0,0 0,0 1,0-1,-1 1,1 0,-1 0,0 0,0 0,-1 0,0 0,0 1,0-1,0 0,-1 1,0-1,0 0,-1 1,1-1,-1 0,0 0,0 1,-1-1,0 0,0 0,0 0,0 0,-1-1,0 1,0-1,0 1,0-1,-1 0,1 0,-5 2,-34 35,-2-2,-2-1,-1-3,-2-2,-16 7,-29 30,83-57</inkml:trace>
</inkml:ink>
</file>

<file path=ppt/ink/ink5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54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0 273,'5'0,"15"0,10-5,4-1,2 0,-1 1,-2 1,-1 2,-2 1,0 1,-2 0,0 0,0 0,-5 5,-1 1,-5 6,-5-1</inkml:trace>
  <inkml:trace contextRef="#ctx0" brushRef="#br0" timeOffset="916.254">988 75,'-168'356,"121"-287,46-69,1 0,-1 0,1 0,-1-1,0 1,1 0,-1 0,1-1,-1 1,1 0,-1-1,1 1,0 0,-1-1,1 1,-1-1,1 1,0-1,-1 1,1-1,0 1,-1-1,1 1,0-1,0 1,0-1,0 1,-1-1,1 0,0 1,0-1,0 1,0-1,0 1,0-1,0 0,1 1,-1-1,0 1,0-1,0 1,1-1,-1 0,0 1,0-1,1 1,-1 0,1-1,6-19,1 2,1-1,1 1,1 0,0 1,1 1,1 0,12-11,6-12,-12 17,0 1,1 0,1 2,0 0,2 2,0 0,1 2,25-13,-46 27,0 1,0-1,1 1,-1 0,0 0,0 0,0 0,1 0,-1 1,0-1,0 1,0 0,0 0,0 0,0 1,0-1,0 0,-1 1,1 0,0 0,-1 0,0 0,1 0,-1 1,0-1,0 0,0 1,0 0,-1-1,1 1,-1 0,1 0,-1 0,0 0,0 0,-1 0,1 0,-1 1,1-1,-1 0,0 0,0 0,0 1,-1-1,1 0,-1 0,0 0,0 3,-24 165,20-124,30-66,74-109,39-5,-56 90,-80 42,-1 1,1-1,0 1,0-1,0 1,-1 0,1 0,0 0,0 0,0 0,0 0,-1 1,1-1,0 1,0-1,0 1,-1-1,1 1,0 0,-1 0,1 0,-1 0,1 0,-1 0,0 1,1-1,-1 0,0 1,0-1,0 1,0-1,0 1,0-1,0 1,0 0,-1-1,1 1,-1 0,1 0,-1 0,0-1,0 1,0 0,0 0,0 0,0 0,0 1,-1 10,-1 1,0 0,0 0,-2-1,1 1,-2-1,0 0,0 0,-6 8,-2 9,1-1,3-5</inkml:trace>
  <inkml:trace contextRef="#ctx0" brushRef="#br0" timeOffset="1732.167">2116 47,'-1'-3,"-1"0,0 0,0 0,0 0,0 0,-1 1,1-1,-1 1,0-1,0 1,1 0,-2 0,1 0,0 0,0 1,0-1,-1 1,1 0,-1 0,1 0,-1 0,1 1,-1-1,1 1,-1 0,0 0,1 1,-1-1,1 0,-1 1,0 0,1 0,0 0,-1 1,1-1,0 1,-11 3,1 1,0 1,0 0,1 1,0 1,1-1,-1 2,-3 4,8-8,0 1,1 0,0 0,0 0,0 1,1 0,0 0,1 0,0 0,0 1,1 0,0 0,0 0,1 0,0 0,1 1,0-1,0 0,1 1,0-1,1 1,0-1,1 2,-1-8,0 0,1-1,0 1,-1-1,1 1,0-1,0 0,0 0,1 0,-1 0,0 0,1 0,-1-1,1 1,0-1,-1 0,1 0,0 0,0 0,0 0,0 0,0-1,0 0,0 1,0-1,0 0,0 0,0-1,-1 1,1-1,0 1,0-1,2-1,94-39,73-108,-65 87,-106 62,0-1,1 1,-1 0,0 0,1 1,-1-1,1 0,-1 0,0 1,1-1,-1 0,0 1,0-1,1 1,-1 0,0-1,0 1,0 0,0 0,0 0,0 0,0 0,0 0,0 0,0 0,0 0,-1 0,1 1,-1-1,1 0,0 0,-1 1,0-1,1 0,-1 1,0-1,0 0,0 1,0-1,0 1,2 64,-3-56,-32 246,29-214,-3-1,-2 0,-1-1,-2 0,-2 1,10-30,-1 1,0-1,-1 0,0 0,-1-1,0 0,-1 0,0-1,0 0,-1 0,0-1,-1 0,0 0,0-1,0-1,-1 1,0-2,0 0,-2 1,11-5,0 0,-1 0,1 0,0 0,-1 0,1-1,-1 1,1-1,-1 1,1-1,-1 0,1 0,-1 0,1 0,-1-1,1 1,-1-1,1 1,0-1,-1 0,1 0,0 0,-1 0,1-1,0 1,0 0,0-1,0 1,0-1,0 0,1 0,-1 0,1 0,-1 0,1 0,-1 0,1 0,0-1,0 1,0 0,1-1,-1 1,0-1,1-1,0-10,2 0,-1-1,2 1,0 0,0 1,2-1,-1 0,2 1,0 0,0 1,1-1,1 1,0 0,1 1,0 0,1 0,0 1,0 1,9-7,107-79,-102 83</inkml:trace>
</inkml:ink>
</file>

<file path=ppt/ink/ink5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59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349 32,'-2'-2,"1"0,-1 1,1-1,-1 0,1 0,-1 1,0-1,0 1,0-1,0 1,0 0,0 0,0 0,0 0,0 0,-1 0,1 1,0-1,-1 1,1 0,0-1,-1 1,1 0,0 0,-2 1,2-2,-9-1,1 1,-1 0,0 0,1 1,-1 0,0 1,1 0,-1 0,1 1,-1 1,1 0,0 0,0 1,0 1,1-1,0 1,-1 1,2 0,-5 3,11-7,1 0,-1 0,1-1,0 1,0 0,-1 0,1 0,1 1,-1-1,0 0,0 0,1 0,-1 1,1-1,0 0,0 0,0 1,0-1,0 0,0 0,1 1,-1-1,1 0,-1 0,1 1,0-1,0 0,0 0,0 0,0 0,0 0,1 0,-1-1,1 1,-1 0,1-1,0 1,0-1,0 1,79 48,-79-49,5 1,0 0,1 0,-1 1,0-1,0 2,-1-1,1 1,-1 0,1 1,-1-1,-1 1,1 0,-1 1,0-1,0 1,0 0,-1 0,0 1,0-1,0 1,-1 0,0 0,-1 0,1 0,-1 1,-1-1,1 1,-2-1,1 1,-1-1,0 5,-3-3,-1-1,-1 0,1 0,-2 0,1-1,-1 1,0-1,0-1,-1 1,0-1,0 0,0-1,-1 1,0-1,0-1,0 0,0 0,-1 0,0-1,1-1,-1 1,-7 0,10-1,0-1,1 1,-1-1,0 0,0 0,0 0,0-1,0 0,0 0,0-1,1 1,-1-1,0-1,0 1,0-1,1 0,-1 0,1-1,0 1,0-1,0-1,0 1,0 0,0-1,0-1,-2-10</inkml:trace>
</inkml:ink>
</file>

<file path=ppt/ink/ink5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00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0,'-5'15,"3"14,2 2</inkml:trace>
</inkml:ink>
</file>

<file path=ppt/ink/ink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6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1,'-11'28,"1"0,1 1,2 0,1 0,1 1,2 0,1 0,1 0,1 5,0-30,1-1,-1 1,1 0,-1-1,1 1,1-1,-1 0,1 1,-1-1,1 0,0 0,1 0,-1 0,1 0,0-1,-1 1,2-1,-1 0,0 0,1 0,-1 0,1 0,0-1,0 0,0 0,0 0,0 0,1 0,-1-1,0 0,1 0,-1 0,1 0,-1-1,1 0,0 0,-1 0,1 0,-1-1,1 0,3-1,11-6,0-1,0-1,-1-1,0 0,-1-1,-1-1,0-1,0 0,-2-1,0 0,0-2,-2 1,0-2,0 1,-2-2,-1 1,2-5,33-62,-31 60</inkml:trace>
</inkml:ink>
</file>

<file path=ppt/ink/ink5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59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132 225,'-14'39,"-10"26,-1 8,4-4,1-14,4-12,4-12</inkml:trace>
  <inkml:trace contextRef="#ctx0" brushRef="#br0" timeOffset="690.107">329 508,'61'-46,"50"-94,-34 16,-55 99,-25 53,-3 0,2 1,1 0,1 0,1 0,3 21,-1-44,-1 0,1 0,0 1,1-1,-1 0,1 0,1 0,-1-1,1 1,0-1,0 1,0-1,1 0,0 0,0 0,0-1,1 1,-1-1,1 0,0 0,0-1,1 1,-1-1,1-1,-1 1,1-1,0 0,0 0,0 0,0-1,1 0,-1 0,0-1,0 0,1 0,-1 0,0-1,0 1,0-2,0 1,1-1,-2 0,1 0,0 0,0-1,10-11,-1 0,0 0,-2-1,1-1,-2 0,0-1,-1-1,-1 0,0 0,-2-1,0 0,-1 0,-1-1,0 1,1-19,-7 38,11-84,-15 59</inkml:trace>
  <inkml:trace contextRef="#ctx0" brushRef="#br0" timeOffset="1624.298">1514 56,'-8'-1,"0"1,0 0,0 0,0 1,0 0,0 0,1 1,-1 0,0 1,1 0,-1 0,1 0,0 1,0 0,0 0,1 1,-1 0,1 0,-1 2,-3 1,1-1,1 1,0 1,0-1,0 1,1 1,1-1,-1 1,2 0,-1 1,1-1,1 1,0 0,1 0,0 1,0-1,1 1,1-1,0 1,0 0,2-1,-1 1,1 0,1-1,0 1,1-1,0 1,0-1,1 0,1-1,0 1,0-1,1 0,1 0,-1 0,2-1,1 2,4-3,-1 0,1-1,0-1,0 0,0-1,1 0,0-1,0-1,0 0,1-1,-1 0,1-1,-1-1,1 0,-1-1,1-1,-1 0,0-1,0 0,0-1,0-1,-1 0,1-1,-1-1,-1 0,1 0,-1-1,-1-1,1 0,-1-1,4 0,1-2,-2 1,0-2,0 0,-1-1,-1 0,0-1,-1 0,3-7,-4 6,-2-1,1 0,-2-1,0 0,-2 0,0-1,1-4,-5 17,-1 0,1 0,-1 0,0 0,0-1,-1 1,1 0,-2 0,1 0,-1 0,1 0,-1 1,-1-1,1 0,-1 1,0 0,-1-1,1 1,-1 0,0 1,0-1,-1 1,1 0,-1 0,-4-3,-1 1,0 0,0 0,0 1,-1 1,0 0,0 0,0 1,0 0,0 1,0 0,-1 1,1 1,-1-1,1 2,-1 0,-8 1,-18 5,1 1,0 2,0 1,-24 13,-113 60,172-83,1-1,-1 1,1 0,-1-1,1 1,-1 0,1 0,-1 0,1 0,0 0,0 0,0 0,-1 0,1 0,0 1,0-1,1 0,-1 1,0-1,0 1,1-1,-1 1,1-1,-1 1,1 0,0-1,-1 1,1-1,0 1,0 0,0-1,0 1,0 0,1-1,-1 1,1-1,-1 1,1 0,-1-1,1 1,0-1,-1 0,1 1,0-1,0 0,0 1,0-1,1 0,-1 0,0 0,0 0,1 0,-1 0,1 0,-1 0,1-1,10 3,0 0,0-1,1-1,-1 0,0-1,1 0,-1-1,1-1,-1 1,0-2,4-1,29-4,-34 9,0-1,0 2,1-1,-1 1,-1 1,1 0,0 1,-1 0,1 0,-1 1,-1 1,1 0,-1 0,0 0,2 3,31 17,-28-16,1-1,0-1,1 0,0-1,0-1,0-1,1 0,-1-1,1-1,12 1,43 8,-53-6</inkml:trace>
</inkml:ink>
</file>

<file path=ppt/ink/ink5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02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6,'56'17,"-12"-10,1-2,0-2,0-2,31-4,10 1,-74 2,-5 1,1-1,-1 0,1 0,-1 0,1-1,-1-1,0 1,0-1,0 0,0-1,0 1,0-1,5-4,1-4</inkml:trace>
</inkml:ink>
</file>

<file path=ppt/ink/ink5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02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1,'43'9,"29"-1,7-2,-6-2,-10-2,-10-1,-11-1,-11-5,-12-2</inkml:trace>
</inkml:ink>
</file>

<file path=ppt/ink/ink5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04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230 275,'-4'22,"0"-1,-1 0,-1 0,-1 0,-1-1,-1 0,0-1,-2 0,0 0,-1-1,-1-1,-3 4,-1 2,-80 120,146-193,143-157,-82 71,-110 135,0 0,1 0,-1 1,1-1,-1 0,1 0,-1 0,1 0,-1 1,1-1,0 0,-1 1,1-1,0 0,0 1,0-1,-1 1,1-1,0 1,0 0,0-1,0 1,0 0,0-1,0 1,0 0,0 0,0 0,0 0,0 0,0 0,0 0,-1 0,1 1,0-1,0 0,0 1,0-1,0 0,0 1,0-1,0 1,-1-1,1 1,0 0,0-1,-1 1,1 0,0-1,-1 1,1 0,-1 0,1 0,-1-1,1 1,-1 0,0 0,1 1,5 141,-8-93,2-48,7 75,-7-76,0 1,1-1,-1 0,1 1,-1-1,1 0,-1 1,1-1,0 0,0 0,-1 0,1 0,0 0,0 0,0 0,0 0,0 0,1 0,-1 0,0-1,0 1,0 0,1-1,-1 1,0-1,1 0,-1 1,0-1,1 0,-1 0,1 0,-1 0,0 0,1 0,-1 0,1 0,-1-1,0 1,1 0,-1-1,0 1,1-1,-1 0,0 1,0-1,0 0,0 0,1 0,-1 1,0-1,0-1,134-121,-74 54,-46 51,0 1,0 0,2 1,0 1,0 0,2 1,3-1,-20 14,0 0,0 0,0 0,0 0,0 0,0 0,0 0,1 1,-1-1,0 1,1 0,-1-1,0 1,1 0,-1 0,0 1,1-1,-1 0,0 1,0 0,1-1,-1 1,0 0,0 0,0 0,0 0,0 1,0-1,0 0,-1 1,1-1,0 1,-1 0,1 0,-1-1,1 1,-1 0,0 0,0 0,0 1,0-1,0 0,-1 0,1 0,-1 1,1-1,-1 0,0 1,0-1,0 2,-26 174,28-42,4-118</inkml:trace>
  <inkml:trace contextRef="#ctx0" brushRef="#br0" timeOffset="9383.224">1104 755,'19'3,"-1"-2,1 0,-1-2,0 0,1 0,-1-2,0 0,0-1,0-1,-1-1,1-1,-1 0,-1-1,0 0,0-2,0 0,-1-1,2-2,40-44,-2-3,-3-2,-3-2,11-23,-51 75,0-1,-1 0,-1 0,0-1,-1 0,-1 0,0-1,0 1,-2-1,0 0,-1 0,0 0,-1-1,-1 1,0 0,-1 0,-1 0,-2-12,3 25,0-1,1 1,-1-1,0 1,-1 0,1-1,0 1,-1 0,1 0,-1 0,0 0,1 0,-1 0,0 0,0 1,-1-1,1 1,0-1,0 1,-1 0,1 0,0 0,-1 0,1 0,-1 0,0 1,1 0,-1-1,1 1,-1 0,0 0,1 0,-1 1,0-1,1 0,-1 1,1 0,-1 0,1 0,-2 0,-87 66,78-53,1 0,0 0,1 2,0-1,2 1,0 1,0-1,2 2,0-1,1 1,0 0,2 0,0 1,1-1,1 1,1 0,0-1,2 1,0 0,1 0,1-1,2 5,1-11,0 0,2-1,-1 0,1-1,1 1,0-2,1 1,-1-1,2-1,-1 0,1 0,0-1,1 0,0-1,0 0,0-1,1-1,0 0,-1 0,1-1,1-1,8 0,161 24,-182-25,-12-1</inkml:trace>
  <inkml:trace contextRef="#ctx0" brushRef="#br0" timeOffset="12022.68">2656 191,'-35'95,"25"-68,3-7,0 0,-2-1,0 0,-1 0,0-1,-2-1,0 0,-13 14,-139 99,158-125,0 0,-1 0,1-1,-1 0,0 0,0-1,0 0,0 0,0 0,-1-1,1 0,-1-1,0 0,1 0,-1 0,0-1,0 0,1-1,-1 0,0 0,1 0,-1-1,1 0,-1-1,1 0,0 0,0-1,4-2,0 0,1-1,0 1,0-1,1 0,0 0,0 1,1-1,-1 0,1 0,1 0,0 0,0 0,0 1,0-1,1 0,0 1,1-1,0 1,1-2,-3 3,1-4,1 0,0 0,1 0,0 0,0 1,0-1,1 1,1 0,-1 1,1-1,1 1,-1 1,1-1,0 1,1 0,-1 0,1 1,1 0,-1 1,0-1,1 2,0-1,-2 6,1 0,-1 0,0 0,0 1,-1 0,1 0,-1 1,1 0,-1 0,0 1,-1-1,1 1,-1 0,0 1,0-1,0 1,-1 0,0 0,0 1,-1-1,2 3,12 16,3 0,2-1,1-1,0 0,2-2,1-1,0-1,15 7,57 33,-82-51</inkml:trace>
</inkml:ink>
</file>

<file path=ppt/ink/ink5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2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85 283,'147'26,"273"-24,-396-2</inkml:trace>
  <inkml:trace contextRef="#ctx0" brushRef="#br0" timeOffset="251.593">1 565,'48'5,"35"1,13 0,-5-1,-14-2,-9 0,-12-2,-11-1,-8 0,-5 0,-4-5,-2-2,-5 1</inkml:trace>
  <inkml:trace contextRef="#ctx0" brushRef="#br0" timeOffset="670.987">537 1,'9'14,"1"-1,1-1,-1 1,2-1,0-1,0 0,1-1,0-1,1 0,0 0,1-1,-1-1,1-1,1 0,-1-1,1 0,0-1,0-1,3 0,129 48,-143-49,0-1,0 1,-1 1,1-1,0 1,-1-1,0 1,0 1,0-1,0 0,0 1,-1 0,1 0,-1 0,0 0,0 1,-1-1,1 1,-1 0,0-1,0 1,-1 0,1 0,-1 0,0 0,0 1,-1-1,0 0,0 2,-7 11,-2-1,0 0,-1 0,0-1,-2 0,0-1,0 0,-2-1,0 0,0-1,-1-1,-1 0,0-1,-14 7,6-1,-230 163,230-166</inkml:trace>
</inkml:ink>
</file>

<file path=ppt/ink/ink5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0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0,3 0,3 0,1 0,1 0,-1 0,0 0,0 0,0 0,-1 0,1 0,-1 0,-9 0,-9 0</inkml:trace>
</inkml:ink>
</file>

<file path=ppt/ink/ink5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1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87,'-3'-4,"-1"-1,0 1,0 1,-1-1,1 0,-1 1,1 0,-1 0,0 0,0 1,-1 0,1 0,0 0,-1 0,1 1,-1 0,0 0,1 1,-1-1,0 1,1 0,-1 1,0 0,1 0,-1 0,1 0,-1 1,1 0,0 0,-1 0,1 1,0-1,1 1,-1 1,0-1,1 1,-4 3,-2 1,0 0,0 1,0 0,1 0,1 1,0 0,0 1,1 0,0 0,1 0,0 1,0 3,5-11,0 0,0 0,0 0,1 1,-1-1,1 0,0 0,0 1,1-1,-1 0,1 0,0 0,0 0,1 0,-1 0,1 0,-1 0,1 0,1-1,-1 1,0-1,1 1,0-1,0 0,0 0,0 0,0 0,0-1,1 1,0-1,-1 0,1 0,0 0,0-1,0 1,0-1,0 0,0 0,0-1,0 1,1-1,-1 0,0 0,3 0,12-7,-1 0,0-2,0 0,-1-1,0-1,0 0,-1-1,-1-1,0-1,-1 0,0 0,-1-2,-1 0,7-11,22-23,24-35,-65 85,0 0,0-1,0 1,0-1,0 1,0-1,0 1,0-1,1 1,-1 0,0-1,0 1,0-1,1 1,-1-1,0 1,0 0,1-1,-1 1,0 0,1-1,-1 1,0 0,1 0,-1-1,0 1,1 0,-1 0,1 0,-1-1,1 1,-1 0,0 0,1 0,-1 0,1 0,-1 0,1 0,-1 0,1 0,-1 0,1 0,-1 0,0 0,1 1,-1-1,1 0,-1 0,1 0,-1 1,0-1,1 0,-1 0,0 1,1-1,-1 0,0 1,1-1,-1 0,0 1,0-1,1 0,-1 1,0-1,0 1,0-1,0 1,1-1,-1 1,2 36,-2-31,13 169,-6-131,-3 1,-2 0,-2-1,-1 1,-3 3,1-15,-1-1,-1 0,-1 0,-2 0,-2-1,0 0,-2-1,-2 0,0-1,-2 0,-1-2,-19 23,34-47,0 0,0 0,0 0,-1 0,1-1,-1 1,0-1,0 1,0-1,0 0,0-1,0 1,0 0,-1-1,1 0,-1 0,1 0,-1 0,1 0,-1-1,0 1,1-1,-1 0,1 0,-1-1,0 1,1-1,-1 1,1-1,-1 0,1-1,-1 1,1-1,0 1,0-1,0 0,0 0,0 0,0-1,0 1,1-1,-1 1,1-1,-1 0,1 0,0 0,1 0,-1 0,0-1,1 1,-2-17,1 1,1-1,1 0,1 0,0 0,2 0,0 1,1-1,1 1,1 0,1 0,0 1,2 0,0 0,1 0,0 2,2-1,0 1,0 1,2 0,0 1,2-1,97-68,-94 75</inkml:trace>
</inkml:ink>
</file>

<file path=ppt/ink/ink5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2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0,'-19'2,"0"1,0 1,0 0,0 2,0 0,1 1,0 0,1 2,-11 6,26-15,1 1,-1-1,1 0,-1 0,1 1,0-1,-1 0,1 1,0 0,-1-1,1 1,0 0,0-1,0 1,-1 0,1 0,0 0,0 0,0 0,0 0,1 0,-1 1,0-1,0 0,1 0,-1 1,1-1,-1 0,1 1,-1-1,1 1,0-1,0 1,0-1,0 0,0 1,0-1,0 1,0-1,0 1,1-1,-1 0,1 1,-1-1,1 0,-1 1,1-1,0 0,0 0,-1 0,1 1,0-1,0 0,0 0,0 0,1 0,-1-1,0 1,150 79,-145-74,0 0,0 0,0 1,-1 0,0 1,-1-1,1 1,-1 0,-1 0,1 0,-2 0,1 1,-1-1,0 1,-1-1,0 1,0 0,-1 0,0-1,0 1,-1 0,0 0,-1-1,0 1,0-1,-1 1,0-1,-1 0,0 0,0 0,0-1,-1 1,0-1,-6 6,8-10,-1 0,0-1,0 1,0-1,0 1,-1-1,1 0,-1-1,1 1,-1-1,1 0,-1 0,0-1,1 1,-1-1,0 0,0 0,0 0,1-1,-1 0,0 0,1 0,-1 0,1-1,-1 0,1 0,0 0,0 0,0-1,0 0,0 1,0-1,1-1,-1 1,1-1,0 1,0-1,0 0,-1-3,2-9</inkml:trace>
</inkml:ink>
</file>

<file path=ppt/ink/ink5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3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5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2,'137'21,"94"-43,-215 21,59 14,-69-7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27:22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412 159,'1'129,"3"-44,-4 1,-3 0,-5-1,-3 0,-4-1,-4 5,12-68</inkml:trace>
  <inkml:trace contextRef="#ctx0" brushRef="#br0" timeOffset="265.556">1 304,'27'-23,"2"2,1 1,0 1,1 1,1 2,1 2,24-8,-20 6,1-1,1 0,0 3,1 1,1 2,0 2,1 1,-1 3,35-1,-52 10,-8 1</inkml:trace>
  <inkml:trace contextRef="#ctx0" brushRef="#br0" timeOffset="621.537">750 594,'-1'4,"0"1,-1-1,2 1,-1-1,0 1,1-1,0 1,0-1,0 1,1-1,0 1,-1-1,1 1,1-1,-1 0,1 1,0-1,0 0,0 0,0 0,1 0,-1-1,1 1,0-1,0 1,1-1,-1 0,1 0,-1-1,1 1,0-1,0 0,0 0,0 0,0 0,1-1,1 1,2 0,1-1,-1 0,1 0,0-1,0 0,0 0,-1-1,1 0,0-1,-1 0,1 0,-1-1,0 0,0-1,0 1,0-1,0-1,-1 0,0 0,0 0,0-1,-1 0,0 0,0-1,0 0,-1 0,0 0,0 0,-1-1,0 0,0 0,-1 0,0 0,-1-1,0 1,0-1,0 1,-1-1,-1 0,1 0,-1 1,-1-1,0 0,-1-5,-7-25,4 23</inkml:trace>
  <inkml:trace contextRef="#ctx0" brushRef="#br0" timeOffset="1270.31">1282 691,'7'5,"0"0,0 0,0-1,1 0,0-1,-1 1,1-2,0 1,1-1,-1 0,0 0,1-1,-1-1,0 1,1-1,-1 0,1-1,-1 0,0-1,1 0,-1 0,0 0,0-1,0 0,-1-1,1 0,-1 0,0 0,0-1,0 0,0-1,-1 0,0 1,0-2,-1 1,0-1,0 0,0 0,-1 0,0-1,-1 1,1-1,-1 0,-1 0,0 0,0-1,0 1,-1 0,0-1,-1 1,0-1,-1-2,1 8,-1 0,0 0,0 0,0 0,0 0,0 1,-1-1,1 0,-1 0,0 1,0-1,0 1,0 0,0-1,-1 1,1 0,-1 0,1 1,-1-1,0 0,1 1,-1 0,0-1,0 1,0 0,0 1,0-1,0 0,0 1,-1 0,1 0,0 0,0 0,0 0,0 1,0-1,0 1,-1 0,1 0,-1 0,-111 66,110-65,1 1,-1-1,1 1,0 0,0 0,1 1,-1-1,1 1,-1 0,1 0,0 0,0 0,1 0,0 1,-1-1,1 1,1 0,-1-1,1 1,0 0,0 0,0 0,0 0,1 0,0 0,0 0,1 0,-1 0,1 0,0 0,0 0,1 0,-1-1,1 1,0 0,1-1,-1 0,1 1,-1-1,1 0,1 0,-1-1,0 1,1-1,0 1,0-1,0 0,3 1,8-1,0-1,0 0,0-1,1-1,-1-1,0 0,1-1,-1 0,0-1,0-1,-1 0,1-1,-1-1,0 0,3-3,-13 7,30-12</inkml:trace>
  <inkml:trace contextRef="#ctx0" brushRef="#br0" timeOffset="1676.463">1936 450,'7'-30,"-4"18,-12 25,6-9,0 0,1 0,0 1,0-1,0 0,0 1,1-1,-1 1,1 0,0-1,1 1,-1 0,1 0,0 0,0-1,1 1,-1 0,1 0,0-1,0 1,1-1,0 1,-1-1,1 1,1-1,-1 0,1 0,-1 0,1 0,0 0,0-1,1 1,-1-1,1 0,0 0,0 0,0-1,0 1,3 0,-5-2,-1 0,1 0,0 0,-1 0,1 0,-1 0,1 1,-1-1,0 0,0 1,0-1,0 1,0-1,0 1,0 0,0-1,0 1,-1 0,1 0,-1 0,1-1,-1 1,0 0,0 0,1 0,-1 0,-1 0,1 0,0-1,0 1,-1 0,1 0,-1 0,1-1,-1 1,0 0,0 0,0-1,0 1,0-1,0 1,0-1,-1 1,1-1,0 0,-1 0,1 0,-1 0,1 0,-1 0,-1 1,-90 60,87-59,-40 19,35-22</inkml:trace>
  <inkml:trace contextRef="#ctx0" brushRef="#br0" timeOffset="2211.498">2371 498,'-50'17,"45"-14,1 0,-1 0,1 1,0-1,0 1,1 0,-1 0,1 0,0 1,0-1,0 1,1 0,-1 0,1-1,1 2,-1-1,0 0,1 0,0 0,1 1,-1-1,1 0,0 1,0-1,0 0,1 1,0-1,0 0,0 0,1 1,0-1,0 0,0-1,0 1,1 0,0-1,0 1,0-1,1 0,-1 0,1 0,0 0,0-1,0 1,0-1,1 0,0-1,-1 1,1-1,0 0,0 0,0 0,0-1,1 0,4 1,8-7,0-1,0-1,-1 0,0-2,0 0,-1 0,0-2,-1 0,0-1,-1 0,0-1,-1-1,0 0,-1 0,-1-2,-1 1,0-1,-1-1,4-9,4 3,-2-2,0 0,-2 0,-1-2,-1 1,-1-1,-1-1,-1 0,-2 0,-1 0,-1-1,-2 0,0 0,-3-21,1 47,-1-1,0 1,1-1,-1 1,0 0,-1 0,1-1,-1 1,1 0,-1 0,0 0,0 1,0-1,0 0,-1 1,1-1,-1 1,1 0,-1 0,0 0,0 0,0 0,0 1,0-1,-1 1,1 0,0 0,0 0,-1 0,1 1,-1 0,1-1,-1 1,1 0,-1 0,1 1,0-1,-1 1,1 0,-1 0,1 0,0 0,0 0,0 1,0 0,0-1,0 1,0 0,0 0,1 1,-1-1,1 1,-2 1,-10 8,1-1,0 2,1 0,0 0,1 1,1 1,0 0,1 0,0 1,1 0,1 0,1 1,0 0,2 0,0 0,0 1,2-1,0 4,0-9,0 0,1 1,1-1,0 0,1 1,0-1,1 0,0 1,1-1,1-1,0 1,0 0,1-1,1 0,-1 0,2 0,0-1,0 0,1 0,0-1,0 0,1 0,1-1,-1 0,1-1,4 2,46 11,-34-20</inkml:trace>
  <inkml:trace contextRef="#ctx0" brushRef="#br0" timeOffset="3476.819">3121 425,'-11'1,"0"0,0 1,0 0,0 1,0 1,1-1,-1 2,1-1,0 2,1-1,-1 1,1 0,0 1,0 0,1 1,0 0,1 0,-1 1,1 0,1 0,0 0,0 1,1 0,0 0,1 0,0 1,1-1,0 1,0 0,1 0,1 0,0 0,0 1,1-1,1 0,0 0,0 0,2 5,-2-13,-1 1,1-1,0 0,0-1,0 1,1 0,-1 0,1 0,0-1,-1 1,1-1,0 1,1-1,-1 0,0 0,1 0,-1 0,1 0,-1-1,1 1,0-1,0 1,0-1,0 0,0 0,0-1,0 1,0 0,0-1,0 0,0 0,0 0,0 0,0 0,1-1,-1 1,0-1,0 0,0 0,2-1,107-68,33-123,-114 347,-29-151,1 0,0 0,0 0,0-1,0 0,0 0,0 1,1-2,-1 1,1 0,0-1,-1 0,1 1,0-1,0-1,-1 1,1-1,0 1,0-1,0 0,0-1,0 1,0 0,-1-1,1 0,0 0,0 0,-1-1,1 1,-1-1,1 0,-1 0,0 0,0 0,0-1,0 1,0-1,0 0,0 0,-1 0,0 0,1 0,-1 0,-1-1,1 1,0-1,-1 1,0-1,1 0,89-146,-77 289,-14-137,0 0,1-1,-1 1,0-1,0 1,1 0,-1-1,1 1,-1-1,1 1,0-1,0 1,-1-1,1 0,0 1,0-1,1 0,-1 0,0 1,0-1,0 0,1 0,-1 0,1-1,-1 1,1 0,-1-1,1 1,-1 0,1-1,-1 0,1 1,0-1,-1 0,1 0,0 0,-1 0,1 0,-1 0,1 0,0-1,-1 1,1-1,-1 1,1-1,-1 0,1 1,-1-1,1 0,-1 0,0 0,1 0,-1 0,0 0,0 0,0-1,0 1,0 0,0-1,0 1,0 0,-1-1,1 1,0-1,0-1,141-244,-136 239,-5 5,-1 1,0 0,1-1,0 1,0 0,-1 0,1 0,1-1,-1 1,0 0,0 0,1 1,-1-1,1 0,0 0,-1 1,1-1,0 1,0-1,0 1,0 0,0 0,0 0,1 0,-1 0,0 0,0 1,1-1,-1 1,0-1,1 1,-1 0,0 0,1 0,-1 0,1 1,-1-1,0 1,0-1,1 1,-1 0,0 0,0 0,0 0,0 0,0 0,0 1,0-1,1 1,3 16,0 1,-1 0,-1 0,-1 0,-1 0,0 1,-1-1,-1 1,-3 17,2 8,2 96,-6-1,-6 1,-19 82,28-207,0 0,-1 0,-1 0,0 0,-1-1,-1 0,0 0,-2-1,1 1,-1-2,-1 1,-1-1,0 0,0-1,-1 0,-12 9,20-20,0 1,0-1,0 0,0 0,-1 0,1 0,0-1,-1 1,1-1,0 0,-1 0,1 0,0 0,-1-1,1 1,0-1,0 0,-1 0,1 0,0 0,0 0,0-1,0 0,0 1,1-1,-1 0,0-1,1 1,-1 0,1-1,0 1,0-1,0 0,0 1,0-1,1 0,-1 0,1 0,-1-3,-27-132,32 104,3 0,0 1,3-1,0 1,2 1,2 0,1 0,1 2,1 0,2 0,1 2,2 0,0 1,2 1,1 2,0 0,2 1,1 2,1 0,0 2,2 2,0 0,1 2,0 1,1 2,1 1,7-1,0 2</inkml:trace>
  <inkml:trace contextRef="#ctx0" brushRef="#br0" timeOffset="4265.893">1 1320,'270'-43,"1133"-74,-933 51,3-2,390-2,-677 68,-53 4,0-6,-1-6,0-5,74-21,-67-19,-109 36</inkml:trace>
</inkml:ink>
</file>

<file path=ppt/ink/ink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6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1,'-19'3,"0"0,1 2,-1 0,1 1,0 1,1 0,-1 1,1 1,1 1,0 1,0 0,1 1,1 0,0 1,-12 15,19-18,0 1,1 0,0 0,1 0,0 1,1 0,0 0,1 0,0 0,1 0,1 1,0-1,0 1,2 8,0-16,0 1,1 0,0 0,0-1,0 1,1-1,0 1,0-1,0 0,1 0,0 0,-1-1,2 0,-1 1,0-1,1-1,0 1,0-1,0 1,0-1,1-1,-1 1,1-1,-1 0,1 0,0-1,1 1,4 0,0-1,-1 0,1 0,0-1,-1 0,1 0,-1-2,1 1,0-1,-1-1,0 0,0 0,0-1,0 0,1-2,7-4,-2 1</inkml:trace>
</inkml:ink>
</file>

<file path=ppt/ink/ink5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5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27,'38'5,"28"-4,6-1,-3-1,-9 0,-10-6,-8 0,-7 0,-5 2,-7 1</inkml:trace>
</inkml:ink>
</file>

<file path=ppt/ink/ink5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3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34 457,'-5'33,"-1"17,-5-1,0-8</inkml:trace>
  <inkml:trace contextRef="#ctx0" brushRef="#br0" timeOffset="576.398">259 627,'25'-21,"-2"-1,0-1,-1 0,-2-2,0 0,-2-2,-1 0,-1-1,-1 0,7-20,-22 48,0 1,0-1,1 1,-1 0,0-1,1 1,-1-1,1 1,-1-1,1 1,-1-1,1 1,-1-1,1 0,-1 1,1-1,0 0,-1 1,1-1,-1 0,1 0,0 1,-1-1,1 0,0 0,-1 0,1 0,0 0,-1 0,1 0,0 0,-1 0,1-1,0 1,-1 0,1 0,0 0,-1-1,1 1,-1 0,1-1,-1 1,1-1,0 1,-1 0,1-1,-1 1,0-1,1 0,-1 1,1-1,-1 1,0-1,0 1,1-1,-1 0,0 1,0-1,0 0,1 1,-1-1,0 0,0 1,0-1,0 0,0 1,-1-1,1 0,11 61,22 64,-31-119,0-1,1 0,0 1,0-1,0-1,0 1,0 0,1-1,-1 1,1-1,0 0,0-1,0 1,1-1,-1 1,0-1,1-1,0 1,-1-1,1 1,0-1,0 0,0-1,2 1,4-3,1-1,-1 1,0-2,-1 0,1 0,-1-1,0 0,0 0,0-1,0-1,-1 0,-1 0,1-1,-1 0,0 0,-1-1,0 0,0 0,-1 0,0-1,-1 0,3-7,0 5,68-133,-67 130</inkml:trace>
  <inkml:trace contextRef="#ctx0" brushRef="#br0" timeOffset="946.6">1389 6,'-16'27,"1"1,1 1,2 0,0 1,3 0,0 1,2 0,0 8,5-33,0-1,0 1,1 0,0 0,0 0,1 0,0 1,0-1,0 0,1 0,-1 0,2 0,-1 0,1 0,-1 0,2-1,-1 1,1-1,-1 1,2-1,-1 0,0 0,1 0,0 0,0-1,1 0,-1 1,1-2,0 1,0 0,0-1,4 2,1 0,1-1,-1 0,1-1,0 0,0-1,0 0,0 0,0-1,0-1,1 0,-1-1,0 0,0 0,0-1,0-1,0 0,0 0,-1-1,0 0,1-1,-2 0,1-1,0 0,-1 0,0-1,-1 0,0-1,0 0,0 0,-1-1,2-2,1-6,0 0,-1-1,0 1,-2-2,0 1,-1-1,-1 0,-1 0,2-18,-6 31,0 0,-1 0,1 0,-1 0,0 0,-1 1,0-1,0 0,0 0,0 1,-1 0,0-1,0 1,0 0,-1 0,0 1,0-1,0 1,-1 0,1 0,-1 0,0 0,0 1,0 0,-6-3,-3-1,-1 1,0 0,0 1,0 0,-1 1,1 1,-1 1,0 0,-3 1,-13 0</inkml:trace>
  <inkml:trace contextRef="#ctx0" brushRef="#br0" timeOffset="1194.318">1163 231,'38'-5,"23"-1,5 0,-3 1,-9 2,-7 0,-13 7,-6 2,-9 5,-2 0,-5 4,1 3,3 0,4-4,3-5,2-3,-3-2</inkml:trace>
</inkml:ink>
</file>

<file path=ppt/ink/ink5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7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1 627,'15'5,"1"0,0-1,0 0,0-2,0 0,0-1,1 0,-1-1,0-1,1-1,-1 0,0-1,0-1,0 0,-1-1,15-7,6-8,-1-1,0-1,-2-2,0-2,-2-1,19-21,61-56,-103 97,0-1,-1 0,0 0,-1 0,0-1,0 0,-1 0,0-1,0 0,-1 0,-1 0,1 0,-2 0,1-1,0-9,-2 13,-1 1,0 0,0 0,0 0,-1-1,0 1,0 0,-1 0,1 0,-1 0,-1 0,1 1,-1-1,0 1,0-1,0 1,-1 0,0 0,0 1,0-1,-1 1,1 0,-1 0,0 0,0 1,-1-1,-3 0,3 0,-1 1,0 0,-1 1,1-1,0 1,-1 1,1 0,-1 0,0 0,1 1,-1 0,1 0,-1 1,0 0,1 1,-1-1,1 1,0 1,0 0,0 0,0 0,0 0,0 1,1 1,0-1,0 1,0 0,1 0,-1 0,1 1,0 0,1 0,-1 0,1 1,1-1,-1 1,1 0,0 0,1 1,-1-1,1 0,0 8,-1 0,0 1,2 0,0-1,0 1,2 0,0-1,0 1,2 0,0-1,1 0,0 1,1-2,1 1,0-1,1 1,1-2,0 1,1-1,0 0,1-1,4 4,13 9,1-2,2-1,0-1,1-1,24 10,-37-19,-3-1</inkml:trace>
</inkml:ink>
</file>

<file path=ppt/ink/ink5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8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0,'-14'19,"-5"12,-5-1,8-4,11-7,11-12,9-7,2-8,-1 2,-5 7,-3 3</inkml:trace>
</inkml:ink>
</file>

<file path=ppt/ink/ink5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9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1,'-9'4,"-9"8,0 5,7 1,10-4,6-8,1-1,-4-1,-3 4,-7 0,-1 3,1 1</inkml:trace>
</inkml:ink>
</file>

<file path=ppt/ink/ink5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7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345 135,'-32'8,"1"2,0 1,0 2,1 1,0 1,2 2,-17 12,37-23,1 0,0 1,0 0,1 0,0 0,0 1,1 0,0 0,0 1,1-1,0 1,1 0,0 0,0 0,1 0,0 1,0-1,1 1,1-1,-1 1,2-1,-1 1,1-1,1 1,-1-1,2 0,-1 1,1-1,1 0,0-1,2 5,-3-5,0 1,1-1,0 0,0 0,1-1,0 1,0-1,1 0,-1-1,2 1,-1-1,1 0,0-1,0 1,0-1,1-1,0 0,0 0,0 0,0-1,1 0,0-1,-1 0,1 0,0-1,0 0,0 0,-1-1,1 0,0-1,0 0,3-1,8-2,0-1,0-2,-1 1,0-2,0-1,-1 0,0-1,-1-1,0-1,-1 0,0-2,-1 1,0-2,-1 0,8-12,-1 1,-1-1,-1 0,-2-2,0 0,4-14,-17 34,0-1,0 0,-1 0,0 0,-1 0,0 0,-1-1,0 1,0 0,-1-1,-1 1,1-1,-2 1,1 0,-2-1,1 1,-1 0,-1 0,-1-1,-1 2,-1 0,-1 1,1 0,-1 1,-1-1,1 1,-1 1,-1 0,1 0,-1 1,0 0,0 1,0 0,-1 0,1 1,-1 1,0 0,0 0,0 1,0 0,0 1,0 1,0-1,0 2,0-1,-5 3,-65 22,52-10</inkml:trace>
  <inkml:trace contextRef="#ctx0" brushRef="#br0" timeOffset="364.611">148 332,'140'-93,"-131"92,1 0,0 0,-1 1,1 0,0 1,0 0,-1 0,1 1,-1 0,0 1,1 0,-1 1,-1 0,1 0,0 1,-1 0,0 0,0 1,5 4,-5-5,120 50,-86-52,-25-8</inkml:trace>
</inkml:ink>
</file>

<file path=ppt/ink/ink5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5:56.36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4186 438,'14'15,"6"4</inkml:trace>
</inkml:ink>
</file>

<file path=ppt/ink/ink5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6:43.37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0,'0'5,"0"6,0 7,0-1</inkml:trace>
</inkml:ink>
</file>

<file path=ppt/ink/ink5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6:43.61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0,'5'15,"1"4</inkml:trace>
</inkml:ink>
</file>

<file path=ppt/ink/ink5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6:41.56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764 114,'-2'0,"0"-1,0 1,1 0,-1 0,0 0,0 1,0-1,1 0,-1 1,0-1,1 1,-1-1,0 1,1 0,-1 0,1 0,-1 0,1 0,-1 0,1 0,0 0,-1 0,1 1,0-1,0 1,0-1,0 1,0-1,1 1,-1-1,0 1,1 0,-1-1,1 1,-1 0,1 1,0-3,-155 294,-12-5,187-336,217-404,-170 310,-63 122,-12 33,1 4,1 1,0 1,1-1,1 1,1 0,1 0,1 0,0 0,2 0,1 8,9 36,3 0,2-1,3-1,13 24,-31-84,-1 1,1-1,0 0,0 1,0-1,0 0,1 0,-1 0,1 0,-1 0,1 0,0 0,-1-1,1 1,0 0,0-1,0 0,0 1,0-1,1 0,-1 0,0 0,1 0,-1-1,0 1,1-1,-1 1,1-1,-1 0,1 0,-1 0,1 0,-1 0,1-1,-1 1,0-1,1 1,-1-1,0 0,1 0,-1 0,0 0,0-1,0 1,0 0,0-1,0 0,0 1,0-1,-1 0,1-1,21-25,-2 0,-1-2,-1 0,-2-1,-1-1,11-31,-12 33,-2 0,-1-1,-1-1,-2 0,-1 0,-1-1,-2 0,-2 0,-1 0,-1-26,-1 57,0 0,0 0,0 0,0-1,-1 1,1 0,-1 0,1 0,-1 0,0 0,1 0,-1 0,0 0,0 0,-1 0,1 1,0-1,-1 0,1 1,-1-1,1 1,-1-1,0 1,1 0,-1 0,0 0,-1-1,-9 3</inkml:trace>
  <inkml:trace contextRef="#ctx0" brushRef="#br0" timeOffset="324.695">1271 368,'-7'28,"1"1,2-1,0 1,2 0,1 0,2 0,0 0,2 0,4 15,-6-40,-1 1,1 0,0 0,1-1,-1 1,1-1,0 1,0-1,0 0,1 0,-1 0,1 0,0 0,0 0,0-1,1 0,-1 1,1-1,0 0,0-1,0 1,0-1,1 0,-1 0,0 0,1 0,0-1,-1 0,1 0,0 0,-1-1,1 1,0-1,0 0,2-1,3-2,0 0,0-1,-1 0,0-1,0 0,0 0,0-1,-1 0,0-1,0 0,0 0,-1 0,0-1,-1 0,0-1,0 0,-1 1,0-2,0 1,-1 0,-1-1,1 0,-1 0,-1 0,0 0,-1-1,1 1,-2 0,0-1,0 1,-1 0,0-1,-1 1,0 0,0 0,-1 0,-1 0,1 0,-2 1,1-1,-1 1,-1 1,0-1,0 1,0 0,-1 0,0 0,-1 1,0 0,0 1,0 0,-1 0,0 1,0 0,0 0,-1 1,0 0,-2 0,-12 1</inkml:trace>
  <inkml:trace contextRef="#ctx0" brushRef="#br0" timeOffset="612.386">1779 1,'0'29,"-5"28,-1 10,0 3,1-6,2-4,1-7,1-8,5-7,2-6,0-2,-1-2,4-6,0-2,-2-4</inkml:trace>
  <inkml:trace contextRef="#ctx0" brushRef="#br0" timeOffset="1050.131">1582 368,'101'27,"-49"-11,0-3,1-2,0-2,0-2,43-2,89-13,-175 5,-1-1,1 0,-1-1,0 0,0 0,0-1,-1 0,0-1,0 0,-1 0,0 0,0-1,-1 0,0-1,0 1,-1-1,0 0,0 0,-1-1,0 0,1-7,-4 15,0-1,0 1,-1-1,1 0,-1 1,1-1,-1 0,0 1,0-1,0 0,-1 1,1-1,-1 0,1 1,-1-1,0 0,0 1,0-1,0 1,-1 0,1-1,-1 1,1 0,-1 0,0 0,0 0,1 0,-2 0,1 1,0-1,0 1,0-1,-1 1,1 0,-1 0,1 0,-1 0,0 0,-3-1,-1 1,1 0,0 0,-1 0,1 1,-1 0,1 0,-1 0,1 1,-1 0,1 1,0-1,-1 1,1 0,-5 3,-2 3,1 0,0 0,0 1,1 1,0 0,0 0,2 1,-1 1,1-1,1 1,0 1,1 0,0 0,1 0,0 1,1 0,1 0,0 0,1 0,0 1,1 0,1 13,1-21,1 1,0 0,1 0,0-1,0 1,1-1,0 0,0 1,0-1,1-1,0 1,1 0,-1-1,1 0,0 0,1-1,0 1,0-1,0 0,0-1,1 1,-1-1,4 1,7 4,0-1,1 0,0-1,0-1,1 0,-1-2,1 0,0-1,3-1,34 0,-32-3</inkml:trace>
  <inkml:trace contextRef="#ctx0" brushRef="#br0" timeOffset="1381.24">1 989,'952'-82,"-168"23,-341 31,-399 27</inkml:trace>
</inkml:ink>
</file>

<file path=ppt/ink/ink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7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0,'-39'152,"-13"129,41-221,4 1,2 0,3 0,5 57,-3-117,-1 1,1 0,1 0,-1-1,0 1,0 0,1-1,-1 1,1 0,-1-1,1 1,0 0,-1-1,1 1,0-1,0 1,0-1,0 0,0 1,1-1,-1 0,0 0,1 0,-1 0,1 0,-1 0,1 0,-1 0,1-1,0 1,-1 0,1-1,0 0,-1 1,1-1,0 0,0 0,-1 0,1 0,0 0,0 0,-1 0,1-1,0 1,-1-1,1 1,0-1,-1 0,1 0,-1 1,1-1,0-1,234-140,-205 124,-26 13,0 1,0 1,1-1,0 1,-1 0,1 0,0 0,1 1,-1 0,0 0,1 1,-1 0,1 0,-1 0,1 1,-1 0,6 1,-9 1,1 1,-1 0,0 0,0 0,0 0,0 1,-1-1,0 1,1 0,-1-1,0 1,-1 0,1 0,-1 0,1 1,-1-1,-1 0,1 0,-1 1,1-1,-1 0,0 1,-1 3,9 42,26 1,-21-40</inkml:trace>
</inkml:ink>
</file>

<file path=ppt/ink/ink5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6:49.7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1,'0'0</inkml:trace>
</inkml:ink>
</file>

<file path=ppt/ink/ink5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6:54.76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0,'14'0,"15"0,7 0,2 0,-1 0,-1 0,-2 0,-3 0,-1 0,-1 0,-1 0,-5 0</inkml:trace>
</inkml:ink>
</file>

<file path=ppt/ink/ink5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6:55.06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52,'38'-5,"28"-1,6-1,-3 2,-9-3,-10 0,-9 0,-11 3</inkml:trace>
</inkml:ink>
</file>

<file path=ppt/ink/ink5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6:49.28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436 84,'-7'-7,"-1"1,0 0,0 1,0 0,-1 0,0 1,0 0,0 0,0 1,0 1,-1-1,1 1,-1 1,0 0,0 0,1 1,-1 0,0 1,0 0,-4 2,-8 0,0 2,1 1,-1 1,1 0,1 2,-1 1,2 0,-10 7,27-17,0 0,0 1,0-1,0 1,0-1,0 1,0 0,1 0,-1 0,0 0,0 0,1 0,-1 1,1-1,-1 0,1 1,0-1,-1 1,1-1,0 1,0 0,0 0,0-1,0 1,1 0,-1 0,0 0,1 0,-1 0,1 0,0 0,0 0,0 0,0 0,0 0,0 0,1 0,-1 0,0 0,1 0,0 0,-1 0,1 0,0-1,0 1,0 0,0 0,0-1,1 1,-1-1,0 1,1-1,0 1,76 38,-66-35,-1-1,1 1,-1 1,0 0,0 1,-1 0,0 0,0 1,0 0,-1 1,-1 0,1 1,-2 0,1 0,-1 0,3 9,-6-12,-1 1,0 0,-1 0,0 0,0 0,0 1,-1-1,-1 0,1 1,-1-1,-1 0,0 1,0-1,0 0,-1 1,0-1,-1 0,0 0,0-1,-1 1,0-1,0 1,0-1,-1 0,0-1,-5 5,-1 1,0-1,-2 0,1-1,-1 0,0-1,-1 0,0-1,-1-1,0 0,0-1,0 0,-14 2,7-7,4-4</inkml:trace>
  <inkml:trace contextRef="#ctx0" brushRef="#br0" timeOffset="264.54">633 394,'-4'38,"-3"18,1 4,-3-3,-1-12</inkml:trace>
  <inkml:trace contextRef="#ctx0" brushRef="#br0" timeOffset="866.305">860 704,'15'-44,"2"0,2 1,1 0,3 2,18-25,1 23,-42 42,1 0,0 1,0-1,0 0,0 1,0-1,0 1,0-1,0 1,0-1,0 1,0 0,0-1,0 1,0 0,0 0,0 0,1 0,-1 0,0 0,0 0,0 0,0 1,0-1,0 0,0 1,0-1,0 0,0 1,0-1,0 1,0 0,0-1,0 1,0 0,0 0,-1-1,1 1,0 0,-1 0,1 0,-1 0,1 0,-1 0,1 0,-1 0,1 0,-1 0,0 1,6 96,-7-90,0 0,0 0,1 0,0 0,0-1,1 1,0 0,0 0,1 0,0-1,0 1,1-1,0 0,1 3,-1-7,-1 1,1-1,0 0,0 0,0 0,1-1,-1 1,0-1,1 0,0 0,-1 0,1 0,0-1,0 1,0-1,0 0,0 0,1-1,-1 1,0-1,0 0,0 0,0 0,1-1,-1 1,0-1,0 0,0 0,0 0,0-1,3-1,3-1,0-1,0 0,-1 0,0-1,0-1,0 1,-1-1,0-1,0 1,-1-1,6-8,0-2,-1 0,0 0,-2-1,0-1,-1 1,-1-2,3-14,-7 15</inkml:trace>
  <inkml:trace contextRef="#ctx0" brushRef="#br0" timeOffset="4366.04">2017 56,'-1'-2,"0"0,0 0,0 0,0 0,0 1,-1-1,1 0,0 1,-1-1,1 1,-1 0,0-1,1 1,-1 0,0 0,0 0,0 0,0 0,0 1,0-1,0 0,0 1,0 0,0-1,0 1,0 0,-1 0,1 0,0 0,0 1,0-1,0 0,0 1,0 0,0-1,0 1,0 0,0 0,0 0,1 0,-1 1,0-1,0 1,-71 66,58-50,0 1,2 1,0 0,1 1,1 0,1 1,1 0,1 1,1 0,1 0,1 0,1 1,1 0,2 0,0 0,1 0,3 22,-1-38,0 0,1 0,0 0,0-1,0 0,1 0,0 0,1 0,0 0,0-1,0 0,1 0,-1 0,1-1,1 1,-1-2,1 1,0-1,0 0,0 0,0-1,1 0,0 0,-1-1,1 0,0 0,0-1,0 0,5 0,2 0,-1 0,1-1,-1-1,1 0,-1-1,1 0,-1-1,0-1,0-1,0 0,-1 0,1-1,-1-1,-1 0,1-1,5-6,8-6,-1-1,-2-1,0-2,-1 0,-2-1,17-26,-29 38,-1 0,0-1,0 1,-1-1,-1 0,-1-1,0 1,0-1,-2 0,0 0,0 0,-2 0,0 0,-1-7,0 13,0 0,0 0,-1 0,0 0,-1 1,0-1,0 1,-1 0,0 0,0 0,-1 0,0 1,0 0,-1 0,0 0,0 1,-1-1,0 2,0-1,0 1,-1 0,0 0,1 1,-6-2,3 2,-1 1,1 0,-1 0,1 1,-1 1,0-1,0 2,0 0,0 0,0 1,1 0,-1 1,0 0,0 0,1 2,-3 0,-15 8</inkml:trace>
  <inkml:trace contextRef="#ctx0" brushRef="#br0" timeOffset="4717.334">1565 478,'74'-23,"0"-3,-1-3,34-21,-40 19,-66 29,1 1,0 0,0-1,0 1,0 0,0 0,1 0,-1 0,0 1,0-1,1 0,-1 1,0 0,1 0,-1-1,0 1,1 1,-1-1,0 0,1 0,-1 1,0 0,0-1,1 1,-1 0,0 0,0 0,0 0,0 0,0 1,0-1,0 1,-1-1,1 1,0 0,-1-1,1 1,-1 0,0 0,1 2,21 63,-22-60,0 0,0-1,0 1,1-1,0 1,1-1,-1 0,1 0,0 0,1 0,0-1,-1 1,2-1,-1 0,1 0,-1 0,1-1,1 0,-1 0,1 0,-1 0,1-1,3 1,-1-1,0-1,1 0,-1-1,1 0,0 0,-1-1,1 0,-1 0,1-1,-1 0,1-1,-1 0,1 0,3-2,7-4</inkml:trace>
</inkml:ink>
</file>

<file path=ppt/ink/ink5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6:58.3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1,'20'5,"10"1,5 0,2-1,-1-2,-1-1,-3-1,-1 0,-6-6,-3-1,0-1,-4 2</inkml:trace>
</inkml:ink>
</file>

<file path=ppt/ink/ink5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6:57.69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254 51,'-31'29,"1"2,1 1,1 1,3 2,-13 22,30-48,1 1,0 0,1 0,0 0,1 1,0 0,0 0,1 1,1-1,0 1,0-1,2 1,-1 0,1 0,1 0,0 0,1 0,0 0,1 0,0-1,1 1,0 0,1-1,3 7,-2-8,1 0,0-1,1 1,0-1,1-1,-1 1,2-1,-1-1,1 1,0-1,1-1,0 0,0 0,0-1,0 0,1-1,0 0,0-1,0 0,0-1,1 0,-1 0,1-1,-1-1,1 0,-1-1,1 0,-1-1,11-2,-2-5,-1 0,0 0,-1-2,0 0,-1-2,0 0,-1 0,0-1,-1-2,-1 1,-1-1,0-1,-1-1,0 1,-2-2,0 0,-1 0,-1 0,-1-1,3-15,-6 24,-1-1,0 1,-1-1,0 0,-1 0,0 0,-1 0,-1 0,0 0,0 0,-1 0,0 0,-1 1,-1-1,0 1,0 0,-1 0,-1 0,0 1,0 0,-1 0,0 0,-1 1,0 0,0 0,-1 1,0 0,0 1,-1 0,0 0,-1 1,1 0,-1 1,0 0,0 1,-1 1,-7-3,-38 9,32 2</inkml:trace>
  <inkml:trace contextRef="#ctx0" brushRef="#br0" timeOffset="337.769">0 474,'58'-37,"-22"12,1 2,1 2,0 1,14-3,-49 21,0 1,0-1,1 1,-1-1,1 1,-1 0,1 0,-1 0,1 1,0-1,-1 1,1 0,0 0,-1 0,1 1,0-1,-1 1,1 0,-1 0,1 0,-1 0,1 1,-1-1,0 1,0 0,0 0,0 0,0 0,0 1,0-1,-1 1,1 0,-1 0,0-1,1 3,1 4,-1 0,1-1,0 1,0-1,1 0,0-1,1 1,0-1,0 0,0-1,1 1,0-1,1 0,-1-1,1 0,0 0,0-1,0 0,1 0,-1-1,1 0,0 0,0-1,0 0,1-1,-1 0,0 0,7-1,67-33,-67 24</inkml:trace>
</inkml:ink>
</file>

<file path=ppt/ink/ink5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6:58.8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219 477,'-25'22,"1"1,1 0,1 2,1 0,2 2,0 0,2 1,-12 25,26-49,1 1,-1 0,1-1,0 1,1 0,-1 0,1 0,0 0,0 0,0 0,1 0,0 0,0 0,0 1,1-1,-1 0,1 0,0 0,1 0,-1 0,1 0,0-1,0 1,1 0,0-1,-1 0,1 1,0-1,1-1,-1 1,1 0,3 2,5 0,0-1,0 0,1-1,-1 0,1-1,0-1,0 0,0 0,1-1,-1-1,0 0,0-1,1-1,-1 0,0 0,-1-1,1-1,0 0,-1-1,0 0,0-1,0-1,-1 1,0-2,0 0,-1 0,0-1,0 0,-1 0,0-1,-1-1,0 1,-1-1,0-1,-1 1,0-1,0-1,-2 6,0-1,-1 1,0-1,0 0,-1 1,1-1,-2 0,1 0,-1-1,-1 1,1 0,-1 0,-1 0,1 0,-1-1,-1 1,0 0,0 0,0 1,-1-1,0 0,-1 1,0 0,0 0,0 0,-1 0,0 0,-2-1,-1 1,0 1,0 0,-1 0,1 0,-1 1,0 1,-1-1,1 2,-1-1,0 1,0 1,0-1,0 2,0 0,-1 0,-8 0,-6 1</inkml:trace>
  <inkml:trace contextRef="#ctx0" brushRef="#br0" timeOffset="305.002">22 788,'198'-121,"-191"117,-4 1,0 1,0-1,0 1,0-1,1 1,-1 0,1 0,-1 1,1-1,0 1,0 0,0 0,-1 0,1 0,0 1,0 0,0-1,0 1,0 1,0-1,0 1,0-1,0 1,0 0,0 0,-1 1,1-1,0 1,0 0,29 58,-32-55,0-1,1 1,0-1,-1 1,1-1,1 0,-1 0,1 0,-1 0,1-1,0 1,1-1,-1 1,1-1,-1 0,1-1,0 1,0 0,0-1,0 0,1 0,-1 0,4 0,-1 0,0-1,0 0,0-1,0 0,0 0,0 0,0-1,0 0,0 0,0-1,0 0,0 0,-1 0,1-1,-1 0,5-3,9-7</inkml:trace>
  <inkml:trace contextRef="#ctx0" brushRef="#br0" timeOffset="1687.617">586 111,'0'-2,"0"0,-1-1,1 1,0 0,0 0,1 0,-1 0,0 0,1 0,-1 0,1 1,-1-1,1 0,0 0,0 0,0 0,0 1,0-1,0 0,1 1,-1-1,0 1,1-1,-1 1,1 0,0 0,-1 0,1 0,0 0,0 0,0 0,0 0,5-5,1 0,0 0,0 1,0 0,1 0,0 1,0 0,0 1,1 0,-1 0,1 1,-1 0,1 1,0 0,-1 0,10 1,-18 2,1-1,-1 1,0 0,0-1,0 1,0 0,0 0,0-1,-1 1,1 0,0 0,-1 0,0 0,1 0,-1 0,0 0,0 0,0 0,0 0,0 0,-1 0,1 0,-1 0,1-1,-1 1,0 0,1 0,-1 0,0-1,0 1,0 0,-1-1,1 1,0-1,-1 1,1-1,-1 0,1 1,-1-1,1 0,-1 0,0 0,-1 0,-2 6,2-5,1 1,-1-1,0 1,1 0,0 0,-1 0,1 0,0 0,1 0,-1 1,1-1,-1 0,1 1,0 0,0-1,1 1,-1 0,1-1,-1 1,1 0,1-1,-1 1,0 0,1-1,0 1,0 0,0-1,0 1,0-1,1 1,1 1,66 40,-64-44,0 1,0 0,0 0,0 1,0-1,0 1,-1 0,1 0,-1 1,0-1,0 1,0 0,0 0,-1 0,0 0,0 1,0 0,0-1,-1 1,1 0,-1 0,-1 0,1 1,-1-1,1 4,-3-4,-1-1,1 0,-1 0,0 0,0 0,0 0,-1 0,1 0,-1-1,0 1,0-1,0 0,-1 0,1 0,-1 0,0-1,1 0,-1 1,0-1,0 0,-1-1,1 1,0-1,-1 0,1 0,0 0,-3-1,-13 5</inkml:trace>
  <inkml:trace contextRef="#ctx0" brushRef="#br0" timeOffset="2101.459">106 1098,'39'-4,"36"-8,10 0,-4 1,-7-2,-10 1,-12 2,-10 4,-7 2,-5 2,-8 1</inkml:trace>
  <inkml:trace contextRef="#ctx0" brushRef="#br0" timeOffset="2617.99">163 1240,'47'-13,"0"3,1 1,0 3,0 1,16 3,0 15,-63-13,0 1,0-1,0 1,0 0,0-1,0 1,0 0,0-1,0 1,0 0,0 0,0 0,-1 0,1 0,0 0,-1 0,1 0,-1 0,1 0,-1 0,1 0,-1 1,0-1,0 0,1 0,-1 0,0 1,0-1,0 0,0 0,-1 0,1 1,0-1,0 0,-1 0,1 0,-1 0,1 0,-1 1,1-1,-1 0,0 0,1 0,-1-1,0 1,0 0,0 0,0 0,-30 28,27-27,1 0,-1 1,1 0,-1 0,1 0,0 0,0 0,0 0,0 1,1 0,-1-1,1 1,0 0,0 0,0 0,1 1,0-1,-1 3,3-4,1 0,-1 0,1 0,0 0,0 0,0-1,1 1,-1 0,0-1,1 0,0 0,-1 1,1-2,0 1,0 0,0 0,1-1,-1 0,0 0,10 6,-10-6,1 1,-1-1,1 1,-1-1,0 1,0 0,0 0,0 1,0-1,0 1,0-1,-1 1,1 0,-1 0,0 0,0 0,0 0,0 1,-1-1,1 1,-1-1,0 1,0-1,0 1,-1 0,1-1,-1 1,0 0,0 0,0-1,0 1,-1 0,1-1,-1 1,0 0,0-1,-1 2,-8 9,0-2,0 0,-1 0,-1-1,0 0,0-1,-1 0,0-1,-1 0,0-1,0-1,-11 4,-6 5,13-6</inkml:trace>
  <inkml:trace contextRef="#ctx0" brushRef="#br0" timeOffset="2871.569">897 1155,'-5'33,"-2"26,1 8,1-3,-3-8,-1-8,-3-12,0-8,3-4,2-6</inkml:trace>
  <inkml:trace contextRef="#ctx0" brushRef="#br0" timeOffset="3102.245">1122 1635,'-10'33,"-7"17,-2-1</inkml:trace>
  <inkml:trace contextRef="#ctx0" brushRef="#br0" timeOffset="3353.981">868 1691,'34'15,"25"9,7 0,-2-3,-12-1,-11-3,-11-6</inkml:trace>
  <inkml:trace contextRef="#ctx0" brushRef="#br0" timeOffset="4422.334">1094 1804,'5'5,"1"6,0 6,-6 1,-3 1,-5-2,-2 1,1 2,7-3,3-4</inkml:trace>
  <inkml:trace contextRef="#ctx0" brushRef="#br0" timeOffset="5323.53">1320 1098,'34'-9,"25"-4,7 1,-2 2,-8 3,-8 2,-12-2,-13 0</inkml:trace>
  <inkml:trace contextRef="#ctx0" brushRef="#br0" timeOffset="5617.005">1517 873,'5'43,"1"19,0 4,-1-4,-1-9,-2-8,-1-6,-1-6,0-9</inkml:trace>
</inkml:ink>
</file>

<file path=ppt/ink/ink5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7:13.8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57,'0'5,"0"6,0 2</inkml:trace>
  <inkml:trace contextRef="#ctx0" brushRef="#br0" timeOffset="295.236">199 1,'4'5,"3"6,-1 1</inkml:trace>
  <inkml:trace contextRef="#ctx0" brushRef="#br0" timeOffset="585.482">396 57,'5'5,"1"6,5 2,0-7,-1-4</inkml:trace>
</inkml:ink>
</file>

<file path=ppt/ink/ink5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7:05.23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169 423,'-16'14,"1"0,0 1,1 1,1 0,1 1,0 0,1 1,1 0,0 1,2 0,0 0,1 1,1 0,0 4,4-16,1 1,-1 0,2-1,-1 1,1 0,1 0,-1 0,2-1,-1 1,1-1,0 1,1-1,0 1,0-1,1 0,0-1,1 1,-1-1,1 1,1-1,-1-1,1 1,0-1,1 0,0 0,0-1,0 0,0 0,1-1,0 0,0 0,0-1,0 0,0 0,1-1,4 1,-6-2,0 0,-1-1,1 0,0 0,0 0,-1-1,1 0,0 0,-1-1,1 0,-1 0,1-1,-1 1,0-1,0-1,0 1,-1-1,1 0,-1 0,0-1,0 1,0-1,-1 0,1-1,5-8,0 0,-1-1,0 0,-1 0,-1-1,-1 0,0 0,-1-1,-1 0,0 1,-1-2,-1 1,-1 0,0 0,-1-1,-1 1,-1 0,0 0,-1 0,-1 0,-2-5,3 13,1 1,-1 0,-1-1,0 1,0 0,0 1,-1-1,0 1,-1 0,0 0,0 1,0 0,-1 0,0 0,0 1,0 0,-1 0,1 0,-1 1,0 1,-3-1,-14-3</inkml:trace>
  <inkml:trace contextRef="#ctx0" brushRef="#br0" timeOffset="267.368">56 677,'29'-10,"14"-3,5 1,-2 7,-2 5,-6 2,-3 0,-3 1,-3-1,0 0,-7-6,0-2,-1 0,2 1,-4 1</inkml:trace>
  <inkml:trace contextRef="#ctx0" brushRef="#br0" timeOffset="603.314">677 197,'-19'14,"-6"10,5 6,12-3,11-5,10-7,3-1,4-3,3-4,2 3,-2 4,-2-1,-3 3,-10-2,-6 2,-8-2,-4-3</inkml:trace>
  <inkml:trace contextRef="#ctx0" brushRef="#br0" timeOffset="850.718">565 197,'38'-14,"28"-10,6-1,-3 5,-10 4,-9 7,-8 3,-7 3,-10 3</inkml:trace>
  <inkml:trace contextRef="#ctx0" brushRef="#br0" timeOffset="1136.957">85 987,'43'0,"34"-4,13-3,1 1,-11 1,-13 2,-9 1,-10 1,-8 0,-5 1,-5 0,-3 1,-5-1</inkml:trace>
  <inkml:trace contextRef="#ctx0" brushRef="#br0" timeOffset="1539.089">423 1129,'-30'20,"1"1,0 2,2 1,1 0,1 2,1 1,-7 12,29-37,0 0,0-1,0 1,0 0,0 1,1-1,-1 0,1 0,0 1,-1-1,1 1,0-1,0 1,1-1,-1 1,0 0,1-1,0 1,-1 0,1 0,0-1,1 1,-1 0,0-1,1 1,0 0,-1-1,1 1,0 0,0-1,0 0,1 1,-1-1,1 0,-1 1,1-1,0 0,0 0,0 0,0 0,0-1,0 1,0-1,1 1,-1-1,0 0,1 0,0 1,202-3,-203 1,0 0,0 0,0 0,0 0,1 0,-1 1,0-1,0 1,0-1,0 1,0 0,0 0,0 0,0 0,0 0,0 0,-1 0,1 1,0-1,-1 1,1-1,-1 1,1-1,-1 1,0 0,0 0,0 0,0 0,0 0,0 0,0 0,-1 0,1 0,-1 0,0 0,1 1,-1-1,0 0,0 0,0 0,-1 1,-33 83,-106 63,119-131</inkml:trace>
  <inkml:trace contextRef="#ctx0" brushRef="#br0" timeOffset="1767.003">423 1241,'34'-9,"25"-4,7 1,-2 2,-12-2,-11 1,-6 3,-11 2</inkml:trace>
  <inkml:trace contextRef="#ctx0" brushRef="#br0" timeOffset="2022.734">931 1129,'-15'34,"-4"25,1 7,4-2,3-8,5-8,2-8,3-6,1-8</inkml:trace>
  <inkml:trace contextRef="#ctx0" brushRef="#br0" timeOffset="2270.096">1129 1637,'-29'33,"-14"22,0 5,3-8,3-11,8-14</inkml:trace>
  <inkml:trace contextRef="#ctx0" brushRef="#br0" timeOffset="2519.887">846 1721,'29'10,"29"12,9 3,-2 2,-7-4,-9-6,-8-5,-11-1,-10-1</inkml:trace>
  <inkml:trace contextRef="#ctx0" brushRef="#br0" timeOffset="3168.806">1298 960,'38'0,"23"0,5 0,-3 0,-8 0,-9 0,-11 0</inkml:trace>
  <inkml:trace contextRef="#ctx0" brushRef="#br0" timeOffset="3522.597">2032 480,'-25'39,"2"1,2 2,1 0,3 1,1 1,-6 31,20-71,0 1,0 0,1 0,0 0,0 0,0 0,0 0,1 0,-1 0,1 0,1 0,-1 0,1 0,0 0,0 0,0 0,1 0,0-1,0 1,0 0,0-1,1 0,-1 1,1-1,1 0,-1 0,0-1,1 1,0-1,0 1,0-1,0 0,0-1,4 3,10-2,-1 0,1-1,0-1,0 0,1-2,-1 0,0 0,-1-2,1-1,0 0,-1-1,0 0,3-3,-6 1,0-1,0 0,-1-1,-1 0,0-1,0-1,-1 1,0-2,0 0,-2 0,1-1,-2 0,0 0,0-1,-1 0,-1-1,0 1,-1-1,-1-1,-1 6,0-1,-1 1,0 0,0 0,-2-1,1 1,-1-1,-1 1,1-1,-2 1,0 0,0 0,-1-1,0 1,0 1,-1-1,-1 1,0-1,0 1,0 0,-1 1,-1-1,0 1,0 1,0-1,-1 1,0 1,-8-6,5 5,0 0,-1 1,0 1,-1 0,1 1,-1 0,0 0,0 2,0 0,0 0,0 1,0 0,-1 2,1-1,0 2,0-1,-11 4,-12 6</inkml:trace>
  <inkml:trace contextRef="#ctx0" brushRef="#br0" timeOffset="3826.443">1975 706,'29'-15,"19"-4,6 0,-1 5,-5 3,-6 9,-5 5,-4 2,-8 5,-3 0,-1-1,-3 3,-1-1,-3-7,-3-4</inkml:trace>
  <inkml:trace contextRef="#ctx0" brushRef="#br0" timeOffset="4251.426">2314 56,'63'-21,"-47"15,1-1,0 2,0 0,0 1,1 1,-1 1,1 0,0 1,3 1,-18 1,0-1,-1 1,1-1,-1 1,1 0,-1 0,0 0,1 0,-1 1,0-1,0 0,0 1,0 0,0-1,0 1,0 0,0 0,-1 0,1 0,-1 1,1-1,-1 0,0 0,0 1,0-1,0 1,-1-1,1 1,-1-1,1 3,-3 84,0-67,0-8,0-1,1 0,1 0,0 1,1-1,1 0,-1 1,2-1,0 0,1-1,0 1,3 5,6 14,-13-20</inkml:trace>
  <inkml:trace contextRef="#ctx0" brushRef="#br0" timeOffset="4502.906">2342 226,'38'0,"33"-5,13-2,-3-4,-10 0,-13 1,-11-1,-8-1,-7 4,-9 1</inkml:trace>
  <inkml:trace contextRef="#ctx0" brushRef="#br0" timeOffset="5388.476">1975 1270,'43'-10,"34"-7,8-2,-5-2,-7 3,-11 4,-11 5,-10 3,-6 4,-5 1,-7 1</inkml:trace>
  <inkml:trace contextRef="#ctx0" brushRef="#br0" timeOffset="5918.994">2088 1383,'72'-23,"-58"17,0 1,1 0,0 0,0 2,1 0,-1 1,0 0,1 1,0 1,12 2,-25-2,0 1,0-1,0 1,0 0,0 0,0 0,0 1,-1-1,1 1,0-1,-1 1,1 0,-1 0,0 0,1 0,-1 1,0-1,0 1,-1-1,1 1,0-1,-1 1,0 0,1 0,-1 0,0 0,-1 0,1 0,0 0,-1 0,0 0,0 2,-15 107,7-73,-29 160,12-56,22-121</inkml:trace>
  <inkml:trace contextRef="#ctx0" brushRef="#br0" timeOffset="6172.884">2088 1806,'39'-14,"26"-10,8-1,-5 4,-8 6,-14 0,-11 3,-6 3,-9 4</inkml:trace>
  <inkml:trace contextRef="#ctx0" brushRef="#br0" timeOffset="6468.546">2681 1326,'5'24,"1"18,5 6,0 0,-1-4,-3-4,-2-4,-3-4,0-2,-2-1,0-2,-1-4</inkml:trace>
  <inkml:trace contextRef="#ctx0" brushRef="#br0" timeOffset="6719.103">2878 1947,'-14'34,"-5"15,-4 0,2-4,4-9</inkml:trace>
  <inkml:trace contextRef="#ctx0" brushRef="#br0" timeOffset="6968.105">2738 2060,'33'10,"17"3,3-1,-6-2</inkml:trace>
  <inkml:trace contextRef="#ctx0" brushRef="#br0" timeOffset="8041.265">2765 1016,'34'0,"20"0,6 0,-2 0,-11-5,-9-1,-6-1,-4 2,-6-3,-7 0</inkml:trace>
  <inkml:trace contextRef="#ctx0" brushRef="#br0" timeOffset="8290.486">3048 818,'-10'33,"-2"22,0 5,6-2,6-6,6-13,8-7,1-10</inkml:trace>
</inkml:ink>
</file>

<file path=ppt/ink/ink5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9:56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960 85,'-77'-27,"51"19,-1 1,0 2,-1 1,1 1,-1 1,1 1,-1 2,0 1,1 1,-1 1,1 1,0 2,1 1,0 1,-3 2,17-9,0 0,0 1,1 0,-1 1,1 0,0 1,0 0,0 1,1 0,0 0,0 1,1 1,-1 0,2 0,-1 1,1 0,1 0,-1 1,2 0,-1 0,-1 4,8-9,-1-1,1 0,0 0,0 0,0 1,0-1,1 0,0 0,0 0,0 0,0 0,1 0,-1 0,1 0,0-1,0 1,1 0,-1-1,1 0,-1 1,1-1,0 0,1-1,-1 1,0-1,1 1,1 0,106 48,61-32,-172-19,1-1,0 1,0-1,-1 1,1 0,0-1,0 1,-1 0,1 0,0-1,0 1,0 0,0 0,-1 0,1 0,0 0,0 0,0 0,0 0,-1 1,1-1,0 0,0 0,0 1,-1-1,1 0,0 1,-1-1,1 1,0-1,-1 1,1-1,0 1,-1-1,1 1,-1 0,1-1,-1 1,1 0,-1 0,0-1,1 1,-1 0,0 0,0 0,1-1,-1 1,0 0,0 0,0 0,0-1,0 1,0 0,0 0,0 0,-1 0,1-1,0 1,0 0,-1 0,1 0,-1 0,-139 87,-26 39,163-125,0 1,1-1,-1 1,1 0,0 0,0 0,0 0,1 0,-1 1,1-1,-1 0,1 1,0-1,1 1,-1-1,0 1,1 0,0-1,0 1,0 0,0-1,1 1,-1-1,1 1,0-1,0 1,0-1,1 1,-1-1,1 0,0 0,0 0,0 0,0 0,0 0,1 0,-1-1,1 1,0-1,0 0,0 0,0 0,0 0,0 0,0-1,1 1,-1-1,1 0,14 4,-1-1,1-1,0-1,0 0,1-2,-1 0,0-1,6-1,27-1,175-8,-202 5</inkml:trace>
  <inkml:trace contextRef="#ctx0" brushRef="#br0" timeOffset="266.914">1609 338,'-39'34,"-21"25,-7 8,5-3,12-8,10-8,11-8,7-6,6-3,2-3,-2-1,1-1,0 1,-4 0,2-4</inkml:trace>
  <inkml:trace contextRef="#ctx0" brushRef="#br0" timeOffset="516.304">1101 367,'29'34,"23"20,9 1,-2-3,-7-7,-6-10,-7-7,-5-8,-3-3,-3-3,-1-5,0-4,0-3,0-1,-4-1</inkml:trace>
  <inkml:trace contextRef="#ctx0" brushRef="#br0" timeOffset="954.068">2145 423,'-12'-4,"0"1,-1 0,1 1,-1 1,0 0,1 0,-1 2,0-1,1 2,-1-1,0 2,1 0,0 0,0 1,0 1,0 0,1 0,0 1,0 1,0 0,1 0,0 1,0 0,1 1,0 0,1 1,0 0,0 0,1 0,0 1,0 3,2-5,-27 85,32-90,-1-1,1 0,0 0,1 1,-1-1,0 0,1 0,0 0,0 0,0 0,0 0,0 0,1 0,-1 0,1 0,0 0,0-1,0 1,0-1,0 0,0 1,1-1,-1 0,1 0,0-1,-1 1,1 0,0-1,2 1,2 2,1-2,-1 1,1-1,-1 0,1 0,0-1,-1 0,1 0,0-1,0 0,0 0,0-1,-1 0,1-1,0 1,-1-2,1 1,-1-1,0 0,0 0,0-1,4-3,135-118,-101 80,2 11,-45 34,-1-1,0 1,0-1,0 1,0 0,0 0,0 0,1 0,-1 0,0 0,0 0,0 0,0 0,0 0,1 0,-1 1,0-1,0 1,0-1,0 1,0-1,0 1,0-1,0 1,0 0,0 0,0-1,-1 1,1 0,0 0,0 0,-1 0,1 0,-1 0,1 0,-1 0,1 0,-1 0,0 0,1 0,-1 0,0 1,0-1,0 0,0 0,0 0,0 1,6 43,-6-37,1-1,-1 1,1-1,1 0,-1 1,1-1,0 0,1 0,0 0,0 0,0 0,1-1,0 0,0 1,1-1,0-1,4 5,40 21,-25-18</inkml:trace>
  <inkml:trace contextRef="#ctx0" brushRef="#br0" timeOffset="1472.338">2569 875,'5'-12,"19"-41,2 1,2 1,3 1,1 2,3 1,1 2,31-28,-20 43,-46 30,0-1,0 1,0 0,0 0,0 0,0 0,0 0,0 0,-1 0,1 0,0 0,0 0,0 0,0 0,0 1,0-1,0 0,0 1,-1-1,1 1,0-1,0 1,-1-1,1 1,0-1,0 1,-1 0,1-1,-1 1,1 0,-1 0,1 0,-1-1,1 1,-1 0,0 0,1 0,-1 0,0 0,0 0,0-1,1 1,-1 0,0 0,0 0,-1 0,1 0,0 0,0 0,0 0,-1 0,1 0,0-1,-1 1,1 0,-1 0,-6 43,2 52,6-94,0 0,0 1,1-1,-1 0,0 0,1 1,-1-1,1 0,0-1,0 1,-1 0,1 0,0-1,1 1,-1-1,0 0,0 0,1 1,-1-1,0-1,1 1,-1 0,1-1,-1 1,1-1,-1 0,1 0,0 0,-1 0,1 0,-1 0,1-1,0 0,86-24,-37-3,-41 21,1 0,-1 1,1 0,0 1,1 0,-1 1,1 0,0 1,0 0,10 0,-20 4,1 0,-1 0,1 0,-1 0,0 1,1-1,-1 1,0 0,0 0,0 0,-1 0,1 1,0-1,-1 1,1-1,-1 1,0 0,0 0,0 0,0 0,-1 0,1 1,-1-1,0 0,0 1,0-1,0 1,-1-1,1 1,-1 0,0-1,0 1,0-1,-1 1,1-1,-1 1,0 0,0-1,16 74,0-59,2-5</inkml:trace>
  <inkml:trace contextRef="#ctx0" brushRef="#br0" timeOffset="2184.199">3669 423,'22'52,"-2"1,-3 2,-2 0,-2 0,1 26,-12-62,-1 0,0 0,-2 1,0-1,-1 0,0 0,-2 0,-3 10,4-21,1 0,-1 0,0 0,-1 0,0-1,0 0,-1 0,0 0,0 0,0-1,-1 1,0-1,0-1,-1 1,0-1,0-1,0 1,0-1,-1 0,-1 0,7-3,1 0,-1 0,1-1,-1 1,1-1,-1 1,1-1,-1 1,0-1,1 0,-1 0,0 0,1 0,-1 0,1 0,-1-1,0 1,1 0,-1-1,1 1,-1-1,1 0,-1 1,1-1,-1 0,1 0,0 0,0 0,-1 0,1 0,0 0,0-1,0 1,0 0,0 0,0-1,1 1,-1-1,0 1,1-1,-1 1,1-1,-1 1,1-1,0 0,0 1,0-1,0 0,4-80,6 50,2 0,1 1,1 1,2 0,1 1,1 1,2 1,0 0,5-2,6-9,2 2,1 1,1 1,2 2,2 2,38-23,44 3,-117 49,0 0,1 0,-1 1,0 0,1 0,-1 0,0 1,0-1,1 1,-1 0,0 0,0 0,0 1,0 0,0-1,0 1,0 1,-1-1,1 0,-1 1,0 0,1 0,-1 0,0 0,-1 0,1 1,-1-1,2 3,-1 0,-1 0,0 1,0-1,0 0,-1 1,0-1,0 1,-1-1,0 1,0-1,0 1,-1-1,0 1,0-1,-1 1,1-1,-1 0,-1 0,1 0,-1 0,-1 1,-3 7,-1 0,-1 0,0-1,0 0,-2 0,1-1,-2-1,-1 2,0-3,0 0,0-1,-1-1,0 0,-1 0,0-2,0 0,0-1,0 0,-1-1,0-1,0 0,0-1,-6-1,20-1,-1 1,0-1,0 0,1 0,-1 0,0 0,0 0,1-1,-1 0,0 1,1-1,-1 0,0 0,1 0,-1-1,1 1,0 0,-1-1,1 0,0 1,0-1,0 0,0 0,0 0,1-1,-1 1,1 0,-1-1,1 1,0-1,0 1,0-1,0 1,0-1,1 0,-1 1,1-1,-1 0,1 0,0 1,0-1,1-2,3-12</inkml:trace>
  <inkml:trace contextRef="#ctx0" brushRef="#br0" timeOffset="2449.509">4544 0,'-5'34,"-1"25,-1 7,-2 3,-1-6,2-10,2-8,2-7,2-5,1-4,1-1,0-2,0 1,1-1,-1 2,0-6</inkml:trace>
  <inkml:trace contextRef="#ctx0" brushRef="#br0" timeOffset="2803.978">4685 565,'34'9,"0"-2,1-1,0-1,0-2,0-2,0-1,1-2,-1-1,5-2,-33 4,0-1,0 1,0-1,0-1,0 1,0-1,0 0,-1-1,0 0,1 0,-1 0,-1-1,1 1,-1-1,0-1,0 1,0-1,-1 0,0 0,0 0,0 0,-1-1,0 0,0 0,-1 0,0 0,0 0,0 0,-1 0,0 0,-1-4,0 8,-1 0,0 0,0 0,0 0,0 1,-1-1,1 0,-1 1,1-1,-1 1,0-1,0 1,0 0,0 0,-1 0,1 0,-1 0,1 0,-1 1,0-1,1 1,-1 0,0 0,0 0,0 0,0 0,0 1,0-1,0 1,0 0,0 0,-2 0,-99 18,88-12,0 0,0 1,1 0,0 2,0 0,1 0,0 1,0 1,2 0,-1 1,1 1,1 0,0 0,1 1,0 0,1 1,1 0,1 1,0-1,0 1,2 1,0-1,1 1,4-11,0 0,0-1,1 1,-1 0,1 0,1-1,-1 1,1 0,0-1,0 0,1 1,-1-1,1 0,0 0,1 0,-1-1,1 1,0-1,0 0,1 0,-1 0,1-1,-1 1,1-1,0 0,1-1,0 1,152 50,-123-45,-4-3</inkml:trace>
  <inkml:trace contextRef="#ctx0" brushRef="#br0" timeOffset="3728.541">0 1270,'478'-25,"149"-7,51 4,37-2,-240 3,-58 0,150-3,-70 20,-97-8,-79-10,-17 0,-277 28,-4 0</inkml:trace>
  <inkml:trace contextRef="#ctx0" brushRef="#br0" timeOffset="5423.946">5955 311,'-5'4,"4"3,1 4,6 0,2-2</inkml:trace>
  <inkml:trace contextRef="#ctx0" brushRef="#br0" timeOffset="5673.01">6039 734,'0'0</inkml:trace>
</inkml:ink>
</file>

<file path=ppt/ink/ink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8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367 112,'0'653,"-26"-403,-4-88,39-151,-2-16</inkml:trace>
  <inkml:trace contextRef="#ctx0" brushRef="#br0" timeOffset="250.048">0 734,'39'-5,"31"-6,9-1,1 1,-9 2,-7 4,-9 1,-9 3,-8 0,-1-4,-2-1,-1 1,-3 0,-1 2,-1-4,-1 0,-5 1</inkml:trace>
  <inkml:trace contextRef="#ctx0" brushRef="#br0" timeOffset="4935.114">960 0,'-6'17,"1"0,0 0,1 1,1-1,1 1,0 0,1-1,2 11,-2-5,-11 212,-6 100,3-213,2 71,13-192,0-1,0 1,-1 0,1-1,0 1,0-1,0 1,0 0,0-1,0 1,0 0,0-1,0 1,0-1,0 1,0 0,1-1,-1 1,0-1,0 1,1 0,-1-1,0 1,1-1,-1 1,0-1,1 1,-1-1,1 1,-1-1,1 0,-1 1,1-1,-1 0,1 1,-1-1,1 0,0 0,-1 1,1-1,-1 0,1 0,0 0,-1 0,1 0,0 0,-1 0,1 0,-1 0,1 0,0 0,-1 0,1 0,-1-1,1 1,0 0,-1 0,1-1,-1 1,1 0,-1-1,1 1,-1-1,1 1,-1 0,1-1,-1 0,30-36,-29 37,181-264,-108 203,-72 60,0 0,0 0,0 1,0-1,0 0,0 1,0-1,0 1,1-1,-1 1,0 0,0 0,0 0,0 0,1 1,-1-1,0 0,0 1,0-1,0 1,0 0,0 0,0 0,0 0,0 0,-1 0,1 1,0-1,-1 0,1 1,-1 0,1-1,-1 1,0 0,1-1,-1 1,0 0,0 0,0 0,-1 0,1 1,8 21,-2-1,-1 1,-1 0,-1 1,0-1,-2 2,1 7,19 59,-19-72</inkml:trace>
  <inkml:trace contextRef="#ctx0" brushRef="#br0" timeOffset="5650.15">1864 649,'-34'21,"1"3,1 0,1 2,1 1,1 2,2 0,1 2,-2 6,26-36,0 1,0-1,0 1,0 0,1-1,-1 1,0 0,1 0,-1 0,1 0,0 0,-1 1,1-1,0 0,1 0,-1 1,0-1,1 1,-1-1,1 1,0-1,-1 1,1-1,1 1,-1-1,0 0,0 1,1-1,0 1,-1-1,1 0,0 1,0-1,0 0,1 0,-1 1,0-1,1 0,-1 0,1-1,0 1,0 0,-1-1,1 1,0-1,2 2,8-3,0 0,1-1,-2 0,1-1,0 0,0-1,0-1,-1 0,0 0,0-1,0 0,0-1,8-6,193-168,-211 179,0 0,0 0,0 0,0 0,0 1,0-1,0 0,0 0,1 1,-1-1,0 1,0-1,1 1,-1-1,0 1,1 0,-1-1,0 1,1 0,-1 0,1 0,-1 0,0 0,1 1,-1-1,0 0,1 1,-1-1,0 1,1-1,-1 1,0 0,0-1,0 1,0 0,0 0,0 0,0 0,0 0,0 0,0 0,0 0,0 0,-1 0,1 0,0 1,-1-1,1 0,-1 0,0 1,1-1,-1 0,0 1,0-1,0 1,4 50,-5-47,0-1,0 0,1 1,-1-1,1 1,0-1,1 1,-1-1,1 1,0-1,0 0,0 1,1-1,-1 0,1 0,0 0,0 0,0 0,1 0,0-1,-1 1,1-1,0 0,1 1,-1-1,0-1,1 1,0-1,0 1,3 1,11-2,-1-1,1-1,-1-1,1 0,-1-1,1-1,-1 0,0-2,0 0,0 0,-1-2,0 0,0-1,-1-1,0 0,0-1,-1 0,-1-1,11-11,-2 1,0-1,-2-2,-1 0,0 0,-2-2,-1 0,-1-1,5-14,1-8,-1-1,-3-1,-3-1,-1 0,-3-1,-2 0,-2-5,-4 53,-1-1,0 1,0-1,-1 1,1-1,-1 1,0 0,-1-1,1 1,-1-1,-1 1,1-1,0 1,-1 0,0 0,-1 0,1 0,-1 0,0 1,0-1,0 1,-1 0,1-1,-2 1,2 4,0 0,0 1,-1 0,1 0,0 0,0 0,0 0,0 0,0 1,1-1,-1 1,0 0,1 0,-1 0,1 0,0 1,-1-1,1 0,0 1,1 0,-1-1,0 1,1 0,-1 0,1 0,0 0,0 0,0 0,1 0,-1 1,-3 4,-9 26,1 1,2 1,1 0,2 0,1 1,0 19,-5 28,3-22,2 1,3-1,2 1,4 10,25 95,-54-230,17 40,0 1</inkml:trace>
  <inkml:trace contextRef="#ctx0" brushRef="#br0" timeOffset="5903.645">2229 367,'44'15,"42"4,17-1,0-4,-8-3,-10-5,-10-2,-8-3,-7-1,-7 0,-9-1,-7 0,-5 0,-3 1,-6 0</inkml:trace>
</inkml:ink>
</file>

<file path=ppt/ink/ink5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08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1010,'7'8,"0"0,1-1,-1 0,1 0,1-1,-1 0,1-1,0 1,1-2,-1 1,1-1,0-1,0 0,0 0,0-1,1 0,-1-1,1 0,-1-1,1 0,-1 0,5-2,5 1,-1-2,0 0,0-2,0 0,0-1,-1 0,0-2,0 0,-1-1,0-1,0 0,0-2,178-155,-136 106,-3-2,-2-2,-4-3,-2-2,-4-3,-3 0,30-77,-2-52,-56 184,-7 45,-3-13,68 256,-46-195,-5 1,-2 0,-4 2,0 31,-12-76,-1 1,-2-1,-1 1,-2-1,-1 0,-6 18,7-37,0 0,-1 0,-1-1,0 1,-1-2,0 1,-1-1,-1 0,1 0,-2-1,0 0,0-1,-1 0,0-1,-1 0,-2 1,-14 6,-1 0,0-3,-1 0,0-2,-1-1,0-1,-1-2,0-1,-24 1,37-6,0-1,0 0,0-1,0-1,0-1,0-1,1-1,0 0,-2-2,13 5,0-1,1 1,-1-2,1 1,-1-1,1 0,0 0,1-1,-1 1,1-1,0-1,0 1,0-1,1 0,0 0,0 0,0 0,1-1,0 0,0 1,1-1,0 0,0 0,0-5,6-74,4 61</inkml:trace>
  <inkml:trace contextRef="#ctx0" brushRef="#br0" timeOffset="251.17">1863 813,'-10'33,"-8"26,0 8,-3-8,3-10,5-12</inkml:trace>
  <inkml:trace contextRef="#ctx0" brushRef="#br0" timeOffset="496.881">1609 163</inkml:trace>
  <inkml:trace contextRef="#ctx0" brushRef="#br0" timeOffset="867.663">2089 1235,'17'-69,"3"1,3 1,3 1,3 1,7-6,-29 58,0 0,1 0,0 1,1 1,1-1,0 1,0 1,1 0,0 1,1 0,0 0,1 1,-1 1,1 0,1 1,-1 0,1 1,0 1,0 0,8-1,-19 5,-1 0,0 0,0 0,1 0,-1 1,0-1,1 1,-1-1,0 1,0 0,0-1,0 1,0 1,0-1,0 0,0 0,0 1,0-1,-1 1,1-1,0 1,-1 0,0 0,1-1,-1 1,0 0,0 0,0 1,0-1,0 0,0 0,-1 0,1 0,-1 1,0-1,1 0,1 94,-3-76,-2 12,1-24,1 1,0 0,0 0,1 0,0 0,1 0,0-1,0 1,1 0,0 0,0-1,1 1,0-1,0 0,1 0,1 1,-3-7,1 0,0 0,-1 0,1 0,0 0,0-1,0 1,0-1,0 0,1 0,-1 0,0 0,0 0,1-1,-1 0,1 1,-1-1,0-1,1 1,-1 0,0-1,1 1,-1-1,0 0,0 0,1-1,0 0,81-47,-60 31,-12 7,1 0,0 1,1 0,0 1,1 1,0 0,0 1,0 1,1 1,5-1,-20 5,0 1,0 0,0 0,0 0,0 0,0 0,0 0,0 0,0 1,0-1,0 1,0-1,0 1,-1 0,1 0,0 0,0 0,-1 0,1 0,0 0,-1 1,0-1,1 0,-1 1,0-1,1 1,-1 0,0-1,0 1,0 0,-1 0,1 0,0 0,-1 0,8 74,-8-52,-1-17,2 0,-1 1,1-1,0 0,0 0,0 0,1 0,0-1,1 1,0 0,0-1,0 1,1-1,0 0,0-1,0 1,1 0,0-1,0 0,4 3,8 0</inkml:trace>
</inkml:ink>
</file>

<file path=ppt/ink/ink5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0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73 200,'18'198,"-7"178,-10-368,-1 0,0 1,-1-1,0 0,0 0,0 0,-1 0,0 0,-1-1,0 1,0-1,0 1,-1-1,0 0,-1 0,0-1,0 1,0-1,-3 3,6-9,1 0,-1 1,0-1,1 0,-1 0,1 0,-1 0,1 0,-1 0,0-1,1 1,-1-1,1 1,-1-1,1 1,-1-1,1 0,0 1,-1-1,1 0,0 0,0 0,-1 0,1 0,0 0,0-1,0 1,0 0,1-1,-1 1,0 0,0-1,1 1,-1-1,1 1,-1-1,1 1,0-1,0 1,-1-1,1 0,0 1,0-1,1 1,-1-1,0 1,0-1,1 0,-1 1,1-1,-1 1,1 0,0-1,3-23,1 0,1 1,1-1,1 2,2-1,5-9,-6 12,17-43,4 2,2 1,2 2,4 1,1 2,3 1,3 3,24-21,-55 59,0 0,1 2,0 0,1 1,1 0,0 1,0 1,1 1,0 0,0 1,1 2,0-1,7 1,-23 4,0 1,0 0,0 0,0 0,0 1,1-1,-1 1,0 0,0 0,0 0,-1 0,1 0,0 0,0 1,-1-1,1 1,0 0,-1 0,0 0,0 0,1 0,-1 1,0-1,-1 1,1-1,0 1,-1 0,1 0,-1-1,0 1,0 0,0 0,0 0,-1 0,1 3,0 5,1 0,-2-1,0 1,0 0,-1-1,0 1,-1 0,0-1,-3 10,-3 4,-2 0,0-1,-1 0,-1-1,-1-1,-1 0,-1 0,-1-2,0 0,-2 0,0-2,-9 6,12-8,-1-1,0 0,-2-2,1 0,-1-1,-1 0,0-2,-1 0,1-1,-2-1,1-1,-18 3,35-9,0 0,-1 0,1 0,0-1,-1 1,1-1,0 0,0 1,-1-2,1 1,0 0,0-1,0 1,1-1,-1 0,0 0,1 0,-1 0,1 0,-1-1,0-1,-9-14</inkml:trace>
</inkml:ink>
</file>

<file path=ppt/ink/ink5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0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0,'-114'512,"63"-78,51-344,6-82,0-8</inkml:trace>
</inkml:ink>
</file>

<file path=ppt/ink/ink5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1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0 259,'20'9,"1"-1,0-1,0-1,0 0,1-2,0 0,0-2,0 0,0-2,0 0,0-1,0-1,0-2,0 0,-1-1,5-2,-16 3,0 1,-1-2,1 1,-1-1,0-1,0 1,-1-2,1 1,-1-1,-1 0,1-1,-1 0,-1 0,1 0,-2-1,1 0,-1 0,0-1,-1 1,0-1,-1 0,1 0,-2-1,1-6,-2 13,-1 1,0 0,0-1,-1 1,1 0,-1-1,1 1,-1 0,0 0,0-1,-1 1,1 0,-1 0,1 0,-1 1,0-1,0 0,0 1,-1-1,1 1,0 0,-1-1,0 1,1 1,-1-1,0 0,0 1,0-1,0 1,0 0,-1 0,1 0,0 0,0 1,-1-1,-6 0,-1 0,1 0,-1 1,1 0,0 1,-1 0,1 1,0 0,0 0,0 1,0 1,-10 4,0 2,1 0,0 1,1 1,1 0,0 1,0 2,1-1,1 2,0 0,2 1,-4 4,10-10,-1 0,2 0,-1 0,1 0,1 1,0 0,1 1,0-1,1 1,0-1,1 1,1 0,0 0,0 0,1 0,1 0,0 0,1 0,1-1,3 13,-2-15,0-1,1-1,0 1,0-1,1 1,0-1,0-1,1 1,0-1,0-1,1 1,0-1,0-1,1 1,-1-1,1-1,0 1,0-2,7 3,11 2,0-1,-1-1,2-1,-1-1,1-2,13-1,-1 0</inkml:trace>
</inkml:ink>
</file>

<file path=ppt/ink/ink5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2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1 352,'19'2,"1"0,-1-1,1-1,0-1,0-1,-1 0,1-2,-1 0,0-1,0-1,-1-1,0 0,0-2,0 0,-1-1,-1 0,1-2,-2 0,6-6,70-112,-91 129,0 1,0 0,0-1,1 1,-1 0,0 0,1-1,-1 1,0 0,1 0,-1-1,0 1,1 0,-1 0,0 0,1-1,-1 1,1 0,-1 0,0 0,1 0,-1 0,1 0,-1 0,1 0,-1 0,0 0,1 0,-1 0,1 0,-1 0,0 1,1-1,-1 0,0 0,1 0,-1 1,1-1,-1 0,0 0,0 1,1-1,-1 0,0 1,1-1,-1 0,0 1,0-1,0 0,1 1,-1-1,0 0,0 1,0-1,0 1,0-1,0 0,0 1,0-1,0 1,0-1,0 1,0-1,0 0,0 1,0-1,0 1,0-1,2 38,-2-35,26 331,-25-285,4 3,-3 1,-3-1,-1 0,-3 0,-2 0,-3 0,-1-1,-11 24,20-68,-1 1,0-1,0 0,-1 0,0 0,0 0,0-1,-1 1,0-1,0 0,-1-1,0 1,0-1,0 0,-2 1,5-7,0 1,0-1,0 1,0-1,0 0,0 0,0-1,0 1,1 0,-1-1,1 0,-1 0,1 1,-1-1,1-1,0 1,0 0,0 0,0-1,1 0,-1 1,1-1,-1 0,1 1,0-1,0 0,0 0,0 0,1 0,-1 0,1 0,0 0,0 0,0-2,-1-14,2 0,0 0,0 0,2 1,1-1,0 1,1 0,3-5,-2 0,25-66,3 2,4 1,4 2,3 2,11-8,-38 59,1 0,1 2,2 1,1 0,2 2,0 1,1 0,2 2,0 2,2 0,29-15,-55 33,-1 1,0 0,1 0,-1 0,1 0,0 0,0 1,-1 0,1 0,0 0,0 0,0 0,0 1,0 0,1 0,-1 0,0 0,0 1,0-1,0 1,0 0,0 0,-1 1,1-1,0 1,0 0,-1 0,1 0,-1 0,0 0,0 1,0 0,0 0,0 0,2 2,-2 2,0 0,0 0,-1 1,1-1,-2 1,1 0,-1-1,0 1,-1 0,0 0,0-1,0 1,-1 0,0 0,-1-1,0 1,0-1,-3 8,-66 127,55-115,0 0,-2-2,-1 0,-2-1,0-1,-1-1,-1 0,-1-2,-1-1,-1-1,0-1,-3-1,-51 1,62-21</inkml:trace>
</inkml:ink>
</file>

<file path=ppt/ink/ink5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2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1 395,'22'4,"0"0,1-2,-1 0,1-2,-1 0,1-2,-1 0,1-1,-1-2,0 0,-1-1,1-1,-1-2,-1 0,1-1,-2 0,18-14,-27 17,-1-1,0 0,0-1,-1 0,0-1,0 0,-1 0,-1 0,0-1,0 0,-1 0,1-4,-4 10,0-1,-1 0,1 1,-1-1,0 0,-1 0,1 0,-1 0,-1 0,1 0,-1 0,0 0,0 0,-1 0,0 1,0-1,0 0,0 1,-1 0,0-1,0 1,-1 0,1 1,-1-1,-4-3,3 4,1 0,-1 0,0 1,-1 0,1 0,0 0,-1 0,0 1,1 0,-1 0,0 1,0 0,0 0,0 0,0 1,0 0,0 0,0 0,0 1,0 0,0 0,-2 0,-124 55,122-48,0-1,0 2,1-1,-1 1,2 1,0 0,0 0,1 0,0 1,0 0,2 1,-1-1,1 1,1 0,0 1,1-1,0 1,1-1,1 1,-1 0,2-1,0 1,1 0,0 3,2-8,-1-1,2 1,-1-1,1 1,0-1,0 0,1 0,0-1,0 1,1-1,0 0,0-1,0 1,1-1,0-1,0 1,0-1,0 0,0-1,1 0,0 0,0 0,0-1,0 0,0-1,0 0,1 0,17 3</inkml:trace>
</inkml:ink>
</file>

<file path=ppt/ink/ink5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1 337,'241'-230,"-213"201,60-46,-87 75,0-1,0 1,1-1,-1 1,0 0,0 0,0 0,1 0,-1 0,0 0,0 0,0 0,1 0,-1 0,0 1,0-1,0 0,0 1,0-1,1 1,-1-1,0 1,0 0,0-1,-1 1,1 0,0 0,0 0,0 0,0-1,-1 1,1 0,0 0,-1 1,1-1,-1 0,1 0,-1 0,0 0,1 0,-1 1,0-1,0 0,0 0,0 0,0 1,4 64,-4-58,-1-2,0 1,1-1,0 1,1-1,-1 1,1-1,0 1,1-1,0 0,0 1,0-1,1 0,0 0,0-1,0 1,1 0,-1-1,1 0,1 0,-1 0,1-1,0 1,0-1,0 0,0 0,1-1,0 0,0 0,0 0,0-1,0 0,0 0,0 0,1-1,5 1,2-4,0-1,0-1,-1 0,1-1,-1-1,0 0,-1 0,1-1,-1-1,0 0,-1-1,0 0,-1-1,0 0,0 0,-1-1,0 0,2-6,47-90,-47 94</inkml:trace>
</inkml:ink>
</file>

<file path=ppt/ink/ink5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224 556,'-34'39,"2"2,1 2,3 1,1 1,-20 46,44-86,0-1,0 1,1 0,-1 0,1 0,0 0,1 0,-1 0,1 0,0 1,1-1,-1 0,1 1,0-1,0 1,0-1,1 0,0 1,0-1,1 0,-1 0,1 0,0 0,0 0,1 0,0 0,-1-1,2 1,-1-1,0 0,1 0,0 0,4 3,2-2,1-1,0-1,0 0,0 0,0-1,0 0,0-1,1 0,-1-1,0-1,1 1,-1-2,0 0,0 0,0-1,0 0,0-1,-1 0,1-1,-1 0,0 0,-1-1,1-1,-1 1,0-1,-1-1,0 0,0 0,0-1,-1 0,-1 0,36-49,-2-1,-3-2,-3-1,-3-2,8-27,-26 59,-2 0,-2-1,0 0,-3-1,0 1,-2-10,-2 27,-2 1,0-1,0 0,-2 0,0 1,-1-1,0 1,-1 0,-1 0,0 0,-1 1,-1-1,0 1,-5-6,8 14,0 1,-1-1,1 1,-1 0,0 1,0-1,-1 1,1 0,-1 0,0 1,0-1,0 1,0 1,-1-1,1 1,-1 0,0 1,1-1,-1 1,0 1,0-1,0 1,0 0,0 1,1 0,-1 0,0 0,1 1,-1 0,0 0,1 1,0 0,0 0,0 0,0 1,0 0,1 0,-1 0,1 1,-3 3,-7 10,1 0,1 0,1 1,0 1,2 0,0 1,1 0,1 0,1 1,1 0,1 0,1 1,1-1,1 1,1 0,1 0,1-1,1 10,1-9,1-1,1 1,1-1,1-1,0 1,2-1,1 0,0-1,1 0,2-1,0 0,0-1,2-1,0 0,1-1,1 0,1-2,0 0,0 0,1-2,1-1,1 0,63 12,-59-21</inkml:trace>
</inkml:ink>
</file>

<file path=ppt/ink/ink5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0 104,'6'20,"0"0,2 0,0-1,1 0,1 0,0-1,2 0,0-1,1 0,0-1,1-1,1 0,12 8,-23-20,1 0,-1 0,1-1,0 1,0-1,0 0,0-1,1 1,-1-1,0 0,1 0,-1-1,1 0,-1 0,0 0,1 0,-1-1,1 0,-1 0,0 0,0-1,0 0,0 0,0 0,0-1,0 1,0-1,-1 0,0-1,1 1,-1-1,2-2,7-7,0 0,-1-1,-1-1,0 0,-1 0,-1-1,0 0,-1-1,0-3,36-140,-40 130</inkml:trace>
</inkml:ink>
</file>

<file path=ppt/ink/ink5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4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0,'6'9,"-1"1,0-1,0 1,-1 0,0 1,0-1,-2 1,1-1,-1 1,-1 0,0 0,0 0,1 38,-2 0,-2 0,-2 0,-3-1,-8 32,3-9,-24 223,37-267,-1-3</inkml:trace>
</inkml:ink>
</file>

<file path=ppt/ink/ink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5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592 530,'-19'-2,"0"1,-1 1,1 1,-1 1,1 0,0 1,0 2,0 0,1 1,-1 0,2 2,-1 0,1 1,0 0,0 2,2 0,-1 1,1 0,1 1,-3 4,13-10,0 1,0-1,1 0,0 1,0 0,1 0,0 0,1 0,-1 0,1 0,1 0,0 0,0 5,0-9,1 0,-1 0,0-1,1 1,0 0,0 0,0-1,1 1,-1-1,1 1,0-1,0 0,0 1,0-1,0 0,1 0,0-1,-1 1,1-1,0 1,0-1,0 0,1 0,-1 0,0 0,1-1,-1 1,1-1,1 1,11 0,1-1,-1 0,0-2,0 1,0-2,0 0,0-1,0-1,0 0,-1-1,1-1,-2 0,1-1,-1 0,0-2,0 1,-1-2,0 0,-1 0,0-1,0-1,-1 0,-1 0,0-1,2-5,19-15,-1-1,-2-2,-1 0,-2-2,-1-1,-2-1,-2-1,-2 0,-2-2,-1 0,7-39,-21 73,0 1,-1 0,0-1,-1 1,0 0,0-1,-1 1,0 0,0 0,-1 0,0 0,0 1,-4-6,5 10,0-1,0 1,0 0,0 0,-1 0,0 1,1-1,-1 0,0 1,0 0,0 0,0 0,-1 0,1 0,-1 1,1-1,-1 1,1 0,-1 0,0 0,1 1,-1-1,0 1,0 0,1 0,-1 0,0 0,0 1,1 0,-1 0,0 0,-2 1,1 0,-1 1,1 0,-1 0,1 1,0 0,1-1,-1 1,0 1,1-1,0 1,0 0,1 0,-1 0,1 0,0 1,0-1,1 1,0 0,-1 0,-29 124,27-91,2 0,1 1,2 0,2-1,1 0,3 1,1-1,1-1,3 0,1 0,4 6,-11-30,1-1,0 1,1-1,0 0,1-1,0 0,1 0,1-1,-1 0,2-1,0 0,11 8,-5-10</inkml:trace>
  <inkml:trace contextRef="#ctx0" brushRef="#br0" timeOffset="569.743">1158 77,'11'-7,"1"1,-1 0,2 1,-1 0,0 1,1 0,0 1,0 0,0 1,0 1,0 0,0 0,1 2,1 0,-14-1,0 0,0 1,0-1,0 1,0-1,0 1,-1 0,1-1,0 1,0 0,0 0,-1-1,1 1,0 0,-1 0,1 0,-1 0,1 0,-1 0,1 0,-1 0,0 0,1 0,-1 0,0 0,0 1,0-1,0 0,0 0,0 0,0 0,0 0,0 0,-1 0,1 0,0 0,-1 0,1 1,-1-2,1 1,-1 0,1 0,-1 0,0 0,1 0,-1 0,-32 44,33-45,-10 12,-76 109,84-118,1 1,-1 0,1 0,0-1,0 1,0 0,0 0,1 0,-1 0,1 0,0 0,1 0,-1 0,1 0,-1 0,1 0,0 0,1 0,-1-1,1 1,-1 0,1-1,0 1,0-1,1 0,-1 0,1 0,0 0,0 0,0 0,0-1,0 1,0-1,2 1,1 1,-1 0,2 0,-1 0,0-1,1 0,-1 0,1-1,0 0,0 0,0 0,0-1,0 0,0-1,1 1,-1-1,0-1,0 1,0-1,0 0,0-1,0 0,0 0,0-1,5-2,3-5</inkml:trace>
  <inkml:trace contextRef="#ctx0" brushRef="#br0" timeOffset="1248.11">1552 190,'34'12,"1"-2,-1-2,1 0,1-3,-1-1,1-2,18-1,-47-1,0 0,1 0,-1-1,0 0,0 0,0-1,0 0,0 0,0-1,0 1,-1-2,1 1,-1-1,0 0,0 0,0 0,-1-1,1 0,-1 0,0 0,-1-1,1 0,-1 0,2-4,5-8,-7 12,1 0,-1 0,-1 0,1 0,-1-1,0 1,-1-1,0 0,0 0,0 0,-1 0,0 0,0 0,-1 0,0-7,-1 12,0 1,0-1,0 0,-1 1,1-1,-1 1,1-1,-1 1,1 0,-1 0,0 0,0 0,1 0,-1 0,0 0,0 0,0 1,0-1,0 1,0 0,0-1,0 1,-1 0,1 0,0 0,0 0,0 1,0-1,0 1,0-1,0 1,0-1,0 1,0 0,1 0,-1 0,0 0,0 1,1-1,-1 0,1 1,-1-1,1 1,0-1,-1 1,1 0,0-1,0 1,0 0,0 0,0 0,0 2,-13 20,1 2,0 0,2 0,1 1,-5 24,-4 8,-9 22,3 1,3 1,4 1,4 1,4 0,3 2,7-70,-1 1,-1 0,-1-1,0 0,-1 0,-1 0,0 0,-7 12,9-23,0 1,-1-1,0 0,0 0,-1 0,1-1,-1 0,0 0,-1 0,1 0,-1-1,0 0,0 0,-1-1,1 1,-1-1,1-1,-1 1,0-1,0 0,0-1,-3 1,3 0,1-1,-1 1,0-1,1 0,-1-1,0 0,0 0,0 0,0-1,1 0,-1 0,0 0,1-1,-1 0,1-1,-1 0,1 1,0-2,0 1,1-1,-1 0,1 0,-1-1,1 1,1-1,-1 0,1-1,0 1,0-1,0 0,1 0,-1-1,1-3,1 1,0-1,1 1,0-1,0 0,1 0,1 0,-1 1,2-1,-1 0,1 1,1-1,0 1,0-1,1 1,0 0,0 1,6-9,0 0,1 1,1 0,0 1,1 0,1 0,0 2,1 0,16-11,-14 15,0 1,0 0,1 1,0 1,1 1,-1 0,1 2,-1 0,3 1,-2-1,139-17,-25-14,-114 29</inkml:trace>
  <inkml:trace contextRef="#ctx0" brushRef="#br0" timeOffset="1833.679">0 1122,'212'-9,"152"-28,-148 12,806-64,-626 79,-370 10</inkml:trace>
  <inkml:trace contextRef="#ctx0" brushRef="#br0" timeOffset="2450.029">1072 1320,'-37'13,"1"2,0 1,1 2,1 1,1 2,0 1,2 1,-19 19,46-39,0 1,0-1,1 1,-1-1,1 1,0 0,0 0,0 1,1-1,-1 0,1 1,0 0,0-1,1 1,0 0,-1 0,2 0,-1 0,0 0,1 0,0 0,0 0,1 0,-1 0,1 0,0 0,1 0,-1 0,1-1,0 1,0 0,0-1,1 0,-1 1,1-1,0 0,1 0,-1-1,1 1,-1-1,4 3,5-2,0 0,1 0,0-2,-1 1,1-1,0-1,0-1,0 0,0 0,0-1,0-1,0 0,0-1,-1 0,1-1,-1 0,0-1,0-1,-1 0,9-6,12-2,-2-1,0-1,0-2,-2-1,0-2,-2 0,21-22,-24 19,-2-1,-1 0,-1-2,-1 0,-1-1,-2-1,0 0,-2-1,7-26,-17 45,0-1,-1 0,-1 0,1 1,-2-1,0 0,0 0,-1 0,0 0,-1 0,-1 1,0-1,0 1,-3-6,4 11,-1 0,0 0,0 1,0-1,0 1,-1 0,0 0,0 0,0 0,-1 1,1-1,-1 1,0 1,-1-1,1 1,-1-1,1 2,-1-1,0 1,0-1,0 2,0-1,0 1,0 0,-1 0,1 0,-4 1,1 3,0 0,0 1,0 0,0 0,1 1,0 0,0 0,0 1,1 0,0 0,0 1,0 0,1 0,0 1,1 0,-1 0,2 0,-1 0,1 1,0 0,-2 7,-4 9,0 0,2 0,1 1,0 0,2 0,2 0,0 1,1-1,2 1,1 0,1-1,5 25,0-23,2 0,1 0,2-1,0 0,2-1,0-1,10 11,5 3,-16-27</inkml:trace>
  <inkml:trace contextRef="#ctx0" brushRef="#br0" timeOffset="2885.793">1892 1037,'-198'354,"129"-150,66-200,1-1,0 1,0 0,0-1,0 1,0 0,1 0,0 0,0 0,0 1,0-1,1 0,0 0,-1 0,2 1,-1-1,0 0,1 0,0 1,0-1,0 0,0 0,1 0,-1 0,1-1,0 1,1 0,-1-1,0 1,1-1,0 0,0 0,0 0,0 0,0 0,1-1,-1 1,1-1,0 0,3 1,11 0,0-2,0 0,0-1,0-1,0 0,0-2,0 0,0-1,0-1,1-1,22-19,-29 10</inkml:trace>
  <inkml:trace contextRef="#ctx0" brushRef="#br0" timeOffset="3146.247">1525 1348,'38'0,"22"0,11 0,-2-5,-8-1,-9 0,-10 1,-6 2,-5-5,-7 1</inkml:trace>
  <inkml:trace contextRef="#ctx0" brushRef="#br0" timeOffset="3532.886">2202 1066,'38'-1,"-23"0,1 1,-1 0,0 0,0 2,0 0,0 0,-1 2,15 4,-28-7,1-1,-1 1,1-1,-1 1,1 0,-1 0,0 0,0 0,1 0,-1 0,0 0,0 0,0 0,0 1,0-1,0 0,0 1,-1-1,1 1,0-1,-1 1,1-1,-1 1,0-1,1 1,-1-1,0 1,0 0,0-1,0 1,0-1,-1 1,1 0,0-1,-1 1,1-1,-1 1,1-1,-1 1,0-1,0 0,1 1,-1-1,0 0,-1 1,-50 55,50-56,0 1,-37 40,38-41,0-1,0 1,0 0,1 0,-1 0,0 0,1 0,-1 0,1 0,-1 0,1 0,0 0,-1 0,1 0,0 0,0 0,0 0,0 0,0 0,0 0,0 1,0-1,0 0,0 0,0 0,1 0,-1 0,1 0,-1 0,0 0,1 0,0 0,-1 0,1 0,0 0,-1-1,1 1,0 0,0 0,0-1,-1 1,1 0,0-1,0 1,0-1,1 1,6 1,0 0,0-1,0 0,0-1,1 1,-1-1,0-1,0 0,0 0,0 0,0-1,0-1,2 0,9-2,7-1</inkml:trace>
</inkml:ink>
</file>

<file path=ppt/ink/ink5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4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1,'-14'25,"2"0,0 1,2 1,1 0,1 0,1 1,1 0,2 0,1 0,1 1,2 26,0-49,1 0,1 0,-1-1,1 1,0-1,0 1,0-1,1 0,0 0,0 0,0 0,1-1,0 1,0-1,0 0,0 0,0 0,1 0,0-1,0 0,0 0,0 0,0-1,0 1,1-1,-1-1,1 1,0-1,0 0,-1 0,1 0,0-1,0 0,0 0,-1-1,1 1,0-1,0-1,-1 1,1-1,-1 0,1 0,-1 0,0-1,0 0,0 0,0 0,2-3,25-19,-2-1,0-2,-2-1,-1-1,-2-1,0-1,-3-1,19-35,0-6,-31 56</inkml:trace>
</inkml:ink>
</file>

<file path=ppt/ink/ink5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7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15,'-133'342,"130"-322,9-26,15-30,-5 3,2 1,2 1,1 1,1 1,1 0,22-19,71-47,-114 94,-1 1,1-1,-1 0,0 1,1-1,-1 1,1-1,-1 1,1 0,-1 0,1-1,0 1,-1 0,1 1,-1-1,1 0,-1 0,1 1,-1-1,1 0,-1 1,1 0,-1-1,0 1,1 0,-1 0,0 0,0 0,1 0,-1 0,0 0,0 0,0 0,0 0,0 1,-1-1,1 0,0 1,0-1,-1 0,1 1,-1-1,0 1,1-1,-1 1,0 0,0-1,0 1,0 0,-2 81,-5-51,-13 140,19-171,1 0,0 0,-1 1,1-1,0 0,0 0,0 0,0 1,0-1,0 0,1 0,-1 1,0-1,1 0,-1 0,0 0,1 0,-1 0,1 0,0 0,-1 0,1 0,0 0,0 0,0 0,0 0,-1 0,1 0,0-1,0 1,1 0,-1-1,0 1,0-1,0 0,0 1,0-1,1 0,-1 1,0-1,0 0,0 0,1 0,-1 0,0 0,0 0,0 0,1-1,-1 1,0 0,0-1,1 0,132-114,44-37,-55 60,-121 92,-1 0,0-1,1 1,-1 0,0 0,0 0,1 0,-1 0,0 0,1 0,-1 1,0-1,0 0,1 1,-1-1,0 1,0-1,0 1,0-1,1 1,-1 0,0 0,0 0,0-1,0 1,-1 0,1 0,0 0,0 0,-1 1,1-1,0 0,-1 0,1 0,-1 0,0 1,1-1,-1 0,0 1,15 59,-14-55,3 20,-2 1,-1 0,-1-1,-1 1,-1 0,-1-1,-7 22,7 2,6-32</inkml:trace>
</inkml:ink>
</file>

<file path=ppt/ink/ink5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0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1,'10'24,"3"17,-1 2</inkml:trace>
</inkml:ink>
</file>

<file path=ppt/ink/ink5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1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1,'30'432,"-3"-327,-10-63,-15-33,-1 0,1 1,-1 0,-1-1,0 1,0-1,-1 1,-1-1,1 1,-1-1,-1 1,0-1,0 0,-1 0,-1 2,-20 80,10 48,-19 13,29-133</inkml:trace>
</inkml:ink>
</file>

<file path=ppt/ink/ink5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41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13,'0'-13,"0"34,0-2,3 23,2 0,1 1,3-2,1 1,4 4,-12-33,2-1,-1 0,2 0,0 0,0 0,1-1,0 0,1 0,0-1,1 1,0-2,0 1,1-1,1-1,-1 1,2-2,-1 1,1-1,0-1,0 0,9 3,-14-8,0 0,0-1,-1 0,1 0,0 0,0-1,-1 1,1-2,0 1,-1-1,1 1,-1-1,1-1,-1 1,0-1,0 0,0 0,-1-1,1 1,3-4,77-89,4-33,-89 129,0-1,0 0,0 1,1-1,-1 1,0-1,0 1,1-1,-1 1,0-1,1 1,-1-1,0 1,1 0,-1-1,0 1,1-1,-1 1,1 0,-1-1,1 1,-1 0,1 0,-1-1,1 1,-1 0,1 0,0 0,-1 0,1 0,-1 0,1 0,-1 0,1 0,0 0,-1 0,1 0,-1 0,1 0,-1 0,1 1,-1-1,1 0,-1 0,1 1,-1-1,1 0,-1 1,1-1,-1 0,1 1,-1-1,0 1,1-1,10 34,-9-25,4 19,-5-19,0-1,0 1,1-1,0 1,1-1,0 0,0 1,1-1,0-1,0 1,1-1,0 1,0-2,0 1,1 0,0-1,1 0,-1 0,1-1,5 3,-5-5,-1 0,1 0,0 0,1-1,-1 0,0-1,1 1,-1-1,1-1,-1 0,1 0,-1 0,0-1,1 0,-1 0,1-1,-1 0,0 0,0-1,0 0,0 0,-1 0,1-1,-1 0,0-1,0 1,0-1,-1 0,4-5,7-5,-1-1,-1 0,0-2,-2 1,0-2,0 1,-2-2,-1 1,0-2,-1 1,-1-1,-1 0,-1 0,-1-1,-1 1,0-13,-3 7,0 3</inkml:trace>
</inkml:ink>
</file>

<file path=ppt/ink/ink5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0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1411 5786,'5'34,"2"10</inkml:trace>
  <inkml:trace contextRef="#ctx0" brushRef="#br0" timeOffset="-184.074">1468 5052,'-5'34,"3"15,3 5,0-7</inkml:trace>
  <inkml:trace contextRef="#ctx0" brushRef="#br0" timeOffset="-1093.968">1468 1835,'0'19,"0"12,0 4,0 2,0-1,0-2,0-1,5-3,1 0,0-1,-1-1,-1 0,-2 0,-1-5</inkml:trace>
  <inkml:trace contextRef="#ctx0" brushRef="#br0" timeOffset="-732.443">1411 3048,'0'24,"0"18,0 6,0 0,0-4,-4-4,-3-4,1-4,1-2,2-1,1-2,1 1,0-1,1 1,0 0,1-1,-1-3</inkml:trace>
  <inkml:trace contextRef="#ctx0" brushRef="#br0" timeOffset="-379.396">1468 4092,'-11'62,"2"-1,3 2,3-1,4 34,26 71,-25-56,-2-87</inkml:trace>
  <inkml:trace contextRef="#ctx0" brushRef="#br0" timeOffset="-9364.471">0 791,'114'0,"320"-12,547-60,-303 32,-175 4,-243 25,-169-5,-72 11</inkml:trace>
  <inkml:trace contextRef="#ctx0" brushRef="#br0" timeOffset="-5283.473">706 114,'-173'124,"141"-97,-56 53,3 4,4 4,-10 21,-20 20,111-128,-1-1,1 1,-1-1,1 1,0 0,-1-1,1 1,0 0,-1-1,1 1,0 0,0-1,0 1,0 0,0 0,0-1,0 1,0 0,0-1,0 1,0 0,0 0,0-1,1 1,-1 0,0-1,1 1,-1 0,0-1,1 1,-1-1,1 1,-1 0,0-1,1 1,0-1,-1 1,1-1,-1 0,1 1,0-1,-1 0,1 1,0-1,-1 0,1 0,0 1,-1-1,1 0,9-2</inkml:trace>
  <inkml:trace contextRef="#ctx0" brushRef="#br0" timeOffset="-4999.501">1242 170,'-20'13,"-89"58,4 4,3 4,3 5,-13 21,23-10,88-94,0 0,1 0,-1-1,1 1,-1 0,1 0,0 0,-1 0,1 0,0-1,-1 1,1 0,0 0,0 0,0 0,0 0,0 0,0 0,0 0,0 0,0 0,1 0,-1 0,0 0,0-1,1 1,-1 0,1 0,-1 0,1 0,-1-1,1 1,-1 0,1 0,0-1,-1 1,1-1,0 1,0-1,0 1,-1-1,1 1,0-1,0 1,0-1,0 0,0 0,0 1,0-1,-1 0,1 0,1 0,51-3,-18-8,0-2,-1-1,0-2,-1-1,17-12,-9 4</inkml:trace>
  <inkml:trace contextRef="#ctx0" brushRef="#br0" timeOffset="-4748.103">1750 170,'0'3,"0"0,-1 0,0-1,0 1,0 0,0-1,0 1,0 0,-1-1,1 0,-1 1,0-1,0 0,0 0,0 0,0 0,0 0,0 0,-3 1,3-1,-221 201,59-71,163-131,0-1,0 1,0-1,0 1,-1-1,1 1,0 0,0 0,0 0,0-1,1 1,-1 0,0 0,0 0,0 0,1 1,-1-1,0 0,1 0,-1 0,1 0,0 1,-1-1,1 0,0 0,0 1,0-1,0 0,0 1,0-1,0 0,0 0,0 1,1-1,-1 0,0 0,1 1,-1-1,1 0,0 0,-1 0,1 0,0 0,-1 0,1 0,0 0,0 0,0 0,0 0,0 0,0-1,0 1,0 0,2 0,17-2,2-2</inkml:trace>
  <inkml:trace contextRef="#ctx0" brushRef="#br0" timeOffset="-4533.872">2399 114,'-10'14,"-26"24,-18 15,-9 4,2-4,2-5,5-7,8-5,6-4,6-2,3-2,8-1,11-5,14-6,11-11,3-6</inkml:trace>
  <inkml:trace contextRef="#ctx0" brushRef="#br0" timeOffset="-4294.507">3133 0,'-15'34,"-8"16,-2 3,-1-6,0-7,3-5,2-4,-1-2,-2-2,-1 0,-1 0,-1 0,-1-4,0-2,0 1,4-4</inkml:trace>
  <inkml:trace contextRef="#ctx0" brushRef="#br0" timeOffset="-1461.183">1411 819,'12'197,"-4"-144,-2 0,-2 1,-3 0,-2 7,1-52,-1 15</inkml:trace>
  <inkml:trace contextRef="#ctx0" brushRef="#br0" timeOffset="3190.705">1497 762,'70'66,"277"417,-133-246,-54-81,-35-23,-14 8,57 46,7 14,-23-26,-60-73,17 11,160 104,-239-194,-1 2,-2 1,-1 1,-1 1,20 30,-3-5,120 167,10-11,-36-52,-42-58,-77-84,-1 0,0 1,-1 1,0 1,-2 0,0 1,-1 0,4 10,-4-2,0 1,2-2,2 0,0-1,1 0,2-2,0 0,12 10,9 0,28 38,-16 20,-52-79</inkml:trace>
  <inkml:trace contextRef="#ctx0" brushRef="#br0" timeOffset="5456.469">5137 4318,'-5'-5,"-1"0,0 1,0 0,-1-1,1 2,-1-1,1 1,-1 0,0 1,-1-1,1 1,0 1,0-1,-1 1,1 1,-1-1,1 1,-1 1,1-1,-1 1,1 1,0-1,-2 1,-18 1,-1 1,1 1,-1 1,1 1,1 2,0 0,0 2,1 1,0 1,-18 13,28-14,0 0,1 1,0 1,1 1,1 0,0 0,1 1,0 1,2-1,-1 3,-1 5,0 1,2 1,0-1,2 1,1 1,1 0,1-1,2 1,0 0,2 1,1-1,1 0,6 26,-6-39,0 0,1 0,0-1,1 1,1-1,0 0,1 0,0-1,1 1,0-1,1-1,1 1,0-2,0 1,1-1,0 0,1-1,8 6,116 33,-92-38,-25-5,0-1,0-1,1 0,0-1,-1-1,1-1,0-1,18-2,133-27,-133 19,0-1,-2-3,0 0,0-2,1-3,-25 14,0 0,-1-1,1 0,-2-1,1 0,-1 0,0-1,0 0,-1-1,-1 0,0 0,2-4,75-146,-78 148,-1 0,0 0,-1-1,-1 1,0-1,0 0,-1 0,-1 0,0 0,-1-1,0 1,-1 0,-1 0,0 0,0 0,-1 0,-1 0,-1 1,1 0,-2-1,-5-8,-27-22,-2 2,-2 2,-2 1,-1 3,-1 1,-2 3,-1 2,-9-2,48 25,0 0,0 1,-1 1,0-1,0 2,0 0,0 0,0 1,-1 0,1 1,-1 0,1 1,-1 0,1 1,-1 0,1 1,-1 0,-7 3,1 2</inkml:trace>
  <inkml:trace contextRef="#ctx0" brushRef="#br0" timeOffset="6370.852">4657 4968,'26'-38,"-22"25,72-157,-55 130,-16 30,0-1,0 1,1 0,1 1,0-1,0 1,0 1,1-1,6-4,-13 12,0 1,0-1,0 0,0 0,0 1,0-1,0 0,0 1,0-1,0 1,0-1,0 1,0 0,1 0,-1-1,0 1,0 0,0 0,1 0,-1 0,0 0,0 0,0 1,0-1,1 0,-1 0,0 1,0-1,0 1,0-1,0 1,0 0,0-1,0 1,0 0,0 0,0-1,-1 1,1 0,0 0,0 0,-1 0,1 0,-1 0,1 0,-1 0,1 1,-1-1,14 66,-11-45,20 90,-22-111,-1 0,0 0,1 0,-1 0,1 0,-1 0,1 0,0 0,0 0,-1-1,1 1,0 0,0 0,0-1,-1 1,1-1,0 1,0-1,0 1,0-1,0 1,0-1,1 0,-1 1,0-1,0 0,0 0,0 0,0 0,0 0,0 0,0 0,0-1,0 1,1 0,-1 0,0-1,0 1,0-1,0 1,0-1,-1 1,1-1,0 0,0 1,0-1,0 0,-1 0,2 0,40-44,-41 43,136-145,-136 146,1-1,-1 0,1 1,0-1,-1 1,1 0,0-1,0 1,0 0,0 0,0 0,0 1,0-1,1 0,-1 1,0-1,0 1,0 0,1 0,-1 0,0 0,0 0,1 0,-1 0,0 1,0 0,0-1,1 1,-1 0,0 0,0 0,0 0,0 0,-1 0,1 1,0-1,0 0,-1 1,1 0,-1-1,1 1,-1 0,0 0,0 0,0 0,0 0,0 0,5 13,-1 0,0 0,-1 0,-1 1,0 0,-2 0,1-1,-2 1,0 0,-1 0,-2 7,2 20,0 13,1-32</inkml:trace>
  <inkml:trace contextRef="#ctx0" brushRef="#br0" timeOffset="8008.536">5081 5250,'0'821,"-23"-715,16-128,3 3,-1 0,-1 0,-1 1,0 0,-1 0,-1 1,-1 0,0 1,-1 0,-1 1,-1 0,0 0,0 2,-2 0,-3-3,2 0,-44-53,63 66,-1 1,0-1,0 1,1 0,-1-1,1 1,0 0,0 0,0 1,0-1,0 1,0-1,0 1,0 0,0 0,1 0,-1 1,0-1,1 1,1-1,23-6,1 2,-1 1,1 1,0 2,0 1,0 1,0 1,14 4,-16-1,-1 2,0 1,0 1,-1 1,0 1,-1 1,0 1,18 15,-40-27,1 0,-1 0,0 1,0-1,0 1,0-1,-1 1,1 0,0 0,-1 0,1 0,-1 0,0 0,0 0,1 1,-1-1,-1 0,1 1,0-1,-1 1,1-1,-1 0,0 1,1-1,-1 1,0-1,-1 1,1-1,0 1,-1-1,1 1,-1-1,0 1,0-1,0 0,0 0,0 1,-1-1,1 0,-1 0,1 0,-1 0,0-1,1 1,-1 0,-2 0,-155 97,-49 26,195-108,16-12</inkml:trace>
  <inkml:trace contextRef="#ctx0" brushRef="#br0" timeOffset="13038.735">2738 4459,'-5'-2,"0"0,0 1,0-1,0 1,0 0,-1 1,1-1,0 1,0 0,-1 0,1 1,0 0,0 0,-1 0,1 0,0 1,0 0,0 0,1 0,-1 0,0 1,1 0,0 0,0 0,-1 1,2-1,-1 1,0 0,1 0,0 0,0 1,-2 3,-8 16,2 0,0 1,2 1,1-1,1 1,1 1,1-1,2 1,0 0,2 0,1 0,1 0,1 2,-2-20,1 0,-1-1,1 1,1 0,-1-1,1 1,1-1,0 1,0-1,1 0,0 0,0-1,0 1,1-1,1 0,-1 0,1 0,0-1,1 0,-1 0,1-1,0 0,1 0,-1 0,1-1,0 0,0-1,8 3,-2-4,1-1,0-1,-1 0,1-1,0-1,-1 0,1 0,-1-2,0 0,0 0,0-2,-1 0,1 0,-2-1,1 0,-1-2,0 1,0-1,-1-1,0 0,-1-1,0 0,-1 0,0-1,-1 0,0 0,-1-2,5-3,-2 0,0-1,-1 0,-1-1,0 0,-2 0,0-1,-1 0,-1 0,-1 0,-1 0,0 0,-2 0,0-1,-2-7,2 20,-1 0,0 0,-1 0,0 0,0 0,-1 0,1 0,-2 1,1-1,-1 1,0 0,-1 0,0 0,0 1,0-1,-1 1,0 1,0-1,0 1,-1 0,1 0,-1 1,-1 0,1 0,0 1,-1 0,0 0,0 1,0 0,0 0,0 0,0 1,0 1,-1 0,1 0,-4 0,-9 5,-1 0,1 2,1 0,0 1,0 1,0 1,1 1,1 0,0 1,0 1,1 1,1 1,0 0,1 1,1 1,-6 9,-1-2</inkml:trace>
  <inkml:trace contextRef="#ctx0" brushRef="#br0" timeOffset="13409.179">2540 4798,'68'-81,"-62"74,3-5,0 0,1 1,0 0,1 1,0 0,1 1,-1 0,2 1,0 0,-8 7,-1 0,1 1,0-1,-1 1,1 0,0 0,0 1,-1-1,1 1,-1 0,1 0,0 1,-1-1,0 1,1 0,-1 0,0 1,0-1,0 1,-1 0,1 0,-1 0,1 0,-1 1,0 0,0-1,0 1,-1 0,0 0,1 0,-1 1,-1-1,1 1,0-1,66 71,-63-73,1 0,-1 0,1 0,-1-1,1 0,0 0,0 0,0-1,0 1,0-1,-1-1,1 1,0-1,0 0,0-1,-1 1,1-1,-1 0,1-1,-1 1,0-1,3-2,6-7</inkml:trace>
  <inkml:trace contextRef="#ctx0" brushRef="#br0" timeOffset="13808.78">1468 5278,'235'-48,"148"-28,-186 40,-168 31</inkml:trace>
  <inkml:trace contextRef="#ctx0" brushRef="#br0" timeOffset="14822.898">3246 4601,'5'3,"1"0,-1-1,1 0,0 0,-1 0,1-1,0 0,0 0,0 0,0-1,0 0,0 0,0 0,3-1,22-5,-1 0,0-2,0-2,0 0,-2-2,1-1,-1-1,-1-2,-1-1,0 0,13-14,247-195,-282 223,12-11,-1 0,0-1,-1-1,-1 0,-1 0,0-2,-1 1,6-14,-17 31,1-1,-1 0,0 0,1 1,-1-1,0 0,0 0,0 0,0 1,0-1,0 0,0 0,0 0,0 0,0 1,0-1,0 0,0 0,-1 0,1 1,0-1,-1 0,1 0,0 1,-1-1,1 0,-1 1,1-1,-1 1,0-1,1 0,-1 1,1-1,-1 1,0-1,0 1,1 0,-1-1,0 1,0 0,1 0,-1-1,0 1,0 0,0 0,1 0,-1 0,0 0,0 0,0 0,0 0,1 0,-1 1,-56 6,43-4,-15 1,0 0,0-2,0-1,-1-2,-23-3,53 3,-1 1,0 0,1-1,-1 1,0 0,0 0,0-1,1 1,-1 0,0 0,0 0,0 0,0 0,1 0,-1 0,0 0,0 0,0 0,0 1,1-1,-1 0,0 1,0-1,1 0,-1 1,0-1,1 1,-1-1,0 1,1-1,-1 1,1 0,-1-1,1 1,-1 0,1-1,-1 1,1 0,0 0,-1-1,1 1,0 0,0 0,-1 0,1-1,0 1,0 0,0 0,0 0,0 0,0-1,0 1,0 0,1 0,-1 0,0-1,0 1,1 0,-1 0,1 0,26 52,-22-46,110 194,-52-43,-61-158,-1-1,1 1,-1 0,0-1,1 1,-1-1,0 1,1-1,-1 0,0 0,0 1,0-1,0 0,1 0,-1 0,-1 0,1 0,0-1,0 1,0 0,0 0,-1 0,1-1,-1 1,1 0,-1-1,1 1,-1-1,0 1,0 0,0-1,0 1,0-1,0 1,0-1,0 0,12-53,3 0,2 1,3 1,9-17,7 14,-26 42</inkml:trace>
</inkml:ink>
</file>

<file path=ppt/ink/ink5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1:09.3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1383,'2'0,"-1"1,1 0,-1-1,1 0,0 1,0-1,-1 0,1 0,0 0,-1 0,1 0,0 0,-1 0,1 0,0-1,-1 1,1-1,0 1,-1-1,1 0,-1 0,1 0,-1 0,1 0,-1 0,0 0,0 0,1 0,-1-1,2 0,229-173,86-70,44-7,-193 147,-128 87,-30 18</inkml:trace>
  <inkml:trace contextRef="#ctx0" brushRef="#br0" timeOffset="1550.168">3867 4798,'-16'13,"14"-13,0 1,0 0,1-1,-1 1,0 0,0 0,0 0,1 0,-1 1,0-1,1 0,0 1,-1-1,1 1,0-1,-1 1,1 0,0-1,0 1,0 0,1 0,-1 0,0 0,1 0,-1 0,1 0,0 0,-1 0,1 0,0 0,0 0,0 0,1 0,-1 0,0 0,1 0,-1 0,1-1,0 3,6 2,-7-5,1 0,0-1,-1 1,1 0,0 0,0 0,0 0,-1-1,1 1,0-1,0 1,0 0,0-1,0 1,0-1,1 0,-1 1,0-1,0 0,0 0,0 0,0 0,0 0,1 0,-1 0,0 0,0 0,0 0,0-1,0 1,0 0,0-1,0 1,1-1,195-147,103-52,161-135,-314 211,-134 112</inkml:trace>
  <inkml:trace contextRef="#ctx0" brushRef="#br0" timeOffset="3039.253">480 367,'226'147,"68"92,150 118,-190-134,-92-79,-6 7,-6 8,142 203,-22-110,-88-100,71 79,-123-108,-18-6,31 49,125 159,-152-205,4-2,15 31,101 138,-48-74,-130-152,-3 2,41 64,-81-83,-32-59,9 0</inkml:trace>
  <inkml:trace contextRef="#ctx0" brushRef="#br0" timeOffset="3333.245">4628 3697,'-42'115,"4"1,6 2,5 1,-4 66,-20 81,38-210,-3 11,3 1,3 0,0 57,10-101</inkml:trace>
  <inkml:trace contextRef="#ctx0" brushRef="#br0" timeOffset="4168.661">847 0,'-28'168,"-20"292,40 217,8-668,0 1,1-1,0 0,1 1,0-1,1 0,-1 0,2 0,-1 0,5 7,2-1</inkml:trace>
  <inkml:trace contextRef="#ctx0" brushRef="#br0" timeOffset="7900.442">2907 2257,'20'-16,"35"-25,-3-2,-1-2,-2-2,-3-2,-1-3,10-19,66-108,-94 141,-3-1,-1 0,-2-2,-1-1,-3 0,-1-2,-2 1,1-15,-16-40,0 95,0 1,0-1,1 1,-1 0,0 0,-1-1,1 1,0 0,-1 0,1 0,-1 0,0 1,1-1,-1 0,0 1,0-1,0 1,0-1,0 1,-1 0,1 0,0 0,-1 0,1 1,0-1,-1 1,1-1,-1 1,1 0,-1 0,1 0,-1 0,1 0,-1 0,1 1,0-1,-1 1,1 0,-11 5,0 0,1 2,0-1,0 1,1 1,0 0,0 1,1 0,0 0,1 1,0 0,1 1,0 0,1 0,0 1,-2 6,-6 13,1 1,1 0,2 1,1 0,2 0,1 1,2 0,1 1,2-1,1 1,3 21,0-45,1 0,0 0,0 0,1-1,1 1,0-1,0 0,1-1,0 1,1-1,0 0,1-1,0 1,1-2,0 1,0-1,0-1,1 1,0-2,1 1,0-2,0 1,167 48,-129-20,-40-19</inkml:trace>
</inkml:ink>
</file>

<file path=ppt/ink/ink5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1:36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34,'33'-34,"-28"67,-14 192,8-222,1 0,0 0,0 0,0 0,0 1,1-1,-1 0,1 0,-1 0,1 0,0 0,1 0,-1 0,0 0,1 0,-1-1,1 1,0 0,0-1,0 0,0 1,1-1,-1 0,1 0,-1 0,1 0,0-1,-1 1,1-1,0 0,0 1,0-1,0 0,0-1,0 1,1-1,-1 1,0-1,0 0,0 0,1 0,-1-1,0 1,0-1,0 0,0 0,2 0,10-7,0-1,0-1,0 0,-1-1,-1-1,0 0,-1-1,0 0,8-12,19-18,64-64,-102 106,-1-1,1 1,0 0,0 0,0-1,0 1,0 0,0 0,0 0,0 0,1 0,-1 0,0 1,1-1,-1 0,0 1,1-1,-1 1,1-1,-1 1,1 0,-1-1,1 1,-1 0,1 0,-1 0,1 0,0 1,-1-1,1 0,-1 1,0-1,1 1,-1-1,1 1,-1-1,0 1,1 0,-1 0,0 0,0 0,1 0,-1 0,0 0,0 0,0 0,-1 1,1-1,0 1,12 121,23 25,-33-143,-1 0,1-1,0 1,0-1,0 0,0 0,1 0,0 0,0-1,0 1,0-1,0 0,1 0,-1 0,1-1,0 0,0 0,0 0,0 0,0-1,0 0,0 0,0 0,1-1,-1 1,0-1,3-1,3-1,0 0,0-1,0 0,-1-1,1 0,-1-1,0 0,0-1,-1 0,1 0,-1-1,-1 0,1-1,-1 0,0 0,-1-1,0 0,-1 0,0 0,0-1,2-5,2-6,0 0,-1-1,-2 0,0 0,-1 0,-1-1,-2 0,0-1,-1 0</inkml:trace>
</inkml:ink>
</file>

<file path=ppt/ink/ink5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1:31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3303 1880,'-2'-2,"1"0,0 0,-1 0,0 1,1-1,-1 1,0-1,0 1,0-1,0 1,0 0,0 0,0 0,-1 0,1 0,0 1,0-1,-1 1,1-1,0 1,-1 0,1 0,-1 0,-1 0,1 0,-9-2,-1 1,1 0,0 1,-1 0,1 1,0 0,0 1,-1 1,1 0,1 0,-1 1,0 1,1 0,0 0,0 1,1 0,0 1,0 1,0-1,1 1,-5 6,-7 7,1 0,2 1,0 1,1 0,1 1,-8 20,16-30,0 0,1 0,1 1,1-1,0 1,1 1,0-1,1 0,1 1,1 0,0 0,1-1,0 1,2 0,-1-1,2 1,0-1,3 7,3 0,1-1,1 0,1-1,1 0,0-1,2 0,0-1,1-1,1-1,0 0,1-1,1-1,0 0,1-2,13 7,-14-9,1-1,-1-1,1 0,1-1,-1-2,1 0,0-1,1-1,-1-1,2-1,0-1,-1-1,0-2,1 0,-1-1,-1-1,1-2,-1 0,0-1,0-1,-1 0,0-2,-1-1,3-2,-5-2,-1 0,0 0,-1-2,-1 0,-1-1,0 0,0-3,-13 21,17-24,-2-1,0-1,-2 0,-1 0,-2-2,0 1,-2-1,-1-1,-1 1,-2-1,1-21,-5 39,0 1,0 0,-1 0,0 0,-1-1,0 1,-1 1,0-1,-1 0,0 1,-1 0,0 0,0 0,-1 0,-1 1,1 0,-1 0,-1 1,-3-3,-4-3,-1 0,0 1,-1 1,-1 0,0 2,0 0,-1 1,-1 0,1 2,-1 0,0 2,-1 0,-4 0,-25-5,40 6,-1 1,1 0,-1 1,0 0,0 1,0 0,0 1,0 0,0 1,1 0,-1 0,0 1,0 1,1 0,-1 1,-10 8,3-1</inkml:trace>
  <inkml:trace contextRef="#ctx0" brushRef="#br0" timeOffset="4838.661">3416 2783,'11'138,"8"65,8-6,-39-27,-23 26,27-137,3 0,3 0,5 53,-1-5,-2-63,-11 138,-9 44,-6-29,26 141,-28-195,26-108,1 0,2 0,1 0,2 0,2 3,-6-38,-1-1,1 1,-1 0,1 0,-1 0,1 0,-1 0,1 0,0 1,-1-1,1 0,-1 0,1 0,-1 0,1 0,0 1,-1-1,1 0,-1 0,1 1,0-1,-1 0,1 0,0 1,0-1,-1 0,1 1,0-1,0 1,-1-1,1 0,0 1,0-1,0 1,0-1,-1 1,1-1,0 0,0 1,0-1,0 1,0-1,0 1,0-1,0 1,1-1,-1 0,0 1,0-1,0 1,0-1,1 0,-1 1,0-1,0 1,1-1,-1 0,0 1,1-1,-27-29,25 28,-28-36,-1 1,-2 1,-2 2,0 2,-3 0,0 3,-14-7,41 29,-39-29,48 34,0 0,0 0,1 1,-1-1,0 0,0 0,1 0,-1 0,1 0,-1 0,1 0,-1 0,1 0,0 0,-1 0,1 0,0-1,0 1,0 0,0 0,0 0,0 0,0 0,0 0,1-1,-1 1,0 0,1 0,-1 0,0 0,1 0,-1 0,1 0,0 0,-1 0,1 0,0 1,0-1,-1 0,1 0,0 1,0-1,0 0,0 1,0-1,0 1,109-31,-81 27,95-20,-38 6,1 4,76-1,112-13,-208 14,52 0,-119 14,0 1,0-1,0 1,1-1,-1 1,0 0,0-1,0 1,0-1,0 1,0-1,-1 1,1 0,0-1,0 1,0-1,0 1,-1-1,1 1,0-1,-1 1,1-1,0 1,-1-1,1 1,0-1,-1 0,1 1,-1-1,1 1,-1-1,1 0,-1 0,1 1,-1-1,1 0,-1 0,0 0,1 0,-1 1,1-1,-1 0,1 0,-1 0,0 0,1 0,-1 0,1-1,-1 1,1 0,-1 0,-110 45,3 5,-53 34,-200 118,326-169,30-22</inkml:trace>
  <inkml:trace contextRef="#ctx0" brushRef="#br0" timeOffset="9350.604">2964 1852,'-48'-33,"-21"-42,-62-80,53 64,62 69,-1 1,-1 1,-1 0,-1 2,-21-17,-85-52,-30-58,97 83,-53-80,-244-184,206 165,-78-30,115 80,113 112,0-1,0 0,0 1,0-1,0 0,-1 1,1-1,0 0,0 1,0-1,0 0,-1 0,1 1,0-1,0 0,-1 0,1 1,0-1,-1 0,1 0,0 0,0 0,-1 1,1-1,0 0,-1 0,1 0,0 0,-1 0,1 0,-1 0,1 0,0 0,-1 0,1 0,0 0,-1 0,1 0,0 0,-1 0,1-1,0 1,-1 0,1 0,0 0,0 0,-1-1,15 44,-11-36,7 35,-1 0,-2 2,-2-1,-2 0,-2 1,-4 36,3-31,-22 87,22-135,1-1,-1 1,0-1,1 0,-1 1,0-1,1 1,-1-1,0 0,1 1,-1-1,1 0,-1 0,1 1,-1-1,0 0,1 0,-1 0,1 0,-1 1,1-1,-1 0,1 0,-1 0,1 0,-1 0,1 0,0 0,-1 0,1-1,-1 1,1 0,-1 0,0 0,1 0,-1-1,1 1,-1 0,1 0,-1-1,0 1,1 0,-1-1,1 1,-1-1,0 1,1 0,-1-1,0 1,0-1,0 1,1-1,-1 1,0-1,0 1,0-1,0 1,0-1,0 1,0-1,0 1,0-1,0 1,0-1,0 1,0-1,0 1,0-1,0 1,-1-1,2 0,46-57,2 3,2 2,3 2,1 3,3 2,2 3,15-7,-50 36,0 0,1 2,0 1,1 1,0 1,1 2,18-3,-46 9,-1 1,0-1,1 0,-1 1,1-1,-1 1,0-1,1 0,0 0,-1 1,1-1,-1 0,1 0,0 1,0-1,-1 0,1 0,0 0,0 0,0 1,0-1,0 0,0 0,0 0,0 0,0 0,0 1,1-1,-1 0,0 0,1 0,-1 1,0-1,1 0,-1 0,1 1,-1-1,1 0,-1 1,1-1,0 1,-1-1,1 1,0-1,-1 1,1-1,0 1,0 0,-1-1,1 1,0 0,0-1,0 1,0 0,-1 0,1 0,0 0,0 0,0 0,0 0,-17-6,-1 1,-1 1,1 1,0 0,-1 1,0 1,1 0,-1 1,0 2,-3 0,-27 0,-235-2,279 0,0-1,0 1,1 0,-1-1,0 0,0 0,0 0,0-1,1 1,-1-1,1 0,-1 0,1 0,0 0,0-1,0 1,0-1,0 0,0 0,-1-3,-4-9</inkml:trace>
  <inkml:trace contextRef="#ctx0" brushRef="#br0" timeOffset="10188.028">480 45,'-16'22,"-29"166,39-151,-24 217,-4 2,18-79,16-177,1 1,-1-1,0 1,0 0,0-1,0 1,0 0,0-1,0 1,0-1,0 1,0 0,0-1,0 1,0 0,-1-1,1 1,0-1,0 1,-1-1,1 1,0-1,-1 1,1-1,-1 1,1-1,0 1,-1-1,1 1,-1-1,1 0,-1 1,0-1,1 0,-1 1,1-1,-1 0,1 0,-1 0,0 0,1 0,-1 1,0-1,1 0,-1 0,1 0,-1-1,0 1,1 0,-1 0,0 0,1 0,-1-1,1 1,-1 0,1 0,-1-1,-9-10</inkml:trace>
  <inkml:trace contextRef="#ctx0" brushRef="#br0" timeOffset="10522.284">0 158,'1'-2,"-1"0,1-1,-1 1,1-1,0 1,-1 0,1 0,0-1,1 1,-1 0,0 0,1 0,-1 0,1 1,-1-1,1 0,0 0,0 1,0 0,0-1,0 1,0 0,0 0,1 0,-1 0,0 0,0 0,1 1,-1-1,1 1,0 0,81-8,-76 8,321 1,-285-7,-1-1,0-3,-1-1,0-3,0-1,21-12,-39 17</inkml:trace>
  <inkml:trace contextRef="#ctx0" brushRef="#br0" timeOffset="23840.676">3811 2557,'-5'5,"-6"2,-7-1,-4-1,1 3,10 1,5-2</inkml:trace>
</inkml:ink>
</file>

<file path=ppt/ink/ink5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2:16.02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1 597,'5'-10,"1"-3</inkml:trace>
  <inkml:trace contextRef="#ctx0" brushRef="#br1" timeOffset="39994.198">339 146,'48'57,"82"88,16 25,81 17,-35-19,20-13,-43-14,-78-64,-89-75,-1-2,0-1,0 1,1 1,-1-1,0 0,0 0,0 0,1 1,-1-1,0 0,0 1,0-1,0 1,0 0,0-1,0 1,0 0,0-1,0 1,0 0,0 0,0 0,-1 0,1 0,0 0,-1 0,1 0,-1 0,1 0,-1 1,0-1,1 0,-1 0,0 0,0 0,1 1,-1-1,0 0,-1 0,1 1,0-1,0 0,0 0,-1 0,1 0,0 1,-1-1,1 0,-1 0,0 0,1 0,-1 0,0 0,1 0,-1 0,0 0,-1 0,-14 2,0 0,1-2,-1 0,0-1,0 0,0-1,0-1,0-1,0 0,-8-3,-72-9,-66 8,162 7,0 0,1 0,-1 0,0 0,1-1,-1 1,0 0,0 0,1-1,-1 1,0 0,1 0,-1-1,0 1,0 0,0-1,0 1,1 0,-1-1,0 1,0 0,0-1,0 1,0 0,0-1,0 1,0-1,0 1,0 0,0-1,0 1,0 0,0-1,0 1,0 0,0-1,0 1,-1 0,1-1,0 1,0 0,0-1,-1 1,1 0,0-1,0 1,-1 0,1 0,0-1,-1 1,1 0,0 0,0 0,-1 0,1-1,-1 1,1 0,0 0,-1 0,1 0,0 0,-1 0,1 0,0 0,-1 0,37-15,-26 12,271-144,-26 16,-116 72,-139 59,1-1,0 0,-1 1,1-1,-1 1,1 0,0-1,-1 1,1-1,0 1,-1 0,1 0,0-1,0 1,-1 0,1 0,0 0,0 0,-1 0,1 0,0 0,0 0,0 0,-1 0,1 0,0 1,0-1,-1 0,1 0,0 1,-1-1,1 1,0-1,-1 0,1 1,-1-1,1 1,0-1,-1 1,1 0,-1-1,0 1,1 0,-1-1,1 1,-1 0,0-1,0 1,1 0,-1 0,0-1,0 1,0 0,0 0,0-1,0 1,0 0,0 0,0-1,0 1,0 0,-1 0,1-1,0 1,0 0,-1 0,1-1,-1 1,1 0,-29 49,-7-8,-1-2,-3-2,-31 24,-36 40,86-67,20-18</inkml:trace>
  <inkml:trace contextRef="#ctx0" brushRef="#br1" timeOffset="42069.814">1609 1302,'-33'81,"-90"83,62-92,-182 186,195-211,-123 136,10-3,124-134,-1-1,-3-2,-41 34,39-38,1 2,2 2,-33 47,45-55,-1 0,-1-2,-3-1,-16 13,-57 33,119-159,-10-214,-20 163,17 131,-1 0,1 0,-1 0,1 0,0-1,0 1,-1 0,1 0,0 0,0-1,0 1,0 0,0 0,1 0,-1 0,0-1,1 1,-1 0,0 0,1 0,-1 0,1 0,0 0,-1 0,1 0,0 0,0 0,-1 0,1 0,0 0,0 1,0-1,0 0,0 1,0-1,0 1,0-1,1 1,-1-1,0 1,0 0,0-1,0 1,1 0,-1 0,0 0,0 0,0 0,1 0,-1 1,0-1,0 0,0 0,0 1,0-1,1 1,-1-1,0 1,0-1,0 1,0 0,0 0,0 0,157 72,-97-54,0-4,1-1,1-4,0-2,1-3,-1-3,32-4,-62 1,-22 0,1 0,-1 0,0 2,1-1,-1 1,0 1,0 0,0 0,0 1,0 1,0 0,6 3,-16-6,1 0,0 1,-1-1,1 0,-1 1,1-1,-1 1,0 0,0 0,1-1,-1 1,0 0,-1 0,1 0,0 0,0 0,-1 0,0 0,1 0,-1 0,0 0,0 0,0 0,0 1,0-1,0 0,-1 0,1 0,-1 0,1 0,-1 0,0 0,0 0,0-1,0 1,0 0,0 0,-1-1,1 1,0-1,-1 1,-70 59,46-48,0-1,-1-1,0-2,0 0,-28 3,-165 17,18-3,201-26,0-1,0 1,0 0,0 0,0 0,-1-1,1 1,0 0,0 0,0 1,0-1,0 0,0 0,0 0,0 1,-1-1,1 1,0-1,0 1,0-1,1 1,-1-1,0 1,0 0,0 0,0-1,1 1,-1 0,0 0,0 0,1 0,-1 0,1 0,-1 0,1 0,0 0,-1 0,1 0,0 0,0 0,-1 0,1 1,0-1,0 0,0 0,0 0,1 0,-1 0,0 0,0 0,1 1,-1-1,1 0,-1 0,1 0,-1 0,1 0,-1-1,1 1,0 0,0 0,13 8</inkml:trace>
  <inkml:trace contextRef="#ctx0" brushRef="#br1" timeOffset="43401.657">1327 2092,'-1'0,"1"0,-1-1,1 1,0 0,-1 0,1 0,-1 0,1-1,-1 1,1 0,-1 0,1 0,-1 0,1 0,-1 0,1 0,-1 0,1 0,-1 1,1-1,-1 0,1 0,-1 0,1 0,0 1,-1-1,1 0,-1 0,1 1,0-1,-1 0,1 1,0-1,-1 1,1-1,0 0,-1 1,1-1,0 1,0-1,0 1,-1-1,1 0,0 1,0-1,0 1,0-1,0 1,0-1,0 1,0-1,0 1,0-1,0 1,0-1,0 1,1-1,-1 1,-5 19,1 1,1 0,1 0,1 0,1 0,0 0,2 1,-1 23,-1-38,-1 1,1 0,1 0,0 0,0-1,0 1,1 0,0-1,0 1,1-1,0 0,1 0,-1 0,1 0,1 0,-1-1,1 0,0 0,0 0,1-1,6 5,-6-10,0-1,0 0,0 0,0-1,0 1,0-1,0-1,-1 1,1-1,-1 0,1 0,-1-1,0 1,-1-1,1 0,-1-1,1 1,-1-1,-1 0,1 0,-1 0,1 0,1-5,97-119,-100 129,0 0,0 1,0-1,0 1,0-1,-1 1,1 0,0 0,0 0,0 0,-1 0,1 0,0 0,-1 0,1 1,-1-1,0 1,1-1,-1 1,0-1,0 1,0 0,0 0,0 0,0-1,0 1,-1 0,1 0,-1 0,0 0,1 0,-1 0,0 0,0 0,0 0,0 0,-1 2,8 16,-5-16,0 0,0-1,0 1,0-1,0 1,1-1,0 0,0 1,0-2,0 1,0 0,0 0,1-1,-1 0,1 0,0 0,0 0,-1 0,1-1,0 0,1 0,-1 0,0 0,0-1,0 1,0-1,1 0,-1 0,0-1,0 1,0-1,0 0,0 0,0 0,0-1,0 0,0 1,2-2,12-10,0-1,0-1,-2 0,1-1,-2-1,-1 0,0-1,-1-1,0 0,-2-1,-1 0,8-19,34-86,-53 73,-5 47</inkml:trace>
  <inkml:trace contextRef="#ctx0" brushRef="#br1" timeOffset="43966.348">2287 2290,'-154'303,"152"-300,0 0,0 0,0 0,1 0,-1 0,1 0,0 0,0 1,0-1,0 1,0-1,1 0,0 1,0-1,0 1,0-1,0 1,0-1,1 1,0-1,0 1,0-1,0 0,0 0,1 1,-1-1,1 0,0 0,0-1,0 1,0 0,1-1,-1 1,1-1,-1 1,2-1,8 2,1-2,-1 1,1-2,-1 1,1-2,-1 0,1 0,0-1,-1-1,1 0,8-3,-1-2</inkml:trace>
  <inkml:trace contextRef="#ctx0" brushRef="#br1" timeOffset="44398.113">1976 2431,'43'0,"34"-4,8-3,-5 1,-12 1,-12 1,-12 2,-7 1,-11 0</inkml:trace>
  <inkml:trace contextRef="#ctx0" brushRef="#br1" timeOffset="45929.584">1355 33,'0'-1,"0"1,-1 0,1-1,-1 1,1 0,-1 0,1 0,0-1,-1 1,1 0,-1 0,1 0,-1 0,1 0,-1 0,1 0,-1 0,1 0,-1 0,1 0,-1 0,1 1,-1-1,1 0,-1 0,1 0,-1 1,1-1,0 0,-1 1,1-1,-1 0,1 1,0-1,-1 0,1 1,0-1,0 1,-1-1,1 0,0 1,0-1,-1 1,1-1,0 1,0-1,0 1,0-1,0 1,0-1,0 1,0-1,0 1,0-1,0 1,0-1,-8 21,0-1,2 1,0 0,1 0,1 1,1-1,1 1,1 0,1-1,1 1,2 15,-3-34,1-1,-1 0,0 1,0-1,1 0,0 1,-1-1,1 0,0 0,0 0,0 0,0 1,0-1,1-1,-1 1,1 0,-1 0,1 0,0-1,-1 1,1-1,0 1,0-1,0 0,0 0,0 0,1 0,-1 0,0 0,0-1,1 1,-1-1,0 0,1 1,-1-1,0 0,1 0,3-1,0 0,0 0,0 0,0 0,0-1,0 0,-1-1,1 1,-1-1,1 0,-1 0,0-1,0 0,-1 0,117-146,-121 149,0 0,1-1,-1 1,1 0,-1 0,1 0,0 0,-1 0,1 0,0 0,0 0,0 0,0 0,0 1,0-1,0 0,0 0,0 1,0-1,0 1,0-1,0 1,0 0,1-1,-1 1,0 0,0 0,0 0,1-1,-1 1,0 1,0-1,1 0,-1 0,0 0,0 1,0-1,1 0,-1 1,0-1,0 1,0 0,0-1,0 1,0 0,0 0,0-1,0 1,0 0,-1 0,1 0,0 0,31 75,15 19,-42-92,-1 0,1 0,0-1,0 1,0-1,0 0,0 0,0 0,1-1,-1 0,0 0,1-1,-1 1,1-1,-1 0,1-1,-1 1,1-1,-1 0,1 0,-1-1,0 0,0 0,0 0,0 0,0-1,0 0,-1 0,1 0,-1 0,0-1,0 0,0 0,1-1,7-9,0 0,-1 0,0-1,-1-1,-1 0,0 0,-1-1,-1 0,-1 0,0 0,-2-1,1-2,23-87,-26 98</inkml:trace>
  <inkml:trace contextRef="#ctx0" brushRef="#br1" timeOffset="46688.079">2230 173,'-159'284,"300"-510,-141 225,1-1,0 1,0 0,-1-1,1 1,0 0,0-1,0 1,0 0,0 0,0 0,1 0,-1 0,0 0,0 1,1-1,-1 0,1 1,-1-1,0 0,1 1,-1 0,1-1,-1 1,1 0,-1 0,1 0,0 0,-1 0,1 0,-1 0,1 1,-1-1,1 0,-1 1,1-1,-1 1,0 0,1 0,-1-1,0 1,1 0,-1 0,0 0,0 0,0 0,0 0,0 1,0-1,0 0,0 0,0 1,28 70,-27-63,0 0,1 0,0 0,1-1,-1 0,2 0,-1 0,1 0,1 0,-1-1,1 0,5 4,-9-9,-1-1,0 0,1 0,-1 0,1 0,-1 0,1-1,-1 1,1 0,0-1,-1 1,1-1,0 1,-1-1,1 0,0 0,0 0,-1 0,1 0,0 0,0 0,-1-1,1 1,0-1,0 1,-1-1,1 0,-1 1,1-1,-1 0,1 0,-1 0,1 0,-1 0,0-1,0 1,1 0,-1-1,0 1,0-1,0 1,-1-1,1 1,0-1,25-77,2-150,-23 173,1 32</inkml:trace>
</inkml:ink>
</file>

<file path=ppt/ink/ink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00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0 744,'15'5,"19"1,8 0,2-1,-2-2,-3-1,-3-1,-3 0,-3-1,-1 0,-1-1,0 1,-1-5,-4-1</inkml:trace>
  <inkml:trace contextRef="#ctx0" brushRef="#br0" timeOffset="235.232">86 1027,'38'0,"23"0,9 0,-1-5,-8-2,-9 1,-9 1,-7 1,-5 2,-8 1</inkml:trace>
  <inkml:trace contextRef="#ctx0" brushRef="#br0" timeOffset="2167.44">932 744,'19'0,"16"0,12 0,2 0,-1 0,-6-5,-4-1,-4 0,-2 1,-3 2,-1 1,-1 0,-4 2</inkml:trace>
  <inkml:trace contextRef="#ctx0" brushRef="#br0" timeOffset="3069.963">1355 998,'66'-23,"-2"-3,-1-2,-1-3,-1-3,53-40,-93 58,0-2,-1 0,-1-1,-1-1,0 0,-2-2,0 0,-2 0,0-2,-2 0,2-4,-14 27,1 0,-1 1,1-1,-1 0,1 0,-1 0,0 0,1 1,-1-1,0 0,0 0,1 0,-1 0,0 0,0 0,0 0,0 0,0 0,-1 0,1 0,0 0,0 0,-1 1,1-1,0 0,-1 0,1 0,-1 0,1 0,-1 1,1-1,-1 0,0 1,1-1,-1 0,0 1,0-1,1 1,-1-1,0 1,0-1,0 1,0 0,0-1,1 1,-1 0,0 0,0-1,0 1,0 0,0 0,0 0,0 0,0 0,-52 15,39-4,0 0,2 1,-1 0,1 0,1 2,0-1,1 1,1 1,0 0,1 0,1 1,0 0,-4 16,9-28,0 0,1 0,0 0,0 0,0 1,0-1,1 0,0 1,-1-1,2 0,-1 0,0 1,1-1,0 0,0 1,0-1,1 0,-1 0,1 0,0 0,0-1,0 1,1 0,-1-1,1 1,0-1,0 0,0 0,0 0,1-1,-1 1,1-1,-1 1,1-1,0 0,0-1,0 1,0-1,0 0,3 1,15 0,0-1,0-1,0-1,0-1,0-1,0-1,-1-1,1-1,-1-1,-1 0,1-2,-1 0,-1-2,1 0,-2-1,0 0,0-2,4-5,97-97,-119 116,0 0,0 0,0 0,0 1,1-1,-1 0,0 0,0 0,1 0,-1 1,0-1,0 0,1 0,-1 0,0 0,0 0,1 0,-1 0,0 0,0 0,1 0,-1 0,0 0,1 0,-1 0,0 0,0 0,1 0,-1 0,0 0,1 0,-1 0,0 0,0-1,0 1,1 0,-1 0,0 0,0 0,1-1,-1 1,-14 33,9-23,2-6,1-1,0 1,0 0,0 0,0 0,1 0,0 0,-1 0,2 0,-1 0,0 0,1 1,0-1,0 0,0 1,0-1,1 0,-1 0,1 0,0 1,1-1,-1 0,1 0,-1 0,1-1,0 1,1 0,-1-1,1 1,-1-1,1 0,0 0,0 0,1 0,-1-1,4 3,1-2,-1-1,1 0,0 0,0-1,0 0,0 0,0-1,0 0,0-1,0 0,0 0,0 0,0-1,-1 0,1-1,0 0,-1 0,4-2,122-85,-103 67,-10 6,0-1,-2 0,0-1,-1-1,0-1,11-20,-10-8,-18 48,0 1,1-1,-1 0,0 0,0 0,0 0,0 0,0 0,0 1,0-1,0 0,0 0,0 0,0 0,-1 0,1 0,0 1,-1-1,1 0,-1 0,1 0,0 1,-1-1,0 0,1 1,-1-1,1 0,-1 1,0-1,1 1,-1-1,0 1,0-1,0 1,1-1,-1 1,0 0,0 0,0-1,0 1,0 0,1 0,-1 0,0 0,0 0,0 0,0 0,0 0,0 0,0 1,1-1,-1 0,0 0,0 1,0-1,-9 6,0-1,0 1,0 1,1 0,0 0,0 1,1 0,0 1,1 0,-1 0,2 0,-1 1,2 0,-1 0,1 1,1-1,-2 6,4-8,0-1,1 1,0 0,0 0,1 0,0 0,0-1,1 1,0 0,0 0,1-1,0 1,1-1,-1 1,1-1,1 0,-1 0,1 0,1 0,-1-1,1 0,0 0,0 0,1 0,0-1,0 0,0 0,0-1,1 0,0 0,0 0,0-1,0 0,1 0,-1-1,1 0,-1 0,1-1,0 0,0 0,6-1,43 2,-32-2</inkml:trace>
  <inkml:trace contextRef="#ctx0" brushRef="#br0" timeOffset="3465.809">3049 151,'37'-10,"-17"4,-1 0,2 1,-1 1,0 2,1-1,-1 2,1 1,0 1,0 0,-20-1,1 0,-1 0,0 1,0-1,1 0,-1 1,0-1,0 0,0 1,1-1,-1 1,0 0,0-1,0 1,0 0,0 0,0 0,0 0,0 0,-1 0,1 0,0 0,-1 0,1 0,0 0,-1 0,1 0,-1 0,0 1,1-1,-1 0,0 0,0 1,0-1,0 0,0 1,0-1,0 0,0 0,0 1,-1-1,1 0,0 0,-1 1,-33 56,23-41,6-9,1-5,1 0,0 0,1 0,-1 0,0 0,1 0,0 1,0 0,0-1,0 1,0 0,1 0,0-1,0 1,0 0,0 1,0-1,1 0,0 0,0 0,0 0,0 0,1 0,-1 0,1 0,0 0,0 0,1 0,-1 0,1 0,0 0,0-1,0 1,1-1,-1 0,1 0,0 1,-1-2,2 2,6 2,-1 0,1 0,0-1,0 0,0-1,1 0,0-1,-1 0,1-1,0 0,1 0,11-1</inkml:trace>
  <inkml:trace contextRef="#ctx0" brushRef="#br0" timeOffset="5970.046">3754 236,'81'-13,"-1"-3,-1-4,27-12,-93 29,-1 0,0 0,0-1,-1-1,1 0,-1-1,0 0,0 0,-1-1,0 0,0-1,0-1,-1 1,-1-1,1-1,5-8,-14 18,1-1,0 1,-1-1,1 0,-1 0,1 1,-1-1,1 0,-1 0,1 0,-1 1,0-1,1 0,-1 0,0 0,0 0,0 0,0 0,1 0,-1 0,-1 1,1-1,0 0,0 0,0 0,0 0,-1 0,1 0,0 0,-1 1,1-1,-1 0,1 0,-1 0,1 1,-1-1,1 0,-1 1,0-1,1 0,-1 1,0-1,0 1,1-1,-1 1,0-1,0 1,0 0,0 0,0-1,0 1,1 0,-1 0,0 0,0 0,0 0,0 0,0 0,0 0,0 0,0 0,0 1,1-1,-1 0,0 0,0 1,0-1,0 1,-8 6,-1 1,2 0,-1 0,1 1,1 0,-1 0,2 1,-1 0,1 0,1 0,0 1,0 0,-1 6,-30 82,4 2,5 1,0 27,-38 136,-77 188,137-437,-1 0,0-1,-1 0,-1-1,-1 1,0-1,0-1,-2 0,0 0,0-1,-1-1,0 0,-12 8,22-17,-1-1,0 1,0-1,0 0,1 1,-1-1,-1-1,1 1,0 0,0-1,0 0,0 1,0-1,0 0,0-1,-1 1,1-1,0 1,0-1,0 0,0 0,0 0,1 0,-1-1,0 1,0-1,1 0,-1 0,1 0,-1 0,1 0,0 0,-1-2,-2-3,0 0,1 0,0 0,0 0,0-1,1 1,0-1,1 0,0 0,0 0,1 0,-1-4,4-232,-3 234,0-1,1 1,0-1,1 1,0-1,0 1,1-1,1 1,0 0,0-1,1 2,0-1,0 0,1 1,1 0,0 0,0 0,1 1,-1 0,2 0,-1 1,7-5,248-83,-225 78,-2-2,0-1,-1-1,26-23,68-41,-127 84,1-1,-1 1,1-1,0 1,-1 0,1 0,0 0,0 0,0 0,-1 0,1 0,0 0,0 1,1-1,-1 1,0 0,0-1,0 1,0 0,0 0,0 0,0 1,0-1,0 0,0 1,0-1,0 1,0 0,0 0,0 0,0 0,0 0,-1 0,1 0,0 1,-1-1,1 0,-1 1,1 0,-1-1,0 1,0 0,0-1,0 1,0 0,0 0,0 0,0 0,-1 0,1 0,-1 2,-1 255,5-236,2-5</inkml:trace>
  <inkml:trace contextRef="#ctx0" brushRef="#br0" timeOffset="11275.437">4939 941,'-24'34,"-17"20,-2 6,1-7,4-8,7-6,6-11,0-9,6-8</inkml:trace>
</inkml:ink>
</file>

<file path=ppt/ink/ink5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3:29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1441 1,'61'47,"77"108,-58-91,66 66,15 75,119 11,-52 18,-122-125,-88-96</inkml:trace>
  <inkml:trace contextRef="#ctx0" brushRef="#br0" timeOffset="838.4">255 1553,'-12'3,"1"1,0 0,0 1,0 1,1 0,0 0,0 1,0 0,1 0,0 1,1 1,0-1,0 1,1 1,0-1,0 1,1 1,0-1,1 1,1 0,-1 0,2 0,-1 1,2-1,-1 1,2 0,0 0,0 0,1 6,-2 6,2-1,0 1,2-1,1 1,0-1,6 18,-7-35,-1 0,2 0,-1 0,1 0,0 0,0 0,0-1,1 0,0 1,0-1,0-1,1 1,-1-1,1 0,0 0,1 0,-1 0,1-1,-1 0,1 0,0-1,0 1,0-1,0-1,1 1,5 0,-3-1,0-1,1 1,-1-2,0 1,0-1,0-1,0 1,0-2,0 1,0-1,-1-1,1 1,-1-1,0-1,0 1,-1-2,1 1,-1-1,4-4,21-14,-2-2,-1-1,-2-1,0-2,-2 0,-1-2,-1 0,-2-2,-2-1,12-28,-27 54,1 0,-2-1,0 1,0-1,0 0,-2 0,1 0,-1 0,0 0,-1 0,0 0,-1-1,0 1,-1 0,0 0,0 1,-1-1,-1 0,1 1,-1 0,-1-1,0 2,0-1,-1 1,0-1,0 1,-1 1,0 0,0 0,-4-2,2 4,1 0,-1 1,0 0,-1 1,1 0,-1 0,1 1,-1 0,0 1,0 0,0 0,1 1,-1 1,0-1,0 2,0-1,1 1,-1 1,1 0,-4 2,-12 4,1 2,0 1,0 0,1 2,1 1,-20 18,13-8,2 1,1 2,1 1,2 0,0 2,-4 12,8-12</inkml:trace>
  <inkml:trace contextRef="#ctx0" brushRef="#br0" timeOffset="1135.379">1 1919,'201'-135,"-177"123,0 2,1 0,0 1,1 2,0 0,0 2,0 1,0 1,1 1,0 2,-1 0,1 2,5 1,50-1,-58-2</inkml:trace>
  <inkml:trace contextRef="#ctx0" brushRef="#br0" timeOffset="2637.866">791 1553,'79'-16,"-1"-2,-1-4,-1-3,-1-3,-2-4,39-24,187-125,-235 133,-2-3,-3-3,39-44,-98 97,1 1,-1 0,0-1,1 1,-1-1,1 1,-1 0,0-1,0 1,1-1,-1 0,0 1,0-1,1 1,-1-1,0 1,0-1,0 1,0-1,0 0,0 1,0-1,0 1,0-1,0 1,0-1,0 0,-1 1,1-1,0 1,0-1,-1 1,1-1,0 1,-1-1,1 1,0-1,-1 1,1 0,0-1,-1 1,1-1,-1 1,1 0,-1 0,1-1,-1 1,1 0,-1 0,1-1,-1 1,0 0,1 0,-1 0,1 0,-1 0,1 0,-1 0,0 0,1 0,-1 0,1 0,-1 0,1 1,-1-1,0 0,-51-1,45 1,-164-1,170 0,0 1,1 0,-1-1,0 1,0 0,1-1,-1 1,0 0,0 0,0 0,1 0,-1 0,0 0,0 0,0 0,1 0,-1 0,0 0,0 0,0 1,1-1,-1 0,0 1,0-1,1 0,-1 1,0-1,1 1,-1-1,0 1,1-1,-1 1,1 0,-1-1,1 1,-1 0,1-1,0 1,-1 0,1 0,0-1,-1 1,1 0,0 0,0 0,0-1,0 1,0 0,0 0,0 0,0 0,0-1,0 1,0 0,0 0,1 0,-1-1,0 1,26 48,-23-45,10 20,-1 0,-1 0,-2 1,0 1,-1-1,-2 1,-1 1,1 12,22 102,-29-140,1 0,0 0,-1 0,1 0,0 0,0 0,0 0,0 0,0 0,0 0,0 0,0 0,1 0,-1 0,0 0,1 0,-1 0,0 0,1 0,-1-1,1 1,-1 0,1 0,0 0,-1 0,1-1,0 1,0 0,-1-1,1 1,0-1,0 1,0-1,0 1,0-1,0 1,0-1,0 0,0 0,0 1,0-1,0 0,0 0,0 0,0 0,0 0,0 0,0 0,0-1,0 1,0 0,0-1,0 1,0 0,0-1,0 1,-1-1,1 1,0-1,0 0,0 1,-1-1,1 0,0 0,13-15,-1-1,-1-1,-1 0,0-1,-1 0,-1 0,1-6,9-17,80-180,-86 204</inkml:trace>
</inkml:ink>
</file>

<file path=ppt/ink/ink5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3:27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1,'-11'127,"4"-102,2 1,1 0,2 0,0 0,1 0,2 0,1 5,26 112,-16 25,-2-99,-3 1,-3-1,-3 1,-4 13,1 37,-34 23,37-111,7-27</inkml:trace>
  <inkml:trace contextRef="#ctx0" brushRef="#br0" timeOffset="3251.713">0 763,'153'-57,"2"6,3 6,5 7,-88 22,-2-3,0-4,60-27,-95 34</inkml:trace>
</inkml:ink>
</file>

<file path=ppt/ink/ink5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01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0 138,'165'25,"294"-22,-414-4,-67-6,0-1,1 0,0-2,0 0,1-2,0 0,1-1,1-1,-12-11,-32-13,41 30</inkml:trace>
</inkml:ink>
</file>

<file path=ppt/ink/ink5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04.1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1 198,'1'3,"1"0,0-1,1 1,-1 0,0-1,1 0,-1 0,1 0,0 0,0 0,0 0,0-1,0 1,0-1,0 0,0 0,0 0,2 0,-2 0,16 4,0-1,0-1,1-1,-1-1,0 0,1-1,-1-2,1 0,-1 0,16-6,8 1,227-26,-226 33,-84-36,-76-75,93 78,16 16</inkml:trace>
</inkml:ink>
</file>

<file path=ppt/ink/ink5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07.48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1 177,'189'38,"-130"-28,1-3,0-3,0-2,47-5,-3 1,37-9,-134-3,-33 1,11 6,4 0,0 0,1-1,0 0,1-1,0 0,0 0,1-1,0 0,1 0,0-1,0 0,1 0,-1-4,-11-21,10 20</inkml:trace>
</inkml:ink>
</file>

<file path=ppt/ink/ink5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0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0 144,'23'61,"93"305,-114-359,0-1,0 1,0 0,1 0,0-1,0 0,1 1,-1-1,1-1,1 1,-1 0,1-1,5 4,-8-8,1-1,0 0,-1 0,1 0,-1 0,1-1,0 1,-1-1,1 1,-1-1,1 0,-1 0,0 0,1 0,-1-1,0 1,0 0,0-1,0 0,0 1,0-1,0 0,0 0,-1 0,1 0,-1-1,0 1,1 0,0-3,1 1,108-158,-6 38,-103 124,0-1,0 1,-1-1,1 1,0 0,0 0,0 0,-1 0,1 0,0 0,0 0,-1 1,1-1,0 1,0-1,-1 1,1 0,0-1,-1 1,1 0,-1 0,1 0,-1 0,0 0,1 1,-1-1,0 0,0 1,0-1,0 1,0-1,0 1,0-1,0 1,-1 0,1-1,0 1,-1 0,0 0,1-1,-1 1,0 0,0 1,9 15,-7-14,1 0,-1 0,1-1,0 1,1-1,-1 0,1 1,-1-2,1 1,0 0,0-1,0 1,0-1,1-1,-1 1,0 0,1-1,-1 0,1 0,0 0,-1-1,1 1,0-1,-1 0,1-1,0 1,-1-1,1 0,-1 0,1 0,-1-1,4-1,5-2,0-1,-1 0,0-1,0 0,0-1,-1-1,0 1,-1-2,0 1,7-9,-5 4,1 1,-1-1,-1-1,-1 0,0-1,-1 0,-1 0,0-1,-1 0,-1 0,-1-1,0 1,-1-1,1-16,-6-40,0 62</inkml:trace>
</inkml:ink>
</file>

<file path=ppt/ink/ink5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2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0 215,'266'-28,"63"29,-288-7,-40 6,-1 0,1 0,0-1,-1 1,1 0,-1 0,1-1,-1 1,1 0,-1-1,1 1,-1 0,1-1,-1 1,0-1,1 1,-1-1,1 1,-1-1,0 1,0-1,1 1,-1-1,0 1,0-1,0 0,1 1,-1-1,0 1,0-1,0 0,0 1,0-1,0 1,0-1,0 0,-1 1,1-1,0 1,0-1,0 1,-1-1,1 0,0 1,-1-1,1 1,0-1,-1 1,1 0,-1-1,1 1,0-1,-1 1,1 0,-1-1,1 1,-1 0,0-1,1 1,-1 0,1 0,-1 0,1 0,-1 0,0-1,-177-115,159 89,18 17</inkml:trace>
</inkml:ink>
</file>

<file path=ppt/ink/ink5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2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1,'15'0,"13"0,8 0,2 0,-1 0,-1 0,-3 0,-1 0,-2 0,-1 0,-1 0,0 0,0 0,0 0,0 0,-10 0,-7 0</inkml:trace>
</inkml:ink>
</file>

<file path=ppt/ink/ink5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3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0,'44'10,"28"3,6-1,-4-2,-11-3,-10-3,-11-2,-7-1,-9-1</inkml:trace>
</inkml:ink>
</file>

<file path=ppt/ink/ink5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7.27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0 120,'678'0,"-678"0,-1-1,1 1,0-1,-1 1,1-1,0 1,0-1,0 1,-1-1,1 1,0-1,0 1,0-1,0 1,0-1,0 1,0-1,0 1,0-1,0 1,0-1,1 1,-1-1,0 1,0-1,0 1,1-1,-1 1,0-1,1 1,-1-1,0 1,1 0,-1-1,0 1,1 0,-1-1,1 1,-1 0,1 0,-1-1,1 1,-1 0,0 0,1 0,0-1,-1 1,1 0,-1 0,1 0,-1 0,1 0,-1 0,1 0,-1 0,1 0,-1 1,1-1,-1 0,1 0,-1 0,1 1,0-1,-38-26,-57-36,79 48</inkml:trace>
</inkml:ink>
</file>

<file path=ppt/ink/ink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17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56 678,'-1'1,"-1"0,0 1,1-1,-1 0,0 0,1 1,-1-1,1 1,0-1,0 1,-1 0,1 0,0-1,1 1,-1 0,0 0,0 0,1 0,-1 0,1 0,0 0,-1 0,1 0,0 0,0 0,0 1,-1 7,-2 4,-3 3,0 1,2 0,0 1,2-1,0 1,0-1,2 1,0-1,2 1,0 0,0-1,2 0,1 0,0 0,1 0,3 6,-7-21,0 0,0-1,0 1,1-1,-1 1,1-1,-1 0,1 0,0 0,0 0,0 0,0-1,0 1,0-1,0 0,0 0,0 0,1 0,-1-1,1 1,-1-1,0 0,1 0,-1 0,0 0,1-1,-1 1,0-1,1 0,-1 0,1-1,5-1,0 0,0-1,0 0,-1-1,0 0,0 0,0-1,-1 0,1 0,4-6,94-100,-105 112,0-1,0 0,0 1,0-1,0 1,0-1,0 1,1 0,-1-1,0 1,0 0,0 0,0 0,1 0,-1 0,0 0,0 0,0 0,1 1,-1-1,0 0,0 1,0-1,0 0,0 1,1 0,-1-1,0 1,0 0,-1-1,1 1,0 0,0 0,0 0,0 0,-1 0,1 0,0 0,-1 0,1 0,-1 0,1 0,-1 1,21 57,-18-48,1 4,1-1,1 0,0 0,1-1,1 1,0-2,0 1,1-1,6 5,-13-14,2 1,-1-1,0 0,1 0,-1 0,1-1,0 1,0-1,0 0,0 0,0 0,0-1,0 1,1-1,-1 0,1-1,-1 1,1-1,-1 1,1-1,-1-1,1 1,-1 0,1-1,-1 0,0 0,1-1,-1 1,0-1,0 0,0 0,0 0,1-2,13-11,0 0,-2-2,0 0,-1-1,-1-1,0 0,-1 0,-2-2,0 1,-1-2,-1 1,-1-1,-1 0,0-5,11-85,-18 88</inkml:trace>
  <inkml:trace contextRef="#ctx0" brushRef="#br0" timeOffset="1262.49">1072 1,'-20'212,"10"1,11 85,0-119,-1-177,-1 0,0 1,1-1,-1 0,1 0,-1 1,1-1,0 1,0-1,0 0,0 1,0-1,0 0,1 1,-1-1,1 0,0 1,0-1,-1 0,1 0,1 0,-1 0,0 0,0 0,1 0,-1 0,1 0,0 0,0-1,-1 1,1-1,0 0,0 1,0-1,0 0,1 0,-1 0,0 0,0-1,1 1,-1-1,0 1,1-1,8-5,-1 0,0-1,0-1,0 1,0-2,-1 1,-1-1,1-1,-1 1,1-3,10-9,-14 14,17-17,1 0,1 2,1 0,1 2,0 0,12-4,-37 22,-1 1,1-1,0 1,0-1,0 1,0 0,0-1,0 1,0 0,0 0,0-1,0 1,1 0,-1 0,0 0,0 0,0 1,0-1,0 0,0 0,0 1,0-1,0 0,0 1,0-1,0 1,0-1,0 1,-1 0,1-1,0 1,0 0,0 0,-1-1,1 1,-1 0,1 0,0 0,-1 0,1 0,-1 0,0 0,1 0,-1 0,0 0,0 0,0 0,1 1,2 58,-3-52,0 6,-2-3,1 0,0-1,0 1,1 0,1 0,-1-1,2 1,0-1,0 1,1-1,0 1,1-1,0 0,0-1,1 1,0-1,1 0,0 0,1 0,0-1,0 0,3 2,-1-6,0-1,0 0,0 0,0 0,1-1,-1-1,1 1,-1-2,1 1,0-1,-1-1,1 0,-1 0,1-1,-1 0,1-1,-1 0,0 0,0-1,-1 0,1 0,-1-1,0-1,5-3,100-104,-104 103,-1 1,0-2,0 1,-1-1,0 0,-1 0,0-1,-1 0,0 0,-1 0,-1-1,0 1,0-1,0-10,-3 21,0 0,0 0,0 0,0 0,0 0,0-1,-1 1,1 0,-1 0,1 0,-1 0,0 0,0 0,0 0,0 1,0-1,0 0,0 0,-1 1,1-1,-1 1,1-1,-1 1,0 0,1-1,-1 1,0 0,0 0,0 0,0 0,0 1,0-1,0 0,0 1,0 0,0-1,0 1,0 0,-1 0,1 0,-83 24,76-18,0 2,0-1,0 1,1 1,0 0,1 0,-1 0,2 1,0 0,0 0,1 1,0-1,0 1,2 0,-1 1,1-1,1 1,0-1,1 1,0 0,0-1,1 1,1 0,0 0,1-1,2 10,2-12,-1-1,1 0,1 0,0-1,0 1,0-2,1 1,0-1,0 0,0-1,1 0,0 0,0-1,0 0,1 0,-1-1,1 0,0-1,-1 0,1-1,0 0,0 0,0-1,6-1,3-2,0-1,-1-1,0 0,0-1,0-1,0-1,-1-1,0 0,-1-1,0-1,-1 0,2-3,6-6,-1-1,-1 0,0-2,-2-1,-1 0,-1-1,13-26,17-91,-46 140,-1 1,0-1,0 0,0 0,0 0,0 0,0 0,-1 0,1 0,-1 0,1 0,-1 0,0 0,0 1,0-1,0 0,0 1,0-1,0 0,0 1,-1-1,1 1,0 0,-1 0,0-1,1 1,-1 0,0 0,1 0,-1 0,0 1,0-1,0 0,0 1,1 0,-1-1,0 1,0 0,0 0,0 0,0 0,0 0,0 0,0 1,0-1,0 1,0-1,0 1,1 0,-1-1,0 1,0 0,1 0,-1 1,1-1,-1 0,1 0,-1 2,-3-1,0 1,0-1,0 1,1 1,-1-1,1 1,0-1,0 1,0 1,1-1,-1 0,1 1,0 0,0-1,1 1,0 0,-1 1,2-1,-1 0,0 3,4-5,-1 0,1 0,1 0,-1 0,0-1,1 1,-1-1,1 0,0 0,-1 0,1 0,0 0,0 0,0-1,1 0,-1 1,0-1,1-1,-1 1,0 0,1-1,-1 1,1-1,-1 0,1 0,-1-1,0 1,1-1,2 0,-2 1,15 0,49 6,-66-5,-1 0,1-1,-1 1,1 0,-1 0,0 0,1 0,-1 0,0 0,0 0,0 1,0-1,0 0,0 1,0-1,0 1,-1-1,1 1,0-1,-1 1,1-1,-1 1,0 0,1-1,-1 1,0 0,0-1,0 1,0 0,0-1,-1 1,1 0,0-1,-1 1,0-1,1 1,-1-1,0 2,-10 28,9-27,0 0,-1 0,1 1,0-1,1 1,-1 0,1-1,0 1,0 0,1 0,-1 0,1-1,0 1,1 0,-1 0,1 0,0 0,0-1,0 1,0 0,1-1,0 1,0-1,0 0,1 1,0-1,-1 0,1-1,1 1,109 46,-101-40</inkml:trace>
  <inkml:trace contextRef="#ctx0" brushRef="#br0" timeOffset="1868.267">2653 961,'48'-15,"0"-2,-1-2,-1-3,8-6,-42 24,-1-1,0 0,-1 0,1-1,-1 0,0-1,0-1,-1 1,0-1,0-1,-1 0,0 0,-1-1,0 1,0-2,-1 1,-1-1,1 0,-2 0,1 0,-2-1,0 1,1-5,-5 12,1 0,-1 0,0 0,-1 1,1-1,-1 1,1-1,-1 1,0-1,0 1,-1 0,1 0,-1 0,1 0,-1 1,0-1,0 1,0-1,0 1,-1 0,1 0,-1 1,1-1,-1 1,1-1,-1 1,0 0,0 1,0-1,1 1,-1-1,0 1,0 0,0 1,0-1,0 1,1-1,-1 1,0 0,0 1,1-1,-1 1,1-1,-1 1,1 0,0 0,-1 1,-9 6,0 0,0 1,1 0,0 1,1 0,0 1,1 0,0 1,1 0,0 0,1 1,1 0,0 1,1 0,1 0,0 0,1 0,1 1,0-1,0 9,2-16,1 0,0 0,0 0,1 0,0 0,0 0,1-1,0 1,1-1,-1 1,1-1,1 0,-1 0,1 0,1 0,-1-1,1 1,0-1,0 0,1-1,0 0,0 1,0-2,1 1,-1-1,1 0,0 0,0-1,1 0,-1 0,1-1,-1 0,1 0,0-1,0 0,0 0,4 0,0-1,1 0,-1 0,0-2,1 1,-1-1,0-1,0-1,0 1,10-6,2-2</inkml:trace>
</inkml:ink>
</file>

<file path=ppt/ink/ink5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20.3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0 194,'1'-2,"1"0,-1 0,1 0,-1 0,1 1,0-1,-1 1,1-1,0 1,0 0,0-1,0 1,0 0,1 0,-1 1,0-1,0 0,0 1,1-1,-1 1,0 0,1 0,-1 0,0 0,2 0,-1 0,411-4,-265-25,-148 28,0-1,0 1,0 0,0-1,-1 1,1-1,0 1,-1-1,1 1,-1-1,1 1,-1-1,0 0,0 1,1-1,-1 0,0 1,-1-1,1 1,0-1,0 0,-1 1,1-1,-1 1,1-1,-1 1,0-1,0 1,1-1,-1 1,0-1,0 1,0 0,-1 0,1 0,0 0,0 0,-1 0,1 0,0 0,-1 0,-1 0,-5-10,-15-32,16 22</inkml:trace>
</inkml:ink>
</file>

<file path=ppt/ink/ink5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9.08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1 140,'2'44,"3"0,2 0,1 0,3-1,1-1,2 1,2-2,13 22,-29-61,1 0,0 0,0 0,0 0,0-1,0 1,0 0,0-1,1 1,-1 0,1-1,-1 0,1 1,-1-1,1 0,0 0,0 0,0 0,0 0,-1 0,1-1,0 1,0-1,0 1,0-1,1 0,-1 1,0-1,0 0,0 0,0-1,0 1,0 0,0-1,0 1,0-1,0 0,0 0,0 0,0 0,-1 0,1 0,0 0,-1 0,1-1,-1 1,1 0,-1-1,1 0,-1 1,0-1,1-1,182-268,-184 270,0 0,1 1,-1-1,0 0,1 0,-1 1,1-1,0 0,-1 1,1-1,-1 0,1 1,0-1,-1 1,1-1,0 1,0 0,-1-1,1 1,0 0,0-1,0 1,0 0,-1 0,1 0,0 0,0 0,0 0,0 0,0 0,-1 0,1 0,0 0,0 0,0 1,0-1,-1 0,1 1,0-1,0 0,-1 1,1-1,0 1,0-1,-1 1,1 0,-1-1,1 1,-1 0,1-1,-1 1,1 0,-1-1,1 1,-1 0,0 0,1 0,-1 0,0-1,0 1,0 0,12 61,-12-53,40 131,-39-136,0-1,1 1,0-1,-1 0,2 1,-1-1,0 0,0 0,1 0,0-1,-1 1,1-1,0 1,0-1,1 0,-1 0,0 0,1-1,-1 1,1-1,-1 0,1 0,0 0,-1 0,1 0,0-1,0 0,0 0,-1 0,1 0,0-1,0 1,0-1,-1 0,1 0,0 0,7-7,1 0,-1 0,0-1,-1-1,0 0,-1 0,0-1,-1 0,0 0,0-1,-1 0,-1 0,0-1,1-3,-3 8,28-54,-2-2,-4-1,14-50,-24 59,-9 32</inkml:trace>
  <inkml:trace contextRef="#ctx0" brushRef="#br0" timeOffset="478.041">1187 338,'-39'52,"2"1,3 2,-26 56,55-104,1 1,0 1,0-1,1 1,0-1,0 1,1 0,1 0,-1 0,1 0,1 1,-1-1,2 0,-1 0,1 0,1 3,2-8,0 0,0-1,0 0,1 1,-1-1,1-1,0 1,-1-1,1 0,0 0,1 0,-1-1,0 0,0 0,1 0,-1-1,0 1,1-1,-1-1,0 1,1-1,-1 0,5-1,6 1,-3 1,-5 0,-1 0,1 0,-1 0,1-1,-1 0,0 0,1-1,-1 0,0-1,0 1,0-1,0-1,0 1,0-2,1-6,-5 1</inkml:trace>
  <inkml:trace contextRef="#ctx0" brushRef="#br0" timeOffset="732.515">847 536,'44'0,"23"0,5 0,-4 0,-10 0,-9 0,-9 0,-6 0,-4 0,-2 0,-1 0,-6 0</inkml:trace>
</inkml:ink>
</file>

<file path=ppt/ink/ink5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7.76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1 254,'19'5,"11"2,6-1,1-1,-1-2,-1 0,-3-2,-1-1,-2 0,-5-5,-2-2,0 1,1-4,-4 0</inkml:trace>
  <inkml:trace contextRef="#ctx0" brushRef="#br0" timeOffset="247.942">199 0,'-5'39,"-1"31,-1 9,2-4,2-10,1-12,1-9,0-8,6-10,2-9</inkml:trace>
</inkml:ink>
</file>

<file path=ppt/ink/ink5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5.75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109 54,'-2'0,"-1"0,1 0,-1 0,0 0,1 1,-1-1,1 1,-1 0,1 0,-1 0,1 0,-1 0,1 0,0 1,0-1,0 1,0-1,0 1,0 0,0 0,0 0,1 0,-1 0,1 0,-1 0,1 1,0-1,0 1,0-1,0 1,0-1,1 1,-1-1,1 2,-34 139,31-133,1-1,0 1,0 0,1 0,1 0,0 0,0 1,1-1,0 0,0 0,1-1,1 1,0 0,0-1,1 1,0-1,0 0,1 0,1-1,2 4,-2-8,0 0,1-1,0 0,-1 0,1-1,0 0,0 0,1 0,-1-1,0 0,0-1,1 0,-1 0,0 0,1-1,-1 0,0 0,0-1,0 0,0 0,0-1,0 1,-1-2,1 1,-1-1,0 0,0 0,1-2,77-79,-82 85,0-1,0 1,0 0,0 0,0 0,0 1,0-1,0 0,0 1,-1-1,1 1,0-1,0 1,0 0,-1 0,1 0,0 0,-1 0,1 0,-1 1,0-1,1 0,-1 1,0-1,0 1,1-1,-1 1,0 0,-1 0,1-1,0 1,0 0,-1 0,1 0,-1 0,0-1,0 1,1 2,5 9,-5-10,0 1,0-1,0 1,1-1,-1 0,1 0,0 0,0 0,0 0,0 0,1 0,-1 0,1-1,-1 1,1-1,0 0,0 0,0 0,0 0,0-1,1 1,-1-1,0 0,1 0,-1 0,1 0,0 0,-1-1,1 0,-1 0,1 0,0 0,-1 0,1-1,-1 1,1-1,-1 0,1 0,-1-1,0 1,2-2,8-8,-1-1,-1-1,0 0,-1 0,0-1,-1 0,-1-1,2-4,1 0,73-199,-36 122,-33 84</inkml:trace>
  <inkml:trace contextRef="#ctx0" brushRef="#br0" timeOffset="698.343">871 308,'-97'219,"103"-229,15-32,2 1,2 0,2 2,4-1,-30 38,0 1,0 0,0 0,0 0,0 0,1 0,-1 0,0 0,1 0,-1 0,0 1,1-1,-1 0,1 1,-1-1,1 1,-1 0,1 0,0-1,-1 1,1 0,-1 0,1 0,0 1,-1-1,1 0,-1 1,1-1,-1 1,1-1,-1 1,1 0,-1-1,0 1,1 0,-1 0,0 0,0 0,0 0,1 0,-1 1,0-1,-1 0,1 0,0 1,0-1,0 1,-1-1,1 1,-1-1,1 1,-1-1,0 1,1-1,-1 2,10 26,29 67,-38-93,1 0,0-1,-1 1,1 0,0-1,0 1,1-1,-1 0,0 0,1 0,-1 0,1 0,0 0,0-1,0 1,0-1,0 0,0 0,0 0,0 0,0 0,0-1,0 1,1-1,-1 0,0 0,2 0,1-4,-1 1,1-1,-1 0,0 0,0-1,-1 0,1 0,-1 0,0 0,0 0,-1-1,1 0,-1 0,-1 0,1 0,-1 0,0 0,0-1,-1 1,0-1,0 1,0-1,-1-1,3-3,-1-1,-1 0,0 1,-1-1,0 0,0 0,-1 0,-1 1,0-1,-2-6,-3-1</inkml:trace>
</inkml:ink>
</file>

<file path=ppt/ink/ink5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0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26,'340'0,"-232"-22,-99 18</inkml:trace>
</inkml:ink>
</file>

<file path=ppt/ink/ink5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09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0,'43'5,"24"-3,5-2,-4-2,-10 1,-9 0,-8-1,-12 2</inkml:trace>
</inkml:ink>
</file>

<file path=ppt/ink/ink5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07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99,'0'0,"0"1,0-1,0 1,0-1,0 1,0 0,0-1,0 1,0-1,0 1,0-1,0 1,0-1,-1 0,1 1,0-1,0 1,-1-1,1 1,0-1,-1 0,1 1,0-1,-1 1,1-1,-1 0,1 0,0 1,-1-1,1 0,-1 0,1 1,-1-1,1 0,-1 0,1 0,-1 0,1 0,-1 0,1 0,-1 0,1 0,-1 0,1 0,-1 0,1 0,-1 0,1 0,-1 0,1-1,-1 1,1 0,-1 0,1-1,-1 1,1 0,0-1,-1 1,1 0,0-1,-1 1,1-1,0 1,-9 164,11-112,-1-30,0 1,2-1,1 0,0 0,2-1,6 15,-12-33,1 1,0 0,0 0,0-1,1 1,-1-1,1 1,0-1,0 0,0 1,1-1,-1 0,1 0,-1-1,1 1,0-1,0 1,0-1,0 0,1 0,-1 0,0 0,1-1,0 1,-1-1,1 0,0 0,0-1,-1 1,1-1,0 1,0-1,0-1,0 1,-1 0,1-1,4-1,8-6,-1-1,0-1,0-1,-1 0,0 0,-1-2,0 0,-1 0,-1-1,4-5,2-2,103-117,-118 138,1-1,-1 1,1-1,0 1,-1 0,1 0,0 0,-1 0,1 1,0-1,-1 1,1 0,0-1,-1 1,1 0,-1 1,0-1,1 0,-1 1,0-1,0 1,0 0,0 0,0-1,0 1,0 1,-1-1,1 0,-1 0,0 1,1-1,-1 0,0 1,0-1,-1 1,1 0,0-1,-1 1,0 0,1 2,5 8,-3-6,0-1,1 0,0 0,0 0,0-1,1 1,0-1,0 0,0-1,0 1,1-1,0 0,0 0,0-1,0 1,1-1,-1-1,1 1,0-1,-1 0,1-1,0 0,0 0,0 0,0-1,0 0,0 0,0-1,0 0,0 0,0-1,0 0,0 0,-1 0,5-3,4-7,0 0,-1 0,-1-2,0 0,-1 0,0-1,-1-1,-1 0,0 0,-1-1,-1 0,-1-1,1-2,-2 8,0 0,-1 0,0-1,-1 1,0-1,-1 0,0 0,-1 0,-1-1,0 1,0 0,-2-1,-1-12,-4 13,-1 8</inkml:trace>
  <inkml:trace contextRef="#ctx0" brushRef="#br0" timeOffset="633.002">1047 382,'-166'202,"151"-183,101-102,39-47,-124 128,-1 1,1 0,0-1,0 1,0 0,1 0,-1 0,0 0,0 0,1 0,-1 0,0 0,1 1,-1-1,1 0,-1 1,1-1,-1 1,1 0,0-1,-1 1,1 0,-1 0,1 0,0 0,-1 0,1 1,-1-1,1 0,-1 1,1-1,0 1,-1-1,0 1,1 0,-1 0,1-1,-1 1,0 0,0 0,1 1,-1-1,0 0,0 0,0 0,0 1,-1-1,1 1,0-1,0 2,40 134,-39-132,0-1,1 0,-1 0,1 0,0-1,0 1,1-1,-1 1,1-1,-1 0,1 0,0-1,0 1,0-1,1 0,-1 0,0 0,1-1,-1 1,1-1,0 0,-1 0,1-1,0 1,0-1,-1 0,1-1,0 1,0-1,-1 0,1 0,-1 0,1-1,-1 1,1-1,-1 0,0-1,0 1,0-1,0 0,0 0,-1 0,1 0,-1 0,0-1,0 0,0 0,1-1,11-19,0 0,-2-1,-1 0,-1-1,-1-1,3-13,-8 15</inkml:trace>
</inkml:ink>
</file>

<file path=ppt/ink/ink5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13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0 387,'5'0,"11"0,7 0,6 0,1-5,1-1,0 0,0 1,-1 1,-1 2,0 1,0 0,-1 1,0 0,0 1,0-1,-5 0</inkml:trace>
  <inkml:trace contextRef="#ctx0" brushRef="#br0" timeOffset="1231.205">818 105,'-2'-1,"0"1,0-1,0 1,0 0,0 0,0 0,0 0,0 1,0-1,0 0,0 1,0-1,0 1,0 0,1 0,-1 0,0 0,0 0,1 0,-1 0,0 0,1 1,-1-1,1 1,0-1,-1 1,1-1,0 1,0 0,0 0,0 0,0-1,1 1,-1 0,1 0,-1 0,1 0,-1 0,1 0,0 0,0 0,0 0,0 1,-1 1,-38 193,35-181,1-1,0 1,1 0,0 0,2 0,0 0,0 0,2 0,0-1,0 1,2 0,2 6,-5-18,1 0,0-1,0 0,0 1,0-1,0 0,1 0,-1 0,1 0,0-1,0 1,0-1,0 1,0-1,1 0,-1 0,1-1,-1 1,1-1,0 0,-1 0,1 0,0 0,0 0,0-1,0 0,-1 0,1 0,0 0,0-1,0 1,0-1,-1 0,1 0,0 0,0-1,2-1,21-13,-2-1,0-1,0-1,-2-1,0-1,-2-1,0-1,-2-1,16-25,-29 41,40-36,-45 45,1 0,-1 0,0 0,0 0,1 1,-1-1,0 0,0 1,0-1,0 0,-1 1,1-1,0 1,-1-1,1 1,-1 0,1-1,-1 1,0 0,1-1,-1 1,0 0,0-1,0 1,-1 0,1-1,0 1,0 1,0-2,-1 4,1 0,-1 0,1-1,0 1,1 0,-1 0,1 0,0-1,0 1,0-1,1 1,0-1,0 1,0-1,0 0,1 0,-1 0,1 0,0 0,0 0,1-1,-1 0,1 1,-1-1,1-1,0 1,4 2,0-4,0 1,-1-1,1 0,0-1,0 1,0-2,0 1,0-1,0 0,-1-1,1 0,0 0,-1 0,0-1,1 0,-1-1,0 0,0 0,-1 0,0-1,1 0,3-5,11-9,-1-2,-1 0,-1-1,-1-1,10-18,-17 25,-1 0,-1 0,0-1,-1 0,-1-1,-1 1,0-1,-1 0,-1-1,-1 1,0-1,-2 1,0-11,0 27,0 0,0 0,-1 0,1 0,0 0,-1 0,1 0,-1 0,0 0,1 0,-1 0,0 1,0-1,0 0,0 0,-1 1,1-1,0 1,-1-1,1 1,-1-1,0 1,1 0,-1 0,0 0,0 0,0 0,-10 0</inkml:trace>
  <inkml:trace contextRef="#ctx0" brushRef="#br0" timeOffset="3411.122">2144 132,'-10'-1,"-1"0,0 1,1 0,-1 1,0 0,1 1,-1 0,1 0,-1 1,1 1,0 0,0 0,1 1,-1 0,1 0,0 1,0 1,-6 7,1 1,0 1,1 0,0 0,2 2,0-1,1 1,0 1,2 0,0 0,2 1,0 0,-3 16,8-29,0-1,1 1,-1 0,1 0,1 0,-1 0,1 0,0 0,1 0,0-1,0 1,0-1,1 1,0-1,0 0,0 0,1 0,0 0,0-1,1 1,0-1,0 0,0-1,0 1,1-1,-1 0,1 0,0-1,0 1,1-2,-1 1,1-1,-1 1,1-2,0 1,0-1,-1 0,1 0,6-1,5-3,-1-1,0 0,0-1,-1-1,0 0,0-1,0-1,-1-1,0 0,0-1,0-1,21-12,-12 9</inkml:trace>
  <inkml:trace contextRef="#ctx0" brushRef="#br0" timeOffset="3742.978">2511 189,'-16'14,"0"2,1 0,0 0,2 1,0 1,0 0,2 1,1 1,0-1,1 2,1-1,-3 17,10-33,1-1,-1 0,1 1,0-1,1 1,-1-1,0 1,1-1,0 0,0 1,0-1,0 0,0 0,1 0,0 0,-1 0,1 0,0 0,0 0,1-1,-1 1,1-1,-1 0,1 1,0-1,-1 0,1-1,0 1,0 0,1-1,-1 0,0 0,0 0,1 0,-1 0,0-1,1 1,-1-1,1 0,-1 0,1 0,-1 0,0-1,1 0,14-2,0 0,-1-2,1 0,-1-1,0-1,0-1,-1 0,0-1,-1-1,0 0,0-1,-1-1,0 0,-1-1,-1 0,0-1,-1 0,0-1,2-7,-10 18,0 0,0 0,-1 0,1 0,-1 0,0-1,-1 1,1-1,-1 1,0-1,0 0,0 1,-1-1,1 0,-1 0,0 1,-1-1,1 0,-1 0,0 1,0-1,-1 0,1 1,-1-1,0 1,0 0,0 0,-1 0,0 0,1 0,-1 0,-1 0,1 1,0 0,-1 0,0 0,0 0,0 0,0 1,-2-2,-11 2,0 1,0 0,0 1,0 1,0 1,0 0,0 1,1 1,-1 0,1 2,0-1,0 2,1 0,0 1,-13 9,-1 2</inkml:trace>
  <inkml:trace contextRef="#ctx0" brushRef="#br0" timeOffset="4147.608">3245 48,'-20'7,"-12"4,0 1,1 1,0 2,1 1,1 1,1 2,-2 2,28-20,0 0,0 0,0 0,1 0,-1 0,0 1,1-1,-1 0,1 1,0-1,-1 1,1 0,0-1,0 1,0 0,0-1,0 1,0 0,1 0,-1 0,0 0,1 0,0 0,-1 0,1 0,0 0,0 0,0 0,1 0,-1 0,0 0,1 0,-1 0,1 0,-1 0,1 0,0 0,0 0,0-1,0 1,0 0,1-1,-1 1,0-1,1 1,-1-1,1 0,0 1,-1-1,1 0,0 0,0 0,77 23,40 18,-116-40,0 1,0-1,0 1,0-1,0 1,0 0,0 0,-1 1,0-1,0 0,0 1,0-1,0 1,-1 0,1 0,-1 0,0-1,0 1,-1 0,1 0,-1 0,0 0,0 0,0 1,0-1,-1 0,0-1,-1 5,0-1,0 0,-1 0,0 0,0 0,-1-1,0 1,0-1,0 0,-1-1,0 1,0-1,0 0,-1 0,0 0,0-1,0 0,0 0,-1 0,1-1,-2 0,-8 5,0-2,0 0,-1-2,0 1,1-2,-1 0,-1-1,-3-1,-35-1,31 0</inkml:trace>
</inkml:ink>
</file>

<file path=ppt/ink/ink5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0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250 117,'0'-3,"-1"1,0 0,0 0,0 0,0 0,0 0,0 1,-1-1,1 0,-1 0,1 1,-1-1,0 1,0-1,1 1,-1 0,0 0,0 0,0 0,0 0,0 0,-1 1,1-1,0 1,0-1,0 1,-1 0,1 0,0 0,0 0,-1 0,1 0,0 1,0-1,0 1,-1-1,1 1,0 0,0 0,0 0,0 0,0 0,-1 2,-72 68,63-54,0 2,2-1,0 2,1-1,1 1,1 0,1 1,1 0,0 0,0 20,3-34,1 0,0 0,0 0,1 0,0 0,0 0,1 0,0 1,0-2,1 1,0 0,0 0,0 0,1-1,0 1,0-1,1 0,-1 0,2 0,-1-1,0 1,1-1,0 0,0 0,1-1,-1 1,1-1,0 0,0-1,1 0,-1 0,1 0,-1 0,1-1,0-1,5 2,12-2,-1-2,1 0,0-1,-1-2,0 0,0-2,0 0,-1-2,0 0,0-1,-1-2,0 0,0-1,-2-1,0-1,0-1,-1 0,13-15,-19 18,1-1,-2-1,0 0,0 0,-1-1,-1 0,0-1,-2 0,1-2,-5 11,0 0,-1 0,0 0,-1 0,1-1,-1 1,-1-1,1 1,-1-1,-1 1,1-1,-1 1,-1 0,1-1,-1 1,0 0,-1 0,0 0,0 0,-1 0,1 1,-3-3,-2-1,-1 0,0 1,0 0,-1 1,0 0,-1 0,1 1,-1 1,-1 0,1 0,-1 1,0 0,0 1,-1 1,1 0,-4 0,-13-1</inkml:trace>
  <inkml:trace contextRef="#ctx0" brushRef="#br0" timeOffset="353.754">25 370,'267'-160,"-201"134,-65 26,1-1,-1 1,1 0,-1 0,1 0,0 0,-1 1,1-1,-1 0,1 0,-1 1,1-1,-1 1,1 0,-1-1,0 1,1 0,-1 0,0 0,0 0,0 0,1 0,-1 0,0 0,0 0,0 1,-1-1,1 0,0 1,0-1,-1 0,1 1,-1-1,1 1,-1-1,0 1,1-1,-1 1,0-1,0 1,0 1,1 35,-2-34,0 0,1 0,-1 0,1 0,0 0,0 0,0 0,0 0,1 0,0 0,0 0,0 0,0 0,1 0,-1-1,1 1,0 0,0-1,0 0,1 1,-1-1,1 0,0 0,-1 0,2 0,-1-1,0 1,0-1,1 0,3 2,6-2,1 0,-1-1,1-1,-1 0,1 0,0-2,-1 1,1-2,-1 0,0 0,9-5,53-9,-56 21,-19 4</inkml:trace>
</inkml:ink>
</file>

<file path=ppt/ink/ink5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8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1,'24'0,"18"0,6 0,0 0,-4 0,-4 0,-4 0,-4 0,-2 0,-1 0,-6 0</inkml:trace>
</inkml:ink>
</file>

<file path=ppt/ink/ink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1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1 666,'35'1,"0"0,0-3,0-1,0-2,-1-1,1-1,-1-2,-1-2,10-4,6-12,-2-2,0-2,-2-2,-2-2,35-35,53-90,-128 156,0 1,0-1,0 0,-1 0,0 0,1 0,-2 0,1 0,0-1,-1 1,0-1,0 1,0-1,-1 0,1 1,-1-1,0 1,0-1,-1 0,1 1,-1-1,0 1,-1-1,1 1,-1-1,0 1,0 0,0 0,0 0,-1 0,1 0,-1 0,0 1,-1 0,1-1,0 1,-1 0,0 0,1 1,-1-1,0 1,-1 0,-2-1,0 2,1 0,-1 1,1 0,-1 1,1-1,0 1,-1 0,1 1,0 0,-1 0,1 0,0 0,1 1,-1 0,0 1,1-1,0 1,0 0,0 0,-3 4,-84 100,80-92,1 2,1-1,1 1,0 1,1 0,1 0,1 0,1 1,0 0,2 0,0 0,1 0,1 1,1-1,1 0,1 1,3 15,-3-28,0 0,1 0,0 0,1 0,-1 0,1-1,1 1,-1-1,2 0,-1-1,0 1,1-1,1 0,-1 0,1-1,-1 0,2 0,-1-1,0 0,1 0,0 0,0-1,0 0,0-1,0 0,1 0,6 0,12 1,-1-1,1-2,-1 0,1-2,-1 0,0-2,0-1,12-5,-4 0,-2-2,0-1,0-2,-1 0,-1-3,-1 0,0-2,-1-1,-2-1,0-1,-1-1,-2-2,0 0,12-21,-30 40,1 1,-2-1,1 0,-1 0,0-1,-1 1,0-1,0 1,0-1,-1 0,0 0,-1-1,0 1,0 0,-1 0,0-1,0 1,-1-2,1 9,-1 0,1 0,-1 0,1 0,-1 0,0 0,0 0,1 0,-1 0,0 0,0 1,0-1,0 0,0 0,0 1,0-1,0 1,0-1,0 1,0-1,-1 1,1 0,0-1,0 1,0 0,-1 0,1 0,0 0,0 0,0 0,-1 0,1 0,0 1,0-1,0 0,0 1,0-1,-1 1,1-1,0 1,0 0,-1 0,-39 34,31-23,2 1,-1 0,2 1,0 0,0 0,1 0,1 1,1-1,0 2,1-1,-1 9,3-17,0 0,1 0,0 0,0 0,1 0,0 0,0 0,0 0,1-1,0 1,0 0,1-1,0 1,0-1,1 0,-1 0,1 0,1-1,-1 1,1-1,0 0,0 0,0-1,1 1,-1-1,4 1,2 1,1-1,0 0,0-1,0 0,0-1,1-1,0 0,-1 0,1-1,0-1,0 0,-1-1,1 0,0-1,-1 0,1-1,-1-1,10-3,11-6,1-1,-2-2,0-1,-1-2,-1-1,2-3,-10 8,0-2,-1 0,-1-1,0-2,-2 0,0-1,-1 0,-1-1,-1-1,-2-1,0 0,-1-1,-2 0,0-1,5-26,-13 48,-1 0,0 0,0 0,0 0,-1-1,0 1,1 0,-1 0,-1 0,1-1,-1 1,0 0,1 0,-2 0,1 0,0 0,-1 0,0 0,0 0,0 1,0-1,-1 1,0-1,1 1,-1 0,0 0,0 0,-1 1,1-1,-1 1,1-1,-1 1,0 0,0 1,0-1,0 1,0 0,0-1,0 2,0-1,0 0,-1 1,1 0,0 0,0 0,0 1,-2 0,-3 3,-1 0,1 1,0 1,0 0,1 0,0 0,0 1,0 1,1-1,0 1,1 0,-1 1,2-1,-1 1,1 0,0 1,-2 6,-2 7,1 0,1 1,1 0,1 0,1 0,1 0,1 3,1-15,0 1,1-1,0 1,1 0,0-1,1 1,0-1,1 0,1 0,0 0,0 0,1 0,1-1,0 0,0 0,1-1,1 1,0-1,0-1,1 0,0 0,0-1,4 3,1-2,0 0,1-1,0-1,0-1,0 0,1 0,0-2,0 0,0-1,1 0,-1-2,1 0,-1 0,1-2,-1 0,1-1,1-1,7-3</inkml:trace>
</inkml:ink>
</file>

<file path=ppt/ink/ink5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8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1,'38'0,"28"0,6 0,-3 0,-9 0,-10 0,-14 0</inkml:trace>
</inkml:ink>
</file>

<file path=ppt/ink/ink5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9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1 199,'9'0,"19"-5,8-1,3-1,0 2,3 2,-1-4,-3-1,-2 2,-4 1,-1 2,-2 1,-1 1,0 1,-1 0,-4 0</inkml:trace>
  <inkml:trace contextRef="#ctx0" brushRef="#br0" timeOffset="649.99">707 1,'-25'73,"19"-43,0-16,2 1,-1-1,2 1,0 0,1-1,0 1,1 1,0-1,2 0,0 0,0 0,2 0,0-1,0 1,1 0,1-1,1 0,1 3,-4-13,1 0,-1-1,0 1,1-1,0 0,0 0,0-1,0 1,0-1,1 1,-1-1,0-1,1 1,0-1,-1 0,1 0,0 0,0 0,0-1,0 0,-1 0,1 0,0-1,0 1,1-2,5 1,0-2,0 0,-1 0,1-1,-1 0,0 0,0-1,-1-1,1 0,6-5,18-23,-29 28,0 0,0 1,1-1,-1 1,1 0,1 1,-1-1,1 1,-1 0,1 1,1 0,4-2,-10 6,1-1,-1 1,1 0,-1 0,1 0,-1 0,0 0,0 1,1-1,-1 1,0-1,0 1,0 0,-1 0,1 0,0 0,-1 0,1 0,-1 0,0 1,1-1,-1 0,0 1,-1-1,1 1,0-1,-1 1,1 1,8 17,-6-15,1-1,-1 0,1 0,0 0,0-1,0 0,1 1,-1-1,1-1,0 1,0-1,1 0,-1 0,1 0,-1-1,1 0,0 0,0 0,0-1,0 0,0 0,0-1,0 1,0-1,0 0,0-1,5 0,4-4,0 0,0-1,0 0,-1-2,0 1,0-2,-1 1,0-2,-1 0,0-1,0 0,-1 0,-1-1,0-1,0 0,-1 0,-1-1,0 0,-1 0,-1-1,1-2,-1 3,0 0,-1 0,0-1,-1 1,-1-1,0 0,-1 0,-1 0,0 0,-1-6,0-4</inkml:trace>
</inkml:ink>
</file>

<file path=ppt/ink/ink5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48,'-2'-12,"-3"34,1-6,-1 1,0 0,1 0,1 1,0-1,2 1,0-1,0 1,2 0,0-1,1 1,1-1,1 1,0-1,1 0,1-1,1 1,0-1,1 0,0-1,2 0,0 0,4 4,-10-16,-1 0,1-1,0 1,-1-1,1 0,0 0,0 0,1-1,-1 1,0-1,0 0,1 0,-1-1,1 1,-1-1,0 0,1 0,-1-1,1 1,-1-1,0 0,1 0,-1 0,0-1,0 1,0-1,0 0,0 0,0-1,-1 1,1-1,-1 0,1 0,-1 0,0 0,0-1,-1 1,2-3,166-154,-169 159,1 0,-1 0,1 0,0 0,-1 0,1 0,0 0,0 1,0-1,0 0,-1 1,1 0,0 0,0-1,0 1,0 0,0 0,0 1,0-1,0 0,0 1,0-1,-1 1,1-1,0 1,0 0,-1 0,1 0,0 0,-1 0,1 0,-1 0,1 1,-1-1,2 2,41 66,-26-36,-15-30,-1 1,0-1,1 1,-1-1,1 0,0 0,0-1,0 1,1-1,-1 1,1-1,-1 0,1 0,0-1,0 1,-1-1,1 1,0-1,0-1,0 1,1 0,-1-1,0 0,0 0,0 0,0-1,0 1,0-1,0 0,0 0,0 0,0-1,0 1,0-1,9-6,-1-1,1 0,-1-1,-1 0,0 0,-1-2,0 1,0-1,-1 0,-1-1,0 0,-1-1,0 0,1-4,-3 8,6-11,-1-1,-1 0,-1 0,-2 0,0-1,-1 0,-1-1,-1 1,-1-17,-2 39,0 11</inkml:trace>
  <inkml:trace contextRef="#ctx0" brushRef="#br0" timeOffset="696.449">1192 218,'-61'153,"-10"44,70-195,1 0,-1 0,0 0,1 1,-1-1,1 0,0 0,0 1,0-1,0 0,0 0,0 1,0-1,1 0,0 0,-1 0,1 0,0 1,0-1,0 0,0 0,0-1,0 1,1 0,-1 0,1 0,-1-1,1 1,0-1,-1 1,1-1,0 0,0 0,0 0,0 0,0 0,0 0,0 0,0-1,1 1,-1-1,0 1,2-1,49 4,-28-5</inkml:trace>
  <inkml:trace contextRef="#ctx0" brushRef="#br0" timeOffset="996.976">938 386,'0'-4,"5"-3,6 1,6 2,6 0,2 2,3 6,1 2,0-1,1 0,-1-1,0-1,0-2,-1 0,-4-1</inkml:trace>
</inkml:ink>
</file>

<file path=ppt/ink/ink5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32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445 7,'-19'-3,"-1"1,1 1,-1 0,0 2,1 0,-1 1,1 1,0 1,-1 1,2 0,-16 7,-94 74,119-78,7-7,1 0,-1 0,1 0,-1 0,1 0,0 0,0 0,0 0,0 0,-1 1,2-1,-1 0,0 1,0-1,0 1,1-1,-1 1,0-1,1 1,0 0,-1-1,1 1,0 0,0-1,0 1,0-1,0 1,0 0,0-1,1 1,-1 0,0-1,1 1,0-1,-1 1,1-1,0 1,0-1,0 1,0-1,0 0,0 0,0 1,0-1,0 0,1 0,-1 0,0 0,1 0,10 5,1 0,-1-1,1-1,0 1,0-2,0 0,1-1,-1 0,4-1,-3 0,-1 1,1 0,-1 1,1 0,-1 1,0 1,0 0,11 6,-20-9,-1 0,0 0,0 0,0 1,0-1,-1 1,1-1,-1 1,1 0,-1 0,0 0,0 0,0 0,-1 1,1-1,-1 1,0-1,0 1,0-1,0 1,0-1,-1 1,0 0,1 0,-2-1,1 1,0 0,-1-1,1 1,-1 0,0-1,0 1,-1-1,1 0,-1 1,0-1,0 0,0 0,0 1,-19 12,-1 0,0-1,-1-2,-1 0,0-1,-21 6,38-15,-123 49,129-51,0-1,1 1,-1-1,0 0,0 1,0-1,0 0,1 1,-1-1,0 0,0 0,0 0,0 0,0 0,0 0,1 0,-1 0,0 0,0 0,0-1,0 1,0 0,1-1,-1 1,0 0,0-1,1 1,-1-1,0 1,0-1,1 1,-1-1,1 0,-1 1,0-1,1 0,-1 1,1-1,0 0,-1 0,1 0,0 1,-1-1,1 0,0 0,0 0,0 0,-1 0,1 1,0-1,0 0,1 0,-1 0,0 0,0 0,0 0,0 1,1-1,-1-1,5-12</inkml:trace>
</inkml:ink>
</file>

<file path=ppt/ink/ink5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33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3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138 339,'-14'39,"-10"21,-1 6,-1-8,0-14,3-15</inkml:trace>
  <inkml:trace contextRef="#ctx0" brushRef="#br0" timeOffset="662.239">335 480,'0'3,"1"-1,-1 0,1 1,-1-1,1 0,0 1,0-1,0 0,0 0,0 0,1 0,-1 0,1 0,-1 0,1 0,0 0,-1-1,1 1,0-1,0 1,0-1,0 0,1 0,-1 0,0 0,0 0,1 0,-1-1,0 1,1-1,-1 0,1 1,-1-1,1 0,-1 0,0-1,1 1,-1 0,1-1,-1 0,0 1,1-1,-1 0,2-1,13-12,0 0,-1 0,-1-2,0 0,-1-1,-1 0,0-1,-1-1,-2 0,10-20,37-57,-57 97,0 0,0 0,0-1,1 1,-1 0,0 0,1 0,-1-1,0 1,1 0,-1-1,1 1,-1 0,1-1,0 1,-1-1,1 1,0-1,-1 1,1-1,0 1,0-1,-1 0,1 1,0-1,0 0,0 0,-1 1,1-1,0 0,0 0,0 0,0 0,-1 0,1 0,0 0,0-1,0 1,0 0,-1 0,1-1,0 1,0 0,-1-1,1 1,0-1,-1 1,1-1,0 1,-1-1,1 1,0-1,-1 0,1 1,-1-1,0 0,1 1,-1-1,1 0,-1 0,0 0,0 1,1-1,-1 0,0 0,0 0,0 0,0 0,3 101,-5-90,0-1,1 0,0 1,0-1,1 1,1-1,0 1,0-1,0 1,1-1,1 0,0 0,0 0,0 0,1-1,1 1,-1-1,1 0,1 0,-1-1,2 1,-1-1,1 0,0-1,6 5,-10-10,0 1,0-1,0 1,0-1,0 0,1 0,-1-1,0 1,1-1,-1 1,1-1,-1 0,1-1,-1 1,0 0,1-1,-1 0,0 0,1 0,-1 0,0 0,0-1,0 1,0-1,0 0,0 0,-1 0,1 0,0-1,-1 1,0-1,0 1,1-2,59-105,-55 94,37-107,-38 99</inkml:trace>
  <inkml:trace contextRef="#ctx0" brushRef="#br0" timeOffset="1047.675">1436 0,'-22'19,"0"1,1 1,2 1,0 0,1 2,1 0,2 1,0 0,2 1,1 1,0 0,3 1,-7 26,15-48,0 1,1 0,0 0,0-1,1 1,-1 0,1 0,1-1,0 1,-1-1,2 1,-1-1,1 0,0 0,0 0,1 0,0 0,0-1,0 0,1 0,-1 0,1 0,1-1,-1 1,0-1,1-1,0 1,0-1,0 0,0 0,1-1,3 1,0 1,-1-1,1 0,0-1,0 0,-1 0,1-1,1-1,-1 1,0-2,0 1,0-2,0 1,-1-1,1-1,0 1,-1-2,1 1,-1-2,0 1,0-1,-1 0,1-1,2-2,4-4,0 0,-1-2,0 1,-1-1,-1-1,0-1,-1 0,-1 0,0-1,-1 0,6-18,-11 28,0 0,-1-1,0 0,0 0,-1 0,0 0,0 0,-1 0,0-1,0 1,-1 0,0-1,-1 1,0 0,0-1,-1 1,0 0,0 0,-1 0,0 0,0 1,-1-1,0 1,0 0,-1 0,0 0,0 0,0 1,-1 0,0 0,0 1,-1 0,0 0,0 0,0 1,0 0,-7-3,-90-6,74 13</inkml:trace>
  <inkml:trace contextRef="#ctx0" brushRef="#br0" timeOffset="1310.186">1098 311,'280'-51,"-275"50,0 0,0 1,0-1,0 1,0 0,1 0,-1 1,0-1,0 1,0 0,0 0,0 1,0 0,-1 0,1 0,0 0,-1 1,0-1,1 1,-1 0,0 1,-1-1,1 1,0-1,-1 1,2 3,-2-3,-2 1,1 0,-1-1,2 1,-1-1,0 1,1-1,0 0,0 0,0 0,0-1,1 1,-1-1,1 1,0-1,0-1,0 1,0 0,1-1,-1 0,1 0,-1 0,1-1,0 1,0-1,0 0,0-1,-1 1,1-1,0 0,0 0,1-1,62-16,-47 12</inkml:trace>
</inkml:ink>
</file>

<file path=ppt/ink/ink5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48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526 29,'0'0,"-1"0,1 0,-1-1,1 1,-1 0,1-1,-1 1,1 0,0-1,-1 1,1 0,-1-1,1 1,0-1,0 1,-1-1,1 1,0-1,0 1,-1-1,1 1,0-1,0 1,0-1,0 1,0-1,0 1,0-1,0 1,0-1,0 0,0 1,0-1,0 1,1-1,-1 1,0-1,0 1,0-1,1 1,-1-1,0 1,1 0,-1-1,0 1,1-1,-1 1,1 0,-1-1,1 1,-1 0,0 0,1-1,-1 1,1 0,-52-5,50 5,-156 22,-60 30,215-51,0-1,0 1,0-1,0 1,0 0,0 0,0 0,0 0,0 0,0 0,0 0,1 1,-1-1,1 1,-1-1,1 1,-1 0,1-1,0 1,0 0,0 0,0 0,0 0,0 0,0 0,1 0,-1 0,1 0,-1 0,1 1,0-1,0 0,0 0,0 0,0 0,1 1,-1-1,1 0,-1 0,1 0,0 0,0 0,0 0,0 0,0 0,0 0,0-1,1 1,-1 0,1-1,-1 1,1-1,8 7,1 0,0-1,0-1,0 1,1-2,0 0,0 0,0-1,1-1,0 0,-1 0,1-1,0-1,9 0,45 9,73 11,-138-21,-1 0,0 0,0 0,0 0,1 0,-1 0,0 0,0 0,0 1,0-1,1 1,-1-1,0 1,0-1,0 1,0-1,0 1,0 0,0 0,0-1,-1 1,1 0,0 0,0 0,-1 0,1 0,0 0,-1 0,1 0,-1 0,0 0,1 1,-1-1,0 0,1 0,-1 0,0 0,0 1,0-1,0 0,0 0,0 0,-1 1,1-1,0 0,-1 0,1 0,0 0,-1 0,0 0,1 0,-1 0,1 0,-1 0,0 0,0 0,-16 10,-1 0,0-2,0 0,-1-1,0-1,-1-1,-14 3,-48 17,60-19,0 1,1 1,0 1,1 1,0 0,0 2,1 0,1 1,0 1,-11 13,27-27,1 0,-1 1,1-1,0 1,0-1,-1 1,1-1,0 1,0-1,0 1,1 0,-1 0,0-1,1 1,-1 0,1 0,-1 0,1 0,0 0,0 0,0 0,0-1,0 1,0 0,1 0,-1 0,1 0,-1 0,1 0,0-1,-1 1,1 0,0-1,0 1,0 0,1-1,-1 1,0-1,1 0,-1 1,0-1,1 0,0 0,-1 0,1 0,0 0,-1 0,1-1,0 1,0 0,0-1,-1 1,1-1,1 0,18 3,0-2,1 0,-1-1,0-2,0 0,0-1,0-1,1-1,70-10,45-5,-125 22</inkml:trace>
</inkml:ink>
</file>

<file path=ppt/ink/ink5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48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150 116,'-74'250,"24"-47,24-81,26-115,1-6</inkml:trace>
  <inkml:trace contextRef="#ctx0" brushRef="#br0" timeOffset="263.969">93 59,'19'0,"26"-5,9-1,6-1,-3-2,-6-1,-7 2,-6 2,-5 2,-3 2,-2 1,-6 5,-6 3</inkml:trace>
  <inkml:trace contextRef="#ctx0" brushRef="#br0" timeOffset="522.135">8 397,'38'0,"23"-5,10-1,-2 0,-8 1,-9 2,-14 1</inkml:trace>
  <inkml:trace contextRef="#ctx0" brushRef="#br0" timeOffset="1073.9">572 510,'-228'242,"207"-221,79-102,113-96,-171 176,1 0,-1 0,1 0,-1 0,1 0,0 0,-1 0,1 0,0 1,-1-1,1 0,0 1,0-1,0 0,0 1,0-1,-1 1,1-1,0 1,0 0,0-1,0 1,0 0,1 0,-1 0,0 0,0-1,0 1,0 1,0-1,0 0,0 0,0 0,0 1,0-1,0 0,0 1,0-1,0 1,0-1,0 1,-1-1,1 1,0 0,0-1,0 1,-1 0,1 0,0 0,-1 0,1-1,-1 1,1 0,-1 0,1 1,6 66,-9-64,1 0,0 0,0 1,1-1,-1 0,1 0,0 0,0 0,1 0,-1 1,1-1,0 0,0 0,0 0,0 0,1 0,0-1,0 1,0 0,0-1,0 1,1-1,-1 0,1 0,0 0,0 0,0 0,1-1,-1 1,0-1,1 0,0 0,-1 0,1-1,0 1,0-1,0 0,0 0,0 0,1 0,1-2,0 1,-1-1,1 0,-1 0,1-1,-1 1,1-1,-1 0,0-1,0 1,0-1,0 0,-1-1,1 1,-1-1,0 0,0 0,0 0,0 0,-1-1,1 1,-1-1,0 0,-1 0,2-3,41-139,-40 119,-3 3</inkml:trace>
</inkml:ink>
</file>

<file path=ppt/ink/ink5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52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1,'452'0,"-428"0</inkml:trace>
</inkml:ink>
</file>

<file path=ppt/ink/ink5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53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25,'44'0,"32"0,9-4,-5-3,-7 1,-11 2,-16 0</inkml:trace>
</inkml:ink>
</file>

<file path=ppt/ink/ink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2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1,'0'38,"5"23,2 5,-1-3,-1-8,-1-13</inkml:trace>
</inkml:ink>
</file>

<file path=ppt/ink/ink5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5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64,'-36'10,"-1"3,2 0,0 2,0 2,2 1,0 2,1 1,-2 3,27-18,0 0,0 0,0 0,1 1,0 0,0 0,1 0,0 1,0 0,1 0,0 0,0 0,1 1,0 0,0-1,1 1,0 0,1 0,0 0,0 1,1-1,0 0,1 0,0 0,0 0,1 0,0 0,1 0,0 0,0-1,5 9,-3-10,1 0,0 0,0-1,1 0,-1 0,1 0,1-1,-1 0,1-1,0 1,0-1,0-1,0 0,1 0,0 0,-1-1,1-1,0 1,0-1,2-1,14 2,-1-2,1-1,-1-1,0-1,1-1,18-6,-12 1,0-2,-1-1,-1-1,0-2,-1-1,0-1,-2-1,0-2,-1 0,-1-2,-1 0,0-2,13-21,-31 41,0-1,0 0,-1 0,0 0,0 0,-1-1,1 0,-1 0,0 0,-1 0,0 0,0 0,0-1,0 1,-1-1,0 1,-1-1,1 0,-1 1,-1-1,1 1,-1-1,0 0,-1 1,1-1,-1 1,-1 0,1 0,-1 0,0 0,-4-5,-86-62,63 55</inkml:trace>
  <inkml:trace contextRef="#ctx0" brushRef="#br0" timeOffset="248.993">0 234,'173'14,"1"-7,166-16,274-3,-588 12</inkml:trace>
</inkml:ink>
</file>

<file path=ppt/ink/ink5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03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1 284,'781'0,"-820"18,17-9,3 1</inkml:trace>
  <inkml:trace contextRef="#ctx0" brushRef="#br0" timeOffset="269.103">142 510,'194'-22,"207"16,-351 11,-32 1</inkml:trace>
  <inkml:trace contextRef="#ctx0" brushRef="#br0" timeOffset="696.741">565 2,'-1'-1,"0"1,0 0,0 0,-1 0,1 0,0 0,0 0,0 0,0 0,0 1,0-1,-1 0,1 1,0-1,0 1,0-1,0 1,0-1,0 1,0 0,1-1,-1 1,0 0,0 0,0 0,1 0,-1 0,0 0,1 0,-1 0,1 0,-1 0,1 0,0 0,-1 0,1 0,0 0,0 0,0 1,0-1,0 0,0 0,0 0,0 0,0 0,0 1,1-1,-1 0,0 0,1 0,0 0,30 54,-12-38,0 0,1-1,0-2,1 0,1-1,5 2,-8-6,0 2,-1 0,0 1,-1 1,0 0,-1 2,0 0,12 16,-26-28,1 0,-1 1,0-1,-1 1,1-1,0 1,-1 0,0 0,0-1,0 1,-1 0,1 0,-1 0,0 0,0 0,0 0,-1 0,1 0,-1 0,0 0,0 0,0-1,-1 1,1 0,-1-1,0 1,0-1,0 0,0 1,-2 0,-94 85,82-77,-125 74,108-69,2 1,0 2,1 0,1 2,-9 11,20-14,5-1</inkml:trace>
</inkml:ink>
</file>

<file path=ppt/ink/ink5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11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3,'-1'266,"-54"33,36-212,22-73</inkml:trace>
  <inkml:trace contextRef="#ctx0" brushRef="#br0" timeOffset="243.706">0 59,'44'-5,"42"-6,16-1,1 1,-8 2,-15 4,-11 1,-13 3,-12 0,-7 2,-6-1,-4 1,-1-1,-5 0</inkml:trace>
  <inkml:trace contextRef="#ctx0" brushRef="#br0" timeOffset="551.839">932 200,'38'0,"27"0,8 0,-4 0,-10 0,-9 0,-8 0,-7 0,-9 0</inkml:trace>
  <inkml:trace contextRef="#ctx0" brushRef="#br0" timeOffset="766.318">959 426,'39'0,"31"0,9 0,-4 0,-10 0,-12 0,-9 0,-13 0</inkml:trace>
</inkml:ink>
</file>

<file path=ppt/ink/ink5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16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37,'15'33,"-1"0,-2 1,-1 0,-1 1,-3 0,0 0,-2 1,-1 28,-3-31,2-1,1 0,1 0,2-1,1 1,3 4,-11-33,1 0,-1 0,1 0,0 1,0-1,0 0,0 0,0 0,1 0,-1 0,1-1,0 1,0 0,0-1,0 1,0-1,0 0,1 0,-1 0,1 0,0 0,0 0,-1-1,1 1,0-1,0 0,1 0,-1 0,0 0,0 0,0-1,0 0,1 1,-1-1,0 0,0-1,1 1,-1-1,0 1,0-1,0 0,0 0,0 0,1-1,17-17,-1-2,-1 0,-1-1,0-1,-2-1,-1-1,8-18,27-39,-50 83,0-1,0 1,0-1,1 0,-1 1,0-1,0 1,1-1,-1 0,0 1,1-1,-1 0,0 1,1-1,-1 0,0 0,1 1,-1-1,1 0,-1 0,0 0,1 0,-1 1,1-1,-1 0,1 0,-1 0,1 0,-1 0,0 0,1 0,-1 0,1 0,-1 0,1-1,-1 1,1 0,-1 0,0 0,1 0,-1-1,1 1,-1 0,0 0,1-1,-1 1,0 0,1-1,-1 1,0 0,0-1,1 1,-1-1,0 1,0 0,0-1,1 1,-1-1,0 1,0-1,0 1,0 0,0-1,0 1,0-1,0 1,0-1,3 39,-3-34,-1 25,0-22,0 0,1 0,0 0,0 0,0 0,1-1,0 1,1 0,-1 0,1 0,0-1,1 1,0-1,0 0,0 1,1-1,0-1,1 2,-2-3,0 0,0-1,0 1,1-1,0 0,-1 0,1 0,0-1,1 1,-1-1,0 0,1 0,-1-1,1 1,0-1,-1 0,1 0,0-1,0 1,-1-1,1 0,0 0,0-1,0 1,-1-1,1 0,0-1,-1 1,1-1,-1 1,1-2,-1 1,0 0,0-1,0 0,0 0,10-10,-1 0,-1-1,-1 0,0-1,-1-1,0 1,-1-1,-1-1,0 0,-2 0,4-14,9-18,35-183,-49 206</inkml:trace>
  <inkml:trace contextRef="#ctx0" brushRef="#br0" timeOffset="324.489">1271 207,'-22'15,"-7"4,0 1,1 1,2 1,0 2,1 0,1 2,2 1,-14 20,34-44,0 1,0-1,0 1,0-1,1 1,-1 0,1 0,0 0,0 0,0 0,1 0,0 0,-1 0,1 0,1 0,-1 0,1 0,-1 0,1 0,0 0,0 0,1 0,-1 0,1-1,0 1,0-1,0 1,1-1,-1 0,1 1,0-1,-1-1,1 1,1 0,-1-1,0 1,1-1,-1 0,1 0,-1-1,1 1,1 0,9 3,-1 0,1 0,0-1,1-1,-1 0,0-1,1-1,-1 0,1-1,-1-1,1 0,-1-1,1 0,5-3,5 0</inkml:trace>
  <inkml:trace contextRef="#ctx0" brushRef="#br0" timeOffset="636.964">1666 150,'-25'30,"1"0,1 2,2 1,2 0,0 1,3 1,1 1,0 4,13-36,0-1,0 1,1 0,-1 0,1-1,0 1,0 0,0 0,1 0,-1 0,1 0,0 0,0 0,1 0,-1 0,1 0,0 0,0 0,0 0,0-1,1 1,0 0,-1-1,1 1,1-1,-1 0,0 1,1-1,0 0,-1 0,1-1,0 1,1-1,-1 1,8-1,1 1,-1-2,1 0,0 0,-1-1,1 0,0-1,-1 0,1-1,-1-1,1 0,-1 0,0-1,0 0,-1-1,1 0,3-4,-1 3,-1-1,0 0,-1-1,0 0,0 0,0-2,-1 1,-1-1,0-1,0 0,-1 0,0 0,-1-1,0 0,-1-1,-1 1,0-1,0-1,-2 1,1 0,-2-1,0 0,0 1,-1-8,-2 15,-1-1,0 1,0 0,0 0,0 1,-1-1,0 0,0 1,-1 0,0 0,0 0,0 0,0 0,-1 1,0 0,1 0,-2 0,1 1,0-1,-1 1,1 0,-1 1,0 0,0 0,0 0,0 0,-1 1,1 0,0 0,0 1,-1 0,1 0,0 0,-1 1,1 0,0 0,0 1,0-1,0 1,-2 1,-11 5</inkml:trace>
  <inkml:trace contextRef="#ctx0" brushRef="#br0" timeOffset="1018.601">2372 94,'-26'6,"0"1,1 2,0 0,0 2,1 0,1 2,0 1,1 0,-2 4,22-17,-1 0,1 0,0 1,-1 0,1-1,0 1,0 0,1 0,-1 0,0 0,0 0,1 0,0 1,-1-1,1 0,0 1,0-1,0 1,0-1,1 1,-1 0,1-1,0 1,-1 0,1-1,0 1,0 0,1-1,-1 1,1 0,-1-1,1 1,0-1,0 1,0-1,0 1,0-1,1 1,-1-1,1 0,0 0,-1 0,1 0,0 0,0 0,1 0,76 32,-69-32,-1 1,1 0,-1 1,0 0,0 1,0-1,0 2,-1-1,0 1,0 1,-1-1,1 1,5 8,-11-9,0 1,-1-1,1 1,-1 0,-1 0,1-1,-1 1,0 0,-1 0,0 0,0-1,0 1,-1 0,0-1,0 1,0-1,-1 0,0 0,0 0,-1 0,0 0,0-1,0 0,-1 0,1 0,-1 0,0 0,-1-1,1 0,-3 1,1 0,1 0,-1 0,1-1,-1 0,-1 0,1-1,0 0,-1 0,0-1,1 0,-1 0,0-1,0 0,0 0,0-1,0 0,0 0,0-1,-6-1,-5-4</inkml:trace>
  <inkml:trace contextRef="#ctx0" brushRef="#br0" timeOffset="1750.558">3020 9,'-8'-3,"-1"1,0 1,0 0,-1 0,1 1,0 0,0 0,0 1,0 1,0-1,0 1,0 1,0 0,1 0,-1 1,1 0,0 0,0 1,0 0,1 0,0 1,0 0,0 0,1 0,0 1,0 0,0 1,1-1,0 1,1 0,-1 2,-4 12,1 0,1 0,1 1,1 0,1 0,2 0,0 0,1 0,1 1,1-1,1 0,2 5,-3-19,1 1,-1 0,2 0,-1-1,2 1,-1-1,1 0,0 0,1-1,0 1,0-1,1 0,0 0,1-1,0 1,0-1,0-1,1 0,0 0,0 0,0-1,1 0,0-1,0 0,0 0,0-1,1 0,-1 0,1-1,0-1,0 0,0 0,-1-1,1 0,0 0,0-1,3-1,13-4,0 0,-1-2,1 0,-1-2,-1-1,0-1,-1-1,0-1,-1-1,0-1,1-2,-13 9,1 1,-1-1,-1 0,0-1,0 0,-1-1,-1 0,1 0,-2-1,0 1,0-2,-1 1,0 0,-1-1,-1 0,0 0,0 0,-2 0,1 0,-2-1,0 1,0 0,-1-1,-1 1,0 0,-1 0,-1 0,0 0,-2-4,-2 7,0 0,-1 0,0 1,0 0,-1 0,0 1,-1 0,0 1,0 0,-1 1,1 0,-1 1,-1 0,1 1,-1 0,1 1,-1 1,0 0,0 1,0 0,0 1,-11 1,-13-3</inkml:trace>
  <inkml:trace contextRef="#ctx0" brushRef="#br0" timeOffset="2040.586">2682 319,'385'-121,"-383"121,1 0,0 0,0-1,-1 2,1-1,0 0,0 0,0 1,-1 0,1-1,0 1,-1 0,1 0,-1 1,1-1,-1 0,0 1,1 0,-1-1,0 1,0 0,0 0,0 0,-1 0,1 1,0-1,-1 0,0 1,1-1,-1 1,0 0,0-1,-1 1,1 0,0-1,-1 1,0 0,1 1,16 32,-11-28,0 0,1 0,0 0,1-1,0 0,0-1,0 0,1 0,0-1,0 0,0-1,1 1,0-2,0 0,0 0,0 0,1-1,177 11,-160-14,-4 1</inkml:trace>
</inkml:ink>
</file>

<file path=ppt/ink/ink5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25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550 452,'1'-1,"0"0,0 0,0 1,0-1,0 0,0 0,0 0,0 0,0-1,-1 1,1 0,-1 0,1 0,0-1,-1 1,0 0,1 0,-1-1,0 1,0 0,1-1,-1 1,0 0,-1-1,1 1,0 0,0-1,0 1,-1 0,1-1,-1 1,1 0,-1 0,1 0,-1-1,0 1,0 0,1 0,-1 0,0 0,0 0,0 0,0 0,0 1,0-1,0 0,-1 0,1 1,0-1,0 1,-1-1,1 1,0 0,-1-1,1 1,0 0,-1 0,1 0,0 0,-1 0,1 0,0 0,-1 0,1 1,-1-1,-23-2,0 2,0 0,0 1,1 2,-1 0,0 2,-2 1,-130 18,157-24,1 0,-1 0,0 0,1 0,-1 0,1 0,-1 0,1 0,-1 0,0 1,1-1,-1 0,1 0,-1 0,0 0,1 1,-1-1,0 0,1 0,-1 1,0-1,1 0,-1 1,0-1,0 0,1 1,-1-1,0 0,0 1,0-1,1 0,-1 1,0-1,0 1,0-1,0 0,0 1,0-1,0 1,0-1,0 0,0 1,0-1,0 1,0-1,0 1,0-1,-1 0,1 1,0-1,0 0,0 1,-1-1,1 0,0 1,0-1,-1 0,1 1,0-1,-1 0,1 1,-1-1,51 15,-41-13,-2 0,2 0,0 0,0 0,0 1,-1 0,1 0,-1 1,0 0,0 1,0 0,0 0,-1 1,0-1,0 2,4 4,-10-7,0 1,-1-1,1 0,-1 0,0 1,-1-1,1 0,-1 0,0 0,0 1,0-1,0 0,-1 0,1 0,-1-1,0 1,0 0,-1-1,1 1,-1-1,0 0,1 0,-1 0,-1 0,1 0,0-1,-1 1,0-1,1 0,-1 1,-283 274,285-276,1 1,-1-1,0 1,1 0,-1-1,1 1,-1 0,1 0,0 0,0 0,-1 0,2 0,-1 0,0 0,0 0,1 0,-1 1,1-1,-1 0,1 0,0 1,0-1,0 0,0 1,1-1,-1 0,1 0,-1 1,1-1,0 0,0 0,0 0,0 0,0 0,0 0,0 0,1 0,-1-1,1 1,-1 0,1-1,0 1,11 4,0 0,1 0,0-1,0-1,0 0,0-1,1-1,-1 0,1-1,0-1,-1 0,1-1,14-2,5 1,-3-4,-25 0</inkml:trace>
  <inkml:trace contextRef="#ctx0" brushRef="#br0" timeOffset="332.327">240 1,'-1'509,"-50"-112,17-115,12-142,19-117</inkml:trace>
</inkml:ink>
</file>

<file path=ppt/ink/ink5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27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511 32,'48'-21,"-45"21,38-5,0 1,0 3,0 1,27 4,-69-4,0 1,0-1,0 1,0 0,0-1,0 1,0 0,0 0,1 0,-1-1,0 1,1 0,-1 0,0 0,1 0,-1 0,1 0,0 0,-1 0,1 0,0 1,0-1,-1 0,1 0,0 0,0 0,0 0,1 0,-1 1,0-1,0 0,0 0,1 0,-1 0,1 0,-1 0,1 0,-1 0,1 0,-1 0,1 0,0 0,0-1,-1 1,1 0,0 0,0-1,0 1,0 0,0-1,0 1,0-1,0 1,0-1,0 0,0 1,0-1,0 0,1 0,-1 0,0 0,0 0,0 0,0 0,0 0,0 0,1-1,-1 1,0 0,1-1,-153 65,111-52,-543 176,542-170,66 4,136-4,-32-9,67 9,-194-18,-1-1,0 1,0-1,0 1,1 0,-1 0,0 0,0 0,1 0,-1 0,0 0,0 0,1 0,-1 0,0 1,0-1,0 0,1 1,-1-1,0 1,0 0,0-1,0 1,0 0,0-1,0 1,0 0,0 0,0 0,-1 0,1 0,0 0,-1 0,1 0,0 0,-1 0,0 1,1-1,-1 0,0 0,1 1,-1-1,0 0,0 0,0 0,0 1,0-1,0 0,0 0,-1 1,1-1,0 0,-1 0,1 0,-1 1,1-1,-1 0,1 0,-1 0,0 0,0 0,0 0,1 0,-1 0,0-1,0 1,0 0,0 0,-1 0,-223 109,216-106,-11 4,1 1,0 1,0 1,1 1,1 0,0 1,0 1,-4 6,20-19,-1 1,1 0,0 0,0 0,0-1,0 1,0 0,0 0,0 1,1-1,-1 0,1 0,-1 0,1 0,0 0,0 1,0-1,0 0,0 0,0 0,1 1,-1-1,1 0,0 0,-1 0,1 0,0 0,0 0,0 0,1 0,-1-1,0 1,1 0,-1-1,1 1,-1-1,1 1,0-1,0 1,82 37,-62-37,1-1,-1-2,0 0,1-1,-1-1,0-1,18-5,-11 2,140-42,-147 40,-4-1</inkml:trace>
</inkml:ink>
</file>

<file path=ppt/ink/ink5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29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1,'29'5,"24"1,7 0,-1-1,-6-1,-7-2,-7-1,-5 0,-4-1,-1-1,-7-4,-2-1,1-1,-3 2</inkml:trace>
</inkml:ink>
</file>

<file path=ppt/ink/ink5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29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47,'38'0,"32"0,9-5,-4-1,-10 0,-12 1,-9 1,-8 2,-10-4,-4-1,-7 1</inkml:trace>
</inkml:ink>
</file>

<file path=ppt/ink/ink5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28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161 115,'-14'43,"-10"33,-1 9,4-5,1-12,4-12,4-12,5-7,3-6,2-4,-3 0,-1-11,1-8</inkml:trace>
  <inkml:trace contextRef="#ctx0" brushRef="#br0" timeOffset="248.804">20 58,'38'0,"33"0,8-5,0-1,-8-1,-11 2,-12-3,-8 0,-7 1,-4 1,-12 3,-8 1</inkml:trace>
  <inkml:trace contextRef="#ctx0" brushRef="#br0" timeOffset="453.17">20 453,'38'0,"28"-5,6-1,-3 0,-14-4,-11 0,-9 2,-5 2,-8 2</inkml:trace>
  <inkml:trace contextRef="#ctx0" brushRef="#br0" timeOffset="868.482">725 425,'-160'249,"149"-231,0 1,1 0,1 1,1 0,1 0,-3 12,10-30,-1 0,1 0,-1 0,1 0,0 0,0 0,0 0,0 0,0 1,0-1,1 0,-1 0,1 0,-1 0,1 0,0 0,0 0,0 0,0 0,0 0,0-1,0 1,1 0,-1-1,1 1,-1-1,1 1,0-1,-1 0,1 0,0 0,0 0,0 0,0 0,0 0,0-1,0 1,0 0,0-1,0 0,0 0,1 0,-1 0,0 0,1 0,100-17,2-27,-92 32</inkml:trace>
  <inkml:trace contextRef="#ctx0" brushRef="#br0" timeOffset="1136.539">415 622,'38'0,"28"0,6 0,-3 0,-9 0,-10 0,-9 0,-11 0</inkml:trace>
</inkml:ink>
</file>

<file path=ppt/ink/ink5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35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0,'-65'133,"7"3,-36 125,39-121,56-140,-1-1,0 1,1 0,-1 0,0-1,1 1,-1 0,0-1,0 1,1 0,-1-1,0 1,0 0,0-1,0 1,1-1,-1 1,0 0,0-1,0 1,0-1,0 1,0 0,0-1,0 1,0-1,0 1,0 0,-1-1,1 1,0-1,0 1,0 0,0-1,-1 1,1 0,0-1,0 1,0 0,-1-1,1 1,0 0,-1 0,1-1,0 1,-1 0,1 0,0-1,-1 1,1 0,-1 0,1 0,0 0,-1 0,1 0,-1 0,1-1,0 1,-1 0,1 1,-1-1,1 0,0 0,-1 0,1 0,11-38,2 0,2 1,1 1,2 1,4-5,1-3,3-8,-1 0,2 1,2 1,2 2,15-16,-43 59,-3 4,0-1,0 0,0 1,0-1,0 0,1 1,-1-1,0 0,0 1,0-1,1 0,-1 1,0-1,1 0,-1 1,0-1,1 1,-1-1,1 1,-1-1,1 1,-1-1,1 1,-1 0,1-1,-1 1,1 0,0-1,-1 1,1 0,-1 0,1-1,0 1,-1 0,1 0,0 0,-1 0,1 0,0 0,0 0,-1 0,1 0,0 0,-1 1,1-1,-1 0,1 0,0 1,-1-1,1 0,-1 1,1-1,0 0,-1 1,1-1,-1 1,1-1,-1 1,0-1,1 1,-1-1,0 1,1 0,-1-1,1 1,-1 211,0-34,0-176,0 0,0 0,0 0,1-1,-1 1,1 0,-1 0,1 0,0-1,-1 1,1 0,0-1,0 1,0 0,1-1,-1 1,0-1,0 0,1 1,-1-1,1 0,-1 0,1 0,0 0,-1 0,1 0,0-1,0 1,-1 0,1-1,0 0,0 1,0-1,0 0,0 0,0 0,-1 0,1 0,0 0,0-1,0 1,0-1,0 1,-1-1,1 0,0 1,0-1,-1 0,1 0,-1 0,1-1,-1 1,1 0,-1-1,0 1,0 0,1-2,15-12,-1 0,-1-2,0 0,-2 0,0-1,4-9,24-31,5-5,-30 38,1 1,2 0,0 2,1 0,1 1,17-12,-37 32,0 0,0 0,0 0,0 0,0 0,0 0,0 0,1 1,-1-1,0 0,0 1,1-1,-1 1,0 0,1-1,-1 1,0 0,1 0,-1-1,1 1,-1 0,0 1,1-1,-1 0,0 0,1 1,-1-1,0 0,1 1,-1-1,0 1,1 0,-1-1,0 1,0 0,0 0,0 0,0 0,0 0,0 0,0 0,0 0,-1 0,1 0,0 1,-1-1,1 0,0 0,-1 1,0-1,1 0,-1 1,0-1,0 0,0 2,2 12,-1 1,-1 0,0-1,-2 1,1 0,-2-1,0 1,-3 6,2-12,1 1,0-1,1 1,0 0,1-1,0 1,0 0,2 0,-1 0,1 0,1 0,0-1,0 1,1 0,0-1,1 0,4 8,2-4</inkml:trace>
  <inkml:trace contextRef="#ctx0" brushRef="#br0" timeOffset="526.971">1492 113,'-42'5,"0"1,0 3,1 1,-37 14,67-20,0 1,0 0,1 0,0 1,0 0,0 1,1 0,0 0,0 1,1 0,0 1,0 0,1 0,1 0,-1 1,1 0,1 1,0-1,0 1,0 5,-4 72,9-86,0 1,1-1,-1 1,1-1,0 1,-1-1,1 1,0-1,1 0,-1 0,0 0,1 1,-1-1,1 0,0-1,-1 1,1 0,0 0,0-1,0 1,0-1,1 0,-1 0,0 1,0-1,1-1,-1 1,1 0,-1-1,1 1,-1-1,3 1,7-3,0-1,1 1,-2-2,1 0,0 0,-1-1,0-1,0 1,0-2,-1 0,0 0,0-1,-1 0,8-8,209-234,-194 226,-32 24,0-1,1 1,-1 0,0-1,1 1,-1 0,1-1,-1 1,1 0,-1 0,1-1,-1 1,1 0,-1 0,1 0,-1 0,1 0,-1-1,1 1,-1 0,1 0,-1 0,1 1,-1-1,1 0,-1 0,1 0,-1 0,1 0,-1 1,1-1,-1 0,1 0,-1 1,1-1,-1 0,1 1,-1-1,0 0,1 1,-1-1,0 1,1-1,-1 0,0 1,0-1,1 1,-1-1,0 1,0-1,0 1,0-1,0 1,1 0,-1-1,0 1,0-1,0 1,-1-1,1 1,0-1,0 1,0-1,0 1,0-1,-47 149,44-139,1 1,0 0,0 0,1 0,1 0,0 0,0 0,1 0,0 0,1 0,0 0,1-1,0 1,3 4,7 3</inkml:trace>
  <inkml:trace contextRef="#ctx0" brushRef="#br0" timeOffset="878.319">2001 141,'-141'287,"108"-182,31-101,2 1,-1-1,0 1,1-1,0 1,0-1,0 1,0 0,1-1,0 1,0-1,0 0,1 1,-1-1,1 0,0 0,0 0,1 0,-1 0,1 0,0 0,1 0,3 0,0 0,1-1,0 0,-1-1,1 0,0 0,0 0,1-1,-1 0,0-1,0 0,1 0,-1-1,0 0,0 0,0-1,0 0,0 0,7-4,27-12,-28 8</inkml:trace>
  <inkml:trace contextRef="#ctx0" brushRef="#br0" timeOffset="1066.95">1662 395,'38'0,"33"0,8 0,-4 0,-11 0,-10 0,-15 0</inkml:trace>
</inkml:ink>
</file>

<file path=ppt/ink/ink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2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43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1 311,'224'-17,"-158"9,0 3,1 2,33 6,-2-2,-73-1</inkml:trace>
  <inkml:trace contextRef="#ctx0" brushRef="#br0" timeOffset="265.734">57 452,'39'0,"31"0,14-5,-3-2,-10 1,-13 1,-11 2,-9 0,-6 2,-3 1,-3 0,-5 0</inkml:trace>
  <inkml:trace contextRef="#ctx0" brushRef="#br0" timeOffset="781.22">424 1,'2'8,"1"0,0 0,0 0,0-1,1 1,0-1,1 1,-1-1,1-1,1 1,-1-1,1 0,0 0,1 0,-1-1,1 0,0-1,1 1,-1-1,4 1,69 36,-55-29,-1 0,0 1,-1 2,-1 0,0 1,0 2,-18-14,-1 0,1 0,-1 0,0 0,0 1,0-1,-1 1,1 0,-1 0,0 0,0 0,-1 0,0 0,0 1,0-1,0 0,-1 1,0-1,0 0,-1 1,1-1,-1 0,0 0,0 1,-1-1,0 0,0 0,0 0,0 0,-1-1,0 1,0-1,0 1,0-1,-1 0,1 0,-5 2,-34 35,-2-2,-2-1,-1-3,-2-2,-16 7,-29 30,83-57</inkml:trace>
</inkml:ink>
</file>

<file path=ppt/ink/ink5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54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0 273,'5'0,"15"0,10-5,4-1,2 0,-1 1,-2 1,-1 2,-2 1,0 1,-2 0,0 0,0 0,-5 5,-1 1,-5 6,-5-1</inkml:trace>
  <inkml:trace contextRef="#ctx0" brushRef="#br0" timeOffset="916.254">988 75,'-168'356,"121"-287,46-69,1 0,-1 0,1 0,-1-1,0 1,1 0,-1 0,1-1,-1 1,1 0,-1-1,1 1,0 0,-1-1,1 1,-1-1,1 1,0-1,-1 1,1-1,0 1,-1-1,1 1,0-1,0 1,0-1,0 1,-1-1,1 0,0 1,0-1,0 1,0-1,0 1,0-1,0 0,1 1,-1-1,0 1,0-1,0 1,1-1,-1 0,0 1,0-1,1 1,-1 0,1-1,6-19,1 2,1-1,1 1,1 0,0 1,1 1,1 0,12-11,6-12,-12 17,0 1,1 0,1 2,0 0,2 2,0 0,1 2,25-13,-46 27,0 1,0-1,1 1,-1 0,0 0,0 0,0 0,1 0,-1 1,0-1,0 1,0 0,0 0,0 0,0 1,0-1,0 0,-1 1,1 0,0 0,-1 0,0 0,1 0,-1 1,0-1,0 0,0 1,0 0,-1-1,1 1,-1 0,1 0,-1 0,0 0,0 0,-1 0,1 0,-1 1,1-1,-1 0,0 0,0 0,0 1,-1-1,1 0,-1 0,0 0,0 3,-24 165,20-124,30-66,74-109,39-5,-56 90,-80 42,-1 1,1-1,0 1,0-1,0 1,-1 0,1 0,0 0,0 0,0 0,0 0,-1 1,1-1,0 1,0-1,0 1,-1-1,1 1,0 0,-1 0,1 0,-1 0,1 0,-1 0,0 1,1-1,-1 0,0 1,0-1,0 1,0-1,0 1,0-1,0 1,0 0,-1-1,1 1,-1 0,1 0,-1 0,0-1,0 1,0 0,0 0,0 0,0 0,0 1,-1 10,-1 1,0 0,0 0,-2-1,1 1,-2-1,0 0,0 0,-6 8,-2 9,1-1,3-5</inkml:trace>
  <inkml:trace contextRef="#ctx0" brushRef="#br0" timeOffset="1732.167">2116 47,'-1'-3,"-1"0,0 0,0 0,0 0,0 0,-1 1,1-1,-1 1,0-1,0 1,1 0,-2 0,1 0,0 0,0 1,0-1,-1 1,1 0,-1 0,1 0,-1 0,1 1,-1-1,1 1,-1 0,0 0,1 1,-1-1,1 0,-1 1,0 0,1 0,0 0,-1 1,1-1,0 1,-11 3,1 1,0 1,0 0,1 1,0 1,1-1,-1 2,-3 4,8-8,0 1,1 0,0 0,0 0,0 1,1 0,0 0,1 0,0 0,0 1,1 0,0 0,0 0,1 0,0 0,1 1,0-1,0 0,1 1,0-1,1 1,0-1,1 2,-1-8,0 0,1-1,0 1,-1-1,1 1,0-1,0 0,0 0,1 0,-1 0,0 0,1 0,-1-1,1 1,0-1,-1 0,1 0,0 0,0 0,0 0,0 0,0-1,0 0,0 1,0-1,0 0,0 0,0-1,-1 1,1-1,0 1,0-1,2-1,94-39,73-108,-65 87,-106 62,0-1,1 1,-1 0,0 0,1 1,-1-1,1 0,-1 0,0 1,1-1,-1 0,0 1,0-1,1 1,-1 0,0-1,0 1,0 0,0 0,0 0,0 0,0 0,0 0,0 0,0 0,0 0,-1 0,1 1,-1-1,1 0,0 0,-1 1,0-1,1 0,-1 1,0-1,0 0,0 1,0-1,0 1,2 64,-3-56,-32 246,29-214,-3-1,-2 0,-1-1,-2 0,-2 1,10-30,-1 1,0-1,-1 0,0 0,-1-1,0 0,-1 0,0-1,0 0,-1 0,0-1,-1 0,0 0,0-1,0-1,-1 1,0-2,0 0,-2 1,11-5,0 0,-1 0,1 0,0 0,-1 0,1-1,-1 1,1-1,-1 1,1-1,-1 0,1 0,-1 0,1 0,-1-1,1 1,-1-1,1 1,0-1,-1 0,1 0,0 0,-1 0,1-1,0 1,0 0,0-1,0 1,0-1,0 0,1 0,-1 0,1 0,-1 0,1 0,-1 0,1 0,0-1,0 1,0 0,1-1,-1 1,0-1,1-1,0-10,2 0,-1-1,2 1,0 0,0 1,2-1,-1 0,2 1,0 0,0 1,1-1,1 1,0 0,1 1,0 0,1 0,0 1,0 1,9-7,107-79,-102 83</inkml:trace>
</inkml:ink>
</file>

<file path=ppt/ink/ink5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59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349 32,'-2'-2,"1"0,-1 1,1-1,-1 0,1 0,-1 1,0-1,0 1,0-1,0 1,0 0,0 0,0 0,0 0,0 0,-1 0,1 1,0-1,-1 1,1 0,0-1,-1 1,1 0,0 0,-2 1,2-2,-9-1,1 1,-1 0,0 0,1 1,-1 0,0 1,1 0,-1 0,1 1,-1 1,1 0,0 0,0 1,0 1,1-1,0 1,-1 1,2 0,-5 3,11-7,1 0,-1 0,1-1,0 1,0 0,-1 0,1 0,1 1,-1-1,0 0,0 0,1 0,-1 1,1-1,0 0,0 0,0 1,0-1,0 0,0 0,1 1,-1-1,1 0,-1 0,1 1,0-1,0 0,0 0,0 0,0 0,0 0,1 0,-1-1,1 1,-1 0,1-1,0 1,0-1,0 1,79 48,-79-49,5 1,0 0,1 0,-1 1,0-1,0 2,-1-1,1 1,-1 0,1 1,-1-1,-1 1,1 0,-1 1,0-1,0 1,0 0,-1 0,0 1,0-1,0 1,-1 0,0 0,-1 0,1 0,-1 1,-1-1,1 1,-2-1,1 1,-1-1,0 5,-3-3,-1-1,-1 0,1 0,-2 0,1-1,-1 1,0-1,0-1,-1 1,0-1,0 0,0-1,-1 1,0-1,0-1,0 0,0 0,-1 0,0-1,1-1,-1 1,-7 0,10-1,0-1,1 1,-1-1,0 0,0 0,0 0,0-1,0 0,0 0,0-1,1 1,-1-1,0-1,0 1,0-1,1 0,-1 0,1-1,0 1,0-1,0-1,0 1,0 0,0-1,0-1,-2-10</inkml:trace>
</inkml:ink>
</file>

<file path=ppt/ink/ink5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00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0,'-5'15,"3"14,2 2</inkml:trace>
</inkml:ink>
</file>

<file path=ppt/ink/ink5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59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132 225,'-14'39,"-10"26,-1 8,4-4,1-14,4-12,4-12</inkml:trace>
  <inkml:trace contextRef="#ctx0" brushRef="#br0" timeOffset="690.107">329 508,'61'-46,"50"-94,-34 16,-55 99,-25 53,-3 0,2 1,1 0,1 0,1 0,3 21,-1-44,-1 0,1 0,0 1,1-1,-1 0,1 0,1 0,-1-1,1 1,0-1,0 1,0-1,1 0,0 0,0 0,0-1,1 1,-1-1,1 0,0 0,0-1,1 1,-1-1,1-1,-1 1,1-1,0 0,0 0,0 0,0-1,1 0,-1 0,0-1,0 0,1 0,-1 0,0-1,0 1,0-2,0 1,1-1,-2 0,1 0,0 0,0-1,10-11,-1 0,0 0,-2-1,1-1,-2 0,0-1,-1-1,-1 0,0 0,-2-1,0 0,-1 0,-1-1,0 1,1-19,-7 38,11-84,-15 59</inkml:trace>
  <inkml:trace contextRef="#ctx0" brushRef="#br0" timeOffset="1624.298">1514 56,'-8'-1,"0"1,0 0,0 0,0 1,0 0,0 0,1 1,-1 0,0 1,1 0,-1 0,1 0,0 1,0 0,0 0,1 1,-1 0,1 0,-1 2,-3 1,1-1,1 1,0 1,0-1,0 1,1 1,1-1,-1 1,2 0,-1 1,1-1,1 1,0 0,1 0,0 1,0-1,1 1,1-1,0 1,0 0,2-1,-1 1,1 0,1-1,0 1,1-1,0 1,0-1,1 0,1-1,0 1,0-1,1 0,1 0,-1 0,2-1,1 2,4-3,-1 0,1-1,0-1,0 0,0-1,1 0,0-1,0-1,0 0,1-1,-1 0,1-1,-1-1,1 0,-1-1,1-1,-1 0,0-1,0 0,0-1,0-1,-1 0,1-1,-1-1,-1 0,1 0,-1-1,-1-1,1 0,-1-1,4 0,1-2,-2 1,0-2,0 0,-1-1,-1 0,0-1,-1 0,3-7,-4 6,-2-1,1 0,-2-1,0 0,-2 0,0-1,1-4,-5 17,-1 0,1 0,-1 0,0 0,0-1,-1 1,1 0,-2 0,1 0,-1 0,1 0,-1 1,-1-1,1 0,-1 1,0 0,-1-1,1 1,-1 0,0 1,0-1,-1 1,1 0,-1 0,-4-3,-1 1,0 0,0 0,0 1,-1 1,0 0,0 0,0 1,0 0,0 1,0 0,-1 1,1 1,-1-1,1 2,-1 0,-8 1,-18 5,1 1,0 2,0 1,-24 13,-113 60,172-83,1-1,-1 1,1 0,-1-1,1 1,-1 0,1 0,-1 0,1 0,0 0,0 0,0 0,-1 0,1 0,0 1,0-1,1 0,-1 1,0-1,0 1,1-1,-1 1,1-1,-1 1,1 0,0-1,-1 1,1-1,0 1,0 0,0-1,0 1,0 0,1-1,-1 1,1-1,-1 1,1 0,-1-1,1 1,0-1,-1 0,1 1,0-1,0 0,0 1,0-1,1 0,-1 0,0 0,0 0,1 0,-1 0,1 0,-1 0,1-1,10 3,0 0,0-1,1-1,-1 0,0-1,1 0,-1-1,1-1,-1 1,0-2,4-1,29-4,-34 9,0-1,0 2,1-1,-1 1,-1 1,1 0,0 1,-1 0,1 0,-1 1,-1 1,1 0,-1 0,0 0,2 3,31 17,-28-16,1-1,0-1,1 0,0-1,0-1,0-1,1 0,-1-1,1-1,12 1,43 8,-53-6</inkml:trace>
</inkml:ink>
</file>

<file path=ppt/ink/ink5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02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6,'56'17,"-12"-10,1-2,0-2,0-2,31-4,10 1,-74 2,-5 1,1-1,-1 0,1 0,-1 0,1-1,-1-1,0 1,0-1,0 0,0-1,0 1,0-1,5-4,1-4</inkml:trace>
</inkml:ink>
</file>

<file path=ppt/ink/ink5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02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1,'43'9,"29"-1,7-2,-6-2,-10-2,-10-1,-11-1,-11-5,-12-2</inkml:trace>
</inkml:ink>
</file>

<file path=ppt/ink/ink5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04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230 275,'-4'22,"0"-1,-1 0,-1 0,-1 0,-1-1,-1 0,0-1,-2 0,0 0,-1-1,-1-1,-3 4,-1 2,-80 120,146-193,143-157,-82 71,-110 135,0 0,1 0,-1 1,1-1,-1 0,1 0,-1 0,1 0,-1 1,1-1,0 0,-1 1,1-1,0 0,0 1,0-1,-1 1,1-1,0 1,0 0,0-1,0 1,0 0,0-1,0 1,0 0,0 0,0 0,0 0,0 0,0 0,0 0,-1 0,1 1,0-1,0 0,0 1,0-1,0 0,0 1,0-1,0 1,-1-1,1 1,0 0,0-1,-1 1,1 0,0-1,-1 1,1 0,-1 0,1 0,-1-1,1 1,-1 0,0 0,1 1,5 141,-8-93,2-48,7 75,-7-76,0 1,1-1,-1 0,1 1,-1-1,1 0,-1 1,1-1,0 0,0 0,-1 0,1 0,0 0,0 0,0 0,0 0,0 0,1 0,-1 0,0-1,0 1,0 0,1-1,-1 1,0-1,1 0,-1 1,0-1,1 0,-1 0,1 0,-1 0,0 0,1 0,-1 0,1 0,-1-1,0 1,1 0,-1-1,0 1,1-1,-1 0,0 1,0-1,0 0,0 0,1 0,-1 1,0-1,0-1,134-121,-74 54,-46 51,0 1,0 0,2 1,0 1,0 0,2 1,3-1,-20 14,0 0,0 0,0 0,0 0,0 0,0 0,0 0,1 1,-1-1,0 1,1 0,-1-1,0 1,1 0,-1 0,0 1,1-1,-1 0,0 1,0 0,1-1,-1 1,0 0,0 0,0 0,0 0,0 1,0-1,0 0,-1 1,1-1,0 1,-1 0,1 0,-1-1,1 1,-1 0,0 0,0 0,0 1,0-1,0 0,-1 0,1 0,-1 1,1-1,-1 0,0 1,0-1,0 2,-26 174,28-42,4-118</inkml:trace>
  <inkml:trace contextRef="#ctx0" brushRef="#br0" timeOffset="9383.224">1104 755,'19'3,"-1"-2,1 0,-1-2,0 0,1 0,-1-2,0 0,0-1,0-1,-1-1,1-1,-1 0,-1-1,0 0,0-2,0 0,-1-1,2-2,40-44,-2-3,-3-2,-3-2,11-23,-51 75,0-1,-1 0,-1 0,0-1,-1 0,-1 0,0-1,0 1,-2-1,0 0,-1 0,0 0,-1-1,-1 1,0 0,-1 0,-1 0,-2-12,3 25,0-1,1 1,-1-1,0 1,-1 0,1-1,0 1,-1 0,1 0,-1 0,0 0,1 0,-1 0,0 0,0 1,-1-1,1 1,0-1,0 1,-1 0,1 0,0 0,-1 0,1 0,-1 0,0 1,1 0,-1-1,1 1,-1 0,0 0,1 0,-1 1,0-1,1 0,-1 1,1 0,-1 0,1 0,-2 0,-87 66,78-53,1 0,0 0,1 2,0-1,2 1,0 1,0-1,2 2,0-1,1 1,0 0,2 0,0 1,1-1,1 1,1 0,0-1,2 1,0 0,1 0,1-1,2 5,1-11,0 0,2-1,-1 0,1-1,1 1,0-2,1 1,-1-1,2-1,-1 0,1 0,0-1,1 0,0-1,0 0,0-1,1-1,0 0,-1 0,1-1,1-1,8 0,161 24,-182-25,-12-1</inkml:trace>
  <inkml:trace contextRef="#ctx0" brushRef="#br0" timeOffset="12022.68">2656 191,'-35'95,"25"-68,3-7,0 0,-2-1,0 0,-1 0,0-1,-2-1,0 0,-13 14,-139 99,158-125,0 0,-1 0,1-1,-1 0,0 0,0-1,0 0,0 0,0 0,-1-1,1 0,-1-1,0 0,1 0,-1 0,0-1,0 0,1-1,-1 0,0 0,1 0,-1-1,1 0,-1-1,1 0,0 0,0-1,4-2,0 0,1-1,0 1,0-1,1 0,0 0,0 1,1-1,-1 0,1 0,1 0,0 0,0 0,0 1,0-1,1 0,0 1,1-1,0 1,1-2,-3 3,1-4,1 0,0 0,1 0,0 0,0 1,0-1,1 1,1 0,-1 1,1-1,1 1,-1 1,1-1,0 1,1 0,-1 0,1 1,1 0,-1 1,0-1,1 2,0-1,-2 6,1 0,-1 0,0 0,0 1,-1 0,1 0,-1 1,1 0,-1 0,0 1,-1-1,1 1,-1 0,0 1,0-1,0 1,-1 0,0 0,0 1,-1-1,2 3,12 16,3 0,2-1,1-1,0 0,2-2,1-1,0-1,15 7,57 33,-82-51</inkml:trace>
</inkml:ink>
</file>

<file path=ppt/ink/ink5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2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85 283,'147'26,"273"-24,-396-2</inkml:trace>
  <inkml:trace contextRef="#ctx0" brushRef="#br0" timeOffset="251.593">1 565,'48'5,"35"1,13 0,-5-1,-14-2,-9 0,-12-2,-11-1,-8 0,-5 0,-4-5,-2-2,-5 1</inkml:trace>
  <inkml:trace contextRef="#ctx0" brushRef="#br0" timeOffset="670.987">537 1,'9'14,"1"-1,1-1,-1 1,2-1,0-1,0 0,1-1,0-1,1 0,0 0,1-1,-1-1,1-1,1 0,-1-1,1 0,0-1,0-1,3 0,129 48,-143-49,0-1,0 1,-1 1,1-1,0 1,-1-1,0 1,0 1,0-1,0 0,0 1,-1 0,1 0,-1 0,0 0,0 1,-1-1,1 1,-1 0,0-1,0 1,-1 0,1 0,-1 0,0 0,0 1,-1-1,0 0,0 2,-7 11,-2-1,0 0,-1 0,0-1,-2 0,0-1,0 0,-2-1,0 0,0-1,-1-1,-1 0,0-1,-14 7,6-1,-230 163,230-166</inkml:trace>
</inkml:ink>
</file>

<file path=ppt/ink/ink5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0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0,3 0,3 0,1 0,1 0,-1 0,0 0,0 0,0 0,-1 0,1 0,-1 0,-9 0,-9 0</inkml:trace>
</inkml:ink>
</file>

<file path=ppt/ink/ink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2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1,'-17'11,"0"0,1-1,0 2,1 0,0 1,1 0,1 1,0 1,11-13,1 1,-1-1,1 1,0-1,0 1,0 0,0 0,0-1,0 1,1 0,0 0,-1 0,1 0,0 0,0 0,1-1,-1 1,0 0,1 0,0 0,0 0,0-1,0 1,0 0,0-1,1 1,-1-1,1 0,0 1,0-1,0 0,0 0,0 0,0 0,1 0,-1-1,0 1,1-1,-1 1,1-1,0 0,-1 0,1 0,0 0,1-1,46 16,-42-15,0 0,0 0,0 1,0 0,-1 1,1 0,-1 0,0 0,0 1,0 0,0 1,-1-1,1 1,-1 0,-1 1,1 0,-1 0,0 0,0 0,0 1,-1 0,0 0,1 3,-4-4,1-1,-1 1,0-1,-1 1,0-1,0 1,0 0,0-1,-1 1,0-1,0 1,0-1,-1 1,0-1,0 0,0 0,-1 0,0 0,0 0,0 0,0-1,-1 1,1-1,-1 0,-1 0,1-1,0 1,-1-1,0 0,1 0,-1 0,-5 1,4 1,0-1,0 0,0-1,0 1,-1-1,0 0,1 0,-1-1,0 0,0-1,0 1,0-1,-1 0,1-1,0 0,0 0,-1-1,1 1,0-1,0-1,0 0,0 0,0 0,0-1,-3-1,-3-8</inkml:trace>
</inkml:ink>
</file>

<file path=ppt/ink/ink5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1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87,'-3'-4,"-1"-1,0 1,0 1,-1-1,1 0,-1 1,1 0,-1 0,0 0,0 1,-1 0,1 0,0 0,-1 0,1 1,-1 0,0 0,1 1,-1-1,0 1,1 0,-1 1,0 0,1 0,-1 0,1 0,-1 1,1 0,0 0,-1 0,1 1,0-1,1 1,-1 1,0-1,1 1,-4 3,-2 1,0 0,0 1,0 0,1 0,1 1,0 0,0 1,1 0,0 0,1 0,0 1,0 3,5-11,0 0,0 0,0 0,1 1,-1-1,1 0,0 0,0 1,1-1,-1 0,1 0,0 0,0 0,1 0,-1 0,1 0,-1 0,1 0,1-1,-1 1,0-1,1 1,0-1,0 0,0 0,0 0,0 0,0-1,1 1,0-1,-1 0,1 0,0 0,0-1,0 1,0-1,0 0,0 0,0-1,0 1,1-1,-1 0,0 0,3 0,12-7,-1 0,0-2,0 0,-1-1,0-1,0 0,-1-1,-1-1,0-1,-1 0,0 0,-1-2,-1 0,7-11,22-23,24-35,-65 85,0 0,0-1,0 1,0-1,0 1,0-1,0 1,0-1,1 1,-1 0,0-1,0 1,0-1,1 1,-1-1,0 1,0 0,1-1,-1 1,0 0,1-1,-1 1,0 0,1 0,-1-1,0 1,1 0,-1 0,1 0,-1-1,1 1,-1 0,0 0,1 0,-1 0,1 0,-1 0,1 0,-1 0,1 0,-1 0,1 0,-1 0,0 0,1 1,-1-1,1 0,-1 0,1 0,-1 1,0-1,1 0,-1 0,0 1,1-1,-1 0,0 1,1-1,-1 0,0 1,0-1,1 0,-1 1,0-1,0 1,0-1,0 1,1-1,-1 1,2 36,-2-31,13 169,-6-131,-3 1,-2 0,-2-1,-1 1,-3 3,1-15,-1-1,-1 0,-1 0,-2 0,-2-1,0 0,-2-1,-2 0,0-1,-2 0,-1-2,-19 23,34-47,0 0,0 0,0 0,-1 0,1-1,-1 1,0-1,0 1,0-1,0 0,0-1,0 1,0 0,-1-1,1 0,-1 0,1 0,-1 0,1 0,-1-1,0 1,1-1,-1 0,1 0,-1-1,0 1,1-1,-1 1,1-1,-1 0,1-1,-1 1,1-1,0 1,0-1,0 0,0 0,0 0,0-1,0 1,1-1,-1 1,1-1,-1 0,1 0,0 0,1 0,-1 0,0-1,1 1,-2-17,1 1,1-1,1 0,1 0,0 0,2 0,0 1,1-1,1 1,1 0,1 0,0 1,2 0,0 0,1 0,0 2,2-1,0 1,0 1,2 0,0 1,2-1,97-68,-94 75</inkml:trace>
</inkml:ink>
</file>

<file path=ppt/ink/ink5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2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0,'-19'2,"0"1,0 1,0 0,0 2,0 0,1 1,0 0,1 2,-11 6,26-15,1 1,-1-1,1 0,-1 0,1 1,0-1,-1 0,1 1,0 0,-1-1,1 1,0 0,0-1,0 1,-1 0,1 0,0 0,0 0,0 0,0 0,1 0,-1 1,0-1,0 0,1 0,-1 1,1-1,-1 0,1 1,-1-1,1 1,0-1,0 1,0-1,0 0,0 1,0-1,0 1,0-1,0 1,1-1,-1 0,1 1,-1-1,1 0,-1 1,1-1,0 0,0 0,-1 0,1 1,0-1,0 0,0 0,0 0,1 0,-1-1,0 1,150 79,-145-74,0 0,0 0,0 1,-1 0,0 1,-1-1,1 1,-1 0,-1 0,1 0,-2 0,1 1,-1-1,0 1,-1-1,0 1,0 0,-1 0,0-1,0 1,-1 0,0 0,-1-1,0 1,0-1,-1 1,0-1,-1 0,0 0,0 0,0-1,-1 1,0-1,-6 6,8-10,-1 0,0-1,0 1,0-1,0 1,-1-1,1 0,-1-1,1 1,-1-1,1 0,-1 0,0-1,1 1,-1-1,0 0,0 0,0 0,1-1,-1 0,0 0,1 0,-1 0,1-1,-1 0,1 0,0 0,0 0,0-1,0 0,0 1,0-1,1-1,-1 1,1-1,0 1,0-1,0 0,-1-3,2-9</inkml:trace>
</inkml:ink>
</file>

<file path=ppt/ink/ink5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3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5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2,'137'21,"94"-43,-215 21,59 14,-69-7</inkml:trace>
</inkml:ink>
</file>

<file path=ppt/ink/ink5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5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27,'38'5,"28"-4,6-1,-3-1,-9 0,-10-6,-8 0,-7 0,-5 2,-7 1</inkml:trace>
</inkml:ink>
</file>

<file path=ppt/ink/ink5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3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34 457,'-5'33,"-1"17,-5-1,0-8</inkml:trace>
  <inkml:trace contextRef="#ctx0" brushRef="#br0" timeOffset="576.398">259 627,'25'-21,"-2"-1,0-1,-1 0,-2-2,0 0,-2-2,-1 0,-1-1,-1 0,7-20,-22 48,0 1,0-1,1 1,-1 0,0-1,1 1,-1-1,1 1,-1-1,1 1,-1-1,1 1,-1-1,1 0,-1 1,1-1,0 0,-1 1,1-1,-1 0,1 0,0 1,-1-1,1 0,0 0,-1 0,1 0,0 0,-1 0,1 0,0 0,-1 0,1-1,0 1,-1 0,1 0,0 0,-1-1,1 1,-1 0,1-1,-1 1,1-1,0 1,-1 0,1-1,-1 1,0-1,1 0,-1 1,1-1,-1 1,0-1,0 1,1-1,-1 0,0 1,0-1,0 0,1 1,-1-1,0 0,0 1,0-1,0 0,0 1,-1-1,1 0,11 61,22 64,-31-119,0-1,1 0,0 1,0-1,0-1,0 1,0 0,1-1,-1 1,1-1,0 0,0-1,0 1,1-1,-1 1,0-1,1-1,0 1,-1-1,1 1,0-1,0 0,0-1,2 1,4-3,1-1,-1 1,0-2,-1 0,1 0,-1-1,0 0,0 0,0-1,0-1,-1 0,-1 0,1-1,-1 0,0 0,-1-1,0 0,0 0,-1 0,0-1,-1 0,3-7,0 5,68-133,-67 130</inkml:trace>
  <inkml:trace contextRef="#ctx0" brushRef="#br0" timeOffset="946.6">1389 6,'-16'27,"1"1,1 1,2 0,0 1,3 0,0 1,2 0,0 8,5-33,0-1,0 1,1 0,0 0,0 0,1 0,0 1,0-1,0 0,1 0,-1 0,2 0,-1 0,1 0,-1 0,2-1,-1 1,1-1,-1 1,2-1,-1 0,0 0,1 0,0 0,0-1,1 0,-1 1,1-2,0 1,0 0,0-1,4 2,1 0,1-1,-1 0,1-1,0 0,0-1,0 0,0 0,0-1,0-1,1 0,-1-1,0 0,0 0,0-1,0-1,0 0,0 0,-1-1,0 0,1-1,-2 0,1-1,0 0,-1 0,0-1,-1 0,0-1,0 0,0 0,-1-1,2-2,1-6,0 0,-1-1,0 1,-2-2,0 1,-1-1,-1 0,-1 0,2-18,-6 31,0 0,-1 0,1 0,-1 0,0 0,-1 1,0-1,0 0,0 0,0 1,-1 0,0-1,0 1,0 0,-1 0,0 1,0-1,0 1,-1 0,1 0,-1 0,0 0,0 1,0 0,-6-3,-3-1,-1 1,0 0,0 1,0 0,-1 1,1 1,-1 1,0 0,-3 1,-13 0</inkml:trace>
  <inkml:trace contextRef="#ctx0" brushRef="#br0" timeOffset="1194.318">1163 231,'38'-5,"23"-1,5 0,-3 1,-9 2,-7 0,-13 7,-6 2,-9 5,-2 0,-5 4,1 3,3 0,4-4,3-5,2-3,-3-2</inkml:trace>
</inkml:ink>
</file>

<file path=ppt/ink/ink5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7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1 627,'15'5,"1"0,0-1,0 0,0-2,0 0,0-1,1 0,-1-1,0-1,1-1,-1 0,0-1,0-1,0 0,-1-1,15-7,6-8,-1-1,0-1,-2-2,0-2,-2-1,19-21,61-56,-103 97,0-1,-1 0,0 0,-1 0,0-1,0 0,-1 0,0-1,0 0,-1 0,-1 0,1 0,-2 0,1-1,0-9,-2 13,-1 1,0 0,0 0,0 0,-1-1,0 1,0 0,-1 0,1 0,-1 0,-1 0,1 1,-1-1,0 1,0-1,0 1,-1 0,0 0,0 1,0-1,-1 1,1 0,-1 0,0 0,0 1,-1-1,-3 0,3 0,-1 1,0 0,-1 1,1-1,0 1,-1 1,1 0,-1 0,0 0,1 1,-1 0,1 0,-1 1,0 0,1 1,-1-1,1 1,0 1,0 0,0 0,0 0,0 0,0 1,1 1,0-1,0 1,0 0,1 0,-1 0,1 1,0 0,1 0,-1 0,1 1,1-1,-1 1,1 0,0 0,1 1,-1-1,1 0,0 8,-1 0,0 1,2 0,0-1,0 1,2 0,0-1,0 1,2 0,0-1,1 0,0 1,1-2,1 1,0-1,1 1,1-2,0 1,1-1,0 0,1-1,4 4,13 9,1-2,2-1,0-1,1-1,24 10,-37-19,-3-1</inkml:trace>
</inkml:ink>
</file>

<file path=ppt/ink/ink5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8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0,'-14'19,"-5"12,-5-1,8-4,11-7,11-12,9-7,2-8,-1 2,-5 7,-3 3</inkml:trace>
</inkml:ink>
</file>

<file path=ppt/ink/ink5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9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1,'-9'4,"-9"8,0 5,7 1,10-4,6-8,1-1,-4-1,-3 4,-7 0,-1 3,1 1</inkml:trace>
</inkml:ink>
</file>

<file path=ppt/ink/ink5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7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345 135,'-32'8,"1"2,0 1,0 2,1 1,0 1,2 2,-17 12,37-23,1 0,0 1,0 0,1 0,0 0,0 1,1 0,0 0,0 1,1-1,0 1,1 0,0 0,0 0,1 0,0 1,0-1,1 1,1-1,-1 1,2-1,-1 1,1-1,1 1,-1-1,2 0,-1 1,1-1,1 0,0-1,2 5,-3-5,0 1,1-1,0 0,0 0,1-1,0 1,0-1,1 0,-1-1,2 1,-1-1,1 0,0-1,0 1,0-1,1-1,0 0,0 0,0 0,0-1,1 0,0-1,-1 0,1 0,0-1,0 0,0 0,-1-1,1 0,0-1,0 0,3-1,8-2,0-1,0-2,-1 1,0-2,0-1,-1 0,0-1,-1-1,0-1,-1 0,0-2,-1 1,0-2,-1 0,8-12,-1 1,-1-1,-1 0,-2-2,0 0,4-14,-17 34,0-1,0 0,-1 0,0 0,-1 0,0 0,-1-1,0 1,0 0,-1-1,-1 1,1-1,-2 1,1 0,-2-1,1 1,-1 0,-1 0,-1-1,-1 2,-1 0,-1 1,1 0,-1 1,-1-1,1 1,-1 1,-1 0,1 0,-1 1,0 0,0 1,0 0,-1 0,1 1,-1 1,0 0,0 0,0 1,0 0,0 1,0 1,0-1,0 2,0-1,-5 3,-65 22,52-10</inkml:trace>
  <inkml:trace contextRef="#ctx0" brushRef="#br0" timeOffset="364.611">148 332,'140'-93,"-131"92,1 0,0 0,-1 1,1 0,0 1,0 0,-1 0,1 1,-1 0,0 1,1 0,-1 1,-1 0,1 0,0 1,-1 0,0 0,0 1,5 4,-5-5,120 50,-86-52,-25-8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27:42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73 189,'-10'-10,"-27"-22,37 31,-1 1,0 0,0 0,0 0,0 0,0 0,0 0,0 0,1 0,-1 1,0-1,0 0,0 0,0 1,0-1,1 0,-1 1,0-1,0 1,1-1,-1 1,0 0,1-1,-1 1,0 0,1-1,-1 1,1 0,-1 0,1-1,0 1,-1 0,1 0,0 0,-1 0,1 0,0-1,0 1,0 0,0 0,0 0,0 0,0 0,0 0,0 0,0-1,1 1,-1 0,0 0,1 0,-1 0,29 229,-13-157,30 213,-61-185,12-99,1-5</inkml:trace>
  <inkml:trace contextRef="#ctx0" brushRef="#br0" timeOffset="589.688">750 214,'1'-1,"0"-1,0 1,0 0,0-1,-1 1,1-1,0 1,-1-1,1 0,-1 1,0-1,1 1,-1-1,0 0,0 1,0-1,0 0,-1 1,1-1,0 0,-1 1,1-1,-1 1,1-1,-1 1,0-1,1 1,-1-1,0 1,0 0,0-1,0 1,-1 0,1 0,0 0,0 0,-1 0,1 0,-9-5,0 1,1 0,-2 0,1 1,0 1,-1 0,0 0,1 1,-1 0,0 1,0 0,0 1,0 0,0 1,0 0,0 1,0 0,0 1,0 0,1 0,0 1,0 1,0-1,0 2,1 0,-1 0,1 0,1 1,-1 0,2 1,-1 0,1 0,0 1,0 0,1 0,0 0,1 1,0 0,0 1,3-6,-1 0,1 0,0 0,1 1,-1-1,1 0,0 1,1-1,-1 0,1 1,0-1,0 1,1-1,0 0,0 1,0-1,0 0,1 1,0-1,0 0,0 0,1-1,0 1,0 0,0-1,0 0,1 1,0-1,-1-1,1 1,1 0,-1-1,0 0,1 0,0-1,0 1,0-1,0 0,0 0,0 0,0-1,1 0,-1 0,0 0,1-1,-1 0,3 0,10-5,1 0,-1-2,0 0,0-1,-1-1,0 0,-1-2,0 0,0 0,-1-1,-1-1,0-1,-1 0,0-1,-1 0,1-4,0 5,86-123,-135 295,19-93,4 0,2 1,3 1,3-1,3 1,2 4,25-16,-15-50</inkml:trace>
  <inkml:trace contextRef="#ctx0" brushRef="#br0" timeOffset="812.286">1259 577,'0'4,"-5"1,0 5,-1 3,6 1,3-3</inkml:trace>
  <inkml:trace contextRef="#ctx0" brushRef="#br0" timeOffset="1558.85">1428 189,'1'-6,"0"0,0-1,1 1,0 0,0 0,0 0,1 0,0 0,0 0,1 1,0 0,0 0,0 0,0 0,1 0,0 1,0 0,0 0,0 0,0 1,1-1,0 1,0 1,0-1,0 1,163-52,-56 44,-110 10,0 0,-1 0,1 0,0 0,0 0,-1 1,1-1,0 1,0 0,-1 0,1 0,-1 0,1 0,-1 1,1-1,-1 1,0-1,0 1,1 0,-1 0,-1 0,1 0,0 0,0 1,-1-1,1 0,-1 1,0-1,0 1,0 0,0-1,0 1,0 0,-1-1,0 1,1 0,-1 0,0 1,-63 113,40-86,-26 35,35-50,0 0,2 0,0 1,0 1,2 0,0 1,1 0,1 0,1 1,1 0,0 0,1 1,1 6,4-22,0 0,0 0,0 0,1-1,0 1,0 0,0 0,1-1,0 1,0-1,0 1,0-1,1 0,-1 1,1-1,0-1,0 1,1 0,-1-1,1 0,0 1,-1-2,2 1,-1 0,0-1,0 0,1 1,-1-2,1 1,0-1,-1 1,1-1,0-1,0 1,0-1,1 1,12 0,-1-1,1 0,0-1,-1-1,1 0,-1-2,1 0,-1-1,9-4,55-39,-70 33</inkml:trace>
  <inkml:trace contextRef="#ctx0" brushRef="#br0" timeOffset="2367.24">2444 504,'4'0,"1"4,1 6,-2 5,-5 4,-7 3,-2 1,-3 6,-4 2,-3-1,2 0,0-2,-1-2,-2 0,4-6</inkml:trace>
</inkml:ink>
</file>

<file path=ppt/ink/ink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9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1 342,'34'0,"-1"-2,1-1,0-1,-1-2,0-1,-1-2,1-1,-2-1,1-2,6-5,-23 8,-1 0,1-1,-2-1,0 0,0-1,-1 0,-1-1,0 0,-1-1,1-2,-10 15,1-1,0 0,-1 1,0-1,0 0,0 0,0 0,0 1,0-1,-1 0,1 0,-1 0,0 0,0 0,0-1,0 1,-1 0,1 0,-1 1,0-1,1 0,-2 0,1 0,0 0,0 1,-1-1,1 0,-1 1,0 0,0-1,0 1,0 0,0 0,-1 0,1 0,-1 0,1 1,-1-1,1 1,-1-1,0 1,0 0,0 0,0 0,0 1,-2-1,-3-1,-1 0,0 1,0 0,0 0,0 1,0 0,0 1,0 0,0 0,1 1,-1 0,0 0,1 1,-1 0,1 1,0 0,0 0,-2 2,-125 105,122-98,0 0,1 1,1 0,0 1,1 0,1 1,1 0,0 0,0 1,2 0,0 0,1 1,1 0,1 0,0 0,1 0,1 0,1 1,1-12,0 0,0 0,0 0,1-1,0 1,0-1,1 1,0-1,0 0,0 0,1 0,0 0,0-1,1 1,-1-1,1 0,0-1,0 1,1-1,-1 0,1 0,0-1,0 1,4 0,7 3,0-1,1 0,-1-2,1 0,0 0,0-2,0-1,14 0,19-1,-1-3,0-2,0-2,-1-2,0-2,32-13,-50 13</inkml:trace>
</inkml:ink>
</file>

<file path=ppt/ink/ink5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5:56.36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4186 438,'14'15,"6"4</inkml:trace>
</inkml:ink>
</file>

<file path=ppt/ink/ink5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6:43.37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0,'0'5,"0"6,0 7,0-1</inkml:trace>
</inkml:ink>
</file>

<file path=ppt/ink/ink5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6:43.61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0,'5'15,"1"4</inkml:trace>
</inkml:ink>
</file>

<file path=ppt/ink/ink5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6:41.56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764 114,'-2'0,"0"-1,0 1,1 0,-1 0,0 0,0 1,0-1,1 0,-1 1,0-1,1 1,-1-1,0 1,1 0,-1 0,1 0,-1 0,1 0,-1 0,1 0,0 0,-1 0,1 1,0-1,0 1,0-1,0 1,0-1,1 1,-1-1,0 1,1 0,-1-1,1 1,-1 0,1 1,0-3,-155 294,-12-5,187-336,217-404,-170 310,-63 122,-12 33,1 4,1 1,0 1,1-1,1 1,1 0,1 0,1 0,0 0,2 0,1 8,9 36,3 0,2-1,3-1,13 24,-31-84,-1 1,1-1,0 0,0 1,0-1,0 0,1 0,-1 0,1 0,-1 0,1 0,0 0,-1-1,1 1,0 0,0-1,0 0,0 1,0-1,1 0,-1 0,0 0,1 0,-1-1,0 1,1-1,-1 1,1-1,-1 0,1 0,-1 0,1 0,-1 0,1-1,-1 1,0-1,1 1,-1-1,0 0,1 0,-1 0,0 0,0-1,0 1,0 0,0-1,0 0,0 1,0-1,-1 0,1-1,21-25,-2 0,-1-2,-1 0,-2-1,-1-1,11-31,-12 33,-2 0,-1-1,-1-1,-2 0,-1 0,-1-1,-2 0,-2 0,-1 0,-1-26,-1 57,0 0,0 0,0 0,0-1,-1 1,1 0,-1 0,1 0,-1 0,0 0,1 0,-1 0,0 0,0 0,-1 0,1 1,0-1,-1 0,1 1,-1-1,1 1,-1-1,0 1,1 0,-1 0,0 0,-1-1,-9 3</inkml:trace>
  <inkml:trace contextRef="#ctx0" brushRef="#br0" timeOffset="324.695">1271 368,'-7'28,"1"1,2-1,0 1,2 0,1 0,2 0,0 0,2 0,4 15,-6-40,-1 1,1 0,0 0,1-1,-1 1,1-1,0 1,0-1,0 0,1 0,-1 0,1 0,0 0,0 0,0-1,1 0,-1 1,1-1,0 0,0-1,0 1,0-1,1 0,-1 0,0 0,1 0,0-1,-1 0,1 0,0 0,-1-1,1 1,0-1,0 0,2-1,3-2,0 0,0-1,-1 0,0-1,0 0,0 0,0-1,-1 0,0-1,0 0,0 0,-1 0,0-1,-1 0,0-1,0 0,-1 1,0-2,0 1,-1 0,-1-1,1 0,-1 0,-1 0,0 0,-1-1,1 1,-2 0,0-1,0 1,-1 0,0-1,-1 1,0 0,0 0,-1 0,-1 0,1 0,-2 1,1-1,-1 1,-1 1,0-1,0 1,0 0,-1 0,0 0,-1 1,0 0,0 1,0 0,-1 0,0 1,0 0,0 0,-1 1,0 0,-2 0,-12 1</inkml:trace>
  <inkml:trace contextRef="#ctx0" brushRef="#br0" timeOffset="612.386">1779 1,'0'29,"-5"28,-1 10,0 3,1-6,2-4,1-7,1-8,5-7,2-6,0-2,-1-2,4-6,0-2,-2-4</inkml:trace>
  <inkml:trace contextRef="#ctx0" brushRef="#br0" timeOffset="1050.131">1582 368,'101'27,"-49"-11,0-3,1-2,0-2,0-2,43-2,89-13,-175 5,-1-1,1 0,-1-1,0 0,0 0,0-1,-1 0,0-1,0 0,-1 0,0 0,0-1,-1 0,0-1,0 1,-1-1,0 0,0 0,-1-1,0 0,1-7,-4 15,0-1,0 1,-1-1,1 0,-1 1,1-1,-1 0,0 1,0-1,0 0,-1 1,1-1,-1 0,1 1,-1-1,0 0,0 1,0-1,0 1,-1 0,1-1,-1 1,1 0,-1 0,0 0,0 0,1 0,-2 0,1 1,0-1,0 1,0-1,-1 1,1 0,-1 0,1 0,-1 0,0 0,-3-1,-1 1,1 0,0 0,-1 0,1 1,-1 0,1 0,-1 0,1 1,-1 0,1 1,0-1,-1 1,1 0,-5 3,-2 3,1 0,0 0,0 1,1 1,0 0,0 0,2 1,-1 1,1-1,1 1,0 1,1 0,0 0,1 0,0 1,1 0,1 0,0 0,1 0,0 1,1 0,1 13,1-21,1 1,0 0,1 0,0-1,0 1,1-1,0 0,0 1,0-1,1-1,0 1,1 0,-1-1,1 0,0 0,1-1,0 1,0-1,0 0,0-1,1 1,-1-1,4 1,7 4,0-1,1 0,0-1,0-1,1 0,-1-2,1 0,0-1,3-1,34 0,-32-3</inkml:trace>
  <inkml:trace contextRef="#ctx0" brushRef="#br0" timeOffset="1381.24">1 989,'952'-82,"-168"23,-341 31,-399 27</inkml:trace>
</inkml:ink>
</file>

<file path=ppt/ink/ink5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6:49.7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1,'0'0</inkml:trace>
</inkml:ink>
</file>

<file path=ppt/ink/ink5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6:54.76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0,'14'0,"15"0,7 0,2 0,-1 0,-1 0,-2 0,-3 0,-1 0,-1 0,-1 0,-5 0</inkml:trace>
</inkml:ink>
</file>

<file path=ppt/ink/ink5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6:55.06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52,'38'-5,"28"-1,6-1,-3 2,-9-3,-10 0,-9 0,-11 3</inkml:trace>
</inkml:ink>
</file>

<file path=ppt/ink/ink5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6:49.28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436 84,'-7'-7,"-1"1,0 0,0 1,0 0,-1 0,0 1,0 0,0 0,0 1,0 1,-1-1,1 1,-1 1,0 0,0 0,1 1,-1 0,0 1,0 0,-4 2,-8 0,0 2,1 1,-1 1,1 0,1 2,-1 1,2 0,-10 7,27-17,0 0,0 1,0-1,0 1,0-1,0 1,0 0,1 0,-1 0,0 0,0 0,1 0,-1 1,1-1,-1 0,1 1,0-1,-1 1,1-1,0 1,0 0,0 0,0-1,0 1,1 0,-1 0,0 0,1 0,-1 0,1 0,0 0,0 0,0 0,0 0,0 0,0 0,1 0,-1 0,0 0,1 0,0 0,-1 0,1 0,0-1,0 1,0 0,0 0,0-1,1 1,-1-1,0 1,1-1,0 1,76 38,-66-35,-1-1,1 1,-1 1,0 0,0 1,-1 0,0 0,0 1,0 0,-1 1,-1 0,1 1,-2 0,1 0,-1 0,3 9,-6-12,-1 1,0 0,-1 0,0 0,0 0,0 1,-1-1,-1 0,1 1,-1-1,-1 0,0 1,0-1,0 0,-1 1,0-1,-1 0,0 0,0-1,-1 1,0-1,0 1,0-1,-1 0,0-1,-5 5,-1 1,0-1,-2 0,1-1,-1 0,0-1,-1 0,0-1,-1-1,0 0,0-1,0 0,-14 2,7-7,4-4</inkml:trace>
  <inkml:trace contextRef="#ctx0" brushRef="#br0" timeOffset="264.54">633 394,'-4'38,"-3"18,1 4,-3-3,-1-12</inkml:trace>
  <inkml:trace contextRef="#ctx0" brushRef="#br0" timeOffset="866.305">860 704,'15'-44,"2"0,2 1,1 0,3 2,18-25,1 23,-42 42,1 0,0 1,0-1,0 0,0 1,0-1,0 1,0-1,0 1,0-1,0 1,0 0,0-1,0 1,0 0,0 0,0 0,1 0,-1 0,0 0,0 0,0 0,0 1,0-1,0 0,0 1,0-1,0 0,0 1,0-1,0 1,0 0,0-1,0 1,0 0,0 0,-1-1,1 1,0 0,-1 0,1 0,-1 0,1 0,-1 0,1 0,-1 0,1 0,-1 0,0 1,6 96,-7-90,0 0,0 0,1 0,0 0,0-1,1 1,0 0,0 0,1 0,0-1,0 1,1-1,0 0,1 3,-1-7,-1 1,1-1,0 0,0 0,0 0,1-1,-1 1,0-1,1 0,0 0,-1 0,1 0,0-1,0 1,0-1,0 0,0 0,1-1,-1 1,0-1,0 0,0 0,0 0,1-1,-1 1,0-1,0 0,0 0,0 0,0-1,3-1,3-1,0-1,0 0,-1 0,0-1,0-1,0 1,-1-1,0-1,0 1,-1-1,6-8,0-2,-1 0,0 0,-2-1,0-1,-1 1,-1-2,3-14,-7 15</inkml:trace>
  <inkml:trace contextRef="#ctx0" brushRef="#br0" timeOffset="4366.04">2017 56,'-1'-2,"0"0,0 0,0 0,0 0,0 1,-1-1,1 0,0 1,-1-1,1 1,-1 0,0-1,1 1,-1 0,0 0,0 0,0 0,0 0,0 1,0-1,0 0,0 1,0 0,0-1,0 1,0 0,-1 0,1 0,0 0,0 1,0-1,0 0,0 1,0 0,0-1,0 1,0 0,0 0,0 0,1 0,-1 1,0-1,0 1,-71 66,58-50,0 1,2 1,0 0,1 1,1 0,1 1,1 0,1 1,1 0,1 0,1 0,1 1,1 0,2 0,0 0,1 0,3 22,-1-38,0 0,1 0,0 0,0-1,0 0,1 0,0 0,1 0,0 0,0-1,0 0,1 0,-1 0,1-1,1 1,-1-2,1 1,0-1,0 0,0 0,0-1,1 0,0 0,-1-1,1 0,0 0,0-1,0 0,5 0,2 0,-1 0,1-1,-1-1,1 0,-1-1,1 0,-1-1,0-1,0-1,0 0,-1 0,1-1,-1-1,-1 0,1-1,5-6,8-6,-1-1,-2-1,0-2,-1 0,-2-1,17-26,-29 38,-1 0,0-1,0 1,-1-1,-1 0,-1-1,0 1,0-1,-2 0,0 0,0 0,-2 0,0 0,-1-7,0 13,0 0,0 0,-1 0,0 0,-1 1,0-1,0 1,-1 0,0 0,0 0,-1 0,0 1,0 0,-1 0,0 0,0 1,-1-1,0 2,0-1,0 1,-1 0,0 0,1 1,-6-2,3 2,-1 1,1 0,-1 0,1 1,-1 1,0-1,0 2,0 0,0 0,0 1,1 0,-1 1,0 0,0 0,1 2,-3 0,-15 8</inkml:trace>
  <inkml:trace contextRef="#ctx0" brushRef="#br0" timeOffset="4717.334">1565 478,'74'-23,"0"-3,-1-3,34-21,-40 19,-66 29,1 1,0 0,0-1,0 1,0 0,0 0,1 0,-1 0,0 1,0-1,1 0,-1 1,0 0,1 0,-1-1,0 1,1 1,-1-1,0 0,1 0,-1 1,0 0,0-1,1 1,-1 0,0 0,0 0,0 0,0 0,0 1,0-1,0 1,-1-1,1 1,0 0,-1-1,1 1,-1 0,0 0,1 2,21 63,-22-60,0 0,0-1,0 1,1-1,0 1,1-1,-1 0,1 0,0 0,1 0,0-1,-1 1,2-1,-1 0,1 0,-1 0,1-1,1 0,-1 0,1 0,-1 0,1-1,3 1,-1-1,0-1,1 0,-1-1,1 0,0 0,-1-1,1 0,-1 0,1-1,-1 0,1-1,-1 0,1 0,3-2,7-4</inkml:trace>
</inkml:ink>
</file>

<file path=ppt/ink/ink5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6:58.3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1,'20'5,"10"1,5 0,2-1,-1-2,-1-1,-3-1,-1 0,-6-6,-3-1,0-1,-4 2</inkml:trace>
</inkml:ink>
</file>

<file path=ppt/ink/ink5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6:57.69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254 51,'-31'29,"1"2,1 1,1 1,3 2,-13 22,30-48,1 1,0 0,1 0,0 0,1 1,0 0,0 0,1 1,1-1,0 1,0-1,2 1,-1 0,1 0,1 0,0 0,1 0,0 0,1 0,0-1,1 1,0 0,1-1,3 7,-2-8,1 0,0-1,1 1,0-1,1-1,-1 1,2-1,-1-1,1 1,0-1,1-1,0 0,0 0,0-1,0 0,1-1,0 0,0-1,0 0,0-1,1 0,-1 0,1-1,-1-1,1 0,-1-1,1 0,-1-1,11-2,-2-5,-1 0,0 0,-1-2,0 0,-1-2,0 0,-1 0,0-1,-1-2,-1 1,-1-1,0-1,-1-1,0 1,-2-2,0 0,-1 0,-1 0,-1-1,3-15,-6 24,-1-1,0 1,-1-1,0 0,-1 0,0 0,-1 0,-1 0,0 0,0 0,-1 0,0 0,-1 1,-1-1,0 1,0 0,-1 0,-1 0,0 1,0 0,-1 0,0 0,-1 1,0 0,0 0,-1 1,0 0,0 1,-1 0,0 0,-1 1,1 0,-1 1,0 0,0 1,-1 1,-7-3,-38 9,32 2</inkml:trace>
  <inkml:trace contextRef="#ctx0" brushRef="#br0" timeOffset="337.769">0 474,'58'-37,"-22"12,1 2,1 2,0 1,14-3,-49 21,0 1,0-1,1 1,-1-1,1 1,-1 0,1 0,-1 0,1 1,0-1,-1 1,1 0,0 0,-1 0,1 1,0-1,-1 1,1 0,-1 0,1 0,-1 0,1 1,-1-1,0 1,0 0,0 0,0 0,0 0,0 1,0-1,-1 1,1 0,-1 0,0-1,1 3,1 4,-1 0,1-1,0 1,0-1,1 0,0-1,1 1,0-1,0 0,0-1,1 1,0-1,1 0,-1-1,1 0,0 0,0-1,0 0,1 0,-1-1,1 0,0 0,0-1,0 0,1-1,-1 0,0 0,7-1,67-33,-67 24</inkml:trace>
</inkml:ink>
</file>

<file path=ppt/ink/ink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8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14,'-12'-4,"-1"1,0 1,0 0,0 0,0 1,0 1,0 0,-1 1,1 1,0 0,1 0,-1 2,0-1,1 2,-1-1,1 2,1 0,-12 6,3 3,15-13,0 0,0 0,0 0,0 1,1-1,0 1,-1 0,1 1,0-1,0 1,1-1,-1 1,1 0,0 1,0-1,0 0,1 1,-1 0,1 0,0-1,1 1,-1 0,1 1,0-1,0 0,0 0,1 0,0 1,0-1,0 0,1 0,0 0,0 4,6 2,0-2,1 1,0-1,1 0,-1-1,2 0,-1 0,1-1,0 0,1-1,-1 0,1-1,0 0,10 3,-7-2,1 0,-1 1,0 1,-1 0,0 1,-1 1,1 0,6 7,-17-14,0-1,0 0,0 1,-1-1,1 1,-1-1,1 1,-1 0,0 0,0 0,0 0,0-1,-1 1,1 0,-1 0,0 1,0-1,0 0,0 0,0 0,-1 0,1 0,-1 0,0 0,0-1,0 1,0 0,0 0,-1-1,1 1,-1 0,0-1,0 0,0 1,0-1,0 0,0 0,-2 1,-6 5,1 0,-1-1,-1-1,1 0,-1 0,0-1,0 0,-1-1,-2 1,-188 32,178-36</inkml:trace>
  <inkml:trace contextRef="#ctx0" brushRef="#br0" timeOffset="366.049">702 212,'-12'32,"1"0,2 1,1 0,2 0,1 1,1 0,2-1,2 1,2 16,-2-45,1 0,0-1,0 1,0-1,0 1,1-1,0 1,0-1,0 0,0 0,1 0,0 0,-1-1,1 1,1-1,-1 1,0-1,1 0,0 0,-1-1,1 1,0-1,1 0,-1 0,0 0,1 0,-1-1,1 0,-1 0,1 0,-1 0,1-1,4 0,1 0,0 0,0-1,0-1,0 0,-1 0,1-1,0 0,-1 0,0-1,0-1,0 1,0-1,-1-1,0 0,0 0,0 0,5-7,4-4,0-2,-1 0,-1-1,-1 0,0-1,6-15,-14 24,-1-1,0 0,-1-1,0 0,-1 1,0-1,-1 0,-1 0,0 0,-1 0,0-1,-2-3,1 11,1 1,-1 0,-1 0,1 0,-1 0,0 0,0 0,-1 0,0 1,0-1,0 1,-1 0,0 0,0 0,0 0,0 1,-1-1,0 1,0 0,0 1,0-1,0 1,-1 0,0 0,1 1,-1 0,0 0,-3-1,-42 4,32 6</inkml:trace>
  <inkml:trace contextRef="#ctx0" brushRef="#br0" timeOffset="970.313">1211 607,'167'-198,"-16"26,-79 112,-69 60,-1 1,0 0,1 0,-1 0,0 1,0-1,0 0,0 1,0-1,0 1,0 0,0 0,-1 0,1 0,0 0,-1 0,0 0,0 0,1 0,-1 1,-1-1,1 1,0-1,0 1,-1-1,0 1,1-1,-1 1,0-1,0 1,0-1,-1 1,1-1,-1 1,1-1,-1 1,-1 1,2 1,0 14,-1-16,0 1,0-1,0 0,1 1,-1-1,1 0,0 1,0-1,0 1,0-1,1 0,-1 1,1-1,0 0,0 1,0-1,1 0,-1 0,1 0,0 0,-1 0,1 0,1-1,-1 1,0-1,1 1,-1-1,1 0,-1 0,1 0,0 0,0 0,0-1,0 1,0-1,3 1,7-3,-1-1,1 0,-1-1,0 0,0-1,0 0,-1-1,1-1,-1 1,0-2,-1 1,0-2,0 1,6-7,6-2,-4 3,72-34,-87 48,-1 0,0 0,1 1,-1-1,0 1,1 0,-1 0,0-1,0 1,0 0,-1 1,1-1,0 0,-1 0,0 1,1-1,-1 1,0-1,0 1,-1 0,1-1,0 1,-1 0,1 0,-1-1,0 1,0 0,0 0,-1-1,1 1,-1 0,1 0,-1-1,0 1,0 0,0-1,0 1,-7 26,6-23,0-1,0 0,0 1,1-1,0 1,0 0,0-1,1 1,0 0,0 0,0-1,1 1,0 0,0-1,0 1,1-1,0 3,9-1,-1-5</inkml:trace>
</inkml:ink>
</file>

<file path=ppt/ink/ink5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6:58.8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219 477,'-25'22,"1"1,1 0,1 2,1 0,2 2,0 0,2 1,-12 25,26-49,1 1,-1 0,1-1,0 1,1 0,-1 0,1 0,0 0,0 0,0 0,1 0,0 0,0 0,0 1,1-1,-1 0,1 0,0 0,1 0,-1 0,1 0,0-1,0 1,1 0,0-1,-1 0,1 1,0-1,1-1,-1 1,1 0,3 2,5 0,0-1,0 0,1-1,-1 0,1-1,0-1,0 0,0 0,1-1,-1-1,0 0,0-1,1-1,-1 0,0 0,-1-1,1-1,0 0,-1-1,0 0,0-1,0-1,-1 1,0-2,0 0,-1 0,0-1,0 0,-1 0,0-1,-1-1,0 1,-1-1,0-1,-1 1,0-1,0-1,-2 6,0-1,-1 1,0-1,0 0,-1 1,1-1,-2 0,1 0,-1-1,-1 1,1 0,-1 0,-1 0,1 0,-1-1,-1 1,0 0,0 0,0 1,-1-1,0 0,-1 1,0 0,0 0,0 0,-1 0,0 0,-2-1,-1 1,0 1,0 0,-1 0,1 0,-1 1,0 1,-1-1,1 2,-1-1,0 1,0 1,0-1,0 2,0 0,-1 0,-8 0,-6 1</inkml:trace>
  <inkml:trace contextRef="#ctx0" brushRef="#br0" timeOffset="305.002">22 788,'198'-121,"-191"117,-4 1,0 1,0-1,0 1,0-1,1 1,-1 0,1 0,-1 1,1-1,0 1,0 0,0 0,-1 0,1 0,0 1,0 0,0-1,0 1,0 1,0-1,0 1,0-1,0 1,0 0,0 0,-1 1,1-1,0 1,0 0,29 58,-32-55,0-1,1 1,0-1,-1 1,1-1,1 0,-1 0,1 0,-1 0,1-1,0 1,1-1,-1 1,1-1,-1 0,1-1,0 1,0 0,0-1,0 0,1 0,-1 0,4 0,-1 0,0-1,0 0,0-1,0 0,0 0,0 0,0-1,0 0,0 0,0-1,0 0,0 0,-1 0,1-1,-1 0,5-3,9-7</inkml:trace>
  <inkml:trace contextRef="#ctx0" brushRef="#br0" timeOffset="1687.617">586 111,'0'-2,"0"0,-1-1,1 1,0 0,0 0,1 0,-1 0,0 0,1 0,-1 0,1 1,-1-1,1 0,0 0,0 0,0 0,0 1,0-1,0 0,1 1,-1-1,0 1,1-1,-1 1,1 0,0 0,-1 0,1 0,0 0,0 0,0 0,0 0,5-5,1 0,0 0,0 1,0 0,1 0,0 1,0 0,0 1,1 0,-1 0,1 1,-1 0,1 1,0 0,-1 0,10 1,-18 2,1-1,-1 1,0 0,0-1,0 1,0 0,0 0,0-1,-1 1,1 0,0 0,-1 0,0 0,1 0,-1 0,0 0,0 0,0 0,0 0,0 0,-1 0,1 0,-1 0,1-1,-1 1,0 0,1 0,-1 0,0-1,0 1,0 0,-1-1,1 1,0-1,-1 1,1-1,-1 0,1 1,-1-1,1 0,-1 0,0 0,-1 0,-2 6,2-5,1 1,-1-1,0 1,1 0,0 0,-1 0,1 0,0 0,1 0,-1 1,1-1,-1 0,1 1,0 0,0-1,1 1,-1 0,1-1,-1 1,1 0,1-1,-1 1,0 0,1-1,0 1,0 0,0-1,0 1,0-1,1 1,1 1,66 40,-64-44,0 1,0 0,0 0,0 1,0-1,0 1,-1 0,1 0,-1 1,0-1,0 1,0 0,0 0,-1 0,0 0,0 1,0 0,0-1,-1 1,1 0,-1 0,-1 0,1 1,-1-1,1 4,-3-4,-1-1,1 0,-1 0,0 0,0 0,0 0,-1 0,1 0,-1-1,0 1,0-1,0 0,-1 0,1 0,-1 0,0-1,1 0,-1 1,0-1,0 0,-1-1,1 1,0-1,-1 0,1 0,0 0,-3-1,-13 5</inkml:trace>
  <inkml:trace contextRef="#ctx0" brushRef="#br0" timeOffset="2101.459">106 1098,'39'-4,"36"-8,10 0,-4 1,-7-2,-10 1,-12 2,-10 4,-7 2,-5 2,-8 1</inkml:trace>
  <inkml:trace contextRef="#ctx0" brushRef="#br0" timeOffset="2617.99">163 1240,'47'-13,"0"3,1 1,0 3,0 1,16 3,0 15,-63-13,0 1,0-1,0 1,0 0,0-1,0 1,0 0,0-1,0 1,0 0,0 0,0 0,-1 0,1 0,0 0,-1 0,1 0,-1 0,1 0,-1 0,1 0,-1 1,0-1,0 0,1 0,-1 0,0 1,0-1,0 0,0 0,-1 0,1 1,0-1,0 0,-1 0,1 0,-1 0,1 0,-1 1,1-1,-1 0,0 0,1 0,-1-1,0 1,0 0,0 0,0 0,-30 28,27-27,1 0,-1 1,1 0,-1 0,1 0,0 0,0 0,0 0,0 1,1 0,-1-1,1 1,0 0,0 0,0 0,1 1,0-1,-1 3,3-4,1 0,-1 0,1 0,0 0,0 0,0-1,1 1,-1 0,0-1,1 0,0 0,-1 1,1-2,0 1,0 0,0 0,1-1,-1 0,0 0,10 6,-10-6,1 1,-1-1,1 1,-1-1,0 1,0 0,0 0,0 1,0-1,0 1,0-1,-1 1,1 0,-1 0,0 0,0 0,0 0,0 1,-1-1,1 1,-1-1,0 1,0-1,0 1,-1 0,1-1,-1 1,0 0,0 0,0-1,0 1,-1 0,1-1,-1 1,0 0,0-1,-1 2,-8 9,0-2,0 0,-1 0,-1-1,0 0,0-1,-1 0,0-1,-1 0,0-1,0-1,-11 4,-6 5,13-6</inkml:trace>
  <inkml:trace contextRef="#ctx0" brushRef="#br0" timeOffset="2871.569">897 1155,'-5'33,"-2"26,1 8,1-3,-3-8,-1-8,-3-12,0-8,3-4,2-6</inkml:trace>
  <inkml:trace contextRef="#ctx0" brushRef="#br0" timeOffset="3102.245">1122 1635,'-10'33,"-7"17,-2-1</inkml:trace>
  <inkml:trace contextRef="#ctx0" brushRef="#br0" timeOffset="3353.981">868 1691,'34'15,"25"9,7 0,-2-3,-12-1,-11-3,-11-6</inkml:trace>
  <inkml:trace contextRef="#ctx0" brushRef="#br0" timeOffset="4422.334">1094 1804,'5'5,"1"6,0 6,-6 1,-3 1,-5-2,-2 1,1 2,7-3,3-4</inkml:trace>
  <inkml:trace contextRef="#ctx0" brushRef="#br0" timeOffset="5323.53">1320 1098,'34'-9,"25"-4,7 1,-2 2,-8 3,-8 2,-12-2,-13 0</inkml:trace>
  <inkml:trace contextRef="#ctx0" brushRef="#br0" timeOffset="5617.005">1517 873,'5'43,"1"19,0 4,-1-4,-1-9,-2-8,-1-6,-1-6,0-9</inkml:trace>
</inkml:ink>
</file>

<file path=ppt/ink/ink5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7:13.8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57,'0'5,"0"6,0 2</inkml:trace>
  <inkml:trace contextRef="#ctx0" brushRef="#br0" timeOffset="295.236">199 1,'4'5,"3"6,-1 1</inkml:trace>
  <inkml:trace contextRef="#ctx0" brushRef="#br0" timeOffset="585.482">396 57,'5'5,"1"6,5 2,0-7,-1-4</inkml:trace>
</inkml:ink>
</file>

<file path=ppt/ink/ink5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7:05.23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169 423,'-16'14,"1"0,0 1,1 1,1 0,1 1,0 0,1 1,1 0,0 1,2 0,0 0,1 1,1 0,0 4,4-16,1 1,-1 0,2-1,-1 1,1 0,1 0,-1 0,2-1,-1 1,1-1,0 1,1-1,0 1,0-1,1 0,0-1,1 1,-1-1,1 1,1-1,-1-1,1 1,0-1,1 0,0 0,0-1,0 0,0 0,1-1,0 0,0 0,0-1,0 0,0 0,1-1,4 1,-6-2,0 0,-1-1,1 0,0 0,0 0,-1-1,1 0,0 0,-1-1,1 0,-1 0,1-1,-1 1,0-1,0-1,0 1,-1-1,1 0,-1 0,0-1,0 1,0-1,-1 0,1-1,5-8,0 0,-1-1,0 0,-1 0,-1-1,-1 0,0 0,-1-1,-1 0,0 1,-1-2,-1 1,-1 0,0 0,-1-1,-1 1,-1 0,0 0,-1 0,-1 0,-2-5,3 13,1 1,-1 0,-1-1,0 1,0 0,0 1,-1-1,0 1,-1 0,0 0,0 1,0 0,-1 0,0 0,0 1,0 0,-1 0,1 0,-1 1,0 1,-3-1,-14-3</inkml:trace>
  <inkml:trace contextRef="#ctx0" brushRef="#br0" timeOffset="267.368">56 677,'29'-10,"14"-3,5 1,-2 7,-2 5,-6 2,-3 0,-3 1,-3-1,0 0,-7-6,0-2,-1 0,2 1,-4 1</inkml:trace>
  <inkml:trace contextRef="#ctx0" brushRef="#br0" timeOffset="603.314">677 197,'-19'14,"-6"10,5 6,12-3,11-5,10-7,3-1,4-3,3-4,2 3,-2 4,-2-1,-3 3,-10-2,-6 2,-8-2,-4-3</inkml:trace>
  <inkml:trace contextRef="#ctx0" brushRef="#br0" timeOffset="850.718">565 197,'38'-14,"28"-10,6-1,-3 5,-10 4,-9 7,-8 3,-7 3,-10 3</inkml:trace>
  <inkml:trace contextRef="#ctx0" brushRef="#br0" timeOffset="1136.957">85 987,'43'0,"34"-4,13-3,1 1,-11 1,-13 2,-9 1,-10 1,-8 0,-5 1,-5 0,-3 1,-5-1</inkml:trace>
  <inkml:trace contextRef="#ctx0" brushRef="#br0" timeOffset="1539.089">423 1129,'-30'20,"1"1,0 2,2 1,1 0,1 2,1 1,-7 12,29-37,0 0,0-1,0 1,0 0,0 1,1-1,-1 0,1 0,0 1,-1-1,1 1,0-1,0 1,1-1,-1 1,0 0,1-1,0 1,-1 0,1 0,0-1,1 1,-1 0,0-1,1 1,0 0,-1-1,1 1,0 0,0-1,0 0,1 1,-1-1,1 0,-1 1,1-1,0 0,0 0,0 0,0 0,0-1,0 1,0-1,1 1,-1-1,0 0,1 0,0 1,202-3,-203 1,0 0,0 0,0 0,0 0,1 0,-1 1,0-1,0 1,0-1,0 1,0 0,0 0,0 0,0 0,0 0,0 0,-1 0,1 1,0-1,-1 1,1-1,-1 1,1-1,-1 1,0 0,0 0,0 0,0 0,0 0,0 0,0 0,-1 0,1 0,-1 0,0 0,1 1,-1-1,0 0,0 0,0 0,-1 1,-33 83,-106 63,119-131</inkml:trace>
  <inkml:trace contextRef="#ctx0" brushRef="#br0" timeOffset="1767.003">423 1241,'34'-9,"25"-4,7 1,-2 2,-12-2,-11 1,-6 3,-11 2</inkml:trace>
  <inkml:trace contextRef="#ctx0" brushRef="#br0" timeOffset="2022.734">931 1129,'-15'34,"-4"25,1 7,4-2,3-8,5-8,2-8,3-6,1-8</inkml:trace>
  <inkml:trace contextRef="#ctx0" brushRef="#br0" timeOffset="2270.096">1129 1637,'-29'33,"-14"22,0 5,3-8,3-11,8-14</inkml:trace>
  <inkml:trace contextRef="#ctx0" brushRef="#br0" timeOffset="2519.887">846 1721,'29'10,"29"12,9 3,-2 2,-7-4,-9-6,-8-5,-11-1,-10-1</inkml:trace>
  <inkml:trace contextRef="#ctx0" brushRef="#br0" timeOffset="3168.806">1298 960,'38'0,"23"0,5 0,-3 0,-8 0,-9 0,-11 0</inkml:trace>
  <inkml:trace contextRef="#ctx0" brushRef="#br0" timeOffset="3522.597">2032 480,'-25'39,"2"1,2 2,1 0,3 1,1 1,-6 31,20-71,0 1,0 0,1 0,0 0,0 0,0 0,0 0,1 0,-1 0,1 0,1 0,-1 0,1 0,0 0,0 0,0 0,1 0,0-1,0 1,0 0,0-1,1 0,-1 1,1-1,1 0,-1 0,0-1,1 1,0-1,0 1,0-1,0 0,0-1,4 3,10-2,-1 0,1-1,0-1,0 0,1-2,-1 0,0 0,-1-2,1-1,0 0,-1-1,0 0,3-3,-6 1,0-1,0 0,-1-1,-1 0,0-1,0-1,-1 1,0-2,0 0,-2 0,1-1,-2 0,0 0,0-1,-1 0,-1-1,0 1,-1-1,-1-1,-1 6,0-1,-1 1,0 0,0 0,-2-1,1 1,-1-1,-1 1,1-1,-2 1,0 0,0 0,-1-1,0 1,0 1,-1-1,-1 1,0-1,0 1,0 0,-1 1,-1-1,0 1,0 1,0-1,-1 1,0 1,-8-6,5 5,0 0,-1 1,0 1,-1 0,1 1,-1 0,0 0,0 2,0 0,0 0,0 1,0 0,-1 2,1-1,0 2,0-1,-11 4,-12 6</inkml:trace>
  <inkml:trace contextRef="#ctx0" brushRef="#br0" timeOffset="3826.443">1975 706,'29'-15,"19"-4,6 0,-1 5,-5 3,-6 9,-5 5,-4 2,-8 5,-3 0,-1-1,-3 3,-1-1,-3-7,-3-4</inkml:trace>
  <inkml:trace contextRef="#ctx0" brushRef="#br0" timeOffset="4251.426">2314 56,'63'-21,"-47"15,1-1,0 2,0 0,0 1,1 1,-1 1,1 0,0 1,3 1,-18 1,0-1,-1 1,1-1,-1 1,1 0,-1 0,0 0,1 0,-1 1,0-1,0 0,0 1,0 0,0-1,0 1,0 0,0 0,-1 0,1 0,-1 1,1-1,-1 0,0 0,0 1,0-1,0 1,-1-1,1 1,-1-1,1 3,-3 84,0-67,0-8,0-1,1 0,1 0,0 1,1-1,1 0,-1 1,2-1,0 0,1-1,0 1,3 5,6 14,-13-20</inkml:trace>
  <inkml:trace contextRef="#ctx0" brushRef="#br0" timeOffset="4502.906">2342 226,'38'0,"33"-5,13-2,-3-4,-10 0,-13 1,-11-1,-8-1,-7 4,-9 1</inkml:trace>
  <inkml:trace contextRef="#ctx0" brushRef="#br0" timeOffset="5388.476">1975 1270,'43'-10,"34"-7,8-2,-5-2,-7 3,-11 4,-11 5,-10 3,-6 4,-5 1,-7 1</inkml:trace>
  <inkml:trace contextRef="#ctx0" brushRef="#br0" timeOffset="5918.994">2088 1383,'72'-23,"-58"17,0 1,1 0,0 0,0 2,1 0,-1 1,0 0,1 1,0 1,12 2,-25-2,0 1,0-1,0 1,0 0,0 0,0 0,0 1,-1-1,1 1,0-1,-1 1,1 0,-1 0,0 0,1 0,-1 1,0-1,0 1,-1-1,1 1,0-1,-1 1,0 0,1 0,-1 0,0 0,-1 0,1 0,0 0,-1 0,0 0,0 2,-15 107,7-73,-29 160,12-56,22-121</inkml:trace>
  <inkml:trace contextRef="#ctx0" brushRef="#br0" timeOffset="6172.884">2088 1806,'39'-14,"26"-10,8-1,-5 4,-8 6,-14 0,-11 3,-6 3,-9 4</inkml:trace>
  <inkml:trace contextRef="#ctx0" brushRef="#br0" timeOffset="6468.546">2681 1326,'5'24,"1"18,5 6,0 0,-1-4,-3-4,-2-4,-3-4,0-2,-2-1,0-2,-1-4</inkml:trace>
  <inkml:trace contextRef="#ctx0" brushRef="#br0" timeOffset="6719.103">2878 1947,'-14'34,"-5"15,-4 0,2-4,4-9</inkml:trace>
  <inkml:trace contextRef="#ctx0" brushRef="#br0" timeOffset="6968.105">2738 2060,'33'10,"17"3,3-1,-6-2</inkml:trace>
  <inkml:trace contextRef="#ctx0" brushRef="#br0" timeOffset="8041.265">2765 1016,'34'0,"20"0,6 0,-2 0,-11-5,-9-1,-6-1,-4 2,-6-3,-7 0</inkml:trace>
  <inkml:trace contextRef="#ctx0" brushRef="#br0" timeOffset="8290.486">3048 818,'-10'33,"-2"22,0 5,6-2,6-6,6-13,8-7,1-10</inkml:trace>
</inkml:ink>
</file>

<file path=ppt/ink/ink5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7:31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406 424,'-54'28,"1"3,2 2,1 3,-40 37,81-67,0 1,1 0,0 0,0 1,1 0,0 0,1 1,-1 0,2 0,-1 0,1 1,1 0,0 0,0 0,1 0,0 1,1-1,0 3,2-11,0 1,0-1,1 1,0-1,-1 1,1-1,0 1,0-1,0 0,1 1,-1-1,0 0,1 0,0 0,-1 0,1 0,0 0,0-1,0 1,0-1,0 1,0-1,1 0,-1 1,0-1,1 0,-1-1,1 1,-1 0,1-1,-1 1,1-1,0 0,-1 0,1 0,1 0,95-17,-62-2,-2-1,0-2,-2-2,0 0,-2-3,-1 0,14-17,-26 26,14-16,-27 26,0 1,1 1,0-1,1 1,-1 0,1 1,0-1,1 1,-1 1,1-1,2 1,-9 3,1 1,0 0,-1 0,1-1,0 1,0 1,-1-1,1 0,0 0,-1 1,1-1,0 0,-1 1,1 0,0-1,-1 1,1 0,-1 0,1 0,-1 0,0 0,1 0,-1 0,0 1,0-1,0 0,0 1,0-1,0 1,0-1,0 1,-1-1,1 1,-1 0,1-1,-1 1,0 0,1-1,-1 1,10 71,-10-55,-2-15,1 0,0 0,1 0,-1 0,0 0,1 0,0 0,0 0,0 0,0 0,0 0,0 0,1 0,-1 0,1 0,0 0,0 0,0-1,1 1,-1 0,1-1,-1 1,1-1,0 1,0-1,0 0,0 1,0-1,0 0,1 0,-1-1,1 1,-1-1,1 1,0-1,0 0,0 0,-1 0,1 0,0 0,1-1,8-3,0-1,0 0,-1-1,1-1,-1 0,0 0,-1-1,0 0,0-1,8-8,41-27,-50 37,66-32,-73 37,-1 0,1 1,0-1,-1 1,1-1,0 1,0-1,-1 1,1 0,0 0,0 0,0 0,-1 0,1 0,0 1,0-1,0 0,-1 1,1 0,0-1,-1 1,1 0,-1 0,1 0,-1 0,1 0,-1 0,1 0,-1 0,0 1,0-1,0 0,0 1,0-1,0 1,0 0,0-1,0 1,-1 0,1 0,-7 104,5-103,1 0,-1 0,1 0,0 0,0 0,0 0,0 0,1 0,-1 0,1-1,0 1,0 0,0 0,0 0,0-1,1 1,-1-1,1 1,-1-1,1 1,0-1,0 0,0 0,1 0,-1 0,0 0,1 0,-1-1,1 1,0-1,-1 0,1 0,0 0,0 0,0 0,-1-1,1 1,0-1,0 1,0-1,0 0,0-1,0 1,0 0,2-1,30-20,-19 10</inkml:trace>
  <inkml:trace contextRef="#ctx0" brushRef="#br0" timeOffset="1468.266">1648 593,'-13'-2,"0"0,0 1,0 1,0 0,0 1,0 0,1 1,-1 0,0 1,1 0,-12 5,19-6,-1 1,0-1,1 1,0 0,0 0,0 0,0 1,0 0,1 0,0 0,-1 0,1 1,1 0,-1 0,1 0,0 0,0 0,0 1,1-1,0 1,0-1,0 1,1 0,0 0,0 0,0 1,1-5,0 0,-1 0,1 0,0-1,0 1,0 0,0 0,0 0,1 0,-1 0,1-1,-1 1,1 0,-1 0,1 0,0-1,0 1,0-1,0 1,0 0,0-1,1 0,-1 1,0-1,1 0,-1 0,1 1,-1-1,1 0,0-1,-1 1,1 0,0 0,0-1,-1 1,1-1,0 1,0-1,0 0,0 0,0 0,76-22,32-71,-30 19,-54 55,-14 8,1 1,0 1,1 0,-1 1,2 0,-1 1,1 1,0 0,6 0,-19 5,0 1,0 0,0 0,0 0,0 0,0 0,1 0,-1 0,0 1,0-1,0 1,0 0,0-1,0 1,0 0,0 0,-1 0,1 1,0-1,-1 0,1 1,0-1,-1 1,0-1,1 1,-1 0,0-1,0 1,0 0,0 0,0 0,0 0,0 0,-1 0,1 0,-1 0,0 1,6 87,-6-74,-6 64,-2 0,-5 0,-8 24,19-93,-5 17,0-1,-2 0,0-1,-2 0,-1 0,-1-2,-2 1,0-2,-1 0,-1 0,-2-2,-10 10,-4-10,33-21,-1 1,1-1,-1 0,1 0,0 0,-1 0,1 0,-1 0,1 0,-1 0,1 0,-1 0,1 0,-1 0,1 0,-1 0,1-1,-1 1,1 0,-1 0,1 0,0-1,-1 1,1 0,-1-1,1 1,0 0,-1-1,1 1,0 0,0-1,-1 1,1-1,0 1,0-1,-1 1,1 0,0-1,0 1,0-1,0 1,0-1,0 1,0-1,0 1,0-1,0 1,0-1,0 1,0-1,0 1,0-1,0 1,1-1,-1 1,0 0,0-1,1 1,-1-1,0 1,0 0,1-1,-1 1,1-1,-1 1,0 0,1 0,-1-1,1 1,11-25,1 1,1 1,1 0,1 1,1 0,1 1,1 1,7-4,10-14,194-260,-172 229,-15 23,-1-3,-3-2,-2-1,-3-2,-2-1,-2-1,-3-2,1-9,-5-46,-22 108,-1 0,0 0,0 0,0 0,0 0,-1 0,0 0,0 0,0 0,0 1,-1-1,0 0,0 1,0-1,-1 1,1 0,-1 0,0 0,0 0,-1 0,-2-2,3 4,-1 0,1 0,-1 0,0 1,0-1,0 1,1 0,-1 0,0 0,-1 0,1 1,0-1,0 1,0 0,0 1,0-1,0 1,0 0,0 0,0 0,0 0,0 0,1 1,-1 0,0 0,1 0,-1 0,-2 3,-83 82,80-75,0-1,1 2,0-1,0 1,1 0,1 1,1-1,0 1,0 0,1 1,1-1,1 1,0 0,1-1,0 1,1 0,1 0,0 0,1-1,1 1,0-1,1 1,1-1,0 0,0-1,2 1,0-1,0 0,1-1,1 0,0 0,4 4,6 0,1 0,0-1,1-1,1-1,0-1,0-1,1-1,1-1,0-1,0-1,20 3,-28-10,-1 0,0-2,1 0,-1-1,0 0,0-1,0-1,-1 0,1-1,-1-1,-1 0,1-1,-1 0,-1-1,0 0,0-1,0-1,-1 0,-1 0,8-12,-13 17,0 0,0 0,-1-1,0 0,0 0,0 0,-1 0,0 0,-1-1,0 0,0 1,0-1,-1 0,0 0,-1 0,0 1,0-1,0 0,-1 0,-1-4,-1 9,1 1,-1-1,0 0,0 1,0 0,0 0,0 0,0 0,0 0,-1 1,1 0,-1-1,1 1,-1 0,0 1,1-1,-1 1,0-1,1 1,-1 0,0 1,1-1,-1 0,0 1,1 0,-1 0,1 0,-1 1,1-1,-1 1,1-1,0 1,0 0,0 1,0-1,0 0,0 1,1-1,-2 2,-8 7,0 0,1 0,0 1,0 0,2 1,-1 0,2 1,0 0,0 0,0 3,6-11,-1 0,1 0,0 0,0 1,1-1,0 1,0-1,1 1,-1-1,1 1,1-1,-1 1,1 0,1-1,-1 1,1-1,0 0,0 0,1 0,0 0,0 0,0 0,1-1,-1 1,5 3,2 1,0-2,1 0,0 0,0 0,1-2,-1 1,2-2,-1 1,0-2,1 0,0 0,0-1,0-1,1 0,-1-1,0 0,1-1,-1 0,1-1,-1-1,0 0,0-1,0 0,0-1,0-1,-1 0,0 0,2-2,4-2,-1-1,0 0,-1-1,0-1,-1 0,0-1,-1-1,5-5,39-37,2 3,3 3,35-21,-56 41,-39 27,57-32,-58 34,-1 1,1-1,-1 0,1 1,-1-1,1 1,-1 0,1 0,0-1,-1 1,1 0,0 0,-1 1,1-1,-1 0,1 0,0 1,-1-1,1 1,-1-1,1 1,-1 0,1 0,-1-1,0 1,1 0,-1 0,0 0,0 1,0-1,1 0,-1 0,-1 1,1-1,0 0,0 1,0-1,0 2,2 10,0 0,-1 0,0 0,-1 0,0 0,-1 1,-1-1,-1 12,0 10,2-28,1 0,-1 0,-1 0,1 0,-1 0,0 0,-1-1,1 1,-1 0,-1-1,1 1,-1-1,0 0,-1 0,1 0,-1 0,0-1,-1 1,0-1,1 0,-1 0,-1-1,1 0,-1 0,0 0,0 0,0-1,-2 1,-91 32,99-36,0 1,0 0,0 0,0 0,0 0,0 0,0 0,1-1,-1 1,0 0,0 0,1 0,-1-1,1 1,-1 0,1 0,-1-1,1 1,-1 0,1-1,-1 1,1 0,0-1,-1 1,1-1,0 1,0-1,-1 1,1-1,0 0,0 1,0-1,0 0,-1 0,1 0,0 0,0 1,0-1,0 0,0 0,0-1,-1 1,1 0,0 0,0 0,225 7,-144-9,-37 3,131-14,-169 11,0 0,0 0,0 0,0-1,0 0,0-1,-1 1,0-1,0-1,0 1,0-1,-1 0,1 0,-1-1,0 1,-1-1,0 0,0-1,0 1,0-1,-1 1,0-1,-3 2,1 0,-1 0,1 0,-1 0,-1 0,1 0,-1 0,0 0,0 1,0-1,-1 0,1 0,-1 1,0-1,-1 1,1 0,-1-1,0 1,0 1,0-1,0 0,-1 1,0-1,1 1,-1 0,0 0,-1 1,1-1,0 1,-4-1,-12-6</inkml:trace>
</inkml:ink>
</file>

<file path=ppt/ink/ink5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7:29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393 378,'-16'-3,"1"0,0 1,-1 1,1 0,-1 1,1 1,-1 0,1 1,-1 1,1 0,0 1,0 1,1 0,-1 1,1 1,0 0,1 1,0 1,-5 4,16-12,0 0,0 0,0 1,0-1,1 1,-1 0,1-1,-1 1,1 0,0 0,0 0,-1 0,1 0,1 0,-1 0,0 0,0 0,1 0,-1 1,1-1,0 0,0 1,0-1,0 0,0 0,0 1,0-1,1 0,-1 0,1 0,0 1,0-1,0 0,0 0,0 0,0 0,0 0,0 0,1-1,-1 1,1 0,0-1,-1 1,1-1,0 0,0 1,0-1,0 0,0 0,0 0,0 0,0-1,0 1,1 0,-1-1,0 0,2 1,77 9,-72-10,0 0,0 1,0-1,0 2,0-1,-1 1,1 1,0 0,-1 0,0 0,1 1,0 1,-8-4,1 0,-1 0,0 0,1 1,-1-1,0 1,0-1,0 1,0-1,0 1,0-1,0 1,0 0,-1-1,1 1,0 0,-1 0,0 0,1-1,-1 1,0 0,0 0,0 0,0 0,-1 0,1-1,0 1,-1 0,1 0,-1 0,0-1,1 1,-1 0,0-1,0 1,0-1,0 1,0-1,-1 1,0 0,-57 53,11-21,-1-2,-1-2,-34 14,60-33</inkml:trace>
  <inkml:trace contextRef="#ctx0" brushRef="#br0" timeOffset="482.11">421 887,'38'-58,"1"1,3 3,3 1,1 3,17-12,-49 48,1 0,0 1,0 0,1 2,1 0,0 0,1 2,10-4,-27 12,0 0,1 1,-1-1,0 1,1 0,-1-1,0 1,1 0,-1 0,0-1,1 1,-1 0,1 1,-1-1,0 0,1 0,-1 0,0 1,1-1,-1 1,0-1,0 1,1 0,-1-1,0 1,0 0,0 0,0 0,0 0,0 0,0 0,0 0,0 0,0 0,-1 0,1 1,0-1,-1 0,1 0,-1 1,1-1,-1 0,0 1,0-1,1 0,-1 1,0 0,-9 67,-21 45,30-113,0 1,0-1,1 1,-1 0,1-1,-1 1,1-1,0 1,-1-1,1 0,0 1,0-1,0 0,0 0,0 1,1-1,-1 0,0 0,0 0,1 0,-1 0,1-1,-1 1,1 0,-1-1,1 1,-1-1,1 1,-1-1,1 0,0 0,-1 0,1 0,-1 0,1 0,0 0,-1 0,1-1,-1 1,1 0,0-1,0 0,68-24,-69 25,174-81,-164 78,-9 1,0 0,0 1,0-1,0 1,0 0,1 0,-1 0,0 0,1 0,-1 0,1 1,-1-1,1 1,-1-1,1 1,0 0,-1 0,1 0,-1 1,1-1,-1 0,1 1,-1 0,1 0,-1-1,0 2,1-1,-1 0,0 0,0 1,0-1,0 1,0-1,0 1,0 0,0 0,-1 0,1 0,-1 0,1 0,-1 1,0-1,0 0,0 1,0 0,0 5,-1-1,0 1,0-1,-1 1,0-1,0 0,-1 1,0-1,0 0,-1 0,-2 6,-12 41,16-40</inkml:trace>
  <inkml:trace contextRef="#ctx0" brushRef="#br0" timeOffset="1248.855">1691 520,'-35'17,"1"1,0 2,2 1,0 1,2 2,-14 15,42-38,0 0,0 0,0 0,0 0,1 1,-1-1,0 0,1 1,-1 0,1-1,0 1,0 0,-1-1,1 1,0 0,0 0,1 0,-1 0,0 0,1 0,-1 0,1 0,-1 1,1-1,0 0,0 0,0 0,0 0,1 0,-1 0,1 1,-1-1,1 0,-1 0,1 0,0 0,0-1,0 1,0 0,1 0,-1 0,0-1,1 1,-1-1,1 1,-1-1,1 1,0-1,0 0,-1 0,1 0,0 0,0 0,0-1,0 1,1 0,10 0,0 0,0-1,-1 0,1-1,0 0,0-1,0 0,-1-1,0-1,1 0,-1-1,-1 0,1-1,-1 0,0 0,0-2,0 1,-1-1,-1-1,5-4,140-136,-106 125,-47 23,0 1,0 0,0 0,0 0,0 0,0 0,0 0,0 0,0 0,0 0,0 0,0 1,0-1,0 0,0 1,0-1,0 0,0 1,0 0,-1-1,1 1,0-1,0 1,0 0,-1 0,1-1,0 1,-1 0,1 0,-1 0,1 0,-1 0,1 0,-1 0,0 0,1 0,-1 0,0 0,0 0,0 0,0 0,0 0,0 0,0 0,0 0,0 0,0 0,-1 0,1 1,-3 33,1-30,1 1,0-1,0 1,0-1,0 1,1-1,0 1,0-1,0 1,1 0,0-1,0 1,0-1,1 0,0 1,0-1,0 0,0 0,1 0,0-1,0 1,0 0,1-1,0 0,-1 0,1 0,1 0,-1-1,1 0,-1 0,6 3,2-2,1-1,-1 0,1-1,0 0,0-1,0 0,1-1,-1 0,0-2,0 1,0-1,-1-1,1-1,0 1,-1-2,0 0,0 0,0-1,-1-1,0 0,0 0,1-2,16-16,0-2,-1 0,-2-2,-1 0,-1-2,-2-1,-1 0,-2-1,-1-2,-1 1,-2-2,-2 0,-1-1,6-37,-15 72,-1-1,0 1,0-1,0 0,0 0,0 0,-1 1,1-1,-1 0,0 0,1 0,-1 0,-1 0,1 0,0 0,-1 1,1-1,-1 0,0 0,0 0,0 1,0-1,-1 0,1 1,-1-1,0 1,1 0,-1 0,0-1,0 1,0 0,-1 1,1-1,0 0,-1 1,1-1,-1 1,0 0,1-1,-1 1,0 1,0-1,-1 0,-6 5,0 0,1 1,0 0,0 0,0 1,0 0,1 0,0 1,0 1,1-1,0 1,1 0,-1 1,1-1,1 1,0 1,-1 2,-4 5,1 0,0 1,1 0,2 0,0 1,0 0,2 0,0 0,2 0,0 0,1 1,1-1,1 8,-1-22,2 0,-1 1,0-1,1 0,0 0,0 0,1 0,-1 0,1 0,0 0,0-1,1 0,-1 0,1 0,0 0,0 0,0-1,1 1,-1-1,1 0,0-1,0 1,0-1,0 0,0 0,0-1,1 1,-1-1,0 0,2-1,6 2,0 0,0-1,0-1,0 0,0-1,1 0,-1-1,0 0,-1-1,1-1,0 0,1-1,15-11,-1-1,-1-2,0 0,-1-2,-1 0,-1-2,-2-1,0-1,-1 0,-1-2,-2 0,-1-1,-1-1,-1-1,-2 0,-1-1,3-13,-5-22,-10 65,0-1,0 1,0 0,0-1,-1 1,1 0,0-1,-1 1,1 0,-1 0,1-1,-1 1,1 0,-1 0,0 0,0-1,1 1,-1 0,0 0,0 0,0 1,0-1,0 0,0 0,-1 0,1 1,0-1,0 1,0-1,-1 1,1-1,0 1,-1 0,1-1,0 1,-1 0,1 0,0 0,-1 0,1 0,0 1,-1-1,1 0,0 1,-1-1,1 1,-10 4,0 0,0 1,1 0,0 1,0 0,1 1,0 0,0 0,1 1,0 0,0 0,1 1,0 0,-4 9,0 2,1 1,1 0,0 0,2 1,0 0,2 0,1 0,0 1,2 0,1-1,1 1,0 0,4 14,-2-27,0 0,0 0,1-1,1 1,0-1,1 0,-1 0,2 0,0-1,0 0,0 0,1 0,0-1,1 0,0 0,0-1,1 0,0-1,0 0,0 0,1-1,0 0,0 0,0-1,1-1,5 2,13 4</inkml:trace>
</inkml:ink>
</file>

<file path=ppt/ink/ink5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7:24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0 852,'16'2,"1"0,-1-1,0 0,0-1,1-1,-1-1,0 0,0-1,0-1,0-1,-1 0,1-1,-1 0,-1-1,1-1,-1 0,-1-1,1-1,-2 0,1-1,-1 0,-1 0,6-9,61-68,-5-3,59-96,-105 147,14-5,-40 44,-1 0,1 1,0-1,0 1,0-1,0 1,0-1,0 1,1-1,-1 1,0 0,0 0,0 0,0 0,0 0,0 0,0 0,1 0,-1 0,0 0,0 0,0 1,0-1,0 0,0 1,0-1,0 1,0 0,0-1,0 1,0-1,0 1,0 0,-1 0,1 0,0 0,-1-1,1 1,0 0,-1 0,1 0,-1 0,1 0,-1 0,0 1,1-1,-1 0,0 0,0 0,0 0,0 1,6 21,-2 1,-1 0,-1 0,0 0,-2 0,-1 0,-1 3,0 23,1-22,-1 0,-1 0,-1-1,-2 1,0-1,-2 0,-1-1,-2 0,0 0,-1-1,-2 0,-3 3,11-20,0 1,0-1,-1 0,0-1,0 1,-1-2,1 1,-2-1,1 0,-1 0,0-1,0 0,0-1,-1 0,1-1,-1 0,0 0,0-1,0 0,-1-1,1 0,0 0,-1-1,1-1,-4 0,-4-6</inkml:trace>
  <inkml:trace contextRef="#ctx0" brushRef="#br0" timeOffset="333.929">1129 598,'-12'16,"1"1,1 0,0 1,2 0,0 1,1 0,0 0,2 0,1 1,0 0,1 0,1 0,1 0,1 0,1 0,2 19,-2-35,0-1,0 0,0 1,1-1,-1 0,1 0,-1 0,1 0,0 0,0 0,0 0,1-1,-1 1,1-1,-1 0,1 0,0 0,0 0,0 0,0 0,0-1,0 1,1-1,-1 0,0 0,1 0,-1-1,1 1,-1-1,1 0,-1 0,1 0,-1 0,1 0,-1-1,1 0,1 0,8-2,-1-1,0 0,0-1,0 0,0-1,-1 0,1-1,-2 0,7-6,-1 1,-1-1,0-1,-1 0,-1-1,0-1,-1 0,-1 0,0-1,-1 0,-1-1,-1 0,0-1,0-5,-7 19,0-1,0 1,0 0,-1-1,0 1,0-1,0 1,-1 0,0-1,0 1,0 0,-1 0,1 0,-1 0,0 0,-1 0,1 0,-1 1,0-1,0 1,-1 0,1 0,-1 0,0 0,0 0,0 1,-1 0,1 0,-1 0,1 1,-1-1,0 1,-3-1,-5-2,1 1,-1 0,0 1,0 1,0 0,0 0,-1 1,1 1,0 1,0-1,-1 2,1 0,-4 2,-16 7,6 1</inkml:trace>
  <inkml:trace contextRef="#ctx0" brushRef="#br0" timeOffset="3132.429">2709 344,'38'-19,"-1"-2,-1-2,-1-1,-2-1,0-2,-2-2,-1 0,-1-2,14-21,-22-11,-22 63,0 0,0-1,0 1,-1 0,1 0,0 0,0 0,0 0,0 1,0-1,0 0,0 0,-1 1,1-1,0 1,0-1,0 1,0-1,0 1,1 0,-1-1,0 1,0 0,0 0,0-1,1 1,-1 0,0 0,1 0,-1 0,1 0,-1 0,1 0,0 0,-1 0,1 0,0 0,0 1,-1-1,1 0,0 0,0 0,1 1,-29 81,4 1,4 1,4 1,2 13,8-61,-79 530,81-549,0 1,-1-1,-1-1,-1 1,-1-1,0 0,-2 0,0-1,0-1,-2 0,0 0,-1-1,0-1,-1 0,-1 0,0-2,-1 0,0-1,-1 0,0-1,0-1,-1-1,-1-1,1 0,-1-1,0-1,-6 0,22-4,0 0,0-1,0 0,-1 0,1 1,0-2,0 1,0 0,0-1,0 1,0-1,0 0,0 0,0 0,0 0,0-1,1 1,-1-1,0 0,1 0,-1 1,1-2,0 1,0 0,0 0,0-1,0 1,0-1,0 0,1 1,0-1,-1 0,1 0,0 0,0 0,1 0,-1 0,1 0,-1 0,1 0,0-1,0 1,0 0,1 0,-1-1,4-16,1 0,0 0,2 0,0 1,1 0,1 1,1 0,0 0,1 1,1 0,1 1,0 0,7-4,157-162,-28 54,-71 92,-61 28</inkml:trace>
  <inkml:trace contextRef="#ctx0" brushRef="#br0" timeOffset="3564.455">2116 766,'-33'29,"-26"29,-8 4,8-3,10-8,12-6,12-8,7-4,5-3,6-7</inkml:trace>
  <inkml:trace contextRef="#ctx0" brushRef="#br0" timeOffset="4164.085">3161 795,'-2'15,"0"-1,1 1,1 0,0 0,2 0,-1-1,2 1,0-1,0 1,2-1,-1 0,2 0,0-1,2 2,-7-12,2 0,-1 0,0 0,1 0,-1-1,1 1,0-1,0 1,0-1,0 0,0 0,0-1,1 1,-1-1,1 1,-1-1,1 0,-1-1,1 1,0 0,-1-1,1 0,0 0,-1 0,1 0,0-1,-1 1,1-1,0 0,-1 0,1-1,-1 1,1-1,104-68,-100 62,0 0,0 0,-1-1,0 0,-1 0,0-1,0 1,-1-1,-1-1,1 1,-1-1,-1 1,0-1,1-9,-3 15,0 0,-1 0,1 0,-1 1,0-1,-1 0,1 0,-1 0,0 0,0 0,0 1,0-1,-1 0,0 1,0-1,0 1,-1 0,0 0,1 0,-1 0,-1 0,1 1,0-1,-1 1,0 0,0 0,0 0,0 0,0 1,-1 0,1 0,-1 0,1 0,-2 0,0 2,-1-1,0 1,1 0,-1 1,0 0,1 0,-1 0,1 0,0 1,-1 0,1 1,0 0,0 0,0 0,1 0,-1 1,1 0,-1 0,1 0,1 1,-1 0,1 0,0 0,0 0,0 1,1 0,-1 0,1-1,1 2,-1-1,1 0,0 0,1 1,0-1,-1 4,-2 14</inkml:trace>
  <inkml:trace contextRef="#ctx0" brushRef="#br0" timeOffset="4415.496">3810 992,'-9'0,"-4"-4,1-7,2-7,8-4,4-3,6-3,3-1,3-1,5 1,3 0,-2 0,1 0,2 0,1 1,1 0,2 4,-4 7</inkml:trace>
</inkml:ink>
</file>

<file path=ppt/ink/ink5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7:39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362 226,'0'-3,"0"-1,0 0,-1 1,0-1,1 1,-1-1,-1 1,1-1,0 1,-1 0,0 0,1-1,-1 1,0 0,-1 1,1-1,-1 0,1 1,-1-1,0 1,0 0,0 0,0 0,0 0,0 0,0 1,-1 0,1-1,-1 1,1 0,-1 1,1-1,-1 1,0-1,-7 0,0 0,0 1,0 0,0 0,0 1,1 1,-1 0,0 0,0 1,-9 4,15-6,1 0,-1 0,1 1,0-1,-1 1,1 0,0 1,0-1,0 1,0-1,1 1,-1 1,1-1,0 0,0 1,0-1,0 1,0 0,1 0,0 0,0 0,0 1,0-1,1 0,-1 1,1-1,0 1,1 0,-1-1,1 1,0 0,0-1,0 1,1 0,0 2,7 6,1 0,0 0,1 0,0-1,1-1,0 0,1 0,1-1,7 5,-11-10,-1 0,1 0,-1 1,-1 0,1 0,-1 1,0 0,-1 0,1 1,-1-1,-1 1,0 1,0-1,0 1,-1 0,-1 0,1 0,-2 1,1-1,-1 1,-1-1,1 1,-2 0,1 0,-2 7,-3-4,-1 0,0 0,-1-1,-1 0,0 0,-1-1,0 1,0-2,-1 1,-1-1,1-1,-2 0,1 0,-1-1,-1 0,1-1,-1 0,-1-1,1 0,-5 0,11-3,-1 1,1-2,-1 1,0-1,0 0,0 0,0-1,0 0,0 0,0-1,-1 0,1 0,-7-1,14 0,-1 0,1 0,-1 0,1 0,-1 0,1 0,-1 0,1-1,0 1,0 0,0 0,-1 0,1 0,0 0,0 0,1-1,-1 1,0 0,0 0,0 0,1 0,-1 0,1 0,-1 0,1 0,-1 0,1 0,0 0,-1 0,1 0,0 0,0 0,-1 0,1 1,0-1,0 0,0 1,0-1,0 1,1-1,1-3,9-10</inkml:trace>
  <inkml:trace contextRef="#ctx0" brushRef="#br0" timeOffset="249.533">700 480,'-4'39,"-3"21,1 7,2-5,0-7,-3-13,-1-14</inkml:trace>
  <inkml:trace contextRef="#ctx0" brushRef="#br0" timeOffset="416.612">700 0,'0'19,"5"21,6 13,2 3,-2 1,2-5,-1-5,-2-12</inkml:trace>
  <inkml:trace contextRef="#ctx0" brushRef="#br0" timeOffset="834.07">926 875,'21'-13,"-2"-1,0 0,-1-1,-1-1,0-1,-1-1,0 0,-1-3,-11 16,24-32,-3-2,-1-1,-2-2,-2 0,11-34,-12 32,-14 83,-6-31,-3 2,0 1,1 0,0 0,1 1,1-1,0 1,0-1,1 1,0-1,1 0,1 1,0-1,0 0,1 0,0 0,1 0,1 0,-1-1,2 0,4 8,-6-11,1 0,0 0,0-1,0 0,1 0,0 0,0-1,0 0,1 0,0 0,0-1,0 0,1 0,-1-1,1 0,-1 0,1-1,0 0,0 0,1-1,-1 0,0-1,0 1,0-2,1 1,-1-1,0 0,0-1,0 0,0 0,0-1,-1 0,1 0,-1-1,1 1,-1-2,12-16,-2 0,0-2,-2 1,0-2,-2 0,0-1,-2 0,-1-1,-1 0,2-13,-7 23,-1 0,-1 0,0 0,-1 0,-1 0,0 0,-1 0,-1 0,-1 0,0 1,-1-1,-1 1,0-1,-4-5,1 2</inkml:trace>
  <inkml:trace contextRef="#ctx0" brushRef="#br0" timeOffset="1516.765">2225 197,'-30'36,"2"1,2 1,2 1,1 1,2 1,2 1,-11 33,26-65,0 0,1 0,-1 0,2 0,0 1,0-1,1 1,0 0,0-1,2 1,-1 0,1-1,1 1,0-1,0 1,1-1,0 0,1 0,0 0,1-1,0 1,0-1,1 0,0 0,1-1,0 0,5 4,1-2,0-1,1-1,0 0,0-1,1 0,0-1,0-1,0 0,1-1,-1-1,1-1,0 0,0-1,0 0,0-1,0-1,0-1,0 0,0-1,0-1,-1-1,0 0,0 0,0-2,-1 0,0 0,0-2,0 1,-1-2,-1 0,0 0,9-10,-11 10,-1 0,0-1,0 0,-1-1,-1 0,0 0,0 0,-1-1,-1 0,0 0,-1-1,0 1,-1-1,-1 0,0 0,-1 0,0 0,-1 0,-1 0,0 0,-1 0,0 1,-1-1,-1 0,0 1,-1 0,0 0,-1 0,-1 1,0 0,0 0,-1 0,-4-3,2 7,-1 0,1 1,-2 0,1 0,-1 1,0 1,-1 0,1 0,-1 1,0 1,0 0,0 1,0 1,0 0,0 0,0 1,-1 1,1 0,0 1,0 1,-3 0,-15 4</inkml:trace>
  <inkml:trace contextRef="#ctx0" brushRef="#br0" timeOffset="1821.586">2027 677,'237'-145,"-230"139,-5 4,0 0,0-1,0 1,0 0,1 0,-1 0,1 0,-1 1,1-1,-1 1,1-1,0 1,0 0,0 0,0 0,0 0,0 1,0-1,0 1,0 0,0 0,0 0,0 0,0 0,1 1,-1 0,0-1,-1 1,1 0,0 0,0 1,0-1,2 2,108 110,-97-104,0-1,0 0,1-1,0-1,1-1,-1 0,1-1,0-1,0-1,0-1,0 0,0-1,7 0</inkml:trace>
  <inkml:trace contextRef="#ctx0" brushRef="#br0" timeOffset="2150.102">3043 564,'33'-9,"26"-4,8 1,-3 2,-8 3,-8 3,-7 1,-12-2,-5-2,-6 2</inkml:trace>
  <inkml:trace contextRef="#ctx0" brushRef="#br0" timeOffset="2416.501">3043 847,'38'-10,"28"-2,6-1,-3 4,-9 2,-10 2,-8 3,-8 1,-8 1</inkml:trace>
  <inkml:trace contextRef="#ctx0" brushRef="#br0" timeOffset="3082.281">3072 226,'7'-15,"0"0,2 0,-1 0,2 1,0 1,1 0,0 0,1 1,1 0,-1 1,2 1,0 0,7-4,-17 14,0 0,0 1,0-1,0 1,0 0,-1 0,1 0,0 1,0-1,-1 1,1 0,-1 0,0 0,1 0,-1 1,0-1,0 1,-1 0,1 0,0 0,-1 0,0 0,0 1,0-1,0 1,0-1,-1 1,0 0,1 0,-1-1,-1 1,1 0,-1 0,1 3,3 4,-2-4,0 1,1-1,-1 0,2 0,-1 0,1 0,0-1,0 1,1-1,-1 0,2 0,-1-1,1 1,-1-1,1-1,1 1,-1-1,1 0,-1 0,1-1,0 0,1 0,-1 0,0-1,1 0,-1-1,1 0,0 0,-1-1,1 1,0-2,1 1,36-13,-26 7</inkml:trace>
  <inkml:trace contextRef="#ctx0" brushRef="#br0" timeOffset="3486.336">4172 424,'-27'22,"0"1,2 2,1 1,0 0,2 2,2 1,0 0,2 1,1 2,-9 22,24-48,1 0,-1 0,1 0,0 0,0 0,1 0,0 1,0-1,0 0,1 0,0 0,0 0,0 0,1 0,0 0,0 0,0-1,1 1,0-1,0 1,1-1,-1 0,1 0,0-1,0 1,1-1,-1 0,1 0,0 0,0-1,0 1,1-1,0 0,10 4,0-1,1 0,-1-1,1-1,0-1,1 0,-1-1,0-1,1 0,-1-2,1 0,-1-1,0 0,1-2,-2 0,1-1,0 0,-1-2,0 0,12-7,-11 6,-1-1,0-1,-1-1,0 0,-1-1,0 0,-1-1,0-1,-1 0,0-1,-1 0,-1 0,-1-1,0-1,-1 0,-1 0,0 0,-1-1,2-13,-7 24,0-1,0 1,-1 0,0 0,-1 0,1 0,-1 0,-1 0,1 0,-1 0,0 0,-1 0,0 1,0-1,0 1,-1 0,0 0,0 0,0 0,-1 1,0 0,0 0,0 0,-1 0,1 1,-1 0,0 0,0 1,-1-1,1 1,-1 1,-3-2,-58-7,37 9</inkml:trace>
  <inkml:trace contextRef="#ctx0" brushRef="#br0" timeOffset="3835.073">3917 818,'340'-150,"-331"146,1 0,0 1,0 0,0 1,0 0,0 1,1 0,-1 0,0 1,1 1,-1 0,0 0,0 1,1 0,-1 0,-1 1,1 1,0 0,-1 0,0 1,0 0,1 1,23 18,102 53,-128-75,0 1,0 0,0-1,0-1,0 1,0-1,1 0,-1-1,1 0,-1 0,0 0,1-1,-1 0,0-1,0 1,0-1,0-1,0 1,0-1,0-1,-1 1,2-2,10-9</inkml:trace>
</inkml:ink>
</file>

<file path=ppt/ink/ink5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9:56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960 85,'-77'-27,"51"19,-1 1,0 2,-1 1,1 1,-1 1,1 1,-1 2,0 1,1 1,-1 1,1 1,0 2,1 1,0 1,-3 2,17-9,0 0,0 1,1 0,-1 1,1 0,0 1,0 0,0 1,1 0,0 0,0 1,1 1,-1 0,2 0,-1 1,1 0,1 0,-1 1,2 0,-1 0,-1 4,8-9,-1-1,1 0,0 0,0 0,0 1,0-1,1 0,0 0,0 0,0 0,0 0,1 0,-1 0,1 0,0-1,0 1,1 0,-1-1,1 0,-1 1,1-1,0 0,1-1,-1 1,0-1,1 1,1 0,106 48,61-32,-172-19,1-1,0 1,0-1,-1 1,1 0,0-1,0 1,-1 0,1 0,0-1,0 1,0 0,0 0,-1 0,1 0,0 0,0 0,0 0,0 0,-1 1,1-1,0 0,0 0,0 1,-1-1,1 0,0 1,-1-1,1 1,0-1,-1 1,1-1,0 1,-1-1,1 1,-1 0,1-1,-1 1,1 0,-1 0,0-1,1 1,-1 0,0 0,0 0,1-1,-1 1,0 0,0 0,0 0,0-1,0 1,0 0,0 0,0 0,-1 0,1-1,0 1,0 0,-1 0,1 0,-1 0,-139 87,-26 39,163-125,0 1,1-1,-1 1,1 0,0 0,0 0,0 0,1 0,-1 1,1-1,-1 0,1 1,0-1,1 1,-1-1,0 1,1 0,0-1,0 1,0 0,0-1,1 1,-1-1,1 1,0-1,0 1,0-1,1 1,-1-1,1 0,0 0,0 0,0 0,0 0,0 0,1 0,-1-1,1 1,0-1,0 0,0 0,0 0,0 0,0 0,0-1,1 1,-1-1,1 0,14 4,-1-1,1-1,0-1,0 0,1-2,-1 0,0-1,6-1,27-1,175-8,-202 5</inkml:trace>
  <inkml:trace contextRef="#ctx0" brushRef="#br0" timeOffset="266.914">1609 338,'-39'34,"-21"25,-7 8,5-3,12-8,10-8,11-8,7-6,6-3,2-3,-2-1,1-1,0 1,-4 0,2-4</inkml:trace>
  <inkml:trace contextRef="#ctx0" brushRef="#br0" timeOffset="516.304">1101 367,'29'34,"23"20,9 1,-2-3,-7-7,-6-10,-7-7,-5-8,-3-3,-3-3,-1-5,0-4,0-3,0-1,-4-1</inkml:trace>
  <inkml:trace contextRef="#ctx0" brushRef="#br0" timeOffset="954.068">2145 423,'-12'-4,"0"1,-1 0,1 1,-1 1,0 0,1 0,-1 2,0-1,1 2,-1-1,0 2,1 0,0 0,0 1,0 1,0 0,1 0,0 1,0 1,0 0,1 0,0 1,0 0,1 1,0 0,1 1,0 0,0 0,1 0,0 1,0 3,2-5,-27 85,32-90,-1-1,1 0,0 0,1 1,-1-1,0 0,1 0,0 0,0 0,0 0,0 0,0 0,1 0,-1 0,1 0,0 0,0-1,0 1,0-1,0 0,0 1,1-1,-1 0,1 0,0-1,-1 1,1 0,0-1,2 1,2 2,1-2,-1 1,1-1,-1 0,1 0,0-1,-1 0,1 0,0-1,0 0,0 0,0-1,-1 0,1-1,0 1,-1-2,1 1,-1-1,0 0,0 0,0-1,4-3,135-118,-101 80,2 11,-45 34,-1-1,0 1,0-1,0 1,0 0,0 0,0 0,1 0,-1 0,0 0,0 0,0 0,0 0,0 0,1 0,-1 1,0-1,0 1,0-1,0 1,0-1,0 1,0-1,0 1,0 0,0 0,0-1,-1 1,1 0,0 0,0 0,-1 0,1 0,-1 0,1 0,-1 0,1 0,-1 0,0 0,1 0,-1 0,0 1,0-1,0 0,0 0,0 0,0 1,6 43,-6-37,1-1,-1 1,1-1,1 0,-1 1,1-1,0 0,1 0,0 0,0 0,0 0,1-1,0 0,0 1,1-1,0-1,4 5,40 21,-25-18</inkml:trace>
  <inkml:trace contextRef="#ctx0" brushRef="#br0" timeOffset="1472.338">2569 875,'5'-12,"19"-41,2 1,2 1,3 1,1 2,3 1,1 2,31-28,-20 43,-46 30,0-1,0 1,0 0,0 0,0 0,0 0,0 0,0 0,-1 0,1 0,0 0,0 0,0 0,0 0,0 1,0-1,0 0,0 1,-1-1,1 1,0-1,0 1,-1-1,1 1,0-1,0 1,-1 0,1-1,-1 1,1 0,-1 0,1 0,-1-1,1 1,-1 0,0 0,1 0,-1 0,0 0,0 0,0-1,1 1,-1 0,0 0,0 0,-1 0,1 0,0 0,0 0,0 0,-1 0,1 0,0-1,-1 1,1 0,-1 0,-6 43,2 52,6-94,0 0,0 1,1-1,-1 0,0 0,1 1,-1-1,1 0,0-1,0 1,-1 0,1 0,0-1,1 1,-1-1,0 0,0 0,1 1,-1-1,0-1,1 1,-1 0,1-1,-1 1,1-1,-1 0,1 0,0 0,-1 0,1 0,-1 0,1-1,0 0,86-24,-37-3,-41 21,1 0,-1 1,1 0,0 1,1 0,-1 1,1 0,0 1,0 0,10 0,-20 4,1 0,-1 0,1 0,-1 0,0 1,1-1,-1 1,0 0,0 0,0 0,-1 0,1 1,0-1,-1 1,1-1,-1 1,0 0,0 0,0 0,0 0,-1 0,1 1,-1-1,0 0,0 1,0-1,0 1,-1-1,1 1,-1 0,0-1,0 1,0-1,-1 1,1-1,-1 1,0 0,0-1,16 74,0-59,2-5</inkml:trace>
  <inkml:trace contextRef="#ctx0" brushRef="#br0" timeOffset="2184.199">3669 423,'22'52,"-2"1,-3 2,-2 0,-2 0,1 26,-12-62,-1 0,0 0,-2 1,0-1,-1 0,0 0,-2 0,-3 10,4-21,1 0,-1 0,0 0,-1 0,0-1,0 0,-1 0,0 0,0 0,0-1,-1 1,0-1,0-1,-1 1,0-1,0-1,0 1,0-1,-1 0,-1 0,7-3,1 0,-1 0,1-1,-1 1,1-1,-1 1,1-1,-1 1,0-1,1 0,-1 0,0 0,1 0,-1 0,1 0,-1-1,0 1,1 0,-1-1,1 1,-1-1,1 0,-1 1,1-1,-1 0,1 0,0 0,0 0,-1 0,1 0,0 0,0-1,0 1,0 0,0 0,0-1,1 1,-1-1,0 1,1-1,-1 1,1-1,-1 1,1-1,0 0,0 1,0-1,0 0,4-80,6 50,2 0,1 1,1 1,2 0,1 1,1 1,2 1,0 0,5-2,6-9,2 2,1 1,1 1,2 2,2 2,38-23,44 3,-117 49,0 0,1 0,-1 1,0 0,1 0,-1 0,0 1,0-1,1 1,-1 0,0 0,0 0,0 1,0 0,0-1,0 1,0 1,-1-1,1 0,-1 1,0 0,1 0,-1 0,0 0,-1 0,1 1,-1-1,2 3,-1 0,-1 0,0 1,0-1,0 0,-1 1,0-1,0 1,-1-1,0 1,0-1,0 1,-1-1,0 1,0-1,-1 1,1-1,-1 0,-1 0,1 0,-1 0,-1 1,-3 7,-1 0,-1 0,0-1,0 0,-2 0,1-1,-2-1,-1 2,0-3,0 0,0-1,-1-1,0 0,-1 0,0-2,0 0,0-1,0 0,-1-1,0-1,0 0,0-1,-6-1,20-1,-1 1,0-1,0 0,1 0,-1 0,0 0,0 0,1-1,-1 0,0 1,1-1,-1 0,0 0,1 0,-1-1,1 1,0 0,-1-1,1 0,0 1,0-1,0 0,0 0,0 0,1-1,-1 1,1 0,-1-1,1 1,0-1,0 1,0-1,0 1,0-1,1 0,-1 1,1-1,-1 0,1 0,0 1,0-1,1-2,3-12</inkml:trace>
  <inkml:trace contextRef="#ctx0" brushRef="#br0" timeOffset="2449.509">4544 0,'-5'34,"-1"25,-1 7,-2 3,-1-6,2-10,2-8,2-7,2-5,1-4,1-1,0-2,0 1,1-1,-1 2,0-6</inkml:trace>
  <inkml:trace contextRef="#ctx0" brushRef="#br0" timeOffset="2803.978">4685 565,'34'9,"0"-2,1-1,0-1,0-2,0-2,0-1,1-2,-1-1,5-2,-33 4,0-1,0 1,0-1,0-1,0 1,0-1,0 0,-1-1,0 0,1 0,-1 0,-1-1,1 1,-1-1,0-1,0 1,0-1,-1 0,0 0,0 0,0 0,-1-1,0 0,0 0,-1 0,0 0,0 0,0 0,-1 0,0 0,-1-4,0 8,-1 0,0 0,0 0,0 0,0 1,-1-1,1 0,-1 1,1-1,-1 1,0-1,0 1,0 0,0 0,-1 0,1 0,-1 0,1 0,-1 1,0-1,1 1,-1 0,0 0,0 0,0 0,0 0,0 1,0-1,0 1,0 0,0 0,-2 0,-99 18,88-12,0 0,0 1,1 0,0 2,0 0,1 0,0 1,0 1,2 0,-1 1,1 1,1 0,0 0,1 1,0 0,1 1,1 0,1 1,0-1,0 1,2 1,0-1,1 1,4-11,0 0,0-1,1 1,-1 0,1 0,1-1,-1 1,1 0,0-1,0 0,1 1,-1-1,1 0,0 0,1 0,-1-1,1 1,0-1,0 0,1 0,-1 0,1-1,-1 1,1-1,0 0,1-1,0 1,152 50,-123-45,-4-3</inkml:trace>
  <inkml:trace contextRef="#ctx0" brushRef="#br0" timeOffset="3728.541">0 1270,'478'-25,"149"-7,51 4,37-2,-240 3,-58 0,150-3,-70 20,-97-8,-79-10,-17 0,-277 28,-4 0</inkml:trace>
  <inkml:trace contextRef="#ctx0" brushRef="#br0" timeOffset="5423.946">5955 311,'-5'4,"4"3,1 4,6 0,2-2</inkml:trace>
  <inkml:trace contextRef="#ctx0" brushRef="#br0" timeOffset="5673.01">6039 734,'0'0</inkml:trace>
</inkml:ink>
</file>

<file path=ppt/ink/ink5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08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1010,'7'8,"0"0,1-1,-1 0,1 0,1-1,-1 0,1-1,0 1,1-2,-1 1,1-1,0-1,0 0,0 0,0-1,1 0,-1-1,1 0,-1-1,1 0,-1 0,5-2,5 1,-1-2,0 0,0-2,0 0,0-1,-1 0,0-2,0 0,-1-1,0-1,0 0,0-2,178-155,-136 106,-3-2,-2-2,-4-3,-2-2,-4-3,-3 0,30-77,-2-52,-56 184,-7 45,-3-13,68 256,-46-195,-5 1,-2 0,-4 2,0 31,-12-76,-1 1,-2-1,-1 1,-2-1,-1 0,-6 18,7-37,0 0,-1 0,-1-1,0 1,-1-2,0 1,-1-1,-1 0,1 0,-2-1,0 0,0-1,-1 0,0-1,-1 0,-2 1,-14 6,-1 0,0-3,-1 0,0-2,-1-1,0-1,-1-2,0-1,-24 1,37-6,0-1,0 0,0-1,0-1,0-1,0-1,1-1,0 0,-2-2,13 5,0-1,1 1,-1-2,1 1,-1-1,1 0,0 0,1-1,-1 1,1-1,0-1,0 1,0-1,1 0,0 0,0 0,0 0,1-1,0 0,0 1,1-1,0 0,0 0,0-5,6-74,4 61</inkml:trace>
  <inkml:trace contextRef="#ctx0" brushRef="#br0" timeOffset="251.17">1863 813,'-10'33,"-8"26,0 8,-3-8,3-10,5-12</inkml:trace>
  <inkml:trace contextRef="#ctx0" brushRef="#br0" timeOffset="496.881">1609 163</inkml:trace>
  <inkml:trace contextRef="#ctx0" brushRef="#br0" timeOffset="867.663">2089 1235,'17'-69,"3"1,3 1,3 1,3 1,7-6,-29 58,0 0,1 0,0 1,1 1,1-1,0 1,0 1,1 0,0 1,1 0,0 0,1 1,-1 1,1 0,1 1,-1 0,1 1,0 1,0 0,8-1,-19 5,-1 0,0 0,0 0,1 0,-1 1,0-1,1 1,-1-1,0 1,0 0,0-1,0 1,0 1,0-1,0 0,0 0,0 1,0-1,-1 1,1-1,0 1,-1 0,0 0,1-1,-1 1,0 0,0 0,0 1,0-1,0 0,0 0,-1 0,1 0,-1 1,0-1,1 0,1 94,-3-76,-2 12,1-24,1 1,0 0,0 0,1 0,0 0,1 0,0-1,0 1,1 0,0 0,0-1,1 1,0-1,0 0,1 0,1 1,-3-7,1 0,0 0,-1 0,1 0,0 0,0-1,0 1,0-1,0 0,1 0,-1 0,0 0,0 0,1-1,-1 0,1 1,-1-1,0-1,1 1,-1 0,0-1,1 1,-1-1,0 0,0 0,1-1,0 0,81-47,-60 31,-12 7,1 0,0 1,1 0,0 1,1 1,0 0,0 1,0 1,1 1,5-1,-20 5,0 1,0 0,0 0,0 0,0 0,0 0,0 0,0 0,0 1,0-1,0 1,0-1,0 1,-1 0,1 0,0 0,0 0,-1 0,1 0,0 0,-1 1,0-1,1 0,-1 1,0-1,1 1,-1 0,0-1,0 1,0 0,-1 0,1 0,0 0,-1 0,8 74,-8-52,-1-17,2 0,-1 1,1-1,0 0,0 0,0 0,1 0,0-1,1 1,0 0,0-1,0 1,1-1,0 0,0-1,0 1,1 0,0-1,0 0,4 3,8 0</inkml:trace>
</inkml:ink>
</file>

<file path=ppt/ink/ink5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0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73 200,'18'198,"-7"178,-10-368,-1 0,0 1,-1-1,0 0,0 0,0 0,-1 0,0 0,-1-1,0 1,0-1,0 1,-1-1,0 0,-1 0,0-1,0 1,0-1,-3 3,6-9,1 0,-1 1,0-1,1 0,-1 0,1 0,-1 0,1 0,-1 0,0-1,1 1,-1-1,1 1,-1-1,1 1,-1-1,1 0,0 1,-1-1,1 0,0 0,0 0,-1 0,1 0,0 0,0-1,0 1,0 0,1-1,-1 1,0 0,0-1,1 1,-1-1,1 1,-1-1,1 1,0-1,0 1,-1-1,1 0,0 1,0-1,1 1,-1-1,0 1,0-1,1 0,-1 1,1-1,-1 1,1 0,0-1,3-23,1 0,1 1,1-1,1 2,2-1,5-9,-6 12,17-43,4 2,2 1,2 2,4 1,1 2,3 1,3 3,24-21,-55 59,0 0,1 2,0 0,1 1,1 0,0 1,0 1,1 1,0 0,0 1,1 2,0-1,7 1,-23 4,0 1,0 0,0 0,0 0,0 1,1-1,-1 1,0 0,0 0,0 0,-1 0,1 0,0 0,0 1,-1-1,1 1,0 0,-1 0,0 0,0 0,1 0,-1 1,0-1,-1 1,1-1,0 1,-1 0,1 0,-1-1,0 1,0 0,0 0,0 0,-1 0,1 3,0 5,1 0,-2-1,0 1,0 0,-1-1,0 1,-1 0,0-1,-3 10,-3 4,-2 0,0-1,-1 0,-1-1,-1-1,-1 0,-1 0,-1-2,0 0,-2 0,0-2,-9 6,12-8,-1-1,0 0,-2-2,1 0,-1-1,-1 0,0-2,-1 0,1-1,-2-1,1-1,-18 3,35-9,0 0,-1 0,1 0,0-1,-1 1,1-1,0 0,0 1,-1-2,1 1,0 0,0-1,0 1,1-1,-1 0,0 0,1 0,-1 0,1 0,-1-1,0-1,-9-14</inkml:trace>
</inkml:ink>
</file>

<file path=ppt/ink/ink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32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374 762,'-17'-119,"16"116,0 0,0 0,-1 0,1 0,-1 0,1 0,-1 1,0-1,0 1,0-1,-1 1,1 0,-1 0,1 0,-1 0,1 0,-1 1,0-1,0 1,0 0,0-1,0 1,0 1,0-1,0 0,-1 1,1 0,0-1,0 1,0 0,-1 1,1-1,0 1,0-1,-3 2,-10 4,1 0,-1 1,1 1,1 1,-1 0,2 1,-1 0,1 1,1 0,0 1,0 1,1 0,1 0,0 1,1 0,1 1,0 0,-4 12,8-19,-1 1,2 0,-1 0,1 1,1-1,0 0,0 1,1 0,0-1,0 1,1 0,1 0,0-1,0 1,1 0,0-1,0 1,1-1,0 0,1 0,0 0,1 0,0-1,0 0,0 0,1 0,1 0,-1-1,2 1,14 3,1 0,-1-2,1-1,1 0,-1-2,1 0,1-2,-1-1,0-1,1-1,-1-1,1-1,-1-1,1-1,-1-1,0-2,0 0,-1-2,0 0,0-1,20-13,-6 6</inkml:trace>
  <inkml:trace contextRef="#ctx0" brushRef="#br0" timeOffset="303.917">910 734,'-9'17,"1"1,1-1,0 1,2 1,0-1,1 1,1 0,1 0,0 0,1 0,2 0,0 0,0 0,3 7,-2-21,0 0,0 0,0 0,0 0,1-1,0 1,0-1,1 1,-1-1,1 0,0 0,0-1,0 1,0-1,0 0,1 0,0 0,0-1,-1 1,1-1,1 0,-1-1,0 1,0-1,1 0,-1-1,0 1,1-1,-1 0,1 0,-1-1,0 1,1-1,-1 0,0-1,1 1,2-3,22-6,-1-1,0-1,-1-2,0-1,8-7,-17 10,-5 6,-2-2,1 0,-1-1,0 0,0 0,-1-1,-1-1,1 0,-2 0,0-1,0 0,-1-1,-1 0,0 0,0-1,-1 0,-1 0,-1 0,0 0,-1-1,0 0,-1 0,-2 10,0 1,-1-1,1 0,-1 1,0-1,0 0,-1 1,1-1,-1 1,0 0,0 0,-1 0,1 0,-1 0,0 0,0 0,0 1,0 0,-1-1,0 1,1 1,-1-1,0 0,0 1,0 0,-1 0,1 0,-1 0,1 1,-1 0,-3-1,-4 0,0 0,0 1,0 0,0 1,0 0,0 1,0 0,0 1,0 0,0 1,1 0,-1 2,-49 25,41-15</inkml:trace>
  <inkml:trace contextRef="#ctx0" brushRef="#br0" timeOffset="770.141">1559 1157,'309'-395,"-209"276,-104 151,-6 18,7-44,0 1,1-1,0 0,0 1,1 0,0-1,0 1,1 0,-1 0,2-1,-1 1,1 0,0 0,0-1,0 1,1-1,0 1,1-1,-1 0,1 0,1 0,-1 0,1 0,0-1,0 1,3 2,-2-4,1 0,1 0,-1-1,0 1,1-1,0-1,-1 1,1-1,0 0,0-1,1 0,-1 0,0 0,0-1,0 0,1 0,-1-1,0 0,0 0,0-1,0 0,0 0,0-1,-1 1,1-2,-1 1,1-1,-1 0,0 0,-1 0,1-1,-1 0,0 0,3-4,82-96,-80 90</inkml:trace>
  <inkml:trace contextRef="#ctx0" brushRef="#br0" timeOffset="1170.812">2830 508,'-33'9,"1"1,1 1,0 2,1 1,0 1,1 2,-15 12,41-28,0 1,0-1,0 1,0 0,0 0,0 0,1 1,-1-1,1 1,-1-1,1 1,0 0,0 0,0 0,1 0,-1 0,1 0,-1 1,1-1,0 1,0-1,1 0,-1 1,1-1,0 1,-1-1,2 1,-1 0,0-1,1 1,-1-1,2 3,5 2,0-1,0 0,1 0,0 0,1-1,-1-1,1 1,0-1,1-1,-1 0,1 0,-1-1,1 0,5 1,94 46,-107-49,-1 0,1 1,-1-1,0 0,1 0,-1 1,0-1,0 1,0-1,0 1,0-1,0 1,0 0,-1 0,1-1,-1 1,1 0,-1 0,0 0,1-1,-1 1,0 0,0 0,0 0,-1 0,1-1,0 1,-1 0,1 0,-1 0,1-1,-1 1,0 0,0-1,0 1,0-1,0 1,0-1,0 1,-2 0,-62 51,54-46,-8 6,0 0,-1-1,0-1,-1-1,0-1,-1-1,-15 3,13-6</inkml:trace>
  <inkml:trace contextRef="#ctx0" brushRef="#br0" timeOffset="1501.747">3394 198,'-10'43,"-7"38,-2 15,-2-3,3-9,4-14,0-9,2-10,3-8,3-8,-2-5,0-2,2-1,2-1,1 1,1-1,-3-3,-2-7</inkml:trace>
  <inkml:trace contextRef="#ctx0" brushRef="#br0" timeOffset="1688.389">2914 705,'43'-4,"38"-3,16 1,-1 2,-10 0,-11 2,-13 1,-8 0,-8 1,-7 1,-6 4,-3 1,-7 0</inkml:trace>
  <inkml:trace contextRef="#ctx0" brushRef="#br0" timeOffset="2469.447">4212 790,'-7'-8,"-1"2,0-1,0 1,0 0,-1 1,0 0,0 0,0 1,-1 0,1 0,-1 1,0 1,0 0,0 0,0 1,0 0,0 0,-1 2,1-1,0 1,0 0,0 1,0 0,0 1,0 0,1 1,-1 0,1 0,0 1,0 0,1 1,-1 0,1 0,1 0,-1 1,1 1,0-1,1 1,-1 0,1 1,-3 1,0 1,1 0,0 1,1 0,0 0,1 0,0 1,1 0,0 0,1 0,1 0,0 1,1 0,0 0,1-1,1 1,0 0,1 0,0 0,2 6,-2-16,0-1,1 0,-1 1,1-1,-1 0,1 0,0 1,1-2,-1 1,0 0,1 0,-1-1,1 1,0-1,0 0,0 0,0 0,0 0,1-1,-1 1,0-1,1 0,-1 1,1-2,-1 1,1 0,0-1,-1 0,1 0,0 0,-1 0,1 0,2-1,7-1,-1-1,0 0,1-1,-1 0,-1-1,1 0,-1-1,1 0,0-2,106-106,-36 28,-70 74,0 2,1-1,1 2,0 0,0 0,0 2,1-1,0 2,2 0,-15 5,0 1,0 0,0 0,0-1,0 1,0 0,0 1,0-1,0 0,0 1,0-1,0 1,0-1,0 1,0 0,0 0,-1 0,1 0,0 0,0 0,-1 1,1-1,-1 1,1-1,-1 1,0-1,0 1,1 0,-1-1,0 1,0 0,-1 0,1 0,0 1,17 78,-16-68,-1-4,0-1,0 1,1 0,1-1,-1 1,1-1,0 1,1-1,0 0,1-1,-1 1,1-1,1 0,-1 0,1 0,8 3</inkml:trace>
  <inkml:trace contextRef="#ctx0" brushRef="#br0" timeOffset="2889.804">4607 1072,'80'-113,"6"4,40-35,-126 144,0 1,0 0,0-1,0 1,0-1,0 1,0-1,1 1,-1-1,0 1,0-1,1 1,-1-1,0 1,0-1,1 0,-1 1,1-1,-1 0,0 1,1-1,-1 0,1 1,-1-1,1 0,-1 1,1-1,-1 0,1 0,-1 0,1 0,-1 0,1 1,-1-1,1 0,-1 0,1 0,-1 0,1 0,-1-1,1 1,-1 0,1 0,-1 0,1 0,-1-1,1 1,-1 0,1 0,-1-1,1 1,-1 0,1-1,-1 1,0 0,1-1,-1 1,0-1,1 1,-1-1,0 1,0-1,1 1,-1-1,0 1,-5 43,2-36,0 0,0 0,1 0,0 0,1 0,-1 0,1 1,1-1,-1 1,2-1,-1 1,1-1,0 0,0 1,0-1,1 0,1 0,-1 0,1 0,0 0,1-1,0 1,0-1,0 0,0 0,1 0,0-1,1 1,-1-1,1-1,5 5,2-5,1 0,-1-1,1 0,0-1,0-1,-1 0,1-1,0 0,0-1,0-1,0 0,-1-1,1 0,-1-1,0 0,0-2,0 1,-1-1,0-1,0-1,6-4,114-118,-105 102,-16 15</inkml:trace>
  <inkml:trace contextRef="#ctx0" brushRef="#br0" timeOffset="3470.417">6018 0,'-7'150,"-7"-1,-21 86,11-78,-10 87,17-160,4-93,5-4</inkml:trace>
  <inkml:trace contextRef="#ctx0" brushRef="#br0" timeOffset="3689.165">5567 424,'43'9,"38"4,15-1,-3-3,-9-2,-14-3,-9-1,-9-2,-10-1,-7-1,-4 1,-4-1,0 1,-6-1</inkml:trace>
</inkml:ink>
</file>

<file path=ppt/ink/ink5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0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0,'-114'512,"63"-78,51-344,6-82,0-8</inkml:trace>
</inkml:ink>
</file>

<file path=ppt/ink/ink5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1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0 259,'20'9,"1"-1,0-1,0-1,0 0,1-2,0 0,0-2,0 0,0-2,0 0,0-1,0-1,0-2,0 0,-1-1,5-2,-16 3,0 1,-1-2,1 1,-1-1,0-1,0 1,-1-2,1 1,-1-1,-1 0,1-1,-1 0,-1 0,1 0,-2-1,1 0,-1 0,0-1,-1 1,0-1,-1 0,1 0,-2-1,1-6,-2 13,-1 1,0 0,0-1,-1 1,1 0,-1-1,1 1,-1 0,0 0,0-1,-1 1,1 0,-1 0,1 0,-1 1,0-1,0 0,0 1,-1-1,1 1,0 0,-1-1,0 1,1 1,-1-1,0 0,0 1,0-1,0 1,0 0,-1 0,1 0,0 0,0 1,-1-1,-6 0,-1 0,1 0,-1 1,1 0,0 1,-1 0,1 1,0 0,0 0,0 1,0 1,-10 4,0 2,1 0,0 1,1 1,1 0,0 1,0 2,1-1,1 2,0 0,2 1,-4 4,10-10,-1 0,2 0,-1 0,1 0,1 1,0 0,1 1,0-1,1 1,0-1,1 1,1 0,0 0,0 0,1 0,1 0,0 0,1 0,1-1,3 13,-2-15,0-1,1-1,0 1,0-1,1 1,0-1,0-1,1 1,0-1,0-1,1 1,0-1,0-1,1 1,-1-1,1-1,0 1,0-2,7 3,11 2,0-1,-1-1,2-1,-1-1,1-2,13-1,-1 0</inkml:trace>
</inkml:ink>
</file>

<file path=ppt/ink/ink5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2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1 352,'19'2,"1"0,-1-1,1-1,0-1,0-1,-1 0,1-2,-1 0,0-1,0-1,-1-1,0 0,0-2,0 0,-1-1,-1 0,1-2,-2 0,6-6,70-112,-91 129,0 1,0 0,0-1,1 1,-1 0,0 0,1-1,-1 1,0 0,1 0,-1-1,0 1,1 0,-1 0,0 0,1-1,-1 1,1 0,-1 0,0 0,1 0,-1 0,1 0,-1 0,1 0,-1 0,0 0,1 0,-1 0,1 0,-1 0,0 1,1-1,-1 0,0 0,1 0,-1 1,1-1,-1 0,0 0,0 1,1-1,-1 0,0 1,1-1,-1 0,0 1,0-1,0 0,1 1,-1-1,0 0,0 1,0-1,0 1,0-1,0 0,0 1,0-1,0 1,0-1,0 1,0-1,0 0,0 1,0-1,0 1,0-1,2 38,-2-35,26 331,-25-285,4 3,-3 1,-3-1,-1 0,-3 0,-2 0,-3 0,-1-1,-11 24,20-68,-1 1,0-1,0 0,-1 0,0 0,0 0,0-1,-1 1,0-1,0 0,-1-1,0 1,0-1,0 0,-2 1,5-7,0 1,0-1,0 1,0-1,0 0,0 0,0-1,0 1,1 0,-1-1,1 0,-1 0,1 1,-1-1,1-1,0 1,0 0,0 0,0-1,1 0,-1 1,1-1,-1 0,1 1,0-1,0 0,0 0,0 0,1 0,-1 0,1 0,0 0,0 0,0-2,-1-14,2 0,0 0,0 0,2 1,1-1,0 1,1 0,3-5,-2 0,25-66,3 2,4 1,4 2,3 2,11-8,-38 59,1 0,1 2,2 1,1 0,2 2,0 1,1 0,2 2,0 2,2 0,29-15,-55 33,-1 1,0 0,1 0,-1 0,1 0,0 0,0 1,-1 0,1 0,0 0,0 0,0 0,0 1,0 0,1 0,-1 0,0 0,0 1,0-1,0 1,0 0,0 0,-1 1,1-1,0 1,0 0,-1 0,1 0,-1 0,0 0,0 1,0 0,0 0,0 0,2 2,-2 2,0 0,0 0,-1 1,1-1,-2 1,1 0,-1-1,0 1,-1 0,0 0,0-1,0 1,-1 0,0 0,-1-1,0 1,0-1,-3 8,-66 127,55-115,0 0,-2-2,-1 0,-2-1,0-1,-1-1,-1 0,-1-2,-1-1,-1-1,0-1,-3-1,-51 1,62-21</inkml:trace>
</inkml:ink>
</file>

<file path=ppt/ink/ink5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2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1 395,'22'4,"0"0,1-2,-1 0,1-2,-1 0,1-2,-1 0,1-1,-1-2,0 0,-1-1,1-1,-1-2,-1 0,1-1,-2 0,18-14,-27 17,-1-1,0 0,0-1,-1 0,0-1,0 0,-1 0,-1 0,0-1,0 0,-1 0,1-4,-4 10,0-1,-1 0,1 1,-1-1,0 0,-1 0,1 0,-1 0,-1 0,1 0,-1 0,0 0,0 0,-1 0,0 1,0-1,0 0,0 1,-1 0,0-1,0 1,-1 0,1 1,-1-1,-4-3,3 4,1 0,-1 0,0 1,-1 0,1 0,0 0,-1 0,0 1,1 0,-1 0,0 1,0 0,0 0,0 0,0 1,0 0,0 0,0 0,0 1,0 0,0 0,-2 0,-124 55,122-48,0-1,0 2,1-1,-1 1,2 1,0 0,0 0,1 0,0 1,0 0,2 1,-1-1,1 1,1 0,0 1,1-1,0 1,1-1,1 1,-1 0,2-1,0 1,1 0,0 3,2-8,-1-1,2 1,-1-1,1 1,0-1,0 0,1 0,0-1,0 1,1-1,0 0,0-1,0 1,1-1,0-1,0 1,0-1,0 0,0-1,1 0,0 0,0 0,0-1,0 0,0-1,0 0,1 0,17 3</inkml:trace>
</inkml:ink>
</file>

<file path=ppt/ink/ink5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1 337,'241'-230,"-213"201,60-46,-87 75,0-1,0 1,1-1,-1 1,0 0,0 0,0 0,1 0,-1 0,0 0,0 0,0 0,1 0,-1 0,0 1,0-1,0 0,0 1,0-1,1 1,-1-1,0 1,0 0,0-1,-1 1,1 0,0 0,0 0,0 0,0-1,-1 1,1 0,0 0,-1 1,1-1,-1 0,1 0,-1 0,0 0,1 0,-1 1,0-1,0 0,0 0,0 0,0 1,4 64,-4-58,-1-2,0 1,1-1,0 1,1-1,-1 1,1-1,0 1,1-1,0 0,0 1,0-1,1 0,0 0,0-1,0 1,1 0,-1-1,1 0,1 0,-1 0,1-1,0 1,0-1,0 0,0 0,1-1,0 0,0 0,0 0,0-1,0 0,0 0,0 0,1-1,5 1,2-4,0-1,0-1,-1 0,1-1,-1-1,0 0,-1 0,1-1,-1-1,0 0,-1-1,0 0,-1-1,0 0,0 0,-1-1,0 0,2-6,47-90,-47 94</inkml:trace>
</inkml:ink>
</file>

<file path=ppt/ink/ink5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224 556,'-34'39,"2"2,1 2,3 1,1 1,-20 46,44-86,0-1,0 1,1 0,-1 0,1 0,0 0,1 0,-1 0,1 0,0 1,1-1,-1 0,1 1,0-1,0 1,0-1,1 0,0 1,0-1,1 0,-1 0,1 0,0 0,0 0,1 0,0 0,-1-1,2 1,-1-1,0 0,1 0,0 0,4 3,2-2,1-1,0-1,0 0,0 0,0-1,0 0,0-1,1 0,-1-1,0-1,1 1,-1-2,0 0,0 0,0-1,0 0,0-1,-1 0,1-1,-1 0,0 0,-1-1,1-1,-1 1,0-1,-1-1,0 0,0 0,0-1,-1 0,-1 0,36-49,-2-1,-3-2,-3-1,-3-2,8-27,-26 59,-2 0,-2-1,0 0,-3-1,0 1,-2-10,-2 27,-2 1,0-1,0 0,-2 0,0 1,-1-1,0 1,-1 0,-1 0,0 0,-1 1,-1-1,0 1,-5-6,8 14,0 1,-1-1,1 1,-1 0,0 1,0-1,-1 1,1 0,-1 0,0 1,0-1,0 1,0 1,-1-1,1 1,-1 0,0 1,1-1,-1 1,0 1,0-1,0 1,0 0,0 1,1 0,-1 0,0 0,1 1,-1 0,0 0,1 1,0 0,0 0,0 0,0 1,0 0,1 0,-1 0,1 1,-3 3,-7 10,1 0,1 0,1 1,0 1,2 0,0 1,1 0,1 0,1 1,1 0,1 0,1 1,1-1,1 1,1 0,1 0,1-1,1 10,1-9,1-1,1 1,1-1,1-1,0 1,2-1,1 0,0-1,1 0,2-1,0 0,0-1,2-1,0 0,1-1,1 0,1-2,0 0,0 0,1-2,1-1,1 0,63 12,-59-21</inkml:trace>
</inkml:ink>
</file>

<file path=ppt/ink/ink5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0 104,'6'20,"0"0,2 0,0-1,1 0,1 0,0-1,2 0,0-1,1 0,0-1,1-1,1 0,12 8,-23-20,1 0,-1 0,1-1,0 1,0-1,0 0,0-1,1 1,-1-1,0 0,1 0,-1-1,1 0,-1 0,0 0,1 0,-1-1,1 0,-1 0,0 0,0-1,0 0,0 0,0 0,0-1,0 1,0-1,-1 0,0-1,1 1,-1-1,2-2,7-7,0 0,-1-1,-1-1,0 0,-1 0,-1-1,0 0,-1-1,0-3,36-140,-40 130</inkml:trace>
</inkml:ink>
</file>

<file path=ppt/ink/ink5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4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0,'6'9,"-1"1,0-1,0 1,-1 0,0 1,0-1,-2 1,1-1,-1 1,-1 0,0 0,0 0,1 38,-2 0,-2 0,-2 0,-3-1,-8 32,3-9,-24 223,37-267,-1-3</inkml:trace>
</inkml:ink>
</file>

<file path=ppt/ink/ink5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4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1,'-14'25,"2"0,0 1,2 1,1 0,1 0,1 1,1 0,2 0,1 0,1 1,2 26,0-49,1 0,1 0,-1-1,1 1,0-1,0 1,0-1,1 0,0 0,0 0,0 0,1-1,0 1,0-1,0 0,0 0,0 0,1 0,0-1,0 0,0 0,0 0,0-1,0 1,1-1,-1-1,1 1,0-1,0 0,-1 0,1 0,0-1,0 0,0 0,-1-1,1 1,0-1,0-1,-1 1,1-1,-1 0,1 0,-1 0,0-1,0 0,0 0,0 0,2-3,25-19,-2-1,0-2,-2-1,-1-1,-2-1,0-1,-3-1,19-35,0-6,-31 56</inkml:trace>
</inkml:ink>
</file>

<file path=ppt/ink/ink5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7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15,'-133'342,"130"-322,9-26,15-30,-5 3,2 1,2 1,1 1,1 1,1 0,22-19,71-47,-114 94,-1 1,1-1,-1 0,0 1,1-1,-1 1,1-1,-1 1,1 0,-1 0,1-1,0 1,-1 0,1 1,-1-1,1 0,-1 0,1 1,-1-1,1 0,-1 1,1 0,-1-1,0 1,1 0,-1 0,0 0,0 0,1 0,-1 0,0 0,0 0,0 0,0 0,0 1,-1-1,1 0,0 1,0-1,-1 0,1 1,-1-1,0 1,1-1,-1 1,0 0,0-1,0 1,0 0,-2 81,-5-51,-13 140,19-171,1 0,0 0,-1 1,1-1,0 0,0 0,0 0,0 1,0-1,0 0,1 0,-1 1,0-1,1 0,-1 0,0 0,1 0,-1 0,1 0,0 0,-1 0,1 0,0 0,0 0,0 0,0 0,-1 0,1 0,0-1,0 1,1 0,-1-1,0 1,0-1,0 0,0 1,0-1,1 0,-1 1,0-1,0 0,0 0,1 0,-1 0,0 0,0 0,0 0,1-1,-1 1,0 0,0-1,1 0,132-114,44-37,-55 60,-121 92,-1 0,0-1,1 1,-1 0,0 0,0 0,1 0,-1 0,0 0,1 0,-1 1,0-1,0 0,1 1,-1-1,0 1,0-1,0 1,0-1,1 1,-1 0,0 0,0 0,0-1,0 1,-1 0,1 0,0 0,0 0,-1 1,1-1,0 0,-1 0,1 0,-1 0,0 1,1-1,-1 0,0 1,15 59,-14-55,3 20,-2 1,-1 0,-1-1,-1 1,-1 0,-1-1,-7 22,7 2,6-32</inkml:trace>
</inkml:ink>
</file>

<file path=ppt/ink/ink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38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656 1,'-34'0,"1"2,0 1,0 2,0 1,1 2,0 1,0 1,1 2,-19 10,31-9,1 1,0 0,1 1,0 1,2 1,0 0,0 1,-6 12,-19 22,27-39,2 1,-1 1,2 0,0 1,1 0,0 0,2 1,0 0,0 0,2 1,0 0,1 0,1 0,0 9,2-20,0 1,1-1,0 0,0 1,1-1,0 0,0 1,0-1,1 0,0 0,1 0,0 0,0-1,0 1,1-1,0 1,0-1,0 0,1-1,0 1,0-1,1 0,-1 0,1-1,0 1,0-1,1 0,18 5,-1-1,1-1,0-1,0-1,1-1,6-1,8-2,0-1,-1-2,1-2,-1-1,1-2,-2-2,7-4,-24 8,0 0,-1-2,0 0,-1-1,0-2,0 0,17-11,-23 10</inkml:trace>
  <inkml:trace contextRef="#ctx0" brushRef="#br0" timeOffset="330.734">769 340,'-41'0,"-397"17,190 20,263-34,4-3</inkml:trace>
</inkml:ink>
</file>

<file path=ppt/ink/ink5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0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1,'10'24,"3"17,-1 2</inkml:trace>
</inkml:ink>
</file>

<file path=ppt/ink/ink5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1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1,'30'432,"-3"-327,-10-63,-15-33,-1 0,1 1,-1 0,-1-1,0 1,0-1,-1 1,-1-1,1 1,-1-1,-1 1,0-1,0 0,-1 0,-1 2,-20 80,10 48,-19 13,29-133</inkml:trace>
</inkml:ink>
</file>

<file path=ppt/ink/ink5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41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13,'0'-13,"0"34,0-2,3 23,2 0,1 1,3-2,1 1,4 4,-12-33,2-1,-1 0,2 0,0 0,0 0,1-1,0 0,1 0,0-1,1 1,0-2,0 1,1-1,1-1,-1 1,2-2,-1 1,1-1,0-1,0 0,9 3,-14-8,0 0,0-1,-1 0,1 0,0 0,0-1,-1 1,1-2,0 1,-1-1,1 1,-1-1,1-1,-1 1,0-1,0 0,0 0,-1-1,1 1,3-4,77-89,4-33,-89 129,0-1,0 0,0 1,1-1,-1 1,0-1,0 1,1-1,-1 1,0-1,1 1,-1-1,0 1,1 0,-1-1,0 1,1-1,-1 1,1 0,-1-1,1 1,-1 0,1 0,-1-1,1 1,-1 0,1 0,0 0,-1 0,1 0,-1 0,1 0,-1 0,1 0,0 0,-1 0,1 0,-1 0,1 0,-1 0,1 1,-1-1,1 0,-1 0,1 1,-1-1,1 0,-1 1,1-1,-1 0,1 1,-1-1,0 1,1-1,10 34,-9-25,4 19,-5-19,0-1,0 1,1-1,0 1,1-1,0 0,0 1,1-1,0-1,0 1,1-1,0 1,0-2,0 1,1 0,0-1,1 0,-1 0,1-1,5 3,-5-5,-1 0,1 0,0 0,1-1,-1 0,0-1,1 1,-1-1,1-1,-1 0,1 0,-1 0,0-1,1 0,-1 0,1-1,-1 0,0 0,0-1,0 0,0 0,-1 0,1-1,-1 0,0-1,0 1,0-1,-1 0,4-5,7-5,-1-1,-1 0,0-2,-2 1,0-2,0 1,-2-2,-1 1,0-2,-1 1,-1-1,-1 0,-1 0,-1-1,-1 1,0-13,-3 7,0 3</inkml:trace>
</inkml:ink>
</file>

<file path=ppt/ink/ink5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0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1411 5786,'5'34,"2"10</inkml:trace>
  <inkml:trace contextRef="#ctx0" brushRef="#br0" timeOffset="-184.074">1468 5052,'-5'34,"3"15,3 5,0-7</inkml:trace>
  <inkml:trace contextRef="#ctx0" brushRef="#br0" timeOffset="-1093.968">1468 1835,'0'19,"0"12,0 4,0 2,0-1,0-2,0-1,5-3,1 0,0-1,-1-1,-1 0,-2 0,-1-5</inkml:trace>
  <inkml:trace contextRef="#ctx0" brushRef="#br0" timeOffset="-732.443">1411 3048,'0'24,"0"18,0 6,0 0,0-4,-4-4,-3-4,1-4,1-2,2-1,1-2,1 1,0-1,1 1,0 0,1-1,-1-3</inkml:trace>
  <inkml:trace contextRef="#ctx0" brushRef="#br0" timeOffset="-379.396">1468 4092,'-11'62,"2"-1,3 2,3-1,4 34,26 71,-25-56,-2-87</inkml:trace>
  <inkml:trace contextRef="#ctx0" brushRef="#br0" timeOffset="-9364.471">0 791,'114'0,"320"-12,547-60,-303 32,-175 4,-243 25,-169-5,-72 11</inkml:trace>
  <inkml:trace contextRef="#ctx0" brushRef="#br0" timeOffset="-5283.473">706 114,'-173'124,"141"-97,-56 53,3 4,4 4,-10 21,-20 20,111-128,-1-1,1 1,-1-1,1 1,0 0,-1-1,1 1,0 0,-1-1,1 1,0 0,0-1,0 1,0 0,0 0,0-1,0 1,0 0,0-1,0 1,0 0,0 0,0-1,1 1,-1 0,0-1,1 1,-1 0,0-1,1 1,-1-1,1 1,-1 0,0-1,1 1,0-1,-1 1,1-1,-1 0,1 1,0-1,-1 0,1 1,0-1,-1 0,1 0,0 1,-1-1,1 0,9-2</inkml:trace>
  <inkml:trace contextRef="#ctx0" brushRef="#br0" timeOffset="-4999.501">1242 170,'-20'13,"-89"58,4 4,3 4,3 5,-13 21,23-10,88-94,0 0,1 0,-1-1,1 1,-1 0,1 0,0 0,-1 0,1 0,0-1,-1 1,1 0,0 0,0 0,0 0,0 0,0 0,0 0,0 0,0 0,0 0,1 0,-1 0,0 0,0-1,1 1,-1 0,1 0,-1 0,1 0,-1-1,1 1,-1 0,1 0,0-1,-1 1,1-1,0 1,0-1,0 1,-1-1,1 1,0-1,0 1,0-1,0 0,0 0,0 1,0-1,-1 0,1 0,1 0,51-3,-18-8,0-2,-1-1,0-2,-1-1,17-12,-9 4</inkml:trace>
  <inkml:trace contextRef="#ctx0" brushRef="#br0" timeOffset="-4748.103">1750 170,'0'3,"0"0,-1 0,0-1,0 1,0 0,0-1,0 1,0 0,-1-1,1 0,-1 1,0-1,0 0,0 0,0 0,0 0,0 0,0 0,-3 1,3-1,-221 201,59-71,163-131,0-1,0 1,0-1,0 1,-1-1,1 1,0 0,0 0,0 0,0-1,1 1,-1 0,0 0,0 0,0 0,1 1,-1-1,0 0,1 0,-1 0,1 0,0 1,-1-1,1 0,0 0,0 1,0-1,0 0,0 1,0-1,0 0,0 0,0 1,1-1,-1 0,0 0,1 1,-1-1,1 0,0 0,-1 0,1 0,0 0,-1 0,1 0,0 0,0 0,0 0,0 0,0 0,0-1,0 1,0 0,2 0,17-2,2-2</inkml:trace>
  <inkml:trace contextRef="#ctx0" brushRef="#br0" timeOffset="-4533.872">2399 114,'-10'14,"-26"24,-18 15,-9 4,2-4,2-5,5-7,8-5,6-4,6-2,3-2,8-1,11-5,14-6,11-11,3-6</inkml:trace>
  <inkml:trace contextRef="#ctx0" brushRef="#br0" timeOffset="-4294.507">3133 0,'-15'34,"-8"16,-2 3,-1-6,0-7,3-5,2-4,-1-2,-2-2,-1 0,-1 0,-1 0,-1-4,0-2,0 1,4-4</inkml:trace>
  <inkml:trace contextRef="#ctx0" brushRef="#br0" timeOffset="-1461.183">1411 819,'12'197,"-4"-144,-2 0,-2 1,-3 0,-2 7,1-52,-1 15</inkml:trace>
  <inkml:trace contextRef="#ctx0" brushRef="#br0" timeOffset="3190.705">1497 762,'70'66,"277"417,-133-246,-54-81,-35-23,-14 8,57 46,7 14,-23-26,-60-73,17 11,160 104,-239-194,-1 2,-2 1,-1 1,-1 1,20 30,-3-5,120 167,10-11,-36-52,-42-58,-77-84,-1 0,0 1,-1 1,0 1,-2 0,0 1,-1 0,4 10,-4-2,0 1,2-2,2 0,0-1,1 0,2-2,0 0,12 10,9 0,28 38,-16 20,-52-79</inkml:trace>
  <inkml:trace contextRef="#ctx0" brushRef="#br0" timeOffset="5456.469">5137 4318,'-5'-5,"-1"0,0 1,0 0,-1-1,1 2,-1-1,1 1,-1 0,0 1,-1-1,1 1,0 1,0-1,-1 1,1 1,-1-1,1 1,-1 1,1-1,-1 1,1 1,0-1,-2 1,-18 1,-1 1,1 1,-1 1,1 1,1 2,0 0,0 2,1 1,0 1,-18 13,28-14,0 0,1 1,0 1,1 1,1 0,0 0,1 1,0 1,2-1,-1 3,-1 5,0 1,2 1,0-1,2 1,1 1,1 0,1-1,2 1,0 0,2 1,1-1,1 0,6 26,-6-39,0 0,1 0,0-1,1 1,1-1,0 0,1 0,0-1,1 1,0-1,1-1,1 1,0-2,0 1,1-1,0 0,1-1,8 6,116 33,-92-38,-25-5,0-1,0-1,1 0,0-1,-1-1,1-1,0-1,18-2,133-27,-133 19,0-1,-2-3,0 0,0-2,1-3,-25 14,0 0,-1-1,1 0,-2-1,1 0,-1 0,0-1,0 0,-1-1,-1 0,0 0,2-4,75-146,-78 148,-1 0,0 0,-1-1,-1 1,0-1,0 0,-1 0,-1 0,0 0,-1-1,0 1,-1 0,-1 0,0 0,0 0,-1 0,-1 0,-1 1,1 0,-2-1,-5-8,-27-22,-2 2,-2 2,-2 1,-1 3,-1 1,-2 3,-1 2,-9-2,48 25,0 0,0 1,-1 1,0-1,0 2,0 0,0 0,0 1,-1 0,1 1,-1 0,1 1,-1 0,1 1,-1 0,1 1,-1 0,-7 3,1 2</inkml:trace>
  <inkml:trace contextRef="#ctx0" brushRef="#br0" timeOffset="6370.852">4657 4968,'26'-38,"-22"25,72-157,-55 130,-16 30,0-1,0 1,1 0,1 1,0-1,0 1,0 1,1-1,6-4,-13 12,0 1,0-1,0 0,0 0,0 1,0-1,0 0,0 1,0-1,0 1,0-1,0 1,0 0,1 0,-1-1,0 1,0 0,0 0,1 0,-1 0,0 0,0 0,0 1,0-1,1 0,-1 0,0 1,0-1,0 1,0-1,0 1,0 0,0-1,0 1,0 0,0 0,0-1,-1 1,1 0,0 0,0 0,-1 0,1 0,-1 0,1 0,-1 0,1 1,-1-1,14 66,-11-45,20 90,-22-111,-1 0,0 0,1 0,-1 0,1 0,-1 0,1 0,0 0,0 0,-1-1,1 1,0 0,0 0,0-1,-1 1,1-1,0 1,0-1,0 1,0-1,0 1,0-1,1 0,-1 1,0-1,0 0,0 0,0 0,0 0,0 0,0 0,0 0,0-1,0 1,1 0,-1 0,0-1,0 1,0-1,0 1,0-1,-1 1,1-1,0 0,0 1,0-1,0 0,-1 0,2 0,40-44,-41 43,136-145,-136 146,1-1,-1 0,1 1,0-1,-1 1,1 0,0-1,0 1,0 0,0 0,0 0,0 1,0-1,1 0,-1 1,0-1,0 1,0 0,1 0,-1 0,0 0,0 0,1 0,-1 0,0 1,0 0,0-1,1 1,-1 0,0 0,0 0,0 0,0 0,-1 0,1 1,0-1,0 0,-1 1,1 0,-1-1,1 1,-1 0,0 0,0 0,0 0,0 0,0 0,5 13,-1 0,0 0,-1 0,-1 1,0 0,-2 0,1-1,-2 1,0 0,-1 0,-2 7,2 20,0 13,1-32</inkml:trace>
  <inkml:trace contextRef="#ctx0" brushRef="#br0" timeOffset="8008.536">5081 5250,'0'821,"-23"-715,16-128,3 3,-1 0,-1 0,-1 1,0 0,-1 0,-1 1,-1 0,0 1,-1 0,-1 1,-1 0,0 0,0 2,-2 0,-3-3,2 0,-44-53,63 66,-1 1,0-1,0 1,1 0,-1-1,1 1,0 0,0 0,0 1,0-1,0 1,0-1,0 1,0 0,0 0,1 0,-1 1,0-1,1 1,1-1,23-6,1 2,-1 1,1 1,0 2,0 1,0 1,0 1,14 4,-16-1,-1 2,0 1,0 1,-1 1,0 1,-1 1,0 1,18 15,-40-27,1 0,-1 0,0 1,0-1,0 1,0-1,-1 1,1 0,0 0,-1 0,1 0,-1 0,0 0,0 0,1 1,-1-1,-1 0,1 1,0-1,-1 1,1-1,-1 0,0 1,1-1,-1 1,0-1,-1 1,1-1,0 1,-1-1,1 1,-1-1,0 1,0-1,0 0,0 0,0 1,-1-1,1 0,-1 0,1 0,-1 0,0-1,1 1,-1 0,-2 0,-155 97,-49 26,195-108,16-12</inkml:trace>
  <inkml:trace contextRef="#ctx0" brushRef="#br0" timeOffset="13038.735">2738 4459,'-5'-2,"0"0,0 1,0-1,0 1,0 0,-1 1,1-1,0 1,0 0,-1 0,1 1,0 0,0 0,-1 0,1 0,0 1,0 0,0 0,1 0,-1 0,0 1,1 0,0 0,0 0,-1 1,2-1,-1 1,0 0,1 0,0 0,0 1,-2 3,-8 16,2 0,0 1,2 1,1-1,1 1,1 1,1-1,2 1,0 0,2 0,1 0,1 0,1 2,-2-20,1 0,-1-1,1 1,1 0,-1-1,1 1,1-1,0 1,0-1,1 0,0 0,0-1,0 1,1-1,1 0,-1 0,1 0,0-1,1 0,-1 0,1-1,0 0,1 0,-1 0,1-1,0 0,0-1,8 3,-2-4,1-1,0-1,-1 0,1-1,0-1,-1 0,1 0,-1-2,0 0,0 0,0-2,-1 0,1 0,-2-1,1 0,-1-2,0 1,0-1,-1-1,0 0,-1-1,0 0,-1 0,0-1,-1 0,0 0,-1-2,5-3,-2 0,0-1,-1 0,-1-1,0 0,-2 0,0-1,-1 0,-1 0,-1 0,-1 0,0 0,-2 0,0-1,-2-7,2 20,-1 0,0 0,-1 0,0 0,0 0,-1 0,1 0,-2 1,1-1,-1 1,0 0,-1 0,0 0,0 1,0-1,-1 1,0 1,0-1,0 1,-1 0,1 0,-1 1,-1 0,1 0,0 1,-1 0,0 0,0 1,0 0,0 0,0 0,0 1,0 1,-1 0,1 0,-4 0,-9 5,-1 0,1 2,1 0,0 1,0 1,0 1,1 1,1 0,0 1,0 1,1 1,1 1,0 0,1 1,1 1,-6 9,-1-2</inkml:trace>
  <inkml:trace contextRef="#ctx0" brushRef="#br0" timeOffset="13409.179">2540 4798,'68'-81,"-62"74,3-5,0 0,1 1,0 0,1 1,0 0,1 1,-1 0,2 1,0 0,-8 7,-1 0,1 1,0-1,-1 1,1 0,0 0,0 1,-1-1,1 1,-1 0,1 0,0 1,-1-1,0 1,1 0,-1 0,0 1,0-1,0 1,-1 0,1 0,-1 0,1 0,-1 1,0 0,0-1,0 1,-1 0,0 0,1 0,-1 1,-1-1,1 1,0-1,66 71,-63-73,1 0,-1 0,1 0,-1-1,1 0,0 0,0 0,0-1,0 1,0-1,-1-1,1 1,0-1,0 0,0-1,-1 1,1-1,-1 0,1-1,-1 1,0-1,3-2,6-7</inkml:trace>
  <inkml:trace contextRef="#ctx0" brushRef="#br0" timeOffset="13808.78">1468 5278,'235'-48,"148"-28,-186 40,-168 31</inkml:trace>
  <inkml:trace contextRef="#ctx0" brushRef="#br0" timeOffset="14822.898">3246 4601,'5'3,"1"0,-1-1,1 0,0 0,-1 0,1-1,0 0,0 0,0 0,0-1,0 0,0 0,0 0,3-1,22-5,-1 0,0-2,0-2,0 0,-2-2,1-1,-1-1,-1-2,-1-1,0 0,13-14,247-195,-282 223,12-11,-1 0,0-1,-1-1,-1 0,-1 0,0-2,-1 1,6-14,-17 31,1-1,-1 0,0 0,1 1,-1-1,0 0,0 0,0 0,0 1,0-1,0 0,0 0,0 0,0 0,0 1,0-1,0 0,0 0,-1 0,1 1,0-1,-1 0,1 0,0 1,-1-1,1 0,-1 1,1-1,-1 1,0-1,1 0,-1 1,1-1,-1 1,0-1,0 1,1 0,-1-1,0 1,0 0,1 0,-1-1,0 1,0 0,0 0,1 0,-1 0,0 0,0 0,0 0,0 0,1 0,-1 1,-56 6,43-4,-15 1,0 0,0-2,0-1,-1-2,-23-3,53 3,-1 1,0 0,1-1,-1 1,0 0,0 0,0-1,1 1,-1 0,0 0,0 0,0 0,0 0,1 0,-1 0,0 0,0 0,0 0,0 1,1-1,-1 0,0 1,0-1,1 0,-1 1,0-1,1 1,-1-1,0 1,1-1,-1 1,1 0,-1-1,1 1,-1 0,1-1,-1 1,1 0,0 0,-1-1,1 1,0 0,0 0,-1 0,1-1,0 1,0 0,0 0,0 0,0 0,0-1,0 1,0 0,1 0,-1 0,0-1,0 1,1 0,-1 0,1 0,26 52,-22-46,110 194,-52-43,-61-158,-1-1,1 1,-1 0,0-1,1 1,-1-1,0 1,1-1,-1 0,0 0,0 1,0-1,0 0,1 0,-1 0,-1 0,1 0,0-1,0 1,0 0,0 0,-1 0,1-1,-1 1,1 0,-1-1,1 1,-1-1,0 1,0 0,0-1,0 1,0-1,0 1,0-1,0 0,12-53,3 0,2 1,3 1,9-17,7 14,-26 42</inkml:trace>
</inkml:ink>
</file>

<file path=ppt/ink/ink5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1:09.3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1383,'2'0,"-1"1,1 0,-1-1,1 0,0 1,0-1,-1 0,1 0,0 0,-1 0,1 0,0 0,-1 0,1 0,0-1,-1 1,1-1,0 1,-1-1,1 0,-1 0,1 0,-1 0,1 0,-1 0,0 0,0 0,1 0,-1-1,2 0,229-173,86-70,44-7,-193 147,-128 87,-30 18</inkml:trace>
  <inkml:trace contextRef="#ctx0" brushRef="#br0" timeOffset="1550.168">3867 4798,'-16'13,"14"-13,0 1,0 0,1-1,-1 1,0 0,0 0,0 0,1 0,-1 1,0-1,1 0,0 1,-1-1,1 1,0-1,-1 1,1 0,0-1,0 1,0 0,1 0,-1 0,0 0,1 0,-1 0,1 0,0 0,-1 0,1 0,0 0,0 0,0 0,1 0,-1 0,0 0,1 0,-1 0,1-1,0 3,6 2,-7-5,1 0,0-1,-1 1,1 0,0 0,0 0,0 0,-1-1,1 1,0-1,0 1,0 0,0-1,0 1,0-1,1 0,-1 1,0-1,0 0,0 0,0 0,0 0,0 0,1 0,-1 0,0 0,0 0,0 0,0-1,0 1,0 0,0-1,0 1,1-1,195-147,103-52,161-135,-314 211,-134 112</inkml:trace>
  <inkml:trace contextRef="#ctx0" brushRef="#br0" timeOffset="3039.253">480 367,'226'147,"68"92,150 118,-190-134,-92-79,-6 7,-6 8,142 203,-22-110,-88-100,71 79,-123-108,-18-6,31 49,125 159,-152-205,4-2,15 31,101 138,-48-74,-130-152,-3 2,41 64,-81-83,-32-59,9 0</inkml:trace>
  <inkml:trace contextRef="#ctx0" brushRef="#br0" timeOffset="3333.245">4628 3697,'-42'115,"4"1,6 2,5 1,-4 66,-20 81,38-210,-3 11,3 1,3 0,0 57,10-101</inkml:trace>
  <inkml:trace contextRef="#ctx0" brushRef="#br0" timeOffset="4168.661">847 0,'-28'168,"-20"292,40 217,8-668,0 1,1-1,0 0,1 1,0-1,1 0,-1 0,2 0,-1 0,5 7,2-1</inkml:trace>
  <inkml:trace contextRef="#ctx0" brushRef="#br0" timeOffset="7900.442">2907 2257,'20'-16,"35"-25,-3-2,-1-2,-2-2,-3-2,-1-3,10-19,66-108,-94 141,-3-1,-1 0,-2-2,-1-1,-3 0,-1-2,-2 1,1-15,-16-40,0 95,0 1,0-1,1 1,-1 0,0 0,-1-1,1 1,0 0,-1 0,1 0,-1 0,0 1,1-1,-1 0,0 1,0-1,0 1,0-1,0 1,-1 0,1 0,0 0,-1 0,1 1,0-1,-1 1,1-1,-1 1,1 0,-1 0,1 0,-1 0,1 0,-1 0,1 1,0-1,-1 1,1 0,-11 5,0 0,1 2,0-1,0 1,1 1,0 0,0 1,1 0,0 0,1 1,0 0,1 1,0 0,1 0,0 1,-2 6,-6 13,1 1,1 0,2 1,1 0,2 0,1 1,2 0,1 1,2-1,1 1,3 21,0-45,1 0,0 0,0 0,1-1,1 1,0-1,0 0,1-1,0 1,1-1,0 0,1-1,0 1,1-2,0 1,0-1,0-1,1 1,0-2,1 1,0-2,0 1,167 48,-129-20,-40-19</inkml:trace>
</inkml:ink>
</file>

<file path=ppt/ink/ink5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1:36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34,'33'-34,"-28"67,-14 192,8-222,1 0,0 0,0 0,0 0,0 1,1-1,-1 0,1 0,-1 0,1 0,0 0,1 0,-1 0,0 0,1 0,-1-1,1 1,0 0,0-1,0 0,0 1,1-1,-1 0,1 0,-1 0,1 0,0-1,-1 1,1-1,0 0,0 1,0-1,0 0,0-1,0 1,1-1,-1 1,0-1,0 0,0 0,1 0,-1-1,0 1,0-1,0 0,0 0,2 0,10-7,0-1,0-1,0 0,-1-1,-1-1,0 0,-1-1,0 0,8-12,19-18,64-64,-102 106,-1-1,1 1,0 0,0 0,0-1,0 1,0 0,0 0,0 0,0 0,1 0,-1 0,0 1,1-1,-1 0,0 1,1-1,-1 1,1-1,-1 1,1 0,-1-1,1 1,-1 0,1 0,-1 0,1 0,0 1,-1-1,1 0,-1 1,0-1,1 1,-1-1,1 1,-1-1,0 1,1 0,-1 0,0 0,0 0,1 0,-1 0,0 0,0 0,0 0,-1 1,1-1,0 1,12 121,23 25,-33-143,-1 0,1-1,0 1,0-1,0 0,0 0,1 0,0 0,0-1,0 1,0-1,0 0,1 0,-1 0,1-1,0 0,0 0,0 0,0 0,0-1,0 0,0 0,0 0,1-1,-1 1,0-1,3-1,3-1,0 0,0-1,0 0,-1-1,1 0,-1-1,0 0,0-1,-1 0,1 0,-1-1,-1 0,1-1,-1 0,0 0,-1-1,0 0,-1 0,0 0,0-1,2-5,2-6,0 0,-1-1,-2 0,0 0,-1 0,-1-1,-2 0,0-1,-1 0</inkml:trace>
</inkml:ink>
</file>

<file path=ppt/ink/ink5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1:31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3303 1880,'-2'-2,"1"0,0 0,-1 0,0 1,1-1,-1 1,0-1,0 1,0-1,0 1,0 0,0 0,0 0,-1 0,1 0,0 1,0-1,-1 1,1-1,0 1,-1 0,1 0,-1 0,-1 0,1 0,-9-2,-1 1,1 0,0 1,-1 0,1 1,0 0,0 1,-1 1,1 0,1 0,-1 1,0 1,1 0,0 0,0 1,1 0,0 1,0 1,0-1,1 1,-5 6,-7 7,1 0,2 1,0 1,1 0,1 1,-8 20,16-30,0 0,1 0,1 1,1-1,0 1,1 1,0-1,1 0,1 1,1 0,0 0,1-1,0 1,2 0,-1-1,2 1,0-1,3 7,3 0,1-1,1 0,1-1,1 0,0-1,2 0,0-1,1-1,1-1,0 0,1-1,1-1,0 0,1-2,13 7,-14-9,1-1,-1-1,1 0,1-1,-1-2,1 0,0-1,1-1,-1-1,2-1,0-1,-1-1,0-2,1 0,-1-1,-1-1,1-2,-1 0,0-1,0-1,-1 0,0-2,-1-1,3-2,-5-2,-1 0,0 0,-1-2,-1 0,-1-1,0 0,0-3,-13 21,17-24,-2-1,0-1,-2 0,-1 0,-2-2,0 1,-2-1,-1-1,-1 1,-2-1,1-21,-5 39,0 1,0 0,-1 0,0 0,-1-1,0 1,-1 1,0-1,-1 0,0 1,-1 0,0 0,0 0,-1 0,-1 1,1 0,-1 0,-1 1,-3-3,-4-3,-1 0,0 1,-1 1,-1 0,0 2,0 0,-1 1,-1 0,1 2,-1 0,0 2,-1 0,-4 0,-25-5,40 6,-1 1,1 0,-1 1,0 0,0 1,0 0,0 1,0 0,0 1,1 0,-1 0,0 1,0 1,1 0,-1 1,-10 8,3-1</inkml:trace>
  <inkml:trace contextRef="#ctx0" brushRef="#br0" timeOffset="4838.661">3416 2783,'11'138,"8"65,8-6,-39-27,-23 26,27-137,3 0,3 0,5 53,-1-5,-2-63,-11 138,-9 44,-6-29,26 141,-28-195,26-108,1 0,2 0,1 0,2 0,2 3,-6-38,-1-1,1 1,-1 0,1 0,-1 0,1 0,-1 0,1 0,0 1,-1-1,1 0,-1 0,1 0,-1 0,1 0,0 1,-1-1,1 0,-1 0,1 1,0-1,-1 0,1 0,0 1,0-1,-1 0,1 1,0-1,0 1,-1-1,1 0,0 1,0-1,0 1,0-1,-1 1,1-1,0 0,0 1,0-1,0 1,0-1,0 1,0-1,0 1,1-1,-1 0,0 1,0-1,0 1,0-1,1 0,-1 1,0-1,0 1,1-1,-1 0,0 1,1-1,-27-29,25 28,-28-36,-1 1,-2 1,-2 2,0 2,-3 0,0 3,-14-7,41 29,-39-29,48 34,0 0,0 0,1 1,-1-1,0 0,0 0,1 0,-1 0,1 0,-1 0,1 0,-1 0,1 0,0 0,-1 0,1 0,0-1,0 1,0 0,0 0,0 0,0 0,0 0,0 0,1-1,-1 1,0 0,1 0,-1 0,0 0,1 0,-1 0,1 0,0 0,-1 0,1 0,0 1,0-1,-1 0,1 0,0 1,0-1,0 0,0 1,0-1,0 1,109-31,-81 27,95-20,-38 6,1 4,76-1,112-13,-208 14,52 0,-119 14,0 1,0-1,0 1,1-1,-1 1,0 0,0-1,0 1,0-1,0 1,0-1,-1 1,1 0,0-1,0 1,0-1,0 1,-1-1,1 1,0-1,-1 1,1-1,0 1,-1-1,1 1,0-1,-1 0,1 1,-1-1,1 1,-1-1,1 0,-1 0,1 1,-1-1,1 0,-1 0,0 0,1 0,-1 1,1-1,-1 0,1 0,-1 0,0 0,1 0,-1 0,1-1,-1 1,1 0,-1 0,-110 45,3 5,-53 34,-200 118,326-169,30-22</inkml:trace>
  <inkml:trace contextRef="#ctx0" brushRef="#br0" timeOffset="9350.604">2964 1852,'-48'-33,"-21"-42,-62-80,53 64,62 69,-1 1,-1 1,-1 0,-1 2,-21-17,-85-52,-30-58,97 83,-53-80,-244-184,206 165,-78-30,115 80,113 112,0-1,0 0,0 1,0-1,0 0,-1 1,1-1,0 0,0 1,0-1,0 0,-1 0,1 1,0-1,0 0,-1 0,1 1,0-1,-1 0,1 0,0 0,0 0,-1 1,1-1,0 0,-1 0,1 0,0 0,-1 0,1 0,-1 0,1 0,0 0,-1 0,1 0,0 0,-1 0,1 0,0 0,-1 0,1-1,0 1,-1 0,1 0,0 0,0 0,-1-1,15 44,-11-36,7 35,-1 0,-2 2,-2-1,-2 0,-2 1,-4 36,3-31,-22 87,22-135,1-1,-1 1,0-1,1 0,-1 1,0-1,1 1,-1-1,0 0,1 1,-1-1,1 0,-1 0,1 1,-1-1,0 0,1 0,-1 0,1 0,-1 1,1-1,-1 0,1 0,-1 0,1 0,-1 0,1 0,0 0,-1 0,1-1,-1 1,1 0,-1 0,0 0,1 0,-1-1,1 1,-1 0,1 0,-1-1,0 1,1 0,-1-1,1 1,-1-1,0 1,1 0,-1-1,0 1,0-1,0 1,1-1,-1 1,0-1,0 1,0-1,0 1,0-1,0 1,0-1,0 1,0-1,0 1,0-1,0 1,0-1,0 1,0-1,0 1,-1-1,2 0,46-57,2 3,2 2,3 2,1 3,3 2,2 3,15-7,-50 36,0 0,1 2,0 1,1 1,0 1,1 2,18-3,-46 9,-1 1,0-1,1 0,-1 1,1-1,-1 1,0-1,1 0,0 0,-1 1,1-1,-1 0,1 0,0 1,0-1,-1 0,1 0,0 0,0 0,0 1,0-1,0 0,0 0,0 0,0 0,0 0,0 1,1-1,-1 0,0 0,1 0,-1 1,0-1,1 0,-1 0,1 1,-1-1,1 0,-1 1,1-1,0 1,-1-1,1 1,0-1,-1 1,1-1,0 1,0 0,-1-1,1 1,0 0,0-1,0 1,0 0,-1 0,1 0,0 0,0 0,0 0,0 0,-17-6,-1 1,-1 1,1 1,0 0,-1 1,0 1,1 0,-1 1,0 2,-3 0,-27 0,-235-2,279 0,0-1,0 1,1 0,-1-1,0 0,0 0,0 0,0-1,1 1,-1-1,1 0,-1 0,1 0,0 0,0-1,0 1,0-1,0 0,0 0,-1-3,-4-9</inkml:trace>
  <inkml:trace contextRef="#ctx0" brushRef="#br0" timeOffset="10188.028">480 45,'-16'22,"-29"166,39-151,-24 217,-4 2,18-79,16-177,1 1,-1-1,0 1,0 0,0-1,0 1,0 0,0-1,0 1,0-1,0 1,0 0,0-1,0 1,0 0,-1-1,1 1,0-1,0 1,-1-1,1 1,0-1,-1 1,1-1,-1 1,1-1,0 1,-1-1,1 1,-1-1,1 0,-1 1,0-1,1 0,-1 1,1-1,-1 0,1 0,-1 0,0 0,1 0,-1 1,0-1,1 0,-1 0,1 0,-1-1,0 1,1 0,-1 0,0 0,1 0,-1-1,1 1,-1 0,1 0,-1-1,-9-10</inkml:trace>
  <inkml:trace contextRef="#ctx0" brushRef="#br0" timeOffset="10522.284">0 158,'1'-2,"-1"0,1-1,-1 1,1-1,0 1,-1 0,1 0,0-1,1 1,-1 0,0 0,1 0,-1 0,1 1,-1-1,1 0,0 0,0 1,0 0,0-1,0 1,0 0,0 0,1 0,-1 0,0 0,0 0,1 1,-1-1,1 1,0 0,81-8,-76 8,321 1,-285-7,-1-1,0-3,-1-1,0-3,0-1,21-12,-39 17</inkml:trace>
  <inkml:trace contextRef="#ctx0" brushRef="#br0" timeOffset="23840.676">3811 2557,'-5'5,"-6"2,-7-1,-4-1,1 3,10 1,5-2</inkml:trace>
</inkml:ink>
</file>

<file path=ppt/ink/ink5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2:16.02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1 597,'5'-10,"1"-3</inkml:trace>
  <inkml:trace contextRef="#ctx0" brushRef="#br1" timeOffset="39994.198">339 146,'48'57,"82"88,16 25,81 17,-35-19,20-13,-43-14,-78-64,-89-75,-1-2,0-1,0 1,1 1,-1-1,0 0,0 0,0 0,1 1,-1-1,0 0,0 1,0-1,0 1,0 0,0-1,0 1,0 0,0-1,0 1,0 0,0 0,0 0,-1 0,1 0,0 0,-1 0,1 0,-1 0,1 0,-1 1,0-1,1 0,-1 0,0 0,0 0,1 1,-1-1,0 0,-1 0,1 1,0-1,0 0,0 0,-1 0,1 0,0 1,-1-1,1 0,-1 0,0 0,1 0,-1 0,0 0,1 0,-1 0,0 0,-1 0,-14 2,0 0,1-2,-1 0,0-1,0 0,0-1,0-1,0-1,0 0,-8-3,-72-9,-66 8,162 7,0 0,1 0,-1 0,0 0,1-1,-1 1,0 0,0 0,1-1,-1 1,0 0,1 0,-1-1,0 1,0 0,0-1,0 1,1 0,-1-1,0 1,0 0,0-1,0 1,0 0,0-1,0 1,0-1,0 1,0 0,0-1,0 1,0 0,0-1,0 1,0 0,0-1,0 1,-1 0,1-1,0 1,0 0,0-1,-1 1,1 0,0-1,0 1,-1 0,1 0,0-1,-1 1,1 0,0 0,0 0,-1 0,1-1,-1 1,1 0,0 0,-1 0,1 0,0 0,-1 0,1 0,0 0,-1 0,37-15,-26 12,271-144,-26 16,-116 72,-139 59,1-1,0 0,-1 1,1-1,-1 1,1 0,0-1,-1 1,1-1,0 1,-1 0,1 0,0-1,0 1,-1 0,1 0,0 0,0 0,-1 0,1 0,0 0,0 0,0 0,-1 0,1 0,0 1,0-1,-1 0,1 0,0 1,-1-1,1 1,0-1,-1 0,1 1,-1-1,1 1,0-1,-1 1,1 0,-1-1,0 1,1 0,-1-1,1 1,-1 0,0-1,0 1,1 0,-1 0,0-1,0 1,0 0,0 0,0-1,0 1,0 0,0 0,0-1,0 1,0 0,-1 0,1-1,0 1,0 0,-1 0,1-1,-1 1,1 0,-29 49,-7-8,-1-2,-3-2,-31 24,-36 40,86-67,20-18</inkml:trace>
  <inkml:trace contextRef="#ctx0" brushRef="#br1" timeOffset="42069.814">1609 1302,'-33'81,"-90"83,62-92,-182 186,195-211,-123 136,10-3,124-134,-1-1,-3-2,-41 34,39-38,1 2,2 2,-33 47,45-55,-1 0,-1-2,-3-1,-16 13,-57 33,119-159,-10-214,-20 163,17 131,-1 0,1 0,-1 0,1 0,0-1,0 1,-1 0,1 0,0 0,0-1,0 1,0 0,0 0,1 0,-1 0,0-1,1 1,-1 0,0 0,1 0,-1 0,1 0,0 0,-1 0,1 0,0 0,0 0,-1 0,1 0,0 0,0 1,0-1,0 0,0 1,0-1,0 1,0-1,1 1,-1-1,0 1,0 0,0-1,0 1,1 0,-1 0,0 0,0 0,0 0,1 0,-1 1,0-1,0 0,0 0,0 1,0-1,1 1,-1-1,0 1,0-1,0 1,0 0,0 0,0 0,157 72,-97-54,0-4,1-1,1-4,0-2,1-3,-1-3,32-4,-62 1,-22 0,1 0,-1 0,0 2,1-1,-1 1,0 1,0 0,0 0,0 1,0 1,0 0,6 3,-16-6,1 0,0 1,-1-1,1 0,-1 1,1-1,-1 1,0 0,0 0,1-1,-1 1,0 0,-1 0,1 0,0 0,0 0,-1 0,0 0,1 0,-1 0,0 0,0 0,0 0,0 1,0-1,0 0,-1 0,1 0,-1 0,1 0,-1 0,0 0,0 0,0-1,0 1,0 0,0 0,-1-1,1 1,0-1,-1 1,-70 59,46-48,0-1,-1-1,0-2,0 0,-28 3,-165 17,18-3,201-26,0-1,0 1,0 0,0 0,0 0,-1-1,1 1,0 0,0 0,0 1,0-1,0 0,0 0,0 0,0 1,-1-1,1 1,0-1,0 1,0-1,1 1,-1-1,0 1,0 0,0 0,0-1,1 1,-1 0,0 0,0 0,1 0,-1 0,1 0,-1 0,1 0,0 0,-1 0,1 0,0 0,0 0,-1 0,1 1,0-1,0 0,0 0,0 0,1 0,-1 0,0 0,0 0,1 1,-1-1,1 0,-1 0,1 0,-1 0,1 0,-1-1,1 1,0 0,0 0,13 8</inkml:trace>
  <inkml:trace contextRef="#ctx0" brushRef="#br1" timeOffset="43401.657">1327 2092,'-1'0,"1"0,-1-1,1 1,0 0,-1 0,1 0,-1 0,1-1,-1 1,1 0,-1 0,1 0,-1 0,1 0,-1 0,1 0,-1 0,1 0,-1 1,1-1,-1 0,1 0,-1 0,1 0,0 1,-1-1,1 0,-1 0,1 1,0-1,-1 0,1 1,0-1,-1 1,1-1,0 0,-1 1,1-1,0 1,0-1,0 1,-1-1,1 0,0 1,0-1,0 1,0-1,0 1,0-1,0 1,0-1,0 1,0-1,0 1,0-1,0 1,1-1,-1 1,-5 19,1 1,1 0,1 0,1 0,1 0,0 0,2 1,-1 23,-1-38,-1 1,1 0,1 0,0 0,0-1,0 1,1 0,0-1,0 1,1-1,0 0,1 0,-1 0,1 0,1 0,-1-1,1 0,0 0,0 0,1-1,6 5,-6-10,0-1,0 0,0 0,0-1,0 1,0-1,0-1,-1 1,1-1,-1 0,1 0,-1-1,0 1,-1-1,1 0,-1-1,1 1,-1-1,-1 0,1 0,-1 0,1 0,1-5,97-119,-100 129,0 0,0 1,0-1,0 1,0-1,-1 1,1 0,0 0,0 0,0 0,-1 0,1 0,0 0,-1 0,1 1,-1-1,0 1,1-1,-1 1,0-1,0 1,0 0,0 0,0 0,0-1,0 1,-1 0,1 0,-1 0,0 0,1 0,-1 0,0 0,0 0,0 0,0 0,-1 2,8 16,-5-16,0 0,0-1,0 1,0-1,0 1,1-1,0 0,0 1,0-2,0 1,0 0,0 0,1-1,-1 0,1 0,0 0,0 0,-1 0,1-1,0 0,1 0,-1 0,0 0,0-1,0 1,0-1,1 0,-1 0,0-1,0 1,0-1,0 0,0 0,0 0,0-1,0 0,0 1,2-2,12-10,0-1,0-1,-2 0,1-1,-2-1,-1 0,0-1,-1-1,0 0,-2-1,-1 0,8-19,34-86,-53 73,-5 47</inkml:trace>
  <inkml:trace contextRef="#ctx0" brushRef="#br1" timeOffset="43966.348">2287 2290,'-154'303,"152"-300,0 0,0 0,0 0,1 0,-1 0,1 0,0 0,0 1,0-1,0 1,0-1,1 0,0 1,0-1,0 1,0-1,0 1,0-1,1 1,0-1,0 1,0-1,0 0,0 0,1 1,-1-1,1 0,0 0,0-1,0 1,0 0,1-1,-1 1,1-1,-1 1,2-1,8 2,1-2,-1 1,1-2,-1 1,1-2,-1 0,1 0,0-1,-1-1,1 0,8-3,-1-2</inkml:trace>
  <inkml:trace contextRef="#ctx0" brushRef="#br1" timeOffset="44398.113">1976 2431,'43'0,"34"-4,8-3,-5 1,-12 1,-12 1,-12 2,-7 1,-11 0</inkml:trace>
  <inkml:trace contextRef="#ctx0" brushRef="#br1" timeOffset="45929.584">1355 33,'0'-1,"0"1,-1 0,1-1,-1 1,1 0,-1 0,1 0,0-1,-1 1,1 0,-1 0,1 0,-1 0,1 0,-1 0,1 0,-1 0,1 0,-1 0,1 0,-1 0,1 1,-1-1,1 0,-1 0,1 0,-1 1,1-1,0 0,-1 1,1-1,-1 0,1 1,0-1,-1 0,1 1,0-1,0 1,-1-1,1 0,0 1,0-1,-1 1,1-1,0 1,0-1,0 1,0-1,0 1,0-1,0 1,0-1,0 1,0-1,0 1,0-1,-8 21,0-1,2 1,0 0,1 0,1 1,1-1,1 1,1 0,1-1,1 1,2 15,-3-34,1-1,-1 0,0 1,0-1,1 0,0 1,-1-1,1 0,0 0,0 0,0 0,0 1,0-1,1-1,-1 1,1 0,-1 0,1 0,0-1,-1 1,1-1,0 1,0-1,0 0,0 0,0 0,1 0,-1 0,0 0,0-1,1 1,-1-1,0 0,1 1,-1-1,0 0,1 0,3-1,0 0,0 0,0 0,0 0,0-1,0 0,-1-1,1 1,-1-1,1 0,-1 0,0-1,0 0,-1 0,117-146,-121 149,0 0,1-1,-1 1,1 0,-1 0,1 0,0 0,-1 0,1 0,0 0,0 0,0 0,0 0,0 1,0-1,0 0,0 0,0 1,0-1,0 1,0-1,0 1,0 0,1-1,-1 1,0 0,0 0,0 0,1-1,-1 1,0 1,0-1,1 0,-1 0,0 0,0 1,0-1,1 0,-1 1,0-1,0 1,0 0,0-1,0 1,0 0,0 0,0-1,0 1,0 0,-1 0,1 0,0 0,31 75,15 19,-42-92,-1 0,1 0,0-1,0 1,0-1,0 0,0 0,0 0,1-1,-1 0,0 0,1-1,-1 1,1-1,-1 0,1-1,-1 1,1-1,-1 0,1 0,-1-1,0 0,0 0,0 0,0 0,0-1,0 0,-1 0,1 0,-1 0,0-1,0 0,0 0,1-1,7-9,0 0,-1 0,0-1,-1-1,-1 0,0 0,-1-1,-1 0,-1 0,0 0,-2-1,1-2,23-87,-26 98</inkml:trace>
  <inkml:trace contextRef="#ctx0" brushRef="#br1" timeOffset="46688.079">2230 173,'-159'284,"300"-510,-141 225,1-1,0 1,0 0,-1-1,1 1,0 0,0-1,0 1,0 0,0 0,0 0,1 0,-1 0,0 0,0 1,1-1,-1 0,1 1,-1-1,0 0,1 1,-1 0,1-1,-1 1,1 0,-1 0,1 0,0 0,-1 0,1 0,-1 0,1 1,-1-1,1 0,-1 1,1-1,-1 1,0 0,1 0,-1-1,0 1,1 0,-1 0,0 0,0 0,0 0,0 0,0 1,0-1,0 0,0 0,0 1,28 70,-27-63,0 0,1 0,0 0,1-1,-1 0,2 0,-1 0,1 0,1 0,-1-1,1 0,5 4,-9-9,-1-1,0 0,1 0,-1 0,1 0,-1 0,1-1,-1 1,1 0,0-1,-1 1,1-1,0 1,-1-1,1 0,0 0,0 0,-1 0,1 0,0 0,0 0,-1-1,1 1,0-1,0 1,-1-1,1 0,-1 1,1-1,-1 0,1 0,-1 0,1 0,-1 0,0-1,0 1,1 0,-1-1,0 1,0-1,0 1,-1-1,1 1,0-1,25-77,2-150,-23 173,1 32</inkml:trace>
</inkml:ink>
</file>

<file path=ppt/ink/ink5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3:29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1441 1,'61'47,"77"108,-58-91,66 66,15 75,119 11,-52 18,-122-125,-88-96</inkml:trace>
  <inkml:trace contextRef="#ctx0" brushRef="#br0" timeOffset="838.4">255 1553,'-12'3,"1"1,0 0,0 1,0 1,1 0,0 0,0 1,0 0,1 0,0 1,1 1,0-1,0 1,1 1,0-1,0 1,1 1,0-1,1 1,1 0,-1 0,2 0,-1 1,2-1,-1 1,2 0,0 0,0 0,1 6,-2 6,2-1,0 1,2-1,1 1,0-1,6 18,-7-35,-1 0,2 0,-1 0,1 0,0 0,0 0,0-1,1 0,0 1,0-1,0-1,1 1,-1-1,1 0,0 0,1 0,-1 0,1-1,-1 0,1 0,0-1,0 1,0-1,0-1,1 1,5 0,-3-1,0-1,1 1,-1-2,0 1,0-1,0-1,0 1,0-2,0 1,0-1,-1-1,1 1,-1-1,0-1,0 1,-1-2,1 1,-1-1,4-4,21-14,-2-2,-1-1,-2-1,0-2,-2 0,-1-2,-1 0,-2-2,-2-1,12-28,-27 54,1 0,-2-1,0 1,0-1,0 0,-2 0,1 0,-1 0,0 0,-1 0,0 0,-1-1,0 1,-1 0,0 0,0 1,-1-1,-1 0,1 1,-1 0,-1-1,0 2,0-1,-1 1,0-1,0 1,-1 1,0 0,0 0,-4-2,2 4,1 0,-1 1,0 0,-1 1,1 0,-1 0,1 1,-1 0,0 1,0 0,0 0,1 1,-1 1,0-1,0 2,0-1,1 1,-1 1,1 0,-4 2,-12 4,1 2,0 1,0 0,1 2,1 1,-20 18,13-8,2 1,1 2,1 1,2 0,0 2,-4 12,8-12</inkml:trace>
  <inkml:trace contextRef="#ctx0" brushRef="#br0" timeOffset="1135.379">1 1919,'201'-135,"-177"123,0 2,1 0,0 1,1 2,0 0,0 2,0 1,0 1,1 1,0 2,-1 0,1 2,5 1,50-1,-58-2</inkml:trace>
  <inkml:trace contextRef="#ctx0" brushRef="#br0" timeOffset="2637.866">791 1553,'79'-16,"-1"-2,-1-4,-1-3,-1-3,-2-4,39-24,187-125,-235 133,-2-3,-3-3,39-44,-98 97,1 1,-1 0,0-1,1 1,-1-1,1 1,-1 0,0-1,0 1,1-1,-1 0,0 1,0-1,1 1,-1-1,0 1,0-1,0 1,0-1,0 0,0 1,0-1,0 1,0-1,0 1,0-1,0 0,-1 1,1-1,0 1,0-1,-1 1,1-1,0 1,-1-1,1 1,0-1,-1 1,1 0,0-1,-1 1,1-1,-1 1,1 0,-1 0,1-1,-1 1,1 0,-1 0,1-1,-1 1,0 0,1 0,-1 0,1 0,-1 0,1 0,-1 0,0 0,1 0,-1 0,1 0,-1 0,1 1,-1-1,0 0,-51-1,45 1,-164-1,170 0,0 1,1 0,-1-1,0 1,0 0,1-1,-1 1,0 0,0 0,0 0,1 0,-1 0,0 0,0 0,0 0,1 0,-1 0,0 0,0 0,0 1,1-1,-1 0,0 1,0-1,1 0,-1 1,0-1,1 1,-1-1,0 1,1-1,-1 1,1 0,-1-1,1 1,-1 0,1-1,0 1,-1 0,1 0,0-1,-1 1,1 0,0 0,0 0,0-1,0 1,0 0,0 0,0 0,0 0,0-1,0 1,0 0,0 0,1 0,-1-1,0 1,26 48,-23-45,10 20,-1 0,-1 0,-2 1,0 1,-1-1,-2 1,-1 1,1 12,22 102,-29-140,1 0,0 0,-1 0,1 0,0 0,0 0,0 0,0 0,0 0,0 0,0 0,0 0,1 0,-1 0,0 0,1 0,-1 0,0 0,1 0,-1-1,1 1,-1 0,1 0,0 0,-1 0,1-1,0 1,0 0,-1-1,1 1,0-1,0 1,0-1,0 1,0-1,0 1,0-1,0 0,0 0,0 1,0-1,0 0,0 0,0 0,0 0,0 0,0 0,0 0,0-1,0 1,0 0,0-1,0 1,0 0,0-1,0 1,-1-1,1 1,0-1,0 0,0 1,-1-1,1 0,0 0,13-15,-1-1,-1-1,-1 0,0-1,-1 0,-1 0,1-6,9-17,80-180,-86 204</inkml:trace>
</inkml:ink>
</file>

<file path=ppt/ink/ink5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3:27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1,'-11'127,"4"-102,2 1,1 0,2 0,0 0,1 0,2 0,1 5,26 112,-16 25,-2-99,-3 1,-3-1,-3 1,-4 13,1 37,-34 23,37-111,7-27</inkml:trace>
  <inkml:trace contextRef="#ctx0" brushRef="#br0" timeOffset="3251.713">0 763,'153'-57,"2"6,3 6,5 7,-88 22,-2-3,0-4,60-27,-95 34</inkml:trace>
</inkml:ink>
</file>

<file path=ppt/ink/ink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39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65,'-22'135,"-4"45,-7-1,-8-1,-28 62,51-195,-1 0,-2-1,-2-1,-8 10,21-33,18-18,22-25,-13 9</inkml:trace>
  <inkml:trace contextRef="#ctx0" brushRef="#br0" timeOffset="5762.322">621 37,'-2'1,"0"0,0 1,1-1,-1 1,0 0,1-1,-1 1,1 0,0 0,-1 0,1 0,0 0,0 0,0 0,1 1,-1-1,0 0,1 0,0 1,-1-1,1 0,0 1,0-1,0 0,0 1,0 0,-14 225,-27 78,-43-30,69-233,-15 82,25-74,5-44,0 1,0-1,-1 1,0-1,0 1,-1-1,0 0,-1 1,1-1,-1 0,-3 4,-12 16,24-31</inkml:trace>
  <inkml:trace contextRef="#ctx0" brushRef="#br0" timeOffset="6680.132">0 149,'27'-17,"0"2,0 1,2 1,-1 2,2 0,15-2,4-1,1 2,1 2,0 2,0 2,1 3,-1 2,1 2,-1 2,40 9,-72-8,0 0,0 2,-1 0,1 1,-1 1,-1 1,0 0,0 1,-1 1,14 12,-23-17,0 0,-1 0,0 1,0 0,0 0,-1 0,0 1,-1 0,0 0,0 0,0 0,-1 1,-1-1,1 1,-1 0,-1 0,0 0,0 0,0 0,-1 0,-1 0,0 0,0-1,-1 5,-1 0,-1-1,0 0,0 0,-1-1,-1 0,0 0,0 0,-1 0,-1-1,0 0,0-1,-1 0,0 0,0-1,-7 5,-15 12,-86 50,88-65,0-2,0-1,-1-2,0 0,0-2,0-1,-12-2,43 0,-1 1,0 0,1-1,-1 1,0-1,0 1,1-1,-1 1,0 0,0-1,0 1,0 0,0-1,0 1,0-1,0 1,0 0,0-1,0 1,-1-1,1 1,0 0,0-1,-1 1,1-1,0 1,-1-1,1 1,0-1,-1 1,1-1,-1 1,1-1,-1 1,1-1,-1 0,1 1,-1-1,1 0,-1 0,1 1,-1-1,0 0,1 0,-1 0,1 0,-1 0,0 1,1-1,-1 0,1-1,-1 1,0 0,1 0,-1 0,0 0,1 0,-1-1,1 1,-1 0,1 0,207 119,-151-74,-2 2,-3 3,-1 2,38 54,-19-10,-63-90</inkml:trace>
</inkml:ink>
</file>

<file path=ppt/ink/ink5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01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0 138,'165'25,"294"-22,-414-4,-67-6,0-1,1 0,0-2,0 0,1-2,0 0,1-1,1-1,-12-11,-32-13,41 30</inkml:trace>
</inkml:ink>
</file>

<file path=ppt/ink/ink5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04.1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1 198,'1'3,"1"0,0-1,1 1,-1 0,0-1,1 0,-1 0,1 0,0 0,0 0,0 0,0-1,0 1,0-1,0 0,0 0,0 0,2 0,-2 0,16 4,0-1,0-1,1-1,-1-1,0 0,1-1,-1-2,1 0,-1 0,16-6,8 1,227-26,-226 33,-84-36,-76-75,93 78,16 16</inkml:trace>
</inkml:ink>
</file>

<file path=ppt/ink/ink5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07.48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1 177,'189'38,"-130"-28,1-3,0-3,0-2,47-5,-3 1,37-9,-134-3,-33 1,11 6,4 0,0 0,1-1,0 0,1-1,0 0,0 0,1-1,0 0,1 0,0-1,0 0,1 0,-1-4,-11-21,10 20</inkml:trace>
</inkml:ink>
</file>

<file path=ppt/ink/ink5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0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0 144,'23'61,"93"305,-114-359,0-1,0 1,0 0,1 0,0-1,0 0,1 1,-1-1,1-1,1 1,-1 0,1-1,5 4,-8-8,1-1,0 0,-1 0,1 0,-1 0,1-1,0 1,-1-1,1 1,-1-1,1 0,-1 0,0 0,1 0,-1-1,0 1,0 0,0-1,0 0,0 1,0-1,0 0,0 0,-1 0,1 0,-1-1,0 1,1 0,0-3,1 1,108-158,-6 38,-103 124,0-1,0 1,-1-1,1 1,0 0,0 0,0 0,-1 0,1 0,0 0,0 0,-1 1,1-1,0 1,0-1,-1 1,1 0,0-1,-1 1,1 0,-1 0,1 0,-1 0,0 0,1 1,-1-1,0 0,0 1,0-1,0 1,0-1,0 1,0-1,0 1,-1 0,1-1,0 1,-1 0,0 0,1-1,-1 1,0 0,0 1,9 15,-7-14,1 0,-1 0,1-1,0 1,1-1,-1 0,1 1,-1-2,1 1,0 0,0-1,0 1,0-1,1-1,-1 1,0 0,1-1,-1 0,1 0,0 0,-1-1,1 1,0-1,-1 0,1-1,0 1,-1-1,1 0,-1 0,1 0,-1-1,4-1,5-2,0-1,-1 0,0-1,0 0,0-1,-1-1,0 1,-1-2,0 1,7-9,-5 4,1 1,-1-1,-1-1,-1 0,0-1,-1 0,-1 0,0-1,-1 0,-1 0,-1-1,0 1,-1-1,1-16,-6-40,0 62</inkml:trace>
</inkml:ink>
</file>

<file path=ppt/ink/ink5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2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0 215,'266'-28,"63"29,-288-7,-40 6,-1 0,1 0,0-1,-1 1,1 0,-1 0,1-1,-1 1,1 0,-1-1,1 1,-1 0,1-1,-1 1,0-1,1 1,-1-1,1 1,-1-1,0 1,0-1,1 1,-1-1,0 1,0-1,0 0,1 1,-1-1,0 1,0-1,0 0,0 1,0-1,0 1,0-1,0 0,-1 1,1-1,0 1,0-1,0 1,-1-1,1 0,0 1,-1-1,1 1,0-1,-1 1,1 0,-1-1,1 1,0-1,-1 1,1 0,-1-1,1 1,-1 0,0-1,1 1,-1 0,1 0,-1 0,1 0,-1 0,0-1,-177-115,159 89,18 17</inkml:trace>
</inkml:ink>
</file>

<file path=ppt/ink/ink5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2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1,'15'0,"13"0,8 0,2 0,-1 0,-1 0,-3 0,-1 0,-2 0,-1 0,-1 0,0 0,0 0,0 0,0 0,-10 0,-7 0</inkml:trace>
</inkml:ink>
</file>

<file path=ppt/ink/ink5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3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0,'44'10,"28"3,6-1,-4-2,-11-3,-10-3,-11-2,-7-1,-9-1</inkml:trace>
</inkml:ink>
</file>

<file path=ppt/ink/ink5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7.27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0 120,'678'0,"-678"0,-1-1,1 1,0-1,-1 1,1-1,0 1,0-1,0 1,-1-1,1 1,0-1,0 1,0-1,0 1,0-1,0 1,0-1,0 1,0-1,0 1,0-1,1 1,-1-1,0 1,0-1,0 1,1-1,-1 1,0-1,1 1,-1-1,0 1,1 0,-1-1,0 1,1 0,-1-1,1 1,-1 0,1 0,-1-1,1 1,-1 0,0 0,1 0,0-1,-1 1,1 0,-1 0,1 0,-1 0,1 0,-1 0,1 0,-1 0,1 0,-1 1,1-1,-1 0,1 0,-1 0,1 1,0-1,-38-26,-57-36,79 48</inkml:trace>
</inkml:ink>
</file>

<file path=ppt/ink/ink5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20.3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0 194,'1'-2,"1"0,-1 0,1 0,-1 0,1 1,0-1,-1 1,1-1,0 1,0 0,0-1,0 1,0 0,1 0,-1 1,0-1,0 0,0 1,1-1,-1 1,0 0,1 0,-1 0,0 0,2 0,-1 0,411-4,-265-25,-148 28,0-1,0 1,0 0,0-1,-1 1,1-1,0 1,-1-1,1 1,-1-1,1 1,-1-1,0 0,0 1,1-1,-1 0,0 1,-1-1,1 1,0-1,0 0,-1 1,1-1,-1 1,1-1,-1 1,0-1,0 1,1-1,-1 1,0-1,0 1,0 0,-1 0,1 0,0 0,0 0,-1 0,1 0,0 0,-1 0,-1 0,-5-10,-15-32,16 22</inkml:trace>
</inkml:ink>
</file>

<file path=ppt/ink/ink5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9.08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1 140,'2'44,"3"0,2 0,1 0,3-1,1-1,2 1,2-2,13 22,-29-61,1 0,0 0,0 0,0 0,0-1,0 1,0 0,0-1,1 1,-1 0,1-1,-1 0,1 1,-1-1,1 0,0 0,0 0,0 0,0 0,-1 0,1-1,0 1,0-1,0 1,0-1,1 0,-1 1,0-1,0 0,0 0,0-1,0 1,0 0,0-1,0 1,0-1,0 0,0 0,0 0,0 0,-1 0,1 0,0 0,-1 0,1-1,-1 1,1 0,-1-1,1 0,-1 1,0-1,1-1,182-268,-184 270,0 0,1 1,-1-1,0 0,1 0,-1 1,1-1,0 0,-1 1,1-1,-1 0,1 1,0-1,-1 1,1-1,0 1,0 0,-1-1,1 1,0 0,0-1,0 1,0 0,-1 0,1 0,0 0,0 0,0 0,0 0,0 0,-1 0,1 0,0 0,0 0,0 1,0-1,-1 0,1 1,0-1,0 0,-1 1,1-1,0 1,0-1,-1 1,1 0,-1-1,1 1,-1 0,1-1,-1 1,1 0,-1-1,1 1,-1 0,0 0,1 0,-1 0,0-1,0 1,0 0,12 61,-12-53,40 131,-39-136,0-1,1 1,0-1,-1 0,2 1,-1-1,0 0,0 0,1 0,0-1,-1 1,1-1,0 1,0-1,1 0,-1 0,0 0,1-1,-1 1,1-1,-1 0,1 0,0 0,-1 0,1 0,0-1,0 0,0 0,-1 0,1 0,0-1,0 1,0-1,-1 0,1 0,0 0,7-7,1 0,-1 0,0-1,-1-1,0 0,-1 0,0-1,-1 0,0 0,0-1,-1 0,-1 0,0-1,1-3,-3 8,28-54,-2-2,-4-1,14-50,-24 59,-9 32</inkml:trace>
  <inkml:trace contextRef="#ctx0" brushRef="#br0" timeOffset="478.041">1187 338,'-39'52,"2"1,3 2,-26 56,55-104,1 1,0 1,0-1,1 1,0-1,0 1,1 0,1 0,-1 0,1 0,1 1,-1-1,2 0,-1 0,1 0,1 3,2-8,0 0,0-1,0 0,1 1,-1-1,1-1,0 1,-1-1,1 0,0 0,1 0,-1-1,0 0,0 0,1 0,-1-1,0 1,1-1,-1-1,0 1,1-1,-1 0,5-1,6 1,-3 1,-5 0,-1 0,1 0,-1 0,1-1,-1 0,0 0,1-1,-1 0,0-1,0 1,0-1,0-1,0 1,0-2,1-6,-5 1</inkml:trace>
  <inkml:trace contextRef="#ctx0" brushRef="#br0" timeOffset="732.515">847 536,'44'0,"23"0,5 0,-4 0,-10 0,-9 0,-9 0,-6 0,-4 0,-2 0,-1 0,-6 0</inkml:trace>
</inkml:ink>
</file>

<file path=ppt/ink/ink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03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280 778,'-26'18,"1"1,1 1,1 2,0 0,2 1,0 1,2 1,1 1,1 1,-8 18,20-38,0 0,1 0,0 1,1 0,-1-1,1 1,1 0,0 0,0 1,1-1,-1 0,2 1,-1-1,1 1,1-1,-1 0,2 1,-1-1,1 0,0 0,1 0,0 0,0 0,0 0,1-1,0 0,1 0,0 0,0 0,0-1,1 1,0-1,0-1,4 3,1-2,1-1,0-1,0 0,1 0,-1-1,1-1,0 0,-1-1,1 0,0-1,0-1,0 0,-1 0,1-1,-1-1,1 0,-1-1,0 0,0-1,0 0,-1-1,1 0,-2-1,1 0,-1-1,0 0,8-8,-3 2,0 0,0 0,-1-1,-1-1,-1-1,0 1,-1-2,-1 0,0 0,-2-1,0 0,-1 0,-1-1,-1 1,-1-2,0 1,-1 0,-2-1,0 1,-1-1,-1 1,-1-1,-1 1,0 0,-2 0,-3-9,4 21,-1 0,0 0,0 1,-1-1,0 1,0 0,0 1,-1-1,0 1,-1 1,1-1,-1 1,0 1,0-1,-1 2,1-1,-1 1,0 0,0 1,0-1,0 2,0 0,0 0,-1 0,1 1,0 1,0-1,-1 2,1-1,0 1,0 1,0-1,1 1,-1 1,-2 1,6-2,0 0,0 0,0 1,0-1,1 1,-1 0,1 1,0-1,0 1,1-1,0 1,-1 0,1 0,1 1,-1-1,1 1,0-1,0 1,1 0,0 0,0-1,0 1,1 0,-1 0,1 0,1 0,-1 0,1 0,0 0,1 0,-1-1,1 1,0-1,0 1,1-1,0 1,9 3,1 0,0-1,1 0,-1-1,1-1,1 0,-1-1,1 0,0-2,0 1,0-2,0 0,0-1,1 0,-1-1,2-1,34 0,1-1,-1-3,-1-2,1-3,-2-1,1-3,-1-2,-2-2,1-2,-2-2,-1-2,20-16,-54 34,0-1,-1 0,-1-1,1 0,-1 0,0-1,-1 0,0-1,-1 0,0 0,0 0,-1-1,0 0,-1 0,0-1,-1 0,-1 1,0-1,2-12,-5 21,0-1,-1 1,1-1,-1 0,0 1,0-1,0 1,0 0,-1-1,1 1,-1 0,0 0,0 0,0 0,-1 0,1 0,0 0,-1 1,0 0,0-1,0 1,0 0,0 0,0 0,0 1,-1-1,1 1,0 0,-1 0,1 0,-1 0,0 1,-4-2,0 0,1 1,-1 1,0-1,0 1,0 0,0 1,0 0,0 0,1 1,-1 0,0 0,1 1,-4 1,5-1,0 0,0 1,0-1,1 1,-1 1,1-1,0 1,0 0,0 0,1 0,0 0,0 1,0 0,1 0,0 0,0 0,0 1,1-1,0 1,0-1,1 1,0 0,0 0,0-1,1 1,0 0,0 0,1 0,0 0,0-1,1 1,-1 0,4 5,1-3,2 0,-1 0,1 0,0-1,1-1,0 1,0-2,1 1,0-1,0 0,0-1,1-1,0 1,-1-1,2-1,-1 0,1-1,22 10,-22-8,-3-2,0 0,0 0,0 1,0 0,0 1,-1 0,0 0,1 1,-1 0,-1 0,1 1,-1 0,0 0,-1 1,1 0,-1 0,0 0,-1 1,0 0,0 0,-1 0,0 1,1 4,-3 0,-2-1,1 0,-2 1,0-1,0 0,-1 1,-1-1,0 0,0 0,-1-1,-1 1,0-1,-1 0,0 0,0 0,-5 4,-30 65,39-77,1 0,-1-1,1 1,0 0,0 0,1 0,-1 0,0 0,1 0,0 0,0 0,0 0,0 0,0 0,0 0,1 0,-1 0,1 0,0 0,0-1,0 1,1 1,9 7</inkml:trace>
  <inkml:trace contextRef="#ctx0" brushRef="#br0" timeOffset="515.712">1889 750,'-32'29,"1"2,2 1,1 1,2 1,1 1,1 2,3 0,-10 23,29-56,-1 1,1 0,0 0,0 0,0 0,1 0,0 0,0 0,0 0,1 0,0 1,0-1,0 0,0 0,1 0,0 1,0-1,0 0,1 0,0 0,0-1,0 1,0 0,1-1,0 1,0-1,0 0,0 0,1 0,-1 0,1-1,0 1,0-1,1 0,-1 0,1-1,-1 1,1-1,0 0,0 0,3 0,7-1,1-1,0-1,0-1,0 0,-1-1,1-1,-1 0,0-1,0-1,0 0,-1-1,0 0,0-2,-1 1,0-2,-1 1,0-2,4-4,32-28,-3-2,-1-2,-2-2,-3-2,20-33,-32 44,-1 0,-2-2,-1-1,-3-1,-2 0,3-12,-16 36,0 1,0-1,-2 0,-1 0,0 0,-1-1,-2 1,0 0,-1 0,-1 0,0 0,-2 0,0 1,-2-1,0 2,-2-3,5 10,0 0,-2 1,1-1,-1 1,-1 0,1 0,-2 1,1 0,-2 0,1 1,-1 0,0 1,0 0,-1 0,0 1,0 0,-1 0,0 2,0-1,0 1,0 1,-1 0,1 0,-1 1,0 1,1 0,-1 1,-8 0,1 7,0 1,0 1,0 0,1 1,1 1,0 1,1 1,0 0,0 1,2 0,0 1,0 1,2 0,0 1,0 1,2 0,0 0,2 1,0 0,-4 12,4-6,1 0,1 0,1 0,1 1,1 0,1-1,2 1,0 0,2 0,1 0,1-1,1 1,1-1,1 0,2-1,0 0,2 0,0-1,2 0,0-1,8 9,-6-11,1-1,1 0,0-1,2-1,0-1,0-1,1 0,1-2,1 0,0-2,0 0,1-1,1-1,-1-2,1 0,14 1,-23-5,-4 0,-1 0,1-1,0 0,0 0,-1-1,1-1,0 0,0 0,0-1,0-1,0 0,-1 0,1-1,0 0,-1-1,9-4,3-8,-4 3</inkml:trace>
  <inkml:trace contextRef="#ctx0" brushRef="#br0" timeOffset="1270.758">2510 1004,'28'3,"0"-2,0 0,0-2,0-2,0 0,0-2,0 0,-1-2,0-2,0 0,21-12,-36 15,-1-1,0-1,0 0,-1 0,0-1,0 0,-1-1,0 0,-1-1,0 1,-1-2,0 1,-1-1,0 0,-1 0,4-13,-8 21,0 0,0 1,0-1,-1 0,1 0,-1 0,0 0,0 0,0 0,-1 0,1 1,-1-1,0 0,0 0,-1 0,1 1,-1-1,0 1,1-1,-2 1,1 0,0 0,-1 0,1 0,-1 0,0 0,0 1,0-1,0 1,0 0,-1 0,1 0,-1 0,-1 0,-2-1,-1 0,1 1,-1 0,0 0,0 1,1 0,-1 0,0 1,0 0,0 0,0 1,0 0,1 1,-1-1,0 2,-6 1,0 4,0-1,0 2,1 0,1 0,-1 1,2 1,-1 0,1 1,1 0,0 0,1 1,0 0,1 1,1 0,0 0,1 1,-1 2,3-10,-1-1,1 1,1 0,-1 0,1 0,0 0,1 1,0-1,0 1,0 0,1 0,0-1,1 1,0 0,0 0,1 0,-1-1,2 1,-1 0,1 0,0-1,1 0,0 1,0-1,1 0,0 0,0-1,0 1,1-1,0 0,0 0,1 0,14 4,0-1,0-1,1-1,1-1,-1 0,1-2,-1-1,1 0,0-2,0 0,0-2,0 0,0-2,0 0,0-1,6-4,13-3,0-3,0-2,-2-1,0-2,-1-1,-1-2,-1-2,-1-2,22-20,-40 34,0-1,0 0,-2-2,0 0,0 0,-1-1,-1-1,-1 0,-1-1,0 0,-1-1,-1 0,-1-1,0 0,-2 0,0 0,-2-1,1-9,-5 27,0 1,0-1,0 0,-1 1,0-1,1 0,-1 1,0-1,0 1,0-1,-1 1,1-1,-1 1,1 0,-1 0,0 0,0 0,0 0,0 0,0 0,0 0,0 1,0-1,-1 1,1 0,-1 0,1 0,-1 0,0 0,1 0,-1 1,0-1,1 1,-1 0,0 0,0 0,-6-1,0 1,1 0,-1 1,0 0,1 0,-1 1,1 0,0 1,-1-1,1 2,-2 0,-10 8,0 1,1 1,1 1,0 0,1 1,-10 13,24-26,-1 1,1 0,0-1,0 1,1 0,-1 1,1-1,0 0,0 1,0-1,0 1,1 0,0 0,0-1,0 1,1 0,0 0,-1 0,2 0,-1 0,1-1,-1 1,1 0,0 0,1-1,0 1,-1 0,1-1,1 0,-1 1,0-1,1 0,0 0,0 0,0-1,1 1,9 5,1-1,0 0,0-1,0 0,1-1,0-1,0-1,12 3,-10-3,-1 0,1 2,-1 0,0 0,-1 2,1 0,7 6,-18-11,0 1,0 0,0 1,-1-1,0 1,0 0,0 0,0 0,-1 1,0-1,0 1,0 0,-1-1,1 1,-2 0,1 1,-1-1,0 0,0 0,0 1,-1-1,0 1,0-1,-1 0,0 0,0 1,-1 1,-4 18,3-18,1 0,-1 0,2 0,-1 0,1 0,0 0,1 1,0-1,0 0,1 0,0 0,0 1,1-1,0 0,1 0,0 1,7 4,0-8</inkml:trace>
</inkml:ink>
</file>

<file path=ppt/ink/ink5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7.76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1 254,'19'5,"11"2,6-1,1-1,-1-2,-1 0,-3-2,-1-1,-2 0,-5-5,-2-2,0 1,1-4,-4 0</inkml:trace>
  <inkml:trace contextRef="#ctx0" brushRef="#br0" timeOffset="247.942">199 0,'-5'39,"-1"31,-1 9,2-4,2-10,1-12,1-9,0-8,6-10,2-9</inkml:trace>
</inkml:ink>
</file>

<file path=ppt/ink/ink5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5.75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109 54,'-2'0,"-1"0,1 0,-1 0,0 0,1 1,-1-1,1 1,-1 0,1 0,-1 0,1 0,-1 0,1 0,0 1,0-1,0 1,0-1,0 1,0 0,0 0,0 0,1 0,-1 0,1 0,-1 0,1 1,0-1,0 1,0-1,0 1,0-1,1 1,-1-1,1 2,-34 139,31-133,1-1,0 1,0 0,1 0,1 0,0 0,0 1,1-1,0 0,0 0,1-1,1 1,0 0,0-1,1 1,0-1,0 0,1 0,1-1,2 4,-2-8,0 0,1-1,0 0,-1 0,1-1,0 0,0 0,1 0,-1-1,0 0,0-1,1 0,-1 0,0 0,1-1,-1 0,0 0,0-1,0 0,0 0,0-1,0 1,-1-2,1 1,-1-1,0 0,0 0,1-2,77-79,-82 85,0-1,0 1,0 0,0 0,0 0,0 1,0-1,0 0,0 1,-1-1,1 1,0-1,0 1,0 0,-1 0,1 0,0 0,-1 0,1 0,-1 1,0-1,1 0,-1 1,0-1,0 1,1-1,-1 1,0 0,-1 0,1-1,0 1,0 0,-1 0,1 0,-1 0,0-1,0 1,1 2,5 9,-5-10,0 1,0-1,0 1,1-1,-1 0,1 0,0 0,0 0,0 0,0 0,1 0,-1 0,1-1,-1 1,1-1,0 0,0 0,0 0,0 0,0-1,1 1,-1-1,0 0,1 0,-1 0,1 0,0 0,-1-1,1 0,-1 0,1 0,0 0,-1 0,1-1,-1 1,1-1,-1 0,1 0,-1-1,0 1,2-2,8-8,-1-1,-1-1,0 0,-1 0,0-1,-1 0,-1-1,2-4,1 0,73-199,-36 122,-33 84</inkml:trace>
  <inkml:trace contextRef="#ctx0" brushRef="#br0" timeOffset="698.343">871 308,'-97'219,"103"-229,15-32,2 1,2 0,2 2,4-1,-30 38,0 1,0 0,0 0,0 0,0 0,1 0,-1 0,0 0,1 0,-1 0,0 1,1-1,-1 0,1 1,-1-1,1 1,-1 0,1 0,0-1,-1 1,1 0,-1 0,1 0,0 1,-1-1,1 0,-1 1,1-1,-1 1,1-1,-1 1,1 0,-1-1,0 1,1 0,-1 0,0 0,0 0,0 0,1 0,-1 1,0-1,-1 0,1 0,0 1,0-1,0 1,-1-1,1 1,-1-1,1 1,-1-1,0 1,1-1,-1 2,10 26,29 67,-38-93,1 0,0-1,-1 1,1 0,0-1,0 1,1-1,-1 0,0 0,1 0,-1 0,1 0,0 0,0-1,0 1,0-1,0 0,0 0,0 0,0 0,0 0,0-1,0 1,1-1,-1 0,0 0,2 0,1-4,-1 1,1-1,-1 0,0 0,0-1,-1 0,1 0,-1 0,0 0,0 0,-1-1,1 0,-1 0,-1 0,1 0,-1 0,0 0,0-1,-1 1,0-1,0 1,0-1,-1-1,3-3,-1-1,-1 0,0 1,-1-1,0 0,0 0,-1 0,-1 1,0-1,-2-6,-3-1</inkml:trace>
</inkml:ink>
</file>

<file path=ppt/ink/ink5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0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26,'340'0,"-232"-22,-99 18</inkml:trace>
</inkml:ink>
</file>

<file path=ppt/ink/ink5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09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0,'43'5,"24"-3,5-2,-4-2,-10 1,-9 0,-8-1,-12 2</inkml:trace>
</inkml:ink>
</file>

<file path=ppt/ink/ink5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07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99,'0'0,"0"1,0-1,0 1,0-1,0 1,0 0,0-1,0 1,0-1,0 1,0-1,0 1,0-1,-1 0,1 1,0-1,0 1,-1-1,1 1,0-1,-1 0,1 1,0-1,-1 1,1-1,-1 0,1 0,0 1,-1-1,1 0,-1 0,1 1,-1-1,1 0,-1 0,1 0,-1 0,1 0,-1 0,1 0,-1 0,1 0,-1 0,1 0,-1 0,1 0,-1 0,1 0,-1 0,1-1,-1 1,1 0,-1 0,1-1,-1 1,1 0,0-1,-1 1,1 0,0-1,-1 1,1-1,0 1,-9 164,11-112,-1-30,0 1,2-1,1 0,0 0,2-1,6 15,-12-33,1 1,0 0,0 0,0-1,1 1,-1-1,1 1,0-1,0 0,0 1,1-1,-1 0,1 0,-1-1,1 1,0-1,0 1,0-1,0 0,1 0,-1 0,0 0,1-1,0 1,-1-1,1 0,0 0,0-1,-1 1,1-1,0 1,0-1,0-1,0 1,-1 0,1-1,4-1,8-6,-1-1,0-1,0-1,-1 0,0 0,-1-2,0 0,-1 0,-1-1,4-5,2-2,103-117,-118 138,1-1,-1 1,1-1,0 1,-1 0,1 0,0 0,-1 0,1 1,0-1,-1 1,1 0,0-1,-1 1,1 0,-1 1,0-1,1 0,-1 1,0-1,0 1,0 0,0 0,0-1,0 1,0 1,-1-1,1 0,-1 0,0 1,1-1,-1 0,0 1,0-1,-1 1,1 0,0-1,-1 1,0 0,1 2,5 8,-3-6,0-1,1 0,0 0,0 0,0-1,1 1,0-1,0 0,0-1,0 1,1-1,0 0,0 0,0-1,0 1,1-1,-1-1,1 1,0-1,-1 0,1-1,0 0,0 0,0 0,0-1,0 0,0 0,0-1,0 0,0 0,0-1,0 0,0 0,-1 0,5-3,4-7,0 0,-1 0,-1-2,0 0,-1 0,0-1,-1-1,-1 0,0 0,-1-1,-1 0,-1-1,1-2,-2 8,0 0,-1 0,0-1,-1 1,0-1,-1 0,0 0,-1 0,-1-1,0 1,0 0,-2-1,-1-12,-4 13,-1 8</inkml:trace>
  <inkml:trace contextRef="#ctx0" brushRef="#br0" timeOffset="633.002">1047 382,'-166'202,"151"-183,101-102,39-47,-124 128,-1 1,1 0,0-1,0 1,0 0,1 0,-1 0,0 0,0 0,1 0,-1 0,0 0,1 1,-1-1,1 0,-1 1,1-1,-1 1,1 0,0-1,-1 1,1 0,-1 0,1 0,0 0,-1 0,1 1,-1-1,1 0,-1 1,1-1,0 1,-1-1,0 1,1 0,-1 0,1-1,-1 1,0 0,0 0,1 1,-1-1,0 0,0 0,0 0,0 1,-1-1,1 1,0-1,0 2,40 134,-39-132,0-1,1 0,-1 0,1 0,0-1,0 1,1-1,-1 1,1-1,-1 0,1 0,0-1,0 1,0-1,1 0,-1 0,0 0,1-1,-1 1,1-1,0 0,-1 0,1-1,0 1,0-1,-1 0,1-1,0 1,0-1,-1 0,1 0,-1 0,1-1,-1 1,1-1,-1 0,0-1,0 1,0-1,0 0,0 0,-1 0,1 0,-1 0,0-1,0 0,0 0,1-1,11-19,0 0,-2-1,-1 0,-1-1,-1-1,3-13,-8 15</inkml:trace>
</inkml:ink>
</file>

<file path=ppt/ink/ink5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13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0 387,'5'0,"11"0,7 0,6 0,1-5,1-1,0 0,0 1,-1 1,-1 2,0 1,0 0,-1 1,0 0,0 1,0-1,-5 0</inkml:trace>
  <inkml:trace contextRef="#ctx0" brushRef="#br0" timeOffset="1231.205">818 105,'-2'-1,"0"1,0-1,0 1,0 0,0 0,0 0,0 0,0 1,0-1,0 0,0 1,0-1,0 1,0 0,1 0,-1 0,0 0,0 0,1 0,-1 0,0 0,1 1,-1-1,1 1,0-1,-1 1,1-1,0 1,0 0,0 0,0 0,0-1,1 1,-1 0,1 0,-1 0,1 0,-1 0,1 0,0 0,0 0,0 0,0 1,-1 1,-38 193,35-181,1-1,0 1,1 0,0 0,2 0,0 0,0 0,2 0,0-1,0 1,2 0,2 6,-5-18,1 0,0-1,0 0,0 1,0-1,0 0,1 0,-1 0,1 0,0-1,0 1,0-1,0 1,0-1,1 0,-1 0,1-1,-1 1,1-1,0 0,-1 0,1 0,0 0,0 0,0-1,0 0,-1 0,1 0,0 0,0-1,0 1,0-1,-1 0,1 0,0 0,0-1,2-1,21-13,-2-1,0-1,0-1,-2-1,0-1,-2-1,0-1,-2-1,16-25,-29 41,40-36,-45 45,1 0,-1 0,0 0,0 0,1 1,-1-1,0 0,0 1,0-1,0 0,-1 1,1-1,0 1,-1-1,1 1,-1 0,1-1,-1 1,0 0,1-1,-1 1,0 0,0-1,0 1,-1 0,1-1,0 1,0 1,0-2,-1 4,1 0,-1 0,1-1,0 1,1 0,-1 0,1 0,0-1,0 1,0-1,1 1,0-1,0 1,0-1,0 0,1 0,-1 0,1 0,0 0,0 0,1-1,-1 0,1 1,-1-1,1-1,0 1,4 2,0-4,0 1,-1-1,1 0,0-1,0 1,0-2,0 1,0-1,0 0,-1-1,1 0,0 0,-1 0,0-1,1 0,-1-1,0 0,0 0,-1 0,0-1,1 0,3-5,11-9,-1-2,-1 0,-1-1,-1-1,10-18,-17 25,-1 0,-1 0,0-1,-1 0,-1-1,-1 1,0-1,-1 0,-1-1,-1 1,0-1,-2 1,0-11,0 27,0 0,0 0,-1 0,1 0,0 0,-1 0,1 0,-1 0,0 0,1 0,-1 0,0 1,0-1,0 0,0 0,-1 1,1-1,0 1,-1-1,1 1,-1-1,0 1,1 0,-1 0,0 0,0 0,0 0,-10 0</inkml:trace>
  <inkml:trace contextRef="#ctx0" brushRef="#br0" timeOffset="3411.122">2144 132,'-10'-1,"-1"0,0 1,1 0,-1 1,0 0,1 1,-1 0,1 0,-1 1,1 1,0 0,0 0,1 1,-1 0,1 0,0 1,0 1,-6 7,1 1,0 1,1 0,0 0,2 2,0-1,1 1,0 1,2 0,0 0,2 1,0 0,-3 16,8-29,0-1,1 1,-1 0,1 0,1 0,-1 0,1 0,0 0,1 0,0-1,0 1,0-1,1 1,0-1,0 0,0 0,1 0,0 0,0-1,1 1,0-1,0 0,0-1,0 1,1-1,-1 0,1 0,0-1,0 1,1-2,-1 1,1-1,-1 1,1-2,0 1,0-1,-1 0,1 0,6-1,5-3,-1-1,0 0,0-1,-1-1,0 0,0-1,0-1,-1-1,0 0,0-1,0-1,21-12,-12 9</inkml:trace>
  <inkml:trace contextRef="#ctx0" brushRef="#br0" timeOffset="3742.978">2511 189,'-16'14,"0"2,1 0,0 0,2 1,0 1,0 0,2 1,1 1,0-1,1 2,1-1,-3 17,10-33,1-1,-1 0,1 1,0-1,1 1,-1-1,0 1,1-1,0 0,0 1,0-1,0 0,0 0,1 0,0 0,-1 0,1 0,0 0,0 0,1-1,-1 1,1-1,-1 0,1 1,0-1,-1 0,1-1,0 1,0 0,1-1,-1 0,0 0,0 0,1 0,-1 0,0-1,1 1,-1-1,1 0,-1 0,1 0,-1 0,0-1,1 0,14-2,0 0,-1-2,1 0,-1-1,0-1,0-1,-1 0,0-1,-1-1,0 0,0-1,-1-1,0 0,-1-1,-1 0,0-1,-1 0,0-1,2-7,-10 18,0 0,0 0,-1 0,1 0,-1 0,0-1,-1 1,1-1,-1 1,0-1,0 0,0 1,-1-1,1 0,-1 0,0 1,-1-1,1 0,-1 0,0 1,0-1,-1 0,1 1,-1-1,0 1,0 0,0 0,-1 0,0 0,1 0,-1 0,-1 0,1 1,0 0,-1 0,0 0,0 0,0 0,0 1,-2-2,-11 2,0 1,0 0,0 1,0 1,0 1,0 0,0 1,1 1,-1 0,1 2,0-1,0 2,1 0,0 1,-13 9,-1 2</inkml:trace>
  <inkml:trace contextRef="#ctx0" brushRef="#br0" timeOffset="4147.608">3245 48,'-20'7,"-12"4,0 1,1 1,0 2,1 1,1 1,1 2,-2 2,28-20,0 0,0 0,0 0,1 0,-1 0,0 1,1-1,-1 0,1 1,0-1,-1 1,1 0,0-1,0 1,0 0,0-1,0 1,0 0,1 0,-1 0,0 0,1 0,0 0,-1 0,1 0,0 0,0 0,0 0,1 0,-1 0,0 0,1 0,-1 0,1 0,-1 0,1 0,0 0,0 0,0-1,0 1,0 0,1-1,-1 1,0-1,1 1,-1-1,1 0,0 1,-1-1,1 0,0 0,0 0,77 23,40 18,-116-40,0 1,0-1,0 1,0-1,0 1,0 0,0 0,-1 1,0-1,0 0,0 1,0-1,0 1,-1 0,1 0,-1 0,0-1,0 1,-1 0,1 0,-1 0,0 0,0 0,0 1,0-1,-1 0,0-1,-1 5,0-1,0 0,-1 0,0 0,0 0,-1-1,0 1,0-1,0 0,-1-1,0 1,0-1,0 0,-1 0,0 0,0-1,0 0,0 0,-1 0,1-1,-2 0,-8 5,0-2,0 0,-1-2,0 1,1-2,-1 0,-1-1,-3-1,-35-1,31 0</inkml:trace>
</inkml:ink>
</file>

<file path=ppt/ink/ink5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0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250 117,'0'-3,"-1"1,0 0,0 0,0 0,0 0,0 0,0 1,-1-1,1 0,-1 0,1 1,-1-1,0 1,0-1,1 1,-1 0,0 0,0 0,0 0,0 0,0 0,-1 1,1-1,0 1,0-1,0 1,-1 0,1 0,0 0,0 0,-1 0,1 0,0 1,0-1,0 1,-1-1,1 1,0 0,0 0,0 0,0 0,0 0,-1 2,-72 68,63-54,0 2,2-1,0 2,1-1,1 1,1 0,1 1,1 0,0 0,0 20,3-34,1 0,0 0,0 0,1 0,0 0,0 0,1 0,0 1,0-2,1 1,0 0,0 0,0 0,1-1,0 1,0-1,1 0,-1 0,2 0,-1-1,0 1,1-1,0 0,0 0,1-1,-1 1,1-1,0 0,0-1,1 0,-1 0,1 0,-1 0,1-1,0-1,5 2,12-2,-1-2,1 0,0-1,-1-2,0 0,0-2,0 0,-1-2,0 0,0-1,-1-2,0 0,0-1,-2-1,0-1,0-1,-1 0,13-15,-19 18,1-1,-2-1,0 0,0 0,-1-1,-1 0,0-1,-2 0,1-2,-5 11,0 0,-1 0,0 0,-1 0,1-1,-1 1,-1-1,1 1,-1-1,-1 1,1-1,-1 1,-1 0,1-1,-1 1,0 0,-1 0,0 0,0 0,-1 0,1 1,-3-3,-2-1,-1 0,0 1,0 0,-1 1,0 0,-1 0,1 1,-1 1,-1 0,1 0,-1 1,0 0,0 1,-1 1,1 0,-4 0,-13-1</inkml:trace>
  <inkml:trace contextRef="#ctx0" brushRef="#br0" timeOffset="353.754">25 370,'267'-160,"-201"134,-65 26,1-1,-1 1,1 0,-1 0,1 0,0 0,-1 1,1-1,-1 0,1 0,-1 1,1-1,-1 1,1 0,-1-1,0 1,1 0,-1 0,0 0,0 0,0 0,1 0,-1 0,0 0,0 0,0 1,-1-1,1 0,0 1,0-1,-1 0,1 1,-1-1,1 1,-1-1,0 1,1-1,-1 1,0-1,0 1,0 1,1 35,-2-34,0 0,1 0,-1 0,1 0,0 0,0 0,0 0,0 0,1 0,0 0,0 0,0 0,0 0,1 0,-1-1,1 1,0 0,0-1,0 0,1 1,-1-1,1 0,0 0,-1 0,2 0,-1-1,0 1,0-1,1 0,3 2,6-2,1 0,-1-1,1-1,-1 0,1 0,0-2,-1 1,1-2,-1 0,0 0,9-5,53-9,-56 21,-19 4</inkml:trace>
</inkml:ink>
</file>

<file path=ppt/ink/ink5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8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1,'24'0,"18"0,6 0,0 0,-4 0,-4 0,-4 0,-4 0,-2 0,-1 0,-6 0</inkml:trace>
</inkml:ink>
</file>

<file path=ppt/ink/ink5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8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1,'38'0,"28"0,6 0,-3 0,-9 0,-10 0,-14 0</inkml:trace>
</inkml:ink>
</file>

<file path=ppt/ink/ink5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9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1 199,'9'0,"19"-5,8-1,3-1,0 2,3 2,-1-4,-3-1,-2 2,-4 1,-1 2,-2 1,-1 1,0 1,-1 0,-4 0</inkml:trace>
  <inkml:trace contextRef="#ctx0" brushRef="#br0" timeOffset="649.99">707 1,'-25'73,"19"-43,0-16,2 1,-1-1,2 1,0 0,1-1,0 1,1 1,0-1,2 0,0 0,0 0,2 0,0-1,0 1,1 0,1-1,1 0,1 3,-4-13,1 0,-1-1,0 1,1-1,0 0,0 0,0-1,0 1,0-1,1 1,-1-1,0-1,1 1,0-1,-1 0,1 0,0 0,0 0,0-1,0 0,-1 0,1 0,0-1,0 1,1-2,5 1,0-2,0 0,-1 0,1-1,-1 0,0 0,0-1,-1-1,1 0,6-5,18-23,-29 28,0 0,0 1,1-1,-1 1,1 0,1 1,-1-1,1 1,-1 0,1 1,1 0,4-2,-10 6,1-1,-1 1,1 0,-1 0,1 0,-1 0,0 0,0 1,1-1,-1 1,0-1,0 1,0 0,-1 0,1 0,0 0,-1 0,1 0,-1 0,0 1,1-1,-1 0,0 1,-1-1,1 1,0-1,-1 1,1 1,8 17,-6-15,1-1,-1 0,1 0,0 0,0-1,0 0,1 1,-1-1,1-1,0 1,0-1,1 0,-1 0,1 0,-1-1,1 0,0 0,0 0,0-1,0 0,0 0,0-1,0 1,0-1,0 0,0-1,5 0,4-4,0 0,0-1,0 0,-1-2,0 1,0-2,-1 1,0-2,-1 0,0-1,0 0,-1 0,-1-1,0-1,0 0,-1 0,-1-1,0 0,-1 0,-1-1,1-2,-1 3,0 0,-1 0,0-1,-1 1,-1-1,0 0,-1 0,-1 0,0 0,-1-6,0-4</inkml:trace>
</inkml:ink>
</file>

<file path=ppt/ink/ink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08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403 970,'-20'1,"1"2,-1 0,1 1,0 1,0 1,0 0,1 2,0 0,1 1,-1 0,2 2,-1 0,2 1,-4 3,7-4,0 1,1 0,0 1,1 0,1 1,0 0,0 0,2 1,-1 0,2 1,0-1,1 1,1 0,0 1,2-1,-1 1,2-1,0 1,1 0,1-1,2 16,-2-26,0-1,0 0,0 0,1 1,0-1,0 0,0 0,0-1,1 1,0 0,0-1,0 0,0 0,1 0,0 0,0 0,0 0,0-1,0 0,1 0,-1 0,1-1,0 1,0-1,0 0,0-1,0 1,0-1,1 0,-1 0,0-1,1 1,-1-1,0-1,1 1,-1-1,2 0,22-7,-1-2,0 0,0-2,-1-1,-1-2,0 0,-1-2,-1 0,-1-2,0-1,-1 0,-1-2,-2 0,0-2,7-12,21-19,-3-1,-3-3,-2-1,-3-2,-3-2,-2-1,-3-1,-3-1,-4-1,9-49,-25 93,-1-1,-1 0,-1-1,-1 1,-1 0,-2 0,0 0,-2 0,0 0,-2 1,-1-1,-1 1,-6-11,11 30,0 0,0 0,-1 0,0 0,0 1,0-1,-1 1,1 0,-1 1,0-1,0 1,0 0,-1 0,1 1,-1-1,1 1,-1 0,0 1,0-1,0 1,0 1,0-1,0 1,0 0,0 0,0 1,0-1,0 1,0 1,0-1,1 1,-1 0,0 0,1 1,0 0,-1 0,-4 3,-11 15,1 2,1 0,1 1,1 0,1 2,1 0,1 0,1 2,2-1,1 2,1-1,1 1,2 1,1-1,-2 29,3-24,0 0,2 0,2 0,1 0,1 0,2 0,2 0,1-1,1 0,2 0,1-1,2 0,11 20,-12-31,2-1,0 0,1-1,1 0,1-1,0-1,2-1,-1-1,2 0,0-1,1-2,0 0,1-1,9 3,-23-10,0-1,1 0,-1 0,1-1,-1 0,1-1,0 0,0 0,0-1,0 0,-1 0,1-1,0 0,0-1,-1 0,1 0,0-1,-1 0,0-1,0 1,0-2,0 1,-1-1,0 0,0-1,0 1,4-6,74-129,-71 124,-10 42,-3-15,0-3,1 0,0 0,1-1,0 1,0-1,0 0,1 1,0-1,1-1,-1 1,1-1,1 0,-1 0,1 0,0-1,0 0,1 0,-1-1,1 1,0-1,0-1,1 1,-1-1,1-1,-1 1,1-1,0-1,0 0,0 0,0 0,0-1,0 0,0 0,0-1,0 0,0-1,0 0,0 0,-1 0,2-2,22-8,0-2,-1-2,-1-1,-1 0,0-3,-1 0,18-18,-40 33,27-23,-2-1,-1-2,-1-1,-2-1,-1-1,-1-1,-3-2,0 0,-3-1,-1 0,-2-2,-1 0,-3-1,-1 0,-2 0,-2-1,-1-5,-16-41,10 86,0-1,0 1,0 0,-1 0,1 0,-1 0,1 0,-1 0,0 1,1-1,-1 0,0 1,0-1,0 1,0 0,-1 0,1 0,0 0,0 0,-1 0,1 1,-1-1,1 1,0-1,-1 1,1 0,-1 0,1 0,-1 0,1 1,-1-1,1 1,0-1,-1 1,-6 3,1 1,0-1,0 2,0-1,0 1,1 0,0 0,0 1,1 0,0 1,0-1,1 1,0 0,0 0,0 1,1-1,0 4,-23 52,3 1,3 2,3 0,3 1,3 0,3 1,1 41,6-53,2-1,3 1,3-1,9 41,9 98,-12-85,-7-91,-1 0,0 1,-2 0,0 0,-2 0,0-1,-1 1,-1 0,-1 0,0-1,-2 1,0-1,-1 0,-1-1,-1 1,-1-2,-2 5,10-20,0 0,0 0,0 0,0 0,0 0,-1 0,1 0,-1 0,1-1,-1 1,0-1,1 1,-1-1,0 1,0-1,0 0,0 0,0 0,0 0,-1 0,1-1,0 1,0-1,-1 1,1-1,0 0,-1 0,1 0,0 0,0 0,-1-1,1 1,0 0,-1-1,1 0,0 0,0 0,0 0,0 0,0 0,0 0,0 0,0-1,0 1,1-1,-1 0,1 1,-1-1,1 0,-1 0,1 0,0 0,0 0,0 0,0 0,0 0,1-1,-1 1,1 0,-1 0,1-1,0 1,0-1,3-18,1-1,2 1,0 0,1 0,1 0,1 1,1 0,0 1,5-5,10-22,251-409,-206 338,-19 40,-4-2,-3-3,-4-1,-3-2,-4-1,11-53,-37 106,-2-1,-1 0,-1 0,-2 0,-3-19,3 49,-1 1,0 0,0 0,0-1,0 1,0 0,-1 0,0-1,1 1,-1 0,0 0,-1 0,1 0,0 0,-1 0,0 0,1 1,-1-1,0 1,-1-1,1 1,0 0,-1-1,1 1,-1 0,0 1,1-1,-1 0,0 1,0 0,0 0,0-1,0 2,-1-1,1 0,0 1,0-1,-1 1,1 0,0 0,0 0,-1 1,0-1,-7 8,-1 0,1 1,0 1,0-1,1 1,1 1,0 0,0 0,1 1,0 0,1 1,1 0,0 0,0 0,2 0,-1 1,2 0,0 0,0 0,1 6,-9 55,3 0,3 0,4 1,7 57,52 466,-56-575,-1 1,-1 0,-1 0,-1-1,-1 1,-1-1,-1 0,-2 0,0 0,-2-1,0 0,-1-1,-2 0,0 0,-1-2,-2 1,-15 16,27-33,3-4,0 1,0 0,0-1,0 1,0 0,0-1,-1 1,1 0,0-1,0 1,-1-1,1 1,0 0,-1-1,1 1,-1-1,1 1,-1-1,1 1,-1-1,1 1,-1-1,1 0,-1 1,0-1,1 0,-1 1,1-1,-1 0,0 0,1 0,-1 0,0 1,1-1,-1 0,0 0,0 0,1 0,-1-1,0 1,1 0,-1 0,0 0,1 0,-1-1,1 1,-1 0,0-1,1 1,-1 0,1-1,-1 1,1-1,-1 1,1-1,-1 1,1-1,-1 1,1-1,0 0,-1 1,1-1,0 1,-1-1,42-127,65-115,-90 181,-3 0,-3-1,-3 0,-1-44,-6 81</inkml:trace>
  <inkml:trace contextRef="#ctx0" brushRef="#br0" timeOffset="270.893">1278 575,'0'5,"0"1</inkml:trace>
  <inkml:trace contextRef="#ctx0" brushRef="#br0" timeOffset="1003.606">2435 1111,'0'0,"28"9,1-1,0-1,0-2,0-1,1-1,-1-1,1-2,0-1,-1-1,1-1,15-5,-37 4,-1 0,1-1,-1 1,0-1,0-1,-1 1,0-1,0 0,0-1,-1 1,0-1,0 0,0-1,-1 1,0-1,-1 0,0 0,0 0,0 0,-1-1,-1 1,1 0,-1-1,-1 0,1 1,-2-1,1 1,-1-1,0 1,-1-1,1 5,-1-1,0 1,1 0,-2 0,1 0,0 0,-1 0,0 0,0 1,0 0,0-1,0 1,-1 0,0 0,1 1,-1-1,0 1,0 0,-1 0,1 0,0 0,-1 1,1 0,0 0,-1 0,0 0,1 1,-1 0,1 0,-1 0,0 0,1 1,-1 0,1 0,-1 0,1 0,0 1,-1 0,1 0,0 0,0 0,0 0,0 2,-13 7,1 2,1 0,0 0,1 2,0 0,1 0,1 1,1 1,0 0,1 1,1 0,1 0,0 1,1 0,1 0,1 0,1 1,0 0,2 0,0 0,2 16,-1-30,1 0,1 0,-1 0,1 0,0 0,1-1,-1 1,1 0,1-1,-1 1,1-1,-1 1,1-1,1 0,-1 0,1-1,0 1,0-1,0 0,1 0,-1 0,1 0,0-1,0 0,1 0,-1 0,0-1,1 1,0-1,-1-1,1 1,0-1,0 0,19-1,0-1,-1-1,1-1,-1-1,0-1,0-1,0-2,-1 0,0-1,-1-2,0 0,-1-1,0-1,0-1,-2-1,0-1,0-1,-2 0,0-1,-1-1,10-15,-3 4,-2-1,-1-1,-2 0,-1-1,-1-1,-2-1,7-28,-19 61,-1 0,0 0,0 0,1 0,-2 0,1 0,0 0,0-1,-1 1,1 0,-1 0,1-1,-1 1,0 0,0-1,0 1,0 0,-1 0,1-1,-1 1,1 0,-1 0,0-1,0 1,0 0,0 0,0 0,0 0,0 0,-1 0,1 1,-1-1,1 0,-1 1,0-1,0 1,0 0,0-1,0 1,0 0,0 0,0 0,0 1,0-1,-1 0,1 1,0-1,-3 1,-1 0,0 1,0 0,0 0,0 1,1 0,-1 0,0 0,1 1,-1 0,1 0,0 0,0 0,0 1,0 0,1 0,-1 0,1 1,0-1,1 1,-1 0,1 0,0 1,0-1,0 0,1 1,0 0,0 0,0 0,1-1,0 1,0 1,3-1,1-1,0 0,0 1,0-1,0 0,1-1,0 1,0-1,0 0,0 0,1 0,0 0,-1-1,1 0,1 0,-1 0,0 0,1-1,-1 0,3 0,19 12,-17-9,0 1,0-1,0 2,-1 0,0 0,0 0,-1 1,0 1,-1-1,1 1,-2 1,1-1,-1 1,-1 0,0 0,0 1,-1 0,0-1,0 3,6 159,-10-170,0 1,0-1,0 1,1-1,-1 1,1-1,0 0,0 1,0-1,0 0,0 0,0 0,0 0,1 0,-1 0,1 0,-1 0,1 0,0 0,0-1,0 1,0-1,0 0,1 1,14 5</inkml:trace>
  <inkml:trace contextRef="#ctx0" brushRef="#br0" timeOffset="1983.75">3423 1196,'302'-1,"-289"2,-1-2,0 1,1-2,-1 1,0-2,0 0,0 0,0-1,-1 0,1-1,-1-1,0 1,-1-2,0 0,0 0,0 0,-1-2,0 1,0-1,-1 0,0-1,-1 0,0 0,0 0,-1-1,-1 0,0 0,0-1,-1 0,0 1,0-6,-4 13,1 0,-1 0,0 0,0 0,0 0,-1 0,1 0,-1 0,0 0,0 1,0-1,-1 0,1 0,-1 1,0-1,0 1,0 0,-1-1,1 1,-1 0,0 0,1 1,-1-1,-1 1,1-1,0 1,0 0,-1 0,0 0,1 1,-1-1,0 1,1 0,-1 0,0 0,-4 0,-3 1,1 0,-1 1,0 0,0 1,1 0,-1 1,1 0,0 1,0 0,0 0,0 1,1 1,-1-1,2 1,-1 1,0 0,1 0,-3 4,3-2,1-1,0 1,1 1,0-1,0 1,1 0,0 0,1 1,0 0,0-1,1 1,1 0,0 1,0-1,1 0,1 0,0 1,0-1,2 2,-2-6,1 1,1-1,-1 0,1 0,0 0,1 0,0 0,0 0,0-1,1 1,0-1,0 0,1 0,-1 0,1-1,1 0,-1 0,1 0,-1 0,2-1,-1 0,0 0,1-1,-1 0,1 0,0-1,0 1,0-1,4 0,11-1,0-1,0-1,-1-1,1-1,-1-1,0-1,0 0,0-2,0 0,-1-2,-1 0,1-1,-2-1,1-1,2-2,21-15,-1-2,-1-1,34-36,-55 50,-19 19,0-1,0 1,1-1,-1 1,0-1,0 0,0 1,0-1,1 1,-1-1,0 0,0 1,1-1,-1 0,0 1,1-1,-1 0,0 1,1-1,-1 0,1 0,-1 1,0-1,1 0,-1 0,1 0,-1 0,1 1,-1-1,0 0,1 0,-1 0,1 0,-1 0,1 0,-1 0,1 0,-1 0,1-1,-1 1,0 0,1 0,-1 0,1 0,-1-1,1 1,-1 0,0 0,1-1,-1 1,0 0,1-1,-1 1,0 0,0-1,1 1,-1-1,0 1,0 0,-11 44,9-37,0-5,1 1,-1 0,1 0,0-1,-1 1,1 0,1 0,-1 0,0 0,1 0,-1 0,1 0,0 1,0-1,1 0,-1 0,0 0,1 0,0 0,0 0,0 0,0 0,0-1,0 1,1 0,0 0,-1-1,1 1,0-1,0 0,0 1,0-1,1 0,-1 0,1-1,-1 1,1 0,0-1,-1 1,1-1,0 0,3 1,7-3,1-1,-1 0,0-1,0 0,0-1,0 0,-1-1,0 0,0-1,0-1,-1 0,1 0,6-7,1 1,123-78,-141 90,0 0,0 0,1 1,-1-1,0 0,1 1,-1-1,0 1,1-1,-1 1,1 0,-1 0,1 0,-1 0,1 0,-1 0,1 0,-1 0,1 0,-1 1,1-1,-1 0,0 1,1 0,-1-1,1 1,-1 0,0-1,0 1,0 0,1 0,-1 0,0 0,0 0,0 1,0-1,-1 0,1 0,0 1,0-1,-1 0,1 1,0 0,6 71,-7-51,0-19,-1 1,1-1,1 1,-1-1,0 1,1-1,0 0,0 1,0-1,0 0,0 1,1-1,0 0,-1 0,1 0,0 0,0-1,1 1,-1 0,1-1,-1 0,1 1,0-1,0 0,0-1,3 3,8-3</inkml:trace>
  <inkml:trace contextRef="#ctx0" brushRef="#br0" timeOffset="2300.645">5342 236,'-26'98,"5"2,4 0,5 1,4 1,4 1,-19 131,-26-42,25-161,9-22</inkml:trace>
  <inkml:trace contextRef="#ctx0" brushRef="#br0" timeOffset="2538.493">4890 773,'39'0,"31"0,14 0,2 0,-9 0,-8 0,-5 0,-10 0,-4 0,-6 0,-5 0,-5 0,-4 0,-1 0,-1 0,-1 0,-5 0</inkml:trace>
  <inkml:trace contextRef="#ctx0" brushRef="#br0" timeOffset="8006.183">5878 857,'-5'14,"-1"20,-5 8,0 7,-4 0,2-4,2-4,-1-5,1-4,2-2,8-6,4-12,7-8,0-5</inkml:trace>
  <inkml:trace contextRef="#ctx0" brushRef="#br0" timeOffset="8385.884">6019 433,'-5'0,"-6"0,-6 0,0 5,-3 2,8-1,6-1</inkml:trace>
  <inkml:trace contextRef="#ctx0" brushRef="#br0" timeOffset="9241.106">6273 829,'-5'-2,"1"0,-1 1,0-1,0 1,0 0,0 0,0 1,0-1,0 1,0 0,0 1,0-1,0 1,0 0,0 0,0 1,0-1,1 1,-1 0,1 0,-1 1,1-1,0 1,0 0,0 0,0 1,-2 2,-85 111,81-101,2 1,0 0,1 0,1 0,1 1,0 0,1 0,1 0,1 0,0 1,1 12,2-27,-1 0,1 0,0 0,0 0,0 0,1 0,-1 0,1 0,0-1,0 1,0 0,0-1,1 0,0 1,-1-1,1 0,0 0,1-1,-1 1,0-1,1 1,-1-1,1 0,0-1,0 1,0-1,0 1,0-1,0 0,0 0,0-1,0 1,0-1,1 0,-1 0,0-1,0 1,0-1,0 0,0 0,0 0,0 0,0-1,3-1,14-8,0 0,-1-1,-1 0,0-2,-1-1,0 0,-1-1,-1-1,0 0,-1-1,-2-1,3-3,14-17,86-132,-117 237,-2-34,1-22,0 0,0 0,1 0,0 0,1 0,0 0,0 1,1-1,1 0,0 0,0 0,1 0,0-1,1 1,0-1,0 0,1 0,0 0,0-1,1 1,3 2,1-7,-1 0,1 0,0-1,0 0,0-1,0 0,1-1,-1 0,1 0,-1-1,1-1,-1 0,0 0,1-1,-1 0,4-2,9-5,0-2,-1-1,0 0,-2-2,1 0,-1-1,-1-1,-1-1,12-14,7-5,0 2,-1-3,-2 0,-1-2,-3-2,-1-1,-2-1,-2-1,10-25,-18 26,-1 1,-3-2,-1 0,-2-1,-2 0,-3 0,-1 0,-2-1,-3-35,-26-19,26 98,-1-1,1 1,-1-1,0 1,0-1,1 1,-2 0,1 0,0 0,0 0,-1 1,1-1,-1 0,1 1,-1 0,0 0,1 0,-1 0,0 0,0 0,0 1,0-1,0 1,1 0,-1 0,0 0,0 0,0 0,0 1,0-1,0 1,0 0,1 0,-1 0,-9 7,0-1,1 2,0 0,0 0,1 1,0 0,1 1,1 0,-1 0,2 1,-1 0,2 0,-1 1,2 0,-5 13,-13 36,3 0,2 2,3 0,-3 34,13-73,1 0,2 1,0-1,2 1,0-1,2 1,1-1,1 0,1 0,1 0,1 0,1-1,2 0,0-1,1 0,2-1,0 0,1-1,1 0,8 6,-7-7,2-2,0 0,2-1,-1 0,2-2,0 0,1-2,1 0,0-2,0 0,1-1,0-2,1 0,12 1,35-17,-54 1</inkml:trace>
</inkml:ink>
</file>

<file path=ppt/ink/ink5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48,'-2'-12,"-3"34,1-6,-1 1,0 0,1 0,1 1,0-1,2 1,0-1,0 1,2 0,0-1,1 1,1-1,1 1,0-1,1 0,1-1,1 1,0-1,1 0,0-1,2 0,0 0,4 4,-10-16,-1 0,1-1,0 1,-1-1,1 0,0 0,0 0,1-1,-1 1,0-1,0 0,1 0,-1-1,1 1,-1-1,0 0,1 0,-1-1,1 1,-1-1,0 0,1 0,-1 0,0-1,0 1,0-1,0 0,0 0,0-1,-1 1,1-1,-1 0,1 0,-1 0,0 0,0-1,-1 1,2-3,166-154,-169 159,1 0,-1 0,1 0,0 0,-1 0,1 0,0 0,0 1,0-1,0 0,-1 1,1 0,0 0,0-1,0 1,0 0,0 0,0 1,0-1,0 0,0 1,0-1,-1 1,1-1,0 1,0 0,-1 0,1 0,0 0,-1 0,1 0,-1 0,1 1,-1-1,2 2,41 66,-26-36,-15-30,-1 1,0-1,1 1,-1-1,1 0,0 0,0-1,0 1,1-1,-1 1,1-1,-1 0,1 0,0-1,0 1,-1-1,1 1,0-1,0-1,0 1,1 0,-1-1,0 0,0 0,0 0,0-1,0 1,0-1,0 0,0 0,0 0,0-1,0 1,0-1,9-6,-1-1,1 0,-1-1,-1 0,0 0,-1-2,0 1,0-1,-1 0,-1-1,0 0,-1-1,0 0,1-4,-3 8,6-11,-1-1,-1 0,-1 0,-2 0,0-1,-1 0,-1-1,-1 1,-1-17,-2 39,0 11</inkml:trace>
  <inkml:trace contextRef="#ctx0" brushRef="#br0" timeOffset="696.449">1192 218,'-61'153,"-10"44,70-195,1 0,-1 0,0 0,1 1,-1-1,1 0,0 0,0 1,0-1,0 0,0 0,0 1,0-1,1 0,0 0,-1 0,1 0,0 1,0-1,0 0,0 0,0-1,0 1,1 0,-1 0,1 0,-1-1,1 1,0-1,-1 1,1-1,0 0,0 0,0 0,0 0,0 0,0 0,0 0,0-1,1 1,-1-1,0 1,2-1,49 4,-28-5</inkml:trace>
  <inkml:trace contextRef="#ctx0" brushRef="#br0" timeOffset="996.976">938 386,'0'-4,"5"-3,6 1,6 2,6 0,2 2,3 6,1 2,0-1,1 0,-1-1,0-1,0-2,-1 0,-4-1</inkml:trace>
</inkml:ink>
</file>

<file path=ppt/ink/ink5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32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445 7,'-19'-3,"-1"1,1 1,-1 0,0 2,1 0,-1 1,1 1,0 1,-1 1,2 0,-16 7,-94 74,119-78,7-7,1 0,-1 0,1 0,-1 0,1 0,0 0,0 0,0 0,0 0,-1 1,2-1,-1 0,0 1,0-1,0 1,1-1,-1 1,0-1,1 1,0 0,-1-1,1 1,0 0,0-1,0 1,0-1,0 1,0 0,0-1,1 1,-1 0,0-1,1 1,0-1,-1 1,1-1,0 1,0-1,0 1,0-1,0 0,0 0,0 1,0-1,0 0,1 0,-1 0,0 0,1 0,10 5,1 0,-1-1,1-1,0 1,0-2,0 0,1-1,-1 0,4-1,-3 0,-1 1,1 0,-1 1,1 0,-1 1,0 1,0 0,11 6,-20-9,-1 0,0 0,0 0,0 1,0-1,-1 1,1-1,-1 1,1 0,-1 0,0 0,0 0,0 0,-1 1,1-1,-1 1,0-1,0 1,0-1,0 1,0-1,-1 1,0 0,1 0,-2-1,1 1,0 0,-1-1,1 1,-1 0,0-1,0 1,-1-1,1 0,-1 1,0-1,0 0,0 0,0 1,-19 12,-1 0,0-1,-1-2,-1 0,0-1,-21 6,38-15,-123 49,129-51,0-1,1 1,-1-1,0 0,0 1,0-1,0 0,1 1,-1-1,0 0,0 0,0 0,0 0,0 0,0 0,1 0,-1 0,0 0,0 0,0-1,0 1,0 0,1-1,-1 1,0 0,0-1,1 1,-1-1,0 1,0-1,1 1,-1-1,1 0,-1 1,0-1,1 0,-1 1,1-1,0 0,-1 0,1 0,0 1,-1-1,1 0,0 0,0 0,0 0,-1 0,1 1,0-1,0 0,1 0,-1 0,0 0,0 0,0 0,0 1,1-1,-1-1,5-12</inkml:trace>
</inkml:ink>
</file>

<file path=ppt/ink/ink5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33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3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138 339,'-14'39,"-10"21,-1 6,-1-8,0-14,3-15</inkml:trace>
  <inkml:trace contextRef="#ctx0" brushRef="#br0" timeOffset="662.239">335 480,'0'3,"1"-1,-1 0,1 1,-1-1,1 0,0 1,0-1,0 0,0 0,0 0,1 0,-1 0,1 0,-1 0,1 0,0 0,-1-1,1 1,0-1,0 1,0-1,0 0,1 0,-1 0,0 0,0 0,1 0,-1-1,0 1,1-1,-1 0,1 1,-1-1,1 0,-1 0,0-1,1 1,-1 0,1-1,-1 0,0 1,1-1,-1 0,2-1,13-12,0 0,-1 0,-1-2,0 0,-1-1,-1 0,0-1,-1-1,-2 0,10-20,37-57,-57 97,0 0,0 0,0-1,1 1,-1 0,0 0,1 0,-1-1,0 1,1 0,-1-1,1 1,-1 0,1-1,0 1,-1-1,1 1,0-1,-1 1,1-1,0 1,0-1,-1 0,1 1,0-1,0 0,0 0,-1 1,1-1,0 0,0 0,0 0,0 0,-1 0,1 0,0 0,0-1,0 1,0 0,-1 0,1-1,0 1,0 0,-1-1,1 1,0-1,-1 1,1-1,0 1,-1-1,1 1,0-1,-1 0,1 1,-1-1,0 0,1 1,-1-1,1 0,-1 0,0 0,0 1,1-1,-1 0,0 0,0 0,0 0,0 0,3 101,-5-90,0-1,1 0,0 1,0-1,1 1,1-1,0 1,0-1,0 1,1-1,1 0,0 0,0 0,0 0,1-1,1 1,-1-1,1 0,1 0,-1-1,2 1,-1-1,1 0,0-1,6 5,-10-10,0 1,0-1,0 1,0-1,0 0,1 0,-1-1,0 1,1-1,-1 1,1-1,-1 0,1-1,-1 1,0 0,1-1,-1 0,0 0,1 0,-1 0,0 0,0-1,0 1,0-1,0 0,0 0,-1 0,1 0,0-1,-1 1,0-1,0 1,1-2,59-105,-55 94,37-107,-38 99</inkml:trace>
  <inkml:trace contextRef="#ctx0" brushRef="#br0" timeOffset="1047.675">1436 0,'-22'19,"0"1,1 1,2 1,0 0,1 2,1 0,2 1,0 0,2 1,1 1,0 0,3 1,-7 26,15-48,0 1,1 0,0 0,0-1,1 1,-1 0,1 0,1-1,0 1,-1-1,2 1,-1-1,1 0,0 0,0 0,1 0,0 0,0-1,0 0,1 0,-1 0,1 0,1-1,-1 1,0-1,1-1,0 1,0-1,0 0,0 0,1-1,3 1,0 1,-1-1,1 0,0-1,0 0,-1 0,1-1,1-1,-1 1,0-2,0 1,0-2,0 1,-1-1,1-1,0 1,-1-2,1 1,-1-2,0 1,0-1,-1 0,1-1,2-2,4-4,0 0,-1-2,0 1,-1-1,-1-1,0-1,-1 0,-1 0,0-1,-1 0,6-18,-11 28,0 0,-1-1,0 0,0 0,-1 0,0 0,0 0,-1 0,0-1,0 1,-1 0,0-1,-1 1,0 0,0-1,-1 1,0 0,0 0,-1 0,0 0,0 1,-1-1,0 1,0 0,-1 0,0 0,0 0,0 1,-1 0,0 0,0 1,-1 0,0 0,0 0,0 1,0 0,-7-3,-90-6,74 13</inkml:trace>
  <inkml:trace contextRef="#ctx0" brushRef="#br0" timeOffset="1310.186">1098 311,'280'-51,"-275"50,0 0,0 1,0-1,0 1,0 0,1 0,-1 1,0-1,0 1,0 0,0 0,0 1,0 0,-1 0,1 0,0 0,-1 1,0-1,1 1,-1 0,0 1,-1-1,1 1,0-1,-1 1,2 3,-2-3,-2 1,1 0,-1-1,2 1,-1-1,0 1,1-1,0 0,0 0,0 0,0-1,1 1,-1-1,1 1,0-1,0-1,0 1,0 0,1-1,-1 0,1 0,-1 0,1-1,0 1,0-1,0 0,0-1,-1 1,1-1,0 0,0 0,1-1,62-16,-47 12</inkml:trace>
</inkml:ink>
</file>

<file path=ppt/ink/ink5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48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526 29,'0'0,"-1"0,1 0,-1-1,1 1,-1 0,1-1,-1 1,1 0,0-1,-1 1,1 0,-1-1,1 1,0-1,0 1,-1-1,1 1,0-1,0 1,-1-1,1 1,0-1,0 1,0-1,0 1,0-1,0 1,0-1,0 1,0-1,0 0,0 1,0-1,0 1,1-1,-1 1,0-1,0 1,0-1,1 1,-1-1,0 1,1 0,-1-1,0 1,1-1,-1 1,1 0,-1-1,1 1,-1 0,0 0,1-1,-1 1,1 0,-52-5,50 5,-156 22,-60 30,215-51,0-1,0 1,0-1,0 1,0 0,0 0,0 0,0 0,0 0,0 0,0 0,1 1,-1-1,1 1,-1-1,1 1,-1 0,1-1,0 1,0 0,0 0,0 0,0 0,0 0,0 0,1 0,-1 0,1 0,-1 0,1 1,0-1,0 0,0 0,0 0,0 0,1 1,-1-1,1 0,-1 0,1 0,0 0,0 0,0 0,0 0,0 0,0 0,0-1,1 1,-1 0,1-1,-1 1,1-1,8 7,1 0,0-1,0-1,0 1,1-2,0 0,0 0,0-1,1-1,0 0,-1 0,1-1,0-1,9 0,45 9,73 11,-138-21,-1 0,0 0,0 0,0 0,1 0,-1 0,0 0,0 0,0 1,0-1,1 1,-1-1,0 1,0-1,0 1,0-1,0 1,0 0,0 0,0-1,-1 1,1 0,0 0,0 0,-1 0,1 0,0 0,-1 0,1 0,-1 0,0 0,1 1,-1-1,0 0,1 0,-1 0,0 0,0 1,0-1,0 0,0 0,0 0,-1 1,1-1,0 0,-1 0,1 0,0 0,-1 0,0 0,1 0,-1 0,1 0,-1 0,0 0,0 0,-16 10,-1 0,0-2,0 0,-1-1,0-1,-1-1,-14 3,-48 17,60-19,0 1,1 1,0 1,1 1,0 0,0 2,1 0,1 1,0 1,-11 13,27-27,1 0,-1 1,1-1,0 1,0-1,-1 1,1-1,0 1,0-1,0 1,1 0,-1 0,0-1,1 1,-1 0,1 0,-1 0,1 0,0 0,0 0,0 0,0-1,0 1,0 0,1 0,-1 0,1 0,-1 0,1 0,0-1,-1 1,1 0,0-1,0 1,0 0,1-1,-1 1,0-1,1 0,-1 1,0-1,1 0,0 0,-1 0,1 0,0 0,-1 0,1-1,0 1,0 0,0-1,-1 1,1-1,1 0,18 3,0-2,1 0,-1-1,0-2,0 0,0-1,0-1,1-1,70-10,45-5,-125 22</inkml:trace>
</inkml:ink>
</file>

<file path=ppt/ink/ink5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48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150 116,'-74'250,"24"-47,24-81,26-115,1-6</inkml:trace>
  <inkml:trace contextRef="#ctx0" brushRef="#br0" timeOffset="263.969">93 59,'19'0,"26"-5,9-1,6-1,-3-2,-6-1,-7 2,-6 2,-5 2,-3 2,-2 1,-6 5,-6 3</inkml:trace>
  <inkml:trace contextRef="#ctx0" brushRef="#br0" timeOffset="522.135">8 397,'38'0,"23"-5,10-1,-2 0,-8 1,-9 2,-14 1</inkml:trace>
  <inkml:trace contextRef="#ctx0" brushRef="#br0" timeOffset="1073.9">572 510,'-228'242,"207"-221,79-102,113-96,-171 176,1 0,-1 0,1 0,-1 0,1 0,0 0,-1 0,1 0,0 1,-1-1,1 0,0 1,0-1,0 0,0 1,0-1,-1 1,1-1,0 1,0 0,0-1,0 1,0 0,1 0,-1 0,0 0,0-1,0 1,0 1,0-1,0 0,0 0,0 0,0 1,0-1,0 0,0 1,0-1,0 1,0-1,0 1,-1-1,1 1,0 0,0-1,0 1,-1 0,1 0,0 0,-1 0,1-1,-1 1,1 0,-1 0,1 1,6 66,-9-64,1 0,0 0,0 1,1-1,-1 0,1 0,0 0,0 0,1 0,-1 1,1-1,0 0,0 0,0 0,0 0,1 0,0-1,0 1,0 0,0-1,0 1,1-1,-1 0,1 0,0 0,0 0,0 0,1-1,-1 1,0-1,1 0,0 0,-1 0,1-1,0 1,0-1,0 0,0 0,0 0,1 0,1-2,0 1,-1-1,1 0,-1 0,1-1,-1 1,1-1,-1 0,0-1,0 1,0-1,0 0,-1-1,1 1,-1-1,0 0,0 0,0 0,0 0,-1-1,1 1,-1-1,0 0,-1 0,2-3,41-139,-40 119,-3 3</inkml:trace>
</inkml:ink>
</file>

<file path=ppt/ink/ink5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52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1,'452'0,"-428"0</inkml:trace>
</inkml:ink>
</file>

<file path=ppt/ink/ink5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53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25,'44'0,"32"0,9-4,-5-3,-7 1,-11 2,-16 0</inkml:trace>
</inkml:ink>
</file>

<file path=ppt/ink/ink5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5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64,'-36'10,"-1"3,2 0,0 2,0 2,2 1,0 2,1 1,-2 3,27-18,0 0,0 0,0 0,1 1,0 0,0 0,1 0,0 1,0 0,1 0,0 0,0 0,1 1,0 0,0-1,1 1,0 0,1 0,0 0,0 1,1-1,0 0,1 0,0 0,0 0,1 0,0 0,1 0,0 0,0-1,5 9,-3-10,1 0,0 0,0-1,1 0,-1 0,1 0,1-1,-1 0,1-1,0 1,0-1,0-1,0 0,1 0,0 0,-1-1,1-1,0 1,0-1,2-1,14 2,-1-2,1-1,-1-1,0-1,1-1,18-6,-12 1,0-2,-1-1,-1-1,0-2,-1-1,0-1,-2-1,0-2,-1 0,-1-2,-1 0,0-2,13-21,-31 41,0-1,0 0,-1 0,0 0,0 0,-1-1,1 0,-1 0,0 0,-1 0,0 0,0 0,0-1,0 1,-1-1,0 1,-1-1,1 0,-1 1,-1-1,1 1,-1-1,0 0,-1 1,1-1,-1 1,-1 0,1 0,-1 0,0 0,-4-5,-86-62,63 55</inkml:trace>
  <inkml:trace contextRef="#ctx0" brushRef="#br0" timeOffset="248.993">0 234,'173'14,"1"-7,166-16,274-3,-588 12</inkml:trace>
</inkml:ink>
</file>

<file path=ppt/ink/ink5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03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1 284,'781'0,"-820"18,17-9,3 1</inkml:trace>
  <inkml:trace contextRef="#ctx0" brushRef="#br0" timeOffset="269.103">142 510,'194'-22,"207"16,-351 11,-32 1</inkml:trace>
  <inkml:trace contextRef="#ctx0" brushRef="#br0" timeOffset="696.741">565 2,'-1'-1,"0"1,0 0,0 0,-1 0,1 0,0 0,0 0,0 0,0 0,0 1,0-1,-1 0,1 1,0-1,0 1,0-1,0 1,0-1,0 1,0 0,1-1,-1 1,0 0,0 0,0 0,1 0,-1 0,0 0,1 0,-1 0,1 0,-1 0,1 0,0 0,-1 0,1 0,0 0,0 0,0 1,0-1,0 0,0 0,0 0,0 0,0 0,0 1,1-1,-1 0,0 0,1 0,0 0,30 54,-12-38,0 0,1-1,0-2,1 0,1-1,5 2,-8-6,0 2,-1 0,0 1,-1 1,0 0,-1 2,0 0,12 16,-26-28,1 0,-1 1,0-1,-1 1,1-1,0 1,-1 0,0 0,0-1,0 1,-1 0,1 0,-1 0,0 0,0 0,0 0,-1 0,1 0,-1 0,0 0,0 0,0-1,-1 1,1 0,-1-1,0 1,0-1,0 0,0 1,-2 0,-94 85,82-77,-125 74,108-69,2 1,0 2,1 0,1 2,-9 11,20-14,5-1</inkml:trace>
</inkml:ink>
</file>

<file path=ppt/ink/ink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57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6690 607,'28'-28,"2"1,1 1,0 2,2 1,1 2,1 1,10-3,-23 9,1 1,0 1,1 2,0 0,1 1,0 2,0 0,1 2,0 1,0 0,0 2,0 2,0 0,0 1,3 2,-25-2,0 0,0 1,0-1,-1 1,1-1,0 1,-1 0,0 1,1-1,-1 0,0 1,0 0,0 0,-1 0,1 0,-1 0,1 0,-1 1,0-1,0 1,-1 0,1-1,-1 1,0 0,0 0,0 0,0 0,-1 0,0 0,1 0,-1 0,-1 0,1 0,-1 0,1 0,-2 1,-3 14,0 0,-2-1,0 0,-2 0,1 0,-2-1,-1 0,0-1,-1 0,0-1,-2 0,-5 4,-155 164,88-96,3 3,-46 70,76-59,51-98,1 0,0 1,0-1,1 0,-1 1,1-1,-1 0,1 1,0-1,1 1,-1-1,0 1,1-1,0 0,0 1,0-1,0 0,0 0,1 0,-1 0,1 0,0 0,0 0,0 0,0-1,1 1,-1-1,1 1,-1-1,3 1,14 5,1-1,-1-1,1-1,0-1,1-1,-1 0,1-1,-1-2,1 0,-1-1,1-1,-1-1,0-1,0-1,0 0,-1-1,1-2,3-2,-8 6,0 0,0-1,0-1,-1 0,1-1,-2-1,1 0,-1-1,0-1,-1 1,0-2,1-2,0-4</inkml:trace>
  <inkml:trace contextRef="#ctx0" brushRef="#br0" timeOffset="450.215">7677 777,'394'-380,"-394"380,0 0,0 1,0-1,0 1,0-1,1 0,-1 1,0-1,0 1,0-1,0 0,1 1,-1-1,0 0,0 1,1-1,-1 0,0 1,1-1,-1 0,0 0,1 1,-1-1,0 0,1 0,-1 0,1 0,-1 1,0-1,1 0,-1 0,1 0,-1 0,0 0,1 0,-1 0,1 0,-1 0,0 0,1 0,-1 0,1-1,-1 1,0 0,1 0,-1 0,1 0,-1-1,0 1,1 0,-1 0,0-1,0 1,1 0,-1-1,0 1,1 0,-1-1,0 1,0 0,0-1,0 1,1-1,-1 1,-6 43,4-31,0-8,1 0,0 0,0 0,0 0,0 0,1 0,0 0,0 0,0 0,0 0,1 0,-1 0,1 0,0 0,0 0,0 0,1-1,-1 1,1 0,0-1,0 1,1-1,-1 0,1 1,-1-1,1 0,0-1,0 1,0 0,0-1,1 0,-1 0,1 0,0 0,-1 0,1-1,0 0,0 1,0-1,3 0,3-2,1-1,-1 0,0-1,0 0,0 0,-1-1,1 0,-1-1,0 0,0 0,0-1,-1-1,0 1,0-1,-1 0,0-1,0 0,0 0,-1 0,-1-1,1 0,1-4,51-59,-44 59</inkml:trace>
  <inkml:trace contextRef="#ctx0" brushRef="#br0" timeOffset="845.75">8636 354,'-6'15,"0"0,1 0,0 1,2 0,0 0,0 0,1 0,1 1,1-1,1 0,0 1,1-1,0 0,1 0,2 3,-4-16,0 1,1-1,-1 0,1 0,-1 0,1-1,0 1,0 0,0-1,0 1,1-1,-1 0,1 1,-1-1,1-1,0 1,0 0,-1 0,2-1,-1 0,0 0,0 0,0 0,0 0,1 0,-1-1,0 0,0 1,1-1,-1-1,0 1,1 0,-1-1,0 0,0 1,1-1,-1 0,2-2,9-3,0 0,-1-2,-1 1,1-2,-1 0,0 0,-1-1,1-1,2 0,0-1,-1-1,0 0,-1 0,-1-1,0-1,-1 0,0 0,-1-1,-1 0,-1-1,0 0,-1 0,-1 0,-1-1,0 0,-1 0,-1 0,-1 0,0 0,-1 0,-1 0,-1 0,-4-17,3 25,0 0,-1 0,0 1,-1-1,0 1,0 0,-1 1,0-1,0 1,-1 0,0 1,-1-1,0 2,0-1,0 1,-1 0,0 1,0-1,0 2,-1 0,-7-3,11 7,0-1,-1 1,1 0,0 1,-1-1,1 1,0 1,-1-1,1 1,0 0,0 1,0-1,1 1,-1 0,1 1,-1-1,1 1,0 0,0 0,1 1,-1-1,1 1,0 0,0 0,1 1,0-1,-1 1,2 0,-1 0,1 0,0 0,0 0,1 0,-1 0,1 1,1-1,-1 0,1 1,0-1,1 1,0-1,0 0,1 4,3 4,2 0,-1 0,2 0,0-1,0 0,1-1,1 0,0-1,1 1,0-2,0 0,1 0,1-1,-1 0,1-1,1-1,0 0,13 4,-1 2,1-1,1-2,-1 0,2-2,-1-1,1-1,0-2,20 0,-16-2</inkml:trace>
  <inkml:trace contextRef="#ctx0" brushRef="#br0" timeOffset="4031.902">7621 947,'337'-12,"-266"5,767-109,-333 6,-477 104</inkml:trace>
  <inkml:trace contextRef="#ctx0" brushRef="#br0" timeOffset="-5105.622">2964 269,'-284'637,"222"-515,-4-2,-50 64,110-176,-39 52,43-61</inkml:trace>
  <inkml:trace contextRef="#ctx0" brushRef="#br0" timeOffset="-4703.959">2823 410,'16'34,"-2"1,-1 0,-1 0,-3 2,0-1,-3 1,-1 0,-1 0,-3 1,-1-1,-1 1,-1 24,-1-45,1-1,1 0,1 1,0-1,1 1,1-1,0 0,1 1,1-1,0-1,2 1,0-1,0 1,1-2,5 7,-8-17,-1-1,2 0,-1 1,0-2,0 1,1 0,-1-1,1 0,0 0,0 0,0-1,0 0,0 0,0 0,0 0,0-1,0 0,1 0,-1 0,0-1,0 1,0-1,0-1,0 1,0-1,0 0,0 0,-1 0,1 0,-1-1,1 0,-1 0,0 0,0 0,-1-1,3-2,13-16,0-2,-1 0,-1-1,-2 0,0-2,-2 0,-1 0,-1-1,-1 0,1-11,14-42,-3-1,-4-1,-4 0,-3-2,-1-71,-10 127</inkml:trace>
  <inkml:trace contextRef="#ctx0" brushRef="#br0" timeOffset="-4319.217">3557 974,'-5'14,"1"-1,1 1,0 0,1 0,1 0,0 0,0 0,2 0,0 1,0-1,1 0,1-1,0 1,1 0,1-1,1 2,-4-12,0 1,0-1,1 0,0 0,-1-1,1 1,0 0,1-1,-1 0,0 0,0 0,1 0,0 0,-1-1,1 1,0-1,-1 0,1 0,0-1,0 1,0-1,0 0,0 0,0 0,0 0,0-1,-1 1,1-1,0 0,0 0,0-1,-1 1,1-1,-1 0,2-1,6-2,-1-1,0 0,-1-1,1 0,-1 0,-1-1,0 0,0-1,0 0,-1 0,5-8,-7 10,0-1,0 0,-1 0,0-1,0 1,-1-1,0 0,0 0,-1 0,0 0,-1 0,0 0,-1 0,0-1,0 1,-1 0,0 0,0-1,-1 1,0 0,-1 1,0-1,-1 0,1 1,-2-1,-4-6,3 9,0 0,-1 0,1 1,-1-1,-1 1,1 1,-1 0,0 0,0 0,0 1,0 0,-1 1,1 0,-1 0,0 0,1 1,-1 1,0 0,0 0,0 0,1 1,-1 1,0-1,1 1,-1 1,1 0,-7 3,-6 6</inkml:trace>
  <inkml:trace contextRef="#ctx0" brushRef="#br0" timeOffset="-3985.894">4234 326,'29'520,"-31"-274,-24-163,16-69</inkml:trace>
  <inkml:trace contextRef="#ctx0" brushRef="#br0" timeOffset="-3751.119">3952 664,'33'10,"31"2,14 1,-2-4,-4-2,-9-2,-11-3,-5-1,-5-1,-5 0,-4-1,-3 0,-2 1,0 0,-6 0</inkml:trace>
  <inkml:trace contextRef="#ctx0" brushRef="#br0" timeOffset="-3417.223">4799 861,'27'4,"1"-1,0-2,0-1,0-1,0-2,0 0,-1-2,1-1,-1-1,15-7,-39 13,1-1,-1 1,0-1,0 1,0-1,0 0,0 0,-1-1,1 1,-1 0,1-1,-1 0,0 1,0-1,0 0,0 0,-1 0,1 0,-1-1,0 1,1 0,-2-1,1 1,0-1,-1 1,1 0,-1-1,0 1,0-1,-1 1,1-1,-1 1,1-1,-1 1,0 0,0-1,-1 1,1 0,-1 0,0 0,1 0,-1 0,-1 0,1 0,0 1,-1-1,1 1,-1 0,0 0,0-1,-4-2,0 0,0 1,-1 0,0 0,1 0,-1 1,-1 0,1 1,0 0,-1 0,1 1,-1 0,0 0,1 1,-1 0,0 0,1 1,-1 1,1-1,-1 1,1 1,0-1,0 2,0-1,0 1,1 0,-1 0,1 1,0 0,-1 1,-6 6,0-1,0 2,1 0,1 0,0 1,1 1,1 0,0 0,1 1,0 0,2 1,0 0,1 0,0 1,1-1,-1 16,5-23,1-1,-1 1,2-1,0 1,0-1,1 0,0 1,0-1,1 0,0 0,1 0,0-1,0 1,1-1,0 0,0 0,1-1,0 0,1 0,-1 0,1 0,1-1,-1-1,9 6,1 1,1-2,0 0,1-1,0 0,0-2,0 0,1-1,0-1,1-1,-1-1,3-1,111-18,-108 10</inkml:trace>
  <inkml:trace contextRef="#ctx0" brushRef="#br0" timeOffset="-2948.76">1750 1567,'1112'-81,"-202"66,-136-4,-356-8,-394 26,0-1,-1-2,1 0,-1-1,0-2,-1 0,0-2,0 0,-1-1,0-1,13-10,-20 11</inkml:trace>
  <inkml:trace contextRef="#ctx0" brushRef="#br0" timeOffset="-2566.261">5759 664,'-10'14,"2"5,2 4,2-1</inkml:trace>
  <inkml:trace contextRef="#ctx0" brushRef="#br0" timeOffset="-2338.602">5645 1059,'5'14,"11"5,3 0</inkml:trace>
  <inkml:trace contextRef="#ctx0" brushRef="#br0" timeOffset="21072.39">1 2612,'28'9,"0"0,1-2,0-1,0-1,1-2,0-1,-1-1,1-2,0 0,-1-2,1-2,-1 0,0-2,26-11,-37 12,0-1,-1-1,0-1,-1 0,0-1,0-1,-1-1,0 0,-1-1,-1 0,0-1,-1-1,0 0,-1 0,-1-1,0-1,-2 0,3-5,-9 15,-1 1,0-1,0 0,-1 1,1-1,-1 0,-1 0,1 1,-1-1,-1 0,1 1,-1-1,0 1,0-1,-1 1,0 0,0 0,-1 0,1 1,-1-1,0 1,-1 0,1 0,-1 0,0 0,0 1,-1 0,1 0,-1 1,0-1,0 1,0 0,-1 1,1 0,0 0,-3 0,-9-3,0 2,0 1,-1 0,1 1,-1 1,1 1,-1 1,1 0,0 1,0 1,0 1,0 0,1 2,0 0,0 0,1 2,0 0,0 1,1 1,0 0,1 1,0 0,1 1,1 1,0 0,1 0,0 2,1-1,1 1,0 0,1 1,-5 16,10-23,0-1,1 1,-1 1,2-1,0 0,0 0,1 1,0-1,0 0,1 0,1 1,0-1,0 0,1 0,0 0,1-1,0 1,1-1,-1 0,2 0,-1-1,1 1,1-1,0 0,0-1,0 0,1 0,0 0,0-1,1 0,-1-1,1 0,9 4,12 0,-1-1,1-1,0-2,1-1,-1-1,1-1,-1-2,1-1,0-2,-1-1,23-6,-14 3,0-3,-1-1,0-1,-1-3,0 0,-2-3,11-7,52-35,-2-4,-2-5,7-13,-71 57</inkml:trace>
  <inkml:trace contextRef="#ctx0" brushRef="#br0" timeOffset="21809.17">1666 2159,'-70'36,"3"3,0 2,3 4,-58 51,99-77,4-6,1 2,1 0,0 1,1 0,0 2,1 0,2 0,-5 8,16-22,0-1,0 1,0 0,0 0,0 0,1 0,0 0,0 0,0 0,0 1,1-1,-1 0,1 1,0-1,0 0,1 1,0-1,-1 0,1 0,1 0,-1 1,0-1,1 0,0-1,0 1,0 0,1 0,-1-1,1 0,0 1,0-1,0 0,0 0,0-1,1 1,-1-1,1 1,0-1,0 0,0 0,0-1,0 1,0-1,0 0,0 0,1-1,-1 1,2-1,12-3,1-1,-1-1,0 0,0-1,0-2,-1 1,0-2,0 0,-1-2,-1 1,0-2,0 0,12-13,27-27,-2-2,-2-2,0-7,5-5,-5 11,-53 85,-146 270,60-130,-68 181,140-306,3 1,1 0,2 1,2 0,2 1,3 0,1 0,2 0,4 32,-2-69,-1 0,1-1,1 1,0 0,0-1,1 0,0 1,0-1,1 0,0 0,0-1,1 1,0-1,0 0,1 0,0-1,0 1,0-1,1-1,0 1,0-1,1 0,4 2,-10-7,1 1,-1-1,0 0,0 0,1 0,-1 0,0 0,1 0,-1-1,0 1,0-1,1 1,-1-1,0 0,0 0,0 0,0 0,0 0,0 0,0-1,-1 1,1-1,0 1,-1-1,1 0,-1 0,1 1,-1-1,0 0,0 0,0 0,0-1,0 1,0 0,-1 0,1 0,-1-1,0 1,1 0,-1 0,0-1,0 1,0 0,-1-1,1 1,-1 0,1 0,-1 0,0-1,1 1,-1 0,0 0,0 0,-1 0,1 0,-11-26,-1 0,-1 1,-1 0,-2 2,-1 0,0 0,-2 2,-1 0,0 2,-2 0,-16-11,19 14,-192-155,211 173,0 0,0 0,0-1,0 1,0 0,0 0,0-1,0 1,0-1,0 1,0-1,1 1,-1-1,0 0,0 1,1-1,-1 0,0 0,1 1,-1-1,0 0,1 0,-1 0,1 0,0 0,-1 0,1 0,0 0,-1 0,1 0,0 0,0 0,0 0,0 0,0 0,0 0,0 0,0 0,1 0,-1 0,0 0,1 0,-1 0,0 0,1 0,-1 0,1 1,0-1,-1 0,1 0,0 0,-1 1,1-1,0 0,0 1,-1-1,1 0,0 1,0 0,1-1,385-57,-22-16,-334 68</inkml:trace>
  <inkml:trace contextRef="#ctx0" brushRef="#br0" timeOffset="22920.553">2060 2386,'-4'36,"1"1,1 0,2 0,2 0,1 0,2-1,8 30,-12-60,1 0,0 0,0-1,0 1,0-1,1 1,0-1,0 0,1 0,-1 0,1 0,0-1,0 0,1 0,-1 0,1 0,0 0,0-1,0 0,0 0,1-1,-1 1,1-1,0 0,0-1,-1 1,1-1,0 0,0-1,0 0,0 0,0 0,0 0,0-1,0 0,0 0,0-1,5-1,7-6,1-1,-2-1,0 0,0-1,-1-1,-1-1,9-9,-12 12,2-1,0 0,0-1,-1-1,-1-1,-1 1,0-2,0 0,-2 0,0 0,-1-1,-1-1,0 1,-1-1,-1 0,-1-1,1-7,-17-86,4 94</inkml:trace>
  <inkml:trace contextRef="#ctx0" brushRef="#br0" timeOffset="23792.492">3161 2358,'36'-19,"-35"19,0-1,-1 1,1 0,0 0,-1-1,1 1,0 0,-1-1,1 1,-1 0,1-1,-1 1,1-1,-1 1,1-1,-1 1,1-1,-1 1,0-1,1 0,-1 1,0-1,0 0,1 1,-1-1,0 0,0 1,0-1,0 0,0 1,0-1,0 0,0 1,0-1,0 0,0 1,0-1,0 0,-1 1,1-1,0 0,-1 1,1-1,0 0,-1 1,1-1,-1 1,1-1,0 1,-1-1,0 1,1-1,-8 0,1 0,-1 0,1 0,-1 1,0 0,1 0,-1 1,1 0,-1 1,1 0,-1 0,1 0,0 1,-5 2,7-3,-21 10,0 0,1 2,0 1,2 1,0 2,0 0,2 1,0 1,1 1,1 0,-13 22,24-34,1 1,1 0,0 0,0 1,1-1,0 1,1 0,0 0,0 5,3-12,0 0,1 0,-1-1,1 1,0 0,0 0,1 0,-1 0,1-1,0 1,0 0,0 0,0-1,1 1,-1-1,1 1,0-1,0 0,0 1,0-1,1 0,0-1,-1 1,1 0,0-1,0 1,0-1,0 0,1 0,0 0,7 2,0-2,-1 1,1-1,0-1,0 0,0 0,0-1,0-1,0 0,0 0,0-1,0-1,0 1,-1-2,1 1,-1-2,0 1,0-1,4-4,26-14,-2 0,0-3,-2-1,20-21,-13 12,77-79,-120 116,0 0,0 0,0-1,1 1,-1 0,0 0,1 0,-1 0,0-1,1 1,-1 0,1-1,-1 1,1 0,0-1,-1 1,1 0,0-1,-1 1,1-1,0 1,-1-1,1 1,0-1,0 0,0 1,-1-1,1 0,0 0,0 0,0 0,0 1,0-1,0 0,-1 0,1-1,0 1,0 0,0 0,0 0,0-1,-1 1,1 0,0-1,0 1,0 0,-1-1,1 1,0-1,-1 0,1 1,0-1,-1 1,1-1,-1 0,1 0,-1 1,1-1,-1 0,0 0,1 1,-1-1,0 0,0 0,1 0,-1 0,0 1,0-1,0-1,0 89,-3-77,2 0,0-1,0 1,0 0,1-1,1 1,0 0,0-1,1 1,0-1,0 1,1-1,1 0,-1 0,1 0,1 0,0-1,0 0,1 0,0 0,0-1,1 1,2-2,0 0,0-1,1 0,0 0,0-1,0 0,0-1,0 0,1-1,0 0,-1 0,1-1,0-1,0 0,0 0,0-1,-1-1,1 1,0-2,-1 1,0-2,1 1,-1-2,-1 1,1-1,-1 0,1-1,-1 0,6-7,31-27,-2-3,-1-1,-3-2,30-45,-47 59,-1-1,-2-1,-1-1,-2 0,-1-2,-2 0,-2 0,-1-2,-2 1,-1-1,-3 0,1-18,-5 32,1 10,-1 0,0 0,-1-1,-1 1,0 0,-1 0,-1 0,0 0,-1 1,0-1,-2 0,5 13,1 0,-1 0,-1 1,1-1,0 0,0 0,-1 1,1-1,-1 0,1 1,-1 0,0-1,1 1,-1 0,0 0,0 0,0 0,0 0,0 0,0 1,0-1,0 1,0-1,-1 1,1 0,0 0,0 0,0 0,0 0,-1 0,1 0,0 1,0 0,0-1,0 1,0 0,0 0,0 0,0 0,0 0,0 0,-1 2,-62 68,53-43,0-1,2 2,1-1,1 2,2-1,1 1,1 0,2 0,0 0,2 0,2 3,-1-4,2-1,0 0,2 0,1 0,1 0,2-1,0 0,2-1,1 0,14 23,15 17,-40-66,-3-4</inkml:trace>
  <inkml:trace contextRef="#ctx0" brushRef="#br0" timeOffset="24025.511">3670 2132,'223'-20,"143"10,-331 11,0 2,0 1,-1 2,1 2,-2 1,21 8,-32-7,-5 0</inkml:trace>
  <inkml:trace contextRef="#ctx0" brushRef="#br0" timeOffset="24228.063">4685 2358,'-4'48,"-2"20,4 4,9-10,2-17</inkml:trace>
  <inkml:trace contextRef="#ctx0" brushRef="#br0" timeOffset="24476.49">4742 1821,'10'34,"2"10</inkml:trace>
  <inkml:trace contextRef="#ctx0" brushRef="#br0" timeOffset="24725.203">5081 2329,'-16'23,"1"1,1 0,1 1,1 0,1 1,1 1,2-1,-5 26,12-49,0 0,0 0,1 0,-1 0,1 0,0 1,0-1,0 0,0 0,0 0,1 0,-1 0,1 1,0-1,0 0,0 0,0-1,1 1,-1 0,1 0,-1-1,1 1,0 0,0-1,1 0,-1 0,0 1,1-2,-1 1,1 0,0 0,-1-1,1 1,0-1,0 0,0 0,0 0,0 0,0 0,0-1,0 0,1 1,-1-1,0 0,2-1,6-1,0 0,1-1,-1-1,0 0,-1 0,1-1,-1-1,0 1,0-2,-1 1,0-1,0-1,0 0,-1 0,0 0,-1-1,0-1,5-7,-5 5,0 0,0-1,-1 0,-1 0,0 0,-1-1,0 1,-1-1,-1 0,0 0,-1-1,0 1,-1 0,-1 0,0 0,-1-1,-1 1,0 1,0-1,-2 0,-5-11,8 20,-1 1,0 1,0-1,0 0,0 1,-1-1,1 1,-1 0,0 0,0 1,0-1,0 1,-1 0,1 0,0 0,-1 0,0 1,1 0,-1 0,0 0,1 1,-1-1,0 1,0 0,0 1,1-1,-1 1,0 0,0 0,1 0,-1 1,1 0,-1 0,1 0,0 0,0 0,0 1,0 0,0 0,0 0,1 0,0 1,-1 1,-10 11</inkml:trace>
  <inkml:trace contextRef="#ctx0" brushRef="#br0" timeOffset="25092.818">5476 2583,'224'-266,"-223"267,-1 0,0 0,0 0,0 0,1-1,-1 1,0 0,1 0,-1-1,1 1,-1 0,0 0,1-1,0 1,-1-1,1 1,-1 0,1-1,0 1,0-1,-1 0,1 1,0-1,0 1,-1-1,1 0,0 0,0 1,0-1,-1 0,1 0,0 0,0 0,0 0,0 0,0 0,-1 0,1-1,0 1,0 0,0 0,-1-1,1 1,0 0,0-1,-1 1,1-1,0 1,-1-1,1 1,0-1,-1 0,1 1,-1-1,1 0,-1 1,1-1,-1 0,0 1,1-1,-1 0,0 0,1 7,-1 1,1-1,0 1,0-1,1 0,-1 0,2 1,-1-1,0-1,1 1,1 0,-1 0,0-1,1 0,0 0,1 0,-1 0,1-1,0 0,0 1,0-2,0 1,1-1,0 0,0 0,-1 0,1-1,1 0,-1 0,0 0,1-1,-1 0,0 0,1-1,-1 0,5 0,0-2,0-1,-1 0,0 0,1-1,-1-1,-1 1,1-2,-1 1,0-1,0-1,0 1,-1-1,0-1,0 0,-1 0,5-8,81-155,-81 145,-4 8</inkml:trace>
  <inkml:trace contextRef="#ctx0" brushRef="#br0" timeOffset="28410.237">6717 2555,'-9'24,"-14"18,-6 5,-4 1,-1-3,0-5,2-9,1-5,-4-2,0-1,5 1,8-3</inkml:trace>
</inkml:ink>
</file>

<file path=ppt/ink/ink5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11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3,'-1'266,"-54"33,36-212,22-73</inkml:trace>
  <inkml:trace contextRef="#ctx0" brushRef="#br0" timeOffset="243.706">0 59,'44'-5,"42"-6,16-1,1 1,-8 2,-15 4,-11 1,-13 3,-12 0,-7 2,-6-1,-4 1,-1-1,-5 0</inkml:trace>
  <inkml:trace contextRef="#ctx0" brushRef="#br0" timeOffset="551.839">932 200,'38'0,"27"0,8 0,-4 0,-10 0,-9 0,-8 0,-7 0,-9 0</inkml:trace>
  <inkml:trace contextRef="#ctx0" brushRef="#br0" timeOffset="766.318">959 426,'39'0,"31"0,9 0,-4 0,-10 0,-12 0,-9 0,-13 0</inkml:trace>
</inkml:ink>
</file>

<file path=ppt/ink/ink5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16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37,'15'33,"-1"0,-2 1,-1 0,-1 1,-3 0,0 0,-2 1,-1 28,-3-31,2-1,1 0,1 0,2-1,1 1,3 4,-11-33,1 0,-1 0,1 0,0 1,0-1,0 0,0 0,0 0,1 0,-1 0,1-1,0 1,0 0,0-1,0 1,0-1,0 0,1 0,-1 0,1 0,0 0,0 0,-1-1,1 1,0-1,0 0,1 0,-1 0,0 0,0 0,0-1,0 0,1 1,-1-1,0 0,0-1,1 1,-1-1,0 1,0-1,0 0,0 0,0 0,1-1,17-17,-1-2,-1 0,-1-1,0-1,-2-1,-1-1,8-18,27-39,-50 83,0-1,0 1,0-1,1 0,-1 1,0-1,0 1,1-1,-1 0,0 1,1-1,-1 0,0 1,1-1,-1 0,0 0,1 1,-1-1,1 0,-1 0,0 0,1 0,-1 1,1-1,-1 0,1 0,-1 0,1 0,-1 0,0 0,1 0,-1 0,1 0,-1 0,1-1,-1 1,1 0,-1 0,0 0,1 0,-1-1,1 1,-1 0,0 0,1-1,-1 1,0 0,1-1,-1 1,0 0,0-1,1 1,-1-1,0 1,0 0,0-1,1 1,-1-1,0 1,0-1,0 1,0 0,0-1,0 1,0-1,0 1,0-1,3 39,-3-34,-1 25,0-22,0 0,1 0,0 0,0 0,0 0,1-1,0 1,1 0,-1 0,1 0,0-1,1 1,0-1,0 0,0 1,1-1,0-1,1 2,-2-3,0 0,0-1,0 1,1-1,0 0,-1 0,1 0,0-1,1 1,-1-1,0 0,1 0,-1-1,1 1,0-1,-1 0,1 0,0-1,0 1,-1-1,1 0,0 0,0-1,0 1,-1-1,1 0,0-1,-1 1,1-1,-1 1,1-2,-1 1,0 0,0-1,0 0,0 0,10-10,-1 0,-1-1,-1 0,0-1,-1-1,0 1,-1-1,-1-1,0 0,-2 0,4-14,9-18,35-183,-49 206</inkml:trace>
  <inkml:trace contextRef="#ctx0" brushRef="#br0" timeOffset="324.489">1271 207,'-22'15,"-7"4,0 1,1 1,2 1,0 2,1 0,1 2,2 1,-14 20,34-44,0 1,0-1,0 1,0-1,1 1,-1 0,1 0,0 0,0 0,0 0,1 0,0 0,-1 0,1 0,1 0,-1 0,1 0,-1 0,1 0,0 0,0 0,1 0,-1 0,1-1,0 1,0-1,0 1,1-1,-1 0,1 1,0-1,-1-1,1 1,1 0,-1-1,0 1,1-1,-1 0,1 0,-1-1,1 1,1 0,9 3,-1 0,1 0,0-1,1-1,-1 0,0-1,1-1,-1 0,1-1,-1-1,1 0,-1-1,1 0,5-3,5 0</inkml:trace>
  <inkml:trace contextRef="#ctx0" brushRef="#br0" timeOffset="636.964">1666 150,'-25'30,"1"0,1 2,2 1,2 0,0 1,3 1,1 1,0 4,13-36,0-1,0 1,1 0,-1 0,1-1,0 1,0 0,0 0,1 0,-1 0,1 0,0 0,0 0,1 0,-1 0,1 0,0 0,0 0,0 0,0-1,1 1,0 0,-1-1,1 1,1-1,-1 0,0 1,1-1,0 0,-1 0,1-1,0 1,1-1,-1 1,8-1,1 1,-1-2,1 0,0 0,-1-1,1 0,0-1,-1 0,1-1,-1-1,1 0,-1 0,0-1,0 0,-1-1,1 0,3-4,-1 3,-1-1,0 0,-1-1,0 0,0 0,0-2,-1 1,-1-1,0-1,0 0,-1 0,0 0,-1-1,0 0,-1-1,-1 1,0-1,0-1,-2 1,1 0,-2-1,0 0,0 1,-1-8,-2 15,-1-1,0 1,0 0,0 0,0 1,-1-1,0 0,0 1,-1 0,0 0,0 0,0 0,0 0,-1 1,0 0,1 0,-2 0,1 1,0-1,-1 1,1 0,-1 1,0 0,0 0,0 0,0 0,-1 1,1 0,0 0,0 1,-1 0,1 0,0 0,-1 1,1 0,0 0,0 1,0-1,0 1,-2 1,-11 5</inkml:trace>
  <inkml:trace contextRef="#ctx0" brushRef="#br0" timeOffset="1018.601">2372 94,'-26'6,"0"1,1 2,0 0,0 2,1 0,1 2,0 1,1 0,-2 4,22-17,-1 0,1 0,0 1,-1 0,1-1,0 1,0 0,1 0,-1 0,0 0,0 0,1 0,0 1,-1-1,1 0,0 1,0-1,0 1,0-1,1 1,-1 0,1-1,0 1,-1 0,1-1,0 1,0 0,1-1,-1 1,1 0,-1-1,1 1,0-1,0 1,0-1,0 1,0-1,1 1,-1-1,1 0,0 0,-1 0,1 0,0 0,0 0,1 0,76 32,-69-32,-1 1,1 0,-1 1,0 0,0 1,0-1,0 2,-1-1,0 1,0 1,-1-1,1 1,5 8,-11-9,0 1,-1-1,1 1,-1 0,-1 0,1-1,-1 1,0 0,-1 0,0 0,0-1,0 1,-1 0,0-1,0 1,0-1,-1 0,0 0,0 0,-1 0,0 0,0-1,0 0,-1 0,1 0,-1 0,0 0,-1-1,1 0,-3 1,1 0,1 0,-1 0,1-1,-1 0,-1 0,1-1,0 0,-1 0,0-1,1 0,-1 0,0-1,0 0,0 0,0-1,0 0,0 0,0-1,-6-1,-5-4</inkml:trace>
  <inkml:trace contextRef="#ctx0" brushRef="#br0" timeOffset="1750.558">3020 9,'-8'-3,"-1"1,0 1,0 0,-1 0,1 1,0 0,0 0,0 1,0 1,0-1,0 1,0 1,0 0,1 0,-1 1,1 0,0 0,0 1,0 0,1 0,0 1,0 0,0 0,1 0,0 1,0 0,0 1,1-1,0 1,1 0,-1 2,-4 12,1 0,1 0,1 1,1 0,1 0,2 0,0 0,1 0,1 1,1-1,1 0,2 5,-3-19,1 1,-1 0,2 0,-1-1,2 1,-1-1,1 0,0 0,1-1,0 1,0-1,1 0,0 0,1-1,0 1,0-1,0-1,1 0,0 0,0 0,0-1,1 0,0-1,0 0,0 0,0-1,1 0,-1 0,1-1,0-1,0 0,0 0,-1-1,1 0,0 0,0-1,3-1,13-4,0 0,-1-2,1 0,-1-2,-1-1,0-1,-1-1,0-1,-1-1,0-1,1-2,-13 9,1 1,-1-1,-1 0,0-1,0 0,-1-1,-1 0,1 0,-2-1,0 1,0-2,-1 1,0 0,-1-1,-1 0,0 0,0 0,-2 0,1 0,-2-1,0 1,0 0,-1-1,-1 1,0 0,-1 0,-1 0,0 0,-2-4,-2 7,0 0,-1 0,0 1,0 0,-1 0,0 1,-1 0,0 1,0 0,-1 1,1 0,-1 1,-1 0,1 1,-1 0,1 1,-1 1,0 0,0 1,0 0,0 1,-11 1,-13-3</inkml:trace>
  <inkml:trace contextRef="#ctx0" brushRef="#br0" timeOffset="2040.586">2682 319,'385'-121,"-383"121,1 0,0 0,0-1,-1 2,1-1,0 0,0 0,0 1,-1 0,1-1,0 1,-1 0,1 0,-1 1,1-1,-1 0,0 1,1 0,-1-1,0 1,0 0,0 0,0 0,-1 0,1 1,0-1,-1 0,0 1,1-1,-1 1,0 0,0-1,-1 1,1 0,0-1,-1 1,0 0,1 1,16 32,-11-28,0 0,1 0,0 0,1-1,0 0,0-1,0 0,1 0,0-1,0 0,0-1,1 1,0-2,0 0,0 0,0 0,1-1,177 11,-160-14,-4 1</inkml:trace>
</inkml:ink>
</file>

<file path=ppt/ink/ink5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25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550 452,'1'-1,"0"0,0 0,0 1,0-1,0 0,0 0,0 0,0 0,0-1,-1 1,1 0,-1 0,1 0,0-1,-1 1,0 0,1 0,-1-1,0 1,0 0,1-1,-1 1,0 0,-1-1,1 1,0 0,0-1,0 1,-1 0,1-1,-1 1,1 0,-1 0,1 0,-1-1,0 1,0 0,1 0,-1 0,0 0,0 0,0 0,0 0,0 1,0-1,0 0,-1 0,1 1,0-1,0 1,-1-1,1 1,0 0,-1-1,1 1,0 0,-1 0,1 0,0 0,-1 0,1 0,0 0,-1 0,1 1,-1-1,-23-2,0 2,0 0,0 1,1 2,-1 0,0 2,-2 1,-130 18,157-24,1 0,-1 0,0 0,1 0,-1 0,1 0,-1 0,1 0,-1 0,0 1,1-1,-1 0,1 0,-1 0,0 0,1 1,-1-1,0 0,1 0,-1 1,0-1,1 0,-1 1,0-1,0 0,1 1,-1-1,0 0,0 1,0-1,1 0,-1 1,0-1,0 1,0-1,0 0,0 1,0-1,0 1,0-1,0 0,0 1,0-1,0 1,0-1,0 1,0-1,-1 0,1 1,0-1,0 0,0 1,-1-1,1 0,0 1,0-1,-1 0,1 1,0-1,-1 0,1 1,-1-1,51 15,-41-13,-2 0,2 0,0 0,0 0,0 1,-1 0,1 0,-1 1,0 0,0 1,0 0,0 0,-1 1,0-1,0 2,4 4,-10-7,0 1,-1-1,1 0,-1 0,0 1,-1-1,1 0,-1 0,0 0,0 1,0-1,0 0,-1 0,1 0,-1-1,0 1,0 0,-1-1,1 1,-1-1,0 0,1 0,-1 0,-1 0,1 0,0-1,-1 1,0-1,1 0,-1 1,-283 274,285-276,1 1,-1-1,0 1,1 0,-1-1,1 1,-1 0,1 0,0 0,0 0,-1 0,2 0,-1 0,0 0,0 0,1 0,-1 1,1-1,-1 0,1 0,0 1,0-1,0 0,0 1,1-1,-1 0,1 0,-1 1,1-1,0 0,0 0,0 0,0 0,0 0,0 0,0 0,1 0,-1-1,1 1,-1 0,1-1,0 1,11 4,0 0,1 0,0-1,0-1,0 0,0-1,1-1,-1 0,1-1,0-1,-1 0,1-1,14-2,5 1,-3-4,-25 0</inkml:trace>
  <inkml:trace contextRef="#ctx0" brushRef="#br0" timeOffset="332.327">240 1,'-1'509,"-50"-112,17-115,12-142,19-117</inkml:trace>
</inkml:ink>
</file>

<file path=ppt/ink/ink5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27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511 32,'48'-21,"-45"21,38-5,0 1,0 3,0 1,27 4,-69-4,0 1,0-1,0 1,0 0,0-1,0 1,0 0,0 0,1 0,-1-1,0 1,1 0,-1 0,0 0,1 0,-1 0,1 0,0 0,-1 0,1 0,0 1,0-1,-1 0,1 0,0 0,0 0,0 0,1 0,-1 1,0-1,0 0,0 0,1 0,-1 0,1 0,-1 0,1 0,-1 0,1 0,-1 0,1 0,0 0,0-1,-1 1,1 0,0 0,0-1,0 1,0 0,0-1,0 1,0-1,0 1,0-1,0 0,0 1,0-1,0 0,1 0,-1 0,0 0,0 0,0 0,0 0,0 0,0 0,1-1,-1 1,0 0,1-1,-153 65,111-52,-543 176,542-170,66 4,136-4,-32-9,67 9,-194-18,-1-1,0 1,0-1,0 1,1 0,-1 0,0 0,0 0,1 0,-1 0,0 0,0 0,1 0,-1 0,0 1,0-1,0 0,1 1,-1-1,0 1,0 0,0-1,0 1,0 0,0-1,0 1,0 0,0 0,0 0,-1 0,1 0,0 0,-1 0,1 0,0 0,-1 0,0 1,1-1,-1 0,0 0,1 1,-1-1,0 0,0 0,0 0,0 1,0-1,0 0,0 0,-1 1,1-1,0 0,-1 0,1 0,-1 1,1-1,-1 0,1 0,-1 0,0 0,0 0,0 0,1 0,-1 0,0-1,0 1,0 0,0 0,-1 0,-223 109,216-106,-11 4,1 1,0 1,0 1,1 1,1 0,0 1,0 1,-4 6,20-19,-1 1,1 0,0 0,0 0,0-1,0 1,0 0,0 0,0 1,1-1,-1 0,1 0,-1 0,1 0,0 0,0 1,0-1,0 0,0 0,0 0,1 1,-1-1,1 0,0 0,-1 0,1 0,0 0,0 0,0 0,1 0,-1-1,0 1,1 0,-1-1,1 1,-1-1,1 1,0-1,0 1,82 37,-62-37,1-1,-1-2,0 0,1-1,-1-1,0-1,18-5,-11 2,140-42,-147 40,-4-1</inkml:trace>
</inkml:ink>
</file>

<file path=ppt/ink/ink5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29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1,'29'5,"24"1,7 0,-1-1,-6-1,-7-2,-7-1,-5 0,-4-1,-1-1,-7-4,-2-1,1-1,-3 2</inkml:trace>
</inkml:ink>
</file>

<file path=ppt/ink/ink5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29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47,'38'0,"32"0,9-5,-4-1,-10 0,-12 1,-9 1,-8 2,-10-4,-4-1,-7 1</inkml:trace>
</inkml:ink>
</file>

<file path=ppt/ink/ink5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28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161 115,'-14'43,"-10"33,-1 9,4-5,1-12,4-12,4-12,5-7,3-6,2-4,-3 0,-1-11,1-8</inkml:trace>
  <inkml:trace contextRef="#ctx0" brushRef="#br0" timeOffset="248.804">20 58,'38'0,"33"0,8-5,0-1,-8-1,-11 2,-12-3,-8 0,-7 1,-4 1,-12 3,-8 1</inkml:trace>
  <inkml:trace contextRef="#ctx0" brushRef="#br0" timeOffset="453.17">20 453,'38'0,"28"-5,6-1,-3 0,-14-4,-11 0,-9 2,-5 2,-8 2</inkml:trace>
  <inkml:trace contextRef="#ctx0" brushRef="#br0" timeOffset="868.482">725 425,'-160'249,"149"-231,0 1,1 0,1 1,1 0,1 0,-3 12,10-30,-1 0,1 0,-1 0,1 0,0 0,0 0,0 0,0 0,0 1,0-1,1 0,-1 0,1 0,-1 0,1 0,0 0,0 0,0 0,0 0,0 0,0-1,0 1,1 0,-1-1,1 1,-1-1,1 1,0-1,-1 0,1 0,0 0,0 0,0 0,0 0,0 0,0-1,0 1,0 0,0-1,0 0,0 0,1 0,-1 0,0 0,1 0,100-17,2-27,-92 32</inkml:trace>
  <inkml:trace contextRef="#ctx0" brushRef="#br0" timeOffset="1136.539">415 622,'38'0,"28"0,6 0,-3 0,-9 0,-10 0,-9 0,-11 0</inkml:trace>
</inkml:ink>
</file>

<file path=ppt/ink/ink5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35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0,'-65'133,"7"3,-36 125,39-121,56-140,-1-1,0 1,1 0,-1 0,0-1,1 1,-1 0,0-1,0 1,1 0,-1-1,0 1,0 0,0-1,0 1,1-1,-1 1,0 0,0-1,0 1,0-1,0 1,0 0,0-1,0 1,0-1,0 1,0 0,-1-1,1 1,0-1,0 1,0 0,0-1,-1 1,1 0,0-1,0 1,0 0,-1-1,1 1,0 0,-1 0,1-1,0 1,-1 0,1 0,0-1,-1 1,1 0,-1 0,1 0,0 0,-1 0,1 0,-1 0,1-1,0 1,-1 0,1 1,-1-1,1 0,0 0,-1 0,1 0,11-38,2 0,2 1,1 1,2 1,4-5,1-3,3-8,-1 0,2 1,2 1,2 2,15-16,-43 59,-3 4,0-1,0 0,0 1,0-1,0 0,1 1,-1-1,0 0,0 1,0-1,1 0,-1 1,0-1,1 0,-1 1,0-1,1 1,-1-1,1 1,-1-1,1 1,-1-1,1 1,-1 0,1-1,-1 1,1 0,0-1,-1 1,1 0,-1 0,1-1,0 1,-1 0,1 0,0 0,-1 0,1 0,0 0,0 0,-1 0,1 0,0 0,-1 1,1-1,-1 0,1 0,0 1,-1-1,1 0,-1 1,1-1,0 0,-1 1,1-1,-1 1,1-1,-1 1,0-1,1 1,-1-1,0 1,1 0,-1-1,1 1,-1 211,0-34,0-176,0 0,0 0,0 0,1-1,-1 1,1 0,-1 0,1 0,0-1,-1 1,1 0,0-1,0 1,0 0,1-1,-1 1,0-1,0 0,1 1,-1-1,1 0,-1 0,1 0,0 0,-1 0,1 0,0-1,0 1,-1 0,1-1,0 0,0 1,0-1,0 0,0 0,0 0,-1 0,1 0,0 0,0-1,0 1,0-1,0 1,-1-1,1 0,0 1,0-1,-1 0,1 0,-1 0,1-1,-1 1,1 0,-1-1,0 1,0 0,1-2,15-12,-1 0,-1-2,0 0,-2 0,0-1,4-9,24-31,5-5,-30 38,1 1,2 0,0 2,1 0,1 1,17-12,-37 32,0 0,0 0,0 0,0 0,0 0,0 0,0 0,1 1,-1-1,0 0,0 1,1-1,-1 1,0 0,1-1,-1 1,0 0,1 0,-1-1,1 1,-1 0,0 1,1-1,-1 0,0 0,1 1,-1-1,0 0,1 1,-1-1,0 1,1 0,-1-1,0 1,0 0,0 0,0 0,0 0,0 0,0 0,0 0,0 0,-1 0,1 0,0 1,-1-1,1 0,0 0,-1 1,0-1,1 0,-1 1,0-1,0 0,0 2,2 12,-1 1,-1 0,0-1,-2 1,1 0,-2-1,0 1,-3 6,2-12,1 1,0-1,1 1,0 0,1-1,0 1,0 0,2 0,-1 0,1 0,1 0,0-1,0 1,1 0,0-1,1 0,4 8,2-4</inkml:trace>
  <inkml:trace contextRef="#ctx0" brushRef="#br0" timeOffset="526.971">1492 113,'-42'5,"0"1,0 3,1 1,-37 14,67-20,0 1,0 0,1 0,0 1,0 0,0 1,1 0,0 0,0 1,1 0,0 1,0 0,1 0,1 0,-1 1,1 0,1 1,0-1,0 1,0 5,-4 72,9-86,0 1,1-1,-1 1,1-1,0 1,-1-1,1 1,0-1,1 0,-1 0,0 0,1 1,-1-1,1 0,0-1,-1 1,1 0,0 0,0-1,0 1,0-1,1 0,-1 0,0 1,0-1,1-1,-1 1,1 0,-1-1,1 1,-1-1,3 1,7-3,0-1,1 1,-2-2,1 0,0 0,-1-1,0-1,0 1,0-2,-1 0,0 0,0-1,-1 0,8-8,209-234,-194 226,-32 24,0-1,1 1,-1 0,0-1,1 1,-1 0,1-1,-1 1,1 0,-1 0,1-1,-1 1,1 0,-1 0,1 0,-1 0,1 0,-1-1,1 1,-1 0,1 0,-1 0,1 1,-1-1,1 0,-1 0,1 0,-1 0,1 0,-1 1,1-1,-1 0,1 0,-1 1,1-1,-1 0,1 1,-1-1,0 0,1 1,-1-1,0 1,1-1,-1 0,0 1,0-1,1 1,-1-1,0 1,0-1,0 1,0-1,0 1,1 0,-1-1,0 1,0-1,0 1,-1-1,1 1,0-1,0 1,0-1,0 1,0-1,-47 149,44-139,1 1,0 0,0 0,1 0,1 0,0 0,0 0,1 0,0 0,1 0,0 0,1-1,0 1,3 4,7 3</inkml:trace>
  <inkml:trace contextRef="#ctx0" brushRef="#br0" timeOffset="878.319">2001 141,'-141'287,"108"-182,31-101,2 1,-1-1,0 1,1-1,0 1,0-1,0 1,0 0,1-1,0 1,0-1,0 0,1 1,-1-1,1 0,0 0,0 0,1 0,-1 0,1 0,0 0,1 0,3 0,0 0,1-1,0 0,-1-1,1 0,0 0,0 0,1-1,-1 0,0-1,0 0,1 0,-1-1,0 0,0 0,0-1,0 0,0 0,7-4,27-12,-28 8</inkml:trace>
  <inkml:trace contextRef="#ctx0" brushRef="#br0" timeOffset="1066.95">1662 395,'38'0,"33"0,8 0,-4 0,-11 0,-10 0,-15 0</inkml:trace>
</inkml:ink>
</file>

<file path=ppt/ink/ink5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43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1 311,'224'-17,"-158"9,0 3,1 2,33 6,-2-2,-73-1</inkml:trace>
  <inkml:trace contextRef="#ctx0" brushRef="#br0" timeOffset="265.734">57 452,'39'0,"31"0,14-5,-3-2,-10 1,-13 1,-11 2,-9 0,-6 2,-3 1,-3 0,-5 0</inkml:trace>
  <inkml:trace contextRef="#ctx0" brushRef="#br0" timeOffset="781.22">424 1,'2'8,"1"0,0 0,0 0,0-1,1 1,0-1,1 1,-1-1,1-1,1 1,-1-1,1 0,0 0,1 0,-1-1,1 0,0-1,1 1,-1-1,4 1,69 36,-55-29,-1 0,0 1,-1 2,-1 0,0 1,0 2,-18-14,-1 0,1 0,-1 0,0 0,0 1,0-1,-1 1,1 0,-1 0,0 0,0 0,-1 0,0 0,0 1,0-1,0 0,-1 1,0-1,0 0,-1 1,1-1,-1 0,0 0,0 1,-1-1,0 0,0 0,0 0,0 0,-1-1,0 1,0-1,0 1,0-1,-1 0,1 0,-5 2,-34 35,-2-2,-2-1,-1-3,-2-2,-16 7,-29 30,83-57</inkml:trace>
</inkml:ink>
</file>

<file path=ppt/ink/ink5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54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0 273,'5'0,"15"0,10-5,4-1,2 0,-1 1,-2 1,-1 2,-2 1,0 1,-2 0,0 0,0 0,-5 5,-1 1,-5 6,-5-1</inkml:trace>
  <inkml:trace contextRef="#ctx0" brushRef="#br0" timeOffset="916.254">988 75,'-168'356,"121"-287,46-69,1 0,-1 0,1 0,-1-1,0 1,1 0,-1 0,1-1,-1 1,1 0,-1-1,1 1,0 0,-1-1,1 1,-1-1,1 1,0-1,-1 1,1-1,0 1,-1-1,1 1,0-1,0 1,0-1,0 1,-1-1,1 0,0 1,0-1,0 1,0-1,0 1,0-1,0 0,1 1,-1-1,0 1,0-1,0 1,1-1,-1 0,0 1,0-1,1 1,-1 0,1-1,6-19,1 2,1-1,1 1,1 0,0 1,1 1,1 0,12-11,6-12,-12 17,0 1,1 0,1 2,0 0,2 2,0 0,1 2,25-13,-46 27,0 1,0-1,1 1,-1 0,0 0,0 0,0 0,1 0,-1 1,0-1,0 1,0 0,0 0,0 0,0 1,0-1,0 0,-1 1,1 0,0 0,-1 0,0 0,1 0,-1 1,0-1,0 0,0 1,0 0,-1-1,1 1,-1 0,1 0,-1 0,0 0,0 0,-1 0,1 0,-1 1,1-1,-1 0,0 0,0 0,0 1,-1-1,1 0,-1 0,0 0,0 3,-24 165,20-124,30-66,74-109,39-5,-56 90,-80 42,-1 1,1-1,0 1,0-1,0 1,-1 0,1 0,0 0,0 0,0 0,0 0,-1 1,1-1,0 1,0-1,0 1,-1-1,1 1,0 0,-1 0,1 0,-1 0,1 0,-1 0,0 1,1-1,-1 0,0 1,0-1,0 1,0-1,0 1,0-1,0 1,0 0,-1-1,1 1,-1 0,1 0,-1 0,0-1,0 1,0 0,0 0,0 0,0 0,0 1,-1 10,-1 1,0 0,0 0,-2-1,1 1,-2-1,0 0,0 0,-6 8,-2 9,1-1,3-5</inkml:trace>
  <inkml:trace contextRef="#ctx0" brushRef="#br0" timeOffset="1732.167">2116 47,'-1'-3,"-1"0,0 0,0 0,0 0,0 0,-1 1,1-1,-1 1,0-1,0 1,1 0,-2 0,1 0,0 0,0 1,0-1,-1 1,1 0,-1 0,1 0,-1 0,1 1,-1-1,1 1,-1 0,0 0,1 1,-1-1,1 0,-1 1,0 0,1 0,0 0,-1 1,1-1,0 1,-11 3,1 1,0 1,0 0,1 1,0 1,1-1,-1 2,-3 4,8-8,0 1,1 0,0 0,0 0,0 1,1 0,0 0,1 0,0 0,0 1,1 0,0 0,0 0,1 0,0 0,1 1,0-1,0 0,1 1,0-1,1 1,0-1,1 2,-1-8,0 0,1-1,0 1,-1-1,1 1,0-1,0 0,0 0,1 0,-1 0,0 0,1 0,-1-1,1 1,0-1,-1 0,1 0,0 0,0 0,0 0,0 0,0-1,0 0,0 1,0-1,0 0,0 0,0-1,-1 1,1-1,0 1,0-1,2-1,94-39,73-108,-65 87,-106 62,0-1,1 1,-1 0,0 0,1 1,-1-1,1 0,-1 0,0 1,1-1,-1 0,0 1,0-1,1 1,-1 0,0-1,0 1,0 0,0 0,0 0,0 0,0 0,0 0,0 0,0 0,0 0,-1 0,1 1,-1-1,1 0,0 0,-1 1,0-1,1 0,-1 1,0-1,0 0,0 1,0-1,0 1,2 64,-3-56,-32 246,29-214,-3-1,-2 0,-1-1,-2 0,-2 1,10-30,-1 1,0-1,-1 0,0 0,-1-1,0 0,-1 0,0-1,0 0,-1 0,0-1,-1 0,0 0,0-1,0-1,-1 1,0-2,0 0,-2 1,11-5,0 0,-1 0,1 0,0 0,-1 0,1-1,-1 1,1-1,-1 1,1-1,-1 0,1 0,-1 0,1 0,-1-1,1 1,-1-1,1 1,0-1,-1 0,1 0,0 0,-1 0,1-1,0 1,0 0,0-1,0 1,0-1,0 0,1 0,-1 0,1 0,-1 0,1 0,-1 0,1 0,0-1,0 1,0 0,1-1,-1 1,0-1,1-1,0-10,2 0,-1-1,2 1,0 0,0 1,2-1,-1 0,2 1,0 0,0 1,1-1,1 1,0 0,1 1,0 0,1 0,0 1,0 1,9-7,107-79,-102 83</inkml:trace>
</inkml:ink>
</file>

<file path=ppt/ink/ink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4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1 693,'25'0,"1"0,0-2,-1-1,0-1,1-1,-1-1,-1-1,1-1,-2-2,1 0,17-11,4-6,-1-3,-2-1,-1-3,-1-1,-2-2,-1-1,23-34,77-75,-103 113,-18 17,0 0,0 2,2 0,0 0,0 2,2 0,16-8,-34 20,1 0,-1 1,0-1,0 0,1 1,-1-1,0 1,0-1,1 1,-1 0,0 0,1 0,-1 1,0-1,1 1,-1-1,0 1,1-1,-1 1,0 0,0 0,0 0,0 1,0-1,0 0,0 1,-1-1,1 1,0 0,-1-1,1 1,-1 0,1 0,-1 0,0 0,0 0,0 0,0 0,-1 1,1-1,0 0,-1 1,1-1,-1 0,0 1,0-1,0 0,0 1,0-1,-1 2,-3 24,-2 0,-1-1,-1 0,-1 0,-1 0,-2-1,0-1,-8 9,2 3,-187 336,204-368,0-1,-1 0,0 0,1 0,-2 0,1 0,0-1,-1 1,0-1,0 1,0-1,0 0,0 0,0 0,-1-1,0 1,1-1,-1 0,0 0,0 0,0-1,0 1,-1-1,1 0,0 0,-1 0,1-1,0 1,-1-1,1 0,-1-1,1 1,0-1,-1 0,1 0,0 0,-2-1,-44-64,41 42</inkml:trace>
</inkml:ink>
</file>

<file path=ppt/ink/ink5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59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349 32,'-2'-2,"1"0,-1 1,1-1,-1 0,1 0,-1 1,0-1,0 1,0-1,0 1,0 0,0 0,0 0,0 0,0 0,-1 0,1 1,0-1,-1 1,1 0,0-1,-1 1,1 0,0 0,-2 1,2-2,-9-1,1 1,-1 0,0 0,1 1,-1 0,0 1,1 0,-1 0,1 1,-1 1,1 0,0 0,0 1,0 1,1-1,0 1,-1 1,2 0,-5 3,11-7,1 0,-1 0,1-1,0 1,0 0,-1 0,1 0,1 1,-1-1,0 0,0 0,1 0,-1 1,1-1,0 0,0 0,0 1,0-1,0 0,0 0,1 1,-1-1,1 0,-1 0,1 1,0-1,0 0,0 0,0 0,0 0,0 0,1 0,-1-1,1 1,-1 0,1-1,0 1,0-1,0 1,79 48,-79-49,5 1,0 0,1 0,-1 1,0-1,0 2,-1-1,1 1,-1 0,1 1,-1-1,-1 1,1 0,-1 1,0-1,0 1,0 0,-1 0,0 1,0-1,0 1,-1 0,0 0,-1 0,1 0,-1 1,-1-1,1 1,-2-1,1 1,-1-1,0 5,-3-3,-1-1,-1 0,1 0,-2 0,1-1,-1 1,0-1,0-1,-1 1,0-1,0 0,0-1,-1 1,0-1,0-1,0 0,0 0,-1 0,0-1,1-1,-1 1,-7 0,10-1,0-1,1 1,-1-1,0 0,0 0,0 0,0-1,0 0,0 0,0-1,1 1,-1-1,0-1,0 1,0-1,1 0,-1 0,1-1,0 1,0-1,0-1,0 1,0 0,0-1,0-1,-2-10</inkml:trace>
</inkml:ink>
</file>

<file path=ppt/ink/ink5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00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0,'-5'15,"3"14,2 2</inkml:trace>
</inkml:ink>
</file>

<file path=ppt/ink/ink5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59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132 225,'-14'39,"-10"26,-1 8,4-4,1-14,4-12,4-12</inkml:trace>
  <inkml:trace contextRef="#ctx0" brushRef="#br0" timeOffset="690.107">329 508,'61'-46,"50"-94,-34 16,-55 99,-25 53,-3 0,2 1,1 0,1 0,1 0,3 21,-1-44,-1 0,1 0,0 1,1-1,-1 0,1 0,1 0,-1-1,1 1,0-1,0 1,0-1,1 0,0 0,0 0,0-1,1 1,-1-1,1 0,0 0,0-1,1 1,-1-1,1-1,-1 1,1-1,0 0,0 0,0 0,0-1,1 0,-1 0,0-1,0 0,1 0,-1 0,0-1,0 1,0-2,0 1,1-1,-2 0,1 0,0 0,0-1,10-11,-1 0,0 0,-2-1,1-1,-2 0,0-1,-1-1,-1 0,0 0,-2-1,0 0,-1 0,-1-1,0 1,1-19,-7 38,11-84,-15 59</inkml:trace>
  <inkml:trace contextRef="#ctx0" brushRef="#br0" timeOffset="1624.298">1514 56,'-8'-1,"0"1,0 0,0 0,0 1,0 0,0 0,1 1,-1 0,0 1,1 0,-1 0,1 0,0 1,0 0,0 0,1 1,-1 0,1 0,-1 2,-3 1,1-1,1 1,0 1,0-1,0 1,1 1,1-1,-1 1,2 0,-1 1,1-1,1 1,0 0,1 0,0 1,0-1,1 1,1-1,0 1,0 0,2-1,-1 1,1 0,1-1,0 1,1-1,0 1,0-1,1 0,1-1,0 1,0-1,1 0,1 0,-1 0,2-1,1 2,4-3,-1 0,1-1,0-1,0 0,0-1,1 0,0-1,0-1,0 0,1-1,-1 0,1-1,-1-1,1 0,-1-1,1-1,-1 0,0-1,0 0,0-1,0-1,-1 0,1-1,-1-1,-1 0,1 0,-1-1,-1-1,1 0,-1-1,4 0,1-2,-2 1,0-2,0 0,-1-1,-1 0,0-1,-1 0,3-7,-4 6,-2-1,1 0,-2-1,0 0,-2 0,0-1,1-4,-5 17,-1 0,1 0,-1 0,0 0,0-1,-1 1,1 0,-2 0,1 0,-1 0,1 0,-1 1,-1-1,1 0,-1 1,0 0,-1-1,1 1,-1 0,0 1,0-1,-1 1,1 0,-1 0,-4-3,-1 1,0 0,0 0,0 1,-1 1,0 0,0 0,0 1,0 0,0 1,0 0,-1 1,1 1,-1-1,1 2,-1 0,-8 1,-18 5,1 1,0 2,0 1,-24 13,-113 60,172-83,1-1,-1 1,1 0,-1-1,1 1,-1 0,1 0,-1 0,1 0,0 0,0 0,0 0,-1 0,1 0,0 1,0-1,1 0,-1 1,0-1,0 1,1-1,-1 1,1-1,-1 1,1 0,0-1,-1 1,1-1,0 1,0 0,0-1,0 1,0 0,1-1,-1 1,1-1,-1 1,1 0,-1-1,1 1,0-1,-1 0,1 1,0-1,0 0,0 1,0-1,1 0,-1 0,0 0,0 0,1 0,-1 0,1 0,-1 0,1-1,10 3,0 0,0-1,1-1,-1 0,0-1,1 0,-1-1,1-1,-1 1,0-2,4-1,29-4,-34 9,0-1,0 2,1-1,-1 1,-1 1,1 0,0 1,-1 0,1 0,-1 1,-1 1,1 0,-1 0,0 0,2 3,31 17,-28-16,1-1,0-1,1 0,0-1,0-1,0-1,1 0,-1-1,1-1,12 1,43 8,-53-6</inkml:trace>
</inkml:ink>
</file>

<file path=ppt/ink/ink5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02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6,'56'17,"-12"-10,1-2,0-2,0-2,31-4,10 1,-74 2,-5 1,1-1,-1 0,1 0,-1 0,1-1,-1-1,0 1,0-1,0 0,0-1,0 1,0-1,5-4,1-4</inkml:trace>
</inkml:ink>
</file>

<file path=ppt/ink/ink5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02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1,'43'9,"29"-1,7-2,-6-2,-10-2,-10-1,-11-1,-11-5,-12-2</inkml:trace>
</inkml:ink>
</file>

<file path=ppt/ink/ink5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04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230 275,'-4'22,"0"-1,-1 0,-1 0,-1 0,-1-1,-1 0,0-1,-2 0,0 0,-1-1,-1-1,-3 4,-1 2,-80 120,146-193,143-157,-82 71,-110 135,0 0,1 0,-1 1,1-1,-1 0,1 0,-1 0,1 0,-1 1,1-1,0 0,-1 1,1-1,0 0,0 1,0-1,-1 1,1-1,0 1,0 0,0-1,0 1,0 0,0-1,0 1,0 0,0 0,0 0,0 0,0 0,0 0,0 0,-1 0,1 1,0-1,0 0,0 1,0-1,0 0,0 1,0-1,0 1,-1-1,1 1,0 0,0-1,-1 1,1 0,0-1,-1 1,1 0,-1 0,1 0,-1-1,1 1,-1 0,0 0,1 1,5 141,-8-93,2-48,7 75,-7-76,0 1,1-1,-1 0,1 1,-1-1,1 0,-1 1,1-1,0 0,0 0,-1 0,1 0,0 0,0 0,0 0,0 0,0 0,1 0,-1 0,0-1,0 1,0 0,1-1,-1 1,0-1,1 0,-1 1,0-1,1 0,-1 0,1 0,-1 0,0 0,1 0,-1 0,1 0,-1-1,0 1,1 0,-1-1,0 1,1-1,-1 0,0 1,0-1,0 0,0 0,1 0,-1 1,0-1,0-1,134-121,-74 54,-46 51,0 1,0 0,2 1,0 1,0 0,2 1,3-1,-20 14,0 0,0 0,0 0,0 0,0 0,0 0,0 0,1 1,-1-1,0 1,1 0,-1-1,0 1,1 0,-1 0,0 1,1-1,-1 0,0 1,0 0,1-1,-1 1,0 0,0 0,0 0,0 0,0 1,0-1,0 0,-1 1,1-1,0 1,-1 0,1 0,-1-1,1 1,-1 0,0 0,0 0,0 1,0-1,0 0,-1 0,1 0,-1 1,1-1,-1 0,0 1,0-1,0 2,-26 174,28-42,4-118</inkml:trace>
  <inkml:trace contextRef="#ctx0" brushRef="#br0" timeOffset="9383.224">1104 755,'19'3,"-1"-2,1 0,-1-2,0 0,1 0,-1-2,0 0,0-1,0-1,-1-1,1-1,-1 0,-1-1,0 0,0-2,0 0,-1-1,2-2,40-44,-2-3,-3-2,-3-2,11-23,-51 75,0-1,-1 0,-1 0,0-1,-1 0,-1 0,0-1,0 1,-2-1,0 0,-1 0,0 0,-1-1,-1 1,0 0,-1 0,-1 0,-2-12,3 25,0-1,1 1,-1-1,0 1,-1 0,1-1,0 1,-1 0,1 0,-1 0,0 0,1 0,-1 0,0 0,0 1,-1-1,1 1,0-1,0 1,-1 0,1 0,0 0,-1 0,1 0,-1 0,0 1,1 0,-1-1,1 1,-1 0,0 0,1 0,-1 1,0-1,1 0,-1 1,1 0,-1 0,1 0,-2 0,-87 66,78-53,1 0,0 0,1 2,0-1,2 1,0 1,0-1,2 2,0-1,1 1,0 0,2 0,0 1,1-1,1 1,1 0,0-1,2 1,0 0,1 0,1-1,2 5,1-11,0 0,2-1,-1 0,1-1,1 1,0-2,1 1,-1-1,2-1,-1 0,1 0,0-1,1 0,0-1,0 0,0-1,1-1,0 0,-1 0,1-1,1-1,8 0,161 24,-182-25,-12-1</inkml:trace>
  <inkml:trace contextRef="#ctx0" brushRef="#br0" timeOffset="12022.68">2656 191,'-35'95,"25"-68,3-7,0 0,-2-1,0 0,-1 0,0-1,-2-1,0 0,-13 14,-139 99,158-125,0 0,-1 0,1-1,-1 0,0 0,0-1,0 0,0 0,0 0,-1-1,1 0,-1-1,0 0,1 0,-1 0,0-1,0 0,1-1,-1 0,0 0,1 0,-1-1,1 0,-1-1,1 0,0 0,0-1,4-2,0 0,1-1,0 1,0-1,1 0,0 0,0 1,1-1,-1 0,1 0,1 0,0 0,0 0,0 1,0-1,1 0,0 1,1-1,0 1,1-2,-3 3,1-4,1 0,0 0,1 0,0 0,0 1,0-1,1 1,1 0,-1 1,1-1,1 1,-1 1,1-1,0 1,1 0,-1 0,1 1,1 0,-1 1,0-1,1 2,0-1,-2 6,1 0,-1 0,0 0,0 1,-1 0,1 0,-1 1,1 0,-1 0,0 1,-1-1,1 1,-1 0,0 1,0-1,0 1,-1 0,0 0,0 1,-1-1,2 3,12 16,3 0,2-1,1-1,0 0,2-2,1-1,0-1,15 7,57 33,-82-51</inkml:trace>
</inkml:ink>
</file>

<file path=ppt/ink/ink5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2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85 283,'147'26,"273"-24,-396-2</inkml:trace>
  <inkml:trace contextRef="#ctx0" brushRef="#br0" timeOffset="251.593">1 565,'48'5,"35"1,13 0,-5-1,-14-2,-9 0,-12-2,-11-1,-8 0,-5 0,-4-5,-2-2,-5 1</inkml:trace>
  <inkml:trace contextRef="#ctx0" brushRef="#br0" timeOffset="670.987">537 1,'9'14,"1"-1,1-1,-1 1,2-1,0-1,0 0,1-1,0-1,1 0,0 0,1-1,-1-1,1-1,1 0,-1-1,1 0,0-1,0-1,3 0,129 48,-143-49,0-1,0 1,-1 1,1-1,0 1,-1-1,0 1,0 1,0-1,0 0,0 1,-1 0,1 0,-1 0,0 0,0 1,-1-1,1 1,-1 0,0-1,0 1,-1 0,1 0,-1 0,0 0,0 1,-1-1,0 0,0 2,-7 11,-2-1,0 0,-1 0,0-1,-2 0,0-1,0 0,-2-1,0 0,0-1,-1-1,-1 0,0-1,-14 7,6-1,-230 163,230-166</inkml:trace>
</inkml:ink>
</file>

<file path=ppt/ink/ink5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0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0,3 0,3 0,1 0,1 0,-1 0,0 0,0 0,0 0,-1 0,1 0,-1 0,-9 0,-9 0</inkml:trace>
</inkml:ink>
</file>

<file path=ppt/ink/ink5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1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87,'-3'-4,"-1"-1,0 1,0 1,-1-1,1 0,-1 1,1 0,-1 0,0 0,0 1,-1 0,1 0,0 0,-1 0,1 1,-1 0,0 0,1 1,-1-1,0 1,1 0,-1 1,0 0,1 0,-1 0,1 0,-1 1,1 0,0 0,-1 0,1 1,0-1,1 1,-1 1,0-1,1 1,-4 3,-2 1,0 0,0 1,0 0,1 0,1 1,0 0,0 1,1 0,0 0,1 0,0 1,0 3,5-11,0 0,0 0,0 0,1 1,-1-1,1 0,0 0,0 1,1-1,-1 0,1 0,0 0,0 0,1 0,-1 0,1 0,-1 0,1 0,1-1,-1 1,0-1,1 1,0-1,0 0,0 0,0 0,0 0,0-1,1 1,0-1,-1 0,1 0,0 0,0-1,0 1,0-1,0 0,0 0,0-1,0 1,1-1,-1 0,0 0,3 0,12-7,-1 0,0-2,0 0,-1-1,0-1,0 0,-1-1,-1-1,0-1,-1 0,0 0,-1-2,-1 0,7-11,22-23,24-35,-65 85,0 0,0-1,0 1,0-1,0 1,0-1,0 1,0-1,1 1,-1 0,0-1,0 1,0-1,1 1,-1-1,0 1,0 0,1-1,-1 1,0 0,1-1,-1 1,0 0,1 0,-1-1,0 1,1 0,-1 0,1 0,-1-1,1 1,-1 0,0 0,1 0,-1 0,1 0,-1 0,1 0,-1 0,1 0,-1 0,1 0,-1 0,0 0,1 1,-1-1,1 0,-1 0,1 0,-1 1,0-1,1 0,-1 0,0 1,1-1,-1 0,0 1,1-1,-1 0,0 1,0-1,1 0,-1 1,0-1,0 1,0-1,0 1,1-1,-1 1,2 36,-2-31,13 169,-6-131,-3 1,-2 0,-2-1,-1 1,-3 3,1-15,-1-1,-1 0,-1 0,-2 0,-2-1,0 0,-2-1,-2 0,0-1,-2 0,-1-2,-19 23,34-47,0 0,0 0,0 0,-1 0,1-1,-1 1,0-1,0 1,0-1,0 0,0-1,0 1,0 0,-1-1,1 0,-1 0,1 0,-1 0,1 0,-1-1,0 1,1-1,-1 0,1 0,-1-1,0 1,1-1,-1 1,1-1,-1 0,1-1,-1 1,1-1,0 1,0-1,0 0,0 0,0 0,0-1,0 1,1-1,-1 1,1-1,-1 0,1 0,0 0,1 0,-1 0,0-1,1 1,-2-17,1 1,1-1,1 0,1 0,0 0,2 0,0 1,1-1,1 1,1 0,1 0,0 1,2 0,0 0,1 0,0 2,2-1,0 1,0 1,2 0,0 1,2-1,97-68,-94 75</inkml:trace>
</inkml:ink>
</file>

<file path=ppt/ink/ink5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2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0,'-19'2,"0"1,0 1,0 0,0 2,0 0,1 1,0 0,1 2,-11 6,26-15,1 1,-1-1,1 0,-1 0,1 1,0-1,-1 0,1 1,0 0,-1-1,1 1,0 0,0-1,0 1,-1 0,1 0,0 0,0 0,0 0,0 0,1 0,-1 1,0-1,0 0,1 0,-1 1,1-1,-1 0,1 1,-1-1,1 1,0-1,0 1,0-1,0 0,0 1,0-1,0 1,0-1,0 1,1-1,-1 0,1 1,-1-1,1 0,-1 1,1-1,0 0,0 0,-1 0,1 1,0-1,0 0,0 0,0 0,1 0,-1-1,0 1,150 79,-145-74,0 0,0 0,0 1,-1 0,0 1,-1-1,1 1,-1 0,-1 0,1 0,-2 0,1 1,-1-1,0 1,-1-1,0 1,0 0,-1 0,0-1,0 1,-1 0,0 0,-1-1,0 1,0-1,-1 1,0-1,-1 0,0 0,0 0,0-1,-1 1,0-1,-6 6,8-10,-1 0,0-1,0 1,0-1,0 1,-1-1,1 0,-1-1,1 1,-1-1,1 0,-1 0,0-1,1 1,-1-1,0 0,0 0,0 0,1-1,-1 0,0 0,1 0,-1 0,1-1,-1 0,1 0,0 0,0 0,0-1,0 0,0 1,0-1,1-1,-1 1,1-1,0 1,0-1,0 0,-1-3,2-9</inkml:trace>
</inkml:ink>
</file>

<file path=ppt/ink/ink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4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177 142,'-3'5,"-41"70,3 2,-24 64,42-26,22-111,1 0,1 0,-1 0,1 0,-1 0,1 0,0-1,1 1,-1 0,1 0,-1-1,1 1,0-1,1 1,-1-1,0 0,1 0,0 0,0 0,0 0,0-1,0 1,0-1,1 0,-1 0,1 0,2 0,10 3,0-2,1 0,-1-1,1 0,0-1,0-1,-1-1,1-1,0 0,-1-1,1 0,-1-2,0 0,0 0,-1-2,0 0,0-1,0 0,-1-1,2-2,-1-1,0 0,-1-1,-1-1,0 0,0-1,-2 0,0-1,-1 0,0-1,-1 0,-1 0,3-12,-6 18,-2 1,0-1,0 0,-1 0,0 0,-1-1,0 1,-1 0,0 0,-1 0,0-1,-1 1,0 0,-1 0,0 0,0 1,-1-1,-1 1,0 0,0 0,-1 0,0 1,-6-6,4 5,0 0,-1 1,-1 0,0 1,0 0,0 0,-1 1,0 0,-1 1,1 0,-1 1,0 0,0 1,-1 1,0-1,1 2,-1 0,0 1,0 0,0 1,0 0,0 1,0 0,0 1,1 1,-1 0,-10 4,-3 6</inkml:trace>
</inkml:ink>
</file>

<file path=ppt/ink/ink5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3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5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2,'137'21,"94"-43,-215 21,59 14,-69-7</inkml:trace>
</inkml:ink>
</file>

<file path=ppt/ink/ink5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5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27,'38'5,"28"-4,6-1,-3-1,-9 0,-10-6,-8 0,-7 0,-5 2,-7 1</inkml:trace>
</inkml:ink>
</file>

<file path=ppt/ink/ink5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3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34 457,'-5'33,"-1"17,-5-1,0-8</inkml:trace>
  <inkml:trace contextRef="#ctx0" brushRef="#br0" timeOffset="576.398">259 627,'25'-21,"-2"-1,0-1,-1 0,-2-2,0 0,-2-2,-1 0,-1-1,-1 0,7-20,-22 48,0 1,0-1,1 1,-1 0,0-1,1 1,-1-1,1 1,-1-1,1 1,-1-1,1 1,-1-1,1 0,-1 1,1-1,0 0,-1 1,1-1,-1 0,1 0,0 1,-1-1,1 0,0 0,-1 0,1 0,0 0,-1 0,1 0,0 0,-1 0,1-1,0 1,-1 0,1 0,0 0,-1-1,1 1,-1 0,1-1,-1 1,1-1,0 1,-1 0,1-1,-1 1,0-1,1 0,-1 1,1-1,-1 1,0-1,0 1,1-1,-1 0,0 1,0-1,0 0,1 1,-1-1,0 0,0 1,0-1,0 0,0 1,-1-1,1 0,11 61,22 64,-31-119,0-1,1 0,0 1,0-1,0-1,0 1,0 0,1-1,-1 1,1-1,0 0,0-1,0 1,1-1,-1 1,0-1,1-1,0 1,-1-1,1 1,0-1,0 0,0-1,2 1,4-3,1-1,-1 1,0-2,-1 0,1 0,-1-1,0 0,0 0,0-1,0-1,-1 0,-1 0,1-1,-1 0,0 0,-1-1,0 0,0 0,-1 0,0-1,-1 0,3-7,0 5,68-133,-67 130</inkml:trace>
  <inkml:trace contextRef="#ctx0" brushRef="#br0" timeOffset="946.6">1389 6,'-16'27,"1"1,1 1,2 0,0 1,3 0,0 1,2 0,0 8,5-33,0-1,0 1,1 0,0 0,0 0,1 0,0 1,0-1,0 0,1 0,-1 0,2 0,-1 0,1 0,-1 0,2-1,-1 1,1-1,-1 1,2-1,-1 0,0 0,1 0,0 0,0-1,1 0,-1 1,1-2,0 1,0 0,0-1,4 2,1 0,1-1,-1 0,1-1,0 0,0-1,0 0,0 0,0-1,0-1,1 0,-1-1,0 0,0 0,0-1,0-1,0 0,0 0,-1-1,0 0,1-1,-2 0,1-1,0 0,-1 0,0-1,-1 0,0-1,0 0,0 0,-1-1,2-2,1-6,0 0,-1-1,0 1,-2-2,0 1,-1-1,-1 0,-1 0,2-18,-6 31,0 0,-1 0,1 0,-1 0,0 0,-1 1,0-1,0 0,0 0,0 1,-1 0,0-1,0 1,0 0,-1 0,0 1,0-1,0 1,-1 0,1 0,-1 0,0 0,0 1,0 0,-6-3,-3-1,-1 1,0 0,0 1,0 0,-1 1,1 1,-1 1,0 0,-3 1,-13 0</inkml:trace>
  <inkml:trace contextRef="#ctx0" brushRef="#br0" timeOffset="1194.318">1163 231,'38'-5,"23"-1,5 0,-3 1,-9 2,-7 0,-13 7,-6 2,-9 5,-2 0,-5 4,1 3,3 0,4-4,3-5,2-3,-3-2</inkml:trace>
</inkml:ink>
</file>

<file path=ppt/ink/ink5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7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1 627,'15'5,"1"0,0-1,0 0,0-2,0 0,0-1,1 0,-1-1,0-1,1-1,-1 0,0-1,0-1,0 0,-1-1,15-7,6-8,-1-1,0-1,-2-2,0-2,-2-1,19-21,61-56,-103 97,0-1,-1 0,0 0,-1 0,0-1,0 0,-1 0,0-1,0 0,-1 0,-1 0,1 0,-2 0,1-1,0-9,-2 13,-1 1,0 0,0 0,0 0,-1-1,0 1,0 0,-1 0,1 0,-1 0,-1 0,1 1,-1-1,0 1,0-1,0 1,-1 0,0 0,0 1,0-1,-1 1,1 0,-1 0,0 0,0 1,-1-1,-3 0,3 0,-1 1,0 0,-1 1,1-1,0 1,-1 1,1 0,-1 0,0 0,1 1,-1 0,1 0,-1 1,0 0,1 1,-1-1,1 1,0 1,0 0,0 0,0 0,0 0,0 1,1 1,0-1,0 1,0 0,1 0,-1 0,1 1,0 0,1 0,-1 0,1 1,1-1,-1 1,1 0,0 0,1 1,-1-1,1 0,0 8,-1 0,0 1,2 0,0-1,0 1,2 0,0-1,0 1,2 0,0-1,1 0,0 1,1-2,1 1,0-1,1 1,1-2,0 1,1-1,0 0,1-1,4 4,13 9,1-2,2-1,0-1,1-1,24 10,-37-19,-3-1</inkml:trace>
</inkml:ink>
</file>

<file path=ppt/ink/ink5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8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0,'-14'19,"-5"12,-5-1,8-4,11-7,11-12,9-7,2-8,-1 2,-5 7,-3 3</inkml:trace>
</inkml:ink>
</file>

<file path=ppt/ink/ink5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9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1,'-9'4,"-9"8,0 5,7 1,10-4,6-8,1-1,-4-1,-3 4,-7 0,-1 3,1 1</inkml:trace>
</inkml:ink>
</file>

<file path=ppt/ink/ink5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7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345 135,'-32'8,"1"2,0 1,0 2,1 1,0 1,2 2,-17 12,37-23,1 0,0 1,0 0,1 0,0 0,0 1,1 0,0 0,0 1,1-1,0 1,1 0,0 0,0 0,1 0,0 1,0-1,1 1,1-1,-1 1,2-1,-1 1,1-1,1 1,-1-1,2 0,-1 1,1-1,1 0,0-1,2 5,-3-5,0 1,1-1,0 0,0 0,1-1,0 1,0-1,1 0,-1-1,2 1,-1-1,1 0,0-1,0 1,0-1,1-1,0 0,0 0,0 0,0-1,1 0,0-1,-1 0,1 0,0-1,0 0,0 0,-1-1,1 0,0-1,0 0,3-1,8-2,0-1,0-2,-1 1,0-2,0-1,-1 0,0-1,-1-1,0-1,-1 0,0-2,-1 1,0-2,-1 0,8-12,-1 1,-1-1,-1 0,-2-2,0 0,4-14,-17 34,0-1,0 0,-1 0,0 0,-1 0,0 0,-1-1,0 1,0 0,-1-1,-1 1,1-1,-2 1,1 0,-2-1,1 1,-1 0,-1 0,-1-1,-1 2,-1 0,-1 1,1 0,-1 1,-1-1,1 1,-1 1,-1 0,1 0,-1 1,0 0,0 1,0 0,-1 0,1 1,-1 1,0 0,0 0,0 1,0 0,0 1,0 1,0-1,0 2,0-1,-5 3,-65 22,52-10</inkml:trace>
  <inkml:trace contextRef="#ctx0" brushRef="#br0" timeOffset="364.611">148 332,'140'-93,"-131"92,1 0,0 0,-1 1,1 0,0 1,0 0,-1 0,1 1,-1 0,0 1,1 0,-1 1,-1 0,1 0,0 1,-1 0,0 0,0 1,5 4,-5-5,120 50,-86-52,-25-8</inkml:trace>
</inkml:ink>
</file>

<file path=ppt/ink/ink5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5:56.36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4186 438,'14'15,"6"4</inkml:trace>
</inkml:ink>
</file>

<file path=ppt/ink/ink5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6:43.37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0,'0'5,"0"6,0 7,0-1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27:46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9 540,'4'4,"1"6,-4 5,-2 4,-5-2,-2 2,5-4,3-7,1-6</inkml:trace>
  <inkml:trace contextRef="#ctx0" brushRef="#br0" timeOffset="507.696">251 105,'-1'-17,"1"15,0 0,-1 0,1 0,0 0,0 0,0 0,0 0,1 0,-1 0,0 0,1 0,0 0,-1 0,1 0,0 0,0 0,0 1,0-1,0 0,0 1,1-1,-1 0,1 1,-1 0,1-1,-1 1,1 0,0 0,-1 0,3-1,13-5,0 1,0 1,0 1,1 0,0 1,0 1,-1 0,1 2,0 0,0 1,0 1,0 0,4 3,-19-5,0 0,-1 1,1 0,0 0,-1 0,1 0,-1 0,1 0,-1 0,1 1,-1-1,0 1,0 0,0 0,0 0,0 0,0 0,-1 0,1 0,0 1,-1-1,0 0,0 1,0-1,0 1,0 0,0-1,0 1,-1 0,0 0,1-1,-1 1,0 0,0 0,-1-1,1 1,0 0,-1-1,0 1,1 0,-1-1,0 1,-1-1,1 1,0-1,-1 1,1-1,-1 0,0 0,0 0,0 0,0 0,0 0,0 0,-1 0,-36 44,33-41,0 0,1 0,-1 1,1 0,0 0,0 1,1-1,0 1,0 0,1 0,0 0,0 1,1-1,-1 1,2 0,-1-1,1 3,4-4,0-1,1 0,-1 0,1 0,0 0,1-1,-1 1,1-1,0 0,0-1,0 1,1-1,-1 0,1 0,0-1,0 0,0 0,2 1,14 6,-17-6,122 80,-124-81,-1 0,0 1,1 0,-1-1,0 1,-1 0,1 0,0 0,-1 0,0 0,0 0,0 1,0-1,0 0,0 1,-1-1,0 1,0-1,0 0,0 1,0-1,-1 1,1-1,-1 0,0 1,0-1,0 0,-1 0,1 0,-1 0,1 0,-1 0,0 0,0 0,-1-1,1 1,0-1,-1 0,0 1,1-1,-4 1,-15 15,-2-2,0-1,-1 0,-1-2,0-1,-1-1,0-1,0-1,-20 4,43-12,1-1,0 1,-1 0,1-1,0 0,-1 1,1-1,-1 0,1 0,-1 0,1-1,0 1,-1-1,1 1,0-1,-1 0,1 0,0 0,0 0,-1 0,1 0,0 0,0-1,1 1,-1-1,0 0,0 1,0-2,-5-11</inkml:trace>
</inkml:ink>
</file>

<file path=ppt/ink/ink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5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1,'-22'40,"11"-3,2 0,2 1,1 0,2 0,1 0,2 0,2 1,2 4,-2 23,-17 196,-1-40,0-172,6-32</inkml:trace>
</inkml:ink>
</file>

<file path=ppt/ink/ink5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6:43.61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0,'5'15,"1"4</inkml:trace>
</inkml:ink>
</file>

<file path=ppt/ink/ink5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6:41.56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764 114,'-2'0,"0"-1,0 1,1 0,-1 0,0 0,0 1,0-1,1 0,-1 1,0-1,1 1,-1-1,0 1,1 0,-1 0,1 0,-1 0,1 0,-1 0,1 0,0 0,-1 0,1 1,0-1,0 1,0-1,0 1,0-1,1 1,-1-1,0 1,1 0,-1-1,1 1,-1 0,1 1,0-3,-155 294,-12-5,187-336,217-404,-170 310,-63 122,-12 33,1 4,1 1,0 1,1-1,1 1,1 0,1 0,1 0,0 0,2 0,1 8,9 36,3 0,2-1,3-1,13 24,-31-84,-1 1,1-1,0 0,0 1,0-1,0 0,1 0,-1 0,1 0,-1 0,1 0,0 0,-1-1,1 1,0 0,0-1,0 0,0 1,0-1,1 0,-1 0,0 0,1 0,-1-1,0 1,1-1,-1 1,1-1,-1 0,1 0,-1 0,1 0,-1 0,1-1,-1 1,0-1,1 1,-1-1,0 0,1 0,-1 0,0 0,0-1,0 1,0 0,0-1,0 0,0 1,0-1,-1 0,1-1,21-25,-2 0,-1-2,-1 0,-2-1,-1-1,11-31,-12 33,-2 0,-1-1,-1-1,-2 0,-1 0,-1-1,-2 0,-2 0,-1 0,-1-26,-1 57,0 0,0 0,0 0,0-1,-1 1,1 0,-1 0,1 0,-1 0,0 0,1 0,-1 0,0 0,0 0,-1 0,1 1,0-1,-1 0,1 1,-1-1,1 1,-1-1,0 1,1 0,-1 0,0 0,-1-1,-9 3</inkml:trace>
  <inkml:trace contextRef="#ctx0" brushRef="#br0" timeOffset="324.695">1271 368,'-7'28,"1"1,2-1,0 1,2 0,1 0,2 0,0 0,2 0,4 15,-6-40,-1 1,1 0,0 0,1-1,-1 1,1-1,0 1,0-1,0 0,1 0,-1 0,1 0,0 0,0 0,0-1,1 0,-1 1,1-1,0 0,0-1,0 1,0-1,1 0,-1 0,0 0,1 0,0-1,-1 0,1 0,0 0,-1-1,1 1,0-1,0 0,2-1,3-2,0 0,0-1,-1 0,0-1,0 0,0 0,0-1,-1 0,0-1,0 0,0 0,-1 0,0-1,-1 0,0-1,0 0,-1 1,0-2,0 1,-1 0,-1-1,1 0,-1 0,-1 0,0 0,-1-1,1 1,-2 0,0-1,0 1,-1 0,0-1,-1 1,0 0,0 0,-1 0,-1 0,1 0,-2 1,1-1,-1 1,-1 1,0-1,0 1,0 0,-1 0,0 0,-1 1,0 0,0 1,0 0,-1 0,0 1,0 0,0 0,-1 1,0 0,-2 0,-12 1</inkml:trace>
  <inkml:trace contextRef="#ctx0" brushRef="#br0" timeOffset="612.386">1779 1,'0'29,"-5"28,-1 10,0 3,1-6,2-4,1-7,1-8,5-7,2-6,0-2,-1-2,4-6,0-2,-2-4</inkml:trace>
  <inkml:trace contextRef="#ctx0" brushRef="#br0" timeOffset="1050.131">1582 368,'101'27,"-49"-11,0-3,1-2,0-2,0-2,43-2,89-13,-175 5,-1-1,1 0,-1-1,0 0,0 0,0-1,-1 0,0-1,0 0,-1 0,0 0,0-1,-1 0,0-1,0 1,-1-1,0 0,0 0,-1-1,0 0,1-7,-4 15,0-1,0 1,-1-1,1 0,-1 1,1-1,-1 0,0 1,0-1,0 0,-1 1,1-1,-1 0,1 1,-1-1,0 0,0 1,0-1,0 1,-1 0,1-1,-1 1,1 0,-1 0,0 0,0 0,1 0,-2 0,1 1,0-1,0 1,0-1,-1 1,1 0,-1 0,1 0,-1 0,0 0,-3-1,-1 1,1 0,0 0,-1 0,1 1,-1 0,1 0,-1 0,1 1,-1 0,1 1,0-1,-1 1,1 0,-5 3,-2 3,1 0,0 0,0 1,1 1,0 0,0 0,2 1,-1 1,1-1,1 1,0 1,1 0,0 0,1 0,0 1,1 0,1 0,0 0,1 0,0 1,1 0,1 13,1-21,1 1,0 0,1 0,0-1,0 1,1-1,0 0,0 1,0-1,1-1,0 1,1 0,-1-1,1 0,0 0,1-1,0 1,0-1,0 0,0-1,1 1,-1-1,4 1,7 4,0-1,1 0,0-1,0-1,1 0,-1-2,1 0,0-1,3-1,34 0,-32-3</inkml:trace>
  <inkml:trace contextRef="#ctx0" brushRef="#br0" timeOffset="1381.24">1 989,'952'-82,"-168"23,-341 31,-399 27</inkml:trace>
</inkml:ink>
</file>

<file path=ppt/ink/ink5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6:49.7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1,'0'0</inkml:trace>
</inkml:ink>
</file>

<file path=ppt/ink/ink5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6:54.76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0,'14'0,"15"0,7 0,2 0,-1 0,-1 0,-2 0,-3 0,-1 0,-1 0,-1 0,-5 0</inkml:trace>
</inkml:ink>
</file>

<file path=ppt/ink/ink5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6:55.06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52,'38'-5,"28"-1,6-1,-3 2,-9-3,-10 0,-9 0,-11 3</inkml:trace>
</inkml:ink>
</file>

<file path=ppt/ink/ink5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6:49.28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436 84,'-7'-7,"-1"1,0 0,0 1,0 0,-1 0,0 1,0 0,0 0,0 1,0 1,-1-1,1 1,-1 1,0 0,0 0,1 1,-1 0,0 1,0 0,-4 2,-8 0,0 2,1 1,-1 1,1 0,1 2,-1 1,2 0,-10 7,27-17,0 0,0 1,0-1,0 1,0-1,0 1,0 0,1 0,-1 0,0 0,0 0,1 0,-1 1,1-1,-1 0,1 1,0-1,-1 1,1-1,0 1,0 0,0 0,0-1,0 1,1 0,-1 0,0 0,1 0,-1 0,1 0,0 0,0 0,0 0,0 0,0 0,0 0,1 0,-1 0,0 0,1 0,0 0,-1 0,1 0,0-1,0 1,0 0,0 0,0-1,1 1,-1-1,0 1,1-1,0 1,76 38,-66-35,-1-1,1 1,-1 1,0 0,0 1,-1 0,0 0,0 1,0 0,-1 1,-1 0,1 1,-2 0,1 0,-1 0,3 9,-6-12,-1 1,0 0,-1 0,0 0,0 0,0 1,-1-1,-1 0,1 1,-1-1,-1 0,0 1,0-1,0 0,-1 1,0-1,-1 0,0 0,0-1,-1 1,0-1,0 1,0-1,-1 0,0-1,-5 5,-1 1,0-1,-2 0,1-1,-1 0,0-1,-1 0,0-1,-1-1,0 0,0-1,0 0,-14 2,7-7,4-4</inkml:trace>
  <inkml:trace contextRef="#ctx0" brushRef="#br0" timeOffset="264.54">633 394,'-4'38,"-3"18,1 4,-3-3,-1-12</inkml:trace>
  <inkml:trace contextRef="#ctx0" brushRef="#br0" timeOffset="866.305">860 704,'15'-44,"2"0,2 1,1 0,3 2,18-25,1 23,-42 42,1 0,0 1,0-1,0 0,0 1,0-1,0 1,0-1,0 1,0-1,0 1,0 0,0-1,0 1,0 0,0 0,0 0,1 0,-1 0,0 0,0 0,0 0,0 1,0-1,0 0,0 1,0-1,0 0,0 1,0-1,0 1,0 0,0-1,0 1,0 0,0 0,-1-1,1 1,0 0,-1 0,1 0,-1 0,1 0,-1 0,1 0,-1 0,1 0,-1 0,0 1,6 96,-7-90,0 0,0 0,1 0,0 0,0-1,1 1,0 0,0 0,1 0,0-1,0 1,1-1,0 0,1 3,-1-7,-1 1,1-1,0 0,0 0,0 0,1-1,-1 1,0-1,1 0,0 0,-1 0,1 0,0-1,0 1,0-1,0 0,0 0,1-1,-1 1,0-1,0 0,0 0,0 0,1-1,-1 1,0-1,0 0,0 0,0 0,0-1,3-1,3-1,0-1,0 0,-1 0,0-1,0-1,0 1,-1-1,0-1,0 1,-1-1,6-8,0-2,-1 0,0 0,-2-1,0-1,-1 1,-1-2,3-14,-7 15</inkml:trace>
  <inkml:trace contextRef="#ctx0" brushRef="#br0" timeOffset="4366.04">2017 56,'-1'-2,"0"0,0 0,0 0,0 0,0 1,-1-1,1 0,0 1,-1-1,1 1,-1 0,0-1,1 1,-1 0,0 0,0 0,0 0,0 0,0 1,0-1,0 0,0 1,0 0,0-1,0 1,0 0,-1 0,1 0,0 0,0 1,0-1,0 0,0 1,0 0,0-1,0 1,0 0,0 0,0 0,1 0,-1 1,0-1,0 1,-71 66,58-50,0 1,2 1,0 0,1 1,1 0,1 1,1 0,1 1,1 0,1 0,1 0,1 1,1 0,2 0,0 0,1 0,3 22,-1-38,0 0,1 0,0 0,0-1,0 0,1 0,0 0,1 0,0 0,0-1,0 0,1 0,-1 0,1-1,1 1,-1-2,1 1,0-1,0 0,0 0,0-1,1 0,0 0,-1-1,1 0,0 0,0-1,0 0,5 0,2 0,-1 0,1-1,-1-1,1 0,-1-1,1 0,-1-1,0-1,0-1,0 0,-1 0,1-1,-1-1,-1 0,1-1,5-6,8-6,-1-1,-2-1,0-2,-1 0,-2-1,17-26,-29 38,-1 0,0-1,0 1,-1-1,-1 0,-1-1,0 1,0-1,-2 0,0 0,0 0,-2 0,0 0,-1-7,0 13,0 0,0 0,-1 0,0 0,-1 1,0-1,0 1,-1 0,0 0,0 0,-1 0,0 1,0 0,-1 0,0 0,0 1,-1-1,0 2,0-1,0 1,-1 0,0 0,1 1,-6-2,3 2,-1 1,1 0,-1 0,1 1,-1 1,0-1,0 2,0 0,0 0,0 1,1 0,-1 1,0 0,0 0,1 2,-3 0,-15 8</inkml:trace>
  <inkml:trace contextRef="#ctx0" brushRef="#br0" timeOffset="4717.334">1565 478,'74'-23,"0"-3,-1-3,34-21,-40 19,-66 29,1 1,0 0,0-1,0 1,0 0,0 0,1 0,-1 0,0 1,0-1,1 0,-1 1,0 0,1 0,-1-1,0 1,1 1,-1-1,0 0,1 0,-1 1,0 0,0-1,1 1,-1 0,0 0,0 0,0 0,0 0,0 1,0-1,0 1,-1-1,1 1,0 0,-1-1,1 1,-1 0,0 0,1 2,21 63,-22-60,0 0,0-1,0 1,1-1,0 1,1-1,-1 0,1 0,0 0,1 0,0-1,-1 1,2-1,-1 0,1 0,-1 0,1-1,1 0,-1 0,1 0,-1 0,1-1,3 1,-1-1,0-1,1 0,-1-1,1 0,0 0,-1-1,1 0,-1 0,1-1,-1 0,1-1,-1 0,1 0,3-2,7-4</inkml:trace>
</inkml:ink>
</file>

<file path=ppt/ink/ink5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6:58.3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1,'20'5,"10"1,5 0,2-1,-1-2,-1-1,-3-1,-1 0,-6-6,-3-1,0-1,-4 2</inkml:trace>
</inkml:ink>
</file>

<file path=ppt/ink/ink5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6:57.69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254 51,'-31'29,"1"2,1 1,1 1,3 2,-13 22,30-48,1 1,0 0,1 0,0 0,1 1,0 0,0 0,1 1,1-1,0 1,0-1,2 1,-1 0,1 0,1 0,0 0,1 0,0 0,1 0,0-1,1 1,0 0,1-1,3 7,-2-8,1 0,0-1,1 1,0-1,1-1,-1 1,2-1,-1-1,1 1,0-1,1-1,0 0,0 0,0-1,0 0,1-1,0 0,0-1,0 0,0-1,1 0,-1 0,1-1,-1-1,1 0,-1-1,1 0,-1-1,11-2,-2-5,-1 0,0 0,-1-2,0 0,-1-2,0 0,-1 0,0-1,-1-2,-1 1,-1-1,0-1,-1-1,0 1,-2-2,0 0,-1 0,-1 0,-1-1,3-15,-6 24,-1-1,0 1,-1-1,0 0,-1 0,0 0,-1 0,-1 0,0 0,0 0,-1 0,0 0,-1 1,-1-1,0 1,0 0,-1 0,-1 0,0 1,0 0,-1 0,0 0,-1 1,0 0,0 0,-1 1,0 0,0 1,-1 0,0 0,-1 1,1 0,-1 1,0 0,0 1,-1 1,-7-3,-38 9,32 2</inkml:trace>
  <inkml:trace contextRef="#ctx0" brushRef="#br0" timeOffset="337.769">0 474,'58'-37,"-22"12,1 2,1 2,0 1,14-3,-49 21,0 1,0-1,1 1,-1-1,1 1,-1 0,1 0,-1 0,1 1,0-1,-1 1,1 0,0 0,-1 0,1 1,0-1,-1 1,1 0,-1 0,1 0,-1 0,1 1,-1-1,0 1,0 0,0 0,0 0,0 0,0 1,0-1,-1 1,1 0,-1 0,0-1,1 3,1 4,-1 0,1-1,0 1,0-1,1 0,0-1,1 1,0-1,0 0,0-1,1 1,0-1,1 0,-1-1,1 0,0 0,0-1,0 0,1 0,-1-1,1 0,0 0,0-1,0 0,1-1,-1 0,0 0,7-1,67-33,-67 24</inkml:trace>
</inkml:ink>
</file>

<file path=ppt/ink/ink5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6:58.8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219 477,'-25'22,"1"1,1 0,1 2,1 0,2 2,0 0,2 1,-12 25,26-49,1 1,-1 0,1-1,0 1,1 0,-1 0,1 0,0 0,0 0,0 0,1 0,0 0,0 0,0 1,1-1,-1 0,1 0,0 0,1 0,-1 0,1 0,0-1,0 1,1 0,0-1,-1 0,1 1,0-1,1-1,-1 1,1 0,3 2,5 0,0-1,0 0,1-1,-1 0,1-1,0-1,0 0,0 0,1-1,-1-1,0 0,0-1,1-1,-1 0,0 0,-1-1,1-1,0 0,-1-1,0 0,0-1,0-1,-1 1,0-2,0 0,-1 0,0-1,0 0,-1 0,0-1,-1-1,0 1,-1-1,0-1,-1 1,0-1,0-1,-2 6,0-1,-1 1,0-1,0 0,-1 1,1-1,-2 0,1 0,-1-1,-1 1,1 0,-1 0,-1 0,1 0,-1-1,-1 1,0 0,0 0,0 1,-1-1,0 0,-1 1,0 0,0 0,0 0,-1 0,0 0,-2-1,-1 1,0 1,0 0,-1 0,1 0,-1 1,0 1,-1-1,1 2,-1-1,0 1,0 1,0-1,0 2,0 0,-1 0,-8 0,-6 1</inkml:trace>
  <inkml:trace contextRef="#ctx0" brushRef="#br0" timeOffset="305.002">22 788,'198'-121,"-191"117,-4 1,0 1,0-1,0 1,0-1,1 1,-1 0,1 0,-1 1,1-1,0 1,0 0,0 0,-1 0,1 0,0 1,0 0,0-1,0 1,0 1,0-1,0 1,0-1,0 1,0 0,0 0,-1 1,1-1,0 1,0 0,29 58,-32-55,0-1,1 1,0-1,-1 1,1-1,1 0,-1 0,1 0,-1 0,1-1,0 1,1-1,-1 1,1-1,-1 0,1-1,0 1,0 0,0-1,0 0,1 0,-1 0,4 0,-1 0,0-1,0 0,0-1,0 0,0 0,0 0,0-1,0 0,0 0,0-1,0 0,0 0,-1 0,1-1,-1 0,5-3,9-7</inkml:trace>
  <inkml:trace contextRef="#ctx0" brushRef="#br0" timeOffset="1687.617">586 111,'0'-2,"0"0,-1-1,1 1,0 0,0 0,1 0,-1 0,0 0,1 0,-1 0,1 1,-1-1,1 0,0 0,0 0,0 0,0 1,0-1,0 0,1 1,-1-1,0 1,1-1,-1 1,1 0,0 0,-1 0,1 0,0 0,0 0,0 0,0 0,5-5,1 0,0 0,0 1,0 0,1 0,0 1,0 0,0 1,1 0,-1 0,1 1,-1 0,1 1,0 0,-1 0,10 1,-18 2,1-1,-1 1,0 0,0-1,0 1,0 0,0 0,0-1,-1 1,1 0,0 0,-1 0,0 0,1 0,-1 0,0 0,0 0,0 0,0 0,0 0,-1 0,1 0,-1 0,1-1,-1 1,0 0,1 0,-1 0,0-1,0 1,0 0,-1-1,1 1,0-1,-1 1,1-1,-1 0,1 1,-1-1,1 0,-1 0,0 0,-1 0,-2 6,2-5,1 1,-1-1,0 1,1 0,0 0,-1 0,1 0,0 0,1 0,-1 1,1-1,-1 0,1 1,0 0,0-1,1 1,-1 0,1-1,-1 1,1 0,1-1,-1 1,0 0,1-1,0 1,0 0,0-1,0 1,0-1,1 1,1 1,66 40,-64-44,0 1,0 0,0 0,0 1,0-1,0 1,-1 0,1 0,-1 1,0-1,0 1,0 0,0 0,-1 0,0 0,0 1,0 0,0-1,-1 1,1 0,-1 0,-1 0,1 1,-1-1,1 4,-3-4,-1-1,1 0,-1 0,0 0,0 0,0 0,-1 0,1 0,-1-1,0 1,0-1,0 0,-1 0,1 0,-1 0,0-1,1 0,-1 1,0-1,0 0,-1-1,1 1,0-1,-1 0,1 0,0 0,-3-1,-13 5</inkml:trace>
  <inkml:trace contextRef="#ctx0" brushRef="#br0" timeOffset="2101.459">106 1098,'39'-4,"36"-8,10 0,-4 1,-7-2,-10 1,-12 2,-10 4,-7 2,-5 2,-8 1</inkml:trace>
  <inkml:trace contextRef="#ctx0" brushRef="#br0" timeOffset="2617.99">163 1240,'47'-13,"0"3,1 1,0 3,0 1,16 3,0 15,-63-13,0 1,0-1,0 1,0 0,0-1,0 1,0 0,0-1,0 1,0 0,0 0,0 0,-1 0,1 0,0 0,-1 0,1 0,-1 0,1 0,-1 0,1 0,-1 1,0-1,0 0,1 0,-1 0,0 1,0-1,0 0,0 0,-1 0,1 1,0-1,0 0,-1 0,1 0,-1 0,1 0,-1 1,1-1,-1 0,0 0,1 0,-1-1,0 1,0 0,0 0,0 0,-30 28,27-27,1 0,-1 1,1 0,-1 0,1 0,0 0,0 0,0 0,0 1,1 0,-1-1,1 1,0 0,0 0,0 0,1 1,0-1,-1 3,3-4,1 0,-1 0,1 0,0 0,0 0,0-1,1 1,-1 0,0-1,1 0,0 0,-1 1,1-2,0 1,0 0,0 0,1-1,-1 0,0 0,10 6,-10-6,1 1,-1-1,1 1,-1-1,0 1,0 0,0 0,0 1,0-1,0 1,0-1,-1 1,1 0,-1 0,0 0,0 0,0 0,0 1,-1-1,1 1,-1-1,0 1,0-1,0 1,-1 0,1-1,-1 1,0 0,0 0,0-1,0 1,-1 0,1-1,-1 1,0 0,0-1,-1 2,-8 9,0-2,0 0,-1 0,-1-1,0 0,0-1,-1 0,0-1,-1 0,0-1,0-1,-11 4,-6 5,13-6</inkml:trace>
  <inkml:trace contextRef="#ctx0" brushRef="#br0" timeOffset="2871.569">897 1155,'-5'33,"-2"26,1 8,1-3,-3-8,-1-8,-3-12,0-8,3-4,2-6</inkml:trace>
  <inkml:trace contextRef="#ctx0" brushRef="#br0" timeOffset="3102.245">1122 1635,'-10'33,"-7"17,-2-1</inkml:trace>
  <inkml:trace contextRef="#ctx0" brushRef="#br0" timeOffset="3353.981">868 1691,'34'15,"25"9,7 0,-2-3,-12-1,-11-3,-11-6</inkml:trace>
  <inkml:trace contextRef="#ctx0" brushRef="#br0" timeOffset="4422.334">1094 1804,'5'5,"1"6,0 6,-6 1,-3 1,-5-2,-2 1,1 2,7-3,3-4</inkml:trace>
  <inkml:trace contextRef="#ctx0" brushRef="#br0" timeOffset="5323.53">1320 1098,'34'-9,"25"-4,7 1,-2 2,-8 3,-8 2,-12-2,-13 0</inkml:trace>
  <inkml:trace contextRef="#ctx0" brushRef="#br0" timeOffset="5617.005">1517 873,'5'43,"1"19,0 4,-1-4,-1-9,-2-8,-1-6,-1-6,0-9</inkml:trace>
</inkml:ink>
</file>

<file path=ppt/ink/ink5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7:13.8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57,'0'5,"0"6,0 2</inkml:trace>
  <inkml:trace contextRef="#ctx0" brushRef="#br0" timeOffset="295.236">199 1,'4'5,"3"6,-1 1</inkml:trace>
  <inkml:trace contextRef="#ctx0" brushRef="#br0" timeOffset="585.482">396 57,'5'5,"1"6,5 2,0-7,-1-4</inkml:trace>
</inkml:ink>
</file>

<file path=ppt/ink/ink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0 113,'44'9,"47"0,23-4,6-6,-7-8,-9-2,-12-5,-13 1,-9-2,-8 2,-9-1,-9 2,-2 3,-4 4,-8 3</inkml:trace>
</inkml:ink>
</file>

<file path=ppt/ink/ink5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7:05.23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169 423,'-16'14,"1"0,0 1,1 1,1 0,1 1,0 0,1 1,1 0,0 1,2 0,0 0,1 1,1 0,0 4,4-16,1 1,-1 0,2-1,-1 1,1 0,1 0,-1 0,2-1,-1 1,1-1,0 1,1-1,0 1,0-1,1 0,0-1,1 1,-1-1,1 1,1-1,-1-1,1 1,0-1,1 0,0 0,0-1,0 0,0 0,1-1,0 0,0 0,0-1,0 0,0 0,1-1,4 1,-6-2,0 0,-1-1,1 0,0 0,0 0,-1-1,1 0,0 0,-1-1,1 0,-1 0,1-1,-1 1,0-1,0-1,0 1,-1-1,1 0,-1 0,0-1,0 1,0-1,-1 0,1-1,5-8,0 0,-1-1,0 0,-1 0,-1-1,-1 0,0 0,-1-1,-1 0,0 1,-1-2,-1 1,-1 0,0 0,-1-1,-1 1,-1 0,0 0,-1 0,-1 0,-2-5,3 13,1 1,-1 0,-1-1,0 1,0 0,0 1,-1-1,0 1,-1 0,0 0,0 1,0 0,-1 0,0 0,0 1,0 0,-1 0,1 0,-1 1,0 1,-3-1,-14-3</inkml:trace>
  <inkml:trace contextRef="#ctx0" brushRef="#br0" timeOffset="267.368">56 677,'29'-10,"14"-3,5 1,-2 7,-2 5,-6 2,-3 0,-3 1,-3-1,0 0,-7-6,0-2,-1 0,2 1,-4 1</inkml:trace>
  <inkml:trace contextRef="#ctx0" brushRef="#br0" timeOffset="603.314">677 197,'-19'14,"-6"10,5 6,12-3,11-5,10-7,3-1,4-3,3-4,2 3,-2 4,-2-1,-3 3,-10-2,-6 2,-8-2,-4-3</inkml:trace>
  <inkml:trace contextRef="#ctx0" brushRef="#br0" timeOffset="850.718">565 197,'38'-14,"28"-10,6-1,-3 5,-10 4,-9 7,-8 3,-7 3,-10 3</inkml:trace>
  <inkml:trace contextRef="#ctx0" brushRef="#br0" timeOffset="1136.957">85 987,'43'0,"34"-4,13-3,1 1,-11 1,-13 2,-9 1,-10 1,-8 0,-5 1,-5 0,-3 1,-5-1</inkml:trace>
  <inkml:trace contextRef="#ctx0" brushRef="#br0" timeOffset="1539.089">423 1129,'-30'20,"1"1,0 2,2 1,1 0,1 2,1 1,-7 12,29-37,0 0,0-1,0 1,0 0,0 1,1-1,-1 0,1 0,0 1,-1-1,1 1,0-1,0 1,1-1,-1 1,0 0,1-1,0 1,-1 0,1 0,0-1,1 1,-1 0,0-1,1 1,0 0,-1-1,1 1,0 0,0-1,0 0,1 1,-1-1,1 0,-1 1,1-1,0 0,0 0,0 0,0 0,0-1,0 1,0-1,1 1,-1-1,0 0,1 0,0 1,202-3,-203 1,0 0,0 0,0 0,0 0,1 0,-1 1,0-1,0 1,0-1,0 1,0 0,0 0,0 0,0 0,0 0,0 0,-1 0,1 1,0-1,-1 1,1-1,-1 1,1-1,-1 1,0 0,0 0,0 0,0 0,0 0,0 0,0 0,-1 0,1 0,-1 0,0 0,1 1,-1-1,0 0,0 0,0 0,-1 1,-33 83,-106 63,119-131</inkml:trace>
  <inkml:trace contextRef="#ctx0" brushRef="#br0" timeOffset="1767.003">423 1241,'34'-9,"25"-4,7 1,-2 2,-12-2,-11 1,-6 3,-11 2</inkml:trace>
  <inkml:trace contextRef="#ctx0" brushRef="#br0" timeOffset="2022.734">931 1129,'-15'34,"-4"25,1 7,4-2,3-8,5-8,2-8,3-6,1-8</inkml:trace>
  <inkml:trace contextRef="#ctx0" brushRef="#br0" timeOffset="2270.096">1129 1637,'-29'33,"-14"22,0 5,3-8,3-11,8-14</inkml:trace>
  <inkml:trace contextRef="#ctx0" brushRef="#br0" timeOffset="2519.887">846 1721,'29'10,"29"12,9 3,-2 2,-7-4,-9-6,-8-5,-11-1,-10-1</inkml:trace>
  <inkml:trace contextRef="#ctx0" brushRef="#br0" timeOffset="3168.806">1298 960,'38'0,"23"0,5 0,-3 0,-8 0,-9 0,-11 0</inkml:trace>
  <inkml:trace contextRef="#ctx0" brushRef="#br0" timeOffset="3522.597">2032 480,'-25'39,"2"1,2 2,1 0,3 1,1 1,-6 31,20-71,0 1,0 0,1 0,0 0,0 0,0 0,0 0,1 0,-1 0,1 0,1 0,-1 0,1 0,0 0,0 0,0 0,1 0,0-1,0 1,0 0,0-1,1 0,-1 1,1-1,1 0,-1 0,0-1,1 1,0-1,0 1,0-1,0 0,0-1,4 3,10-2,-1 0,1-1,0-1,0 0,1-2,-1 0,0 0,-1-2,1-1,0 0,-1-1,0 0,3-3,-6 1,0-1,0 0,-1-1,-1 0,0-1,0-1,-1 1,0-2,0 0,-2 0,1-1,-2 0,0 0,0-1,-1 0,-1-1,0 1,-1-1,-1-1,-1 6,0-1,-1 1,0 0,0 0,-2-1,1 1,-1-1,-1 1,1-1,-2 1,0 0,0 0,-1-1,0 1,0 1,-1-1,-1 1,0-1,0 1,0 0,-1 1,-1-1,0 1,0 1,0-1,-1 1,0 1,-8-6,5 5,0 0,-1 1,0 1,-1 0,1 1,-1 0,0 0,0 2,0 0,0 0,0 1,0 0,-1 2,1-1,0 2,0-1,-11 4,-12 6</inkml:trace>
  <inkml:trace contextRef="#ctx0" brushRef="#br0" timeOffset="3826.443">1975 706,'29'-15,"19"-4,6 0,-1 5,-5 3,-6 9,-5 5,-4 2,-8 5,-3 0,-1-1,-3 3,-1-1,-3-7,-3-4</inkml:trace>
  <inkml:trace contextRef="#ctx0" brushRef="#br0" timeOffset="4251.426">2314 56,'63'-21,"-47"15,1-1,0 2,0 0,0 1,1 1,-1 1,1 0,0 1,3 1,-18 1,0-1,-1 1,1-1,-1 1,1 0,-1 0,0 0,1 0,-1 1,0-1,0 0,0 1,0 0,0-1,0 1,0 0,0 0,-1 0,1 0,-1 1,1-1,-1 0,0 0,0 1,0-1,0 1,-1-1,1 1,-1-1,1 3,-3 84,0-67,0-8,0-1,1 0,1 0,0 1,1-1,1 0,-1 1,2-1,0 0,1-1,0 1,3 5,6 14,-13-20</inkml:trace>
  <inkml:trace contextRef="#ctx0" brushRef="#br0" timeOffset="4502.906">2342 226,'38'0,"33"-5,13-2,-3-4,-10 0,-13 1,-11-1,-8-1,-7 4,-9 1</inkml:trace>
  <inkml:trace contextRef="#ctx0" brushRef="#br0" timeOffset="5388.476">1975 1270,'43'-10,"34"-7,8-2,-5-2,-7 3,-11 4,-11 5,-10 3,-6 4,-5 1,-7 1</inkml:trace>
  <inkml:trace contextRef="#ctx0" brushRef="#br0" timeOffset="5918.994">2088 1383,'72'-23,"-58"17,0 1,1 0,0 0,0 2,1 0,-1 1,0 0,1 1,0 1,12 2,-25-2,0 1,0-1,0 1,0 0,0 0,0 0,0 1,-1-1,1 1,0-1,-1 1,1 0,-1 0,0 0,1 0,-1 1,0-1,0 1,-1-1,1 1,0-1,-1 1,0 0,1 0,-1 0,0 0,-1 0,1 0,0 0,-1 0,0 0,0 2,-15 107,7-73,-29 160,12-56,22-121</inkml:trace>
  <inkml:trace contextRef="#ctx0" brushRef="#br0" timeOffset="6172.884">2088 1806,'39'-14,"26"-10,8-1,-5 4,-8 6,-14 0,-11 3,-6 3,-9 4</inkml:trace>
  <inkml:trace contextRef="#ctx0" brushRef="#br0" timeOffset="6468.546">2681 1326,'5'24,"1"18,5 6,0 0,-1-4,-3-4,-2-4,-3-4,0-2,-2-1,0-2,-1-4</inkml:trace>
  <inkml:trace contextRef="#ctx0" brushRef="#br0" timeOffset="6719.103">2878 1947,'-14'34,"-5"15,-4 0,2-4,4-9</inkml:trace>
  <inkml:trace contextRef="#ctx0" brushRef="#br0" timeOffset="6968.105">2738 2060,'33'10,"17"3,3-1,-6-2</inkml:trace>
  <inkml:trace contextRef="#ctx0" brushRef="#br0" timeOffset="8041.265">2765 1016,'34'0,"20"0,6 0,-2 0,-11-5,-9-1,-6-1,-4 2,-6-3,-7 0</inkml:trace>
  <inkml:trace contextRef="#ctx0" brushRef="#br0" timeOffset="8290.486">3048 818,'-10'33,"-2"22,0 5,6-2,6-6,6-13,8-7,1-10</inkml:trace>
</inkml:ink>
</file>

<file path=ppt/ink/ink5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7:31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406 424,'-54'28,"1"3,2 2,1 3,-40 37,81-67,0 1,1 0,0 0,0 1,1 0,0 0,1 1,-1 0,2 0,-1 0,1 1,1 0,0 0,0 0,1 0,0 1,1-1,0 3,2-11,0 1,0-1,1 1,0-1,-1 1,1-1,0 1,0-1,0 0,1 1,-1-1,0 0,1 0,0 0,-1 0,1 0,0 0,0-1,0 1,0-1,0 1,0-1,1 0,-1 1,0-1,1 0,-1-1,1 1,-1 0,1-1,-1 1,1-1,0 0,-1 0,1 0,1 0,95-17,-62-2,-2-1,0-2,-2-2,0 0,-2-3,-1 0,14-17,-26 26,14-16,-27 26,0 1,1 1,0-1,1 1,-1 0,1 1,0-1,1 1,-1 1,1-1,2 1,-9 3,1 1,0 0,-1 0,1-1,0 1,0 1,-1-1,1 0,0 0,-1 1,1-1,0 0,-1 1,1 0,0-1,-1 1,1 0,-1 0,1 0,-1 0,0 0,1 0,-1 0,0 1,0-1,0 0,0 1,0-1,0 1,0-1,0 1,-1-1,1 1,-1 0,1-1,-1 1,0 0,1-1,-1 1,10 71,-10-55,-2-15,1 0,0 0,1 0,-1 0,0 0,1 0,0 0,0 0,0 0,0 0,0 0,0 0,1 0,-1 0,1 0,0 0,0 0,0-1,1 1,-1 0,1-1,-1 1,1-1,0 1,0-1,0 0,0 1,0-1,0 0,1 0,-1-1,1 1,-1-1,1 1,0-1,0 0,0 0,-1 0,1 0,0 0,1-1,8-3,0-1,0 0,-1-1,1-1,-1 0,0 0,-1-1,0 0,0-1,8-8,41-27,-50 37,66-32,-73 37,-1 0,1 1,0-1,-1 1,1-1,0 1,0-1,-1 1,1 0,0 0,0 0,0 0,-1 0,1 0,0 1,0-1,0 0,-1 1,1 0,0-1,-1 1,1 0,-1 0,1 0,-1 0,1 0,-1 0,1 0,-1 0,0 1,0-1,0 0,0 1,0-1,0 1,0 0,0-1,0 1,-1 0,1 0,-7 104,5-103,1 0,-1 0,1 0,0 0,0 0,0 0,0 0,1 0,-1 0,1-1,0 1,0 0,0 0,0 0,0-1,1 1,-1-1,1 1,-1-1,1 1,0-1,0 0,0 0,1 0,-1 0,0 0,1 0,-1-1,1 1,0-1,-1 0,1 0,0 0,0 0,0 0,-1-1,1 1,0-1,0 1,0-1,0 0,0-1,0 1,0 0,2-1,30-20,-19 10</inkml:trace>
  <inkml:trace contextRef="#ctx0" brushRef="#br0" timeOffset="1468.266">1648 593,'-13'-2,"0"0,0 1,0 1,0 0,0 1,0 0,1 1,-1 0,0 1,1 0,-12 5,19-6,-1 1,0-1,1 1,0 0,0 0,0 0,0 1,0 0,1 0,0 0,-1 0,1 1,1 0,-1 0,1 0,0 0,0 0,0 1,1-1,0 1,0-1,0 1,1 0,0 0,0 0,0 1,1-5,0 0,-1 0,1 0,0-1,0 1,0 0,0 0,0 0,1 0,-1 0,1-1,-1 1,1 0,-1 0,1 0,0-1,0 1,0-1,0 1,0 0,0-1,1 0,-1 1,0-1,1 0,-1 0,1 1,-1-1,1 0,0-1,-1 1,1 0,0 0,0-1,-1 1,1-1,0 1,0-1,0 0,0 0,0 0,76-22,32-71,-30 19,-54 55,-14 8,1 1,0 1,1 0,-1 1,2 0,-1 1,1 1,0 0,6 0,-19 5,0 1,0 0,0 0,0 0,0 0,0 0,1 0,-1 0,0 1,0-1,0 1,0 0,0-1,0 1,0 0,0 0,-1 0,1 1,0-1,-1 0,1 1,0-1,-1 1,0-1,1 1,-1 0,0-1,0 1,0 0,0 0,0 0,0 0,0 0,-1 0,1 0,-1 0,0 1,6 87,-6-74,-6 64,-2 0,-5 0,-8 24,19-93,-5 17,0-1,-2 0,0-1,-2 0,-1 0,-1-2,-2 1,0-2,-1 0,-1 0,-2-2,-10 10,-4-10,33-21,-1 1,1-1,-1 0,1 0,0 0,-1 0,1 0,-1 0,1 0,-1 0,1 0,-1 0,1 0,-1 0,1 0,-1 0,1-1,-1 1,1 0,-1 0,1 0,0-1,-1 1,1 0,-1-1,1 1,0 0,-1-1,1 1,0 0,0-1,-1 1,1-1,0 1,0-1,-1 1,1 0,0-1,0 1,0-1,0 1,0-1,0 1,0-1,0 1,0-1,0 1,0-1,0 1,0-1,0 1,0-1,0 1,1-1,-1 1,0 0,0-1,1 1,-1-1,0 1,0 0,1-1,-1 1,1-1,-1 1,0 0,1 0,-1-1,1 1,11-25,1 1,1 1,1 0,1 1,1 0,1 1,1 1,7-4,10-14,194-260,-172 229,-15 23,-1-3,-3-2,-2-1,-3-2,-2-1,-2-1,-3-2,1-9,-5-46,-22 108,-1 0,0 0,0 0,0 0,0 0,-1 0,0 0,0 0,0 0,0 1,-1-1,0 0,0 1,0-1,-1 1,1 0,-1 0,0 0,0 0,-1 0,-2-2,3 4,-1 0,1 0,-1 0,0 1,0-1,0 1,1 0,-1 0,0 0,-1 0,1 1,0-1,0 1,0 0,0 1,0-1,0 1,0 0,0 0,0 0,0 0,0 0,1 1,-1 0,0 0,1 0,-1 0,-2 3,-83 82,80-75,0-1,1 2,0-1,0 1,1 0,1 1,1-1,0 1,0 0,1 1,1-1,1 1,0 0,1-1,0 1,1 0,1 0,0 0,1-1,1 1,0-1,1 1,1-1,0 0,0-1,2 1,0-1,0 0,1-1,1 0,0 0,4 4,6 0,1 0,0-1,1-1,1-1,0-1,0-1,1-1,1-1,0-1,0-1,20 3,-28-10,-1 0,0-2,1 0,-1-1,0 0,0-1,0-1,-1 0,1-1,-1-1,-1 0,1-1,-1 0,-1-1,0 0,0-1,0-1,-1 0,-1 0,8-12,-13 17,0 0,0 0,-1-1,0 0,0 0,0 0,-1 0,0 0,-1-1,0 0,0 1,0-1,-1 0,0 0,-1 0,0 1,0-1,0 0,-1 0,-1-4,-1 9,1 1,-1-1,0 0,0 1,0 0,0 0,0 0,0 0,0 0,-1 1,1 0,-1-1,1 1,-1 0,0 1,1-1,-1 1,0-1,1 1,-1 0,0 1,1-1,-1 0,0 1,1 0,-1 0,1 0,-1 1,1-1,-1 1,1-1,0 1,0 0,0 1,0-1,0 0,0 1,1-1,-2 2,-8 7,0 0,1 0,0 1,0 0,2 1,-1 0,2 1,0 0,0 0,0 3,6-11,-1 0,1 0,0 0,0 1,1-1,0 1,0-1,1 1,-1-1,1 1,1-1,-1 1,1 0,1-1,-1 1,1-1,0 0,0 0,1 0,0 0,0 0,0 0,1-1,-1 1,5 3,2 1,0-2,1 0,0 0,0 0,1-2,-1 1,2-2,-1 1,0-2,1 0,0 0,0-1,0-1,1 0,-1-1,0 0,1-1,-1 0,1-1,-1-1,0 0,0-1,0 0,0-1,0-1,-1 0,0 0,2-2,4-2,-1-1,0 0,-1-1,0-1,-1 0,0-1,-1-1,5-5,39-37,2 3,3 3,35-21,-56 41,-39 27,57-32,-58 34,-1 1,1-1,-1 0,1 1,-1-1,1 1,-1 0,1 0,0-1,-1 1,1 0,0 0,-1 1,1-1,-1 0,1 0,0 1,-1-1,1 1,-1-1,1 1,-1 0,1 0,-1-1,0 1,1 0,-1 0,0 0,0 1,0-1,1 0,-1 0,-1 1,1-1,0 0,0 1,0-1,0 2,2 10,0 0,-1 0,0 0,-1 0,0 0,-1 1,-1-1,-1 12,0 10,2-28,1 0,-1 0,-1 0,1 0,-1 0,0 0,-1-1,1 1,-1 0,-1-1,1 1,-1-1,0 0,-1 0,1 0,-1 0,0-1,-1 1,0-1,1 0,-1 0,-1-1,1 0,-1 0,0 0,0 0,0-1,-2 1,-91 32,99-36,0 1,0 0,0 0,0 0,0 0,0 0,0 0,1-1,-1 1,0 0,0 0,1 0,-1-1,1 1,-1 0,1 0,-1-1,1 1,-1 0,1-1,-1 1,1 0,0-1,-1 1,1-1,0 1,0-1,-1 1,1-1,0 0,0 1,0-1,0 0,-1 0,1 0,0 0,0 1,0-1,0 0,0 0,0-1,-1 1,1 0,0 0,0 0,225 7,-144-9,-37 3,131-14,-169 11,0 0,0 0,0 0,0-1,0 0,0-1,-1 1,0-1,0-1,0 1,0-1,-1 0,1 0,-1-1,0 1,-1-1,0 0,0-1,0 1,0-1,-1 1,0-1,-3 2,1 0,-1 0,1 0,-1 0,-1 0,1 0,-1 0,0 0,0 1,0-1,-1 0,1 0,-1 1,0-1,-1 1,1 0,-1-1,0 1,0 1,0-1,0 0,-1 1,0-1,1 1,-1 0,0 0,-1 1,1-1,0 1,-4-1,-12-6</inkml:trace>
</inkml:ink>
</file>

<file path=ppt/ink/ink5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7:29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393 378,'-16'-3,"1"0,0 1,-1 1,1 0,-1 1,1 1,-1 0,1 1,-1 1,1 0,0 1,0 1,1 0,-1 1,1 1,0 0,1 1,0 1,-5 4,16-12,0 0,0 0,0 1,0-1,1 1,-1 0,1-1,-1 1,1 0,0 0,0 0,-1 0,1 0,1 0,-1 0,0 0,0 0,1 0,-1 1,1-1,0 0,0 1,0-1,0 0,0 0,0 1,0-1,1 0,-1 0,1 0,0 1,0-1,0 0,0 0,0 0,0 0,0 0,0 0,1-1,-1 1,1 0,0-1,-1 1,1-1,0 0,0 1,0-1,0 0,0 0,0 0,0 0,0-1,0 1,1 0,-1-1,0 0,2 1,77 9,-72-10,0 0,0 1,0-1,0 2,0-1,-1 1,1 1,0 0,-1 0,0 0,1 1,0 1,-8-4,1 0,-1 0,0 0,1 1,-1-1,0 1,0-1,0 1,0-1,0 1,0-1,0 1,0 0,-1-1,1 1,0 0,-1 0,0 0,1-1,-1 1,0 0,0 0,0 0,0 0,-1 0,1-1,0 1,-1 0,1 0,-1 0,0-1,1 1,-1 0,0-1,0 1,0-1,0 1,0-1,-1 1,0 0,-57 53,11-21,-1-2,-1-2,-34 14,60-33</inkml:trace>
  <inkml:trace contextRef="#ctx0" brushRef="#br0" timeOffset="482.11">421 887,'38'-58,"1"1,3 3,3 1,1 3,17-12,-49 48,1 0,0 1,0 0,1 2,1 0,0 0,1 2,10-4,-27 12,0 0,1 1,-1-1,0 1,1 0,-1-1,0 1,1 0,-1 0,0-1,1 1,-1 0,1 1,-1-1,0 0,1 0,-1 0,0 1,1-1,-1 1,0-1,0 1,1 0,-1-1,0 1,0 0,0 0,0 0,0 0,0 0,0 0,0 0,0 0,0 0,-1 0,1 1,0-1,-1 0,1 0,-1 1,1-1,-1 0,0 1,0-1,1 0,-1 1,0 0,-9 67,-21 45,30-113,0 1,0-1,1 1,-1 0,1-1,-1 1,1-1,0 1,-1-1,1 0,0 1,0-1,0 0,0 0,0 1,1-1,-1 0,0 0,0 0,1 0,-1 0,1-1,-1 1,1 0,-1-1,1 1,-1-1,1 1,-1-1,1 0,0 0,-1 0,1 0,-1 0,1 0,0 0,-1 0,1-1,-1 1,1 0,0-1,0 0,68-24,-69 25,174-81,-164 78,-9 1,0 0,0 1,0-1,0 1,0 0,1 0,-1 0,0 0,1 0,-1 0,1 1,-1-1,1 1,-1-1,1 1,0 0,-1 0,1 0,-1 1,1-1,-1 0,1 1,-1 0,1 0,-1-1,0 2,1-1,-1 0,0 0,0 1,0-1,0 1,0-1,0 1,0 0,0 0,-1 0,1 0,-1 0,1 0,-1 1,0-1,0 0,0 1,0 0,0 5,-1-1,0 1,0-1,-1 1,0-1,0 0,-1 1,0-1,0 0,-1 0,-2 6,-12 41,16-40</inkml:trace>
  <inkml:trace contextRef="#ctx0" brushRef="#br0" timeOffset="1248.855">1691 520,'-35'17,"1"1,0 2,2 1,0 1,2 2,-14 15,42-38,0 0,0 0,0 0,0 0,1 1,-1-1,0 0,1 1,-1 0,1-1,0 1,0 0,-1-1,1 1,0 0,0 0,1 0,-1 0,0 0,1 0,-1 0,1 0,-1 1,1-1,0 0,0 0,0 0,0 0,1 0,-1 0,1 1,-1-1,1 0,-1 0,1 0,0 0,0-1,0 1,0 0,1 0,-1 0,0-1,1 1,-1-1,1 1,-1-1,1 1,0-1,0 0,-1 0,1 0,0 0,0 0,0-1,0 1,1 0,10 0,0 0,0-1,-1 0,1-1,0 0,0-1,0 0,-1-1,0-1,1 0,-1-1,-1 0,1-1,-1 0,0 0,0-2,0 1,-1-1,-1-1,5-4,140-136,-106 125,-47 23,0 1,0 0,0 0,0 0,0 0,0 0,0 0,0 0,0 0,0 0,0 0,0 1,0-1,0 0,0 1,0-1,0 0,0 1,0 0,-1-1,1 1,0-1,0 1,0 0,-1 0,1-1,0 1,-1 0,1 0,-1 0,1 0,-1 0,1 0,-1 0,0 0,1 0,-1 0,0 0,0 0,0 0,0 0,0 0,0 0,0 0,0 0,0 0,0 0,-1 0,1 1,-3 33,1-30,1 1,0-1,0 1,0-1,0 1,1-1,0 1,0-1,0 1,1 0,0-1,0 1,0-1,1 0,0 1,0-1,0 0,0 0,1 0,0-1,0 1,0 0,1-1,0 0,-1 0,1 0,1 0,-1-1,1 0,-1 0,6 3,2-2,1-1,-1 0,1-1,0 0,0-1,0 0,1-1,-1 0,0-2,0 1,0-1,-1-1,1-1,0 1,-1-2,0 0,0 0,0-1,-1-1,0 0,0 0,1-2,16-16,0-2,-1 0,-2-2,-1 0,-1-2,-2-1,-1 0,-2-1,-1-2,-1 1,-2-2,-2 0,-1-1,6-37,-15 72,-1-1,0 1,0-1,0 0,0 0,0 0,-1 1,1-1,-1 0,0 0,1 0,-1 0,-1 0,1 0,0 0,-1 1,1-1,-1 0,0 0,0 0,0 1,0-1,-1 0,1 1,-1-1,0 1,1 0,-1 0,0-1,0 1,0 0,-1 1,1-1,0 0,-1 1,1-1,-1 1,0 0,1-1,-1 1,0 1,0-1,-1 0,-6 5,0 0,1 1,0 0,0 0,0 1,0 0,1 0,0 1,0 1,1-1,0 1,1 0,-1 1,1-1,1 1,0 1,-1 2,-4 5,1 0,0 1,1 0,2 0,0 1,0 0,2 0,0 0,2 0,0 0,1 1,1-1,1 8,-1-22,2 0,-1 1,0-1,1 0,0 0,0 0,1 0,-1 0,1 0,0 0,0-1,1 0,-1 0,1 0,0 0,0 0,0-1,1 1,-1-1,1 0,0-1,0 1,0-1,0 0,0 0,0-1,1 1,-1-1,0 0,2-1,6 2,0 0,0-1,0-1,0 0,0-1,1 0,-1-1,0 0,-1-1,1-1,0 0,1-1,15-11,-1-1,-1-2,0 0,-1-2,-1 0,-1-2,-2-1,0-1,-1 0,-1-2,-2 0,-1-1,-1-1,-1-1,-2 0,-1-1,3-13,-5-22,-10 65,0-1,0 1,0 0,0-1,-1 1,1 0,0-1,-1 1,1 0,-1 0,1-1,-1 1,1 0,-1 0,0 0,0-1,1 1,-1 0,0 0,0 0,0 1,0-1,0 0,0 0,-1 0,1 1,0-1,0 1,0-1,-1 1,1-1,0 1,-1 0,1-1,0 1,-1 0,1 0,0 0,-1 0,1 0,0 1,-1-1,1 0,0 1,-1-1,1 1,-10 4,0 0,0 1,1 0,0 1,0 0,1 1,0 0,0 0,1 1,0 0,0 0,1 1,0 0,-4 9,0 2,1 1,1 0,0 0,2 1,0 0,2 0,1 0,0 1,2 0,1-1,1 1,0 0,4 14,-2-27,0 0,0 0,1-1,1 1,0-1,1 0,-1 0,2 0,0-1,0 0,0 0,1 0,0-1,1 0,0 0,0-1,1 0,0-1,0 0,0 0,1-1,0 0,0 0,0-1,1-1,5 2,13 4</inkml:trace>
</inkml:ink>
</file>

<file path=ppt/ink/ink5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7:24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0 852,'16'2,"1"0,-1-1,0 0,0-1,1-1,-1-1,0 0,0-1,0-1,0-1,-1 0,1-1,-1 0,-1-1,1-1,-1 0,-1-1,1-1,-2 0,1-1,-1 0,-1 0,6-9,61-68,-5-3,59-96,-105 147,14-5,-40 44,-1 0,1 1,0-1,0 1,0-1,0 1,0-1,0 1,1-1,-1 1,0 0,0 0,0 0,0 0,0 0,0 0,0 0,1 0,-1 0,0 0,0 0,0 1,0-1,0 0,0 1,0-1,0 1,0 0,0-1,0 1,0-1,0 1,0 0,-1 0,1 0,0 0,-1-1,1 1,0 0,-1 0,1 0,-1 0,1 0,-1 0,0 1,1-1,-1 0,0 0,0 0,0 0,0 1,6 21,-2 1,-1 0,-1 0,0 0,-2 0,-1 0,-1 3,0 23,1-22,-1 0,-1 0,-1-1,-2 1,0-1,-2 0,-1-1,-2 0,0 0,-1-1,-2 0,-3 3,11-20,0 1,0-1,-1 0,0-1,0 1,-1-2,1 1,-2-1,1 0,-1 0,0-1,0 0,0-1,-1 0,1-1,-1 0,0 0,0-1,0 0,-1-1,1 0,0 0,-1-1,1-1,-4 0,-4-6</inkml:trace>
  <inkml:trace contextRef="#ctx0" brushRef="#br0" timeOffset="333.929">1129 598,'-12'16,"1"1,1 0,0 1,2 0,0 1,1 0,0 0,2 0,1 1,0 0,1 0,1 0,1 0,1 0,1 0,2 19,-2-35,0-1,0 0,0 1,1-1,-1 0,1 0,-1 0,1 0,0 0,0 0,0 0,1-1,-1 1,1-1,-1 0,1 0,0 0,0 0,0 0,0 0,0-1,0 1,1-1,-1 0,0 0,1 0,-1-1,1 1,-1-1,1 0,-1 0,1 0,-1 0,1 0,-1-1,1 0,1 0,8-2,-1-1,0 0,0-1,0 0,0-1,-1 0,1-1,-2 0,7-6,-1 1,-1-1,0-1,-1 0,-1-1,0-1,-1 0,-1 0,0-1,-1 0,-1-1,-1 0,0-1,0-5,-7 19,0-1,0 1,0 0,-1-1,0 1,0-1,0 1,-1 0,0-1,0 1,0 0,-1 0,1 0,-1 0,0 0,-1 0,1 0,-1 1,0-1,0 1,-1 0,1 0,-1 0,0 0,0 0,0 1,-1 0,1 0,-1 0,1 1,-1-1,0 1,-3-1,-5-2,1 1,-1 0,0 1,0 1,0 0,0 0,-1 1,1 1,0 1,0-1,-1 2,1 0,-4 2,-16 7,6 1</inkml:trace>
  <inkml:trace contextRef="#ctx0" brushRef="#br0" timeOffset="3132.429">2709 344,'38'-19,"-1"-2,-1-2,-1-1,-2-1,0-2,-2-2,-1 0,-1-2,14-21,-22-11,-22 63,0 0,0-1,0 1,-1 0,1 0,0 0,0 0,0 0,0 1,0-1,0 0,0 0,-1 1,1-1,0 1,0-1,0 1,0-1,0 1,1 0,-1-1,0 1,0 0,0 0,0-1,1 1,-1 0,0 0,1 0,-1 0,1 0,-1 0,1 0,0 0,-1 0,1 0,0 0,0 1,-1-1,1 0,0 0,0 0,1 1,-29 81,4 1,4 1,4 1,2 13,8-61,-79 530,81-549,0 1,-1-1,-1-1,-1 1,-1-1,0 0,-2 0,0-1,0-1,-2 0,0 0,-1-1,0-1,-1 0,-1 0,0-2,-1 0,0-1,-1 0,0-1,0-1,-1-1,-1-1,1 0,-1-1,0-1,-6 0,22-4,0 0,0-1,0 0,-1 0,1 1,0-2,0 1,0 0,0-1,0 1,0-1,0 0,0 0,0 0,0 0,0-1,1 1,-1-1,0 0,1 0,-1 1,1-2,0 1,0 0,0 0,0-1,0 1,0-1,0 0,1 1,0-1,-1 0,1 0,0 0,0 0,1 0,-1 0,1 0,-1 0,1 0,0-1,0 1,0 0,1 0,-1-1,4-16,1 0,0 0,2 0,0 1,1 0,1 1,1 0,0 0,1 1,1 0,1 1,0 0,7-4,157-162,-28 54,-71 92,-61 28</inkml:trace>
  <inkml:trace contextRef="#ctx0" brushRef="#br0" timeOffset="3564.455">2116 766,'-33'29,"-26"29,-8 4,8-3,10-8,12-6,12-8,7-4,5-3,6-7</inkml:trace>
  <inkml:trace contextRef="#ctx0" brushRef="#br0" timeOffset="4164.085">3161 795,'-2'15,"0"-1,1 1,1 0,0 0,2 0,-1-1,2 1,0-1,0 1,2-1,-1 0,2 0,0-1,2 2,-7-12,2 0,-1 0,0 0,1 0,-1-1,1 1,0-1,0 1,0-1,0 0,0 0,0-1,1 1,-1-1,1 1,-1-1,1 0,-1-1,1 1,0 0,-1-1,1 0,0 0,-1 0,1 0,0-1,-1 1,1-1,0 0,-1 0,1-1,-1 1,1-1,104-68,-100 62,0 0,0 0,-1-1,0 0,-1 0,0-1,0 1,-1-1,-1-1,1 1,-1-1,-1 1,0-1,1-9,-3 15,0 0,-1 0,1 0,-1 1,0-1,-1 0,1 0,-1 0,0 0,0 0,0 1,0-1,-1 0,0 1,0-1,0 1,-1 0,0 0,1 0,-1 0,-1 0,1 1,0-1,-1 1,0 0,0 0,0 0,0 0,0 1,-1 0,1 0,-1 0,1 0,-2 0,0 2,-1-1,0 1,1 0,-1 1,0 0,1 0,-1 0,1 0,0 1,-1 0,1 1,0 0,0 0,0 0,1 0,-1 1,1 0,-1 0,1 0,1 1,-1 0,1 0,0 0,0 0,0 1,1 0,-1 0,1-1,1 2,-1-1,1 0,0 0,1 1,0-1,-1 4,-2 14</inkml:trace>
  <inkml:trace contextRef="#ctx0" brushRef="#br0" timeOffset="4415.496">3810 992,'-9'0,"-4"-4,1-7,2-7,8-4,4-3,6-3,3-1,3-1,5 1,3 0,-2 0,1 0,2 0,1 1,1 0,2 4,-4 7</inkml:trace>
</inkml:ink>
</file>

<file path=ppt/ink/ink5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7:39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362 226,'0'-3,"0"-1,0 0,-1 1,0-1,1 1,-1-1,-1 1,1-1,0 1,-1 0,0 0,1-1,-1 1,0 0,-1 1,1-1,-1 0,1 1,-1-1,0 1,0 0,0 0,0 0,0 0,0 0,0 1,-1 0,1-1,-1 1,1 0,-1 1,1-1,-1 1,0-1,-7 0,0 0,0 1,0 0,0 0,0 1,1 1,-1 0,0 0,0 1,-9 4,15-6,1 0,-1 0,1 1,0-1,-1 1,1 0,0 1,0-1,0 1,0-1,1 1,-1 1,1-1,0 0,0 1,0-1,0 1,0 0,1 0,0 0,0 0,0 1,0-1,1 0,-1 1,1-1,0 1,1 0,-1-1,1 1,0 0,0-1,0 1,1 0,0 2,7 6,1 0,0 0,1 0,0-1,1-1,0 0,1 0,1-1,7 5,-11-10,-1 0,1 0,-1 1,-1 0,1 0,-1 1,0 0,-1 0,1 1,-1-1,-1 1,0 1,0-1,0 1,-1 0,-1 0,1 0,-2 1,1-1,-1 1,-1-1,1 1,-2 0,1 0,-2 7,-3-4,-1 0,0 0,-1-1,-1 0,0 0,-1-1,0 1,0-2,-1 1,-1-1,1-1,-2 0,1 0,-1-1,-1 0,1-1,-1 0,-1-1,1 0,-5 0,11-3,-1 1,1-2,-1 1,0-1,0 0,0 0,0-1,0 0,0 0,0-1,-1 0,1 0,-7-1,14 0,-1 0,1 0,-1 0,1 0,-1 0,1 0,-1 0,1-1,0 1,0 0,0 0,-1 0,1 0,0 0,0 0,1-1,-1 1,0 0,0 0,0 0,1 0,-1 0,1 0,-1 0,1 0,-1 0,1 0,0 0,-1 0,1 0,0 0,0 0,-1 0,1 1,0-1,0 0,0 1,0-1,0 1,1-1,1-3,9-10</inkml:trace>
  <inkml:trace contextRef="#ctx0" brushRef="#br0" timeOffset="249.533">700 480,'-4'39,"-3"21,1 7,2-5,0-7,-3-13,-1-14</inkml:trace>
  <inkml:trace contextRef="#ctx0" brushRef="#br0" timeOffset="416.612">700 0,'0'19,"5"21,6 13,2 3,-2 1,2-5,-1-5,-2-12</inkml:trace>
  <inkml:trace contextRef="#ctx0" brushRef="#br0" timeOffset="834.07">926 875,'21'-13,"-2"-1,0 0,-1-1,-1-1,0-1,-1-1,0 0,-1-3,-11 16,24-32,-3-2,-1-1,-2-2,-2 0,11-34,-12 32,-14 83,-6-31,-3 2,0 1,1 0,0 0,1 1,1-1,0 1,0-1,1 1,0-1,1 0,1 1,0-1,0 0,1 0,0 0,1 0,1 0,-1-1,2 0,4 8,-6-11,1 0,0 0,0-1,0 0,1 0,0 0,0-1,0 0,1 0,0 0,0-1,0 0,1 0,-1-1,1 0,-1 0,1-1,0 0,0 0,1-1,-1 0,0-1,0 1,0-2,1 1,-1-1,0 0,0-1,0 0,0 0,0-1,-1 0,1 0,-1-1,1 1,-1-2,12-16,-2 0,0-2,-2 1,0-2,-2 0,0-1,-2 0,-1-1,-1 0,2-13,-7 23,-1 0,-1 0,0 0,-1 0,-1 0,0 0,-1 0,-1 0,-1 0,0 1,-1-1,-1 1,0-1,-4-5,1 2</inkml:trace>
  <inkml:trace contextRef="#ctx0" brushRef="#br0" timeOffset="1516.765">2225 197,'-30'36,"2"1,2 1,2 1,1 1,2 1,2 1,-11 33,26-65,0 0,1 0,-1 0,2 0,0 1,0-1,1 1,0 0,0-1,2 1,-1 0,1-1,1 1,0-1,0 1,1-1,0 0,1 0,0 0,1-1,0 1,0-1,1 0,0 0,1-1,0 0,5 4,1-2,0-1,1-1,0 0,0-1,1 0,0-1,0-1,0 0,1-1,-1-1,1-1,0 0,0-1,0 0,0-1,0-1,0-1,0 0,0-1,0-1,-1-1,0 0,0 0,0-2,-1 0,0 0,0-2,0 1,-1-2,-1 0,0 0,9-10,-11 10,-1 0,0-1,0 0,-1-1,-1 0,0 0,0 0,-1-1,-1 0,0 0,-1-1,0 1,-1-1,-1 0,0 0,-1 0,0 0,-1 0,-1 0,0 0,-1 0,0 1,-1-1,-1 0,0 1,-1 0,0 0,-1 0,-1 1,0 0,0 0,-1 0,-4-3,2 7,-1 0,1 1,-2 0,1 0,-1 1,0 1,-1 0,1 0,-1 1,0 1,0 0,0 1,0 1,0 0,0 0,0 1,-1 1,1 0,0 1,0 1,-3 0,-15 4</inkml:trace>
  <inkml:trace contextRef="#ctx0" brushRef="#br0" timeOffset="1821.586">2027 677,'237'-145,"-230"139,-5 4,0 0,0-1,0 1,0 0,1 0,-1 0,1 0,-1 1,1-1,-1 1,1-1,0 1,0 0,0 0,0 0,0 0,0 1,0-1,0 1,0 0,0 0,0 0,0 0,0 0,1 1,-1 0,0-1,-1 1,1 0,0 0,0 1,0-1,2 2,108 110,-97-104,0-1,0 0,1-1,0-1,1-1,-1 0,1-1,0-1,0-1,0-1,0 0,0-1,7 0</inkml:trace>
  <inkml:trace contextRef="#ctx0" brushRef="#br0" timeOffset="2150.102">3043 564,'33'-9,"26"-4,8 1,-3 2,-8 3,-8 3,-7 1,-12-2,-5-2,-6 2</inkml:trace>
  <inkml:trace contextRef="#ctx0" brushRef="#br0" timeOffset="2416.501">3043 847,'38'-10,"28"-2,6-1,-3 4,-9 2,-10 2,-8 3,-8 1,-8 1</inkml:trace>
  <inkml:trace contextRef="#ctx0" brushRef="#br0" timeOffset="3082.281">3072 226,'7'-15,"0"0,2 0,-1 0,2 1,0 1,1 0,0 0,1 1,1 0,-1 1,2 1,0 0,7-4,-17 14,0 0,0 1,0-1,0 1,0 0,-1 0,1 0,0 1,0-1,-1 1,1 0,-1 0,0 0,1 0,-1 1,0-1,0 1,-1 0,1 0,0 0,-1 0,0 0,0 1,0-1,0 1,0-1,-1 1,0 0,1 0,-1-1,-1 1,1 0,-1 0,1 3,3 4,-2-4,0 1,1-1,-1 0,2 0,-1 0,1 0,0-1,0 1,1-1,-1 0,2 0,-1-1,1 1,-1-1,1-1,1 1,-1-1,1 0,-1 0,1-1,0 0,1 0,-1 0,0-1,1 0,-1-1,1 0,0 0,-1-1,1 1,0-2,1 1,36-13,-26 7</inkml:trace>
  <inkml:trace contextRef="#ctx0" brushRef="#br0" timeOffset="3486.336">4172 424,'-27'22,"0"1,2 2,1 1,0 0,2 2,2 1,0 0,2 1,1 2,-9 22,24-48,1 0,-1 0,1 0,0 0,0 0,1 0,0 1,0-1,0 0,1 0,0 0,0 0,0 0,1 0,0 0,0 0,0-1,1 1,0-1,0 1,1-1,-1 0,1 0,0-1,0 1,1-1,-1 0,1 0,0 0,0-1,0 1,1-1,0 0,10 4,0-1,1 0,-1-1,1-1,0-1,1 0,-1-1,0-1,1 0,-1-2,1 0,-1-1,0 0,1-2,-2 0,1-1,0 0,-1-2,0 0,12-7,-11 6,-1-1,0-1,-1-1,0 0,-1-1,0 0,-1-1,0-1,-1 0,0-1,-1 0,-1 0,-1-1,0-1,-1 0,-1 0,0 0,-1-1,2-13,-7 24,0-1,0 1,-1 0,0 0,-1 0,1 0,-1 0,-1 0,1 0,-1 0,0 0,-1 0,0 1,0-1,0 1,-1 0,0 0,0 0,0 0,-1 1,0 0,0 0,0 0,-1 0,1 1,-1 0,0 0,0 1,-1-1,1 1,-1 1,-3-2,-58-7,37 9</inkml:trace>
  <inkml:trace contextRef="#ctx0" brushRef="#br0" timeOffset="3835.073">3917 818,'340'-150,"-331"146,1 0,0 1,0 0,0 1,0 0,0 1,1 0,-1 0,0 1,1 1,-1 0,0 0,0 1,1 0,-1 0,-1 1,1 1,0 0,-1 0,0 1,0 0,1 1,23 18,102 53,-128-75,0 1,0 0,0-1,0-1,0 1,0-1,1 0,-1-1,1 0,-1 0,0 0,1-1,-1 0,0-1,0 1,0-1,0-1,0 1,0-1,0-1,-1 1,2-2,10-9</inkml:trace>
</inkml:ink>
</file>

<file path=ppt/ink/ink5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7:55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35,'-143'356,"-2"18,1-66,127-273,13-28</inkml:trace>
  <inkml:trace contextRef="#ctx0" brushRef="#br0" timeOffset="447.187">397 120,'-7'13,"1"0,0 1,1-1,1 1,0 0,1 0,0 1,1-1,1 0,0 1,1-1,1 1,0-1,1 1,0-1,1 0,1 0,0 0,5 9,74 220,-27-80,-54-160,0-1,0 0,0 0,0 0,0 0,0-1,1 1,-1 0,1-1,-1 0,1 1,-1-1,1 0,0-1,-1 1,1 0,0-1,0 1,0-1,0 0,-1 0,1 0,0 0,0-1,0 1,-1-1,1 0,0 0,0 0,-1 0,1 0,-1 0,1-1,-1 1,0-1,1 1,-1-1,0 0,0 0,0 0,0-1,-1 1,1 0,0-1,-1 1,0-1,0 1,1-1,-1 1,-1-1,2-2,14-26,0-1,-2-1,-2 0,-1-1,6-32,-10 38,12-47,-3-2,-4 0,-3 0,-4-1,-3-60,-3 127</inkml:trace>
  <inkml:trace contextRef="#ctx0" brushRef="#br0" timeOffset="817.343">1018 544,'-4'38,"-1"-9,2 1,1-1,1 1,2-1,1 1,1-1,2 0,7 28,-12-54,1 1,0-1,0 1,0-1,0 0,1 1,0-1,-1 0,1 0,0 0,0 0,0 0,1-1,-1 1,1-1,0 1,-1-1,1 0,0 0,0 0,0 0,1-1,-1 1,0-1,1 0,-1 0,1 0,-1-1,1 1,-1-1,1 1,-1-1,1 0,-1-1,1 1,0-1,-1 1,1-1,-1 0,0 0,1-1,1 0,3-4,-1-1,0 1,0-1,0 0,-1-1,0 0,-1 0,1 0,-2-1,1 1,-1-1,-1 0,1-1,-1 1,-1 0,0-1,0 0,-1 1,0-8,-1 11,0-1,0 1,0 0,-1-1,1 1,-2 0,1 0,-1 0,0 0,0 0,-1 0,1 0,-1 0,-1 1,1 0,-1-1,0 1,0 1,0-1,-1 1,1-1,-1 1,0 1,-1-1,1 1,-1-1,1 2,-1-1,0 1,-4-2,-39 0,31 8</inkml:trace>
  <inkml:trace contextRef="#ctx0" brushRef="#br0" timeOffset="1244.897">1243 712,'89'121,"-87"-119,0 0,1 0,-1 0,1 0,-1 0,1 0,0-1,0 0,0 1,0-1,0 0,0 0,0-1,0 1,0-1,0 1,0-1,0 0,1 0,-1 0,0-1,0 1,0-1,0 0,0 1,0-2,0 1,0 0,0 0,0-1,-1 0,1 1,-1-1,2-2,80-87,-65 66,-19 24,1 0,0-1,0 1,-1 0,1-1,0 1,0 0,1 0,-1 0,0 0,0 0,0 0,1 0,-1 0,0 1,1-1,-1 0,1 1,-1-1,1 1,-1 0,1-1,-1 1,1 0,-1 0,1 0,-1 0,1 0,0 0,-1 1,1-1,-1 0,1 1,-1-1,0 1,1-1,-1 1,1 0,-1 0,0 0,0 0,1 0,-1 0,0 0,0 0,0 0,0 0,0 1,0-1,0 1,1 3,1-1,0 0,-1 1,2-1,-1 0,0 0,1-1,0 1,0-1,0 0,0 0,0 0,1-1,-1 1,1-1,0 0,-1 0,1-1,0 1,0-1,0 0,0 0,1-1,-1 0,0 0,0 0,0 0,0-1,0 0,0 0,0 0,0-1,1 0,2-2,0 0,-1-1,1 1,-1-2,-1 1,1-1,-1 0,0 0,0-1,-1 0,0 0,0 0,0 0,-1-1,0 0,-1 0,0 0,0 0,-1 0,0-1,0 1,-1-1,0 0,0 1,-1-1,0 0,-1 1,0-1,0 0,-1 1,0-1,-5-16</inkml:trace>
</inkml:ink>
</file>

<file path=ppt/ink/ink5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8:18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2,'-5'0,"-2"5,-3 1,-2 5,7-4,5-9,6-3,3-7,-1 0</inkml:trace>
</inkml:ink>
</file>

<file path=ppt/ink/ink5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8:18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1,'0'9,"0"8,4 2,3-8,4-6,0-3</inkml:trace>
</inkml:ink>
</file>

<file path=ppt/ink/ink5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8:19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76,'15'0,"9"0,5 0,3 0,1 0,-1-5,0-1,-2 0,-1 1,0 1,0-3,-1 0,0 0,0 2,0-3,0 0,-4 1</inkml:trace>
</inkml:ink>
</file>

<file path=ppt/ink/ink5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8:19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22,'34'0,"25"-4,8-3,-4 1,-11 2</inkml:trace>
</inkml:ink>
</file>

<file path=ppt/ink/ink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6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0,'-14'34,"-2"4,1 1,2 1,2 0,-2 18,11-54,1 0,0 0,0 0,0 0,1 0,-1 1,1-1,0 0,0 0,1 1,-1-1,1 0,0 0,0 0,0 0,1 0,-1 0,1 0,0 0,0 0,0-1,1 1,-1-1,1 0,0 1,0-1,0-1,0 1,1 0,-1-1,1 1,3 1,6-4,0 0,0-1,0-1,0 0,0 0,0-1,-1-1,1 0,-1-1,0 0,0-1,-1 0,0-1,0 0,8-7,124-91,-142 104,1 0,-1 0,0 0,0 0,0 1,1-1,-1 0,0 1,0-1,1 1,-1-1,1 1,-1 0,1-1,-1 1,0 0,1 0,-1 0,1 0,-1 0,1 1,-1-1,0 0,1 1,-1-1,0 1,1-1,-1 1,0 0,1-1,-1 1,0 0,0 0,0 0,0 0,0 0,0 0,0 0,0 0,0 0,-1 1,1-1,0 0,-1 1,1-1,-1 0,1 1,-1-1,0 1,1-1,-1 0,0 2,3 14,-3-11,0 1,0 0,1 0,0-1,0 1,0-1,1 1,0-1,1 1,-1-1,1 0,0 0,1 0,-1-1,1 1,0-1,1 0,-1 0,1 0,0-1,0 1,1-1,-1-1,1 1,0-1,0 0,0 0,0 0,1-1,0 0,0-1,1 1,-1-2,1 1,-1-1,1 0,-1 0,1-1,-1 0,0-1,1 1,-1-1,0-1,0 1,0-1,0-1,-1 1,1-1,-1 0,0-1,0 1,0-1,-1 0,0-1,0 1,0-1,0 0,-1 0,1-4,10-14,-2-1,-2-1,0 0,-1-1,-2 0,0 0,-2 0,1-20,-5 22</inkml:trace>
</inkml:ink>
</file>

<file path=ppt/ink/ink5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8:16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0,'-23'33,"1"1,2 0,1 1,1 2,3-1,1 2,1 0,2 1,2 0,2 0,1 1,1 30,6-54,1-1,1 1,1-1,0 0,1 0,0 0,2 0,-1-1,2 0,0-1,0 1,1-1,1-1,0 0,1-1,0 1,1-2,0 0,1 0,0-1,6 2,-8-6,0-1,1-1,0 0,-1 0,1-1,0-1,0 0,0 0,1-1,-1-1,0 0,0-1,0 0,-1-1,1 0,-1 0,1-2,-1 1,0-1,0-1,-1 0,0-1,0 0,0 0,-1-1,0 0,-1-1,0 0,0 0,5-9,3-2,-1 0,-1-1,-1-1,0 0,-2 0,-1-1,-1-1,0 0,2-18,-8 29,0-1,-1 1,-1-1,-1 0,1 1,-2-1,0 1,-1-1,0 1,-1-1,-1 1,0 0,0 0,-1 1,-1-1,0 1,-1 0,-6-7,3 6,0 1,-1 0,-1 0,0 2,0-1,-1 2,0-1,-1 2,0 0,0 0,-1 2,0 0,0 0,-1 1,1 1,-1 1,0 0,0 1,0 1,0 0,0 1,0 1,0 1,0 0,0 1,0 0,-9 5,-1 2,1 2,1 0,0 2,0 1,2 0,0 2,-5 5,-4 6</inkml:trace>
  <inkml:trace contextRef="#ctx0" brushRef="#br0" timeOffset="771.054">58 621,'3'-14,"1"0,0 1,1-1,1 1,0 0,1 1,0-1,1 1,0 1,1-1,0 1,1 1,0 0,8-5,-13 13,0 1,0 1,0-1,0 1,1 0,-1 0,0 0,0 1,0 0,0 0,1 0,-1 1,-1-1,1 1,0 0,0 1,-1-1,1 1,-1 0,0 0,0 0,0 1,0-1,-1 1,1 0,-1 0,0 0,0 1,0-1,-1 1,26 24,-18-23,0 1,0-2,1 1,0-2,0 1,0-1,1-1,-1 0,1-1,0 0,0 0,0-2,0 1,-1-2,1 1,0-2,0 1,0-2,-1 1,1-2,-1 1,0-2,10-4,30-35,-42 26</inkml:trace>
</inkml:ink>
</file>

<file path=ppt/ink/ink5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8:20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0 811,'10'0,"12"0,8-5,3-1,1 0,0 1,-2 1,-1 2,-1 1,-1 0,0 1,-1 0,-5 1</inkml:trace>
  <inkml:trace contextRef="#ctx0" brushRef="#br0" timeOffset="813.923">254 1149,'41'-7,"0"-3,-1-1,-1-1,0-3,-1-1,0-2,26-18,-36 21,-1-1,-1-1,-1-1,0-2,-1 0,-2-2,0 0,-1-2,-1 0,-1-1,-2-1,0 0,10-26,-24 46,0 0,0-1,-1 1,0-1,0 0,-1 1,1-1,-1 0,-1 0,0 0,0 0,0 0,-1 0,0 0,0 0,0 5,0 1,1 0,-1 0,0 0,0 0,0 0,0 0,0 1,0-1,-1 0,1 0,0 1,0-1,0 1,-1-1,1 1,0-1,-1 1,1 0,0 0,-1 0,1-1,-1 2,1-1,0 0,-1 0,1 0,0 0,-1 1,1-1,0 1,-1-1,1 1,0-1,0 1,0 0,0 0,-1-1,1 2,-47 32,37-19,-1-1,2 1,0 1,1 0,0 0,1 1,1 0,1 1,1-1,0 1,1 0,1 0,0 1,2-1,0 0,1 1,1 1,0-14,0-1,0 0,0 0,1 1,0-1,0 0,0 0,0 0,1-1,0 1,0-1,0 1,1-1,-1 0,1 0,0-1,0 1,0-1,1 0,-1 0,1 0,0 0,0-1,0 0,0 0,0 0,0-1,0 0,1 0,-1 0,5 0,5 1,1-1,0-1,0 0,0-2,0 1,-1-2,1 0,-1-1,1 0,6-4,115-81,-115 72,4-5,0-2,-2-1,-1-1,-1-1,-1-1,-1 0,-2-2,-1 0,11-28,-25 54,-1 0,0-1,1 1,-1-1,-1 1,1-1,-1 0,0 1,0-1,0 0,-1 0,1 0,-1 0,-1 0,1 0,0 1,-1-1,0 0,0 0,-1 0,0 1,1-1,-1 1,-1-1,2 4,-1 0,1 1,-1-1,1 0,-1 0,0 1,1-1,-1 1,0-1,0 1,1 0,-1 0,0 0,0 0,1 0,-1 0,0 0,0 1,1-1,-1 1,0-1,0 1,1 0,-1-1,1 1,-1 0,1 0,-1 0,1 0,0 0,-1 1,1-1,-1 1,-42 46,35-38,1 1,0 0,0 1,1 0,1 0,0 1,0-1,1 1,1 1,1-1,0 0,0 1,1 0,1 0,0-1,1 1,1 0,0 0,1 2,0-10,0-1,0 0,1 0,-1 0,1-1,0 1,1-1,-1 1,1-1,0 0,0 0,0-1,0 1,1-1,-1 0,1 0,0-1,0 1,0-1,0 0,0 0,1-1,-1 1,0-1,1-1,1 1,9 1,1-1,-1 0,1-2,-1 0,0 0,0-2,1 0,4-3,3-3,-2-2,1-1,-2-1,1-1,-2 0,0-2,-1 0,0-1,-2-1,0-1,-1-1,12-17,-18 25,-1 0,0-1,0 0,-2 0,1-1,-2 0,0 0,0-1,-2 0,0 0,0 0,-1 0,-1 0,-1-1,0 0,-1 15,0 0,0-1,1 1,-1 0,0 0,-1-1,1 1,0 0,0 0,0 0,-1-1,1 1,-1 0,1 0,-1 0,1 0,-1 0,0-1,1 1,-1 0,0 1,0-1,0 0,0 0,0 0,0 0,0 1,0-1,0 0,0 1,0-1,0 1,0 0,-1-1,1 1,0 0,0-1,0 1,-1 0,1 0,0 0,0 0,-1 0,1 1,0-1,0 0,-1 0,1 1,0-1,0 1,0-1,0 1,0 0,0-1,0 1,0 0,0 0,0-1,0 1,0 0,0 0,0 0,-10 13,1 1,0-1,1 1,0 1,2 0,-1 0,2 1,0 0,1 0,1-4,-5 13,2 1,0-1,2 1,1 1,1-1,1 1,2-1,1 3,0-21,0 0,1-1,0 0,1 1,0-1,0 0,1 0,0-1,0 1,1-1,0 0,0 0,0 0,1-1,0 0,1 0,-1 0,1-1,0 0,0 0,1-1,0 0,-1 0,1-1,7 2,10 2</inkml:trace>
  <inkml:trace contextRef="#ctx0" brushRef="#br0" timeOffset="1528.796">2061 783,'-41'70,"4"2,2 1,2 9,82-172,-36 63,1 1,1 1,2 0,0 0,1 2,3-1,-21 23,1 0,-1 1,0-1,1 0,-1 1,1-1,-1 0,1 1,-1-1,1 1,-1-1,1 1,0-1,-1 1,1 0,0-1,-1 1,1 0,0-1,0 1,-1 0,1 0,0 0,0-1,0 1,-1 0,1 0,0 0,0 0,-1 1,1-1,0 0,0 0,-1 0,1 1,0-1,0 0,-1 1,1-1,0 0,-1 1,1-1,0 1,-1-1,1 1,-1-1,1 1,-1 0,1-1,-1 1,0 0,1-1,-1 1,11 48,-8-30,3 10,-6-24,0 0,0 1,0-1,0 0,1 0,0 0,0 0,1 0,-1 0,1-1,0 1,1 0,-1-1,1 1,0-1,0 0,0 0,0 0,1 0,-1-1,1 1,0-1,0 0,1 0,-1-1,0 1,1-1,0 0,-1 0,1 0,0-1,0 0,2 1,0-4,1 0,0-1,-1 0,1 0,-1 0,0-1,0 0,-1-1,1 1,-1-1,0 0,0-1,0 0,-1 0,0 0,0 0,-1-1,0 0,0 0,0 0,-1 0,0-1,0 1,-1-1,0 0,0 1,-1-1,0 0,-1 0,1 0,-1 0,-1-5,1-14,0 3</inkml:trace>
  <inkml:trace contextRef="#ctx0" brushRef="#br0" timeOffset="1927.151">2089 77,'11'-6,"1"-3,1 0,0 1,0 1,1 0,0 1,1 0,-1 1,1 1,0 0,12-1,-26 5,1 0,-1 0,1 0,-1-1,1 1,-1 0,1 1,-1-1,1 0,-1 0,1 1,-1-1,1 1,-1-1,1 1,-1 0,0-1,1 1,-1 0,0 0,1 0,-1 0,0 0,0 0,0 1,0-1,0 0,0 0,-1 1,1-1,0 1,-1-1,1 0,-1 1,1-1,-1 1,0-1,1 1,-1 0,0-1,0 1,0-1,0 1,-1-1,1 1,0-1,-1 1,1 0,-32 73,-12 33,43-105,1 1,0-1,0 1,0-1,0 1,0-1,1 0,-1 1,1-1,0 1,0-1,0 0,0 0,1 0,-1 0,1 0,0 0,0 0,0 0,0 0,1-1,-1 1,1-1,-1 0,1 0,0 0,0 0,0 0,0-1,0 1,0-1,1 0,12 4,1-1,-1-1,1-1,0 0,0-1,0-1,0 0,12-3,8 1,-12 1</inkml:trace>
  <inkml:trace contextRef="#ctx0" brushRef="#br0" timeOffset="2863.538">3020 331,'-23'16,"0"1,1 1,1 1,1 0,1 2,1 0,0 1,2 1,0 1,2 0,1 1,1 0,0 1,2 0,2 1,0 0,2 1,0-1,2 1,1 12,5-23,1-1,1 1,0-1,1 0,1-1,0 1,1-1,1 0,0-1,1 0,1 0,0-1,1 0,0-1,1 0,1 0,7 4,-8-8,0-1,1 0,0-1,1 0,-1-1,1-1,0 0,0-1,1 0,-1-1,0-1,1 0,0-1,-1-1,0 0,1-1,-1 0,0-1,0-1,0 0,0-1,-1-1,1 0,-2 0,1-2,-1 1,0-2,0 1,-1-2,7-7,-8 9,0-1,-1-1,0 0,-1 0,0-1,-1 0,0 0,-1-1,0 1,0-1,-1-1,-1 1,0-1,-1 0,-1 0,0 0,0 0,-1 0,-1 0,0-1,-1 1,0 0,-1 0,-1 0,0 0,-1 0,0 1,-1 0,0-1,-1 2,0-1,-1 1,0 0,-1 0,0 1,-2-2,-4 2,1 0,-1 1,-1 1,1 0,-1 1,-1 1,1 0,-1 1,0 1,-1 0,1 2,0-1,-1 2,0 0,1 1,-1 1,1 0,-1 2,1 0,-1 0,1 1,1 1,-1 1,1 1,-4 1,-11 7,1 0,1 3,0 0,1 1,1 2,0 1,2 1,1 1,1 1,-7 11,27-34,-1 0,0 1,1 0,0 0,0 0,0 0,0 0,0 0,1 0,-1 0,1 1,0-1,0 1,0-1,0 1,1-1,-1 1,1-1,0 1,0 0,0-1,1 1,-1-1,1 1,0-1,0 1,0-1,1 1,-1-1,1 0,-1 0,1 0,0 0,0 0,1 0,-1 0,1-1,-1 1,1-1,0 0,0 0,0 0,0 0,0 0,3 1,10-1,-1-2,0 1,0-2,1 0,-1 0,0-2,0 0,0 0,0-2,-1 0,0 0,0-1,11-7,33-18,-46 23,0 1,0 0,1 0,-1 1,2 1,-1 0,0 1,1 0,0 1,0 1,0 0,0 1,0 1,7 0,61 51,-9-2,-58-45,0-1,1-1,-1 0,1-1,-1-1,0-1,1 0,-1 0,0-2,1 0,-1-1,-1 0,1-1,-1-1,3-1,7-3</inkml:trace>
</inkml:ink>
</file>

<file path=ppt/ink/ink5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9:56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960 85,'-77'-27,"51"19,-1 1,0 2,-1 1,1 1,-1 1,1 1,-1 2,0 1,1 1,-1 1,1 1,0 2,1 1,0 1,-3 2,17-9,0 0,0 1,1 0,-1 1,1 0,0 1,0 0,0 1,1 0,0 0,0 1,1 1,-1 0,2 0,-1 1,1 0,1 0,-1 1,2 0,-1 0,-1 4,8-9,-1-1,1 0,0 0,0 0,0 1,0-1,1 0,0 0,0 0,0 0,0 0,1 0,-1 0,1 0,0-1,0 1,1 0,-1-1,1 0,-1 1,1-1,0 0,1-1,-1 1,0-1,1 1,1 0,106 48,61-32,-172-19,1-1,0 1,0-1,-1 1,1 0,0-1,0 1,-1 0,1 0,0-1,0 1,0 0,0 0,-1 0,1 0,0 0,0 0,0 0,0 0,-1 1,1-1,0 0,0 0,0 1,-1-1,1 0,0 1,-1-1,1 1,0-1,-1 1,1-1,0 1,-1-1,1 1,-1 0,1-1,-1 1,1 0,-1 0,0-1,1 1,-1 0,0 0,0 0,1-1,-1 1,0 0,0 0,0 0,0-1,0 1,0 0,0 0,0 0,-1 0,1-1,0 1,0 0,-1 0,1 0,-1 0,-139 87,-26 39,163-125,0 1,1-1,-1 1,1 0,0 0,0 0,0 0,1 0,-1 1,1-1,-1 0,1 1,0-1,1 1,-1-1,0 1,1 0,0-1,0 1,0 0,0-1,1 1,-1-1,1 1,0-1,0 1,0-1,1 1,-1-1,1 0,0 0,0 0,0 0,0 0,0 0,1 0,-1-1,1 1,0-1,0 0,0 0,0 0,0 0,0 0,0-1,1 1,-1-1,1 0,14 4,-1-1,1-1,0-1,0 0,1-2,-1 0,0-1,6-1,27-1,175-8,-202 5</inkml:trace>
  <inkml:trace contextRef="#ctx0" brushRef="#br0" timeOffset="266.914">1609 338,'-39'34,"-21"25,-7 8,5-3,12-8,10-8,11-8,7-6,6-3,2-3,-2-1,1-1,0 1,-4 0,2-4</inkml:trace>
  <inkml:trace contextRef="#ctx0" brushRef="#br0" timeOffset="516.304">1101 367,'29'34,"23"20,9 1,-2-3,-7-7,-6-10,-7-7,-5-8,-3-3,-3-3,-1-5,0-4,0-3,0-1,-4-1</inkml:trace>
  <inkml:trace contextRef="#ctx0" brushRef="#br0" timeOffset="954.068">2145 423,'-12'-4,"0"1,-1 0,1 1,-1 1,0 0,1 0,-1 2,0-1,1 2,-1-1,0 2,1 0,0 0,0 1,0 1,0 0,1 0,0 1,0 1,0 0,1 0,0 1,0 0,1 1,0 0,1 1,0 0,0 0,1 0,0 1,0 3,2-5,-27 85,32-90,-1-1,1 0,0 0,1 1,-1-1,0 0,1 0,0 0,0 0,0 0,0 0,0 0,1 0,-1 0,1 0,0 0,0-1,0 1,0-1,0 0,0 1,1-1,-1 0,1 0,0-1,-1 1,1 0,0-1,2 1,2 2,1-2,-1 1,1-1,-1 0,1 0,0-1,-1 0,1 0,0-1,0 0,0 0,0-1,-1 0,1-1,0 1,-1-2,1 1,-1-1,0 0,0 0,0-1,4-3,135-118,-101 80,2 11,-45 34,-1-1,0 1,0-1,0 1,0 0,0 0,0 0,1 0,-1 0,0 0,0 0,0 0,0 0,0 0,1 0,-1 1,0-1,0 1,0-1,0 1,0-1,0 1,0-1,0 1,0 0,0 0,0-1,-1 1,1 0,0 0,0 0,-1 0,1 0,-1 0,1 0,-1 0,1 0,-1 0,0 0,1 0,-1 0,0 1,0-1,0 0,0 0,0 0,0 1,6 43,-6-37,1-1,-1 1,1-1,1 0,-1 1,1-1,0 0,1 0,0 0,0 0,0 0,1-1,0 0,0 1,1-1,0-1,4 5,40 21,-25-18</inkml:trace>
  <inkml:trace contextRef="#ctx0" brushRef="#br0" timeOffset="1472.338">2569 875,'5'-12,"19"-41,2 1,2 1,3 1,1 2,3 1,1 2,31-28,-20 43,-46 30,0-1,0 1,0 0,0 0,0 0,0 0,0 0,0 0,-1 0,1 0,0 0,0 0,0 0,0 0,0 1,0-1,0 0,0 1,-1-1,1 1,0-1,0 1,-1-1,1 1,0-1,0 1,-1 0,1-1,-1 1,1 0,-1 0,1 0,-1-1,1 1,-1 0,0 0,1 0,-1 0,0 0,0 0,0-1,1 1,-1 0,0 0,0 0,-1 0,1 0,0 0,0 0,0 0,-1 0,1 0,0-1,-1 1,1 0,-1 0,-6 43,2 52,6-94,0 0,0 1,1-1,-1 0,0 0,1 1,-1-1,1 0,0-1,0 1,-1 0,1 0,0-1,1 1,-1-1,0 0,0 0,1 1,-1-1,0-1,1 1,-1 0,1-1,-1 1,1-1,-1 0,1 0,0 0,-1 0,1 0,-1 0,1-1,0 0,86-24,-37-3,-41 21,1 0,-1 1,1 0,0 1,1 0,-1 1,1 0,0 1,0 0,10 0,-20 4,1 0,-1 0,1 0,-1 0,0 1,1-1,-1 1,0 0,0 0,0 0,-1 0,1 1,0-1,-1 1,1-1,-1 1,0 0,0 0,0 0,0 0,-1 0,1 1,-1-1,0 0,0 1,0-1,0 1,-1-1,1 1,-1 0,0-1,0 1,0-1,-1 1,1-1,-1 1,0 0,0-1,16 74,0-59,2-5</inkml:trace>
  <inkml:trace contextRef="#ctx0" brushRef="#br0" timeOffset="2184.199">3669 423,'22'52,"-2"1,-3 2,-2 0,-2 0,1 26,-12-62,-1 0,0 0,-2 1,0-1,-1 0,0 0,-2 0,-3 10,4-21,1 0,-1 0,0 0,-1 0,0-1,0 0,-1 0,0 0,0 0,0-1,-1 1,0-1,0-1,-1 1,0-1,0-1,0 1,0-1,-1 0,-1 0,7-3,1 0,-1 0,1-1,-1 1,1-1,-1 1,1-1,-1 1,0-1,1 0,-1 0,0 0,1 0,-1 0,1 0,-1-1,0 1,1 0,-1-1,1 1,-1-1,1 0,-1 1,1-1,-1 0,1 0,0 0,0 0,-1 0,1 0,0 0,0-1,0 1,0 0,0 0,0-1,1 1,-1-1,0 1,1-1,-1 1,1-1,-1 1,1-1,0 0,0 1,0-1,0 0,4-80,6 50,2 0,1 1,1 1,2 0,1 1,1 1,2 1,0 0,5-2,6-9,2 2,1 1,1 1,2 2,2 2,38-23,44 3,-117 49,0 0,1 0,-1 1,0 0,1 0,-1 0,0 1,0-1,1 1,-1 0,0 0,0 0,0 1,0 0,0-1,0 1,0 1,-1-1,1 0,-1 1,0 0,1 0,-1 0,0 0,-1 0,1 1,-1-1,2 3,-1 0,-1 0,0 1,0-1,0 0,-1 1,0-1,0 1,-1-1,0 1,0-1,0 1,-1-1,0 1,0-1,-1 1,1-1,-1 0,-1 0,1 0,-1 0,-1 1,-3 7,-1 0,-1 0,0-1,0 0,-2 0,1-1,-2-1,-1 2,0-3,0 0,0-1,-1-1,0 0,-1 0,0-2,0 0,0-1,0 0,-1-1,0-1,0 0,0-1,-6-1,20-1,-1 1,0-1,0 0,1 0,-1 0,0 0,0 0,1-1,-1 0,0 1,1-1,-1 0,0 0,1 0,-1-1,1 1,0 0,-1-1,1 0,0 1,0-1,0 0,0 0,0 0,1-1,-1 1,1 0,-1-1,1 1,0-1,0 1,0-1,0 1,0-1,1 0,-1 1,1-1,-1 0,1 0,0 1,0-1,1-2,3-12</inkml:trace>
  <inkml:trace contextRef="#ctx0" brushRef="#br0" timeOffset="2449.509">4544 0,'-5'34,"-1"25,-1 7,-2 3,-1-6,2-10,2-8,2-7,2-5,1-4,1-1,0-2,0 1,1-1,-1 2,0-6</inkml:trace>
  <inkml:trace contextRef="#ctx0" brushRef="#br0" timeOffset="2803.978">4685 565,'34'9,"0"-2,1-1,0-1,0-2,0-2,0-1,1-2,-1-1,5-2,-33 4,0-1,0 1,0-1,0-1,0 1,0-1,0 0,-1-1,0 0,1 0,-1 0,-1-1,1 1,-1-1,0-1,0 1,0-1,-1 0,0 0,0 0,0 0,-1-1,0 0,0 0,-1 0,0 0,0 0,0 0,-1 0,0 0,-1-4,0 8,-1 0,0 0,0 0,0 0,0 1,-1-1,1 0,-1 1,1-1,-1 1,0-1,0 1,0 0,0 0,-1 0,1 0,-1 0,1 0,-1 1,0-1,1 1,-1 0,0 0,0 0,0 0,0 0,0 1,0-1,0 1,0 0,0 0,-2 0,-99 18,88-12,0 0,0 1,1 0,0 2,0 0,1 0,0 1,0 1,2 0,-1 1,1 1,1 0,0 0,1 1,0 0,1 1,1 0,1 1,0-1,0 1,2 1,0-1,1 1,4-11,0 0,0-1,1 1,-1 0,1 0,1-1,-1 1,1 0,0-1,0 0,1 1,-1-1,1 0,0 0,1 0,-1-1,1 1,0-1,0 0,1 0,-1 0,1-1,-1 1,1-1,0 0,1-1,0 1,152 50,-123-45,-4-3</inkml:trace>
  <inkml:trace contextRef="#ctx0" brushRef="#br0" timeOffset="3728.541">0 1270,'478'-25,"149"-7,51 4,37-2,-240 3,-58 0,150-3,-70 20,-97-8,-79-10,-17 0,-277 28,-4 0</inkml:trace>
  <inkml:trace contextRef="#ctx0" brushRef="#br0" timeOffset="5423.946">5955 311,'-5'4,"4"3,1 4,6 0,2-2</inkml:trace>
  <inkml:trace contextRef="#ctx0" brushRef="#br0" timeOffset="5673.01">6039 734,'0'0</inkml:trace>
</inkml:ink>
</file>

<file path=ppt/ink/ink5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08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1010,'7'8,"0"0,1-1,-1 0,1 0,1-1,-1 0,1-1,0 1,1-2,-1 1,1-1,0-1,0 0,0 0,0-1,1 0,-1-1,1 0,-1-1,1 0,-1 0,5-2,5 1,-1-2,0 0,0-2,0 0,0-1,-1 0,0-2,0 0,-1-1,0-1,0 0,0-2,178-155,-136 106,-3-2,-2-2,-4-3,-2-2,-4-3,-3 0,30-77,-2-52,-56 184,-7 45,-3-13,68 256,-46-195,-5 1,-2 0,-4 2,0 31,-12-76,-1 1,-2-1,-1 1,-2-1,-1 0,-6 18,7-37,0 0,-1 0,-1-1,0 1,-1-2,0 1,-1-1,-1 0,1 0,-2-1,0 0,0-1,-1 0,0-1,-1 0,-2 1,-14 6,-1 0,0-3,-1 0,0-2,-1-1,0-1,-1-2,0-1,-24 1,37-6,0-1,0 0,0-1,0-1,0-1,0-1,1-1,0 0,-2-2,13 5,0-1,1 1,-1-2,1 1,-1-1,1 0,0 0,1-1,-1 1,1-1,0-1,0 1,0-1,1 0,0 0,0 0,0 0,1-1,0 0,0 1,1-1,0 0,0 0,0-5,6-74,4 61</inkml:trace>
  <inkml:trace contextRef="#ctx0" brushRef="#br0" timeOffset="251.17">1863 813,'-10'33,"-8"26,0 8,-3-8,3-10,5-12</inkml:trace>
  <inkml:trace contextRef="#ctx0" brushRef="#br0" timeOffset="496.881">1609 163</inkml:trace>
  <inkml:trace contextRef="#ctx0" brushRef="#br0" timeOffset="867.663">2089 1235,'17'-69,"3"1,3 1,3 1,3 1,7-6,-29 58,0 0,1 0,0 1,1 1,1-1,0 1,0 1,1 0,0 1,1 0,0 0,1 1,-1 1,1 0,1 1,-1 0,1 1,0 1,0 0,8-1,-19 5,-1 0,0 0,0 0,1 0,-1 1,0-1,1 1,-1-1,0 1,0 0,0-1,0 1,0 1,0-1,0 0,0 0,0 1,0-1,-1 1,1-1,0 1,-1 0,0 0,1-1,-1 1,0 0,0 0,0 1,0-1,0 0,0 0,-1 0,1 0,-1 1,0-1,1 0,1 94,-3-76,-2 12,1-24,1 1,0 0,0 0,1 0,0 0,1 0,0-1,0 1,1 0,0 0,0-1,1 1,0-1,0 0,1 0,1 1,-3-7,1 0,0 0,-1 0,1 0,0 0,0-1,0 1,0-1,0 0,1 0,-1 0,0 0,0 0,1-1,-1 0,1 1,-1-1,0-1,1 1,-1 0,0-1,1 1,-1-1,0 0,0 0,1-1,0 0,81-47,-60 31,-12 7,1 0,0 1,1 0,0 1,1 1,0 0,0 1,0 1,1 1,5-1,-20 5,0 1,0 0,0 0,0 0,0 0,0 0,0 0,0 0,0 1,0-1,0 1,0-1,0 1,-1 0,1 0,0 0,0 0,-1 0,1 0,0 0,-1 1,0-1,1 0,-1 1,0-1,1 1,-1 0,0-1,0 1,0 0,-1 0,1 0,0 0,-1 0,8 74,-8-52,-1-17,2 0,-1 1,1-1,0 0,0 0,0 0,1 0,0-1,1 1,0 0,0-1,0 1,1-1,0 0,0-1,0 1,1 0,0-1,0 0,4 3,8 0</inkml:trace>
</inkml:ink>
</file>

<file path=ppt/ink/ink5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0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73 200,'18'198,"-7"178,-10-368,-1 0,0 1,-1-1,0 0,0 0,0 0,-1 0,0 0,-1-1,0 1,0-1,0 1,-1-1,0 0,-1 0,0-1,0 1,0-1,-3 3,6-9,1 0,-1 1,0-1,1 0,-1 0,1 0,-1 0,1 0,-1 0,0-1,1 1,-1-1,1 1,-1-1,1 1,-1-1,1 0,0 1,-1-1,1 0,0 0,0 0,-1 0,1 0,0 0,0-1,0 1,0 0,1-1,-1 1,0 0,0-1,1 1,-1-1,1 1,-1-1,1 1,0-1,0 1,-1-1,1 0,0 1,0-1,1 1,-1-1,0 1,0-1,1 0,-1 1,1-1,-1 1,1 0,0-1,3-23,1 0,1 1,1-1,1 2,2-1,5-9,-6 12,17-43,4 2,2 1,2 2,4 1,1 2,3 1,3 3,24-21,-55 59,0 0,1 2,0 0,1 1,1 0,0 1,0 1,1 1,0 0,0 1,1 2,0-1,7 1,-23 4,0 1,0 0,0 0,0 0,0 1,1-1,-1 1,0 0,0 0,0 0,-1 0,1 0,0 0,0 1,-1-1,1 1,0 0,-1 0,0 0,0 0,1 0,-1 1,0-1,-1 1,1-1,0 1,-1 0,1 0,-1-1,0 1,0 0,0 0,0 0,-1 0,1 3,0 5,1 0,-2-1,0 1,0 0,-1-1,0 1,-1 0,0-1,-3 10,-3 4,-2 0,0-1,-1 0,-1-1,-1-1,-1 0,-1 0,-1-2,0 0,-2 0,0-2,-9 6,12-8,-1-1,0 0,-2-2,1 0,-1-1,-1 0,0-2,-1 0,1-1,-2-1,1-1,-18 3,35-9,0 0,-1 0,1 0,0-1,-1 1,1-1,0 0,0 1,-1-2,1 1,0 0,0-1,0 1,1-1,-1 0,0 0,1 0,-1 0,1 0,-1-1,0-1,-9-14</inkml:trace>
</inkml:ink>
</file>

<file path=ppt/ink/ink5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0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0,'-114'512,"63"-78,51-344,6-82,0-8</inkml:trace>
</inkml:ink>
</file>

<file path=ppt/ink/ink5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1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0 259,'20'9,"1"-1,0-1,0-1,0 0,1-2,0 0,0-2,0 0,0-2,0 0,0-1,0-1,0-2,0 0,-1-1,5-2,-16 3,0 1,-1-2,1 1,-1-1,0-1,0 1,-1-2,1 1,-1-1,-1 0,1-1,-1 0,-1 0,1 0,-2-1,1 0,-1 0,0-1,-1 1,0-1,-1 0,1 0,-2-1,1-6,-2 13,-1 1,0 0,0-1,-1 1,1 0,-1-1,1 1,-1 0,0 0,0-1,-1 1,1 0,-1 0,1 0,-1 1,0-1,0 0,0 1,-1-1,1 1,0 0,-1-1,0 1,1 1,-1-1,0 0,0 1,0-1,0 1,0 0,-1 0,1 0,0 0,0 1,-1-1,-6 0,-1 0,1 0,-1 1,1 0,0 1,-1 0,1 1,0 0,0 0,0 1,0 1,-10 4,0 2,1 0,0 1,1 1,1 0,0 1,0 2,1-1,1 2,0 0,2 1,-4 4,10-10,-1 0,2 0,-1 0,1 0,1 1,0 0,1 1,0-1,1 1,0-1,1 1,1 0,0 0,0 0,1 0,1 0,0 0,1 0,1-1,3 13,-2-15,0-1,1-1,0 1,0-1,1 1,0-1,0-1,1 1,0-1,0-1,1 1,0-1,0-1,1 1,-1-1,1-1,0 1,0-2,7 3,11 2,0-1,-1-1,2-1,-1-1,1-2,13-1,-1 0</inkml:trace>
</inkml:ink>
</file>

<file path=ppt/ink/ink5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2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1 352,'19'2,"1"0,-1-1,1-1,0-1,0-1,-1 0,1-2,-1 0,0-1,0-1,-1-1,0 0,0-2,0 0,-1-1,-1 0,1-2,-2 0,6-6,70-112,-91 129,0 1,0 0,0-1,1 1,-1 0,0 0,1-1,-1 1,0 0,1 0,-1-1,0 1,1 0,-1 0,0 0,1-1,-1 1,1 0,-1 0,0 0,1 0,-1 0,1 0,-1 0,1 0,-1 0,0 0,1 0,-1 0,1 0,-1 0,0 1,1-1,-1 0,0 0,1 0,-1 1,1-1,-1 0,0 0,0 1,1-1,-1 0,0 1,1-1,-1 0,0 1,0-1,0 0,1 1,-1-1,0 0,0 1,0-1,0 1,0-1,0 0,0 1,0-1,0 1,0-1,0 1,0-1,0 0,0 1,0-1,0 1,0-1,2 38,-2-35,26 331,-25-285,4 3,-3 1,-3-1,-1 0,-3 0,-2 0,-3 0,-1-1,-11 24,20-68,-1 1,0-1,0 0,-1 0,0 0,0 0,0-1,-1 1,0-1,0 0,-1-1,0 1,0-1,0 0,-2 1,5-7,0 1,0-1,0 1,0-1,0 0,0 0,0-1,0 1,1 0,-1-1,1 0,-1 0,1 1,-1-1,1-1,0 1,0 0,0 0,0-1,1 0,-1 1,1-1,-1 0,1 1,0-1,0 0,0 0,0 0,1 0,-1 0,1 0,0 0,0 0,0-2,-1-14,2 0,0 0,0 0,2 1,1-1,0 1,1 0,3-5,-2 0,25-66,3 2,4 1,4 2,3 2,11-8,-38 59,1 0,1 2,2 1,1 0,2 2,0 1,1 0,2 2,0 2,2 0,29-15,-55 33,-1 1,0 0,1 0,-1 0,1 0,0 0,0 1,-1 0,1 0,0 0,0 0,0 0,0 1,0 0,1 0,-1 0,0 0,0 1,0-1,0 1,0 0,0 0,-1 1,1-1,0 1,0 0,-1 0,1 0,-1 0,0 0,0 1,0 0,0 0,0 0,2 2,-2 2,0 0,0 0,-1 1,1-1,-2 1,1 0,-1-1,0 1,-1 0,0 0,0-1,0 1,-1 0,0 0,-1-1,0 1,0-1,-3 8,-66 127,55-115,0 0,-2-2,-1 0,-2-1,0-1,-1-1,-1 0,-1-2,-1-1,-1-1,0-1,-3-1,-51 1,62-21</inkml:trace>
</inkml:ink>
</file>

<file path=ppt/ink/ink5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2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1 395,'22'4,"0"0,1-2,-1 0,1-2,-1 0,1-2,-1 0,1-1,-1-2,0 0,-1-1,1-1,-1-2,-1 0,1-1,-2 0,18-14,-27 17,-1-1,0 0,0-1,-1 0,0-1,0 0,-1 0,-1 0,0-1,0 0,-1 0,1-4,-4 10,0-1,-1 0,1 1,-1-1,0 0,-1 0,1 0,-1 0,-1 0,1 0,-1 0,0 0,0 0,-1 0,0 1,0-1,0 0,0 1,-1 0,0-1,0 1,-1 0,1 1,-1-1,-4-3,3 4,1 0,-1 0,0 1,-1 0,1 0,0 0,-1 0,0 1,1 0,-1 0,0 1,0 0,0 0,0 0,0 1,0 0,0 0,0 0,0 1,0 0,0 0,-2 0,-124 55,122-48,0-1,0 2,1-1,-1 1,2 1,0 0,0 0,1 0,0 1,0 0,2 1,-1-1,1 1,1 0,0 1,1-1,0 1,1-1,1 1,-1 0,2-1,0 1,1 0,0 3,2-8,-1-1,2 1,-1-1,1 1,0-1,0 0,1 0,0-1,0 1,1-1,0 0,0-1,0 1,1-1,0-1,0 1,0-1,0 0,0-1,1 0,0 0,0 0,0-1,0 0,0-1,0 0,1 0,17 3</inkml:trace>
</inkml:ink>
</file>

<file path=ppt/ink/ink5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1 337,'241'-230,"-213"201,60-46,-87 75,0-1,0 1,1-1,-1 1,0 0,0 0,0 0,1 0,-1 0,0 0,0 0,0 0,1 0,-1 0,0 1,0-1,0 0,0 1,0-1,1 1,-1-1,0 1,0 0,0-1,-1 1,1 0,0 0,0 0,0 0,0-1,-1 1,1 0,0 0,-1 1,1-1,-1 0,1 0,-1 0,0 0,1 0,-1 1,0-1,0 0,0 0,0 0,0 1,4 64,-4-58,-1-2,0 1,1-1,0 1,1-1,-1 1,1-1,0 1,1-1,0 0,0 1,0-1,1 0,0 0,0-1,0 1,1 0,-1-1,1 0,1 0,-1 0,1-1,0 1,0-1,0 0,0 0,1-1,0 0,0 0,0 0,0-1,0 0,0 0,0 0,1-1,5 1,2-4,0-1,0-1,-1 0,1-1,-1-1,0 0,-1 0,1-1,-1-1,0 0,-1-1,0 0,-1-1,0 0,0 0,-1-1,0 0,2-6,47-90,-47 94</inkml:trace>
</inkml:ink>
</file>

<file path=ppt/ink/ink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6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127 115,'-12'10,"1"0,1 1,-1 0,2 1,-1 0,2 0,-1 1,2 0,0 1,0-1,2 1,-1 1,2-1,0 1,1-1,0 3,3-13,0 0,1-1,0 1,-1 0,2 0,-1-1,0 1,1-1,-1 1,1-1,0 1,0-1,0 0,1 0,-1 0,1 0,0 0,-1-1,1 1,0-1,1 0,-1 0,0 0,1 0,-1 0,1-1,-1 0,1 0,0 0,0 0,-1 0,3-1,4 2,-1-1,1 0,-1 0,1-1,0-1,-1 0,1 0,-1-1,1 0,-1 0,0-1,7-3,-4-1,0-1,0-1,-1 0,0 0,-1-1,0 0,0-1,-1 0,-1-1,0 0,0 0,-1 0,-1-1,0 0,0-1,-2 1,0-1,0 0,0-9,-3 17,0 0,-1-1,0 1,0 0,-1 0,1-1,-1 1,-1 0,1 0,-1 0,0 0,-1 0,1 0,-1 1,0-1,-1 1,1 0,-1 0,0 0,0 0,-1 1,1-1,-1 1,0 0,0 1,-1-1,1 1,-1 0,1 1,-1-1,0 1,0 0,0 0,0 1,0 0,-4 0,-16-4</inkml:trace>
</inkml:ink>
</file>

<file path=ppt/ink/ink5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224 556,'-34'39,"2"2,1 2,3 1,1 1,-20 46,44-86,0-1,0 1,1 0,-1 0,1 0,0 0,1 0,-1 0,1 0,0 1,1-1,-1 0,1 1,0-1,0 1,0-1,1 0,0 1,0-1,1 0,-1 0,1 0,0 0,0 0,1 0,0 0,-1-1,2 1,-1-1,0 0,1 0,0 0,4 3,2-2,1-1,0-1,0 0,0 0,0-1,0 0,0-1,1 0,-1-1,0-1,1 1,-1-2,0 0,0 0,0-1,0 0,0-1,-1 0,1-1,-1 0,0 0,-1-1,1-1,-1 1,0-1,-1-1,0 0,0 0,0-1,-1 0,-1 0,36-49,-2-1,-3-2,-3-1,-3-2,8-27,-26 59,-2 0,-2-1,0 0,-3-1,0 1,-2-10,-2 27,-2 1,0-1,0 0,-2 0,0 1,-1-1,0 1,-1 0,-1 0,0 0,-1 1,-1-1,0 1,-5-6,8 14,0 1,-1-1,1 1,-1 0,0 1,0-1,-1 1,1 0,-1 0,0 1,0-1,0 1,0 1,-1-1,1 1,-1 0,0 1,1-1,-1 1,0 1,0-1,0 1,0 0,0 1,1 0,-1 0,0 0,1 1,-1 0,0 0,1 1,0 0,0 0,0 0,0 1,0 0,1 0,-1 0,1 1,-3 3,-7 10,1 0,1 0,1 1,0 1,2 0,0 1,1 0,1 0,1 1,1 0,1 0,1 1,1-1,1 1,1 0,1 0,1-1,1 10,1-9,1-1,1 1,1-1,1-1,0 1,2-1,1 0,0-1,1 0,2-1,0 0,0-1,2-1,0 0,1-1,1 0,1-2,0 0,0 0,1-2,1-1,1 0,63 12,-59-21</inkml:trace>
</inkml:ink>
</file>

<file path=ppt/ink/ink5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0 104,'6'20,"0"0,2 0,0-1,1 0,1 0,0-1,2 0,0-1,1 0,0-1,1-1,1 0,12 8,-23-20,1 0,-1 0,1-1,0 1,0-1,0 0,0-1,1 1,-1-1,0 0,1 0,-1-1,1 0,-1 0,0 0,1 0,-1-1,1 0,-1 0,0 0,0-1,0 0,0 0,0 0,0-1,0 1,0-1,-1 0,0-1,1 1,-1-1,2-2,7-7,0 0,-1-1,-1-1,0 0,-1 0,-1-1,0 0,-1-1,0-3,36-140,-40 130</inkml:trace>
</inkml:ink>
</file>

<file path=ppt/ink/ink5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4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0,'6'9,"-1"1,0-1,0 1,-1 0,0 1,0-1,-2 1,1-1,-1 1,-1 0,0 0,0 0,1 38,-2 0,-2 0,-2 0,-3-1,-8 32,3-9,-24 223,37-267,-1-3</inkml:trace>
</inkml:ink>
</file>

<file path=ppt/ink/ink5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4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1,'-14'25,"2"0,0 1,2 1,1 0,1 0,1 1,1 0,2 0,1 0,1 1,2 26,0-49,1 0,1 0,-1-1,1 1,0-1,0 1,0-1,1 0,0 0,0 0,0 0,1-1,0 1,0-1,0 0,0 0,0 0,1 0,0-1,0 0,0 0,0 0,0-1,0 1,1-1,-1-1,1 1,0-1,0 0,-1 0,1 0,0-1,0 0,0 0,-1-1,1 1,0-1,0-1,-1 1,1-1,-1 0,1 0,-1 0,0-1,0 0,0 0,0 0,2-3,25-19,-2-1,0-2,-2-1,-1-1,-2-1,0-1,-3-1,19-35,0-6,-31 56</inkml:trace>
</inkml:ink>
</file>

<file path=ppt/ink/ink5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7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15,'-133'342,"130"-322,9-26,15-30,-5 3,2 1,2 1,1 1,1 1,1 0,22-19,71-47,-114 94,-1 1,1-1,-1 0,0 1,1-1,-1 1,1-1,-1 1,1 0,-1 0,1-1,0 1,-1 0,1 1,-1-1,1 0,-1 0,1 1,-1-1,1 0,-1 1,1 0,-1-1,0 1,1 0,-1 0,0 0,0 0,1 0,-1 0,0 0,0 0,0 0,0 0,0 1,-1-1,1 0,0 1,0-1,-1 0,1 1,-1-1,0 1,1-1,-1 1,0 0,0-1,0 1,0 0,-2 81,-5-51,-13 140,19-171,1 0,0 0,-1 1,1-1,0 0,0 0,0 0,0 1,0-1,0 0,1 0,-1 1,0-1,1 0,-1 0,0 0,1 0,-1 0,1 0,0 0,-1 0,1 0,0 0,0 0,0 0,0 0,-1 0,1 0,0-1,0 1,1 0,-1-1,0 1,0-1,0 0,0 1,0-1,1 0,-1 1,0-1,0 0,0 0,1 0,-1 0,0 0,0 0,0 0,1-1,-1 1,0 0,0-1,1 0,132-114,44-37,-55 60,-121 92,-1 0,0-1,1 1,-1 0,0 0,0 0,1 0,-1 0,0 0,1 0,-1 1,0-1,0 0,1 1,-1-1,0 1,0-1,0 1,0-1,1 1,-1 0,0 0,0 0,0-1,0 1,-1 0,1 0,0 0,0 0,-1 1,1-1,0 0,-1 0,1 0,-1 0,0 1,1-1,-1 0,0 1,15 59,-14-55,3 20,-2 1,-1 0,-1-1,-1 1,-1 0,-1-1,-7 22,7 2,6-32</inkml:trace>
</inkml:ink>
</file>

<file path=ppt/ink/ink5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0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1,'10'24,"3"17,-1 2</inkml:trace>
</inkml:ink>
</file>

<file path=ppt/ink/ink5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1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1,'30'432,"-3"-327,-10-63,-15-33,-1 0,1 1,-1 0,-1-1,0 1,0-1,-1 1,-1-1,1 1,-1-1,-1 1,0-1,0 0,-1 0,-1 2,-20 80,10 48,-19 13,29-133</inkml:trace>
</inkml:ink>
</file>

<file path=ppt/ink/ink5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41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13,'0'-13,"0"34,0-2,3 23,2 0,1 1,3-2,1 1,4 4,-12-33,2-1,-1 0,2 0,0 0,0 0,1-1,0 0,1 0,0-1,1 1,0-2,0 1,1-1,1-1,-1 1,2-2,-1 1,1-1,0-1,0 0,9 3,-14-8,0 0,0-1,-1 0,1 0,0 0,0-1,-1 1,1-2,0 1,-1-1,1 1,-1-1,1-1,-1 1,0-1,0 0,0 0,-1-1,1 1,3-4,77-89,4-33,-89 129,0-1,0 0,0 1,1-1,-1 1,0-1,0 1,1-1,-1 1,0-1,1 1,-1-1,0 1,1 0,-1-1,0 1,1-1,-1 1,1 0,-1-1,1 1,-1 0,1 0,-1-1,1 1,-1 0,1 0,0 0,-1 0,1 0,-1 0,1 0,-1 0,1 0,0 0,-1 0,1 0,-1 0,1 0,-1 0,1 1,-1-1,1 0,-1 0,1 1,-1-1,1 0,-1 1,1-1,-1 0,1 1,-1-1,0 1,1-1,10 34,-9-25,4 19,-5-19,0-1,0 1,1-1,0 1,1-1,0 0,0 1,1-1,0-1,0 1,1-1,0 1,0-2,0 1,1 0,0-1,1 0,-1 0,1-1,5 3,-5-5,-1 0,1 0,0 0,1-1,-1 0,0-1,1 1,-1-1,1-1,-1 0,1 0,-1 0,0-1,1 0,-1 0,1-1,-1 0,0 0,0-1,0 0,0 0,-1 0,1-1,-1 0,0-1,0 1,0-1,-1 0,4-5,7-5,-1-1,-1 0,0-2,-2 1,0-2,0 1,-2-2,-1 1,0-2,-1 1,-1-1,-1 0,-1 0,-1-1,-1 1,0-13,-3 7,0 3</inkml:trace>
</inkml:ink>
</file>

<file path=ppt/ink/ink5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0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1411 5786,'5'34,"2"10</inkml:trace>
  <inkml:trace contextRef="#ctx0" brushRef="#br0" timeOffset="-184.074">1468 5052,'-5'34,"3"15,3 5,0-7</inkml:trace>
  <inkml:trace contextRef="#ctx0" brushRef="#br0" timeOffset="-1093.968">1468 1835,'0'19,"0"12,0 4,0 2,0-1,0-2,0-1,5-3,1 0,0-1,-1-1,-1 0,-2 0,-1-5</inkml:trace>
  <inkml:trace contextRef="#ctx0" brushRef="#br0" timeOffset="-732.443">1411 3048,'0'24,"0"18,0 6,0 0,0-4,-4-4,-3-4,1-4,1-2,2-1,1-2,1 1,0-1,1 1,0 0,1-1,-1-3</inkml:trace>
  <inkml:trace contextRef="#ctx0" brushRef="#br0" timeOffset="-379.396">1468 4092,'-11'62,"2"-1,3 2,3-1,4 34,26 71,-25-56,-2-87</inkml:trace>
  <inkml:trace contextRef="#ctx0" brushRef="#br0" timeOffset="-9364.471">0 791,'114'0,"320"-12,547-60,-303 32,-175 4,-243 25,-169-5,-72 11</inkml:trace>
  <inkml:trace contextRef="#ctx0" brushRef="#br0" timeOffset="-5283.473">706 114,'-173'124,"141"-97,-56 53,3 4,4 4,-10 21,-20 20,111-128,-1-1,1 1,-1-1,1 1,0 0,-1-1,1 1,0 0,-1-1,1 1,0 0,0-1,0 1,0 0,0 0,0-1,0 1,0 0,0-1,0 1,0 0,0 0,0-1,1 1,-1 0,0-1,1 1,-1 0,0-1,1 1,-1-1,1 1,-1 0,0-1,1 1,0-1,-1 1,1-1,-1 0,1 1,0-1,-1 0,1 1,0-1,-1 0,1 0,0 1,-1-1,1 0,9-2</inkml:trace>
  <inkml:trace contextRef="#ctx0" brushRef="#br0" timeOffset="-4999.501">1242 170,'-20'13,"-89"58,4 4,3 4,3 5,-13 21,23-10,88-94,0 0,1 0,-1-1,1 1,-1 0,1 0,0 0,-1 0,1 0,0-1,-1 1,1 0,0 0,0 0,0 0,0 0,0 0,0 0,0 0,0 0,0 0,1 0,-1 0,0 0,0-1,1 1,-1 0,1 0,-1 0,1 0,-1-1,1 1,-1 0,1 0,0-1,-1 1,1-1,0 1,0-1,0 1,-1-1,1 1,0-1,0 1,0-1,0 0,0 0,0 1,0-1,-1 0,1 0,1 0,51-3,-18-8,0-2,-1-1,0-2,-1-1,17-12,-9 4</inkml:trace>
  <inkml:trace contextRef="#ctx0" brushRef="#br0" timeOffset="-4748.103">1750 170,'0'3,"0"0,-1 0,0-1,0 1,0 0,0-1,0 1,0 0,-1-1,1 0,-1 1,0-1,0 0,0 0,0 0,0 0,0 0,0 0,-3 1,3-1,-221 201,59-71,163-131,0-1,0 1,0-1,0 1,-1-1,1 1,0 0,0 0,0 0,0-1,1 1,-1 0,0 0,0 0,0 0,1 1,-1-1,0 0,1 0,-1 0,1 0,0 1,-1-1,1 0,0 0,0 1,0-1,0 0,0 1,0-1,0 0,0 0,0 1,1-1,-1 0,0 0,1 1,-1-1,1 0,0 0,-1 0,1 0,0 0,-1 0,1 0,0 0,0 0,0 0,0 0,0 0,0-1,0 1,0 0,2 0,17-2,2-2</inkml:trace>
  <inkml:trace contextRef="#ctx0" brushRef="#br0" timeOffset="-4533.872">2399 114,'-10'14,"-26"24,-18 15,-9 4,2-4,2-5,5-7,8-5,6-4,6-2,3-2,8-1,11-5,14-6,11-11,3-6</inkml:trace>
  <inkml:trace contextRef="#ctx0" brushRef="#br0" timeOffset="-4294.507">3133 0,'-15'34,"-8"16,-2 3,-1-6,0-7,3-5,2-4,-1-2,-2-2,-1 0,-1 0,-1 0,-1-4,0-2,0 1,4-4</inkml:trace>
  <inkml:trace contextRef="#ctx0" brushRef="#br0" timeOffset="-1461.183">1411 819,'12'197,"-4"-144,-2 0,-2 1,-3 0,-2 7,1-52,-1 15</inkml:trace>
  <inkml:trace contextRef="#ctx0" brushRef="#br0" timeOffset="3190.705">1497 762,'70'66,"277"417,-133-246,-54-81,-35-23,-14 8,57 46,7 14,-23-26,-60-73,17 11,160 104,-239-194,-1 2,-2 1,-1 1,-1 1,20 30,-3-5,120 167,10-11,-36-52,-42-58,-77-84,-1 0,0 1,-1 1,0 1,-2 0,0 1,-1 0,4 10,-4-2,0 1,2-2,2 0,0-1,1 0,2-2,0 0,12 10,9 0,28 38,-16 20,-52-79</inkml:trace>
  <inkml:trace contextRef="#ctx0" brushRef="#br0" timeOffset="5456.469">5137 4318,'-5'-5,"-1"0,0 1,0 0,-1-1,1 2,-1-1,1 1,-1 0,0 1,-1-1,1 1,0 1,0-1,-1 1,1 1,-1-1,1 1,-1 1,1-1,-1 1,1 1,0-1,-2 1,-18 1,-1 1,1 1,-1 1,1 1,1 2,0 0,0 2,1 1,0 1,-18 13,28-14,0 0,1 1,0 1,1 1,1 0,0 0,1 1,0 1,2-1,-1 3,-1 5,0 1,2 1,0-1,2 1,1 1,1 0,1-1,2 1,0 0,2 1,1-1,1 0,6 26,-6-39,0 0,1 0,0-1,1 1,1-1,0 0,1 0,0-1,1 1,0-1,1-1,1 1,0-2,0 1,1-1,0 0,1-1,8 6,116 33,-92-38,-25-5,0-1,0-1,1 0,0-1,-1-1,1-1,0-1,18-2,133-27,-133 19,0-1,-2-3,0 0,0-2,1-3,-25 14,0 0,-1-1,1 0,-2-1,1 0,-1 0,0-1,0 0,-1-1,-1 0,0 0,2-4,75-146,-78 148,-1 0,0 0,-1-1,-1 1,0-1,0 0,-1 0,-1 0,0 0,-1-1,0 1,-1 0,-1 0,0 0,0 0,-1 0,-1 0,-1 1,1 0,-2-1,-5-8,-27-22,-2 2,-2 2,-2 1,-1 3,-1 1,-2 3,-1 2,-9-2,48 25,0 0,0 1,-1 1,0-1,0 2,0 0,0 0,0 1,-1 0,1 1,-1 0,1 1,-1 0,1 1,-1 0,1 1,-1 0,-7 3,1 2</inkml:trace>
  <inkml:trace contextRef="#ctx0" brushRef="#br0" timeOffset="6370.852">4657 4968,'26'-38,"-22"25,72-157,-55 130,-16 30,0-1,0 1,1 0,1 1,0-1,0 1,0 1,1-1,6-4,-13 12,0 1,0-1,0 0,0 0,0 1,0-1,0 0,0 1,0-1,0 1,0-1,0 1,0 0,1 0,-1-1,0 1,0 0,0 0,1 0,-1 0,0 0,0 0,0 1,0-1,1 0,-1 0,0 1,0-1,0 1,0-1,0 1,0 0,0-1,0 1,0 0,0 0,0-1,-1 1,1 0,0 0,0 0,-1 0,1 0,-1 0,1 0,-1 0,1 1,-1-1,14 66,-11-45,20 90,-22-111,-1 0,0 0,1 0,-1 0,1 0,-1 0,1 0,0 0,0 0,-1-1,1 1,0 0,0 0,0-1,-1 1,1-1,0 1,0-1,0 1,0-1,0 1,0-1,1 0,-1 1,0-1,0 0,0 0,0 0,0 0,0 0,0 0,0 0,0-1,0 1,1 0,-1 0,0-1,0 1,0-1,0 1,0-1,-1 1,1-1,0 0,0 1,0-1,0 0,-1 0,2 0,40-44,-41 43,136-145,-136 146,1-1,-1 0,1 1,0-1,-1 1,1 0,0-1,0 1,0 0,0 0,0 0,0 1,0-1,1 0,-1 1,0-1,0 1,0 0,1 0,-1 0,0 0,0 0,1 0,-1 0,0 1,0 0,0-1,1 1,-1 0,0 0,0 0,0 0,0 0,-1 0,1 1,0-1,0 0,-1 1,1 0,-1-1,1 1,-1 0,0 0,0 0,0 0,0 0,0 0,5 13,-1 0,0 0,-1 0,-1 1,0 0,-2 0,1-1,-2 1,0 0,-1 0,-2 7,2 20,0 13,1-32</inkml:trace>
  <inkml:trace contextRef="#ctx0" brushRef="#br0" timeOffset="8008.536">5081 5250,'0'821,"-23"-715,16-128,3 3,-1 0,-1 0,-1 1,0 0,-1 0,-1 1,-1 0,0 1,-1 0,-1 1,-1 0,0 0,0 2,-2 0,-3-3,2 0,-44-53,63 66,-1 1,0-1,0 1,1 0,-1-1,1 1,0 0,0 0,0 1,0-1,0 1,0-1,0 1,0 0,0 0,1 0,-1 1,0-1,1 1,1-1,23-6,1 2,-1 1,1 1,0 2,0 1,0 1,0 1,14 4,-16-1,-1 2,0 1,0 1,-1 1,0 1,-1 1,0 1,18 15,-40-27,1 0,-1 0,0 1,0-1,0 1,0-1,-1 1,1 0,0 0,-1 0,1 0,-1 0,0 0,0 0,1 1,-1-1,-1 0,1 1,0-1,-1 1,1-1,-1 0,0 1,1-1,-1 1,0-1,-1 1,1-1,0 1,-1-1,1 1,-1-1,0 1,0-1,0 0,0 0,0 1,-1-1,1 0,-1 0,1 0,-1 0,0-1,1 1,-1 0,-2 0,-155 97,-49 26,195-108,16-12</inkml:trace>
  <inkml:trace contextRef="#ctx0" brushRef="#br0" timeOffset="13038.735">2738 4459,'-5'-2,"0"0,0 1,0-1,0 1,0 0,-1 1,1-1,0 1,0 0,-1 0,1 1,0 0,0 0,-1 0,1 0,0 1,0 0,0 0,1 0,-1 0,0 1,1 0,0 0,0 0,-1 1,2-1,-1 1,0 0,1 0,0 0,0 1,-2 3,-8 16,2 0,0 1,2 1,1-1,1 1,1 1,1-1,2 1,0 0,2 0,1 0,1 0,1 2,-2-20,1 0,-1-1,1 1,1 0,-1-1,1 1,1-1,0 1,0-1,1 0,0 0,0-1,0 1,1-1,1 0,-1 0,1 0,0-1,1 0,-1 0,1-1,0 0,1 0,-1 0,1-1,0 0,0-1,8 3,-2-4,1-1,0-1,-1 0,1-1,0-1,-1 0,1 0,-1-2,0 0,0 0,0-2,-1 0,1 0,-2-1,1 0,-1-2,0 1,0-1,-1-1,0 0,-1-1,0 0,-1 0,0-1,-1 0,0 0,-1-2,5-3,-2 0,0-1,-1 0,-1-1,0 0,-2 0,0-1,-1 0,-1 0,-1 0,-1 0,0 0,-2 0,0-1,-2-7,2 20,-1 0,0 0,-1 0,0 0,0 0,-1 0,1 0,-2 1,1-1,-1 1,0 0,-1 0,0 0,0 1,0-1,-1 1,0 1,0-1,0 1,-1 0,1 0,-1 1,-1 0,1 0,0 1,-1 0,0 0,0 1,0 0,0 0,0 0,0 1,0 1,-1 0,1 0,-4 0,-9 5,-1 0,1 2,1 0,0 1,0 1,0 1,1 1,1 0,0 1,0 1,1 1,1 1,0 0,1 1,1 1,-6 9,-1-2</inkml:trace>
  <inkml:trace contextRef="#ctx0" brushRef="#br0" timeOffset="13409.179">2540 4798,'68'-81,"-62"74,3-5,0 0,1 1,0 0,1 1,0 0,1 1,-1 0,2 1,0 0,-8 7,-1 0,1 1,0-1,-1 1,1 0,0 0,0 1,-1-1,1 1,-1 0,1 0,0 1,-1-1,0 1,1 0,-1 0,0 1,0-1,0 1,-1 0,1 0,-1 0,1 0,-1 1,0 0,0-1,0 1,-1 0,0 0,1 0,-1 1,-1-1,1 1,0-1,66 71,-63-73,1 0,-1 0,1 0,-1-1,1 0,0 0,0 0,0-1,0 1,0-1,-1-1,1 1,0-1,0 0,0-1,-1 1,1-1,-1 0,1-1,-1 1,0-1,3-2,6-7</inkml:trace>
  <inkml:trace contextRef="#ctx0" brushRef="#br0" timeOffset="13808.78">1468 5278,'235'-48,"148"-28,-186 40,-168 31</inkml:trace>
  <inkml:trace contextRef="#ctx0" brushRef="#br0" timeOffset="14822.898">3246 4601,'5'3,"1"0,-1-1,1 0,0 0,-1 0,1-1,0 0,0 0,0 0,0-1,0 0,0 0,0 0,3-1,22-5,-1 0,0-2,0-2,0 0,-2-2,1-1,-1-1,-1-2,-1-1,0 0,13-14,247-195,-282 223,12-11,-1 0,0-1,-1-1,-1 0,-1 0,0-2,-1 1,6-14,-17 31,1-1,-1 0,0 0,1 1,-1-1,0 0,0 0,0 0,0 1,0-1,0 0,0 0,0 0,0 0,0 1,0-1,0 0,0 0,-1 0,1 1,0-1,-1 0,1 0,0 1,-1-1,1 0,-1 1,1-1,-1 1,0-1,1 0,-1 1,1-1,-1 1,0-1,0 1,1 0,-1-1,0 1,0 0,1 0,-1-1,0 1,0 0,0 0,1 0,-1 0,0 0,0 0,0 0,0 0,1 0,-1 1,-56 6,43-4,-15 1,0 0,0-2,0-1,-1-2,-23-3,53 3,-1 1,0 0,1-1,-1 1,0 0,0 0,0-1,1 1,-1 0,0 0,0 0,0 0,0 0,1 0,-1 0,0 0,0 0,0 0,0 1,1-1,-1 0,0 1,0-1,1 0,-1 1,0-1,1 1,-1-1,0 1,1-1,-1 1,1 0,-1-1,1 1,-1 0,1-1,-1 1,1 0,0 0,-1-1,1 1,0 0,0 0,-1 0,1-1,0 1,0 0,0 0,0 0,0 0,0-1,0 1,0 0,1 0,-1 0,0-1,0 1,1 0,-1 0,1 0,26 52,-22-46,110 194,-52-43,-61-158,-1-1,1 1,-1 0,0-1,1 1,-1-1,0 1,1-1,-1 0,0 0,0 1,0-1,0 0,1 0,-1 0,-1 0,1 0,0-1,0 1,0 0,0 0,-1 0,1-1,-1 1,1 0,-1-1,1 1,-1-1,0 1,0 0,0-1,0 1,0-1,0 1,0-1,0 0,12-53,3 0,2 1,3 1,9-17,7 14,-26 42</inkml:trace>
</inkml:ink>
</file>

<file path=ppt/ink/ink5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1:09.3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1383,'2'0,"-1"1,1 0,-1-1,1 0,0 1,0-1,-1 0,1 0,0 0,-1 0,1 0,0 0,-1 0,1 0,0-1,-1 1,1-1,0 1,-1-1,1 0,-1 0,1 0,-1 0,1 0,-1 0,0 0,0 0,1 0,-1-1,2 0,229-173,86-70,44-7,-193 147,-128 87,-30 18</inkml:trace>
  <inkml:trace contextRef="#ctx0" brushRef="#br0" timeOffset="1550.168">3867 4798,'-16'13,"14"-13,0 1,0 0,1-1,-1 1,0 0,0 0,0 0,1 0,-1 1,0-1,1 0,0 1,-1-1,1 1,0-1,-1 1,1 0,0-1,0 1,0 0,1 0,-1 0,0 0,1 0,-1 0,1 0,0 0,-1 0,1 0,0 0,0 0,0 0,1 0,-1 0,0 0,1 0,-1 0,1-1,0 3,6 2,-7-5,1 0,0-1,-1 1,1 0,0 0,0 0,0 0,-1-1,1 1,0-1,0 1,0 0,0-1,0 1,0-1,1 0,-1 1,0-1,0 0,0 0,0 0,0 0,0 0,1 0,-1 0,0 0,0 0,0 0,0-1,0 1,0 0,0-1,0 1,1-1,195-147,103-52,161-135,-314 211,-134 112</inkml:trace>
  <inkml:trace contextRef="#ctx0" brushRef="#br0" timeOffset="3039.253">480 367,'226'147,"68"92,150 118,-190-134,-92-79,-6 7,-6 8,142 203,-22-110,-88-100,71 79,-123-108,-18-6,31 49,125 159,-152-205,4-2,15 31,101 138,-48-74,-130-152,-3 2,41 64,-81-83,-32-59,9 0</inkml:trace>
  <inkml:trace contextRef="#ctx0" brushRef="#br0" timeOffset="3333.245">4628 3697,'-42'115,"4"1,6 2,5 1,-4 66,-20 81,38-210,-3 11,3 1,3 0,0 57,10-101</inkml:trace>
  <inkml:trace contextRef="#ctx0" brushRef="#br0" timeOffset="4168.661">847 0,'-28'168,"-20"292,40 217,8-668,0 1,1-1,0 0,1 1,0-1,1 0,-1 0,2 0,-1 0,5 7,2-1</inkml:trace>
  <inkml:trace contextRef="#ctx0" brushRef="#br0" timeOffset="7900.442">2907 2257,'20'-16,"35"-25,-3-2,-1-2,-2-2,-3-2,-1-3,10-19,66-108,-94 141,-3-1,-1 0,-2-2,-1-1,-3 0,-1-2,-2 1,1-15,-16-40,0 95,0 1,0-1,1 1,-1 0,0 0,-1-1,1 1,0 0,-1 0,1 0,-1 0,0 1,1-1,-1 0,0 1,0-1,0 1,0-1,0 1,-1 0,1 0,0 0,-1 0,1 1,0-1,-1 1,1-1,-1 1,1 0,-1 0,1 0,-1 0,1 0,-1 0,1 1,0-1,-1 1,1 0,-11 5,0 0,1 2,0-1,0 1,1 1,0 0,0 1,1 0,0 0,1 1,0 0,1 1,0 0,1 0,0 1,-2 6,-6 13,1 1,1 0,2 1,1 0,2 0,1 1,2 0,1 1,2-1,1 1,3 21,0-45,1 0,0 0,0 0,1-1,1 1,0-1,0 0,1-1,0 1,1-1,0 0,1-1,0 1,1-2,0 1,0-1,0-1,1 1,0-2,1 1,0-2,0 1,167 48,-129-20,-40-19</inkml:trace>
</inkml:ink>
</file>

<file path=ppt/ink/ink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7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1 398,'42'-20,"-1"-2,-2-1,0-2,22-20,-7 7,198-149,-141 150,-107 36,-1 1,1 0,-1 0,1 1,-1-1,0 1,1 0,-1-1,0 1,1 1,-1-1,0 0,0 1,0 0,0 0,0 0,0 0,-1 0,1 0,-1 1,1-1,-1 1,0 0,0-1,0 1,0 0,-1 0,1 0,-1 1,0-1,0 0,0 1,3 9,-2 0,0 1,0-1,-1 1,-1-1,0 1,-1-1,-1 1,0-1,0 1,-2-1,1 0,-2 0,0 0,0-1,-4 5,-4 9,-2-2,0 0,-2 0,-1-2,0 0,-2-1,-7 6,3-5,12-8,1-1,-2 0,0-1,0 0,-2-1,1-1,-1 0,0-1,-1-1,0-1,0 0,-1 0,0-2,0 0,0-1,-1-1,-6 0,20-4,1-1,-1 1,1-1,-1 0,1 0,0-1,-1 1,1 0,0-1,1 0,-1 0,0 0,1 0,0 0,0 0,0-1,0 1,0-1,0 0,1 1,0-1,0 0,0 0,0 0,1 0,-1 0,1 1,0-1,0 0,1 0,-1 0,1 0,0 0,0 0,0 0,0 1,1-1,-1 0,1 1,0-1,0 1,2-2,9-21</inkml:trace>
</inkml:ink>
</file>

<file path=ppt/ink/ink5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1:36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34,'33'-34,"-28"67,-14 192,8-222,1 0,0 0,0 0,0 0,0 1,1-1,-1 0,1 0,-1 0,1 0,0 0,1 0,-1 0,0 0,1 0,-1-1,1 1,0 0,0-1,0 0,0 1,1-1,-1 0,1 0,-1 0,1 0,0-1,-1 1,1-1,0 0,0 1,0-1,0 0,0-1,0 1,1-1,-1 1,0-1,0 0,0 0,1 0,-1-1,0 1,0-1,0 0,0 0,2 0,10-7,0-1,0-1,0 0,-1-1,-1-1,0 0,-1-1,0 0,8-12,19-18,64-64,-102 106,-1-1,1 1,0 0,0 0,0-1,0 1,0 0,0 0,0 0,0 0,1 0,-1 0,0 1,1-1,-1 0,0 1,1-1,-1 1,1-1,-1 1,1 0,-1-1,1 1,-1 0,1 0,-1 0,1 0,0 1,-1-1,1 0,-1 1,0-1,1 1,-1-1,1 1,-1-1,0 1,1 0,-1 0,0 0,0 0,1 0,-1 0,0 0,0 0,0 0,-1 1,1-1,0 1,12 121,23 25,-33-143,-1 0,1-1,0 1,0-1,0 0,0 0,1 0,0 0,0-1,0 1,0-1,0 0,1 0,-1 0,1-1,0 0,0 0,0 0,0 0,0-1,0 0,0 0,0 0,1-1,-1 1,0-1,3-1,3-1,0 0,0-1,0 0,-1-1,1 0,-1-1,0 0,0-1,-1 0,1 0,-1-1,-1 0,1-1,-1 0,0 0,-1-1,0 0,-1 0,0 0,0-1,2-5,2-6,0 0,-1-1,-2 0,0 0,-1 0,-1-1,-2 0,0-1,-1 0</inkml:trace>
</inkml:ink>
</file>

<file path=ppt/ink/ink5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1:31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3303 1880,'-2'-2,"1"0,0 0,-1 0,0 1,1-1,-1 1,0-1,0 1,0-1,0 1,0 0,0 0,0 0,-1 0,1 0,0 1,0-1,-1 1,1-1,0 1,-1 0,1 0,-1 0,-1 0,1 0,-9-2,-1 1,1 0,0 1,-1 0,1 1,0 0,0 1,-1 1,1 0,1 0,-1 1,0 1,1 0,0 0,0 1,1 0,0 1,0 1,0-1,1 1,-5 6,-7 7,1 0,2 1,0 1,1 0,1 1,-8 20,16-30,0 0,1 0,1 1,1-1,0 1,1 1,0-1,1 0,1 1,1 0,0 0,1-1,0 1,2 0,-1-1,2 1,0-1,3 7,3 0,1-1,1 0,1-1,1 0,0-1,2 0,0-1,1-1,1-1,0 0,1-1,1-1,0 0,1-2,13 7,-14-9,1-1,-1-1,1 0,1-1,-1-2,1 0,0-1,1-1,-1-1,2-1,0-1,-1-1,0-2,1 0,-1-1,-1-1,1-2,-1 0,0-1,0-1,-1 0,0-2,-1-1,3-2,-5-2,-1 0,0 0,-1-2,-1 0,-1-1,0 0,0-3,-13 21,17-24,-2-1,0-1,-2 0,-1 0,-2-2,0 1,-2-1,-1-1,-1 1,-2-1,1-21,-5 39,0 1,0 0,-1 0,0 0,-1-1,0 1,-1 1,0-1,-1 0,0 1,-1 0,0 0,0 0,-1 0,-1 1,1 0,-1 0,-1 1,-3-3,-4-3,-1 0,0 1,-1 1,-1 0,0 2,0 0,-1 1,-1 0,1 2,-1 0,0 2,-1 0,-4 0,-25-5,40 6,-1 1,1 0,-1 1,0 0,0 1,0 0,0 1,0 0,0 1,1 0,-1 0,0 1,0 1,1 0,-1 1,-10 8,3-1</inkml:trace>
  <inkml:trace contextRef="#ctx0" brushRef="#br0" timeOffset="4838.661">3416 2783,'11'138,"8"65,8-6,-39-27,-23 26,27-137,3 0,3 0,5 53,-1-5,-2-63,-11 138,-9 44,-6-29,26 141,-28-195,26-108,1 0,2 0,1 0,2 0,2 3,-6-38,-1-1,1 1,-1 0,1 0,-1 0,1 0,-1 0,1 0,0 1,-1-1,1 0,-1 0,1 0,-1 0,1 0,0 1,-1-1,1 0,-1 0,1 1,0-1,-1 0,1 0,0 1,0-1,-1 0,1 1,0-1,0 1,-1-1,1 0,0 1,0-1,0 1,0-1,-1 1,1-1,0 0,0 1,0-1,0 1,0-1,0 1,0-1,0 1,1-1,-1 0,0 1,0-1,0 1,0-1,1 0,-1 1,0-1,0 1,1-1,-1 0,0 1,1-1,-27-29,25 28,-28-36,-1 1,-2 1,-2 2,0 2,-3 0,0 3,-14-7,41 29,-39-29,48 34,0 0,0 0,1 1,-1-1,0 0,0 0,1 0,-1 0,1 0,-1 0,1 0,-1 0,1 0,0 0,-1 0,1 0,0-1,0 1,0 0,0 0,0 0,0 0,0 0,0 0,1-1,-1 1,0 0,1 0,-1 0,0 0,1 0,-1 0,1 0,0 0,-1 0,1 0,0 1,0-1,-1 0,1 0,0 1,0-1,0 0,0 1,0-1,0 1,109-31,-81 27,95-20,-38 6,1 4,76-1,112-13,-208 14,52 0,-119 14,0 1,0-1,0 1,1-1,-1 1,0 0,0-1,0 1,0-1,0 1,0-1,-1 1,1 0,0-1,0 1,0-1,0 1,-1-1,1 1,0-1,-1 1,1-1,0 1,-1-1,1 1,0-1,-1 0,1 1,-1-1,1 1,-1-1,1 0,-1 0,1 1,-1-1,1 0,-1 0,0 0,1 0,-1 1,1-1,-1 0,1 0,-1 0,0 0,1 0,-1 0,1-1,-1 1,1 0,-1 0,-110 45,3 5,-53 34,-200 118,326-169,30-22</inkml:trace>
  <inkml:trace contextRef="#ctx0" brushRef="#br0" timeOffset="9350.604">2964 1852,'-48'-33,"-21"-42,-62-80,53 64,62 69,-1 1,-1 1,-1 0,-1 2,-21-17,-85-52,-30-58,97 83,-53-80,-244-184,206 165,-78-30,115 80,113 112,0-1,0 0,0 1,0-1,0 0,-1 1,1-1,0 0,0 1,0-1,0 0,-1 0,1 1,0-1,0 0,-1 0,1 1,0-1,-1 0,1 0,0 0,0 0,-1 1,1-1,0 0,-1 0,1 0,0 0,-1 0,1 0,-1 0,1 0,0 0,-1 0,1 0,0 0,-1 0,1 0,0 0,-1 0,1-1,0 1,-1 0,1 0,0 0,0 0,-1-1,15 44,-11-36,7 35,-1 0,-2 2,-2-1,-2 0,-2 1,-4 36,3-31,-22 87,22-135,1-1,-1 1,0-1,1 0,-1 1,0-1,1 1,-1-1,0 0,1 1,-1-1,1 0,-1 0,1 1,-1-1,0 0,1 0,-1 0,1 0,-1 1,1-1,-1 0,1 0,-1 0,1 0,-1 0,1 0,0 0,-1 0,1-1,-1 1,1 0,-1 0,0 0,1 0,-1-1,1 1,-1 0,1 0,-1-1,0 1,1 0,-1-1,1 1,-1-1,0 1,1 0,-1-1,0 1,0-1,0 1,1-1,-1 1,0-1,0 1,0-1,0 1,0-1,0 1,0-1,0 1,0-1,0 1,0-1,0 1,0-1,0 1,0-1,0 1,-1-1,2 0,46-57,2 3,2 2,3 2,1 3,3 2,2 3,15-7,-50 36,0 0,1 2,0 1,1 1,0 1,1 2,18-3,-46 9,-1 1,0-1,1 0,-1 1,1-1,-1 1,0-1,1 0,0 0,-1 1,1-1,-1 0,1 0,0 1,0-1,-1 0,1 0,0 0,0 0,0 1,0-1,0 0,0 0,0 0,0 0,0 0,0 1,1-1,-1 0,0 0,1 0,-1 1,0-1,1 0,-1 0,1 1,-1-1,1 0,-1 1,1-1,0 1,-1-1,1 1,0-1,-1 1,1-1,0 1,0 0,-1-1,1 1,0 0,0-1,0 1,0 0,-1 0,1 0,0 0,0 0,0 0,0 0,-17-6,-1 1,-1 1,1 1,0 0,-1 1,0 1,1 0,-1 1,0 2,-3 0,-27 0,-235-2,279 0,0-1,0 1,1 0,-1-1,0 0,0 0,0 0,0-1,1 1,-1-1,1 0,-1 0,1 0,0 0,0-1,0 1,0-1,0 0,0 0,-1-3,-4-9</inkml:trace>
  <inkml:trace contextRef="#ctx0" brushRef="#br0" timeOffset="10188.028">480 45,'-16'22,"-29"166,39-151,-24 217,-4 2,18-79,16-177,1 1,-1-1,0 1,0 0,0-1,0 1,0 0,0-1,0 1,0-1,0 1,0 0,0-1,0 1,0 0,-1-1,1 1,0-1,0 1,-1-1,1 1,0-1,-1 1,1-1,-1 1,1-1,0 1,-1-1,1 1,-1-1,1 0,-1 1,0-1,1 0,-1 1,1-1,-1 0,1 0,-1 0,0 0,1 0,-1 1,0-1,1 0,-1 0,1 0,-1-1,0 1,1 0,-1 0,0 0,1 0,-1-1,1 1,-1 0,1 0,-1-1,-9-10</inkml:trace>
  <inkml:trace contextRef="#ctx0" brushRef="#br0" timeOffset="10522.284">0 158,'1'-2,"-1"0,1-1,-1 1,1-1,0 1,-1 0,1 0,0-1,1 1,-1 0,0 0,1 0,-1 0,1 1,-1-1,1 0,0 0,0 1,0 0,0-1,0 1,0 0,0 0,1 0,-1 0,0 0,0 0,1 1,-1-1,1 1,0 0,81-8,-76 8,321 1,-285-7,-1-1,0-3,-1-1,0-3,0-1,21-12,-39 17</inkml:trace>
  <inkml:trace contextRef="#ctx0" brushRef="#br0" timeOffset="23840.676">3811 2557,'-5'5,"-6"2,-7-1,-4-1,1 3,10 1,5-2</inkml:trace>
</inkml:ink>
</file>

<file path=ppt/ink/ink5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2:16.02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1 597,'5'-10,"1"-3</inkml:trace>
  <inkml:trace contextRef="#ctx0" brushRef="#br1" timeOffset="39994.198">339 146,'48'57,"82"88,16 25,81 17,-35-19,20-13,-43-14,-78-64,-89-75,-1-2,0-1,0 1,1 1,-1-1,0 0,0 0,0 0,1 1,-1-1,0 0,0 1,0-1,0 1,0 0,0-1,0 1,0 0,0-1,0 1,0 0,0 0,0 0,-1 0,1 0,0 0,-1 0,1 0,-1 0,1 0,-1 1,0-1,1 0,-1 0,0 0,0 0,1 1,-1-1,0 0,-1 0,1 1,0-1,0 0,0 0,-1 0,1 0,0 1,-1-1,1 0,-1 0,0 0,1 0,-1 0,0 0,1 0,-1 0,0 0,-1 0,-14 2,0 0,1-2,-1 0,0-1,0 0,0-1,0-1,0-1,0 0,-8-3,-72-9,-66 8,162 7,0 0,1 0,-1 0,0 0,1-1,-1 1,0 0,0 0,1-1,-1 1,0 0,1 0,-1-1,0 1,0 0,0-1,0 1,1 0,-1-1,0 1,0 0,0-1,0 1,0 0,0-1,0 1,0-1,0 1,0 0,0-1,0 1,0 0,0-1,0 1,0 0,0-1,0 1,-1 0,1-1,0 1,0 0,0-1,-1 1,1 0,0-1,0 1,-1 0,1 0,0-1,-1 1,1 0,0 0,0 0,-1 0,1-1,-1 1,1 0,0 0,-1 0,1 0,0 0,-1 0,1 0,0 0,-1 0,37-15,-26 12,271-144,-26 16,-116 72,-139 59,1-1,0 0,-1 1,1-1,-1 1,1 0,0-1,-1 1,1-1,0 1,-1 0,1 0,0-1,0 1,-1 0,1 0,0 0,0 0,-1 0,1 0,0 0,0 0,0 0,-1 0,1 0,0 1,0-1,-1 0,1 0,0 1,-1-1,1 1,0-1,-1 0,1 1,-1-1,1 1,0-1,-1 1,1 0,-1-1,0 1,1 0,-1-1,1 1,-1 0,0-1,0 1,1 0,-1 0,0-1,0 1,0 0,0 0,0-1,0 1,0 0,0 0,0-1,0 1,0 0,-1 0,1-1,0 1,0 0,-1 0,1-1,-1 1,1 0,-29 49,-7-8,-1-2,-3-2,-31 24,-36 40,86-67,20-18</inkml:trace>
  <inkml:trace contextRef="#ctx0" brushRef="#br1" timeOffset="42069.814">1609 1302,'-33'81,"-90"83,62-92,-182 186,195-211,-123 136,10-3,124-134,-1-1,-3-2,-41 34,39-38,1 2,2 2,-33 47,45-55,-1 0,-1-2,-3-1,-16 13,-57 33,119-159,-10-214,-20 163,17 131,-1 0,1 0,-1 0,1 0,0-1,0 1,-1 0,1 0,0 0,0-1,0 1,0 0,0 0,1 0,-1 0,0-1,1 1,-1 0,0 0,1 0,-1 0,1 0,0 0,-1 0,1 0,0 0,0 0,-1 0,1 0,0 0,0 1,0-1,0 0,0 1,0-1,0 1,0-1,1 1,-1-1,0 1,0 0,0-1,0 1,1 0,-1 0,0 0,0 0,0 0,1 0,-1 1,0-1,0 0,0 0,0 1,0-1,1 1,-1-1,0 1,0-1,0 1,0 0,0 0,0 0,157 72,-97-54,0-4,1-1,1-4,0-2,1-3,-1-3,32-4,-62 1,-22 0,1 0,-1 0,0 2,1-1,-1 1,0 1,0 0,0 0,0 1,0 1,0 0,6 3,-16-6,1 0,0 1,-1-1,1 0,-1 1,1-1,-1 1,0 0,0 0,1-1,-1 1,0 0,-1 0,1 0,0 0,0 0,-1 0,0 0,1 0,-1 0,0 0,0 0,0 0,0 1,0-1,0 0,-1 0,1 0,-1 0,1 0,-1 0,0 0,0 0,0-1,0 1,0 0,0 0,-1-1,1 1,0-1,-1 1,-70 59,46-48,0-1,-1-1,0-2,0 0,-28 3,-165 17,18-3,201-26,0-1,0 1,0 0,0 0,0 0,-1-1,1 1,0 0,0 0,0 1,0-1,0 0,0 0,0 0,0 1,-1-1,1 1,0-1,0 1,0-1,1 1,-1-1,0 1,0 0,0 0,0-1,1 1,-1 0,0 0,0 0,1 0,-1 0,1 0,-1 0,1 0,0 0,-1 0,1 0,0 0,0 0,-1 0,1 1,0-1,0 0,0 0,0 0,1 0,-1 0,0 0,0 0,1 1,-1-1,1 0,-1 0,1 0,-1 0,1 0,-1-1,1 1,0 0,0 0,13 8</inkml:trace>
  <inkml:trace contextRef="#ctx0" brushRef="#br1" timeOffset="43401.657">1327 2092,'-1'0,"1"0,-1-1,1 1,0 0,-1 0,1 0,-1 0,1-1,-1 1,1 0,-1 0,1 0,-1 0,1 0,-1 0,1 0,-1 0,1 0,-1 1,1-1,-1 0,1 0,-1 0,1 0,0 1,-1-1,1 0,-1 0,1 1,0-1,-1 0,1 1,0-1,-1 1,1-1,0 0,-1 1,1-1,0 1,0-1,0 1,-1-1,1 0,0 1,0-1,0 1,0-1,0 1,0-1,0 1,0-1,0 1,0-1,0 1,0-1,0 1,1-1,-1 1,-5 19,1 1,1 0,1 0,1 0,1 0,0 0,2 1,-1 23,-1-38,-1 1,1 0,1 0,0 0,0-1,0 1,1 0,0-1,0 1,1-1,0 0,1 0,-1 0,1 0,1 0,-1-1,1 0,0 0,0 0,1-1,6 5,-6-10,0-1,0 0,0 0,0-1,0 1,0-1,0-1,-1 1,1-1,-1 0,1 0,-1-1,0 1,-1-1,1 0,-1-1,1 1,-1-1,-1 0,1 0,-1 0,1 0,1-5,97-119,-100 129,0 0,0 1,0-1,0 1,0-1,-1 1,1 0,0 0,0 0,0 0,-1 0,1 0,0 0,-1 0,1 1,-1-1,0 1,1-1,-1 1,0-1,0 1,0 0,0 0,0 0,0-1,0 1,-1 0,1 0,-1 0,0 0,1 0,-1 0,0 0,0 0,0 0,0 0,-1 2,8 16,-5-16,0 0,0-1,0 1,0-1,0 1,1-1,0 0,0 1,0-2,0 1,0 0,0 0,1-1,-1 0,1 0,0 0,0 0,-1 0,1-1,0 0,1 0,-1 0,0 0,0-1,0 1,0-1,1 0,-1 0,0-1,0 1,0-1,0 0,0 0,0 0,0-1,0 0,0 1,2-2,12-10,0-1,0-1,-2 0,1-1,-2-1,-1 0,0-1,-1-1,0 0,-2-1,-1 0,8-19,34-86,-53 73,-5 47</inkml:trace>
  <inkml:trace contextRef="#ctx0" brushRef="#br1" timeOffset="43966.348">2287 2290,'-154'303,"152"-300,0 0,0 0,0 0,1 0,-1 0,1 0,0 0,0 1,0-1,0 1,0-1,1 0,0 1,0-1,0 1,0-1,0 1,0-1,1 1,0-1,0 1,0-1,0 0,0 0,1 1,-1-1,1 0,0 0,0-1,0 1,0 0,1-1,-1 1,1-1,-1 1,2-1,8 2,1-2,-1 1,1-2,-1 1,1-2,-1 0,1 0,0-1,-1-1,1 0,8-3,-1-2</inkml:trace>
  <inkml:trace contextRef="#ctx0" brushRef="#br1" timeOffset="44398.113">1976 2431,'43'0,"34"-4,8-3,-5 1,-12 1,-12 1,-12 2,-7 1,-11 0</inkml:trace>
  <inkml:trace contextRef="#ctx0" brushRef="#br1" timeOffset="45929.584">1355 33,'0'-1,"0"1,-1 0,1-1,-1 1,1 0,-1 0,1 0,0-1,-1 1,1 0,-1 0,1 0,-1 0,1 0,-1 0,1 0,-1 0,1 0,-1 0,1 0,-1 0,1 1,-1-1,1 0,-1 0,1 0,-1 1,1-1,0 0,-1 1,1-1,-1 0,1 1,0-1,-1 0,1 1,0-1,0 1,-1-1,1 0,0 1,0-1,-1 1,1-1,0 1,0-1,0 1,0-1,0 1,0-1,0 1,0-1,0 1,0-1,0 1,0-1,-8 21,0-1,2 1,0 0,1 0,1 1,1-1,1 1,1 0,1-1,1 1,2 15,-3-34,1-1,-1 0,0 1,0-1,1 0,0 1,-1-1,1 0,0 0,0 0,0 0,0 1,0-1,1-1,-1 1,1 0,-1 0,1 0,0-1,-1 1,1-1,0 1,0-1,0 0,0 0,0 0,1 0,-1 0,0 0,0-1,1 1,-1-1,0 0,1 1,-1-1,0 0,1 0,3-1,0 0,0 0,0 0,0 0,0-1,0 0,-1-1,1 1,-1-1,1 0,-1 0,0-1,0 0,-1 0,117-146,-121 149,0 0,1-1,-1 1,1 0,-1 0,1 0,0 0,-1 0,1 0,0 0,0 0,0 0,0 0,0 1,0-1,0 0,0 0,0 1,0-1,0 1,0-1,0 1,0 0,1-1,-1 1,0 0,0 0,0 0,1-1,-1 1,0 1,0-1,1 0,-1 0,0 0,0 1,0-1,1 0,-1 1,0-1,0 1,0 0,0-1,0 1,0 0,0 0,0-1,0 1,0 0,-1 0,1 0,0 0,31 75,15 19,-42-92,-1 0,1 0,0-1,0 1,0-1,0 0,0 0,0 0,1-1,-1 0,0 0,1-1,-1 1,1-1,-1 0,1-1,-1 1,1-1,-1 0,1 0,-1-1,0 0,0 0,0 0,0 0,0-1,0 0,-1 0,1 0,-1 0,0-1,0 0,0 0,1-1,7-9,0 0,-1 0,0-1,-1-1,-1 0,0 0,-1-1,-1 0,-1 0,0 0,-2-1,1-2,23-87,-26 98</inkml:trace>
  <inkml:trace contextRef="#ctx0" brushRef="#br1" timeOffset="46688.079">2230 173,'-159'284,"300"-510,-141 225,1-1,0 1,0 0,-1-1,1 1,0 0,0-1,0 1,0 0,0 0,0 0,1 0,-1 0,0 0,0 1,1-1,-1 0,1 1,-1-1,0 0,1 1,-1 0,1-1,-1 1,1 0,-1 0,1 0,0 0,-1 0,1 0,-1 0,1 1,-1-1,1 0,-1 1,1-1,-1 1,0 0,1 0,-1-1,0 1,1 0,-1 0,0 0,0 0,0 0,0 0,0 1,0-1,0 0,0 0,0 1,28 70,-27-63,0 0,1 0,0 0,1-1,-1 0,2 0,-1 0,1 0,1 0,-1-1,1 0,5 4,-9-9,-1-1,0 0,1 0,-1 0,1 0,-1 0,1-1,-1 1,1 0,0-1,-1 1,1-1,0 1,-1-1,1 0,0 0,0 0,-1 0,1 0,0 0,0 0,-1-1,1 1,0-1,0 1,-1-1,1 0,-1 1,1-1,-1 0,1 0,-1 0,1 0,-1 0,0-1,0 1,1 0,-1-1,0 1,0-1,0 1,-1-1,1 1,0-1,25-77,2-150,-23 173,1 32</inkml:trace>
</inkml:ink>
</file>

<file path=ppt/ink/ink5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3:29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1441 1,'61'47,"77"108,-58-91,66 66,15 75,119 11,-52 18,-122-125,-88-96</inkml:trace>
  <inkml:trace contextRef="#ctx0" brushRef="#br0" timeOffset="838.4">255 1553,'-12'3,"1"1,0 0,0 1,0 1,1 0,0 0,0 1,0 0,1 0,0 1,1 1,0-1,0 1,1 1,0-1,0 1,1 1,0-1,1 1,1 0,-1 0,2 0,-1 1,2-1,-1 1,2 0,0 0,0 0,1 6,-2 6,2-1,0 1,2-1,1 1,0-1,6 18,-7-35,-1 0,2 0,-1 0,1 0,0 0,0 0,0-1,1 0,0 1,0-1,0-1,1 1,-1-1,1 0,0 0,1 0,-1 0,1-1,-1 0,1 0,0-1,0 1,0-1,0-1,1 1,5 0,-3-1,0-1,1 1,-1-2,0 1,0-1,0-1,0 1,0-2,0 1,0-1,-1-1,1 1,-1-1,0-1,0 1,-1-2,1 1,-1-1,4-4,21-14,-2-2,-1-1,-2-1,0-2,-2 0,-1-2,-1 0,-2-2,-2-1,12-28,-27 54,1 0,-2-1,0 1,0-1,0 0,-2 0,1 0,-1 0,0 0,-1 0,0 0,-1-1,0 1,-1 0,0 0,0 1,-1-1,-1 0,1 1,-1 0,-1-1,0 2,0-1,-1 1,0-1,0 1,-1 1,0 0,0 0,-4-2,2 4,1 0,-1 1,0 0,-1 1,1 0,-1 0,1 1,-1 0,0 1,0 0,0 0,1 1,-1 1,0-1,0 2,0-1,1 1,-1 1,1 0,-4 2,-12 4,1 2,0 1,0 0,1 2,1 1,-20 18,13-8,2 1,1 2,1 1,2 0,0 2,-4 12,8-12</inkml:trace>
  <inkml:trace contextRef="#ctx0" brushRef="#br0" timeOffset="1135.379">1 1919,'201'-135,"-177"123,0 2,1 0,0 1,1 2,0 0,0 2,0 1,0 1,1 1,0 2,-1 0,1 2,5 1,50-1,-58-2</inkml:trace>
  <inkml:trace contextRef="#ctx0" brushRef="#br0" timeOffset="2637.866">791 1553,'79'-16,"-1"-2,-1-4,-1-3,-1-3,-2-4,39-24,187-125,-235 133,-2-3,-3-3,39-44,-98 97,1 1,-1 0,0-1,1 1,-1-1,1 1,-1 0,0-1,0 1,1-1,-1 0,0 1,0-1,1 1,-1-1,0 1,0-1,0 1,0-1,0 0,0 1,0-1,0 1,0-1,0 1,0-1,0 0,-1 1,1-1,0 1,0-1,-1 1,1-1,0 1,-1-1,1 1,0-1,-1 1,1 0,0-1,-1 1,1-1,-1 1,1 0,-1 0,1-1,-1 1,1 0,-1 0,1-1,-1 1,0 0,1 0,-1 0,1 0,-1 0,1 0,-1 0,0 0,1 0,-1 0,1 0,-1 0,1 1,-1-1,0 0,-51-1,45 1,-164-1,170 0,0 1,1 0,-1-1,0 1,0 0,1-1,-1 1,0 0,0 0,0 0,1 0,-1 0,0 0,0 0,0 0,1 0,-1 0,0 0,0 0,0 1,1-1,-1 0,0 1,0-1,1 0,-1 1,0-1,1 1,-1-1,0 1,1-1,-1 1,1 0,-1-1,1 1,-1 0,1-1,0 1,-1 0,1 0,0-1,-1 1,1 0,0 0,0 0,0-1,0 1,0 0,0 0,0 0,0 0,0-1,0 1,0 0,0 0,1 0,-1-1,0 1,26 48,-23-45,10 20,-1 0,-1 0,-2 1,0 1,-1-1,-2 1,-1 1,1 12,22 102,-29-140,1 0,0 0,-1 0,1 0,0 0,0 0,0 0,0 0,0 0,0 0,0 0,0 0,1 0,-1 0,0 0,1 0,-1 0,0 0,1 0,-1-1,1 1,-1 0,1 0,0 0,-1 0,1-1,0 1,0 0,-1-1,1 1,0-1,0 1,0-1,0 1,0-1,0 1,0-1,0 0,0 0,0 1,0-1,0 0,0 0,0 0,0 0,0 0,0 0,0 0,0-1,0 1,0 0,0-1,0 1,0 0,0-1,0 1,-1-1,1 1,0-1,0 0,0 1,-1-1,1 0,0 0,13-15,-1-1,-1-1,-1 0,0-1,-1 0,-1 0,1-6,9-17,80-180,-86 204</inkml:trace>
</inkml:ink>
</file>

<file path=ppt/ink/ink5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3:27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1,'-11'127,"4"-102,2 1,1 0,2 0,0 0,1 0,2 0,1 5,26 112,-16 25,-2-99,-3 1,-3-1,-3 1,-4 13,1 37,-34 23,37-111,7-27</inkml:trace>
  <inkml:trace contextRef="#ctx0" brushRef="#br0" timeOffset="3251.713">0 763,'153'-57,"2"6,3 6,5 7,-88 22,-2-3,0-4,60-27,-95 34</inkml:trace>
</inkml:ink>
</file>

<file path=ppt/ink/ink5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01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0 138,'165'25,"294"-22,-414-4,-67-6,0-1,1 0,0-2,0 0,1-2,0 0,1-1,1-1,-12-11,-32-13,41 30</inkml:trace>
</inkml:ink>
</file>

<file path=ppt/ink/ink5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04.1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1 198,'1'3,"1"0,0-1,1 1,-1 0,0-1,1 0,-1 0,1 0,0 0,0 0,0 0,0-1,0 1,0-1,0 0,0 0,0 0,2 0,-2 0,16 4,0-1,0-1,1-1,-1-1,0 0,1-1,-1-2,1 0,-1 0,16-6,8 1,227-26,-226 33,-84-36,-76-75,93 78,16 16</inkml:trace>
</inkml:ink>
</file>

<file path=ppt/ink/ink5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07.48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1 177,'189'38,"-130"-28,1-3,0-3,0-2,47-5,-3 1,37-9,-134-3,-33 1,11 6,4 0,0 0,1-1,0 0,1-1,0 0,0 0,1-1,0 0,1 0,0-1,0 0,1 0,-1-4,-11-21,10 20</inkml:trace>
</inkml:ink>
</file>

<file path=ppt/ink/ink5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0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0 144,'23'61,"93"305,-114-359,0-1,0 1,0 0,1 0,0-1,0 0,1 1,-1-1,1-1,1 1,-1 0,1-1,5 4,-8-8,1-1,0 0,-1 0,1 0,-1 0,1-1,0 1,-1-1,1 1,-1-1,1 0,-1 0,0 0,1 0,-1-1,0 1,0 0,0-1,0 0,0 1,0-1,0 0,0 0,-1 0,1 0,-1-1,0 1,1 0,0-3,1 1,108-158,-6 38,-103 124,0-1,0 1,-1-1,1 1,0 0,0 0,0 0,-1 0,1 0,0 0,0 0,-1 1,1-1,0 1,0-1,-1 1,1 0,0-1,-1 1,1 0,-1 0,1 0,-1 0,0 0,1 1,-1-1,0 0,0 1,0-1,0 1,0-1,0 1,0-1,0 1,-1 0,1-1,0 1,-1 0,0 0,1-1,-1 1,0 0,0 1,9 15,-7-14,1 0,-1 0,1-1,0 1,1-1,-1 0,1 1,-1-2,1 1,0 0,0-1,0 1,0-1,1-1,-1 1,0 0,1-1,-1 0,1 0,0 0,-1-1,1 1,0-1,-1 0,1-1,0 1,-1-1,1 0,-1 0,1 0,-1-1,4-1,5-2,0-1,-1 0,0-1,0 0,0-1,-1-1,0 1,-1-2,0 1,7-9,-5 4,1 1,-1-1,-1-1,-1 0,0-1,-1 0,-1 0,0-1,-1 0,-1 0,-1-1,0 1,-1-1,1-16,-6-40,0 62</inkml:trace>
</inkml:ink>
</file>

<file path=ppt/ink/ink5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2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0 215,'266'-28,"63"29,-288-7,-40 6,-1 0,1 0,0-1,-1 1,1 0,-1 0,1-1,-1 1,1 0,-1-1,1 1,-1 0,1-1,-1 1,0-1,1 1,-1-1,1 1,-1-1,0 1,0-1,1 1,-1-1,0 1,0-1,0 0,1 1,-1-1,0 1,0-1,0 0,0 1,0-1,0 1,0-1,0 0,-1 1,1-1,0 1,0-1,0 1,-1-1,1 0,0 1,-1-1,1 1,0-1,-1 1,1 0,-1-1,1 1,0-1,-1 1,1 0,-1-1,1 1,-1 0,0-1,1 1,-1 0,1 0,-1 0,1 0,-1 0,0-1,-177-115,159 89,18 17</inkml:trace>
</inkml:ink>
</file>

<file path=ppt/ink/ink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7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82 118,'-21'67,"2"1,3 1,-4 55,19-120,0 1,-1-1,2 0,-1 1,1-1,-1 0,1 1,0-1,1 0,-1 1,1-1,0 0,0 1,0-1,0 0,1 0,0 0,0 0,0 0,0 0,1-1,-1 1,1-1,0 1,0-1,0 0,0 0,1-1,-1 1,1-1,0 1,0-1,0 0,0-1,0 1,0-1,1 1,6-3,0 0,1-1,-1 0,0-1,0 0,0 0,0-1,-1-1,0 0,0 0,0-1,0 0,-1-1,0 0,0-1,-1 0,0 0,0 0,-1-1,0 0,-1-1,0 0,0 0,-1 0,-1 0,4-11,-2 6,-2 1,0-1,-1 0,0 0,-1 0,-1 0,0 0,-1 0,-1-1,0 1,-1 0,-1 0,0 0,-1 1,-2-4,3 9,-1 0,0 0,-1 1,0-1,0 1,-1 0,0 0,0 1,0-1,-1 1,-1 1,1-1,-1 1,0 1,0 0,-1 0,1 0,-1 1,0 0,0 1,-1 0,1 0,-8 0,-44-2,36 5</inkml:trace>
</inkml:ink>
</file>

<file path=ppt/ink/ink5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2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1,'15'0,"13"0,8 0,2 0,-1 0,-1 0,-3 0,-1 0,-2 0,-1 0,-1 0,0 0,0 0,0 0,0 0,-10 0,-7 0</inkml:trace>
</inkml:ink>
</file>

<file path=ppt/ink/ink5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3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0,'44'10,"28"3,6-1,-4-2,-11-3,-10-3,-11-2,-7-1,-9-1</inkml:trace>
</inkml:ink>
</file>

<file path=ppt/ink/ink5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7.27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0 120,'678'0,"-678"0,-1-1,1 1,0-1,-1 1,1-1,0 1,0-1,0 1,-1-1,1 1,0-1,0 1,0-1,0 1,0-1,0 1,0-1,0 1,0-1,0 1,0-1,1 1,-1-1,0 1,0-1,0 1,1-1,-1 1,0-1,1 1,-1-1,0 1,1 0,-1-1,0 1,1 0,-1-1,1 1,-1 0,1 0,-1-1,1 1,-1 0,0 0,1 0,0-1,-1 1,1 0,-1 0,1 0,-1 0,1 0,-1 0,1 0,-1 0,1 0,-1 1,1-1,-1 0,1 0,-1 0,1 1,0-1,-38-26,-57-36,79 48</inkml:trace>
</inkml:ink>
</file>

<file path=ppt/ink/ink5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20.3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0 194,'1'-2,"1"0,-1 0,1 0,-1 0,1 1,0-1,-1 1,1-1,0 1,0 0,0-1,0 1,0 0,1 0,-1 1,0-1,0 0,0 1,1-1,-1 1,0 0,1 0,-1 0,0 0,2 0,-1 0,411-4,-265-25,-148 28,0-1,0 1,0 0,0-1,-1 1,1-1,0 1,-1-1,1 1,-1-1,1 1,-1-1,0 0,0 1,1-1,-1 0,0 1,-1-1,1 1,0-1,0 0,-1 1,1-1,-1 1,1-1,-1 1,0-1,0 1,1-1,-1 1,0-1,0 1,0 0,-1 0,1 0,0 0,0 0,-1 0,1 0,0 0,-1 0,-1 0,-5-10,-15-32,16 22</inkml:trace>
</inkml:ink>
</file>

<file path=ppt/ink/ink5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9.08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1 140,'2'44,"3"0,2 0,1 0,3-1,1-1,2 1,2-2,13 22,-29-61,1 0,0 0,0 0,0 0,0-1,0 1,0 0,0-1,1 1,-1 0,1-1,-1 0,1 1,-1-1,1 0,0 0,0 0,0 0,0 0,-1 0,1-1,0 1,0-1,0 1,0-1,1 0,-1 1,0-1,0 0,0 0,0-1,0 1,0 0,0-1,0 1,0-1,0 0,0 0,0 0,0 0,-1 0,1 0,0 0,-1 0,1-1,-1 1,1 0,-1-1,1 0,-1 1,0-1,1-1,182-268,-184 270,0 0,1 1,-1-1,0 0,1 0,-1 1,1-1,0 0,-1 1,1-1,-1 0,1 1,0-1,-1 1,1-1,0 1,0 0,-1-1,1 1,0 0,0-1,0 1,0 0,-1 0,1 0,0 0,0 0,0 0,0 0,0 0,-1 0,1 0,0 0,0 0,0 1,0-1,-1 0,1 1,0-1,0 0,-1 1,1-1,0 1,0-1,-1 1,1 0,-1-1,1 1,-1 0,1-1,-1 1,1 0,-1-1,1 1,-1 0,0 0,1 0,-1 0,0-1,0 1,0 0,12 61,-12-53,40 131,-39-136,0-1,1 1,0-1,-1 0,2 1,-1-1,0 0,0 0,1 0,0-1,-1 1,1-1,0 1,0-1,1 0,-1 0,0 0,1-1,-1 1,1-1,-1 0,1 0,0 0,-1 0,1 0,0-1,0 0,0 0,-1 0,1 0,0-1,0 1,0-1,-1 0,1 0,0 0,7-7,1 0,-1 0,0-1,-1-1,0 0,-1 0,0-1,-1 0,0 0,0-1,-1 0,-1 0,0-1,1-3,-3 8,28-54,-2-2,-4-1,14-50,-24 59,-9 32</inkml:trace>
  <inkml:trace contextRef="#ctx0" brushRef="#br0" timeOffset="478.041">1187 338,'-39'52,"2"1,3 2,-26 56,55-104,1 1,0 1,0-1,1 1,0-1,0 1,1 0,1 0,-1 0,1 0,1 1,-1-1,2 0,-1 0,1 0,1 3,2-8,0 0,0-1,0 0,1 1,-1-1,1-1,0 1,-1-1,1 0,0 0,1 0,-1-1,0 0,0 0,1 0,-1-1,0 1,1-1,-1-1,0 1,1-1,-1 0,5-1,6 1,-3 1,-5 0,-1 0,1 0,-1 0,1-1,-1 0,0 0,1-1,-1 0,0-1,0 1,0-1,0-1,0 1,0-2,1-6,-5 1</inkml:trace>
  <inkml:trace contextRef="#ctx0" brushRef="#br0" timeOffset="732.515">847 536,'44'0,"23"0,5 0,-4 0,-10 0,-9 0,-9 0,-6 0,-4 0,-2 0,-1 0,-6 0</inkml:trace>
</inkml:ink>
</file>

<file path=ppt/ink/ink5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7.76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1 254,'19'5,"11"2,6-1,1-1,-1-2,-1 0,-3-2,-1-1,-2 0,-5-5,-2-2,0 1,1-4,-4 0</inkml:trace>
  <inkml:trace contextRef="#ctx0" brushRef="#br0" timeOffset="247.942">199 0,'-5'39,"-1"31,-1 9,2-4,2-10,1-12,1-9,0-8,6-10,2-9</inkml:trace>
</inkml:ink>
</file>

<file path=ppt/ink/ink5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5.75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109 54,'-2'0,"-1"0,1 0,-1 0,0 0,1 1,-1-1,1 1,-1 0,1 0,-1 0,1 0,-1 0,1 0,0 1,0-1,0 1,0-1,0 1,0 0,0 0,0 0,1 0,-1 0,1 0,-1 0,1 1,0-1,0 1,0-1,0 1,0-1,1 1,-1-1,1 2,-34 139,31-133,1-1,0 1,0 0,1 0,1 0,0 0,0 1,1-1,0 0,0 0,1-1,1 1,0 0,0-1,1 1,0-1,0 0,1 0,1-1,2 4,-2-8,0 0,1-1,0 0,-1 0,1-1,0 0,0 0,1 0,-1-1,0 0,0-1,1 0,-1 0,0 0,1-1,-1 0,0 0,0-1,0 0,0 0,0-1,0 1,-1-2,1 1,-1-1,0 0,0 0,1-2,77-79,-82 85,0-1,0 1,0 0,0 0,0 0,0 1,0-1,0 0,0 1,-1-1,1 1,0-1,0 1,0 0,-1 0,1 0,0 0,-1 0,1 0,-1 1,0-1,1 0,-1 1,0-1,0 1,1-1,-1 1,0 0,-1 0,1-1,0 1,0 0,-1 0,1 0,-1 0,0-1,0 1,1 2,5 9,-5-10,0 1,0-1,0 1,1-1,-1 0,1 0,0 0,0 0,0 0,0 0,1 0,-1 0,1-1,-1 1,1-1,0 0,0 0,0 0,0 0,0-1,1 1,-1-1,0 0,1 0,-1 0,1 0,0 0,-1-1,1 0,-1 0,1 0,0 0,-1 0,1-1,-1 1,1-1,-1 0,1 0,-1-1,0 1,2-2,8-8,-1-1,-1-1,0 0,-1 0,0-1,-1 0,-1-1,2-4,1 0,73-199,-36 122,-33 84</inkml:trace>
  <inkml:trace contextRef="#ctx0" brushRef="#br0" timeOffset="698.343">871 308,'-97'219,"103"-229,15-32,2 1,2 0,2 2,4-1,-30 38,0 1,0 0,0 0,0 0,0 0,1 0,-1 0,0 0,1 0,-1 0,0 1,1-1,-1 0,1 1,-1-1,1 1,-1 0,1 0,0-1,-1 1,1 0,-1 0,1 0,0 1,-1-1,1 0,-1 1,1-1,-1 1,1-1,-1 1,1 0,-1-1,0 1,1 0,-1 0,0 0,0 0,0 0,1 0,-1 1,0-1,-1 0,1 0,0 1,0-1,0 1,-1-1,1 1,-1-1,1 1,-1-1,0 1,1-1,-1 2,10 26,29 67,-38-93,1 0,0-1,-1 1,1 0,0-1,0 1,1-1,-1 0,0 0,1 0,-1 0,1 0,0 0,0-1,0 1,0-1,0 0,0 0,0 0,0 0,0 0,0-1,0 1,1-1,-1 0,0 0,2 0,1-4,-1 1,1-1,-1 0,0 0,0-1,-1 0,1 0,-1 0,0 0,0 0,-1-1,1 0,-1 0,-1 0,1 0,-1 0,0 0,0-1,-1 1,0-1,0 1,0-1,-1-1,3-3,-1-1,-1 0,0 1,-1-1,0 0,0 0,-1 0,-1 1,0-1,-2-6,-3-1</inkml:trace>
</inkml:ink>
</file>

<file path=ppt/ink/ink5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0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26,'340'0,"-232"-22,-99 18</inkml:trace>
</inkml:ink>
</file>

<file path=ppt/ink/ink5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09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0,'43'5,"24"-3,5-2,-4-2,-10 1,-9 0,-8-1,-12 2</inkml:trace>
</inkml:ink>
</file>

<file path=ppt/ink/ink5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07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99,'0'0,"0"1,0-1,0 1,0-1,0 1,0 0,0-1,0 1,0-1,0 1,0-1,0 1,0-1,-1 0,1 1,0-1,0 1,-1-1,1 1,0-1,-1 0,1 1,0-1,-1 1,1-1,-1 0,1 0,0 1,-1-1,1 0,-1 0,1 1,-1-1,1 0,-1 0,1 0,-1 0,1 0,-1 0,1 0,-1 0,1 0,-1 0,1 0,-1 0,1 0,-1 0,1 0,-1 0,1-1,-1 1,1 0,-1 0,1-1,-1 1,1 0,0-1,-1 1,1 0,0-1,-1 1,1-1,0 1,-9 164,11-112,-1-30,0 1,2-1,1 0,0 0,2-1,6 15,-12-33,1 1,0 0,0 0,0-1,1 1,-1-1,1 1,0-1,0 0,0 1,1-1,-1 0,1 0,-1-1,1 1,0-1,0 1,0-1,0 0,1 0,-1 0,0 0,1-1,0 1,-1-1,1 0,0 0,0-1,-1 1,1-1,0 1,0-1,0-1,0 1,-1 0,1-1,4-1,8-6,-1-1,0-1,0-1,-1 0,0 0,-1-2,0 0,-1 0,-1-1,4-5,2-2,103-117,-118 138,1-1,-1 1,1-1,0 1,-1 0,1 0,0 0,-1 0,1 1,0-1,-1 1,1 0,0-1,-1 1,1 0,-1 1,0-1,1 0,-1 1,0-1,0 1,0 0,0 0,0-1,0 1,0 1,-1-1,1 0,-1 0,0 1,1-1,-1 0,0 1,0-1,-1 1,1 0,0-1,-1 1,0 0,1 2,5 8,-3-6,0-1,1 0,0 0,0 0,0-1,1 1,0-1,0 0,0-1,0 1,1-1,0 0,0 0,0-1,0 1,1-1,-1-1,1 1,0-1,-1 0,1-1,0 0,0 0,0 0,0-1,0 0,0 0,0-1,0 0,0 0,0-1,0 0,0 0,-1 0,5-3,4-7,0 0,-1 0,-1-2,0 0,-1 0,0-1,-1-1,-1 0,0 0,-1-1,-1 0,-1-1,1-2,-2 8,0 0,-1 0,0-1,-1 1,0-1,-1 0,0 0,-1 0,-1-1,0 1,0 0,-2-1,-1-12,-4 13,-1 8</inkml:trace>
  <inkml:trace contextRef="#ctx0" brushRef="#br0" timeOffset="633.002">1047 382,'-166'202,"151"-183,101-102,39-47,-124 128,-1 1,1 0,0-1,0 1,0 0,1 0,-1 0,0 0,0 0,1 0,-1 0,0 0,1 1,-1-1,1 0,-1 1,1-1,-1 1,1 0,0-1,-1 1,1 0,-1 0,1 0,0 0,-1 0,1 1,-1-1,1 0,-1 1,1-1,0 1,-1-1,0 1,1 0,-1 0,1-1,-1 1,0 0,0 0,1 1,-1-1,0 0,0 0,0 0,0 1,-1-1,1 1,0-1,0 2,40 134,-39-132,0-1,1 0,-1 0,1 0,0-1,0 1,1-1,-1 1,1-1,-1 0,1 0,0-1,0 1,0-1,1 0,-1 0,0 0,1-1,-1 1,1-1,0 0,-1 0,1-1,0 1,0-1,-1 0,1-1,0 1,0-1,-1 0,1 0,-1 0,1-1,-1 1,1-1,-1 0,0-1,0 1,0-1,0 0,0 0,-1 0,1 0,-1 0,0-1,0 0,0 0,1-1,11-19,0 0,-2-1,-1 0,-1-1,-1-1,3-13,-8 15</inkml:trace>
</inkml:ink>
</file>

<file path=ppt/ink/ink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8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1,'15'128,"-5"1,-6 69,-45 159,30-285,-24 205,35-254</inkml:trace>
</inkml:ink>
</file>

<file path=ppt/ink/ink5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13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0 387,'5'0,"11"0,7 0,6 0,1-5,1-1,0 0,0 1,-1 1,-1 2,0 1,0 0,-1 1,0 0,0 1,0-1,-5 0</inkml:trace>
  <inkml:trace contextRef="#ctx0" brushRef="#br0" timeOffset="1231.205">818 105,'-2'-1,"0"1,0-1,0 1,0 0,0 0,0 0,0 0,0 1,0-1,0 0,0 1,0-1,0 1,0 0,1 0,-1 0,0 0,0 0,1 0,-1 0,0 0,1 1,-1-1,1 1,0-1,-1 1,1-1,0 1,0 0,0 0,0 0,0-1,1 1,-1 0,1 0,-1 0,1 0,-1 0,1 0,0 0,0 0,0 0,0 1,-1 1,-38 193,35-181,1-1,0 1,1 0,0 0,2 0,0 0,0 0,2 0,0-1,0 1,2 0,2 6,-5-18,1 0,0-1,0 0,0 1,0-1,0 0,1 0,-1 0,1 0,0-1,0 1,0-1,0 1,0-1,1 0,-1 0,1-1,-1 1,1-1,0 0,-1 0,1 0,0 0,0 0,0-1,0 0,-1 0,1 0,0 0,0-1,0 1,0-1,-1 0,1 0,0 0,0-1,2-1,21-13,-2-1,0-1,0-1,-2-1,0-1,-2-1,0-1,-2-1,16-25,-29 41,40-36,-45 45,1 0,-1 0,0 0,0 0,1 1,-1-1,0 0,0 1,0-1,0 0,-1 1,1-1,0 1,-1-1,1 1,-1 0,1-1,-1 1,0 0,1-1,-1 1,0 0,0-1,0 1,-1 0,1-1,0 1,0 1,0-2,-1 4,1 0,-1 0,1-1,0 1,1 0,-1 0,1 0,0-1,0 1,0-1,1 1,0-1,0 1,0-1,0 0,1 0,-1 0,1 0,0 0,0 0,1-1,-1 0,1 1,-1-1,1-1,0 1,4 2,0-4,0 1,-1-1,1 0,0-1,0 1,0-2,0 1,0-1,0 0,-1-1,1 0,0 0,-1 0,0-1,1 0,-1-1,0 0,0 0,-1 0,0-1,1 0,3-5,11-9,-1-2,-1 0,-1-1,-1-1,10-18,-17 25,-1 0,-1 0,0-1,-1 0,-1-1,-1 1,0-1,-1 0,-1-1,-1 1,0-1,-2 1,0-11,0 27,0 0,0 0,-1 0,1 0,0 0,-1 0,1 0,-1 0,0 0,1 0,-1 0,0 1,0-1,0 0,0 0,-1 1,1-1,0 1,-1-1,1 1,-1-1,0 1,1 0,-1 0,0 0,0 0,0 0,-10 0</inkml:trace>
  <inkml:trace contextRef="#ctx0" brushRef="#br0" timeOffset="3411.122">2144 132,'-10'-1,"-1"0,0 1,1 0,-1 1,0 0,1 1,-1 0,1 0,-1 1,1 1,0 0,0 0,1 1,-1 0,1 0,0 1,0 1,-6 7,1 1,0 1,1 0,0 0,2 2,0-1,1 1,0 1,2 0,0 0,2 1,0 0,-3 16,8-29,0-1,1 1,-1 0,1 0,1 0,-1 0,1 0,0 0,1 0,0-1,0 1,0-1,1 1,0-1,0 0,0 0,1 0,0 0,0-1,1 1,0-1,0 0,0-1,0 1,1-1,-1 0,1 0,0-1,0 1,1-2,-1 1,1-1,-1 1,1-2,0 1,0-1,-1 0,1 0,6-1,5-3,-1-1,0 0,0-1,-1-1,0 0,0-1,0-1,-1-1,0 0,0-1,0-1,21-12,-12 9</inkml:trace>
  <inkml:trace contextRef="#ctx0" brushRef="#br0" timeOffset="3742.978">2511 189,'-16'14,"0"2,1 0,0 0,2 1,0 1,0 0,2 1,1 1,0-1,1 2,1-1,-3 17,10-33,1-1,-1 0,1 1,0-1,1 1,-1-1,0 1,1-1,0 0,0 1,0-1,0 0,0 0,1 0,0 0,-1 0,1 0,0 0,0 0,1-1,-1 1,1-1,-1 0,1 1,0-1,-1 0,1-1,0 1,0 0,1-1,-1 0,0 0,0 0,1 0,-1 0,0-1,1 1,-1-1,1 0,-1 0,1 0,-1 0,0-1,1 0,14-2,0 0,-1-2,1 0,-1-1,0-1,0-1,-1 0,0-1,-1-1,0 0,0-1,-1-1,0 0,-1-1,-1 0,0-1,-1 0,0-1,2-7,-10 18,0 0,0 0,-1 0,1 0,-1 0,0-1,-1 1,1-1,-1 1,0-1,0 0,0 1,-1-1,1 0,-1 0,0 1,-1-1,1 0,-1 0,0 1,0-1,-1 0,1 1,-1-1,0 1,0 0,0 0,-1 0,0 0,1 0,-1 0,-1 0,1 1,0 0,-1 0,0 0,0 0,0 0,0 1,-2-2,-11 2,0 1,0 0,0 1,0 1,0 1,0 0,0 1,1 1,-1 0,1 2,0-1,0 2,1 0,0 1,-13 9,-1 2</inkml:trace>
  <inkml:trace contextRef="#ctx0" brushRef="#br0" timeOffset="4147.608">3245 48,'-20'7,"-12"4,0 1,1 1,0 2,1 1,1 1,1 2,-2 2,28-20,0 0,0 0,0 0,1 0,-1 0,0 1,1-1,-1 0,1 1,0-1,-1 1,1 0,0-1,0 1,0 0,0-1,0 1,0 0,1 0,-1 0,0 0,1 0,0 0,-1 0,1 0,0 0,0 0,0 0,1 0,-1 0,0 0,1 0,-1 0,1 0,-1 0,1 0,0 0,0 0,0-1,0 1,0 0,1-1,-1 1,0-1,1 1,-1-1,1 0,0 1,-1-1,1 0,0 0,0 0,77 23,40 18,-116-40,0 1,0-1,0 1,0-1,0 1,0 0,0 0,-1 1,0-1,0 0,0 1,0-1,0 1,-1 0,1 0,-1 0,0-1,0 1,-1 0,1 0,-1 0,0 0,0 0,0 1,0-1,-1 0,0-1,-1 5,0-1,0 0,-1 0,0 0,0 0,-1-1,0 1,0-1,0 0,-1-1,0 1,0-1,0 0,-1 0,0 0,0-1,0 0,0 0,-1 0,1-1,-2 0,-8 5,0-2,0 0,-1-2,0 1,1-2,-1 0,-1-1,-3-1,-35-1,31 0</inkml:trace>
</inkml:ink>
</file>

<file path=ppt/ink/ink5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0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250 117,'0'-3,"-1"1,0 0,0 0,0 0,0 0,0 0,0 1,-1-1,1 0,-1 0,1 1,-1-1,0 1,0-1,1 1,-1 0,0 0,0 0,0 0,0 0,0 0,-1 1,1-1,0 1,0-1,0 1,-1 0,1 0,0 0,0 0,-1 0,1 0,0 1,0-1,0 1,-1-1,1 1,0 0,0 0,0 0,0 0,0 0,-1 2,-72 68,63-54,0 2,2-1,0 2,1-1,1 1,1 0,1 1,1 0,0 0,0 20,3-34,1 0,0 0,0 0,1 0,0 0,0 0,1 0,0 1,0-2,1 1,0 0,0 0,0 0,1-1,0 1,0-1,1 0,-1 0,2 0,-1-1,0 1,1-1,0 0,0 0,1-1,-1 1,1-1,0 0,0-1,1 0,-1 0,1 0,-1 0,1-1,0-1,5 2,12-2,-1-2,1 0,0-1,-1-2,0 0,0-2,0 0,-1-2,0 0,0-1,-1-2,0 0,0-1,-2-1,0-1,0-1,-1 0,13-15,-19 18,1-1,-2-1,0 0,0 0,-1-1,-1 0,0-1,-2 0,1-2,-5 11,0 0,-1 0,0 0,-1 0,1-1,-1 1,-1-1,1 1,-1-1,-1 1,1-1,-1 1,-1 0,1-1,-1 1,0 0,-1 0,0 0,0 0,-1 0,1 1,-3-3,-2-1,-1 0,0 1,0 0,-1 1,0 0,-1 0,1 1,-1 1,-1 0,1 0,-1 1,0 0,0 1,-1 1,1 0,-4 0,-13-1</inkml:trace>
  <inkml:trace contextRef="#ctx0" brushRef="#br0" timeOffset="353.754">25 370,'267'-160,"-201"134,-65 26,1-1,-1 1,1 0,-1 0,1 0,0 0,-1 1,1-1,-1 0,1 0,-1 1,1-1,-1 1,1 0,-1-1,0 1,1 0,-1 0,0 0,0 0,0 0,1 0,-1 0,0 0,0 0,0 1,-1-1,1 0,0 1,0-1,-1 0,1 1,-1-1,1 1,-1-1,0 1,1-1,-1 1,0-1,0 1,0 1,1 35,-2-34,0 0,1 0,-1 0,1 0,0 0,0 0,0 0,0 0,1 0,0 0,0 0,0 0,0 0,1 0,-1-1,1 1,0 0,0-1,0 0,1 1,-1-1,1 0,0 0,-1 0,2 0,-1-1,0 1,0-1,1 0,3 2,6-2,1 0,-1-1,1-1,-1 0,1 0,0-2,-1 1,1-2,-1 0,0 0,9-5,53-9,-56 21,-19 4</inkml:trace>
</inkml:ink>
</file>

<file path=ppt/ink/ink5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8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1,'24'0,"18"0,6 0,0 0,-4 0,-4 0,-4 0,-4 0,-2 0,-1 0,-6 0</inkml:trace>
</inkml:ink>
</file>

<file path=ppt/ink/ink5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8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1,'38'0,"28"0,6 0,-3 0,-9 0,-10 0,-14 0</inkml:trace>
</inkml:ink>
</file>

<file path=ppt/ink/ink5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9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1 199,'9'0,"19"-5,8-1,3-1,0 2,3 2,-1-4,-3-1,-2 2,-4 1,-1 2,-2 1,-1 1,0 1,-1 0,-4 0</inkml:trace>
  <inkml:trace contextRef="#ctx0" brushRef="#br0" timeOffset="649.99">707 1,'-25'73,"19"-43,0-16,2 1,-1-1,2 1,0 0,1-1,0 1,1 1,0-1,2 0,0 0,0 0,2 0,0-1,0 1,1 0,1-1,1 0,1 3,-4-13,1 0,-1-1,0 1,1-1,0 0,0 0,0-1,0 1,0-1,1 1,-1-1,0-1,1 1,0-1,-1 0,1 0,0 0,0 0,0-1,0 0,-1 0,1 0,0-1,0 1,1-2,5 1,0-2,0 0,-1 0,1-1,-1 0,0 0,0-1,-1-1,1 0,6-5,18-23,-29 28,0 0,0 1,1-1,-1 1,1 0,1 1,-1-1,1 1,-1 0,1 1,1 0,4-2,-10 6,1-1,-1 1,1 0,-1 0,1 0,-1 0,0 0,0 1,1-1,-1 1,0-1,0 1,0 0,-1 0,1 0,0 0,-1 0,1 0,-1 0,0 1,1-1,-1 0,0 1,-1-1,1 1,0-1,-1 1,1 1,8 17,-6-15,1-1,-1 0,1 0,0 0,0-1,0 0,1 1,-1-1,1-1,0 1,0-1,1 0,-1 0,1 0,-1-1,1 0,0 0,0 0,0-1,0 0,0 0,0-1,0 1,0-1,0 0,0-1,5 0,4-4,0 0,0-1,0 0,-1-2,0 1,0-2,-1 1,0-2,-1 0,0-1,0 0,-1 0,-1-1,0-1,0 0,-1 0,-1-1,0 0,-1 0,-1-1,1-2,-1 3,0 0,-1 0,0-1,-1 1,-1-1,0 0,-1 0,-1 0,0 0,-1-6,0-4</inkml:trace>
</inkml:ink>
</file>

<file path=ppt/ink/ink5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48,'-2'-12,"-3"34,1-6,-1 1,0 0,1 0,1 1,0-1,2 1,0-1,0 1,2 0,0-1,1 1,1-1,1 1,0-1,1 0,1-1,1 1,0-1,1 0,0-1,2 0,0 0,4 4,-10-16,-1 0,1-1,0 1,-1-1,1 0,0 0,0 0,1-1,-1 1,0-1,0 0,1 0,-1-1,1 1,-1-1,0 0,1 0,-1-1,1 1,-1-1,0 0,1 0,-1 0,0-1,0 1,0-1,0 0,0 0,0-1,-1 1,1-1,-1 0,1 0,-1 0,0 0,0-1,-1 1,2-3,166-154,-169 159,1 0,-1 0,1 0,0 0,-1 0,1 0,0 0,0 1,0-1,0 0,-1 1,1 0,0 0,0-1,0 1,0 0,0 0,0 1,0-1,0 0,0 1,0-1,-1 1,1-1,0 1,0 0,-1 0,1 0,0 0,-1 0,1 0,-1 0,1 1,-1-1,2 2,41 66,-26-36,-15-30,-1 1,0-1,1 1,-1-1,1 0,0 0,0-1,0 1,1-1,-1 1,1-1,-1 0,1 0,0-1,0 1,-1-1,1 1,0-1,0-1,0 1,1 0,-1-1,0 0,0 0,0 0,0-1,0 1,0-1,0 0,0 0,0 0,0-1,0 1,0-1,9-6,-1-1,1 0,-1-1,-1 0,0 0,-1-2,0 1,0-1,-1 0,-1-1,0 0,-1-1,0 0,1-4,-3 8,6-11,-1-1,-1 0,-1 0,-2 0,0-1,-1 0,-1-1,-1 1,-1-17,-2 39,0 11</inkml:trace>
  <inkml:trace contextRef="#ctx0" brushRef="#br0" timeOffset="696.449">1192 218,'-61'153,"-10"44,70-195,1 0,-1 0,0 0,1 1,-1-1,1 0,0 0,0 1,0-1,0 0,0 0,0 1,0-1,1 0,0 0,-1 0,1 0,0 1,0-1,0 0,0 0,0-1,0 1,1 0,-1 0,1 0,-1-1,1 1,0-1,-1 1,1-1,0 0,0 0,0 0,0 0,0 0,0 0,0 0,0-1,1 1,-1-1,0 1,2-1,49 4,-28-5</inkml:trace>
  <inkml:trace contextRef="#ctx0" brushRef="#br0" timeOffset="996.976">938 386,'0'-4,"5"-3,6 1,6 2,6 0,2 2,3 6,1 2,0-1,1 0,-1-1,0-1,0-2,-1 0,-4-1</inkml:trace>
</inkml:ink>
</file>

<file path=ppt/ink/ink5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32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445 7,'-19'-3,"-1"1,1 1,-1 0,0 2,1 0,-1 1,1 1,0 1,-1 1,2 0,-16 7,-94 74,119-78,7-7,1 0,-1 0,1 0,-1 0,1 0,0 0,0 0,0 0,0 0,-1 1,2-1,-1 0,0 1,0-1,0 1,1-1,-1 1,0-1,1 1,0 0,-1-1,1 1,0 0,0-1,0 1,0-1,0 1,0 0,0-1,1 1,-1 0,0-1,1 1,0-1,-1 1,1-1,0 1,0-1,0 1,0-1,0 0,0 0,0 1,0-1,0 0,1 0,-1 0,0 0,1 0,10 5,1 0,-1-1,1-1,0 1,0-2,0 0,1-1,-1 0,4-1,-3 0,-1 1,1 0,-1 1,1 0,-1 1,0 1,0 0,11 6,-20-9,-1 0,0 0,0 0,0 1,0-1,-1 1,1-1,-1 1,1 0,-1 0,0 0,0 0,0 0,-1 1,1-1,-1 1,0-1,0 1,0-1,0 1,0-1,-1 1,0 0,1 0,-2-1,1 1,0 0,-1-1,1 1,-1 0,0-1,0 1,-1-1,1 0,-1 1,0-1,0 0,0 0,0 1,-19 12,-1 0,0-1,-1-2,-1 0,0-1,-21 6,38-15,-123 49,129-51,0-1,1 1,-1-1,0 0,0 1,0-1,0 0,1 1,-1-1,0 0,0 0,0 0,0 0,0 0,0 0,1 0,-1 0,0 0,0 0,0-1,0 1,0 0,1-1,-1 1,0 0,0-1,1 1,-1-1,0 1,0-1,1 1,-1-1,1 0,-1 1,0-1,1 0,-1 1,1-1,0 0,-1 0,1 0,0 1,-1-1,1 0,0 0,0 0,0 0,-1 0,1 1,0-1,0 0,1 0,-1 0,0 0,0 0,0 0,0 1,1-1,-1-1,5-12</inkml:trace>
</inkml:ink>
</file>

<file path=ppt/ink/ink5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33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3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138 339,'-14'39,"-10"21,-1 6,-1-8,0-14,3-15</inkml:trace>
  <inkml:trace contextRef="#ctx0" brushRef="#br0" timeOffset="662.239">335 480,'0'3,"1"-1,-1 0,1 1,-1-1,1 0,0 1,0-1,0 0,0 0,0 0,1 0,-1 0,1 0,-1 0,1 0,0 0,-1-1,1 1,0-1,0 1,0-1,0 0,1 0,-1 0,0 0,0 0,1 0,-1-1,0 1,1-1,-1 0,1 1,-1-1,1 0,-1 0,0-1,1 1,-1 0,1-1,-1 0,0 1,1-1,-1 0,2-1,13-12,0 0,-1 0,-1-2,0 0,-1-1,-1 0,0-1,-1-1,-2 0,10-20,37-57,-57 97,0 0,0 0,0-1,1 1,-1 0,0 0,1 0,-1-1,0 1,1 0,-1-1,1 1,-1 0,1-1,0 1,-1-1,1 1,0-1,-1 1,1-1,0 1,0-1,-1 0,1 1,0-1,0 0,0 0,-1 1,1-1,0 0,0 0,0 0,0 0,-1 0,1 0,0 0,0-1,0 1,0 0,-1 0,1-1,0 1,0 0,-1-1,1 1,0-1,-1 1,1-1,0 1,-1-1,1 1,0-1,-1 0,1 1,-1-1,0 0,1 1,-1-1,1 0,-1 0,0 0,0 1,1-1,-1 0,0 0,0 0,0 0,0 0,3 101,-5-90,0-1,1 0,0 1,0-1,1 1,1-1,0 1,0-1,0 1,1-1,1 0,0 0,0 0,0 0,1-1,1 1,-1-1,1 0,1 0,-1-1,2 1,-1-1,1 0,0-1,6 5,-10-10,0 1,0-1,0 1,0-1,0 0,1 0,-1-1,0 1,1-1,-1 1,1-1,-1 0,1-1,-1 1,0 0,1-1,-1 0,0 0,1 0,-1 0,0 0,0-1,0 1,0-1,0 0,0 0,-1 0,1 0,0-1,-1 1,0-1,0 1,1-2,59-105,-55 94,37-107,-38 99</inkml:trace>
  <inkml:trace contextRef="#ctx0" brushRef="#br0" timeOffset="1047.675">1436 0,'-22'19,"0"1,1 1,2 1,0 0,1 2,1 0,2 1,0 0,2 1,1 1,0 0,3 1,-7 26,15-48,0 1,1 0,0 0,0-1,1 1,-1 0,1 0,1-1,0 1,-1-1,2 1,-1-1,1 0,0 0,0 0,1 0,0 0,0-1,0 0,1 0,-1 0,1 0,1-1,-1 1,0-1,1-1,0 1,0-1,0 0,0 0,1-1,3 1,0 1,-1-1,1 0,0-1,0 0,-1 0,1-1,1-1,-1 1,0-2,0 1,0-2,0 1,-1-1,1-1,0 1,-1-2,1 1,-1-2,0 1,0-1,-1 0,1-1,2-2,4-4,0 0,-1-2,0 1,-1-1,-1-1,0-1,-1 0,-1 0,0-1,-1 0,6-18,-11 28,0 0,-1-1,0 0,0 0,-1 0,0 0,0 0,-1 0,0-1,0 1,-1 0,0-1,-1 1,0 0,0-1,-1 1,0 0,0 0,-1 0,0 0,0 1,-1-1,0 1,0 0,-1 0,0 0,0 0,0 1,-1 0,0 0,0 1,-1 0,0 0,0 0,0 1,0 0,-7-3,-90-6,74 13</inkml:trace>
  <inkml:trace contextRef="#ctx0" brushRef="#br0" timeOffset="1310.186">1098 311,'280'-51,"-275"50,0 0,0 1,0-1,0 1,0 0,1 0,-1 1,0-1,0 1,0 0,0 0,0 1,0 0,-1 0,1 0,0 0,-1 1,0-1,1 1,-1 0,0 1,-1-1,1 1,0-1,-1 1,2 3,-2-3,-2 1,1 0,-1-1,2 1,-1-1,0 1,1-1,0 0,0 0,0 0,0-1,1 1,-1-1,1 1,0-1,0-1,0 1,0 0,1-1,-1 0,1 0,-1 0,1-1,0 1,0-1,0 0,0-1,-1 1,1-1,0 0,0 0,1-1,62-16,-47 12</inkml:trace>
</inkml:ink>
</file>

<file path=ppt/ink/ink5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48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526 29,'0'0,"-1"0,1 0,-1-1,1 1,-1 0,1-1,-1 1,1 0,0-1,-1 1,1 0,-1-1,1 1,0-1,0 1,-1-1,1 1,0-1,0 1,-1-1,1 1,0-1,0 1,0-1,0 1,0-1,0 1,0-1,0 1,0-1,0 0,0 1,0-1,0 1,1-1,-1 1,0-1,0 1,0-1,1 1,-1-1,0 1,1 0,-1-1,0 1,1-1,-1 1,1 0,-1-1,1 1,-1 0,0 0,1-1,-1 1,1 0,-52-5,50 5,-156 22,-60 30,215-51,0-1,0 1,0-1,0 1,0 0,0 0,0 0,0 0,0 0,0 0,0 0,1 1,-1-1,1 1,-1-1,1 1,-1 0,1-1,0 1,0 0,0 0,0 0,0 0,0 0,0 0,1 0,-1 0,1 0,-1 0,1 1,0-1,0 0,0 0,0 0,0 0,1 1,-1-1,1 0,-1 0,1 0,0 0,0 0,0 0,0 0,0 0,0 0,0-1,1 1,-1 0,1-1,-1 1,1-1,8 7,1 0,0-1,0-1,0 1,1-2,0 0,0 0,0-1,1-1,0 0,-1 0,1-1,0-1,9 0,45 9,73 11,-138-21,-1 0,0 0,0 0,0 0,1 0,-1 0,0 0,0 0,0 1,0-1,1 1,-1-1,0 1,0-1,0 1,0-1,0 1,0 0,0 0,0-1,-1 1,1 0,0 0,0 0,-1 0,1 0,0 0,-1 0,1 0,-1 0,0 0,1 1,-1-1,0 0,1 0,-1 0,0 0,0 1,0-1,0 0,0 0,0 0,-1 1,1-1,0 0,-1 0,1 0,0 0,-1 0,0 0,1 0,-1 0,1 0,-1 0,0 0,0 0,-16 10,-1 0,0-2,0 0,-1-1,0-1,-1-1,-14 3,-48 17,60-19,0 1,1 1,0 1,1 1,0 0,0 2,1 0,1 1,0 1,-11 13,27-27,1 0,-1 1,1-1,0 1,0-1,-1 1,1-1,0 1,0-1,0 1,1 0,-1 0,0-1,1 1,-1 0,1 0,-1 0,1 0,0 0,0 0,0 0,0-1,0 1,0 0,1 0,-1 0,1 0,-1 0,1 0,0-1,-1 1,1 0,0-1,0 1,0 0,1-1,-1 1,0-1,1 0,-1 1,0-1,1 0,0 0,-1 0,1 0,0 0,-1 0,1-1,0 1,0 0,0-1,-1 1,1-1,1 0,18 3,0-2,1 0,-1-1,0-2,0 0,0-1,0-1,1-1,70-10,45-5,-125 22</inkml:trace>
</inkml:ink>
</file>

<file path=ppt/ink/ink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8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1,'-9'35,"2"0,1 1,1 0,2 1,2-1,2 0,2 14,-3-45,1 0,0 0,0 0,0 0,1 0,0-1,0 1,0-1,0 1,1-1,-1 0,1 0,0 0,1 0,-1-1,1 1,-1-1,1 0,0 0,0 0,0 0,1-1,-1 0,1 0,-1 0,1 0,0-1,0 1,0-1,0-1,-1 1,1-1,0 1,0-2,0 1,0 0,5-2,4-2,1-1,-1-1,0 0,-1-1,1 0,-2-1,1-1,-1 0,0 0,-1-2,0 1,0-1,-1-1,-1 0,0 0,-1-1,0 0,-1 0,0-1,-1-1,0 1,0 1,-2-1,0 0,0-1,-1 1,-1 0,0-1,-1 0,-1 1,-1-15,0 5</inkml:trace>
</inkml:ink>
</file>

<file path=ppt/ink/ink5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48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150 116,'-74'250,"24"-47,24-81,26-115,1-6</inkml:trace>
  <inkml:trace contextRef="#ctx0" brushRef="#br0" timeOffset="263.969">93 59,'19'0,"26"-5,9-1,6-1,-3-2,-6-1,-7 2,-6 2,-5 2,-3 2,-2 1,-6 5,-6 3</inkml:trace>
  <inkml:trace contextRef="#ctx0" brushRef="#br0" timeOffset="522.135">8 397,'38'0,"23"-5,10-1,-2 0,-8 1,-9 2,-14 1</inkml:trace>
  <inkml:trace contextRef="#ctx0" brushRef="#br0" timeOffset="1073.9">572 510,'-228'242,"207"-221,79-102,113-96,-171 176,1 0,-1 0,1 0,-1 0,1 0,0 0,-1 0,1 0,0 1,-1-1,1 0,0 1,0-1,0 0,0 1,0-1,-1 1,1-1,0 1,0 0,0-1,0 1,0 0,1 0,-1 0,0 0,0-1,0 1,0 1,0-1,0 0,0 0,0 0,0 1,0-1,0 0,0 1,0-1,0 1,0-1,0 1,-1-1,1 1,0 0,0-1,0 1,-1 0,1 0,0 0,-1 0,1-1,-1 1,1 0,-1 0,1 1,6 66,-9-64,1 0,0 0,0 1,1-1,-1 0,1 0,0 0,0 0,1 0,-1 1,1-1,0 0,0 0,0 0,0 0,1 0,0-1,0 1,0 0,0-1,0 1,1-1,-1 0,1 0,0 0,0 0,0 0,1-1,-1 1,0-1,1 0,0 0,-1 0,1-1,0 1,0-1,0 0,0 0,0 0,1 0,1-2,0 1,-1-1,1 0,-1 0,1-1,-1 1,1-1,-1 0,0-1,0 1,0-1,0 0,-1-1,1 1,-1-1,0 0,0 0,0 0,0 0,-1-1,1 1,-1-1,0 0,-1 0,2-3,41-139,-40 119,-3 3</inkml:trace>
</inkml:ink>
</file>

<file path=ppt/ink/ink5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52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1,'452'0,"-428"0</inkml:trace>
</inkml:ink>
</file>

<file path=ppt/ink/ink5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53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25,'44'0,"32"0,9-4,-5-3,-7 1,-11 2,-16 0</inkml:trace>
</inkml:ink>
</file>

<file path=ppt/ink/ink5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5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64,'-36'10,"-1"3,2 0,0 2,0 2,2 1,0 2,1 1,-2 3,27-18,0 0,0 0,0 0,1 1,0 0,0 0,1 0,0 1,0 0,1 0,0 0,0 0,1 1,0 0,0-1,1 1,0 0,1 0,0 0,0 1,1-1,0 0,1 0,0 0,0 0,1 0,0 0,1 0,0 0,0-1,5 9,-3-10,1 0,0 0,0-1,1 0,-1 0,1 0,1-1,-1 0,1-1,0 1,0-1,0-1,0 0,1 0,0 0,-1-1,1-1,0 1,0-1,2-1,14 2,-1-2,1-1,-1-1,0-1,1-1,18-6,-12 1,0-2,-1-1,-1-1,0-2,-1-1,0-1,-2-1,0-2,-1 0,-1-2,-1 0,0-2,13-21,-31 41,0-1,0 0,-1 0,0 0,0 0,-1-1,1 0,-1 0,0 0,-1 0,0 0,0 0,0-1,0 1,-1-1,0 1,-1-1,1 0,-1 1,-1-1,1 1,-1-1,0 0,-1 1,1-1,-1 1,-1 0,1 0,-1 0,0 0,-4-5,-86-62,63 55</inkml:trace>
  <inkml:trace contextRef="#ctx0" brushRef="#br0" timeOffset="248.993">0 234,'173'14,"1"-7,166-16,274-3,-588 12</inkml:trace>
</inkml:ink>
</file>

<file path=ppt/ink/ink5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03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1 284,'781'0,"-820"18,17-9,3 1</inkml:trace>
  <inkml:trace contextRef="#ctx0" brushRef="#br0" timeOffset="269.103">142 510,'194'-22,"207"16,-351 11,-32 1</inkml:trace>
  <inkml:trace contextRef="#ctx0" brushRef="#br0" timeOffset="696.741">565 2,'-1'-1,"0"1,0 0,0 0,-1 0,1 0,0 0,0 0,0 0,0 0,0 1,0-1,-1 0,1 1,0-1,0 1,0-1,0 1,0-1,0 1,0 0,1-1,-1 1,0 0,0 0,0 0,1 0,-1 0,0 0,1 0,-1 0,1 0,-1 0,1 0,0 0,-1 0,1 0,0 0,0 0,0 1,0-1,0 0,0 0,0 0,0 0,0 0,0 1,1-1,-1 0,0 0,1 0,0 0,30 54,-12-38,0 0,1-1,0-2,1 0,1-1,5 2,-8-6,0 2,-1 0,0 1,-1 1,0 0,-1 2,0 0,12 16,-26-28,1 0,-1 1,0-1,-1 1,1-1,0 1,-1 0,0 0,0-1,0 1,-1 0,1 0,-1 0,0 0,0 0,0 0,-1 0,1 0,-1 0,0 0,0 0,0-1,-1 1,1 0,-1-1,0 1,0-1,0 0,0 1,-2 0,-94 85,82-77,-125 74,108-69,2 1,0 2,1 0,1 2,-9 11,20-14,5-1</inkml:trace>
</inkml:ink>
</file>

<file path=ppt/ink/ink5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11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3,'-1'266,"-54"33,36-212,22-73</inkml:trace>
  <inkml:trace contextRef="#ctx0" brushRef="#br0" timeOffset="243.706">0 59,'44'-5,"42"-6,16-1,1 1,-8 2,-15 4,-11 1,-13 3,-12 0,-7 2,-6-1,-4 1,-1-1,-5 0</inkml:trace>
  <inkml:trace contextRef="#ctx0" brushRef="#br0" timeOffset="551.839">932 200,'38'0,"27"0,8 0,-4 0,-10 0,-9 0,-8 0,-7 0,-9 0</inkml:trace>
  <inkml:trace contextRef="#ctx0" brushRef="#br0" timeOffset="766.318">959 426,'39'0,"31"0,9 0,-4 0,-10 0,-12 0,-9 0,-13 0</inkml:trace>
</inkml:ink>
</file>

<file path=ppt/ink/ink5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16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37,'15'33,"-1"0,-2 1,-1 0,-1 1,-3 0,0 0,-2 1,-1 28,-3-31,2-1,1 0,1 0,2-1,1 1,3 4,-11-33,1 0,-1 0,1 0,0 1,0-1,0 0,0 0,0 0,1 0,-1 0,1-1,0 1,0 0,0-1,0 1,0-1,0 0,1 0,-1 0,1 0,0 0,0 0,-1-1,1 1,0-1,0 0,1 0,-1 0,0 0,0 0,0-1,0 0,1 1,-1-1,0 0,0-1,1 1,-1-1,0 1,0-1,0 0,0 0,0 0,1-1,17-17,-1-2,-1 0,-1-1,0-1,-2-1,-1-1,8-18,27-39,-50 83,0-1,0 1,0-1,1 0,-1 1,0-1,0 1,1-1,-1 0,0 1,1-1,-1 0,0 1,1-1,-1 0,0 0,1 1,-1-1,1 0,-1 0,0 0,1 0,-1 1,1-1,-1 0,1 0,-1 0,1 0,-1 0,0 0,1 0,-1 0,1 0,-1 0,1-1,-1 1,1 0,-1 0,0 0,1 0,-1-1,1 1,-1 0,0 0,1-1,-1 1,0 0,1-1,-1 1,0 0,0-1,1 1,-1-1,0 1,0 0,0-1,1 1,-1-1,0 1,0-1,0 1,0 0,0-1,0 1,0-1,0 1,0-1,3 39,-3-34,-1 25,0-22,0 0,1 0,0 0,0 0,0 0,1-1,0 1,1 0,-1 0,1 0,0-1,1 1,0-1,0 0,0 1,1-1,0-1,1 2,-2-3,0 0,0-1,0 1,1-1,0 0,-1 0,1 0,0-1,1 1,-1-1,0 0,1 0,-1-1,1 1,0-1,-1 0,1 0,0-1,0 1,-1-1,1 0,0 0,0-1,0 1,-1-1,1 0,0-1,-1 1,1-1,-1 1,1-2,-1 1,0 0,0-1,0 0,0 0,10-10,-1 0,-1-1,-1 0,0-1,-1-1,0 1,-1-1,-1-1,0 0,-2 0,4-14,9-18,35-183,-49 206</inkml:trace>
  <inkml:trace contextRef="#ctx0" brushRef="#br0" timeOffset="324.489">1271 207,'-22'15,"-7"4,0 1,1 1,2 1,0 2,1 0,1 2,2 1,-14 20,34-44,0 1,0-1,0 1,0-1,1 1,-1 0,1 0,0 0,0 0,0 0,1 0,0 0,-1 0,1 0,1 0,-1 0,1 0,-1 0,1 0,0 0,0 0,1 0,-1 0,1-1,0 1,0-1,0 1,1-1,-1 0,1 1,0-1,-1-1,1 1,1 0,-1-1,0 1,1-1,-1 0,1 0,-1-1,1 1,1 0,9 3,-1 0,1 0,0-1,1-1,-1 0,0-1,1-1,-1 0,1-1,-1-1,1 0,-1-1,1 0,5-3,5 0</inkml:trace>
  <inkml:trace contextRef="#ctx0" brushRef="#br0" timeOffset="636.964">1666 150,'-25'30,"1"0,1 2,2 1,2 0,0 1,3 1,1 1,0 4,13-36,0-1,0 1,1 0,-1 0,1-1,0 1,0 0,0 0,1 0,-1 0,1 0,0 0,0 0,1 0,-1 0,1 0,0 0,0 0,0 0,0-1,1 1,0 0,-1-1,1 1,1-1,-1 0,0 1,1-1,0 0,-1 0,1-1,0 1,1-1,-1 1,8-1,1 1,-1-2,1 0,0 0,-1-1,1 0,0-1,-1 0,1-1,-1-1,1 0,-1 0,0-1,0 0,-1-1,1 0,3-4,-1 3,-1-1,0 0,-1-1,0 0,0 0,0-2,-1 1,-1-1,0-1,0 0,-1 0,0 0,-1-1,0 0,-1-1,-1 1,0-1,0-1,-2 1,1 0,-2-1,0 0,0 1,-1-8,-2 15,-1-1,0 1,0 0,0 0,0 1,-1-1,0 0,0 1,-1 0,0 0,0 0,0 0,0 0,-1 1,0 0,1 0,-2 0,1 1,0-1,-1 1,1 0,-1 1,0 0,0 0,0 0,0 0,-1 1,1 0,0 0,0 1,-1 0,1 0,0 0,-1 1,1 0,0 0,0 1,0-1,0 1,-2 1,-11 5</inkml:trace>
  <inkml:trace contextRef="#ctx0" brushRef="#br0" timeOffset="1018.601">2372 94,'-26'6,"0"1,1 2,0 0,0 2,1 0,1 2,0 1,1 0,-2 4,22-17,-1 0,1 0,0 1,-1 0,1-1,0 1,0 0,1 0,-1 0,0 0,0 0,1 0,0 1,-1-1,1 0,0 1,0-1,0 1,0-1,1 1,-1 0,1-1,0 1,-1 0,1-1,0 1,0 0,1-1,-1 1,1 0,-1-1,1 1,0-1,0 1,0-1,0 1,0-1,1 1,-1-1,1 0,0 0,-1 0,1 0,0 0,0 0,1 0,76 32,-69-32,-1 1,1 0,-1 1,0 0,0 1,0-1,0 2,-1-1,0 1,0 1,-1-1,1 1,5 8,-11-9,0 1,-1-1,1 1,-1 0,-1 0,1-1,-1 1,0 0,-1 0,0 0,0-1,0 1,-1 0,0-1,0 1,0-1,-1 0,0 0,0 0,-1 0,0 0,0-1,0 0,-1 0,1 0,-1 0,0 0,-1-1,1 0,-3 1,1 0,1 0,-1 0,1-1,-1 0,-1 0,1-1,0 0,-1 0,0-1,1 0,-1 0,0-1,0 0,0 0,0-1,0 0,0 0,0-1,-6-1,-5-4</inkml:trace>
  <inkml:trace contextRef="#ctx0" brushRef="#br0" timeOffset="1750.558">3020 9,'-8'-3,"-1"1,0 1,0 0,-1 0,1 1,0 0,0 0,0 1,0 1,0-1,0 1,0 1,0 0,1 0,-1 1,1 0,0 0,0 1,0 0,1 0,0 1,0 0,0 0,1 0,0 1,0 0,0 1,1-1,0 1,1 0,-1 2,-4 12,1 0,1 0,1 1,1 0,1 0,2 0,0 0,1 0,1 1,1-1,1 0,2 5,-3-19,1 1,-1 0,2 0,-1-1,2 1,-1-1,1 0,0 0,1-1,0 1,0-1,1 0,0 0,1-1,0 1,0-1,0-1,1 0,0 0,0 0,0-1,1 0,0-1,0 0,0 0,0-1,1 0,-1 0,1-1,0-1,0 0,0 0,-1-1,1 0,0 0,0-1,3-1,13-4,0 0,-1-2,1 0,-1-2,-1-1,0-1,-1-1,0-1,-1-1,0-1,1-2,-13 9,1 1,-1-1,-1 0,0-1,0 0,-1-1,-1 0,1 0,-2-1,0 1,0-2,-1 1,0 0,-1-1,-1 0,0 0,0 0,-2 0,1 0,-2-1,0 1,0 0,-1-1,-1 1,0 0,-1 0,-1 0,0 0,-2-4,-2 7,0 0,-1 0,0 1,0 0,-1 0,0 1,-1 0,0 1,0 0,-1 1,1 0,-1 1,-1 0,1 1,-1 0,1 1,-1 1,0 0,0 1,0 0,0 1,-11 1,-13-3</inkml:trace>
  <inkml:trace contextRef="#ctx0" brushRef="#br0" timeOffset="2040.586">2682 319,'385'-121,"-383"121,1 0,0 0,0-1,-1 2,1-1,0 0,0 0,0 1,-1 0,1-1,0 1,-1 0,1 0,-1 1,1-1,-1 0,0 1,1 0,-1-1,0 1,0 0,0 0,0 0,-1 0,1 1,0-1,-1 0,0 1,1-1,-1 1,0 0,0-1,-1 1,1 0,0-1,-1 1,0 0,1 1,16 32,-11-28,0 0,1 0,0 0,1-1,0 0,0-1,0 0,1 0,0-1,0 0,0-1,1 1,0-2,0 0,0 0,0 0,1-1,177 11,-160-14,-4 1</inkml:trace>
</inkml:ink>
</file>

<file path=ppt/ink/ink5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25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550 452,'1'-1,"0"0,0 0,0 1,0-1,0 0,0 0,0 0,0 0,0-1,-1 1,1 0,-1 0,1 0,0-1,-1 1,0 0,1 0,-1-1,0 1,0 0,1-1,-1 1,0 0,-1-1,1 1,0 0,0-1,0 1,-1 0,1-1,-1 1,1 0,-1 0,1 0,-1-1,0 1,0 0,1 0,-1 0,0 0,0 0,0 0,0 0,0 1,0-1,0 0,-1 0,1 1,0-1,0 1,-1-1,1 1,0 0,-1-1,1 1,0 0,-1 0,1 0,0 0,-1 0,1 0,0 0,-1 0,1 1,-1-1,-23-2,0 2,0 0,0 1,1 2,-1 0,0 2,-2 1,-130 18,157-24,1 0,-1 0,0 0,1 0,-1 0,1 0,-1 0,1 0,-1 0,0 1,1-1,-1 0,1 0,-1 0,0 0,1 1,-1-1,0 0,1 0,-1 1,0-1,1 0,-1 1,0-1,0 0,1 1,-1-1,0 0,0 1,0-1,1 0,-1 1,0-1,0 1,0-1,0 0,0 1,0-1,0 1,0-1,0 0,0 1,0-1,0 1,0-1,0 1,0-1,-1 0,1 1,0-1,0 0,0 1,-1-1,1 0,0 1,0-1,-1 0,1 1,0-1,-1 0,1 1,-1-1,51 15,-41-13,-2 0,2 0,0 0,0 0,0 1,-1 0,1 0,-1 1,0 0,0 1,0 0,0 0,-1 1,0-1,0 2,4 4,-10-7,0 1,-1-1,1 0,-1 0,0 1,-1-1,1 0,-1 0,0 0,0 1,0-1,0 0,-1 0,1 0,-1-1,0 1,0 0,-1-1,1 1,-1-1,0 0,1 0,-1 0,-1 0,1 0,0-1,-1 1,0-1,1 0,-1 1,-283 274,285-276,1 1,-1-1,0 1,1 0,-1-1,1 1,-1 0,1 0,0 0,0 0,-1 0,2 0,-1 0,0 0,0 0,1 0,-1 1,1-1,-1 0,1 0,0 1,0-1,0 0,0 1,1-1,-1 0,1 0,-1 1,1-1,0 0,0 0,0 0,0 0,0 0,0 0,0 0,1 0,-1-1,1 1,-1 0,1-1,0 1,11 4,0 0,1 0,0-1,0-1,0 0,0-1,1-1,-1 0,1-1,0-1,-1 0,1-1,14-2,5 1,-3-4,-25 0</inkml:trace>
  <inkml:trace contextRef="#ctx0" brushRef="#br0" timeOffset="332.327">240 1,'-1'509,"-50"-112,17-115,12-142,19-117</inkml:trace>
</inkml:ink>
</file>

<file path=ppt/ink/ink5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27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511 32,'48'-21,"-45"21,38-5,0 1,0 3,0 1,27 4,-69-4,0 1,0-1,0 1,0 0,0-1,0 1,0 0,0 0,1 0,-1-1,0 1,1 0,-1 0,0 0,1 0,-1 0,1 0,0 0,-1 0,1 0,0 1,0-1,-1 0,1 0,0 0,0 0,0 0,1 0,-1 1,0-1,0 0,0 0,1 0,-1 0,1 0,-1 0,1 0,-1 0,1 0,-1 0,1 0,0 0,0-1,-1 1,1 0,0 0,0-1,0 1,0 0,0-1,0 1,0-1,0 1,0-1,0 0,0 1,0-1,0 0,1 0,-1 0,0 0,0 0,0 0,0 0,0 0,0 0,1-1,-1 1,0 0,1-1,-153 65,111-52,-543 176,542-170,66 4,136-4,-32-9,67 9,-194-18,-1-1,0 1,0-1,0 1,1 0,-1 0,0 0,0 0,1 0,-1 0,0 0,0 0,1 0,-1 0,0 1,0-1,0 0,1 1,-1-1,0 1,0 0,0-1,0 1,0 0,0-1,0 1,0 0,0 0,0 0,-1 0,1 0,0 0,-1 0,1 0,0 0,-1 0,0 1,1-1,-1 0,0 0,1 1,-1-1,0 0,0 0,0 0,0 1,0-1,0 0,0 0,-1 1,1-1,0 0,-1 0,1 0,-1 1,1-1,-1 0,1 0,-1 0,0 0,0 0,0 0,1 0,-1 0,0-1,0 1,0 0,0 0,-1 0,-223 109,216-106,-11 4,1 1,0 1,0 1,1 1,1 0,0 1,0 1,-4 6,20-19,-1 1,1 0,0 0,0 0,0-1,0 1,0 0,0 0,0 1,1-1,-1 0,1 0,-1 0,1 0,0 0,0 1,0-1,0 0,0 0,0 0,1 1,-1-1,1 0,0 0,-1 0,1 0,0 0,0 0,0 0,1 0,-1-1,0 1,1 0,-1-1,1 1,-1-1,1 1,0-1,0 1,82 37,-62-37,1-1,-1-2,0 0,1-1,-1-1,0-1,18-5,-11 2,140-42,-147 40,-4-1</inkml:trace>
</inkml:ink>
</file>

<file path=ppt/ink/ink5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29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1,'29'5,"24"1,7 0,-1-1,-6-1,-7-2,-7-1,-5 0,-4-1,-1-1,-7-4,-2-1,1-1,-3 2</inkml:trace>
</inkml:ink>
</file>

<file path=ppt/ink/ink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9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1,'-8'5,"1"0,0 0,0 1,1 0,-1 1,1-1,1 1,-1 0,1 1,0-1,1 1,0 0,0 0,1 1,0-1,0 1,-1 7,-22 156,19-94,-23 124,13-101,4 1,1 100,13-178</inkml:trace>
</inkml:ink>
</file>

<file path=ppt/ink/ink5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29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47,'38'0,"32"0,9-5,-4-1,-10 0,-12 1,-9 1,-8 2,-10-4,-4-1,-7 1</inkml:trace>
</inkml:ink>
</file>

<file path=ppt/ink/ink5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28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161 115,'-14'43,"-10"33,-1 9,4-5,1-12,4-12,4-12,5-7,3-6,2-4,-3 0,-1-11,1-8</inkml:trace>
  <inkml:trace contextRef="#ctx0" brushRef="#br0" timeOffset="248.804">20 58,'38'0,"33"0,8-5,0-1,-8-1,-11 2,-12-3,-8 0,-7 1,-4 1,-12 3,-8 1</inkml:trace>
  <inkml:trace contextRef="#ctx0" brushRef="#br0" timeOffset="453.17">20 453,'38'0,"28"-5,6-1,-3 0,-14-4,-11 0,-9 2,-5 2,-8 2</inkml:trace>
  <inkml:trace contextRef="#ctx0" brushRef="#br0" timeOffset="868.482">725 425,'-160'249,"149"-231,0 1,1 0,1 1,1 0,1 0,-3 12,10-30,-1 0,1 0,-1 0,1 0,0 0,0 0,0 0,0 0,0 1,0-1,1 0,-1 0,1 0,-1 0,1 0,0 0,0 0,0 0,0 0,0 0,0-1,0 1,1 0,-1-1,1 1,-1-1,1 1,0-1,-1 0,1 0,0 0,0 0,0 0,0 0,0 0,0-1,0 1,0 0,0-1,0 0,0 0,1 0,-1 0,0 0,1 0,100-17,2-27,-92 32</inkml:trace>
  <inkml:trace contextRef="#ctx0" brushRef="#br0" timeOffset="1136.539">415 622,'38'0,"28"0,6 0,-3 0,-9 0,-10 0,-9 0,-11 0</inkml:trace>
</inkml:ink>
</file>

<file path=ppt/ink/ink5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35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0,'-65'133,"7"3,-36 125,39-121,56-140,-1-1,0 1,1 0,-1 0,0-1,1 1,-1 0,0-1,0 1,1 0,-1-1,0 1,0 0,0-1,0 1,1-1,-1 1,0 0,0-1,0 1,0-1,0 1,0 0,0-1,0 1,0-1,0 1,0 0,-1-1,1 1,0-1,0 1,0 0,0-1,-1 1,1 0,0-1,0 1,0 0,-1-1,1 1,0 0,-1 0,1-1,0 1,-1 0,1 0,0-1,-1 1,1 0,-1 0,1 0,0 0,-1 0,1 0,-1 0,1-1,0 1,-1 0,1 1,-1-1,1 0,0 0,-1 0,1 0,11-38,2 0,2 1,1 1,2 1,4-5,1-3,3-8,-1 0,2 1,2 1,2 2,15-16,-43 59,-3 4,0-1,0 0,0 1,0-1,0 0,1 1,-1-1,0 0,0 1,0-1,1 0,-1 1,0-1,1 0,-1 1,0-1,1 1,-1-1,1 1,-1-1,1 1,-1-1,1 1,-1 0,1-1,-1 1,1 0,0-1,-1 1,1 0,-1 0,1-1,0 1,-1 0,1 0,0 0,-1 0,1 0,0 0,0 0,-1 0,1 0,0 0,-1 1,1-1,-1 0,1 0,0 1,-1-1,1 0,-1 1,1-1,0 0,-1 1,1-1,-1 1,1-1,-1 1,0-1,1 1,-1-1,0 1,1 0,-1-1,1 1,-1 211,0-34,0-176,0 0,0 0,0 0,1-1,-1 1,1 0,-1 0,1 0,0-1,-1 1,1 0,0-1,0 1,0 0,1-1,-1 1,0-1,0 0,1 1,-1-1,1 0,-1 0,1 0,0 0,-1 0,1 0,0-1,0 1,-1 0,1-1,0 0,0 1,0-1,0 0,0 0,0 0,-1 0,1 0,0 0,0-1,0 1,0-1,0 1,-1-1,1 0,0 1,0-1,-1 0,1 0,-1 0,1-1,-1 1,1 0,-1-1,0 1,0 0,1-2,15-12,-1 0,-1-2,0 0,-2 0,0-1,4-9,24-31,5-5,-30 38,1 1,2 0,0 2,1 0,1 1,17-12,-37 32,0 0,0 0,0 0,0 0,0 0,0 0,0 0,1 1,-1-1,0 0,0 1,1-1,-1 1,0 0,1-1,-1 1,0 0,1 0,-1-1,1 1,-1 0,0 1,1-1,-1 0,0 0,1 1,-1-1,0 0,1 1,-1-1,0 1,1 0,-1-1,0 1,0 0,0 0,0 0,0 0,0 0,0 0,0 0,0 0,-1 0,1 0,0 1,-1-1,1 0,0 0,-1 1,0-1,1 0,-1 1,0-1,0 0,0 2,2 12,-1 1,-1 0,0-1,-2 1,1 0,-2-1,0 1,-3 6,2-12,1 1,0-1,1 1,0 0,1-1,0 1,0 0,2 0,-1 0,1 0,1 0,0-1,0 1,1 0,0-1,1 0,4 8,2-4</inkml:trace>
  <inkml:trace contextRef="#ctx0" brushRef="#br0" timeOffset="526.971">1492 113,'-42'5,"0"1,0 3,1 1,-37 14,67-20,0 1,0 0,1 0,0 1,0 0,0 1,1 0,0 0,0 1,1 0,0 1,0 0,1 0,1 0,-1 1,1 0,1 1,0-1,0 1,0 5,-4 72,9-86,0 1,1-1,-1 1,1-1,0 1,-1-1,1 1,0-1,1 0,-1 0,0 0,1 1,-1-1,1 0,0-1,-1 1,1 0,0 0,0-1,0 1,0-1,1 0,-1 0,0 1,0-1,1-1,-1 1,1 0,-1-1,1 1,-1-1,3 1,7-3,0-1,1 1,-2-2,1 0,0 0,-1-1,0-1,0 1,0-2,-1 0,0 0,0-1,-1 0,8-8,209-234,-194 226,-32 24,0-1,1 1,-1 0,0-1,1 1,-1 0,1-1,-1 1,1 0,-1 0,1-1,-1 1,1 0,-1 0,1 0,-1 0,1 0,-1-1,1 1,-1 0,1 0,-1 0,1 1,-1-1,1 0,-1 0,1 0,-1 0,1 0,-1 1,1-1,-1 0,1 0,-1 1,1-1,-1 0,1 1,-1-1,0 0,1 1,-1-1,0 1,1-1,-1 0,0 1,0-1,1 1,-1-1,0 1,0-1,0 1,0-1,0 1,1 0,-1-1,0 1,0-1,0 1,-1-1,1 1,0-1,0 1,0-1,0 1,0-1,-47 149,44-139,1 1,0 0,0 0,1 0,1 0,0 0,0 0,1 0,0 0,1 0,0 0,1-1,0 1,3 4,7 3</inkml:trace>
  <inkml:trace contextRef="#ctx0" brushRef="#br0" timeOffset="878.319">2001 141,'-141'287,"108"-182,31-101,2 1,-1-1,0 1,1-1,0 1,0-1,0 1,0 0,1-1,0 1,0-1,0 0,1 1,-1-1,1 0,0 0,0 0,1 0,-1 0,1 0,0 0,1 0,3 0,0 0,1-1,0 0,-1-1,1 0,0 0,0 0,1-1,-1 0,0-1,0 0,1 0,-1-1,0 0,0 0,0-1,0 0,0 0,7-4,27-12,-28 8</inkml:trace>
  <inkml:trace contextRef="#ctx0" brushRef="#br0" timeOffset="1066.95">1662 395,'38'0,"33"0,8 0,-4 0,-11 0,-10 0,-15 0</inkml:trace>
</inkml:ink>
</file>

<file path=ppt/ink/ink5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43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1 311,'224'-17,"-158"9,0 3,1 2,33 6,-2-2,-73-1</inkml:trace>
  <inkml:trace contextRef="#ctx0" brushRef="#br0" timeOffset="265.734">57 452,'39'0,"31"0,14-5,-3-2,-10 1,-13 1,-11 2,-9 0,-6 2,-3 1,-3 0,-5 0</inkml:trace>
  <inkml:trace contextRef="#ctx0" brushRef="#br0" timeOffset="781.22">424 1,'2'8,"1"0,0 0,0 0,0-1,1 1,0-1,1 1,-1-1,1-1,1 1,-1-1,1 0,0 0,1 0,-1-1,1 0,0-1,1 1,-1-1,4 1,69 36,-55-29,-1 0,0 1,-1 2,-1 0,0 1,0 2,-18-14,-1 0,1 0,-1 0,0 0,0 1,0-1,-1 1,1 0,-1 0,0 0,0 0,-1 0,0 0,0 1,0-1,0 0,-1 1,0-1,0 0,-1 1,1-1,-1 0,0 0,0 1,-1-1,0 0,0 0,0 0,0 0,-1-1,0 1,0-1,0 1,0-1,-1 0,1 0,-5 2,-34 35,-2-2,-2-1,-1-3,-2-2,-16 7,-29 30,83-57</inkml:trace>
</inkml:ink>
</file>

<file path=ppt/ink/ink5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54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0 273,'5'0,"15"0,10-5,4-1,2 0,-1 1,-2 1,-1 2,-2 1,0 1,-2 0,0 0,0 0,-5 5,-1 1,-5 6,-5-1</inkml:trace>
  <inkml:trace contextRef="#ctx0" brushRef="#br0" timeOffset="916.254">988 75,'-168'356,"121"-287,46-69,1 0,-1 0,1 0,-1-1,0 1,1 0,-1 0,1-1,-1 1,1 0,-1-1,1 1,0 0,-1-1,1 1,-1-1,1 1,0-1,-1 1,1-1,0 1,-1-1,1 1,0-1,0 1,0-1,0 1,-1-1,1 0,0 1,0-1,0 1,0-1,0 1,0-1,0 0,1 1,-1-1,0 1,0-1,0 1,1-1,-1 0,0 1,0-1,1 1,-1 0,1-1,6-19,1 2,1-1,1 1,1 0,0 1,1 1,1 0,12-11,6-12,-12 17,0 1,1 0,1 2,0 0,2 2,0 0,1 2,25-13,-46 27,0 1,0-1,1 1,-1 0,0 0,0 0,0 0,1 0,-1 1,0-1,0 1,0 0,0 0,0 0,0 1,0-1,0 0,-1 1,1 0,0 0,-1 0,0 0,1 0,-1 1,0-1,0 0,0 1,0 0,-1-1,1 1,-1 0,1 0,-1 0,0 0,0 0,-1 0,1 0,-1 1,1-1,-1 0,0 0,0 0,0 1,-1-1,1 0,-1 0,0 0,0 3,-24 165,20-124,30-66,74-109,39-5,-56 90,-80 42,-1 1,1-1,0 1,0-1,0 1,-1 0,1 0,0 0,0 0,0 0,0 0,-1 1,1-1,0 1,0-1,0 1,-1-1,1 1,0 0,-1 0,1 0,-1 0,1 0,-1 0,0 1,1-1,-1 0,0 1,0-1,0 1,0-1,0 1,0-1,0 1,0 0,-1-1,1 1,-1 0,1 0,-1 0,0-1,0 1,0 0,0 0,0 0,0 0,0 1,-1 10,-1 1,0 0,0 0,-2-1,1 1,-2-1,0 0,0 0,-6 8,-2 9,1-1,3-5</inkml:trace>
  <inkml:trace contextRef="#ctx0" brushRef="#br0" timeOffset="1732.167">2116 47,'-1'-3,"-1"0,0 0,0 0,0 0,0 0,-1 1,1-1,-1 1,0-1,0 1,1 0,-2 0,1 0,0 0,0 1,0-1,-1 1,1 0,-1 0,1 0,-1 0,1 1,-1-1,1 1,-1 0,0 0,1 1,-1-1,1 0,-1 1,0 0,1 0,0 0,-1 1,1-1,0 1,-11 3,1 1,0 1,0 0,1 1,0 1,1-1,-1 2,-3 4,8-8,0 1,1 0,0 0,0 0,0 1,1 0,0 0,1 0,0 0,0 1,1 0,0 0,0 0,1 0,0 0,1 1,0-1,0 0,1 1,0-1,1 1,0-1,1 2,-1-8,0 0,1-1,0 1,-1-1,1 1,0-1,0 0,0 0,1 0,-1 0,0 0,1 0,-1-1,1 1,0-1,-1 0,1 0,0 0,0 0,0 0,0 0,0-1,0 0,0 1,0-1,0 0,0 0,0-1,-1 1,1-1,0 1,0-1,2-1,94-39,73-108,-65 87,-106 62,0-1,1 1,-1 0,0 0,1 1,-1-1,1 0,-1 0,0 1,1-1,-1 0,0 1,0-1,1 1,-1 0,0-1,0 1,0 0,0 0,0 0,0 0,0 0,0 0,0 0,0 0,0 0,-1 0,1 1,-1-1,1 0,0 0,-1 1,0-1,1 0,-1 1,0-1,0 0,0 1,0-1,0 1,2 64,-3-56,-32 246,29-214,-3-1,-2 0,-1-1,-2 0,-2 1,10-30,-1 1,0-1,-1 0,0 0,-1-1,0 0,-1 0,0-1,0 0,-1 0,0-1,-1 0,0 0,0-1,0-1,-1 1,0-2,0 0,-2 1,11-5,0 0,-1 0,1 0,0 0,-1 0,1-1,-1 1,1-1,-1 1,1-1,-1 0,1 0,-1 0,1 0,-1-1,1 1,-1-1,1 1,0-1,-1 0,1 0,0 0,-1 0,1-1,0 1,0 0,0-1,0 1,0-1,0 0,1 0,-1 0,1 0,-1 0,1 0,-1 0,1 0,0-1,0 1,0 0,1-1,-1 1,0-1,1-1,0-10,2 0,-1-1,2 1,0 0,0 1,2-1,-1 0,2 1,0 0,0 1,1-1,1 1,0 0,1 1,0 0,1 0,0 1,0 1,9-7,107-79,-102 83</inkml:trace>
</inkml:ink>
</file>

<file path=ppt/ink/ink5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59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349 32,'-2'-2,"1"0,-1 1,1-1,-1 0,1 0,-1 1,0-1,0 1,0-1,0 1,0 0,0 0,0 0,0 0,0 0,-1 0,1 1,0-1,-1 1,1 0,0-1,-1 1,1 0,0 0,-2 1,2-2,-9-1,1 1,-1 0,0 0,1 1,-1 0,0 1,1 0,-1 0,1 1,-1 1,1 0,0 0,0 1,0 1,1-1,0 1,-1 1,2 0,-5 3,11-7,1 0,-1 0,1-1,0 1,0 0,-1 0,1 0,1 1,-1-1,0 0,0 0,1 0,-1 1,1-1,0 0,0 0,0 1,0-1,0 0,0 0,1 1,-1-1,1 0,-1 0,1 1,0-1,0 0,0 0,0 0,0 0,0 0,1 0,-1-1,1 1,-1 0,1-1,0 1,0-1,0 1,79 48,-79-49,5 1,0 0,1 0,-1 1,0-1,0 2,-1-1,1 1,-1 0,1 1,-1-1,-1 1,1 0,-1 1,0-1,0 1,0 0,-1 0,0 1,0-1,0 1,-1 0,0 0,-1 0,1 0,-1 1,-1-1,1 1,-2-1,1 1,-1-1,0 5,-3-3,-1-1,-1 0,1 0,-2 0,1-1,-1 1,0-1,0-1,-1 1,0-1,0 0,0-1,-1 1,0-1,0-1,0 0,0 0,-1 0,0-1,1-1,-1 1,-7 0,10-1,0-1,1 1,-1-1,0 0,0 0,0 0,0-1,0 0,0 0,0-1,1 1,-1-1,0-1,0 1,0-1,1 0,-1 0,1-1,0 1,0-1,0-1,0 1,0 0,0-1,0-1,-2-10</inkml:trace>
</inkml:ink>
</file>

<file path=ppt/ink/ink5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00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0,'-5'15,"3"14,2 2</inkml:trace>
</inkml:ink>
</file>

<file path=ppt/ink/ink5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59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132 225,'-14'39,"-10"26,-1 8,4-4,1-14,4-12,4-12</inkml:trace>
  <inkml:trace contextRef="#ctx0" brushRef="#br0" timeOffset="690.107">329 508,'61'-46,"50"-94,-34 16,-55 99,-25 53,-3 0,2 1,1 0,1 0,1 0,3 21,-1-44,-1 0,1 0,0 1,1-1,-1 0,1 0,1 0,-1-1,1 1,0-1,0 1,0-1,1 0,0 0,0 0,0-1,1 1,-1-1,1 0,0 0,0-1,1 1,-1-1,1-1,-1 1,1-1,0 0,0 0,0 0,0-1,1 0,-1 0,0-1,0 0,1 0,-1 0,0-1,0 1,0-2,0 1,1-1,-2 0,1 0,0 0,0-1,10-11,-1 0,0 0,-2-1,1-1,-2 0,0-1,-1-1,-1 0,0 0,-2-1,0 0,-1 0,-1-1,0 1,1-19,-7 38,11-84,-15 59</inkml:trace>
  <inkml:trace contextRef="#ctx0" brushRef="#br0" timeOffset="1624.298">1514 56,'-8'-1,"0"1,0 0,0 0,0 1,0 0,0 0,1 1,-1 0,0 1,1 0,-1 0,1 0,0 1,0 0,0 0,1 1,-1 0,1 0,-1 2,-3 1,1-1,1 1,0 1,0-1,0 1,1 1,1-1,-1 1,2 0,-1 1,1-1,1 1,0 0,1 0,0 1,0-1,1 1,1-1,0 1,0 0,2-1,-1 1,1 0,1-1,0 1,1-1,0 1,0-1,1 0,1-1,0 1,0-1,1 0,1 0,-1 0,2-1,1 2,4-3,-1 0,1-1,0-1,0 0,0-1,1 0,0-1,0-1,0 0,1-1,-1 0,1-1,-1-1,1 0,-1-1,1-1,-1 0,0-1,0 0,0-1,0-1,-1 0,1-1,-1-1,-1 0,1 0,-1-1,-1-1,1 0,-1-1,4 0,1-2,-2 1,0-2,0 0,-1-1,-1 0,0-1,-1 0,3-7,-4 6,-2-1,1 0,-2-1,0 0,-2 0,0-1,1-4,-5 17,-1 0,1 0,-1 0,0 0,0-1,-1 1,1 0,-2 0,1 0,-1 0,1 0,-1 1,-1-1,1 0,-1 1,0 0,-1-1,1 1,-1 0,0 1,0-1,-1 1,1 0,-1 0,-4-3,-1 1,0 0,0 0,0 1,-1 1,0 0,0 0,0 1,0 0,0 1,0 0,-1 1,1 1,-1-1,1 2,-1 0,-8 1,-18 5,1 1,0 2,0 1,-24 13,-113 60,172-83,1-1,-1 1,1 0,-1-1,1 1,-1 0,1 0,-1 0,1 0,0 0,0 0,0 0,-1 0,1 0,0 1,0-1,1 0,-1 1,0-1,0 1,1-1,-1 1,1-1,-1 1,1 0,0-1,-1 1,1-1,0 1,0 0,0-1,0 1,0 0,1-1,-1 1,1-1,-1 1,1 0,-1-1,1 1,0-1,-1 0,1 1,0-1,0 0,0 1,0-1,1 0,-1 0,0 0,0 0,1 0,-1 0,1 0,-1 0,1-1,10 3,0 0,0-1,1-1,-1 0,0-1,1 0,-1-1,1-1,-1 1,0-2,4-1,29-4,-34 9,0-1,0 2,1-1,-1 1,-1 1,1 0,0 1,-1 0,1 0,-1 1,-1 1,1 0,-1 0,0 0,2 3,31 17,-28-16,1-1,0-1,1 0,0-1,0-1,0-1,1 0,-1-1,1-1,12 1,43 8,-53-6</inkml:trace>
</inkml:ink>
</file>

<file path=ppt/ink/ink5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02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6,'56'17,"-12"-10,1-2,0-2,0-2,31-4,10 1,-74 2,-5 1,1-1,-1 0,1 0,-1 0,1-1,-1-1,0 1,0-1,0 0,0-1,0 1,0-1,5-4,1-4</inkml:trace>
</inkml:ink>
</file>

<file path=ppt/ink/ink5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02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1,'43'9,"29"-1,7-2,-6-2,-10-2,-10-1,-11-1,-11-5,-12-2</inkml:trace>
</inkml:ink>
</file>

<file path=ppt/ink/ink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9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47,'38'0,"32"0,14 0,-3 0,-5 0,-11-5,-7-1,-9 0,-7 1,-2 2,-3-4,-2-1,-8 2</inkml:trace>
</inkml:ink>
</file>

<file path=ppt/ink/ink5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04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230 275,'-4'22,"0"-1,-1 0,-1 0,-1 0,-1-1,-1 0,0-1,-2 0,0 0,-1-1,-1-1,-3 4,-1 2,-80 120,146-193,143-157,-82 71,-110 135,0 0,1 0,-1 1,1-1,-1 0,1 0,-1 0,1 0,-1 1,1-1,0 0,-1 1,1-1,0 0,0 1,0-1,-1 1,1-1,0 1,0 0,0-1,0 1,0 0,0-1,0 1,0 0,0 0,0 0,0 0,0 0,0 0,0 0,-1 0,1 1,0-1,0 0,0 1,0-1,0 0,0 1,0-1,0 1,-1-1,1 1,0 0,0-1,-1 1,1 0,0-1,-1 1,1 0,-1 0,1 0,-1-1,1 1,-1 0,0 0,1 1,5 141,-8-93,2-48,7 75,-7-76,0 1,1-1,-1 0,1 1,-1-1,1 0,-1 1,1-1,0 0,0 0,-1 0,1 0,0 0,0 0,0 0,0 0,0 0,1 0,-1 0,0-1,0 1,0 0,1-1,-1 1,0-1,1 0,-1 1,0-1,1 0,-1 0,1 0,-1 0,0 0,1 0,-1 0,1 0,-1-1,0 1,1 0,-1-1,0 1,1-1,-1 0,0 1,0-1,0 0,0 0,1 0,-1 1,0-1,0-1,134-121,-74 54,-46 51,0 1,0 0,2 1,0 1,0 0,2 1,3-1,-20 14,0 0,0 0,0 0,0 0,0 0,0 0,0 0,1 1,-1-1,0 1,1 0,-1-1,0 1,1 0,-1 0,0 1,1-1,-1 0,0 1,0 0,1-1,-1 1,0 0,0 0,0 0,0 0,0 1,0-1,0 0,-1 1,1-1,0 1,-1 0,1 0,-1-1,1 1,-1 0,0 0,0 0,0 1,0-1,0 0,-1 0,1 0,-1 1,1-1,-1 0,0 1,0-1,0 2,-26 174,28-42,4-118</inkml:trace>
  <inkml:trace contextRef="#ctx0" brushRef="#br0" timeOffset="9383.224">1104 755,'19'3,"-1"-2,1 0,-1-2,0 0,1 0,-1-2,0 0,0-1,0-1,-1-1,1-1,-1 0,-1-1,0 0,0-2,0 0,-1-1,2-2,40-44,-2-3,-3-2,-3-2,11-23,-51 75,0-1,-1 0,-1 0,0-1,-1 0,-1 0,0-1,0 1,-2-1,0 0,-1 0,0 0,-1-1,-1 1,0 0,-1 0,-1 0,-2-12,3 25,0-1,1 1,-1-1,0 1,-1 0,1-1,0 1,-1 0,1 0,-1 0,0 0,1 0,-1 0,0 0,0 1,-1-1,1 1,0-1,0 1,-1 0,1 0,0 0,-1 0,1 0,-1 0,0 1,1 0,-1-1,1 1,-1 0,0 0,1 0,-1 1,0-1,1 0,-1 1,1 0,-1 0,1 0,-2 0,-87 66,78-53,1 0,0 0,1 2,0-1,2 1,0 1,0-1,2 2,0-1,1 1,0 0,2 0,0 1,1-1,1 1,1 0,0-1,2 1,0 0,1 0,1-1,2 5,1-11,0 0,2-1,-1 0,1-1,1 1,0-2,1 1,-1-1,2-1,-1 0,1 0,0-1,1 0,0-1,0 0,0-1,1-1,0 0,-1 0,1-1,1-1,8 0,161 24,-182-25,-12-1</inkml:trace>
  <inkml:trace contextRef="#ctx0" brushRef="#br0" timeOffset="12022.68">2656 191,'-35'95,"25"-68,3-7,0 0,-2-1,0 0,-1 0,0-1,-2-1,0 0,-13 14,-139 99,158-125,0 0,-1 0,1-1,-1 0,0 0,0-1,0 0,0 0,0 0,-1-1,1 0,-1-1,0 0,1 0,-1 0,0-1,0 0,1-1,-1 0,0 0,1 0,-1-1,1 0,-1-1,1 0,0 0,0-1,4-2,0 0,1-1,0 1,0-1,1 0,0 0,0 1,1-1,-1 0,1 0,1 0,0 0,0 0,0 1,0-1,1 0,0 1,1-1,0 1,1-2,-3 3,1-4,1 0,0 0,1 0,0 0,0 1,0-1,1 1,1 0,-1 1,1-1,1 1,-1 1,1-1,0 1,1 0,-1 0,1 1,1 0,-1 1,0-1,1 2,0-1,-2 6,1 0,-1 0,0 0,0 1,-1 0,1 0,-1 1,1 0,-1 0,0 1,-1-1,1 1,-1 0,0 1,0-1,0 1,-1 0,0 0,0 1,-1-1,2 3,12 16,3 0,2-1,1-1,0 0,2-2,1-1,0-1,15 7,57 33,-82-51</inkml:trace>
</inkml:ink>
</file>

<file path=ppt/ink/ink5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2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85 283,'147'26,"273"-24,-396-2</inkml:trace>
  <inkml:trace contextRef="#ctx0" brushRef="#br0" timeOffset="251.593">1 565,'48'5,"35"1,13 0,-5-1,-14-2,-9 0,-12-2,-11-1,-8 0,-5 0,-4-5,-2-2,-5 1</inkml:trace>
  <inkml:trace contextRef="#ctx0" brushRef="#br0" timeOffset="670.987">537 1,'9'14,"1"-1,1-1,-1 1,2-1,0-1,0 0,1-1,0-1,1 0,0 0,1-1,-1-1,1-1,1 0,-1-1,1 0,0-1,0-1,3 0,129 48,-143-49,0-1,0 1,-1 1,1-1,0 1,-1-1,0 1,0 1,0-1,0 0,0 1,-1 0,1 0,-1 0,0 0,0 1,-1-1,1 1,-1 0,0-1,0 1,-1 0,1 0,-1 0,0 0,0 1,-1-1,0 0,0 2,-7 11,-2-1,0 0,-1 0,0-1,-2 0,0-1,0 0,-2-1,0 0,0-1,-1-1,-1 0,0-1,-14 7,6-1,-230 163,230-166</inkml:trace>
</inkml:ink>
</file>

<file path=ppt/ink/ink5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0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0,3 0,3 0,1 0,1 0,-1 0,0 0,0 0,0 0,-1 0,1 0,-1 0,-9 0,-9 0</inkml:trace>
</inkml:ink>
</file>

<file path=ppt/ink/ink5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1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87,'-3'-4,"-1"-1,0 1,0 1,-1-1,1 0,-1 1,1 0,-1 0,0 0,0 1,-1 0,1 0,0 0,-1 0,1 1,-1 0,0 0,1 1,-1-1,0 1,1 0,-1 1,0 0,1 0,-1 0,1 0,-1 1,1 0,0 0,-1 0,1 1,0-1,1 1,-1 1,0-1,1 1,-4 3,-2 1,0 0,0 1,0 0,1 0,1 1,0 0,0 1,1 0,0 0,1 0,0 1,0 3,5-11,0 0,0 0,0 0,1 1,-1-1,1 0,0 0,0 1,1-1,-1 0,1 0,0 0,0 0,1 0,-1 0,1 0,-1 0,1 0,1-1,-1 1,0-1,1 1,0-1,0 0,0 0,0 0,0 0,0-1,1 1,0-1,-1 0,1 0,0 0,0-1,0 1,0-1,0 0,0 0,0-1,0 1,1-1,-1 0,0 0,3 0,12-7,-1 0,0-2,0 0,-1-1,0-1,0 0,-1-1,-1-1,0-1,-1 0,0 0,-1-2,-1 0,7-11,22-23,24-35,-65 85,0 0,0-1,0 1,0-1,0 1,0-1,0 1,0-1,1 1,-1 0,0-1,0 1,0-1,1 1,-1-1,0 1,0 0,1-1,-1 1,0 0,1-1,-1 1,0 0,1 0,-1-1,0 1,1 0,-1 0,1 0,-1-1,1 1,-1 0,0 0,1 0,-1 0,1 0,-1 0,1 0,-1 0,1 0,-1 0,1 0,-1 0,0 0,1 1,-1-1,1 0,-1 0,1 0,-1 1,0-1,1 0,-1 0,0 1,1-1,-1 0,0 1,1-1,-1 0,0 1,0-1,1 0,-1 1,0-1,0 1,0-1,0 1,1-1,-1 1,2 36,-2-31,13 169,-6-131,-3 1,-2 0,-2-1,-1 1,-3 3,1-15,-1-1,-1 0,-1 0,-2 0,-2-1,0 0,-2-1,-2 0,0-1,-2 0,-1-2,-19 23,34-47,0 0,0 0,0 0,-1 0,1-1,-1 1,0-1,0 1,0-1,0 0,0-1,0 1,0 0,-1-1,1 0,-1 0,1 0,-1 0,1 0,-1-1,0 1,1-1,-1 0,1 0,-1-1,0 1,1-1,-1 1,1-1,-1 0,1-1,-1 1,1-1,0 1,0-1,0 0,0 0,0 0,0-1,0 1,1-1,-1 1,1-1,-1 0,1 0,0 0,1 0,-1 0,0-1,1 1,-2-17,1 1,1-1,1 0,1 0,0 0,2 0,0 1,1-1,1 1,1 0,1 0,0 1,2 0,0 0,1 0,0 2,2-1,0 1,0 1,2 0,0 1,2-1,97-68,-94 75</inkml:trace>
</inkml:ink>
</file>

<file path=ppt/ink/ink5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2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0,'-19'2,"0"1,0 1,0 0,0 2,0 0,1 1,0 0,1 2,-11 6,26-15,1 1,-1-1,1 0,-1 0,1 1,0-1,-1 0,1 1,0 0,-1-1,1 1,0 0,0-1,0 1,-1 0,1 0,0 0,0 0,0 0,0 0,1 0,-1 1,0-1,0 0,1 0,-1 1,1-1,-1 0,1 1,-1-1,1 1,0-1,0 1,0-1,0 0,0 1,0-1,0 1,0-1,0 1,1-1,-1 0,1 1,-1-1,1 0,-1 1,1-1,0 0,0 0,-1 0,1 1,0-1,0 0,0 0,0 0,1 0,-1-1,0 1,150 79,-145-74,0 0,0 0,0 1,-1 0,0 1,-1-1,1 1,-1 0,-1 0,1 0,-2 0,1 1,-1-1,0 1,-1-1,0 1,0 0,-1 0,0-1,0 1,-1 0,0 0,-1-1,0 1,0-1,-1 1,0-1,-1 0,0 0,0 0,0-1,-1 1,0-1,-6 6,8-10,-1 0,0-1,0 1,0-1,0 1,-1-1,1 0,-1-1,1 1,-1-1,1 0,-1 0,0-1,1 1,-1-1,0 0,0 0,0 0,1-1,-1 0,0 0,1 0,-1 0,1-1,-1 0,1 0,0 0,0 0,0-1,0 0,0 1,0-1,1-1,-1 1,1-1,0 1,0-1,0 0,-1-3,2-9</inkml:trace>
</inkml:ink>
</file>

<file path=ppt/ink/ink5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3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5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2,'137'21,"94"-43,-215 21,59 14,-69-7</inkml:trace>
</inkml:ink>
</file>

<file path=ppt/ink/ink5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5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27,'38'5,"28"-4,6-1,-3-1,-9 0,-10-6,-8 0,-7 0,-5 2,-7 1</inkml:trace>
</inkml:ink>
</file>

<file path=ppt/ink/ink5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3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34 457,'-5'33,"-1"17,-5-1,0-8</inkml:trace>
  <inkml:trace contextRef="#ctx0" brushRef="#br0" timeOffset="576.398">259 627,'25'-21,"-2"-1,0-1,-1 0,-2-2,0 0,-2-2,-1 0,-1-1,-1 0,7-20,-22 48,0 1,0-1,1 1,-1 0,0-1,1 1,-1-1,1 1,-1-1,1 1,-1-1,1 1,-1-1,1 0,-1 1,1-1,0 0,-1 1,1-1,-1 0,1 0,0 1,-1-1,1 0,0 0,-1 0,1 0,0 0,-1 0,1 0,0 0,-1 0,1-1,0 1,-1 0,1 0,0 0,-1-1,1 1,-1 0,1-1,-1 1,1-1,0 1,-1 0,1-1,-1 1,0-1,1 0,-1 1,1-1,-1 1,0-1,0 1,1-1,-1 0,0 1,0-1,0 0,1 1,-1-1,0 0,0 1,0-1,0 0,0 1,-1-1,1 0,11 61,22 64,-31-119,0-1,1 0,0 1,0-1,0-1,0 1,0 0,1-1,-1 1,1-1,0 0,0-1,0 1,1-1,-1 1,0-1,1-1,0 1,-1-1,1 1,0-1,0 0,0-1,2 1,4-3,1-1,-1 1,0-2,-1 0,1 0,-1-1,0 0,0 0,0-1,0-1,-1 0,-1 0,1-1,-1 0,0 0,-1-1,0 0,0 0,-1 0,0-1,-1 0,3-7,0 5,68-133,-67 130</inkml:trace>
  <inkml:trace contextRef="#ctx0" brushRef="#br0" timeOffset="946.6">1389 6,'-16'27,"1"1,1 1,2 0,0 1,3 0,0 1,2 0,0 8,5-33,0-1,0 1,1 0,0 0,0 0,1 0,0 1,0-1,0 0,1 0,-1 0,2 0,-1 0,1 0,-1 0,2-1,-1 1,1-1,-1 1,2-1,-1 0,0 0,1 0,0 0,0-1,1 0,-1 1,1-2,0 1,0 0,0-1,4 2,1 0,1-1,-1 0,1-1,0 0,0-1,0 0,0 0,0-1,0-1,1 0,-1-1,0 0,0 0,0-1,0-1,0 0,0 0,-1-1,0 0,1-1,-2 0,1-1,0 0,-1 0,0-1,-1 0,0-1,0 0,0 0,-1-1,2-2,1-6,0 0,-1-1,0 1,-2-2,0 1,-1-1,-1 0,-1 0,2-18,-6 31,0 0,-1 0,1 0,-1 0,0 0,-1 1,0-1,0 0,0 0,0 1,-1 0,0-1,0 1,0 0,-1 0,0 1,0-1,0 1,-1 0,1 0,-1 0,0 0,0 1,0 0,-6-3,-3-1,-1 1,0 0,0 1,0 0,-1 1,1 1,-1 1,0 0,-3 1,-13 0</inkml:trace>
  <inkml:trace contextRef="#ctx0" brushRef="#br0" timeOffset="1194.318">1163 231,'38'-5,"23"-1,5 0,-3 1,-9 2,-7 0,-13 7,-6 2,-9 5,-2 0,-5 4,1 3,3 0,4-4,3-5,2-3,-3-2</inkml:trace>
</inkml:ink>
</file>

<file path=ppt/ink/ink5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7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1 627,'15'5,"1"0,0-1,0 0,0-2,0 0,0-1,1 0,-1-1,0-1,1-1,-1 0,0-1,0-1,0 0,-1-1,15-7,6-8,-1-1,0-1,-2-2,0-2,-2-1,19-21,61-56,-103 97,0-1,-1 0,0 0,-1 0,0-1,0 0,-1 0,0-1,0 0,-1 0,-1 0,1 0,-2 0,1-1,0-9,-2 13,-1 1,0 0,0 0,0 0,-1-1,0 1,0 0,-1 0,1 0,-1 0,-1 0,1 1,-1-1,0 1,0-1,0 1,-1 0,0 0,0 1,0-1,-1 1,1 0,-1 0,0 0,0 1,-1-1,-3 0,3 0,-1 1,0 0,-1 1,1-1,0 1,-1 1,1 0,-1 0,0 0,1 1,-1 0,1 0,-1 1,0 0,1 1,-1-1,1 1,0 1,0 0,0 0,0 0,0 0,0 1,1 1,0-1,0 1,0 0,1 0,-1 0,1 1,0 0,1 0,-1 0,1 1,1-1,-1 1,1 0,0 0,1 1,-1-1,1 0,0 8,-1 0,0 1,2 0,0-1,0 1,2 0,0-1,0 1,2 0,0-1,1 0,0 1,1-2,1 1,0-1,1 1,1-2,0 1,1-1,0 0,1-1,4 4,13 9,1-2,2-1,0-1,1-1,24 10,-37-19,-3-1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27:45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98 114,'-47'358,"-4"-35,51-301</inkml:trace>
  <inkml:trace contextRef="#ctx0" brushRef="#br0" timeOffset="1101.302">800 90,'-1'-5,"-1"0,0 0,0 0,-1 1,1-1,-1 0,0 1,0 0,-1 0,1 0,-1 0,0 0,0 1,0-1,-1 1,1 0,-1 1,0-1,1 1,-1 0,0 0,0 0,-1 1,1-1,0 1,0 1,-1-1,1 1,-1 0,1 0,0 0,-1 1,1 0,0 0,0 0,0 1,0 0,0 0,-3 2,-6 3,1 2,0-1,1 2,0 0,0 0,1 1,1 0,0 1,0 1,1-1,1 1,0 1,-3 8,8-17,0 2,0-1,0 0,1 1,0-1,0 1,1-1,0 1,0 0,0 0,1 0,0 0,0-1,1 1,0 0,0 0,1-1,0 1,0-1,0 1,1-1,0 0,0 0,1 0,-1 0,1 0,0-1,1 0,0 0,-1 0,4 2,5-2,0-1,0 0,0-1,0 0,0-1,1 0,-1-1,1-1,-1 0,1-1,-1 0,1-1,-1 0,0-2,0 1,0-2,0 1,-1-2,1 0,-1 0,-1-1,1 0,-1-1,1-2,195-139,-207 150,0-1,0 0,0 1,0-1,0 0,0 1,0-1,0 0,0 1,0-1,0 0,0 1,0-1,0 0,0 1,0-1,1 0,-1 0,0 1,0-1,0 0,1 1,-1-1,0 0,0 0,1 0,-1 1,0-1,0 0,1 0,-1 0,0 0,1 1,-1-1,0 0,1 0,-1 0,0 0,1 0,-1 0,0 0,1 0,-1 0,0 0,1 0,-1 0,0 0,0 0,1-1,-1 1,0 0,1 0,-1 0,0 0,-17 41,11-29,-157 416,168-332,4-81</inkml:trace>
</inkml:ink>
</file>

<file path=ppt/ink/ink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9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1,'0'33,"5"12,2-3</inkml:trace>
</inkml:ink>
</file>

<file path=ppt/ink/ink5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8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0,'-14'19,"-5"12,-5-1,8-4,11-7,11-12,9-7,2-8,-1 2,-5 7,-3 3</inkml:trace>
</inkml:ink>
</file>

<file path=ppt/ink/ink5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9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1,'-9'4,"-9"8,0 5,7 1,10-4,6-8,1-1,-4-1,-3 4,-7 0,-1 3,1 1</inkml:trace>
</inkml:ink>
</file>

<file path=ppt/ink/ink5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7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345 135,'-32'8,"1"2,0 1,0 2,1 1,0 1,2 2,-17 12,37-23,1 0,0 1,0 0,1 0,0 0,0 1,1 0,0 0,0 1,1-1,0 1,1 0,0 0,0 0,1 0,0 1,0-1,1 1,1-1,-1 1,2-1,-1 1,1-1,1 1,-1-1,2 0,-1 1,1-1,1 0,0-1,2 5,-3-5,0 1,1-1,0 0,0 0,1-1,0 1,0-1,1 0,-1-1,2 1,-1-1,1 0,0-1,0 1,0-1,1-1,0 0,0 0,0 0,0-1,1 0,0-1,-1 0,1 0,0-1,0 0,0 0,-1-1,1 0,0-1,0 0,3-1,8-2,0-1,0-2,-1 1,0-2,0-1,-1 0,0-1,-1-1,0-1,-1 0,0-2,-1 1,0-2,-1 0,8-12,-1 1,-1-1,-1 0,-2-2,0 0,4-14,-17 34,0-1,0 0,-1 0,0 0,-1 0,0 0,-1-1,0 1,0 0,-1-1,-1 1,1-1,-2 1,1 0,-2-1,1 1,-1 0,-1 0,-1-1,-1 2,-1 0,-1 1,1 0,-1 1,-1-1,1 1,-1 1,-1 0,1 0,-1 1,0 0,0 1,0 0,-1 0,1 1,-1 1,0 0,0 0,0 1,0 0,0 1,0 1,0-1,0 2,0-1,-5 3,-65 22,52-10</inkml:trace>
  <inkml:trace contextRef="#ctx0" brushRef="#br0" timeOffset="364.611">148 332,'140'-93,"-131"92,1 0,0 0,-1 1,1 0,0 1,0 0,-1 0,1 1,-1 0,0 1,1 0,-1 1,-1 0,1 0,0 1,-1 0,0 0,0 1,5 4,-5-5,120 50,-86-52,-25-8</inkml:trace>
</inkml:ink>
</file>

<file path=ppt/ink/ink5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5:56.36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4186 438,'14'15,"6"4</inkml:trace>
</inkml:ink>
</file>

<file path=ppt/ink/ink5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6:43.37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0,'0'5,"0"6,0 7,0-1</inkml:trace>
</inkml:ink>
</file>

<file path=ppt/ink/ink5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6:43.61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0,'5'15,"1"4</inkml:trace>
</inkml:ink>
</file>

<file path=ppt/ink/ink5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6:41.56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764 114,'-2'0,"0"-1,0 1,1 0,-1 0,0 0,0 1,0-1,1 0,-1 1,0-1,1 1,-1-1,0 1,1 0,-1 0,1 0,-1 0,1 0,-1 0,1 0,0 0,-1 0,1 1,0-1,0 1,0-1,0 1,0-1,1 1,-1-1,0 1,1 0,-1-1,1 1,-1 0,1 1,0-3,-155 294,-12-5,187-336,217-404,-170 310,-63 122,-12 33,1 4,1 1,0 1,1-1,1 1,1 0,1 0,1 0,0 0,2 0,1 8,9 36,3 0,2-1,3-1,13 24,-31-84,-1 1,1-1,0 0,0 1,0-1,0 0,1 0,-1 0,1 0,-1 0,1 0,0 0,-1-1,1 1,0 0,0-1,0 0,0 1,0-1,1 0,-1 0,0 0,1 0,-1-1,0 1,1-1,-1 1,1-1,-1 0,1 0,-1 0,1 0,-1 0,1-1,-1 1,0-1,1 1,-1-1,0 0,1 0,-1 0,0 0,0-1,0 1,0 0,0-1,0 0,0 1,0-1,-1 0,1-1,21-25,-2 0,-1-2,-1 0,-2-1,-1-1,11-31,-12 33,-2 0,-1-1,-1-1,-2 0,-1 0,-1-1,-2 0,-2 0,-1 0,-1-26,-1 57,0 0,0 0,0 0,0-1,-1 1,1 0,-1 0,1 0,-1 0,0 0,1 0,-1 0,0 0,0 0,-1 0,1 1,0-1,-1 0,1 1,-1-1,1 1,-1-1,0 1,1 0,-1 0,0 0,-1-1,-9 3</inkml:trace>
  <inkml:trace contextRef="#ctx0" brushRef="#br0" timeOffset="324.695">1271 368,'-7'28,"1"1,2-1,0 1,2 0,1 0,2 0,0 0,2 0,4 15,-6-40,-1 1,1 0,0 0,1-1,-1 1,1-1,0 1,0-1,0 0,1 0,-1 0,1 0,0 0,0 0,0-1,1 0,-1 1,1-1,0 0,0-1,0 1,0-1,1 0,-1 0,0 0,1 0,0-1,-1 0,1 0,0 0,-1-1,1 1,0-1,0 0,2-1,3-2,0 0,0-1,-1 0,0-1,0 0,0 0,0-1,-1 0,0-1,0 0,0 0,-1 0,0-1,-1 0,0-1,0 0,-1 1,0-2,0 1,-1 0,-1-1,1 0,-1 0,-1 0,0 0,-1-1,1 1,-2 0,0-1,0 1,-1 0,0-1,-1 1,0 0,0 0,-1 0,-1 0,1 0,-2 1,1-1,-1 1,-1 1,0-1,0 1,0 0,-1 0,0 0,-1 1,0 0,0 1,0 0,-1 0,0 1,0 0,0 0,-1 1,0 0,-2 0,-12 1</inkml:trace>
  <inkml:trace contextRef="#ctx0" brushRef="#br0" timeOffset="612.386">1779 1,'0'29,"-5"28,-1 10,0 3,1-6,2-4,1-7,1-8,5-7,2-6,0-2,-1-2,4-6,0-2,-2-4</inkml:trace>
  <inkml:trace contextRef="#ctx0" brushRef="#br0" timeOffset="1050.131">1582 368,'101'27,"-49"-11,0-3,1-2,0-2,0-2,43-2,89-13,-175 5,-1-1,1 0,-1-1,0 0,0 0,0-1,-1 0,0-1,0 0,-1 0,0 0,0-1,-1 0,0-1,0 1,-1-1,0 0,0 0,-1-1,0 0,1-7,-4 15,0-1,0 1,-1-1,1 0,-1 1,1-1,-1 0,0 1,0-1,0 0,-1 1,1-1,-1 0,1 1,-1-1,0 0,0 1,0-1,0 1,-1 0,1-1,-1 1,1 0,-1 0,0 0,0 0,1 0,-2 0,1 1,0-1,0 1,0-1,-1 1,1 0,-1 0,1 0,-1 0,0 0,-3-1,-1 1,1 0,0 0,-1 0,1 1,-1 0,1 0,-1 0,1 1,-1 0,1 1,0-1,-1 1,1 0,-5 3,-2 3,1 0,0 0,0 1,1 1,0 0,0 0,2 1,-1 1,1-1,1 1,0 1,1 0,0 0,1 0,0 1,1 0,1 0,0 0,1 0,0 1,1 0,1 13,1-21,1 1,0 0,1 0,0-1,0 1,1-1,0 0,0 1,0-1,1-1,0 1,1 0,-1-1,1 0,0 0,1-1,0 1,0-1,0 0,0-1,1 1,-1-1,4 1,7 4,0-1,1 0,0-1,0-1,1 0,-1-2,1 0,0-1,3-1,34 0,-32-3</inkml:trace>
  <inkml:trace contextRef="#ctx0" brushRef="#br0" timeOffset="1381.24">1 989,'952'-82,"-168"23,-341 31,-399 27</inkml:trace>
</inkml:ink>
</file>

<file path=ppt/ink/ink5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6:49.7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1,'0'0</inkml:trace>
</inkml:ink>
</file>

<file path=ppt/ink/ink5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6:54.76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0,'14'0,"15"0,7 0,2 0,-1 0,-1 0,-2 0,-3 0,-1 0,-1 0,-1 0,-5 0</inkml:trace>
</inkml:ink>
</file>

<file path=ppt/ink/ink5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6:55.06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52,'38'-5,"28"-1,6-1,-3 2,-9-3,-10 0,-9 0,-11 3</inkml:trace>
</inkml:ink>
</file>

<file path=ppt/ink/ink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9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0,'0'10,"0"7,0 2</inkml:trace>
</inkml:ink>
</file>

<file path=ppt/ink/ink5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6:49.28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436 84,'-7'-7,"-1"1,0 0,0 1,0 0,-1 0,0 1,0 0,0 0,0 1,0 1,-1-1,1 1,-1 1,0 0,0 0,1 1,-1 0,0 1,0 0,-4 2,-8 0,0 2,1 1,-1 1,1 0,1 2,-1 1,2 0,-10 7,27-17,0 0,0 1,0-1,0 1,0-1,0 1,0 0,1 0,-1 0,0 0,0 0,1 0,-1 1,1-1,-1 0,1 1,0-1,-1 1,1-1,0 1,0 0,0 0,0-1,0 1,1 0,-1 0,0 0,1 0,-1 0,1 0,0 0,0 0,0 0,0 0,0 0,0 0,1 0,-1 0,0 0,1 0,0 0,-1 0,1 0,0-1,0 1,0 0,0 0,0-1,1 1,-1-1,0 1,1-1,0 1,76 38,-66-35,-1-1,1 1,-1 1,0 0,0 1,-1 0,0 0,0 1,0 0,-1 1,-1 0,1 1,-2 0,1 0,-1 0,3 9,-6-12,-1 1,0 0,-1 0,0 0,0 0,0 1,-1-1,-1 0,1 1,-1-1,-1 0,0 1,0-1,0 0,-1 1,0-1,-1 0,0 0,0-1,-1 1,0-1,0 1,0-1,-1 0,0-1,-5 5,-1 1,0-1,-2 0,1-1,-1 0,0-1,-1 0,0-1,-1-1,0 0,0-1,0 0,-14 2,7-7,4-4</inkml:trace>
  <inkml:trace contextRef="#ctx0" brushRef="#br0" timeOffset="264.54">633 394,'-4'38,"-3"18,1 4,-3-3,-1-12</inkml:trace>
  <inkml:trace contextRef="#ctx0" brushRef="#br0" timeOffset="866.305">860 704,'15'-44,"2"0,2 1,1 0,3 2,18-25,1 23,-42 42,1 0,0 1,0-1,0 0,0 1,0-1,0 1,0-1,0 1,0-1,0 1,0 0,0-1,0 1,0 0,0 0,0 0,1 0,-1 0,0 0,0 0,0 0,0 1,0-1,0 0,0 1,0-1,0 0,0 1,0-1,0 1,0 0,0-1,0 1,0 0,0 0,-1-1,1 1,0 0,-1 0,1 0,-1 0,1 0,-1 0,1 0,-1 0,1 0,-1 0,0 1,6 96,-7-90,0 0,0 0,1 0,0 0,0-1,1 1,0 0,0 0,1 0,0-1,0 1,1-1,0 0,1 3,-1-7,-1 1,1-1,0 0,0 0,0 0,1-1,-1 1,0-1,1 0,0 0,-1 0,1 0,0-1,0 1,0-1,0 0,0 0,1-1,-1 1,0-1,0 0,0 0,0 0,1-1,-1 1,0-1,0 0,0 0,0 0,0-1,3-1,3-1,0-1,0 0,-1 0,0-1,0-1,0 1,-1-1,0-1,0 1,-1-1,6-8,0-2,-1 0,0 0,-2-1,0-1,-1 1,-1-2,3-14,-7 15</inkml:trace>
  <inkml:trace contextRef="#ctx0" brushRef="#br0" timeOffset="4366.04">2017 56,'-1'-2,"0"0,0 0,0 0,0 0,0 1,-1-1,1 0,0 1,-1-1,1 1,-1 0,0-1,1 1,-1 0,0 0,0 0,0 0,0 0,0 1,0-1,0 0,0 1,0 0,0-1,0 1,0 0,-1 0,1 0,0 0,0 1,0-1,0 0,0 1,0 0,0-1,0 1,0 0,0 0,0 0,1 0,-1 1,0-1,0 1,-71 66,58-50,0 1,2 1,0 0,1 1,1 0,1 1,1 0,1 1,1 0,1 0,1 0,1 1,1 0,2 0,0 0,1 0,3 22,-1-38,0 0,1 0,0 0,0-1,0 0,1 0,0 0,1 0,0 0,0-1,0 0,1 0,-1 0,1-1,1 1,-1-2,1 1,0-1,0 0,0 0,0-1,1 0,0 0,-1-1,1 0,0 0,0-1,0 0,5 0,2 0,-1 0,1-1,-1-1,1 0,-1-1,1 0,-1-1,0-1,0-1,0 0,-1 0,1-1,-1-1,-1 0,1-1,5-6,8-6,-1-1,-2-1,0-2,-1 0,-2-1,17-26,-29 38,-1 0,0-1,0 1,-1-1,-1 0,-1-1,0 1,0-1,-2 0,0 0,0 0,-2 0,0 0,-1-7,0 13,0 0,0 0,-1 0,0 0,-1 1,0-1,0 1,-1 0,0 0,0 0,-1 0,0 1,0 0,-1 0,0 0,0 1,-1-1,0 2,0-1,0 1,-1 0,0 0,1 1,-6-2,3 2,-1 1,1 0,-1 0,1 1,-1 1,0-1,0 2,0 0,0 0,0 1,1 0,-1 1,0 0,0 0,1 2,-3 0,-15 8</inkml:trace>
  <inkml:trace contextRef="#ctx0" brushRef="#br0" timeOffset="4717.334">1565 478,'74'-23,"0"-3,-1-3,34-21,-40 19,-66 29,1 1,0 0,0-1,0 1,0 0,0 0,1 0,-1 0,0 1,0-1,1 0,-1 1,0 0,1 0,-1-1,0 1,1 1,-1-1,0 0,1 0,-1 1,0 0,0-1,1 1,-1 0,0 0,0 0,0 0,0 0,0 1,0-1,0 1,-1-1,1 1,0 0,-1-1,1 1,-1 0,0 0,1 2,21 63,-22-60,0 0,0-1,0 1,1-1,0 1,1-1,-1 0,1 0,0 0,1 0,0-1,-1 1,2-1,-1 0,1 0,-1 0,1-1,1 0,-1 0,1 0,-1 0,1-1,3 1,-1-1,0-1,1 0,-1-1,1 0,0 0,-1-1,1 0,-1 0,1-1,-1 0,1-1,-1 0,1 0,3-2,7-4</inkml:trace>
</inkml:ink>
</file>

<file path=ppt/ink/ink5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6:58.3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1,'20'5,"10"1,5 0,2-1,-1-2,-1-1,-3-1,-1 0,-6-6,-3-1,0-1,-4 2</inkml:trace>
</inkml:ink>
</file>

<file path=ppt/ink/ink5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6:57.69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254 51,'-31'29,"1"2,1 1,1 1,3 2,-13 22,30-48,1 1,0 0,1 0,0 0,1 1,0 0,0 0,1 1,1-1,0 1,0-1,2 1,-1 0,1 0,1 0,0 0,1 0,0 0,1 0,0-1,1 1,0 0,1-1,3 7,-2-8,1 0,0-1,1 1,0-1,1-1,-1 1,2-1,-1-1,1 1,0-1,1-1,0 0,0 0,0-1,0 0,1-1,0 0,0-1,0 0,0-1,1 0,-1 0,1-1,-1-1,1 0,-1-1,1 0,-1-1,11-2,-2-5,-1 0,0 0,-1-2,0 0,-1-2,0 0,-1 0,0-1,-1-2,-1 1,-1-1,0-1,-1-1,0 1,-2-2,0 0,-1 0,-1 0,-1-1,3-15,-6 24,-1-1,0 1,-1-1,0 0,-1 0,0 0,-1 0,-1 0,0 0,0 0,-1 0,0 0,-1 1,-1-1,0 1,0 0,-1 0,-1 0,0 1,0 0,-1 0,0 0,-1 1,0 0,0 0,-1 1,0 0,0 1,-1 0,0 0,-1 1,1 0,-1 1,0 0,0 1,-1 1,-7-3,-38 9,32 2</inkml:trace>
  <inkml:trace contextRef="#ctx0" brushRef="#br0" timeOffset="337.769">0 474,'58'-37,"-22"12,1 2,1 2,0 1,14-3,-49 21,0 1,0-1,1 1,-1-1,1 1,-1 0,1 0,-1 0,1 1,0-1,-1 1,1 0,0 0,-1 0,1 1,0-1,-1 1,1 0,-1 0,1 0,-1 0,1 1,-1-1,0 1,0 0,0 0,0 0,0 0,0 1,0-1,-1 1,1 0,-1 0,0-1,1 3,1 4,-1 0,1-1,0 1,0-1,1 0,0-1,1 1,0-1,0 0,0-1,1 1,0-1,1 0,-1-1,1 0,0 0,0-1,0 0,1 0,-1-1,1 0,0 0,0-1,0 0,1-1,-1 0,0 0,7-1,67-33,-67 24</inkml:trace>
</inkml:ink>
</file>

<file path=ppt/ink/ink5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6:58.8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219 477,'-25'22,"1"1,1 0,1 2,1 0,2 2,0 0,2 1,-12 25,26-49,1 1,-1 0,1-1,0 1,1 0,-1 0,1 0,0 0,0 0,0 0,1 0,0 0,0 0,0 1,1-1,-1 0,1 0,0 0,1 0,-1 0,1 0,0-1,0 1,1 0,0-1,-1 0,1 1,0-1,1-1,-1 1,1 0,3 2,5 0,0-1,0 0,1-1,-1 0,1-1,0-1,0 0,0 0,1-1,-1-1,0 0,0-1,1-1,-1 0,0 0,-1-1,1-1,0 0,-1-1,0 0,0-1,0-1,-1 1,0-2,0 0,-1 0,0-1,0 0,-1 0,0-1,-1-1,0 1,-1-1,0-1,-1 1,0-1,0-1,-2 6,0-1,-1 1,0-1,0 0,-1 1,1-1,-2 0,1 0,-1-1,-1 1,1 0,-1 0,-1 0,1 0,-1-1,-1 1,0 0,0 0,0 1,-1-1,0 0,-1 1,0 0,0 0,0 0,-1 0,0 0,-2-1,-1 1,0 1,0 0,-1 0,1 0,-1 1,0 1,-1-1,1 2,-1-1,0 1,0 1,0-1,0 2,0 0,-1 0,-8 0,-6 1</inkml:trace>
  <inkml:trace contextRef="#ctx0" brushRef="#br0" timeOffset="305.002">22 788,'198'-121,"-191"117,-4 1,0 1,0-1,0 1,0-1,1 1,-1 0,1 0,-1 1,1-1,0 1,0 0,0 0,-1 0,1 0,0 1,0 0,0-1,0 1,0 1,0-1,0 1,0-1,0 1,0 0,0 0,-1 1,1-1,0 1,0 0,29 58,-32-55,0-1,1 1,0-1,-1 1,1-1,1 0,-1 0,1 0,-1 0,1-1,0 1,1-1,-1 1,1-1,-1 0,1-1,0 1,0 0,0-1,0 0,1 0,-1 0,4 0,-1 0,0-1,0 0,0-1,0 0,0 0,0 0,0-1,0 0,0 0,0-1,0 0,0 0,-1 0,1-1,-1 0,5-3,9-7</inkml:trace>
  <inkml:trace contextRef="#ctx0" brushRef="#br0" timeOffset="1687.617">586 111,'0'-2,"0"0,-1-1,1 1,0 0,0 0,1 0,-1 0,0 0,1 0,-1 0,1 1,-1-1,1 0,0 0,0 0,0 0,0 1,0-1,0 0,1 1,-1-1,0 1,1-1,-1 1,1 0,0 0,-1 0,1 0,0 0,0 0,0 0,0 0,5-5,1 0,0 0,0 1,0 0,1 0,0 1,0 0,0 1,1 0,-1 0,1 1,-1 0,1 1,0 0,-1 0,10 1,-18 2,1-1,-1 1,0 0,0-1,0 1,0 0,0 0,0-1,-1 1,1 0,0 0,-1 0,0 0,1 0,-1 0,0 0,0 0,0 0,0 0,0 0,-1 0,1 0,-1 0,1-1,-1 1,0 0,1 0,-1 0,0-1,0 1,0 0,-1-1,1 1,0-1,-1 1,1-1,-1 0,1 1,-1-1,1 0,-1 0,0 0,-1 0,-2 6,2-5,1 1,-1-1,0 1,1 0,0 0,-1 0,1 0,0 0,1 0,-1 1,1-1,-1 0,1 1,0 0,0-1,1 1,-1 0,1-1,-1 1,1 0,1-1,-1 1,0 0,1-1,0 1,0 0,0-1,0 1,0-1,1 1,1 1,66 40,-64-44,0 1,0 0,0 0,0 1,0-1,0 1,-1 0,1 0,-1 1,0-1,0 1,0 0,0 0,-1 0,0 0,0 1,0 0,0-1,-1 1,1 0,-1 0,-1 0,1 1,-1-1,1 4,-3-4,-1-1,1 0,-1 0,0 0,0 0,0 0,-1 0,1 0,-1-1,0 1,0-1,0 0,-1 0,1 0,-1 0,0-1,1 0,-1 1,0-1,0 0,-1-1,1 1,0-1,-1 0,1 0,0 0,-3-1,-13 5</inkml:trace>
  <inkml:trace contextRef="#ctx0" brushRef="#br0" timeOffset="2101.459">106 1098,'39'-4,"36"-8,10 0,-4 1,-7-2,-10 1,-12 2,-10 4,-7 2,-5 2,-8 1</inkml:trace>
  <inkml:trace contextRef="#ctx0" brushRef="#br0" timeOffset="2617.99">163 1240,'47'-13,"0"3,1 1,0 3,0 1,16 3,0 15,-63-13,0 1,0-1,0 1,0 0,0-1,0 1,0 0,0-1,0 1,0 0,0 0,0 0,-1 0,1 0,0 0,-1 0,1 0,-1 0,1 0,-1 0,1 0,-1 1,0-1,0 0,1 0,-1 0,0 1,0-1,0 0,0 0,-1 0,1 1,0-1,0 0,-1 0,1 0,-1 0,1 0,-1 1,1-1,-1 0,0 0,1 0,-1-1,0 1,0 0,0 0,0 0,-30 28,27-27,1 0,-1 1,1 0,-1 0,1 0,0 0,0 0,0 0,0 1,1 0,-1-1,1 1,0 0,0 0,0 0,1 1,0-1,-1 3,3-4,1 0,-1 0,1 0,0 0,0 0,0-1,1 1,-1 0,0-1,1 0,0 0,-1 1,1-2,0 1,0 0,0 0,1-1,-1 0,0 0,10 6,-10-6,1 1,-1-1,1 1,-1-1,0 1,0 0,0 0,0 1,0-1,0 1,0-1,-1 1,1 0,-1 0,0 0,0 0,0 0,0 1,-1-1,1 1,-1-1,0 1,0-1,0 1,-1 0,1-1,-1 1,0 0,0 0,0-1,0 1,-1 0,1-1,-1 1,0 0,0-1,-1 2,-8 9,0-2,0 0,-1 0,-1-1,0 0,0-1,-1 0,0-1,-1 0,0-1,0-1,-11 4,-6 5,13-6</inkml:trace>
  <inkml:trace contextRef="#ctx0" brushRef="#br0" timeOffset="2871.569">897 1155,'-5'33,"-2"26,1 8,1-3,-3-8,-1-8,-3-12,0-8,3-4,2-6</inkml:trace>
  <inkml:trace contextRef="#ctx0" brushRef="#br0" timeOffset="3102.245">1122 1635,'-10'33,"-7"17,-2-1</inkml:trace>
  <inkml:trace contextRef="#ctx0" brushRef="#br0" timeOffset="3353.981">868 1691,'34'15,"25"9,7 0,-2-3,-12-1,-11-3,-11-6</inkml:trace>
  <inkml:trace contextRef="#ctx0" brushRef="#br0" timeOffset="4422.334">1094 1804,'5'5,"1"6,0 6,-6 1,-3 1,-5-2,-2 1,1 2,7-3,3-4</inkml:trace>
  <inkml:trace contextRef="#ctx0" brushRef="#br0" timeOffset="5323.53">1320 1098,'34'-9,"25"-4,7 1,-2 2,-8 3,-8 2,-12-2,-13 0</inkml:trace>
  <inkml:trace contextRef="#ctx0" brushRef="#br0" timeOffset="5617.005">1517 873,'5'43,"1"19,0 4,-1-4,-1-9,-2-8,-1-6,-1-6,0-9</inkml:trace>
</inkml:ink>
</file>

<file path=ppt/ink/ink5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7:13.8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57,'0'5,"0"6,0 2</inkml:trace>
  <inkml:trace contextRef="#ctx0" brushRef="#br0" timeOffset="295.236">199 1,'4'5,"3"6,-1 1</inkml:trace>
  <inkml:trace contextRef="#ctx0" brushRef="#br0" timeOffset="585.482">396 57,'5'5,"1"6,5 2,0-7,-1-4</inkml:trace>
</inkml:ink>
</file>

<file path=ppt/ink/ink5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7:05.23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169 423,'-16'14,"1"0,0 1,1 1,1 0,1 1,0 0,1 1,1 0,0 1,2 0,0 0,1 1,1 0,0 4,4-16,1 1,-1 0,2-1,-1 1,1 0,1 0,-1 0,2-1,-1 1,1-1,0 1,1-1,0 1,0-1,1 0,0-1,1 1,-1-1,1 1,1-1,-1-1,1 1,0-1,1 0,0 0,0-1,0 0,0 0,1-1,0 0,0 0,0-1,0 0,0 0,1-1,4 1,-6-2,0 0,-1-1,1 0,0 0,0 0,-1-1,1 0,0 0,-1-1,1 0,-1 0,1-1,-1 1,0-1,0-1,0 1,-1-1,1 0,-1 0,0-1,0 1,0-1,-1 0,1-1,5-8,0 0,-1-1,0 0,-1 0,-1-1,-1 0,0 0,-1-1,-1 0,0 1,-1-2,-1 1,-1 0,0 0,-1-1,-1 1,-1 0,0 0,-1 0,-1 0,-2-5,3 13,1 1,-1 0,-1-1,0 1,0 0,0 1,-1-1,0 1,-1 0,0 0,0 1,0 0,-1 0,0 0,0 1,0 0,-1 0,1 0,-1 1,0 1,-3-1,-14-3</inkml:trace>
  <inkml:trace contextRef="#ctx0" brushRef="#br0" timeOffset="267.368">56 677,'29'-10,"14"-3,5 1,-2 7,-2 5,-6 2,-3 0,-3 1,-3-1,0 0,-7-6,0-2,-1 0,2 1,-4 1</inkml:trace>
  <inkml:trace contextRef="#ctx0" brushRef="#br0" timeOffset="603.314">677 197,'-19'14,"-6"10,5 6,12-3,11-5,10-7,3-1,4-3,3-4,2 3,-2 4,-2-1,-3 3,-10-2,-6 2,-8-2,-4-3</inkml:trace>
  <inkml:trace contextRef="#ctx0" brushRef="#br0" timeOffset="850.718">565 197,'38'-14,"28"-10,6-1,-3 5,-10 4,-9 7,-8 3,-7 3,-10 3</inkml:trace>
  <inkml:trace contextRef="#ctx0" brushRef="#br0" timeOffset="1136.957">85 987,'43'0,"34"-4,13-3,1 1,-11 1,-13 2,-9 1,-10 1,-8 0,-5 1,-5 0,-3 1,-5-1</inkml:trace>
  <inkml:trace contextRef="#ctx0" brushRef="#br0" timeOffset="1539.089">423 1129,'-30'20,"1"1,0 2,2 1,1 0,1 2,1 1,-7 12,29-37,0 0,0-1,0 1,0 0,0 1,1-1,-1 0,1 0,0 1,-1-1,1 1,0-1,0 1,1-1,-1 1,0 0,1-1,0 1,-1 0,1 0,0-1,1 1,-1 0,0-1,1 1,0 0,-1-1,1 1,0 0,0-1,0 0,1 1,-1-1,1 0,-1 1,1-1,0 0,0 0,0 0,0 0,0-1,0 1,0-1,1 1,-1-1,0 0,1 0,0 1,202-3,-203 1,0 0,0 0,0 0,0 0,1 0,-1 1,0-1,0 1,0-1,0 1,0 0,0 0,0 0,0 0,0 0,0 0,-1 0,1 1,0-1,-1 1,1-1,-1 1,1-1,-1 1,0 0,0 0,0 0,0 0,0 0,0 0,0 0,-1 0,1 0,-1 0,0 0,1 1,-1-1,0 0,0 0,0 0,-1 1,-33 83,-106 63,119-131</inkml:trace>
  <inkml:trace contextRef="#ctx0" brushRef="#br0" timeOffset="1767.003">423 1241,'34'-9,"25"-4,7 1,-2 2,-12-2,-11 1,-6 3,-11 2</inkml:trace>
  <inkml:trace contextRef="#ctx0" brushRef="#br0" timeOffset="2022.734">931 1129,'-15'34,"-4"25,1 7,4-2,3-8,5-8,2-8,3-6,1-8</inkml:trace>
  <inkml:trace contextRef="#ctx0" brushRef="#br0" timeOffset="2270.096">1129 1637,'-29'33,"-14"22,0 5,3-8,3-11,8-14</inkml:trace>
  <inkml:trace contextRef="#ctx0" brushRef="#br0" timeOffset="2519.887">846 1721,'29'10,"29"12,9 3,-2 2,-7-4,-9-6,-8-5,-11-1,-10-1</inkml:trace>
  <inkml:trace contextRef="#ctx0" brushRef="#br0" timeOffset="3168.806">1298 960,'38'0,"23"0,5 0,-3 0,-8 0,-9 0,-11 0</inkml:trace>
  <inkml:trace contextRef="#ctx0" brushRef="#br0" timeOffset="3522.597">2032 480,'-25'39,"2"1,2 2,1 0,3 1,1 1,-6 31,20-71,0 1,0 0,1 0,0 0,0 0,0 0,0 0,1 0,-1 0,1 0,1 0,-1 0,1 0,0 0,0 0,0 0,1 0,0-1,0 1,0 0,0-1,1 0,-1 1,1-1,1 0,-1 0,0-1,1 1,0-1,0 1,0-1,0 0,0-1,4 3,10-2,-1 0,1-1,0-1,0 0,1-2,-1 0,0 0,-1-2,1-1,0 0,-1-1,0 0,3-3,-6 1,0-1,0 0,-1-1,-1 0,0-1,0-1,-1 1,0-2,0 0,-2 0,1-1,-2 0,0 0,0-1,-1 0,-1-1,0 1,-1-1,-1-1,-1 6,0-1,-1 1,0 0,0 0,-2-1,1 1,-1-1,-1 1,1-1,-2 1,0 0,0 0,-1-1,0 1,0 1,-1-1,-1 1,0-1,0 1,0 0,-1 1,-1-1,0 1,0 1,0-1,-1 1,0 1,-8-6,5 5,0 0,-1 1,0 1,-1 0,1 1,-1 0,0 0,0 2,0 0,0 0,0 1,0 0,-1 2,1-1,0 2,0-1,-11 4,-12 6</inkml:trace>
  <inkml:trace contextRef="#ctx0" brushRef="#br0" timeOffset="3826.443">1975 706,'29'-15,"19"-4,6 0,-1 5,-5 3,-6 9,-5 5,-4 2,-8 5,-3 0,-1-1,-3 3,-1-1,-3-7,-3-4</inkml:trace>
  <inkml:trace contextRef="#ctx0" brushRef="#br0" timeOffset="4251.426">2314 56,'63'-21,"-47"15,1-1,0 2,0 0,0 1,1 1,-1 1,1 0,0 1,3 1,-18 1,0-1,-1 1,1-1,-1 1,1 0,-1 0,0 0,1 0,-1 1,0-1,0 0,0 1,0 0,0-1,0 1,0 0,0 0,-1 0,1 0,-1 1,1-1,-1 0,0 0,0 1,0-1,0 1,-1-1,1 1,-1-1,1 3,-3 84,0-67,0-8,0-1,1 0,1 0,0 1,1-1,1 0,-1 1,2-1,0 0,1-1,0 1,3 5,6 14,-13-20</inkml:trace>
  <inkml:trace contextRef="#ctx0" brushRef="#br0" timeOffset="4502.906">2342 226,'38'0,"33"-5,13-2,-3-4,-10 0,-13 1,-11-1,-8-1,-7 4,-9 1</inkml:trace>
  <inkml:trace contextRef="#ctx0" brushRef="#br0" timeOffset="5388.476">1975 1270,'43'-10,"34"-7,8-2,-5-2,-7 3,-11 4,-11 5,-10 3,-6 4,-5 1,-7 1</inkml:trace>
  <inkml:trace contextRef="#ctx0" brushRef="#br0" timeOffset="5918.994">2088 1383,'72'-23,"-58"17,0 1,1 0,0 0,0 2,1 0,-1 1,0 0,1 1,0 1,12 2,-25-2,0 1,0-1,0 1,0 0,0 0,0 0,0 1,-1-1,1 1,0-1,-1 1,1 0,-1 0,0 0,1 0,-1 1,0-1,0 1,-1-1,1 1,0-1,-1 1,0 0,1 0,-1 0,0 0,-1 0,1 0,0 0,-1 0,0 0,0 2,-15 107,7-73,-29 160,12-56,22-121</inkml:trace>
  <inkml:trace contextRef="#ctx0" brushRef="#br0" timeOffset="6172.884">2088 1806,'39'-14,"26"-10,8-1,-5 4,-8 6,-14 0,-11 3,-6 3,-9 4</inkml:trace>
  <inkml:trace contextRef="#ctx0" brushRef="#br0" timeOffset="6468.546">2681 1326,'5'24,"1"18,5 6,0 0,-1-4,-3-4,-2-4,-3-4,0-2,-2-1,0-2,-1-4</inkml:trace>
  <inkml:trace contextRef="#ctx0" brushRef="#br0" timeOffset="6719.103">2878 1947,'-14'34,"-5"15,-4 0,2-4,4-9</inkml:trace>
  <inkml:trace contextRef="#ctx0" brushRef="#br0" timeOffset="6968.105">2738 2060,'33'10,"17"3,3-1,-6-2</inkml:trace>
  <inkml:trace contextRef="#ctx0" brushRef="#br0" timeOffset="8041.265">2765 1016,'34'0,"20"0,6 0,-2 0,-11-5,-9-1,-6-1,-4 2,-6-3,-7 0</inkml:trace>
  <inkml:trace contextRef="#ctx0" brushRef="#br0" timeOffset="8290.486">3048 818,'-10'33,"-2"22,0 5,6-2,6-6,6-13,8-7,1-10</inkml:trace>
</inkml:ink>
</file>

<file path=ppt/ink/ink5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7:31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406 424,'-54'28,"1"3,2 2,1 3,-40 37,81-67,0 1,1 0,0 0,0 1,1 0,0 0,1 1,-1 0,2 0,-1 0,1 1,1 0,0 0,0 0,1 0,0 1,1-1,0 3,2-11,0 1,0-1,1 1,0-1,-1 1,1-1,0 1,0-1,0 0,1 1,-1-1,0 0,1 0,0 0,-1 0,1 0,0 0,0-1,0 1,0-1,0 1,0-1,1 0,-1 1,0-1,1 0,-1-1,1 1,-1 0,1-1,-1 1,1-1,0 0,-1 0,1 0,1 0,95-17,-62-2,-2-1,0-2,-2-2,0 0,-2-3,-1 0,14-17,-26 26,14-16,-27 26,0 1,1 1,0-1,1 1,-1 0,1 1,0-1,1 1,-1 1,1-1,2 1,-9 3,1 1,0 0,-1 0,1-1,0 1,0 1,-1-1,1 0,0 0,-1 1,1-1,0 0,-1 1,1 0,0-1,-1 1,1 0,-1 0,1 0,-1 0,0 0,1 0,-1 0,0 1,0-1,0 0,0 1,0-1,0 1,0-1,0 1,-1-1,1 1,-1 0,1-1,-1 1,0 0,1-1,-1 1,10 71,-10-55,-2-15,1 0,0 0,1 0,-1 0,0 0,1 0,0 0,0 0,0 0,0 0,0 0,0 0,1 0,-1 0,1 0,0 0,0 0,0-1,1 1,-1 0,1-1,-1 1,1-1,0 1,0-1,0 0,0 1,0-1,0 0,1 0,-1-1,1 1,-1-1,1 1,0-1,0 0,0 0,-1 0,1 0,0 0,1-1,8-3,0-1,0 0,-1-1,1-1,-1 0,0 0,-1-1,0 0,0-1,8-8,41-27,-50 37,66-32,-73 37,-1 0,1 1,0-1,-1 1,1-1,0 1,0-1,-1 1,1 0,0 0,0 0,0 0,-1 0,1 0,0 1,0-1,0 0,-1 1,1 0,0-1,-1 1,1 0,-1 0,1 0,-1 0,1 0,-1 0,1 0,-1 0,0 1,0-1,0 0,0 1,0-1,0 1,0 0,0-1,0 1,-1 0,1 0,-7 104,5-103,1 0,-1 0,1 0,0 0,0 0,0 0,0 0,1 0,-1 0,1-1,0 1,0 0,0 0,0 0,0-1,1 1,-1-1,1 1,-1-1,1 1,0-1,0 0,0 0,1 0,-1 0,0 0,1 0,-1-1,1 1,0-1,-1 0,1 0,0 0,0 0,0 0,-1-1,1 1,0-1,0 1,0-1,0 0,0-1,0 1,0 0,2-1,30-20,-19 10</inkml:trace>
  <inkml:trace contextRef="#ctx0" brushRef="#br0" timeOffset="1468.266">1648 593,'-13'-2,"0"0,0 1,0 1,0 0,0 1,0 0,1 1,-1 0,0 1,1 0,-12 5,19-6,-1 1,0-1,1 1,0 0,0 0,0 0,0 1,0 0,1 0,0 0,-1 0,1 1,1 0,-1 0,1 0,0 0,0 0,0 1,1-1,0 1,0-1,0 1,1 0,0 0,0 0,0 1,1-5,0 0,-1 0,1 0,0-1,0 1,0 0,0 0,0 0,1 0,-1 0,1-1,-1 1,1 0,-1 0,1 0,0-1,0 1,0-1,0 1,0 0,0-1,1 0,-1 1,0-1,1 0,-1 0,1 1,-1-1,1 0,0-1,-1 1,1 0,0 0,0-1,-1 1,1-1,0 1,0-1,0 0,0 0,0 0,76-22,32-71,-30 19,-54 55,-14 8,1 1,0 1,1 0,-1 1,2 0,-1 1,1 1,0 0,6 0,-19 5,0 1,0 0,0 0,0 0,0 0,0 0,1 0,-1 0,0 1,0-1,0 1,0 0,0-1,0 1,0 0,0 0,-1 0,1 1,0-1,-1 0,1 1,0-1,-1 1,0-1,1 1,-1 0,0-1,0 1,0 0,0 0,0 0,0 0,0 0,-1 0,1 0,-1 0,0 1,6 87,-6-74,-6 64,-2 0,-5 0,-8 24,19-93,-5 17,0-1,-2 0,0-1,-2 0,-1 0,-1-2,-2 1,0-2,-1 0,-1 0,-2-2,-10 10,-4-10,33-21,-1 1,1-1,-1 0,1 0,0 0,-1 0,1 0,-1 0,1 0,-1 0,1 0,-1 0,1 0,-1 0,1 0,-1 0,1-1,-1 1,1 0,-1 0,1 0,0-1,-1 1,1 0,-1-1,1 1,0 0,-1-1,1 1,0 0,0-1,-1 1,1-1,0 1,0-1,-1 1,1 0,0-1,0 1,0-1,0 1,0-1,0 1,0-1,0 1,0-1,0 1,0-1,0 1,0-1,0 1,0-1,0 1,1-1,-1 1,0 0,0-1,1 1,-1-1,0 1,0 0,1-1,-1 1,1-1,-1 1,0 0,1 0,-1-1,1 1,11-25,1 1,1 1,1 0,1 1,1 0,1 1,1 1,7-4,10-14,194-260,-172 229,-15 23,-1-3,-3-2,-2-1,-3-2,-2-1,-2-1,-3-2,1-9,-5-46,-22 108,-1 0,0 0,0 0,0 0,0 0,-1 0,0 0,0 0,0 0,0 1,-1-1,0 0,0 1,0-1,-1 1,1 0,-1 0,0 0,0 0,-1 0,-2-2,3 4,-1 0,1 0,-1 0,0 1,0-1,0 1,1 0,-1 0,0 0,-1 0,1 1,0-1,0 1,0 0,0 1,0-1,0 1,0 0,0 0,0 0,0 0,0 0,1 1,-1 0,0 0,1 0,-1 0,-2 3,-83 82,80-75,0-1,1 2,0-1,0 1,1 0,1 1,1-1,0 1,0 0,1 1,1-1,1 1,0 0,1-1,0 1,1 0,1 0,0 0,1-1,1 1,0-1,1 1,1-1,0 0,0-1,2 1,0-1,0 0,1-1,1 0,0 0,4 4,6 0,1 0,0-1,1-1,1-1,0-1,0-1,1-1,1-1,0-1,0-1,20 3,-28-10,-1 0,0-2,1 0,-1-1,0 0,0-1,0-1,-1 0,1-1,-1-1,-1 0,1-1,-1 0,-1-1,0 0,0-1,0-1,-1 0,-1 0,8-12,-13 17,0 0,0 0,-1-1,0 0,0 0,0 0,-1 0,0 0,-1-1,0 0,0 1,0-1,-1 0,0 0,-1 0,0 1,0-1,0 0,-1 0,-1-4,-1 9,1 1,-1-1,0 0,0 1,0 0,0 0,0 0,0 0,0 0,-1 1,1 0,-1-1,1 1,-1 0,0 1,1-1,-1 1,0-1,1 1,-1 0,0 1,1-1,-1 0,0 1,1 0,-1 0,1 0,-1 1,1-1,-1 1,1-1,0 1,0 0,0 1,0-1,0 0,0 1,1-1,-2 2,-8 7,0 0,1 0,0 1,0 0,2 1,-1 0,2 1,0 0,0 0,0 3,6-11,-1 0,1 0,0 0,0 1,1-1,0 1,0-1,1 1,-1-1,1 1,1-1,-1 1,1 0,1-1,-1 1,1-1,0 0,0 0,1 0,0 0,0 0,0 0,1-1,-1 1,5 3,2 1,0-2,1 0,0 0,0 0,1-2,-1 1,2-2,-1 1,0-2,1 0,0 0,0-1,0-1,1 0,-1-1,0 0,1-1,-1 0,1-1,-1-1,0 0,0-1,0 0,0-1,0-1,-1 0,0 0,2-2,4-2,-1-1,0 0,-1-1,0-1,-1 0,0-1,-1-1,5-5,39-37,2 3,3 3,35-21,-56 41,-39 27,57-32,-58 34,-1 1,1-1,-1 0,1 1,-1-1,1 1,-1 0,1 0,0-1,-1 1,1 0,0 0,-1 1,1-1,-1 0,1 0,0 1,-1-1,1 1,-1-1,1 1,-1 0,1 0,-1-1,0 1,1 0,-1 0,0 0,0 1,0-1,1 0,-1 0,-1 1,1-1,0 0,0 1,0-1,0 2,2 10,0 0,-1 0,0 0,-1 0,0 0,-1 1,-1-1,-1 12,0 10,2-28,1 0,-1 0,-1 0,1 0,-1 0,0 0,-1-1,1 1,-1 0,-1-1,1 1,-1-1,0 0,-1 0,1 0,-1 0,0-1,-1 1,0-1,1 0,-1 0,-1-1,1 0,-1 0,0 0,0 0,0-1,-2 1,-91 32,99-36,0 1,0 0,0 0,0 0,0 0,0 0,0 0,1-1,-1 1,0 0,0 0,1 0,-1-1,1 1,-1 0,1 0,-1-1,1 1,-1 0,1-1,-1 1,1 0,0-1,-1 1,1-1,0 1,0-1,-1 1,1-1,0 0,0 1,0-1,0 0,-1 0,1 0,0 0,0 1,0-1,0 0,0 0,0-1,-1 1,1 0,0 0,0 0,225 7,-144-9,-37 3,131-14,-169 11,0 0,0 0,0 0,0-1,0 0,0-1,-1 1,0-1,0-1,0 1,0-1,-1 0,1 0,-1-1,0 1,-1-1,0 0,0-1,0 1,0-1,-1 1,0-1,-3 2,1 0,-1 0,1 0,-1 0,-1 0,1 0,-1 0,0 0,0 1,0-1,-1 0,1 0,-1 1,0-1,-1 1,1 0,-1-1,0 1,0 1,0-1,0 0,-1 1,0-1,1 1,-1 0,0 0,-1 1,1-1,0 1,-4-1,-12-6</inkml:trace>
</inkml:ink>
</file>

<file path=ppt/ink/ink5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7:29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393 378,'-16'-3,"1"0,0 1,-1 1,1 0,-1 1,1 1,-1 0,1 1,-1 1,1 0,0 1,0 1,1 0,-1 1,1 1,0 0,1 1,0 1,-5 4,16-12,0 0,0 0,0 1,0-1,1 1,-1 0,1-1,-1 1,1 0,0 0,0 0,-1 0,1 0,1 0,-1 0,0 0,0 0,1 0,-1 1,1-1,0 0,0 1,0-1,0 0,0 0,0 1,0-1,1 0,-1 0,1 0,0 1,0-1,0 0,0 0,0 0,0 0,0 0,0 0,1-1,-1 1,1 0,0-1,-1 1,1-1,0 0,0 1,0-1,0 0,0 0,0 0,0 0,0-1,0 1,1 0,-1-1,0 0,2 1,77 9,-72-10,0 0,0 1,0-1,0 2,0-1,-1 1,1 1,0 0,-1 0,0 0,1 1,0 1,-8-4,1 0,-1 0,0 0,1 1,-1-1,0 1,0-1,0 1,0-1,0 1,0-1,0 1,0 0,-1-1,1 1,0 0,-1 0,0 0,1-1,-1 1,0 0,0 0,0 0,0 0,-1 0,1-1,0 1,-1 0,1 0,-1 0,0-1,1 1,-1 0,0-1,0 1,0-1,0 1,0-1,-1 1,0 0,-57 53,11-21,-1-2,-1-2,-34 14,60-33</inkml:trace>
  <inkml:trace contextRef="#ctx0" brushRef="#br0" timeOffset="482.11">421 887,'38'-58,"1"1,3 3,3 1,1 3,17-12,-49 48,1 0,0 1,0 0,1 2,1 0,0 0,1 2,10-4,-27 12,0 0,1 1,-1-1,0 1,1 0,-1-1,0 1,1 0,-1 0,0-1,1 1,-1 0,1 1,-1-1,0 0,1 0,-1 0,0 1,1-1,-1 1,0-1,0 1,1 0,-1-1,0 1,0 0,0 0,0 0,0 0,0 0,0 0,0 0,0 0,0 0,-1 0,1 1,0-1,-1 0,1 0,-1 1,1-1,-1 0,0 1,0-1,1 0,-1 1,0 0,-9 67,-21 45,30-113,0 1,0-1,1 1,-1 0,1-1,-1 1,1-1,0 1,-1-1,1 0,0 1,0-1,0 0,0 0,0 1,1-1,-1 0,0 0,0 0,1 0,-1 0,1-1,-1 1,1 0,-1-1,1 1,-1-1,1 1,-1-1,1 0,0 0,-1 0,1 0,-1 0,1 0,0 0,-1 0,1-1,-1 1,1 0,0-1,0 0,68-24,-69 25,174-81,-164 78,-9 1,0 0,0 1,0-1,0 1,0 0,1 0,-1 0,0 0,1 0,-1 0,1 1,-1-1,1 1,-1-1,1 1,0 0,-1 0,1 0,-1 1,1-1,-1 0,1 1,-1 0,1 0,-1-1,0 2,1-1,-1 0,0 0,0 1,0-1,0 1,0-1,0 1,0 0,0 0,-1 0,1 0,-1 0,1 0,-1 1,0-1,0 0,0 1,0 0,0 5,-1-1,0 1,0-1,-1 1,0-1,0 0,-1 1,0-1,0 0,-1 0,-2 6,-12 41,16-40</inkml:trace>
  <inkml:trace contextRef="#ctx0" brushRef="#br0" timeOffset="1248.855">1691 520,'-35'17,"1"1,0 2,2 1,0 1,2 2,-14 15,42-38,0 0,0 0,0 0,0 0,1 1,-1-1,0 0,1 1,-1 0,1-1,0 1,0 0,-1-1,1 1,0 0,0 0,1 0,-1 0,0 0,1 0,-1 0,1 0,-1 1,1-1,0 0,0 0,0 0,0 0,1 0,-1 0,1 1,-1-1,1 0,-1 0,1 0,0 0,0-1,0 1,0 0,1 0,-1 0,0-1,1 1,-1-1,1 1,-1-1,1 1,0-1,0 0,-1 0,1 0,0 0,0 0,0-1,0 1,1 0,10 0,0 0,0-1,-1 0,1-1,0 0,0-1,0 0,-1-1,0-1,1 0,-1-1,-1 0,1-1,-1 0,0 0,0-2,0 1,-1-1,-1-1,5-4,140-136,-106 125,-47 23,0 1,0 0,0 0,0 0,0 0,0 0,0 0,0 0,0 0,0 0,0 0,0 1,0-1,0 0,0 1,0-1,0 0,0 1,0 0,-1-1,1 1,0-1,0 1,0 0,-1 0,1-1,0 1,-1 0,1 0,-1 0,1 0,-1 0,1 0,-1 0,0 0,1 0,-1 0,0 0,0 0,0 0,0 0,0 0,0 0,0 0,0 0,0 0,0 0,-1 0,1 1,-3 33,1-30,1 1,0-1,0 1,0-1,0 1,1-1,0 1,0-1,0 1,1 0,0-1,0 1,0-1,1 0,0 1,0-1,0 0,0 0,1 0,0-1,0 1,0 0,1-1,0 0,-1 0,1 0,1 0,-1-1,1 0,-1 0,6 3,2-2,1-1,-1 0,1-1,0 0,0-1,0 0,1-1,-1 0,0-2,0 1,0-1,-1-1,1-1,0 1,-1-2,0 0,0 0,0-1,-1-1,0 0,0 0,1-2,16-16,0-2,-1 0,-2-2,-1 0,-1-2,-2-1,-1 0,-2-1,-1-2,-1 1,-2-2,-2 0,-1-1,6-37,-15 72,-1-1,0 1,0-1,0 0,0 0,0 0,-1 1,1-1,-1 0,0 0,1 0,-1 0,-1 0,1 0,0 0,-1 1,1-1,-1 0,0 0,0 0,0 1,0-1,-1 0,1 1,-1-1,0 1,1 0,-1 0,0-1,0 1,0 0,-1 1,1-1,0 0,-1 1,1-1,-1 1,0 0,1-1,-1 1,0 1,0-1,-1 0,-6 5,0 0,1 1,0 0,0 0,0 1,0 0,1 0,0 1,0 1,1-1,0 1,1 0,-1 1,1-1,1 1,0 1,-1 2,-4 5,1 0,0 1,1 0,2 0,0 1,0 0,2 0,0 0,2 0,0 0,1 1,1-1,1 8,-1-22,2 0,-1 1,0-1,1 0,0 0,0 0,1 0,-1 0,1 0,0 0,0-1,1 0,-1 0,1 0,0 0,0 0,0-1,1 1,-1-1,1 0,0-1,0 1,0-1,0 0,0 0,0-1,1 1,-1-1,0 0,2-1,6 2,0 0,0-1,0-1,0 0,0-1,1 0,-1-1,0 0,-1-1,1-1,0 0,1-1,15-11,-1-1,-1-2,0 0,-1-2,-1 0,-1-2,-2-1,0-1,-1 0,-1-2,-2 0,-1-1,-1-1,-1-1,-2 0,-1-1,3-13,-5-22,-10 65,0-1,0 1,0 0,0-1,-1 1,1 0,0-1,-1 1,1 0,-1 0,1-1,-1 1,1 0,-1 0,0 0,0-1,1 1,-1 0,0 0,0 0,0 1,0-1,0 0,0 0,-1 0,1 1,0-1,0 1,0-1,-1 1,1-1,0 1,-1 0,1-1,0 1,-1 0,1 0,0 0,-1 0,1 0,0 1,-1-1,1 0,0 1,-1-1,1 1,-10 4,0 0,0 1,1 0,0 1,0 0,1 1,0 0,0 0,1 1,0 0,0 0,1 1,0 0,-4 9,0 2,1 1,1 0,0 0,2 1,0 0,2 0,1 0,0 1,2 0,1-1,1 1,0 0,4 14,-2-27,0 0,0 0,1-1,1 1,0-1,1 0,-1 0,2 0,0-1,0 0,0 0,1 0,0-1,1 0,0 0,0-1,1 0,0-1,0 0,0 0,1-1,0 0,0 0,0-1,1-1,5 2,13 4</inkml:trace>
</inkml:ink>
</file>

<file path=ppt/ink/ink5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7:24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0 852,'16'2,"1"0,-1-1,0 0,0-1,1-1,-1-1,0 0,0-1,0-1,0-1,-1 0,1-1,-1 0,-1-1,1-1,-1 0,-1-1,1-1,-2 0,1-1,-1 0,-1 0,6-9,61-68,-5-3,59-96,-105 147,14-5,-40 44,-1 0,1 1,0-1,0 1,0-1,0 1,0-1,0 1,1-1,-1 1,0 0,0 0,0 0,0 0,0 0,0 0,0 0,1 0,-1 0,0 0,0 0,0 1,0-1,0 0,0 1,0-1,0 1,0 0,0-1,0 1,0-1,0 1,0 0,-1 0,1 0,0 0,-1-1,1 1,0 0,-1 0,1 0,-1 0,1 0,-1 0,0 1,1-1,-1 0,0 0,0 0,0 0,0 1,6 21,-2 1,-1 0,-1 0,0 0,-2 0,-1 0,-1 3,0 23,1-22,-1 0,-1 0,-1-1,-2 1,0-1,-2 0,-1-1,-2 0,0 0,-1-1,-2 0,-3 3,11-20,0 1,0-1,-1 0,0-1,0 1,-1-2,1 1,-2-1,1 0,-1 0,0-1,0 0,0-1,-1 0,1-1,-1 0,0 0,0-1,0 0,-1-1,1 0,0 0,-1-1,1-1,-4 0,-4-6</inkml:trace>
  <inkml:trace contextRef="#ctx0" brushRef="#br0" timeOffset="333.929">1129 598,'-12'16,"1"1,1 0,0 1,2 0,0 1,1 0,0 0,2 0,1 1,0 0,1 0,1 0,1 0,1 0,1 0,2 19,-2-35,0-1,0 0,0 1,1-1,-1 0,1 0,-1 0,1 0,0 0,0 0,0 0,1-1,-1 1,1-1,-1 0,1 0,0 0,0 0,0 0,0 0,0-1,0 1,1-1,-1 0,0 0,1 0,-1-1,1 1,-1-1,1 0,-1 0,1 0,-1 0,1 0,-1-1,1 0,1 0,8-2,-1-1,0 0,0-1,0 0,0-1,-1 0,1-1,-2 0,7-6,-1 1,-1-1,0-1,-1 0,-1-1,0-1,-1 0,-1 0,0-1,-1 0,-1-1,-1 0,0-1,0-5,-7 19,0-1,0 1,0 0,-1-1,0 1,0-1,0 1,-1 0,0-1,0 1,0 0,-1 0,1 0,-1 0,0 0,-1 0,1 0,-1 1,0-1,0 1,-1 0,1 0,-1 0,0 0,0 0,0 1,-1 0,1 0,-1 0,1 1,-1-1,0 1,-3-1,-5-2,1 1,-1 0,0 1,0 1,0 0,0 0,-1 1,1 1,0 1,0-1,-1 2,1 0,-4 2,-16 7,6 1</inkml:trace>
  <inkml:trace contextRef="#ctx0" brushRef="#br0" timeOffset="3132.429">2709 344,'38'-19,"-1"-2,-1-2,-1-1,-2-1,0-2,-2-2,-1 0,-1-2,14-21,-22-11,-22 63,0 0,0-1,0 1,-1 0,1 0,0 0,0 0,0 0,0 1,0-1,0 0,0 0,-1 1,1-1,0 1,0-1,0 1,0-1,0 1,1 0,-1-1,0 1,0 0,0 0,0-1,1 1,-1 0,0 0,1 0,-1 0,1 0,-1 0,1 0,0 0,-1 0,1 0,0 0,0 1,-1-1,1 0,0 0,0 0,1 1,-29 81,4 1,4 1,4 1,2 13,8-61,-79 530,81-549,0 1,-1-1,-1-1,-1 1,-1-1,0 0,-2 0,0-1,0-1,-2 0,0 0,-1-1,0-1,-1 0,-1 0,0-2,-1 0,0-1,-1 0,0-1,0-1,-1-1,-1-1,1 0,-1-1,0-1,-6 0,22-4,0 0,0-1,0 0,-1 0,1 1,0-2,0 1,0 0,0-1,0 1,0-1,0 0,0 0,0 0,0 0,0-1,1 1,-1-1,0 0,1 0,-1 1,1-2,0 1,0 0,0 0,0-1,0 1,0-1,0 0,1 1,0-1,-1 0,1 0,0 0,0 0,1 0,-1 0,1 0,-1 0,1 0,0-1,0 1,0 0,1 0,-1-1,4-16,1 0,0 0,2 0,0 1,1 0,1 1,1 0,0 0,1 1,1 0,1 1,0 0,7-4,157-162,-28 54,-71 92,-61 28</inkml:trace>
  <inkml:trace contextRef="#ctx0" brushRef="#br0" timeOffset="3564.455">2116 766,'-33'29,"-26"29,-8 4,8-3,10-8,12-6,12-8,7-4,5-3,6-7</inkml:trace>
  <inkml:trace contextRef="#ctx0" brushRef="#br0" timeOffset="4164.085">3161 795,'-2'15,"0"-1,1 1,1 0,0 0,2 0,-1-1,2 1,0-1,0 1,2-1,-1 0,2 0,0-1,2 2,-7-12,2 0,-1 0,0 0,1 0,-1-1,1 1,0-1,0 1,0-1,0 0,0 0,0-1,1 1,-1-1,1 1,-1-1,1 0,-1-1,1 1,0 0,-1-1,1 0,0 0,-1 0,1 0,0-1,-1 1,1-1,0 0,-1 0,1-1,-1 1,1-1,104-68,-100 62,0 0,0 0,-1-1,0 0,-1 0,0-1,0 1,-1-1,-1-1,1 1,-1-1,-1 1,0-1,1-9,-3 15,0 0,-1 0,1 0,-1 1,0-1,-1 0,1 0,-1 0,0 0,0 0,0 1,0-1,-1 0,0 1,0-1,0 1,-1 0,0 0,1 0,-1 0,-1 0,1 1,0-1,-1 1,0 0,0 0,0 0,0 0,0 1,-1 0,1 0,-1 0,1 0,-2 0,0 2,-1-1,0 1,1 0,-1 1,0 0,1 0,-1 0,1 0,0 1,-1 0,1 1,0 0,0 0,0 0,1 0,-1 1,1 0,-1 0,1 0,1 1,-1 0,1 0,0 0,0 0,0 1,1 0,-1 0,1-1,1 2,-1-1,1 0,0 0,1 1,0-1,-1 4,-2 14</inkml:trace>
  <inkml:trace contextRef="#ctx0" brushRef="#br0" timeOffset="4415.496">3810 992,'-9'0,"-4"-4,1-7,2-7,8-4,4-3,6-3,3-1,3-1,5 1,3 0,-2 0,1 0,2 0,1 1,1 0,2 4,-4 7</inkml:trace>
</inkml:ink>
</file>

<file path=ppt/ink/ink5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7:39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362 226,'0'-3,"0"-1,0 0,-1 1,0-1,1 1,-1-1,-1 1,1-1,0 1,-1 0,0 0,1-1,-1 1,0 0,-1 1,1-1,-1 0,1 1,-1-1,0 1,0 0,0 0,0 0,0 0,0 0,0 1,-1 0,1-1,-1 1,1 0,-1 1,1-1,-1 1,0-1,-7 0,0 0,0 1,0 0,0 0,0 1,1 1,-1 0,0 0,0 1,-9 4,15-6,1 0,-1 0,1 1,0-1,-1 1,1 0,0 1,0-1,0 1,0-1,1 1,-1 1,1-1,0 0,0 1,0-1,0 1,0 0,1 0,0 0,0 0,0 1,0-1,1 0,-1 1,1-1,0 1,1 0,-1-1,1 1,0 0,0-1,0 1,1 0,0 2,7 6,1 0,0 0,1 0,0-1,1-1,0 0,1 0,1-1,7 5,-11-10,-1 0,1 0,-1 1,-1 0,1 0,-1 1,0 0,-1 0,1 1,-1-1,-1 1,0 1,0-1,0 1,-1 0,-1 0,1 0,-2 1,1-1,-1 1,-1-1,1 1,-2 0,1 0,-2 7,-3-4,-1 0,0 0,-1-1,-1 0,0 0,-1-1,0 1,0-2,-1 1,-1-1,1-1,-2 0,1 0,-1-1,-1 0,1-1,-1 0,-1-1,1 0,-5 0,11-3,-1 1,1-2,-1 1,0-1,0 0,0 0,0-1,0 0,0 0,0-1,-1 0,1 0,-7-1,14 0,-1 0,1 0,-1 0,1 0,-1 0,1 0,-1 0,1-1,0 1,0 0,0 0,-1 0,1 0,0 0,0 0,1-1,-1 1,0 0,0 0,0 0,1 0,-1 0,1 0,-1 0,1 0,-1 0,1 0,0 0,-1 0,1 0,0 0,0 0,-1 0,1 1,0-1,0 0,0 1,0-1,0 1,1-1,1-3,9-10</inkml:trace>
  <inkml:trace contextRef="#ctx0" brushRef="#br0" timeOffset="249.533">700 480,'-4'39,"-3"21,1 7,2-5,0-7,-3-13,-1-14</inkml:trace>
  <inkml:trace contextRef="#ctx0" brushRef="#br0" timeOffset="416.612">700 0,'0'19,"5"21,6 13,2 3,-2 1,2-5,-1-5,-2-12</inkml:trace>
  <inkml:trace contextRef="#ctx0" brushRef="#br0" timeOffset="834.07">926 875,'21'-13,"-2"-1,0 0,-1-1,-1-1,0-1,-1-1,0 0,-1-3,-11 16,24-32,-3-2,-1-1,-2-2,-2 0,11-34,-12 32,-14 83,-6-31,-3 2,0 1,1 0,0 0,1 1,1-1,0 1,0-1,1 1,0-1,1 0,1 1,0-1,0 0,1 0,0 0,1 0,1 0,-1-1,2 0,4 8,-6-11,1 0,0 0,0-1,0 0,1 0,0 0,0-1,0 0,1 0,0 0,0-1,0 0,1 0,-1-1,1 0,-1 0,1-1,0 0,0 0,1-1,-1 0,0-1,0 1,0-2,1 1,-1-1,0 0,0-1,0 0,0 0,0-1,-1 0,1 0,-1-1,1 1,-1-2,12-16,-2 0,0-2,-2 1,0-2,-2 0,0-1,-2 0,-1-1,-1 0,2-13,-7 23,-1 0,-1 0,0 0,-1 0,-1 0,0 0,-1 0,-1 0,-1 0,0 1,-1-1,-1 1,0-1,-4-5,1 2</inkml:trace>
  <inkml:trace contextRef="#ctx0" brushRef="#br0" timeOffset="1516.765">2225 197,'-30'36,"2"1,2 1,2 1,1 1,2 1,2 1,-11 33,26-65,0 0,1 0,-1 0,2 0,0 1,0-1,1 1,0 0,0-1,2 1,-1 0,1-1,1 1,0-1,0 1,1-1,0 0,1 0,0 0,1-1,0 1,0-1,1 0,0 0,1-1,0 0,5 4,1-2,0-1,1-1,0 0,0-1,1 0,0-1,0-1,0 0,1-1,-1-1,1-1,0 0,0-1,0 0,0-1,0-1,0-1,0 0,0-1,0-1,-1-1,0 0,0 0,0-2,-1 0,0 0,0-2,0 1,-1-2,-1 0,0 0,9-10,-11 10,-1 0,0-1,0 0,-1-1,-1 0,0 0,0 0,-1-1,-1 0,0 0,-1-1,0 1,-1-1,-1 0,0 0,-1 0,0 0,-1 0,-1 0,0 0,-1 0,0 1,-1-1,-1 0,0 1,-1 0,0 0,-1 0,-1 1,0 0,0 0,-1 0,-4-3,2 7,-1 0,1 1,-2 0,1 0,-1 1,0 1,-1 0,1 0,-1 1,0 1,0 0,0 1,0 1,0 0,0 0,0 1,-1 1,1 0,0 1,0 1,-3 0,-15 4</inkml:trace>
  <inkml:trace contextRef="#ctx0" brushRef="#br0" timeOffset="1821.586">2027 677,'237'-145,"-230"139,-5 4,0 0,0-1,0 1,0 0,1 0,-1 0,1 0,-1 1,1-1,-1 1,1-1,0 1,0 0,0 0,0 0,0 0,0 1,0-1,0 1,0 0,0 0,0 0,0 0,0 0,1 1,-1 0,0-1,-1 1,1 0,0 0,0 1,0-1,2 2,108 110,-97-104,0-1,0 0,1-1,0-1,1-1,-1 0,1-1,0-1,0-1,0-1,0 0,0-1,7 0</inkml:trace>
  <inkml:trace contextRef="#ctx0" brushRef="#br0" timeOffset="2150.102">3043 564,'33'-9,"26"-4,8 1,-3 2,-8 3,-8 3,-7 1,-12-2,-5-2,-6 2</inkml:trace>
  <inkml:trace contextRef="#ctx0" brushRef="#br0" timeOffset="2416.501">3043 847,'38'-10,"28"-2,6-1,-3 4,-9 2,-10 2,-8 3,-8 1,-8 1</inkml:trace>
  <inkml:trace contextRef="#ctx0" brushRef="#br0" timeOffset="3082.281">3072 226,'7'-15,"0"0,2 0,-1 0,2 1,0 1,1 0,0 0,1 1,1 0,-1 1,2 1,0 0,7-4,-17 14,0 0,0 1,0-1,0 1,0 0,-1 0,1 0,0 1,0-1,-1 1,1 0,-1 0,0 0,1 0,-1 1,0-1,0 1,-1 0,1 0,0 0,-1 0,0 0,0 1,0-1,0 1,0-1,-1 1,0 0,1 0,-1-1,-1 1,1 0,-1 0,1 3,3 4,-2-4,0 1,1-1,-1 0,2 0,-1 0,1 0,0-1,0 1,1-1,-1 0,2 0,-1-1,1 1,-1-1,1-1,1 1,-1-1,1 0,-1 0,1-1,0 0,1 0,-1 0,0-1,1 0,-1-1,1 0,0 0,-1-1,1 1,0-2,1 1,36-13,-26 7</inkml:trace>
  <inkml:trace contextRef="#ctx0" brushRef="#br0" timeOffset="3486.336">4172 424,'-27'22,"0"1,2 2,1 1,0 0,2 2,2 1,0 0,2 1,1 2,-9 22,24-48,1 0,-1 0,1 0,0 0,0 0,1 0,0 1,0-1,0 0,1 0,0 0,0 0,0 0,1 0,0 0,0 0,0-1,1 1,0-1,0 1,1-1,-1 0,1 0,0-1,0 1,1-1,-1 0,1 0,0 0,0-1,0 1,1-1,0 0,10 4,0-1,1 0,-1-1,1-1,0-1,1 0,-1-1,0-1,1 0,-1-2,1 0,-1-1,0 0,1-2,-2 0,1-1,0 0,-1-2,0 0,12-7,-11 6,-1-1,0-1,-1-1,0 0,-1-1,0 0,-1-1,0-1,-1 0,0-1,-1 0,-1 0,-1-1,0-1,-1 0,-1 0,0 0,-1-1,2-13,-7 24,0-1,0 1,-1 0,0 0,-1 0,1 0,-1 0,-1 0,1 0,-1 0,0 0,-1 0,0 1,0-1,0 1,-1 0,0 0,0 0,0 0,-1 1,0 0,0 0,0 0,-1 0,1 1,-1 0,0 0,0 1,-1-1,1 1,-1 1,-3-2,-58-7,37 9</inkml:trace>
  <inkml:trace contextRef="#ctx0" brushRef="#br0" timeOffset="3835.073">3917 818,'340'-150,"-331"146,1 0,0 1,0 0,0 1,0 0,0 1,1 0,-1 0,0 1,1 1,-1 0,0 0,0 1,1 0,-1 0,-1 1,1 1,0 0,-1 0,0 1,0 0,1 1,23 18,102 53,-128-75,0 1,0 0,0-1,0-1,0 1,0-1,1 0,-1-1,1 0,-1 0,0 0,1-1,-1 0,0-1,0 1,0-1,0-1,0 1,0-1,0-1,-1 1,2-2,10-9</inkml:trace>
</inkml:ink>
</file>

<file path=ppt/ink/ink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40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85,'-14'22,"1"2,2-1,0 2,1-1,2 1,0 1,2 0,-3 23,8-47,1 1,0 0,0-1,0 1,0 0,0 0,0-1,1 1,0 0,-1 0,1-1,0 1,0-1,0 1,0-1,1 1,-1-1,1 0,0 0,-1 0,1 0,0 0,0 0,0 0,0 0,1-1,-1 1,0-1,1 0,-1 1,1-1,-1 0,1-1,0 1,-1 0,1-1,0 1,0-1,-1 0,1 0,0 0,0 0,-1-1,1 1,0-1,-1 0,2 0,7-1,0-1,-1 0,1-1,-1 0,0 0,0-1,-1 0,1-1,-1 0,0-1,-1 0,0 0,0-1,0 0,-1 0,0-1,-1 0,0 0,0-1,-1 1,0-1,-1 0,0-1,0 1,-1-1,-1 1,0-1,0 0,-1-3,-7-98,6 110,-1-1,0 0,0 0,0 0,0 1,0-1,0 0,-1 1,0-1,1 1,-1 0,0 0,0-1,0 1,0 0,0 0,-1 1,1-1,-1 0,1 1,-1 0,1-1,-1 1,0 0,0 0,1 1,-1-1,0 1,0-1,0 1,0 0,0 0,0 0,0 0,-2 1,-17 3</inkml:trace>
</inkml:ink>
</file>

<file path=ppt/ink/ink5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7:55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35,'-143'356,"-2"18,1-66,127-273,13-28</inkml:trace>
  <inkml:trace contextRef="#ctx0" brushRef="#br0" timeOffset="447.187">397 120,'-7'13,"1"0,0 1,1-1,1 1,0 0,1 0,0 1,1-1,1 0,0 1,1-1,1 1,0-1,1 1,0-1,1 0,1 0,0 0,5 9,74 220,-27-80,-54-160,0-1,0 0,0 0,0 0,0 0,0-1,1 1,-1 0,1-1,-1 0,1 1,-1-1,1 0,0-1,-1 1,1 0,0-1,0 1,0-1,0 0,-1 0,1 0,0 0,0-1,0 1,-1-1,1 0,0 0,0 0,-1 0,1 0,-1 0,1-1,-1 1,0-1,1 1,-1-1,0 0,0 0,0 0,0-1,-1 1,1 0,0-1,-1 1,0-1,0 1,1-1,-1 1,-1-1,2-2,14-26,0-1,-2-1,-2 0,-1-1,6-32,-10 38,12-47,-3-2,-4 0,-3 0,-4-1,-3-60,-3 127</inkml:trace>
  <inkml:trace contextRef="#ctx0" brushRef="#br0" timeOffset="817.343">1018 544,'-4'38,"-1"-9,2 1,1-1,1 1,2-1,1 1,1-1,2 0,7 28,-12-54,1 1,0-1,0 1,0-1,0 0,1 1,0-1,-1 0,1 0,0 0,0 0,0 0,1-1,-1 1,1-1,0 1,-1-1,1 0,0 0,0 0,0 0,1-1,-1 1,0-1,1 0,-1 0,1 0,-1-1,1 1,-1-1,1 1,-1-1,1 0,-1-1,1 1,0-1,-1 1,1-1,-1 0,0 0,1-1,1 0,3-4,-1-1,0 1,0-1,0 0,-1-1,0 0,-1 0,1 0,-2-1,1 1,-1-1,-1 0,1-1,-1 1,-1 0,0-1,0 0,-1 1,0-8,-1 11,0-1,0 1,0 0,-1-1,1 1,-2 0,1 0,-1 0,0 0,0 0,-1 0,1 0,-1 0,-1 1,1 0,-1-1,0 1,0 1,0-1,-1 1,1-1,-1 1,0 1,-1-1,1 1,-1-1,1 2,-1-1,0 1,-4-2,-39 0,31 8</inkml:trace>
  <inkml:trace contextRef="#ctx0" brushRef="#br0" timeOffset="1244.897">1243 712,'89'121,"-87"-119,0 0,1 0,-1 0,1 0,-1 0,1 0,0-1,0 0,0 1,0-1,0 0,0 0,0-1,0 1,0-1,0 1,0-1,0 0,1 0,-1 0,0-1,0 1,0-1,0 0,0 1,0-2,0 1,0 0,0 0,0-1,-1 0,1 1,-1-1,2-2,80-87,-65 66,-19 24,1 0,0-1,0 1,-1 0,1-1,0 1,0 0,1 0,-1 0,0 0,0 0,0 0,1 0,-1 0,0 1,1-1,-1 0,1 1,-1-1,1 1,-1 0,1-1,-1 1,1 0,-1 0,1 0,-1 0,1 0,0 0,-1 1,1-1,-1 0,1 1,-1-1,0 1,1-1,-1 1,1 0,-1 0,0 0,0 0,1 0,-1 0,0 0,0 0,0 0,0 0,0 1,0-1,0 1,1 3,1-1,0 0,-1 1,2-1,-1 0,0 0,1-1,0 1,0-1,0 0,0 0,0 0,1-1,-1 1,1-1,0 0,-1 0,1-1,0 1,0-1,0 0,0 0,1-1,-1 0,0 0,0 0,0 0,0-1,0 0,0 0,0 0,0-1,1 0,2-2,0 0,-1-1,1 1,-1-2,-1 1,1-1,-1 0,0 0,0-1,-1 0,0 0,0 0,0 0,-1-1,0 0,-1 0,0 0,0 0,-1 0,0-1,0 1,-1-1,0 0,0 1,-1-1,0 0,-1 1,0-1,0 0,-1 1,0-1,-5-16</inkml:trace>
</inkml:ink>
</file>

<file path=ppt/ink/ink5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8:18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2,'-5'0,"-2"5,-3 1,-2 5,7-4,5-9,6-3,3-7,-1 0</inkml:trace>
</inkml:ink>
</file>

<file path=ppt/ink/ink5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8:18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1,'0'9,"0"8,4 2,3-8,4-6,0-3</inkml:trace>
</inkml:ink>
</file>

<file path=ppt/ink/ink5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8:19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76,'15'0,"9"0,5 0,3 0,1 0,-1-5,0-1,-2 0,-1 1,0 1,0-3,-1 0,0 0,0 2,0-3,0 0,-4 1</inkml:trace>
</inkml:ink>
</file>

<file path=ppt/ink/ink5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8:19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22,'34'0,"25"-4,8-3,-4 1,-11 2</inkml:trace>
</inkml:ink>
</file>

<file path=ppt/ink/ink5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8:16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0,'-23'33,"1"1,2 0,1 1,1 2,3-1,1 2,1 0,2 1,2 0,2 0,1 1,1 30,6-54,1-1,1 1,1-1,0 0,1 0,0 0,2 0,-1-1,2 0,0-1,0 1,1-1,1-1,0 0,1-1,0 1,1-2,0 0,1 0,0-1,6 2,-8-6,0-1,1-1,0 0,-1 0,1-1,0-1,0 0,0 0,1-1,-1-1,0 0,0-1,0 0,-1-1,1 0,-1 0,1-2,-1 1,0-1,0-1,-1 0,0-1,0 0,0 0,-1-1,0 0,-1-1,0 0,0 0,5-9,3-2,-1 0,-1-1,-1-1,0 0,-2 0,-1-1,-1-1,0 0,2-18,-8 29,0-1,-1 1,-1-1,-1 0,1 1,-2-1,0 1,-1-1,0 1,-1-1,-1 1,0 0,0 0,-1 1,-1-1,0 1,-1 0,-6-7,3 6,0 1,-1 0,-1 0,0 2,0-1,-1 2,0-1,-1 2,0 0,0 0,-1 2,0 0,0 0,-1 1,1 1,-1 1,0 0,0 1,0 1,0 0,0 1,0 1,0 1,0 0,0 1,0 0,-9 5,-1 2,1 2,1 0,0 2,0 1,2 0,0 2,-5 5,-4 6</inkml:trace>
  <inkml:trace contextRef="#ctx0" brushRef="#br0" timeOffset="771.054">58 621,'3'-14,"1"0,0 1,1-1,1 1,0 0,1 1,0-1,1 1,0 1,1-1,0 1,1 1,0 0,8-5,-13 13,0 1,0 1,0-1,0 1,1 0,-1 0,0 0,0 1,0 0,0 0,1 0,-1 1,-1-1,1 1,0 0,0 1,-1-1,1 1,-1 0,0 0,0 0,0 1,0-1,-1 1,1 0,-1 0,0 0,0 1,0-1,-1 1,26 24,-18-23,0 1,0-2,1 1,0-2,0 1,0-1,1-1,-1 0,1-1,0 0,0 0,0-2,0 1,-1-2,1 1,0-2,0 1,0-2,-1 1,1-2,-1 1,0-2,10-4,30-35,-42 26</inkml:trace>
</inkml:ink>
</file>

<file path=ppt/ink/ink5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8:20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0 811,'10'0,"12"0,8-5,3-1,1 0,0 1,-2 1,-1 2,-1 1,-1 0,0 1,-1 0,-5 1</inkml:trace>
  <inkml:trace contextRef="#ctx0" brushRef="#br0" timeOffset="813.923">254 1149,'41'-7,"0"-3,-1-1,-1-1,0-3,-1-1,0-2,26-18,-36 21,-1-1,-1-1,-1-1,0-2,-1 0,-2-2,0 0,-1-2,-1 0,-1-1,-2-1,0 0,10-26,-24 46,0 0,0-1,-1 1,0-1,0 0,-1 1,1-1,-1 0,-1 0,0 0,0 0,0 0,-1 0,0 0,0 0,0 5,0 1,1 0,-1 0,0 0,0 0,0 0,0 0,0 1,0-1,-1 0,1 0,0 1,0-1,0 1,-1-1,1 1,0-1,-1 1,1 0,0 0,-1 0,1-1,-1 2,1-1,0 0,-1 0,1 0,0 0,-1 1,1-1,0 1,-1-1,1 1,0-1,0 1,0 0,0 0,-1-1,1 2,-47 32,37-19,-1-1,2 1,0 1,1 0,0 0,1 1,1 0,1 1,1-1,0 1,1 0,1 0,0 1,2-1,0 0,1 1,1 1,0-14,0-1,0 0,0 0,1 1,0-1,0 0,0 0,0 0,1-1,0 1,0-1,0 1,1-1,-1 0,1 0,0-1,0 1,0-1,1 0,-1 0,1 0,0 0,0-1,0 0,0 0,0 0,0-1,0 0,1 0,-1 0,5 0,5 1,1-1,0-1,0 0,0-2,0 1,-1-2,1 0,-1-1,1 0,6-4,115-81,-115 72,4-5,0-2,-2-1,-1-1,-1-1,-1-1,-1 0,-2-2,-1 0,11-28,-25 54,-1 0,0-1,1 1,-1-1,-1 1,1-1,-1 0,0 1,0-1,0 0,-1 0,1 0,-1 0,-1 0,1 0,0 1,-1-1,0 0,0 0,-1 0,0 1,1-1,-1 1,-1-1,2 4,-1 0,1 1,-1-1,1 0,-1 0,0 1,1-1,-1 1,0-1,0 1,1 0,-1 0,0 0,0 0,1 0,-1 0,0 0,0 1,1-1,-1 1,0-1,0 1,1 0,-1-1,1 1,-1 0,1 0,-1 0,1 0,0 0,-1 1,1-1,-1 1,-42 46,35-38,1 1,0 0,0 1,1 0,1 0,0 1,0-1,1 1,1 1,1-1,0 0,0 1,1 0,1 0,0-1,1 1,1 0,0 0,1 2,0-10,0-1,0 0,1 0,-1 0,1-1,0 1,1-1,-1 1,1-1,0 0,0 0,0-1,0 1,1-1,-1 0,1 0,0-1,0 1,0-1,0 0,0 0,1-1,-1 1,0-1,1-1,1 1,9 1,1-1,-1 0,1-2,-1 0,0 0,0-2,1 0,4-3,3-3,-2-2,1-1,-2-1,1-1,-2 0,0-2,-1 0,0-1,-2-1,0-1,-1-1,12-17,-18 25,-1 0,0-1,0 0,-2 0,1-1,-2 0,0 0,0-1,-2 0,0 0,0 0,-1 0,-1 0,-1-1,0 0,-1 15,0 0,0-1,1 1,-1 0,0 0,-1-1,1 1,0 0,0 0,0 0,-1-1,1 1,-1 0,1 0,-1 0,1 0,-1 0,0-1,1 1,-1 0,0 1,0-1,0 0,0 0,0 0,0 0,0 1,0-1,0 0,0 1,0-1,0 1,0 0,-1-1,1 1,0 0,0-1,0 1,-1 0,1 0,0 0,0 0,-1 0,1 1,0-1,0 0,-1 0,1 1,0-1,0 1,0-1,0 1,0 0,0-1,0 1,0 0,0 0,0-1,0 1,0 0,0 0,0 0,-10 13,1 1,0-1,1 1,0 1,2 0,-1 0,2 1,0 0,1 0,1-4,-5 13,2 1,0-1,2 1,1 1,1-1,1 1,2-1,1 3,0-21,0 0,1-1,0 0,1 1,0-1,0 0,1 0,0-1,0 1,1-1,0 0,0 0,0 0,1-1,0 0,1 0,-1 0,1-1,0 0,0 0,1-1,0 0,-1 0,1-1,7 2,10 2</inkml:trace>
  <inkml:trace contextRef="#ctx0" brushRef="#br0" timeOffset="1528.796">2061 783,'-41'70,"4"2,2 1,2 9,82-172,-36 63,1 1,1 1,2 0,0 0,1 2,3-1,-21 23,1 0,-1 1,0-1,1 0,-1 1,1-1,-1 0,1 1,-1-1,1 1,-1-1,1 1,0-1,-1 1,1 0,0-1,-1 1,1 0,0-1,0 1,-1 0,1 0,0 0,0-1,0 1,-1 0,1 0,0 0,0 0,-1 1,1-1,0 0,0 0,-1 0,1 1,0-1,0 0,-1 1,1-1,0 0,-1 1,1-1,0 1,-1-1,1 1,-1-1,1 1,-1 0,1-1,-1 1,0 0,1-1,-1 1,11 48,-8-30,3 10,-6-24,0 0,0 1,0-1,0 0,1 0,0 0,0 0,1 0,-1 0,1-1,0 1,1 0,-1-1,1 1,0-1,0 0,0 0,0 0,1 0,-1-1,1 1,0-1,0 0,1 0,-1-1,0 1,1-1,0 0,-1 0,1 0,0-1,0 0,2 1,0-4,1 0,0-1,-1 0,1 0,-1 0,0-1,0 0,-1-1,1 1,-1-1,0 0,0-1,0 0,-1 0,0 0,0 0,-1-1,0 0,0 0,0 0,-1 0,0-1,0 1,-1-1,0 0,0 1,-1-1,0 0,-1 0,1 0,-1 0,-1-5,1-14,0 3</inkml:trace>
  <inkml:trace contextRef="#ctx0" brushRef="#br0" timeOffset="1927.151">2089 77,'11'-6,"1"-3,1 0,0 1,0 1,1 0,0 1,1 0,-1 1,1 1,0 0,12-1,-26 5,1 0,-1 0,1 0,-1-1,1 1,-1 0,1 1,-1-1,1 0,-1 0,1 1,-1-1,1 1,-1-1,1 1,-1 0,0-1,1 1,-1 0,0 0,1 0,-1 0,0 0,0 0,0 1,0-1,0 0,0 0,-1 1,1-1,0 1,-1-1,1 0,-1 1,1-1,-1 1,0-1,1 1,-1 0,0-1,0 1,0-1,0 1,-1-1,1 1,0-1,-1 1,1 0,-32 73,-12 33,43-105,1 1,0-1,0 1,0-1,0 1,0-1,1 0,-1 1,1-1,0 1,0-1,0 0,0 0,1 0,-1 0,1 0,0 0,0 0,0 0,0 0,1-1,-1 1,1-1,-1 0,1 0,0 0,0 0,0 0,0-1,0 1,0-1,1 0,12 4,1-1,-1-1,1-1,0 0,0-1,0-1,0 0,12-3,8 1,-12 1</inkml:trace>
  <inkml:trace contextRef="#ctx0" brushRef="#br0" timeOffset="2863.538">3020 331,'-23'16,"0"1,1 1,1 1,1 0,1 2,1 0,0 1,2 1,0 1,2 0,1 1,1 0,0 1,2 0,2 1,0 0,2 1,0-1,2 1,1 12,5-23,1-1,1 1,0-1,1 0,1-1,0 1,1-1,1 0,0-1,1 0,1 0,0-1,1 0,0-1,1 0,1 0,7 4,-8-8,0-1,1 0,0-1,1 0,-1-1,1-1,0 0,0-1,1 0,-1-1,0-1,1 0,0-1,-1-1,0 0,1-1,-1 0,0-1,0-1,0 0,0-1,-1-1,1 0,-2 0,1-2,-1 1,0-2,0 1,-1-2,7-7,-8 9,0-1,-1-1,0 0,-1 0,0-1,-1 0,0 0,-1-1,0 1,0-1,-1-1,-1 1,0-1,-1 0,-1 0,0 0,0 0,-1 0,-1 0,0-1,-1 1,0 0,-1 0,-1 0,0 0,-1 0,0 1,-1 0,0-1,-1 2,0-1,-1 1,0 0,-1 0,0 1,-2-2,-4 2,1 0,-1 1,-1 1,1 0,-1 1,-1 1,1 0,-1 1,0 1,-1 0,1 2,0-1,-1 2,0 0,1 1,-1 1,1 0,-1 2,1 0,-1 0,1 1,1 1,-1 1,1 1,-4 1,-11 7,1 0,1 3,0 0,1 1,1 2,0 1,2 1,1 1,1 1,-7 11,27-34,-1 0,0 1,1 0,0 0,0 0,0 0,0 0,0 0,1 0,-1 0,1 1,0-1,0 1,0-1,0 1,1-1,-1 1,1-1,0 1,0 0,0-1,1 1,-1-1,1 1,0-1,0 1,0-1,1 1,-1-1,1 0,-1 0,1 0,0 0,0 0,1 0,-1 0,1-1,-1 1,1-1,0 0,0 0,0 0,0 0,0 0,3 1,10-1,-1-2,0 1,0-2,1 0,-1 0,0-2,0 0,0 0,0-2,-1 0,0 0,0-1,11-7,33-18,-46 23,0 1,0 0,1 0,-1 1,2 1,-1 0,0 1,1 0,0 1,0 1,0 0,0 1,0 1,7 0,61 51,-9-2,-58-45,0-1,1-1,-1 0,1-1,-1-1,0-1,1 0,-1 0,0-2,1 0,-1-1,-1 0,1-1,-1-1,3-1,7-3</inkml:trace>
</inkml:ink>
</file>

<file path=ppt/ink/ink5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8:28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1072,'-20'29,"-10"19,-6 11,-1 5,-4-4,0-2,3-6,2-3,3-4,2-6,7-4,7-8</inkml:trace>
  <inkml:trace contextRef="#ctx0" brushRef="#br0" timeOffset="515.164">1005 733,'-8'37,"2"0,2 0,0 1,3 0,3 35,-3-69,1 1,0-1,0 0,0 1,0-1,0 0,1 0,0 1,0-1,0 0,1 0,-1 0,1 0,0 0,0 0,0 0,1-1,-1 1,1-1,0 0,0 1,0-1,0-1,0 1,1 0,-1-1,1 0,0 0,0 0,0 0,0 0,0-1,0 0,0 0,1 0,-1 0,0-1,1 1,2-1,8-5,1 0,-1-1,0-1,0-1,-1 0,0 0,-1-1,1-1,-2 0,1-1,-2-1,8-8,82-64,-98 82,-1 1,1-1,0 1,0 0,1 0,-1 0,0 0,0 0,0 1,1 0,-1-1,0 1,0 0,1 1,-1-1,0 1,0-1,1 1,-1 0,0 0,0 0,0 1,0-1,0 1,-1-1,1 1,0 0,-1 0,1 0,-1 1,0-1,0 1,0-1,0 1,0 0,0 0,14 12,-11-9,0-1,1 0,-1 0,1 0,0-1,0 0,1 0,-1-1,1 1,0-2,0 1,0-1,0 0,1 0,-1-1,0 0,1 0,-1 0,1-1,-1-1,1 1,-1-1,0 0,1-1,-1 0,0 0,0 0,11-6,-1 0,0-2,0 0,-1 0,0-1,-1-1,-1-1,0 0,0-1,-1-1,-1 0,9-14,15-58,-29 70</inkml:trace>
  <inkml:trace contextRef="#ctx0" brushRef="#br0" timeOffset="1633.175">2162 0,'-38'264,"17"-135,5 1,3 91,12-218,1 1,0-1,-1 1,1-1,1 1,-1 0,0-1,1 1,0-1,0 1,0-1,0 0,0 1,1-1,-1 0,1 0,0 0,0 0,0 0,1 0,-1-1,0 1,1-1,0 1,0-1,0 0,0 0,0 0,0-1,0 1,0-1,1 0,-1 1,1-2,-1 1,1 0,-1-1,1 1,-1-1,4 0,167-49,-159 48,1 1,0 0,0 1,-1 1,1 1,-1 0,1 1,-1 1,0 0,-1 1,1 0,-1 1,4 4,133 43,-134-54,-1 0,0-2,1 1,-1-2,0 0,0-1,0-1,-1 0,1-1,-1-1,-1 0,1-1,-1 0,-1-1,1-1,-2 0,1-1,-1-1,-1 0,0 0,-1-1,3-4,-8 10,0-1,-1 1,0-1,0 0,0 1,-1-2,-1 1,1 0,-1-1,0 1,-1-1,0 0,-1 1,1-1,-2 0,1 1,-1-1,-1 0,1 1,0 6,0 0,0 0,0 0,0 0,0 1,0-1,0 1,0-1,-1 1,1-1,-1 1,1-1,-1 1,0 0,1 0,-1 0,0 0,0 0,1 0,-1 1,0-1,0 1,0-1,0 1,0 0,0-1,0 1,0 0,0 0,0 1,0-1,0 0,0 1,0-1,0 1,0 0,0-1,-1 2,-68 42,58-34,1 1,0 0,1 1,0 0,1 1,0 0,1 1,0 0,1 0,1 1,0 0,1 0,1 0,0 1,1 0,1 0,0 0,1 0,1 9,1-20,1-1,0 1,0-1,1 0,-1 1,1-1,0 0,0 0,0 0,1 0,-1 0,1-1,0 1,0-1,0 0,1 0,-1 0,1 0,0 0,-1-1,1 0,0 1,0-2,1 1,0 0,113 23,-90-22,-1-2,1-1,-1-1,1-1,-1-1,0-2,0-1,-1-1,18-7,-13-1,-1-1,-1-1,-1-1,0-1,-2-2,0-1,-1-1,15-19,-7 9,-19 21,0-1,-1 0,-1-1,0 0,-1-1,-1 0,0-1,-1 0,0 0,0-6,-8 21,-1-1,1 0,-1 1,1-1,-1 0,0 0,1 1,-1-1,0 0,0 0,-1 1,1-1,0 0,0 0,-1 1,1-1,-1 0,0 1,1-1,-1 0,0 1,0-1,0 1,0 0,0-1,0 1,-1 0,1-1,0 1,-1 0,1 0,0 0,-1 0,0 1,1-1,-1 0,1 0,-1 1,0-1,1 1,-1 0,0-1,0 1,1 0,-1 0,-1 0,-83 8,-5 30,92-37,-1-1,0 1,0 0,1 0,-1-1,0 1,1 0,-1-1,0 1,1 0,-1-1,1 1,0-1,-1 1,1-1,-1 1,1-1,0 1,-1-1,1 1,0-1,-1 0,1 1,0-1,0 0,-1 0,1 0,0 0,0 1,0-1,-1 0,1 0,0 0,0-1,-1 1,1 0,0 0,0 0,-1-1,1 1,0 0,63-8,-60 6,0 0,0 1,0-1,0 1,0 0,0 0,0 0,1 0,-1 1,0 0,1 0,-1 0,0 0,0 1,1-1,-1 1,0 0,0 0,0 1,0-1,0 1,0 0,0 0,0 1,-1-1,1 1,-1-1,0 1,0 0,0 0,0 1,0-1,-1 1,1-1,0 10,0-1,-1 0,0 1,0 0,-2-1,1 1,-2 0,0-1,0 3,-1-8,0 1,1-1,1 1,-1 0,1-1,0 1,1 0,0 0,0-1,0 1,1-1,1 1,-1-1,1 0,0 0,1 0,-1 0,1-1,1 1,-1-1,1 0,0 0,1-1,0 1,9 2,0-2,0 0,0-1,0-1,1 0,0-1,0 0,0-2,0 0,0 0,0-2,0 0,0-1,0 0,0-1,-1-1,1-1,-1 0,0-1,7-4,191-108,-196 106,0 0,-1-1,0-1,-1 0,-1-1,0-1,-1 0,-1-1,-1 0,0-1,-1 0,-1-1,-1 0,0 0,-2-1,0 0,-1 0,1-12,-5 29,0 1,-1-1,1 1,-1-1,0 1,1-1,-1 1,0-1,0 1,-1-1,1 1,0-1,-1 0,0 1,1 0,-1-1,0 1,0-1,-1 1,1 0,0 0,-1 0,1 0,-1 0,0 0,0 0,1 0,-1 1,-1-1,1 1,0-1,0 1,0 0,-1 0,1 0,0 0,-1 0,1 1,-1-1,1 1,-1-1,1 1,-1 0,0 0,-1 0,-11 5,1-1,-1 2,1 0,0 1,1 0,0 1,0 0,0 1,1 1,1 0,-1 0,2 1,-3 4,-4 2,1 2,1 0,1 0,0 1,2 1,0 0,2 1,0 0,1 1,1 0,-1 10,8-26,1 1,0-1,0 1,0-1,1 1,0-1,1 0,-1 0,1 1,1-1,0 0,0-1,0 1,0 0,1-1,0 0,1 0,-1 0,1 0,0-1,1 0,-1 0,7 4,8 6,0-2,0 0,1-1,1-1,0-1,19 6,-5-4,0-2,1-1,0-2,0-2,1-1,-1-2,1-2,0-1,-1-2,0-1,14-5,-22 3</inkml:trace>
</inkml:ink>
</file>

<file path=ppt/ink/ink5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8:32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1295,'30'0,"-1"-2,1-1,-1-1,0-1,0-2,0-1,-1-1,0-1,-1-2,0 0,-1-2,0-1,-1-1,-1-2,-1 0,0-1,-1-1,-2-2,16-19,-34 38,5-5,0 0,-1 0,0-1,0 0,-1 0,0 0,-1-1,0 1,-1-1,0 0,0 0,-1-1,0 1,-1 0,0-5,-1 14,-1-1,1 1,0 0,-1-1,1 1,-1 0,1-1,-1 1,1 0,-1 0,0 0,0 0,0 0,0 0,1 0,-1 0,-1 0,1 0,0 0,0 1,0-1,0 0,0 1,-1-1,1 1,0-1,-1 1,1 0,0-1,-1 1,1 0,0 0,-1 0,1 0,0 0,-1 0,1 0,0 1,-1-1,1 0,0 1,-1-1,1 1,0 0,0-1,0 1,-1 0,-53 38,42-24,1 1,1 0,1 1,0 0,1 0,1 1,0 1,2-1,0 1,1 0,-1 15,4-27,1 0,1-1,-1 1,1 0,1 0,-1 0,1 0,0 0,1 0,-1 0,1-1,1 1,-1-1,1 1,0-1,1 0,-1 0,1 0,1-1,-1 1,1-1,0 0,0 0,0-1,0 0,1 0,0 0,0 0,0-1,0 0,1 0,-1-1,1 0,0 0,-1 0,1-1,0 0,4 0,12-1,-1-1,0-1,0-1,0-1,0-1,0-1,-1-1,0 0,0-2,-1 0,0-2,0 0,-2-1,7-6,5-1,0-1,-2-2,0 0,-2-2,-1-1,-1-1,-1-2,-1 0,8-14,-9-14,-21 55,1-1,-1 1,1-1,-1 1,0 0,0-1,1 1,-1-1,0 1,0-1,0 1,-1-1,1 1,0-1,-1 1,1 0,0-1,-1 1,0 0,1-1,-1 1,0 0,0 0,0-1,1 1,-1 0,0 0,-1 0,1 0,0 0,0 0,0 1,0-1,-1 0,1 1,0-1,-1 0,0 1,-4 1,0 1,0 0,0 0,1 1,-1-1,0 1,1 0,0 1,-1-1,1 1,1 0,-1 1,1-1,-1 1,1 0,1 0,-1 0,1 0,0 1,0-1,0 1,1 0,-1 2,2-7,-3 7,-43 101,46-106,0 1,0-1,1 1,0-1,0 1,0-1,0 1,0-1,1 1,-1-1,1 1,0-1,0 0,0 1,1-1,-1 0,1 0,0 0,0 0,0 0,0 0,0-1,1 1,-1-1,1 1,-1-1,1 0,0 0,0 0,0-1,2 2,11 2,-1 0,1-1,0-1,0-1,0 0,1-1,-1 0,0-2,1 0,-1 0,0-2,0 0,0-1,-1 0,9-5,10-2,0-2,0-2,-1-1,-1-2,14-11,-27 15,-1-2,-1 0,-1-1,0 0,-1-2,-1 0,-1 0,0-1,-2-1,0 0,-1 0,0-4,-9 22,1 1,-1-1,1 0,-1 1,0-1,0 0,0 0,-1 0,1 1,-1-1,1 0,-1 0,0 0,0 0,0 0,0 0,-1 0,1 0,-1 0,0 0,0 0,0 1,0-1,0 0,-1 1,1-1,-1 1,0-1,0 1,1 0,-1-1,-1 1,1 0,0 1,-1-1,1 0,-1 1,1-1,-3 0,1 3,0 1,1-1,-1 1,1 0,-1 0,1 1,0-1,0 1,0 0,0-1,1 1,-1 0,1 1,0-1,0 0,0 1,0-1,0 1,1 0,-2 2,0 1,-4 9,0 0,2 1,-1-1,2 1,0 1,2-1,0 0,0 1,2-1,0 1,1-1,0 1,5 16,-5-29,1 1,0-1,0 0,0 0,1-1,-1 1,1 0,0-1,1 0,-1 1,1-1,0-1,-1 1,2 0,-1-1,0 0,1 0,0 0,-1-1,1 0,0 0,0 0,0 0,1-1,-1 1,0-1,1-1,-1 1,0-1,1 0,-1 0,1-1,-1 1,0-1,1 0,3-2,9-4</inkml:trace>
  <inkml:trace contextRef="#ctx0" brushRef="#br0" timeOffset="1152.473">1862 1013,'-1'33,"-2"-1,-2 0,-1-1,-1 1,-2-1,-1 0,-1-1,-8 13,12-24,13-24,16-30,-21 33,141-259,-142 260,0 0,0 0,1 0,-1 0,0 0,1 0,-1 0,1 1,-1-1,1 0,-1 0,1 0,-1 0,1 1,0-1,0 0,-1 0,1 1,0-1,0 1,0-1,0 1,0-1,0 1,0-1,0 1,0 0,0 0,0-1,0 1,0 0,0 0,0 0,0 0,0 0,0 0,0 1,0-1,0 0,0 0,0 1,0-1,0 0,0 1,0-1,0 1,-1 0,1-1,0 1,0 0,0-1,-1 1,1 0,0 0,-1 0,1-1,-1 1,1 1,8 63,-10-60,0-1,1 1,-1 0,1-1,0 1,0 0,1-1,-1 1,1 0,0-1,1 1,-1-1,1 1,-1-1,1 0,0 0,1 0,-1 0,1 0,0 0,0 0,0-1,0 0,1 0,-1 1,1-2,0 1,0 0,0-1,0 0,1 0,-1 0,0-1,5 2,-4-3,1 0,0 0,0-1,0 0,-1 0,1 0,0 0,-1-1,1 0,-1 0,0-1,1 0,-1 0,0 0,-1 0,1-1,-1 0,1 1,-1-2,0 1,-1 0,1-1,-1 0,0 0,0 0,0 0,0-3,6-15</inkml:trace>
  <inkml:trace contextRef="#ctx0" brushRef="#br0" timeOffset="1485.206">2625 872,'34'-5,"25"-1,7 0,-7-4,-9 0,-8 2,-12 1</inkml:trace>
  <inkml:trace contextRef="#ctx0" brushRef="#br0" timeOffset="1731.318">2682 1069,'38'-5,"27"-6,8-1,-9-4,-11 2,-9 2,-8 3,-9 4</inkml:trace>
  <inkml:trace contextRef="#ctx0" brushRef="#br0" timeOffset="3323.156">4347 533,'-9'-7,"1"1,-1-1,0 1,0 1,-1-1,0 2,0-1,0 1,0 1,-1 0,1 1,-1-1,0 2,0 0,1 0,-1 1,0 0,0 1,0 0,0 1,3-1,1 0,-1 1,1 0,-1 0,1 1,0 0,0 0,0 0,0 1,1 0,-1 1,1-1,0 1,1 0,-1 1,1-1,0 1,0 0,1 1,0-1,0 1,0 0,1 0,0 0,0 0,1 0,0 1,-1 2,2-5,0-1,0 1,0 0,0-1,1 1,-1 0,1-1,1 1,-1 0,0-1,1 1,0 0,0-1,1 1,-1-1,1 0,0 1,0-1,1 0,-1 0,1 0,0-1,0 1,0-1,0 1,0-1,1 0,0 0,0 0,-1-1,1 1,1-1,-1 0,0 0,1-1,-1 1,1-1,1 0,7 0,1-2,-1 0,0 0,0-1,0-1,0 0,0-1,0 0,-1-1,0 0,0-1,0-1,-1 1,0-2,0 0,-1 0,0-1,0 0,-1-1,7-8,19-14,107-122,-141 152,1 1,-1-1,0 1,1-1,-1 1,1-1,-1 1,1 0,-1 0,1 0,0 0,0 0,0 0,0 0,-1 1,1-1,0 1,0-1,0 1,0 0,0-1,0 1,0 0,0 1,0-1,1 0,-2 1,1-1,0 1,0-1,0 1,0 0,0 0,0 0,-1 0,1 0,0 0,-1 0,1 1,-1-1,1 1,-1 0,3 8,-1 1,-1 0,0 0,-1 0,0 1,0-1,-2 0,1 0,-2 8,0 11,1 20,0 18,-2 0,-4 0,-11 46,8-68,8-27,-1-1,-1 0,-1 0,0 0,-1-1,-1 0,-1 0,0 0,-1-1,-1-1,-11 14,19-26,-1 0,1 0,-1-1,0 1,0-1,0 0,0 0,0 0,0 0,0 0,-1-1,1 1,-1-1,1 0,-1 0,0 0,1-1,-1 1,0-1,0 0,1 0,-1 0,0-1,0 1,1-1,-1 0,1 0,-1 0,0 0,1-1,0 1,-1-1,1 0,0 0,0 0,0-1,0 1,1-1,-1 1,0-1,1 0,0 0,0 0,0 0,0-1,0 1,1-1,-1 1,1-1,-2-10,1 1,1-1,0 0,0 0,2 0,-1 0,2 0,0 0,1 0,0 1,1-1,0 1,1 0,1 0,2-3,-3 6,1 1,0-1,0 1,1 0,1 0,-1 1,2 0,-1 0,1 1,0 0,0 1,1-1,0 2,0 0,0 0,5-1,178-45,-181 48,57-6,1 3,-1 3,52 5,-42-1,-55-1</inkml:trace>
  <inkml:trace contextRef="#ctx0" brushRef="#br0" timeOffset="3653.063">4121 1324,'43'-5,"33"-11,14-3,1 2,-10-1,-10 2,-11 5,-7 3,-8 4,-6 2,-5-4,-4 0,-2 1,-1 0,0 3,0 5,-5 2</inkml:trace>
  <inkml:trace contextRef="#ctx0" brushRef="#br0" timeOffset="4184.983">4036 2170,'93'-61,"-2"-4,-4-4,1-7,-68 58,-8 11,-2-1,1-1,-1 0,-1 0,0-1,0 0,-1-1,0 0,0 0,-2-1,1 0,-1 0,-1 0,0-1,-1 0,2-12,-6 23,0 0,0-1,0 1,-1 0,1-1,-1 1,0 0,0 0,1-1,-1 1,-1 0,1 0,0 0,0 0,-1 0,1 0,-1 1,0-1,1 0,-1 1,0-1,0 1,0 0,0 0,0 0,0 0,0 0,-1 0,1 0,0 1,0-1,-1 1,1-1,0 1,-3 0,-82 15,74-8,1 2,-1-1,2 2,-1 0,1 0,0 1,1 0,1 1,0 0,0 1,1 0,1 0,0 0,1 1,0 0,1 1,1-1,0 1,1 0,1 0,0 0,0 14,3-23,-1 0,1-1,0 1,0 0,1-1,-1 1,1-1,1 0,-1 0,1 0,-1 0,1 0,1 0,-1-1,1 1,0-1,0 0,0 0,0-1,1 1,0-1,-1 0,1 0,0 0,1-1,-1 0,0 0,2 0,14 4,-1-1,1-1,0-1,0 0,0-2,21-1,-24 0,-1 0,1-1,0 0,0-2,0 0,-1-1,0-1,0 0,0-1,0-1,-1-1,0 0,0-2,1-2</inkml:trace>
  <inkml:trace contextRef="#ctx0" brushRef="#br0" timeOffset="5267.893">3414 420,'1'-5,"0"-1,0 1,1 0,0-1,0 1,0 0,0 0,1 0,-1 0,2 0,-1 1,0-1,1 1,0 0,-1 0,2 0,-1 1,0 0,2-1,-2 5,0 0,0 0,0 1,-1-1,1 1,0 0,-1 0,1 0,-1 1,0-1,0 1,0 0,0 0,0 0,0 0,-1 0,0 1,1-1,-1 1,-1 0,1-1,0 1,-1 0,0 0,0 0,0 0,0 0,-1 0,0 2,14 53,-3 0,-2 1,-3 0,-3 7,5 45,6 89,-12 180,-11-200,-34 175,-37-21,77-310,11-32,3-29,-2 1,-1-1,-2-1,-1 1,-2-1,-2-35,24-272,-14 201,6 1,6 0,16-38,-9 70,4 2,4 2,6 1,33-55,-26 62,-25 46,2 1,2 1,2 2,18-20,-44 62,1 0,-1 1,1 0,0 0,0 0,0 1,1 0,-1 0,1 1,0 0,0 1,1-1,-1 2,0-1,1 1,-1 0,1 1,-1 0,1 0,-1 1,1 0,-1 0,0 1,1 0,2 2,57 7,1-3,-1-4,1-2,34-5,-6 2,8-1,-1-5,0-4,0-5,42-15,-132 28,90-8,-103 11,0 1,0 0,0-1,0 1,0 0,0 0,0 0,0 0,-1 0,1 0,0 0,-1 0,1 0,-1 0,1 0,-1 0,0 1,1-1,-1 0,0 0,0 0,0 1,0-1,0 0,0 0,0 0,0 1,0-1,-1 0,1 0,0 0,-1 0,1 0,-1 1,1-1,-1 0,0 0,1 0,-1 0,0 0,0-1,0 1,1 0,-1 0,0 0,0-1,-1 1,-6 13,2 6,0 2,2-1,0 1,2-1,0 1,1 0,2 0,1 16,-1 9,-1 19,13 142,-7-181,-1-3</inkml:trace>
  <inkml:trace contextRef="#ctx0" brushRef="#br0" timeOffset="5952.822">3471 364,'0'5,"-5"6,-6 1,-1 4,-4-1,1 1,-1-1,-4-4,3 2,-1-3,-3-2,-2-2,-2-3,-2-1,0-2,3 0</inkml:trace>
</inkml:ink>
</file>

<file path=ppt/ink/ink5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49:56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960 85,'-77'-27,"51"19,-1 1,0 2,-1 1,1 1,-1 1,1 1,-1 2,0 1,1 1,-1 1,1 1,0 2,1 1,0 1,-3 2,17-9,0 0,0 1,1 0,-1 1,1 0,0 1,0 0,0 1,1 0,0 0,0 1,1 1,-1 0,2 0,-1 1,1 0,1 0,-1 1,2 0,-1 0,-1 4,8-9,-1-1,1 0,0 0,0 0,0 1,0-1,1 0,0 0,0 0,0 0,0 0,1 0,-1 0,1 0,0-1,0 1,1 0,-1-1,1 0,-1 1,1-1,0 0,1-1,-1 1,0-1,1 1,1 0,106 48,61-32,-172-19,1-1,0 1,0-1,-1 1,1 0,0-1,0 1,-1 0,1 0,0-1,0 1,0 0,0 0,-1 0,1 0,0 0,0 0,0 0,0 0,-1 1,1-1,0 0,0 0,0 1,-1-1,1 0,0 1,-1-1,1 1,0-1,-1 1,1-1,0 1,-1-1,1 1,-1 0,1-1,-1 1,1 0,-1 0,0-1,1 1,-1 0,0 0,0 0,1-1,-1 1,0 0,0 0,0 0,0-1,0 1,0 0,0 0,0 0,-1 0,1-1,0 1,0 0,-1 0,1 0,-1 0,-139 87,-26 39,163-125,0 1,1-1,-1 1,1 0,0 0,0 0,0 0,1 0,-1 1,1-1,-1 0,1 1,0-1,1 1,-1-1,0 1,1 0,0-1,0 1,0 0,0-1,1 1,-1-1,1 1,0-1,0 1,0-1,1 1,-1-1,1 0,0 0,0 0,0 0,0 0,0 0,1 0,-1-1,1 1,0-1,0 0,0 0,0 0,0 0,0 0,0-1,1 1,-1-1,1 0,14 4,-1-1,1-1,0-1,0 0,1-2,-1 0,0-1,6-1,27-1,175-8,-202 5</inkml:trace>
  <inkml:trace contextRef="#ctx0" brushRef="#br0" timeOffset="266.914">1609 338,'-39'34,"-21"25,-7 8,5-3,12-8,10-8,11-8,7-6,6-3,2-3,-2-1,1-1,0 1,-4 0,2-4</inkml:trace>
  <inkml:trace contextRef="#ctx0" brushRef="#br0" timeOffset="516.304">1101 367,'29'34,"23"20,9 1,-2-3,-7-7,-6-10,-7-7,-5-8,-3-3,-3-3,-1-5,0-4,0-3,0-1,-4-1</inkml:trace>
  <inkml:trace contextRef="#ctx0" brushRef="#br0" timeOffset="954.068">2145 423,'-12'-4,"0"1,-1 0,1 1,-1 1,0 0,1 0,-1 2,0-1,1 2,-1-1,0 2,1 0,0 0,0 1,0 1,0 0,1 0,0 1,0 1,0 0,1 0,0 1,0 0,1 1,0 0,1 1,0 0,0 0,1 0,0 1,0 3,2-5,-27 85,32-90,-1-1,1 0,0 0,1 1,-1-1,0 0,1 0,0 0,0 0,0 0,0 0,0 0,1 0,-1 0,1 0,0 0,0-1,0 1,0-1,0 0,0 1,1-1,-1 0,1 0,0-1,-1 1,1 0,0-1,2 1,2 2,1-2,-1 1,1-1,-1 0,1 0,0-1,-1 0,1 0,0-1,0 0,0 0,0-1,-1 0,1-1,0 1,-1-2,1 1,-1-1,0 0,0 0,0-1,4-3,135-118,-101 80,2 11,-45 34,-1-1,0 1,0-1,0 1,0 0,0 0,0 0,1 0,-1 0,0 0,0 0,0 0,0 0,0 0,1 0,-1 1,0-1,0 1,0-1,0 1,0-1,0 1,0-1,0 1,0 0,0 0,0-1,-1 1,1 0,0 0,0 0,-1 0,1 0,-1 0,1 0,-1 0,1 0,-1 0,0 0,1 0,-1 0,0 1,0-1,0 0,0 0,0 0,0 1,6 43,-6-37,1-1,-1 1,1-1,1 0,-1 1,1-1,0 0,1 0,0 0,0 0,0 0,1-1,0 0,0 1,1-1,0-1,4 5,40 21,-25-18</inkml:trace>
  <inkml:trace contextRef="#ctx0" brushRef="#br0" timeOffset="1472.338">2569 875,'5'-12,"19"-41,2 1,2 1,3 1,1 2,3 1,1 2,31-28,-20 43,-46 30,0-1,0 1,0 0,0 0,0 0,0 0,0 0,0 0,-1 0,1 0,0 0,0 0,0 0,0 0,0 1,0-1,0 0,0 1,-1-1,1 1,0-1,0 1,-1-1,1 1,0-1,0 1,-1 0,1-1,-1 1,1 0,-1 0,1 0,-1-1,1 1,-1 0,0 0,1 0,-1 0,0 0,0 0,0-1,1 1,-1 0,0 0,0 0,-1 0,1 0,0 0,0 0,0 0,-1 0,1 0,0-1,-1 1,1 0,-1 0,-6 43,2 52,6-94,0 0,0 1,1-1,-1 0,0 0,1 1,-1-1,1 0,0-1,0 1,-1 0,1 0,0-1,1 1,-1-1,0 0,0 0,1 1,-1-1,0-1,1 1,-1 0,1-1,-1 1,1-1,-1 0,1 0,0 0,-1 0,1 0,-1 0,1-1,0 0,86-24,-37-3,-41 21,1 0,-1 1,1 0,0 1,1 0,-1 1,1 0,0 1,0 0,10 0,-20 4,1 0,-1 0,1 0,-1 0,0 1,1-1,-1 1,0 0,0 0,0 0,-1 0,1 1,0-1,-1 1,1-1,-1 1,0 0,0 0,0 0,0 0,-1 0,1 1,-1-1,0 0,0 1,0-1,0 1,-1-1,1 1,-1 0,0-1,0 1,0-1,-1 1,1-1,-1 1,0 0,0-1,16 74,0-59,2-5</inkml:trace>
  <inkml:trace contextRef="#ctx0" brushRef="#br0" timeOffset="2184.199">3669 423,'22'52,"-2"1,-3 2,-2 0,-2 0,1 26,-12-62,-1 0,0 0,-2 1,0-1,-1 0,0 0,-2 0,-3 10,4-21,1 0,-1 0,0 0,-1 0,0-1,0 0,-1 0,0 0,0 0,0-1,-1 1,0-1,0-1,-1 1,0-1,0-1,0 1,0-1,-1 0,-1 0,7-3,1 0,-1 0,1-1,-1 1,1-1,-1 1,1-1,-1 1,0-1,1 0,-1 0,0 0,1 0,-1 0,1 0,-1-1,0 1,1 0,-1-1,1 1,-1-1,1 0,-1 1,1-1,-1 0,1 0,0 0,0 0,-1 0,1 0,0 0,0-1,0 1,0 0,0 0,0-1,1 1,-1-1,0 1,1-1,-1 1,1-1,-1 1,1-1,0 0,0 1,0-1,0 0,4-80,6 50,2 0,1 1,1 1,2 0,1 1,1 1,2 1,0 0,5-2,6-9,2 2,1 1,1 1,2 2,2 2,38-23,44 3,-117 49,0 0,1 0,-1 1,0 0,1 0,-1 0,0 1,0-1,1 1,-1 0,0 0,0 0,0 1,0 0,0-1,0 1,0 1,-1-1,1 0,-1 1,0 0,1 0,-1 0,0 0,-1 0,1 1,-1-1,2 3,-1 0,-1 0,0 1,0-1,0 0,-1 1,0-1,0 1,-1-1,0 1,0-1,0 1,-1-1,0 1,0-1,-1 1,1-1,-1 0,-1 0,1 0,-1 0,-1 1,-3 7,-1 0,-1 0,0-1,0 0,-2 0,1-1,-2-1,-1 2,0-3,0 0,0-1,-1-1,0 0,-1 0,0-2,0 0,0-1,0 0,-1-1,0-1,0 0,0-1,-6-1,20-1,-1 1,0-1,0 0,1 0,-1 0,0 0,0 0,1-1,-1 0,0 1,1-1,-1 0,0 0,1 0,-1-1,1 1,0 0,-1-1,1 0,0 1,0-1,0 0,0 0,0 0,1-1,-1 1,1 0,-1-1,1 1,0-1,0 1,0-1,0 1,0-1,1 0,-1 1,1-1,-1 0,1 0,0 1,0-1,1-2,3-12</inkml:trace>
  <inkml:trace contextRef="#ctx0" brushRef="#br0" timeOffset="2449.509">4544 0,'-5'34,"-1"25,-1 7,-2 3,-1-6,2-10,2-8,2-7,2-5,1-4,1-1,0-2,0 1,1-1,-1 2,0-6</inkml:trace>
  <inkml:trace contextRef="#ctx0" brushRef="#br0" timeOffset="2803.978">4685 565,'34'9,"0"-2,1-1,0-1,0-2,0-2,0-1,1-2,-1-1,5-2,-33 4,0-1,0 1,0-1,0-1,0 1,0-1,0 0,-1-1,0 0,1 0,-1 0,-1-1,1 1,-1-1,0-1,0 1,0-1,-1 0,0 0,0 0,0 0,-1-1,0 0,0 0,-1 0,0 0,0 0,0 0,-1 0,0 0,-1-4,0 8,-1 0,0 0,0 0,0 0,0 1,-1-1,1 0,-1 1,1-1,-1 1,0-1,0 1,0 0,0 0,-1 0,1 0,-1 0,1 0,-1 1,0-1,1 1,-1 0,0 0,0 0,0 0,0 0,0 1,0-1,0 1,0 0,0 0,-2 0,-99 18,88-12,0 0,0 1,1 0,0 2,0 0,1 0,0 1,0 1,2 0,-1 1,1 1,1 0,0 0,1 1,0 0,1 1,1 0,1 1,0-1,0 1,2 1,0-1,1 1,4-11,0 0,0-1,1 1,-1 0,1 0,1-1,-1 1,1 0,0-1,0 0,1 1,-1-1,1 0,0 0,1 0,-1-1,1 1,0-1,0 0,1 0,-1 0,1-1,-1 1,1-1,0 0,1-1,0 1,152 50,-123-45,-4-3</inkml:trace>
  <inkml:trace contextRef="#ctx0" brushRef="#br0" timeOffset="3728.541">0 1270,'478'-25,"149"-7,51 4,37-2,-240 3,-58 0,150-3,-70 20,-97-8,-79-10,-17 0,-277 28,-4 0</inkml:trace>
  <inkml:trace contextRef="#ctx0" brushRef="#br0" timeOffset="5423.946">5955 311,'-5'4,"4"3,1 4,6 0,2-2</inkml:trace>
  <inkml:trace contextRef="#ctx0" brushRef="#br0" timeOffset="5673.01">6039 734,'0'0</inkml:trace>
</inkml:ink>
</file>

<file path=ppt/ink/ink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40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0 277,'254'-245,"-207"214,-48 72,-3 53,4-91,1-1,-1 1,1 0,0-1,0 1,0-1,0 0,1 1,-1-1,1 0,-1 0,1 0,0 0,0 0,0 0,0 0,0-1,0 1,0-1,0 1,1-1,-1 0,1 0,-1 0,1 0,-1 0,1-1,0 1,-1-1,1 0,0 0,-1 0,1 0,0 0,7-2,0 0,-1-1,1 0,-1 0,1-1,-1-1,0 0,-1 0,1 0,-1-1,0 0,0-1,-1 0,0 0,0 0,-1-1,0 0,3-6,52-50,-46 52</inkml:trace>
</inkml:ink>
</file>

<file path=ppt/ink/ink5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08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1010,'7'8,"0"0,1-1,-1 0,1 0,1-1,-1 0,1-1,0 1,1-2,-1 1,1-1,0-1,0 0,0 0,0-1,1 0,-1-1,1 0,-1-1,1 0,-1 0,5-2,5 1,-1-2,0 0,0-2,0 0,0-1,-1 0,0-2,0 0,-1-1,0-1,0 0,0-2,178-155,-136 106,-3-2,-2-2,-4-3,-2-2,-4-3,-3 0,30-77,-2-52,-56 184,-7 45,-3-13,68 256,-46-195,-5 1,-2 0,-4 2,0 31,-12-76,-1 1,-2-1,-1 1,-2-1,-1 0,-6 18,7-37,0 0,-1 0,-1-1,0 1,-1-2,0 1,-1-1,-1 0,1 0,-2-1,0 0,0-1,-1 0,0-1,-1 0,-2 1,-14 6,-1 0,0-3,-1 0,0-2,-1-1,0-1,-1-2,0-1,-24 1,37-6,0-1,0 0,0-1,0-1,0-1,0-1,1-1,0 0,-2-2,13 5,0-1,1 1,-1-2,1 1,-1-1,1 0,0 0,1-1,-1 1,1-1,0-1,0 1,0-1,1 0,0 0,0 0,0 0,1-1,0 0,0 1,1-1,0 0,0 0,0-5,6-74,4 61</inkml:trace>
  <inkml:trace contextRef="#ctx0" brushRef="#br0" timeOffset="251.17">1863 813,'-10'33,"-8"26,0 8,-3-8,3-10,5-12</inkml:trace>
  <inkml:trace contextRef="#ctx0" brushRef="#br0" timeOffset="496.881">1609 163</inkml:trace>
  <inkml:trace contextRef="#ctx0" brushRef="#br0" timeOffset="867.663">2089 1235,'17'-69,"3"1,3 1,3 1,3 1,7-6,-29 58,0 0,1 0,0 1,1 1,1-1,0 1,0 1,1 0,0 1,1 0,0 0,1 1,-1 1,1 0,1 1,-1 0,1 1,0 1,0 0,8-1,-19 5,-1 0,0 0,0 0,1 0,-1 1,0-1,1 1,-1-1,0 1,0 0,0-1,0 1,0 1,0-1,0 0,0 0,0 1,0-1,-1 1,1-1,0 1,-1 0,0 0,1-1,-1 1,0 0,0 0,0 1,0-1,0 0,0 0,-1 0,1 0,-1 1,0-1,1 0,1 94,-3-76,-2 12,1-24,1 1,0 0,0 0,1 0,0 0,1 0,0-1,0 1,1 0,0 0,0-1,1 1,0-1,0 0,1 0,1 1,-3-7,1 0,0 0,-1 0,1 0,0 0,0-1,0 1,0-1,0 0,1 0,-1 0,0 0,0 0,1-1,-1 0,1 1,-1-1,0-1,1 1,-1 0,0-1,1 1,-1-1,0 0,0 0,1-1,0 0,81-47,-60 31,-12 7,1 0,0 1,1 0,0 1,1 1,0 0,0 1,0 1,1 1,5-1,-20 5,0 1,0 0,0 0,0 0,0 0,0 0,0 0,0 0,0 1,0-1,0 1,0-1,0 1,-1 0,1 0,0 0,0 0,-1 0,1 0,0 0,-1 1,0-1,1 0,-1 1,0-1,1 1,-1 0,0-1,0 1,0 0,-1 0,1 0,0 0,-1 0,8 74,-8-52,-1-17,2 0,-1 1,1-1,0 0,0 0,0 0,1 0,0-1,1 1,0 0,0-1,0 1,1-1,0 0,0-1,0 1,1 0,0-1,0 0,4 3,8 0</inkml:trace>
</inkml:ink>
</file>

<file path=ppt/ink/ink5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0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73 200,'18'198,"-7"178,-10-368,-1 0,0 1,-1-1,0 0,0 0,0 0,-1 0,0 0,-1-1,0 1,0-1,0 1,-1-1,0 0,-1 0,0-1,0 1,0-1,-3 3,6-9,1 0,-1 1,0-1,1 0,-1 0,1 0,-1 0,1 0,-1 0,0-1,1 1,-1-1,1 1,-1-1,1 1,-1-1,1 0,0 1,-1-1,1 0,0 0,0 0,-1 0,1 0,0 0,0-1,0 1,0 0,1-1,-1 1,0 0,0-1,1 1,-1-1,1 1,-1-1,1 1,0-1,0 1,-1-1,1 0,0 1,0-1,1 1,-1-1,0 1,0-1,1 0,-1 1,1-1,-1 1,1 0,0-1,3-23,1 0,1 1,1-1,1 2,2-1,5-9,-6 12,17-43,4 2,2 1,2 2,4 1,1 2,3 1,3 3,24-21,-55 59,0 0,1 2,0 0,1 1,1 0,0 1,0 1,1 1,0 0,0 1,1 2,0-1,7 1,-23 4,0 1,0 0,0 0,0 0,0 1,1-1,-1 1,0 0,0 0,0 0,-1 0,1 0,0 0,0 1,-1-1,1 1,0 0,-1 0,0 0,0 0,1 0,-1 1,0-1,-1 1,1-1,0 1,-1 0,1 0,-1-1,0 1,0 0,0 0,0 0,-1 0,1 3,0 5,1 0,-2-1,0 1,0 0,-1-1,0 1,-1 0,0-1,-3 10,-3 4,-2 0,0-1,-1 0,-1-1,-1-1,-1 0,-1 0,-1-2,0 0,-2 0,0-2,-9 6,12-8,-1-1,0 0,-2-2,1 0,-1-1,-1 0,0-2,-1 0,1-1,-2-1,1-1,-18 3,35-9,0 0,-1 0,1 0,0-1,-1 1,1-1,0 0,0 1,-1-2,1 1,0 0,0-1,0 1,1-1,-1 0,0 0,1 0,-1 0,1 0,-1-1,0-1,-9-14</inkml:trace>
</inkml:ink>
</file>

<file path=ppt/ink/ink5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0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0,'-114'512,"63"-78,51-344,6-82,0-8</inkml:trace>
</inkml:ink>
</file>

<file path=ppt/ink/ink5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1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0 259,'20'9,"1"-1,0-1,0-1,0 0,1-2,0 0,0-2,0 0,0-2,0 0,0-1,0-1,0-2,0 0,-1-1,5-2,-16 3,0 1,-1-2,1 1,-1-1,0-1,0 1,-1-2,1 1,-1-1,-1 0,1-1,-1 0,-1 0,1 0,-2-1,1 0,-1 0,0-1,-1 1,0-1,-1 0,1 0,-2-1,1-6,-2 13,-1 1,0 0,0-1,-1 1,1 0,-1-1,1 1,-1 0,0 0,0-1,-1 1,1 0,-1 0,1 0,-1 1,0-1,0 0,0 1,-1-1,1 1,0 0,-1-1,0 1,1 1,-1-1,0 0,0 1,0-1,0 1,0 0,-1 0,1 0,0 0,0 1,-1-1,-6 0,-1 0,1 0,-1 1,1 0,0 1,-1 0,1 1,0 0,0 0,0 1,0 1,-10 4,0 2,1 0,0 1,1 1,1 0,0 1,0 2,1-1,1 2,0 0,2 1,-4 4,10-10,-1 0,2 0,-1 0,1 0,1 1,0 0,1 1,0-1,1 1,0-1,1 1,1 0,0 0,0 0,1 0,1 0,0 0,1 0,1-1,3 13,-2-15,0-1,1-1,0 1,0-1,1 1,0-1,0-1,1 1,0-1,0-1,1 1,0-1,0-1,1 1,-1-1,1-1,0 1,0-2,7 3,11 2,0-1,-1-1,2-1,-1-1,1-2,13-1,-1 0</inkml:trace>
</inkml:ink>
</file>

<file path=ppt/ink/ink5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2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1 352,'19'2,"1"0,-1-1,1-1,0-1,0-1,-1 0,1-2,-1 0,0-1,0-1,-1-1,0 0,0-2,0 0,-1-1,-1 0,1-2,-2 0,6-6,70-112,-91 129,0 1,0 0,0-1,1 1,-1 0,0 0,1-1,-1 1,0 0,1 0,-1-1,0 1,1 0,-1 0,0 0,1-1,-1 1,1 0,-1 0,0 0,1 0,-1 0,1 0,-1 0,1 0,-1 0,0 0,1 0,-1 0,1 0,-1 0,0 1,1-1,-1 0,0 0,1 0,-1 1,1-1,-1 0,0 0,0 1,1-1,-1 0,0 1,1-1,-1 0,0 1,0-1,0 0,1 1,-1-1,0 0,0 1,0-1,0 1,0-1,0 0,0 1,0-1,0 1,0-1,0 1,0-1,0 0,0 1,0-1,0 1,0-1,2 38,-2-35,26 331,-25-285,4 3,-3 1,-3-1,-1 0,-3 0,-2 0,-3 0,-1-1,-11 24,20-68,-1 1,0-1,0 0,-1 0,0 0,0 0,0-1,-1 1,0-1,0 0,-1-1,0 1,0-1,0 0,-2 1,5-7,0 1,0-1,0 1,0-1,0 0,0 0,0-1,0 1,1 0,-1-1,1 0,-1 0,1 1,-1-1,1-1,0 1,0 0,0 0,0-1,1 0,-1 1,1-1,-1 0,1 1,0-1,0 0,0 0,0 0,1 0,-1 0,1 0,0 0,0 0,0-2,-1-14,2 0,0 0,0 0,2 1,1-1,0 1,1 0,3-5,-2 0,25-66,3 2,4 1,4 2,3 2,11-8,-38 59,1 0,1 2,2 1,1 0,2 2,0 1,1 0,2 2,0 2,2 0,29-15,-55 33,-1 1,0 0,1 0,-1 0,1 0,0 0,0 1,-1 0,1 0,0 0,0 0,0 0,0 1,0 0,1 0,-1 0,0 0,0 1,0-1,0 1,0 0,0 0,-1 1,1-1,0 1,0 0,-1 0,1 0,-1 0,0 0,0 1,0 0,0 0,0 0,2 2,-2 2,0 0,0 0,-1 1,1-1,-2 1,1 0,-1-1,0 1,-1 0,0 0,0-1,0 1,-1 0,0 0,-1-1,0 1,0-1,-3 8,-66 127,55-115,0 0,-2-2,-1 0,-2-1,0-1,-1-1,-1 0,-1-2,-1-1,-1-1,0-1,-3-1,-51 1,62-21</inkml:trace>
</inkml:ink>
</file>

<file path=ppt/ink/ink5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2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1 395,'22'4,"0"0,1-2,-1 0,1-2,-1 0,1-2,-1 0,1-1,-1-2,0 0,-1-1,1-1,-1-2,-1 0,1-1,-2 0,18-14,-27 17,-1-1,0 0,0-1,-1 0,0-1,0 0,-1 0,-1 0,0-1,0 0,-1 0,1-4,-4 10,0-1,-1 0,1 1,-1-1,0 0,-1 0,1 0,-1 0,-1 0,1 0,-1 0,0 0,0 0,-1 0,0 1,0-1,0 0,0 1,-1 0,0-1,0 1,-1 0,1 1,-1-1,-4-3,3 4,1 0,-1 0,0 1,-1 0,1 0,0 0,-1 0,0 1,1 0,-1 0,0 1,0 0,0 0,0 0,0 1,0 0,0 0,0 0,0 1,0 0,0 0,-2 0,-124 55,122-48,0-1,0 2,1-1,-1 1,2 1,0 0,0 0,1 0,0 1,0 0,2 1,-1-1,1 1,1 0,0 1,1-1,0 1,1-1,1 1,-1 0,2-1,0 1,1 0,0 3,2-8,-1-1,2 1,-1-1,1 1,0-1,0 0,1 0,0-1,0 1,1-1,0 0,0-1,0 1,1-1,0-1,0 1,0-1,0 0,0-1,1 0,0 0,0 0,0-1,0 0,0-1,0 0,1 0,17 3</inkml:trace>
</inkml:ink>
</file>

<file path=ppt/ink/ink5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1 337,'241'-230,"-213"201,60-46,-87 75,0-1,0 1,1-1,-1 1,0 0,0 0,0 0,1 0,-1 0,0 0,0 0,0 0,1 0,-1 0,0 1,0-1,0 0,0 1,0-1,1 1,-1-1,0 1,0 0,0-1,-1 1,1 0,0 0,0 0,0 0,0-1,-1 1,1 0,0 0,-1 1,1-1,-1 0,1 0,-1 0,0 0,1 0,-1 1,0-1,0 0,0 0,0 0,0 1,4 64,-4-58,-1-2,0 1,1-1,0 1,1-1,-1 1,1-1,0 1,1-1,0 0,0 1,0-1,1 0,0 0,0-1,0 1,1 0,-1-1,1 0,1 0,-1 0,1-1,0 1,0-1,0 0,0 0,1-1,0 0,0 0,0 0,0-1,0 0,0 0,0 0,1-1,5 1,2-4,0-1,0-1,-1 0,1-1,-1-1,0 0,-1 0,1-1,-1-1,0 0,-1-1,0 0,-1-1,0 0,0 0,-1-1,0 0,2-6,47-90,-47 94</inkml:trace>
</inkml:ink>
</file>

<file path=ppt/ink/ink5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224 556,'-34'39,"2"2,1 2,3 1,1 1,-20 46,44-86,0-1,0 1,1 0,-1 0,1 0,0 0,1 0,-1 0,1 0,0 1,1-1,-1 0,1 1,0-1,0 1,0-1,1 0,0 1,0-1,1 0,-1 0,1 0,0 0,0 0,1 0,0 0,-1-1,2 1,-1-1,0 0,1 0,0 0,4 3,2-2,1-1,0-1,0 0,0 0,0-1,0 0,0-1,1 0,-1-1,0-1,1 1,-1-2,0 0,0 0,0-1,0 0,0-1,-1 0,1-1,-1 0,0 0,-1-1,1-1,-1 1,0-1,-1-1,0 0,0 0,0-1,-1 0,-1 0,36-49,-2-1,-3-2,-3-1,-3-2,8-27,-26 59,-2 0,-2-1,0 0,-3-1,0 1,-2-10,-2 27,-2 1,0-1,0 0,-2 0,0 1,-1-1,0 1,-1 0,-1 0,0 0,-1 1,-1-1,0 1,-5-6,8 14,0 1,-1-1,1 1,-1 0,0 1,0-1,-1 1,1 0,-1 0,0 1,0-1,0 1,0 1,-1-1,1 1,-1 0,0 1,1-1,-1 1,0 1,0-1,0 1,0 0,0 1,1 0,-1 0,0 0,1 1,-1 0,0 0,1 1,0 0,0 0,0 0,0 1,0 0,1 0,-1 0,1 1,-3 3,-7 10,1 0,1 0,1 1,0 1,2 0,0 1,1 0,1 0,1 1,1 0,1 0,1 1,1-1,1 1,1 0,1 0,1-1,1 10,1-9,1-1,1 1,1-1,1-1,0 1,2-1,1 0,0-1,1 0,2-1,0 0,0-1,2-1,0 0,1-1,1 0,1-2,0 0,0 0,1-2,1-1,1 0,63 12,-59-21</inkml:trace>
</inkml:ink>
</file>

<file path=ppt/ink/ink5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3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0 104,'6'20,"0"0,2 0,0-1,1 0,1 0,0-1,2 0,0-1,1 0,0-1,1-1,1 0,12 8,-23-20,1 0,-1 0,1-1,0 1,0-1,0 0,0-1,1 1,-1-1,0 0,1 0,-1-1,1 0,-1 0,0 0,1 0,-1-1,1 0,-1 0,0 0,0-1,0 0,0 0,0 0,0-1,0 1,0-1,-1 0,0-1,1 1,-1-1,2-2,7-7,0 0,-1-1,-1-1,0 0,-1 0,-1-1,0 0,-1-1,0-3,36-140,-40 130</inkml:trace>
</inkml:ink>
</file>

<file path=ppt/ink/ink5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4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0,'6'9,"-1"1,0-1,0 1,-1 0,0 1,0-1,-2 1,1-1,-1 1,-1 0,0 0,0 0,1 38,-2 0,-2 0,-2 0,-3-1,-8 32,3-9,-24 223,37-267,-1-3</inkml:trace>
</inkml:ink>
</file>

<file path=ppt/ink/ink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47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58,'1'-1,"-1"0,1-1,0 1,-1-1,0 1,1-1,-1 1,0-1,0 1,0-1,0 1,0-1,0 1,0-1,0 1,-1-1,1 1,-1-1,1 1,-1 0,1-1,-1 1,0 0,0-1,1 1,-1 0,0 0,0 0,-1-1,1 1,0 0,0 1,0-1,-1 0,1 0,0 0,-1 1,1-1,0 1,-1-1,1 1,-1 0,1-1,-1 1,1 0,-2 0,-75-7,-67 52,142-44,0-1,0 1,1 0,-1 0,1 1,-1-1,1 0,-1 1,1 0,0-1,0 1,0 0,0 0,0 0,0 1,0-1,1 0,-1 1,1-1,0 1,0-1,0 1,0 0,0-1,0 1,1 0,-1 0,1-1,0 1,0 0,0 0,0 0,0 0,1-1,-1 1,1 0,0 0,0-1,0 1,0-1,0 1,0 0,1-1,-1 0,1 1,0-1,0 0,0 0,0 0,0 0,10 8,0-1,0-1,1 0,0-1,1 0,0-1,0 0,0-1,0-1,2 0,62 24,-76-28,0 0,0 1,0-1,0 1,0 0,0 0,0 0,0 0,0 0,-1 0,1 0,0 0,-1 1,1-1,0 1,-1-1,0 1,1 0,-1-1,0 1,0 0,0 0,0 0,0 0,-1 0,1 0,-1 0,1 0,-1 0,1 0,-1 0,0 1,0-1,0 0,-1 0,1 0,0 0,-1 0,1 0,-1 0,0 0,0 0,0 0,0 0,0 0,0 0,0-1,0 1,-1 0,1-1,-1 1,-16 9,0 0,0-2,-1 0,-1-1,1-1,-16 4,-15 5,22-6,3-1</inkml:trace>
</inkml:ink>
</file>

<file path=ppt/ink/ink5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4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1,'-14'25,"2"0,0 1,2 1,1 0,1 0,1 1,1 0,2 0,1 0,1 1,2 26,0-49,1 0,1 0,-1-1,1 1,0-1,0 1,0-1,1 0,0 0,0 0,0 0,1-1,0 1,0-1,0 0,0 0,0 0,1 0,0-1,0 0,0 0,0 0,0-1,0 1,1-1,-1-1,1 1,0-1,0 0,-1 0,1 0,0-1,0 0,0 0,-1-1,1 1,0-1,0-1,-1 1,1-1,-1 0,1 0,-1 0,0-1,0 0,0 0,0 0,2-3,25-19,-2-1,0-2,-2-1,-1-1,-2-1,0-1,-3-1,19-35,0-6,-31 56</inkml:trace>
</inkml:ink>
</file>

<file path=ppt/ink/ink5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17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15,'-133'342,"130"-322,9-26,15-30,-5 3,2 1,2 1,1 1,1 1,1 0,22-19,71-47,-114 94,-1 1,1-1,-1 0,0 1,1-1,-1 1,1-1,-1 1,1 0,-1 0,1-1,0 1,-1 0,1 1,-1-1,1 0,-1 0,1 1,-1-1,1 0,-1 1,1 0,-1-1,0 1,1 0,-1 0,0 0,0 0,1 0,-1 0,0 0,0 0,0 0,0 0,0 1,-1-1,1 0,0 1,0-1,-1 0,1 1,-1-1,0 1,1-1,-1 1,0 0,0-1,0 1,0 0,-2 81,-5-51,-13 140,19-171,1 0,0 0,-1 1,1-1,0 0,0 0,0 0,0 1,0-1,0 0,1 0,-1 1,0-1,1 0,-1 0,0 0,1 0,-1 0,1 0,0 0,-1 0,1 0,0 0,0 0,0 0,0 0,-1 0,1 0,0-1,0 1,1 0,-1-1,0 1,0-1,0 0,0 1,0-1,1 0,-1 1,0-1,0 0,0 0,1 0,-1 0,0 0,0 0,0 0,1-1,-1 1,0 0,0-1,1 0,132-114,44-37,-55 60,-121 92,-1 0,0-1,1 1,-1 0,0 0,0 0,1 0,-1 0,0 0,1 0,-1 1,0-1,0 0,1 1,-1-1,0 1,0-1,0 1,0-1,1 1,-1 0,0 0,0 0,0-1,0 1,-1 0,1 0,0 0,0 0,-1 1,1-1,0 0,-1 0,1 0,-1 0,0 1,1-1,-1 0,0 1,15 59,-14-55,3 20,-2 1,-1 0,-1-1,-1 1,-1 0,-1-1,-7 22,7 2,6-32</inkml:trace>
</inkml:ink>
</file>

<file path=ppt/ink/ink5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0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1,'10'24,"3"17,-1 2</inkml:trace>
</inkml:ink>
</file>

<file path=ppt/ink/ink5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1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1,'30'432,"-3"-327,-10-63,-15-33,-1 0,1 1,-1 0,-1-1,0 1,0-1,-1 1,-1-1,1 1,-1-1,-1 1,0-1,0 0,-1 0,-1 2,-20 80,10 48,-19 13,29-133</inkml:trace>
</inkml:ink>
</file>

<file path=ppt/ink/ink5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41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13,'0'-13,"0"34,0-2,3 23,2 0,1 1,3-2,1 1,4 4,-12-33,2-1,-1 0,2 0,0 0,0 0,1-1,0 0,1 0,0-1,1 1,0-2,0 1,1-1,1-1,-1 1,2-2,-1 1,1-1,0-1,0 0,9 3,-14-8,0 0,0-1,-1 0,1 0,0 0,0-1,-1 1,1-2,0 1,-1-1,1 1,-1-1,1-1,-1 1,0-1,0 0,0 0,-1-1,1 1,3-4,77-89,4-33,-89 129,0-1,0 0,0 1,1-1,-1 1,0-1,0 1,1-1,-1 1,0-1,1 1,-1-1,0 1,1 0,-1-1,0 1,1-1,-1 1,1 0,-1-1,1 1,-1 0,1 0,-1-1,1 1,-1 0,1 0,0 0,-1 0,1 0,-1 0,1 0,-1 0,1 0,0 0,-1 0,1 0,-1 0,1 0,-1 0,1 1,-1-1,1 0,-1 0,1 1,-1-1,1 0,-1 1,1-1,-1 0,1 1,-1-1,0 1,1-1,10 34,-9-25,4 19,-5-19,0-1,0 1,1-1,0 1,1-1,0 0,0 1,1-1,0-1,0 1,1-1,0 1,0-2,0 1,1 0,0-1,1 0,-1 0,1-1,5 3,-5-5,-1 0,1 0,0 0,1-1,-1 0,0-1,1 1,-1-1,1-1,-1 0,1 0,-1 0,0-1,1 0,-1 0,1-1,-1 0,0 0,0-1,0 0,0 0,-1 0,1-1,-1 0,0-1,0 1,0-1,-1 0,4-5,7-5,-1-1,-1 0,0-2,-2 1,0-2,0 1,-2-2,-1 1,0-2,-1 1,-1-1,-1 0,-1 0,-1-1,-1 1,0-13,-3 7,0 3</inkml:trace>
</inkml:ink>
</file>

<file path=ppt/ink/ink5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0:30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1411 5786,'5'34,"2"10</inkml:trace>
  <inkml:trace contextRef="#ctx0" brushRef="#br0" timeOffset="-184.074">1468 5052,'-5'34,"3"15,3 5,0-7</inkml:trace>
  <inkml:trace contextRef="#ctx0" brushRef="#br0" timeOffset="-1093.968">1468 1835,'0'19,"0"12,0 4,0 2,0-1,0-2,0-1,5-3,1 0,0-1,-1-1,-1 0,-2 0,-1-5</inkml:trace>
  <inkml:trace contextRef="#ctx0" brushRef="#br0" timeOffset="-732.443">1411 3048,'0'24,"0"18,0 6,0 0,0-4,-4-4,-3-4,1-4,1-2,2-1,1-2,1 1,0-1,1 1,0 0,1-1,-1-3</inkml:trace>
  <inkml:trace contextRef="#ctx0" brushRef="#br0" timeOffset="-379.396">1468 4092,'-11'62,"2"-1,3 2,3-1,4 34,26 71,-25-56,-2-87</inkml:trace>
  <inkml:trace contextRef="#ctx0" brushRef="#br0" timeOffset="-9364.471">0 791,'114'0,"320"-12,547-60,-303 32,-175 4,-243 25,-169-5,-72 11</inkml:trace>
  <inkml:trace contextRef="#ctx0" brushRef="#br0" timeOffset="-5283.473">706 114,'-173'124,"141"-97,-56 53,3 4,4 4,-10 21,-20 20,111-128,-1-1,1 1,-1-1,1 1,0 0,-1-1,1 1,0 0,-1-1,1 1,0 0,0-1,0 1,0 0,0 0,0-1,0 1,0 0,0-1,0 1,0 0,0 0,0-1,1 1,-1 0,0-1,1 1,-1 0,0-1,1 1,-1-1,1 1,-1 0,0-1,1 1,0-1,-1 1,1-1,-1 0,1 1,0-1,-1 0,1 1,0-1,-1 0,1 0,0 1,-1-1,1 0,9-2</inkml:trace>
  <inkml:trace contextRef="#ctx0" brushRef="#br0" timeOffset="-4999.501">1242 170,'-20'13,"-89"58,4 4,3 4,3 5,-13 21,23-10,88-94,0 0,1 0,-1-1,1 1,-1 0,1 0,0 0,-1 0,1 0,0-1,-1 1,1 0,0 0,0 0,0 0,0 0,0 0,0 0,0 0,0 0,0 0,1 0,-1 0,0 0,0-1,1 1,-1 0,1 0,-1 0,1 0,-1-1,1 1,-1 0,1 0,0-1,-1 1,1-1,0 1,0-1,0 1,-1-1,1 1,0-1,0 1,0-1,0 0,0 0,0 1,0-1,-1 0,1 0,1 0,51-3,-18-8,0-2,-1-1,0-2,-1-1,17-12,-9 4</inkml:trace>
  <inkml:trace contextRef="#ctx0" brushRef="#br0" timeOffset="-4748.103">1750 170,'0'3,"0"0,-1 0,0-1,0 1,0 0,0-1,0 1,0 0,-1-1,1 0,-1 1,0-1,0 0,0 0,0 0,0 0,0 0,0 0,-3 1,3-1,-221 201,59-71,163-131,0-1,0 1,0-1,0 1,-1-1,1 1,0 0,0 0,0 0,0-1,1 1,-1 0,0 0,0 0,0 0,1 1,-1-1,0 0,1 0,-1 0,1 0,0 1,-1-1,1 0,0 0,0 1,0-1,0 0,0 1,0-1,0 0,0 0,0 1,1-1,-1 0,0 0,1 1,-1-1,1 0,0 0,-1 0,1 0,0 0,-1 0,1 0,0 0,0 0,0 0,0 0,0 0,0-1,0 1,0 0,2 0,17-2,2-2</inkml:trace>
  <inkml:trace contextRef="#ctx0" brushRef="#br0" timeOffset="-4533.872">2399 114,'-10'14,"-26"24,-18 15,-9 4,2-4,2-5,5-7,8-5,6-4,6-2,3-2,8-1,11-5,14-6,11-11,3-6</inkml:trace>
  <inkml:trace contextRef="#ctx0" brushRef="#br0" timeOffset="-4294.507">3133 0,'-15'34,"-8"16,-2 3,-1-6,0-7,3-5,2-4,-1-2,-2-2,-1 0,-1 0,-1 0,-1-4,0-2,0 1,4-4</inkml:trace>
  <inkml:trace contextRef="#ctx0" brushRef="#br0" timeOffset="-1461.183">1411 819,'12'197,"-4"-144,-2 0,-2 1,-3 0,-2 7,1-52,-1 15</inkml:trace>
  <inkml:trace contextRef="#ctx0" brushRef="#br0" timeOffset="3190.705">1497 762,'70'66,"277"417,-133-246,-54-81,-35-23,-14 8,57 46,7 14,-23-26,-60-73,17 11,160 104,-239-194,-1 2,-2 1,-1 1,-1 1,20 30,-3-5,120 167,10-11,-36-52,-42-58,-77-84,-1 0,0 1,-1 1,0 1,-2 0,0 1,-1 0,4 10,-4-2,0 1,2-2,2 0,0-1,1 0,2-2,0 0,12 10,9 0,28 38,-16 20,-52-79</inkml:trace>
  <inkml:trace contextRef="#ctx0" brushRef="#br0" timeOffset="5456.469">5137 4318,'-5'-5,"-1"0,0 1,0 0,-1-1,1 2,-1-1,1 1,-1 0,0 1,-1-1,1 1,0 1,0-1,-1 1,1 1,-1-1,1 1,-1 1,1-1,-1 1,1 1,0-1,-2 1,-18 1,-1 1,1 1,-1 1,1 1,1 2,0 0,0 2,1 1,0 1,-18 13,28-14,0 0,1 1,0 1,1 1,1 0,0 0,1 1,0 1,2-1,-1 3,-1 5,0 1,2 1,0-1,2 1,1 1,1 0,1-1,2 1,0 0,2 1,1-1,1 0,6 26,-6-39,0 0,1 0,0-1,1 1,1-1,0 0,1 0,0-1,1 1,0-1,1-1,1 1,0-2,0 1,1-1,0 0,1-1,8 6,116 33,-92-38,-25-5,0-1,0-1,1 0,0-1,-1-1,1-1,0-1,18-2,133-27,-133 19,0-1,-2-3,0 0,0-2,1-3,-25 14,0 0,-1-1,1 0,-2-1,1 0,-1 0,0-1,0 0,-1-1,-1 0,0 0,2-4,75-146,-78 148,-1 0,0 0,-1-1,-1 1,0-1,0 0,-1 0,-1 0,0 0,-1-1,0 1,-1 0,-1 0,0 0,0 0,-1 0,-1 0,-1 1,1 0,-2-1,-5-8,-27-22,-2 2,-2 2,-2 1,-1 3,-1 1,-2 3,-1 2,-9-2,48 25,0 0,0 1,-1 1,0-1,0 2,0 0,0 0,0 1,-1 0,1 1,-1 0,1 1,-1 0,1 1,-1 0,1 1,-1 0,-7 3,1 2</inkml:trace>
  <inkml:trace contextRef="#ctx0" brushRef="#br0" timeOffset="6370.852">4657 4968,'26'-38,"-22"25,72-157,-55 130,-16 30,0-1,0 1,1 0,1 1,0-1,0 1,0 1,1-1,6-4,-13 12,0 1,0-1,0 0,0 0,0 1,0-1,0 0,0 1,0-1,0 1,0-1,0 1,0 0,1 0,-1-1,0 1,0 0,0 0,1 0,-1 0,0 0,0 0,0 1,0-1,1 0,-1 0,0 1,0-1,0 1,0-1,0 1,0 0,0-1,0 1,0 0,0 0,0-1,-1 1,1 0,0 0,0 0,-1 0,1 0,-1 0,1 0,-1 0,1 1,-1-1,14 66,-11-45,20 90,-22-111,-1 0,0 0,1 0,-1 0,1 0,-1 0,1 0,0 0,0 0,-1-1,1 1,0 0,0 0,0-1,-1 1,1-1,0 1,0-1,0 1,0-1,0 1,0-1,1 0,-1 1,0-1,0 0,0 0,0 0,0 0,0 0,0 0,0 0,0-1,0 1,1 0,-1 0,0-1,0 1,0-1,0 1,0-1,-1 1,1-1,0 0,0 1,0-1,0 0,-1 0,2 0,40-44,-41 43,136-145,-136 146,1-1,-1 0,1 1,0-1,-1 1,1 0,0-1,0 1,0 0,0 0,0 0,0 1,0-1,1 0,-1 1,0-1,0 1,0 0,1 0,-1 0,0 0,0 0,1 0,-1 0,0 1,0 0,0-1,1 1,-1 0,0 0,0 0,0 0,0 0,-1 0,1 1,0-1,0 0,-1 1,1 0,-1-1,1 1,-1 0,0 0,0 0,0 0,0 0,0 0,5 13,-1 0,0 0,-1 0,-1 1,0 0,-2 0,1-1,-2 1,0 0,-1 0,-2 7,2 20,0 13,1-32</inkml:trace>
  <inkml:trace contextRef="#ctx0" brushRef="#br0" timeOffset="8008.536">5081 5250,'0'821,"-23"-715,16-128,3 3,-1 0,-1 0,-1 1,0 0,-1 0,-1 1,-1 0,0 1,-1 0,-1 1,-1 0,0 0,0 2,-2 0,-3-3,2 0,-44-53,63 66,-1 1,0-1,0 1,1 0,-1-1,1 1,0 0,0 0,0 1,0-1,0 1,0-1,0 1,0 0,0 0,1 0,-1 1,0-1,1 1,1-1,23-6,1 2,-1 1,1 1,0 2,0 1,0 1,0 1,14 4,-16-1,-1 2,0 1,0 1,-1 1,0 1,-1 1,0 1,18 15,-40-27,1 0,-1 0,0 1,0-1,0 1,0-1,-1 1,1 0,0 0,-1 0,1 0,-1 0,0 0,0 0,1 1,-1-1,-1 0,1 1,0-1,-1 1,1-1,-1 0,0 1,1-1,-1 1,0-1,-1 1,1-1,0 1,-1-1,1 1,-1-1,0 1,0-1,0 0,0 0,0 1,-1-1,1 0,-1 0,1 0,-1 0,0-1,1 1,-1 0,-2 0,-155 97,-49 26,195-108,16-12</inkml:trace>
  <inkml:trace contextRef="#ctx0" brushRef="#br0" timeOffset="13038.735">2738 4459,'-5'-2,"0"0,0 1,0-1,0 1,0 0,-1 1,1-1,0 1,0 0,-1 0,1 1,0 0,0 0,-1 0,1 0,0 1,0 0,0 0,1 0,-1 0,0 1,1 0,0 0,0 0,-1 1,2-1,-1 1,0 0,1 0,0 0,0 1,-2 3,-8 16,2 0,0 1,2 1,1-1,1 1,1 1,1-1,2 1,0 0,2 0,1 0,1 0,1 2,-2-20,1 0,-1-1,1 1,1 0,-1-1,1 1,1-1,0 1,0-1,1 0,0 0,0-1,0 1,1-1,1 0,-1 0,1 0,0-1,1 0,-1 0,1-1,0 0,1 0,-1 0,1-1,0 0,0-1,8 3,-2-4,1-1,0-1,-1 0,1-1,0-1,-1 0,1 0,-1-2,0 0,0 0,0-2,-1 0,1 0,-2-1,1 0,-1-2,0 1,0-1,-1-1,0 0,-1-1,0 0,-1 0,0-1,-1 0,0 0,-1-2,5-3,-2 0,0-1,-1 0,-1-1,0 0,-2 0,0-1,-1 0,-1 0,-1 0,-1 0,0 0,-2 0,0-1,-2-7,2 20,-1 0,0 0,-1 0,0 0,0 0,-1 0,1 0,-2 1,1-1,-1 1,0 0,-1 0,0 0,0 1,0-1,-1 1,0 1,0-1,0 1,-1 0,1 0,-1 1,-1 0,1 0,0 1,-1 0,0 0,0 1,0 0,0 0,0 0,0 1,0 1,-1 0,1 0,-4 0,-9 5,-1 0,1 2,1 0,0 1,0 1,0 1,1 1,1 0,0 1,0 1,1 1,1 1,0 0,1 1,1 1,-6 9,-1-2</inkml:trace>
  <inkml:trace contextRef="#ctx0" brushRef="#br0" timeOffset="13409.179">2540 4798,'68'-81,"-62"74,3-5,0 0,1 1,0 0,1 1,0 0,1 1,-1 0,2 1,0 0,-8 7,-1 0,1 1,0-1,-1 1,1 0,0 0,0 1,-1-1,1 1,-1 0,1 0,0 1,-1-1,0 1,1 0,-1 0,0 1,0-1,0 1,-1 0,1 0,-1 0,1 0,-1 1,0 0,0-1,0 1,-1 0,0 0,1 0,-1 1,-1-1,1 1,0-1,66 71,-63-73,1 0,-1 0,1 0,-1-1,1 0,0 0,0 0,0-1,0 1,0-1,-1-1,1 1,0-1,0 0,0-1,-1 1,1-1,-1 0,1-1,-1 1,0-1,3-2,6-7</inkml:trace>
  <inkml:trace contextRef="#ctx0" brushRef="#br0" timeOffset="13808.78">1468 5278,'235'-48,"148"-28,-186 40,-168 31</inkml:trace>
  <inkml:trace contextRef="#ctx0" brushRef="#br0" timeOffset="14822.898">3246 4601,'5'3,"1"0,-1-1,1 0,0 0,-1 0,1-1,0 0,0 0,0 0,0-1,0 0,0 0,0 0,3-1,22-5,-1 0,0-2,0-2,0 0,-2-2,1-1,-1-1,-1-2,-1-1,0 0,13-14,247-195,-282 223,12-11,-1 0,0-1,-1-1,-1 0,-1 0,0-2,-1 1,6-14,-17 31,1-1,-1 0,0 0,1 1,-1-1,0 0,0 0,0 0,0 1,0-1,0 0,0 0,0 0,0 0,0 1,0-1,0 0,0 0,-1 0,1 1,0-1,-1 0,1 0,0 1,-1-1,1 0,-1 1,1-1,-1 1,0-1,1 0,-1 1,1-1,-1 1,0-1,0 1,1 0,-1-1,0 1,0 0,1 0,-1-1,0 1,0 0,0 0,1 0,-1 0,0 0,0 0,0 0,0 0,1 0,-1 1,-56 6,43-4,-15 1,0 0,0-2,0-1,-1-2,-23-3,53 3,-1 1,0 0,1-1,-1 1,0 0,0 0,0-1,1 1,-1 0,0 0,0 0,0 0,0 0,1 0,-1 0,0 0,0 0,0 0,0 1,1-1,-1 0,0 1,0-1,1 0,-1 1,0-1,1 1,-1-1,0 1,1-1,-1 1,1 0,-1-1,1 1,-1 0,1-1,-1 1,1 0,0 0,-1-1,1 1,0 0,0 0,-1 0,1-1,0 1,0 0,0 0,0 0,0 0,0-1,0 1,0 0,1 0,-1 0,0-1,0 1,1 0,-1 0,1 0,26 52,-22-46,110 194,-52-43,-61-158,-1-1,1 1,-1 0,0-1,1 1,-1-1,0 1,1-1,-1 0,0 0,0 1,0-1,0 0,1 0,-1 0,-1 0,1 0,0-1,0 1,0 0,0 0,-1 0,1-1,-1 1,1 0,-1-1,1 1,-1-1,0 1,0 0,0-1,0 1,0-1,0 1,0-1,0 0,12-53,3 0,2 1,3 1,9-17,7 14,-26 42</inkml:trace>
</inkml:ink>
</file>

<file path=ppt/ink/ink5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1:09.3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1383,'2'0,"-1"1,1 0,-1-1,1 0,0 1,0-1,-1 0,1 0,0 0,-1 0,1 0,0 0,-1 0,1 0,0-1,-1 1,1-1,0 1,-1-1,1 0,-1 0,1 0,-1 0,1 0,-1 0,0 0,0 0,1 0,-1-1,2 0,229-173,86-70,44-7,-193 147,-128 87,-30 18</inkml:trace>
  <inkml:trace contextRef="#ctx0" brushRef="#br0" timeOffset="1550.168">3867 4798,'-16'13,"14"-13,0 1,0 0,1-1,-1 1,0 0,0 0,0 0,1 0,-1 1,0-1,1 0,0 1,-1-1,1 1,0-1,-1 1,1 0,0-1,0 1,0 0,1 0,-1 0,0 0,1 0,-1 0,1 0,0 0,-1 0,1 0,0 0,0 0,0 0,1 0,-1 0,0 0,1 0,-1 0,1-1,0 3,6 2,-7-5,1 0,0-1,-1 1,1 0,0 0,0 0,0 0,-1-1,1 1,0-1,0 1,0 0,0-1,0 1,0-1,1 0,-1 1,0-1,0 0,0 0,0 0,0 0,0 0,1 0,-1 0,0 0,0 0,0 0,0-1,0 1,0 0,0-1,0 1,1-1,195-147,103-52,161-135,-314 211,-134 112</inkml:trace>
  <inkml:trace contextRef="#ctx0" brushRef="#br0" timeOffset="3039.253">480 367,'226'147,"68"92,150 118,-190-134,-92-79,-6 7,-6 8,142 203,-22-110,-88-100,71 79,-123-108,-18-6,31 49,125 159,-152-205,4-2,15 31,101 138,-48-74,-130-152,-3 2,41 64,-81-83,-32-59,9 0</inkml:trace>
  <inkml:trace contextRef="#ctx0" brushRef="#br0" timeOffset="3333.245">4628 3697,'-42'115,"4"1,6 2,5 1,-4 66,-20 81,38-210,-3 11,3 1,3 0,0 57,10-101</inkml:trace>
  <inkml:trace contextRef="#ctx0" brushRef="#br0" timeOffset="4168.661">847 0,'-28'168,"-20"292,40 217,8-668,0 1,1-1,0 0,1 1,0-1,1 0,-1 0,2 0,-1 0,5 7,2-1</inkml:trace>
  <inkml:trace contextRef="#ctx0" brushRef="#br0" timeOffset="7900.442">2907 2257,'20'-16,"35"-25,-3-2,-1-2,-2-2,-3-2,-1-3,10-19,66-108,-94 141,-3-1,-1 0,-2-2,-1-1,-3 0,-1-2,-2 1,1-15,-16-40,0 95,0 1,0-1,1 1,-1 0,0 0,-1-1,1 1,0 0,-1 0,1 0,-1 0,0 1,1-1,-1 0,0 1,0-1,0 1,0-1,0 1,-1 0,1 0,0 0,-1 0,1 1,0-1,-1 1,1-1,-1 1,1 0,-1 0,1 0,-1 0,1 0,-1 0,1 1,0-1,-1 1,1 0,-11 5,0 0,1 2,0-1,0 1,1 1,0 0,0 1,1 0,0 0,1 1,0 0,1 1,0 0,1 0,0 1,-2 6,-6 13,1 1,1 0,2 1,1 0,2 0,1 1,2 0,1 1,2-1,1 1,3 21,0-45,1 0,0 0,0 0,1-1,1 1,0-1,0 0,1-1,0 1,1-1,0 0,1-1,0 1,1-2,0 1,0-1,0-1,1 1,0-2,1 1,0-2,0 1,167 48,-129-20,-40-19</inkml:trace>
</inkml:ink>
</file>

<file path=ppt/ink/ink5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1:36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34,'33'-34,"-28"67,-14 192,8-222,1 0,0 0,0 0,0 0,0 1,1-1,-1 0,1 0,-1 0,1 0,0 0,1 0,-1 0,0 0,1 0,-1-1,1 1,0 0,0-1,0 0,0 1,1-1,-1 0,1 0,-1 0,1 0,0-1,-1 1,1-1,0 0,0 1,0-1,0 0,0-1,0 1,1-1,-1 1,0-1,0 0,0 0,1 0,-1-1,0 1,0-1,0 0,0 0,2 0,10-7,0-1,0-1,0 0,-1-1,-1-1,0 0,-1-1,0 0,8-12,19-18,64-64,-102 106,-1-1,1 1,0 0,0 0,0-1,0 1,0 0,0 0,0 0,0 0,1 0,-1 0,0 1,1-1,-1 0,0 1,1-1,-1 1,1-1,-1 1,1 0,-1-1,1 1,-1 0,1 0,-1 0,1 0,0 1,-1-1,1 0,-1 1,0-1,1 1,-1-1,1 1,-1-1,0 1,1 0,-1 0,0 0,0 0,1 0,-1 0,0 0,0 0,0 0,-1 1,1-1,0 1,12 121,23 25,-33-143,-1 0,1-1,0 1,0-1,0 0,0 0,1 0,0 0,0-1,0 1,0-1,0 0,1 0,-1 0,1-1,0 0,0 0,0 0,0 0,0-1,0 0,0 0,0 0,1-1,-1 1,0-1,3-1,3-1,0 0,0-1,0 0,-1-1,1 0,-1-1,0 0,0-1,-1 0,1 0,-1-1,-1 0,1-1,-1 0,0 0,-1-1,0 0,-1 0,0 0,0-1,2-5,2-6,0 0,-1-1,-2 0,0 0,-1 0,-1-1,-2 0,0-1,-1 0</inkml:trace>
</inkml:ink>
</file>

<file path=ppt/ink/ink5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1:31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3303 1880,'-2'-2,"1"0,0 0,-1 0,0 1,1-1,-1 1,0-1,0 1,0-1,0 1,0 0,0 0,0 0,-1 0,1 0,0 1,0-1,-1 1,1-1,0 1,-1 0,1 0,-1 0,-1 0,1 0,-9-2,-1 1,1 0,0 1,-1 0,1 1,0 0,0 1,-1 1,1 0,1 0,-1 1,0 1,1 0,0 0,0 1,1 0,0 1,0 1,0-1,1 1,-5 6,-7 7,1 0,2 1,0 1,1 0,1 1,-8 20,16-30,0 0,1 0,1 1,1-1,0 1,1 1,0-1,1 0,1 1,1 0,0 0,1-1,0 1,2 0,-1-1,2 1,0-1,3 7,3 0,1-1,1 0,1-1,1 0,0-1,2 0,0-1,1-1,1-1,0 0,1-1,1-1,0 0,1-2,13 7,-14-9,1-1,-1-1,1 0,1-1,-1-2,1 0,0-1,1-1,-1-1,2-1,0-1,-1-1,0-2,1 0,-1-1,-1-1,1-2,-1 0,0-1,0-1,-1 0,0-2,-1-1,3-2,-5-2,-1 0,0 0,-1-2,-1 0,-1-1,0 0,0-3,-13 21,17-24,-2-1,0-1,-2 0,-1 0,-2-2,0 1,-2-1,-1-1,-1 1,-2-1,1-21,-5 39,0 1,0 0,-1 0,0 0,-1-1,0 1,-1 1,0-1,-1 0,0 1,-1 0,0 0,0 0,-1 0,-1 1,1 0,-1 0,-1 1,-3-3,-4-3,-1 0,0 1,-1 1,-1 0,0 2,0 0,-1 1,-1 0,1 2,-1 0,0 2,-1 0,-4 0,-25-5,40 6,-1 1,1 0,-1 1,0 0,0 1,0 0,0 1,0 0,0 1,1 0,-1 0,0 1,0 1,1 0,-1 1,-10 8,3-1</inkml:trace>
  <inkml:trace contextRef="#ctx0" brushRef="#br0" timeOffset="4838.661">3416 2783,'11'138,"8"65,8-6,-39-27,-23 26,27-137,3 0,3 0,5 53,-1-5,-2-63,-11 138,-9 44,-6-29,26 141,-28-195,26-108,1 0,2 0,1 0,2 0,2 3,-6-38,-1-1,1 1,-1 0,1 0,-1 0,1 0,-1 0,1 0,0 1,-1-1,1 0,-1 0,1 0,-1 0,1 0,0 1,-1-1,1 0,-1 0,1 1,0-1,-1 0,1 0,0 1,0-1,-1 0,1 1,0-1,0 1,-1-1,1 0,0 1,0-1,0 1,0-1,-1 1,1-1,0 0,0 1,0-1,0 1,0-1,0 1,0-1,0 1,1-1,-1 0,0 1,0-1,0 1,0-1,1 0,-1 1,0-1,0 1,1-1,-1 0,0 1,1-1,-27-29,25 28,-28-36,-1 1,-2 1,-2 2,0 2,-3 0,0 3,-14-7,41 29,-39-29,48 34,0 0,0 0,1 1,-1-1,0 0,0 0,1 0,-1 0,1 0,-1 0,1 0,-1 0,1 0,0 0,-1 0,1 0,0-1,0 1,0 0,0 0,0 0,0 0,0 0,0 0,1-1,-1 1,0 0,1 0,-1 0,0 0,1 0,-1 0,1 0,0 0,-1 0,1 0,0 1,0-1,-1 0,1 0,0 1,0-1,0 0,0 1,0-1,0 1,109-31,-81 27,95-20,-38 6,1 4,76-1,112-13,-208 14,52 0,-119 14,0 1,0-1,0 1,1-1,-1 1,0 0,0-1,0 1,0-1,0 1,0-1,-1 1,1 0,0-1,0 1,0-1,0 1,-1-1,1 1,0-1,-1 1,1-1,0 1,-1-1,1 1,0-1,-1 0,1 1,-1-1,1 1,-1-1,1 0,-1 0,1 1,-1-1,1 0,-1 0,0 0,1 0,-1 1,1-1,-1 0,1 0,-1 0,0 0,1 0,-1 0,1-1,-1 1,1 0,-1 0,-110 45,3 5,-53 34,-200 118,326-169,30-22</inkml:trace>
  <inkml:trace contextRef="#ctx0" brushRef="#br0" timeOffset="9350.604">2964 1852,'-48'-33,"-21"-42,-62-80,53 64,62 69,-1 1,-1 1,-1 0,-1 2,-21-17,-85-52,-30-58,97 83,-53-80,-244-184,206 165,-78-30,115 80,113 112,0-1,0 0,0 1,0-1,0 0,-1 1,1-1,0 0,0 1,0-1,0 0,-1 0,1 1,0-1,0 0,-1 0,1 1,0-1,-1 0,1 0,0 0,0 0,-1 1,1-1,0 0,-1 0,1 0,0 0,-1 0,1 0,-1 0,1 0,0 0,-1 0,1 0,0 0,-1 0,1 0,0 0,-1 0,1-1,0 1,-1 0,1 0,0 0,0 0,-1-1,15 44,-11-36,7 35,-1 0,-2 2,-2-1,-2 0,-2 1,-4 36,3-31,-22 87,22-135,1-1,-1 1,0-1,1 0,-1 1,0-1,1 1,-1-1,0 0,1 1,-1-1,1 0,-1 0,1 1,-1-1,0 0,1 0,-1 0,1 0,-1 1,1-1,-1 0,1 0,-1 0,1 0,-1 0,1 0,0 0,-1 0,1-1,-1 1,1 0,-1 0,0 0,1 0,-1-1,1 1,-1 0,1 0,-1-1,0 1,1 0,-1-1,1 1,-1-1,0 1,1 0,-1-1,0 1,0-1,0 1,1-1,-1 1,0-1,0 1,0-1,0 1,0-1,0 1,0-1,0 1,0-1,0 1,0-1,0 1,0-1,0 1,0-1,0 1,-1-1,2 0,46-57,2 3,2 2,3 2,1 3,3 2,2 3,15-7,-50 36,0 0,1 2,0 1,1 1,0 1,1 2,18-3,-46 9,-1 1,0-1,1 0,-1 1,1-1,-1 1,0-1,1 0,0 0,-1 1,1-1,-1 0,1 0,0 1,0-1,-1 0,1 0,0 0,0 0,0 1,0-1,0 0,0 0,0 0,0 0,0 0,0 1,1-1,-1 0,0 0,1 0,-1 1,0-1,1 0,-1 0,1 1,-1-1,1 0,-1 1,1-1,0 1,-1-1,1 1,0-1,-1 1,1-1,0 1,0 0,-1-1,1 1,0 0,0-1,0 1,0 0,-1 0,1 0,0 0,0 0,0 0,0 0,-17-6,-1 1,-1 1,1 1,0 0,-1 1,0 1,1 0,-1 1,0 2,-3 0,-27 0,-235-2,279 0,0-1,0 1,1 0,-1-1,0 0,0 0,0 0,0-1,1 1,-1-1,1 0,-1 0,1 0,0 0,0-1,0 1,0-1,0 0,0 0,-1-3,-4-9</inkml:trace>
  <inkml:trace contextRef="#ctx0" brushRef="#br0" timeOffset="10188.028">480 45,'-16'22,"-29"166,39-151,-24 217,-4 2,18-79,16-177,1 1,-1-1,0 1,0 0,0-1,0 1,0 0,0-1,0 1,0-1,0 1,0 0,0-1,0 1,0 0,-1-1,1 1,0-1,0 1,-1-1,1 1,0-1,-1 1,1-1,-1 1,1-1,0 1,-1-1,1 1,-1-1,1 0,-1 1,0-1,1 0,-1 1,1-1,-1 0,1 0,-1 0,0 0,1 0,-1 1,0-1,1 0,-1 0,1 0,-1-1,0 1,1 0,-1 0,0 0,1 0,-1-1,1 1,-1 0,1 0,-1-1,-9-10</inkml:trace>
  <inkml:trace contextRef="#ctx0" brushRef="#br0" timeOffset="10522.284">0 158,'1'-2,"-1"0,1-1,-1 1,1-1,0 1,-1 0,1 0,0-1,1 1,-1 0,0 0,1 0,-1 0,1 1,-1-1,1 0,0 0,0 1,0 0,0-1,0 1,0 0,0 0,1 0,-1 0,0 0,0 0,1 1,-1-1,1 1,0 0,81-8,-76 8,321 1,-285-7,-1-1,0-3,-1-1,0-3,0-1,21-12,-39 17</inkml:trace>
  <inkml:trace contextRef="#ctx0" brushRef="#br0" timeOffset="23840.676">3811 2557,'-5'5,"-6"2,-7-1,-4-1,1 3,10 1,5-2</inkml:trace>
</inkml:ink>
</file>

<file path=ppt/ink/ink5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2:16.02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1 597,'5'-10,"1"-3</inkml:trace>
  <inkml:trace contextRef="#ctx0" brushRef="#br1" timeOffset="39994.198">339 146,'48'57,"82"88,16 25,81 17,-35-19,20-13,-43-14,-78-64,-89-75,-1-2,0-1,0 1,1 1,-1-1,0 0,0 0,0 0,1 1,-1-1,0 0,0 1,0-1,0 1,0 0,0-1,0 1,0 0,0-1,0 1,0 0,0 0,0 0,-1 0,1 0,0 0,-1 0,1 0,-1 0,1 0,-1 1,0-1,1 0,-1 0,0 0,0 0,1 1,-1-1,0 0,-1 0,1 1,0-1,0 0,0 0,-1 0,1 0,0 1,-1-1,1 0,-1 0,0 0,1 0,-1 0,0 0,1 0,-1 0,0 0,-1 0,-14 2,0 0,1-2,-1 0,0-1,0 0,0-1,0-1,0-1,0 0,-8-3,-72-9,-66 8,162 7,0 0,1 0,-1 0,0 0,1-1,-1 1,0 0,0 0,1-1,-1 1,0 0,1 0,-1-1,0 1,0 0,0-1,0 1,1 0,-1-1,0 1,0 0,0-1,0 1,0 0,0-1,0 1,0-1,0 1,0 0,0-1,0 1,0 0,0-1,0 1,0 0,0-1,0 1,-1 0,1-1,0 1,0 0,0-1,-1 1,1 0,0-1,0 1,-1 0,1 0,0-1,-1 1,1 0,0 0,0 0,-1 0,1-1,-1 1,1 0,0 0,-1 0,1 0,0 0,-1 0,1 0,0 0,-1 0,37-15,-26 12,271-144,-26 16,-116 72,-139 59,1-1,0 0,-1 1,1-1,-1 1,1 0,0-1,-1 1,1-1,0 1,-1 0,1 0,0-1,0 1,-1 0,1 0,0 0,0 0,-1 0,1 0,0 0,0 0,0 0,-1 0,1 0,0 1,0-1,-1 0,1 0,0 1,-1-1,1 1,0-1,-1 0,1 1,-1-1,1 1,0-1,-1 1,1 0,-1-1,0 1,1 0,-1-1,1 1,-1 0,0-1,0 1,1 0,-1 0,0-1,0 1,0 0,0 0,0-1,0 1,0 0,0 0,0-1,0 1,0 0,-1 0,1-1,0 1,0 0,-1 0,1-1,-1 1,1 0,-29 49,-7-8,-1-2,-3-2,-31 24,-36 40,86-67,20-18</inkml:trace>
  <inkml:trace contextRef="#ctx0" brushRef="#br1" timeOffset="42069.814">1609 1302,'-33'81,"-90"83,62-92,-182 186,195-211,-123 136,10-3,124-134,-1-1,-3-2,-41 34,39-38,1 2,2 2,-33 47,45-55,-1 0,-1-2,-3-1,-16 13,-57 33,119-159,-10-214,-20 163,17 131,-1 0,1 0,-1 0,1 0,0-1,0 1,-1 0,1 0,0 0,0-1,0 1,0 0,0 0,1 0,-1 0,0-1,1 1,-1 0,0 0,1 0,-1 0,1 0,0 0,-1 0,1 0,0 0,0 0,-1 0,1 0,0 0,0 1,0-1,0 0,0 1,0-1,0 1,0-1,1 1,-1-1,0 1,0 0,0-1,0 1,1 0,-1 0,0 0,0 0,0 0,1 0,-1 1,0-1,0 0,0 0,0 1,0-1,1 1,-1-1,0 1,0-1,0 1,0 0,0 0,0 0,157 72,-97-54,0-4,1-1,1-4,0-2,1-3,-1-3,32-4,-62 1,-22 0,1 0,-1 0,0 2,1-1,-1 1,0 1,0 0,0 0,0 1,0 1,0 0,6 3,-16-6,1 0,0 1,-1-1,1 0,-1 1,1-1,-1 1,0 0,0 0,1-1,-1 1,0 0,-1 0,1 0,0 0,0 0,-1 0,0 0,1 0,-1 0,0 0,0 0,0 0,0 1,0-1,0 0,-1 0,1 0,-1 0,1 0,-1 0,0 0,0 0,0-1,0 1,0 0,0 0,-1-1,1 1,0-1,-1 1,-70 59,46-48,0-1,-1-1,0-2,0 0,-28 3,-165 17,18-3,201-26,0-1,0 1,0 0,0 0,0 0,-1-1,1 1,0 0,0 0,0 1,0-1,0 0,0 0,0 0,0 1,-1-1,1 1,0-1,0 1,0-1,1 1,-1-1,0 1,0 0,0 0,0-1,1 1,-1 0,0 0,0 0,1 0,-1 0,1 0,-1 0,1 0,0 0,-1 0,1 0,0 0,0 0,-1 0,1 1,0-1,0 0,0 0,0 0,1 0,-1 0,0 0,0 0,1 1,-1-1,1 0,-1 0,1 0,-1 0,1 0,-1-1,1 1,0 0,0 0,13 8</inkml:trace>
  <inkml:trace contextRef="#ctx0" brushRef="#br1" timeOffset="43401.657">1327 2092,'-1'0,"1"0,-1-1,1 1,0 0,-1 0,1 0,-1 0,1-1,-1 1,1 0,-1 0,1 0,-1 0,1 0,-1 0,1 0,-1 0,1 0,-1 1,1-1,-1 0,1 0,-1 0,1 0,0 1,-1-1,1 0,-1 0,1 1,0-1,-1 0,1 1,0-1,-1 1,1-1,0 0,-1 1,1-1,0 1,0-1,0 1,-1-1,1 0,0 1,0-1,0 1,0-1,0 1,0-1,0 1,0-1,0 1,0-1,0 1,0-1,0 1,1-1,-1 1,-5 19,1 1,1 0,1 0,1 0,1 0,0 0,2 1,-1 23,-1-38,-1 1,1 0,1 0,0 0,0-1,0 1,1 0,0-1,0 1,1-1,0 0,1 0,-1 0,1 0,1 0,-1-1,1 0,0 0,0 0,1-1,6 5,-6-10,0-1,0 0,0 0,0-1,0 1,0-1,0-1,-1 1,1-1,-1 0,1 0,-1-1,0 1,-1-1,1 0,-1-1,1 1,-1-1,-1 0,1 0,-1 0,1 0,1-5,97-119,-100 129,0 0,0 1,0-1,0 1,0-1,-1 1,1 0,0 0,0 0,0 0,-1 0,1 0,0 0,-1 0,1 1,-1-1,0 1,1-1,-1 1,0-1,0 1,0 0,0 0,0 0,0-1,0 1,-1 0,1 0,-1 0,0 0,1 0,-1 0,0 0,0 0,0 0,0 0,-1 2,8 16,-5-16,0 0,0-1,0 1,0-1,0 1,1-1,0 0,0 1,0-2,0 1,0 0,0 0,1-1,-1 0,1 0,0 0,0 0,-1 0,1-1,0 0,1 0,-1 0,0 0,0-1,0 1,0-1,1 0,-1 0,0-1,0 1,0-1,0 0,0 0,0 0,0-1,0 0,0 1,2-2,12-10,0-1,0-1,-2 0,1-1,-2-1,-1 0,0-1,-1-1,0 0,-2-1,-1 0,8-19,34-86,-53 73,-5 47</inkml:trace>
  <inkml:trace contextRef="#ctx0" brushRef="#br1" timeOffset="43966.348">2287 2290,'-154'303,"152"-300,0 0,0 0,0 0,1 0,-1 0,1 0,0 0,0 1,0-1,0 1,0-1,1 0,0 1,0-1,0 1,0-1,0 1,0-1,1 1,0-1,0 1,0-1,0 0,0 0,1 1,-1-1,1 0,0 0,0-1,0 1,0 0,1-1,-1 1,1-1,-1 1,2-1,8 2,1-2,-1 1,1-2,-1 1,1-2,-1 0,1 0,0-1,-1-1,1 0,8-3,-1-2</inkml:trace>
  <inkml:trace contextRef="#ctx0" brushRef="#br1" timeOffset="44398.113">1976 2431,'43'0,"34"-4,8-3,-5 1,-12 1,-12 1,-12 2,-7 1,-11 0</inkml:trace>
  <inkml:trace contextRef="#ctx0" brushRef="#br1" timeOffset="45929.584">1355 33,'0'-1,"0"1,-1 0,1-1,-1 1,1 0,-1 0,1 0,0-1,-1 1,1 0,-1 0,1 0,-1 0,1 0,-1 0,1 0,-1 0,1 0,-1 0,1 0,-1 0,1 1,-1-1,1 0,-1 0,1 0,-1 1,1-1,0 0,-1 1,1-1,-1 0,1 1,0-1,-1 0,1 1,0-1,0 1,-1-1,1 0,0 1,0-1,-1 1,1-1,0 1,0-1,0 1,0-1,0 1,0-1,0 1,0-1,0 1,0-1,0 1,0-1,-8 21,0-1,2 1,0 0,1 0,1 1,1-1,1 1,1 0,1-1,1 1,2 15,-3-34,1-1,-1 0,0 1,0-1,1 0,0 1,-1-1,1 0,0 0,0 0,0 0,0 1,0-1,1-1,-1 1,1 0,-1 0,1 0,0-1,-1 1,1-1,0 1,0-1,0 0,0 0,0 0,1 0,-1 0,0 0,0-1,1 1,-1-1,0 0,1 1,-1-1,0 0,1 0,3-1,0 0,0 0,0 0,0 0,0-1,0 0,-1-1,1 1,-1-1,1 0,-1 0,0-1,0 0,-1 0,117-146,-121 149,0 0,1-1,-1 1,1 0,-1 0,1 0,0 0,-1 0,1 0,0 0,0 0,0 0,0 0,0 1,0-1,0 0,0 0,0 1,0-1,0 1,0-1,0 1,0 0,1-1,-1 1,0 0,0 0,0 0,1-1,-1 1,0 1,0-1,1 0,-1 0,0 0,0 1,0-1,1 0,-1 1,0-1,0 1,0 0,0-1,0 1,0 0,0 0,0-1,0 1,0 0,-1 0,1 0,0 0,31 75,15 19,-42-92,-1 0,1 0,0-1,0 1,0-1,0 0,0 0,0 0,1-1,-1 0,0 0,1-1,-1 1,1-1,-1 0,1-1,-1 1,1-1,-1 0,1 0,-1-1,0 0,0 0,0 0,0 0,0-1,0 0,-1 0,1 0,-1 0,0-1,0 0,0 0,1-1,7-9,0 0,-1 0,0-1,-1-1,-1 0,0 0,-1-1,-1 0,-1 0,0 0,-2-1,1-2,23-87,-26 98</inkml:trace>
  <inkml:trace contextRef="#ctx0" brushRef="#br1" timeOffset="46688.079">2230 173,'-159'284,"300"-510,-141 225,1-1,0 1,0 0,-1-1,1 1,0 0,0-1,0 1,0 0,0 0,0 0,1 0,-1 0,0 0,0 1,1-1,-1 0,1 1,-1-1,0 0,1 1,-1 0,1-1,-1 1,1 0,-1 0,1 0,0 0,-1 0,1 0,-1 0,1 1,-1-1,1 0,-1 1,1-1,-1 1,0 0,1 0,-1-1,0 1,1 0,-1 0,0 0,0 0,0 0,0 0,0 1,0-1,0 0,0 0,0 1,28 70,-27-63,0 0,1 0,0 0,1-1,-1 0,2 0,-1 0,1 0,1 0,-1-1,1 0,5 4,-9-9,-1-1,0 0,1 0,-1 0,1 0,-1 0,1-1,-1 1,1 0,0-1,-1 1,1-1,0 1,-1-1,1 0,0 0,0 0,-1 0,1 0,0 0,0 0,-1-1,1 1,0-1,0 1,-1-1,1 0,-1 1,1-1,-1 0,1 0,-1 0,1 0,-1 0,0-1,0 1,1 0,-1-1,0 1,0-1,0 1,-1-1,1 1,0-1,25-77,2-150,-23 173,1 32</inkml:trace>
</inkml:ink>
</file>

<file path=ppt/ink/ink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47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0,'-19'20,"-6"10,0 1</inkml:trace>
</inkml:ink>
</file>

<file path=ppt/ink/ink5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3:29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1441 1,'61'47,"77"108,-58-91,66 66,15 75,119 11,-52 18,-122-125,-88-96</inkml:trace>
  <inkml:trace contextRef="#ctx0" brushRef="#br0" timeOffset="838.4">255 1553,'-12'3,"1"1,0 0,0 1,0 1,1 0,0 0,0 1,0 0,1 0,0 1,1 1,0-1,0 1,1 1,0-1,0 1,1 1,0-1,1 1,1 0,-1 0,2 0,-1 1,2-1,-1 1,2 0,0 0,0 0,1 6,-2 6,2-1,0 1,2-1,1 1,0-1,6 18,-7-35,-1 0,2 0,-1 0,1 0,0 0,0 0,0-1,1 0,0 1,0-1,0-1,1 1,-1-1,1 0,0 0,1 0,-1 0,1-1,-1 0,1 0,0-1,0 1,0-1,0-1,1 1,5 0,-3-1,0-1,1 1,-1-2,0 1,0-1,0-1,0 1,0-2,0 1,0-1,-1-1,1 1,-1-1,0-1,0 1,-1-2,1 1,-1-1,4-4,21-14,-2-2,-1-1,-2-1,0-2,-2 0,-1-2,-1 0,-2-2,-2-1,12-28,-27 54,1 0,-2-1,0 1,0-1,0 0,-2 0,1 0,-1 0,0 0,-1 0,0 0,-1-1,0 1,-1 0,0 0,0 1,-1-1,-1 0,1 1,-1 0,-1-1,0 2,0-1,-1 1,0-1,0 1,-1 1,0 0,0 0,-4-2,2 4,1 0,-1 1,0 0,-1 1,1 0,-1 0,1 1,-1 0,0 1,0 0,0 0,1 1,-1 1,0-1,0 2,0-1,1 1,-1 1,1 0,-4 2,-12 4,1 2,0 1,0 0,1 2,1 1,-20 18,13-8,2 1,1 2,1 1,2 0,0 2,-4 12,8-12</inkml:trace>
  <inkml:trace contextRef="#ctx0" brushRef="#br0" timeOffset="1135.379">1 1919,'201'-135,"-177"123,0 2,1 0,0 1,1 2,0 0,0 2,0 1,0 1,1 1,0 2,-1 0,1 2,5 1,50-1,-58-2</inkml:trace>
  <inkml:trace contextRef="#ctx0" brushRef="#br0" timeOffset="2637.866">791 1553,'79'-16,"-1"-2,-1-4,-1-3,-1-3,-2-4,39-24,187-125,-235 133,-2-3,-3-3,39-44,-98 97,1 1,-1 0,0-1,1 1,-1-1,1 1,-1 0,0-1,0 1,1-1,-1 0,0 1,0-1,1 1,-1-1,0 1,0-1,0 1,0-1,0 0,0 1,0-1,0 1,0-1,0 1,0-1,0 0,-1 1,1-1,0 1,0-1,-1 1,1-1,0 1,-1-1,1 1,0-1,-1 1,1 0,0-1,-1 1,1-1,-1 1,1 0,-1 0,1-1,-1 1,1 0,-1 0,1-1,-1 1,0 0,1 0,-1 0,1 0,-1 0,1 0,-1 0,0 0,1 0,-1 0,1 0,-1 0,1 1,-1-1,0 0,-51-1,45 1,-164-1,170 0,0 1,1 0,-1-1,0 1,0 0,1-1,-1 1,0 0,0 0,0 0,1 0,-1 0,0 0,0 0,0 0,1 0,-1 0,0 0,0 0,0 1,1-1,-1 0,0 1,0-1,1 0,-1 1,0-1,1 1,-1-1,0 1,1-1,-1 1,1 0,-1-1,1 1,-1 0,1-1,0 1,-1 0,1 0,0-1,-1 1,1 0,0 0,0 0,0-1,0 1,0 0,0 0,0 0,0 0,0-1,0 1,0 0,0 0,1 0,-1-1,0 1,26 48,-23-45,10 20,-1 0,-1 0,-2 1,0 1,-1-1,-2 1,-1 1,1 12,22 102,-29-140,1 0,0 0,-1 0,1 0,0 0,0 0,0 0,0 0,0 0,0 0,0 0,0 0,1 0,-1 0,0 0,1 0,-1 0,0 0,1 0,-1-1,1 1,-1 0,1 0,0 0,-1 0,1-1,0 1,0 0,-1-1,1 1,0-1,0 1,0-1,0 1,0-1,0 1,0-1,0 0,0 0,0 1,0-1,0 0,0 0,0 0,0 0,0 0,0 0,0 0,0-1,0 1,0 0,0-1,0 1,0 0,0-1,0 1,-1-1,1 1,0-1,0 0,0 1,-1-1,1 0,0 0,13-15,-1-1,-1-1,-1 0,0-1,-1 0,-1 0,1-6,9-17,80-180,-86 204</inkml:trace>
</inkml:ink>
</file>

<file path=ppt/ink/ink5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3:27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1,'-11'127,"4"-102,2 1,1 0,2 0,0 0,1 0,2 0,1 5,26 112,-16 25,-2-99,-3 1,-3-1,-3 1,-4 13,1 37,-34 23,37-111,7-27</inkml:trace>
  <inkml:trace contextRef="#ctx0" brushRef="#br0" timeOffset="3251.713">0 763,'153'-57,"2"6,3 6,5 7,-88 22,-2-3,0-4,60-27,-95 34</inkml:trace>
</inkml:ink>
</file>

<file path=ppt/ink/ink5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01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0 138,'165'25,"294"-22,-414-4,-67-6,0-1,1 0,0-2,0 0,1-2,0 0,1-1,1-1,-12-11,-32-13,41 30</inkml:trace>
</inkml:ink>
</file>

<file path=ppt/ink/ink5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04.1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1 198,'1'3,"1"0,0-1,1 1,-1 0,0-1,1 0,-1 0,1 0,0 0,0 0,0 0,0-1,0 1,0-1,0 0,0 0,0 0,2 0,-2 0,16 4,0-1,0-1,1-1,-1-1,0 0,1-1,-1-2,1 0,-1 0,16-6,8 1,227-26,-226 33,-84-36,-76-75,93 78,16 16</inkml:trace>
</inkml:ink>
</file>

<file path=ppt/ink/ink5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07.48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1 177,'189'38,"-130"-28,1-3,0-3,0-2,47-5,-3 1,37-9,-134-3,-33 1,11 6,4 0,0 0,1-1,0 0,1-1,0 0,0 0,1-1,0 0,1 0,0-1,0 0,1 0,-1-4,-11-21,10 20</inkml:trace>
</inkml:ink>
</file>

<file path=ppt/ink/ink5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0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0 144,'23'61,"93"305,-114-359,0-1,0 1,0 0,1 0,0-1,0 0,1 1,-1-1,1-1,1 1,-1 0,1-1,5 4,-8-8,1-1,0 0,-1 0,1 0,-1 0,1-1,0 1,-1-1,1 1,-1-1,1 0,-1 0,0 0,1 0,-1-1,0 1,0 0,0-1,0 0,0 1,0-1,0 0,0 0,-1 0,1 0,-1-1,0 1,1 0,0-3,1 1,108-158,-6 38,-103 124,0-1,0 1,-1-1,1 1,0 0,0 0,0 0,-1 0,1 0,0 0,0 0,-1 1,1-1,0 1,0-1,-1 1,1 0,0-1,-1 1,1 0,-1 0,1 0,-1 0,0 0,1 1,-1-1,0 0,0 1,0-1,0 1,0-1,0 1,0-1,0 1,-1 0,1-1,0 1,-1 0,0 0,1-1,-1 1,0 0,0 1,9 15,-7-14,1 0,-1 0,1-1,0 1,1-1,-1 0,1 1,-1-2,1 1,0 0,0-1,0 1,0-1,1-1,-1 1,0 0,1-1,-1 0,1 0,0 0,-1-1,1 1,0-1,-1 0,1-1,0 1,-1-1,1 0,-1 0,1 0,-1-1,4-1,5-2,0-1,-1 0,0-1,0 0,0-1,-1-1,0 1,-1-2,0 1,7-9,-5 4,1 1,-1-1,-1-1,-1 0,0-1,-1 0,-1 0,0-1,-1 0,-1 0,-1-1,0 1,-1-1,1-16,-6-40,0 62</inkml:trace>
</inkml:ink>
</file>

<file path=ppt/ink/ink5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2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0 215,'266'-28,"63"29,-288-7,-40 6,-1 0,1 0,0-1,-1 1,1 0,-1 0,1-1,-1 1,1 0,-1-1,1 1,-1 0,1-1,-1 1,0-1,1 1,-1-1,1 1,-1-1,0 1,0-1,1 1,-1-1,0 1,0-1,0 0,1 1,-1-1,0 1,0-1,0 0,0 1,0-1,0 1,0-1,0 0,-1 1,1-1,0 1,0-1,0 1,-1-1,1 0,0 1,-1-1,1 1,0-1,-1 1,1 0,-1-1,1 1,0-1,-1 1,1 0,-1-1,1 1,-1 0,0-1,1 1,-1 0,1 0,-1 0,1 0,-1 0,0-1,-177-115,159 89,18 17</inkml:trace>
</inkml:ink>
</file>

<file path=ppt/ink/ink5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2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1,'15'0,"13"0,8 0,2 0,-1 0,-1 0,-3 0,-1 0,-2 0,-1 0,-1 0,0 0,0 0,0 0,0 0,-10 0,-7 0</inkml:trace>
</inkml:ink>
</file>

<file path=ppt/ink/ink5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3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0,'44'10,"28"3,6-1,-4-2,-11-3,-10-3,-11-2,-7-1,-9-1</inkml:trace>
</inkml:ink>
</file>

<file path=ppt/ink/ink5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7.27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0 120,'678'0,"-678"0,-1-1,1 1,0-1,-1 1,1-1,0 1,0-1,0 1,-1-1,1 1,0-1,0 1,0-1,0 1,0-1,0 1,0-1,0 1,0-1,0 1,0-1,1 1,-1-1,0 1,0-1,0 1,1-1,-1 1,0-1,1 1,-1-1,0 1,1 0,-1-1,0 1,1 0,-1-1,1 1,-1 0,1 0,-1-1,1 1,-1 0,0 0,1 0,0-1,-1 1,1 0,-1 0,1 0,-1 0,1 0,-1 0,1 0,-1 0,1 0,-1 1,1-1,-1 0,1 0,-1 0,1 1,0-1,-38-26,-57-36,79 48</inkml:trace>
</inkml:ink>
</file>

<file path=ppt/ink/ink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52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6 985,'0'0,"1"-1,0 1,-1 0,1 0,-1-1,1 1,0 0,-1-1,1 1,-1 0,1-1,-1 1,1-1,-1 1,0-1,1 1,-1-1,1 0,-1 1,0-1,0 1,1-1,-1 0,0 1,0-1,0 0,0 1,1-1,-1 0,0 1,0-1,0 1,-1-1,1 0,0 1,0-1,0 0,0 1,-1-1,1 0,0 1,0-1,-1 1,1-1,-1 1,1-1,0 1,-1-1,1 1,-1-1,1 1,-1-1,1 1,-1 0,0-1,1 1,-1 0,1 0,-1-1,0 1,1 0,-1 0,0 0,1 0,-1 0,0 0,1 0,-2 0,154-152,-82 73,-3-4,-4-2,43-80,-94 146,32-57,-2-3,-4 0,-1-9,-36 84,17-36,-17 39,-1 1,1-1,-1 1,1-1,-1 1,1 0,-1-1,1 1,-1 0,1-1,-1 1,1 0,0 0,-1 0,1 0,-1-1,1 1,0 0,-1 0,1 0,-1 0,1 0,0 0,-1 1,1-1,-1 0,1 0,0 0,-1 0,1 1,-1-1,1 0,-1 1,1-1,-1 0,1 1,-1-1,1 1,-1-1,1 1,-1-1,0 0,1 1,-1 0,0-1,0 1,1-1,-1 1,0-1,0 1,0 0,0-1,1 1,-1-1,0 1,0 0,0-1,0 1,0-1,-1 1,1 0,0-1,0 1,0-1,-1 1,1 0,12 151,-13-111,-1 676,-7-665,9-51,-1 0,1 0,-1 0,0-1,1 1,-1 0,0 0,1-1,-1 1,0-1,0 1,0 0,0-1,0 0,0 1,0-1,0 1,1-1,-1 0,0 0,0 0,0 1,-1-1,1 0,0 0,0 0,0-1,0 1,0 0,0 0,0 0,0-1,1 1,-1-1,0 1,0-1,0 1,0-1,0 1,0-1,1 0,-1 1,0-1,1 0,-1 0,0 1,1-1,-1 0,0-1,-22-21,1-2,1 0,2-1,0-1,-4-11,-54-73,-64-26,134 134,5 5</inkml:trace>
  <inkml:trace contextRef="#ctx0" brushRef="#br0" timeOffset="1298.058">767 1041,'61'-33,"37"-21,-3-3,55-45,-112 72,-1-2,-2-1,-1-1,15-22,-31 31,-1 0,-1-1,-1-1,-1-1,-2 0,-1 0,0-1,-3-1,5-24,-9-37,-4 88,0 1,0-1,-1 1,1-1,-1 1,0 0,0-1,0 1,0 0,0-1,-1 1,1 0,-1 0,1 0,-1 0,0 0,1 1,-1-1,0 0,0 1,0-1,-1 1,1 0,0 0,0 0,-1 0,1 0,-1 0,1 1,-1-1,1 1,-1 0,-1-1,-7 4,0 0,-1 0,1 1,1 0,-1 1,1 0,-1 1,2 0,-1 1,1 0,0 0,0 1,1 0,0 1,0-1,-6 10,-8 6,1 1,0 1,2 1,1 1,1 0,2 1,1 1,1 0,1 1,2 0,1 1,8-20,0 0,0 0,1 1,1-1,0 0,1 0,0 0,0 0,2 0,-1-1,2 1,-1-1,2 0,-1 0,1-1,1 0,0 0,0 0,1-1,1 0,-1 0,1-1,1 0,-1-1,1 0,1 0,-1-1,1-1,0 0,1 0,-1-1,1 0,8 1,-4-4,0 0,0-1,1-1,-1 0,0-1,0-1,0 0,0-1,-1-1,1-1,-1 0,0-1,-1 0,0-1,0-1,-1 0,0-1,0 0,-1-1,0-1,-1 0,2-4,96-112,-107 126,0 0,0 0,1 0,-1 0,0 0,1 1,-1-1,1 1,0 0,-1 0,1 0,0 0,0 0,0 1,0-1,0 1,-1 0,1-1,0 2,0-1,0 0,0 0,0 1,0 0,0-1,-1 1,1 0,0 1,-1-1,1 0,0 1,-1-1,0 1,1 0,-1 0,0 0,0 0,0 0,0 0,0 1,-1-1,1 1,-1-1,1 1,-1-1,0 1,0 0,0 0,-1 0,1-1,0 1,-1 1,1 4,1 1,-2-1,1 0,-1 0,0 1,-1-1,0 0,0 0,-1 0,0 0,0 0,-1 0,0 0,-1-1,1 0,-2 1,1-1,-1-1,0 1,0-1,-3 4,-4 2,0 0,-1 0,-1-2,1 1,-1-2,-1 0,0 0,0-2,-1 0,0 0,2 0,25-6,25-5,-22 0,0 0,1 2,-1 0,1 0,0 1,0 1,-1 1,1 0,13 3,-13-1,1 0,0-1,1 0,-1-2,0 0,0 0,0-2,0 0,0 0,0-2,0 0,-1-1,1 0,-1-2,-1 1,1-2,-1 0,0-1,-1 0,7-7,133-124,-70 38,-83 102,1-1,-1 0,1 1,-1-1,1 0,-1 0,0 1,1-1,-1 0,0 0,0 1,0-1,1 0,-1 0,0 0,0 0,0 1,0-1,0 0,0 0,-1 0,1 1,0-1,0 0,-1 0,1 0,0 1,-1-1,1 0,-1 1,1-1,-1 0,1 1,-1-1,1 1,-1-1,1 0,-1 1,0 0,0-1,1 1,-1-1,0 1,1 0,-1-1,0 1,0 0,0 0,1 0,-1 0,0 0,0 0,0 0,0 0,-45 8,-100 99,141-105,0 2,0-1,0 1,0-1,1 1,0 1,-1-1,2 0,-1 1,0 0,1 0,0 0,0 0,1 1,-1-1,1 1,0 0,1-1,-1 1,1 0,0 0,1 0,-1 0,1 0,1 0,-1 0,1 0,0 0,0 0,0-1,1 1,0 0,0-1,1 1,0 0,3 0,0 0,0-1,0 1,1-1,0 0,0-1,1 0,-1 0,1 0,0-1,0-1,0 1,0-1,0 0,1-1,-1 0,0 0,1-1,-1 0,1 0,-1-1,0 0,1-1,4-1,10-3,-1-1,0 0,-1-2,0 0,0-2,0 0,-2-1,11-9,-16 11,0-1,-1-1,0 0,-1-1,0-1,-1 1,-1-2,0 0,-1 0,0 0,-1-1,-1-1,-1 1,0-1,-1 0,0-5,-4 18,-1 0,0 0,0-1,-1 1,1 0,-1 0,1 0,-1 0,-1 0,1 0,-1 0,1 0,-1 1,0-1,0 0,-1 1,1 0,-1-1,1 1,-1 0,0 0,0 1,-1-1,1 1,-1-1,1 1,-1 0,0 0,1 1,-1-1,0 1,0 0,0 0,0 0,0 0,-1 1,1 0,0 0,0 0,-3 0,6 0,-1-1,0 1,0 0,1 0,-1 0,0 0,0 0,0 0,1 0,-1 0,0 1,0-1,1 1,-1-1,0 1,1 0,-1-1,0 1,1 0,-1 0,1 0,-1 0,1 1,0-1,0 0,-1 1,1-1,0 1,0-1,0 1,1-1,-1 1,0-1,0 1,1 0,-1 0,1-1,0 1,-1 0,1 0,0 0,0-1,0 1,0 0,0 0,1 0,-1-1,1 1,-1 0,1-1,-1 1,1 0,0-1,0 1,0-1,0 1,0-1,0 1,0-1,0 0,1 1,-1-1,1 0,-1 0,0 0,1 0,57 11,-28-10</inkml:trace>
</inkml:ink>
</file>

<file path=ppt/ink/ink5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20.3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0 194,'1'-2,"1"0,-1 0,1 0,-1 0,1 1,0-1,-1 1,1-1,0 1,0 0,0-1,0 1,0 0,1 0,-1 1,0-1,0 0,0 1,1-1,-1 1,0 0,1 0,-1 0,0 0,2 0,-1 0,411-4,-265-25,-148 28,0-1,0 1,0 0,0-1,-1 1,1-1,0 1,-1-1,1 1,-1-1,1 1,-1-1,0 0,0 1,1-1,-1 0,0 1,-1-1,1 1,0-1,0 0,-1 1,1-1,-1 1,1-1,-1 1,0-1,0 1,1-1,-1 1,0-1,0 1,0 0,-1 0,1 0,0 0,0 0,-1 0,1 0,0 0,-1 0,-1 0,-5-10,-15-32,16 22</inkml:trace>
</inkml:ink>
</file>

<file path=ppt/ink/ink5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9.08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1 140,'2'44,"3"0,2 0,1 0,3-1,1-1,2 1,2-2,13 22,-29-61,1 0,0 0,0 0,0 0,0-1,0 1,0 0,0-1,1 1,-1 0,1-1,-1 0,1 1,-1-1,1 0,0 0,0 0,0 0,0 0,-1 0,1-1,0 1,0-1,0 1,0-1,1 0,-1 1,0-1,0 0,0 0,0-1,0 1,0 0,0-1,0 1,0-1,0 0,0 0,0 0,0 0,-1 0,1 0,0 0,-1 0,1-1,-1 1,1 0,-1-1,1 0,-1 1,0-1,1-1,182-268,-184 270,0 0,1 1,-1-1,0 0,1 0,-1 1,1-1,0 0,-1 1,1-1,-1 0,1 1,0-1,-1 1,1-1,0 1,0 0,-1-1,1 1,0 0,0-1,0 1,0 0,-1 0,1 0,0 0,0 0,0 0,0 0,0 0,-1 0,1 0,0 0,0 0,0 1,0-1,-1 0,1 1,0-1,0 0,-1 1,1-1,0 1,0-1,-1 1,1 0,-1-1,1 1,-1 0,1-1,-1 1,1 0,-1-1,1 1,-1 0,0 0,1 0,-1 0,0-1,0 1,0 0,12 61,-12-53,40 131,-39-136,0-1,1 1,0-1,-1 0,2 1,-1-1,0 0,0 0,1 0,0-1,-1 1,1-1,0 1,0-1,1 0,-1 0,0 0,1-1,-1 1,1-1,-1 0,1 0,0 0,-1 0,1 0,0-1,0 0,0 0,-1 0,1 0,0-1,0 1,0-1,-1 0,1 0,0 0,7-7,1 0,-1 0,0-1,-1-1,0 0,-1 0,0-1,-1 0,0 0,0-1,-1 0,-1 0,0-1,1-3,-3 8,28-54,-2-2,-4-1,14-50,-24 59,-9 32</inkml:trace>
  <inkml:trace contextRef="#ctx0" brushRef="#br0" timeOffset="478.041">1187 338,'-39'52,"2"1,3 2,-26 56,55-104,1 1,0 1,0-1,1 1,0-1,0 1,1 0,1 0,-1 0,1 0,1 1,-1-1,2 0,-1 0,1 0,1 3,2-8,0 0,0-1,0 0,1 1,-1-1,1-1,0 1,-1-1,1 0,0 0,1 0,-1-1,0 0,0 0,1 0,-1-1,0 1,1-1,-1-1,0 1,1-1,-1 0,5-1,6 1,-3 1,-5 0,-1 0,1 0,-1 0,1-1,-1 0,0 0,1-1,-1 0,0-1,0 1,0-1,0-1,0 1,0-2,1-6,-5 1</inkml:trace>
  <inkml:trace contextRef="#ctx0" brushRef="#br0" timeOffset="732.515">847 536,'44'0,"23"0,5 0,-4 0,-10 0,-9 0,-9 0,-6 0,-4 0,-2 0,-1 0,-6 0</inkml:trace>
</inkml:ink>
</file>

<file path=ppt/ink/ink5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7.76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1 254,'19'5,"11"2,6-1,1-1,-1-2,-1 0,-3-2,-1-1,-2 0,-5-5,-2-2,0 1,1-4,-4 0</inkml:trace>
  <inkml:trace contextRef="#ctx0" brushRef="#br0" timeOffset="247.942">199 0,'-5'39,"-1"31,-1 9,2-4,2-10,1-12,1-9,0-8,6-10,2-9</inkml:trace>
</inkml:ink>
</file>

<file path=ppt/ink/ink5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4:15.75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109 54,'-2'0,"-1"0,1 0,-1 0,0 0,1 1,-1-1,1 1,-1 0,1 0,-1 0,1 0,-1 0,1 0,0 1,0-1,0 1,0-1,0 1,0 0,0 0,0 0,1 0,-1 0,1 0,-1 0,1 1,0-1,0 1,0-1,0 1,0-1,1 1,-1-1,1 2,-34 139,31-133,1-1,0 1,0 0,1 0,1 0,0 0,0 1,1-1,0 0,0 0,1-1,1 1,0 0,0-1,1 1,0-1,0 0,1 0,1-1,2 4,-2-8,0 0,1-1,0 0,-1 0,1-1,0 0,0 0,1 0,-1-1,0 0,0-1,1 0,-1 0,0 0,1-1,-1 0,0 0,0-1,0 0,0 0,0-1,0 1,-1-2,1 1,-1-1,0 0,0 0,1-2,77-79,-82 85,0-1,0 1,0 0,0 0,0 0,0 1,0-1,0 0,0 1,-1-1,1 1,0-1,0 1,0 0,-1 0,1 0,0 0,-1 0,1 0,-1 1,0-1,1 0,-1 1,0-1,0 1,1-1,-1 1,0 0,-1 0,1-1,0 1,0 0,-1 0,1 0,-1 0,0-1,0 1,1 2,5 9,-5-10,0 1,0-1,0 1,1-1,-1 0,1 0,0 0,0 0,0 0,0 0,1 0,-1 0,1-1,-1 1,1-1,0 0,0 0,0 0,0 0,0-1,1 1,-1-1,0 0,1 0,-1 0,1 0,0 0,-1-1,1 0,-1 0,1 0,0 0,-1 0,1-1,-1 1,1-1,-1 0,1 0,-1-1,0 1,2-2,8-8,-1-1,-1-1,0 0,-1 0,0-1,-1 0,-1-1,2-4,1 0,73-199,-36 122,-33 84</inkml:trace>
  <inkml:trace contextRef="#ctx0" brushRef="#br0" timeOffset="698.343">871 308,'-97'219,"103"-229,15-32,2 1,2 0,2 2,4-1,-30 38,0 1,0 0,0 0,0 0,0 0,1 0,-1 0,0 0,1 0,-1 0,0 1,1-1,-1 0,1 1,-1-1,1 1,-1 0,1 0,0-1,-1 1,1 0,-1 0,1 0,0 1,-1-1,1 0,-1 1,1-1,-1 1,1-1,-1 1,1 0,-1-1,0 1,1 0,-1 0,0 0,0 0,0 0,1 0,-1 1,0-1,-1 0,1 0,0 1,0-1,0 1,-1-1,1 1,-1-1,1 1,-1-1,0 1,1-1,-1 2,10 26,29 67,-38-93,1 0,0-1,-1 1,1 0,0-1,0 1,1-1,-1 0,0 0,1 0,-1 0,1 0,0 0,0-1,0 1,0-1,0 0,0 0,0 0,0 0,0 0,0-1,0 1,1-1,-1 0,0 0,2 0,1-4,-1 1,1-1,-1 0,0 0,0-1,-1 0,1 0,-1 0,0 0,0 0,-1-1,1 0,-1 0,-1 0,1 0,-1 0,0 0,0-1,-1 1,0-1,0 1,0-1,-1-1,3-3,-1-1,-1 0,0 1,-1-1,0 0,0 0,-1 0,-1 1,0-1,-2-6,-3-1</inkml:trace>
</inkml:ink>
</file>

<file path=ppt/ink/ink5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0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26,'340'0,"-232"-22,-99 18</inkml:trace>
</inkml:ink>
</file>

<file path=ppt/ink/ink5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09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0,'43'5,"24"-3,5-2,-4-2,-10 1,-9 0,-8-1,-12 2</inkml:trace>
</inkml:ink>
</file>

<file path=ppt/ink/ink5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07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99,'0'0,"0"1,0-1,0 1,0-1,0 1,0 0,0-1,0 1,0-1,0 1,0-1,0 1,0-1,-1 0,1 1,0-1,0 1,-1-1,1 1,0-1,-1 0,1 1,0-1,-1 1,1-1,-1 0,1 0,0 1,-1-1,1 0,-1 0,1 1,-1-1,1 0,-1 0,1 0,-1 0,1 0,-1 0,1 0,-1 0,1 0,-1 0,1 0,-1 0,1 0,-1 0,1 0,-1 0,1-1,-1 1,1 0,-1 0,1-1,-1 1,1 0,0-1,-1 1,1 0,0-1,-1 1,1-1,0 1,-9 164,11-112,-1-30,0 1,2-1,1 0,0 0,2-1,6 15,-12-33,1 1,0 0,0 0,0-1,1 1,-1-1,1 1,0-1,0 0,0 1,1-1,-1 0,1 0,-1-1,1 1,0-1,0 1,0-1,0 0,1 0,-1 0,0 0,1-1,0 1,-1-1,1 0,0 0,0-1,-1 1,1-1,0 1,0-1,0-1,0 1,-1 0,1-1,4-1,8-6,-1-1,0-1,0-1,-1 0,0 0,-1-2,0 0,-1 0,-1-1,4-5,2-2,103-117,-118 138,1-1,-1 1,1-1,0 1,-1 0,1 0,0 0,-1 0,1 1,0-1,-1 1,1 0,0-1,-1 1,1 0,-1 1,0-1,1 0,-1 1,0-1,0 1,0 0,0 0,0-1,0 1,0 1,-1-1,1 0,-1 0,0 1,1-1,-1 0,0 1,0-1,-1 1,1 0,0-1,-1 1,0 0,1 2,5 8,-3-6,0-1,1 0,0 0,0 0,0-1,1 1,0-1,0 0,0-1,0 1,1-1,0 0,0 0,0-1,0 1,1-1,-1-1,1 1,0-1,-1 0,1-1,0 0,0 0,0 0,0-1,0 0,0 0,0-1,0 0,0 0,0-1,0 0,0 0,-1 0,5-3,4-7,0 0,-1 0,-1-2,0 0,-1 0,0-1,-1-1,-1 0,0 0,-1-1,-1 0,-1-1,1-2,-2 8,0 0,-1 0,0-1,-1 1,0-1,-1 0,0 0,-1 0,-1-1,0 1,0 0,-2-1,-1-12,-4 13,-1 8</inkml:trace>
  <inkml:trace contextRef="#ctx0" brushRef="#br0" timeOffset="633.002">1047 382,'-166'202,"151"-183,101-102,39-47,-124 128,-1 1,1 0,0-1,0 1,0 0,1 0,-1 0,0 0,0 0,1 0,-1 0,0 0,1 1,-1-1,1 0,-1 1,1-1,-1 1,1 0,0-1,-1 1,1 0,-1 0,1 0,0 0,-1 0,1 1,-1-1,1 0,-1 1,1-1,0 1,-1-1,0 1,1 0,-1 0,1-1,-1 1,0 0,0 0,1 1,-1-1,0 0,0 0,0 0,0 1,-1-1,1 1,0-1,0 2,40 134,-39-132,0-1,1 0,-1 0,1 0,0-1,0 1,1-1,-1 1,1-1,-1 0,1 0,0-1,0 1,0-1,1 0,-1 0,0 0,1-1,-1 1,1-1,0 0,-1 0,1-1,0 1,0-1,-1 0,1-1,0 1,0-1,-1 0,1 0,-1 0,1-1,-1 1,1-1,-1 0,0-1,0 1,0-1,0 0,0 0,-1 0,1 0,-1 0,0-1,0 0,0 0,1-1,11-19,0 0,-2-1,-1 0,-1-1,-1-1,3-13,-8 15</inkml:trace>
</inkml:ink>
</file>

<file path=ppt/ink/ink5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13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0 387,'5'0,"11"0,7 0,6 0,1-5,1-1,0 0,0 1,-1 1,-1 2,0 1,0 0,-1 1,0 0,0 1,0-1,-5 0</inkml:trace>
  <inkml:trace contextRef="#ctx0" brushRef="#br0" timeOffset="1231.205">818 105,'-2'-1,"0"1,0-1,0 1,0 0,0 0,0 0,0 0,0 1,0-1,0 0,0 1,0-1,0 1,0 0,1 0,-1 0,0 0,0 0,1 0,-1 0,0 0,1 1,-1-1,1 1,0-1,-1 1,1-1,0 1,0 0,0 0,0 0,0-1,1 1,-1 0,1 0,-1 0,1 0,-1 0,1 0,0 0,0 0,0 0,0 1,-1 1,-38 193,35-181,1-1,0 1,1 0,0 0,2 0,0 0,0 0,2 0,0-1,0 1,2 0,2 6,-5-18,1 0,0-1,0 0,0 1,0-1,0 0,1 0,-1 0,1 0,0-1,0 1,0-1,0 1,0-1,1 0,-1 0,1-1,-1 1,1-1,0 0,-1 0,1 0,0 0,0 0,0-1,0 0,-1 0,1 0,0 0,0-1,0 1,0-1,-1 0,1 0,0 0,0-1,2-1,21-13,-2-1,0-1,0-1,-2-1,0-1,-2-1,0-1,-2-1,16-25,-29 41,40-36,-45 45,1 0,-1 0,0 0,0 0,1 1,-1-1,0 0,0 1,0-1,0 0,-1 1,1-1,0 1,-1-1,1 1,-1 0,1-1,-1 1,0 0,1-1,-1 1,0 0,0-1,0 1,-1 0,1-1,0 1,0 1,0-2,-1 4,1 0,-1 0,1-1,0 1,1 0,-1 0,1 0,0-1,0 1,0-1,1 1,0-1,0 1,0-1,0 0,1 0,-1 0,1 0,0 0,0 0,1-1,-1 0,1 1,-1-1,1-1,0 1,4 2,0-4,0 1,-1-1,1 0,0-1,0 1,0-2,0 1,0-1,0 0,-1-1,1 0,0 0,-1 0,0-1,1 0,-1-1,0 0,0 0,-1 0,0-1,1 0,3-5,11-9,-1-2,-1 0,-1-1,-1-1,10-18,-17 25,-1 0,-1 0,0-1,-1 0,-1-1,-1 1,0-1,-1 0,-1-1,-1 1,0-1,-2 1,0-11,0 27,0 0,0 0,-1 0,1 0,0 0,-1 0,1 0,-1 0,0 0,1 0,-1 0,0 1,0-1,0 0,0 0,-1 1,1-1,0 1,-1-1,1 1,-1-1,0 1,1 0,-1 0,0 0,0 0,0 0,-10 0</inkml:trace>
  <inkml:trace contextRef="#ctx0" brushRef="#br0" timeOffset="3411.122">2144 132,'-10'-1,"-1"0,0 1,1 0,-1 1,0 0,1 1,-1 0,1 0,-1 1,1 1,0 0,0 0,1 1,-1 0,1 0,0 1,0 1,-6 7,1 1,0 1,1 0,0 0,2 2,0-1,1 1,0 1,2 0,0 0,2 1,0 0,-3 16,8-29,0-1,1 1,-1 0,1 0,1 0,-1 0,1 0,0 0,1 0,0-1,0 1,0-1,1 1,0-1,0 0,0 0,1 0,0 0,0-1,1 1,0-1,0 0,0-1,0 1,1-1,-1 0,1 0,0-1,0 1,1-2,-1 1,1-1,-1 1,1-2,0 1,0-1,-1 0,1 0,6-1,5-3,-1-1,0 0,0-1,-1-1,0 0,0-1,0-1,-1-1,0 0,0-1,0-1,21-12,-12 9</inkml:trace>
  <inkml:trace contextRef="#ctx0" brushRef="#br0" timeOffset="3742.978">2511 189,'-16'14,"0"2,1 0,0 0,2 1,0 1,0 0,2 1,1 1,0-1,1 2,1-1,-3 17,10-33,1-1,-1 0,1 1,0-1,1 1,-1-1,0 1,1-1,0 0,0 1,0-1,0 0,0 0,1 0,0 0,-1 0,1 0,0 0,0 0,1-1,-1 1,1-1,-1 0,1 1,0-1,-1 0,1-1,0 1,0 0,1-1,-1 0,0 0,0 0,1 0,-1 0,0-1,1 1,-1-1,1 0,-1 0,1 0,-1 0,0-1,1 0,14-2,0 0,-1-2,1 0,-1-1,0-1,0-1,-1 0,0-1,-1-1,0 0,0-1,-1-1,0 0,-1-1,-1 0,0-1,-1 0,0-1,2-7,-10 18,0 0,0 0,-1 0,1 0,-1 0,0-1,-1 1,1-1,-1 1,0-1,0 0,0 1,-1-1,1 0,-1 0,0 1,-1-1,1 0,-1 0,0 1,0-1,-1 0,1 1,-1-1,0 1,0 0,0 0,-1 0,0 0,1 0,-1 0,-1 0,1 1,0 0,-1 0,0 0,0 0,0 0,0 1,-2-2,-11 2,0 1,0 0,0 1,0 1,0 1,0 0,0 1,1 1,-1 0,1 2,0-1,0 2,1 0,0 1,-13 9,-1 2</inkml:trace>
  <inkml:trace contextRef="#ctx0" brushRef="#br0" timeOffset="4147.608">3245 48,'-20'7,"-12"4,0 1,1 1,0 2,1 1,1 1,1 2,-2 2,28-20,0 0,0 0,0 0,1 0,-1 0,0 1,1-1,-1 0,1 1,0-1,-1 1,1 0,0-1,0 1,0 0,0-1,0 1,0 0,1 0,-1 0,0 0,1 0,0 0,-1 0,1 0,0 0,0 0,0 0,1 0,-1 0,0 0,1 0,-1 0,1 0,-1 0,1 0,0 0,0 0,0-1,0 1,0 0,1-1,-1 1,0-1,1 1,-1-1,1 0,0 1,-1-1,1 0,0 0,0 0,77 23,40 18,-116-40,0 1,0-1,0 1,0-1,0 1,0 0,0 0,-1 1,0-1,0 0,0 1,0-1,0 1,-1 0,1 0,-1 0,0-1,0 1,-1 0,1 0,-1 0,0 0,0 0,0 1,0-1,-1 0,0-1,-1 5,0-1,0 0,-1 0,0 0,0 0,-1-1,0 1,0-1,0 0,-1-1,0 1,0-1,0 0,-1 0,0 0,0-1,0 0,0 0,-1 0,1-1,-2 0,-8 5,0-2,0 0,-1-2,0 1,1-2,-1 0,-1-1,-3-1,-35-1,31 0</inkml:trace>
</inkml:ink>
</file>

<file path=ppt/ink/ink5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0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250 117,'0'-3,"-1"1,0 0,0 0,0 0,0 0,0 0,0 1,-1-1,1 0,-1 0,1 1,-1-1,0 1,0-1,1 1,-1 0,0 0,0 0,0 0,0 0,0 0,-1 1,1-1,0 1,0-1,0 1,-1 0,1 0,0 0,0 0,-1 0,1 0,0 1,0-1,0 1,-1-1,1 1,0 0,0 0,0 0,0 0,0 0,-1 2,-72 68,63-54,0 2,2-1,0 2,1-1,1 1,1 0,1 1,1 0,0 0,0 20,3-34,1 0,0 0,0 0,1 0,0 0,0 0,1 0,0 1,0-2,1 1,0 0,0 0,0 0,1-1,0 1,0-1,1 0,-1 0,2 0,-1-1,0 1,1-1,0 0,0 0,1-1,-1 1,1-1,0 0,0-1,1 0,-1 0,1 0,-1 0,1-1,0-1,5 2,12-2,-1-2,1 0,0-1,-1-2,0 0,0-2,0 0,-1-2,0 0,0-1,-1-2,0 0,0-1,-2-1,0-1,0-1,-1 0,13-15,-19 18,1-1,-2-1,0 0,0 0,-1-1,-1 0,0-1,-2 0,1-2,-5 11,0 0,-1 0,0 0,-1 0,1-1,-1 1,-1-1,1 1,-1-1,-1 1,1-1,-1 1,-1 0,1-1,-1 1,0 0,-1 0,0 0,0 0,-1 0,1 1,-3-3,-2-1,-1 0,0 1,0 0,-1 1,0 0,-1 0,1 1,-1 1,-1 0,1 0,-1 1,0 0,0 1,-1 1,1 0,-4 0,-13-1</inkml:trace>
  <inkml:trace contextRef="#ctx0" brushRef="#br0" timeOffset="353.754">25 370,'267'-160,"-201"134,-65 26,1-1,-1 1,1 0,-1 0,1 0,0 0,-1 1,1-1,-1 0,1 0,-1 1,1-1,-1 1,1 0,-1-1,0 1,1 0,-1 0,0 0,0 0,0 0,1 0,-1 0,0 0,0 0,0 1,-1-1,1 0,0 1,0-1,-1 0,1 1,-1-1,1 1,-1-1,0 1,1-1,-1 1,0-1,0 1,0 1,1 35,-2-34,0 0,1 0,-1 0,1 0,0 0,0 0,0 0,0 0,1 0,0 0,0 0,0 0,0 0,1 0,-1-1,1 1,0 0,0-1,0 0,1 1,-1-1,1 0,0 0,-1 0,2 0,-1-1,0 1,0-1,1 0,3 2,6-2,1 0,-1-1,1-1,-1 0,1 0,0-2,-1 1,1-2,-1 0,0 0,9-5,53-9,-56 21,-19 4</inkml:trace>
</inkml:ink>
</file>

<file path=ppt/ink/ink5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8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1,'24'0,"18"0,6 0,0 0,-4 0,-4 0,-4 0,-4 0,-2 0,-1 0,-6 0</inkml:trace>
</inkml:ink>
</file>

<file path=ppt/ink/ink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2:01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405 22,'-20'-6,"0"1,-1 1,0 1,1 1,-1 1,0 1,0 0,0 2,0 0,0 2,1 0,-1 1,1 1,0 1,-18 10,33-14,1 0,0 0,0 1,0 0,0 0,1 0,-1 0,1 1,0-1,0 1,1 0,-1 0,1 0,0 0,0 0,1 0,0 1,0-1,0 0,0 1,1-1,0 1,0-1,1 1,-1-1,1 0,0 1,1-1,-1 0,1 0,0 1,0-2,1 1,-1 0,1 0,0-1,1 1,-1-1,1 0,0 0,-1 0,2-1,-1 1,0-1,1 0,0 0,-1-1,1 0,0 1,0-1,1-1,3 2,94 17,-84-18,-1 1,0 0,0 1,0 1,0 1,-1 0,0 1,0 1,12 8,-26-14,0 0,0 1,0-1,-1 1,1 0,0 0,-1-1,0 2,0-1,0 0,0 0,0 1,-1-1,1 1,-1-1,0 1,0 0,0-1,-1 1,1 0,-1 0,0-1,0 1,-1 0,1 0,0-1,-1 1,0 0,0-1,0 1,-1-1,1 1,-2 2,-2 2,1 0,-1-1,-1 1,1-1,-1 0,0 0,-1-1,0 0,0 0,0-1,-1 0,1 0,-7 3,-9 2,0-1,0-1,-1-1,0-1,-1-2,1 0,-1-1,1-1,-1-2,0 0,0-2,24 2,0 0,0 1,0-1,0 0,0 0,0 0,-1 0,1 0,0 0,0-1,0 1,0 0,0 0,0-1,0 1,0-1,0 1,0-1,0 1,0-1,0 0,0 1,0-1,1 0,-1 0,0 0,0 0,1 1,-1-1,1 0,-1 0,1 0,-1 0,1-1,0 1,-1 0,1 0,0 0,0 0,0 0,0 0,0 0,0 0,0-1,0 1,0 0,0 0,1 0,-1 0,0 0,1 0,-1 0,1 0,-1 0,1 0,0 0,-1 0,1 0,0 1,0-1,0-1,14-13</inkml:trace>
</inkml:ink>
</file>

<file path=ppt/ink/ink5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8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1,'38'0,"28"0,6 0,-3 0,-9 0,-10 0,-14 0</inkml:trace>
</inkml:ink>
</file>

<file path=ppt/ink/ink5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9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1 199,'9'0,"19"-5,8-1,3-1,0 2,3 2,-1-4,-3-1,-2 2,-4 1,-1 2,-2 1,-1 1,0 1,-1 0,-4 0</inkml:trace>
  <inkml:trace contextRef="#ctx0" brushRef="#br0" timeOffset="649.99">707 1,'-25'73,"19"-43,0-16,2 1,-1-1,2 1,0 0,1-1,0 1,1 1,0-1,2 0,0 0,0 0,2 0,0-1,0 1,1 0,1-1,1 0,1 3,-4-13,1 0,-1-1,0 1,1-1,0 0,0 0,0-1,0 1,0-1,1 1,-1-1,0-1,1 1,0-1,-1 0,1 0,0 0,0 0,0-1,0 0,-1 0,1 0,0-1,0 1,1-2,5 1,0-2,0 0,-1 0,1-1,-1 0,0 0,0-1,-1-1,1 0,6-5,18-23,-29 28,0 0,0 1,1-1,-1 1,1 0,1 1,-1-1,1 1,-1 0,1 1,1 0,4-2,-10 6,1-1,-1 1,1 0,-1 0,1 0,-1 0,0 0,0 1,1-1,-1 1,0-1,0 1,0 0,-1 0,1 0,0 0,-1 0,1 0,-1 0,0 1,1-1,-1 0,0 1,-1-1,1 1,0-1,-1 1,1 1,8 17,-6-15,1-1,-1 0,1 0,0 0,0-1,0 0,1 1,-1-1,1-1,0 1,0-1,1 0,-1 0,1 0,-1-1,1 0,0 0,0 0,0-1,0 0,0 0,0-1,0 1,0-1,0 0,0-1,5 0,4-4,0 0,0-1,0 0,-1-2,0 1,0-2,-1 1,0-2,-1 0,0-1,0 0,-1 0,-1-1,0-1,0 0,-1 0,-1-1,0 0,-1 0,-1-1,1-2,-1 3,0 0,-1 0,0-1,-1 1,-1-1,0 0,-1 0,-1 0,0 0,-1-6,0-4</inkml:trace>
</inkml:ink>
</file>

<file path=ppt/ink/ink5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2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48,'-2'-12,"-3"34,1-6,-1 1,0 0,1 0,1 1,0-1,2 1,0-1,0 1,2 0,0-1,1 1,1-1,1 1,0-1,1 0,1-1,1 1,0-1,1 0,0-1,2 0,0 0,4 4,-10-16,-1 0,1-1,0 1,-1-1,1 0,0 0,0 0,1-1,-1 1,0-1,0 0,1 0,-1-1,1 1,-1-1,0 0,1 0,-1-1,1 1,-1-1,0 0,1 0,-1 0,0-1,0 1,0-1,0 0,0 0,0-1,-1 1,1-1,-1 0,1 0,-1 0,0 0,0-1,-1 1,2-3,166-154,-169 159,1 0,-1 0,1 0,0 0,-1 0,1 0,0 0,0 1,0-1,0 0,-1 1,1 0,0 0,0-1,0 1,0 0,0 0,0 1,0-1,0 0,0 1,0-1,-1 1,1-1,0 1,0 0,-1 0,1 0,0 0,-1 0,1 0,-1 0,1 1,-1-1,2 2,41 66,-26-36,-15-30,-1 1,0-1,1 1,-1-1,1 0,0 0,0-1,0 1,1-1,-1 1,1-1,-1 0,1 0,0-1,0 1,-1-1,1 1,0-1,0-1,0 1,1 0,-1-1,0 0,0 0,0 0,0-1,0 1,0-1,0 0,0 0,0 0,0-1,0 1,0-1,9-6,-1-1,1 0,-1-1,-1 0,0 0,-1-2,0 1,0-1,-1 0,-1-1,0 0,-1-1,0 0,1-4,-3 8,6-11,-1-1,-1 0,-1 0,-2 0,0-1,-1 0,-1-1,-1 1,-1-17,-2 39,0 11</inkml:trace>
  <inkml:trace contextRef="#ctx0" brushRef="#br0" timeOffset="696.449">1192 218,'-61'153,"-10"44,70-195,1 0,-1 0,0 0,1 1,-1-1,1 0,0 0,0 1,0-1,0 0,0 0,0 1,0-1,1 0,0 0,-1 0,1 0,0 1,0-1,0 0,0 0,0-1,0 1,1 0,-1 0,1 0,-1-1,1 1,0-1,-1 1,1-1,0 0,0 0,0 0,0 0,0 0,0 0,0 0,0-1,1 1,-1-1,0 1,2-1,49 4,-28-5</inkml:trace>
  <inkml:trace contextRef="#ctx0" brushRef="#br0" timeOffset="996.976">938 386,'0'-4,"5"-3,6 1,6 2,6 0,2 2,3 6,1 2,0-1,1 0,-1-1,0-1,0-2,-1 0,-4-1</inkml:trace>
</inkml:ink>
</file>

<file path=ppt/ink/ink5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32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445 7,'-19'-3,"-1"1,1 1,-1 0,0 2,1 0,-1 1,1 1,0 1,-1 1,2 0,-16 7,-94 74,119-78,7-7,1 0,-1 0,1 0,-1 0,1 0,0 0,0 0,0 0,0 0,-1 1,2-1,-1 0,0 1,0-1,0 1,1-1,-1 1,0-1,1 1,0 0,-1-1,1 1,0 0,0-1,0 1,0-1,0 1,0 0,0-1,1 1,-1 0,0-1,1 1,0-1,-1 1,1-1,0 1,0-1,0 1,0-1,0 0,0 0,0 1,0-1,0 0,1 0,-1 0,0 0,1 0,10 5,1 0,-1-1,1-1,0 1,0-2,0 0,1-1,-1 0,4-1,-3 0,-1 1,1 0,-1 1,1 0,-1 1,0 1,0 0,11 6,-20-9,-1 0,0 0,0 0,0 1,0-1,-1 1,1-1,-1 1,1 0,-1 0,0 0,0 0,0 0,-1 1,1-1,-1 1,0-1,0 1,0-1,0 1,0-1,-1 1,0 0,1 0,-2-1,1 1,0 0,-1-1,1 1,-1 0,0-1,0 1,-1-1,1 0,-1 1,0-1,0 0,0 0,0 1,-19 12,-1 0,0-1,-1-2,-1 0,0-1,-21 6,38-15,-123 49,129-51,0-1,1 1,-1-1,0 0,0 1,0-1,0 0,1 1,-1-1,0 0,0 0,0 0,0 0,0 0,0 0,1 0,-1 0,0 0,0 0,0-1,0 1,0 0,1-1,-1 1,0 0,0-1,1 1,-1-1,0 1,0-1,1 1,-1-1,1 0,-1 1,0-1,1 0,-1 1,1-1,0 0,-1 0,1 0,0 1,-1-1,1 0,0 0,0 0,0 0,-1 0,1 1,0-1,0 0,1 0,-1 0,0 0,0 0,0 0,0 1,1-1,-1-1,5-12</inkml:trace>
</inkml:ink>
</file>

<file path=ppt/ink/ink5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33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3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138 339,'-14'39,"-10"21,-1 6,-1-8,0-14,3-15</inkml:trace>
  <inkml:trace contextRef="#ctx0" brushRef="#br0" timeOffset="662.239">335 480,'0'3,"1"-1,-1 0,1 1,-1-1,1 0,0 1,0-1,0 0,0 0,0 0,1 0,-1 0,1 0,-1 0,1 0,0 0,-1-1,1 1,0-1,0 1,0-1,0 0,1 0,-1 0,0 0,0 0,1 0,-1-1,0 1,1-1,-1 0,1 1,-1-1,1 0,-1 0,0-1,1 1,-1 0,1-1,-1 0,0 1,1-1,-1 0,2-1,13-12,0 0,-1 0,-1-2,0 0,-1-1,-1 0,0-1,-1-1,-2 0,10-20,37-57,-57 97,0 0,0 0,0-1,1 1,-1 0,0 0,1 0,-1-1,0 1,1 0,-1-1,1 1,-1 0,1-1,0 1,-1-1,1 1,0-1,-1 1,1-1,0 1,0-1,-1 0,1 1,0-1,0 0,0 0,-1 1,1-1,0 0,0 0,0 0,0 0,-1 0,1 0,0 0,0-1,0 1,0 0,-1 0,1-1,0 1,0 0,-1-1,1 1,0-1,-1 1,1-1,0 1,-1-1,1 1,0-1,-1 0,1 1,-1-1,0 0,1 1,-1-1,1 0,-1 0,0 0,0 1,1-1,-1 0,0 0,0 0,0 0,0 0,3 101,-5-90,0-1,1 0,0 1,0-1,1 1,1-1,0 1,0-1,0 1,1-1,1 0,0 0,0 0,0 0,1-1,1 1,-1-1,1 0,1 0,-1-1,2 1,-1-1,1 0,0-1,6 5,-10-10,0 1,0-1,0 1,0-1,0 0,1 0,-1-1,0 1,1-1,-1 1,1-1,-1 0,1-1,-1 1,0 0,1-1,-1 0,0 0,1 0,-1 0,0 0,0-1,0 1,0-1,0 0,0 0,-1 0,1 0,0-1,-1 1,0-1,0 1,1-2,59-105,-55 94,37-107,-38 99</inkml:trace>
  <inkml:trace contextRef="#ctx0" brushRef="#br0" timeOffset="1047.675">1436 0,'-22'19,"0"1,1 1,2 1,0 0,1 2,1 0,2 1,0 0,2 1,1 1,0 0,3 1,-7 26,15-48,0 1,1 0,0 0,0-1,1 1,-1 0,1 0,1-1,0 1,-1-1,2 1,-1-1,1 0,0 0,0 0,1 0,0 0,0-1,0 0,1 0,-1 0,1 0,1-1,-1 1,0-1,1-1,0 1,0-1,0 0,0 0,1-1,3 1,0 1,-1-1,1 0,0-1,0 0,-1 0,1-1,1-1,-1 1,0-2,0 1,0-2,0 1,-1-1,1-1,0 1,-1-2,1 1,-1-2,0 1,0-1,-1 0,1-1,2-2,4-4,0 0,-1-2,0 1,-1-1,-1-1,0-1,-1 0,-1 0,0-1,-1 0,6-18,-11 28,0 0,-1-1,0 0,0 0,-1 0,0 0,0 0,-1 0,0-1,0 1,-1 0,0-1,-1 1,0 0,0-1,-1 1,0 0,0 0,-1 0,0 0,0 1,-1-1,0 1,0 0,-1 0,0 0,0 0,0 1,-1 0,0 0,0 1,-1 0,0 0,0 0,0 1,0 0,-7-3,-90-6,74 13</inkml:trace>
  <inkml:trace contextRef="#ctx0" brushRef="#br0" timeOffset="1310.186">1098 311,'280'-51,"-275"50,0 0,0 1,0-1,0 1,0 0,1 0,-1 1,0-1,0 1,0 0,0 0,0 1,0 0,-1 0,1 0,0 0,-1 1,0-1,1 1,-1 0,0 1,-1-1,1 1,0-1,-1 1,2 3,-2-3,-2 1,1 0,-1-1,2 1,-1-1,0 1,1-1,0 0,0 0,0 0,0-1,1 1,-1-1,1 1,0-1,0-1,0 1,0 0,1-1,-1 0,1 0,-1 0,1-1,0 1,0-1,0 0,0-1,-1 1,1-1,0 0,0 0,1-1,62-16,-47 12</inkml:trace>
</inkml:ink>
</file>

<file path=ppt/ink/ink5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48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526 29,'0'0,"-1"0,1 0,-1-1,1 1,-1 0,1-1,-1 1,1 0,0-1,-1 1,1 0,-1-1,1 1,0-1,0 1,-1-1,1 1,0-1,0 1,-1-1,1 1,0-1,0 1,0-1,0 1,0-1,0 1,0-1,0 1,0-1,0 0,0 1,0-1,0 1,1-1,-1 1,0-1,0 1,0-1,1 1,-1-1,0 1,1 0,-1-1,0 1,1-1,-1 1,1 0,-1-1,1 1,-1 0,0 0,1-1,-1 1,1 0,-52-5,50 5,-156 22,-60 30,215-51,0-1,0 1,0-1,0 1,0 0,0 0,0 0,0 0,0 0,0 0,0 0,1 1,-1-1,1 1,-1-1,1 1,-1 0,1-1,0 1,0 0,0 0,0 0,0 0,0 0,0 0,1 0,-1 0,1 0,-1 0,1 1,0-1,0 0,0 0,0 0,0 0,1 1,-1-1,1 0,-1 0,1 0,0 0,0 0,0 0,0 0,0 0,0 0,0-1,1 1,-1 0,1-1,-1 1,1-1,8 7,1 0,0-1,0-1,0 1,1-2,0 0,0 0,0-1,1-1,0 0,-1 0,1-1,0-1,9 0,45 9,73 11,-138-21,-1 0,0 0,0 0,0 0,1 0,-1 0,0 0,0 0,0 1,0-1,1 1,-1-1,0 1,0-1,0 1,0-1,0 1,0 0,0 0,0-1,-1 1,1 0,0 0,0 0,-1 0,1 0,0 0,-1 0,1 0,-1 0,0 0,1 1,-1-1,0 0,1 0,-1 0,0 0,0 1,0-1,0 0,0 0,0 0,-1 1,1-1,0 0,-1 0,1 0,0 0,-1 0,0 0,1 0,-1 0,1 0,-1 0,0 0,0 0,-16 10,-1 0,0-2,0 0,-1-1,0-1,-1-1,-14 3,-48 17,60-19,0 1,1 1,0 1,1 1,0 0,0 2,1 0,1 1,0 1,-11 13,27-27,1 0,-1 1,1-1,0 1,0-1,-1 1,1-1,0 1,0-1,0 1,1 0,-1 0,0-1,1 1,-1 0,1 0,-1 0,1 0,0 0,0 0,0 0,0-1,0 1,0 0,1 0,-1 0,1 0,-1 0,1 0,0-1,-1 1,1 0,0-1,0 1,0 0,1-1,-1 1,0-1,1 0,-1 1,0-1,1 0,0 0,-1 0,1 0,0 0,-1 0,1-1,0 1,0 0,0-1,-1 1,1-1,1 0,18 3,0-2,1 0,-1-1,0-2,0 0,0-1,0-1,1-1,70-10,45-5,-125 22</inkml:trace>
</inkml:ink>
</file>

<file path=ppt/ink/ink5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48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150 116,'-74'250,"24"-47,24-81,26-115,1-6</inkml:trace>
  <inkml:trace contextRef="#ctx0" brushRef="#br0" timeOffset="263.969">93 59,'19'0,"26"-5,9-1,6-1,-3-2,-6-1,-7 2,-6 2,-5 2,-3 2,-2 1,-6 5,-6 3</inkml:trace>
  <inkml:trace contextRef="#ctx0" brushRef="#br0" timeOffset="522.135">8 397,'38'0,"23"-5,10-1,-2 0,-8 1,-9 2,-14 1</inkml:trace>
  <inkml:trace contextRef="#ctx0" brushRef="#br0" timeOffset="1073.9">572 510,'-228'242,"207"-221,79-102,113-96,-171 176,1 0,-1 0,1 0,-1 0,1 0,0 0,-1 0,1 0,0 1,-1-1,1 0,0 1,0-1,0 0,0 1,0-1,-1 1,1-1,0 1,0 0,0-1,0 1,0 0,1 0,-1 0,0 0,0-1,0 1,0 1,0-1,0 0,0 0,0 0,0 1,0-1,0 0,0 1,0-1,0 1,0-1,0 1,-1-1,1 1,0 0,0-1,0 1,-1 0,1 0,0 0,-1 0,1-1,-1 1,1 0,-1 0,1 1,6 66,-9-64,1 0,0 0,0 1,1-1,-1 0,1 0,0 0,0 0,1 0,-1 1,1-1,0 0,0 0,0 0,0 0,1 0,0-1,0 1,0 0,0-1,0 1,1-1,-1 0,1 0,0 0,0 0,0 0,1-1,-1 1,0-1,1 0,0 0,-1 0,1-1,0 1,0-1,0 0,0 0,0 0,1 0,1-2,0 1,-1-1,1 0,-1 0,1-1,-1 1,1-1,-1 0,0-1,0 1,0-1,0 0,-1-1,1 1,-1-1,0 0,0 0,0 0,0 0,-1-1,1 1,-1-1,0 0,-1 0,2-3,41-139,-40 119,-3 3</inkml:trace>
</inkml:ink>
</file>

<file path=ppt/ink/ink5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52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1,'452'0,"-428"0</inkml:trace>
</inkml:ink>
</file>

<file path=ppt/ink/ink5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53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25,'44'0,"32"0,9-4,-5-3,-7 1,-11 2,-16 0</inkml:trace>
</inkml:ink>
</file>

<file path=ppt/ink/ink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2:01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142 510,'-10'52,"-7"23,-2 3,3-6,0-17,1-11,5-10,-2-5,2-8</inkml:trace>
  <inkml:trace contextRef="#ctx0" brushRef="#br0" timeOffset="144.654">1 30,'0'0</inkml:trace>
  <inkml:trace contextRef="#ctx0" brushRef="#br0" timeOffset="596.227">284 1017,'45'-44,"-2"-3,-2-2,-2-1,-2-2,-2-2,-3-1,21-50,-4 5,-33 92,-15 33,-7-7,0 1,2-1,0 1,2 0,0 0,0 0,2 0,1 0,0 0,1 0,1 0,1 0,1 0,0-1,1 0,1 0,1-1,1 0,0 0,-5-10,1 0,0-1,0 0,0 0,1 0,0-1,0 0,0 0,1 0,0-1,0 0,0 0,0-1,0 0,1 0,0-1,-1 0,1 0,0-1,0 1,0-2,0 1,0-1,0-1,0 1,0-2,0 1,0-1,-1 0,1 0,0-1,-1 0,0 0,0-1,0 0,0 0,4-5,1-3,-2-1,0-1,0 1,-1-2,-1 1,-1-1,0-1,0 1,-2-1,3-10,5-12,22-85,-30 99</inkml:trace>
  <inkml:trace contextRef="#ctx0" brushRef="#br0" timeOffset="900.323">1666 114,'-35'49,"2"1,2 2,3 1,2 1,-8 27,23-53,1 1,1 0,1 1,2 0,1 0,1 4,3-24,1 0,0 0,0 0,1 0,0 0,1-1,0 1,0 0,1-1,0 1,1-1,0 0,1 0,0-1,0 1,0-1,1 0,1 0,-1-1,3 2,-1-2,0 1,1-2,0 1,0-1,1-1,-1 0,1 0,0 0,1-2,-1 1,1-1,-1-1,1 0,0 0,0-1,0-1,0 1,0-2,0 0,4-1,3-3</inkml:trace>
  <inkml:trace contextRef="#ctx0" brushRef="#br0" timeOffset="1682.764">1863 820,'67'-28,"-1"-4,-2-2,43-31,-94 58,-1 0,0 0,0-1,-1-1,0 0,0 0,-1-1,0 0,-1-1,0 0,-1-1,0 0,-1 0,0 0,-1-1,-1 0,0 0,0-1,-1 0,1-11,-5 22,-1 1,0-1,1 0,-1 1,0-1,0 1,-1 0,1-1,0 1,-1 0,0 0,1 0,-1 0,0 0,0 0,0 0,0 1,0-1,0 1,-1-1,1 1,-1 0,1 0,0 0,-1 0,0 0,1 1,-1-1,0 1,1 0,-1-1,0 1,1 0,-1 1,0-1,1 0,-1 1,1 0,-1-1,1 1,-1 0,1 0,-1 1,1-1,0 0,-1 1,1 0,0-1,0 1,0 0,0 0,1 0,-2 2,-11 8,0 1,1 0,0 1,1 0,1 1,0 0,1 1,1 0,0 1,1 0,1 0,1 2,3-12,1 1,1 0,-1 0,1 0,0 0,1 0,0 0,0 0,1 0,0 0,1 0,-1-1,1 1,1 0,0-1,0 1,0-1,1 0,0 0,0 0,1-1,0 1,0-1,0 0,1 0,0-1,0 0,0 0,1 0,0-1,0 0,0 0,0-1,0 0,1 0,0-1,3 1,6 1,0 0,0-2,0 0,1-1,-1 0,1-2,-1 0,0-1,0-1,1 0,-2-1,1-1,0-1,-1 0,12-7,-1-1,-1-1,-1-1,0-1,-1-2,0 0,-2-1,-1-2,14-17,-26 29,0-2,-1 1,-1-1,0-1,-1 1,0-1,-1 0,0-1,-1 1,0-6,-3 18,-1-1,1 1,-1-1,1 1,-1-1,0 1,0-1,0 1,0-1,0 0,0 1,0-1,0 1,-1-1,1 1,-1-1,1 1,-1-1,1 1,-1 0,0-1,0 1,0 0,0-1,0 1,0 0,0 0,0 0,0 0,0 0,-1 0,1 0,0 0,-1 1,1-1,-1 1,1-1,-1 1,1-1,-1 1,1 0,-1-1,1 1,-1 0,-66 23,59-16,0 1,0 0,1 0,0 1,0 0,1 0,0 0,0 1,1 1,1-1,0 1,0-1,1 1,0 1,1-1,0 1,1-1,1 1,-1 0,2-1,0 1,0 0,2 8,0-15,0 0,1 0,-1 0,1 0,0 0,0-1,1 1,-1-1,1 0,0 0,0 0,1-1,-1 1,1-1,0 0,-1 0,1-1,1 1,-1-1,0 0,0-1,1 1,-1-1,1 0,-1-1,1 1,12 1,-1-2,0 1,1-2,-1 0,0-1,0-1,17-5,-18 3,0 0,0-1,0-1,-1-1,0 0,0-1,-1 0,-1-1,1-1,-1 0,-1-1,0 0,-1-1,-1 0,1-1,-2 0,0-1,-1 0,0 0,-2-1,1 1,-2-2,0 1,-1-1,-1 1,0-1,-1 0,-1 0,-1-10,0 26,1 0,-1 1,0-1,1 0,-1 0,0 0,0 0,0 0,0 0,0 0,0 0,0 0,0 0,-1 0,1 0,0 0,0 0,-1 0,1 0,-1 0,1 0,-1 0,1 0,-1 0,1 1,-1-1,0 0,0 1,1-1,-1 0,0 1,0-1,0 1,1-1,-1 1,0-1,0 1,0 0,0-1,0 1,0 0,0 0,0 0,0 0,0-1,0 2,0-1,0 0,0 0,0 0,0 0,0 1,0-1,0 0,0 1,0-1,0 1,0-1,1 1,-1-1,0 1,0 0,0-1,1 1,-1 0,0 0,-10 13,0 0,1 1,1 0,0 1,1 0,0 1,2-1,0 1,1 1,0-1,2 1,-1 5,1-12,0 0,0 0,2 0,-1 1,1-1,1 0,0 0,1 1,0-1,0 0,1 0,1 0,0 0,0 0,1 0,1-1,0 0,0 0,1 0,0 0,0-1,6 6,-8-10,1 0,0 0,0 0,0-1,0 1,1-1,-1-1,1 1,0-1,0 0,1 0,-1 0,1-1,-1 0,1-1,0 1,-1-1,1 0,0-1,0 0,0 0,0 0,-1-1,1 0,0-1,0 1,-1-1,1 0,-1-1,0 0,1 0,-1 0,-1 0,1-1,0 0,-1-1,3-1,6-13,-1 2</inkml:trace>
  <inkml:trace contextRef="#ctx0" brushRef="#br0" timeOffset="2033.011">3754 171,'-182'368,"119"-133,61-229,1 1,0 0,0-1,0 1,1 0,-1 0,2-1,-1 1,1 0,0 0,0-1,1 1,0 0,0-1,1 0,0 1,0-1,0 0,1-1,-1 1,1-1,1 1,-1-1,1 0,0-1,0 1,0-1,1 0,0 0,0-1,1 1,19 0,1-1,0-2,-1 0,1-2,0-1,6-2,64-27,-95 30,1-1,-1 1,0-1,1 1,-1-1,0 0,0 0,-1 0,1 0,0 0,-1 0,1-1,-1 1,1-1,-1 1,0-1,0 1,0-1,-1 1,1-1,-1 0,1 0,-1 1,0-1,0 0,0 0,0 1,0-1,-1 0,1 1,-1-1,0 0,-1-1,-8-19</inkml:trace>
  <inkml:trace contextRef="#ctx0" brushRef="#br0" timeOffset="2210.872">3359 537,'43'5,"29"2,12-6,-4-2,-6-2,-11 0,-10-4,-11-1,-2 1,-8-3,-5-1,-2 3,-5-3,-7 1</inkml:trace>
  <inkml:trace contextRef="#ctx0" brushRef="#br0" timeOffset="2461.218">4319 1,'6'92,"-3"1,-5 0,-7 36,-4-15,-5-2,-5 0,-23 63,43-165,1-1,-1 1,-1-1,0 0,0 0,0-1,-1 1,-1-1,1 0,-1 0,-1-1,0 0,0 0,0 0,0-1,-6 3,-10 3</inkml:trace>
</inkml:ink>
</file>

<file path=ppt/ink/ink5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5:5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64,'-36'10,"-1"3,2 0,0 2,0 2,2 1,0 2,1 1,-2 3,27-18,0 0,0 0,0 0,1 1,0 0,0 0,1 0,0 1,0 0,1 0,0 0,0 0,1 1,0 0,0-1,1 1,0 0,1 0,0 0,0 1,1-1,0 0,1 0,0 0,0 0,1 0,0 0,1 0,0 0,0-1,5 9,-3-10,1 0,0 0,0-1,1 0,-1 0,1 0,1-1,-1 0,1-1,0 1,0-1,0-1,0 0,1 0,0 0,-1-1,1-1,0 1,0-1,2-1,14 2,-1-2,1-1,-1-1,0-1,1-1,18-6,-12 1,0-2,-1-1,-1-1,0-2,-1-1,0-1,-2-1,0-2,-1 0,-1-2,-1 0,0-2,13-21,-31 41,0-1,0 0,-1 0,0 0,0 0,-1-1,1 0,-1 0,0 0,-1 0,0 0,0 0,0-1,0 1,-1-1,0 1,-1-1,1 0,-1 1,-1-1,1 1,-1-1,0 0,-1 1,1-1,-1 1,-1 0,1 0,-1 0,0 0,-4-5,-86-62,63 55</inkml:trace>
  <inkml:trace contextRef="#ctx0" brushRef="#br0" timeOffset="248.993">0 234,'173'14,"1"-7,166-16,274-3,-588 12</inkml:trace>
</inkml:ink>
</file>

<file path=ppt/ink/ink5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03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1 284,'781'0,"-820"18,17-9,3 1</inkml:trace>
  <inkml:trace contextRef="#ctx0" brushRef="#br0" timeOffset="269.103">142 510,'194'-22,"207"16,-351 11,-32 1</inkml:trace>
  <inkml:trace contextRef="#ctx0" brushRef="#br0" timeOffset="696.741">565 2,'-1'-1,"0"1,0 0,0 0,-1 0,1 0,0 0,0 0,0 0,0 0,0 1,0-1,-1 0,1 1,0-1,0 1,0-1,0 1,0-1,0 1,0 0,1-1,-1 1,0 0,0 0,0 0,1 0,-1 0,0 0,1 0,-1 0,1 0,-1 0,1 0,0 0,-1 0,1 0,0 0,0 0,0 1,0-1,0 0,0 0,0 0,0 0,0 0,0 1,1-1,-1 0,0 0,1 0,0 0,30 54,-12-38,0 0,1-1,0-2,1 0,1-1,5 2,-8-6,0 2,-1 0,0 1,-1 1,0 0,-1 2,0 0,12 16,-26-28,1 0,-1 1,0-1,-1 1,1-1,0 1,-1 0,0 0,0-1,0 1,-1 0,1 0,-1 0,0 0,0 0,0 0,-1 0,1 0,-1 0,0 0,0 0,0-1,-1 1,1 0,-1-1,0 1,0-1,0 0,0 1,-2 0,-94 85,82-77,-125 74,108-69,2 1,0 2,1 0,1 2,-9 11,20-14,5-1</inkml:trace>
</inkml:ink>
</file>

<file path=ppt/ink/ink5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11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3,'-1'266,"-54"33,36-212,22-73</inkml:trace>
  <inkml:trace contextRef="#ctx0" brushRef="#br0" timeOffset="243.706">0 59,'44'-5,"42"-6,16-1,1 1,-8 2,-15 4,-11 1,-13 3,-12 0,-7 2,-6-1,-4 1,-1-1,-5 0</inkml:trace>
  <inkml:trace contextRef="#ctx0" brushRef="#br0" timeOffset="551.839">932 200,'38'0,"27"0,8 0,-4 0,-10 0,-9 0,-8 0,-7 0,-9 0</inkml:trace>
  <inkml:trace contextRef="#ctx0" brushRef="#br0" timeOffset="766.318">959 426,'39'0,"31"0,9 0,-4 0,-10 0,-12 0,-9 0,-13 0</inkml:trace>
</inkml:ink>
</file>

<file path=ppt/ink/ink5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16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37,'15'33,"-1"0,-2 1,-1 0,-1 1,-3 0,0 0,-2 1,-1 28,-3-31,2-1,1 0,1 0,2-1,1 1,3 4,-11-33,1 0,-1 0,1 0,0 1,0-1,0 0,0 0,0 0,1 0,-1 0,1-1,0 1,0 0,0-1,0 1,0-1,0 0,1 0,-1 0,1 0,0 0,0 0,-1-1,1 1,0-1,0 0,1 0,-1 0,0 0,0 0,0-1,0 0,1 1,-1-1,0 0,0-1,1 1,-1-1,0 1,0-1,0 0,0 0,0 0,1-1,17-17,-1-2,-1 0,-1-1,0-1,-2-1,-1-1,8-18,27-39,-50 83,0-1,0 1,0-1,1 0,-1 1,0-1,0 1,1-1,-1 0,0 1,1-1,-1 0,0 1,1-1,-1 0,0 0,1 1,-1-1,1 0,-1 0,0 0,1 0,-1 1,1-1,-1 0,1 0,-1 0,1 0,-1 0,0 0,1 0,-1 0,1 0,-1 0,1-1,-1 1,1 0,-1 0,0 0,1 0,-1-1,1 1,-1 0,0 0,1-1,-1 1,0 0,1-1,-1 1,0 0,0-1,1 1,-1-1,0 1,0 0,0-1,1 1,-1-1,0 1,0-1,0 1,0 0,0-1,0 1,0-1,0 1,0-1,3 39,-3-34,-1 25,0-22,0 0,1 0,0 0,0 0,0 0,1-1,0 1,1 0,-1 0,1 0,0-1,1 1,0-1,0 0,0 1,1-1,0-1,1 2,-2-3,0 0,0-1,0 1,1-1,0 0,-1 0,1 0,0-1,1 1,-1-1,0 0,1 0,-1-1,1 1,0-1,-1 0,1 0,0-1,0 1,-1-1,1 0,0 0,0-1,0 1,-1-1,1 0,0-1,-1 1,1-1,-1 1,1-2,-1 1,0 0,0-1,0 0,0 0,10-10,-1 0,-1-1,-1 0,0-1,-1-1,0 1,-1-1,-1-1,0 0,-2 0,4-14,9-18,35-183,-49 206</inkml:trace>
  <inkml:trace contextRef="#ctx0" brushRef="#br0" timeOffset="324.489">1271 207,'-22'15,"-7"4,0 1,1 1,2 1,0 2,1 0,1 2,2 1,-14 20,34-44,0 1,0-1,0 1,0-1,1 1,-1 0,1 0,0 0,0 0,0 0,1 0,0 0,-1 0,1 0,1 0,-1 0,1 0,-1 0,1 0,0 0,0 0,1 0,-1 0,1-1,0 1,0-1,0 1,1-1,-1 0,1 1,0-1,-1-1,1 1,1 0,-1-1,0 1,1-1,-1 0,1 0,-1-1,1 1,1 0,9 3,-1 0,1 0,0-1,1-1,-1 0,0-1,1-1,-1 0,1-1,-1-1,1 0,-1-1,1 0,5-3,5 0</inkml:trace>
  <inkml:trace contextRef="#ctx0" brushRef="#br0" timeOffset="636.964">1666 150,'-25'30,"1"0,1 2,2 1,2 0,0 1,3 1,1 1,0 4,13-36,0-1,0 1,1 0,-1 0,1-1,0 1,0 0,0 0,1 0,-1 0,1 0,0 0,0 0,1 0,-1 0,1 0,0 0,0 0,0 0,0-1,1 1,0 0,-1-1,1 1,1-1,-1 0,0 1,1-1,0 0,-1 0,1-1,0 1,1-1,-1 1,8-1,1 1,-1-2,1 0,0 0,-1-1,1 0,0-1,-1 0,1-1,-1-1,1 0,-1 0,0-1,0 0,-1-1,1 0,3-4,-1 3,-1-1,0 0,-1-1,0 0,0 0,0-2,-1 1,-1-1,0-1,0 0,-1 0,0 0,-1-1,0 0,-1-1,-1 1,0-1,0-1,-2 1,1 0,-2-1,0 0,0 1,-1-8,-2 15,-1-1,0 1,0 0,0 0,0 1,-1-1,0 0,0 1,-1 0,0 0,0 0,0 0,0 0,-1 1,0 0,1 0,-2 0,1 1,0-1,-1 1,1 0,-1 1,0 0,0 0,0 0,0 0,-1 1,1 0,0 0,0 1,-1 0,1 0,0 0,-1 1,1 0,0 0,0 1,0-1,0 1,-2 1,-11 5</inkml:trace>
  <inkml:trace contextRef="#ctx0" brushRef="#br0" timeOffset="1018.601">2372 94,'-26'6,"0"1,1 2,0 0,0 2,1 0,1 2,0 1,1 0,-2 4,22-17,-1 0,1 0,0 1,-1 0,1-1,0 1,0 0,1 0,-1 0,0 0,0 0,1 0,0 1,-1-1,1 0,0 1,0-1,0 1,0-1,1 1,-1 0,1-1,0 1,-1 0,1-1,0 1,0 0,1-1,-1 1,1 0,-1-1,1 1,0-1,0 1,0-1,0 1,0-1,1 1,-1-1,1 0,0 0,-1 0,1 0,0 0,0 0,1 0,76 32,-69-32,-1 1,1 0,-1 1,0 0,0 1,0-1,0 2,-1-1,0 1,0 1,-1-1,1 1,5 8,-11-9,0 1,-1-1,1 1,-1 0,-1 0,1-1,-1 1,0 0,-1 0,0 0,0-1,0 1,-1 0,0-1,0 1,0-1,-1 0,0 0,0 0,-1 0,0 0,0-1,0 0,-1 0,1 0,-1 0,0 0,-1-1,1 0,-3 1,1 0,1 0,-1 0,1-1,-1 0,-1 0,1-1,0 0,-1 0,0-1,1 0,-1 0,0-1,0 0,0 0,0-1,0 0,0 0,0-1,-6-1,-5-4</inkml:trace>
  <inkml:trace contextRef="#ctx0" brushRef="#br0" timeOffset="1750.558">3020 9,'-8'-3,"-1"1,0 1,0 0,-1 0,1 1,0 0,0 0,0 1,0 1,0-1,0 1,0 1,0 0,1 0,-1 1,1 0,0 0,0 1,0 0,1 0,0 1,0 0,0 0,1 0,0 1,0 0,0 1,1-1,0 1,1 0,-1 2,-4 12,1 0,1 0,1 1,1 0,1 0,2 0,0 0,1 0,1 1,1-1,1 0,2 5,-3-19,1 1,-1 0,2 0,-1-1,2 1,-1-1,1 0,0 0,1-1,0 1,0-1,1 0,0 0,1-1,0 1,0-1,0-1,1 0,0 0,0 0,0-1,1 0,0-1,0 0,0 0,0-1,1 0,-1 0,1-1,0-1,0 0,0 0,-1-1,1 0,0 0,0-1,3-1,13-4,0 0,-1-2,1 0,-1-2,-1-1,0-1,-1-1,0-1,-1-1,0-1,1-2,-13 9,1 1,-1-1,-1 0,0-1,0 0,-1-1,-1 0,1 0,-2-1,0 1,0-2,-1 1,0 0,-1-1,-1 0,0 0,0 0,-2 0,1 0,-2-1,0 1,0 0,-1-1,-1 1,0 0,-1 0,-1 0,0 0,-2-4,-2 7,0 0,-1 0,0 1,0 0,-1 0,0 1,-1 0,0 1,0 0,-1 1,1 0,-1 1,-1 0,1 1,-1 0,1 1,-1 1,0 0,0 1,0 0,0 1,-11 1,-13-3</inkml:trace>
  <inkml:trace contextRef="#ctx0" brushRef="#br0" timeOffset="2040.586">2682 319,'385'-121,"-383"121,1 0,0 0,0-1,-1 2,1-1,0 0,0 0,0 1,-1 0,1-1,0 1,-1 0,1 0,-1 1,1-1,-1 0,0 1,1 0,-1-1,0 1,0 0,0 0,0 0,-1 0,1 1,0-1,-1 0,0 1,1-1,-1 1,0 0,0-1,-1 1,1 0,0-1,-1 1,0 0,1 1,16 32,-11-28,0 0,1 0,0 0,1-1,0 0,0-1,0 0,1 0,0-1,0 0,0-1,1 1,0-2,0 0,0 0,0 0,1-1,177 11,-160-14,-4 1</inkml:trace>
</inkml:ink>
</file>

<file path=ppt/ink/ink5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25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550 452,'1'-1,"0"0,0 0,0 1,0-1,0 0,0 0,0 0,0 0,0-1,-1 1,1 0,-1 0,1 0,0-1,-1 1,0 0,1 0,-1-1,0 1,0 0,1-1,-1 1,0 0,-1-1,1 1,0 0,0-1,0 1,-1 0,1-1,-1 1,1 0,-1 0,1 0,-1-1,0 1,0 0,1 0,-1 0,0 0,0 0,0 0,0 0,0 1,0-1,0 0,-1 0,1 1,0-1,0 1,-1-1,1 1,0 0,-1-1,1 1,0 0,-1 0,1 0,0 0,-1 0,1 0,0 0,-1 0,1 1,-1-1,-23-2,0 2,0 0,0 1,1 2,-1 0,0 2,-2 1,-130 18,157-24,1 0,-1 0,0 0,1 0,-1 0,1 0,-1 0,1 0,-1 0,0 1,1-1,-1 0,1 0,-1 0,0 0,1 1,-1-1,0 0,1 0,-1 1,0-1,1 0,-1 1,0-1,0 0,1 1,-1-1,0 0,0 1,0-1,1 0,-1 1,0-1,0 1,0-1,0 0,0 1,0-1,0 1,0-1,0 0,0 1,0-1,0 1,0-1,0 1,0-1,-1 0,1 1,0-1,0 0,0 1,-1-1,1 0,0 1,0-1,-1 0,1 1,0-1,-1 0,1 1,-1-1,51 15,-41-13,-2 0,2 0,0 0,0 0,0 1,-1 0,1 0,-1 1,0 0,0 1,0 0,0 0,-1 1,0-1,0 2,4 4,-10-7,0 1,-1-1,1 0,-1 0,0 1,-1-1,1 0,-1 0,0 0,0 1,0-1,0 0,-1 0,1 0,-1-1,0 1,0 0,-1-1,1 1,-1-1,0 0,1 0,-1 0,-1 0,1 0,0-1,-1 1,0-1,1 0,-1 1,-283 274,285-276,1 1,-1-1,0 1,1 0,-1-1,1 1,-1 0,1 0,0 0,0 0,-1 0,2 0,-1 0,0 0,0 0,1 0,-1 1,1-1,-1 0,1 0,0 1,0-1,0 0,0 1,1-1,-1 0,1 0,-1 1,1-1,0 0,0 0,0 0,0 0,0 0,0 0,0 0,1 0,-1-1,1 1,-1 0,1-1,0 1,11 4,0 0,1 0,0-1,0-1,0 0,0-1,1-1,-1 0,1-1,0-1,-1 0,1-1,14-2,5 1,-3-4,-25 0</inkml:trace>
  <inkml:trace contextRef="#ctx0" brushRef="#br0" timeOffset="332.327">240 1,'-1'509,"-50"-112,17-115,12-142,19-117</inkml:trace>
</inkml:ink>
</file>

<file path=ppt/ink/ink5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27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511 32,'48'-21,"-45"21,38-5,0 1,0 3,0 1,27 4,-69-4,0 1,0-1,0 1,0 0,0-1,0 1,0 0,0 0,1 0,-1-1,0 1,1 0,-1 0,0 0,1 0,-1 0,1 0,0 0,-1 0,1 0,0 1,0-1,-1 0,1 0,0 0,0 0,0 0,1 0,-1 1,0-1,0 0,0 0,1 0,-1 0,1 0,-1 0,1 0,-1 0,1 0,-1 0,1 0,0 0,0-1,-1 1,1 0,0 0,0-1,0 1,0 0,0-1,0 1,0-1,0 1,0-1,0 0,0 1,0-1,0 0,1 0,-1 0,0 0,0 0,0 0,0 0,0 0,0 0,1-1,-1 1,0 0,1-1,-153 65,111-52,-543 176,542-170,66 4,136-4,-32-9,67 9,-194-18,-1-1,0 1,0-1,0 1,1 0,-1 0,0 0,0 0,1 0,-1 0,0 0,0 0,1 0,-1 0,0 1,0-1,0 0,1 1,-1-1,0 1,0 0,0-1,0 1,0 0,0-1,0 1,0 0,0 0,0 0,-1 0,1 0,0 0,-1 0,1 0,0 0,-1 0,0 1,1-1,-1 0,0 0,1 1,-1-1,0 0,0 0,0 0,0 1,0-1,0 0,0 0,-1 1,1-1,0 0,-1 0,1 0,-1 1,1-1,-1 0,1 0,-1 0,0 0,0 0,0 0,1 0,-1 0,0-1,0 1,0 0,0 0,-1 0,-223 109,216-106,-11 4,1 1,0 1,0 1,1 1,1 0,0 1,0 1,-4 6,20-19,-1 1,1 0,0 0,0 0,0-1,0 1,0 0,0 0,0 1,1-1,-1 0,1 0,-1 0,1 0,0 0,0 1,0-1,0 0,0 0,0 0,1 1,-1-1,1 0,0 0,-1 0,1 0,0 0,0 0,0 0,1 0,-1-1,0 1,1 0,-1-1,1 1,-1-1,1 1,0-1,0 1,82 37,-62-37,1-1,-1-2,0 0,1-1,-1-1,0-1,18-5,-11 2,140-42,-147 40,-4-1</inkml:trace>
</inkml:ink>
</file>

<file path=ppt/ink/ink5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29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1,'29'5,"24"1,7 0,-1-1,-6-1,-7-2,-7-1,-5 0,-4-1,-1-1,-7-4,-2-1,1-1,-3 2</inkml:trace>
</inkml:ink>
</file>

<file path=ppt/ink/ink5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29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47,'38'0,"32"0,9-5,-4-1,-10 0,-12 1,-9 1,-8 2,-10-4,-4-1,-7 1</inkml:trace>
</inkml:ink>
</file>

<file path=ppt/ink/ink5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28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161 115,'-14'43,"-10"33,-1 9,4-5,1-12,4-12,4-12,5-7,3-6,2-4,-3 0,-1-11,1-8</inkml:trace>
  <inkml:trace contextRef="#ctx0" brushRef="#br0" timeOffset="248.804">20 58,'38'0,"33"0,8-5,0-1,-8-1,-11 2,-12-3,-8 0,-7 1,-4 1,-12 3,-8 1</inkml:trace>
  <inkml:trace contextRef="#ctx0" brushRef="#br0" timeOffset="453.17">20 453,'38'0,"28"-5,6-1,-3 0,-14-4,-11 0,-9 2,-5 2,-8 2</inkml:trace>
  <inkml:trace contextRef="#ctx0" brushRef="#br0" timeOffset="868.482">725 425,'-160'249,"149"-231,0 1,1 0,1 1,1 0,1 0,-3 12,10-30,-1 0,1 0,-1 0,1 0,0 0,0 0,0 0,0 0,0 1,0-1,1 0,-1 0,1 0,-1 0,1 0,0 0,0 0,0 0,0 0,0 0,0-1,0 1,1 0,-1-1,1 1,-1-1,1 1,0-1,-1 0,1 0,0 0,0 0,0 0,0 0,0 0,0-1,0 1,0 0,0-1,0 0,0 0,1 0,-1 0,0 0,1 0,100-17,2-27,-92 32</inkml:trace>
  <inkml:trace contextRef="#ctx0" brushRef="#br0" timeOffset="1136.539">415 622,'38'0,"28"0,6 0,-3 0,-9 0,-10 0,-9 0,-11 0</inkml:trace>
</inkml:ink>
</file>

<file path=ppt/ink/ink5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35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0,'-65'133,"7"3,-36 125,39-121,56-140,-1-1,0 1,1 0,-1 0,0-1,1 1,-1 0,0-1,0 1,1 0,-1-1,0 1,0 0,0-1,0 1,1-1,-1 1,0 0,0-1,0 1,0-1,0 1,0 0,0-1,0 1,0-1,0 1,0 0,-1-1,1 1,0-1,0 1,0 0,0-1,-1 1,1 0,0-1,0 1,0 0,-1-1,1 1,0 0,-1 0,1-1,0 1,-1 0,1 0,0-1,-1 1,1 0,-1 0,1 0,0 0,-1 0,1 0,-1 0,1-1,0 1,-1 0,1 1,-1-1,1 0,0 0,-1 0,1 0,11-38,2 0,2 1,1 1,2 1,4-5,1-3,3-8,-1 0,2 1,2 1,2 2,15-16,-43 59,-3 4,0-1,0 0,0 1,0-1,0 0,1 1,-1-1,0 0,0 1,0-1,1 0,-1 1,0-1,1 0,-1 1,0-1,1 1,-1-1,1 1,-1-1,1 1,-1-1,1 1,-1 0,1-1,-1 1,1 0,0-1,-1 1,1 0,-1 0,1-1,0 1,-1 0,1 0,0 0,-1 0,1 0,0 0,0 0,-1 0,1 0,0 0,-1 1,1-1,-1 0,1 0,0 1,-1-1,1 0,-1 1,1-1,0 0,-1 1,1-1,-1 1,1-1,-1 1,0-1,1 1,-1-1,0 1,1 0,-1-1,1 1,-1 211,0-34,0-176,0 0,0 0,0 0,1-1,-1 1,1 0,-1 0,1 0,0-1,-1 1,1 0,0-1,0 1,0 0,1-1,-1 1,0-1,0 0,1 1,-1-1,1 0,-1 0,1 0,0 0,-1 0,1 0,0-1,0 1,-1 0,1-1,0 0,0 1,0-1,0 0,0 0,0 0,-1 0,1 0,0 0,0-1,0 1,0-1,0 1,-1-1,1 0,0 1,0-1,-1 0,1 0,-1 0,1-1,-1 1,1 0,-1-1,0 1,0 0,1-2,15-12,-1 0,-1-2,0 0,-2 0,0-1,4-9,24-31,5-5,-30 38,1 1,2 0,0 2,1 0,1 1,17-12,-37 32,0 0,0 0,0 0,0 0,0 0,0 0,0 0,1 1,-1-1,0 0,0 1,1-1,-1 1,0 0,1-1,-1 1,0 0,1 0,-1-1,1 1,-1 0,0 1,1-1,-1 0,0 0,1 1,-1-1,0 0,1 1,-1-1,0 1,1 0,-1-1,0 1,0 0,0 0,0 0,0 0,0 0,0 0,0 0,0 0,-1 0,1 0,0 1,-1-1,1 0,0 0,-1 1,0-1,1 0,-1 1,0-1,0 0,0 2,2 12,-1 1,-1 0,0-1,-2 1,1 0,-2-1,0 1,-3 6,2-12,1 1,0-1,1 1,0 0,1-1,0 1,0 0,2 0,-1 0,1 0,1 0,0-1,0 1,1 0,0-1,1 0,4 8,2-4</inkml:trace>
  <inkml:trace contextRef="#ctx0" brushRef="#br0" timeOffset="526.971">1492 113,'-42'5,"0"1,0 3,1 1,-37 14,67-20,0 1,0 0,1 0,0 1,0 0,0 1,1 0,0 0,0 1,1 0,0 1,0 0,1 0,1 0,-1 1,1 0,1 1,0-1,0 1,0 5,-4 72,9-86,0 1,1-1,-1 1,1-1,0 1,-1-1,1 1,0-1,1 0,-1 0,0 0,1 1,-1-1,1 0,0-1,-1 1,1 0,0 0,0-1,0 1,0-1,1 0,-1 0,0 1,0-1,1-1,-1 1,1 0,-1-1,1 1,-1-1,3 1,7-3,0-1,1 1,-2-2,1 0,0 0,-1-1,0-1,0 1,0-2,-1 0,0 0,0-1,-1 0,8-8,209-234,-194 226,-32 24,0-1,1 1,-1 0,0-1,1 1,-1 0,1-1,-1 1,1 0,-1 0,1-1,-1 1,1 0,-1 0,1 0,-1 0,1 0,-1-1,1 1,-1 0,1 0,-1 0,1 1,-1-1,1 0,-1 0,1 0,-1 0,1 0,-1 1,1-1,-1 0,1 0,-1 1,1-1,-1 0,1 1,-1-1,0 0,1 1,-1-1,0 1,1-1,-1 0,0 1,0-1,1 1,-1-1,0 1,0-1,0 1,0-1,0 1,1 0,-1-1,0 1,0-1,0 1,-1-1,1 1,0-1,0 1,0-1,0 1,0-1,-47 149,44-139,1 1,0 0,0 0,1 0,1 0,0 0,0 0,1 0,0 0,1 0,0 0,1-1,0 1,3 4,7 3</inkml:trace>
  <inkml:trace contextRef="#ctx0" brushRef="#br0" timeOffset="878.319">2001 141,'-141'287,"108"-182,31-101,2 1,-1-1,0 1,1-1,0 1,0-1,0 1,0 0,1-1,0 1,0-1,0 0,1 1,-1-1,1 0,0 0,0 0,1 0,-1 0,1 0,0 0,1 0,3 0,0 0,1-1,0 0,-1-1,1 0,0 0,0 0,1-1,-1 0,0-1,0 0,1 0,-1-1,0 0,0 0,0-1,0 0,0 0,7-4,27-12,-28 8</inkml:trace>
  <inkml:trace contextRef="#ctx0" brushRef="#br0" timeOffset="1066.95">1662 395,'38'0,"33"0,8 0,-4 0,-11 0,-10 0,-15 0</inkml:trace>
</inkml:ink>
</file>

<file path=ppt/ink/ink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58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481 595,'-32'8,"2"0,-1 3,1 0,1 2,0 1,1 2,0 0,1 2,1 1,-2 3,22-18,-1 1,1 0,0 0,0 1,1 0,-1 0,1 0,1 1,-1-1,1 1,0 0,1 0,-1 1,1-1,1 1,0 0,0-1,0 1,1 0,0 0,0 0,1 0,0 0,1 0,0 0,0 0,1 0,0 0,0 0,0-1,1 1,1-1,-1 0,1 0,0 0,1 0,2 3,1-3,0 1,1-2,0 1,0-1,1 0,-1-1,1 0,0-1,1 0,-1 0,1-1,-1-1,1 0,0 0,0-1,0 0,0-1,0 0,0-1,0 0,0-1,0 0,-1-1,1 0,-1-1,6-2,27-13,-1-2,0-2,-2-1,0-3,-2-1,-1-1,-2-2,-1-2,-1-1,-2-2,-1-1,-2-1,17-32,-31 47,0-1,-2 0,-1 0,0-2,-2 1,-1-1,-2 0,0-1,-1 0,-2 0,-1 0,-1 0,-1 0,-1 0,-2 0,-1 0,0 0,-6-14,9 35,0 1,-1-1,0 1,1-1,-2 1,1 0,-1 0,1-1,-1 2,-1-1,1 0,-1 1,0-1,0 1,0 0,0 1,-1-1,0 1,1 0,-1 0,0 0,-1 0,1 1,0 0,-1 0,1 1,-1-1,0 1,1 1,-1-1,0 1,0 0,1 0,-1 0,0 1,0 0,1 0,-1 1,-6 2,0 1,0 1,0 0,1 0,0 1,1 1,-1 0,1 0,1 1,0 0,0 1,1 0,0 0,0 1,1 0,1 0,-4 10,-2 2,2 1,1 1,1 0,1 0,2 0,0 1,1 0,1 11,2-20,1 0,0-1,1 1,1 0,0-1,2 1,-1-1,2 0,0 0,1-1,1 1,1-1,0 0,0-1,2 0,-1-1,2 0,0 0,0-1,1 0,9 6,-1-4,0 0,1-1,0-1,1-1,0-1,1-1,0-1,0-1,1-1,0-1,0-1,0-2,1 0,-1-1,0-2,7-1,111-12,-119 8</inkml:trace>
  <inkml:trace contextRef="#ctx0" brushRef="#br0" timeOffset="283.71">1 1103,'105'0,"183"1,1-13,3-14,-177 14,1 5,38 5,-128 2</inkml:trace>
  <inkml:trace contextRef="#ctx0" brushRef="#br0" timeOffset="835.938">368 1442,'-21'17,"0"0,2 1,0 2,2 0,0 0,1 2,1 0,1 1,-6 13,16-31,1 1,0 0,0 0,0 0,1 0,0 1,0-1,1 0,-1 1,1 0,1-1,-1 1,1-1,0 1,1 0,0-1,0 1,0-1,1 1,0-1,0 0,0 1,1-1,0 0,0-1,1 1,0 0,0-1,0 0,0 0,1 0,0-1,0 1,0-1,0 0,1-1,-1 1,1-1,0 0,0-1,1 1,-1-1,4 0,7-4,1 0,-1-2,0 0,0-1,-1-1,1 0,-1-1,-1-1,1-1,-1 0,-1-1,1 0,-2-1,0-1,0 0,-1-1,3-4,11-5,0-1,-2-2,0 0,-2-2,-1 0,-1-2,-1 0,-2-1,-1 0,-1-2,-2 0,-1 0,-1-1,-2-1,-2 1,-1-1,0-10,-7 30,0-1,-1 1,-1 0,0 0,-1 0,-1 0,0 0,0 1,-2 0,1 0,-4-3,8 12,-1 0,1-1,-1 1,0 0,0 1,-1-1,1 0,-1 1,1 0,-1 0,0 0,-1 0,1 1,0-1,-1 1,1 0,-1 1,0-1,0 1,1 0,-1 0,0 0,0 1,0 0,0 0,0 0,0 0,0 1,0 0,0 0,1 0,-1 0,-4 3,2-1,0 1,0 1,1-1,0 1,0 0,0 1,0-1,1 1,0 0,0 0,0 1,1 0,0-1,1 2,-1-1,1 0,1 0,-1 1,1 0,-20 151,22-140,0 0,1-1,0 1,2 0,0-1,2 1,0-1,0 0,2-1,0 0,1 0,1 0,1-1,0 0,1-1,0 0,1-1,1 0,1-1,0 0,0-1,1-1,7 4,161 52,-164-63</inkml:trace>
  <inkml:trace contextRef="#ctx0" brushRef="#br0" timeOffset="1999.518">1468 1075,'-17'56,"-29"114,-88 142,115-243,19-67,0 0,0 0,0 0,1 0,-1-1,1 1,-1 0,1 0,0 0,-1-1,1 1,0 0,0-1,0 1,0-1,1 1,-1-1,0 0,1 1,-1-1,1 0,-1 0,1 0,-1 0,1 0,0 0,0-1,-1 1,1 0,0-1,0 1,0-1,0 0,0 0,1 0,12 1,1 0,0-1,0-1,-1-1,1 0,-1-1,1-1,-1 0,0-1,0-1,-1 0,2-2,10-22,-27 13</inkml:trace>
  <inkml:trace contextRef="#ctx0" brushRef="#br0" timeOffset="2238.948">1073 1357,'38'9,"37"4,11-1,0-7,-10-4,-13-2,-13-2,-9 0,-8 1,-4-4,-7-2</inkml:trace>
</inkml:ink>
</file>

<file path=ppt/ink/ink5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43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1 311,'224'-17,"-158"9,0 3,1 2,33 6,-2-2,-73-1</inkml:trace>
  <inkml:trace contextRef="#ctx0" brushRef="#br0" timeOffset="265.734">57 452,'39'0,"31"0,14-5,-3-2,-10 1,-13 1,-11 2,-9 0,-6 2,-3 1,-3 0,-5 0</inkml:trace>
  <inkml:trace contextRef="#ctx0" brushRef="#br0" timeOffset="781.22">424 1,'2'8,"1"0,0 0,0 0,0-1,1 1,0-1,1 1,-1-1,1-1,1 1,-1-1,1 0,0 0,1 0,-1-1,1 0,0-1,1 1,-1-1,4 1,69 36,-55-29,-1 0,0 1,-1 2,-1 0,0 1,0 2,-18-14,-1 0,1 0,-1 0,0 0,0 1,0-1,-1 1,1 0,-1 0,0 0,0 0,-1 0,0 0,0 1,0-1,0 0,-1 1,0-1,0 0,-1 1,1-1,-1 0,0 0,0 1,-1-1,0 0,0 0,0 0,0 0,-1-1,0 1,0-1,0 1,0-1,-1 0,1 0,-5 2,-34 35,-2-2,-2-1,-1-3,-2-2,-16 7,-29 30,83-57</inkml:trace>
</inkml:ink>
</file>

<file path=ppt/ink/ink5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54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0 273,'5'0,"15"0,10-5,4-1,2 0,-1 1,-2 1,-1 2,-2 1,0 1,-2 0,0 0,0 0,-5 5,-1 1,-5 6,-5-1</inkml:trace>
  <inkml:trace contextRef="#ctx0" brushRef="#br0" timeOffset="916.254">988 75,'-168'356,"121"-287,46-69,1 0,-1 0,1 0,-1-1,0 1,1 0,-1 0,1-1,-1 1,1 0,-1-1,1 1,0 0,-1-1,1 1,-1-1,1 1,0-1,-1 1,1-1,0 1,-1-1,1 1,0-1,0 1,0-1,0 1,-1-1,1 0,0 1,0-1,0 1,0-1,0 1,0-1,0 0,1 1,-1-1,0 1,0-1,0 1,1-1,-1 0,0 1,0-1,1 1,-1 0,1-1,6-19,1 2,1-1,1 1,1 0,0 1,1 1,1 0,12-11,6-12,-12 17,0 1,1 0,1 2,0 0,2 2,0 0,1 2,25-13,-46 27,0 1,0-1,1 1,-1 0,0 0,0 0,0 0,1 0,-1 1,0-1,0 1,0 0,0 0,0 0,0 1,0-1,0 0,-1 1,1 0,0 0,-1 0,0 0,1 0,-1 1,0-1,0 0,0 1,0 0,-1-1,1 1,-1 0,1 0,-1 0,0 0,0 0,-1 0,1 0,-1 1,1-1,-1 0,0 0,0 0,0 1,-1-1,1 0,-1 0,0 0,0 3,-24 165,20-124,30-66,74-109,39-5,-56 90,-80 42,-1 1,1-1,0 1,0-1,0 1,-1 0,1 0,0 0,0 0,0 0,0 0,-1 1,1-1,0 1,0-1,0 1,-1-1,1 1,0 0,-1 0,1 0,-1 0,1 0,-1 0,0 1,1-1,-1 0,0 1,0-1,0 1,0-1,0 1,0-1,0 1,0 0,-1-1,1 1,-1 0,1 0,-1 0,0-1,0 1,0 0,0 0,0 0,0 0,0 1,-1 10,-1 1,0 0,0 0,-2-1,1 1,-2-1,0 0,0 0,-6 8,-2 9,1-1,3-5</inkml:trace>
  <inkml:trace contextRef="#ctx0" brushRef="#br0" timeOffset="1732.167">2116 47,'-1'-3,"-1"0,0 0,0 0,0 0,0 0,-1 1,1-1,-1 1,0-1,0 1,1 0,-2 0,1 0,0 0,0 1,0-1,-1 1,1 0,-1 0,1 0,-1 0,1 1,-1-1,1 1,-1 0,0 0,1 1,-1-1,1 0,-1 1,0 0,1 0,0 0,-1 1,1-1,0 1,-11 3,1 1,0 1,0 0,1 1,0 1,1-1,-1 2,-3 4,8-8,0 1,1 0,0 0,0 0,0 1,1 0,0 0,1 0,0 0,0 1,1 0,0 0,0 0,1 0,0 0,1 1,0-1,0 0,1 1,0-1,1 1,0-1,1 2,-1-8,0 0,1-1,0 1,-1-1,1 1,0-1,0 0,0 0,1 0,-1 0,0 0,1 0,-1-1,1 1,0-1,-1 0,1 0,0 0,0 0,0 0,0 0,0-1,0 0,0 1,0-1,0 0,0 0,0-1,-1 1,1-1,0 1,0-1,2-1,94-39,73-108,-65 87,-106 62,0-1,1 1,-1 0,0 0,1 1,-1-1,1 0,-1 0,0 1,1-1,-1 0,0 1,0-1,1 1,-1 0,0-1,0 1,0 0,0 0,0 0,0 0,0 0,0 0,0 0,0 0,0 0,-1 0,1 1,-1-1,1 0,0 0,-1 1,0-1,1 0,-1 1,0-1,0 0,0 1,0-1,0 1,2 64,-3-56,-32 246,29-214,-3-1,-2 0,-1-1,-2 0,-2 1,10-30,-1 1,0-1,-1 0,0 0,-1-1,0 0,-1 0,0-1,0 0,-1 0,0-1,-1 0,0 0,0-1,0-1,-1 1,0-2,0 0,-2 1,11-5,0 0,-1 0,1 0,0 0,-1 0,1-1,-1 1,1-1,-1 1,1-1,-1 0,1 0,-1 0,1 0,-1-1,1 1,-1-1,1 1,0-1,-1 0,1 0,0 0,-1 0,1-1,0 1,0 0,0-1,0 1,0-1,0 0,1 0,-1 0,1 0,-1 0,1 0,-1 0,1 0,0-1,0 1,0 0,1-1,-1 1,0-1,1-1,0-10,2 0,-1-1,2 1,0 0,0 1,2-1,-1 0,2 1,0 0,0 1,1-1,1 1,0 0,1 1,0 0,1 0,0 1,0 1,9-7,107-79,-102 83</inkml:trace>
</inkml:ink>
</file>

<file path=ppt/ink/ink5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59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349 32,'-2'-2,"1"0,-1 1,1-1,-1 0,1 0,-1 1,0-1,0 1,0-1,0 1,0 0,0 0,0 0,0 0,0 0,-1 0,1 1,0-1,-1 1,1 0,0-1,-1 1,1 0,0 0,-2 1,2-2,-9-1,1 1,-1 0,0 0,1 1,-1 0,0 1,1 0,-1 0,1 1,-1 1,1 0,0 0,0 1,0 1,1-1,0 1,-1 1,2 0,-5 3,11-7,1 0,-1 0,1-1,0 1,0 0,-1 0,1 0,1 1,-1-1,0 0,0 0,1 0,-1 1,1-1,0 0,0 0,0 1,0-1,0 0,0 0,1 1,-1-1,1 0,-1 0,1 1,0-1,0 0,0 0,0 0,0 0,0 0,1 0,-1-1,1 1,-1 0,1-1,0 1,0-1,0 1,79 48,-79-49,5 1,0 0,1 0,-1 1,0-1,0 2,-1-1,1 1,-1 0,1 1,-1-1,-1 1,1 0,-1 1,0-1,0 1,0 0,-1 0,0 1,0-1,0 1,-1 0,0 0,-1 0,1 0,-1 1,-1-1,1 1,-2-1,1 1,-1-1,0 5,-3-3,-1-1,-1 0,1 0,-2 0,1-1,-1 1,0-1,0-1,-1 1,0-1,0 0,0-1,-1 1,0-1,0-1,0 0,0 0,-1 0,0-1,1-1,-1 1,-7 0,10-1,0-1,1 1,-1-1,0 0,0 0,0 0,0-1,0 0,0 0,0-1,1 1,-1-1,0-1,0 1,0-1,1 0,-1 0,1-1,0 1,0-1,0-1,0 1,0 0,0-1,0-1,-2-10</inkml:trace>
</inkml:ink>
</file>

<file path=ppt/ink/ink5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00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0,'-5'15,"3"14,2 2</inkml:trace>
</inkml:ink>
</file>

<file path=ppt/ink/ink5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6:59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132 225,'-14'39,"-10"26,-1 8,4-4,1-14,4-12,4-12</inkml:trace>
  <inkml:trace contextRef="#ctx0" brushRef="#br0" timeOffset="690.107">329 508,'61'-46,"50"-94,-34 16,-55 99,-25 53,-3 0,2 1,1 0,1 0,1 0,3 21,-1-44,-1 0,1 0,0 1,1-1,-1 0,1 0,1 0,-1-1,1 1,0-1,0 1,0-1,1 0,0 0,0 0,0-1,1 1,-1-1,1 0,0 0,0-1,1 1,-1-1,1-1,-1 1,1-1,0 0,0 0,0 0,0-1,1 0,-1 0,0-1,0 0,1 0,-1 0,0-1,0 1,0-2,0 1,1-1,-2 0,1 0,0 0,0-1,10-11,-1 0,0 0,-2-1,1-1,-2 0,0-1,-1-1,-1 0,0 0,-2-1,0 0,-1 0,-1-1,0 1,1-19,-7 38,11-84,-15 59</inkml:trace>
  <inkml:trace contextRef="#ctx0" brushRef="#br0" timeOffset="1624.298">1514 56,'-8'-1,"0"1,0 0,0 0,0 1,0 0,0 0,1 1,-1 0,0 1,1 0,-1 0,1 0,0 1,0 0,0 0,1 1,-1 0,1 0,-1 2,-3 1,1-1,1 1,0 1,0-1,0 1,1 1,1-1,-1 1,2 0,-1 1,1-1,1 1,0 0,1 0,0 1,0-1,1 1,1-1,0 1,0 0,2-1,-1 1,1 0,1-1,0 1,1-1,0 1,0-1,1 0,1-1,0 1,0-1,1 0,1 0,-1 0,2-1,1 2,4-3,-1 0,1-1,0-1,0 0,0-1,1 0,0-1,0-1,0 0,1-1,-1 0,1-1,-1-1,1 0,-1-1,1-1,-1 0,0-1,0 0,0-1,0-1,-1 0,1-1,-1-1,-1 0,1 0,-1-1,-1-1,1 0,-1-1,4 0,1-2,-2 1,0-2,0 0,-1-1,-1 0,0-1,-1 0,3-7,-4 6,-2-1,1 0,-2-1,0 0,-2 0,0-1,1-4,-5 17,-1 0,1 0,-1 0,0 0,0-1,-1 1,1 0,-2 0,1 0,-1 0,1 0,-1 1,-1-1,1 0,-1 1,0 0,-1-1,1 1,-1 0,0 1,0-1,-1 1,1 0,-1 0,-4-3,-1 1,0 0,0 0,0 1,-1 1,0 0,0 0,0 1,0 0,0 1,0 0,-1 1,1 1,-1-1,1 2,-1 0,-8 1,-18 5,1 1,0 2,0 1,-24 13,-113 60,172-83,1-1,-1 1,1 0,-1-1,1 1,-1 0,1 0,-1 0,1 0,0 0,0 0,0 0,-1 0,1 0,0 1,0-1,1 0,-1 1,0-1,0 1,1-1,-1 1,1-1,-1 1,1 0,0-1,-1 1,1-1,0 1,0 0,0-1,0 1,0 0,1-1,-1 1,1-1,-1 1,1 0,-1-1,1 1,0-1,-1 0,1 1,0-1,0 0,0 1,0-1,1 0,-1 0,0 0,0 0,1 0,-1 0,1 0,-1 0,1-1,10 3,0 0,0-1,1-1,-1 0,0-1,1 0,-1-1,1-1,-1 1,0-2,4-1,29-4,-34 9,0-1,0 2,1-1,-1 1,-1 1,1 0,0 1,-1 0,1 0,-1 1,-1 1,1 0,-1 0,0 0,2 3,31 17,-28-16,1-1,0-1,1 0,0-1,0-1,0-1,1 0,-1-1,1-1,12 1,43 8,-53-6</inkml:trace>
</inkml:ink>
</file>

<file path=ppt/ink/ink5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02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6,'56'17,"-12"-10,1-2,0-2,0-2,31-4,10 1,-74 2,-5 1,1-1,-1 0,1 0,-1 0,1-1,-1-1,0 1,0-1,0 0,0-1,0 1,0-1,5-4,1-4</inkml:trace>
</inkml:ink>
</file>

<file path=ppt/ink/ink5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02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1,'43'9,"29"-1,7-2,-6-2,-10-2,-10-1,-11-1,-11-5,-12-2</inkml:trace>
</inkml:ink>
</file>

<file path=ppt/ink/ink5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04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230 275,'-4'22,"0"-1,-1 0,-1 0,-1 0,-1-1,-1 0,0-1,-2 0,0 0,-1-1,-1-1,-3 4,-1 2,-80 120,146-193,143-157,-82 71,-110 135,0 0,1 0,-1 1,1-1,-1 0,1 0,-1 0,1 0,-1 1,1-1,0 0,-1 1,1-1,0 0,0 1,0-1,-1 1,1-1,0 1,0 0,0-1,0 1,0 0,0-1,0 1,0 0,0 0,0 0,0 0,0 0,0 0,0 0,-1 0,1 1,0-1,0 0,0 1,0-1,0 0,0 1,0-1,0 1,-1-1,1 1,0 0,0-1,-1 1,1 0,0-1,-1 1,1 0,-1 0,1 0,-1-1,1 1,-1 0,0 0,1 1,5 141,-8-93,2-48,7 75,-7-76,0 1,1-1,-1 0,1 1,-1-1,1 0,-1 1,1-1,0 0,0 0,-1 0,1 0,0 0,0 0,0 0,0 0,0 0,1 0,-1 0,0-1,0 1,0 0,1-1,-1 1,0-1,1 0,-1 1,0-1,1 0,-1 0,1 0,-1 0,0 0,1 0,-1 0,1 0,-1-1,0 1,1 0,-1-1,0 1,1-1,-1 0,0 1,0-1,0 0,0 0,1 0,-1 1,0-1,0-1,134-121,-74 54,-46 51,0 1,0 0,2 1,0 1,0 0,2 1,3-1,-20 14,0 0,0 0,0 0,0 0,0 0,0 0,0 0,1 1,-1-1,0 1,1 0,-1-1,0 1,1 0,-1 0,0 1,1-1,-1 0,0 1,0 0,1-1,-1 1,0 0,0 0,0 0,0 0,0 1,0-1,0 0,-1 1,1-1,0 1,-1 0,1 0,-1-1,1 1,-1 0,0 0,0 0,0 1,0-1,0 0,-1 0,1 0,-1 1,1-1,-1 0,0 1,0-1,0 2,-26 174,28-42,4-118</inkml:trace>
  <inkml:trace contextRef="#ctx0" brushRef="#br0" timeOffset="9383.224">1104 755,'19'3,"-1"-2,1 0,-1-2,0 0,1 0,-1-2,0 0,0-1,0-1,-1-1,1-1,-1 0,-1-1,0 0,0-2,0 0,-1-1,2-2,40-44,-2-3,-3-2,-3-2,11-23,-51 75,0-1,-1 0,-1 0,0-1,-1 0,-1 0,0-1,0 1,-2-1,0 0,-1 0,0 0,-1-1,-1 1,0 0,-1 0,-1 0,-2-12,3 25,0-1,1 1,-1-1,0 1,-1 0,1-1,0 1,-1 0,1 0,-1 0,0 0,1 0,-1 0,0 0,0 1,-1-1,1 1,0-1,0 1,-1 0,1 0,0 0,-1 0,1 0,-1 0,0 1,1 0,-1-1,1 1,-1 0,0 0,1 0,-1 1,0-1,1 0,-1 1,1 0,-1 0,1 0,-2 0,-87 66,78-53,1 0,0 0,1 2,0-1,2 1,0 1,0-1,2 2,0-1,1 1,0 0,2 0,0 1,1-1,1 1,1 0,0-1,2 1,0 0,1 0,1-1,2 5,1-11,0 0,2-1,-1 0,1-1,1 1,0-2,1 1,-1-1,2-1,-1 0,1 0,0-1,1 0,0-1,0 0,0-1,1-1,0 0,-1 0,1-1,1-1,8 0,161 24,-182-25,-12-1</inkml:trace>
  <inkml:trace contextRef="#ctx0" brushRef="#br0" timeOffset="12022.68">2656 191,'-35'95,"25"-68,3-7,0 0,-2-1,0 0,-1 0,0-1,-2-1,0 0,-13 14,-139 99,158-125,0 0,-1 0,1-1,-1 0,0 0,0-1,0 0,0 0,0 0,-1-1,1 0,-1-1,0 0,1 0,-1 0,0-1,0 0,1-1,-1 0,0 0,1 0,-1-1,1 0,-1-1,1 0,0 0,0-1,4-2,0 0,1-1,0 1,0-1,1 0,0 0,0 1,1-1,-1 0,1 0,1 0,0 0,0 0,0 1,0-1,1 0,0 1,1-1,0 1,1-2,-3 3,1-4,1 0,0 0,1 0,0 0,0 1,0-1,1 1,1 0,-1 1,1-1,1 1,-1 1,1-1,0 1,1 0,-1 0,1 1,1 0,-1 1,0-1,1 2,0-1,-2 6,1 0,-1 0,0 0,0 1,-1 0,1 0,-1 1,1 0,-1 0,0 1,-1-1,1 1,-1 0,0 1,0-1,0 1,-1 0,0 0,0 1,-1-1,2 3,12 16,3 0,2-1,1-1,0 0,2-2,1-1,0-1,15 7,57 33,-82-51</inkml:trace>
</inkml:ink>
</file>

<file path=ppt/ink/ink5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2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85 283,'147'26,"273"-24,-396-2</inkml:trace>
  <inkml:trace contextRef="#ctx0" brushRef="#br0" timeOffset="251.593">1 565,'48'5,"35"1,13 0,-5-1,-14-2,-9 0,-12-2,-11-1,-8 0,-5 0,-4-5,-2-2,-5 1</inkml:trace>
  <inkml:trace contextRef="#ctx0" brushRef="#br0" timeOffset="670.987">537 1,'9'14,"1"-1,1-1,-1 1,2-1,0-1,0 0,1-1,0-1,1 0,0 0,1-1,-1-1,1-1,1 0,-1-1,1 0,0-1,0-1,3 0,129 48,-143-49,0-1,0 1,-1 1,1-1,0 1,-1-1,0 1,0 1,0-1,0 0,0 1,-1 0,1 0,-1 0,0 0,0 1,-1-1,1 1,-1 0,0-1,0 1,-1 0,1 0,-1 0,0 0,0 1,-1-1,0 0,0 2,-7 11,-2-1,0 0,-1 0,0-1,-2 0,0-1,0 0,-2-1,0 0,0-1,-1-1,-1 0,0-1,-14 7,6-1,-230 163,230-166</inkml:trace>
</inkml:ink>
</file>

<file path=ppt/ink/ink5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0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0,3 0,3 0,1 0,1 0,-1 0,0 0,0 0,0 0,-1 0,1 0,-1 0,-9 0,-9 0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0:28.43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0 534,'4'2,"0"1,-1-1,0 1,1 0,-1 0,0 0,0 0,-1 1,1-1,-1 1,1 0,-1-1,0 1,-1 0,1 0,-1 0,1 1,-1-1,-1 0,1 0,0 1,-1-1,0 0,0 1,0-1,-1 0,0 1,1-4,72 454,-72-451,0 0,1 0,-1 0,1 0,0 0,0 0,0 0,0 0,1 0,0 0,0-1,0 1,0-1,0 1,1-1,-1 0,1 0,0 0,0 0,0 0,0-1,0 1,1-1,-1 0,1 0,0 0,0-1,-1 1,1-1,0 0,0 0,0 0,0-1,0 1,1-1,0 0,198-3,0-9,0-9,112-29,-173 27,987-201,-566 77,-561 147,-1-1,0 1,0-1,1 1,-1-1,0 0,0 0,0 1,0-1,0 0,0 0,0 0,0 0,0-1,0 1,0 0,-1 0,1 0,0-1,-1 1,1 0,-1-1,0 1,1 0,-1-1,0 1,0 0,0-1,0 1,0-1,0 1,0 0,0-1,-1 1,1-1,0 1,-1 0,1-1,-1 1,0 0,1 0,-1 0,0-1,0 1,0 0,0 0,0 0,0 0,0 0,0 1,0-1,0 0,-1 0,1 1,0-1,0 1,-1-1,1 1,0-1,-1 1,1 0,0 0,-2-1,-16-17,13 6,0 0,1-1,0 1,1-1,1 0,0 0,0-1,2 1,-1 0,2-1,0 1,1-1,0 1,0 0,2-1,0 1,0 0,1 0,5-8,-2-13,16-48,-16 62,0-1,-1 0,-2 0,0 0,-1-1,-1 1,-1-1,-1 1,-2-13,-3 14</inkml:trace>
  <inkml:trace contextRef="#ctx0" brushRef="#br0" timeOffset="885.842">2032 1308,'-51'-18,"36"18,0 0,0 1,0 1,0 0,0 1,0 1,1 0,-1 1,1 0,0 1,1 1,0 0,0 1,0 1,1 0,0 0,1 1,0 1,0 0,1 0,1 1,0 0,1 1,-2 3,9-15,0 1,1-1,-1 0,0 0,1 1,-1-1,1 0,0 1,-1-1,1 1,0-1,0 0,0 1,0-1,0 1,0-1,1 0,-1 1,0-1,1 0,-1 1,1-1,-1 0,1 1,0-1,-1 0,1 0,0 0,0 0,0 1,0-1,0 0,0-1,0 1,0 0,0 0,1 0,-1-1,0 1,0-1,1 1,-1-1,0 1,1-1,-1 0,1 1,-1-1,1 0,71 10,-59-10,-13-1,0 0,1 0,-1 0,1 1,-1-1,1 0,0 1,-1-1,1 1,0-1,-1 1,1 0,0 0,-1 0,1 0,0 0,-1 0,1 0,0 1,-1-1,1 1,0-1,-1 1,1-1,-1 1,1 0,-1 0,1 0,-1 0,1 0,-1 0,0 0,0 0,0 1,0-1,0 0,0 1,0-1,0 1,0-1,0 1,-1-1,1 1,-1-1,1 1,-1 0,0-1,1 1,-1 0,0 0,0-1,0 1,-1 0,1-1,0 1,-1 0,1-1,-1 1,1 0,-1-1,0 1,0 0,-231 259,195-221,12-15,1 1,1 1,2 0,0 2,2 1,1 0,-8 21,25-49,0 0,0 0,0 0,1 0,-1 0,0 0,1 0,-1 0,1 0,0 0,0 0,0 0,0 0,0 1,0-1,0 0,1 0,-1 0,1 0,0 0,-1 0,1 0,0 0,0 0,0 0,0-1,1 1,-1 0,0-1,1 1,-1-1,1 1,0-1,-1 0,1 0,0 1,0-1,0 0,0-1,0 1,0 0,0-1,0 1,0-1,0 1,0-1,0 0,0 0,3 0,110-9,-111 8,370-82,-388 96,-2-8</inkml:trace>
  <inkml:trace contextRef="#ctx0" brushRef="#br0" timeOffset="1370.104">2129 2180,'37'-12,"109"-223,-77 101,-53 178,-16-32,20 151,-19-159,0 0,0 0,1 0,-1-1,1 1,0 0,0-1,0 1,1-1,-1 0,1 0,0 0,0 0,0 0,0 0,0-1,0 1,1-1,-1 0,1 0,0-1,0 1,0-1,-1 0,1 0,0 0,0 0,1 0,-1-1,0 0,0 0,0 0,0-1,0 1,0-1,0 0,2-1,6-2,0-1,-1-1,1 0,-1 0,-1-1,1-1,-1 0,-1 0,1-1,-1 0,-1-1,0 0,0 0,-1-1,0 1,-1-2,0 1,-1-1,0 0,-1 0,-1 0,0 0,0-1,0-11,1 2</inkml:trace>
  <inkml:trace contextRef="#ctx0" brushRef="#br0" timeOffset="1969.882">2903 1961,'13'-1,"0"-1,0 0,0-1,0-1,-1 0,1-1,-1 0,0-1,-1 0,1-1,-1 0,-1-1,1 0,-1 0,-1-1,0-1,0 0,0 0,-2 0,1-1,-1-1,-1 1,0-1,4-10,-9 19,0 1,0-1,-1 0,1 0,0 0,-1 0,0 0,0 1,0-1,0 0,0 0,0 0,-1 0,1 0,-1 0,0 0,0 1,0-1,0 0,-1 1,1-1,-1 0,1 1,-1 0,0-1,0 1,0 0,0 0,0 0,-1 0,1 1,-1-1,1 1,-1-1,1 1,-1 0,0 0,0 0,1 0,-1 1,0-1,0 1,0-1,0 1,0 0,0 0,0 0,0 1,0-1,0 1,1 0,-1 0,0 0,0 0,1 0,-1 0,0 1,1-1,0 1,-1 0,1 0,0 0,0 0,0 0,-2 2,-7 7,0 0,0 0,1 1,1 0,0 1,1 0,0 1,1 0,1 0,0 0,1 1,0 0,1 0,1 0,1-8,1 0,-1 1,2-1,-1 0,1 0,0 0,1 1,-1-1,1 0,1 0,0 0,0 0,0 0,0 0,1-1,1 1,-1-1,1 0,0 0,0 0,1 0,-1-1,1 0,1 0,-1 0,1 0,-1-1,1 0,1 0,3 1,3-3,0 0,1-1,-1-1,0 0,1-1,-1 0,0-1,0-1,0 0,0 0,-1-2,1 1,-1-2,0 0,0 0,-1-1,0 0,0-1,-1 0,0-1,0 0,-1 0,8-11,0 3,-1 0,-1-1,0 0,-1-1,-1-1,-1 0,-1-1,-1 0,-1-1,0 0,-2 0,-1-1,0 0,-2 0,0-1,-2 1,-2 21,1 1,-1 0,0-1,1 1,-1 0,0-1,0 1,0 0,0-1,0 1,0-1,0 1,-1 0,1-1,0 1,-1 0,1-1,-1 1,0 0,1 0,-1 0,0-1,0 1,0 0,0 0,1 0,-1 0,-1 0,1 1,0-1,0 0,0 0,0 1,-1-1,1 1,0-1,0 1,-1-1,1 1,0 0,-1 0,1-1,-1 1,1 0,0 0,-1 1,1-1,0 0,-1 0,1 1,0-1,-1 0,1 1,0 0,-1-1,-58 53,58-50,0-1,0 0,0 1,1-1,-1 1,1-1,0 1,0 0,0 0,0-1,0 1,1 0,-1 0,1 0,0 0,-1 0,1 0,1 0,-1 0,0 0,1-1,-1 1,1 0,0 0,0 0,0-1,1 1,-1 0,0-1,1 1,0-1,0 0,0 1,0-1,0 0,0 0,0 0,0 0,1-1,-1 1,1-1,0 1,-1-1,1 0,0 0,0 0,-1 0,1-1,0 1,0-1,0 0,0 0,0 0,0 0,239-4,-239 5,0 0,1 1,-1-1,0 1,0-1,0 1,0 0,0 1,-1-1,1 0,0 1,-1-1,0 1,0 0,0 0,0 0,0 0,0 0,-1 0,1 1,-1-1,0 0,0 1,0-1,-1 1,1-1,-1 1,0-1,0 1,0 0,0-1,-1 1,0-1,0 2,-32 121,-2-9,37-112</inkml:trace>
  <inkml:trace contextRef="#ctx0" brushRef="#br0" timeOffset="2903.254">4112 1647,'0'-3,"1"1,-1-1,0 1,0-1,0 1,0-1,-1 0,1 1,-1-1,1 1,-1 0,0-1,0 1,0 0,0-1,0 1,-1 0,1 0,-1 0,1 0,-1 0,0 0,0 0,0 1,0-1,0 1,0-1,0 1,0 0,-1 0,1 0,-1 0,1 0,0 1,-1-1,1 0,-1 1,1 0,-1 0,0 0,1 0,-1 0,1 0,-1 1,1-1,-1 1,1 0,0 0,-1 0,1 0,0 0,-2 1,-6 4,0 1,0 1,1-1,0 1,0 1,1 0,0 0,1 0,0 1,1 0,-1 1,2 0,0-1,0 2,1-1,0 0,1 1,0 0,1 0,0 0,1 0,1 0,0 0,0 0,2 12,-1-21,0 1,0-1,0 0,0 1,0-1,1 0,-1 0,1 0,0 0,0 0,0 0,0-1,0 1,1-1,-1 1,1-1,0 0,0 0,0 0,0 0,0-1,0 1,0-1,0 0,0 1,1-2,-1 1,1 0,-1-1,1 1,-1-1,0 0,1 0,-1-1,1 1,-1-1,1 1,-1-1,0 0,1 0,-1-1,0 1,0-1,0 1,0-1,0 0,0 0,-1-1,1 1,-1 0,1-1,-1 0,0 1,0-1,0 0,13-12,-2 0,1-1,-2 0,0-1,-1 0,-1-1,-1 0,0-1,-1 0,0-5,34-67,-36 140,-15 283,10-324,7 52,-3 0,-2 1,-3-1,-2 1,-3-1,-3 0,-2-1,-3 1,-8 16,-27-5,47-70,0 0,0 0,0 0,0 0,0 0,0-1,0 1,-1 0,1 0,0-1,-1 1,1-1,0 1,-1-1,1 0,0 1,-1-1,1 0,-1 0,1 0,-1 0,1 0,0 0,-1-1,1 1,-1 0,1-1,0 1,-1-1,1 1,0-1,0 0,-1 1,1-1,0 0,0 0,0 0,0 0,0 0,0 0,0 0,0 0,0-1,1 1,-1 0,0 0,1-1,-1 1,1 0,0-1,-1 1,1-1,0 1,0 0,0-1,0 1,-4-22,1 0,1 0,0-1,2 1,1 0,1 0,2 0,0 0,1 0,1 1,6-16,0-8,21-71,-16 69</inkml:trace>
  <inkml:trace contextRef="#ctx0" brushRef="#br0" timeOffset="3813.218">4451 1502,'23'70,"-24"-13,-1-47,1 0,1 0,-1 1,2-1,-1 0,1 0,1 0,0 0,0 0,1 0,1 0,2 4,-5-12,0 0,1 0,-1 0,1-1,-1 1,1-1,0 1,0-1,0 0,0 1,0-1,0 0,0 0,0-1,0 1,1 0,-1-1,0 1,0-1,1 0,-1 0,0 0,0 0,1 0,-1 0,0 0,1-1,-1 1,0-1,0 0,0 0,0 0,0 0,0 0,0 0,0 0,0-1,0 1,0-1,-1 1,1-1,0 0,64-78,26-122,-91 202,0 0,1 0,-1 0,0 0,0 0,0 0,1 0,-1 1,0-1,0 0,0 1,0-1,0 1,0-1,0 1,0 0,0-1,0 1,0 0,0 0,-1 0,1 0,0 0,0 0,-1 0,1 0,-1 0,1 0,-1 0,1 0,-1 0,0 0,1 0,-1 0,0 1,0-1,0 0,0 0,0 0,0 0,0 1,0-1,-1 0,1 0,0 1,39 156,-7 2,-8 0,-3 38,-17-153,2-3,-1 0,-3-1,-1 1,-3 0,-1 0,-1 0,-11 39,13-77,0 1,0 0,-1-1,1 0,-1 1,0-1,0 0,-1 0,1-1,-1 1,0-1,0 0,0 0,0 0,0 0,-1-1,1 0,-1 1,0-2,0 1,1-1,-1 1,0-1,0-1,0 1,0-1,-1 0,1 0,0 0,0-1,0 1,0-1,0 0,1-1,-1 0,0 1,0-1,1-1,-1 1,1-1,0 0,0 0,0 0,0 0,0-1,1 1,-1-1,1 0,0 0,0 0,1-1,-1 1,1-1,0 1,0-1,0 0,1 0,0 0,0 0,0-4,3-13,1 1,1-1,2 1,0 0,1 0,1 1,1 0,0 0,2 1,0 0,1 1,1 0,1 1,12-12,-19 20,300-306,-282 289,-7 5</inkml:trace>
</inkml:ink>
</file>

<file path=ppt/ink/ink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2:12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57 424,'2'-2,"-1"0,1 0,-1 0,1 1,0-1,0 1,0-1,0 1,0 0,0 0,0 0,0 0,0 0,1 0,-1 0,0 1,0-1,1 1,-1 0,1 0,-1-1,0 2,1-1,-1 0,0 0,1 1,-1-1,0 1,1 0,-1 0,0 0,0 0,11 2,-1-1,1 0,0 0,0-2,0 1,-1-2,1 0,12-2,146-32,-12 1,-147 31</inkml:trace>
  <inkml:trace contextRef="#ctx0" brushRef="#br0" timeOffset="250.926">1 621,'43'-5,"38"-6,16-1,-5 1,-13-3,-15 2,-14 3,-10 3,-8 2,-3 2,-3 1,-1 1,-4 1</inkml:trace>
  <inkml:trace contextRef="#ctx0" brushRef="#br0" timeOffset="3146.232">932 960,'67'-57,"210"-198,-257 233,-1-1,-1-1,-1 0,-1-1,-1-1,-1-1,-1 0,-2 0,0-3,-10 29,0-1,0 0,0 1,0-1,0 0,0 0,-1 0,1 0,-1 0,1 0,-1 1,0-1,0 0,0 0,0 0,0 0,0 0,0 0,-1 0,1 0,-1 0,1 0,-1 0,0 0,0 0,0 1,0-1,0 0,0 1,0-1,-1 1,1-1,-1 1,1-1,-1 1,1 0,-1 0,0 0,1 0,-1 0,0 0,0 1,0-1,0 0,0 1,0 0,1-1,-1 1,0 0,0 0,0 0,0 0,-1 0,-9 6,-1 0,1 1,1 1,-1-1,1 2,1 0,0 0,0 1,0 0,1 0,1 1,0 0,1 1,0 0,0 0,1 1,1-1,0 1,1 0,0 3,0-10,2 0,-1 0,1 0,0 0,0 0,1 1,-1-1,1 1,1-1,-1 1,1-1,1 1,-1-1,1 1,0-1,0 0,1 1,0-1,0 0,1 0,-1 0,1 0,0 0,1-1,0 1,-1-1,2 0,-1 0,0-1,5 4,0 0,1-1,0 0,1-1,0 0,0 0,0-1,0-1,1 0,0 0,0-1,0-1,0 0,0-1,0 0,1-1,-1 0,0-1,1 0,-1-1,0 0,0-1,0 0,8-5,3-1,-1-1,0-1,-1-1,0-1,-1-1,0-1,-1 0,-1-2,-1 0,0-1,-1 0,-1-1,-1-1,-1-1,6-11,-13 20,24-59,-29 69,0 1,-1-1,0 0,1 1,-1-1,0 0,0 0,0 1,0-1,0 0,0 1,0-1,-1 0,1 1,-1-1,1 0,-1 1,1-1,-1 1,0-1,0 1,0-1,0 1,0 0,0-1,0 1,0 0,-1 0,1 0,0 0,-1 0,1 0,-1 0,1 0,-1 1,0-1,1 0,-2 1,-3 0,0 1,0 1,0-1,0 1,1 0,-1 1,1-1,0 1,-1 0,1 0,0 1,1-1,-1 1,1 0,-1 1,1-1,0 1,1-1,-1 1,1 0,0 1,0-1,1 0,0 1,0 0,-1 2,-3 0,1-1,0 2,1-1,-1 0,1 1,1 0,0 0,0 0,1 0,0 1,0-1,1 0,1 1,-1-1,2 1,-1-1,1 1,0-1,1 1,0-1,1 0,0 0,0 0,1 0,0-1,1 1,0 0,2-2,0-1,0 1,0-1,1-1,0 1,0-1,0-1,1 1,-1-1,1-1,0 0,0 0,0 0,1-2,-1 1,0-1,1 0,-1-1,1 0,-1 0,1-1,-1-1,1 1,-1-2,0 1,0-1,4-2,7-3,0 0,-1-2,1 0,-2-1,0-1,0-1,-1 0,-1-1,0-1,-1-1,9-12,-13 16,-2-1,0 0,0 0,-1-1,-1-1,0 1,-1-1,-1 0,0 0,-1-1,-1 1,0-1,-1 0,-1 0,0 0,-2-7,2 21,-1-1,0 1,0 0,0-1,0 1,0 0,-1-1,1 1,-1 0,1-1,-1 1,0 0,0 0,0 0,0 0,0 0,0 0,-1 0,1 0,-1 0,1 1,-1-1,0 0,0 1,0-1,0 1,0 0,0 0,0 0,0 0,0 0,0 0,-1 0,1 1,0-1,-1 1,1 0,0 0,-1 0,1 0,0 0,-1 0,1 0,-2 1,-5 6,-1 0,2 1,-1 0,1 0,0 1,1 0,0 0,0 1,1 0,0 0,1 1,0-1,1 1,0 0,1 0,0 1,0-1,2 1,-1-1,1 3,-3 4,3-11,-1 1,1 0,0-1,0 1,1 0,0-1,1 1,0 0,0 0,0-1,1 1,0-1,1 0,-1 1,2-1,-1 0,1 0,0-1,0 1,0-1,1 0,0 0,1-1,-1 1,1-1,0 0,0-1,1 1,-1-1,1-1,0 1,0-1,0 0,8 1,-7-1,1 0,0-1,0 0,1-1,-1 0,0 0,1-1,-1 0,0-1,0 0,1-1,2 0,11-4</inkml:trace>
  <inkml:trace contextRef="#ctx0" brushRef="#br0" timeOffset="3461.662">2879 226,'-21'25,"-11"10,1 1,3 1,1 2,1 1,3 1,-2 7,22-42,0 1,1 0,-1 0,2 0,-1 0,1 0,0 1,0-1,1 0,0 1,0-1,1 0,0 1,0-1,1 0,0 0,0 0,0 0,1 0,0 0,1-1,-1 0,1 1,1-1,-1-1,1 1,0-1,0 1,0-1,1-1,0 1,0-1,0 0,0 0,4 0,94 9,-80-14</inkml:trace>
  <inkml:trace contextRef="#ctx0" brushRef="#br0" timeOffset="3798.62">3246 367,'-21'23,"2"1,0 1,2 1,1 0,1 1,1 1,1 0,2 1,1 0,-1 9,10-36,-1 1,1 0,0 0,0 0,1 1,-1-1,1 0,-1 0,1 0,0 0,0 1,1-1,-1 0,0 0,1 0,0 0,0 0,0 0,0 0,0 0,1 0,0 0,-1-1,1 1,0 0,0-1,0 0,0 1,1-1,-1 0,1 0,-1 0,1-1,0 1,-1 0,1-1,0 0,3 1,13 0,-1-1,1-1,0 0,0-1,0-2,-1 0,1 0,-1-2,0 0,0-2,3-1,0-1,0 0,-1-1,0-1,-1-1,0-1,-1 0,0-1,-1-1,-1-1,0-1,-2 0,0-1,0 0,-2-1,1-2,-11 17,0-1,0 0,0 0,-1 1,1-1,-1 0,0 0,-1 0,1 0,-1 0,0-1,0 1,-1 0,1 0,-1 0,0 0,-1 0,1 1,-1-1,0 0,0 0,0 1,-1-1,0 1,0 0,0 0,0 0,0 0,-1 1,0-1,0 1,0 0,0 0,0 0,0 1,-1-1,0 1,1 0,-1 1,0-1,0 1,0 0,-4-1,-2 1,0 0,-1 0,1 1,-1 0,1 1,0 1,-1-1,1 2,0 0,0 0,0 1,1 0,-1 1,1 0,0 1,0 0,1 0,0 1,0 1,-3 3,-7 7</inkml:trace>
  <inkml:trace contextRef="#ctx0" brushRef="#br0" timeOffset="4164.803">4149 254,'-15'6,"-1"0,2 1,-1 1,1 0,0 1,0 1,1 0,1 1,0 0,0 1,1 0,1 1,0 0,-2 4,11-12,0 0,1 0,-1-1,1 1,0 0,1 0,-1-1,1 1,0 0,0-1,0 1,1 0,0-1,-1 0,2 1,-1-1,0 0,1 0,0 0,0-1,0 1,0-1,1 1,-1-1,1 0,0 0,0-1,0 1,0-1,0 0,1 0,-1 0,1-1,3 2,42 32,-46-32,-1-1,1 1,-1 0,0 0,0 0,0 0,0 1,0-1,-1 1,0 0,1 0,-1-1,-1 1,1 1,-1-1,1 0,-1 0,0 0,-1 1,1-1,-1 1,0-1,0 0,0 1,-1-1,1 0,-1 1,0-1,0 0,-1 0,1 0,-1 0,0 0,0 0,0 0,-1 0,1-1,-1 1,0-1,0 0,0 0,-1 0,1 0,-1 0,-10 5,0-1,0 0,-1-1,0-1,0 0,-1-1,0-1,1 0,-1-1,0-1,-14 0,6-1</inkml:trace>
  <inkml:trace contextRef="#ctx0" brushRef="#br0" timeOffset="4484.188">4713 28,'-48'40,"1"3,2 1,2 3,-16 25,39-49,1 1,1 0,1 1,1 1,1 1,2 0,0 1,-4 20,15-37,1 0,1 0,0 0,0 0,1 0,0 0,1 0,0 0,1-1,0 1,1-1,0 1,1-1,0-1,0 1,1-1,1 1,-1-2,1 1,1-1,-1 0,2 0,-1-1,1 0,0-1,0 0,1 0,-1-1,1 0,1-1,-1 0,1-1,-1 0,1 0,0-1,0-1,0 0,7 0,39 0,-33-1</inkml:trace>
  <inkml:trace contextRef="#ctx0" brushRef="#br0" timeOffset="5646.153">4770 621,'28'1,"-1"-1,1-2,-1-1,1-1,-1-1,0-1,-1-2,0 0,0-2,0-1,-1-1,-1-1,10-7,-23 10,-1-1,0 0,-1 0,0-1,0 0,-1-1,-1 0,0 0,-1-1,-1 1,0-1,0 0,-1-1,-3 12,0 1,0-1,-1 1,1 0,0-1,-1 1,1-1,-1 0,0 1,0-1,0 1,0-1,0 1,-1-1,1 0,-1 1,0 0,0-1,1 1,-2-1,1 1,0 0,0 0,-1-1,1 1,-1 0,0 0,1 1,-1-1,0 0,0 1,0-1,0 1,-1-1,1 1,0 0,-1 0,1 0,0 0,-1 0,1 1,-1-1,0 1,1 0,-1 0,1-1,-3 2,-6 2,0 0,1 1,-1 0,1 1,0 0,0 0,1 1,0 1,0-1,0 2,1-1,0 1,0 0,1 1,0 0,1 0,-1 0,2 1,0 0,0 0,0 0,2 1,-1-1,1 1,1 0,0 0,0 0,1 0,1 1,0-1,0 3,1-8,0-1,1 1,0-1,0 1,0-1,0 0,1 0,0 1,0-2,0 1,1 0,-1-1,1 0,0 1,0-2,1 1,-1 0,1-1,0 0,0 0,0 0,0-1,1 1,-1-1,1-1,2 2,5 0,0 0,1 0,-1-2,1 1,-1-2,0 1,1-2,-1 0,1-1,-1 0,1-1,8-3,0-1,-1-1,1-1,-2-1,1-1,-2-1,1-1,-2 0,1-2,-2 0,0 0,-1-2,-1 0,0-1,-1 0,-1-2,6-12,-60 145,40-110,0 0,1 1,-1-1,1 0,0 0,-1 1,2-1,-1 0,0 0,1 1,-1-1,1 0,0 0,0 0,0 1,0-1,1 0,-1-1,1 1,0 0,0 0,0-1,0 1,0-1,1 0,-1 1,1-1,-1 0,1-1,0 1,0 0,0-1,0 1,0-1,0 0,0 0,0 0,0-1,2 1,5 0,1 0,0 0,0-1,0 0,-1-1,1 0,0-1,0 0,-1-1,0 0,1-1,-1 0,0 0,-1-1,1 0,-1-1,0 0,0-1,-1 0,0 0,0-1,5-6,15-13,-9 11,-1-1,0 0,-1-2,-1 0,-1-1,-1 0,-1-1,0-1,2-8,-14 28,0 1,0 0,0-1,0 1,0-1,0 1,0-1,0 0,-1 1,1-1,-1 0,1 0,-1 0,0 1,1-1,-1 0,0 0,0 0,-1 1,1-1,0 0,0 0,-1 1,1-1,-1 0,0 0,1 1,-1-1,0 1,0-1,0 1,0-1,0 1,-1-1,1 1,0 0,-1 0,1 0,-1-1,1 1,-1 1,1-1,-1 0,0 0,1 1,-1-1,0 1,1-1,-1 1,0 0,0-1,0 1,1 0,-1 0,0 0,0 1,0-1,1 0,-1 1,0 0,-12 7,2 0,-1 1,1 1,1 0,-1 1,2 0,0 1,0 0,1 0,0 1,1 0,1 1,0 0,1 0,0 0,1 1,1 0,0 0,1 0,1 0,-1 16,2-24,0 0,0 0,1 0,0 1,0-1,0 0,1 1,0-1,1 0,0 0,0 0,0 0,1 0,0-1,0 1,1-1,0 0,0 0,0 0,1 0,0-1,0 0,0 0,0 0,1 0,0-1,0 0,0 0,1-1,-1 0,1 0,4 1,-3-2,1-1,-1 0,0-1,1 1,-1-2,0 1,1-1,-1 0,0-1,0 0,0 0,0-1,0 0,0 0,-1-1,0 0,1 0,-2-1,1 0,0 0,-1-1,4-3,11-9</inkml:trace>
  <inkml:trace contextRef="#ctx0" brushRef="#br0" timeOffset="6003.076">6576 170,'-138'249,"135"-242,-6 6,2-1,0 2,0-1,1 1,1 0,0 0,1 0,1 1,0-1,1 1,0 0,2 0,-1 0,2 0,0 1,1-11,0 0,1 0,0 0,-1 0,2-1,-1 1,0-1,1 0,0 0,0 0,0 0,0-1,1 1,-1-1,1 0,0-1,0 1,0-1,0 0,0 0,1-1,-1 0,1 1,-1-2,1 1,1-1,7 2,0-2,1 0,-1-1,0 0,0-1,0-1,-1 0,1-1,12-4,-24 7,0 1,-1-1,1 0,0 0,0 1,0-1,-1 0,1 0,0-1,-1 1,1 0,-1 0,0-1,1 1,-1-1,0 0,0 1,0-1,0 0,0 1,0-1,0 0,-1 0,1 0,-1 0,1 0,-1 0,0 1,0-1,0 0,0 0,0 0,0 0,0 0,-1 0,1 0,-1 0,1 0,-1 0,0 0,0 1,0-1,0 0,0 0,-10-10</inkml:trace>
  <inkml:trace contextRef="#ctx0" brushRef="#br0" timeOffset="6248.22">6238 424,'43'0,"29"-5,6-2,-4 1,-11 1,-11 1,-9 2,-8-4,-4 0,-3 0,-7 1</inkml:trace>
  <inkml:trace contextRef="#ctx0" brushRef="#br0" timeOffset="6500.198">6915 0,'25'63,"-4"2,-2 0,-2 1,-4 0,-3 1,-2 1,-4-1,-3 1,-3 20,2-77,-1 0,-1 1,0-1,0 0,-1 0,-1 0,0 0,0 0,-1-1,0 0,-1 0,0 0,-1-1,0 1,0-2,-1 1,0-1,-1 0,0-1,0 0,0 0,-1-1,0 0,0-1,0 0,-4 0,-14 7,3-1</inkml:trace>
</inkml:ink>
</file>

<file path=ppt/ink/ink5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1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87,'-3'-4,"-1"-1,0 1,0 1,-1-1,1 0,-1 1,1 0,-1 0,0 0,0 1,-1 0,1 0,0 0,-1 0,1 1,-1 0,0 0,1 1,-1-1,0 1,1 0,-1 1,0 0,1 0,-1 0,1 0,-1 1,1 0,0 0,-1 0,1 1,0-1,1 1,-1 1,0-1,1 1,-4 3,-2 1,0 0,0 1,0 0,1 0,1 1,0 0,0 1,1 0,0 0,1 0,0 1,0 3,5-11,0 0,0 0,0 0,1 1,-1-1,1 0,0 0,0 1,1-1,-1 0,1 0,0 0,0 0,1 0,-1 0,1 0,-1 0,1 0,1-1,-1 1,0-1,1 1,0-1,0 0,0 0,0 0,0 0,0-1,1 1,0-1,-1 0,1 0,0 0,0-1,0 1,0-1,0 0,0 0,0-1,0 1,1-1,-1 0,0 0,3 0,12-7,-1 0,0-2,0 0,-1-1,0-1,0 0,-1-1,-1-1,0-1,-1 0,0 0,-1-2,-1 0,7-11,22-23,24-35,-65 85,0 0,0-1,0 1,0-1,0 1,0-1,0 1,0-1,1 1,-1 0,0-1,0 1,0-1,1 1,-1-1,0 1,0 0,1-1,-1 1,0 0,1-1,-1 1,0 0,1 0,-1-1,0 1,1 0,-1 0,1 0,-1-1,1 1,-1 0,0 0,1 0,-1 0,1 0,-1 0,1 0,-1 0,1 0,-1 0,1 0,-1 0,0 0,1 1,-1-1,1 0,-1 0,1 0,-1 1,0-1,1 0,-1 0,0 1,1-1,-1 0,0 1,1-1,-1 0,0 1,0-1,1 0,-1 1,0-1,0 1,0-1,0 1,1-1,-1 1,2 36,-2-31,13 169,-6-131,-3 1,-2 0,-2-1,-1 1,-3 3,1-15,-1-1,-1 0,-1 0,-2 0,-2-1,0 0,-2-1,-2 0,0-1,-2 0,-1-2,-19 23,34-47,0 0,0 0,0 0,-1 0,1-1,-1 1,0-1,0 1,0-1,0 0,0-1,0 1,0 0,-1-1,1 0,-1 0,1 0,-1 0,1 0,-1-1,0 1,1-1,-1 0,1 0,-1-1,0 1,1-1,-1 1,1-1,-1 0,1-1,-1 1,1-1,0 1,0-1,0 0,0 0,0 0,0-1,0 1,1-1,-1 1,1-1,-1 0,1 0,0 0,1 0,-1 0,0-1,1 1,-2-17,1 1,1-1,1 0,1 0,0 0,2 0,0 1,1-1,1 1,1 0,1 0,0 1,2 0,0 0,1 0,0 2,2-1,0 1,0 1,2 0,0 1,2-1,97-68,-94 75</inkml:trace>
</inkml:ink>
</file>

<file path=ppt/ink/ink5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2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0,'-19'2,"0"1,0 1,0 0,0 2,0 0,1 1,0 0,1 2,-11 6,26-15,1 1,-1-1,1 0,-1 0,1 1,0-1,-1 0,1 1,0 0,-1-1,1 1,0 0,0-1,0 1,-1 0,1 0,0 0,0 0,0 0,0 0,1 0,-1 1,0-1,0 0,1 0,-1 1,1-1,-1 0,1 1,-1-1,1 1,0-1,0 1,0-1,0 0,0 1,0-1,0 1,0-1,0 1,1-1,-1 0,1 1,-1-1,1 0,-1 1,1-1,0 0,0 0,-1 0,1 1,0-1,0 0,0 0,0 0,1 0,-1-1,0 1,150 79,-145-74,0 0,0 0,0 1,-1 0,0 1,-1-1,1 1,-1 0,-1 0,1 0,-2 0,1 1,-1-1,0 1,-1-1,0 1,0 0,-1 0,0-1,0 1,-1 0,0 0,-1-1,0 1,0-1,-1 1,0-1,-1 0,0 0,0 0,0-1,-1 1,0-1,-6 6,8-10,-1 0,0-1,0 1,0-1,0 1,-1-1,1 0,-1-1,1 1,-1-1,1 0,-1 0,0-1,1 1,-1-1,0 0,0 0,0 0,1-1,-1 0,0 0,1 0,-1 0,1-1,-1 0,1 0,0 0,0 0,0-1,0 0,0 1,0-1,1-1,-1 1,1-1,0 1,0-1,0 0,-1-3,2-9</inkml:trace>
</inkml:ink>
</file>

<file path=ppt/ink/ink5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3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5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2,'137'21,"94"-43,-215 21,59 14,-69-7</inkml:trace>
</inkml:ink>
</file>

<file path=ppt/ink/ink5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5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27,'38'5,"28"-4,6-1,-3-1,-9 0,-10-6,-8 0,-7 0,-5 2,-7 1</inkml:trace>
</inkml:ink>
</file>

<file path=ppt/ink/ink5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3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34 457,'-5'33,"-1"17,-5-1,0-8</inkml:trace>
  <inkml:trace contextRef="#ctx0" brushRef="#br0" timeOffset="576.398">259 627,'25'-21,"-2"-1,0-1,-1 0,-2-2,0 0,-2-2,-1 0,-1-1,-1 0,7-20,-22 48,0 1,0-1,1 1,-1 0,0-1,1 1,-1-1,1 1,-1-1,1 1,-1-1,1 1,-1-1,1 0,-1 1,1-1,0 0,-1 1,1-1,-1 0,1 0,0 1,-1-1,1 0,0 0,-1 0,1 0,0 0,-1 0,1 0,0 0,-1 0,1-1,0 1,-1 0,1 0,0 0,-1-1,1 1,-1 0,1-1,-1 1,1-1,0 1,-1 0,1-1,-1 1,0-1,1 0,-1 1,1-1,-1 1,0-1,0 1,1-1,-1 0,0 1,0-1,0 0,1 1,-1-1,0 0,0 1,0-1,0 0,0 1,-1-1,1 0,11 61,22 64,-31-119,0-1,1 0,0 1,0-1,0-1,0 1,0 0,1-1,-1 1,1-1,0 0,0-1,0 1,1-1,-1 1,0-1,1-1,0 1,-1-1,1 1,0-1,0 0,0-1,2 1,4-3,1-1,-1 1,0-2,-1 0,1 0,-1-1,0 0,0 0,0-1,0-1,-1 0,-1 0,1-1,-1 0,0 0,-1-1,0 0,0 0,-1 0,0-1,-1 0,3-7,0 5,68-133,-67 130</inkml:trace>
  <inkml:trace contextRef="#ctx0" brushRef="#br0" timeOffset="946.6">1389 6,'-16'27,"1"1,1 1,2 0,0 1,3 0,0 1,2 0,0 8,5-33,0-1,0 1,1 0,0 0,0 0,1 0,0 1,0-1,0 0,1 0,-1 0,2 0,-1 0,1 0,-1 0,2-1,-1 1,1-1,-1 1,2-1,-1 0,0 0,1 0,0 0,0-1,1 0,-1 1,1-2,0 1,0 0,0-1,4 2,1 0,1-1,-1 0,1-1,0 0,0-1,0 0,0 0,0-1,0-1,1 0,-1-1,0 0,0 0,0-1,0-1,0 0,0 0,-1-1,0 0,1-1,-2 0,1-1,0 0,-1 0,0-1,-1 0,0-1,0 0,0 0,-1-1,2-2,1-6,0 0,-1-1,0 1,-2-2,0 1,-1-1,-1 0,-1 0,2-18,-6 31,0 0,-1 0,1 0,-1 0,0 0,-1 1,0-1,0 0,0 0,0 1,-1 0,0-1,0 1,0 0,-1 0,0 1,0-1,0 1,-1 0,1 0,-1 0,0 0,0 1,0 0,-6-3,-3-1,-1 1,0 0,0 1,0 0,-1 1,1 1,-1 1,0 0,-3 1,-13 0</inkml:trace>
  <inkml:trace contextRef="#ctx0" brushRef="#br0" timeOffset="1194.318">1163 231,'38'-5,"23"-1,5 0,-3 1,-9 2,-7 0,-13 7,-6 2,-9 5,-2 0,-5 4,1 3,3 0,4-4,3-5,2-3,-3-2</inkml:trace>
</inkml:ink>
</file>

<file path=ppt/ink/ink5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7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1 627,'15'5,"1"0,0-1,0 0,0-2,0 0,0-1,1 0,-1-1,0-1,1-1,-1 0,0-1,0-1,0 0,-1-1,15-7,6-8,-1-1,0-1,-2-2,0-2,-2-1,19-21,61-56,-103 97,0-1,-1 0,0 0,-1 0,0-1,0 0,-1 0,0-1,0 0,-1 0,-1 0,1 0,-2 0,1-1,0-9,-2 13,-1 1,0 0,0 0,0 0,-1-1,0 1,0 0,-1 0,1 0,-1 0,-1 0,1 1,-1-1,0 1,0-1,0 1,-1 0,0 0,0 1,0-1,-1 1,1 0,-1 0,0 0,0 1,-1-1,-3 0,3 0,-1 1,0 0,-1 1,1-1,0 1,-1 1,1 0,-1 0,0 0,1 1,-1 0,1 0,-1 1,0 0,1 1,-1-1,1 1,0 1,0 0,0 0,0 0,0 0,0 1,1 1,0-1,0 1,0 0,1 0,-1 0,1 1,0 0,1 0,-1 0,1 1,1-1,-1 1,1 0,0 0,1 1,-1-1,1 0,0 8,-1 0,0 1,2 0,0-1,0 1,2 0,0-1,0 1,2 0,0-1,1 0,0 1,1-2,1 1,0-1,1 1,1-2,0 1,1-1,0 0,1-1,4 4,13 9,1-2,2-1,0-1,1-1,24 10,-37-19,-3-1</inkml:trace>
</inkml:ink>
</file>

<file path=ppt/ink/ink5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8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0,'-14'19,"-5"12,-5-1,8-4,11-7,11-12,9-7,2-8,-1 2,-5 7,-3 3</inkml:trace>
</inkml:ink>
</file>

<file path=ppt/ink/ink5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9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1,'-9'4,"-9"8,0 5,7 1,10-4,6-8,1-1,-4-1,-3 4,-7 0,-1 3,1 1</inkml:trace>
</inkml:ink>
</file>

<file path=ppt/ink/ink5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57:37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345 135,'-32'8,"1"2,0 1,0 2,1 1,0 1,2 2,-17 12,37-23,1 0,0 1,0 0,1 0,0 0,0 1,1 0,0 0,0 1,1-1,0 1,1 0,0 0,0 0,1 0,0 1,0-1,1 1,1-1,-1 1,2-1,-1 1,1-1,1 1,-1-1,2 0,-1 1,1-1,1 0,0-1,2 5,-3-5,0 1,1-1,0 0,0 0,1-1,0 1,0-1,1 0,-1-1,2 1,-1-1,1 0,0-1,0 1,0-1,1-1,0 0,0 0,0 0,0-1,1 0,0-1,-1 0,1 0,0-1,0 0,0 0,-1-1,1 0,0-1,0 0,3-1,8-2,0-1,0-2,-1 1,0-2,0-1,-1 0,0-1,-1-1,0-1,-1 0,0-2,-1 1,0-2,-1 0,8-12,-1 1,-1-1,-1 0,-2-2,0 0,4-14,-17 34,0-1,0 0,-1 0,0 0,-1 0,0 0,-1-1,0 1,0 0,-1-1,-1 1,1-1,-2 1,1 0,-2-1,1 1,-1 0,-1 0,-1-1,-1 2,-1 0,-1 1,1 0,-1 1,-1-1,1 1,-1 1,-1 0,1 0,-1 1,0 0,0 1,0 0,-1 0,1 1,-1 1,0 0,0 0,0 1,0 0,0 1,0 1,0-1,0 2,0-1,-5 3,-65 22,52-10</inkml:trace>
  <inkml:trace contextRef="#ctx0" brushRef="#br0" timeOffset="364.611">148 332,'140'-93,"-131"92,1 0,0 0,-1 1,1 0,0 1,0 0,-1 0,1 1,-1 0,0 1,1 0,-1 1,-1 0,1 0,0 1,-1 0,0 0,0 1,5 4,-5-5,120 50,-86-52,-25-8</inkml:trace>
</inkml:ink>
</file>

<file path=ppt/ink/ink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17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118 424,'26'9,"1"-2,1-1,-1-2,0 0,1-2,0-1,16-2,-19 1,0-1,1-1,-1-2,0 0,-1-2,1-1,-1-1,0 0,-1-2,0-1,0-1,-1-1,-1-1,0 0,-1-2,-1 0,0-2,-2 0,0 0,0-2,-2 0,-1-1,0-1,-2 0,5-11,-8 13,-6 15,1 0,-2-1,1 0,-1 1,0-1,0 0,0 0,-1 0,0 0,0 0,0-1,-1 1,0 0,-1-6,0 11,0 1,0-1,0 1,0 0,0-1,0 1,0 0,0 0,0-1,0 1,-1 0,1 0,0 0,0 0,0 0,0 1,0-1,0 0,0 0,0 1,0-1,0 1,0-1,0 1,0-1,0 1,0 0,0-1,0 1,0 0,1 0,-1-1,0 1,0 0,1 0,-1 0,1 0,-1 0,1 0,-1 0,1 0,0 0,0 0,-1 1,1-1,0 0,0 0,0 0,0 1,-19 44,2 1,2 0,2 1,1 9,-10 33,0 4,-5-2,-3-2,-4 0,-4-2,-4-2,-3-2,-45 61,77-124,-1-1,-1 0,0-1,-2 0,0-1,-1-1,0-1,-2-1,0 0,0-2,-1 0,-1-1,0-1,-1-1,-17 4,35-13,-1-1,1 1,0-1,-1 0,1-1,0 0,-1 0,1 0,0 0,0-1,0 0,0 0,0 0,0 0,0-1,1 0,-1 0,1 0,0-1,0 1,0-1,1 0,-1 0,1 0,0-1,0 1,0-1,1 0,0 0,-1 0,2 0,-1 0,1 0,-1 0,1 0,1-1,-1 1,1 0,0-1,0 1,1-1,-1 1,0 1,-1 0,1 0,0 0,0 0,0 0,1 0,-1 1,1-1,0 0,0 0,0 1,1-1,-1 0,1 1,0 0,0-1,0 1,0 0,0 0,1 0,0 0,-1 0,1 1,0-1,0 1,1 0,-1 0,0 0,1 0,-1 0,1 1,0 0,-1 0,1 0,0 0,0 0,125 65,-83-47,0-3,1-2,0-1,1-3,0-2,0-1,0-3,0-3,36-4,-22 4,-36 0,1-2,-1-1,0-1,0-2,0 0,-1-2,0 0,13-9,-15 8</inkml:trace>
  <inkml:trace contextRef="#ctx0" brushRef="#br0" timeOffset="8771.893">1416 1102,'35'-16,"0"-1,-1-2,-1-1,-1-1,-1-2,2-4,-29 25,0-1,-1 0,1 0,-1 0,1 0,-1 0,0-1,0 1,-1-1,1 0,-1 0,0 0,0 0,0 0,0-1,-1 1,1-1,-1 1,0-1,-1 1,1-1,-1 1,0-1,0 0,0 1,-1-1,0 1,0-1,0 1,0-1,-1 1,1 0,-1-1,0 1,-1 0,1 0,-1 0,1 1,-1-1,-1 0,-2 0,0 0,-1 0,1 0,-1 1,0 0,0 1,0-1,0 1,0 1,-1-1,1 1,0 0,-1 1,1 0,-1 0,1 1,-1 0,1 0,0 0,-1 1,1 0,0 1,0 0,0 0,1 0,-1 1,1 0,0 0,0 0,0 1,0 0,-3 5,-1-2,0 1,1 0,0 0,0 1,1 0,1 1,0 0,0 0,1 0,0 1,1 0,0 0,1 0,1 1,0-1,0 1,2 0,-1 0,2 0,-1 0,2 0,0 0,0-1,1 1,1 0,0 0,0-6,1-1,-1 1,1-1,0 0,1 0,-1 0,1 0,0-1,1 0,-1 0,1 0,0-1,0 0,1 0,-1 0,1-1,0 0,0 0,0-1,0 0,0 0,4 0,11 3,0-2,1-1,0 0,-1-2,1-1,18-2,7-7,0-1,-2-3,1-1,-2-3,0-2,-1-1,-2-3,0-1,-1-2,-2-2,-1-1,15-17,-11 8,-2-2,-2-1,-2-2,-1-1,-3-2,-2-1,2-8,-14 25,-2-1,-1-1,-2 0,-1 0,-2-1,-1-1,-1 0,-2 0,-2 0,-1-3,-2 34,0 0,-1 1,1-1,-1 0,0 1,0-1,0 0,-1 0,1 1,-1-1,0 1,0-1,0 0,-1 1,1 0,-1-1,0 1,0 0,0 0,0 0,-1 0,1 0,-1 0,1 1,-1-1,0 1,0 0,0 0,0 0,-1 0,1 1,0-1,-1 1,1 0,-1 0,0 0,1 0,-1 1,0-1,1 1,-1 0,0 0,0 0,1 1,-1-1,0 1,-6 4,2 1,-1-1,0 2,1-1,1 1,-1 0,1 1,0-1,0 1,1 1,1-1,-1 1,1 0,0 1,1-1,-1 6,-8 19,3 1,0 0,2 1,2 0,2 0,1 0,1 6,5 24,3-1,3 1,2-1,12 30,-23-93,21 80,-10-43,-2 0,-2 0,-1 1,-2 0,-1 7,-5 24,2-60</inkml:trace>
  <inkml:trace contextRef="#ctx0" brushRef="#br0" timeOffset="8988.483">1924 622,'38'0,"47"-5,18-1,1-5,-7 0,-11 1,-10 4,-9-4,-6 1,-4 2,-6 1,-12 3</inkml:trace>
</inkml:ink>
</file>

<file path=ppt/ink/ink5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5:56.36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4186 438,'14'15,"6"4</inkml:trace>
</inkml:ink>
</file>

<file path=ppt/ink/ink5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6:43.37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0,'0'5,"0"6,0 7,0-1</inkml:trace>
</inkml:ink>
</file>

<file path=ppt/ink/ink5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6:43.61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0,'5'15,"1"4</inkml:trace>
</inkml:ink>
</file>

<file path=ppt/ink/ink5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6:41.56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764 114,'-2'0,"0"-1,0 1,1 0,-1 0,0 0,0 1,0-1,1 0,-1 1,0-1,1 1,-1-1,0 1,1 0,-1 0,1 0,-1 0,1 0,-1 0,1 0,0 0,-1 0,1 1,0-1,0 1,0-1,0 1,0-1,1 1,-1-1,0 1,1 0,-1-1,1 1,-1 0,1 1,0-3,-155 294,-12-5,187-336,217-404,-170 310,-63 122,-12 33,1 4,1 1,0 1,1-1,1 1,1 0,1 0,1 0,0 0,2 0,1 8,9 36,3 0,2-1,3-1,13 24,-31-84,-1 1,1-1,0 0,0 1,0-1,0 0,1 0,-1 0,1 0,-1 0,1 0,0 0,-1-1,1 1,0 0,0-1,0 0,0 1,0-1,1 0,-1 0,0 0,1 0,-1-1,0 1,1-1,-1 1,1-1,-1 0,1 0,-1 0,1 0,-1 0,1-1,-1 1,0-1,1 1,-1-1,0 0,1 0,-1 0,0 0,0-1,0 1,0 0,0-1,0 0,0 1,0-1,-1 0,1-1,21-25,-2 0,-1-2,-1 0,-2-1,-1-1,11-31,-12 33,-2 0,-1-1,-1-1,-2 0,-1 0,-1-1,-2 0,-2 0,-1 0,-1-26,-1 57,0 0,0 0,0 0,0-1,-1 1,1 0,-1 0,1 0,-1 0,0 0,1 0,-1 0,0 0,0 0,-1 0,1 1,0-1,-1 0,1 1,-1-1,1 1,-1-1,0 1,1 0,-1 0,0 0,-1-1,-9 3</inkml:trace>
  <inkml:trace contextRef="#ctx0" brushRef="#br0" timeOffset="324.695">1271 368,'-7'28,"1"1,2-1,0 1,2 0,1 0,2 0,0 0,2 0,4 15,-6-40,-1 1,1 0,0 0,1-1,-1 1,1-1,0 1,0-1,0 0,1 0,-1 0,1 0,0 0,0 0,0-1,1 0,-1 1,1-1,0 0,0-1,0 1,0-1,1 0,-1 0,0 0,1 0,0-1,-1 0,1 0,0 0,-1-1,1 1,0-1,0 0,2-1,3-2,0 0,0-1,-1 0,0-1,0 0,0 0,0-1,-1 0,0-1,0 0,0 0,-1 0,0-1,-1 0,0-1,0 0,-1 1,0-2,0 1,-1 0,-1-1,1 0,-1 0,-1 0,0 0,-1-1,1 1,-2 0,0-1,0 1,-1 0,0-1,-1 1,0 0,0 0,-1 0,-1 0,1 0,-2 1,1-1,-1 1,-1 1,0-1,0 1,0 0,-1 0,0 0,-1 1,0 0,0 1,0 0,-1 0,0 1,0 0,0 0,-1 1,0 0,-2 0,-12 1</inkml:trace>
  <inkml:trace contextRef="#ctx0" brushRef="#br0" timeOffset="612.386">1779 1,'0'29,"-5"28,-1 10,0 3,1-6,2-4,1-7,1-8,5-7,2-6,0-2,-1-2,4-6,0-2,-2-4</inkml:trace>
  <inkml:trace contextRef="#ctx0" brushRef="#br0" timeOffset="1050.131">1582 368,'101'27,"-49"-11,0-3,1-2,0-2,0-2,43-2,89-13,-175 5,-1-1,1 0,-1-1,0 0,0 0,0-1,-1 0,0-1,0 0,-1 0,0 0,0-1,-1 0,0-1,0 1,-1-1,0 0,0 0,-1-1,0 0,1-7,-4 15,0-1,0 1,-1-1,1 0,-1 1,1-1,-1 0,0 1,0-1,0 0,-1 1,1-1,-1 0,1 1,-1-1,0 0,0 1,0-1,0 1,-1 0,1-1,-1 1,1 0,-1 0,0 0,0 0,1 0,-2 0,1 1,0-1,0 1,0-1,-1 1,1 0,-1 0,1 0,-1 0,0 0,-3-1,-1 1,1 0,0 0,-1 0,1 1,-1 0,1 0,-1 0,1 1,-1 0,1 1,0-1,-1 1,1 0,-5 3,-2 3,1 0,0 0,0 1,1 1,0 0,0 0,2 1,-1 1,1-1,1 1,0 1,1 0,0 0,1 0,0 1,1 0,1 0,0 0,1 0,0 1,1 0,1 13,1-21,1 1,0 0,1 0,0-1,0 1,1-1,0 0,0 1,0-1,1-1,0 1,1 0,-1-1,1 0,0 0,1-1,0 1,0-1,0 0,0-1,1 1,-1-1,4 1,7 4,0-1,1 0,0-1,0-1,1 0,-1-2,1 0,0-1,3-1,34 0,-32-3</inkml:trace>
  <inkml:trace contextRef="#ctx0" brushRef="#br0" timeOffset="1381.24">1 989,'952'-82,"-168"23,-341 31,-399 27</inkml:trace>
</inkml:ink>
</file>

<file path=ppt/ink/ink5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6:49.7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1,'0'0</inkml:trace>
</inkml:ink>
</file>

<file path=ppt/ink/ink5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6:54.76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0,'14'0,"15"0,7 0,2 0,-1 0,-1 0,-2 0,-3 0,-1 0,-1 0,-1 0,-5 0</inkml:trace>
</inkml:ink>
</file>

<file path=ppt/ink/ink5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6:55.06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52,'38'-5,"28"-1,6-1,-3 2,-9-3,-10 0,-9 0,-11 3</inkml:trace>
</inkml:ink>
</file>

<file path=ppt/ink/ink5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6:49.28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436 84,'-7'-7,"-1"1,0 0,0 1,0 0,-1 0,0 1,0 0,0 0,0 1,0 1,-1-1,1 1,-1 1,0 0,0 0,1 1,-1 0,0 1,0 0,-4 2,-8 0,0 2,1 1,-1 1,1 0,1 2,-1 1,2 0,-10 7,27-17,0 0,0 1,0-1,0 1,0-1,0 1,0 0,1 0,-1 0,0 0,0 0,1 0,-1 1,1-1,-1 0,1 1,0-1,-1 1,1-1,0 1,0 0,0 0,0-1,0 1,1 0,-1 0,0 0,1 0,-1 0,1 0,0 0,0 0,0 0,0 0,0 0,0 0,1 0,-1 0,0 0,1 0,0 0,-1 0,1 0,0-1,0 1,0 0,0 0,0-1,1 1,-1-1,0 1,1-1,0 1,76 38,-66-35,-1-1,1 1,-1 1,0 0,0 1,-1 0,0 0,0 1,0 0,-1 1,-1 0,1 1,-2 0,1 0,-1 0,3 9,-6-12,-1 1,0 0,-1 0,0 0,0 0,0 1,-1-1,-1 0,1 1,-1-1,-1 0,0 1,0-1,0 0,-1 1,0-1,-1 0,0 0,0-1,-1 1,0-1,0 1,0-1,-1 0,0-1,-5 5,-1 1,0-1,-2 0,1-1,-1 0,0-1,-1 0,0-1,-1-1,0 0,0-1,0 0,-14 2,7-7,4-4</inkml:trace>
  <inkml:trace contextRef="#ctx0" brushRef="#br0" timeOffset="264.54">633 394,'-4'38,"-3"18,1 4,-3-3,-1-12</inkml:trace>
  <inkml:trace contextRef="#ctx0" brushRef="#br0" timeOffset="866.305">860 704,'15'-44,"2"0,2 1,1 0,3 2,18-25,1 23,-42 42,1 0,0 1,0-1,0 0,0 1,0-1,0 1,0-1,0 1,0-1,0 1,0 0,0-1,0 1,0 0,0 0,0 0,1 0,-1 0,0 0,0 0,0 0,0 1,0-1,0 0,0 1,0-1,0 0,0 1,0-1,0 1,0 0,0-1,0 1,0 0,0 0,-1-1,1 1,0 0,-1 0,1 0,-1 0,1 0,-1 0,1 0,-1 0,1 0,-1 0,0 1,6 96,-7-90,0 0,0 0,1 0,0 0,0-1,1 1,0 0,0 0,1 0,0-1,0 1,1-1,0 0,1 3,-1-7,-1 1,1-1,0 0,0 0,0 0,1-1,-1 1,0-1,1 0,0 0,-1 0,1 0,0-1,0 1,0-1,0 0,0 0,1-1,-1 1,0-1,0 0,0 0,0 0,1-1,-1 1,0-1,0 0,0 0,0 0,0-1,3-1,3-1,0-1,0 0,-1 0,0-1,0-1,0 1,-1-1,0-1,0 1,-1-1,6-8,0-2,-1 0,0 0,-2-1,0-1,-1 1,-1-2,3-14,-7 15</inkml:trace>
  <inkml:trace contextRef="#ctx0" brushRef="#br0" timeOffset="4366.04">2017 56,'-1'-2,"0"0,0 0,0 0,0 0,0 1,-1-1,1 0,0 1,-1-1,1 1,-1 0,0-1,1 1,-1 0,0 0,0 0,0 0,0 0,0 1,0-1,0 0,0 1,0 0,0-1,0 1,0 0,-1 0,1 0,0 0,0 1,0-1,0 0,0 1,0 0,0-1,0 1,0 0,0 0,0 0,1 0,-1 1,0-1,0 1,-71 66,58-50,0 1,2 1,0 0,1 1,1 0,1 1,1 0,1 1,1 0,1 0,1 0,1 1,1 0,2 0,0 0,1 0,3 22,-1-38,0 0,1 0,0 0,0-1,0 0,1 0,0 0,1 0,0 0,0-1,0 0,1 0,-1 0,1-1,1 1,-1-2,1 1,0-1,0 0,0 0,0-1,1 0,0 0,-1-1,1 0,0 0,0-1,0 0,5 0,2 0,-1 0,1-1,-1-1,1 0,-1-1,1 0,-1-1,0-1,0-1,0 0,-1 0,1-1,-1-1,-1 0,1-1,5-6,8-6,-1-1,-2-1,0-2,-1 0,-2-1,17-26,-29 38,-1 0,0-1,0 1,-1-1,-1 0,-1-1,0 1,0-1,-2 0,0 0,0 0,-2 0,0 0,-1-7,0 13,0 0,0 0,-1 0,0 0,-1 1,0-1,0 1,-1 0,0 0,0 0,-1 0,0 1,0 0,-1 0,0 0,0 1,-1-1,0 2,0-1,0 1,-1 0,0 0,1 1,-6-2,3 2,-1 1,1 0,-1 0,1 1,-1 1,0-1,0 2,0 0,0 0,0 1,1 0,-1 1,0 0,0 0,1 2,-3 0,-15 8</inkml:trace>
  <inkml:trace contextRef="#ctx0" brushRef="#br0" timeOffset="4717.334">1565 478,'74'-23,"0"-3,-1-3,34-21,-40 19,-66 29,1 1,0 0,0-1,0 1,0 0,0 0,1 0,-1 0,0 1,0-1,1 0,-1 1,0 0,1 0,-1-1,0 1,1 1,-1-1,0 0,1 0,-1 1,0 0,0-1,1 1,-1 0,0 0,0 0,0 0,0 0,0 1,0-1,0 1,-1-1,1 1,0 0,-1-1,1 1,-1 0,0 0,1 2,21 63,-22-60,0 0,0-1,0 1,1-1,0 1,1-1,-1 0,1 0,0 0,1 0,0-1,-1 1,2-1,-1 0,1 0,-1 0,1-1,1 0,-1 0,1 0,-1 0,1-1,3 1,-1-1,0-1,1 0,-1-1,1 0,0 0,-1-1,1 0,-1 0,1-1,-1 0,1-1,-1 0,1 0,3-2,7-4</inkml:trace>
</inkml:ink>
</file>

<file path=ppt/ink/ink5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6:58.3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1,'20'5,"10"1,5 0,2-1,-1-2,-1-1,-3-1,-1 0,-6-6,-3-1,0-1,-4 2</inkml:trace>
</inkml:ink>
</file>

<file path=ppt/ink/ink5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6:57.69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254 51,'-31'29,"1"2,1 1,1 1,3 2,-13 22,30-48,1 1,0 0,1 0,0 0,1 1,0 0,0 0,1 1,1-1,0 1,0-1,2 1,-1 0,1 0,1 0,0 0,1 0,0 0,1 0,0-1,1 1,0 0,1-1,3 7,-2-8,1 0,0-1,1 1,0-1,1-1,-1 1,2-1,-1-1,1 1,0-1,1-1,0 0,0 0,0-1,0 0,1-1,0 0,0-1,0 0,0-1,1 0,-1 0,1-1,-1-1,1 0,-1-1,1 0,-1-1,11-2,-2-5,-1 0,0 0,-1-2,0 0,-1-2,0 0,-1 0,0-1,-1-2,-1 1,-1-1,0-1,-1-1,0 1,-2-2,0 0,-1 0,-1 0,-1-1,3-15,-6 24,-1-1,0 1,-1-1,0 0,-1 0,0 0,-1 0,-1 0,0 0,0 0,-1 0,0 0,-1 1,-1-1,0 1,0 0,-1 0,-1 0,0 1,0 0,-1 0,0 0,-1 1,0 0,0 0,-1 1,0 0,0 1,-1 0,0 0,-1 1,1 0,-1 1,0 0,0 1,-1 1,-7-3,-38 9,32 2</inkml:trace>
  <inkml:trace contextRef="#ctx0" brushRef="#br0" timeOffset="337.769">0 474,'58'-37,"-22"12,1 2,1 2,0 1,14-3,-49 21,0 1,0-1,1 1,-1-1,1 1,-1 0,1 0,-1 0,1 1,0-1,-1 1,1 0,0 0,-1 0,1 1,0-1,-1 1,1 0,-1 0,1 0,-1 0,1 1,-1-1,0 1,0 0,0 0,0 0,0 0,0 1,0-1,-1 1,1 0,-1 0,0-1,1 3,1 4,-1 0,1-1,0 1,0-1,1 0,0-1,1 1,0-1,0 0,0-1,1 1,0-1,1 0,-1-1,1 0,0 0,0-1,0 0,1 0,-1-1,1 0,0 0,0-1,0 0,1-1,-1 0,0 0,7-1,67-33,-67 24</inkml:trace>
</inkml:ink>
</file>

<file path=ppt/ink/ink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29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1,'-47'714,"19"-544,25-151,10-20,16-25,10-16,1 1,3 3,0 0,3 3,0 1,3 2,0 2,26-12,16 12,-83 30,1-1,-1 1,1 0,-1 0,1 1,-1-1,0 0,1 1,-1-1,1 1,-1 0,0 0,1 0,-1 0,0 0,0 1,0-1,0 1,0-1,0 1,0 0,0-1,-1 1,1 0,-1 0,0 0,1 1,-1-1,0 0,0 0,0 1,0-1,-1 1,1 0,1 5,-1 0,0 0,-1 0,0 0,0 0,-1 0,1 0,-2 0,1 0,-1 0,-1 0,1 0,-1-1,-1 1,1-1,-1 0,0 0,-1 0,-3 3,-107 116,96-109,-1-1,-1 0,0-2,-1 0,0-2,-1 0,0-2,-1 0,-24 6,46-15,-1 0,1 0,0 0,0 0,-1-1,1 1,-1-1,1 1,-1-1,1 0,0 0,-1 0,1 0,-1 0,1-1,-1 1,1-1,0 0,-1 1,1-1,0 0,-1-1,1 1,0 0,0 0,0-1,0 1,0-1,1 0,-1 0,0 1,1-1,-1 0,1 0,0-1,0 1,0 0,0 0,0-1,0 1,0 0,1-1,-1 1,1-1,0 1,0 0,0-1,0 1,0-1,0 1,0-1,1 1,0-1,-1 1,10-19,3 1</inkml:trace>
  <inkml:trace contextRef="#ctx0" brushRef="#br0" timeOffset="315.202">586 819,'75'-8,"-1"-2,0-4,37-13,-101 24,-1-1,1 1,-1-2,0 1,-1-1,1 0,-1-1,0 0,0 0,-1-1,0 0,0 0,0-1,-1 1,0-2,-1 1,0 0,0-1,-1 0,0 0,0-1,-1 1,-1-1,1 0,-1 1,-1-2,0 8,-1-1,0 1,0 0,0 0,0-1,0 1,-1 0,1-1,-1 1,0 0,0 0,0 0,0 0,-1 0,1 0,-1 0,0 0,0 1,0-1,0 0,0 1,-1 0,1-1,-1 1,1 0,-1 0,0 1,0-1,0 1,0-1,0 1,0 0,0 0,0 0,0 0,-1 1,1-1,0 1,0 0,-1 0,1 0,0 1,-1-1,1 1,0-1,0 1,-3 1,-7 3,0 1,1 0,0 0,0 1,0 1,1 0,0 1,0 0,1 0,0 1,1 1,0 0,1 0,0 0,0 1,2 0,-1 1,2-1,-1 1,2 1,0-1,0 0,2 1,-1 1,1-7,0 1,1 0,0-1,0 1,1 0,0-1,0 1,1 0,0-1,1 1,0-1,0 1,1-1,0 0,0 0,1 0,0 0,1-1,-1 1,2-1,-1 0,1-1,0 1,0-1,0 0,1-1,0 0,0 0,8 4,2-2,0 0,1-1,0-1,0-1,0-1,0 0,1-1,-1-1,1-1,-1-1,1 0,9-3,1 0</inkml:trace>
</inkml:ink>
</file>

<file path=ppt/ink/ink5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6:58.8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219 477,'-25'22,"1"1,1 0,1 2,1 0,2 2,0 0,2 1,-12 25,26-49,1 1,-1 0,1-1,0 1,1 0,-1 0,1 0,0 0,0 0,0 0,1 0,0 0,0 0,0 1,1-1,-1 0,1 0,0 0,1 0,-1 0,1 0,0-1,0 1,1 0,0-1,-1 0,1 1,0-1,1-1,-1 1,1 0,3 2,5 0,0-1,0 0,1-1,-1 0,1-1,0-1,0 0,0 0,1-1,-1-1,0 0,0-1,1-1,-1 0,0 0,-1-1,1-1,0 0,-1-1,0 0,0-1,0-1,-1 1,0-2,0 0,-1 0,0-1,0 0,-1 0,0-1,-1-1,0 1,-1-1,0-1,-1 1,0-1,0-1,-2 6,0-1,-1 1,0-1,0 0,-1 1,1-1,-2 0,1 0,-1-1,-1 1,1 0,-1 0,-1 0,1 0,-1-1,-1 1,0 0,0 0,0 1,-1-1,0 0,-1 1,0 0,0 0,0 0,-1 0,0 0,-2-1,-1 1,0 1,0 0,-1 0,1 0,-1 1,0 1,-1-1,1 2,-1-1,0 1,0 1,0-1,0 2,0 0,-1 0,-8 0,-6 1</inkml:trace>
  <inkml:trace contextRef="#ctx0" brushRef="#br0" timeOffset="305.002">22 788,'198'-121,"-191"117,-4 1,0 1,0-1,0 1,0-1,1 1,-1 0,1 0,-1 1,1-1,0 1,0 0,0 0,-1 0,1 0,0 1,0 0,0-1,0 1,0 1,0-1,0 1,0-1,0 1,0 0,0 0,-1 1,1-1,0 1,0 0,29 58,-32-55,0-1,1 1,0-1,-1 1,1-1,1 0,-1 0,1 0,-1 0,1-1,0 1,1-1,-1 1,1-1,-1 0,1-1,0 1,0 0,0-1,0 0,1 0,-1 0,4 0,-1 0,0-1,0 0,0-1,0 0,0 0,0 0,0-1,0 0,0 0,0-1,0 0,0 0,-1 0,1-1,-1 0,5-3,9-7</inkml:trace>
  <inkml:trace contextRef="#ctx0" brushRef="#br0" timeOffset="1687.617">586 111,'0'-2,"0"0,-1-1,1 1,0 0,0 0,1 0,-1 0,0 0,1 0,-1 0,1 1,-1-1,1 0,0 0,0 0,0 0,0 1,0-1,0 0,1 1,-1-1,0 1,1-1,-1 1,1 0,0 0,-1 0,1 0,0 0,0 0,0 0,0 0,5-5,1 0,0 0,0 1,0 0,1 0,0 1,0 0,0 1,1 0,-1 0,1 1,-1 0,1 1,0 0,-1 0,10 1,-18 2,1-1,-1 1,0 0,0-1,0 1,0 0,0 0,0-1,-1 1,1 0,0 0,-1 0,0 0,1 0,-1 0,0 0,0 0,0 0,0 0,0 0,-1 0,1 0,-1 0,1-1,-1 1,0 0,1 0,-1 0,0-1,0 1,0 0,-1-1,1 1,0-1,-1 1,1-1,-1 0,1 1,-1-1,1 0,-1 0,0 0,-1 0,-2 6,2-5,1 1,-1-1,0 1,1 0,0 0,-1 0,1 0,0 0,1 0,-1 1,1-1,-1 0,1 1,0 0,0-1,1 1,-1 0,1-1,-1 1,1 0,1-1,-1 1,0 0,1-1,0 1,0 0,0-1,0 1,0-1,1 1,1 1,66 40,-64-44,0 1,0 0,0 0,0 1,0-1,0 1,-1 0,1 0,-1 1,0-1,0 1,0 0,0 0,-1 0,0 0,0 1,0 0,0-1,-1 1,1 0,-1 0,-1 0,1 1,-1-1,1 4,-3-4,-1-1,1 0,-1 0,0 0,0 0,0 0,-1 0,1 0,-1-1,0 1,0-1,0 0,-1 0,1 0,-1 0,0-1,1 0,-1 1,0-1,0 0,-1-1,1 1,0-1,-1 0,1 0,0 0,-3-1,-13 5</inkml:trace>
  <inkml:trace contextRef="#ctx0" brushRef="#br0" timeOffset="2101.459">106 1098,'39'-4,"36"-8,10 0,-4 1,-7-2,-10 1,-12 2,-10 4,-7 2,-5 2,-8 1</inkml:trace>
  <inkml:trace contextRef="#ctx0" brushRef="#br0" timeOffset="2617.99">163 1240,'47'-13,"0"3,1 1,0 3,0 1,16 3,0 15,-63-13,0 1,0-1,0 1,0 0,0-1,0 1,0 0,0-1,0 1,0 0,0 0,0 0,-1 0,1 0,0 0,-1 0,1 0,-1 0,1 0,-1 0,1 0,-1 1,0-1,0 0,1 0,-1 0,0 1,0-1,0 0,0 0,-1 0,1 1,0-1,0 0,-1 0,1 0,-1 0,1 0,-1 1,1-1,-1 0,0 0,1 0,-1-1,0 1,0 0,0 0,0 0,-30 28,27-27,1 0,-1 1,1 0,-1 0,1 0,0 0,0 0,0 0,0 1,1 0,-1-1,1 1,0 0,0 0,0 0,1 1,0-1,-1 3,3-4,1 0,-1 0,1 0,0 0,0 0,0-1,1 1,-1 0,0-1,1 0,0 0,-1 1,1-2,0 1,0 0,0 0,1-1,-1 0,0 0,10 6,-10-6,1 1,-1-1,1 1,-1-1,0 1,0 0,0 0,0 1,0-1,0 1,0-1,-1 1,1 0,-1 0,0 0,0 0,0 0,0 1,-1-1,1 1,-1-1,0 1,0-1,0 1,-1 0,1-1,-1 1,0 0,0 0,0-1,0 1,-1 0,1-1,-1 1,0 0,0-1,-1 2,-8 9,0-2,0 0,-1 0,-1-1,0 0,0-1,-1 0,0-1,-1 0,0-1,0-1,-11 4,-6 5,13-6</inkml:trace>
  <inkml:trace contextRef="#ctx0" brushRef="#br0" timeOffset="2871.569">897 1155,'-5'33,"-2"26,1 8,1-3,-3-8,-1-8,-3-12,0-8,3-4,2-6</inkml:trace>
  <inkml:trace contextRef="#ctx0" brushRef="#br0" timeOffset="3102.245">1122 1635,'-10'33,"-7"17,-2-1</inkml:trace>
  <inkml:trace contextRef="#ctx0" brushRef="#br0" timeOffset="3353.981">868 1691,'34'15,"25"9,7 0,-2-3,-12-1,-11-3,-11-6</inkml:trace>
  <inkml:trace contextRef="#ctx0" brushRef="#br0" timeOffset="4422.334">1094 1804,'5'5,"1"6,0 6,-6 1,-3 1,-5-2,-2 1,1 2,7-3,3-4</inkml:trace>
  <inkml:trace contextRef="#ctx0" brushRef="#br0" timeOffset="5323.53">1320 1098,'34'-9,"25"-4,7 1,-2 2,-8 3,-8 2,-12-2,-13 0</inkml:trace>
  <inkml:trace contextRef="#ctx0" brushRef="#br0" timeOffset="5617.005">1517 873,'5'43,"1"19,0 4,-1-4,-1-9,-2-8,-1-6,-1-6,0-9</inkml:trace>
</inkml:ink>
</file>

<file path=ppt/ink/ink5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7:13.8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57,'0'5,"0"6,0 2</inkml:trace>
  <inkml:trace contextRef="#ctx0" brushRef="#br0" timeOffset="295.236">199 1,'4'5,"3"6,-1 1</inkml:trace>
  <inkml:trace contextRef="#ctx0" brushRef="#br0" timeOffset="585.482">396 57,'5'5,"1"6,5 2,0-7,-1-4</inkml:trace>
</inkml:ink>
</file>

<file path=ppt/ink/ink5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7:05.23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169 423,'-16'14,"1"0,0 1,1 1,1 0,1 1,0 0,1 1,1 0,0 1,2 0,0 0,1 1,1 0,0 4,4-16,1 1,-1 0,2-1,-1 1,1 0,1 0,-1 0,2-1,-1 1,1-1,0 1,1-1,0 1,0-1,1 0,0-1,1 1,-1-1,1 1,1-1,-1-1,1 1,0-1,1 0,0 0,0-1,0 0,0 0,1-1,0 0,0 0,0-1,0 0,0 0,1-1,4 1,-6-2,0 0,-1-1,1 0,0 0,0 0,-1-1,1 0,0 0,-1-1,1 0,-1 0,1-1,-1 1,0-1,0-1,0 1,-1-1,1 0,-1 0,0-1,0 1,0-1,-1 0,1-1,5-8,0 0,-1-1,0 0,-1 0,-1-1,-1 0,0 0,-1-1,-1 0,0 1,-1-2,-1 1,-1 0,0 0,-1-1,-1 1,-1 0,0 0,-1 0,-1 0,-2-5,3 13,1 1,-1 0,-1-1,0 1,0 0,0 1,-1-1,0 1,-1 0,0 0,0 1,0 0,-1 0,0 0,0 1,0 0,-1 0,1 0,-1 1,0 1,-3-1,-14-3</inkml:trace>
  <inkml:trace contextRef="#ctx0" brushRef="#br0" timeOffset="267.368">56 677,'29'-10,"14"-3,5 1,-2 7,-2 5,-6 2,-3 0,-3 1,-3-1,0 0,-7-6,0-2,-1 0,2 1,-4 1</inkml:trace>
  <inkml:trace contextRef="#ctx0" brushRef="#br0" timeOffset="603.314">677 197,'-19'14,"-6"10,5 6,12-3,11-5,10-7,3-1,4-3,3-4,2 3,-2 4,-2-1,-3 3,-10-2,-6 2,-8-2,-4-3</inkml:trace>
  <inkml:trace contextRef="#ctx0" brushRef="#br0" timeOffset="850.718">565 197,'38'-14,"28"-10,6-1,-3 5,-10 4,-9 7,-8 3,-7 3,-10 3</inkml:trace>
  <inkml:trace contextRef="#ctx0" brushRef="#br0" timeOffset="1136.957">85 987,'43'0,"34"-4,13-3,1 1,-11 1,-13 2,-9 1,-10 1,-8 0,-5 1,-5 0,-3 1,-5-1</inkml:trace>
  <inkml:trace contextRef="#ctx0" brushRef="#br0" timeOffset="1539.089">423 1129,'-30'20,"1"1,0 2,2 1,1 0,1 2,1 1,-7 12,29-37,0 0,0-1,0 1,0 0,0 1,1-1,-1 0,1 0,0 1,-1-1,1 1,0-1,0 1,1-1,-1 1,0 0,1-1,0 1,-1 0,1 0,0-1,1 1,-1 0,0-1,1 1,0 0,-1-1,1 1,0 0,0-1,0 0,1 1,-1-1,1 0,-1 1,1-1,0 0,0 0,0 0,0 0,0-1,0 1,0-1,1 1,-1-1,0 0,1 0,0 1,202-3,-203 1,0 0,0 0,0 0,0 0,1 0,-1 1,0-1,0 1,0-1,0 1,0 0,0 0,0 0,0 0,0 0,0 0,-1 0,1 1,0-1,-1 1,1-1,-1 1,1-1,-1 1,0 0,0 0,0 0,0 0,0 0,0 0,0 0,-1 0,1 0,-1 0,0 0,1 1,-1-1,0 0,0 0,0 0,-1 1,-33 83,-106 63,119-131</inkml:trace>
  <inkml:trace contextRef="#ctx0" brushRef="#br0" timeOffset="1767.003">423 1241,'34'-9,"25"-4,7 1,-2 2,-12-2,-11 1,-6 3,-11 2</inkml:trace>
  <inkml:trace contextRef="#ctx0" brushRef="#br0" timeOffset="2022.734">931 1129,'-15'34,"-4"25,1 7,4-2,3-8,5-8,2-8,3-6,1-8</inkml:trace>
  <inkml:trace contextRef="#ctx0" brushRef="#br0" timeOffset="2270.096">1129 1637,'-29'33,"-14"22,0 5,3-8,3-11,8-14</inkml:trace>
  <inkml:trace contextRef="#ctx0" brushRef="#br0" timeOffset="2519.887">846 1721,'29'10,"29"12,9 3,-2 2,-7-4,-9-6,-8-5,-11-1,-10-1</inkml:trace>
  <inkml:trace contextRef="#ctx0" brushRef="#br0" timeOffset="3168.806">1298 960,'38'0,"23"0,5 0,-3 0,-8 0,-9 0,-11 0</inkml:trace>
  <inkml:trace contextRef="#ctx0" brushRef="#br0" timeOffset="3522.597">2032 480,'-25'39,"2"1,2 2,1 0,3 1,1 1,-6 31,20-71,0 1,0 0,1 0,0 0,0 0,0 0,0 0,1 0,-1 0,1 0,1 0,-1 0,1 0,0 0,0 0,0 0,1 0,0-1,0 1,0 0,0-1,1 0,-1 1,1-1,1 0,-1 0,0-1,1 1,0-1,0 1,0-1,0 0,0-1,4 3,10-2,-1 0,1-1,0-1,0 0,1-2,-1 0,0 0,-1-2,1-1,0 0,-1-1,0 0,3-3,-6 1,0-1,0 0,-1-1,-1 0,0-1,0-1,-1 1,0-2,0 0,-2 0,1-1,-2 0,0 0,0-1,-1 0,-1-1,0 1,-1-1,-1-1,-1 6,0-1,-1 1,0 0,0 0,-2-1,1 1,-1-1,-1 1,1-1,-2 1,0 0,0 0,-1-1,0 1,0 1,-1-1,-1 1,0-1,0 1,0 0,-1 1,-1-1,0 1,0 1,0-1,-1 1,0 1,-8-6,5 5,0 0,-1 1,0 1,-1 0,1 1,-1 0,0 0,0 2,0 0,0 0,0 1,0 0,-1 2,1-1,0 2,0-1,-11 4,-12 6</inkml:trace>
  <inkml:trace contextRef="#ctx0" brushRef="#br0" timeOffset="3826.443">1975 706,'29'-15,"19"-4,6 0,-1 5,-5 3,-6 9,-5 5,-4 2,-8 5,-3 0,-1-1,-3 3,-1-1,-3-7,-3-4</inkml:trace>
  <inkml:trace contextRef="#ctx0" brushRef="#br0" timeOffset="4251.426">2314 56,'63'-21,"-47"15,1-1,0 2,0 0,0 1,1 1,-1 1,1 0,0 1,3 1,-18 1,0-1,-1 1,1-1,-1 1,1 0,-1 0,0 0,1 0,-1 1,0-1,0 0,0 1,0 0,0-1,0 1,0 0,0 0,-1 0,1 0,-1 1,1-1,-1 0,0 0,0 1,0-1,0 1,-1-1,1 1,-1-1,1 3,-3 84,0-67,0-8,0-1,1 0,1 0,0 1,1-1,1 0,-1 1,2-1,0 0,1-1,0 1,3 5,6 14,-13-20</inkml:trace>
  <inkml:trace contextRef="#ctx0" brushRef="#br0" timeOffset="4502.906">2342 226,'38'0,"33"-5,13-2,-3-4,-10 0,-13 1,-11-1,-8-1,-7 4,-9 1</inkml:trace>
  <inkml:trace contextRef="#ctx0" brushRef="#br0" timeOffset="5388.476">1975 1270,'43'-10,"34"-7,8-2,-5-2,-7 3,-11 4,-11 5,-10 3,-6 4,-5 1,-7 1</inkml:trace>
  <inkml:trace contextRef="#ctx0" brushRef="#br0" timeOffset="5918.994">2088 1383,'72'-23,"-58"17,0 1,1 0,0 0,0 2,1 0,-1 1,0 0,1 1,0 1,12 2,-25-2,0 1,0-1,0 1,0 0,0 0,0 0,0 1,-1-1,1 1,0-1,-1 1,1 0,-1 0,0 0,1 0,-1 1,0-1,0 1,-1-1,1 1,0-1,-1 1,0 0,1 0,-1 0,0 0,-1 0,1 0,0 0,-1 0,0 0,0 2,-15 107,7-73,-29 160,12-56,22-121</inkml:trace>
  <inkml:trace contextRef="#ctx0" brushRef="#br0" timeOffset="6172.884">2088 1806,'39'-14,"26"-10,8-1,-5 4,-8 6,-14 0,-11 3,-6 3,-9 4</inkml:trace>
  <inkml:trace contextRef="#ctx0" brushRef="#br0" timeOffset="6468.546">2681 1326,'5'24,"1"18,5 6,0 0,-1-4,-3-4,-2-4,-3-4,0-2,-2-1,0-2,-1-4</inkml:trace>
  <inkml:trace contextRef="#ctx0" brushRef="#br0" timeOffset="6719.103">2878 1947,'-14'34,"-5"15,-4 0,2-4,4-9</inkml:trace>
  <inkml:trace contextRef="#ctx0" brushRef="#br0" timeOffset="6968.105">2738 2060,'33'10,"17"3,3-1,-6-2</inkml:trace>
  <inkml:trace contextRef="#ctx0" brushRef="#br0" timeOffset="8041.265">2765 1016,'34'0,"20"0,6 0,-2 0,-11-5,-9-1,-6-1,-4 2,-6-3,-7 0</inkml:trace>
  <inkml:trace contextRef="#ctx0" brushRef="#br0" timeOffset="8290.486">3048 818,'-10'33,"-2"22,0 5,6-2,6-6,6-13,8-7,1-10</inkml:trace>
</inkml:ink>
</file>

<file path=ppt/ink/ink5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7:31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406 424,'-54'28,"1"3,2 2,1 3,-40 37,81-67,0 1,1 0,0 0,0 1,1 0,0 0,1 1,-1 0,2 0,-1 0,1 1,1 0,0 0,0 0,1 0,0 1,1-1,0 3,2-11,0 1,0-1,1 1,0-1,-1 1,1-1,0 1,0-1,0 0,1 1,-1-1,0 0,1 0,0 0,-1 0,1 0,0 0,0-1,0 1,0-1,0 1,0-1,1 0,-1 1,0-1,1 0,-1-1,1 1,-1 0,1-1,-1 1,1-1,0 0,-1 0,1 0,1 0,95-17,-62-2,-2-1,0-2,-2-2,0 0,-2-3,-1 0,14-17,-26 26,14-16,-27 26,0 1,1 1,0-1,1 1,-1 0,1 1,0-1,1 1,-1 1,1-1,2 1,-9 3,1 1,0 0,-1 0,1-1,0 1,0 1,-1-1,1 0,0 0,-1 1,1-1,0 0,-1 1,1 0,0-1,-1 1,1 0,-1 0,1 0,-1 0,0 0,1 0,-1 0,0 1,0-1,0 0,0 1,0-1,0 1,0-1,0 1,-1-1,1 1,-1 0,1-1,-1 1,0 0,1-1,-1 1,10 71,-10-55,-2-15,1 0,0 0,1 0,-1 0,0 0,1 0,0 0,0 0,0 0,0 0,0 0,0 0,1 0,-1 0,1 0,0 0,0 0,0-1,1 1,-1 0,1-1,-1 1,1-1,0 1,0-1,0 0,0 1,0-1,0 0,1 0,-1-1,1 1,-1-1,1 1,0-1,0 0,0 0,-1 0,1 0,0 0,1-1,8-3,0-1,0 0,-1-1,1-1,-1 0,0 0,-1-1,0 0,0-1,8-8,41-27,-50 37,66-32,-73 37,-1 0,1 1,0-1,-1 1,1-1,0 1,0-1,-1 1,1 0,0 0,0 0,0 0,-1 0,1 0,0 1,0-1,0 0,-1 1,1 0,0-1,-1 1,1 0,-1 0,1 0,-1 0,1 0,-1 0,1 0,-1 0,0 1,0-1,0 0,0 1,0-1,0 1,0 0,0-1,0 1,-1 0,1 0,-7 104,5-103,1 0,-1 0,1 0,0 0,0 0,0 0,0 0,1 0,-1 0,1-1,0 1,0 0,0 0,0 0,0-1,1 1,-1-1,1 1,-1-1,1 1,0-1,0 0,0 0,1 0,-1 0,0 0,1 0,-1-1,1 1,0-1,-1 0,1 0,0 0,0 0,0 0,-1-1,1 1,0-1,0 1,0-1,0 0,0-1,0 1,0 0,2-1,30-20,-19 10</inkml:trace>
  <inkml:trace contextRef="#ctx0" brushRef="#br0" timeOffset="1468.266">1648 593,'-13'-2,"0"0,0 1,0 1,0 0,0 1,0 0,1 1,-1 0,0 1,1 0,-12 5,19-6,-1 1,0-1,1 1,0 0,0 0,0 0,0 1,0 0,1 0,0 0,-1 0,1 1,1 0,-1 0,1 0,0 0,0 0,0 1,1-1,0 1,0-1,0 1,1 0,0 0,0 0,0 1,1-5,0 0,-1 0,1 0,0-1,0 1,0 0,0 0,0 0,1 0,-1 0,1-1,-1 1,1 0,-1 0,1 0,0-1,0 1,0-1,0 1,0 0,0-1,1 0,-1 1,0-1,1 0,-1 0,1 1,-1-1,1 0,0-1,-1 1,1 0,0 0,0-1,-1 1,1-1,0 1,0-1,0 0,0 0,0 0,76-22,32-71,-30 19,-54 55,-14 8,1 1,0 1,1 0,-1 1,2 0,-1 1,1 1,0 0,6 0,-19 5,0 1,0 0,0 0,0 0,0 0,0 0,1 0,-1 0,0 1,0-1,0 1,0 0,0-1,0 1,0 0,0 0,-1 0,1 1,0-1,-1 0,1 1,0-1,-1 1,0-1,1 1,-1 0,0-1,0 1,0 0,0 0,0 0,0 0,0 0,-1 0,1 0,-1 0,0 1,6 87,-6-74,-6 64,-2 0,-5 0,-8 24,19-93,-5 17,0-1,-2 0,0-1,-2 0,-1 0,-1-2,-2 1,0-2,-1 0,-1 0,-2-2,-10 10,-4-10,33-21,-1 1,1-1,-1 0,1 0,0 0,-1 0,1 0,-1 0,1 0,-1 0,1 0,-1 0,1 0,-1 0,1 0,-1 0,1-1,-1 1,1 0,-1 0,1 0,0-1,-1 1,1 0,-1-1,1 1,0 0,-1-1,1 1,0 0,0-1,-1 1,1-1,0 1,0-1,-1 1,1 0,0-1,0 1,0-1,0 1,0-1,0 1,0-1,0 1,0-1,0 1,0-1,0 1,0-1,0 1,0-1,0 1,1-1,-1 1,0 0,0-1,1 1,-1-1,0 1,0 0,1-1,-1 1,1-1,-1 1,0 0,1 0,-1-1,1 1,11-25,1 1,1 1,1 0,1 1,1 0,1 1,1 1,7-4,10-14,194-260,-172 229,-15 23,-1-3,-3-2,-2-1,-3-2,-2-1,-2-1,-3-2,1-9,-5-46,-22 108,-1 0,0 0,0 0,0 0,0 0,-1 0,0 0,0 0,0 0,0 1,-1-1,0 0,0 1,0-1,-1 1,1 0,-1 0,0 0,0 0,-1 0,-2-2,3 4,-1 0,1 0,-1 0,0 1,0-1,0 1,1 0,-1 0,0 0,-1 0,1 1,0-1,0 1,0 0,0 1,0-1,0 1,0 0,0 0,0 0,0 0,0 0,1 1,-1 0,0 0,1 0,-1 0,-2 3,-83 82,80-75,0-1,1 2,0-1,0 1,1 0,1 1,1-1,0 1,0 0,1 1,1-1,1 1,0 0,1-1,0 1,1 0,1 0,0 0,1-1,1 1,0-1,1 1,1-1,0 0,0-1,2 1,0-1,0 0,1-1,1 0,0 0,4 4,6 0,1 0,0-1,1-1,1-1,0-1,0-1,1-1,1-1,0-1,0-1,20 3,-28-10,-1 0,0-2,1 0,-1-1,0 0,0-1,0-1,-1 0,1-1,-1-1,-1 0,1-1,-1 0,-1-1,0 0,0-1,0-1,-1 0,-1 0,8-12,-13 17,0 0,0 0,-1-1,0 0,0 0,0 0,-1 0,0 0,-1-1,0 0,0 1,0-1,-1 0,0 0,-1 0,0 1,0-1,0 0,-1 0,-1-4,-1 9,1 1,-1-1,0 0,0 1,0 0,0 0,0 0,0 0,0 0,-1 1,1 0,-1-1,1 1,-1 0,0 1,1-1,-1 1,0-1,1 1,-1 0,0 1,1-1,-1 0,0 1,1 0,-1 0,1 0,-1 1,1-1,-1 1,1-1,0 1,0 0,0 1,0-1,0 0,0 1,1-1,-2 2,-8 7,0 0,1 0,0 1,0 0,2 1,-1 0,2 1,0 0,0 0,0 3,6-11,-1 0,1 0,0 0,0 1,1-1,0 1,0-1,1 1,-1-1,1 1,1-1,-1 1,1 0,1-1,-1 1,1-1,0 0,0 0,1 0,0 0,0 0,0 0,1-1,-1 1,5 3,2 1,0-2,1 0,0 0,0 0,1-2,-1 1,2-2,-1 1,0-2,1 0,0 0,0-1,0-1,1 0,-1-1,0 0,1-1,-1 0,1-1,-1-1,0 0,0-1,0 0,0-1,0-1,-1 0,0 0,2-2,4-2,-1-1,0 0,-1-1,0-1,-1 0,0-1,-1-1,5-5,39-37,2 3,3 3,35-21,-56 41,-39 27,57-32,-58 34,-1 1,1-1,-1 0,1 1,-1-1,1 1,-1 0,1 0,0-1,-1 1,1 0,0 0,-1 1,1-1,-1 0,1 0,0 1,-1-1,1 1,-1-1,1 1,-1 0,1 0,-1-1,0 1,1 0,-1 0,0 0,0 1,0-1,1 0,-1 0,-1 1,1-1,0 0,0 1,0-1,0 2,2 10,0 0,-1 0,0 0,-1 0,0 0,-1 1,-1-1,-1 12,0 10,2-28,1 0,-1 0,-1 0,1 0,-1 0,0 0,-1-1,1 1,-1 0,-1-1,1 1,-1-1,0 0,-1 0,1 0,-1 0,0-1,-1 1,0-1,1 0,-1 0,-1-1,1 0,-1 0,0 0,0 0,0-1,-2 1,-91 32,99-36,0 1,0 0,0 0,0 0,0 0,0 0,0 0,1-1,-1 1,0 0,0 0,1 0,-1-1,1 1,-1 0,1 0,-1-1,1 1,-1 0,1-1,-1 1,1 0,0-1,-1 1,1-1,0 1,0-1,-1 1,1-1,0 0,0 1,0-1,0 0,-1 0,1 0,0 0,0 1,0-1,0 0,0 0,0-1,-1 1,1 0,0 0,0 0,225 7,-144-9,-37 3,131-14,-169 11,0 0,0 0,0 0,0-1,0 0,0-1,-1 1,0-1,0-1,0 1,0-1,-1 0,1 0,-1-1,0 1,-1-1,0 0,0-1,0 1,0-1,-1 1,0-1,-3 2,1 0,-1 0,1 0,-1 0,-1 0,1 0,-1 0,0 0,0 1,0-1,-1 0,1 0,-1 1,0-1,-1 1,1 0,-1-1,0 1,0 1,0-1,0 0,-1 1,0-1,1 1,-1 0,0 0,-1 1,1-1,0 1,-4-1,-12-6</inkml:trace>
</inkml:ink>
</file>

<file path=ppt/ink/ink5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7:29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393 378,'-16'-3,"1"0,0 1,-1 1,1 0,-1 1,1 1,-1 0,1 1,-1 1,1 0,0 1,0 1,1 0,-1 1,1 1,0 0,1 1,0 1,-5 4,16-12,0 0,0 0,0 1,0-1,1 1,-1 0,1-1,-1 1,1 0,0 0,0 0,-1 0,1 0,1 0,-1 0,0 0,0 0,1 0,-1 1,1-1,0 0,0 1,0-1,0 0,0 0,0 1,0-1,1 0,-1 0,1 0,0 1,0-1,0 0,0 0,0 0,0 0,0 0,0 0,1-1,-1 1,1 0,0-1,-1 1,1-1,0 0,0 1,0-1,0 0,0 0,0 0,0 0,0-1,0 1,1 0,-1-1,0 0,2 1,77 9,-72-10,0 0,0 1,0-1,0 2,0-1,-1 1,1 1,0 0,-1 0,0 0,1 1,0 1,-8-4,1 0,-1 0,0 0,1 1,-1-1,0 1,0-1,0 1,0-1,0 1,0-1,0 1,0 0,-1-1,1 1,0 0,-1 0,0 0,1-1,-1 1,0 0,0 0,0 0,0 0,-1 0,1-1,0 1,-1 0,1 0,-1 0,0-1,1 1,-1 0,0-1,0 1,0-1,0 1,0-1,-1 1,0 0,-57 53,11-21,-1-2,-1-2,-34 14,60-33</inkml:trace>
  <inkml:trace contextRef="#ctx0" brushRef="#br0" timeOffset="482.11">421 887,'38'-58,"1"1,3 3,3 1,1 3,17-12,-49 48,1 0,0 1,0 0,1 2,1 0,0 0,1 2,10-4,-27 12,0 0,1 1,-1-1,0 1,1 0,-1-1,0 1,1 0,-1 0,0-1,1 1,-1 0,1 1,-1-1,0 0,1 0,-1 0,0 1,1-1,-1 1,0-1,0 1,1 0,-1-1,0 1,0 0,0 0,0 0,0 0,0 0,0 0,0 0,0 0,0 0,-1 0,1 1,0-1,-1 0,1 0,-1 1,1-1,-1 0,0 1,0-1,1 0,-1 1,0 0,-9 67,-21 45,30-113,0 1,0-1,1 1,-1 0,1-1,-1 1,1-1,0 1,-1-1,1 0,0 1,0-1,0 0,0 0,0 1,1-1,-1 0,0 0,0 0,1 0,-1 0,1-1,-1 1,1 0,-1-1,1 1,-1-1,1 1,-1-1,1 0,0 0,-1 0,1 0,-1 0,1 0,0 0,-1 0,1-1,-1 1,1 0,0-1,0 0,68-24,-69 25,174-81,-164 78,-9 1,0 0,0 1,0-1,0 1,0 0,1 0,-1 0,0 0,1 0,-1 0,1 1,-1-1,1 1,-1-1,1 1,0 0,-1 0,1 0,-1 1,1-1,-1 0,1 1,-1 0,1 0,-1-1,0 2,1-1,-1 0,0 0,0 1,0-1,0 1,0-1,0 1,0 0,0 0,-1 0,1 0,-1 0,1 0,-1 1,0-1,0 0,0 1,0 0,0 5,-1-1,0 1,0-1,-1 1,0-1,0 0,-1 1,0-1,0 0,-1 0,-2 6,-12 41,16-40</inkml:trace>
  <inkml:trace contextRef="#ctx0" brushRef="#br0" timeOffset="1248.855">1691 520,'-35'17,"1"1,0 2,2 1,0 1,2 2,-14 15,42-38,0 0,0 0,0 0,0 0,1 1,-1-1,0 0,1 1,-1 0,1-1,0 1,0 0,-1-1,1 1,0 0,0 0,1 0,-1 0,0 0,1 0,-1 0,1 0,-1 1,1-1,0 0,0 0,0 0,0 0,1 0,-1 0,1 1,-1-1,1 0,-1 0,1 0,0 0,0-1,0 1,0 0,1 0,-1 0,0-1,1 1,-1-1,1 1,-1-1,1 1,0-1,0 0,-1 0,1 0,0 0,0 0,0-1,0 1,1 0,10 0,0 0,0-1,-1 0,1-1,0 0,0-1,0 0,-1-1,0-1,1 0,-1-1,-1 0,1-1,-1 0,0 0,0-2,0 1,-1-1,-1-1,5-4,140-136,-106 125,-47 23,0 1,0 0,0 0,0 0,0 0,0 0,0 0,0 0,0 0,0 0,0 0,0 1,0-1,0 0,0 1,0-1,0 0,0 1,0 0,-1-1,1 1,0-1,0 1,0 0,-1 0,1-1,0 1,-1 0,1 0,-1 0,1 0,-1 0,1 0,-1 0,0 0,1 0,-1 0,0 0,0 0,0 0,0 0,0 0,0 0,0 0,0 0,0 0,0 0,-1 0,1 1,-3 33,1-30,1 1,0-1,0 1,0-1,0 1,1-1,0 1,0-1,0 1,1 0,0-1,0 1,0-1,1 0,0 1,0-1,0 0,0 0,1 0,0-1,0 1,0 0,1-1,0 0,-1 0,1 0,1 0,-1-1,1 0,-1 0,6 3,2-2,1-1,-1 0,1-1,0 0,0-1,0 0,1-1,-1 0,0-2,0 1,0-1,-1-1,1-1,0 1,-1-2,0 0,0 0,0-1,-1-1,0 0,0 0,1-2,16-16,0-2,-1 0,-2-2,-1 0,-1-2,-2-1,-1 0,-2-1,-1-2,-1 1,-2-2,-2 0,-1-1,6-37,-15 72,-1-1,0 1,0-1,0 0,0 0,0 0,-1 1,1-1,-1 0,0 0,1 0,-1 0,-1 0,1 0,0 0,-1 1,1-1,-1 0,0 0,0 0,0 1,0-1,-1 0,1 1,-1-1,0 1,1 0,-1 0,0-1,0 1,0 0,-1 1,1-1,0 0,-1 1,1-1,-1 1,0 0,1-1,-1 1,0 1,0-1,-1 0,-6 5,0 0,1 1,0 0,0 0,0 1,0 0,1 0,0 1,0 1,1-1,0 1,1 0,-1 1,1-1,1 1,0 1,-1 2,-4 5,1 0,0 1,1 0,2 0,0 1,0 0,2 0,0 0,2 0,0 0,1 1,1-1,1 8,-1-22,2 0,-1 1,0-1,1 0,0 0,0 0,1 0,-1 0,1 0,0 0,0-1,1 0,-1 0,1 0,0 0,0 0,0-1,1 1,-1-1,1 0,0-1,0 1,0-1,0 0,0 0,0-1,1 1,-1-1,0 0,2-1,6 2,0 0,0-1,0-1,0 0,0-1,1 0,-1-1,0 0,-1-1,1-1,0 0,1-1,15-11,-1-1,-1-2,0 0,-1-2,-1 0,-1-2,-2-1,0-1,-1 0,-1-2,-2 0,-1-1,-1-1,-1-1,-2 0,-1-1,3-13,-5-22,-10 65,0-1,0 1,0 0,0-1,-1 1,1 0,0-1,-1 1,1 0,-1 0,1-1,-1 1,1 0,-1 0,0 0,0-1,1 1,-1 0,0 0,0 0,0 1,0-1,0 0,0 0,-1 0,1 1,0-1,0 1,0-1,-1 1,1-1,0 1,-1 0,1-1,0 1,-1 0,1 0,0 0,-1 0,1 0,0 1,-1-1,1 0,0 1,-1-1,1 1,-10 4,0 0,0 1,1 0,0 1,0 0,1 1,0 0,0 0,1 1,0 0,0 0,1 1,0 0,-4 9,0 2,1 1,1 0,0 0,2 1,0 0,2 0,1 0,0 1,2 0,1-1,1 1,0 0,4 14,-2-27,0 0,0 0,1-1,1 1,0-1,1 0,-1 0,2 0,0-1,0 0,0 0,1 0,0-1,1 0,0 0,0-1,1 0,0-1,0 0,0 0,1-1,0 0,0 0,0-1,1-1,5 2,13 4</inkml:trace>
</inkml:ink>
</file>

<file path=ppt/ink/ink5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7:24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0 852,'16'2,"1"0,-1-1,0 0,0-1,1-1,-1-1,0 0,0-1,0-1,0-1,-1 0,1-1,-1 0,-1-1,1-1,-1 0,-1-1,1-1,-2 0,1-1,-1 0,-1 0,6-9,61-68,-5-3,59-96,-105 147,14-5,-40 44,-1 0,1 1,0-1,0 1,0-1,0 1,0-1,0 1,1-1,-1 1,0 0,0 0,0 0,0 0,0 0,0 0,0 0,1 0,-1 0,0 0,0 0,0 1,0-1,0 0,0 1,0-1,0 1,0 0,0-1,0 1,0-1,0 1,0 0,-1 0,1 0,0 0,-1-1,1 1,0 0,-1 0,1 0,-1 0,1 0,-1 0,0 1,1-1,-1 0,0 0,0 0,0 0,0 1,6 21,-2 1,-1 0,-1 0,0 0,-2 0,-1 0,-1 3,0 23,1-22,-1 0,-1 0,-1-1,-2 1,0-1,-2 0,-1-1,-2 0,0 0,-1-1,-2 0,-3 3,11-20,0 1,0-1,-1 0,0-1,0 1,-1-2,1 1,-2-1,1 0,-1 0,0-1,0 0,0-1,-1 0,1-1,-1 0,0 0,0-1,0 0,-1-1,1 0,0 0,-1-1,1-1,-4 0,-4-6</inkml:trace>
  <inkml:trace contextRef="#ctx0" brushRef="#br0" timeOffset="333.929">1129 598,'-12'16,"1"1,1 0,0 1,2 0,0 1,1 0,0 0,2 0,1 1,0 0,1 0,1 0,1 0,1 0,1 0,2 19,-2-35,0-1,0 0,0 1,1-1,-1 0,1 0,-1 0,1 0,0 0,0 0,0 0,1-1,-1 1,1-1,-1 0,1 0,0 0,0 0,0 0,0 0,0-1,0 1,1-1,-1 0,0 0,1 0,-1-1,1 1,-1-1,1 0,-1 0,1 0,-1 0,1 0,-1-1,1 0,1 0,8-2,-1-1,0 0,0-1,0 0,0-1,-1 0,1-1,-2 0,7-6,-1 1,-1-1,0-1,-1 0,-1-1,0-1,-1 0,-1 0,0-1,-1 0,-1-1,-1 0,0-1,0-5,-7 19,0-1,0 1,0 0,-1-1,0 1,0-1,0 1,-1 0,0-1,0 1,0 0,-1 0,1 0,-1 0,0 0,-1 0,1 0,-1 1,0-1,0 1,-1 0,1 0,-1 0,0 0,0 0,0 1,-1 0,1 0,-1 0,1 1,-1-1,0 1,-3-1,-5-2,1 1,-1 0,0 1,0 1,0 0,0 0,-1 1,1 1,0 1,0-1,-1 2,1 0,-4 2,-16 7,6 1</inkml:trace>
  <inkml:trace contextRef="#ctx0" brushRef="#br0" timeOffset="3132.429">2709 344,'38'-19,"-1"-2,-1-2,-1-1,-2-1,0-2,-2-2,-1 0,-1-2,14-21,-22-11,-22 63,0 0,0-1,0 1,-1 0,1 0,0 0,0 0,0 0,0 1,0-1,0 0,0 0,-1 1,1-1,0 1,0-1,0 1,0-1,0 1,1 0,-1-1,0 1,0 0,0 0,0-1,1 1,-1 0,0 0,1 0,-1 0,1 0,-1 0,1 0,0 0,-1 0,1 0,0 0,0 1,-1-1,1 0,0 0,0 0,1 1,-29 81,4 1,4 1,4 1,2 13,8-61,-79 530,81-549,0 1,-1-1,-1-1,-1 1,-1-1,0 0,-2 0,0-1,0-1,-2 0,0 0,-1-1,0-1,-1 0,-1 0,0-2,-1 0,0-1,-1 0,0-1,0-1,-1-1,-1-1,1 0,-1-1,0-1,-6 0,22-4,0 0,0-1,0 0,-1 0,1 1,0-2,0 1,0 0,0-1,0 1,0-1,0 0,0 0,0 0,0 0,0-1,1 1,-1-1,0 0,1 0,-1 1,1-2,0 1,0 0,0 0,0-1,0 1,0-1,0 0,1 1,0-1,-1 0,1 0,0 0,0 0,1 0,-1 0,1 0,-1 0,1 0,0-1,0 1,0 0,1 0,-1-1,4-16,1 0,0 0,2 0,0 1,1 0,1 1,1 0,0 0,1 1,1 0,1 1,0 0,7-4,157-162,-28 54,-71 92,-61 28</inkml:trace>
  <inkml:trace contextRef="#ctx0" brushRef="#br0" timeOffset="3564.455">2116 766,'-33'29,"-26"29,-8 4,8-3,10-8,12-6,12-8,7-4,5-3,6-7</inkml:trace>
  <inkml:trace contextRef="#ctx0" brushRef="#br0" timeOffset="4164.085">3161 795,'-2'15,"0"-1,1 1,1 0,0 0,2 0,-1-1,2 1,0-1,0 1,2-1,-1 0,2 0,0-1,2 2,-7-12,2 0,-1 0,0 0,1 0,-1-1,1 1,0-1,0 1,0-1,0 0,0 0,0-1,1 1,-1-1,1 1,-1-1,1 0,-1-1,1 1,0 0,-1-1,1 0,0 0,-1 0,1 0,0-1,-1 1,1-1,0 0,-1 0,1-1,-1 1,1-1,104-68,-100 62,0 0,0 0,-1-1,0 0,-1 0,0-1,0 1,-1-1,-1-1,1 1,-1-1,-1 1,0-1,1-9,-3 15,0 0,-1 0,1 0,-1 1,0-1,-1 0,1 0,-1 0,0 0,0 0,0 1,0-1,-1 0,0 1,0-1,0 1,-1 0,0 0,1 0,-1 0,-1 0,1 1,0-1,-1 1,0 0,0 0,0 0,0 0,0 1,-1 0,1 0,-1 0,1 0,-2 0,0 2,-1-1,0 1,1 0,-1 1,0 0,1 0,-1 0,1 0,0 1,-1 0,1 1,0 0,0 0,0 0,1 0,-1 1,1 0,-1 0,1 0,1 1,-1 0,1 0,0 0,0 0,0 1,1 0,-1 0,1-1,1 2,-1-1,1 0,0 0,1 1,0-1,-1 4,-2 14</inkml:trace>
  <inkml:trace contextRef="#ctx0" brushRef="#br0" timeOffset="4415.496">3810 992,'-9'0,"-4"-4,1-7,2-7,8-4,4-3,6-3,3-1,3-1,5 1,3 0,-2 0,1 0,2 0,1 1,1 0,2 4,-4 7</inkml:trace>
</inkml:ink>
</file>

<file path=ppt/ink/ink5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7:39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362 226,'0'-3,"0"-1,0 0,-1 1,0-1,1 1,-1-1,-1 1,1-1,0 1,-1 0,0 0,1-1,-1 1,0 0,-1 1,1-1,-1 0,1 1,-1-1,0 1,0 0,0 0,0 0,0 0,0 0,0 1,-1 0,1-1,-1 1,1 0,-1 1,1-1,-1 1,0-1,-7 0,0 0,0 1,0 0,0 0,0 1,1 1,-1 0,0 0,0 1,-9 4,15-6,1 0,-1 0,1 1,0-1,-1 1,1 0,0 1,0-1,0 1,0-1,1 1,-1 1,1-1,0 0,0 1,0-1,0 1,0 0,1 0,0 0,0 0,0 1,0-1,1 0,-1 1,1-1,0 1,1 0,-1-1,1 1,0 0,0-1,0 1,1 0,0 2,7 6,1 0,0 0,1 0,0-1,1-1,0 0,1 0,1-1,7 5,-11-10,-1 0,1 0,-1 1,-1 0,1 0,-1 1,0 0,-1 0,1 1,-1-1,-1 1,0 1,0-1,0 1,-1 0,-1 0,1 0,-2 1,1-1,-1 1,-1-1,1 1,-2 0,1 0,-2 7,-3-4,-1 0,0 0,-1-1,-1 0,0 0,-1-1,0 1,0-2,-1 1,-1-1,1-1,-2 0,1 0,-1-1,-1 0,1-1,-1 0,-1-1,1 0,-5 0,11-3,-1 1,1-2,-1 1,0-1,0 0,0 0,0-1,0 0,0 0,0-1,-1 0,1 0,-7-1,14 0,-1 0,1 0,-1 0,1 0,-1 0,1 0,-1 0,1-1,0 1,0 0,0 0,-1 0,1 0,0 0,0 0,1-1,-1 1,0 0,0 0,0 0,1 0,-1 0,1 0,-1 0,1 0,-1 0,1 0,0 0,-1 0,1 0,0 0,0 0,-1 0,1 1,0-1,0 0,0 1,0-1,0 1,1-1,1-3,9-10</inkml:trace>
  <inkml:trace contextRef="#ctx0" brushRef="#br0" timeOffset="249.533">700 480,'-4'39,"-3"21,1 7,2-5,0-7,-3-13,-1-14</inkml:trace>
  <inkml:trace contextRef="#ctx0" brushRef="#br0" timeOffset="416.612">700 0,'0'19,"5"21,6 13,2 3,-2 1,2-5,-1-5,-2-12</inkml:trace>
  <inkml:trace contextRef="#ctx0" brushRef="#br0" timeOffset="834.07">926 875,'21'-13,"-2"-1,0 0,-1-1,-1-1,0-1,-1-1,0 0,-1-3,-11 16,24-32,-3-2,-1-1,-2-2,-2 0,11-34,-12 32,-14 83,-6-31,-3 2,0 1,1 0,0 0,1 1,1-1,0 1,0-1,1 1,0-1,1 0,1 1,0-1,0 0,1 0,0 0,1 0,1 0,-1-1,2 0,4 8,-6-11,1 0,0 0,0-1,0 0,1 0,0 0,0-1,0 0,1 0,0 0,0-1,0 0,1 0,-1-1,1 0,-1 0,1-1,0 0,0 0,1-1,-1 0,0-1,0 1,0-2,1 1,-1-1,0 0,0-1,0 0,0 0,0-1,-1 0,1 0,-1-1,1 1,-1-2,12-16,-2 0,0-2,-2 1,0-2,-2 0,0-1,-2 0,-1-1,-1 0,2-13,-7 23,-1 0,-1 0,0 0,-1 0,-1 0,0 0,-1 0,-1 0,-1 0,0 1,-1-1,-1 1,0-1,-4-5,1 2</inkml:trace>
  <inkml:trace contextRef="#ctx0" brushRef="#br0" timeOffset="1516.765">2225 197,'-30'36,"2"1,2 1,2 1,1 1,2 1,2 1,-11 33,26-65,0 0,1 0,-1 0,2 0,0 1,0-1,1 1,0 0,0-1,2 1,-1 0,1-1,1 1,0-1,0 1,1-1,0 0,1 0,0 0,1-1,0 1,0-1,1 0,0 0,1-1,0 0,5 4,1-2,0-1,1-1,0 0,0-1,1 0,0-1,0-1,0 0,1-1,-1-1,1-1,0 0,0-1,0 0,0-1,0-1,0-1,0 0,0-1,0-1,-1-1,0 0,0 0,0-2,-1 0,0 0,0-2,0 1,-1-2,-1 0,0 0,9-10,-11 10,-1 0,0-1,0 0,-1-1,-1 0,0 0,0 0,-1-1,-1 0,0 0,-1-1,0 1,-1-1,-1 0,0 0,-1 0,0 0,-1 0,-1 0,0 0,-1 0,0 1,-1-1,-1 0,0 1,-1 0,0 0,-1 0,-1 1,0 0,0 0,-1 0,-4-3,2 7,-1 0,1 1,-2 0,1 0,-1 1,0 1,-1 0,1 0,-1 1,0 1,0 0,0 1,0 1,0 0,0 0,0 1,-1 1,1 0,0 1,0 1,-3 0,-15 4</inkml:trace>
  <inkml:trace contextRef="#ctx0" brushRef="#br0" timeOffset="1821.586">2027 677,'237'-145,"-230"139,-5 4,0 0,0-1,0 1,0 0,1 0,-1 0,1 0,-1 1,1-1,-1 1,1-1,0 1,0 0,0 0,0 0,0 0,0 1,0-1,0 1,0 0,0 0,0 0,0 0,0 0,1 1,-1 0,0-1,-1 1,1 0,0 0,0 1,0-1,2 2,108 110,-97-104,0-1,0 0,1-1,0-1,1-1,-1 0,1-1,0-1,0-1,0-1,0 0,0-1,7 0</inkml:trace>
  <inkml:trace contextRef="#ctx0" brushRef="#br0" timeOffset="2150.102">3043 564,'33'-9,"26"-4,8 1,-3 2,-8 3,-8 3,-7 1,-12-2,-5-2,-6 2</inkml:trace>
  <inkml:trace contextRef="#ctx0" brushRef="#br0" timeOffset="2416.501">3043 847,'38'-10,"28"-2,6-1,-3 4,-9 2,-10 2,-8 3,-8 1,-8 1</inkml:trace>
  <inkml:trace contextRef="#ctx0" brushRef="#br0" timeOffset="3082.281">3072 226,'7'-15,"0"0,2 0,-1 0,2 1,0 1,1 0,0 0,1 1,1 0,-1 1,2 1,0 0,7-4,-17 14,0 0,0 1,0-1,0 1,0 0,-1 0,1 0,0 1,0-1,-1 1,1 0,-1 0,0 0,1 0,-1 1,0-1,0 1,-1 0,1 0,0 0,-1 0,0 0,0 1,0-1,0 1,0-1,-1 1,0 0,1 0,-1-1,-1 1,1 0,-1 0,1 3,3 4,-2-4,0 1,1-1,-1 0,2 0,-1 0,1 0,0-1,0 1,1-1,-1 0,2 0,-1-1,1 1,-1-1,1-1,1 1,-1-1,1 0,-1 0,1-1,0 0,1 0,-1 0,0-1,1 0,-1-1,1 0,0 0,-1-1,1 1,0-2,1 1,36-13,-26 7</inkml:trace>
  <inkml:trace contextRef="#ctx0" brushRef="#br0" timeOffset="3486.336">4172 424,'-27'22,"0"1,2 2,1 1,0 0,2 2,2 1,0 0,2 1,1 2,-9 22,24-48,1 0,-1 0,1 0,0 0,0 0,1 0,0 1,0-1,0 0,1 0,0 0,0 0,0 0,1 0,0 0,0 0,0-1,1 1,0-1,0 1,1-1,-1 0,1 0,0-1,0 1,1-1,-1 0,1 0,0 0,0-1,0 1,1-1,0 0,10 4,0-1,1 0,-1-1,1-1,0-1,1 0,-1-1,0-1,1 0,-1-2,1 0,-1-1,0 0,1-2,-2 0,1-1,0 0,-1-2,0 0,12-7,-11 6,-1-1,0-1,-1-1,0 0,-1-1,0 0,-1-1,0-1,-1 0,0-1,-1 0,-1 0,-1-1,0-1,-1 0,-1 0,0 0,-1-1,2-13,-7 24,0-1,0 1,-1 0,0 0,-1 0,1 0,-1 0,-1 0,1 0,-1 0,0 0,-1 0,0 1,0-1,0 1,-1 0,0 0,0 0,0 0,-1 1,0 0,0 0,0 0,-1 0,1 1,-1 0,0 0,0 1,-1-1,1 1,-1 1,-3-2,-58-7,37 9</inkml:trace>
  <inkml:trace contextRef="#ctx0" brushRef="#br0" timeOffset="3835.073">3917 818,'340'-150,"-331"146,1 0,0 1,0 0,0 1,0 0,0 1,1 0,-1 0,0 1,1 1,-1 0,0 0,0 1,1 0,-1 0,-1 1,1 1,0 0,-1 0,0 1,0 0,1 1,23 18,102 53,-128-75,0 1,0 0,0-1,0-1,0 1,0-1,1 0,-1-1,1 0,-1 0,0 0,1-1,-1 0,0-1,0 1,0-1,0-1,0 1,0-1,0-1,-1 1,2-2,10-9</inkml:trace>
</inkml:ink>
</file>

<file path=ppt/ink/ink5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7:55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35,'-143'356,"-2"18,1-66,127-273,13-28</inkml:trace>
  <inkml:trace contextRef="#ctx0" brushRef="#br0" timeOffset="447.187">397 120,'-7'13,"1"0,0 1,1-1,1 1,0 0,1 0,0 1,1-1,1 0,0 1,1-1,1 1,0-1,1 1,0-1,1 0,1 0,0 0,5 9,74 220,-27-80,-54-160,0-1,0 0,0 0,0 0,0 0,0-1,1 1,-1 0,1-1,-1 0,1 1,-1-1,1 0,0-1,-1 1,1 0,0-1,0 1,0-1,0 0,-1 0,1 0,0 0,0-1,0 1,-1-1,1 0,0 0,0 0,-1 0,1 0,-1 0,1-1,-1 1,0-1,1 1,-1-1,0 0,0 0,0 0,0-1,-1 1,1 0,0-1,-1 1,0-1,0 1,1-1,-1 1,-1-1,2-2,14-26,0-1,-2-1,-2 0,-1-1,6-32,-10 38,12-47,-3-2,-4 0,-3 0,-4-1,-3-60,-3 127</inkml:trace>
  <inkml:trace contextRef="#ctx0" brushRef="#br0" timeOffset="817.343">1018 544,'-4'38,"-1"-9,2 1,1-1,1 1,2-1,1 1,1-1,2 0,7 28,-12-54,1 1,0-1,0 1,0-1,0 0,1 1,0-1,-1 0,1 0,0 0,0 0,0 0,1-1,-1 1,1-1,0 1,-1-1,1 0,0 0,0 0,0 0,1-1,-1 1,0-1,1 0,-1 0,1 0,-1-1,1 1,-1-1,1 1,-1-1,1 0,-1-1,1 1,0-1,-1 1,1-1,-1 0,0 0,1-1,1 0,3-4,-1-1,0 1,0-1,0 0,-1-1,0 0,-1 0,1 0,-2-1,1 1,-1-1,-1 0,1-1,-1 1,-1 0,0-1,0 0,-1 1,0-8,-1 11,0-1,0 1,0 0,-1-1,1 1,-2 0,1 0,-1 0,0 0,0 0,-1 0,1 0,-1 0,-1 1,1 0,-1-1,0 1,0 1,0-1,-1 1,1-1,-1 1,0 1,-1-1,1 1,-1-1,1 2,-1-1,0 1,-4-2,-39 0,31 8</inkml:trace>
  <inkml:trace contextRef="#ctx0" brushRef="#br0" timeOffset="1244.897">1243 712,'89'121,"-87"-119,0 0,1 0,-1 0,1 0,-1 0,1 0,0-1,0 0,0 1,0-1,0 0,0 0,0-1,0 1,0-1,0 1,0-1,0 0,1 0,-1 0,0-1,0 1,0-1,0 0,0 1,0-2,0 1,0 0,0 0,0-1,-1 0,1 1,-1-1,2-2,80-87,-65 66,-19 24,1 0,0-1,0 1,-1 0,1-1,0 1,0 0,1 0,-1 0,0 0,0 0,0 0,1 0,-1 0,0 1,1-1,-1 0,1 1,-1-1,1 1,-1 0,1-1,-1 1,1 0,-1 0,1 0,-1 0,1 0,0 0,-1 1,1-1,-1 0,1 1,-1-1,0 1,1-1,-1 1,1 0,-1 0,0 0,0 0,1 0,-1 0,0 0,0 0,0 0,0 0,0 1,0-1,0 1,1 3,1-1,0 0,-1 1,2-1,-1 0,0 0,1-1,0 1,0-1,0 0,0 0,0 0,1-1,-1 1,1-1,0 0,-1 0,1-1,0 1,0-1,0 0,0 0,1-1,-1 0,0 0,0 0,0 0,0-1,0 0,0 0,0 0,0-1,1 0,2-2,0 0,-1-1,1 1,-1-2,-1 1,1-1,-1 0,0 0,0-1,-1 0,0 0,0 0,0 0,-1-1,0 0,-1 0,0 0,0 0,-1 0,0-1,0 1,-1-1,0 0,0 1,-1-1,0 0,-1 1,0-1,0 0,-1 1,0-1,-5-16</inkml:trace>
</inkml:ink>
</file>

<file path=ppt/ink/ink5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8:18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2,'-5'0,"-2"5,-3 1,-2 5,7-4,5-9,6-3,3-7,-1 0</inkml:trace>
</inkml:ink>
</file>

<file path=ppt/ink/ink5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8:18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1,'0'9,"0"8,4 2,3-8,4-6,0-3</inkml:trace>
</inkml:ink>
</file>

<file path=ppt/ink/ink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27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1,'-6'71,"3"-1,3 1,5 30,-4-91,32 425,-35-72,2-351</inkml:trace>
  <inkml:trace contextRef="#ctx0" brushRef="#br0" timeOffset="262.947">1 651,'57'-20,"25"-10,7-1,-7 5,-12 7,-8 2,-11 4,-8 4,-7 4,-6 2,-1-2,-3-2,-4 2</inkml:trace>
  <inkml:trace contextRef="#ctx0" brushRef="#br0" timeOffset="678.403">791 30,'-25'428,"24"-366,3 1,3-1,2 0,3-1,10 29,-19-89,-1 4,0 0,1 0,-1 0,1-1,0 1,1 0,-1-1,1 1,0-1,0 1,0-1,1 0,0 0,-1 0,1 0,1 0,-1-1,1 0,-1 1,1-1,0 0,0-1,0 1,0-1,1 0,-1 0,1 0,-1 0,1-1,-1 0,4 1,3-6,-1 0,1 0,-1-1,0 0,-1-1,1 0,-1 0,0-1,-1 0,0-1,5-5,-8 7,0 0,1 0,0 0,0 1,0 0,1 0,0 0,-1 1,2 0,-1 1,0-1,1 1,0 1,-1-1,1 1,0 1,0-1,0 1,1 1,-1 0,4 0,-7 2,0 1,-1-1,1 1,-1 0,1 1,-1-1,0 1,0-1,-1 1,1 0,-1 1,0-1,0 0,0 1,-1 0,0 0,0-1,0 1,0 1,-1-1,0 0,0 0,0 0,0 1,-1-1,0 0,0 3,8 34,-8-39,0-1,0 1,0 0,0-1,1 1,-1-1,1 1,0-1,0 1,0-1,0 1,0-1,0 0,1 1,-1-1,1 0,0 0,-1 0,1 0,0-1,0 1,0 0,1-1,-1 0,0 1,0-1,1 0,-1 0,1 0,-1 0,1-1,-1 1,1-1,-1 1,1-1,0 0,0 0,10-6</inkml:trace>
  <inkml:trace contextRef="#ctx0" brushRef="#br0" timeOffset="1063.158">1581 1017,'19'-5,"-1"0,1-2,-1 0,0-2,-1 0,0 0,0-2,-1 0,0-1,-1 0,-1-2,0 1,-1-2,0 0,3-6,-14 19,0 0,0 0,0 0,-1 0,1 0,-1-1,0 1,1 0,-1-1,0 0,0 1,-1-1,1 1,0-1,-1 0,0 0,1 1,-1-1,0 0,-1 0,1 1,0-1,-1 0,0 1,1-1,-1 0,0 1,0-1,0 1,-1-1,1 1,-1 0,1 0,-1-1,0 1,0 0,0 0,0 1,0-1,0 0,-1 1,1-1,0 1,-1 0,1 0,-1 0,1 0,-1 0,0 0,-7 3,0 0,1 1,-1 0,1 0,0 1,0 0,0 1,0 0,1 0,0 1,0 0,1 1,-1-1,1 1,1 1,-1-1,1 1,1 0,-1 1,1-1,1 1,-2 5,2-9,0 0,1 0,0 1,0-1,0 1,0 0,1-1,0 1,1 0,-1 1,1-1,0 0,0 0,1 0,0 1,0-1,1 0,-1 0,1 1,1-1,-1 0,1 0,0 0,0-1,1 1,0 0,0-1,0 0,1 1,-1-1,1 0,0-1,1 1,-1-1,1 0,0 0,0 0,0-1,1 0,-1 0,1 0,1 0,156 5,-142-9,11 0</inkml:trace>
  <inkml:trace contextRef="#ctx0" brushRef="#br0" timeOffset="1441.243">2146 1017,'17'52,"-2"-75,3-36,-16 46,1 1,1 0,0 0,1 0,0 1,0 0,1-1,1 2,4-7,-6 10,1 1,0 0,0 0,0 0,0 0,1 1,0 0,0 0,0 1,1 0,0 0,-1 1,6-1,8-1</inkml:trace>
  <inkml:trace contextRef="#ctx0" brushRef="#br0" timeOffset="1814.411">2625 932,'28'-6,"-1"-2,1-1,-2-1,1-1,-2-2,1 0,-2-2,0 0,-1-2,0-1,-1 0,14-18,-33 35,-1-1,0 0,1 0,-1 0,0 0,0-1,0 1,0 0,-1-1,1 0,-1 1,1-1,-1 0,0 0,0 1,0-1,0 0,-1 0,1 0,-1 0,0 0,0 0,0 0,0 0,0 0,-1 0,1 0,-1 0,0 0,0 0,0 0,0 0,0 1,-1-1,0 0,1 1,-1-1,0 1,0 0,0 0,0 0,0 0,-1 0,1 0,-1 0,-10 0,1 1,-1 0,0 1,1 1,-1 0,0 0,1 1,-1 1,1 0,0 1,0 0,0 1,1 0,0 1,0 0,0 1,0 0,1 1,1 0,-1 0,1 1,0 0,1 1,-4 7,2-5,0 2,1-1,0 1,2 0,-1 1,2 0,0 0,1 1,-3 15,6-24,1 0,0 0,1 0,-1 0,2 0,-1 0,1 0,0 0,0 0,1 0,0 0,0 0,0 0,1-1,0 1,1-1,-1 0,1 0,0 0,1-1,-1 1,1-1,0 0,1 0,11 7,1-1,1 0,0-2,0 0,1 0,0-2,0-1,1 0,-1-2,1 0,1-2,-1 0,20-1,-14-3,1-1,-1-1,1-1,-1-1,20-9,-24 8,5-1</inkml:trace>
</inkml:ink>
</file>

<file path=ppt/ink/ink5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8:19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76,'15'0,"9"0,5 0,3 0,1 0,-1-5,0-1,-2 0,-1 1,0 1,0-3,-1 0,0 0,0 2,0-3,0 0,-4 1</inkml:trace>
</inkml:ink>
</file>

<file path=ppt/ink/ink5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8:19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22,'34'0,"25"-4,8-3,-4 1,-11 2</inkml:trace>
</inkml:ink>
</file>

<file path=ppt/ink/ink5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8:16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0,'-23'33,"1"1,2 0,1 1,1 2,3-1,1 2,1 0,2 1,2 0,2 0,1 1,1 30,6-54,1-1,1 1,1-1,0 0,1 0,0 0,2 0,-1-1,2 0,0-1,0 1,1-1,1-1,0 0,1-1,0 1,1-2,0 0,1 0,0-1,6 2,-8-6,0-1,1-1,0 0,-1 0,1-1,0-1,0 0,0 0,1-1,-1-1,0 0,0-1,0 0,-1-1,1 0,-1 0,1-2,-1 1,0-1,0-1,-1 0,0-1,0 0,0 0,-1-1,0 0,-1-1,0 0,0 0,5-9,3-2,-1 0,-1-1,-1-1,0 0,-2 0,-1-1,-1-1,0 0,2-18,-8 29,0-1,-1 1,-1-1,-1 0,1 1,-2-1,0 1,-1-1,0 1,-1-1,-1 1,0 0,0 0,-1 1,-1-1,0 1,-1 0,-6-7,3 6,0 1,-1 0,-1 0,0 2,0-1,-1 2,0-1,-1 2,0 0,0 0,-1 2,0 0,0 0,-1 1,1 1,-1 1,0 0,0 1,0 1,0 0,0 1,0 1,0 1,0 0,0 1,0 0,-9 5,-1 2,1 2,1 0,0 2,0 1,2 0,0 2,-5 5,-4 6</inkml:trace>
  <inkml:trace contextRef="#ctx0" brushRef="#br0" timeOffset="771.054">58 621,'3'-14,"1"0,0 1,1-1,1 1,0 0,1 1,0-1,1 1,0 1,1-1,0 1,1 1,0 0,8-5,-13 13,0 1,0 1,0-1,0 1,1 0,-1 0,0 0,0 1,0 0,0 0,1 0,-1 1,-1-1,1 1,0 0,0 1,-1-1,1 1,-1 0,0 0,0 0,0 1,0-1,-1 1,1 0,-1 0,0 0,0 1,0-1,-1 1,26 24,-18-23,0 1,0-2,1 1,0-2,0 1,0-1,1-1,-1 0,1-1,0 0,0 0,0-2,0 1,-1-2,1 1,0-2,0 1,0-2,-1 1,1-2,-1 1,0-2,10-4,30-35,-42 26</inkml:trace>
</inkml:ink>
</file>

<file path=ppt/ink/ink5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8:20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0 811,'10'0,"12"0,8-5,3-1,1 0,0 1,-2 1,-1 2,-1 1,-1 0,0 1,-1 0,-5 1</inkml:trace>
  <inkml:trace contextRef="#ctx0" brushRef="#br0" timeOffset="813.923">254 1149,'41'-7,"0"-3,-1-1,-1-1,0-3,-1-1,0-2,26-18,-36 21,-1-1,-1-1,-1-1,0-2,-1 0,-2-2,0 0,-1-2,-1 0,-1-1,-2-1,0 0,10-26,-24 46,0 0,0-1,-1 1,0-1,0 0,-1 1,1-1,-1 0,-1 0,0 0,0 0,0 0,-1 0,0 0,0 0,0 5,0 1,1 0,-1 0,0 0,0 0,0 0,0 0,0 1,0-1,-1 0,1 0,0 1,0-1,0 1,-1-1,1 1,0-1,-1 1,1 0,0 0,-1 0,1-1,-1 2,1-1,0 0,-1 0,1 0,0 0,-1 1,1-1,0 1,-1-1,1 1,0-1,0 1,0 0,0 0,-1-1,1 2,-47 32,37-19,-1-1,2 1,0 1,1 0,0 0,1 1,1 0,1 1,1-1,0 1,1 0,1 0,0 1,2-1,0 0,1 1,1 1,0-14,0-1,0 0,0 0,1 1,0-1,0 0,0 0,0 0,1-1,0 1,0-1,0 1,1-1,-1 0,1 0,0-1,0 1,0-1,1 0,-1 0,1 0,0 0,0-1,0 0,0 0,0 0,0-1,0 0,1 0,-1 0,5 0,5 1,1-1,0-1,0 0,0-2,0 1,-1-2,1 0,-1-1,1 0,6-4,115-81,-115 72,4-5,0-2,-2-1,-1-1,-1-1,-1-1,-1 0,-2-2,-1 0,11-28,-25 54,-1 0,0-1,1 1,-1-1,-1 1,1-1,-1 0,0 1,0-1,0 0,-1 0,1 0,-1 0,-1 0,1 0,0 1,-1-1,0 0,0 0,-1 0,0 1,1-1,-1 1,-1-1,2 4,-1 0,1 1,-1-1,1 0,-1 0,0 1,1-1,-1 1,0-1,0 1,1 0,-1 0,0 0,0 0,1 0,-1 0,0 0,0 1,1-1,-1 1,0-1,0 1,1 0,-1-1,1 1,-1 0,1 0,-1 0,1 0,0 0,-1 1,1-1,-1 1,-42 46,35-38,1 1,0 0,0 1,1 0,1 0,0 1,0-1,1 1,1 1,1-1,0 0,0 1,1 0,1 0,0-1,1 1,1 0,0 0,1 2,0-10,0-1,0 0,1 0,-1 0,1-1,0 1,1-1,-1 1,1-1,0 0,0 0,0-1,0 1,1-1,-1 0,1 0,0-1,0 1,0-1,0 0,0 0,1-1,-1 1,0-1,1-1,1 1,9 1,1-1,-1 0,1-2,-1 0,0 0,0-2,1 0,4-3,3-3,-2-2,1-1,-2-1,1-1,-2 0,0-2,-1 0,0-1,-2-1,0-1,-1-1,12-17,-18 25,-1 0,0-1,0 0,-2 0,1-1,-2 0,0 0,0-1,-2 0,0 0,0 0,-1 0,-1 0,-1-1,0 0,-1 15,0 0,0-1,1 1,-1 0,0 0,-1-1,1 1,0 0,0 0,0 0,-1-1,1 1,-1 0,1 0,-1 0,1 0,-1 0,0-1,1 1,-1 0,0 1,0-1,0 0,0 0,0 0,0 0,0 1,0-1,0 0,0 1,0-1,0 1,0 0,-1-1,1 1,0 0,0-1,0 1,-1 0,1 0,0 0,0 0,-1 0,1 1,0-1,0 0,-1 0,1 1,0-1,0 1,0-1,0 1,0 0,0-1,0 1,0 0,0 0,0-1,0 1,0 0,0 0,0 0,-10 13,1 1,0-1,1 1,0 1,2 0,-1 0,2 1,0 0,1 0,1-4,-5 13,2 1,0-1,2 1,1 1,1-1,1 1,2-1,1 3,0-21,0 0,1-1,0 0,1 1,0-1,0 0,1 0,0-1,0 1,1-1,0 0,0 0,0 0,1-1,0 0,1 0,-1 0,1-1,0 0,0 0,1-1,0 0,-1 0,1-1,7 2,10 2</inkml:trace>
  <inkml:trace contextRef="#ctx0" brushRef="#br0" timeOffset="1528.796">2061 783,'-41'70,"4"2,2 1,2 9,82-172,-36 63,1 1,1 1,2 0,0 0,1 2,3-1,-21 23,1 0,-1 1,0-1,1 0,-1 1,1-1,-1 0,1 1,-1-1,1 1,-1-1,1 1,0-1,-1 1,1 0,0-1,-1 1,1 0,0-1,0 1,-1 0,1 0,0 0,0-1,0 1,-1 0,1 0,0 0,0 0,-1 1,1-1,0 0,0 0,-1 0,1 1,0-1,0 0,-1 1,1-1,0 0,-1 1,1-1,0 1,-1-1,1 1,-1-1,1 1,-1 0,1-1,-1 1,0 0,1-1,-1 1,11 48,-8-30,3 10,-6-24,0 0,0 1,0-1,0 0,1 0,0 0,0 0,1 0,-1 0,1-1,0 1,1 0,-1-1,1 1,0-1,0 0,0 0,0 0,1 0,-1-1,1 1,0-1,0 0,1 0,-1-1,0 1,1-1,0 0,-1 0,1 0,0-1,0 0,2 1,0-4,1 0,0-1,-1 0,1 0,-1 0,0-1,0 0,-1-1,1 1,-1-1,0 0,0-1,0 0,-1 0,0 0,0 0,-1-1,0 0,0 0,0 0,-1 0,0-1,0 1,-1-1,0 0,0 1,-1-1,0 0,-1 0,1 0,-1 0,-1-5,1-14,0 3</inkml:trace>
  <inkml:trace contextRef="#ctx0" brushRef="#br0" timeOffset="1927.151">2089 77,'11'-6,"1"-3,1 0,0 1,0 1,1 0,0 1,1 0,-1 1,1 1,0 0,12-1,-26 5,1 0,-1 0,1 0,-1-1,1 1,-1 0,1 1,-1-1,1 0,-1 0,1 1,-1-1,1 1,-1-1,1 1,-1 0,0-1,1 1,-1 0,0 0,1 0,-1 0,0 0,0 0,0 1,0-1,0 0,0 0,-1 1,1-1,0 1,-1-1,1 0,-1 1,1-1,-1 1,0-1,1 1,-1 0,0-1,0 1,0-1,0 1,-1-1,1 1,0-1,-1 1,1 0,-32 73,-12 33,43-105,1 1,0-1,0 1,0-1,0 1,0-1,1 0,-1 1,1-1,0 1,0-1,0 0,0 0,1 0,-1 0,1 0,0 0,0 0,0 0,0 0,1-1,-1 1,1-1,-1 0,1 0,0 0,0 0,0 0,0-1,0 1,0-1,1 0,12 4,1-1,-1-1,1-1,0 0,0-1,0-1,0 0,12-3,8 1,-12 1</inkml:trace>
  <inkml:trace contextRef="#ctx0" brushRef="#br0" timeOffset="2863.538">3020 331,'-23'16,"0"1,1 1,1 1,1 0,1 2,1 0,0 1,2 1,0 1,2 0,1 1,1 0,0 1,2 0,2 1,0 0,2 1,0-1,2 1,1 12,5-23,1-1,1 1,0-1,1 0,1-1,0 1,1-1,1 0,0-1,1 0,1 0,0-1,1 0,0-1,1 0,1 0,7 4,-8-8,0-1,1 0,0-1,1 0,-1-1,1-1,0 0,0-1,1 0,-1-1,0-1,1 0,0-1,-1-1,0 0,1-1,-1 0,0-1,0-1,0 0,0-1,-1-1,1 0,-2 0,1-2,-1 1,0-2,0 1,-1-2,7-7,-8 9,0-1,-1-1,0 0,-1 0,0-1,-1 0,0 0,-1-1,0 1,0-1,-1-1,-1 1,0-1,-1 0,-1 0,0 0,0 0,-1 0,-1 0,0-1,-1 1,0 0,-1 0,-1 0,0 0,-1 0,0 1,-1 0,0-1,-1 2,0-1,-1 1,0 0,-1 0,0 1,-2-2,-4 2,1 0,-1 1,-1 1,1 0,-1 1,-1 1,1 0,-1 1,0 1,-1 0,1 2,0-1,-1 2,0 0,1 1,-1 1,1 0,-1 2,1 0,-1 0,1 1,1 1,-1 1,1 1,-4 1,-11 7,1 0,1 3,0 0,1 1,1 2,0 1,2 1,1 1,1 1,-7 11,27-34,-1 0,0 1,1 0,0 0,0 0,0 0,0 0,0 0,1 0,-1 0,1 1,0-1,0 1,0-1,0 1,1-1,-1 1,1-1,0 1,0 0,0-1,1 1,-1-1,1 1,0-1,0 1,0-1,1 1,-1-1,1 0,-1 0,1 0,0 0,0 0,1 0,-1 0,1-1,-1 1,1-1,0 0,0 0,0 0,0 0,0 0,3 1,10-1,-1-2,0 1,0-2,1 0,-1 0,0-2,0 0,0 0,0-2,-1 0,0 0,0-1,11-7,33-18,-46 23,0 1,0 0,1 0,-1 1,2 1,-1 0,0 1,1 0,0 1,0 1,0 0,0 1,0 1,7 0,61 51,-9-2,-58-45,0-1,1-1,-1 0,1-1,-1-1,0-1,1 0,-1 0,0-2,1 0,-1-1,-1 0,1-1,-1-1,3-1,7-3</inkml:trace>
</inkml:ink>
</file>

<file path=ppt/ink/ink5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8:28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1072,'-20'29,"-10"19,-6 11,-1 5,-4-4,0-2,3-6,2-3,3-4,2-6,7-4,7-8</inkml:trace>
  <inkml:trace contextRef="#ctx0" brushRef="#br0" timeOffset="515.164">1005 733,'-8'37,"2"0,2 0,0 1,3 0,3 35,-3-69,1 1,0-1,0 0,0 1,0-1,0 0,1 0,0 1,0-1,0 0,1 0,-1 0,1 0,0 0,0 0,0 0,1-1,-1 1,1-1,0 0,0 1,0-1,0-1,0 1,1 0,-1-1,1 0,0 0,0 0,0 0,0 0,0-1,0 0,0 0,1 0,-1 0,0-1,1 1,2-1,8-5,1 0,-1-1,0-1,0-1,-1 0,0 0,-1-1,1-1,-2 0,1-1,-2-1,8-8,82-64,-98 82,-1 1,1-1,0 1,0 0,1 0,-1 0,0 0,0 0,0 1,1 0,-1-1,0 1,0 0,1 1,-1-1,0 1,0-1,1 1,-1 0,0 0,0 0,0 1,0-1,0 1,-1-1,1 1,0 0,-1 0,1 0,-1 1,0-1,0 1,0-1,0 1,0 0,0 0,14 12,-11-9,0-1,1 0,-1 0,1 0,0-1,0 0,1 0,-1-1,1 1,0-2,0 1,0-1,0 0,1 0,-1-1,0 0,1 0,-1 0,1-1,-1-1,1 1,-1-1,0 0,1-1,-1 0,0 0,0 0,11-6,-1 0,0-2,0 0,-1 0,0-1,-1-1,-1-1,0 0,0-1,-1-1,-1 0,9-14,15-58,-29 70</inkml:trace>
  <inkml:trace contextRef="#ctx0" brushRef="#br0" timeOffset="1633.175">2162 0,'-38'264,"17"-135,5 1,3 91,12-218,1 1,0-1,-1 1,1-1,1 1,-1 0,0-1,1 1,0-1,0 1,0-1,0 0,0 1,1-1,-1 0,1 0,0 0,0 0,0 0,1 0,-1-1,0 1,1-1,0 1,0-1,0 0,0 0,0 0,0-1,0 1,0-1,1 0,-1 1,1-2,-1 1,1 0,-1-1,1 1,-1-1,4 0,167-49,-159 48,1 1,0 0,0 1,-1 1,1 1,-1 0,1 1,-1 1,0 0,-1 1,1 0,-1 1,4 4,133 43,-134-54,-1 0,0-2,1 1,-1-2,0 0,0-1,0-1,-1 0,1-1,-1-1,-1 0,1-1,-1 0,-1-1,1-1,-2 0,1-1,-1-1,-1 0,0 0,-1-1,3-4,-8 10,0-1,-1 1,0-1,0 0,0 1,-1-2,-1 1,1 0,-1-1,0 1,-1-1,0 0,-1 1,1-1,-2 0,1 1,-1-1,-1 0,1 1,0 6,0 0,0 0,0 0,0 0,0 1,0-1,0 1,0-1,-1 1,1-1,-1 1,1-1,-1 1,0 0,1 0,-1 0,0 0,0 0,1 0,-1 1,0-1,0 1,0-1,0 1,0 0,0-1,0 1,0 0,0 0,0 1,0-1,0 0,0 1,0-1,0 1,0 0,0-1,-1 2,-68 42,58-34,1 1,0 0,1 1,0 0,1 1,0 0,1 1,0 0,1 0,1 1,0 0,1 0,1 0,0 1,1 0,1 0,0 0,1 0,1 9,1-20,1-1,0 1,0-1,1 0,-1 1,1-1,0 0,0 0,0 0,1 0,-1 0,1-1,0 1,0-1,0 0,1 0,-1 0,1 0,0 0,-1-1,1 0,0 1,0-2,1 1,0 0,113 23,-90-22,-1-2,1-1,-1-1,1-1,-1-1,0-2,0-1,-1-1,18-7,-13-1,-1-1,-1-1,-1-1,0-1,-2-2,0-1,-1-1,15-19,-7 9,-19 21,0-1,-1 0,-1-1,0 0,-1-1,-1 0,0-1,-1 0,0 0,0-6,-8 21,-1-1,1 0,-1 1,1-1,-1 0,0 0,1 1,-1-1,0 0,0 0,-1 1,1-1,0 0,0 0,-1 1,1-1,-1 0,0 1,1-1,-1 0,0 1,0-1,0 1,0 0,0-1,0 1,-1 0,1-1,0 1,-1 0,1 0,0 0,-1 0,0 1,1-1,-1 0,1 0,-1 1,0-1,1 1,-1 0,0-1,0 1,1 0,-1 0,-1 0,-83 8,-5 30,92-37,-1-1,0 1,0 0,1 0,-1-1,0 1,1 0,-1-1,0 1,1 0,-1-1,1 1,0-1,-1 1,1-1,-1 1,1-1,0 1,-1-1,1 1,0-1,-1 0,1 1,0-1,0 0,-1 0,1 0,0 0,0 1,0-1,-1 0,1 0,0 0,0-1,-1 1,1 0,0 0,0 0,-1-1,1 1,0 0,63-8,-60 6,0 0,0 1,0-1,0 1,0 0,0 0,0 0,1 0,-1 1,0 0,1 0,-1 0,0 0,0 1,1-1,-1 1,0 0,0 0,0 1,0-1,0 1,0 0,0 0,0 1,-1-1,1 1,-1-1,0 1,0 0,0 0,0 1,0-1,-1 1,1-1,0 10,0-1,-1 0,0 1,0 0,-2-1,1 1,-2 0,0-1,0 3,-1-8,0 1,1-1,1 1,-1 0,1-1,0 1,1 0,0 0,0-1,0 1,1-1,1 1,-1-1,1 0,0 0,1 0,-1 0,1-1,1 1,-1-1,1 0,0 0,1-1,0 1,9 2,0-2,0 0,0-1,0-1,1 0,0-1,0 0,0-2,0 0,0 0,0-2,0 0,0-1,0 0,0-1,-1-1,1-1,-1 0,0-1,7-4,191-108,-196 106,0 0,-1-1,0-1,-1 0,-1-1,0-1,-1 0,-1-1,-1 0,0-1,-1 0,-1-1,-1 0,0 0,-2-1,0 0,-1 0,1-12,-5 29,0 1,-1-1,1 1,-1-1,0 1,1-1,-1 1,0-1,0 1,-1-1,1 1,0-1,-1 0,0 1,1 0,-1-1,0 1,0-1,-1 1,1 0,0 0,-1 0,1 0,-1 0,0 0,0 0,1 0,-1 1,-1-1,1 1,0-1,0 1,0 0,-1 0,1 0,0 0,-1 0,1 1,-1-1,1 1,-1-1,1 1,-1 0,0 0,-1 0,-11 5,1-1,-1 2,1 0,0 1,1 0,0 1,0 0,0 1,1 1,1 0,-1 0,2 1,-3 4,-4 2,1 2,1 0,1 0,0 1,2 1,0 0,2 1,0 0,1 1,1 0,-1 10,8-26,1 1,0-1,0 1,0-1,1 1,0-1,1 0,-1 0,1 1,1-1,0 0,0-1,0 1,0 0,1-1,0 0,1 0,-1 0,1 0,0-1,1 0,-1 0,7 4,8 6,0-2,0 0,1-1,1-1,0-1,19 6,-5-4,0-2,1-1,0-2,0-2,1-1,-1-2,1-2,0-1,-1-2,0-1,14-5,-22 3</inkml:trace>
</inkml:ink>
</file>

<file path=ppt/ink/ink5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8:32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1295,'30'0,"-1"-2,1-1,-1-1,0-1,0-2,0-1,-1-1,0-1,-1-2,0 0,-1-2,0-1,-1-1,-1-2,-1 0,0-1,-1-1,-2-2,16-19,-34 38,5-5,0 0,-1 0,0-1,0 0,-1 0,0 0,-1-1,0 1,-1-1,0 0,0 0,-1-1,0 1,-1 0,0-5,-1 14,-1-1,1 1,0 0,-1-1,1 1,-1 0,1-1,-1 1,1 0,-1 0,0 0,0 0,0 0,0 0,1 0,-1 0,-1 0,1 0,0 0,0 1,0-1,0 0,0 1,-1-1,1 1,0-1,-1 1,1 0,0-1,-1 1,1 0,0 0,-1 0,1 0,0 0,-1 0,1 0,0 1,-1-1,1 0,0 1,-1-1,1 1,0 0,0-1,0 1,-1 0,-53 38,42-24,1 1,1 0,1 1,0 0,1 0,1 1,0 1,2-1,0 1,1 0,-1 15,4-27,1 0,1-1,-1 1,1 0,1 0,-1 0,1 0,0 0,1 0,-1 0,1-1,1 1,-1-1,1 1,0-1,1 0,-1 0,1 0,1-1,-1 1,1-1,0 0,0 0,0-1,0 0,1 0,0 0,0 0,0-1,0 0,1 0,-1-1,1 0,0 0,-1 0,1-1,0 0,4 0,12-1,-1-1,0-1,0-1,0-1,0-1,0-1,-1-1,0 0,0-2,-1 0,0-2,0 0,-2-1,7-6,5-1,0-1,-2-2,0 0,-2-2,-1-1,-1-1,-1-2,-1 0,8-14,-9-14,-21 55,1-1,-1 1,1-1,-1 1,0 0,0-1,1 1,-1-1,0 1,0-1,0 1,-1-1,1 1,0-1,-1 1,1 0,0-1,-1 1,0 0,1-1,-1 1,0 0,0 0,0-1,1 1,-1 0,0 0,-1 0,1 0,0 0,0 0,0 1,0-1,-1 0,1 1,0-1,-1 0,0 1,-4 1,0 1,0 0,0 0,1 1,-1-1,0 1,1 0,0 1,-1-1,1 1,1 0,-1 1,1-1,-1 1,1 0,1 0,-1 0,1 0,0 1,0-1,0 1,1 0,-1 2,2-7,-3 7,-43 101,46-106,0 1,0-1,1 1,0-1,0 1,0-1,0 1,0-1,1 1,-1-1,1 1,0-1,0 0,0 1,1-1,-1 0,1 0,0 0,0 0,0 0,0 0,0-1,1 1,-1-1,1 1,-1-1,1 0,0 0,0 0,0-1,2 2,11 2,-1 0,1-1,0-1,0-1,0 0,1-1,-1 0,0-2,1 0,-1 0,0-2,0 0,0-1,-1 0,9-5,10-2,0-2,0-2,-1-1,-1-2,14-11,-27 15,-1-2,-1 0,-1-1,0 0,-1-2,-1 0,-1 0,0-1,-2-1,0 0,-1 0,0-4,-9 22,1 1,-1-1,1 0,-1 1,0-1,0 0,0 0,-1 0,1 1,-1-1,1 0,-1 0,0 0,0 0,0 0,0 0,-1 0,1 0,-1 0,0 0,0 0,0 1,0-1,0 0,-1 1,1-1,-1 1,0-1,0 1,1 0,-1-1,-1 1,1 0,0 1,-1-1,1 0,-1 1,1-1,-3 0,1 3,0 1,1-1,-1 1,1 0,-1 0,1 1,0-1,0 1,0 0,0-1,1 1,-1 0,1 1,0-1,0 0,0 1,0-1,0 1,1 0,-2 2,0 1,-4 9,0 0,2 1,-1-1,2 1,0 1,2-1,0 0,0 1,2-1,0 1,1-1,0 1,5 16,-5-29,1 1,0-1,0 0,0 0,1-1,-1 1,1 0,0-1,1 0,-1 1,1-1,0-1,-1 1,2 0,-1-1,0 0,1 0,0 0,-1-1,1 0,0 0,0 0,0 0,1-1,-1 1,0-1,1-1,-1 1,0-1,1 0,-1 0,1-1,-1 1,0-1,1 0,3-2,9-4</inkml:trace>
  <inkml:trace contextRef="#ctx0" brushRef="#br0" timeOffset="1152.473">1862 1013,'-1'33,"-2"-1,-2 0,-1-1,-1 1,-2-1,-1 0,-1-1,-8 13,12-24,13-24,16-30,-21 33,141-259,-142 260,0 0,0 0,1 0,-1 0,0 0,1 0,-1 0,1 1,-1-1,1 0,-1 0,1 0,-1 0,1 1,0-1,0 0,-1 0,1 1,0-1,0 1,0-1,0 1,0-1,0 1,0-1,0 1,0 0,0 0,0-1,0 1,0 0,0 0,0 0,0 0,0 0,0 0,0 1,0-1,0 0,0 0,0 1,0-1,0 0,0 1,0-1,0 1,-1 0,1-1,0 1,0 0,0-1,-1 1,1 0,0 0,-1 0,1-1,-1 1,1 1,8 63,-10-60,0-1,1 1,-1 0,1-1,0 1,0 0,1-1,-1 1,1 0,0-1,1 1,-1-1,1 1,-1-1,1 0,0 0,1 0,-1 0,1 0,0 0,0 0,0-1,0 0,1 0,-1 1,1-2,0 1,0 0,0-1,0 0,1 0,-1 0,0-1,5 2,-4-3,1 0,0 0,0-1,0 0,-1 0,1 0,0 0,-1-1,1 0,-1 0,0-1,1 0,-1 0,0 0,-1 0,1-1,-1 0,1 1,-1-2,0 1,-1 0,1-1,-1 0,0 0,0 0,0 0,0-3,6-15</inkml:trace>
  <inkml:trace contextRef="#ctx0" brushRef="#br0" timeOffset="1485.206">2625 872,'34'-5,"25"-1,7 0,-7-4,-9 0,-8 2,-12 1</inkml:trace>
  <inkml:trace contextRef="#ctx0" brushRef="#br0" timeOffset="1731.318">2682 1069,'38'-5,"27"-6,8-1,-9-4,-11 2,-9 2,-8 3,-9 4</inkml:trace>
  <inkml:trace contextRef="#ctx0" brushRef="#br0" timeOffset="3323.156">4347 533,'-9'-7,"1"1,-1-1,0 1,0 1,-1-1,0 2,0-1,0 1,0 1,-1 0,1 1,-1-1,0 2,0 0,1 0,-1 1,0 0,0 1,0 0,0 1,3-1,1 0,-1 1,1 0,-1 0,1 1,0 0,0 0,0 0,0 1,1 0,-1 1,1-1,0 1,1 0,-1 1,1-1,0 1,0 0,1 1,0-1,0 1,0 0,1 0,0 0,0 0,1 0,0 1,-1 2,2-5,0-1,0 1,0 0,0-1,1 1,-1 0,1-1,1 1,-1 0,0-1,1 1,0 0,0-1,1 1,-1-1,1 0,0 1,0-1,1 0,-1 0,1 0,0-1,0 1,0-1,0 1,0-1,1 0,0 0,0 0,-1-1,1 1,1-1,-1 0,0 0,1-1,-1 1,1-1,1 0,7 0,1-2,-1 0,0 0,0-1,0-1,0 0,0-1,0 0,-1-1,0 0,0-1,0-1,-1 1,0-2,0 0,-1 0,0-1,0 0,-1-1,7-8,19-14,107-122,-141 152,1 1,-1-1,0 1,1-1,-1 1,1-1,-1 1,1 0,-1 0,1 0,0 0,0 0,0 0,0 0,-1 1,1-1,0 1,0-1,0 1,0 0,0-1,0 1,0 0,0 1,0-1,1 0,-2 1,1-1,0 1,0-1,0 1,0 0,0 0,0 0,-1 0,1 0,0 0,-1 0,1 1,-1-1,1 1,-1 0,3 8,-1 1,-1 0,0 0,-1 0,0 1,0-1,-2 0,1 0,-2 8,0 11,1 20,0 18,-2 0,-4 0,-11 46,8-68,8-27,-1-1,-1 0,-1 0,0 0,-1-1,-1 0,-1 0,0 0,-1-1,-1-1,-11 14,19-26,-1 0,1 0,-1-1,0 1,0-1,0 0,0 0,0 0,0 0,0 0,-1-1,1 1,-1-1,1 0,-1 0,0 0,1-1,-1 1,0-1,0 0,1 0,-1 0,0-1,0 1,1-1,-1 0,1 0,-1 0,0 0,1-1,0 1,-1-1,1 0,0 0,0 0,0-1,0 1,1-1,-1 1,0-1,1 0,0 0,0 0,0 0,0-1,0 1,1-1,-1 1,1-1,-2-10,1 1,1-1,0 0,0 0,2 0,-1 0,2 0,0 0,1 0,0 1,1-1,0 1,1 0,1 0,2-3,-3 6,1 1,0-1,0 1,1 0,1 0,-1 1,2 0,-1 0,1 1,0 0,0 1,1-1,0 2,0 0,0 0,5-1,178-45,-181 48,57-6,1 3,-1 3,52 5,-42-1,-55-1</inkml:trace>
  <inkml:trace contextRef="#ctx0" brushRef="#br0" timeOffset="3653.063">4121 1324,'43'-5,"33"-11,14-3,1 2,-10-1,-10 2,-11 5,-7 3,-8 4,-6 2,-5-4,-4 0,-2 1,-1 0,0 3,0 5,-5 2</inkml:trace>
  <inkml:trace contextRef="#ctx0" brushRef="#br0" timeOffset="4184.983">4036 2170,'93'-61,"-2"-4,-4-4,1-7,-68 58,-8 11,-2-1,1-1,-1 0,-1 0,0-1,0 0,-1-1,0 0,0 0,-2-1,1 0,-1 0,-1 0,0-1,-1 0,2-12,-6 23,0 0,0-1,0 1,-1 0,1-1,-1 1,0 0,0 0,1-1,-1 1,-1 0,1 0,0 0,0 0,-1 0,1 0,-1 1,0-1,1 0,-1 1,0-1,0 1,0 0,0 0,0 0,0 0,0 0,-1 0,1 0,0 1,0-1,-1 1,1-1,0 1,-3 0,-82 15,74-8,1 2,-1-1,2 2,-1 0,1 0,0 1,1 0,1 1,0 0,0 1,1 0,1 0,0 0,1 1,0 0,1 1,1-1,0 1,1 0,1 0,0 0,0 14,3-23,-1 0,1-1,0 1,0 0,1-1,-1 1,1-1,1 0,-1 0,1 0,-1 0,1 0,1 0,-1-1,1 1,0-1,0 0,0 0,0-1,1 1,0-1,-1 0,1 0,0 0,1-1,-1 0,0 0,2 0,14 4,-1-1,1-1,0-1,0 0,0-2,21-1,-24 0,-1 0,1-1,0 0,0-2,0 0,-1-1,0-1,0 0,0-1,0-1,-1-1,0 0,0-2,1-2</inkml:trace>
  <inkml:trace contextRef="#ctx0" brushRef="#br0" timeOffset="5267.893">3414 420,'1'-5,"0"-1,0 1,1 0,0-1,0 1,0 0,0 0,1 0,-1 0,2 0,-1 1,0-1,1 1,0 0,-1 0,2 0,-1 1,0 0,2-1,-2 5,0 0,0 0,0 1,-1-1,1 1,0 0,-1 0,1 0,-1 1,0-1,0 1,0 0,0 0,0 0,0 0,-1 0,0 1,1-1,-1 1,-1 0,1-1,0 1,-1 0,0 0,0 0,0 0,0 0,-1 0,0 2,14 53,-3 0,-2 1,-3 0,-3 7,5 45,6 89,-12 180,-11-200,-34 175,-37-21,77-310,11-32,3-29,-2 1,-1-1,-2-1,-1 1,-2-1,-2-35,24-272,-14 201,6 1,6 0,16-38,-9 70,4 2,4 2,6 1,33-55,-26 62,-25 46,2 1,2 1,2 2,18-20,-44 62,1 0,-1 1,1 0,0 0,0 0,0 1,1 0,-1 0,1 1,0 0,0 1,1-1,-1 2,0-1,1 1,-1 0,1 1,-1 0,1 0,-1 1,1 0,-1 0,0 1,1 0,2 2,57 7,1-3,-1-4,1-2,34-5,-6 2,8-1,-1-5,0-4,0-5,42-15,-132 28,90-8,-103 11,0 1,0 0,0-1,0 1,0 0,0 0,0 0,0 0,-1 0,1 0,0 0,-1 0,1 0,-1 0,1 0,-1 0,0 1,1-1,-1 0,0 0,0 0,0 1,0-1,0 0,0 0,0 0,0 1,0-1,-1 0,1 0,0 0,-1 0,1 0,-1 1,1-1,-1 0,0 0,1 0,-1 0,0 0,0-1,0 1,1 0,-1 0,0 0,0-1,-1 1,-6 13,2 6,0 2,2-1,0 1,2-1,0 1,1 0,2 0,1 16,-1 9,-1 19,13 142,-7-181,-1-3</inkml:trace>
  <inkml:trace contextRef="#ctx0" brushRef="#br0" timeOffset="5952.822">3471 364,'0'5,"-5"6,-6 1,-1 4,-4-1,1 1,-1-1,-4-4,3 2,-1-3,-3-2,-2-2,-2-3,-2-1,0-2,3 0</inkml:trace>
</inkml:ink>
</file>

<file path=ppt/ink/ink5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8:46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0 339,'64'-21,"2"2,-1 3,38-3,167-3,-113 5,-145 17</inkml:trace>
  <inkml:trace contextRef="#ctx0" brushRef="#br0" timeOffset="250.632">57 537,'33'4,"36"-2,15-2,3-6,-9-2,-7 0,-7 2,-9 2,-9-3,-3-1,-4 1,-4 3,-3 0,-7 3</inkml:trace>
  <inkml:trace contextRef="#ctx0" brushRef="#br0" timeOffset="680.154">451 0,'23'19,"0"-2,1-1,1-1,0 0,1-2,1-1,0-2,0 0,1-2,0-1,1-1,25 2,148 45,-197-53,0 1,0 0,-1 0,1 0,0 1,-1-1,1 1,-1 0,1 0,-1 1,0-1,0 1,0 0,-1 0,1 1,-1-1,1 1,-1-1,0 1,0 0,-1 0,1 1,-1-1,0 0,0 1,-1-1,1 1,-1 0,0 0,0-1,0 1,-1 0,0 0,0 0,0 0,0 0,-1-1,-6 12,0-1,-1-1,0 1,-1-2,-1 1,0-1,-1 0,0-1,-1-1,-4 4,-36 39,-171 195,68-83,140-148,2-1</inkml:trace>
</inkml:ink>
</file>

<file path=ppt/ink/ink5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9:00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0 114,'121'-24,"-54"16,244-55,-221 45,-90 17</inkml:trace>
</inkml:ink>
</file>

<file path=ppt/ink/ink5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9:01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66,'44'0,"27"-5,8-1,-5-5,-11 0,-11 1,-9-2,-13 1</inkml:trace>
</inkml:ink>
</file>

<file path=ppt/ink/ink5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8:57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420 114,'-6'-4,"0"0,0-1,0 2,-1-1,1 1,-1 0,0 0,1 1,-1 0,0 0,-1 1,1 0,0 0,0 1,-1-1,1 2,0-1,0 1,-1 0,1 0,0 1,0 0,0 0,1 1,-1 0,0 0,1 1,0 0,0 0,0 0,0 1,-10 9,2 1,0 1,1 0,1 1,0 1,1-1,1 2,1-1,0 2,1-1,2 1,0 0,1 0,1 1,0-1,2 1,1 0,0 0,1 0,2 0,0 0,1-1,4 13,-1-18,0-1,2 0,-1 0,2-1,0 0,0 0,1-1,1 0,0-1,0 0,1-1,1 0,0-1,0 0,0-1,1-1,1 0,-1-1,1 0,0-1,0-1,1-1,-1 0,1 0,-1-2,1 0,0-1,0-1,-1 0,1-1,0 0,-1-2,13-3,-3-3,0-2,-1-1,0 0,-1-2,0 0,-1-2,-1-1,-1 0,0-1,-2-2,0 0,-1 0,10-18,-17 23,-1 0,-1 0,0-1,-1 0,-1 0,0 0,-2-1,0 0,0 0,-2 0,0 0,-2 0,0-1,-2-16,-2 20,-2 0,1 0,-2 0,0 1,-1 0,0 1,-1 0,0 0,-1 1,-1 0,0 1,0 0,-1 0,-1 2,1-1,-2 2,1-1,-1 2,0 0,-1 1,0 0,0 1,0 1,0 0,-1 1,-6 0,-4 0,-1 1,1 2,0 1,0 0,0 2,0 1,1 1,0 2,0 0,0 2,0 0,2 2,-1 0,1 2,1 0,0 2,1 0,1 2,0 0,2 1,0 1,-1 3,-17 19</inkml:trace>
  <inkml:trace contextRef="#ctx0" brushRef="#br0" timeOffset="2734.597">24 538,'0'-9,"0"-1,0 1,1 0,0 0,1 0,0 0,0 0,1 0,0 1,1-1,-1 1,2 0,-1 0,1 0,1 1,-1-1,1 1,0 1,1-1,0 1,0 0,0 1,0-1,1 1,0 1,0 0,1 0,-1 0,1 1,-1 0,1 1,0 0,0 1,0-1,1 2,-1-1,5 1,-6 3,-1-1,0 1,-1 0,1 1,0 0,-1 0,0 0,0 1,0 0,-1 0,1 0,-1 1,0 0,40 34,-18-21,-11-6,0-1,1-1,0 0,0-1,1-1,0-1,1 0,0-2,0 0,1-1,-1-1,8 0,-19-3,1 0,-1-1,0 0,1-1,-1 0,1 0,-1-1,0 0,0 0,0-1,0 0,0-1,-1 1,1-1,-1-1,0 0,0 0,-1 0,1 0,-1-1,4-6,4-6</inkml:trace>
</inkml:ink>
</file>

<file path=ppt/ink/ink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32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27,'-2'-2,"1"0,-1 0,1 0,-1 0,1 1,-1-1,0 1,0-1,0 1,0 0,0 0,0 0,0 0,0 0,-1 0,1 0,0 1,0-1,-1 1,1 0,0 0,-1 0,1 0,0 0,-1 0,0 0,-6-1,0 0,0 1,0 1,1 0,-1 0,0 0,1 1,-1 0,1 1,-1 0,1 0,0 1,0 0,1 0,-1 1,1 0,0 1,0-1,0 1,1 0,-1 2,6-7,0 1,0 0,0-1,0 1,0 0,0-1,1 1,-1 0,0 0,1 0,-1 0,1 0,0 0,0-1,0 1,0 0,0 0,0 0,0 0,1 0,-1 0,1 0,-1 0,1-1,0 1,0 0,0 0,0-1,0 1,0-1,0 1,0-1,1 1,-1-1,1 1,60 40,-52-36,65 27,-61-29,-1 1,0 0,0 1,0 1,-1 0,0 1,-1 0,1 0,-2 2,3 1,-11-8,0-1,0 1,0-1,-1 1,1-1,-1 1,0 0,0 0,0-1,0 1,0 0,-1 0,1 0,-1 0,0 0,0 0,0 0,0 0,0 0,-1 0,1 0,-1 0,0 0,0 0,0 0,0 0,-1-1,1 1,-1-1,1 1,-1-1,0 1,0-1,0 0,0 0,-1 0,1 0,-1 0,0 0,-108 58,74-48,-1-1,0-3,0-1,-1-1,0-2,-5-2,20-2</inkml:trace>
  <inkml:trace contextRef="#ctx0" brushRef="#br0" timeOffset="321.053">761 225,'-6'11,"0"0,1 0,1 0,-1 1,2-1,0 1,0 0,1 0,0 1,1-1,1 0,0 0,0 1,1-1,1 0,0 0,1 0,0 0,3 6,-4-14,0 0,1-1,0 1,0-1,0 0,0 1,0-2,1 1,-1 0,1-1,0 1,-1-1,1 0,0 0,0-1,1 1,-1-1,0 0,0 0,1 0,-1-1,1 0,-1 1,0-2,1 1,0 0,114-29,-104 21,0 0,0-1,0 0,-2-1,1-1,-1 0,-1-1,0 0,0-1,-1 0,-1-1,0 0,-1 0,-1-1,0-1,-1 1,-1-1,0 0,2-10,-7 21,1 1,-1 0,0-1,0 0,-1 1,1-1,-1 1,0-1,0 0,-1 1,0-1,1 1,-1-1,-1 1,1-1,-1 1,1-1,-1 1,0 0,-1 0,1 0,-1 0,0 1,0-1,0 1,0 0,-1-1,1 1,-1 1,0-1,0 0,0 1,0 0,0 0,0 0,-1 1,-3-2,-76 1,58 9</inkml:trace>
  <inkml:trace contextRef="#ctx0" brushRef="#br0" timeOffset="819.055">1354 450,'8'-26,"0"0,2 1,0 0,2 1,1 0,1 0,1 2,1 0,0 0,2 2,1 0,12-10,-29 28,-1 0,1 0,0 0,1 0,-1 0,0 0,0 0,1 1,-1-1,1 1,0-1,-1 1,1 0,0 0,0 1,-1-1,1 0,0 1,0 0,0-1,0 1,0 0,0 1,0-1,0 0,-1 1,1 0,0 0,0 0,-1 0,1 0,0 0,-1 1,1-1,-1 1,1-1,-1 1,0 0,0 0,0 0,0 1,0-1,0 0,0 2,15 124,-17-127,0 0,1 0,-1 0,0 0,1-1,-1 1,1 0,-1 0,1 0,-1 0,1 0,0-1,-1 1,1 0,0 0,0-1,-1 1,1 0,0-1,0 1,0-1,0 0,0 1,0-1,0 1,0-1,0 0,0 0,0 0,0 0,0 0,0 0,0 0,0 0,0 0,0 0,0 0,0-1,0 1,0 0,0-1,0 1,0-1,0 1,0-1,45-28,-38 23,12-10,0 2,1 0,1 1,0 1,1 1,0 1,9-1,-30 10,-1 0,1 1,0 0,0-1,0 1,0 0,-1 0,1 0,0 0,0 0,0 0,0 1,0-1,-1 1,1-1,0 1,0 0,-1-1,1 1,0 0,-1 0,1 0,-1 1,1-1,-1 0,0 0,1 1,-1-1,0 1,0-1,0 1,0 0,0-1,0 1,-1 0,1 0,0-1,-1 1,0 0,1 0,3 87,-5-58,9 17,-2-29</inkml:trace>
</inkml:ink>
</file>

<file path=ppt/ink/ink5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9:10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1,'0'5,"0"1</inkml:trace>
</inkml:ink>
</file>

<file path=ppt/ink/ink5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9:10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47 279,'-5'29,"-1"19,0 6,1-1,2-5,1-6,-4-10,-1-5,1-8</inkml:trace>
  <inkml:trace contextRef="#ctx0" brushRef="#br0" timeOffset="796.768">301 703,'52'-149,"-25"68,3 1,38-72,-29 83,-37 69,-1 0,0 0,0 1,0-1,0 1,0-1,0 1,0-1,0 1,0-1,0 1,0 0,0 0,0 0,0-1,0 1,0 0,-1 0,1 0,0 0,-1 0,1 0,-1 0,1 1,-1-1,0 0,1 0,-1 0,0 0,0 1,0-1,0 0,0 0,0 1,1 0,35 244,-32-235,1 0,0 0,1 0,0-1,1 0,0 0,0-1,1 0,0 0,5 4,-10-11,0 1,0-1,0 0,0 0,0 0,1 0,-1-1,1 1,-1-1,1 0,0 0,-1 0,1-1,0 1,0-1,0 0,-1 0,1 0,0 0,0-1,-1 0,1 0,0 0,-1 0,1 0,-1-1,1 1,-1-1,0 0,1 0,-1 0,0 0,0-1,1-1,13-15,0-1,-1-1,-1-1,-1 0,-1-1,-1 0,-1-1,-1 0,-2-1,0 0,4-25,-7 36,0-4,-1 0,-1 0,0 0,-1 0,-1-1,-1 1,0-1,-1 1,-2 0,0-1,-2-5,-1 0</inkml:trace>
</inkml:ink>
</file>

<file path=ppt/ink/ink5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9:01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29,'-5'-2,"-1"0,1 0,-1 0,0 1,0 0,0 0,0 0,0 1,0 0,0 0,0 0,0 1,0 0,1 0,-1 0,0 1,0 0,1 0,-1 1,1-1,0 1,0 1,0-1,0 0,0 1,1 0,-3 3,-7 7,1-1,0 2,1 0,1 0,0 1,1 1,1-1,-1 5,-1 7,1 0,1 0,2 1,1 1,1-1,2 1,1-1,1 1,2 10,-1-12,-1 5,1-1,2 1,1-1,2 0,4 14,-8-39,1 1,1-1,-1 0,1 0,1 0,-1-1,1 1,0-1,1 0,-1 0,1 0,0-1,1 1,-1-1,1-1,0 1,1-1,-1 0,1 0,-1-1,1 0,0 0,0 0,0-1,7 1,6 0,0-1,0-1,0-1,0 0,0-2,0 0,0-2,0 0,0-1,-1-1,0 0,0-2,5-3,19-10,-1-3,-1-1,-1-2,-1-2,-1-2,-13 10,0-2,-2 0,0-1,-2-1,-1-2,-1 0,-1-1,-1-1,-10 16,0 0,-1-1,-1 0,0 0,-1 0,-1 0,0 0,0-1,-2 0,0 1,0-1,-2 0,0 1,0-1,-1 0,-1 1,-1 0,0-1,-2-1,2 6,-2 0,1 1,-1 0,-1 0,0 0,0 1,-1 0,0 0,0 1,0 0,-1 0,0 1,-1 0,0 1,1 0,-2 0,1 1,0 1,-1 0,-1 0,-9-3,0 2,0 1,0 0,0 2,-1 0,1 1,0 2,-1 0,1 1,-2 1,-10 7,0 1,0 2,1 1,1 2,1 1,1 1,0 1,1 2,1 1,2 1,0 1,1 1,2 1,-18 28,19-26</inkml:trace>
  <inkml:trace contextRef="#ctx0" brushRef="#br0" timeOffset="398.175">5 621,'10'-29,"1"1,1 0,2 0,0 1,2 1,1 1,15-17,-22 31,1 0,0 1,1 0,0 1,1 0,-1 1,2 0,-1 1,3 0,-11 4,1 1,-1 0,1 0,0 1,0 0,0 0,0 0,0 1,0-1,-1 1,1 1,0-1,0 1,0 0,0 1,0-1,0 1,-1 0,1 1,-1-1,0 1,0 0,0 1,1-1,67 75,-64-66,0 0,1 0,1-1,0-1,1 0,0 0,0-1,4 1,-7-3,1-1,0-1,0 0,0 0,1-1,-1 0,1-1,0 0,0-1,0 0,0 0,1-2,-1 1,0-1,0-1,1 0,-1-1,0 0,0 0,0-1,-1-1,1 0,33-17,-24 13</inkml:trace>
  <inkml:trace contextRef="#ctx0" brushRef="#br0" timeOffset="1165.412">965 706,'-214'340,"360"-563,-130 204,-11 12,0 0,0 0,1 1,0 0,0 0,1 1,-1 0,1 0,0 0,1 1,-1 0,4-1,-10 5,1 0,0-1,-1 1,1 0,0 0,-1 0,1 1,0-1,0 0,-1 0,1 1,-1-1,1 1,0 0,-1 0,1-1,-1 1,0 0,1 0,-1 0,0 0,1 0,-1 1,0-1,0 0,0 1,0-1,0 0,0 1,0-1,-1 1,1 0,-1-1,1 1,-1-1,1 1,-1 0,0 0,7 69,-7-68,0 19,-1-17,0 0,1 0,0 0,0 0,0 0,1 0,-1 0,1 0,0 0,1 0,-1 0,1-1,0 1,0-1,2 3,-1-7,-1 1,1-1,0 0,0 0,-1-1,1 1,0 0,-1-1,1 0,0 1,-1-1,1 0,-1-1,1 1,-1 0,1-1,-1 1,0-1,0 0,0 1,0-1,0 0,0 0,-1-1,1 1,0 0,-1 0,0-1,0 1,0-1,0 1,1-2,0 1,113-147,-115 149,1 0,-1 0,0 0,1 0,-1 0,0 0,1 0,-1 0,1 1,-1-1,1 0,0 0,-1 0,1 1,0-1,-1 0,1 1,0-1,0 0,0 1,0-1,-1 1,1 0,0-1,0 1,0 0,0-1,0 1,0 0,0 0,0 0,0 0,0 0,0 0,0 0,0 0,0 0,0 1,0-1,0 0,0 1,0-1,0 0,0 1,0-1,0 1,-1 0,1-1,0 1,0 0,-1-1,1 1,0 0,-1 0,1 0,-1-1,1 1,-1 0,7 142,-9-93,1 8,1-33</inkml:trace>
  <inkml:trace contextRef="#ctx0" brushRef="#br0" timeOffset="1633.568">1558 762,'-151'289,"146"-278,12-18,20-30,-16 21,125-168,-135 182,0 0,-1-1,1 1,0 0,0 0,1 0,-1 0,0 0,1 0,-1 0,1 0,0 1,-1-1,1 0,0 1,0 0,0-1,0 1,0 0,0 0,1 0,-1 0,0 1,0-1,1 0,-1 1,0 0,1 0,-1-1,1 1,-1 1,0-1,1 0,-1 0,0 1,1 0,-1-1,0 1,1 0,-1 0,0 0,0 0,0 1,0-1,0 1,0-1,-1 1,1-1,0 1,-1 0,1 0,-1 0,52 122,-4-65,-44-46</inkml:trace>
  <inkml:trace contextRef="#ctx0" brushRef="#br0" timeOffset="1877.529">1416 1017,'39'0,"21"0,7-5,-5-2,-7 1,-8 1,-8 2,-10 0</inkml:trace>
  <inkml:trace contextRef="#ctx0" brushRef="#br0" timeOffset="2116.54">2122 818,'-9'34,"-4"20,1 7,2-4,3-10</inkml:trace>
  <inkml:trace contextRef="#ctx0" brushRef="#br0" timeOffset="2353.594">1896 847,'14'24,"15"13,7 5,2-6,0-2,-3-9,-1-8,-3-1,-1-5,-1-3,-1-3,-5-3</inkml:trace>
  <inkml:trace contextRef="#ctx0" brushRef="#br0" timeOffset="4783.954">2037 1101,'5'0,"1"5,1 6,-7 1,-3 4,-1 4,0 3,-4-3,0 1,5-3,4-5</inkml:trace>
  <inkml:trace contextRef="#ctx0" brushRef="#br0" timeOffset="7830.593">2968 141,'2'-1,"-1"-1,1 1,-1-1,0 1,0-1,0 0,1 1,-2-1,1 0,0 0,0 0,0 0,-1 0,1 0,-1 0,0 0,1 0,-1 0,0 0,0 0,0 0,-1 0,1 0,0 0,-1 0,1 0,-1 0,0 0,0 1,0-1,0 0,0 0,0 0,0 1,0-1,-1 1,1-1,-1 1,1-1,-1 1,1 0,-1 0,0 0,0 0,1 0,-1 0,0 0,0 1,0-1,0 1,0-1,0 1,0 0,-12-6,0 1,0 1,0 1,0 0,-1 0,1 2,-1 0,1 0,-1 1,0 1,1 1,-1 0,1 0,0 2,0 0,0 0,0 1,1 1,-1 1,2-1,-1 2,1 0,-3 3,12-9,1 0,0 1,1-1,-1 1,0-1,1 1,-1 0,1 0,0 0,0-1,0 1,0 0,0 0,1 1,-1-1,1 0,0 0,0 0,0 0,0 0,1 0,-1 0,1 0,0 0,0 0,0 0,1 3,47 76,-42-72,210 226,-197-209,27 45,-46-69,0-1,0 0,-1 1,1-1,-1 0,1 1,-1-1,0 1,0-1,0 1,0-1,-1 1,1-1,-1 0,1 1,-1-1,0 0,0 1,0-1,0 0,0 0,-1 0,1 0,0 0,-1 0,0 0,1 0,-1-1,0 1,0-1,-2 2,-4 2,-1-1,1 0,-1-1,0 0,0 0,0-1,-1 0,1 0,0-1,-6 0,-35 7,39-6,-1 1,1-2,0 1,-1-2,0 1,1-2,-1 0,1 0,0-1,-1 0,1-1,0 0,0-1,-9-4,4-1</inkml:trace>
</inkml:ink>
</file>

<file path=ppt/ink/ink5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4:39:11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235 113,'-26'31,"1"0,1 2,2 0,1 1,2 2,1 0,3 1,0 0,2 1,2 1,2 0,1 0,-1 33,10-52,0-1,1 1,1-1,1 0,1 0,1 0,0-1,1 1,1-2,1 1,1-1,0 0,1-1,0 0,2-1,0-1,0 0,2 0,5 4,-4-7</inkml:trace>
  <inkml:trace contextRef="#ctx0" brushRef="#br0" timeOffset="947.731">376 847,'5'6,"0"0,1 0,0-1,0 0,0 0,1 0,0-1,0 0,0 0,0-1,1 0,-1 0,1-1,0 0,-1 0,1-1,0 0,0 0,0-1,0 0,0 0,0-1,0 0,0 0,0-1,0 0,-1-1,1 0,6-3,22-16,0-2,-2-2,-1-1,-1-2,-1-1,24-30,-48 53,0 0,0 0,0 0,-1-1,0 1,-1-2,0 1,0 0,-1-1,0 0,0 0,-1 0,0-1,-1 1,0-1,0 1,-1-1,0-3,-3 10,0 1,0-1,0 1,0-1,-1 1,1 0,0 0,-1 0,0 1,1-1,-1 0,0 1,0 0,0 0,0 0,0 0,0 0,0 0,0 1,0-1,0 1,0 0,-1 0,1 0,0 1,0-1,0 1,0 0,0-1,0 1,0 1,0-1,0 0,0 1,1-1,-1 1,1 0,-1 0,1 0,-1 0,-1 3,-7 4,0 0,0 2,1-1,0 1,0 1,2 0,-1 0,1 1,1-1,1 2,0-1,0 1,1 0,1 0,0 1,1-1,0 7,5-13,0 1,0-1,0 0,1 0,1 0,-1 0,1 0,0-1,1 1,0-1,0 0,1-1,0 1,0-1,0 0,1-1,-1 0,1 0,1 0,-1-1,1 0,0 0,-1-1,2 0,-1 0,0-1,0 0,1-1,0 1,-1-2,1 1,-1-1,1-1,7 0,16-7,0-1,-1-1,0-1,0-2,-1-2,-1 0,-1-2,0-1,-1-1,-1-1,-1-2,22-24,0 6,-32 30,0-2,-1 0,0 0,0-2,-2 1,1-2,-2 1,0-2,-1 1,0-2,-2 1,0-1,5-15,-12 30,-1 1,1-1,-1 0,0 0,0 0,1 1,-1-1,0 0,0 0,-1 0,1 1,0-1,-1 0,1 0,-1 1,1-1,-1 0,0 1,0-1,1 1,-1-1,-1 1,1-1,0 1,0-1,0 1,-1 0,1 0,0 0,-1 0,0 0,1 0,-1 0,1 0,-1 1,0-1,1 1,-1-1,0 1,0-1,1 1,-1 0,0 0,-1 0,-80 19,73-12,1 0,-1 1,1 0,0 1,1 0,0 1,0-1,1 1,1 1,-1 0,2 0,-1 0,2 0,-1 1,2-1,-1 3,2-7,0 0,0 0,1 0,0 1,0-1,1 1,0-1,1 1,-1-1,1 1,1-1,-1 0,1 0,0 0,1 0,0 0,0 0,0 0,1-1,0 0,0 1,1-1,0-1,0 1,0-1,6 4,0-2,0 0,1-1,0 0,0-1,1-1,0 0,-1 0,1-2,0 1,1-2,-1 0,0 0,0-1,0-1,1 0,-1-1,0 0,0-1,0 0,-1-1,1-1,-1 0,0-1,0 0,-1 0,0-1,0-1,0 0,-1-1,5-6,14-17,-1-1,-2-1,-2-2,-1-1,-1 0,11-31,-29 60,0 0,-1 0,0-1,-1 1,1-1,-2 1,1-1,-1 0,0 0,-1 0,0 0,-1 0,0 1,0-1,-1 0,0 8,0 0,0 0,0 0,-1 0,1 0,0 0,0 1,-1 0,1-1,-1 1,1 0,0 0,-1 0,1 0,0 1,-1-1,1 1,0-1,-1 1,1 0,0 0,0 0,-1 0,1 0,0 0,0 1,1-1,-1 1,0-1,0 1,1 0,-1 0,1-1,-1 1,1 0,0 1,0-1,0 0,0 0,-10 13,1 0,0 0,1 1,1 0,0 1,2-1,0 2,0-1,2 0,0 1,1 0,1 0,1 0,0 0,1 0,3 16,0-21,1-1,0 1,1-1,1 0,0 0,0 0,1-1,1 0,0 0,0-1,1 0,0-1,1 0,0 0,0-1,1 0,0-1,0 0,1-1,0 0,0-1,1 0,0-1,28-1,-25-8</inkml:trace>
  <inkml:trace contextRef="#ctx0" brushRef="#br0" timeOffset="3147.94">2126 734,'-1'19,"0"1,-2-1,0 0,-1 0,-1 0,-1-1,0 0,-2 1,7-16,-6 17,17-19,60-112,-20 29,-49 81,1 1,-1 0,1-1,-1 1,1 0,-1 0,0 0,1 0,-1 0,1 0,-1 0,1 0,-1 1,1-1,-1 0,0 1,1-1,-1 1,1 0,-1-1,0 1,0 0,0 0,1 0,-1 0,0 0,0 0,0 0,0 0,-1 1,1-1,0 0,0 0,-1 1,1-1,-1 1,1-1,-1 0,0 1,1-1,-1 1,0-1,0 1,0-1,0 1,0-1,0 1,-1-1,1 1,2 6,59 165,-60-170,-1-1,1 1,0-1,0 1,0-1,0 1,1-1,-1 0,1 1,-1-1,1 0,0 0,0 0,0 0,0 0,0-1,0 1,0-1,1 1,-1-1,1 0,-1 0,1 0,-1 0,1 0,0-1,-1 1,1-1,0 1,-1-1,1 0,0 0,-1-1,1 1,0 0,-1-1,1 0,0 1,-1-1,1 0,-1 0,1-1,0 1,8-9,-1 0,0 0,0-1,-1 0,-1 0,0-1,0 0,-1-1,-1 0,0 0,0 0,-1-3,0-6</inkml:trace>
  <inkml:trace contextRef="#ctx0" brushRef="#br0" timeOffset="3583.356">2831 226,'-56'309,"-20"-51,75-254,0 1,0-1,0 1,1 0,0 0,0-1,0 1,0 0,1 0,-1-1,1 1,1-1,-1 1,0 0,1-1,0 0,0 0,1 1,-1-1,1 0,0-1,0 1,0 0,0-1,1 0,-1 0,1 0,0 0,0 0,0-1,0 0,0 0,1 0,-1 0,1-1,-1 1,1-1,-1 0,1-1,0 1,3-1,-2 0,0 0,0 0,1-1,-1 0,0 0,0 0,0-1,0 0,0 0,-1 0,1-1,0 0,-1 0,0-1,0 1,0-1,0 0,-1 0,1-1,-1 1,0-1,-1 0,1 0,-1-1,0 1,0-1,1-1,0-14</inkml:trace>
  <inkml:trace contextRef="#ctx0" brushRef="#br0" timeOffset="3833.799">2493 621,'38'0,"32"-5,9-1,-4 0,-10 1,-12 2,-9 1,-8 0,-5 2,-3 0,-2 0,0 1,0-1,-4 0</inkml:trace>
  <inkml:trace contextRef="#ctx0" brushRef="#br0" timeOffset="4346.301">3395 706,'24'-5,"18"-6,6-1,0 1,-3 2,-5 4,-4 1,-4 3,-2 0,-2 2,0-6,-1-1,1-4,-1-1,-4-3,-6-4,-6 1</inkml:trace>
  <inkml:trace contextRef="#ctx0" brushRef="#br0" timeOffset="4607.906">3706 396,'-15'43,"-4"29,1 7,4-6,3-10,5-10,2-11,3-6,6-6,2-2,0-2,3-5,1-1,2-4,0-5</inkml:trace>
  <inkml:trace contextRef="#ctx0" brushRef="#br0" timeOffset="5301.882">4440 424,'-29'13,"2"2,0 2,1 0,0 1,2 2,0 1,1 0,1 2,0 2,17-19,0 1,0 1,1-1,0 1,0-1,0 1,1 0,1 1,-1-1,1 0,1 1,0-1,0 1,0-1,1 1,0 0,1-1,0 1,0-1,1 1,0-1,1 0,0 0,0 0,0 0,1 0,0-1,1 1,0-1,0 0,0-1,1 1,0-1,0 0,1-1,0 1,0-1,0-1,0 1,1-1,0 0,0-1,0 0,0 0,3 0,-3-2,0-1,0 1,1-1,-1-1,0 0,0 0,0 0,0-1,-1 0,1-1,0 0,-1 0,0 0,0-1,0 0,0-1,0 0,-1 0,2-2,75-64,-66 47,-1 0,-2-1,0 0,-2-1,0-1,-2 0,-1-1,-2 1,0-2,-2 1,-1-1,-1-2,-3 16,0 1,-1 0,-1-1,0 1,-1 0,0 0,-1 1,-1-1,0 1,-1 0,-1 0,0 1,-5-8,10 18,1 0,-1-1,0 1,0 0,0 0,0 1,0-1,-1 0,1 1,0-1,-1 1,1 0,-1 0,1 0,-1 0,0 0,1 1,-1-1,0 1,0 0,0-1,1 1,-1 1,0-1,0 0,1 1,-1-1,0 1,1 0,-1 0,0 0,1 0,-1 0,1 1,0-1,-1 1,1-1,0 1,0 0,0 0,0 0,0 0,1 0,-1 1,1-1,-1 0,1 1,0-1,0 1,0-1,-1 2,-9 23,1 0,1 1,2 0,0 0,2 1,1-1,2 1,0 0,2 0,2 0,0 0,2 0,24 167,1 32,-30-14,1-202</inkml:trace>
  <inkml:trace contextRef="#ctx0" brushRef="#br0" timeOffset="5733.864">4863 0,'2'18,"1"0,1 0,0-1,1 1,1-1,1 0,0-1,2 1,1 1,4 11,101 198,-101-200,-1 0,-1 1,-1 0,-2 0,-1 1,-1 1,-1-1,-2 1,-1 0,-1 0,-2 0,-1 0,-1 0,-2 0,-1 0,-1-1,-1 1,-2-2,-1 1,-3 3,4-14,-1-1,-1-1,0 1,-1-2,0 0,-2 0,0-1,0-1,-1 0,-1-1,0-1,0 0,-1-1,-1-1,0-1,-5 2,0-1,4-1</inkml:trace>
</inkml:ink>
</file>

<file path=ppt/ink/ink5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9:57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4036 651,'-14'-3,"-1"0,1 2,0 0,-1 0,1 1,-1 1,1 1,0 0,-1 1,1 0,-7 3,-50 24,69-29,1 0,-1 0,1 0,-1 0,1 0,-1 0,1 1,0-1,-1 0,1 1,0-1,0 1,0 0,0-1,0 1,0 0,1-1,-1 1,1 0,-1 0,1 0,-1-1,1 1,0 0,0 0,0 0,0 0,0 0,1 0,-1-1,1 1,-1 0,1 0,-1 0,1-1,0 1,0 0,0 0,85 79,-13-18,-71-61,0 1,0-1,0 1,0 0,-1 0,1 0,-1 0,0 0,0 0,0 0,0 0,0 0,-1 0,1 1,-1-1,0 0,0 0,0 1,-1-1,1 0,-1 0,0 0,0 1,0-1,0 0,0 0,-1 0,1-1,-1 1,0 0,0-1,0 1,0-1,-2 2,-90 67,88-67,0-1,-1 0,0 0,1 0,-1-1,0 0,0 0,0-1,-1 0,1 0,0-1,0 0,-1 0,-10-4</inkml:trace>
  <inkml:trace contextRef="#ctx0" brushRef="#br0" timeOffset="610.43">4092 1102,'68'-117,"-38"78,0 1,3 1,1 2,1 1,26-17,-39 32,57-36,-77 55,0 0,-1 1,1-1,0 0,-1 1,1 0,-1-1,1 1,0 0,-1 0,0 0,1 0,-1 0,1 0,-1 0,0 0,0 0,0 1,0-1,0 0,0 1,0-1,0 1,-1-1,1 1,0 0,-1-1,1 1,-1-1,0 1,1 0,-1 0,0-1,0 1,0 0,0-1,-1 1,1 0,0-1,-1 1,1 0,-1-1,0 1,1-1,-1 1,0-1,0 1,0-1,0 1,0-1,-1 1,-14 32,12-27,0 0,1 0,-1 1,1-1,1 1,-1-1,1 1,1 0,-1 0,2 0,-1 0,1 0,0 0,1 5,0-10,-1-1,2 0,-1 0,0 0,0-1,0 1,1 0,-1 0,1-1,0 1,-1-1,1 1,0-1,0 0,0 1,0-1,0 0,0 0,0-1,0 1,1 0,-1-1,0 1,0-1,0 0,1 0,-1 0,0 0,1 0,-1 0,0 0,0-1,1 1,-1-1,1 0,79-29,102-78,-183 107,1-1,-1 1,1-1,0 1,0 0,-1 0,1 0,0 0,0 0,0 0,0 0,0 0,0 1,1-1,-1 1,0 0,0 0,0-1,0 2,0-1,1 0,-1 0,0 0,0 1,0 0,0-1,0 1,0 0,0 0,0 0,0 0,0 0,-1 0,1 0,0 1,-1-1,1 1,-1-1,1 1,-1 0,0 0,0-1,1 1,-2 0,1 0,0 0,0 0,0 0,-1 0,1 1,-22 140,22-142,-1 1,1-1,-1 0,1 1,0-1,-1 1,1-1,0 0,0 1,0-1,0 0,0 0,0 0,1 0,-1 0,0 0,0 0,1 0,-1-1,1 1,-1 0,0-1,1 1,-1-1,1 0,0 1,-1-1,1 0,-1 0,1 0,-1 0,1 0,13-3</inkml:trace>
  <inkml:trace contextRef="#ctx0" brushRef="#br0" timeOffset="1431.328">5391 651,'-270'208,"220"-141,49-66,0 1,0 0,0-1,1 1,-1 0,1-1,-1 1,1 0,-1-1,1 1,0 0,0 0,0 0,0-1,0 1,0 0,1 0,-1-1,1 1,-1 0,1-1,0 1,-1 0,1-1,0 1,0-1,0 1,0-1,0 0,0 1,1-1,-1 0,0 0,1 0,-1 0,1 0,-1 0,1 0,0 0,-1-1,1 1,0-1,1 1,9 0,-1-1,1 0,0 0,-1-2,1 1,0-1,-1-1,0 0,0-1,0 0,0-1,0 0,-1 0,0-1,0-1,-1 0,0 0,0-1,0 0,1-2,5-2,189-166,-204 177,0 0,0 0,0 0,1 0,-1 0,1 1,-1-1,1 0,-1 0,1 0,-1 1,1-1,-1 0,1 1,0-1,-1 1,1-1,0 0,0 1,0 0,-1-1,1 1,0-1,0 1,0 0,0 0,0 0,0-1,-1 1,1 0,0 0,0 0,0 0,0 0,0 1,0-1,0 0,0 0,0 1,-1-1,1 0,0 1,0-1,0 1,-1-1,1 1,0-1,0 1,-1-1,1 1,-1 0,1 0,0-1,-1 1,1 0,-1 0,0-1,1 1,-1 0,0 0,1 0,-1 0,-2 30,0-25,1 0,0-1,0 1,1 0,0 0,0 0,0 0,1 0,0 0,0 0,0 0,1 0,0 0,0-1,0 1,1-1,-1 0,2 1,-1-1,0-1,1 1,0 0,0-1,2 2,3 0,0 0,0-1,0 0,1 0,-1-1,1-1,0 1,1-2,-1 1,0-1,1-1,-1 0,1-1,-1 1,1-2,-1 0,1 0,-1-1,1 0,-1-1,0 0,0-1,1 0,14-7,0-2,-1-1,0 0,-1-2,-1-1,0 0,-2-2,4-4,-4 4,-2 0,0-1,-2-1,0 0,-1-2,-1 1,-1-2,-1 0,-2 0,0-1,-1 0,-2-1,2-12,-8 35,0 1,0-1,-1 1,1 0,-1-1,1 1,-1-1,0 1,0-1,0 0,-1 1,1-1,0 1,-1 0,0-1,1 1,-1-1,0 1,0 0,-1 0,1-1,0 1,-1 0,1 0,-1 0,0 1,1-1,-1 0,0 0,0 1,0 0,0-1,-1 1,1 0,0 0,0 0,-1 0,1 0,-1 1,1-1,-1 1,1-1,-1 1,1 0,-1 0,-1 0,-8 7,1 0,0 0,0 1,1 0,0 1,1 0,-1 0,2 1,0 0,0 1,0 0,0 3,-2 1,2 1,0 0,0 0,2 1,0 0,0 0,2 1,0-1,1 1,1 0,1 5,0-16,1-1,0 1,0 0,1-1,0 1,0-1,0 1,1-1,0 0,0 1,1-1,-1 0,1 0,1-1,-1 1,1-1,0 1,0-1,1 0,-1-1,1 1,0-1,1 0,-1 0,1-1,-1 1,1-1,0 0,0-1,0 0,7 2,11 0,0-1,0 0,1-2,-1-1,1-1,-1-2,0 0,0-1,0-1,0-2,-1 0,0-1,10-6,16-10,0-1,-2-3,0-2,-3-2,0-2,-2-2,-2-1,-1-2,-3-2,21-29,-49 60,0 0,0-1,-1 0,-1 0,0 0,0-1,-1 0,-1 0,0-1,0 1,-2-1,1 1,-2-1,1-8,-2 19,0-1,0 1,0 0,0 0,-1-1,1 1,-1 0,0 0,1 0,-1 0,0 0,0 0,-1 0,1 0,0 0,0 0,-1 0,1 1,-1-1,0 1,0-1,1 1,-1 0,0-1,0 1,0 0,0 0,0 0,0 1,-1-1,1 0,0 1,0 0,0-1,-1 1,1 0,0 0,-1 0,1 0,-1 1,-86 30,69-16,1 1,1 0,1 1,1 1,0 1,1 0,1 1,1 1,0 0,2 0,1 1,0 1,2 0,1 0,0 1,2-1,1 1,0 1,2-1,1 0,1 1,2 15,0-26,0 0,1 0,1-1,0 1,0-1,2 0,0 0,0-1,1 0,0 0,1 0,1-1,0 0,0-1,1 0,0 0,1-1,0-1,0 0,1 0,0-1,1 0,-1-1,1-1,0 0,1-1,-1 0,1-1,0 0,-1-1,1-1,5 0,38-1,-33-1</inkml:trace>
  <inkml:trace contextRef="#ctx0" brushRef="#br0" timeOffset="-5374.513">339 198,'402'50,"-348"-54,-1-2,0-3,0-2,-1-2,-1-2,0-3,30-15,119-81,-199 113,-1 1,1-1,-1 1,0-1,1 1,-1-1,1 1,-1-1,1 1,0 0,-1-1,1 1,-1 0,1 0,0-1,-1 1,1 0,0 0,-1 0,1 0,0 0,-1 0,1 0,0 0,-1 0,1 0,0 0,-1 0,1 0,0 1,-1-1,1 0,-1 0,1 1,0-1,-1 0,1 1,-1-1,1 1,-1-1,1 1,-1-1,1 1,-1-1,0 1,1-1,-1 1,0-1,1 1,-1 0,0-1,0 1,0 0,0-1,1 1,-8 42,7-40,-133 397,90-243,6 2,6 16,19 105,11-281,1 1,-1-1,1 0,-1 1,0-1,1 0,-1 1,0-1,1 1,-1-1,0 1,0-1,0 1,1 0,-1-1,0 1,0 0,0 0,0-1,0 1,0 0,0 0,1 0,-1 0,0 0,0 0,0 1,0-1,0 0,0 0,1 1,-1-1,0 0,0 1,0-1,1 1,-1-1,0 1,0-1,1 1,-1 0,1-1,-1 1,0 0,1 0,-1-1,1 1,0 0,-1 0,1 0,0-1,-1 1,1 0,0 0,0 0,0 0,0 0,0 0,0-1,0 1,0 0,0 0,0 0,0 0,0 0,1 0,-1-1,0 1,1 1,-84-105,71 92,-1 1,0 0,0 1,-1 1,0 0,0 1,-1 1,0 0,0 0,0 2,-1 0,0 1,1 0,-1 2,0-1,0 2,-1 0,1 1,-8 2,-10 3,1 1,0 2,0 1,1 1,0 2,1 1,1 1,-21 15,25-16,0 1,1 1,1 1,1 1,0 1,2 1,0 1,1 1,1 1,-12 19,32-42,-1-1,1 1,0 0,0-1,0 1,0 0,0 0,0-1,-1 1,1 0,0 0,0 0,0 0,0 0,0 0,0 0,0 1,0-1,0 0,-1 0,1 1,0-1,0 1,0-1,0 0,-1 1,1 0,0-1,-1 1,1-1,0 1,-1 0,1-1,-1 1,1 0,-1 0,1 0,-1-1,1 1,-1 0,0 0,1 0,-1 0,0 0,0 0,0-1,0 1,0 0,0 0,0 0,0 0,0 0,0 0,0 0,-1 0,1 0,0-1,-1 1,1 0,-1 0,1 0,-1-1,1 1,-1 0,1 0,-1-1,0 1,0 0,43-23,-22 7</inkml:trace>
  <inkml:trace contextRef="#ctx0" brushRef="#br0" timeOffset="-4989.742">735 678,'113'-36,"3"5,0 4,30 2,130-18,-266 42,-8-1,1 1,-1 0,1 0,0 0,-1 0,1 0,0 0,0 1,0 0,-1-1,1 1,0 0,0 1,0-1,0 0,-1 1,1-1,0 1,0 0,-1 0,1 0,0 0,-1 1,1-1,-1 1,0-1,0 1,1 0,-1 0,0 0,0 0,-1 0,1 1,0-1,-1 0,2 2,-21 185,58-43,-42-101,-1-27</inkml:trace>
  <inkml:trace contextRef="#ctx0" brushRef="#br0" timeOffset="-1184.991">2060 791,'-12'7,"-1"1,1 0,1 0,-1 1,1 1,1 0,0 0,0 1,1 0,0 1,1-1,1 2,0-1,0 1,1 1,1-1,0 2,4-11,1 0,-1-1,1 1,0 0,0 0,0 0,0 0,1 0,-1 0,1 0,0-1,1 1,-1 0,0-1,1 1,0-1,0 1,0-1,0 0,1 0,-1 0,1 0,0 0,0-1,0 1,0-1,0 1,0-1,1 0,-1-1,1 1,-1-1,1 1,0-1,0 0,0 0,-1-1,3 1,4-1,-1-1,1 0,0 0,0-1,-1 0,1-1,-1 0,1 0,-1-1,0 0,-1-1,1 0,-1 0,0-1,0 0,0 0,-1-1,0 0,0 0,-1-1,0 0,-1 0,1 0,-1-1,-1 0,0 0,0 0,-1 0,0-1,0 1,0-8,-2 12,1-1,-1 0,-1-1,1 1,-1 0,0 0,0 0,-1 0,0 0,0 0,0 0,-1 0,0 0,0 1,-1-1,1 0,-1 1,0 0,-1 0,1 0,-1 0,0 0,0 1,-1 0,1 0,-1 0,0 0,0 1,0-1,0 1,-1 1,1-1,-3 0,-17-1,2 2</inkml:trace>
  <inkml:trace contextRef="#ctx0" brushRef="#br0" timeOffset="-753.611">2371 1045,'0'14,"1"-25,3-18,2 2,2 0,0 0,2 1,1 0,12-21,-19 39,1 1,-1 0,2 1,-1-1,1 1,0 0,0 0,0 0,1 1,0 0,0 1,0-1,1 1,-1 1,1-1,0 1,0 1,0-1,1 2,-1-1,5 0,-11 2,0 0,0 0,1 0,-1 0,0 0,0 0,0 0,0 1,1-1,-1 1,0 0,0 0,0 0,0 0,0 0,0 0,-1 0,1 0,0 1,0-1,-1 1,1-1,-1 1,0 0,1-1,-1 1,0 0,0 1,7 14</inkml:trace>
  <inkml:trace contextRef="#ctx0" brushRef="#br0" timeOffset="2212.751">8326 622,'-24'-4,"0"2,0 0,0 2,0 0,-1 2,1 1,0 1,1 0,-1 2,1 1,0 1,1 1,-19 10,34-14,0 0,0 1,0 0,0 0,1 1,0 0,1 0,0 0,0 1,0 0,-1 3,5-8,-1 0,1-1,0 1,0 0,0-1,0 1,1 0,-1 0,1 0,-1 0,1 0,0 0,0 0,1 0,-1-1,0 1,1 0,0 0,0 0,0 0,0-1,0 1,0 0,1-1,-1 1,1-1,0 0,0 1,0-1,0 0,0 0,0 0,1-1,-1 1,0 0,1-1,6 2,0-1,0-1,1 0,-1 0,0 0,1-1,-1-1,0 0,1 0,-1-1,0 0,0 0,0-1,0 0,-1-1,1 0,4-3,24-12,-1-1,-1-2,-1-2,31-27,-22 18,33-22,-73 57,0-1,0 1,0 0,-1 0,1 0,-1 0,1 1,-1-1,0 1,1-1,-1 1,-1 0,1 0,0 0,-1 0,1 0,-1 0,0 0,0 1,0-1,-1 0,1 1,-1-1,0 0,0 1,0-1,0 4,1 4,0-2,0 0,1 0,0 0,0 0,1 0,0 0,1-1,-1 1,2-1,-1 0,1 0,0-1,1 0,0 1,0-2,1 1,-1-1,1 0,2 1,11 3</inkml:trace>
  <inkml:trace contextRef="#ctx0" brushRef="#br0" timeOffset="2580.026">8664 819,'24'-43,"1"1,2 1,32-37,-59 79,0 0,0-1,0 1,1 0,-1 0,0 0,1 0,-1-1,0 1,1 0,-1 0,1 0,-1-1,1 1,-1 0,1-1,0 1,-1-1,1 1,0-1,0 1,-1-1,1 1,0-1,0 0,0 1,-1-1,1 0,0 0,0 1,0-1,0 0,0 0,-1 0,1 0,0 0,0 0,0-1,0 1,0 0,0 0,-1-1,1 1,0 0,0-1,0 1,-1-1,1 1,0-1,-1 1,1-1,0 1,-1-1,1 0,-1 1,1-1,-1 0,1 0,-1 1,1-1,-1 0,0 0,0 0,1 0,-1 1,0-2,1 5,30 95,-30-95,0-1,1 1,-1-1,1 1,0-1,-1 0,1 0,0 0,0 0,1 0,-1-1,0 1,1-1,-1 1,1-1,-1 0,1 0,-1 0,1 0,0-1,0 1,-1 0,1-1,0 0,0 0,0 0,-1 0,1 0,0-1,0 1,0-1,-1 0,1 0,1 0,12-7,0 0,-1 0,0-2,-1 0,0 0,-1-2,0 1,-1-2,0 0,66-55,6 17,-59 40</inkml:trace>
  <inkml:trace contextRef="#ctx0" brushRef="#br0" timeOffset="6347.968">9624 452,'-13'-4,"0"1,0 0,-1 1,1 1,-1 0,1 1,-1 0,0 1,1 0,-1 1,1 1,0 0,0 1,0 0,-3 2,10-4,0 1,1-1,-1 1,0 0,1 1,0-1,0 1,0 0,0 0,1 0,-1 1,1 0,0 0,1 0,-1 0,1 1,0-1,0 1,1 0,-1 0,1 0,1 0,-1 0,1 0,0 0,1 1,-1-1,1 0,0 0,1 1,-1-1,1 0,1 0,-1 1,1-1,0 0,1-1,2 6,-3-8,1 0,0 0,0 0,0-1,1 1,-1-1,0 0,1 0,0 0,-1 0,1-1,0 1,0-1,0 0,0 0,0-1,0 1,0-1,0 0,0 0,0 0,0-1,0 1,0-1,0 0,0 0,0 0,0-1,0 1,-1-1,1 0,-1 0,3-2,110-84,6-60,-122 147,0 1,0-1,-1 1,1 0,0-1,0 1,0-1,0 1,0-1,0 1,0-1,0 1,0-1,0 1,1 0,-1-1,0 1,0-1,0 1,1-1,-1 1,0 0,0-1,1 1,-1 0,0-1,0 1,1 0,-1-1,1 1,-1 0,0-1,1 1,-1 0,1 0,-1 0,0-1,1 1,-1 0,1 0,-1 0,1 0,-1 0,1 0,-1 0,1 0,-1 0,0 0,1 0,-1 0,1 0,-1 1,1-1,-1 0,0 0,1 0,-1 0,1 1,-1-1,0 0,1 1,-1-1,0 0,1 1,-1-1,0 0,1 1,-1-1,0 1,3 35,-7 424,0-406,-1 0,-3 0,-2-1,-3-1,-1 0,-22 50,30-90,1 1,-2-2,1 1,-2-1,0 0,0 0,-1-1,0 0,0 0,-1-1,-1-1,1 1,-1-2,-8 4,16-9,1-1,-1 0,0 0,1-1,-1 1,0 0,0-1,0 0,0 0,0 0,0 0,1 0,-1 0,0-1,0 1,0-1,0 0,1 0,-1 0,0 0,1-1,-1 1,1-1,0 1,-1-1,1 0,0 0,0 0,0 0,0 0,0 0,1-1,-1 1,0-1,-25-94,26 71,0-1,2 0,1 1,1 0,1-1,1 1,2 1,0-1,7-12,2 4,-3 6</inkml:trace>
  <inkml:trace contextRef="#ctx0" brushRef="#br0" timeOffset="6878.853">10188 1,'-3'1,"0"1,-1 0,1 0,0 0,0 0,0 1,0-1,0 1,1-1,-1 1,1 0,0 0,0 0,0 0,0 1,0-1,1 1,-1-1,1 1,0-1,0 1,0 0,1-1,-1 1,1 0,0 0,-1-2,-77 442,23-244,62-201,4-10</inkml:trace>
  <inkml:trace contextRef="#ctx0" brushRef="#br0" timeOffset="13969.864">10273 678,'34'1,"0"-2,-1-2,1-1,0-1,-1-2,19-7,-40 12,-1-1,1-1,-1 0,1-1,-1 0,-1-1,1 0,-1 0,0-1,0-1,-1 1,0-2,0 1,-1-1,0-1,-1 1,5-9,-11 16,0 0,0-1,0 1,0 0,0-1,-1 1,1-1,-1 1,0 0,0-1,0 1,0-1,0 1,0-1,0 1,-1 0,0-1,1 1,-1-1,0 1,0 0,0 0,0 0,-1 0,1-1,0 2,-1-1,0 0,1 0,-1 0,0 1,0-1,0 1,0-1,0 1,0 0,-2-1,-2 0,0 0,0 0,0 0,0 1,-1 0,1 0,-1 0,1 1,0 0,-1 0,1 1,0 0,-1 0,0 1,-8 1,1 1,1 0,-1 1,1 1,-1 0,2 1,-1 0,1 1,0 0,0 1,1 0,1 1,-1 0,2 1,-1 0,1 1,1 0,0 0,1 0,0 1,1 0,-4 12,10-20,0-1,0 1,0 0,0-1,1 1,0-1,0 1,0-1,0 0,1 1,-1-1,1 0,0 0,1 0,-1 0,1 0,0-1,-1 1,1-1,1 0,-1 1,1-2,-1 1,1 0,0-1,0 1,0-1,0 0,0 0,0-1,1 1,-1-1,1 0,-1 0,1-1,-1 1,1-1,-1 0,1 0,-1-1,4 0,26 3,1-1,0-2,0-2,-1-1,0-1,0-2,0-2,-1 0,0-3,7-4,-16 6</inkml:trace>
  <inkml:trace contextRef="#ctx0" brushRef="#br0" timeOffset="14380.479">11317 424,'-127'54,"124"-54,0 1,0 1,0-1,0 0,0 1,0-1,0 1,0 0,1 0,-1 0,1 0,0 1,-1-1,1 1,0-1,0 1,0 0,1 0,-1 0,1 0,0 0,-1 0,1 0,1 0,-1 0,0 1,1-1,0 0,-1 1,1-1,1 0,-1 0,0 1,1-1,0 0,-1 0,1 1,1-1,-1 0,0 0,1 0,-1 0,1-1,2 3,53 34,-52-38,1 1,0 0,-1 1,0-1,0 1,1 0,-1 0,-1 1,1-1,-1 1,1 0,-1 0,0 1,0-1,-1 1,0 0,1 0,-2 0,1 0,0 1,-1-1,0 1,-1-1,1 1,-1 0,0 0,0 0,-1 0,0-1,0 7,-4-7,1-1,-2 0,1 0,0 0,-1-1,1 1,-1-1,0 0,0-1,-1 1,1-1,0 0,-1 0,1-1,-1 1,0-1,1 0,-1-1,0 0,0 1,0-2,1 1,-1-1,0 0,1 0,-2-1,-8 2,-68-8,65 2</inkml:trace>
  <inkml:trace contextRef="#ctx0" brushRef="#br0" timeOffset="17567.088">1 1666,'107'-16,"26"-4,1 6,5 6,380-18,146-4,-111 6,729-60,-193 12,96-13,-5 13,-348 42,43 3,-235 16,907-101,-519 64,-973 49</inkml:trace>
</inkml:ink>
</file>

<file path=ppt/ink/ink5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9:57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4036 651,'-14'-3,"-1"0,1 2,0 0,-1 0,1 1,-1 1,1 1,0 0,-1 1,1 0,-7 3,-50 24,69-29,1 0,-1 0,1 0,-1 0,1 0,-1 0,1 1,0-1,-1 0,1 1,0-1,0 1,0 0,0-1,0 1,0 0,1-1,-1 1,1 0,-1 0,1 0,-1-1,1 1,0 0,0 0,0 0,0 0,0 0,1 0,-1-1,1 1,-1 0,1 0,-1 0,1-1,0 1,0 0,0 0,85 79,-13-18,-71-61,0 1,0-1,0 1,0 0,-1 0,1 0,-1 0,0 0,0 0,0 0,0 0,0 0,-1 0,1 1,-1-1,0 0,0 0,0 1,-1-1,1 0,-1 0,0 0,0 1,0-1,0 0,0 0,-1 0,1-1,-1 1,0 0,0-1,0 1,0-1,-2 2,-90 67,88-67,0-1,-1 0,0 0,1 0,-1-1,0 0,0 0,0-1,-1 0,1 0,0-1,0 0,-1 0,-10-4</inkml:trace>
  <inkml:trace contextRef="#ctx0" brushRef="#br0" timeOffset="610.43">4092 1102,'68'-117,"-38"78,0 1,3 1,1 2,1 1,26-17,-39 32,57-36,-77 55,0 0,-1 1,1-1,0 0,-1 1,1 0,-1-1,1 1,0 0,-1 0,0 0,1 0,-1 0,1 0,-1 0,0 0,0 0,0 1,0-1,0 0,0 1,0-1,0 1,-1-1,1 1,0 0,-1-1,1 1,-1-1,0 1,1 0,-1 0,0-1,0 1,0 0,0-1,-1 1,1 0,0-1,-1 1,1 0,-1-1,0 1,1-1,-1 1,0-1,0 1,0-1,0 1,0-1,-1 1,-14 32,12-27,0 0,1 0,-1 1,1-1,1 1,-1-1,1 1,1 0,-1 0,2 0,-1 0,1 0,0 0,1 5,0-10,-1-1,2 0,-1 0,0 0,0-1,0 1,1 0,-1 0,1-1,0 1,-1-1,1 1,0-1,0 0,0 1,0-1,0 0,0 0,0-1,0 1,1 0,-1-1,0 1,0-1,0 0,1 0,-1 0,0 0,1 0,-1 0,0 0,0-1,1 1,-1-1,1 0,79-29,102-78,-183 107,1-1,-1 1,1-1,0 1,0 0,-1 0,1 0,0 0,0 0,0 0,0 0,0 0,0 1,1-1,-1 1,0 0,0 0,0-1,0 2,0-1,1 0,-1 0,0 0,0 1,0 0,0-1,0 1,0 0,0 0,0 0,0 0,0 0,-1 0,1 0,0 1,-1-1,1 1,-1-1,1 1,-1 0,0 0,0-1,1 1,-2 0,1 0,0 0,0 0,0 0,-1 0,1 1,-22 140,22-142,-1 1,1-1,-1 0,1 1,0-1,-1 1,1-1,0 0,0 1,0-1,0 0,0 0,0 0,1 0,-1 0,0 0,0 0,1 0,-1-1,1 1,-1 0,0-1,1 1,-1-1,1 0,0 1,-1-1,1 0,-1 0,1 0,-1 0,1 0,13-3</inkml:trace>
  <inkml:trace contextRef="#ctx0" brushRef="#br0" timeOffset="1431.328">5391 651,'-270'208,"220"-141,49-66,0 1,0 0,0-1,1 1,-1 0,1-1,-1 1,1 0,-1-1,1 1,0 0,0 0,0 0,0-1,0 1,0 0,1 0,-1-1,1 1,-1 0,1-1,0 1,-1 0,1-1,0 1,0-1,0 1,0-1,0 0,0 1,1-1,-1 0,0 0,1 0,-1 0,1 0,-1 0,1 0,0 0,-1-1,1 1,0-1,1 1,9 0,-1-1,1 0,0 0,-1-2,1 1,0-1,-1-1,0 0,0-1,0 0,0-1,0 0,-1 0,0-1,0-1,-1 0,0 0,0-1,0 0,1-2,5-2,189-166,-204 177,0 0,0 0,0 0,1 0,-1 0,1 1,-1-1,1 0,-1 0,1 0,-1 1,1-1,-1 0,1 1,0-1,-1 1,1-1,0 0,0 1,0 0,-1-1,1 1,0-1,0 1,0 0,0 0,0 0,0-1,-1 1,1 0,0 0,0 0,0 0,0 0,0 1,0-1,0 0,0 0,0 1,-1-1,1 0,0 1,0-1,0 1,-1-1,1 1,0-1,0 1,-1-1,1 1,-1 0,1 0,0-1,-1 1,1 0,-1 0,0-1,1 1,-1 0,0 0,1 0,-1 0,-2 30,0-25,1 0,0-1,0 1,1 0,0 0,0 0,0 0,1 0,0 0,0 0,0 0,1 0,0 0,0-1,0 1,1-1,-1 0,2 1,-1-1,0-1,1 1,0 0,0-1,2 2,3 0,0 0,0-1,0 0,1 0,-1-1,1-1,0 1,1-2,-1 1,0-1,1-1,-1 0,1-1,-1 1,1-2,-1 0,1 0,-1-1,1 0,-1-1,0 0,0-1,1 0,14-7,0-2,-1-1,0 0,-1-2,-1-1,0 0,-2-2,4-4,-4 4,-2 0,0-1,-2-1,0 0,-1-2,-1 1,-1-2,-1 0,-2 0,0-1,-1 0,-2-1,2-12,-8 35,0 1,0-1,-1 1,1 0,-1-1,1 1,-1-1,0 1,0-1,0 0,-1 1,1-1,0 1,-1 0,0-1,1 1,-1-1,0 1,0 0,-1 0,1-1,0 1,-1 0,1 0,-1 0,0 1,1-1,-1 0,0 0,0 1,0 0,0-1,-1 1,1 0,0 0,0 0,-1 0,1 0,-1 1,1-1,-1 1,1-1,-1 1,1 0,-1 0,-1 0,-8 7,1 0,0 0,0 1,1 0,0 1,1 0,-1 0,2 1,0 0,0 1,0 0,0 3,-2 1,2 1,0 0,0 0,2 1,0 0,0 0,2 1,0-1,1 1,1 0,1 5,0-16,1-1,0 1,0 0,1-1,0 1,0-1,0 1,1-1,0 0,0 1,1-1,-1 0,1 0,1-1,-1 1,1-1,0 1,0-1,1 0,-1-1,1 1,0-1,1 0,-1 0,1-1,-1 1,1-1,0 0,0-1,0 0,7 2,11 0,0-1,0 0,1-2,-1-1,1-1,-1-2,0 0,0-1,0-1,0-2,-1 0,0-1,10-6,16-10,0-1,-2-3,0-2,-3-2,0-2,-2-2,-2-1,-1-2,-3-2,21-29,-49 60,0 0,0-1,-1 0,-1 0,0 0,0-1,-1 0,-1 0,0-1,0 1,-2-1,1 1,-2-1,1-8,-2 19,0-1,0 1,0 0,0 0,-1-1,1 1,-1 0,0 0,1 0,-1 0,0 0,0 0,-1 0,1 0,0 0,0 0,-1 0,1 1,-1-1,0 1,0-1,1 1,-1 0,0-1,0 1,0 0,0 0,0 0,0 1,-1-1,1 0,0 1,0 0,0-1,-1 1,1 0,0 0,-1 0,1 0,-1 1,-86 30,69-16,1 1,1 0,1 1,1 1,0 1,1 0,1 1,1 1,0 0,2 0,1 1,0 1,2 0,1 0,0 1,2-1,1 1,0 1,2-1,1 0,1 1,2 15,0-26,0 0,1 0,1-1,0 1,0-1,2 0,0 0,0-1,1 0,0 0,1 0,1-1,0 0,0-1,1 0,0 0,1-1,0-1,0 0,1 0,0-1,1 0,-1-1,1-1,0 0,1-1,-1 0,1-1,0 0,-1-1,1-1,5 0,38-1,-33-1</inkml:trace>
  <inkml:trace contextRef="#ctx0" brushRef="#br0" timeOffset="-5374.513">339 198,'402'50,"-348"-54,-1-2,0-3,0-2,-1-2,-1-2,0-3,30-15,119-81,-199 113,-1 1,1-1,-1 1,0-1,1 1,-1-1,1 1,-1-1,1 1,0 0,-1-1,1 1,-1 0,1 0,0-1,-1 1,1 0,0 0,-1 0,1 0,0 0,-1 0,1 0,0 0,-1 0,1 0,0 0,-1 0,1 0,0 1,-1-1,1 0,-1 0,1 1,0-1,-1 0,1 1,-1-1,1 1,-1-1,1 1,-1-1,1 1,-1-1,0 1,1-1,-1 1,0-1,1 1,-1 0,0-1,0 1,0 0,0-1,1 1,-8 42,7-40,-133 397,90-243,6 2,6 16,19 105,11-281,1 1,-1-1,1 0,-1 1,0-1,1 0,-1 1,0-1,1 1,-1-1,0 1,0-1,0 1,1 0,-1-1,0 1,0 0,0 0,0-1,0 1,0 0,0 0,1 0,-1 0,0 0,0 0,0 1,0-1,0 0,0 0,1 1,-1-1,0 0,0 1,0-1,1 1,-1-1,0 1,0-1,1 1,-1 0,1-1,-1 1,0 0,1 0,-1-1,1 1,0 0,-1 0,1 0,0-1,-1 1,1 0,0 0,0 0,0 0,0 0,0 0,0-1,0 1,0 0,0 0,0 0,0 0,0 0,1 0,-1-1,0 1,1 1,-84-105,71 92,-1 1,0 0,0 1,-1 1,0 0,0 1,-1 1,0 0,0 0,0 2,-1 0,0 1,1 0,-1 2,0-1,0 2,-1 0,1 1,-8 2,-10 3,1 1,0 2,0 1,1 1,0 2,1 1,1 1,-21 15,25-16,0 1,1 1,1 1,1 1,0 1,2 1,0 1,1 1,1 1,-12 19,32-42,-1-1,1 1,0 0,0-1,0 1,0 0,0 0,0-1,-1 1,1 0,0 0,0 0,0 0,0 0,0 0,0 0,0 1,0-1,0 0,-1 0,1 1,0-1,0 1,0-1,0 0,-1 1,1 0,0-1,-1 1,1-1,0 1,-1 0,1-1,-1 1,1 0,-1 0,1 0,-1-1,1 1,-1 0,0 0,1 0,-1 0,0 0,0 0,0-1,0 1,0 0,0 0,0 0,0 0,0 0,0 0,0 0,-1 0,1 0,0-1,-1 1,1 0,-1 0,1 0,-1-1,1 1,-1 0,1 0,-1-1,0 1,0 0,43-23,-22 7</inkml:trace>
  <inkml:trace contextRef="#ctx0" brushRef="#br0" timeOffset="-4989.742">735 678,'113'-36,"3"5,0 4,30 2,130-18,-266 42,-8-1,1 1,-1 0,1 0,0 0,-1 0,1 0,0 0,0 1,0 0,-1-1,1 1,0 0,0 1,0-1,0 0,-1 1,1-1,0 1,0 0,-1 0,1 0,0 0,-1 1,1-1,-1 1,0-1,0 1,1 0,-1 0,0 0,0 0,-1 0,1 1,0-1,-1 0,2 2,-21 185,58-43,-42-101,-1-27</inkml:trace>
  <inkml:trace contextRef="#ctx0" brushRef="#br0" timeOffset="-1184.991">2060 791,'-12'7,"-1"1,1 0,1 0,-1 1,1 1,1 0,0 0,0 1,1 0,0 1,1-1,1 2,0-1,0 1,1 1,1-1,0 2,4-11,1 0,-1-1,1 1,0 0,0 0,0 0,0 0,1 0,-1 0,1 0,0-1,1 1,-1 0,0-1,1 1,0-1,0 1,0-1,0 0,1 0,-1 0,1 0,0 0,0-1,0 1,0-1,0 1,0-1,1 0,-1-1,1 1,-1-1,1 1,0-1,0 0,0 0,-1-1,3 1,4-1,-1-1,1 0,0 0,0-1,-1 0,1-1,-1 0,1 0,-1-1,0 0,-1-1,1 0,-1 0,0-1,0 0,0 0,-1-1,0 0,0 0,-1-1,0 0,-1 0,1 0,-1-1,-1 0,0 0,0 0,-1 0,0-1,0 1,0-8,-2 12,1-1,-1 0,-1-1,1 1,-1 0,0 0,0 0,-1 0,0 0,0 0,0 0,-1 0,0 0,0 1,-1-1,1 0,-1 1,0 0,-1 0,1 0,-1 0,0 0,0 1,-1 0,1 0,-1 0,0 0,0 1,0-1,0 1,-1 1,1-1,-3 0,-17-1,2 2</inkml:trace>
  <inkml:trace contextRef="#ctx0" brushRef="#br0" timeOffset="-753.611">2371 1045,'0'14,"1"-25,3-18,2 2,2 0,0 0,2 1,1 0,12-21,-19 39,1 1,-1 0,2 1,-1-1,1 1,0 0,0 0,0 0,1 1,0 0,0 1,0-1,1 1,-1 1,1-1,0 1,0 1,0-1,1 2,-1-1,5 0,-11 2,0 0,0 0,1 0,-1 0,0 0,0 0,0 0,0 1,1-1,-1 1,0 0,0 0,0 0,0 0,0 0,0 0,-1 0,1 0,0 1,0-1,-1 1,1-1,-1 1,0 0,1-1,-1 1,0 0,0 1,7 14</inkml:trace>
  <inkml:trace contextRef="#ctx0" brushRef="#br0" timeOffset="2212.751">8326 622,'-24'-4,"0"2,0 0,0 2,0 0,-1 2,1 1,0 1,1 0,-1 2,1 1,0 1,1 1,-19 10,34-14,0 0,0 1,0 0,0 0,1 1,0 0,1 0,0 0,0 1,0 0,-1 3,5-8,-1 0,1-1,0 1,0 0,0-1,0 1,1 0,-1 0,1 0,-1 0,1 0,0 0,0 0,1 0,-1-1,0 1,1 0,0 0,0 0,0 0,0-1,0 1,0 0,1-1,-1 1,1-1,0 0,0 1,0-1,0 0,0 0,0 0,1-1,-1 1,0 0,1-1,6 2,0-1,0-1,1 0,-1 0,0 0,1-1,-1-1,0 0,1 0,-1-1,0 0,0 0,0-1,0 0,-1-1,1 0,4-3,24-12,-1-1,-1-2,-1-2,31-27,-22 18,33-22,-73 57,0-1,0 1,0 0,-1 0,1 0,-1 0,1 1,-1-1,0 1,1-1,-1 1,-1 0,1 0,0 0,-1 0,1 0,-1 0,0 0,0 1,0-1,-1 0,1 1,-1-1,0 0,0 1,0-1,0 4,1 4,0-2,0 0,1 0,0 0,0 0,1 0,0 0,1-1,-1 1,2-1,-1 0,1 0,0-1,1 0,0 1,0-2,1 1,-1-1,1 0,2 1,11 3</inkml:trace>
  <inkml:trace contextRef="#ctx0" brushRef="#br0" timeOffset="2580.026">8664 819,'24'-43,"1"1,2 1,32-37,-59 79,0 0,0-1,0 1,1 0,-1 0,0 0,1 0,-1-1,0 1,1 0,-1 0,1 0,-1-1,1 1,-1 0,1-1,0 1,-1-1,1 1,0-1,0 1,-1-1,1 1,0-1,0 0,0 1,-1-1,1 0,0 0,0 1,0-1,0 0,0 0,-1 0,1 0,0 0,0 0,0-1,0 1,0 0,0 0,-1-1,1 1,0 0,0-1,0 1,-1-1,1 1,0-1,-1 1,1-1,0 1,-1-1,1 0,-1 1,1-1,-1 0,1 0,-1 1,1-1,-1 0,0 0,0 0,1 0,-1 1,0-2,1 5,30 95,-30-95,0-1,1 1,-1-1,1 1,0-1,-1 0,1 0,0 0,0 0,1 0,-1-1,0 1,1-1,-1 1,1-1,-1 0,1 0,-1 0,1 0,0-1,0 1,-1 0,1-1,0 0,0 0,0 0,-1 0,1 0,0-1,0 1,0-1,-1 0,1 0,1 0,12-7,0 0,-1 0,0-2,-1 0,0 0,-1-2,0 1,-1-2,0 0,66-55,6 17,-59 40</inkml:trace>
  <inkml:trace contextRef="#ctx0" brushRef="#br0" timeOffset="6347.968">9624 452,'-13'-4,"0"1,0 0,-1 1,1 1,-1 0,1 1,-1 0,0 1,1 0,-1 1,1 1,0 0,0 1,0 0,-3 2,10-4,0 1,1-1,-1 1,0 0,1 1,0-1,0 1,0 0,0 0,1 0,-1 1,1 0,0 0,1 0,-1 0,1 1,0-1,0 1,1 0,-1 0,1 0,1 0,-1 0,1 0,0 0,1 1,-1-1,1 0,0 0,1 1,-1-1,1 0,1 0,-1 1,1-1,0 0,1-1,2 6,-3-8,1 0,0 0,0 0,0-1,1 1,-1-1,0 0,1 0,0 0,-1 0,1-1,0 1,0-1,0 0,0 0,0-1,0 1,0-1,0 0,0 0,0 0,0-1,0 1,0-1,0 0,0 0,0 0,0-1,0 1,-1-1,1 0,-1 0,3-2,110-84,6-60,-122 147,0 1,0-1,-1 1,1 0,0-1,0 1,0-1,0 1,0-1,0 1,0-1,0 1,0-1,0 1,1 0,-1-1,0 1,0-1,0 1,1-1,-1 1,0 0,0-1,1 1,-1 0,0-1,0 1,1 0,-1-1,1 1,-1 0,0-1,1 1,-1 0,1 0,-1 0,0-1,1 1,-1 0,1 0,-1 0,1 0,-1 0,1 0,-1 0,1 0,-1 0,0 0,1 0,-1 0,1 0,-1 1,1-1,-1 0,0 0,1 0,-1 0,1 1,-1-1,0 0,1 1,-1-1,0 0,1 1,-1-1,0 0,1 1,-1-1,0 1,3 35,-7 424,0-406,-1 0,-3 0,-2-1,-3-1,-1 0,-22 50,30-90,1 1,-2-2,1 1,-2-1,0 0,0 0,-1-1,0 0,0 0,-1-1,-1-1,1 1,-1-2,-8 4,16-9,1-1,-1 0,0 0,1-1,-1 1,0 0,0-1,0 0,0 0,0 0,0 0,1 0,-1 0,0-1,0 1,0-1,0 0,1 0,-1 0,0 0,1-1,-1 1,1-1,0 1,-1-1,1 0,0 0,0 0,0 0,0 0,0 0,1-1,-1 1,0-1,-25-94,26 71,0-1,2 0,1 1,1 0,1-1,1 1,2 1,0-1,7-12,2 4,-3 6</inkml:trace>
  <inkml:trace contextRef="#ctx0" brushRef="#br0" timeOffset="6878.853">10188 1,'-3'1,"0"1,-1 0,1 0,0 0,0 0,0 1,0-1,0 1,1-1,-1 1,1 0,0 0,0 0,0 0,0 1,0-1,1 1,-1-1,1 1,0-1,0 1,0 0,1-1,-1 1,1 0,0 0,-1-2,-77 442,23-244,62-201,4-10</inkml:trace>
  <inkml:trace contextRef="#ctx0" brushRef="#br0" timeOffset="13969.864">10273 678,'34'1,"0"-2,-1-2,1-1,0-1,-1-2,19-7,-40 12,-1-1,1-1,-1 0,1-1,-1 0,-1-1,1 0,-1 0,0-1,0-1,-1 1,0-2,0 1,-1-1,0-1,-1 1,5-9,-11 16,0 0,0-1,0 1,0 0,0-1,-1 1,1-1,-1 1,0 0,0-1,0 1,0-1,0 1,0-1,0 1,-1 0,0-1,1 1,-1-1,0 1,0 0,0 0,0 0,-1 0,1-1,0 2,-1-1,0 0,1 0,-1 0,0 1,0-1,0 1,0-1,0 1,0 0,-2-1,-2 0,0 0,0 0,0 0,0 1,-1 0,1 0,-1 0,1 1,0 0,-1 0,1 1,0 0,-1 0,0 1,-8 1,1 1,1 0,-1 1,1 1,-1 0,2 1,-1 0,1 1,0 0,0 1,1 0,1 1,-1 0,2 1,-1 0,1 1,1 0,0 0,1 0,0 1,1 0,-4 12,10-20,0-1,0 1,0 0,0-1,1 1,0-1,0 1,0-1,0 0,1 1,-1-1,1 0,0 0,1 0,-1 0,1 0,0-1,-1 1,1-1,1 0,-1 1,1-2,-1 1,1 0,0-1,0 1,0-1,0 0,0 0,0-1,1 1,-1-1,1 0,-1 0,1-1,-1 1,1-1,-1 0,1 0,-1-1,4 0,26 3,1-1,0-2,0-2,-1-1,0-1,0-2,0-2,-1 0,0-3,7-4,-16 6</inkml:trace>
  <inkml:trace contextRef="#ctx0" brushRef="#br0" timeOffset="14380.479">11317 424,'-127'54,"124"-54,0 1,0 1,0-1,0 0,0 1,0-1,0 1,0 0,1 0,-1 0,1 0,0 1,-1-1,1 1,0-1,0 1,0 0,1 0,-1 0,1 0,0 0,-1 0,1 0,1 0,-1 0,0 1,1-1,0 0,-1 1,1-1,1 0,-1 0,0 1,1-1,0 0,-1 0,1 1,1-1,-1 0,0 0,1 0,-1 0,1-1,2 3,53 34,-52-38,1 1,0 0,-1 1,0-1,0 1,1 0,-1 0,-1 1,1-1,-1 1,1 0,-1 0,0 1,0-1,-1 1,0 0,1 0,-2 0,1 0,0 1,-1-1,0 1,-1-1,1 1,-1 0,0 0,0 0,-1 0,0-1,0 7,-4-7,1-1,-2 0,1 0,0 0,-1-1,1 1,-1-1,0 0,0-1,-1 1,1-1,0 0,-1 0,1-1,-1 1,0-1,1 0,-1-1,0 0,0 1,0-2,1 1,-1-1,0 0,1 0,-2-1,-8 2,-68-8,65 2</inkml:trace>
  <inkml:trace contextRef="#ctx0" brushRef="#br0" timeOffset="17567.088">1 1666,'107'-16,"26"-4,1 6,5 6,380-18,146-4,-111 6,729-60,-193 12,96-13,-5 13,-348 42,43 3,-235 16,907-101,-519 64,-973 49</inkml:trace>
</inkml:ink>
</file>

<file path=ppt/ink/ink5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31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33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0,'0'0,"-1"1,1-1,0 1,-1-1,1 1,0-1,-1 1,1-1,0 1,0-1,0 1,-1-1,1 1,0-1,0 1,0-1,0 1,0 0,0-1,0 1,0-1,0 1,0-1,1 1,-1-1,0 1,0-1,0 1,1-1,-1 1,0-1,0 1,1-1,-1 1,1-1,-1 1,0-1,1 0,-1 1,1-1,-1 0,1 1,-1-1,1 0,-1 0,1 1,-1-1,1 0,-1 0,1 0,-1 0,1 0,-1 0,1 0,0 0,-1 0,1 0,-1 0,1 0,0 0,39 5,-39-5,369 1,-346-1</inkml:trace>
</inkml:ink>
</file>

<file path=ppt/ink/ink5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31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1 653,'1'3,"1"0,-1 1,1-1,0 0,0 0,1 1,-1-2,1 1,-1 0,1 0,0-1,0 0,0 1,0-1,1 0,-1-1,0 1,1-1,3 2,-4-2,10 5,0-1,1 0,0-1,0 0,0-1,0-1,0-1,1 0,-1 0,0-2,1 1,-1-2,0 0,0-1,12-3,12-7,1 0,-2-3,0-1,-1-1,-1-2,12-11,-1-2,-1-2,-2-2,-2-1,-2-2,-1-2,-2-2,1-6,127-216,-164 266,0-1,0 1,0-1,0 1,0 0,0-1,0 1,0-1,1 1,-1 0,0-1,0 1,0-1,1 1,-1 0,0-1,0 1,1 0,-1-1,0 1,0 0,1-1,-1 1,0 0,1 0,-1-1,1 1,-1 0,0 0,1 0,-1 0,1-1,-1 1,0 0,1 0,-1 0,1 0,-1 0,1 0,-1 0,0 0,1 0,-1 0,1 1,-1-1,1 0,-1 0,0 0,1 0,-1 1,0-1,1 0,-1 0,1 1,-1-1,0 0,0 1,1-1,-1 0,0 1,0-1,1 0,5 32,-4-17,9 60,-3 0,-3 1,-4 0,-4 20,2 12,1-96,0 1,0-1,-1 1,0-1,-1 0,-1 0,0 0,-1 0,0 0,0 0,-2-1,1 0,-1 0,-1-1,0 1,0-1,-1-1,0 0,-1 0,0 0,-1-1,1 0,-1-1,-1 0,0-1,1 0,-5 1,0 0,-1-1,0-1,-1 0,1-1,-1-1,0 0,0-1,0-1,0-1,0 0,0-1,0-1,0-1,1 0,-1-1,1-1,0 0,-15-8,26 12,0-1,1 0,-1 0,1 0,0-1,0 0,0 0,0 0,0 0,0 0,1-1,-1 1,1-1,0 0,0 0,1 0,-1-1,1 1,0-1,0 1,1-1,-1 0,1 1,0-1,0 0,0 0,1 0,0 0,0 0,0 0,1-1,45-50,-27 40</inkml:trace>
  <inkml:trace contextRef="#ctx0" brushRef="#br0" timeOffset="245.106">1412 398,'-10'33,"-7"31,-2 9,3-3,4-9,4-9,3-15</inkml:trace>
  <inkml:trace contextRef="#ctx0" brushRef="#br0" timeOffset="948.88">1637 793,'62'-104,"5"2,36-38,-95 129,-3 4,0 0,0 0,0 0,1 0,0 1,1 0,-1 0,1 1,0 0,1 0,-1 1,1 0,0 0,1 0,-6 5,-1 1,1 0,-1 0,1 0,-1 0,0 0,1 0,-1 1,-1-1,1 1,0-1,0 1,-1 0,0 0,1-1,-1 1,0 0,-1 0,1 0,0 0,-1 1,0-1,1 0,-1 0,-1 0,1 0,0 0,-1 0,1 0,-1 0,-1 2,2 2,0 6,11 129,-9-136,0 0,0-1,1 1,-1 0,1-1,0 0,1 0,-1 0,1 0,0 0,0-1,1 0,-1 0,1 0,0 0,0-1,0 1,0-1,1-1,-1 1,1-1,1 1,6-1,-1-1,1 0,-1-1,1 0,-1-1,1 0,-1-1,0 0,1-1,-1 0,-1-1,1-1,0 0,-1 0,0-1,0 0,-1-1,0-1,0 1,0-1,-1-1,-1 0,1 0,-1-1,-1 0,0 0,0-1,-1 0,0-2,5-8,-1-1,-2 0,0 0,-1-1,-1 0,-2 0,0 0,-1-1,-1 1,-2-1,0 0,-1 1,-2-1,2-23,1 23</inkml:trace>
  <inkml:trace contextRef="#ctx0" brushRef="#br0" timeOffset="1328.7">3105 59,'-32'29,"2"2,1 0,2 2,1 1,2 1,1 1,-14 32,33-61,1 1,0 0,1-1,0 2,0-1,1 0,0 0,0 0,1 1,0-1,0 0,1 0,0 1,1-1,0 0,0 0,1 0,0-1,0 1,0 0,1-1,0 0,1 0,0 0,0-1,0 0,1 1,0-2,0 1,0-1,1 0,0 0,0-1,3 2,3 1,-1-1,1 0,0 0,1-2,-1 1,1-2,0 0,0 0,0-2,0 1,0-2,0 0,0-1,0 0,1-1,-2 0,1-2,0 1,-1-2,1 0,-1 0,0-1,-1-1,0 0,6-5,1 1,-1-1,-1-1,0 0,-1-2,-1 0,0 0,-1-2,0 0,-1 0,-2-1,1-1,-2 0,-1 0,0-1,-1 0,-2 0,0-1,-1 0,0 0,-1-11,-5 24,0 0,-1 0,0 1,0-1,-1 1,0 0,0 0,0 0,-1 0,0 0,-1 1,1-1,-1 1,0 1,-1-1,0 1,0-1,0 2,0-1,-1 1,1 0,-1 0,0 1,0 0,-1 0,1 0,-1 1,1 1,-1-1,0 1,0 0,1 1,-1 0,0 0,0 0,0 1,1 1,-1-1,0 1,-1 1,-36 7,5 2</inkml:trace>
  <inkml:trace contextRef="#ctx0" brushRef="#br0" timeOffset="1635.922">2738 511,'354'-126,"-352"125,3-1,0 0,0 0,-1 0,1 0,0 1,1 0,-1 0,0 0,0 0,0 1,1 0,-1 0,0 1,0-1,0 1,0 0,1 0,-1 1,-1 0,1 0,0 0,0 0,-1 1,1 0,-1-1,0 2,1 0,21 32,-23-30,0-1,0 1,1-1,-1 0,1-1,0 1,0-1,1 1,0-1,-1 0,1-1,1 1,-1-1,0 0,1-1,3 2,125 2,-109-7</inkml:trace>
</inkml:ink>
</file>

<file path=ppt/ink/ink5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4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1,'452'0,"-428"0</inkml:trace>
</inkml:ink>
</file>

<file path=ppt/ink/ink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34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80 342,'27'-4,"0"-1,-1-1,1-2,-1 0,-1-2,0-1,0-1,-1-1,0 0,-2-2,6-5,-24 17,1 1,-1 0,0-1,0 0,0 0,0 0,-1-1,1 1,-1-1,0 0,0 0,0 0,-1 0,1 0,-1 0,0-1,0 1,-1-1,1 0,-1 1,0-1,0 0,-1 0,1 0,-1 0,0 0,-1 0,1 1,-1-1,0 0,0 0,0 0,-1 1,0-1,1 1,-2-1,1 1,0 0,-1 0,0 0,-2-3,-5 2,1-1,-1 1,-1 1,1 0,0 0,-1 1,0 0,0 1,0 1,0-1,0 2,0-1,0 2,0-1,-1 1,1 1,0 0,1 1,-1 0,0 1,1 0,0 0,-9 6,6-3,0 1,1 0,0 0,1 1,0 1,0 0,1 1,0 0,1 0,0 1,-2 4,8-11,-1 1,1-1,0 1,1 0,-1 0,1 0,0 0,0 0,1 1,0-1,0 1,1-1,0 1,0-1,0 0,1 1,-1-1,2 1,-1-1,1 0,0 0,0 0,1 0,-1 0,1 0,2 2,8 5,0 0,1 0,0-2,1 1,0-2,0 0,1-1,1-1,0 0,0-1,0-1,1 0,0-2,0 0,0-1,0-1,0 0,1-2,-1 0,1-1,-1 0,0-2,82-20,-75 11</inkml:trace>
</inkml:ink>
</file>

<file path=ppt/ink/ink5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43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92,'-7'-3,"0"-1,-1 2,1-1,0 1,-1 0,1 0,-1 1,0 0,1 1,-1-1,0 1,1 1,-1 0,0 0,1 0,-1 1,1 0,-1 0,1 1,0 0,0 0,0 1,0 0,1 0,0 1,0-1,0 2,0-1,1 0,-1 1,2 0,-1 0,1 1,-1-1,2 1,-3 4,-9 19,1 1,1 0,1 1,2 0,2 1,1 0,1 0,2 1,0 17,3-40,1 1,0 0,1-1,0 1,1-1,1 0,-1 1,2-1,-1 0,2-1,-1 1,2-1,-1 0,1 0,1 0,0-1,0 0,1 0,0-1,0 0,1 0,0-1,0 0,1-1,0 0,0-1,0 1,1-2,0 0,0 0,5 1,16-3,0-2,0-1,0-1,-1-1,1-2,-1-1,0-2,-1-1,1-1,-2-2,0-1,0-1,-1-1,-1-2,-1-1,0 0,-1-2,-1-1,-1-2,-10 14,-1-1,-1 0,0-1,0-1,-1 1,0-2,-1 1,0-1,-1-1,-1 0,0 0,-1 0,0-1,-1 1,-1-1,0-1,-2 1,1 0,-2-1,0 1,-1-1,0 0,-1 1,-1-1,0 1,-2 0,0-1,-3 2,0 1,-1 0,-1 1,0 0,-1 0,0 1,-1 0,0 1,-1 0,0 1,0 0,-1 1,0 0,-1 1,1 1,-1 0,-1 0,1 2,-1 0,0 1,0 0,0 1,0 0,0 2,0 0,0 0,-1 2,1 0,0 0,0 1,-11 5,-5 0,0 2,0 0,1 2,1 2,0 1,-18 12,9-1</inkml:trace>
</inkml:ink>
</file>

<file path=ppt/ink/ink5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44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0 162,'331'-144,"-327"142,0-1,0 1,0 0,0 1,1-1,-1 1,0 0,1 0,-1 0,1 0,-1 1,1 0,0 0,-1 0,1 1,-1-1,1 1,-1 0,0 0,1 1,-1-1,0 1,0 0,0 0,0 0,0 1,0-1,-1 1,1 0,-1 0,3 3,3 4,1 0,1-1,0-1,0 1,0-2,1 0,0 0,1-1,-1 0,1-1,0-1,1 0,-1-1,1 0,-1-1,1 0,0-1,0-1,0-1,6 0,4 0</inkml:trace>
</inkml:ink>
</file>

<file path=ppt/ink/ink5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02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0 192,'3'-12,"1"0,0 0,1 0,0 1,1 0,0 0,1 0,0 1,0 0,1 0,1 1,8-8,-13 13,1-1,-1 2,1-1,0 0,0 1,0 0,0 0,0 1,1-1,-1 1,1 0,0 1,-1-1,1 1,0 0,0 1,0-1,0 1,0 0,0 1,-1 0,1-1,0 2,0-1,0 1,-1 0,1 0,-1 0,5 3,6 5,-8-5,0 1,0-1,0-1,0 1,1-1,0-1,0 0,0 0,0 0,1-1,-1-1,1 0,-1 0,1-1,-1 0,1 0,-1-1,1-1,-1 1,105-50,-90 40</inkml:trace>
</inkml:ink>
</file>

<file path=ppt/ink/ink5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9:57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4036 651,'-14'-3,"-1"0,1 2,0 0,-1 0,1 1,-1 1,1 1,0 0,-1 1,1 0,-7 3,-50 24,69-29,1 0,-1 0,1 0,-1 0,1 0,-1 0,1 1,0-1,-1 0,1 1,0-1,0 1,0 0,0-1,0 1,0 0,1-1,-1 1,1 0,-1 0,1 0,-1-1,1 1,0 0,0 0,0 0,0 0,0 0,1 0,-1-1,1 1,-1 0,1 0,-1 0,1-1,0 1,0 0,0 0,85 79,-13-18,-71-61,0 1,0-1,0 1,0 0,-1 0,1 0,-1 0,0 0,0 0,0 0,0 0,0 0,-1 0,1 1,-1-1,0 0,0 0,0 1,-1-1,1 0,-1 0,0 0,0 1,0-1,0 0,0 0,-1 0,1-1,-1 1,0 0,0-1,0 1,0-1,-2 2,-90 67,88-67,0-1,-1 0,0 0,1 0,-1-1,0 0,0 0,0-1,-1 0,1 0,0-1,0 0,-1 0,-10-4</inkml:trace>
  <inkml:trace contextRef="#ctx0" brushRef="#br0" timeOffset="610.43">4092 1102,'68'-117,"-38"78,0 1,3 1,1 2,1 1,26-17,-39 32,57-36,-77 55,0 0,-1 1,1-1,0 0,-1 1,1 0,-1-1,1 1,0 0,-1 0,0 0,1 0,-1 0,1 0,-1 0,0 0,0 0,0 1,0-1,0 0,0 1,0-1,0 1,-1-1,1 1,0 0,-1-1,1 1,-1-1,0 1,1 0,-1 0,0-1,0 1,0 0,0-1,-1 1,1 0,0-1,-1 1,1 0,-1-1,0 1,1-1,-1 1,0-1,0 1,0-1,0 1,0-1,-1 1,-14 32,12-27,0 0,1 0,-1 1,1-1,1 1,-1-1,1 1,1 0,-1 0,2 0,-1 0,1 0,0 0,1 5,0-10,-1-1,2 0,-1 0,0 0,0-1,0 1,1 0,-1 0,1-1,0 1,-1-1,1 1,0-1,0 0,0 1,0-1,0 0,0 0,0-1,0 1,1 0,-1-1,0 1,0-1,0 0,1 0,-1 0,0 0,1 0,-1 0,0 0,0-1,1 1,-1-1,1 0,79-29,102-78,-183 107,1-1,-1 1,1-1,0 1,0 0,-1 0,1 0,0 0,0 0,0 0,0 0,0 0,0 1,1-1,-1 1,0 0,0 0,0-1,0 2,0-1,1 0,-1 0,0 0,0 1,0 0,0-1,0 1,0 0,0 0,0 0,0 0,0 0,-1 0,1 0,0 1,-1-1,1 1,-1-1,1 1,-1 0,0 0,0-1,1 1,-2 0,1 0,0 0,0 0,0 0,-1 0,1 1,-22 140,22-142,-1 1,1-1,-1 0,1 1,0-1,-1 1,1-1,0 0,0 1,0-1,0 0,0 0,0 0,1 0,-1 0,0 0,0 0,1 0,-1-1,1 1,-1 0,0-1,1 1,-1-1,1 0,0 1,-1-1,1 0,-1 0,1 0,-1 0,1 0,13-3</inkml:trace>
  <inkml:trace contextRef="#ctx0" brushRef="#br0" timeOffset="1431.328">5391 651,'-270'208,"220"-141,49-66,0 1,0 0,0-1,1 1,-1 0,1-1,-1 1,1 0,-1-1,1 1,0 0,0 0,0 0,0-1,0 1,0 0,1 0,-1-1,1 1,-1 0,1-1,0 1,-1 0,1-1,0 1,0-1,0 1,0-1,0 0,0 1,1-1,-1 0,0 0,1 0,-1 0,1 0,-1 0,1 0,0 0,-1-1,1 1,0-1,1 1,9 0,-1-1,1 0,0 0,-1-2,1 1,0-1,-1-1,0 0,0-1,0 0,0-1,0 0,-1 0,0-1,0-1,-1 0,0 0,0-1,0 0,1-2,5-2,189-166,-204 177,0 0,0 0,0 0,1 0,-1 0,1 1,-1-1,1 0,-1 0,1 0,-1 1,1-1,-1 0,1 1,0-1,-1 1,1-1,0 0,0 1,0 0,-1-1,1 1,0-1,0 1,0 0,0 0,0 0,0-1,-1 1,1 0,0 0,0 0,0 0,0 0,0 1,0-1,0 0,0 0,0 1,-1-1,1 0,0 1,0-1,0 1,-1-1,1 1,0-1,0 1,-1-1,1 1,-1 0,1 0,0-1,-1 1,1 0,-1 0,0-1,1 1,-1 0,0 0,1 0,-1 0,-2 30,0-25,1 0,0-1,0 1,1 0,0 0,0 0,0 0,1 0,0 0,0 0,0 0,1 0,0 0,0-1,0 1,1-1,-1 0,2 1,-1-1,0-1,1 1,0 0,0-1,2 2,3 0,0 0,0-1,0 0,1 0,-1-1,1-1,0 1,1-2,-1 1,0-1,1-1,-1 0,1-1,-1 1,1-2,-1 0,1 0,-1-1,1 0,-1-1,0 0,0-1,1 0,14-7,0-2,-1-1,0 0,-1-2,-1-1,0 0,-2-2,4-4,-4 4,-2 0,0-1,-2-1,0 0,-1-2,-1 1,-1-2,-1 0,-2 0,0-1,-1 0,-2-1,2-12,-8 35,0 1,0-1,-1 1,1 0,-1-1,1 1,-1-1,0 1,0-1,0 0,-1 1,1-1,0 1,-1 0,0-1,1 1,-1-1,0 1,0 0,-1 0,1-1,0 1,-1 0,1 0,-1 0,0 1,1-1,-1 0,0 0,0 1,0 0,0-1,-1 1,1 0,0 0,0 0,-1 0,1 0,-1 1,1-1,-1 1,1-1,-1 1,1 0,-1 0,-1 0,-8 7,1 0,0 0,0 1,1 0,0 1,1 0,-1 0,2 1,0 0,0 1,0 0,0 3,-2 1,2 1,0 0,0 0,2 1,0 0,0 0,2 1,0-1,1 1,1 0,1 5,0-16,1-1,0 1,0 0,1-1,0 1,0-1,0 1,1-1,0 0,0 1,1-1,-1 0,1 0,1-1,-1 1,1-1,0 1,0-1,1 0,-1-1,1 1,0-1,1 0,-1 0,1-1,-1 1,1-1,0 0,0-1,0 0,7 2,11 0,0-1,0 0,1-2,-1-1,1-1,-1-2,0 0,0-1,0-1,0-2,-1 0,0-1,10-6,16-10,0-1,-2-3,0-2,-3-2,0-2,-2-2,-2-1,-1-2,-3-2,21-29,-49 60,0 0,0-1,-1 0,-1 0,0 0,0-1,-1 0,-1 0,0-1,0 1,-2-1,1 1,-2-1,1-8,-2 19,0-1,0 1,0 0,0 0,-1-1,1 1,-1 0,0 0,1 0,-1 0,0 0,0 0,-1 0,1 0,0 0,0 0,-1 0,1 1,-1-1,0 1,0-1,1 1,-1 0,0-1,0 1,0 0,0 0,0 0,0 1,-1-1,1 0,0 1,0 0,0-1,-1 1,1 0,0 0,-1 0,1 0,-1 1,-86 30,69-16,1 1,1 0,1 1,1 1,0 1,1 0,1 1,1 1,0 0,2 0,1 1,0 1,2 0,1 0,0 1,2-1,1 1,0 1,2-1,1 0,1 1,2 15,0-26,0 0,1 0,1-1,0 1,0-1,2 0,0 0,0-1,1 0,0 0,1 0,1-1,0 0,0-1,1 0,0 0,1-1,0-1,0 0,1 0,0-1,1 0,-1-1,1-1,0 0,1-1,-1 0,1-1,0 0,-1-1,1-1,5 0,38-1,-33-1</inkml:trace>
  <inkml:trace contextRef="#ctx0" brushRef="#br0" timeOffset="-5374.513">339 198,'402'50,"-348"-54,-1-2,0-3,0-2,-1-2,-1-2,0-3,30-15,119-81,-199 113,-1 1,1-1,-1 1,0-1,1 1,-1-1,1 1,-1-1,1 1,0 0,-1-1,1 1,-1 0,1 0,0-1,-1 1,1 0,0 0,-1 0,1 0,0 0,-1 0,1 0,0 0,-1 0,1 0,0 0,-1 0,1 0,0 1,-1-1,1 0,-1 0,1 1,0-1,-1 0,1 1,-1-1,1 1,-1-1,1 1,-1-1,1 1,-1-1,0 1,1-1,-1 1,0-1,1 1,-1 0,0-1,0 1,0 0,0-1,1 1,-8 42,7-40,-133 397,90-243,6 2,6 16,19 105,11-281,1 1,-1-1,1 0,-1 1,0-1,1 0,-1 1,0-1,1 1,-1-1,0 1,0-1,0 1,1 0,-1-1,0 1,0 0,0 0,0-1,0 1,0 0,0 0,1 0,-1 0,0 0,0 0,0 1,0-1,0 0,0 0,1 1,-1-1,0 0,0 1,0-1,1 1,-1-1,0 1,0-1,1 1,-1 0,1-1,-1 1,0 0,1 0,-1-1,1 1,0 0,-1 0,1 0,0-1,-1 1,1 0,0 0,0 0,0 0,0 0,0 0,0-1,0 1,0 0,0 0,0 0,0 0,0 0,1 0,-1-1,0 1,1 1,-84-105,71 92,-1 1,0 0,0 1,-1 1,0 0,0 1,-1 1,0 0,0 0,0 2,-1 0,0 1,1 0,-1 2,0-1,0 2,-1 0,1 1,-8 2,-10 3,1 1,0 2,0 1,1 1,0 2,1 1,1 1,-21 15,25-16,0 1,1 1,1 1,1 1,0 1,2 1,0 1,1 1,1 1,-12 19,32-42,-1-1,1 1,0 0,0-1,0 1,0 0,0 0,0-1,-1 1,1 0,0 0,0 0,0 0,0 0,0 0,0 0,0 1,0-1,0 0,-1 0,1 1,0-1,0 1,0-1,0 0,-1 1,1 0,0-1,-1 1,1-1,0 1,-1 0,1-1,-1 1,1 0,-1 0,1 0,-1-1,1 1,-1 0,0 0,1 0,-1 0,0 0,0 0,0-1,0 1,0 0,0 0,0 0,0 0,0 0,0 0,0 0,-1 0,1 0,0-1,-1 1,1 0,-1 0,1 0,-1-1,1 1,-1 0,1 0,-1-1,0 1,0 0,43-23,-22 7</inkml:trace>
  <inkml:trace contextRef="#ctx0" brushRef="#br0" timeOffset="-4989.742">735 678,'113'-36,"3"5,0 4,30 2,130-18,-266 42,-8-1,1 1,-1 0,1 0,0 0,-1 0,1 0,0 0,0 1,0 0,-1-1,1 1,0 0,0 1,0-1,0 0,-1 1,1-1,0 1,0 0,-1 0,1 0,0 0,-1 1,1-1,-1 1,0-1,0 1,1 0,-1 0,0 0,0 0,-1 0,1 1,0-1,-1 0,2 2,-21 185,58-43,-42-101,-1-27</inkml:trace>
  <inkml:trace contextRef="#ctx0" brushRef="#br0" timeOffset="-1184.991">2060 791,'-12'7,"-1"1,1 0,1 0,-1 1,1 1,1 0,0 0,0 1,1 0,0 1,1-1,1 2,0-1,0 1,1 1,1-1,0 2,4-11,1 0,-1-1,1 1,0 0,0 0,0 0,0 0,1 0,-1 0,1 0,0-1,1 1,-1 0,0-1,1 1,0-1,0 1,0-1,0 0,1 0,-1 0,1 0,0 0,0-1,0 1,0-1,0 1,0-1,1 0,-1-1,1 1,-1-1,1 1,0-1,0 0,0 0,-1-1,3 1,4-1,-1-1,1 0,0 0,0-1,-1 0,1-1,-1 0,1 0,-1-1,0 0,-1-1,1 0,-1 0,0-1,0 0,0 0,-1-1,0 0,0 0,-1-1,0 0,-1 0,1 0,-1-1,-1 0,0 0,0 0,-1 0,0-1,0 1,0-8,-2 12,1-1,-1 0,-1-1,1 1,-1 0,0 0,0 0,-1 0,0 0,0 0,0 0,-1 0,0 0,0 1,-1-1,1 0,-1 1,0 0,-1 0,1 0,-1 0,0 0,0 1,-1 0,1 0,-1 0,0 0,0 1,0-1,0 1,-1 1,1-1,-3 0,-17-1,2 2</inkml:trace>
  <inkml:trace contextRef="#ctx0" brushRef="#br0" timeOffset="-753.611">2371 1045,'0'14,"1"-25,3-18,2 2,2 0,0 0,2 1,1 0,12-21,-19 39,1 1,-1 0,2 1,-1-1,1 1,0 0,0 0,0 0,1 1,0 0,0 1,0-1,1 1,-1 1,1-1,0 1,0 1,0-1,1 2,-1-1,5 0,-11 2,0 0,0 0,1 0,-1 0,0 0,0 0,0 0,0 1,1-1,-1 1,0 0,0 0,0 0,0 0,0 0,0 0,-1 0,1 0,0 1,0-1,-1 1,1-1,-1 1,0 0,1-1,-1 1,0 0,0 1,7 14</inkml:trace>
  <inkml:trace contextRef="#ctx0" brushRef="#br0" timeOffset="2212.751">8326 622,'-24'-4,"0"2,0 0,0 2,0 0,-1 2,1 1,0 1,1 0,-1 2,1 1,0 1,1 1,-19 10,34-14,0 0,0 1,0 0,0 0,1 1,0 0,1 0,0 0,0 1,0 0,-1 3,5-8,-1 0,1-1,0 1,0 0,0-1,0 1,1 0,-1 0,1 0,-1 0,1 0,0 0,0 0,1 0,-1-1,0 1,1 0,0 0,0 0,0 0,0-1,0 1,0 0,1-1,-1 1,1-1,0 0,0 1,0-1,0 0,0 0,0 0,1-1,-1 1,0 0,1-1,6 2,0-1,0-1,1 0,-1 0,0 0,1-1,-1-1,0 0,1 0,-1-1,0 0,0 0,0-1,0 0,-1-1,1 0,4-3,24-12,-1-1,-1-2,-1-2,31-27,-22 18,33-22,-73 57,0-1,0 1,0 0,-1 0,1 0,-1 0,1 1,-1-1,0 1,1-1,-1 1,-1 0,1 0,0 0,-1 0,1 0,-1 0,0 0,0 1,0-1,-1 0,1 1,-1-1,0 0,0 1,0-1,0 4,1 4,0-2,0 0,1 0,0 0,0 0,1 0,0 0,1-1,-1 1,2-1,-1 0,1 0,0-1,1 0,0 1,0-2,1 1,-1-1,1 0,2 1,11 3</inkml:trace>
  <inkml:trace contextRef="#ctx0" brushRef="#br0" timeOffset="2580.026">8664 819,'24'-43,"1"1,2 1,32-37,-59 79,0 0,0-1,0 1,1 0,-1 0,0 0,1 0,-1-1,0 1,1 0,-1 0,1 0,-1-1,1 1,-1 0,1-1,0 1,-1-1,1 1,0-1,0 1,-1-1,1 1,0-1,0 0,0 1,-1-1,1 0,0 0,0 1,0-1,0 0,0 0,-1 0,1 0,0 0,0 0,0-1,0 1,0 0,0 0,-1-1,1 1,0 0,0-1,0 1,-1-1,1 1,0-1,-1 1,1-1,0 1,-1-1,1 0,-1 1,1-1,-1 0,1 0,-1 1,1-1,-1 0,0 0,0 0,1 0,-1 1,0-2,1 5,30 95,-30-95,0-1,1 1,-1-1,1 1,0-1,-1 0,1 0,0 0,0 0,1 0,-1-1,0 1,1-1,-1 1,1-1,-1 0,1 0,-1 0,1 0,0-1,0 1,-1 0,1-1,0 0,0 0,0 0,-1 0,1 0,0-1,0 1,0-1,-1 0,1 0,1 0,12-7,0 0,-1 0,0-2,-1 0,0 0,-1-2,0 1,-1-2,0 0,66-55,6 17,-59 40</inkml:trace>
  <inkml:trace contextRef="#ctx0" brushRef="#br0" timeOffset="6347.968">9624 452,'-13'-4,"0"1,0 0,-1 1,1 1,-1 0,1 1,-1 0,0 1,1 0,-1 1,1 1,0 0,0 1,0 0,-3 2,10-4,0 1,1-1,-1 1,0 0,1 1,0-1,0 1,0 0,0 0,1 0,-1 1,1 0,0 0,1 0,-1 0,1 1,0-1,0 1,1 0,-1 0,1 0,1 0,-1 0,1 0,0 0,1 1,-1-1,1 0,0 0,1 1,-1-1,1 0,1 0,-1 1,1-1,0 0,1-1,2 6,-3-8,1 0,0 0,0 0,0-1,1 1,-1-1,0 0,1 0,0 0,-1 0,1-1,0 1,0-1,0 0,0 0,0-1,0 1,0-1,0 0,0 0,0 0,0-1,0 1,0-1,0 0,0 0,0 0,0-1,0 1,-1-1,1 0,-1 0,3-2,110-84,6-60,-122 147,0 1,0-1,-1 1,1 0,0-1,0 1,0-1,0 1,0-1,0 1,0-1,0 1,0-1,0 1,1 0,-1-1,0 1,0-1,0 1,1-1,-1 1,0 0,0-1,1 1,-1 0,0-1,0 1,1 0,-1-1,1 1,-1 0,0-1,1 1,-1 0,1 0,-1 0,0-1,1 1,-1 0,1 0,-1 0,1 0,-1 0,1 0,-1 0,1 0,-1 0,0 0,1 0,-1 0,1 0,-1 1,1-1,-1 0,0 0,1 0,-1 0,1 1,-1-1,0 0,1 1,-1-1,0 0,1 1,-1-1,0 0,1 1,-1-1,0 1,3 35,-7 424,0-406,-1 0,-3 0,-2-1,-3-1,-1 0,-22 50,30-90,1 1,-2-2,1 1,-2-1,0 0,0 0,-1-1,0 0,0 0,-1-1,-1-1,1 1,-1-2,-8 4,16-9,1-1,-1 0,0 0,1-1,-1 1,0 0,0-1,0 0,0 0,0 0,0 0,1 0,-1 0,0-1,0 1,0-1,0 0,1 0,-1 0,0 0,1-1,-1 1,1-1,0 1,-1-1,1 0,0 0,0 0,0 0,0 0,0 0,1-1,-1 1,0-1,-25-94,26 71,0-1,2 0,1 1,1 0,1-1,1 1,2 1,0-1,7-12,2 4,-3 6</inkml:trace>
  <inkml:trace contextRef="#ctx0" brushRef="#br0" timeOffset="6878.853">10188 1,'-3'1,"0"1,-1 0,1 0,0 0,0 0,0 1,0-1,0 1,1-1,-1 1,1 0,0 0,0 0,0 0,0 1,0-1,1 1,-1-1,1 1,0-1,0 1,0 0,1-1,-1 1,1 0,0 0,-1-2,-77 442,23-244,62-201,4-10</inkml:trace>
  <inkml:trace contextRef="#ctx0" brushRef="#br0" timeOffset="13969.864">10273 678,'34'1,"0"-2,-1-2,1-1,0-1,-1-2,19-7,-40 12,-1-1,1-1,-1 0,1-1,-1 0,-1-1,1 0,-1 0,0-1,0-1,-1 1,0-2,0 1,-1-1,0-1,-1 1,5-9,-11 16,0 0,0-1,0 1,0 0,0-1,-1 1,1-1,-1 1,0 0,0-1,0 1,0-1,0 1,0-1,0 1,-1 0,0-1,1 1,-1-1,0 1,0 0,0 0,0 0,-1 0,1-1,0 2,-1-1,0 0,1 0,-1 0,0 1,0-1,0 1,0-1,0 1,0 0,-2-1,-2 0,0 0,0 0,0 0,0 1,-1 0,1 0,-1 0,1 1,0 0,-1 0,1 1,0 0,-1 0,0 1,-8 1,1 1,1 0,-1 1,1 1,-1 0,2 1,-1 0,1 1,0 0,0 1,1 0,1 1,-1 0,2 1,-1 0,1 1,1 0,0 0,1 0,0 1,1 0,-4 12,10-20,0-1,0 1,0 0,0-1,1 1,0-1,0 1,0-1,0 0,1 1,-1-1,1 0,0 0,1 0,-1 0,1 0,0-1,-1 1,1-1,1 0,-1 1,1-2,-1 1,1 0,0-1,0 1,0-1,0 0,0 0,0-1,1 1,-1-1,1 0,-1 0,1-1,-1 1,1-1,-1 0,1 0,-1-1,4 0,26 3,1-1,0-2,0-2,-1-1,0-1,0-2,0-2,-1 0,0-3,7-4,-16 6</inkml:trace>
  <inkml:trace contextRef="#ctx0" brushRef="#br0" timeOffset="14380.479">11317 424,'-127'54,"124"-54,0 1,0 1,0-1,0 0,0 1,0-1,0 1,0 0,1 0,-1 0,1 0,0 1,-1-1,1 1,0-1,0 1,0 0,1 0,-1 0,1 0,0 0,-1 0,1 0,1 0,-1 0,0 1,1-1,0 0,-1 1,1-1,1 0,-1 0,0 1,1-1,0 0,-1 0,1 1,1-1,-1 0,0 0,1 0,-1 0,1-1,2 3,53 34,-52-38,1 1,0 0,-1 1,0-1,0 1,1 0,-1 0,-1 1,1-1,-1 1,1 0,-1 0,0 1,0-1,-1 1,0 0,1 0,-2 0,1 0,0 1,-1-1,0 1,-1-1,1 1,-1 0,0 0,0 0,-1 0,0-1,0 7,-4-7,1-1,-2 0,1 0,0 0,-1-1,1 1,-1-1,0 0,0-1,-1 1,1-1,0 0,-1 0,1-1,-1 1,0-1,1 0,-1-1,0 0,0 1,0-2,1 1,-1-1,0 0,1 0,-2-1,-8 2,-68-8,65 2</inkml:trace>
  <inkml:trace contextRef="#ctx0" brushRef="#br0" timeOffset="17567.088">1 1666,'107'-16,"26"-4,1 6,5 6,380-18,146-4,-111 6,729-60,-193 12,96-13,-5 13,-348 42,43 3,-235 16,907-101,-519 64,-973 49</inkml:trace>
</inkml:ink>
</file>

<file path=ppt/ink/ink5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31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33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0,'0'0,"-1"1,1-1,0 1,-1-1,1 1,0-1,-1 1,1-1,0 1,0-1,0 1,-1-1,1 1,0-1,0 1,0-1,0 1,0 0,0-1,0 1,0-1,0 1,0-1,1 1,-1-1,0 1,0-1,0 1,1-1,-1 1,0-1,0 1,1-1,-1 1,1-1,-1 1,0-1,1 0,-1 1,1-1,-1 0,1 1,-1-1,1 0,-1 0,1 1,-1-1,1 0,-1 0,1 0,-1 0,1 0,-1 0,1 0,0 0,-1 0,1 0,-1 0,1 0,0 0,39 5,-39-5,369 1,-346-1</inkml:trace>
</inkml:ink>
</file>

<file path=ppt/ink/ink5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31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1 653,'1'3,"1"0,-1 1,1-1,0 0,0 0,1 1,-1-2,1 1,-1 0,1 0,0-1,0 0,0 1,0-1,1 0,-1-1,0 1,1-1,3 2,-4-2,10 5,0-1,1 0,0-1,0 0,0-1,0-1,0-1,1 0,-1 0,0-2,1 1,-1-2,0 0,0-1,12-3,12-7,1 0,-2-3,0-1,-1-1,-1-2,12-11,-1-2,-1-2,-2-2,-2-1,-2-2,-1-2,-2-2,1-6,127-216,-164 266,0-1,0 1,0-1,0 1,0 0,0-1,0 1,0-1,1 1,-1 0,0-1,0 1,0-1,1 1,-1 0,0-1,0 1,1 0,-1-1,0 1,0 0,1-1,-1 1,0 0,1 0,-1-1,1 1,-1 0,0 0,1 0,-1 0,1-1,-1 1,0 0,1 0,-1 0,1 0,-1 0,1 0,-1 0,0 0,1 0,-1 0,1 1,-1-1,1 0,-1 0,0 0,1 0,-1 1,0-1,1 0,-1 0,1 1,-1-1,0 0,0 1,1-1,-1 0,0 1,0-1,1 0,5 32,-4-17,9 60,-3 0,-3 1,-4 0,-4 20,2 12,1-96,0 1,0-1,-1 1,0-1,-1 0,-1 0,0 0,-1 0,0 0,0 0,-2-1,1 0,-1 0,-1-1,0 1,0-1,-1-1,0 0,-1 0,0 0,-1-1,1 0,-1-1,-1 0,0-1,1 0,-5 1,0 0,-1-1,0-1,-1 0,1-1,-1-1,0 0,0-1,0-1,0-1,0 0,0-1,0-1,0-1,1 0,-1-1,1-1,0 0,-15-8,26 12,0-1,1 0,-1 0,1 0,0-1,0 0,0 0,0 0,0 0,0 0,1-1,-1 1,1-1,0 0,0 0,1 0,-1-1,1 1,0-1,0 1,1-1,-1 0,1 1,0-1,0 0,0 0,1 0,0 0,0 0,0 0,1-1,45-50,-27 40</inkml:trace>
  <inkml:trace contextRef="#ctx0" brushRef="#br0" timeOffset="245.106">1412 398,'-10'33,"-7"31,-2 9,3-3,4-9,4-9,3-15</inkml:trace>
  <inkml:trace contextRef="#ctx0" brushRef="#br0" timeOffset="948.88">1637 793,'62'-104,"5"2,36-38,-95 129,-3 4,0 0,0 0,0 0,1 0,0 1,1 0,-1 0,1 1,0 0,1 0,-1 1,1 0,0 0,1 0,-6 5,-1 1,1 0,-1 0,1 0,-1 0,0 0,1 0,-1 1,-1-1,1 1,0-1,0 1,-1 0,0 0,1-1,-1 1,0 0,-1 0,1 0,0 0,-1 1,0-1,1 0,-1 0,-1 0,1 0,0 0,-1 0,1 0,-1 0,-1 2,2 2,0 6,11 129,-9-136,0 0,0-1,1 1,-1 0,1-1,0 0,1 0,-1 0,1 0,0 0,0-1,1 0,-1 0,1 0,0 0,0-1,0 1,0-1,1-1,-1 1,1-1,1 1,6-1,-1-1,1 0,-1-1,1 0,-1-1,1 0,-1-1,0 0,1-1,-1 0,-1-1,1-1,0 0,-1 0,0-1,0 0,-1-1,0-1,0 1,0-1,-1-1,-1 0,1 0,-1-1,-1 0,0 0,0-1,-1 0,0-2,5-8,-1-1,-2 0,0 0,-1-1,-1 0,-2 0,0 0,-1-1,-1 1,-2-1,0 0,-1 1,-2-1,2-23,1 23</inkml:trace>
  <inkml:trace contextRef="#ctx0" brushRef="#br0" timeOffset="1328.7">3105 59,'-32'29,"2"2,1 0,2 2,1 1,2 1,1 1,-14 32,33-61,1 1,0 0,1-1,0 2,0-1,1 0,0 0,0 0,1 1,0-1,0 0,1 0,0 1,1-1,0 0,0 0,1 0,0-1,0 1,0 0,1-1,0 0,1 0,0 0,0-1,0 0,1 1,0-2,0 1,0-1,1 0,0 0,0-1,3 2,3 1,-1-1,1 0,0 0,1-2,-1 1,1-2,0 0,0 0,0-2,0 1,0-2,0 0,0-1,0 0,1-1,-2 0,1-2,0 1,-1-2,1 0,-1 0,0-1,-1-1,0 0,6-5,1 1,-1-1,-1-1,0 0,-1-2,-1 0,0 0,-1-2,0 0,-1 0,-2-1,1-1,-2 0,-1 0,0-1,-1 0,-2 0,0-1,-1 0,0 0,-1-11,-5 24,0 0,-1 0,0 1,0-1,-1 1,0 0,0 0,0 0,-1 0,0 0,-1 1,1-1,-1 1,0 1,-1-1,0 1,0-1,0 2,0-1,-1 1,1 0,-1 0,0 1,0 0,-1 0,1 0,-1 1,1 1,-1-1,0 1,0 0,1 1,-1 0,0 0,0 0,0 1,1 1,-1-1,0 1,-1 1,-36 7,5 2</inkml:trace>
  <inkml:trace contextRef="#ctx0" brushRef="#br0" timeOffset="1635.922">2738 511,'354'-126,"-352"125,3-1,0 0,0 0,-1 0,1 0,0 1,1 0,-1 0,0 0,0 0,0 1,1 0,-1 0,0 1,0-1,0 1,0 0,1 0,-1 1,-1 0,1 0,0 0,0 0,-1 1,1 0,-1-1,0 2,1 0,21 32,-23-30,0-1,0 1,1-1,-1 0,1-1,0 1,0-1,1 1,0-1,-1 0,1-1,1 1,-1-1,0 0,1-1,3 2,125 2,-109-7</inkml:trace>
</inkml:ink>
</file>

<file path=ppt/ink/ink5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4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1,'452'0,"-428"0</inkml:trace>
</inkml:ink>
</file>

<file path=ppt/ink/ink5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43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92,'-7'-3,"0"-1,-1 2,1-1,0 1,-1 0,1 0,-1 1,0 0,1 1,-1-1,0 1,1 1,-1 0,0 0,1 0,-1 1,1 0,-1 0,1 1,0 0,0 0,0 1,0 0,1 0,0 1,0-1,0 2,0-1,1 0,-1 1,2 0,-1 0,1 1,-1-1,2 1,-3 4,-9 19,1 1,1 0,1 1,2 0,2 1,1 0,1 0,2 1,0 17,3-40,1 1,0 0,1-1,0 1,1-1,1 0,-1 1,2-1,-1 0,2-1,-1 1,2-1,-1 0,1 0,1 0,0-1,0 0,1 0,0-1,0 0,1 0,0-1,0 0,1-1,0 0,0-1,0 1,1-2,0 0,0 0,5 1,16-3,0-2,0-1,0-1,-1-1,1-2,-1-1,0-2,-1-1,1-1,-2-2,0-1,0-1,-1-1,-1-2,-1-1,0 0,-1-2,-1-1,-1-2,-10 14,-1-1,-1 0,0-1,0-1,-1 1,0-2,-1 1,0-1,-1-1,-1 0,0 0,-1 0,0-1,-1 1,-1-1,0-1,-2 1,1 0,-2-1,0 1,-1-1,0 0,-1 1,-1-1,0 1,-2 0,0-1,-3 2,0 1,-1 0,-1 1,0 0,-1 0,0 1,-1 0,0 1,-1 0,0 1,0 0,-1 1,0 0,-1 1,1 1,-1 0,-1 0,1 2,-1 0,0 1,0 0,0 1,0 0,0 2,0 0,0 0,-1 2,1 0,0 0,0 1,-11 5,-5 0,0 2,0 0,1 2,1 2,0 1,-18 12,9-1</inkml:trace>
</inkml:ink>
</file>

<file path=ppt/ink/ink5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44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0 162,'331'-144,"-327"142,0-1,0 1,0 0,0 1,1-1,-1 1,0 0,1 0,-1 0,1 0,-1 1,1 0,0 0,-1 0,1 1,-1-1,1 1,-1 0,0 0,1 1,-1-1,0 1,0 0,0 0,0 0,0 1,0-1,-1 1,1 0,-1 0,3 3,3 4,1 0,1-1,0-1,0 1,0-2,1 0,0 0,1-1,-1 0,1-1,0-1,1 0,-1-1,1 0,-1-1,1 0,0-1,0-1,0-1,6 0,4 0</inkml:trace>
</inkml:ink>
</file>

<file path=ppt/ink/ink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41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198 289,'85'-26,"-1"-4,-2-4,-1-3,27-19,-91 48,-3 2,-1-1,1 0,-1-1,-1 0,1-1,-1-1,-1 0,0 0,10-12,-49 61,-44 214,49-153,-79 422,89-455,7-18,-2-1,-2 0,-2-1,-3 0,-1-1,-3-1,-1 0,-3-2,-5 6,-45 18,56-58</inkml:trace>
  <inkml:trace contextRef="#ctx0" brushRef="#br0" timeOffset="235.608">1 994,'38'-14,"32"-10,14-5,2 1,-4 2,-2 0,-4 4,-6 2,-11-1,-4 3,-8 5,-2-1,-3 3,-5-2,-4 1,-7 3</inkml:trace>
  <inkml:trace contextRef="#ctx0" brushRef="#br0" timeOffset="618.116">1073 713,'-1'37,"0"-20,0 0,1 0,1 0,0 0,1 0,1 0,1 0,0 0,2-1,-1 0,5 7,-9-21,1 1,-1-1,0 0,1 0,-1 0,1 0,-1-1,1 1,0 0,0-1,0 1,0-1,0 1,0-1,0 0,1 0,-1 0,0 0,1-1,-1 1,1-1,-1 1,0-1,1 0,-1 0,1 0,-1 0,1 0,-1 0,1-1,-1 1,0-1,1 0,-1 0,0 0,1 0,-1 0,0 0,0-1,0 1,0-1,1 0,76-77,6-49,-73 104</inkml:trace>
  <inkml:trace contextRef="#ctx0" brushRef="#br0" timeOffset="1021.705">1496 994,'128'-212,"-125"208,34-41,-36 45,0-1,0 0,0 1,0-1,0 1,0-1,0 1,0 0,0-1,0 1,0 0,1 0,-1 0,0 0,0 0,0 0,0 0,0 0,1 0,-1 1,0-1,0 0,0 1,0-1,0 1,0-1,0 1,0 0,0-1,0 1,0 0,-1 0,1-1,0 1,0 0,-1 0,1 0,0 0,-1 0,1 0,-1 0,1 0,-1 0,0 0,1 1,-1-1,0 0,1 3,1 1,0-1,-1 0,2 0,-1 0,0 0,1-1,0 1,0-1,0 1,0-1,0 0,1 0,-1 0,1-1,0 1,0-1,0 0,0 0,0 0,0-1,1 1,-1-1,0 0,1 0,-1-1,1 1,0-1,5-1,0-1,-1 0,1 0,-1-1,1 0,-1 0,0-1,0-1,0 1,-1-1,0-1,0 0,0 0,0 0,-1-1,0 0,-1-1,0 1,29-26,-22 22</inkml:trace>
  <inkml:trace contextRef="#ctx0" brushRef="#br0" timeOffset="1284.213">2343 684,'-18'15,"0"1,1 1,1 1,0 0,2 1,0 1,1 0,-3 8,14-26,0 1,1-1,-1 1,1 0,-1 0,1-1,0 1,0 0,0 0,1 0,-1 0,1 0,0 0,-1 1,2-1,-1 0,0 0,0 0,1 0,0 0,-1 0,1 0,0 0,1 0,-1-1,0 1,1 0,0-1,-1 1,1-1,0 1,0-1,0 0,1 0,-1 0,1 0,-1 0,1-1,-1 1,1-1,0 1,0-1,0 0,0 0,0 0,0-1,1 1,12-1,0 0,0 0,-1-2,1 0,0-1,-1-1,0 0,1-1,-2 0,1-2,-1 1,0-2,0 0,-1 0,11-10,-5 4</inkml:trace>
  <inkml:trace contextRef="#ctx0" brushRef="#br0" timeOffset="1537.587">2822 260,'-10'43,"-7"24,-2 6,4-6,3-8,4-10,3-9,3-6,2-3,0-4,1 0,0-1,0 0,-1-4</inkml:trace>
  <inkml:trace contextRef="#ctx0" brushRef="#br0" timeOffset="1783.22">2511 571,'34'0,"35"5,10 6,-3 1,-9-1,-13-2,-9 1,-8 0,-6-2,-8-3</inkml:trace>
  <inkml:trace contextRef="#ctx0" brushRef="#br0" timeOffset="2034.616">3218 740,'0'24,"0"8</inkml:trace>
  <inkml:trace contextRef="#ctx0" brushRef="#br0" timeOffset="2189.818">3218 458,'4'-5,"3"-1</inkml:trace>
  <inkml:trace contextRef="#ctx0" brushRef="#br0" timeOffset="2387.507">3528 684,'-9'12,"-2"2,0 0,1 0,0 1,1 1,1 0,0 0,1 0,1 1,1 0,0 0,0 10,5-25,0 0,1 0,-1 0,1 0,0 0,-1 0,1 0,0 0,0 0,0 0,1-1,-1 1,0 0,1-1,-1 1,1-1,-1 1,1-1,0 0,-1 0,1 0,0 0,0 0,0 0,0 0,0 0,0-1,0 1,0-1,0 0,0 1,0-1,0 0,1 0,-1-1,0 1,0 0,0-1,0 1,0-1,0 1,0-1,0 0,0 0,0 0,-1 0,1 0,0-1,0 1,-1 0,1-1,-1 1,0-1,1 0,-1 1,0-1,1-1,5-4,0-1,0 0,-1 0,0 0,0-1,-1 1,0-1,0-1,-1 1,-1-1,1 1,-2-1,1 0,-1 0,-1-1,0 1,0 0,-1 0,0-1,-2-4,2 12,0 0,0 1,-1-1,0 1,1-1,-1 1,0-1,0 1,0-1,0 1,-1 0,1-1,-1 1,1 0,-1 0,0 0,0 0,0 1,0-1,0 0,0 1,-1 0,1-1,-1 1,-15-6</inkml:trace>
  <inkml:trace contextRef="#ctx0" brushRef="#br0" timeOffset="2756.659">3782 769,'8'-10,"52"-57,-59 66,1-1,0 1,0 0,0 0,-1 0,1 0,0 0,0 0,0 1,1-1,-1 1,0-1,0 1,0 0,0 0,0 0,1 0,-1 0,0 0,0 1,0-1,0 1,0 0,0-1,0 1,0 0,0 0,0 0,0 0,-1 1,1-1,0 0,-1 1,1-1,-1 1,1 0,0 1,1 0,-1 1,0 0,1 0,-1 0,1 0,0-1,0 1,0-1,0 0,1 0,0 0,-1-1,1 1,0-1,0 0,0 0,0 0,1 0,-1-1,1 1,-1-1,1-1,-1 1,1 0,-1-1,1 0,-1 0,1-1,0 1,-1-1,1 0,1-1,-1-1,1-1,-1 1,0-1,-1 0,1-1,-1 1,0-1,0 0,0 0,-1 0,0-1,0 1,0-1,0 0,-1 0,2-6,1 0,5-13</inkml:trace>
</inkml:ink>
</file>

<file path=ppt/ink/ink5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02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0 192,'3'-12,"1"0,0 0,1 0,0 1,1 0,0 0,1 0,0 1,0 0,1 0,1 1,8-8,-13 13,1-1,-1 2,1-1,0 0,0 1,0 0,0 0,0 1,1-1,-1 1,1 0,0 1,-1-1,1 1,0 0,0 1,0-1,0 1,0 0,0 1,-1 0,1-1,0 2,0-1,0 1,-1 0,1 0,-1 0,5 3,6 5,-8-5,0 1,0-1,0-1,0 1,1-1,0-1,0 0,0 0,0 0,1-1,-1-1,1 0,-1 0,1-1,-1 0,1 0,-1-1,1-1,-1 1,105-50,-90 40</inkml:trace>
</inkml:ink>
</file>

<file path=ppt/ink/ink5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11.1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14 108,'-4'16,"1"-1,0 0,1 1,1 0,0-1,1 1,1 0,0-1,1 1,1-1,1 1,0-1,1 0,0 0,1-1,1 0,0 0,1 0,4 4,-8-14,1 1,0-1,0 0,0 0,1-1,-1 0,1 0,0 0,0-1,0 1,0-1,0-1,0 1,0-1,1 0,-1-1,0 1,1-1,-1 0,1-1,-1 0,0 0,0 0,1-1,-1 0,3-1,10-4,0-1,-1 0,0-2,0 0,-1-1,-1 0,14-12,78-98,-107 120,-1 0,1 0,0 0,-1 1,1-1,0 0,0 1,0-1,0 0,0 1,0-1,0 1,0-1,0 1,0 0,0 0,0-1,0 1,0 0,0 0,0 0,0 0,0 0,0 0,0 0,0 0,0 1,0-1,0 0,0 1,0-1,0 0,0 1,0-1,0 1,0 0,0-1,0 1,-1 0,1-1,0 1,0 0,-1 0,1 0,-1 0,1 0,-1 0,1 0,-1 0,1 0,-1 0,0 0,1 0,-1 0,0 0,0 0,0 0,0 0,0 0,0 0,0 0,0 0,-1 0,1 0,-1 1,4 7,3 5,0 0,1-1,1 1,0-1,1-1,0 0,0 0,2-1,-1 0,2 0,-1-1,3 0,-9-7,-1 0,1-1,0 0,0 0,0-1,0 1,1-1,-1 0,0 0,0-1,1 1,-1-1,0-1,1 1,-1-1,0 0,1 0,-1 0,0-1,0 0,0 0,0 0,-1 0,1-1,0 0,-1 0,0 0,0 0,0-1,0 0,0 0,-1 0,0 0,3-4,229-245,-132 162,-102 90,0 0,1 0,-1 0,1 1,-1-1,1 0,-1 1,1-1,0 1,-1 0,1-1,-1 1,1 0,0 0,-1 0,1 0,0 1,-1-1,1 0,-1 1,1-1,0 1,-1-1,1 1,-1 0,1-1,-1 1,0 0,1 0,-1 0,0 0,0 1,0-1,0 0,1 0,-2 1,1-1,0 0,0 1,0-1,-1 1,1-1,-1 1,1 0,-1-1,1 1,-1-1,0 2,9 83,-9-78,1 5,0 0,0 0,-1 0,-1-1,0 1,-1 0,-1-1,1 1,-2-1,0 0,0 0,-2 0,1 0,-1-1,-1 0,0 0,-8 9,10-15,-1 1,0-1,-1 0,1-1,-1 1,0-2,0 1,0-1,-1 1,1-2,-1 1,1-1,-1-1,0 1,0-1,-5 0,13-2,0 1,0 0,0 0,1-1,-1 1,0 0,0 0,0-1,1 1,-1 0,0 0,0-1,0 1,0 0,0-1,0 1,0 0,0-1,0 1,0 0,0-1,0 1,0 0,0-1,0 1,0 0,0-1,0 1,0 0,0-1,-1 1,1 0,0 0,0-1,0 1,-1 0,1 0,0-1,0 1,-1 0,1 0,0 0,0-1,-1 1,1 0,0 0,0 0,-1 0,1 0,0 0,-1-1,1 1,0 0,-1 0,1 0,0 0,-1 0,1 0,0 0,-1 0,1 1,0-1,-1 0,1 0,0 0,-1 0,24-15,-6 8,1 1,0 0,0 2,1 0,-1 1,1 1,-1 1,1 0,0 2,-1 0,1 1,0 1,-1 0,11 5,-5-5,0-2,-1 0,1-2,0 0,0-2,-1 0,1-2,-1 0,20-9,-20 6,0 0,-1-2,0-1,-1-1,0 0,-1-2,-1 0,0-2,0 0,-2-1,5-6,-15 16,0 0,-1 0,1-1,-2 0,1 0,-1-1,0 0,-1 0,0 0,0 0,-1-1,-1 1,1-1,-1 1,-1-1,1-8,-4 14,-1 0,1 0,-1 0,1 0,-1 0,0 1,-1-1,1 1,-1 0,1 0,-1 0,0 1,0-1,0 1,0 0,-1 0,1 0,0 1,-1-1,1 1,-1 0,0 0,1 1,-1 0,0-1,1 1,-1 1,0-1,1 1,-1 0,1 0,-1 0,1 1,-1-1,1 1,0 0,-2 1,-6 3,0 1,0 0,1 0,0 1,0 1,1 0,0 0,1 1,0 0,0 1,1 0,0 0,1 1,1-1,-4 9,7-13,0 0,1-1,-1 1,1 0,1 0,-1 0,1 0,1 1,-1-1,1 0,0 0,1 1,0-1,0 0,1 0,-1 0,1 0,1 0,0-1,0 1,0-1,0 1,1-1,0 0,1 0,-1-1,1 1,0-1,4 3,6 2,1 0,0-1,1-1,0 0,0-1,1-1,0-1,0-1,0 0,0-1,1-1,-1-1,1 0,0-1,-1-1,1-1,-1-1,0-1,6-2,4 0</inkml:trace>
</inkml:ink>
</file>

<file path=ppt/ink/ink5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07.7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510 480,'-12'15,"2"-1,0 2,0-1,2 1,0 1,1 0,0 0,-3 15,-3 6,-108 292,86-235,35-132,34-67,4 2,4 2,4 2,5 2,14-14,19-35,-84 144,1 1,-1-1,0 0,0 1,0-1,1 1,-1-1,0 0,0 1,1-1,-1 1,1-1,-1 1,0-1,1 1,-1-1,1 1,-1 0,1-1,-1 1,1 0,-1-1,1 1,0 0,-1 0,1-1,-1 1,1 0,0 0,-1 0,1 0,0 0,-1 0,1 0,0 0,-1 0,1 0,-1 0,1 0,0 1,-1-1,1 0,-1 0,1 1,0-1,-1 0,1 1,-1-1,1 0,-1 1,1-1,-1 1,0-1,1 1,-1-1,1 1,-1-1,0 1,0 0,1-1,-1 1,0-1,0 1,0 0,1-1,-1 1,0-1,0 1,5 48,-5-46,-34 484,34-471,-1-11,1-1,-1 1,1-1,0 1,0 0,1-1,-1 1,1-1,0 1,0-1,1 0,-1 1,1-1,0 0,0 0,1 1,-1-5,0 0,0 0,0 0,0 0,0-1,0 1,0-1,1 1,-1-1,0 0,-1 1,1-1,0 0,0 0,0-1,0 1,-1 0,1-1,-1 1,1-1,-1 1,1-1,-1 1,0-1,0 0,0 0,0 0,0 0,0 0,0 0,-1 0,4-3,57-91,-4-4,29-71,12-22,-79 167,-8 44,-36 170,18 198,6-380,0-1,0 1,1-1,0 0,0 1,1-1,0 1,-1-1,2 0,-1 0,1 1,0-1,0 0,0 0,0-1,1 1,0 0,0-1,0 0,1 0,0 0,-1 0,1 0,0-1,1 1,1 0,8-4</inkml:trace>
  <inkml:trace contextRef="#ctx0" brushRef="#br0" timeOffset="284.894">1356 734,'1'10,"0"-1,1 1,0-1,0 1,1-1,1 0,0 0,0-1,0 1,1-1,0 0,1 0,0 0,0-1,1 0,0 0,0-1,0 0,1 0,0 0,0-1,0-1,1 1,0-1,0-1,0 1,0-2,0-4,0-1,0 0,0-1,0 0,-1-1,0 0,0 0,0 0,0-1,-1 0,0-1,0 0,-1 0,0 0,0-1,-1 0,0 0,0 0,-1 0,0-1,0 0,-1 0,0 0,0-6,40-156,-40 147</inkml:trace>
  <inkml:trace contextRef="#ctx0" brushRef="#br0" timeOffset="664.88">2089 453,'-17'13,"5"-4,-1 0,1 1,0 0,1 1,0 0,1 0,1 2,-1-1,2 1,0 0,-1 4,8-14,1 0,0 1,-1-1,1 0,1 1,-1-1,0 0,1 1,0-1,0 0,0 0,0 0,0 0,0 0,1 0,0 0,-1 0,1 0,0-1,1 1,-1-1,0 1,1-1,-1 0,1 0,0 0,-1 0,1-1,0 1,0-1,0 0,0 0,1 0,-1 0,3 0,56 47,-61-44,1-1,-1 1,0-1,0 1,0 0,0-1,-1 1,1 0,-1 0,0 0,0-1,-1 1,1 0,-1 0,0-1,0 1,0 0,0-1,-1 1,1-1,-1 1,0-1,0 0,0 0,0 0,-1 0,1 0,-1 0,0-1,-3 5,-1-2,1 1,-1-1,0 0,-1-1,1 1,-1-2,0 1,0-1,0 0,0 0,-4 0,7-2,0 0,0 1,0-2,-1 1,1-1,0 1,0-1,-1-1,1 1,0-1,0 0,0 0,0-1,0 1,0-1,0 0,0 0,-2-2,-5-9</inkml:trace>
  <inkml:trace contextRef="#ctx0" brushRef="#br0" timeOffset="944.805">2569 0,'-9'44,"-4"27,1 8,7 0,5-10,1-10,2-12,0-3,-1-5,-1-4,0-3,0-3,-1-1,0 0,0-1,-5-4,-1-2,-1-4</inkml:trace>
  <inkml:trace contextRef="#ctx0" brushRef="#br0" timeOffset="1148.957">2316 367,'38'5,"32"2,14-1,2-6,-9-3,-8-1,-10 0,-11 1,-4-4,-5 0,-8 0</inkml:trace>
  <inkml:trace contextRef="#ctx0" brushRef="#br0" timeOffset="1697.191">1 1242,'1893'-248,"-1135"175,-546 55,-190 17</inkml:trace>
  <inkml:trace contextRef="#ctx0" brushRef="#br0" timeOffset="2003.072">86 1440,'440'-35,"766"-72,-855 66,-2-15,27-21,-313 61,-13 1</inkml:trace>
</inkml:ink>
</file>

<file path=ppt/ink/ink5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12.13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1303,'71'-41,"-1"-3,-3-3,54-49,-105 83,-1 0,0-2,-1 0,-1 0,0-1,-1 0,-1-1,0-1,-2 0,0 0,-1-1,0 0,-2 0,0-1,-1 0,-1 0,-1 0,-1-8,-2 25,0 0,0 0,0 1,-1-1,1 0,-1 0,0 1,0-1,0 0,0 1,0-1,0 1,-1-1,1 1,-1 0,0-1,0 1,0 0,0 0,0 1,0-1,0 0,0 0,-1 1,1 0,-1-1,1 1,-1 0,0 0,1 1,-1-1,0 0,0 1,0 0,1-1,-1 1,0 0,0 1,0-1,1 0,-1 1,0-1,0 1,1 0,-1 0,1 0,-1 1,1-1,-1 0,1 1,-1 0,1-1,0 1,0 0,0 1,-1-1,1 1,0-1,0 1,0 0,0 0,1 0,-1 0,1 0,-1 0,1 0,0 1,1-1,-1 0,0 1,1-1,0 0,0 1,0-1,0 1,0-1,1 0,-1 1,1-1,0 0,0 1,0-1,1 0,-1 0,1 0,0 0,0 0,0 0,0-1,0 1,0-1,1 1,-1-1,1 0,0 0,0 0,-1 0,1-1,1 1,-1-1,0 1,0-1,0 0,1 0,-1-1,0 1,2-1,14 2,-1-1,1 0,0-2,-1 0,1-1,0-1,15-5,85-7,-116 15,0 0,0 0,0 1,0 0,0-1,-1 1,1 0,0 0,0 1,-1-1,1 0,-1 1,1 0,-1 0,1-1,-1 1,0 1,0-1,0 0,0 0,-1 1,1-1,0 1,-1-1,0 1,0 0,0 0,0 0,0-1,0 1,-1 0,1 0,-1 0,0 0,0 0,0 0,0 0,0 0,-1 0,0 0,1 0,-1 0,0-1,0 1,-1 0,1 0,0-1,-1 1,-101 207,102-208,0 0,0 1,1-1,-1 0,0 1,1-1,0 0,0 1,0-1,0 1,0-1,0 1,1-1,-1 0,1 1,-1-1,1 0,0 1,0-1,0 0,0 0,1 0,-1 0,0 0,1 0,0 0,-1 0,1-1,0 1,0-1,0 1,0-1,0 0,0 0,0 1,0-1,1-1,-1 1,0 0,1-1,-1 1,0-1,3 1,97-11,-82 3</inkml:trace>
  <inkml:trace contextRef="#ctx0" brushRef="#br0" timeOffset="451.344">1468 739,'-52'32,"2"4,1 1,1 2,-35 40,10 9,70-84,1 0,-1 0,1 0,0 0,0 0,1 0,-1 0,1 1,0-1,0 1,1-1,-1 1,1-1,0 1,0-1,1 1,-1 0,1-1,0 0,0 1,1-1,-1 0,2 3,-2-4,1-1,0 0,0 0,0 0,0 0,0 0,0 0,0 0,1-1,-1 1,1-1,-1 1,1-1,0 0,-1 0,1 0,0-1,0 1,-1-1,1 1,0-1,0 0,0 0,0 0,0 0,-1-1,1 1,0-1,0 0,2 0,83-37,-45 11,-1-1,-2-3,0-1,-1-3,22-18,54-59,-115 112,1 1,-1-1,0 1,0-1,1 0,-1 1,0-1,0 1,1-1,-1 0,0 0,1 1,-1-1,1 0,-1 1,0-1,1 0,-1 0,1 0,-1 0,0 1,1-1,-1 0,1 0,-1 0,1 0,-1 0,1 0,-1 0,1 0,-1 0,0 0,1 0,-1-1,1 1,-1 0,1 0,-1 0,0 0,1-1,-1 1,1 0,-1-1,0 1,1 0,-1 0,0-1,0 1,1-1,-1 1,0 0,0-1,1 1,-1-1,0 1,0 0,0-1,0 1,0-1,1 0,-14 40,10-31,-2 7,1-10,0 1,1 0,0 0,0 0,1 0,0 0,0 0,0 1,0-1,1 1,0-1,1 1,0-1,0 1,0 0,1-1,-1 1,2-1,-1 1,1-1,0 1,0-1,1 0,-1 0,2 0,-1 0,0-1,1 0,0 1,1-1,3 3,-2-4,0-1,0 0,0 0,1-1,-1 0,1 0,-1 0,1-1,0 0,0 0,0-1,0 0,0 0,-1-1,1 1,0-1,0-1,0 0,-1 0,1 0,2-2,126-78,-62 12,-55 52</inkml:trace>
  <inkml:trace contextRef="#ctx0" brushRef="#br0" timeOffset="915.864">2173 739,'-24'19,"1"2,1 1,0 0,2 2,1 0,1 1,1 1,1 1,-6 15,20-39,0 0,0 0,1 0,-1 0,1 0,0 1,0-1,0 0,0 1,0-1,1 1,0-1,0 1,0-1,0 1,0-1,1 1,-1-1,1 1,0-1,0 0,0 1,1-1,-1 0,1 0,0 0,0 0,0 0,0 0,0-1,0 1,1-1,0 1,-1-1,1 0,0 0,0 0,10 0,0-1,0-1,0 0,0 0,-1-2,1 1,0-2,0 1,-1-2,0 0,0 0,0-1,0-1,-1 0,1 0,-1-1,-1-1,0 0,0 0,5-6,19-13,0-1,-2-1,-2-2,-1-2,-1 0,-2-2,-1-1,-2 0,-1-2,-2-1,-2 0,-2-2,-1 0,-2 0,-2-1,-2-1,-2 0,-1 0,-3 0,-1-20,-3 46,-1 0,0 1,-1-1,-1 0,0 1,-1 0,-1 0,-4-6,8 18,0 0,0 0,0 0,-1 0,1 1,-1-1,0 1,0 0,0-1,-1 2,1-1,-1 0,1 1,-1-1,0 1,0 0,0 0,0 1,-1-1,1 1,0 0,-1 0,1 1,0-1,-1 1,1 0,-1 0,1 0,-1 1,1-1,0 1,-1 0,-3 2,-5 4,1 1,0 1,1 0,0 0,0 1,1 1,0 0,1 0,0 1,0 0,2 0,-1 1,2 0,0 1,0-1,1 1,1 0,-1 6,-4 7,0 0,2 1,1 0,2 1,0-1,2 1,1-1,1 1,2 0,0-1,3 1,0-1,1 0,2 0,1-1,1 0,14 25,-3-17,3-1,1-1,1-1,17 15,82 44,-122-89,1-1,0 0,0 0,-1 0,1 0,0-1,0 1,0-1,0 0,0 0,0 0,0-1,-1 1,1-1,0 0,0 0,0-1,-1 1,1-1,-1 0,1 0,-1 0,0 0,0 0,0-1,0 1,0-1,0 0,-1 0,1 0,-1 0,0-1,0 1,0 0,0-1,11-14</inkml:trace>
  <inkml:trace contextRef="#ctx0" brushRef="#br0" timeOffset="1169.909">3020 766,'-14'39,"-5"21,5 2,6-6,4-12</inkml:trace>
  <inkml:trace contextRef="#ctx0" brushRef="#br0" timeOffset="1430.867">3020 399,'10'0,"8"5,0 2</inkml:trace>
  <inkml:trace contextRef="#ctx0" brushRef="#br0" timeOffset="1994.841">3500 598,'-43'25,"0"2,2 2,1 2,2 2,1 1,-26 32,26 19,37-83,0 0,0 1,0-1,0 1,0-1,1 0,-1 1,1-1,0 0,-1 1,1-1,0 0,0 0,1 0,-1 1,0-1,1 0,-1-1,1 1,-1 0,1 0,0-1,0 1,0-1,0 0,0 1,0-1,0 0,0 0,1 0,-1 0,0-1,1 1,-1-1,0 1,2-1,7-1,0 0,0 0,0-1,-1-1,1 0,-1 0,1-1,-1-1,0 1,0-2,-1 1,0-1,0-1,0 0,-1 0,0 0,2-3,222-211,-232 220,1 1,-1-1,0 1,1-1,-1 1,1-1,-1 1,0-1,1 1,-1 0,1-1,-1 1,1 0,-1 0,1-1,0 1,-1 0,1 0,-1 0,1 0,0-1,-1 1,1 0,-1 0,1 0,0 1,-1-1,1 0,-1 0,1 0,-1 0,1 0,0 1,-1-1,1 0,-1 0,1 1,-1-1,1 0,-1 1,1-1,-1 1,0-1,1 1,-1-1,0 1,1-1,-1 1,0-1,1 1,-1-1,0 1,0-1,0 1,0-1,1 1,-1 0,0-1,0 1,0-1,0 1,0 0,0-1,-1 1,1-1,0 1,0 52,0-44,-2-2,1 0,1 0,-1 0,1 0,0 0,1 0,0 0,0-1,0 1,1 0,0 0,0-1,1 0,0 1,0-1,0 0,1 0,0 0,0-1,0 1,1-1,0 0,0-1,0 1,1-1,-1 0,1 0,0 0,1-1,-2-4,1 0,-1-1,0 1,0-1,0 0,0-1,0 1,0-1,-1 0,1 0,-1-1,0 1,0-1,0 0,0 0,0 0,-1-1,0 1,0-1,0 0,-1 0,0 0,0 0,0 0,0-3,16-22,2 2,1 1,1 0,2 2,0 1,12-8,19-21,-64 79,5-22,1 0,0 0,0 1,1-1,-1 1,1 0,0 0,0 0,1 0,0 0,-1 0,2 0,-1 0,0 0,1 1,0-1,0 0,1 0,0 1,0-1,0 0,0 0,1 0,0 0,0 0,0-1,0 1,1 0,0-1,0 0,0 1,0-1,1-1,0 1,-1 0,2-1,-1 0,0 0,0 0,1 0,0-1,-1 0,4 1,1-2,-1 0,1-1,0 0,-1-1,1 0,0 0,-1-1,1 0,-1-1,0 1,0-2,0 1,0-1,0 0,-1-1,0 0,0 0,0 0,0-1,-1 0,0 0,0-1,-1 0,0 0,0 0,-1-1,1 0,39-140,-39 129</inkml:trace>
  <inkml:trace contextRef="#ctx0" brushRef="#br0" timeOffset="2361.973">4798 456,'-14'10,"0"1,1 0,0 2,1-1,1 1,-1 1,2 0,0 0,1 1,0 1,-4 12,12-24,1 1,0-1,0 0,1 0,-1 0,1 0,0 0,0 0,0 0,1 0,-1 0,1 0,0-1,0 1,0-1,1 1,-1-1,1 0,0 0,0 0,0 0,0 0,0-1,1 1,-1-1,1 0,0 0,-1 0,1-1,0 1,31 23,-30-22,-1 0,0 0,0 0,0 1,0-1,0 1,-1 0,0 0,0 1,0-1,0 0,0 1,-1 0,0 0,0 0,-1 0,1 0,-1 0,0 0,0 0,-1 0,1 1,-1-1,0 0,-1 0,1 1,-1-1,0 0,-1 0,1 0,-1 0,0 0,0 0,0-1,-1 1,-1 1,-3 1,-1 0,0 0,0-1,-1 0,0-1,0 0,0 0,0-1,-1 0,0-1,0 0,0 0,0-1,0 0,0-1,-1 0,1-1,0 0,-8-1,-62-21,61 10</inkml:trace>
</inkml:ink>
</file>

<file path=ppt/ink/ink5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9:57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4036 651,'-14'-3,"-1"0,1 2,0 0,-1 0,1 1,-1 1,1 1,0 0,-1 1,1 0,-7 3,-50 24,69-29,1 0,-1 0,1 0,-1 0,1 0,-1 0,1 1,0-1,-1 0,1 1,0-1,0 1,0 0,0-1,0 1,0 0,1-1,-1 1,1 0,-1 0,1 0,-1-1,1 1,0 0,0 0,0 0,0 0,0 0,1 0,-1-1,1 1,-1 0,1 0,-1 0,1-1,0 1,0 0,0 0,85 79,-13-18,-71-61,0 1,0-1,0 1,0 0,-1 0,1 0,-1 0,0 0,0 0,0 0,0 0,0 0,-1 0,1 1,-1-1,0 0,0 0,0 1,-1-1,1 0,-1 0,0 0,0 1,0-1,0 0,0 0,-1 0,1-1,-1 1,0 0,0-1,0 1,0-1,-2 2,-90 67,88-67,0-1,-1 0,0 0,1 0,-1-1,0 0,0 0,0-1,-1 0,1 0,0-1,0 0,-1 0,-10-4</inkml:trace>
  <inkml:trace contextRef="#ctx0" brushRef="#br0" timeOffset="610.43">4092 1102,'68'-117,"-38"78,0 1,3 1,1 2,1 1,26-17,-39 32,57-36,-77 55,0 0,-1 1,1-1,0 0,-1 1,1 0,-1-1,1 1,0 0,-1 0,0 0,1 0,-1 0,1 0,-1 0,0 0,0 0,0 1,0-1,0 0,0 1,0-1,0 1,-1-1,1 1,0 0,-1-1,1 1,-1-1,0 1,1 0,-1 0,0-1,0 1,0 0,0-1,-1 1,1 0,0-1,-1 1,1 0,-1-1,0 1,1-1,-1 1,0-1,0 1,0-1,0 1,0-1,-1 1,-14 32,12-27,0 0,1 0,-1 1,1-1,1 1,-1-1,1 1,1 0,-1 0,2 0,-1 0,1 0,0 0,1 5,0-10,-1-1,2 0,-1 0,0 0,0-1,0 1,1 0,-1 0,1-1,0 1,-1-1,1 1,0-1,0 0,0 1,0-1,0 0,0 0,0-1,0 1,1 0,-1-1,0 1,0-1,0 0,1 0,-1 0,0 0,1 0,-1 0,0 0,0-1,1 1,-1-1,1 0,79-29,102-78,-183 107,1-1,-1 1,1-1,0 1,0 0,-1 0,1 0,0 0,0 0,0 0,0 0,0 0,0 1,1-1,-1 1,0 0,0 0,0-1,0 2,0-1,1 0,-1 0,0 0,0 1,0 0,0-1,0 1,0 0,0 0,0 0,0 0,0 0,-1 0,1 0,0 1,-1-1,1 1,-1-1,1 1,-1 0,0 0,0-1,1 1,-2 0,1 0,0 0,0 0,0 0,-1 0,1 1,-22 140,22-142,-1 1,1-1,-1 0,1 1,0-1,-1 1,1-1,0 0,0 1,0-1,0 0,0 0,0 0,1 0,-1 0,0 0,0 0,1 0,-1-1,1 1,-1 0,0-1,1 1,-1-1,1 0,0 1,-1-1,1 0,-1 0,1 0,-1 0,1 0,13-3</inkml:trace>
  <inkml:trace contextRef="#ctx0" brushRef="#br0" timeOffset="1431.328">5391 651,'-270'208,"220"-141,49-66,0 1,0 0,0-1,1 1,-1 0,1-1,-1 1,1 0,-1-1,1 1,0 0,0 0,0 0,0-1,0 1,0 0,1 0,-1-1,1 1,-1 0,1-1,0 1,-1 0,1-1,0 1,0-1,0 1,0-1,0 0,0 1,1-1,-1 0,0 0,1 0,-1 0,1 0,-1 0,1 0,0 0,-1-1,1 1,0-1,1 1,9 0,-1-1,1 0,0 0,-1-2,1 1,0-1,-1-1,0 0,0-1,0 0,0-1,0 0,-1 0,0-1,0-1,-1 0,0 0,0-1,0 0,1-2,5-2,189-166,-204 177,0 0,0 0,0 0,1 0,-1 0,1 1,-1-1,1 0,-1 0,1 0,-1 1,1-1,-1 0,1 1,0-1,-1 1,1-1,0 0,0 1,0 0,-1-1,1 1,0-1,0 1,0 0,0 0,0 0,0-1,-1 1,1 0,0 0,0 0,0 0,0 0,0 1,0-1,0 0,0 0,0 1,-1-1,1 0,0 1,0-1,0 1,-1-1,1 1,0-1,0 1,-1-1,1 1,-1 0,1 0,0-1,-1 1,1 0,-1 0,0-1,1 1,-1 0,0 0,1 0,-1 0,-2 30,0-25,1 0,0-1,0 1,1 0,0 0,0 0,0 0,1 0,0 0,0 0,0 0,1 0,0 0,0-1,0 1,1-1,-1 0,2 1,-1-1,0-1,1 1,0 0,0-1,2 2,3 0,0 0,0-1,0 0,1 0,-1-1,1-1,0 1,1-2,-1 1,0-1,1-1,-1 0,1-1,-1 1,1-2,-1 0,1 0,-1-1,1 0,-1-1,0 0,0-1,1 0,14-7,0-2,-1-1,0 0,-1-2,-1-1,0 0,-2-2,4-4,-4 4,-2 0,0-1,-2-1,0 0,-1-2,-1 1,-1-2,-1 0,-2 0,0-1,-1 0,-2-1,2-12,-8 35,0 1,0-1,-1 1,1 0,-1-1,1 1,-1-1,0 1,0-1,0 0,-1 1,1-1,0 1,-1 0,0-1,1 1,-1-1,0 1,0 0,-1 0,1-1,0 1,-1 0,1 0,-1 0,0 1,1-1,-1 0,0 0,0 1,0 0,0-1,-1 1,1 0,0 0,0 0,-1 0,1 0,-1 1,1-1,-1 1,1-1,-1 1,1 0,-1 0,-1 0,-8 7,1 0,0 0,0 1,1 0,0 1,1 0,-1 0,2 1,0 0,0 1,0 0,0 3,-2 1,2 1,0 0,0 0,2 1,0 0,0 0,2 1,0-1,1 1,1 0,1 5,0-16,1-1,0 1,0 0,1-1,0 1,0-1,0 1,1-1,0 0,0 1,1-1,-1 0,1 0,1-1,-1 1,1-1,0 1,0-1,1 0,-1-1,1 1,0-1,1 0,-1 0,1-1,-1 1,1-1,0 0,0-1,0 0,7 2,11 0,0-1,0 0,1-2,-1-1,1-1,-1-2,0 0,0-1,0-1,0-2,-1 0,0-1,10-6,16-10,0-1,-2-3,0-2,-3-2,0-2,-2-2,-2-1,-1-2,-3-2,21-29,-49 60,0 0,0-1,-1 0,-1 0,0 0,0-1,-1 0,-1 0,0-1,0 1,-2-1,1 1,-2-1,1-8,-2 19,0-1,0 1,0 0,0 0,-1-1,1 1,-1 0,0 0,1 0,-1 0,0 0,0 0,-1 0,1 0,0 0,0 0,-1 0,1 1,-1-1,0 1,0-1,1 1,-1 0,0-1,0 1,0 0,0 0,0 0,0 1,-1-1,1 0,0 1,0 0,0-1,-1 1,1 0,0 0,-1 0,1 0,-1 1,-86 30,69-16,1 1,1 0,1 1,1 1,0 1,1 0,1 1,1 1,0 0,2 0,1 1,0 1,2 0,1 0,0 1,2-1,1 1,0 1,2-1,1 0,1 1,2 15,0-26,0 0,1 0,1-1,0 1,0-1,2 0,0 0,0-1,1 0,0 0,1 0,1-1,0 0,0-1,1 0,0 0,1-1,0-1,0 0,1 0,0-1,1 0,-1-1,1-1,0 0,1-1,-1 0,1-1,0 0,-1-1,1-1,5 0,38-1,-33-1</inkml:trace>
  <inkml:trace contextRef="#ctx0" brushRef="#br0" timeOffset="-5374.513">339 198,'402'50,"-348"-54,-1-2,0-3,0-2,-1-2,-1-2,0-3,30-15,119-81,-199 113,-1 1,1-1,-1 1,0-1,1 1,-1-1,1 1,-1-1,1 1,0 0,-1-1,1 1,-1 0,1 0,0-1,-1 1,1 0,0 0,-1 0,1 0,0 0,-1 0,1 0,0 0,-1 0,1 0,0 0,-1 0,1 0,0 1,-1-1,1 0,-1 0,1 1,0-1,-1 0,1 1,-1-1,1 1,-1-1,1 1,-1-1,1 1,-1-1,0 1,1-1,-1 1,0-1,1 1,-1 0,0-1,0 1,0 0,0-1,1 1,-8 42,7-40,-133 397,90-243,6 2,6 16,19 105,11-281,1 1,-1-1,1 0,-1 1,0-1,1 0,-1 1,0-1,1 1,-1-1,0 1,0-1,0 1,1 0,-1-1,0 1,0 0,0 0,0-1,0 1,0 0,0 0,1 0,-1 0,0 0,0 0,0 1,0-1,0 0,0 0,1 1,-1-1,0 0,0 1,0-1,1 1,-1-1,0 1,0-1,1 1,-1 0,1-1,-1 1,0 0,1 0,-1-1,1 1,0 0,-1 0,1 0,0-1,-1 1,1 0,0 0,0 0,0 0,0 0,0 0,0-1,0 1,0 0,0 0,0 0,0 0,0 0,1 0,-1-1,0 1,1 1,-84-105,71 92,-1 1,0 0,0 1,-1 1,0 0,0 1,-1 1,0 0,0 0,0 2,-1 0,0 1,1 0,-1 2,0-1,0 2,-1 0,1 1,-8 2,-10 3,1 1,0 2,0 1,1 1,0 2,1 1,1 1,-21 15,25-16,0 1,1 1,1 1,1 1,0 1,2 1,0 1,1 1,1 1,-12 19,32-42,-1-1,1 1,0 0,0-1,0 1,0 0,0 0,0-1,-1 1,1 0,0 0,0 0,0 0,0 0,0 0,0 0,0 1,0-1,0 0,-1 0,1 1,0-1,0 1,0-1,0 0,-1 1,1 0,0-1,-1 1,1-1,0 1,-1 0,1-1,-1 1,1 0,-1 0,1 0,-1-1,1 1,-1 0,0 0,1 0,-1 0,0 0,0 0,0-1,0 1,0 0,0 0,0 0,0 0,0 0,0 0,0 0,-1 0,1 0,0-1,-1 1,1 0,-1 0,1 0,-1-1,1 1,-1 0,1 0,-1-1,0 1,0 0,43-23,-22 7</inkml:trace>
  <inkml:trace contextRef="#ctx0" brushRef="#br0" timeOffset="-4989.742">735 678,'113'-36,"3"5,0 4,30 2,130-18,-266 42,-8-1,1 1,-1 0,1 0,0 0,-1 0,1 0,0 0,0 1,0 0,-1-1,1 1,0 0,0 1,0-1,0 0,-1 1,1-1,0 1,0 0,-1 0,1 0,0 0,-1 1,1-1,-1 1,0-1,0 1,1 0,-1 0,0 0,0 0,-1 0,1 1,0-1,-1 0,2 2,-21 185,58-43,-42-101,-1-27</inkml:trace>
  <inkml:trace contextRef="#ctx0" brushRef="#br0" timeOffset="-1184.991">2060 791,'-12'7,"-1"1,1 0,1 0,-1 1,1 1,1 0,0 0,0 1,1 0,0 1,1-1,1 2,0-1,0 1,1 1,1-1,0 2,4-11,1 0,-1-1,1 1,0 0,0 0,0 0,0 0,1 0,-1 0,1 0,0-1,1 1,-1 0,0-1,1 1,0-1,0 1,0-1,0 0,1 0,-1 0,1 0,0 0,0-1,0 1,0-1,0 1,0-1,1 0,-1-1,1 1,-1-1,1 1,0-1,0 0,0 0,-1-1,3 1,4-1,-1-1,1 0,0 0,0-1,-1 0,1-1,-1 0,1 0,-1-1,0 0,-1-1,1 0,-1 0,0-1,0 0,0 0,-1-1,0 0,0 0,-1-1,0 0,-1 0,1 0,-1-1,-1 0,0 0,0 0,-1 0,0-1,0 1,0-8,-2 12,1-1,-1 0,-1-1,1 1,-1 0,0 0,0 0,-1 0,0 0,0 0,0 0,-1 0,0 0,0 1,-1-1,1 0,-1 1,0 0,-1 0,1 0,-1 0,0 0,0 1,-1 0,1 0,-1 0,0 0,0 1,0-1,0 1,-1 1,1-1,-3 0,-17-1,2 2</inkml:trace>
  <inkml:trace contextRef="#ctx0" brushRef="#br0" timeOffset="-753.611">2371 1045,'0'14,"1"-25,3-18,2 2,2 0,0 0,2 1,1 0,12-21,-19 39,1 1,-1 0,2 1,-1-1,1 1,0 0,0 0,0 0,1 1,0 0,0 1,0-1,1 1,-1 1,1-1,0 1,0 1,0-1,1 2,-1-1,5 0,-11 2,0 0,0 0,1 0,-1 0,0 0,0 0,0 0,0 1,1-1,-1 1,0 0,0 0,0 0,0 0,0 0,0 0,-1 0,1 0,0 1,0-1,-1 1,1-1,-1 1,0 0,1-1,-1 1,0 0,0 1,7 14</inkml:trace>
  <inkml:trace contextRef="#ctx0" brushRef="#br0" timeOffset="2212.751">8326 622,'-24'-4,"0"2,0 0,0 2,0 0,-1 2,1 1,0 1,1 0,-1 2,1 1,0 1,1 1,-19 10,34-14,0 0,0 1,0 0,0 0,1 1,0 0,1 0,0 0,0 1,0 0,-1 3,5-8,-1 0,1-1,0 1,0 0,0-1,0 1,1 0,-1 0,1 0,-1 0,1 0,0 0,0 0,1 0,-1-1,0 1,1 0,0 0,0 0,0 0,0-1,0 1,0 0,1-1,-1 1,1-1,0 0,0 1,0-1,0 0,0 0,0 0,1-1,-1 1,0 0,1-1,6 2,0-1,0-1,1 0,-1 0,0 0,1-1,-1-1,0 0,1 0,-1-1,0 0,0 0,0-1,0 0,-1-1,1 0,4-3,24-12,-1-1,-1-2,-1-2,31-27,-22 18,33-22,-73 57,0-1,0 1,0 0,-1 0,1 0,-1 0,1 1,-1-1,0 1,1-1,-1 1,-1 0,1 0,0 0,-1 0,1 0,-1 0,0 0,0 1,0-1,-1 0,1 1,-1-1,0 0,0 1,0-1,0 4,1 4,0-2,0 0,1 0,0 0,0 0,1 0,0 0,1-1,-1 1,2-1,-1 0,1 0,0-1,1 0,0 1,0-2,1 1,-1-1,1 0,2 1,11 3</inkml:trace>
  <inkml:trace contextRef="#ctx0" brushRef="#br0" timeOffset="2580.026">8664 819,'24'-43,"1"1,2 1,32-37,-59 79,0 0,0-1,0 1,1 0,-1 0,0 0,1 0,-1-1,0 1,1 0,-1 0,1 0,-1-1,1 1,-1 0,1-1,0 1,-1-1,1 1,0-1,0 1,-1-1,1 1,0-1,0 0,0 1,-1-1,1 0,0 0,0 1,0-1,0 0,0 0,-1 0,1 0,0 0,0 0,0-1,0 1,0 0,0 0,-1-1,1 1,0 0,0-1,0 1,-1-1,1 1,0-1,-1 1,1-1,0 1,-1-1,1 0,-1 1,1-1,-1 0,1 0,-1 1,1-1,-1 0,0 0,0 0,1 0,-1 1,0-2,1 5,30 95,-30-95,0-1,1 1,-1-1,1 1,0-1,-1 0,1 0,0 0,0 0,1 0,-1-1,0 1,1-1,-1 1,1-1,-1 0,1 0,-1 0,1 0,0-1,0 1,-1 0,1-1,0 0,0 0,0 0,-1 0,1 0,0-1,0 1,0-1,-1 0,1 0,1 0,12-7,0 0,-1 0,0-2,-1 0,0 0,-1-2,0 1,-1-2,0 0,66-55,6 17,-59 40</inkml:trace>
  <inkml:trace contextRef="#ctx0" brushRef="#br0" timeOffset="6347.968">9624 452,'-13'-4,"0"1,0 0,-1 1,1 1,-1 0,1 1,-1 0,0 1,1 0,-1 1,1 1,0 0,0 1,0 0,-3 2,10-4,0 1,1-1,-1 1,0 0,1 1,0-1,0 1,0 0,0 0,1 0,-1 1,1 0,0 0,1 0,-1 0,1 1,0-1,0 1,1 0,-1 0,1 0,1 0,-1 0,1 0,0 0,1 1,-1-1,1 0,0 0,1 1,-1-1,1 0,1 0,-1 1,1-1,0 0,1-1,2 6,-3-8,1 0,0 0,0 0,0-1,1 1,-1-1,0 0,1 0,0 0,-1 0,1-1,0 1,0-1,0 0,0 0,0-1,0 1,0-1,0 0,0 0,0 0,0-1,0 1,0-1,0 0,0 0,0 0,0-1,0 1,-1-1,1 0,-1 0,3-2,110-84,6-60,-122 147,0 1,0-1,-1 1,1 0,0-1,0 1,0-1,0 1,0-1,0 1,0-1,0 1,0-1,0 1,1 0,-1-1,0 1,0-1,0 1,1-1,-1 1,0 0,0-1,1 1,-1 0,0-1,0 1,1 0,-1-1,1 1,-1 0,0-1,1 1,-1 0,1 0,-1 0,0-1,1 1,-1 0,1 0,-1 0,1 0,-1 0,1 0,-1 0,1 0,-1 0,0 0,1 0,-1 0,1 0,-1 1,1-1,-1 0,0 0,1 0,-1 0,1 1,-1-1,0 0,1 1,-1-1,0 0,1 1,-1-1,0 0,1 1,-1-1,0 1,3 35,-7 424,0-406,-1 0,-3 0,-2-1,-3-1,-1 0,-22 50,30-90,1 1,-2-2,1 1,-2-1,0 0,0 0,-1-1,0 0,0 0,-1-1,-1-1,1 1,-1-2,-8 4,16-9,1-1,-1 0,0 0,1-1,-1 1,0 0,0-1,0 0,0 0,0 0,0 0,1 0,-1 0,0-1,0 1,0-1,0 0,1 0,-1 0,0 0,1-1,-1 1,1-1,0 1,-1-1,1 0,0 0,0 0,0 0,0 0,0 0,1-1,-1 1,0-1,-25-94,26 71,0-1,2 0,1 1,1 0,1-1,1 1,2 1,0-1,7-12,2 4,-3 6</inkml:trace>
  <inkml:trace contextRef="#ctx0" brushRef="#br0" timeOffset="6878.853">10188 1,'-3'1,"0"1,-1 0,1 0,0 0,0 0,0 1,0-1,0 1,1-1,-1 1,1 0,0 0,0 0,0 0,0 1,0-1,1 1,-1-1,1 1,0-1,0 1,0 0,1-1,-1 1,1 0,0 0,-1-2,-77 442,23-244,62-201,4-10</inkml:trace>
  <inkml:trace contextRef="#ctx0" brushRef="#br0" timeOffset="13969.864">10273 678,'34'1,"0"-2,-1-2,1-1,0-1,-1-2,19-7,-40 12,-1-1,1-1,-1 0,1-1,-1 0,-1-1,1 0,-1 0,0-1,0-1,-1 1,0-2,0 1,-1-1,0-1,-1 1,5-9,-11 16,0 0,0-1,0 1,0 0,0-1,-1 1,1-1,-1 1,0 0,0-1,0 1,0-1,0 1,0-1,0 1,-1 0,0-1,1 1,-1-1,0 1,0 0,0 0,0 0,-1 0,1-1,0 2,-1-1,0 0,1 0,-1 0,0 1,0-1,0 1,0-1,0 1,0 0,-2-1,-2 0,0 0,0 0,0 0,0 1,-1 0,1 0,-1 0,1 1,0 0,-1 0,1 1,0 0,-1 0,0 1,-8 1,1 1,1 0,-1 1,1 1,-1 0,2 1,-1 0,1 1,0 0,0 1,1 0,1 1,-1 0,2 1,-1 0,1 1,1 0,0 0,1 0,0 1,1 0,-4 12,10-20,0-1,0 1,0 0,0-1,1 1,0-1,0 1,0-1,0 0,1 1,-1-1,1 0,0 0,1 0,-1 0,1 0,0-1,-1 1,1-1,1 0,-1 1,1-2,-1 1,1 0,0-1,0 1,0-1,0 0,0 0,0-1,1 1,-1-1,1 0,-1 0,1-1,-1 1,1-1,-1 0,1 0,-1-1,4 0,26 3,1-1,0-2,0-2,-1-1,0-1,0-2,0-2,-1 0,0-3,7-4,-16 6</inkml:trace>
  <inkml:trace contextRef="#ctx0" brushRef="#br0" timeOffset="14380.479">11317 424,'-127'54,"124"-54,0 1,0 1,0-1,0 0,0 1,0-1,0 1,0 0,1 0,-1 0,1 0,0 1,-1-1,1 1,0-1,0 1,0 0,1 0,-1 0,1 0,0 0,-1 0,1 0,1 0,-1 0,0 1,1-1,0 0,-1 1,1-1,1 0,-1 0,0 1,1-1,0 0,-1 0,1 1,1-1,-1 0,0 0,1 0,-1 0,1-1,2 3,53 34,-52-38,1 1,0 0,-1 1,0-1,0 1,1 0,-1 0,-1 1,1-1,-1 1,1 0,-1 0,0 1,0-1,-1 1,0 0,1 0,-2 0,1 0,0 1,-1-1,0 1,-1-1,1 1,-1 0,0 0,0 0,-1 0,0-1,0 7,-4-7,1-1,-2 0,1 0,0 0,-1-1,1 1,-1-1,0 0,0-1,-1 1,1-1,0 0,-1 0,1-1,-1 1,0-1,1 0,-1-1,0 0,0 1,0-2,1 1,-1-1,0 0,1 0,-2-1,-8 2,-68-8,65 2</inkml:trace>
  <inkml:trace contextRef="#ctx0" brushRef="#br0" timeOffset="17567.088">1 1666,'107'-16,"26"-4,1 6,5 6,380-18,146-4,-111 6,729-60,-193 12,96-13,-5 13,-348 42,43 3,-235 16,907-101,-519 64,-973 49</inkml:trace>
</inkml:ink>
</file>

<file path=ppt/ink/ink5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31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33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0,'0'0,"-1"1,1-1,0 1,-1-1,1 1,0-1,-1 1,1-1,0 1,0-1,0 1,-1-1,1 1,0-1,0 1,0-1,0 1,0 0,0-1,0 1,0-1,0 1,0-1,1 1,-1-1,0 1,0-1,0 1,1-1,-1 1,0-1,0 1,1-1,-1 1,1-1,-1 1,0-1,1 0,-1 1,1-1,-1 0,1 1,-1-1,1 0,-1 0,1 1,-1-1,1 0,-1 0,1 0,-1 0,1 0,-1 0,1 0,0 0,-1 0,1 0,-1 0,1 0,0 0,39 5,-39-5,369 1,-346-1</inkml:trace>
</inkml:ink>
</file>

<file path=ppt/ink/ink5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31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1 653,'1'3,"1"0,-1 1,1-1,0 0,0 0,1 1,-1-2,1 1,-1 0,1 0,0-1,0 0,0 1,0-1,1 0,-1-1,0 1,1-1,3 2,-4-2,10 5,0-1,1 0,0-1,0 0,0-1,0-1,0-1,1 0,-1 0,0-2,1 1,-1-2,0 0,0-1,12-3,12-7,1 0,-2-3,0-1,-1-1,-1-2,12-11,-1-2,-1-2,-2-2,-2-1,-2-2,-1-2,-2-2,1-6,127-216,-164 266,0-1,0 1,0-1,0 1,0 0,0-1,0 1,0-1,1 1,-1 0,0-1,0 1,0-1,1 1,-1 0,0-1,0 1,1 0,-1-1,0 1,0 0,1-1,-1 1,0 0,1 0,-1-1,1 1,-1 0,0 0,1 0,-1 0,1-1,-1 1,0 0,1 0,-1 0,1 0,-1 0,1 0,-1 0,0 0,1 0,-1 0,1 1,-1-1,1 0,-1 0,0 0,1 0,-1 1,0-1,1 0,-1 0,1 1,-1-1,0 0,0 1,1-1,-1 0,0 1,0-1,1 0,5 32,-4-17,9 60,-3 0,-3 1,-4 0,-4 20,2 12,1-96,0 1,0-1,-1 1,0-1,-1 0,-1 0,0 0,-1 0,0 0,0 0,-2-1,1 0,-1 0,-1-1,0 1,0-1,-1-1,0 0,-1 0,0 0,-1-1,1 0,-1-1,-1 0,0-1,1 0,-5 1,0 0,-1-1,0-1,-1 0,1-1,-1-1,0 0,0-1,0-1,0-1,0 0,0-1,0-1,0-1,1 0,-1-1,1-1,0 0,-15-8,26 12,0-1,1 0,-1 0,1 0,0-1,0 0,0 0,0 0,0 0,0 0,1-1,-1 1,1-1,0 0,0 0,1 0,-1-1,1 1,0-1,0 1,1-1,-1 0,1 1,0-1,0 0,0 0,1 0,0 0,0 0,0 0,1-1,45-50,-27 40</inkml:trace>
  <inkml:trace contextRef="#ctx0" brushRef="#br0" timeOffset="245.106">1412 398,'-10'33,"-7"31,-2 9,3-3,4-9,4-9,3-15</inkml:trace>
  <inkml:trace contextRef="#ctx0" brushRef="#br0" timeOffset="948.88">1637 793,'62'-104,"5"2,36-38,-95 129,-3 4,0 0,0 0,0 0,1 0,0 1,1 0,-1 0,1 1,0 0,1 0,-1 1,1 0,0 0,1 0,-6 5,-1 1,1 0,-1 0,1 0,-1 0,0 0,1 0,-1 1,-1-1,1 1,0-1,0 1,-1 0,0 0,1-1,-1 1,0 0,-1 0,1 0,0 0,-1 1,0-1,1 0,-1 0,-1 0,1 0,0 0,-1 0,1 0,-1 0,-1 2,2 2,0 6,11 129,-9-136,0 0,0-1,1 1,-1 0,1-1,0 0,1 0,-1 0,1 0,0 0,0-1,1 0,-1 0,1 0,0 0,0-1,0 1,0-1,1-1,-1 1,1-1,1 1,6-1,-1-1,1 0,-1-1,1 0,-1-1,1 0,-1-1,0 0,1-1,-1 0,-1-1,1-1,0 0,-1 0,0-1,0 0,-1-1,0-1,0 1,0-1,-1-1,-1 0,1 0,-1-1,-1 0,0 0,0-1,-1 0,0-2,5-8,-1-1,-2 0,0 0,-1-1,-1 0,-2 0,0 0,-1-1,-1 1,-2-1,0 0,-1 1,-2-1,2-23,1 23</inkml:trace>
  <inkml:trace contextRef="#ctx0" brushRef="#br0" timeOffset="1328.7">3105 59,'-32'29,"2"2,1 0,2 2,1 1,2 1,1 1,-14 32,33-61,1 1,0 0,1-1,0 2,0-1,1 0,0 0,0 0,1 1,0-1,0 0,1 0,0 1,1-1,0 0,0 0,1 0,0-1,0 1,0 0,1-1,0 0,1 0,0 0,0-1,0 0,1 1,0-2,0 1,0-1,1 0,0 0,0-1,3 2,3 1,-1-1,1 0,0 0,1-2,-1 1,1-2,0 0,0 0,0-2,0 1,0-2,0 0,0-1,0 0,1-1,-2 0,1-2,0 1,-1-2,1 0,-1 0,0-1,-1-1,0 0,6-5,1 1,-1-1,-1-1,0 0,-1-2,-1 0,0 0,-1-2,0 0,-1 0,-2-1,1-1,-2 0,-1 0,0-1,-1 0,-2 0,0-1,-1 0,0 0,-1-11,-5 24,0 0,-1 0,0 1,0-1,-1 1,0 0,0 0,0 0,-1 0,0 0,-1 1,1-1,-1 1,0 1,-1-1,0 1,0-1,0 2,0-1,-1 1,1 0,-1 0,0 1,0 0,-1 0,1 0,-1 1,1 1,-1-1,0 1,0 0,1 1,-1 0,0 0,0 0,0 1,1 1,-1-1,0 1,-1 1,-36 7,5 2</inkml:trace>
  <inkml:trace contextRef="#ctx0" brushRef="#br0" timeOffset="1635.922">2738 511,'354'-126,"-352"125,3-1,0 0,0 0,-1 0,1 0,0 1,1 0,-1 0,0 0,0 0,0 1,1 0,-1 0,0 1,0-1,0 1,0 0,1 0,-1 1,-1 0,1 0,0 0,0 0,-1 1,1 0,-1-1,0 2,1 0,21 32,-23-30,0-1,0 1,1-1,-1 0,1-1,0 1,0-1,1 1,0-1,-1 0,1-1,1 1,-1-1,0 0,1-1,3 2,125 2,-109-7</inkml:trace>
</inkml:ink>
</file>

<file path=ppt/ink/ink5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4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1,'452'0,"-428"0</inkml:trace>
</inkml:ink>
</file>

<file path=ppt/ink/ink5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43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92,'-7'-3,"0"-1,-1 2,1-1,0 1,-1 0,1 0,-1 1,0 0,1 1,-1-1,0 1,1 1,-1 0,0 0,1 0,-1 1,1 0,-1 0,1 1,0 0,0 0,0 1,0 0,1 0,0 1,0-1,0 2,0-1,1 0,-1 1,2 0,-1 0,1 1,-1-1,2 1,-3 4,-9 19,1 1,1 0,1 1,2 0,2 1,1 0,1 0,2 1,0 17,3-40,1 1,0 0,1-1,0 1,1-1,1 0,-1 1,2-1,-1 0,2-1,-1 1,2-1,-1 0,1 0,1 0,0-1,0 0,1 0,0-1,0 0,1 0,0-1,0 0,1-1,0 0,0-1,0 1,1-2,0 0,0 0,5 1,16-3,0-2,0-1,0-1,-1-1,1-2,-1-1,0-2,-1-1,1-1,-2-2,0-1,0-1,-1-1,-1-2,-1-1,0 0,-1-2,-1-1,-1-2,-10 14,-1-1,-1 0,0-1,0-1,-1 1,0-2,-1 1,0-1,-1-1,-1 0,0 0,-1 0,0-1,-1 1,-1-1,0-1,-2 1,1 0,-2-1,0 1,-1-1,0 0,-1 1,-1-1,0 1,-2 0,0-1,-3 2,0 1,-1 0,-1 1,0 0,-1 0,0 1,-1 0,0 1,-1 0,0 1,0 0,-1 1,0 0,-1 1,1 1,-1 0,-1 0,1 2,-1 0,0 1,0 0,0 1,0 0,0 2,0 0,0 0,-1 2,1 0,0 0,0 1,-11 5,-5 0,0 2,0 0,1 2,1 2,0 1,-18 12,9-1</inkml:trace>
</inkml:ink>
</file>

<file path=ppt/ink/ink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46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144 414,'-20'25,"1"1,0 1,2 1,2 0,0 2,2-1,0 3,12-30,0 0,-1 0,1 0,0 0,0 1,0-1,0 0,0 0,1 0,-1 1,0-1,1 0,0 1,0-1,0 1,0-1,0 0,0 1,0-1,1 0,0 1,-1-1,1 0,0 1,0-1,0 0,0 0,0 0,1 0,-1 0,0 0,1 0,0-1,-1 1,1-1,0 1,0-1,0 1,0-1,0 0,0 0,0 0,1 0,-1 0,0-1,1 1,-1-1,1 1,6-4,0-1,0 0,0-1,-1 1,0-2,0 1,0-1,0 0,-1-1,0 0,0 0,-1 0,0-1,0 0,-1 0,0-1,0 1,-1-1,0 0,-1 0,0 0,0-1,0-3,-1 7,0 1,0-1,0 1,-1-1,0 1,0-1,-1 0,1 1,-1-1,0 0,-1 1,1-1,-1 0,0 1,-1-1,0 1,1-1,-1 1,-1 0,1-1,-1 1,0 1,0-1,-1 0,1 1,-1 0,0-1,0 2,-1-1,1 0,-1 1,-3-2,9 6,0-1,0 1,-1 0,1 0,0 0,-1 0,1-1,-1 1,1 0,-1 0,0 0,1 0,-1 0,0 0,0 0,1 0,-1 0,0 0,0 0,0 1,0-1,-1 0,1 0,0 0,0 0,-1 0,1 0,0 0,-1 0,1 0,-1-1,1 1,-1 0,0 0,1 0,-1 0,0-1,1 1,-1 0,0-1,0 1,0 0,0-1,0 1,0-1,1 0,-1 1,0-1,0 0,-1 1,1-1,0 0,0 0,0 0,0 0,0 0,0 0,0 0,0 0,0-1,0 1,0 0,0 0,0-1,0 1,0-1,11 3,-1 0,1-1,0 0,0-1,0 0,-1-1,1 0,0 0,0-1,-1 0,1-1,-1 0,0-1,0 1,8-6,11-2,0 0,-1-3,0 0,-1-1,-1-2,0-1,-1 0,-2-2,1-1,-2 0,-1-2,-1 0,-1-2,-1 0,-1 0,1-6,19-43,-37 75,1-1,0 0,0 0,-1 1,1-1,0 0,0 1,-1-1,1 0,0 1,0-1,0 0,-1 1,1-1,0 1,0-1,0 0,0 1,0-1,0 0,0 1,0-1,0 1,0-1,0 0,0 1,0-1,0 1,1-1,-1 0,0 1,0-1,0 0,0 1,1-1,-1 0,0 1,0-1,1 0,-1 1,0-1,1 0,-1 0,0 1,1-1,-1 0,0 0,1 0,-1 0,1 0,-1 1,0-1,1 0,-1 0,0 0,1 0,-1 0,1 0,-1 0,0 0,-29 275,21-149,-4 149,11-172,-4 1,-5-1,-15 62,18-134,-2 0,0-1,-2 0,-1-1,-2 0,-11 18,23-44,0 0,1 0,-1 0,-1 0,1 0,0 0,0-1,-1 1,0-1,1 0,-1 0,0 0,0 0,0 0,0-1,-1 1,1-1,0 0,-1 0,1 0,-1-1,1 1,-1-1,1 1,-1-1,1-1,-1 1,1 0,-1-1,1 1,0-1,-1 0,1 0,0-1,-1 1,1-1,0 1,0-1,0 0,0 0,1 0,-1-1,0 1,1-1,0 1,-1-1,1 0,0 0,1 0,-1 0,0 0,1 0,0-1,0 1,-1-3,0-11,1-1,0 1,1 0,1 0,1 0,0 0,1 0,1 0,0 0,2 1,0 0,1 0,0 0,1 0,-3 6,33-73,4 2,39-57,-52 93</inkml:trace>
</inkml:ink>
</file>

<file path=ppt/ink/ink5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44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0 162,'331'-144,"-327"142,0-1,0 1,0 0,0 1,1-1,-1 1,0 0,1 0,-1 0,1 0,-1 1,1 0,0 0,-1 0,1 1,-1-1,1 1,-1 0,0 0,1 1,-1-1,0 1,0 0,0 0,0 0,0 1,0-1,-1 1,1 0,-1 0,3 3,3 4,1 0,1-1,0-1,0 1,0-2,1 0,0 0,1-1,-1 0,1-1,0-1,1 0,-1-1,1 0,-1-1,1 0,0-1,0-1,0-1,6 0,4 0</inkml:trace>
</inkml:ink>
</file>

<file path=ppt/ink/ink5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02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0 192,'3'-12,"1"0,0 0,1 0,0 1,1 0,0 0,1 0,0 1,0 0,1 0,1 1,8-8,-13 13,1-1,-1 2,1-1,0 0,0 1,0 0,0 0,0 1,1-1,-1 1,1 0,0 1,-1-1,1 1,0 0,0 1,0-1,0 1,0 0,0 1,-1 0,1-1,0 2,0-1,0 1,-1 0,1 0,-1 0,5 3,6 5,-8-5,0 1,0-1,0-1,0 1,1-1,0-1,0 0,0 0,0 0,1-1,-1-1,1 0,-1 0,1-1,-1 0,1 0,-1-1,1-1,-1 1,105-50,-90 40</inkml:trace>
</inkml:ink>
</file>

<file path=ppt/ink/ink5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11.1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14 108,'-4'16,"1"-1,0 0,1 1,1 0,0-1,1 1,1 0,0-1,1 1,1-1,1 1,0-1,1 0,0 0,1-1,1 0,0 0,1 0,4 4,-8-14,1 1,0-1,0 0,0 0,1-1,-1 0,1 0,0 0,0-1,0 1,0-1,0-1,0 1,0-1,1 0,-1-1,0 1,1-1,-1 0,1-1,-1 0,0 0,0 0,1-1,-1 0,3-1,10-4,0-1,-1 0,0-2,0 0,-1-1,-1 0,14-12,78-98,-107 120,-1 0,1 0,0 0,-1 1,1-1,0 0,0 1,0-1,0 0,0 1,0-1,0 1,0-1,0 1,0 0,0 0,0-1,0 1,0 0,0 0,0 0,0 0,0 0,0 0,0 0,0 0,0 1,0-1,0 0,0 1,0-1,0 0,0 1,0-1,0 1,0 0,0-1,0 1,-1 0,1-1,0 1,0 0,-1 0,1 0,-1 0,1 0,-1 0,1 0,-1 0,1 0,-1 0,0 0,1 0,-1 0,0 0,0 0,0 0,0 0,0 0,0 0,0 0,0 0,-1 0,1 0,-1 1,4 7,3 5,0 0,1-1,1 1,0-1,1-1,0 0,0 0,2-1,-1 0,2 0,-1-1,3 0,-9-7,-1 0,1-1,0 0,0 0,0-1,0 1,1-1,-1 0,0 0,0-1,1 1,-1-1,0-1,1 1,-1-1,0 0,1 0,-1 0,0-1,0 0,0 0,0 0,-1 0,1-1,0 0,-1 0,0 0,0 0,0-1,0 0,0 0,-1 0,0 0,3-4,229-245,-132 162,-102 90,0 0,1 0,-1 0,1 1,-1-1,1 0,-1 1,1-1,0 1,-1 0,1-1,-1 1,1 0,0 0,-1 0,1 0,0 1,-1-1,1 0,-1 1,1-1,0 1,-1-1,1 1,-1 0,1-1,-1 1,0 0,1 0,-1 0,0 0,0 1,0-1,0 0,1 0,-2 1,1-1,0 0,0 1,0-1,-1 1,1-1,-1 1,1 0,-1-1,1 1,-1-1,0 2,9 83,-9-78,1 5,0 0,0 0,-1 0,-1-1,0 1,-1 0,-1-1,1 1,-2-1,0 0,0 0,-2 0,1 0,-1-1,-1 0,0 0,-8 9,10-15,-1 1,0-1,-1 0,1-1,-1 1,0-2,0 1,0-1,-1 1,1-2,-1 1,1-1,-1-1,0 1,0-1,-5 0,13-2,0 1,0 0,0 0,1-1,-1 1,0 0,0 0,0-1,1 1,-1 0,0 0,0-1,0 1,0 0,0-1,0 1,0 0,0-1,0 1,0 0,0-1,0 1,0 0,0-1,0 1,0 0,0-1,0 1,0 0,0-1,-1 1,1 0,0 0,0-1,0 1,-1 0,1 0,0-1,0 1,-1 0,1 0,0 0,0-1,-1 1,1 0,0 0,0 0,-1 0,1 0,0 0,-1-1,1 1,0 0,-1 0,1 0,0 0,-1 0,1 0,0 0,-1 0,1 1,0-1,-1 0,1 0,0 0,-1 0,24-15,-6 8,1 1,0 0,0 2,1 0,-1 1,1 1,-1 1,1 0,0 2,-1 0,1 1,0 1,-1 0,11 5,-5-5,0-2,-1 0,1-2,0 0,0-2,-1 0,1-2,-1 0,20-9,-20 6,0 0,-1-2,0-1,-1-1,0 0,-1-2,-1 0,0-2,0 0,-2-1,5-6,-15 16,0 0,-1 0,1-1,-2 0,1 0,-1-1,0 0,-1 0,0 0,0 0,-1-1,-1 1,1-1,-1 1,-1-1,1-8,-4 14,-1 0,1 0,-1 0,1 0,-1 0,0 1,-1-1,1 1,-1 0,1 0,-1 0,0 1,0-1,0 1,0 0,-1 0,1 0,0 1,-1-1,1 1,-1 0,0 0,1 1,-1 0,0-1,1 1,-1 1,0-1,1 1,-1 0,1 0,-1 0,1 1,-1-1,1 1,0 0,-2 1,-6 3,0 1,0 0,1 0,0 1,0 1,1 0,0 0,1 1,0 0,0 1,1 0,0 0,1 1,1-1,-4 9,7-13,0 0,1-1,-1 1,1 0,1 0,-1 0,1 0,1 1,-1-1,1 0,0 0,1 1,0-1,0 0,1 0,-1 0,1 0,1 0,0-1,0 1,0-1,0 1,1-1,0 0,1 0,-1-1,1 1,0-1,4 3,6 2,1 0,0-1,1-1,0 0,0-1,1-1,0-1,0-1,0 0,0-1,1-1,-1-1,1 0,0-1,-1-1,1-1,-1-1,0-1,6-2,4 0</inkml:trace>
</inkml:ink>
</file>

<file path=ppt/ink/ink5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07.7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510 480,'-12'15,"2"-1,0 2,0-1,2 1,0 1,1 0,0 0,-3 15,-3 6,-108 292,86-235,35-132,34-67,4 2,4 2,4 2,5 2,14-14,19-35,-84 144,1 1,-1-1,0 0,0 1,0-1,1 1,-1-1,0 0,0 1,1-1,-1 1,1-1,-1 1,0-1,1 1,-1-1,1 1,-1 0,1-1,-1 1,1 0,-1-1,1 1,0 0,-1 0,1-1,-1 1,1 0,0 0,-1 0,1 0,0 0,-1 0,1 0,0 0,-1 0,1 0,-1 0,1 0,0 1,-1-1,1 0,-1 0,1 1,0-1,-1 0,1 1,-1-1,1 0,-1 1,1-1,-1 1,0-1,1 1,-1-1,1 1,-1-1,0 1,0 0,1-1,-1 1,0-1,0 1,0 0,1-1,-1 1,0-1,0 1,5 48,-5-46,-34 484,34-471,-1-11,1-1,-1 1,1-1,0 1,0 0,1-1,-1 1,1-1,0 1,0-1,1 0,-1 1,1-1,0 0,0 0,1 1,-1-5,0 0,0 0,0 0,0 0,0-1,0 1,0-1,1 1,-1-1,0 0,-1 1,1-1,0 0,0 0,0-1,0 1,-1 0,1-1,-1 1,1-1,-1 1,1-1,-1 1,0-1,0 0,0 0,0 0,0 0,0 0,0 0,-1 0,4-3,57-91,-4-4,29-71,12-22,-79 167,-8 44,-36 170,18 198,6-380,0-1,0 1,1-1,0 0,0 1,1-1,0 1,-1-1,2 0,-1 0,1 1,0-1,0 0,0 0,0-1,1 1,0 0,0-1,0 0,1 0,0 0,-1 0,1 0,0-1,1 1,1 0,8-4</inkml:trace>
  <inkml:trace contextRef="#ctx0" brushRef="#br0" timeOffset="284.894">1356 734,'1'10,"0"-1,1 1,0-1,0 1,1-1,1 0,0 0,0-1,0 1,1-1,0 0,1 0,0 0,0-1,1 0,0 0,0-1,0 0,1 0,0 0,0-1,0-1,1 1,0-1,0-1,0 1,0-2,0-4,0-1,0 0,0-1,0 0,-1-1,0 0,0 0,0 0,0-1,-1 0,0-1,0 0,-1 0,0 0,0-1,-1 0,0 0,0 0,-1 0,0-1,0 0,-1 0,0 0,0-6,40-156,-40 147</inkml:trace>
  <inkml:trace contextRef="#ctx0" brushRef="#br0" timeOffset="664.88">2089 453,'-17'13,"5"-4,-1 0,1 1,0 0,1 1,0 0,1 0,1 2,-1-1,2 1,0 0,-1 4,8-14,1 0,0 1,-1-1,1 0,1 1,-1-1,0 0,1 1,0-1,0 0,0 0,0 0,0 0,0 0,1 0,0 0,-1 0,1 0,0-1,1 1,-1-1,0 1,1-1,-1 0,1 0,0 0,-1 0,1-1,0 1,0-1,0 0,0 0,1 0,-1 0,3 0,56 47,-61-44,1-1,-1 1,0-1,0 1,0 0,0-1,-1 1,1 0,-1 0,0 0,0-1,-1 1,1 0,-1 0,0-1,0 1,0 0,0-1,-1 1,1-1,-1 1,0-1,0 0,0 0,0 0,-1 0,1 0,-1 0,0-1,-3 5,-1-2,1 1,-1-1,0 0,-1-1,1 1,-1-2,0 1,0-1,0 0,0 0,-4 0,7-2,0 0,0 1,0-2,-1 1,1-1,0 1,0-1,-1-1,1 1,0-1,0 0,0 0,0-1,0 1,0-1,0 0,0 0,-2-2,-5-9</inkml:trace>
  <inkml:trace contextRef="#ctx0" brushRef="#br0" timeOffset="944.805">2569 0,'-9'44,"-4"27,1 8,7 0,5-10,1-10,2-12,0-3,-1-5,-1-4,0-3,0-3,-1-1,0 0,0-1,-5-4,-1-2,-1-4</inkml:trace>
  <inkml:trace contextRef="#ctx0" brushRef="#br0" timeOffset="1148.957">2316 367,'38'5,"32"2,14-1,2-6,-9-3,-8-1,-10 0,-11 1,-4-4,-5 0,-8 0</inkml:trace>
  <inkml:trace contextRef="#ctx0" brushRef="#br0" timeOffset="1697.191">1 1242,'1893'-248,"-1135"175,-546 55,-190 17</inkml:trace>
  <inkml:trace contextRef="#ctx0" brushRef="#br0" timeOffset="2003.072">86 1440,'440'-35,"766"-72,-855 66,-2-15,27-21,-313 61,-13 1</inkml:trace>
</inkml:ink>
</file>

<file path=ppt/ink/ink5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12.13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1303,'71'-41,"-1"-3,-3-3,54-49,-105 83,-1 0,0-2,-1 0,-1 0,0-1,-1 0,-1-1,0-1,-2 0,0 0,-1-1,0 0,-2 0,0-1,-1 0,-1 0,-1 0,-1-8,-2 25,0 0,0 0,0 1,-1-1,1 0,-1 0,0 1,0-1,0 0,0 1,0-1,0 1,-1-1,1 1,-1 0,0-1,0 1,0 0,0 0,0 1,0-1,0 0,0 0,-1 1,1 0,-1-1,1 1,-1 0,0 0,1 1,-1-1,0 0,0 1,0 0,1-1,-1 1,0 0,0 1,0-1,1 0,-1 1,0-1,0 1,1 0,-1 0,1 0,-1 1,1-1,-1 0,1 1,-1 0,1-1,0 1,0 0,0 1,-1-1,1 1,0-1,0 1,0 0,0 0,1 0,-1 0,1 0,-1 0,1 0,0 1,1-1,-1 0,0 1,1-1,0 0,0 1,0-1,0 1,0-1,1 0,-1 1,1-1,0 0,0 1,0-1,1 0,-1 0,1 0,0 0,0 0,0 0,0-1,0 1,0-1,1 1,-1-1,1 0,0 0,0 0,-1 0,1-1,1 1,-1-1,0 1,0-1,0 0,1 0,-1-1,0 1,2-1,14 2,-1-1,1 0,0-2,-1 0,1-1,0-1,15-5,85-7,-116 15,0 0,0 0,0 1,0 0,0-1,-1 1,1 0,0 0,0 1,-1-1,1 0,-1 1,1 0,-1 0,1-1,-1 1,0 1,0-1,0 0,0 0,-1 1,1-1,0 1,-1-1,0 1,0 0,0 0,0 0,0-1,0 1,-1 0,1 0,-1 0,0 0,0 0,0 0,0 0,0 0,-1 0,0 0,1 0,-1 0,0-1,0 1,-1 0,1 0,0-1,-1 1,-101 207,102-208,0 0,0 1,1-1,-1 0,0 1,1-1,0 0,0 1,0-1,0 1,0-1,0 1,1-1,-1 0,1 1,-1-1,1 0,0 1,0-1,0 0,0 0,1 0,-1 0,0 0,1 0,0 0,-1 0,1-1,0 1,0-1,0 1,0-1,0 0,0 0,0 1,0-1,1-1,-1 1,0 0,1-1,-1 1,0-1,3 1,97-11,-82 3</inkml:trace>
  <inkml:trace contextRef="#ctx0" brushRef="#br0" timeOffset="451.344">1468 739,'-52'32,"2"4,1 1,1 2,-35 40,10 9,70-84,1 0,-1 0,1 0,0 0,0 0,1 0,-1 0,1 1,0-1,0 1,1-1,-1 1,1-1,0 1,0-1,1 1,-1 0,1-1,0 0,0 1,1-1,-1 0,2 3,-2-4,1-1,0 0,0 0,0 0,0 0,0 0,0 0,0 0,1-1,-1 1,1-1,-1 1,1-1,0 0,-1 0,1 0,0-1,0 1,-1-1,1 1,0-1,0 0,0 0,0 0,0 0,-1-1,1 1,0-1,0 0,2 0,83-37,-45 11,-1-1,-2-3,0-1,-1-3,22-18,54-59,-115 112,1 1,-1-1,0 1,0-1,1 0,-1 1,0-1,0 1,1-1,-1 0,0 0,1 1,-1-1,1 0,-1 1,0-1,1 0,-1 0,1 0,-1 0,0 1,1-1,-1 0,1 0,-1 0,1 0,-1 0,1 0,-1 0,1 0,-1 0,0 0,1 0,-1-1,1 1,-1 0,1 0,-1 0,0 0,1-1,-1 1,1 0,-1-1,0 1,1 0,-1 0,0-1,0 1,1-1,-1 1,0 0,0-1,1 1,-1-1,0 1,0 0,0-1,0 1,0-1,1 0,-14 40,10-31,-2 7,1-10,0 1,1 0,0 0,0 0,1 0,0 0,0 0,0 1,0-1,1 1,0-1,1 1,0-1,0 1,0 0,1-1,-1 1,2-1,-1 1,1-1,0 1,0-1,1 0,-1 0,2 0,-1 0,0-1,1 0,0 1,1-1,3 3,-2-4,0-1,0 0,0 0,1-1,-1 0,1 0,-1 0,1-1,0 0,0 0,0-1,0 0,0 0,-1-1,1 1,0-1,0-1,0 0,-1 0,1 0,2-2,126-78,-62 12,-55 52</inkml:trace>
  <inkml:trace contextRef="#ctx0" brushRef="#br0" timeOffset="915.864">2173 739,'-24'19,"1"2,1 1,0 0,2 2,1 0,1 1,1 1,1 1,-6 15,20-39,0 0,0 0,1 0,-1 0,1 0,0 1,0-1,0 0,0 1,0-1,1 1,0-1,0 1,0-1,0 1,0-1,1 1,-1-1,1 1,0-1,0 0,0 1,1-1,-1 0,1 0,0 0,0 0,0 0,0 0,0-1,0 1,1-1,0 1,-1-1,1 0,0 0,0 0,10 0,0-1,0-1,0 0,0 0,-1-2,1 1,0-2,0 1,-1-2,0 0,0 0,0-1,0-1,-1 0,1 0,-1-1,-1-1,0 0,0 0,5-6,19-13,0-1,-2-1,-2-2,-1-2,-1 0,-2-2,-1-1,-2 0,-1-2,-2-1,-2 0,-2-2,-1 0,-2 0,-2-1,-2-1,-2 0,-1 0,-3 0,-1-20,-3 46,-1 0,0 1,-1-1,-1 0,0 1,-1 0,-1 0,-4-6,8 18,0 0,0 0,0 0,-1 0,1 1,-1-1,0 1,0 0,0-1,-1 2,1-1,-1 0,1 1,-1-1,0 1,0 0,0 0,0 1,-1-1,1 1,0 0,-1 0,1 1,0-1,-1 1,1 0,-1 0,1 0,-1 1,1-1,0 1,-1 0,-3 2,-5 4,1 1,0 1,1 0,0 0,0 1,1 1,0 0,1 0,0 1,0 0,2 0,-1 1,2 0,0 1,0-1,1 1,1 0,-1 6,-4 7,0 0,2 1,1 0,2 1,0-1,2 1,1-1,1 1,2 0,0-1,3 1,0-1,1 0,2 0,1-1,1 0,14 25,-3-17,3-1,1-1,1-1,17 15,82 44,-122-89,1-1,0 0,0 0,-1 0,1 0,0-1,0 1,0-1,0 0,0 0,0 0,0-1,-1 1,1-1,0 0,0 0,0-1,-1 1,1-1,-1 0,1 0,-1 0,0 0,0 0,0-1,0 1,0-1,0 0,-1 0,1 0,-1 0,0-1,0 1,0 0,0-1,11-14</inkml:trace>
  <inkml:trace contextRef="#ctx0" brushRef="#br0" timeOffset="1169.909">3020 766,'-14'39,"-5"21,5 2,6-6,4-12</inkml:trace>
  <inkml:trace contextRef="#ctx0" brushRef="#br0" timeOffset="1430.867">3020 399,'10'0,"8"5,0 2</inkml:trace>
  <inkml:trace contextRef="#ctx0" brushRef="#br0" timeOffset="1994.841">3500 598,'-43'25,"0"2,2 2,1 2,2 2,1 1,-26 32,26 19,37-83,0 0,0 1,0-1,0 1,0-1,1 0,-1 1,1-1,0 0,-1 1,1-1,0 0,0 0,1 0,-1 1,0-1,1 0,-1-1,1 1,-1 0,1 0,0-1,0 1,0-1,0 0,0 1,0-1,0 0,0 0,1 0,-1 0,0-1,1 1,-1-1,0 1,2-1,7-1,0 0,0 0,0-1,-1-1,1 0,-1 0,1-1,-1-1,0 1,0-2,-1 1,0-1,0-1,0 0,-1 0,0 0,2-3,222-211,-232 220,1 1,-1-1,0 1,1-1,-1 1,1-1,-1 1,0-1,1 1,-1 0,1-1,-1 1,1 0,-1 0,1-1,0 1,-1 0,1 0,-1 0,1 0,0-1,-1 1,1 0,-1 0,1 0,0 1,-1-1,1 0,-1 0,1 0,-1 0,1 0,0 1,-1-1,1 0,-1 0,1 1,-1-1,1 0,-1 1,1-1,-1 1,0-1,1 1,-1-1,0 1,1-1,-1 1,0-1,1 1,-1-1,0 1,0-1,0 1,0-1,1 1,-1 0,0-1,0 1,0-1,0 1,0 0,0-1,-1 1,1-1,0 1,0 52,0-44,-2-2,1 0,1 0,-1 0,1 0,0 0,1 0,0 0,0-1,0 1,1 0,0 0,0-1,1 0,0 1,0-1,0 0,1 0,0 0,0-1,0 1,1-1,0 0,0-1,0 1,1-1,-1 0,1 0,0 0,1-1,-2-4,1 0,-1-1,0 1,0-1,0 0,0-1,0 1,0-1,-1 0,1 0,-1-1,0 1,0-1,0 0,0 0,0 0,-1-1,0 1,0-1,0 0,-1 0,0 0,0 0,0 0,0-3,16-22,2 2,1 1,1 0,2 2,0 1,12-8,19-21,-64 79,5-22,1 0,0 0,0 1,1-1,-1 1,1 0,0 0,0 0,1 0,0 0,-1 0,2 0,-1 0,0 0,1 1,0-1,0 0,1 0,0 1,0-1,0 0,0 0,1 0,0 0,0 0,0-1,0 1,1 0,0-1,0 0,0 1,0-1,1-1,0 1,-1 0,2-1,-1 0,0 0,0 0,1 0,0-1,-1 0,4 1,1-2,-1 0,1-1,0 0,-1-1,1 0,0 0,-1-1,1 0,-1-1,0 1,0-2,0 1,0-1,0 0,-1-1,0 0,0 0,0 0,0-1,-1 0,0 0,0-1,-1 0,0 0,0 0,-1-1,1 0,39-140,-39 129</inkml:trace>
  <inkml:trace contextRef="#ctx0" brushRef="#br0" timeOffset="2361.973">4798 456,'-14'10,"0"1,1 0,0 2,1-1,1 1,-1 1,2 0,0 0,1 1,0 1,-4 12,12-24,1 1,0-1,0 0,1 0,-1 0,1 0,0 0,0 0,0 0,1 0,-1 0,1 0,0-1,0 1,0-1,1 1,-1-1,1 0,0 0,0 0,0 0,0 0,0-1,1 1,-1-1,1 0,0 0,-1 0,1-1,0 1,31 23,-30-22,-1 0,0 0,0 0,0 1,0-1,0 1,-1 0,0 0,0 1,0-1,0 0,0 1,-1 0,0 0,0 0,-1 0,1 0,-1 0,0 0,0 0,-1 0,1 1,-1-1,0 0,-1 0,1 1,-1-1,0 0,-1 0,1 0,-1 0,0 0,0 0,0-1,-1 1,-1 1,-3 1,-1 0,0 0,0-1,-1 0,0-1,0 0,0 0,0-1,-1 0,0-1,0 0,0 0,0-1,0 0,0-1,-1 0,1-1,0 0,-8-1,-62-21,61 10</inkml:trace>
</inkml:ink>
</file>

<file path=ppt/ink/ink5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16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875 143,'-17'117,"-56"278,32-203,34-80,24-100,-5-19</inkml:trace>
  <inkml:trace contextRef="#ctx0" brushRef="#br0" timeOffset="298.489">311 143,'219'-12,"0"-8,-1-10,12-13,-160 28,81-8,-118 33,-29-3</inkml:trace>
  <inkml:trace contextRef="#ctx0" brushRef="#br0" timeOffset="552.563">0 1074,'43'9,"48"-10,23-11,2-3,-5-4,-7-3,-11-3,-12 3,-10 1,-8 3,-9 5,-5 4,-6 0,-5 1,-4 2,-8 2</inkml:trace>
  <inkml:trace contextRef="#ctx0" brushRef="#br0" timeOffset="987.235">1750 481,'-233'110,"232"-110,-51 35,51-35,0 1,1 0,-1 0,0 0,0 0,0 0,1 0,-1 0,0 0,1 0,-1 1,1-1,-1 0,1 0,0 0,0 1,-1-1,1 0,0 1,0-1,0 0,0 0,0 1,1-1,-1 0,0 0,1 1,-1-1,1 0,-1 0,1 0,-1 0,1 0,0 0,-1 0,1 0,0 0,0 0,0 0,0 0,0 0,0 0,0-1,1 1,77 38,-73-38,0 0,0 0,0 1,-1 0,1 0,-1 1,1-1,-1 1,0 0,0 1,0-1,-1 1,1 0,-1 0,0 1,0-1,0 1,0 0,-1 0,0 0,0 0,-1 1,1-1,-1 1,0 0,0 3,-2-6,0 1,0 0,0 0,-1 0,1 0,-1 0,0-1,0 1,-1 0,1-1,-1 1,0-1,0 0,0 1,0-1,0 0,-1 0,1 0,-1 0,0-1,0 1,0-1,0 0,0 0,-1 0,-89 42,84-40,0-2,0 1,0-1,0-1,-1 0,1 0,-1 0,1-2,0 1,-7-2,-2-3</inkml:trace>
</inkml:ink>
</file>

<file path=ppt/ink/ink5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25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313 364,'307'-207,"-287"191,-10 10,1-2,0 1,0-1,0-1,-1 0,0-1,-1 0,0 0,-1-1,0 0,-1 0,1-3,-12-2,-17 37,4 11,2 1,1 1,1 1,3-1,0 2,3-1,0 1,0 28,-5 14,-13 88,19-97,-3-1,-3 1,-3-2,-3 0,-2-1,-4-1,-2-1,-4-1,-13 19,32-66,-1-1,0 0,-1-1,-1-1,0 0,0-1,-1 0,-1-1,0-1,-1 0,0-2,0 0,-1 0,-4 0,16-7,1 0,-1 0,1 0,-1 0,0-1,0 0,1 0,-1 0,0-1,1 0,-1 0,1 0,-1-1,1 0,-1 0,1 0,0-1,0 0,0 0,0 0,1 0,-1-1,1 0,0 0,0 0,0 0,1-1,-1 1,1-1,0 0,0 0,1 0,0 0,0-1,0 1,0-1,1 1,0-1,0 0,0 1,1-1,0 0,0 0,1-8,1 0,0 0,0 1,2-1,-1 1,2-1,0 1,0 0,2 1,-1-1,1 1,1 1,0-1,1 1,0 1,1 0,0 0,6-4,27-21,2 1,1 2,50-24,-86 50,46-25,2 3,1 2,1 3,1 2,41-7,-71 21</inkml:trace>
  <inkml:trace contextRef="#ctx0" brushRef="#br0" timeOffset="255.598">1271 477,'-50'20,"1"3,1 1,1 3,1 2,1 2,-2 5,20-18,2 1,0 2,1 0,2 2,0 0,-11 17,30-38,1 1,0-1,0 0,0 1,0-1,0 1,0 0,1 0,-1 0,1 0,0 0,0 0,0 0,0 0,1 0,-1 0,1 0,0 1,0-1,0 0,0 0,0 1,1-1,-1 0,1 0,0 0,0 0,0 0,0 0,1 0,-1 0,1 0,0-1,0 1,0-1,0 1,0-1,1 0,-1 0,0 1,1-2,0 1,0 0,-1-1,1 1,3 0,6 1,1-1,0-1,0 0,0-1,0 0,0-1,0 0,0-1,-1-1,1 0,0 0,-1-1,0-1,0 0,0-1,-1 0,2-2,11-7,-2-1,0 0,-1-2,-1 0,-1-1,0-1,11-17,-23 29,-1 0,0 0,0 0,-1-1,0 0,-1 0,0 0,0-1,-1 1,0-1,-1 0,0 0,0 0,-1 0,0 0,-1 0,0 0,-1 0,0 0,-1 0,0 0,0 0,-1 0,0 1,-1-1,0 1,0 0,-4-5,-11-6</inkml:trace>
  <inkml:trace contextRef="#ctx0" brushRef="#br0" timeOffset="570.391">1611 787,'-76'131,"117"-167,57-76,5 3,41-27,-120 116,1 2,1 0,0 2,1 1,28-12,-21 13</inkml:trace>
</inkml:ink>
</file>

<file path=ppt/ink/ink5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1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364 285,'-48'8,"1"3,0 1,0 3,1 1,1 3,-23 24,67-42,-1 1,1 0,0-1,0 1,0 0,0 0,0 0,0 0,0-1,1 1,-1 0,1 0,-1 0,1 1,0-1,0 0,0 0,0 0,0 0,0 0,1 0,-1 0,1 0,-1 0,1 0,0 0,0 0,0 0,0-1,0 1,0 0,0-1,0 1,1 0,-1-1,2 1,11 11,0-2,1 0,0 0,1-2,0 0,1 0,-1-2,2 0,15 4,55 25,-79-31,0 0,0 0,0 1,-1 0,0 1,0 0,0 0,-1 0,0 1,0 0,-1 1,0-1,-1 1,0 1,0-1,-1 1,0-1,-1 1,0 0,-1 0,1 1,-2-1,-3 4,-1-1,-1 1,0-1,-1 0,0 0,-1-1,-1 0,1 0,-2 0,0-1,0 0,-1 0,-1-1,1 0,-2-1,1 0,-1-1,-1 0,1-1,-12 6,-1 2,0-2,-2 0,0-1,0-2,-1-1,0 0,-13 0,14-3</inkml:trace>
  <inkml:trace contextRef="#ctx0" brushRef="#br0" timeOffset="265.253">195 285,'57'10,"25"2,2 0,-8-2,-12-3,-12-7,-10-4,-8-2,-4 1,-8 1</inkml:trace>
  <inkml:trace contextRef="#ctx0" brushRef="#br0" timeOffset="548.635">957 172,'-7'13,"-1"0,2 0,0 1,0 0,2 0,-1 1,2-1,0 1,1 0,0-1,1 1,1 0,0 0,1 0,1 0,2 11,-3-22,1-1,-1 1,1 0,-1-1,1 1,0-1,1 0,-1 0,0 0,1 0,0 0,0 0,0-1,0 1,0-1,0 0,0 0,1 0,-1 0,1-1,0 1,-1-1,1 0,0 0,0 0,0-1,0 1,-1-1,1 0,0 0,0 0,0-1,0 1,0-1,0 0,1 0,1-1,0 0,-1 0,0 0,1 0,-1-1,0 0,0 0,0 0,-1-1,1 1,-1-1,0-1,0 1,0 0,0-1,-1 0,0 0,0 0,0 0,-1 0,1 0,-1-3,0 0,0 0,-1 1,0-1,-1 0,0 0,0 0,0 0,-1 0,0 0,-1 1,0-1,0 0,-1 1,0-1,0 1,0 0,-1 0,0 0,-1 1,1-1,-1 1,-1 0,1 1,-1-1,0 1,0 0,0 0,-1 1,0 0,0 0,0 1,0-1,0 2,-1-1,0 1,1 0,-1 0,0 1,0 0,0 1,0 0,1 0,-3 1,-15 5</inkml:trace>
  <inkml:trace contextRef="#ctx0" brushRef="#br0" timeOffset="2567.759">1549 1160,'214'-151,"-52"31,199-136,-289 222,-70 34,0-1,0 0,0 1,0-1,0 1,0 0,0 0,0-1,1 1,-1 1,0-1,0 0,0 0,0 1,0-1,0 1,0 0,0 0,0-1,0 1,-1 1,1-1,0 0,0 0,-1 1,1-1,-1 0,1 1,-1 0,0-1,0 1,0 0,0 0,0-1,1 2,0 12,-1 0,0 0,-1 0,0-1,-2 1,1 0,-2 0,0-1,-1 1,0-1,-1 0,-1 0,0-1,-1 1,0-1,-1-1,0 0,-8 9,13-16,-11 17,-1-1,0 0,-2-1,-1 0,0-1,-1-2,-1 0,0-1,-2 0,0-2,0-1,-14 6,30-17,-1 0,1 0,-1 0,0-1,0 1,0-2,0 1,0-1,0 0,0 0,0-1,-3-1,8 2,0-1,-1 1,1-1,0 0,0 0,0 0,-1 0,1 0,0-1,0 1,0 0,1-1,-1 0,0 1,1-1,-1 0,1 0,-1 0,1 0,0 0,0 0,0 0,0 0,0-1,0 1,1 0,-1-1,1 1,-1 0,1-1,0 1,0-1,0 1,1 0,-1-1,0 1,1-1,-1 2,0-1,0 0,0 1,0-1,0 1,1-1,-1 0,0 1,1-1,-1 1,1-1,0 1,0 0,-1-1,1 1,0-1,0 1,0 0,0 0,0 0,1 0,-1 0,0 0,1 0,-1 0,0 0,1 0,-1 1,1-1,-1 1,1-1,-1 1,1-1,-1 1,1 0,0 0,-1 0,1 0,-1 0,1 0,1 1,60 29,-51-19,1-1,0-1,0 0,1-1,0-1,1 0,0-1,0 0,0-1,1-1,-1 0,16 1,-8-7,-1 0,0-2,1-1,-1 0,0-2,-1 0,0-2,0 0,-1-1,0-1,-1-1,0-1,-1-1,0 0,9-11,19-15,-1-2,-2-2,-3-2,2-4,-34 36,1 0,1 2,0-1,1 1,0 0,1 1,0 1,1 0,0 0,1 2,0-1,0 2,1 0,0 0,10-2,-23 9,-1-1,1 1,0 0,0 0,0 0,0 0,0 0,0 0,-1 0,1 1,0-1,0 1,0-1,-1 1,1 0,0-1,-1 1,1 0,0 0,-1 0,1 0,-1 1,0-1,1 0,-1 1,0-1,0 1,0-1,0 1,0-1,0 1,0 0,0 0,-1-1,1 1,-1 0,1 0,-1 0,0 0,0 0,-15 74,-59 66,73-142,0 1,0 0,0 0,0 0,0 0,0 0,0 0,0 0,1 0,-1 1,0-1,1 0,-1 0,1 1,-1-1,1 0,0 1,-1-1,1 0,0 1,0-1,0 0,0 1,0-1,0 1,1-1,-1 0,0 1,1-1,-1 0,1 1,-1-1,1 0,-1 0,1 0,0 1,0-1,0 0,0 0,-1 0,1 0,1 0,-1-1,0 1,0 0,0 0,0-1,1 1,-1-1,0 1,0-1,1 1,-1-1,0 0,1 1,-1-1,1 0,-1 0,0 0,1 0,-1-1,0 1,1 0,0-1,139-87,-78 41,138-84,-201 130,1 0,0 1,0-1,0 0,0 1,0-1,0 0,0 1,0 0,0-1,0 1,0 0,0-1,0 1,0 0,0 0,0 0,0 0,0 0,0 0,1 0,-1 0,0 0,0 1,0-1,0 0,0 1,0-1,0 1,0-1,0 1,0-1,0 1,-1 0,1-1,0 1,0 0,0 0,-1 0,1-1,-1 1,1 0,0 0,-1 0,0 0,1 0,-1 0,1 0,-1 0,0 1,0-1,0 0,0 0,0 0,0 0,0 0,0 0,0 0,0 0,-1 0,1 0,0 1,-1-1,1 0,-1 0,-32 90,-2 23,35-112,-1-1,1 0,0 0,0 1,0-1,0 0,0 0,0 1,0-1,0 0,1 0,-1 1,0-1,1 0,-1 0,1 0,-1 1,1-1,0 0,-1 0,1 0,0 0,0 0,0 0,0-1,0 1,0 0,0 0,0-1,0 1,0 0,0-1,0 1,0-1,1 1,-1-1,0 0,0 0,1 0,-1 1,0-1,0 0,1 0,-1 0,0-1,0 1,1 0,-1 0,0-1,0 1,0-1,1 1,0-1,62-33,185-138,-102 86,-147 85,1 0,0 0,0 0,0 0,0 0,0 1,0-1,0 0,0 1,0-1,0 0,0 1,0-1,1 1,-1 0,0-1,0 1,1 0,-1 0,0 0,0 0,1 0,-1 0,0 0,0 0,1 0,-1 1,0-1,0 0,1 1,-1-1,0 1,0 0,0-1,0 1,0 0,0 0,0-1,0 1,0 0,0 0,-1 0,1 0,0 0,0 0,-1 0,1 1,-1-1,1 0,-1 0,0 0,1 1,-1-1,0 0,0 0,0 1,0-1,0 0,0 0,0 1,0-1,0 0,-1 0,1 1,0-1,-1 0,1 0,-1 0,0 1,-87 163,91-124,7-28</inkml:trace>
  <inkml:trace contextRef="#ctx0" brushRef="#br0" timeOffset="3435.804">4315 568,'-220'166,"215"-162,-3 2,1 0,0 0,0 1,0 0,1 0,0 0,0 1,1 0,0 0,1 1,-1-1,2 1,-1 2,3-10,1 1,0-1,0 1,0-1,0 0,0 1,1-1,-1 1,0-1,1 1,-1-1,1 0,-1 1,1-1,0 0,-1 0,1 1,0-1,0 0,0 0,0 0,0 0,0 0,0 0,0 0,1 0,-1-1,0 1,0 0,1-1,-1 1,0-1,1 1,-1-1,1 0,-1 1,1-1,-1 0,0 0,2 0,60-3,-30-8,0 0,-1-2,0-1,-1-2,0-1,1-4,-8 6,0-2,-2 0,0-2,0 0,-2-1,-1-2,2-3,67-56,-87 81,0 0,-1-1,1 1,0 0,-1 0,1-1,0 1,-1 0,1 0,0 0,-1 0,1 0,0 0,0 0,-1 0,1 0,0 0,-1 1,1-1,0 0,-1 0,1 1,0-1,-1 0,1 1,-1-1,1 1,-1-1,1 1,-1-1,1 1,-1-1,1 1,-1-1,1 1,-1 0,0-1,1 1,-1-1,0 1,0 0,0-1,1 1,-1 0,0 0,0-1,0 1,0 0,0-1,0 1,0 0,0 0,-1-1,1 1,0 0,0-1,-1 1,1 0,0-1,-1 1,1 0,-13 48,10-44,0 0,1 0,-1 1,1-1,0 1,0 0,0 0,1-1,0 1,0 0,1 0,-1 0,1 0,1 0,-1 0,1 0,0 0,0 0,1 0,0 0,0-1,0 1,1-1,0 1,0-1,0 0,0 0,1 0,0-1,0 1,0-1,1 0,-1 0,1-1,0 1,4 2,8-2,-1-1,1 0,0-1,0-1,0-1,0 0,-1-1,1-1,0 0,0-2,-1 0,0 0,0-2,0 0,0 0,-1-2,0 0,6-5,20-8,0-2,-2-2,-1-2,-1-1,-1-2,-2-1,-1-2,-2-1,2-5,-16 18,-1 0,-1-2,0 0,-2 0,-1-2,-1 1,-1-2,-1 1,-1-1,-2 0,0-1,-2 0,-1 1,-1-4,-2 26,0 0,-1 0,1 1,-1-1,0 0,0 1,0-1,0 1,-1-1,1 1,-1 0,0-1,0 1,0 0,-1 0,1 1,-1-1,1 0,-1 1,0-1,0 1,0 0,-1 0,1 0,0 1,-1-1,1 1,-1 0,1 0,-1 0,1 0,-1 0,0 1,0 0,1 0,-1 0,0 0,0 0,1 1,-1-1,0 1,1 0,-1 1,1-1,-1 0,1 1,0 0,0 0,-1 0,1 0,-1 2,-16 11,1 0,1 2,1 0,0 1,1 1,1 1,1 0,1 1,0 0,2 1,0 0,2 1,1 0,0 0,-3 23,7-34,2 0,0 1,0-1,1 1,1-1,0 1,0-1,1 1,1-1,0 1,1-1,1 0,-1 0,2 0,0-1,0 1,1-1,0 0,1-1,0 1,1-1,0-1,1 0,0 0,0 0,7 3,4 1,1-2,0 0,0-2,1 0,0-1,1-2,0 0,0-1,0-1,1-2,-1 0,1-1,-1-2,1 0,-1-2,1 0,-1-2,0 0,-1-2,1 0,-1-1,0-2,20-12,-1-2,-1-2,-1-1,-2-2,-1-1,-1-3,-1 0,27-38,-41 46,-2 0,-1-2,-1 0,-1-1,-2-1,0 0,-2-1,-1 0,1-15,-7-43,-4 86,-1-1,0 1,0 0,0-1,0 1,0 0,-1 0,1 0,-1 0,1 0,-1 0,0 1,1-1,-1 1,0-1,0 1,0-1,-1 1,1 0,0 0,0 0,-1 0,1 1,0-1,-1 0,1 1,-1 0,1 0,-1-1,1 1,0 1,-1-1,1 0,-2 1,-8 3,-1 0,0 1,1 0,0 1,0 1,0 0,1 0,0 1,1 1,-1 0,2 0,-1 1,-6 9,-6 5,1 0,1 2,2 0,0 1,2 1,1 1,1 0,-9 29,18-46,1 1,1 0,0 0,1 0,0 0,1 0,0 0,1 0,1 1,0-1,0 0,2 0,-1 0,2 0,0-1,0 1,1-1,1 0,0 0,1-1,0 0,8 10,-4-10,0-1,1 0,0-1,1 0,0-1,1 0,-1-2,1 1,1-1,-1-1,1-1,0 0,0-1,0 0,8-1,118-15,-117 9</inkml:trace>
</inkml:ink>
</file>

<file path=ppt/ink/ink5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29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536 488,'-20'0,"-1"0,1 2,0 1,-1 0,1 2,1 0,-1 1,1 1,0 1,0 0,1 2,-12 8,10-8,1 1,0 1,0 1,1 1,1 0,0 1,1 1,1 1,0 0,1 1,1 0,1 1,1 1,0 0,2 0,-6 19,13-36,1 0,-1 0,1 0,0 1,0-1,1 0,-1 0,1 1,0-1,-1 1,1-1,1 0,-1 1,0-1,1 0,0 1,0-1,0 0,0 0,0 1,1-1,-1 0,1-1,0 1,0 0,0 0,0-1,1 1,-1-1,1 0,-1 1,1-1,0 0,0-1,0 1,0-1,0 1,0-1,0 0,0 0,1 0,-1 0,0-1,1 1,-1-1,2 0,7-2,-1-1,1 0,0 0,-1-1,0-1,0 0,0-1,-1 0,1 0,-1-1,-1 0,1-1,-1 0,-1-1,8-8,8-6,255-249,-194 163,-104 148,2 1,1 1,2 0,2 1,-5 39,15-76,0-1,1 2,0-1,0 0,0 0,0 0,1 0,0 1,0-1,0 0,1 0,0 0,0 0,0 0,1 1,-1-2,1 1,0 0,1 0,-1-1,1 1,0-1,0 0,0 0,1 0,-1 0,1 0,0-1,0 0,1 0,-1 0,0 0,1-1,0 1,-1-1,3 0,18 0,0-2,0-1,0 0,-1-2,1-1,-1-1,0-1,0-2,-1 0,0-1,0-1,-1-1,0-1,-1-2,0 1,3-6,21-7,-1-2,-1-2,-2-2,-1-2,-2-1,-1-2,-2-1,-1-2,-2-2,-3 0,-1-2,-2-1,-2-2,-2 0,12-37,-33 80,1 1,0-1,0 0,-1 0,1 1,-1-1,0 0,0 0,0-1,0 1,-1 0,1 0,-1 0,0 0,-1-1,1 1,-1 0,0 0,0 0,0 0,0 0,-1 0,1 0,-1 1,0-1,0 0,-1 1,1 0,-1-1,1 1,-1 0,0 0,-1 0,-2 1,0 1,-1 0,1 0,0 0,-1 1,1 0,0 0,-1 0,1 1,0 0,-1 0,1 1,0 0,0 0,0 0,0 1,1 0,-1 0,1 0,-1 1,1 0,-2 2,-96 106,81-80,2 1,1 1,1 1,2 0,2 1,-9 35,18-53,0 0,2 0,0 1,1-1,1 1,0 0,2 0,0-1,1 1,1-1,1 0,1 1,0-1,1-1,3 7,0-11,0-1,0 0,1 0,1-1,0 0,0-1,1 0,1-1,-1 0,1-1,1-1,-1 0,1 0,1-2,-1 0,1 0,0-1,0-1,0-1,0 0,1-1,-1 0,0-1,1-1,-1-1,0 0,0-1,0 0,7-4,-14 5,1-2,-1 1,0-1,-1 0,1-1,-1 1,0-2,0 1,0-1,-1 0,1 0,-2-1,1 0,-1 0,0 0,0-1,-1 1,0-1,0 0,-1 0,0-1,-1 1,1-1,-2 1,1-1,-1 0,-1 0,1 1,-1-1,-1 0,0 0,0 0,-1 1,0-2,-4-2,0 0,-1 1,0 0,-1 0,-1 0,1 1,-1 1,-1-1,0 1,0 1,-1 0,0 1,0 0,-1 0,0 1,0 1,-4-1,-4-2,-2 0,1 2,-1 1,0 1,0 0,0 2,-1 1,1 0,-23 3,-32 16,47-6</inkml:trace>
</inkml:ink>
</file>

<file path=ppt/ink/ink5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29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315 107,'-20'4,"0"1,0 1,0 1,1 1,-1 0,2 1,0 2,0-1,1 2,0 1,1 0,0 1,1 0,1 1,0 1,-4 7,16-20,0 1,0 0,1 0,-1 0,1 0,0 0,0 0,0 1,0-1,1 0,0 0,0 1,0-1,0 0,1 1,-1-1,1 0,0 0,0 0,1 0,-1 0,1 0,0 0,0 0,0-1,1 1,-1-1,1 1,0-1,0 0,0 0,0 0,1-1,-1 1,1-1,-1 0,1 0,0 0,0 0,0-1,0 1,0-1,0 0,1 0,-1-1,0 1,7 0,-1 0,1 0,0-1,-1 0,1-1,-1 0,1 0,-1-2,1 1,-1-1,0-1,0 1,0-2,-1 1,0-2,0 1,0-1,0 0,-1-1,0 0,0 0,-1-1,0 0,0 0,-1-1,0 0,-1 0,1 0,-2-1,0 1,0-1,0 0,-1-1,-1 1,0-1,1 1,-1 1,-1-1,0 0,0 0,-1 0,0 0,0 0,-1 0,-1 0,0 0,0 1,-1-1,0 1,-1-1,0 1,0 0,-1 1,0-1,0 1,-1 0,0 0,-1 0,-3-2,-13-3,0 4</inkml:trace>
</inkml:ink>
</file>

<file path=ppt/ink/ink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47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1,'-56'130,"-7"-3,-4-2,-9-1,64-106,2-5,0 1,1 0,1 1,0 0,1 0,0 0,1 1,1 0,1 0,-2 13,6-26,0-1,0 1,0-1,0 0,1 1,-1-1,1 0,-1 1,1-1,0 0,0 0,0 0,0 0,0 0,1 0,-1 0,1 0,-1 0,1 0,0-1,0 1,-1-1,1 1,0-1,0 0,1 0,-1 0,0 0,0 0,0 0,1 0,-1-1,2 1,87 3,-75-4,-2-1,-2 2,0 0,0-1,0-1,0 0,0-1,0 0,0 0,0-2,-1 1,1-2,-1 1,0-2,0 1,-1-1,10-8,-9 2</inkml:trace>
  <inkml:trace contextRef="#ctx0" brushRef="#br0" timeOffset="216.522">0 339,'48'0,"45"-5,16-1,-2 0,-8 1,-16 2,-14 0,-18 2</inkml:trace>
</inkml:ink>
</file>

<file path=ppt/ink/ink5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0 112,'6'48,"1"-1,3 1,2-2,2 1,8 14,-22-57,1-1,0 0,-1 1,2-1,-1 0,0 0,0 0,1 0,0 0,0 0,0-1,0 1,0 0,0-1,0 0,1 1,0-1,-1 0,1 0,0-1,0 1,0 0,0-1,0 0,0 0,0 0,0 0,1 0,-1-1,0 1,1-1,-1 0,0 0,1 0,-1 0,0-1,1 0,-1 1,0-1,0 0,0 0,2-1,131-131,-96 91,-2-2,-2-1,-3-2,-1-2,18-37,-39 62</inkml:trace>
</inkml:ink>
</file>

<file path=ppt/ink/ink5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30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0 340,'92'-34,"-2"-4,57-34,-145 71,8-3,1 0,-2-1,1 0,0 0,-1-1,0 0,0-1,-1 0,0 0,0-1,-1 0,0 0,0-1,-1 0,0 0,0-1,-1 1,3-11,-8 18,0 0,0 0,0 0,-1 0,1 0,-1 0,1 0,-1 0,0 0,0 0,0 0,0 0,0 1,0-1,0 0,-1 1,1-1,-1 1,1-1,-1 1,0 0,1 0,-1-1,0 1,0 0,0 1,0-1,0 0,0 1,0-1,0 1,0-1,0 1,-1 0,-74 1,62 4,0 1,0 1,1 0,0 1,1 0,0 1,0 0,0 1,1 1,1 0,0 1,1 0,0 0,0 1,2 1,-1-1,2 1,0 1,1-1,0 1,1 0,1 1,-2 9,5-16,1 0,0 0,1 0,0 0,0-1,1 1,0 0,1-1,0 0,0 1,1-1,0 0,0-1,1 1,0-1,0 0,0 0,1 0,1-1,-1 0,1 0,0 0,0-1,0 0,1-1,0 0,0 0,0 0,0-1,0 0,1-1,0 0,-1 0,9 0,210 6,-196-9</inkml:trace>
</inkml:ink>
</file>

<file path=ppt/ink/ink5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32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376 397,'-31'10,"0"2,1 1,0 1,1 2,0 1,2 1,0 1,-12 13,30-25,1-1,0 2,0-1,1 1,0 1,0-1,1 1,0 0,1 1,0-1,0 1,1 0,0 0,1 1,0-1,0 1,2-1,-1 1,1 0,1 0,0 0,0 0,1-1,0 1,1 0,0-1,1 1,0-1,4 7,-5-12,1-1,1 0,-1 1,1-1,-1-1,1 1,0 0,0-1,1 0,-1 0,1 0,-1-1,1 1,0-1,0 0,0-1,0 1,1-1,-1 0,0 0,0-1,1 1,-1-1,0 0,1-1,-1 1,0-1,1 0,-1-1,0 1,0-1,0 0,0 0,-1 0,1-1,0 0,-1 0,0 0,1 0,-1-1,-1 0,3-2,27-29,-2-1,-1-1,-2-1,3-10,-26 41,11-19,-1 0,-1-1,-1 0,-1-1,-2-1,-1 1,-1-2,-1 1,0-16,-16-30,8 73,1 1,-1-1,0 1,0 0,0-1,0 1,0 0,0 0,0 0,0 0,0 0,0 0,-1 0,1 0,0 0,-1 1,1-1,0 0,-1 1,1-1,-1 1,1 0,-1-1,1 1,-1 0,0 0,1 0,-1 0,1 0,-1 0,1 1,-1-1,1 0,-1 1,1-1,-1 1,1-1,0 1,-1 0,1 0,0 0,-1 0,1 0,0 0,0 0,0 0,-4 5,0-1,1 1,0 0,0 1,0-1,1 1,0 0,0-1,1 1,0 0,0 1,1-1,0 0,0 0,0 1,1-1,0 1,1-1,0 0,0 0,0 1,1-1,0 0,0 0,1 0,0 0,0-1,1 1,-1-1,2 0,-1 0,128 126,-123-126,0 1,0-2,1 1,-1-2,1 1,0-1,1 0,-1-1,1-1,-1 1,1-2,0 1,0-2,-1 1,1-1,0-1,0 0,0-1,-1 0,1 0,-1-1,1-1,-1 1,0-2,0 1,-1-2,0 1,1-1,-2 0,9-8,-10 7,1 0,-1-1,0 0,-1-1,0 1,0-1,-1 0,0-1,0 1,-1-1,-1 0,0 0,0 0,-1 0,0-1,0 1,-1-1,-1 1,0-1,0 1,-3-10,4 19,-1 1,0 0,0-1,0 1,0 0,0-1,0 1,0 0,0-1,0 1,0-1,0 1,0 0,0-1,0 1,0 0,0-1,0 1,0 0,0-1,0 1,-1 0,1-1,0 1,0 0,0-1,-1 1,1 0,0 0,0-1,-1 1,1 0,0 0,0 0,-1-1,1 1,0 0,-1 0,1 0,0 0,-1 0,1-1,-1 1,1 0,0 0,-1 0,1 0,0 0,-1 0,1 0,0 0,-1 0,1 1,0-1,-1 0,1 0,0 0,-1 0,1 0,0 1,-1-1,1 0,0 0,-1 1,1-1,0 0,0 0,-1 1,1-1,-9 26,7 15,1 1,2-1,2 1,1-1,3 0,1 0,2-1,12 31,-6-20,-3 2,-2-1,-3 1,3 52,-21-39,10-64,0-1,0 0,-1 1,1-1,0 0,-1 0,1 1,0-1,-1 0,0 0,1 0,-1 0,0 1,1-1,-1 0,0 0,0 0,0-1,0 1,0 0,0 0,0 0,0-1,0 1,0 0,-1-1,1 1,0-1,0 0,-1 1,1-1,0 0,0 0,-1 0,1 1,0-2,-1 1,1 0,0 0,-1 0,1 0,0-1,0 1,-1-1,1 1,0-1,-1 0,-1-3,-1-1,1 0,0 0,0 0,0 0,1 0,-1-1,1 1,1-1,-1 1,1-1,0 0,0 0,1 1,-1-1,1 0,1 0,-1 0,0-2,2-43,2 0,2 0,3 1,2 0,2 1,2 0,2 1,17-31,-18 36,2 1,2 0,1 2,3 0,1 2,1 0,3 2,0 1,29-24,-56 56,1 0,-1 0,1 0,-1 0,1 1,0-1,0 1,0 0,0 0,1 0,-1 0,0 0,1 1,-1 0,1 0,0 0,-1 0,1 0,0 1,0-1,-1 1,1 0,0 0,0 1,-1-1,1 1,0-1,0 1,-1 1,1-1,-1 0,1 1,-1 0,0 0,0 0,1 0,-1 0,-1 0,1 1,0 0,2 2,0 9,0 1,-1 0,0 0,-1 0,0 1,-2-1,0 0,0 1,-2-1,0 1,0-1,-2 1,0-1,-3 8,1 4,-1-1,-2 0,0-1,-2 1,-1-1,-1-1,-1 0,-1-1,-1-1,0 0,-2-1,-1 0,-1-2,0 0,-1-1,-21 13,-26-8,65-23,1 0,-1-1,1 1,-1 0,1 0,0-1,-1 1,1-1,0 1,-1-1,1 0,0 0,-1 1,1-1,0 0,0 0,0 0,0 0,0 0,0 0,0-1,0 1,1 0,-1 0,0-1,1 1,-1 0,1-1,-1 1,1-1,-1 1,1-1,0 1,0-1,0 1,0 0,0-1,0 1,0-1,1 1,-1-1,1 1,-1-1,1 1,0-1,43-83,-23 59</inkml:trace>
  <inkml:trace contextRef="#ctx0" brushRef="#br0" timeOffset="4669.946">1505 594,'10'4,"1"-1,0-1,0 1,0-2,1 1,-1-2,0 1,0-1,1-1,-1 0,0-1,0 0,0-1,0 0,0-1,-1 0,1 0,-1-1,0-1,-1 1,1-2,-1 1,0-1,7-8,-4-3,0 0,-1-1,-1 0,0-1,-2 0,-1-1,0 1,-1-1,-1-1,-2 1,0-1,0-17,-5 18,-7 28,-7 32,2 14,2 0,3 0,-2 38,7-55,-6 351,-18-161,45-358,113-354,-113 437,2 2,2 0,2 1,2 2,24-32,10 17,-58 58,1 0,0 0,0-1,0 1,-1 0,1 0,0 1,0-1,0 0,0 1,0-1,1 1,-1 0,0 0,0-1,0 1,0 1,0-1,0 0,0 0,0 1,0-1,0 1,0 0,0 0,0 0,0 0,0 0,0 0,0 0,-1 0,1 1,-1-1,1 1,-1-1,1 1,5 10,0 1,-1-1,-1 1,0 0,0 0,-1 1,-1-1,-1 1,0 0,0 0,-1 0,-1-1,-1 1,0 0,0 0,-1 0,-1 0,-1-1,0 0,0 1,-1-1,-5 7,-2 3,-1 0,-1-1,-1-1,0-1,-2 0,0-1,-2 0,0-2,0 0,-2-1,0-2,-1 0,0-1,-1-1,-11 4,-24 1,34-12</inkml:trace>
  <inkml:trace contextRef="#ctx0" brushRef="#br0" timeOffset="5187.421">2323 650,'32'-7,"0"-2,-1-2,0-1,-1-1,0-1,-1-2,0-1,-2-1,0-2,-1 0,15-17,-33 30,0-1,-1 0,0 0,-1 0,1-1,-2 0,1 0,-1-1,-1 1,0-1,0 0,-1 0,0-1,-1 1,0-1,0 1,-1-1,-1 1,0-1,0 0,-1 1,0-1,-1 0,0 1,-3-6,3 13,1 0,-1 0,0 1,0-1,0 1,-1-1,1 1,-1 0,1 0,-1 0,0 0,0 1,0-1,0 1,0-1,0 1,0 0,0 0,0 0,-1 1,1-1,0 1,-1 0,1 0,0 0,-1 0,1 1,0-1,0 1,-1 0,1 0,0 0,0 0,0 0,-1 2,-99 67,96-63,1 0,-1 1,2 0,-1 0,1 0,0 1,1 0,0 0,0 0,1 0,0 0,0 2,2-8,1 1,-1-1,1 1,-1-1,1 1,0-1,0 0,0 1,1-1,-1 1,1-1,0 1,0-1,0 0,0 0,1 1,-1-1,1 0,0 0,0-1,0 1,0 0,1 0,-1-1,0 0,1 1,0-1,0 0,0 0,0-1,0 1,0 0,0-1,0 0,1 0,12 3,0-1,0 0,1-1,-1-1,0-1,1-1,9-1,4 1,201-31,-229 32,-1 0,1 0,0 0,-1 0,1 0,-1 0,1 0,0 0,-1 1,1-1,-1 1,1-1,-1 1,1-1,-1 1,1 0,-1 0,0 0,1 0,-1 0,0 0,0 0,0 0,0 0,0 1,0-1,0 0,0 1,0-1,-1 1,1-1,0 1,-1-1,0 1,1-1,-1 1,0-1,0 1,1 0,-1-1,-1 1,1-1,0 1,0 0,0-1,-1 1,1-1,-1 1,1-1,-1 1,0 0,-43 78,43-78,-62 104,63-106,-1 1,0 0,1 0,-1 0,1 0,0 0,-1 0,1 0,0 0,0 0,0 0,-1 0,1 0,0 1,0-1,0 0,1 0,-1 0,0 0,0 0,1 0,-1 0,0 0,1 0,-1 0,1 0,-1 0,1 0,0-1,-1 1,1 0,0 0,0 0,-1-1,1 1,0-1,0 1,0 0,0-1,0 1,0-1,0 0,0 1,14 3</inkml:trace>
  <inkml:trace contextRef="#ctx0" brushRef="#br0" timeOffset="5484.052">3452 368,'-11'16,"0"0,1 1,0 0,1 1,1 0,1 0,1 1,0 0,2 0,0 0,1 1,1-1,0 15,2-30,1 0,-1-1,1 1,0-1,0 1,0-1,1 1,-1-1,1 0,0 0,0 0,0 0,0 0,0 0,1 0,-1-1,1 1,0-1,0 0,0 0,0 0,0 0,0 0,0-1,1 1,-1-1,0 0,1 0,-1 0,1 0,0-1,-1 0,1 1,-1-1,1-1,1 1,6-1,1 0,-1-1,0 0,1-1,-1 0,0-1,-1 0,1-1,-1 0,10-6,-8 2,0 1,-1-2,0 1,0-2,-1 1,0-1,-1-1,-1 0,1-2,-6 11,-1-1,1 0,-1 0,0 0,-1 0,1 0,-1 0,0-1,0 1,0 0,0-1,-1 1,0-1,0 1,0-1,0 1,-1 0,1-1,-1 1,0 0,-1-1,1 1,-1 0,0 0,0 0,0 0,0 1,-1-1,0 0,1 1,-3-2,-4-3,0 1,0 0,0 1,-1 0,0 0,0 1,0 0,-1 1,0 0,0 1,0 0,0 1,0 0,0 1,-1 0,1 0,0 2,-1-1,1 1,0 1,-1 0,1 1,0 0,0 0,1 1,-1 1,-9 5,-6 8</inkml:trace>
  <inkml:trace contextRef="#ctx0" brushRef="#br0" timeOffset="5734.387">4299 284,'-33'33,"-27"31,-6 9,7-3,9-14,13-11,8-9,4-10,6-9</inkml:trace>
  <inkml:trace contextRef="#ctx0" brushRef="#br0" timeOffset="6000.158">3847 311,'38'19,"28"17,7 6,-5-4,-8-3,-10-8,-8-4,-7-5,-5-2,-2-3,-1 1,-1-2,0 2,1-2,0-2,-4-3</inkml:trace>
  <inkml:trace contextRef="#ctx0" brushRef="#br0" timeOffset="6257.045">4750 397,'-4'33,"-3"21,6 2,2-10</inkml:trace>
  <inkml:trace contextRef="#ctx0" brushRef="#br0" timeOffset="6502.456">4694 1,'5'9,"1"4</inkml:trace>
  <inkml:trace contextRef="#ctx0" brushRef="#br0" timeOffset="6837.964">4948 678,'15'-42,"1"0,3 1,1 1,2 1,2 1,1 1,24-25,26 8,-74 53,1 0,0 0,0 0,0 0,0 0,0 1,0-1,0 1,0-1,0 1,0 0,0 0,0 0,0 0,0 0,0 0,0 1,0-1,0 1,0-1,0 1,0 0,0 0,0 0,0 0,-1 0,1 0,0 0,-1 1,1-1,-1 1,1-1,-1 1,0-1,1 1,-1 0,0 0,0 0,-1-1,1 1,0 1,6 52,9 15,-14-69,1 1,0-1,-1 0,1 0,0-1,0 1,-1 0,1-1,0 0,0 1,0-1,0-1,0 1,0 0,-1-1,1 1,0-1,0 0,-1 0,1 0,0 0,-1 0,1-1,-1 1,1-1,-1 1,0-1,0 0,2-1,-4 3,20-13,-8 4,0 1,1 0,-1 1,1 1,1 0,-1 1,1 0,0 1,0 0,0 1,1 1,-11 2,-1 1,0-1,1 1,-1-1,1 1,-1 0,0 1,0-1,0 1,0-1,0 1,0 0,0 0,0 0,-1 0,1 0,-1 1,1 0,-1-1,0 1,0 0,0 0,-1 0,1 0,-1 0,1 0,-1 0,0 1,0-1,0 3,0-1,1-1,0 1,0 0,0-1,0 0,1 1,0-1,0 0,0 0,0-1,1 1,-1-1,1 1,0-1,2 1,15 3,-1-2</inkml:trace>
</inkml:ink>
</file>

<file path=ppt/ink/ink5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6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451 639,'-1'-6,"0"0,0 1,-1-1,0 1,0-1,0 1,0 0,-1 0,0 0,0 0,0 0,-1 1,0-1,0 1,0 0,0 0,0 1,-1-1,0 1,1 0,-1 0,-1 0,1 1,0 0,-1 0,1 0,-1 1,1 0,-1 0,0 0,1 1,-1-1,0 1,1 1,-1-1,0 1,1 0,-5 2,-13 3,1 2,0 0,1 1,0 2,0 0,2 1,-1 1,-5 6,19-16,0 1,0 0,0 0,0 1,1-1,-1 1,1 1,1-1,-1 1,1 0,0 0,0 0,1 0,-1 1,1-1,1 1,0 0,-1 0,2 0,-1 0,1 0,0 0,1 0,0 0,0 1,0-1,1 0,0 0,1 0,-1 0,1 0,2 3,2-5,1-1,0 1,0-1,0-1,0 1,0-1,1-1,-1 1,1-1,0-1,0 1,0-1,0-1,0 1,0-2,0 1,0-1,0 0,-1 0,1-1,0 0,0-1,-1 1,0-1,1-1,2-2,16-7,0 0,-2-2,0-1,0-1,-2-1,0-2,-1 1,-1-2,1-3,2 2,-10 40,-12 35,7 54,-7-104,1 1,-1 0,1 0,0-1,-1 1,2-1,-1 0,0 0,1 1,-1-1,1-1,0 1,0 0,0-1,0 1,1-1,-1 0,0 0,1 0,0-1,-1 1,1-1,0 0,0 0,2 0,14-1,0-1,0 0,0-1,0-2,-1 0,1-1,-1-1,0 0,0-2,-1 0,0-1,0-1,-1-1,-1 0,0-1,5-5,12-5,1 0,-2-2,0-1,-2-1,-1-1,-1-2,-1-1,-2-1,-1-2,-1 0,-2-1,-2-1,-1-1,-1-1,-2 0,-2-1,3-18,-9 28,-4 22,-1 0,1 0,-1 0,0 0,-1 0,0 0,0 0,0-1,0 1,-1 0,0-1,-1 1,1 0,-1-1,-1 1,1 0,-1 0,0 0,0 0,-1 0,1 0,-1 0,-1 1,1 0,-1 0,-2-3,5 7,-1 0,1 0,-1 0,0 0,1 1,-1-1,1 0,-1 1,0-1,0 1,1 0,-1-1,0 1,0 0,0 0,1 0,-1 0,0 1,0-1,1 0,-1 1,0-1,0 1,1 0,-1-1,1 1,-1 0,1 0,-1 0,1 0,-1 0,1 1,0-1,-1 0,1 1,0-1,0 0,0 1,0 0,0 0,-34 68,33-67,-41 200,40-175,1 9,1-1,2 1,2-1,2 1,1-1,4 13,17 138,-8-54,-19-133,-1 0,1 0,0 0,0-1,-1 1,1 0,0 0,0 0,-1 0,1 0,0 0,-1 0,1 0,0 0,0 0,-1 0,1 0,0 0,0 0,-1 0,1 1,0-1,-1 0,1 0,0 0,0 0,0 0,-1 1,1-1,0 0,0 0,0 0,-1 1,1-1,0 0,0 0,0 1,0-1,0 0,-1 0,1 1,0-1,0 0,0 0,0 1,0-1,0 0,0 1,0-1,0 0,0 0,0 1,-7-25,5 3</inkml:trace>
</inkml:ink>
</file>

<file path=ppt/ink/ink5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1,'18'7,"1"-1,0-1,0-1,0-1,0 0,0-2,1 0,16-2,-12 2,54-1,-1-3,77-12,62 2,-192 14</inkml:trace>
</inkml:ink>
</file>

<file path=ppt/ink/ink5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7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0,'-5'34,"-1"16,0 3,1-6</inkml:trace>
</inkml:ink>
</file>

<file path=ppt/ink/ink5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7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0,'-14'19,"-5"7</inkml:trace>
</inkml:ink>
</file>

<file path=ppt/ink/ink5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8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31,'-5'15,"0"1,2 0,0 0,0 1,2-1,0 0,1 1,0-1,2 0,0 0,0 1,2-1,0-1,1 1,0 0,1-1,1 0,3 3,-7-14,0-1,0 1,1-1,-1 0,1 0,0-1,0 1,0-1,0 0,0 0,1 0,-1-1,1 1,-1-1,1 0,-1-1,1 1,0-1,-1 0,1 0,0 0,-1 0,1-1,0 0,-1 0,1 0,-1-1,1 1,-1-1,1 0,121-79,-112 69,-1-1,0-1,0 1,-2-2,1 0,-2 0,1-3,-9 14,0 1,0-1,0 0,0 0,-1 0,1 0,-1 0,0 0,0 0,-1 0,1-1,-1 1,0 0,0 0,0 0,-1-1,0 1,1 0,-1 0,-1 0,1 0,-1 0,1 0,-1 0,0 1,0-1,-1 1,1-1,-1 1,0 0,0 0,0 0,0 0,-1 0,-4-2,-1 0,0 1,0 0,0 1,0-1,-1 2,1-1,-1 2,0-1,1 1,-1 1,0-1,0 2,0-1,0 1,1 1,-1 0,0 0,1 1,0 0,0 1,0 0,0 0,0 1,-4 4,-12 7</inkml:trace>
</inkml:ink>
</file>

<file path=ppt/ink/ink5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8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1 167,'204'-153,"-203"152,-1 0,1 0,0 1,0-1,-1 0,1 0,0 0,0 0,0 1,0-1,0 0,0 1,0-1,0 1,0-1,0 1,0 0,1-1,-1 1,0 0,0 0,0 0,0 0,1 0,-1 0,0 0,0 0,0 0,0 0,1 1,-1-1,0 0,0 1,0-1,0 1,0 0,0-1,0 1,0 0,0-1,0 1,0 0,-1 0,1 0,0 0,-1 0,1 0,0 0,-1 0,1 0,-1 0,1 0,-1 0,0 0,0 0,1 1,-1-1,0 1,0 4,1 1,-1-1,1 1,1-1,-1 1,1-1,0 1,0-1,1 0,0 0,0 0,1-1,-1 1,1-1,0 0,1 0,-1 0,1 0,0-1,0 0,0 0,1 0,-1-1,7 3,-2-4,1 0,-1-1,0 0,1-1,-1 0,1-1,-1 0,1-1,-1 0,0 0,0-1,0 0,0-1,-1 0,1-1,-1 0,0 0,0-1,-1 0,0-1,0 0,0 0,-1 0,0-1,0 0,-1-1,0 0,-1 0,6-11</inkml:trace>
</inkml:ink>
</file>

<file path=ppt/ink/ink5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57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1,'-29'33,"-19"22,-1 5,2-8,10-7,11-6,5-11,6-5,1-6,3-11,3-6</inkml:trace>
  <inkml:trace contextRef="#ctx0" brushRef="#br0" timeOffset="248.766">0 56,'19'24,"21"23,8 7,2-4,-9-7,-6-11,-9-5,-5-8,-5-2,0-4,-4 0,1-1,-1-4</inkml:trace>
</inkml:ink>
</file>

<file path=ppt/ink/ink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24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0,'-4'5,"-8"1,5 0,2-1</inkml:trace>
</inkml:ink>
</file>

<file path=ppt/ink/ink5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22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1039,'51'-7,"0"-3,0-1,-2-3,1-1,-2-3,0-2,10-8,21-24,-77 51,0-1,0 1,-1 0,1-1,0 0,-1 1,1-1,-1 0,1 0,-1 0,0 0,0 0,0 0,0 0,0 0,-1 0,1-1,0 1,-1 0,0 0,0-1,1 1,-1 0,0-1,-1 1,1 0,0-1,-1 1,1 0,-1 0,0 0,0-1,0 1,0 0,0 0,0 0,-1 0,-5-3,-1 0,0 1,0 0,-1 0,1 1,-1 0,0 1,0 0,0 0,0 1,0 0,0 0,0 1,0 0,0 1,-9 1,-1 1,1 0,-1 0,1 2,0 0,0 2,1 0,0 0,0 2,0 0,1 1,1 0,0 2,0-1,1 2,1 0,0 1,0 0,2 1,0 0,0 1,8-10,-1 0,1 0,0 0,1 0,0 0,0 1,0-1,0 1,1 0,0-1,1 1,0 0,0 0,0 0,1-1,-1 1,2 0,-1-1,1 1,0-1,0 1,1-1,0 0,0 0,0 0,1 0,0-1,0 1,1-1,0 0,14 5,0 0,1-1,0-2,1 0,0-1,0-1,0-1,1-1,-1 0,1-2,0-1,-1 0,1-2,-1 0,1-2,-1 0,0-1,0-1,18-9,108-53,-120 52</inkml:trace>
  <inkml:trace contextRef="#ctx0" brushRef="#br0" timeOffset="533.187">684 1152,'239'-279,"-177"215,-48 94,-13-21,1 8,0 1,2-1,0 0,1 0,0 0,2-1,0 1,3 3,-5-15,0-1,0 0,0-1,0 1,1-1,0 0,-1-1,1 1,0-1,1 0,-1 0,0-1,0 0,1 0,-1-1,0 1,1-1,-1-1,0 1,1-1,-1 0,0-1,1 1,-1-1,0 0,0-1,-1 0,1 0,-1 0,1 0,-1-1,0 0,0 0,0 0,-1-1,2-2,98-143,-94 135</inkml:trace>
  <inkml:trace contextRef="#ctx0" brushRef="#br0" timeOffset="848.958">1757 757,'-20'12,"1"1,0 1,1 0,0 1,1 2,1-1,0 2,2 0,0 1,1 0,1 1,-5 11,15-28,1 0,0 0,-1 0,1 0,0 0,1 0,-1 0,1 0,-1 1,1-1,0 0,0 0,0 0,1 1,-1-1,1 0,0 0,0 0,0 0,0 0,0 0,1 0,-1 0,1 0,0-1,-1 1,2-1,-1 1,0-1,0 0,1 0,-1 0,1 0,-1 0,1 0,0-1,0 1,0-1,0 0,0 0,0 0,0 0,0-1,0 1,3-1,7 1,0-1,-1-1,1 0,0 0,-1-1,1-1,-1 0,1-1,-1 0,-1-1,1-1,-1 1,0-2,0 0,0 0,-1-1,0 0,6-7,-5 2,0 0,0 0,-2-1,0-1,0 0,-1 0,-1 0,-1-1,0-1,-4 12,0 0,-1 1,1-1,-1 0,0 0,-1 0,1 0,-1 0,0 0,0 0,-1 0,1 0,-1 0,0 0,-1 1,1-1,-1 0,0 1,0-1,0 1,-1-1,1 1,-1 0,0 0,0 0,-1 1,1-1,-1 1,0-1,0 1,0 1,-2-2,-48-14,29 15</inkml:trace>
  <inkml:trace contextRef="#ctx0" brushRef="#br0" timeOffset="1162.276">2068 785,'4'15,"0"0,2 0,0-1,0 0,1 0,1 0,0-1,1 0,1 0,0-1,0-1,1 0,1 0,11 8,-18-16,0 0,1-1,-1 1,0-1,1 0,-1-1,1 0,0 0,-1 0,1 0,0-1,0 0,0 0,-1 0,1-1,0 0,0 0,-1-1,1 1,-1-1,1 0,-1-1,2-1,112-78,-111 76,102-113,-94 95</inkml:trace>
  <inkml:trace contextRef="#ctx0" brushRef="#br0" timeOffset="2168.996">2942 700,'-31'13,"0"2,1 0,1 2,0 1,-25 22,4 28,49-66,0-1,1 1,-1-1,0 1,1 0,-1-1,1 1,-1 0,1 0,0-1,-1 1,1 0,0 0,0 0,1-1,-1 1,0 0,0 0,1-1,-1 1,1 0,0-1,-1 1,1 0,0-1,0 1,0-1,0 1,0-1,1 0,-1 1,0-1,0 0,1 0,-1 0,1 0,-1 0,1 0,0 0,-1-1,1 1,0-1,-1 1,2-1,6 1,0-1,1 0,-1-1,1 0,-1 0,0-1,1-1,-1 1,0-1,-1-1,1 0,-1 0,1 0,-1-1,0-1,20-9,5 0,0 0,0 2,1 1,1 2,25-3,-56 12,0 0,0 1,0-1,-1 1,1 0,0 0,0 0,0 1,0 0,-1-1,1 1,0 0,-1 1,1-1,-1 1,1 0,-1-1,1 2,-1-1,0 0,0 0,0 1,-1 0,1 0,-1 0,1 0,-1 0,0 0,0 0,0 1,0-1,-1 1,0-1,1 1,-1 0,-1 0,1-1,0 3,2 28,-2 0,-1 1,-2-1,-1 0,-2 1,-1-2,-2 1,-1-1,-11 26,10-24,-1-1,-1 1,-3-2,0 0,-2-1,-1 0,-2-1,-11 11,-46 12,75-54,0 1,1 0,-1-1,0 1,0-1,0 0,0 1,0-1,0 0,0 0,0-1,0 1,0 0,0 0,1-1,-1 1,0-1,0 0,0 0,0 1,1-1,-1 0,0 0,1-1,-1 1,1 0,0-1,-1 1,1 0,0-1,0 1,-1-1,1 0,1 0,-1 1,0-1,0 0,1 0,-1 0,1 1,-1-1,1 0,0 0,0-2,-4-161,7 100,-3 48,1 0,0 1,1-1,1 0,1 1,0 0,1 0,1 0,0 0,2 1,-1 0,2 1,3-5,11-15,2 2,2 1,0 1,2 1,17-12,6-1,21-13,-3-4,-2-2,-3-4,-3-2,1-8,-35 40,-1-1,-2-1,-2-2,-1 0,-3-1,-1-1,-1-1,9-40,-35 0,8 80,0 0,0 1,0-1,-1 0,1 0,0 1,-1-1,1 1,-1 0,1-1,-1 1,1 0,-1 0,0 0,0 0,0 0,0 0,0 0,0 1,0-1,0 1,0 0,0-1,0 1,0 0,0 0,0 0,0 0,0 1,0-1,0 1,0-1,0 1,0-1,0 1,0 0,1 0,-1 0,-9 7,2-1,-1 1,1 1,1-1,-1 2,1-1,1 1,0 0,0 1,1 0,1 0,-1 0,2 0,0 1,-3 11,2-9,-14 43,2 1,3 0,2 1,0 32,10-73,1 0,0 0,2 0,0 0,1 0,0-1,2 1,0 0,5 12,-6-24,-1 1,0-1,1 0,0 0,1 0,-1 0,1-1,0 1,1-1,-1 0,1 0,0-1,0 1,1-1,-1 0,1-1,0 1,0-1,0 0,0-1,1 1,-1-1,1-1,-1 1,1-1,0 0,0 0,8-3,1 0,-1 0,-1-2,1 0,0 0,-1-1,0-1,0-1,0 0,-1-1,7-5,59-28,-70 38,55-17,-62 19,-1 1,0 0,1 0,-1 0,0 0,1 0,-1 1,0-1,1 0,-1 0,0 1,0-1,1 1,-1-1,0 1,0 0,0-1,0 1,0 0,0 0,0 0,0 0,0 0,0 0,0 0,-1 0,1 0,0 0,-1 0,1 0,-1 0,1 1,-1-1,1 0,-1 1,0-1,0 0,0 0,0 1,0-1,0 0,0 1,0-1,0 0,0 1,-1-1,-22 87,0 19,26-88</inkml:trace>
  <inkml:trace contextRef="#ctx0" brushRef="#br0" timeOffset="34823.788">7 1772,'0'-5,"1"-1,-1 1,1-1,1 0,-1 1,1 0,0-1,0 1,0 0,1 0,0 0,0 0,0 1,0-1,1 1,0 0,0 0,0 0,0 0,1 1,-1-1,1 1,0 1,0-1,2 0,141-42,-146 44,1-1,1 1,-1-1,0 1,0 0,0 1,1-1,-1 0,0 1,1 0,-1 0,0 0,1 0,-1 0,0 1,1-1,-1 1,0 0,0 0,1 0,-1 0,0 1,0-1,0 1,-1 0,1 0,0 0,-1 0,1 1,-1-1,0 0,1 1,-1 0,0 0,-1-1,1 1,0 0,-1 0,0 1,0-1,1 1,-4 9,0-1,0 0,-1 0,-1 0,0 0,0-1,-1 0,-1 0,0 0,0 0,-1-1,0 0,-1 0,0-1,-1 0,-1 0,-33 46,36-46,0 0,0 1,1 0,0 0,1 1,0-1,0 1,2 0,-1 1,1-1,1 1,0-1,1 1,0 0,0-1,1 1,1 0,0 0,1-1,0 1,1-1,0 1,1-1,9 8</inkml:trace>
</inkml:ink>
</file>

<file path=ppt/ink/ink5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9:57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4036 651,'-14'-3,"-1"0,1 2,0 0,-1 0,1 1,-1 1,1 1,0 0,-1 1,1 0,-7 3,-50 24,69-29,1 0,-1 0,1 0,-1 0,1 0,-1 0,1 1,0-1,-1 0,1 1,0-1,0 1,0 0,0-1,0 1,0 0,1-1,-1 1,1 0,-1 0,1 0,-1-1,1 1,0 0,0 0,0 0,0 0,0 0,1 0,-1-1,1 1,-1 0,1 0,-1 0,1-1,0 1,0 0,0 0,85 79,-13-18,-71-61,0 1,0-1,0 1,0 0,-1 0,1 0,-1 0,0 0,0 0,0 0,0 0,0 0,-1 0,1 1,-1-1,0 0,0 0,0 1,-1-1,1 0,-1 0,0 0,0 1,0-1,0 0,0 0,-1 0,1-1,-1 1,0 0,0-1,0 1,0-1,-2 2,-90 67,88-67,0-1,-1 0,0 0,1 0,-1-1,0 0,0 0,0-1,-1 0,1 0,0-1,0 0,-1 0,-10-4</inkml:trace>
  <inkml:trace contextRef="#ctx0" brushRef="#br0" timeOffset="610.43">4092 1102,'68'-117,"-38"78,0 1,3 1,1 2,1 1,26-17,-39 32,57-36,-77 55,0 0,-1 1,1-1,0 0,-1 1,1 0,-1-1,1 1,0 0,-1 0,0 0,1 0,-1 0,1 0,-1 0,0 0,0 0,0 1,0-1,0 0,0 1,0-1,0 1,-1-1,1 1,0 0,-1-1,1 1,-1-1,0 1,1 0,-1 0,0-1,0 1,0 0,0-1,-1 1,1 0,0-1,-1 1,1 0,-1-1,0 1,1-1,-1 1,0-1,0 1,0-1,0 1,0-1,-1 1,-14 32,12-27,0 0,1 0,-1 1,1-1,1 1,-1-1,1 1,1 0,-1 0,2 0,-1 0,1 0,0 0,1 5,0-10,-1-1,2 0,-1 0,0 0,0-1,0 1,1 0,-1 0,1-1,0 1,-1-1,1 1,0-1,0 0,0 1,0-1,0 0,0 0,0-1,0 1,1 0,-1-1,0 1,0-1,0 0,1 0,-1 0,0 0,1 0,-1 0,0 0,0-1,1 1,-1-1,1 0,79-29,102-78,-183 107,1-1,-1 1,1-1,0 1,0 0,-1 0,1 0,0 0,0 0,0 0,0 0,0 0,0 1,1-1,-1 1,0 0,0 0,0-1,0 2,0-1,1 0,-1 0,0 0,0 1,0 0,0-1,0 1,0 0,0 0,0 0,0 0,0 0,-1 0,1 0,0 1,-1-1,1 1,-1-1,1 1,-1 0,0 0,0-1,1 1,-2 0,1 0,0 0,0 0,0 0,-1 0,1 1,-22 140,22-142,-1 1,1-1,-1 0,1 1,0-1,-1 1,1-1,0 0,0 1,0-1,0 0,0 0,0 0,1 0,-1 0,0 0,0 0,1 0,-1-1,1 1,-1 0,0-1,1 1,-1-1,1 0,0 1,-1-1,1 0,-1 0,1 0,-1 0,1 0,13-3</inkml:trace>
  <inkml:trace contextRef="#ctx0" brushRef="#br0" timeOffset="1431.328">5391 651,'-270'208,"220"-141,49-66,0 1,0 0,0-1,1 1,-1 0,1-1,-1 1,1 0,-1-1,1 1,0 0,0 0,0 0,0-1,0 1,0 0,1 0,-1-1,1 1,-1 0,1-1,0 1,-1 0,1-1,0 1,0-1,0 1,0-1,0 0,0 1,1-1,-1 0,0 0,1 0,-1 0,1 0,-1 0,1 0,0 0,-1-1,1 1,0-1,1 1,9 0,-1-1,1 0,0 0,-1-2,1 1,0-1,-1-1,0 0,0-1,0 0,0-1,0 0,-1 0,0-1,0-1,-1 0,0 0,0-1,0 0,1-2,5-2,189-166,-204 177,0 0,0 0,0 0,1 0,-1 0,1 1,-1-1,1 0,-1 0,1 0,-1 1,1-1,-1 0,1 1,0-1,-1 1,1-1,0 0,0 1,0 0,-1-1,1 1,0-1,0 1,0 0,0 0,0 0,0-1,-1 1,1 0,0 0,0 0,0 0,0 0,0 1,0-1,0 0,0 0,0 1,-1-1,1 0,0 1,0-1,0 1,-1-1,1 1,0-1,0 1,-1-1,1 1,-1 0,1 0,0-1,-1 1,1 0,-1 0,0-1,1 1,-1 0,0 0,1 0,-1 0,-2 30,0-25,1 0,0-1,0 1,1 0,0 0,0 0,0 0,1 0,0 0,0 0,0 0,1 0,0 0,0-1,0 1,1-1,-1 0,2 1,-1-1,0-1,1 1,0 0,0-1,2 2,3 0,0 0,0-1,0 0,1 0,-1-1,1-1,0 1,1-2,-1 1,0-1,1-1,-1 0,1-1,-1 1,1-2,-1 0,1 0,-1-1,1 0,-1-1,0 0,0-1,1 0,14-7,0-2,-1-1,0 0,-1-2,-1-1,0 0,-2-2,4-4,-4 4,-2 0,0-1,-2-1,0 0,-1-2,-1 1,-1-2,-1 0,-2 0,0-1,-1 0,-2-1,2-12,-8 35,0 1,0-1,-1 1,1 0,-1-1,1 1,-1-1,0 1,0-1,0 0,-1 1,1-1,0 1,-1 0,0-1,1 1,-1-1,0 1,0 0,-1 0,1-1,0 1,-1 0,1 0,-1 0,0 1,1-1,-1 0,0 0,0 1,0 0,0-1,-1 1,1 0,0 0,0 0,-1 0,1 0,-1 1,1-1,-1 1,1-1,-1 1,1 0,-1 0,-1 0,-8 7,1 0,0 0,0 1,1 0,0 1,1 0,-1 0,2 1,0 0,0 1,0 0,0 3,-2 1,2 1,0 0,0 0,2 1,0 0,0 0,2 1,0-1,1 1,1 0,1 5,0-16,1-1,0 1,0 0,1-1,0 1,0-1,0 1,1-1,0 0,0 1,1-1,-1 0,1 0,1-1,-1 1,1-1,0 1,0-1,1 0,-1-1,1 1,0-1,1 0,-1 0,1-1,-1 1,1-1,0 0,0-1,0 0,7 2,11 0,0-1,0 0,1-2,-1-1,1-1,-1-2,0 0,0-1,0-1,0-2,-1 0,0-1,10-6,16-10,0-1,-2-3,0-2,-3-2,0-2,-2-2,-2-1,-1-2,-3-2,21-29,-49 60,0 0,0-1,-1 0,-1 0,0 0,0-1,-1 0,-1 0,0-1,0 1,-2-1,1 1,-2-1,1-8,-2 19,0-1,0 1,0 0,0 0,-1-1,1 1,-1 0,0 0,1 0,-1 0,0 0,0 0,-1 0,1 0,0 0,0 0,-1 0,1 1,-1-1,0 1,0-1,1 1,-1 0,0-1,0 1,0 0,0 0,0 0,0 1,-1-1,1 0,0 1,0 0,0-1,-1 1,1 0,0 0,-1 0,1 0,-1 1,-86 30,69-16,1 1,1 0,1 1,1 1,0 1,1 0,1 1,1 1,0 0,2 0,1 1,0 1,2 0,1 0,0 1,2-1,1 1,0 1,2-1,1 0,1 1,2 15,0-26,0 0,1 0,1-1,0 1,0-1,2 0,0 0,0-1,1 0,0 0,1 0,1-1,0 0,0-1,1 0,0 0,1-1,0-1,0 0,1 0,0-1,1 0,-1-1,1-1,0 0,1-1,-1 0,1-1,0 0,-1-1,1-1,5 0,38-1,-33-1</inkml:trace>
  <inkml:trace contextRef="#ctx0" brushRef="#br0" timeOffset="-5374.513">339 198,'402'50,"-348"-54,-1-2,0-3,0-2,-1-2,-1-2,0-3,30-15,119-81,-199 113,-1 1,1-1,-1 1,0-1,1 1,-1-1,1 1,-1-1,1 1,0 0,-1-1,1 1,-1 0,1 0,0-1,-1 1,1 0,0 0,-1 0,1 0,0 0,-1 0,1 0,0 0,-1 0,1 0,0 0,-1 0,1 0,0 1,-1-1,1 0,-1 0,1 1,0-1,-1 0,1 1,-1-1,1 1,-1-1,1 1,-1-1,1 1,-1-1,0 1,1-1,-1 1,0-1,1 1,-1 0,0-1,0 1,0 0,0-1,1 1,-8 42,7-40,-133 397,90-243,6 2,6 16,19 105,11-281,1 1,-1-1,1 0,-1 1,0-1,1 0,-1 1,0-1,1 1,-1-1,0 1,0-1,0 1,1 0,-1-1,0 1,0 0,0 0,0-1,0 1,0 0,0 0,1 0,-1 0,0 0,0 0,0 1,0-1,0 0,0 0,1 1,-1-1,0 0,0 1,0-1,1 1,-1-1,0 1,0-1,1 1,-1 0,1-1,-1 1,0 0,1 0,-1-1,1 1,0 0,-1 0,1 0,0-1,-1 1,1 0,0 0,0 0,0 0,0 0,0 0,0-1,0 1,0 0,0 0,0 0,0 0,0 0,1 0,-1-1,0 1,1 1,-84-105,71 92,-1 1,0 0,0 1,-1 1,0 0,0 1,-1 1,0 0,0 0,0 2,-1 0,0 1,1 0,-1 2,0-1,0 2,-1 0,1 1,-8 2,-10 3,1 1,0 2,0 1,1 1,0 2,1 1,1 1,-21 15,25-16,0 1,1 1,1 1,1 1,0 1,2 1,0 1,1 1,1 1,-12 19,32-42,-1-1,1 1,0 0,0-1,0 1,0 0,0 0,0-1,-1 1,1 0,0 0,0 0,0 0,0 0,0 0,0 0,0 1,0-1,0 0,-1 0,1 1,0-1,0 1,0-1,0 0,-1 1,1 0,0-1,-1 1,1-1,0 1,-1 0,1-1,-1 1,1 0,-1 0,1 0,-1-1,1 1,-1 0,0 0,1 0,-1 0,0 0,0 0,0-1,0 1,0 0,0 0,0 0,0 0,0 0,0 0,0 0,-1 0,1 0,0-1,-1 1,1 0,-1 0,1 0,-1-1,1 1,-1 0,1 0,-1-1,0 1,0 0,43-23,-22 7</inkml:trace>
  <inkml:trace contextRef="#ctx0" brushRef="#br0" timeOffset="-4989.742">735 678,'113'-36,"3"5,0 4,30 2,130-18,-266 42,-8-1,1 1,-1 0,1 0,0 0,-1 0,1 0,0 0,0 1,0 0,-1-1,1 1,0 0,0 1,0-1,0 0,-1 1,1-1,0 1,0 0,-1 0,1 0,0 0,-1 1,1-1,-1 1,0-1,0 1,1 0,-1 0,0 0,0 0,-1 0,1 1,0-1,-1 0,2 2,-21 185,58-43,-42-101,-1-27</inkml:trace>
  <inkml:trace contextRef="#ctx0" brushRef="#br0" timeOffset="-1184.991">2060 791,'-12'7,"-1"1,1 0,1 0,-1 1,1 1,1 0,0 0,0 1,1 0,0 1,1-1,1 2,0-1,0 1,1 1,1-1,0 2,4-11,1 0,-1-1,1 1,0 0,0 0,0 0,0 0,1 0,-1 0,1 0,0-1,1 1,-1 0,0-1,1 1,0-1,0 1,0-1,0 0,1 0,-1 0,1 0,0 0,0-1,0 1,0-1,0 1,0-1,1 0,-1-1,1 1,-1-1,1 1,0-1,0 0,0 0,-1-1,3 1,4-1,-1-1,1 0,0 0,0-1,-1 0,1-1,-1 0,1 0,-1-1,0 0,-1-1,1 0,-1 0,0-1,0 0,0 0,-1-1,0 0,0 0,-1-1,0 0,-1 0,1 0,-1-1,-1 0,0 0,0 0,-1 0,0-1,0 1,0-8,-2 12,1-1,-1 0,-1-1,1 1,-1 0,0 0,0 0,-1 0,0 0,0 0,0 0,-1 0,0 0,0 1,-1-1,1 0,-1 1,0 0,-1 0,1 0,-1 0,0 0,0 1,-1 0,1 0,-1 0,0 0,0 1,0-1,0 1,-1 1,1-1,-3 0,-17-1,2 2</inkml:trace>
  <inkml:trace contextRef="#ctx0" brushRef="#br0" timeOffset="-753.611">2371 1045,'0'14,"1"-25,3-18,2 2,2 0,0 0,2 1,1 0,12-21,-19 39,1 1,-1 0,2 1,-1-1,1 1,0 0,0 0,0 0,1 1,0 0,0 1,0-1,1 1,-1 1,1-1,0 1,0 1,0-1,1 2,-1-1,5 0,-11 2,0 0,0 0,1 0,-1 0,0 0,0 0,0 0,0 1,1-1,-1 1,0 0,0 0,0 0,0 0,0 0,0 0,-1 0,1 0,0 1,0-1,-1 1,1-1,-1 1,0 0,1-1,-1 1,0 0,0 1,7 14</inkml:trace>
  <inkml:trace contextRef="#ctx0" brushRef="#br0" timeOffset="2212.751">8326 622,'-24'-4,"0"2,0 0,0 2,0 0,-1 2,1 1,0 1,1 0,-1 2,1 1,0 1,1 1,-19 10,34-14,0 0,0 1,0 0,0 0,1 1,0 0,1 0,0 0,0 1,0 0,-1 3,5-8,-1 0,1-1,0 1,0 0,0-1,0 1,1 0,-1 0,1 0,-1 0,1 0,0 0,0 0,1 0,-1-1,0 1,1 0,0 0,0 0,0 0,0-1,0 1,0 0,1-1,-1 1,1-1,0 0,0 1,0-1,0 0,0 0,0 0,1-1,-1 1,0 0,1-1,6 2,0-1,0-1,1 0,-1 0,0 0,1-1,-1-1,0 0,1 0,-1-1,0 0,0 0,0-1,0 0,-1-1,1 0,4-3,24-12,-1-1,-1-2,-1-2,31-27,-22 18,33-22,-73 57,0-1,0 1,0 0,-1 0,1 0,-1 0,1 1,-1-1,0 1,1-1,-1 1,-1 0,1 0,0 0,-1 0,1 0,-1 0,0 0,0 1,0-1,-1 0,1 1,-1-1,0 0,0 1,0-1,0 4,1 4,0-2,0 0,1 0,0 0,0 0,1 0,0 0,1-1,-1 1,2-1,-1 0,1 0,0-1,1 0,0 1,0-2,1 1,-1-1,1 0,2 1,11 3</inkml:trace>
  <inkml:trace contextRef="#ctx0" brushRef="#br0" timeOffset="2580.026">8664 819,'24'-43,"1"1,2 1,32-37,-59 79,0 0,0-1,0 1,1 0,-1 0,0 0,1 0,-1-1,0 1,1 0,-1 0,1 0,-1-1,1 1,-1 0,1-1,0 1,-1-1,1 1,0-1,0 1,-1-1,1 1,0-1,0 0,0 1,-1-1,1 0,0 0,0 1,0-1,0 0,0 0,-1 0,1 0,0 0,0 0,0-1,0 1,0 0,0 0,-1-1,1 1,0 0,0-1,0 1,-1-1,1 1,0-1,-1 1,1-1,0 1,-1-1,1 0,-1 1,1-1,-1 0,1 0,-1 1,1-1,-1 0,0 0,0 0,1 0,-1 1,0-2,1 5,30 95,-30-95,0-1,1 1,-1-1,1 1,0-1,-1 0,1 0,0 0,0 0,1 0,-1-1,0 1,1-1,-1 1,1-1,-1 0,1 0,-1 0,1 0,0-1,0 1,-1 0,1-1,0 0,0 0,0 0,-1 0,1 0,0-1,0 1,0-1,-1 0,1 0,1 0,12-7,0 0,-1 0,0-2,-1 0,0 0,-1-2,0 1,-1-2,0 0,66-55,6 17,-59 40</inkml:trace>
  <inkml:trace contextRef="#ctx0" brushRef="#br0" timeOffset="6347.968">9624 452,'-13'-4,"0"1,0 0,-1 1,1 1,-1 0,1 1,-1 0,0 1,1 0,-1 1,1 1,0 0,0 1,0 0,-3 2,10-4,0 1,1-1,-1 1,0 0,1 1,0-1,0 1,0 0,0 0,1 0,-1 1,1 0,0 0,1 0,-1 0,1 1,0-1,0 1,1 0,-1 0,1 0,1 0,-1 0,1 0,0 0,1 1,-1-1,1 0,0 0,1 1,-1-1,1 0,1 0,-1 1,1-1,0 0,1-1,2 6,-3-8,1 0,0 0,0 0,0-1,1 1,-1-1,0 0,1 0,0 0,-1 0,1-1,0 1,0-1,0 0,0 0,0-1,0 1,0-1,0 0,0 0,0 0,0-1,0 1,0-1,0 0,0 0,0 0,0-1,0 1,-1-1,1 0,-1 0,3-2,110-84,6-60,-122 147,0 1,0-1,-1 1,1 0,0-1,0 1,0-1,0 1,0-1,0 1,0-1,0 1,0-1,0 1,1 0,-1-1,0 1,0-1,0 1,1-1,-1 1,0 0,0-1,1 1,-1 0,0-1,0 1,1 0,-1-1,1 1,-1 0,0-1,1 1,-1 0,1 0,-1 0,0-1,1 1,-1 0,1 0,-1 0,1 0,-1 0,1 0,-1 0,1 0,-1 0,0 0,1 0,-1 0,1 0,-1 1,1-1,-1 0,0 0,1 0,-1 0,1 1,-1-1,0 0,1 1,-1-1,0 0,1 1,-1-1,0 0,1 1,-1-1,0 1,3 35,-7 424,0-406,-1 0,-3 0,-2-1,-3-1,-1 0,-22 50,30-90,1 1,-2-2,1 1,-2-1,0 0,0 0,-1-1,0 0,0 0,-1-1,-1-1,1 1,-1-2,-8 4,16-9,1-1,-1 0,0 0,1-1,-1 1,0 0,0-1,0 0,0 0,0 0,0 0,1 0,-1 0,0-1,0 1,0-1,0 0,1 0,-1 0,0 0,1-1,-1 1,1-1,0 1,-1-1,1 0,0 0,0 0,0 0,0 0,0 0,1-1,-1 1,0-1,-25-94,26 71,0-1,2 0,1 1,1 0,1-1,1 1,2 1,0-1,7-12,2 4,-3 6</inkml:trace>
  <inkml:trace contextRef="#ctx0" brushRef="#br0" timeOffset="6878.853">10188 1,'-3'1,"0"1,-1 0,1 0,0 0,0 0,0 1,0-1,0 1,1-1,-1 1,1 0,0 0,0 0,0 0,0 1,0-1,1 1,-1-1,1 1,0-1,0 1,0 0,1-1,-1 1,1 0,0 0,-1-2,-77 442,23-244,62-201,4-10</inkml:trace>
  <inkml:trace contextRef="#ctx0" brushRef="#br0" timeOffset="13969.864">10273 678,'34'1,"0"-2,-1-2,1-1,0-1,-1-2,19-7,-40 12,-1-1,1-1,-1 0,1-1,-1 0,-1-1,1 0,-1 0,0-1,0-1,-1 1,0-2,0 1,-1-1,0-1,-1 1,5-9,-11 16,0 0,0-1,0 1,0 0,0-1,-1 1,1-1,-1 1,0 0,0-1,0 1,0-1,0 1,0-1,0 1,-1 0,0-1,1 1,-1-1,0 1,0 0,0 0,0 0,-1 0,1-1,0 2,-1-1,0 0,1 0,-1 0,0 1,0-1,0 1,0-1,0 1,0 0,-2-1,-2 0,0 0,0 0,0 0,0 1,-1 0,1 0,-1 0,1 1,0 0,-1 0,1 1,0 0,-1 0,0 1,-8 1,1 1,1 0,-1 1,1 1,-1 0,2 1,-1 0,1 1,0 0,0 1,1 0,1 1,-1 0,2 1,-1 0,1 1,1 0,0 0,1 0,0 1,1 0,-4 12,10-20,0-1,0 1,0 0,0-1,1 1,0-1,0 1,0-1,0 0,1 1,-1-1,1 0,0 0,1 0,-1 0,1 0,0-1,-1 1,1-1,1 0,-1 1,1-2,-1 1,1 0,0-1,0 1,0-1,0 0,0 0,0-1,1 1,-1-1,1 0,-1 0,1-1,-1 1,1-1,-1 0,1 0,-1-1,4 0,26 3,1-1,0-2,0-2,-1-1,0-1,0-2,0-2,-1 0,0-3,7-4,-16 6</inkml:trace>
  <inkml:trace contextRef="#ctx0" brushRef="#br0" timeOffset="14380.479">11317 424,'-127'54,"124"-54,0 1,0 1,0-1,0 0,0 1,0-1,0 1,0 0,1 0,-1 0,1 0,0 1,-1-1,1 1,0-1,0 1,0 0,1 0,-1 0,1 0,0 0,-1 0,1 0,1 0,-1 0,0 1,1-1,0 0,-1 1,1-1,1 0,-1 0,0 1,1-1,0 0,-1 0,1 1,1-1,-1 0,0 0,1 0,-1 0,1-1,2 3,53 34,-52-38,1 1,0 0,-1 1,0-1,0 1,1 0,-1 0,-1 1,1-1,-1 1,1 0,-1 0,0 1,0-1,-1 1,0 0,1 0,-2 0,1 0,0 1,-1-1,0 1,-1-1,1 1,-1 0,0 0,0 0,-1 0,0-1,0 7,-4-7,1-1,-2 0,1 0,0 0,-1-1,1 1,-1-1,0 0,0-1,-1 1,1-1,0 0,-1 0,1-1,-1 1,0-1,1 0,-1-1,0 0,0 1,0-2,1 1,-1-1,0 0,1 0,-2-1,-8 2,-68-8,65 2</inkml:trace>
  <inkml:trace contextRef="#ctx0" brushRef="#br0" timeOffset="17567.088">1 1666,'107'-16,"26"-4,1 6,5 6,380-18,146-4,-111 6,729-60,-193 12,96-13,-5 13,-348 42,43 3,-235 16,907-101,-519 64,-973 49</inkml:trace>
</inkml:ink>
</file>

<file path=ppt/ink/ink5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31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33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0,'0'0,"-1"1,1-1,0 1,-1-1,1 1,0-1,-1 1,1-1,0 1,0-1,0 1,-1-1,1 1,0-1,0 1,0-1,0 1,0 0,0-1,0 1,0-1,0 1,0-1,1 1,-1-1,0 1,0-1,0 1,1-1,-1 1,0-1,0 1,1-1,-1 1,1-1,-1 1,0-1,1 0,-1 1,1-1,-1 0,1 1,-1-1,1 0,-1 0,1 1,-1-1,1 0,-1 0,1 0,-1 0,1 0,-1 0,1 0,0 0,-1 0,1 0,-1 0,1 0,0 0,39 5,-39-5,369 1,-346-1</inkml:trace>
</inkml:ink>
</file>

<file path=ppt/ink/ink5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31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1 653,'1'3,"1"0,-1 1,1-1,0 0,0 0,1 1,-1-2,1 1,-1 0,1 0,0-1,0 0,0 1,0-1,1 0,-1-1,0 1,1-1,3 2,-4-2,10 5,0-1,1 0,0-1,0 0,0-1,0-1,0-1,1 0,-1 0,0-2,1 1,-1-2,0 0,0-1,12-3,12-7,1 0,-2-3,0-1,-1-1,-1-2,12-11,-1-2,-1-2,-2-2,-2-1,-2-2,-1-2,-2-2,1-6,127-216,-164 266,0-1,0 1,0-1,0 1,0 0,0-1,0 1,0-1,1 1,-1 0,0-1,0 1,0-1,1 1,-1 0,0-1,0 1,1 0,-1-1,0 1,0 0,1-1,-1 1,0 0,1 0,-1-1,1 1,-1 0,0 0,1 0,-1 0,1-1,-1 1,0 0,1 0,-1 0,1 0,-1 0,1 0,-1 0,0 0,1 0,-1 0,1 1,-1-1,1 0,-1 0,0 0,1 0,-1 1,0-1,1 0,-1 0,1 1,-1-1,0 0,0 1,1-1,-1 0,0 1,0-1,1 0,5 32,-4-17,9 60,-3 0,-3 1,-4 0,-4 20,2 12,1-96,0 1,0-1,-1 1,0-1,-1 0,-1 0,0 0,-1 0,0 0,0 0,-2-1,1 0,-1 0,-1-1,0 1,0-1,-1-1,0 0,-1 0,0 0,-1-1,1 0,-1-1,-1 0,0-1,1 0,-5 1,0 0,-1-1,0-1,-1 0,1-1,-1-1,0 0,0-1,0-1,0-1,0 0,0-1,0-1,0-1,1 0,-1-1,1-1,0 0,-15-8,26 12,0-1,1 0,-1 0,1 0,0-1,0 0,0 0,0 0,0 0,0 0,1-1,-1 1,1-1,0 0,0 0,1 0,-1-1,1 1,0-1,0 1,1-1,-1 0,1 1,0-1,0 0,0 0,1 0,0 0,0 0,0 0,1-1,45-50,-27 40</inkml:trace>
  <inkml:trace contextRef="#ctx0" brushRef="#br0" timeOffset="245.106">1412 398,'-10'33,"-7"31,-2 9,3-3,4-9,4-9,3-15</inkml:trace>
  <inkml:trace contextRef="#ctx0" brushRef="#br0" timeOffset="948.88">1637 793,'62'-104,"5"2,36-38,-95 129,-3 4,0 0,0 0,0 0,1 0,0 1,1 0,-1 0,1 1,0 0,1 0,-1 1,1 0,0 0,1 0,-6 5,-1 1,1 0,-1 0,1 0,-1 0,0 0,1 0,-1 1,-1-1,1 1,0-1,0 1,-1 0,0 0,1-1,-1 1,0 0,-1 0,1 0,0 0,-1 1,0-1,1 0,-1 0,-1 0,1 0,0 0,-1 0,1 0,-1 0,-1 2,2 2,0 6,11 129,-9-136,0 0,0-1,1 1,-1 0,1-1,0 0,1 0,-1 0,1 0,0 0,0-1,1 0,-1 0,1 0,0 0,0-1,0 1,0-1,1-1,-1 1,1-1,1 1,6-1,-1-1,1 0,-1-1,1 0,-1-1,1 0,-1-1,0 0,1-1,-1 0,-1-1,1-1,0 0,-1 0,0-1,0 0,-1-1,0-1,0 1,0-1,-1-1,-1 0,1 0,-1-1,-1 0,0 0,0-1,-1 0,0-2,5-8,-1-1,-2 0,0 0,-1-1,-1 0,-2 0,0 0,-1-1,-1 1,-2-1,0 0,-1 1,-2-1,2-23,1 23</inkml:trace>
  <inkml:trace contextRef="#ctx0" brushRef="#br0" timeOffset="1328.7">3105 59,'-32'29,"2"2,1 0,2 2,1 1,2 1,1 1,-14 32,33-61,1 1,0 0,1-1,0 2,0-1,1 0,0 0,0 0,1 1,0-1,0 0,1 0,0 1,1-1,0 0,0 0,1 0,0-1,0 1,0 0,1-1,0 0,1 0,0 0,0-1,0 0,1 1,0-2,0 1,0-1,1 0,0 0,0-1,3 2,3 1,-1-1,1 0,0 0,1-2,-1 1,1-2,0 0,0 0,0-2,0 1,0-2,0 0,0-1,0 0,1-1,-2 0,1-2,0 1,-1-2,1 0,-1 0,0-1,-1-1,0 0,6-5,1 1,-1-1,-1-1,0 0,-1-2,-1 0,0 0,-1-2,0 0,-1 0,-2-1,1-1,-2 0,-1 0,0-1,-1 0,-2 0,0-1,-1 0,0 0,-1-11,-5 24,0 0,-1 0,0 1,0-1,-1 1,0 0,0 0,0 0,-1 0,0 0,-1 1,1-1,-1 1,0 1,-1-1,0 1,0-1,0 2,0-1,-1 1,1 0,-1 0,0 1,0 0,-1 0,1 0,-1 1,1 1,-1-1,0 1,0 0,1 1,-1 0,0 0,0 0,0 1,1 1,-1-1,0 1,-1 1,-36 7,5 2</inkml:trace>
  <inkml:trace contextRef="#ctx0" brushRef="#br0" timeOffset="1635.922">2738 511,'354'-126,"-352"125,3-1,0 0,0 0,-1 0,1 0,0 1,1 0,-1 0,0 0,0 0,0 1,1 0,-1 0,0 1,0-1,0 1,0 0,1 0,-1 1,-1 0,1 0,0 0,0 0,-1 1,1 0,-1-1,0 2,1 0,21 32,-23-30,0-1,0 1,1-1,-1 0,1-1,0 1,0-1,1 1,0-1,-1 0,1-1,1 1,-1-1,0 0,1-1,3 2,125 2,-109-7</inkml:trace>
</inkml:ink>
</file>

<file path=ppt/ink/ink5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4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1,'452'0,"-428"0</inkml:trace>
</inkml:ink>
</file>

<file path=ppt/ink/ink5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43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92,'-7'-3,"0"-1,-1 2,1-1,0 1,-1 0,1 0,-1 1,0 0,1 1,-1-1,0 1,1 1,-1 0,0 0,1 0,-1 1,1 0,-1 0,1 1,0 0,0 0,0 1,0 0,1 0,0 1,0-1,0 2,0-1,1 0,-1 1,2 0,-1 0,1 1,-1-1,2 1,-3 4,-9 19,1 1,1 0,1 1,2 0,2 1,1 0,1 0,2 1,0 17,3-40,1 1,0 0,1-1,0 1,1-1,1 0,-1 1,2-1,-1 0,2-1,-1 1,2-1,-1 0,1 0,1 0,0-1,0 0,1 0,0-1,0 0,1 0,0-1,0 0,1-1,0 0,0-1,0 1,1-2,0 0,0 0,5 1,16-3,0-2,0-1,0-1,-1-1,1-2,-1-1,0-2,-1-1,1-1,-2-2,0-1,0-1,-1-1,-1-2,-1-1,0 0,-1-2,-1-1,-1-2,-10 14,-1-1,-1 0,0-1,0-1,-1 1,0-2,-1 1,0-1,-1-1,-1 0,0 0,-1 0,0-1,-1 1,-1-1,0-1,-2 1,1 0,-2-1,0 1,-1-1,0 0,-1 1,-1-1,0 1,-2 0,0-1,-3 2,0 1,-1 0,-1 1,0 0,-1 0,0 1,-1 0,0 1,-1 0,0 1,0 0,-1 1,0 0,-1 1,1 1,-1 0,-1 0,1 2,-1 0,0 1,0 0,0 1,0 0,0 2,0 0,0 0,-1 2,1 0,0 0,0 1,-11 5,-5 0,0 2,0 0,1 2,1 2,0 1,-18 12,9-1</inkml:trace>
</inkml:ink>
</file>

<file path=ppt/ink/ink5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44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0 162,'331'-144,"-327"142,0-1,0 1,0 0,0 1,1-1,-1 1,0 0,1 0,-1 0,1 0,-1 1,1 0,0 0,-1 0,1 1,-1-1,1 1,-1 0,0 0,1 1,-1-1,0 1,0 0,0 0,0 0,0 1,0-1,-1 1,1 0,-1 0,3 3,3 4,1 0,1-1,0-1,0 1,0-2,1 0,0 0,1-1,-1 0,1-1,0-1,1 0,-1-1,1 0,-1-1,1 0,0-1,0-1,0-1,6 0,4 0</inkml:trace>
</inkml:ink>
</file>

<file path=ppt/ink/ink5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02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0 192,'3'-12,"1"0,0 0,1 0,0 1,1 0,0 0,1 0,0 1,0 0,1 0,1 1,8-8,-13 13,1-1,-1 2,1-1,0 0,0 1,0 0,0 0,0 1,1-1,-1 1,1 0,0 1,-1-1,1 1,0 0,0 1,0-1,0 1,0 0,0 1,-1 0,1-1,0 2,0-1,0 1,-1 0,1 0,-1 0,5 3,6 5,-8-5,0 1,0-1,0-1,0 1,1-1,0-1,0 0,0 0,0 0,1-1,-1-1,1 0,-1 0,1-1,-1 0,1 0,-1-1,1-1,-1 1,105-50,-90 40</inkml:trace>
</inkml:ink>
</file>

<file path=ppt/ink/ink5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11.1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14 108,'-4'16,"1"-1,0 0,1 1,1 0,0-1,1 1,1 0,0-1,1 1,1-1,1 1,0-1,1 0,0 0,1-1,1 0,0 0,1 0,4 4,-8-14,1 1,0-1,0 0,0 0,1-1,-1 0,1 0,0 0,0-1,0 1,0-1,0-1,0 1,0-1,1 0,-1-1,0 1,1-1,-1 0,1-1,-1 0,0 0,0 0,1-1,-1 0,3-1,10-4,0-1,-1 0,0-2,0 0,-1-1,-1 0,14-12,78-98,-107 120,-1 0,1 0,0 0,-1 1,1-1,0 0,0 1,0-1,0 0,0 1,0-1,0 1,0-1,0 1,0 0,0 0,0-1,0 1,0 0,0 0,0 0,0 0,0 0,0 0,0 0,0 0,0 1,0-1,0 0,0 1,0-1,0 0,0 1,0-1,0 1,0 0,0-1,0 1,-1 0,1-1,0 1,0 0,-1 0,1 0,-1 0,1 0,-1 0,1 0,-1 0,1 0,-1 0,0 0,1 0,-1 0,0 0,0 0,0 0,0 0,0 0,0 0,0 0,0 0,-1 0,1 0,-1 1,4 7,3 5,0 0,1-1,1 1,0-1,1-1,0 0,0 0,2-1,-1 0,2 0,-1-1,3 0,-9-7,-1 0,1-1,0 0,0 0,0-1,0 1,1-1,-1 0,0 0,0-1,1 1,-1-1,0-1,1 1,-1-1,0 0,1 0,-1 0,0-1,0 0,0 0,0 0,-1 0,1-1,0 0,-1 0,0 0,0 0,0-1,0 0,0 0,-1 0,0 0,3-4,229-245,-132 162,-102 90,0 0,1 0,-1 0,1 1,-1-1,1 0,-1 1,1-1,0 1,-1 0,1-1,-1 1,1 0,0 0,-1 0,1 0,0 1,-1-1,1 0,-1 1,1-1,0 1,-1-1,1 1,-1 0,1-1,-1 1,0 0,1 0,-1 0,0 0,0 1,0-1,0 0,1 0,-2 1,1-1,0 0,0 1,0-1,-1 1,1-1,-1 1,1 0,-1-1,1 1,-1-1,0 2,9 83,-9-78,1 5,0 0,0 0,-1 0,-1-1,0 1,-1 0,-1-1,1 1,-2-1,0 0,0 0,-2 0,1 0,-1-1,-1 0,0 0,-8 9,10-15,-1 1,0-1,-1 0,1-1,-1 1,0-2,0 1,0-1,-1 1,1-2,-1 1,1-1,-1-1,0 1,0-1,-5 0,13-2,0 1,0 0,0 0,1-1,-1 1,0 0,0 0,0-1,1 1,-1 0,0 0,0-1,0 1,0 0,0-1,0 1,0 0,0-1,0 1,0 0,0-1,0 1,0 0,0-1,0 1,0 0,0-1,0 1,0 0,0-1,-1 1,1 0,0 0,0-1,0 1,-1 0,1 0,0-1,0 1,-1 0,1 0,0 0,0-1,-1 1,1 0,0 0,0 0,-1 0,1 0,0 0,-1-1,1 1,0 0,-1 0,1 0,0 0,-1 0,1 0,0 0,-1 0,1 1,0-1,-1 0,1 0,0 0,-1 0,24-15,-6 8,1 1,0 0,0 2,1 0,-1 1,1 1,-1 1,1 0,0 2,-1 0,1 1,0 1,-1 0,11 5,-5-5,0-2,-1 0,1-2,0 0,0-2,-1 0,1-2,-1 0,20-9,-20 6,0 0,-1-2,0-1,-1-1,0 0,-1-2,-1 0,0-2,0 0,-2-1,5-6,-15 16,0 0,-1 0,1-1,-2 0,1 0,-1-1,0 0,-1 0,0 0,0 0,-1-1,-1 1,1-1,-1 1,-1-1,1-8,-4 14,-1 0,1 0,-1 0,1 0,-1 0,0 1,-1-1,1 1,-1 0,1 0,-1 0,0 1,0-1,0 1,0 0,-1 0,1 0,0 1,-1-1,1 1,-1 0,0 0,1 1,-1 0,0-1,1 1,-1 1,0-1,1 1,-1 0,1 0,-1 0,1 1,-1-1,1 1,0 0,-2 1,-6 3,0 1,0 0,1 0,0 1,0 1,1 0,0 0,1 1,0 0,0 1,1 0,0 0,1 1,1-1,-4 9,7-13,0 0,1-1,-1 1,1 0,1 0,-1 0,1 0,1 1,-1-1,1 0,0 0,1 1,0-1,0 0,1 0,-1 0,1 0,1 0,0-1,0 1,0-1,0 1,1-1,0 0,1 0,-1-1,1 1,0-1,4 3,6 2,1 0,0-1,1-1,0 0,0-1,1-1,0-1,0-1,0 0,0-1,1-1,-1-1,1 0,0-1,-1-1,1-1,-1-1,0-1,6-2,4 0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0:42.24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16 573,'19'66,"-4"27,-4 0,-5 1,-4 0,-3 0,-7 15,-39 65,62-208,13 1,1 1,1 2,2 1,1 1,1 1,2 3,0 0,1 3,9-3,-40 20,0 1,0 0,0 0,0 0,0 0,1 1,-1 0,1 1,0 0,-1 0,1 0,0 0,0 1,-1 0,1 1,0 0,0 0,-1 0,1 1,-1 0,2 0,-7 3,-1 1,0-1,0 0,0 0,-1 0,1 0,-1 0,-1 0,1 0,-1-1,1 1,-1 0,-1-1,1 1,-1-1,1 0,-1 0,-1 0,1 0,0 0,-1-1,0 1,-3 2,4-4,-29 29,-1-1,-2-2,-1-1,-1-2,-2-1,0-2,-1-2,-1-2,-18 5,5-11,36-13</inkml:trace>
  <inkml:trace contextRef="#ctx0" brushRef="#br0" timeOffset="519.781">524 1275,'2'3,"0"1,0-1,0 0,1 0,-1 0,1-1,0 1,-1-1,1 1,0-1,1 0,-1 0,0 0,1-1,-1 1,1-1,-1 0,1 0,0 0,-1 0,1 0,0-1,0 0,0 0,-1 0,1 0,0-1,0 1,-1-1,1 0,0 0,-1 0,1-1,-1 1,2-2,16-8,1 0,-2-2,0-1,0 0,-1-2,-1 0,-1-1,0-1,-1 0,-1-1,-1-1,-1 0,0-1,-2-1,0 0,-1 0,-2-1,0 0,-2 0,3-18,-28-64,18 103,0 0,-1 0,1 0,0 1,0-1,-1 0,0 1,1-1,-1 1,0-1,1 1,-1 0,0-1,0 1,0 0,0 0,0 1,0-1,0 0,-1 1,1-1,0 1,0 0,0 0,-1-1,1 2,0-1,0 0,-1 0,1 1,0-1,0 1,0 0,0-1,0 1,0 0,0 0,0 0,0 1,0-1,0 0,1 1,-1-1,1 1,-2 1,0-1,-1 1,1 0,-1 1,1-1,0 1,0-1,0 1,1 0,-1 0,1 0,0 0,0 1,0-1,1 0,0 1,0-1,0 1,0 0,0-1,1 1,0 0,0-1,1 1,-1 0,1-1,0 1,0-1,0 1,1-1,-1 1,1-1,0 0,1 0,-1 0,1 0,0 0,0 0,0-1,0 0,0 1,1-1,-1 0,1-1,0 1,0-1,0 1,1-1,-1 0,0-1,1 1,-1-1,1 0,-1 0,1 0,0-1,4 1,61-2,53 15,-120-8,-1 0,1 0,-1 0,0 0,0 1,-1-1,0 0,0 1,-1-1,1 1,-1-1,-1 1,1-1,-1 1,0-1,-1 0,0 1,0-1,0 0,0 0,-1 0,0-1,-1 1,1-1,-2 3,-4 13,-5 9,-14 79,34-98,4-6</inkml:trace>
  <inkml:trace contextRef="#ctx0" brushRef="#br0" timeOffset="1176.589">1588 936,'1'-1,"0"0,0 0,0 0,-1 1,1-1,0 0,0 0,-1-1,1 1,-1 0,1 0,-1 0,1 0,-1 0,0-1,0 1,1 0,-1 0,0-1,0 1,0 0,0 0,-1 0,1-1,0 1,0 0,-1 0,1 0,-1-1,1 1,-1 0,1 0,-1 0,0 0,1 0,-1 0,0 0,0 0,0 0,0 1,0-1,0 0,0 1,0-1,0 0,0 1,0-1,0 1,-1 0,1-1,0 1,0 0,0 0,-1-1,1 1,0 0,0 0,-1 1,1-1,0 0,-1 0,-16 9,0 0,1 1,0 1,1 0,0 1,1 1,0 0,1 1,1 1,0 0,1 1,0 0,-4 11,-33 69,48-94,0 0,0 0,1 0,-1 0,0 0,1 0,-1 0,1 0,0 0,0 0,0 0,0 0,0 0,0 0,0 0,1 0,-1 1,1-1,-1 0,1-1,0 1,0 0,0 0,0 0,0 0,0-1,1 1,-1 0,1-1,-1 1,1-1,-1 0,1 0,0 1,0-1,-1 0,1 0,0 0,0-1,0 1,0 0,0-1,0 0,0 1,0-1,0 0,2 0,16-3,0-1,0-1,0-1,-1 0,0-2,0 0,-1-1,0-1,0-1,-1 0,-1-1,0-1,0 0,-1-2,-1 1,7-12,85-77,-103 103,-1 1,0 0,0 0,0 0,1 0,-1 1,-1-1,1 1,0-1,0 1,0-1,-1 1,1 0,-1 0,1 0,-1 0,0 0,0 0,0 0,0 0,0 1,-1-1,1 0,0 1,-1-1,0 0,0 1,1-1,-1 1,-1-1,1 0,0 1,-1-1,1 0,-1 1,1-1,-1 0,0 0,0 0,0 1,-2 0,3 12,-1-11,0 1,1 0,0 0,0 0,0 0,1 0,-1 0,1-1,0 1,1 0,-1 0,1-1,0 1,0-1,0 0,1 1,-1-1,1 0,0 0,0-1,1 1,-1-1,1 1,0-1,0 0,0-1,0 1,0-1,0 1,1-1,-1 0,1-1,0 1,-1-1,1 0,0 0,0-1,4 1,14-5,0-1,0 0,0-2,0-1,-1-1,-1 0,0-2,0 0,-1-2,0 0,-1-1,-1-1,0-1,-1 0,0-1,-2-1,0-1,-1 0,-1-1,-1 0,-1-1,1-3,12-32,-3 0,-2-2,-3 0,-3-1,-2-1,-2 0,-3 0,-3 0,-3-1,-4-32,4 80,0-1,-1 0,-1 1,0-1,-1 1,-1 0,0 0,0 0,-2 1,1-1,-1 1,-1 0,0 1,-2-1,8 11,1 0,-1 0,0 0,0 0,0 1,0-1,1 0,-1 1,0-1,0 1,0-1,-1 1,1-1,0 1,0 0,0 0,0-1,0 1,0 0,0 0,-1 0,1 0,0 0,0 1,0-1,0 0,0 0,0 1,0-1,0 1,0-1,0 1,0-1,0 1,0-1,0 1,0 0,0 0,0-1,1 1,-1 0,0 0,0 0,1 0,-1 0,1 0,-1 0,1 0,0 0,-1 0,1 0,0 0,0 1,-1-1,1 0,0 0,0 0,-14 68,37 344,-1-171,-2 100,-18-157,3-204,-4 1</inkml:trace>
  <inkml:trace contextRef="#ctx0" brushRef="#br0" timeOffset="1436.857">2000 646,'20'-18,"2"0,1 2,0 1,1 0,0 2,1 1,0 1,1 1,1 1,-1 1,1 1,1 2,-1 1,18 0,169 43,-192-35</inkml:trace>
  <inkml:trace contextRef="#ctx0" brushRef="#br0" timeOffset="1677.864">2895 767,'0'20,"-5"24,4 8,1 4,1-4,5-6,0-8,4-9,1-7,-3-10,-1-11,-3-7</inkml:trace>
  <inkml:trace contextRef="#ctx0" brushRef="#br0" timeOffset="1861.413">2967 380,'0'-8,"0"-7,4 3,2 8,3 4,5 7,-1 2</inkml:trace>
  <inkml:trace contextRef="#ctx0" brushRef="#br0" timeOffset="2160.763">3354 791,'-113'41,"110"-40,1-1,0 1,-1 0,1 0,0 0,0 1,0-1,0 1,0-1,0 1,0 0,1-1,-1 1,0 0,1 0,0 0,-1 0,1 0,0 1,0-1,0 0,0 1,1-1,-1 0,1 1,-1-1,1 1,0-1,0 1,0-1,0 1,0-1,1 0,-1 1,1-1,-1 1,1-1,0 0,0 1,0-1,0 0,1 0,-1 0,0 0,2 1,6 3,0-1,0 0,0 0,1-1,0 0,0-1,0 0,0 0,1-1,-1-1,0 0,1 0,-1-1,1 0,-1-1,1 0,-1-1,1 0,-1 0,7-4,-8 5,0 0,-1-1,1 0,0 0,0-1,-1-1,0 1,1-1,-1-1,-1 1,1-2,-1 1,0-1,0 0,0 0,-1 0,0-1,0 0,-1-1,0 1,0-1,-1 0,0 0,0-1,-1 1,0-1,0 1,-1-1,0 0,-1 0,0 0,0 0,-1 0,0-1,-1 1,0 0,0 0,-1 0,0 1,-2-5,2 6,-1 1,0 0,0 0,-1 0,1 0,-1 0,0 1,-1 0,1 0,-1 0,0 0,-1 1,1 0,-1 0,0 0,1 1,-2-1,1 2,0-1,-1 1,1 0,-1 0,1 0,-1 1,0 0,0 1,0-1,0 1,1 1,-1-1,0 1,0 0,0 1,1 0,-1 0,1 0,-1 1,1 0,0 0,0 0,0 1,1 0,-1 0,1 0,0 1,0 0,-7 13</inkml:trace>
  <inkml:trace contextRef="#ctx0" brushRef="#br0" timeOffset="2567.822">3741 840,'-14'-51,"20"34,0 1,1 0,0 1,2 0,0 0,0 1,1 0,1 0,1 1,-1 1,4-2,14-18,-28 31,1 0,-1 0,1 0,0 0,-1 0,1 0,0 1,0-1,0 1,0-1,0 1,-1-1,1 1,0 0,0 0,0 0,0 0,0 0,0 1,0-1,0 1,0-1,0 1,-1-1,1 1,0 0,0 0,-1 0,1 0,-1 0,1 1,-1-1,1 0,-1 1,0-1,1 1,-1-1,0 1,0-1,0 1,0 0,-1 0,1 0,0-1,-1 1,1 0,-1 0,0 0,1 0,-1 0,0 0,0 1,28 39,-24-39,0 0,0 0,0 0,1-1,-1 1,1-1,0 0,-1-1,1 1,0-1,0 0,0 0,0 0,0-1,0 0,0 0,0 0,0 0,0-1,0 0,0 0,0 0,-1-1,1 0,0 0,-1 0,1 0,-1-1,0 1,1-1,-1 0,-1 0,1-1,0 1,-1-1,2-2,4-3,0-1,0 0,-1 0,-1-1,1 0,-2-1,0 1,0-1,-1 0,0-1,-1 1,-1-1,2-10,-5-74,-1 76</inkml:trace>
  <inkml:trace contextRef="#ctx0" brushRef="#br0" timeOffset="2908.44">4829 211,'-19'1,"0"1,1 1,-1 1,1 1,0 0,0 1,0 1,1 1,0 0,0 1,1 1,0 1,1 0,-3 3,15-11,1-1,-1 1,1 0,-1-1,1 1,0 0,0 0,1 1,-1-1,0 0,1 0,0 1,0-1,0 1,0-1,1 1,-1 0,1-1,0 1,0-1,0 1,0 0,1-1,0 1,0-1,-1 1,2-1,-1 1,0-1,1 0,0 0,-1 0,1 0,1 0,-1 0,0 0,1 0,-1-1,1 1,0-1,0 0,0 0,0 0,0 0,0-1,0 1,1-1,-1 0,51 35,102 92,-154-125,1 0,-1 0,0 0,-1 0,1 0,0 0,-1 0,0 0,0 1,0-1,0 1,0-1,-1 1,1-1,-1 1,0-1,0 1,0-1,-1 1,1-1,-1 1,0-1,0 0,0 1,0-1,0 0,-1 0,0 0,0 0,0 0,0 0,0 0,0 0,-1-1,1 1,-1-1,0 0,1 0,-1 0,0 0,0 0,-3 0,-145 54,138-53,0-1,0 0,-1-1,1 0,-1-1,1-1,-1 0,1-1,-1-1,1 0,0 0,0-1,-11-6,-4-5</inkml:trace>
</inkml:ink>
</file>

<file path=ppt/ink/ink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2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1,'5'0,"-4"0,4 0,-5 0,-1 5,-2 1</inkml:trace>
</inkml:ink>
</file>

<file path=ppt/ink/ink5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07.7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510 480,'-12'15,"2"-1,0 2,0-1,2 1,0 1,1 0,0 0,-3 15,-3 6,-108 292,86-235,35-132,34-67,4 2,4 2,4 2,5 2,14-14,19-35,-84 144,1 1,-1-1,0 0,0 1,0-1,1 1,-1-1,0 0,0 1,1-1,-1 1,1-1,-1 1,0-1,1 1,-1-1,1 1,-1 0,1-1,-1 1,1 0,-1-1,1 1,0 0,-1 0,1-1,-1 1,1 0,0 0,-1 0,1 0,0 0,-1 0,1 0,0 0,-1 0,1 0,-1 0,1 0,0 1,-1-1,1 0,-1 0,1 1,0-1,-1 0,1 1,-1-1,1 0,-1 1,1-1,-1 1,0-1,1 1,-1-1,1 1,-1-1,0 1,0 0,1-1,-1 1,0-1,0 1,0 0,1-1,-1 1,0-1,0 1,5 48,-5-46,-34 484,34-471,-1-11,1-1,-1 1,1-1,0 1,0 0,1-1,-1 1,1-1,0 1,0-1,1 0,-1 1,1-1,0 0,0 0,1 1,-1-5,0 0,0 0,0 0,0 0,0-1,0 1,0-1,1 1,-1-1,0 0,-1 1,1-1,0 0,0 0,0-1,0 1,-1 0,1-1,-1 1,1-1,-1 1,1-1,-1 1,0-1,0 0,0 0,0 0,0 0,0 0,0 0,-1 0,4-3,57-91,-4-4,29-71,12-22,-79 167,-8 44,-36 170,18 198,6-380,0-1,0 1,1-1,0 0,0 1,1-1,0 1,-1-1,2 0,-1 0,1 1,0-1,0 0,0 0,0-1,1 1,0 0,0-1,0 0,1 0,0 0,-1 0,1 0,0-1,1 1,1 0,8-4</inkml:trace>
  <inkml:trace contextRef="#ctx0" brushRef="#br0" timeOffset="284.894">1356 734,'1'10,"0"-1,1 1,0-1,0 1,1-1,1 0,0 0,0-1,0 1,1-1,0 0,1 0,0 0,0-1,1 0,0 0,0-1,0 0,1 0,0 0,0-1,0-1,1 1,0-1,0-1,0 1,0-2,0-4,0-1,0 0,0-1,0 0,-1-1,0 0,0 0,0 0,0-1,-1 0,0-1,0 0,-1 0,0 0,0-1,-1 0,0 0,0 0,-1 0,0-1,0 0,-1 0,0 0,0-6,40-156,-40 147</inkml:trace>
  <inkml:trace contextRef="#ctx0" brushRef="#br0" timeOffset="664.88">2089 453,'-17'13,"5"-4,-1 0,1 1,0 0,1 1,0 0,1 0,1 2,-1-1,2 1,0 0,-1 4,8-14,1 0,0 1,-1-1,1 0,1 1,-1-1,0 0,1 1,0-1,0 0,0 0,0 0,0 0,0 0,1 0,0 0,-1 0,1 0,0-1,1 1,-1-1,0 1,1-1,-1 0,1 0,0 0,-1 0,1-1,0 1,0-1,0 0,0 0,1 0,-1 0,3 0,56 47,-61-44,1-1,-1 1,0-1,0 1,0 0,0-1,-1 1,1 0,-1 0,0 0,0-1,-1 1,1 0,-1 0,0-1,0 1,0 0,0-1,-1 1,1-1,-1 1,0-1,0 0,0 0,0 0,-1 0,1 0,-1 0,0-1,-3 5,-1-2,1 1,-1-1,0 0,-1-1,1 1,-1-2,0 1,0-1,0 0,0 0,-4 0,7-2,0 0,0 1,0-2,-1 1,1-1,0 1,0-1,-1-1,1 1,0-1,0 0,0 0,0-1,0 1,0-1,0 0,0 0,-2-2,-5-9</inkml:trace>
  <inkml:trace contextRef="#ctx0" brushRef="#br0" timeOffset="944.805">2569 0,'-9'44,"-4"27,1 8,7 0,5-10,1-10,2-12,0-3,-1-5,-1-4,0-3,0-3,-1-1,0 0,0-1,-5-4,-1-2,-1-4</inkml:trace>
  <inkml:trace contextRef="#ctx0" brushRef="#br0" timeOffset="1148.957">2316 367,'38'5,"32"2,14-1,2-6,-9-3,-8-1,-10 0,-11 1,-4-4,-5 0,-8 0</inkml:trace>
  <inkml:trace contextRef="#ctx0" brushRef="#br0" timeOffset="1697.191">1 1242,'1893'-248,"-1135"175,-546 55,-190 17</inkml:trace>
  <inkml:trace contextRef="#ctx0" brushRef="#br0" timeOffset="2003.072">86 1440,'440'-35,"766"-72,-855 66,-2-15,27-21,-313 61,-13 1</inkml:trace>
</inkml:ink>
</file>

<file path=ppt/ink/ink5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12.13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1303,'71'-41,"-1"-3,-3-3,54-49,-105 83,-1 0,0-2,-1 0,-1 0,0-1,-1 0,-1-1,0-1,-2 0,0 0,-1-1,0 0,-2 0,0-1,-1 0,-1 0,-1 0,-1-8,-2 25,0 0,0 0,0 1,-1-1,1 0,-1 0,0 1,0-1,0 0,0 1,0-1,0 1,-1-1,1 1,-1 0,0-1,0 1,0 0,0 0,0 1,0-1,0 0,0 0,-1 1,1 0,-1-1,1 1,-1 0,0 0,1 1,-1-1,0 0,0 1,0 0,1-1,-1 1,0 0,0 1,0-1,1 0,-1 1,0-1,0 1,1 0,-1 0,1 0,-1 1,1-1,-1 0,1 1,-1 0,1-1,0 1,0 0,0 1,-1-1,1 1,0-1,0 1,0 0,0 0,1 0,-1 0,1 0,-1 0,1 0,0 1,1-1,-1 0,0 1,1-1,0 0,0 1,0-1,0 1,0-1,1 0,-1 1,1-1,0 0,0 1,0-1,1 0,-1 0,1 0,0 0,0 0,0 0,0-1,0 1,0-1,1 1,-1-1,1 0,0 0,0 0,-1 0,1-1,1 1,-1-1,0 1,0-1,0 0,1 0,-1-1,0 1,2-1,14 2,-1-1,1 0,0-2,-1 0,1-1,0-1,15-5,85-7,-116 15,0 0,0 0,0 1,0 0,0-1,-1 1,1 0,0 0,0 1,-1-1,1 0,-1 1,1 0,-1 0,1-1,-1 1,0 1,0-1,0 0,0 0,-1 1,1-1,0 1,-1-1,0 1,0 0,0 0,0 0,0-1,0 1,-1 0,1 0,-1 0,0 0,0 0,0 0,0 0,0 0,-1 0,0 0,1 0,-1 0,0-1,0 1,-1 0,1 0,0-1,-1 1,-101 207,102-208,0 0,0 1,1-1,-1 0,0 1,1-1,0 0,0 1,0-1,0 1,0-1,0 1,1-1,-1 0,1 1,-1-1,1 0,0 1,0-1,0 0,0 0,1 0,-1 0,0 0,1 0,0 0,-1 0,1-1,0 1,0-1,0 1,0-1,0 0,0 0,0 1,0-1,1-1,-1 1,0 0,1-1,-1 1,0-1,3 1,97-11,-82 3</inkml:trace>
  <inkml:trace contextRef="#ctx0" brushRef="#br0" timeOffset="451.344">1468 739,'-52'32,"2"4,1 1,1 2,-35 40,10 9,70-84,1 0,-1 0,1 0,0 0,0 0,1 0,-1 0,1 1,0-1,0 1,1-1,-1 1,1-1,0 1,0-1,1 1,-1 0,1-1,0 0,0 1,1-1,-1 0,2 3,-2-4,1-1,0 0,0 0,0 0,0 0,0 0,0 0,0 0,1-1,-1 1,1-1,-1 1,1-1,0 0,-1 0,1 0,0-1,0 1,-1-1,1 1,0-1,0 0,0 0,0 0,0 0,-1-1,1 1,0-1,0 0,2 0,83-37,-45 11,-1-1,-2-3,0-1,-1-3,22-18,54-59,-115 112,1 1,-1-1,0 1,0-1,1 0,-1 1,0-1,0 1,1-1,-1 0,0 0,1 1,-1-1,1 0,-1 1,0-1,1 0,-1 0,1 0,-1 0,0 1,1-1,-1 0,1 0,-1 0,1 0,-1 0,1 0,-1 0,1 0,-1 0,0 0,1 0,-1-1,1 1,-1 0,1 0,-1 0,0 0,1-1,-1 1,1 0,-1-1,0 1,1 0,-1 0,0-1,0 1,1-1,-1 1,0 0,0-1,1 1,-1-1,0 1,0 0,0-1,0 1,0-1,1 0,-14 40,10-31,-2 7,1-10,0 1,1 0,0 0,0 0,1 0,0 0,0 0,0 1,0-1,1 1,0-1,1 1,0-1,0 1,0 0,1-1,-1 1,2-1,-1 1,1-1,0 1,0-1,1 0,-1 0,2 0,-1 0,0-1,1 0,0 1,1-1,3 3,-2-4,0-1,0 0,0 0,1-1,-1 0,1 0,-1 0,1-1,0 0,0 0,0-1,0 0,0 0,-1-1,1 1,0-1,0-1,0 0,-1 0,1 0,2-2,126-78,-62 12,-55 52</inkml:trace>
  <inkml:trace contextRef="#ctx0" brushRef="#br0" timeOffset="915.864">2173 739,'-24'19,"1"2,1 1,0 0,2 2,1 0,1 1,1 1,1 1,-6 15,20-39,0 0,0 0,1 0,-1 0,1 0,0 1,0-1,0 0,0 1,0-1,1 1,0-1,0 1,0-1,0 1,0-1,1 1,-1-1,1 1,0-1,0 0,0 1,1-1,-1 0,1 0,0 0,0 0,0 0,0 0,0-1,0 1,1-1,0 1,-1-1,1 0,0 0,0 0,10 0,0-1,0-1,0 0,0 0,-1-2,1 1,0-2,0 1,-1-2,0 0,0 0,0-1,0-1,-1 0,1 0,-1-1,-1-1,0 0,0 0,5-6,19-13,0-1,-2-1,-2-2,-1-2,-1 0,-2-2,-1-1,-2 0,-1-2,-2-1,-2 0,-2-2,-1 0,-2 0,-2-1,-2-1,-2 0,-1 0,-3 0,-1-20,-3 46,-1 0,0 1,-1-1,-1 0,0 1,-1 0,-1 0,-4-6,8 18,0 0,0 0,0 0,-1 0,1 1,-1-1,0 1,0 0,0-1,-1 2,1-1,-1 0,1 1,-1-1,0 1,0 0,0 0,0 1,-1-1,1 1,0 0,-1 0,1 1,0-1,-1 1,1 0,-1 0,1 0,-1 1,1-1,0 1,-1 0,-3 2,-5 4,1 1,0 1,1 0,0 0,0 1,1 1,0 0,1 0,0 1,0 0,2 0,-1 1,2 0,0 1,0-1,1 1,1 0,-1 6,-4 7,0 0,2 1,1 0,2 1,0-1,2 1,1-1,1 1,2 0,0-1,3 1,0-1,1 0,2 0,1-1,1 0,14 25,-3-17,3-1,1-1,1-1,17 15,82 44,-122-89,1-1,0 0,0 0,-1 0,1 0,0-1,0 1,0-1,0 0,0 0,0 0,0-1,-1 1,1-1,0 0,0 0,0-1,-1 1,1-1,-1 0,1 0,-1 0,0 0,0 0,0-1,0 1,0-1,0 0,-1 0,1 0,-1 0,0-1,0 1,0 0,0-1,11-14</inkml:trace>
  <inkml:trace contextRef="#ctx0" brushRef="#br0" timeOffset="1169.909">3020 766,'-14'39,"-5"21,5 2,6-6,4-12</inkml:trace>
  <inkml:trace contextRef="#ctx0" brushRef="#br0" timeOffset="1430.867">3020 399,'10'0,"8"5,0 2</inkml:trace>
  <inkml:trace contextRef="#ctx0" brushRef="#br0" timeOffset="1994.841">3500 598,'-43'25,"0"2,2 2,1 2,2 2,1 1,-26 32,26 19,37-83,0 0,0 1,0-1,0 1,0-1,1 0,-1 1,1-1,0 0,-1 1,1-1,0 0,0 0,1 0,-1 1,0-1,1 0,-1-1,1 1,-1 0,1 0,0-1,0 1,0-1,0 0,0 1,0-1,0 0,0 0,1 0,-1 0,0-1,1 1,-1-1,0 1,2-1,7-1,0 0,0 0,0-1,-1-1,1 0,-1 0,1-1,-1-1,0 1,0-2,-1 1,0-1,0-1,0 0,-1 0,0 0,2-3,222-211,-232 220,1 1,-1-1,0 1,1-1,-1 1,1-1,-1 1,0-1,1 1,-1 0,1-1,-1 1,1 0,-1 0,1-1,0 1,-1 0,1 0,-1 0,1 0,0-1,-1 1,1 0,-1 0,1 0,0 1,-1-1,1 0,-1 0,1 0,-1 0,1 0,0 1,-1-1,1 0,-1 0,1 1,-1-1,1 0,-1 1,1-1,-1 1,0-1,1 1,-1-1,0 1,1-1,-1 1,0-1,1 1,-1-1,0 1,0-1,0 1,0-1,1 1,-1 0,0-1,0 1,0-1,0 1,0 0,0-1,-1 1,1-1,0 1,0 52,0-44,-2-2,1 0,1 0,-1 0,1 0,0 0,1 0,0 0,0-1,0 1,1 0,0 0,0-1,1 0,0 1,0-1,0 0,1 0,0 0,0-1,0 1,1-1,0 0,0-1,0 1,1-1,-1 0,1 0,0 0,1-1,-2-4,1 0,-1-1,0 1,0-1,0 0,0-1,0 1,0-1,-1 0,1 0,-1-1,0 1,0-1,0 0,0 0,0 0,-1-1,0 1,0-1,0 0,-1 0,0 0,0 0,0 0,0-3,16-22,2 2,1 1,1 0,2 2,0 1,12-8,19-21,-64 79,5-22,1 0,0 0,0 1,1-1,-1 1,1 0,0 0,0 0,1 0,0 0,-1 0,2 0,-1 0,0 0,1 1,0-1,0 0,1 0,0 1,0-1,0 0,0 0,1 0,0 0,0 0,0-1,0 1,1 0,0-1,0 0,0 1,0-1,1-1,0 1,-1 0,2-1,-1 0,0 0,0 0,1 0,0-1,-1 0,4 1,1-2,-1 0,1-1,0 0,-1-1,1 0,0 0,-1-1,1 0,-1-1,0 1,0-2,0 1,0-1,0 0,-1-1,0 0,0 0,0 0,0-1,-1 0,0 0,0-1,-1 0,0 0,0 0,-1-1,1 0,39-140,-39 129</inkml:trace>
  <inkml:trace contextRef="#ctx0" brushRef="#br0" timeOffset="2361.973">4798 456,'-14'10,"0"1,1 0,0 2,1-1,1 1,-1 1,2 0,0 0,1 1,0 1,-4 12,12-24,1 1,0-1,0 0,1 0,-1 0,1 0,0 0,0 0,0 0,1 0,-1 0,1 0,0-1,0 1,0-1,1 1,-1-1,1 0,0 0,0 0,0 0,0 0,0-1,1 1,-1-1,1 0,0 0,-1 0,1-1,0 1,31 23,-30-22,-1 0,0 0,0 0,0 1,0-1,0 1,-1 0,0 0,0 1,0-1,0 0,0 1,-1 0,0 0,0 0,-1 0,1 0,-1 0,0 0,0 0,-1 0,1 1,-1-1,0 0,-1 0,1 1,-1-1,0 0,-1 0,1 0,-1 0,0 0,0 0,0-1,-1 1,-1 1,-3 1,-1 0,0 0,0-1,-1 0,0-1,0 0,0 0,0-1,-1 0,0-1,0 0,0 0,0-1,0 0,0-1,-1 0,1-1,0 0,-8-1,-62-21,61 10</inkml:trace>
</inkml:ink>
</file>

<file path=ppt/ink/ink5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16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875 143,'-17'117,"-56"278,32-203,34-80,24-100,-5-19</inkml:trace>
  <inkml:trace contextRef="#ctx0" brushRef="#br0" timeOffset="298.489">311 143,'219'-12,"0"-8,-1-10,12-13,-160 28,81-8,-118 33,-29-3</inkml:trace>
  <inkml:trace contextRef="#ctx0" brushRef="#br0" timeOffset="552.563">0 1074,'43'9,"48"-10,23-11,2-3,-5-4,-7-3,-11-3,-12 3,-10 1,-8 3,-9 5,-5 4,-6 0,-5 1,-4 2,-8 2</inkml:trace>
  <inkml:trace contextRef="#ctx0" brushRef="#br0" timeOffset="987.235">1750 481,'-233'110,"232"-110,-51 35,51-35,0 1,1 0,-1 0,0 0,0 0,0 0,1 0,-1 0,0 0,1 0,-1 1,1-1,-1 0,1 0,0 0,0 1,-1-1,1 0,0 1,0-1,0 0,0 0,0 1,1-1,-1 0,0 0,1 1,-1-1,1 0,-1 0,1 0,-1 0,1 0,0 0,-1 0,1 0,0 0,0 0,0 0,0 0,0 0,0 0,0-1,1 1,77 38,-73-38,0 0,0 0,0 1,-1 0,1 0,-1 1,1-1,-1 1,0 0,0 1,0-1,-1 1,1 0,-1 0,0 1,0-1,0 1,0 0,-1 0,0 0,0 0,-1 1,1-1,-1 1,0 0,0 3,-2-6,0 1,0 0,0 0,-1 0,1 0,-1 0,0-1,0 1,-1 0,1-1,-1 1,0-1,0 0,0 1,0-1,0 0,-1 0,1 0,-1 0,0-1,0 1,0-1,0 0,0 0,-1 0,-89 42,84-40,0-2,0 1,0-1,0-1,-1 0,1 0,-1 0,1-2,0 1,-7-2,-2-3</inkml:trace>
</inkml:ink>
</file>

<file path=ppt/ink/ink5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25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313 364,'307'-207,"-287"191,-10 10,1-2,0 1,0-1,0-1,-1 0,0-1,-1 0,0 0,-1-1,0 0,-1 0,1-3,-12-2,-17 37,4 11,2 1,1 1,1 1,3-1,0 2,3-1,0 1,0 28,-5 14,-13 88,19-97,-3-1,-3 1,-3-2,-3 0,-2-1,-4-1,-2-1,-4-1,-13 19,32-66,-1-1,0 0,-1-1,-1-1,0 0,0-1,-1 0,-1-1,0-1,-1 0,0-2,0 0,-1 0,-4 0,16-7,1 0,-1 0,1 0,-1 0,0-1,0 0,1 0,-1 0,0-1,1 0,-1 0,1 0,-1-1,1 0,-1 0,1 0,0-1,0 0,0 0,0 0,1 0,-1-1,1 0,0 0,0 0,0 0,1-1,-1 1,1-1,0 0,0 0,1 0,0 0,0-1,0 1,0-1,1 1,0-1,0 0,0 1,1-1,0 0,0 0,1-8,1 0,0 0,0 1,2-1,-1 1,2-1,0 1,0 0,2 1,-1-1,1 1,1 1,0-1,1 1,0 1,1 0,0 0,6-4,27-21,2 1,1 2,50-24,-86 50,46-25,2 3,1 2,1 3,1 2,41-7,-71 21</inkml:trace>
  <inkml:trace contextRef="#ctx0" brushRef="#br0" timeOffset="255.598">1271 477,'-50'20,"1"3,1 1,1 3,1 2,1 2,-2 5,20-18,2 1,0 2,1 0,2 2,0 0,-11 17,30-38,1 1,0-1,0 0,0 1,0-1,0 1,0 0,1 0,-1 0,1 0,0 0,0 0,0 0,0 0,1 0,-1 0,1 0,0 1,0-1,0 0,0 0,0 1,1-1,-1 0,1 0,0 0,0 0,0 0,0 0,1 0,-1 0,1 0,0-1,0 1,0-1,0 1,0-1,1 0,-1 0,0 1,1-2,0 1,0 0,-1-1,1 1,3 0,6 1,1-1,0-1,0 0,0-1,0 0,0-1,0 0,0-1,-1-1,1 0,0 0,-1-1,0-1,0 0,0-1,-1 0,2-2,11-7,-2-1,0 0,-1-2,-1 0,-1-1,0-1,11-17,-23 29,-1 0,0 0,0 0,-1-1,0 0,-1 0,0 0,0-1,-1 1,0-1,-1 0,0 0,0 0,-1 0,0 0,-1 0,0 0,-1 0,0 0,-1 0,0 0,0 0,-1 0,0 1,-1-1,0 1,0 0,-4-5,-11-6</inkml:trace>
  <inkml:trace contextRef="#ctx0" brushRef="#br0" timeOffset="570.391">1611 787,'-76'131,"117"-167,57-76,5 3,41-27,-120 116,1 2,1 0,0 2,1 1,28-12,-21 13</inkml:trace>
</inkml:ink>
</file>

<file path=ppt/ink/ink5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1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364 285,'-48'8,"1"3,0 1,0 3,1 1,1 3,-23 24,67-42,-1 1,1 0,0-1,0 1,0 0,0 0,0 0,0 0,0-1,1 1,-1 0,1 0,-1 0,1 1,0-1,0 0,0 0,0 0,0 0,0 0,1 0,-1 0,1 0,-1 0,1 0,0 0,0 0,0 0,0-1,0 1,0 0,0-1,0 1,1 0,-1-1,2 1,11 11,0-2,1 0,0 0,1-2,0 0,1 0,-1-2,2 0,15 4,55 25,-79-31,0 0,0 0,0 1,-1 0,0 1,0 0,0 0,-1 0,0 1,0 0,-1 1,0-1,-1 1,0 1,0-1,-1 1,0-1,-1 1,0 0,-1 0,1 1,-2-1,-3 4,-1-1,-1 1,0-1,-1 0,0 0,-1-1,-1 0,1 0,-2 0,0-1,0 0,-1 0,-1-1,1 0,-2-1,1 0,-1-1,-1 0,1-1,-12 6,-1 2,0-2,-2 0,0-1,0-2,-1-1,0 0,-13 0,14-3</inkml:trace>
  <inkml:trace contextRef="#ctx0" brushRef="#br0" timeOffset="265.253">195 285,'57'10,"25"2,2 0,-8-2,-12-3,-12-7,-10-4,-8-2,-4 1,-8 1</inkml:trace>
  <inkml:trace contextRef="#ctx0" brushRef="#br0" timeOffset="548.635">957 172,'-7'13,"-1"0,2 0,0 1,0 0,2 0,-1 1,2-1,0 1,1 0,0-1,1 1,1 0,0 0,1 0,1 0,2 11,-3-22,1-1,-1 1,1 0,-1-1,1 1,0-1,1 0,-1 0,0 0,1 0,0 0,0 0,0-1,0 1,0-1,0 0,0 0,1 0,-1 0,1-1,0 1,-1-1,1 0,0 0,0 0,0-1,0 1,-1-1,1 0,0 0,0 0,0-1,0 1,0-1,0 0,1 0,1-1,0 0,-1 0,0 0,1 0,-1-1,0 0,0 0,0 0,-1-1,1 1,-1-1,0-1,0 1,0 0,0-1,-1 0,0 0,0 0,0 0,-1 0,1 0,-1-3,0 0,0 0,-1 1,0-1,-1 0,0 0,0 0,0 0,-1 0,0 0,-1 1,0-1,0 0,-1 1,0-1,0 1,0 0,-1 0,0 0,-1 1,1-1,-1 1,-1 0,1 1,-1-1,0 1,0 0,0 0,-1 1,0 0,0 0,0 1,0-1,0 2,-1-1,0 1,1 0,-1 0,0 1,0 0,0 1,0 0,1 0,-3 1,-15 5</inkml:trace>
  <inkml:trace contextRef="#ctx0" brushRef="#br0" timeOffset="2567.759">1549 1160,'214'-151,"-52"31,199-136,-289 222,-70 34,0-1,0 0,0 1,0-1,0 1,0 0,0 0,0-1,1 1,-1 1,0-1,0 0,0 0,0 1,0-1,0 1,0 0,0 0,0-1,0 1,-1 1,1-1,0 0,0 0,-1 1,1-1,-1 0,1 1,-1 0,0-1,0 1,0 0,0 0,0-1,1 2,0 12,-1 0,0 0,-1 0,0-1,-2 1,1 0,-2 0,0-1,-1 1,0-1,-1 0,-1 0,0-1,-1 1,0-1,-1-1,0 0,-8 9,13-16,-11 17,-1-1,0 0,-2-1,-1 0,0-1,-1-2,-1 0,0-1,-2 0,0-2,0-1,-14 6,30-17,-1 0,1 0,-1 0,0-1,0 1,0-2,0 1,0-1,0 0,0 0,0-1,-3-1,8 2,0-1,-1 1,1-1,0 0,0 0,0 0,-1 0,1 0,0-1,0 1,0 0,1-1,-1 0,0 1,1-1,-1 0,1 0,-1 0,1 0,0 0,0 0,0 0,0 0,0-1,0 1,1 0,-1-1,1 1,-1 0,1-1,0 1,0-1,0 1,1 0,-1-1,0 1,1-1,-1 2,0-1,0 0,0 1,0-1,0 1,1-1,-1 0,0 1,1-1,-1 1,1-1,0 1,0 0,-1-1,1 1,0-1,0 1,0 0,0 0,0 0,1 0,-1 0,0 0,1 0,-1 0,0 0,1 0,-1 1,1-1,-1 1,1-1,-1 1,1-1,-1 1,1 0,0 0,-1 0,1 0,-1 0,1 0,1 1,60 29,-51-19,1-1,0-1,0 0,1-1,0-1,1 0,0-1,0 0,0-1,1-1,-1 0,16 1,-8-7,-1 0,0-2,1-1,-1 0,0-2,-1 0,0-2,0 0,-1-1,0-1,-1-1,0-1,-1-1,0 0,9-11,19-15,-1-2,-2-2,-3-2,2-4,-34 36,1 0,1 2,0-1,1 1,0 0,1 1,0 1,1 0,0 0,1 2,0-1,0 2,1 0,0 0,10-2,-23 9,-1-1,1 1,0 0,0 0,0 0,0 0,0 0,0 0,-1 0,1 1,0-1,0 1,0-1,-1 1,1 0,0-1,-1 1,1 0,0 0,-1 0,1 0,-1 1,0-1,1 0,-1 1,0-1,0 1,0-1,0 1,0-1,0 1,0 0,0 0,-1-1,1 1,-1 0,1 0,-1 0,0 0,0 0,-15 74,-59 66,73-142,0 1,0 0,0 0,0 0,0 0,0 0,0 0,0 0,1 0,-1 1,0-1,1 0,-1 0,1 1,-1-1,1 0,0 1,-1-1,1 0,0 1,0-1,0 0,0 1,0-1,0 1,1-1,-1 0,0 1,1-1,-1 0,1 1,-1-1,1 0,-1 0,1 0,0 1,0-1,0 0,0 0,-1 0,1 0,1 0,-1-1,0 1,0 0,0 0,0-1,1 1,-1-1,0 1,0-1,1 1,-1-1,0 0,1 1,-1-1,1 0,-1 0,0 0,1 0,-1-1,0 1,1 0,0-1,139-87,-78 41,138-84,-201 130,1 0,0 1,0-1,0 0,0 1,0-1,0 0,0 1,0 0,0-1,0 1,0 0,0-1,0 1,0 0,0 0,0 0,0 0,0 0,0 0,1 0,-1 0,0 0,0 1,0-1,0 0,0 1,0-1,0 1,0-1,0 1,0-1,0 1,-1 0,1-1,0 1,0 0,0 0,-1 0,1-1,-1 1,1 0,0 0,-1 0,0 0,1 0,-1 0,1 0,-1 0,0 1,0-1,0 0,0 0,0 0,0 0,0 0,0 0,0 0,0 0,-1 0,1 0,0 1,-1-1,1 0,-1 0,-32 90,-2 23,35-112,-1-1,1 0,0 0,0 1,0-1,0 0,0 0,0 1,0-1,0 0,1 0,-1 1,0-1,1 0,-1 0,1 0,-1 1,1-1,0 0,-1 0,1 0,0 0,0 0,0 0,0-1,0 1,0 0,0 0,0-1,0 1,0 0,0-1,0 1,0-1,1 1,-1-1,0 0,0 0,1 0,-1 1,0-1,0 0,1 0,-1 0,0-1,0 1,1 0,-1 0,0-1,0 1,0-1,1 1,0-1,62-33,185-138,-102 86,-147 85,1 0,0 0,0 0,0 0,0 0,0 1,0-1,0 0,0 1,0-1,0 0,0 1,0-1,1 1,-1 0,0-1,0 1,1 0,-1 0,0 0,0 0,1 0,-1 0,0 0,0 0,1 0,-1 1,0-1,0 0,1 1,-1-1,0 1,0 0,0-1,0 1,0 0,0 0,0-1,0 1,0 0,0 0,-1 0,1 0,0 0,0 0,-1 0,1 1,-1-1,1 0,-1 0,0 0,1 1,-1-1,0 0,0 0,0 1,0-1,0 0,0 0,0 1,0-1,0 0,-1 0,1 1,0-1,-1 0,1 0,-1 0,0 1,-87 163,91-124,7-28</inkml:trace>
  <inkml:trace contextRef="#ctx0" brushRef="#br0" timeOffset="3435.804">4315 568,'-220'166,"215"-162,-3 2,1 0,0 0,0 1,0 0,1 0,0 0,0 1,1 0,0 0,1 1,-1-1,2 1,-1 2,3-10,1 1,0-1,0 1,0-1,0 0,0 1,1-1,-1 1,0-1,1 1,-1-1,1 0,-1 1,1-1,0 0,-1 0,1 1,0-1,0 0,0 0,0 0,0 0,0 0,0 0,0 0,1 0,-1-1,0 1,0 0,1-1,-1 1,0-1,1 1,-1-1,1 0,-1 1,1-1,-1 0,0 0,2 0,60-3,-30-8,0 0,-1-2,0-1,-1-2,0-1,1-4,-8 6,0-2,-2 0,0-2,0 0,-2-1,-1-2,2-3,67-56,-87 81,0 0,-1-1,1 1,0 0,-1 0,1-1,0 1,-1 0,1 0,0 0,-1 0,1 0,0 0,0 0,-1 0,1 0,0 0,-1 1,1-1,0 0,-1 0,1 1,0-1,-1 0,1 1,-1-1,1 1,-1-1,1 1,-1-1,1 1,-1-1,1 1,-1-1,1 1,-1 0,0-1,1 1,-1-1,0 1,0 0,0-1,1 1,-1 0,0 0,0-1,0 1,0 0,0-1,0 1,0 0,0 0,-1-1,1 1,0 0,0-1,-1 1,1 0,0-1,-1 1,1 0,-13 48,10-44,0 0,1 0,-1 1,1-1,0 1,0 0,0 0,1-1,0 1,0 0,1 0,-1 0,1 0,1 0,-1 0,1 0,0 0,0 0,1 0,0 0,0-1,0 1,1-1,0 1,0-1,0 0,0 0,1 0,0-1,0 1,0-1,1 0,-1 0,1-1,0 1,4 2,8-2,-1-1,1 0,0-1,0-1,0-1,0 0,-1-1,1-1,0 0,0-2,-1 0,0 0,0-2,0 0,0 0,-1-2,0 0,6-5,20-8,0-2,-2-2,-1-2,-1-1,-1-2,-2-1,-1-2,-2-1,2-5,-16 18,-1 0,-1-2,0 0,-2 0,-1-2,-1 1,-1-2,-1 1,-1-1,-2 0,0-1,-2 0,-1 1,-1-4,-2 26,0 0,-1 0,1 1,-1-1,0 0,0 1,0-1,0 1,-1-1,1 1,-1 0,0-1,0 1,0 0,-1 0,1 1,-1-1,1 0,-1 1,0-1,0 1,0 0,-1 0,1 0,0 1,-1-1,1 1,-1 0,1 0,-1 0,1 0,-1 0,0 1,0 0,1 0,-1 0,0 0,0 0,1 1,-1-1,0 1,1 0,-1 1,1-1,-1 0,1 1,0 0,0 0,-1 0,1 0,-1 2,-16 11,1 0,1 2,1 0,0 1,1 1,1 1,1 0,1 1,0 0,2 1,0 0,2 1,1 0,0 0,-3 23,7-34,2 0,0 1,0-1,1 1,1-1,0 1,0-1,1 1,1-1,0 1,1-1,1 0,-1 0,2 0,0-1,0 1,1-1,0 0,1-1,0 1,1-1,0-1,1 0,0 0,0 0,7 3,4 1,1-2,0 0,0-2,1 0,0-1,1-2,0 0,0-1,0-1,1-2,-1 0,1-1,-1-2,1 0,-1-2,1 0,-1-2,0 0,-1-2,1 0,-1-1,0-2,20-12,-1-2,-1-2,-1-1,-2-2,-1-1,-1-3,-1 0,27-38,-41 46,-2 0,-1-2,-1 0,-1-1,-2-1,0 0,-2-1,-1 0,1-15,-7-43,-4 86,-1-1,0 1,0 0,0-1,0 1,0 0,-1 0,1 0,-1 0,1 0,-1 0,0 1,1-1,-1 1,0-1,0 1,0-1,-1 1,1 0,0 0,0 0,-1 0,1 1,0-1,-1 0,1 1,-1 0,1 0,-1-1,1 1,0 1,-1-1,1 0,-2 1,-8 3,-1 0,0 1,1 0,0 1,0 1,0 0,1 0,0 1,1 1,-1 0,2 0,-1 1,-6 9,-6 5,1 0,1 2,2 0,0 1,2 1,1 1,1 0,-9 29,18-46,1 1,1 0,0 0,1 0,0 0,1 0,0 0,1 0,1 1,0-1,0 0,2 0,-1 0,2 0,0-1,0 1,1-1,1 0,0 0,1-1,0 0,8 10,-4-10,0-1,1 0,0-1,1 0,0-1,1 0,-1-2,1 1,1-1,-1-1,1-1,0 0,0-1,0 0,8-1,118-15,-117 9</inkml:trace>
</inkml:ink>
</file>

<file path=ppt/ink/ink5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29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536 488,'-20'0,"-1"0,1 2,0 1,-1 0,1 2,1 0,-1 1,1 1,0 1,0 0,1 2,-12 8,10-8,1 1,0 1,0 1,1 1,1 0,0 1,1 1,1 1,0 0,1 1,1 0,1 1,1 1,0 0,2 0,-6 19,13-36,1 0,-1 0,1 0,0 1,0-1,1 0,-1 0,1 1,0-1,-1 1,1-1,1 0,-1 1,0-1,1 0,0 1,0-1,0 0,0 0,0 1,1-1,-1 0,1-1,0 1,0 0,0 0,0-1,1 1,-1-1,1 0,-1 1,1-1,0 0,0-1,0 1,0-1,0 1,0-1,0 0,0 0,1 0,-1 0,0-1,1 1,-1-1,2 0,7-2,-1-1,1 0,0 0,-1-1,0-1,0 0,0-1,-1 0,1 0,-1-1,-1 0,1-1,-1 0,-1-1,8-8,8-6,255-249,-194 163,-104 148,2 1,1 1,2 0,2 1,-5 39,15-76,0-1,1 2,0-1,0 0,0 0,0 0,1 0,0 1,0-1,0 0,1 0,0 0,0 0,0 0,1 1,-1-2,1 1,0 0,1 0,-1-1,1 1,0-1,0 0,0 0,1 0,-1 0,1 0,0-1,0 0,1 0,-1 0,0 0,1-1,0 1,-1-1,3 0,18 0,0-2,0-1,0 0,-1-2,1-1,-1-1,0-1,0-2,-1 0,0-1,0-1,-1-1,0-1,-1-2,0 1,3-6,21-7,-1-2,-1-2,-2-2,-1-2,-2-1,-1-2,-2-1,-1-2,-2-2,-3 0,-1-2,-2-1,-2-2,-2 0,12-37,-33 80,1 1,0-1,0 0,-1 0,1 1,-1-1,0 0,0 0,0-1,0 1,-1 0,1 0,-1 0,0 0,-1-1,1 1,-1 0,0 0,0 0,0 0,0 0,-1 0,1 0,-1 1,0-1,0 0,-1 1,1 0,-1-1,1 1,-1 0,0 0,-1 0,-2 1,0 1,-1 0,1 0,0 0,-1 1,1 0,0 0,-1 0,1 1,0 0,-1 0,1 1,0 0,0 0,0 0,0 1,1 0,-1 0,1 0,-1 1,1 0,-2 2,-96 106,81-80,2 1,1 1,1 1,2 0,2 1,-9 35,18-53,0 0,2 0,0 1,1-1,1 1,0 0,2 0,0-1,1 1,1-1,1 0,1 1,0-1,1-1,3 7,0-11,0-1,0 0,1 0,1-1,0 0,0-1,1 0,1-1,-1 0,1-1,1-1,-1 0,1 0,1-2,-1 0,1 0,0-1,0-1,0-1,0 0,1-1,-1 0,0-1,1-1,-1-1,0 0,0-1,0 0,7-4,-14 5,1-2,-1 1,0-1,-1 0,1-1,-1 1,0-2,0 1,0-1,-1 0,1 0,-2-1,1 0,-1 0,0 0,0-1,-1 1,0-1,0 0,-1 0,0-1,-1 1,1-1,-2 1,1-1,-1 0,-1 0,1 1,-1-1,-1 0,0 0,0 0,-1 1,0-2,-4-2,0 0,-1 1,0 0,-1 0,-1 0,1 1,-1 1,-1-1,0 1,0 1,-1 0,0 1,0 0,-1 0,0 1,0 1,-4-1,-4-2,-2 0,1 2,-1 1,0 1,0 0,0 2,-1 1,1 0,-23 3,-32 16,47-6</inkml:trace>
</inkml:ink>
</file>

<file path=ppt/ink/ink5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29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315 107,'-20'4,"0"1,0 1,0 1,1 1,-1 0,2 1,0 2,0-1,1 2,0 1,1 0,0 1,1 0,1 1,0 1,-4 7,16-20,0 1,0 0,1 0,-1 0,1 0,0 0,0 0,0 1,0-1,1 0,0 0,0 1,0-1,0 0,1 1,-1-1,1 0,0 0,0 0,1 0,-1 0,1 0,0 0,0 0,0-1,1 1,-1-1,1 1,0-1,0 0,0 0,0 0,1-1,-1 1,1-1,-1 0,1 0,0 0,0 0,0-1,0 1,0-1,0 0,1 0,-1-1,0 1,7 0,-1 0,1 0,0-1,-1 0,1-1,-1 0,1 0,-1-2,1 1,-1-1,0-1,0 1,0-2,-1 1,0-2,0 1,0-1,0 0,-1-1,0 0,0 0,-1-1,0 0,0 0,-1-1,0 0,-1 0,1 0,-2-1,0 1,0-1,0 0,-1-1,-1 1,0-1,1 1,-1 1,-1-1,0 0,0 0,-1 0,0 0,0 0,-1 0,-1 0,0 0,0 1,-1-1,0 1,-1-1,0 1,0 0,-1 1,0-1,0 1,-1 0,0 0,-1 0,-3-2,-13-3,0 4</inkml:trace>
</inkml:ink>
</file>

<file path=ppt/ink/ink5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0 112,'6'48,"1"-1,3 1,2-2,2 1,8 14,-22-57,1-1,0 0,-1 1,2-1,-1 0,0 0,0 0,1 0,0 0,0 0,0-1,0 1,0 0,0-1,0 0,1 1,0-1,-1 0,1 0,0-1,0 1,0 0,0-1,0 0,0 0,0 0,0 0,1 0,-1-1,0 1,1-1,-1 0,0 0,1 0,-1 0,0-1,1 0,-1 1,0-1,0 0,0 0,2-1,131-131,-96 91,-2-2,-2-1,-3-2,-1-2,18-37,-39 62</inkml:trace>
</inkml:ink>
</file>

<file path=ppt/ink/ink5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30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0 340,'92'-34,"-2"-4,57-34,-145 71,8-3,1 0,-2-1,1 0,0 0,-1-1,0 0,0-1,-1 0,0 0,0-1,-1 0,0 0,0-1,-1 0,0 0,0-1,-1 1,3-11,-8 18,0 0,0 0,0 0,-1 0,1 0,-1 0,1 0,-1 0,0 0,0 0,0 0,0 0,0 1,0-1,0 0,-1 1,1-1,-1 1,1-1,-1 1,0 0,1 0,-1-1,0 1,0 0,0 1,0-1,0 0,0 1,0-1,0 1,0-1,0 1,-1 0,-74 1,62 4,0 1,0 1,1 0,0 1,1 0,0 1,0 0,0 1,1 1,1 0,0 1,1 0,0 0,0 1,2 1,-1-1,2 1,0 1,1-1,0 1,1 0,1 1,-2 9,5-16,1 0,0 0,1 0,0 0,0-1,1 1,0 0,1-1,0 0,0 1,1-1,0 0,0-1,1 1,0-1,0 0,0 0,1 0,1-1,-1 0,1 0,0 0,0-1,0 0,1-1,0 0,0 0,0 0,0-1,0 0,1-1,0 0,-1 0,9 0,210 6,-196-9</inkml:trace>
</inkml:ink>
</file>

<file path=ppt/ink/ink5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32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376 397,'-31'10,"0"2,1 1,0 1,1 2,0 1,2 1,0 1,-12 13,30-25,1-1,0 2,0-1,1 1,0 1,0-1,1 1,0 0,1 1,0-1,0 1,1 0,0 0,1 1,0-1,0 1,2-1,-1 1,1 0,1 0,0 0,0 0,1-1,0 1,1 0,0-1,1 1,0-1,4 7,-5-12,1-1,1 0,-1 1,1-1,-1-1,1 1,0 0,0-1,1 0,-1 0,1 0,-1-1,1 1,0-1,0 0,0-1,0 1,1-1,-1 0,0 0,0-1,1 1,-1-1,0 0,1-1,-1 1,0-1,1 0,-1-1,0 1,0-1,0 0,0 0,-1 0,1-1,0 0,-1 0,0 0,1 0,-1-1,-1 0,3-2,27-29,-2-1,-1-1,-2-1,3-10,-26 41,11-19,-1 0,-1-1,-1 0,-1-1,-2-1,-1 1,-1-2,-1 1,0-16,-16-30,8 73,1 1,-1-1,0 1,0 0,0-1,0 1,0 0,0 0,0 0,0 0,0 0,0 0,-1 0,1 0,0 0,-1 1,1-1,0 0,-1 1,1-1,-1 1,1 0,-1-1,1 1,-1 0,0 0,1 0,-1 0,1 0,-1 0,1 1,-1-1,1 0,-1 1,1-1,-1 1,1-1,0 1,-1 0,1 0,0 0,-1 0,1 0,0 0,0 0,0 0,-4 5,0-1,1 1,0 0,0 1,0-1,1 1,0 0,0-1,1 1,0 0,0 1,1-1,0 0,0 0,0 1,1-1,0 1,1-1,0 0,0 0,0 1,1-1,0 0,0 0,1 0,0 0,0-1,1 1,-1-1,2 0,-1 0,128 126,-123-126,0 1,0-2,1 1,-1-2,1 1,0-1,1 0,-1-1,1-1,-1 1,1-2,0 1,0-2,-1 1,1-1,0-1,0 0,0-1,-1 0,1 0,-1-1,1-1,-1 1,0-2,0 1,-1-2,0 1,1-1,-2 0,9-8,-10 7,1 0,-1-1,0 0,-1-1,0 1,0-1,-1 0,0-1,0 1,-1-1,-1 0,0 0,0 0,-1 0,0-1,0 1,-1-1,-1 1,0-1,0 1,-3-10,4 19,-1 1,0 0,0-1,0 1,0 0,0-1,0 1,0 0,0-1,0 1,0-1,0 1,0 0,0-1,0 1,0 0,0-1,0 1,0 0,0-1,0 1,-1 0,1-1,0 1,0 0,0-1,-1 1,1 0,0 0,0-1,-1 1,1 0,0 0,0 0,-1-1,1 1,0 0,-1 0,1 0,0 0,-1 0,1-1,-1 1,1 0,0 0,-1 0,1 0,0 0,-1 0,1 0,0 0,-1 0,1 1,0-1,-1 0,1 0,0 0,-1 0,1 0,0 1,-1-1,1 0,0 0,-1 1,1-1,0 0,0 0,-1 1,1-1,-9 26,7 15,1 1,2-1,2 1,1-1,3 0,1 0,2-1,12 31,-6-20,-3 2,-2-1,-3 1,3 52,-21-39,10-64,0-1,0 0,-1 1,1-1,0 0,-1 0,1 1,0-1,-1 0,0 0,1 0,-1 0,0 1,1-1,-1 0,0 0,0 0,0-1,0 1,0 0,0 0,0 0,0-1,0 1,0 0,-1-1,1 1,0-1,0 0,-1 1,1-1,0 0,0 0,-1 0,1 1,0-2,-1 1,1 0,0 0,-1 0,1 0,0-1,0 1,-1-1,1 1,0-1,-1 0,-1-3,-1-1,1 0,0 0,0 0,0 0,1 0,-1-1,1 1,1-1,-1 1,1-1,0 0,0 0,1 1,-1-1,1 0,1 0,-1 0,0-2,2-43,2 0,2 0,3 1,2 0,2 1,2 0,2 1,17-31,-18 36,2 1,2 0,1 2,3 0,1 2,1 0,3 2,0 1,29-24,-56 56,1 0,-1 0,1 0,-1 0,1 1,0-1,0 1,0 0,0 0,1 0,-1 0,0 0,1 1,-1 0,1 0,0 0,-1 0,1 0,0 1,0-1,-1 1,1 0,0 0,0 1,-1-1,1 1,0-1,0 1,-1 1,1-1,-1 0,1 1,-1 0,0 0,0 0,1 0,-1 0,-1 0,1 1,0 0,2 2,0 9,0 1,-1 0,0 0,-1 0,0 1,-2-1,0 0,0 1,-2-1,0 1,0-1,-2 1,0-1,-3 8,1 4,-1-1,-2 0,0-1,-2 1,-1-1,-1-1,-1 0,-1-1,-1-1,0 0,-2-1,-1 0,-1-2,0 0,-1-1,-21 13,-26-8,65-23,1 0,-1-1,1 1,-1 0,1 0,0-1,-1 1,1-1,0 1,-1-1,1 0,0 0,-1 1,1-1,0 0,0 0,0 0,0 0,0 0,0 0,0-1,0 1,1 0,-1 0,0-1,1 1,-1 0,1-1,-1 1,1-1,-1 1,1-1,0 1,0-1,0 1,0 0,0-1,0 1,0-1,1 1,-1-1,1 1,-1-1,1 1,0-1,43-83,-23 59</inkml:trace>
  <inkml:trace contextRef="#ctx0" brushRef="#br0" timeOffset="4669.946">1505 594,'10'4,"1"-1,0-1,0 1,0-2,1 1,-1-2,0 1,0-1,1-1,-1 0,0-1,0 0,0-1,0 0,0-1,-1 0,1 0,-1-1,0-1,-1 1,1-2,-1 1,0-1,7-8,-4-3,0 0,-1-1,-1 0,0-1,-2 0,-1-1,0 1,-1-1,-1-1,-2 1,0-1,0-17,-5 18,-7 28,-7 32,2 14,2 0,3 0,-2 38,7-55,-6 351,-18-161,45-358,113-354,-113 437,2 2,2 0,2 1,2 2,24-32,10 17,-58 58,1 0,0 0,0-1,0 1,-1 0,1 0,0 1,0-1,0 0,0 1,0-1,1 1,-1 0,0 0,0-1,0 1,0 1,0-1,0 0,0 0,0 1,0-1,0 1,0 0,0 0,0 0,0 0,0 0,0 0,0 0,-1 0,1 1,-1-1,1 1,-1-1,1 1,5 10,0 1,-1-1,-1 1,0 0,0 0,-1 1,-1-1,-1 1,0 0,0 0,-1 0,-1-1,-1 1,0 0,0 0,-1 0,-1 0,-1-1,0 0,0 1,-1-1,-5 7,-2 3,-1 0,-1-1,-1-1,0-1,-2 0,0-1,-2 0,0-2,0 0,-2-1,0-2,-1 0,0-1,-1-1,-11 4,-24 1,34-12</inkml:trace>
  <inkml:trace contextRef="#ctx0" brushRef="#br0" timeOffset="5187.421">2323 650,'32'-7,"0"-2,-1-2,0-1,-1-1,0-1,-1-2,0-1,-2-1,0-2,-1 0,15-17,-33 30,0-1,-1 0,0 0,-1 0,1-1,-2 0,1 0,-1-1,-1 1,0-1,0 0,-1 0,0-1,-1 1,0-1,0 1,-1-1,-1 1,0-1,0 0,-1 1,0-1,-1 0,0 1,-3-6,3 13,1 0,-1 0,0 1,0-1,0 1,-1-1,1 1,-1 0,1 0,-1 0,0 0,0 1,0-1,0 1,0-1,0 1,0 0,0 0,0 0,-1 1,1-1,0 1,-1 0,1 0,0 0,-1 0,1 1,0-1,0 1,-1 0,1 0,0 0,0 0,0 0,-1 2,-99 67,96-63,1 0,-1 1,2 0,-1 0,1 0,0 1,1 0,0 0,0 0,1 0,0 0,0 2,2-8,1 1,-1-1,1 1,-1-1,1 1,0-1,0 0,0 1,1-1,-1 1,1-1,0 1,0-1,0 0,0 0,1 1,-1-1,1 0,0 0,0-1,0 1,0 0,1 0,-1-1,0 0,1 1,0-1,0 0,0 0,0-1,0 1,0 0,0-1,0 0,1 0,12 3,0-1,0 0,1-1,-1-1,0-1,1-1,9-1,4 1,201-31,-229 32,-1 0,1 0,0 0,-1 0,1 0,-1 0,1 0,0 0,-1 1,1-1,-1 1,1-1,-1 1,1-1,-1 1,1 0,-1 0,0 0,1 0,-1 0,0 0,0 0,0 0,0 0,0 1,0-1,0 0,0 1,0-1,-1 1,1-1,0 1,-1-1,0 1,1-1,-1 1,0-1,0 1,1 0,-1-1,-1 1,1-1,0 1,0 0,0-1,-1 1,1-1,-1 1,1-1,-1 1,0 0,-43 78,43-78,-62 104,63-106,-1 1,0 0,1 0,-1 0,1 0,0 0,-1 0,1 0,0 0,0 0,0 0,-1 0,1 0,0 1,0-1,0 0,1 0,-1 0,0 0,0 0,1 0,-1 0,0 0,1 0,-1 0,1 0,-1 0,1 0,0-1,-1 1,1 0,0 0,0 0,-1-1,1 1,0-1,0 1,0 0,0-1,0 1,0-1,0 0,0 1,14 3</inkml:trace>
  <inkml:trace contextRef="#ctx0" brushRef="#br0" timeOffset="5484.052">3452 368,'-11'16,"0"0,1 1,0 0,1 1,1 0,1 0,1 1,0 0,2 0,0 0,1 1,1-1,0 15,2-30,1 0,-1-1,1 1,0-1,0 1,0-1,1 1,-1-1,1 0,0 0,0 0,0 0,0 0,0 0,1 0,-1-1,1 1,0-1,0 0,0 0,0 0,0 0,0 0,0-1,1 1,-1-1,0 0,1 0,-1 0,1 0,0-1,-1 0,1 1,-1-1,1-1,1 1,6-1,1 0,-1-1,0 0,1-1,-1 0,0-1,-1 0,1-1,-1 0,10-6,-8 2,0 1,-1-2,0 1,0-2,-1 1,0-1,-1-1,-1 0,1-2,-6 11,-1-1,1 0,-1 0,0 0,-1 0,1 0,-1 0,0-1,0 1,0 0,0-1,-1 1,0-1,0 1,0-1,0 1,-1 0,1-1,-1 1,0 0,-1-1,1 1,-1 0,0 0,0 0,0 0,0 1,-1-1,0 0,1 1,-3-2,-4-3,0 1,0 0,0 1,-1 0,0 0,0 1,0 0,-1 1,0 0,0 1,0 0,0 1,0 0,0 1,-1 0,1 0,0 2,-1-1,1 1,0 1,-1 0,1 1,0 0,0 0,1 1,-1 1,-9 5,-6 8</inkml:trace>
  <inkml:trace contextRef="#ctx0" brushRef="#br0" timeOffset="5734.387">4299 284,'-33'33,"-27"31,-6 9,7-3,9-14,13-11,8-9,4-10,6-9</inkml:trace>
  <inkml:trace contextRef="#ctx0" brushRef="#br0" timeOffset="6000.158">3847 311,'38'19,"28"17,7 6,-5-4,-8-3,-10-8,-8-4,-7-5,-5-2,-2-3,-1 1,-1-2,0 2,1-2,0-2,-4-3</inkml:trace>
  <inkml:trace contextRef="#ctx0" brushRef="#br0" timeOffset="6257.045">4750 397,'-4'33,"-3"21,6 2,2-10</inkml:trace>
  <inkml:trace contextRef="#ctx0" brushRef="#br0" timeOffset="6502.456">4694 1,'5'9,"1"4</inkml:trace>
  <inkml:trace contextRef="#ctx0" brushRef="#br0" timeOffset="6837.964">4948 678,'15'-42,"1"0,3 1,1 1,2 1,2 1,1 1,24-25,26 8,-74 53,1 0,0 0,0 0,0 0,0 0,0 1,0-1,0 1,0-1,0 1,0 0,0 0,0 0,0 0,0 0,0 0,0 1,0-1,0 1,0-1,0 1,0 0,0 0,0 0,0 0,-1 0,1 0,0 0,-1 1,1-1,-1 1,1-1,-1 1,0-1,1 1,-1 0,0 0,0 0,-1-1,1 1,0 1,6 52,9 15,-14-69,1 1,0-1,-1 0,1 0,0-1,0 1,-1 0,1-1,0 0,0 1,0-1,0-1,0 1,0 0,-1-1,1 1,0-1,0 0,-1 0,1 0,0 0,-1 0,1-1,-1 1,1-1,-1 1,0-1,0 0,2-1,-4 3,20-13,-8 4,0 1,1 0,-1 1,1 1,1 0,-1 1,1 0,0 1,0 0,0 1,1 1,-11 2,-1 1,0-1,1 1,-1-1,1 1,-1 0,0 1,0-1,0 1,0-1,0 1,0 0,0 0,0 0,-1 0,1 0,-1 1,1 0,-1-1,0 1,0 0,0 0,-1 0,1 0,-1 0,1 0,-1 0,0 1,0-1,0 3,0-1,1-1,0 1,0 0,0-1,0 0,1 1,0-1,0 0,0 0,0-1,1 1,-1-1,1 1,0-1,2 1,15 3,-1-2</inkml:trace>
</inkml:ink>
</file>

<file path=ppt/ink/ink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31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283 681,'192'-91,"-82"41,-2-5,-2-5,24-21,-114 71,-1-1,0 0,0-1,-2 0,1-1,-1-1,-1 0,-1-1,0 0,-1-1,0 0,-1 0,-1-1,-1 0,0-1,3-13,-10 28,1 0,-1 0,0 0,0 0,0 0,0 0,0 0,-1 0,1 0,-1 0,0 0,0 1,0-1,0 0,-1 1,1-1,-1 0,1 1,-1 0,0-1,0 1,0 0,0 0,0 0,-1 0,1 0,-1 1,1-1,-1 1,1-1,-1 1,0 0,0 0,0 0,1 1,-2-1,-4 0,1 0,-1 0,1 0,-1 1,0 1,1-1,-1 1,1 0,-1 1,1 0,-1 0,1 1,0 0,0 0,-10 9,1 1,1 1,0 1,0 0,2 0,0 2,0 0,2 0,0 1,1 0,1 1,1 0,-1 4,5-16,-38 94,4 2,5 2,4 1,5 1,4 1,6 1,2 34,-19 282,29-386,-2-1,-1 0,-3 0,-1 0,-1-1,-6 10,13-40,1 0,-2-1,1 1,-1-1,0 1,0-1,0-1,-1 1,0 0,0-1,-1 0,1 0,-1-1,0 0,0 0,-1 0,1-1,-1 1,0-2,0 1,0-1,0 0,0 0,0-1,-1 0,1 0,0-1,-1 0,1 0,-1-1,1 0,-5-1,-3-1,4 2,-1 0,0-1,0 0,1 0,-1-1,1-1,0 0,0-1,0 0,1 0,-1-1,2 0,-1-1,0 0,1-1,1 0,-1 0,1-1,1 0,-1-1,2 1,-4-8,3-8,3 1</inkml:trace>
  <inkml:trace contextRef="#ctx0" brushRef="#br0" timeOffset="510.181">0 1218,'61'-28,"1"3,1 3,1 3,25-3,80-5,87-18,-255 44,-1 2,0-1,0 1,0-1,0 1,0 0,0-1,0 1,0-1,0 1,0-1,0 1,0 0,0-1,1 1,-1-1,0 1,0-1,1 1,-1-1,0 1,1-1,-1 1,0-1,1 0,-1 1,1-1,-1 1,0-1,1 0,-1 0,1 1,-1-1,1 0,0 0,-1 1,1-1,-1 0,1 0,-1 0,1 0,-1 0,1 0,0 0,-1 0,1 0,-1 0,1 0,-1 0,1 0,0-1,-1 1,1 0,-1 0,1-1,-1 1,1 0,-1 0,1-1,-1 1,0-1,1 1,-1 0,1-1,-9 11,2 0,0 1,0-1,1 1,0 1,1-1,0 1,1 0,0-1,1 1,0 1,1-1,0 0,1 3,15 27,-2-30</inkml:trace>
  <inkml:trace contextRef="#ctx0" brushRef="#br0" timeOffset="5661.81">1439 652,'-12'7,"1"0,-1 0,1 1,1 0,-1 1,1 0,1 1,0 0,0 1,1 0,0 0,-2 7,-6 11,2 2,1-1,2 2,1-1,2 2,0-1,3 1,0 0,3 0,0 22,0-44,1 0,0 0,1 1,0-1,1 0,0 0,1 0,0 0,1 0,0 0,1-1,0 1,0-1,1 0,1 0,0-1,0 1,1-1,0-1,0 1,1-1,0-1,0 1,1-1,0-1,0 1,1-2,0 1,0-1,0-1,0 0,1 0,8 1,-13-4,0 0,0 0,1 0,-1-1,0 0,0 0,0-1,0 1,1-2,-1 1,0 0,0-1,-1 0,1-1,0 1,-1-1,1 0,-1-1,0 1,0-1,0 0,-1 0,0 0,1-1,-1 0,1-1,8-16</inkml:trace>
  <inkml:trace contextRef="#ctx0" brushRef="#br0" timeOffset="6082.079">1892 681,'-63'303,"59"-285,0-8,0-1,1 1,0 1,1-1,0 0,0 0,1 1,1-1,-1 1,2-1,0 1,0-1,0 1,2-1,-1 0,1 0,1 0,-1 0,2 0,-1-1,2 0,-1 0,1 0,3 2,-1-7,0 0,0 0,1-1,0-1,-1 0,1 0,0 0,0-1,0 0,0-1,0 0,1-1,-1 1,0-2,-1 1,1-1,0-1,7-3,21-21,-31 11</inkml:trace>
  <inkml:trace contextRef="#ctx0" brushRef="#br0" timeOffset="6335.067">1552 935,'44'-5,"32"-6,9-2,-5-2,-11 0,-14 3,-10 4,-8-2,-7 1,-2 2,-2 2,-5-3,-6 0</inkml:trace>
  <inkml:trace contextRef="#ctx0" brushRef="#br0" timeOffset="6631.668">2286 540,'28'33,"-2"1,-1 2,-1 0,-3 2,-1 0,-1 1,-3 1,-1 0,-2 2,0 5,-11-34,1 0,-2 1,0-1,0 0,-2 1,1-1,-2 1,0-1,0 0,-1 0,-1 0,0 0,-1 0,0-1,-1 0,-1 0,1 0,-8 8,-2 2,-1-2,-1 1,-1-2,0-1,-18 14,2-3,17-12</inkml:trace>
</inkml:ink>
</file>

<file path=ppt/ink/ink5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6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451 639,'-1'-6,"0"0,0 1,-1-1,0 1,0-1,0 1,0 0,-1 0,0 0,0 0,0 0,-1 1,0-1,0 1,0 0,0 0,0 1,-1-1,0 1,1 0,-1 0,-1 0,1 1,0 0,-1 0,1 0,-1 1,1 0,-1 0,0 0,1 1,-1-1,0 1,1 1,-1-1,0 1,1 0,-5 2,-13 3,1 2,0 0,1 1,0 2,0 0,2 1,-1 1,-5 6,19-16,0 1,0 0,0 0,0 1,1-1,-1 1,1 1,1-1,-1 1,1 0,0 0,0 0,1 0,-1 1,1-1,1 1,0 0,-1 0,2 0,-1 0,1 0,0 0,1 0,0 0,0 1,0-1,1 0,0 0,1 0,-1 0,1 0,2 3,2-5,1-1,0 1,0-1,0-1,0 1,0-1,1-1,-1 1,1-1,0-1,0 1,0-1,0-1,0 1,0-2,0 1,0-1,0 0,-1 0,1-1,0 0,0-1,-1 1,0-1,1-1,2-2,16-7,0 0,-2-2,0-1,0-1,-2-1,0-2,-1 1,-1-2,1-3,2 2,-10 40,-12 35,7 54,-7-104,1 1,-1 0,1 0,0-1,-1 1,2-1,-1 0,0 0,1 1,-1-1,1-1,0 1,0 0,0-1,0 1,1-1,-1 0,0 0,1 0,0-1,-1 1,1-1,0 0,0 0,2 0,14-1,0-1,0 0,0-1,0-2,-1 0,1-1,-1-1,0 0,0-2,-1 0,0-1,0-1,-1-1,-1 0,0-1,5-5,12-5,1 0,-2-2,0-1,-2-1,-1-1,-1-2,-1-1,-2-1,-1-2,-1 0,-2-1,-2-1,-1-1,-1-1,-2 0,-2-1,3-18,-9 28,-4 22,-1 0,1 0,-1 0,0 0,-1 0,0 0,0 0,0-1,0 1,-1 0,0-1,-1 1,1 0,-1-1,-1 1,1 0,-1 0,0 0,0 0,-1 0,1 0,-1 0,-1 1,1 0,-1 0,-2-3,5 7,-1 0,1 0,-1 0,0 0,1 1,-1-1,1 0,-1 1,0-1,0 1,1 0,-1-1,0 1,0 0,0 0,1 0,-1 0,0 1,0-1,1 0,-1 1,0-1,0 1,1 0,-1-1,1 1,-1 0,1 0,-1 0,1 0,-1 0,1 1,0-1,-1 0,1 1,0-1,0 0,0 1,0 0,0 0,-34 68,33-67,-41 200,40-175,1 9,1-1,2 1,2-1,2 1,1-1,4 13,17 138,-8-54,-19-133,-1 0,1 0,0 0,0-1,-1 1,1 0,0 0,0 0,-1 0,1 0,0 0,-1 0,1 0,0 0,0 0,-1 0,1 0,0 0,0 0,-1 0,1 1,0-1,-1 0,1 0,0 0,0 0,0 0,-1 1,1-1,0 0,0 0,0 0,-1 1,1-1,0 0,0 0,0 1,0-1,0 0,-1 0,1 1,0-1,0 0,0 0,0 1,0-1,0 0,0 1,0-1,0 0,0 0,0 1,-7-25,5 3</inkml:trace>
</inkml:ink>
</file>

<file path=ppt/ink/ink5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1,'18'7,"1"-1,0-1,0-1,0-1,0 0,0-2,1 0,16-2,-12 2,54-1,-1-3,77-12,62 2,-192 14</inkml:trace>
</inkml:ink>
</file>

<file path=ppt/ink/ink5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7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0,'-5'34,"-1"16,0 3,1-6</inkml:trace>
</inkml:ink>
</file>

<file path=ppt/ink/ink5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7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0,'-14'19,"-5"7</inkml:trace>
</inkml:ink>
</file>

<file path=ppt/ink/ink5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8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31,'-5'15,"0"1,2 0,0 0,0 1,2-1,0 0,1 1,0-1,2 0,0 0,0 1,2-1,0-1,1 1,0 0,1-1,1 0,3 3,-7-14,0-1,0 1,1-1,-1 0,1 0,0-1,0 1,0-1,0 0,0 0,1 0,-1-1,1 1,-1-1,1 0,-1-1,1 1,0-1,-1 0,1 0,0 0,-1 0,1-1,0 0,-1 0,1 0,-1-1,1 1,-1-1,1 0,121-79,-112 69,-1-1,0-1,0 1,-2-2,1 0,-2 0,1-3,-9 14,0 1,0-1,0 0,0 0,-1 0,1 0,-1 0,0 0,0 0,-1 0,1-1,-1 1,0 0,0 0,0 0,-1-1,0 1,1 0,-1 0,-1 0,1 0,-1 0,1 0,-1 0,0 1,0-1,-1 1,1-1,-1 1,0 0,0 0,0 0,0 0,-1 0,-4-2,-1 0,0 1,0 0,0 1,0-1,-1 2,1-1,-1 2,0-1,1 1,-1 1,0-1,0 2,0-1,0 1,1 1,-1 0,0 0,1 1,0 0,0 1,0 0,0 0,0 1,-4 4,-12 7</inkml:trace>
</inkml:ink>
</file>

<file path=ppt/ink/ink5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8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1 167,'204'-153,"-203"152,-1 0,1 0,0 1,0-1,-1 0,1 0,0 0,0 0,0 1,0-1,0 0,0 1,0-1,0 1,0-1,0 1,0 0,1-1,-1 1,0 0,0 0,0 0,0 0,1 0,-1 0,0 0,0 0,0 0,0 0,1 1,-1-1,0 0,0 1,0-1,0 1,0 0,0-1,0 1,0 0,0-1,0 1,0 0,-1 0,1 0,0 0,-1 0,1 0,0 0,-1 0,1 0,-1 0,1 0,-1 0,0 0,0 0,1 1,-1-1,0 1,0 4,1 1,-1-1,1 1,1-1,-1 1,1-1,0 1,0-1,1 0,0 0,0 0,1-1,-1 1,1-1,0 0,1 0,-1 0,1 0,0-1,0 0,0 0,1 0,-1-1,7 3,-2-4,1 0,-1-1,0 0,1-1,-1 0,1-1,-1 0,1-1,-1 0,0 0,0-1,0 0,0-1,-1 0,1-1,-1 0,0 0,0-1,-1 0,0-1,0 0,0 0,-1 0,0-1,0 0,-1-1,0 0,-1 0,6-11</inkml:trace>
</inkml:ink>
</file>

<file path=ppt/ink/ink5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57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1,'-29'33,"-19"22,-1 5,2-8,10-7,11-6,5-11,6-5,1-6,3-11,3-6</inkml:trace>
  <inkml:trace contextRef="#ctx0" brushRef="#br0" timeOffset="248.766">0 56,'19'24,"21"23,8 7,2-4,-9-7,-6-11,-9-5,-5-8,-5-2,0-4,-4 0,1-1,-1-4</inkml:trace>
</inkml:ink>
</file>

<file path=ppt/ink/ink5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22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1039,'51'-7,"0"-3,0-1,-2-3,1-1,-2-3,0-2,10-8,21-24,-77 51,0-1,0 1,-1 0,1-1,0 0,-1 1,1-1,-1 0,1 0,-1 0,0 0,0 0,0 0,0 0,0 0,-1 0,1-1,0 1,-1 0,0 0,0-1,1 1,-1 0,0-1,-1 1,1 0,0-1,-1 1,1 0,-1 0,0 0,0-1,0 1,0 0,0 0,0 0,-1 0,-5-3,-1 0,0 1,0 0,-1 0,1 1,-1 0,0 1,0 0,0 0,0 1,0 0,0 0,0 1,0 0,0 1,-9 1,-1 1,1 0,-1 0,1 2,0 0,0 2,1 0,0 0,0 2,0 0,1 1,1 0,0 2,0-1,1 2,1 0,0 1,0 0,2 1,0 0,0 1,8-10,-1 0,1 0,0 0,1 0,0 0,0 1,0-1,0 1,1 0,0-1,1 1,0 0,0 0,0 0,1-1,-1 1,2 0,-1-1,1 1,0-1,0 1,1-1,0 0,0 0,0 0,1 0,0-1,0 1,1-1,0 0,14 5,0 0,1-1,0-2,1 0,0-1,0-1,0-1,1-1,-1 0,1-2,0-1,-1 0,1-2,-1 0,1-2,-1 0,0-1,0-1,18-9,108-53,-120 52</inkml:trace>
  <inkml:trace contextRef="#ctx0" brushRef="#br0" timeOffset="533.187">684 1152,'239'-279,"-177"215,-48 94,-13-21,1 8,0 1,2-1,0 0,1 0,0 0,2-1,0 1,3 3,-5-15,0-1,0 0,0-1,0 1,1-1,0 0,-1-1,1 1,0-1,1 0,-1 0,0-1,0 0,1 0,-1-1,0 1,1-1,-1-1,0 1,1-1,-1 0,0-1,1 1,-1-1,0 0,0-1,-1 0,1 0,-1 0,1 0,-1-1,0 0,0 0,0 0,-1-1,2-2,98-143,-94 135</inkml:trace>
  <inkml:trace contextRef="#ctx0" brushRef="#br0" timeOffset="848.958">1757 757,'-20'12,"1"1,0 1,1 0,0 1,1 2,1-1,0 2,2 0,0 1,1 0,1 1,-5 11,15-28,1 0,0 0,-1 0,1 0,0 0,1 0,-1 0,1 0,-1 1,1-1,0 0,0 0,0 0,1 1,-1-1,1 0,0 0,0 0,0 0,0 0,0 0,1 0,-1 0,1 0,0-1,-1 1,2-1,-1 1,0-1,0 0,1 0,-1 0,1 0,-1 0,1 0,0-1,0 1,0-1,0 0,0 0,0 0,0 0,0-1,0 1,3-1,7 1,0-1,-1-1,1 0,0 0,-1-1,1-1,-1 0,1-1,-1 0,-1-1,1-1,-1 1,0-2,0 0,0 0,-1-1,0 0,6-7,-5 2,0 0,0 0,-2-1,0-1,0 0,-1 0,-1 0,-1-1,0-1,-4 12,0 0,-1 1,1-1,-1 0,0 0,-1 0,1 0,-1 0,0 0,0 0,-1 0,1 0,-1 0,0 0,-1 1,1-1,-1 0,0 1,0-1,0 1,-1-1,1 1,-1 0,0 0,0 0,-1 1,1-1,-1 1,0-1,0 1,0 1,-2-2,-48-14,29 15</inkml:trace>
  <inkml:trace contextRef="#ctx0" brushRef="#br0" timeOffset="1162.276">2068 785,'4'15,"0"0,2 0,0-1,0 0,1 0,1 0,0-1,1 0,1 0,0-1,0-1,1 0,1 0,11 8,-18-16,0 0,1-1,-1 1,0-1,1 0,-1-1,1 0,0 0,-1 0,1 0,0-1,0 0,0 0,-1 0,1-1,0 0,0 0,-1-1,1 1,-1-1,1 0,-1-1,2-1,112-78,-111 76,102-113,-94 95</inkml:trace>
  <inkml:trace contextRef="#ctx0" brushRef="#br0" timeOffset="2168.996">2942 700,'-31'13,"0"2,1 0,1 2,0 1,-25 22,4 28,49-66,0-1,1 1,-1-1,0 1,1 0,-1-1,1 1,-1 0,1 0,0-1,-1 1,1 0,0 0,0 0,1-1,-1 1,0 0,0 0,1-1,-1 1,1 0,0-1,-1 1,1 0,0-1,0 1,0-1,0 1,0-1,1 0,-1 1,0-1,0 0,1 0,-1 0,1 0,-1 0,1 0,0 0,-1-1,1 1,0-1,-1 1,2-1,6 1,0-1,1 0,-1-1,1 0,-1 0,0-1,1-1,-1 1,0-1,-1-1,1 0,-1 0,1 0,-1-1,0-1,20-9,5 0,0 0,0 2,1 1,1 2,25-3,-56 12,0 0,0 1,0-1,-1 1,1 0,0 0,0 0,0 1,0 0,-1-1,1 1,0 0,-1 1,1-1,-1 1,1 0,-1-1,1 2,-1-1,0 0,0 0,0 1,-1 0,1 0,-1 0,1 0,-1 0,0 0,0 0,0 1,0-1,-1 1,0-1,1 1,-1 0,-1 0,1-1,0 3,2 28,-2 0,-1 1,-2-1,-1 0,-2 1,-1-2,-2 1,-1-1,-11 26,10-24,-1-1,-1 1,-3-2,0 0,-2-1,-1 0,-2-1,-11 11,-46 12,75-54,0 1,1 0,-1-1,0 1,0-1,0 0,0 1,0-1,0 0,0 0,0-1,0 1,0 0,0 0,1-1,-1 1,0-1,0 0,0 0,0 1,1-1,-1 0,0 0,1-1,-1 1,1 0,0-1,-1 1,1 0,0-1,0 1,-1-1,1 0,1 0,-1 1,0-1,0 0,1 0,-1 0,1 1,-1-1,1 0,0 0,0-2,-4-161,7 100,-3 48,1 0,0 1,1-1,1 0,1 1,0 0,1 0,1 0,0 0,2 1,-1 0,2 1,3-5,11-15,2 2,2 1,0 1,2 1,17-12,6-1,21-13,-3-4,-2-2,-3-4,-3-2,1-8,-35 40,-1-1,-2-1,-2-2,-1 0,-3-1,-1-1,-1-1,9-40,-35 0,8 80,0 0,0 1,0-1,-1 0,1 0,0 1,-1-1,1 1,-1 0,1-1,-1 1,1 0,-1 0,0 0,0 0,0 0,0 0,0 0,0 1,0-1,0 1,0 0,0-1,0 1,0 0,0 0,0 0,0 0,0 1,0-1,0 1,0-1,0 1,0-1,0 1,0 0,1 0,-1 0,-9 7,2-1,-1 1,1 1,1-1,-1 2,1-1,1 1,0 0,0 1,1 0,1 0,-1 0,2 0,0 1,-3 11,2-9,-14 43,2 1,3 0,2 1,0 32,10-73,1 0,0 0,2 0,0 0,1 0,0-1,2 1,0 0,5 12,-6-24,-1 1,0-1,1 0,0 0,1 0,-1 0,1-1,0 1,1-1,-1 0,1 0,0-1,0 1,1-1,-1 0,1-1,0 1,0-1,0 0,0-1,1 1,-1-1,1-1,-1 1,1-1,0 0,0 0,8-3,1 0,-1 0,-1-2,1 0,0 0,-1-1,0-1,0-1,0 0,-1-1,7-5,59-28,-70 38,55-17,-62 19,-1 1,0 0,1 0,-1 0,0 0,1 0,-1 1,0-1,1 0,-1 0,0 1,0-1,1 1,-1-1,0 1,0 0,0-1,0 1,0 0,0 0,0 0,0 0,0 0,0 0,0 0,-1 0,1 0,0 0,-1 0,1 0,-1 0,1 1,-1-1,1 0,-1 1,0-1,0 0,0 0,0 1,0-1,0 0,0 1,0-1,0 0,0 1,-1-1,-22 87,0 19,26-88</inkml:trace>
  <inkml:trace contextRef="#ctx0" brushRef="#br0" timeOffset="34823.788">7 1772,'0'-5,"1"-1,-1 1,1-1,1 0,-1 1,1 0,0-1,0 1,0 0,1 0,0 0,0 0,0 1,0-1,1 1,0 0,0 0,0 0,0 0,1 1,-1-1,1 1,0 1,0-1,2 0,141-42,-146 44,1-1,1 1,-1-1,0 1,0 0,0 1,1-1,-1 0,0 1,1 0,-1 0,0 0,1 0,-1 0,0 1,1-1,-1 1,0 0,0 0,1 0,-1 0,0 1,0-1,0 1,-1 0,1 0,0 0,-1 0,1 1,-1-1,0 0,1 1,-1 0,0 0,-1-1,1 1,0 0,-1 0,0 1,0-1,1 1,-4 9,0-1,0 0,-1 0,-1 0,0 0,0-1,-1 0,-1 0,0 0,0 0,-1-1,0 0,-1 0,0-1,-1 0,-1 0,-33 46,36-46,0 0,0 1,1 0,0 0,1 1,0-1,0 1,2 0,-1 1,1-1,1 1,0-1,1 1,0 0,0-1,1 1,1 0,0 0,1-1,0 1,1-1,0 1,1-1,9 8</inkml:trace>
</inkml:ink>
</file>

<file path=ppt/ink/ink5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3:48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0 394,'32'-32,"-10"19,0 2,0 0,1 2,1 0,-1 2,1 1,0 0,1 2,-1 1,23 0,-44 3,-1 0,0 0,1 0,-1 1,1-1,-1 1,0 0,0-1,1 1,-1 0,0 1,0-1,0 0,0 0,0 1,0-1,0 1,-1 0,1 0,0-1,-1 1,1 0,-1 0,0 0,0 1,0-1,0 0,0 0,0 1,-1-1,1 0,-1 1,1-1,-1 0,0 1,0-1,0 1,0-1,-1 1,-30 91,-46 7,62-85,1 0,0 1,2 1,0 0,1 0,1 1,0 0,-1 7,10-24,0 0,0 1,0-1,0 0,1 1,-1-1,1 1,-1-1,1 1,0-1,0 1,0-1,0 1,0-1,1 1,-1-1,1 1,0-1,-1 0,1 1,0-1,0 0,1 0,-1 1,0-1,1 0,-1 0,1 0,0-1,0 1,-1 0,1-1,0 1,1-1,-1 1,0-1,0 0,0 0,1 0,-1 0,1-1,-1 1,1-1,0 1,169-1,-147-1</inkml:trace>
  <inkml:trace contextRef="#ctx0" brushRef="#br0" timeOffset="333.121">875 423,'-14'24,"-5"13,1 4,3 1,9-2,6-4,3-2,0-3,0-1,0-2,-6-5,-2-7</inkml:trace>
  <inkml:trace contextRef="#ctx0" brushRef="#br0" timeOffset="566.141">1045 338,'-15'43,"-4"19,1 4,4-4,3-9,5-7,2-13</inkml:trace>
  <inkml:trace contextRef="#ctx0" brushRef="#br0" timeOffset="1036.099">594 423,'2'-8,"0"0,1 0,0 1,1-1,0 1,0-1,0 1,1 1,0-1,0 1,1-1,0 1,0 1,0-1,1 1,0 1,0-1,0 1,0 0,1 0,0 1,-1 0,1 1,0 0,1 0,-1 0,0 1,0 0,1 1,6 0,-1 3,-1 0,1 1,-1 0,0 1,0 1,-1 0,1 0,-1 1,8 7,-9-6,-1-1,1-1,0 1,0-2,1 0,0 0,0-1,0-1,0 0,1 0,9 0,-13-4,1-1,-1 0,0 0,0-1,0 0,0 0,0-1,-1 0,0-1,0 0,0 0,0 0,-1-1,0-1,0 1,4-6,6-3,-4 4</inkml:trace>
  <inkml:trace contextRef="#ctx0" brushRef="#br0" timeOffset="1818.486">1384 423,'-29'283,"30"-284,-1 1,1-1,-1 1,1 0,-1-1,1 1,-1 0,1 0,-1-1,1 1,-1 0,1 0,0 0,-1 0,1 0,-1 0,1 0,0 0,-1 0,1 0,-1 0,1 0,0 0,-1 0,1 0,-1 1,1-1,-1 0,1 0,-1 1,1-1,-1 0,1 1,-1-1,1 1,-1-1,1 0,-1 1,0-1,1 1,-1-1,0 1,1 0,16-55,-12 32,2 0,1 1,0 0,2 1,0 0,1 0,1 1,2-1,-13 19,4-7,0 1,0 0,1 0,0 0,1 0,0 1,0 0,0 1,0 0,1 0,0 0,0 1,0 0,1 1,-1 0,2 0,-8 3,1 0,-1 1,0-1,0 1,0 0,-1 0,1-1,0 1,0 1,0-1,0 0,-1 0,1 1,-1-1,1 1,-1-1,1 1,-1-1,0 1,0 0,0 0,0 0,0 1,2 1,7 11</inkml:trace>
  <inkml:trace contextRef="#ctx0" brushRef="#br0" timeOffset="2206.157">1919 394,'-28'12,"0"1,1 1,1 2,0 0,1 2,0 0,2 2,-7 8,27-27,1 1,0-1,-1 1,1-1,0 1,0 0,0 0,0 0,1 0,-1 1,0-1,1 0,0 1,-1-1,1 1,0-1,0 1,1 0,-1-1,0 1,1 0,0 0,-1-1,1 1,0 0,1 0,-1-1,0 1,1 0,0 0,-1-1,1 1,0 0,0-1,1 1,-1-1,0 0,1 1,0 0,8-1,0 0,0-1,0 0,1 0,-1-1,0-1,0 0,0 0,0-1,0 0,0 0,-1-2,1 1,-1-1,0 0,0-1,0 0,-1 0,6-5,86-80,-99 90,-1-1,0 0,1 0,-1 0,1 0,-1 0,1 1,-1-1,1 0,0 0,-1 1,1-1,0 0,0 1,-1-1,1 1,0-1,0 1,0 0,0-1,0 1,0 0,0-1,-1 1,1 0,0 0,0 0,0 0,0 0,0 0,0 0,0 0,0 0,0 0,0 1,0-1,0 0,0 1,0-1,0 1,-1-1,1 1,0-1,0 1,-1 0,1-1,0 1,-1 0,1-1,0 1,-1 0,1 0,-1 0,1 0,-1-1,0 1,1 0,10 38,-4-22</inkml:trace>
  <inkml:trace contextRef="#ctx0" brushRef="#br0" timeOffset="2671.446">2286 367,'-13'11,"1"1,0 1,0 0,1 1,1 0,1 0,0 1,0 0,2 1,0 0,0 0,2 1,-1 5,5-19,1-1,0 1,0 0,0 0,0 0,1 0,-1 0,1 0,0-1,-1 1,1 0,0 0,1-1,-1 1,1-1,-1 1,1-1,-1 1,1-1,0 0,0 0,0 0,1 0,-1 0,0-1,1 1,-1-1,1 1,0-1,-1 0,1 0,0 0,0 0,-1-1,1 1,0-1,0 0,2 1,113-11,-93 1,0-2,-1 0,-1-2,0 0,0-2,-2 0,0-2,-1 0,0-1,2-5,-9 12,1-2,-2 0,0-1,0 0,-1 0,-1-1,0-1,-2 0,1 0,-2-1,0 0,-1 0,-1 0,-1-1,0 0,-1 0,-1 0,-1 0,0 0,-1 0,-2-3,1 14,-1 0,-1 1,0-1,1 1,-2 0,1 0,-1 0,0 0,0 1,-1-1,1 1,-1 0,0 0,-1 1,1 0,-1 0,0 0,0 0,0 1,0 0,-1 0,1 1,-1 0,0 0,0 1,0-1,1 1,-1 1,0-1,0 1,0 1,0-1,0 1,0 0,0 1,0 0,1 0,-1 0,1 1,-1 0,1 0,0 1,0-1,-4 5,2-4,1 1,0-1,0 2,0-1,1 1,0 0,0 0,0 1,1 0,0 0,0 0,1 1,0-1,0 1,1 0,0 0,0 0,1 1,0-1,0 1,1-1,0 1,1 0,0-1,0 1,1 0,0-1,0 1,1-1,0 1,1-1,-1 0,2 0,-1 0,1 0,1 0,8 11,1 0,2-1,-1 0,2-2,0 0,1 0,1-2,0 0,1-1,0-1,1-1,1-1,-1-1,8 1,1 0,1-2,0-1,1-1,-1-2,1-1,3-2,-11-1</inkml:trace>
</inkml:ink>
</file>

<file path=ppt/ink/ink5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3:52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27,'5'0,"7"0,5 0,5 0,4 0,2 0,1 0,0 0,1 0,-1 0,-5-4,-1-3,-1 1,1 2,2 0,-4 2</inkml:trace>
</inkml:ink>
</file>

<file path=ppt/ink/ink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1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238 0,'0'5,"-4"11,-7 8,-2 4,-2 3,-5 0,-3 0,3 0,-1-6,3-2,1-1,-3 2,-2-4,3-1,4-2</inkml:trace>
</inkml:ink>
</file>

<file path=ppt/ink/ink5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3:52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40,'38'0,"33"-4,8-3,-4 1,-11 1,-10 2,-15-4,-14 0</inkml:trace>
</inkml:ink>
</file>

<file path=ppt/ink/ink5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3:54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0 233,'74'-18,"-38"7,2 2,0 1,0 2,34 0,50 11,-121-4,0-1,0 0,0 0,0 1,0-1,0 1,0-1,0 1,-1-1,1 1,0-1,0 1,-1 0,1-1,0 1,-1 0,1 0,-1-1,1 1,-1 0,1 0,-1 0,0 0,1 0,-1 0,0 0,0 0,1 0,-1 0,0-1,0 1,0 0,0 0,0 0,-1 0,1 0,0 0,0 0,-1 0,1 0,0 0,-1 0,1 0,-1-1,1 1,-1 0,0 0,1-1,-1 1,0 0,0 0,-36 39,-122 80,158-119,-1 1,0-1,0 1,1 0,-1 0,1 0,-1 0,1 0,0 0,0 0,0 0,0 1,0-1,1 0,-1 1,0-1,1 0,0 1,0-1,0 1,0-1,0 1,0-1,0 0,1 1,0-1,-1 1,1-1,0 0,0 0,0 1,0-1,0 0,1 0,-1 0,1 0,-1-1,1 1,0 0,0 0,-1-1,1 1,0-1,1 0,-1 0,0 0,0 0,1 1,89 32,-77-30,0 1,0 0,-1 1,1 0,-1 2,-1-1,1 2,1 1,-13-8,0 0,0-1,0 1,0 0,0 0,-1 0,1 0,-1 0,1 1,-1-1,0 0,0 1,0-1,0 1,0-1,0 1,-1-1,1 1,-1 0,0-1,0 1,0 0,0-1,0 1,0-1,-1 1,0 0,1-1,-1 1,0-1,0 1,0-1,0 0,-1 1,1-1,-1 0,-1 2,-77 65,-84 8,146-74,5-3</inkml:trace>
  <inkml:trace contextRef="#ctx0" brushRef="#br0" timeOffset="346.734">1185 120,'-65'65,"-17"14,4 5,-52 71,121-144,0 1,0 0,1 1,1 0,0 0,0 1,2 0,0 0,0 0,1 0,1 1,1 0,-1 2,4-11,0-1,0 0,0 0,1 0,0 0,0 0,0 0,0-1,1 1,0-1,0 1,0-1,0 0,1 0,-1 0,1-1,0 1,0-1,1 0,-1 0,1-1,-1 1,1-1,0 0,3 1,5 2,-1-1,0 0,1-1,0 0,0-1,0 0,0-1,0-1,12-1,-13 0,-1 0,0-1,0 0,1-1,-1-1,-1 1,1-2,0 1,-1-2,0 1,0-1,-1-1,0 0,0 0,0-1,-1 0,0 0,-1-1,0 0,0 0,-1-1,0 0,-1 0,0 0,0-1,-1 0,-1 0,0 0,2-11,-3 17,-1 0,0 0,0 1,-1-1,1 0,-1 0,0 0,0 0,-1 0,1 0,-1 0,0 0,-1 0,1 1,-1-1,0 0,0 1,0 0,-1-1,0 1,1 0,-1 0,-1 0,1 1,-1-1,1 1,-1 0,0 0,0 0,0 0,-4-1,0 2,0-1,0 2,0-1,0 1,0 1,-1-1,1 1,0 1,0-1,-1 2,1-1,0 1,0 0,0 1,1-1,-5 3,-13 9</inkml:trace>
  <inkml:trace contextRef="#ctx0" brushRef="#br0" timeOffset="696.247">1638 233,'-28'18,"2"1,0 1,1 1,1 1,1 1,1 2,1 0,2 1,-14 23,30-44,0-1,0 0,0 0,1 1,0 0,-1-1,2 1,-1 0,1 0,-1 0,2 0,-1 0,0 0,1 0,0 0,0 1,0-1,1 0,0 0,0 0,0 0,1 0,-1 0,1 0,0-1,1 1,-1-1,1 1,0-1,0 0,0 0,1 0,-1 0,3 1,9 3,1-1,0-1,0 0,0-1,1-1,0 0,0-2,0 1,0-2,0-1,0 0,0-1,10-2,-1 3,-12 1,0-1,0 0,0-1,0-1,0 0,0 0,0-2,-1 1,0-2,0 0,0 0,0-2,-1 1,0-2,0 1,0-2,-1 1,-1-1,0-1,0 0,-1-1,0 0,0 0,0-3,-3 3,-2-1,1 1,-1-1,-1 0,0-1,0 1,-2 0,1-1,-2 1,1-1,-2 0,0 1,0 0,-1-1,-1 1,0 0,0 0,-6-11,2 15,0 0,-1 0,0 0,0 1,-1 0,0 1,-1 0,1 1,-1-1,0 2,0-1,0 2,-1-1,0 1,1 1,-1 0,0 0,0 1,0 1,-2 0,-13-2</inkml:trace>
  <inkml:trace contextRef="#ctx0" brushRef="#br0" timeOffset="1046.236">2230 63,'-6'7,"0"0,0 1,1 0,0-1,1 2,0-1,0 0,0 1,1 0,1 0,-1 0,2 0,-1 0,1 0,0 0,1 1,0-1,1 0,0 0,0 1,1-1,1 1,-1-7,0 0,0 0,1 0,-1-1,1 0,0 1,0-1,0 0,0 0,0 0,0-1,0 1,1-1,-1 0,0 0,1 0,-1 0,1 0,-1-1,1 0,0 0,-1 0,1 0,-1 0,1-1,-1 1,1-1,0 0,93-41,-90 36,1 0,-1-1,0 0,-1-1,1 0,-1 0,-1 0,0 0,0-1,-1 0,0 0,0 0,0-3,-3 8,0 0,0 0,0 0,0 0,-1 0,1-1,-1 1,0 0,-1 0,1 0,-1-1,0 1,0 0,0 0,0 0,-1 0,0 0,1 1,-1-1,-1 0,1 1,0-1,-1 1,0 0,0 0,0 0,0 0,0 1,-1-1,1 1,-3-2,-78-16,58 19</inkml:trace>
</inkml:ink>
</file>

<file path=ppt/ink/ink5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9:57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4036 651,'-14'-3,"-1"0,1 2,0 0,-1 0,1 1,-1 1,1 1,0 0,-1 1,1 0,-7 3,-50 24,69-29,1 0,-1 0,1 0,-1 0,1 0,-1 0,1 1,0-1,-1 0,1 1,0-1,0 1,0 0,0-1,0 1,0 0,1-1,-1 1,1 0,-1 0,1 0,-1-1,1 1,0 0,0 0,0 0,0 0,0 0,1 0,-1-1,1 1,-1 0,1 0,-1 0,1-1,0 1,0 0,0 0,85 79,-13-18,-71-61,0 1,0-1,0 1,0 0,-1 0,1 0,-1 0,0 0,0 0,0 0,0 0,0 0,-1 0,1 1,-1-1,0 0,0 0,0 1,-1-1,1 0,-1 0,0 0,0 1,0-1,0 0,0 0,-1 0,1-1,-1 1,0 0,0-1,0 1,0-1,-2 2,-90 67,88-67,0-1,-1 0,0 0,1 0,-1-1,0 0,0 0,0-1,-1 0,1 0,0-1,0 0,-1 0,-10-4</inkml:trace>
  <inkml:trace contextRef="#ctx0" brushRef="#br0" timeOffset="610.43">4092 1102,'68'-117,"-38"78,0 1,3 1,1 2,1 1,26-17,-39 32,57-36,-77 55,0 0,-1 1,1-1,0 0,-1 1,1 0,-1-1,1 1,0 0,-1 0,0 0,1 0,-1 0,1 0,-1 0,0 0,0 0,0 1,0-1,0 0,0 1,0-1,0 1,-1-1,1 1,0 0,-1-1,1 1,-1-1,0 1,1 0,-1 0,0-1,0 1,0 0,0-1,-1 1,1 0,0-1,-1 1,1 0,-1-1,0 1,1-1,-1 1,0-1,0 1,0-1,0 1,0-1,-1 1,-14 32,12-27,0 0,1 0,-1 1,1-1,1 1,-1-1,1 1,1 0,-1 0,2 0,-1 0,1 0,0 0,1 5,0-10,-1-1,2 0,-1 0,0 0,0-1,0 1,1 0,-1 0,1-1,0 1,-1-1,1 1,0-1,0 0,0 1,0-1,0 0,0 0,0-1,0 1,1 0,-1-1,0 1,0-1,0 0,1 0,-1 0,0 0,1 0,-1 0,0 0,0-1,1 1,-1-1,1 0,79-29,102-78,-183 107,1-1,-1 1,1-1,0 1,0 0,-1 0,1 0,0 0,0 0,0 0,0 0,0 0,0 1,1-1,-1 1,0 0,0 0,0-1,0 2,0-1,1 0,-1 0,0 0,0 1,0 0,0-1,0 1,0 0,0 0,0 0,0 0,0 0,-1 0,1 0,0 1,-1-1,1 1,-1-1,1 1,-1 0,0 0,0-1,1 1,-2 0,1 0,0 0,0 0,0 0,-1 0,1 1,-22 140,22-142,-1 1,1-1,-1 0,1 1,0-1,-1 1,1-1,0 0,0 1,0-1,0 0,0 0,0 0,1 0,-1 0,0 0,0 0,1 0,-1-1,1 1,-1 0,0-1,1 1,-1-1,1 0,0 1,-1-1,1 0,-1 0,1 0,-1 0,1 0,13-3</inkml:trace>
  <inkml:trace contextRef="#ctx0" brushRef="#br0" timeOffset="1431.328">5391 651,'-270'208,"220"-141,49-66,0 1,0 0,0-1,1 1,-1 0,1-1,-1 1,1 0,-1-1,1 1,0 0,0 0,0 0,0-1,0 1,0 0,1 0,-1-1,1 1,-1 0,1-1,0 1,-1 0,1-1,0 1,0-1,0 1,0-1,0 0,0 1,1-1,-1 0,0 0,1 0,-1 0,1 0,-1 0,1 0,0 0,-1-1,1 1,0-1,1 1,9 0,-1-1,1 0,0 0,-1-2,1 1,0-1,-1-1,0 0,0-1,0 0,0-1,0 0,-1 0,0-1,0-1,-1 0,0 0,0-1,0 0,1-2,5-2,189-166,-204 177,0 0,0 0,0 0,1 0,-1 0,1 1,-1-1,1 0,-1 0,1 0,-1 1,1-1,-1 0,1 1,0-1,-1 1,1-1,0 0,0 1,0 0,-1-1,1 1,0-1,0 1,0 0,0 0,0 0,0-1,-1 1,1 0,0 0,0 0,0 0,0 0,0 1,0-1,0 0,0 0,0 1,-1-1,1 0,0 1,0-1,0 1,-1-1,1 1,0-1,0 1,-1-1,1 1,-1 0,1 0,0-1,-1 1,1 0,-1 0,0-1,1 1,-1 0,0 0,1 0,-1 0,-2 30,0-25,1 0,0-1,0 1,1 0,0 0,0 0,0 0,1 0,0 0,0 0,0 0,1 0,0 0,0-1,0 1,1-1,-1 0,2 1,-1-1,0-1,1 1,0 0,0-1,2 2,3 0,0 0,0-1,0 0,1 0,-1-1,1-1,0 1,1-2,-1 1,0-1,1-1,-1 0,1-1,-1 1,1-2,-1 0,1 0,-1-1,1 0,-1-1,0 0,0-1,1 0,14-7,0-2,-1-1,0 0,-1-2,-1-1,0 0,-2-2,4-4,-4 4,-2 0,0-1,-2-1,0 0,-1-2,-1 1,-1-2,-1 0,-2 0,0-1,-1 0,-2-1,2-12,-8 35,0 1,0-1,-1 1,1 0,-1-1,1 1,-1-1,0 1,0-1,0 0,-1 1,1-1,0 1,-1 0,0-1,1 1,-1-1,0 1,0 0,-1 0,1-1,0 1,-1 0,1 0,-1 0,0 1,1-1,-1 0,0 0,0 1,0 0,0-1,-1 1,1 0,0 0,0 0,-1 0,1 0,-1 1,1-1,-1 1,1-1,-1 1,1 0,-1 0,-1 0,-8 7,1 0,0 0,0 1,1 0,0 1,1 0,-1 0,2 1,0 0,0 1,0 0,0 3,-2 1,2 1,0 0,0 0,2 1,0 0,0 0,2 1,0-1,1 1,1 0,1 5,0-16,1-1,0 1,0 0,1-1,0 1,0-1,0 1,1-1,0 0,0 1,1-1,-1 0,1 0,1-1,-1 1,1-1,0 1,0-1,1 0,-1-1,1 1,0-1,1 0,-1 0,1-1,-1 1,1-1,0 0,0-1,0 0,7 2,11 0,0-1,0 0,1-2,-1-1,1-1,-1-2,0 0,0-1,0-1,0-2,-1 0,0-1,10-6,16-10,0-1,-2-3,0-2,-3-2,0-2,-2-2,-2-1,-1-2,-3-2,21-29,-49 60,0 0,0-1,-1 0,-1 0,0 0,0-1,-1 0,-1 0,0-1,0 1,-2-1,1 1,-2-1,1-8,-2 19,0-1,0 1,0 0,0 0,-1-1,1 1,-1 0,0 0,1 0,-1 0,0 0,0 0,-1 0,1 0,0 0,0 0,-1 0,1 1,-1-1,0 1,0-1,1 1,-1 0,0-1,0 1,0 0,0 0,0 0,0 1,-1-1,1 0,0 1,0 0,0-1,-1 1,1 0,0 0,-1 0,1 0,-1 1,-86 30,69-16,1 1,1 0,1 1,1 1,0 1,1 0,1 1,1 1,0 0,2 0,1 1,0 1,2 0,1 0,0 1,2-1,1 1,0 1,2-1,1 0,1 1,2 15,0-26,0 0,1 0,1-1,0 1,0-1,2 0,0 0,0-1,1 0,0 0,1 0,1-1,0 0,0-1,1 0,0 0,1-1,0-1,0 0,1 0,0-1,1 0,-1-1,1-1,0 0,1-1,-1 0,1-1,0 0,-1-1,1-1,5 0,38-1,-33-1</inkml:trace>
  <inkml:trace contextRef="#ctx0" brushRef="#br0" timeOffset="-5374.513">339 198,'402'50,"-348"-54,-1-2,0-3,0-2,-1-2,-1-2,0-3,30-15,119-81,-199 113,-1 1,1-1,-1 1,0-1,1 1,-1-1,1 1,-1-1,1 1,0 0,-1-1,1 1,-1 0,1 0,0-1,-1 1,1 0,0 0,-1 0,1 0,0 0,-1 0,1 0,0 0,-1 0,1 0,0 0,-1 0,1 0,0 1,-1-1,1 0,-1 0,1 1,0-1,-1 0,1 1,-1-1,1 1,-1-1,1 1,-1-1,1 1,-1-1,0 1,1-1,-1 1,0-1,1 1,-1 0,0-1,0 1,0 0,0-1,1 1,-8 42,7-40,-133 397,90-243,6 2,6 16,19 105,11-281,1 1,-1-1,1 0,-1 1,0-1,1 0,-1 1,0-1,1 1,-1-1,0 1,0-1,0 1,1 0,-1-1,0 1,0 0,0 0,0-1,0 1,0 0,0 0,1 0,-1 0,0 0,0 0,0 1,0-1,0 0,0 0,1 1,-1-1,0 0,0 1,0-1,1 1,-1-1,0 1,0-1,1 1,-1 0,1-1,-1 1,0 0,1 0,-1-1,1 1,0 0,-1 0,1 0,0-1,-1 1,1 0,0 0,0 0,0 0,0 0,0 0,0-1,0 1,0 0,0 0,0 0,0 0,0 0,1 0,-1-1,0 1,1 1,-84-105,71 92,-1 1,0 0,0 1,-1 1,0 0,0 1,-1 1,0 0,0 0,0 2,-1 0,0 1,1 0,-1 2,0-1,0 2,-1 0,1 1,-8 2,-10 3,1 1,0 2,0 1,1 1,0 2,1 1,1 1,-21 15,25-16,0 1,1 1,1 1,1 1,0 1,2 1,0 1,1 1,1 1,-12 19,32-42,-1-1,1 1,0 0,0-1,0 1,0 0,0 0,0-1,-1 1,1 0,0 0,0 0,0 0,0 0,0 0,0 0,0 1,0-1,0 0,-1 0,1 1,0-1,0 1,0-1,0 0,-1 1,1 0,0-1,-1 1,1-1,0 1,-1 0,1-1,-1 1,1 0,-1 0,1 0,-1-1,1 1,-1 0,0 0,1 0,-1 0,0 0,0 0,0-1,0 1,0 0,0 0,0 0,0 0,0 0,0 0,0 0,-1 0,1 0,0-1,-1 1,1 0,-1 0,1 0,-1-1,1 1,-1 0,1 0,-1-1,0 1,0 0,43-23,-22 7</inkml:trace>
  <inkml:trace contextRef="#ctx0" brushRef="#br0" timeOffset="-4989.742">735 678,'113'-36,"3"5,0 4,30 2,130-18,-266 42,-8-1,1 1,-1 0,1 0,0 0,-1 0,1 0,0 0,0 1,0 0,-1-1,1 1,0 0,0 1,0-1,0 0,-1 1,1-1,0 1,0 0,-1 0,1 0,0 0,-1 1,1-1,-1 1,0-1,0 1,1 0,-1 0,0 0,0 0,-1 0,1 1,0-1,-1 0,2 2,-21 185,58-43,-42-101,-1-27</inkml:trace>
  <inkml:trace contextRef="#ctx0" brushRef="#br0" timeOffset="-1184.991">2060 791,'-12'7,"-1"1,1 0,1 0,-1 1,1 1,1 0,0 0,0 1,1 0,0 1,1-1,1 2,0-1,0 1,1 1,1-1,0 2,4-11,1 0,-1-1,1 1,0 0,0 0,0 0,0 0,1 0,-1 0,1 0,0-1,1 1,-1 0,0-1,1 1,0-1,0 1,0-1,0 0,1 0,-1 0,1 0,0 0,0-1,0 1,0-1,0 1,0-1,1 0,-1-1,1 1,-1-1,1 1,0-1,0 0,0 0,-1-1,3 1,4-1,-1-1,1 0,0 0,0-1,-1 0,1-1,-1 0,1 0,-1-1,0 0,-1-1,1 0,-1 0,0-1,0 0,0 0,-1-1,0 0,0 0,-1-1,0 0,-1 0,1 0,-1-1,-1 0,0 0,0 0,-1 0,0-1,0 1,0-8,-2 12,1-1,-1 0,-1-1,1 1,-1 0,0 0,0 0,-1 0,0 0,0 0,0 0,-1 0,0 0,0 1,-1-1,1 0,-1 1,0 0,-1 0,1 0,-1 0,0 0,0 1,-1 0,1 0,-1 0,0 0,0 1,0-1,0 1,-1 1,1-1,-3 0,-17-1,2 2</inkml:trace>
  <inkml:trace contextRef="#ctx0" brushRef="#br0" timeOffset="-753.611">2371 1045,'0'14,"1"-25,3-18,2 2,2 0,0 0,2 1,1 0,12-21,-19 39,1 1,-1 0,2 1,-1-1,1 1,0 0,0 0,0 0,1 1,0 0,0 1,0-1,1 1,-1 1,1-1,0 1,0 1,0-1,1 2,-1-1,5 0,-11 2,0 0,0 0,1 0,-1 0,0 0,0 0,0 0,0 1,1-1,-1 1,0 0,0 0,0 0,0 0,0 0,0 0,-1 0,1 0,0 1,0-1,-1 1,1-1,-1 1,0 0,1-1,-1 1,0 0,0 1,7 14</inkml:trace>
  <inkml:trace contextRef="#ctx0" brushRef="#br0" timeOffset="2212.751">8326 622,'-24'-4,"0"2,0 0,0 2,0 0,-1 2,1 1,0 1,1 0,-1 2,1 1,0 1,1 1,-19 10,34-14,0 0,0 1,0 0,0 0,1 1,0 0,1 0,0 0,0 1,0 0,-1 3,5-8,-1 0,1-1,0 1,0 0,0-1,0 1,1 0,-1 0,1 0,-1 0,1 0,0 0,0 0,1 0,-1-1,0 1,1 0,0 0,0 0,0 0,0-1,0 1,0 0,1-1,-1 1,1-1,0 0,0 1,0-1,0 0,0 0,0 0,1-1,-1 1,0 0,1-1,6 2,0-1,0-1,1 0,-1 0,0 0,1-1,-1-1,0 0,1 0,-1-1,0 0,0 0,0-1,0 0,-1-1,1 0,4-3,24-12,-1-1,-1-2,-1-2,31-27,-22 18,33-22,-73 57,0-1,0 1,0 0,-1 0,1 0,-1 0,1 1,-1-1,0 1,1-1,-1 1,-1 0,1 0,0 0,-1 0,1 0,-1 0,0 0,0 1,0-1,-1 0,1 1,-1-1,0 0,0 1,0-1,0 4,1 4,0-2,0 0,1 0,0 0,0 0,1 0,0 0,1-1,-1 1,2-1,-1 0,1 0,0-1,1 0,0 1,0-2,1 1,-1-1,1 0,2 1,11 3</inkml:trace>
  <inkml:trace contextRef="#ctx0" brushRef="#br0" timeOffset="2580.026">8664 819,'24'-43,"1"1,2 1,32-37,-59 79,0 0,0-1,0 1,1 0,-1 0,0 0,1 0,-1-1,0 1,1 0,-1 0,1 0,-1-1,1 1,-1 0,1-1,0 1,-1-1,1 1,0-1,0 1,-1-1,1 1,0-1,0 0,0 1,-1-1,1 0,0 0,0 1,0-1,0 0,0 0,-1 0,1 0,0 0,0 0,0-1,0 1,0 0,0 0,-1-1,1 1,0 0,0-1,0 1,-1-1,1 1,0-1,-1 1,1-1,0 1,-1-1,1 0,-1 1,1-1,-1 0,1 0,-1 1,1-1,-1 0,0 0,0 0,1 0,-1 1,0-2,1 5,30 95,-30-95,0-1,1 1,-1-1,1 1,0-1,-1 0,1 0,0 0,0 0,1 0,-1-1,0 1,1-1,-1 1,1-1,-1 0,1 0,-1 0,1 0,0-1,0 1,-1 0,1-1,0 0,0 0,0 0,-1 0,1 0,0-1,0 1,0-1,-1 0,1 0,1 0,12-7,0 0,-1 0,0-2,-1 0,0 0,-1-2,0 1,-1-2,0 0,66-55,6 17,-59 40</inkml:trace>
  <inkml:trace contextRef="#ctx0" brushRef="#br0" timeOffset="6347.968">9624 452,'-13'-4,"0"1,0 0,-1 1,1 1,-1 0,1 1,-1 0,0 1,1 0,-1 1,1 1,0 0,0 1,0 0,-3 2,10-4,0 1,1-1,-1 1,0 0,1 1,0-1,0 1,0 0,0 0,1 0,-1 1,1 0,0 0,1 0,-1 0,1 1,0-1,0 1,1 0,-1 0,1 0,1 0,-1 0,1 0,0 0,1 1,-1-1,1 0,0 0,1 1,-1-1,1 0,1 0,-1 1,1-1,0 0,1-1,2 6,-3-8,1 0,0 0,0 0,0-1,1 1,-1-1,0 0,1 0,0 0,-1 0,1-1,0 1,0-1,0 0,0 0,0-1,0 1,0-1,0 0,0 0,0 0,0-1,0 1,0-1,0 0,0 0,0 0,0-1,0 1,-1-1,1 0,-1 0,3-2,110-84,6-60,-122 147,0 1,0-1,-1 1,1 0,0-1,0 1,0-1,0 1,0-1,0 1,0-1,0 1,0-1,0 1,1 0,-1-1,0 1,0-1,0 1,1-1,-1 1,0 0,0-1,1 1,-1 0,0-1,0 1,1 0,-1-1,1 1,-1 0,0-1,1 1,-1 0,1 0,-1 0,0-1,1 1,-1 0,1 0,-1 0,1 0,-1 0,1 0,-1 0,1 0,-1 0,0 0,1 0,-1 0,1 0,-1 1,1-1,-1 0,0 0,1 0,-1 0,1 1,-1-1,0 0,1 1,-1-1,0 0,1 1,-1-1,0 0,1 1,-1-1,0 1,3 35,-7 424,0-406,-1 0,-3 0,-2-1,-3-1,-1 0,-22 50,30-90,1 1,-2-2,1 1,-2-1,0 0,0 0,-1-1,0 0,0 0,-1-1,-1-1,1 1,-1-2,-8 4,16-9,1-1,-1 0,0 0,1-1,-1 1,0 0,0-1,0 0,0 0,0 0,0 0,1 0,-1 0,0-1,0 1,0-1,0 0,1 0,-1 0,0 0,1-1,-1 1,1-1,0 1,-1-1,1 0,0 0,0 0,0 0,0 0,0 0,1-1,-1 1,0-1,-25-94,26 71,0-1,2 0,1 1,1 0,1-1,1 1,2 1,0-1,7-12,2 4,-3 6</inkml:trace>
  <inkml:trace contextRef="#ctx0" brushRef="#br0" timeOffset="6878.853">10188 1,'-3'1,"0"1,-1 0,1 0,0 0,0 0,0 1,0-1,0 1,1-1,-1 1,1 0,0 0,0 0,0 0,0 1,0-1,1 1,-1-1,1 1,0-1,0 1,0 0,1-1,-1 1,1 0,0 0,-1-2,-77 442,23-244,62-201,4-10</inkml:trace>
  <inkml:trace contextRef="#ctx0" brushRef="#br0" timeOffset="13969.864">10273 678,'34'1,"0"-2,-1-2,1-1,0-1,-1-2,19-7,-40 12,-1-1,1-1,-1 0,1-1,-1 0,-1-1,1 0,-1 0,0-1,0-1,-1 1,0-2,0 1,-1-1,0-1,-1 1,5-9,-11 16,0 0,0-1,0 1,0 0,0-1,-1 1,1-1,-1 1,0 0,0-1,0 1,0-1,0 1,0-1,0 1,-1 0,0-1,1 1,-1-1,0 1,0 0,0 0,0 0,-1 0,1-1,0 2,-1-1,0 0,1 0,-1 0,0 1,0-1,0 1,0-1,0 1,0 0,-2-1,-2 0,0 0,0 0,0 0,0 1,-1 0,1 0,-1 0,1 1,0 0,-1 0,1 1,0 0,-1 0,0 1,-8 1,1 1,1 0,-1 1,1 1,-1 0,2 1,-1 0,1 1,0 0,0 1,1 0,1 1,-1 0,2 1,-1 0,1 1,1 0,0 0,1 0,0 1,1 0,-4 12,10-20,0-1,0 1,0 0,0-1,1 1,0-1,0 1,0-1,0 0,1 1,-1-1,1 0,0 0,1 0,-1 0,1 0,0-1,-1 1,1-1,1 0,-1 1,1-2,-1 1,1 0,0-1,0 1,0-1,0 0,0 0,0-1,1 1,-1-1,1 0,-1 0,1-1,-1 1,1-1,-1 0,1 0,-1-1,4 0,26 3,1-1,0-2,0-2,-1-1,0-1,0-2,0-2,-1 0,0-3,7-4,-16 6</inkml:trace>
  <inkml:trace contextRef="#ctx0" brushRef="#br0" timeOffset="14380.479">11317 424,'-127'54,"124"-54,0 1,0 1,0-1,0 0,0 1,0-1,0 1,0 0,1 0,-1 0,1 0,0 1,-1-1,1 1,0-1,0 1,0 0,1 0,-1 0,1 0,0 0,-1 0,1 0,1 0,-1 0,0 1,1-1,0 0,-1 1,1-1,1 0,-1 0,0 1,1-1,0 0,-1 0,1 1,1-1,-1 0,0 0,1 0,-1 0,1-1,2 3,53 34,-52-38,1 1,0 0,-1 1,0-1,0 1,1 0,-1 0,-1 1,1-1,-1 1,1 0,-1 0,0 1,0-1,-1 1,0 0,1 0,-2 0,1 0,0 1,-1-1,0 1,-1-1,1 1,-1 0,0 0,0 0,-1 0,0-1,0 7,-4-7,1-1,-2 0,1 0,0 0,-1-1,1 1,-1-1,0 0,0-1,-1 1,1-1,0 0,-1 0,1-1,-1 1,0-1,1 0,-1-1,0 0,0 1,0-2,1 1,-1-1,0 0,1 0,-2-1,-8 2,-68-8,65 2</inkml:trace>
  <inkml:trace contextRef="#ctx0" brushRef="#br0" timeOffset="17567.088">1 1666,'107'-16,"26"-4,1 6,5 6,380-18,146-4,-111 6,729-60,-193 12,96-13,-5 13,-348 42,43 3,-235 16,907-101,-519 64,-973 49</inkml:trace>
</inkml:ink>
</file>

<file path=ppt/ink/ink5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31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33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0,'0'0,"-1"1,1-1,0 1,-1-1,1 1,0-1,-1 1,1-1,0 1,0-1,0 1,-1-1,1 1,0-1,0 1,0-1,0 1,0 0,0-1,0 1,0-1,0 1,0-1,1 1,-1-1,0 1,0-1,0 1,1-1,-1 1,0-1,0 1,1-1,-1 1,1-1,-1 1,0-1,1 0,-1 1,1-1,-1 0,1 1,-1-1,1 0,-1 0,1 1,-1-1,1 0,-1 0,1 0,-1 0,1 0,-1 0,1 0,0 0,-1 0,1 0,-1 0,1 0,0 0,39 5,-39-5,369 1,-346-1</inkml:trace>
</inkml:ink>
</file>

<file path=ppt/ink/ink5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31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1 653,'1'3,"1"0,-1 1,1-1,0 0,0 0,1 1,-1-2,1 1,-1 0,1 0,0-1,0 0,0 1,0-1,1 0,-1-1,0 1,1-1,3 2,-4-2,10 5,0-1,1 0,0-1,0 0,0-1,0-1,0-1,1 0,-1 0,0-2,1 1,-1-2,0 0,0-1,12-3,12-7,1 0,-2-3,0-1,-1-1,-1-2,12-11,-1-2,-1-2,-2-2,-2-1,-2-2,-1-2,-2-2,1-6,127-216,-164 266,0-1,0 1,0-1,0 1,0 0,0-1,0 1,0-1,1 1,-1 0,0-1,0 1,0-1,1 1,-1 0,0-1,0 1,1 0,-1-1,0 1,0 0,1-1,-1 1,0 0,1 0,-1-1,1 1,-1 0,0 0,1 0,-1 0,1-1,-1 1,0 0,1 0,-1 0,1 0,-1 0,1 0,-1 0,0 0,1 0,-1 0,1 1,-1-1,1 0,-1 0,0 0,1 0,-1 1,0-1,1 0,-1 0,1 1,-1-1,0 0,0 1,1-1,-1 0,0 1,0-1,1 0,5 32,-4-17,9 60,-3 0,-3 1,-4 0,-4 20,2 12,1-96,0 1,0-1,-1 1,0-1,-1 0,-1 0,0 0,-1 0,0 0,0 0,-2-1,1 0,-1 0,-1-1,0 1,0-1,-1-1,0 0,-1 0,0 0,-1-1,1 0,-1-1,-1 0,0-1,1 0,-5 1,0 0,-1-1,0-1,-1 0,1-1,-1-1,0 0,0-1,0-1,0-1,0 0,0-1,0-1,0-1,1 0,-1-1,1-1,0 0,-15-8,26 12,0-1,1 0,-1 0,1 0,0-1,0 0,0 0,0 0,0 0,0 0,1-1,-1 1,1-1,0 0,0 0,1 0,-1-1,1 1,0-1,0 1,1-1,-1 0,1 1,0-1,0 0,0 0,1 0,0 0,0 0,0 0,1-1,45-50,-27 40</inkml:trace>
  <inkml:trace contextRef="#ctx0" brushRef="#br0" timeOffset="245.106">1412 398,'-10'33,"-7"31,-2 9,3-3,4-9,4-9,3-15</inkml:trace>
  <inkml:trace contextRef="#ctx0" brushRef="#br0" timeOffset="948.88">1637 793,'62'-104,"5"2,36-38,-95 129,-3 4,0 0,0 0,0 0,1 0,0 1,1 0,-1 0,1 1,0 0,1 0,-1 1,1 0,0 0,1 0,-6 5,-1 1,1 0,-1 0,1 0,-1 0,0 0,1 0,-1 1,-1-1,1 1,0-1,0 1,-1 0,0 0,1-1,-1 1,0 0,-1 0,1 0,0 0,-1 1,0-1,1 0,-1 0,-1 0,1 0,0 0,-1 0,1 0,-1 0,-1 2,2 2,0 6,11 129,-9-136,0 0,0-1,1 1,-1 0,1-1,0 0,1 0,-1 0,1 0,0 0,0-1,1 0,-1 0,1 0,0 0,0-1,0 1,0-1,1-1,-1 1,1-1,1 1,6-1,-1-1,1 0,-1-1,1 0,-1-1,1 0,-1-1,0 0,1-1,-1 0,-1-1,1-1,0 0,-1 0,0-1,0 0,-1-1,0-1,0 1,0-1,-1-1,-1 0,1 0,-1-1,-1 0,0 0,0-1,-1 0,0-2,5-8,-1-1,-2 0,0 0,-1-1,-1 0,-2 0,0 0,-1-1,-1 1,-2-1,0 0,-1 1,-2-1,2-23,1 23</inkml:trace>
  <inkml:trace contextRef="#ctx0" brushRef="#br0" timeOffset="1328.7">3105 59,'-32'29,"2"2,1 0,2 2,1 1,2 1,1 1,-14 32,33-61,1 1,0 0,1-1,0 2,0-1,1 0,0 0,0 0,1 1,0-1,0 0,1 0,0 1,1-1,0 0,0 0,1 0,0-1,0 1,0 0,1-1,0 0,1 0,0 0,0-1,0 0,1 1,0-2,0 1,0-1,1 0,0 0,0-1,3 2,3 1,-1-1,1 0,0 0,1-2,-1 1,1-2,0 0,0 0,0-2,0 1,0-2,0 0,0-1,0 0,1-1,-2 0,1-2,0 1,-1-2,1 0,-1 0,0-1,-1-1,0 0,6-5,1 1,-1-1,-1-1,0 0,-1-2,-1 0,0 0,-1-2,0 0,-1 0,-2-1,1-1,-2 0,-1 0,0-1,-1 0,-2 0,0-1,-1 0,0 0,-1-11,-5 24,0 0,-1 0,0 1,0-1,-1 1,0 0,0 0,0 0,-1 0,0 0,-1 1,1-1,-1 1,0 1,-1-1,0 1,0-1,0 2,0-1,-1 1,1 0,-1 0,0 1,0 0,-1 0,1 0,-1 1,1 1,-1-1,0 1,0 0,1 1,-1 0,0 0,0 0,0 1,1 1,-1-1,0 1,-1 1,-36 7,5 2</inkml:trace>
  <inkml:trace contextRef="#ctx0" brushRef="#br0" timeOffset="1635.922">2738 511,'354'-126,"-352"125,3-1,0 0,0 0,-1 0,1 0,0 1,1 0,-1 0,0 0,0 0,0 1,1 0,-1 0,0 1,0-1,0 1,0 0,1 0,-1 1,-1 0,1 0,0 0,0 0,-1 1,1 0,-1-1,0 2,1 0,21 32,-23-30,0-1,0 1,1-1,-1 0,1-1,0 1,0-1,1 1,0-1,-1 0,1-1,1 1,-1-1,0 0,1-1,3 2,125 2,-109-7</inkml:trace>
</inkml:ink>
</file>

<file path=ppt/ink/ink5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4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1,'452'0,"-428"0</inkml:trace>
</inkml:ink>
</file>

<file path=ppt/ink/ink5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43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92,'-7'-3,"0"-1,-1 2,1-1,0 1,-1 0,1 0,-1 1,0 0,1 1,-1-1,0 1,1 1,-1 0,0 0,1 0,-1 1,1 0,-1 0,1 1,0 0,0 0,0 1,0 0,1 0,0 1,0-1,0 2,0-1,1 0,-1 1,2 0,-1 0,1 1,-1-1,2 1,-3 4,-9 19,1 1,1 0,1 1,2 0,2 1,1 0,1 0,2 1,0 17,3-40,1 1,0 0,1-1,0 1,1-1,1 0,-1 1,2-1,-1 0,2-1,-1 1,2-1,-1 0,1 0,1 0,0-1,0 0,1 0,0-1,0 0,1 0,0-1,0 0,1-1,0 0,0-1,0 1,1-2,0 0,0 0,5 1,16-3,0-2,0-1,0-1,-1-1,1-2,-1-1,0-2,-1-1,1-1,-2-2,0-1,0-1,-1-1,-1-2,-1-1,0 0,-1-2,-1-1,-1-2,-10 14,-1-1,-1 0,0-1,0-1,-1 1,0-2,-1 1,0-1,-1-1,-1 0,0 0,-1 0,0-1,-1 1,-1-1,0-1,-2 1,1 0,-2-1,0 1,-1-1,0 0,-1 1,-1-1,0 1,-2 0,0-1,-3 2,0 1,-1 0,-1 1,0 0,-1 0,0 1,-1 0,0 1,-1 0,0 1,0 0,-1 1,0 0,-1 1,1 1,-1 0,-1 0,1 2,-1 0,0 1,0 0,0 1,0 0,0 2,0 0,0 0,-1 2,1 0,0 0,0 1,-11 5,-5 0,0 2,0 0,1 2,1 2,0 1,-18 12,9-1</inkml:trace>
</inkml:ink>
</file>

<file path=ppt/ink/ink5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44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0 162,'331'-144,"-327"142,0-1,0 1,0 0,0 1,1-1,-1 1,0 0,1 0,-1 0,1 0,-1 1,1 0,0 0,-1 0,1 1,-1-1,1 1,-1 0,0 0,1 1,-1-1,0 1,0 0,0 0,0 0,0 1,0-1,-1 1,1 0,-1 0,3 3,3 4,1 0,1-1,0-1,0 1,0-2,1 0,0 0,1-1,-1 0,1-1,0-1,1 0,-1-1,1 0,-1-1,1 0,0-1,0-1,0-1,6 0,4 0</inkml:trace>
</inkml:ink>
</file>

<file path=ppt/ink/ink5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02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0 192,'3'-12,"1"0,0 0,1 0,0 1,1 0,0 0,1 0,0 1,0 0,1 0,1 1,8-8,-13 13,1-1,-1 2,1-1,0 0,0 1,0 0,0 0,0 1,1-1,-1 1,1 0,0 1,-1-1,1 1,0 0,0 1,0-1,0 1,0 0,0 1,-1 0,1-1,0 2,0-1,0 1,-1 0,1 0,-1 0,5 3,6 5,-8-5,0 1,0-1,0-1,0 1,1-1,0-1,0 0,0 0,0 0,1-1,-1-1,1 0,-1 0,1-1,-1 0,1 0,-1-1,1-1,-1 1,105-50,-90 40</inkml:trace>
</inkml:ink>
</file>

<file path=ppt/ink/ink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6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328 115,'0'-4,"0"-1,0 1,0-1,-1 1,1-1,-1 1,0-1,-1 1,1-1,-1 1,1 0,-1 0,-1 0,1 0,0 0,-1 0,0 1,0-1,0 1,0 0,-1 0,1 0,-1 0,0 1,0-1,0 1,0 0,0 0,0 0,-1 1,1-1,0 1,-1 0,1 1,-1-1,1 1,-1 0,-1 0,-2 0,1 0,-1 1,1 0,-1 1,1-1,0 1,-1 1,1 0,0 0,0 0,1 0,-1 1,1 0,-4 3,8-4,-1-1,0 0,1 1,0-1,-1 1,1 0,0 0,0 0,1 0,-1 0,1 0,-1 0,1 1,0-1,0 0,0 1,1-1,-1 1,1-1,0 1,0-1,0 1,0-1,1 1,0-1,-1 0,1 1,0-1,0 0,1 1,-1-1,1 0,6 10,0-1,1 0,0 0,1-1,0 0,0 0,13 8,51 59,-70-73,-1 0,0 0,0 1,0-1,-1 1,0 0,0-1,0 1,-1 0,0 0,0 0,0 1,-1-1,0 0,0 0,0 0,-1 0,0 0,0 0,-1 0,1 0,-1 0,-1 0,1-1,-1 1,0-1,0 0,-1 0,1 0,-1 0,-4 4,-3-1,1-1,-1 0,0 0,0-1,-1 0,0-1,0-1,0 0,-1 0,-6 0,-5 4,21-7,0 1,0-1,0 0,0 0,0 0,0 0,0 0,0-1,0 1,0-1,0 0,-1 0,1 0,0 0,0 0,0-1,0 0,-1 1,1-1,0 0,0-1,-2 0,4 0,1 1,-1 0,1 0,0-1,0 1,-1 0,1-1,0 1,0 0,0 0,0-1,1 1,-1 0,0-1,0 1,1 0,-1 0,1-1,-1 1,1 0,0 0,-1 0,1 0,0 0,0 0,0 0,0 0,0 0,0 0,0 0,0 0,0 1,0-1,1 0,15-12</inkml:trace>
</inkml:ink>
</file>

<file path=ppt/ink/ink5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11.1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14 108,'-4'16,"1"-1,0 0,1 1,1 0,0-1,1 1,1 0,0-1,1 1,1-1,1 1,0-1,1 0,0 0,1-1,1 0,0 0,1 0,4 4,-8-14,1 1,0-1,0 0,0 0,1-1,-1 0,1 0,0 0,0-1,0 1,0-1,0-1,0 1,0-1,1 0,-1-1,0 1,1-1,-1 0,1-1,-1 0,0 0,0 0,1-1,-1 0,3-1,10-4,0-1,-1 0,0-2,0 0,-1-1,-1 0,14-12,78-98,-107 120,-1 0,1 0,0 0,-1 1,1-1,0 0,0 1,0-1,0 0,0 1,0-1,0 1,0-1,0 1,0 0,0 0,0-1,0 1,0 0,0 0,0 0,0 0,0 0,0 0,0 0,0 0,0 1,0-1,0 0,0 1,0-1,0 0,0 1,0-1,0 1,0 0,0-1,0 1,-1 0,1-1,0 1,0 0,-1 0,1 0,-1 0,1 0,-1 0,1 0,-1 0,1 0,-1 0,0 0,1 0,-1 0,0 0,0 0,0 0,0 0,0 0,0 0,0 0,0 0,-1 0,1 0,-1 1,4 7,3 5,0 0,1-1,1 1,0-1,1-1,0 0,0 0,2-1,-1 0,2 0,-1-1,3 0,-9-7,-1 0,1-1,0 0,0 0,0-1,0 1,1-1,-1 0,0 0,0-1,1 1,-1-1,0-1,1 1,-1-1,0 0,1 0,-1 0,0-1,0 0,0 0,0 0,-1 0,1-1,0 0,-1 0,0 0,0 0,0-1,0 0,0 0,-1 0,0 0,3-4,229-245,-132 162,-102 90,0 0,1 0,-1 0,1 1,-1-1,1 0,-1 1,1-1,0 1,-1 0,1-1,-1 1,1 0,0 0,-1 0,1 0,0 1,-1-1,1 0,-1 1,1-1,0 1,-1-1,1 1,-1 0,1-1,-1 1,0 0,1 0,-1 0,0 0,0 1,0-1,0 0,1 0,-2 1,1-1,0 0,0 1,0-1,-1 1,1-1,-1 1,1 0,-1-1,1 1,-1-1,0 2,9 83,-9-78,1 5,0 0,0 0,-1 0,-1-1,0 1,-1 0,-1-1,1 1,-2-1,0 0,0 0,-2 0,1 0,-1-1,-1 0,0 0,-8 9,10-15,-1 1,0-1,-1 0,1-1,-1 1,0-2,0 1,0-1,-1 1,1-2,-1 1,1-1,-1-1,0 1,0-1,-5 0,13-2,0 1,0 0,0 0,1-1,-1 1,0 0,0 0,0-1,1 1,-1 0,0 0,0-1,0 1,0 0,0-1,0 1,0 0,0-1,0 1,0 0,0-1,0 1,0 0,0-1,0 1,0 0,0-1,0 1,0 0,0-1,-1 1,1 0,0 0,0-1,0 1,-1 0,1 0,0-1,0 1,-1 0,1 0,0 0,0-1,-1 1,1 0,0 0,0 0,-1 0,1 0,0 0,-1-1,1 1,0 0,-1 0,1 0,0 0,-1 0,1 0,0 0,-1 0,1 1,0-1,-1 0,1 0,0 0,-1 0,24-15,-6 8,1 1,0 0,0 2,1 0,-1 1,1 1,-1 1,1 0,0 2,-1 0,1 1,0 1,-1 0,11 5,-5-5,0-2,-1 0,1-2,0 0,0-2,-1 0,1-2,-1 0,20-9,-20 6,0 0,-1-2,0-1,-1-1,0 0,-1-2,-1 0,0-2,0 0,-2-1,5-6,-15 16,0 0,-1 0,1-1,-2 0,1 0,-1-1,0 0,-1 0,0 0,0 0,-1-1,-1 1,1-1,-1 1,-1-1,1-8,-4 14,-1 0,1 0,-1 0,1 0,-1 0,0 1,-1-1,1 1,-1 0,1 0,-1 0,0 1,0-1,0 1,0 0,-1 0,1 0,0 1,-1-1,1 1,-1 0,0 0,1 1,-1 0,0-1,1 1,-1 1,0-1,1 1,-1 0,1 0,-1 0,1 1,-1-1,1 1,0 0,-2 1,-6 3,0 1,0 0,1 0,0 1,0 1,1 0,0 0,1 1,0 0,0 1,1 0,0 0,1 1,1-1,-4 9,7-13,0 0,1-1,-1 1,1 0,1 0,-1 0,1 0,1 1,-1-1,1 0,0 0,1 1,0-1,0 0,1 0,-1 0,1 0,1 0,0-1,0 1,0-1,0 1,1-1,0 0,1 0,-1-1,1 1,0-1,4 3,6 2,1 0,0-1,1-1,0 0,0-1,1-1,0-1,0-1,0 0,0-1,1-1,-1-1,1 0,0-1,-1-1,1-1,-1-1,0-1,6-2,4 0</inkml:trace>
</inkml:ink>
</file>

<file path=ppt/ink/ink5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07.7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510 480,'-12'15,"2"-1,0 2,0-1,2 1,0 1,1 0,0 0,-3 15,-3 6,-108 292,86-235,35-132,34-67,4 2,4 2,4 2,5 2,14-14,19-35,-84 144,1 1,-1-1,0 0,0 1,0-1,1 1,-1-1,0 0,0 1,1-1,-1 1,1-1,-1 1,0-1,1 1,-1-1,1 1,-1 0,1-1,-1 1,1 0,-1-1,1 1,0 0,-1 0,1-1,-1 1,1 0,0 0,-1 0,1 0,0 0,-1 0,1 0,0 0,-1 0,1 0,-1 0,1 0,0 1,-1-1,1 0,-1 0,1 1,0-1,-1 0,1 1,-1-1,1 0,-1 1,1-1,-1 1,0-1,1 1,-1-1,1 1,-1-1,0 1,0 0,1-1,-1 1,0-1,0 1,0 0,1-1,-1 1,0-1,0 1,5 48,-5-46,-34 484,34-471,-1-11,1-1,-1 1,1-1,0 1,0 0,1-1,-1 1,1-1,0 1,0-1,1 0,-1 1,1-1,0 0,0 0,1 1,-1-5,0 0,0 0,0 0,0 0,0-1,0 1,0-1,1 1,-1-1,0 0,-1 1,1-1,0 0,0 0,0-1,0 1,-1 0,1-1,-1 1,1-1,-1 1,1-1,-1 1,0-1,0 0,0 0,0 0,0 0,0 0,0 0,-1 0,4-3,57-91,-4-4,29-71,12-22,-79 167,-8 44,-36 170,18 198,6-380,0-1,0 1,1-1,0 0,0 1,1-1,0 1,-1-1,2 0,-1 0,1 1,0-1,0 0,0 0,0-1,1 1,0 0,0-1,0 0,1 0,0 0,-1 0,1 0,0-1,1 1,1 0,8-4</inkml:trace>
  <inkml:trace contextRef="#ctx0" brushRef="#br0" timeOffset="284.894">1356 734,'1'10,"0"-1,1 1,0-1,0 1,1-1,1 0,0 0,0-1,0 1,1-1,0 0,1 0,0 0,0-1,1 0,0 0,0-1,0 0,1 0,0 0,0-1,0-1,1 1,0-1,0-1,0 1,0-2,0-4,0-1,0 0,0-1,0 0,-1-1,0 0,0 0,0 0,0-1,-1 0,0-1,0 0,-1 0,0 0,0-1,-1 0,0 0,0 0,-1 0,0-1,0 0,-1 0,0 0,0-6,40-156,-40 147</inkml:trace>
  <inkml:trace contextRef="#ctx0" brushRef="#br0" timeOffset="664.88">2089 453,'-17'13,"5"-4,-1 0,1 1,0 0,1 1,0 0,1 0,1 2,-1-1,2 1,0 0,-1 4,8-14,1 0,0 1,-1-1,1 0,1 1,-1-1,0 0,1 1,0-1,0 0,0 0,0 0,0 0,0 0,1 0,0 0,-1 0,1 0,0-1,1 1,-1-1,0 1,1-1,-1 0,1 0,0 0,-1 0,1-1,0 1,0-1,0 0,0 0,1 0,-1 0,3 0,56 47,-61-44,1-1,-1 1,0-1,0 1,0 0,0-1,-1 1,1 0,-1 0,0 0,0-1,-1 1,1 0,-1 0,0-1,0 1,0 0,0-1,-1 1,1-1,-1 1,0-1,0 0,0 0,0 0,-1 0,1 0,-1 0,0-1,-3 5,-1-2,1 1,-1-1,0 0,-1-1,1 1,-1-2,0 1,0-1,0 0,0 0,-4 0,7-2,0 0,0 1,0-2,-1 1,1-1,0 1,0-1,-1-1,1 1,0-1,0 0,0 0,0-1,0 1,0-1,0 0,0 0,-2-2,-5-9</inkml:trace>
  <inkml:trace contextRef="#ctx0" brushRef="#br0" timeOffset="944.805">2569 0,'-9'44,"-4"27,1 8,7 0,5-10,1-10,2-12,0-3,-1-5,-1-4,0-3,0-3,-1-1,0 0,0-1,-5-4,-1-2,-1-4</inkml:trace>
  <inkml:trace contextRef="#ctx0" brushRef="#br0" timeOffset="1148.957">2316 367,'38'5,"32"2,14-1,2-6,-9-3,-8-1,-10 0,-11 1,-4-4,-5 0,-8 0</inkml:trace>
  <inkml:trace contextRef="#ctx0" brushRef="#br0" timeOffset="1697.191">1 1242,'1893'-248,"-1135"175,-546 55,-190 17</inkml:trace>
  <inkml:trace contextRef="#ctx0" brushRef="#br0" timeOffset="2003.072">86 1440,'440'-35,"766"-72,-855 66,-2-15,27-21,-313 61,-13 1</inkml:trace>
</inkml:ink>
</file>

<file path=ppt/ink/ink5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12.13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1303,'71'-41,"-1"-3,-3-3,54-49,-105 83,-1 0,0-2,-1 0,-1 0,0-1,-1 0,-1-1,0-1,-2 0,0 0,-1-1,0 0,-2 0,0-1,-1 0,-1 0,-1 0,-1-8,-2 25,0 0,0 0,0 1,-1-1,1 0,-1 0,0 1,0-1,0 0,0 1,0-1,0 1,-1-1,1 1,-1 0,0-1,0 1,0 0,0 0,0 1,0-1,0 0,0 0,-1 1,1 0,-1-1,1 1,-1 0,0 0,1 1,-1-1,0 0,0 1,0 0,1-1,-1 1,0 0,0 1,0-1,1 0,-1 1,0-1,0 1,1 0,-1 0,1 0,-1 1,1-1,-1 0,1 1,-1 0,1-1,0 1,0 0,0 1,-1-1,1 1,0-1,0 1,0 0,0 0,1 0,-1 0,1 0,-1 0,1 0,0 1,1-1,-1 0,0 1,1-1,0 0,0 1,0-1,0 1,0-1,1 0,-1 1,1-1,0 0,0 1,0-1,1 0,-1 0,1 0,0 0,0 0,0 0,0-1,0 1,0-1,1 1,-1-1,1 0,0 0,0 0,-1 0,1-1,1 1,-1-1,0 1,0-1,0 0,1 0,-1-1,0 1,2-1,14 2,-1-1,1 0,0-2,-1 0,1-1,0-1,15-5,85-7,-116 15,0 0,0 0,0 1,0 0,0-1,-1 1,1 0,0 0,0 1,-1-1,1 0,-1 1,1 0,-1 0,1-1,-1 1,0 1,0-1,0 0,0 0,-1 1,1-1,0 1,-1-1,0 1,0 0,0 0,0 0,0-1,0 1,-1 0,1 0,-1 0,0 0,0 0,0 0,0 0,0 0,-1 0,0 0,1 0,-1 0,0-1,0 1,-1 0,1 0,0-1,-1 1,-101 207,102-208,0 0,0 1,1-1,-1 0,0 1,1-1,0 0,0 1,0-1,0 1,0-1,0 1,1-1,-1 0,1 1,-1-1,1 0,0 1,0-1,0 0,0 0,1 0,-1 0,0 0,1 0,0 0,-1 0,1-1,0 1,0-1,0 1,0-1,0 0,0 0,0 1,0-1,1-1,-1 1,0 0,1-1,-1 1,0-1,3 1,97-11,-82 3</inkml:trace>
  <inkml:trace contextRef="#ctx0" brushRef="#br0" timeOffset="451.344">1468 739,'-52'32,"2"4,1 1,1 2,-35 40,10 9,70-84,1 0,-1 0,1 0,0 0,0 0,1 0,-1 0,1 1,0-1,0 1,1-1,-1 1,1-1,0 1,0-1,1 1,-1 0,1-1,0 0,0 1,1-1,-1 0,2 3,-2-4,1-1,0 0,0 0,0 0,0 0,0 0,0 0,0 0,1-1,-1 1,1-1,-1 1,1-1,0 0,-1 0,1 0,0-1,0 1,-1-1,1 1,0-1,0 0,0 0,0 0,0 0,-1-1,1 1,0-1,0 0,2 0,83-37,-45 11,-1-1,-2-3,0-1,-1-3,22-18,54-59,-115 112,1 1,-1-1,0 1,0-1,1 0,-1 1,0-1,0 1,1-1,-1 0,0 0,1 1,-1-1,1 0,-1 1,0-1,1 0,-1 0,1 0,-1 0,0 1,1-1,-1 0,1 0,-1 0,1 0,-1 0,1 0,-1 0,1 0,-1 0,0 0,1 0,-1-1,1 1,-1 0,1 0,-1 0,0 0,1-1,-1 1,1 0,-1-1,0 1,1 0,-1 0,0-1,0 1,1-1,-1 1,0 0,0-1,1 1,-1-1,0 1,0 0,0-1,0 1,0-1,1 0,-14 40,10-31,-2 7,1-10,0 1,1 0,0 0,0 0,1 0,0 0,0 0,0 1,0-1,1 1,0-1,1 1,0-1,0 1,0 0,1-1,-1 1,2-1,-1 1,1-1,0 1,0-1,1 0,-1 0,2 0,-1 0,0-1,1 0,0 1,1-1,3 3,-2-4,0-1,0 0,0 0,1-1,-1 0,1 0,-1 0,1-1,0 0,0 0,0-1,0 0,0 0,-1-1,1 1,0-1,0-1,0 0,-1 0,1 0,2-2,126-78,-62 12,-55 52</inkml:trace>
  <inkml:trace contextRef="#ctx0" brushRef="#br0" timeOffset="915.864">2173 739,'-24'19,"1"2,1 1,0 0,2 2,1 0,1 1,1 1,1 1,-6 15,20-39,0 0,0 0,1 0,-1 0,1 0,0 1,0-1,0 0,0 1,0-1,1 1,0-1,0 1,0-1,0 1,0-1,1 1,-1-1,1 1,0-1,0 0,0 1,1-1,-1 0,1 0,0 0,0 0,0 0,0 0,0-1,0 1,1-1,0 1,-1-1,1 0,0 0,0 0,10 0,0-1,0-1,0 0,0 0,-1-2,1 1,0-2,0 1,-1-2,0 0,0 0,0-1,0-1,-1 0,1 0,-1-1,-1-1,0 0,0 0,5-6,19-13,0-1,-2-1,-2-2,-1-2,-1 0,-2-2,-1-1,-2 0,-1-2,-2-1,-2 0,-2-2,-1 0,-2 0,-2-1,-2-1,-2 0,-1 0,-3 0,-1-20,-3 46,-1 0,0 1,-1-1,-1 0,0 1,-1 0,-1 0,-4-6,8 18,0 0,0 0,0 0,-1 0,1 1,-1-1,0 1,0 0,0-1,-1 2,1-1,-1 0,1 1,-1-1,0 1,0 0,0 0,0 1,-1-1,1 1,0 0,-1 0,1 1,0-1,-1 1,1 0,-1 0,1 0,-1 1,1-1,0 1,-1 0,-3 2,-5 4,1 1,0 1,1 0,0 0,0 1,1 1,0 0,1 0,0 1,0 0,2 0,-1 1,2 0,0 1,0-1,1 1,1 0,-1 6,-4 7,0 0,2 1,1 0,2 1,0-1,2 1,1-1,1 1,2 0,0-1,3 1,0-1,1 0,2 0,1-1,1 0,14 25,-3-17,3-1,1-1,1-1,17 15,82 44,-122-89,1-1,0 0,0 0,-1 0,1 0,0-1,0 1,0-1,0 0,0 0,0 0,0-1,-1 1,1-1,0 0,0 0,0-1,-1 1,1-1,-1 0,1 0,-1 0,0 0,0 0,0-1,0 1,0-1,0 0,-1 0,1 0,-1 0,0-1,0 1,0 0,0-1,11-14</inkml:trace>
  <inkml:trace contextRef="#ctx0" brushRef="#br0" timeOffset="1169.909">3020 766,'-14'39,"-5"21,5 2,6-6,4-12</inkml:trace>
  <inkml:trace contextRef="#ctx0" brushRef="#br0" timeOffset="1430.867">3020 399,'10'0,"8"5,0 2</inkml:trace>
  <inkml:trace contextRef="#ctx0" brushRef="#br0" timeOffset="1994.841">3500 598,'-43'25,"0"2,2 2,1 2,2 2,1 1,-26 32,26 19,37-83,0 0,0 1,0-1,0 1,0-1,1 0,-1 1,1-1,0 0,-1 1,1-1,0 0,0 0,1 0,-1 1,0-1,1 0,-1-1,1 1,-1 0,1 0,0-1,0 1,0-1,0 0,0 1,0-1,0 0,0 0,1 0,-1 0,0-1,1 1,-1-1,0 1,2-1,7-1,0 0,0 0,0-1,-1-1,1 0,-1 0,1-1,-1-1,0 1,0-2,-1 1,0-1,0-1,0 0,-1 0,0 0,2-3,222-211,-232 220,1 1,-1-1,0 1,1-1,-1 1,1-1,-1 1,0-1,1 1,-1 0,1-1,-1 1,1 0,-1 0,1-1,0 1,-1 0,1 0,-1 0,1 0,0-1,-1 1,1 0,-1 0,1 0,0 1,-1-1,1 0,-1 0,1 0,-1 0,1 0,0 1,-1-1,1 0,-1 0,1 1,-1-1,1 0,-1 1,1-1,-1 1,0-1,1 1,-1-1,0 1,1-1,-1 1,0-1,1 1,-1-1,0 1,0-1,0 1,0-1,1 1,-1 0,0-1,0 1,0-1,0 1,0 0,0-1,-1 1,1-1,0 1,0 52,0-44,-2-2,1 0,1 0,-1 0,1 0,0 0,1 0,0 0,0-1,0 1,1 0,0 0,0-1,1 0,0 1,0-1,0 0,1 0,0 0,0-1,0 1,1-1,0 0,0-1,0 1,1-1,-1 0,1 0,0 0,1-1,-2-4,1 0,-1-1,0 1,0-1,0 0,0-1,0 1,0-1,-1 0,1 0,-1-1,0 1,0-1,0 0,0 0,0 0,-1-1,0 1,0-1,0 0,-1 0,0 0,0 0,0 0,0-3,16-22,2 2,1 1,1 0,2 2,0 1,12-8,19-21,-64 79,5-22,1 0,0 0,0 1,1-1,-1 1,1 0,0 0,0 0,1 0,0 0,-1 0,2 0,-1 0,0 0,1 1,0-1,0 0,1 0,0 1,0-1,0 0,0 0,1 0,0 0,0 0,0-1,0 1,1 0,0-1,0 0,0 1,0-1,1-1,0 1,-1 0,2-1,-1 0,0 0,0 0,1 0,0-1,-1 0,4 1,1-2,-1 0,1-1,0 0,-1-1,1 0,0 0,-1-1,1 0,-1-1,0 1,0-2,0 1,0-1,0 0,-1-1,0 0,0 0,0 0,0-1,-1 0,0 0,0-1,-1 0,0 0,0 0,-1-1,1 0,39-140,-39 129</inkml:trace>
  <inkml:trace contextRef="#ctx0" brushRef="#br0" timeOffset="2361.973">4798 456,'-14'10,"0"1,1 0,0 2,1-1,1 1,-1 1,2 0,0 0,1 1,0 1,-4 12,12-24,1 1,0-1,0 0,1 0,-1 0,1 0,0 0,0 0,0 0,1 0,-1 0,1 0,0-1,0 1,0-1,1 1,-1-1,1 0,0 0,0 0,0 0,0 0,0-1,1 1,-1-1,1 0,0 0,-1 0,1-1,0 1,31 23,-30-22,-1 0,0 0,0 0,0 1,0-1,0 1,-1 0,0 0,0 1,0-1,0 0,0 1,-1 0,0 0,0 0,-1 0,1 0,-1 0,0 0,0 0,-1 0,1 1,-1-1,0 0,-1 0,1 1,-1-1,0 0,-1 0,1 0,-1 0,0 0,0 0,0-1,-1 1,-1 1,-3 1,-1 0,0 0,0-1,-1 0,0-1,0 0,0 0,0-1,-1 0,0-1,0 0,0 0,0-1,0 0,0-1,-1 0,1-1,0 0,-8-1,-62-21,61 10</inkml:trace>
</inkml:ink>
</file>

<file path=ppt/ink/ink5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16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875 143,'-17'117,"-56"278,32-203,34-80,24-100,-5-19</inkml:trace>
  <inkml:trace contextRef="#ctx0" brushRef="#br0" timeOffset="298.489">311 143,'219'-12,"0"-8,-1-10,12-13,-160 28,81-8,-118 33,-29-3</inkml:trace>
  <inkml:trace contextRef="#ctx0" brushRef="#br0" timeOffset="552.563">0 1074,'43'9,"48"-10,23-11,2-3,-5-4,-7-3,-11-3,-12 3,-10 1,-8 3,-9 5,-5 4,-6 0,-5 1,-4 2,-8 2</inkml:trace>
  <inkml:trace contextRef="#ctx0" brushRef="#br0" timeOffset="987.235">1750 481,'-233'110,"232"-110,-51 35,51-35,0 1,1 0,-1 0,0 0,0 0,0 0,1 0,-1 0,0 0,1 0,-1 1,1-1,-1 0,1 0,0 0,0 1,-1-1,1 0,0 1,0-1,0 0,0 0,0 1,1-1,-1 0,0 0,1 1,-1-1,1 0,-1 0,1 0,-1 0,1 0,0 0,-1 0,1 0,0 0,0 0,0 0,0 0,0 0,0 0,0-1,1 1,77 38,-73-38,0 0,0 0,0 1,-1 0,1 0,-1 1,1-1,-1 1,0 0,0 1,0-1,-1 1,1 0,-1 0,0 1,0-1,0 1,0 0,-1 0,0 0,0 0,-1 1,1-1,-1 1,0 0,0 3,-2-6,0 1,0 0,0 0,-1 0,1 0,-1 0,0-1,0 1,-1 0,1-1,-1 1,0-1,0 0,0 1,0-1,0 0,-1 0,1 0,-1 0,0-1,0 1,0-1,0 0,0 0,-1 0,-89 42,84-40,0-2,0 1,0-1,0-1,-1 0,1 0,-1 0,1-2,0 1,-7-2,-2-3</inkml:trace>
</inkml:ink>
</file>

<file path=ppt/ink/ink5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25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313 364,'307'-207,"-287"191,-10 10,1-2,0 1,0-1,0-1,-1 0,0-1,-1 0,0 0,-1-1,0 0,-1 0,1-3,-12-2,-17 37,4 11,2 1,1 1,1 1,3-1,0 2,3-1,0 1,0 28,-5 14,-13 88,19-97,-3-1,-3 1,-3-2,-3 0,-2-1,-4-1,-2-1,-4-1,-13 19,32-66,-1-1,0 0,-1-1,-1-1,0 0,0-1,-1 0,-1-1,0-1,-1 0,0-2,0 0,-1 0,-4 0,16-7,1 0,-1 0,1 0,-1 0,0-1,0 0,1 0,-1 0,0-1,1 0,-1 0,1 0,-1-1,1 0,-1 0,1 0,0-1,0 0,0 0,0 0,1 0,-1-1,1 0,0 0,0 0,0 0,1-1,-1 1,1-1,0 0,0 0,1 0,0 0,0-1,0 1,0-1,1 1,0-1,0 0,0 1,1-1,0 0,0 0,1-8,1 0,0 0,0 1,2-1,-1 1,2-1,0 1,0 0,2 1,-1-1,1 1,1 1,0-1,1 1,0 1,1 0,0 0,6-4,27-21,2 1,1 2,50-24,-86 50,46-25,2 3,1 2,1 3,1 2,41-7,-71 21</inkml:trace>
  <inkml:trace contextRef="#ctx0" brushRef="#br0" timeOffset="255.598">1271 477,'-50'20,"1"3,1 1,1 3,1 2,1 2,-2 5,20-18,2 1,0 2,1 0,2 2,0 0,-11 17,30-38,1 1,0-1,0 0,0 1,0-1,0 1,0 0,1 0,-1 0,1 0,0 0,0 0,0 0,0 0,1 0,-1 0,1 0,0 1,0-1,0 0,0 0,0 1,1-1,-1 0,1 0,0 0,0 0,0 0,0 0,1 0,-1 0,1 0,0-1,0 1,0-1,0 1,0-1,1 0,-1 0,0 1,1-2,0 1,0 0,-1-1,1 1,3 0,6 1,1-1,0-1,0 0,0-1,0 0,0-1,0 0,0-1,-1-1,1 0,0 0,-1-1,0-1,0 0,0-1,-1 0,2-2,11-7,-2-1,0 0,-1-2,-1 0,-1-1,0-1,11-17,-23 29,-1 0,0 0,0 0,-1-1,0 0,-1 0,0 0,0-1,-1 1,0-1,-1 0,0 0,0 0,-1 0,0 0,-1 0,0 0,-1 0,0 0,-1 0,0 0,0 0,-1 0,0 1,-1-1,0 1,0 0,-4-5,-11-6</inkml:trace>
  <inkml:trace contextRef="#ctx0" brushRef="#br0" timeOffset="570.391">1611 787,'-76'131,"117"-167,57-76,5 3,41-27,-120 116,1 2,1 0,0 2,1 1,28-12,-21 13</inkml:trace>
</inkml:ink>
</file>

<file path=ppt/ink/ink5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1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364 285,'-48'8,"1"3,0 1,0 3,1 1,1 3,-23 24,67-42,-1 1,1 0,0-1,0 1,0 0,0 0,0 0,0 0,0-1,1 1,-1 0,1 0,-1 0,1 1,0-1,0 0,0 0,0 0,0 0,0 0,1 0,-1 0,1 0,-1 0,1 0,0 0,0 0,0 0,0-1,0 1,0 0,0-1,0 1,1 0,-1-1,2 1,11 11,0-2,1 0,0 0,1-2,0 0,1 0,-1-2,2 0,15 4,55 25,-79-31,0 0,0 0,0 1,-1 0,0 1,0 0,0 0,-1 0,0 1,0 0,-1 1,0-1,-1 1,0 1,0-1,-1 1,0-1,-1 1,0 0,-1 0,1 1,-2-1,-3 4,-1-1,-1 1,0-1,-1 0,0 0,-1-1,-1 0,1 0,-2 0,0-1,0 0,-1 0,-1-1,1 0,-2-1,1 0,-1-1,-1 0,1-1,-12 6,-1 2,0-2,-2 0,0-1,0-2,-1-1,0 0,-13 0,14-3</inkml:trace>
  <inkml:trace contextRef="#ctx0" brushRef="#br0" timeOffset="265.253">195 285,'57'10,"25"2,2 0,-8-2,-12-3,-12-7,-10-4,-8-2,-4 1,-8 1</inkml:trace>
  <inkml:trace contextRef="#ctx0" brushRef="#br0" timeOffset="548.635">957 172,'-7'13,"-1"0,2 0,0 1,0 0,2 0,-1 1,2-1,0 1,1 0,0-1,1 1,1 0,0 0,1 0,1 0,2 11,-3-22,1-1,-1 1,1 0,-1-1,1 1,0-1,1 0,-1 0,0 0,1 0,0 0,0 0,0-1,0 1,0-1,0 0,0 0,1 0,-1 0,1-1,0 1,-1-1,1 0,0 0,0 0,0-1,0 1,-1-1,1 0,0 0,0 0,0-1,0 1,0-1,0 0,1 0,1-1,0 0,-1 0,0 0,1 0,-1-1,0 0,0 0,0 0,-1-1,1 1,-1-1,0-1,0 1,0 0,0-1,-1 0,0 0,0 0,0 0,-1 0,1 0,-1-3,0 0,0 0,-1 1,0-1,-1 0,0 0,0 0,0 0,-1 0,0 0,-1 1,0-1,0 0,-1 1,0-1,0 1,0 0,-1 0,0 0,-1 1,1-1,-1 1,-1 0,1 1,-1-1,0 1,0 0,0 0,-1 1,0 0,0 0,0 1,0-1,0 2,-1-1,0 1,1 0,-1 0,0 1,0 0,0 1,0 0,1 0,-3 1,-15 5</inkml:trace>
  <inkml:trace contextRef="#ctx0" brushRef="#br0" timeOffset="2567.759">1549 1160,'214'-151,"-52"31,199-136,-289 222,-70 34,0-1,0 0,0 1,0-1,0 1,0 0,0 0,0-1,1 1,-1 1,0-1,0 0,0 0,0 1,0-1,0 1,0 0,0 0,0-1,0 1,-1 1,1-1,0 0,0 0,-1 1,1-1,-1 0,1 1,-1 0,0-1,0 1,0 0,0 0,0-1,1 2,0 12,-1 0,0 0,-1 0,0-1,-2 1,1 0,-2 0,0-1,-1 1,0-1,-1 0,-1 0,0-1,-1 1,0-1,-1-1,0 0,-8 9,13-16,-11 17,-1-1,0 0,-2-1,-1 0,0-1,-1-2,-1 0,0-1,-2 0,0-2,0-1,-14 6,30-17,-1 0,1 0,-1 0,0-1,0 1,0-2,0 1,0-1,0 0,0 0,0-1,-3-1,8 2,0-1,-1 1,1-1,0 0,0 0,0 0,-1 0,1 0,0-1,0 1,0 0,1-1,-1 0,0 1,1-1,-1 0,1 0,-1 0,1 0,0 0,0 0,0 0,0 0,0-1,0 1,1 0,-1-1,1 1,-1 0,1-1,0 1,0-1,0 1,1 0,-1-1,0 1,1-1,-1 2,0-1,0 0,0 1,0-1,0 1,1-1,-1 0,0 1,1-1,-1 1,1-1,0 1,0 0,-1-1,1 1,0-1,0 1,0 0,0 0,0 0,1 0,-1 0,0 0,1 0,-1 0,0 0,1 0,-1 1,1-1,-1 1,1-1,-1 1,1-1,-1 1,1 0,0 0,-1 0,1 0,-1 0,1 0,1 1,60 29,-51-19,1-1,0-1,0 0,1-1,0-1,1 0,0-1,0 0,0-1,1-1,-1 0,16 1,-8-7,-1 0,0-2,1-1,-1 0,0-2,-1 0,0-2,0 0,-1-1,0-1,-1-1,0-1,-1-1,0 0,9-11,19-15,-1-2,-2-2,-3-2,2-4,-34 36,1 0,1 2,0-1,1 1,0 0,1 1,0 1,1 0,0 0,1 2,0-1,0 2,1 0,0 0,10-2,-23 9,-1-1,1 1,0 0,0 0,0 0,0 0,0 0,0 0,-1 0,1 1,0-1,0 1,0-1,-1 1,1 0,0-1,-1 1,1 0,0 0,-1 0,1 0,-1 1,0-1,1 0,-1 1,0-1,0 1,0-1,0 1,0-1,0 1,0 0,0 0,-1-1,1 1,-1 0,1 0,-1 0,0 0,0 0,-15 74,-59 66,73-142,0 1,0 0,0 0,0 0,0 0,0 0,0 0,0 0,1 0,-1 1,0-1,1 0,-1 0,1 1,-1-1,1 0,0 1,-1-1,1 0,0 1,0-1,0 0,0 1,0-1,0 1,1-1,-1 0,0 1,1-1,-1 0,1 1,-1-1,1 0,-1 0,1 0,0 1,0-1,0 0,0 0,-1 0,1 0,1 0,-1-1,0 1,0 0,0 0,0-1,1 1,-1-1,0 1,0-1,1 1,-1-1,0 0,1 1,-1-1,1 0,-1 0,0 0,1 0,-1-1,0 1,1 0,0-1,139-87,-78 41,138-84,-201 130,1 0,0 1,0-1,0 0,0 1,0-1,0 0,0 1,0 0,0-1,0 1,0 0,0-1,0 1,0 0,0 0,0 0,0 0,0 0,0 0,1 0,-1 0,0 0,0 1,0-1,0 0,0 1,0-1,0 1,0-1,0 1,0-1,0 1,-1 0,1-1,0 1,0 0,0 0,-1 0,1-1,-1 1,1 0,0 0,-1 0,0 0,1 0,-1 0,1 0,-1 0,0 1,0-1,0 0,0 0,0 0,0 0,0 0,0 0,0 0,0 0,-1 0,1 0,0 1,-1-1,1 0,-1 0,-32 90,-2 23,35-112,-1-1,1 0,0 0,0 1,0-1,0 0,0 0,0 1,0-1,0 0,1 0,-1 1,0-1,1 0,-1 0,1 0,-1 1,1-1,0 0,-1 0,1 0,0 0,0 0,0 0,0-1,0 1,0 0,0 0,0-1,0 1,0 0,0-1,0 1,0-1,1 1,-1-1,0 0,0 0,1 0,-1 1,0-1,0 0,1 0,-1 0,0-1,0 1,1 0,-1 0,0-1,0 1,0-1,1 1,0-1,62-33,185-138,-102 86,-147 85,1 0,0 0,0 0,0 0,0 0,0 1,0-1,0 0,0 1,0-1,0 0,0 1,0-1,1 1,-1 0,0-1,0 1,1 0,-1 0,0 0,0 0,1 0,-1 0,0 0,0 0,1 0,-1 1,0-1,0 0,1 1,-1-1,0 1,0 0,0-1,0 1,0 0,0 0,0-1,0 1,0 0,0 0,-1 0,1 0,0 0,0 0,-1 0,1 1,-1-1,1 0,-1 0,0 0,1 1,-1-1,0 0,0 0,0 1,0-1,0 0,0 0,0 1,0-1,0 0,-1 0,1 1,0-1,-1 0,1 0,-1 0,0 1,-87 163,91-124,7-28</inkml:trace>
  <inkml:trace contextRef="#ctx0" brushRef="#br0" timeOffset="3435.804">4315 568,'-220'166,"215"-162,-3 2,1 0,0 0,0 1,0 0,1 0,0 0,0 1,1 0,0 0,1 1,-1-1,2 1,-1 2,3-10,1 1,0-1,0 1,0-1,0 0,0 1,1-1,-1 1,0-1,1 1,-1-1,1 0,-1 1,1-1,0 0,-1 0,1 1,0-1,0 0,0 0,0 0,0 0,0 0,0 0,0 0,1 0,-1-1,0 1,0 0,1-1,-1 1,0-1,1 1,-1-1,1 0,-1 1,1-1,-1 0,0 0,2 0,60-3,-30-8,0 0,-1-2,0-1,-1-2,0-1,1-4,-8 6,0-2,-2 0,0-2,0 0,-2-1,-1-2,2-3,67-56,-87 81,0 0,-1-1,1 1,0 0,-1 0,1-1,0 1,-1 0,1 0,0 0,-1 0,1 0,0 0,0 0,-1 0,1 0,0 0,-1 1,1-1,0 0,-1 0,1 1,0-1,-1 0,1 1,-1-1,1 1,-1-1,1 1,-1-1,1 1,-1-1,1 1,-1-1,1 1,-1 0,0-1,1 1,-1-1,0 1,0 0,0-1,1 1,-1 0,0 0,0-1,0 1,0 0,0-1,0 1,0 0,0 0,-1-1,1 1,0 0,0-1,-1 1,1 0,0-1,-1 1,1 0,-13 48,10-44,0 0,1 0,-1 1,1-1,0 1,0 0,0 0,1-1,0 1,0 0,1 0,-1 0,1 0,1 0,-1 0,1 0,0 0,0 0,1 0,0 0,0-1,0 1,1-1,0 1,0-1,0 0,0 0,1 0,0-1,0 1,0-1,1 0,-1 0,1-1,0 1,4 2,8-2,-1-1,1 0,0-1,0-1,0-1,0 0,-1-1,1-1,0 0,0-2,-1 0,0 0,0-2,0 0,0 0,-1-2,0 0,6-5,20-8,0-2,-2-2,-1-2,-1-1,-1-2,-2-1,-1-2,-2-1,2-5,-16 18,-1 0,-1-2,0 0,-2 0,-1-2,-1 1,-1-2,-1 1,-1-1,-2 0,0-1,-2 0,-1 1,-1-4,-2 26,0 0,-1 0,1 1,-1-1,0 0,0 1,0-1,0 1,-1-1,1 1,-1 0,0-1,0 1,0 0,-1 0,1 1,-1-1,1 0,-1 1,0-1,0 1,0 0,-1 0,1 0,0 1,-1-1,1 1,-1 0,1 0,-1 0,1 0,-1 0,0 1,0 0,1 0,-1 0,0 0,0 0,1 1,-1-1,0 1,1 0,-1 1,1-1,-1 0,1 1,0 0,0 0,-1 0,1 0,-1 2,-16 11,1 0,1 2,1 0,0 1,1 1,1 1,1 0,1 1,0 0,2 1,0 0,2 1,1 0,0 0,-3 23,7-34,2 0,0 1,0-1,1 1,1-1,0 1,0-1,1 1,1-1,0 1,1-1,1 0,-1 0,2 0,0-1,0 1,1-1,0 0,1-1,0 1,1-1,0-1,1 0,0 0,0 0,7 3,4 1,1-2,0 0,0-2,1 0,0-1,1-2,0 0,0-1,0-1,1-2,-1 0,1-1,-1-2,1 0,-1-2,1 0,-1-2,0 0,-1-2,1 0,-1-1,0-2,20-12,-1-2,-1-2,-1-1,-2-2,-1-1,-1-3,-1 0,27-38,-41 46,-2 0,-1-2,-1 0,-1-1,-2-1,0 0,-2-1,-1 0,1-15,-7-43,-4 86,-1-1,0 1,0 0,0-1,0 1,0 0,-1 0,1 0,-1 0,1 0,-1 0,0 1,1-1,-1 1,0-1,0 1,0-1,-1 1,1 0,0 0,0 0,-1 0,1 1,0-1,-1 0,1 1,-1 0,1 0,-1-1,1 1,0 1,-1-1,1 0,-2 1,-8 3,-1 0,0 1,1 0,0 1,0 1,0 0,1 0,0 1,1 1,-1 0,2 0,-1 1,-6 9,-6 5,1 0,1 2,2 0,0 1,2 1,1 1,1 0,-9 29,18-46,1 1,1 0,0 0,1 0,0 0,1 0,0 0,1 0,1 1,0-1,0 0,2 0,-1 0,2 0,0-1,0 1,1-1,1 0,0 0,1-1,0 0,8 10,-4-10,0-1,1 0,0-1,1 0,0-1,1 0,-1-2,1 1,1-1,-1-1,1-1,0 0,0-1,0 0,8-1,118-15,-117 9</inkml:trace>
</inkml:ink>
</file>

<file path=ppt/ink/ink5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29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536 488,'-20'0,"-1"0,1 2,0 1,-1 0,1 2,1 0,-1 1,1 1,0 1,0 0,1 2,-12 8,10-8,1 1,0 1,0 1,1 1,1 0,0 1,1 1,1 1,0 0,1 1,1 0,1 1,1 1,0 0,2 0,-6 19,13-36,1 0,-1 0,1 0,0 1,0-1,1 0,-1 0,1 1,0-1,-1 1,1-1,1 0,-1 1,0-1,1 0,0 1,0-1,0 0,0 0,0 1,1-1,-1 0,1-1,0 1,0 0,0 0,0-1,1 1,-1-1,1 0,-1 1,1-1,0 0,0-1,0 1,0-1,0 1,0-1,0 0,0 0,1 0,-1 0,0-1,1 1,-1-1,2 0,7-2,-1-1,1 0,0 0,-1-1,0-1,0 0,0-1,-1 0,1 0,-1-1,-1 0,1-1,-1 0,-1-1,8-8,8-6,255-249,-194 163,-104 148,2 1,1 1,2 0,2 1,-5 39,15-76,0-1,1 2,0-1,0 0,0 0,0 0,1 0,0 1,0-1,0 0,1 0,0 0,0 0,0 0,1 1,-1-2,1 1,0 0,1 0,-1-1,1 1,0-1,0 0,0 0,1 0,-1 0,1 0,0-1,0 0,1 0,-1 0,0 0,1-1,0 1,-1-1,3 0,18 0,0-2,0-1,0 0,-1-2,1-1,-1-1,0-1,0-2,-1 0,0-1,0-1,-1-1,0-1,-1-2,0 1,3-6,21-7,-1-2,-1-2,-2-2,-1-2,-2-1,-1-2,-2-1,-1-2,-2-2,-3 0,-1-2,-2-1,-2-2,-2 0,12-37,-33 80,1 1,0-1,0 0,-1 0,1 1,-1-1,0 0,0 0,0-1,0 1,-1 0,1 0,-1 0,0 0,-1-1,1 1,-1 0,0 0,0 0,0 0,0 0,-1 0,1 0,-1 1,0-1,0 0,-1 1,1 0,-1-1,1 1,-1 0,0 0,-1 0,-2 1,0 1,-1 0,1 0,0 0,-1 1,1 0,0 0,-1 0,1 1,0 0,-1 0,1 1,0 0,0 0,0 0,0 1,1 0,-1 0,1 0,-1 1,1 0,-2 2,-96 106,81-80,2 1,1 1,1 1,2 0,2 1,-9 35,18-53,0 0,2 0,0 1,1-1,1 1,0 0,2 0,0-1,1 1,1-1,1 0,1 1,0-1,1-1,3 7,0-11,0-1,0 0,1 0,1-1,0 0,0-1,1 0,1-1,-1 0,1-1,1-1,-1 0,1 0,1-2,-1 0,1 0,0-1,0-1,0-1,0 0,1-1,-1 0,0-1,1-1,-1-1,0 0,0-1,0 0,7-4,-14 5,1-2,-1 1,0-1,-1 0,1-1,-1 1,0-2,0 1,0-1,-1 0,1 0,-2-1,1 0,-1 0,0 0,0-1,-1 1,0-1,0 0,-1 0,0-1,-1 1,1-1,-2 1,1-1,-1 0,-1 0,1 1,-1-1,-1 0,0 0,0 0,-1 1,0-2,-4-2,0 0,-1 1,0 0,-1 0,-1 0,1 1,-1 1,-1-1,0 1,0 1,-1 0,0 1,0 0,-1 0,0 1,0 1,-4-1,-4-2,-2 0,1 2,-1 1,0 1,0 0,0 2,-1 1,1 0,-23 3,-32 16,47-6</inkml:trace>
</inkml:ink>
</file>

<file path=ppt/ink/ink5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29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315 107,'-20'4,"0"1,0 1,0 1,1 1,-1 0,2 1,0 2,0-1,1 2,0 1,1 0,0 1,1 0,1 1,0 1,-4 7,16-20,0 1,0 0,1 0,-1 0,1 0,0 0,0 0,0 1,0-1,1 0,0 0,0 1,0-1,0 0,1 1,-1-1,1 0,0 0,0 0,1 0,-1 0,1 0,0 0,0 0,0-1,1 1,-1-1,1 1,0-1,0 0,0 0,0 0,1-1,-1 1,1-1,-1 0,1 0,0 0,0 0,0-1,0 1,0-1,0 0,1 0,-1-1,0 1,7 0,-1 0,1 0,0-1,-1 0,1-1,-1 0,1 0,-1-2,1 1,-1-1,0-1,0 1,0-2,-1 1,0-2,0 1,0-1,0 0,-1-1,0 0,0 0,-1-1,0 0,0 0,-1-1,0 0,-1 0,1 0,-2-1,0 1,0-1,0 0,-1-1,-1 1,0-1,1 1,-1 1,-1-1,0 0,0 0,-1 0,0 0,0 0,-1 0,-1 0,0 0,0 1,-1-1,0 1,-1-1,0 1,0 0,-1 1,0-1,0 1,-1 0,0 0,-1 0,-3-2,-13-3,0 4</inkml:trace>
</inkml:ink>
</file>

<file path=ppt/ink/ink5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0 112,'6'48,"1"-1,3 1,2-2,2 1,8 14,-22-57,1-1,0 0,-1 1,2-1,-1 0,0 0,0 0,1 0,0 0,0 0,0-1,0 1,0 0,0-1,0 0,1 1,0-1,-1 0,1 0,0-1,0 1,0 0,0-1,0 0,0 0,0 0,0 0,1 0,-1-1,0 1,1-1,-1 0,0 0,1 0,-1 0,0-1,1 0,-1 1,0-1,0 0,0 0,2-1,131-131,-96 91,-2-2,-2-1,-3-2,-1-2,18-37,-39 62</inkml:trace>
</inkml:ink>
</file>

<file path=ppt/ink/ink5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30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0 340,'92'-34,"-2"-4,57-34,-145 71,8-3,1 0,-2-1,1 0,0 0,-1-1,0 0,0-1,-1 0,0 0,0-1,-1 0,0 0,0-1,-1 0,0 0,0-1,-1 1,3-11,-8 18,0 0,0 0,0 0,-1 0,1 0,-1 0,1 0,-1 0,0 0,0 0,0 0,0 0,0 1,0-1,0 0,-1 1,1-1,-1 1,1-1,-1 1,0 0,1 0,-1-1,0 1,0 0,0 1,0-1,0 0,0 1,0-1,0 1,0-1,0 1,-1 0,-74 1,62 4,0 1,0 1,1 0,0 1,1 0,0 1,0 0,0 1,1 1,1 0,0 1,1 0,0 0,0 1,2 1,-1-1,2 1,0 1,1-1,0 1,1 0,1 1,-2 9,5-16,1 0,0 0,1 0,0 0,0-1,1 1,0 0,1-1,0 0,0 1,1-1,0 0,0-1,1 1,0-1,0 0,0 0,1 0,1-1,-1 0,1 0,0 0,0-1,0 0,1-1,0 0,0 0,0 0,0-1,0 0,1-1,0 0,-1 0,9 0,210 6,-196-9</inkml:trace>
</inkml:ink>
</file>

<file path=ppt/ink/ink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6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1,'-11'28,"1"0,1 1,2 0,1 0,1 1,2 0,1 0,1 0,1 5,0-30,1-1,-1 1,1 0,-1-1,1 1,1-1,-1 0,1 1,-1-1,1 0,0 0,1 0,-1 0,1 0,0-1,-1 1,2-1,-1 0,0 0,1 0,-1 0,1 0,0-1,0 0,0 0,0 0,0 0,1 0,-1-1,0 0,1 0,-1 0,1 0,-1-1,1 0,0 0,-1 0,1 0,-1-1,1 0,3-1,11-6,0-1,0-1,-1-1,0 0,-1-1,-1-1,0-1,0 0,-2-1,0 0,0-2,-2 1,0-2,0 1,-2-2,-1 1,2-5,33-62,-31 60</inkml:trace>
</inkml:ink>
</file>

<file path=ppt/ink/ink5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32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376 397,'-31'10,"0"2,1 1,0 1,1 2,0 1,2 1,0 1,-12 13,30-25,1-1,0 2,0-1,1 1,0 1,0-1,1 1,0 0,1 1,0-1,0 1,1 0,0 0,1 1,0-1,0 1,2-1,-1 1,1 0,1 0,0 0,0 0,1-1,0 1,1 0,0-1,1 1,0-1,4 7,-5-12,1-1,1 0,-1 1,1-1,-1-1,1 1,0 0,0-1,1 0,-1 0,1 0,-1-1,1 1,0-1,0 0,0-1,0 1,1-1,-1 0,0 0,0-1,1 1,-1-1,0 0,1-1,-1 1,0-1,1 0,-1-1,0 1,0-1,0 0,0 0,-1 0,1-1,0 0,-1 0,0 0,1 0,-1-1,-1 0,3-2,27-29,-2-1,-1-1,-2-1,3-10,-26 41,11-19,-1 0,-1-1,-1 0,-1-1,-2-1,-1 1,-1-2,-1 1,0-16,-16-30,8 73,1 1,-1-1,0 1,0 0,0-1,0 1,0 0,0 0,0 0,0 0,0 0,0 0,-1 0,1 0,0 0,-1 1,1-1,0 0,-1 1,1-1,-1 1,1 0,-1-1,1 1,-1 0,0 0,1 0,-1 0,1 0,-1 0,1 1,-1-1,1 0,-1 1,1-1,-1 1,1-1,0 1,-1 0,1 0,0 0,-1 0,1 0,0 0,0 0,0 0,-4 5,0-1,1 1,0 0,0 1,0-1,1 1,0 0,0-1,1 1,0 0,0 1,1-1,0 0,0 0,0 1,1-1,0 1,1-1,0 0,0 0,0 1,1-1,0 0,0 0,1 0,0 0,0-1,1 1,-1-1,2 0,-1 0,128 126,-123-126,0 1,0-2,1 1,-1-2,1 1,0-1,1 0,-1-1,1-1,-1 1,1-2,0 1,0-2,-1 1,1-1,0-1,0 0,0-1,-1 0,1 0,-1-1,1-1,-1 1,0-2,0 1,-1-2,0 1,1-1,-2 0,9-8,-10 7,1 0,-1-1,0 0,-1-1,0 1,0-1,-1 0,0-1,0 1,-1-1,-1 0,0 0,0 0,-1 0,0-1,0 1,-1-1,-1 1,0-1,0 1,-3-10,4 19,-1 1,0 0,0-1,0 1,0 0,0-1,0 1,0 0,0-1,0 1,0-1,0 1,0 0,0-1,0 1,0 0,0-1,0 1,0 0,0-1,0 1,-1 0,1-1,0 1,0 0,0-1,-1 1,1 0,0 0,0-1,-1 1,1 0,0 0,0 0,-1-1,1 1,0 0,-1 0,1 0,0 0,-1 0,1-1,-1 1,1 0,0 0,-1 0,1 0,0 0,-1 0,1 0,0 0,-1 0,1 1,0-1,-1 0,1 0,0 0,-1 0,1 0,0 1,-1-1,1 0,0 0,-1 1,1-1,0 0,0 0,-1 1,1-1,-9 26,7 15,1 1,2-1,2 1,1-1,3 0,1 0,2-1,12 31,-6-20,-3 2,-2-1,-3 1,3 52,-21-39,10-64,0-1,0 0,-1 1,1-1,0 0,-1 0,1 1,0-1,-1 0,0 0,1 0,-1 0,0 1,1-1,-1 0,0 0,0 0,0-1,0 1,0 0,0 0,0 0,0-1,0 1,0 0,-1-1,1 1,0-1,0 0,-1 1,1-1,0 0,0 0,-1 0,1 1,0-2,-1 1,1 0,0 0,-1 0,1 0,0-1,0 1,-1-1,1 1,0-1,-1 0,-1-3,-1-1,1 0,0 0,0 0,0 0,1 0,-1-1,1 1,1-1,-1 1,1-1,0 0,0 0,1 1,-1-1,1 0,1 0,-1 0,0-2,2-43,2 0,2 0,3 1,2 0,2 1,2 0,2 1,17-31,-18 36,2 1,2 0,1 2,3 0,1 2,1 0,3 2,0 1,29-24,-56 56,1 0,-1 0,1 0,-1 0,1 1,0-1,0 1,0 0,0 0,1 0,-1 0,0 0,1 1,-1 0,1 0,0 0,-1 0,1 0,0 1,0-1,-1 1,1 0,0 0,0 1,-1-1,1 1,0-1,0 1,-1 1,1-1,-1 0,1 1,-1 0,0 0,0 0,1 0,-1 0,-1 0,1 1,0 0,2 2,0 9,0 1,-1 0,0 0,-1 0,0 1,-2-1,0 0,0 1,-2-1,0 1,0-1,-2 1,0-1,-3 8,1 4,-1-1,-2 0,0-1,-2 1,-1-1,-1-1,-1 0,-1-1,-1-1,0 0,-2-1,-1 0,-1-2,0 0,-1-1,-21 13,-26-8,65-23,1 0,-1-1,1 1,-1 0,1 0,0-1,-1 1,1-1,0 1,-1-1,1 0,0 0,-1 1,1-1,0 0,0 0,0 0,0 0,0 0,0 0,0-1,0 1,1 0,-1 0,0-1,1 1,-1 0,1-1,-1 1,1-1,-1 1,1-1,0 1,0-1,0 1,0 0,0-1,0 1,0-1,1 1,-1-1,1 1,-1-1,1 1,0-1,43-83,-23 59</inkml:trace>
  <inkml:trace contextRef="#ctx0" brushRef="#br0" timeOffset="4669.946">1505 594,'10'4,"1"-1,0-1,0 1,0-2,1 1,-1-2,0 1,0-1,1-1,-1 0,0-1,0 0,0-1,0 0,0-1,-1 0,1 0,-1-1,0-1,-1 1,1-2,-1 1,0-1,7-8,-4-3,0 0,-1-1,-1 0,0-1,-2 0,-1-1,0 1,-1-1,-1-1,-2 1,0-1,0-17,-5 18,-7 28,-7 32,2 14,2 0,3 0,-2 38,7-55,-6 351,-18-161,45-358,113-354,-113 437,2 2,2 0,2 1,2 2,24-32,10 17,-58 58,1 0,0 0,0-1,0 1,-1 0,1 0,0 1,0-1,0 0,0 1,0-1,1 1,-1 0,0 0,0-1,0 1,0 1,0-1,0 0,0 0,0 1,0-1,0 1,0 0,0 0,0 0,0 0,0 0,0 0,0 0,-1 0,1 1,-1-1,1 1,-1-1,1 1,5 10,0 1,-1-1,-1 1,0 0,0 0,-1 1,-1-1,-1 1,0 0,0 0,-1 0,-1-1,-1 1,0 0,0 0,-1 0,-1 0,-1-1,0 0,0 1,-1-1,-5 7,-2 3,-1 0,-1-1,-1-1,0-1,-2 0,0-1,-2 0,0-2,0 0,-2-1,0-2,-1 0,0-1,-1-1,-11 4,-24 1,34-12</inkml:trace>
  <inkml:trace contextRef="#ctx0" brushRef="#br0" timeOffset="5187.421">2323 650,'32'-7,"0"-2,-1-2,0-1,-1-1,0-1,-1-2,0-1,-2-1,0-2,-1 0,15-17,-33 30,0-1,-1 0,0 0,-1 0,1-1,-2 0,1 0,-1-1,-1 1,0-1,0 0,-1 0,0-1,-1 1,0-1,0 1,-1-1,-1 1,0-1,0 0,-1 1,0-1,-1 0,0 1,-3-6,3 13,1 0,-1 0,0 1,0-1,0 1,-1-1,1 1,-1 0,1 0,-1 0,0 0,0 1,0-1,0 1,0-1,0 1,0 0,0 0,0 0,-1 1,1-1,0 1,-1 0,1 0,0 0,-1 0,1 1,0-1,0 1,-1 0,1 0,0 0,0 0,0 0,-1 2,-99 67,96-63,1 0,-1 1,2 0,-1 0,1 0,0 1,1 0,0 0,0 0,1 0,0 0,0 2,2-8,1 1,-1-1,1 1,-1-1,1 1,0-1,0 0,0 1,1-1,-1 1,1-1,0 1,0-1,0 0,0 0,1 1,-1-1,1 0,0 0,0-1,0 1,0 0,1 0,-1-1,0 0,1 1,0-1,0 0,0 0,0-1,0 1,0 0,0-1,0 0,1 0,12 3,0-1,0 0,1-1,-1-1,0-1,1-1,9-1,4 1,201-31,-229 32,-1 0,1 0,0 0,-1 0,1 0,-1 0,1 0,0 0,-1 1,1-1,-1 1,1-1,-1 1,1-1,-1 1,1 0,-1 0,0 0,1 0,-1 0,0 0,0 0,0 0,0 0,0 1,0-1,0 0,0 1,0-1,-1 1,1-1,0 1,-1-1,0 1,1-1,-1 1,0-1,0 1,1 0,-1-1,-1 1,1-1,0 1,0 0,0-1,-1 1,1-1,-1 1,1-1,-1 1,0 0,-43 78,43-78,-62 104,63-106,-1 1,0 0,1 0,-1 0,1 0,0 0,-1 0,1 0,0 0,0 0,0 0,-1 0,1 0,0 1,0-1,0 0,1 0,-1 0,0 0,0 0,1 0,-1 0,0 0,1 0,-1 0,1 0,-1 0,1 0,0-1,-1 1,1 0,0 0,0 0,-1-1,1 1,0-1,0 1,0 0,0-1,0 1,0-1,0 0,0 1,14 3</inkml:trace>
  <inkml:trace contextRef="#ctx0" brushRef="#br0" timeOffset="5484.052">3452 368,'-11'16,"0"0,1 1,0 0,1 1,1 0,1 0,1 1,0 0,2 0,0 0,1 1,1-1,0 15,2-30,1 0,-1-1,1 1,0-1,0 1,0-1,1 1,-1-1,1 0,0 0,0 0,0 0,0 0,0 0,1 0,-1-1,1 1,0-1,0 0,0 0,0 0,0 0,0 0,0-1,1 1,-1-1,0 0,1 0,-1 0,1 0,0-1,-1 0,1 1,-1-1,1-1,1 1,6-1,1 0,-1-1,0 0,1-1,-1 0,0-1,-1 0,1-1,-1 0,10-6,-8 2,0 1,-1-2,0 1,0-2,-1 1,0-1,-1-1,-1 0,1-2,-6 11,-1-1,1 0,-1 0,0 0,-1 0,1 0,-1 0,0-1,0 1,0 0,0-1,-1 1,0-1,0 1,0-1,0 1,-1 0,1-1,-1 1,0 0,-1-1,1 1,-1 0,0 0,0 0,0 0,0 1,-1-1,0 0,1 1,-3-2,-4-3,0 1,0 0,0 1,-1 0,0 0,0 1,0 0,-1 1,0 0,0 1,0 0,0 1,0 0,0 1,-1 0,1 0,0 2,-1-1,1 1,0 1,-1 0,1 1,0 0,0 0,1 1,-1 1,-9 5,-6 8</inkml:trace>
  <inkml:trace contextRef="#ctx0" brushRef="#br0" timeOffset="5734.387">4299 284,'-33'33,"-27"31,-6 9,7-3,9-14,13-11,8-9,4-10,6-9</inkml:trace>
  <inkml:trace contextRef="#ctx0" brushRef="#br0" timeOffset="6000.158">3847 311,'38'19,"28"17,7 6,-5-4,-8-3,-10-8,-8-4,-7-5,-5-2,-2-3,-1 1,-1-2,0 2,1-2,0-2,-4-3</inkml:trace>
  <inkml:trace contextRef="#ctx0" brushRef="#br0" timeOffset="6257.045">4750 397,'-4'33,"-3"21,6 2,2-10</inkml:trace>
  <inkml:trace contextRef="#ctx0" brushRef="#br0" timeOffset="6502.456">4694 1,'5'9,"1"4</inkml:trace>
  <inkml:trace contextRef="#ctx0" brushRef="#br0" timeOffset="6837.964">4948 678,'15'-42,"1"0,3 1,1 1,2 1,2 1,1 1,24-25,26 8,-74 53,1 0,0 0,0 0,0 0,0 0,0 1,0-1,0 1,0-1,0 1,0 0,0 0,0 0,0 0,0 0,0 0,0 1,0-1,0 1,0-1,0 1,0 0,0 0,0 0,0 0,-1 0,1 0,0 0,-1 1,1-1,-1 1,1-1,-1 1,0-1,1 1,-1 0,0 0,0 0,-1-1,1 1,0 1,6 52,9 15,-14-69,1 1,0-1,-1 0,1 0,0-1,0 1,-1 0,1-1,0 0,0 1,0-1,0-1,0 1,0 0,-1-1,1 1,0-1,0 0,-1 0,1 0,0 0,-1 0,1-1,-1 1,1-1,-1 1,0-1,0 0,2-1,-4 3,20-13,-8 4,0 1,1 0,-1 1,1 1,1 0,-1 1,1 0,0 1,0 0,0 1,1 1,-11 2,-1 1,0-1,1 1,-1-1,1 1,-1 0,0 1,0-1,0 1,0-1,0 1,0 0,0 0,0 0,-1 0,1 0,-1 1,1 0,-1-1,0 1,0 0,0 0,-1 0,1 0,-1 0,1 0,-1 0,0 1,0-1,0 3,0-1,1-1,0 1,0 0,0-1,0 0,1 1,0-1,0 0,0 0,0-1,1 1,-1-1,1 1,0-1,2 1,15 3,-1-2</inkml:trace>
</inkml:ink>
</file>

<file path=ppt/ink/ink5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6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451 639,'-1'-6,"0"0,0 1,-1-1,0 1,0-1,0 1,0 0,-1 0,0 0,0 0,0 0,-1 1,0-1,0 1,0 0,0 0,0 1,-1-1,0 1,1 0,-1 0,-1 0,1 1,0 0,-1 0,1 0,-1 1,1 0,-1 0,0 0,1 1,-1-1,0 1,1 1,-1-1,0 1,1 0,-5 2,-13 3,1 2,0 0,1 1,0 2,0 0,2 1,-1 1,-5 6,19-16,0 1,0 0,0 0,0 1,1-1,-1 1,1 1,1-1,-1 1,1 0,0 0,0 0,1 0,-1 1,1-1,1 1,0 0,-1 0,2 0,-1 0,1 0,0 0,1 0,0 0,0 1,0-1,1 0,0 0,1 0,-1 0,1 0,2 3,2-5,1-1,0 1,0-1,0-1,0 1,0-1,1-1,-1 1,1-1,0-1,0 1,0-1,0-1,0 1,0-2,0 1,0-1,0 0,-1 0,1-1,0 0,0-1,-1 1,0-1,1-1,2-2,16-7,0 0,-2-2,0-1,0-1,-2-1,0-2,-1 1,-1-2,1-3,2 2,-10 40,-12 35,7 54,-7-104,1 1,-1 0,1 0,0-1,-1 1,2-1,-1 0,0 0,1 1,-1-1,1-1,0 1,0 0,0-1,0 1,1-1,-1 0,0 0,1 0,0-1,-1 1,1-1,0 0,0 0,2 0,14-1,0-1,0 0,0-1,0-2,-1 0,1-1,-1-1,0 0,0-2,-1 0,0-1,0-1,-1-1,-1 0,0-1,5-5,12-5,1 0,-2-2,0-1,-2-1,-1-1,-1-2,-1-1,-2-1,-1-2,-1 0,-2-1,-2-1,-1-1,-1-1,-2 0,-2-1,3-18,-9 28,-4 22,-1 0,1 0,-1 0,0 0,-1 0,0 0,0 0,0-1,0 1,-1 0,0-1,-1 1,1 0,-1-1,-1 1,1 0,-1 0,0 0,0 0,-1 0,1 0,-1 0,-1 1,1 0,-1 0,-2-3,5 7,-1 0,1 0,-1 0,0 0,1 1,-1-1,1 0,-1 1,0-1,0 1,1 0,-1-1,0 1,0 0,0 0,1 0,-1 0,0 1,0-1,1 0,-1 1,0-1,0 1,1 0,-1-1,1 1,-1 0,1 0,-1 0,1 0,-1 0,1 1,0-1,-1 0,1 1,0-1,0 0,0 1,0 0,0 0,-34 68,33-67,-41 200,40-175,1 9,1-1,2 1,2-1,2 1,1-1,4 13,17 138,-8-54,-19-133,-1 0,1 0,0 0,0-1,-1 1,1 0,0 0,0 0,-1 0,1 0,0 0,-1 0,1 0,0 0,0 0,-1 0,1 0,0 0,0 0,-1 0,1 1,0-1,-1 0,1 0,0 0,0 0,0 0,-1 1,1-1,0 0,0 0,0 0,-1 1,1-1,0 0,0 0,0 1,0-1,0 0,-1 0,1 1,0-1,0 0,0 0,0 1,0-1,0 0,0 1,0-1,0 0,0 0,0 1,-7-25,5 3</inkml:trace>
</inkml:ink>
</file>

<file path=ppt/ink/ink5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1,'18'7,"1"-1,0-1,0-1,0-1,0 0,0-2,1 0,16-2,-12 2,54-1,-1-3,77-12,62 2,-192 14</inkml:trace>
</inkml:ink>
</file>

<file path=ppt/ink/ink5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7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0,'-5'34,"-1"16,0 3,1-6</inkml:trace>
</inkml:ink>
</file>

<file path=ppt/ink/ink5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7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0,'-14'19,"-5"7</inkml:trace>
</inkml:ink>
</file>

<file path=ppt/ink/ink5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8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31,'-5'15,"0"1,2 0,0 0,0 1,2-1,0 0,1 1,0-1,2 0,0 0,0 1,2-1,0-1,1 1,0 0,1-1,1 0,3 3,-7-14,0-1,0 1,1-1,-1 0,1 0,0-1,0 1,0-1,0 0,0 0,1 0,-1-1,1 1,-1-1,1 0,-1-1,1 1,0-1,-1 0,1 0,0 0,-1 0,1-1,0 0,-1 0,1 0,-1-1,1 1,-1-1,1 0,121-79,-112 69,-1-1,0-1,0 1,-2-2,1 0,-2 0,1-3,-9 14,0 1,0-1,0 0,0 0,-1 0,1 0,-1 0,0 0,0 0,-1 0,1-1,-1 1,0 0,0 0,0 0,-1-1,0 1,1 0,-1 0,-1 0,1 0,-1 0,1 0,-1 0,0 1,0-1,-1 1,1-1,-1 1,0 0,0 0,0 0,0 0,-1 0,-4-2,-1 0,0 1,0 0,0 1,0-1,-1 2,1-1,-1 2,0-1,1 1,-1 1,0-1,0 2,0-1,0 1,1 1,-1 0,0 0,1 1,0 0,0 1,0 0,0 0,0 1,-4 4,-12 7</inkml:trace>
</inkml:ink>
</file>

<file path=ppt/ink/ink5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8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1 167,'204'-153,"-203"152,-1 0,1 0,0 1,0-1,-1 0,1 0,0 0,0 0,0 1,0-1,0 0,0 1,0-1,0 1,0-1,0 1,0 0,1-1,-1 1,0 0,0 0,0 0,0 0,1 0,-1 0,0 0,0 0,0 0,0 0,1 1,-1-1,0 0,0 1,0-1,0 1,0 0,0-1,0 1,0 0,0-1,0 1,0 0,-1 0,1 0,0 0,-1 0,1 0,0 0,-1 0,1 0,-1 0,1 0,-1 0,0 0,0 0,1 1,-1-1,0 1,0 4,1 1,-1-1,1 1,1-1,-1 1,1-1,0 1,0-1,1 0,0 0,0 0,1-1,-1 1,1-1,0 0,1 0,-1 0,1 0,0-1,0 0,0 0,1 0,-1-1,7 3,-2-4,1 0,-1-1,0 0,1-1,-1 0,1-1,-1 0,1-1,-1 0,0 0,0-1,0 0,0-1,-1 0,1-1,-1 0,0 0,0-1,-1 0,0-1,0 0,0 0,-1 0,0-1,0 0,-1-1,0 0,-1 0,6-11</inkml:trace>
</inkml:ink>
</file>

<file path=ppt/ink/ink5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57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1,'-29'33,"-19"22,-1 5,2-8,10-7,11-6,5-11,6-5,1-6,3-11,3-6</inkml:trace>
  <inkml:trace contextRef="#ctx0" brushRef="#br0" timeOffset="248.766">0 56,'19'24,"21"23,8 7,2-4,-9-7,-6-11,-9-5,-5-8,-5-2,0-4,-4 0,1-1,-1-4</inkml:trace>
</inkml:ink>
</file>

<file path=ppt/ink/ink5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22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1039,'51'-7,"0"-3,0-1,-2-3,1-1,-2-3,0-2,10-8,21-24,-77 51,0-1,0 1,-1 0,1-1,0 0,-1 1,1-1,-1 0,1 0,-1 0,0 0,0 0,0 0,0 0,0 0,-1 0,1-1,0 1,-1 0,0 0,0-1,1 1,-1 0,0-1,-1 1,1 0,0-1,-1 1,1 0,-1 0,0 0,0-1,0 1,0 0,0 0,0 0,-1 0,-5-3,-1 0,0 1,0 0,-1 0,1 1,-1 0,0 1,0 0,0 0,0 1,0 0,0 0,0 1,0 0,0 1,-9 1,-1 1,1 0,-1 0,1 2,0 0,0 2,1 0,0 0,0 2,0 0,1 1,1 0,0 2,0-1,1 2,1 0,0 1,0 0,2 1,0 0,0 1,8-10,-1 0,1 0,0 0,1 0,0 0,0 1,0-1,0 1,1 0,0-1,1 1,0 0,0 0,0 0,1-1,-1 1,2 0,-1-1,1 1,0-1,0 1,1-1,0 0,0 0,0 0,1 0,0-1,0 1,1-1,0 0,14 5,0 0,1-1,0-2,1 0,0-1,0-1,0-1,1-1,-1 0,1-2,0-1,-1 0,1-2,-1 0,1-2,-1 0,0-1,0-1,18-9,108-53,-120 52</inkml:trace>
  <inkml:trace contextRef="#ctx0" brushRef="#br0" timeOffset="533.187">684 1152,'239'-279,"-177"215,-48 94,-13-21,1 8,0 1,2-1,0 0,1 0,0 0,2-1,0 1,3 3,-5-15,0-1,0 0,0-1,0 1,1-1,0 0,-1-1,1 1,0-1,1 0,-1 0,0-1,0 0,1 0,-1-1,0 1,1-1,-1-1,0 1,1-1,-1 0,0-1,1 1,-1-1,0 0,0-1,-1 0,1 0,-1 0,1 0,-1-1,0 0,0 0,0 0,-1-1,2-2,98-143,-94 135</inkml:trace>
  <inkml:trace contextRef="#ctx0" brushRef="#br0" timeOffset="848.958">1757 757,'-20'12,"1"1,0 1,1 0,0 1,1 2,1-1,0 2,2 0,0 1,1 0,1 1,-5 11,15-28,1 0,0 0,-1 0,1 0,0 0,1 0,-1 0,1 0,-1 1,1-1,0 0,0 0,0 0,1 1,-1-1,1 0,0 0,0 0,0 0,0 0,0 0,1 0,-1 0,1 0,0-1,-1 1,2-1,-1 1,0-1,0 0,1 0,-1 0,1 0,-1 0,1 0,0-1,0 1,0-1,0 0,0 0,0 0,0 0,0-1,0 1,3-1,7 1,0-1,-1-1,1 0,0 0,-1-1,1-1,-1 0,1-1,-1 0,-1-1,1-1,-1 1,0-2,0 0,0 0,-1-1,0 0,6-7,-5 2,0 0,0 0,-2-1,0-1,0 0,-1 0,-1 0,-1-1,0-1,-4 12,0 0,-1 1,1-1,-1 0,0 0,-1 0,1 0,-1 0,0 0,0 0,-1 0,1 0,-1 0,0 0,-1 1,1-1,-1 0,0 1,0-1,0 1,-1-1,1 1,-1 0,0 0,0 0,-1 1,1-1,-1 1,0-1,0 1,0 1,-2-2,-48-14,29 15</inkml:trace>
  <inkml:trace contextRef="#ctx0" brushRef="#br0" timeOffset="1162.276">2068 785,'4'15,"0"0,2 0,0-1,0 0,1 0,1 0,0-1,1 0,1 0,0-1,0-1,1 0,1 0,11 8,-18-16,0 0,1-1,-1 1,0-1,1 0,-1-1,1 0,0 0,-1 0,1 0,0-1,0 0,0 0,-1 0,1-1,0 0,0 0,-1-1,1 1,-1-1,1 0,-1-1,2-1,112-78,-111 76,102-113,-94 95</inkml:trace>
  <inkml:trace contextRef="#ctx0" brushRef="#br0" timeOffset="2168.996">2942 700,'-31'13,"0"2,1 0,1 2,0 1,-25 22,4 28,49-66,0-1,1 1,-1-1,0 1,1 0,-1-1,1 1,-1 0,1 0,0-1,-1 1,1 0,0 0,0 0,1-1,-1 1,0 0,0 0,1-1,-1 1,1 0,0-1,-1 1,1 0,0-1,0 1,0-1,0 1,0-1,1 0,-1 1,0-1,0 0,1 0,-1 0,1 0,-1 0,1 0,0 0,-1-1,1 1,0-1,-1 1,2-1,6 1,0-1,1 0,-1-1,1 0,-1 0,0-1,1-1,-1 1,0-1,-1-1,1 0,-1 0,1 0,-1-1,0-1,20-9,5 0,0 0,0 2,1 1,1 2,25-3,-56 12,0 0,0 1,0-1,-1 1,1 0,0 0,0 0,0 1,0 0,-1-1,1 1,0 0,-1 1,1-1,-1 1,1 0,-1-1,1 2,-1-1,0 0,0 0,0 1,-1 0,1 0,-1 0,1 0,-1 0,0 0,0 0,0 1,0-1,-1 1,0-1,1 1,-1 0,-1 0,1-1,0 3,2 28,-2 0,-1 1,-2-1,-1 0,-2 1,-1-2,-2 1,-1-1,-11 26,10-24,-1-1,-1 1,-3-2,0 0,-2-1,-1 0,-2-1,-11 11,-46 12,75-54,0 1,1 0,-1-1,0 1,0-1,0 0,0 1,0-1,0 0,0 0,0-1,0 1,0 0,0 0,1-1,-1 1,0-1,0 0,0 0,0 1,1-1,-1 0,0 0,1-1,-1 1,1 0,0-1,-1 1,1 0,0-1,0 1,-1-1,1 0,1 0,-1 1,0-1,0 0,1 0,-1 0,1 1,-1-1,1 0,0 0,0-2,-4-161,7 100,-3 48,1 0,0 1,1-1,1 0,1 1,0 0,1 0,1 0,0 0,2 1,-1 0,2 1,3-5,11-15,2 2,2 1,0 1,2 1,17-12,6-1,21-13,-3-4,-2-2,-3-4,-3-2,1-8,-35 40,-1-1,-2-1,-2-2,-1 0,-3-1,-1-1,-1-1,9-40,-35 0,8 80,0 0,0 1,0-1,-1 0,1 0,0 1,-1-1,1 1,-1 0,1-1,-1 1,1 0,-1 0,0 0,0 0,0 0,0 0,0 0,0 1,0-1,0 1,0 0,0-1,0 1,0 0,0 0,0 0,0 0,0 1,0-1,0 1,0-1,0 1,0-1,0 1,0 0,1 0,-1 0,-9 7,2-1,-1 1,1 1,1-1,-1 2,1-1,1 1,0 0,0 1,1 0,1 0,-1 0,2 0,0 1,-3 11,2-9,-14 43,2 1,3 0,2 1,0 32,10-73,1 0,0 0,2 0,0 0,1 0,0-1,2 1,0 0,5 12,-6-24,-1 1,0-1,1 0,0 0,1 0,-1 0,1-1,0 1,1-1,-1 0,1 0,0-1,0 1,1-1,-1 0,1-1,0 1,0-1,0 0,0-1,1 1,-1-1,1-1,-1 1,1-1,0 0,0 0,8-3,1 0,-1 0,-1-2,1 0,0 0,-1-1,0-1,0-1,0 0,-1-1,7-5,59-28,-70 38,55-17,-62 19,-1 1,0 0,1 0,-1 0,0 0,1 0,-1 1,0-1,1 0,-1 0,0 1,0-1,1 1,-1-1,0 1,0 0,0-1,0 1,0 0,0 0,0 0,0 0,0 0,0 0,0 0,-1 0,1 0,0 0,-1 0,1 0,-1 0,1 1,-1-1,1 0,-1 1,0-1,0 0,0 0,0 1,0-1,0 0,0 1,0-1,0 0,0 1,-1-1,-22 87,0 19,26-88</inkml:trace>
  <inkml:trace contextRef="#ctx0" brushRef="#br0" timeOffset="34823.788">7 1772,'0'-5,"1"-1,-1 1,1-1,1 0,-1 1,1 0,0-1,0 1,0 0,1 0,0 0,0 0,0 1,0-1,1 1,0 0,0 0,0 0,0 0,1 1,-1-1,1 1,0 1,0-1,2 0,141-42,-146 44,1-1,1 1,-1-1,0 1,0 0,0 1,1-1,-1 0,0 1,1 0,-1 0,0 0,1 0,-1 0,0 1,1-1,-1 1,0 0,0 0,1 0,-1 0,0 1,0-1,0 1,-1 0,1 0,0 0,-1 0,1 1,-1-1,0 0,1 1,-1 0,0 0,-1-1,1 1,0 0,-1 0,0 1,0-1,1 1,-4 9,0-1,0 0,-1 0,-1 0,0 0,0-1,-1 0,-1 0,0 0,0 0,-1-1,0 0,-1 0,0-1,-1 0,-1 0,-33 46,36-46,0 0,0 1,1 0,0 0,1 1,0-1,0 1,2 0,-1 1,1-1,1 1,0-1,1 1,0 0,0-1,1 1,1 0,0 0,1-1,0 1,1-1,0 1,1-1,9 8</inkml:trace>
</inkml:ink>
</file>

<file path=ppt/ink/ink5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3:48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0 394,'32'-32,"-10"19,0 2,0 0,1 2,1 0,-1 2,1 1,0 0,1 2,-1 1,23 0,-44 3,-1 0,0 0,1 0,-1 1,1-1,-1 1,0 0,0-1,1 1,-1 0,0 1,0-1,0 0,0 0,0 1,0-1,0 1,-1 0,1 0,0-1,-1 1,1 0,-1 0,0 0,0 1,0-1,0 0,0 0,0 1,-1-1,1 0,-1 1,1-1,-1 0,0 1,0-1,0 1,0-1,-1 1,-30 91,-46 7,62-85,1 0,0 1,2 1,0 0,1 0,1 1,0 0,-1 7,10-24,0 0,0 1,0-1,0 0,1 1,-1-1,1 1,-1-1,1 1,0-1,0 1,0-1,0 1,0-1,1 1,-1-1,1 1,0-1,-1 0,1 1,0-1,0 0,1 0,-1 1,0-1,1 0,-1 0,1 0,0-1,0 1,-1 0,1-1,0 1,1-1,-1 1,0-1,0 0,0 0,1 0,-1 0,1-1,-1 1,1-1,0 1,169-1,-147-1</inkml:trace>
  <inkml:trace contextRef="#ctx0" brushRef="#br0" timeOffset="333.121">875 423,'-14'24,"-5"13,1 4,3 1,9-2,6-4,3-2,0-3,0-1,0-2,-6-5,-2-7</inkml:trace>
  <inkml:trace contextRef="#ctx0" brushRef="#br0" timeOffset="566.141">1045 338,'-15'43,"-4"19,1 4,4-4,3-9,5-7,2-13</inkml:trace>
  <inkml:trace contextRef="#ctx0" brushRef="#br0" timeOffset="1036.099">594 423,'2'-8,"0"0,1 0,0 1,1-1,0 1,0-1,0 1,1 1,0-1,0 1,1-1,0 1,0 1,0-1,1 1,0 1,0-1,0 1,0 0,1 0,0 1,-1 0,1 1,0 0,1 0,-1 0,0 1,0 0,1 1,6 0,-1 3,-1 0,1 1,-1 0,0 1,0 1,-1 0,1 0,-1 1,8 7,-9-6,-1-1,1-1,0 1,0-2,1 0,0 0,0-1,0-1,0 0,1 0,9 0,-13-4,1-1,-1 0,0 0,0-1,0 0,0 0,0-1,-1 0,0-1,0 0,0 0,0 0,-1-1,0-1,0 1,4-6,6-3,-4 4</inkml:trace>
  <inkml:trace contextRef="#ctx0" brushRef="#br0" timeOffset="1818.486">1384 423,'-29'283,"30"-284,-1 1,1-1,-1 1,1 0,-1-1,1 1,-1 0,1 0,-1-1,1 1,-1 0,1 0,0 0,-1 0,1 0,-1 0,1 0,0 0,-1 0,1 0,-1 0,1 0,0 0,-1 0,1 0,-1 1,1-1,-1 0,1 0,-1 1,1-1,-1 0,1 1,-1-1,1 1,-1-1,1 0,-1 1,0-1,1 1,-1-1,0 1,1 0,16-55,-12 32,2 0,1 1,0 0,2 1,0 0,1 0,1 1,2-1,-13 19,4-7,0 1,0 0,1 0,0 0,1 0,0 1,0 0,0 1,0 0,1 0,0 0,0 1,0 0,1 1,-1 0,2 0,-8 3,1 0,-1 1,0-1,0 1,0 0,-1 0,1-1,0 1,0 1,0-1,0 0,-1 0,1 1,-1-1,1 1,-1-1,1 1,-1-1,0 1,0 0,0 0,0 0,0 1,2 1,7 11</inkml:trace>
  <inkml:trace contextRef="#ctx0" brushRef="#br0" timeOffset="2206.157">1919 394,'-28'12,"0"1,1 1,1 2,0 0,1 2,0 0,2 2,-7 8,27-27,1 1,0-1,-1 1,1-1,0 1,0 0,0 0,0 0,1 0,-1 1,0-1,1 0,0 1,-1-1,1 1,0-1,0 1,1 0,-1-1,0 1,1 0,0 0,-1-1,1 1,0 0,1 0,-1-1,0 1,1 0,0 0,-1-1,1 1,0 0,0-1,1 1,-1-1,0 0,1 1,0 0,8-1,0 0,0-1,0 0,1 0,-1-1,0-1,0 0,0 0,0-1,0 0,0 0,-1-2,1 1,-1-1,0 0,0-1,0 0,-1 0,6-5,86-80,-99 90,-1-1,0 0,1 0,-1 0,1 0,-1 0,1 1,-1-1,1 0,0 0,-1 1,1-1,0 0,0 1,-1-1,1 1,0-1,0 1,0 0,0-1,0 1,0 0,0-1,-1 1,1 0,0 0,0 0,0 0,0 0,0 0,0 0,0 0,0 0,0 0,0 1,0-1,0 0,0 1,0-1,0 1,-1-1,1 1,0-1,0 1,-1 0,1-1,0 1,-1 0,1-1,0 1,-1 0,1 0,-1 0,1 0,-1-1,0 1,1 0,10 38,-4-22</inkml:trace>
  <inkml:trace contextRef="#ctx0" brushRef="#br0" timeOffset="2671.446">2286 367,'-13'11,"1"1,0 1,0 0,1 1,1 0,1 0,0 1,0 0,2 1,0 0,0 0,2 1,-1 5,5-19,1-1,0 1,0 0,0 0,0 0,1 0,-1 0,1 0,0-1,-1 1,1 0,0 0,1-1,-1 1,1-1,-1 1,1-1,-1 1,1-1,0 0,0 0,0 0,1 0,-1 0,0-1,1 1,-1-1,1 1,0-1,-1 0,1 0,0 0,0 0,-1-1,1 1,0-1,0 0,2 1,113-11,-93 1,0-2,-1 0,-1-2,0 0,0-2,-2 0,0-2,-1 0,0-1,2-5,-9 12,1-2,-2 0,0-1,0 0,-1 0,-1-1,0-1,-2 0,1 0,-2-1,0 0,-1 0,-1 0,-1-1,0 0,-1 0,-1 0,-1 0,0 0,-1 0,-2-3,1 14,-1 0,-1 1,0-1,1 1,-2 0,1 0,-1 0,0 0,0 1,-1-1,1 1,-1 0,0 0,-1 1,1 0,-1 0,0 0,0 0,0 1,0 0,-1 0,1 1,-1 0,0 0,0 1,0-1,1 1,-1 1,0-1,0 1,0 1,0-1,0 1,0 0,0 1,0 0,1 0,-1 0,1 1,-1 0,1 0,0 1,0-1,-4 5,2-4,1 1,0-1,0 2,0-1,1 1,0 0,0 0,0 1,1 0,0 0,0 0,1 1,0-1,0 1,1 0,0 0,0 0,1 1,0-1,0 1,1-1,0 1,1 0,0-1,0 1,1 0,0-1,0 1,1-1,0 1,1-1,-1 0,2 0,-1 0,1 0,1 0,8 11,1 0,2-1,-1 0,2-2,0 0,1 0,1-2,0 0,1-1,0-1,1-1,1-1,-1-1,8 1,1 0,1-2,0-1,1-1,-1-2,1-1,3-2,-11-1</inkml:trace>
</inkml:ink>
</file>

<file path=ppt/ink/ink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6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1,'-19'3,"0"0,1 2,-1 0,1 1,0 1,1 0,-1 1,1 1,1 1,0 1,0 0,1 1,1 0,0 1,-12 15,19-18,0 1,1 0,0 0,1 0,0 1,1 0,0 0,1 0,0 0,1 0,1 1,0-1,0 1,2 8,0-16,0 1,1 0,0 0,0-1,0 1,1-1,0 1,0-1,0 0,1 0,0 0,-1-1,2 0,-1 1,0-1,1-1,0 1,0-1,0 1,0-1,1-1,-1 1,1-1,-1 0,1 0,0-1,1 1,4 0,0-1,-1 0,1 0,0-1,-1 0,1 0,-1-2,1 1,0-1,-1-1,0 0,0 0,0-1,0 0,1-2,7-4,-2 1</inkml:trace>
</inkml:ink>
</file>

<file path=ppt/ink/ink5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3:52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27,'5'0,"7"0,5 0,5 0,4 0,2 0,1 0,0 0,1 0,-1 0,-5-4,-1-3,-1 1,1 2,2 0,-4 2</inkml:trace>
</inkml:ink>
</file>

<file path=ppt/ink/ink5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3:52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40,'38'0,"33"-4,8-3,-4 1,-11 1,-10 2,-15-4,-14 0</inkml:trace>
</inkml:ink>
</file>

<file path=ppt/ink/ink5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3:54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0 233,'74'-18,"-38"7,2 2,0 1,0 2,34 0,50 11,-121-4,0-1,0 0,0 0,0 1,0-1,0 1,0-1,0 1,-1-1,1 1,0-1,0 1,-1 0,1-1,0 1,-1 0,1 0,-1-1,1 1,-1 0,1 0,-1 0,0 0,1 0,-1 0,0 0,0 0,1 0,-1 0,0-1,0 1,0 0,0 0,0 0,-1 0,1 0,0 0,0 0,-1 0,1 0,0 0,-1 0,1 0,-1-1,1 1,-1 0,0 0,1-1,-1 1,0 0,0 0,-36 39,-122 80,158-119,-1 1,0-1,0 1,1 0,-1 0,1 0,-1 0,1 0,0 0,0 0,0 0,0 1,0-1,1 0,-1 1,0-1,1 0,0 1,0-1,0 1,0-1,0 1,0-1,0 0,1 1,0-1,-1 1,1-1,0 0,0 0,0 1,0-1,0 0,1 0,-1 0,1 0,-1-1,1 1,0 0,0 0,-1-1,1 1,0-1,1 0,-1 0,0 0,0 0,1 1,89 32,-77-30,0 1,0 0,-1 1,1 0,-1 2,-1-1,1 2,1 1,-13-8,0 0,0-1,0 1,0 0,0 0,-1 0,1 0,-1 0,1 1,-1-1,0 0,0 1,0-1,0 1,0-1,0 1,-1-1,1 1,-1 0,0-1,0 1,0 0,0-1,0 1,0-1,-1 1,0 0,1-1,-1 1,0-1,0 1,0-1,0 0,-1 1,1-1,-1 0,-1 2,-77 65,-84 8,146-74,5-3</inkml:trace>
  <inkml:trace contextRef="#ctx0" brushRef="#br0" timeOffset="346.734">1185 120,'-65'65,"-17"14,4 5,-52 71,121-144,0 1,0 0,1 1,1 0,0 0,0 1,2 0,0 0,0 0,1 0,1 1,1 0,-1 2,4-11,0-1,0 0,0 0,1 0,0 0,0 0,0 0,0-1,1 1,0-1,0 1,0-1,0 0,1 0,-1 0,1-1,0 1,0-1,1 0,-1 0,1-1,-1 1,1-1,0 0,3 1,5 2,-1-1,0 0,1-1,0 0,0-1,0 0,0-1,0-1,12-1,-13 0,-1 0,0-1,0 0,1-1,-1-1,-1 1,1-2,0 1,-1-2,0 1,0-1,-1-1,0 0,0 0,0-1,-1 0,0 0,-1-1,0 0,0 0,-1-1,0 0,-1 0,0 0,0-1,-1 0,-1 0,0 0,2-11,-3 17,-1 0,0 0,0 1,-1-1,1 0,-1 0,0 0,0 0,-1 0,1 0,-1 0,0 0,-1 0,1 1,-1-1,0 0,0 1,0 0,-1-1,0 1,1 0,-1 0,-1 0,1 1,-1-1,1 1,-1 0,0 0,0 0,0 0,-4-1,0 2,0-1,0 2,0-1,0 1,0 1,-1-1,1 1,0 1,0-1,-1 2,1-1,0 1,0 0,0 1,1-1,-5 3,-13 9</inkml:trace>
  <inkml:trace contextRef="#ctx0" brushRef="#br0" timeOffset="696.247">1638 233,'-28'18,"2"1,0 1,1 1,1 1,1 1,1 2,1 0,2 1,-14 23,30-44,0-1,0 0,0 0,1 1,0 0,-1-1,2 1,-1 0,1 0,-1 0,2 0,-1 0,0 0,1 0,0 0,0 1,0-1,1 0,0 0,0 0,0 0,1 0,-1 0,1 0,0-1,1 1,-1-1,1 1,0-1,0 0,0 0,1 0,-1 0,3 1,9 3,1-1,0-1,0 0,0-1,1-1,0 0,0-2,0 1,0-2,0-1,0 0,0-1,10-2,-1 3,-12 1,0-1,0 0,0-1,0-1,0 0,0 0,0-2,-1 1,0-2,0 0,0 0,0-2,-1 1,0-2,0 1,0-2,-1 1,-1-1,0-1,0 0,-1-1,0 0,0 0,0-3,-3 3,-2-1,1 1,-1-1,-1 0,0-1,0 1,-2 0,1-1,-2 1,1-1,-2 0,0 1,0 0,-1-1,-1 1,0 0,0 0,-6-11,2 15,0 0,-1 0,0 0,0 1,-1 0,0 1,-1 0,1 1,-1-1,0 2,0-1,0 2,-1-1,0 1,1 1,-1 0,0 0,0 1,0 1,-2 0,-13-2</inkml:trace>
  <inkml:trace contextRef="#ctx0" brushRef="#br0" timeOffset="1046.236">2230 63,'-6'7,"0"0,0 1,1 0,0-1,1 2,0-1,0 0,0 1,1 0,1 0,-1 0,2 0,-1 0,1 0,0 0,1 1,0-1,1 0,0 0,0 1,1-1,1 1,-1-7,0 0,0 0,1 0,-1-1,1 0,0 1,0-1,0 0,0 0,0 0,0-1,0 1,1-1,-1 0,0 0,1 0,-1 0,1 0,-1-1,1 0,0 0,-1 0,1 0,-1 0,1-1,-1 1,1-1,0 0,93-41,-90 36,1 0,-1-1,0 0,-1-1,1 0,-1 0,-1 0,0 0,0-1,-1 0,0 0,0 0,0-3,-3 8,0 0,0 0,0 0,0 0,-1 0,1-1,-1 1,0 0,-1 0,1 0,-1-1,0 1,0 0,0 0,0 0,-1 0,0 0,1 1,-1-1,-1 0,1 1,0-1,-1 1,0 0,0 0,0 0,0 0,0 1,-1-1,1 1,-3-2,-78-16,58 19</inkml:trace>
</inkml:ink>
</file>

<file path=ppt/ink/ink5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0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0 378,'1'-3,"-1"1,0-1,1 1,0 0,-1-1,1 1,0 0,0 0,1-1,-1 1,0 0,1 0,-1 0,1 1,-1-1,1 0,0 1,0-1,0 1,0-1,0 1,0 0,0 0,0 0,1 0,-1 0,0 0,1 1,-1-1,1 1,0-1,84-6,-77 7,196-33,-166 23,115-20,-133 26,-2 0</inkml:trace>
  <inkml:trace contextRef="#ctx0" brushRef="#br0" timeOffset="255.56">0 518,'44'-4,"27"-3,8 1,-6-3,-9-1,-12 1,-10 3,-6 2,-6 2,-2 1,-2 1,-5-5,-1 0,-4-1</inkml:trace>
  <inkml:trace contextRef="#ctx0" brushRef="#br0" timeOffset="807.285">395 11,'1'-1,"0"0,0 0,0 0,0 0,0 1,0-1,0 0,0 1,0-1,0 1,0-1,1 1,-1 0,0-1,0 1,1 0,-1 0,0 0,0 0,1 0,-1 0,0 0,0 1,1-1,-1 0,0 1,0-1,0 0,0 1,1 0,-1-1,0 1,0 0,0-1,0 1,0 0,-1 0,1 0,0 0,0 0,0 0,-1 0,1 1,235 172,-232-173,0 0,0 1,0 0,0 0,0 0,0 0,0 0,-1 1,1 0,-1 0,0 0,0 0,0 0,0 1,0-1,-1 1,0 0,1-1,-1 1,-1 0,1 1,-1-1,1 0,-1 0,0 1,-1-1,1 0,-1 1,0-1,0 1,0-1,-1 0,1 1,-1-1,0 0,0 1,-1-1,1 0,-143 132,-30-2,170-131,-4 2,0 0,0 1,1-1,0 1,0 1,0-1,1 1,0 1,0-1,-1 4,0 5</inkml:trace>
</inkml:ink>
</file>

<file path=ppt/ink/ink5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17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1,'33'0,"31"0,14 0,-2 0,-9 0,-11 0,-10 0,-8 0,-6 0,-4 0,-1 0,-1 0,-4 0</inkml:trace>
</inkml:ink>
</file>

<file path=ppt/ink/ink5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17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0 104,'39'-5,"26"-1,8 0,-4 1,-5-3,-2-1,-9 2,-2-3,-6 0,0 2,-4-3,1 1,-6 2</inkml:trace>
</inkml:ink>
</file>

<file path=ppt/ink/ink5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1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9,'0'0,"0"-1,0 1,-1-1,1 1,0-1,-1 1,1-1,-1 1,1-1,-1 1,1 0,-1-1,1 1,-1 0,1-1,-1 1,1 0,-1 0,1 0,-1-1,0 1,1 0,-1 0,1 0,-1 0,0 0,1 0,-1 0,0 0,1 0,-1 0,1 0,-1 1,0-1,1 0,-1 0,1 1,-1-1,1 0,-1 1,1-1,-1 0,1 1,-1-1,1 1,0-1,-1 1,1-1,-1 1,1-1,0 1,0-1,-1 1,1-1,0 1,0 0,0-1,0 1,-1-1,1 1,0 0,0-1,0 1,0 0,-17 43,10-10,3-1,0 1,2 0,1 0,4 25,-1 5,-1 470,-1-509</inkml:trace>
</inkml:ink>
</file>

<file path=ppt/ink/ink5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10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435 649,'-17'-23,"15"22,0 0,0 0,0 0,0-1,0 1,1-1,-1 1,0-1,1 0,0 0,-1 1,1-1,0 0,0 0,0 0,0-1,0 1,0 0,1 0,-1 0,1-1,-1 1,1 0,0-1,0 1,0 0,0-1,1 1,-1 0,0 0,1-1,0 1,-1 0,1 0,0 0,0 0,0 0,1 0,-1 0,0 0,1 0,-1 0,1 1,0-1,-1 1,2-1,16-7,0 0,0 2,1 0,0 2,1 0,-1 1,1 1,7 0,-18 2,78-3,-86 4,0 0,0 1,0-1,0 0,0 0,0 1,0-1,0 1,0 0,0 0,0-1,0 1,-1 0,1 1,0-1,-1 0,1 0,-1 1,1-1,-1 1,0-1,1 1,-1 0,0-1,0 1,0 0,0 0,-1 0,1 0,0 0,-1 0,0 0,1 0,-1 0,0 0,0 0,0 0,0 0,-3 8,0-1,0 0,-1-1,0 1,0 0,-1-1,-1 0,1 0,-1-1,0 0,-1 0,0 0,0 0,-3 1,-16 18,-91 106,113-129,0 0,0 0,1 1,-1 0,1-1,-1 1,1 0,0 1,1-1,-1 0,1 1,0 0,0-1,0 1,1 0,-1 0,1 0,1 0,-1 0,1 0,-1 1,1-1,1 0,-1 0,1 0,0 0,0 0,0 0,1 0,0 0,0-1,0 1,0-1,1 1,0-1,0 0,8 3,-1-1,2-1,-1 0,0 0,1-1,0-1,0 0,0 0,1-2,-1 1,0-1,1-1,-1 0,0-1,1-1,-1 1,0-2,0 0,0 0,0-1,-1-1,1 0,-1 0,4-4,25-11,-26 9</inkml:trace>
  <inkml:trace contextRef="#ctx0" brushRef="#br0" timeOffset="694.764">1142 592,'0'5,"0"16,0 9,0 5,0 0,0 0,0-2,0-1,0-1,0-2,0-1,4-4,3-3,-1-9,3-6,1-10,-2-3</inkml:trace>
  <inkml:trace contextRef="#ctx0" brushRef="#br0" timeOffset="934.374">1452 565,'-5'33,"-1"26,-1 8,2-3,2-8,1-8,0-13</inkml:trace>
  <inkml:trace contextRef="#ctx0" brushRef="#br0" timeOffset="1382.655">915 678,'12'-17,"-1"1,2 1,0 0,1 1,0 0,1 1,1 1,0 0,1 1,0 1,0 1,1 0,0 1,1 1,7-2,-17 9,-1-1,1 1,-1 1,0 0,1 0,-1 0,0 1,0 0,0 1,0 0,0 0,-1 0,1 1,-1 1,0-1,0 1,-1 0,1 1,-1-1,3 5,81 48,-81-54,1-1,-1-1,1 0,0 0,0-1,0 0,-1 0,1-1,0-1,0 0,0 0,0-1,0 0,-1 0,1-1,-1-1,0 1,0-2,0 1,4-4,11-6,-2 0</inkml:trace>
  <inkml:trace contextRef="#ctx0" brushRef="#br0" timeOffset="2182.691">2044 592,'-6'44,"1"1,3-1,1 0,2 1,5 22,-1-21,3-158,-4 88,1-1,1 1,1 0,1 1,1-1,1 2,2-1,0 2,1-1,13-15,-25 35,0 1,0-1,0 1,0-1,0 1,0 0,0-1,0 1,0 0,0 0,1 0,-1 0,1 0,-1 0,0 0,1 1,0-1,-1 1,1-1,-1 1,1-1,0 1,-1 0,1 0,0-1,-1 1,1 1,0-1,-1 0,1 0,0 1,-1-1,1 0,-1 1,1 0,0-1,-1 1,0 0,1 0,-1 0,1 0,-1 0,0 0,0 0,0 0,1 1,-1-1,0 0,-1 1,2 0,18 38,-18-34,1 0,-1 0,1 0,0 0,0-1,1 1,-1-1,1 0,1 0,-1 0,1-1,-1 1,1-1,0 0,1-1,-1 1,1-1,1 0,13 3</inkml:trace>
  <inkml:trace contextRef="#ctx0" brushRef="#br0" timeOffset="2635.138">2608 565,'-32'26,"2"2,0 1,2 1,1 1,-20 33,20 15,27-77,0 0,0 0,0 0,0 0,1 0,-1 0,1 0,-1 0,1 0,-1 0,1 0,0 0,0 0,0 0,0-1,0 1,1 0,-1-1,1 1,-1-1,1 1,-1-1,1 0,0 1,-1-1,1 0,0 0,0 0,0-1,0 1,0 0,0-1,0 1,0-1,0 0,0 0,2 1,10-3,0-1,0 0,0-1,-1-1,0 0,1 0,-2-1,1-1,-1 0,0-1,0 0,-1-1,0 0,-1-1,0 0,-1-1,0 0,4-6,92-110,-105 128,0-1,0 1,1-1,-1 1,0-1,0 1,1-1,-1 1,0-1,1 1,-1-1,1 1,-1-1,0 0,1 1,-1-1,1 0,-1 1,1-1,-1 0,1 1,0-1,-1 0,1 0,-1 0,1 0,-1 0,1 0,0 0,-1 0,1 0,-1 0,1 0,0 0,-1 0,1 0,-1 0,1 0,-1-1,1 1,-1 0,1-1,-1 1,1 0,-1-1,1 1,-1 0,1-1,-1 1,1-1,-1 1,0-1,1 1,-1-1,0 1,0-1,1 1,-1-1,0 1,0-1,0 1,0-1,0 0,0 1,1-1,-1 1,-1-1,1 0,-6 51,3-36,1-8,0-1,0 1,1 0,0 0,0-1,1 1,-1 0,1 0,0 0,1 0,-1-1,1 1,1 0,-1-1,1 1,0 0,0-1,0 0,1 1,0-1,0 0,0-1,1 1,-1 0,1-1,0 0,0 0,1 0,0 0,-1-1,1 0,0 0,0 0,1 0,3 0,70 2,-54-5</inkml:trace>
  <inkml:trace contextRef="#ctx0" brushRef="#br0" timeOffset="3101.12">3201 621,'-18'13,"-4"1,1 1,1 0,0 2,1 0,1 1,0 1,1 1,-9 15,24-32,0 0,1 0,-1 0,1 0,0 0,-1 1,2-1,-1 0,0 1,1-1,-1 0,1 1,0-1,0 1,0-1,1 0,-1 1,1-1,0 0,0 1,0-1,0 0,0 0,1 0,0 0,-1 0,1 0,0 0,0-1,1 1,-1-1,1 1,-1-1,1 0,0 0,-1 0,1 0,0-1,0 1,0-1,1 1,-1-1,3 0,7 3,0-2,0 1,0-2,0 0,1 0,-1-1,0-1,1 0,-1-1,0-1,0 0,0 0,0-1,9-5,12-6,-1-1,-1-1,0-2,22-18,-19 12,-2-2,0-1,-2-1,-1-2,-1-1,-2-1,-1-2,-2 0,4-12,-17 26,-2 0,0-1,-2 0,0 0,-2-1,0 0,0-13,-3 27,-2 0,1 0,-1 0,0 0,-1-1,0 1,0 0,-1 0,-1 0,1 1,-1-1,-1 0,0 1,0 0,0 0,-1 0,0 1,-1-1,1 1,-5-3,6 6,0 1,-1 0,1 0,-1 0,1 1,-1 0,0 0,0 0,0 0,-1 1,1 0,0 0,0 0,-1 0,1 1,0 0,-1 0,1 1,0-1,-1 1,1 1,0-1,0 0,0 1,0 0,-4 2,-115 83,108-70,1 0,0 1,1 1,1 0,1 1,1 0,1 1,0 0,2 0,0 1,1 1,2-1,-3 22,6-33,2 0,-1 0,1 0,1 0,0 0,0 0,1 0,1 0,0 0,0-1,1 1,0-1,1 0,0 0,1-1,0 0,0 0,1 0,0 0,1-1,0-1,0 1,0-1,5 2,12 7,0-1,1-1,1-1,0-2,0-1,1-1,0-1,1-1,0-2,0-1,0-1,11-1,-16-2</inkml:trace>
  <inkml:trace contextRef="#ctx0" brushRef="#br0" timeOffset="3883.581">379 1270,'665'-11,"531"-52,-1055 56,697-53,-440 13,-370 44,51-15,-80 16,-6 3</inkml:trace>
  <inkml:trace contextRef="#ctx0" brushRef="#br0" timeOffset="4415.442">1254 1552,'354'-62,"-351"62,51-9,1 1,1 4,42 1,-43 18,-54-15,1 1,-1-1,0 1,0-1,0 1,0 0,0 0,0-1,0 1,0 0,0 0,-1 0,1 0,0 0,0 0,-1 0,1 0,-1 0,1 1,-1-1,1 0,-1 0,0 0,1 1,-1-1,0 0,0 0,0 1,0-1,0 0,0 0,-1 1,1-1,0 0,0 0,-1 0,1 1,-1-1,1 0,-1 0,0 0,1 0,-2 1,-8 10,-1-1,0 1,-1-2,-1 0,0 0,0-1,0-1,-1 0,-1 0,-9 2,-22 14,-25 13,70-37,0 0,1 1,-1-1,0 1,1-1,-1 1,1-1,-1 1,1-1,-1 1,1-1,-1 1,1 0,0-1,-1 1,1 0,0 0,0-1,-1 1,1 0,0-1,0 1,0 0,0 0,0 0,0-1,0 1,0 0,0 0,0-1,1 1,-1 0,0-1,0 1,1 0,-1 0,0-1,1 1,-1-1,1 1,-1 0,1-1,-1 1,1-1,-1 1,1-1,0 1,-1-1,1 0,0 1,-1-1,2 1,41 19,-38-18,37 12,-35-13,0 1,1-1,-1 1,0 1,0 0,0 0,-1 0,1 1,-1-1,0 2,0-1,0 1,0 0,-1 0,0 0,0 1,1 1,-6-3,0 0,0 1,0-1,-1 0,1 0,-1 0,0 0,-1 0,1 0,0-1,-1 1,0 0,0-1,0 1,0-1,-1 1,0-1,1 0,-1 0,0-1,0 1,0 0,-1-1,1 0,-1 0,1 0,-1 0,0 0,0-1,-4 2,-6 6,-134 73,123-74</inkml:trace>
  <inkml:trace contextRef="#ctx0" brushRef="#br0" timeOffset="4781.246">2637 1326,'-52'44,"2"3,2 1,2 3,3 2,-13 21,-10 43,64-113,1 0,0 0,0 0,0 0,0 0,1 0,-1 0,1 0,0 0,0 0,0 0,1 0,0 0,0 0,0 0,0 0,0-1,1 1,-1 0,1-1,0 1,0-1,1 1,-1-1,1 0,-1 0,1 0,0 0,0-1,0 1,2 0,0 1,-1 0,1 0,0-1,0 0,1 0,-1 0,1 0,-1-1,1 0,0 0,0-1,0 1,0-1,0-1,0 1,0-1,0 0,0 0,0-1,0 0,0 0,0 0,0-1,0 0,0 0,-1 0,1-1,-1 0,0 0,0 0,0-1,0 1,0-1,-1 0,1-1,-1 0,3-5,-1 0,-1-1,0 0,0 0,-1 0,0-1,-1 1,-1-1,0 0,0 0,-1 0,0 0,-1 0,-1 0,0 0,-1-5,2 15,0 0,0 0,0 1,0-1,-1 0,1 0,0 0,-1 0,1 1,-1-1,0 0,0 1,1-1,-1 0,0 1,0-1,-1 1,1-1,0 1,0 0,-1 0,1-1,-1 1,1 0,-1 0,1 0,-1 0,0 1,1-1,-1 0,0 1,0-1,1 1,-1 0,0-1,0 1,0 0,0 0,1 0,-1 0,0 1,0-1,0 0,1 1,-1-1,0 1,0 0,1 0,-1-1,0 1,1 0,-1 0,-35 22,1 1,1 1,2 2,-11 12,31-27,-67 75,64-62</inkml:trace>
  <inkml:trace contextRef="#ctx0" brushRef="#br0" timeOffset="5228.668">3004 1468,'-27'16,"0"2,1 1,1 1,0 1,2 1,1 1,1 1,0 0,2 2,-1 4,17-26,0 0,0 0,0 1,0-1,1 1,-1-1,1 1,1 0,-1 0,1 0,-1 0,1 1,1-1,-1 0,1 0,0 0,0 1,1-1,-1 0,1 0,0 0,1 1,-1-1,1 0,0-1,0 1,0 0,1-1,0 1,0-1,0 0,0 0,1 0,0 0,-1 0,1-1,1 0,-1 0,2 1,8 1,0-1,0 0,0-1,1-1,-1 0,1-1,-1-1,1 0,0-1,-1-1,1 0,-1-1,0 0,0-1,0-1,0 0,-1-1,0 0,7-5,-2 3,0-1,-1-1,-1-1,1 0,-2-1,1 0,-2-2,0 0,0 0,-1-1,-1-1,-1 0,0 0,-1-2,3-6,-11 18,0 0,1 0,-2-1,1 1,-1 0,0-1,0 1,-1 0,0-1,0 1,0-1,-1 1,0-1,0 1,-1 0,1 0,-1-1,-1 1,1 1,-1-1,0 0,-1 1,1-1,-1 1,0 0,0 0,-1 0,0 1,1 0,-1 0,-1 0,1 0,-1 1,1 0,-1 0,0 0,0 1,0 0,-98-7,74 9</inkml:trace>
  <inkml:trace contextRef="#ctx0" brushRef="#br0" timeOffset="5579.147">3625 1298,'-11'8,"-2"0,0 1,1 0,-1 1,2 0,0 1,0 0,1 1,0 0,1 1,-4 6,12-17,0-1,0 0,0 1,1-1,-1 1,0-1,1 1,-1-1,1 1,-1-1,1 1,-1 0,1-1,0 1,0 0,0-1,0 1,0 0,1-1,-1 1,0-1,1 1,-1 0,1-1,-1 1,1-1,0 1,0-1,0 0,0 1,0-1,0 0,0 1,0-1,0 0,1 0,-1 0,0 0,1 0,-1 0,1-1,-1 1,1 0,-1-1,1 1,0-1,76-5,-68 1,-1-1,0 0,0 0,-1 0,1-1,-1-1,0 1,-1-1,0-1,5-5,-10 11,0-1,0 1,0-1,-1 0,1 0,0 0,-1 0,0 0,0 0,0 0,0 0,0-1,-1 1,0 0,1 0,-1-1,0 1,0 0,-1 0,1-1,-1 1,0 0,0 0,0 0,0-1,0 1,0 0,-1 1,0-1,0 0,1 0,-2 1,1-1,-1 0,0-1,-1 1,1 0,-1 0,0 1,0-1,0 1,0-1,0 1,0 1,-1-1,1 0,-1 1,1 0,-1 0,1 1,-1-1,-1 1,-20 1</inkml:trace>
  <inkml:trace contextRef="#ctx0" brushRef="#br0" timeOffset="6031.174">4218 57,'-2'44,"2"0,2 0,2 0,2-1,2 1,1-1,9 20,-12-39,23 88,-1-8,-5 2,10 100,-28-154,-3 1,-1 0,-3 0,-2 0,-3-1,-1 0,-3 0,-3-1,-1 0,-13 24,14-40,-3-1,0 0,-2-1,-2-2,-1 0,-1-1,-2-1,-1-1,-1-1,-1-1,-1-2,-5 1,-8 2</inkml:trace>
  <inkml:trace contextRef="#ctx0" brushRef="#br0" timeOffset="6697.482">351 0,'-53'82,"4"2,3 2,-27 75,48-103,3 1,2 1,3 1,3 1,2 0,3 1,3 0,2 0,3 0,3 1,3-1,3 0,2-1,3 0,3-1,2 0,3-1,11 18,-8-32,2-1,2-1,1-1,3-1,1-2,2-1,2-2,2-2,0-1,3-2,0-2,26 12,-23-18</inkml:trace>
</inkml:ink>
</file>

<file path=ppt/ink/ink5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9:57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4036 651,'-14'-3,"-1"0,1 2,0 0,-1 0,1 1,-1 1,1 1,0 0,-1 1,1 0,-7 3,-50 24,69-29,1 0,-1 0,1 0,-1 0,1 0,-1 0,1 1,0-1,-1 0,1 1,0-1,0 1,0 0,0-1,0 1,0 0,1-1,-1 1,1 0,-1 0,1 0,-1-1,1 1,0 0,0 0,0 0,0 0,0 0,1 0,-1-1,1 1,-1 0,1 0,-1 0,1-1,0 1,0 0,0 0,85 79,-13-18,-71-61,0 1,0-1,0 1,0 0,-1 0,1 0,-1 0,0 0,0 0,0 0,0 0,0 0,-1 0,1 1,-1-1,0 0,0 0,0 1,-1-1,1 0,-1 0,0 0,0 1,0-1,0 0,0 0,-1 0,1-1,-1 1,0 0,0-1,0 1,0-1,-2 2,-90 67,88-67,0-1,-1 0,0 0,1 0,-1-1,0 0,0 0,0-1,-1 0,1 0,0-1,0 0,-1 0,-10-4</inkml:trace>
  <inkml:trace contextRef="#ctx0" brushRef="#br0" timeOffset="610.43">4092 1102,'68'-117,"-38"78,0 1,3 1,1 2,1 1,26-17,-39 32,57-36,-77 55,0 0,-1 1,1-1,0 0,-1 1,1 0,-1-1,1 1,0 0,-1 0,0 0,1 0,-1 0,1 0,-1 0,0 0,0 0,0 1,0-1,0 0,0 1,0-1,0 1,-1-1,1 1,0 0,-1-1,1 1,-1-1,0 1,1 0,-1 0,0-1,0 1,0 0,0-1,-1 1,1 0,0-1,-1 1,1 0,-1-1,0 1,1-1,-1 1,0-1,0 1,0-1,0 1,0-1,-1 1,-14 32,12-27,0 0,1 0,-1 1,1-1,1 1,-1-1,1 1,1 0,-1 0,2 0,-1 0,1 0,0 0,1 5,0-10,-1-1,2 0,-1 0,0 0,0-1,0 1,1 0,-1 0,1-1,0 1,-1-1,1 1,0-1,0 0,0 1,0-1,0 0,0 0,0-1,0 1,1 0,-1-1,0 1,0-1,0 0,1 0,-1 0,0 0,1 0,-1 0,0 0,0-1,1 1,-1-1,1 0,79-29,102-78,-183 107,1-1,-1 1,1-1,0 1,0 0,-1 0,1 0,0 0,0 0,0 0,0 0,0 0,0 1,1-1,-1 1,0 0,0 0,0-1,0 2,0-1,1 0,-1 0,0 0,0 1,0 0,0-1,0 1,0 0,0 0,0 0,0 0,0 0,-1 0,1 0,0 1,-1-1,1 1,-1-1,1 1,-1 0,0 0,0-1,1 1,-2 0,1 0,0 0,0 0,0 0,-1 0,1 1,-22 140,22-142,-1 1,1-1,-1 0,1 1,0-1,-1 1,1-1,0 0,0 1,0-1,0 0,0 0,0 0,1 0,-1 0,0 0,0 0,1 0,-1-1,1 1,-1 0,0-1,1 1,-1-1,1 0,0 1,-1-1,1 0,-1 0,1 0,-1 0,1 0,13-3</inkml:trace>
  <inkml:trace contextRef="#ctx0" brushRef="#br0" timeOffset="1431.328">5391 651,'-270'208,"220"-141,49-66,0 1,0 0,0-1,1 1,-1 0,1-1,-1 1,1 0,-1-1,1 1,0 0,0 0,0 0,0-1,0 1,0 0,1 0,-1-1,1 1,-1 0,1-1,0 1,-1 0,1-1,0 1,0-1,0 1,0-1,0 0,0 1,1-1,-1 0,0 0,1 0,-1 0,1 0,-1 0,1 0,0 0,-1-1,1 1,0-1,1 1,9 0,-1-1,1 0,0 0,-1-2,1 1,0-1,-1-1,0 0,0-1,0 0,0-1,0 0,-1 0,0-1,0-1,-1 0,0 0,0-1,0 0,1-2,5-2,189-166,-204 177,0 0,0 0,0 0,1 0,-1 0,1 1,-1-1,1 0,-1 0,1 0,-1 1,1-1,-1 0,1 1,0-1,-1 1,1-1,0 0,0 1,0 0,-1-1,1 1,0-1,0 1,0 0,0 0,0 0,0-1,-1 1,1 0,0 0,0 0,0 0,0 0,0 1,0-1,0 0,0 0,0 1,-1-1,1 0,0 1,0-1,0 1,-1-1,1 1,0-1,0 1,-1-1,1 1,-1 0,1 0,0-1,-1 1,1 0,-1 0,0-1,1 1,-1 0,0 0,1 0,-1 0,-2 30,0-25,1 0,0-1,0 1,1 0,0 0,0 0,0 0,1 0,0 0,0 0,0 0,1 0,0 0,0-1,0 1,1-1,-1 0,2 1,-1-1,0-1,1 1,0 0,0-1,2 2,3 0,0 0,0-1,0 0,1 0,-1-1,1-1,0 1,1-2,-1 1,0-1,1-1,-1 0,1-1,-1 1,1-2,-1 0,1 0,-1-1,1 0,-1-1,0 0,0-1,1 0,14-7,0-2,-1-1,0 0,-1-2,-1-1,0 0,-2-2,4-4,-4 4,-2 0,0-1,-2-1,0 0,-1-2,-1 1,-1-2,-1 0,-2 0,0-1,-1 0,-2-1,2-12,-8 35,0 1,0-1,-1 1,1 0,-1-1,1 1,-1-1,0 1,0-1,0 0,-1 1,1-1,0 1,-1 0,0-1,1 1,-1-1,0 1,0 0,-1 0,1-1,0 1,-1 0,1 0,-1 0,0 1,1-1,-1 0,0 0,0 1,0 0,0-1,-1 1,1 0,0 0,0 0,-1 0,1 0,-1 1,1-1,-1 1,1-1,-1 1,1 0,-1 0,-1 0,-8 7,1 0,0 0,0 1,1 0,0 1,1 0,-1 0,2 1,0 0,0 1,0 0,0 3,-2 1,2 1,0 0,0 0,2 1,0 0,0 0,2 1,0-1,1 1,1 0,1 5,0-16,1-1,0 1,0 0,1-1,0 1,0-1,0 1,1-1,0 0,0 1,1-1,-1 0,1 0,1-1,-1 1,1-1,0 1,0-1,1 0,-1-1,1 1,0-1,1 0,-1 0,1-1,-1 1,1-1,0 0,0-1,0 0,7 2,11 0,0-1,0 0,1-2,-1-1,1-1,-1-2,0 0,0-1,0-1,0-2,-1 0,0-1,10-6,16-10,0-1,-2-3,0-2,-3-2,0-2,-2-2,-2-1,-1-2,-3-2,21-29,-49 60,0 0,0-1,-1 0,-1 0,0 0,0-1,-1 0,-1 0,0-1,0 1,-2-1,1 1,-2-1,1-8,-2 19,0-1,0 1,0 0,0 0,-1-1,1 1,-1 0,0 0,1 0,-1 0,0 0,0 0,-1 0,1 0,0 0,0 0,-1 0,1 1,-1-1,0 1,0-1,1 1,-1 0,0-1,0 1,0 0,0 0,0 0,0 1,-1-1,1 0,0 1,0 0,0-1,-1 1,1 0,0 0,-1 0,1 0,-1 1,-86 30,69-16,1 1,1 0,1 1,1 1,0 1,1 0,1 1,1 1,0 0,2 0,1 1,0 1,2 0,1 0,0 1,2-1,1 1,0 1,2-1,1 0,1 1,2 15,0-26,0 0,1 0,1-1,0 1,0-1,2 0,0 0,0-1,1 0,0 0,1 0,1-1,0 0,0-1,1 0,0 0,1-1,0-1,0 0,1 0,0-1,1 0,-1-1,1-1,0 0,1-1,-1 0,1-1,0 0,-1-1,1-1,5 0,38-1,-33-1</inkml:trace>
  <inkml:trace contextRef="#ctx0" brushRef="#br0" timeOffset="-5374.513">339 198,'402'50,"-348"-54,-1-2,0-3,0-2,-1-2,-1-2,0-3,30-15,119-81,-199 113,-1 1,1-1,-1 1,0-1,1 1,-1-1,1 1,-1-1,1 1,0 0,-1-1,1 1,-1 0,1 0,0-1,-1 1,1 0,0 0,-1 0,1 0,0 0,-1 0,1 0,0 0,-1 0,1 0,0 0,-1 0,1 0,0 1,-1-1,1 0,-1 0,1 1,0-1,-1 0,1 1,-1-1,1 1,-1-1,1 1,-1-1,1 1,-1-1,0 1,1-1,-1 1,0-1,1 1,-1 0,0-1,0 1,0 0,0-1,1 1,-8 42,7-40,-133 397,90-243,6 2,6 16,19 105,11-281,1 1,-1-1,1 0,-1 1,0-1,1 0,-1 1,0-1,1 1,-1-1,0 1,0-1,0 1,1 0,-1-1,0 1,0 0,0 0,0-1,0 1,0 0,0 0,1 0,-1 0,0 0,0 0,0 1,0-1,0 0,0 0,1 1,-1-1,0 0,0 1,0-1,1 1,-1-1,0 1,0-1,1 1,-1 0,1-1,-1 1,0 0,1 0,-1-1,1 1,0 0,-1 0,1 0,0-1,-1 1,1 0,0 0,0 0,0 0,0 0,0 0,0-1,0 1,0 0,0 0,0 0,0 0,0 0,1 0,-1-1,0 1,1 1,-84-105,71 92,-1 1,0 0,0 1,-1 1,0 0,0 1,-1 1,0 0,0 0,0 2,-1 0,0 1,1 0,-1 2,0-1,0 2,-1 0,1 1,-8 2,-10 3,1 1,0 2,0 1,1 1,0 2,1 1,1 1,-21 15,25-16,0 1,1 1,1 1,1 1,0 1,2 1,0 1,1 1,1 1,-12 19,32-42,-1-1,1 1,0 0,0-1,0 1,0 0,0 0,0-1,-1 1,1 0,0 0,0 0,0 0,0 0,0 0,0 0,0 1,0-1,0 0,-1 0,1 1,0-1,0 1,0-1,0 0,-1 1,1 0,0-1,-1 1,1-1,0 1,-1 0,1-1,-1 1,1 0,-1 0,1 0,-1-1,1 1,-1 0,0 0,1 0,-1 0,0 0,0 0,0-1,0 1,0 0,0 0,0 0,0 0,0 0,0 0,0 0,-1 0,1 0,0-1,-1 1,1 0,-1 0,1 0,-1-1,1 1,-1 0,1 0,-1-1,0 1,0 0,43-23,-22 7</inkml:trace>
  <inkml:trace contextRef="#ctx0" brushRef="#br0" timeOffset="-4989.742">735 678,'113'-36,"3"5,0 4,30 2,130-18,-266 42,-8-1,1 1,-1 0,1 0,0 0,-1 0,1 0,0 0,0 1,0 0,-1-1,1 1,0 0,0 1,0-1,0 0,-1 1,1-1,0 1,0 0,-1 0,1 0,0 0,-1 1,1-1,-1 1,0-1,0 1,1 0,-1 0,0 0,0 0,-1 0,1 1,0-1,-1 0,2 2,-21 185,58-43,-42-101,-1-27</inkml:trace>
  <inkml:trace contextRef="#ctx0" brushRef="#br0" timeOffset="-1184.991">2060 791,'-12'7,"-1"1,1 0,1 0,-1 1,1 1,1 0,0 0,0 1,1 0,0 1,1-1,1 2,0-1,0 1,1 1,1-1,0 2,4-11,1 0,-1-1,1 1,0 0,0 0,0 0,0 0,1 0,-1 0,1 0,0-1,1 1,-1 0,0-1,1 1,0-1,0 1,0-1,0 0,1 0,-1 0,1 0,0 0,0-1,0 1,0-1,0 1,0-1,1 0,-1-1,1 1,-1-1,1 1,0-1,0 0,0 0,-1-1,3 1,4-1,-1-1,1 0,0 0,0-1,-1 0,1-1,-1 0,1 0,-1-1,0 0,-1-1,1 0,-1 0,0-1,0 0,0 0,-1-1,0 0,0 0,-1-1,0 0,-1 0,1 0,-1-1,-1 0,0 0,0 0,-1 0,0-1,0 1,0-8,-2 12,1-1,-1 0,-1-1,1 1,-1 0,0 0,0 0,-1 0,0 0,0 0,0 0,-1 0,0 0,0 1,-1-1,1 0,-1 1,0 0,-1 0,1 0,-1 0,0 0,0 1,-1 0,1 0,-1 0,0 0,0 1,0-1,0 1,-1 1,1-1,-3 0,-17-1,2 2</inkml:trace>
  <inkml:trace contextRef="#ctx0" brushRef="#br0" timeOffset="-753.611">2371 1045,'0'14,"1"-25,3-18,2 2,2 0,0 0,2 1,1 0,12-21,-19 39,1 1,-1 0,2 1,-1-1,1 1,0 0,0 0,0 0,1 1,0 0,0 1,0-1,1 1,-1 1,1-1,0 1,0 1,0-1,1 2,-1-1,5 0,-11 2,0 0,0 0,1 0,-1 0,0 0,0 0,0 0,0 1,1-1,-1 1,0 0,0 0,0 0,0 0,0 0,0 0,-1 0,1 0,0 1,0-1,-1 1,1-1,-1 1,0 0,1-1,-1 1,0 0,0 1,7 14</inkml:trace>
  <inkml:trace contextRef="#ctx0" brushRef="#br0" timeOffset="2212.751">8326 622,'-24'-4,"0"2,0 0,0 2,0 0,-1 2,1 1,0 1,1 0,-1 2,1 1,0 1,1 1,-19 10,34-14,0 0,0 1,0 0,0 0,1 1,0 0,1 0,0 0,0 1,0 0,-1 3,5-8,-1 0,1-1,0 1,0 0,0-1,0 1,1 0,-1 0,1 0,-1 0,1 0,0 0,0 0,1 0,-1-1,0 1,1 0,0 0,0 0,0 0,0-1,0 1,0 0,1-1,-1 1,1-1,0 0,0 1,0-1,0 0,0 0,0 0,1-1,-1 1,0 0,1-1,6 2,0-1,0-1,1 0,-1 0,0 0,1-1,-1-1,0 0,1 0,-1-1,0 0,0 0,0-1,0 0,-1-1,1 0,4-3,24-12,-1-1,-1-2,-1-2,31-27,-22 18,33-22,-73 57,0-1,0 1,0 0,-1 0,1 0,-1 0,1 1,-1-1,0 1,1-1,-1 1,-1 0,1 0,0 0,-1 0,1 0,-1 0,0 0,0 1,0-1,-1 0,1 1,-1-1,0 0,0 1,0-1,0 4,1 4,0-2,0 0,1 0,0 0,0 0,1 0,0 0,1-1,-1 1,2-1,-1 0,1 0,0-1,1 0,0 1,0-2,1 1,-1-1,1 0,2 1,11 3</inkml:trace>
  <inkml:trace contextRef="#ctx0" brushRef="#br0" timeOffset="2580.026">8664 819,'24'-43,"1"1,2 1,32-37,-59 79,0 0,0-1,0 1,1 0,-1 0,0 0,1 0,-1-1,0 1,1 0,-1 0,1 0,-1-1,1 1,-1 0,1-1,0 1,-1-1,1 1,0-1,0 1,-1-1,1 1,0-1,0 0,0 1,-1-1,1 0,0 0,0 1,0-1,0 0,0 0,-1 0,1 0,0 0,0 0,0-1,0 1,0 0,0 0,-1-1,1 1,0 0,0-1,0 1,-1-1,1 1,0-1,-1 1,1-1,0 1,-1-1,1 0,-1 1,1-1,-1 0,1 0,-1 1,1-1,-1 0,0 0,0 0,1 0,-1 1,0-2,1 5,30 95,-30-95,0-1,1 1,-1-1,1 1,0-1,-1 0,1 0,0 0,0 0,1 0,-1-1,0 1,1-1,-1 1,1-1,-1 0,1 0,-1 0,1 0,0-1,0 1,-1 0,1-1,0 0,0 0,0 0,-1 0,1 0,0-1,0 1,0-1,-1 0,1 0,1 0,12-7,0 0,-1 0,0-2,-1 0,0 0,-1-2,0 1,-1-2,0 0,66-55,6 17,-59 40</inkml:trace>
  <inkml:trace contextRef="#ctx0" brushRef="#br0" timeOffset="6347.968">9624 452,'-13'-4,"0"1,0 0,-1 1,1 1,-1 0,1 1,-1 0,0 1,1 0,-1 1,1 1,0 0,0 1,0 0,-3 2,10-4,0 1,1-1,-1 1,0 0,1 1,0-1,0 1,0 0,0 0,1 0,-1 1,1 0,0 0,1 0,-1 0,1 1,0-1,0 1,1 0,-1 0,1 0,1 0,-1 0,1 0,0 0,1 1,-1-1,1 0,0 0,1 1,-1-1,1 0,1 0,-1 1,1-1,0 0,1-1,2 6,-3-8,1 0,0 0,0 0,0-1,1 1,-1-1,0 0,1 0,0 0,-1 0,1-1,0 1,0-1,0 0,0 0,0-1,0 1,0-1,0 0,0 0,0 0,0-1,0 1,0-1,0 0,0 0,0 0,0-1,0 1,-1-1,1 0,-1 0,3-2,110-84,6-60,-122 147,0 1,0-1,-1 1,1 0,0-1,0 1,0-1,0 1,0-1,0 1,0-1,0 1,0-1,0 1,1 0,-1-1,0 1,0-1,0 1,1-1,-1 1,0 0,0-1,1 1,-1 0,0-1,0 1,1 0,-1-1,1 1,-1 0,0-1,1 1,-1 0,1 0,-1 0,0-1,1 1,-1 0,1 0,-1 0,1 0,-1 0,1 0,-1 0,1 0,-1 0,0 0,1 0,-1 0,1 0,-1 1,1-1,-1 0,0 0,1 0,-1 0,1 1,-1-1,0 0,1 1,-1-1,0 0,1 1,-1-1,0 0,1 1,-1-1,0 1,3 35,-7 424,0-406,-1 0,-3 0,-2-1,-3-1,-1 0,-22 50,30-90,1 1,-2-2,1 1,-2-1,0 0,0 0,-1-1,0 0,0 0,-1-1,-1-1,1 1,-1-2,-8 4,16-9,1-1,-1 0,0 0,1-1,-1 1,0 0,0-1,0 0,0 0,0 0,0 0,1 0,-1 0,0-1,0 1,0-1,0 0,1 0,-1 0,0 0,1-1,-1 1,1-1,0 1,-1-1,1 0,0 0,0 0,0 0,0 0,0 0,1-1,-1 1,0-1,-25-94,26 71,0-1,2 0,1 1,1 0,1-1,1 1,2 1,0-1,7-12,2 4,-3 6</inkml:trace>
  <inkml:trace contextRef="#ctx0" brushRef="#br0" timeOffset="6878.853">10188 1,'-3'1,"0"1,-1 0,1 0,0 0,0 0,0 1,0-1,0 1,1-1,-1 1,1 0,0 0,0 0,0 0,0 1,0-1,1 1,-1-1,1 1,0-1,0 1,0 0,1-1,-1 1,1 0,0 0,-1-2,-77 442,23-244,62-201,4-10</inkml:trace>
  <inkml:trace contextRef="#ctx0" brushRef="#br0" timeOffset="13969.864">10273 678,'34'1,"0"-2,-1-2,1-1,0-1,-1-2,19-7,-40 12,-1-1,1-1,-1 0,1-1,-1 0,-1-1,1 0,-1 0,0-1,0-1,-1 1,0-2,0 1,-1-1,0-1,-1 1,5-9,-11 16,0 0,0-1,0 1,0 0,0-1,-1 1,1-1,-1 1,0 0,0-1,0 1,0-1,0 1,0-1,0 1,-1 0,0-1,1 1,-1-1,0 1,0 0,0 0,0 0,-1 0,1-1,0 2,-1-1,0 0,1 0,-1 0,0 1,0-1,0 1,0-1,0 1,0 0,-2-1,-2 0,0 0,0 0,0 0,0 1,-1 0,1 0,-1 0,1 1,0 0,-1 0,1 1,0 0,-1 0,0 1,-8 1,1 1,1 0,-1 1,1 1,-1 0,2 1,-1 0,1 1,0 0,0 1,1 0,1 1,-1 0,2 1,-1 0,1 1,1 0,0 0,1 0,0 1,1 0,-4 12,10-20,0-1,0 1,0 0,0-1,1 1,0-1,0 1,0-1,0 0,1 1,-1-1,1 0,0 0,1 0,-1 0,1 0,0-1,-1 1,1-1,1 0,-1 1,1-2,-1 1,1 0,0-1,0 1,0-1,0 0,0 0,0-1,1 1,-1-1,1 0,-1 0,1-1,-1 1,1-1,-1 0,1 0,-1-1,4 0,26 3,1-1,0-2,0-2,-1-1,0-1,0-2,0-2,-1 0,0-3,7-4,-16 6</inkml:trace>
  <inkml:trace contextRef="#ctx0" brushRef="#br0" timeOffset="14380.479">11317 424,'-127'54,"124"-54,0 1,0 1,0-1,0 0,0 1,0-1,0 1,0 0,1 0,-1 0,1 0,0 1,-1-1,1 1,0-1,0 1,0 0,1 0,-1 0,1 0,0 0,-1 0,1 0,1 0,-1 0,0 1,1-1,0 0,-1 1,1-1,1 0,-1 0,0 1,1-1,0 0,-1 0,1 1,1-1,-1 0,0 0,1 0,-1 0,1-1,2 3,53 34,-52-38,1 1,0 0,-1 1,0-1,0 1,1 0,-1 0,-1 1,1-1,-1 1,1 0,-1 0,0 1,0-1,-1 1,0 0,1 0,-2 0,1 0,0 1,-1-1,0 1,-1-1,1 1,-1 0,0 0,0 0,-1 0,0-1,0 7,-4-7,1-1,-2 0,1 0,0 0,-1-1,1 1,-1-1,0 0,0-1,-1 1,1-1,0 0,-1 0,1-1,-1 1,0-1,1 0,-1-1,0 0,0 1,0-2,1 1,-1-1,0 0,1 0,-2-1,-8 2,-68-8,65 2</inkml:trace>
  <inkml:trace contextRef="#ctx0" brushRef="#br0" timeOffset="17567.088">1 1666,'107'-16,"26"-4,1 6,5 6,380-18,146-4,-111 6,729-60,-193 12,96-13,-5 13,-348 42,43 3,-235 16,907-101,-519 64,-973 49</inkml:trace>
</inkml:ink>
</file>

<file path=ppt/ink/ink5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31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7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0,'-39'152,"-13"129,41-221,4 1,2 0,3 0,5 57,-3-117,-1 1,1 0,1 0,-1-1,0 1,0 0,1-1,-1 1,1 0,-1-1,1 1,0 0,-1-1,1 1,0-1,0 1,0-1,0 0,0 1,1-1,-1 0,0 0,1 0,-1 0,1 0,-1 0,1 0,-1 0,1-1,0 1,-1 0,1-1,0 0,-1 1,1-1,0 0,0 0,-1 0,1 0,0 0,0 0,-1 0,1-1,0 1,-1-1,1 1,0-1,-1 0,1 0,-1 1,1-1,0-1,234-140,-205 124,-26 13,0 1,0 1,1-1,0 1,-1 0,1 0,0 0,1 1,-1 0,0 0,1 1,-1 0,1 0,-1 0,1 1,-1 0,6 1,-9 1,1 1,-1 0,0 0,0 0,0 0,0 1,-1-1,0 1,1 0,-1-1,0 1,-1 0,1 0,-1 0,1 1,-1-1,-1 0,1 0,-1 1,1-1,-1 0,0 1,-1 3,9 42,26 1,-21-40</inkml:trace>
</inkml:ink>
</file>

<file path=ppt/ink/ink5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33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0,'0'0,"-1"1,1-1,0 1,-1-1,1 1,0-1,-1 1,1-1,0 1,0-1,0 1,-1-1,1 1,0-1,0 1,0-1,0 1,0 0,0-1,0 1,0-1,0 1,0-1,1 1,-1-1,0 1,0-1,0 1,1-1,-1 1,0-1,0 1,1-1,-1 1,1-1,-1 1,0-1,1 0,-1 1,1-1,-1 0,1 1,-1-1,1 0,-1 0,1 1,-1-1,1 0,-1 0,1 0,-1 0,1 0,-1 0,1 0,0 0,-1 0,1 0,-1 0,1 0,0 0,39 5,-39-5,369 1,-346-1</inkml:trace>
</inkml:ink>
</file>

<file path=ppt/ink/ink5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31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1 653,'1'3,"1"0,-1 1,1-1,0 0,0 0,1 1,-1-2,1 1,-1 0,1 0,0-1,0 0,0 1,0-1,1 0,-1-1,0 1,1-1,3 2,-4-2,10 5,0-1,1 0,0-1,0 0,0-1,0-1,0-1,1 0,-1 0,0-2,1 1,-1-2,0 0,0-1,12-3,12-7,1 0,-2-3,0-1,-1-1,-1-2,12-11,-1-2,-1-2,-2-2,-2-1,-2-2,-1-2,-2-2,1-6,127-216,-164 266,0-1,0 1,0-1,0 1,0 0,0-1,0 1,0-1,1 1,-1 0,0-1,0 1,0-1,1 1,-1 0,0-1,0 1,1 0,-1-1,0 1,0 0,1-1,-1 1,0 0,1 0,-1-1,1 1,-1 0,0 0,1 0,-1 0,1-1,-1 1,0 0,1 0,-1 0,1 0,-1 0,1 0,-1 0,0 0,1 0,-1 0,1 1,-1-1,1 0,-1 0,0 0,1 0,-1 1,0-1,1 0,-1 0,1 1,-1-1,0 0,0 1,1-1,-1 0,0 1,0-1,1 0,5 32,-4-17,9 60,-3 0,-3 1,-4 0,-4 20,2 12,1-96,0 1,0-1,-1 1,0-1,-1 0,-1 0,0 0,-1 0,0 0,0 0,-2-1,1 0,-1 0,-1-1,0 1,0-1,-1-1,0 0,-1 0,0 0,-1-1,1 0,-1-1,-1 0,0-1,1 0,-5 1,0 0,-1-1,0-1,-1 0,1-1,-1-1,0 0,0-1,0-1,0-1,0 0,0-1,0-1,0-1,1 0,-1-1,1-1,0 0,-15-8,26 12,0-1,1 0,-1 0,1 0,0-1,0 0,0 0,0 0,0 0,0 0,1-1,-1 1,1-1,0 0,0 0,1 0,-1-1,1 1,0-1,0 1,1-1,-1 0,1 1,0-1,0 0,0 0,1 0,0 0,0 0,0 0,1-1,45-50,-27 40</inkml:trace>
  <inkml:trace contextRef="#ctx0" brushRef="#br0" timeOffset="245.106">1412 398,'-10'33,"-7"31,-2 9,3-3,4-9,4-9,3-15</inkml:trace>
  <inkml:trace contextRef="#ctx0" brushRef="#br0" timeOffset="948.88">1637 793,'62'-104,"5"2,36-38,-95 129,-3 4,0 0,0 0,0 0,1 0,0 1,1 0,-1 0,1 1,0 0,1 0,-1 1,1 0,0 0,1 0,-6 5,-1 1,1 0,-1 0,1 0,-1 0,0 0,1 0,-1 1,-1-1,1 1,0-1,0 1,-1 0,0 0,1-1,-1 1,0 0,-1 0,1 0,0 0,-1 1,0-1,1 0,-1 0,-1 0,1 0,0 0,-1 0,1 0,-1 0,-1 2,2 2,0 6,11 129,-9-136,0 0,0-1,1 1,-1 0,1-1,0 0,1 0,-1 0,1 0,0 0,0-1,1 0,-1 0,1 0,0 0,0-1,0 1,0-1,1-1,-1 1,1-1,1 1,6-1,-1-1,1 0,-1-1,1 0,-1-1,1 0,-1-1,0 0,1-1,-1 0,-1-1,1-1,0 0,-1 0,0-1,0 0,-1-1,0-1,0 1,0-1,-1-1,-1 0,1 0,-1-1,-1 0,0 0,0-1,-1 0,0-2,5-8,-1-1,-2 0,0 0,-1-1,-1 0,-2 0,0 0,-1-1,-1 1,-2-1,0 0,-1 1,-2-1,2-23,1 23</inkml:trace>
  <inkml:trace contextRef="#ctx0" brushRef="#br0" timeOffset="1328.7">3105 59,'-32'29,"2"2,1 0,2 2,1 1,2 1,1 1,-14 32,33-61,1 1,0 0,1-1,0 2,0-1,1 0,0 0,0 0,1 1,0-1,0 0,1 0,0 1,1-1,0 0,0 0,1 0,0-1,0 1,0 0,1-1,0 0,1 0,0 0,0-1,0 0,1 1,0-2,0 1,0-1,1 0,0 0,0-1,3 2,3 1,-1-1,1 0,0 0,1-2,-1 1,1-2,0 0,0 0,0-2,0 1,0-2,0 0,0-1,0 0,1-1,-2 0,1-2,0 1,-1-2,1 0,-1 0,0-1,-1-1,0 0,6-5,1 1,-1-1,-1-1,0 0,-1-2,-1 0,0 0,-1-2,0 0,-1 0,-2-1,1-1,-2 0,-1 0,0-1,-1 0,-2 0,0-1,-1 0,0 0,-1-11,-5 24,0 0,-1 0,0 1,0-1,-1 1,0 0,0 0,0 0,-1 0,0 0,-1 1,1-1,-1 1,0 1,-1-1,0 1,0-1,0 2,0-1,-1 1,1 0,-1 0,0 1,0 0,-1 0,1 0,-1 1,1 1,-1-1,0 1,0 0,1 1,-1 0,0 0,0 0,0 1,1 1,-1-1,0 1,-1 1,-36 7,5 2</inkml:trace>
  <inkml:trace contextRef="#ctx0" brushRef="#br0" timeOffset="1635.922">2738 511,'354'-126,"-352"125,3-1,0 0,0 0,-1 0,1 0,0 1,1 0,-1 0,0 0,0 0,0 1,1 0,-1 0,0 1,0-1,0 1,0 0,1 0,-1 1,-1 0,1 0,0 0,0 0,-1 1,1 0,-1-1,0 2,1 0,21 32,-23-30,0-1,0 1,1-1,-1 0,1-1,0 1,0-1,1 1,0-1,-1 0,1-1,1 1,-1-1,0 0,1-1,3 2,125 2,-109-7</inkml:trace>
</inkml:ink>
</file>

<file path=ppt/ink/ink5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4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1,'452'0,"-428"0</inkml:trace>
</inkml:ink>
</file>

<file path=ppt/ink/ink5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43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92,'-7'-3,"0"-1,-1 2,1-1,0 1,-1 0,1 0,-1 1,0 0,1 1,-1-1,0 1,1 1,-1 0,0 0,1 0,-1 1,1 0,-1 0,1 1,0 0,0 0,0 1,0 0,1 0,0 1,0-1,0 2,0-1,1 0,-1 1,2 0,-1 0,1 1,-1-1,2 1,-3 4,-9 19,1 1,1 0,1 1,2 0,2 1,1 0,1 0,2 1,0 17,3-40,1 1,0 0,1-1,0 1,1-1,1 0,-1 1,2-1,-1 0,2-1,-1 1,2-1,-1 0,1 0,1 0,0-1,0 0,1 0,0-1,0 0,1 0,0-1,0 0,1-1,0 0,0-1,0 1,1-2,0 0,0 0,5 1,16-3,0-2,0-1,0-1,-1-1,1-2,-1-1,0-2,-1-1,1-1,-2-2,0-1,0-1,-1-1,-1-2,-1-1,0 0,-1-2,-1-1,-1-2,-10 14,-1-1,-1 0,0-1,0-1,-1 1,0-2,-1 1,0-1,-1-1,-1 0,0 0,-1 0,0-1,-1 1,-1-1,0-1,-2 1,1 0,-2-1,0 1,-1-1,0 0,-1 1,-1-1,0 1,-2 0,0-1,-3 2,0 1,-1 0,-1 1,0 0,-1 0,0 1,-1 0,0 1,-1 0,0 1,0 0,-1 1,0 0,-1 1,1 1,-1 0,-1 0,1 2,-1 0,0 1,0 0,0 1,0 0,0 2,0 0,0 0,-1 2,1 0,0 0,0 1,-11 5,-5 0,0 2,0 0,1 2,1 2,0 1,-18 12,9-1</inkml:trace>
</inkml:ink>
</file>

<file path=ppt/ink/ink5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44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0 162,'331'-144,"-327"142,0-1,0 1,0 0,0 1,1-1,-1 1,0 0,1 0,-1 0,1 0,-1 1,1 0,0 0,-1 0,1 1,-1-1,1 1,-1 0,0 0,1 1,-1-1,0 1,0 0,0 0,0 0,0 1,0-1,-1 1,1 0,-1 0,3 3,3 4,1 0,1-1,0-1,0 1,0-2,1 0,0 0,1-1,-1 0,1-1,0-1,1 0,-1-1,1 0,-1-1,1 0,0-1,0-1,0-1,6 0,4 0</inkml:trace>
</inkml:ink>
</file>

<file path=ppt/ink/ink5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02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0 192,'3'-12,"1"0,0 0,1 0,0 1,1 0,0 0,1 0,0 1,0 0,1 0,1 1,8-8,-13 13,1-1,-1 2,1-1,0 0,0 1,0 0,0 0,0 1,1-1,-1 1,1 0,0 1,-1-1,1 1,0 0,0 1,0-1,0 1,0 0,0 1,-1 0,1-1,0 2,0-1,0 1,-1 0,1 0,-1 0,5 3,6 5,-8-5,0 1,0-1,0-1,0 1,1-1,0-1,0 0,0 0,0 0,1-1,-1-1,1 0,-1 0,1-1,-1 0,1 0,-1-1,1-1,-1 1,105-50,-90 40</inkml:trace>
</inkml:ink>
</file>

<file path=ppt/ink/ink5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11.1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14 108,'-4'16,"1"-1,0 0,1 1,1 0,0-1,1 1,1 0,0-1,1 1,1-1,1 1,0-1,1 0,0 0,1-1,1 0,0 0,1 0,4 4,-8-14,1 1,0-1,0 0,0 0,1-1,-1 0,1 0,0 0,0-1,0 1,0-1,0-1,0 1,0-1,1 0,-1-1,0 1,1-1,-1 0,1-1,-1 0,0 0,0 0,1-1,-1 0,3-1,10-4,0-1,-1 0,0-2,0 0,-1-1,-1 0,14-12,78-98,-107 120,-1 0,1 0,0 0,-1 1,1-1,0 0,0 1,0-1,0 0,0 1,0-1,0 1,0-1,0 1,0 0,0 0,0-1,0 1,0 0,0 0,0 0,0 0,0 0,0 0,0 0,0 0,0 1,0-1,0 0,0 1,0-1,0 0,0 1,0-1,0 1,0 0,0-1,0 1,-1 0,1-1,0 1,0 0,-1 0,1 0,-1 0,1 0,-1 0,1 0,-1 0,1 0,-1 0,0 0,1 0,-1 0,0 0,0 0,0 0,0 0,0 0,0 0,0 0,0 0,-1 0,1 0,-1 1,4 7,3 5,0 0,1-1,1 1,0-1,1-1,0 0,0 0,2-1,-1 0,2 0,-1-1,3 0,-9-7,-1 0,1-1,0 0,0 0,0-1,0 1,1-1,-1 0,0 0,0-1,1 1,-1-1,0-1,1 1,-1-1,0 0,1 0,-1 0,0-1,0 0,0 0,0 0,-1 0,1-1,0 0,-1 0,0 0,0 0,0-1,0 0,0 0,-1 0,0 0,3-4,229-245,-132 162,-102 90,0 0,1 0,-1 0,1 1,-1-1,1 0,-1 1,1-1,0 1,-1 0,1-1,-1 1,1 0,0 0,-1 0,1 0,0 1,-1-1,1 0,-1 1,1-1,0 1,-1-1,1 1,-1 0,1-1,-1 1,0 0,1 0,-1 0,0 0,0 1,0-1,0 0,1 0,-2 1,1-1,0 0,0 1,0-1,-1 1,1-1,-1 1,1 0,-1-1,1 1,-1-1,0 2,9 83,-9-78,1 5,0 0,0 0,-1 0,-1-1,0 1,-1 0,-1-1,1 1,-2-1,0 0,0 0,-2 0,1 0,-1-1,-1 0,0 0,-8 9,10-15,-1 1,0-1,-1 0,1-1,-1 1,0-2,0 1,0-1,-1 1,1-2,-1 1,1-1,-1-1,0 1,0-1,-5 0,13-2,0 1,0 0,0 0,1-1,-1 1,0 0,0 0,0-1,1 1,-1 0,0 0,0-1,0 1,0 0,0-1,0 1,0 0,0-1,0 1,0 0,0-1,0 1,0 0,0-1,0 1,0 0,0-1,0 1,0 0,0-1,-1 1,1 0,0 0,0-1,0 1,-1 0,1 0,0-1,0 1,-1 0,1 0,0 0,0-1,-1 1,1 0,0 0,0 0,-1 0,1 0,0 0,-1-1,1 1,0 0,-1 0,1 0,0 0,-1 0,1 0,0 0,-1 0,1 1,0-1,-1 0,1 0,0 0,-1 0,24-15,-6 8,1 1,0 0,0 2,1 0,-1 1,1 1,-1 1,1 0,0 2,-1 0,1 1,0 1,-1 0,11 5,-5-5,0-2,-1 0,1-2,0 0,0-2,-1 0,1-2,-1 0,20-9,-20 6,0 0,-1-2,0-1,-1-1,0 0,-1-2,-1 0,0-2,0 0,-2-1,5-6,-15 16,0 0,-1 0,1-1,-2 0,1 0,-1-1,0 0,-1 0,0 0,0 0,-1-1,-1 1,1-1,-1 1,-1-1,1-8,-4 14,-1 0,1 0,-1 0,1 0,-1 0,0 1,-1-1,1 1,-1 0,1 0,-1 0,0 1,0-1,0 1,0 0,-1 0,1 0,0 1,-1-1,1 1,-1 0,0 0,1 1,-1 0,0-1,1 1,-1 1,0-1,1 1,-1 0,1 0,-1 0,1 1,-1-1,1 1,0 0,-2 1,-6 3,0 1,0 0,1 0,0 1,0 1,1 0,0 0,1 1,0 0,0 1,1 0,0 0,1 1,1-1,-4 9,7-13,0 0,1-1,-1 1,1 0,1 0,-1 0,1 0,1 1,-1-1,1 0,0 0,1 1,0-1,0 0,1 0,-1 0,1 0,1 0,0-1,0 1,0-1,0 1,1-1,0 0,1 0,-1-1,1 1,0-1,4 3,6 2,1 0,0-1,1-1,0 0,0-1,1-1,0-1,0-1,0 0,0-1,1-1,-1-1,1 0,0-1,-1-1,1-1,-1-1,0-1,6-2,4 0</inkml:trace>
</inkml:ink>
</file>

<file path=ppt/ink/ink5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07.7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510 480,'-12'15,"2"-1,0 2,0-1,2 1,0 1,1 0,0 0,-3 15,-3 6,-108 292,86-235,35-132,34-67,4 2,4 2,4 2,5 2,14-14,19-35,-84 144,1 1,-1-1,0 0,0 1,0-1,1 1,-1-1,0 0,0 1,1-1,-1 1,1-1,-1 1,0-1,1 1,-1-1,1 1,-1 0,1-1,-1 1,1 0,-1-1,1 1,0 0,-1 0,1-1,-1 1,1 0,0 0,-1 0,1 0,0 0,-1 0,1 0,0 0,-1 0,1 0,-1 0,1 0,0 1,-1-1,1 0,-1 0,1 1,0-1,-1 0,1 1,-1-1,1 0,-1 1,1-1,-1 1,0-1,1 1,-1-1,1 1,-1-1,0 1,0 0,1-1,-1 1,0-1,0 1,0 0,1-1,-1 1,0-1,0 1,5 48,-5-46,-34 484,34-471,-1-11,1-1,-1 1,1-1,0 1,0 0,1-1,-1 1,1-1,0 1,0-1,1 0,-1 1,1-1,0 0,0 0,1 1,-1-5,0 0,0 0,0 0,0 0,0-1,0 1,0-1,1 1,-1-1,0 0,-1 1,1-1,0 0,0 0,0-1,0 1,-1 0,1-1,-1 1,1-1,-1 1,1-1,-1 1,0-1,0 0,0 0,0 0,0 0,0 0,0 0,-1 0,4-3,57-91,-4-4,29-71,12-22,-79 167,-8 44,-36 170,18 198,6-380,0-1,0 1,1-1,0 0,0 1,1-1,0 1,-1-1,2 0,-1 0,1 1,0-1,0 0,0 0,0-1,1 1,0 0,0-1,0 0,1 0,0 0,-1 0,1 0,0-1,1 1,1 0,8-4</inkml:trace>
  <inkml:trace contextRef="#ctx0" brushRef="#br0" timeOffset="284.894">1356 734,'1'10,"0"-1,1 1,0-1,0 1,1-1,1 0,0 0,0-1,0 1,1-1,0 0,1 0,0 0,0-1,1 0,0 0,0-1,0 0,1 0,0 0,0-1,0-1,1 1,0-1,0-1,0 1,0-2,0-4,0-1,0 0,0-1,0 0,-1-1,0 0,0 0,0 0,0-1,-1 0,0-1,0 0,-1 0,0 0,0-1,-1 0,0 0,0 0,-1 0,0-1,0 0,-1 0,0 0,0-6,40-156,-40 147</inkml:trace>
  <inkml:trace contextRef="#ctx0" brushRef="#br0" timeOffset="664.88">2089 453,'-17'13,"5"-4,-1 0,1 1,0 0,1 1,0 0,1 0,1 2,-1-1,2 1,0 0,-1 4,8-14,1 0,0 1,-1-1,1 0,1 1,-1-1,0 0,1 1,0-1,0 0,0 0,0 0,0 0,0 0,1 0,0 0,-1 0,1 0,0-1,1 1,-1-1,0 1,1-1,-1 0,1 0,0 0,-1 0,1-1,0 1,0-1,0 0,0 0,1 0,-1 0,3 0,56 47,-61-44,1-1,-1 1,0-1,0 1,0 0,0-1,-1 1,1 0,-1 0,0 0,0-1,-1 1,1 0,-1 0,0-1,0 1,0 0,0-1,-1 1,1-1,-1 1,0-1,0 0,0 0,0 0,-1 0,1 0,-1 0,0-1,-3 5,-1-2,1 1,-1-1,0 0,-1-1,1 1,-1-2,0 1,0-1,0 0,0 0,-4 0,7-2,0 0,0 1,0-2,-1 1,1-1,0 1,0-1,-1-1,1 1,0-1,0 0,0 0,0-1,0 1,0-1,0 0,0 0,-2-2,-5-9</inkml:trace>
  <inkml:trace contextRef="#ctx0" brushRef="#br0" timeOffset="944.805">2569 0,'-9'44,"-4"27,1 8,7 0,5-10,1-10,2-12,0-3,-1-5,-1-4,0-3,0-3,-1-1,0 0,0-1,-5-4,-1-2,-1-4</inkml:trace>
  <inkml:trace contextRef="#ctx0" brushRef="#br0" timeOffset="1148.957">2316 367,'38'5,"32"2,14-1,2-6,-9-3,-8-1,-10 0,-11 1,-4-4,-5 0,-8 0</inkml:trace>
  <inkml:trace contextRef="#ctx0" brushRef="#br0" timeOffset="1697.191">1 1242,'1893'-248,"-1135"175,-546 55,-190 17</inkml:trace>
  <inkml:trace contextRef="#ctx0" brushRef="#br0" timeOffset="2003.072">86 1440,'440'-35,"766"-72,-855 66,-2-15,27-21,-313 61,-13 1</inkml:trace>
</inkml:ink>
</file>

<file path=ppt/ink/ink5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12.13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1303,'71'-41,"-1"-3,-3-3,54-49,-105 83,-1 0,0-2,-1 0,-1 0,0-1,-1 0,-1-1,0-1,-2 0,0 0,-1-1,0 0,-2 0,0-1,-1 0,-1 0,-1 0,-1-8,-2 25,0 0,0 0,0 1,-1-1,1 0,-1 0,0 1,0-1,0 0,0 1,0-1,0 1,-1-1,1 1,-1 0,0-1,0 1,0 0,0 0,0 1,0-1,0 0,0 0,-1 1,1 0,-1-1,1 1,-1 0,0 0,1 1,-1-1,0 0,0 1,0 0,1-1,-1 1,0 0,0 1,0-1,1 0,-1 1,0-1,0 1,1 0,-1 0,1 0,-1 1,1-1,-1 0,1 1,-1 0,1-1,0 1,0 0,0 1,-1-1,1 1,0-1,0 1,0 0,0 0,1 0,-1 0,1 0,-1 0,1 0,0 1,1-1,-1 0,0 1,1-1,0 0,0 1,0-1,0 1,0-1,1 0,-1 1,1-1,0 0,0 1,0-1,1 0,-1 0,1 0,0 0,0 0,0 0,0-1,0 1,0-1,1 1,-1-1,1 0,0 0,0 0,-1 0,1-1,1 1,-1-1,0 1,0-1,0 0,1 0,-1-1,0 1,2-1,14 2,-1-1,1 0,0-2,-1 0,1-1,0-1,15-5,85-7,-116 15,0 0,0 0,0 1,0 0,0-1,-1 1,1 0,0 0,0 1,-1-1,1 0,-1 1,1 0,-1 0,1-1,-1 1,0 1,0-1,0 0,0 0,-1 1,1-1,0 1,-1-1,0 1,0 0,0 0,0 0,0-1,0 1,-1 0,1 0,-1 0,0 0,0 0,0 0,0 0,0 0,-1 0,0 0,1 0,-1 0,0-1,0 1,-1 0,1 0,0-1,-1 1,-101 207,102-208,0 0,0 1,1-1,-1 0,0 1,1-1,0 0,0 1,0-1,0 1,0-1,0 1,1-1,-1 0,1 1,-1-1,1 0,0 1,0-1,0 0,0 0,1 0,-1 0,0 0,1 0,0 0,-1 0,1-1,0 1,0-1,0 1,0-1,0 0,0 0,0 1,0-1,1-1,-1 1,0 0,1-1,-1 1,0-1,3 1,97-11,-82 3</inkml:trace>
  <inkml:trace contextRef="#ctx0" brushRef="#br0" timeOffset="451.344">1468 739,'-52'32,"2"4,1 1,1 2,-35 40,10 9,70-84,1 0,-1 0,1 0,0 0,0 0,1 0,-1 0,1 1,0-1,0 1,1-1,-1 1,1-1,0 1,0-1,1 1,-1 0,1-1,0 0,0 1,1-1,-1 0,2 3,-2-4,1-1,0 0,0 0,0 0,0 0,0 0,0 0,0 0,1-1,-1 1,1-1,-1 1,1-1,0 0,-1 0,1 0,0-1,0 1,-1-1,1 1,0-1,0 0,0 0,0 0,0 0,-1-1,1 1,0-1,0 0,2 0,83-37,-45 11,-1-1,-2-3,0-1,-1-3,22-18,54-59,-115 112,1 1,-1-1,0 1,0-1,1 0,-1 1,0-1,0 1,1-1,-1 0,0 0,1 1,-1-1,1 0,-1 1,0-1,1 0,-1 0,1 0,-1 0,0 1,1-1,-1 0,1 0,-1 0,1 0,-1 0,1 0,-1 0,1 0,-1 0,0 0,1 0,-1-1,1 1,-1 0,1 0,-1 0,0 0,1-1,-1 1,1 0,-1-1,0 1,1 0,-1 0,0-1,0 1,1-1,-1 1,0 0,0-1,1 1,-1-1,0 1,0 0,0-1,0 1,0-1,1 0,-14 40,10-31,-2 7,1-10,0 1,1 0,0 0,0 0,1 0,0 0,0 0,0 1,0-1,1 1,0-1,1 1,0-1,0 1,0 0,1-1,-1 1,2-1,-1 1,1-1,0 1,0-1,1 0,-1 0,2 0,-1 0,0-1,1 0,0 1,1-1,3 3,-2-4,0-1,0 0,0 0,1-1,-1 0,1 0,-1 0,1-1,0 0,0 0,0-1,0 0,0 0,-1-1,1 1,0-1,0-1,0 0,-1 0,1 0,2-2,126-78,-62 12,-55 52</inkml:trace>
  <inkml:trace contextRef="#ctx0" brushRef="#br0" timeOffset="915.864">2173 739,'-24'19,"1"2,1 1,0 0,2 2,1 0,1 1,1 1,1 1,-6 15,20-39,0 0,0 0,1 0,-1 0,1 0,0 1,0-1,0 0,0 1,0-1,1 1,0-1,0 1,0-1,0 1,0-1,1 1,-1-1,1 1,0-1,0 0,0 1,1-1,-1 0,1 0,0 0,0 0,0 0,0 0,0-1,0 1,1-1,0 1,-1-1,1 0,0 0,0 0,10 0,0-1,0-1,0 0,0 0,-1-2,1 1,0-2,0 1,-1-2,0 0,0 0,0-1,0-1,-1 0,1 0,-1-1,-1-1,0 0,0 0,5-6,19-13,0-1,-2-1,-2-2,-1-2,-1 0,-2-2,-1-1,-2 0,-1-2,-2-1,-2 0,-2-2,-1 0,-2 0,-2-1,-2-1,-2 0,-1 0,-3 0,-1-20,-3 46,-1 0,0 1,-1-1,-1 0,0 1,-1 0,-1 0,-4-6,8 18,0 0,0 0,0 0,-1 0,1 1,-1-1,0 1,0 0,0-1,-1 2,1-1,-1 0,1 1,-1-1,0 1,0 0,0 0,0 1,-1-1,1 1,0 0,-1 0,1 1,0-1,-1 1,1 0,-1 0,1 0,-1 1,1-1,0 1,-1 0,-3 2,-5 4,1 1,0 1,1 0,0 0,0 1,1 1,0 0,1 0,0 1,0 0,2 0,-1 1,2 0,0 1,0-1,1 1,1 0,-1 6,-4 7,0 0,2 1,1 0,2 1,0-1,2 1,1-1,1 1,2 0,0-1,3 1,0-1,1 0,2 0,1-1,1 0,14 25,-3-17,3-1,1-1,1-1,17 15,82 44,-122-89,1-1,0 0,0 0,-1 0,1 0,0-1,0 1,0-1,0 0,0 0,0 0,0-1,-1 1,1-1,0 0,0 0,0-1,-1 1,1-1,-1 0,1 0,-1 0,0 0,0 0,0-1,0 1,0-1,0 0,-1 0,1 0,-1 0,0-1,0 1,0 0,0-1,11-14</inkml:trace>
  <inkml:trace contextRef="#ctx0" brushRef="#br0" timeOffset="1169.909">3020 766,'-14'39,"-5"21,5 2,6-6,4-12</inkml:trace>
  <inkml:trace contextRef="#ctx0" brushRef="#br0" timeOffset="1430.867">3020 399,'10'0,"8"5,0 2</inkml:trace>
  <inkml:trace contextRef="#ctx0" brushRef="#br0" timeOffset="1994.841">3500 598,'-43'25,"0"2,2 2,1 2,2 2,1 1,-26 32,26 19,37-83,0 0,0 1,0-1,0 1,0-1,1 0,-1 1,1-1,0 0,-1 1,1-1,0 0,0 0,1 0,-1 1,0-1,1 0,-1-1,1 1,-1 0,1 0,0-1,0 1,0-1,0 0,0 1,0-1,0 0,0 0,1 0,-1 0,0-1,1 1,-1-1,0 1,2-1,7-1,0 0,0 0,0-1,-1-1,1 0,-1 0,1-1,-1-1,0 1,0-2,-1 1,0-1,0-1,0 0,-1 0,0 0,2-3,222-211,-232 220,1 1,-1-1,0 1,1-1,-1 1,1-1,-1 1,0-1,1 1,-1 0,1-1,-1 1,1 0,-1 0,1-1,0 1,-1 0,1 0,-1 0,1 0,0-1,-1 1,1 0,-1 0,1 0,0 1,-1-1,1 0,-1 0,1 0,-1 0,1 0,0 1,-1-1,1 0,-1 0,1 1,-1-1,1 0,-1 1,1-1,-1 1,0-1,1 1,-1-1,0 1,1-1,-1 1,0-1,1 1,-1-1,0 1,0-1,0 1,0-1,1 1,-1 0,0-1,0 1,0-1,0 1,0 0,0-1,-1 1,1-1,0 1,0 52,0-44,-2-2,1 0,1 0,-1 0,1 0,0 0,1 0,0 0,0-1,0 1,1 0,0 0,0-1,1 0,0 1,0-1,0 0,1 0,0 0,0-1,0 1,1-1,0 0,0-1,0 1,1-1,-1 0,1 0,0 0,1-1,-2-4,1 0,-1-1,0 1,0-1,0 0,0-1,0 1,0-1,-1 0,1 0,-1-1,0 1,0-1,0 0,0 0,0 0,-1-1,0 1,0-1,0 0,-1 0,0 0,0 0,0 0,0-3,16-22,2 2,1 1,1 0,2 2,0 1,12-8,19-21,-64 79,5-22,1 0,0 0,0 1,1-1,-1 1,1 0,0 0,0 0,1 0,0 0,-1 0,2 0,-1 0,0 0,1 1,0-1,0 0,1 0,0 1,0-1,0 0,0 0,1 0,0 0,0 0,0-1,0 1,1 0,0-1,0 0,0 1,0-1,1-1,0 1,-1 0,2-1,-1 0,0 0,0 0,1 0,0-1,-1 0,4 1,1-2,-1 0,1-1,0 0,-1-1,1 0,0 0,-1-1,1 0,-1-1,0 1,0-2,0 1,0-1,0 0,-1-1,0 0,0 0,0 0,0-1,-1 0,0 0,0-1,-1 0,0 0,0 0,-1-1,1 0,39-140,-39 129</inkml:trace>
  <inkml:trace contextRef="#ctx0" brushRef="#br0" timeOffset="2361.973">4798 456,'-14'10,"0"1,1 0,0 2,1-1,1 1,-1 1,2 0,0 0,1 1,0 1,-4 12,12-24,1 1,0-1,0 0,1 0,-1 0,1 0,0 0,0 0,0 0,1 0,-1 0,1 0,0-1,0 1,0-1,1 1,-1-1,1 0,0 0,0 0,0 0,0 0,0-1,1 1,-1-1,1 0,0 0,-1 0,1-1,0 1,31 23,-30-22,-1 0,0 0,0 0,0 1,0-1,0 1,-1 0,0 0,0 1,0-1,0 0,0 1,-1 0,0 0,0 0,-1 0,1 0,-1 0,0 0,0 0,-1 0,1 1,-1-1,0 0,-1 0,1 1,-1-1,0 0,-1 0,1 0,-1 0,0 0,0 0,0-1,-1 1,-1 1,-3 1,-1 0,0 0,0-1,-1 0,0-1,0 0,0 0,0-1,-1 0,0-1,0 0,0 0,0-1,0 0,0-1,-1 0,1-1,0 0,-8-1,-62-21,61 10</inkml:trace>
</inkml:ink>
</file>

<file path=ppt/ink/ink5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16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875 143,'-17'117,"-56"278,32-203,34-80,24-100,-5-19</inkml:trace>
  <inkml:trace contextRef="#ctx0" brushRef="#br0" timeOffset="298.489">311 143,'219'-12,"0"-8,-1-10,12-13,-160 28,81-8,-118 33,-29-3</inkml:trace>
  <inkml:trace contextRef="#ctx0" brushRef="#br0" timeOffset="552.563">0 1074,'43'9,"48"-10,23-11,2-3,-5-4,-7-3,-11-3,-12 3,-10 1,-8 3,-9 5,-5 4,-6 0,-5 1,-4 2,-8 2</inkml:trace>
  <inkml:trace contextRef="#ctx0" brushRef="#br0" timeOffset="987.235">1750 481,'-233'110,"232"-110,-51 35,51-35,0 1,1 0,-1 0,0 0,0 0,0 0,1 0,-1 0,0 0,1 0,-1 1,1-1,-1 0,1 0,0 0,0 1,-1-1,1 0,0 1,0-1,0 0,0 0,0 1,1-1,-1 0,0 0,1 1,-1-1,1 0,-1 0,1 0,-1 0,1 0,0 0,-1 0,1 0,0 0,0 0,0 0,0 0,0 0,0 0,0-1,1 1,77 38,-73-38,0 0,0 0,0 1,-1 0,1 0,-1 1,1-1,-1 1,0 0,0 1,0-1,-1 1,1 0,-1 0,0 1,0-1,0 1,0 0,-1 0,0 0,0 0,-1 1,1-1,-1 1,0 0,0 3,-2-6,0 1,0 0,0 0,-1 0,1 0,-1 0,0-1,0 1,-1 0,1-1,-1 1,0-1,0 0,0 1,0-1,0 0,-1 0,1 0,-1 0,0-1,0 1,0-1,0 0,0 0,-1 0,-89 42,84-40,0-2,0 1,0-1,0-1,-1 0,1 0,-1 0,1-2,0 1,-7-2,-2-3</inkml:trace>
</inkml:ink>
</file>

<file path=ppt/ink/ink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8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367 112,'0'653,"-26"-403,-4-88,39-151,-2-16</inkml:trace>
  <inkml:trace contextRef="#ctx0" brushRef="#br0" timeOffset="250.048">0 734,'39'-5,"31"-6,9-1,1 1,-9 2,-7 4,-9 1,-9 3,-8 0,-1-4,-2-1,-1 1,-3 0,-1 2,-1-4,-1 0,-5 1</inkml:trace>
  <inkml:trace contextRef="#ctx0" brushRef="#br0" timeOffset="4935.114">960 0,'-6'17,"1"0,0 0,1 1,1-1,1 1,0 0,1-1,2 11,-2-5,-11 212,-6 100,3-213,2 71,13-192,0-1,0 1,-1 0,1-1,0 1,0-1,0 1,0 0,0-1,0 1,0 0,0-1,0 1,0-1,0 1,0 0,1-1,-1 1,0-1,0 1,1 0,-1-1,0 1,1-1,-1 1,0-1,1 1,-1-1,1 1,-1-1,1 0,-1 1,1-1,-1 0,1 1,-1-1,1 0,0 0,-1 1,1-1,-1 0,1 0,0 0,-1 0,1 0,0 0,-1 0,1 0,-1 0,1 0,0 0,-1 0,1 0,-1-1,1 1,0 0,-1 0,1-1,-1 1,1 0,-1-1,1 1,-1-1,1 1,-1 0,1-1,-1 0,30-36,-29 37,181-264,-108 203,-72 60,0 0,0 0,0 1,0-1,0 0,0 1,0-1,0 1,1-1,-1 1,0 0,0 0,0 0,0 0,1 1,-1-1,0 0,0 1,0-1,0 1,0 0,0 0,0 0,0 0,0 0,-1 0,1 1,0-1,-1 0,1 1,-1 0,1-1,-1 1,0 0,1-1,-1 1,0 0,0 0,0 0,-1 0,1 1,8 21,-2-1,-1 1,-1 0,-1 1,0-1,-2 2,1 7,19 59,-19-72</inkml:trace>
  <inkml:trace contextRef="#ctx0" brushRef="#br0" timeOffset="5650.15">1864 649,'-34'21,"1"3,1 0,1 2,1 1,1 2,2 0,1 2,-2 6,26-36,0 1,0-1,0 1,0 0,1-1,-1 1,0 0,1 0,-1 0,1 0,0 0,-1 1,1-1,0 0,1 0,-1 1,0-1,1 1,-1-1,1 1,0-1,-1 1,1-1,1 1,-1-1,0 0,0 1,1-1,0 1,-1-1,1 0,0 1,0-1,0 0,1 0,-1 1,0-1,1 0,-1 0,1-1,0 1,0 0,-1-1,1 1,0-1,2 2,8-3,0 0,1-1,-2 0,1-1,0 0,0-1,0-1,-1 0,0 0,0-1,0 0,0-1,8-6,193-168,-211 179,0 0,0 0,0 0,0 0,0 1,0-1,0 0,0 0,1 1,-1-1,0 1,0-1,1 1,-1-1,0 1,1 0,-1-1,0 1,1 0,-1 0,1 0,-1 0,0 0,1 1,-1-1,0 0,1 1,-1-1,0 1,1-1,-1 1,0 0,0-1,0 1,0 0,0 0,0 0,0 0,0 0,0 0,0 0,0 0,0 0,-1 0,1 0,0 1,-1-1,1 0,-1 0,0 1,1-1,-1 0,0 1,0-1,0 1,4 50,-5-47,0-1,0 0,1 1,-1-1,1 1,0-1,1 1,-1-1,1 1,0-1,0 0,0 1,1-1,-1 0,1 0,0 0,0 0,0 0,1 0,0-1,-1 1,1-1,0 0,1 1,-1-1,0-1,1 1,0-1,0 1,3 1,11-2,-1-1,1-1,-1-1,1 0,-1-1,1-1,-1 0,0-2,0 0,0 0,-1-2,0 0,0-1,-1-1,0 0,0-1,-1 0,-1-1,11-11,-2 1,0-1,-2-2,-1 0,0 0,-2-2,-1 0,-1-1,5-14,1-8,-1-1,-3-1,-3-1,-1 0,-3-1,-2 0,-2-5,-4 53,-1-1,0 1,0-1,-1 1,1-1,-1 1,0 0,-1-1,1 1,-1-1,-1 1,1-1,0 1,-1 0,0 0,-1 0,1 0,-1 0,0 1,0-1,0 1,-1 0,1-1,-2 1,2 4,0 0,0 1,-1 0,1 0,0 0,0 0,0 0,0 0,0 1,1-1,-1 1,0 0,1 0,-1 0,1 0,0 1,-1-1,1 0,0 1,1 0,-1-1,0 1,1 0,-1 0,1 0,0 0,0 0,0 0,1 0,-1 1,-3 4,-9 26,1 1,2 1,1 0,2 0,1 1,0 19,-5 28,3-22,2 1,3-1,2 1,4 10,25 95,-54-230,17 40,0 1</inkml:trace>
  <inkml:trace contextRef="#ctx0" brushRef="#br0" timeOffset="5903.645">2229 367,'44'15,"42"4,17-1,0-4,-8-3,-10-5,-10-2,-8-3,-7-1,-7 0,-9-1,-7 0,-5 0,-3 1,-6 0</inkml:trace>
</inkml:ink>
</file>

<file path=ppt/ink/ink5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25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313 364,'307'-207,"-287"191,-10 10,1-2,0 1,0-1,0-1,-1 0,0-1,-1 0,0 0,-1-1,0 0,-1 0,1-3,-12-2,-17 37,4 11,2 1,1 1,1 1,3-1,0 2,3-1,0 1,0 28,-5 14,-13 88,19-97,-3-1,-3 1,-3-2,-3 0,-2-1,-4-1,-2-1,-4-1,-13 19,32-66,-1-1,0 0,-1-1,-1-1,0 0,0-1,-1 0,-1-1,0-1,-1 0,0-2,0 0,-1 0,-4 0,16-7,1 0,-1 0,1 0,-1 0,0-1,0 0,1 0,-1 0,0-1,1 0,-1 0,1 0,-1-1,1 0,-1 0,1 0,0-1,0 0,0 0,0 0,1 0,-1-1,1 0,0 0,0 0,0 0,1-1,-1 1,1-1,0 0,0 0,1 0,0 0,0-1,0 1,0-1,1 1,0-1,0 0,0 1,1-1,0 0,0 0,1-8,1 0,0 0,0 1,2-1,-1 1,2-1,0 1,0 0,2 1,-1-1,1 1,1 1,0-1,1 1,0 1,1 0,0 0,6-4,27-21,2 1,1 2,50-24,-86 50,46-25,2 3,1 2,1 3,1 2,41-7,-71 21</inkml:trace>
  <inkml:trace contextRef="#ctx0" brushRef="#br0" timeOffset="255.598">1271 477,'-50'20,"1"3,1 1,1 3,1 2,1 2,-2 5,20-18,2 1,0 2,1 0,2 2,0 0,-11 17,30-38,1 1,0-1,0 0,0 1,0-1,0 1,0 0,1 0,-1 0,1 0,0 0,0 0,0 0,0 0,1 0,-1 0,1 0,0 1,0-1,0 0,0 0,0 1,1-1,-1 0,1 0,0 0,0 0,0 0,0 0,1 0,-1 0,1 0,0-1,0 1,0-1,0 1,0-1,1 0,-1 0,0 1,1-2,0 1,0 0,-1-1,1 1,3 0,6 1,1-1,0-1,0 0,0-1,0 0,0-1,0 0,0-1,-1-1,1 0,0 0,-1-1,0-1,0 0,0-1,-1 0,2-2,11-7,-2-1,0 0,-1-2,-1 0,-1-1,0-1,11-17,-23 29,-1 0,0 0,0 0,-1-1,0 0,-1 0,0 0,0-1,-1 1,0-1,-1 0,0 0,0 0,-1 0,0 0,-1 0,0 0,-1 0,0 0,-1 0,0 0,0 0,-1 0,0 1,-1-1,0 1,0 0,-4-5,-11-6</inkml:trace>
  <inkml:trace contextRef="#ctx0" brushRef="#br0" timeOffset="570.391">1611 787,'-76'131,"117"-167,57-76,5 3,41-27,-120 116,1 2,1 0,0 2,1 1,28-12,-21 13</inkml:trace>
</inkml:ink>
</file>

<file path=ppt/ink/ink5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1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364 285,'-48'8,"1"3,0 1,0 3,1 1,1 3,-23 24,67-42,-1 1,1 0,0-1,0 1,0 0,0 0,0 0,0 0,0-1,1 1,-1 0,1 0,-1 0,1 1,0-1,0 0,0 0,0 0,0 0,0 0,1 0,-1 0,1 0,-1 0,1 0,0 0,0 0,0 0,0-1,0 1,0 0,0-1,0 1,1 0,-1-1,2 1,11 11,0-2,1 0,0 0,1-2,0 0,1 0,-1-2,2 0,15 4,55 25,-79-31,0 0,0 0,0 1,-1 0,0 1,0 0,0 0,-1 0,0 1,0 0,-1 1,0-1,-1 1,0 1,0-1,-1 1,0-1,-1 1,0 0,-1 0,1 1,-2-1,-3 4,-1-1,-1 1,0-1,-1 0,0 0,-1-1,-1 0,1 0,-2 0,0-1,0 0,-1 0,-1-1,1 0,-2-1,1 0,-1-1,-1 0,1-1,-12 6,-1 2,0-2,-2 0,0-1,0-2,-1-1,0 0,-13 0,14-3</inkml:trace>
  <inkml:trace contextRef="#ctx0" brushRef="#br0" timeOffset="265.253">195 285,'57'10,"25"2,2 0,-8-2,-12-3,-12-7,-10-4,-8-2,-4 1,-8 1</inkml:trace>
  <inkml:trace contextRef="#ctx0" brushRef="#br0" timeOffset="548.635">957 172,'-7'13,"-1"0,2 0,0 1,0 0,2 0,-1 1,2-1,0 1,1 0,0-1,1 1,1 0,0 0,1 0,1 0,2 11,-3-22,1-1,-1 1,1 0,-1-1,1 1,0-1,1 0,-1 0,0 0,1 0,0 0,0 0,0-1,0 1,0-1,0 0,0 0,1 0,-1 0,1-1,0 1,-1-1,1 0,0 0,0 0,0-1,0 1,-1-1,1 0,0 0,0 0,0-1,0 1,0-1,0 0,1 0,1-1,0 0,-1 0,0 0,1 0,-1-1,0 0,0 0,0 0,-1-1,1 1,-1-1,0-1,0 1,0 0,0-1,-1 0,0 0,0 0,0 0,-1 0,1 0,-1-3,0 0,0 0,-1 1,0-1,-1 0,0 0,0 0,0 0,-1 0,0 0,-1 1,0-1,0 0,-1 1,0-1,0 1,0 0,-1 0,0 0,-1 1,1-1,-1 1,-1 0,1 1,-1-1,0 1,0 0,0 0,-1 1,0 0,0 0,0 1,0-1,0 2,-1-1,0 1,1 0,-1 0,0 1,0 0,0 1,0 0,1 0,-3 1,-15 5</inkml:trace>
  <inkml:trace contextRef="#ctx0" brushRef="#br0" timeOffset="2567.759">1549 1160,'214'-151,"-52"31,199-136,-289 222,-70 34,0-1,0 0,0 1,0-1,0 1,0 0,0 0,0-1,1 1,-1 1,0-1,0 0,0 0,0 1,0-1,0 1,0 0,0 0,0-1,0 1,-1 1,1-1,0 0,0 0,-1 1,1-1,-1 0,1 1,-1 0,0-1,0 1,0 0,0 0,0-1,1 2,0 12,-1 0,0 0,-1 0,0-1,-2 1,1 0,-2 0,0-1,-1 1,0-1,-1 0,-1 0,0-1,-1 1,0-1,-1-1,0 0,-8 9,13-16,-11 17,-1-1,0 0,-2-1,-1 0,0-1,-1-2,-1 0,0-1,-2 0,0-2,0-1,-14 6,30-17,-1 0,1 0,-1 0,0-1,0 1,0-2,0 1,0-1,0 0,0 0,0-1,-3-1,8 2,0-1,-1 1,1-1,0 0,0 0,0 0,-1 0,1 0,0-1,0 1,0 0,1-1,-1 0,0 1,1-1,-1 0,1 0,-1 0,1 0,0 0,0 0,0 0,0 0,0-1,0 1,1 0,-1-1,1 1,-1 0,1-1,0 1,0-1,0 1,1 0,-1-1,0 1,1-1,-1 2,0-1,0 0,0 1,0-1,0 1,1-1,-1 0,0 1,1-1,-1 1,1-1,0 1,0 0,-1-1,1 1,0-1,0 1,0 0,0 0,0 0,1 0,-1 0,0 0,1 0,-1 0,0 0,1 0,-1 1,1-1,-1 1,1-1,-1 1,1-1,-1 1,1 0,0 0,-1 0,1 0,-1 0,1 0,1 1,60 29,-51-19,1-1,0-1,0 0,1-1,0-1,1 0,0-1,0 0,0-1,1-1,-1 0,16 1,-8-7,-1 0,0-2,1-1,-1 0,0-2,-1 0,0-2,0 0,-1-1,0-1,-1-1,0-1,-1-1,0 0,9-11,19-15,-1-2,-2-2,-3-2,2-4,-34 36,1 0,1 2,0-1,1 1,0 0,1 1,0 1,1 0,0 0,1 2,0-1,0 2,1 0,0 0,10-2,-23 9,-1-1,1 1,0 0,0 0,0 0,0 0,0 0,0 0,-1 0,1 1,0-1,0 1,0-1,-1 1,1 0,0-1,-1 1,1 0,0 0,-1 0,1 0,-1 1,0-1,1 0,-1 1,0-1,0 1,0-1,0 1,0-1,0 1,0 0,0 0,-1-1,1 1,-1 0,1 0,-1 0,0 0,0 0,-15 74,-59 66,73-142,0 1,0 0,0 0,0 0,0 0,0 0,0 0,0 0,1 0,-1 1,0-1,1 0,-1 0,1 1,-1-1,1 0,0 1,-1-1,1 0,0 1,0-1,0 0,0 1,0-1,0 1,1-1,-1 0,0 1,1-1,-1 0,1 1,-1-1,1 0,-1 0,1 0,0 1,0-1,0 0,0 0,-1 0,1 0,1 0,-1-1,0 1,0 0,0 0,0-1,1 1,-1-1,0 1,0-1,1 1,-1-1,0 0,1 1,-1-1,1 0,-1 0,0 0,1 0,-1-1,0 1,1 0,0-1,139-87,-78 41,138-84,-201 130,1 0,0 1,0-1,0 0,0 1,0-1,0 0,0 1,0 0,0-1,0 1,0 0,0-1,0 1,0 0,0 0,0 0,0 0,0 0,0 0,1 0,-1 0,0 0,0 1,0-1,0 0,0 1,0-1,0 1,0-1,0 1,0-1,0 1,-1 0,1-1,0 1,0 0,0 0,-1 0,1-1,-1 1,1 0,0 0,-1 0,0 0,1 0,-1 0,1 0,-1 0,0 1,0-1,0 0,0 0,0 0,0 0,0 0,0 0,0 0,0 0,-1 0,1 0,0 1,-1-1,1 0,-1 0,-32 90,-2 23,35-112,-1-1,1 0,0 0,0 1,0-1,0 0,0 0,0 1,0-1,0 0,1 0,-1 1,0-1,1 0,-1 0,1 0,-1 1,1-1,0 0,-1 0,1 0,0 0,0 0,0 0,0-1,0 1,0 0,0 0,0-1,0 1,0 0,0-1,0 1,0-1,1 1,-1-1,0 0,0 0,1 0,-1 1,0-1,0 0,1 0,-1 0,0-1,0 1,1 0,-1 0,0-1,0 1,0-1,1 1,0-1,62-33,185-138,-102 86,-147 85,1 0,0 0,0 0,0 0,0 0,0 1,0-1,0 0,0 1,0-1,0 0,0 1,0-1,1 1,-1 0,0-1,0 1,1 0,-1 0,0 0,0 0,1 0,-1 0,0 0,0 0,1 0,-1 1,0-1,0 0,1 1,-1-1,0 1,0 0,0-1,0 1,0 0,0 0,0-1,0 1,0 0,0 0,-1 0,1 0,0 0,0 0,-1 0,1 1,-1-1,1 0,-1 0,0 0,1 1,-1-1,0 0,0 0,0 1,0-1,0 0,0 0,0 1,0-1,0 0,-1 0,1 1,0-1,-1 0,1 0,-1 0,0 1,-87 163,91-124,7-28</inkml:trace>
  <inkml:trace contextRef="#ctx0" brushRef="#br0" timeOffset="3435.804">4315 568,'-220'166,"215"-162,-3 2,1 0,0 0,0 1,0 0,1 0,0 0,0 1,1 0,0 0,1 1,-1-1,2 1,-1 2,3-10,1 1,0-1,0 1,0-1,0 0,0 1,1-1,-1 1,0-1,1 1,-1-1,1 0,-1 1,1-1,0 0,-1 0,1 1,0-1,0 0,0 0,0 0,0 0,0 0,0 0,0 0,1 0,-1-1,0 1,0 0,1-1,-1 1,0-1,1 1,-1-1,1 0,-1 1,1-1,-1 0,0 0,2 0,60-3,-30-8,0 0,-1-2,0-1,-1-2,0-1,1-4,-8 6,0-2,-2 0,0-2,0 0,-2-1,-1-2,2-3,67-56,-87 81,0 0,-1-1,1 1,0 0,-1 0,1-1,0 1,-1 0,1 0,0 0,-1 0,1 0,0 0,0 0,-1 0,1 0,0 0,-1 1,1-1,0 0,-1 0,1 1,0-1,-1 0,1 1,-1-1,1 1,-1-1,1 1,-1-1,1 1,-1-1,1 1,-1-1,1 1,-1 0,0-1,1 1,-1-1,0 1,0 0,0-1,1 1,-1 0,0 0,0-1,0 1,0 0,0-1,0 1,0 0,0 0,-1-1,1 1,0 0,0-1,-1 1,1 0,0-1,-1 1,1 0,-13 48,10-44,0 0,1 0,-1 1,1-1,0 1,0 0,0 0,1-1,0 1,0 0,1 0,-1 0,1 0,1 0,-1 0,1 0,0 0,0 0,1 0,0 0,0-1,0 1,1-1,0 1,0-1,0 0,0 0,1 0,0-1,0 1,0-1,1 0,-1 0,1-1,0 1,4 2,8-2,-1-1,1 0,0-1,0-1,0-1,0 0,-1-1,1-1,0 0,0-2,-1 0,0 0,0-2,0 0,0 0,-1-2,0 0,6-5,20-8,0-2,-2-2,-1-2,-1-1,-1-2,-2-1,-1-2,-2-1,2-5,-16 18,-1 0,-1-2,0 0,-2 0,-1-2,-1 1,-1-2,-1 1,-1-1,-2 0,0-1,-2 0,-1 1,-1-4,-2 26,0 0,-1 0,1 1,-1-1,0 0,0 1,0-1,0 1,-1-1,1 1,-1 0,0-1,0 1,0 0,-1 0,1 1,-1-1,1 0,-1 1,0-1,0 1,0 0,-1 0,1 0,0 1,-1-1,1 1,-1 0,1 0,-1 0,1 0,-1 0,0 1,0 0,1 0,-1 0,0 0,0 0,1 1,-1-1,0 1,1 0,-1 1,1-1,-1 0,1 1,0 0,0 0,-1 0,1 0,-1 2,-16 11,1 0,1 2,1 0,0 1,1 1,1 1,1 0,1 1,0 0,2 1,0 0,2 1,1 0,0 0,-3 23,7-34,2 0,0 1,0-1,1 1,1-1,0 1,0-1,1 1,1-1,0 1,1-1,1 0,-1 0,2 0,0-1,0 1,1-1,0 0,1-1,0 1,1-1,0-1,1 0,0 0,0 0,7 3,4 1,1-2,0 0,0-2,1 0,0-1,1-2,0 0,0-1,0-1,1-2,-1 0,1-1,-1-2,1 0,-1-2,1 0,-1-2,0 0,-1-2,1 0,-1-1,0-2,20-12,-1-2,-1-2,-1-1,-2-2,-1-1,-1-3,-1 0,27-38,-41 46,-2 0,-1-2,-1 0,-1-1,-2-1,0 0,-2-1,-1 0,1-15,-7-43,-4 86,-1-1,0 1,0 0,0-1,0 1,0 0,-1 0,1 0,-1 0,1 0,-1 0,0 1,1-1,-1 1,0-1,0 1,0-1,-1 1,1 0,0 0,0 0,-1 0,1 1,0-1,-1 0,1 1,-1 0,1 0,-1-1,1 1,0 1,-1-1,1 0,-2 1,-8 3,-1 0,0 1,1 0,0 1,0 1,0 0,1 0,0 1,1 1,-1 0,2 0,-1 1,-6 9,-6 5,1 0,1 2,2 0,0 1,2 1,1 1,1 0,-9 29,18-46,1 1,1 0,0 0,1 0,0 0,1 0,0 0,1 0,1 1,0-1,0 0,2 0,-1 0,2 0,0-1,0 1,1-1,1 0,0 0,1-1,0 0,8 10,-4-10,0-1,1 0,0-1,1 0,0-1,1 0,-1-2,1 1,1-1,-1-1,1-1,0 0,0-1,0 0,8-1,118-15,-117 9</inkml:trace>
</inkml:ink>
</file>

<file path=ppt/ink/ink5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29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536 488,'-20'0,"-1"0,1 2,0 1,-1 0,1 2,1 0,-1 1,1 1,0 1,0 0,1 2,-12 8,10-8,1 1,0 1,0 1,1 1,1 0,0 1,1 1,1 1,0 0,1 1,1 0,1 1,1 1,0 0,2 0,-6 19,13-36,1 0,-1 0,1 0,0 1,0-1,1 0,-1 0,1 1,0-1,-1 1,1-1,1 0,-1 1,0-1,1 0,0 1,0-1,0 0,0 0,0 1,1-1,-1 0,1-1,0 1,0 0,0 0,0-1,1 1,-1-1,1 0,-1 1,1-1,0 0,0-1,0 1,0-1,0 1,0-1,0 0,0 0,1 0,-1 0,0-1,1 1,-1-1,2 0,7-2,-1-1,1 0,0 0,-1-1,0-1,0 0,0-1,-1 0,1 0,-1-1,-1 0,1-1,-1 0,-1-1,8-8,8-6,255-249,-194 163,-104 148,2 1,1 1,2 0,2 1,-5 39,15-76,0-1,1 2,0-1,0 0,0 0,0 0,1 0,0 1,0-1,0 0,1 0,0 0,0 0,0 0,1 1,-1-2,1 1,0 0,1 0,-1-1,1 1,0-1,0 0,0 0,1 0,-1 0,1 0,0-1,0 0,1 0,-1 0,0 0,1-1,0 1,-1-1,3 0,18 0,0-2,0-1,0 0,-1-2,1-1,-1-1,0-1,0-2,-1 0,0-1,0-1,-1-1,0-1,-1-2,0 1,3-6,21-7,-1-2,-1-2,-2-2,-1-2,-2-1,-1-2,-2-1,-1-2,-2-2,-3 0,-1-2,-2-1,-2-2,-2 0,12-37,-33 80,1 1,0-1,0 0,-1 0,1 1,-1-1,0 0,0 0,0-1,0 1,-1 0,1 0,-1 0,0 0,-1-1,1 1,-1 0,0 0,0 0,0 0,0 0,-1 0,1 0,-1 1,0-1,0 0,-1 1,1 0,-1-1,1 1,-1 0,0 0,-1 0,-2 1,0 1,-1 0,1 0,0 0,-1 1,1 0,0 0,-1 0,1 1,0 0,-1 0,1 1,0 0,0 0,0 0,0 1,1 0,-1 0,1 0,-1 1,1 0,-2 2,-96 106,81-80,2 1,1 1,1 1,2 0,2 1,-9 35,18-53,0 0,2 0,0 1,1-1,1 1,0 0,2 0,0-1,1 1,1-1,1 0,1 1,0-1,1-1,3 7,0-11,0-1,0 0,1 0,1-1,0 0,0-1,1 0,1-1,-1 0,1-1,1-1,-1 0,1 0,1-2,-1 0,1 0,0-1,0-1,0-1,0 0,1-1,-1 0,0-1,1-1,-1-1,0 0,0-1,0 0,7-4,-14 5,1-2,-1 1,0-1,-1 0,1-1,-1 1,0-2,0 1,0-1,-1 0,1 0,-2-1,1 0,-1 0,0 0,0-1,-1 1,0-1,0 0,-1 0,0-1,-1 1,1-1,-2 1,1-1,-1 0,-1 0,1 1,-1-1,-1 0,0 0,0 0,-1 1,0-2,-4-2,0 0,-1 1,0 0,-1 0,-1 0,1 1,-1 1,-1-1,0 1,0 1,-1 0,0 1,0 0,-1 0,0 1,0 1,-4-1,-4-2,-2 0,1 2,-1 1,0 1,0 0,0 2,-1 1,1 0,-23 3,-32 16,47-6</inkml:trace>
</inkml:ink>
</file>

<file path=ppt/ink/ink5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29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315 107,'-20'4,"0"1,0 1,0 1,1 1,-1 0,2 1,0 2,0-1,1 2,0 1,1 0,0 1,1 0,1 1,0 1,-4 7,16-20,0 1,0 0,1 0,-1 0,1 0,0 0,0 0,0 1,0-1,1 0,0 0,0 1,0-1,0 0,1 1,-1-1,1 0,0 0,0 0,1 0,-1 0,1 0,0 0,0 0,0-1,1 1,-1-1,1 1,0-1,0 0,0 0,0 0,1-1,-1 1,1-1,-1 0,1 0,0 0,0 0,0-1,0 1,0-1,0 0,1 0,-1-1,0 1,7 0,-1 0,1 0,0-1,-1 0,1-1,-1 0,1 0,-1-2,1 1,-1-1,0-1,0 1,0-2,-1 1,0-2,0 1,0-1,0 0,-1-1,0 0,0 0,-1-1,0 0,0 0,-1-1,0 0,-1 0,1 0,-2-1,0 1,0-1,0 0,-1-1,-1 1,0-1,1 1,-1 1,-1-1,0 0,0 0,-1 0,0 0,0 0,-1 0,-1 0,0 0,0 1,-1-1,0 1,-1-1,0 1,0 0,-1 1,0-1,0 1,-1 0,0 0,-1 0,-3-2,-13-3,0 4</inkml:trace>
</inkml:ink>
</file>

<file path=ppt/ink/ink5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0 112,'6'48,"1"-1,3 1,2-2,2 1,8 14,-22-57,1-1,0 0,-1 1,2-1,-1 0,0 0,0 0,1 0,0 0,0 0,0-1,0 1,0 0,0-1,0 0,1 1,0-1,-1 0,1 0,0-1,0 1,0 0,0-1,0 0,0 0,0 0,0 0,1 0,-1-1,0 1,1-1,-1 0,0 0,1 0,-1 0,0-1,1 0,-1 1,0-1,0 0,0 0,2-1,131-131,-96 91,-2-2,-2-1,-3-2,-1-2,18-37,-39 62</inkml:trace>
</inkml:ink>
</file>

<file path=ppt/ink/ink5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30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0 340,'92'-34,"-2"-4,57-34,-145 71,8-3,1 0,-2-1,1 0,0 0,-1-1,0 0,0-1,-1 0,0 0,0-1,-1 0,0 0,0-1,-1 0,0 0,0-1,-1 1,3-11,-8 18,0 0,0 0,0 0,-1 0,1 0,-1 0,1 0,-1 0,0 0,0 0,0 0,0 0,0 1,0-1,0 0,-1 1,1-1,-1 1,1-1,-1 1,0 0,1 0,-1-1,0 1,0 0,0 1,0-1,0 0,0 1,0-1,0 1,0-1,0 1,-1 0,-74 1,62 4,0 1,0 1,1 0,0 1,1 0,0 1,0 0,0 1,1 1,1 0,0 1,1 0,0 0,0 1,2 1,-1-1,2 1,0 1,1-1,0 1,1 0,1 1,-2 9,5-16,1 0,0 0,1 0,0 0,0-1,1 1,0 0,1-1,0 0,0 1,1-1,0 0,0-1,1 1,0-1,0 0,0 0,1 0,1-1,-1 0,1 0,0 0,0-1,0 0,1-1,0 0,0 0,0 0,0-1,0 0,1-1,0 0,-1 0,9 0,210 6,-196-9</inkml:trace>
</inkml:ink>
</file>

<file path=ppt/ink/ink5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32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376 397,'-31'10,"0"2,1 1,0 1,1 2,0 1,2 1,0 1,-12 13,30-25,1-1,0 2,0-1,1 1,0 1,0-1,1 1,0 0,1 1,0-1,0 1,1 0,0 0,1 1,0-1,0 1,2-1,-1 1,1 0,1 0,0 0,0 0,1-1,0 1,1 0,0-1,1 1,0-1,4 7,-5-12,1-1,1 0,-1 1,1-1,-1-1,1 1,0 0,0-1,1 0,-1 0,1 0,-1-1,1 1,0-1,0 0,0-1,0 1,1-1,-1 0,0 0,0-1,1 1,-1-1,0 0,1-1,-1 1,0-1,1 0,-1-1,0 1,0-1,0 0,0 0,-1 0,1-1,0 0,-1 0,0 0,1 0,-1-1,-1 0,3-2,27-29,-2-1,-1-1,-2-1,3-10,-26 41,11-19,-1 0,-1-1,-1 0,-1-1,-2-1,-1 1,-1-2,-1 1,0-16,-16-30,8 73,1 1,-1-1,0 1,0 0,0-1,0 1,0 0,0 0,0 0,0 0,0 0,0 0,-1 0,1 0,0 0,-1 1,1-1,0 0,-1 1,1-1,-1 1,1 0,-1-1,1 1,-1 0,0 0,1 0,-1 0,1 0,-1 0,1 1,-1-1,1 0,-1 1,1-1,-1 1,1-1,0 1,-1 0,1 0,0 0,-1 0,1 0,0 0,0 0,0 0,-4 5,0-1,1 1,0 0,0 1,0-1,1 1,0 0,0-1,1 1,0 0,0 1,1-1,0 0,0 0,0 1,1-1,0 1,1-1,0 0,0 0,0 1,1-1,0 0,0 0,1 0,0 0,0-1,1 1,-1-1,2 0,-1 0,128 126,-123-126,0 1,0-2,1 1,-1-2,1 1,0-1,1 0,-1-1,1-1,-1 1,1-2,0 1,0-2,-1 1,1-1,0-1,0 0,0-1,-1 0,1 0,-1-1,1-1,-1 1,0-2,0 1,-1-2,0 1,1-1,-2 0,9-8,-10 7,1 0,-1-1,0 0,-1-1,0 1,0-1,-1 0,0-1,0 1,-1-1,-1 0,0 0,0 0,-1 0,0-1,0 1,-1-1,-1 1,0-1,0 1,-3-10,4 19,-1 1,0 0,0-1,0 1,0 0,0-1,0 1,0 0,0-1,0 1,0-1,0 1,0 0,0-1,0 1,0 0,0-1,0 1,0 0,0-1,0 1,-1 0,1-1,0 1,0 0,0-1,-1 1,1 0,0 0,0-1,-1 1,1 0,0 0,0 0,-1-1,1 1,0 0,-1 0,1 0,0 0,-1 0,1-1,-1 1,1 0,0 0,-1 0,1 0,0 0,-1 0,1 0,0 0,-1 0,1 1,0-1,-1 0,1 0,0 0,-1 0,1 0,0 1,-1-1,1 0,0 0,-1 1,1-1,0 0,0 0,-1 1,1-1,-9 26,7 15,1 1,2-1,2 1,1-1,3 0,1 0,2-1,12 31,-6-20,-3 2,-2-1,-3 1,3 52,-21-39,10-64,0-1,0 0,-1 1,1-1,0 0,-1 0,1 1,0-1,-1 0,0 0,1 0,-1 0,0 1,1-1,-1 0,0 0,0 0,0-1,0 1,0 0,0 0,0 0,0-1,0 1,0 0,-1-1,1 1,0-1,0 0,-1 1,1-1,0 0,0 0,-1 0,1 1,0-2,-1 1,1 0,0 0,-1 0,1 0,0-1,0 1,-1-1,1 1,0-1,-1 0,-1-3,-1-1,1 0,0 0,0 0,0 0,1 0,-1-1,1 1,1-1,-1 1,1-1,0 0,0 0,1 1,-1-1,1 0,1 0,-1 0,0-2,2-43,2 0,2 0,3 1,2 0,2 1,2 0,2 1,17-31,-18 36,2 1,2 0,1 2,3 0,1 2,1 0,3 2,0 1,29-24,-56 56,1 0,-1 0,1 0,-1 0,1 1,0-1,0 1,0 0,0 0,1 0,-1 0,0 0,1 1,-1 0,1 0,0 0,-1 0,1 0,0 1,0-1,-1 1,1 0,0 0,0 1,-1-1,1 1,0-1,0 1,-1 1,1-1,-1 0,1 1,-1 0,0 0,0 0,1 0,-1 0,-1 0,1 1,0 0,2 2,0 9,0 1,-1 0,0 0,-1 0,0 1,-2-1,0 0,0 1,-2-1,0 1,0-1,-2 1,0-1,-3 8,1 4,-1-1,-2 0,0-1,-2 1,-1-1,-1-1,-1 0,-1-1,-1-1,0 0,-2-1,-1 0,-1-2,0 0,-1-1,-21 13,-26-8,65-23,1 0,-1-1,1 1,-1 0,1 0,0-1,-1 1,1-1,0 1,-1-1,1 0,0 0,-1 1,1-1,0 0,0 0,0 0,0 0,0 0,0 0,0-1,0 1,1 0,-1 0,0-1,1 1,-1 0,1-1,-1 1,1-1,-1 1,1-1,0 1,0-1,0 1,0 0,0-1,0 1,0-1,1 1,-1-1,1 1,-1-1,1 1,0-1,43-83,-23 59</inkml:trace>
  <inkml:trace contextRef="#ctx0" brushRef="#br0" timeOffset="4669.946">1505 594,'10'4,"1"-1,0-1,0 1,0-2,1 1,-1-2,0 1,0-1,1-1,-1 0,0-1,0 0,0-1,0 0,0-1,-1 0,1 0,-1-1,0-1,-1 1,1-2,-1 1,0-1,7-8,-4-3,0 0,-1-1,-1 0,0-1,-2 0,-1-1,0 1,-1-1,-1-1,-2 1,0-1,0-17,-5 18,-7 28,-7 32,2 14,2 0,3 0,-2 38,7-55,-6 351,-18-161,45-358,113-354,-113 437,2 2,2 0,2 1,2 2,24-32,10 17,-58 58,1 0,0 0,0-1,0 1,-1 0,1 0,0 1,0-1,0 0,0 1,0-1,1 1,-1 0,0 0,0-1,0 1,0 1,0-1,0 0,0 0,0 1,0-1,0 1,0 0,0 0,0 0,0 0,0 0,0 0,0 0,-1 0,1 1,-1-1,1 1,-1-1,1 1,5 10,0 1,-1-1,-1 1,0 0,0 0,-1 1,-1-1,-1 1,0 0,0 0,-1 0,-1-1,-1 1,0 0,0 0,-1 0,-1 0,-1-1,0 0,0 1,-1-1,-5 7,-2 3,-1 0,-1-1,-1-1,0-1,-2 0,0-1,-2 0,0-2,0 0,-2-1,0-2,-1 0,0-1,-1-1,-11 4,-24 1,34-12</inkml:trace>
  <inkml:trace contextRef="#ctx0" brushRef="#br0" timeOffset="5187.421">2323 650,'32'-7,"0"-2,-1-2,0-1,-1-1,0-1,-1-2,0-1,-2-1,0-2,-1 0,15-17,-33 30,0-1,-1 0,0 0,-1 0,1-1,-2 0,1 0,-1-1,-1 1,0-1,0 0,-1 0,0-1,-1 1,0-1,0 1,-1-1,-1 1,0-1,0 0,-1 1,0-1,-1 0,0 1,-3-6,3 13,1 0,-1 0,0 1,0-1,0 1,-1-1,1 1,-1 0,1 0,-1 0,0 0,0 1,0-1,0 1,0-1,0 1,0 0,0 0,0 0,-1 1,1-1,0 1,-1 0,1 0,0 0,-1 0,1 1,0-1,0 1,-1 0,1 0,0 0,0 0,0 0,-1 2,-99 67,96-63,1 0,-1 1,2 0,-1 0,1 0,0 1,1 0,0 0,0 0,1 0,0 0,0 2,2-8,1 1,-1-1,1 1,-1-1,1 1,0-1,0 0,0 1,1-1,-1 1,1-1,0 1,0-1,0 0,0 0,1 1,-1-1,1 0,0 0,0-1,0 1,0 0,1 0,-1-1,0 0,1 1,0-1,0 0,0 0,0-1,0 1,0 0,0-1,0 0,1 0,12 3,0-1,0 0,1-1,-1-1,0-1,1-1,9-1,4 1,201-31,-229 32,-1 0,1 0,0 0,-1 0,1 0,-1 0,1 0,0 0,-1 1,1-1,-1 1,1-1,-1 1,1-1,-1 1,1 0,-1 0,0 0,1 0,-1 0,0 0,0 0,0 0,0 0,0 1,0-1,0 0,0 1,0-1,-1 1,1-1,0 1,-1-1,0 1,1-1,-1 1,0-1,0 1,1 0,-1-1,-1 1,1-1,0 1,0 0,0-1,-1 1,1-1,-1 1,1-1,-1 1,0 0,-43 78,43-78,-62 104,63-106,-1 1,0 0,1 0,-1 0,1 0,0 0,-1 0,1 0,0 0,0 0,0 0,-1 0,1 0,0 1,0-1,0 0,1 0,-1 0,0 0,0 0,1 0,-1 0,0 0,1 0,-1 0,1 0,-1 0,1 0,0-1,-1 1,1 0,0 0,0 0,-1-1,1 1,0-1,0 1,0 0,0-1,0 1,0-1,0 0,0 1,14 3</inkml:trace>
  <inkml:trace contextRef="#ctx0" brushRef="#br0" timeOffset="5484.052">3452 368,'-11'16,"0"0,1 1,0 0,1 1,1 0,1 0,1 1,0 0,2 0,0 0,1 1,1-1,0 15,2-30,1 0,-1-1,1 1,0-1,0 1,0-1,1 1,-1-1,1 0,0 0,0 0,0 0,0 0,0 0,1 0,-1-1,1 1,0-1,0 0,0 0,0 0,0 0,0 0,0-1,1 1,-1-1,0 0,1 0,-1 0,1 0,0-1,-1 0,1 1,-1-1,1-1,1 1,6-1,1 0,-1-1,0 0,1-1,-1 0,0-1,-1 0,1-1,-1 0,10-6,-8 2,0 1,-1-2,0 1,0-2,-1 1,0-1,-1-1,-1 0,1-2,-6 11,-1-1,1 0,-1 0,0 0,-1 0,1 0,-1 0,0-1,0 1,0 0,0-1,-1 1,0-1,0 1,0-1,0 1,-1 0,1-1,-1 1,0 0,-1-1,1 1,-1 0,0 0,0 0,0 0,0 1,-1-1,0 0,1 1,-3-2,-4-3,0 1,0 0,0 1,-1 0,0 0,0 1,0 0,-1 1,0 0,0 1,0 0,0 1,0 0,0 1,-1 0,1 0,0 2,-1-1,1 1,0 1,-1 0,1 1,0 0,0 0,1 1,-1 1,-9 5,-6 8</inkml:trace>
  <inkml:trace contextRef="#ctx0" brushRef="#br0" timeOffset="5734.387">4299 284,'-33'33,"-27"31,-6 9,7-3,9-14,13-11,8-9,4-10,6-9</inkml:trace>
  <inkml:trace contextRef="#ctx0" brushRef="#br0" timeOffset="6000.158">3847 311,'38'19,"28"17,7 6,-5-4,-8-3,-10-8,-8-4,-7-5,-5-2,-2-3,-1 1,-1-2,0 2,1-2,0-2,-4-3</inkml:trace>
  <inkml:trace contextRef="#ctx0" brushRef="#br0" timeOffset="6257.045">4750 397,'-4'33,"-3"21,6 2,2-10</inkml:trace>
  <inkml:trace contextRef="#ctx0" brushRef="#br0" timeOffset="6502.456">4694 1,'5'9,"1"4</inkml:trace>
  <inkml:trace contextRef="#ctx0" brushRef="#br0" timeOffset="6837.964">4948 678,'15'-42,"1"0,3 1,1 1,2 1,2 1,1 1,24-25,26 8,-74 53,1 0,0 0,0 0,0 0,0 0,0 1,0-1,0 1,0-1,0 1,0 0,0 0,0 0,0 0,0 0,0 0,0 1,0-1,0 1,0-1,0 1,0 0,0 0,0 0,0 0,-1 0,1 0,0 0,-1 1,1-1,-1 1,1-1,-1 1,0-1,1 1,-1 0,0 0,0 0,-1-1,1 1,0 1,6 52,9 15,-14-69,1 1,0-1,-1 0,1 0,0-1,0 1,-1 0,1-1,0 0,0 1,0-1,0-1,0 1,0 0,-1-1,1 1,0-1,0 0,-1 0,1 0,0 0,-1 0,1-1,-1 1,1-1,-1 1,0-1,0 0,2-1,-4 3,20-13,-8 4,0 1,1 0,-1 1,1 1,1 0,-1 1,1 0,0 1,0 0,0 1,1 1,-11 2,-1 1,0-1,1 1,-1-1,1 1,-1 0,0 1,0-1,0 1,0-1,0 1,0 0,0 0,0 0,-1 0,1 0,-1 1,1 0,-1-1,0 1,0 0,0 0,-1 0,1 0,-1 0,1 0,-1 0,0 1,0-1,0 3,0-1,1-1,0 1,0 0,0-1,0 0,1 1,0-1,0 0,0 0,0-1,1 1,-1-1,1 1,0-1,2 1,15 3,-1-2</inkml:trace>
</inkml:ink>
</file>

<file path=ppt/ink/ink5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6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451 639,'-1'-6,"0"0,0 1,-1-1,0 1,0-1,0 1,0 0,-1 0,0 0,0 0,0 0,-1 1,0-1,0 1,0 0,0 0,0 1,-1-1,0 1,1 0,-1 0,-1 0,1 1,0 0,-1 0,1 0,-1 1,1 0,-1 0,0 0,1 1,-1-1,0 1,1 1,-1-1,0 1,1 0,-5 2,-13 3,1 2,0 0,1 1,0 2,0 0,2 1,-1 1,-5 6,19-16,0 1,0 0,0 0,0 1,1-1,-1 1,1 1,1-1,-1 1,1 0,0 0,0 0,1 0,-1 1,1-1,1 1,0 0,-1 0,2 0,-1 0,1 0,0 0,1 0,0 0,0 1,0-1,1 0,0 0,1 0,-1 0,1 0,2 3,2-5,1-1,0 1,0-1,0-1,0 1,0-1,1-1,-1 1,1-1,0-1,0 1,0-1,0-1,0 1,0-2,0 1,0-1,0 0,-1 0,1-1,0 0,0-1,-1 1,0-1,1-1,2-2,16-7,0 0,-2-2,0-1,0-1,-2-1,0-2,-1 1,-1-2,1-3,2 2,-10 40,-12 35,7 54,-7-104,1 1,-1 0,1 0,0-1,-1 1,2-1,-1 0,0 0,1 1,-1-1,1-1,0 1,0 0,0-1,0 1,1-1,-1 0,0 0,1 0,0-1,-1 1,1-1,0 0,0 0,2 0,14-1,0-1,0 0,0-1,0-2,-1 0,1-1,-1-1,0 0,0-2,-1 0,0-1,0-1,-1-1,-1 0,0-1,5-5,12-5,1 0,-2-2,0-1,-2-1,-1-1,-1-2,-1-1,-2-1,-1-2,-1 0,-2-1,-2-1,-1-1,-1-1,-2 0,-2-1,3-18,-9 28,-4 22,-1 0,1 0,-1 0,0 0,-1 0,0 0,0 0,0-1,0 1,-1 0,0-1,-1 1,1 0,-1-1,-1 1,1 0,-1 0,0 0,0 0,-1 0,1 0,-1 0,-1 1,1 0,-1 0,-2-3,5 7,-1 0,1 0,-1 0,0 0,1 1,-1-1,1 0,-1 1,0-1,0 1,1 0,-1-1,0 1,0 0,0 0,1 0,-1 0,0 1,0-1,1 0,-1 1,0-1,0 1,1 0,-1-1,1 1,-1 0,1 0,-1 0,1 0,-1 0,1 1,0-1,-1 0,1 1,0-1,0 0,0 1,0 0,0 0,-34 68,33-67,-41 200,40-175,1 9,1-1,2 1,2-1,2 1,1-1,4 13,17 138,-8-54,-19-133,-1 0,1 0,0 0,0-1,-1 1,1 0,0 0,0 0,-1 0,1 0,0 0,-1 0,1 0,0 0,0 0,-1 0,1 0,0 0,0 0,-1 0,1 1,0-1,-1 0,1 0,0 0,0 0,0 0,-1 1,1-1,0 0,0 0,0 0,-1 1,1-1,0 0,0 0,0 1,0-1,0 0,-1 0,1 1,0-1,0 0,0 0,0 1,0-1,0 0,0 1,0-1,0 0,0 0,0 1,-7-25,5 3</inkml:trace>
</inkml:ink>
</file>

<file path=ppt/ink/ink5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1,'18'7,"1"-1,0-1,0-1,0-1,0 0,0-2,1 0,16-2,-12 2,54-1,-1-3,77-12,62 2,-192 14</inkml:trace>
</inkml:ink>
</file>

<file path=ppt/ink/ink5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7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0,'-5'34,"-1"16,0 3,1-6</inkml:trace>
</inkml:ink>
</file>

<file path=ppt/ink/ink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5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592 530,'-19'-2,"0"1,-1 1,1 1,-1 1,1 0,0 1,0 2,0 0,1 1,-1 0,2 2,-1 0,1 1,0 0,0 2,2 0,-1 1,1 0,1 1,-3 4,13-10,0 1,0-1,1 0,0 1,0 0,1 0,0 0,1 0,-1 0,1 0,1 0,0 0,0 5,0-9,1 0,-1 0,0-1,1 1,0 0,0 0,0-1,1 1,-1-1,1 1,0-1,0 0,0 1,0-1,0 0,1 0,0-1,-1 1,1-1,0 1,0-1,0 0,1 0,-1 0,0 0,1-1,-1 1,1-1,1 1,11 0,1-1,-1 0,0-2,0 1,0-2,0 0,0-1,0-1,0 0,-1-1,1-1,-2 0,1-1,-1 0,0-2,0 1,-1-2,0 0,-1 0,0-1,0-1,-1 0,-1 0,0-1,2-5,19-15,-1-1,-2-2,-1 0,-2-2,-1-1,-2-1,-2-1,-2 0,-2-2,-1 0,7-39,-21 73,0 1,-1 0,0-1,-1 1,0 0,0-1,-1 1,0 0,0 0,-1 0,0 0,0 1,-4-6,5 10,0-1,0 1,0 0,0 0,-1 0,0 1,1-1,-1 0,0 1,0 0,0 0,0 0,-1 0,1 0,-1 1,1-1,-1 1,1 0,-1 0,0 0,1 1,-1-1,0 1,0 0,1 0,-1 0,0 0,0 1,1 0,-1 0,0 0,-2 1,1 0,-1 1,1 0,-1 0,1 1,0 0,1-1,-1 1,0 1,1-1,0 1,0 0,1 0,-1 0,1 0,0 1,0-1,1 1,0 0,-1 0,-29 124,27-91,2 0,1 1,2 0,2-1,1 0,3 1,1-1,1-1,3 0,1 0,4 6,-11-30,1-1,0 1,1-1,0 0,1-1,0 0,1 0,1-1,-1 0,2-1,0 0,11 8,-5-10</inkml:trace>
  <inkml:trace contextRef="#ctx0" brushRef="#br0" timeOffset="569.743">1158 77,'11'-7,"1"1,-1 0,2 1,-1 0,0 1,1 0,0 1,0 0,0 1,0 1,0 0,0 0,1 2,1 0,-14-1,0 0,0 1,0-1,0 1,0-1,0 1,-1 0,1-1,0 1,0 0,0 0,-1-1,1 1,0 0,-1 0,1 0,-1 0,1 0,-1 0,1 0,-1 0,0 0,1 0,-1 0,0 0,0 1,0-1,0 0,0 0,0 0,0 0,0 0,0 0,-1 0,1 0,0 0,-1 0,1 1,-1-2,1 1,-1 0,1 0,-1 0,0 0,1 0,-1 0,-32 44,33-45,-10 12,-76 109,84-118,1 1,-1 0,1 0,0-1,0 1,0 0,0 0,1 0,-1 0,1 0,0 0,1 0,-1 0,1 0,-1 0,1 0,0 0,1 0,-1-1,1 1,-1 0,1-1,0 1,0-1,1 0,-1 0,1 0,0 0,0 0,0 0,0-1,0 1,0-1,2 1,1 1,-1 0,2 0,-1 0,0-1,1 0,-1 0,1-1,0 0,0 0,0 0,0-1,0 0,0-1,1 1,-1-1,0-1,0 1,0-1,0 0,0-1,0 0,0 0,0-1,5-2,3-5</inkml:trace>
  <inkml:trace contextRef="#ctx0" brushRef="#br0" timeOffset="1248.11">1552 190,'34'12,"1"-2,-1-2,1 0,1-3,-1-1,1-2,18-1,-47-1,0 0,1 0,-1-1,0 0,0 0,0-1,0 0,0 0,0-1,0 1,-1-2,1 1,-1-1,0 0,0 0,0 0,-1-1,1 0,-1 0,0 0,-1-1,1 0,-1 0,2-4,5-8,-7 12,1 0,-1 0,-1 0,1 0,-1-1,0 1,-1-1,0 0,0 0,0 0,-1 0,0 0,0 0,-1 0,0-7,-1 12,0 1,0-1,0 0,-1 1,1-1,-1 1,1-1,-1 1,1 0,-1 0,0 0,0 0,1 0,-1 0,0 0,0 0,0 1,0-1,0 1,0 0,0-1,0 1,-1 0,1 0,0 0,0 0,0 1,0-1,0 1,0-1,0 1,0-1,0 1,0 0,1 0,-1 0,0 0,0 1,1-1,-1 0,1 1,-1-1,1 1,0-1,-1 1,1 0,0-1,0 1,0 0,0 0,0 0,0 2,-13 20,1 2,0 0,2 0,1 1,-5 24,-4 8,-9 22,3 1,3 1,4 1,4 1,4 0,3 2,7-70,-1 1,-1 0,-1-1,0 0,-1 0,-1 0,0 0,-7 12,9-23,0 1,-1-1,0 0,0 0,-1 0,1-1,-1 0,0 0,-1 0,1 0,-1-1,0 0,0 0,-1-1,1 1,-1-1,1-1,-1 1,0-1,0 0,0-1,-3 1,3 0,1-1,-1 1,0-1,1 0,-1-1,0 0,0 0,0 0,0-1,1 0,-1 0,0 0,1-1,-1 0,1-1,-1 0,1 1,0-2,0 1,1-1,-1 0,1 0,-1-1,1 1,1-1,-1 0,1-1,0 1,0-1,0 0,1 0,-1-1,1-3,1 1,0-1,1 1,0-1,0 0,1 0,1 0,-1 1,2-1,-1 0,1 1,1-1,0 1,0-1,1 1,0 0,0 1,6-9,0 0,1 1,1 0,0 1,1 0,1 0,0 2,1 0,16-11,-14 15,0 1,0 0,1 1,0 1,1 1,-1 0,1 2,-1 0,3 1,-2-1,139-17,-25-14,-114 29</inkml:trace>
  <inkml:trace contextRef="#ctx0" brushRef="#br0" timeOffset="1833.679">0 1122,'212'-9,"152"-28,-148 12,806-64,-626 79,-370 10</inkml:trace>
  <inkml:trace contextRef="#ctx0" brushRef="#br0" timeOffset="2450.029">1072 1320,'-37'13,"1"2,0 1,1 2,1 1,1 2,0 1,2 1,-19 19,46-39,0 1,0-1,1 1,-1-1,1 1,0 0,0 0,0 1,1-1,-1 0,1 1,0 0,0-1,1 1,0 0,-1 0,2 0,-1 0,0 0,1 0,0 0,0 0,1 0,-1 0,1 0,0 0,1 0,-1 0,1-1,0 1,0 0,0-1,1 0,-1 1,1-1,0 0,1 0,-1-1,1 1,-1-1,4 3,5-2,0 0,1 0,0-2,-1 1,1-1,0-1,0-1,0 0,0 0,0-1,0-1,0 0,0-1,-1 0,1-1,-1 0,0-1,0-1,-1 0,9-6,12-2,-2-1,0-1,0-2,-2-1,0-2,-2 0,21-22,-24 19,-2-1,-1 0,-1-2,-1 0,-1-1,-2-1,0 0,-2-1,7-26,-17 45,0-1,-1 0,-1 0,1 1,-2-1,0 0,0 0,-1 0,0 0,-1 0,-1 1,0-1,0 1,-3-6,4 11,-1 0,0 0,0 1,0-1,0 1,-1 0,0 0,0 0,0 0,-1 1,1-1,-1 1,0 1,-1-1,1 1,-1-1,1 2,-1-1,0 1,0-1,0 2,0-1,0 1,0 0,-1 0,1 0,-4 1,1 3,0 0,0 1,0 0,0 0,1 1,0 0,0 0,0 1,1 0,0 0,0 1,0 0,1 0,0 1,1 0,-1 0,2 0,-1 0,1 1,0 0,-2 7,-4 9,0 0,2 0,1 1,0 0,2 0,2 0,0 1,1-1,2 1,1 0,1-1,5 25,0-23,2 0,1 0,2-1,0 0,2-1,0-1,10 11,5 3,-16-27</inkml:trace>
  <inkml:trace contextRef="#ctx0" brushRef="#br0" timeOffset="2885.793">1892 1037,'-198'354,"129"-150,66-200,1-1,0 1,0 0,0-1,0 1,0 0,1 0,0 0,0 0,0 1,0-1,1 0,0 0,-1 0,2 1,-1-1,0 0,1 0,0 1,0-1,0 0,0 0,1 0,-1 0,1-1,0 1,1 0,-1-1,0 1,1-1,0 0,0 0,0 0,0 0,0 0,1-1,-1 1,1-1,0 0,3 1,11 0,0-2,0 0,0-1,0-1,0 0,0-2,0 0,0-1,0-1,1-1,22-19,-29 10</inkml:trace>
  <inkml:trace contextRef="#ctx0" brushRef="#br0" timeOffset="3146.247">1525 1348,'38'0,"22"0,11 0,-2-5,-8-1,-9 0,-10 1,-6 2,-5-5,-7 1</inkml:trace>
  <inkml:trace contextRef="#ctx0" brushRef="#br0" timeOffset="3532.886">2202 1066,'38'-1,"-23"0,1 1,-1 0,0 0,0 2,0 0,0 0,-1 2,15 4,-28-7,1-1,-1 1,1-1,-1 1,1 0,-1 0,0 0,0 0,1 0,-1 0,0 0,0 0,0 0,0 1,0-1,0 0,0 1,-1-1,1 1,0-1,-1 1,1-1,-1 1,0-1,1 1,-1-1,0 1,0 0,0-1,0 1,0-1,-1 1,1 0,0-1,-1 1,1-1,-1 1,1-1,-1 1,0-1,0 0,1 1,-1-1,0 0,-1 1,-50 55,50-56,0 1,-37 40,38-41,0-1,0 1,0 0,1 0,-1 0,0 0,1 0,-1 0,1 0,-1 0,1 0,0 0,-1 0,1 0,0 0,0 0,0 0,0 0,0 0,0 0,0 1,0-1,0 0,0 0,0 0,1 0,-1 0,1 0,-1 0,0 0,1 0,0 0,-1 0,1 0,0 0,-1-1,1 1,0 0,0 0,0-1,-1 1,1 0,0-1,0 1,0-1,1 1,6 1,0 0,0-1,0 0,0-1,1 1,-1-1,0-1,0 0,0 0,0 0,0-1,0-1,2 0,9-2,7-1</inkml:trace>
</inkml:ink>
</file>

<file path=ppt/ink/ink5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7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0,'-14'19,"-5"7</inkml:trace>
</inkml:ink>
</file>

<file path=ppt/ink/ink5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8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31,'-5'15,"0"1,2 0,0 0,0 1,2-1,0 0,1 1,0-1,2 0,0 0,0 1,2-1,0-1,1 1,0 0,1-1,1 0,3 3,-7-14,0-1,0 1,1-1,-1 0,1 0,0-1,0 1,0-1,0 0,0 0,1 0,-1-1,1 1,-1-1,1 0,-1-1,1 1,0-1,-1 0,1 0,0 0,-1 0,1-1,0 0,-1 0,1 0,-1-1,1 1,-1-1,1 0,121-79,-112 69,-1-1,0-1,0 1,-2-2,1 0,-2 0,1-3,-9 14,0 1,0-1,0 0,0 0,-1 0,1 0,-1 0,0 0,0 0,-1 0,1-1,-1 1,0 0,0 0,0 0,-1-1,0 1,1 0,-1 0,-1 0,1 0,-1 0,1 0,-1 0,0 1,0-1,-1 1,1-1,-1 1,0 0,0 0,0 0,0 0,-1 0,-4-2,-1 0,0 1,0 0,0 1,0-1,-1 2,1-1,-1 2,0-1,1 1,-1 1,0-1,0 2,0-1,0 1,1 1,-1 0,0 0,1 1,0 0,0 1,0 0,0 0,0 1,-4 4,-12 7</inkml:trace>
</inkml:ink>
</file>

<file path=ppt/ink/ink5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8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1 167,'204'-153,"-203"152,-1 0,1 0,0 1,0-1,-1 0,1 0,0 0,0 0,0 1,0-1,0 0,0 1,0-1,0 1,0-1,0 1,0 0,1-1,-1 1,0 0,0 0,0 0,0 0,1 0,-1 0,0 0,0 0,0 0,0 0,1 1,-1-1,0 0,0 1,0-1,0 1,0 0,0-1,0 1,0 0,0-1,0 1,0 0,-1 0,1 0,0 0,-1 0,1 0,0 0,-1 0,1 0,-1 0,1 0,-1 0,0 0,0 0,1 1,-1-1,0 1,0 4,1 1,-1-1,1 1,1-1,-1 1,1-1,0 1,0-1,1 0,0 0,0 0,1-1,-1 1,1-1,0 0,1 0,-1 0,1 0,0-1,0 0,0 0,1 0,-1-1,7 3,-2-4,1 0,-1-1,0 0,1-1,-1 0,1-1,-1 0,1-1,-1 0,0 0,0-1,0 0,0-1,-1 0,1-1,-1 0,0 0,0-1,-1 0,0-1,0 0,0 0,-1 0,0-1,0 0,-1-1,0 0,-1 0,6-11</inkml:trace>
</inkml:ink>
</file>

<file path=ppt/ink/ink5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57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1,'-29'33,"-19"22,-1 5,2-8,10-7,11-6,5-11,6-5,1-6,3-11,3-6</inkml:trace>
  <inkml:trace contextRef="#ctx0" brushRef="#br0" timeOffset="248.766">0 56,'19'24,"21"23,8 7,2-4,-9-7,-6-11,-9-5,-5-8,-5-2,0-4,-4 0,1-1,-1-4</inkml:trace>
</inkml:ink>
</file>

<file path=ppt/ink/ink5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22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1039,'51'-7,"0"-3,0-1,-2-3,1-1,-2-3,0-2,10-8,21-24,-77 51,0-1,0 1,-1 0,1-1,0 0,-1 1,1-1,-1 0,1 0,-1 0,0 0,0 0,0 0,0 0,0 0,-1 0,1-1,0 1,-1 0,0 0,0-1,1 1,-1 0,0-1,-1 1,1 0,0-1,-1 1,1 0,-1 0,0 0,0-1,0 1,0 0,0 0,0 0,-1 0,-5-3,-1 0,0 1,0 0,-1 0,1 1,-1 0,0 1,0 0,0 0,0 1,0 0,0 0,0 1,0 0,0 1,-9 1,-1 1,1 0,-1 0,1 2,0 0,0 2,1 0,0 0,0 2,0 0,1 1,1 0,0 2,0-1,1 2,1 0,0 1,0 0,2 1,0 0,0 1,8-10,-1 0,1 0,0 0,1 0,0 0,0 1,0-1,0 1,1 0,0-1,1 1,0 0,0 0,0 0,1-1,-1 1,2 0,-1-1,1 1,0-1,0 1,1-1,0 0,0 0,0 0,1 0,0-1,0 1,1-1,0 0,14 5,0 0,1-1,0-2,1 0,0-1,0-1,0-1,1-1,-1 0,1-2,0-1,-1 0,1-2,-1 0,1-2,-1 0,0-1,0-1,18-9,108-53,-120 52</inkml:trace>
  <inkml:trace contextRef="#ctx0" brushRef="#br0" timeOffset="533.187">684 1152,'239'-279,"-177"215,-48 94,-13-21,1 8,0 1,2-1,0 0,1 0,0 0,2-1,0 1,3 3,-5-15,0-1,0 0,0-1,0 1,1-1,0 0,-1-1,1 1,0-1,1 0,-1 0,0-1,0 0,1 0,-1-1,0 1,1-1,-1-1,0 1,1-1,-1 0,0-1,1 1,-1-1,0 0,0-1,-1 0,1 0,-1 0,1 0,-1-1,0 0,0 0,0 0,-1-1,2-2,98-143,-94 135</inkml:trace>
  <inkml:trace contextRef="#ctx0" brushRef="#br0" timeOffset="848.958">1757 757,'-20'12,"1"1,0 1,1 0,0 1,1 2,1-1,0 2,2 0,0 1,1 0,1 1,-5 11,15-28,1 0,0 0,-1 0,1 0,0 0,1 0,-1 0,1 0,-1 1,1-1,0 0,0 0,0 0,1 1,-1-1,1 0,0 0,0 0,0 0,0 0,0 0,1 0,-1 0,1 0,0-1,-1 1,2-1,-1 1,0-1,0 0,1 0,-1 0,1 0,-1 0,1 0,0-1,0 1,0-1,0 0,0 0,0 0,0 0,0-1,0 1,3-1,7 1,0-1,-1-1,1 0,0 0,-1-1,1-1,-1 0,1-1,-1 0,-1-1,1-1,-1 1,0-2,0 0,0 0,-1-1,0 0,6-7,-5 2,0 0,0 0,-2-1,0-1,0 0,-1 0,-1 0,-1-1,0-1,-4 12,0 0,-1 1,1-1,-1 0,0 0,-1 0,1 0,-1 0,0 0,0 0,-1 0,1 0,-1 0,0 0,-1 1,1-1,-1 0,0 1,0-1,0 1,-1-1,1 1,-1 0,0 0,0 0,-1 1,1-1,-1 1,0-1,0 1,0 1,-2-2,-48-14,29 15</inkml:trace>
  <inkml:trace contextRef="#ctx0" brushRef="#br0" timeOffset="1162.276">2068 785,'4'15,"0"0,2 0,0-1,0 0,1 0,1 0,0-1,1 0,1 0,0-1,0-1,1 0,1 0,11 8,-18-16,0 0,1-1,-1 1,0-1,1 0,-1-1,1 0,0 0,-1 0,1 0,0-1,0 0,0 0,-1 0,1-1,0 0,0 0,-1-1,1 1,-1-1,1 0,-1-1,2-1,112-78,-111 76,102-113,-94 95</inkml:trace>
  <inkml:trace contextRef="#ctx0" brushRef="#br0" timeOffset="2168.996">2942 700,'-31'13,"0"2,1 0,1 2,0 1,-25 22,4 28,49-66,0-1,1 1,-1-1,0 1,1 0,-1-1,1 1,-1 0,1 0,0-1,-1 1,1 0,0 0,0 0,1-1,-1 1,0 0,0 0,1-1,-1 1,1 0,0-1,-1 1,1 0,0-1,0 1,0-1,0 1,0-1,1 0,-1 1,0-1,0 0,1 0,-1 0,1 0,-1 0,1 0,0 0,-1-1,1 1,0-1,-1 1,2-1,6 1,0-1,1 0,-1-1,1 0,-1 0,0-1,1-1,-1 1,0-1,-1-1,1 0,-1 0,1 0,-1-1,0-1,20-9,5 0,0 0,0 2,1 1,1 2,25-3,-56 12,0 0,0 1,0-1,-1 1,1 0,0 0,0 0,0 1,0 0,-1-1,1 1,0 0,-1 1,1-1,-1 1,1 0,-1-1,1 2,-1-1,0 0,0 0,0 1,-1 0,1 0,-1 0,1 0,-1 0,0 0,0 0,0 1,0-1,-1 1,0-1,1 1,-1 0,-1 0,1-1,0 3,2 28,-2 0,-1 1,-2-1,-1 0,-2 1,-1-2,-2 1,-1-1,-11 26,10-24,-1-1,-1 1,-3-2,0 0,-2-1,-1 0,-2-1,-11 11,-46 12,75-54,0 1,1 0,-1-1,0 1,0-1,0 0,0 1,0-1,0 0,0 0,0-1,0 1,0 0,0 0,1-1,-1 1,0-1,0 0,0 0,0 1,1-1,-1 0,0 0,1-1,-1 1,1 0,0-1,-1 1,1 0,0-1,0 1,-1-1,1 0,1 0,-1 1,0-1,0 0,1 0,-1 0,1 1,-1-1,1 0,0 0,0-2,-4-161,7 100,-3 48,1 0,0 1,1-1,1 0,1 1,0 0,1 0,1 0,0 0,2 1,-1 0,2 1,3-5,11-15,2 2,2 1,0 1,2 1,17-12,6-1,21-13,-3-4,-2-2,-3-4,-3-2,1-8,-35 40,-1-1,-2-1,-2-2,-1 0,-3-1,-1-1,-1-1,9-40,-35 0,8 80,0 0,0 1,0-1,-1 0,1 0,0 1,-1-1,1 1,-1 0,1-1,-1 1,1 0,-1 0,0 0,0 0,0 0,0 0,0 0,0 1,0-1,0 1,0 0,0-1,0 1,0 0,0 0,0 0,0 0,0 1,0-1,0 1,0-1,0 1,0-1,0 1,0 0,1 0,-1 0,-9 7,2-1,-1 1,1 1,1-1,-1 2,1-1,1 1,0 0,0 1,1 0,1 0,-1 0,2 0,0 1,-3 11,2-9,-14 43,2 1,3 0,2 1,0 32,10-73,1 0,0 0,2 0,0 0,1 0,0-1,2 1,0 0,5 12,-6-24,-1 1,0-1,1 0,0 0,1 0,-1 0,1-1,0 1,1-1,-1 0,1 0,0-1,0 1,1-1,-1 0,1-1,0 1,0-1,0 0,0-1,1 1,-1-1,1-1,-1 1,1-1,0 0,0 0,8-3,1 0,-1 0,-1-2,1 0,0 0,-1-1,0-1,0-1,0 0,-1-1,7-5,59-28,-70 38,55-17,-62 19,-1 1,0 0,1 0,-1 0,0 0,1 0,-1 1,0-1,1 0,-1 0,0 1,0-1,1 1,-1-1,0 1,0 0,0-1,0 1,0 0,0 0,0 0,0 0,0 0,0 0,0 0,-1 0,1 0,0 0,-1 0,1 0,-1 0,1 1,-1-1,1 0,-1 1,0-1,0 0,0 0,0 1,0-1,0 0,0 1,0-1,0 0,0 1,-1-1,-22 87,0 19,26-88</inkml:trace>
  <inkml:trace contextRef="#ctx0" brushRef="#br0" timeOffset="34823.788">7 1772,'0'-5,"1"-1,-1 1,1-1,1 0,-1 1,1 0,0-1,0 1,0 0,1 0,0 0,0 0,0 1,0-1,1 1,0 0,0 0,0 0,0 0,1 1,-1-1,1 1,0 1,0-1,2 0,141-42,-146 44,1-1,1 1,-1-1,0 1,0 0,0 1,1-1,-1 0,0 1,1 0,-1 0,0 0,1 0,-1 0,0 1,1-1,-1 1,0 0,0 0,1 0,-1 0,0 1,0-1,0 1,-1 0,1 0,0 0,-1 0,1 1,-1-1,0 0,1 1,-1 0,0 0,-1-1,1 1,0 0,-1 0,0 1,0-1,1 1,-4 9,0-1,0 0,-1 0,-1 0,0 0,0-1,-1 0,-1 0,0 0,0 0,-1-1,0 0,-1 0,0-1,-1 0,-1 0,-33 46,36-46,0 0,0 1,1 0,0 0,1 1,0-1,0 1,2 0,-1 1,1-1,1 1,0-1,1 1,0 0,0-1,1 1,1 0,0 0,1-1,0 1,1-1,0 1,1-1,9 8</inkml:trace>
</inkml:ink>
</file>

<file path=ppt/ink/ink5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3:48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0 394,'32'-32,"-10"19,0 2,0 0,1 2,1 0,-1 2,1 1,0 0,1 2,-1 1,23 0,-44 3,-1 0,0 0,1 0,-1 1,1-1,-1 1,0 0,0-1,1 1,-1 0,0 1,0-1,0 0,0 0,0 1,0-1,0 1,-1 0,1 0,0-1,-1 1,1 0,-1 0,0 0,0 1,0-1,0 0,0 0,0 1,-1-1,1 0,-1 1,1-1,-1 0,0 1,0-1,0 1,0-1,-1 1,-30 91,-46 7,62-85,1 0,0 1,2 1,0 0,1 0,1 1,0 0,-1 7,10-24,0 0,0 1,0-1,0 0,1 1,-1-1,1 1,-1-1,1 1,0-1,0 1,0-1,0 1,0-1,1 1,-1-1,1 1,0-1,-1 0,1 1,0-1,0 0,1 0,-1 1,0-1,1 0,-1 0,1 0,0-1,0 1,-1 0,1-1,0 1,1-1,-1 1,0-1,0 0,0 0,1 0,-1 0,1-1,-1 1,1-1,0 1,169-1,-147-1</inkml:trace>
  <inkml:trace contextRef="#ctx0" brushRef="#br0" timeOffset="333.121">875 423,'-14'24,"-5"13,1 4,3 1,9-2,6-4,3-2,0-3,0-1,0-2,-6-5,-2-7</inkml:trace>
  <inkml:trace contextRef="#ctx0" brushRef="#br0" timeOffset="566.141">1045 338,'-15'43,"-4"19,1 4,4-4,3-9,5-7,2-13</inkml:trace>
  <inkml:trace contextRef="#ctx0" brushRef="#br0" timeOffset="1036.099">594 423,'2'-8,"0"0,1 0,0 1,1-1,0 1,0-1,0 1,1 1,0-1,0 1,1-1,0 1,0 1,0-1,1 1,0 1,0-1,0 1,0 0,1 0,0 1,-1 0,1 1,0 0,1 0,-1 0,0 1,0 0,1 1,6 0,-1 3,-1 0,1 1,-1 0,0 1,0 1,-1 0,1 0,-1 1,8 7,-9-6,-1-1,1-1,0 1,0-2,1 0,0 0,0-1,0-1,0 0,1 0,9 0,-13-4,1-1,-1 0,0 0,0-1,0 0,0 0,0-1,-1 0,0-1,0 0,0 0,0 0,-1-1,0-1,0 1,4-6,6-3,-4 4</inkml:trace>
  <inkml:trace contextRef="#ctx0" brushRef="#br0" timeOffset="1818.486">1384 423,'-29'283,"30"-284,-1 1,1-1,-1 1,1 0,-1-1,1 1,-1 0,1 0,-1-1,1 1,-1 0,1 0,0 0,-1 0,1 0,-1 0,1 0,0 0,-1 0,1 0,-1 0,1 0,0 0,-1 0,1 0,-1 1,1-1,-1 0,1 0,-1 1,1-1,-1 0,1 1,-1-1,1 1,-1-1,1 0,-1 1,0-1,1 1,-1-1,0 1,1 0,16-55,-12 32,2 0,1 1,0 0,2 1,0 0,1 0,1 1,2-1,-13 19,4-7,0 1,0 0,1 0,0 0,1 0,0 1,0 0,0 1,0 0,1 0,0 0,0 1,0 0,1 1,-1 0,2 0,-8 3,1 0,-1 1,0-1,0 1,0 0,-1 0,1-1,0 1,0 1,0-1,0 0,-1 0,1 1,-1-1,1 1,-1-1,1 1,-1-1,0 1,0 0,0 0,0 0,0 1,2 1,7 11</inkml:trace>
  <inkml:trace contextRef="#ctx0" brushRef="#br0" timeOffset="2206.157">1919 394,'-28'12,"0"1,1 1,1 2,0 0,1 2,0 0,2 2,-7 8,27-27,1 1,0-1,-1 1,1-1,0 1,0 0,0 0,0 0,1 0,-1 1,0-1,1 0,0 1,-1-1,1 1,0-1,0 1,1 0,-1-1,0 1,1 0,0 0,-1-1,1 1,0 0,1 0,-1-1,0 1,1 0,0 0,-1-1,1 1,0 0,0-1,1 1,-1-1,0 0,1 1,0 0,8-1,0 0,0-1,0 0,1 0,-1-1,0-1,0 0,0 0,0-1,0 0,0 0,-1-2,1 1,-1-1,0 0,0-1,0 0,-1 0,6-5,86-80,-99 90,-1-1,0 0,1 0,-1 0,1 0,-1 0,1 1,-1-1,1 0,0 0,-1 1,1-1,0 0,0 1,-1-1,1 1,0-1,0 1,0 0,0-1,0 1,0 0,0-1,-1 1,1 0,0 0,0 0,0 0,0 0,0 0,0 0,0 0,0 0,0 0,0 1,0-1,0 0,0 1,0-1,0 1,-1-1,1 1,0-1,0 1,-1 0,1-1,0 1,-1 0,1-1,0 1,-1 0,1 0,-1 0,1 0,-1-1,0 1,1 0,10 38,-4-22</inkml:trace>
  <inkml:trace contextRef="#ctx0" brushRef="#br0" timeOffset="2671.446">2286 367,'-13'11,"1"1,0 1,0 0,1 1,1 0,1 0,0 1,0 0,2 1,0 0,0 0,2 1,-1 5,5-19,1-1,0 1,0 0,0 0,0 0,1 0,-1 0,1 0,0-1,-1 1,1 0,0 0,1-1,-1 1,1-1,-1 1,1-1,-1 1,1-1,0 0,0 0,0 0,1 0,-1 0,0-1,1 1,-1-1,1 1,0-1,-1 0,1 0,0 0,0 0,-1-1,1 1,0-1,0 0,2 1,113-11,-93 1,0-2,-1 0,-1-2,0 0,0-2,-2 0,0-2,-1 0,0-1,2-5,-9 12,1-2,-2 0,0-1,0 0,-1 0,-1-1,0-1,-2 0,1 0,-2-1,0 0,-1 0,-1 0,-1-1,0 0,-1 0,-1 0,-1 0,0 0,-1 0,-2-3,1 14,-1 0,-1 1,0-1,1 1,-2 0,1 0,-1 0,0 0,0 1,-1-1,1 1,-1 0,0 0,-1 1,1 0,-1 0,0 0,0 0,0 1,0 0,-1 0,1 1,-1 0,0 0,0 1,0-1,1 1,-1 1,0-1,0 1,0 1,0-1,0 1,0 0,0 1,0 0,1 0,-1 0,1 1,-1 0,1 0,0 1,0-1,-4 5,2-4,1 1,0-1,0 2,0-1,1 1,0 0,0 0,0 1,1 0,0 0,0 0,1 1,0-1,0 1,1 0,0 0,0 0,1 1,0-1,0 1,1-1,0 1,1 0,0-1,0 1,1 0,0-1,0 1,1-1,0 1,1-1,-1 0,2 0,-1 0,1 0,1 0,8 11,1 0,2-1,-1 0,2-2,0 0,1 0,1-2,0 0,1-1,0-1,1-1,1-1,-1-1,8 1,1 0,1-2,0-1,1-1,-1-2,1-1,3-2,-11-1</inkml:trace>
</inkml:ink>
</file>

<file path=ppt/ink/ink5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3:52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27,'5'0,"7"0,5 0,5 0,4 0,2 0,1 0,0 0,1 0,-1 0,-5-4,-1-3,-1 1,1 2,2 0,-4 2</inkml:trace>
</inkml:ink>
</file>

<file path=ppt/ink/ink5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3:52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40,'38'0,"33"-4,8-3,-4 1,-11 1,-10 2,-15-4,-14 0</inkml:trace>
</inkml:ink>
</file>

<file path=ppt/ink/ink5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3:54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0 233,'74'-18,"-38"7,2 2,0 1,0 2,34 0,50 11,-121-4,0-1,0 0,0 0,0 1,0-1,0 1,0-1,0 1,-1-1,1 1,0-1,0 1,-1 0,1-1,0 1,-1 0,1 0,-1-1,1 1,-1 0,1 0,-1 0,0 0,1 0,-1 0,0 0,0 0,1 0,-1 0,0-1,0 1,0 0,0 0,0 0,-1 0,1 0,0 0,0 0,-1 0,1 0,0 0,-1 0,1 0,-1-1,1 1,-1 0,0 0,1-1,-1 1,0 0,0 0,-36 39,-122 80,158-119,-1 1,0-1,0 1,1 0,-1 0,1 0,-1 0,1 0,0 0,0 0,0 0,0 1,0-1,1 0,-1 1,0-1,1 0,0 1,0-1,0 1,0-1,0 1,0-1,0 0,1 1,0-1,-1 1,1-1,0 0,0 0,0 1,0-1,0 0,1 0,-1 0,1 0,-1-1,1 1,0 0,0 0,-1-1,1 1,0-1,1 0,-1 0,0 0,0 0,1 1,89 32,-77-30,0 1,0 0,-1 1,1 0,-1 2,-1-1,1 2,1 1,-13-8,0 0,0-1,0 1,0 0,0 0,-1 0,1 0,-1 0,1 1,-1-1,0 0,0 1,0-1,0 1,0-1,0 1,-1-1,1 1,-1 0,0-1,0 1,0 0,0-1,0 1,0-1,-1 1,0 0,1-1,-1 1,0-1,0 1,0-1,0 0,-1 1,1-1,-1 0,-1 2,-77 65,-84 8,146-74,5-3</inkml:trace>
  <inkml:trace contextRef="#ctx0" brushRef="#br0" timeOffset="346.734">1185 120,'-65'65,"-17"14,4 5,-52 71,121-144,0 1,0 0,1 1,1 0,0 0,0 1,2 0,0 0,0 0,1 0,1 1,1 0,-1 2,4-11,0-1,0 0,0 0,1 0,0 0,0 0,0 0,0-1,1 1,0-1,0 1,0-1,0 0,1 0,-1 0,1-1,0 1,0-1,1 0,-1 0,1-1,-1 1,1-1,0 0,3 1,5 2,-1-1,0 0,1-1,0 0,0-1,0 0,0-1,0-1,12-1,-13 0,-1 0,0-1,0 0,1-1,-1-1,-1 1,1-2,0 1,-1-2,0 1,0-1,-1-1,0 0,0 0,0-1,-1 0,0 0,-1-1,0 0,0 0,-1-1,0 0,-1 0,0 0,0-1,-1 0,-1 0,0 0,2-11,-3 17,-1 0,0 0,0 1,-1-1,1 0,-1 0,0 0,0 0,-1 0,1 0,-1 0,0 0,-1 0,1 1,-1-1,0 0,0 1,0 0,-1-1,0 1,1 0,-1 0,-1 0,1 1,-1-1,1 1,-1 0,0 0,0 0,0 0,-4-1,0 2,0-1,0 2,0-1,0 1,0 1,-1-1,1 1,0 1,0-1,-1 2,1-1,0 1,0 0,0 1,1-1,-5 3,-13 9</inkml:trace>
  <inkml:trace contextRef="#ctx0" brushRef="#br0" timeOffset="696.247">1638 233,'-28'18,"2"1,0 1,1 1,1 1,1 1,1 2,1 0,2 1,-14 23,30-44,0-1,0 0,0 0,1 1,0 0,-1-1,2 1,-1 0,1 0,-1 0,2 0,-1 0,0 0,1 0,0 0,0 1,0-1,1 0,0 0,0 0,0 0,1 0,-1 0,1 0,0-1,1 1,-1-1,1 1,0-1,0 0,0 0,1 0,-1 0,3 1,9 3,1-1,0-1,0 0,0-1,1-1,0 0,0-2,0 1,0-2,0-1,0 0,0-1,10-2,-1 3,-12 1,0-1,0 0,0-1,0-1,0 0,0 0,0-2,-1 1,0-2,0 0,0 0,0-2,-1 1,0-2,0 1,0-2,-1 1,-1-1,0-1,0 0,-1-1,0 0,0 0,0-3,-3 3,-2-1,1 1,-1-1,-1 0,0-1,0 1,-2 0,1-1,-2 1,1-1,-2 0,0 1,0 0,-1-1,-1 1,0 0,0 0,-6-11,2 15,0 0,-1 0,0 0,0 1,-1 0,0 1,-1 0,1 1,-1-1,0 2,0-1,0 2,-1-1,0 1,1 1,-1 0,0 0,0 1,0 1,-2 0,-13-2</inkml:trace>
  <inkml:trace contextRef="#ctx0" brushRef="#br0" timeOffset="1046.236">2230 63,'-6'7,"0"0,0 1,1 0,0-1,1 2,0-1,0 0,0 1,1 0,1 0,-1 0,2 0,-1 0,1 0,0 0,1 1,0-1,1 0,0 0,0 1,1-1,1 1,-1-7,0 0,0 0,1 0,-1-1,1 0,0 1,0-1,0 0,0 0,0 0,0-1,0 1,1-1,-1 0,0 0,1 0,-1 0,1 0,-1-1,1 0,0 0,-1 0,1 0,-1 0,1-1,-1 1,1-1,0 0,93-41,-90 36,1 0,-1-1,0 0,-1-1,1 0,-1 0,-1 0,0 0,0-1,-1 0,0 0,0 0,0-3,-3 8,0 0,0 0,0 0,0 0,-1 0,1-1,-1 1,0 0,-1 0,1 0,-1-1,0 1,0 0,0 0,0 0,-1 0,0 0,1 1,-1-1,-1 0,1 1,0-1,-1 1,0 0,0 0,0 0,0 0,0 1,-1-1,1 1,-3-2,-78-16,58 19</inkml:trace>
</inkml:ink>
</file>

<file path=ppt/ink/ink5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0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0 378,'1'-3,"-1"1,0-1,1 1,0 0,-1-1,1 1,0 0,0 0,1-1,-1 1,0 0,1 0,-1 0,1 1,-1-1,1 0,0 1,0-1,0 1,0-1,0 1,0 0,0 0,0 0,1 0,-1 0,0 0,1 1,-1-1,1 1,0-1,84-6,-77 7,196-33,-166 23,115-20,-133 26,-2 0</inkml:trace>
  <inkml:trace contextRef="#ctx0" brushRef="#br0" timeOffset="255.56">0 518,'44'-4,"27"-3,8 1,-6-3,-9-1,-12 1,-10 3,-6 2,-6 2,-2 1,-2 1,-5-5,-1 0,-4-1</inkml:trace>
  <inkml:trace contextRef="#ctx0" brushRef="#br0" timeOffset="807.285">395 11,'1'-1,"0"0,0 0,0 0,0 0,0 1,0-1,0 0,0 1,0-1,0 1,0-1,1 1,-1 0,0-1,0 1,1 0,-1 0,0 0,0 0,1 0,-1 0,0 0,0 1,1-1,-1 0,0 1,0-1,0 0,0 1,1 0,-1-1,0 1,0 0,0-1,0 1,0 0,-1 0,1 0,0 0,0 0,0 0,-1 0,1 1,235 172,-232-173,0 0,0 1,0 0,0 0,0 0,0 0,0 0,-1 1,1 0,-1 0,0 0,0 0,0 0,0 1,0-1,-1 1,0 0,1-1,-1 1,-1 0,1 1,-1-1,1 0,-1 0,0 1,-1-1,1 0,-1 1,0-1,0 1,0-1,-1 0,1 1,-1-1,0 0,0 1,-1-1,1 0,-143 132,-30-2,170-131,-4 2,0 0,0 1,1-1,0 1,0 1,0-1,1 1,0 1,0-1,-1 4,0 5</inkml:trace>
</inkml:ink>
</file>

<file path=ppt/ink/ink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00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0 744,'15'5,"19"1,8 0,2-1,-2-2,-3-1,-3-1,-3 0,-3-1,-1 0,-1-1,0 1,-1-5,-4-1</inkml:trace>
  <inkml:trace contextRef="#ctx0" brushRef="#br0" timeOffset="235.232">86 1027,'38'0,"23"0,9 0,-1-5,-8-2,-9 1,-9 1,-7 1,-5 2,-8 1</inkml:trace>
  <inkml:trace contextRef="#ctx0" brushRef="#br0" timeOffset="2167.44">932 744,'19'0,"16"0,12 0,2 0,-1 0,-6-5,-4-1,-4 0,-2 1,-3 2,-1 1,-1 0,-4 2</inkml:trace>
  <inkml:trace contextRef="#ctx0" brushRef="#br0" timeOffset="3069.963">1355 998,'66'-23,"-2"-3,-1-2,-1-3,-1-3,53-40,-93 58,0-2,-1 0,-1-1,-1-1,0 0,-2-2,0 0,-2 0,0-2,-2 0,2-4,-14 27,1 0,-1 1,1-1,-1 0,1 0,-1 0,0 0,1 1,-1-1,0 0,0 0,1 0,-1 0,0 0,0 0,0 0,0 0,0 0,-1 0,1 0,0 0,0 0,-1 1,1-1,0 0,-1 0,1 0,-1 0,1 0,-1 1,1-1,-1 0,0 1,1-1,-1 0,0 1,0-1,1 1,-1-1,0 1,0-1,0 1,0 0,0-1,1 1,-1 0,0 0,0-1,0 1,0 0,0 0,0 0,0 0,0 0,-52 15,39-4,0 0,2 1,-1 0,1 0,1 2,0-1,1 1,1 1,0 0,1 0,1 1,0 0,-4 16,9-28,0 0,1 0,0 0,0 0,0 1,0-1,1 0,0 1,-1-1,2 0,-1 0,0 1,1-1,0 0,0 1,0-1,1 0,-1 0,1 0,0 0,0-1,0 1,1 0,-1-1,1 1,0-1,0 0,0 0,0 0,1-1,-1 1,1-1,-1 1,1-1,0 0,0-1,0 1,0-1,0 0,3 1,15 0,0-1,0-1,0-1,0-1,0-1,0-1,-1-1,1-1,-1-1,-1 0,1-2,-1 0,-1-2,1 0,-2-1,0 0,0-2,4-5,97-97,-119 116,0 0,0 0,0 0,0 1,1-1,-1 0,0 0,0 0,1 0,-1 1,0-1,0 0,1 0,-1 0,0 0,0 0,1 0,-1 0,0 0,0 0,1 0,-1 0,0 0,1 0,-1 0,0 0,0 0,1 0,-1 0,0 0,1 0,-1 0,0 0,0-1,0 1,1 0,-1 0,0 0,0 0,1-1,-1 1,-14 33,9-23,2-6,1-1,0 1,0 0,0 0,0 0,1 0,0 0,-1 0,2 0,-1 0,0 0,1 1,0-1,0 0,0 1,0-1,1 0,-1 0,1 0,0 1,1-1,-1 0,1 0,-1 0,1-1,0 1,1 0,-1-1,1 1,-1-1,1 0,0 0,0 0,1 0,-1-1,4 3,1-2,-1-1,1 0,0 0,0-1,0 0,0 0,0-1,0 0,0-1,0 0,0 0,0 0,0-1,-1 0,1-1,0 0,-1 0,4-2,122-85,-103 67,-10 6,0-1,-2 0,0-1,-1-1,0-1,11-20,-10-8,-18 48,0 1,1-1,-1 0,0 0,0 0,0 0,0 0,0 0,0 1,0-1,0 0,0 0,0 0,0 0,-1 0,1 0,0 1,-1-1,1 0,-1 0,1 0,0 1,-1-1,0 0,1 1,-1-1,1 0,-1 1,0-1,1 1,-1-1,0 1,0-1,0 1,1-1,-1 1,0 0,0 0,0-1,0 1,0 0,1 0,-1 0,0 0,0 0,0 0,0 0,0 0,0 0,0 1,1-1,-1 0,0 0,0 1,0-1,-9 6,0-1,0 1,0 1,1 0,0 0,0 1,1 0,0 1,1 0,-1 0,2 0,-1 1,2 0,-1 0,1 1,1-1,-2 6,4-8,0-1,1 1,0 0,0 0,1 0,0 0,0-1,1 1,0 0,0 0,1-1,0 1,1-1,-1 1,1-1,1 0,-1 0,1 0,1 0,-1-1,1 0,0 0,0 0,1 0,0-1,0 0,0 0,0-1,1 0,0 0,0 0,0-1,0 0,1 0,-1-1,1 0,-1 0,1-1,0 0,0 0,6-1,43 2,-32-2</inkml:trace>
  <inkml:trace contextRef="#ctx0" brushRef="#br0" timeOffset="3465.809">3049 151,'37'-10,"-17"4,-1 0,2 1,-1 1,0 2,1-1,-1 2,1 1,0 1,0 0,-20-1,1 0,-1 0,0 1,0-1,1 0,-1 1,0-1,0 0,0 1,1-1,-1 1,0 0,0-1,0 1,0 0,0 0,0 0,0 0,0 0,-1 0,1 0,0 0,-1 0,1 0,0 0,-1 0,1 0,-1 0,0 1,1-1,-1 0,0 0,0 1,0-1,0 0,0 1,0-1,0 0,0 0,0 1,-1-1,1 0,0 0,-1 1,-33 56,23-41,6-9,1-5,1 0,0 0,1 0,-1 0,0 0,1 0,0 1,0 0,0-1,0 1,0 0,1 0,0-1,0 1,0 0,0 1,0-1,1 0,0 0,0 0,0 0,0 0,1 0,-1 0,1 0,0 0,0 0,1 0,-1 0,1 0,0 0,0-1,0 1,1-1,-1 0,1 0,0 1,-1-2,2 2,6 2,-1 0,1 0,0-1,0 0,0-1,1 0,0-1,-1 0,1-1,0 0,1 0,11-1</inkml:trace>
  <inkml:trace contextRef="#ctx0" brushRef="#br0" timeOffset="5970.046">3754 236,'81'-13,"-1"-3,-1-4,27-12,-93 29,-1 0,0 0,0-1,-1-1,1 0,-1-1,0 0,0 0,-1-1,0 0,0-1,0-1,-1 1,-1-1,1-1,5-8,-14 18,1-1,0 1,-1-1,1 0,-1 0,1 1,-1-1,1 0,-1 0,1 0,-1 1,0-1,1 0,-1 0,0 0,0 0,0 0,0 0,1 0,-1 0,-1 1,1-1,0 0,0 0,0 0,0 0,-1 0,1 0,0 0,-1 1,1-1,-1 0,1 0,-1 0,1 1,-1-1,1 0,-1 1,0-1,1 0,-1 1,0-1,0 1,1-1,-1 1,0-1,0 1,0 0,0 0,0-1,0 1,1 0,-1 0,0 0,0 0,0 0,0 0,0 0,0 0,0 0,0 0,0 1,1-1,-1 0,0 0,0 1,0-1,0 1,-8 6,-1 1,2 0,-1 0,1 1,1 0,-1 0,2 1,-1 0,1 0,1 0,0 1,0 0,-1 6,-30 82,4 2,5 1,0 27,-38 136,-77 188,137-437,-1 0,0-1,-1 0,-1-1,-1 1,0-1,0-1,-2 0,0 0,0-1,-1-1,0 0,-12 8,22-17,-1-1,0 1,0-1,0 0,1 1,-1-1,-1-1,1 1,0 0,0-1,0 0,0 1,0-1,0 0,0-1,-1 1,1-1,0 1,0-1,0 0,0 0,0 0,1 0,-1-1,0 1,0-1,1 0,-1 0,1 0,-1 0,1 0,0 0,-1-2,-2-3,0 0,1 0,0 0,0 0,0-1,1 1,0-1,1 0,0 0,0 0,1 0,-1-4,4-232,-3 234,0-1,1 1,0-1,1 1,0-1,0 1,1-1,1 1,0 0,0-1,1 2,0-1,0 0,1 1,1 0,0 0,0 0,1 1,-1 0,2 0,-1 1,7-5,248-83,-225 78,-2-2,0-1,-1-1,26-23,68-41,-127 84,1-1,-1 1,1-1,0 1,-1 0,1 0,0 0,0 0,0 0,-1 0,1 0,0 0,0 1,1-1,-1 1,0 0,0-1,0 1,0 0,0 0,0 0,0 1,0-1,0 0,0 1,0-1,0 1,0 0,0 0,0 0,0 0,0 0,-1 0,1 0,0 1,-1-1,1 0,-1 1,1 0,-1-1,0 1,0 0,0-1,0 1,0 0,0 0,0 0,0 0,-1 0,1 0,-1 2,-1 255,5-236,2-5</inkml:trace>
  <inkml:trace contextRef="#ctx0" brushRef="#br0" timeOffset="11275.437">4939 941,'-24'34,"-17"20,-2 6,1-7,4-8,7-6,6-11,0-9,6-8</inkml:trace>
</inkml:ink>
</file>

<file path=ppt/ink/ink5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17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1,'33'0,"31"0,14 0,-2 0,-9 0,-11 0,-10 0,-8 0,-6 0,-4 0,-1 0,-1 0,-4 0</inkml:trace>
</inkml:ink>
</file>

<file path=ppt/ink/ink5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17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0 104,'39'-5,"26"-1,8 0,-4 1,-5-3,-2-1,-9 2,-2-3,-6 0,0 2,-4-3,1 1,-6 2</inkml:trace>
</inkml:ink>
</file>

<file path=ppt/ink/ink5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1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9,'0'0,"0"-1,0 1,-1-1,1 1,0-1,-1 1,1-1,-1 1,1-1,-1 1,1 0,-1-1,1 1,-1 0,1-1,-1 1,1 0,-1 0,1 0,-1-1,0 1,1 0,-1 0,1 0,-1 0,0 0,1 0,-1 0,0 0,1 0,-1 0,1 0,-1 1,0-1,1 0,-1 0,1 1,-1-1,1 0,-1 1,1-1,-1 0,1 1,-1-1,1 1,0-1,-1 1,1-1,-1 1,1-1,0 1,0-1,-1 1,1-1,0 1,0 0,0-1,0 1,-1-1,1 1,0 0,0-1,0 1,0 0,-17 43,10-10,3-1,0 1,2 0,1 0,4 25,-1 5,-1 470,-1-509</inkml:trace>
</inkml:ink>
</file>

<file path=ppt/ink/ink5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10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435 649,'-17'-23,"15"22,0 0,0 0,0 0,0-1,0 1,1-1,-1 1,0-1,1 0,0 0,-1 1,1-1,0 0,0 0,0 0,0-1,0 1,0 0,1 0,-1 0,1-1,-1 1,1 0,0-1,0 1,0 0,0-1,1 1,-1 0,0 0,1-1,0 1,-1 0,1 0,0 0,0 0,0 0,1 0,-1 0,0 0,1 0,-1 0,1 1,0-1,-1 1,2-1,16-7,0 0,0 2,1 0,0 2,1 0,-1 1,1 1,7 0,-18 2,78-3,-86 4,0 0,0 1,0-1,0 0,0 0,0 1,0-1,0 1,0 0,0 0,0-1,0 1,-1 0,1 1,0-1,-1 0,1 0,-1 1,1-1,-1 1,0-1,1 1,-1 0,0-1,0 1,0 0,0 0,-1 0,1 0,0 0,-1 0,0 0,1 0,-1 0,0 0,0 0,0 0,0 0,-3 8,0-1,0 0,-1-1,0 1,0 0,-1-1,-1 0,1 0,-1-1,0 0,-1 0,0 0,0 0,-3 1,-16 18,-91 106,113-129,0 0,0 0,1 1,-1 0,1-1,-1 1,1 0,0 1,1-1,-1 0,1 1,0 0,0-1,0 1,1 0,-1 0,1 0,1 0,-1 0,1 0,-1 1,1-1,1 0,-1 0,1 0,0 0,0 0,0 0,1 0,0 0,0-1,0 1,0-1,1 1,0-1,0 0,8 3,-1-1,2-1,-1 0,0 0,1-1,0-1,0 0,0 0,1-2,-1 1,0-1,1-1,-1 0,0-1,1-1,-1 1,0-2,0 0,0 0,0-1,-1-1,1 0,-1 0,4-4,25-11,-26 9</inkml:trace>
  <inkml:trace contextRef="#ctx0" brushRef="#br0" timeOffset="694.764">1142 592,'0'5,"0"16,0 9,0 5,0 0,0 0,0-2,0-1,0-1,0-2,0-1,4-4,3-3,-1-9,3-6,1-10,-2-3</inkml:trace>
  <inkml:trace contextRef="#ctx0" brushRef="#br0" timeOffset="934.374">1452 565,'-5'33,"-1"26,-1 8,2-3,2-8,1-8,0-13</inkml:trace>
  <inkml:trace contextRef="#ctx0" brushRef="#br0" timeOffset="1382.655">915 678,'12'-17,"-1"1,2 1,0 0,1 1,0 0,1 1,1 1,0 0,1 1,0 1,0 1,1 0,0 1,1 1,7-2,-17 9,-1-1,1 1,-1 1,0 0,1 0,-1 0,0 1,0 0,0 1,0 0,0 0,-1 0,1 1,-1 1,0-1,0 1,-1 0,1 1,-1-1,3 5,81 48,-81-54,1-1,-1-1,1 0,0 0,0-1,0 0,-1 0,1-1,0-1,0 0,0 0,0-1,0 0,-1 0,1-1,-1-1,0 1,0-2,0 1,4-4,11-6,-2 0</inkml:trace>
  <inkml:trace contextRef="#ctx0" brushRef="#br0" timeOffset="2182.691">2044 592,'-6'44,"1"1,3-1,1 0,2 1,5 22,-1-21,3-158,-4 88,1-1,1 1,1 0,1 1,1-1,1 2,2-1,0 2,1-1,13-15,-25 35,0 1,0-1,0 1,0-1,0 1,0 0,0-1,0 1,0 0,0 0,1 0,-1 0,1 0,-1 0,0 0,1 1,0-1,-1 1,1-1,-1 1,1-1,0 1,-1 0,1 0,0-1,-1 1,1 1,0-1,-1 0,1 0,0 1,-1-1,1 0,-1 1,1 0,0-1,-1 1,0 0,1 0,-1 0,1 0,-1 0,0 0,0 0,0 0,1 1,-1-1,0 0,-1 1,2 0,18 38,-18-34,1 0,-1 0,1 0,0 0,0-1,1 1,-1-1,1 0,1 0,-1 0,1-1,-1 1,1-1,0 0,1-1,-1 1,1-1,1 0,13 3</inkml:trace>
  <inkml:trace contextRef="#ctx0" brushRef="#br0" timeOffset="2635.138">2608 565,'-32'26,"2"2,0 1,2 1,1 1,-20 33,20 15,27-77,0 0,0 0,0 0,0 0,1 0,-1 0,1 0,-1 0,1 0,-1 0,1 0,0 0,0 0,0 0,0-1,0 1,1 0,-1-1,1 1,-1-1,1 1,-1-1,1 0,0 1,-1-1,1 0,0 0,0 0,0-1,0 1,0 0,0-1,0 1,0-1,0 0,0 0,2 1,10-3,0-1,0 0,0-1,-1-1,0 0,1 0,-2-1,1-1,-1 0,0-1,0 0,-1-1,0 0,-1-1,0 0,-1-1,0 0,4-6,92-110,-105 128,0-1,0 1,1-1,-1 1,0-1,0 1,1-1,-1 1,0-1,1 1,-1-1,1 1,-1-1,0 0,1 1,-1-1,1 0,-1 1,1-1,-1 0,1 1,0-1,-1 0,1 0,-1 0,1 0,-1 0,1 0,0 0,-1 0,1 0,-1 0,1 0,0 0,-1 0,1 0,-1 0,1 0,-1-1,1 1,-1 0,1-1,-1 1,1 0,-1-1,1 1,-1 0,1-1,-1 1,1-1,-1 1,0-1,1 1,-1-1,0 1,0-1,1 1,-1-1,0 1,0-1,0 1,0-1,0 0,0 1,1-1,-1 1,-1-1,1 0,-6 51,3-36,1-8,0-1,0 1,1 0,0 0,0-1,1 1,-1 0,1 0,0 0,1 0,-1-1,1 1,1 0,-1-1,1 1,0 0,0-1,0 0,1 1,0-1,0 0,0-1,1 1,-1 0,1-1,0 0,0 0,1 0,0 0,-1-1,1 0,0 0,0 0,1 0,3 0,70 2,-54-5</inkml:trace>
  <inkml:trace contextRef="#ctx0" brushRef="#br0" timeOffset="3101.12">3201 621,'-18'13,"-4"1,1 1,1 0,0 2,1 0,1 1,0 1,1 1,-9 15,24-32,0 0,1 0,-1 0,1 0,0 0,-1 1,2-1,-1 0,0 1,1-1,-1 0,1 1,0-1,0 1,0-1,1 0,-1 1,1-1,0 0,0 1,0-1,0 0,0 0,1 0,0 0,-1 0,1 0,0 0,0-1,1 1,-1-1,1 1,-1-1,1 0,0 0,-1 0,1 0,0-1,0 1,0-1,1 1,-1-1,3 0,7 3,0-2,0 1,0-2,0 0,1 0,-1-1,0-1,1 0,-1-1,0-1,0 0,0 0,0-1,9-5,12-6,-1-1,-1-1,0-2,22-18,-19 12,-2-2,0-1,-2-1,-1-2,-1-1,-2-1,-1-2,-2 0,4-12,-17 26,-2 0,0-1,-2 0,0 0,-2-1,0 0,0-13,-3 27,-2 0,1 0,-1 0,0 0,-1-1,0 1,0 0,-1 0,-1 0,1 1,-1-1,-1 0,0 1,0 0,0 0,-1 0,0 1,-1-1,1 1,-5-3,6 6,0 1,-1 0,1 0,-1 0,1 1,-1 0,0 0,0 0,0 0,-1 1,1 0,0 0,0 0,-1 0,1 1,0 0,-1 0,1 1,0-1,-1 1,1 1,0-1,0 0,0 1,0 0,-4 2,-115 83,108-70,1 0,0 1,1 1,1 0,1 1,1 0,1 1,0 0,2 0,0 1,1 1,2-1,-3 22,6-33,2 0,-1 0,1 0,1 0,0 0,0 0,1 0,1 0,0 0,0-1,1 1,0-1,1 0,0 0,1-1,0 0,0 0,1 0,0 0,1-1,0-1,0 1,0-1,5 2,12 7,0-1,1-1,1-1,0-2,0-1,1-1,0-1,1-1,0-2,0-1,0-1,11-1,-16-2</inkml:trace>
  <inkml:trace contextRef="#ctx0" brushRef="#br0" timeOffset="3883.581">379 1270,'665'-11,"531"-52,-1055 56,697-53,-440 13,-370 44,51-15,-80 16,-6 3</inkml:trace>
  <inkml:trace contextRef="#ctx0" brushRef="#br0" timeOffset="4415.442">1254 1552,'354'-62,"-351"62,51-9,1 1,1 4,42 1,-43 18,-54-15,1 1,-1-1,0 1,0-1,0 1,0 0,0 0,0-1,0 1,0 0,0 0,-1 0,1 0,0 0,0 0,-1 0,1 0,-1 0,1 1,-1-1,1 0,-1 0,0 0,1 1,-1-1,0 0,0 0,0 1,0-1,0 0,0 0,-1 1,1-1,0 0,0 0,-1 0,1 1,-1-1,1 0,-1 0,0 0,1 0,-2 1,-8 10,-1-1,0 1,-1-2,-1 0,0 0,0-1,0-1,-1 0,-1 0,-9 2,-22 14,-25 13,70-37,0 0,1 1,-1-1,0 1,1-1,-1 1,1-1,-1 1,1-1,-1 1,1-1,-1 1,1 0,0-1,-1 1,1 0,0 0,0-1,-1 1,1 0,0-1,0 1,0 0,0 0,0 0,0-1,0 1,0 0,0 0,0-1,1 1,-1 0,0-1,0 1,1 0,-1 0,0-1,1 1,-1-1,1 1,-1 0,1-1,-1 1,1-1,-1 1,1-1,0 1,-1-1,1 0,0 1,-1-1,2 1,41 19,-38-18,37 12,-35-13,0 1,1-1,-1 1,0 1,0 0,0 0,-1 0,1 1,-1-1,0 2,0-1,0 1,0 0,-1 0,0 0,0 1,1 1,-6-3,0 0,0 1,0-1,-1 0,1 0,-1 0,0 0,-1 0,1 0,0-1,-1 1,0 0,0-1,0 1,0-1,-1 1,0-1,1 0,-1 0,0-1,0 1,0 0,-1-1,1 0,-1 0,1 0,-1 0,0 0,0-1,-4 2,-6 6,-134 73,123-74</inkml:trace>
  <inkml:trace contextRef="#ctx0" brushRef="#br0" timeOffset="4781.246">2637 1326,'-52'44,"2"3,2 1,2 3,3 2,-13 21,-10 43,64-113,1 0,0 0,0 0,0 0,0 0,1 0,-1 0,1 0,0 0,0 0,0 0,1 0,0 0,0 0,0 0,0 0,0-1,1 1,-1 0,1-1,0 1,0-1,1 1,-1-1,1 0,-1 0,1 0,0 0,0-1,0 1,2 0,0 1,-1 0,1 0,0-1,0 0,1 0,-1 0,1 0,-1-1,1 0,0 0,0-1,0 1,0-1,0-1,0 1,0-1,0 0,0 0,0-1,0 0,0 0,0 0,0-1,0 0,0 0,-1 0,1-1,-1 0,0 0,0 0,0-1,0 1,0-1,-1 0,1-1,-1 0,3-5,-1 0,-1-1,0 0,0 0,-1 0,0-1,-1 1,-1-1,0 0,0 0,-1 0,0 0,-1 0,-1 0,0 0,-1-5,2 15,0 0,0 0,0 1,0-1,-1 0,1 0,0 0,-1 0,1 1,-1-1,0 0,0 1,1-1,-1 0,0 1,0-1,-1 1,1-1,0 1,0 0,-1 0,1-1,-1 1,1 0,-1 0,1 0,-1 0,0 1,1-1,-1 0,0 1,0-1,1 1,-1 0,0-1,0 1,0 0,0 0,1 0,-1 0,0 1,0-1,0 0,1 1,-1-1,0 1,0 0,1 0,-1-1,0 1,1 0,-1 0,-35 22,1 1,1 1,2 2,-11 12,31-27,-67 75,64-62</inkml:trace>
  <inkml:trace contextRef="#ctx0" brushRef="#br0" timeOffset="5228.668">3004 1468,'-27'16,"0"2,1 1,1 1,0 1,2 1,1 1,1 1,0 0,2 2,-1 4,17-26,0 0,0 0,0 1,0-1,1 1,-1-1,1 1,1 0,-1 0,1 0,-1 0,1 1,1-1,-1 0,1 0,0 0,0 1,1-1,-1 0,1 0,0 0,1 1,-1-1,1 0,0-1,0 1,0 0,1-1,0 1,0-1,0 0,0 0,1 0,0 0,-1 0,1-1,1 0,-1 0,2 1,8 1,0-1,0 0,0-1,1-1,-1 0,1-1,-1-1,1 0,0-1,-1-1,1 0,-1-1,0 0,0-1,0-1,0 0,-1-1,0 0,7-5,-2 3,0-1,-1-1,-1-1,1 0,-2-1,1 0,-2-2,0 0,0 0,-1-1,-1-1,-1 0,0 0,-1-2,3-6,-11 18,0 0,1 0,-2-1,1 1,-1 0,0-1,0 1,-1 0,0-1,0 1,0-1,-1 1,0-1,0 1,-1 0,1 0,-1-1,-1 1,1 1,-1-1,0 0,-1 1,1-1,-1 1,0 0,0 0,-1 0,0 1,1 0,-1 0,-1 0,1 0,-1 1,1 0,-1 0,0 0,0 1,0 0,-98-7,74 9</inkml:trace>
  <inkml:trace contextRef="#ctx0" brushRef="#br0" timeOffset="5579.147">3625 1298,'-11'8,"-2"0,0 1,1 0,-1 1,2 0,0 1,0 0,1 1,0 0,1 1,-4 6,12-17,0-1,0 0,0 1,1-1,-1 1,0-1,1 1,-1-1,1 1,-1-1,1 1,-1 0,1-1,0 1,0 0,0-1,0 1,0 0,1-1,-1 1,0-1,1 1,-1 0,1-1,-1 1,1-1,0 1,0-1,0 0,0 1,0-1,0 0,0 1,0-1,0 0,1 0,-1 0,0 0,1 0,-1 0,1-1,-1 1,1 0,-1-1,1 1,0-1,76-5,-68 1,-1-1,0 0,0 0,-1 0,1-1,-1-1,0 1,-1-1,0-1,5-5,-10 11,0-1,0 1,0-1,-1 0,1 0,0 0,-1 0,0 0,0 0,0 0,0 0,0-1,-1 1,0 0,1 0,-1-1,0 1,0 0,-1 0,1-1,-1 1,0 0,0 0,0 0,0-1,0 1,0 0,-1 1,0-1,0 0,1 0,-2 1,1-1,-1 0,0-1,-1 1,1 0,-1 0,0 1,0-1,0 1,0-1,0 1,0 1,-1-1,1 0,-1 1,1 0,-1 0,1 1,-1-1,-1 1,-20 1</inkml:trace>
  <inkml:trace contextRef="#ctx0" brushRef="#br0" timeOffset="6031.174">4218 57,'-2'44,"2"0,2 0,2 0,2-1,2 1,1-1,9 20,-12-39,23 88,-1-8,-5 2,10 100,-28-154,-3 1,-1 0,-3 0,-2 0,-3-1,-1 0,-3 0,-3-1,-1 0,-13 24,14-40,-3-1,0 0,-2-1,-2-2,-1 0,-1-1,-2-1,-1-1,-1-1,-1-1,-1-2,-5 1,-8 2</inkml:trace>
  <inkml:trace contextRef="#ctx0" brushRef="#br0" timeOffset="6697.482">351 0,'-53'82,"4"2,3 2,-27 75,48-103,3 1,2 1,3 1,3 1,2 0,3 1,3 0,2 0,3 0,3 1,3-1,3 0,2-1,3 0,3-1,2 0,3-1,11 18,-8-32,2-1,2-1,1-1,3-1,1-2,2-1,2-2,2-2,0-1,3-2,0-2,26 12,-23-18</inkml:trace>
</inkml:ink>
</file>

<file path=ppt/ink/ink5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23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370 113,'-19'33,"-7"21,-3 7,-2 1,5 1,1-6,1-3,-1-2,0-3,-2-2,5-4,1-4,3-4,1-3,-1-3,1-5</inkml:trace>
  <inkml:trace contextRef="#ctx0" brushRef="#br0" timeOffset="381.365">229 197,'14'-37,"-13"37,-1-1,0 1,0-1,0 0,1 1,-1-1,0 1,1-1,-1 0,0 1,1-1,-1 1,1-1,-1 1,1 0,-1-1,1 1,-1-1,1 1,-1 0,1-1,0 1,-1 0,1 0,-1 0,1-1,0 1,-1 0,1 0,0 0,-1 0,1 0,0 0,-1 0,1 0,0 0,-1 1,1-1,-1 0,1 0,0 1,-1-1,1 0,-1 0,1 1,-1-1,1 1,-1-1,1 1,-1-1,1 1,-1-1,1 1,-1-1,1 1,2 6,-1 0,1 0,-1 0,0 0,-1 0,1 0,-1 1,-1-1,0 0,0 1,-1 5,2 4,-3 5,1 0,2 1,0-1,1 0,1 0,2-1,0 1,1-1,1 0,1 0,0-1,2 0,0-1,2 0,12 17,-21-33,0 0,0-1,0 1,0 0,1-1,-1 0,1 1,0-2,-1 1,1 0,0-1,0 1,0-1,0 0,0-1,0 1,1-1,-1 1,0-1,0-1,0 1,0 0,1-1,-1 0,0 0,0 0,0-1,-1 1,1-1,0 0,2-1,2-3,1 0,-1 0,1-1,-2 0,1 0,-1-1,0 0,-1 0,0-1,0 0,-1 0,1-1,16-35,-2-1,-3-1,-1-1,-2 0,-1-8,-1 6,-8 36,0 0,0 0,-2 0,0 0,0-1,-2 1,1 0,-2-1,0 1,-1-4,1 16,1 0,-1 1,1-1,-1 0,0 0,0 1,0-1,0 0,0 1,0-1,0 1,-1-1,1 1,0 0,-1 0,1-1,-1 1,1 0,-1 0,0 0,0 1,1-1,-1 0,0 1,0-1,0 1,0-1,1 1,-1 0,-2 0,-11 3</inkml:trace>
  <inkml:trace contextRef="#ctx0" brushRef="#br0" timeOffset="727.648">906 452,'-6'9,"-1"1,2 0,-1 1,1 0,1-1,0 1,0 1,1-1,0 0,1 1,1 0,0-1,0 1,1 0,1 0,0-1,0 1,2 5,-1-14,-1 0,1 0,0 0,-1-1,1 1,0 0,1-1,-1 1,0-1,1 0,-1 0,1 0,0 0,0 0,0 0,0-1,0 1,0-1,0 0,0 0,0 0,1-1,-1 1,0-1,1 1,-1-1,0 0,1-1,-1 1,0 0,4-2,1 1,0-1,0-1,0 0,-1 0,1 0,-1-1,1 0,-1 0,0-1,-1 0,1 0,2-3,-4 3,0 1,-1-1,0 0,1 0,-2 0,1-1,0 1,-1-1,0 0,-1 0,1 0,-1 0,0 0,-1-1,1 1,-1-1,-1 1,1-1,-1 1,0-1,-1 1,1-1,-1 1,-1-1,1 1,-1-1,0 1,0 0,-1 0,0 0,0 0,0 1,-1-1,0 1,0 0,0 0,-1 0,-4-3,4 4,0 0,0 0,-1 1,0 0,1 0,-1 0,0 1,0-1,-1 1,1 1,0-1,-1 1,1 1,-1-1,1 1,-1 0,1 0,-1 1,1 0,-4 1,-9 4</inkml:trace>
  <inkml:trace contextRef="#ctx0" brushRef="#br0" timeOffset="1193.165">1245 452,'-2'4,"0"0,1 0,0 0,0 0,0 0,0 0,0 0,1 0,0 1,0-1,0 0,1 0,-1 0,1 1,0-1,0 0,0 0,1 0,-1 0,1-1,0 1,0 0,1-1,-1 1,1-1,-1 0,1 0,0 0,0 0,1 0,-1 0,0-1,1 0,0 0,-1 0,1 0,0 0,0-1,0 0,0 0,0 0,1 0,2 0,10-6,-1 0,0-1,0 0,0-2,-1 0,0 0,-1-2,1 1,-2-2,0 0,0-1,-1 0,8-10,-20 22,1-1,0 1,-1 0,1-1,0 1,0 0,-1-1,1 1,0 0,0 0,0 0,-1 0,1 0,0 0,0 0,0 0,-1 0,1 0,0 0,0 0,-1 0,1 1,0-1,0 0,-1 1,1-1,0 1,-1-1,1 0,0 1,-1-1,1 1,-1 0,1-1,-1 1,1 0,-1-1,1 1,-1 0,0-1,1 1,-1 0,0 0,1-1,-1 1,0 0,0 0,0-1,0 1,0 0,0 0,0 0,0-1,0 1,0 0,-1 0,1 0,0-1,0 1,-1 0,1-1,0 1,-1 0,1 0,-1-1,4 17,-2-13,1 0,-1-1,1 1,0-1,0 1,0-1,1 0,-1 0,1 0,-1 0,1 0,0-1,0 1,0-1,1 1,-1-1,0-1,1 1,-1 0,1-1,0 1,0-1,-1 0,1-1,0 1,0-1,0 1,0-1,0 0,0 0,0-1,4 0,0 0,0-1,0 1,-1-2,1 1,-1-1,0 0,0-1,0 1,0-2,0 1,-1-1,0 0,0 0,1-1,3-5,0-1,-1 0,-1-1,0 0,-1 0,0-1,-1 0,0 0,-1 0,-1 0,0-1,-1 0,-1 0,0 0,0-11,-2 2</inkml:trace>
</inkml:ink>
</file>

<file path=ppt/ink/ink5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34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508 114,'-16'0,"0"0,0 1,1 0,-1 1,0 1,1 0,0 1,0 1,0 1,0 0,1 0,0 2,0 0,1 0,0 1,0 1,1 0,1 1,-1 0,2 1,0 0,0 0,-7 14,2 4,1 0,1 1,2 1,1 0,1 0,2 1,1 0,2 0,1 0,2 1,1 1,1-26,1 0,0-1,0 1,0 0,1-1,0 0,1 1,0-1,0-1,1 1,0-1,0 0,1 0,0 0,0-1,0 1,1-2,0 1,0-1,0 0,1 0,0-1,0 0,1 0,6 2,0 0,0-1,0 0,1-1,0-1,-1-1,1 0,0-1,1-1,-1 0,0-1,0-1,0-1,19-7,-2-2,1-1,-2-1,0-2,-1-2,0-1,-2-1,0-1,-2-2,0 0,-1-2,17-23,-30 36,0 0,0-1,-1-1,-1 0,0-1,-2 0,1 0,-2-1,0 0,-1-1,0 0,-1 0,-1 0,-1-1,-1 1,0-1,-1 0,-1 0,-1 0,0 0,-2 0,0 0,-1-6,-3 11,0-1,-1 1,0 1,0-1,-2 1,1 0,-2 1,1 0,-2 1,1 0,-1 0,-1 1,0 0,0 1,0 1,-1 0,-1 1,1 0,-1 1,0 0,0 1,0 1,0 0,-1 1,1 1,-1 0,1 1,-1 0,-10 2,-4 3,0 1,1 1,0 1,1 2,-1 1,-12 8,3-1</inkml:trace>
  <inkml:trace contextRef="#ctx0" brushRef="#br0" timeOffset="452.8">0 538,'18'-19,"2"2,0 0,0 1,2 1,0 1,0 1,1 1,1 1,0 1,0 1,21-4,-31 11,0 2,0 0,0 1,0 0,-1 1,1 0,0 1,-1 1,1 0,-1 1,0 1,-1 0,1 0,10 8,-6-4,1-1,0-1,0 0,1-2,-1 0,1-1,8 0,131-18,-119 5,-15 4</inkml:trace>
  <inkml:trace contextRef="#ctx0" brushRef="#br0" timeOffset="848.893">1269 341,'15'0,"14"0,7 0,2 0,-1 0,-1 0,-8-5,-3-1,-1 0,0 1,1 1,1 2,1 1,0 1,1 0,-5 0</inkml:trace>
  <inkml:trace contextRef="#ctx0" brushRef="#br0" timeOffset="1100.091">1298 538,'43'-10,"29"-2,7-1,-6 3,-9 4,-12 1,-14 3</inkml:trace>
</inkml:ink>
</file>

<file path=ppt/ink/ink5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44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464 452,'-1'-2,"-1"0,1 1,-1-1,1 0,-1 0,0 1,0-1,0 1,0-1,0 1,0 0,0 0,0 0,0 0,0 0,-1 0,1 1,0-1,-1 1,1 0,0-1,-1 1,1 0,0 0,-2 1,2-2,-13 0,0 0,0 0,0 2,1 0,-1 0,0 2,1-1,-1 2,1 0,0 1,-3 1,-5 3,-60 30,81-38,-1 0,0 1,1-1,-1 0,1 1,-1 0,1-1,0 1,-1 0,1-1,0 1,0 0,0 0,1 0,-1 0,0 0,1 0,-1 0,1 0,0 1,0-1,0 0,0 0,0 0,0 0,0 0,1 0,-1 0,1 0,0 0,-1 0,1 0,0 0,0 0,0 0,0 0,2 1,41 62,3-3,2-1,11 6,-54-61,1 1,-2 1,1-1,-1 1,0 0,-1 0,0 0,0 0,0 1,-1 0,-1 0,0 0,0 0,0 0,-1 0,-1 0,1 1,-2-1,1 0,-1 0,-1 1,1-1,-2 0,1 0,-1-1,0 1,-1 0,0-1,-1 0,1 0,-2 0,1-1,-1 0,-6 7,3-8,0 1,0-1,0-1,-1 1,0-2,0 1,-1-1,1-1,-1 0,-7 1,1 0,1-1,-1 0,0-1,0-1,0-1,0-1,0 0,0-1,-13-3,29 5,0 0,0 0,1 0,-1-1,0 1,0 0,1 0,-1-1,0 1,0-1,1 1,-1 0,0-1,1 1,-1-1,1 0,-1 1,1-1,-1 1,1-1,-1 0,1 0,-1 1,1-1,0 0,0 1,-1-1,1 0,0 0,0 0,0 1,0-1,0 0,0 0,0 0,0 1,0-1,0 0,0 0,0 0,1 1,-1-1,0 0,0 0,1 1,-1-1,1 0,7-9</inkml:trace>
  <inkml:trace contextRef="#ctx0" brushRef="#br0" timeOffset="445.193">774 396,'-16'9,"1"1,0 1,0 0,1 1,1 1,0 0,0 1,2 0,0 1,0 0,1 1,1 0,1 0,-4 11,11-24,1-1,-1 0,1 1,-1-1,1 1,0-1,0 1,0-1,1 1,-1-1,1 1,-1-1,1 1,0-1,-1 0,1 1,1-1,-1 0,0 0,0 0,1 1,-1-2,1 1,0 0,0 0,0 0,0-1,0 1,0-1,0 0,0 1,0-1,0 0,1 0,-1 0,1-1,-1 1,1-1,-1 1,0-1,1 0,-1 0,2 0,6 1,1 0,-1-1,1 0,0-1,-1-1,1 1,-1-2,0 1,1-1,0-1,0-2,0-1,0 0,-1 0,0-1,0-1,-1 1,0-2,-1 1,1-1,-2 0,0-1,0 0,-1 0,0-1,-1 1,4-13,-8 19,0-1,-1 0,1 1,-1-1,-1 1,1-1,-1 0,0 1,0-1,-1 1,1 0,-1-1,0 1,-1 0,1 0,-1 0,0 1,0-1,-1 1,1-1,-1 1,0 0,0 0,-1 1,1-1,-1 1,1 0,-1 0,0 1,0 0,-1-1,1 1,0 1,-1-1,-4 0,-12 4</inkml:trace>
  <inkml:trace contextRef="#ctx0" brushRef="#br0" timeOffset="1447.29">1423 199,'-29'25,"2"3,1 0,1 1,2 2,-18 29,26-30,1 2,1 0,2 0,1 1,2 1,1-1,2 1,1 1,2-1,1 0,2 1,3 19,-4-40,2 31,2 1,2-1,2 0,1-1,3 0,6 11,-15-45,0 0,1 0,1-1,0 0,0 0,1 0,0 0,0-1,1 0,0 0,0-1,6 5,-12-12,-1 1,1-1,0 1,-1-1,1 0,0 1,0-1,0 0,-1 0,1 1,0-1,0 0,0 0,0 0,-1 0,1 0,0 0,0 0,0 0,0-1,-1 1,1 0,0 0,0-1,-1 1,1-1,0 1,0 0,-1-1,1 1,0-1,-1 1,1-1,-1 0,1 1,-1-1,1 0,-1 1,1-1,-1 0,0 0,1 1,-1-1,0 0,1 0,-1 0,0 0,5-14</inkml:trace>
  <inkml:trace contextRef="#ctx0" brushRef="#br0" timeOffset="2716.409">1620 311,'1'-3,"-1"1,1 0,-1 0,1-1,0 1,0 0,0 0,0 0,1 0,-1 0,0 0,1 1,0-1,-1 0,1 1,0-1,0 1,-1 0,1-1,0 1,1 0,-1 0,0 0,0 1,0-1,0 0,1 1,-1-1,0 1,1 0,1 0,99-25,-102 24,0 1,0-1,0 0,0 0,0 0,0 1,0-1,0 0,0 1,1-1,-1 1,0 0,0-1,1 1,-1 0,0 0,1 0,-1 0,0 0,1 0,-1 0,0 0,0 0,1 1,-1-1,0 0,0 1,1-1,-1 1,0 0,0-1,0 1,0 0,0 0,0-1,0 1,0 0,0 0,0 0,-1 0,1 0,0 0,-1 1,1-1,0 0,-1 0,0 0,1 1,-1-1,0 0,1 1,-1-1,0 0,0 0,0 1,0-1,0 0,-1 1,1-1,0 0,-1 0,1 1,0-1,-1 0,0 1,-75 86,67-82,1 2,0-1,0 1,0 0,1 1,0 0,1 0,0 0,1 1,-1 0,2 0,-1 0,2 1,-3 10,5-17,1 0,0 0,0 0,0 0,1 0,-1 0,1 0,0 0,0 0,0 0,1 0,0 0,-1 0,1-1,0 1,1-1,-1 1,1-1,-1 0,1 0,0 0,0-1,0 1,1 0,-1-1,1 0,-1 0,1 0,0-1,0 1,-1-1,1 0,0 0,0 0,0 0,1-1,-1 1,0-1,0 0,0-1,0 1,0-1,0 1,0-1,0 0,0-1,0 1,0-1,-1 0,2 0,12-10,-1 2</inkml:trace>
  <inkml:trace contextRef="#ctx0" brushRef="#br0" timeOffset="2965.527">2157 283,'-15'29,"-4"14,1 4,3 0,5-4,4-9</inkml:trace>
  <inkml:trace contextRef="#ctx0" brushRef="#br0" timeOffset="3213.729">2410 142,'-23'34,"-9"20,1 6,7-3,7-5,6-8,5-10</inkml:trace>
  <inkml:trace contextRef="#ctx0" brushRef="#br0" timeOffset="3613.929">1987 254,'8'-10,"1"0,0 1,1 0,0 0,0 1,1 1,0-1,0 2,1 0,0 0,0 1,0 0,1 1,-1 1,1 0,0 0,0 2,0-1,0 2,0 0,0 0,1 1,-1 1,106 51,-108-51,-1-1,0-1,0 0,0-1,1 1,-1-2,0 0,0 0,0-1,-1 0,1 0,-1-1,1 0,5-5,3-1</inkml:trace>
  <inkml:trace contextRef="#ctx0" brushRef="#br0" timeOffset="4151.752">1649 763,'111'-5,"0"-6,33-9,-25 3,241-17,-242 35,-94-1</inkml:trace>
  <inkml:trace contextRef="#ctx0" brushRef="#br0" timeOffset="5181.094">1677 1017,'22'-14,"2"2,-1 1,2 1,-1 1,1 1,1 1,-1 1,1 2,0 0,12 1,-37 3,1-1,-1 1,0 0,0 0,0 0,1-1,-1 1,0 0,0 1,0-1,1 0,-1 0,0 0,0 1,0-1,1 1,-1-1,0 1,0-1,0 1,0-1,0 1,0 0,0 0,0 0,0-1,-1 1,1 0,0 0,0 0,-1 0,1 0,-1 1,1-1,-1 0,1 0,-1 0,0 0,1 1,-1-1,0 0,0 0,0 0,0 1,0-1,0 0,0 0,-1 1,1-1,0 0,-1 0,1 0,-1 0,1 0,-1 1,1-1,-1 0,0 0,1 0,-1 0,0-1,0 1,0 0,-1 0,-38 32,36-32,1 1,-1-1,1 1,-1 0,1 1,0-1,0 0,0 1,0 0,0-1,1 1,-1 0,1 0,0 1,0-1,0 0,0 1,0 0,1-1,0 1,0 0,0-1,0 1,0 0,1 4,2-5,0 1,1-1,0 0,-1 0,1 0,0 0,1-1,-1 1,0-1,1 0,-1 0,1 0,0 0,0-1,0 1,0-1,0 0,0 0,0 0,0-1,0 0,0 0,0 0,0 0,0 0,0-1,3 0,14 2,-19-1,0 0,0-1,0 2,0-1,1 0,-1 0,0 1,0-1,0 1,0 0,0-1,0 1,0 0,0 0,0 0,0 1,0-1,-1 0,1 1,0-1,-1 1,1 0,-1-1,0 1,0 0,1 0,-1 0,0 0,-1 0,1 0,0 0,-1 0,1 0,-1 0,1 0,-1 0,0 1,0-1,0 0,0 0,0 0,-1 1,1-1,-1 0,1 0,-1 0,0 0,0 0,0 0,0 0,0 0,0 0,0-1,-1 2,-10 8,0 0,-1-1,0 0,0-1,-1-1,0 0,-1 0,0-2,0 0,0-1,-7 2,-13 6,11-4</inkml:trace>
  <inkml:trace contextRef="#ctx0" brushRef="#br0" timeOffset="5544.072">2410 847,'-32'27,"0"2,2 2,1 0,1 2,2 1,-21 36,45-67,0 0,0 0,0 0,1 0,-1 0,1 1,0-1,0 0,0 1,0-1,1 1,-1-1,1 1,0-1,0 1,0-1,1 1,-1-1,1 1,-1-1,1 0,1 1,-1-1,0 0,1 1,-1-1,1 0,0 0,0-1,0 1,1 0,-1-1,0 1,1-1,0 0,0 1,0-1,0-1,0 1,0 0,0-1,0 0,1 1,0-1,8 3,1 0,0-1,0-1,0 0,0-1,0 0,0-1,0 0,0-1,0 0,0-1,0-1,-1 0,1-1,-1 0,1-1,-2 0,1-1,0-1,-1 1,0-2,5-4,-14 10,-1 0,0 1,0-1,0 0,0 1,0-1,0 0,0 0,0 0,-1 0,1 0,-1 0,1 0,-1 0,0 0,0 0,0 0,0 0,0 0,-1 0,1 0,0 0,-1 0,0 0,1 0,-1 0,0 0,0 0,0 1,0-1,0 0,-1 0,1 1,0-1,-1 1,1 0,-1-1,0 1,1 0,-1 0,0 0,0 0,0 0,1 0,-1 1,0-1,0 0,0 1,0 0,0-1,0 1,-1 0,1 0,0 0,0 1,0-1,0 0,0 1,-115 6,91 1</inkml:trace>
  <inkml:trace contextRef="#ctx0" brushRef="#br0" timeOffset="6112.732">2890 904,'-12'4,"0"1,0 1,1 0,-1 0,1 1,1 1,-1 0,1 0,1 1,-1 0,-2 5,-27 54,38-66,1 0,-1 0,1 0,-1 0,1 0,0 0,-1 0,1 0,0 0,1 1,-1-1,0 0,1 0,-1 0,1 0,-1 0,1 0,0 0,0 0,0 0,0 0,0-1,1 1,-1 0,0-1,1 1,-1-1,1 1,0-1,-1 0,1 1,0-1,0 0,1 0,6 2,0 0,0-1,0 0,0 0,0-1,1-1,-1 1,1-1,-1-1,0 0,1 0,-1-1,0 0,0-1,0 0,0 0,-1-1,1 0,-1 0,0-1,5-4,-9 6,1 0,-1 0,0-1,0 1,-1-1,1 0,-1 0,0-1,0 1,0-1,0 1,-1-1,0 0,0 0,0 0,-1 0,1 0,-1-1,-1 1,1 0,-1-1,1 1,-2 0,1-1,0 1,-1 0,0 0,-1 0,1-1,-1 1,0 0,0 0,0 1,-1-1,0 0,1 1,-2 0,1 0,-4-4,-39-21,23 16</inkml:trace>
  <inkml:trace contextRef="#ctx0" brushRef="#br0" timeOffset="6819.133">3004 0,'1'14,"1"-1,1 0,1 0,0 0,0 0,1-1,1 1,6 10,6 14,18 43,9 18,-5 2,14 58,-43-127,-1 0,-2 1,-1 0,-1 0,-2 0,-1 1,-2 0,-1 0,-2-1,-1 1,-1-1,-2 1,-8 23,6-42,0 0,-1-1,0 0,-1 0,0-2,-1 1,-1-1,0 0,0-1,-1-1,0 0,0-1,-1 0,-1-1,1-1,-7 2,-3 3</inkml:trace>
</inkml:ink>
</file>

<file path=ppt/ink/ink5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36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278 150,'-24'14,"-10"6,1 1,0 2,2 1,0 2,2 1,1 1,25-26,0 1,0 0,0-1,1 1,0 1,-1-1,1 0,0 0,0 1,1 0,-1-1,1 1,-1 0,1-1,1 1,-1 0,0 0,1 0,0 0,0 0,0 0,0 0,1 0,-1-1,1 1,0 0,0 0,1 0,-1-1,1 1,0-1,0 1,0-1,0 0,0 0,1 0,-1 0,3 2,194 83,-189-81,-1 1,0 1,0 0,-1 0,0 1,0 0,-1 0,0 1,-1 0,-1 0,3 5,-6-10,0-1,0 1,0-1,-1 1,0 0,0 0,0 0,-1-1,0 1,0 0,-1 0,1 0,-1 0,0-1,-1 1,1 0,-1-1,-1 1,1-1,-1 0,1 1,-2-1,1-1,0 1,-1 0,-4 5,0-1,0 0,-1-1,0 1,0-2,-1 1,0-1,-1-1,1 0,-1 0,0-1,-1-1,1 0,-1 0,0-1,0-1,-8 2,-5-7</inkml:trace>
  <inkml:trace contextRef="#ctx0" brushRef="#br0" timeOffset="248.146">221 206,'39'-14,"21"-5,7 0,-5 9,-11 11,-11 5,-12 1</inkml:trace>
  <inkml:trace contextRef="#ctx0" brushRef="#br0" timeOffset="530.683">842 65,'-8'12,"2"0,-1 1,1 0,1 1,0-1,1 1,1 0,0 0,1 0,0 1,1-1,1 0,0 1,1-1,1 0,1 9,-1-19,-1-1,0 0,1 0,0 0,0-1,0 1,0 0,0-1,0 1,1-1,-1 0,1 0,0 0,0 0,-1 0,1 0,0-1,1 0,-1 1,0-1,0 0,0-1,1 1,-1 0,0-1,1 0,-1 0,1 0,-1 0,0 0,1-1,-1 0,0 1,1-1,-1 0,2-2,110-57,-105 54,0 0,-1-1,1 0,-2-1,1 0,-1 0,0-1,-1 0,0-1,0 1,-1-1,0 0,-1-1,0 1,-1-1,0 0,0-1,-1 1,-1 0,0-1,-1 0,0-3,-2 11,-1 0,0 0,0 0,-1 0,1 1,-1-1,0 0,0 1,0 0,0 0,-1 0,1 0,-1 0,0 1,1-1,-1 1,0 0,-1 0,1 1,0-1,0 1,-1 0,1 0,-1 1,1-1,-1 1,1 0,-1 0,1 0,-1 1,1-1,-1 1,1 0,0 1,-1-1,1 1,-21 5</inkml:trace>
  <inkml:trace contextRef="#ctx0" brushRef="#br0" timeOffset="6746.886">1238 517,'9'0,"9"-5,5-2,4 1,2 1,1 2,0 0,0-2,-1-2,1 1,-2 1,1 2,-1 1,0 1,0 1,0 0,0 0,-4 1</inkml:trace>
  <inkml:trace contextRef="#ctx0" brushRef="#br0" timeOffset="7029.583">1294 658,'24'4,"22"3,9-1,-1-2,-5 0,-6-7,-5-2,-4 0,-4 0,-6 1</inkml:trace>
</inkml:ink>
</file>

<file path=ppt/ink/ink5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52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29 769,'-29'303,"42"-461,-6 132,1 0,1 1,1 0,2 0,0 1,2 1,0 0,2 1,7-9,-14 20,-5 6,0-1,1 0,-1 1,1 0,0 0,1 0,-1 1,1-1,0 1,0 1,0-1,0 1,0 0,1 0,0 1,-1 0,3 0,-7 2,0 1,0 0,0 0,0-1,0 1,0 0,0 1,0-1,-1 0,1 0,0 1,-1-1,1 1,-1 0,1-1,-1 1,0 0,0 0,0 0,0 0,0 0,0 0,-1 0,1 1,1 1,8 17</inkml:trace>
  <inkml:trace contextRef="#ctx0" brushRef="#br0" timeOffset="921.02">735 599,'-31'18,"1"0,2 2,0 1,1 1,1 2,1 0,1 2,-4 6,6 34,22-64,0-1,1 1,-1-1,0 1,0-1,1 1,-1-1,1 1,-1-1,1 0,0 1,-1-1,1 0,0 1,0-1,0 0,0 0,0 0,0 0,0 0,0 0,1 0,-1 0,0 0,1-1,-1 1,0 0,1-1,-1 1,1-1,-1 0,1 1,-1-1,1 0,-1 0,1 0,-1 0,1 0,-1 0,1-1,-1 1,1 0,-1-1,11-2,0-1,-1 0,0-1,1 0,-2-1,1 0,-1-1,0 0,0-1,-1 0,0 0,0-1,3-5,40-33,73-39,-123 86,-1-1,1 1,-1 0,1 0,0 0,-1 0,1 0,0 0,-1 1,1-1,0 1,-1-1,1 1,-1-1,1 1,-1 0,1 0,-1 0,0-1,1 1,-1 1,0-1,0 0,1 0,-1 0,0 1,0-1,0 0,-1 1,1-1,0 1,-1-1,1 1,-1 0,1-1,-1 1,1 0,-1-1,0 1,0-1,0 1,0 0,0-1,-1 1,1 0,0-1,-1 1,1 0,-1-1,1 1,4 25,-3-23,0-1,1 1,-1-1,1 1,0-1,0 0,0 0,0 1,0-2,1 1,-1 0,1 0,0-1,0 1,0-1,0 0,0 0,0 0,1 0,-1-1,1 1,-1-1,1 0,-1 0,1 0,0-1,0 1,-1-1,1 0,0 0,0 0,-1-1,1 1,0-1,0 0,1 0,10-4,0 1,-1-2,0 0,0-1,0 0,-1-1,0-1,5-4,-9 7,0-1,0 0,0 0,-1-1,0 0,0-1,-1 0,0 0,-1 0,0-1,0 0,-1 0,-1-1,3-5,-7 15,0 0,1 1,-1-1,0 0,1 0,-1 0,0 0,0 1,0-1,0 0,0 0,0 0,0 0,0 1,0-1,0 0,-1 0,1 0,0 0,0 1,-1-1,1 0,0 0,-1 1,1-1,-1 0,1 0,-1 1,0-1,1 1,-1-1,0 1,1-1,-1 1,0-1,1 1,-1-1,0 1,0 0,0-1,1 1,-1 0,0 0,0 0,0 0,0 0,1 0,-1 0,0 0,0 0,0 0,0 0,0 0,1 0,-1 1,0-1,0 0,0 1,1-1,-50 25,46-23,1 0,-1 1,0 0,1 0,-1 0,1 0,0 0,0 1,0 0,1-1,-1 1,1 0,0 0,0 0,0 1,1-1,-1 0,1 1,0-1,0 1,1-1,-1 1,1-1,0 1,0-1,1 1,-1 0,1-1,0 0,0 1,1-1,-1 1,1-1,0 0,0 0,1 0,-1 0,1-1,-1 1,1 0,0-1,8 2,-1-1,1-1,-1 1,1-2,0 1,0-2,0 1,0-1,0-1,1 0,-1-1,0 0,0-1,0 0,0 0,-1-1,6-3,14-5,0-2,-1-1,-1-1,0-2,-1-1,-1-1,0-1,-2-1,0-1,-2-1,0-1,-2-1,0-1,-2-1,0-2,-7 13,-1-1,0 0,-1 0,-1-1,-1 0,-1-1,0 0,-1 1,-1-2,-1 1,-1 0,0-1,-2 1,0-1,-1 1,-1-1,-1 1,0 0,-2 0,-1-4,4 18,-1 1,0-1,0 1,0 0,0 0,0 0,-1 0,0 1,0-1,0 1,0 0,0 0,-1 0,1 1,-1 0,0 0,0 0,0 0,0 1,0 0,0 0,0 0,0 0,0 1,-1 0,1 0,0 1,-6-1,1 1,-1 0,0 1,1 0,0 1,-1 0,1 1,0 0,1 0,-1 1,1 1,-8 4,4-1,0 1,1 0,0 1,0 0,1 1,0 1,1-1,1 1,0 1,1 0,0 0,1 1,1 0,0 0,1 0,1 1,0 0,1 0,1 0,0 0,1 0,1 0,1 0,0 0,1 1,1-1,0-1,1 1,1 0,0-1,1 0,1 0,7 12,8-1,0-1,2-1,1-2,0 0,2-1,0-2,1-1,1-1,1-1,0-2,1-1,1-1,3-1,77 23,-95-32,-4-4</inkml:trace>
</inkml:ink>
</file>

<file path=ppt/ink/ink5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9:57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4036 651,'-14'-3,"-1"0,1 2,0 0,-1 0,1 1,-1 1,1 1,0 0,-1 1,1 0,-7 3,-50 24,69-29,1 0,-1 0,1 0,-1 0,1 0,-1 0,1 1,0-1,-1 0,1 1,0-1,0 1,0 0,0-1,0 1,0 0,1-1,-1 1,1 0,-1 0,1 0,-1-1,1 1,0 0,0 0,0 0,0 0,0 0,1 0,-1-1,1 1,-1 0,1 0,-1 0,1-1,0 1,0 0,0 0,85 79,-13-18,-71-61,0 1,0-1,0 1,0 0,-1 0,1 0,-1 0,0 0,0 0,0 0,0 0,0 0,-1 0,1 1,-1-1,0 0,0 0,0 1,-1-1,1 0,-1 0,0 0,0 1,0-1,0 0,0 0,-1 0,1-1,-1 1,0 0,0-1,0 1,0-1,-2 2,-90 67,88-67,0-1,-1 0,0 0,1 0,-1-1,0 0,0 0,0-1,-1 0,1 0,0-1,0 0,-1 0,-10-4</inkml:trace>
  <inkml:trace contextRef="#ctx0" brushRef="#br0" timeOffset="610.43">4092 1102,'68'-117,"-38"78,0 1,3 1,1 2,1 1,26-17,-39 32,57-36,-77 55,0 0,-1 1,1-1,0 0,-1 1,1 0,-1-1,1 1,0 0,-1 0,0 0,1 0,-1 0,1 0,-1 0,0 0,0 0,0 1,0-1,0 0,0 1,0-1,0 1,-1-1,1 1,0 0,-1-1,1 1,-1-1,0 1,1 0,-1 0,0-1,0 1,0 0,0-1,-1 1,1 0,0-1,-1 1,1 0,-1-1,0 1,1-1,-1 1,0-1,0 1,0-1,0 1,0-1,-1 1,-14 32,12-27,0 0,1 0,-1 1,1-1,1 1,-1-1,1 1,1 0,-1 0,2 0,-1 0,1 0,0 0,1 5,0-10,-1-1,2 0,-1 0,0 0,0-1,0 1,1 0,-1 0,1-1,0 1,-1-1,1 1,0-1,0 0,0 1,0-1,0 0,0 0,0-1,0 1,1 0,-1-1,0 1,0-1,0 0,1 0,-1 0,0 0,1 0,-1 0,0 0,0-1,1 1,-1-1,1 0,79-29,102-78,-183 107,1-1,-1 1,1-1,0 1,0 0,-1 0,1 0,0 0,0 0,0 0,0 0,0 0,0 1,1-1,-1 1,0 0,0 0,0-1,0 2,0-1,1 0,-1 0,0 0,0 1,0 0,0-1,0 1,0 0,0 0,0 0,0 0,0 0,-1 0,1 0,0 1,-1-1,1 1,-1-1,1 1,-1 0,0 0,0-1,1 1,-2 0,1 0,0 0,0 0,0 0,-1 0,1 1,-22 140,22-142,-1 1,1-1,-1 0,1 1,0-1,-1 1,1-1,0 0,0 1,0-1,0 0,0 0,0 0,1 0,-1 0,0 0,0 0,1 0,-1-1,1 1,-1 0,0-1,1 1,-1-1,1 0,0 1,-1-1,1 0,-1 0,1 0,-1 0,1 0,13-3</inkml:trace>
  <inkml:trace contextRef="#ctx0" brushRef="#br0" timeOffset="1431.328">5391 651,'-270'208,"220"-141,49-66,0 1,0 0,0-1,1 1,-1 0,1-1,-1 1,1 0,-1-1,1 1,0 0,0 0,0 0,0-1,0 1,0 0,1 0,-1-1,1 1,-1 0,1-1,0 1,-1 0,1-1,0 1,0-1,0 1,0-1,0 0,0 1,1-1,-1 0,0 0,1 0,-1 0,1 0,-1 0,1 0,0 0,-1-1,1 1,0-1,1 1,9 0,-1-1,1 0,0 0,-1-2,1 1,0-1,-1-1,0 0,0-1,0 0,0-1,0 0,-1 0,0-1,0-1,-1 0,0 0,0-1,0 0,1-2,5-2,189-166,-204 177,0 0,0 0,0 0,1 0,-1 0,1 1,-1-1,1 0,-1 0,1 0,-1 1,1-1,-1 0,1 1,0-1,-1 1,1-1,0 0,0 1,0 0,-1-1,1 1,0-1,0 1,0 0,0 0,0 0,0-1,-1 1,1 0,0 0,0 0,0 0,0 0,0 1,0-1,0 0,0 0,0 1,-1-1,1 0,0 1,0-1,0 1,-1-1,1 1,0-1,0 1,-1-1,1 1,-1 0,1 0,0-1,-1 1,1 0,-1 0,0-1,1 1,-1 0,0 0,1 0,-1 0,-2 30,0-25,1 0,0-1,0 1,1 0,0 0,0 0,0 0,1 0,0 0,0 0,0 0,1 0,0 0,0-1,0 1,1-1,-1 0,2 1,-1-1,0-1,1 1,0 0,0-1,2 2,3 0,0 0,0-1,0 0,1 0,-1-1,1-1,0 1,1-2,-1 1,0-1,1-1,-1 0,1-1,-1 1,1-2,-1 0,1 0,-1-1,1 0,-1-1,0 0,0-1,1 0,14-7,0-2,-1-1,0 0,-1-2,-1-1,0 0,-2-2,4-4,-4 4,-2 0,0-1,-2-1,0 0,-1-2,-1 1,-1-2,-1 0,-2 0,0-1,-1 0,-2-1,2-12,-8 35,0 1,0-1,-1 1,1 0,-1-1,1 1,-1-1,0 1,0-1,0 0,-1 1,1-1,0 1,-1 0,0-1,1 1,-1-1,0 1,0 0,-1 0,1-1,0 1,-1 0,1 0,-1 0,0 1,1-1,-1 0,0 0,0 1,0 0,0-1,-1 1,1 0,0 0,0 0,-1 0,1 0,-1 1,1-1,-1 1,1-1,-1 1,1 0,-1 0,-1 0,-8 7,1 0,0 0,0 1,1 0,0 1,1 0,-1 0,2 1,0 0,0 1,0 0,0 3,-2 1,2 1,0 0,0 0,2 1,0 0,0 0,2 1,0-1,1 1,1 0,1 5,0-16,1-1,0 1,0 0,1-1,0 1,0-1,0 1,1-1,0 0,0 1,1-1,-1 0,1 0,1-1,-1 1,1-1,0 1,0-1,1 0,-1-1,1 1,0-1,1 0,-1 0,1-1,-1 1,1-1,0 0,0-1,0 0,7 2,11 0,0-1,0 0,1-2,-1-1,1-1,-1-2,0 0,0-1,0-1,0-2,-1 0,0-1,10-6,16-10,0-1,-2-3,0-2,-3-2,0-2,-2-2,-2-1,-1-2,-3-2,21-29,-49 60,0 0,0-1,-1 0,-1 0,0 0,0-1,-1 0,-1 0,0-1,0 1,-2-1,1 1,-2-1,1-8,-2 19,0-1,0 1,0 0,0 0,-1-1,1 1,-1 0,0 0,1 0,-1 0,0 0,0 0,-1 0,1 0,0 0,0 0,-1 0,1 1,-1-1,0 1,0-1,1 1,-1 0,0-1,0 1,0 0,0 0,0 0,0 1,-1-1,1 0,0 1,0 0,0-1,-1 1,1 0,0 0,-1 0,1 0,-1 1,-86 30,69-16,1 1,1 0,1 1,1 1,0 1,1 0,1 1,1 1,0 0,2 0,1 1,0 1,2 0,1 0,0 1,2-1,1 1,0 1,2-1,1 0,1 1,2 15,0-26,0 0,1 0,1-1,0 1,0-1,2 0,0 0,0-1,1 0,0 0,1 0,1-1,0 0,0-1,1 0,0 0,1-1,0-1,0 0,1 0,0-1,1 0,-1-1,1-1,0 0,1-1,-1 0,1-1,0 0,-1-1,1-1,5 0,38-1,-33-1</inkml:trace>
  <inkml:trace contextRef="#ctx0" brushRef="#br0" timeOffset="-5374.513">339 198,'402'50,"-348"-54,-1-2,0-3,0-2,-1-2,-1-2,0-3,30-15,119-81,-199 113,-1 1,1-1,-1 1,0-1,1 1,-1-1,1 1,-1-1,1 1,0 0,-1-1,1 1,-1 0,1 0,0-1,-1 1,1 0,0 0,-1 0,1 0,0 0,-1 0,1 0,0 0,-1 0,1 0,0 0,-1 0,1 0,0 1,-1-1,1 0,-1 0,1 1,0-1,-1 0,1 1,-1-1,1 1,-1-1,1 1,-1-1,1 1,-1-1,0 1,1-1,-1 1,0-1,1 1,-1 0,0-1,0 1,0 0,0-1,1 1,-8 42,7-40,-133 397,90-243,6 2,6 16,19 105,11-281,1 1,-1-1,1 0,-1 1,0-1,1 0,-1 1,0-1,1 1,-1-1,0 1,0-1,0 1,1 0,-1-1,0 1,0 0,0 0,0-1,0 1,0 0,0 0,1 0,-1 0,0 0,0 0,0 1,0-1,0 0,0 0,1 1,-1-1,0 0,0 1,0-1,1 1,-1-1,0 1,0-1,1 1,-1 0,1-1,-1 1,0 0,1 0,-1-1,1 1,0 0,-1 0,1 0,0-1,-1 1,1 0,0 0,0 0,0 0,0 0,0 0,0-1,0 1,0 0,0 0,0 0,0 0,0 0,1 0,-1-1,0 1,1 1,-84-105,71 92,-1 1,0 0,0 1,-1 1,0 0,0 1,-1 1,0 0,0 0,0 2,-1 0,0 1,1 0,-1 2,0-1,0 2,-1 0,1 1,-8 2,-10 3,1 1,0 2,0 1,1 1,0 2,1 1,1 1,-21 15,25-16,0 1,1 1,1 1,1 1,0 1,2 1,0 1,1 1,1 1,-12 19,32-42,-1-1,1 1,0 0,0-1,0 1,0 0,0 0,0-1,-1 1,1 0,0 0,0 0,0 0,0 0,0 0,0 0,0 1,0-1,0 0,-1 0,1 1,0-1,0 1,0-1,0 0,-1 1,1 0,0-1,-1 1,1-1,0 1,-1 0,1-1,-1 1,1 0,-1 0,1 0,-1-1,1 1,-1 0,0 0,1 0,-1 0,0 0,0 0,0-1,0 1,0 0,0 0,0 0,0 0,0 0,0 0,0 0,-1 0,1 0,0-1,-1 1,1 0,-1 0,1 0,-1-1,1 1,-1 0,1 0,-1-1,0 1,0 0,43-23,-22 7</inkml:trace>
  <inkml:trace contextRef="#ctx0" brushRef="#br0" timeOffset="-4989.742">735 678,'113'-36,"3"5,0 4,30 2,130-18,-266 42,-8-1,1 1,-1 0,1 0,0 0,-1 0,1 0,0 0,0 1,0 0,-1-1,1 1,0 0,0 1,0-1,0 0,-1 1,1-1,0 1,0 0,-1 0,1 0,0 0,-1 1,1-1,-1 1,0-1,0 1,1 0,-1 0,0 0,0 0,-1 0,1 1,0-1,-1 0,2 2,-21 185,58-43,-42-101,-1-27</inkml:trace>
  <inkml:trace contextRef="#ctx0" brushRef="#br0" timeOffset="-1184.991">2060 791,'-12'7,"-1"1,1 0,1 0,-1 1,1 1,1 0,0 0,0 1,1 0,0 1,1-1,1 2,0-1,0 1,1 1,1-1,0 2,4-11,1 0,-1-1,1 1,0 0,0 0,0 0,0 0,1 0,-1 0,1 0,0-1,1 1,-1 0,0-1,1 1,0-1,0 1,0-1,0 0,1 0,-1 0,1 0,0 0,0-1,0 1,0-1,0 1,0-1,1 0,-1-1,1 1,-1-1,1 1,0-1,0 0,0 0,-1-1,3 1,4-1,-1-1,1 0,0 0,0-1,-1 0,1-1,-1 0,1 0,-1-1,0 0,-1-1,1 0,-1 0,0-1,0 0,0 0,-1-1,0 0,0 0,-1-1,0 0,-1 0,1 0,-1-1,-1 0,0 0,0 0,-1 0,0-1,0 1,0-8,-2 12,1-1,-1 0,-1-1,1 1,-1 0,0 0,0 0,-1 0,0 0,0 0,0 0,-1 0,0 0,0 1,-1-1,1 0,-1 1,0 0,-1 0,1 0,-1 0,0 0,0 1,-1 0,1 0,-1 0,0 0,0 1,0-1,0 1,-1 1,1-1,-3 0,-17-1,2 2</inkml:trace>
  <inkml:trace contextRef="#ctx0" brushRef="#br0" timeOffset="-753.611">2371 1045,'0'14,"1"-25,3-18,2 2,2 0,0 0,2 1,1 0,12-21,-19 39,1 1,-1 0,2 1,-1-1,1 1,0 0,0 0,0 0,1 1,0 0,0 1,0-1,1 1,-1 1,1-1,0 1,0 1,0-1,1 2,-1-1,5 0,-11 2,0 0,0 0,1 0,-1 0,0 0,0 0,0 0,0 1,1-1,-1 1,0 0,0 0,0 0,0 0,0 0,0 0,-1 0,1 0,0 1,0-1,-1 1,1-1,-1 1,0 0,1-1,-1 1,0 0,0 1,7 14</inkml:trace>
  <inkml:trace contextRef="#ctx0" brushRef="#br0" timeOffset="2212.751">8326 622,'-24'-4,"0"2,0 0,0 2,0 0,-1 2,1 1,0 1,1 0,-1 2,1 1,0 1,1 1,-19 10,34-14,0 0,0 1,0 0,0 0,1 1,0 0,1 0,0 0,0 1,0 0,-1 3,5-8,-1 0,1-1,0 1,0 0,0-1,0 1,1 0,-1 0,1 0,-1 0,1 0,0 0,0 0,1 0,-1-1,0 1,1 0,0 0,0 0,0 0,0-1,0 1,0 0,1-1,-1 1,1-1,0 0,0 1,0-1,0 0,0 0,0 0,1-1,-1 1,0 0,1-1,6 2,0-1,0-1,1 0,-1 0,0 0,1-1,-1-1,0 0,1 0,-1-1,0 0,0 0,0-1,0 0,-1-1,1 0,4-3,24-12,-1-1,-1-2,-1-2,31-27,-22 18,33-22,-73 57,0-1,0 1,0 0,-1 0,1 0,-1 0,1 1,-1-1,0 1,1-1,-1 1,-1 0,1 0,0 0,-1 0,1 0,-1 0,0 0,0 1,0-1,-1 0,1 1,-1-1,0 0,0 1,0-1,0 4,1 4,0-2,0 0,1 0,0 0,0 0,1 0,0 0,1-1,-1 1,2-1,-1 0,1 0,0-1,1 0,0 1,0-2,1 1,-1-1,1 0,2 1,11 3</inkml:trace>
  <inkml:trace contextRef="#ctx0" brushRef="#br0" timeOffset="2580.026">8664 819,'24'-43,"1"1,2 1,32-37,-59 79,0 0,0-1,0 1,1 0,-1 0,0 0,1 0,-1-1,0 1,1 0,-1 0,1 0,-1-1,1 1,-1 0,1-1,0 1,-1-1,1 1,0-1,0 1,-1-1,1 1,0-1,0 0,0 1,-1-1,1 0,0 0,0 1,0-1,0 0,0 0,-1 0,1 0,0 0,0 0,0-1,0 1,0 0,0 0,-1-1,1 1,0 0,0-1,0 1,-1-1,1 1,0-1,-1 1,1-1,0 1,-1-1,1 0,-1 1,1-1,-1 0,1 0,-1 1,1-1,-1 0,0 0,0 0,1 0,-1 1,0-2,1 5,30 95,-30-95,0-1,1 1,-1-1,1 1,0-1,-1 0,1 0,0 0,0 0,1 0,-1-1,0 1,1-1,-1 1,1-1,-1 0,1 0,-1 0,1 0,0-1,0 1,-1 0,1-1,0 0,0 0,0 0,-1 0,1 0,0-1,0 1,0-1,-1 0,1 0,1 0,12-7,0 0,-1 0,0-2,-1 0,0 0,-1-2,0 1,-1-2,0 0,66-55,6 17,-59 40</inkml:trace>
  <inkml:trace contextRef="#ctx0" brushRef="#br0" timeOffset="6347.968">9624 452,'-13'-4,"0"1,0 0,-1 1,1 1,-1 0,1 1,-1 0,0 1,1 0,-1 1,1 1,0 0,0 1,0 0,-3 2,10-4,0 1,1-1,-1 1,0 0,1 1,0-1,0 1,0 0,0 0,1 0,-1 1,1 0,0 0,1 0,-1 0,1 1,0-1,0 1,1 0,-1 0,1 0,1 0,-1 0,1 0,0 0,1 1,-1-1,1 0,0 0,1 1,-1-1,1 0,1 0,-1 1,1-1,0 0,1-1,2 6,-3-8,1 0,0 0,0 0,0-1,1 1,-1-1,0 0,1 0,0 0,-1 0,1-1,0 1,0-1,0 0,0 0,0-1,0 1,0-1,0 0,0 0,0 0,0-1,0 1,0-1,0 0,0 0,0 0,0-1,0 1,-1-1,1 0,-1 0,3-2,110-84,6-60,-122 147,0 1,0-1,-1 1,1 0,0-1,0 1,0-1,0 1,0-1,0 1,0-1,0 1,0-1,0 1,1 0,-1-1,0 1,0-1,0 1,1-1,-1 1,0 0,0-1,1 1,-1 0,0-1,0 1,1 0,-1-1,1 1,-1 0,0-1,1 1,-1 0,1 0,-1 0,0-1,1 1,-1 0,1 0,-1 0,1 0,-1 0,1 0,-1 0,1 0,-1 0,0 0,1 0,-1 0,1 0,-1 1,1-1,-1 0,0 0,1 0,-1 0,1 1,-1-1,0 0,1 1,-1-1,0 0,1 1,-1-1,0 0,1 1,-1-1,0 1,3 35,-7 424,0-406,-1 0,-3 0,-2-1,-3-1,-1 0,-22 50,30-90,1 1,-2-2,1 1,-2-1,0 0,0 0,-1-1,0 0,0 0,-1-1,-1-1,1 1,-1-2,-8 4,16-9,1-1,-1 0,0 0,1-1,-1 1,0 0,0-1,0 0,0 0,0 0,0 0,1 0,-1 0,0-1,0 1,0-1,0 0,1 0,-1 0,0 0,1-1,-1 1,1-1,0 1,-1-1,1 0,0 0,0 0,0 0,0 0,0 0,1-1,-1 1,0-1,-25-94,26 71,0-1,2 0,1 1,1 0,1-1,1 1,2 1,0-1,7-12,2 4,-3 6</inkml:trace>
  <inkml:trace contextRef="#ctx0" brushRef="#br0" timeOffset="6878.853">10188 1,'-3'1,"0"1,-1 0,1 0,0 0,0 0,0 1,0-1,0 1,1-1,-1 1,1 0,0 0,0 0,0 0,0 1,0-1,1 1,-1-1,1 1,0-1,0 1,0 0,1-1,-1 1,1 0,0 0,-1-2,-77 442,23-244,62-201,4-10</inkml:trace>
  <inkml:trace contextRef="#ctx0" brushRef="#br0" timeOffset="13969.864">10273 678,'34'1,"0"-2,-1-2,1-1,0-1,-1-2,19-7,-40 12,-1-1,1-1,-1 0,1-1,-1 0,-1-1,1 0,-1 0,0-1,0-1,-1 1,0-2,0 1,-1-1,0-1,-1 1,5-9,-11 16,0 0,0-1,0 1,0 0,0-1,-1 1,1-1,-1 1,0 0,0-1,0 1,0-1,0 1,0-1,0 1,-1 0,0-1,1 1,-1-1,0 1,0 0,0 0,0 0,-1 0,1-1,0 2,-1-1,0 0,1 0,-1 0,0 1,0-1,0 1,0-1,0 1,0 0,-2-1,-2 0,0 0,0 0,0 0,0 1,-1 0,1 0,-1 0,1 1,0 0,-1 0,1 1,0 0,-1 0,0 1,-8 1,1 1,1 0,-1 1,1 1,-1 0,2 1,-1 0,1 1,0 0,0 1,1 0,1 1,-1 0,2 1,-1 0,1 1,1 0,0 0,1 0,0 1,1 0,-4 12,10-20,0-1,0 1,0 0,0-1,1 1,0-1,0 1,0-1,0 0,1 1,-1-1,1 0,0 0,1 0,-1 0,1 0,0-1,-1 1,1-1,1 0,-1 1,1-2,-1 1,1 0,0-1,0 1,0-1,0 0,0 0,0-1,1 1,-1-1,1 0,-1 0,1-1,-1 1,1-1,-1 0,1 0,-1-1,4 0,26 3,1-1,0-2,0-2,-1-1,0-1,0-2,0-2,-1 0,0-3,7-4,-16 6</inkml:trace>
  <inkml:trace contextRef="#ctx0" brushRef="#br0" timeOffset="14380.479">11317 424,'-127'54,"124"-54,0 1,0 1,0-1,0 0,0 1,0-1,0 1,0 0,1 0,-1 0,1 0,0 1,-1-1,1 1,0-1,0 1,0 0,1 0,-1 0,1 0,0 0,-1 0,1 0,1 0,-1 0,0 1,1-1,0 0,-1 1,1-1,1 0,-1 0,0 1,1-1,0 0,-1 0,1 1,1-1,-1 0,0 0,1 0,-1 0,1-1,2 3,53 34,-52-38,1 1,0 0,-1 1,0-1,0 1,1 0,-1 0,-1 1,1-1,-1 1,1 0,-1 0,0 1,0-1,-1 1,0 0,1 0,-2 0,1 0,0 1,-1-1,0 1,-1-1,1 1,-1 0,0 0,0 0,-1 0,0-1,0 7,-4-7,1-1,-2 0,1 0,0 0,-1-1,1 1,-1-1,0 0,0-1,-1 1,1-1,0 0,-1 0,1-1,-1 1,0-1,1 0,-1-1,0 0,0 1,0-2,1 1,-1-1,0 0,1 0,-2-1,-8 2,-68-8,65 2</inkml:trace>
  <inkml:trace contextRef="#ctx0" brushRef="#br0" timeOffset="17567.088">1 1666,'107'-16,"26"-4,1 6,5 6,380-18,146-4,-111 6,729-60,-193 12,96-13,-5 13,-348 42,43 3,-235 16,907-101,-519 64,-973 49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0:41.4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0 280,'19'74,"56"338,-74-412,-1-1,1 1,-1 0,1-1,-1 1,1-1,-1 1,1 0,0 0,-1-1,1 1,0 0,-1 0,1 0,0 0,-1 0,1 0,0 0,0 0,-1 0,1 0,0 0,-1 0,1 0,0 1,-1-1,1 0,-1 0,1 1,0-1,-1 0,1 1,-1-1,1 1,-1-1,1 1,-1-1,1 1,-1-1,1 1,-1-1,0 1,1 0,-1-1,0 1,0 0,0-1,1 1,-1 0,0-1,0 1,0 0,0-1,0 1,0 0,0-1,0 1,0 0,0-1,-1 1,1 0,0-1,-1 1,22-55,-20 53,173-517,-153 480,-10 27</inkml:trace>
  <inkml:trace contextRef="#ctx0" brushRef="#br0" timeOffset="269.964">629 353,'-4'28,"-1"19,-5 17,5 6,2-5,6-9,7-14,1-19,4-17,2-13,-1-11,-3-1</inkml:trace>
  <inkml:trace contextRef="#ctx0" brushRef="#br0" timeOffset="533.875">629 63,'-12'-8,"-8"-8,3-4,4 1</inkml:trace>
</inkml:ink>
</file>

<file path=ppt/ink/ink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17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56 678,'-1'1,"-1"0,0 1,1-1,-1 0,0 0,1 1,-1-1,1 1,0-1,0 1,-1 0,1 0,0-1,1 1,-1 0,0 0,0 0,1 0,-1 0,1 0,0 0,-1 0,1 0,0 0,0 0,0 1,-1 7,-2 4,-3 3,0 1,2 0,0 1,2-1,0 1,0-1,2 1,0-1,2 1,0 0,0-1,2 0,1 0,0 0,1 0,3 6,-7-21,0 0,0-1,0 1,1-1,-1 1,1-1,-1 0,1 0,0 0,0 0,0 0,0-1,0 1,0-1,0 0,0 0,0 0,1 0,-1-1,1 1,-1-1,0 0,1 0,-1 0,0 0,1-1,-1 1,0-1,1 0,-1 0,1-1,5-1,0 0,0-1,0 0,-1-1,0 0,0 0,0-1,-1 0,1 0,4-6,94-100,-105 112,0-1,0 0,0 1,0-1,0 1,0-1,0 1,1 0,-1-1,0 1,0 0,0 0,0 0,1 0,-1 0,0 0,0 0,0 0,1 1,-1-1,0 0,0 1,0-1,0 0,0 1,1 0,-1-1,0 1,0 0,-1-1,1 1,0 0,0 0,0 0,0 0,-1 0,1 0,0 0,-1 0,1 0,-1 0,1 0,-1 1,21 57,-18-48,1 4,1-1,1 0,0 0,1-1,1 1,0-2,0 1,1-1,6 5,-13-14,2 1,-1-1,0 0,1 0,-1 0,1-1,0 1,0-1,0 0,0 0,0 0,0-1,0 1,1-1,-1 0,1-1,-1 1,1-1,-1 1,1-1,-1-1,1 1,-1 0,1-1,-1 0,0 0,1-1,-1 1,0-1,0 0,0 0,0 0,1-2,13-11,0 0,-2-2,0 0,-1-1,-1-1,0 0,-1 0,-2-2,0 1,-1-2,-1 1,-1-1,-1 0,0-5,11-85,-18 88</inkml:trace>
  <inkml:trace contextRef="#ctx0" brushRef="#br0" timeOffset="1262.49">1072 1,'-20'212,"10"1,11 85,0-119,-1-177,-1 0,0 1,1-1,-1 0,1 0,-1 1,1-1,0 1,0-1,0 0,0 1,0-1,0 0,1 1,-1-1,1 0,0 1,0-1,-1 0,1 0,1 0,-1 0,0 0,0 0,1 0,-1 0,1 0,0 0,0-1,-1 1,1-1,0 0,0 1,0-1,0 0,1 0,-1 0,0 0,0-1,1 1,-1-1,0 1,1-1,8-5,-1 0,0-1,0-1,0 1,0-2,-1 1,-1-1,1-1,-1 1,1-3,10-9,-14 14,17-17,1 0,1 2,1 0,1 2,0 0,12-4,-37 22,-1 1,1-1,0 1,0-1,0 1,0 0,0-1,0 1,0 0,0 0,0-1,0 1,1 0,-1 0,0 0,0 0,0 1,0-1,0 0,0 0,0 1,0-1,0 0,0 1,0-1,0 1,0-1,0 1,-1 0,1-1,0 1,0 0,0 0,-1-1,1 1,-1 0,1 0,0 0,-1 0,1 0,-1 0,0 0,1 0,-1 0,0 0,0 0,0 0,1 1,2 58,-3-52,0 6,-2-3,1 0,0-1,0 1,1 0,1 0,-1-1,2 1,0-1,0 1,1-1,0 1,1-1,0 0,0-1,1 1,0-1,1 0,0 0,1 0,0-1,0 0,3 2,-1-6,0-1,0 0,0 0,0 0,1-1,-1-1,1 1,-1-2,1 1,0-1,-1-1,1 0,-1 0,1-1,-1 0,1-1,-1 0,0 0,0-1,-1 0,1 0,-1-1,0-1,5-3,100-104,-104 103,-1 1,0-2,0 1,-1-1,0 0,-1 0,0-1,-1 0,0 0,-1 0,-1-1,0 1,0-1,0-10,-3 21,0 0,0 0,0 0,0 0,0 0,0-1,-1 1,1 0,-1 0,1 0,-1 0,0 0,0 0,0 0,0 1,0-1,0 0,0 0,-1 1,1-1,-1 1,1-1,-1 1,0 0,1-1,-1 1,0 0,0 0,0 0,0 0,0 1,0-1,0 0,0 1,0 0,0-1,0 1,0 0,-1 0,1 0,-83 24,76-18,0 2,0-1,0 1,1 1,0 0,1 0,-1 0,2 1,0 0,0 0,1 1,0-1,0 1,2 0,-1 1,1-1,1 1,0-1,1 1,0 0,0-1,1 1,1 0,0 0,1-1,2 10,2-12,-1-1,1 0,1 0,0-1,0 1,0-2,1 1,0-1,0 0,0-1,1 0,0 0,0-1,0 0,1 0,-1-1,1 0,0-1,-1 0,1-1,0 0,0 0,0-1,6-1,3-2,0-1,-1-1,0 0,0-1,0-1,0-1,-1-1,0 0,-1-1,0-1,-1 0,2-3,6-6,-1-1,-1 0,0-2,-2-1,-1 0,-1-1,13-26,17-91,-46 140,-1 1,0-1,0 0,0 0,0 0,0 0,0 0,-1 0,1 0,-1 0,1 0,-1 0,0 0,0 1,0-1,0 0,0 1,0-1,0 0,0 1,-1-1,1 1,0 0,-1 0,0-1,1 1,-1 0,0 0,1 0,-1 0,0 1,0-1,0 0,0 1,1 0,-1-1,0 1,0 0,0 0,0 0,0 0,0 0,0 0,0 1,0-1,0 1,0-1,0 1,1 0,-1-1,0 1,0 0,1 0,-1 1,1-1,-1 0,1 0,-1 2,-3-1,0 1,0-1,0 1,1 1,-1-1,1 1,0-1,0 1,0 1,1-1,-1 0,1 1,0 0,0-1,1 1,0 0,-1 1,2-1,-1 0,0 3,4-5,-1 0,1 0,1 0,-1 0,0-1,1 1,-1-1,1 0,0 0,-1 0,1 0,0 0,0 0,0-1,1 0,-1 1,0-1,1-1,-1 1,0 0,1-1,-1 1,1-1,-1 0,1 0,-1-1,0 1,1-1,2 0,-2 1,15 0,49 6,-66-5,-1 0,1-1,-1 1,1 0,-1 0,0 0,1 0,-1 0,0 0,0 0,0 1,0-1,0 0,0 1,0-1,0 1,-1-1,1 1,0-1,-1 1,1-1,-1 1,0 0,1-1,-1 1,0 0,0-1,0 1,0 0,0-1,-1 1,1 0,0-1,-1 1,0-1,1 1,-1-1,0 2,-10 28,9-27,0 0,-1 0,1 1,0-1,1 1,-1 0,1-1,0 1,0 0,1 0,-1 0,1-1,0 1,1 0,-1 0,1 0,0 0,0-1,0 1,0 0,1-1,0 1,0-1,0 0,1 1,0-1,-1 0,1-1,1 1,109 46,-101-40</inkml:trace>
  <inkml:trace contextRef="#ctx0" brushRef="#br0" timeOffset="1868.267">2653 961,'48'-15,"0"-2,-1-2,-1-3,8-6,-42 24,-1-1,0 0,-1 0,1-1,-1 0,0-1,0-1,-1 1,0-1,0-1,-1 0,0 0,-1-1,0 1,0-2,-1 1,-1-1,1 0,-2 0,1 0,-2-1,0 1,1-5,-5 12,1 0,-1 0,0 0,-1 1,1-1,-1 1,1-1,-1 1,0-1,0 1,-1 0,1 0,-1 0,1 0,-1 1,0-1,0 1,0-1,0 1,-1 0,1 0,-1 1,1-1,-1 1,1-1,-1 1,0 0,0 1,0-1,1 1,-1-1,0 1,0 0,0 1,0-1,0 1,1-1,-1 1,0 0,0 1,1-1,-1 1,1-1,-1 1,1 0,0 0,-1 1,-9 6,0 0,0 1,1 0,0 1,1 0,0 1,1 0,0 1,1 0,0 0,1 1,1 0,0 1,1 0,1 0,0 0,1 0,1 1,0-1,0 9,2-16,1 0,0 0,0 0,1 0,0 0,0 0,1-1,0 1,1-1,-1 1,1-1,1 0,-1 0,1 0,1 0,-1-1,1 1,0-1,0 0,1-1,0 0,0 1,0-2,1 1,-1-1,1 0,0 0,0-1,1 0,-1 0,1-1,-1 0,1 0,0-1,0 0,0 0,4 0,0-1,1 0,-1 0,0-2,1 1,-1-1,0-1,0-1,0 1,10-6,2-2</inkml:trace>
</inkml:ink>
</file>

<file path=ppt/ink/ink5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31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33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0,'0'0,"-1"1,1-1,0 1,-1-1,1 1,0-1,-1 1,1-1,0 1,0-1,0 1,-1-1,1 1,0-1,0 1,0-1,0 1,0 0,0-1,0 1,0-1,0 1,0-1,1 1,-1-1,0 1,0-1,0 1,1-1,-1 1,0-1,0 1,1-1,-1 1,1-1,-1 1,0-1,1 0,-1 1,1-1,-1 0,1 1,-1-1,1 0,-1 0,1 1,-1-1,1 0,-1 0,1 0,-1 0,1 0,-1 0,1 0,0 0,-1 0,1 0,-1 0,1 0,0 0,39 5,-39-5,369 1,-346-1</inkml:trace>
</inkml:ink>
</file>

<file path=ppt/ink/ink5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31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1 653,'1'3,"1"0,-1 1,1-1,0 0,0 0,1 1,-1-2,1 1,-1 0,1 0,0-1,0 0,0 1,0-1,1 0,-1-1,0 1,1-1,3 2,-4-2,10 5,0-1,1 0,0-1,0 0,0-1,0-1,0-1,1 0,-1 0,0-2,1 1,-1-2,0 0,0-1,12-3,12-7,1 0,-2-3,0-1,-1-1,-1-2,12-11,-1-2,-1-2,-2-2,-2-1,-2-2,-1-2,-2-2,1-6,127-216,-164 266,0-1,0 1,0-1,0 1,0 0,0-1,0 1,0-1,1 1,-1 0,0-1,0 1,0-1,1 1,-1 0,0-1,0 1,1 0,-1-1,0 1,0 0,1-1,-1 1,0 0,1 0,-1-1,1 1,-1 0,0 0,1 0,-1 0,1-1,-1 1,0 0,1 0,-1 0,1 0,-1 0,1 0,-1 0,0 0,1 0,-1 0,1 1,-1-1,1 0,-1 0,0 0,1 0,-1 1,0-1,1 0,-1 0,1 1,-1-1,0 0,0 1,1-1,-1 0,0 1,0-1,1 0,5 32,-4-17,9 60,-3 0,-3 1,-4 0,-4 20,2 12,1-96,0 1,0-1,-1 1,0-1,-1 0,-1 0,0 0,-1 0,0 0,0 0,-2-1,1 0,-1 0,-1-1,0 1,0-1,-1-1,0 0,-1 0,0 0,-1-1,1 0,-1-1,-1 0,0-1,1 0,-5 1,0 0,-1-1,0-1,-1 0,1-1,-1-1,0 0,0-1,0-1,0-1,0 0,0-1,0-1,0-1,1 0,-1-1,1-1,0 0,-15-8,26 12,0-1,1 0,-1 0,1 0,0-1,0 0,0 0,0 0,0 0,0 0,1-1,-1 1,1-1,0 0,0 0,1 0,-1-1,1 1,0-1,0 1,1-1,-1 0,1 1,0-1,0 0,0 0,1 0,0 0,0 0,0 0,1-1,45-50,-27 40</inkml:trace>
  <inkml:trace contextRef="#ctx0" brushRef="#br0" timeOffset="245.106">1412 398,'-10'33,"-7"31,-2 9,3-3,4-9,4-9,3-15</inkml:trace>
  <inkml:trace contextRef="#ctx0" brushRef="#br0" timeOffset="948.88">1637 793,'62'-104,"5"2,36-38,-95 129,-3 4,0 0,0 0,0 0,1 0,0 1,1 0,-1 0,1 1,0 0,1 0,-1 1,1 0,0 0,1 0,-6 5,-1 1,1 0,-1 0,1 0,-1 0,0 0,1 0,-1 1,-1-1,1 1,0-1,0 1,-1 0,0 0,1-1,-1 1,0 0,-1 0,1 0,0 0,-1 1,0-1,1 0,-1 0,-1 0,1 0,0 0,-1 0,1 0,-1 0,-1 2,2 2,0 6,11 129,-9-136,0 0,0-1,1 1,-1 0,1-1,0 0,1 0,-1 0,1 0,0 0,0-1,1 0,-1 0,1 0,0 0,0-1,0 1,0-1,1-1,-1 1,1-1,1 1,6-1,-1-1,1 0,-1-1,1 0,-1-1,1 0,-1-1,0 0,1-1,-1 0,-1-1,1-1,0 0,-1 0,0-1,0 0,-1-1,0-1,0 1,0-1,-1-1,-1 0,1 0,-1-1,-1 0,0 0,0-1,-1 0,0-2,5-8,-1-1,-2 0,0 0,-1-1,-1 0,-2 0,0 0,-1-1,-1 1,-2-1,0 0,-1 1,-2-1,2-23,1 23</inkml:trace>
  <inkml:trace contextRef="#ctx0" brushRef="#br0" timeOffset="1328.7">3105 59,'-32'29,"2"2,1 0,2 2,1 1,2 1,1 1,-14 32,33-61,1 1,0 0,1-1,0 2,0-1,1 0,0 0,0 0,1 1,0-1,0 0,1 0,0 1,1-1,0 0,0 0,1 0,0-1,0 1,0 0,1-1,0 0,1 0,0 0,0-1,0 0,1 1,0-2,0 1,0-1,1 0,0 0,0-1,3 2,3 1,-1-1,1 0,0 0,1-2,-1 1,1-2,0 0,0 0,0-2,0 1,0-2,0 0,0-1,0 0,1-1,-2 0,1-2,0 1,-1-2,1 0,-1 0,0-1,-1-1,0 0,6-5,1 1,-1-1,-1-1,0 0,-1-2,-1 0,0 0,-1-2,0 0,-1 0,-2-1,1-1,-2 0,-1 0,0-1,-1 0,-2 0,0-1,-1 0,0 0,-1-11,-5 24,0 0,-1 0,0 1,0-1,-1 1,0 0,0 0,0 0,-1 0,0 0,-1 1,1-1,-1 1,0 1,-1-1,0 1,0-1,0 2,0-1,-1 1,1 0,-1 0,0 1,0 0,-1 0,1 0,-1 1,1 1,-1-1,0 1,0 0,1 1,-1 0,0 0,0 0,0 1,1 1,-1-1,0 1,-1 1,-36 7,5 2</inkml:trace>
  <inkml:trace contextRef="#ctx0" brushRef="#br0" timeOffset="1635.922">2738 511,'354'-126,"-352"125,3-1,0 0,0 0,-1 0,1 0,0 1,1 0,-1 0,0 0,0 0,0 1,1 0,-1 0,0 1,0-1,0 1,0 0,1 0,-1 1,-1 0,1 0,0 0,0 0,-1 1,1 0,-1-1,0 2,1 0,21 32,-23-30,0-1,0 1,1-1,-1 0,1-1,0 1,0-1,1 1,0-1,-1 0,1-1,1 1,-1-1,0 0,1-1,3 2,125 2,-109-7</inkml:trace>
</inkml:ink>
</file>

<file path=ppt/ink/ink5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4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1,'452'0,"-428"0</inkml:trace>
</inkml:ink>
</file>

<file path=ppt/ink/ink5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43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92,'-7'-3,"0"-1,-1 2,1-1,0 1,-1 0,1 0,-1 1,0 0,1 1,-1-1,0 1,1 1,-1 0,0 0,1 0,-1 1,1 0,-1 0,1 1,0 0,0 0,0 1,0 0,1 0,0 1,0-1,0 2,0-1,1 0,-1 1,2 0,-1 0,1 1,-1-1,2 1,-3 4,-9 19,1 1,1 0,1 1,2 0,2 1,1 0,1 0,2 1,0 17,3-40,1 1,0 0,1-1,0 1,1-1,1 0,-1 1,2-1,-1 0,2-1,-1 1,2-1,-1 0,1 0,1 0,0-1,0 0,1 0,0-1,0 0,1 0,0-1,0 0,1-1,0 0,0-1,0 1,1-2,0 0,0 0,5 1,16-3,0-2,0-1,0-1,-1-1,1-2,-1-1,0-2,-1-1,1-1,-2-2,0-1,0-1,-1-1,-1-2,-1-1,0 0,-1-2,-1-1,-1-2,-10 14,-1-1,-1 0,0-1,0-1,-1 1,0-2,-1 1,0-1,-1-1,-1 0,0 0,-1 0,0-1,-1 1,-1-1,0-1,-2 1,1 0,-2-1,0 1,-1-1,0 0,-1 1,-1-1,0 1,-2 0,0-1,-3 2,0 1,-1 0,-1 1,0 0,-1 0,0 1,-1 0,0 1,-1 0,0 1,0 0,-1 1,0 0,-1 1,1 1,-1 0,-1 0,1 2,-1 0,0 1,0 0,0 1,0 0,0 2,0 0,0 0,-1 2,1 0,0 0,0 1,-11 5,-5 0,0 2,0 0,1 2,1 2,0 1,-18 12,9-1</inkml:trace>
</inkml:ink>
</file>

<file path=ppt/ink/ink5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44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0 162,'331'-144,"-327"142,0-1,0 1,0 0,0 1,1-1,-1 1,0 0,1 0,-1 0,1 0,-1 1,1 0,0 0,-1 0,1 1,-1-1,1 1,-1 0,0 0,1 1,-1-1,0 1,0 0,0 0,0 0,0 1,0-1,-1 1,1 0,-1 0,3 3,3 4,1 0,1-1,0-1,0 1,0-2,1 0,0 0,1-1,-1 0,1-1,0-1,1 0,-1-1,1 0,-1-1,1 0,0-1,0-1,0-1,6 0,4 0</inkml:trace>
</inkml:ink>
</file>

<file path=ppt/ink/ink5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02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0 192,'3'-12,"1"0,0 0,1 0,0 1,1 0,0 0,1 0,0 1,0 0,1 0,1 1,8-8,-13 13,1-1,-1 2,1-1,0 0,0 1,0 0,0 0,0 1,1-1,-1 1,1 0,0 1,-1-1,1 1,0 0,0 1,0-1,0 1,0 0,0 1,-1 0,1-1,0 2,0-1,0 1,-1 0,1 0,-1 0,5 3,6 5,-8-5,0 1,0-1,0-1,0 1,1-1,0-1,0 0,0 0,0 0,1-1,-1-1,1 0,-1 0,1-1,-1 0,1 0,-1-1,1-1,-1 1,105-50,-90 40</inkml:trace>
</inkml:ink>
</file>

<file path=ppt/ink/ink5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11.1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14 108,'-4'16,"1"-1,0 0,1 1,1 0,0-1,1 1,1 0,0-1,1 1,1-1,1 1,0-1,1 0,0 0,1-1,1 0,0 0,1 0,4 4,-8-14,1 1,0-1,0 0,0 0,1-1,-1 0,1 0,0 0,0-1,0 1,0-1,0-1,0 1,0-1,1 0,-1-1,0 1,1-1,-1 0,1-1,-1 0,0 0,0 0,1-1,-1 0,3-1,10-4,0-1,-1 0,0-2,0 0,-1-1,-1 0,14-12,78-98,-107 120,-1 0,1 0,0 0,-1 1,1-1,0 0,0 1,0-1,0 0,0 1,0-1,0 1,0-1,0 1,0 0,0 0,0-1,0 1,0 0,0 0,0 0,0 0,0 0,0 0,0 0,0 0,0 1,0-1,0 0,0 1,0-1,0 0,0 1,0-1,0 1,0 0,0-1,0 1,-1 0,1-1,0 1,0 0,-1 0,1 0,-1 0,1 0,-1 0,1 0,-1 0,1 0,-1 0,0 0,1 0,-1 0,0 0,0 0,0 0,0 0,0 0,0 0,0 0,0 0,-1 0,1 0,-1 1,4 7,3 5,0 0,1-1,1 1,0-1,1-1,0 0,0 0,2-1,-1 0,2 0,-1-1,3 0,-9-7,-1 0,1-1,0 0,0 0,0-1,0 1,1-1,-1 0,0 0,0-1,1 1,-1-1,0-1,1 1,-1-1,0 0,1 0,-1 0,0-1,0 0,0 0,0 0,-1 0,1-1,0 0,-1 0,0 0,0 0,0-1,0 0,0 0,-1 0,0 0,3-4,229-245,-132 162,-102 90,0 0,1 0,-1 0,1 1,-1-1,1 0,-1 1,1-1,0 1,-1 0,1-1,-1 1,1 0,0 0,-1 0,1 0,0 1,-1-1,1 0,-1 1,1-1,0 1,-1-1,1 1,-1 0,1-1,-1 1,0 0,1 0,-1 0,0 0,0 1,0-1,0 0,1 0,-2 1,1-1,0 0,0 1,0-1,-1 1,1-1,-1 1,1 0,-1-1,1 1,-1-1,0 2,9 83,-9-78,1 5,0 0,0 0,-1 0,-1-1,0 1,-1 0,-1-1,1 1,-2-1,0 0,0 0,-2 0,1 0,-1-1,-1 0,0 0,-8 9,10-15,-1 1,0-1,-1 0,1-1,-1 1,0-2,0 1,0-1,-1 1,1-2,-1 1,1-1,-1-1,0 1,0-1,-5 0,13-2,0 1,0 0,0 0,1-1,-1 1,0 0,0 0,0-1,1 1,-1 0,0 0,0-1,0 1,0 0,0-1,0 1,0 0,0-1,0 1,0 0,0-1,0 1,0 0,0-1,0 1,0 0,0-1,0 1,0 0,0-1,-1 1,1 0,0 0,0-1,0 1,-1 0,1 0,0-1,0 1,-1 0,1 0,0 0,0-1,-1 1,1 0,0 0,0 0,-1 0,1 0,0 0,-1-1,1 1,0 0,-1 0,1 0,0 0,-1 0,1 0,0 0,-1 0,1 1,0-1,-1 0,1 0,0 0,-1 0,24-15,-6 8,1 1,0 0,0 2,1 0,-1 1,1 1,-1 1,1 0,0 2,-1 0,1 1,0 1,-1 0,11 5,-5-5,0-2,-1 0,1-2,0 0,0-2,-1 0,1-2,-1 0,20-9,-20 6,0 0,-1-2,0-1,-1-1,0 0,-1-2,-1 0,0-2,0 0,-2-1,5-6,-15 16,0 0,-1 0,1-1,-2 0,1 0,-1-1,0 0,-1 0,0 0,0 0,-1-1,-1 1,1-1,-1 1,-1-1,1-8,-4 14,-1 0,1 0,-1 0,1 0,-1 0,0 1,-1-1,1 1,-1 0,1 0,-1 0,0 1,0-1,0 1,0 0,-1 0,1 0,0 1,-1-1,1 1,-1 0,0 0,1 1,-1 0,0-1,1 1,-1 1,0-1,1 1,-1 0,1 0,-1 0,1 1,-1-1,1 1,0 0,-2 1,-6 3,0 1,0 0,1 0,0 1,0 1,1 0,0 0,1 1,0 0,0 1,1 0,0 0,1 1,1-1,-4 9,7-13,0 0,1-1,-1 1,1 0,1 0,-1 0,1 0,1 1,-1-1,1 0,0 0,1 1,0-1,0 0,1 0,-1 0,1 0,1 0,0-1,0 1,0-1,0 1,1-1,0 0,1 0,-1-1,1 1,0-1,4 3,6 2,1 0,0-1,1-1,0 0,0-1,1-1,0-1,0-1,0 0,0-1,1-1,-1-1,1 0,0-1,-1-1,1-1,-1-1,0-1,6-2,4 0</inkml:trace>
</inkml:ink>
</file>

<file path=ppt/ink/ink5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07.7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510 480,'-12'15,"2"-1,0 2,0-1,2 1,0 1,1 0,0 0,-3 15,-3 6,-108 292,86-235,35-132,34-67,4 2,4 2,4 2,5 2,14-14,19-35,-84 144,1 1,-1-1,0 0,0 1,0-1,1 1,-1-1,0 0,0 1,1-1,-1 1,1-1,-1 1,0-1,1 1,-1-1,1 1,-1 0,1-1,-1 1,1 0,-1-1,1 1,0 0,-1 0,1-1,-1 1,1 0,0 0,-1 0,1 0,0 0,-1 0,1 0,0 0,-1 0,1 0,-1 0,1 0,0 1,-1-1,1 0,-1 0,1 1,0-1,-1 0,1 1,-1-1,1 0,-1 1,1-1,-1 1,0-1,1 1,-1-1,1 1,-1-1,0 1,0 0,1-1,-1 1,0-1,0 1,0 0,1-1,-1 1,0-1,0 1,5 48,-5-46,-34 484,34-471,-1-11,1-1,-1 1,1-1,0 1,0 0,1-1,-1 1,1-1,0 1,0-1,1 0,-1 1,1-1,0 0,0 0,1 1,-1-5,0 0,0 0,0 0,0 0,0-1,0 1,0-1,1 1,-1-1,0 0,-1 1,1-1,0 0,0 0,0-1,0 1,-1 0,1-1,-1 1,1-1,-1 1,1-1,-1 1,0-1,0 0,0 0,0 0,0 0,0 0,0 0,-1 0,4-3,57-91,-4-4,29-71,12-22,-79 167,-8 44,-36 170,18 198,6-380,0-1,0 1,1-1,0 0,0 1,1-1,0 1,-1-1,2 0,-1 0,1 1,0-1,0 0,0 0,0-1,1 1,0 0,0-1,0 0,1 0,0 0,-1 0,1 0,0-1,1 1,1 0,8-4</inkml:trace>
  <inkml:trace contextRef="#ctx0" brushRef="#br0" timeOffset="284.894">1356 734,'1'10,"0"-1,1 1,0-1,0 1,1-1,1 0,0 0,0-1,0 1,1-1,0 0,1 0,0 0,0-1,1 0,0 0,0-1,0 0,1 0,0 0,0-1,0-1,1 1,0-1,0-1,0 1,0-2,0-4,0-1,0 0,0-1,0 0,-1-1,0 0,0 0,0 0,0-1,-1 0,0-1,0 0,-1 0,0 0,0-1,-1 0,0 0,0 0,-1 0,0-1,0 0,-1 0,0 0,0-6,40-156,-40 147</inkml:trace>
  <inkml:trace contextRef="#ctx0" brushRef="#br0" timeOffset="664.88">2089 453,'-17'13,"5"-4,-1 0,1 1,0 0,1 1,0 0,1 0,1 2,-1-1,2 1,0 0,-1 4,8-14,1 0,0 1,-1-1,1 0,1 1,-1-1,0 0,1 1,0-1,0 0,0 0,0 0,0 0,0 0,1 0,0 0,-1 0,1 0,0-1,1 1,-1-1,0 1,1-1,-1 0,1 0,0 0,-1 0,1-1,0 1,0-1,0 0,0 0,1 0,-1 0,3 0,56 47,-61-44,1-1,-1 1,0-1,0 1,0 0,0-1,-1 1,1 0,-1 0,0 0,0-1,-1 1,1 0,-1 0,0-1,0 1,0 0,0-1,-1 1,1-1,-1 1,0-1,0 0,0 0,0 0,-1 0,1 0,-1 0,0-1,-3 5,-1-2,1 1,-1-1,0 0,-1-1,1 1,-1-2,0 1,0-1,0 0,0 0,-4 0,7-2,0 0,0 1,0-2,-1 1,1-1,0 1,0-1,-1-1,1 1,0-1,0 0,0 0,0-1,0 1,0-1,0 0,0 0,-2-2,-5-9</inkml:trace>
  <inkml:trace contextRef="#ctx0" brushRef="#br0" timeOffset="944.805">2569 0,'-9'44,"-4"27,1 8,7 0,5-10,1-10,2-12,0-3,-1-5,-1-4,0-3,0-3,-1-1,0 0,0-1,-5-4,-1-2,-1-4</inkml:trace>
  <inkml:trace contextRef="#ctx0" brushRef="#br0" timeOffset="1148.957">2316 367,'38'5,"32"2,14-1,2-6,-9-3,-8-1,-10 0,-11 1,-4-4,-5 0,-8 0</inkml:trace>
  <inkml:trace contextRef="#ctx0" brushRef="#br0" timeOffset="1697.191">1 1242,'1893'-248,"-1135"175,-546 55,-190 17</inkml:trace>
  <inkml:trace contextRef="#ctx0" brushRef="#br0" timeOffset="2003.072">86 1440,'440'-35,"766"-72,-855 66,-2-15,27-21,-313 61,-13 1</inkml:trace>
</inkml:ink>
</file>

<file path=ppt/ink/ink5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12.13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1303,'71'-41,"-1"-3,-3-3,54-49,-105 83,-1 0,0-2,-1 0,-1 0,0-1,-1 0,-1-1,0-1,-2 0,0 0,-1-1,0 0,-2 0,0-1,-1 0,-1 0,-1 0,-1-8,-2 25,0 0,0 0,0 1,-1-1,1 0,-1 0,0 1,0-1,0 0,0 1,0-1,0 1,-1-1,1 1,-1 0,0-1,0 1,0 0,0 0,0 1,0-1,0 0,0 0,-1 1,1 0,-1-1,1 1,-1 0,0 0,1 1,-1-1,0 0,0 1,0 0,1-1,-1 1,0 0,0 1,0-1,1 0,-1 1,0-1,0 1,1 0,-1 0,1 0,-1 1,1-1,-1 0,1 1,-1 0,1-1,0 1,0 0,0 1,-1-1,1 1,0-1,0 1,0 0,0 0,1 0,-1 0,1 0,-1 0,1 0,0 1,1-1,-1 0,0 1,1-1,0 0,0 1,0-1,0 1,0-1,1 0,-1 1,1-1,0 0,0 1,0-1,1 0,-1 0,1 0,0 0,0 0,0 0,0-1,0 1,0-1,1 1,-1-1,1 0,0 0,0 0,-1 0,1-1,1 1,-1-1,0 1,0-1,0 0,1 0,-1-1,0 1,2-1,14 2,-1-1,1 0,0-2,-1 0,1-1,0-1,15-5,85-7,-116 15,0 0,0 0,0 1,0 0,0-1,-1 1,1 0,0 0,0 1,-1-1,1 0,-1 1,1 0,-1 0,1-1,-1 1,0 1,0-1,0 0,0 0,-1 1,1-1,0 1,-1-1,0 1,0 0,0 0,0 0,0-1,0 1,-1 0,1 0,-1 0,0 0,0 0,0 0,0 0,0 0,-1 0,0 0,1 0,-1 0,0-1,0 1,-1 0,1 0,0-1,-1 1,-101 207,102-208,0 0,0 1,1-1,-1 0,0 1,1-1,0 0,0 1,0-1,0 1,0-1,0 1,1-1,-1 0,1 1,-1-1,1 0,0 1,0-1,0 0,0 0,1 0,-1 0,0 0,1 0,0 0,-1 0,1-1,0 1,0-1,0 1,0-1,0 0,0 0,0 1,0-1,1-1,-1 1,0 0,1-1,-1 1,0-1,3 1,97-11,-82 3</inkml:trace>
  <inkml:trace contextRef="#ctx0" brushRef="#br0" timeOffset="451.344">1468 739,'-52'32,"2"4,1 1,1 2,-35 40,10 9,70-84,1 0,-1 0,1 0,0 0,0 0,1 0,-1 0,1 1,0-1,0 1,1-1,-1 1,1-1,0 1,0-1,1 1,-1 0,1-1,0 0,0 1,1-1,-1 0,2 3,-2-4,1-1,0 0,0 0,0 0,0 0,0 0,0 0,0 0,1-1,-1 1,1-1,-1 1,1-1,0 0,-1 0,1 0,0-1,0 1,-1-1,1 1,0-1,0 0,0 0,0 0,0 0,-1-1,1 1,0-1,0 0,2 0,83-37,-45 11,-1-1,-2-3,0-1,-1-3,22-18,54-59,-115 112,1 1,-1-1,0 1,0-1,1 0,-1 1,0-1,0 1,1-1,-1 0,0 0,1 1,-1-1,1 0,-1 1,0-1,1 0,-1 0,1 0,-1 0,0 1,1-1,-1 0,1 0,-1 0,1 0,-1 0,1 0,-1 0,1 0,-1 0,0 0,1 0,-1-1,1 1,-1 0,1 0,-1 0,0 0,1-1,-1 1,1 0,-1-1,0 1,1 0,-1 0,0-1,0 1,1-1,-1 1,0 0,0-1,1 1,-1-1,0 1,0 0,0-1,0 1,0-1,1 0,-14 40,10-31,-2 7,1-10,0 1,1 0,0 0,0 0,1 0,0 0,0 0,0 1,0-1,1 1,0-1,1 1,0-1,0 1,0 0,1-1,-1 1,2-1,-1 1,1-1,0 1,0-1,1 0,-1 0,2 0,-1 0,0-1,1 0,0 1,1-1,3 3,-2-4,0-1,0 0,0 0,1-1,-1 0,1 0,-1 0,1-1,0 0,0 0,0-1,0 0,0 0,-1-1,1 1,0-1,0-1,0 0,-1 0,1 0,2-2,126-78,-62 12,-55 52</inkml:trace>
  <inkml:trace contextRef="#ctx0" brushRef="#br0" timeOffset="915.864">2173 739,'-24'19,"1"2,1 1,0 0,2 2,1 0,1 1,1 1,1 1,-6 15,20-39,0 0,0 0,1 0,-1 0,1 0,0 1,0-1,0 0,0 1,0-1,1 1,0-1,0 1,0-1,0 1,0-1,1 1,-1-1,1 1,0-1,0 0,0 1,1-1,-1 0,1 0,0 0,0 0,0 0,0 0,0-1,0 1,1-1,0 1,-1-1,1 0,0 0,0 0,10 0,0-1,0-1,0 0,0 0,-1-2,1 1,0-2,0 1,-1-2,0 0,0 0,0-1,0-1,-1 0,1 0,-1-1,-1-1,0 0,0 0,5-6,19-13,0-1,-2-1,-2-2,-1-2,-1 0,-2-2,-1-1,-2 0,-1-2,-2-1,-2 0,-2-2,-1 0,-2 0,-2-1,-2-1,-2 0,-1 0,-3 0,-1-20,-3 46,-1 0,0 1,-1-1,-1 0,0 1,-1 0,-1 0,-4-6,8 18,0 0,0 0,0 0,-1 0,1 1,-1-1,0 1,0 0,0-1,-1 2,1-1,-1 0,1 1,-1-1,0 1,0 0,0 0,0 1,-1-1,1 1,0 0,-1 0,1 1,0-1,-1 1,1 0,-1 0,1 0,-1 1,1-1,0 1,-1 0,-3 2,-5 4,1 1,0 1,1 0,0 0,0 1,1 1,0 0,1 0,0 1,0 0,2 0,-1 1,2 0,0 1,0-1,1 1,1 0,-1 6,-4 7,0 0,2 1,1 0,2 1,0-1,2 1,1-1,1 1,2 0,0-1,3 1,0-1,1 0,2 0,1-1,1 0,14 25,-3-17,3-1,1-1,1-1,17 15,82 44,-122-89,1-1,0 0,0 0,-1 0,1 0,0-1,0 1,0-1,0 0,0 0,0 0,0-1,-1 1,1-1,0 0,0 0,0-1,-1 1,1-1,-1 0,1 0,-1 0,0 0,0 0,0-1,0 1,0-1,0 0,-1 0,1 0,-1 0,0-1,0 1,0 0,0-1,11-14</inkml:trace>
  <inkml:trace contextRef="#ctx0" brushRef="#br0" timeOffset="1169.909">3020 766,'-14'39,"-5"21,5 2,6-6,4-12</inkml:trace>
  <inkml:trace contextRef="#ctx0" brushRef="#br0" timeOffset="1430.867">3020 399,'10'0,"8"5,0 2</inkml:trace>
  <inkml:trace contextRef="#ctx0" brushRef="#br0" timeOffset="1994.841">3500 598,'-43'25,"0"2,2 2,1 2,2 2,1 1,-26 32,26 19,37-83,0 0,0 1,0-1,0 1,0-1,1 0,-1 1,1-1,0 0,-1 1,1-1,0 0,0 0,1 0,-1 1,0-1,1 0,-1-1,1 1,-1 0,1 0,0-1,0 1,0-1,0 0,0 1,0-1,0 0,0 0,1 0,-1 0,0-1,1 1,-1-1,0 1,2-1,7-1,0 0,0 0,0-1,-1-1,1 0,-1 0,1-1,-1-1,0 1,0-2,-1 1,0-1,0-1,0 0,-1 0,0 0,2-3,222-211,-232 220,1 1,-1-1,0 1,1-1,-1 1,1-1,-1 1,0-1,1 1,-1 0,1-1,-1 1,1 0,-1 0,1-1,0 1,-1 0,1 0,-1 0,1 0,0-1,-1 1,1 0,-1 0,1 0,0 1,-1-1,1 0,-1 0,1 0,-1 0,1 0,0 1,-1-1,1 0,-1 0,1 1,-1-1,1 0,-1 1,1-1,-1 1,0-1,1 1,-1-1,0 1,1-1,-1 1,0-1,1 1,-1-1,0 1,0-1,0 1,0-1,1 1,-1 0,0-1,0 1,0-1,0 1,0 0,0-1,-1 1,1-1,0 1,0 52,0-44,-2-2,1 0,1 0,-1 0,1 0,0 0,1 0,0 0,0-1,0 1,1 0,0 0,0-1,1 0,0 1,0-1,0 0,1 0,0 0,0-1,0 1,1-1,0 0,0-1,0 1,1-1,-1 0,1 0,0 0,1-1,-2-4,1 0,-1-1,0 1,0-1,0 0,0-1,0 1,0-1,-1 0,1 0,-1-1,0 1,0-1,0 0,0 0,0 0,-1-1,0 1,0-1,0 0,-1 0,0 0,0 0,0 0,0-3,16-22,2 2,1 1,1 0,2 2,0 1,12-8,19-21,-64 79,5-22,1 0,0 0,0 1,1-1,-1 1,1 0,0 0,0 0,1 0,0 0,-1 0,2 0,-1 0,0 0,1 1,0-1,0 0,1 0,0 1,0-1,0 0,0 0,1 0,0 0,0 0,0-1,0 1,1 0,0-1,0 0,0 1,0-1,1-1,0 1,-1 0,2-1,-1 0,0 0,0 0,1 0,0-1,-1 0,4 1,1-2,-1 0,1-1,0 0,-1-1,1 0,0 0,-1-1,1 0,-1-1,0 1,0-2,0 1,0-1,0 0,-1-1,0 0,0 0,0 0,0-1,-1 0,0 0,0-1,-1 0,0 0,0 0,-1-1,1 0,39-140,-39 129</inkml:trace>
  <inkml:trace contextRef="#ctx0" brushRef="#br0" timeOffset="2361.973">4798 456,'-14'10,"0"1,1 0,0 2,1-1,1 1,-1 1,2 0,0 0,1 1,0 1,-4 12,12-24,1 1,0-1,0 0,1 0,-1 0,1 0,0 0,0 0,0 0,1 0,-1 0,1 0,0-1,0 1,0-1,1 1,-1-1,1 0,0 0,0 0,0 0,0 0,0-1,1 1,-1-1,1 0,0 0,-1 0,1-1,0 1,31 23,-30-22,-1 0,0 0,0 0,0 1,0-1,0 1,-1 0,0 0,0 1,0-1,0 0,0 1,-1 0,0 0,0 0,-1 0,1 0,-1 0,0 0,0 0,-1 0,1 1,-1-1,0 0,-1 0,1 1,-1-1,0 0,-1 0,1 0,-1 0,0 0,0 0,0-1,-1 1,-1 1,-3 1,-1 0,0 0,0-1,-1 0,0-1,0 0,0 0,0-1,-1 0,0-1,0 0,0 0,0-1,0 0,0-1,-1 0,1-1,0 0,-8-1,-62-21,61 10</inkml:trace>
</inkml:ink>
</file>

<file path=ppt/ink/ink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1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1 666,'35'1,"0"0,0-3,0-1,0-2,-1-1,1-1,-1-2,-1-2,10-4,6-12,-2-2,0-2,-2-2,-2-2,35-35,53-90,-128 156,0 1,0-1,0 0,-1 0,0 0,1 0,-2 0,1 0,0-1,-1 1,0-1,0 1,0-1,-1 0,1 1,-1-1,0 1,0-1,-1 0,1 1,-1-1,0 1,-1-1,1 1,-1-1,0 1,0 0,0 0,0 0,-1 0,1 0,-1 0,0 1,-1 0,1-1,0 1,-1 0,0 0,1 1,-1-1,0 1,-1 0,-2-1,0 2,1 0,-1 1,1 0,-1 1,1-1,0 1,-1 0,1 1,0 0,-1 0,1 0,0 0,1 1,-1 0,0 1,1-1,0 1,0 0,0 0,-3 4,-84 100,80-92,1 2,1-1,1 1,0 1,1 0,1 0,1 0,1 1,0 0,2 0,0 0,1 0,1 1,1-1,1 0,1 1,3 15,-3-28,0 0,1 0,0 0,1 0,-1 0,1-1,1 1,-1-1,2 0,-1-1,0 1,1-1,1 0,-1 0,1-1,-1 0,2 0,-1-1,0 0,1 0,0 0,0-1,0 0,0-1,0 0,1 0,6 0,12 1,-1-1,1-2,-1 0,1-2,-1 0,0-2,0-1,12-5,-4 0,-2-2,0-1,0-2,-1 0,-1-3,-1 0,0-2,-1-1,-2-1,0-1,-1-1,-2-2,0 0,12-21,-30 40,1 1,-2-1,1 0,-1 0,0-1,-1 1,0-1,0 1,0-1,-1 0,0 0,-1-1,0 1,0 0,-1 0,0-1,0 1,-1-2,1 9,-1 0,1 0,-1 0,1 0,-1 0,0 0,0 0,1 0,-1 0,0 0,0 1,0-1,0 0,0 0,0 1,0-1,0 1,0-1,0 1,0-1,-1 1,1 0,0-1,0 1,0 0,-1 0,1 0,0 0,0 0,0 0,-1 0,1 0,0 1,0-1,0 0,0 1,0-1,-1 1,1-1,0 1,0 0,-1 0,-39 34,31-23,2 1,-1 0,2 1,0 0,0 0,1 0,1 1,1-1,0 2,1-1,-1 9,3-17,0 0,1 0,0 0,0 0,1 0,0 0,0 0,0 0,1-1,0 1,0 0,1-1,0 1,0-1,1 0,-1 0,1 0,1-1,-1 1,1-1,0 0,0 0,0-1,1 1,-1-1,4 1,2 1,1-1,0 0,0-1,0 0,0-1,1-1,0 0,-1 0,1-1,0-1,0 0,-1-1,1 0,0-1,-1 0,1-1,-1-1,10-3,11-6,1-1,-2-2,0-1,-1-2,-1-1,2-3,-10 8,0-2,-1 0,-1-1,0-2,-2 0,0-1,-1 0,-1-1,-1-1,-2-1,0 0,-1-1,-2 0,0-1,5-26,-13 48,-1 0,0 0,0 0,0 0,-1-1,0 1,1 0,-1 0,-1 0,1-1,-1 1,0 0,1 0,-2 0,1 0,0 0,-1 0,0 0,0 0,0 1,0-1,-1 1,0-1,1 1,-1 0,0 0,0 0,-1 1,1-1,-1 1,1-1,-1 1,0 0,0 1,0-1,0 1,0 0,0-1,0 2,0-1,0 0,-1 1,1 0,0 0,0 0,0 1,-2 0,-3 3,-1 0,1 1,0 1,0 0,1 0,0 0,0 1,0 1,1-1,0 1,1 0,-1 1,2-1,-1 1,1 0,0 1,-2 6,-2 7,1 0,1 1,1 0,1 0,1 0,1 0,1 3,1-15,0 1,1-1,0 1,1 0,0-1,1 1,0-1,1 0,1 0,0 0,0 0,1 0,1-1,0 0,0 0,1-1,1 1,0-1,0-1,1 0,0 0,0-1,4 3,1-2,0 0,1-1,0-1,0-1,0 0,1 0,0-2,0 0,0-1,1 0,-1-2,1 0,-1 0,1-2,-1 0,1-1,1-1,7-3</inkml:trace>
</inkml:ink>
</file>

<file path=ppt/ink/ink5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16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875 143,'-17'117,"-56"278,32-203,34-80,24-100,-5-19</inkml:trace>
  <inkml:trace contextRef="#ctx0" brushRef="#br0" timeOffset="298.489">311 143,'219'-12,"0"-8,-1-10,12-13,-160 28,81-8,-118 33,-29-3</inkml:trace>
  <inkml:trace contextRef="#ctx0" brushRef="#br0" timeOffset="552.563">0 1074,'43'9,"48"-10,23-11,2-3,-5-4,-7-3,-11-3,-12 3,-10 1,-8 3,-9 5,-5 4,-6 0,-5 1,-4 2,-8 2</inkml:trace>
  <inkml:trace contextRef="#ctx0" brushRef="#br0" timeOffset="987.235">1750 481,'-233'110,"232"-110,-51 35,51-35,0 1,1 0,-1 0,0 0,0 0,0 0,1 0,-1 0,0 0,1 0,-1 1,1-1,-1 0,1 0,0 0,0 1,-1-1,1 0,0 1,0-1,0 0,0 0,0 1,1-1,-1 0,0 0,1 1,-1-1,1 0,-1 0,1 0,-1 0,1 0,0 0,-1 0,1 0,0 0,0 0,0 0,0 0,0 0,0 0,0-1,1 1,77 38,-73-38,0 0,0 0,0 1,-1 0,1 0,-1 1,1-1,-1 1,0 0,0 1,0-1,-1 1,1 0,-1 0,0 1,0-1,0 1,0 0,-1 0,0 0,0 0,-1 1,1-1,-1 1,0 0,0 3,-2-6,0 1,0 0,0 0,-1 0,1 0,-1 0,0-1,0 1,-1 0,1-1,-1 1,0-1,0 0,0 1,0-1,0 0,-1 0,1 0,-1 0,0-1,0 1,0-1,0 0,0 0,-1 0,-89 42,84-40,0-2,0 1,0-1,0-1,-1 0,1 0,-1 0,1-2,0 1,-7-2,-2-3</inkml:trace>
</inkml:ink>
</file>

<file path=ppt/ink/ink5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25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313 364,'307'-207,"-287"191,-10 10,1-2,0 1,0-1,0-1,-1 0,0-1,-1 0,0 0,-1-1,0 0,-1 0,1-3,-12-2,-17 37,4 11,2 1,1 1,1 1,3-1,0 2,3-1,0 1,0 28,-5 14,-13 88,19-97,-3-1,-3 1,-3-2,-3 0,-2-1,-4-1,-2-1,-4-1,-13 19,32-66,-1-1,0 0,-1-1,-1-1,0 0,0-1,-1 0,-1-1,0-1,-1 0,0-2,0 0,-1 0,-4 0,16-7,1 0,-1 0,1 0,-1 0,0-1,0 0,1 0,-1 0,0-1,1 0,-1 0,1 0,-1-1,1 0,-1 0,1 0,0-1,0 0,0 0,0 0,1 0,-1-1,1 0,0 0,0 0,0 0,1-1,-1 1,1-1,0 0,0 0,1 0,0 0,0-1,0 1,0-1,1 1,0-1,0 0,0 1,1-1,0 0,0 0,1-8,1 0,0 0,0 1,2-1,-1 1,2-1,0 1,0 0,2 1,-1-1,1 1,1 1,0-1,1 1,0 1,1 0,0 0,6-4,27-21,2 1,1 2,50-24,-86 50,46-25,2 3,1 2,1 3,1 2,41-7,-71 21</inkml:trace>
  <inkml:trace contextRef="#ctx0" brushRef="#br0" timeOffset="255.598">1271 477,'-50'20,"1"3,1 1,1 3,1 2,1 2,-2 5,20-18,2 1,0 2,1 0,2 2,0 0,-11 17,30-38,1 1,0-1,0 0,0 1,0-1,0 1,0 0,1 0,-1 0,1 0,0 0,0 0,0 0,0 0,1 0,-1 0,1 0,0 1,0-1,0 0,0 0,0 1,1-1,-1 0,1 0,0 0,0 0,0 0,0 0,1 0,-1 0,1 0,0-1,0 1,0-1,0 1,0-1,1 0,-1 0,0 1,1-2,0 1,0 0,-1-1,1 1,3 0,6 1,1-1,0-1,0 0,0-1,0 0,0-1,0 0,0-1,-1-1,1 0,0 0,-1-1,0-1,0 0,0-1,-1 0,2-2,11-7,-2-1,0 0,-1-2,-1 0,-1-1,0-1,11-17,-23 29,-1 0,0 0,0 0,-1-1,0 0,-1 0,0 0,0-1,-1 1,0-1,-1 0,0 0,0 0,-1 0,0 0,-1 0,0 0,-1 0,0 0,-1 0,0 0,0 0,-1 0,0 1,-1-1,0 1,0 0,-4-5,-11-6</inkml:trace>
  <inkml:trace contextRef="#ctx0" brushRef="#br0" timeOffset="570.391">1611 787,'-76'131,"117"-167,57-76,5 3,41-27,-120 116,1 2,1 0,0 2,1 1,28-12,-21 13</inkml:trace>
</inkml:ink>
</file>

<file path=ppt/ink/ink5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1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364 285,'-48'8,"1"3,0 1,0 3,1 1,1 3,-23 24,67-42,-1 1,1 0,0-1,0 1,0 0,0 0,0 0,0 0,0-1,1 1,-1 0,1 0,-1 0,1 1,0-1,0 0,0 0,0 0,0 0,0 0,1 0,-1 0,1 0,-1 0,1 0,0 0,0 0,0 0,0-1,0 1,0 0,0-1,0 1,1 0,-1-1,2 1,11 11,0-2,1 0,0 0,1-2,0 0,1 0,-1-2,2 0,15 4,55 25,-79-31,0 0,0 0,0 1,-1 0,0 1,0 0,0 0,-1 0,0 1,0 0,-1 1,0-1,-1 1,0 1,0-1,-1 1,0-1,-1 1,0 0,-1 0,1 1,-2-1,-3 4,-1-1,-1 1,0-1,-1 0,0 0,-1-1,-1 0,1 0,-2 0,0-1,0 0,-1 0,-1-1,1 0,-2-1,1 0,-1-1,-1 0,1-1,-12 6,-1 2,0-2,-2 0,0-1,0-2,-1-1,0 0,-13 0,14-3</inkml:trace>
  <inkml:trace contextRef="#ctx0" brushRef="#br0" timeOffset="265.253">195 285,'57'10,"25"2,2 0,-8-2,-12-3,-12-7,-10-4,-8-2,-4 1,-8 1</inkml:trace>
  <inkml:trace contextRef="#ctx0" brushRef="#br0" timeOffset="548.635">957 172,'-7'13,"-1"0,2 0,0 1,0 0,2 0,-1 1,2-1,0 1,1 0,0-1,1 1,1 0,0 0,1 0,1 0,2 11,-3-22,1-1,-1 1,1 0,-1-1,1 1,0-1,1 0,-1 0,0 0,1 0,0 0,0 0,0-1,0 1,0-1,0 0,0 0,1 0,-1 0,1-1,0 1,-1-1,1 0,0 0,0 0,0-1,0 1,-1-1,1 0,0 0,0 0,0-1,0 1,0-1,0 0,1 0,1-1,0 0,-1 0,0 0,1 0,-1-1,0 0,0 0,0 0,-1-1,1 1,-1-1,0-1,0 1,0 0,0-1,-1 0,0 0,0 0,0 0,-1 0,1 0,-1-3,0 0,0 0,-1 1,0-1,-1 0,0 0,0 0,0 0,-1 0,0 0,-1 1,0-1,0 0,-1 1,0-1,0 1,0 0,-1 0,0 0,-1 1,1-1,-1 1,-1 0,1 1,-1-1,0 1,0 0,0 0,-1 1,0 0,0 0,0 1,0-1,0 2,-1-1,0 1,1 0,-1 0,0 1,0 0,0 1,0 0,1 0,-3 1,-15 5</inkml:trace>
  <inkml:trace contextRef="#ctx0" brushRef="#br0" timeOffset="2567.759">1549 1160,'214'-151,"-52"31,199-136,-289 222,-70 34,0-1,0 0,0 1,0-1,0 1,0 0,0 0,0-1,1 1,-1 1,0-1,0 0,0 0,0 1,0-1,0 1,0 0,0 0,0-1,0 1,-1 1,1-1,0 0,0 0,-1 1,1-1,-1 0,1 1,-1 0,0-1,0 1,0 0,0 0,0-1,1 2,0 12,-1 0,0 0,-1 0,0-1,-2 1,1 0,-2 0,0-1,-1 1,0-1,-1 0,-1 0,0-1,-1 1,0-1,-1-1,0 0,-8 9,13-16,-11 17,-1-1,0 0,-2-1,-1 0,0-1,-1-2,-1 0,0-1,-2 0,0-2,0-1,-14 6,30-17,-1 0,1 0,-1 0,0-1,0 1,0-2,0 1,0-1,0 0,0 0,0-1,-3-1,8 2,0-1,-1 1,1-1,0 0,0 0,0 0,-1 0,1 0,0-1,0 1,0 0,1-1,-1 0,0 1,1-1,-1 0,1 0,-1 0,1 0,0 0,0 0,0 0,0 0,0-1,0 1,1 0,-1-1,1 1,-1 0,1-1,0 1,0-1,0 1,1 0,-1-1,0 1,1-1,-1 2,0-1,0 0,0 1,0-1,0 1,1-1,-1 0,0 1,1-1,-1 1,1-1,0 1,0 0,-1-1,1 1,0-1,0 1,0 0,0 0,0 0,1 0,-1 0,0 0,1 0,-1 0,0 0,1 0,-1 1,1-1,-1 1,1-1,-1 1,1-1,-1 1,1 0,0 0,-1 0,1 0,-1 0,1 0,1 1,60 29,-51-19,1-1,0-1,0 0,1-1,0-1,1 0,0-1,0 0,0-1,1-1,-1 0,16 1,-8-7,-1 0,0-2,1-1,-1 0,0-2,-1 0,0-2,0 0,-1-1,0-1,-1-1,0-1,-1-1,0 0,9-11,19-15,-1-2,-2-2,-3-2,2-4,-34 36,1 0,1 2,0-1,1 1,0 0,1 1,0 1,1 0,0 0,1 2,0-1,0 2,1 0,0 0,10-2,-23 9,-1-1,1 1,0 0,0 0,0 0,0 0,0 0,0 0,-1 0,1 1,0-1,0 1,0-1,-1 1,1 0,0-1,-1 1,1 0,0 0,-1 0,1 0,-1 1,0-1,1 0,-1 1,0-1,0 1,0-1,0 1,0-1,0 1,0 0,0 0,-1-1,1 1,-1 0,1 0,-1 0,0 0,0 0,-15 74,-59 66,73-142,0 1,0 0,0 0,0 0,0 0,0 0,0 0,0 0,1 0,-1 1,0-1,1 0,-1 0,1 1,-1-1,1 0,0 1,-1-1,1 0,0 1,0-1,0 0,0 1,0-1,0 1,1-1,-1 0,0 1,1-1,-1 0,1 1,-1-1,1 0,-1 0,1 0,0 1,0-1,0 0,0 0,-1 0,1 0,1 0,-1-1,0 1,0 0,0 0,0-1,1 1,-1-1,0 1,0-1,1 1,-1-1,0 0,1 1,-1-1,1 0,-1 0,0 0,1 0,-1-1,0 1,1 0,0-1,139-87,-78 41,138-84,-201 130,1 0,0 1,0-1,0 0,0 1,0-1,0 0,0 1,0 0,0-1,0 1,0 0,0-1,0 1,0 0,0 0,0 0,0 0,0 0,0 0,1 0,-1 0,0 0,0 1,0-1,0 0,0 1,0-1,0 1,0-1,0 1,0-1,0 1,-1 0,1-1,0 1,0 0,0 0,-1 0,1-1,-1 1,1 0,0 0,-1 0,0 0,1 0,-1 0,1 0,-1 0,0 1,0-1,0 0,0 0,0 0,0 0,0 0,0 0,0 0,0 0,-1 0,1 0,0 1,-1-1,1 0,-1 0,-32 90,-2 23,35-112,-1-1,1 0,0 0,0 1,0-1,0 0,0 0,0 1,0-1,0 0,1 0,-1 1,0-1,1 0,-1 0,1 0,-1 1,1-1,0 0,-1 0,1 0,0 0,0 0,0 0,0-1,0 1,0 0,0 0,0-1,0 1,0 0,0-1,0 1,0-1,1 1,-1-1,0 0,0 0,1 0,-1 1,0-1,0 0,1 0,-1 0,0-1,0 1,1 0,-1 0,0-1,0 1,0-1,1 1,0-1,62-33,185-138,-102 86,-147 85,1 0,0 0,0 0,0 0,0 0,0 1,0-1,0 0,0 1,0-1,0 0,0 1,0-1,1 1,-1 0,0-1,0 1,1 0,-1 0,0 0,0 0,1 0,-1 0,0 0,0 0,1 0,-1 1,0-1,0 0,1 1,-1-1,0 1,0 0,0-1,0 1,0 0,0 0,0-1,0 1,0 0,0 0,-1 0,1 0,0 0,0 0,-1 0,1 1,-1-1,1 0,-1 0,0 0,1 1,-1-1,0 0,0 0,0 1,0-1,0 0,0 0,0 1,0-1,0 0,-1 0,1 1,0-1,-1 0,1 0,-1 0,0 1,-87 163,91-124,7-28</inkml:trace>
  <inkml:trace contextRef="#ctx0" brushRef="#br0" timeOffset="3435.804">4315 568,'-220'166,"215"-162,-3 2,1 0,0 0,0 1,0 0,1 0,0 0,0 1,1 0,0 0,1 1,-1-1,2 1,-1 2,3-10,1 1,0-1,0 1,0-1,0 0,0 1,1-1,-1 1,0-1,1 1,-1-1,1 0,-1 1,1-1,0 0,-1 0,1 1,0-1,0 0,0 0,0 0,0 0,0 0,0 0,0 0,1 0,-1-1,0 1,0 0,1-1,-1 1,0-1,1 1,-1-1,1 0,-1 1,1-1,-1 0,0 0,2 0,60-3,-30-8,0 0,-1-2,0-1,-1-2,0-1,1-4,-8 6,0-2,-2 0,0-2,0 0,-2-1,-1-2,2-3,67-56,-87 81,0 0,-1-1,1 1,0 0,-1 0,1-1,0 1,-1 0,1 0,0 0,-1 0,1 0,0 0,0 0,-1 0,1 0,0 0,-1 1,1-1,0 0,-1 0,1 1,0-1,-1 0,1 1,-1-1,1 1,-1-1,1 1,-1-1,1 1,-1-1,1 1,-1-1,1 1,-1 0,0-1,1 1,-1-1,0 1,0 0,0-1,1 1,-1 0,0 0,0-1,0 1,0 0,0-1,0 1,0 0,0 0,-1-1,1 1,0 0,0-1,-1 1,1 0,0-1,-1 1,1 0,-13 48,10-44,0 0,1 0,-1 1,1-1,0 1,0 0,0 0,1-1,0 1,0 0,1 0,-1 0,1 0,1 0,-1 0,1 0,0 0,0 0,1 0,0 0,0-1,0 1,1-1,0 1,0-1,0 0,0 0,1 0,0-1,0 1,0-1,1 0,-1 0,1-1,0 1,4 2,8-2,-1-1,1 0,0-1,0-1,0-1,0 0,-1-1,1-1,0 0,0-2,-1 0,0 0,0-2,0 0,0 0,-1-2,0 0,6-5,20-8,0-2,-2-2,-1-2,-1-1,-1-2,-2-1,-1-2,-2-1,2-5,-16 18,-1 0,-1-2,0 0,-2 0,-1-2,-1 1,-1-2,-1 1,-1-1,-2 0,0-1,-2 0,-1 1,-1-4,-2 26,0 0,-1 0,1 1,-1-1,0 0,0 1,0-1,0 1,-1-1,1 1,-1 0,0-1,0 1,0 0,-1 0,1 1,-1-1,1 0,-1 1,0-1,0 1,0 0,-1 0,1 0,0 1,-1-1,1 1,-1 0,1 0,-1 0,1 0,-1 0,0 1,0 0,1 0,-1 0,0 0,0 0,1 1,-1-1,0 1,1 0,-1 1,1-1,-1 0,1 1,0 0,0 0,-1 0,1 0,-1 2,-16 11,1 0,1 2,1 0,0 1,1 1,1 1,1 0,1 1,0 0,2 1,0 0,2 1,1 0,0 0,-3 23,7-34,2 0,0 1,0-1,1 1,1-1,0 1,0-1,1 1,1-1,0 1,1-1,1 0,-1 0,2 0,0-1,0 1,1-1,0 0,1-1,0 1,1-1,0-1,1 0,0 0,0 0,7 3,4 1,1-2,0 0,0-2,1 0,0-1,1-2,0 0,0-1,0-1,1-2,-1 0,1-1,-1-2,1 0,-1-2,1 0,-1-2,0 0,-1-2,1 0,-1-1,0-2,20-12,-1-2,-1-2,-1-1,-2-2,-1-1,-1-3,-1 0,27-38,-41 46,-2 0,-1-2,-1 0,-1-1,-2-1,0 0,-2-1,-1 0,1-15,-7-43,-4 86,-1-1,0 1,0 0,0-1,0 1,0 0,-1 0,1 0,-1 0,1 0,-1 0,0 1,1-1,-1 1,0-1,0 1,0-1,-1 1,1 0,0 0,0 0,-1 0,1 1,0-1,-1 0,1 1,-1 0,1 0,-1-1,1 1,0 1,-1-1,1 0,-2 1,-8 3,-1 0,0 1,1 0,0 1,0 1,0 0,1 0,0 1,1 1,-1 0,2 0,-1 1,-6 9,-6 5,1 0,1 2,2 0,0 1,2 1,1 1,1 0,-9 29,18-46,1 1,1 0,0 0,1 0,0 0,1 0,0 0,1 0,1 1,0-1,0 0,2 0,-1 0,2 0,0-1,0 1,1-1,1 0,0 0,1-1,0 0,8 10,-4-10,0-1,1 0,0-1,1 0,0-1,1 0,-1-2,1 1,1-1,-1-1,1-1,0 0,0-1,0 0,8-1,118-15,-117 9</inkml:trace>
</inkml:ink>
</file>

<file path=ppt/ink/ink5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29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536 488,'-20'0,"-1"0,1 2,0 1,-1 0,1 2,1 0,-1 1,1 1,0 1,0 0,1 2,-12 8,10-8,1 1,0 1,0 1,1 1,1 0,0 1,1 1,1 1,0 0,1 1,1 0,1 1,1 1,0 0,2 0,-6 19,13-36,1 0,-1 0,1 0,0 1,0-1,1 0,-1 0,1 1,0-1,-1 1,1-1,1 0,-1 1,0-1,1 0,0 1,0-1,0 0,0 0,0 1,1-1,-1 0,1-1,0 1,0 0,0 0,0-1,1 1,-1-1,1 0,-1 1,1-1,0 0,0-1,0 1,0-1,0 1,0-1,0 0,0 0,1 0,-1 0,0-1,1 1,-1-1,2 0,7-2,-1-1,1 0,0 0,-1-1,0-1,0 0,0-1,-1 0,1 0,-1-1,-1 0,1-1,-1 0,-1-1,8-8,8-6,255-249,-194 163,-104 148,2 1,1 1,2 0,2 1,-5 39,15-76,0-1,1 2,0-1,0 0,0 0,0 0,1 0,0 1,0-1,0 0,1 0,0 0,0 0,0 0,1 1,-1-2,1 1,0 0,1 0,-1-1,1 1,0-1,0 0,0 0,1 0,-1 0,1 0,0-1,0 0,1 0,-1 0,0 0,1-1,0 1,-1-1,3 0,18 0,0-2,0-1,0 0,-1-2,1-1,-1-1,0-1,0-2,-1 0,0-1,0-1,-1-1,0-1,-1-2,0 1,3-6,21-7,-1-2,-1-2,-2-2,-1-2,-2-1,-1-2,-2-1,-1-2,-2-2,-3 0,-1-2,-2-1,-2-2,-2 0,12-37,-33 80,1 1,0-1,0 0,-1 0,1 1,-1-1,0 0,0 0,0-1,0 1,-1 0,1 0,-1 0,0 0,-1-1,1 1,-1 0,0 0,0 0,0 0,0 0,-1 0,1 0,-1 1,0-1,0 0,-1 1,1 0,-1-1,1 1,-1 0,0 0,-1 0,-2 1,0 1,-1 0,1 0,0 0,-1 1,1 0,0 0,-1 0,1 1,0 0,-1 0,1 1,0 0,0 0,0 0,0 1,1 0,-1 0,1 0,-1 1,1 0,-2 2,-96 106,81-80,2 1,1 1,1 1,2 0,2 1,-9 35,18-53,0 0,2 0,0 1,1-1,1 1,0 0,2 0,0-1,1 1,1-1,1 0,1 1,0-1,1-1,3 7,0-11,0-1,0 0,1 0,1-1,0 0,0-1,1 0,1-1,-1 0,1-1,1-1,-1 0,1 0,1-2,-1 0,1 0,0-1,0-1,0-1,0 0,1-1,-1 0,0-1,1-1,-1-1,0 0,0-1,0 0,7-4,-14 5,1-2,-1 1,0-1,-1 0,1-1,-1 1,0-2,0 1,0-1,-1 0,1 0,-2-1,1 0,-1 0,0 0,0-1,-1 1,0-1,0 0,-1 0,0-1,-1 1,1-1,-2 1,1-1,-1 0,-1 0,1 1,-1-1,-1 0,0 0,0 0,-1 1,0-2,-4-2,0 0,-1 1,0 0,-1 0,-1 0,1 1,-1 1,-1-1,0 1,0 1,-1 0,0 1,0 0,-1 0,0 1,0 1,-4-1,-4-2,-2 0,1 2,-1 1,0 1,0 0,0 2,-1 1,1 0,-23 3,-32 16,47-6</inkml:trace>
</inkml:ink>
</file>

<file path=ppt/ink/ink5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29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315 107,'-20'4,"0"1,0 1,0 1,1 1,-1 0,2 1,0 2,0-1,1 2,0 1,1 0,0 1,1 0,1 1,0 1,-4 7,16-20,0 1,0 0,1 0,-1 0,1 0,0 0,0 0,0 1,0-1,1 0,0 0,0 1,0-1,0 0,1 1,-1-1,1 0,0 0,0 0,1 0,-1 0,1 0,0 0,0 0,0-1,1 1,-1-1,1 1,0-1,0 0,0 0,0 0,1-1,-1 1,1-1,-1 0,1 0,0 0,0 0,0-1,0 1,0-1,0 0,1 0,-1-1,0 1,7 0,-1 0,1 0,0-1,-1 0,1-1,-1 0,1 0,-1-2,1 1,-1-1,0-1,0 1,0-2,-1 1,0-2,0 1,0-1,0 0,-1-1,0 0,0 0,-1-1,0 0,0 0,-1-1,0 0,-1 0,1 0,-2-1,0 1,0-1,0 0,-1-1,-1 1,0-1,1 1,-1 1,-1-1,0 0,0 0,-1 0,0 0,0 0,-1 0,-1 0,0 0,0 1,-1-1,0 1,-1-1,0 1,0 0,-1 1,0-1,0 1,-1 0,0 0,-1 0,-3-2,-13-3,0 4</inkml:trace>
</inkml:ink>
</file>

<file path=ppt/ink/ink5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0 112,'6'48,"1"-1,3 1,2-2,2 1,8 14,-22-57,1-1,0 0,-1 1,2-1,-1 0,0 0,0 0,1 0,0 0,0 0,0-1,0 1,0 0,0-1,0 0,1 1,0-1,-1 0,1 0,0-1,0 1,0 0,0-1,0 0,0 0,0 0,0 0,1 0,-1-1,0 1,1-1,-1 0,0 0,1 0,-1 0,0-1,1 0,-1 1,0-1,0 0,0 0,2-1,131-131,-96 91,-2-2,-2-1,-3-2,-1-2,18-37,-39 62</inkml:trace>
</inkml:ink>
</file>

<file path=ppt/ink/ink5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30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0 340,'92'-34,"-2"-4,57-34,-145 71,8-3,1 0,-2-1,1 0,0 0,-1-1,0 0,0-1,-1 0,0 0,0-1,-1 0,0 0,0-1,-1 0,0 0,0-1,-1 1,3-11,-8 18,0 0,0 0,0 0,-1 0,1 0,-1 0,1 0,-1 0,0 0,0 0,0 0,0 0,0 1,0-1,0 0,-1 1,1-1,-1 1,1-1,-1 1,0 0,1 0,-1-1,0 1,0 0,0 1,0-1,0 0,0 1,0-1,0 1,0-1,0 1,-1 0,-74 1,62 4,0 1,0 1,1 0,0 1,1 0,0 1,0 0,0 1,1 1,1 0,0 1,1 0,0 0,0 1,2 1,-1-1,2 1,0 1,1-1,0 1,1 0,1 1,-2 9,5-16,1 0,0 0,1 0,0 0,0-1,1 1,0 0,1-1,0 0,0 1,1-1,0 0,0-1,1 1,0-1,0 0,0 0,1 0,1-1,-1 0,1 0,0 0,0-1,0 0,1-1,0 0,0 0,0 0,0-1,0 0,1-1,0 0,-1 0,9 0,210 6,-196-9</inkml:trace>
</inkml:ink>
</file>

<file path=ppt/ink/ink5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32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376 397,'-31'10,"0"2,1 1,0 1,1 2,0 1,2 1,0 1,-12 13,30-25,1-1,0 2,0-1,1 1,0 1,0-1,1 1,0 0,1 1,0-1,0 1,1 0,0 0,1 1,0-1,0 1,2-1,-1 1,1 0,1 0,0 0,0 0,1-1,0 1,1 0,0-1,1 1,0-1,4 7,-5-12,1-1,1 0,-1 1,1-1,-1-1,1 1,0 0,0-1,1 0,-1 0,1 0,-1-1,1 1,0-1,0 0,0-1,0 1,1-1,-1 0,0 0,0-1,1 1,-1-1,0 0,1-1,-1 1,0-1,1 0,-1-1,0 1,0-1,0 0,0 0,-1 0,1-1,0 0,-1 0,0 0,1 0,-1-1,-1 0,3-2,27-29,-2-1,-1-1,-2-1,3-10,-26 41,11-19,-1 0,-1-1,-1 0,-1-1,-2-1,-1 1,-1-2,-1 1,0-16,-16-30,8 73,1 1,-1-1,0 1,0 0,0-1,0 1,0 0,0 0,0 0,0 0,0 0,0 0,-1 0,1 0,0 0,-1 1,1-1,0 0,-1 1,1-1,-1 1,1 0,-1-1,1 1,-1 0,0 0,1 0,-1 0,1 0,-1 0,1 1,-1-1,1 0,-1 1,1-1,-1 1,1-1,0 1,-1 0,1 0,0 0,-1 0,1 0,0 0,0 0,0 0,-4 5,0-1,1 1,0 0,0 1,0-1,1 1,0 0,0-1,1 1,0 0,0 1,1-1,0 0,0 0,0 1,1-1,0 1,1-1,0 0,0 0,0 1,1-1,0 0,0 0,1 0,0 0,0-1,1 1,-1-1,2 0,-1 0,128 126,-123-126,0 1,0-2,1 1,-1-2,1 1,0-1,1 0,-1-1,1-1,-1 1,1-2,0 1,0-2,-1 1,1-1,0-1,0 0,0-1,-1 0,1 0,-1-1,1-1,-1 1,0-2,0 1,-1-2,0 1,1-1,-2 0,9-8,-10 7,1 0,-1-1,0 0,-1-1,0 1,0-1,-1 0,0-1,0 1,-1-1,-1 0,0 0,0 0,-1 0,0-1,0 1,-1-1,-1 1,0-1,0 1,-3-10,4 19,-1 1,0 0,0-1,0 1,0 0,0-1,0 1,0 0,0-1,0 1,0-1,0 1,0 0,0-1,0 1,0 0,0-1,0 1,0 0,0-1,0 1,-1 0,1-1,0 1,0 0,0-1,-1 1,1 0,0 0,0-1,-1 1,1 0,0 0,0 0,-1-1,1 1,0 0,-1 0,1 0,0 0,-1 0,1-1,-1 1,1 0,0 0,-1 0,1 0,0 0,-1 0,1 0,0 0,-1 0,1 1,0-1,-1 0,1 0,0 0,-1 0,1 0,0 1,-1-1,1 0,0 0,-1 1,1-1,0 0,0 0,-1 1,1-1,-9 26,7 15,1 1,2-1,2 1,1-1,3 0,1 0,2-1,12 31,-6-20,-3 2,-2-1,-3 1,3 52,-21-39,10-64,0-1,0 0,-1 1,1-1,0 0,-1 0,1 1,0-1,-1 0,0 0,1 0,-1 0,0 1,1-1,-1 0,0 0,0 0,0-1,0 1,0 0,0 0,0 0,0-1,0 1,0 0,-1-1,1 1,0-1,0 0,-1 1,1-1,0 0,0 0,-1 0,1 1,0-2,-1 1,1 0,0 0,-1 0,1 0,0-1,0 1,-1-1,1 1,0-1,-1 0,-1-3,-1-1,1 0,0 0,0 0,0 0,1 0,-1-1,1 1,1-1,-1 1,1-1,0 0,0 0,1 1,-1-1,1 0,1 0,-1 0,0-2,2-43,2 0,2 0,3 1,2 0,2 1,2 0,2 1,17-31,-18 36,2 1,2 0,1 2,3 0,1 2,1 0,3 2,0 1,29-24,-56 56,1 0,-1 0,1 0,-1 0,1 1,0-1,0 1,0 0,0 0,1 0,-1 0,0 0,1 1,-1 0,1 0,0 0,-1 0,1 0,0 1,0-1,-1 1,1 0,0 0,0 1,-1-1,1 1,0-1,0 1,-1 1,1-1,-1 0,1 1,-1 0,0 0,0 0,1 0,-1 0,-1 0,1 1,0 0,2 2,0 9,0 1,-1 0,0 0,-1 0,0 1,-2-1,0 0,0 1,-2-1,0 1,0-1,-2 1,0-1,-3 8,1 4,-1-1,-2 0,0-1,-2 1,-1-1,-1-1,-1 0,-1-1,-1-1,0 0,-2-1,-1 0,-1-2,0 0,-1-1,-21 13,-26-8,65-23,1 0,-1-1,1 1,-1 0,1 0,0-1,-1 1,1-1,0 1,-1-1,1 0,0 0,-1 1,1-1,0 0,0 0,0 0,0 0,0 0,0 0,0-1,0 1,1 0,-1 0,0-1,1 1,-1 0,1-1,-1 1,1-1,-1 1,1-1,0 1,0-1,0 1,0 0,0-1,0 1,0-1,1 1,-1-1,1 1,-1-1,1 1,0-1,43-83,-23 59</inkml:trace>
  <inkml:trace contextRef="#ctx0" brushRef="#br0" timeOffset="4669.946">1505 594,'10'4,"1"-1,0-1,0 1,0-2,1 1,-1-2,0 1,0-1,1-1,-1 0,0-1,0 0,0-1,0 0,0-1,-1 0,1 0,-1-1,0-1,-1 1,1-2,-1 1,0-1,7-8,-4-3,0 0,-1-1,-1 0,0-1,-2 0,-1-1,0 1,-1-1,-1-1,-2 1,0-1,0-17,-5 18,-7 28,-7 32,2 14,2 0,3 0,-2 38,7-55,-6 351,-18-161,45-358,113-354,-113 437,2 2,2 0,2 1,2 2,24-32,10 17,-58 58,1 0,0 0,0-1,0 1,-1 0,1 0,0 1,0-1,0 0,0 1,0-1,1 1,-1 0,0 0,0-1,0 1,0 1,0-1,0 0,0 0,0 1,0-1,0 1,0 0,0 0,0 0,0 0,0 0,0 0,0 0,-1 0,1 1,-1-1,1 1,-1-1,1 1,5 10,0 1,-1-1,-1 1,0 0,0 0,-1 1,-1-1,-1 1,0 0,0 0,-1 0,-1-1,-1 1,0 0,0 0,-1 0,-1 0,-1-1,0 0,0 1,-1-1,-5 7,-2 3,-1 0,-1-1,-1-1,0-1,-2 0,0-1,-2 0,0-2,0 0,-2-1,0-2,-1 0,0-1,-1-1,-11 4,-24 1,34-12</inkml:trace>
  <inkml:trace contextRef="#ctx0" brushRef="#br0" timeOffset="5187.421">2323 650,'32'-7,"0"-2,-1-2,0-1,-1-1,0-1,-1-2,0-1,-2-1,0-2,-1 0,15-17,-33 30,0-1,-1 0,0 0,-1 0,1-1,-2 0,1 0,-1-1,-1 1,0-1,0 0,-1 0,0-1,-1 1,0-1,0 1,-1-1,-1 1,0-1,0 0,-1 1,0-1,-1 0,0 1,-3-6,3 13,1 0,-1 0,0 1,0-1,0 1,-1-1,1 1,-1 0,1 0,-1 0,0 0,0 1,0-1,0 1,0-1,0 1,0 0,0 0,0 0,-1 1,1-1,0 1,-1 0,1 0,0 0,-1 0,1 1,0-1,0 1,-1 0,1 0,0 0,0 0,0 0,-1 2,-99 67,96-63,1 0,-1 1,2 0,-1 0,1 0,0 1,1 0,0 0,0 0,1 0,0 0,0 2,2-8,1 1,-1-1,1 1,-1-1,1 1,0-1,0 0,0 1,1-1,-1 1,1-1,0 1,0-1,0 0,0 0,1 1,-1-1,1 0,0 0,0-1,0 1,0 0,1 0,-1-1,0 0,1 1,0-1,0 0,0 0,0-1,0 1,0 0,0-1,0 0,1 0,12 3,0-1,0 0,1-1,-1-1,0-1,1-1,9-1,4 1,201-31,-229 32,-1 0,1 0,0 0,-1 0,1 0,-1 0,1 0,0 0,-1 1,1-1,-1 1,1-1,-1 1,1-1,-1 1,1 0,-1 0,0 0,1 0,-1 0,0 0,0 0,0 0,0 0,0 1,0-1,0 0,0 1,0-1,-1 1,1-1,0 1,-1-1,0 1,1-1,-1 1,0-1,0 1,1 0,-1-1,-1 1,1-1,0 1,0 0,0-1,-1 1,1-1,-1 1,1-1,-1 1,0 0,-43 78,43-78,-62 104,63-106,-1 1,0 0,1 0,-1 0,1 0,0 0,-1 0,1 0,0 0,0 0,0 0,-1 0,1 0,0 1,0-1,0 0,1 0,-1 0,0 0,0 0,1 0,-1 0,0 0,1 0,-1 0,1 0,-1 0,1 0,0-1,-1 1,1 0,0 0,0 0,-1-1,1 1,0-1,0 1,0 0,0-1,0 1,0-1,0 0,0 1,14 3</inkml:trace>
  <inkml:trace contextRef="#ctx0" brushRef="#br0" timeOffset="5484.052">3452 368,'-11'16,"0"0,1 1,0 0,1 1,1 0,1 0,1 1,0 0,2 0,0 0,1 1,1-1,0 15,2-30,1 0,-1-1,1 1,0-1,0 1,0-1,1 1,-1-1,1 0,0 0,0 0,0 0,0 0,0 0,1 0,-1-1,1 1,0-1,0 0,0 0,0 0,0 0,0 0,0-1,1 1,-1-1,0 0,1 0,-1 0,1 0,0-1,-1 0,1 1,-1-1,1-1,1 1,6-1,1 0,-1-1,0 0,1-1,-1 0,0-1,-1 0,1-1,-1 0,10-6,-8 2,0 1,-1-2,0 1,0-2,-1 1,0-1,-1-1,-1 0,1-2,-6 11,-1-1,1 0,-1 0,0 0,-1 0,1 0,-1 0,0-1,0 1,0 0,0-1,-1 1,0-1,0 1,0-1,0 1,-1 0,1-1,-1 1,0 0,-1-1,1 1,-1 0,0 0,0 0,0 0,0 1,-1-1,0 0,1 1,-3-2,-4-3,0 1,0 0,0 1,-1 0,0 0,0 1,0 0,-1 1,0 0,0 1,0 0,0 1,0 0,0 1,-1 0,1 0,0 2,-1-1,1 1,0 1,-1 0,1 1,0 0,0 0,1 1,-1 1,-9 5,-6 8</inkml:trace>
  <inkml:trace contextRef="#ctx0" brushRef="#br0" timeOffset="5734.387">4299 284,'-33'33,"-27"31,-6 9,7-3,9-14,13-11,8-9,4-10,6-9</inkml:trace>
  <inkml:trace contextRef="#ctx0" brushRef="#br0" timeOffset="6000.158">3847 311,'38'19,"28"17,7 6,-5-4,-8-3,-10-8,-8-4,-7-5,-5-2,-2-3,-1 1,-1-2,0 2,1-2,0-2,-4-3</inkml:trace>
  <inkml:trace contextRef="#ctx0" brushRef="#br0" timeOffset="6257.045">4750 397,'-4'33,"-3"21,6 2,2-10</inkml:trace>
  <inkml:trace contextRef="#ctx0" brushRef="#br0" timeOffset="6502.456">4694 1,'5'9,"1"4</inkml:trace>
  <inkml:trace contextRef="#ctx0" brushRef="#br0" timeOffset="6837.964">4948 678,'15'-42,"1"0,3 1,1 1,2 1,2 1,1 1,24-25,26 8,-74 53,1 0,0 0,0 0,0 0,0 0,0 1,0-1,0 1,0-1,0 1,0 0,0 0,0 0,0 0,0 0,0 0,0 1,0-1,0 1,0-1,0 1,0 0,0 0,0 0,0 0,-1 0,1 0,0 0,-1 1,1-1,-1 1,1-1,-1 1,0-1,1 1,-1 0,0 0,0 0,-1-1,1 1,0 1,6 52,9 15,-14-69,1 1,0-1,-1 0,1 0,0-1,0 1,-1 0,1-1,0 0,0 1,0-1,0-1,0 1,0 0,-1-1,1 1,0-1,0 0,-1 0,1 0,0 0,-1 0,1-1,-1 1,1-1,-1 1,0-1,0 0,2-1,-4 3,20-13,-8 4,0 1,1 0,-1 1,1 1,1 0,-1 1,1 0,0 1,0 0,0 1,1 1,-11 2,-1 1,0-1,1 1,-1-1,1 1,-1 0,0 1,0-1,0 1,0-1,0 1,0 0,0 0,0 0,-1 0,1 0,-1 1,1 0,-1-1,0 1,0 0,0 0,-1 0,1 0,-1 0,1 0,-1 0,0 1,0-1,0 3,0-1,1-1,0 1,0 0,0-1,0 0,1 1,0-1,0 0,0 0,0-1,1 1,-1-1,1 1,0-1,2 1,15 3,-1-2</inkml:trace>
</inkml:ink>
</file>

<file path=ppt/ink/ink5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6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451 639,'-1'-6,"0"0,0 1,-1-1,0 1,0-1,0 1,0 0,-1 0,0 0,0 0,0 0,-1 1,0-1,0 1,0 0,0 0,0 1,-1-1,0 1,1 0,-1 0,-1 0,1 1,0 0,-1 0,1 0,-1 1,1 0,-1 0,0 0,1 1,-1-1,0 1,1 1,-1-1,0 1,1 0,-5 2,-13 3,1 2,0 0,1 1,0 2,0 0,2 1,-1 1,-5 6,19-16,0 1,0 0,0 0,0 1,1-1,-1 1,1 1,1-1,-1 1,1 0,0 0,0 0,1 0,-1 1,1-1,1 1,0 0,-1 0,2 0,-1 0,1 0,0 0,1 0,0 0,0 1,0-1,1 0,0 0,1 0,-1 0,1 0,2 3,2-5,1-1,0 1,0-1,0-1,0 1,0-1,1-1,-1 1,1-1,0-1,0 1,0-1,0-1,0 1,0-2,0 1,0-1,0 0,-1 0,1-1,0 0,0-1,-1 1,0-1,1-1,2-2,16-7,0 0,-2-2,0-1,0-1,-2-1,0-2,-1 1,-1-2,1-3,2 2,-10 40,-12 35,7 54,-7-104,1 1,-1 0,1 0,0-1,-1 1,2-1,-1 0,0 0,1 1,-1-1,1-1,0 1,0 0,0-1,0 1,1-1,-1 0,0 0,1 0,0-1,-1 1,1-1,0 0,0 0,2 0,14-1,0-1,0 0,0-1,0-2,-1 0,1-1,-1-1,0 0,0-2,-1 0,0-1,0-1,-1-1,-1 0,0-1,5-5,12-5,1 0,-2-2,0-1,-2-1,-1-1,-1-2,-1-1,-2-1,-1-2,-1 0,-2-1,-2-1,-1-1,-1-1,-2 0,-2-1,3-18,-9 28,-4 22,-1 0,1 0,-1 0,0 0,-1 0,0 0,0 0,0-1,0 1,-1 0,0-1,-1 1,1 0,-1-1,-1 1,1 0,-1 0,0 0,0 0,-1 0,1 0,-1 0,-1 1,1 0,-1 0,-2-3,5 7,-1 0,1 0,-1 0,0 0,1 1,-1-1,1 0,-1 1,0-1,0 1,1 0,-1-1,0 1,0 0,0 0,1 0,-1 0,0 1,0-1,1 0,-1 1,0-1,0 1,1 0,-1-1,1 1,-1 0,1 0,-1 0,1 0,-1 0,1 1,0-1,-1 0,1 1,0-1,0 0,0 1,0 0,0 0,-34 68,33-67,-41 200,40-175,1 9,1-1,2 1,2-1,2 1,1-1,4 13,17 138,-8-54,-19-133,-1 0,1 0,0 0,0-1,-1 1,1 0,0 0,0 0,-1 0,1 0,0 0,-1 0,1 0,0 0,0 0,-1 0,1 0,0 0,0 0,-1 0,1 1,0-1,-1 0,1 0,0 0,0 0,0 0,-1 1,1-1,0 0,0 0,0 0,-1 1,1-1,0 0,0 0,0 1,0-1,0 0,-1 0,1 1,0-1,0 0,0 0,0 1,0-1,0 0,0 1,0-1,0 0,0 0,0 1,-7-25,5 3</inkml:trace>
</inkml:ink>
</file>

<file path=ppt/ink/ink5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1,'18'7,"1"-1,0-1,0-1,0-1,0 0,0-2,1 0,16-2,-12 2,54-1,-1-3,77-12,62 2,-192 14</inkml:trace>
</inkml:ink>
</file>

<file path=ppt/ink/ink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2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1,'0'38,"5"23,2 5,-1-3,-1-8,-1-13</inkml:trace>
</inkml:ink>
</file>

<file path=ppt/ink/ink5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7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0,'-5'34,"-1"16,0 3,1-6</inkml:trace>
</inkml:ink>
</file>

<file path=ppt/ink/ink5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7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0,'-14'19,"-5"7</inkml:trace>
</inkml:ink>
</file>

<file path=ppt/ink/ink5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8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31,'-5'15,"0"1,2 0,0 0,0 1,2-1,0 0,1 1,0-1,2 0,0 0,0 1,2-1,0-1,1 1,0 0,1-1,1 0,3 3,-7-14,0-1,0 1,1-1,-1 0,1 0,0-1,0 1,0-1,0 0,0 0,1 0,-1-1,1 1,-1-1,1 0,-1-1,1 1,0-1,-1 0,1 0,0 0,-1 0,1-1,0 0,-1 0,1 0,-1-1,1 1,-1-1,1 0,121-79,-112 69,-1-1,0-1,0 1,-2-2,1 0,-2 0,1-3,-9 14,0 1,0-1,0 0,0 0,-1 0,1 0,-1 0,0 0,0 0,-1 0,1-1,-1 1,0 0,0 0,0 0,-1-1,0 1,1 0,-1 0,-1 0,1 0,-1 0,1 0,-1 0,0 1,0-1,-1 1,1-1,-1 1,0 0,0 0,0 0,0 0,-1 0,-4-2,-1 0,0 1,0 0,0 1,0-1,-1 2,1-1,-1 2,0-1,1 1,-1 1,0-1,0 2,0-1,0 1,1 1,-1 0,0 0,1 1,0 0,0 1,0 0,0 0,0 1,-4 4,-12 7</inkml:trace>
</inkml:ink>
</file>

<file path=ppt/ink/ink5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8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1 167,'204'-153,"-203"152,-1 0,1 0,0 1,0-1,-1 0,1 0,0 0,0 0,0 1,0-1,0 0,0 1,0-1,0 1,0-1,0 1,0 0,1-1,-1 1,0 0,0 0,0 0,0 0,1 0,-1 0,0 0,0 0,0 0,0 0,1 1,-1-1,0 0,0 1,0-1,0 1,0 0,0-1,0 1,0 0,0-1,0 1,0 0,-1 0,1 0,0 0,-1 0,1 0,0 0,-1 0,1 0,-1 0,1 0,-1 0,0 0,0 0,1 1,-1-1,0 1,0 4,1 1,-1-1,1 1,1-1,-1 1,1-1,0 1,0-1,1 0,0 0,0 0,1-1,-1 1,1-1,0 0,1 0,-1 0,1 0,0-1,0 0,0 0,1 0,-1-1,7 3,-2-4,1 0,-1-1,0 0,1-1,-1 0,1-1,-1 0,1-1,-1 0,0 0,0-1,0 0,0-1,-1 0,1-1,-1 0,0 0,0-1,-1 0,0-1,0 0,0 0,-1 0,0-1,0 0,-1-1,0 0,-1 0,6-11</inkml:trace>
</inkml:ink>
</file>

<file path=ppt/ink/ink5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57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1,'-29'33,"-19"22,-1 5,2-8,10-7,11-6,5-11,6-5,1-6,3-11,3-6</inkml:trace>
  <inkml:trace contextRef="#ctx0" brushRef="#br0" timeOffset="248.766">0 56,'19'24,"21"23,8 7,2-4,-9-7,-6-11,-9-5,-5-8,-5-2,0-4,-4 0,1-1,-1-4</inkml:trace>
</inkml:ink>
</file>

<file path=ppt/ink/ink5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22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1039,'51'-7,"0"-3,0-1,-2-3,1-1,-2-3,0-2,10-8,21-24,-77 51,0-1,0 1,-1 0,1-1,0 0,-1 1,1-1,-1 0,1 0,-1 0,0 0,0 0,0 0,0 0,0 0,-1 0,1-1,0 1,-1 0,0 0,0-1,1 1,-1 0,0-1,-1 1,1 0,0-1,-1 1,1 0,-1 0,0 0,0-1,0 1,0 0,0 0,0 0,-1 0,-5-3,-1 0,0 1,0 0,-1 0,1 1,-1 0,0 1,0 0,0 0,0 1,0 0,0 0,0 1,0 0,0 1,-9 1,-1 1,1 0,-1 0,1 2,0 0,0 2,1 0,0 0,0 2,0 0,1 1,1 0,0 2,0-1,1 2,1 0,0 1,0 0,2 1,0 0,0 1,8-10,-1 0,1 0,0 0,1 0,0 0,0 1,0-1,0 1,1 0,0-1,1 1,0 0,0 0,0 0,1-1,-1 1,2 0,-1-1,1 1,0-1,0 1,1-1,0 0,0 0,0 0,1 0,0-1,0 1,1-1,0 0,14 5,0 0,1-1,0-2,1 0,0-1,0-1,0-1,1-1,-1 0,1-2,0-1,-1 0,1-2,-1 0,1-2,-1 0,0-1,0-1,18-9,108-53,-120 52</inkml:trace>
  <inkml:trace contextRef="#ctx0" brushRef="#br0" timeOffset="533.187">684 1152,'239'-279,"-177"215,-48 94,-13-21,1 8,0 1,2-1,0 0,1 0,0 0,2-1,0 1,3 3,-5-15,0-1,0 0,0-1,0 1,1-1,0 0,-1-1,1 1,0-1,1 0,-1 0,0-1,0 0,1 0,-1-1,0 1,1-1,-1-1,0 1,1-1,-1 0,0-1,1 1,-1-1,0 0,0-1,-1 0,1 0,-1 0,1 0,-1-1,0 0,0 0,0 0,-1-1,2-2,98-143,-94 135</inkml:trace>
  <inkml:trace contextRef="#ctx0" brushRef="#br0" timeOffset="848.958">1757 757,'-20'12,"1"1,0 1,1 0,0 1,1 2,1-1,0 2,2 0,0 1,1 0,1 1,-5 11,15-28,1 0,0 0,-1 0,1 0,0 0,1 0,-1 0,1 0,-1 1,1-1,0 0,0 0,0 0,1 1,-1-1,1 0,0 0,0 0,0 0,0 0,0 0,1 0,-1 0,1 0,0-1,-1 1,2-1,-1 1,0-1,0 0,1 0,-1 0,1 0,-1 0,1 0,0-1,0 1,0-1,0 0,0 0,0 0,0 0,0-1,0 1,3-1,7 1,0-1,-1-1,1 0,0 0,-1-1,1-1,-1 0,1-1,-1 0,-1-1,1-1,-1 1,0-2,0 0,0 0,-1-1,0 0,6-7,-5 2,0 0,0 0,-2-1,0-1,0 0,-1 0,-1 0,-1-1,0-1,-4 12,0 0,-1 1,1-1,-1 0,0 0,-1 0,1 0,-1 0,0 0,0 0,-1 0,1 0,-1 0,0 0,-1 1,1-1,-1 0,0 1,0-1,0 1,-1-1,1 1,-1 0,0 0,0 0,-1 1,1-1,-1 1,0-1,0 1,0 1,-2-2,-48-14,29 15</inkml:trace>
  <inkml:trace contextRef="#ctx0" brushRef="#br0" timeOffset="1162.276">2068 785,'4'15,"0"0,2 0,0-1,0 0,1 0,1 0,0-1,1 0,1 0,0-1,0-1,1 0,1 0,11 8,-18-16,0 0,1-1,-1 1,0-1,1 0,-1-1,1 0,0 0,-1 0,1 0,0-1,0 0,0 0,-1 0,1-1,0 0,0 0,-1-1,1 1,-1-1,1 0,-1-1,2-1,112-78,-111 76,102-113,-94 95</inkml:trace>
  <inkml:trace contextRef="#ctx0" brushRef="#br0" timeOffset="2168.996">2942 700,'-31'13,"0"2,1 0,1 2,0 1,-25 22,4 28,49-66,0-1,1 1,-1-1,0 1,1 0,-1-1,1 1,-1 0,1 0,0-1,-1 1,1 0,0 0,0 0,1-1,-1 1,0 0,0 0,1-1,-1 1,1 0,0-1,-1 1,1 0,0-1,0 1,0-1,0 1,0-1,1 0,-1 1,0-1,0 0,1 0,-1 0,1 0,-1 0,1 0,0 0,-1-1,1 1,0-1,-1 1,2-1,6 1,0-1,1 0,-1-1,1 0,-1 0,0-1,1-1,-1 1,0-1,-1-1,1 0,-1 0,1 0,-1-1,0-1,20-9,5 0,0 0,0 2,1 1,1 2,25-3,-56 12,0 0,0 1,0-1,-1 1,1 0,0 0,0 0,0 1,0 0,-1-1,1 1,0 0,-1 1,1-1,-1 1,1 0,-1-1,1 2,-1-1,0 0,0 0,0 1,-1 0,1 0,-1 0,1 0,-1 0,0 0,0 0,0 1,0-1,-1 1,0-1,1 1,-1 0,-1 0,1-1,0 3,2 28,-2 0,-1 1,-2-1,-1 0,-2 1,-1-2,-2 1,-1-1,-11 26,10-24,-1-1,-1 1,-3-2,0 0,-2-1,-1 0,-2-1,-11 11,-46 12,75-54,0 1,1 0,-1-1,0 1,0-1,0 0,0 1,0-1,0 0,0 0,0-1,0 1,0 0,0 0,1-1,-1 1,0-1,0 0,0 0,0 1,1-1,-1 0,0 0,1-1,-1 1,1 0,0-1,-1 1,1 0,0-1,0 1,-1-1,1 0,1 0,-1 1,0-1,0 0,1 0,-1 0,1 1,-1-1,1 0,0 0,0-2,-4-161,7 100,-3 48,1 0,0 1,1-1,1 0,1 1,0 0,1 0,1 0,0 0,2 1,-1 0,2 1,3-5,11-15,2 2,2 1,0 1,2 1,17-12,6-1,21-13,-3-4,-2-2,-3-4,-3-2,1-8,-35 40,-1-1,-2-1,-2-2,-1 0,-3-1,-1-1,-1-1,9-40,-35 0,8 80,0 0,0 1,0-1,-1 0,1 0,0 1,-1-1,1 1,-1 0,1-1,-1 1,1 0,-1 0,0 0,0 0,0 0,0 0,0 0,0 1,0-1,0 1,0 0,0-1,0 1,0 0,0 0,0 0,0 0,0 1,0-1,0 1,0-1,0 1,0-1,0 1,0 0,1 0,-1 0,-9 7,2-1,-1 1,1 1,1-1,-1 2,1-1,1 1,0 0,0 1,1 0,1 0,-1 0,2 0,0 1,-3 11,2-9,-14 43,2 1,3 0,2 1,0 32,10-73,1 0,0 0,2 0,0 0,1 0,0-1,2 1,0 0,5 12,-6-24,-1 1,0-1,1 0,0 0,1 0,-1 0,1-1,0 1,1-1,-1 0,1 0,0-1,0 1,1-1,-1 0,1-1,0 1,0-1,0 0,0-1,1 1,-1-1,1-1,-1 1,1-1,0 0,0 0,8-3,1 0,-1 0,-1-2,1 0,0 0,-1-1,0-1,0-1,0 0,-1-1,7-5,59-28,-70 38,55-17,-62 19,-1 1,0 0,1 0,-1 0,0 0,1 0,-1 1,0-1,1 0,-1 0,0 1,0-1,1 1,-1-1,0 1,0 0,0-1,0 1,0 0,0 0,0 0,0 0,0 0,0 0,0 0,-1 0,1 0,0 0,-1 0,1 0,-1 0,1 1,-1-1,1 0,-1 1,0-1,0 0,0 0,0 1,0-1,0 0,0 1,0-1,0 0,0 1,-1-1,-22 87,0 19,26-88</inkml:trace>
  <inkml:trace contextRef="#ctx0" brushRef="#br0" timeOffset="34823.788">7 1772,'0'-5,"1"-1,-1 1,1-1,1 0,-1 1,1 0,0-1,0 1,0 0,1 0,0 0,0 0,0 1,0-1,1 1,0 0,0 0,0 0,0 0,1 1,-1-1,1 1,0 1,0-1,2 0,141-42,-146 44,1-1,1 1,-1-1,0 1,0 0,0 1,1-1,-1 0,0 1,1 0,-1 0,0 0,1 0,-1 0,0 1,1-1,-1 1,0 0,0 0,1 0,-1 0,0 1,0-1,0 1,-1 0,1 0,0 0,-1 0,1 1,-1-1,0 0,1 1,-1 0,0 0,-1-1,1 1,0 0,-1 0,0 1,0-1,1 1,-4 9,0-1,0 0,-1 0,-1 0,0 0,0-1,-1 0,-1 0,0 0,0 0,-1-1,0 0,-1 0,0-1,-1 0,-1 0,-33 46,36-46,0 0,0 1,1 0,0 0,1 1,0-1,0 1,2 0,-1 1,1-1,1 1,0-1,1 1,0 0,0-1,1 1,1 0,0 0,1-1,0 1,1-1,0 1,1-1,9 8</inkml:trace>
</inkml:ink>
</file>

<file path=ppt/ink/ink5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3:48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0 394,'32'-32,"-10"19,0 2,0 0,1 2,1 0,-1 2,1 1,0 0,1 2,-1 1,23 0,-44 3,-1 0,0 0,1 0,-1 1,1-1,-1 1,0 0,0-1,1 1,-1 0,0 1,0-1,0 0,0 0,0 1,0-1,0 1,-1 0,1 0,0-1,-1 1,1 0,-1 0,0 0,0 1,0-1,0 0,0 0,0 1,-1-1,1 0,-1 1,1-1,-1 0,0 1,0-1,0 1,0-1,-1 1,-30 91,-46 7,62-85,1 0,0 1,2 1,0 0,1 0,1 1,0 0,-1 7,10-24,0 0,0 1,0-1,0 0,1 1,-1-1,1 1,-1-1,1 1,0-1,0 1,0-1,0 1,0-1,1 1,-1-1,1 1,0-1,-1 0,1 1,0-1,0 0,1 0,-1 1,0-1,1 0,-1 0,1 0,0-1,0 1,-1 0,1-1,0 1,1-1,-1 1,0-1,0 0,0 0,1 0,-1 0,1-1,-1 1,1-1,0 1,169-1,-147-1</inkml:trace>
  <inkml:trace contextRef="#ctx0" brushRef="#br0" timeOffset="333.121">875 423,'-14'24,"-5"13,1 4,3 1,9-2,6-4,3-2,0-3,0-1,0-2,-6-5,-2-7</inkml:trace>
  <inkml:trace contextRef="#ctx0" brushRef="#br0" timeOffset="566.141">1045 338,'-15'43,"-4"19,1 4,4-4,3-9,5-7,2-13</inkml:trace>
  <inkml:trace contextRef="#ctx0" brushRef="#br0" timeOffset="1036.099">594 423,'2'-8,"0"0,1 0,0 1,1-1,0 1,0-1,0 1,1 1,0-1,0 1,1-1,0 1,0 1,0-1,1 1,0 1,0-1,0 1,0 0,1 0,0 1,-1 0,1 1,0 0,1 0,-1 0,0 1,0 0,1 1,6 0,-1 3,-1 0,1 1,-1 0,0 1,0 1,-1 0,1 0,-1 1,8 7,-9-6,-1-1,1-1,0 1,0-2,1 0,0 0,0-1,0-1,0 0,1 0,9 0,-13-4,1-1,-1 0,0 0,0-1,0 0,0 0,0-1,-1 0,0-1,0 0,0 0,0 0,-1-1,0-1,0 1,4-6,6-3,-4 4</inkml:trace>
  <inkml:trace contextRef="#ctx0" brushRef="#br0" timeOffset="1818.486">1384 423,'-29'283,"30"-284,-1 1,1-1,-1 1,1 0,-1-1,1 1,-1 0,1 0,-1-1,1 1,-1 0,1 0,0 0,-1 0,1 0,-1 0,1 0,0 0,-1 0,1 0,-1 0,1 0,0 0,-1 0,1 0,-1 1,1-1,-1 0,1 0,-1 1,1-1,-1 0,1 1,-1-1,1 1,-1-1,1 0,-1 1,0-1,1 1,-1-1,0 1,1 0,16-55,-12 32,2 0,1 1,0 0,2 1,0 0,1 0,1 1,2-1,-13 19,4-7,0 1,0 0,1 0,0 0,1 0,0 1,0 0,0 1,0 0,1 0,0 0,0 1,0 0,1 1,-1 0,2 0,-8 3,1 0,-1 1,0-1,0 1,0 0,-1 0,1-1,0 1,0 1,0-1,0 0,-1 0,1 1,-1-1,1 1,-1-1,1 1,-1-1,0 1,0 0,0 0,0 0,0 1,2 1,7 11</inkml:trace>
  <inkml:trace contextRef="#ctx0" brushRef="#br0" timeOffset="2206.157">1919 394,'-28'12,"0"1,1 1,1 2,0 0,1 2,0 0,2 2,-7 8,27-27,1 1,0-1,-1 1,1-1,0 1,0 0,0 0,0 0,1 0,-1 1,0-1,1 0,0 1,-1-1,1 1,0-1,0 1,1 0,-1-1,0 1,1 0,0 0,-1-1,1 1,0 0,1 0,-1-1,0 1,1 0,0 0,-1-1,1 1,0 0,0-1,1 1,-1-1,0 0,1 1,0 0,8-1,0 0,0-1,0 0,1 0,-1-1,0-1,0 0,0 0,0-1,0 0,0 0,-1-2,1 1,-1-1,0 0,0-1,0 0,-1 0,6-5,86-80,-99 90,-1-1,0 0,1 0,-1 0,1 0,-1 0,1 1,-1-1,1 0,0 0,-1 1,1-1,0 0,0 1,-1-1,1 1,0-1,0 1,0 0,0-1,0 1,0 0,0-1,-1 1,1 0,0 0,0 0,0 0,0 0,0 0,0 0,0 0,0 0,0 0,0 1,0-1,0 0,0 1,0-1,0 1,-1-1,1 1,0-1,0 1,-1 0,1-1,0 1,-1 0,1-1,0 1,-1 0,1 0,-1 0,1 0,-1-1,0 1,1 0,10 38,-4-22</inkml:trace>
  <inkml:trace contextRef="#ctx0" brushRef="#br0" timeOffset="2671.446">2286 367,'-13'11,"1"1,0 1,0 0,1 1,1 0,1 0,0 1,0 0,2 1,0 0,0 0,2 1,-1 5,5-19,1-1,0 1,0 0,0 0,0 0,1 0,-1 0,1 0,0-1,-1 1,1 0,0 0,1-1,-1 1,1-1,-1 1,1-1,-1 1,1-1,0 0,0 0,0 0,1 0,-1 0,0-1,1 1,-1-1,1 1,0-1,-1 0,1 0,0 0,0 0,-1-1,1 1,0-1,0 0,2 1,113-11,-93 1,0-2,-1 0,-1-2,0 0,0-2,-2 0,0-2,-1 0,0-1,2-5,-9 12,1-2,-2 0,0-1,0 0,-1 0,-1-1,0-1,-2 0,1 0,-2-1,0 0,-1 0,-1 0,-1-1,0 0,-1 0,-1 0,-1 0,0 0,-1 0,-2-3,1 14,-1 0,-1 1,0-1,1 1,-2 0,1 0,-1 0,0 0,0 1,-1-1,1 1,-1 0,0 0,-1 1,1 0,-1 0,0 0,0 0,0 1,0 0,-1 0,1 1,-1 0,0 0,0 1,0-1,1 1,-1 1,0-1,0 1,0 1,0-1,0 1,0 0,0 1,0 0,1 0,-1 0,1 1,-1 0,1 0,0 1,0-1,-4 5,2-4,1 1,0-1,0 2,0-1,1 1,0 0,0 0,0 1,1 0,0 0,0 0,1 1,0-1,0 1,1 0,0 0,0 0,1 1,0-1,0 1,1-1,0 1,1 0,0-1,0 1,1 0,0-1,0 1,1-1,0 1,1-1,-1 0,2 0,-1 0,1 0,1 0,8 11,1 0,2-1,-1 0,2-2,0 0,1 0,1-2,0 0,1-1,0-1,1-1,1-1,-1-1,8 1,1 0,1-2,0-1,1-1,-1-2,1-1,3-2,-11-1</inkml:trace>
</inkml:ink>
</file>

<file path=ppt/ink/ink5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3:52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27,'5'0,"7"0,5 0,5 0,4 0,2 0,1 0,0 0,1 0,-1 0,-5-4,-1-3,-1 1,1 2,2 0,-4 2</inkml:trace>
</inkml:ink>
</file>

<file path=ppt/ink/ink5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3:52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40,'38'0,"33"-4,8-3,-4 1,-11 1,-10 2,-15-4,-14 0</inkml:trace>
</inkml:ink>
</file>

<file path=ppt/ink/ink5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3:54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0 233,'74'-18,"-38"7,2 2,0 1,0 2,34 0,50 11,-121-4,0-1,0 0,0 0,0 1,0-1,0 1,0-1,0 1,-1-1,1 1,0-1,0 1,-1 0,1-1,0 1,-1 0,1 0,-1-1,1 1,-1 0,1 0,-1 0,0 0,1 0,-1 0,0 0,0 0,1 0,-1 0,0-1,0 1,0 0,0 0,0 0,-1 0,1 0,0 0,0 0,-1 0,1 0,0 0,-1 0,1 0,-1-1,1 1,-1 0,0 0,1-1,-1 1,0 0,0 0,-36 39,-122 80,158-119,-1 1,0-1,0 1,1 0,-1 0,1 0,-1 0,1 0,0 0,0 0,0 0,0 1,0-1,1 0,-1 1,0-1,1 0,0 1,0-1,0 1,0-1,0 1,0-1,0 0,1 1,0-1,-1 1,1-1,0 0,0 0,0 1,0-1,0 0,1 0,-1 0,1 0,-1-1,1 1,0 0,0 0,-1-1,1 1,0-1,1 0,-1 0,0 0,0 0,1 1,89 32,-77-30,0 1,0 0,-1 1,1 0,-1 2,-1-1,1 2,1 1,-13-8,0 0,0-1,0 1,0 0,0 0,-1 0,1 0,-1 0,1 1,-1-1,0 0,0 1,0-1,0 1,0-1,0 1,-1-1,1 1,-1 0,0-1,0 1,0 0,0-1,0 1,0-1,-1 1,0 0,1-1,-1 1,0-1,0 1,0-1,0 0,-1 1,1-1,-1 0,-1 2,-77 65,-84 8,146-74,5-3</inkml:trace>
  <inkml:trace contextRef="#ctx0" brushRef="#br0" timeOffset="346.734">1185 120,'-65'65,"-17"14,4 5,-52 71,121-144,0 1,0 0,1 1,1 0,0 0,0 1,2 0,0 0,0 0,1 0,1 1,1 0,-1 2,4-11,0-1,0 0,0 0,1 0,0 0,0 0,0 0,0-1,1 1,0-1,0 1,0-1,0 0,1 0,-1 0,1-1,0 1,0-1,1 0,-1 0,1-1,-1 1,1-1,0 0,3 1,5 2,-1-1,0 0,1-1,0 0,0-1,0 0,0-1,0-1,12-1,-13 0,-1 0,0-1,0 0,1-1,-1-1,-1 1,1-2,0 1,-1-2,0 1,0-1,-1-1,0 0,0 0,0-1,-1 0,0 0,-1-1,0 0,0 0,-1-1,0 0,-1 0,0 0,0-1,-1 0,-1 0,0 0,2-11,-3 17,-1 0,0 0,0 1,-1-1,1 0,-1 0,0 0,0 0,-1 0,1 0,-1 0,0 0,-1 0,1 1,-1-1,0 0,0 1,0 0,-1-1,0 1,1 0,-1 0,-1 0,1 1,-1-1,1 1,-1 0,0 0,0 0,0 0,-4-1,0 2,0-1,0 2,0-1,0 1,0 1,-1-1,1 1,0 1,0-1,-1 2,1-1,0 1,0 0,0 1,1-1,-5 3,-13 9</inkml:trace>
  <inkml:trace contextRef="#ctx0" brushRef="#br0" timeOffset="696.247">1638 233,'-28'18,"2"1,0 1,1 1,1 1,1 1,1 2,1 0,2 1,-14 23,30-44,0-1,0 0,0 0,1 1,0 0,-1-1,2 1,-1 0,1 0,-1 0,2 0,-1 0,0 0,1 0,0 0,0 1,0-1,1 0,0 0,0 0,0 0,1 0,-1 0,1 0,0-1,1 1,-1-1,1 1,0-1,0 0,0 0,1 0,-1 0,3 1,9 3,1-1,0-1,0 0,0-1,1-1,0 0,0-2,0 1,0-2,0-1,0 0,0-1,10-2,-1 3,-12 1,0-1,0 0,0-1,0-1,0 0,0 0,0-2,-1 1,0-2,0 0,0 0,0-2,-1 1,0-2,0 1,0-2,-1 1,-1-1,0-1,0 0,-1-1,0 0,0 0,0-3,-3 3,-2-1,1 1,-1-1,-1 0,0-1,0 1,-2 0,1-1,-2 1,1-1,-2 0,0 1,0 0,-1-1,-1 1,0 0,0 0,-6-11,2 15,0 0,-1 0,0 0,0 1,-1 0,0 1,-1 0,1 1,-1-1,0 2,0-1,0 2,-1-1,0 1,1 1,-1 0,0 0,0 1,0 1,-2 0,-13-2</inkml:trace>
  <inkml:trace contextRef="#ctx0" brushRef="#br0" timeOffset="1046.236">2230 63,'-6'7,"0"0,0 1,1 0,0-1,1 2,0-1,0 0,0 1,1 0,1 0,-1 0,2 0,-1 0,1 0,0 0,1 1,0-1,1 0,0 0,0 1,1-1,1 1,-1-7,0 0,0 0,1 0,-1-1,1 0,0 1,0-1,0 0,0 0,0 0,0-1,0 1,1-1,-1 0,0 0,1 0,-1 0,1 0,-1-1,1 0,0 0,-1 0,1 0,-1 0,1-1,-1 1,1-1,0 0,93-41,-90 36,1 0,-1-1,0 0,-1-1,1 0,-1 0,-1 0,0 0,0-1,-1 0,0 0,0 0,0-3,-3 8,0 0,0 0,0 0,0 0,-1 0,1-1,-1 1,0 0,-1 0,1 0,-1-1,0 1,0 0,0 0,0 0,-1 0,0 0,1 1,-1-1,-1 0,1 1,0-1,-1 1,0 0,0 0,0 0,0 0,0 1,-1-1,1 1,-3-2,-78-16,58 19</inkml:trace>
</inkml:ink>
</file>

<file path=ppt/ink/ink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2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0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0 378,'1'-3,"-1"1,0-1,1 1,0 0,-1-1,1 1,0 0,0 0,1-1,-1 1,0 0,1 0,-1 0,1 1,-1-1,1 0,0 1,0-1,0 1,0-1,0 1,0 0,0 0,0 0,1 0,-1 0,0 0,1 1,-1-1,1 1,0-1,84-6,-77 7,196-33,-166 23,115-20,-133 26,-2 0</inkml:trace>
  <inkml:trace contextRef="#ctx0" brushRef="#br0" timeOffset="255.56">0 518,'44'-4,"27"-3,8 1,-6-3,-9-1,-12 1,-10 3,-6 2,-6 2,-2 1,-2 1,-5-5,-1 0,-4-1</inkml:trace>
  <inkml:trace contextRef="#ctx0" brushRef="#br0" timeOffset="807.285">395 11,'1'-1,"0"0,0 0,0 0,0 0,0 1,0-1,0 0,0 1,0-1,0 1,0-1,1 1,-1 0,0-1,0 1,1 0,-1 0,0 0,0 0,1 0,-1 0,0 0,0 1,1-1,-1 0,0 1,0-1,0 0,0 1,1 0,-1-1,0 1,0 0,0-1,0 1,0 0,-1 0,1 0,0 0,0 0,0 0,-1 0,1 1,235 172,-232-173,0 0,0 1,0 0,0 0,0 0,0 0,0 0,-1 1,1 0,-1 0,0 0,0 0,0 0,0 1,0-1,-1 1,0 0,1-1,-1 1,-1 0,1 1,-1-1,1 0,-1 0,0 1,-1-1,1 0,-1 1,0-1,0 1,0-1,-1 0,1 1,-1-1,0 0,0 1,-1-1,1 0,-143 132,-30-2,170-131,-4 2,0 0,0 1,1-1,0 1,0 1,0-1,1 1,0 1,0-1,-1 4,0 5</inkml:trace>
</inkml:ink>
</file>

<file path=ppt/ink/ink5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17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1,'33'0,"31"0,14 0,-2 0,-9 0,-11 0,-10 0,-8 0,-6 0,-4 0,-1 0,-1 0,-4 0</inkml:trace>
</inkml:ink>
</file>

<file path=ppt/ink/ink5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17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0 104,'39'-5,"26"-1,8 0,-4 1,-5-3,-2-1,-9 2,-2-3,-6 0,0 2,-4-3,1 1,-6 2</inkml:trace>
</inkml:ink>
</file>

<file path=ppt/ink/ink5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1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9,'0'0,"0"-1,0 1,-1-1,1 1,0-1,-1 1,1-1,-1 1,1-1,-1 1,1 0,-1-1,1 1,-1 0,1-1,-1 1,1 0,-1 0,1 0,-1-1,0 1,1 0,-1 0,1 0,-1 0,0 0,1 0,-1 0,0 0,1 0,-1 0,1 0,-1 1,0-1,1 0,-1 0,1 1,-1-1,1 0,-1 1,1-1,-1 0,1 1,-1-1,1 1,0-1,-1 1,1-1,-1 1,1-1,0 1,0-1,-1 1,1-1,0 1,0 0,0-1,0 1,-1-1,1 1,0 0,0-1,0 1,0 0,-17 43,10-10,3-1,0 1,2 0,1 0,4 25,-1 5,-1 470,-1-509</inkml:trace>
</inkml:ink>
</file>

<file path=ppt/ink/ink5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10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435 649,'-17'-23,"15"22,0 0,0 0,0 0,0-1,0 1,1-1,-1 1,0-1,1 0,0 0,-1 1,1-1,0 0,0 0,0 0,0-1,0 1,0 0,1 0,-1 0,1-1,-1 1,1 0,0-1,0 1,0 0,0-1,1 1,-1 0,0 0,1-1,0 1,-1 0,1 0,0 0,0 0,0 0,1 0,-1 0,0 0,1 0,-1 0,1 1,0-1,-1 1,2-1,16-7,0 0,0 2,1 0,0 2,1 0,-1 1,1 1,7 0,-18 2,78-3,-86 4,0 0,0 1,0-1,0 0,0 0,0 1,0-1,0 1,0 0,0 0,0-1,0 1,-1 0,1 1,0-1,-1 0,1 0,-1 1,1-1,-1 1,0-1,1 1,-1 0,0-1,0 1,0 0,0 0,-1 0,1 0,0 0,-1 0,0 0,1 0,-1 0,0 0,0 0,0 0,0 0,-3 8,0-1,0 0,-1-1,0 1,0 0,-1-1,-1 0,1 0,-1-1,0 0,-1 0,0 0,0 0,-3 1,-16 18,-91 106,113-129,0 0,0 0,1 1,-1 0,1-1,-1 1,1 0,0 1,1-1,-1 0,1 1,0 0,0-1,0 1,1 0,-1 0,1 0,1 0,-1 0,1 0,-1 1,1-1,1 0,-1 0,1 0,0 0,0 0,0 0,1 0,0 0,0-1,0 1,0-1,1 1,0-1,0 0,8 3,-1-1,2-1,-1 0,0 0,1-1,0-1,0 0,0 0,1-2,-1 1,0-1,1-1,-1 0,0-1,1-1,-1 1,0-2,0 0,0 0,0-1,-1-1,1 0,-1 0,4-4,25-11,-26 9</inkml:trace>
  <inkml:trace contextRef="#ctx0" brushRef="#br0" timeOffset="694.764">1142 592,'0'5,"0"16,0 9,0 5,0 0,0 0,0-2,0-1,0-1,0-2,0-1,4-4,3-3,-1-9,3-6,1-10,-2-3</inkml:trace>
  <inkml:trace contextRef="#ctx0" brushRef="#br0" timeOffset="934.374">1452 565,'-5'33,"-1"26,-1 8,2-3,2-8,1-8,0-13</inkml:trace>
  <inkml:trace contextRef="#ctx0" brushRef="#br0" timeOffset="1382.655">915 678,'12'-17,"-1"1,2 1,0 0,1 1,0 0,1 1,1 1,0 0,1 1,0 1,0 1,1 0,0 1,1 1,7-2,-17 9,-1-1,1 1,-1 1,0 0,1 0,-1 0,0 1,0 0,0 1,0 0,0 0,-1 0,1 1,-1 1,0-1,0 1,-1 0,1 1,-1-1,3 5,81 48,-81-54,1-1,-1-1,1 0,0 0,0-1,0 0,-1 0,1-1,0-1,0 0,0 0,0-1,0 0,-1 0,1-1,-1-1,0 1,0-2,0 1,4-4,11-6,-2 0</inkml:trace>
  <inkml:trace contextRef="#ctx0" brushRef="#br0" timeOffset="2182.691">2044 592,'-6'44,"1"1,3-1,1 0,2 1,5 22,-1-21,3-158,-4 88,1-1,1 1,1 0,1 1,1-1,1 2,2-1,0 2,1-1,13-15,-25 35,0 1,0-1,0 1,0-1,0 1,0 0,0-1,0 1,0 0,0 0,1 0,-1 0,1 0,-1 0,0 0,1 1,0-1,-1 1,1-1,-1 1,1-1,0 1,-1 0,1 0,0-1,-1 1,1 1,0-1,-1 0,1 0,0 1,-1-1,1 0,-1 1,1 0,0-1,-1 1,0 0,1 0,-1 0,1 0,-1 0,0 0,0 0,0 0,1 1,-1-1,0 0,-1 1,2 0,18 38,-18-34,1 0,-1 0,1 0,0 0,0-1,1 1,-1-1,1 0,1 0,-1 0,1-1,-1 1,1-1,0 0,1-1,-1 1,1-1,1 0,13 3</inkml:trace>
  <inkml:trace contextRef="#ctx0" brushRef="#br0" timeOffset="2635.138">2608 565,'-32'26,"2"2,0 1,2 1,1 1,-20 33,20 15,27-77,0 0,0 0,0 0,0 0,1 0,-1 0,1 0,-1 0,1 0,-1 0,1 0,0 0,0 0,0 0,0-1,0 1,1 0,-1-1,1 1,-1-1,1 1,-1-1,1 0,0 1,-1-1,1 0,0 0,0 0,0-1,0 1,0 0,0-1,0 1,0-1,0 0,0 0,2 1,10-3,0-1,0 0,0-1,-1-1,0 0,1 0,-2-1,1-1,-1 0,0-1,0 0,-1-1,0 0,-1-1,0 0,-1-1,0 0,4-6,92-110,-105 128,0-1,0 1,1-1,-1 1,0-1,0 1,1-1,-1 1,0-1,1 1,-1-1,1 1,-1-1,0 0,1 1,-1-1,1 0,-1 1,1-1,-1 0,1 1,0-1,-1 0,1 0,-1 0,1 0,-1 0,1 0,0 0,-1 0,1 0,-1 0,1 0,0 0,-1 0,1 0,-1 0,1 0,-1-1,1 1,-1 0,1-1,-1 1,1 0,-1-1,1 1,-1 0,1-1,-1 1,1-1,-1 1,0-1,1 1,-1-1,0 1,0-1,1 1,-1-1,0 1,0-1,0 1,0-1,0 0,0 1,1-1,-1 1,-1-1,1 0,-6 51,3-36,1-8,0-1,0 1,1 0,0 0,0-1,1 1,-1 0,1 0,0 0,1 0,-1-1,1 1,1 0,-1-1,1 1,0 0,0-1,0 0,1 1,0-1,0 0,0-1,1 1,-1 0,1-1,0 0,0 0,1 0,0 0,-1-1,1 0,0 0,0 0,1 0,3 0,70 2,-54-5</inkml:trace>
  <inkml:trace contextRef="#ctx0" brushRef="#br0" timeOffset="3101.12">3201 621,'-18'13,"-4"1,1 1,1 0,0 2,1 0,1 1,0 1,1 1,-9 15,24-32,0 0,1 0,-1 0,1 0,0 0,-1 1,2-1,-1 0,0 1,1-1,-1 0,1 1,0-1,0 1,0-1,1 0,-1 1,1-1,0 0,0 1,0-1,0 0,0 0,1 0,0 0,-1 0,1 0,0 0,0-1,1 1,-1-1,1 1,-1-1,1 0,0 0,-1 0,1 0,0-1,0 1,0-1,1 1,-1-1,3 0,7 3,0-2,0 1,0-2,0 0,1 0,-1-1,0-1,1 0,-1-1,0-1,0 0,0 0,0-1,9-5,12-6,-1-1,-1-1,0-2,22-18,-19 12,-2-2,0-1,-2-1,-1-2,-1-1,-2-1,-1-2,-2 0,4-12,-17 26,-2 0,0-1,-2 0,0 0,-2-1,0 0,0-13,-3 27,-2 0,1 0,-1 0,0 0,-1-1,0 1,0 0,-1 0,-1 0,1 1,-1-1,-1 0,0 1,0 0,0 0,-1 0,0 1,-1-1,1 1,-5-3,6 6,0 1,-1 0,1 0,-1 0,1 1,-1 0,0 0,0 0,0 0,-1 1,1 0,0 0,0 0,-1 0,1 1,0 0,-1 0,1 1,0-1,-1 1,1 1,0-1,0 0,0 1,0 0,-4 2,-115 83,108-70,1 0,0 1,1 1,1 0,1 1,1 0,1 1,0 0,2 0,0 1,1 1,2-1,-3 22,6-33,2 0,-1 0,1 0,1 0,0 0,0 0,1 0,1 0,0 0,0-1,1 1,0-1,1 0,0 0,1-1,0 0,0 0,1 0,0 0,1-1,0-1,0 1,0-1,5 2,12 7,0-1,1-1,1-1,0-2,0-1,1-1,0-1,1-1,0-2,0-1,0-1,11-1,-16-2</inkml:trace>
  <inkml:trace contextRef="#ctx0" brushRef="#br0" timeOffset="3883.581">379 1270,'665'-11,"531"-52,-1055 56,697-53,-440 13,-370 44,51-15,-80 16,-6 3</inkml:trace>
  <inkml:trace contextRef="#ctx0" brushRef="#br0" timeOffset="4415.442">1254 1552,'354'-62,"-351"62,51-9,1 1,1 4,42 1,-43 18,-54-15,1 1,-1-1,0 1,0-1,0 1,0 0,0 0,0-1,0 1,0 0,0 0,-1 0,1 0,0 0,0 0,-1 0,1 0,-1 0,1 1,-1-1,1 0,-1 0,0 0,1 1,-1-1,0 0,0 0,0 1,0-1,0 0,0 0,-1 1,1-1,0 0,0 0,-1 0,1 1,-1-1,1 0,-1 0,0 0,1 0,-2 1,-8 10,-1-1,0 1,-1-2,-1 0,0 0,0-1,0-1,-1 0,-1 0,-9 2,-22 14,-25 13,70-37,0 0,1 1,-1-1,0 1,1-1,-1 1,1-1,-1 1,1-1,-1 1,1-1,-1 1,1 0,0-1,-1 1,1 0,0 0,0-1,-1 1,1 0,0-1,0 1,0 0,0 0,0 0,0-1,0 1,0 0,0 0,0-1,1 1,-1 0,0-1,0 1,1 0,-1 0,0-1,1 1,-1-1,1 1,-1 0,1-1,-1 1,1-1,-1 1,1-1,0 1,-1-1,1 0,0 1,-1-1,2 1,41 19,-38-18,37 12,-35-13,0 1,1-1,-1 1,0 1,0 0,0 0,-1 0,1 1,-1-1,0 2,0-1,0 1,0 0,-1 0,0 0,0 1,1 1,-6-3,0 0,0 1,0-1,-1 0,1 0,-1 0,0 0,-1 0,1 0,0-1,-1 1,0 0,0-1,0 1,0-1,-1 1,0-1,1 0,-1 0,0-1,0 1,0 0,-1-1,1 0,-1 0,1 0,-1 0,0 0,0-1,-4 2,-6 6,-134 73,123-74</inkml:trace>
  <inkml:trace contextRef="#ctx0" brushRef="#br0" timeOffset="4781.246">2637 1326,'-52'44,"2"3,2 1,2 3,3 2,-13 21,-10 43,64-113,1 0,0 0,0 0,0 0,0 0,1 0,-1 0,1 0,0 0,0 0,0 0,1 0,0 0,0 0,0 0,0 0,0-1,1 1,-1 0,1-1,0 1,0-1,1 1,-1-1,1 0,-1 0,1 0,0 0,0-1,0 1,2 0,0 1,-1 0,1 0,0-1,0 0,1 0,-1 0,1 0,-1-1,1 0,0 0,0-1,0 1,0-1,0-1,0 1,0-1,0 0,0 0,0-1,0 0,0 0,0 0,0-1,0 0,0 0,-1 0,1-1,-1 0,0 0,0 0,0-1,0 1,0-1,-1 0,1-1,-1 0,3-5,-1 0,-1-1,0 0,0 0,-1 0,0-1,-1 1,-1-1,0 0,0 0,-1 0,0 0,-1 0,-1 0,0 0,-1-5,2 15,0 0,0 0,0 1,0-1,-1 0,1 0,0 0,-1 0,1 1,-1-1,0 0,0 1,1-1,-1 0,0 1,0-1,-1 1,1-1,0 1,0 0,-1 0,1-1,-1 1,1 0,-1 0,1 0,-1 0,0 1,1-1,-1 0,0 1,0-1,1 1,-1 0,0-1,0 1,0 0,0 0,1 0,-1 0,0 1,0-1,0 0,1 1,-1-1,0 1,0 0,1 0,-1-1,0 1,1 0,-1 0,-35 22,1 1,1 1,2 2,-11 12,31-27,-67 75,64-62</inkml:trace>
  <inkml:trace contextRef="#ctx0" brushRef="#br0" timeOffset="5228.668">3004 1468,'-27'16,"0"2,1 1,1 1,0 1,2 1,1 1,1 1,0 0,2 2,-1 4,17-26,0 0,0 0,0 1,0-1,1 1,-1-1,1 1,1 0,-1 0,1 0,-1 0,1 1,1-1,-1 0,1 0,0 0,0 1,1-1,-1 0,1 0,0 0,1 1,-1-1,1 0,0-1,0 1,0 0,1-1,0 1,0-1,0 0,0 0,1 0,0 0,-1 0,1-1,1 0,-1 0,2 1,8 1,0-1,0 0,0-1,1-1,-1 0,1-1,-1-1,1 0,0-1,-1-1,1 0,-1-1,0 0,0-1,0-1,0 0,-1-1,0 0,7-5,-2 3,0-1,-1-1,-1-1,1 0,-2-1,1 0,-2-2,0 0,0 0,-1-1,-1-1,-1 0,0 0,-1-2,3-6,-11 18,0 0,1 0,-2-1,1 1,-1 0,0-1,0 1,-1 0,0-1,0 1,0-1,-1 1,0-1,0 1,-1 0,1 0,-1-1,-1 1,1 1,-1-1,0 0,-1 1,1-1,-1 1,0 0,0 0,-1 0,0 1,1 0,-1 0,-1 0,1 0,-1 1,1 0,-1 0,0 0,0 1,0 0,-98-7,74 9</inkml:trace>
  <inkml:trace contextRef="#ctx0" brushRef="#br0" timeOffset="5579.147">3625 1298,'-11'8,"-2"0,0 1,1 0,-1 1,2 0,0 1,0 0,1 1,0 0,1 1,-4 6,12-17,0-1,0 0,0 1,1-1,-1 1,0-1,1 1,-1-1,1 1,-1-1,1 1,-1 0,1-1,0 1,0 0,0-1,0 1,0 0,1-1,-1 1,0-1,1 1,-1 0,1-1,-1 1,1-1,0 1,0-1,0 0,0 1,0-1,0 0,0 1,0-1,0 0,1 0,-1 0,0 0,1 0,-1 0,1-1,-1 1,1 0,-1-1,1 1,0-1,76-5,-68 1,-1-1,0 0,0 0,-1 0,1-1,-1-1,0 1,-1-1,0-1,5-5,-10 11,0-1,0 1,0-1,-1 0,1 0,0 0,-1 0,0 0,0 0,0 0,0 0,0-1,-1 1,0 0,1 0,-1-1,0 1,0 0,-1 0,1-1,-1 1,0 0,0 0,0 0,0-1,0 1,0 0,-1 1,0-1,0 0,1 0,-2 1,1-1,-1 0,0-1,-1 1,1 0,-1 0,0 1,0-1,0 1,0-1,0 1,0 1,-1-1,1 0,-1 1,1 0,-1 0,1 1,-1-1,-1 1,-20 1</inkml:trace>
  <inkml:trace contextRef="#ctx0" brushRef="#br0" timeOffset="6031.174">4218 57,'-2'44,"2"0,2 0,2 0,2-1,2 1,1-1,9 20,-12-39,23 88,-1-8,-5 2,10 100,-28-154,-3 1,-1 0,-3 0,-2 0,-3-1,-1 0,-3 0,-3-1,-1 0,-13 24,14-40,-3-1,0 0,-2-1,-2-2,-1 0,-1-1,-2-1,-1-1,-1-1,-1-1,-1-2,-5 1,-8 2</inkml:trace>
  <inkml:trace contextRef="#ctx0" brushRef="#br0" timeOffset="6697.482">351 0,'-53'82,"4"2,3 2,-27 75,48-103,3 1,2 1,3 1,3 1,2 0,3 1,3 0,2 0,3 0,3 1,3-1,3 0,2-1,3 0,3-1,2 0,3-1,11 18,-8-32,2-1,2-1,1-1,3-1,1-2,2-1,2-2,2-2,0-1,3-2,0-2,26 12,-23-18</inkml:trace>
</inkml:ink>
</file>

<file path=ppt/ink/ink5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23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370 113,'-19'33,"-7"21,-3 7,-2 1,5 1,1-6,1-3,-1-2,0-3,-2-2,5-4,1-4,3-4,1-3,-1-3,1-5</inkml:trace>
  <inkml:trace contextRef="#ctx0" brushRef="#br0" timeOffset="381.365">229 197,'14'-37,"-13"37,-1-1,0 1,0-1,0 0,1 1,-1-1,0 1,1-1,-1 0,0 1,1-1,-1 1,1-1,-1 1,1 0,-1-1,1 1,-1-1,1 1,-1 0,1-1,0 1,-1 0,1 0,-1 0,1-1,0 1,-1 0,1 0,0 0,-1 0,1 0,0 0,-1 0,1 0,0 0,-1 1,1-1,-1 0,1 0,0 1,-1-1,1 0,-1 0,1 1,-1-1,1 1,-1-1,1 1,-1-1,1 1,-1-1,1 1,-1-1,1 1,2 6,-1 0,1 0,-1 0,0 0,-1 0,1 0,-1 1,-1-1,0 0,0 1,-1 5,2 4,-3 5,1 0,2 1,0-1,1 0,1 0,2-1,0 1,1-1,1 0,1 0,0-1,2 0,0-1,2 0,12 17,-21-33,0 0,0-1,0 1,0 0,1-1,-1 0,1 1,0-2,-1 1,1 0,0-1,0 1,0-1,0 0,0-1,0 1,1-1,-1 1,0-1,0-1,0 1,0 0,1-1,-1 0,0 0,0 0,0-1,-1 1,1-1,0 0,2-1,2-3,1 0,-1 0,1-1,-2 0,1 0,-1-1,0 0,-1 0,0-1,0 0,-1 0,1-1,16-35,-2-1,-3-1,-1-1,-2 0,-1-8,-1 6,-8 36,0 0,0 0,-2 0,0 0,0-1,-2 1,1 0,-2-1,0 1,-1-4,1 16,1 0,-1 1,1-1,-1 0,0 0,0 1,0-1,0 0,0 1,0-1,0 1,-1-1,1 1,0 0,-1 0,1-1,-1 1,1 0,-1 0,0 0,0 1,1-1,-1 0,0 1,0-1,0 1,0-1,1 1,-1 0,-2 0,-11 3</inkml:trace>
  <inkml:trace contextRef="#ctx0" brushRef="#br0" timeOffset="727.648">906 452,'-6'9,"-1"1,2 0,-1 1,1 0,1-1,0 1,0 1,1-1,0 0,1 1,1 0,0-1,0 1,1 0,1 0,0-1,0 1,2 5,-1-14,-1 0,1 0,0 0,-1-1,1 1,0 0,1-1,-1 1,0-1,1 0,-1 0,1 0,0 0,0 0,0 0,0-1,0 1,0-1,0 0,0 0,0 0,1-1,-1 1,0-1,1 1,-1-1,0 0,1-1,-1 1,0 0,4-2,1 1,0-1,0-1,0 0,-1 0,1 0,-1-1,1 0,-1 0,0-1,-1 0,1 0,2-3,-4 3,0 1,-1-1,0 0,1 0,-2 0,1-1,0 1,-1-1,0 0,-1 0,1 0,-1 0,0 0,-1-1,1 1,-1-1,-1 1,1-1,-1 1,0-1,-1 1,1-1,-1 1,-1-1,1 1,-1-1,0 1,0 0,-1 0,0 0,0 0,0 1,-1-1,0 1,0 0,0 0,-1 0,-4-3,4 4,0 0,0 0,-1 1,0 0,1 0,-1 0,0 1,0-1,-1 1,1 1,0-1,-1 1,1 1,-1-1,1 1,-1 0,1 0,-1 1,1 0,-4 1,-9 4</inkml:trace>
  <inkml:trace contextRef="#ctx0" brushRef="#br0" timeOffset="1193.165">1245 452,'-2'4,"0"0,1 0,0 0,0 0,0 0,0 0,0 0,1 0,0 1,0-1,0 0,1 0,-1 0,1 1,0-1,0 0,0 0,1 0,-1 0,1-1,0 1,0 0,1-1,-1 1,1-1,-1 0,1 0,0 0,0 0,1 0,-1 0,0-1,1 0,0 0,-1 0,1 0,0 0,0-1,0 0,0 0,0 0,1 0,2 0,10-6,-1 0,0-1,0 0,0-2,-1 0,0 0,-1-2,1 1,-2-2,0 0,0-1,-1 0,8-10,-20 22,1-1,0 1,-1 0,1-1,0 1,0 0,-1-1,1 1,0 0,0 0,0 0,-1 0,1 0,0 0,0 0,0 0,-1 0,1 0,0 0,0 0,-1 0,1 1,0-1,0 0,-1 1,1-1,0 1,-1-1,1 0,0 1,-1-1,1 1,-1 0,1-1,-1 1,1 0,-1-1,1 1,-1 0,0-1,1 1,-1 0,0 0,1-1,-1 1,0 0,0 0,0-1,0 1,0 0,0 0,0 0,0-1,0 1,0 0,-1 0,1 0,0-1,0 1,-1 0,1-1,0 1,-1 0,1 0,-1-1,4 17,-2-13,1 0,-1-1,1 1,0-1,0 1,0-1,1 0,-1 0,1 0,-1 0,1 0,0-1,0 1,0-1,1 1,-1-1,0-1,1 1,-1 0,1-1,0 1,0-1,-1 0,1-1,0 1,0-1,0 1,0-1,0 0,0 0,0-1,4 0,0 0,0-1,0 1,-1-2,1 1,-1-1,0 0,0-1,0 1,0-2,0 1,-1-1,0 0,0 0,1-1,3-5,0-1,-1 0,-1-1,0 0,-1 0,0-1,-1 0,0 0,-1 0,-1 0,0-1,-1 0,-1 0,0 0,0-11,-2 2</inkml:trace>
</inkml:ink>
</file>

<file path=ppt/ink/ink5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34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508 114,'-16'0,"0"0,0 1,1 0,-1 1,0 1,1 0,0 1,0 1,0 1,0 0,1 0,0 2,0 0,1 0,0 1,0 1,1 0,1 1,-1 0,2 1,0 0,0 0,-7 14,2 4,1 0,1 1,2 1,1 0,1 0,2 1,1 0,2 0,1 0,2 1,1 1,1-26,1 0,0-1,0 1,0 0,1-1,0 0,1 1,0-1,0-1,1 1,0-1,0 0,1 0,0 0,0-1,0 1,1-2,0 1,0-1,0 0,1 0,0-1,0 0,1 0,6 2,0 0,0-1,0 0,1-1,0-1,-1-1,1 0,0-1,1-1,-1 0,0-1,0-1,0-1,19-7,-2-2,1-1,-2-1,0-2,-1-2,0-1,-2-1,0-1,-2-2,0 0,-1-2,17-23,-30 36,0 0,0-1,-1-1,-1 0,0-1,-2 0,1 0,-2-1,0 0,-1-1,0 0,-1 0,-1 0,-1-1,-1 1,0-1,-1 0,-1 0,-1 0,0 0,-2 0,0 0,-1-6,-3 11,0-1,-1 1,0 1,0-1,-2 1,1 0,-2 1,1 0,-2 1,1 0,-1 0,-1 1,0 0,0 1,0 1,-1 0,-1 1,1 0,-1 1,0 0,0 1,0 1,0 0,-1 1,1 1,-1 0,1 1,-1 0,-10 2,-4 3,0 1,1 1,0 1,1 2,-1 1,-12 8,3-1</inkml:trace>
  <inkml:trace contextRef="#ctx0" brushRef="#br0" timeOffset="452.8">0 538,'18'-19,"2"2,0 0,0 1,2 1,0 1,0 1,1 1,1 1,0 1,0 1,21-4,-31 11,0 2,0 0,0 1,0 0,-1 1,1 0,0 1,-1 1,1 0,-1 1,0 1,-1 0,1 0,10 8,-6-4,1-1,0-1,0 0,1-2,-1 0,1-1,8 0,131-18,-119 5,-15 4</inkml:trace>
  <inkml:trace contextRef="#ctx0" brushRef="#br0" timeOffset="848.893">1269 341,'15'0,"14"0,7 0,2 0,-1 0,-1 0,-8-5,-3-1,-1 0,0 1,1 1,1 2,1 1,0 1,1 0,-5 0</inkml:trace>
  <inkml:trace contextRef="#ctx0" brushRef="#br0" timeOffset="1100.091">1298 538,'43'-10,"29"-2,7-1,-6 3,-9 4,-12 1,-14 3</inkml:trace>
</inkml:ink>
</file>

<file path=ppt/ink/ink5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44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464 452,'-1'-2,"-1"0,1 1,-1-1,1 0,-1 0,0 1,0-1,0 1,0-1,0 1,0 0,0 0,0 0,0 0,0 0,-1 0,1 1,0-1,-1 1,1 0,0-1,-1 1,1 0,0 0,-2 1,2-2,-13 0,0 0,0 0,0 2,1 0,-1 0,0 2,1-1,-1 2,1 0,0 1,-3 1,-5 3,-60 30,81-38,-1 0,0 1,1-1,-1 0,1 1,-1 0,1-1,0 1,-1 0,1-1,0 1,0 0,0 0,1 0,-1 0,0 0,1 0,-1 0,1 0,0 1,0-1,0 0,0 0,0 0,0 0,0 0,1 0,-1 0,1 0,0 0,-1 0,1 0,0 0,0 0,0 0,0 0,2 1,41 62,3-3,2-1,11 6,-54-61,1 1,-2 1,1-1,-1 1,0 0,-1 0,0 0,0 0,0 1,-1 0,-1 0,0 0,0 0,0 0,-1 0,-1 0,1 1,-2-1,1 0,-1 0,-1 1,1-1,-2 0,1 0,-1-1,0 1,-1 0,0-1,-1 0,1 0,-2 0,1-1,-1 0,-6 7,3-8,0 1,0-1,0-1,-1 1,0-2,0 1,-1-1,1-1,-1 0,-7 1,1 0,1-1,-1 0,0-1,0-1,0-1,0-1,0 0,0-1,-13-3,29 5,0 0,0 0,1 0,-1-1,0 1,0 0,1 0,-1-1,0 1,0-1,1 1,-1 0,0-1,1 1,-1-1,1 0,-1 1,1-1,-1 1,1-1,-1 0,1 0,-1 1,1-1,0 0,0 1,-1-1,1 0,0 0,0 0,0 1,0-1,0 0,0 0,0 0,0 1,0-1,0 0,0 0,0 0,1 1,-1-1,0 0,0 0,1 1,-1-1,1 0,7-9</inkml:trace>
  <inkml:trace contextRef="#ctx0" brushRef="#br0" timeOffset="445.193">774 396,'-16'9,"1"1,0 1,0 0,1 1,1 1,0 0,0 1,2 0,0 1,0 0,1 1,1 0,1 0,-4 11,11-24,1-1,-1 0,1 1,-1-1,1 1,0-1,0 1,0-1,1 1,-1-1,1 1,-1-1,1 1,0-1,-1 0,1 1,1-1,-1 0,0 0,0 0,1 1,-1-2,1 1,0 0,0 0,0 0,0-1,0 1,0-1,0 0,0 1,0-1,0 0,1 0,-1 0,1-1,-1 1,1-1,-1 1,0-1,1 0,-1 0,2 0,6 1,1 0,-1-1,1 0,0-1,-1-1,1 1,-1-2,0 1,1-1,0-1,0-2,0-1,0 0,-1 0,0-1,0-1,-1 1,0-2,-1 1,1-1,-2 0,0-1,0 0,-1 0,0-1,-1 1,4-13,-8 19,0-1,-1 0,1 1,-1-1,-1 1,1-1,-1 0,0 1,0-1,-1 1,1 0,-1-1,0 1,-1 0,1 0,-1 0,0 1,0-1,-1 1,1-1,-1 1,0 0,0 0,-1 1,1-1,-1 1,1 0,-1 0,0 1,0 0,-1-1,1 1,0 1,-1-1,-4 0,-12 4</inkml:trace>
  <inkml:trace contextRef="#ctx0" brushRef="#br0" timeOffset="1447.29">1423 199,'-29'25,"2"3,1 0,1 1,2 2,-18 29,26-30,1 2,1 0,2 0,1 1,2 1,1-1,2 1,1 1,2-1,1 0,2 1,3 19,-4-40,2 31,2 1,2-1,2 0,1-1,3 0,6 11,-15-45,0 0,1 0,1-1,0 0,0 0,1 0,0 0,0-1,1 0,0 0,0-1,6 5,-12-12,-1 1,1-1,0 1,-1-1,1 0,0 1,0-1,0 0,-1 0,1 1,0-1,0 0,0 0,0 0,-1 0,1 0,0 0,0 0,0 0,0-1,-1 1,1 0,0 0,0-1,-1 1,1-1,0 1,0 0,-1-1,1 1,0-1,-1 1,1-1,-1 0,1 1,-1-1,1 0,-1 1,1-1,-1 0,0 0,1 1,-1-1,0 0,1 0,-1 0,0 0,5-14</inkml:trace>
  <inkml:trace contextRef="#ctx0" brushRef="#br0" timeOffset="2716.409">1620 311,'1'-3,"-1"1,1 0,-1 0,1-1,0 1,0 0,0 0,0 0,1 0,-1 0,0 0,1 1,0-1,-1 0,1 1,0-1,0 1,-1 0,1-1,0 1,1 0,-1 0,0 0,0 1,0-1,0 0,1 1,-1-1,0 1,1 0,1 0,99-25,-102 24,0 1,0-1,0 0,0 0,0 0,0 1,0-1,0 0,0 1,1-1,-1 1,0 0,0-1,1 1,-1 0,0 0,1 0,-1 0,0 0,1 0,-1 0,0 0,0 0,1 1,-1-1,0 0,0 1,1-1,-1 1,0 0,0-1,0 1,0 0,0 0,0-1,0 1,0 0,0 0,0 0,-1 0,1 0,0 0,-1 1,1-1,0 0,-1 0,0 0,1 1,-1-1,0 0,1 1,-1-1,0 0,0 0,0 1,0-1,0 0,-1 1,1-1,0 0,-1 0,1 1,0-1,-1 0,0 1,-75 86,67-82,1 2,0-1,0 1,0 0,1 1,0 0,1 0,0 0,1 1,-1 0,2 0,-1 0,2 1,-3 10,5-17,1 0,0 0,0 0,0 0,1 0,-1 0,1 0,0 0,0 0,0 0,1 0,0 0,-1 0,1-1,0 1,1-1,-1 1,1-1,-1 0,1 0,0 0,0-1,0 1,1 0,-1-1,1 0,-1 0,1 0,0-1,0 1,-1-1,1 0,0 0,0 0,0 0,1-1,-1 1,0-1,0 0,0-1,0 1,0-1,0 1,0-1,0 0,0-1,0 1,0-1,-1 0,2 0,12-10,-1 2</inkml:trace>
  <inkml:trace contextRef="#ctx0" brushRef="#br0" timeOffset="2965.527">2157 283,'-15'29,"-4"14,1 4,3 0,5-4,4-9</inkml:trace>
  <inkml:trace contextRef="#ctx0" brushRef="#br0" timeOffset="3213.729">2410 142,'-23'34,"-9"20,1 6,7-3,7-5,6-8,5-10</inkml:trace>
  <inkml:trace contextRef="#ctx0" brushRef="#br0" timeOffset="3613.929">1987 254,'8'-10,"1"0,0 1,1 0,0 0,0 1,1 1,0-1,0 2,1 0,0 0,0 1,0 0,1 1,-1 1,1 0,0 0,0 2,0-1,0 2,0 0,0 0,1 1,-1 1,106 51,-108-51,-1-1,0-1,0 0,0-1,1 1,-1-2,0 0,0 0,0-1,-1 0,1 0,-1-1,1 0,5-5,3-1</inkml:trace>
  <inkml:trace contextRef="#ctx0" brushRef="#br0" timeOffset="4151.752">1649 763,'111'-5,"0"-6,33-9,-25 3,241-17,-242 35,-94-1</inkml:trace>
  <inkml:trace contextRef="#ctx0" brushRef="#br0" timeOffset="5181.094">1677 1017,'22'-14,"2"2,-1 1,2 1,-1 1,1 1,1 1,-1 1,1 2,0 0,12 1,-37 3,1-1,-1 1,0 0,0 0,0 0,1-1,-1 1,0 0,0 1,0-1,1 0,-1 0,0 0,0 1,0-1,1 1,-1-1,0 1,0-1,0 1,0-1,0 1,0 0,0 0,0 0,0-1,-1 1,1 0,0 0,0 0,-1 0,1 0,-1 1,1-1,-1 0,1 0,-1 0,0 0,1 1,-1-1,0 0,0 0,0 0,0 1,0-1,0 0,0 0,-1 1,1-1,0 0,-1 0,1 0,-1 0,1 0,-1 1,1-1,-1 0,0 0,1 0,-1 0,0-1,0 1,0 0,-1 0,-38 32,36-32,1 1,-1-1,1 1,-1 0,1 1,0-1,0 0,0 1,0 0,0-1,1 1,-1 0,1 0,0 1,0-1,0 0,0 1,0 0,1-1,0 1,0 0,0-1,0 1,0 0,1 4,2-5,0 1,1-1,0 0,-1 0,1 0,0 0,1-1,-1 1,0-1,1 0,-1 0,1 0,0 0,0-1,0 1,0-1,0 0,0 0,0 0,0-1,0 0,0 0,0 0,0 0,0 0,0-1,3 0,14 2,-19-1,0 0,0-1,0 2,0-1,1 0,-1 0,0 1,0-1,0 1,0 0,0-1,0 1,0 0,0 0,0 0,0 1,0-1,-1 0,1 1,0-1,-1 1,1 0,-1-1,0 1,0 0,1 0,-1 0,0 0,-1 0,1 0,0 0,-1 0,1 0,-1 0,1 0,-1 0,0 1,0-1,0 0,0 0,0 0,-1 1,1-1,-1 0,1 0,-1 0,0 0,0 0,0 0,0 0,0 0,0 0,0-1,-1 2,-10 8,0 0,-1-1,0 0,0-1,-1-1,0 0,-1 0,0-2,0 0,0-1,-7 2,-13 6,11-4</inkml:trace>
  <inkml:trace contextRef="#ctx0" brushRef="#br0" timeOffset="5544.072">2410 847,'-32'27,"0"2,2 2,1 0,1 2,2 1,-21 36,45-67,0 0,0 0,0 0,1 0,-1 0,1 1,0-1,0 0,0 1,0-1,1 1,-1-1,1 1,0-1,0 1,0-1,1 1,-1-1,1 1,-1-1,1 0,1 1,-1-1,0 0,1 1,-1-1,1 0,0 0,0-1,0 1,1 0,-1-1,0 1,1-1,0 0,0 1,0-1,0-1,0 1,0 0,0-1,0 0,1 1,0-1,8 3,1 0,0-1,0-1,0 0,0-1,0 0,0-1,0 0,0-1,0 0,0-1,0-1,-1 0,1-1,-1 0,1-1,-2 0,1-1,0-1,-1 1,0-2,5-4,-14 10,-1 0,0 1,0-1,0 0,0 1,0-1,0 0,0 0,0 0,-1 0,1 0,-1 0,1 0,-1 0,0 0,0 0,0 0,0 0,0 0,-1 0,1 0,0 0,-1 0,0 0,1 0,-1 0,0 0,0 0,0 1,0-1,0 0,-1 0,1 1,0-1,-1 1,1 0,-1-1,0 1,1 0,-1 0,0 0,0 0,0 0,1 0,-1 1,0-1,0 0,0 1,0 0,0-1,0 1,-1 0,1 0,0 0,0 1,0-1,0 0,0 1,-115 6,91 1</inkml:trace>
  <inkml:trace contextRef="#ctx0" brushRef="#br0" timeOffset="6112.732">2890 904,'-12'4,"0"1,0 1,1 0,-1 0,1 1,1 1,-1 0,1 0,1 1,-1 0,-2 5,-27 54,38-66,1 0,-1 0,1 0,-1 0,1 0,0 0,-1 0,1 0,0 0,1 1,-1-1,0 0,1 0,-1 0,1 0,-1 0,1 0,0 0,0 0,0 0,0 0,0-1,1 1,-1 0,0-1,1 1,-1-1,1 1,0-1,-1 0,1 1,0-1,0 0,1 0,6 2,0 0,0-1,0 0,0 0,0-1,1-1,-1 1,1-1,-1-1,0 0,1 0,-1-1,0 0,0-1,0 0,0 0,-1-1,1 0,-1 0,0-1,5-4,-9 6,1 0,-1 0,0-1,0 1,-1-1,1 0,-1 0,0-1,0 1,0-1,0 1,-1-1,0 0,0 0,0 0,-1 0,1 0,-1-1,-1 1,1 0,-1-1,1 1,-2 0,1-1,0 1,-1 0,0 0,-1 0,1-1,-1 1,0 0,0 0,0 1,-1-1,0 0,1 1,-2 0,1 0,-4-4,-39-21,23 16</inkml:trace>
  <inkml:trace contextRef="#ctx0" brushRef="#br0" timeOffset="6819.133">3004 0,'1'14,"1"-1,1 0,1 0,0 0,0 0,1-1,1 1,6 10,6 14,18 43,9 18,-5 2,14 58,-43-127,-1 0,-2 1,-1 0,-1 0,-2 0,-1 1,-2 0,-1 0,-2-1,-1 1,-1-1,-2 1,-8 23,6-42,0 0,-1-1,0 0,-1 0,0-2,-1 1,-1-1,0 0,0-1,-1-1,0 0,0-1,-1 0,-1-1,1-1,-7 2,-3 3</inkml:trace>
</inkml:ink>
</file>

<file path=ppt/ink/ink5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36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278 150,'-24'14,"-10"6,1 1,0 2,2 1,0 2,2 1,1 1,25-26,0 1,0 0,0-1,1 1,0 1,-1-1,1 0,0 0,0 1,1 0,-1-1,1 1,-1 0,1-1,1 1,-1 0,0 0,1 0,0 0,0 0,0 0,0 0,1 0,-1-1,1 1,0 0,0 0,1 0,-1-1,1 1,0-1,0 1,0-1,0 0,0 0,1 0,-1 0,3 2,194 83,-189-81,-1 1,0 1,0 0,-1 0,0 1,0 0,-1 0,0 1,-1 0,-1 0,3 5,-6-10,0-1,0 1,0-1,-1 1,0 0,0 0,0 0,-1-1,0 1,0 0,-1 0,1 0,-1 0,0-1,-1 1,1 0,-1-1,-1 1,1-1,-1 0,1 1,-2-1,1-1,0 1,-1 0,-4 5,0-1,0 0,-1-1,0 1,0-2,-1 1,0-1,-1-1,1 0,-1 0,0-1,-1-1,1 0,-1 0,0-1,0-1,-8 2,-5-7</inkml:trace>
  <inkml:trace contextRef="#ctx0" brushRef="#br0" timeOffset="248.146">221 206,'39'-14,"21"-5,7 0,-5 9,-11 11,-11 5,-12 1</inkml:trace>
  <inkml:trace contextRef="#ctx0" brushRef="#br0" timeOffset="530.683">842 65,'-8'12,"2"0,-1 1,1 0,1 1,0-1,1 1,1 0,0 0,1 0,0 1,1-1,1 0,0 1,1-1,1 0,1 9,-1-19,-1-1,0 0,1 0,0 0,0-1,0 1,0 0,0-1,0 1,1-1,-1 0,1 0,0 0,0 0,-1 0,1 0,0-1,1 0,-1 1,0-1,0 0,0-1,1 1,-1 0,0-1,1 0,-1 0,1 0,-1 0,0 0,1-1,-1 0,0 1,1-1,-1 0,2-2,110-57,-105 54,0 0,-1-1,1 0,-2-1,1 0,-1 0,0-1,-1 0,0-1,0 1,-1-1,0 0,-1-1,0 1,-1-1,0 0,0-1,-1 1,-1 0,0-1,-1 0,0-3,-2 11,-1 0,0 0,0 0,-1 0,1 1,-1-1,0 0,0 1,0 0,0 0,-1 0,1 0,-1 0,0 1,1-1,-1 1,0 0,-1 0,1 1,0-1,0 1,-1 0,1 0,-1 1,1-1,-1 1,1 0,-1 0,1 0,-1 1,1-1,-1 1,1 0,0 1,-1-1,1 1,-21 5</inkml:trace>
  <inkml:trace contextRef="#ctx0" brushRef="#br0" timeOffset="6746.886">1238 517,'9'0,"9"-5,5-2,4 1,2 1,1 2,0 0,0-2,-1-2,1 1,-2 1,1 2,-1 1,0 1,0 1,0 0,0 0,-4 1</inkml:trace>
  <inkml:trace contextRef="#ctx0" brushRef="#br0" timeOffset="7029.583">1294 658,'24'4,"22"3,9-1,-1-2,-5 0,-6-7,-5-2,-4 0,-4 0,-6 1</inkml:trace>
</inkml:ink>
</file>

<file path=ppt/ink/ink5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52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29 769,'-29'303,"42"-461,-6 132,1 0,1 1,1 0,2 0,0 1,2 1,0 0,2 1,7-9,-14 20,-5 6,0-1,1 0,-1 1,1 0,0 0,1 0,-1 1,1-1,0 1,0 1,0-1,0 1,0 0,1 0,0 1,-1 0,3 0,-7 2,0 1,0 0,0 0,0-1,0 1,0 0,0 1,0-1,-1 0,1 0,0 1,-1-1,1 1,-1 0,1-1,-1 1,0 0,0 0,0 0,0 0,0 0,0 0,-1 0,1 1,1 1,8 17</inkml:trace>
  <inkml:trace contextRef="#ctx0" brushRef="#br0" timeOffset="921.02">735 599,'-31'18,"1"0,2 2,0 1,1 1,1 2,1 0,1 2,-4 6,6 34,22-64,0-1,1 1,-1-1,0 1,0-1,1 1,-1-1,1 1,-1-1,1 0,0 1,-1-1,1 0,0 1,0-1,0 0,0 0,0 0,0 0,0 0,0 0,1 0,-1 0,0 0,1-1,-1 1,0 0,1-1,-1 1,1-1,-1 0,1 1,-1-1,1 0,-1 0,1 0,-1 0,1 0,-1 0,1-1,-1 1,1 0,-1-1,11-2,0-1,-1 0,0-1,1 0,-2-1,1 0,-1-1,0 0,0-1,-1 0,0 0,0-1,3-5,40-33,73-39,-123 86,-1-1,1 1,-1 0,1 0,0 0,-1 0,1 0,0 0,-1 1,1-1,0 1,-1-1,1 1,-1-1,1 1,-1 0,1 0,-1 0,0-1,1 1,-1 1,0-1,0 0,1 0,-1 0,0 1,0-1,0 0,-1 1,1-1,0 1,-1-1,1 1,-1 0,1-1,-1 1,1 0,-1-1,0 1,0-1,0 1,0 0,0-1,-1 1,1 0,0-1,-1 1,1 0,-1-1,1 1,4 25,-3-23,0-1,1 1,-1-1,1 1,0-1,0 0,0 0,0 1,0-2,1 1,-1 0,1 0,0-1,0 1,0-1,0 0,0 0,0 0,1 0,-1-1,1 1,-1-1,1 0,-1 0,1 0,0-1,0 1,-1-1,1 0,0 0,0 0,-1-1,1 1,0-1,0 0,1 0,10-4,0 1,-1-2,0 0,0-1,0 0,-1-1,0-1,5-4,-9 7,0-1,0 0,0 0,-1-1,0 0,0-1,-1 0,0 0,-1 0,0-1,0 0,-1 0,-1-1,3-5,-7 15,0 0,1 1,-1-1,0 0,1 0,-1 0,0 0,0 1,0-1,0 0,0 0,0 0,0 0,0 1,0-1,0 0,-1 0,1 0,0 0,0 1,-1-1,1 0,0 0,-1 1,1-1,-1 0,1 0,-1 1,0-1,1 1,-1-1,0 1,1-1,-1 1,0-1,1 1,-1-1,0 1,0 0,0-1,1 1,-1 0,0 0,0 0,0 0,0 0,1 0,-1 0,0 0,0 0,0 0,0 0,0 0,1 0,-1 1,0-1,0 0,0 1,1-1,-50 25,46-23,1 0,-1 1,0 0,1 0,-1 0,1 0,0 0,0 1,0 0,1-1,-1 1,1 0,0 0,0 0,0 1,1-1,-1 0,1 1,0-1,0 1,1-1,-1 1,1-1,0 1,0-1,1 1,-1 0,1-1,0 0,0 1,1-1,-1 1,1-1,0 0,0 0,1 0,-1 0,1-1,-1 1,1 0,0-1,8 2,-1-1,1-1,-1 1,1-2,0 1,0-2,0 1,0-1,0-1,1 0,-1-1,0 0,0-1,0 0,0 0,-1-1,6-3,14-5,0-2,-1-1,-1-1,0-2,-1-1,-1-1,0-1,-2-1,0-1,-2-1,0-1,-2-1,0-1,-2-1,0-2,-7 13,-1-1,0 0,-1 0,-1-1,-1 0,-1-1,0 0,-1 1,-1-2,-1 1,-1 0,0-1,-2 1,0-1,-1 1,-1-1,-1 1,0 0,-2 0,-1-4,4 18,-1 1,0-1,0 1,0 0,0 0,0 0,-1 0,0 1,0-1,0 1,0 0,0 0,-1 0,1 1,-1 0,0 0,0 0,0 0,0 1,0 0,0 0,0 0,0 0,0 1,-1 0,1 0,0 1,-6-1,1 1,-1 0,0 1,1 0,0 1,-1 0,1 1,0 0,1 0,-1 1,1 1,-8 4,4-1,0 1,1 0,0 1,0 0,1 1,0 1,1-1,1 1,0 1,1 0,0 0,1 1,1 0,0 0,1 0,1 1,0 0,1 0,1 0,0 0,1 0,1 0,1 0,0 0,1 1,1-1,0-1,1 1,1 0,0-1,1 0,1 0,7 12,8-1,0-1,2-1,1-2,0 0,2-1,0-2,1-1,1-1,1-1,0-2,1-1,1-1,3-1,77 23,-95-32,-4-4</inkml:trace>
</inkml:ink>
</file>

<file path=ppt/ink/ink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2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1,'-17'11,"0"0,1-1,0 2,1 0,0 1,1 0,1 1,0 1,11-13,1 1,-1-1,1 1,0-1,0 1,0 0,0 0,0-1,0 1,1 0,0 0,-1 0,1 0,0 0,0 0,1-1,-1 1,0 0,1 0,0 0,0 0,0-1,0 1,0 0,0-1,1 1,-1-1,1 0,0 1,0-1,0 0,0 0,0 0,0 0,1 0,-1-1,0 1,1-1,-1 1,1-1,0 0,-1 0,1 0,0 0,1-1,46 16,-42-15,0 0,0 0,0 1,0 0,-1 1,1 0,-1 0,0 0,0 1,0 0,0 1,-1-1,1 1,-1 0,-1 1,1 0,-1 0,0 0,0 0,0 1,-1 0,0 0,1 3,-4-4,1-1,-1 1,0-1,-1 1,0-1,0 1,0 0,0-1,-1 1,0-1,0 1,0-1,-1 1,0-1,0 0,0 0,-1 0,0 0,0 0,0 0,0-1,-1 1,1-1,-1 0,-1 0,1-1,0 1,-1-1,0 0,1 0,-1 0,-5 1,4 1,0-1,0 0,0-1,0 1,-1-1,0 0,1 0,-1-1,0 0,0-1,0 1,0-1,-1 0,1-1,0 0,0 0,-1-1,1 1,0-1,0-1,0 0,0 0,0 0,0-1,-3-1,-3-8</inkml:trace>
</inkml:ink>
</file>

<file path=ppt/ink/ink5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04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1 367,'39'17,"-14"-12,0-1,-1-2,2 0,-1-2,0 0,0-2,0-1,0-1,0-1,82-8,222-8,-303 17,-10 1,-1 1,1 0,0 1,0 0,0 1,-1 1,1 1,8 2,-24-4,-1 0,1 0,0 0,-1 0,1 1,0-1,-1 0,1 0,0 1,-1-1,1 0,0 0,0 1,-1-1,1 0,0 1,0-1,0 0,-1 1,1-1,0 0,0 1,0-1,0 0,0 1,0-1,0 1,0-1,0 0,0 1,0-1,0 1,0-1,0 0,0 1,0-1,0 0,0 1,0-1,1 1,-1-1,0 0,0 1,0-1,1 0,-1 0,0 1,0-1,1 0,-1 0,0 1,1-1,-1 0,0 0,1 1,-1-1,0 0,1 0,-16 4</inkml:trace>
  <inkml:trace contextRef="#ctx0" brushRef="#br0" timeOffset="280.665">1 593,'118'6,"1"-5,-1-6,51-10,-24 3,12-10,-61 1,-78 14</inkml:trace>
  <inkml:trace contextRef="#ctx0" brushRef="#br0" timeOffset="769.66">453 1,'-1'4,"1"1,0-1,0 1,0-1,0 1,1-1,-1 0,1 1,0-1,1 0,-1 1,1-1,0 0,0 0,0 0,0-1,1 1,0 0,-1-1,4 3,8 10,0-2,1 0,0 0,1-2,1 0,0 0,0-2,1 0,0-1,1-1,0-1,1 0,-1-2,1 0,0-1,10 0,-3 1,0 1,-1 1,1 1,-2 1,0 1,0 2,-1 0,15 11,-34-18,-1 0,-1-1,1 2,0-1,-1 0,0 1,-1-1,1 1,-1 0,0 0,0 0,-1 0,0 0,0 0,0 1,-1-1,0 0,0 0,0 1,-1-1,0 0,0 0,-1 0,0 0,0 0,0 0,-1 0,0-1,0 1,0-1,-1 0,1 0,-1 0,0 0,-1-1,1 1,-1-1,-4 2,-29 23,-1-2,-2-1,0-2,-1-2,-35 12,-6 4,13 11,60-36</inkml:trace>
</inkml:ink>
</file>

<file path=ppt/ink/ink5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05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311 187,'-35'39,"2"2,1 2,3 0,1 2,2 1,3 1,1 2,2 0,14-34,1 0,0 0,1 0,0 0,1 1,1-1,1 1,0 1,1-13,0 1,1 0,-1 0,1-1,0 1,0-1,1 1,-1-1,1 1,0-1,0 0,1 0,-1 0,1 0,0 0,0 0,0-1,1 0,-1 1,1-1,-1 0,1-1,0 1,0-1,1 0,-1 0,0 0,3 1,13 3,0-1,1-1,0 0,0-2,-1 0,1-2,0 0,0-1,0-1,0-1,0-1,-1-1,3-1,46-16,-1-2,-2-4,11-8,-51 26,0-2,-1 0,-1-2,0-1,-1 0,0-2,-1-1,-2 0,1-2,-2 0,-1-1,0-1,-2-1,0 0,-2-1,-1-1,0 0,3-12,-14 25,-1 1,0-1,0 0,-1 0,-1 1,0-1,-1 0,0 1,0-1,-1 1,-1 0,0 0,0 0,-1 0,-1 1,0 0,0 0,-1 0,0 1,0 0,-1 0,-1 1,1 0,-1 0,-1 1,1 1,-1-1,0 1,-1 1,1 0,-1 1,-3-1,-12-5,1 1,-1 2,0 0,0 2,-1 1,0 1,0 2,0 0,1 2,-1 1,0 1,0 1,1 1,0 2,0 0,1 2,0 1,0 1,-17 11,10-6,2 2,0 2,1 1,0 0,2 3,1 0,1 1,1 2,1 1,-12 19,10 27,24-73,1 1,0-1,0 1,-1-1,1 1,1-1,-1 1,0-1,0 1,0-1,1 1,-1-1,1 1,-1-1,1 1,0-1,-1 0,1 1,0-1,0 0,0 0,0 0,0 1,0-1,0 0,1 0,-1-1,0 1,1 0,-1 0,0-1,1 1,-1 0,1-1,-1 1,1-1,-1 0,1 0,-1 1,1-1,-1 0,1 0,-1-1,1 1,-1 0,1 0,0-1,3 0,-1 0,1-1,-1 1,0-1,0 0,0-1,0 1,0-1,0 1,0-1,-1 0,1 0,-1-1,0 1,0-1,0 0,0-1,34-32,-27 31,0 0,0 1,1 0,-1 0,1 1,0 1,1 0,-1 0,1 1,-1 1,1 0,-1 0,1 1,0 1,-1 0,1 0,-1 1,1 1,-1 0,208 101,-20-62,-171-38,97 39,-90-44,-20-2</inkml:trace>
  <inkml:trace contextRef="#ctx0" brushRef="#br0" timeOffset="680.685">1440 356,'14'0,"20"0,8 0,2 0,-1 0,-4 0,-4 0,-2-4,-3-3,-1 1,-1 1,0 1,0 2,-1 1,-9 0,-7 1</inkml:trace>
  <inkml:trace contextRef="#ctx0" brushRef="#br0" timeOffset="953.824">1440 610,'38'0,"32"-4,10-3,-6 1,-9 2,-11 0,-11 2,-7 1,-10 0</inkml:trace>
</inkml:ink>
</file>

<file path=ppt/ink/ink5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22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341 180,'-5'-2,"0"0,0 0,0 0,0 1,0 0,0 0,-1 0,1 1,0-1,-1 1,1 1,0-1,-1 1,1 0,0 0,0 0,0 1,0-1,0 1,0 1,0-1,1 1,-1 0,1 0,0 0,0 0,-1 2,-93 111,84-96,1 0,2 1,0 1,1 0,1 0,1 0,1 1,1 0,1 1,1 0,1-1,1 21,2-36,1-1,1 0,-1 0,1 0,0 0,1 0,-1 0,2 0,-1-1,0 1,1-1,1 0,-1 0,1-1,0 1,0-1,0 0,1 0,0-1,0 0,0 0,0 0,1-1,-1 1,1-2,0 1,0-1,2 1,9 2,1-1,0 0,0-1,0-1,0-1,0 0,1-2,-1 0,0-1,7-3,14-6,-1-1,-1-3,0-1,-1-2,-1-1,-1-2,0-1,-2-2,-1-1,2-4,-18 17,0-1,-1 0,0-2,-1 1,-1-2,-1 0,0 0,0-1,-2-1,0 1,-1-2,-1 1,-1-1,-1-1,4-18,-9 29,-1-1,-1 1,0 0,0 0,-1-1,0 1,0 0,-1 1,0-1,-1 0,0 1,0 0,-1 0,0 0,0 0,-1 1,0 0,0 0,-1 0,-5-4,-5-3,0 1,-1 0,0 1,-1 1,0 1,-1 1,0 0,-9-2,11 6,-1 1,1 0,-1 1,1 2,-1-1,0 2,0 1,0 0,1 1,-1 1,1 1,-1 0,1 2,1 0,-1 1,1 0,0 2,1 0,0 1,0 0,1 2,-2 1,-19 18</inkml:trace>
  <inkml:trace contextRef="#ctx0" brushRef="#br0" timeOffset="847.04">1357 604,'-9'9,"-9"4,-1 4,8-6,10-4,6-9,6-3,-3-2,-3 6,-7 3,-8 6,2 1,3-1</inkml:trace>
</inkml:ink>
</file>

<file path=ppt/ink/ink5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28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29,'498'-1,"-381"-13,61 1,-176 12,-1 1,0 1,0-1,1 0,-1 0,0 0,0 1,0-1,1 1,-1-1,0 1,0-1,0 1,0-1,0 1,0 0,0 0,0 0,0 0,0-1,-1 1,1 0,0 0,0 1,-1-1,1 0,-1 0,1 0,-1 0,1 0,-1 1,0-1,0 0,0 0,1 1,-1-1,0 0,0 0,-1 1,1-1,0 0,0 0,-1 0,1 1,-1-1,-24 59,20-51,-25 48,3 1,2 1,-8 36,-18 84,0 18,46-185</inkml:trace>
  <inkml:trace contextRef="#ctx0" brushRef="#br0" timeOffset="396.775">226 396,'155'-18,"0"8,148 9,-152 2,-77-12,-63 10,-6 2</inkml:trace>
</inkml:ink>
</file>

<file path=ppt/ink/ink5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24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323 348,'-30'18,"0"2,1 2,1 0,2 2,0 1,1 1,2 1,1 1,1 1,-9 17,26-39,-1 1,1 0,1 0,0 0,0 0,0 0,1 0,0 1,1-1,0 1,0-1,1 1,0 0,0-1,1 1,1 0,-1-1,1 0,0 1,1-1,0 0,0 0,1 0,0 0,1-1,-1 0,1 0,1 0,-1 0,1-1,0 0,1 0,0-1,-1 0,2 0,-1 0,0-1,1 0,0 0,7 1,4-3,1-1,-1-1,1-1,-1-1,0 0,0-2,0 0,0-1,-1-1,1 0,-2-2,1 0,-1-1,0-1,-1 0,0-1,12-11,7-1,-1-1,-1-2,-1-1,-2-2,-1 0,-1-2,22-33,-46 59,0-1,0 0,-1 0,0 0,0 0,-1 0,1-1,-1 1,-1-1,1 1,-1-1,0 0,-1 0,0 0,0 1,0-1,-1 0,0 0,0 0,-1 1,1-1,-2 1,1-1,-1 1,0 0,0 0,0 0,-1 0,0 1,0-1,-1 1,1 0,-1 1,0-1,-5-2,-4-2,-1 2,0 0,-1 0,0 2,0 0,0 1,0 0,-1 1,1 1,-1 1,0 0,0 1,1 1,-1 0,0 2,1 0,-1 0,1 2,0 0,0 1,1 0,0 2,0-1,-7 7,-13 4</inkml:trace>
  <inkml:trace contextRef="#ctx0" brushRef="#br0" timeOffset="644.193">1395 234,'-17'5,"0"-1,1 2,0 0,0 1,0 1,1 0,0 1,0 1,1 0,0 1,1 0,1 1,-1 1,0 2,9-11,0 1,1 0,-1-1,1 1,0 1,1-1,-1 0,1 1,0-1,0 1,1-1,0 1,0 0,0 0,0 0,1-1,0 1,0 0,1 0,0 0,0 0,0-1,1 1,-1 0,2-1,-1 1,0-1,1 0,0 0,0 0,1 0,-1-1,1 1,0-1,0 0,1 0,-1 0,1 0,1 0,2 0,0 0,1-1,-1 1,1-2,0 1,-1-1,1-1,0 1,0-1,1-1,-1 0,0 0,0-1,0 0,0-1,0 0,-1 0,1-1,0 0,-1 0,0-1,1 0,24-15,0 0,-1-2,-1-2,20-19,-7 6,-37 32,-1 0,0-1,0 0,0 0,-1 0,1-1,-1 0,-1 0,1 0,-1 0,0-1,0 0,-1 1,0-1,0-1,-1 1,0 0,0-1,-1 1,1-1,-2 1,1-1,-1 0,0 1,-1-1,0 0,0 1,-1-1,1 1,-2 0,1-1,-1 1,-1-1,-1 2,-1 0,0 0,-1 0,1 1,-1-1,0 2,0-1,-1 1,1 0,-1 1,0-1,0 2,0-1,-1 1,1 0,-1 1,1 0,-1 0,1 1,-7 1,-17-2</inkml:trace>
  <inkml:trace contextRef="#ctx0" brushRef="#br0" timeOffset="1033.829">1452 517,'-41'19,"0"2,2 1,1 3,1 1,1 1,-12 14,44-36,0 1,0 0,1 0,0 0,0 0,0 1,1-1,0 1,0 0,1-1,0 1,0 0,0 0,1 0,0 0,1 0,-1-1,1 1,0 0,1 0,0 0,0-1,0 1,1-1,0 0,0 0,1 0,0 0,0 0,0-1,1 0,-1 0,1 0,0 0,1-1,-1 0,1 0,0 0,0-1,0 0,0 0,1 0,2 0,6 4,1 0,0-1,1-1,-1 0,1-1,0-1,0-1,0 0,1-1,-1-1,0 0,0-2,3 0,-12 1,0-1,0 0,0 0,-1 0,1-1,-1-1,1 1,-1-1,0 0,-1 0,1-1,-1 0,0 0,0-1,0 1,-1-1,0-1,0 1,-1-1,1 0,-1 0,-1 0,0 0,0-1,0 1,-1-1,0 0,1-7,-2 5,0 0,-1 0,0 0,-1 1,0-1,0 0,-1 0,-1 1,1-1,-2 1,1 0,-1 0,-1 0,1 0,-2 1,1 0,-1 0,0 0,-1 1,1 0,-2 0,1 1,-1-1,0 2,-4-3,-40-26,32 21</inkml:trace>
  <inkml:trace contextRef="#ctx0" brushRef="#br0" timeOffset="1533.695">1959 207,'452'-57,"-449"57,-1-1,0 0,0 0,0 0,0 0,0 1,1-1,-1 1,0-1,0 1,1 0,-1 0,0 0,1 0,-1 0,0 1,1-1,-1 1,0-1,0 1,0 0,0 0,0 0,0 0,0 0,0 1,0-1,0 0,0 1,-1-1,1 1,0 0,-1 0,0 0,1-1,-1 1,0 0,0 1,0-1,0 0,-1 0,1 0,0 0,-1 1,0-1,1 0,-1 1,-72 179,61-147,2 1,2 0,1 1,-1 33,-20 199,16-207,5-57</inkml:trace>
  <inkml:trace contextRef="#ctx0" brushRef="#br0" timeOffset="1780.191">2129 517,'39'0,"31"0,9 0,0 0,-3 0,-5 0,-10 0,-6 0,-7 0,-7 0,-6 0,-4 0,-2 0,-7 0</inkml:trace>
  <inkml:trace contextRef="#ctx0" brushRef="#br0" timeOffset="3479.667">3173 150,'23'-18,"1"1,1 2,0 0,1 1,0 2,1 1,1 0,0 3,0 0,0 1,1 2,25-1,-50 5,0 0,0 1,-1 0,1 0,0 0,0 0,0 0,-1 1,1-1,0 1,-1 0,1 0,0 1,-1-1,0 1,1-1,-1 1,0 0,0 1,0-1,0 0,0 1,0 0,-1-1,1 1,-1 0,0 0,0 1,0-1,0 0,-1 1,1-1,-1 1,0-1,0 1,0 0,-1 0,1-1,-1 1,0 0,0 0,-5 16,-1 0,0 0,-2 0,0-1,-2 0,0 0,-1-1,0-1,-2 0,0-1,-1 0,-4 3,2 0,-254 235,259-241,7-9,0-1,-1 0,1 1,1 0,-1 0,1 0,-1 1,1-1,1 1,-1-1,0 1,1 0,0 0,0 0,1 0,0 1,-1-1,2 0,-1 1,1-1,-1 0,1 1,1-1,-1 1,1-1,0 0,0 1,1-1,-1 0,2 2,8 3,0-1,1 0,0-1,1 0,-1-1,1 0,1-1,-1-1,1 0,0 0,0-2,0 0,1 0,-1-2,1 1,0-2,11-1,-12 2,0 0,0 0,0-1,0-1,0 0,0 0,0-2,-1 1,1-2,-1 0,0-1,2-1,4-5</inkml:trace>
</inkml:ink>
</file>

<file path=ppt/ink/ink5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9:57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4036 651,'-14'-3,"-1"0,1 2,0 0,-1 0,1 1,-1 1,1 1,0 0,-1 1,1 0,-7 3,-50 24,69-29,1 0,-1 0,1 0,-1 0,1 0,-1 0,1 1,0-1,-1 0,1 1,0-1,0 1,0 0,0-1,0 1,0 0,1-1,-1 1,1 0,-1 0,1 0,-1-1,1 1,0 0,0 0,0 0,0 0,0 0,1 0,-1-1,1 1,-1 0,1 0,-1 0,1-1,0 1,0 0,0 0,85 79,-13-18,-71-61,0 1,0-1,0 1,0 0,-1 0,1 0,-1 0,0 0,0 0,0 0,0 0,0 0,-1 0,1 1,-1-1,0 0,0 0,0 1,-1-1,1 0,-1 0,0 0,0 1,0-1,0 0,0 0,-1 0,1-1,-1 1,0 0,0-1,0 1,0-1,-2 2,-90 67,88-67,0-1,-1 0,0 0,1 0,-1-1,0 0,0 0,0-1,-1 0,1 0,0-1,0 0,-1 0,-10-4</inkml:trace>
  <inkml:trace contextRef="#ctx0" brushRef="#br0" timeOffset="610.43">4092 1102,'68'-117,"-38"78,0 1,3 1,1 2,1 1,26-17,-39 32,57-36,-77 55,0 0,-1 1,1-1,0 0,-1 1,1 0,-1-1,1 1,0 0,-1 0,0 0,1 0,-1 0,1 0,-1 0,0 0,0 0,0 1,0-1,0 0,0 1,0-1,0 1,-1-1,1 1,0 0,-1-1,1 1,-1-1,0 1,1 0,-1 0,0-1,0 1,0 0,0-1,-1 1,1 0,0-1,-1 1,1 0,-1-1,0 1,1-1,-1 1,0-1,0 1,0-1,0 1,0-1,-1 1,-14 32,12-27,0 0,1 0,-1 1,1-1,1 1,-1-1,1 1,1 0,-1 0,2 0,-1 0,1 0,0 0,1 5,0-10,-1-1,2 0,-1 0,0 0,0-1,0 1,1 0,-1 0,1-1,0 1,-1-1,1 1,0-1,0 0,0 1,0-1,0 0,0 0,0-1,0 1,1 0,-1-1,0 1,0-1,0 0,1 0,-1 0,0 0,1 0,-1 0,0 0,0-1,1 1,-1-1,1 0,79-29,102-78,-183 107,1-1,-1 1,1-1,0 1,0 0,-1 0,1 0,0 0,0 0,0 0,0 0,0 0,0 1,1-1,-1 1,0 0,0 0,0-1,0 2,0-1,1 0,-1 0,0 0,0 1,0 0,0-1,0 1,0 0,0 0,0 0,0 0,0 0,-1 0,1 0,0 1,-1-1,1 1,-1-1,1 1,-1 0,0 0,0-1,1 1,-2 0,1 0,0 0,0 0,0 0,-1 0,1 1,-22 140,22-142,-1 1,1-1,-1 0,1 1,0-1,-1 1,1-1,0 0,0 1,0-1,0 0,0 0,0 0,1 0,-1 0,0 0,0 0,1 0,-1-1,1 1,-1 0,0-1,1 1,-1-1,1 0,0 1,-1-1,1 0,-1 0,1 0,-1 0,1 0,13-3</inkml:trace>
  <inkml:trace contextRef="#ctx0" brushRef="#br0" timeOffset="1431.328">5391 651,'-270'208,"220"-141,49-66,0 1,0 0,0-1,1 1,-1 0,1-1,-1 1,1 0,-1-1,1 1,0 0,0 0,0 0,0-1,0 1,0 0,1 0,-1-1,1 1,-1 0,1-1,0 1,-1 0,1-1,0 1,0-1,0 1,0-1,0 0,0 1,1-1,-1 0,0 0,1 0,-1 0,1 0,-1 0,1 0,0 0,-1-1,1 1,0-1,1 1,9 0,-1-1,1 0,0 0,-1-2,1 1,0-1,-1-1,0 0,0-1,0 0,0-1,0 0,-1 0,0-1,0-1,-1 0,0 0,0-1,0 0,1-2,5-2,189-166,-204 177,0 0,0 0,0 0,1 0,-1 0,1 1,-1-1,1 0,-1 0,1 0,-1 1,1-1,-1 0,1 1,0-1,-1 1,1-1,0 0,0 1,0 0,-1-1,1 1,0-1,0 1,0 0,0 0,0 0,0-1,-1 1,1 0,0 0,0 0,0 0,0 0,0 1,0-1,0 0,0 0,0 1,-1-1,1 0,0 1,0-1,0 1,-1-1,1 1,0-1,0 1,-1-1,1 1,-1 0,1 0,0-1,-1 1,1 0,-1 0,0-1,1 1,-1 0,0 0,1 0,-1 0,-2 30,0-25,1 0,0-1,0 1,1 0,0 0,0 0,0 0,1 0,0 0,0 0,0 0,1 0,0 0,0-1,0 1,1-1,-1 0,2 1,-1-1,0-1,1 1,0 0,0-1,2 2,3 0,0 0,0-1,0 0,1 0,-1-1,1-1,0 1,1-2,-1 1,0-1,1-1,-1 0,1-1,-1 1,1-2,-1 0,1 0,-1-1,1 0,-1-1,0 0,0-1,1 0,14-7,0-2,-1-1,0 0,-1-2,-1-1,0 0,-2-2,4-4,-4 4,-2 0,0-1,-2-1,0 0,-1-2,-1 1,-1-2,-1 0,-2 0,0-1,-1 0,-2-1,2-12,-8 35,0 1,0-1,-1 1,1 0,-1-1,1 1,-1-1,0 1,0-1,0 0,-1 1,1-1,0 1,-1 0,0-1,1 1,-1-1,0 1,0 0,-1 0,1-1,0 1,-1 0,1 0,-1 0,0 1,1-1,-1 0,0 0,0 1,0 0,0-1,-1 1,1 0,0 0,0 0,-1 0,1 0,-1 1,1-1,-1 1,1-1,-1 1,1 0,-1 0,-1 0,-8 7,1 0,0 0,0 1,1 0,0 1,1 0,-1 0,2 1,0 0,0 1,0 0,0 3,-2 1,2 1,0 0,0 0,2 1,0 0,0 0,2 1,0-1,1 1,1 0,1 5,0-16,1-1,0 1,0 0,1-1,0 1,0-1,0 1,1-1,0 0,0 1,1-1,-1 0,1 0,1-1,-1 1,1-1,0 1,0-1,1 0,-1-1,1 1,0-1,1 0,-1 0,1-1,-1 1,1-1,0 0,0-1,0 0,7 2,11 0,0-1,0 0,1-2,-1-1,1-1,-1-2,0 0,0-1,0-1,0-2,-1 0,0-1,10-6,16-10,0-1,-2-3,0-2,-3-2,0-2,-2-2,-2-1,-1-2,-3-2,21-29,-49 60,0 0,0-1,-1 0,-1 0,0 0,0-1,-1 0,-1 0,0-1,0 1,-2-1,1 1,-2-1,1-8,-2 19,0-1,0 1,0 0,0 0,-1-1,1 1,-1 0,0 0,1 0,-1 0,0 0,0 0,-1 0,1 0,0 0,0 0,-1 0,1 1,-1-1,0 1,0-1,1 1,-1 0,0-1,0 1,0 0,0 0,0 0,0 1,-1-1,1 0,0 1,0 0,0-1,-1 1,1 0,0 0,-1 0,1 0,-1 1,-86 30,69-16,1 1,1 0,1 1,1 1,0 1,1 0,1 1,1 1,0 0,2 0,1 1,0 1,2 0,1 0,0 1,2-1,1 1,0 1,2-1,1 0,1 1,2 15,0-26,0 0,1 0,1-1,0 1,0-1,2 0,0 0,0-1,1 0,0 0,1 0,1-1,0 0,0-1,1 0,0 0,1-1,0-1,0 0,1 0,0-1,1 0,-1-1,1-1,0 0,1-1,-1 0,1-1,0 0,-1-1,1-1,5 0,38-1,-33-1</inkml:trace>
  <inkml:trace contextRef="#ctx0" brushRef="#br0" timeOffset="-5374.513">339 198,'402'50,"-348"-54,-1-2,0-3,0-2,-1-2,-1-2,0-3,30-15,119-81,-199 113,-1 1,1-1,-1 1,0-1,1 1,-1-1,1 1,-1-1,1 1,0 0,-1-1,1 1,-1 0,1 0,0-1,-1 1,1 0,0 0,-1 0,1 0,0 0,-1 0,1 0,0 0,-1 0,1 0,0 0,-1 0,1 0,0 1,-1-1,1 0,-1 0,1 1,0-1,-1 0,1 1,-1-1,1 1,-1-1,1 1,-1-1,1 1,-1-1,0 1,1-1,-1 1,0-1,1 1,-1 0,0-1,0 1,0 0,0-1,1 1,-8 42,7-40,-133 397,90-243,6 2,6 16,19 105,11-281,1 1,-1-1,1 0,-1 1,0-1,1 0,-1 1,0-1,1 1,-1-1,0 1,0-1,0 1,1 0,-1-1,0 1,0 0,0 0,0-1,0 1,0 0,0 0,1 0,-1 0,0 0,0 0,0 1,0-1,0 0,0 0,1 1,-1-1,0 0,0 1,0-1,1 1,-1-1,0 1,0-1,1 1,-1 0,1-1,-1 1,0 0,1 0,-1-1,1 1,0 0,-1 0,1 0,0-1,-1 1,1 0,0 0,0 0,0 0,0 0,0 0,0-1,0 1,0 0,0 0,0 0,0 0,0 0,1 0,-1-1,0 1,1 1,-84-105,71 92,-1 1,0 0,0 1,-1 1,0 0,0 1,-1 1,0 0,0 0,0 2,-1 0,0 1,1 0,-1 2,0-1,0 2,-1 0,1 1,-8 2,-10 3,1 1,0 2,0 1,1 1,0 2,1 1,1 1,-21 15,25-16,0 1,1 1,1 1,1 1,0 1,2 1,0 1,1 1,1 1,-12 19,32-42,-1-1,1 1,0 0,0-1,0 1,0 0,0 0,0-1,-1 1,1 0,0 0,0 0,0 0,0 0,0 0,0 0,0 1,0-1,0 0,-1 0,1 1,0-1,0 1,0-1,0 0,-1 1,1 0,0-1,-1 1,1-1,0 1,-1 0,1-1,-1 1,1 0,-1 0,1 0,-1-1,1 1,-1 0,0 0,1 0,-1 0,0 0,0 0,0-1,0 1,0 0,0 0,0 0,0 0,0 0,0 0,0 0,-1 0,1 0,0-1,-1 1,1 0,-1 0,1 0,-1-1,1 1,-1 0,1 0,-1-1,0 1,0 0,43-23,-22 7</inkml:trace>
  <inkml:trace contextRef="#ctx0" brushRef="#br0" timeOffset="-4989.742">735 678,'113'-36,"3"5,0 4,30 2,130-18,-266 42,-8-1,1 1,-1 0,1 0,0 0,-1 0,1 0,0 0,0 1,0 0,-1-1,1 1,0 0,0 1,0-1,0 0,-1 1,1-1,0 1,0 0,-1 0,1 0,0 0,-1 1,1-1,-1 1,0-1,0 1,1 0,-1 0,0 0,0 0,-1 0,1 1,0-1,-1 0,2 2,-21 185,58-43,-42-101,-1-27</inkml:trace>
  <inkml:trace contextRef="#ctx0" brushRef="#br0" timeOffset="-1184.991">2060 791,'-12'7,"-1"1,1 0,1 0,-1 1,1 1,1 0,0 0,0 1,1 0,0 1,1-1,1 2,0-1,0 1,1 1,1-1,0 2,4-11,1 0,-1-1,1 1,0 0,0 0,0 0,0 0,1 0,-1 0,1 0,0-1,1 1,-1 0,0-1,1 1,0-1,0 1,0-1,0 0,1 0,-1 0,1 0,0 0,0-1,0 1,0-1,0 1,0-1,1 0,-1-1,1 1,-1-1,1 1,0-1,0 0,0 0,-1-1,3 1,4-1,-1-1,1 0,0 0,0-1,-1 0,1-1,-1 0,1 0,-1-1,0 0,-1-1,1 0,-1 0,0-1,0 0,0 0,-1-1,0 0,0 0,-1-1,0 0,-1 0,1 0,-1-1,-1 0,0 0,0 0,-1 0,0-1,0 1,0-8,-2 12,1-1,-1 0,-1-1,1 1,-1 0,0 0,0 0,-1 0,0 0,0 0,0 0,-1 0,0 0,0 1,-1-1,1 0,-1 1,0 0,-1 0,1 0,-1 0,0 0,0 1,-1 0,1 0,-1 0,0 0,0 1,0-1,0 1,-1 1,1-1,-3 0,-17-1,2 2</inkml:trace>
  <inkml:trace contextRef="#ctx0" brushRef="#br0" timeOffset="-753.611">2371 1045,'0'14,"1"-25,3-18,2 2,2 0,0 0,2 1,1 0,12-21,-19 39,1 1,-1 0,2 1,-1-1,1 1,0 0,0 0,0 0,1 1,0 0,0 1,0-1,1 1,-1 1,1-1,0 1,0 1,0-1,1 2,-1-1,5 0,-11 2,0 0,0 0,1 0,-1 0,0 0,0 0,0 0,0 1,1-1,-1 1,0 0,0 0,0 0,0 0,0 0,0 0,-1 0,1 0,0 1,0-1,-1 1,1-1,-1 1,0 0,1-1,-1 1,0 0,0 1,7 14</inkml:trace>
  <inkml:trace contextRef="#ctx0" brushRef="#br0" timeOffset="2212.751">8326 622,'-24'-4,"0"2,0 0,0 2,0 0,-1 2,1 1,0 1,1 0,-1 2,1 1,0 1,1 1,-19 10,34-14,0 0,0 1,0 0,0 0,1 1,0 0,1 0,0 0,0 1,0 0,-1 3,5-8,-1 0,1-1,0 1,0 0,0-1,0 1,1 0,-1 0,1 0,-1 0,1 0,0 0,0 0,1 0,-1-1,0 1,1 0,0 0,0 0,0 0,0-1,0 1,0 0,1-1,-1 1,1-1,0 0,0 1,0-1,0 0,0 0,0 0,1-1,-1 1,0 0,1-1,6 2,0-1,0-1,1 0,-1 0,0 0,1-1,-1-1,0 0,1 0,-1-1,0 0,0 0,0-1,0 0,-1-1,1 0,4-3,24-12,-1-1,-1-2,-1-2,31-27,-22 18,33-22,-73 57,0-1,0 1,0 0,-1 0,1 0,-1 0,1 1,-1-1,0 1,1-1,-1 1,-1 0,1 0,0 0,-1 0,1 0,-1 0,0 0,0 1,0-1,-1 0,1 1,-1-1,0 0,0 1,0-1,0 4,1 4,0-2,0 0,1 0,0 0,0 0,1 0,0 0,1-1,-1 1,2-1,-1 0,1 0,0-1,1 0,0 1,0-2,1 1,-1-1,1 0,2 1,11 3</inkml:trace>
  <inkml:trace contextRef="#ctx0" brushRef="#br0" timeOffset="2580.026">8664 819,'24'-43,"1"1,2 1,32-37,-59 79,0 0,0-1,0 1,1 0,-1 0,0 0,1 0,-1-1,0 1,1 0,-1 0,1 0,-1-1,1 1,-1 0,1-1,0 1,-1-1,1 1,0-1,0 1,-1-1,1 1,0-1,0 0,0 1,-1-1,1 0,0 0,0 1,0-1,0 0,0 0,-1 0,1 0,0 0,0 0,0-1,0 1,0 0,0 0,-1-1,1 1,0 0,0-1,0 1,-1-1,1 1,0-1,-1 1,1-1,0 1,-1-1,1 0,-1 1,1-1,-1 0,1 0,-1 1,1-1,-1 0,0 0,0 0,1 0,-1 1,0-2,1 5,30 95,-30-95,0-1,1 1,-1-1,1 1,0-1,-1 0,1 0,0 0,0 0,1 0,-1-1,0 1,1-1,-1 1,1-1,-1 0,1 0,-1 0,1 0,0-1,0 1,-1 0,1-1,0 0,0 0,0 0,-1 0,1 0,0-1,0 1,0-1,-1 0,1 0,1 0,12-7,0 0,-1 0,0-2,-1 0,0 0,-1-2,0 1,-1-2,0 0,66-55,6 17,-59 40</inkml:trace>
  <inkml:trace contextRef="#ctx0" brushRef="#br0" timeOffset="6347.968">9624 452,'-13'-4,"0"1,0 0,-1 1,1 1,-1 0,1 1,-1 0,0 1,1 0,-1 1,1 1,0 0,0 1,0 0,-3 2,10-4,0 1,1-1,-1 1,0 0,1 1,0-1,0 1,0 0,0 0,1 0,-1 1,1 0,0 0,1 0,-1 0,1 1,0-1,0 1,1 0,-1 0,1 0,1 0,-1 0,1 0,0 0,1 1,-1-1,1 0,0 0,1 1,-1-1,1 0,1 0,-1 1,1-1,0 0,1-1,2 6,-3-8,1 0,0 0,0 0,0-1,1 1,-1-1,0 0,1 0,0 0,-1 0,1-1,0 1,0-1,0 0,0 0,0-1,0 1,0-1,0 0,0 0,0 0,0-1,0 1,0-1,0 0,0 0,0 0,0-1,0 1,-1-1,1 0,-1 0,3-2,110-84,6-60,-122 147,0 1,0-1,-1 1,1 0,0-1,0 1,0-1,0 1,0-1,0 1,0-1,0 1,0-1,0 1,1 0,-1-1,0 1,0-1,0 1,1-1,-1 1,0 0,0-1,1 1,-1 0,0-1,0 1,1 0,-1-1,1 1,-1 0,0-1,1 1,-1 0,1 0,-1 0,0-1,1 1,-1 0,1 0,-1 0,1 0,-1 0,1 0,-1 0,1 0,-1 0,0 0,1 0,-1 0,1 0,-1 1,1-1,-1 0,0 0,1 0,-1 0,1 1,-1-1,0 0,1 1,-1-1,0 0,1 1,-1-1,0 0,1 1,-1-1,0 1,3 35,-7 424,0-406,-1 0,-3 0,-2-1,-3-1,-1 0,-22 50,30-90,1 1,-2-2,1 1,-2-1,0 0,0 0,-1-1,0 0,0 0,-1-1,-1-1,1 1,-1-2,-8 4,16-9,1-1,-1 0,0 0,1-1,-1 1,0 0,0-1,0 0,0 0,0 0,0 0,1 0,-1 0,0-1,0 1,0-1,0 0,1 0,-1 0,0 0,1-1,-1 1,1-1,0 1,-1-1,1 0,0 0,0 0,0 0,0 0,0 0,1-1,-1 1,0-1,-25-94,26 71,0-1,2 0,1 1,1 0,1-1,1 1,2 1,0-1,7-12,2 4,-3 6</inkml:trace>
  <inkml:trace contextRef="#ctx0" brushRef="#br0" timeOffset="6878.853">10188 1,'-3'1,"0"1,-1 0,1 0,0 0,0 0,0 1,0-1,0 1,1-1,-1 1,1 0,0 0,0 0,0 0,0 1,0-1,1 1,-1-1,1 1,0-1,0 1,0 0,1-1,-1 1,1 0,0 0,-1-2,-77 442,23-244,62-201,4-10</inkml:trace>
  <inkml:trace contextRef="#ctx0" brushRef="#br0" timeOffset="13969.864">10273 678,'34'1,"0"-2,-1-2,1-1,0-1,-1-2,19-7,-40 12,-1-1,1-1,-1 0,1-1,-1 0,-1-1,1 0,-1 0,0-1,0-1,-1 1,0-2,0 1,-1-1,0-1,-1 1,5-9,-11 16,0 0,0-1,0 1,0 0,0-1,-1 1,1-1,-1 1,0 0,0-1,0 1,0-1,0 1,0-1,0 1,-1 0,0-1,1 1,-1-1,0 1,0 0,0 0,0 0,-1 0,1-1,0 2,-1-1,0 0,1 0,-1 0,0 1,0-1,0 1,0-1,0 1,0 0,-2-1,-2 0,0 0,0 0,0 0,0 1,-1 0,1 0,-1 0,1 1,0 0,-1 0,1 1,0 0,-1 0,0 1,-8 1,1 1,1 0,-1 1,1 1,-1 0,2 1,-1 0,1 1,0 0,0 1,1 0,1 1,-1 0,2 1,-1 0,1 1,1 0,0 0,1 0,0 1,1 0,-4 12,10-20,0-1,0 1,0 0,0-1,1 1,0-1,0 1,0-1,0 0,1 1,-1-1,1 0,0 0,1 0,-1 0,1 0,0-1,-1 1,1-1,1 0,-1 1,1-2,-1 1,1 0,0-1,0 1,0-1,0 0,0 0,0-1,1 1,-1-1,1 0,-1 0,1-1,-1 1,1-1,-1 0,1 0,-1-1,4 0,26 3,1-1,0-2,0-2,-1-1,0-1,0-2,0-2,-1 0,0-3,7-4,-16 6</inkml:trace>
  <inkml:trace contextRef="#ctx0" brushRef="#br0" timeOffset="14380.479">11317 424,'-127'54,"124"-54,0 1,0 1,0-1,0 0,0 1,0-1,0 1,0 0,1 0,-1 0,1 0,0 1,-1-1,1 1,0-1,0 1,0 0,1 0,-1 0,1 0,0 0,-1 0,1 0,1 0,-1 0,0 1,1-1,0 0,-1 1,1-1,1 0,-1 0,0 1,1-1,0 0,-1 0,1 1,1-1,-1 0,0 0,1 0,-1 0,1-1,2 3,53 34,-52-38,1 1,0 0,-1 1,0-1,0 1,1 0,-1 0,-1 1,1-1,-1 1,1 0,-1 0,0 1,0-1,-1 1,0 0,1 0,-2 0,1 0,0 1,-1-1,0 1,-1-1,1 1,-1 0,0 0,0 0,-1 0,0-1,0 7,-4-7,1-1,-2 0,1 0,0 0,-1-1,1 1,-1-1,0 0,0-1,-1 1,1-1,0 0,-1 0,1-1,-1 1,0-1,1 0,-1-1,0 0,0 1,0-2,1 1,-1-1,0 0,1 0,-2-1,-8 2,-68-8,65 2</inkml:trace>
  <inkml:trace contextRef="#ctx0" brushRef="#br0" timeOffset="17567.088">1 1666,'107'-16,"26"-4,1 6,5 6,380-18,146-4,-111 6,729-60,-193 12,96-13,-5 13,-348 42,43 3,-235 16,907-101,-519 64,-973 49</inkml:trace>
</inkml:ink>
</file>

<file path=ppt/ink/ink5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31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33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0,'0'0,"-1"1,1-1,0 1,-1-1,1 1,0-1,-1 1,1-1,0 1,0-1,0 1,-1-1,1 1,0-1,0 1,0-1,0 1,0 0,0-1,0 1,0-1,0 1,0-1,1 1,-1-1,0 1,0-1,0 1,1-1,-1 1,0-1,0 1,1-1,-1 1,1-1,-1 1,0-1,1 0,-1 1,1-1,-1 0,1 1,-1-1,1 0,-1 0,1 1,-1-1,1 0,-1 0,1 0,-1 0,1 0,-1 0,1 0,0 0,-1 0,1 0,-1 0,1 0,0 0,39 5,-39-5,369 1,-346-1</inkml:trace>
</inkml:ink>
</file>

<file path=ppt/ink/ink5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31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1 653,'1'3,"1"0,-1 1,1-1,0 0,0 0,1 1,-1-2,1 1,-1 0,1 0,0-1,0 0,0 1,0-1,1 0,-1-1,0 1,1-1,3 2,-4-2,10 5,0-1,1 0,0-1,0 0,0-1,0-1,0-1,1 0,-1 0,0-2,1 1,-1-2,0 0,0-1,12-3,12-7,1 0,-2-3,0-1,-1-1,-1-2,12-11,-1-2,-1-2,-2-2,-2-1,-2-2,-1-2,-2-2,1-6,127-216,-164 266,0-1,0 1,0-1,0 1,0 0,0-1,0 1,0-1,1 1,-1 0,0-1,0 1,0-1,1 1,-1 0,0-1,0 1,1 0,-1-1,0 1,0 0,1-1,-1 1,0 0,1 0,-1-1,1 1,-1 0,0 0,1 0,-1 0,1-1,-1 1,0 0,1 0,-1 0,1 0,-1 0,1 0,-1 0,0 0,1 0,-1 0,1 1,-1-1,1 0,-1 0,0 0,1 0,-1 1,0-1,1 0,-1 0,1 1,-1-1,0 0,0 1,1-1,-1 0,0 1,0-1,1 0,5 32,-4-17,9 60,-3 0,-3 1,-4 0,-4 20,2 12,1-96,0 1,0-1,-1 1,0-1,-1 0,-1 0,0 0,-1 0,0 0,0 0,-2-1,1 0,-1 0,-1-1,0 1,0-1,-1-1,0 0,-1 0,0 0,-1-1,1 0,-1-1,-1 0,0-1,1 0,-5 1,0 0,-1-1,0-1,-1 0,1-1,-1-1,0 0,0-1,0-1,0-1,0 0,0-1,0-1,0-1,1 0,-1-1,1-1,0 0,-15-8,26 12,0-1,1 0,-1 0,1 0,0-1,0 0,0 0,0 0,0 0,0 0,1-1,-1 1,1-1,0 0,0 0,1 0,-1-1,1 1,0-1,0 1,1-1,-1 0,1 1,0-1,0 0,0 0,1 0,0 0,0 0,0 0,1-1,45-50,-27 40</inkml:trace>
  <inkml:trace contextRef="#ctx0" brushRef="#br0" timeOffset="245.106">1412 398,'-10'33,"-7"31,-2 9,3-3,4-9,4-9,3-15</inkml:trace>
  <inkml:trace contextRef="#ctx0" brushRef="#br0" timeOffset="948.88">1637 793,'62'-104,"5"2,36-38,-95 129,-3 4,0 0,0 0,0 0,1 0,0 1,1 0,-1 0,1 1,0 0,1 0,-1 1,1 0,0 0,1 0,-6 5,-1 1,1 0,-1 0,1 0,-1 0,0 0,1 0,-1 1,-1-1,1 1,0-1,0 1,-1 0,0 0,1-1,-1 1,0 0,-1 0,1 0,0 0,-1 1,0-1,1 0,-1 0,-1 0,1 0,0 0,-1 0,1 0,-1 0,-1 2,2 2,0 6,11 129,-9-136,0 0,0-1,1 1,-1 0,1-1,0 0,1 0,-1 0,1 0,0 0,0-1,1 0,-1 0,1 0,0 0,0-1,0 1,0-1,1-1,-1 1,1-1,1 1,6-1,-1-1,1 0,-1-1,1 0,-1-1,1 0,-1-1,0 0,1-1,-1 0,-1-1,1-1,0 0,-1 0,0-1,0 0,-1-1,0-1,0 1,0-1,-1-1,-1 0,1 0,-1-1,-1 0,0 0,0-1,-1 0,0-2,5-8,-1-1,-2 0,0 0,-1-1,-1 0,-2 0,0 0,-1-1,-1 1,-2-1,0 0,-1 1,-2-1,2-23,1 23</inkml:trace>
  <inkml:trace contextRef="#ctx0" brushRef="#br0" timeOffset="1328.7">3105 59,'-32'29,"2"2,1 0,2 2,1 1,2 1,1 1,-14 32,33-61,1 1,0 0,1-1,0 2,0-1,1 0,0 0,0 0,1 1,0-1,0 0,1 0,0 1,1-1,0 0,0 0,1 0,0-1,0 1,0 0,1-1,0 0,1 0,0 0,0-1,0 0,1 1,0-2,0 1,0-1,1 0,0 0,0-1,3 2,3 1,-1-1,1 0,0 0,1-2,-1 1,1-2,0 0,0 0,0-2,0 1,0-2,0 0,0-1,0 0,1-1,-2 0,1-2,0 1,-1-2,1 0,-1 0,0-1,-1-1,0 0,6-5,1 1,-1-1,-1-1,0 0,-1-2,-1 0,0 0,-1-2,0 0,-1 0,-2-1,1-1,-2 0,-1 0,0-1,-1 0,-2 0,0-1,-1 0,0 0,-1-11,-5 24,0 0,-1 0,0 1,0-1,-1 1,0 0,0 0,0 0,-1 0,0 0,-1 1,1-1,-1 1,0 1,-1-1,0 1,0-1,0 2,0-1,-1 1,1 0,-1 0,0 1,0 0,-1 0,1 0,-1 1,1 1,-1-1,0 1,0 0,1 1,-1 0,0 0,0 0,0 1,1 1,-1-1,0 1,-1 1,-36 7,5 2</inkml:trace>
  <inkml:trace contextRef="#ctx0" brushRef="#br0" timeOffset="1635.922">2738 511,'354'-126,"-352"125,3-1,0 0,0 0,-1 0,1 0,0 1,1 0,-1 0,0 0,0 0,0 1,1 0,-1 0,0 1,0-1,0 1,0 0,1 0,-1 1,-1 0,1 0,0 0,0 0,-1 1,1 0,-1-1,0 2,1 0,21 32,-23-30,0-1,0 1,1-1,-1 0,1-1,0 1,0-1,1 1,0-1,-1 0,1-1,1 1,-1-1,0 0,1-1,3 2,125 2,-109-7</inkml:trace>
</inkml:ink>
</file>

<file path=ppt/ink/ink5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4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1,'452'0,"-428"0</inkml:trace>
</inkml:ink>
</file>

<file path=ppt/ink/ink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9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1 342,'34'0,"-1"-2,1-1,0-1,-1-2,0-1,-1-2,1-1,-2-1,1-2,6-5,-23 8,-1 0,1-1,-2-1,0 0,0-1,-1 0,-1-1,0 0,-1-1,1-2,-10 15,1-1,0 0,-1 1,0-1,0 0,0 0,0 0,0 1,0-1,-1 0,1 0,-1 0,0 0,0 0,0-1,0 1,-1 0,1 0,-1 1,0-1,1 0,-2 0,1 0,0 0,0 1,-1-1,1 0,-1 1,0 0,0-1,0 1,0 0,0 0,-1 0,1 0,-1 0,1 1,-1-1,1 1,-1-1,0 1,0 0,0 0,0 0,0 1,-2-1,-3-1,-1 0,0 1,0 0,0 0,0 1,0 0,0 1,0 0,0 0,1 1,-1 0,0 0,1 1,-1 0,1 1,0 0,0 0,-2 2,-125 105,122-98,0 0,1 1,1 0,0 1,1 0,1 1,1 0,0 0,0 1,2 0,0 0,1 1,1 0,1 0,0 0,1 0,1 0,1 1,1-12,0 0,0 0,0 0,1-1,0 1,0-1,1 1,0-1,0 0,0 0,1 0,0 0,0-1,1 1,-1-1,1 0,0-1,0 1,1-1,-1 0,1 0,0-1,0 1,4 0,7 3,0-1,1 0,-1-2,1 0,0 0,0-2,0-1,14 0,19-1,-1-3,0-2,0-2,-1-2,0-2,32-13,-50 13</inkml:trace>
</inkml:ink>
</file>

<file path=ppt/ink/ink5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43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92,'-7'-3,"0"-1,-1 2,1-1,0 1,-1 0,1 0,-1 1,0 0,1 1,-1-1,0 1,1 1,-1 0,0 0,1 0,-1 1,1 0,-1 0,1 1,0 0,0 0,0 1,0 0,1 0,0 1,0-1,0 2,0-1,1 0,-1 1,2 0,-1 0,1 1,-1-1,2 1,-3 4,-9 19,1 1,1 0,1 1,2 0,2 1,1 0,1 0,2 1,0 17,3-40,1 1,0 0,1-1,0 1,1-1,1 0,-1 1,2-1,-1 0,2-1,-1 1,2-1,-1 0,1 0,1 0,0-1,0 0,1 0,0-1,0 0,1 0,0-1,0 0,1-1,0 0,0-1,0 1,1-2,0 0,0 0,5 1,16-3,0-2,0-1,0-1,-1-1,1-2,-1-1,0-2,-1-1,1-1,-2-2,0-1,0-1,-1-1,-1-2,-1-1,0 0,-1-2,-1-1,-1-2,-10 14,-1-1,-1 0,0-1,0-1,-1 1,0-2,-1 1,0-1,-1-1,-1 0,0 0,-1 0,0-1,-1 1,-1-1,0-1,-2 1,1 0,-2-1,0 1,-1-1,0 0,-1 1,-1-1,0 1,-2 0,0-1,-3 2,0 1,-1 0,-1 1,0 0,-1 0,0 1,-1 0,0 1,-1 0,0 1,0 0,-1 1,0 0,-1 1,1 1,-1 0,-1 0,1 2,-1 0,0 1,0 0,0 1,0 0,0 2,0 0,0 0,-1 2,1 0,0 0,0 1,-11 5,-5 0,0 2,0 0,1 2,1 2,0 1,-18 12,9-1</inkml:trace>
</inkml:ink>
</file>

<file path=ppt/ink/ink5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44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0 162,'331'-144,"-327"142,0-1,0 1,0 0,0 1,1-1,-1 1,0 0,1 0,-1 0,1 0,-1 1,1 0,0 0,-1 0,1 1,-1-1,1 1,-1 0,0 0,1 1,-1-1,0 1,0 0,0 0,0 0,0 1,0-1,-1 1,1 0,-1 0,3 3,3 4,1 0,1-1,0-1,0 1,0-2,1 0,0 0,1-1,-1 0,1-1,0-1,1 0,-1-1,1 0,-1-1,1 0,0-1,0-1,0-1,6 0,4 0</inkml:trace>
</inkml:ink>
</file>

<file path=ppt/ink/ink5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02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0 192,'3'-12,"1"0,0 0,1 0,0 1,1 0,0 0,1 0,0 1,0 0,1 0,1 1,8-8,-13 13,1-1,-1 2,1-1,0 0,0 1,0 0,0 0,0 1,1-1,-1 1,1 0,0 1,-1-1,1 1,0 0,0 1,0-1,0 1,0 0,0 1,-1 0,1-1,0 2,0-1,0 1,-1 0,1 0,-1 0,5 3,6 5,-8-5,0 1,0-1,0-1,0 1,1-1,0-1,0 0,0 0,0 0,1-1,-1-1,1 0,-1 0,1-1,-1 0,1 0,-1-1,1-1,-1 1,105-50,-90 40</inkml:trace>
</inkml:ink>
</file>

<file path=ppt/ink/ink5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11.1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14 108,'-4'16,"1"-1,0 0,1 1,1 0,0-1,1 1,1 0,0-1,1 1,1-1,1 1,0-1,1 0,0 0,1-1,1 0,0 0,1 0,4 4,-8-14,1 1,0-1,0 0,0 0,1-1,-1 0,1 0,0 0,0-1,0 1,0-1,0-1,0 1,0-1,1 0,-1-1,0 1,1-1,-1 0,1-1,-1 0,0 0,0 0,1-1,-1 0,3-1,10-4,0-1,-1 0,0-2,0 0,-1-1,-1 0,14-12,78-98,-107 120,-1 0,1 0,0 0,-1 1,1-1,0 0,0 1,0-1,0 0,0 1,0-1,0 1,0-1,0 1,0 0,0 0,0-1,0 1,0 0,0 0,0 0,0 0,0 0,0 0,0 0,0 0,0 1,0-1,0 0,0 1,0-1,0 0,0 1,0-1,0 1,0 0,0-1,0 1,-1 0,1-1,0 1,0 0,-1 0,1 0,-1 0,1 0,-1 0,1 0,-1 0,1 0,-1 0,0 0,1 0,-1 0,0 0,0 0,0 0,0 0,0 0,0 0,0 0,0 0,-1 0,1 0,-1 1,4 7,3 5,0 0,1-1,1 1,0-1,1-1,0 0,0 0,2-1,-1 0,2 0,-1-1,3 0,-9-7,-1 0,1-1,0 0,0 0,0-1,0 1,1-1,-1 0,0 0,0-1,1 1,-1-1,0-1,1 1,-1-1,0 0,1 0,-1 0,0-1,0 0,0 0,0 0,-1 0,1-1,0 0,-1 0,0 0,0 0,0-1,0 0,0 0,-1 0,0 0,3-4,229-245,-132 162,-102 90,0 0,1 0,-1 0,1 1,-1-1,1 0,-1 1,1-1,0 1,-1 0,1-1,-1 1,1 0,0 0,-1 0,1 0,0 1,-1-1,1 0,-1 1,1-1,0 1,-1-1,1 1,-1 0,1-1,-1 1,0 0,1 0,-1 0,0 0,0 1,0-1,0 0,1 0,-2 1,1-1,0 0,0 1,0-1,-1 1,1-1,-1 1,1 0,-1-1,1 1,-1-1,0 2,9 83,-9-78,1 5,0 0,0 0,-1 0,-1-1,0 1,-1 0,-1-1,1 1,-2-1,0 0,0 0,-2 0,1 0,-1-1,-1 0,0 0,-8 9,10-15,-1 1,0-1,-1 0,1-1,-1 1,0-2,0 1,0-1,-1 1,1-2,-1 1,1-1,-1-1,0 1,0-1,-5 0,13-2,0 1,0 0,0 0,1-1,-1 1,0 0,0 0,0-1,1 1,-1 0,0 0,0-1,0 1,0 0,0-1,0 1,0 0,0-1,0 1,0 0,0-1,0 1,0 0,0-1,0 1,0 0,0-1,0 1,0 0,0-1,-1 1,1 0,0 0,0-1,0 1,-1 0,1 0,0-1,0 1,-1 0,1 0,0 0,0-1,-1 1,1 0,0 0,0 0,-1 0,1 0,0 0,-1-1,1 1,0 0,-1 0,1 0,0 0,-1 0,1 0,0 0,-1 0,1 1,0-1,-1 0,1 0,0 0,-1 0,24-15,-6 8,1 1,0 0,0 2,1 0,-1 1,1 1,-1 1,1 0,0 2,-1 0,1 1,0 1,-1 0,11 5,-5-5,0-2,-1 0,1-2,0 0,0-2,-1 0,1-2,-1 0,20-9,-20 6,0 0,-1-2,0-1,-1-1,0 0,-1-2,-1 0,0-2,0 0,-2-1,5-6,-15 16,0 0,-1 0,1-1,-2 0,1 0,-1-1,0 0,-1 0,0 0,0 0,-1-1,-1 1,1-1,-1 1,-1-1,1-8,-4 14,-1 0,1 0,-1 0,1 0,-1 0,0 1,-1-1,1 1,-1 0,1 0,-1 0,0 1,0-1,0 1,0 0,-1 0,1 0,0 1,-1-1,1 1,-1 0,0 0,1 1,-1 0,0-1,1 1,-1 1,0-1,1 1,-1 0,1 0,-1 0,1 1,-1-1,1 1,0 0,-2 1,-6 3,0 1,0 0,1 0,0 1,0 1,1 0,0 0,1 1,0 0,0 1,1 0,0 0,1 1,1-1,-4 9,7-13,0 0,1-1,-1 1,1 0,1 0,-1 0,1 0,1 1,-1-1,1 0,0 0,1 1,0-1,0 0,1 0,-1 0,1 0,1 0,0-1,0 1,0-1,0 1,1-1,0 0,1 0,-1-1,1 1,0-1,4 3,6 2,1 0,0-1,1-1,0 0,0-1,1-1,0-1,0-1,0 0,0-1,1-1,-1-1,1 0,0-1,-1-1,1-1,-1-1,0-1,6-2,4 0</inkml:trace>
</inkml:ink>
</file>

<file path=ppt/ink/ink5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07.7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510 480,'-12'15,"2"-1,0 2,0-1,2 1,0 1,1 0,0 0,-3 15,-3 6,-108 292,86-235,35-132,34-67,4 2,4 2,4 2,5 2,14-14,19-35,-84 144,1 1,-1-1,0 0,0 1,0-1,1 1,-1-1,0 0,0 1,1-1,-1 1,1-1,-1 1,0-1,1 1,-1-1,1 1,-1 0,1-1,-1 1,1 0,-1-1,1 1,0 0,-1 0,1-1,-1 1,1 0,0 0,-1 0,1 0,0 0,-1 0,1 0,0 0,-1 0,1 0,-1 0,1 0,0 1,-1-1,1 0,-1 0,1 1,0-1,-1 0,1 1,-1-1,1 0,-1 1,1-1,-1 1,0-1,1 1,-1-1,1 1,-1-1,0 1,0 0,1-1,-1 1,0-1,0 1,0 0,1-1,-1 1,0-1,0 1,5 48,-5-46,-34 484,34-471,-1-11,1-1,-1 1,1-1,0 1,0 0,1-1,-1 1,1-1,0 1,0-1,1 0,-1 1,1-1,0 0,0 0,1 1,-1-5,0 0,0 0,0 0,0 0,0-1,0 1,0-1,1 1,-1-1,0 0,-1 1,1-1,0 0,0 0,0-1,0 1,-1 0,1-1,-1 1,1-1,-1 1,1-1,-1 1,0-1,0 0,0 0,0 0,0 0,0 0,0 0,-1 0,4-3,57-91,-4-4,29-71,12-22,-79 167,-8 44,-36 170,18 198,6-380,0-1,0 1,1-1,0 0,0 1,1-1,0 1,-1-1,2 0,-1 0,1 1,0-1,0 0,0 0,0-1,1 1,0 0,0-1,0 0,1 0,0 0,-1 0,1 0,0-1,1 1,1 0,8-4</inkml:trace>
  <inkml:trace contextRef="#ctx0" brushRef="#br0" timeOffset="284.894">1356 734,'1'10,"0"-1,1 1,0-1,0 1,1-1,1 0,0 0,0-1,0 1,1-1,0 0,1 0,0 0,0-1,1 0,0 0,0-1,0 0,1 0,0 0,0-1,0-1,1 1,0-1,0-1,0 1,0-2,0-4,0-1,0 0,0-1,0 0,-1-1,0 0,0 0,0 0,0-1,-1 0,0-1,0 0,-1 0,0 0,0-1,-1 0,0 0,0 0,-1 0,0-1,0 0,-1 0,0 0,0-6,40-156,-40 147</inkml:trace>
  <inkml:trace contextRef="#ctx0" brushRef="#br0" timeOffset="664.88">2089 453,'-17'13,"5"-4,-1 0,1 1,0 0,1 1,0 0,1 0,1 2,-1-1,2 1,0 0,-1 4,8-14,1 0,0 1,-1-1,1 0,1 1,-1-1,0 0,1 1,0-1,0 0,0 0,0 0,0 0,0 0,1 0,0 0,-1 0,1 0,0-1,1 1,-1-1,0 1,1-1,-1 0,1 0,0 0,-1 0,1-1,0 1,0-1,0 0,0 0,1 0,-1 0,3 0,56 47,-61-44,1-1,-1 1,0-1,0 1,0 0,0-1,-1 1,1 0,-1 0,0 0,0-1,-1 1,1 0,-1 0,0-1,0 1,0 0,0-1,-1 1,1-1,-1 1,0-1,0 0,0 0,0 0,-1 0,1 0,-1 0,0-1,-3 5,-1-2,1 1,-1-1,0 0,-1-1,1 1,-1-2,0 1,0-1,0 0,0 0,-4 0,7-2,0 0,0 1,0-2,-1 1,1-1,0 1,0-1,-1-1,1 1,0-1,0 0,0 0,0-1,0 1,0-1,0 0,0 0,-2-2,-5-9</inkml:trace>
  <inkml:trace contextRef="#ctx0" brushRef="#br0" timeOffset="944.805">2569 0,'-9'44,"-4"27,1 8,7 0,5-10,1-10,2-12,0-3,-1-5,-1-4,0-3,0-3,-1-1,0 0,0-1,-5-4,-1-2,-1-4</inkml:trace>
  <inkml:trace contextRef="#ctx0" brushRef="#br0" timeOffset="1148.957">2316 367,'38'5,"32"2,14-1,2-6,-9-3,-8-1,-10 0,-11 1,-4-4,-5 0,-8 0</inkml:trace>
  <inkml:trace contextRef="#ctx0" brushRef="#br0" timeOffset="1697.191">1 1242,'1893'-248,"-1135"175,-546 55,-190 17</inkml:trace>
  <inkml:trace contextRef="#ctx0" brushRef="#br0" timeOffset="2003.072">86 1440,'440'-35,"766"-72,-855 66,-2-15,27-21,-313 61,-13 1</inkml:trace>
</inkml:ink>
</file>

<file path=ppt/ink/ink5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12.13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1303,'71'-41,"-1"-3,-3-3,54-49,-105 83,-1 0,0-2,-1 0,-1 0,0-1,-1 0,-1-1,0-1,-2 0,0 0,-1-1,0 0,-2 0,0-1,-1 0,-1 0,-1 0,-1-8,-2 25,0 0,0 0,0 1,-1-1,1 0,-1 0,0 1,0-1,0 0,0 1,0-1,0 1,-1-1,1 1,-1 0,0-1,0 1,0 0,0 0,0 1,0-1,0 0,0 0,-1 1,1 0,-1-1,1 1,-1 0,0 0,1 1,-1-1,0 0,0 1,0 0,1-1,-1 1,0 0,0 1,0-1,1 0,-1 1,0-1,0 1,1 0,-1 0,1 0,-1 1,1-1,-1 0,1 1,-1 0,1-1,0 1,0 0,0 1,-1-1,1 1,0-1,0 1,0 0,0 0,1 0,-1 0,1 0,-1 0,1 0,0 1,1-1,-1 0,0 1,1-1,0 0,0 1,0-1,0 1,0-1,1 0,-1 1,1-1,0 0,0 1,0-1,1 0,-1 0,1 0,0 0,0 0,0 0,0-1,0 1,0-1,1 1,-1-1,1 0,0 0,0 0,-1 0,1-1,1 1,-1-1,0 1,0-1,0 0,1 0,-1-1,0 1,2-1,14 2,-1-1,1 0,0-2,-1 0,1-1,0-1,15-5,85-7,-116 15,0 0,0 0,0 1,0 0,0-1,-1 1,1 0,0 0,0 1,-1-1,1 0,-1 1,1 0,-1 0,1-1,-1 1,0 1,0-1,0 0,0 0,-1 1,1-1,0 1,-1-1,0 1,0 0,0 0,0 0,0-1,0 1,-1 0,1 0,-1 0,0 0,0 0,0 0,0 0,0 0,-1 0,0 0,1 0,-1 0,0-1,0 1,-1 0,1 0,0-1,-1 1,-101 207,102-208,0 0,0 1,1-1,-1 0,0 1,1-1,0 0,0 1,0-1,0 1,0-1,0 1,1-1,-1 0,1 1,-1-1,1 0,0 1,0-1,0 0,0 0,1 0,-1 0,0 0,1 0,0 0,-1 0,1-1,0 1,0-1,0 1,0-1,0 0,0 0,0 1,0-1,1-1,-1 1,0 0,1-1,-1 1,0-1,3 1,97-11,-82 3</inkml:trace>
  <inkml:trace contextRef="#ctx0" brushRef="#br0" timeOffset="451.344">1468 739,'-52'32,"2"4,1 1,1 2,-35 40,10 9,70-84,1 0,-1 0,1 0,0 0,0 0,1 0,-1 0,1 1,0-1,0 1,1-1,-1 1,1-1,0 1,0-1,1 1,-1 0,1-1,0 0,0 1,1-1,-1 0,2 3,-2-4,1-1,0 0,0 0,0 0,0 0,0 0,0 0,0 0,1-1,-1 1,1-1,-1 1,1-1,0 0,-1 0,1 0,0-1,0 1,-1-1,1 1,0-1,0 0,0 0,0 0,0 0,-1-1,1 1,0-1,0 0,2 0,83-37,-45 11,-1-1,-2-3,0-1,-1-3,22-18,54-59,-115 112,1 1,-1-1,0 1,0-1,1 0,-1 1,0-1,0 1,1-1,-1 0,0 0,1 1,-1-1,1 0,-1 1,0-1,1 0,-1 0,1 0,-1 0,0 1,1-1,-1 0,1 0,-1 0,1 0,-1 0,1 0,-1 0,1 0,-1 0,0 0,1 0,-1-1,1 1,-1 0,1 0,-1 0,0 0,1-1,-1 1,1 0,-1-1,0 1,1 0,-1 0,0-1,0 1,1-1,-1 1,0 0,0-1,1 1,-1-1,0 1,0 0,0-1,0 1,0-1,1 0,-14 40,10-31,-2 7,1-10,0 1,1 0,0 0,0 0,1 0,0 0,0 0,0 1,0-1,1 1,0-1,1 1,0-1,0 1,0 0,1-1,-1 1,2-1,-1 1,1-1,0 1,0-1,1 0,-1 0,2 0,-1 0,0-1,1 0,0 1,1-1,3 3,-2-4,0-1,0 0,0 0,1-1,-1 0,1 0,-1 0,1-1,0 0,0 0,0-1,0 0,0 0,-1-1,1 1,0-1,0-1,0 0,-1 0,1 0,2-2,126-78,-62 12,-55 52</inkml:trace>
  <inkml:trace contextRef="#ctx0" brushRef="#br0" timeOffset="915.864">2173 739,'-24'19,"1"2,1 1,0 0,2 2,1 0,1 1,1 1,1 1,-6 15,20-39,0 0,0 0,1 0,-1 0,1 0,0 1,0-1,0 0,0 1,0-1,1 1,0-1,0 1,0-1,0 1,0-1,1 1,-1-1,1 1,0-1,0 0,0 1,1-1,-1 0,1 0,0 0,0 0,0 0,0 0,0-1,0 1,1-1,0 1,-1-1,1 0,0 0,0 0,10 0,0-1,0-1,0 0,0 0,-1-2,1 1,0-2,0 1,-1-2,0 0,0 0,0-1,0-1,-1 0,1 0,-1-1,-1-1,0 0,0 0,5-6,19-13,0-1,-2-1,-2-2,-1-2,-1 0,-2-2,-1-1,-2 0,-1-2,-2-1,-2 0,-2-2,-1 0,-2 0,-2-1,-2-1,-2 0,-1 0,-3 0,-1-20,-3 46,-1 0,0 1,-1-1,-1 0,0 1,-1 0,-1 0,-4-6,8 18,0 0,0 0,0 0,-1 0,1 1,-1-1,0 1,0 0,0-1,-1 2,1-1,-1 0,1 1,-1-1,0 1,0 0,0 0,0 1,-1-1,1 1,0 0,-1 0,1 1,0-1,-1 1,1 0,-1 0,1 0,-1 1,1-1,0 1,-1 0,-3 2,-5 4,1 1,0 1,1 0,0 0,0 1,1 1,0 0,1 0,0 1,0 0,2 0,-1 1,2 0,0 1,0-1,1 1,1 0,-1 6,-4 7,0 0,2 1,1 0,2 1,0-1,2 1,1-1,1 1,2 0,0-1,3 1,0-1,1 0,2 0,1-1,1 0,14 25,-3-17,3-1,1-1,1-1,17 15,82 44,-122-89,1-1,0 0,0 0,-1 0,1 0,0-1,0 1,0-1,0 0,0 0,0 0,0-1,-1 1,1-1,0 0,0 0,0-1,-1 1,1-1,-1 0,1 0,-1 0,0 0,0 0,0-1,0 1,0-1,0 0,-1 0,1 0,-1 0,0-1,0 1,0 0,0-1,11-14</inkml:trace>
  <inkml:trace contextRef="#ctx0" brushRef="#br0" timeOffset="1169.909">3020 766,'-14'39,"-5"21,5 2,6-6,4-12</inkml:trace>
  <inkml:trace contextRef="#ctx0" brushRef="#br0" timeOffset="1430.867">3020 399,'10'0,"8"5,0 2</inkml:trace>
  <inkml:trace contextRef="#ctx0" brushRef="#br0" timeOffset="1994.841">3500 598,'-43'25,"0"2,2 2,1 2,2 2,1 1,-26 32,26 19,37-83,0 0,0 1,0-1,0 1,0-1,1 0,-1 1,1-1,0 0,-1 1,1-1,0 0,0 0,1 0,-1 1,0-1,1 0,-1-1,1 1,-1 0,1 0,0-1,0 1,0-1,0 0,0 1,0-1,0 0,0 0,1 0,-1 0,0-1,1 1,-1-1,0 1,2-1,7-1,0 0,0 0,0-1,-1-1,1 0,-1 0,1-1,-1-1,0 1,0-2,-1 1,0-1,0-1,0 0,-1 0,0 0,2-3,222-211,-232 220,1 1,-1-1,0 1,1-1,-1 1,1-1,-1 1,0-1,1 1,-1 0,1-1,-1 1,1 0,-1 0,1-1,0 1,-1 0,1 0,-1 0,1 0,0-1,-1 1,1 0,-1 0,1 0,0 1,-1-1,1 0,-1 0,1 0,-1 0,1 0,0 1,-1-1,1 0,-1 0,1 1,-1-1,1 0,-1 1,1-1,-1 1,0-1,1 1,-1-1,0 1,1-1,-1 1,0-1,1 1,-1-1,0 1,0-1,0 1,0-1,1 1,-1 0,0-1,0 1,0-1,0 1,0 0,0-1,-1 1,1-1,0 1,0 52,0-44,-2-2,1 0,1 0,-1 0,1 0,0 0,1 0,0 0,0-1,0 1,1 0,0 0,0-1,1 0,0 1,0-1,0 0,1 0,0 0,0-1,0 1,1-1,0 0,0-1,0 1,1-1,-1 0,1 0,0 0,1-1,-2-4,1 0,-1-1,0 1,0-1,0 0,0-1,0 1,0-1,-1 0,1 0,-1-1,0 1,0-1,0 0,0 0,0 0,-1-1,0 1,0-1,0 0,-1 0,0 0,0 0,0 0,0-3,16-22,2 2,1 1,1 0,2 2,0 1,12-8,19-21,-64 79,5-22,1 0,0 0,0 1,1-1,-1 1,1 0,0 0,0 0,1 0,0 0,-1 0,2 0,-1 0,0 0,1 1,0-1,0 0,1 0,0 1,0-1,0 0,0 0,1 0,0 0,0 0,0-1,0 1,1 0,0-1,0 0,0 1,0-1,1-1,0 1,-1 0,2-1,-1 0,0 0,0 0,1 0,0-1,-1 0,4 1,1-2,-1 0,1-1,0 0,-1-1,1 0,0 0,-1-1,1 0,-1-1,0 1,0-2,0 1,0-1,0 0,-1-1,0 0,0 0,0 0,0-1,-1 0,0 0,0-1,-1 0,0 0,0 0,-1-1,1 0,39-140,-39 129</inkml:trace>
  <inkml:trace contextRef="#ctx0" brushRef="#br0" timeOffset="2361.973">4798 456,'-14'10,"0"1,1 0,0 2,1-1,1 1,-1 1,2 0,0 0,1 1,0 1,-4 12,12-24,1 1,0-1,0 0,1 0,-1 0,1 0,0 0,0 0,0 0,1 0,-1 0,1 0,0-1,0 1,0-1,1 1,-1-1,1 0,0 0,0 0,0 0,0 0,0-1,1 1,-1-1,1 0,0 0,-1 0,1-1,0 1,31 23,-30-22,-1 0,0 0,0 0,0 1,0-1,0 1,-1 0,0 0,0 1,0-1,0 0,0 1,-1 0,0 0,0 0,-1 0,1 0,-1 0,0 0,0 0,-1 0,1 1,-1-1,0 0,-1 0,1 1,-1-1,0 0,-1 0,1 0,-1 0,0 0,0 0,0-1,-1 1,-1 1,-3 1,-1 0,0 0,0-1,-1 0,0-1,0 0,0 0,0-1,-1 0,0-1,0 0,0 0,0-1,0 0,0-1,-1 0,1-1,0 0,-8-1,-62-21,61 10</inkml:trace>
</inkml:ink>
</file>

<file path=ppt/ink/ink5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16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875 143,'-17'117,"-56"278,32-203,34-80,24-100,-5-19</inkml:trace>
  <inkml:trace contextRef="#ctx0" brushRef="#br0" timeOffset="298.489">311 143,'219'-12,"0"-8,-1-10,12-13,-160 28,81-8,-118 33,-29-3</inkml:trace>
  <inkml:trace contextRef="#ctx0" brushRef="#br0" timeOffset="552.563">0 1074,'43'9,"48"-10,23-11,2-3,-5-4,-7-3,-11-3,-12 3,-10 1,-8 3,-9 5,-5 4,-6 0,-5 1,-4 2,-8 2</inkml:trace>
  <inkml:trace contextRef="#ctx0" brushRef="#br0" timeOffset="987.235">1750 481,'-233'110,"232"-110,-51 35,51-35,0 1,1 0,-1 0,0 0,0 0,0 0,1 0,-1 0,0 0,1 0,-1 1,1-1,-1 0,1 0,0 0,0 1,-1-1,1 0,0 1,0-1,0 0,0 0,0 1,1-1,-1 0,0 0,1 1,-1-1,1 0,-1 0,1 0,-1 0,1 0,0 0,-1 0,1 0,0 0,0 0,0 0,0 0,0 0,0 0,0-1,1 1,77 38,-73-38,0 0,0 0,0 1,-1 0,1 0,-1 1,1-1,-1 1,0 0,0 1,0-1,-1 1,1 0,-1 0,0 1,0-1,0 1,0 0,-1 0,0 0,0 0,-1 1,1-1,-1 1,0 0,0 3,-2-6,0 1,0 0,0 0,-1 0,1 0,-1 0,0-1,0 1,-1 0,1-1,-1 1,0-1,0 0,0 1,0-1,0 0,-1 0,1 0,-1 0,0-1,0 1,0-1,0 0,0 0,-1 0,-89 42,84-40,0-2,0 1,0-1,0-1,-1 0,1 0,-1 0,1-2,0 1,-7-2,-2-3</inkml:trace>
</inkml:ink>
</file>

<file path=ppt/ink/ink5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25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313 364,'307'-207,"-287"191,-10 10,1-2,0 1,0-1,0-1,-1 0,0-1,-1 0,0 0,-1-1,0 0,-1 0,1-3,-12-2,-17 37,4 11,2 1,1 1,1 1,3-1,0 2,3-1,0 1,0 28,-5 14,-13 88,19-97,-3-1,-3 1,-3-2,-3 0,-2-1,-4-1,-2-1,-4-1,-13 19,32-66,-1-1,0 0,-1-1,-1-1,0 0,0-1,-1 0,-1-1,0-1,-1 0,0-2,0 0,-1 0,-4 0,16-7,1 0,-1 0,1 0,-1 0,0-1,0 0,1 0,-1 0,0-1,1 0,-1 0,1 0,-1-1,1 0,-1 0,1 0,0-1,0 0,0 0,0 0,1 0,-1-1,1 0,0 0,0 0,0 0,1-1,-1 1,1-1,0 0,0 0,1 0,0 0,0-1,0 1,0-1,1 1,0-1,0 0,0 1,1-1,0 0,0 0,1-8,1 0,0 0,0 1,2-1,-1 1,2-1,0 1,0 0,2 1,-1-1,1 1,1 1,0-1,1 1,0 1,1 0,0 0,6-4,27-21,2 1,1 2,50-24,-86 50,46-25,2 3,1 2,1 3,1 2,41-7,-71 21</inkml:trace>
  <inkml:trace contextRef="#ctx0" brushRef="#br0" timeOffset="255.598">1271 477,'-50'20,"1"3,1 1,1 3,1 2,1 2,-2 5,20-18,2 1,0 2,1 0,2 2,0 0,-11 17,30-38,1 1,0-1,0 0,0 1,0-1,0 1,0 0,1 0,-1 0,1 0,0 0,0 0,0 0,0 0,1 0,-1 0,1 0,0 1,0-1,0 0,0 0,0 1,1-1,-1 0,1 0,0 0,0 0,0 0,0 0,1 0,-1 0,1 0,0-1,0 1,0-1,0 1,0-1,1 0,-1 0,0 1,1-2,0 1,0 0,-1-1,1 1,3 0,6 1,1-1,0-1,0 0,0-1,0 0,0-1,0 0,0-1,-1-1,1 0,0 0,-1-1,0-1,0 0,0-1,-1 0,2-2,11-7,-2-1,0 0,-1-2,-1 0,-1-1,0-1,11-17,-23 29,-1 0,0 0,0 0,-1-1,0 0,-1 0,0 0,0-1,-1 1,0-1,-1 0,0 0,0 0,-1 0,0 0,-1 0,0 0,-1 0,0 0,-1 0,0 0,0 0,-1 0,0 1,-1-1,0 1,0 0,-4-5,-11-6</inkml:trace>
  <inkml:trace contextRef="#ctx0" brushRef="#br0" timeOffset="570.391">1611 787,'-76'131,"117"-167,57-76,5 3,41-27,-120 116,1 2,1 0,0 2,1 1,28-12,-21 13</inkml:trace>
</inkml:ink>
</file>

<file path=ppt/ink/ink5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1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364 285,'-48'8,"1"3,0 1,0 3,1 1,1 3,-23 24,67-42,-1 1,1 0,0-1,0 1,0 0,0 0,0 0,0 0,0-1,1 1,-1 0,1 0,-1 0,1 1,0-1,0 0,0 0,0 0,0 0,0 0,1 0,-1 0,1 0,-1 0,1 0,0 0,0 0,0 0,0-1,0 1,0 0,0-1,0 1,1 0,-1-1,2 1,11 11,0-2,1 0,0 0,1-2,0 0,1 0,-1-2,2 0,15 4,55 25,-79-31,0 0,0 0,0 1,-1 0,0 1,0 0,0 0,-1 0,0 1,0 0,-1 1,0-1,-1 1,0 1,0-1,-1 1,0-1,-1 1,0 0,-1 0,1 1,-2-1,-3 4,-1-1,-1 1,0-1,-1 0,0 0,-1-1,-1 0,1 0,-2 0,0-1,0 0,-1 0,-1-1,1 0,-2-1,1 0,-1-1,-1 0,1-1,-12 6,-1 2,0-2,-2 0,0-1,0-2,-1-1,0 0,-13 0,14-3</inkml:trace>
  <inkml:trace contextRef="#ctx0" brushRef="#br0" timeOffset="265.253">195 285,'57'10,"25"2,2 0,-8-2,-12-3,-12-7,-10-4,-8-2,-4 1,-8 1</inkml:trace>
  <inkml:trace contextRef="#ctx0" brushRef="#br0" timeOffset="548.635">957 172,'-7'13,"-1"0,2 0,0 1,0 0,2 0,-1 1,2-1,0 1,1 0,0-1,1 1,1 0,0 0,1 0,1 0,2 11,-3-22,1-1,-1 1,1 0,-1-1,1 1,0-1,1 0,-1 0,0 0,1 0,0 0,0 0,0-1,0 1,0-1,0 0,0 0,1 0,-1 0,1-1,0 1,-1-1,1 0,0 0,0 0,0-1,0 1,-1-1,1 0,0 0,0 0,0-1,0 1,0-1,0 0,1 0,1-1,0 0,-1 0,0 0,1 0,-1-1,0 0,0 0,0 0,-1-1,1 1,-1-1,0-1,0 1,0 0,0-1,-1 0,0 0,0 0,0 0,-1 0,1 0,-1-3,0 0,0 0,-1 1,0-1,-1 0,0 0,0 0,0 0,-1 0,0 0,-1 1,0-1,0 0,-1 1,0-1,0 1,0 0,-1 0,0 0,-1 1,1-1,-1 1,-1 0,1 1,-1-1,0 1,0 0,0 0,-1 1,0 0,0 0,0 1,0-1,0 2,-1-1,0 1,1 0,-1 0,0 1,0 0,0 1,0 0,1 0,-3 1,-15 5</inkml:trace>
  <inkml:trace contextRef="#ctx0" brushRef="#br0" timeOffset="2567.759">1549 1160,'214'-151,"-52"31,199-136,-289 222,-70 34,0-1,0 0,0 1,0-1,0 1,0 0,0 0,0-1,1 1,-1 1,0-1,0 0,0 0,0 1,0-1,0 1,0 0,0 0,0-1,0 1,-1 1,1-1,0 0,0 0,-1 1,1-1,-1 0,1 1,-1 0,0-1,0 1,0 0,0 0,0-1,1 2,0 12,-1 0,0 0,-1 0,0-1,-2 1,1 0,-2 0,0-1,-1 1,0-1,-1 0,-1 0,0-1,-1 1,0-1,-1-1,0 0,-8 9,13-16,-11 17,-1-1,0 0,-2-1,-1 0,0-1,-1-2,-1 0,0-1,-2 0,0-2,0-1,-14 6,30-17,-1 0,1 0,-1 0,0-1,0 1,0-2,0 1,0-1,0 0,0 0,0-1,-3-1,8 2,0-1,-1 1,1-1,0 0,0 0,0 0,-1 0,1 0,0-1,0 1,0 0,1-1,-1 0,0 1,1-1,-1 0,1 0,-1 0,1 0,0 0,0 0,0 0,0 0,0-1,0 1,1 0,-1-1,1 1,-1 0,1-1,0 1,0-1,0 1,1 0,-1-1,0 1,1-1,-1 2,0-1,0 0,0 1,0-1,0 1,1-1,-1 0,0 1,1-1,-1 1,1-1,0 1,0 0,-1-1,1 1,0-1,0 1,0 0,0 0,0 0,1 0,-1 0,0 0,1 0,-1 0,0 0,1 0,-1 1,1-1,-1 1,1-1,-1 1,1-1,-1 1,1 0,0 0,-1 0,1 0,-1 0,1 0,1 1,60 29,-51-19,1-1,0-1,0 0,1-1,0-1,1 0,0-1,0 0,0-1,1-1,-1 0,16 1,-8-7,-1 0,0-2,1-1,-1 0,0-2,-1 0,0-2,0 0,-1-1,0-1,-1-1,0-1,-1-1,0 0,9-11,19-15,-1-2,-2-2,-3-2,2-4,-34 36,1 0,1 2,0-1,1 1,0 0,1 1,0 1,1 0,0 0,1 2,0-1,0 2,1 0,0 0,10-2,-23 9,-1-1,1 1,0 0,0 0,0 0,0 0,0 0,0 0,-1 0,1 1,0-1,0 1,0-1,-1 1,1 0,0-1,-1 1,1 0,0 0,-1 0,1 0,-1 1,0-1,1 0,-1 1,0-1,0 1,0-1,0 1,0-1,0 1,0 0,0 0,-1-1,1 1,-1 0,1 0,-1 0,0 0,0 0,-15 74,-59 66,73-142,0 1,0 0,0 0,0 0,0 0,0 0,0 0,0 0,1 0,-1 1,0-1,1 0,-1 0,1 1,-1-1,1 0,0 1,-1-1,1 0,0 1,0-1,0 0,0 1,0-1,0 1,1-1,-1 0,0 1,1-1,-1 0,1 1,-1-1,1 0,-1 0,1 0,0 1,0-1,0 0,0 0,-1 0,1 0,1 0,-1-1,0 1,0 0,0 0,0-1,1 1,-1-1,0 1,0-1,1 1,-1-1,0 0,1 1,-1-1,1 0,-1 0,0 0,1 0,-1-1,0 1,1 0,0-1,139-87,-78 41,138-84,-201 130,1 0,0 1,0-1,0 0,0 1,0-1,0 0,0 1,0 0,0-1,0 1,0 0,0-1,0 1,0 0,0 0,0 0,0 0,0 0,0 0,1 0,-1 0,0 0,0 1,0-1,0 0,0 1,0-1,0 1,0-1,0 1,0-1,0 1,-1 0,1-1,0 1,0 0,0 0,-1 0,1-1,-1 1,1 0,0 0,-1 0,0 0,1 0,-1 0,1 0,-1 0,0 1,0-1,0 0,0 0,0 0,0 0,0 0,0 0,0 0,0 0,-1 0,1 0,0 1,-1-1,1 0,-1 0,-32 90,-2 23,35-112,-1-1,1 0,0 0,0 1,0-1,0 0,0 0,0 1,0-1,0 0,1 0,-1 1,0-1,1 0,-1 0,1 0,-1 1,1-1,0 0,-1 0,1 0,0 0,0 0,0 0,0-1,0 1,0 0,0 0,0-1,0 1,0 0,0-1,0 1,0-1,1 1,-1-1,0 0,0 0,1 0,-1 1,0-1,0 0,1 0,-1 0,0-1,0 1,1 0,-1 0,0-1,0 1,0-1,1 1,0-1,62-33,185-138,-102 86,-147 85,1 0,0 0,0 0,0 0,0 0,0 1,0-1,0 0,0 1,0-1,0 0,0 1,0-1,1 1,-1 0,0-1,0 1,1 0,-1 0,0 0,0 0,1 0,-1 0,0 0,0 0,1 0,-1 1,0-1,0 0,1 1,-1-1,0 1,0 0,0-1,0 1,0 0,0 0,0-1,0 1,0 0,0 0,-1 0,1 0,0 0,0 0,-1 0,1 1,-1-1,1 0,-1 0,0 0,1 1,-1-1,0 0,0 0,0 1,0-1,0 0,0 0,0 1,0-1,0 0,-1 0,1 1,0-1,-1 0,1 0,-1 0,0 1,-87 163,91-124,7-28</inkml:trace>
  <inkml:trace contextRef="#ctx0" brushRef="#br0" timeOffset="3435.804">4315 568,'-220'166,"215"-162,-3 2,1 0,0 0,0 1,0 0,1 0,0 0,0 1,1 0,0 0,1 1,-1-1,2 1,-1 2,3-10,1 1,0-1,0 1,0-1,0 0,0 1,1-1,-1 1,0-1,1 1,-1-1,1 0,-1 1,1-1,0 0,-1 0,1 1,0-1,0 0,0 0,0 0,0 0,0 0,0 0,0 0,1 0,-1-1,0 1,0 0,1-1,-1 1,0-1,1 1,-1-1,1 0,-1 1,1-1,-1 0,0 0,2 0,60-3,-30-8,0 0,-1-2,0-1,-1-2,0-1,1-4,-8 6,0-2,-2 0,0-2,0 0,-2-1,-1-2,2-3,67-56,-87 81,0 0,-1-1,1 1,0 0,-1 0,1-1,0 1,-1 0,1 0,0 0,-1 0,1 0,0 0,0 0,-1 0,1 0,0 0,-1 1,1-1,0 0,-1 0,1 1,0-1,-1 0,1 1,-1-1,1 1,-1-1,1 1,-1-1,1 1,-1-1,1 1,-1-1,1 1,-1 0,0-1,1 1,-1-1,0 1,0 0,0-1,1 1,-1 0,0 0,0-1,0 1,0 0,0-1,0 1,0 0,0 0,-1-1,1 1,0 0,0-1,-1 1,1 0,0-1,-1 1,1 0,-13 48,10-44,0 0,1 0,-1 1,1-1,0 1,0 0,0 0,1-1,0 1,0 0,1 0,-1 0,1 0,1 0,-1 0,1 0,0 0,0 0,1 0,0 0,0-1,0 1,1-1,0 1,0-1,0 0,0 0,1 0,0-1,0 1,0-1,1 0,-1 0,1-1,0 1,4 2,8-2,-1-1,1 0,0-1,0-1,0-1,0 0,-1-1,1-1,0 0,0-2,-1 0,0 0,0-2,0 0,0 0,-1-2,0 0,6-5,20-8,0-2,-2-2,-1-2,-1-1,-1-2,-2-1,-1-2,-2-1,2-5,-16 18,-1 0,-1-2,0 0,-2 0,-1-2,-1 1,-1-2,-1 1,-1-1,-2 0,0-1,-2 0,-1 1,-1-4,-2 26,0 0,-1 0,1 1,-1-1,0 0,0 1,0-1,0 1,-1-1,1 1,-1 0,0-1,0 1,0 0,-1 0,1 1,-1-1,1 0,-1 1,0-1,0 1,0 0,-1 0,1 0,0 1,-1-1,1 1,-1 0,1 0,-1 0,1 0,-1 0,0 1,0 0,1 0,-1 0,0 0,0 0,1 1,-1-1,0 1,1 0,-1 1,1-1,-1 0,1 1,0 0,0 0,-1 0,1 0,-1 2,-16 11,1 0,1 2,1 0,0 1,1 1,1 1,1 0,1 1,0 0,2 1,0 0,2 1,1 0,0 0,-3 23,7-34,2 0,0 1,0-1,1 1,1-1,0 1,0-1,1 1,1-1,0 1,1-1,1 0,-1 0,2 0,0-1,0 1,1-1,0 0,1-1,0 1,1-1,0-1,1 0,0 0,0 0,7 3,4 1,1-2,0 0,0-2,1 0,0-1,1-2,0 0,0-1,0-1,1-2,-1 0,1-1,-1-2,1 0,-1-2,1 0,-1-2,0 0,-1-2,1 0,-1-1,0-2,20-12,-1-2,-1-2,-1-1,-2-2,-1-1,-1-3,-1 0,27-38,-41 46,-2 0,-1-2,-1 0,-1-1,-2-1,0 0,-2-1,-1 0,1-15,-7-43,-4 86,-1-1,0 1,0 0,0-1,0 1,0 0,-1 0,1 0,-1 0,1 0,-1 0,0 1,1-1,-1 1,0-1,0 1,0-1,-1 1,1 0,0 0,0 0,-1 0,1 1,0-1,-1 0,1 1,-1 0,1 0,-1-1,1 1,0 1,-1-1,1 0,-2 1,-8 3,-1 0,0 1,1 0,0 1,0 1,0 0,1 0,0 1,1 1,-1 0,2 0,-1 1,-6 9,-6 5,1 0,1 2,2 0,0 1,2 1,1 1,1 0,-9 29,18-46,1 1,1 0,0 0,1 0,0 0,1 0,0 0,1 0,1 1,0-1,0 0,2 0,-1 0,2 0,0-1,0 1,1-1,1 0,0 0,1-1,0 0,8 10,-4-10,0-1,1 0,0-1,1 0,0-1,1 0,-1-2,1 1,1-1,-1-1,1-1,0 0,0-1,0 0,8-1,118-15,-117 9</inkml:trace>
</inkml:ink>
</file>

<file path=ppt/ink/ink5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29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536 488,'-20'0,"-1"0,1 2,0 1,-1 0,1 2,1 0,-1 1,1 1,0 1,0 0,1 2,-12 8,10-8,1 1,0 1,0 1,1 1,1 0,0 1,1 1,1 1,0 0,1 1,1 0,1 1,1 1,0 0,2 0,-6 19,13-36,1 0,-1 0,1 0,0 1,0-1,1 0,-1 0,1 1,0-1,-1 1,1-1,1 0,-1 1,0-1,1 0,0 1,0-1,0 0,0 0,0 1,1-1,-1 0,1-1,0 1,0 0,0 0,0-1,1 1,-1-1,1 0,-1 1,1-1,0 0,0-1,0 1,0-1,0 1,0-1,0 0,0 0,1 0,-1 0,0-1,1 1,-1-1,2 0,7-2,-1-1,1 0,0 0,-1-1,0-1,0 0,0-1,-1 0,1 0,-1-1,-1 0,1-1,-1 0,-1-1,8-8,8-6,255-249,-194 163,-104 148,2 1,1 1,2 0,2 1,-5 39,15-76,0-1,1 2,0-1,0 0,0 0,0 0,1 0,0 1,0-1,0 0,1 0,0 0,0 0,0 0,1 1,-1-2,1 1,0 0,1 0,-1-1,1 1,0-1,0 0,0 0,1 0,-1 0,1 0,0-1,0 0,1 0,-1 0,0 0,1-1,0 1,-1-1,3 0,18 0,0-2,0-1,0 0,-1-2,1-1,-1-1,0-1,0-2,-1 0,0-1,0-1,-1-1,0-1,-1-2,0 1,3-6,21-7,-1-2,-1-2,-2-2,-1-2,-2-1,-1-2,-2-1,-1-2,-2-2,-3 0,-1-2,-2-1,-2-2,-2 0,12-37,-33 80,1 1,0-1,0 0,-1 0,1 1,-1-1,0 0,0 0,0-1,0 1,-1 0,1 0,-1 0,0 0,-1-1,1 1,-1 0,0 0,0 0,0 0,0 0,-1 0,1 0,-1 1,0-1,0 0,-1 1,1 0,-1-1,1 1,-1 0,0 0,-1 0,-2 1,0 1,-1 0,1 0,0 0,-1 1,1 0,0 0,-1 0,1 1,0 0,-1 0,1 1,0 0,0 0,0 0,0 1,1 0,-1 0,1 0,-1 1,1 0,-2 2,-96 106,81-80,2 1,1 1,1 1,2 0,2 1,-9 35,18-53,0 0,2 0,0 1,1-1,1 1,0 0,2 0,0-1,1 1,1-1,1 0,1 1,0-1,1-1,3 7,0-11,0-1,0 0,1 0,1-1,0 0,0-1,1 0,1-1,-1 0,1-1,1-1,-1 0,1 0,1-2,-1 0,1 0,0-1,0-1,0-1,0 0,1-1,-1 0,0-1,1-1,-1-1,0 0,0-1,0 0,7-4,-14 5,1-2,-1 1,0-1,-1 0,1-1,-1 1,0-2,0 1,0-1,-1 0,1 0,-2-1,1 0,-1 0,0 0,0-1,-1 1,0-1,0 0,-1 0,0-1,-1 1,1-1,-2 1,1-1,-1 0,-1 0,1 1,-1-1,-1 0,0 0,0 0,-1 1,0-2,-4-2,0 0,-1 1,0 0,-1 0,-1 0,1 1,-1 1,-1-1,0 1,0 1,-1 0,0 1,0 0,-1 0,0 1,0 1,-4-1,-4-2,-2 0,1 2,-1 1,0 1,0 0,0 2,-1 1,1 0,-23 3,-32 16,47-6</inkml:trace>
</inkml:ink>
</file>

<file path=ppt/ink/ink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8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14,'-12'-4,"-1"1,0 1,0 0,0 0,0 1,0 1,0 0,-1 1,1 1,0 0,1 0,-1 2,0-1,1 2,-1-1,1 2,1 0,-12 6,3 3,15-13,0 0,0 0,0 0,0 1,1-1,0 1,-1 0,1 1,0-1,0 1,1-1,-1 1,1 0,0 1,0-1,0 0,1 1,-1 0,1 0,0-1,1 1,-1 0,1 1,0-1,0 0,0 0,1 0,0 1,0-1,0 0,1 0,0 0,0 4,6 2,0-2,1 1,0-1,1 0,-1-1,2 0,-1 0,1-1,0 0,1-1,-1 0,1-1,0 0,10 3,-7-2,1 0,-1 1,0 1,-1 0,0 1,-1 1,1 0,6 7,-17-14,0-1,0 0,0 1,-1-1,1 1,-1-1,1 1,-1 0,0 0,0 0,0 0,0-1,-1 1,1 0,-1 0,0 1,0-1,0 0,0 0,0 0,-1 0,1 0,-1 0,0 0,0-1,0 1,0 0,0 0,-1-1,1 1,-1 0,0-1,0 0,0 1,0-1,0 0,0 0,-2 1,-6 5,1 0,-1-1,-1-1,1 0,-1 0,0-1,0 0,-1-1,-2 1,-188 32,178-36</inkml:trace>
  <inkml:trace contextRef="#ctx0" brushRef="#br0" timeOffset="366.049">702 212,'-12'32,"1"0,2 1,1 0,2 0,1 1,1 0,2-1,2 1,2 16,-2-45,1 0,0-1,0 1,0-1,0 1,1-1,0 1,0-1,0 0,0 0,1 0,0 0,-1-1,1 1,1-1,-1 1,0-1,1 0,0 0,-1-1,1 1,0-1,1 0,-1 0,0 0,1 0,-1-1,1 0,-1 0,1 0,-1 0,1-1,4 0,1 0,0 0,0-1,0-1,0 0,-1 0,1-1,0 0,-1 0,0-1,0-1,0 1,0-1,-1-1,0 0,0 0,0 0,5-7,4-4,0-2,-1 0,-1-1,-1 0,0-1,6-15,-14 24,-1-1,0 0,-1-1,0 0,-1 1,0-1,-1 0,-1 0,0 0,-1 0,0-1,-2-3,1 11,1 1,-1 0,-1 0,1 0,-1 0,0 0,0 0,-1 0,0 1,0-1,0 1,-1 0,0 0,0 0,0 0,0 1,-1-1,0 1,0 0,0 1,0-1,0 1,-1 0,0 0,1 1,-1 0,0 0,-3-1,-42 4,32 6</inkml:trace>
  <inkml:trace contextRef="#ctx0" brushRef="#br0" timeOffset="970.313">1211 607,'167'-198,"-16"26,-79 112,-69 60,-1 1,0 0,1 0,-1 0,0 1,0-1,0 0,0 1,0-1,0 1,0 0,0 0,-1 0,1 0,0 0,-1 0,0 0,0 0,1 0,-1 1,-1-1,1 1,0-1,0 1,-1-1,0 1,1-1,-1 1,0-1,0 1,0-1,-1 1,1-1,-1 1,1-1,-1 1,-1 1,2 1,0 14,-1-16,0 1,0-1,0 0,1 1,-1-1,1 0,0 1,0-1,0 1,0-1,1 0,-1 1,1-1,0 0,0 1,0-1,1 0,-1 0,1 0,0 0,-1 0,1 0,1-1,-1 1,0-1,1 1,-1-1,1 0,-1 0,1 0,0 0,0 0,0-1,0 1,0-1,3 1,7-3,-1-1,1 0,-1-1,0 0,0-1,0 0,-1-1,1-1,-1 1,0-2,-1 1,0-2,0 1,6-7,6-2,-4 3,72-34,-87 48,-1 0,0 0,1 1,-1-1,0 1,1 0,-1 0,0-1,0 1,0 0,-1 1,1-1,0 0,-1 0,0 1,1-1,-1 1,0-1,0 1,-1 0,1-1,0 1,-1 0,1 0,-1-1,0 1,0 0,0 0,-1-1,1 1,-1 0,1 0,-1-1,0 1,0 0,0-1,0 1,-7 26,6-23,0-1,0 0,0 1,1-1,0 1,0 0,0-1,1 1,0 0,0 0,0-1,1 1,0 0,0-1,0 1,1-1,0 3,9-1,-1-5</inkml:trace>
</inkml:ink>
</file>

<file path=ppt/ink/ink5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29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315 107,'-20'4,"0"1,0 1,0 1,1 1,-1 0,2 1,0 2,0-1,1 2,0 1,1 0,0 1,1 0,1 1,0 1,-4 7,16-20,0 1,0 0,1 0,-1 0,1 0,0 0,0 0,0 1,0-1,1 0,0 0,0 1,0-1,0 0,1 1,-1-1,1 0,0 0,0 0,1 0,-1 0,1 0,0 0,0 0,0-1,1 1,-1-1,1 1,0-1,0 0,0 0,0 0,1-1,-1 1,1-1,-1 0,1 0,0 0,0 0,0-1,0 1,0-1,0 0,1 0,-1-1,0 1,7 0,-1 0,1 0,0-1,-1 0,1-1,-1 0,1 0,-1-2,1 1,-1-1,0-1,0 1,0-2,-1 1,0-2,0 1,0-1,0 0,-1-1,0 0,0 0,-1-1,0 0,0 0,-1-1,0 0,-1 0,1 0,-2-1,0 1,0-1,0 0,-1-1,-1 1,0-1,1 1,-1 1,-1-1,0 0,0 0,-1 0,0 0,0 0,-1 0,-1 0,0 0,0 1,-1-1,0 1,-1-1,0 1,0 0,-1 1,0-1,0 1,-1 0,0 0,-1 0,-3-2,-13-3,0 4</inkml:trace>
</inkml:ink>
</file>

<file path=ppt/ink/ink5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0 112,'6'48,"1"-1,3 1,2-2,2 1,8 14,-22-57,1-1,0 0,-1 1,2-1,-1 0,0 0,0 0,1 0,0 0,0 0,0-1,0 1,0 0,0-1,0 0,1 1,0-1,-1 0,1 0,0-1,0 1,0 0,0-1,0 0,0 0,0 0,0 0,1 0,-1-1,0 1,1-1,-1 0,0 0,1 0,-1 0,0-1,1 0,-1 1,0-1,0 0,0 0,2-1,131-131,-96 91,-2-2,-2-1,-3-2,-1-2,18-37,-39 62</inkml:trace>
</inkml:ink>
</file>

<file path=ppt/ink/ink5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30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0 340,'92'-34,"-2"-4,57-34,-145 71,8-3,1 0,-2-1,1 0,0 0,-1-1,0 0,0-1,-1 0,0 0,0-1,-1 0,0 0,0-1,-1 0,0 0,0-1,-1 1,3-11,-8 18,0 0,0 0,0 0,-1 0,1 0,-1 0,1 0,-1 0,0 0,0 0,0 0,0 0,0 1,0-1,0 0,-1 1,1-1,-1 1,1-1,-1 1,0 0,1 0,-1-1,0 1,0 0,0 1,0-1,0 0,0 1,0-1,0 1,0-1,0 1,-1 0,-74 1,62 4,0 1,0 1,1 0,0 1,1 0,0 1,0 0,0 1,1 1,1 0,0 1,1 0,0 0,0 1,2 1,-1-1,2 1,0 1,1-1,0 1,1 0,1 1,-2 9,5-16,1 0,0 0,1 0,0 0,0-1,1 1,0 0,1-1,0 0,0 1,1-1,0 0,0-1,1 1,0-1,0 0,0 0,1 0,1-1,-1 0,1 0,0 0,0-1,0 0,1-1,0 0,0 0,0 0,0-1,0 0,1-1,0 0,-1 0,9 0,210 6,-196-9</inkml:trace>
</inkml:ink>
</file>

<file path=ppt/ink/ink5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32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376 397,'-31'10,"0"2,1 1,0 1,1 2,0 1,2 1,0 1,-12 13,30-25,1-1,0 2,0-1,1 1,0 1,0-1,1 1,0 0,1 1,0-1,0 1,1 0,0 0,1 1,0-1,0 1,2-1,-1 1,1 0,1 0,0 0,0 0,1-1,0 1,1 0,0-1,1 1,0-1,4 7,-5-12,1-1,1 0,-1 1,1-1,-1-1,1 1,0 0,0-1,1 0,-1 0,1 0,-1-1,1 1,0-1,0 0,0-1,0 1,1-1,-1 0,0 0,0-1,1 1,-1-1,0 0,1-1,-1 1,0-1,1 0,-1-1,0 1,0-1,0 0,0 0,-1 0,1-1,0 0,-1 0,0 0,1 0,-1-1,-1 0,3-2,27-29,-2-1,-1-1,-2-1,3-10,-26 41,11-19,-1 0,-1-1,-1 0,-1-1,-2-1,-1 1,-1-2,-1 1,0-16,-16-30,8 73,1 1,-1-1,0 1,0 0,0-1,0 1,0 0,0 0,0 0,0 0,0 0,0 0,-1 0,1 0,0 0,-1 1,1-1,0 0,-1 1,1-1,-1 1,1 0,-1-1,1 1,-1 0,0 0,1 0,-1 0,1 0,-1 0,1 1,-1-1,1 0,-1 1,1-1,-1 1,1-1,0 1,-1 0,1 0,0 0,-1 0,1 0,0 0,0 0,0 0,-4 5,0-1,1 1,0 0,0 1,0-1,1 1,0 0,0-1,1 1,0 0,0 1,1-1,0 0,0 0,0 1,1-1,0 1,1-1,0 0,0 0,0 1,1-1,0 0,0 0,1 0,0 0,0-1,1 1,-1-1,2 0,-1 0,128 126,-123-126,0 1,0-2,1 1,-1-2,1 1,0-1,1 0,-1-1,1-1,-1 1,1-2,0 1,0-2,-1 1,1-1,0-1,0 0,0-1,-1 0,1 0,-1-1,1-1,-1 1,0-2,0 1,-1-2,0 1,1-1,-2 0,9-8,-10 7,1 0,-1-1,0 0,-1-1,0 1,0-1,-1 0,0-1,0 1,-1-1,-1 0,0 0,0 0,-1 0,0-1,0 1,-1-1,-1 1,0-1,0 1,-3-10,4 19,-1 1,0 0,0-1,0 1,0 0,0-1,0 1,0 0,0-1,0 1,0-1,0 1,0 0,0-1,0 1,0 0,0-1,0 1,0 0,0-1,0 1,-1 0,1-1,0 1,0 0,0-1,-1 1,1 0,0 0,0-1,-1 1,1 0,0 0,0 0,-1-1,1 1,0 0,-1 0,1 0,0 0,-1 0,1-1,-1 1,1 0,0 0,-1 0,1 0,0 0,-1 0,1 0,0 0,-1 0,1 1,0-1,-1 0,1 0,0 0,-1 0,1 0,0 1,-1-1,1 0,0 0,-1 1,1-1,0 0,0 0,-1 1,1-1,-9 26,7 15,1 1,2-1,2 1,1-1,3 0,1 0,2-1,12 31,-6-20,-3 2,-2-1,-3 1,3 52,-21-39,10-64,0-1,0 0,-1 1,1-1,0 0,-1 0,1 1,0-1,-1 0,0 0,1 0,-1 0,0 1,1-1,-1 0,0 0,0 0,0-1,0 1,0 0,0 0,0 0,0-1,0 1,0 0,-1-1,1 1,0-1,0 0,-1 1,1-1,0 0,0 0,-1 0,1 1,0-2,-1 1,1 0,0 0,-1 0,1 0,0-1,0 1,-1-1,1 1,0-1,-1 0,-1-3,-1-1,1 0,0 0,0 0,0 0,1 0,-1-1,1 1,1-1,-1 1,1-1,0 0,0 0,1 1,-1-1,1 0,1 0,-1 0,0-2,2-43,2 0,2 0,3 1,2 0,2 1,2 0,2 1,17-31,-18 36,2 1,2 0,1 2,3 0,1 2,1 0,3 2,0 1,29-24,-56 56,1 0,-1 0,1 0,-1 0,1 1,0-1,0 1,0 0,0 0,1 0,-1 0,0 0,1 1,-1 0,1 0,0 0,-1 0,1 0,0 1,0-1,-1 1,1 0,0 0,0 1,-1-1,1 1,0-1,0 1,-1 1,1-1,-1 0,1 1,-1 0,0 0,0 0,1 0,-1 0,-1 0,1 1,0 0,2 2,0 9,0 1,-1 0,0 0,-1 0,0 1,-2-1,0 0,0 1,-2-1,0 1,0-1,-2 1,0-1,-3 8,1 4,-1-1,-2 0,0-1,-2 1,-1-1,-1-1,-1 0,-1-1,-1-1,0 0,-2-1,-1 0,-1-2,0 0,-1-1,-21 13,-26-8,65-23,1 0,-1-1,1 1,-1 0,1 0,0-1,-1 1,1-1,0 1,-1-1,1 0,0 0,-1 1,1-1,0 0,0 0,0 0,0 0,0 0,0 0,0-1,0 1,1 0,-1 0,0-1,1 1,-1 0,1-1,-1 1,1-1,-1 1,1-1,0 1,0-1,0 1,0 0,0-1,0 1,0-1,1 1,-1-1,1 1,-1-1,1 1,0-1,43-83,-23 59</inkml:trace>
  <inkml:trace contextRef="#ctx0" brushRef="#br0" timeOffset="4669.946">1505 594,'10'4,"1"-1,0-1,0 1,0-2,1 1,-1-2,0 1,0-1,1-1,-1 0,0-1,0 0,0-1,0 0,0-1,-1 0,1 0,-1-1,0-1,-1 1,1-2,-1 1,0-1,7-8,-4-3,0 0,-1-1,-1 0,0-1,-2 0,-1-1,0 1,-1-1,-1-1,-2 1,0-1,0-17,-5 18,-7 28,-7 32,2 14,2 0,3 0,-2 38,7-55,-6 351,-18-161,45-358,113-354,-113 437,2 2,2 0,2 1,2 2,24-32,10 17,-58 58,1 0,0 0,0-1,0 1,-1 0,1 0,0 1,0-1,0 0,0 1,0-1,1 1,-1 0,0 0,0-1,0 1,0 1,0-1,0 0,0 0,0 1,0-1,0 1,0 0,0 0,0 0,0 0,0 0,0 0,0 0,-1 0,1 1,-1-1,1 1,-1-1,1 1,5 10,0 1,-1-1,-1 1,0 0,0 0,-1 1,-1-1,-1 1,0 0,0 0,-1 0,-1-1,-1 1,0 0,0 0,-1 0,-1 0,-1-1,0 0,0 1,-1-1,-5 7,-2 3,-1 0,-1-1,-1-1,0-1,-2 0,0-1,-2 0,0-2,0 0,-2-1,0-2,-1 0,0-1,-1-1,-11 4,-24 1,34-12</inkml:trace>
  <inkml:trace contextRef="#ctx0" brushRef="#br0" timeOffset="5187.421">2323 650,'32'-7,"0"-2,-1-2,0-1,-1-1,0-1,-1-2,0-1,-2-1,0-2,-1 0,15-17,-33 30,0-1,-1 0,0 0,-1 0,1-1,-2 0,1 0,-1-1,-1 1,0-1,0 0,-1 0,0-1,-1 1,0-1,0 1,-1-1,-1 1,0-1,0 0,-1 1,0-1,-1 0,0 1,-3-6,3 13,1 0,-1 0,0 1,0-1,0 1,-1-1,1 1,-1 0,1 0,-1 0,0 0,0 1,0-1,0 1,0-1,0 1,0 0,0 0,0 0,-1 1,1-1,0 1,-1 0,1 0,0 0,-1 0,1 1,0-1,0 1,-1 0,1 0,0 0,0 0,0 0,-1 2,-99 67,96-63,1 0,-1 1,2 0,-1 0,1 0,0 1,1 0,0 0,0 0,1 0,0 0,0 2,2-8,1 1,-1-1,1 1,-1-1,1 1,0-1,0 0,0 1,1-1,-1 1,1-1,0 1,0-1,0 0,0 0,1 1,-1-1,1 0,0 0,0-1,0 1,0 0,1 0,-1-1,0 0,1 1,0-1,0 0,0 0,0-1,0 1,0 0,0-1,0 0,1 0,12 3,0-1,0 0,1-1,-1-1,0-1,1-1,9-1,4 1,201-31,-229 32,-1 0,1 0,0 0,-1 0,1 0,-1 0,1 0,0 0,-1 1,1-1,-1 1,1-1,-1 1,1-1,-1 1,1 0,-1 0,0 0,1 0,-1 0,0 0,0 0,0 0,0 0,0 1,0-1,0 0,0 1,0-1,-1 1,1-1,0 1,-1-1,0 1,1-1,-1 1,0-1,0 1,1 0,-1-1,-1 1,1-1,0 1,0 0,0-1,-1 1,1-1,-1 1,1-1,-1 1,0 0,-43 78,43-78,-62 104,63-106,-1 1,0 0,1 0,-1 0,1 0,0 0,-1 0,1 0,0 0,0 0,0 0,-1 0,1 0,0 1,0-1,0 0,1 0,-1 0,0 0,0 0,1 0,-1 0,0 0,1 0,-1 0,1 0,-1 0,1 0,0-1,-1 1,1 0,0 0,0 0,-1-1,1 1,0-1,0 1,0 0,0-1,0 1,0-1,0 0,0 1,14 3</inkml:trace>
  <inkml:trace contextRef="#ctx0" brushRef="#br0" timeOffset="5484.052">3452 368,'-11'16,"0"0,1 1,0 0,1 1,1 0,1 0,1 1,0 0,2 0,0 0,1 1,1-1,0 15,2-30,1 0,-1-1,1 1,0-1,0 1,0-1,1 1,-1-1,1 0,0 0,0 0,0 0,0 0,0 0,1 0,-1-1,1 1,0-1,0 0,0 0,0 0,0 0,0 0,0-1,1 1,-1-1,0 0,1 0,-1 0,1 0,0-1,-1 0,1 1,-1-1,1-1,1 1,6-1,1 0,-1-1,0 0,1-1,-1 0,0-1,-1 0,1-1,-1 0,10-6,-8 2,0 1,-1-2,0 1,0-2,-1 1,0-1,-1-1,-1 0,1-2,-6 11,-1-1,1 0,-1 0,0 0,-1 0,1 0,-1 0,0-1,0 1,0 0,0-1,-1 1,0-1,0 1,0-1,0 1,-1 0,1-1,-1 1,0 0,-1-1,1 1,-1 0,0 0,0 0,0 0,0 1,-1-1,0 0,1 1,-3-2,-4-3,0 1,0 0,0 1,-1 0,0 0,0 1,0 0,-1 1,0 0,0 1,0 0,0 1,0 0,0 1,-1 0,1 0,0 2,-1-1,1 1,0 1,-1 0,1 1,0 0,0 0,1 1,-1 1,-9 5,-6 8</inkml:trace>
  <inkml:trace contextRef="#ctx0" brushRef="#br0" timeOffset="5734.387">4299 284,'-33'33,"-27"31,-6 9,7-3,9-14,13-11,8-9,4-10,6-9</inkml:trace>
  <inkml:trace contextRef="#ctx0" brushRef="#br0" timeOffset="6000.158">3847 311,'38'19,"28"17,7 6,-5-4,-8-3,-10-8,-8-4,-7-5,-5-2,-2-3,-1 1,-1-2,0 2,1-2,0-2,-4-3</inkml:trace>
  <inkml:trace contextRef="#ctx0" brushRef="#br0" timeOffset="6257.045">4750 397,'-4'33,"-3"21,6 2,2-10</inkml:trace>
  <inkml:trace contextRef="#ctx0" brushRef="#br0" timeOffset="6502.456">4694 1,'5'9,"1"4</inkml:trace>
  <inkml:trace contextRef="#ctx0" brushRef="#br0" timeOffset="6837.964">4948 678,'15'-42,"1"0,3 1,1 1,2 1,2 1,1 1,24-25,26 8,-74 53,1 0,0 0,0 0,0 0,0 0,0 1,0-1,0 1,0-1,0 1,0 0,0 0,0 0,0 0,0 0,0 0,0 1,0-1,0 1,0-1,0 1,0 0,0 0,0 0,0 0,-1 0,1 0,0 0,-1 1,1-1,-1 1,1-1,-1 1,0-1,1 1,-1 0,0 0,0 0,-1-1,1 1,0 1,6 52,9 15,-14-69,1 1,0-1,-1 0,1 0,0-1,0 1,-1 0,1-1,0 0,0 1,0-1,0-1,0 1,0 0,-1-1,1 1,0-1,0 0,-1 0,1 0,0 0,-1 0,1-1,-1 1,1-1,-1 1,0-1,0 0,2-1,-4 3,20-13,-8 4,0 1,1 0,-1 1,1 1,1 0,-1 1,1 0,0 1,0 0,0 1,1 1,-11 2,-1 1,0-1,1 1,-1-1,1 1,-1 0,0 1,0-1,0 1,0-1,0 1,0 0,0 0,0 0,-1 0,1 0,-1 1,1 0,-1-1,0 1,0 0,0 0,-1 0,1 0,-1 0,1 0,-1 0,0 1,0-1,0 3,0-1,1-1,0 1,0 0,0-1,0 0,1 1,0-1,0 0,0 0,0-1,1 1,-1-1,1 1,0-1,2 1,15 3,-1-2</inkml:trace>
</inkml:ink>
</file>

<file path=ppt/ink/ink5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6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451 639,'-1'-6,"0"0,0 1,-1-1,0 1,0-1,0 1,0 0,-1 0,0 0,0 0,0 0,-1 1,0-1,0 1,0 0,0 0,0 1,-1-1,0 1,1 0,-1 0,-1 0,1 1,0 0,-1 0,1 0,-1 1,1 0,-1 0,0 0,1 1,-1-1,0 1,1 1,-1-1,0 1,1 0,-5 2,-13 3,1 2,0 0,1 1,0 2,0 0,2 1,-1 1,-5 6,19-16,0 1,0 0,0 0,0 1,1-1,-1 1,1 1,1-1,-1 1,1 0,0 0,0 0,1 0,-1 1,1-1,1 1,0 0,-1 0,2 0,-1 0,1 0,0 0,1 0,0 0,0 1,0-1,1 0,0 0,1 0,-1 0,1 0,2 3,2-5,1-1,0 1,0-1,0-1,0 1,0-1,1-1,-1 1,1-1,0-1,0 1,0-1,0-1,0 1,0-2,0 1,0-1,0 0,-1 0,1-1,0 0,0-1,-1 1,0-1,1-1,2-2,16-7,0 0,-2-2,0-1,0-1,-2-1,0-2,-1 1,-1-2,1-3,2 2,-10 40,-12 35,7 54,-7-104,1 1,-1 0,1 0,0-1,-1 1,2-1,-1 0,0 0,1 1,-1-1,1-1,0 1,0 0,0-1,0 1,1-1,-1 0,0 0,1 0,0-1,-1 1,1-1,0 0,0 0,2 0,14-1,0-1,0 0,0-1,0-2,-1 0,1-1,-1-1,0 0,0-2,-1 0,0-1,0-1,-1-1,-1 0,0-1,5-5,12-5,1 0,-2-2,0-1,-2-1,-1-1,-1-2,-1-1,-2-1,-1-2,-1 0,-2-1,-2-1,-1-1,-1-1,-2 0,-2-1,3-18,-9 28,-4 22,-1 0,1 0,-1 0,0 0,-1 0,0 0,0 0,0-1,0 1,-1 0,0-1,-1 1,1 0,-1-1,-1 1,1 0,-1 0,0 0,0 0,-1 0,1 0,-1 0,-1 1,1 0,-1 0,-2-3,5 7,-1 0,1 0,-1 0,0 0,1 1,-1-1,1 0,-1 1,0-1,0 1,1 0,-1-1,0 1,0 0,0 0,1 0,-1 0,0 1,0-1,1 0,-1 1,0-1,0 1,1 0,-1-1,1 1,-1 0,1 0,-1 0,1 0,-1 0,1 1,0-1,-1 0,1 1,0-1,0 0,0 1,0 0,0 0,-34 68,33-67,-41 200,40-175,1 9,1-1,2 1,2-1,2 1,1-1,4 13,17 138,-8-54,-19-133,-1 0,1 0,0 0,0-1,-1 1,1 0,0 0,0 0,-1 0,1 0,0 0,-1 0,1 0,0 0,0 0,-1 0,1 0,0 0,0 0,-1 0,1 1,0-1,-1 0,1 0,0 0,0 0,0 0,-1 1,1-1,0 0,0 0,0 0,-1 1,1-1,0 0,0 0,0 1,0-1,0 0,-1 0,1 1,0-1,0 0,0 0,0 1,0-1,0 0,0 1,0-1,0 0,0 0,0 1,-7-25,5 3</inkml:trace>
</inkml:ink>
</file>

<file path=ppt/ink/ink5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1,'18'7,"1"-1,0-1,0-1,0-1,0 0,0-2,1 0,16-2,-12 2,54-1,-1-3,77-12,62 2,-192 14</inkml:trace>
</inkml:ink>
</file>

<file path=ppt/ink/ink5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7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0,'-5'34,"-1"16,0 3,1-6</inkml:trace>
</inkml:ink>
</file>

<file path=ppt/ink/ink5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7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0,'-14'19,"-5"7</inkml:trace>
</inkml:ink>
</file>

<file path=ppt/ink/ink5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8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31,'-5'15,"0"1,2 0,0 0,0 1,2-1,0 0,1 1,0-1,2 0,0 0,0 1,2-1,0-1,1 1,0 0,1-1,1 0,3 3,-7-14,0-1,0 1,1-1,-1 0,1 0,0-1,0 1,0-1,0 0,0 0,1 0,-1-1,1 1,-1-1,1 0,-1-1,1 1,0-1,-1 0,1 0,0 0,-1 0,1-1,0 0,-1 0,1 0,-1-1,1 1,-1-1,1 0,121-79,-112 69,-1-1,0-1,0 1,-2-2,1 0,-2 0,1-3,-9 14,0 1,0-1,0 0,0 0,-1 0,1 0,-1 0,0 0,0 0,-1 0,1-1,-1 1,0 0,0 0,0 0,-1-1,0 1,1 0,-1 0,-1 0,1 0,-1 0,1 0,-1 0,0 1,0-1,-1 1,1-1,-1 1,0 0,0 0,0 0,0 0,-1 0,-4-2,-1 0,0 1,0 0,0 1,0-1,-1 2,1-1,-1 2,0-1,1 1,-1 1,0-1,0 2,0-1,0 1,1 1,-1 0,0 0,1 1,0 0,0 1,0 0,0 0,0 1,-4 4,-12 7</inkml:trace>
</inkml:ink>
</file>

<file path=ppt/ink/ink5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8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1 167,'204'-153,"-203"152,-1 0,1 0,0 1,0-1,-1 0,1 0,0 0,0 0,0 1,0-1,0 0,0 1,0-1,0 1,0-1,0 1,0 0,1-1,-1 1,0 0,0 0,0 0,0 0,1 0,-1 0,0 0,0 0,0 0,0 0,1 1,-1-1,0 0,0 1,0-1,0 1,0 0,0-1,0 1,0 0,0-1,0 1,0 0,-1 0,1 0,0 0,-1 0,1 0,0 0,-1 0,1 0,-1 0,1 0,-1 0,0 0,0 0,1 1,-1-1,0 1,0 4,1 1,-1-1,1 1,1-1,-1 1,1-1,0 1,0-1,1 0,0 0,0 0,1-1,-1 1,1-1,0 0,1 0,-1 0,1 0,0-1,0 0,0 0,1 0,-1-1,7 3,-2-4,1 0,-1-1,0 0,1-1,-1 0,1-1,-1 0,1-1,-1 0,0 0,0-1,0 0,0-1,-1 0,1-1,-1 0,0 0,0-1,-1 0,0-1,0 0,0 0,-1 0,0-1,0 0,-1-1,0 0,-1 0,6-11</inkml:trace>
</inkml:ink>
</file>

<file path=ppt/ink/ink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32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374 762,'-17'-119,"16"116,0 0,0 0,-1 0,1 0,-1 0,1 0,-1 1,0-1,0 1,0-1,-1 1,1 0,-1 0,1 0,-1 0,1 0,-1 1,0-1,0 1,0 0,0-1,0 1,0 1,0-1,0 0,-1 1,1 0,0-1,0 1,0 0,-1 1,1-1,0 1,0-1,-3 2,-10 4,1 0,-1 1,1 1,1 1,-1 0,2 1,-1 0,1 1,1 0,0 1,0 1,1 0,1 0,0 1,1 0,1 1,0 0,-4 12,8-19,-1 1,2 0,-1 0,1 1,1-1,0 0,0 1,1 0,0-1,0 1,1 0,1 0,0-1,0 1,1 0,0-1,0 1,1-1,0 0,1 0,0 0,1 0,0-1,0 0,0 0,1 0,1 0,-1-1,2 1,14 3,1 0,-1-2,1-1,1 0,-1-2,1 0,1-2,-1-1,0-1,1-1,-1-1,1-1,-1-1,1-1,-1-1,0-2,0 0,-1-2,0 0,0-1,20-13,-6 6</inkml:trace>
  <inkml:trace contextRef="#ctx0" brushRef="#br0" timeOffset="303.917">910 734,'-9'17,"1"1,1-1,0 1,2 1,0-1,1 1,1 0,1 0,0 0,1 0,2 0,0 0,0 0,3 7,-2-21,0 0,0 0,0 0,0 0,1-1,0 1,0-1,1 1,-1-1,1 0,0 0,0-1,0 1,0-1,0 0,1 0,0 0,0-1,-1 1,1-1,1 0,-1-1,0 1,0-1,1 0,-1-1,0 1,1-1,-1 0,1 0,-1-1,0 1,1-1,-1 0,0-1,1 1,2-3,22-6,-1-1,0-1,-1-2,0-1,8-7,-17 10,-5 6,-2-2,1 0,-1-1,0 0,0 0,-1-1,-1-1,1 0,-2 0,0-1,0 0,-1-1,-1 0,0 0,0-1,-1 0,-1 0,-1 0,0 0,-1-1,0 0,-1 0,-2 10,0 1,-1-1,1 0,-1 1,0-1,0 0,-1 1,1-1,-1 1,0 0,0 0,-1 0,1 0,-1 0,0 0,0 0,0 1,0 0,-1-1,0 1,1 1,-1-1,0 0,0 1,0 0,-1 0,1 0,-1 0,1 1,-1 0,-3-1,-4 0,0 0,0 1,0 0,0 1,0 0,0 1,0 0,0 1,0 0,0 1,1 0,-1 2,-49 25,41-15</inkml:trace>
  <inkml:trace contextRef="#ctx0" brushRef="#br0" timeOffset="770.141">1559 1157,'309'-395,"-209"276,-104 151,-6 18,7-44,0 1,1-1,0 0,0 1,1 0,0-1,0 1,1 0,-1 0,2-1,-1 1,1 0,0 0,0-1,0 1,1-1,0 1,1-1,-1 0,1 0,1 0,-1 0,1 0,0-1,0 1,3 2,-2-4,1 0,1 0,-1-1,0 1,1-1,0-1,-1 1,1-1,0 0,0-1,1 0,-1 0,0 0,0-1,0 0,1 0,-1-1,0 0,0 0,0-1,0 0,0 0,0-1,-1 1,1-2,-1 1,1-1,-1 0,0 0,-1 0,1-1,-1 0,0 0,3-4,82-96,-80 90</inkml:trace>
  <inkml:trace contextRef="#ctx0" brushRef="#br0" timeOffset="1170.812">2830 508,'-33'9,"1"1,1 1,0 2,1 1,0 1,1 2,-15 12,41-28,0 1,0-1,0 1,0 0,0 0,0 0,1 1,-1-1,1 1,-1-1,1 1,0 0,0 0,0 0,1 0,-1 0,1 0,-1 1,1-1,0 1,0-1,1 0,-1 1,1-1,0 1,-1-1,2 1,-1 0,0-1,1 1,-1-1,2 3,5 2,0-1,0 0,1 0,0 0,1-1,-1-1,1 1,0-1,1-1,-1 0,1 0,-1-1,1 0,5 1,94 46,-107-49,-1 0,1 1,-1-1,0 0,1 0,-1 1,0-1,0 1,0-1,0 1,0-1,0 1,0 0,-1 0,1-1,-1 1,1 0,-1 0,0 0,1-1,-1 1,0 0,0 0,0 0,-1 0,1-1,0 1,-1 0,1 0,-1 0,1-1,-1 1,0 0,0-1,0 1,0-1,0 1,0-1,0 1,-2 0,-62 51,54-46,-8 6,0 0,-1-1,0-1,-1-1,0-1,-1-1,-15 3,13-6</inkml:trace>
  <inkml:trace contextRef="#ctx0" brushRef="#br0" timeOffset="1501.747">3394 198,'-10'43,"-7"38,-2 15,-2-3,3-9,4-14,0-9,2-10,3-8,3-8,-2-5,0-2,2-1,2-1,1 1,1-1,-3-3,-2-7</inkml:trace>
  <inkml:trace contextRef="#ctx0" brushRef="#br0" timeOffset="1688.389">2914 705,'43'-4,"38"-3,16 1,-1 2,-10 0,-11 2,-13 1,-8 0,-8 1,-7 1,-6 4,-3 1,-7 0</inkml:trace>
  <inkml:trace contextRef="#ctx0" brushRef="#br0" timeOffset="2469.447">4212 790,'-7'-8,"-1"2,0-1,0 1,0 0,-1 1,0 0,0 0,0 1,-1 0,1 0,-1 1,0 1,0 0,0 0,0 1,0 0,0 0,-1 2,1-1,0 1,0 0,0 1,0 0,0 1,0 0,1 1,-1 0,1 0,0 1,0 0,1 1,-1 0,1 0,1 0,-1 1,1 1,0-1,1 1,-1 0,1 1,-3 1,0 1,1 0,0 1,1 0,0 0,1 0,0 1,1 0,0 0,1 0,1 0,0 1,1 0,0 0,1-1,1 1,0 0,1 0,0 0,2 6,-2-16,0-1,1 0,-1 1,1-1,-1 0,1 0,0 1,1-2,-1 1,0 0,1 0,-1-1,1 1,0-1,0 0,0 0,0 0,0 0,1-1,-1 1,0-1,1 0,-1 1,1-2,-1 1,1 0,0-1,-1 0,1 0,0 0,-1 0,1 0,2-1,7-1,-1-1,0 0,1-1,-1 0,-1-1,1 0,-1-1,1 0,0-2,106-106,-36 28,-70 74,0 2,1-1,1 2,0 0,0 0,0 2,1-1,0 2,2 0,-15 5,0 1,0 0,0 0,0-1,0 1,0 0,0 1,0-1,0 0,0 1,0-1,0 1,0-1,0 1,0 0,0 0,-1 0,1 0,0 0,0 0,-1 1,1-1,-1 1,1-1,-1 1,0-1,0 1,1 0,-1-1,0 1,0 0,-1 0,1 0,0 1,17 78,-16-68,-1-4,0-1,0 1,1 0,1-1,-1 1,1-1,0 1,1-1,0 0,1-1,-1 1,1-1,1 0,-1 0,1 0,8 3</inkml:trace>
  <inkml:trace contextRef="#ctx0" brushRef="#br0" timeOffset="2889.804">4607 1072,'80'-113,"6"4,40-35,-126 144,0 1,0 0,0-1,0 1,0-1,0 1,0-1,1 1,-1-1,0 1,0-1,1 1,-1-1,0 1,0-1,1 0,-1 1,1-1,-1 0,0 1,1-1,-1 0,1 1,-1-1,1 0,-1 1,1-1,-1 0,1 0,-1 0,1 0,-1 0,1 1,-1-1,1 0,-1 0,1 0,-1 0,1 0,-1-1,1 1,-1 0,1 0,-1 0,1 0,-1-1,1 1,-1 0,1 0,-1-1,1 1,-1 0,1-1,-1 1,0 0,1-1,-1 1,0-1,1 1,-1-1,0 1,0-1,1 1,-1-1,0 1,-5 43,2-36,0 0,0 0,1 0,0 0,1 0,-1 0,1 1,1-1,-1 1,2-1,-1 1,1-1,0 0,0 1,0-1,1 0,1 0,-1 0,1 0,0 0,1-1,0 1,0-1,0 0,0 0,1 0,0-1,1 1,-1-1,1-1,5 5,2-5,1 0,-1-1,1 0,0-1,0-1,-1 0,1-1,0 0,0-1,0-1,0 0,-1-1,1 0,-1-1,0 0,0-2,0 1,-1-1,0-1,0-1,6-4,114-118,-105 102,-16 15</inkml:trace>
  <inkml:trace contextRef="#ctx0" brushRef="#br0" timeOffset="3470.417">6018 0,'-7'150,"-7"-1,-21 86,11-78,-10 87,17-160,4-93,5-4</inkml:trace>
  <inkml:trace contextRef="#ctx0" brushRef="#br0" timeOffset="3689.165">5567 424,'43'9,"38"4,15-1,-3-3,-9-2,-14-3,-9-1,-9-2,-10-1,-7-1,-4 1,-4-1,0 1,-6-1</inkml:trace>
</inkml:ink>
</file>

<file path=ppt/ink/ink5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57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1,'-29'33,"-19"22,-1 5,2-8,10-7,11-6,5-11,6-5,1-6,3-11,3-6</inkml:trace>
  <inkml:trace contextRef="#ctx0" brushRef="#br0" timeOffset="248.766">0 56,'19'24,"21"23,8 7,2-4,-9-7,-6-11,-9-5,-5-8,-5-2,0-4,-4 0,1-1,-1-4</inkml:trace>
</inkml:ink>
</file>

<file path=ppt/ink/ink5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22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1039,'51'-7,"0"-3,0-1,-2-3,1-1,-2-3,0-2,10-8,21-24,-77 51,0-1,0 1,-1 0,1-1,0 0,-1 1,1-1,-1 0,1 0,-1 0,0 0,0 0,0 0,0 0,0 0,-1 0,1-1,0 1,-1 0,0 0,0-1,1 1,-1 0,0-1,-1 1,1 0,0-1,-1 1,1 0,-1 0,0 0,0-1,0 1,0 0,0 0,0 0,-1 0,-5-3,-1 0,0 1,0 0,-1 0,1 1,-1 0,0 1,0 0,0 0,0 1,0 0,0 0,0 1,0 0,0 1,-9 1,-1 1,1 0,-1 0,1 2,0 0,0 2,1 0,0 0,0 2,0 0,1 1,1 0,0 2,0-1,1 2,1 0,0 1,0 0,2 1,0 0,0 1,8-10,-1 0,1 0,0 0,1 0,0 0,0 1,0-1,0 1,1 0,0-1,1 1,0 0,0 0,0 0,1-1,-1 1,2 0,-1-1,1 1,0-1,0 1,1-1,0 0,0 0,0 0,1 0,0-1,0 1,1-1,0 0,14 5,0 0,1-1,0-2,1 0,0-1,0-1,0-1,1-1,-1 0,1-2,0-1,-1 0,1-2,-1 0,1-2,-1 0,0-1,0-1,18-9,108-53,-120 52</inkml:trace>
  <inkml:trace contextRef="#ctx0" brushRef="#br0" timeOffset="533.187">684 1152,'239'-279,"-177"215,-48 94,-13-21,1 8,0 1,2-1,0 0,1 0,0 0,2-1,0 1,3 3,-5-15,0-1,0 0,0-1,0 1,1-1,0 0,-1-1,1 1,0-1,1 0,-1 0,0-1,0 0,1 0,-1-1,0 1,1-1,-1-1,0 1,1-1,-1 0,0-1,1 1,-1-1,0 0,0-1,-1 0,1 0,-1 0,1 0,-1-1,0 0,0 0,0 0,-1-1,2-2,98-143,-94 135</inkml:trace>
  <inkml:trace contextRef="#ctx0" brushRef="#br0" timeOffset="848.958">1757 757,'-20'12,"1"1,0 1,1 0,0 1,1 2,1-1,0 2,2 0,0 1,1 0,1 1,-5 11,15-28,1 0,0 0,-1 0,1 0,0 0,1 0,-1 0,1 0,-1 1,1-1,0 0,0 0,0 0,1 1,-1-1,1 0,0 0,0 0,0 0,0 0,0 0,1 0,-1 0,1 0,0-1,-1 1,2-1,-1 1,0-1,0 0,1 0,-1 0,1 0,-1 0,1 0,0-1,0 1,0-1,0 0,0 0,0 0,0 0,0-1,0 1,3-1,7 1,0-1,-1-1,1 0,0 0,-1-1,1-1,-1 0,1-1,-1 0,-1-1,1-1,-1 1,0-2,0 0,0 0,-1-1,0 0,6-7,-5 2,0 0,0 0,-2-1,0-1,0 0,-1 0,-1 0,-1-1,0-1,-4 12,0 0,-1 1,1-1,-1 0,0 0,-1 0,1 0,-1 0,0 0,0 0,-1 0,1 0,-1 0,0 0,-1 1,1-1,-1 0,0 1,0-1,0 1,-1-1,1 1,-1 0,0 0,0 0,-1 1,1-1,-1 1,0-1,0 1,0 1,-2-2,-48-14,29 15</inkml:trace>
  <inkml:trace contextRef="#ctx0" brushRef="#br0" timeOffset="1162.276">2068 785,'4'15,"0"0,2 0,0-1,0 0,1 0,1 0,0-1,1 0,1 0,0-1,0-1,1 0,1 0,11 8,-18-16,0 0,1-1,-1 1,0-1,1 0,-1-1,1 0,0 0,-1 0,1 0,0-1,0 0,0 0,-1 0,1-1,0 0,0 0,-1-1,1 1,-1-1,1 0,-1-1,2-1,112-78,-111 76,102-113,-94 95</inkml:trace>
  <inkml:trace contextRef="#ctx0" brushRef="#br0" timeOffset="2168.996">2942 700,'-31'13,"0"2,1 0,1 2,0 1,-25 22,4 28,49-66,0-1,1 1,-1-1,0 1,1 0,-1-1,1 1,-1 0,1 0,0-1,-1 1,1 0,0 0,0 0,1-1,-1 1,0 0,0 0,1-1,-1 1,1 0,0-1,-1 1,1 0,0-1,0 1,0-1,0 1,0-1,1 0,-1 1,0-1,0 0,1 0,-1 0,1 0,-1 0,1 0,0 0,-1-1,1 1,0-1,-1 1,2-1,6 1,0-1,1 0,-1-1,1 0,-1 0,0-1,1-1,-1 1,0-1,-1-1,1 0,-1 0,1 0,-1-1,0-1,20-9,5 0,0 0,0 2,1 1,1 2,25-3,-56 12,0 0,0 1,0-1,-1 1,1 0,0 0,0 0,0 1,0 0,-1-1,1 1,0 0,-1 1,1-1,-1 1,1 0,-1-1,1 2,-1-1,0 0,0 0,0 1,-1 0,1 0,-1 0,1 0,-1 0,0 0,0 0,0 1,0-1,-1 1,0-1,1 1,-1 0,-1 0,1-1,0 3,2 28,-2 0,-1 1,-2-1,-1 0,-2 1,-1-2,-2 1,-1-1,-11 26,10-24,-1-1,-1 1,-3-2,0 0,-2-1,-1 0,-2-1,-11 11,-46 12,75-54,0 1,1 0,-1-1,0 1,0-1,0 0,0 1,0-1,0 0,0 0,0-1,0 1,0 0,0 0,1-1,-1 1,0-1,0 0,0 0,0 1,1-1,-1 0,0 0,1-1,-1 1,1 0,0-1,-1 1,1 0,0-1,0 1,-1-1,1 0,1 0,-1 1,0-1,0 0,1 0,-1 0,1 1,-1-1,1 0,0 0,0-2,-4-161,7 100,-3 48,1 0,0 1,1-1,1 0,1 1,0 0,1 0,1 0,0 0,2 1,-1 0,2 1,3-5,11-15,2 2,2 1,0 1,2 1,17-12,6-1,21-13,-3-4,-2-2,-3-4,-3-2,1-8,-35 40,-1-1,-2-1,-2-2,-1 0,-3-1,-1-1,-1-1,9-40,-35 0,8 80,0 0,0 1,0-1,-1 0,1 0,0 1,-1-1,1 1,-1 0,1-1,-1 1,1 0,-1 0,0 0,0 0,0 0,0 0,0 0,0 1,0-1,0 1,0 0,0-1,0 1,0 0,0 0,0 0,0 0,0 1,0-1,0 1,0-1,0 1,0-1,0 1,0 0,1 0,-1 0,-9 7,2-1,-1 1,1 1,1-1,-1 2,1-1,1 1,0 0,0 1,1 0,1 0,-1 0,2 0,0 1,-3 11,2-9,-14 43,2 1,3 0,2 1,0 32,10-73,1 0,0 0,2 0,0 0,1 0,0-1,2 1,0 0,5 12,-6-24,-1 1,0-1,1 0,0 0,1 0,-1 0,1-1,0 1,1-1,-1 0,1 0,0-1,0 1,1-1,-1 0,1-1,0 1,0-1,0 0,0-1,1 1,-1-1,1-1,-1 1,1-1,0 0,0 0,8-3,1 0,-1 0,-1-2,1 0,0 0,-1-1,0-1,0-1,0 0,-1-1,7-5,59-28,-70 38,55-17,-62 19,-1 1,0 0,1 0,-1 0,0 0,1 0,-1 1,0-1,1 0,-1 0,0 1,0-1,1 1,-1-1,0 1,0 0,0-1,0 1,0 0,0 0,0 0,0 0,0 0,0 0,0 0,-1 0,1 0,0 0,-1 0,1 0,-1 0,1 1,-1-1,1 0,-1 1,0-1,0 0,0 0,0 1,0-1,0 0,0 1,0-1,0 0,0 1,-1-1,-22 87,0 19,26-88</inkml:trace>
  <inkml:trace contextRef="#ctx0" brushRef="#br0" timeOffset="34823.788">7 1772,'0'-5,"1"-1,-1 1,1-1,1 0,-1 1,1 0,0-1,0 1,0 0,1 0,0 0,0 0,0 1,0-1,1 1,0 0,0 0,0 0,0 0,1 1,-1-1,1 1,0 1,0-1,2 0,141-42,-146 44,1-1,1 1,-1-1,0 1,0 0,0 1,1-1,-1 0,0 1,1 0,-1 0,0 0,1 0,-1 0,0 1,1-1,-1 1,0 0,0 0,1 0,-1 0,0 1,0-1,0 1,-1 0,1 0,0 0,-1 0,1 1,-1-1,0 0,1 1,-1 0,0 0,-1-1,1 1,0 0,-1 0,0 1,0-1,1 1,-4 9,0-1,0 0,-1 0,-1 0,0 0,0-1,-1 0,-1 0,0 0,0 0,-1-1,0 0,-1 0,0-1,-1 0,-1 0,-33 46,36-46,0 0,0 1,1 0,0 0,1 1,0-1,0 1,2 0,-1 1,1-1,1 1,0-1,1 1,0 0,0-1,1 1,1 0,0 0,1-1,0 1,1-1,0 1,1-1,9 8</inkml:trace>
</inkml:ink>
</file>

<file path=ppt/ink/ink5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3:48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0 394,'32'-32,"-10"19,0 2,0 0,1 2,1 0,-1 2,1 1,0 0,1 2,-1 1,23 0,-44 3,-1 0,0 0,1 0,-1 1,1-1,-1 1,0 0,0-1,1 1,-1 0,0 1,0-1,0 0,0 0,0 1,0-1,0 1,-1 0,1 0,0-1,-1 1,1 0,-1 0,0 0,0 1,0-1,0 0,0 0,0 1,-1-1,1 0,-1 1,1-1,-1 0,0 1,0-1,0 1,0-1,-1 1,-30 91,-46 7,62-85,1 0,0 1,2 1,0 0,1 0,1 1,0 0,-1 7,10-24,0 0,0 1,0-1,0 0,1 1,-1-1,1 1,-1-1,1 1,0-1,0 1,0-1,0 1,0-1,1 1,-1-1,1 1,0-1,-1 0,1 1,0-1,0 0,1 0,-1 1,0-1,1 0,-1 0,1 0,0-1,0 1,-1 0,1-1,0 1,1-1,-1 1,0-1,0 0,0 0,1 0,-1 0,1-1,-1 1,1-1,0 1,169-1,-147-1</inkml:trace>
  <inkml:trace contextRef="#ctx0" brushRef="#br0" timeOffset="333.121">875 423,'-14'24,"-5"13,1 4,3 1,9-2,6-4,3-2,0-3,0-1,0-2,-6-5,-2-7</inkml:trace>
  <inkml:trace contextRef="#ctx0" brushRef="#br0" timeOffset="566.141">1045 338,'-15'43,"-4"19,1 4,4-4,3-9,5-7,2-13</inkml:trace>
  <inkml:trace contextRef="#ctx0" brushRef="#br0" timeOffset="1036.099">594 423,'2'-8,"0"0,1 0,0 1,1-1,0 1,0-1,0 1,1 1,0-1,0 1,1-1,0 1,0 1,0-1,1 1,0 1,0-1,0 1,0 0,1 0,0 1,-1 0,1 1,0 0,1 0,-1 0,0 1,0 0,1 1,6 0,-1 3,-1 0,1 1,-1 0,0 1,0 1,-1 0,1 0,-1 1,8 7,-9-6,-1-1,1-1,0 1,0-2,1 0,0 0,0-1,0-1,0 0,1 0,9 0,-13-4,1-1,-1 0,0 0,0-1,0 0,0 0,0-1,-1 0,0-1,0 0,0 0,0 0,-1-1,0-1,0 1,4-6,6-3,-4 4</inkml:trace>
  <inkml:trace contextRef="#ctx0" brushRef="#br0" timeOffset="1818.486">1384 423,'-29'283,"30"-284,-1 1,1-1,-1 1,1 0,-1-1,1 1,-1 0,1 0,-1-1,1 1,-1 0,1 0,0 0,-1 0,1 0,-1 0,1 0,0 0,-1 0,1 0,-1 0,1 0,0 0,-1 0,1 0,-1 1,1-1,-1 0,1 0,-1 1,1-1,-1 0,1 1,-1-1,1 1,-1-1,1 0,-1 1,0-1,1 1,-1-1,0 1,1 0,16-55,-12 32,2 0,1 1,0 0,2 1,0 0,1 0,1 1,2-1,-13 19,4-7,0 1,0 0,1 0,0 0,1 0,0 1,0 0,0 1,0 0,1 0,0 0,0 1,0 0,1 1,-1 0,2 0,-8 3,1 0,-1 1,0-1,0 1,0 0,-1 0,1-1,0 1,0 1,0-1,0 0,-1 0,1 1,-1-1,1 1,-1-1,1 1,-1-1,0 1,0 0,0 0,0 0,0 1,2 1,7 11</inkml:trace>
  <inkml:trace contextRef="#ctx0" brushRef="#br0" timeOffset="2206.157">1919 394,'-28'12,"0"1,1 1,1 2,0 0,1 2,0 0,2 2,-7 8,27-27,1 1,0-1,-1 1,1-1,0 1,0 0,0 0,0 0,1 0,-1 1,0-1,1 0,0 1,-1-1,1 1,0-1,0 1,1 0,-1-1,0 1,1 0,0 0,-1-1,1 1,0 0,1 0,-1-1,0 1,1 0,0 0,-1-1,1 1,0 0,0-1,1 1,-1-1,0 0,1 1,0 0,8-1,0 0,0-1,0 0,1 0,-1-1,0-1,0 0,0 0,0-1,0 0,0 0,-1-2,1 1,-1-1,0 0,0-1,0 0,-1 0,6-5,86-80,-99 90,-1-1,0 0,1 0,-1 0,1 0,-1 0,1 1,-1-1,1 0,0 0,-1 1,1-1,0 0,0 1,-1-1,1 1,0-1,0 1,0 0,0-1,0 1,0 0,0-1,-1 1,1 0,0 0,0 0,0 0,0 0,0 0,0 0,0 0,0 0,0 0,0 1,0-1,0 0,0 1,0-1,0 1,-1-1,1 1,0-1,0 1,-1 0,1-1,0 1,-1 0,1-1,0 1,-1 0,1 0,-1 0,1 0,-1-1,0 1,1 0,10 38,-4-22</inkml:trace>
  <inkml:trace contextRef="#ctx0" brushRef="#br0" timeOffset="2671.446">2286 367,'-13'11,"1"1,0 1,0 0,1 1,1 0,1 0,0 1,0 0,2 1,0 0,0 0,2 1,-1 5,5-19,1-1,0 1,0 0,0 0,0 0,1 0,-1 0,1 0,0-1,-1 1,1 0,0 0,1-1,-1 1,1-1,-1 1,1-1,-1 1,1-1,0 0,0 0,0 0,1 0,-1 0,0-1,1 1,-1-1,1 1,0-1,-1 0,1 0,0 0,0 0,-1-1,1 1,0-1,0 0,2 1,113-11,-93 1,0-2,-1 0,-1-2,0 0,0-2,-2 0,0-2,-1 0,0-1,2-5,-9 12,1-2,-2 0,0-1,0 0,-1 0,-1-1,0-1,-2 0,1 0,-2-1,0 0,-1 0,-1 0,-1-1,0 0,-1 0,-1 0,-1 0,0 0,-1 0,-2-3,1 14,-1 0,-1 1,0-1,1 1,-2 0,1 0,-1 0,0 0,0 1,-1-1,1 1,-1 0,0 0,-1 1,1 0,-1 0,0 0,0 0,0 1,0 0,-1 0,1 1,-1 0,0 0,0 1,0-1,1 1,-1 1,0-1,0 1,0 1,0-1,0 1,0 0,0 1,0 0,1 0,-1 0,1 1,-1 0,1 0,0 1,0-1,-4 5,2-4,1 1,0-1,0 2,0-1,1 1,0 0,0 0,0 1,1 0,0 0,0 0,1 1,0-1,0 1,1 0,0 0,0 0,1 1,0-1,0 1,1-1,0 1,1 0,0-1,0 1,1 0,0-1,0 1,1-1,0 1,1-1,-1 0,2 0,-1 0,1 0,1 0,8 11,1 0,2-1,-1 0,2-2,0 0,1 0,1-2,0 0,1-1,0-1,1-1,1-1,-1-1,8 1,1 0,1-2,0-1,1-1,-1-2,1-1,3-2,-11-1</inkml:trace>
</inkml:ink>
</file>

<file path=ppt/ink/ink5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3:52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27,'5'0,"7"0,5 0,5 0,4 0,2 0,1 0,0 0,1 0,-1 0,-5-4,-1-3,-1 1,1 2,2 0,-4 2</inkml:trace>
</inkml:ink>
</file>

<file path=ppt/ink/ink5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3:52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40,'38'0,"33"-4,8-3,-4 1,-11 1,-10 2,-15-4,-14 0</inkml:trace>
</inkml:ink>
</file>

<file path=ppt/ink/ink5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3:54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0 233,'74'-18,"-38"7,2 2,0 1,0 2,34 0,50 11,-121-4,0-1,0 0,0 0,0 1,0-1,0 1,0-1,0 1,-1-1,1 1,0-1,0 1,-1 0,1-1,0 1,-1 0,1 0,-1-1,1 1,-1 0,1 0,-1 0,0 0,1 0,-1 0,0 0,0 0,1 0,-1 0,0-1,0 1,0 0,0 0,0 0,-1 0,1 0,0 0,0 0,-1 0,1 0,0 0,-1 0,1 0,-1-1,1 1,-1 0,0 0,1-1,-1 1,0 0,0 0,-36 39,-122 80,158-119,-1 1,0-1,0 1,1 0,-1 0,1 0,-1 0,1 0,0 0,0 0,0 0,0 1,0-1,1 0,-1 1,0-1,1 0,0 1,0-1,0 1,0-1,0 1,0-1,0 0,1 1,0-1,-1 1,1-1,0 0,0 0,0 1,0-1,0 0,1 0,-1 0,1 0,-1-1,1 1,0 0,0 0,-1-1,1 1,0-1,1 0,-1 0,0 0,0 0,1 1,89 32,-77-30,0 1,0 0,-1 1,1 0,-1 2,-1-1,1 2,1 1,-13-8,0 0,0-1,0 1,0 0,0 0,-1 0,1 0,-1 0,1 1,-1-1,0 0,0 1,0-1,0 1,0-1,0 1,-1-1,1 1,-1 0,0-1,0 1,0 0,0-1,0 1,0-1,-1 1,0 0,1-1,-1 1,0-1,0 1,0-1,0 0,-1 1,1-1,-1 0,-1 2,-77 65,-84 8,146-74,5-3</inkml:trace>
  <inkml:trace contextRef="#ctx0" brushRef="#br0" timeOffset="346.734">1185 120,'-65'65,"-17"14,4 5,-52 71,121-144,0 1,0 0,1 1,1 0,0 0,0 1,2 0,0 0,0 0,1 0,1 1,1 0,-1 2,4-11,0-1,0 0,0 0,1 0,0 0,0 0,0 0,0-1,1 1,0-1,0 1,0-1,0 0,1 0,-1 0,1-1,0 1,0-1,1 0,-1 0,1-1,-1 1,1-1,0 0,3 1,5 2,-1-1,0 0,1-1,0 0,0-1,0 0,0-1,0-1,12-1,-13 0,-1 0,0-1,0 0,1-1,-1-1,-1 1,1-2,0 1,-1-2,0 1,0-1,-1-1,0 0,0 0,0-1,-1 0,0 0,-1-1,0 0,0 0,-1-1,0 0,-1 0,0 0,0-1,-1 0,-1 0,0 0,2-11,-3 17,-1 0,0 0,0 1,-1-1,1 0,-1 0,0 0,0 0,-1 0,1 0,-1 0,0 0,-1 0,1 1,-1-1,0 0,0 1,0 0,-1-1,0 1,1 0,-1 0,-1 0,1 1,-1-1,1 1,-1 0,0 0,0 0,0 0,-4-1,0 2,0-1,0 2,0-1,0 1,0 1,-1-1,1 1,0 1,0-1,-1 2,1-1,0 1,0 0,0 1,1-1,-5 3,-13 9</inkml:trace>
  <inkml:trace contextRef="#ctx0" brushRef="#br0" timeOffset="696.247">1638 233,'-28'18,"2"1,0 1,1 1,1 1,1 1,1 2,1 0,2 1,-14 23,30-44,0-1,0 0,0 0,1 1,0 0,-1-1,2 1,-1 0,1 0,-1 0,2 0,-1 0,0 0,1 0,0 0,0 1,0-1,1 0,0 0,0 0,0 0,1 0,-1 0,1 0,0-1,1 1,-1-1,1 1,0-1,0 0,0 0,1 0,-1 0,3 1,9 3,1-1,0-1,0 0,0-1,1-1,0 0,0-2,0 1,0-2,0-1,0 0,0-1,10-2,-1 3,-12 1,0-1,0 0,0-1,0-1,0 0,0 0,0-2,-1 1,0-2,0 0,0 0,0-2,-1 1,0-2,0 1,0-2,-1 1,-1-1,0-1,0 0,-1-1,0 0,0 0,0-3,-3 3,-2-1,1 1,-1-1,-1 0,0-1,0 1,-2 0,1-1,-2 1,1-1,-2 0,0 1,0 0,-1-1,-1 1,0 0,0 0,-6-11,2 15,0 0,-1 0,0 0,0 1,-1 0,0 1,-1 0,1 1,-1-1,0 2,0-1,0 2,-1-1,0 1,1 1,-1 0,0 0,0 1,0 1,-2 0,-13-2</inkml:trace>
  <inkml:trace contextRef="#ctx0" brushRef="#br0" timeOffset="1046.236">2230 63,'-6'7,"0"0,0 1,1 0,0-1,1 2,0-1,0 0,0 1,1 0,1 0,-1 0,2 0,-1 0,1 0,0 0,1 1,0-1,1 0,0 0,0 1,1-1,1 1,-1-7,0 0,0 0,1 0,-1-1,1 0,0 1,0-1,0 0,0 0,0 0,0-1,0 1,1-1,-1 0,0 0,1 0,-1 0,1 0,-1-1,1 0,0 0,-1 0,1 0,-1 0,1-1,-1 1,1-1,0 0,93-41,-90 36,1 0,-1-1,0 0,-1-1,1 0,-1 0,-1 0,0 0,0-1,-1 0,0 0,0 0,0-3,-3 8,0 0,0 0,0 0,0 0,-1 0,1-1,-1 1,0 0,-1 0,1 0,-1-1,0 1,0 0,0 0,0 0,-1 0,0 0,1 1,-1-1,-1 0,1 1,0-1,-1 1,0 0,0 0,0 0,0 0,0 1,-1-1,1 1,-3-2,-78-16,58 19</inkml:trace>
</inkml:ink>
</file>

<file path=ppt/ink/ink5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0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0 378,'1'-3,"-1"1,0-1,1 1,0 0,-1-1,1 1,0 0,0 0,1-1,-1 1,0 0,1 0,-1 0,1 1,-1-1,1 0,0 1,0-1,0 1,0-1,0 1,0 0,0 0,0 0,1 0,-1 0,0 0,1 1,-1-1,1 1,0-1,84-6,-77 7,196-33,-166 23,115-20,-133 26,-2 0</inkml:trace>
  <inkml:trace contextRef="#ctx0" brushRef="#br0" timeOffset="255.56">0 518,'44'-4,"27"-3,8 1,-6-3,-9-1,-12 1,-10 3,-6 2,-6 2,-2 1,-2 1,-5-5,-1 0,-4-1</inkml:trace>
  <inkml:trace contextRef="#ctx0" brushRef="#br0" timeOffset="807.285">395 11,'1'-1,"0"0,0 0,0 0,0 0,0 1,0-1,0 0,0 1,0-1,0 1,0-1,1 1,-1 0,0-1,0 1,1 0,-1 0,0 0,0 0,1 0,-1 0,0 0,0 1,1-1,-1 0,0 1,0-1,0 0,0 1,1 0,-1-1,0 1,0 0,0-1,0 1,0 0,-1 0,1 0,0 0,0 0,0 0,-1 0,1 1,235 172,-232-173,0 0,0 1,0 0,0 0,0 0,0 0,0 0,-1 1,1 0,-1 0,0 0,0 0,0 0,0 1,0-1,-1 1,0 0,1-1,-1 1,-1 0,1 1,-1-1,1 0,-1 0,0 1,-1-1,1 0,-1 1,0-1,0 1,0-1,-1 0,1 1,-1-1,0 0,0 1,-1-1,1 0,-143 132,-30-2,170-131,-4 2,0 0,0 1,1-1,0 1,0 1,0-1,1 1,0 1,0-1,-1 4,0 5</inkml:trace>
</inkml:ink>
</file>

<file path=ppt/ink/ink5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17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1,'33'0,"31"0,14 0,-2 0,-9 0,-11 0,-10 0,-8 0,-6 0,-4 0,-1 0,-1 0,-4 0</inkml:trace>
</inkml:ink>
</file>

<file path=ppt/ink/ink5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17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0 104,'39'-5,"26"-1,8 0,-4 1,-5-3,-2-1,-9 2,-2-3,-6 0,0 2,-4-3,1 1,-6 2</inkml:trace>
</inkml:ink>
</file>

<file path=ppt/ink/ink5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1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9,'0'0,"0"-1,0 1,-1-1,1 1,0-1,-1 1,1-1,-1 1,1-1,-1 1,1 0,-1-1,1 1,-1 0,1-1,-1 1,1 0,-1 0,1 0,-1-1,0 1,1 0,-1 0,1 0,-1 0,0 0,1 0,-1 0,0 0,1 0,-1 0,1 0,-1 1,0-1,1 0,-1 0,1 1,-1-1,1 0,-1 1,1-1,-1 0,1 1,-1-1,1 1,0-1,-1 1,1-1,-1 1,1-1,0 1,0-1,-1 1,1-1,0 1,0 0,0-1,0 1,-1-1,1 1,0 0,0-1,0 1,0 0,-17 43,10-10,3-1,0 1,2 0,1 0,4 25,-1 5,-1 470,-1-509</inkml:trace>
</inkml:ink>
</file>

<file path=ppt/ink/ink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38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656 1,'-34'0,"1"2,0 1,0 2,0 1,1 2,0 1,0 1,1 2,-19 10,31-9,1 1,0 0,1 1,0 1,2 1,0 0,0 1,-6 12,-19 22,27-39,2 1,-1 1,2 0,0 1,1 0,0 0,2 1,0 0,0 0,2 1,0 0,1 0,1 0,0 9,2-20,0 1,1-1,0 0,0 1,1-1,0 0,0 1,0-1,1 0,0 0,1 0,0 0,0-1,0 1,1-1,0 1,0-1,0 0,1-1,0 1,0-1,1 0,-1 0,1-1,0 1,0-1,1 0,18 5,-1-1,1-1,0-1,0-1,1-1,6-1,8-2,0-1,-1-2,1-2,-1-1,1-2,-2-2,7-4,-24 8,0 0,-1-2,0 0,-1-1,0-2,0 0,17-11,-23 10</inkml:trace>
  <inkml:trace contextRef="#ctx0" brushRef="#br0" timeOffset="330.734">769 340,'-41'0,"-397"17,190 20,263-34,4-3</inkml:trace>
</inkml:ink>
</file>

<file path=ppt/ink/ink5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10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435 649,'-17'-23,"15"22,0 0,0 0,0 0,0-1,0 1,1-1,-1 1,0-1,1 0,0 0,-1 1,1-1,0 0,0 0,0 0,0-1,0 1,0 0,1 0,-1 0,1-1,-1 1,1 0,0-1,0 1,0 0,0-1,1 1,-1 0,0 0,1-1,0 1,-1 0,1 0,0 0,0 0,0 0,1 0,-1 0,0 0,1 0,-1 0,1 1,0-1,-1 1,2-1,16-7,0 0,0 2,1 0,0 2,1 0,-1 1,1 1,7 0,-18 2,78-3,-86 4,0 0,0 1,0-1,0 0,0 0,0 1,0-1,0 1,0 0,0 0,0-1,0 1,-1 0,1 1,0-1,-1 0,1 0,-1 1,1-1,-1 1,0-1,1 1,-1 0,0-1,0 1,0 0,0 0,-1 0,1 0,0 0,-1 0,0 0,1 0,-1 0,0 0,0 0,0 0,0 0,-3 8,0-1,0 0,-1-1,0 1,0 0,-1-1,-1 0,1 0,-1-1,0 0,-1 0,0 0,0 0,-3 1,-16 18,-91 106,113-129,0 0,0 0,1 1,-1 0,1-1,-1 1,1 0,0 1,1-1,-1 0,1 1,0 0,0-1,0 1,1 0,-1 0,1 0,1 0,-1 0,1 0,-1 1,1-1,1 0,-1 0,1 0,0 0,0 0,0 0,1 0,0 0,0-1,0 1,0-1,1 1,0-1,0 0,8 3,-1-1,2-1,-1 0,0 0,1-1,0-1,0 0,0 0,1-2,-1 1,0-1,1-1,-1 0,0-1,1-1,-1 1,0-2,0 0,0 0,0-1,-1-1,1 0,-1 0,4-4,25-11,-26 9</inkml:trace>
  <inkml:trace contextRef="#ctx0" brushRef="#br0" timeOffset="694.764">1142 592,'0'5,"0"16,0 9,0 5,0 0,0 0,0-2,0-1,0-1,0-2,0-1,4-4,3-3,-1-9,3-6,1-10,-2-3</inkml:trace>
  <inkml:trace contextRef="#ctx0" brushRef="#br0" timeOffset="934.374">1452 565,'-5'33,"-1"26,-1 8,2-3,2-8,1-8,0-13</inkml:trace>
  <inkml:trace contextRef="#ctx0" brushRef="#br0" timeOffset="1382.655">915 678,'12'-17,"-1"1,2 1,0 0,1 1,0 0,1 1,1 1,0 0,1 1,0 1,0 1,1 0,0 1,1 1,7-2,-17 9,-1-1,1 1,-1 1,0 0,1 0,-1 0,0 1,0 0,0 1,0 0,0 0,-1 0,1 1,-1 1,0-1,0 1,-1 0,1 1,-1-1,3 5,81 48,-81-54,1-1,-1-1,1 0,0 0,0-1,0 0,-1 0,1-1,0-1,0 0,0 0,0-1,0 0,-1 0,1-1,-1-1,0 1,0-2,0 1,4-4,11-6,-2 0</inkml:trace>
  <inkml:trace contextRef="#ctx0" brushRef="#br0" timeOffset="2182.691">2044 592,'-6'44,"1"1,3-1,1 0,2 1,5 22,-1-21,3-158,-4 88,1-1,1 1,1 0,1 1,1-1,1 2,2-1,0 2,1-1,13-15,-25 35,0 1,0-1,0 1,0-1,0 1,0 0,0-1,0 1,0 0,0 0,1 0,-1 0,1 0,-1 0,0 0,1 1,0-1,-1 1,1-1,-1 1,1-1,0 1,-1 0,1 0,0-1,-1 1,1 1,0-1,-1 0,1 0,0 1,-1-1,1 0,-1 1,1 0,0-1,-1 1,0 0,1 0,-1 0,1 0,-1 0,0 0,0 0,0 0,1 1,-1-1,0 0,-1 1,2 0,18 38,-18-34,1 0,-1 0,1 0,0 0,0-1,1 1,-1-1,1 0,1 0,-1 0,1-1,-1 1,1-1,0 0,1-1,-1 1,1-1,1 0,13 3</inkml:trace>
  <inkml:trace contextRef="#ctx0" brushRef="#br0" timeOffset="2635.138">2608 565,'-32'26,"2"2,0 1,2 1,1 1,-20 33,20 15,27-77,0 0,0 0,0 0,0 0,1 0,-1 0,1 0,-1 0,1 0,-1 0,1 0,0 0,0 0,0 0,0-1,0 1,1 0,-1-1,1 1,-1-1,1 1,-1-1,1 0,0 1,-1-1,1 0,0 0,0 0,0-1,0 1,0 0,0-1,0 1,0-1,0 0,0 0,2 1,10-3,0-1,0 0,0-1,-1-1,0 0,1 0,-2-1,1-1,-1 0,0-1,0 0,-1-1,0 0,-1-1,0 0,-1-1,0 0,4-6,92-110,-105 128,0-1,0 1,1-1,-1 1,0-1,0 1,1-1,-1 1,0-1,1 1,-1-1,1 1,-1-1,0 0,1 1,-1-1,1 0,-1 1,1-1,-1 0,1 1,0-1,-1 0,1 0,-1 0,1 0,-1 0,1 0,0 0,-1 0,1 0,-1 0,1 0,0 0,-1 0,1 0,-1 0,1 0,-1-1,1 1,-1 0,1-1,-1 1,1 0,-1-1,1 1,-1 0,1-1,-1 1,1-1,-1 1,0-1,1 1,-1-1,0 1,0-1,1 1,-1-1,0 1,0-1,0 1,0-1,0 0,0 1,1-1,-1 1,-1-1,1 0,-6 51,3-36,1-8,0-1,0 1,1 0,0 0,0-1,1 1,-1 0,1 0,0 0,1 0,-1-1,1 1,1 0,-1-1,1 1,0 0,0-1,0 0,1 1,0-1,0 0,0-1,1 1,-1 0,1-1,0 0,0 0,1 0,0 0,-1-1,1 0,0 0,0 0,1 0,3 0,70 2,-54-5</inkml:trace>
  <inkml:trace contextRef="#ctx0" brushRef="#br0" timeOffset="3101.12">3201 621,'-18'13,"-4"1,1 1,1 0,0 2,1 0,1 1,0 1,1 1,-9 15,24-32,0 0,1 0,-1 0,1 0,0 0,-1 1,2-1,-1 0,0 1,1-1,-1 0,1 1,0-1,0 1,0-1,1 0,-1 1,1-1,0 0,0 1,0-1,0 0,0 0,1 0,0 0,-1 0,1 0,0 0,0-1,1 1,-1-1,1 1,-1-1,1 0,0 0,-1 0,1 0,0-1,0 1,0-1,1 1,-1-1,3 0,7 3,0-2,0 1,0-2,0 0,1 0,-1-1,0-1,1 0,-1-1,0-1,0 0,0 0,0-1,9-5,12-6,-1-1,-1-1,0-2,22-18,-19 12,-2-2,0-1,-2-1,-1-2,-1-1,-2-1,-1-2,-2 0,4-12,-17 26,-2 0,0-1,-2 0,0 0,-2-1,0 0,0-13,-3 27,-2 0,1 0,-1 0,0 0,-1-1,0 1,0 0,-1 0,-1 0,1 1,-1-1,-1 0,0 1,0 0,0 0,-1 0,0 1,-1-1,1 1,-5-3,6 6,0 1,-1 0,1 0,-1 0,1 1,-1 0,0 0,0 0,0 0,-1 1,1 0,0 0,0 0,-1 0,1 1,0 0,-1 0,1 1,0-1,-1 1,1 1,0-1,0 0,0 1,0 0,-4 2,-115 83,108-70,1 0,0 1,1 1,1 0,1 1,1 0,1 1,0 0,2 0,0 1,1 1,2-1,-3 22,6-33,2 0,-1 0,1 0,1 0,0 0,0 0,1 0,1 0,0 0,0-1,1 1,0-1,1 0,0 0,1-1,0 0,0 0,1 0,0 0,1-1,0-1,0 1,0-1,5 2,12 7,0-1,1-1,1-1,0-2,0-1,1-1,0-1,1-1,0-2,0-1,0-1,11-1,-16-2</inkml:trace>
  <inkml:trace contextRef="#ctx0" brushRef="#br0" timeOffset="3883.581">379 1270,'665'-11,"531"-52,-1055 56,697-53,-440 13,-370 44,51-15,-80 16,-6 3</inkml:trace>
  <inkml:trace contextRef="#ctx0" brushRef="#br0" timeOffset="4415.442">1254 1552,'354'-62,"-351"62,51-9,1 1,1 4,42 1,-43 18,-54-15,1 1,-1-1,0 1,0-1,0 1,0 0,0 0,0-1,0 1,0 0,0 0,-1 0,1 0,0 0,0 0,-1 0,1 0,-1 0,1 1,-1-1,1 0,-1 0,0 0,1 1,-1-1,0 0,0 0,0 1,0-1,0 0,0 0,-1 1,1-1,0 0,0 0,-1 0,1 1,-1-1,1 0,-1 0,0 0,1 0,-2 1,-8 10,-1-1,0 1,-1-2,-1 0,0 0,0-1,0-1,-1 0,-1 0,-9 2,-22 14,-25 13,70-37,0 0,1 1,-1-1,0 1,1-1,-1 1,1-1,-1 1,1-1,-1 1,1-1,-1 1,1 0,0-1,-1 1,1 0,0 0,0-1,-1 1,1 0,0-1,0 1,0 0,0 0,0 0,0-1,0 1,0 0,0 0,0-1,1 1,-1 0,0-1,0 1,1 0,-1 0,0-1,1 1,-1-1,1 1,-1 0,1-1,-1 1,1-1,-1 1,1-1,0 1,-1-1,1 0,0 1,-1-1,2 1,41 19,-38-18,37 12,-35-13,0 1,1-1,-1 1,0 1,0 0,0 0,-1 0,1 1,-1-1,0 2,0-1,0 1,0 0,-1 0,0 0,0 1,1 1,-6-3,0 0,0 1,0-1,-1 0,1 0,-1 0,0 0,-1 0,1 0,0-1,-1 1,0 0,0-1,0 1,0-1,-1 1,0-1,1 0,-1 0,0-1,0 1,0 0,-1-1,1 0,-1 0,1 0,-1 0,0 0,0-1,-4 2,-6 6,-134 73,123-74</inkml:trace>
  <inkml:trace contextRef="#ctx0" brushRef="#br0" timeOffset="4781.246">2637 1326,'-52'44,"2"3,2 1,2 3,3 2,-13 21,-10 43,64-113,1 0,0 0,0 0,0 0,0 0,1 0,-1 0,1 0,0 0,0 0,0 0,1 0,0 0,0 0,0 0,0 0,0-1,1 1,-1 0,1-1,0 1,0-1,1 1,-1-1,1 0,-1 0,1 0,0 0,0-1,0 1,2 0,0 1,-1 0,1 0,0-1,0 0,1 0,-1 0,1 0,-1-1,1 0,0 0,0-1,0 1,0-1,0-1,0 1,0-1,0 0,0 0,0-1,0 0,0 0,0 0,0-1,0 0,0 0,-1 0,1-1,-1 0,0 0,0 0,0-1,0 1,0-1,-1 0,1-1,-1 0,3-5,-1 0,-1-1,0 0,0 0,-1 0,0-1,-1 1,-1-1,0 0,0 0,-1 0,0 0,-1 0,-1 0,0 0,-1-5,2 15,0 0,0 0,0 1,0-1,-1 0,1 0,0 0,-1 0,1 1,-1-1,0 0,0 1,1-1,-1 0,0 1,0-1,-1 1,1-1,0 1,0 0,-1 0,1-1,-1 1,1 0,-1 0,1 0,-1 0,0 1,1-1,-1 0,0 1,0-1,1 1,-1 0,0-1,0 1,0 0,0 0,1 0,-1 0,0 1,0-1,0 0,1 1,-1-1,0 1,0 0,1 0,-1-1,0 1,1 0,-1 0,-35 22,1 1,1 1,2 2,-11 12,31-27,-67 75,64-62</inkml:trace>
  <inkml:trace contextRef="#ctx0" brushRef="#br0" timeOffset="5228.668">3004 1468,'-27'16,"0"2,1 1,1 1,0 1,2 1,1 1,1 1,0 0,2 2,-1 4,17-26,0 0,0 0,0 1,0-1,1 1,-1-1,1 1,1 0,-1 0,1 0,-1 0,1 1,1-1,-1 0,1 0,0 0,0 1,1-1,-1 0,1 0,0 0,1 1,-1-1,1 0,0-1,0 1,0 0,1-1,0 1,0-1,0 0,0 0,1 0,0 0,-1 0,1-1,1 0,-1 0,2 1,8 1,0-1,0 0,0-1,1-1,-1 0,1-1,-1-1,1 0,0-1,-1-1,1 0,-1-1,0 0,0-1,0-1,0 0,-1-1,0 0,7-5,-2 3,0-1,-1-1,-1-1,1 0,-2-1,1 0,-2-2,0 0,0 0,-1-1,-1-1,-1 0,0 0,-1-2,3-6,-11 18,0 0,1 0,-2-1,1 1,-1 0,0-1,0 1,-1 0,0-1,0 1,0-1,-1 1,0-1,0 1,-1 0,1 0,-1-1,-1 1,1 1,-1-1,0 0,-1 1,1-1,-1 1,0 0,0 0,-1 0,0 1,1 0,-1 0,-1 0,1 0,-1 1,1 0,-1 0,0 0,0 1,0 0,-98-7,74 9</inkml:trace>
  <inkml:trace contextRef="#ctx0" brushRef="#br0" timeOffset="5579.147">3625 1298,'-11'8,"-2"0,0 1,1 0,-1 1,2 0,0 1,0 0,1 1,0 0,1 1,-4 6,12-17,0-1,0 0,0 1,1-1,-1 1,0-1,1 1,-1-1,1 1,-1-1,1 1,-1 0,1-1,0 1,0 0,0-1,0 1,0 0,1-1,-1 1,0-1,1 1,-1 0,1-1,-1 1,1-1,0 1,0-1,0 0,0 1,0-1,0 0,0 1,0-1,0 0,1 0,-1 0,0 0,1 0,-1 0,1-1,-1 1,1 0,-1-1,1 1,0-1,76-5,-68 1,-1-1,0 0,0 0,-1 0,1-1,-1-1,0 1,-1-1,0-1,5-5,-10 11,0-1,0 1,0-1,-1 0,1 0,0 0,-1 0,0 0,0 0,0 0,0 0,0-1,-1 1,0 0,1 0,-1-1,0 1,0 0,-1 0,1-1,-1 1,0 0,0 0,0 0,0-1,0 1,0 0,-1 1,0-1,0 0,1 0,-2 1,1-1,-1 0,0-1,-1 1,1 0,-1 0,0 1,0-1,0 1,0-1,0 1,0 1,-1-1,1 0,-1 1,1 0,-1 0,1 1,-1-1,-1 1,-20 1</inkml:trace>
  <inkml:trace contextRef="#ctx0" brushRef="#br0" timeOffset="6031.174">4218 57,'-2'44,"2"0,2 0,2 0,2-1,2 1,1-1,9 20,-12-39,23 88,-1-8,-5 2,10 100,-28-154,-3 1,-1 0,-3 0,-2 0,-3-1,-1 0,-3 0,-3-1,-1 0,-13 24,14-40,-3-1,0 0,-2-1,-2-2,-1 0,-1-1,-2-1,-1-1,-1-1,-1-1,-1-2,-5 1,-8 2</inkml:trace>
  <inkml:trace contextRef="#ctx0" brushRef="#br0" timeOffset="6697.482">351 0,'-53'82,"4"2,3 2,-27 75,48-103,3 1,2 1,3 1,3 1,2 0,3 1,3 0,2 0,3 0,3 1,3-1,3 0,2-1,3 0,3-1,2 0,3-1,11 18,-8-32,2-1,2-1,1-1,3-1,1-2,2-1,2-2,2-2,0-1,3-2,0-2,26 12,-23-18</inkml:trace>
</inkml:ink>
</file>

<file path=ppt/ink/ink5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23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370 113,'-19'33,"-7"21,-3 7,-2 1,5 1,1-6,1-3,-1-2,0-3,-2-2,5-4,1-4,3-4,1-3,-1-3,1-5</inkml:trace>
  <inkml:trace contextRef="#ctx0" brushRef="#br0" timeOffset="381.365">229 197,'14'-37,"-13"37,-1-1,0 1,0-1,0 0,1 1,-1-1,0 1,1-1,-1 0,0 1,1-1,-1 1,1-1,-1 1,1 0,-1-1,1 1,-1-1,1 1,-1 0,1-1,0 1,-1 0,1 0,-1 0,1-1,0 1,-1 0,1 0,0 0,-1 0,1 0,0 0,-1 0,1 0,0 0,-1 1,1-1,-1 0,1 0,0 1,-1-1,1 0,-1 0,1 1,-1-1,1 1,-1-1,1 1,-1-1,1 1,-1-1,1 1,-1-1,1 1,2 6,-1 0,1 0,-1 0,0 0,-1 0,1 0,-1 1,-1-1,0 0,0 1,-1 5,2 4,-3 5,1 0,2 1,0-1,1 0,1 0,2-1,0 1,1-1,1 0,1 0,0-1,2 0,0-1,2 0,12 17,-21-33,0 0,0-1,0 1,0 0,1-1,-1 0,1 1,0-2,-1 1,1 0,0-1,0 1,0-1,0 0,0-1,0 1,1-1,-1 1,0-1,0-1,0 1,0 0,1-1,-1 0,0 0,0 0,0-1,-1 1,1-1,0 0,2-1,2-3,1 0,-1 0,1-1,-2 0,1 0,-1-1,0 0,-1 0,0-1,0 0,-1 0,1-1,16-35,-2-1,-3-1,-1-1,-2 0,-1-8,-1 6,-8 36,0 0,0 0,-2 0,0 0,0-1,-2 1,1 0,-2-1,0 1,-1-4,1 16,1 0,-1 1,1-1,-1 0,0 0,0 1,0-1,0 0,0 1,0-1,0 1,-1-1,1 1,0 0,-1 0,1-1,-1 1,1 0,-1 0,0 0,0 1,1-1,-1 0,0 1,0-1,0 1,0-1,1 1,-1 0,-2 0,-11 3</inkml:trace>
  <inkml:trace contextRef="#ctx0" brushRef="#br0" timeOffset="727.648">906 452,'-6'9,"-1"1,2 0,-1 1,1 0,1-1,0 1,0 1,1-1,0 0,1 1,1 0,0-1,0 1,1 0,1 0,0-1,0 1,2 5,-1-14,-1 0,1 0,0 0,-1-1,1 1,0 0,1-1,-1 1,0-1,1 0,-1 0,1 0,0 0,0 0,0 0,0-1,0 1,0-1,0 0,0 0,0 0,1-1,-1 1,0-1,1 1,-1-1,0 0,1-1,-1 1,0 0,4-2,1 1,0-1,0-1,0 0,-1 0,1 0,-1-1,1 0,-1 0,0-1,-1 0,1 0,2-3,-4 3,0 1,-1-1,0 0,1 0,-2 0,1-1,0 1,-1-1,0 0,-1 0,1 0,-1 0,0 0,-1-1,1 1,-1-1,-1 1,1-1,-1 1,0-1,-1 1,1-1,-1 1,-1-1,1 1,-1-1,0 1,0 0,-1 0,0 0,0 0,0 1,-1-1,0 1,0 0,0 0,-1 0,-4-3,4 4,0 0,0 0,-1 1,0 0,1 0,-1 0,0 1,0-1,-1 1,1 1,0-1,-1 1,1 1,-1-1,1 1,-1 0,1 0,-1 1,1 0,-4 1,-9 4</inkml:trace>
  <inkml:trace contextRef="#ctx0" brushRef="#br0" timeOffset="1193.165">1245 452,'-2'4,"0"0,1 0,0 0,0 0,0 0,0 0,0 0,1 0,0 1,0-1,0 0,1 0,-1 0,1 1,0-1,0 0,0 0,1 0,-1 0,1-1,0 1,0 0,1-1,-1 1,1-1,-1 0,1 0,0 0,0 0,1 0,-1 0,0-1,1 0,0 0,-1 0,1 0,0 0,0-1,0 0,0 0,0 0,1 0,2 0,10-6,-1 0,0-1,0 0,0-2,-1 0,0 0,-1-2,1 1,-2-2,0 0,0-1,-1 0,8-10,-20 22,1-1,0 1,-1 0,1-1,0 1,0 0,-1-1,1 1,0 0,0 0,0 0,-1 0,1 0,0 0,0 0,0 0,-1 0,1 0,0 0,0 0,-1 0,1 1,0-1,0 0,-1 1,1-1,0 1,-1-1,1 0,0 1,-1-1,1 1,-1 0,1-1,-1 1,1 0,-1-1,1 1,-1 0,0-1,1 1,-1 0,0 0,1-1,-1 1,0 0,0 0,0-1,0 1,0 0,0 0,0 0,0-1,0 1,0 0,-1 0,1 0,0-1,0 1,-1 0,1-1,0 1,-1 0,1 0,-1-1,4 17,-2-13,1 0,-1-1,1 1,0-1,0 1,0-1,1 0,-1 0,1 0,-1 0,1 0,0-1,0 1,0-1,1 1,-1-1,0-1,1 1,-1 0,1-1,0 1,0-1,-1 0,1-1,0 1,0-1,0 1,0-1,0 0,0 0,0-1,4 0,0 0,0-1,0 1,-1-2,1 1,-1-1,0 0,0-1,0 1,0-2,0 1,-1-1,0 0,0 0,1-1,3-5,0-1,-1 0,-1-1,0 0,-1 0,0-1,-1 0,0 0,-1 0,-1 0,0-1,-1 0,-1 0,0 0,0-11,-2 2</inkml:trace>
</inkml:ink>
</file>

<file path=ppt/ink/ink5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34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508 114,'-16'0,"0"0,0 1,1 0,-1 1,0 1,1 0,0 1,0 1,0 1,0 0,1 0,0 2,0 0,1 0,0 1,0 1,1 0,1 1,-1 0,2 1,0 0,0 0,-7 14,2 4,1 0,1 1,2 1,1 0,1 0,2 1,1 0,2 0,1 0,2 1,1 1,1-26,1 0,0-1,0 1,0 0,1-1,0 0,1 1,0-1,0-1,1 1,0-1,0 0,1 0,0 0,0-1,0 1,1-2,0 1,0-1,0 0,1 0,0-1,0 0,1 0,6 2,0 0,0-1,0 0,1-1,0-1,-1-1,1 0,0-1,1-1,-1 0,0-1,0-1,0-1,19-7,-2-2,1-1,-2-1,0-2,-1-2,0-1,-2-1,0-1,-2-2,0 0,-1-2,17-23,-30 36,0 0,0-1,-1-1,-1 0,0-1,-2 0,1 0,-2-1,0 0,-1-1,0 0,-1 0,-1 0,-1-1,-1 1,0-1,-1 0,-1 0,-1 0,0 0,-2 0,0 0,-1-6,-3 11,0-1,-1 1,0 1,0-1,-2 1,1 0,-2 1,1 0,-2 1,1 0,-1 0,-1 1,0 0,0 1,0 1,-1 0,-1 1,1 0,-1 1,0 0,0 1,0 1,0 0,-1 1,1 1,-1 0,1 1,-1 0,-10 2,-4 3,0 1,1 1,0 1,1 2,-1 1,-12 8,3-1</inkml:trace>
  <inkml:trace contextRef="#ctx0" brushRef="#br0" timeOffset="452.8">0 538,'18'-19,"2"2,0 0,0 1,2 1,0 1,0 1,1 1,1 1,0 1,0 1,21-4,-31 11,0 2,0 0,0 1,0 0,-1 1,1 0,0 1,-1 1,1 0,-1 1,0 1,-1 0,1 0,10 8,-6-4,1-1,0-1,0 0,1-2,-1 0,1-1,8 0,131-18,-119 5,-15 4</inkml:trace>
  <inkml:trace contextRef="#ctx0" brushRef="#br0" timeOffset="848.893">1269 341,'15'0,"14"0,7 0,2 0,-1 0,-1 0,-8-5,-3-1,-1 0,0 1,1 1,1 2,1 1,0 1,1 0,-5 0</inkml:trace>
  <inkml:trace contextRef="#ctx0" brushRef="#br0" timeOffset="1100.091">1298 538,'43'-10,"29"-2,7-1,-6 3,-9 4,-12 1,-14 3</inkml:trace>
</inkml:ink>
</file>

<file path=ppt/ink/ink5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44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464 452,'-1'-2,"-1"0,1 1,-1-1,1 0,-1 0,0 1,0-1,0 1,0-1,0 1,0 0,0 0,0 0,0 0,0 0,-1 0,1 1,0-1,-1 1,1 0,0-1,-1 1,1 0,0 0,-2 1,2-2,-13 0,0 0,0 0,0 2,1 0,-1 0,0 2,1-1,-1 2,1 0,0 1,-3 1,-5 3,-60 30,81-38,-1 0,0 1,1-1,-1 0,1 1,-1 0,1-1,0 1,-1 0,1-1,0 1,0 0,0 0,1 0,-1 0,0 0,1 0,-1 0,1 0,0 1,0-1,0 0,0 0,0 0,0 0,0 0,1 0,-1 0,1 0,0 0,-1 0,1 0,0 0,0 0,0 0,0 0,2 1,41 62,3-3,2-1,11 6,-54-61,1 1,-2 1,1-1,-1 1,0 0,-1 0,0 0,0 0,0 1,-1 0,-1 0,0 0,0 0,0 0,-1 0,-1 0,1 1,-2-1,1 0,-1 0,-1 1,1-1,-2 0,1 0,-1-1,0 1,-1 0,0-1,-1 0,1 0,-2 0,1-1,-1 0,-6 7,3-8,0 1,0-1,0-1,-1 1,0-2,0 1,-1-1,1-1,-1 0,-7 1,1 0,1-1,-1 0,0-1,0-1,0-1,0-1,0 0,0-1,-13-3,29 5,0 0,0 0,1 0,-1-1,0 1,0 0,1 0,-1-1,0 1,0-1,1 1,-1 0,0-1,1 1,-1-1,1 0,-1 1,1-1,-1 1,1-1,-1 0,1 0,-1 1,1-1,0 0,0 1,-1-1,1 0,0 0,0 0,0 1,0-1,0 0,0 0,0 0,0 1,0-1,0 0,0 0,0 0,1 1,-1-1,0 0,0 0,1 1,-1-1,1 0,7-9</inkml:trace>
  <inkml:trace contextRef="#ctx0" brushRef="#br0" timeOffset="445.193">774 396,'-16'9,"1"1,0 1,0 0,1 1,1 1,0 0,0 1,2 0,0 1,0 0,1 1,1 0,1 0,-4 11,11-24,1-1,-1 0,1 1,-1-1,1 1,0-1,0 1,0-1,1 1,-1-1,1 1,-1-1,1 1,0-1,-1 0,1 1,1-1,-1 0,0 0,0 0,1 1,-1-2,1 1,0 0,0 0,0 0,0-1,0 1,0-1,0 0,0 1,0-1,0 0,1 0,-1 0,1-1,-1 1,1-1,-1 1,0-1,1 0,-1 0,2 0,6 1,1 0,-1-1,1 0,0-1,-1-1,1 1,-1-2,0 1,1-1,0-1,0-2,0-1,0 0,-1 0,0-1,0-1,-1 1,0-2,-1 1,1-1,-2 0,0-1,0 0,-1 0,0-1,-1 1,4-13,-8 19,0-1,-1 0,1 1,-1-1,-1 1,1-1,-1 0,0 1,0-1,-1 1,1 0,-1-1,0 1,-1 0,1 0,-1 0,0 1,0-1,-1 1,1-1,-1 1,0 0,0 0,-1 1,1-1,-1 1,1 0,-1 0,0 1,0 0,-1-1,1 1,0 1,-1-1,-4 0,-12 4</inkml:trace>
  <inkml:trace contextRef="#ctx0" brushRef="#br0" timeOffset="1447.29">1423 199,'-29'25,"2"3,1 0,1 1,2 2,-18 29,26-30,1 2,1 0,2 0,1 1,2 1,1-1,2 1,1 1,2-1,1 0,2 1,3 19,-4-40,2 31,2 1,2-1,2 0,1-1,3 0,6 11,-15-45,0 0,1 0,1-1,0 0,0 0,1 0,0 0,0-1,1 0,0 0,0-1,6 5,-12-12,-1 1,1-1,0 1,-1-1,1 0,0 1,0-1,0 0,-1 0,1 1,0-1,0 0,0 0,0 0,-1 0,1 0,0 0,0 0,0 0,0-1,-1 1,1 0,0 0,0-1,-1 1,1-1,0 1,0 0,-1-1,1 1,0-1,-1 1,1-1,-1 0,1 1,-1-1,1 0,-1 1,1-1,-1 0,0 0,1 1,-1-1,0 0,1 0,-1 0,0 0,5-14</inkml:trace>
  <inkml:trace contextRef="#ctx0" brushRef="#br0" timeOffset="2716.409">1620 311,'1'-3,"-1"1,1 0,-1 0,1-1,0 1,0 0,0 0,0 0,1 0,-1 0,0 0,1 1,0-1,-1 0,1 1,0-1,0 1,-1 0,1-1,0 1,1 0,-1 0,0 0,0 1,0-1,0 0,1 1,-1-1,0 1,1 0,1 0,99-25,-102 24,0 1,0-1,0 0,0 0,0 0,0 1,0-1,0 0,0 1,1-1,-1 1,0 0,0-1,1 1,-1 0,0 0,1 0,-1 0,0 0,1 0,-1 0,0 0,0 0,1 1,-1-1,0 0,0 1,1-1,-1 1,0 0,0-1,0 1,0 0,0 0,0-1,0 1,0 0,0 0,0 0,-1 0,1 0,0 0,-1 1,1-1,0 0,-1 0,0 0,1 1,-1-1,0 0,1 1,-1-1,0 0,0 0,0 1,0-1,0 0,-1 1,1-1,0 0,-1 0,1 1,0-1,-1 0,0 1,-75 86,67-82,1 2,0-1,0 1,0 0,1 1,0 0,1 0,0 0,1 1,-1 0,2 0,-1 0,2 1,-3 10,5-17,1 0,0 0,0 0,0 0,1 0,-1 0,1 0,0 0,0 0,0 0,1 0,0 0,-1 0,1-1,0 1,1-1,-1 1,1-1,-1 0,1 0,0 0,0-1,0 1,1 0,-1-1,1 0,-1 0,1 0,0-1,0 1,-1-1,1 0,0 0,0 0,0 0,1-1,-1 1,0-1,0 0,0-1,0 1,0-1,0 1,0-1,0 0,0-1,0 1,0-1,-1 0,2 0,12-10,-1 2</inkml:trace>
  <inkml:trace contextRef="#ctx0" brushRef="#br0" timeOffset="2965.527">2157 283,'-15'29,"-4"14,1 4,3 0,5-4,4-9</inkml:trace>
  <inkml:trace contextRef="#ctx0" brushRef="#br0" timeOffset="3213.729">2410 142,'-23'34,"-9"20,1 6,7-3,7-5,6-8,5-10</inkml:trace>
  <inkml:trace contextRef="#ctx0" brushRef="#br0" timeOffset="3613.929">1987 254,'8'-10,"1"0,0 1,1 0,0 0,0 1,1 1,0-1,0 2,1 0,0 0,0 1,0 0,1 1,-1 1,1 0,0 0,0 2,0-1,0 2,0 0,0 0,1 1,-1 1,106 51,-108-51,-1-1,0-1,0 0,0-1,1 1,-1-2,0 0,0 0,0-1,-1 0,1 0,-1-1,1 0,5-5,3-1</inkml:trace>
  <inkml:trace contextRef="#ctx0" brushRef="#br0" timeOffset="4151.752">1649 763,'111'-5,"0"-6,33-9,-25 3,241-17,-242 35,-94-1</inkml:trace>
  <inkml:trace contextRef="#ctx0" brushRef="#br0" timeOffset="5181.094">1677 1017,'22'-14,"2"2,-1 1,2 1,-1 1,1 1,1 1,-1 1,1 2,0 0,12 1,-37 3,1-1,-1 1,0 0,0 0,0 0,1-1,-1 1,0 0,0 1,0-1,1 0,-1 0,0 0,0 1,0-1,1 1,-1-1,0 1,0-1,0 1,0-1,0 1,0 0,0 0,0 0,0-1,-1 1,1 0,0 0,0 0,-1 0,1 0,-1 1,1-1,-1 0,1 0,-1 0,0 0,1 1,-1-1,0 0,0 0,0 0,0 1,0-1,0 0,0 0,-1 1,1-1,0 0,-1 0,1 0,-1 0,1 0,-1 1,1-1,-1 0,0 0,1 0,-1 0,0-1,0 1,0 0,-1 0,-38 32,36-32,1 1,-1-1,1 1,-1 0,1 1,0-1,0 0,0 1,0 0,0-1,1 1,-1 0,1 0,0 1,0-1,0 0,0 1,0 0,1-1,0 1,0 0,0-1,0 1,0 0,1 4,2-5,0 1,1-1,0 0,-1 0,1 0,0 0,1-1,-1 1,0-1,1 0,-1 0,1 0,0 0,0-1,0 1,0-1,0 0,0 0,0 0,0-1,0 0,0 0,0 0,0 0,0 0,0-1,3 0,14 2,-19-1,0 0,0-1,0 2,0-1,1 0,-1 0,0 1,0-1,0 1,0 0,0-1,0 1,0 0,0 0,0 0,0 1,0-1,-1 0,1 1,0-1,-1 1,1 0,-1-1,0 1,0 0,1 0,-1 0,0 0,-1 0,1 0,0 0,-1 0,1 0,-1 0,1 0,-1 0,0 1,0-1,0 0,0 0,0 0,-1 1,1-1,-1 0,1 0,-1 0,0 0,0 0,0 0,0 0,0 0,0 0,0-1,-1 2,-10 8,0 0,-1-1,0 0,0-1,-1-1,0 0,-1 0,0-2,0 0,0-1,-7 2,-13 6,11-4</inkml:trace>
  <inkml:trace contextRef="#ctx0" brushRef="#br0" timeOffset="5544.072">2410 847,'-32'27,"0"2,2 2,1 0,1 2,2 1,-21 36,45-67,0 0,0 0,0 0,1 0,-1 0,1 1,0-1,0 0,0 1,0-1,1 1,-1-1,1 1,0-1,0 1,0-1,1 1,-1-1,1 1,-1-1,1 0,1 1,-1-1,0 0,1 1,-1-1,1 0,0 0,0-1,0 1,1 0,-1-1,0 1,1-1,0 0,0 1,0-1,0-1,0 1,0 0,0-1,0 0,1 1,0-1,8 3,1 0,0-1,0-1,0 0,0-1,0 0,0-1,0 0,0-1,0 0,0-1,0-1,-1 0,1-1,-1 0,1-1,-2 0,1-1,0-1,-1 1,0-2,5-4,-14 10,-1 0,0 1,0-1,0 0,0 1,0-1,0 0,0 0,0 0,-1 0,1 0,-1 0,1 0,-1 0,0 0,0 0,0 0,0 0,0 0,-1 0,1 0,0 0,-1 0,0 0,1 0,-1 0,0 0,0 0,0 1,0-1,0 0,-1 0,1 1,0-1,-1 1,1 0,-1-1,0 1,1 0,-1 0,0 0,0 0,0 0,1 0,-1 1,0-1,0 0,0 1,0 0,0-1,0 1,-1 0,1 0,0 0,0 1,0-1,0 0,0 1,-115 6,91 1</inkml:trace>
  <inkml:trace contextRef="#ctx0" brushRef="#br0" timeOffset="6112.732">2890 904,'-12'4,"0"1,0 1,1 0,-1 0,1 1,1 1,-1 0,1 0,1 1,-1 0,-2 5,-27 54,38-66,1 0,-1 0,1 0,-1 0,1 0,0 0,-1 0,1 0,0 0,1 1,-1-1,0 0,1 0,-1 0,1 0,-1 0,1 0,0 0,0 0,0 0,0 0,0-1,1 1,-1 0,0-1,1 1,-1-1,1 1,0-1,-1 0,1 1,0-1,0 0,1 0,6 2,0 0,0-1,0 0,0 0,0-1,1-1,-1 1,1-1,-1-1,0 0,1 0,-1-1,0 0,0-1,0 0,0 0,-1-1,1 0,-1 0,0-1,5-4,-9 6,1 0,-1 0,0-1,0 1,-1-1,1 0,-1 0,0-1,0 1,0-1,0 1,-1-1,0 0,0 0,0 0,-1 0,1 0,-1-1,-1 1,1 0,-1-1,1 1,-2 0,1-1,0 1,-1 0,0 0,-1 0,1-1,-1 1,0 0,0 0,0 1,-1-1,0 0,1 1,-2 0,1 0,-4-4,-39-21,23 16</inkml:trace>
  <inkml:trace contextRef="#ctx0" brushRef="#br0" timeOffset="6819.133">3004 0,'1'14,"1"-1,1 0,1 0,0 0,0 0,1-1,1 1,6 10,6 14,18 43,9 18,-5 2,14 58,-43-127,-1 0,-2 1,-1 0,-1 0,-2 0,-1 1,-2 0,-1 0,-2-1,-1 1,-1-1,-2 1,-8 23,6-42,0 0,-1-1,0 0,-1 0,0-2,-1 1,-1-1,0 0,0-1,-1-1,0 0,0-1,-1 0,-1-1,1-1,-7 2,-3 3</inkml:trace>
</inkml:ink>
</file>

<file path=ppt/ink/ink5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36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278 150,'-24'14,"-10"6,1 1,0 2,2 1,0 2,2 1,1 1,25-26,0 1,0 0,0-1,1 1,0 1,-1-1,1 0,0 0,0 1,1 0,-1-1,1 1,-1 0,1-1,1 1,-1 0,0 0,1 0,0 0,0 0,0 0,0 0,1 0,-1-1,1 1,0 0,0 0,1 0,-1-1,1 1,0-1,0 1,0-1,0 0,0 0,1 0,-1 0,3 2,194 83,-189-81,-1 1,0 1,0 0,-1 0,0 1,0 0,-1 0,0 1,-1 0,-1 0,3 5,-6-10,0-1,0 1,0-1,-1 1,0 0,0 0,0 0,-1-1,0 1,0 0,-1 0,1 0,-1 0,0-1,-1 1,1 0,-1-1,-1 1,1-1,-1 0,1 1,-2-1,1-1,0 1,-1 0,-4 5,0-1,0 0,-1-1,0 1,0-2,-1 1,0-1,-1-1,1 0,-1 0,0-1,-1-1,1 0,-1 0,0-1,0-1,-8 2,-5-7</inkml:trace>
  <inkml:trace contextRef="#ctx0" brushRef="#br0" timeOffset="248.146">221 206,'39'-14,"21"-5,7 0,-5 9,-11 11,-11 5,-12 1</inkml:trace>
  <inkml:trace contextRef="#ctx0" brushRef="#br0" timeOffset="530.683">842 65,'-8'12,"2"0,-1 1,1 0,1 1,0-1,1 1,1 0,0 0,1 0,0 1,1-1,1 0,0 1,1-1,1 0,1 9,-1-19,-1-1,0 0,1 0,0 0,0-1,0 1,0 0,0-1,0 1,1-1,-1 0,1 0,0 0,0 0,-1 0,1 0,0-1,1 0,-1 1,0-1,0 0,0-1,1 1,-1 0,0-1,1 0,-1 0,1 0,-1 0,0 0,1-1,-1 0,0 1,1-1,-1 0,2-2,110-57,-105 54,0 0,-1-1,1 0,-2-1,1 0,-1 0,0-1,-1 0,0-1,0 1,-1-1,0 0,-1-1,0 1,-1-1,0 0,0-1,-1 1,-1 0,0-1,-1 0,0-3,-2 11,-1 0,0 0,0 0,-1 0,1 1,-1-1,0 0,0 1,0 0,0 0,-1 0,1 0,-1 0,0 1,1-1,-1 1,0 0,-1 0,1 1,0-1,0 1,-1 0,1 0,-1 1,1-1,-1 1,1 0,-1 0,1 0,-1 1,1-1,-1 1,1 0,0 1,-1-1,1 1,-21 5</inkml:trace>
  <inkml:trace contextRef="#ctx0" brushRef="#br0" timeOffset="6746.886">1238 517,'9'0,"9"-5,5-2,4 1,2 1,1 2,0 0,0-2,-1-2,1 1,-2 1,1 2,-1 1,0 1,0 1,0 0,0 0,-4 1</inkml:trace>
  <inkml:trace contextRef="#ctx0" brushRef="#br0" timeOffset="7029.583">1294 658,'24'4,"22"3,9-1,-1-2,-5 0,-6-7,-5-2,-4 0,-4 0,-6 1</inkml:trace>
</inkml:ink>
</file>

<file path=ppt/ink/ink5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52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29 769,'-29'303,"42"-461,-6 132,1 0,1 1,1 0,2 0,0 1,2 1,0 0,2 1,7-9,-14 20,-5 6,0-1,1 0,-1 1,1 0,0 0,1 0,-1 1,1-1,0 1,0 1,0-1,0 1,0 0,1 0,0 1,-1 0,3 0,-7 2,0 1,0 0,0 0,0-1,0 1,0 0,0 1,0-1,-1 0,1 0,0 1,-1-1,1 1,-1 0,1-1,-1 1,0 0,0 0,0 0,0 0,0 0,0 0,-1 0,1 1,1 1,8 17</inkml:trace>
  <inkml:trace contextRef="#ctx0" brushRef="#br0" timeOffset="921.02">735 599,'-31'18,"1"0,2 2,0 1,1 1,1 2,1 0,1 2,-4 6,6 34,22-64,0-1,1 1,-1-1,0 1,0-1,1 1,-1-1,1 1,-1-1,1 0,0 1,-1-1,1 0,0 1,0-1,0 0,0 0,0 0,0 0,0 0,0 0,1 0,-1 0,0 0,1-1,-1 1,0 0,1-1,-1 1,1-1,-1 0,1 1,-1-1,1 0,-1 0,1 0,-1 0,1 0,-1 0,1-1,-1 1,1 0,-1-1,11-2,0-1,-1 0,0-1,1 0,-2-1,1 0,-1-1,0 0,0-1,-1 0,0 0,0-1,3-5,40-33,73-39,-123 86,-1-1,1 1,-1 0,1 0,0 0,-1 0,1 0,0 0,-1 1,1-1,0 1,-1-1,1 1,-1-1,1 1,-1 0,1 0,-1 0,0-1,1 1,-1 1,0-1,0 0,1 0,-1 0,0 1,0-1,0 0,-1 1,1-1,0 1,-1-1,1 1,-1 0,1-1,-1 1,1 0,-1-1,0 1,0-1,0 1,0 0,0-1,-1 1,1 0,0-1,-1 1,1 0,-1-1,1 1,4 25,-3-23,0-1,1 1,-1-1,1 1,0-1,0 0,0 0,0 1,0-2,1 1,-1 0,1 0,0-1,0 1,0-1,0 0,0 0,0 0,1 0,-1-1,1 1,-1-1,1 0,-1 0,1 0,0-1,0 1,-1-1,1 0,0 0,0 0,-1-1,1 1,0-1,0 0,1 0,10-4,0 1,-1-2,0 0,0-1,0 0,-1-1,0-1,5-4,-9 7,0-1,0 0,0 0,-1-1,0 0,0-1,-1 0,0 0,-1 0,0-1,0 0,-1 0,-1-1,3-5,-7 15,0 0,1 1,-1-1,0 0,1 0,-1 0,0 0,0 1,0-1,0 0,0 0,0 0,0 0,0 1,0-1,0 0,-1 0,1 0,0 0,0 1,-1-1,1 0,0 0,-1 1,1-1,-1 0,1 0,-1 1,0-1,1 1,-1-1,0 1,1-1,-1 1,0-1,1 1,-1-1,0 1,0 0,0-1,1 1,-1 0,0 0,0 0,0 0,0 0,1 0,-1 0,0 0,0 0,0 0,0 0,0 0,1 0,-1 1,0-1,0 0,0 1,1-1,-50 25,46-23,1 0,-1 1,0 0,1 0,-1 0,1 0,0 0,0 1,0 0,1-1,-1 1,1 0,0 0,0 0,0 1,1-1,-1 0,1 1,0-1,0 1,1-1,-1 1,1-1,0 1,0-1,1 1,-1 0,1-1,0 0,0 1,1-1,-1 1,1-1,0 0,0 0,1 0,-1 0,1-1,-1 1,1 0,0-1,8 2,-1-1,1-1,-1 1,1-2,0 1,0-2,0 1,0-1,0-1,1 0,-1-1,0 0,0-1,0 0,0 0,-1-1,6-3,14-5,0-2,-1-1,-1-1,0-2,-1-1,-1-1,0-1,-2-1,0-1,-2-1,0-1,-2-1,0-1,-2-1,0-2,-7 13,-1-1,0 0,-1 0,-1-1,-1 0,-1-1,0 0,-1 1,-1-2,-1 1,-1 0,0-1,-2 1,0-1,-1 1,-1-1,-1 1,0 0,-2 0,-1-4,4 18,-1 1,0-1,0 1,0 0,0 0,0 0,-1 0,0 1,0-1,0 1,0 0,0 0,-1 0,1 1,-1 0,0 0,0 0,0 0,0 1,0 0,0 0,0 0,0 0,0 1,-1 0,1 0,0 1,-6-1,1 1,-1 0,0 1,1 0,0 1,-1 0,1 1,0 0,1 0,-1 1,1 1,-8 4,4-1,0 1,1 0,0 1,0 0,1 1,0 1,1-1,1 1,0 1,1 0,0 0,1 1,1 0,0 0,1 0,1 1,0 0,1 0,1 0,0 0,1 0,1 0,1 0,0 0,1 1,1-1,0-1,1 1,1 0,0-1,1 0,1 0,7 12,8-1,0-1,2-1,1-2,0 0,2-1,0-2,1-1,1-1,1-1,0-2,1-1,1-1,3-1,77 23,-95-32,-4-4</inkml:trace>
</inkml:ink>
</file>

<file path=ppt/ink/ink5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04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1 367,'39'17,"-14"-12,0-1,-1-2,2 0,-1-2,0 0,0-2,0-1,0-1,0-1,82-8,222-8,-303 17,-10 1,-1 1,1 0,0 1,0 0,0 1,-1 1,1 1,8 2,-24-4,-1 0,1 0,0 0,-1 0,1 1,0-1,-1 0,1 0,0 1,-1-1,1 0,0 0,0 1,-1-1,1 0,0 1,0-1,0 0,-1 1,1-1,0 0,0 1,0-1,0 0,0 1,0-1,0 1,0-1,0 0,0 1,0-1,0 1,0-1,0 0,0 1,0-1,0 0,0 1,0-1,1 1,-1-1,0 0,0 1,0-1,1 0,-1 0,0 1,0-1,1 0,-1 0,0 1,1-1,-1 0,0 0,1 1,-1-1,0 0,1 0,-16 4</inkml:trace>
  <inkml:trace contextRef="#ctx0" brushRef="#br0" timeOffset="280.665">1 593,'118'6,"1"-5,-1-6,51-10,-24 3,12-10,-61 1,-78 14</inkml:trace>
  <inkml:trace contextRef="#ctx0" brushRef="#br0" timeOffset="769.66">453 1,'-1'4,"1"1,0-1,0 1,0-1,0 1,1-1,-1 0,1 1,0-1,1 0,-1 1,1-1,0 0,0 0,0 0,0-1,1 1,0 0,-1-1,4 3,8 10,0-2,1 0,0 0,1-2,1 0,0 0,0-2,1 0,0-1,1-1,0-1,1 0,-1-2,1 0,0-1,10 0,-3 1,0 1,-1 1,1 1,-2 1,0 1,0 2,-1 0,15 11,-34-18,-1 0,-1-1,1 2,0-1,-1 0,0 1,-1-1,1 1,-1 0,0 0,0 0,-1 0,0 0,0 0,0 1,-1-1,0 0,0 0,0 1,-1-1,0 0,0 0,-1 0,0 0,0 0,0 0,-1 0,0-1,0 1,0-1,-1 0,1 0,-1 0,0 0,-1-1,1 1,-1-1,-4 2,-29 23,-1-2,-2-1,0-2,-1-2,-35 12,-6 4,13 11,60-36</inkml:trace>
</inkml:ink>
</file>

<file path=ppt/ink/ink5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05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311 187,'-35'39,"2"2,1 2,3 0,1 2,2 1,3 1,1 2,2 0,14-34,1 0,0 0,1 0,0 0,1 1,1-1,1 1,0 1,1-13,0 1,1 0,-1 0,1-1,0 1,0-1,1 1,-1-1,1 1,0-1,0 0,1 0,-1 0,1 0,0 0,0 0,0-1,1 0,-1 1,1-1,-1 0,1-1,0 1,0-1,1 0,-1 0,0 0,3 1,13 3,0-1,1-1,0 0,0-2,-1 0,1-2,0 0,0-1,0-1,0-1,0-1,-1-1,3-1,46-16,-1-2,-2-4,11-8,-51 26,0-2,-1 0,-1-2,0-1,-1 0,0-2,-1-1,-2 0,1-2,-2 0,-1-1,0-1,-2-1,0 0,-2-1,-1-1,0 0,3-12,-14 25,-1 1,0-1,0 0,-1 0,-1 1,0-1,-1 0,0 1,0-1,-1 1,-1 0,0 0,0 0,-1 0,-1 1,0 0,0 0,-1 0,0 1,0 0,-1 0,-1 1,1 0,-1 0,-1 1,1 1,-1-1,0 1,-1 1,1 0,-1 1,-3-1,-12-5,1 1,-1 2,0 0,0 2,-1 1,0 1,0 2,0 0,1 2,-1 1,0 1,0 1,1 1,0 2,0 0,1 2,0 1,0 1,-17 11,10-6,2 2,0 2,1 1,0 0,2 3,1 0,1 1,1 2,1 1,-12 19,10 27,24-73,1 1,0-1,0 1,-1-1,1 1,1-1,-1 1,0-1,0 1,0-1,1 1,-1-1,1 1,-1-1,1 1,0-1,-1 0,1 1,0-1,0 0,0 0,0 0,0 1,0-1,0 0,1 0,-1-1,0 1,1 0,-1 0,0-1,1 1,-1 0,1-1,-1 1,1-1,-1 0,1 0,-1 1,1-1,-1 0,1 0,-1-1,1 1,-1 0,1 0,0-1,3 0,-1 0,1-1,-1 1,0-1,0 0,0-1,0 1,0-1,0 1,0-1,-1 0,1 0,-1-1,0 1,0-1,0 0,0-1,34-32,-27 31,0 0,0 1,1 0,-1 0,1 1,0 1,1 0,-1 0,1 1,-1 1,1 0,-1 0,1 1,0 1,-1 0,1 0,-1 1,1 1,-1 0,208 101,-20-62,-171-38,97 39,-90-44,-20-2</inkml:trace>
  <inkml:trace contextRef="#ctx0" brushRef="#br0" timeOffset="680.685">1440 356,'14'0,"20"0,8 0,2 0,-1 0,-4 0,-4 0,-2-4,-3-3,-1 1,-1 1,0 1,0 2,-1 1,-9 0,-7 1</inkml:trace>
  <inkml:trace contextRef="#ctx0" brushRef="#br0" timeOffset="953.824">1440 610,'38'0,"32"-4,10-3,-6 1,-9 2,-11 0,-11 2,-7 1,-10 0</inkml:trace>
</inkml:ink>
</file>

<file path=ppt/ink/ink5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22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341 180,'-5'-2,"0"0,0 0,0 0,0 1,0 0,0 0,-1 0,1 1,0-1,-1 1,1 1,0-1,-1 1,1 0,0 0,0 0,0 1,0-1,0 1,0 1,0-1,1 1,-1 0,1 0,0 0,0 0,-1 2,-93 111,84-96,1 0,2 1,0 1,1 0,1 0,1 0,1 1,1 0,1 1,1 0,1-1,1 21,2-36,1-1,1 0,-1 0,1 0,0 0,1 0,-1 0,2 0,-1-1,0 1,1-1,1 0,-1 0,1-1,0 1,0-1,0 0,1 0,0-1,0 0,0 0,0 0,1-1,-1 1,1-2,0 1,0-1,2 1,9 2,1-1,0 0,0-1,0-1,0-1,0 0,1-2,-1 0,0-1,7-3,14-6,-1-1,-1-3,0-1,-1-2,-1-1,-1-2,0-1,-2-2,-1-1,2-4,-18 17,0-1,-1 0,0-2,-1 1,-1-2,-1 0,0 0,0-1,-2-1,0 1,-1-2,-1 1,-1-1,-1-1,4-18,-9 29,-1-1,-1 1,0 0,0 0,-1-1,0 1,0 0,-1 1,0-1,-1 0,0 1,0 0,-1 0,0 0,0 0,-1 1,0 0,0 0,-1 0,-5-4,-5-3,0 1,-1 0,0 1,-1 1,0 1,-1 1,0 0,-9-2,11 6,-1 1,1 0,-1 1,1 2,-1-1,0 2,0 1,0 0,1 1,-1 1,1 1,-1 0,1 2,1 0,-1 1,1 0,0 2,1 0,0 1,0 0,1 2,-2 1,-19 18</inkml:trace>
  <inkml:trace contextRef="#ctx0" brushRef="#br0" timeOffset="847.04">1357 604,'-9'9,"-9"4,-1 4,8-6,10-4,6-9,6-3,-3-2,-3 6,-7 3,-8 6,2 1,3-1</inkml:trace>
</inkml:ink>
</file>

<file path=ppt/ink/ink5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28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29,'498'-1,"-381"-13,61 1,-176 12,-1 1,0 1,0-1,1 0,-1 0,0 0,0 1,0-1,1 1,-1-1,0 1,0-1,0 1,0-1,0 1,0 0,0 0,0 0,0 0,0-1,-1 1,1 0,0 0,0 1,-1-1,1 0,-1 0,1 0,-1 0,1 0,-1 1,0-1,0 0,0 0,1 1,-1-1,0 0,0 0,-1 1,1-1,0 0,0 0,-1 0,1 1,-1-1,-24 59,20-51,-25 48,3 1,2 1,-8 36,-18 84,0 18,46-185</inkml:trace>
  <inkml:trace contextRef="#ctx0" brushRef="#br0" timeOffset="396.775">226 396,'155'-18,"0"8,148 9,-152 2,-77-12,-63 10,-6 2</inkml:trace>
</inkml:ink>
</file>

<file path=ppt/ink/ink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39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65,'-22'135,"-4"45,-7-1,-8-1,-28 62,51-195,-1 0,-2-1,-2-1,-8 10,21-33,18-18,22-25,-13 9</inkml:trace>
  <inkml:trace contextRef="#ctx0" brushRef="#br0" timeOffset="5762.322">621 37,'-2'1,"0"0,0 1,1-1,-1 1,0 0,1-1,-1 1,1 0,0 0,-1 0,1 0,0 0,0 0,0 0,1 1,-1-1,0 0,1 0,0 1,-1-1,1 0,0 1,0-1,0 0,0 1,0 0,-14 225,-27 78,-43-30,69-233,-15 82,25-74,5-44,0 1,0-1,-1 1,0-1,0 1,-1-1,0 0,-1 1,1-1,-1 0,-3 4,-12 16,24-31</inkml:trace>
  <inkml:trace contextRef="#ctx0" brushRef="#br0" timeOffset="6680.132">0 149,'27'-17,"0"2,0 1,2 1,-1 2,2 0,15-2,4-1,1 2,1 2,0 2,0 2,1 3,-1 2,1 2,-1 2,40 9,-72-8,0 0,0 2,-1 0,1 1,-1 1,-1 1,0 0,0 1,-1 1,14 12,-23-17,0 0,-1 0,0 1,0 0,0 0,-1 0,0 1,-1 0,0 0,0 0,0 0,-1 1,-1-1,1 1,-1 0,-1 0,0 0,0 0,0 0,-1 0,-1 0,0 0,0-1,-1 5,-1 0,-1-1,0 0,0 0,-1-1,-1 0,0 0,0 0,-1 0,-1-1,0 0,0-1,-1 0,0 0,0-1,-7 5,-15 12,-86 50,88-65,0-2,0-1,-1-2,0 0,0-2,0-1,-12-2,43 0,-1 1,0 0,1-1,-1 1,0-1,0 1,1-1,-1 1,0 0,0-1,0 1,0 0,0-1,0 1,0-1,0 1,0 0,0-1,0 1,-1-1,1 1,0 0,0-1,-1 1,1-1,0 1,-1-1,1 1,0-1,-1 1,1-1,-1 1,1-1,-1 1,1-1,-1 0,1 1,-1-1,1 0,-1 0,1 1,-1-1,0 0,1 0,-1 0,1 0,-1 0,0 1,1-1,-1 0,1-1,-1 1,0 0,1 0,-1 0,0 0,1 0,-1-1,1 1,-1 0,1 0,207 119,-151-74,-2 2,-3 3,-1 2,38 54,-19-10,-63-90</inkml:trace>
</inkml:ink>
</file>

<file path=ppt/ink/ink5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24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323 348,'-30'18,"0"2,1 2,1 0,2 2,0 1,1 1,2 1,1 1,1 1,-9 17,26-39,-1 1,1 0,1 0,0 0,0 0,0 0,1 0,0 1,1-1,0 1,0-1,1 1,0 0,0-1,1 1,1 0,-1-1,1 0,0 1,1-1,0 0,0 0,1 0,0 0,1-1,-1 0,1 0,1 0,-1 0,1-1,0 0,1 0,0-1,-1 0,2 0,-1 0,0-1,1 0,0 0,7 1,4-3,1-1,-1-1,1-1,-1-1,0 0,0-2,0 0,0-1,-1-1,1 0,-2-2,1 0,-1-1,0-1,-1 0,0-1,12-11,7-1,-1-1,-1-2,-1-1,-2-2,-1 0,-1-2,22-33,-46 59,0-1,0 0,-1 0,0 0,0 0,-1 0,1-1,-1 1,-1-1,1 1,-1-1,0 0,-1 0,0 0,0 1,0-1,-1 0,0 0,0 0,-1 1,1-1,-2 1,1-1,-1 1,0 0,0 0,0 0,-1 0,0 1,0-1,-1 1,1 0,-1 1,0-1,-5-2,-4-2,-1 2,0 0,-1 0,0 2,0 0,0 1,0 0,-1 1,1 1,-1 1,0 0,0 1,1 1,-1 0,0 2,1 0,-1 0,1 2,0 0,0 1,1 0,0 2,0-1,-7 7,-13 4</inkml:trace>
  <inkml:trace contextRef="#ctx0" brushRef="#br0" timeOffset="644.193">1395 234,'-17'5,"0"-1,1 2,0 0,0 1,0 1,1 0,0 1,0 1,1 0,0 1,1 0,1 1,-1 1,0 2,9-11,0 1,1 0,-1-1,1 1,0 1,1-1,-1 0,1 1,0-1,0 1,1-1,0 1,0 0,0 0,0 0,1-1,0 1,0 0,1 0,0 0,0 0,0-1,1 1,-1 0,2-1,-1 1,0-1,1 0,0 0,0 0,1 0,-1-1,1 1,0-1,0 0,1 0,-1 0,1 0,1 0,2 0,0 0,1-1,-1 1,1-2,0 1,-1-1,1-1,0 1,0-1,1-1,-1 0,0 0,0-1,0 0,0-1,0 0,-1 0,1-1,0 0,-1 0,0-1,1 0,24-15,0 0,-1-2,-1-2,20-19,-7 6,-37 32,-1 0,0-1,0 0,0 0,-1 0,1-1,-1 0,-1 0,1 0,-1 0,0-1,0 0,-1 1,0-1,0-1,-1 1,0 0,0-1,-1 1,1-1,-2 1,1-1,-1 0,0 1,-1-1,0 0,0 1,-1-1,1 1,-2 0,1-1,-1 1,-1-1,-1 2,-1 0,0 0,-1 0,1 1,-1-1,0 2,0-1,-1 1,1 0,-1 1,0-1,0 2,0-1,-1 1,1 0,-1 1,1 0,-1 0,1 1,-7 1,-17-2</inkml:trace>
  <inkml:trace contextRef="#ctx0" brushRef="#br0" timeOffset="1033.829">1452 517,'-41'19,"0"2,2 1,1 3,1 1,1 1,-12 14,44-36,0 1,0 0,1 0,0 0,0 0,0 1,1-1,0 1,0 0,1-1,0 1,0 0,0 0,1 0,0 0,1 0,-1-1,1 1,0 0,1 0,0 0,0-1,0 1,1-1,0 0,0 0,1 0,0 0,0 0,0-1,1 0,-1 0,1 0,0 0,1-1,-1 0,1 0,0 0,0-1,0 0,0 0,1 0,2 0,6 4,1 0,0-1,1-1,-1 0,1-1,0-1,0-1,0 0,1-1,-1-1,0 0,0-2,3 0,-12 1,0-1,0 0,0 0,-1 0,1-1,-1-1,1 1,-1-1,0 0,-1 0,1-1,-1 0,0 0,0-1,0 1,-1-1,0-1,0 1,-1-1,1 0,-1 0,-1 0,0 0,0-1,0 1,-1-1,0 0,1-7,-2 5,0 0,-1 0,0 0,-1 1,0-1,0 0,-1 0,-1 1,1-1,-2 1,1 0,-1 0,-1 0,1 0,-2 1,1 0,-1 0,0 0,-1 1,1 0,-2 0,1 1,-1-1,0 2,-4-3,-40-26,32 21</inkml:trace>
  <inkml:trace contextRef="#ctx0" brushRef="#br0" timeOffset="1533.695">1959 207,'452'-57,"-449"57,-1-1,0 0,0 0,0 0,0 0,0 1,1-1,-1 1,0-1,0 1,1 0,-1 0,0 0,1 0,-1 0,0 1,1-1,-1 1,0-1,0 1,0 0,0 0,0 0,0 0,0 0,0 1,0-1,0 0,0 1,-1-1,1 1,0 0,-1 0,0 0,1-1,-1 1,0 0,0 1,0-1,0 0,-1 0,1 0,0 0,-1 1,0-1,1 0,-1 1,-72 179,61-147,2 1,2 0,1 1,-1 33,-20 199,16-207,5-57</inkml:trace>
  <inkml:trace contextRef="#ctx0" brushRef="#br0" timeOffset="1780.191">2129 517,'39'0,"31"0,9 0,0 0,-3 0,-5 0,-10 0,-6 0,-7 0,-7 0,-6 0,-4 0,-2 0,-7 0</inkml:trace>
  <inkml:trace contextRef="#ctx0" brushRef="#br0" timeOffset="3479.667">3173 150,'23'-18,"1"1,1 2,0 0,1 1,0 2,1 1,1 0,0 3,0 0,0 1,1 2,25-1,-50 5,0 0,0 1,-1 0,1 0,0 0,0 0,0 0,-1 1,1-1,0 1,-1 0,1 0,0 1,-1-1,0 1,1-1,-1 1,0 0,0 1,0-1,0 0,0 1,0 0,-1-1,1 1,-1 0,0 0,0 1,0-1,0 0,-1 1,1-1,-1 1,0-1,0 1,0 0,-1 0,1-1,-1 1,0 0,0 0,-5 16,-1 0,0 0,-2 0,0-1,-2 0,0 0,-1-1,0-1,-2 0,0-1,-1 0,-4 3,2 0,-254 235,259-241,7-9,0-1,-1 0,1 1,1 0,-1 0,1 0,-1 1,1-1,1 1,-1-1,0 1,1 0,0 0,0 0,1 0,0 1,-1-1,2 0,-1 1,1-1,-1 0,1 1,1-1,-1 1,1-1,0 0,0 1,1-1,-1 0,2 2,8 3,0-1,1 0,0-1,1 0,-1-1,1 0,1-1,-1-1,1 0,0 0,0-2,0 0,1 0,-1-2,1 1,0-2,11-1,-12 2,0 0,0 0,0-1,0-1,0 0,0 0,0-2,-1 1,1-2,-1 0,0-1,2-1,4-5</inkml:trace>
</inkml:ink>
</file>

<file path=ppt/ink/ink5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51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551 47,'-12'-6,"0"-1,0 1,0 1,-1 0,0 1,0 0,0 1,0 1,-1 0,1 1,0 0,-1 1,1 0,-1 1,1 1,-1 0,-9 3,-28 15,1 3,1 1,1 3,-9 8,54-34,0 0,0 0,1 0,-1 0,0 1,1-1,-1 1,1 0,0-1,-1 1,1 0,0 0,0 1,0-1,1 0,-1 1,0-1,1 1,0-1,-1 1,1 0,0-1,0 1,1 0,-1 0,0 0,1 0,0 0,0 0,0 0,0 0,0 0,1-1,-1 1,1 0,0 0,-1 0,2 0,-1-1,0 1,0 0,1-1,-1 1,1-1,1 1,126 61,-57-35,51 47,-103-58,-11-13,0 2,-1-1,0 1,-1 0,1 1,-1 0,-1 0,1 0,-1 1,-1 0,0 0,0 0,-1 1,0 0,0 0,-1 0,-1 1,-1-4,0 1,-1-1,0 1,-1-1,0 1,0-1,0 0,-1 1,0-1,-1 0,1 0,-1 0,-1 0,1-1,-1 1,0-1,-1 0,0 0,1-1,-2 1,1-1,-1 0,0 0,0-1,0 0,-5 3,-8 2,-1-1,1 0,-2-1,1-1,-1-2,0 0,0 0,0-2,0-1,0-1,-1 0,-12-3,33 3,0 0,0 0,-1 0,1 0,0 0,-1 0,1 0,0 0,0 0,-1-1,1 1,0-1,0 1,-1-1,1 1,0-1,0 0,0 1,0-1,0 0,0 0,0 0,0 0,1 0,-1 0,0 0,0 0,1 0,-1 0,1-1,-1 1,1 0,-1 0,1 0,0-1,-1 1,1 0,0-1,0 1,6-10</inkml:trace>
</inkml:ink>
</file>

<file path=ppt/ink/ink5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52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0,'-5'39,"-11"21,-2 7,1-5,3-11</inkml:trace>
</inkml:ink>
</file>

<file path=ppt/ink/ink5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52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55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47,'38'5,"32"-4,14-1,-3-1,-10-1,-13-4,-11-1,-9 0,-5 2,-5-3,-2-1,-5 1</inkml:trace>
</inkml:ink>
</file>

<file path=ppt/ink/ink5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5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1,'43'5,"38"-4,15-1,-4-1,-13-1,-15 1,-13 0,-16 0</inkml:trace>
</inkml:ink>
</file>

<file path=ppt/ink/ink5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5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0 989,'36'-127,"-26"103,7-17,1 1,3 2,1 0,1 1,8-7,-30 43,-1 0,0 0,0 0,1 0,-1 0,0 0,1 0,-1 1,1-1,-1 0,1 0,0 0,-1 1,1-1,0 0,-1 0,1 1,0-1,0 1,0-1,0 1,0-1,-1 1,1 0,0-1,0 1,0 0,0 0,0-1,0 1,0 0,0 0,0 0,0 0,0 1,0-1,0 0,0 0,0 0,0 1,0-1,0 1,0-1,0 0,-1 1,1 0,0-1,0 1,0-1,-1 1,1 0,0 0,-1-1,1 1,-1 0,1 0,-1 0,1 0,-1 0,1 0,8 84,-10-79,0 0,1 1,0-1,0 0,0 1,0-1,1 0,0 0,1 0,-1 0,1 0,0 0,1 0,-1 0,1 0,0-1,1 0,-1 0,1 0,0 0,0 0,1-1,0 1,-1-1,1 0,0-1,1 1,5 2,-6-4,1 1,-1-1,1 1,0-2,0 1,0-1,0 0,0 0,0 0,0-1,1 0,-1 0,0-1,0 1,0-1,0-1,0 1,0-1,0 0,-1-1,1 1,-1-1,1 0,-1 0,0-1,0 0,-1 0,1 0,-1 0,1-1,-1 1,-1-1,1 0,-1 0,0-1,0 1,0-1,0-2,-1-4,-1 0,0-1,-1 1,-1 0,0-1,0 1,-1 0,-1 0,0 0,0 0,-1 0,-1 1,0 0,-5-9,-1 2</inkml:trace>
  <inkml:trace contextRef="#ctx0" brushRef="#br0" timeOffset="769.309">1327 312,'-13'-3,"-1"2,1-1,-1 2,0 0,1 0,-1 2,1-1,-1 2,1 0,0 0,0 1,0 1,0 0,1 1,0 0,0 1,1 0,-1 1,2 0,-1 1,-5 6,13-12,0 0,0 1,1-1,-1 1,1 0,0 0,0 0,0 0,0 0,1 0,0 1,0-1,0 0,0 1,1-1,-1 1,1-1,0 1,0-1,1 0,0 1,-1-1,2 1,-1-1,0 0,1 0,0 0,0 0,0 0,0 0,0 0,1-1,0 1,0-1,0 1,0-1,0 0,1-1,0 1,-1 0,4 1,92 43,-89-44,0 0,1 0,-1 1,0 0,-1 1,1 0,-1 0,0 1,0 0,0 1,-1 0,0 0,-1 1,0 0,0 0,0 1,-1-1,0 2,-1-1,0 1,-1-1,0 1,0 0,1 7,-5-10,0 0,0 0,0 0,-1 0,0 0,-1 0,1-1,-1 1,0-1,-1 1,0-1,0 0,0 1,-1-2,0 1,0 0,0-1,-1 0,0 0,0 0,0 0,0-1,-1 0,0 0,0-1,0 1,0-1,0-1,-1 1,1-1,-1 0,0 0,0-1,0 0,-10 4,8-2,-1 0,0 0,0-1,0 0,-1-1,1 0,0-1,0 0,-1-1,-5 0,-3-4</inkml:trace>
  <inkml:trace contextRef="#ctx0" brushRef="#br0" timeOffset="1014.463">1129 312,'33'0,"31"9,9 4,-3-1,-9-3,-9-2,-15-3</inkml:trace>
  <inkml:trace contextRef="#ctx0" brushRef="#br0" timeOffset="1249.72">1778 283,'-6'10,"-1"-1,1 2,1-1,0 0,0 1,1 0,1 0,0 1,0-1,1 1,1-1,0 1,0 0,1-1,1 1,0 0,0-1,2 6,0-14,0-1,0 1,0-1,1 0,-1 0,0 0,1 0,0-1,-1 1,1-1,0 0,-1 0,1 0,0-1,0 0,0 1,0-1,0 0,0-1,0 1,-1-1,1 0,0 0,0 0,-1 0,1 0,0-1,-1 0,0 0,1 0,-1 0,0 0,0-1,0 1,1-2,5-1,4-1,0 0,-1-1,0-1,0 0,-1-1,0 0,-1 0,0-1,0-1,-1 0,0 0,-1-1,0 0,-1 0,0-1,-1 1,-1-2,0 1,-1 0,0-1,0-4,-4 13,0 1,0-1,-1 1,0-1,1 0,-2 1,1 0,0-1,-1 1,0 0,0 0,0 0,-1 0,1 0,-1 0,0 0,0 1,0 0,0-1,-1 1,1 1,-1-1,0 0,0 1,0 0,0 0,0 0,-1 0,1 1,0-1,-1 1,1 0,-1 1,1-1,-1 1,0 0,1 0,-1 0,1 1,-1-1,0 1,-2 1,-22 3,3 1</inkml:trace>
  <inkml:trace contextRef="#ctx0" brushRef="#br0" timeOffset="1570.962">2145 113,'13'1,"0"0,0 1,-1 0,1 1,-1 0,1 1,-1 0,0 1,-1 0,1 1,-1 1,0 0,-1 0,1 1,-2 0,1 1,-1 0,0 0,-1 1,0 0,-1 1,0 0,0 0,-1 0,-1 1,0 0,0 0,-2 0,1 1,1 11,-8 227,3-236,-2 1,0 0,-1 0,0-1,-2 0,1 0,-2 0,0 0,-1-1,0 0,-1 0,-1-1,0 0,-2 2,-19 16,-1 0,-1-3,-1 0,-2-2,-1-2,0-1,-2-2,0-1,-2-2,0-2,-19 4,15-2</inkml:trace>
  <inkml:trace contextRef="#ctx0" brushRef="#br0" timeOffset="2037.791">875 0,'-47'96,"5"1,4 2,4 2,2 13,23-91,1 1,1 1,1-1,2 1,0 0,1 0,2 1,1-1,0 0,2 0,1 1,1-1,1-1,2 1,0-1,1 0,11 20,-1-16,1-1,1-2,1 0,1-1,1-1,2-1,0-1,1-1,1-2,1 0,0-2,22 9,-34-18,1 0,-1-1,1-1,0-1,0 0,0-1,16 0,-3-1</inkml:trace>
</inkml:ink>
</file>

<file path=ppt/ink/ink5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48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368 402,'-5'8,"1"0,0 0,1 0,0 0,0 1,0 0,1 0,1-1,-1 1,2 0,-1 0,1 0,0 0,1 0,0 0,13 137,-65 80,13-57,40-106,3-57</inkml:trace>
  <inkml:trace contextRef="#ctx0" brushRef="#br0" timeOffset="661.98">1 487,'88'-53,"2"4,82-30,-171 78,48-23,0 3,1 1,1 3,1 2,0 2,1 3,0 2,36-1,-88 9,2 0,-1-1,0 0,0 1,1 0,-1-1,0 1,1 0,-1 0,0 0,1 0,-1 1,0-1,1 1,-1-1,0 1,0 0,0 0,0 0,0 0,0 0,0 0,0 1,0-1,0 1,0-1,-1 1,1 0,-1 0,1-1,-1 1,0 0,0 0,0 1,0-1,0 0,0 0,0 0,0 2,-4 7,-1-1,0 0,0 0,-1-1,0 1,-1-1,0 0,0-1,-1 1,0-1,-1-1,1 1,-7 3,-402 340,413-348,-1-1,1 0,0 1,0-1,0 1,1 0,-1 0,1 0,-1 0,1 0,0 1,0-1,0 1,1-1,-1 1,1 0,0 0,0-1,0 1,1 0,-1 0,1 0,0 0,0 0,0 0,1 0,-1 0,1 0,0 0,0-1,1 1,-1 0,1-1,-1 1,1-1,0 1,0-1,1 0,-1 0,2 1,292 163,-293-165,0 1,-1-1,1 1,0 0,-1 0,1 0,-1 0,0 0,0 0,0 1,-1-1,1 1,-1 0,0-1,0 1,0 0,0 0,-1-1,1 1,-1 0,0 0,0 0,-1 0,1-1,-1 1,1 0,-1 0,-1-1,1 1,0 0,-1-1,0 1,0-1,0 0,0 0,0 0,-1 0,1 0,-1 0,-3 2,-17 14,-1 0,0-2,-2-1,0-1,-1-1,0-1,-1-1,-15 3,41-15,-53 22,-1-2,-1-3,-1-3,-11 0,128-47,-32 23</inkml:trace>
  <inkml:trace contextRef="#ctx0" brushRef="#br0" timeOffset="1266.033">1073 911,'-8'14,"0"1,1 0,1 0,1 1,0-1,1 1,0 0,2 1,0-1,0 1,2 3,0-18,0 1,0-1,1 1,-1-1,1 1,0-1,-1 0,1 1,0-1,0 0,1 0,-1 1,0-1,1 0,0-1,-1 1,1 0,0 0,0-1,0 1,0-1,0 1,0-1,0 0,0 0,1 0,-1 0,0 0,1-1,-1 1,1-1,-1 1,1-1,-1 0,1 0,-1 0,1 0,-1-1,1 1,-1-1,0 1,1-1,-1 0,0 0,1 0,1-1,155-82,-116 56,-15 12,-2-1,0-1,-1-2,-1 0,-1-2,-1-1,2-4,0 2,-24 25,0-1,0 1,1-1,-1 1,0 0,1-1,-1 1,1 0,-1-1,0 1,1 0,-1 0,1-1,-1 1,1 0,-1 0,1 0,-1 0,1 0,-1 0,1-1,-1 1,1 0,-1 0,1 1,-1-1,0 0,1 0,-1 0,1 0,-1 0,1 0,-1 1,1-1,-1 0,1 0,-1 1,0-1,1 0,-1 1,0-1,1 0,-1 1,0-1,1 0,-1 1,0-1,0 1,1-1,-1 1,0-1,0 1,0-1,0 1,0-1,1 1,-1-1,0 1,0-1,0 1,0-1,-1 1,-13 131,15-125,0-1,0 1,1 0,0 0,0-1,1 1,0-1,0 0,0 1,1-2,0 1,0 0,1-1,-1 0,1 0,0 0,1 0,-1-1,1 0,0 0,0-1,0 1,0-1,0-1,1 1,0-1,-1 0,1 0,0-1,0 0,0 0,0-1,0 0,0 0,3-1,23-6,0 0,0-3,-2 0,1-2,-1-2,-1 0,-1-3,0 0,-1-1,0-2,-2-1,10-11,-2 4,-2-2,-1-1,-1-2,-2 0,-2-2,0-1,-3-1,-1-1,-2-1,-1-1,-3-1,-1 0,-2-1,-1 0,-3-1,-1-1,-1-20,-5 45,1-6,-1 1,-1-1,-2 0,0 1,-1-1,-4-14,6 37,0 1,-1 0,1-1,0 1,0 0,-1-1,1 1,-1 0,1-1,-1 1,0 0,1 0,-1 0,0-1,0 1,0 0,0 0,0 0,0 0,0 1,0-1,0 0,0 0,0 1,-1-1,1 0,0 1,0-1,-1 1,1 0,0-1,-1 1,1 0,-1 0,1 0,0 0,-1 0,1 0,0 0,-1 1,1-1,0 0,-1 1,1-1,0 1,-1 0,1-1,0 1,0 0,0-1,0 1,0 0,0 0,0 0,0 0,0 0,-17 18,0 0,2 0,0 2,1 0,1 1,2 0,0 1,1 0,1 1,1 0,1 1,2 0,-1 7,-2 8,1-1,3 1,1 0,2 0,2 1,1-1,2 0,2 0,2 0,1-1,2 0,2 0,14 29,20 3,-47-71,1 0,0-1,0 1,-1-1,1 1,0 0,-1-1,1 1,0-1,0 1,0-1,0 1,0-1,0 1,-1-1,1 1,0-1,0 1,0-1,1 1,-1-1,0 1,0-1,0 1,0-1,0 1,1-1,-1 1,0-1,0 1,1-1,-1 1,0 0,1-1,-1 1,0-1,1 1,-1 0,0 0,1-1,-1 1,1 0,-1 0,1-1,-1 1,1 0,-1 0,1 0,-1 0,1 0,-1-1,1 1,-1 0,1 0,-1 0,1 1,-1-1,1 0,-1 0,1 0,-1 0,1 0,-1 1,1-1,-1 0,1 0,-1 1,0-1,1 1,-4-20</inkml:trace>
  <inkml:trace contextRef="#ctx0" brushRef="#br0" timeOffset="1515.841">1750 402,'44'0,"52"5,29 1,7 0,2-1,-9-6,-6-3,-4-1,-7 0,-8 2,-1 0,-8 2,-15-5,-21 0</inkml:trace>
</inkml:ink>
</file>

<file path=ppt/ink/ink5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6:03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88,'-5'-3,"0"1,0 0,0 0,0 0,-1 1,1-1,0 1,-1 1,1-1,-1 1,1 0,0 0,-1 0,1 1,-1 0,1 0,0 0,-1 1,1-1,0 1,0 1,0-1,0 1,1 0,-1 0,1 0,0 0,-3 3,-7 8,0 1,0 0,2 0,0 1,1 1,0 0,1 1,2 0,-1 0,2 1,-1 6,-21 153,29-171,0-1,0 1,0-1,1 1,0-1,1 1,0-1,0 0,0 0,0 0,1 0,0 0,0-1,1 1,0-1,0 0,0 0,0 0,1 0,0-1,0 0,0 0,0 0,1-1,-1 1,4 0,4 1,1-1,-1 0,1 0,0-2,0 0,0 0,0-2,0 1,0-2,0 0,1-1,-2 0,1-1,0 0,9-5,6-2,0-2,-1-1,-1-1,0-1,-1-2,16-12,-17 10,0-1,-1-1,-2-1,0-1,11-16,-26 30,0-1,-1 1,0-2,-1 1,0 0,0-1,-1 0,-1 0,0 0,-1-1,0 1,0-1,-1 1,-1-1,0 0,-1-9,-1 11,0 1,0-1,-1 1,-1-1,1 1,-2 0,1 1,-1-1,0 1,-1 0,0 0,0 0,-1 1,1 0,-2 0,1 1,-1 0,0 0,0 1,-1 0,1 0,-1 1,0 0,-1 1,1 0,0 0,-1 1,0 0,1 1,-1 0,0 1,-8 0,-5 1,1 1,0 2,0 0,0 1,0 1,1 1,0 1,1 1,-1 1,2 1,0 0,0 1,1 2,0 0,1 0,1 2,0 0,-7 11,0 2</inkml:trace>
</inkml:ink>
</file>

<file path=ppt/ink/ink5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6:04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0,'5'0,"-3"0,-3 5,0 6,-5 1,-2 4,6-1,3-8,6-5,6-8,-3-3,-8 1,-5 5,-6 5,-2 0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0:40.08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0 532,'106'45,"-88"-44,0-1,-1 0,1-2,0 0,-1-1,1-1,-1 0,0-2,-1 0,1 0,-1-2,0 0,-1-1,0 0,0-1,3-4,16-13,-1-1,-1-2,-1-2,-2 0,-1-2,-1-2,-24 32,7-7,-1-1,0 0,0 0,-1 0,-1-1,0-1,-1 1,0-1,-1 0,-1 0,0 0,-1-1,0 0,-2 1,1-6,-2 18,-1 0,1-1,-1 1,0 0,1 0,-1 0,0 0,0 0,0 0,-1 1,1-1,0 0,-1 0,1 1,-1-1,1 1,-1-1,0 1,0 0,1 0,-1 0,0 0,0 0,0 0,0 0,-1 1,1-1,0 1,0-1,0 1,0 0,-1 0,1 0,0 0,0 0,0 0,0 1,-1-1,1 1,0 0,0-1,0 1,0 0,0 0,0 0,0 1,1-1,-1 1,-91 65,71-32,2 1,1 2,2-1,1 2,3 0,0 1,3 0,2 1,1 0,2 1,2-1,1 25,-1-26,-9 111,8-64,-5 0,-3 0,-16 53,25-126,0 1,-1-2,0 1,-2 0,1-1,-2 0,1 0,-2-1,0 0,0 0,-1-1,-1 0,0 0,0-1,-1 0,0-1,-1 0,-11 6,20-14,1 0,-1 0,1 0,-1-1,0 1,1-1,-1 1,0-1,0 0,1 0,-1 0,0-1,1 1,-1-1,0 1,1-1,-1 0,1 0,-1 0,1 0,-1-1,1 1,0 0,0-1,-1 0,1 0,0 1,1-1,-1 0,0-1,0 1,1 0,0 0,-1-1,1 1,0-1,0 1,0-1,0 1,1-1,-1 0,1 1,-1-1,1-1,-3-123,16 90,2 0,1 1,1 1,2 0,2 2,1 0,1 1,2 2,1 0,2 2,0 0,21-13,-14 9</inkml:trace>
  <inkml:trace contextRef="#ctx0" brushRef="#br0" timeOffset="299.985">702 629,'1'2,"0"1,0 0,-1 0,1 0,-1 0,0-1,0 1,0 0,0 0,0 0,-1 0,1 0,-1 0,0-1,0 1,0 0,0 0,0-1,0 1,-1-1,0 1,1-1,-1 0,0 0,-2 2,-4 11,0 0,0 0,1 0,1 1,1 0,0 1,1-1,1 1,1 0,0 2,1-14,1 0,0 0,0 0,1 1,-1-1,1 0,1 0,-1 0,0 0,1 0,0-1,0 1,1 0,-1-1,1 1,0-1,0 0,1 0,-1 0,1-1,0 1,-1-1,2 0,-1 0,0 0,1 0,-1-1,1 0,0 0,0 0,0 0,0-1,0 0,0 0,0 0,10-1,0-1,0-1,0 0,0-1,-1 0,1-1,-1-1,0 0,0-1,-1-1,1 0,-2 0,1-2,-1 1,0-2,-1 1,0-2,0 1,-1-2,-1 1,8-13,-9 12,-1 0,-1 0,0-1,0 0,-1 0,-1 0,0 0,-1-1,-1 0,1-10,-2 19,-1 1,1-1,-1 1,0 0,0-1,-1 1,1 0,-1-1,0 1,0 0,-1 0,1-1,-1 1,0 0,0 1,0-1,-1 0,1 0,-1 1,0 0,0-1,0 1,0 0,-1 1,1-1,-1 1,1-1,-1 1,0 0,0 0,0 1,0-1,-1 1,1 0,-4-1,-4 3,1-1,-1 2,0-1,1 2,-1 0,1 0,0 1,0 0,0 1,0 0,1 1,0 0,0 1,0 0,1 0,0 1,1 0,0 1,0 0,1 0,0 0,0 1,-1 3,-7 10</inkml:trace>
  <inkml:trace contextRef="#ctx0" brushRef="#br0" timeOffset="649.949">1307 918,'-47'57,"88"-136,131-234,-157 285,-13 23,0 0,0 0,0 0,1 0,0 0,0 0,0 1,0 0,1 0,0 0,-1 0,2 0,-1 1,0-1,1 1,-1 0,1 1,0-1,0 1,0 0,0 0,1 0,13 2</inkml:trace>
</inkml:ink>
</file>

<file path=ppt/ink/ink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03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280 778,'-26'18,"1"1,1 1,1 2,0 0,2 1,0 1,2 1,1 1,1 1,-8 18,20-38,0 0,1 0,0 1,1 0,-1-1,1 1,1 0,0 0,0 1,1-1,-1 0,2 1,-1-1,1 1,1-1,-1 0,2 1,-1-1,1 0,0 0,1 0,0 0,0 0,0 0,1-1,0 0,1 0,0 0,0 0,0-1,1 1,0-1,0-1,4 3,1-2,1-1,0-1,0 0,1 0,-1-1,1-1,0 0,-1-1,1 0,0-1,0-1,0 0,-1 0,1-1,-1-1,1 0,-1-1,0 0,0-1,0 0,-1-1,1 0,-2-1,1 0,-1-1,0 0,8-8,-3 2,0 0,0 0,-1-1,-1-1,-1-1,0 1,-1-2,-1 0,0 0,-2-1,0 0,-1 0,-1-1,-1 1,-1-2,0 1,-1 0,-2-1,0 1,-1-1,-1 1,-1-1,-1 1,0 0,-2 0,-3-9,4 21,-1 0,0 0,0 1,-1-1,0 1,0 0,0 1,-1-1,0 1,-1 1,1-1,-1 1,0 1,0-1,-1 2,1-1,-1 1,0 0,0 1,0-1,0 2,0 0,0 0,-1 0,1 1,0 1,0-1,-1 2,1-1,0 1,0 1,0-1,1 1,-1 1,-2 1,6-2,0 0,0 0,0 1,0-1,1 1,-1 0,1 1,0-1,0 1,1-1,0 1,-1 0,1 0,1 1,-1-1,1 1,0-1,0 1,1 0,0 0,0-1,0 1,1 0,-1 0,1 0,1 0,-1 0,1 0,0 0,1 0,-1-1,1 1,0-1,0 1,1-1,0 1,9 3,1 0,0-1,1 0,-1-1,1-1,1 0,-1-1,1 0,0-2,0 1,0-2,0 0,0-1,1 0,-1-1,2-1,34 0,1-1,-1-3,-1-2,1-3,-2-1,1-3,-1-2,-2-2,1-2,-2-2,-1-2,20-16,-54 34,0-1,-1 0,-1-1,1 0,-1 0,0-1,-1 0,0-1,-1 0,0 0,0 0,-1-1,0 0,-1 0,0-1,-1 0,-1 1,0-1,2-12,-5 21,0-1,-1 1,1-1,-1 0,0 1,0-1,0 1,0 0,-1-1,1 1,-1 0,0 0,0 0,0 0,-1 0,1 0,0 0,-1 1,0 0,0-1,0 1,0 0,0 0,0 0,0 1,-1-1,1 1,0 0,-1 0,1 0,-1 0,0 1,-4-2,0 0,1 1,-1 1,0-1,0 1,0 0,0 1,0 0,0 0,1 1,-1 0,0 0,1 1,-4 1,5-1,0 0,0 1,0-1,1 1,-1 1,1-1,0 1,0 0,0 0,1 0,0 0,0 1,0 0,1 0,0 0,0 0,0 1,1-1,0 1,0-1,1 1,0 0,0 0,0-1,1 1,0 0,0 0,1 0,0 0,0-1,1 1,-1 0,4 5,1-3,2 0,-1 0,1 0,0-1,1-1,0 1,0-2,1 1,0-1,0 0,0-1,1-1,0 1,-1-1,2-1,-1 0,1-1,22 10,-22-8,-3-2,0 0,0 0,0 1,0 0,0 1,-1 0,0 0,1 1,-1 0,-1 0,1 1,-1 0,0 0,-1 1,1 0,-1 0,0 0,-1 1,0 0,0 0,-1 0,0 1,1 4,-3 0,-2-1,1 0,-2 1,0-1,0 0,-1 1,-1-1,0 0,0 0,-1-1,-1 1,0-1,-1 0,0 0,0 0,-5 4,-30 65,39-77,1 0,-1-1,1 1,0 0,0 0,1 0,-1 0,0 0,1 0,0 0,0 0,0 0,0 0,0 0,0 0,1 0,-1 0,1 0,0 0,0-1,0 1,1 1,9 7</inkml:trace>
  <inkml:trace contextRef="#ctx0" brushRef="#br0" timeOffset="515.712">1889 750,'-32'29,"1"2,2 1,1 1,2 1,1 1,1 2,3 0,-10 23,29-56,-1 1,1 0,0 0,0 0,0 0,1 0,0 0,0 0,0 0,1 0,0 1,0-1,0 0,0 0,1 0,0 1,0-1,0 0,1 0,0 0,0-1,0 1,0 0,1-1,0 1,0-1,0 0,0 0,1 0,-1 0,1-1,0 1,0-1,1 0,-1 0,1-1,-1 1,1-1,0 0,0 0,3 0,7-1,1-1,0-1,0-1,0 0,-1-1,1-1,-1 0,0-1,0-1,0 0,-1-1,0 0,0-2,-1 1,0-2,-1 1,0-2,4-4,32-28,-3-2,-1-2,-2-2,-3-2,20-33,-32 44,-1 0,-2-2,-1-1,-3-1,-2 0,3-12,-16 36,0 1,0-1,-2 0,-1 0,0 0,-1-1,-2 1,0 0,-1 0,-1 0,0 0,-2 0,0 1,-2-1,0 2,-2-3,5 10,0 0,-2 1,1-1,-1 1,-1 0,1 0,-2 1,1 0,-2 0,1 1,-1 0,0 1,0 0,-1 0,0 1,0 0,-1 0,0 2,0-1,0 1,0 1,-1 0,1 0,-1 1,0 1,1 0,-1 1,-8 0,1 7,0 1,0 1,0 0,1 1,1 1,0 1,1 1,0 0,0 1,2 0,0 1,0 1,2 0,0 1,0 1,2 0,0 0,2 1,0 0,-4 12,4-6,1 0,1 0,1 0,1 1,1 0,1-1,2 1,0 0,2 0,1 0,1-1,1 1,1-1,1 0,2-1,0 0,2 0,0-1,2 0,0-1,8 9,-6-11,1-1,1 0,0-1,2-1,0-1,0-1,1 0,1-2,1 0,0-2,0 0,1-1,1-1,-1-2,1 0,14 1,-23-5,-4 0,-1 0,1-1,0 0,0 0,-1-1,1-1,0 0,0 0,0-1,0-1,0 0,-1 0,1-1,0 0,-1-1,9-4,3-8,-4 3</inkml:trace>
  <inkml:trace contextRef="#ctx0" brushRef="#br0" timeOffset="1270.758">2510 1004,'28'3,"0"-2,0 0,0-2,0-2,0 0,0-2,0 0,-1-2,0-2,0 0,21-12,-36 15,-1-1,0-1,0 0,-1 0,0-1,0 0,-1-1,0 0,-1-1,0 1,-1-2,0 1,-1-1,0 0,-1 0,4-13,-8 21,0 0,0 1,0-1,-1 0,1 0,-1 0,0 0,0 0,0 0,-1 0,1 1,-1-1,0 0,0 0,-1 0,1 1,-1-1,0 1,1-1,-2 1,1 0,0 0,-1 0,1 0,-1 0,0 0,0 1,0-1,0 1,0 0,-1 0,1 0,-1 0,-1 0,-2-1,-1 0,1 1,-1 0,0 0,0 1,1 0,-1 0,0 1,0 0,0 0,0 1,0 0,1 1,-1-1,0 2,-6 1,0 4,0-1,0 2,1 0,1 0,-1 1,2 1,-1 0,1 1,1 0,0 0,1 1,0 0,1 1,1 0,0 0,1 1,-1 2,3-10,-1-1,1 1,1 0,-1 0,1 0,0 0,1 1,0-1,0 1,0 0,1 0,0-1,1 1,0 0,0 0,1 0,-1-1,2 1,-1 0,1 0,0-1,1 0,0 1,0-1,1 0,0 0,0-1,0 1,1-1,0 0,0 0,1 0,14 4,0-1,0-1,1-1,1-1,-1 0,1-2,-1-1,1 0,0-2,0 0,0-2,0 0,0-2,0 0,0-1,6-4,13-3,0-3,0-2,-2-1,0-2,-1-1,-1-2,-1-2,-1-2,22-20,-40 34,0-1,0 0,-2-2,0 0,0 0,-1-1,-1-1,-1 0,-1-1,0 0,-1-1,-1 0,-1-1,0 0,-2 0,0 0,-2-1,1-9,-5 27,0 1,0-1,0 0,-1 1,0-1,1 0,-1 1,0-1,0 1,0-1,-1 1,1-1,-1 1,1 0,-1 0,0 0,0 0,0 0,0 0,0 0,0 0,0 1,0-1,-1 1,1 0,-1 0,1 0,-1 0,0 0,1 0,-1 1,0-1,1 1,-1 0,0 0,0 0,-6-1,0 1,1 0,-1 1,0 0,1 0,-1 1,1 0,0 1,-1-1,1 2,-2 0,-10 8,0 1,1 1,1 1,0 0,1 1,-10 13,24-26,-1 1,1 0,0-1,0 1,1 0,-1 1,1-1,0 0,0 1,0-1,0 1,1 0,0 0,0-1,0 1,1 0,0 0,-1 0,2 0,-1 0,1-1,-1 1,1 0,0 0,1-1,0 1,-1 0,1-1,1 0,-1 1,0-1,1 0,0 0,0 0,0-1,1 1,9 5,1-1,0 0,0-1,0 0,1-1,0-1,0-1,12 3,-10-3,-1 0,1 2,-1 0,0 0,-1 2,1 0,7 6,-18-11,0 1,0 0,0 1,-1-1,0 1,0 0,0 0,0 0,-1 1,0-1,0 1,0 0,-1-1,1 1,-2 0,1 1,-1-1,0 0,0 0,0 1,-1-1,0 1,0-1,-1 0,0 0,0 1,-1 1,-4 18,3-18,1 0,-1 0,2 0,-1 0,1 0,0 0,1 1,0-1,0 0,1 0,0 0,0 1,1-1,0 0,1 0,0 1,7 4,0-8</inkml:trace>
</inkml:ink>
</file>

<file path=ppt/ink/ink5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6:04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436 31,'-38'7,"1"2,0 2,0 1,2 1,-1 2,2 2,-20 13,46-26,0 0,0 0,0 1,1 0,0 0,0 0,0 1,1 0,0 1,0-1,0 1,1 0,0 1,1-1,-1 1,1 0,1 0,0 1,0-1,0 1,1-1,0 1,0 8,1-6,0 0,1 1,0-1,1 0,0 0,1 0,0 0,1 0,0 0,1-1,0 1,0-1,1 0,1 0,0 0,0-1,1 0,0 0,0-1,1 0,0 0,0-1,1 0,0 0,1-1,-1 0,1-1,0 0,0 0,11 2,-10-7,1-1,-1-1,0 1,0-2,0 0,0 0,-1-1,1 0,-1-1,0 0,0-1,-1 0,1 0,-1-1,-1 0,8-8,-8 9,14-11,143-128,-156 135,-1 0,0-1,-1 0,0 0,-1-1,0 1,-1-1,0-1,-1 1,0-1,-1 1,-1-1,0 0,0 0,-1-9,-1 16,-1 0,1 0,-1 1,-1-1,1 0,-1 1,0-1,0 1,0-1,-1 1,0 0,0 0,0 0,-1 1,1-1,-1 1,0 0,-1 0,1 0,-1 1,1-1,-1 1,0 0,0 0,-1 1,1 0,-1-1,-3 1,-8-4,0 2,0 0,0 1,0 1,-1 1,1 0,-1 1,1 1,-3 1,-9 3,1 1,0 1,0 2,1 1,1 1,-1 1,2 1,0 2,0 0,-21 18,14-7</inkml:trace>
</inkml:ink>
</file>

<file path=ppt/ink/ink5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6:08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0,'-22'90,"5"228,-18-53,7-126,23-128</inkml:trace>
</inkml:ink>
</file>

<file path=ppt/ink/ink5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6:07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61,'262'-22,"-8"-11,-252 32,0 1,-1-1,1 0,-1 1,1-1,0 1,-1-1,1 1,0 0,0-1,-1 1,1 0,0 0,0 1,-1-1,1 0,0 0,-1 1,1-1,0 1,-1 0,1-1,-1 1,1 0,-1 0,1 0,-1 0,1 0,-1 0,0 0,0 1,0-1,0 0,1 1,-2-1,1 1,0-1,0 1,0 0,-1-1,1 1,-1 0,1-1,-1 1,0 0,0-1,0 1,0 0,0 0,0-1,0 1,0 0,-1-1,1 1,-1 1,-126 202,112-175,2 1,2 0,0 0,3 1,0 1,2-1,1 1,1 24,-13 104,12-150</inkml:trace>
  <inkml:trace contextRef="#ctx0" brushRef="#br0" timeOffset="332.87">57 456,'43'0,"34"0,8 0,-5 0,-7 5,-11 1,-11 0,-10-1,-6-1,-5-2,-3-1,-6-5,-6-3</inkml:trace>
</inkml:ink>
</file>

<file path=ppt/ink/ink5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6:06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 5,'-21'16,"0"1,0 0,2 1,0 2,1 0,1 0,1 2,0 0,2 1,1 0,1 1,-2 7,12-26,0-1,1 0,0 1,0-1,0 0,0 1,1-1,0 1,0 0,0-1,0 1,1-1,-1 1,1-1,1 0,-1 1,0-1,1 0,0 0,0 0,0 0,1 0,-1 0,1 0,0-1,0 1,0-1,0 0,1 0,-1 0,1-1,0 1,0-1,0 0,0 0,0 0,0-1,1 1,3 0,9 2,0-1,0-1,0-1,1 0,-1-1,1-1,-1-1,0 0,0-1,0-1,0-1,0 0,-1-1,0-1,0-1,-1 0,0-1,0 0,-1-1,-1-1,1 0,-2-1,1 0,-2-1,0-1,6-8,-13 17,0 0,0 0,-1-1,0 1,0-1,0 0,-1 0,0 0,0 0,0 0,-1 0,0 0,0-1,-1 1,1 0,-1-1,-1 1,1 0,-1 0,0-1,-1 1,1 0,-1 0,0 0,-1 0,0 0,0 1,0-1,0 1,-1 0,0 0,-2-2,-6-2,0 2,0-1,-1 1,0 1,-1 1,1 0,-1 0,0 1,-1 1,1 1,0 0,-1 0,1 2,-1 0,1 0,-1 1,1 1,0 1,-1 0,1 0,0 2,1 0,-1 0,-3 3,-21 11</inkml:trace>
  <inkml:trace contextRef="#ctx0" brushRef="#br0" timeOffset="362.734">215 372,'-20'13,"2"1,-1 1,2 0,0 2,1 0,1 0,0 1,1 1,1 1,1 0,1 0,1 1,-1 6,9-23,1-1,0 1,0 0,1-1,-1 1,1 0,0 0,0-1,0 1,0 0,1 0,0-1,-1 1,1 0,1-1,-1 1,0-1,1 1,0-1,0 0,0 1,0-1,0 0,1-1,-1 1,1 0,0-1,0 1,0-1,0 0,0 0,0 0,1 0,-1-1,1 1,-1-1,1 0,2 1,15 0,-1 0,1-1,0-2,-1 0,1-1,-1-1,1-1,-1 0,0-2,-1-1,0 0,0-1,0-1,-1-1,10-6,-17 10,1-1,-1 0,0 0,-1-1,0 0,0-1,-1 0,0-1,0 0,-1 0,-1-1,0 0,0 0,-1-1,3-6,-8 14,0 0,-1 0,1 0,-1 0,0 0,0 0,0 0,0 0,-1 0,1 0,-1 0,0 0,0 1,-1-1,1 0,-1 0,0 1,0-1,0 1,0 0,-1-1,1 1,-1 0,0 1,0-1,0 0,0 1,0-1,0 1,-1 0,1 0,-3 0,-6-4,0 0,0 2,-1-1,0 2,1-1,-1 2,0 0,0 0,-7 1,-38 7,34 1</inkml:trace>
</inkml:ink>
</file>

<file path=ppt/ink/ink5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6:14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559 55,'1'-2,"-1"0,0 0,0 0,1 0,-1 1,-1-1,1 0,0 0,0 0,-1 0,1 0,-1 0,1 1,-1-1,0 0,0 0,0 1,0-1,0 0,0 1,0-1,-1 1,1 0,0-1,-1 1,1 0,-1 0,0 0,1 0,-1 0,0 0,1 0,-1 1,0-1,0 1,0-1,0 1,0 0,1-1,-1 1,0 0,0 0,0 0,0 1,0-1,0 0,0 1,0 0,1-1,-1 1,0 0,0 0,1 0,-1 0,0 0,-32 16,0 0,2 3,0 0,2 2,0 2,1 0,2 2,0 1,2 1,1 1,2 2,0 0,-3 10,14-25,1 0,1 1,1 1,0 0,1 0,1 0,0 1,2 0,0 0,1 0,1 0,1 0,1 1,0-1,2 0,0 1,2 7,3-9,0 0,2 0,-1 0,2-2,1 1,0-1,0 0,2-1,0-1,1 0,0-1,1 0,0-1,1-1,3 1,-5-5,1 0,-1-1,1-1,1-1,-1 0,1 0,0-2,-1 0,1-1,0 0,0-1,0-1,0-1,0 0,0-1,-1-1,0 0,1-1,-1-1,-1 0,1-1,6-5,-8 6,-1-1,0-1,-1 0,1-1,-2 0,1 0,-1-1,-1-1,0 1,0-2,-1 1,0-1,-1 0,-1-1,3-6,-7 12,1 0,-1 0,0 0,0 0,-1-1,0 1,0-1,0 1,-1-1,-1 1,1-1,-1 1,0-1,-1 1,0 0,0-1,-1 1,0 0,0 0,0 1,-1-1,0 1,0 0,-1 0,1 0,-2 0,1 1,0 0,-3-2,-8-2,0 0,-1 2,0-1,0 2,-1 0,0 1,0 1,0 1,0 0,0 2,-1 0,1 1,-1 0,1 2,-1 0,1 1,0 1,0 1,1 0,-1 1,1 1,0 1,-11 7,-183 114,175-106</inkml:trace>
</inkml:ink>
</file>

<file path=ppt/ink/ink5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9:57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4036 651,'-14'-3,"-1"0,1 2,0 0,-1 0,1 1,-1 1,1 1,0 0,-1 1,1 0,-7 3,-50 24,69-29,1 0,-1 0,1 0,-1 0,1 0,-1 0,1 1,0-1,-1 0,1 1,0-1,0 1,0 0,0-1,0 1,0 0,1-1,-1 1,1 0,-1 0,1 0,-1-1,1 1,0 0,0 0,0 0,0 0,0 0,1 0,-1-1,1 1,-1 0,1 0,-1 0,1-1,0 1,0 0,0 0,85 79,-13-18,-71-61,0 1,0-1,0 1,0 0,-1 0,1 0,-1 0,0 0,0 0,0 0,0 0,0 0,-1 0,1 1,-1-1,0 0,0 0,0 1,-1-1,1 0,-1 0,0 0,0 1,0-1,0 0,0 0,-1 0,1-1,-1 1,0 0,0-1,0 1,0-1,-2 2,-90 67,88-67,0-1,-1 0,0 0,1 0,-1-1,0 0,0 0,0-1,-1 0,1 0,0-1,0 0,-1 0,-10-4</inkml:trace>
  <inkml:trace contextRef="#ctx0" brushRef="#br0" timeOffset="610.43">4092 1102,'68'-117,"-38"78,0 1,3 1,1 2,1 1,26-17,-39 32,57-36,-77 55,0 0,-1 1,1-1,0 0,-1 1,1 0,-1-1,1 1,0 0,-1 0,0 0,1 0,-1 0,1 0,-1 0,0 0,0 0,0 1,0-1,0 0,0 1,0-1,0 1,-1-1,1 1,0 0,-1-1,1 1,-1-1,0 1,1 0,-1 0,0-1,0 1,0 0,0-1,-1 1,1 0,0-1,-1 1,1 0,-1-1,0 1,1-1,-1 1,0-1,0 1,0-1,0 1,0-1,-1 1,-14 32,12-27,0 0,1 0,-1 1,1-1,1 1,-1-1,1 1,1 0,-1 0,2 0,-1 0,1 0,0 0,1 5,0-10,-1-1,2 0,-1 0,0 0,0-1,0 1,1 0,-1 0,1-1,0 1,-1-1,1 1,0-1,0 0,0 1,0-1,0 0,0 0,0-1,0 1,1 0,-1-1,0 1,0-1,0 0,1 0,-1 0,0 0,1 0,-1 0,0 0,0-1,1 1,-1-1,1 0,79-29,102-78,-183 107,1-1,-1 1,1-1,0 1,0 0,-1 0,1 0,0 0,0 0,0 0,0 0,0 0,0 1,1-1,-1 1,0 0,0 0,0-1,0 2,0-1,1 0,-1 0,0 0,0 1,0 0,0-1,0 1,0 0,0 0,0 0,0 0,0 0,-1 0,1 0,0 1,-1-1,1 1,-1-1,1 1,-1 0,0 0,0-1,1 1,-2 0,1 0,0 0,0 0,0 0,-1 0,1 1,-22 140,22-142,-1 1,1-1,-1 0,1 1,0-1,-1 1,1-1,0 0,0 1,0-1,0 0,0 0,0 0,1 0,-1 0,0 0,0 0,1 0,-1-1,1 1,-1 0,0-1,1 1,-1-1,1 0,0 1,-1-1,1 0,-1 0,1 0,-1 0,1 0,13-3</inkml:trace>
  <inkml:trace contextRef="#ctx0" brushRef="#br0" timeOffset="1431.328">5391 651,'-270'208,"220"-141,49-66,0 1,0 0,0-1,1 1,-1 0,1-1,-1 1,1 0,-1-1,1 1,0 0,0 0,0 0,0-1,0 1,0 0,1 0,-1-1,1 1,-1 0,1-1,0 1,-1 0,1-1,0 1,0-1,0 1,0-1,0 0,0 1,1-1,-1 0,0 0,1 0,-1 0,1 0,-1 0,1 0,0 0,-1-1,1 1,0-1,1 1,9 0,-1-1,1 0,0 0,-1-2,1 1,0-1,-1-1,0 0,0-1,0 0,0-1,0 0,-1 0,0-1,0-1,-1 0,0 0,0-1,0 0,1-2,5-2,189-166,-204 177,0 0,0 0,0 0,1 0,-1 0,1 1,-1-1,1 0,-1 0,1 0,-1 1,1-1,-1 0,1 1,0-1,-1 1,1-1,0 0,0 1,0 0,-1-1,1 1,0-1,0 1,0 0,0 0,0 0,0-1,-1 1,1 0,0 0,0 0,0 0,0 0,0 1,0-1,0 0,0 0,0 1,-1-1,1 0,0 1,0-1,0 1,-1-1,1 1,0-1,0 1,-1-1,1 1,-1 0,1 0,0-1,-1 1,1 0,-1 0,0-1,1 1,-1 0,0 0,1 0,-1 0,-2 30,0-25,1 0,0-1,0 1,1 0,0 0,0 0,0 0,1 0,0 0,0 0,0 0,1 0,0 0,0-1,0 1,1-1,-1 0,2 1,-1-1,0-1,1 1,0 0,0-1,2 2,3 0,0 0,0-1,0 0,1 0,-1-1,1-1,0 1,1-2,-1 1,0-1,1-1,-1 0,1-1,-1 1,1-2,-1 0,1 0,-1-1,1 0,-1-1,0 0,0-1,1 0,14-7,0-2,-1-1,0 0,-1-2,-1-1,0 0,-2-2,4-4,-4 4,-2 0,0-1,-2-1,0 0,-1-2,-1 1,-1-2,-1 0,-2 0,0-1,-1 0,-2-1,2-12,-8 35,0 1,0-1,-1 1,1 0,-1-1,1 1,-1-1,0 1,0-1,0 0,-1 1,1-1,0 1,-1 0,0-1,1 1,-1-1,0 1,0 0,-1 0,1-1,0 1,-1 0,1 0,-1 0,0 1,1-1,-1 0,0 0,0 1,0 0,0-1,-1 1,1 0,0 0,0 0,-1 0,1 0,-1 1,1-1,-1 1,1-1,-1 1,1 0,-1 0,-1 0,-8 7,1 0,0 0,0 1,1 0,0 1,1 0,-1 0,2 1,0 0,0 1,0 0,0 3,-2 1,2 1,0 0,0 0,2 1,0 0,0 0,2 1,0-1,1 1,1 0,1 5,0-16,1-1,0 1,0 0,1-1,0 1,0-1,0 1,1-1,0 0,0 1,1-1,-1 0,1 0,1-1,-1 1,1-1,0 1,0-1,1 0,-1-1,1 1,0-1,1 0,-1 0,1-1,-1 1,1-1,0 0,0-1,0 0,7 2,11 0,0-1,0 0,1-2,-1-1,1-1,-1-2,0 0,0-1,0-1,0-2,-1 0,0-1,10-6,16-10,0-1,-2-3,0-2,-3-2,0-2,-2-2,-2-1,-1-2,-3-2,21-29,-49 60,0 0,0-1,-1 0,-1 0,0 0,0-1,-1 0,-1 0,0-1,0 1,-2-1,1 1,-2-1,1-8,-2 19,0-1,0 1,0 0,0 0,-1-1,1 1,-1 0,0 0,1 0,-1 0,0 0,0 0,-1 0,1 0,0 0,0 0,-1 0,1 1,-1-1,0 1,0-1,1 1,-1 0,0-1,0 1,0 0,0 0,0 0,0 1,-1-1,1 0,0 1,0 0,0-1,-1 1,1 0,0 0,-1 0,1 0,-1 1,-86 30,69-16,1 1,1 0,1 1,1 1,0 1,1 0,1 1,1 1,0 0,2 0,1 1,0 1,2 0,1 0,0 1,2-1,1 1,0 1,2-1,1 0,1 1,2 15,0-26,0 0,1 0,1-1,0 1,0-1,2 0,0 0,0-1,1 0,0 0,1 0,1-1,0 0,0-1,1 0,0 0,1-1,0-1,0 0,1 0,0-1,1 0,-1-1,1-1,0 0,1-1,-1 0,1-1,0 0,-1-1,1-1,5 0,38-1,-33-1</inkml:trace>
  <inkml:trace contextRef="#ctx0" brushRef="#br0" timeOffset="-5374.513">339 198,'402'50,"-348"-54,-1-2,0-3,0-2,-1-2,-1-2,0-3,30-15,119-81,-199 113,-1 1,1-1,-1 1,0-1,1 1,-1-1,1 1,-1-1,1 1,0 0,-1-1,1 1,-1 0,1 0,0-1,-1 1,1 0,0 0,-1 0,1 0,0 0,-1 0,1 0,0 0,-1 0,1 0,0 0,-1 0,1 0,0 1,-1-1,1 0,-1 0,1 1,0-1,-1 0,1 1,-1-1,1 1,-1-1,1 1,-1-1,1 1,-1-1,0 1,1-1,-1 1,0-1,1 1,-1 0,0-1,0 1,0 0,0-1,1 1,-8 42,7-40,-133 397,90-243,6 2,6 16,19 105,11-281,1 1,-1-1,1 0,-1 1,0-1,1 0,-1 1,0-1,1 1,-1-1,0 1,0-1,0 1,1 0,-1-1,0 1,0 0,0 0,0-1,0 1,0 0,0 0,1 0,-1 0,0 0,0 0,0 1,0-1,0 0,0 0,1 1,-1-1,0 0,0 1,0-1,1 1,-1-1,0 1,0-1,1 1,-1 0,1-1,-1 1,0 0,1 0,-1-1,1 1,0 0,-1 0,1 0,0-1,-1 1,1 0,0 0,0 0,0 0,0 0,0 0,0-1,0 1,0 0,0 0,0 0,0 0,0 0,1 0,-1-1,0 1,1 1,-84-105,71 92,-1 1,0 0,0 1,-1 1,0 0,0 1,-1 1,0 0,0 0,0 2,-1 0,0 1,1 0,-1 2,0-1,0 2,-1 0,1 1,-8 2,-10 3,1 1,0 2,0 1,1 1,0 2,1 1,1 1,-21 15,25-16,0 1,1 1,1 1,1 1,0 1,2 1,0 1,1 1,1 1,-12 19,32-42,-1-1,1 1,0 0,0-1,0 1,0 0,0 0,0-1,-1 1,1 0,0 0,0 0,0 0,0 0,0 0,0 0,0 1,0-1,0 0,-1 0,1 1,0-1,0 1,0-1,0 0,-1 1,1 0,0-1,-1 1,1-1,0 1,-1 0,1-1,-1 1,1 0,-1 0,1 0,-1-1,1 1,-1 0,0 0,1 0,-1 0,0 0,0 0,0-1,0 1,0 0,0 0,0 0,0 0,0 0,0 0,0 0,-1 0,1 0,0-1,-1 1,1 0,-1 0,1 0,-1-1,1 1,-1 0,1 0,-1-1,0 1,0 0,43-23,-22 7</inkml:trace>
  <inkml:trace contextRef="#ctx0" brushRef="#br0" timeOffset="-4989.742">735 678,'113'-36,"3"5,0 4,30 2,130-18,-266 42,-8-1,1 1,-1 0,1 0,0 0,-1 0,1 0,0 0,0 1,0 0,-1-1,1 1,0 0,0 1,0-1,0 0,-1 1,1-1,0 1,0 0,-1 0,1 0,0 0,-1 1,1-1,-1 1,0-1,0 1,1 0,-1 0,0 0,0 0,-1 0,1 1,0-1,-1 0,2 2,-21 185,58-43,-42-101,-1-27</inkml:trace>
  <inkml:trace contextRef="#ctx0" brushRef="#br0" timeOffset="-1184.991">2060 791,'-12'7,"-1"1,1 0,1 0,-1 1,1 1,1 0,0 0,0 1,1 0,0 1,1-1,1 2,0-1,0 1,1 1,1-1,0 2,4-11,1 0,-1-1,1 1,0 0,0 0,0 0,0 0,1 0,-1 0,1 0,0-1,1 1,-1 0,0-1,1 1,0-1,0 1,0-1,0 0,1 0,-1 0,1 0,0 0,0-1,0 1,0-1,0 1,0-1,1 0,-1-1,1 1,-1-1,1 1,0-1,0 0,0 0,-1-1,3 1,4-1,-1-1,1 0,0 0,0-1,-1 0,1-1,-1 0,1 0,-1-1,0 0,-1-1,1 0,-1 0,0-1,0 0,0 0,-1-1,0 0,0 0,-1-1,0 0,-1 0,1 0,-1-1,-1 0,0 0,0 0,-1 0,0-1,0 1,0-8,-2 12,1-1,-1 0,-1-1,1 1,-1 0,0 0,0 0,-1 0,0 0,0 0,0 0,-1 0,0 0,0 1,-1-1,1 0,-1 1,0 0,-1 0,1 0,-1 0,0 0,0 1,-1 0,1 0,-1 0,0 0,0 1,0-1,0 1,-1 1,1-1,-3 0,-17-1,2 2</inkml:trace>
  <inkml:trace contextRef="#ctx0" brushRef="#br0" timeOffset="-753.611">2371 1045,'0'14,"1"-25,3-18,2 2,2 0,0 0,2 1,1 0,12-21,-19 39,1 1,-1 0,2 1,-1-1,1 1,0 0,0 0,0 0,1 1,0 0,0 1,0-1,1 1,-1 1,1-1,0 1,0 1,0-1,1 2,-1-1,5 0,-11 2,0 0,0 0,1 0,-1 0,0 0,0 0,0 0,0 1,1-1,-1 1,0 0,0 0,0 0,0 0,0 0,0 0,-1 0,1 0,0 1,0-1,-1 1,1-1,-1 1,0 0,1-1,-1 1,0 0,0 1,7 14</inkml:trace>
  <inkml:trace contextRef="#ctx0" brushRef="#br0" timeOffset="2212.751">8326 622,'-24'-4,"0"2,0 0,0 2,0 0,-1 2,1 1,0 1,1 0,-1 2,1 1,0 1,1 1,-19 10,34-14,0 0,0 1,0 0,0 0,1 1,0 0,1 0,0 0,0 1,0 0,-1 3,5-8,-1 0,1-1,0 1,0 0,0-1,0 1,1 0,-1 0,1 0,-1 0,1 0,0 0,0 0,1 0,-1-1,0 1,1 0,0 0,0 0,0 0,0-1,0 1,0 0,1-1,-1 1,1-1,0 0,0 1,0-1,0 0,0 0,0 0,1-1,-1 1,0 0,1-1,6 2,0-1,0-1,1 0,-1 0,0 0,1-1,-1-1,0 0,1 0,-1-1,0 0,0 0,0-1,0 0,-1-1,1 0,4-3,24-12,-1-1,-1-2,-1-2,31-27,-22 18,33-22,-73 57,0-1,0 1,0 0,-1 0,1 0,-1 0,1 1,-1-1,0 1,1-1,-1 1,-1 0,1 0,0 0,-1 0,1 0,-1 0,0 0,0 1,0-1,-1 0,1 1,-1-1,0 0,0 1,0-1,0 4,1 4,0-2,0 0,1 0,0 0,0 0,1 0,0 0,1-1,-1 1,2-1,-1 0,1 0,0-1,1 0,0 1,0-2,1 1,-1-1,1 0,2 1,11 3</inkml:trace>
  <inkml:trace contextRef="#ctx0" brushRef="#br0" timeOffset="2580.026">8664 819,'24'-43,"1"1,2 1,32-37,-59 79,0 0,0-1,0 1,1 0,-1 0,0 0,1 0,-1-1,0 1,1 0,-1 0,1 0,-1-1,1 1,-1 0,1-1,0 1,-1-1,1 1,0-1,0 1,-1-1,1 1,0-1,0 0,0 1,-1-1,1 0,0 0,0 1,0-1,0 0,0 0,-1 0,1 0,0 0,0 0,0-1,0 1,0 0,0 0,-1-1,1 1,0 0,0-1,0 1,-1-1,1 1,0-1,-1 1,1-1,0 1,-1-1,1 0,-1 1,1-1,-1 0,1 0,-1 1,1-1,-1 0,0 0,0 0,1 0,-1 1,0-2,1 5,30 95,-30-95,0-1,1 1,-1-1,1 1,0-1,-1 0,1 0,0 0,0 0,1 0,-1-1,0 1,1-1,-1 1,1-1,-1 0,1 0,-1 0,1 0,0-1,0 1,-1 0,1-1,0 0,0 0,0 0,-1 0,1 0,0-1,0 1,0-1,-1 0,1 0,1 0,12-7,0 0,-1 0,0-2,-1 0,0 0,-1-2,0 1,-1-2,0 0,66-55,6 17,-59 40</inkml:trace>
  <inkml:trace contextRef="#ctx0" brushRef="#br0" timeOffset="6347.968">9624 452,'-13'-4,"0"1,0 0,-1 1,1 1,-1 0,1 1,-1 0,0 1,1 0,-1 1,1 1,0 0,0 1,0 0,-3 2,10-4,0 1,1-1,-1 1,0 0,1 1,0-1,0 1,0 0,0 0,1 0,-1 1,1 0,0 0,1 0,-1 0,1 1,0-1,0 1,1 0,-1 0,1 0,1 0,-1 0,1 0,0 0,1 1,-1-1,1 0,0 0,1 1,-1-1,1 0,1 0,-1 1,1-1,0 0,1-1,2 6,-3-8,1 0,0 0,0 0,0-1,1 1,-1-1,0 0,1 0,0 0,-1 0,1-1,0 1,0-1,0 0,0 0,0-1,0 1,0-1,0 0,0 0,0 0,0-1,0 1,0-1,0 0,0 0,0 0,0-1,0 1,-1-1,1 0,-1 0,3-2,110-84,6-60,-122 147,0 1,0-1,-1 1,1 0,0-1,0 1,0-1,0 1,0-1,0 1,0-1,0 1,0-1,0 1,1 0,-1-1,0 1,0-1,0 1,1-1,-1 1,0 0,0-1,1 1,-1 0,0-1,0 1,1 0,-1-1,1 1,-1 0,0-1,1 1,-1 0,1 0,-1 0,0-1,1 1,-1 0,1 0,-1 0,1 0,-1 0,1 0,-1 0,1 0,-1 0,0 0,1 0,-1 0,1 0,-1 1,1-1,-1 0,0 0,1 0,-1 0,1 1,-1-1,0 0,1 1,-1-1,0 0,1 1,-1-1,0 0,1 1,-1-1,0 1,3 35,-7 424,0-406,-1 0,-3 0,-2-1,-3-1,-1 0,-22 50,30-90,1 1,-2-2,1 1,-2-1,0 0,0 0,-1-1,0 0,0 0,-1-1,-1-1,1 1,-1-2,-8 4,16-9,1-1,-1 0,0 0,1-1,-1 1,0 0,0-1,0 0,0 0,0 0,0 0,1 0,-1 0,0-1,0 1,0-1,0 0,1 0,-1 0,0 0,1-1,-1 1,1-1,0 1,-1-1,1 0,0 0,0 0,0 0,0 0,0 0,1-1,-1 1,0-1,-25-94,26 71,0-1,2 0,1 1,1 0,1-1,1 1,2 1,0-1,7-12,2 4,-3 6</inkml:trace>
  <inkml:trace contextRef="#ctx0" brushRef="#br0" timeOffset="6878.853">10188 1,'-3'1,"0"1,-1 0,1 0,0 0,0 0,0 1,0-1,0 1,1-1,-1 1,1 0,0 0,0 0,0 0,0 1,0-1,1 1,-1-1,1 1,0-1,0 1,0 0,1-1,-1 1,1 0,0 0,-1-2,-77 442,23-244,62-201,4-10</inkml:trace>
  <inkml:trace contextRef="#ctx0" brushRef="#br0" timeOffset="13969.864">10273 678,'34'1,"0"-2,-1-2,1-1,0-1,-1-2,19-7,-40 12,-1-1,1-1,-1 0,1-1,-1 0,-1-1,1 0,-1 0,0-1,0-1,-1 1,0-2,0 1,-1-1,0-1,-1 1,5-9,-11 16,0 0,0-1,0 1,0 0,0-1,-1 1,1-1,-1 1,0 0,0-1,0 1,0-1,0 1,0-1,0 1,-1 0,0-1,1 1,-1-1,0 1,0 0,0 0,0 0,-1 0,1-1,0 2,-1-1,0 0,1 0,-1 0,0 1,0-1,0 1,0-1,0 1,0 0,-2-1,-2 0,0 0,0 0,0 0,0 1,-1 0,1 0,-1 0,1 1,0 0,-1 0,1 1,0 0,-1 0,0 1,-8 1,1 1,1 0,-1 1,1 1,-1 0,2 1,-1 0,1 1,0 0,0 1,1 0,1 1,-1 0,2 1,-1 0,1 1,1 0,0 0,1 0,0 1,1 0,-4 12,10-20,0-1,0 1,0 0,0-1,1 1,0-1,0 1,0-1,0 0,1 1,-1-1,1 0,0 0,1 0,-1 0,1 0,0-1,-1 1,1-1,1 0,-1 1,1-2,-1 1,1 0,0-1,0 1,0-1,0 0,0 0,0-1,1 1,-1-1,1 0,-1 0,1-1,-1 1,1-1,-1 0,1 0,-1-1,4 0,26 3,1-1,0-2,0-2,-1-1,0-1,0-2,0-2,-1 0,0-3,7-4,-16 6</inkml:trace>
  <inkml:trace contextRef="#ctx0" brushRef="#br0" timeOffset="14380.479">11317 424,'-127'54,"124"-54,0 1,0 1,0-1,0 0,0 1,0-1,0 1,0 0,1 0,-1 0,1 0,0 1,-1-1,1 1,0-1,0 1,0 0,1 0,-1 0,1 0,0 0,-1 0,1 0,1 0,-1 0,0 1,1-1,0 0,-1 1,1-1,1 0,-1 0,0 1,1-1,0 0,-1 0,1 1,1-1,-1 0,0 0,1 0,-1 0,1-1,2 3,53 34,-52-38,1 1,0 0,-1 1,0-1,0 1,1 0,-1 0,-1 1,1-1,-1 1,1 0,-1 0,0 1,0-1,-1 1,0 0,1 0,-2 0,1 0,0 1,-1-1,0 1,-1-1,1 1,-1 0,0 0,0 0,-1 0,0-1,0 7,-4-7,1-1,-2 0,1 0,0 0,-1-1,1 1,-1-1,0 0,0-1,-1 1,1-1,0 0,-1 0,1-1,-1 1,0-1,1 0,-1-1,0 0,0 1,0-2,1 1,-1-1,0 0,1 0,-2-1,-8 2,-68-8,65 2</inkml:trace>
  <inkml:trace contextRef="#ctx0" brushRef="#br0" timeOffset="17567.088">1 1666,'107'-16,"26"-4,1 6,5 6,380-18,146-4,-111 6,729-60,-193 12,96-13,-5 13,-348 42,43 3,-235 16,907-101,-519 64,-973 49</inkml:trace>
</inkml:ink>
</file>

<file path=ppt/ink/ink5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31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33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0,'0'0,"-1"1,1-1,0 1,-1-1,1 1,0-1,-1 1,1-1,0 1,0-1,0 1,-1-1,1 1,0-1,0 1,0-1,0 1,0 0,0-1,0 1,0-1,0 1,0-1,1 1,-1-1,0 1,0-1,0 1,1-1,-1 1,0-1,0 1,1-1,-1 1,1-1,-1 1,0-1,1 0,-1 1,1-1,-1 0,1 1,-1-1,1 0,-1 0,1 1,-1-1,1 0,-1 0,1 0,-1 0,1 0,-1 0,1 0,0 0,-1 0,1 0,-1 0,1 0,0 0,39 5,-39-5,369 1,-346-1</inkml:trace>
</inkml:ink>
</file>

<file path=ppt/ink/ink5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31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1 653,'1'3,"1"0,-1 1,1-1,0 0,0 0,1 1,-1-2,1 1,-1 0,1 0,0-1,0 0,0 1,0-1,1 0,-1-1,0 1,1-1,3 2,-4-2,10 5,0-1,1 0,0-1,0 0,0-1,0-1,0-1,1 0,-1 0,0-2,1 1,-1-2,0 0,0-1,12-3,12-7,1 0,-2-3,0-1,-1-1,-1-2,12-11,-1-2,-1-2,-2-2,-2-1,-2-2,-1-2,-2-2,1-6,127-216,-164 266,0-1,0 1,0-1,0 1,0 0,0-1,0 1,0-1,1 1,-1 0,0-1,0 1,0-1,1 1,-1 0,0-1,0 1,1 0,-1-1,0 1,0 0,1-1,-1 1,0 0,1 0,-1-1,1 1,-1 0,0 0,1 0,-1 0,1-1,-1 1,0 0,1 0,-1 0,1 0,-1 0,1 0,-1 0,0 0,1 0,-1 0,1 1,-1-1,1 0,-1 0,0 0,1 0,-1 1,0-1,1 0,-1 0,1 1,-1-1,0 0,0 1,1-1,-1 0,0 1,0-1,1 0,5 32,-4-17,9 60,-3 0,-3 1,-4 0,-4 20,2 12,1-96,0 1,0-1,-1 1,0-1,-1 0,-1 0,0 0,-1 0,0 0,0 0,-2-1,1 0,-1 0,-1-1,0 1,0-1,-1-1,0 0,-1 0,0 0,-1-1,1 0,-1-1,-1 0,0-1,1 0,-5 1,0 0,-1-1,0-1,-1 0,1-1,-1-1,0 0,0-1,0-1,0-1,0 0,0-1,0-1,0-1,1 0,-1-1,1-1,0 0,-15-8,26 12,0-1,1 0,-1 0,1 0,0-1,0 0,0 0,0 0,0 0,0 0,1-1,-1 1,1-1,0 0,0 0,1 0,-1-1,1 1,0-1,0 1,1-1,-1 0,1 1,0-1,0 0,0 0,1 0,0 0,0 0,0 0,1-1,45-50,-27 40</inkml:trace>
  <inkml:trace contextRef="#ctx0" brushRef="#br0" timeOffset="245.106">1412 398,'-10'33,"-7"31,-2 9,3-3,4-9,4-9,3-15</inkml:trace>
  <inkml:trace contextRef="#ctx0" brushRef="#br0" timeOffset="948.88">1637 793,'62'-104,"5"2,36-38,-95 129,-3 4,0 0,0 0,0 0,1 0,0 1,1 0,-1 0,1 1,0 0,1 0,-1 1,1 0,0 0,1 0,-6 5,-1 1,1 0,-1 0,1 0,-1 0,0 0,1 0,-1 1,-1-1,1 1,0-1,0 1,-1 0,0 0,1-1,-1 1,0 0,-1 0,1 0,0 0,-1 1,0-1,1 0,-1 0,-1 0,1 0,0 0,-1 0,1 0,-1 0,-1 2,2 2,0 6,11 129,-9-136,0 0,0-1,1 1,-1 0,1-1,0 0,1 0,-1 0,1 0,0 0,0-1,1 0,-1 0,1 0,0 0,0-1,0 1,0-1,1-1,-1 1,1-1,1 1,6-1,-1-1,1 0,-1-1,1 0,-1-1,1 0,-1-1,0 0,1-1,-1 0,-1-1,1-1,0 0,-1 0,0-1,0 0,-1-1,0-1,0 1,0-1,-1-1,-1 0,1 0,-1-1,-1 0,0 0,0-1,-1 0,0-2,5-8,-1-1,-2 0,0 0,-1-1,-1 0,-2 0,0 0,-1-1,-1 1,-2-1,0 0,-1 1,-2-1,2-23,1 23</inkml:trace>
  <inkml:trace contextRef="#ctx0" brushRef="#br0" timeOffset="1328.7">3105 59,'-32'29,"2"2,1 0,2 2,1 1,2 1,1 1,-14 32,33-61,1 1,0 0,1-1,0 2,0-1,1 0,0 0,0 0,1 1,0-1,0 0,1 0,0 1,1-1,0 0,0 0,1 0,0-1,0 1,0 0,1-1,0 0,1 0,0 0,0-1,0 0,1 1,0-2,0 1,0-1,1 0,0 0,0-1,3 2,3 1,-1-1,1 0,0 0,1-2,-1 1,1-2,0 0,0 0,0-2,0 1,0-2,0 0,0-1,0 0,1-1,-2 0,1-2,0 1,-1-2,1 0,-1 0,0-1,-1-1,0 0,6-5,1 1,-1-1,-1-1,0 0,-1-2,-1 0,0 0,-1-2,0 0,-1 0,-2-1,1-1,-2 0,-1 0,0-1,-1 0,-2 0,0-1,-1 0,0 0,-1-11,-5 24,0 0,-1 0,0 1,0-1,-1 1,0 0,0 0,0 0,-1 0,0 0,-1 1,1-1,-1 1,0 1,-1-1,0 1,0-1,0 2,0-1,-1 1,1 0,-1 0,0 1,0 0,-1 0,1 0,-1 1,1 1,-1-1,0 1,0 0,1 1,-1 0,0 0,0 0,0 1,1 1,-1-1,0 1,-1 1,-36 7,5 2</inkml:trace>
  <inkml:trace contextRef="#ctx0" brushRef="#br0" timeOffset="1635.922">2738 511,'354'-126,"-352"125,3-1,0 0,0 0,-1 0,1 0,0 1,1 0,-1 0,0 0,0 0,0 1,1 0,-1 0,0 1,0-1,0 1,0 0,1 0,-1 1,-1 0,1 0,0 0,0 0,-1 1,1 0,-1-1,0 2,1 0,21 32,-23-30,0-1,0 1,1-1,-1 0,1-1,0 1,0-1,1 1,0-1,-1 0,1-1,1 1,-1-1,0 0,1-1,3 2,125 2,-109-7</inkml:trace>
</inkml:ink>
</file>

<file path=ppt/ink/ink5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4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1,'452'0,"-428"0</inkml:trace>
</inkml:ink>
</file>

<file path=ppt/ink/ink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08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403 970,'-20'1,"1"2,-1 0,1 1,0 1,0 1,0 0,1 2,0 0,1 1,-1 0,2 2,-1 0,2 1,-4 3,7-4,0 1,1 0,0 1,1 0,1 1,0 0,0 0,2 1,-1 0,2 1,0-1,1 1,1 0,0 1,2-1,-1 1,2-1,0 1,1 0,1-1,2 16,-2-26,0-1,0 0,0 0,1 1,0-1,0 0,0 0,0-1,1 1,0 0,0-1,0 0,0 0,1 0,0 0,0 0,0 0,0-1,0 0,1 0,-1 0,1-1,0 1,0-1,0 0,0-1,0 1,0-1,1 0,-1 0,0-1,1 1,-1-1,0-1,1 1,-1-1,2 0,22-7,-1-2,0 0,0-2,-1-1,-1-2,0 0,-1-2,-1 0,-1-2,0-1,-1 0,-1-2,-2 0,0-2,7-12,21-19,-3-1,-3-3,-2-1,-3-2,-3-2,-2-1,-3-1,-3-1,-4-1,9-49,-25 93,-1-1,-1 0,-1-1,-1 1,-1 0,-2 0,0 0,-2 0,0 0,-2 1,-1-1,-1 1,-6-11,11 30,0 0,0 0,-1 0,0 0,0 1,0-1,-1 1,1 0,-1 1,0-1,0 1,0 0,-1 0,1 1,-1-1,1 1,-1 0,0 1,0-1,0 1,0 1,0-1,0 1,0 0,0 0,0 1,0-1,0 1,0 1,0-1,1 1,-1 0,0 0,1 1,0 0,-1 0,-4 3,-11 15,1 2,1 0,1 1,1 0,1 2,1 0,1 0,1 2,2-1,1 2,1-1,1 1,2 1,1-1,-2 29,3-24,0 0,2 0,2 0,1 0,1 0,2 0,2 0,1-1,1 0,2 0,1-1,2 0,11 20,-12-31,2-1,0 0,1-1,1 0,1-1,0-1,2-1,-1-1,2 0,0-1,1-2,0 0,1-1,9 3,-23-10,0-1,1 0,-1 0,1-1,-1 0,1-1,0 0,0 0,0-1,0 0,-1 0,1-1,0 0,0-1,-1 0,1 0,0-1,-1 0,0-1,0 1,0-2,0 1,-1-1,0 0,0-1,0 1,4-6,74-129,-71 124,-10 42,-3-15,0-3,1 0,0 0,1-1,0 1,0-1,0 0,1 1,0-1,1-1,-1 1,1-1,1 0,-1 0,1 0,0-1,0 0,1 0,-1-1,1 1,0-1,0-1,1 1,-1-1,1-1,-1 1,1-1,0-1,0 0,0 0,0 0,0-1,0 0,0 0,0-1,0 0,0-1,0 0,0 0,-1 0,2-2,22-8,0-2,-1-2,-1-1,-1 0,0-3,-1 0,18-18,-40 33,27-23,-2-1,-1-2,-1-1,-2-1,-1-1,-1-1,-3-2,0 0,-3-1,-1 0,-2-2,-1 0,-3-1,-1 0,-2 0,-2-1,-1-5,-16-41,10 86,0-1,0 1,0 0,-1 0,1 0,-1 0,1 0,-1 0,0 1,1-1,-1 0,0 1,0-1,0 1,0 0,-1 0,1 0,0 0,0 0,-1 0,1 1,-1-1,1 1,0-1,-1 1,1 0,-1 0,1 0,-1 0,1 1,-1-1,1 1,0-1,-1 1,-6 3,1 1,0-1,0 2,0-1,0 1,1 0,0 0,0 1,1 0,0 1,0-1,1 1,0 0,0 0,0 1,1-1,0 4,-23 52,3 1,3 2,3 0,3 1,3 0,3 1,1 41,6-53,2-1,3 1,3-1,9 41,9 98,-12-85,-7-91,-1 0,0 1,-2 0,0 0,-2 0,0-1,-1 1,-1 0,-1 0,0-1,-2 1,0-1,-1 0,-1-1,-1 1,-1-2,-2 5,10-20,0 0,0 0,0 0,0 0,0 0,-1 0,1 0,-1 0,1-1,-1 1,0-1,1 1,-1-1,0 1,0-1,0 0,0 0,0 0,0 0,-1 0,1-1,0 1,0-1,-1 1,1-1,0 0,-1 0,1 0,0 0,0 0,-1-1,1 1,0 0,-1-1,1 0,0 0,0 0,0 0,0 0,0 0,0 0,0 0,0-1,0 1,1-1,-1 0,1 1,-1-1,1 0,-1 0,1 0,0 0,0 0,0 0,0 0,0 0,1-1,-1 1,1 0,-1 0,1-1,0 1,0-1,3-18,1-1,2 1,0 0,1 0,1 0,1 1,1 0,0 1,5-5,10-22,251-409,-206 338,-19 40,-4-2,-3-3,-4-1,-3-2,-4-1,11-53,-37 106,-2-1,-1 0,-1 0,-2 0,-3-19,3 49,-1 1,0 0,0 0,0-1,0 1,0 0,-1 0,0-1,1 1,-1 0,0 0,-1 0,1 0,0 0,-1 0,0 0,1 1,-1-1,0 1,-1-1,1 1,0 0,-1-1,1 1,-1 0,0 1,1-1,-1 0,0 1,0 0,0 0,0-1,0 2,-1-1,1 0,0 1,0-1,-1 1,1 0,0 0,0 0,-1 1,0-1,-7 8,-1 0,1 1,0 1,0-1,1 1,1 1,0 0,0 0,1 1,0 0,1 1,1 0,0 0,0 0,2 0,-1 1,2 0,0 0,0 0,1 6,-9 55,3 0,3 0,4 1,7 57,52 466,-56-575,-1 1,-1 0,-1 0,-1-1,-1 1,-1-1,-1 0,-2 0,0 0,-2-1,0 0,-1-1,-2 0,0 0,-1-2,-2 1,-15 16,27-33,3-4,0 1,0 0,0-1,0 1,0 0,0-1,-1 1,1 0,0-1,0 1,-1-1,1 1,0 0,-1-1,1 1,-1-1,1 1,-1-1,1 1,-1-1,1 1,-1-1,1 0,-1 1,0-1,1 0,-1 1,1-1,-1 0,0 0,1 0,-1 0,0 1,1-1,-1 0,0 0,0 0,1 0,-1-1,0 1,1 0,-1 0,0 0,1 0,-1-1,1 1,-1 0,0-1,1 1,-1 0,1-1,-1 1,1-1,-1 1,1-1,-1 1,1-1,-1 1,1-1,0 0,-1 1,1-1,0 1,-1-1,42-127,65-115,-90 181,-3 0,-3-1,-3 0,-1-44,-6 81</inkml:trace>
  <inkml:trace contextRef="#ctx0" brushRef="#br0" timeOffset="270.893">1278 575,'0'5,"0"1</inkml:trace>
  <inkml:trace contextRef="#ctx0" brushRef="#br0" timeOffset="1003.606">2435 1111,'0'0,"28"9,1-1,0-1,0-2,0-1,1-1,-1-1,1-2,0-1,-1-1,1-1,15-5,-37 4,-1 0,1-1,-1 1,0-1,0-1,-1 1,0-1,0 0,0-1,-1 1,0-1,0 0,0-1,-1 1,0-1,-1 0,0 0,0 0,0 0,-1-1,-1 1,1 0,-1-1,-1 0,1 1,-2-1,1 1,-1-1,0 1,-1-1,1 5,-1-1,0 1,1 0,-2 0,1 0,0 0,-1 0,0 0,0 1,0 0,0-1,0 1,-1 0,0 0,1 1,-1-1,0 1,0 0,-1 0,1 0,0 0,-1 1,1 0,0 0,-1 0,0 0,1 1,-1 0,1 0,-1 0,0 0,1 1,-1 0,1 0,-1 0,1 0,0 1,-1 0,1 0,0 0,0 0,0 0,0 2,-13 7,1 2,1 0,0 0,1 2,0 0,1 0,1 1,1 1,0 0,1 1,1 0,1 0,0 1,1 0,1 0,1 0,1 1,0 0,2 0,0 0,2 16,-1-30,1 0,1 0,-1 0,1 0,0 0,1-1,-1 1,1 0,1-1,-1 1,1-1,-1 1,1-1,1 0,-1 0,1-1,0 1,0-1,0 0,1 0,-1 0,1 0,0-1,0 0,1 0,-1 0,0-1,1 1,0-1,-1-1,1 1,0-1,0 0,19-1,0-1,-1-1,1-1,-1-1,0-1,0-1,0-2,-1 0,0-1,-1-2,0 0,-1-1,0-1,0-1,-2-1,0-1,0-1,-2 0,0-1,-1-1,10-15,-3 4,-2-1,-1-1,-2 0,-1-1,-1-1,-2-1,7-28,-19 61,-1 0,0 0,0 0,1 0,-2 0,1 0,0 0,0-1,-1 1,1 0,-1 0,1-1,-1 1,0 0,0-1,0 1,0 0,-1 0,1-1,-1 1,1 0,-1 0,0-1,0 1,0 0,0 0,0 0,0 0,0 0,-1 0,1 1,-1-1,1 0,-1 1,0-1,0 1,0 0,0-1,0 1,0 0,0 0,0 0,0 1,0-1,-1 0,1 1,0-1,-3 1,-1 0,0 1,0 0,0 0,0 1,1 0,-1 0,0 0,1 1,-1 0,1 0,0 0,0 0,0 1,0 0,1 0,-1 0,1 1,0-1,1 1,-1 0,1 0,0 1,0-1,0 0,1 1,0 0,0 0,0 0,1-1,0 1,0 1,3-1,1-1,0 0,0 1,0-1,0 0,1-1,0 1,0-1,0 0,0 0,1 0,0 0,-1-1,1 0,1 0,-1 0,0 0,1-1,-1 0,3 0,19 12,-17-9,0 1,0-1,0 2,-1 0,0 0,0 0,-1 1,0 1,-1-1,1 1,-2 1,1-1,-1 1,-1 0,0 0,0 1,-1 0,0-1,0 3,6 159,-10-170,0 1,0-1,0 1,1-1,-1 1,1-1,0 0,0 1,0-1,0 0,0 0,0 0,0 0,1 0,-1 0,1 0,-1 0,1 0,0 0,0-1,0 1,0-1,0 0,1 1,14 5</inkml:trace>
  <inkml:trace contextRef="#ctx0" brushRef="#br0" timeOffset="1983.75">3423 1196,'302'-1,"-289"2,-1-2,0 1,1-2,-1 1,0-2,0 0,0 0,0-1,-1 0,1-1,-1-1,0 1,-1-2,0 0,0 0,0 0,-1-2,0 1,0-1,-1 0,0-1,-1 0,0 0,0 0,-1-1,-1 0,0 0,0-1,-1 0,0 1,0-6,-4 13,1 0,-1 0,0 0,0 0,0 0,-1 0,1 0,-1 0,0 0,0 1,0-1,-1 0,1 0,-1 1,0-1,0 1,0 0,-1-1,1 1,-1 0,0 0,1 1,-1-1,-1 1,1-1,0 1,0 0,-1 0,0 0,1 1,-1-1,0 1,1 0,-1 0,0 0,-4 0,-3 1,1 0,-1 1,0 0,0 1,1 0,-1 1,1 0,0 1,0 0,0 0,0 1,1 1,-1-1,2 1,-1 1,0 0,1 0,-3 4,3-2,1-1,0 1,1 1,0-1,0 1,1 0,0 0,1 1,0 0,0-1,1 1,1 0,0 1,0-1,1 0,1 0,0 1,0-1,2 2,-2-6,1 1,1-1,-1 0,1 0,0 0,1 0,0 0,0 0,0-1,1 1,0-1,0 0,1 0,-1 0,1-1,1 0,-1 0,1 0,-1 0,2-1,-1 0,0 0,1-1,-1 0,1 0,0-1,0 1,0-1,4 0,11-1,0-1,0-1,-1-1,1-1,-1-1,0-1,0 0,0-2,0 0,-1-2,-1 0,1-1,-2-1,1-1,2-2,21-15,-1-2,-1-1,34-36,-55 50,-19 19,0-1,0 1,1-1,-1 1,0-1,0 0,0 1,0-1,1 1,-1-1,0 0,0 1,1-1,-1 0,0 1,1-1,-1 0,0 1,1-1,-1 0,1 0,-1 1,0-1,1 0,-1 0,1 0,-1 0,1 1,-1-1,0 0,1 0,-1 0,1 0,-1 0,1 0,-1 0,1 0,-1 0,1-1,-1 1,0 0,1 0,-1 0,1 0,-1-1,1 1,-1 0,0 0,1-1,-1 1,0 0,1-1,-1 1,0 0,0-1,1 1,-1-1,0 1,0 0,-11 44,9-37,0-5,1 1,-1 0,1 0,0-1,-1 1,1 0,1 0,-1 0,0 0,1 0,-1 0,1 0,0 1,0-1,1 0,-1 0,0 0,1 0,0 0,0 0,0 0,0 0,0-1,0 1,1 0,0 0,-1-1,1 1,0-1,0 0,0 1,0-1,1 0,-1 0,1-1,-1 1,1 0,0-1,-1 1,1-1,0 0,3 1,7-3,1-1,-1 0,0-1,0 0,0-1,0 0,-1-1,0 0,0-1,0-1,-1 0,1 0,6-7,1 1,123-78,-141 90,0 0,0 0,1 1,-1-1,0 0,1 1,-1-1,0 1,1-1,-1 1,1 0,-1 0,1 0,-1 0,1 0,-1 0,1 0,-1 0,1 0,-1 1,1-1,-1 0,0 1,1 0,-1-1,1 1,-1 0,0-1,0 1,0 0,1 0,-1 0,0 0,0 0,0 1,0-1,-1 0,1 0,0 1,0-1,-1 0,1 1,0 0,6 71,-7-51,0-19,-1 1,1-1,1 1,-1-1,0 1,1-1,0 0,0 1,0-1,0 0,0 1,1-1,0 0,-1 0,1 0,0 0,0-1,1 1,-1 0,1-1,-1 0,1 1,0-1,0 0,0-1,3 3,8-3</inkml:trace>
  <inkml:trace contextRef="#ctx0" brushRef="#br0" timeOffset="2300.645">5342 236,'-26'98,"5"2,4 0,5 1,4 1,4 1,-19 131,-26-42,25-161,9-22</inkml:trace>
  <inkml:trace contextRef="#ctx0" brushRef="#br0" timeOffset="2538.493">4890 773,'39'0,"31"0,14 0,2 0,-9 0,-8 0,-5 0,-10 0,-4 0,-6 0,-5 0,-5 0,-4 0,-1 0,-1 0,-1 0,-5 0</inkml:trace>
  <inkml:trace contextRef="#ctx0" brushRef="#br0" timeOffset="8006.183">5878 857,'-5'14,"-1"20,-5 8,0 7,-4 0,2-4,2-4,-1-5,1-4,2-2,8-6,4-12,7-8,0-5</inkml:trace>
  <inkml:trace contextRef="#ctx0" brushRef="#br0" timeOffset="8385.884">6019 433,'-5'0,"-6"0,-6 0,0 5,-3 2,8-1,6-1</inkml:trace>
  <inkml:trace contextRef="#ctx0" brushRef="#br0" timeOffset="9241.106">6273 829,'-5'-2,"1"0,-1 1,0-1,0 1,0 0,0 0,0 1,0-1,0 1,0 0,0 1,0-1,0 1,0 0,0 0,0 1,0-1,1 1,-1 0,1 0,-1 1,1-1,0 1,0 0,0 0,0 1,-2 2,-85 111,81-101,2 1,0 0,1 0,1 0,1 1,0 0,1 0,1 0,1 0,0 1,1 12,2-27,-1 0,1 0,0 0,0 0,0 0,1 0,-1 0,1 0,0-1,0 1,0 0,0-1,1 0,0 1,-1-1,1 0,0 0,1-1,-1 1,0-1,1 1,-1-1,1 0,0-1,0 1,0-1,0 1,0-1,0 0,0 0,0-1,0 1,0-1,1 0,-1 0,0-1,0 1,0-1,0 0,0 0,0 0,0 0,0-1,3-1,14-8,0 0,-1-1,-1 0,0-2,-1-1,0 0,-1-1,-1-1,0 0,-1-1,-2-1,3-3,14-17,86-132,-117 237,-2-34,1-22,0 0,0 0,1 0,0 0,1 0,0 0,0 1,1-1,1 0,0 0,0 0,1 0,0-1,1 1,0-1,0 0,1 0,0 0,0-1,1 1,3 2,1-7,-1 0,1 0,0-1,0 0,0-1,0 0,1-1,-1 0,1 0,-1-1,1-1,-1 0,0 0,1-1,-1 0,4-2,9-5,0-2,-1-1,0 0,-2-2,1 0,-1-1,-1-1,-1-1,12-14,7-5,0 2,-1-3,-2 0,-1-2,-3-2,-1-1,-2-1,-2-1,10-25,-18 26,-1 1,-3-2,-1 0,-2-1,-2 0,-3 0,-1 0,-2-1,-3-35,-26-19,26 98,-1-1,1 1,-1-1,0 1,0-1,1 1,-2 0,1 0,0 0,0 0,-1 1,1-1,-1 0,1 1,-1 0,0 0,1 0,-1 0,0 0,0 0,0 1,0-1,0 1,1 0,-1 0,0 0,0 0,0 0,0 1,0-1,0 1,0 0,1 0,-1 0,-9 7,0-1,1 2,0 0,0 0,1 1,0 0,1 1,1 0,-1 0,2 1,-1 0,2 0,-1 1,2 0,-5 13,-13 36,3 0,2 2,3 0,-3 34,13-73,1 0,2 1,0-1,2 1,0-1,2 1,1-1,1 0,1 0,1 0,1 0,1-1,2 0,0-1,1 0,2-1,0 0,1-1,1 0,8 6,-7-7,2-2,0 0,2-1,-1 0,2-2,0 0,1-2,1 0,0-2,0 0,1-1,0-2,1 0,12 1,35-17,-54 1</inkml:trace>
</inkml:ink>
</file>

<file path=ppt/ink/ink5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43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92,'-7'-3,"0"-1,-1 2,1-1,0 1,-1 0,1 0,-1 1,0 0,1 1,-1-1,0 1,1 1,-1 0,0 0,1 0,-1 1,1 0,-1 0,1 1,0 0,0 0,0 1,0 0,1 0,0 1,0-1,0 2,0-1,1 0,-1 1,2 0,-1 0,1 1,-1-1,2 1,-3 4,-9 19,1 1,1 0,1 1,2 0,2 1,1 0,1 0,2 1,0 17,3-40,1 1,0 0,1-1,0 1,1-1,1 0,-1 1,2-1,-1 0,2-1,-1 1,2-1,-1 0,1 0,1 0,0-1,0 0,1 0,0-1,0 0,1 0,0-1,0 0,1-1,0 0,0-1,0 1,1-2,0 0,0 0,5 1,16-3,0-2,0-1,0-1,-1-1,1-2,-1-1,0-2,-1-1,1-1,-2-2,0-1,0-1,-1-1,-1-2,-1-1,0 0,-1-2,-1-1,-1-2,-10 14,-1-1,-1 0,0-1,0-1,-1 1,0-2,-1 1,0-1,-1-1,-1 0,0 0,-1 0,0-1,-1 1,-1-1,0-1,-2 1,1 0,-2-1,0 1,-1-1,0 0,-1 1,-1-1,0 1,-2 0,0-1,-3 2,0 1,-1 0,-1 1,0 0,-1 0,0 1,-1 0,0 1,-1 0,0 1,0 0,-1 1,0 0,-1 1,1 1,-1 0,-1 0,1 2,-1 0,0 1,0 0,0 1,0 0,0 2,0 0,0 0,-1 2,1 0,0 0,0 1,-11 5,-5 0,0 2,0 0,1 2,1 2,0 1,-18 12,9-1</inkml:trace>
</inkml:ink>
</file>

<file path=ppt/ink/ink5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44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0 162,'331'-144,"-327"142,0-1,0 1,0 0,0 1,1-1,-1 1,0 0,1 0,-1 0,1 0,-1 1,1 0,0 0,-1 0,1 1,-1-1,1 1,-1 0,0 0,1 1,-1-1,0 1,0 0,0 0,0 0,0 1,0-1,-1 1,1 0,-1 0,3 3,3 4,1 0,1-1,0-1,0 1,0-2,1 0,0 0,1-1,-1 0,1-1,0-1,1 0,-1-1,1 0,-1-1,1 0,0-1,0-1,0-1,6 0,4 0</inkml:trace>
</inkml:ink>
</file>

<file path=ppt/ink/ink5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02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0 192,'3'-12,"1"0,0 0,1 0,0 1,1 0,0 0,1 0,0 1,0 0,1 0,1 1,8-8,-13 13,1-1,-1 2,1-1,0 0,0 1,0 0,0 0,0 1,1-1,-1 1,1 0,0 1,-1-1,1 1,0 0,0 1,0-1,0 1,0 0,0 1,-1 0,1-1,0 2,0-1,0 1,-1 0,1 0,-1 0,5 3,6 5,-8-5,0 1,0-1,0-1,0 1,1-1,0-1,0 0,0 0,0 0,1-1,-1-1,1 0,-1 0,1-1,-1 0,1 0,-1-1,1-1,-1 1,105-50,-90 40</inkml:trace>
</inkml:ink>
</file>

<file path=ppt/ink/ink5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11.1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14 108,'-4'16,"1"-1,0 0,1 1,1 0,0-1,1 1,1 0,0-1,1 1,1-1,1 1,0-1,1 0,0 0,1-1,1 0,0 0,1 0,4 4,-8-14,1 1,0-1,0 0,0 0,1-1,-1 0,1 0,0 0,0-1,0 1,0-1,0-1,0 1,0-1,1 0,-1-1,0 1,1-1,-1 0,1-1,-1 0,0 0,0 0,1-1,-1 0,3-1,10-4,0-1,-1 0,0-2,0 0,-1-1,-1 0,14-12,78-98,-107 120,-1 0,1 0,0 0,-1 1,1-1,0 0,0 1,0-1,0 0,0 1,0-1,0 1,0-1,0 1,0 0,0 0,0-1,0 1,0 0,0 0,0 0,0 0,0 0,0 0,0 0,0 0,0 1,0-1,0 0,0 1,0-1,0 0,0 1,0-1,0 1,0 0,0-1,0 1,-1 0,1-1,0 1,0 0,-1 0,1 0,-1 0,1 0,-1 0,1 0,-1 0,1 0,-1 0,0 0,1 0,-1 0,0 0,0 0,0 0,0 0,0 0,0 0,0 0,0 0,-1 0,1 0,-1 1,4 7,3 5,0 0,1-1,1 1,0-1,1-1,0 0,0 0,2-1,-1 0,2 0,-1-1,3 0,-9-7,-1 0,1-1,0 0,0 0,0-1,0 1,1-1,-1 0,0 0,0-1,1 1,-1-1,0-1,1 1,-1-1,0 0,1 0,-1 0,0-1,0 0,0 0,0 0,-1 0,1-1,0 0,-1 0,0 0,0 0,0-1,0 0,0 0,-1 0,0 0,3-4,229-245,-132 162,-102 90,0 0,1 0,-1 0,1 1,-1-1,1 0,-1 1,1-1,0 1,-1 0,1-1,-1 1,1 0,0 0,-1 0,1 0,0 1,-1-1,1 0,-1 1,1-1,0 1,-1-1,1 1,-1 0,1-1,-1 1,0 0,1 0,-1 0,0 0,0 1,0-1,0 0,1 0,-2 1,1-1,0 0,0 1,0-1,-1 1,1-1,-1 1,1 0,-1-1,1 1,-1-1,0 2,9 83,-9-78,1 5,0 0,0 0,-1 0,-1-1,0 1,-1 0,-1-1,1 1,-2-1,0 0,0 0,-2 0,1 0,-1-1,-1 0,0 0,-8 9,10-15,-1 1,0-1,-1 0,1-1,-1 1,0-2,0 1,0-1,-1 1,1-2,-1 1,1-1,-1-1,0 1,0-1,-5 0,13-2,0 1,0 0,0 0,1-1,-1 1,0 0,0 0,0-1,1 1,-1 0,0 0,0-1,0 1,0 0,0-1,0 1,0 0,0-1,0 1,0 0,0-1,0 1,0 0,0-1,0 1,0 0,0-1,0 1,0 0,0-1,-1 1,1 0,0 0,0-1,0 1,-1 0,1 0,0-1,0 1,-1 0,1 0,0 0,0-1,-1 1,1 0,0 0,0 0,-1 0,1 0,0 0,-1-1,1 1,0 0,-1 0,1 0,0 0,-1 0,1 0,0 0,-1 0,1 1,0-1,-1 0,1 0,0 0,-1 0,24-15,-6 8,1 1,0 0,0 2,1 0,-1 1,1 1,-1 1,1 0,0 2,-1 0,1 1,0 1,-1 0,11 5,-5-5,0-2,-1 0,1-2,0 0,0-2,-1 0,1-2,-1 0,20-9,-20 6,0 0,-1-2,0-1,-1-1,0 0,-1-2,-1 0,0-2,0 0,-2-1,5-6,-15 16,0 0,-1 0,1-1,-2 0,1 0,-1-1,0 0,-1 0,0 0,0 0,-1-1,-1 1,1-1,-1 1,-1-1,1-8,-4 14,-1 0,1 0,-1 0,1 0,-1 0,0 1,-1-1,1 1,-1 0,1 0,-1 0,0 1,0-1,0 1,0 0,-1 0,1 0,0 1,-1-1,1 1,-1 0,0 0,1 1,-1 0,0-1,1 1,-1 1,0-1,1 1,-1 0,1 0,-1 0,1 1,-1-1,1 1,0 0,-2 1,-6 3,0 1,0 0,1 0,0 1,0 1,1 0,0 0,1 1,0 0,0 1,1 0,0 0,1 1,1-1,-4 9,7-13,0 0,1-1,-1 1,1 0,1 0,-1 0,1 0,1 1,-1-1,1 0,0 0,1 1,0-1,0 0,1 0,-1 0,1 0,1 0,0-1,0 1,0-1,0 1,1-1,0 0,1 0,-1-1,1 1,0-1,4 3,6 2,1 0,0-1,1-1,0 0,0-1,1-1,0-1,0-1,0 0,0-1,1-1,-1-1,1 0,0-1,-1-1,1-1,-1-1,0-1,6-2,4 0</inkml:trace>
</inkml:ink>
</file>

<file path=ppt/ink/ink5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07.7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510 480,'-12'15,"2"-1,0 2,0-1,2 1,0 1,1 0,0 0,-3 15,-3 6,-108 292,86-235,35-132,34-67,4 2,4 2,4 2,5 2,14-14,19-35,-84 144,1 1,-1-1,0 0,0 1,0-1,1 1,-1-1,0 0,0 1,1-1,-1 1,1-1,-1 1,0-1,1 1,-1-1,1 1,-1 0,1-1,-1 1,1 0,-1-1,1 1,0 0,-1 0,1-1,-1 1,1 0,0 0,-1 0,1 0,0 0,-1 0,1 0,0 0,-1 0,1 0,-1 0,1 0,0 1,-1-1,1 0,-1 0,1 1,0-1,-1 0,1 1,-1-1,1 0,-1 1,1-1,-1 1,0-1,1 1,-1-1,1 1,-1-1,0 1,0 0,1-1,-1 1,0-1,0 1,0 0,1-1,-1 1,0-1,0 1,5 48,-5-46,-34 484,34-471,-1-11,1-1,-1 1,1-1,0 1,0 0,1-1,-1 1,1-1,0 1,0-1,1 0,-1 1,1-1,0 0,0 0,1 1,-1-5,0 0,0 0,0 0,0 0,0-1,0 1,0-1,1 1,-1-1,0 0,-1 1,1-1,0 0,0 0,0-1,0 1,-1 0,1-1,-1 1,1-1,-1 1,1-1,-1 1,0-1,0 0,0 0,0 0,0 0,0 0,0 0,-1 0,4-3,57-91,-4-4,29-71,12-22,-79 167,-8 44,-36 170,18 198,6-380,0-1,0 1,1-1,0 0,0 1,1-1,0 1,-1-1,2 0,-1 0,1 1,0-1,0 0,0 0,0-1,1 1,0 0,0-1,0 0,1 0,0 0,-1 0,1 0,0-1,1 1,1 0,8-4</inkml:trace>
  <inkml:trace contextRef="#ctx0" brushRef="#br0" timeOffset="284.894">1356 734,'1'10,"0"-1,1 1,0-1,0 1,1-1,1 0,0 0,0-1,0 1,1-1,0 0,1 0,0 0,0-1,1 0,0 0,0-1,0 0,1 0,0 0,0-1,0-1,1 1,0-1,0-1,0 1,0-2,0-4,0-1,0 0,0-1,0 0,-1-1,0 0,0 0,0 0,0-1,-1 0,0-1,0 0,-1 0,0 0,0-1,-1 0,0 0,0 0,-1 0,0-1,0 0,-1 0,0 0,0-6,40-156,-40 147</inkml:trace>
  <inkml:trace contextRef="#ctx0" brushRef="#br0" timeOffset="664.88">2089 453,'-17'13,"5"-4,-1 0,1 1,0 0,1 1,0 0,1 0,1 2,-1-1,2 1,0 0,-1 4,8-14,1 0,0 1,-1-1,1 0,1 1,-1-1,0 0,1 1,0-1,0 0,0 0,0 0,0 0,0 0,1 0,0 0,-1 0,1 0,0-1,1 1,-1-1,0 1,1-1,-1 0,1 0,0 0,-1 0,1-1,0 1,0-1,0 0,0 0,1 0,-1 0,3 0,56 47,-61-44,1-1,-1 1,0-1,0 1,0 0,0-1,-1 1,1 0,-1 0,0 0,0-1,-1 1,1 0,-1 0,0-1,0 1,0 0,0-1,-1 1,1-1,-1 1,0-1,0 0,0 0,0 0,-1 0,1 0,-1 0,0-1,-3 5,-1-2,1 1,-1-1,0 0,-1-1,1 1,-1-2,0 1,0-1,0 0,0 0,-4 0,7-2,0 0,0 1,0-2,-1 1,1-1,0 1,0-1,-1-1,1 1,0-1,0 0,0 0,0-1,0 1,0-1,0 0,0 0,-2-2,-5-9</inkml:trace>
  <inkml:trace contextRef="#ctx0" brushRef="#br0" timeOffset="944.805">2569 0,'-9'44,"-4"27,1 8,7 0,5-10,1-10,2-12,0-3,-1-5,-1-4,0-3,0-3,-1-1,0 0,0-1,-5-4,-1-2,-1-4</inkml:trace>
  <inkml:trace contextRef="#ctx0" brushRef="#br0" timeOffset="1148.957">2316 367,'38'5,"32"2,14-1,2-6,-9-3,-8-1,-10 0,-11 1,-4-4,-5 0,-8 0</inkml:trace>
  <inkml:trace contextRef="#ctx0" brushRef="#br0" timeOffset="1697.191">1 1242,'1893'-248,"-1135"175,-546 55,-190 17</inkml:trace>
  <inkml:trace contextRef="#ctx0" brushRef="#br0" timeOffset="2003.072">86 1440,'440'-35,"766"-72,-855 66,-2-15,27-21,-313 61,-13 1</inkml:trace>
</inkml:ink>
</file>

<file path=ppt/ink/ink5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12.13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1303,'71'-41,"-1"-3,-3-3,54-49,-105 83,-1 0,0-2,-1 0,-1 0,0-1,-1 0,-1-1,0-1,-2 0,0 0,-1-1,0 0,-2 0,0-1,-1 0,-1 0,-1 0,-1-8,-2 25,0 0,0 0,0 1,-1-1,1 0,-1 0,0 1,0-1,0 0,0 1,0-1,0 1,-1-1,1 1,-1 0,0-1,0 1,0 0,0 0,0 1,0-1,0 0,0 0,-1 1,1 0,-1-1,1 1,-1 0,0 0,1 1,-1-1,0 0,0 1,0 0,1-1,-1 1,0 0,0 1,0-1,1 0,-1 1,0-1,0 1,1 0,-1 0,1 0,-1 1,1-1,-1 0,1 1,-1 0,1-1,0 1,0 0,0 1,-1-1,1 1,0-1,0 1,0 0,0 0,1 0,-1 0,1 0,-1 0,1 0,0 1,1-1,-1 0,0 1,1-1,0 0,0 1,0-1,0 1,0-1,1 0,-1 1,1-1,0 0,0 1,0-1,1 0,-1 0,1 0,0 0,0 0,0 0,0-1,0 1,0-1,1 1,-1-1,1 0,0 0,0 0,-1 0,1-1,1 1,-1-1,0 1,0-1,0 0,1 0,-1-1,0 1,2-1,14 2,-1-1,1 0,0-2,-1 0,1-1,0-1,15-5,85-7,-116 15,0 0,0 0,0 1,0 0,0-1,-1 1,1 0,0 0,0 1,-1-1,1 0,-1 1,1 0,-1 0,1-1,-1 1,0 1,0-1,0 0,0 0,-1 1,1-1,0 1,-1-1,0 1,0 0,0 0,0 0,0-1,0 1,-1 0,1 0,-1 0,0 0,0 0,0 0,0 0,0 0,-1 0,0 0,1 0,-1 0,0-1,0 1,-1 0,1 0,0-1,-1 1,-101 207,102-208,0 0,0 1,1-1,-1 0,0 1,1-1,0 0,0 1,0-1,0 1,0-1,0 1,1-1,-1 0,1 1,-1-1,1 0,0 1,0-1,0 0,0 0,1 0,-1 0,0 0,1 0,0 0,-1 0,1-1,0 1,0-1,0 1,0-1,0 0,0 0,0 1,0-1,1-1,-1 1,0 0,1-1,-1 1,0-1,3 1,97-11,-82 3</inkml:trace>
  <inkml:trace contextRef="#ctx0" brushRef="#br0" timeOffset="451.344">1468 739,'-52'32,"2"4,1 1,1 2,-35 40,10 9,70-84,1 0,-1 0,1 0,0 0,0 0,1 0,-1 0,1 1,0-1,0 1,1-1,-1 1,1-1,0 1,0-1,1 1,-1 0,1-1,0 0,0 1,1-1,-1 0,2 3,-2-4,1-1,0 0,0 0,0 0,0 0,0 0,0 0,0 0,1-1,-1 1,1-1,-1 1,1-1,0 0,-1 0,1 0,0-1,0 1,-1-1,1 1,0-1,0 0,0 0,0 0,0 0,-1-1,1 1,0-1,0 0,2 0,83-37,-45 11,-1-1,-2-3,0-1,-1-3,22-18,54-59,-115 112,1 1,-1-1,0 1,0-1,1 0,-1 1,0-1,0 1,1-1,-1 0,0 0,1 1,-1-1,1 0,-1 1,0-1,1 0,-1 0,1 0,-1 0,0 1,1-1,-1 0,1 0,-1 0,1 0,-1 0,1 0,-1 0,1 0,-1 0,0 0,1 0,-1-1,1 1,-1 0,1 0,-1 0,0 0,1-1,-1 1,1 0,-1-1,0 1,1 0,-1 0,0-1,0 1,1-1,-1 1,0 0,0-1,1 1,-1-1,0 1,0 0,0-1,0 1,0-1,1 0,-14 40,10-31,-2 7,1-10,0 1,1 0,0 0,0 0,1 0,0 0,0 0,0 1,0-1,1 1,0-1,1 1,0-1,0 1,0 0,1-1,-1 1,2-1,-1 1,1-1,0 1,0-1,1 0,-1 0,2 0,-1 0,0-1,1 0,0 1,1-1,3 3,-2-4,0-1,0 0,0 0,1-1,-1 0,1 0,-1 0,1-1,0 0,0 0,0-1,0 0,0 0,-1-1,1 1,0-1,0-1,0 0,-1 0,1 0,2-2,126-78,-62 12,-55 52</inkml:trace>
  <inkml:trace contextRef="#ctx0" brushRef="#br0" timeOffset="915.864">2173 739,'-24'19,"1"2,1 1,0 0,2 2,1 0,1 1,1 1,1 1,-6 15,20-39,0 0,0 0,1 0,-1 0,1 0,0 1,0-1,0 0,0 1,0-1,1 1,0-1,0 1,0-1,0 1,0-1,1 1,-1-1,1 1,0-1,0 0,0 1,1-1,-1 0,1 0,0 0,0 0,0 0,0 0,0-1,0 1,1-1,0 1,-1-1,1 0,0 0,0 0,10 0,0-1,0-1,0 0,0 0,-1-2,1 1,0-2,0 1,-1-2,0 0,0 0,0-1,0-1,-1 0,1 0,-1-1,-1-1,0 0,0 0,5-6,19-13,0-1,-2-1,-2-2,-1-2,-1 0,-2-2,-1-1,-2 0,-1-2,-2-1,-2 0,-2-2,-1 0,-2 0,-2-1,-2-1,-2 0,-1 0,-3 0,-1-20,-3 46,-1 0,0 1,-1-1,-1 0,0 1,-1 0,-1 0,-4-6,8 18,0 0,0 0,0 0,-1 0,1 1,-1-1,0 1,0 0,0-1,-1 2,1-1,-1 0,1 1,-1-1,0 1,0 0,0 0,0 1,-1-1,1 1,0 0,-1 0,1 1,0-1,-1 1,1 0,-1 0,1 0,-1 1,1-1,0 1,-1 0,-3 2,-5 4,1 1,0 1,1 0,0 0,0 1,1 1,0 0,1 0,0 1,0 0,2 0,-1 1,2 0,0 1,0-1,1 1,1 0,-1 6,-4 7,0 0,2 1,1 0,2 1,0-1,2 1,1-1,1 1,2 0,0-1,3 1,0-1,1 0,2 0,1-1,1 0,14 25,-3-17,3-1,1-1,1-1,17 15,82 44,-122-89,1-1,0 0,0 0,-1 0,1 0,0-1,0 1,0-1,0 0,0 0,0 0,0-1,-1 1,1-1,0 0,0 0,0-1,-1 1,1-1,-1 0,1 0,-1 0,0 0,0 0,0-1,0 1,0-1,0 0,-1 0,1 0,-1 0,0-1,0 1,0 0,0-1,11-14</inkml:trace>
  <inkml:trace contextRef="#ctx0" brushRef="#br0" timeOffset="1169.909">3020 766,'-14'39,"-5"21,5 2,6-6,4-12</inkml:trace>
  <inkml:trace contextRef="#ctx0" brushRef="#br0" timeOffset="1430.867">3020 399,'10'0,"8"5,0 2</inkml:trace>
  <inkml:trace contextRef="#ctx0" brushRef="#br0" timeOffset="1994.841">3500 598,'-43'25,"0"2,2 2,1 2,2 2,1 1,-26 32,26 19,37-83,0 0,0 1,0-1,0 1,0-1,1 0,-1 1,1-1,0 0,-1 1,1-1,0 0,0 0,1 0,-1 1,0-1,1 0,-1-1,1 1,-1 0,1 0,0-1,0 1,0-1,0 0,0 1,0-1,0 0,0 0,1 0,-1 0,0-1,1 1,-1-1,0 1,2-1,7-1,0 0,0 0,0-1,-1-1,1 0,-1 0,1-1,-1-1,0 1,0-2,-1 1,0-1,0-1,0 0,-1 0,0 0,2-3,222-211,-232 220,1 1,-1-1,0 1,1-1,-1 1,1-1,-1 1,0-1,1 1,-1 0,1-1,-1 1,1 0,-1 0,1-1,0 1,-1 0,1 0,-1 0,1 0,0-1,-1 1,1 0,-1 0,1 0,0 1,-1-1,1 0,-1 0,1 0,-1 0,1 0,0 1,-1-1,1 0,-1 0,1 1,-1-1,1 0,-1 1,1-1,-1 1,0-1,1 1,-1-1,0 1,1-1,-1 1,0-1,1 1,-1-1,0 1,0-1,0 1,0-1,1 1,-1 0,0-1,0 1,0-1,0 1,0 0,0-1,-1 1,1-1,0 1,0 52,0-44,-2-2,1 0,1 0,-1 0,1 0,0 0,1 0,0 0,0-1,0 1,1 0,0 0,0-1,1 0,0 1,0-1,0 0,1 0,0 0,0-1,0 1,1-1,0 0,0-1,0 1,1-1,-1 0,1 0,0 0,1-1,-2-4,1 0,-1-1,0 1,0-1,0 0,0-1,0 1,0-1,-1 0,1 0,-1-1,0 1,0-1,0 0,0 0,0 0,-1-1,0 1,0-1,0 0,-1 0,0 0,0 0,0 0,0-3,16-22,2 2,1 1,1 0,2 2,0 1,12-8,19-21,-64 79,5-22,1 0,0 0,0 1,1-1,-1 1,1 0,0 0,0 0,1 0,0 0,-1 0,2 0,-1 0,0 0,1 1,0-1,0 0,1 0,0 1,0-1,0 0,0 0,1 0,0 0,0 0,0-1,0 1,1 0,0-1,0 0,0 1,0-1,1-1,0 1,-1 0,2-1,-1 0,0 0,0 0,1 0,0-1,-1 0,4 1,1-2,-1 0,1-1,0 0,-1-1,1 0,0 0,-1-1,1 0,-1-1,0 1,0-2,0 1,0-1,0 0,-1-1,0 0,0 0,0 0,0-1,-1 0,0 0,0-1,-1 0,0 0,0 0,-1-1,1 0,39-140,-39 129</inkml:trace>
  <inkml:trace contextRef="#ctx0" brushRef="#br0" timeOffset="2361.973">4798 456,'-14'10,"0"1,1 0,0 2,1-1,1 1,-1 1,2 0,0 0,1 1,0 1,-4 12,12-24,1 1,0-1,0 0,1 0,-1 0,1 0,0 0,0 0,0 0,1 0,-1 0,1 0,0-1,0 1,0-1,1 1,-1-1,1 0,0 0,0 0,0 0,0 0,0-1,1 1,-1-1,1 0,0 0,-1 0,1-1,0 1,31 23,-30-22,-1 0,0 0,0 0,0 1,0-1,0 1,-1 0,0 0,0 1,0-1,0 0,0 1,-1 0,0 0,0 0,-1 0,1 0,-1 0,0 0,0 0,-1 0,1 1,-1-1,0 0,-1 0,1 1,-1-1,0 0,-1 0,1 0,-1 0,0 0,0 0,0-1,-1 1,-1 1,-3 1,-1 0,0 0,0-1,-1 0,0-1,0 0,0 0,0-1,-1 0,0-1,0 0,0 0,0-1,0 0,0-1,-1 0,1-1,0 0,-8-1,-62-21,61 10</inkml:trace>
</inkml:ink>
</file>

<file path=ppt/ink/ink5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16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875 143,'-17'117,"-56"278,32-203,34-80,24-100,-5-19</inkml:trace>
  <inkml:trace contextRef="#ctx0" brushRef="#br0" timeOffset="298.489">311 143,'219'-12,"0"-8,-1-10,12-13,-160 28,81-8,-118 33,-29-3</inkml:trace>
  <inkml:trace contextRef="#ctx0" brushRef="#br0" timeOffset="552.563">0 1074,'43'9,"48"-10,23-11,2-3,-5-4,-7-3,-11-3,-12 3,-10 1,-8 3,-9 5,-5 4,-6 0,-5 1,-4 2,-8 2</inkml:trace>
  <inkml:trace contextRef="#ctx0" brushRef="#br0" timeOffset="987.235">1750 481,'-233'110,"232"-110,-51 35,51-35,0 1,1 0,-1 0,0 0,0 0,0 0,1 0,-1 0,0 0,1 0,-1 1,1-1,-1 0,1 0,0 0,0 1,-1-1,1 0,0 1,0-1,0 0,0 0,0 1,1-1,-1 0,0 0,1 1,-1-1,1 0,-1 0,1 0,-1 0,1 0,0 0,-1 0,1 0,0 0,0 0,0 0,0 0,0 0,0 0,0-1,1 1,77 38,-73-38,0 0,0 0,0 1,-1 0,1 0,-1 1,1-1,-1 1,0 0,0 1,0-1,-1 1,1 0,-1 0,0 1,0-1,0 1,0 0,-1 0,0 0,0 0,-1 1,1-1,-1 1,0 0,0 3,-2-6,0 1,0 0,0 0,-1 0,1 0,-1 0,0-1,0 1,-1 0,1-1,-1 1,0-1,0 0,0 1,0-1,0 0,-1 0,1 0,-1 0,0-1,0 1,0-1,0 0,0 0,-1 0,-89 42,84-40,0-2,0 1,0-1,0-1,-1 0,1 0,-1 0,1-2,0 1,-7-2,-2-3</inkml:trace>
</inkml:ink>
</file>

<file path=ppt/ink/ink5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25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313 364,'307'-207,"-287"191,-10 10,1-2,0 1,0-1,0-1,-1 0,0-1,-1 0,0 0,-1-1,0 0,-1 0,1-3,-12-2,-17 37,4 11,2 1,1 1,1 1,3-1,0 2,3-1,0 1,0 28,-5 14,-13 88,19-97,-3-1,-3 1,-3-2,-3 0,-2-1,-4-1,-2-1,-4-1,-13 19,32-66,-1-1,0 0,-1-1,-1-1,0 0,0-1,-1 0,-1-1,0-1,-1 0,0-2,0 0,-1 0,-4 0,16-7,1 0,-1 0,1 0,-1 0,0-1,0 0,1 0,-1 0,0-1,1 0,-1 0,1 0,-1-1,1 0,-1 0,1 0,0-1,0 0,0 0,0 0,1 0,-1-1,1 0,0 0,0 0,0 0,1-1,-1 1,1-1,0 0,0 0,1 0,0 0,0-1,0 1,0-1,1 1,0-1,0 0,0 1,1-1,0 0,0 0,1-8,1 0,0 0,0 1,2-1,-1 1,2-1,0 1,0 0,2 1,-1-1,1 1,1 1,0-1,1 1,0 1,1 0,0 0,6-4,27-21,2 1,1 2,50-24,-86 50,46-25,2 3,1 2,1 3,1 2,41-7,-71 21</inkml:trace>
  <inkml:trace contextRef="#ctx0" brushRef="#br0" timeOffset="255.598">1271 477,'-50'20,"1"3,1 1,1 3,1 2,1 2,-2 5,20-18,2 1,0 2,1 0,2 2,0 0,-11 17,30-38,1 1,0-1,0 0,0 1,0-1,0 1,0 0,1 0,-1 0,1 0,0 0,0 0,0 0,0 0,1 0,-1 0,1 0,0 1,0-1,0 0,0 0,0 1,1-1,-1 0,1 0,0 0,0 0,0 0,0 0,1 0,-1 0,1 0,0-1,0 1,0-1,0 1,0-1,1 0,-1 0,0 1,1-2,0 1,0 0,-1-1,1 1,3 0,6 1,1-1,0-1,0 0,0-1,0 0,0-1,0 0,0-1,-1-1,1 0,0 0,-1-1,0-1,0 0,0-1,-1 0,2-2,11-7,-2-1,0 0,-1-2,-1 0,-1-1,0-1,11-17,-23 29,-1 0,0 0,0 0,-1-1,0 0,-1 0,0 0,0-1,-1 1,0-1,-1 0,0 0,0 0,-1 0,0 0,-1 0,0 0,-1 0,0 0,-1 0,0 0,0 0,-1 0,0 1,-1-1,0 1,0 0,-4-5,-11-6</inkml:trace>
  <inkml:trace contextRef="#ctx0" brushRef="#br0" timeOffset="570.391">1611 787,'-76'131,"117"-167,57-76,5 3,41-27,-120 116,1 2,1 0,0 2,1 1,28-12,-21 13</inkml:trace>
</inkml:ink>
</file>

<file path=ppt/ink/ink5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1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364 285,'-48'8,"1"3,0 1,0 3,1 1,1 3,-23 24,67-42,-1 1,1 0,0-1,0 1,0 0,0 0,0 0,0 0,0-1,1 1,-1 0,1 0,-1 0,1 1,0-1,0 0,0 0,0 0,0 0,0 0,1 0,-1 0,1 0,-1 0,1 0,0 0,0 0,0 0,0-1,0 1,0 0,0-1,0 1,1 0,-1-1,2 1,11 11,0-2,1 0,0 0,1-2,0 0,1 0,-1-2,2 0,15 4,55 25,-79-31,0 0,0 0,0 1,-1 0,0 1,0 0,0 0,-1 0,0 1,0 0,-1 1,0-1,-1 1,0 1,0-1,-1 1,0-1,-1 1,0 0,-1 0,1 1,-2-1,-3 4,-1-1,-1 1,0-1,-1 0,0 0,-1-1,-1 0,1 0,-2 0,0-1,0 0,-1 0,-1-1,1 0,-2-1,1 0,-1-1,-1 0,1-1,-12 6,-1 2,0-2,-2 0,0-1,0-2,-1-1,0 0,-13 0,14-3</inkml:trace>
  <inkml:trace contextRef="#ctx0" brushRef="#br0" timeOffset="265.253">195 285,'57'10,"25"2,2 0,-8-2,-12-3,-12-7,-10-4,-8-2,-4 1,-8 1</inkml:trace>
  <inkml:trace contextRef="#ctx0" brushRef="#br0" timeOffset="548.635">957 172,'-7'13,"-1"0,2 0,0 1,0 0,2 0,-1 1,2-1,0 1,1 0,0-1,1 1,1 0,0 0,1 0,1 0,2 11,-3-22,1-1,-1 1,1 0,-1-1,1 1,0-1,1 0,-1 0,0 0,1 0,0 0,0 0,0-1,0 1,0-1,0 0,0 0,1 0,-1 0,1-1,0 1,-1-1,1 0,0 0,0 0,0-1,0 1,-1-1,1 0,0 0,0 0,0-1,0 1,0-1,0 0,1 0,1-1,0 0,-1 0,0 0,1 0,-1-1,0 0,0 0,0 0,-1-1,1 1,-1-1,0-1,0 1,0 0,0-1,-1 0,0 0,0 0,0 0,-1 0,1 0,-1-3,0 0,0 0,-1 1,0-1,-1 0,0 0,0 0,0 0,-1 0,0 0,-1 1,0-1,0 0,-1 1,0-1,0 1,0 0,-1 0,0 0,-1 1,1-1,-1 1,-1 0,1 1,-1-1,0 1,0 0,0 0,-1 1,0 0,0 0,0 1,0-1,0 2,-1-1,0 1,1 0,-1 0,0 1,0 0,0 1,0 0,1 0,-3 1,-15 5</inkml:trace>
  <inkml:trace contextRef="#ctx0" brushRef="#br0" timeOffset="2567.759">1549 1160,'214'-151,"-52"31,199-136,-289 222,-70 34,0-1,0 0,0 1,0-1,0 1,0 0,0 0,0-1,1 1,-1 1,0-1,0 0,0 0,0 1,0-1,0 1,0 0,0 0,0-1,0 1,-1 1,1-1,0 0,0 0,-1 1,1-1,-1 0,1 1,-1 0,0-1,0 1,0 0,0 0,0-1,1 2,0 12,-1 0,0 0,-1 0,0-1,-2 1,1 0,-2 0,0-1,-1 1,0-1,-1 0,-1 0,0-1,-1 1,0-1,-1-1,0 0,-8 9,13-16,-11 17,-1-1,0 0,-2-1,-1 0,0-1,-1-2,-1 0,0-1,-2 0,0-2,0-1,-14 6,30-17,-1 0,1 0,-1 0,0-1,0 1,0-2,0 1,0-1,0 0,0 0,0-1,-3-1,8 2,0-1,-1 1,1-1,0 0,0 0,0 0,-1 0,1 0,0-1,0 1,0 0,1-1,-1 0,0 1,1-1,-1 0,1 0,-1 0,1 0,0 0,0 0,0 0,0 0,0-1,0 1,1 0,-1-1,1 1,-1 0,1-1,0 1,0-1,0 1,1 0,-1-1,0 1,1-1,-1 2,0-1,0 0,0 1,0-1,0 1,1-1,-1 0,0 1,1-1,-1 1,1-1,0 1,0 0,-1-1,1 1,0-1,0 1,0 0,0 0,0 0,1 0,-1 0,0 0,1 0,-1 0,0 0,1 0,-1 1,1-1,-1 1,1-1,-1 1,1-1,-1 1,1 0,0 0,-1 0,1 0,-1 0,1 0,1 1,60 29,-51-19,1-1,0-1,0 0,1-1,0-1,1 0,0-1,0 0,0-1,1-1,-1 0,16 1,-8-7,-1 0,0-2,1-1,-1 0,0-2,-1 0,0-2,0 0,-1-1,0-1,-1-1,0-1,-1-1,0 0,9-11,19-15,-1-2,-2-2,-3-2,2-4,-34 36,1 0,1 2,0-1,1 1,0 0,1 1,0 1,1 0,0 0,1 2,0-1,0 2,1 0,0 0,10-2,-23 9,-1-1,1 1,0 0,0 0,0 0,0 0,0 0,0 0,-1 0,1 1,0-1,0 1,0-1,-1 1,1 0,0-1,-1 1,1 0,0 0,-1 0,1 0,-1 1,0-1,1 0,-1 1,0-1,0 1,0-1,0 1,0-1,0 1,0 0,0 0,-1-1,1 1,-1 0,1 0,-1 0,0 0,0 0,-15 74,-59 66,73-142,0 1,0 0,0 0,0 0,0 0,0 0,0 0,0 0,1 0,-1 1,0-1,1 0,-1 0,1 1,-1-1,1 0,0 1,-1-1,1 0,0 1,0-1,0 0,0 1,0-1,0 1,1-1,-1 0,0 1,1-1,-1 0,1 1,-1-1,1 0,-1 0,1 0,0 1,0-1,0 0,0 0,-1 0,1 0,1 0,-1-1,0 1,0 0,0 0,0-1,1 1,-1-1,0 1,0-1,1 1,-1-1,0 0,1 1,-1-1,1 0,-1 0,0 0,1 0,-1-1,0 1,1 0,0-1,139-87,-78 41,138-84,-201 130,1 0,0 1,0-1,0 0,0 1,0-1,0 0,0 1,0 0,0-1,0 1,0 0,0-1,0 1,0 0,0 0,0 0,0 0,0 0,0 0,1 0,-1 0,0 0,0 1,0-1,0 0,0 1,0-1,0 1,0-1,0 1,0-1,0 1,-1 0,1-1,0 1,0 0,0 0,-1 0,1-1,-1 1,1 0,0 0,-1 0,0 0,1 0,-1 0,1 0,-1 0,0 1,0-1,0 0,0 0,0 0,0 0,0 0,0 0,0 0,0 0,-1 0,1 0,0 1,-1-1,1 0,-1 0,-32 90,-2 23,35-112,-1-1,1 0,0 0,0 1,0-1,0 0,0 0,0 1,0-1,0 0,1 0,-1 1,0-1,1 0,-1 0,1 0,-1 1,1-1,0 0,-1 0,1 0,0 0,0 0,0 0,0-1,0 1,0 0,0 0,0-1,0 1,0 0,0-1,0 1,0-1,1 1,-1-1,0 0,0 0,1 0,-1 1,0-1,0 0,1 0,-1 0,0-1,0 1,1 0,-1 0,0-1,0 1,0-1,1 1,0-1,62-33,185-138,-102 86,-147 85,1 0,0 0,0 0,0 0,0 0,0 1,0-1,0 0,0 1,0-1,0 0,0 1,0-1,1 1,-1 0,0-1,0 1,1 0,-1 0,0 0,0 0,1 0,-1 0,0 0,0 0,1 0,-1 1,0-1,0 0,1 1,-1-1,0 1,0 0,0-1,0 1,0 0,0 0,0-1,0 1,0 0,0 0,-1 0,1 0,0 0,0 0,-1 0,1 1,-1-1,1 0,-1 0,0 0,1 1,-1-1,0 0,0 0,0 1,0-1,0 0,0 0,0 1,0-1,0 0,-1 0,1 1,0-1,-1 0,1 0,-1 0,0 1,-87 163,91-124,7-28</inkml:trace>
  <inkml:trace contextRef="#ctx0" brushRef="#br0" timeOffset="3435.804">4315 568,'-220'166,"215"-162,-3 2,1 0,0 0,0 1,0 0,1 0,0 0,0 1,1 0,0 0,1 1,-1-1,2 1,-1 2,3-10,1 1,0-1,0 1,0-1,0 0,0 1,1-1,-1 1,0-1,1 1,-1-1,1 0,-1 1,1-1,0 0,-1 0,1 1,0-1,0 0,0 0,0 0,0 0,0 0,0 0,0 0,1 0,-1-1,0 1,0 0,1-1,-1 1,0-1,1 1,-1-1,1 0,-1 1,1-1,-1 0,0 0,2 0,60-3,-30-8,0 0,-1-2,0-1,-1-2,0-1,1-4,-8 6,0-2,-2 0,0-2,0 0,-2-1,-1-2,2-3,67-56,-87 81,0 0,-1-1,1 1,0 0,-1 0,1-1,0 1,-1 0,1 0,0 0,-1 0,1 0,0 0,0 0,-1 0,1 0,0 0,-1 1,1-1,0 0,-1 0,1 1,0-1,-1 0,1 1,-1-1,1 1,-1-1,1 1,-1-1,1 1,-1-1,1 1,-1-1,1 1,-1 0,0-1,1 1,-1-1,0 1,0 0,0-1,1 1,-1 0,0 0,0-1,0 1,0 0,0-1,0 1,0 0,0 0,-1-1,1 1,0 0,0-1,-1 1,1 0,0-1,-1 1,1 0,-13 48,10-44,0 0,1 0,-1 1,1-1,0 1,0 0,0 0,1-1,0 1,0 0,1 0,-1 0,1 0,1 0,-1 0,1 0,0 0,0 0,1 0,0 0,0-1,0 1,1-1,0 1,0-1,0 0,0 0,1 0,0-1,0 1,0-1,1 0,-1 0,1-1,0 1,4 2,8-2,-1-1,1 0,0-1,0-1,0-1,0 0,-1-1,1-1,0 0,0-2,-1 0,0 0,0-2,0 0,0 0,-1-2,0 0,6-5,20-8,0-2,-2-2,-1-2,-1-1,-1-2,-2-1,-1-2,-2-1,2-5,-16 18,-1 0,-1-2,0 0,-2 0,-1-2,-1 1,-1-2,-1 1,-1-1,-2 0,0-1,-2 0,-1 1,-1-4,-2 26,0 0,-1 0,1 1,-1-1,0 0,0 1,0-1,0 1,-1-1,1 1,-1 0,0-1,0 1,0 0,-1 0,1 1,-1-1,1 0,-1 1,0-1,0 1,0 0,-1 0,1 0,0 1,-1-1,1 1,-1 0,1 0,-1 0,1 0,-1 0,0 1,0 0,1 0,-1 0,0 0,0 0,1 1,-1-1,0 1,1 0,-1 1,1-1,-1 0,1 1,0 0,0 0,-1 0,1 0,-1 2,-16 11,1 0,1 2,1 0,0 1,1 1,1 1,1 0,1 1,0 0,2 1,0 0,2 1,1 0,0 0,-3 23,7-34,2 0,0 1,0-1,1 1,1-1,0 1,0-1,1 1,1-1,0 1,1-1,1 0,-1 0,2 0,0-1,0 1,1-1,0 0,1-1,0 1,1-1,0-1,1 0,0 0,0 0,7 3,4 1,1-2,0 0,0-2,1 0,0-1,1-2,0 0,0-1,0-1,1-2,-1 0,1-1,-1-2,1 0,-1-2,1 0,-1-2,0 0,-1-2,1 0,-1-1,0-2,20-12,-1-2,-1-2,-1-1,-2-2,-1-1,-1-3,-1 0,27-38,-41 46,-2 0,-1-2,-1 0,-1-1,-2-1,0 0,-2-1,-1 0,1-15,-7-43,-4 86,-1-1,0 1,0 0,0-1,0 1,0 0,-1 0,1 0,-1 0,1 0,-1 0,0 1,1-1,-1 1,0-1,0 1,0-1,-1 1,1 0,0 0,0 0,-1 0,1 1,0-1,-1 0,1 1,-1 0,1 0,-1-1,1 1,0 1,-1-1,1 0,-2 1,-8 3,-1 0,0 1,1 0,0 1,0 1,0 0,1 0,0 1,1 1,-1 0,2 0,-1 1,-6 9,-6 5,1 0,1 2,2 0,0 1,2 1,1 1,1 0,-9 29,18-46,1 1,1 0,0 0,1 0,0 0,1 0,0 0,1 0,1 1,0-1,0 0,2 0,-1 0,2 0,0-1,0 1,1-1,1 0,0 0,1-1,0 0,8 10,-4-10,0-1,1 0,0-1,1 0,0-1,1 0,-1-2,1 1,1-1,-1-1,1-1,0 0,0-1,0 0,8-1,118-15,-117 9</inkml:trace>
</inkml:ink>
</file>

<file path=ppt/ink/ink5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29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536 488,'-20'0,"-1"0,1 2,0 1,-1 0,1 2,1 0,-1 1,1 1,0 1,0 0,1 2,-12 8,10-8,1 1,0 1,0 1,1 1,1 0,0 1,1 1,1 1,0 0,1 1,1 0,1 1,1 1,0 0,2 0,-6 19,13-36,1 0,-1 0,1 0,0 1,0-1,1 0,-1 0,1 1,0-1,-1 1,1-1,1 0,-1 1,0-1,1 0,0 1,0-1,0 0,0 0,0 1,1-1,-1 0,1-1,0 1,0 0,0 0,0-1,1 1,-1-1,1 0,-1 1,1-1,0 0,0-1,0 1,0-1,0 1,0-1,0 0,0 0,1 0,-1 0,0-1,1 1,-1-1,2 0,7-2,-1-1,1 0,0 0,-1-1,0-1,0 0,0-1,-1 0,1 0,-1-1,-1 0,1-1,-1 0,-1-1,8-8,8-6,255-249,-194 163,-104 148,2 1,1 1,2 0,2 1,-5 39,15-76,0-1,1 2,0-1,0 0,0 0,0 0,1 0,0 1,0-1,0 0,1 0,0 0,0 0,0 0,1 1,-1-2,1 1,0 0,1 0,-1-1,1 1,0-1,0 0,0 0,1 0,-1 0,1 0,0-1,0 0,1 0,-1 0,0 0,1-1,0 1,-1-1,3 0,18 0,0-2,0-1,0 0,-1-2,1-1,-1-1,0-1,0-2,-1 0,0-1,0-1,-1-1,0-1,-1-2,0 1,3-6,21-7,-1-2,-1-2,-2-2,-1-2,-2-1,-1-2,-2-1,-1-2,-2-2,-3 0,-1-2,-2-1,-2-2,-2 0,12-37,-33 80,1 1,0-1,0 0,-1 0,1 1,-1-1,0 0,0 0,0-1,0 1,-1 0,1 0,-1 0,0 0,-1-1,1 1,-1 0,0 0,0 0,0 0,0 0,-1 0,1 0,-1 1,0-1,0 0,-1 1,1 0,-1-1,1 1,-1 0,0 0,-1 0,-2 1,0 1,-1 0,1 0,0 0,-1 1,1 0,0 0,-1 0,1 1,0 0,-1 0,1 1,0 0,0 0,0 0,0 1,1 0,-1 0,1 0,-1 1,1 0,-2 2,-96 106,81-80,2 1,1 1,1 1,2 0,2 1,-9 35,18-53,0 0,2 0,0 1,1-1,1 1,0 0,2 0,0-1,1 1,1-1,1 0,1 1,0-1,1-1,3 7,0-11,0-1,0 0,1 0,1-1,0 0,0-1,1 0,1-1,-1 0,1-1,1-1,-1 0,1 0,1-2,-1 0,1 0,0-1,0-1,0-1,0 0,1-1,-1 0,0-1,1-1,-1-1,0 0,0-1,0 0,7-4,-14 5,1-2,-1 1,0-1,-1 0,1-1,-1 1,0-2,0 1,0-1,-1 0,1 0,-2-1,1 0,-1 0,0 0,0-1,-1 1,0-1,0 0,-1 0,0-1,-1 1,1-1,-2 1,1-1,-1 0,-1 0,1 1,-1-1,-1 0,0 0,0 0,-1 1,0-2,-4-2,0 0,-1 1,0 0,-1 0,-1 0,1 1,-1 1,-1-1,0 1,0 1,-1 0,0 1,0 0,-1 0,0 1,0 1,-4-1,-4-2,-2 0,1 2,-1 1,0 1,0 0,0 2,-1 1,1 0,-23 3,-32 16,47-6</inkml:trace>
</inkml:ink>
</file>

<file path=ppt/ink/ink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57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6690 607,'28'-28,"2"1,1 1,0 2,2 1,1 2,1 1,10-3,-23 9,1 1,0 1,1 2,0 0,1 1,0 2,0 0,1 2,0 1,0 0,0 2,0 2,0 0,0 1,3 2,-25-2,0 0,0 1,0-1,-1 1,1-1,0 1,-1 0,0 1,1-1,-1 0,0 1,0 0,0 0,-1 0,1 0,-1 0,1 0,-1 1,0-1,0 1,-1 0,1-1,-1 1,0 0,0 0,0 0,0 0,-1 0,0 0,1 0,-1 0,-1 0,1 0,-1 0,1 0,-2 1,-3 14,0 0,-2-1,0 0,-2 0,1 0,-2-1,-1 0,0-1,-1 0,0-1,-2 0,-5 4,-155 164,88-96,3 3,-46 70,76-59,51-98,1 0,0 1,0-1,1 0,-1 1,1-1,-1 0,1 1,0-1,1 1,-1-1,0 1,1-1,0 0,0 1,0-1,0 0,0 0,1 0,-1 0,1 0,0 0,0 0,0 0,0-1,1 1,-1-1,1 1,-1-1,3 1,14 5,1-1,-1-1,1-1,0-1,1-1,-1 0,1-1,-1-2,1 0,-1-1,1-1,-1-1,0-1,0-1,0 0,-1-1,1-2,3-2,-8 6,0 0,0-1,0-1,-1 0,1-1,-2-1,1 0,-1-1,0-1,-1 1,0-2,1-2,0-4</inkml:trace>
  <inkml:trace contextRef="#ctx0" brushRef="#br0" timeOffset="450.215">7677 777,'394'-380,"-394"380,0 0,0 1,0-1,0 1,0-1,1 0,-1 1,0-1,0 1,0-1,0 0,1 1,-1-1,0 0,0 1,1-1,-1 0,0 1,1-1,-1 0,0 0,1 1,-1-1,0 0,1 0,-1 0,1 0,-1 1,0-1,1 0,-1 0,1 0,-1 0,0 0,1 0,-1 0,1 0,-1 0,0 0,1 0,-1 0,1-1,-1 1,0 0,1 0,-1 0,1 0,-1-1,0 1,1 0,-1 0,0-1,0 1,1 0,-1-1,0 1,1 0,-1-1,0 1,0 0,0-1,0 1,1-1,-1 1,-6 43,4-31,0-8,1 0,0 0,0 0,0 0,0 0,1 0,0 0,0 0,0 0,0 0,1 0,-1 0,1 0,0 0,0 0,0 0,1-1,-1 1,1 0,0-1,0 1,1-1,-1 0,1 1,-1-1,1 0,0-1,0 1,0 0,0-1,1 0,-1 0,1 0,0 0,-1 0,1-1,0 0,0 1,0-1,3 0,3-2,1-1,-1 0,0-1,0 0,0 0,-1-1,1 0,-1-1,0 0,0 0,0-1,-1-1,0 1,0-1,-1 0,0-1,0 0,0 0,-1 0,-1-1,1 0,1-4,51-59,-44 59</inkml:trace>
  <inkml:trace contextRef="#ctx0" brushRef="#br0" timeOffset="845.75">8636 354,'-6'15,"0"0,1 0,0 1,2 0,0 0,0 0,1 0,1 1,1-1,1 0,0 1,1-1,0 0,1 0,2 3,-4-16,0 1,1-1,-1 0,1 0,-1 0,1-1,0 1,0 0,0-1,0 1,1-1,-1 0,1 1,-1-1,1-1,0 1,0 0,-1 0,2-1,-1 0,0 0,0 0,0 0,0 0,1 0,-1-1,0 0,0 1,1-1,-1-1,0 1,1 0,-1-1,0 0,0 1,1-1,-1 0,2-2,9-3,0 0,-1-2,-1 1,1-2,-1 0,0 0,-1-1,1-1,2 0,0-1,-1-1,0 0,-1 0,-1-1,0-1,-1 0,0 0,-1-1,-1 0,-1-1,0 0,-1 0,-1 0,-1-1,0 0,-1 0,-1 0,-1 0,0 0,-1 0,-1 0,-1 0,-4-17,3 25,0 0,-1 0,0 1,-1-1,0 1,0 0,-1 1,0-1,0 1,-1 0,0 1,-1-1,0 2,0-1,0 1,-1 0,0 1,0-1,0 2,-1 0,-7-3,11 7,0-1,-1 1,1 0,0 1,-1-1,1 1,0 1,-1-1,1 1,0 0,0 1,0-1,1 1,-1 0,1 1,-1-1,1 1,0 0,0 0,1 1,-1-1,1 1,0 0,0 0,1 1,0-1,-1 1,2 0,-1 0,1 0,0 0,0 0,1 0,-1 0,1 1,1-1,-1 0,1 1,0-1,1 1,0-1,0 0,1 4,3 4,2 0,-1 0,2 0,0-1,0 0,1-1,1 0,0-1,1 1,0-2,0 0,1 0,1-1,-1 0,1-1,1-1,0 0,13 4,-1 2,1-1,1-2,-1 0,2-2,-1-1,1-1,0-2,20 0,-16-2</inkml:trace>
  <inkml:trace contextRef="#ctx0" brushRef="#br0" timeOffset="4031.902">7621 947,'337'-12,"-266"5,767-109,-333 6,-477 104</inkml:trace>
  <inkml:trace contextRef="#ctx0" brushRef="#br0" timeOffset="-5105.622">2964 269,'-284'637,"222"-515,-4-2,-50 64,110-176,-39 52,43-61</inkml:trace>
  <inkml:trace contextRef="#ctx0" brushRef="#br0" timeOffset="-4703.959">2823 410,'16'34,"-2"1,-1 0,-1 0,-3 2,0-1,-3 1,-1 0,-1 0,-3 1,-1-1,-1 1,-1 24,-1-45,1-1,1 0,1 1,0-1,1 1,1-1,0 0,1 1,1-1,0-1,2 1,0-1,0 1,1-2,5 7,-8-17,-1-1,2 0,-1 1,0-2,0 1,1 0,-1-1,1 0,0 0,0 0,0-1,0 0,0 0,0 0,0 0,0-1,0 0,1 0,-1 0,0-1,0 1,0-1,0-1,0 1,0-1,0 0,0 0,-1 0,1 0,-1-1,1 0,-1 0,0 0,0 0,-1-1,3-2,13-16,0-2,-1 0,-1-1,-2 0,0-2,-2 0,-1 0,-1-1,-1 0,1-11,14-42,-3-1,-4-1,-4 0,-3-2,-1-71,-10 127</inkml:trace>
  <inkml:trace contextRef="#ctx0" brushRef="#br0" timeOffset="-4319.217">3557 974,'-5'14,"1"-1,1 1,0 0,1 0,1 0,0 0,0 0,2 0,0 1,0-1,1 0,1-1,0 1,1 0,1-1,1 2,-4-12,0 1,0-1,1 0,0 0,-1-1,1 1,0 0,1-1,-1 0,0 0,0 0,1 0,0 0,-1-1,1 1,0-1,-1 0,1 0,0-1,0 1,0-1,0 0,0 0,0 0,0 0,0-1,-1 1,1-1,0 0,0 0,0-1,-1 1,1-1,-1 0,2-1,6-2,-1-1,0 0,-1-1,1 0,-1 0,-1-1,0 0,0-1,0 0,-1 0,5-8,-7 10,0-1,0 0,-1 0,0-1,0 1,-1-1,0 0,0 0,-1 0,0 0,-1 0,0 0,-1 0,0-1,0 1,-1 0,0 0,0-1,-1 1,0 0,-1 1,0-1,-1 0,1 1,-2-1,-4-6,3 9,0 0,-1 0,1 1,-1-1,-1 1,1 1,-1 0,0 0,0 0,0 1,0 0,-1 1,1 0,-1 0,0 0,1 1,-1 1,0 0,0 0,0 0,1 1,-1 1,0-1,1 1,-1 1,1 0,-7 3,-6 6</inkml:trace>
  <inkml:trace contextRef="#ctx0" brushRef="#br0" timeOffset="-3985.894">4234 326,'29'520,"-31"-274,-24-163,16-69</inkml:trace>
  <inkml:trace contextRef="#ctx0" brushRef="#br0" timeOffset="-3751.119">3952 664,'33'10,"31"2,14 1,-2-4,-4-2,-9-2,-11-3,-5-1,-5-1,-5 0,-4-1,-3 0,-2 1,0 0,-6 0</inkml:trace>
  <inkml:trace contextRef="#ctx0" brushRef="#br0" timeOffset="-3417.223">4799 861,'27'4,"1"-1,0-2,0-1,0-1,0-2,0 0,-1-2,1-1,-1-1,15-7,-39 13,1-1,-1 1,0-1,0 1,0-1,0 0,0 0,-1-1,1 1,-1 0,1-1,-1 0,0 1,0-1,0 0,0 0,-1 0,1 0,-1-1,0 1,1 0,-2-1,1 1,0-1,-1 1,1 0,-1-1,0 1,0-1,-1 1,1-1,-1 1,1-1,-1 1,0 0,0-1,-1 1,1 0,-1 0,0 0,1 0,-1 0,-1 0,1 0,0 1,-1-1,1 1,-1 0,0 0,0-1,-4-2,0 0,0 1,-1 0,0 0,1 0,-1 1,-1 0,1 1,0 0,-1 0,1 1,-1 0,0 0,1 1,-1 0,0 0,1 1,-1 1,1-1,-1 1,1 1,0-1,0 2,0-1,0 1,1 0,-1 0,1 1,0 0,-1 1,-6 6,0-1,0 2,1 0,1 0,0 1,1 1,1 0,0 0,1 1,0 0,2 1,0 0,1 0,0 1,1-1,-1 16,5-23,1-1,-1 1,2-1,0 1,0-1,1 0,0 1,0-1,1 0,0 0,1 0,0-1,0 1,1-1,0 0,0 0,1-1,0 0,1 0,-1 0,1 0,1-1,-1-1,9 6,1 1,1-2,0 0,1-1,0 0,0-2,0 0,1-1,0-1,1-1,-1-1,3-1,111-18,-108 10</inkml:trace>
  <inkml:trace contextRef="#ctx0" brushRef="#br0" timeOffset="-2948.76">1750 1567,'1112'-81,"-202"66,-136-4,-356-8,-394 26,0-1,-1-2,1 0,-1-1,0-2,-1 0,0-2,0 0,-1-1,0-1,13-10,-20 11</inkml:trace>
  <inkml:trace contextRef="#ctx0" brushRef="#br0" timeOffset="-2566.261">5759 664,'-10'14,"2"5,2 4,2-1</inkml:trace>
  <inkml:trace contextRef="#ctx0" brushRef="#br0" timeOffset="-2338.602">5645 1059,'5'14,"11"5,3 0</inkml:trace>
  <inkml:trace contextRef="#ctx0" brushRef="#br0" timeOffset="21072.39">1 2612,'28'9,"0"0,1-2,0-1,0-1,1-2,0-1,-1-1,1-2,0 0,-1-2,1-2,-1 0,0-2,26-11,-37 12,0-1,-1-1,0-1,-1 0,0-1,0-1,-1-1,0 0,-1-1,-1 0,0-1,-1-1,0 0,-1 0,-1-1,0-1,-2 0,3-5,-9 15,-1 1,0-1,0 0,-1 1,1-1,-1 0,-1 0,1 1,-1-1,-1 0,1 1,-1-1,0 1,0-1,-1 1,0 0,0 0,-1 0,1 1,-1-1,0 1,-1 0,1 0,-1 0,0 0,0 1,-1 0,1 0,-1 1,0-1,0 1,0 0,-1 1,1 0,0 0,-3 0,-9-3,0 2,0 1,-1 0,1 1,-1 1,1 1,-1 1,1 0,0 1,0 1,0 1,0 0,1 2,0 0,0 0,1 2,0 0,0 1,1 1,0 0,1 1,0 0,1 1,1 1,0 0,1 0,0 2,1-1,1 1,0 0,1 1,-5 16,10-23,0-1,1 1,-1 1,2-1,0 0,0 0,1 1,0-1,0 0,1 0,1 1,0-1,0 0,1 0,0 0,1-1,0 1,1-1,-1 0,2 0,-1-1,1 1,1-1,0 0,0-1,0 0,1 0,0 0,0-1,1 0,-1-1,1 0,9 4,12 0,-1-1,1-1,0-2,1-1,-1-1,1-1,-1-2,1-1,0-2,-1-1,23-6,-14 3,0-3,-1-1,0-1,-1-3,0 0,-2-3,11-7,52-35,-2-4,-2-5,7-13,-71 57</inkml:trace>
  <inkml:trace contextRef="#ctx0" brushRef="#br0" timeOffset="21809.17">1666 2159,'-70'36,"3"3,0 2,3 4,-58 51,99-77,4-6,1 2,1 0,0 1,1 0,0 2,1 0,2 0,-5 8,16-22,0-1,0 1,0 0,0 0,0 0,1 0,0 0,0 0,0 0,0 1,1-1,-1 0,1 1,0-1,0 0,1 1,0-1,-1 0,1 0,1 0,-1 1,0-1,1 0,0-1,0 1,0 0,1 0,-1-1,1 0,0 1,0-1,0 0,0 0,0-1,1 1,-1-1,1 1,0-1,0 0,0 0,0-1,0 1,0-1,0 0,0 0,1-1,-1 1,2-1,12-3,1-1,-1-1,0 0,0-1,0-2,-1 1,0-2,0 0,-1-2,-1 1,0-2,0 0,12-13,27-27,-2-2,-2-2,0-7,5-5,-5 11,-53 85,-146 270,60-130,-68 181,140-306,3 1,1 0,2 1,2 0,2 1,3 0,1 0,2 0,4 32,-2-69,-1 0,1-1,1 1,0 0,0-1,1 0,0 1,0-1,1 0,0 0,0-1,1 1,0-1,0 0,1 0,0-1,0 1,0-1,1-1,0 1,0-1,1 0,4 2,-10-7,1 1,-1-1,0 0,0 0,1 0,-1 0,0 0,1 0,-1-1,0 1,0-1,1 1,-1-1,0 0,0 0,0 0,0 0,0 0,0 0,0-1,-1 1,1-1,0 1,-1-1,1 0,-1 0,1 1,-1-1,0 0,0 0,0 0,0-1,0 1,0 0,-1 0,1 0,-1-1,0 1,1 0,-1 0,0-1,0 1,0 0,-1-1,1 1,-1 0,1 0,-1 0,0-1,1 1,-1 0,0 0,0 0,-1 0,1 0,-11-26,-1 0,-1 1,-1 0,-2 2,-1 0,0 0,-2 2,-1 0,0 2,-2 0,-16-11,19 14,-192-155,211 173,0 0,0 0,0-1,0 1,0 0,0 0,0-1,0 1,0-1,0 1,0-1,1 1,-1-1,0 0,0 1,1-1,-1 0,0 0,1 1,-1-1,0 0,1 0,-1 0,1 0,0 0,-1 0,1 0,0 0,-1 0,1 0,0 0,0 0,0 0,0 0,0 0,0 0,0 0,0 0,1 0,-1 0,0 0,1 0,-1 0,0 0,1 0,-1 0,1 1,0-1,-1 0,1 0,0 0,-1 1,1-1,0 0,0 1,-1-1,1 0,0 1,0 0,1-1,385-57,-22-16,-334 68</inkml:trace>
  <inkml:trace contextRef="#ctx0" brushRef="#br0" timeOffset="22920.553">2060 2386,'-4'36,"1"1,1 0,2 0,2 0,1 0,2-1,8 30,-12-60,1 0,0 0,0-1,0 1,0-1,1 1,0-1,0 0,1 0,-1 0,1 0,0-1,0 0,1 0,-1 0,1 0,0 0,0-1,0 0,0 0,1-1,-1 1,1-1,0 0,0-1,-1 1,1-1,0 0,0-1,0 0,0 0,0 0,0 0,0-1,0 0,0 0,0-1,5-1,7-6,1-1,-2-1,0 0,0-1,-1-1,-1-1,9-9,-12 12,2-1,0 0,0-1,-1-1,-1-1,-1 1,0-2,0 0,-2 0,0 0,-1-1,-1-1,0 1,-1-1,-1 0,-1-1,1-7,-17-86,4 94</inkml:trace>
  <inkml:trace contextRef="#ctx0" brushRef="#br0" timeOffset="23792.492">3161 2358,'36'-19,"-35"19,0-1,-1 1,1 0,0 0,-1-1,1 1,0 0,-1-1,1 1,-1 0,1-1,-1 1,1-1,-1 1,1-1,-1 1,1-1,-1 1,0-1,1 0,-1 1,0-1,0 0,1 1,-1-1,0 0,0 1,0-1,0 0,0 1,0-1,0 0,0 1,0-1,0 0,0 1,0-1,0 0,-1 1,1-1,0 0,-1 1,1-1,0 0,-1 1,1-1,-1 1,1-1,0 1,-1-1,0 1,1-1,-8 0,1 0,-1 0,1 0,-1 1,0 0,1 0,-1 1,1 0,-1 1,1 0,-1 0,1 0,0 1,-5 2,7-3,-21 10,0 0,1 2,0 1,2 1,0 2,0 0,2 1,0 1,1 1,1 0,-13 22,24-34,1 1,1 0,0 0,0 1,1-1,0 1,1 0,0 0,0 5,3-12,0 0,1 0,-1-1,1 1,0 0,0 0,1 0,-1 0,1-1,0 1,0 0,0 0,0-1,1 1,-1-1,1 1,0-1,0 0,0 1,0-1,1 0,0-1,-1 1,1 0,0-1,0 1,0-1,0 0,1 0,0 0,7 2,0-2,-1 1,1-1,0-1,0 0,0 0,0-1,0-1,0 0,0 0,0-1,0-1,0 1,-1-2,1 1,-1-2,0 1,0-1,4-4,26-14,-2 0,0-3,-2-1,20-21,-13 12,77-79,-120 116,0 0,0 0,0-1,1 1,-1 0,0 0,1 0,-1 0,0-1,1 1,-1 0,1-1,-1 1,1 0,0-1,-1 1,1 0,0-1,-1 1,1-1,0 1,-1-1,1 1,0-1,0 0,0 1,-1-1,1 0,0 0,0 0,0 0,0 1,0-1,0 0,-1 0,1-1,0 1,0 0,0 0,0 0,0-1,-1 1,1 0,0-1,0 1,0 0,-1-1,1 1,0-1,-1 0,1 1,0-1,-1 1,1-1,-1 0,1 0,-1 1,1-1,-1 0,0 0,1 1,-1-1,0 0,0 0,1 0,-1 0,0 1,0-1,0-1,0 89,-3-77,2 0,0-1,0 1,0 0,1-1,1 1,0 0,0-1,1 1,0-1,0 1,1-1,1 0,-1 0,1 0,1 0,0-1,0 0,1 0,0 0,0-1,1 1,2-2,0 0,0-1,1 0,0 0,0-1,0 0,0-1,0 0,1-1,0 0,-1 0,1-1,0-1,0 0,0 0,0-1,-1-1,1 1,0-2,-1 1,0-2,1 1,-1-2,-1 1,1-1,-1 0,1-1,-1 0,6-7,31-27,-2-3,-1-1,-3-2,30-45,-47 59,-1-1,-2-1,-1-1,-2 0,-1-2,-2 0,-2 0,-1-2,-2 1,-1-1,-3 0,1-18,-5 32,1 10,-1 0,0 0,-1-1,-1 1,0 0,-1 0,-1 0,0 0,-1 1,0-1,-2 0,5 13,1 0,-1 0,-1 1,1-1,0 0,0 0,-1 1,1-1,-1 0,1 1,-1 0,0-1,1 1,-1 0,0 0,0 0,0 0,0 0,0 0,0 1,0-1,0 1,0-1,-1 1,1 0,0 0,0 0,0 0,0 0,-1 0,1 0,0 1,0 0,0-1,0 1,0 0,0 0,0 0,0 0,0 0,0 0,-1 2,-62 68,53-43,0-1,2 2,1-1,1 2,2-1,1 1,1 0,2 0,0 0,2 0,2 3,-1-4,2-1,0 0,2 0,1 0,1 0,2-1,0 0,2-1,1 0,14 23,15 17,-40-66,-3-4</inkml:trace>
  <inkml:trace contextRef="#ctx0" brushRef="#br0" timeOffset="24025.511">3670 2132,'223'-20,"143"10,-331 11,0 2,0 1,-1 2,1 2,-2 1,21 8,-32-7,-5 0</inkml:trace>
  <inkml:trace contextRef="#ctx0" brushRef="#br0" timeOffset="24228.063">4685 2358,'-4'48,"-2"20,4 4,9-10,2-17</inkml:trace>
  <inkml:trace contextRef="#ctx0" brushRef="#br0" timeOffset="24476.49">4742 1821,'10'34,"2"10</inkml:trace>
  <inkml:trace contextRef="#ctx0" brushRef="#br0" timeOffset="24725.203">5081 2329,'-16'23,"1"1,1 0,1 1,1 0,1 1,1 1,2-1,-5 26,12-49,0 0,0 0,1 0,-1 0,1 0,0 1,0-1,0 0,0 0,0 0,1 0,-1 0,1 1,0-1,0 0,0 0,0-1,1 1,-1 0,1 0,-1-1,1 1,0 0,0-1,1 0,-1 0,0 1,1-2,-1 1,1 0,0 0,-1-1,1 1,0-1,0 0,0 0,0 0,0 0,0 0,0-1,0 0,1 1,-1-1,0 0,2-1,6-1,0 0,1-1,-1-1,0 0,-1 0,1-1,-1-1,0 1,0-2,-1 1,0-1,0-1,0 0,-1 0,0 0,-1-1,0-1,5-7,-5 5,0 0,0-1,-1 0,-1 0,0 0,-1-1,0 1,-1-1,-1 0,0 0,-1-1,0 1,-1 0,-1 0,0 0,-1-1,-1 1,0 1,0-1,-2 0,-5-11,8 20,-1 1,0 1,0-1,0 0,0 1,-1-1,1 1,-1 0,0 0,0 1,0-1,0 1,-1 0,1 0,0 0,-1 0,0 1,1 0,-1 0,0 0,1 1,-1-1,0 1,0 0,0 1,1-1,-1 1,0 0,0 0,1 0,-1 1,1 0,-1 0,1 0,0 0,0 0,0 1,0 0,0 0,0 0,1 0,0 1,-1 1,-10 11</inkml:trace>
  <inkml:trace contextRef="#ctx0" brushRef="#br0" timeOffset="25092.818">5476 2583,'224'-266,"-223"267,-1 0,0 0,0 0,0 0,1-1,-1 1,0 0,1 0,-1-1,1 1,-1 0,0 0,1-1,0 1,-1-1,1 1,-1 0,1-1,0 1,0-1,-1 0,1 1,0-1,0 1,-1-1,1 0,0 0,0 1,0-1,-1 0,1 0,0 0,0 0,0 0,0 0,0 0,-1 0,1-1,0 1,0 0,0 0,-1-1,1 1,0 0,0-1,-1 1,1-1,0 1,-1-1,1 1,0-1,-1 0,1 1,-1-1,1 0,-1 1,1-1,-1 0,0 1,1-1,-1 0,0 0,1 7,-1 1,1-1,0 1,0-1,1 0,-1 0,2 1,-1-1,0-1,1 1,1 0,-1 0,0-1,1 0,0 0,1 0,-1 0,1-1,0 0,0 1,0-2,0 1,1-1,0 0,0 0,-1 0,1-1,1 0,-1 0,0 0,1-1,-1 0,0 0,1-1,-1 0,5 0,0-2,0-1,-1 0,0 0,1-1,-1-1,-1 1,1-2,-1 1,0-1,0-1,0 1,-1-1,0-1,0 0,-1 0,5-8,81-155,-81 145,-4 8</inkml:trace>
  <inkml:trace contextRef="#ctx0" brushRef="#br0" timeOffset="28410.237">6717 2555,'-9'24,"-14"18,-6 5,-4 1,-1-3,0-5,2-9,1-5,-4-2,0-1,5 1,8-3</inkml:trace>
</inkml:ink>
</file>

<file path=ppt/ink/ink5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29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315 107,'-20'4,"0"1,0 1,0 1,1 1,-1 0,2 1,0 2,0-1,1 2,0 1,1 0,0 1,1 0,1 1,0 1,-4 7,16-20,0 1,0 0,1 0,-1 0,1 0,0 0,0 0,0 1,0-1,1 0,0 0,0 1,0-1,0 0,1 1,-1-1,1 0,0 0,0 0,1 0,-1 0,1 0,0 0,0 0,0-1,1 1,-1-1,1 1,0-1,0 0,0 0,0 0,1-1,-1 1,1-1,-1 0,1 0,0 0,0 0,0-1,0 1,0-1,0 0,1 0,-1-1,0 1,7 0,-1 0,1 0,0-1,-1 0,1-1,-1 0,1 0,-1-2,1 1,-1-1,0-1,0 1,0-2,-1 1,0-2,0 1,0-1,0 0,-1-1,0 0,0 0,-1-1,0 0,0 0,-1-1,0 0,-1 0,1 0,-2-1,0 1,0-1,0 0,-1-1,-1 1,0-1,1 1,-1 1,-1-1,0 0,0 0,-1 0,0 0,0 0,-1 0,-1 0,0 0,0 1,-1-1,0 1,-1-1,0 1,0 0,-1 1,0-1,0 1,-1 0,0 0,-1 0,-3-2,-13-3,0 4</inkml:trace>
</inkml:ink>
</file>

<file path=ppt/ink/ink5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0 112,'6'48,"1"-1,3 1,2-2,2 1,8 14,-22-57,1-1,0 0,-1 1,2-1,-1 0,0 0,0 0,1 0,0 0,0 0,0-1,0 1,0 0,0-1,0 0,1 1,0-1,-1 0,1 0,0-1,0 1,0 0,0-1,0 0,0 0,0 0,0 0,1 0,-1-1,0 1,1-1,-1 0,0 0,1 0,-1 0,0-1,1 0,-1 1,0-1,0 0,0 0,2-1,131-131,-96 91,-2-2,-2-1,-3-2,-1-2,18-37,-39 62</inkml:trace>
</inkml:ink>
</file>

<file path=ppt/ink/ink5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30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0 340,'92'-34,"-2"-4,57-34,-145 71,8-3,1 0,-2-1,1 0,0 0,-1-1,0 0,0-1,-1 0,0 0,0-1,-1 0,0 0,0-1,-1 0,0 0,0-1,-1 1,3-11,-8 18,0 0,0 0,0 0,-1 0,1 0,-1 0,1 0,-1 0,0 0,0 0,0 0,0 0,0 1,0-1,0 0,-1 1,1-1,-1 1,1-1,-1 1,0 0,1 0,-1-1,0 1,0 0,0 1,0-1,0 0,0 1,0-1,0 1,0-1,0 1,-1 0,-74 1,62 4,0 1,0 1,1 0,0 1,1 0,0 1,0 0,0 1,1 1,1 0,0 1,1 0,0 0,0 1,2 1,-1-1,2 1,0 1,1-1,0 1,1 0,1 1,-2 9,5-16,1 0,0 0,1 0,0 0,0-1,1 1,0 0,1-1,0 0,0 1,1-1,0 0,0-1,1 1,0-1,0 0,0 0,1 0,1-1,-1 0,1 0,0 0,0-1,0 0,1-1,0 0,0 0,0 0,0-1,0 0,1-1,0 0,-1 0,9 0,210 6,-196-9</inkml:trace>
</inkml:ink>
</file>

<file path=ppt/ink/ink5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32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376 397,'-31'10,"0"2,1 1,0 1,1 2,0 1,2 1,0 1,-12 13,30-25,1-1,0 2,0-1,1 1,0 1,0-1,1 1,0 0,1 1,0-1,0 1,1 0,0 0,1 1,0-1,0 1,2-1,-1 1,1 0,1 0,0 0,0 0,1-1,0 1,1 0,0-1,1 1,0-1,4 7,-5-12,1-1,1 0,-1 1,1-1,-1-1,1 1,0 0,0-1,1 0,-1 0,1 0,-1-1,1 1,0-1,0 0,0-1,0 1,1-1,-1 0,0 0,0-1,1 1,-1-1,0 0,1-1,-1 1,0-1,1 0,-1-1,0 1,0-1,0 0,0 0,-1 0,1-1,0 0,-1 0,0 0,1 0,-1-1,-1 0,3-2,27-29,-2-1,-1-1,-2-1,3-10,-26 41,11-19,-1 0,-1-1,-1 0,-1-1,-2-1,-1 1,-1-2,-1 1,0-16,-16-30,8 73,1 1,-1-1,0 1,0 0,0-1,0 1,0 0,0 0,0 0,0 0,0 0,0 0,-1 0,1 0,0 0,-1 1,1-1,0 0,-1 1,1-1,-1 1,1 0,-1-1,1 1,-1 0,0 0,1 0,-1 0,1 0,-1 0,1 1,-1-1,1 0,-1 1,1-1,-1 1,1-1,0 1,-1 0,1 0,0 0,-1 0,1 0,0 0,0 0,0 0,-4 5,0-1,1 1,0 0,0 1,0-1,1 1,0 0,0-1,1 1,0 0,0 1,1-1,0 0,0 0,0 1,1-1,0 1,1-1,0 0,0 0,0 1,1-1,0 0,0 0,1 0,0 0,0-1,1 1,-1-1,2 0,-1 0,128 126,-123-126,0 1,0-2,1 1,-1-2,1 1,0-1,1 0,-1-1,1-1,-1 1,1-2,0 1,0-2,-1 1,1-1,0-1,0 0,0-1,-1 0,1 0,-1-1,1-1,-1 1,0-2,0 1,-1-2,0 1,1-1,-2 0,9-8,-10 7,1 0,-1-1,0 0,-1-1,0 1,0-1,-1 0,0-1,0 1,-1-1,-1 0,0 0,0 0,-1 0,0-1,0 1,-1-1,-1 1,0-1,0 1,-3-10,4 19,-1 1,0 0,0-1,0 1,0 0,0-1,0 1,0 0,0-1,0 1,0-1,0 1,0 0,0-1,0 1,0 0,0-1,0 1,0 0,0-1,0 1,-1 0,1-1,0 1,0 0,0-1,-1 1,1 0,0 0,0-1,-1 1,1 0,0 0,0 0,-1-1,1 1,0 0,-1 0,1 0,0 0,-1 0,1-1,-1 1,1 0,0 0,-1 0,1 0,0 0,-1 0,1 0,0 0,-1 0,1 1,0-1,-1 0,1 0,0 0,-1 0,1 0,0 1,-1-1,1 0,0 0,-1 1,1-1,0 0,0 0,-1 1,1-1,-9 26,7 15,1 1,2-1,2 1,1-1,3 0,1 0,2-1,12 31,-6-20,-3 2,-2-1,-3 1,3 52,-21-39,10-64,0-1,0 0,-1 1,1-1,0 0,-1 0,1 1,0-1,-1 0,0 0,1 0,-1 0,0 1,1-1,-1 0,0 0,0 0,0-1,0 1,0 0,0 0,0 0,0-1,0 1,0 0,-1-1,1 1,0-1,0 0,-1 1,1-1,0 0,0 0,-1 0,1 1,0-2,-1 1,1 0,0 0,-1 0,1 0,0-1,0 1,-1-1,1 1,0-1,-1 0,-1-3,-1-1,1 0,0 0,0 0,0 0,1 0,-1-1,1 1,1-1,-1 1,1-1,0 0,0 0,1 1,-1-1,1 0,1 0,-1 0,0-2,2-43,2 0,2 0,3 1,2 0,2 1,2 0,2 1,17-31,-18 36,2 1,2 0,1 2,3 0,1 2,1 0,3 2,0 1,29-24,-56 56,1 0,-1 0,1 0,-1 0,1 1,0-1,0 1,0 0,0 0,1 0,-1 0,0 0,1 1,-1 0,1 0,0 0,-1 0,1 0,0 1,0-1,-1 1,1 0,0 0,0 1,-1-1,1 1,0-1,0 1,-1 1,1-1,-1 0,1 1,-1 0,0 0,0 0,1 0,-1 0,-1 0,1 1,0 0,2 2,0 9,0 1,-1 0,0 0,-1 0,0 1,-2-1,0 0,0 1,-2-1,0 1,0-1,-2 1,0-1,-3 8,1 4,-1-1,-2 0,0-1,-2 1,-1-1,-1-1,-1 0,-1-1,-1-1,0 0,-2-1,-1 0,-1-2,0 0,-1-1,-21 13,-26-8,65-23,1 0,-1-1,1 1,-1 0,1 0,0-1,-1 1,1-1,0 1,-1-1,1 0,0 0,-1 1,1-1,0 0,0 0,0 0,0 0,0 0,0 0,0-1,0 1,1 0,-1 0,0-1,1 1,-1 0,1-1,-1 1,1-1,-1 1,1-1,0 1,0-1,0 1,0 0,0-1,0 1,0-1,1 1,-1-1,1 1,-1-1,1 1,0-1,43-83,-23 59</inkml:trace>
  <inkml:trace contextRef="#ctx0" brushRef="#br0" timeOffset="4669.946">1505 594,'10'4,"1"-1,0-1,0 1,0-2,1 1,-1-2,0 1,0-1,1-1,-1 0,0-1,0 0,0-1,0 0,0-1,-1 0,1 0,-1-1,0-1,-1 1,1-2,-1 1,0-1,7-8,-4-3,0 0,-1-1,-1 0,0-1,-2 0,-1-1,0 1,-1-1,-1-1,-2 1,0-1,0-17,-5 18,-7 28,-7 32,2 14,2 0,3 0,-2 38,7-55,-6 351,-18-161,45-358,113-354,-113 437,2 2,2 0,2 1,2 2,24-32,10 17,-58 58,1 0,0 0,0-1,0 1,-1 0,1 0,0 1,0-1,0 0,0 1,0-1,1 1,-1 0,0 0,0-1,0 1,0 1,0-1,0 0,0 0,0 1,0-1,0 1,0 0,0 0,0 0,0 0,0 0,0 0,0 0,-1 0,1 1,-1-1,1 1,-1-1,1 1,5 10,0 1,-1-1,-1 1,0 0,0 0,-1 1,-1-1,-1 1,0 0,0 0,-1 0,-1-1,-1 1,0 0,0 0,-1 0,-1 0,-1-1,0 0,0 1,-1-1,-5 7,-2 3,-1 0,-1-1,-1-1,0-1,-2 0,0-1,-2 0,0-2,0 0,-2-1,0-2,-1 0,0-1,-1-1,-11 4,-24 1,34-12</inkml:trace>
  <inkml:trace contextRef="#ctx0" brushRef="#br0" timeOffset="5187.421">2323 650,'32'-7,"0"-2,-1-2,0-1,-1-1,0-1,-1-2,0-1,-2-1,0-2,-1 0,15-17,-33 30,0-1,-1 0,0 0,-1 0,1-1,-2 0,1 0,-1-1,-1 1,0-1,0 0,-1 0,0-1,-1 1,0-1,0 1,-1-1,-1 1,0-1,0 0,-1 1,0-1,-1 0,0 1,-3-6,3 13,1 0,-1 0,0 1,0-1,0 1,-1-1,1 1,-1 0,1 0,-1 0,0 0,0 1,0-1,0 1,0-1,0 1,0 0,0 0,0 0,-1 1,1-1,0 1,-1 0,1 0,0 0,-1 0,1 1,0-1,0 1,-1 0,1 0,0 0,0 0,0 0,-1 2,-99 67,96-63,1 0,-1 1,2 0,-1 0,1 0,0 1,1 0,0 0,0 0,1 0,0 0,0 2,2-8,1 1,-1-1,1 1,-1-1,1 1,0-1,0 0,0 1,1-1,-1 1,1-1,0 1,0-1,0 0,0 0,1 1,-1-1,1 0,0 0,0-1,0 1,0 0,1 0,-1-1,0 0,1 1,0-1,0 0,0 0,0-1,0 1,0 0,0-1,0 0,1 0,12 3,0-1,0 0,1-1,-1-1,0-1,1-1,9-1,4 1,201-31,-229 32,-1 0,1 0,0 0,-1 0,1 0,-1 0,1 0,0 0,-1 1,1-1,-1 1,1-1,-1 1,1-1,-1 1,1 0,-1 0,0 0,1 0,-1 0,0 0,0 0,0 0,0 0,0 1,0-1,0 0,0 1,0-1,-1 1,1-1,0 1,-1-1,0 1,1-1,-1 1,0-1,0 1,1 0,-1-1,-1 1,1-1,0 1,0 0,0-1,-1 1,1-1,-1 1,1-1,-1 1,0 0,-43 78,43-78,-62 104,63-106,-1 1,0 0,1 0,-1 0,1 0,0 0,-1 0,1 0,0 0,0 0,0 0,-1 0,1 0,0 1,0-1,0 0,1 0,-1 0,0 0,0 0,1 0,-1 0,0 0,1 0,-1 0,1 0,-1 0,1 0,0-1,-1 1,1 0,0 0,0 0,-1-1,1 1,0-1,0 1,0 0,0-1,0 1,0-1,0 0,0 1,14 3</inkml:trace>
  <inkml:trace contextRef="#ctx0" brushRef="#br0" timeOffset="5484.052">3452 368,'-11'16,"0"0,1 1,0 0,1 1,1 0,1 0,1 1,0 0,2 0,0 0,1 1,1-1,0 15,2-30,1 0,-1-1,1 1,0-1,0 1,0-1,1 1,-1-1,1 0,0 0,0 0,0 0,0 0,0 0,1 0,-1-1,1 1,0-1,0 0,0 0,0 0,0 0,0 0,0-1,1 1,-1-1,0 0,1 0,-1 0,1 0,0-1,-1 0,1 1,-1-1,1-1,1 1,6-1,1 0,-1-1,0 0,1-1,-1 0,0-1,-1 0,1-1,-1 0,10-6,-8 2,0 1,-1-2,0 1,0-2,-1 1,0-1,-1-1,-1 0,1-2,-6 11,-1-1,1 0,-1 0,0 0,-1 0,1 0,-1 0,0-1,0 1,0 0,0-1,-1 1,0-1,0 1,0-1,0 1,-1 0,1-1,-1 1,0 0,-1-1,1 1,-1 0,0 0,0 0,0 0,0 1,-1-1,0 0,1 1,-3-2,-4-3,0 1,0 0,0 1,-1 0,0 0,0 1,0 0,-1 1,0 0,0 1,0 0,0 1,0 0,0 1,-1 0,1 0,0 2,-1-1,1 1,0 1,-1 0,1 1,0 0,0 0,1 1,-1 1,-9 5,-6 8</inkml:trace>
  <inkml:trace contextRef="#ctx0" brushRef="#br0" timeOffset="5734.387">4299 284,'-33'33,"-27"31,-6 9,7-3,9-14,13-11,8-9,4-10,6-9</inkml:trace>
  <inkml:trace contextRef="#ctx0" brushRef="#br0" timeOffset="6000.158">3847 311,'38'19,"28"17,7 6,-5-4,-8-3,-10-8,-8-4,-7-5,-5-2,-2-3,-1 1,-1-2,0 2,1-2,0-2,-4-3</inkml:trace>
  <inkml:trace contextRef="#ctx0" brushRef="#br0" timeOffset="6257.045">4750 397,'-4'33,"-3"21,6 2,2-10</inkml:trace>
  <inkml:trace contextRef="#ctx0" brushRef="#br0" timeOffset="6502.456">4694 1,'5'9,"1"4</inkml:trace>
  <inkml:trace contextRef="#ctx0" brushRef="#br0" timeOffset="6837.964">4948 678,'15'-42,"1"0,3 1,1 1,2 1,2 1,1 1,24-25,26 8,-74 53,1 0,0 0,0 0,0 0,0 0,0 1,0-1,0 1,0-1,0 1,0 0,0 0,0 0,0 0,0 0,0 0,0 1,0-1,0 1,0-1,0 1,0 0,0 0,0 0,0 0,-1 0,1 0,0 0,-1 1,1-1,-1 1,1-1,-1 1,0-1,1 1,-1 0,0 0,0 0,-1-1,1 1,0 1,6 52,9 15,-14-69,1 1,0-1,-1 0,1 0,0-1,0 1,-1 0,1-1,0 0,0 1,0-1,0-1,0 1,0 0,-1-1,1 1,0-1,0 0,-1 0,1 0,0 0,-1 0,1-1,-1 1,1-1,-1 1,0-1,0 0,2-1,-4 3,20-13,-8 4,0 1,1 0,-1 1,1 1,1 0,-1 1,1 0,0 1,0 0,0 1,1 1,-11 2,-1 1,0-1,1 1,-1-1,1 1,-1 0,0 1,0-1,0 1,0-1,0 1,0 0,0 0,0 0,-1 0,1 0,-1 1,1 0,-1-1,0 1,0 0,0 0,-1 0,1 0,-1 0,1 0,-1 0,0 1,0-1,0 3,0-1,1-1,0 1,0 0,0-1,0 0,1 1,0-1,0 0,0 0,0-1,1 1,-1-1,1 1,0-1,2 1,15 3,-1-2</inkml:trace>
</inkml:ink>
</file>

<file path=ppt/ink/ink5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6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451 639,'-1'-6,"0"0,0 1,-1-1,0 1,0-1,0 1,0 0,-1 0,0 0,0 0,0 0,-1 1,0-1,0 1,0 0,0 0,0 1,-1-1,0 1,1 0,-1 0,-1 0,1 1,0 0,-1 0,1 0,-1 1,1 0,-1 0,0 0,1 1,-1-1,0 1,1 1,-1-1,0 1,1 0,-5 2,-13 3,1 2,0 0,1 1,0 2,0 0,2 1,-1 1,-5 6,19-16,0 1,0 0,0 0,0 1,1-1,-1 1,1 1,1-1,-1 1,1 0,0 0,0 0,1 0,-1 1,1-1,1 1,0 0,-1 0,2 0,-1 0,1 0,0 0,1 0,0 0,0 1,0-1,1 0,0 0,1 0,-1 0,1 0,2 3,2-5,1-1,0 1,0-1,0-1,0 1,0-1,1-1,-1 1,1-1,0-1,0 1,0-1,0-1,0 1,0-2,0 1,0-1,0 0,-1 0,1-1,0 0,0-1,-1 1,0-1,1-1,2-2,16-7,0 0,-2-2,0-1,0-1,-2-1,0-2,-1 1,-1-2,1-3,2 2,-10 40,-12 35,7 54,-7-104,1 1,-1 0,1 0,0-1,-1 1,2-1,-1 0,0 0,1 1,-1-1,1-1,0 1,0 0,0-1,0 1,1-1,-1 0,0 0,1 0,0-1,-1 1,1-1,0 0,0 0,2 0,14-1,0-1,0 0,0-1,0-2,-1 0,1-1,-1-1,0 0,0-2,-1 0,0-1,0-1,-1-1,-1 0,0-1,5-5,12-5,1 0,-2-2,0-1,-2-1,-1-1,-1-2,-1-1,-2-1,-1-2,-1 0,-2-1,-2-1,-1-1,-1-1,-2 0,-2-1,3-18,-9 28,-4 22,-1 0,1 0,-1 0,0 0,-1 0,0 0,0 0,0-1,0 1,-1 0,0-1,-1 1,1 0,-1-1,-1 1,1 0,-1 0,0 0,0 0,-1 0,1 0,-1 0,-1 1,1 0,-1 0,-2-3,5 7,-1 0,1 0,-1 0,0 0,1 1,-1-1,1 0,-1 1,0-1,0 1,1 0,-1-1,0 1,0 0,0 0,1 0,-1 0,0 1,0-1,1 0,-1 1,0-1,0 1,1 0,-1-1,1 1,-1 0,1 0,-1 0,1 0,-1 0,1 1,0-1,-1 0,1 1,0-1,0 0,0 1,0 0,0 0,-34 68,33-67,-41 200,40-175,1 9,1-1,2 1,2-1,2 1,1-1,4 13,17 138,-8-54,-19-133,-1 0,1 0,0 0,0-1,-1 1,1 0,0 0,0 0,-1 0,1 0,0 0,-1 0,1 0,0 0,0 0,-1 0,1 0,0 0,0 0,-1 0,1 1,0-1,-1 0,1 0,0 0,0 0,0 0,-1 1,1-1,0 0,0 0,0 0,-1 1,1-1,0 0,0 0,0 1,0-1,0 0,-1 0,1 1,0-1,0 0,0 0,0 1,0-1,0 0,0 1,0-1,0 0,0 0,0 1,-7-25,5 3</inkml:trace>
</inkml:ink>
</file>

<file path=ppt/ink/ink5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1,'18'7,"1"-1,0-1,0-1,0-1,0 0,0-2,1 0,16-2,-12 2,54-1,-1-3,77-12,62 2,-192 14</inkml:trace>
</inkml:ink>
</file>

<file path=ppt/ink/ink5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7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0,'-5'34,"-1"16,0 3,1-6</inkml:trace>
</inkml:ink>
</file>

<file path=ppt/ink/ink5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7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0,'-14'19,"-5"7</inkml:trace>
</inkml:ink>
</file>

<file path=ppt/ink/ink5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8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31,'-5'15,"0"1,2 0,0 0,0 1,2-1,0 0,1 1,0-1,2 0,0 0,0 1,2-1,0-1,1 1,0 0,1-1,1 0,3 3,-7-14,0-1,0 1,1-1,-1 0,1 0,0-1,0 1,0-1,0 0,0 0,1 0,-1-1,1 1,-1-1,1 0,-1-1,1 1,0-1,-1 0,1 0,0 0,-1 0,1-1,0 0,-1 0,1 0,-1-1,1 1,-1-1,1 0,121-79,-112 69,-1-1,0-1,0 1,-2-2,1 0,-2 0,1-3,-9 14,0 1,0-1,0 0,0 0,-1 0,1 0,-1 0,0 0,0 0,-1 0,1-1,-1 1,0 0,0 0,0 0,-1-1,0 1,1 0,-1 0,-1 0,1 0,-1 0,1 0,-1 0,0 1,0-1,-1 1,1-1,-1 1,0 0,0 0,0 0,0 0,-1 0,-4-2,-1 0,0 1,0 0,0 1,0-1,-1 2,1-1,-1 2,0-1,1 1,-1 1,0-1,0 2,0-1,0 1,1 1,-1 0,0 0,1 1,0 0,0 1,0 0,0 0,0 1,-4 4,-12 7</inkml:trace>
</inkml:ink>
</file>

<file path=ppt/ink/ink5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8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1 167,'204'-153,"-203"152,-1 0,1 0,0 1,0-1,-1 0,1 0,0 0,0 0,0 1,0-1,0 0,0 1,0-1,0 1,0-1,0 1,0 0,1-1,-1 1,0 0,0 0,0 0,0 0,1 0,-1 0,0 0,0 0,0 0,0 0,1 1,-1-1,0 0,0 1,0-1,0 1,0 0,0-1,0 1,0 0,0-1,0 1,0 0,-1 0,1 0,0 0,-1 0,1 0,0 0,-1 0,1 0,-1 0,1 0,-1 0,0 0,0 0,1 1,-1-1,0 1,0 4,1 1,-1-1,1 1,1-1,-1 1,1-1,0 1,0-1,1 0,0 0,0 0,1-1,-1 1,1-1,0 0,1 0,-1 0,1 0,0-1,0 0,0 0,1 0,-1-1,7 3,-2-4,1 0,-1-1,0 0,1-1,-1 0,1-1,-1 0,1-1,-1 0,0 0,0-1,0 0,0-1,-1 0,1-1,-1 0,0 0,0-1,-1 0,0-1,0 0,0 0,-1 0,0-1,0 0,-1-1,0 0,-1 0,6-11</inkml:trace>
</inkml:ink>
</file>

<file path=ppt/ink/ink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4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1 693,'25'0,"1"0,0-2,-1-1,0-1,1-1,-1-1,-1-1,1-1,-2-2,1 0,17-11,4-6,-1-3,-2-1,-1-3,-1-1,-2-2,-1-1,23-34,77-75,-103 113,-18 17,0 0,0 2,2 0,0 0,0 2,2 0,16-8,-34 20,1 0,-1 1,0-1,0 0,1 1,-1-1,0 1,0-1,1 1,-1 0,0 0,1 0,-1 1,0-1,1 1,-1-1,0 1,1-1,-1 1,0 0,0 0,0 0,0 1,0-1,0 0,0 1,-1-1,1 1,0 0,-1-1,1 1,-1 0,1 0,-1 0,0 0,0 0,0 0,0 0,-1 1,1-1,0 0,-1 1,1-1,-1 0,0 1,0-1,0 0,0 1,0-1,-1 2,-3 24,-2 0,-1-1,-1 0,-1 0,-1 0,-2-1,0-1,-8 9,2 3,-187 336,204-368,0-1,-1 0,0 0,1 0,-2 0,1 0,0-1,-1 1,0-1,0 1,0-1,0 0,0 0,0 0,-1-1,0 1,1-1,-1 0,0 0,0 0,0-1,0 1,-1-1,1 0,0 0,-1 0,1-1,0 1,-1-1,1 0,-1-1,1 1,0-1,-1 0,1 0,0 0,-2-1,-44-64,41 42</inkml:trace>
</inkml:ink>
</file>

<file path=ppt/ink/ink5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57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1,'-29'33,"-19"22,-1 5,2-8,10-7,11-6,5-11,6-5,1-6,3-11,3-6</inkml:trace>
  <inkml:trace contextRef="#ctx0" brushRef="#br0" timeOffset="248.766">0 56,'19'24,"21"23,8 7,2-4,-9-7,-6-11,-9-5,-5-8,-5-2,0-4,-4 0,1-1,-1-4</inkml:trace>
</inkml:ink>
</file>

<file path=ppt/ink/ink5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22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1039,'51'-7,"0"-3,0-1,-2-3,1-1,-2-3,0-2,10-8,21-24,-77 51,0-1,0 1,-1 0,1-1,0 0,-1 1,1-1,-1 0,1 0,-1 0,0 0,0 0,0 0,0 0,0 0,-1 0,1-1,0 1,-1 0,0 0,0-1,1 1,-1 0,0-1,-1 1,1 0,0-1,-1 1,1 0,-1 0,0 0,0-1,0 1,0 0,0 0,0 0,-1 0,-5-3,-1 0,0 1,0 0,-1 0,1 1,-1 0,0 1,0 0,0 0,0 1,0 0,0 0,0 1,0 0,0 1,-9 1,-1 1,1 0,-1 0,1 2,0 0,0 2,1 0,0 0,0 2,0 0,1 1,1 0,0 2,0-1,1 2,1 0,0 1,0 0,2 1,0 0,0 1,8-10,-1 0,1 0,0 0,1 0,0 0,0 1,0-1,0 1,1 0,0-1,1 1,0 0,0 0,0 0,1-1,-1 1,2 0,-1-1,1 1,0-1,0 1,1-1,0 0,0 0,0 0,1 0,0-1,0 1,1-1,0 0,14 5,0 0,1-1,0-2,1 0,0-1,0-1,0-1,1-1,-1 0,1-2,0-1,-1 0,1-2,-1 0,1-2,-1 0,0-1,0-1,18-9,108-53,-120 52</inkml:trace>
  <inkml:trace contextRef="#ctx0" brushRef="#br0" timeOffset="533.187">684 1152,'239'-279,"-177"215,-48 94,-13-21,1 8,0 1,2-1,0 0,1 0,0 0,2-1,0 1,3 3,-5-15,0-1,0 0,0-1,0 1,1-1,0 0,-1-1,1 1,0-1,1 0,-1 0,0-1,0 0,1 0,-1-1,0 1,1-1,-1-1,0 1,1-1,-1 0,0-1,1 1,-1-1,0 0,0-1,-1 0,1 0,-1 0,1 0,-1-1,0 0,0 0,0 0,-1-1,2-2,98-143,-94 135</inkml:trace>
  <inkml:trace contextRef="#ctx0" brushRef="#br0" timeOffset="848.958">1757 757,'-20'12,"1"1,0 1,1 0,0 1,1 2,1-1,0 2,2 0,0 1,1 0,1 1,-5 11,15-28,1 0,0 0,-1 0,1 0,0 0,1 0,-1 0,1 0,-1 1,1-1,0 0,0 0,0 0,1 1,-1-1,1 0,0 0,0 0,0 0,0 0,0 0,1 0,-1 0,1 0,0-1,-1 1,2-1,-1 1,0-1,0 0,1 0,-1 0,1 0,-1 0,1 0,0-1,0 1,0-1,0 0,0 0,0 0,0 0,0-1,0 1,3-1,7 1,0-1,-1-1,1 0,0 0,-1-1,1-1,-1 0,1-1,-1 0,-1-1,1-1,-1 1,0-2,0 0,0 0,-1-1,0 0,6-7,-5 2,0 0,0 0,-2-1,0-1,0 0,-1 0,-1 0,-1-1,0-1,-4 12,0 0,-1 1,1-1,-1 0,0 0,-1 0,1 0,-1 0,0 0,0 0,-1 0,1 0,-1 0,0 0,-1 1,1-1,-1 0,0 1,0-1,0 1,-1-1,1 1,-1 0,0 0,0 0,-1 1,1-1,-1 1,0-1,0 1,0 1,-2-2,-48-14,29 15</inkml:trace>
  <inkml:trace contextRef="#ctx0" brushRef="#br0" timeOffset="1162.276">2068 785,'4'15,"0"0,2 0,0-1,0 0,1 0,1 0,0-1,1 0,1 0,0-1,0-1,1 0,1 0,11 8,-18-16,0 0,1-1,-1 1,0-1,1 0,-1-1,1 0,0 0,-1 0,1 0,0-1,0 0,0 0,-1 0,1-1,0 0,0 0,-1-1,1 1,-1-1,1 0,-1-1,2-1,112-78,-111 76,102-113,-94 95</inkml:trace>
  <inkml:trace contextRef="#ctx0" brushRef="#br0" timeOffset="2168.996">2942 700,'-31'13,"0"2,1 0,1 2,0 1,-25 22,4 28,49-66,0-1,1 1,-1-1,0 1,1 0,-1-1,1 1,-1 0,1 0,0-1,-1 1,1 0,0 0,0 0,1-1,-1 1,0 0,0 0,1-1,-1 1,1 0,0-1,-1 1,1 0,0-1,0 1,0-1,0 1,0-1,1 0,-1 1,0-1,0 0,1 0,-1 0,1 0,-1 0,1 0,0 0,-1-1,1 1,0-1,-1 1,2-1,6 1,0-1,1 0,-1-1,1 0,-1 0,0-1,1-1,-1 1,0-1,-1-1,1 0,-1 0,1 0,-1-1,0-1,20-9,5 0,0 0,0 2,1 1,1 2,25-3,-56 12,0 0,0 1,0-1,-1 1,1 0,0 0,0 0,0 1,0 0,-1-1,1 1,0 0,-1 1,1-1,-1 1,1 0,-1-1,1 2,-1-1,0 0,0 0,0 1,-1 0,1 0,-1 0,1 0,-1 0,0 0,0 0,0 1,0-1,-1 1,0-1,1 1,-1 0,-1 0,1-1,0 3,2 28,-2 0,-1 1,-2-1,-1 0,-2 1,-1-2,-2 1,-1-1,-11 26,10-24,-1-1,-1 1,-3-2,0 0,-2-1,-1 0,-2-1,-11 11,-46 12,75-54,0 1,1 0,-1-1,0 1,0-1,0 0,0 1,0-1,0 0,0 0,0-1,0 1,0 0,0 0,1-1,-1 1,0-1,0 0,0 0,0 1,1-1,-1 0,0 0,1-1,-1 1,1 0,0-1,-1 1,1 0,0-1,0 1,-1-1,1 0,1 0,-1 1,0-1,0 0,1 0,-1 0,1 1,-1-1,1 0,0 0,0-2,-4-161,7 100,-3 48,1 0,0 1,1-1,1 0,1 1,0 0,1 0,1 0,0 0,2 1,-1 0,2 1,3-5,11-15,2 2,2 1,0 1,2 1,17-12,6-1,21-13,-3-4,-2-2,-3-4,-3-2,1-8,-35 40,-1-1,-2-1,-2-2,-1 0,-3-1,-1-1,-1-1,9-40,-35 0,8 80,0 0,0 1,0-1,-1 0,1 0,0 1,-1-1,1 1,-1 0,1-1,-1 1,1 0,-1 0,0 0,0 0,0 0,0 0,0 0,0 1,0-1,0 1,0 0,0-1,0 1,0 0,0 0,0 0,0 0,0 1,0-1,0 1,0-1,0 1,0-1,0 1,0 0,1 0,-1 0,-9 7,2-1,-1 1,1 1,1-1,-1 2,1-1,1 1,0 0,0 1,1 0,1 0,-1 0,2 0,0 1,-3 11,2-9,-14 43,2 1,3 0,2 1,0 32,10-73,1 0,0 0,2 0,0 0,1 0,0-1,2 1,0 0,5 12,-6-24,-1 1,0-1,1 0,0 0,1 0,-1 0,1-1,0 1,1-1,-1 0,1 0,0-1,0 1,1-1,-1 0,1-1,0 1,0-1,0 0,0-1,1 1,-1-1,1-1,-1 1,1-1,0 0,0 0,8-3,1 0,-1 0,-1-2,1 0,0 0,-1-1,0-1,0-1,0 0,-1-1,7-5,59-28,-70 38,55-17,-62 19,-1 1,0 0,1 0,-1 0,0 0,1 0,-1 1,0-1,1 0,-1 0,0 1,0-1,1 1,-1-1,0 1,0 0,0-1,0 1,0 0,0 0,0 0,0 0,0 0,0 0,0 0,-1 0,1 0,0 0,-1 0,1 0,-1 0,1 1,-1-1,1 0,-1 1,0-1,0 0,0 0,0 1,0-1,0 0,0 1,0-1,0 0,0 1,-1-1,-22 87,0 19,26-88</inkml:trace>
  <inkml:trace contextRef="#ctx0" brushRef="#br0" timeOffset="34823.788">7 1772,'0'-5,"1"-1,-1 1,1-1,1 0,-1 1,1 0,0-1,0 1,0 0,1 0,0 0,0 0,0 1,0-1,1 1,0 0,0 0,0 0,0 0,1 1,-1-1,1 1,0 1,0-1,2 0,141-42,-146 44,1-1,1 1,-1-1,0 1,0 0,0 1,1-1,-1 0,0 1,1 0,-1 0,0 0,1 0,-1 0,0 1,1-1,-1 1,0 0,0 0,1 0,-1 0,0 1,0-1,0 1,-1 0,1 0,0 0,-1 0,1 1,-1-1,0 0,1 1,-1 0,0 0,-1-1,1 1,0 0,-1 0,0 1,0-1,1 1,-4 9,0-1,0 0,-1 0,-1 0,0 0,0-1,-1 0,-1 0,0 0,0 0,-1-1,0 0,-1 0,0-1,-1 0,-1 0,-33 46,36-46,0 0,0 1,1 0,0 0,1 1,0-1,0 1,2 0,-1 1,1-1,1 1,0-1,1 1,0 0,0-1,1 1,1 0,0 0,1-1,0 1,1-1,0 1,1-1,9 8</inkml:trace>
</inkml:ink>
</file>

<file path=ppt/ink/ink5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3:48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0 394,'32'-32,"-10"19,0 2,0 0,1 2,1 0,-1 2,1 1,0 0,1 2,-1 1,23 0,-44 3,-1 0,0 0,1 0,-1 1,1-1,-1 1,0 0,0-1,1 1,-1 0,0 1,0-1,0 0,0 0,0 1,0-1,0 1,-1 0,1 0,0-1,-1 1,1 0,-1 0,0 0,0 1,0-1,0 0,0 0,0 1,-1-1,1 0,-1 1,1-1,-1 0,0 1,0-1,0 1,0-1,-1 1,-30 91,-46 7,62-85,1 0,0 1,2 1,0 0,1 0,1 1,0 0,-1 7,10-24,0 0,0 1,0-1,0 0,1 1,-1-1,1 1,-1-1,1 1,0-1,0 1,0-1,0 1,0-1,1 1,-1-1,1 1,0-1,-1 0,1 1,0-1,0 0,1 0,-1 1,0-1,1 0,-1 0,1 0,0-1,0 1,-1 0,1-1,0 1,1-1,-1 1,0-1,0 0,0 0,1 0,-1 0,1-1,-1 1,1-1,0 1,169-1,-147-1</inkml:trace>
  <inkml:trace contextRef="#ctx0" brushRef="#br0" timeOffset="333.121">875 423,'-14'24,"-5"13,1 4,3 1,9-2,6-4,3-2,0-3,0-1,0-2,-6-5,-2-7</inkml:trace>
  <inkml:trace contextRef="#ctx0" brushRef="#br0" timeOffset="566.141">1045 338,'-15'43,"-4"19,1 4,4-4,3-9,5-7,2-13</inkml:trace>
  <inkml:trace contextRef="#ctx0" brushRef="#br0" timeOffset="1036.099">594 423,'2'-8,"0"0,1 0,0 1,1-1,0 1,0-1,0 1,1 1,0-1,0 1,1-1,0 1,0 1,0-1,1 1,0 1,0-1,0 1,0 0,1 0,0 1,-1 0,1 1,0 0,1 0,-1 0,0 1,0 0,1 1,6 0,-1 3,-1 0,1 1,-1 0,0 1,0 1,-1 0,1 0,-1 1,8 7,-9-6,-1-1,1-1,0 1,0-2,1 0,0 0,0-1,0-1,0 0,1 0,9 0,-13-4,1-1,-1 0,0 0,0-1,0 0,0 0,0-1,-1 0,0-1,0 0,0 0,0 0,-1-1,0-1,0 1,4-6,6-3,-4 4</inkml:trace>
  <inkml:trace contextRef="#ctx0" brushRef="#br0" timeOffset="1818.486">1384 423,'-29'283,"30"-284,-1 1,1-1,-1 1,1 0,-1-1,1 1,-1 0,1 0,-1-1,1 1,-1 0,1 0,0 0,-1 0,1 0,-1 0,1 0,0 0,-1 0,1 0,-1 0,1 0,0 0,-1 0,1 0,-1 1,1-1,-1 0,1 0,-1 1,1-1,-1 0,1 1,-1-1,1 1,-1-1,1 0,-1 1,0-1,1 1,-1-1,0 1,1 0,16-55,-12 32,2 0,1 1,0 0,2 1,0 0,1 0,1 1,2-1,-13 19,4-7,0 1,0 0,1 0,0 0,1 0,0 1,0 0,0 1,0 0,1 0,0 0,0 1,0 0,1 1,-1 0,2 0,-8 3,1 0,-1 1,0-1,0 1,0 0,-1 0,1-1,0 1,0 1,0-1,0 0,-1 0,1 1,-1-1,1 1,-1-1,1 1,-1-1,0 1,0 0,0 0,0 0,0 1,2 1,7 11</inkml:trace>
  <inkml:trace contextRef="#ctx0" brushRef="#br0" timeOffset="2206.157">1919 394,'-28'12,"0"1,1 1,1 2,0 0,1 2,0 0,2 2,-7 8,27-27,1 1,0-1,-1 1,1-1,0 1,0 0,0 0,0 0,1 0,-1 1,0-1,1 0,0 1,-1-1,1 1,0-1,0 1,1 0,-1-1,0 1,1 0,0 0,-1-1,1 1,0 0,1 0,-1-1,0 1,1 0,0 0,-1-1,1 1,0 0,0-1,1 1,-1-1,0 0,1 1,0 0,8-1,0 0,0-1,0 0,1 0,-1-1,0-1,0 0,0 0,0-1,0 0,0 0,-1-2,1 1,-1-1,0 0,0-1,0 0,-1 0,6-5,86-80,-99 90,-1-1,0 0,1 0,-1 0,1 0,-1 0,1 1,-1-1,1 0,0 0,-1 1,1-1,0 0,0 1,-1-1,1 1,0-1,0 1,0 0,0-1,0 1,0 0,0-1,-1 1,1 0,0 0,0 0,0 0,0 0,0 0,0 0,0 0,0 0,0 0,0 1,0-1,0 0,0 1,0-1,0 1,-1-1,1 1,0-1,0 1,-1 0,1-1,0 1,-1 0,1-1,0 1,-1 0,1 0,-1 0,1 0,-1-1,0 1,1 0,10 38,-4-22</inkml:trace>
  <inkml:trace contextRef="#ctx0" brushRef="#br0" timeOffset="2671.446">2286 367,'-13'11,"1"1,0 1,0 0,1 1,1 0,1 0,0 1,0 0,2 1,0 0,0 0,2 1,-1 5,5-19,1-1,0 1,0 0,0 0,0 0,1 0,-1 0,1 0,0-1,-1 1,1 0,0 0,1-1,-1 1,1-1,-1 1,1-1,-1 1,1-1,0 0,0 0,0 0,1 0,-1 0,0-1,1 1,-1-1,1 1,0-1,-1 0,1 0,0 0,0 0,-1-1,1 1,0-1,0 0,2 1,113-11,-93 1,0-2,-1 0,-1-2,0 0,0-2,-2 0,0-2,-1 0,0-1,2-5,-9 12,1-2,-2 0,0-1,0 0,-1 0,-1-1,0-1,-2 0,1 0,-2-1,0 0,-1 0,-1 0,-1-1,0 0,-1 0,-1 0,-1 0,0 0,-1 0,-2-3,1 14,-1 0,-1 1,0-1,1 1,-2 0,1 0,-1 0,0 0,0 1,-1-1,1 1,-1 0,0 0,-1 1,1 0,-1 0,0 0,0 0,0 1,0 0,-1 0,1 1,-1 0,0 0,0 1,0-1,1 1,-1 1,0-1,0 1,0 1,0-1,0 1,0 0,0 1,0 0,1 0,-1 0,1 1,-1 0,1 0,0 1,0-1,-4 5,2-4,1 1,0-1,0 2,0-1,1 1,0 0,0 0,0 1,1 0,0 0,0 0,1 1,0-1,0 1,1 0,0 0,0 0,1 1,0-1,0 1,1-1,0 1,1 0,0-1,0 1,1 0,0-1,0 1,1-1,0 1,1-1,-1 0,2 0,-1 0,1 0,1 0,8 11,1 0,2-1,-1 0,2-2,0 0,1 0,1-2,0 0,1-1,0-1,1-1,1-1,-1-1,8 1,1 0,1-2,0-1,1-1,-1-2,1-1,3-2,-11-1</inkml:trace>
</inkml:ink>
</file>

<file path=ppt/ink/ink5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3:52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27,'5'0,"7"0,5 0,5 0,4 0,2 0,1 0,0 0,1 0,-1 0,-5-4,-1-3,-1 1,1 2,2 0,-4 2</inkml:trace>
</inkml:ink>
</file>

<file path=ppt/ink/ink5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3:52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40,'38'0,"33"-4,8-3,-4 1,-11 1,-10 2,-15-4,-14 0</inkml:trace>
</inkml:ink>
</file>

<file path=ppt/ink/ink5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3:54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0 233,'74'-18,"-38"7,2 2,0 1,0 2,34 0,50 11,-121-4,0-1,0 0,0 0,0 1,0-1,0 1,0-1,0 1,-1-1,1 1,0-1,0 1,-1 0,1-1,0 1,-1 0,1 0,-1-1,1 1,-1 0,1 0,-1 0,0 0,1 0,-1 0,0 0,0 0,1 0,-1 0,0-1,0 1,0 0,0 0,0 0,-1 0,1 0,0 0,0 0,-1 0,1 0,0 0,-1 0,1 0,-1-1,1 1,-1 0,0 0,1-1,-1 1,0 0,0 0,-36 39,-122 80,158-119,-1 1,0-1,0 1,1 0,-1 0,1 0,-1 0,1 0,0 0,0 0,0 0,0 1,0-1,1 0,-1 1,0-1,1 0,0 1,0-1,0 1,0-1,0 1,0-1,0 0,1 1,0-1,-1 1,1-1,0 0,0 0,0 1,0-1,0 0,1 0,-1 0,1 0,-1-1,1 1,0 0,0 0,-1-1,1 1,0-1,1 0,-1 0,0 0,0 0,1 1,89 32,-77-30,0 1,0 0,-1 1,1 0,-1 2,-1-1,1 2,1 1,-13-8,0 0,0-1,0 1,0 0,0 0,-1 0,1 0,-1 0,1 1,-1-1,0 0,0 1,0-1,0 1,0-1,0 1,-1-1,1 1,-1 0,0-1,0 1,0 0,0-1,0 1,0-1,-1 1,0 0,1-1,-1 1,0-1,0 1,0-1,0 0,-1 1,1-1,-1 0,-1 2,-77 65,-84 8,146-74,5-3</inkml:trace>
  <inkml:trace contextRef="#ctx0" brushRef="#br0" timeOffset="346.734">1185 120,'-65'65,"-17"14,4 5,-52 71,121-144,0 1,0 0,1 1,1 0,0 0,0 1,2 0,0 0,0 0,1 0,1 1,1 0,-1 2,4-11,0-1,0 0,0 0,1 0,0 0,0 0,0 0,0-1,1 1,0-1,0 1,0-1,0 0,1 0,-1 0,1-1,0 1,0-1,1 0,-1 0,1-1,-1 1,1-1,0 0,3 1,5 2,-1-1,0 0,1-1,0 0,0-1,0 0,0-1,0-1,12-1,-13 0,-1 0,0-1,0 0,1-1,-1-1,-1 1,1-2,0 1,-1-2,0 1,0-1,-1-1,0 0,0 0,0-1,-1 0,0 0,-1-1,0 0,0 0,-1-1,0 0,-1 0,0 0,0-1,-1 0,-1 0,0 0,2-11,-3 17,-1 0,0 0,0 1,-1-1,1 0,-1 0,0 0,0 0,-1 0,1 0,-1 0,0 0,-1 0,1 1,-1-1,0 0,0 1,0 0,-1-1,0 1,1 0,-1 0,-1 0,1 1,-1-1,1 1,-1 0,0 0,0 0,0 0,-4-1,0 2,0-1,0 2,0-1,0 1,0 1,-1-1,1 1,0 1,0-1,-1 2,1-1,0 1,0 0,0 1,1-1,-5 3,-13 9</inkml:trace>
  <inkml:trace contextRef="#ctx0" brushRef="#br0" timeOffset="696.247">1638 233,'-28'18,"2"1,0 1,1 1,1 1,1 1,1 2,1 0,2 1,-14 23,30-44,0-1,0 0,0 0,1 1,0 0,-1-1,2 1,-1 0,1 0,-1 0,2 0,-1 0,0 0,1 0,0 0,0 1,0-1,1 0,0 0,0 0,0 0,1 0,-1 0,1 0,0-1,1 1,-1-1,1 1,0-1,0 0,0 0,1 0,-1 0,3 1,9 3,1-1,0-1,0 0,0-1,1-1,0 0,0-2,0 1,0-2,0-1,0 0,0-1,10-2,-1 3,-12 1,0-1,0 0,0-1,0-1,0 0,0 0,0-2,-1 1,0-2,0 0,0 0,0-2,-1 1,0-2,0 1,0-2,-1 1,-1-1,0-1,0 0,-1-1,0 0,0 0,0-3,-3 3,-2-1,1 1,-1-1,-1 0,0-1,0 1,-2 0,1-1,-2 1,1-1,-2 0,0 1,0 0,-1-1,-1 1,0 0,0 0,-6-11,2 15,0 0,-1 0,0 0,0 1,-1 0,0 1,-1 0,1 1,-1-1,0 2,0-1,0 2,-1-1,0 1,1 1,-1 0,0 0,0 1,0 1,-2 0,-13-2</inkml:trace>
  <inkml:trace contextRef="#ctx0" brushRef="#br0" timeOffset="1046.236">2230 63,'-6'7,"0"0,0 1,1 0,0-1,1 2,0-1,0 0,0 1,1 0,1 0,-1 0,2 0,-1 0,1 0,0 0,1 1,0-1,1 0,0 0,0 1,1-1,1 1,-1-7,0 0,0 0,1 0,-1-1,1 0,0 1,0-1,0 0,0 0,0 0,0-1,0 1,1-1,-1 0,0 0,1 0,-1 0,1 0,-1-1,1 0,0 0,-1 0,1 0,-1 0,1-1,-1 1,1-1,0 0,93-41,-90 36,1 0,-1-1,0 0,-1-1,1 0,-1 0,-1 0,0 0,0-1,-1 0,0 0,0 0,0-3,-3 8,0 0,0 0,0 0,0 0,-1 0,1-1,-1 1,0 0,-1 0,1 0,-1-1,0 1,0 0,0 0,0 0,-1 0,0 0,1 1,-1-1,-1 0,1 1,0-1,-1 1,0 0,0 0,0 0,0 0,0 1,-1-1,1 1,-3-2,-78-16,58 19</inkml:trace>
</inkml:ink>
</file>

<file path=ppt/ink/ink5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0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0 378,'1'-3,"-1"1,0-1,1 1,0 0,-1-1,1 1,0 0,0 0,1-1,-1 1,0 0,1 0,-1 0,1 1,-1-1,1 0,0 1,0-1,0 1,0-1,0 1,0 0,0 0,0 0,1 0,-1 0,0 0,1 1,-1-1,1 1,0-1,84-6,-77 7,196-33,-166 23,115-20,-133 26,-2 0</inkml:trace>
  <inkml:trace contextRef="#ctx0" brushRef="#br0" timeOffset="255.56">0 518,'44'-4,"27"-3,8 1,-6-3,-9-1,-12 1,-10 3,-6 2,-6 2,-2 1,-2 1,-5-5,-1 0,-4-1</inkml:trace>
  <inkml:trace contextRef="#ctx0" brushRef="#br0" timeOffset="807.285">395 11,'1'-1,"0"0,0 0,0 0,0 0,0 1,0-1,0 0,0 1,0-1,0 1,0-1,1 1,-1 0,0-1,0 1,1 0,-1 0,0 0,0 0,1 0,-1 0,0 0,0 1,1-1,-1 0,0 1,0-1,0 0,0 1,1 0,-1-1,0 1,0 0,0-1,0 1,0 0,-1 0,1 0,0 0,0 0,0 0,-1 0,1 1,235 172,-232-173,0 0,0 1,0 0,0 0,0 0,0 0,0 0,-1 1,1 0,-1 0,0 0,0 0,0 0,0 1,0-1,-1 1,0 0,1-1,-1 1,-1 0,1 1,-1-1,1 0,-1 0,0 1,-1-1,1 0,-1 1,0-1,0 1,0-1,-1 0,1 1,-1-1,0 0,0 1,-1-1,1 0,-143 132,-30-2,170-131,-4 2,0 0,0 1,1-1,0 1,0 1,0-1,1 1,0 1,0-1,-1 4,0 5</inkml:trace>
</inkml:ink>
</file>

<file path=ppt/ink/ink5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17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1,'33'0,"31"0,14 0,-2 0,-9 0,-11 0,-10 0,-8 0,-6 0,-4 0,-1 0,-1 0,-4 0</inkml:trace>
</inkml:ink>
</file>

<file path=ppt/ink/ink5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17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0 104,'39'-5,"26"-1,8 0,-4 1,-5-3,-2-1,-9 2,-2-3,-6 0,0 2,-4-3,1 1,-6 2</inkml:trace>
</inkml:ink>
</file>

<file path=ppt/ink/ink5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1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9,'0'0,"0"-1,0 1,-1-1,1 1,0-1,-1 1,1-1,-1 1,1-1,-1 1,1 0,-1-1,1 1,-1 0,1-1,-1 1,1 0,-1 0,1 0,-1-1,0 1,1 0,-1 0,1 0,-1 0,0 0,1 0,-1 0,0 0,1 0,-1 0,1 0,-1 1,0-1,1 0,-1 0,1 1,-1-1,1 0,-1 1,1-1,-1 0,1 1,-1-1,1 1,0-1,-1 1,1-1,-1 1,1-1,0 1,0-1,-1 1,1-1,0 1,0 0,0-1,0 1,-1-1,1 1,0 0,0-1,0 1,0 0,-17 43,10-10,3-1,0 1,2 0,1 0,4 25,-1 5,-1 470,-1-509</inkml:trace>
</inkml:ink>
</file>

<file path=ppt/ink/ink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4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177 142,'-3'5,"-41"70,3 2,-24 64,42-26,22-111,1 0,1 0,-1 0,1 0,-1 0,1 0,0-1,1 1,-1 0,1 0,-1-1,1 1,0-1,1 1,-1-1,0 0,1 0,0 0,0 0,0 0,0-1,0 1,0-1,1 0,-1 0,1 0,2 0,10 3,0-2,1 0,-1-1,1 0,0-1,0-1,-1-1,1-1,0 0,-1-1,1 0,-1-2,0 0,0 0,-1-2,0 0,0-1,0 0,-1-1,2-2,-1-1,0 0,-1-1,-1-1,0 0,0-1,-2 0,0-1,-1 0,0-1,-1 0,-1 0,3-12,-6 18,-2 1,0-1,0 0,-1 0,0 0,-1-1,0 1,-1 0,0 0,-1 0,0-1,-1 1,0 0,-1 0,0 0,0 1,-1-1,-1 1,0 0,0 0,-1 0,0 1,-6-6,4 5,0 0,-1 1,-1 0,0 1,0 0,0 0,-1 1,0 0,-1 1,1 0,-1 1,0 0,0 1,-1 1,0-1,1 2,-1 0,0 1,0 0,0 1,0 0,0 1,0 0,0 1,1 1,-1 0,-10 4,-3 6</inkml:trace>
</inkml:ink>
</file>

<file path=ppt/ink/ink5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10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435 649,'-17'-23,"15"22,0 0,0 0,0 0,0-1,0 1,1-1,-1 1,0-1,1 0,0 0,-1 1,1-1,0 0,0 0,0 0,0-1,0 1,0 0,1 0,-1 0,1-1,-1 1,1 0,0-1,0 1,0 0,0-1,1 1,-1 0,0 0,1-1,0 1,-1 0,1 0,0 0,0 0,0 0,1 0,-1 0,0 0,1 0,-1 0,1 1,0-1,-1 1,2-1,16-7,0 0,0 2,1 0,0 2,1 0,-1 1,1 1,7 0,-18 2,78-3,-86 4,0 0,0 1,0-1,0 0,0 0,0 1,0-1,0 1,0 0,0 0,0-1,0 1,-1 0,1 1,0-1,-1 0,1 0,-1 1,1-1,-1 1,0-1,1 1,-1 0,0-1,0 1,0 0,0 0,-1 0,1 0,0 0,-1 0,0 0,1 0,-1 0,0 0,0 0,0 0,0 0,-3 8,0-1,0 0,-1-1,0 1,0 0,-1-1,-1 0,1 0,-1-1,0 0,-1 0,0 0,0 0,-3 1,-16 18,-91 106,113-129,0 0,0 0,1 1,-1 0,1-1,-1 1,1 0,0 1,1-1,-1 0,1 1,0 0,0-1,0 1,1 0,-1 0,1 0,1 0,-1 0,1 0,-1 1,1-1,1 0,-1 0,1 0,0 0,0 0,0 0,1 0,0 0,0-1,0 1,0-1,1 1,0-1,0 0,8 3,-1-1,2-1,-1 0,0 0,1-1,0-1,0 0,0 0,1-2,-1 1,0-1,1-1,-1 0,0-1,1-1,-1 1,0-2,0 0,0 0,0-1,-1-1,1 0,-1 0,4-4,25-11,-26 9</inkml:trace>
  <inkml:trace contextRef="#ctx0" brushRef="#br0" timeOffset="694.764">1142 592,'0'5,"0"16,0 9,0 5,0 0,0 0,0-2,0-1,0-1,0-2,0-1,4-4,3-3,-1-9,3-6,1-10,-2-3</inkml:trace>
  <inkml:trace contextRef="#ctx0" brushRef="#br0" timeOffset="934.374">1452 565,'-5'33,"-1"26,-1 8,2-3,2-8,1-8,0-13</inkml:trace>
  <inkml:trace contextRef="#ctx0" brushRef="#br0" timeOffset="1382.655">915 678,'12'-17,"-1"1,2 1,0 0,1 1,0 0,1 1,1 1,0 0,1 1,0 1,0 1,1 0,0 1,1 1,7-2,-17 9,-1-1,1 1,-1 1,0 0,1 0,-1 0,0 1,0 0,0 1,0 0,0 0,-1 0,1 1,-1 1,0-1,0 1,-1 0,1 1,-1-1,3 5,81 48,-81-54,1-1,-1-1,1 0,0 0,0-1,0 0,-1 0,1-1,0-1,0 0,0 0,0-1,0 0,-1 0,1-1,-1-1,0 1,0-2,0 1,4-4,11-6,-2 0</inkml:trace>
  <inkml:trace contextRef="#ctx0" brushRef="#br0" timeOffset="2182.691">2044 592,'-6'44,"1"1,3-1,1 0,2 1,5 22,-1-21,3-158,-4 88,1-1,1 1,1 0,1 1,1-1,1 2,2-1,0 2,1-1,13-15,-25 35,0 1,0-1,0 1,0-1,0 1,0 0,0-1,0 1,0 0,0 0,1 0,-1 0,1 0,-1 0,0 0,1 1,0-1,-1 1,1-1,-1 1,1-1,0 1,-1 0,1 0,0-1,-1 1,1 1,0-1,-1 0,1 0,0 1,-1-1,1 0,-1 1,1 0,0-1,-1 1,0 0,1 0,-1 0,1 0,-1 0,0 0,0 0,0 0,1 1,-1-1,0 0,-1 1,2 0,18 38,-18-34,1 0,-1 0,1 0,0 0,0-1,1 1,-1-1,1 0,1 0,-1 0,1-1,-1 1,1-1,0 0,1-1,-1 1,1-1,1 0,13 3</inkml:trace>
  <inkml:trace contextRef="#ctx0" brushRef="#br0" timeOffset="2635.138">2608 565,'-32'26,"2"2,0 1,2 1,1 1,-20 33,20 15,27-77,0 0,0 0,0 0,0 0,1 0,-1 0,1 0,-1 0,1 0,-1 0,1 0,0 0,0 0,0 0,0-1,0 1,1 0,-1-1,1 1,-1-1,1 1,-1-1,1 0,0 1,-1-1,1 0,0 0,0 0,0-1,0 1,0 0,0-1,0 1,0-1,0 0,0 0,2 1,10-3,0-1,0 0,0-1,-1-1,0 0,1 0,-2-1,1-1,-1 0,0-1,0 0,-1-1,0 0,-1-1,0 0,-1-1,0 0,4-6,92-110,-105 128,0-1,0 1,1-1,-1 1,0-1,0 1,1-1,-1 1,0-1,1 1,-1-1,1 1,-1-1,0 0,1 1,-1-1,1 0,-1 1,1-1,-1 0,1 1,0-1,-1 0,1 0,-1 0,1 0,-1 0,1 0,0 0,-1 0,1 0,-1 0,1 0,0 0,-1 0,1 0,-1 0,1 0,-1-1,1 1,-1 0,1-1,-1 1,1 0,-1-1,1 1,-1 0,1-1,-1 1,1-1,-1 1,0-1,1 1,-1-1,0 1,0-1,1 1,-1-1,0 1,0-1,0 1,0-1,0 0,0 1,1-1,-1 1,-1-1,1 0,-6 51,3-36,1-8,0-1,0 1,1 0,0 0,0-1,1 1,-1 0,1 0,0 0,1 0,-1-1,1 1,1 0,-1-1,1 1,0 0,0-1,0 0,1 1,0-1,0 0,0-1,1 1,-1 0,1-1,0 0,0 0,1 0,0 0,-1-1,1 0,0 0,0 0,1 0,3 0,70 2,-54-5</inkml:trace>
  <inkml:trace contextRef="#ctx0" brushRef="#br0" timeOffset="3101.12">3201 621,'-18'13,"-4"1,1 1,1 0,0 2,1 0,1 1,0 1,1 1,-9 15,24-32,0 0,1 0,-1 0,1 0,0 0,-1 1,2-1,-1 0,0 1,1-1,-1 0,1 1,0-1,0 1,0-1,1 0,-1 1,1-1,0 0,0 1,0-1,0 0,0 0,1 0,0 0,-1 0,1 0,0 0,0-1,1 1,-1-1,1 1,-1-1,1 0,0 0,-1 0,1 0,0-1,0 1,0-1,1 1,-1-1,3 0,7 3,0-2,0 1,0-2,0 0,1 0,-1-1,0-1,1 0,-1-1,0-1,0 0,0 0,0-1,9-5,12-6,-1-1,-1-1,0-2,22-18,-19 12,-2-2,0-1,-2-1,-1-2,-1-1,-2-1,-1-2,-2 0,4-12,-17 26,-2 0,0-1,-2 0,0 0,-2-1,0 0,0-13,-3 27,-2 0,1 0,-1 0,0 0,-1-1,0 1,0 0,-1 0,-1 0,1 1,-1-1,-1 0,0 1,0 0,0 0,-1 0,0 1,-1-1,1 1,-5-3,6 6,0 1,-1 0,1 0,-1 0,1 1,-1 0,0 0,0 0,0 0,-1 1,1 0,0 0,0 0,-1 0,1 1,0 0,-1 0,1 1,0-1,-1 1,1 1,0-1,0 0,0 1,0 0,-4 2,-115 83,108-70,1 0,0 1,1 1,1 0,1 1,1 0,1 1,0 0,2 0,0 1,1 1,2-1,-3 22,6-33,2 0,-1 0,1 0,1 0,0 0,0 0,1 0,1 0,0 0,0-1,1 1,0-1,1 0,0 0,1-1,0 0,0 0,1 0,0 0,1-1,0-1,0 1,0-1,5 2,12 7,0-1,1-1,1-1,0-2,0-1,1-1,0-1,1-1,0-2,0-1,0-1,11-1,-16-2</inkml:trace>
  <inkml:trace contextRef="#ctx0" brushRef="#br0" timeOffset="3883.581">379 1270,'665'-11,"531"-52,-1055 56,697-53,-440 13,-370 44,51-15,-80 16,-6 3</inkml:trace>
  <inkml:trace contextRef="#ctx0" brushRef="#br0" timeOffset="4415.442">1254 1552,'354'-62,"-351"62,51-9,1 1,1 4,42 1,-43 18,-54-15,1 1,-1-1,0 1,0-1,0 1,0 0,0 0,0-1,0 1,0 0,0 0,-1 0,1 0,0 0,0 0,-1 0,1 0,-1 0,1 1,-1-1,1 0,-1 0,0 0,1 1,-1-1,0 0,0 0,0 1,0-1,0 0,0 0,-1 1,1-1,0 0,0 0,-1 0,1 1,-1-1,1 0,-1 0,0 0,1 0,-2 1,-8 10,-1-1,0 1,-1-2,-1 0,0 0,0-1,0-1,-1 0,-1 0,-9 2,-22 14,-25 13,70-37,0 0,1 1,-1-1,0 1,1-1,-1 1,1-1,-1 1,1-1,-1 1,1-1,-1 1,1 0,0-1,-1 1,1 0,0 0,0-1,-1 1,1 0,0-1,0 1,0 0,0 0,0 0,0-1,0 1,0 0,0 0,0-1,1 1,-1 0,0-1,0 1,1 0,-1 0,0-1,1 1,-1-1,1 1,-1 0,1-1,-1 1,1-1,-1 1,1-1,0 1,-1-1,1 0,0 1,-1-1,2 1,41 19,-38-18,37 12,-35-13,0 1,1-1,-1 1,0 1,0 0,0 0,-1 0,1 1,-1-1,0 2,0-1,0 1,0 0,-1 0,0 0,0 1,1 1,-6-3,0 0,0 1,0-1,-1 0,1 0,-1 0,0 0,-1 0,1 0,0-1,-1 1,0 0,0-1,0 1,0-1,-1 1,0-1,1 0,-1 0,0-1,0 1,0 0,-1-1,1 0,-1 0,1 0,-1 0,0 0,0-1,-4 2,-6 6,-134 73,123-74</inkml:trace>
  <inkml:trace contextRef="#ctx0" brushRef="#br0" timeOffset="4781.246">2637 1326,'-52'44,"2"3,2 1,2 3,3 2,-13 21,-10 43,64-113,1 0,0 0,0 0,0 0,0 0,1 0,-1 0,1 0,0 0,0 0,0 0,1 0,0 0,0 0,0 0,0 0,0-1,1 1,-1 0,1-1,0 1,0-1,1 1,-1-1,1 0,-1 0,1 0,0 0,0-1,0 1,2 0,0 1,-1 0,1 0,0-1,0 0,1 0,-1 0,1 0,-1-1,1 0,0 0,0-1,0 1,0-1,0-1,0 1,0-1,0 0,0 0,0-1,0 0,0 0,0 0,0-1,0 0,0 0,-1 0,1-1,-1 0,0 0,0 0,0-1,0 1,0-1,-1 0,1-1,-1 0,3-5,-1 0,-1-1,0 0,0 0,-1 0,0-1,-1 1,-1-1,0 0,0 0,-1 0,0 0,-1 0,-1 0,0 0,-1-5,2 15,0 0,0 0,0 1,0-1,-1 0,1 0,0 0,-1 0,1 1,-1-1,0 0,0 1,1-1,-1 0,0 1,0-1,-1 1,1-1,0 1,0 0,-1 0,1-1,-1 1,1 0,-1 0,1 0,-1 0,0 1,1-1,-1 0,0 1,0-1,1 1,-1 0,0-1,0 1,0 0,0 0,1 0,-1 0,0 1,0-1,0 0,1 1,-1-1,0 1,0 0,1 0,-1-1,0 1,1 0,-1 0,-35 22,1 1,1 1,2 2,-11 12,31-27,-67 75,64-62</inkml:trace>
  <inkml:trace contextRef="#ctx0" brushRef="#br0" timeOffset="5228.668">3004 1468,'-27'16,"0"2,1 1,1 1,0 1,2 1,1 1,1 1,0 0,2 2,-1 4,17-26,0 0,0 0,0 1,0-1,1 1,-1-1,1 1,1 0,-1 0,1 0,-1 0,1 1,1-1,-1 0,1 0,0 0,0 1,1-1,-1 0,1 0,0 0,1 1,-1-1,1 0,0-1,0 1,0 0,1-1,0 1,0-1,0 0,0 0,1 0,0 0,-1 0,1-1,1 0,-1 0,2 1,8 1,0-1,0 0,0-1,1-1,-1 0,1-1,-1-1,1 0,0-1,-1-1,1 0,-1-1,0 0,0-1,0-1,0 0,-1-1,0 0,7-5,-2 3,0-1,-1-1,-1-1,1 0,-2-1,1 0,-2-2,0 0,0 0,-1-1,-1-1,-1 0,0 0,-1-2,3-6,-11 18,0 0,1 0,-2-1,1 1,-1 0,0-1,0 1,-1 0,0-1,0 1,0-1,-1 1,0-1,0 1,-1 0,1 0,-1-1,-1 1,1 1,-1-1,0 0,-1 1,1-1,-1 1,0 0,0 0,-1 0,0 1,1 0,-1 0,-1 0,1 0,-1 1,1 0,-1 0,0 0,0 1,0 0,-98-7,74 9</inkml:trace>
  <inkml:trace contextRef="#ctx0" brushRef="#br0" timeOffset="5579.147">3625 1298,'-11'8,"-2"0,0 1,1 0,-1 1,2 0,0 1,0 0,1 1,0 0,1 1,-4 6,12-17,0-1,0 0,0 1,1-1,-1 1,0-1,1 1,-1-1,1 1,-1-1,1 1,-1 0,1-1,0 1,0 0,0-1,0 1,0 0,1-1,-1 1,0-1,1 1,-1 0,1-1,-1 1,1-1,0 1,0-1,0 0,0 1,0-1,0 0,0 1,0-1,0 0,1 0,-1 0,0 0,1 0,-1 0,1-1,-1 1,1 0,-1-1,1 1,0-1,76-5,-68 1,-1-1,0 0,0 0,-1 0,1-1,-1-1,0 1,-1-1,0-1,5-5,-10 11,0-1,0 1,0-1,-1 0,1 0,0 0,-1 0,0 0,0 0,0 0,0 0,0-1,-1 1,0 0,1 0,-1-1,0 1,0 0,-1 0,1-1,-1 1,0 0,0 0,0 0,0-1,0 1,0 0,-1 1,0-1,0 0,1 0,-2 1,1-1,-1 0,0-1,-1 1,1 0,-1 0,0 1,0-1,0 1,0-1,0 1,0 1,-1-1,1 0,-1 1,1 0,-1 0,1 1,-1-1,-1 1,-20 1</inkml:trace>
  <inkml:trace contextRef="#ctx0" brushRef="#br0" timeOffset="6031.174">4218 57,'-2'44,"2"0,2 0,2 0,2-1,2 1,1-1,9 20,-12-39,23 88,-1-8,-5 2,10 100,-28-154,-3 1,-1 0,-3 0,-2 0,-3-1,-1 0,-3 0,-3-1,-1 0,-13 24,14-40,-3-1,0 0,-2-1,-2-2,-1 0,-1-1,-2-1,-1-1,-1-1,-1-1,-1-2,-5 1,-8 2</inkml:trace>
  <inkml:trace contextRef="#ctx0" brushRef="#br0" timeOffset="6697.482">351 0,'-53'82,"4"2,3 2,-27 75,48-103,3 1,2 1,3 1,3 1,2 0,3 1,3 0,2 0,3 0,3 1,3-1,3 0,2-1,3 0,3-1,2 0,3-1,11 18,-8-32,2-1,2-1,1-1,3-1,1-2,2-1,2-2,2-2,0-1,3-2,0-2,26 12,-23-18</inkml:trace>
</inkml:ink>
</file>

<file path=ppt/ink/ink5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23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370 113,'-19'33,"-7"21,-3 7,-2 1,5 1,1-6,1-3,-1-2,0-3,-2-2,5-4,1-4,3-4,1-3,-1-3,1-5</inkml:trace>
  <inkml:trace contextRef="#ctx0" brushRef="#br0" timeOffset="381.365">229 197,'14'-37,"-13"37,-1-1,0 1,0-1,0 0,1 1,-1-1,0 1,1-1,-1 0,0 1,1-1,-1 1,1-1,-1 1,1 0,-1-1,1 1,-1-1,1 1,-1 0,1-1,0 1,-1 0,1 0,-1 0,1-1,0 1,-1 0,1 0,0 0,-1 0,1 0,0 0,-1 0,1 0,0 0,-1 1,1-1,-1 0,1 0,0 1,-1-1,1 0,-1 0,1 1,-1-1,1 1,-1-1,1 1,-1-1,1 1,-1-1,1 1,-1-1,1 1,2 6,-1 0,1 0,-1 0,0 0,-1 0,1 0,-1 1,-1-1,0 0,0 1,-1 5,2 4,-3 5,1 0,2 1,0-1,1 0,1 0,2-1,0 1,1-1,1 0,1 0,0-1,2 0,0-1,2 0,12 17,-21-33,0 0,0-1,0 1,0 0,1-1,-1 0,1 1,0-2,-1 1,1 0,0-1,0 1,0-1,0 0,0-1,0 1,1-1,-1 1,0-1,0-1,0 1,0 0,1-1,-1 0,0 0,0 0,0-1,-1 1,1-1,0 0,2-1,2-3,1 0,-1 0,1-1,-2 0,1 0,-1-1,0 0,-1 0,0-1,0 0,-1 0,1-1,16-35,-2-1,-3-1,-1-1,-2 0,-1-8,-1 6,-8 36,0 0,0 0,-2 0,0 0,0-1,-2 1,1 0,-2-1,0 1,-1-4,1 16,1 0,-1 1,1-1,-1 0,0 0,0 1,0-1,0 0,0 1,0-1,0 1,-1-1,1 1,0 0,-1 0,1-1,-1 1,1 0,-1 0,0 0,0 1,1-1,-1 0,0 1,0-1,0 1,0-1,1 1,-1 0,-2 0,-11 3</inkml:trace>
  <inkml:trace contextRef="#ctx0" brushRef="#br0" timeOffset="727.648">906 452,'-6'9,"-1"1,2 0,-1 1,1 0,1-1,0 1,0 1,1-1,0 0,1 1,1 0,0-1,0 1,1 0,1 0,0-1,0 1,2 5,-1-14,-1 0,1 0,0 0,-1-1,1 1,0 0,1-1,-1 1,0-1,1 0,-1 0,1 0,0 0,0 0,0 0,0-1,0 1,0-1,0 0,0 0,0 0,1-1,-1 1,0-1,1 1,-1-1,0 0,1-1,-1 1,0 0,4-2,1 1,0-1,0-1,0 0,-1 0,1 0,-1-1,1 0,-1 0,0-1,-1 0,1 0,2-3,-4 3,0 1,-1-1,0 0,1 0,-2 0,1-1,0 1,-1-1,0 0,-1 0,1 0,-1 0,0 0,-1-1,1 1,-1-1,-1 1,1-1,-1 1,0-1,-1 1,1-1,-1 1,-1-1,1 1,-1-1,0 1,0 0,-1 0,0 0,0 0,0 1,-1-1,0 1,0 0,0 0,-1 0,-4-3,4 4,0 0,0 0,-1 1,0 0,1 0,-1 0,0 1,0-1,-1 1,1 1,0-1,-1 1,1 1,-1-1,1 1,-1 0,1 0,-1 1,1 0,-4 1,-9 4</inkml:trace>
  <inkml:trace contextRef="#ctx0" brushRef="#br0" timeOffset="1193.165">1245 452,'-2'4,"0"0,1 0,0 0,0 0,0 0,0 0,0 0,1 0,0 1,0-1,0 0,1 0,-1 0,1 1,0-1,0 0,0 0,1 0,-1 0,1-1,0 1,0 0,1-1,-1 1,1-1,-1 0,1 0,0 0,0 0,1 0,-1 0,0-1,1 0,0 0,-1 0,1 0,0 0,0-1,0 0,0 0,0 0,1 0,2 0,10-6,-1 0,0-1,0 0,0-2,-1 0,0 0,-1-2,1 1,-2-2,0 0,0-1,-1 0,8-10,-20 22,1-1,0 1,-1 0,1-1,0 1,0 0,-1-1,1 1,0 0,0 0,0 0,-1 0,1 0,0 0,0 0,0 0,-1 0,1 0,0 0,0 0,-1 0,1 1,0-1,0 0,-1 1,1-1,0 1,-1-1,1 0,0 1,-1-1,1 1,-1 0,1-1,-1 1,1 0,-1-1,1 1,-1 0,0-1,1 1,-1 0,0 0,1-1,-1 1,0 0,0 0,0-1,0 1,0 0,0 0,0 0,0-1,0 1,0 0,-1 0,1 0,0-1,0 1,-1 0,1-1,0 1,-1 0,1 0,-1-1,4 17,-2-13,1 0,-1-1,1 1,0-1,0 1,0-1,1 0,-1 0,1 0,-1 0,1 0,0-1,0 1,0-1,1 1,-1-1,0-1,1 1,-1 0,1-1,0 1,0-1,-1 0,1-1,0 1,0-1,0 1,0-1,0 0,0 0,0-1,4 0,0 0,0-1,0 1,-1-2,1 1,-1-1,0 0,0-1,0 1,0-2,0 1,-1-1,0 0,0 0,1-1,3-5,0-1,-1 0,-1-1,0 0,-1 0,0-1,-1 0,0 0,-1 0,-1 0,0-1,-1 0,-1 0,0 0,0-11,-2 2</inkml:trace>
</inkml:ink>
</file>

<file path=ppt/ink/ink5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34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508 114,'-16'0,"0"0,0 1,1 0,-1 1,0 1,1 0,0 1,0 1,0 1,0 0,1 0,0 2,0 0,1 0,0 1,0 1,1 0,1 1,-1 0,2 1,0 0,0 0,-7 14,2 4,1 0,1 1,2 1,1 0,1 0,2 1,1 0,2 0,1 0,2 1,1 1,1-26,1 0,0-1,0 1,0 0,1-1,0 0,1 1,0-1,0-1,1 1,0-1,0 0,1 0,0 0,0-1,0 1,1-2,0 1,0-1,0 0,1 0,0-1,0 0,1 0,6 2,0 0,0-1,0 0,1-1,0-1,-1-1,1 0,0-1,1-1,-1 0,0-1,0-1,0-1,19-7,-2-2,1-1,-2-1,0-2,-1-2,0-1,-2-1,0-1,-2-2,0 0,-1-2,17-23,-30 36,0 0,0-1,-1-1,-1 0,0-1,-2 0,1 0,-2-1,0 0,-1-1,0 0,-1 0,-1 0,-1-1,-1 1,0-1,-1 0,-1 0,-1 0,0 0,-2 0,0 0,-1-6,-3 11,0-1,-1 1,0 1,0-1,-2 1,1 0,-2 1,1 0,-2 1,1 0,-1 0,-1 1,0 0,0 1,0 1,-1 0,-1 1,1 0,-1 1,0 0,0 1,0 1,0 0,-1 1,1 1,-1 0,1 1,-1 0,-10 2,-4 3,0 1,1 1,0 1,1 2,-1 1,-12 8,3-1</inkml:trace>
  <inkml:trace contextRef="#ctx0" brushRef="#br0" timeOffset="452.8">0 538,'18'-19,"2"2,0 0,0 1,2 1,0 1,0 1,1 1,1 1,0 1,0 1,21-4,-31 11,0 2,0 0,0 1,0 0,-1 1,1 0,0 1,-1 1,1 0,-1 1,0 1,-1 0,1 0,10 8,-6-4,1-1,0-1,0 0,1-2,-1 0,1-1,8 0,131-18,-119 5,-15 4</inkml:trace>
  <inkml:trace contextRef="#ctx0" brushRef="#br0" timeOffset="848.893">1269 341,'15'0,"14"0,7 0,2 0,-1 0,-1 0,-8-5,-3-1,-1 0,0 1,1 1,1 2,1 1,0 1,1 0,-5 0</inkml:trace>
  <inkml:trace contextRef="#ctx0" brushRef="#br0" timeOffset="1100.091">1298 538,'43'-10,"29"-2,7-1,-6 3,-9 4,-12 1,-14 3</inkml:trace>
</inkml:ink>
</file>

<file path=ppt/ink/ink5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44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464 452,'-1'-2,"-1"0,1 1,-1-1,1 0,-1 0,0 1,0-1,0 1,0-1,0 1,0 0,0 0,0 0,0 0,0 0,-1 0,1 1,0-1,-1 1,1 0,0-1,-1 1,1 0,0 0,-2 1,2-2,-13 0,0 0,0 0,0 2,1 0,-1 0,0 2,1-1,-1 2,1 0,0 1,-3 1,-5 3,-60 30,81-38,-1 0,0 1,1-1,-1 0,1 1,-1 0,1-1,0 1,-1 0,1-1,0 1,0 0,0 0,1 0,-1 0,0 0,1 0,-1 0,1 0,0 1,0-1,0 0,0 0,0 0,0 0,0 0,1 0,-1 0,1 0,0 0,-1 0,1 0,0 0,0 0,0 0,0 0,2 1,41 62,3-3,2-1,11 6,-54-61,1 1,-2 1,1-1,-1 1,0 0,-1 0,0 0,0 0,0 1,-1 0,-1 0,0 0,0 0,0 0,-1 0,-1 0,1 1,-2-1,1 0,-1 0,-1 1,1-1,-2 0,1 0,-1-1,0 1,-1 0,0-1,-1 0,1 0,-2 0,1-1,-1 0,-6 7,3-8,0 1,0-1,0-1,-1 1,0-2,0 1,-1-1,1-1,-1 0,-7 1,1 0,1-1,-1 0,0-1,0-1,0-1,0-1,0 0,0-1,-13-3,29 5,0 0,0 0,1 0,-1-1,0 1,0 0,1 0,-1-1,0 1,0-1,1 1,-1 0,0-1,1 1,-1-1,1 0,-1 1,1-1,-1 1,1-1,-1 0,1 0,-1 1,1-1,0 0,0 1,-1-1,1 0,0 0,0 0,0 1,0-1,0 0,0 0,0 0,0 1,0-1,0 0,0 0,0 0,1 1,-1-1,0 0,0 0,1 1,-1-1,1 0,7-9</inkml:trace>
  <inkml:trace contextRef="#ctx0" brushRef="#br0" timeOffset="445.193">774 396,'-16'9,"1"1,0 1,0 0,1 1,1 1,0 0,0 1,2 0,0 1,0 0,1 1,1 0,1 0,-4 11,11-24,1-1,-1 0,1 1,-1-1,1 1,0-1,0 1,0-1,1 1,-1-1,1 1,-1-1,1 1,0-1,-1 0,1 1,1-1,-1 0,0 0,0 0,1 1,-1-2,1 1,0 0,0 0,0 0,0-1,0 1,0-1,0 0,0 1,0-1,0 0,1 0,-1 0,1-1,-1 1,1-1,-1 1,0-1,1 0,-1 0,2 0,6 1,1 0,-1-1,1 0,0-1,-1-1,1 1,-1-2,0 1,1-1,0-1,0-2,0-1,0 0,-1 0,0-1,0-1,-1 1,0-2,-1 1,1-1,-2 0,0-1,0 0,-1 0,0-1,-1 1,4-13,-8 19,0-1,-1 0,1 1,-1-1,-1 1,1-1,-1 0,0 1,0-1,-1 1,1 0,-1-1,0 1,-1 0,1 0,-1 0,0 1,0-1,-1 1,1-1,-1 1,0 0,0 0,-1 1,1-1,-1 1,1 0,-1 0,0 1,0 0,-1-1,1 1,0 1,-1-1,-4 0,-12 4</inkml:trace>
  <inkml:trace contextRef="#ctx0" brushRef="#br0" timeOffset="1447.29">1423 199,'-29'25,"2"3,1 0,1 1,2 2,-18 29,26-30,1 2,1 0,2 0,1 1,2 1,1-1,2 1,1 1,2-1,1 0,2 1,3 19,-4-40,2 31,2 1,2-1,2 0,1-1,3 0,6 11,-15-45,0 0,1 0,1-1,0 0,0 0,1 0,0 0,0-1,1 0,0 0,0-1,6 5,-12-12,-1 1,1-1,0 1,-1-1,1 0,0 1,0-1,0 0,-1 0,1 1,0-1,0 0,0 0,0 0,-1 0,1 0,0 0,0 0,0 0,0-1,-1 1,1 0,0 0,0-1,-1 1,1-1,0 1,0 0,-1-1,1 1,0-1,-1 1,1-1,-1 0,1 1,-1-1,1 0,-1 1,1-1,-1 0,0 0,1 1,-1-1,0 0,1 0,-1 0,0 0,5-14</inkml:trace>
  <inkml:trace contextRef="#ctx0" brushRef="#br0" timeOffset="2716.409">1620 311,'1'-3,"-1"1,1 0,-1 0,1-1,0 1,0 0,0 0,0 0,1 0,-1 0,0 0,1 1,0-1,-1 0,1 1,0-1,0 1,-1 0,1-1,0 1,1 0,-1 0,0 0,0 1,0-1,0 0,1 1,-1-1,0 1,1 0,1 0,99-25,-102 24,0 1,0-1,0 0,0 0,0 0,0 1,0-1,0 0,0 1,1-1,-1 1,0 0,0-1,1 1,-1 0,0 0,1 0,-1 0,0 0,1 0,-1 0,0 0,0 0,1 1,-1-1,0 0,0 1,1-1,-1 1,0 0,0-1,0 1,0 0,0 0,0-1,0 1,0 0,0 0,0 0,-1 0,1 0,0 0,-1 1,1-1,0 0,-1 0,0 0,1 1,-1-1,0 0,1 1,-1-1,0 0,0 0,0 1,0-1,0 0,-1 1,1-1,0 0,-1 0,1 1,0-1,-1 0,0 1,-75 86,67-82,1 2,0-1,0 1,0 0,1 1,0 0,1 0,0 0,1 1,-1 0,2 0,-1 0,2 1,-3 10,5-17,1 0,0 0,0 0,0 0,1 0,-1 0,1 0,0 0,0 0,0 0,1 0,0 0,-1 0,1-1,0 1,1-1,-1 1,1-1,-1 0,1 0,0 0,0-1,0 1,1 0,-1-1,1 0,-1 0,1 0,0-1,0 1,-1-1,1 0,0 0,0 0,0 0,1-1,-1 1,0-1,0 0,0-1,0 1,0-1,0 1,0-1,0 0,0-1,0 1,0-1,-1 0,2 0,12-10,-1 2</inkml:trace>
  <inkml:trace contextRef="#ctx0" brushRef="#br0" timeOffset="2965.527">2157 283,'-15'29,"-4"14,1 4,3 0,5-4,4-9</inkml:trace>
  <inkml:trace contextRef="#ctx0" brushRef="#br0" timeOffset="3213.729">2410 142,'-23'34,"-9"20,1 6,7-3,7-5,6-8,5-10</inkml:trace>
  <inkml:trace contextRef="#ctx0" brushRef="#br0" timeOffset="3613.929">1987 254,'8'-10,"1"0,0 1,1 0,0 0,0 1,1 1,0-1,0 2,1 0,0 0,0 1,0 0,1 1,-1 1,1 0,0 0,0 2,0-1,0 2,0 0,0 0,1 1,-1 1,106 51,-108-51,-1-1,0-1,0 0,0-1,1 1,-1-2,0 0,0 0,0-1,-1 0,1 0,-1-1,1 0,5-5,3-1</inkml:trace>
  <inkml:trace contextRef="#ctx0" brushRef="#br0" timeOffset="4151.752">1649 763,'111'-5,"0"-6,33-9,-25 3,241-17,-242 35,-94-1</inkml:trace>
  <inkml:trace contextRef="#ctx0" brushRef="#br0" timeOffset="5181.094">1677 1017,'22'-14,"2"2,-1 1,2 1,-1 1,1 1,1 1,-1 1,1 2,0 0,12 1,-37 3,1-1,-1 1,0 0,0 0,0 0,1-1,-1 1,0 0,0 1,0-1,1 0,-1 0,0 0,0 1,0-1,1 1,-1-1,0 1,0-1,0 1,0-1,0 1,0 0,0 0,0 0,0-1,-1 1,1 0,0 0,0 0,-1 0,1 0,-1 1,1-1,-1 0,1 0,-1 0,0 0,1 1,-1-1,0 0,0 0,0 0,0 1,0-1,0 0,0 0,-1 1,1-1,0 0,-1 0,1 0,-1 0,1 0,-1 1,1-1,-1 0,0 0,1 0,-1 0,0-1,0 1,0 0,-1 0,-38 32,36-32,1 1,-1-1,1 1,-1 0,1 1,0-1,0 0,0 1,0 0,0-1,1 1,-1 0,1 0,0 1,0-1,0 0,0 1,0 0,1-1,0 1,0 0,0-1,0 1,0 0,1 4,2-5,0 1,1-1,0 0,-1 0,1 0,0 0,1-1,-1 1,0-1,1 0,-1 0,1 0,0 0,0-1,0 1,0-1,0 0,0 0,0 0,0-1,0 0,0 0,0 0,0 0,0 0,0-1,3 0,14 2,-19-1,0 0,0-1,0 2,0-1,1 0,-1 0,0 1,0-1,0 1,0 0,0-1,0 1,0 0,0 0,0 0,0 1,0-1,-1 0,1 1,0-1,-1 1,1 0,-1-1,0 1,0 0,1 0,-1 0,0 0,-1 0,1 0,0 0,-1 0,1 0,-1 0,1 0,-1 0,0 1,0-1,0 0,0 0,0 0,-1 1,1-1,-1 0,1 0,-1 0,0 0,0 0,0 0,0 0,0 0,0 0,0-1,-1 2,-10 8,0 0,-1-1,0 0,0-1,-1-1,0 0,-1 0,0-2,0 0,0-1,-7 2,-13 6,11-4</inkml:trace>
  <inkml:trace contextRef="#ctx0" brushRef="#br0" timeOffset="5544.072">2410 847,'-32'27,"0"2,2 2,1 0,1 2,2 1,-21 36,45-67,0 0,0 0,0 0,1 0,-1 0,1 1,0-1,0 0,0 1,0-1,1 1,-1-1,1 1,0-1,0 1,0-1,1 1,-1-1,1 1,-1-1,1 0,1 1,-1-1,0 0,1 1,-1-1,1 0,0 0,0-1,0 1,1 0,-1-1,0 1,1-1,0 0,0 1,0-1,0-1,0 1,0 0,0-1,0 0,1 1,0-1,8 3,1 0,0-1,0-1,0 0,0-1,0 0,0-1,0 0,0-1,0 0,0-1,0-1,-1 0,1-1,-1 0,1-1,-2 0,1-1,0-1,-1 1,0-2,5-4,-14 10,-1 0,0 1,0-1,0 0,0 1,0-1,0 0,0 0,0 0,-1 0,1 0,-1 0,1 0,-1 0,0 0,0 0,0 0,0 0,0 0,-1 0,1 0,0 0,-1 0,0 0,1 0,-1 0,0 0,0 0,0 1,0-1,0 0,-1 0,1 1,0-1,-1 1,1 0,-1-1,0 1,1 0,-1 0,0 0,0 0,0 0,1 0,-1 1,0-1,0 0,0 1,0 0,0-1,0 1,-1 0,1 0,0 0,0 1,0-1,0 0,0 1,-115 6,91 1</inkml:trace>
  <inkml:trace contextRef="#ctx0" brushRef="#br0" timeOffset="6112.732">2890 904,'-12'4,"0"1,0 1,1 0,-1 0,1 1,1 1,-1 0,1 0,1 1,-1 0,-2 5,-27 54,38-66,1 0,-1 0,1 0,-1 0,1 0,0 0,-1 0,1 0,0 0,1 1,-1-1,0 0,1 0,-1 0,1 0,-1 0,1 0,0 0,0 0,0 0,0 0,0-1,1 1,-1 0,0-1,1 1,-1-1,1 1,0-1,-1 0,1 1,0-1,0 0,1 0,6 2,0 0,0-1,0 0,0 0,0-1,1-1,-1 1,1-1,-1-1,0 0,1 0,-1-1,0 0,0-1,0 0,0 0,-1-1,1 0,-1 0,0-1,5-4,-9 6,1 0,-1 0,0-1,0 1,-1-1,1 0,-1 0,0-1,0 1,0-1,0 1,-1-1,0 0,0 0,0 0,-1 0,1 0,-1-1,-1 1,1 0,-1-1,1 1,-2 0,1-1,0 1,-1 0,0 0,-1 0,1-1,-1 1,0 0,0 0,0 1,-1-1,0 0,1 1,-2 0,1 0,-4-4,-39-21,23 16</inkml:trace>
  <inkml:trace contextRef="#ctx0" brushRef="#br0" timeOffset="6819.133">3004 0,'1'14,"1"-1,1 0,1 0,0 0,0 0,1-1,1 1,6 10,6 14,18 43,9 18,-5 2,14 58,-43-127,-1 0,-2 1,-1 0,-1 0,-2 0,-1 1,-2 0,-1 0,-2-1,-1 1,-1-1,-2 1,-8 23,6-42,0 0,-1-1,0 0,-1 0,0-2,-1 1,-1-1,0 0,0-1,-1-1,0 0,0-1,-1 0,-1-1,1-1,-7 2,-3 3</inkml:trace>
</inkml:ink>
</file>

<file path=ppt/ink/ink5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36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278 150,'-24'14,"-10"6,1 1,0 2,2 1,0 2,2 1,1 1,25-26,0 1,0 0,0-1,1 1,0 1,-1-1,1 0,0 0,0 1,1 0,-1-1,1 1,-1 0,1-1,1 1,-1 0,0 0,1 0,0 0,0 0,0 0,0 0,1 0,-1-1,1 1,0 0,0 0,1 0,-1-1,1 1,0-1,0 1,0-1,0 0,0 0,1 0,-1 0,3 2,194 83,-189-81,-1 1,0 1,0 0,-1 0,0 1,0 0,-1 0,0 1,-1 0,-1 0,3 5,-6-10,0-1,0 1,0-1,-1 1,0 0,0 0,0 0,-1-1,0 1,0 0,-1 0,1 0,-1 0,0-1,-1 1,1 0,-1-1,-1 1,1-1,-1 0,1 1,-2-1,1-1,0 1,-1 0,-4 5,0-1,0 0,-1-1,0 1,0-2,-1 1,0-1,-1-1,1 0,-1 0,0-1,-1-1,1 0,-1 0,0-1,0-1,-8 2,-5-7</inkml:trace>
  <inkml:trace contextRef="#ctx0" brushRef="#br0" timeOffset="248.146">221 206,'39'-14,"21"-5,7 0,-5 9,-11 11,-11 5,-12 1</inkml:trace>
  <inkml:trace contextRef="#ctx0" brushRef="#br0" timeOffset="530.683">842 65,'-8'12,"2"0,-1 1,1 0,1 1,0-1,1 1,1 0,0 0,1 0,0 1,1-1,1 0,0 1,1-1,1 0,1 9,-1-19,-1-1,0 0,1 0,0 0,0-1,0 1,0 0,0-1,0 1,1-1,-1 0,1 0,0 0,0 0,-1 0,1 0,0-1,1 0,-1 1,0-1,0 0,0-1,1 1,-1 0,0-1,1 0,-1 0,1 0,-1 0,0 0,1-1,-1 0,0 1,1-1,-1 0,2-2,110-57,-105 54,0 0,-1-1,1 0,-2-1,1 0,-1 0,0-1,-1 0,0-1,0 1,-1-1,0 0,-1-1,0 1,-1-1,0 0,0-1,-1 1,-1 0,0-1,-1 0,0-3,-2 11,-1 0,0 0,0 0,-1 0,1 1,-1-1,0 0,0 1,0 0,0 0,-1 0,1 0,-1 0,0 1,1-1,-1 1,0 0,-1 0,1 1,0-1,0 1,-1 0,1 0,-1 1,1-1,-1 1,1 0,-1 0,1 0,-1 1,1-1,-1 1,1 0,0 1,-1-1,1 1,-21 5</inkml:trace>
  <inkml:trace contextRef="#ctx0" brushRef="#br0" timeOffset="6746.886">1238 517,'9'0,"9"-5,5-2,4 1,2 1,1 2,0 0,0-2,-1-2,1 1,-2 1,1 2,-1 1,0 1,0 1,0 0,0 0,-4 1</inkml:trace>
  <inkml:trace contextRef="#ctx0" brushRef="#br0" timeOffset="7029.583">1294 658,'24'4,"22"3,9-1,-1-2,-5 0,-6-7,-5-2,-4 0,-4 0,-6 1</inkml:trace>
</inkml:ink>
</file>

<file path=ppt/ink/ink5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52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29 769,'-29'303,"42"-461,-6 132,1 0,1 1,1 0,2 0,0 1,2 1,0 0,2 1,7-9,-14 20,-5 6,0-1,1 0,-1 1,1 0,0 0,1 0,-1 1,1-1,0 1,0 1,0-1,0 1,0 0,1 0,0 1,-1 0,3 0,-7 2,0 1,0 0,0 0,0-1,0 1,0 0,0 1,0-1,-1 0,1 0,0 1,-1-1,1 1,-1 0,1-1,-1 1,0 0,0 0,0 0,0 0,0 0,0 0,-1 0,1 1,1 1,8 17</inkml:trace>
  <inkml:trace contextRef="#ctx0" brushRef="#br0" timeOffset="921.02">735 599,'-31'18,"1"0,2 2,0 1,1 1,1 2,1 0,1 2,-4 6,6 34,22-64,0-1,1 1,-1-1,0 1,0-1,1 1,-1-1,1 1,-1-1,1 0,0 1,-1-1,1 0,0 1,0-1,0 0,0 0,0 0,0 0,0 0,0 0,1 0,-1 0,0 0,1-1,-1 1,0 0,1-1,-1 1,1-1,-1 0,1 1,-1-1,1 0,-1 0,1 0,-1 0,1 0,-1 0,1-1,-1 1,1 0,-1-1,11-2,0-1,-1 0,0-1,1 0,-2-1,1 0,-1-1,0 0,0-1,-1 0,0 0,0-1,3-5,40-33,73-39,-123 86,-1-1,1 1,-1 0,1 0,0 0,-1 0,1 0,0 0,-1 1,1-1,0 1,-1-1,1 1,-1-1,1 1,-1 0,1 0,-1 0,0-1,1 1,-1 1,0-1,0 0,1 0,-1 0,0 1,0-1,0 0,-1 1,1-1,0 1,-1-1,1 1,-1 0,1-1,-1 1,1 0,-1-1,0 1,0-1,0 1,0 0,0-1,-1 1,1 0,0-1,-1 1,1 0,-1-1,1 1,4 25,-3-23,0-1,1 1,-1-1,1 1,0-1,0 0,0 0,0 1,0-2,1 1,-1 0,1 0,0-1,0 1,0-1,0 0,0 0,0 0,1 0,-1-1,1 1,-1-1,1 0,-1 0,1 0,0-1,0 1,-1-1,1 0,0 0,0 0,-1-1,1 1,0-1,0 0,1 0,10-4,0 1,-1-2,0 0,0-1,0 0,-1-1,0-1,5-4,-9 7,0-1,0 0,0 0,-1-1,0 0,0-1,-1 0,0 0,-1 0,0-1,0 0,-1 0,-1-1,3-5,-7 15,0 0,1 1,-1-1,0 0,1 0,-1 0,0 0,0 1,0-1,0 0,0 0,0 0,0 0,0 1,0-1,0 0,-1 0,1 0,0 0,0 1,-1-1,1 0,0 0,-1 1,1-1,-1 0,1 0,-1 1,0-1,1 1,-1-1,0 1,1-1,-1 1,0-1,1 1,-1-1,0 1,0 0,0-1,1 1,-1 0,0 0,0 0,0 0,0 0,1 0,-1 0,0 0,0 0,0 0,0 0,0 0,1 0,-1 1,0-1,0 0,0 1,1-1,-50 25,46-23,1 0,-1 1,0 0,1 0,-1 0,1 0,0 0,0 1,0 0,1-1,-1 1,1 0,0 0,0 0,0 1,1-1,-1 0,1 1,0-1,0 1,1-1,-1 1,1-1,0 1,0-1,1 1,-1 0,1-1,0 0,0 1,1-1,-1 1,1-1,0 0,0 0,1 0,-1 0,1-1,-1 1,1 0,0-1,8 2,-1-1,1-1,-1 1,1-2,0 1,0-2,0 1,0-1,0-1,1 0,-1-1,0 0,0-1,0 0,0 0,-1-1,6-3,14-5,0-2,-1-1,-1-1,0-2,-1-1,-1-1,0-1,-2-1,0-1,-2-1,0-1,-2-1,0-1,-2-1,0-2,-7 13,-1-1,0 0,-1 0,-1-1,-1 0,-1-1,0 0,-1 1,-1-2,-1 1,-1 0,0-1,-2 1,0-1,-1 1,-1-1,-1 1,0 0,-2 0,-1-4,4 18,-1 1,0-1,0 1,0 0,0 0,0 0,-1 0,0 1,0-1,0 1,0 0,0 0,-1 0,1 1,-1 0,0 0,0 0,0 0,0 1,0 0,0 0,0 0,0 0,0 1,-1 0,1 0,0 1,-6-1,1 1,-1 0,0 1,1 0,0 1,-1 0,1 1,0 0,1 0,-1 1,1 1,-8 4,4-1,0 1,1 0,0 1,0 0,1 1,0 1,1-1,1 1,0 1,1 0,0 0,1 1,1 0,0 0,1 0,1 1,0 0,1 0,1 0,0 0,1 0,1 0,1 0,0 0,1 1,1-1,0-1,1 1,1 0,0-1,1 0,1 0,7 12,8-1,0-1,2-1,1-2,0 0,2-1,0-2,1-1,1-1,1-1,0-2,1-1,1-1,3-1,77 23,-95-32,-4-4</inkml:trace>
</inkml:ink>
</file>

<file path=ppt/ink/ink5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04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1 367,'39'17,"-14"-12,0-1,-1-2,2 0,-1-2,0 0,0-2,0-1,0-1,0-1,82-8,222-8,-303 17,-10 1,-1 1,1 0,0 1,0 0,0 1,-1 1,1 1,8 2,-24-4,-1 0,1 0,0 0,-1 0,1 1,0-1,-1 0,1 0,0 1,-1-1,1 0,0 0,0 1,-1-1,1 0,0 1,0-1,0 0,-1 1,1-1,0 0,0 1,0-1,0 0,0 1,0-1,0 1,0-1,0 0,0 1,0-1,0 1,0-1,0 0,0 1,0-1,0 0,0 1,0-1,1 1,-1-1,0 0,0 1,0-1,1 0,-1 0,0 1,0-1,1 0,-1 0,0 1,1-1,-1 0,0 0,1 1,-1-1,0 0,1 0,-16 4</inkml:trace>
  <inkml:trace contextRef="#ctx0" brushRef="#br0" timeOffset="280.665">1 593,'118'6,"1"-5,-1-6,51-10,-24 3,12-10,-61 1,-78 14</inkml:trace>
  <inkml:trace contextRef="#ctx0" brushRef="#br0" timeOffset="769.66">453 1,'-1'4,"1"1,0-1,0 1,0-1,0 1,1-1,-1 0,1 1,0-1,1 0,-1 1,1-1,0 0,0 0,0 0,0-1,1 1,0 0,-1-1,4 3,8 10,0-2,1 0,0 0,1-2,1 0,0 0,0-2,1 0,0-1,1-1,0-1,1 0,-1-2,1 0,0-1,10 0,-3 1,0 1,-1 1,1 1,-2 1,0 1,0 2,-1 0,15 11,-34-18,-1 0,-1-1,1 2,0-1,-1 0,0 1,-1-1,1 1,-1 0,0 0,0 0,-1 0,0 0,0 0,0 1,-1-1,0 0,0 0,0 1,-1-1,0 0,0 0,-1 0,0 0,0 0,0 0,-1 0,0-1,0 1,0-1,-1 0,1 0,-1 0,0 0,-1-1,1 1,-1-1,-4 2,-29 23,-1-2,-2-1,0-2,-1-2,-35 12,-6 4,13 11,60-36</inkml:trace>
</inkml:ink>
</file>

<file path=ppt/ink/ink5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05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311 187,'-35'39,"2"2,1 2,3 0,1 2,2 1,3 1,1 2,2 0,14-34,1 0,0 0,1 0,0 0,1 1,1-1,1 1,0 1,1-13,0 1,1 0,-1 0,1-1,0 1,0-1,1 1,-1-1,1 1,0-1,0 0,1 0,-1 0,1 0,0 0,0 0,0-1,1 0,-1 1,1-1,-1 0,1-1,0 1,0-1,1 0,-1 0,0 0,3 1,13 3,0-1,1-1,0 0,0-2,-1 0,1-2,0 0,0-1,0-1,0-1,0-1,-1-1,3-1,46-16,-1-2,-2-4,11-8,-51 26,0-2,-1 0,-1-2,0-1,-1 0,0-2,-1-1,-2 0,1-2,-2 0,-1-1,0-1,-2-1,0 0,-2-1,-1-1,0 0,3-12,-14 25,-1 1,0-1,0 0,-1 0,-1 1,0-1,-1 0,0 1,0-1,-1 1,-1 0,0 0,0 0,-1 0,-1 1,0 0,0 0,-1 0,0 1,0 0,-1 0,-1 1,1 0,-1 0,-1 1,1 1,-1-1,0 1,-1 1,1 0,-1 1,-3-1,-12-5,1 1,-1 2,0 0,0 2,-1 1,0 1,0 2,0 0,1 2,-1 1,0 1,0 1,1 1,0 2,0 0,1 2,0 1,0 1,-17 11,10-6,2 2,0 2,1 1,0 0,2 3,1 0,1 1,1 2,1 1,-12 19,10 27,24-73,1 1,0-1,0 1,-1-1,1 1,1-1,-1 1,0-1,0 1,0-1,1 1,-1-1,1 1,-1-1,1 1,0-1,-1 0,1 1,0-1,0 0,0 0,0 0,0 1,0-1,0 0,1 0,-1-1,0 1,1 0,-1 0,0-1,1 1,-1 0,1-1,-1 1,1-1,-1 0,1 0,-1 1,1-1,-1 0,1 0,-1-1,1 1,-1 0,1 0,0-1,3 0,-1 0,1-1,-1 1,0-1,0 0,0-1,0 1,0-1,0 1,0-1,-1 0,1 0,-1-1,0 1,0-1,0 0,0-1,34-32,-27 31,0 0,0 1,1 0,-1 0,1 1,0 1,1 0,-1 0,1 1,-1 1,1 0,-1 0,1 1,0 1,-1 0,1 0,-1 1,1 1,-1 0,208 101,-20-62,-171-38,97 39,-90-44,-20-2</inkml:trace>
  <inkml:trace contextRef="#ctx0" brushRef="#br0" timeOffset="680.685">1440 356,'14'0,"20"0,8 0,2 0,-1 0,-4 0,-4 0,-2-4,-3-3,-1 1,-1 1,0 1,0 2,-1 1,-9 0,-7 1</inkml:trace>
  <inkml:trace contextRef="#ctx0" brushRef="#br0" timeOffset="953.824">1440 610,'38'0,"32"-4,10-3,-6 1,-9 2,-11 0,-11 2,-7 1,-10 0</inkml:trace>
</inkml:ink>
</file>

<file path=ppt/ink/ink5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22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341 180,'-5'-2,"0"0,0 0,0 0,0 1,0 0,0 0,-1 0,1 1,0-1,-1 1,1 1,0-1,-1 1,1 0,0 0,0 0,0 1,0-1,0 1,0 1,0-1,1 1,-1 0,1 0,0 0,0 0,-1 2,-93 111,84-96,1 0,2 1,0 1,1 0,1 0,1 0,1 1,1 0,1 1,1 0,1-1,1 21,2-36,1-1,1 0,-1 0,1 0,0 0,1 0,-1 0,2 0,-1-1,0 1,1-1,1 0,-1 0,1-1,0 1,0-1,0 0,1 0,0-1,0 0,0 0,0 0,1-1,-1 1,1-2,0 1,0-1,2 1,9 2,1-1,0 0,0-1,0-1,0-1,0 0,1-2,-1 0,0-1,7-3,14-6,-1-1,-1-3,0-1,-1-2,-1-1,-1-2,0-1,-2-2,-1-1,2-4,-18 17,0-1,-1 0,0-2,-1 1,-1-2,-1 0,0 0,0-1,-2-1,0 1,-1-2,-1 1,-1-1,-1-1,4-18,-9 29,-1-1,-1 1,0 0,0 0,-1-1,0 1,0 0,-1 1,0-1,-1 0,0 1,0 0,-1 0,0 0,0 0,-1 1,0 0,0 0,-1 0,-5-4,-5-3,0 1,-1 0,0 1,-1 1,0 1,-1 1,0 0,-9-2,11 6,-1 1,1 0,-1 1,1 2,-1-1,0 2,0 1,0 0,1 1,-1 1,1 1,-1 0,1 2,1 0,-1 1,1 0,0 2,1 0,0 1,0 0,1 2,-2 1,-19 18</inkml:trace>
  <inkml:trace contextRef="#ctx0" brushRef="#br0" timeOffset="847.04">1357 604,'-9'9,"-9"4,-1 4,8-6,10-4,6-9,6-3,-3-2,-3 6,-7 3,-8 6,2 1,3-1</inkml:trace>
</inkml:ink>
</file>

<file path=ppt/ink/ink5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28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29,'498'-1,"-381"-13,61 1,-176 12,-1 1,0 1,0-1,1 0,-1 0,0 0,0 1,0-1,1 1,-1-1,0 1,0-1,0 1,0-1,0 1,0 0,0 0,0 0,0 0,0-1,-1 1,1 0,0 0,0 1,-1-1,1 0,-1 0,1 0,-1 0,1 0,-1 1,0-1,0 0,0 0,1 1,-1-1,0 0,0 0,-1 1,1-1,0 0,0 0,-1 0,1 1,-1-1,-24 59,20-51,-25 48,3 1,2 1,-8 36,-18 84,0 18,46-185</inkml:trace>
  <inkml:trace contextRef="#ctx0" brushRef="#br0" timeOffset="396.775">226 396,'155'-18,"0"8,148 9,-152 2,-77-12,-63 10,-6 2</inkml:trace>
</inkml:ink>
</file>

<file path=ppt/ink/ink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5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1,'-22'40,"11"-3,2 0,2 1,1 0,2 0,1 0,2 0,2 1,2 4,-2 23,-17 196,-1-40,0-172,6-32</inkml:trace>
</inkml:ink>
</file>

<file path=ppt/ink/ink5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24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323 348,'-30'18,"0"2,1 2,1 0,2 2,0 1,1 1,2 1,1 1,1 1,-9 17,26-39,-1 1,1 0,1 0,0 0,0 0,0 0,1 0,0 1,1-1,0 1,0-1,1 1,0 0,0-1,1 1,1 0,-1-1,1 0,0 1,1-1,0 0,0 0,1 0,0 0,1-1,-1 0,1 0,1 0,-1 0,1-1,0 0,1 0,0-1,-1 0,2 0,-1 0,0-1,1 0,0 0,7 1,4-3,1-1,-1-1,1-1,-1-1,0 0,0-2,0 0,0-1,-1-1,1 0,-2-2,1 0,-1-1,0-1,-1 0,0-1,12-11,7-1,-1-1,-1-2,-1-1,-2-2,-1 0,-1-2,22-33,-46 59,0-1,0 0,-1 0,0 0,0 0,-1 0,1-1,-1 1,-1-1,1 1,-1-1,0 0,-1 0,0 0,0 1,0-1,-1 0,0 0,0 0,-1 1,1-1,-2 1,1-1,-1 1,0 0,0 0,0 0,-1 0,0 1,0-1,-1 1,1 0,-1 1,0-1,-5-2,-4-2,-1 2,0 0,-1 0,0 2,0 0,0 1,0 0,-1 1,1 1,-1 1,0 0,0 1,1 1,-1 0,0 2,1 0,-1 0,1 2,0 0,0 1,1 0,0 2,0-1,-7 7,-13 4</inkml:trace>
  <inkml:trace contextRef="#ctx0" brushRef="#br0" timeOffset="644.193">1395 234,'-17'5,"0"-1,1 2,0 0,0 1,0 1,1 0,0 1,0 1,1 0,0 1,1 0,1 1,-1 1,0 2,9-11,0 1,1 0,-1-1,1 1,0 1,1-1,-1 0,1 1,0-1,0 1,1-1,0 1,0 0,0 0,0 0,1-1,0 1,0 0,1 0,0 0,0 0,0-1,1 1,-1 0,2-1,-1 1,0-1,1 0,0 0,0 0,1 0,-1-1,1 1,0-1,0 0,1 0,-1 0,1 0,1 0,2 0,0 0,1-1,-1 1,1-2,0 1,-1-1,1-1,0 1,0-1,1-1,-1 0,0 0,0-1,0 0,0-1,0 0,-1 0,1-1,0 0,-1 0,0-1,1 0,24-15,0 0,-1-2,-1-2,20-19,-7 6,-37 32,-1 0,0-1,0 0,0 0,-1 0,1-1,-1 0,-1 0,1 0,-1 0,0-1,0 0,-1 1,0-1,0-1,-1 1,0 0,0-1,-1 1,1-1,-2 1,1-1,-1 0,0 1,-1-1,0 0,0 1,-1-1,1 1,-2 0,1-1,-1 1,-1-1,-1 2,-1 0,0 0,-1 0,1 1,-1-1,0 2,0-1,-1 1,1 0,-1 1,0-1,0 2,0-1,-1 1,1 0,-1 1,1 0,-1 0,1 1,-7 1,-17-2</inkml:trace>
  <inkml:trace contextRef="#ctx0" brushRef="#br0" timeOffset="1033.829">1452 517,'-41'19,"0"2,2 1,1 3,1 1,1 1,-12 14,44-36,0 1,0 0,1 0,0 0,0 0,0 1,1-1,0 1,0 0,1-1,0 1,0 0,0 0,1 0,0 0,1 0,-1-1,1 1,0 0,1 0,0 0,0-1,0 1,1-1,0 0,0 0,1 0,0 0,0 0,0-1,1 0,-1 0,1 0,0 0,1-1,-1 0,1 0,0 0,0-1,0 0,0 0,1 0,2 0,6 4,1 0,0-1,1-1,-1 0,1-1,0-1,0-1,0 0,1-1,-1-1,0 0,0-2,3 0,-12 1,0-1,0 0,0 0,-1 0,1-1,-1-1,1 1,-1-1,0 0,-1 0,1-1,-1 0,0 0,0-1,0 1,-1-1,0-1,0 1,-1-1,1 0,-1 0,-1 0,0 0,0-1,0 1,-1-1,0 0,1-7,-2 5,0 0,-1 0,0 0,-1 1,0-1,0 0,-1 0,-1 1,1-1,-2 1,1 0,-1 0,-1 0,1 0,-2 1,1 0,-1 0,0 0,-1 1,1 0,-2 0,1 1,-1-1,0 2,-4-3,-40-26,32 21</inkml:trace>
  <inkml:trace contextRef="#ctx0" brushRef="#br0" timeOffset="1533.695">1959 207,'452'-57,"-449"57,-1-1,0 0,0 0,0 0,0 0,0 1,1-1,-1 1,0-1,0 1,1 0,-1 0,0 0,1 0,-1 0,0 1,1-1,-1 1,0-1,0 1,0 0,0 0,0 0,0 0,0 0,0 1,0-1,0 0,0 1,-1-1,1 1,0 0,-1 0,0 0,1-1,-1 1,0 0,0 1,0-1,0 0,-1 0,1 0,0 0,-1 1,0-1,1 0,-1 1,-72 179,61-147,2 1,2 0,1 1,-1 33,-20 199,16-207,5-57</inkml:trace>
  <inkml:trace contextRef="#ctx0" brushRef="#br0" timeOffset="1780.191">2129 517,'39'0,"31"0,9 0,0 0,-3 0,-5 0,-10 0,-6 0,-7 0,-7 0,-6 0,-4 0,-2 0,-7 0</inkml:trace>
  <inkml:trace contextRef="#ctx0" brushRef="#br0" timeOffset="3479.667">3173 150,'23'-18,"1"1,1 2,0 0,1 1,0 2,1 1,1 0,0 3,0 0,0 1,1 2,25-1,-50 5,0 0,0 1,-1 0,1 0,0 0,0 0,0 0,-1 1,1-1,0 1,-1 0,1 0,0 1,-1-1,0 1,1-1,-1 1,0 0,0 1,0-1,0 0,0 1,0 0,-1-1,1 1,-1 0,0 0,0 1,0-1,0 0,-1 1,1-1,-1 1,0-1,0 1,0 0,-1 0,1-1,-1 1,0 0,0 0,-5 16,-1 0,0 0,-2 0,0-1,-2 0,0 0,-1-1,0-1,-2 0,0-1,-1 0,-4 3,2 0,-254 235,259-241,7-9,0-1,-1 0,1 1,1 0,-1 0,1 0,-1 1,1-1,1 1,-1-1,0 1,1 0,0 0,0 0,1 0,0 1,-1-1,2 0,-1 1,1-1,-1 0,1 1,1-1,-1 1,1-1,0 0,0 1,1-1,-1 0,2 2,8 3,0-1,1 0,0-1,1 0,-1-1,1 0,1-1,-1-1,1 0,0 0,0-2,0 0,1 0,-1-2,1 1,0-2,11-1,-12 2,0 0,0 0,0-1,0-1,0 0,0 0,0-2,-1 1,1-2,-1 0,0-1,2-1,4-5</inkml:trace>
</inkml:ink>
</file>

<file path=ppt/ink/ink5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51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551 47,'-12'-6,"0"-1,0 1,0 1,-1 0,0 1,0 0,0 1,0 1,-1 0,1 1,0 0,-1 1,1 0,-1 1,1 1,-1 0,-9 3,-28 15,1 3,1 1,1 3,-9 8,54-34,0 0,0 0,1 0,-1 0,0 1,1-1,-1 1,1 0,0-1,-1 1,1 0,0 0,0 1,0-1,1 0,-1 1,0-1,1 1,0-1,-1 1,1 0,0-1,0 1,1 0,-1 0,0 0,1 0,0 0,0 0,0 0,0 0,0 0,1-1,-1 1,1 0,0 0,-1 0,2 0,-1-1,0 1,0 0,1-1,-1 1,1-1,1 1,126 61,-57-35,51 47,-103-58,-11-13,0 2,-1-1,0 1,-1 0,1 1,-1 0,-1 0,1 0,-1 1,-1 0,0 0,0 0,-1 1,0 0,0 0,-1 0,-1 1,-1-4,0 1,-1-1,0 1,-1-1,0 1,0-1,0 0,-1 1,0-1,-1 0,1 0,-1 0,-1 0,1-1,-1 1,0-1,-1 0,0 0,1-1,-2 1,1-1,-1 0,0 0,0-1,0 0,-5 3,-8 2,-1-1,1 0,-2-1,1-1,-1-2,0 0,0 0,0-2,0-1,0-1,-1 0,-12-3,33 3,0 0,0 0,-1 0,1 0,0 0,-1 0,1 0,0 0,0 0,-1-1,1 1,0-1,0 1,-1-1,1 1,0-1,0 0,0 1,0-1,0 0,0 0,0 0,0 0,1 0,-1 0,0 0,0 0,1 0,-1 0,1-1,-1 1,1 0,-1 0,1 0,0-1,-1 1,1 0,0-1,0 1,6-10</inkml:trace>
</inkml:ink>
</file>

<file path=ppt/ink/ink5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52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0,'-5'39,"-11"21,-2 7,1-5,3-11</inkml:trace>
</inkml:ink>
</file>

<file path=ppt/ink/ink5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52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55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47,'38'5,"32"-4,14-1,-3-1,-10-1,-13-4,-11-1,-9 0,-5 2,-5-3,-2-1,-5 1</inkml:trace>
</inkml:ink>
</file>

<file path=ppt/ink/ink5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5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1,'43'5,"38"-4,15-1,-4-1,-13-1,-15 1,-13 0,-16 0</inkml:trace>
</inkml:ink>
</file>

<file path=ppt/ink/ink5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5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0 989,'36'-127,"-26"103,7-17,1 1,3 2,1 0,1 1,8-7,-30 43,-1 0,0 0,0 0,1 0,-1 0,0 0,1 0,-1 1,1-1,-1 0,1 0,0 0,-1 1,1-1,0 0,-1 0,1 1,0-1,0 1,0-1,0 1,0-1,-1 1,1 0,0-1,0 1,0 0,0 0,0-1,0 1,0 0,0 0,0 0,0 0,0 1,0-1,0 0,0 0,0 0,0 1,0-1,0 1,0-1,0 0,-1 1,1 0,0-1,0 1,0-1,-1 1,1 0,0 0,-1-1,1 1,-1 0,1 0,-1 0,1 0,-1 0,1 0,8 84,-10-79,0 0,1 1,0-1,0 0,0 1,0-1,1 0,0 0,1 0,-1 0,1 0,0 0,1 0,-1 0,1 0,0-1,1 0,-1 0,1 0,0 0,0 0,1-1,0 1,-1-1,1 0,0-1,1 1,5 2,-6-4,1 1,-1-1,1 1,0-2,0 1,0-1,0 0,0 0,0 0,0-1,1 0,-1 0,0-1,0 1,0-1,0-1,0 1,0-1,0 0,-1-1,1 1,-1-1,1 0,-1 0,0-1,0 0,-1 0,1 0,-1 0,1-1,-1 1,-1-1,1 0,-1 0,0-1,0 1,0-1,0-2,-1-4,-1 0,0-1,-1 1,-1 0,0-1,0 1,-1 0,-1 0,0 0,0 0,-1 0,-1 1,0 0,-5-9,-1 2</inkml:trace>
  <inkml:trace contextRef="#ctx0" brushRef="#br0" timeOffset="769.309">1327 312,'-13'-3,"-1"2,1-1,-1 2,0 0,1 0,-1 2,1-1,-1 2,1 0,0 0,0 1,0 1,0 0,1 1,0 0,0 1,1 0,-1 1,2 0,-1 1,-5 6,13-12,0 0,0 1,1-1,-1 1,1 0,0 0,0 0,0 0,0 0,1 0,0 1,0-1,0 0,0 1,1-1,-1 1,1-1,0 1,0-1,1 0,0 1,-1-1,2 1,-1-1,0 0,1 0,0 0,0 0,0 0,0 0,0 0,1-1,0 1,0-1,0 1,0-1,0 0,1-1,0 1,-1 0,4 1,92 43,-89-44,0 0,1 0,-1 1,0 0,-1 1,1 0,-1 0,0 1,0 0,0 1,-1 0,0 0,-1 1,0 0,0 0,0 1,-1-1,0 2,-1-1,0 1,-1-1,0 1,0 0,1 7,-5-10,0 0,0 0,0 0,-1 0,0 0,-1 0,1-1,-1 1,0-1,-1 1,0-1,0 0,0 1,-1-2,0 1,0 0,0-1,-1 0,0 0,0 0,0 0,0-1,-1 0,0 0,0-1,0 1,0-1,0-1,-1 1,1-1,-1 0,0 0,0-1,0 0,-10 4,8-2,-1 0,0 0,0-1,0 0,-1-1,1 0,0-1,0 0,-1-1,-5 0,-3-4</inkml:trace>
  <inkml:trace contextRef="#ctx0" brushRef="#br0" timeOffset="1014.463">1129 312,'33'0,"31"9,9 4,-3-1,-9-3,-9-2,-15-3</inkml:trace>
  <inkml:trace contextRef="#ctx0" brushRef="#br0" timeOffset="1249.72">1778 283,'-6'10,"-1"-1,1 2,1-1,0 0,0 1,1 0,1 0,0 1,0-1,1 1,1-1,0 1,0 0,1-1,1 1,0 0,0-1,2 6,0-14,0-1,0 1,0-1,1 0,-1 0,0 0,1 0,0-1,-1 1,1-1,0 0,-1 0,1 0,0-1,0 0,0 1,0-1,0 0,0-1,0 1,-1-1,1 0,0 0,0 0,-1 0,1 0,0-1,-1 0,0 0,1 0,-1 0,0 0,0-1,0 1,1-2,5-1,4-1,0 0,-1-1,0-1,0 0,-1-1,0 0,-1 0,0-1,0-1,-1 0,0 0,-1-1,0 0,-1 0,0-1,-1 1,-1-2,0 1,-1 0,0-1,0-4,-4 13,0 1,0-1,-1 1,0-1,1 0,-2 1,1 0,0-1,-1 1,0 0,0 0,0 0,-1 0,1 0,-1 0,0 0,0 1,0 0,0-1,-1 1,1 1,-1-1,0 0,0 1,0 0,0 0,0 0,-1 0,1 1,0-1,-1 1,1 0,-1 1,1-1,-1 1,0 0,1 0,-1 0,1 1,-1-1,0 1,-2 1,-22 3,3 1</inkml:trace>
  <inkml:trace contextRef="#ctx0" brushRef="#br0" timeOffset="1570.962">2145 113,'13'1,"0"0,0 1,-1 0,1 1,-1 0,1 1,-1 0,0 1,-1 0,1 1,-1 1,0 0,-1 0,1 1,-2 0,1 1,-1 0,0 0,-1 1,0 0,-1 1,0 0,0 0,-1 0,-1 1,0 0,0 0,-2 0,1 1,1 11,-8 227,3-236,-2 1,0 0,-1 0,0-1,-2 0,1 0,-2 0,0 0,-1-1,0 0,-1 0,-1-1,0 0,-2 2,-19 16,-1 0,-1-3,-1 0,-2-2,-1-2,0-1,-2-2,0-1,-2-2,0-2,-19 4,15-2</inkml:trace>
  <inkml:trace contextRef="#ctx0" brushRef="#br0" timeOffset="2037.791">875 0,'-47'96,"5"1,4 2,4 2,2 13,23-91,1 1,1 1,1-1,2 1,0 0,1 0,2 1,1-1,0 0,2 0,1 1,1-1,1-1,2 1,0-1,1 0,11 20,-1-16,1-1,1-2,1 0,1-1,1-1,2-1,0-1,1-1,1-2,1 0,0-2,22 9,-34-18,1 0,-1-1,1-1,0-1,0 0,0-1,16 0,-3-1</inkml:trace>
</inkml:ink>
</file>

<file path=ppt/ink/ink5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48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368 402,'-5'8,"1"0,0 0,1 0,0 0,0 1,0 0,1 0,1-1,-1 1,2 0,-1 0,1 0,0 0,1 0,0 0,13 137,-65 80,13-57,40-106,3-57</inkml:trace>
  <inkml:trace contextRef="#ctx0" brushRef="#br0" timeOffset="661.98">1 487,'88'-53,"2"4,82-30,-171 78,48-23,0 3,1 1,1 3,1 2,0 2,1 3,0 2,36-1,-88 9,2 0,-1-1,0 0,0 1,1 0,-1-1,0 1,1 0,-1 0,0 0,1 0,-1 1,0-1,1 1,-1-1,0 1,0 0,0 0,0 0,0 0,0 0,0 0,0 1,0-1,0 1,0-1,-1 1,1 0,-1 0,1-1,-1 1,0 0,0 0,0 1,0-1,0 0,0 0,0 0,0 2,-4 7,-1-1,0 0,0 0,-1-1,0 1,-1-1,0 0,0-1,-1 1,0-1,-1-1,1 1,-7 3,-402 340,413-348,-1-1,1 0,0 1,0-1,0 1,1 0,-1 0,1 0,-1 0,1 0,0 1,0-1,0 1,1-1,-1 1,1 0,0 0,0-1,0 1,1 0,-1 0,1 0,0 0,0 0,0 0,1 0,-1 0,1 0,0 0,0-1,1 1,-1 0,1-1,-1 1,1-1,0 1,0-1,1 0,-1 0,2 1,292 163,-293-165,0 1,-1-1,1 1,0 0,-1 0,1 0,-1 0,0 0,0 0,0 1,-1-1,1 1,-1 0,0-1,0 1,0 0,0 0,-1-1,1 1,-1 0,0 0,0 0,-1 0,1-1,-1 1,1 0,-1 0,-1-1,1 1,0 0,-1-1,0 1,0-1,0 0,0 0,0 0,-1 0,1 0,-1 0,-3 2,-17 14,-1 0,0-2,-2-1,0-1,-1-1,0-1,-1-1,-15 3,41-15,-53 22,-1-2,-1-3,-1-3,-11 0,128-47,-32 23</inkml:trace>
  <inkml:trace contextRef="#ctx0" brushRef="#br0" timeOffset="1266.033">1073 911,'-8'14,"0"1,1 0,1 0,1 1,0-1,1 1,0 0,2 1,0-1,0 1,2 3,0-18,0 1,0-1,1 1,-1-1,1 1,0-1,-1 0,1 1,0-1,0 0,1 0,-1 1,0-1,1 0,0-1,-1 1,1 0,0 0,0-1,0 1,0-1,0 1,0-1,0 0,0 0,1 0,-1 0,0 0,1-1,-1 1,1-1,-1 1,1-1,-1 0,1 0,-1 0,1 0,-1-1,1 1,-1-1,0 1,1-1,-1 0,0 0,1 0,1-1,155-82,-116 56,-15 12,-2-1,0-1,-1-2,-1 0,-1-2,-1-1,2-4,0 2,-24 25,0-1,0 1,1-1,-1 1,0 0,1-1,-1 1,1 0,-1-1,0 1,1 0,-1 0,1-1,-1 1,1 0,-1 0,1 0,-1 0,1 0,-1 0,1-1,-1 1,1 0,-1 0,1 1,-1-1,0 0,1 0,-1 0,1 0,-1 0,1 0,-1 1,1-1,-1 0,1 0,-1 1,0-1,1 0,-1 1,0-1,1 0,-1 1,0-1,1 0,-1 1,0-1,0 1,1-1,-1 1,0-1,0 1,0-1,0 1,0-1,1 1,-1-1,0 1,0-1,0 1,0-1,-1 1,-13 131,15-125,0-1,0 1,1 0,0 0,0-1,1 1,0-1,0 0,0 1,1-2,0 1,0 0,1-1,-1 0,1 0,0 0,1 0,-1-1,1 0,0 0,0-1,0 1,0-1,0-1,1 1,0-1,-1 0,1 0,0-1,0 0,0 0,0-1,0 0,0 0,3-1,23-6,0 0,0-3,-2 0,1-2,-1-2,-1 0,-1-3,0 0,-1-1,0-2,-2-1,10-11,-2 4,-2-2,-1-1,-1-2,-2 0,-2-2,0-1,-3-1,-1-1,-2-1,-1-1,-3-1,-1 0,-2-1,-1 0,-3-1,-1-1,-1-20,-5 45,1-6,-1 1,-1-1,-2 0,0 1,-1-1,-4-14,6 37,0 1,-1 0,1-1,0 1,0 0,-1-1,1 1,-1 0,1-1,-1 1,0 0,1 0,-1 0,0-1,0 1,0 0,0 0,0 0,0 0,0 1,0-1,0 0,0 0,0 1,-1-1,1 0,0 1,0-1,-1 1,1 0,0-1,-1 1,1 0,-1 0,1 0,0 0,-1 0,1 0,0 0,-1 1,1-1,0 0,-1 1,1-1,0 1,-1 0,1-1,0 1,0 0,0-1,0 1,0 0,0 0,0 0,0 0,0 0,-17 18,0 0,2 0,0 2,1 0,1 1,2 0,0 1,1 0,1 1,1 0,1 1,2 0,-1 7,-2 8,1-1,3 1,1 0,2 0,2 1,1-1,2 0,2 0,2 0,1-1,2 0,2 0,14 29,20 3,-47-71,1 0,0-1,0 1,-1-1,1 1,0 0,-1-1,1 1,0-1,0 1,0-1,0 1,0-1,0 1,-1-1,1 1,0-1,0 1,0-1,1 1,-1-1,0 1,0-1,0 1,0-1,0 1,1-1,-1 1,0-1,0 1,1-1,-1 1,0 0,1-1,-1 1,0-1,1 1,-1 0,0 0,1-1,-1 1,1 0,-1 0,1-1,-1 1,1 0,-1 0,1 0,-1 0,1 0,-1-1,1 1,-1 0,1 0,-1 0,1 1,-1-1,1 0,-1 0,1 0,-1 0,1 0,-1 1,1-1,-1 0,1 0,-1 1,0-1,1 1,-4-20</inkml:trace>
  <inkml:trace contextRef="#ctx0" brushRef="#br0" timeOffset="1515.841">1750 402,'44'0,"52"5,29 1,7 0,2-1,-9-6,-6-3,-4-1,-7 0,-8 2,-1 0,-8 2,-15-5,-21 0</inkml:trace>
</inkml:ink>
</file>

<file path=ppt/ink/ink5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6:03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88,'-5'-3,"0"1,0 0,0 0,0 0,-1 1,1-1,0 1,-1 1,1-1,-1 1,1 0,0 0,-1 0,1 1,-1 0,1 0,0 0,-1 1,1-1,0 1,0 1,0-1,0 1,1 0,-1 0,1 0,0 0,-3 3,-7 8,0 1,0 0,2 0,0 1,1 1,0 0,1 1,2 0,-1 0,2 1,-1 6,-21 153,29-171,0-1,0 1,0-1,1 1,0-1,1 1,0-1,0 0,0 0,0 0,1 0,0 0,0-1,1 1,0-1,0 0,0 0,0 0,1 0,0-1,0 0,0 0,0 0,1-1,-1 1,4 0,4 1,1-1,-1 0,1 0,0-2,0 0,0 0,0-2,0 1,0-2,0 0,1-1,-2 0,1-1,0 0,9-5,6-2,0-2,-1-1,-1-1,0-1,-1-2,16-12,-17 10,0-1,-1-1,-2-1,0-1,11-16,-26 30,0-1,-1 1,0-2,-1 1,0 0,0-1,-1 0,-1 0,0 0,-1-1,0 1,0-1,-1 1,-1-1,0 0,-1-9,-1 11,0 1,0-1,-1 1,-1-1,1 1,-2 0,1 1,-1-1,0 1,-1 0,0 0,0 0,-1 1,1 0,-2 0,1 1,-1 0,0 0,0 1,-1 0,1 0,-1 1,0 0,-1 1,1 0,0 0,-1 1,0 0,1 1,-1 0,0 1,-8 0,-5 1,1 1,0 2,0 0,0 1,0 1,1 1,0 1,1 1,-1 1,2 1,0 0,0 1,1 2,0 0,1 0,1 2,0 0,-7 11,0 2</inkml:trace>
</inkml:ink>
</file>

<file path=ppt/ink/ink5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6:04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0,'5'0,"-3"0,-3 5,0 6,-5 1,-2 4,6-1,3-8,6-5,6-8,-3-3,-8 1,-5 5,-6 5,-2 0</inkml:trace>
</inkml:ink>
</file>

<file path=ppt/ink/ink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0 113,'44'9,"47"0,23-4,6-6,-7-8,-9-2,-12-5,-13 1,-9-2,-8 2,-9-1,-9 2,-2 3,-4 4,-8 3</inkml:trace>
</inkml:ink>
</file>

<file path=ppt/ink/ink5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6:04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436 31,'-38'7,"1"2,0 2,0 1,2 1,-1 2,2 2,-20 13,46-26,0 0,0 0,0 1,1 0,0 0,0 0,0 1,1 0,0 1,0-1,0 1,1 0,0 1,1-1,-1 1,1 0,1 0,0 1,0-1,0 1,1-1,0 1,0 8,1-6,0 0,1 1,0-1,1 0,0 0,1 0,0 0,1 0,0 0,1-1,0 1,0-1,1 0,1 0,0 0,0-1,1 0,0 0,0-1,1 0,0 0,0-1,1 0,0 0,1-1,-1 0,1-1,0 0,0 0,11 2,-10-7,1-1,-1-1,0 1,0-2,0 0,0 0,-1-1,1 0,-1-1,0 0,0-1,-1 0,1 0,-1-1,-1 0,8-8,-8 9,14-11,143-128,-156 135,-1 0,0-1,-1 0,0 0,-1-1,0 1,-1-1,0-1,-1 1,0-1,-1 1,-1-1,0 0,0 0,-1-9,-1 16,-1 0,1 0,-1 1,-1-1,1 0,-1 1,0-1,0 1,0-1,-1 1,0 0,0 0,0 0,-1 1,1-1,-1 1,0 0,-1 0,1 0,-1 1,1-1,-1 1,0 0,0 0,-1 1,1 0,-1-1,-3 1,-8-4,0 2,0 0,0 1,0 1,-1 1,1 0,-1 1,1 1,-3 1,-9 3,1 1,0 1,0 2,1 1,1 1,-1 1,2 1,0 2,0 0,-21 18,14-7</inkml:trace>
</inkml:ink>
</file>

<file path=ppt/ink/ink5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6:08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0,'-22'90,"5"228,-18-53,7-126,23-128</inkml:trace>
</inkml:ink>
</file>

<file path=ppt/ink/ink5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6:07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61,'262'-22,"-8"-11,-252 32,0 1,-1-1,1 0,-1 1,1-1,0 1,-1-1,1 1,0 0,0-1,-1 1,1 0,0 0,0 1,-1-1,1 0,0 0,-1 1,1-1,0 1,-1 0,1-1,-1 1,1 0,-1 0,1 0,-1 0,1 0,-1 0,0 0,0 1,0-1,0 0,1 1,-2-1,1 1,0-1,0 1,0 0,-1-1,1 1,-1 0,1-1,-1 1,0 0,0-1,0 1,0 0,0 0,0-1,0 1,0 0,-1-1,1 1,-1 1,-126 202,112-175,2 1,2 0,0 0,3 1,0 1,2-1,1 1,1 24,-13 104,12-150</inkml:trace>
  <inkml:trace contextRef="#ctx0" brushRef="#br0" timeOffset="332.87">57 456,'43'0,"34"0,8 0,-5 0,-7 5,-11 1,-11 0,-10-1,-6-1,-5-2,-3-1,-6-5,-6-3</inkml:trace>
</inkml:ink>
</file>

<file path=ppt/ink/ink5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6:06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 5,'-21'16,"0"1,0 0,2 1,0 2,1 0,1 0,1 2,0 0,2 1,1 0,1 1,-2 7,12-26,0-1,1 0,0 1,0-1,0 0,0 1,1-1,0 1,0 0,0-1,0 1,1-1,-1 1,1-1,1 0,-1 1,0-1,1 0,0 0,0 0,0 0,1 0,-1 0,1 0,0-1,0 1,0-1,0 0,1 0,-1 0,1-1,0 1,0-1,0 0,0 0,0 0,0-1,1 1,3 0,9 2,0-1,0-1,0-1,1 0,-1-1,1-1,-1-1,0 0,0-1,0-1,0-1,0 0,-1-1,0-1,0-1,-1 0,0-1,0 0,-1-1,-1-1,1 0,-2-1,1 0,-2-1,0-1,6-8,-13 17,0 0,0 0,-1-1,0 1,0-1,0 0,-1 0,0 0,0 0,0 0,-1 0,0 0,0-1,-1 1,1 0,-1-1,-1 1,1 0,-1 0,0-1,-1 1,1 0,-1 0,0 0,-1 0,0 0,0 1,0-1,0 1,-1 0,0 0,-2-2,-6-2,0 2,0-1,-1 1,0 1,-1 1,1 0,-1 0,0 1,-1 1,1 1,0 0,-1 0,1 2,-1 0,1 0,-1 1,1 1,0 1,-1 0,1 0,0 2,1 0,-1 0,-3 3,-21 11</inkml:trace>
  <inkml:trace contextRef="#ctx0" brushRef="#br0" timeOffset="362.734">215 372,'-20'13,"2"1,-1 1,2 0,0 2,1 0,1 0,0 1,1 1,1 1,1 0,1 0,1 1,-1 6,9-23,1-1,0 1,0 0,1-1,-1 1,1 0,0 0,0-1,0 1,0 0,1 0,0-1,-1 1,1 0,1-1,-1 1,0-1,1 1,0-1,0 0,0 1,0-1,0 0,1-1,-1 1,1 0,0-1,0 1,0-1,0 0,0 0,0 0,1 0,-1-1,1 1,-1-1,1 0,2 1,15 0,-1 0,1-1,0-2,-1 0,1-1,-1-1,1-1,-1 0,0-2,-1-1,0 0,0-1,0-1,-1-1,10-6,-17 10,1-1,-1 0,0 0,-1-1,0 0,0-1,-1 0,0-1,0 0,-1 0,-1-1,0 0,0 0,-1-1,3-6,-8 14,0 0,-1 0,1 0,-1 0,0 0,0 0,0 0,0 0,-1 0,1 0,-1 0,0 0,0 1,-1-1,1 0,-1 0,0 1,0-1,0 1,0 0,-1-1,1 1,-1 0,0 1,0-1,0 0,0 1,0-1,0 1,-1 0,1 0,-3 0,-6-4,0 0,0 2,-1-1,0 2,1-1,-1 2,0 0,0 0,-7 1,-38 7,34 1</inkml:trace>
</inkml:ink>
</file>

<file path=ppt/ink/ink5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6:14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559 55,'1'-2,"-1"0,0 0,0 0,1 0,-1 1,-1-1,1 0,0 0,0 0,-1 0,1 0,-1 0,1 1,-1-1,0 0,0 0,0 1,0-1,0 0,0 1,0-1,-1 1,1 0,0-1,-1 1,1 0,-1 0,0 0,1 0,-1 0,0 0,1 0,-1 1,0-1,0 1,0-1,0 1,0 0,1-1,-1 1,0 0,0 0,0 0,0 1,0-1,0 0,0 1,0 0,1-1,-1 1,0 0,0 0,1 0,-1 0,0 0,-32 16,0 0,2 3,0 0,2 2,0 2,1 0,2 2,0 1,2 1,1 1,2 2,0 0,-3 10,14-25,1 0,1 1,1 1,0 0,1 0,1 0,0 1,2 0,0 0,1 0,1 0,1 0,1 1,0-1,2 0,0 1,2 7,3-9,0 0,2 0,-1 0,2-2,1 1,0-1,0 0,2-1,0-1,1 0,0-1,1 0,0-1,1-1,3 1,-5-5,1 0,-1-1,1-1,1-1,-1 0,1 0,0-2,-1 0,1-1,0 0,0-1,0-1,0-1,0 0,0-1,-1-1,0 0,1-1,-1-1,-1 0,1-1,6-5,-8 6,-1-1,0-1,-1 0,1-1,-2 0,1 0,-1-1,-1-1,0 1,0-2,-1 1,0-1,-1 0,-1-1,3-6,-7 12,1 0,-1 0,0 0,0 0,-1-1,0 1,0-1,0 1,-1-1,-1 1,1-1,-1 1,0-1,-1 1,0 0,0-1,-1 1,0 0,0 0,0 1,-1-1,0 1,0 0,-1 0,1 0,-2 0,1 1,0 0,-3-2,-8-2,0 0,-1 2,0-1,0 2,-1 0,0 1,0 1,0 1,0 0,0 2,-1 0,1 1,-1 0,1 2,-1 0,1 1,0 1,0 1,1 0,-1 1,1 1,0 1,-11 7,-183 114,175-106</inkml:trace>
</inkml:ink>
</file>

<file path=ppt/ink/ink5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6:3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1 338,'128'-29,"-60"18,319-16,-206 8,-158 15,-6-2</inkml:trace>
  <inkml:trace contextRef="#ctx0" brushRef="#br0" timeOffset="3786.422">57 621,'138'-11,"-55"-6,0 4,1 4,57 1,-82 3,-39 0</inkml:trace>
  <inkml:trace contextRef="#ctx0" brushRef="#br0" timeOffset="4401.986">481 0,'51'45,"153"71,-138-86,-52-24,0-1,0 2,0 0,0 1,-1 0,-1 1,1 0,-2 1,7 6,-17-14,1 0,-1 0,1 0,-1 0,0 0,0 0,0 0,0 0,0 0,-1 1,1-1,0 0,-1 0,0 1,0-1,0 1,0-1,0 0,0 1,0-1,-1 0,1 1,-1-1,0 0,1 0,-1 0,0 1,-1-1,1 0,0 0,-1 1,-59 57,28-30,-194 182,40 11,164-185,21-25</inkml:trace>
</inkml:ink>
</file>

<file path=ppt/ink/ink5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6:44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47,'2'2,"-1"0,1 0,-1 0,1-1,-1 1,1-1,0 1,0-1,0 1,0-1,0 0,0 0,0 0,0 0,0 0,1-1,-1 1,0-1,1 1,-1-1,0 0,1 0,-1 0,0 0,1 0,0 0,196-24,-177 22,-1-1,1-2,-1 0,0-1,-1-1,12-5,-15 4</inkml:trace>
</inkml:ink>
</file>

<file path=ppt/ink/ink5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6:45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0,'24'5,"27"2,10-1,-1-1,-6-1,-7-2,-11-1</inkml:trace>
</inkml:ink>
</file>

<file path=ppt/ink/ink5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6:42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84,'-40'9,"0"0,0 3,1 1,1 2,0 2,1 1,-16 13,47-29,-1 1,1 0,0 0,1 1,-1 0,1 0,-1 0,1 1,0 0,1 0,-1 0,1 0,0 1,0-1,1 1,-1 0,2 0,-1 1,-1 3,6-7,0 0,0 0,0-1,0 1,0-1,1 1,-1-1,1 0,0 0,0 0,0-1,0 1,0 0,0-1,0 0,0 0,0 0,1 0,-1-1,0 1,1-1,-1 0,1 0,-1 0,0 0,1 0,2-1,-1 1,36-1,-35-1,1 1,-1 0,0 0,1 1,-1 0,1 0,-1 1,1 0,-1 0,0 0,0 0,1 1,-1 0,0 1,-1 0,1-1,0 2,-1-1,1 1,-1-1,0 2,-3 0,-2 0,1 0,0 0,-1 0,0 0,0 0,-1 0,0 0,1 0,-1 0,-1 0,1-1,-1 1,0 0,0-1,0 1,-1-1,1 0,-1 1,0-2,-1 1,1 0,-1 0,1-1,-1 0,0 1,-236 160,205-137,20-17</inkml:trace>
  <inkml:trace contextRef="#ctx0" brushRef="#br0" timeOffset="265.12">546 479,'-10'34,"-2"11</inkml:trace>
  <inkml:trace contextRef="#ctx0" brushRef="#br0" timeOffset="503.561">575 0,'0'15,"0"4</inkml:trace>
  <inkml:trace contextRef="#ctx0" brushRef="#br0" timeOffset="819.799">716 621,'125'-206,"-125"205,0 1,0-1,0 1,1-1,-1 1,0-1,0 1,0-1,1 1,-1 0,0-1,1 1,-1-1,0 1,1 0,-1-1,1 1,-1 0,0-1,1 1,-1 0,1-1,-1 1,1 0,-1 0,1 0,-1 0,1-1,-1 1,1 0,-1 0,1 0,-1 0,1 0,-1 0,1 0,-1 1,1-1,-1 0,1 0,-1 0,1 0,-1 1,1-1,-1 0,1 0,-1 1,1-1,-1 0,0 1,1-1,-1 1,0-1,1 0,-1 1,0-1,1 1,-1-1,0 1,0-1,0 1,1-1,-1 1,0 0,12 41,-10-32,-2-5,1-1,0 1,0 0,0-1,1 1,0-1,0 1,0-1,0 0,0 1,1-1,0 0,0-1,0 1,0-1,1 1,-1-1,1 0,0 0,0 0,0-1,0 1,1-1,-1 0,1-1,-1 1,1-1,-1 1,1-1,0-1,0 1,-1-1,1 0,3 0,1-1,-1 0,0 0,0-1,0 0,0-1,0 0,0 0,-1 0,1-1,-1-1,0 1,0-1,-1 0,1 0,-1-1,0 0,-1 0,1-1,-1 1,0-1,-1 0,2-3,7-16,-1 1,-1-2,-1 1,-1-1,4-26,12-59,-30 97</inkml:trace>
  <inkml:trace contextRef="#ctx0" brushRef="#br0" timeOffset="1205.175">1676 84,'-26'16,"2"1,0 1,0 0,2 2,1 1,0 1,2 0,0 2,2 0,12-18,0-1,0 1,1 0,0 0,0 1,1-1,0 1,0 0,1-1,-1 2,1-1,1 0,0 0,0 0,0 1,1-1,0 0,0 1,1-1,0 0,0 1,0-1,1 0,0 0,1 0,0 0,0-1,0 1,1-1,0 0,0 0,1 0,-1 0,1-1,0 1,1-2,-1 1,1 0,0-1,1 0,-1 0,0-1,3 1,2-2,0 0,0-1,0 0,0-1,1 0,-1-1,0 0,0 0,-1-2,1 1,0-1,-1-1,1 0,-1 0,0-1,0 0,-1-1,0 0,0-1,0 0,-1 0,0-1,0 0,-1 0,0-1,0 0,-1 0,0 0,0-3,0 5,0-2,-1 1,0 0,0-1,-1 0,0 0,-1-1,1 1,-2-1,0 1,0-1,-1 0,0 0,0 0,-1 0,0 1,-1-1,0 0,-1 0,0 0,-1 1,-1-3,2 8,-2 0,1 0,0 1,-1 0,0 0,1 0,-1 0,-1 0,1 1,0 0,0-1,-1 2,0-1,1 0,-1 1,0 0,1 0,-1 1,0-1,0 1,0 0,0 0,1 1,-3 0,5-1,-28-1</inkml:trace>
  <inkml:trace contextRef="#ctx0" brushRef="#br0" timeOffset="1452.476">1365 338,'33'-8,"-12"1,1 0,0 2,1 0,0 2,-1 0,1 2,0 0,0 2,0 0,-1 2,11 2,82 74,-105-76,-1-1,1 0,0-1,0 0,0 0,0-1,-1 0,1-1,0 0,0-1,0 0,-1 0,1-1,-1 0,9-5,7-4</inkml:trace>
</inkml:ink>
</file>

<file path=ppt/ink/ink5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6:41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1,'-16'2,"0"2,1 0,-1 0,1 1,0 1,0 1,0 0,1 1,0 0,1 1,0 1,0 0,1 1,1 0,-1 1,2 0,0 1,0 0,1 0,1 1,0 1,1-1,1 1,0 0,-2 10,4-6,2 0,0 0,1 0,1 1,0-1,2 0,0 0,1 0,4 9,-6-22,1 1,1 0,0 0,0-1,0 1,0-1,1 0,0 0,1 0,-1-1,1 1,0-1,0 0,1-1,0 1,-1-1,2 0,-1 0,0-1,1 0,-1 0,1-1,0 1,0-2,0 1,2 0,17 0,0-2,1 0,-1-2,0 0,0-2,0-1,-1-1,1-1,-2-1,1-2,-1 0,0-2,18-11,-27 16,-1-1,0 0,0-1,-1-1,0 0,0 0,-1-2,-1 1,0-1,0-1,-1 0,-1-1,0 0,-1 0,-1 0,0-1,-1-1,0 1,-1-1,-1 0,-1 0,0 0,0-4,-6 10,0 0,0 1,-1-1,0 1,-1-1,0 1,0 1,-1-1,0 1,0 0,-1 0,0 0,-1 1,1 1,-1-1,-1 1,1 0,-1 1,0 0,0 0,-1 1,1 1,-1-1,0 1,0 1,0 0,0 0,0 1,-1 1,-8 0,-2 0,0 1,0 1,0 1,0 1,1 1,-1 1,1 0,0 2,1 0,0 1,-11 8,-7 6</inkml:trace>
  <inkml:trace contextRef="#ctx0" brushRef="#br0" timeOffset="386.245">254 424,'13'-17,"0"0,1 1,1 0,1 1,0 1,1 0,0 1,1 1,0 1,1 0,0 2,1 0,10-3,-19 12,-1 0,0 0,0 0,0 2,0-1,0 1,0 1,-1-1,1 2,-1-1,0 1,0 1,0 0,3 2,50 21,-52-24,1 1,0 0,0-1,1-1,0 0,-1 0,1-1,0-1,0 0,0 0,0-1,0-1,0 0,10-2,-10-1,1 1,-1 1,0 0,1 0,-1 2,0-1,1 2,-1-1,1 2,-1-1,0 2,3 1,59 7,-51-9</inkml:trace>
  <inkml:trace contextRef="#ctx0" brushRef="#br0" timeOffset="732.549">0 735,'44'-5,"37"-1,15-5,6 0,-1-4,-2 2,-4 2,-9-1,-4 1,-2 3,-5 2,-5-2,-6 0,-3 1,-3 2,-7 2,-2 1,-9 1</inkml:trace>
</inkml:ink>
</file>

<file path=ppt/ink/ink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6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0,'-14'34,"-2"4,1 1,2 1,2 0,-2 18,11-54,1 0,0 0,0 0,0 0,1 0,-1 1,1-1,0 0,0 0,1 1,-1-1,1 0,0 0,0 0,0 0,1 0,-1 0,1 0,0 0,0 0,0-1,1 1,-1-1,1 0,0 1,0-1,0-1,0 1,1 0,-1-1,1 1,3 1,6-4,0 0,0-1,0-1,0 0,0 0,0-1,-1-1,1 0,-1-1,0 0,0-1,-1 0,0-1,0 0,8-7,124-91,-142 104,1 0,-1 0,0 0,0 0,0 1,1-1,-1 0,0 1,0-1,1 1,-1-1,1 1,-1 0,1-1,-1 1,0 0,1 0,-1 0,1 0,-1 0,1 1,-1-1,0 0,1 1,-1-1,0 1,1-1,-1 1,0 0,1-1,-1 1,0 0,0 0,0 0,0 0,0 0,0 0,0 0,0 0,0 0,-1 1,1-1,0 0,-1 1,1-1,-1 0,1 1,-1-1,0 1,1-1,-1 0,0 2,3 14,-3-11,0 1,0 0,1 0,0-1,0 1,0-1,1 1,0-1,1 1,-1-1,1 0,0 0,1 0,-1-1,1 1,0-1,1 0,-1 0,1 0,0-1,0 1,1-1,-1-1,1 1,0-1,0 0,0 0,0 0,1-1,0 0,0-1,1 1,-1-2,1 1,-1-1,1 0,-1 0,1-1,-1 0,0-1,1 1,-1-1,0-1,0 1,0-1,0-1,-1 1,1-1,-1 0,0-1,0 1,0-1,-1 0,0-1,0 1,0-1,0 0,-1 0,1-4,10-14,-2-1,-2-1,0 0,-1-1,-2 0,0 0,-2 0,1-20,-5 22</inkml:trace>
</inkml:ink>
</file>

<file path=ppt/ink/ink5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7:04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1,'-25'143,"10"125,-2 116,29-324,-6-55</inkml:trace>
</inkml:ink>
</file>

<file path=ppt/ink/ink5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7:04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24 537,'-10'19,"2"7,3-2</inkml:trace>
  <inkml:trace contextRef="#ctx0" brushRef="#br0" timeOffset="416.041">560 0,'-28'20,"0"1,2 2,0 0,1 2,2 0,1 2,0 0,2 2,2 0,-3 8,16-30,1 0,0 1,0-1,1 1,0 0,1 0,0 0,0 0,0 0,1 1,0-1,1 0,0 1,0-1,1 1,0-1,1 0,-1 0,2 0,-1 0,1 0,0 0,1 0,-1-1,2 0,-1 0,1 0,4 5,-3-5,0 0,0-1,1 0,-1-1,1 1,0-1,1 0,-1-1,1 0,0 0,0-1,0 0,1 0,-1-1,1 0,-1 0,1-1,0 0,0-1,-1 0,1 0,0-1,0 0,-1 0,1-1,4-2,-1 0,0 0,-1-1,1-1,-1 0,0 0,-1-1,1-1,-1 0,-1 0,0 0,0-2,0 1,-1-1,-1 0,0 0,0-1,-1 0,3-7,-1 2,0 0,-2-1,1 0,-2 0,-1 0,0 0,-1-1,0 0,-2 1,0-1,-1 0,-1 0,0 0,-2 1,0-1,-1 1,0 0,-6-11,8 23,-1 1,0-1,0 1,-1 0,1 0,-1 0,0 0,0 1,0 0,-1 0,1 0,-1 0,0 1,1-1,-1 1,0 0,0 1,0-1,-1 1,1 0,0 0,0 1,-1 0,1 0,-2 0,-18 0</inkml:trace>
  <inkml:trace contextRef="#ctx0" brushRef="#br0" timeOffset="900.779">1124 57,'-25'36,"1"1,2 1,2 1,1 1,2 0,-8 34,22-68,0 0,1 0,0 0,0 0,1 1,0-1,0 1,0-1,1 1,0-1,0 1,1-1,-1 1,2-1,-1 1,1-1,-1 0,2 0,-1 1,1-1,0-1,0 1,1 0,2 3,4-2,0 0,0 0,0-1,1 0,0-1,0-1,1 1,-1-2,1 0,0 0,0-1,0 0,0-1,0 0,0-1,0-1,0 0,0 0,0-1,0-1,-1 0,1-1,-1 0,1 0,-1-1,-1-1,1 0,-1 0,0-1,0-1,6-6,-2 6,-1-2,0 1,-1-2,0 1,-1-2,0 0,-1 0,0-1,-1 0,0 0,-1-1,-1 0,0-1,-1 0,0 0,2-11,-6 16,1 1,-1 0,-1-1,0 0,0 1,-1-1,0 0,0 1,-1-1,-1 0,0 1,0-1,0 1,-1 0,-1 0,0 0,0 0,-1 1,0-1,0 1,-1 0,0 1,0 0,-1-1,0 2,0-1,0 1,-1 0,0 1,-8-4,6 5,1 1,-1 1,0 0,0 0,-1 1,1 1,0-1,0 2,0-1,-1 1,1 1,-7 1,-12 3</inkml:trace>
</inkml:ink>
</file>

<file path=ppt/ink/ink5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7:06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1,'-37'239,"-13"89,25-170,28-147,3-6</inkml:trace>
</inkml:ink>
</file>

<file path=ppt/ink/ink5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7:0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28 200,'-2'-1,"-1"-1,1 0,0 0,0 0,1 0,-1 0,0 0,0-1,1 1,0 0,-1-1,1 0,0 1,0-1,1 0,-1 1,0-1,1 0,0 0,-1 1,1-1,0 0,0 0,1 0,-1 1,1-1,-1 0,1 0,0 1,0-1,0 1,0-1,1 1,-1-1,1 1,-1-1,1 1,0 0,0 0,0 0,0 0,0 1,0-1,1 0,-1 1,1-1,-1 1,1 0,-1 0,1 0,0 0,1 0,27-13,0 1,1 1,0 2,1 1,0 2,3 0,-34 7,10-3,-1 0,1 1,-1 0,1 1,0 1,-1 0,1 0,0 1,-1 0,11 3,-21-3,1-1,-1 1,1 0,0-1,-1 1,1 0,-1 0,0 0,1 0,-1 0,0 0,1 1,-1-1,0 0,0 1,0-1,0 1,-1-1,1 1,0-1,-1 1,1 0,0-1,-1 1,0 0,1-1,-1 1,0 0,0-1,0 1,0 0,0 0,-1-1,1 1,-1 0,1-1,-1 1,1 0,-1-1,0 2,-43 56,-177 110,219-168,1-1,0 1,0-1,-1 1,1 0,0 0,0-1,0 1,0 0,0 0,0 0,0 0,0 0,0 0,1 0,-1 1,0-1,1 0,-1 0,1 1,-1-1,1 0,-1 1,1-1,0 0,0 1,0-1,0 0,0 1,0-1,0 1,0-1,0 0,1 1,-1-1,1 0,-1 1,1-1,-1 0,1 0,0 0,-1 1,1-1,0 0,0 0,0 0,0 0,0 0,0-1,0 1,0 0,134 61,-121-54,-1 1,0 1,-1 0,0 0,-1 1,0 1,-1 0,0 0,0 1,2 6,-9-13,0-1,-1 0,1 1,-1-1,0 1,0-1,-1 1,0 0,0 0,0 0,-1 0,0 0,0 0,0 0,-1 0,0-1,0 1,-1 0,1 0,-1-1,0 1,-1-1,1 1,-1-1,0 0,-1 0,1 0,-1-1,0 1,-3 3,-1 0,0 0,0-1,-1 0,0 0,0-1,0 0,-1-1,0 0,0-1,0 0,-1 0,1-1,-1 0,0-1,0 0,1-1,-1 0,0-1,0 0,0-1,0 0,0-1,0 0,0-1,-9-3,-5-7</inkml:trace>
</inkml:ink>
</file>

<file path=ppt/ink/ink5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9:57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4036 651,'-14'-3,"-1"0,1 2,0 0,-1 0,1 1,-1 1,1 1,0 0,-1 1,1 0,-7 3,-50 24,69-29,1 0,-1 0,1 0,-1 0,1 0,-1 0,1 1,0-1,-1 0,1 1,0-1,0 1,0 0,0-1,0 1,0 0,1-1,-1 1,1 0,-1 0,1 0,-1-1,1 1,0 0,0 0,0 0,0 0,0 0,1 0,-1-1,1 1,-1 0,1 0,-1 0,1-1,0 1,0 0,0 0,85 79,-13-18,-71-61,0 1,0-1,0 1,0 0,-1 0,1 0,-1 0,0 0,0 0,0 0,0 0,0 0,-1 0,1 1,-1-1,0 0,0 0,0 1,-1-1,1 0,-1 0,0 0,0 1,0-1,0 0,0 0,-1 0,1-1,-1 1,0 0,0-1,0 1,0-1,-2 2,-90 67,88-67,0-1,-1 0,0 0,1 0,-1-1,0 0,0 0,0-1,-1 0,1 0,0-1,0 0,-1 0,-10-4</inkml:trace>
  <inkml:trace contextRef="#ctx0" brushRef="#br0" timeOffset="610.43">4092 1102,'68'-117,"-38"78,0 1,3 1,1 2,1 1,26-17,-39 32,57-36,-77 55,0 0,-1 1,1-1,0 0,-1 1,1 0,-1-1,1 1,0 0,-1 0,0 0,1 0,-1 0,1 0,-1 0,0 0,0 0,0 1,0-1,0 0,0 1,0-1,0 1,-1-1,1 1,0 0,-1-1,1 1,-1-1,0 1,1 0,-1 0,0-1,0 1,0 0,0-1,-1 1,1 0,0-1,-1 1,1 0,-1-1,0 1,1-1,-1 1,0-1,0 1,0-1,0 1,0-1,-1 1,-14 32,12-27,0 0,1 0,-1 1,1-1,1 1,-1-1,1 1,1 0,-1 0,2 0,-1 0,1 0,0 0,1 5,0-10,-1-1,2 0,-1 0,0 0,0-1,0 1,1 0,-1 0,1-1,0 1,-1-1,1 1,0-1,0 0,0 1,0-1,0 0,0 0,0-1,0 1,1 0,-1-1,0 1,0-1,0 0,1 0,-1 0,0 0,1 0,-1 0,0 0,0-1,1 1,-1-1,1 0,79-29,102-78,-183 107,1-1,-1 1,1-1,0 1,0 0,-1 0,1 0,0 0,0 0,0 0,0 0,0 0,0 1,1-1,-1 1,0 0,0 0,0-1,0 2,0-1,1 0,-1 0,0 0,0 1,0 0,0-1,0 1,0 0,0 0,0 0,0 0,0 0,-1 0,1 0,0 1,-1-1,1 1,-1-1,1 1,-1 0,0 0,0-1,1 1,-2 0,1 0,0 0,0 0,0 0,-1 0,1 1,-22 140,22-142,-1 1,1-1,-1 0,1 1,0-1,-1 1,1-1,0 0,0 1,0-1,0 0,0 0,0 0,1 0,-1 0,0 0,0 0,1 0,-1-1,1 1,-1 0,0-1,1 1,-1-1,1 0,0 1,-1-1,1 0,-1 0,1 0,-1 0,1 0,13-3</inkml:trace>
  <inkml:trace contextRef="#ctx0" brushRef="#br0" timeOffset="1431.328">5391 651,'-270'208,"220"-141,49-66,0 1,0 0,0-1,1 1,-1 0,1-1,-1 1,1 0,-1-1,1 1,0 0,0 0,0 0,0-1,0 1,0 0,1 0,-1-1,1 1,-1 0,1-1,0 1,-1 0,1-1,0 1,0-1,0 1,0-1,0 0,0 1,1-1,-1 0,0 0,1 0,-1 0,1 0,-1 0,1 0,0 0,-1-1,1 1,0-1,1 1,9 0,-1-1,1 0,0 0,-1-2,1 1,0-1,-1-1,0 0,0-1,0 0,0-1,0 0,-1 0,0-1,0-1,-1 0,0 0,0-1,0 0,1-2,5-2,189-166,-204 177,0 0,0 0,0 0,1 0,-1 0,1 1,-1-1,1 0,-1 0,1 0,-1 1,1-1,-1 0,1 1,0-1,-1 1,1-1,0 0,0 1,0 0,-1-1,1 1,0-1,0 1,0 0,0 0,0 0,0-1,-1 1,1 0,0 0,0 0,0 0,0 0,0 1,0-1,0 0,0 0,0 1,-1-1,1 0,0 1,0-1,0 1,-1-1,1 1,0-1,0 1,-1-1,1 1,-1 0,1 0,0-1,-1 1,1 0,-1 0,0-1,1 1,-1 0,0 0,1 0,-1 0,-2 30,0-25,1 0,0-1,0 1,1 0,0 0,0 0,0 0,1 0,0 0,0 0,0 0,1 0,0 0,0-1,0 1,1-1,-1 0,2 1,-1-1,0-1,1 1,0 0,0-1,2 2,3 0,0 0,0-1,0 0,1 0,-1-1,1-1,0 1,1-2,-1 1,0-1,1-1,-1 0,1-1,-1 1,1-2,-1 0,1 0,-1-1,1 0,-1-1,0 0,0-1,1 0,14-7,0-2,-1-1,0 0,-1-2,-1-1,0 0,-2-2,4-4,-4 4,-2 0,0-1,-2-1,0 0,-1-2,-1 1,-1-2,-1 0,-2 0,0-1,-1 0,-2-1,2-12,-8 35,0 1,0-1,-1 1,1 0,-1-1,1 1,-1-1,0 1,0-1,0 0,-1 1,1-1,0 1,-1 0,0-1,1 1,-1-1,0 1,0 0,-1 0,1-1,0 1,-1 0,1 0,-1 0,0 1,1-1,-1 0,0 0,0 1,0 0,0-1,-1 1,1 0,0 0,0 0,-1 0,1 0,-1 1,1-1,-1 1,1-1,-1 1,1 0,-1 0,-1 0,-8 7,1 0,0 0,0 1,1 0,0 1,1 0,-1 0,2 1,0 0,0 1,0 0,0 3,-2 1,2 1,0 0,0 0,2 1,0 0,0 0,2 1,0-1,1 1,1 0,1 5,0-16,1-1,0 1,0 0,1-1,0 1,0-1,0 1,1-1,0 0,0 1,1-1,-1 0,1 0,1-1,-1 1,1-1,0 1,0-1,1 0,-1-1,1 1,0-1,1 0,-1 0,1-1,-1 1,1-1,0 0,0-1,0 0,7 2,11 0,0-1,0 0,1-2,-1-1,1-1,-1-2,0 0,0-1,0-1,0-2,-1 0,0-1,10-6,16-10,0-1,-2-3,0-2,-3-2,0-2,-2-2,-2-1,-1-2,-3-2,21-29,-49 60,0 0,0-1,-1 0,-1 0,0 0,0-1,-1 0,-1 0,0-1,0 1,-2-1,1 1,-2-1,1-8,-2 19,0-1,0 1,0 0,0 0,-1-1,1 1,-1 0,0 0,1 0,-1 0,0 0,0 0,-1 0,1 0,0 0,0 0,-1 0,1 1,-1-1,0 1,0-1,1 1,-1 0,0-1,0 1,0 0,0 0,0 0,0 1,-1-1,1 0,0 1,0 0,0-1,-1 1,1 0,0 0,-1 0,1 0,-1 1,-86 30,69-16,1 1,1 0,1 1,1 1,0 1,1 0,1 1,1 1,0 0,2 0,1 1,0 1,2 0,1 0,0 1,2-1,1 1,0 1,2-1,1 0,1 1,2 15,0-26,0 0,1 0,1-1,0 1,0-1,2 0,0 0,0-1,1 0,0 0,1 0,1-1,0 0,0-1,1 0,0 0,1-1,0-1,0 0,1 0,0-1,1 0,-1-1,1-1,0 0,1-1,-1 0,1-1,0 0,-1-1,1-1,5 0,38-1,-33-1</inkml:trace>
  <inkml:trace contextRef="#ctx0" brushRef="#br0" timeOffset="-5374.513">339 198,'402'50,"-348"-54,-1-2,0-3,0-2,-1-2,-1-2,0-3,30-15,119-81,-199 113,-1 1,1-1,-1 1,0-1,1 1,-1-1,1 1,-1-1,1 1,0 0,-1-1,1 1,-1 0,1 0,0-1,-1 1,1 0,0 0,-1 0,1 0,0 0,-1 0,1 0,0 0,-1 0,1 0,0 0,-1 0,1 0,0 1,-1-1,1 0,-1 0,1 1,0-1,-1 0,1 1,-1-1,1 1,-1-1,1 1,-1-1,1 1,-1-1,0 1,1-1,-1 1,0-1,1 1,-1 0,0-1,0 1,0 0,0-1,1 1,-8 42,7-40,-133 397,90-243,6 2,6 16,19 105,11-281,1 1,-1-1,1 0,-1 1,0-1,1 0,-1 1,0-1,1 1,-1-1,0 1,0-1,0 1,1 0,-1-1,0 1,0 0,0 0,0-1,0 1,0 0,0 0,1 0,-1 0,0 0,0 0,0 1,0-1,0 0,0 0,1 1,-1-1,0 0,0 1,0-1,1 1,-1-1,0 1,0-1,1 1,-1 0,1-1,-1 1,0 0,1 0,-1-1,1 1,0 0,-1 0,1 0,0-1,-1 1,1 0,0 0,0 0,0 0,0 0,0 0,0-1,0 1,0 0,0 0,0 0,0 0,0 0,1 0,-1-1,0 1,1 1,-84-105,71 92,-1 1,0 0,0 1,-1 1,0 0,0 1,-1 1,0 0,0 0,0 2,-1 0,0 1,1 0,-1 2,0-1,0 2,-1 0,1 1,-8 2,-10 3,1 1,0 2,0 1,1 1,0 2,1 1,1 1,-21 15,25-16,0 1,1 1,1 1,1 1,0 1,2 1,0 1,1 1,1 1,-12 19,32-42,-1-1,1 1,0 0,0-1,0 1,0 0,0 0,0-1,-1 1,1 0,0 0,0 0,0 0,0 0,0 0,0 0,0 1,0-1,0 0,-1 0,1 1,0-1,0 1,0-1,0 0,-1 1,1 0,0-1,-1 1,1-1,0 1,-1 0,1-1,-1 1,1 0,-1 0,1 0,-1-1,1 1,-1 0,0 0,1 0,-1 0,0 0,0 0,0-1,0 1,0 0,0 0,0 0,0 0,0 0,0 0,0 0,-1 0,1 0,0-1,-1 1,1 0,-1 0,1 0,-1-1,1 1,-1 0,1 0,-1-1,0 1,0 0,43-23,-22 7</inkml:trace>
  <inkml:trace contextRef="#ctx0" brushRef="#br0" timeOffset="-4989.742">735 678,'113'-36,"3"5,0 4,30 2,130-18,-266 42,-8-1,1 1,-1 0,1 0,0 0,-1 0,1 0,0 0,0 1,0 0,-1-1,1 1,0 0,0 1,0-1,0 0,-1 1,1-1,0 1,0 0,-1 0,1 0,0 0,-1 1,1-1,-1 1,0-1,0 1,1 0,-1 0,0 0,0 0,-1 0,1 1,0-1,-1 0,2 2,-21 185,58-43,-42-101,-1-27</inkml:trace>
  <inkml:trace contextRef="#ctx0" brushRef="#br0" timeOffset="-1184.991">2060 791,'-12'7,"-1"1,1 0,1 0,-1 1,1 1,1 0,0 0,0 1,1 0,0 1,1-1,1 2,0-1,0 1,1 1,1-1,0 2,4-11,1 0,-1-1,1 1,0 0,0 0,0 0,0 0,1 0,-1 0,1 0,0-1,1 1,-1 0,0-1,1 1,0-1,0 1,0-1,0 0,1 0,-1 0,1 0,0 0,0-1,0 1,0-1,0 1,0-1,1 0,-1-1,1 1,-1-1,1 1,0-1,0 0,0 0,-1-1,3 1,4-1,-1-1,1 0,0 0,0-1,-1 0,1-1,-1 0,1 0,-1-1,0 0,-1-1,1 0,-1 0,0-1,0 0,0 0,-1-1,0 0,0 0,-1-1,0 0,-1 0,1 0,-1-1,-1 0,0 0,0 0,-1 0,0-1,0 1,0-8,-2 12,1-1,-1 0,-1-1,1 1,-1 0,0 0,0 0,-1 0,0 0,0 0,0 0,-1 0,0 0,0 1,-1-1,1 0,-1 1,0 0,-1 0,1 0,-1 0,0 0,0 1,-1 0,1 0,-1 0,0 0,0 1,0-1,0 1,-1 1,1-1,-3 0,-17-1,2 2</inkml:trace>
  <inkml:trace contextRef="#ctx0" brushRef="#br0" timeOffset="-753.611">2371 1045,'0'14,"1"-25,3-18,2 2,2 0,0 0,2 1,1 0,12-21,-19 39,1 1,-1 0,2 1,-1-1,1 1,0 0,0 0,0 0,1 1,0 0,0 1,0-1,1 1,-1 1,1-1,0 1,0 1,0-1,1 2,-1-1,5 0,-11 2,0 0,0 0,1 0,-1 0,0 0,0 0,0 0,0 1,1-1,-1 1,0 0,0 0,0 0,0 0,0 0,0 0,-1 0,1 0,0 1,0-1,-1 1,1-1,-1 1,0 0,1-1,-1 1,0 0,0 1,7 14</inkml:trace>
  <inkml:trace contextRef="#ctx0" brushRef="#br0" timeOffset="2212.751">8326 622,'-24'-4,"0"2,0 0,0 2,0 0,-1 2,1 1,0 1,1 0,-1 2,1 1,0 1,1 1,-19 10,34-14,0 0,0 1,0 0,0 0,1 1,0 0,1 0,0 0,0 1,0 0,-1 3,5-8,-1 0,1-1,0 1,0 0,0-1,0 1,1 0,-1 0,1 0,-1 0,1 0,0 0,0 0,1 0,-1-1,0 1,1 0,0 0,0 0,0 0,0-1,0 1,0 0,1-1,-1 1,1-1,0 0,0 1,0-1,0 0,0 0,0 0,1-1,-1 1,0 0,1-1,6 2,0-1,0-1,1 0,-1 0,0 0,1-1,-1-1,0 0,1 0,-1-1,0 0,0 0,0-1,0 0,-1-1,1 0,4-3,24-12,-1-1,-1-2,-1-2,31-27,-22 18,33-22,-73 57,0-1,0 1,0 0,-1 0,1 0,-1 0,1 1,-1-1,0 1,1-1,-1 1,-1 0,1 0,0 0,-1 0,1 0,-1 0,0 0,0 1,0-1,-1 0,1 1,-1-1,0 0,0 1,0-1,0 4,1 4,0-2,0 0,1 0,0 0,0 0,1 0,0 0,1-1,-1 1,2-1,-1 0,1 0,0-1,1 0,0 1,0-2,1 1,-1-1,1 0,2 1,11 3</inkml:trace>
  <inkml:trace contextRef="#ctx0" brushRef="#br0" timeOffset="2580.026">8664 819,'24'-43,"1"1,2 1,32-37,-59 79,0 0,0-1,0 1,1 0,-1 0,0 0,1 0,-1-1,0 1,1 0,-1 0,1 0,-1-1,1 1,-1 0,1-1,0 1,-1-1,1 1,0-1,0 1,-1-1,1 1,0-1,0 0,0 1,-1-1,1 0,0 0,0 1,0-1,0 0,0 0,-1 0,1 0,0 0,0 0,0-1,0 1,0 0,0 0,-1-1,1 1,0 0,0-1,0 1,-1-1,1 1,0-1,-1 1,1-1,0 1,-1-1,1 0,-1 1,1-1,-1 0,1 0,-1 1,1-1,-1 0,0 0,0 0,1 0,-1 1,0-2,1 5,30 95,-30-95,0-1,1 1,-1-1,1 1,0-1,-1 0,1 0,0 0,0 0,1 0,-1-1,0 1,1-1,-1 1,1-1,-1 0,1 0,-1 0,1 0,0-1,0 1,-1 0,1-1,0 0,0 0,0 0,-1 0,1 0,0-1,0 1,0-1,-1 0,1 0,1 0,12-7,0 0,-1 0,0-2,-1 0,0 0,-1-2,0 1,-1-2,0 0,66-55,6 17,-59 40</inkml:trace>
  <inkml:trace contextRef="#ctx0" brushRef="#br0" timeOffset="6347.968">9624 452,'-13'-4,"0"1,0 0,-1 1,1 1,-1 0,1 1,-1 0,0 1,1 0,-1 1,1 1,0 0,0 1,0 0,-3 2,10-4,0 1,1-1,-1 1,0 0,1 1,0-1,0 1,0 0,0 0,1 0,-1 1,1 0,0 0,1 0,-1 0,1 1,0-1,0 1,1 0,-1 0,1 0,1 0,-1 0,1 0,0 0,1 1,-1-1,1 0,0 0,1 1,-1-1,1 0,1 0,-1 1,1-1,0 0,1-1,2 6,-3-8,1 0,0 0,0 0,0-1,1 1,-1-1,0 0,1 0,0 0,-1 0,1-1,0 1,0-1,0 0,0 0,0-1,0 1,0-1,0 0,0 0,0 0,0-1,0 1,0-1,0 0,0 0,0 0,0-1,0 1,-1-1,1 0,-1 0,3-2,110-84,6-60,-122 147,0 1,0-1,-1 1,1 0,0-1,0 1,0-1,0 1,0-1,0 1,0-1,0 1,0-1,0 1,1 0,-1-1,0 1,0-1,0 1,1-1,-1 1,0 0,0-1,1 1,-1 0,0-1,0 1,1 0,-1-1,1 1,-1 0,0-1,1 1,-1 0,1 0,-1 0,0-1,1 1,-1 0,1 0,-1 0,1 0,-1 0,1 0,-1 0,1 0,-1 0,0 0,1 0,-1 0,1 0,-1 1,1-1,-1 0,0 0,1 0,-1 0,1 1,-1-1,0 0,1 1,-1-1,0 0,1 1,-1-1,0 0,1 1,-1-1,0 1,3 35,-7 424,0-406,-1 0,-3 0,-2-1,-3-1,-1 0,-22 50,30-90,1 1,-2-2,1 1,-2-1,0 0,0 0,-1-1,0 0,0 0,-1-1,-1-1,1 1,-1-2,-8 4,16-9,1-1,-1 0,0 0,1-1,-1 1,0 0,0-1,0 0,0 0,0 0,0 0,1 0,-1 0,0-1,0 1,0-1,0 0,1 0,-1 0,0 0,1-1,-1 1,1-1,0 1,-1-1,1 0,0 0,0 0,0 0,0 0,0 0,1-1,-1 1,0-1,-25-94,26 71,0-1,2 0,1 1,1 0,1-1,1 1,2 1,0-1,7-12,2 4,-3 6</inkml:trace>
  <inkml:trace contextRef="#ctx0" brushRef="#br0" timeOffset="6878.853">10188 1,'-3'1,"0"1,-1 0,1 0,0 0,0 0,0 1,0-1,0 1,1-1,-1 1,1 0,0 0,0 0,0 0,0 1,0-1,1 1,-1-1,1 1,0-1,0 1,0 0,1-1,-1 1,1 0,0 0,-1-2,-77 442,23-244,62-201,4-10</inkml:trace>
  <inkml:trace contextRef="#ctx0" brushRef="#br0" timeOffset="13969.864">10273 678,'34'1,"0"-2,-1-2,1-1,0-1,-1-2,19-7,-40 12,-1-1,1-1,-1 0,1-1,-1 0,-1-1,1 0,-1 0,0-1,0-1,-1 1,0-2,0 1,-1-1,0-1,-1 1,5-9,-11 16,0 0,0-1,0 1,0 0,0-1,-1 1,1-1,-1 1,0 0,0-1,0 1,0-1,0 1,0-1,0 1,-1 0,0-1,1 1,-1-1,0 1,0 0,0 0,0 0,-1 0,1-1,0 2,-1-1,0 0,1 0,-1 0,0 1,0-1,0 1,0-1,0 1,0 0,-2-1,-2 0,0 0,0 0,0 0,0 1,-1 0,1 0,-1 0,1 1,0 0,-1 0,1 1,0 0,-1 0,0 1,-8 1,1 1,1 0,-1 1,1 1,-1 0,2 1,-1 0,1 1,0 0,0 1,1 0,1 1,-1 0,2 1,-1 0,1 1,1 0,0 0,1 0,0 1,1 0,-4 12,10-20,0-1,0 1,0 0,0-1,1 1,0-1,0 1,0-1,0 0,1 1,-1-1,1 0,0 0,1 0,-1 0,1 0,0-1,-1 1,1-1,1 0,-1 1,1-2,-1 1,1 0,0-1,0 1,0-1,0 0,0 0,0-1,1 1,-1-1,1 0,-1 0,1-1,-1 1,1-1,-1 0,1 0,-1-1,4 0,26 3,1-1,0-2,0-2,-1-1,0-1,0-2,0-2,-1 0,0-3,7-4,-16 6</inkml:trace>
  <inkml:trace contextRef="#ctx0" brushRef="#br0" timeOffset="14380.479">11317 424,'-127'54,"124"-54,0 1,0 1,0-1,0 0,0 1,0-1,0 1,0 0,1 0,-1 0,1 0,0 1,-1-1,1 1,0-1,0 1,0 0,1 0,-1 0,1 0,0 0,-1 0,1 0,1 0,-1 0,0 1,1-1,0 0,-1 1,1-1,1 0,-1 0,0 1,1-1,0 0,-1 0,1 1,1-1,-1 0,0 0,1 0,-1 0,1-1,2 3,53 34,-52-38,1 1,0 0,-1 1,0-1,0 1,1 0,-1 0,-1 1,1-1,-1 1,1 0,-1 0,0 1,0-1,-1 1,0 0,1 0,-2 0,1 0,0 1,-1-1,0 1,-1-1,1 1,-1 0,0 0,0 0,-1 0,0-1,0 7,-4-7,1-1,-2 0,1 0,0 0,-1-1,1 1,-1-1,0 0,0-1,-1 1,1-1,0 0,-1 0,1-1,-1 1,0-1,1 0,-1-1,0 0,0 1,0-2,1 1,-1-1,0 0,1 0,-2-1,-8 2,-68-8,65 2</inkml:trace>
  <inkml:trace contextRef="#ctx0" brushRef="#br0" timeOffset="17567.088">1 1666,'107'-16,"26"-4,1 6,5 6,380-18,146-4,-111 6,729-60,-193 12,96-13,-5 13,-348 42,43 3,-235 16,907-101,-519 64,-973 49</inkml:trace>
</inkml:ink>
</file>

<file path=ppt/ink/ink5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31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33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0,'0'0,"-1"1,1-1,0 1,-1-1,1 1,0-1,-1 1,1-1,0 1,0-1,0 1,-1-1,1 1,0-1,0 1,0-1,0 1,0 0,0-1,0 1,0-1,0 1,0-1,1 1,-1-1,0 1,0-1,0 1,1-1,-1 1,0-1,0 1,1-1,-1 1,1-1,-1 1,0-1,1 0,-1 1,1-1,-1 0,1 1,-1-1,1 0,-1 0,1 1,-1-1,1 0,-1 0,1 0,-1 0,1 0,-1 0,1 0,0 0,-1 0,1 0,-1 0,1 0,0 0,39 5,-39-5,369 1,-346-1</inkml:trace>
</inkml:ink>
</file>

<file path=ppt/ink/ink5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31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1 653,'1'3,"1"0,-1 1,1-1,0 0,0 0,1 1,-1-2,1 1,-1 0,1 0,0-1,0 0,0 1,0-1,1 0,-1-1,0 1,1-1,3 2,-4-2,10 5,0-1,1 0,0-1,0 0,0-1,0-1,0-1,1 0,-1 0,0-2,1 1,-1-2,0 0,0-1,12-3,12-7,1 0,-2-3,0-1,-1-1,-1-2,12-11,-1-2,-1-2,-2-2,-2-1,-2-2,-1-2,-2-2,1-6,127-216,-164 266,0-1,0 1,0-1,0 1,0 0,0-1,0 1,0-1,1 1,-1 0,0-1,0 1,0-1,1 1,-1 0,0-1,0 1,1 0,-1-1,0 1,0 0,1-1,-1 1,0 0,1 0,-1-1,1 1,-1 0,0 0,1 0,-1 0,1-1,-1 1,0 0,1 0,-1 0,1 0,-1 0,1 0,-1 0,0 0,1 0,-1 0,1 1,-1-1,1 0,-1 0,0 0,1 0,-1 1,0-1,1 0,-1 0,1 1,-1-1,0 0,0 1,1-1,-1 0,0 1,0-1,1 0,5 32,-4-17,9 60,-3 0,-3 1,-4 0,-4 20,2 12,1-96,0 1,0-1,-1 1,0-1,-1 0,-1 0,0 0,-1 0,0 0,0 0,-2-1,1 0,-1 0,-1-1,0 1,0-1,-1-1,0 0,-1 0,0 0,-1-1,1 0,-1-1,-1 0,0-1,1 0,-5 1,0 0,-1-1,0-1,-1 0,1-1,-1-1,0 0,0-1,0-1,0-1,0 0,0-1,0-1,0-1,1 0,-1-1,1-1,0 0,-15-8,26 12,0-1,1 0,-1 0,1 0,0-1,0 0,0 0,0 0,0 0,0 0,1-1,-1 1,1-1,0 0,0 0,1 0,-1-1,1 1,0-1,0 1,1-1,-1 0,1 1,0-1,0 0,0 0,1 0,0 0,0 0,0 0,1-1,45-50,-27 40</inkml:trace>
  <inkml:trace contextRef="#ctx0" brushRef="#br0" timeOffset="245.106">1412 398,'-10'33,"-7"31,-2 9,3-3,4-9,4-9,3-15</inkml:trace>
  <inkml:trace contextRef="#ctx0" brushRef="#br0" timeOffset="948.88">1637 793,'62'-104,"5"2,36-38,-95 129,-3 4,0 0,0 0,0 0,1 0,0 1,1 0,-1 0,1 1,0 0,1 0,-1 1,1 0,0 0,1 0,-6 5,-1 1,1 0,-1 0,1 0,-1 0,0 0,1 0,-1 1,-1-1,1 1,0-1,0 1,-1 0,0 0,1-1,-1 1,0 0,-1 0,1 0,0 0,-1 1,0-1,1 0,-1 0,-1 0,1 0,0 0,-1 0,1 0,-1 0,-1 2,2 2,0 6,11 129,-9-136,0 0,0-1,1 1,-1 0,1-1,0 0,1 0,-1 0,1 0,0 0,0-1,1 0,-1 0,1 0,0 0,0-1,0 1,0-1,1-1,-1 1,1-1,1 1,6-1,-1-1,1 0,-1-1,1 0,-1-1,1 0,-1-1,0 0,1-1,-1 0,-1-1,1-1,0 0,-1 0,0-1,0 0,-1-1,0-1,0 1,0-1,-1-1,-1 0,1 0,-1-1,-1 0,0 0,0-1,-1 0,0-2,5-8,-1-1,-2 0,0 0,-1-1,-1 0,-2 0,0 0,-1-1,-1 1,-2-1,0 0,-1 1,-2-1,2-23,1 23</inkml:trace>
  <inkml:trace contextRef="#ctx0" brushRef="#br0" timeOffset="1328.7">3105 59,'-32'29,"2"2,1 0,2 2,1 1,2 1,1 1,-14 32,33-61,1 1,0 0,1-1,0 2,0-1,1 0,0 0,0 0,1 1,0-1,0 0,1 0,0 1,1-1,0 0,0 0,1 0,0-1,0 1,0 0,1-1,0 0,1 0,0 0,0-1,0 0,1 1,0-2,0 1,0-1,1 0,0 0,0-1,3 2,3 1,-1-1,1 0,0 0,1-2,-1 1,1-2,0 0,0 0,0-2,0 1,0-2,0 0,0-1,0 0,1-1,-2 0,1-2,0 1,-1-2,1 0,-1 0,0-1,-1-1,0 0,6-5,1 1,-1-1,-1-1,0 0,-1-2,-1 0,0 0,-1-2,0 0,-1 0,-2-1,1-1,-2 0,-1 0,0-1,-1 0,-2 0,0-1,-1 0,0 0,-1-11,-5 24,0 0,-1 0,0 1,0-1,-1 1,0 0,0 0,0 0,-1 0,0 0,-1 1,1-1,-1 1,0 1,-1-1,0 1,0-1,0 2,0-1,-1 1,1 0,-1 0,0 1,0 0,-1 0,1 0,-1 1,1 1,-1-1,0 1,0 0,1 1,-1 0,0 0,0 0,0 1,1 1,-1-1,0 1,-1 1,-36 7,5 2</inkml:trace>
  <inkml:trace contextRef="#ctx0" brushRef="#br0" timeOffset="1635.922">2738 511,'354'-126,"-352"125,3-1,0 0,0 0,-1 0,1 0,0 1,1 0,-1 0,0 0,0 0,0 1,1 0,-1 0,0 1,0-1,0 1,0 0,1 0,-1 1,-1 0,1 0,0 0,0 0,-1 1,1 0,-1-1,0 2,1 0,21 32,-23-30,0-1,0 1,1-1,-1 0,1-1,0 1,0-1,1 1,0-1,-1 0,1-1,1 1,-1-1,0 0,1-1,3 2,125 2,-109-7</inkml:trace>
</inkml:ink>
</file>

<file path=ppt/ink/ink5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4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1,'452'0,"-428"0</inkml:trace>
</inkml:ink>
</file>

<file path=ppt/ink/ink5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43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92,'-7'-3,"0"-1,-1 2,1-1,0 1,-1 0,1 0,-1 1,0 0,1 1,-1-1,0 1,1 1,-1 0,0 0,1 0,-1 1,1 0,-1 0,1 1,0 0,0 0,0 1,0 0,1 0,0 1,0-1,0 2,0-1,1 0,-1 1,2 0,-1 0,1 1,-1-1,2 1,-3 4,-9 19,1 1,1 0,1 1,2 0,2 1,1 0,1 0,2 1,0 17,3-40,1 1,0 0,1-1,0 1,1-1,1 0,-1 1,2-1,-1 0,2-1,-1 1,2-1,-1 0,1 0,1 0,0-1,0 0,1 0,0-1,0 0,1 0,0-1,0 0,1-1,0 0,0-1,0 1,1-2,0 0,0 0,5 1,16-3,0-2,0-1,0-1,-1-1,1-2,-1-1,0-2,-1-1,1-1,-2-2,0-1,0-1,-1-1,-1-2,-1-1,0 0,-1-2,-1-1,-1-2,-10 14,-1-1,-1 0,0-1,0-1,-1 1,0-2,-1 1,0-1,-1-1,-1 0,0 0,-1 0,0-1,-1 1,-1-1,0-1,-2 1,1 0,-2-1,0 1,-1-1,0 0,-1 1,-1-1,0 1,-2 0,0-1,-3 2,0 1,-1 0,-1 1,0 0,-1 0,0 1,-1 0,0 1,-1 0,0 1,0 0,-1 1,0 0,-1 1,1 1,-1 0,-1 0,1 2,-1 0,0 1,0 0,0 1,0 0,0 2,0 0,0 0,-1 2,1 0,0 0,0 1,-11 5,-5 0,0 2,0 0,1 2,1 2,0 1,-18 12,9-1</inkml:trace>
</inkml:ink>
</file>

<file path=ppt/ink/ink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6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127 115,'-12'10,"1"0,1 1,-1 0,2 1,-1 0,2 0,-1 1,2 0,0 1,0-1,2 1,-1 1,2-1,0 1,1-1,0 3,3-13,0 0,1-1,0 1,-1 0,2 0,-1-1,0 1,1-1,-1 1,1-1,0 1,0-1,0 0,1 0,-1 0,1 0,0 0,-1-1,1 1,0-1,1 0,-1 0,0 0,1 0,-1 0,1-1,-1 0,1 0,0 0,0 0,-1 0,3-1,4 2,-1-1,1 0,-1 0,1-1,0-1,-1 0,1 0,-1-1,1 0,-1 0,0-1,7-3,-4-1,0-1,0-1,-1 0,0 0,-1-1,0 0,0-1,-1 0,-1-1,0 0,0 0,-1 0,-1-1,0 0,0-1,-2 1,0-1,0 0,0-9,-3 17,0 0,-1-1,0 1,0 0,-1 0,1-1,-1 1,-1 0,1 0,-1 0,0 0,-1 0,1 0,-1 1,0-1,-1 1,1 0,-1 0,0 0,0 0,-1 1,1-1,-1 1,0 0,0 1,-1-1,1 1,-1 0,1 1,-1-1,0 1,0 0,0 0,0 1,0 0,-4 0,-16-4</inkml:trace>
</inkml:ink>
</file>

<file path=ppt/ink/ink5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44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0 162,'331'-144,"-327"142,0-1,0 1,0 0,0 1,1-1,-1 1,0 0,1 0,-1 0,1 0,-1 1,1 0,0 0,-1 0,1 1,-1-1,1 1,-1 0,0 0,1 1,-1-1,0 1,0 0,0 0,0 0,0 1,0-1,-1 1,1 0,-1 0,3 3,3 4,1 0,1-1,0-1,0 1,0-2,1 0,0 0,1-1,-1 0,1-1,0-1,1 0,-1-1,1 0,-1-1,1 0,0-1,0-1,0-1,6 0,4 0</inkml:trace>
</inkml:ink>
</file>

<file path=ppt/ink/ink5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02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0 192,'3'-12,"1"0,0 0,1 0,0 1,1 0,0 0,1 0,0 1,0 0,1 0,1 1,8-8,-13 13,1-1,-1 2,1-1,0 0,0 1,0 0,0 0,0 1,1-1,-1 1,1 0,0 1,-1-1,1 1,0 0,0 1,0-1,0 1,0 0,0 1,-1 0,1-1,0 2,0-1,0 1,-1 0,1 0,-1 0,5 3,6 5,-8-5,0 1,0-1,0-1,0 1,1-1,0-1,0 0,0 0,0 0,1-1,-1-1,1 0,-1 0,1-1,-1 0,1 0,-1-1,1-1,-1 1,105-50,-90 40</inkml:trace>
</inkml:ink>
</file>

<file path=ppt/ink/ink5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11.1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14 108,'-4'16,"1"-1,0 0,1 1,1 0,0-1,1 1,1 0,0-1,1 1,1-1,1 1,0-1,1 0,0 0,1-1,1 0,0 0,1 0,4 4,-8-14,1 1,0-1,0 0,0 0,1-1,-1 0,1 0,0 0,0-1,0 1,0-1,0-1,0 1,0-1,1 0,-1-1,0 1,1-1,-1 0,1-1,-1 0,0 0,0 0,1-1,-1 0,3-1,10-4,0-1,-1 0,0-2,0 0,-1-1,-1 0,14-12,78-98,-107 120,-1 0,1 0,0 0,-1 1,1-1,0 0,0 1,0-1,0 0,0 1,0-1,0 1,0-1,0 1,0 0,0 0,0-1,0 1,0 0,0 0,0 0,0 0,0 0,0 0,0 0,0 0,0 1,0-1,0 0,0 1,0-1,0 0,0 1,0-1,0 1,0 0,0-1,0 1,-1 0,1-1,0 1,0 0,-1 0,1 0,-1 0,1 0,-1 0,1 0,-1 0,1 0,-1 0,0 0,1 0,-1 0,0 0,0 0,0 0,0 0,0 0,0 0,0 0,0 0,-1 0,1 0,-1 1,4 7,3 5,0 0,1-1,1 1,0-1,1-1,0 0,0 0,2-1,-1 0,2 0,-1-1,3 0,-9-7,-1 0,1-1,0 0,0 0,0-1,0 1,1-1,-1 0,0 0,0-1,1 1,-1-1,0-1,1 1,-1-1,0 0,1 0,-1 0,0-1,0 0,0 0,0 0,-1 0,1-1,0 0,-1 0,0 0,0 0,0-1,0 0,0 0,-1 0,0 0,3-4,229-245,-132 162,-102 90,0 0,1 0,-1 0,1 1,-1-1,1 0,-1 1,1-1,0 1,-1 0,1-1,-1 1,1 0,0 0,-1 0,1 0,0 1,-1-1,1 0,-1 1,1-1,0 1,-1-1,1 1,-1 0,1-1,-1 1,0 0,1 0,-1 0,0 0,0 1,0-1,0 0,1 0,-2 1,1-1,0 0,0 1,0-1,-1 1,1-1,-1 1,1 0,-1-1,1 1,-1-1,0 2,9 83,-9-78,1 5,0 0,0 0,-1 0,-1-1,0 1,-1 0,-1-1,1 1,-2-1,0 0,0 0,-2 0,1 0,-1-1,-1 0,0 0,-8 9,10-15,-1 1,0-1,-1 0,1-1,-1 1,0-2,0 1,0-1,-1 1,1-2,-1 1,1-1,-1-1,0 1,0-1,-5 0,13-2,0 1,0 0,0 0,1-1,-1 1,0 0,0 0,0-1,1 1,-1 0,0 0,0-1,0 1,0 0,0-1,0 1,0 0,0-1,0 1,0 0,0-1,0 1,0 0,0-1,0 1,0 0,0-1,0 1,0 0,0-1,-1 1,1 0,0 0,0-1,0 1,-1 0,1 0,0-1,0 1,-1 0,1 0,0 0,0-1,-1 1,1 0,0 0,0 0,-1 0,1 0,0 0,-1-1,1 1,0 0,-1 0,1 0,0 0,-1 0,1 0,0 0,-1 0,1 1,0-1,-1 0,1 0,0 0,-1 0,24-15,-6 8,1 1,0 0,0 2,1 0,-1 1,1 1,-1 1,1 0,0 2,-1 0,1 1,0 1,-1 0,11 5,-5-5,0-2,-1 0,1-2,0 0,0-2,-1 0,1-2,-1 0,20-9,-20 6,0 0,-1-2,0-1,-1-1,0 0,-1-2,-1 0,0-2,0 0,-2-1,5-6,-15 16,0 0,-1 0,1-1,-2 0,1 0,-1-1,0 0,-1 0,0 0,0 0,-1-1,-1 1,1-1,-1 1,-1-1,1-8,-4 14,-1 0,1 0,-1 0,1 0,-1 0,0 1,-1-1,1 1,-1 0,1 0,-1 0,0 1,0-1,0 1,0 0,-1 0,1 0,0 1,-1-1,1 1,-1 0,0 0,1 1,-1 0,0-1,1 1,-1 1,0-1,1 1,-1 0,1 0,-1 0,1 1,-1-1,1 1,0 0,-2 1,-6 3,0 1,0 0,1 0,0 1,0 1,1 0,0 0,1 1,0 0,0 1,1 0,0 0,1 1,1-1,-4 9,7-13,0 0,1-1,-1 1,1 0,1 0,-1 0,1 0,1 1,-1-1,1 0,0 0,1 1,0-1,0 0,1 0,-1 0,1 0,1 0,0-1,0 1,0-1,0 1,1-1,0 0,1 0,-1-1,1 1,0-1,4 3,6 2,1 0,0-1,1-1,0 0,0-1,1-1,0-1,0-1,0 0,0-1,1-1,-1-1,1 0,0-1,-1-1,1-1,-1-1,0-1,6-2,4 0</inkml:trace>
</inkml:ink>
</file>

<file path=ppt/ink/ink5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07.7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510 480,'-12'15,"2"-1,0 2,0-1,2 1,0 1,1 0,0 0,-3 15,-3 6,-108 292,86-235,35-132,34-67,4 2,4 2,4 2,5 2,14-14,19-35,-84 144,1 1,-1-1,0 0,0 1,0-1,1 1,-1-1,0 0,0 1,1-1,-1 1,1-1,-1 1,0-1,1 1,-1-1,1 1,-1 0,1-1,-1 1,1 0,-1-1,1 1,0 0,-1 0,1-1,-1 1,1 0,0 0,-1 0,1 0,0 0,-1 0,1 0,0 0,-1 0,1 0,-1 0,1 0,0 1,-1-1,1 0,-1 0,1 1,0-1,-1 0,1 1,-1-1,1 0,-1 1,1-1,-1 1,0-1,1 1,-1-1,1 1,-1-1,0 1,0 0,1-1,-1 1,0-1,0 1,0 0,1-1,-1 1,0-1,0 1,5 48,-5-46,-34 484,34-471,-1-11,1-1,-1 1,1-1,0 1,0 0,1-1,-1 1,1-1,0 1,0-1,1 0,-1 1,1-1,0 0,0 0,1 1,-1-5,0 0,0 0,0 0,0 0,0-1,0 1,0-1,1 1,-1-1,0 0,-1 1,1-1,0 0,0 0,0-1,0 1,-1 0,1-1,-1 1,1-1,-1 1,1-1,-1 1,0-1,0 0,0 0,0 0,0 0,0 0,0 0,-1 0,4-3,57-91,-4-4,29-71,12-22,-79 167,-8 44,-36 170,18 198,6-380,0-1,0 1,1-1,0 0,0 1,1-1,0 1,-1-1,2 0,-1 0,1 1,0-1,0 0,0 0,0-1,1 1,0 0,0-1,0 0,1 0,0 0,-1 0,1 0,0-1,1 1,1 0,8-4</inkml:trace>
  <inkml:trace contextRef="#ctx0" brushRef="#br0" timeOffset="284.894">1356 734,'1'10,"0"-1,1 1,0-1,0 1,1-1,1 0,0 0,0-1,0 1,1-1,0 0,1 0,0 0,0-1,1 0,0 0,0-1,0 0,1 0,0 0,0-1,0-1,1 1,0-1,0-1,0 1,0-2,0-4,0-1,0 0,0-1,0 0,-1-1,0 0,0 0,0 0,0-1,-1 0,0-1,0 0,-1 0,0 0,0-1,-1 0,0 0,0 0,-1 0,0-1,0 0,-1 0,0 0,0-6,40-156,-40 147</inkml:trace>
  <inkml:trace contextRef="#ctx0" brushRef="#br0" timeOffset="664.88">2089 453,'-17'13,"5"-4,-1 0,1 1,0 0,1 1,0 0,1 0,1 2,-1-1,2 1,0 0,-1 4,8-14,1 0,0 1,-1-1,1 0,1 1,-1-1,0 0,1 1,0-1,0 0,0 0,0 0,0 0,0 0,1 0,0 0,-1 0,1 0,0-1,1 1,-1-1,0 1,1-1,-1 0,1 0,0 0,-1 0,1-1,0 1,0-1,0 0,0 0,1 0,-1 0,3 0,56 47,-61-44,1-1,-1 1,0-1,0 1,0 0,0-1,-1 1,1 0,-1 0,0 0,0-1,-1 1,1 0,-1 0,0-1,0 1,0 0,0-1,-1 1,1-1,-1 1,0-1,0 0,0 0,0 0,-1 0,1 0,-1 0,0-1,-3 5,-1-2,1 1,-1-1,0 0,-1-1,1 1,-1-2,0 1,0-1,0 0,0 0,-4 0,7-2,0 0,0 1,0-2,-1 1,1-1,0 1,0-1,-1-1,1 1,0-1,0 0,0 0,0-1,0 1,0-1,0 0,0 0,-2-2,-5-9</inkml:trace>
  <inkml:trace contextRef="#ctx0" brushRef="#br0" timeOffset="944.805">2569 0,'-9'44,"-4"27,1 8,7 0,5-10,1-10,2-12,0-3,-1-5,-1-4,0-3,0-3,-1-1,0 0,0-1,-5-4,-1-2,-1-4</inkml:trace>
  <inkml:trace contextRef="#ctx0" brushRef="#br0" timeOffset="1148.957">2316 367,'38'5,"32"2,14-1,2-6,-9-3,-8-1,-10 0,-11 1,-4-4,-5 0,-8 0</inkml:trace>
  <inkml:trace contextRef="#ctx0" brushRef="#br0" timeOffset="1697.191">1 1242,'1893'-248,"-1135"175,-546 55,-190 17</inkml:trace>
  <inkml:trace contextRef="#ctx0" brushRef="#br0" timeOffset="2003.072">86 1440,'440'-35,"766"-72,-855 66,-2-15,27-21,-313 61,-13 1</inkml:trace>
</inkml:ink>
</file>

<file path=ppt/ink/ink5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12.13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1303,'71'-41,"-1"-3,-3-3,54-49,-105 83,-1 0,0-2,-1 0,-1 0,0-1,-1 0,-1-1,0-1,-2 0,0 0,-1-1,0 0,-2 0,0-1,-1 0,-1 0,-1 0,-1-8,-2 25,0 0,0 0,0 1,-1-1,1 0,-1 0,0 1,0-1,0 0,0 1,0-1,0 1,-1-1,1 1,-1 0,0-1,0 1,0 0,0 0,0 1,0-1,0 0,0 0,-1 1,1 0,-1-1,1 1,-1 0,0 0,1 1,-1-1,0 0,0 1,0 0,1-1,-1 1,0 0,0 1,0-1,1 0,-1 1,0-1,0 1,1 0,-1 0,1 0,-1 1,1-1,-1 0,1 1,-1 0,1-1,0 1,0 0,0 1,-1-1,1 1,0-1,0 1,0 0,0 0,1 0,-1 0,1 0,-1 0,1 0,0 1,1-1,-1 0,0 1,1-1,0 0,0 1,0-1,0 1,0-1,1 0,-1 1,1-1,0 0,0 1,0-1,1 0,-1 0,1 0,0 0,0 0,0 0,0-1,0 1,0-1,1 1,-1-1,1 0,0 0,0 0,-1 0,1-1,1 1,-1-1,0 1,0-1,0 0,1 0,-1-1,0 1,2-1,14 2,-1-1,1 0,0-2,-1 0,1-1,0-1,15-5,85-7,-116 15,0 0,0 0,0 1,0 0,0-1,-1 1,1 0,0 0,0 1,-1-1,1 0,-1 1,1 0,-1 0,1-1,-1 1,0 1,0-1,0 0,0 0,-1 1,1-1,0 1,-1-1,0 1,0 0,0 0,0 0,0-1,0 1,-1 0,1 0,-1 0,0 0,0 0,0 0,0 0,0 0,-1 0,0 0,1 0,-1 0,0-1,0 1,-1 0,1 0,0-1,-1 1,-101 207,102-208,0 0,0 1,1-1,-1 0,0 1,1-1,0 0,0 1,0-1,0 1,0-1,0 1,1-1,-1 0,1 1,-1-1,1 0,0 1,0-1,0 0,0 0,1 0,-1 0,0 0,1 0,0 0,-1 0,1-1,0 1,0-1,0 1,0-1,0 0,0 0,0 1,0-1,1-1,-1 1,0 0,1-1,-1 1,0-1,3 1,97-11,-82 3</inkml:trace>
  <inkml:trace contextRef="#ctx0" brushRef="#br0" timeOffset="451.344">1468 739,'-52'32,"2"4,1 1,1 2,-35 40,10 9,70-84,1 0,-1 0,1 0,0 0,0 0,1 0,-1 0,1 1,0-1,0 1,1-1,-1 1,1-1,0 1,0-1,1 1,-1 0,1-1,0 0,0 1,1-1,-1 0,2 3,-2-4,1-1,0 0,0 0,0 0,0 0,0 0,0 0,0 0,1-1,-1 1,1-1,-1 1,1-1,0 0,-1 0,1 0,0-1,0 1,-1-1,1 1,0-1,0 0,0 0,0 0,0 0,-1-1,1 1,0-1,0 0,2 0,83-37,-45 11,-1-1,-2-3,0-1,-1-3,22-18,54-59,-115 112,1 1,-1-1,0 1,0-1,1 0,-1 1,0-1,0 1,1-1,-1 0,0 0,1 1,-1-1,1 0,-1 1,0-1,1 0,-1 0,1 0,-1 0,0 1,1-1,-1 0,1 0,-1 0,1 0,-1 0,1 0,-1 0,1 0,-1 0,0 0,1 0,-1-1,1 1,-1 0,1 0,-1 0,0 0,1-1,-1 1,1 0,-1-1,0 1,1 0,-1 0,0-1,0 1,1-1,-1 1,0 0,0-1,1 1,-1-1,0 1,0 0,0-1,0 1,0-1,1 0,-14 40,10-31,-2 7,1-10,0 1,1 0,0 0,0 0,1 0,0 0,0 0,0 1,0-1,1 1,0-1,1 1,0-1,0 1,0 0,1-1,-1 1,2-1,-1 1,1-1,0 1,0-1,1 0,-1 0,2 0,-1 0,0-1,1 0,0 1,1-1,3 3,-2-4,0-1,0 0,0 0,1-1,-1 0,1 0,-1 0,1-1,0 0,0 0,0-1,0 0,0 0,-1-1,1 1,0-1,0-1,0 0,-1 0,1 0,2-2,126-78,-62 12,-55 52</inkml:trace>
  <inkml:trace contextRef="#ctx0" brushRef="#br0" timeOffset="915.864">2173 739,'-24'19,"1"2,1 1,0 0,2 2,1 0,1 1,1 1,1 1,-6 15,20-39,0 0,0 0,1 0,-1 0,1 0,0 1,0-1,0 0,0 1,0-1,1 1,0-1,0 1,0-1,0 1,0-1,1 1,-1-1,1 1,0-1,0 0,0 1,1-1,-1 0,1 0,0 0,0 0,0 0,0 0,0-1,0 1,1-1,0 1,-1-1,1 0,0 0,0 0,10 0,0-1,0-1,0 0,0 0,-1-2,1 1,0-2,0 1,-1-2,0 0,0 0,0-1,0-1,-1 0,1 0,-1-1,-1-1,0 0,0 0,5-6,19-13,0-1,-2-1,-2-2,-1-2,-1 0,-2-2,-1-1,-2 0,-1-2,-2-1,-2 0,-2-2,-1 0,-2 0,-2-1,-2-1,-2 0,-1 0,-3 0,-1-20,-3 46,-1 0,0 1,-1-1,-1 0,0 1,-1 0,-1 0,-4-6,8 18,0 0,0 0,0 0,-1 0,1 1,-1-1,0 1,0 0,0-1,-1 2,1-1,-1 0,1 1,-1-1,0 1,0 0,0 0,0 1,-1-1,1 1,0 0,-1 0,1 1,0-1,-1 1,1 0,-1 0,1 0,-1 1,1-1,0 1,-1 0,-3 2,-5 4,1 1,0 1,1 0,0 0,0 1,1 1,0 0,1 0,0 1,0 0,2 0,-1 1,2 0,0 1,0-1,1 1,1 0,-1 6,-4 7,0 0,2 1,1 0,2 1,0-1,2 1,1-1,1 1,2 0,0-1,3 1,0-1,1 0,2 0,1-1,1 0,14 25,-3-17,3-1,1-1,1-1,17 15,82 44,-122-89,1-1,0 0,0 0,-1 0,1 0,0-1,0 1,0-1,0 0,0 0,0 0,0-1,-1 1,1-1,0 0,0 0,0-1,-1 1,1-1,-1 0,1 0,-1 0,0 0,0 0,0-1,0 1,0-1,0 0,-1 0,1 0,-1 0,0-1,0 1,0 0,0-1,11-14</inkml:trace>
  <inkml:trace contextRef="#ctx0" brushRef="#br0" timeOffset="1169.909">3020 766,'-14'39,"-5"21,5 2,6-6,4-12</inkml:trace>
  <inkml:trace contextRef="#ctx0" brushRef="#br0" timeOffset="1430.867">3020 399,'10'0,"8"5,0 2</inkml:trace>
  <inkml:trace contextRef="#ctx0" brushRef="#br0" timeOffset="1994.841">3500 598,'-43'25,"0"2,2 2,1 2,2 2,1 1,-26 32,26 19,37-83,0 0,0 1,0-1,0 1,0-1,1 0,-1 1,1-1,0 0,-1 1,1-1,0 0,0 0,1 0,-1 1,0-1,1 0,-1-1,1 1,-1 0,1 0,0-1,0 1,0-1,0 0,0 1,0-1,0 0,0 0,1 0,-1 0,0-1,1 1,-1-1,0 1,2-1,7-1,0 0,0 0,0-1,-1-1,1 0,-1 0,1-1,-1-1,0 1,0-2,-1 1,0-1,0-1,0 0,-1 0,0 0,2-3,222-211,-232 220,1 1,-1-1,0 1,1-1,-1 1,1-1,-1 1,0-1,1 1,-1 0,1-1,-1 1,1 0,-1 0,1-1,0 1,-1 0,1 0,-1 0,1 0,0-1,-1 1,1 0,-1 0,1 0,0 1,-1-1,1 0,-1 0,1 0,-1 0,1 0,0 1,-1-1,1 0,-1 0,1 1,-1-1,1 0,-1 1,1-1,-1 1,0-1,1 1,-1-1,0 1,1-1,-1 1,0-1,1 1,-1-1,0 1,0-1,0 1,0-1,1 1,-1 0,0-1,0 1,0-1,0 1,0 0,0-1,-1 1,1-1,0 1,0 52,0-44,-2-2,1 0,1 0,-1 0,1 0,0 0,1 0,0 0,0-1,0 1,1 0,0 0,0-1,1 0,0 1,0-1,0 0,1 0,0 0,0-1,0 1,1-1,0 0,0-1,0 1,1-1,-1 0,1 0,0 0,1-1,-2-4,1 0,-1-1,0 1,0-1,0 0,0-1,0 1,0-1,-1 0,1 0,-1-1,0 1,0-1,0 0,0 0,0 0,-1-1,0 1,0-1,0 0,-1 0,0 0,0 0,0 0,0-3,16-22,2 2,1 1,1 0,2 2,0 1,12-8,19-21,-64 79,5-22,1 0,0 0,0 1,1-1,-1 1,1 0,0 0,0 0,1 0,0 0,-1 0,2 0,-1 0,0 0,1 1,0-1,0 0,1 0,0 1,0-1,0 0,0 0,1 0,0 0,0 0,0-1,0 1,1 0,0-1,0 0,0 1,0-1,1-1,0 1,-1 0,2-1,-1 0,0 0,0 0,1 0,0-1,-1 0,4 1,1-2,-1 0,1-1,0 0,-1-1,1 0,0 0,-1-1,1 0,-1-1,0 1,0-2,0 1,0-1,0 0,-1-1,0 0,0 0,0 0,0-1,-1 0,0 0,0-1,-1 0,0 0,0 0,-1-1,1 0,39-140,-39 129</inkml:trace>
  <inkml:trace contextRef="#ctx0" brushRef="#br0" timeOffset="2361.973">4798 456,'-14'10,"0"1,1 0,0 2,1-1,1 1,-1 1,2 0,0 0,1 1,0 1,-4 12,12-24,1 1,0-1,0 0,1 0,-1 0,1 0,0 0,0 0,0 0,1 0,-1 0,1 0,0-1,0 1,0-1,1 1,-1-1,1 0,0 0,0 0,0 0,0 0,0-1,1 1,-1-1,1 0,0 0,-1 0,1-1,0 1,31 23,-30-22,-1 0,0 0,0 0,0 1,0-1,0 1,-1 0,0 0,0 1,0-1,0 0,0 1,-1 0,0 0,0 0,-1 0,1 0,-1 0,0 0,0 0,-1 0,1 1,-1-1,0 0,-1 0,1 1,-1-1,0 0,-1 0,1 0,-1 0,0 0,0 0,0-1,-1 1,-1 1,-3 1,-1 0,0 0,0-1,-1 0,0-1,0 0,0 0,0-1,-1 0,0-1,0 0,0 0,0-1,0 0,0-1,-1 0,1-1,0 0,-8-1,-62-21,61 10</inkml:trace>
</inkml:ink>
</file>

<file path=ppt/ink/ink5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16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875 143,'-17'117,"-56"278,32-203,34-80,24-100,-5-19</inkml:trace>
  <inkml:trace contextRef="#ctx0" brushRef="#br0" timeOffset="298.489">311 143,'219'-12,"0"-8,-1-10,12-13,-160 28,81-8,-118 33,-29-3</inkml:trace>
  <inkml:trace contextRef="#ctx0" brushRef="#br0" timeOffset="552.563">0 1074,'43'9,"48"-10,23-11,2-3,-5-4,-7-3,-11-3,-12 3,-10 1,-8 3,-9 5,-5 4,-6 0,-5 1,-4 2,-8 2</inkml:trace>
  <inkml:trace contextRef="#ctx0" brushRef="#br0" timeOffset="987.235">1750 481,'-233'110,"232"-110,-51 35,51-35,0 1,1 0,-1 0,0 0,0 0,0 0,1 0,-1 0,0 0,1 0,-1 1,1-1,-1 0,1 0,0 0,0 1,-1-1,1 0,0 1,0-1,0 0,0 0,0 1,1-1,-1 0,0 0,1 1,-1-1,1 0,-1 0,1 0,-1 0,1 0,0 0,-1 0,1 0,0 0,0 0,0 0,0 0,0 0,0 0,0-1,1 1,77 38,-73-38,0 0,0 0,0 1,-1 0,1 0,-1 1,1-1,-1 1,0 0,0 1,0-1,-1 1,1 0,-1 0,0 1,0-1,0 1,0 0,-1 0,0 0,0 0,-1 1,1-1,-1 1,0 0,0 3,-2-6,0 1,0 0,0 0,-1 0,1 0,-1 0,0-1,0 1,-1 0,1-1,-1 1,0-1,0 0,0 1,0-1,0 0,-1 0,1 0,-1 0,0-1,0 1,0-1,0 0,0 0,-1 0,-89 42,84-40,0-2,0 1,0-1,0-1,-1 0,1 0,-1 0,1-2,0 1,-7-2,-2-3</inkml:trace>
</inkml:ink>
</file>

<file path=ppt/ink/ink5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25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313 364,'307'-207,"-287"191,-10 10,1-2,0 1,0-1,0-1,-1 0,0-1,-1 0,0 0,-1-1,0 0,-1 0,1-3,-12-2,-17 37,4 11,2 1,1 1,1 1,3-1,0 2,3-1,0 1,0 28,-5 14,-13 88,19-97,-3-1,-3 1,-3-2,-3 0,-2-1,-4-1,-2-1,-4-1,-13 19,32-66,-1-1,0 0,-1-1,-1-1,0 0,0-1,-1 0,-1-1,0-1,-1 0,0-2,0 0,-1 0,-4 0,16-7,1 0,-1 0,1 0,-1 0,0-1,0 0,1 0,-1 0,0-1,1 0,-1 0,1 0,-1-1,1 0,-1 0,1 0,0-1,0 0,0 0,0 0,1 0,-1-1,1 0,0 0,0 0,0 0,1-1,-1 1,1-1,0 0,0 0,1 0,0 0,0-1,0 1,0-1,1 1,0-1,0 0,0 1,1-1,0 0,0 0,1-8,1 0,0 0,0 1,2-1,-1 1,2-1,0 1,0 0,2 1,-1-1,1 1,1 1,0-1,1 1,0 1,1 0,0 0,6-4,27-21,2 1,1 2,50-24,-86 50,46-25,2 3,1 2,1 3,1 2,41-7,-71 21</inkml:trace>
  <inkml:trace contextRef="#ctx0" brushRef="#br0" timeOffset="255.598">1271 477,'-50'20,"1"3,1 1,1 3,1 2,1 2,-2 5,20-18,2 1,0 2,1 0,2 2,0 0,-11 17,30-38,1 1,0-1,0 0,0 1,0-1,0 1,0 0,1 0,-1 0,1 0,0 0,0 0,0 0,0 0,1 0,-1 0,1 0,0 1,0-1,0 0,0 0,0 1,1-1,-1 0,1 0,0 0,0 0,0 0,0 0,1 0,-1 0,1 0,0-1,0 1,0-1,0 1,0-1,1 0,-1 0,0 1,1-2,0 1,0 0,-1-1,1 1,3 0,6 1,1-1,0-1,0 0,0-1,0 0,0-1,0 0,0-1,-1-1,1 0,0 0,-1-1,0-1,0 0,0-1,-1 0,2-2,11-7,-2-1,0 0,-1-2,-1 0,-1-1,0-1,11-17,-23 29,-1 0,0 0,0 0,-1-1,0 0,-1 0,0 0,0-1,-1 1,0-1,-1 0,0 0,0 0,-1 0,0 0,-1 0,0 0,-1 0,0 0,-1 0,0 0,0 0,-1 0,0 1,-1-1,0 1,0 0,-4-5,-11-6</inkml:trace>
  <inkml:trace contextRef="#ctx0" brushRef="#br0" timeOffset="570.391">1611 787,'-76'131,"117"-167,57-76,5 3,41-27,-120 116,1 2,1 0,0 2,1 1,28-12,-21 13</inkml:trace>
</inkml:ink>
</file>

<file path=ppt/ink/ink5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1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364 285,'-48'8,"1"3,0 1,0 3,1 1,1 3,-23 24,67-42,-1 1,1 0,0-1,0 1,0 0,0 0,0 0,0 0,0-1,1 1,-1 0,1 0,-1 0,1 1,0-1,0 0,0 0,0 0,0 0,0 0,1 0,-1 0,1 0,-1 0,1 0,0 0,0 0,0 0,0-1,0 1,0 0,0-1,0 1,1 0,-1-1,2 1,11 11,0-2,1 0,0 0,1-2,0 0,1 0,-1-2,2 0,15 4,55 25,-79-31,0 0,0 0,0 1,-1 0,0 1,0 0,0 0,-1 0,0 1,0 0,-1 1,0-1,-1 1,0 1,0-1,-1 1,0-1,-1 1,0 0,-1 0,1 1,-2-1,-3 4,-1-1,-1 1,0-1,-1 0,0 0,-1-1,-1 0,1 0,-2 0,0-1,0 0,-1 0,-1-1,1 0,-2-1,1 0,-1-1,-1 0,1-1,-12 6,-1 2,0-2,-2 0,0-1,0-2,-1-1,0 0,-13 0,14-3</inkml:trace>
  <inkml:trace contextRef="#ctx0" brushRef="#br0" timeOffset="265.253">195 285,'57'10,"25"2,2 0,-8-2,-12-3,-12-7,-10-4,-8-2,-4 1,-8 1</inkml:trace>
  <inkml:trace contextRef="#ctx0" brushRef="#br0" timeOffset="548.635">957 172,'-7'13,"-1"0,2 0,0 1,0 0,2 0,-1 1,2-1,0 1,1 0,0-1,1 1,1 0,0 0,1 0,1 0,2 11,-3-22,1-1,-1 1,1 0,-1-1,1 1,0-1,1 0,-1 0,0 0,1 0,0 0,0 0,0-1,0 1,0-1,0 0,0 0,1 0,-1 0,1-1,0 1,-1-1,1 0,0 0,0 0,0-1,0 1,-1-1,1 0,0 0,0 0,0-1,0 1,0-1,0 0,1 0,1-1,0 0,-1 0,0 0,1 0,-1-1,0 0,0 0,0 0,-1-1,1 1,-1-1,0-1,0 1,0 0,0-1,-1 0,0 0,0 0,0 0,-1 0,1 0,-1-3,0 0,0 0,-1 1,0-1,-1 0,0 0,0 0,0 0,-1 0,0 0,-1 1,0-1,0 0,-1 1,0-1,0 1,0 0,-1 0,0 0,-1 1,1-1,-1 1,-1 0,1 1,-1-1,0 1,0 0,0 0,-1 1,0 0,0 0,0 1,0-1,0 2,-1-1,0 1,1 0,-1 0,0 1,0 0,0 1,0 0,1 0,-3 1,-15 5</inkml:trace>
  <inkml:trace contextRef="#ctx0" brushRef="#br0" timeOffset="2567.759">1549 1160,'214'-151,"-52"31,199-136,-289 222,-70 34,0-1,0 0,0 1,0-1,0 1,0 0,0 0,0-1,1 1,-1 1,0-1,0 0,0 0,0 1,0-1,0 1,0 0,0 0,0-1,0 1,-1 1,1-1,0 0,0 0,-1 1,1-1,-1 0,1 1,-1 0,0-1,0 1,0 0,0 0,0-1,1 2,0 12,-1 0,0 0,-1 0,0-1,-2 1,1 0,-2 0,0-1,-1 1,0-1,-1 0,-1 0,0-1,-1 1,0-1,-1-1,0 0,-8 9,13-16,-11 17,-1-1,0 0,-2-1,-1 0,0-1,-1-2,-1 0,0-1,-2 0,0-2,0-1,-14 6,30-17,-1 0,1 0,-1 0,0-1,0 1,0-2,0 1,0-1,0 0,0 0,0-1,-3-1,8 2,0-1,-1 1,1-1,0 0,0 0,0 0,-1 0,1 0,0-1,0 1,0 0,1-1,-1 0,0 1,1-1,-1 0,1 0,-1 0,1 0,0 0,0 0,0 0,0 0,0-1,0 1,1 0,-1-1,1 1,-1 0,1-1,0 1,0-1,0 1,1 0,-1-1,0 1,1-1,-1 2,0-1,0 0,0 1,0-1,0 1,1-1,-1 0,0 1,1-1,-1 1,1-1,0 1,0 0,-1-1,1 1,0-1,0 1,0 0,0 0,0 0,1 0,-1 0,0 0,1 0,-1 0,0 0,1 0,-1 1,1-1,-1 1,1-1,-1 1,1-1,-1 1,1 0,0 0,-1 0,1 0,-1 0,1 0,1 1,60 29,-51-19,1-1,0-1,0 0,1-1,0-1,1 0,0-1,0 0,0-1,1-1,-1 0,16 1,-8-7,-1 0,0-2,1-1,-1 0,0-2,-1 0,0-2,0 0,-1-1,0-1,-1-1,0-1,-1-1,0 0,9-11,19-15,-1-2,-2-2,-3-2,2-4,-34 36,1 0,1 2,0-1,1 1,0 0,1 1,0 1,1 0,0 0,1 2,0-1,0 2,1 0,0 0,10-2,-23 9,-1-1,1 1,0 0,0 0,0 0,0 0,0 0,0 0,-1 0,1 1,0-1,0 1,0-1,-1 1,1 0,0-1,-1 1,1 0,0 0,-1 0,1 0,-1 1,0-1,1 0,-1 1,0-1,0 1,0-1,0 1,0-1,0 1,0 0,0 0,-1-1,1 1,-1 0,1 0,-1 0,0 0,0 0,-15 74,-59 66,73-142,0 1,0 0,0 0,0 0,0 0,0 0,0 0,0 0,1 0,-1 1,0-1,1 0,-1 0,1 1,-1-1,1 0,0 1,-1-1,1 0,0 1,0-1,0 0,0 1,0-1,0 1,1-1,-1 0,0 1,1-1,-1 0,1 1,-1-1,1 0,-1 0,1 0,0 1,0-1,0 0,0 0,-1 0,1 0,1 0,-1-1,0 1,0 0,0 0,0-1,1 1,-1-1,0 1,0-1,1 1,-1-1,0 0,1 1,-1-1,1 0,-1 0,0 0,1 0,-1-1,0 1,1 0,0-1,139-87,-78 41,138-84,-201 130,1 0,0 1,0-1,0 0,0 1,0-1,0 0,0 1,0 0,0-1,0 1,0 0,0-1,0 1,0 0,0 0,0 0,0 0,0 0,0 0,1 0,-1 0,0 0,0 1,0-1,0 0,0 1,0-1,0 1,0-1,0 1,0-1,0 1,-1 0,1-1,0 1,0 0,0 0,-1 0,1-1,-1 1,1 0,0 0,-1 0,0 0,1 0,-1 0,1 0,-1 0,0 1,0-1,0 0,0 0,0 0,0 0,0 0,0 0,0 0,0 0,-1 0,1 0,0 1,-1-1,1 0,-1 0,-32 90,-2 23,35-112,-1-1,1 0,0 0,0 1,0-1,0 0,0 0,0 1,0-1,0 0,1 0,-1 1,0-1,1 0,-1 0,1 0,-1 1,1-1,0 0,-1 0,1 0,0 0,0 0,0 0,0-1,0 1,0 0,0 0,0-1,0 1,0 0,0-1,0 1,0-1,1 1,-1-1,0 0,0 0,1 0,-1 1,0-1,0 0,1 0,-1 0,0-1,0 1,1 0,-1 0,0-1,0 1,0-1,1 1,0-1,62-33,185-138,-102 86,-147 85,1 0,0 0,0 0,0 0,0 0,0 1,0-1,0 0,0 1,0-1,0 0,0 1,0-1,1 1,-1 0,0-1,0 1,1 0,-1 0,0 0,0 0,1 0,-1 0,0 0,0 0,1 0,-1 1,0-1,0 0,1 1,-1-1,0 1,0 0,0-1,0 1,0 0,0 0,0-1,0 1,0 0,0 0,-1 0,1 0,0 0,0 0,-1 0,1 1,-1-1,1 0,-1 0,0 0,1 1,-1-1,0 0,0 0,0 1,0-1,0 0,0 0,0 1,0-1,0 0,-1 0,1 1,0-1,-1 0,1 0,-1 0,0 1,-87 163,91-124,7-28</inkml:trace>
  <inkml:trace contextRef="#ctx0" brushRef="#br0" timeOffset="3435.804">4315 568,'-220'166,"215"-162,-3 2,1 0,0 0,0 1,0 0,1 0,0 0,0 1,1 0,0 0,1 1,-1-1,2 1,-1 2,3-10,1 1,0-1,0 1,0-1,0 0,0 1,1-1,-1 1,0-1,1 1,-1-1,1 0,-1 1,1-1,0 0,-1 0,1 1,0-1,0 0,0 0,0 0,0 0,0 0,0 0,0 0,1 0,-1-1,0 1,0 0,1-1,-1 1,0-1,1 1,-1-1,1 0,-1 1,1-1,-1 0,0 0,2 0,60-3,-30-8,0 0,-1-2,0-1,-1-2,0-1,1-4,-8 6,0-2,-2 0,0-2,0 0,-2-1,-1-2,2-3,67-56,-87 81,0 0,-1-1,1 1,0 0,-1 0,1-1,0 1,-1 0,1 0,0 0,-1 0,1 0,0 0,0 0,-1 0,1 0,0 0,-1 1,1-1,0 0,-1 0,1 1,0-1,-1 0,1 1,-1-1,1 1,-1-1,1 1,-1-1,1 1,-1-1,1 1,-1-1,1 1,-1 0,0-1,1 1,-1-1,0 1,0 0,0-1,1 1,-1 0,0 0,0-1,0 1,0 0,0-1,0 1,0 0,0 0,-1-1,1 1,0 0,0-1,-1 1,1 0,0-1,-1 1,1 0,-13 48,10-44,0 0,1 0,-1 1,1-1,0 1,0 0,0 0,1-1,0 1,0 0,1 0,-1 0,1 0,1 0,-1 0,1 0,0 0,0 0,1 0,0 0,0-1,0 1,1-1,0 1,0-1,0 0,0 0,1 0,0-1,0 1,0-1,1 0,-1 0,1-1,0 1,4 2,8-2,-1-1,1 0,0-1,0-1,0-1,0 0,-1-1,1-1,0 0,0-2,-1 0,0 0,0-2,0 0,0 0,-1-2,0 0,6-5,20-8,0-2,-2-2,-1-2,-1-1,-1-2,-2-1,-1-2,-2-1,2-5,-16 18,-1 0,-1-2,0 0,-2 0,-1-2,-1 1,-1-2,-1 1,-1-1,-2 0,0-1,-2 0,-1 1,-1-4,-2 26,0 0,-1 0,1 1,-1-1,0 0,0 1,0-1,0 1,-1-1,1 1,-1 0,0-1,0 1,0 0,-1 0,1 1,-1-1,1 0,-1 1,0-1,0 1,0 0,-1 0,1 0,0 1,-1-1,1 1,-1 0,1 0,-1 0,1 0,-1 0,0 1,0 0,1 0,-1 0,0 0,0 0,1 1,-1-1,0 1,1 0,-1 1,1-1,-1 0,1 1,0 0,0 0,-1 0,1 0,-1 2,-16 11,1 0,1 2,1 0,0 1,1 1,1 1,1 0,1 1,0 0,2 1,0 0,2 1,1 0,0 0,-3 23,7-34,2 0,0 1,0-1,1 1,1-1,0 1,0-1,1 1,1-1,0 1,1-1,1 0,-1 0,2 0,0-1,0 1,1-1,0 0,1-1,0 1,1-1,0-1,1 0,0 0,0 0,7 3,4 1,1-2,0 0,0-2,1 0,0-1,1-2,0 0,0-1,0-1,1-2,-1 0,1-1,-1-2,1 0,-1-2,1 0,-1-2,0 0,-1-2,1 0,-1-1,0-2,20-12,-1-2,-1-2,-1-1,-2-2,-1-1,-1-3,-1 0,27-38,-41 46,-2 0,-1-2,-1 0,-1-1,-2-1,0 0,-2-1,-1 0,1-15,-7-43,-4 86,-1-1,0 1,0 0,0-1,0 1,0 0,-1 0,1 0,-1 0,1 0,-1 0,0 1,1-1,-1 1,0-1,0 1,0-1,-1 1,1 0,0 0,0 0,-1 0,1 1,0-1,-1 0,1 1,-1 0,1 0,-1-1,1 1,0 1,-1-1,1 0,-2 1,-8 3,-1 0,0 1,1 0,0 1,0 1,0 0,1 0,0 1,1 1,-1 0,2 0,-1 1,-6 9,-6 5,1 0,1 2,2 0,0 1,2 1,1 1,1 0,-9 29,18-46,1 1,1 0,0 0,1 0,0 0,1 0,0 0,1 0,1 1,0-1,0 0,2 0,-1 0,2 0,0-1,0 1,1-1,1 0,0 0,1-1,0 0,8 10,-4-10,0-1,1 0,0-1,1 0,0-1,1 0,-1-2,1 1,1-1,-1-1,1-1,0 0,0-1,0 0,8-1,118-15,-117 9</inkml:trace>
</inkml:ink>
</file>

<file path=ppt/ink/ink5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29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536 488,'-20'0,"-1"0,1 2,0 1,-1 0,1 2,1 0,-1 1,1 1,0 1,0 0,1 2,-12 8,10-8,1 1,0 1,0 1,1 1,1 0,0 1,1 1,1 1,0 0,1 1,1 0,1 1,1 1,0 0,2 0,-6 19,13-36,1 0,-1 0,1 0,0 1,0-1,1 0,-1 0,1 1,0-1,-1 1,1-1,1 0,-1 1,0-1,1 0,0 1,0-1,0 0,0 0,0 1,1-1,-1 0,1-1,0 1,0 0,0 0,0-1,1 1,-1-1,1 0,-1 1,1-1,0 0,0-1,0 1,0-1,0 1,0-1,0 0,0 0,1 0,-1 0,0-1,1 1,-1-1,2 0,7-2,-1-1,1 0,0 0,-1-1,0-1,0 0,0-1,-1 0,1 0,-1-1,-1 0,1-1,-1 0,-1-1,8-8,8-6,255-249,-194 163,-104 148,2 1,1 1,2 0,2 1,-5 39,15-76,0-1,1 2,0-1,0 0,0 0,0 0,1 0,0 1,0-1,0 0,1 0,0 0,0 0,0 0,1 1,-1-2,1 1,0 0,1 0,-1-1,1 1,0-1,0 0,0 0,1 0,-1 0,1 0,0-1,0 0,1 0,-1 0,0 0,1-1,0 1,-1-1,3 0,18 0,0-2,0-1,0 0,-1-2,1-1,-1-1,0-1,0-2,-1 0,0-1,0-1,-1-1,0-1,-1-2,0 1,3-6,21-7,-1-2,-1-2,-2-2,-1-2,-2-1,-1-2,-2-1,-1-2,-2-2,-3 0,-1-2,-2-1,-2-2,-2 0,12-37,-33 80,1 1,0-1,0 0,-1 0,1 1,-1-1,0 0,0 0,0-1,0 1,-1 0,1 0,-1 0,0 0,-1-1,1 1,-1 0,0 0,0 0,0 0,0 0,-1 0,1 0,-1 1,0-1,0 0,-1 1,1 0,-1-1,1 1,-1 0,0 0,-1 0,-2 1,0 1,-1 0,1 0,0 0,-1 1,1 0,0 0,-1 0,1 1,0 0,-1 0,1 1,0 0,0 0,0 0,0 1,1 0,-1 0,1 0,-1 1,1 0,-2 2,-96 106,81-80,2 1,1 1,1 1,2 0,2 1,-9 35,18-53,0 0,2 0,0 1,1-1,1 1,0 0,2 0,0-1,1 1,1-1,1 0,1 1,0-1,1-1,3 7,0-11,0-1,0 0,1 0,1-1,0 0,0-1,1 0,1-1,-1 0,1-1,1-1,-1 0,1 0,1-2,-1 0,1 0,0-1,0-1,0-1,0 0,1-1,-1 0,0-1,1-1,-1-1,0 0,0-1,0 0,7-4,-14 5,1-2,-1 1,0-1,-1 0,1-1,-1 1,0-2,0 1,0-1,-1 0,1 0,-2-1,1 0,-1 0,0 0,0-1,-1 1,0-1,0 0,-1 0,0-1,-1 1,1-1,-2 1,1-1,-1 0,-1 0,1 1,-1-1,-1 0,0 0,0 0,-1 1,0-2,-4-2,0 0,-1 1,0 0,-1 0,-1 0,1 1,-1 1,-1-1,0 1,0 1,-1 0,0 1,0 0,-1 0,0 1,0 1,-4-1,-4-2,-2 0,1 2,-1 1,0 1,0 0,0 2,-1 1,1 0,-23 3,-32 16,47-6</inkml:trace>
</inkml:ink>
</file>

<file path=ppt/ink/ink5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29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315 107,'-20'4,"0"1,0 1,0 1,1 1,-1 0,2 1,0 2,0-1,1 2,0 1,1 0,0 1,1 0,1 1,0 1,-4 7,16-20,0 1,0 0,1 0,-1 0,1 0,0 0,0 0,0 1,0-1,1 0,0 0,0 1,0-1,0 0,1 1,-1-1,1 0,0 0,0 0,1 0,-1 0,1 0,0 0,0 0,0-1,1 1,-1-1,1 1,0-1,0 0,0 0,0 0,1-1,-1 1,1-1,-1 0,1 0,0 0,0 0,0-1,0 1,0-1,0 0,1 0,-1-1,0 1,7 0,-1 0,1 0,0-1,-1 0,1-1,-1 0,1 0,-1-2,1 1,-1-1,0-1,0 1,0-2,-1 1,0-2,0 1,0-1,0 0,-1-1,0 0,0 0,-1-1,0 0,0 0,-1-1,0 0,-1 0,1 0,-2-1,0 1,0-1,0 0,-1-1,-1 1,0-1,1 1,-1 1,-1-1,0 0,0 0,-1 0,0 0,0 0,-1 0,-1 0,0 0,0 1,-1-1,0 1,-1-1,0 1,0 0,-1 1,0-1,0 1,-1 0,0 0,-1 0,-3-2,-13-3,0 4</inkml:trace>
</inkml:ink>
</file>

<file path=ppt/ink/ink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7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1 398,'42'-20,"-1"-2,-2-1,0-2,22-20,-7 7,198-149,-141 150,-107 36,-1 1,1 0,-1 0,1 1,-1-1,0 1,1 0,-1-1,0 1,1 1,-1-1,0 0,0 1,0 0,0 0,0 0,0 0,-1 0,1 0,-1 1,1-1,-1 1,0 0,0-1,0 1,0 0,-1 0,1 0,-1 1,0-1,0 0,0 1,3 9,-2 0,0 1,0-1,-1 1,-1-1,0 1,-1-1,-1 1,0-1,0 1,-2-1,1 0,-2 0,0 0,0-1,-4 5,-4 9,-2-2,0 0,-2 0,-1-2,0 0,-2-1,-7 6,3-5,12-8,1-1,-2 0,0-1,0 0,-2-1,1-1,-1 0,0-1,-1-1,0-1,0 0,-1 0,0-2,0 0,0-1,-1-1,-6 0,20-4,1-1,-1 1,1-1,-1 0,1 0,0-1,-1 1,1 0,0-1,1 0,-1 0,0 0,1 0,0 0,0 0,0-1,0 1,0-1,0 0,1 1,0-1,0 0,0 0,0 0,1 0,-1 0,1 1,0-1,0 0,1 0,-1 0,1 0,0 0,0 0,0 0,0 1,1-1,-1 0,1 1,0-1,0 1,2-2,9-21</inkml:trace>
</inkml:ink>
</file>

<file path=ppt/ink/ink5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0 112,'6'48,"1"-1,3 1,2-2,2 1,8 14,-22-57,1-1,0 0,-1 1,2-1,-1 0,0 0,0 0,1 0,0 0,0 0,0-1,0 1,0 0,0-1,0 0,1 1,0-1,-1 0,1 0,0-1,0 1,0 0,0-1,0 0,0 0,0 0,0 0,1 0,-1-1,0 1,1-1,-1 0,0 0,1 0,-1 0,0-1,1 0,-1 1,0-1,0 0,0 0,2-1,131-131,-96 91,-2-2,-2-1,-3-2,-1-2,18-37,-39 62</inkml:trace>
</inkml:ink>
</file>

<file path=ppt/ink/ink5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30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0 340,'92'-34,"-2"-4,57-34,-145 71,8-3,1 0,-2-1,1 0,0 0,-1-1,0 0,0-1,-1 0,0 0,0-1,-1 0,0 0,0-1,-1 0,0 0,0-1,-1 1,3-11,-8 18,0 0,0 0,0 0,-1 0,1 0,-1 0,1 0,-1 0,0 0,0 0,0 0,0 0,0 1,0-1,0 0,-1 1,1-1,-1 1,1-1,-1 1,0 0,1 0,-1-1,0 1,0 0,0 1,0-1,0 0,0 1,0-1,0 1,0-1,0 1,-1 0,-74 1,62 4,0 1,0 1,1 0,0 1,1 0,0 1,0 0,0 1,1 1,1 0,0 1,1 0,0 0,0 1,2 1,-1-1,2 1,0 1,1-1,0 1,1 0,1 1,-2 9,5-16,1 0,0 0,1 0,0 0,0-1,1 1,0 0,1-1,0 0,0 1,1-1,0 0,0-1,1 1,0-1,0 0,0 0,1 0,1-1,-1 0,1 0,0 0,0-1,0 0,1-1,0 0,0 0,0 0,0-1,0 0,1-1,0 0,-1 0,9 0,210 6,-196-9</inkml:trace>
</inkml:ink>
</file>

<file path=ppt/ink/ink5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32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376 397,'-31'10,"0"2,1 1,0 1,1 2,0 1,2 1,0 1,-12 13,30-25,1-1,0 2,0-1,1 1,0 1,0-1,1 1,0 0,1 1,0-1,0 1,1 0,0 0,1 1,0-1,0 1,2-1,-1 1,1 0,1 0,0 0,0 0,1-1,0 1,1 0,0-1,1 1,0-1,4 7,-5-12,1-1,1 0,-1 1,1-1,-1-1,1 1,0 0,0-1,1 0,-1 0,1 0,-1-1,1 1,0-1,0 0,0-1,0 1,1-1,-1 0,0 0,0-1,1 1,-1-1,0 0,1-1,-1 1,0-1,1 0,-1-1,0 1,0-1,0 0,0 0,-1 0,1-1,0 0,-1 0,0 0,1 0,-1-1,-1 0,3-2,27-29,-2-1,-1-1,-2-1,3-10,-26 41,11-19,-1 0,-1-1,-1 0,-1-1,-2-1,-1 1,-1-2,-1 1,0-16,-16-30,8 73,1 1,-1-1,0 1,0 0,0-1,0 1,0 0,0 0,0 0,0 0,0 0,0 0,-1 0,1 0,0 0,-1 1,1-1,0 0,-1 1,1-1,-1 1,1 0,-1-1,1 1,-1 0,0 0,1 0,-1 0,1 0,-1 0,1 1,-1-1,1 0,-1 1,1-1,-1 1,1-1,0 1,-1 0,1 0,0 0,-1 0,1 0,0 0,0 0,0 0,-4 5,0-1,1 1,0 0,0 1,0-1,1 1,0 0,0-1,1 1,0 0,0 1,1-1,0 0,0 0,0 1,1-1,0 1,1-1,0 0,0 0,0 1,1-1,0 0,0 0,1 0,0 0,0-1,1 1,-1-1,2 0,-1 0,128 126,-123-126,0 1,0-2,1 1,-1-2,1 1,0-1,1 0,-1-1,1-1,-1 1,1-2,0 1,0-2,-1 1,1-1,0-1,0 0,0-1,-1 0,1 0,-1-1,1-1,-1 1,0-2,0 1,-1-2,0 1,1-1,-2 0,9-8,-10 7,1 0,-1-1,0 0,-1-1,0 1,0-1,-1 0,0-1,0 1,-1-1,-1 0,0 0,0 0,-1 0,0-1,0 1,-1-1,-1 1,0-1,0 1,-3-10,4 19,-1 1,0 0,0-1,0 1,0 0,0-1,0 1,0 0,0-1,0 1,0-1,0 1,0 0,0-1,0 1,0 0,0-1,0 1,0 0,0-1,0 1,-1 0,1-1,0 1,0 0,0-1,-1 1,1 0,0 0,0-1,-1 1,1 0,0 0,0 0,-1-1,1 1,0 0,-1 0,1 0,0 0,-1 0,1-1,-1 1,1 0,0 0,-1 0,1 0,0 0,-1 0,1 0,0 0,-1 0,1 1,0-1,-1 0,1 0,0 0,-1 0,1 0,0 1,-1-1,1 0,0 0,-1 1,1-1,0 0,0 0,-1 1,1-1,-9 26,7 15,1 1,2-1,2 1,1-1,3 0,1 0,2-1,12 31,-6-20,-3 2,-2-1,-3 1,3 52,-21-39,10-64,0-1,0 0,-1 1,1-1,0 0,-1 0,1 1,0-1,-1 0,0 0,1 0,-1 0,0 1,1-1,-1 0,0 0,0 0,0-1,0 1,0 0,0 0,0 0,0-1,0 1,0 0,-1-1,1 1,0-1,0 0,-1 1,1-1,0 0,0 0,-1 0,1 1,0-2,-1 1,1 0,0 0,-1 0,1 0,0-1,0 1,-1-1,1 1,0-1,-1 0,-1-3,-1-1,1 0,0 0,0 0,0 0,1 0,-1-1,1 1,1-1,-1 1,1-1,0 0,0 0,1 1,-1-1,1 0,1 0,-1 0,0-2,2-43,2 0,2 0,3 1,2 0,2 1,2 0,2 1,17-31,-18 36,2 1,2 0,1 2,3 0,1 2,1 0,3 2,0 1,29-24,-56 56,1 0,-1 0,1 0,-1 0,1 1,0-1,0 1,0 0,0 0,1 0,-1 0,0 0,1 1,-1 0,1 0,0 0,-1 0,1 0,0 1,0-1,-1 1,1 0,0 0,0 1,-1-1,1 1,0-1,0 1,-1 1,1-1,-1 0,1 1,-1 0,0 0,0 0,1 0,-1 0,-1 0,1 1,0 0,2 2,0 9,0 1,-1 0,0 0,-1 0,0 1,-2-1,0 0,0 1,-2-1,0 1,0-1,-2 1,0-1,-3 8,1 4,-1-1,-2 0,0-1,-2 1,-1-1,-1-1,-1 0,-1-1,-1-1,0 0,-2-1,-1 0,-1-2,0 0,-1-1,-21 13,-26-8,65-23,1 0,-1-1,1 1,-1 0,1 0,0-1,-1 1,1-1,0 1,-1-1,1 0,0 0,-1 1,1-1,0 0,0 0,0 0,0 0,0 0,0 0,0-1,0 1,1 0,-1 0,0-1,1 1,-1 0,1-1,-1 1,1-1,-1 1,1-1,0 1,0-1,0 1,0 0,0-1,0 1,0-1,1 1,-1-1,1 1,-1-1,1 1,0-1,43-83,-23 59</inkml:trace>
  <inkml:trace contextRef="#ctx0" brushRef="#br0" timeOffset="4669.946">1505 594,'10'4,"1"-1,0-1,0 1,0-2,1 1,-1-2,0 1,0-1,1-1,-1 0,0-1,0 0,0-1,0 0,0-1,-1 0,1 0,-1-1,0-1,-1 1,1-2,-1 1,0-1,7-8,-4-3,0 0,-1-1,-1 0,0-1,-2 0,-1-1,0 1,-1-1,-1-1,-2 1,0-1,0-17,-5 18,-7 28,-7 32,2 14,2 0,3 0,-2 38,7-55,-6 351,-18-161,45-358,113-354,-113 437,2 2,2 0,2 1,2 2,24-32,10 17,-58 58,1 0,0 0,0-1,0 1,-1 0,1 0,0 1,0-1,0 0,0 1,0-1,1 1,-1 0,0 0,0-1,0 1,0 1,0-1,0 0,0 0,0 1,0-1,0 1,0 0,0 0,0 0,0 0,0 0,0 0,0 0,-1 0,1 1,-1-1,1 1,-1-1,1 1,5 10,0 1,-1-1,-1 1,0 0,0 0,-1 1,-1-1,-1 1,0 0,0 0,-1 0,-1-1,-1 1,0 0,0 0,-1 0,-1 0,-1-1,0 0,0 1,-1-1,-5 7,-2 3,-1 0,-1-1,-1-1,0-1,-2 0,0-1,-2 0,0-2,0 0,-2-1,0-2,-1 0,0-1,-1-1,-11 4,-24 1,34-12</inkml:trace>
  <inkml:trace contextRef="#ctx0" brushRef="#br0" timeOffset="5187.421">2323 650,'32'-7,"0"-2,-1-2,0-1,-1-1,0-1,-1-2,0-1,-2-1,0-2,-1 0,15-17,-33 30,0-1,-1 0,0 0,-1 0,1-1,-2 0,1 0,-1-1,-1 1,0-1,0 0,-1 0,0-1,-1 1,0-1,0 1,-1-1,-1 1,0-1,0 0,-1 1,0-1,-1 0,0 1,-3-6,3 13,1 0,-1 0,0 1,0-1,0 1,-1-1,1 1,-1 0,1 0,-1 0,0 0,0 1,0-1,0 1,0-1,0 1,0 0,0 0,0 0,-1 1,1-1,0 1,-1 0,1 0,0 0,-1 0,1 1,0-1,0 1,-1 0,1 0,0 0,0 0,0 0,-1 2,-99 67,96-63,1 0,-1 1,2 0,-1 0,1 0,0 1,1 0,0 0,0 0,1 0,0 0,0 2,2-8,1 1,-1-1,1 1,-1-1,1 1,0-1,0 0,0 1,1-1,-1 1,1-1,0 1,0-1,0 0,0 0,1 1,-1-1,1 0,0 0,0-1,0 1,0 0,1 0,-1-1,0 0,1 1,0-1,0 0,0 0,0-1,0 1,0 0,0-1,0 0,1 0,12 3,0-1,0 0,1-1,-1-1,0-1,1-1,9-1,4 1,201-31,-229 32,-1 0,1 0,0 0,-1 0,1 0,-1 0,1 0,0 0,-1 1,1-1,-1 1,1-1,-1 1,1-1,-1 1,1 0,-1 0,0 0,1 0,-1 0,0 0,0 0,0 0,0 0,0 1,0-1,0 0,0 1,0-1,-1 1,1-1,0 1,-1-1,0 1,1-1,-1 1,0-1,0 1,1 0,-1-1,-1 1,1-1,0 1,0 0,0-1,-1 1,1-1,-1 1,1-1,-1 1,0 0,-43 78,43-78,-62 104,63-106,-1 1,0 0,1 0,-1 0,1 0,0 0,-1 0,1 0,0 0,0 0,0 0,-1 0,1 0,0 1,0-1,0 0,1 0,-1 0,0 0,0 0,1 0,-1 0,0 0,1 0,-1 0,1 0,-1 0,1 0,0-1,-1 1,1 0,0 0,0 0,-1-1,1 1,0-1,0 1,0 0,0-1,0 1,0-1,0 0,0 1,14 3</inkml:trace>
  <inkml:trace contextRef="#ctx0" brushRef="#br0" timeOffset="5484.052">3452 368,'-11'16,"0"0,1 1,0 0,1 1,1 0,1 0,1 1,0 0,2 0,0 0,1 1,1-1,0 15,2-30,1 0,-1-1,1 1,0-1,0 1,0-1,1 1,-1-1,1 0,0 0,0 0,0 0,0 0,0 0,1 0,-1-1,1 1,0-1,0 0,0 0,0 0,0 0,0 0,0-1,1 1,-1-1,0 0,1 0,-1 0,1 0,0-1,-1 0,1 1,-1-1,1-1,1 1,6-1,1 0,-1-1,0 0,1-1,-1 0,0-1,-1 0,1-1,-1 0,10-6,-8 2,0 1,-1-2,0 1,0-2,-1 1,0-1,-1-1,-1 0,1-2,-6 11,-1-1,1 0,-1 0,0 0,-1 0,1 0,-1 0,0-1,0 1,0 0,0-1,-1 1,0-1,0 1,0-1,0 1,-1 0,1-1,-1 1,0 0,-1-1,1 1,-1 0,0 0,0 0,0 0,0 1,-1-1,0 0,1 1,-3-2,-4-3,0 1,0 0,0 1,-1 0,0 0,0 1,0 0,-1 1,0 0,0 1,0 0,0 1,0 0,0 1,-1 0,1 0,0 2,-1-1,1 1,0 1,-1 0,1 1,0 0,0 0,1 1,-1 1,-9 5,-6 8</inkml:trace>
  <inkml:trace contextRef="#ctx0" brushRef="#br0" timeOffset="5734.387">4299 284,'-33'33,"-27"31,-6 9,7-3,9-14,13-11,8-9,4-10,6-9</inkml:trace>
  <inkml:trace contextRef="#ctx0" brushRef="#br0" timeOffset="6000.158">3847 311,'38'19,"28"17,7 6,-5-4,-8-3,-10-8,-8-4,-7-5,-5-2,-2-3,-1 1,-1-2,0 2,1-2,0-2,-4-3</inkml:trace>
  <inkml:trace contextRef="#ctx0" brushRef="#br0" timeOffset="6257.045">4750 397,'-4'33,"-3"21,6 2,2-10</inkml:trace>
  <inkml:trace contextRef="#ctx0" brushRef="#br0" timeOffset="6502.456">4694 1,'5'9,"1"4</inkml:trace>
  <inkml:trace contextRef="#ctx0" brushRef="#br0" timeOffset="6837.964">4948 678,'15'-42,"1"0,3 1,1 1,2 1,2 1,1 1,24-25,26 8,-74 53,1 0,0 0,0 0,0 0,0 0,0 1,0-1,0 1,0-1,0 1,0 0,0 0,0 0,0 0,0 0,0 0,0 1,0-1,0 1,0-1,0 1,0 0,0 0,0 0,0 0,-1 0,1 0,0 0,-1 1,1-1,-1 1,1-1,-1 1,0-1,1 1,-1 0,0 0,0 0,-1-1,1 1,0 1,6 52,9 15,-14-69,1 1,0-1,-1 0,1 0,0-1,0 1,-1 0,1-1,0 0,0 1,0-1,0-1,0 1,0 0,-1-1,1 1,0-1,0 0,-1 0,1 0,0 0,-1 0,1-1,-1 1,1-1,-1 1,0-1,0 0,2-1,-4 3,20-13,-8 4,0 1,1 0,-1 1,1 1,1 0,-1 1,1 0,0 1,0 0,0 1,1 1,-11 2,-1 1,0-1,1 1,-1-1,1 1,-1 0,0 1,0-1,0 1,0-1,0 1,0 0,0 0,0 0,-1 0,1 0,-1 1,1 0,-1-1,0 1,0 0,0 0,-1 0,1 0,-1 0,1 0,-1 0,0 1,0-1,0 3,0-1,1-1,0 1,0 0,0-1,0 0,1 1,0-1,0 0,0 0,0-1,1 1,-1-1,1 1,0-1,2 1,15 3,-1-2</inkml:trace>
</inkml:ink>
</file>

<file path=ppt/ink/ink5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6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451 639,'-1'-6,"0"0,0 1,-1-1,0 1,0-1,0 1,0 0,-1 0,0 0,0 0,0 0,-1 1,0-1,0 1,0 0,0 0,0 1,-1-1,0 1,1 0,-1 0,-1 0,1 1,0 0,-1 0,1 0,-1 1,1 0,-1 0,0 0,1 1,-1-1,0 1,1 1,-1-1,0 1,1 0,-5 2,-13 3,1 2,0 0,1 1,0 2,0 0,2 1,-1 1,-5 6,19-16,0 1,0 0,0 0,0 1,1-1,-1 1,1 1,1-1,-1 1,1 0,0 0,0 0,1 0,-1 1,1-1,1 1,0 0,-1 0,2 0,-1 0,1 0,0 0,1 0,0 0,0 1,0-1,1 0,0 0,1 0,-1 0,1 0,2 3,2-5,1-1,0 1,0-1,0-1,0 1,0-1,1-1,-1 1,1-1,0-1,0 1,0-1,0-1,0 1,0-2,0 1,0-1,0 0,-1 0,1-1,0 0,0-1,-1 1,0-1,1-1,2-2,16-7,0 0,-2-2,0-1,0-1,-2-1,0-2,-1 1,-1-2,1-3,2 2,-10 40,-12 35,7 54,-7-104,1 1,-1 0,1 0,0-1,-1 1,2-1,-1 0,0 0,1 1,-1-1,1-1,0 1,0 0,0-1,0 1,1-1,-1 0,0 0,1 0,0-1,-1 1,1-1,0 0,0 0,2 0,14-1,0-1,0 0,0-1,0-2,-1 0,1-1,-1-1,0 0,0-2,-1 0,0-1,0-1,-1-1,-1 0,0-1,5-5,12-5,1 0,-2-2,0-1,-2-1,-1-1,-1-2,-1-1,-2-1,-1-2,-1 0,-2-1,-2-1,-1-1,-1-1,-2 0,-2-1,3-18,-9 28,-4 22,-1 0,1 0,-1 0,0 0,-1 0,0 0,0 0,0-1,0 1,-1 0,0-1,-1 1,1 0,-1-1,-1 1,1 0,-1 0,0 0,0 0,-1 0,1 0,-1 0,-1 1,1 0,-1 0,-2-3,5 7,-1 0,1 0,-1 0,0 0,1 1,-1-1,1 0,-1 1,0-1,0 1,1 0,-1-1,0 1,0 0,0 0,1 0,-1 0,0 1,0-1,1 0,-1 1,0-1,0 1,1 0,-1-1,1 1,-1 0,1 0,-1 0,1 0,-1 0,1 1,0-1,-1 0,1 1,0-1,0 0,0 1,0 0,0 0,-34 68,33-67,-41 200,40-175,1 9,1-1,2 1,2-1,2 1,1-1,4 13,17 138,-8-54,-19-133,-1 0,1 0,0 0,0-1,-1 1,1 0,0 0,0 0,-1 0,1 0,0 0,-1 0,1 0,0 0,0 0,-1 0,1 0,0 0,0 0,-1 0,1 1,0-1,-1 0,1 0,0 0,0 0,0 0,-1 1,1-1,0 0,0 0,0 0,-1 1,1-1,0 0,0 0,0 1,0-1,0 0,-1 0,1 1,0-1,0 0,0 0,0 1,0-1,0 0,0 1,0-1,0 0,0 0,0 1,-7-25,5 3</inkml:trace>
</inkml:ink>
</file>

<file path=ppt/ink/ink5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1,'18'7,"1"-1,0-1,0-1,0-1,0 0,0-2,1 0,16-2,-12 2,54-1,-1-3,77-12,62 2,-192 14</inkml:trace>
</inkml:ink>
</file>

<file path=ppt/ink/ink5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7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0,'-5'34,"-1"16,0 3,1-6</inkml:trace>
</inkml:ink>
</file>

<file path=ppt/ink/ink5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7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0,'-14'19,"-5"7</inkml:trace>
</inkml:ink>
</file>

<file path=ppt/ink/ink5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8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31,'-5'15,"0"1,2 0,0 0,0 1,2-1,0 0,1 1,0-1,2 0,0 0,0 1,2-1,0-1,1 1,0 0,1-1,1 0,3 3,-7-14,0-1,0 1,1-1,-1 0,1 0,0-1,0 1,0-1,0 0,0 0,1 0,-1-1,1 1,-1-1,1 0,-1-1,1 1,0-1,-1 0,1 0,0 0,-1 0,1-1,0 0,-1 0,1 0,-1-1,1 1,-1-1,1 0,121-79,-112 69,-1-1,0-1,0 1,-2-2,1 0,-2 0,1-3,-9 14,0 1,0-1,0 0,0 0,-1 0,1 0,-1 0,0 0,0 0,-1 0,1-1,-1 1,0 0,0 0,0 0,-1-1,0 1,1 0,-1 0,-1 0,1 0,-1 0,1 0,-1 0,0 1,0-1,-1 1,1-1,-1 1,0 0,0 0,0 0,0 0,-1 0,-4-2,-1 0,0 1,0 0,0 1,0-1,-1 2,1-1,-1 2,0-1,1 1,-1 1,0-1,0 2,0-1,0 1,1 1,-1 0,0 0,1 1,0 0,0 1,0 0,0 0,0 1,-4 4,-12 7</inkml:trace>
</inkml:ink>
</file>

<file path=ppt/ink/ink5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8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1 167,'204'-153,"-203"152,-1 0,1 0,0 1,0-1,-1 0,1 0,0 0,0 0,0 1,0-1,0 0,0 1,0-1,0 1,0-1,0 1,0 0,1-1,-1 1,0 0,0 0,0 0,0 0,1 0,-1 0,0 0,0 0,0 0,0 0,1 1,-1-1,0 0,0 1,0-1,0 1,0 0,0-1,0 1,0 0,0-1,0 1,0 0,-1 0,1 0,0 0,-1 0,1 0,0 0,-1 0,1 0,-1 0,1 0,-1 0,0 0,0 0,1 1,-1-1,0 1,0 4,1 1,-1-1,1 1,1-1,-1 1,1-1,0 1,0-1,1 0,0 0,0 0,1-1,-1 1,1-1,0 0,1 0,-1 0,1 0,0-1,0 0,0 0,1 0,-1-1,7 3,-2-4,1 0,-1-1,0 0,1-1,-1 0,1-1,-1 0,1-1,-1 0,0 0,0-1,0 0,0-1,-1 0,1-1,-1 0,0 0,0-1,-1 0,0-1,0 0,0 0,-1 0,0-1,0 0,-1-1,0 0,-1 0,6-11</inkml:trace>
</inkml:ink>
</file>

<file path=ppt/ink/ink5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57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1,'-29'33,"-19"22,-1 5,2-8,10-7,11-6,5-11,6-5,1-6,3-11,3-6</inkml:trace>
  <inkml:trace contextRef="#ctx0" brushRef="#br0" timeOffset="248.766">0 56,'19'24,"21"23,8 7,2-4,-9-7,-6-11,-9-5,-5-8,-5-2,0-4,-4 0,1-1,-1-4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0:34.26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1 516,'4'-14,"0"0,1 1,0 0,1 0,1 0,0 0,0 1,1 0,1 1,0 0,1 0,9-7,-19 16,1 0,0 1,0-1,0 0,0 1,0-1,0 1,0-1,0 1,0 0,1 0,-1-1,1 1,-1 0,1 0,-1 0,1 0,0 0,-1 1,1-1,0 0,-1 1,1 0,0-1,0 1,0 0,0 0,-1 0,1 0,0 0,0 0,0 0,0 1,-1-1,1 1,0-1,0 1,-1 0,1 0,0-1,-1 1,1 0,-1 1,1-1,-1 0,0 0,1 1,-1-1,0 0,0 1,0-1,0 1,0 0,0-1,0 3,5 23,-1 1,-1 0,-1 0,-1 0,-2 0,-1 0,-1 0,-4 16,2-1,-18 126,-6-1,-26 70,52-214,18-64,-9 24,4-11,76-189,10 4,16-8,-109 213,2-6,0 1,1 0,1 0,0 0,1 1,0 0,1 0,0 1,0 1,1 0,0 0,2 0,-11 9,0-1,0 0,-1 1,1 0,0-1,0 1,0 0,0 0,-1 0,1 0,0 0,0 1,0-1,0 0,0 1,-1-1,1 1,0 0,-1 0,1 0,0 0,-1 0,1 0,-1 0,1 0,-1 0,0 1,1-1,-1 1,0-1,0 1,0-1,0 1,0 0,-1-1,1 1,0 0,-1 0,1-1,-1 1,0 0,1 2,12 81,-37 168,-22 15,47-269,-1 1,1 0,-1-1,1 1,-1 0,1-1,-1 1,1 0,0 0,-1 0,1 0,-1 0,1 0,0-1,-1 1,1 0,0 1,-1-1,1 0,-1 0,1 0,0 0,-1 0,1 1,-1-1,1 0,-1 0,1 1,-1-1,1 0,-1 1,1-1,-1 1,1-1,-1 1,0-1,1 1,-1-1,0 1,1-1,-1 1,0-1,0 1,1-1,-1 1,0 0,0-1,0 1,0-1,0 1,0 0,0-1,0 1,0 0,0-1,0 1,0-1,0 1,-1 0,1-1,0 1,0-1,32-41,102-218,58-89,-192 347,-1 1,1-1,0 0,0 1,0-1,0 0,0 1,0-1,0 0,1 1,-1-1,0 0,0 1,0-1,1 0,-1 1,0-1,1 1,-1-1,0 1,1-1,-1 1,1-1,-1 1,1-1,-1 1,1-1,-1 1,1 0,0-1,-1 1,1 0,0-1,-1 1,1 0,-1 0,1 0,0 0,-1 0,1-1,0 1,0 0,-1 1,1-1,0 0,-1 0,1 0,0 0,-1 0,1 1,-1-1,1 0,0 1,-1-1,1 0,-1 1,1-1,-1 1,1-1,-1 1,1-1,-1 1,1-1,-1 1,0-1,1 1,-1-1,0 1,0 0,1-1,0 54,-1-41,-27 300,1 16,25-326,1 0,-1-1,1 1,0 0,0-1,0 1,0 0,1-1,-1 1,1 0,-1-1,1 1,0-1,0 1,0-1,0 1,1-1,-1 0,1 1,-1-1,1 0,0 0,0 0,0-1,0 1,0 0,0-1,0 1,1-1,-1 0,1 1,-1-1,1 0,-1-1,1 1,-1 0,1-1,0 0,-1 1,1-1,0 0,-1 0,1 0,0-1,-1 1,1-1,0 0,-1 1,1-1,-1 0,1 0,0-1,12-9</inkml:trace>
  <inkml:trace contextRef="#ctx0" brushRef="#br0" timeOffset="665.121">1211 1048,'6'3,"0"-1,1 0,-1 0,1-1,0 0,0 0,-1 0,1-1,0 0,0 0,0-1,0 1,-1-2,1 1,0-1,-1 0,1 0,-1-1,0 0,0 0,0 0,0-1,0 0,-1 0,3-3,4-1,0-1,-1 0,0-1,0-1,-1 1,-1-2,0 1,0-1,-1-1,0 0,-1 0,-1 0,0-1,-1 0,-1 0,0 0,0-1,-5 13,0 0,1-1,-1 1,0 0,0 0,0 0,-1 0,1 0,-1 0,1 0,-1 0,1 0,-1 1,0-1,0 1,0-1,0 1,0 0,0 0,0-1,0 2,-1-1,1 0,0 0,-1 1,1-1,0 1,-1 0,1-1,-1 1,1 1,0-1,-1 0,1 0,-1 1,1-1,0 1,0 0,-1 0,1 0,0 0,0 0,0 0,0 1,0-1,0 1,0-1,0 1,1 0,-1 0,1-1,-1 1,1 0,0 0,0 1,0-1,0 0,0 0,0 1,0 1,-5 3,0-1,1 2,-1-1,2 1,-1-1,1 1,0 0,1 1,0-1,0 1,1-1,0 1,1 0,-1 0,2 0,-1 0,1 0,1 0,0 0,0-1,0 1,1 0,1 0,-1-1,2 1,-1-1,1 0,0 0,1 0,-1-1,2 1,-1-1,1-1,0 1,0-1,1 0,0 0,0 0,0-1,8 4,-2-5,-1-1,1 0,-1-1,1 0,0-1,0-1,0 0,0 0,0-1,0-1,-1 0,1-1,0 0,-1-1,0-1,0 1,0-2,-1 0,1 0,-2-1,8-6,13-9,-1-2,-2-1,0-1,-2-1,-1-1,19-29,-17 16,-1-1,-3-2,-1 0,-3-2,-1 0,-3-1,-1-1,-3 0,-1 0,-3-1,-2 0,-2-1,-3-12,-16-1,15 62,1 0,-1 0,0 0,0 0,1 1,-1-1,0 0,0 0,0 1,0-1,0 1,0-1,0 1,0-1,0 1,0 0,0 0,0-1,0 1,0 0,0 0,0 0,0 0,-1 0,1 0,0 0,0 1,0-1,0 0,0 1,0-1,0 0,0 1,0-1,0 1,0 0,0-1,1 1,-1 0,0-1,0 1,0 0,1 0,-1 0,1 0,-1 0,0 0,1 0,0 0,-1 0,1 0,-1 0,1 0,0 0,0 1,-9 16,2 1,0-1,2 2,0-1,0 0,2 1,1 0,0 0,1 0,2-1,2 21,-3 1,0 25,3-1,3 1,3-1,2 0,4-1,2 0,12 25,15 30,-44-119,-1 0,1-1,-1 1,1 0,-1-1,1 1,-1 0,1 0,-1 0,1-1,-1 1,1 0,-1 0,0 0,1 0,-1 0,1 0,-1 0,1 0,-1 0,0 0,1 0,-1 0,1 1,-1-1,1 0,-1 0,1 1,-1-1,1 0,-1 0,1 1,0-1,-1 1,1-1,-1 0,1 1,0-1,-1 1,1-1,0 1,0-1,-1 1,1-1,0 1,0-1,0 1,-1-1,1 1,0 0,0-1,0 1,0-1,0 1,0-1,0 1,1 0,-14-10</inkml:trace>
  <inkml:trace contextRef="#ctx0" brushRef="#br0" timeOffset="1145.475">1840 588,'74'-18,"-65"16,15 3,0-2,-1-1,1 0,-1-2,0-1,0 0,0-2,0-1,-1-1,-1 0,0-2,0 0,-1-2,0 0,-1-1,-1-1,0-1,-1 0,-1-2,9-10,41-118,-56 172,-25 204,8-188,2 0,2 0,1 1,3-1,1 0,2 1,2-2,2 1,5 12,-12-50,0 0,1 0,0 0,-1-1,1 1,1 0,-1-1,1 1,-1-1,1 0,0 0,0 0,0 0,1 0,-1-1,1 1,-1-1,1 0,0 0,0 0,0-1,0 0,0 1,0-1,0-1,0 1,1 0,-1-1,0 0,0 0,1-1,-1 1,0-1,0 1,0-2,0 1,0 0,0-1,0 1,0-1,0 0,-1-1,1 1,-1 0,1-1,-1 0,1-1,90-91,-94 95,1 0,0 1,0-1,-1 0,1 0,0 1,-1-1,1 1,-1-1,1 0,0 1,-1-1,1 1,-1-1,1 1,-1 0,1-1,-1 1,1-1,-1 1,0 0,1-1,-1 1,0 0,0 0,0-1,1 1,-1 0,0 0,0-1,0 1,0 0,0 0,0-1,0 1,-1 0,1-1,0 1,0 0,0 0,-1-1,1 1,0 0,-1-1,1 1,-1-1,1 1,-1 0,1-1,-1 1,1-1,-1 1,1-1,-1 0,0 1,1-1,-1 1,0-1,1 0,-1 0,0 1,0-1,0 0,-6 15</inkml:trace>
  <inkml:trace contextRef="#ctx0" brushRef="#br0" timeOffset="1461.828">3074 613,'-26'16,"-94"79,117-91,0 0,-1 0,1 0,1 0,-1 1,1-1,0 1,0 0,0-1,1 1,-1 0,1 0,0 0,1 0,-1 0,1 1,0-1,0 0,1 0,-1 0,1 0,0 0,1 0,-1 0,1 0,0-1,2 4,1 2,0-1,0 0,1 0,1 0,-1-1,1 0,1 0,0-1,0 0,0 0,1-1,0 0,0 0,0-1,1 0,0-1,0 0,0-1,0 0,0 0,1-1,-1-1,1 1,0-2,-1 0,1 0,0-1,-1 0,1 0,0-1,-1-1,2-1,-6 1,0 0,-1 0,1-1,-1 0,0 0,0-1,0 1,-1-1,1 0,-1 0,-1-1,1 1,-1-1,1 0,-2 0,1 0,-1 0,0 0,0-1,0 1,-1 0,0-1,-1 0,1 1,-1-1,0 1,-1-1,0 0,0 1,0-1,-1 1,0 0,0 0,-1-3,0 0,1 1,-1 0,-1 0,1 0,-1 0,-1 1,1-1,-1 1,0 0,-1 0,0 1,0 0,0 0,-1 0,0 1,0 0,-1 0,1 1,-1 0,0 0,0 1,0 0,0 0,-1 1,1 0,-1 0,-81 21,66-9</inkml:trace>
  <inkml:trace contextRef="#ctx0" brushRef="#br0" timeOffset="2117.913">3775 540,'-7'-1,"-1"0,1 1,-1 0,1 1,0-1,-1 1,1 1,0 0,0 0,0 0,0 1,0 0,0 0,1 0,-1 1,1 0,0 1,0-1,1 1,-1 0,1 1,0-1,0 1,1 0,0 0,0 0,0 1,1-1,0 1,0 0,0-3,1-1,0 0,-1 1,1 0,1-1,-1 1,0 0,1 0,0 0,0 0,0 0,0 0,1 0,0 0,-1 1,2-1,-1 0,0 0,1 0,0 0,0 0,0 0,0 0,1 0,-1 0,1 0,0-1,0 1,1-1,-1 1,1-1,-1 0,1 0,0 0,0 0,1 0,-1-1,0 0,1 1,0-1,-1-1,1 1,0 0,0-1,0 0,0 0,0 0,0 0,0-1,0 0,1 1,-1-2,0 1,2 0,15-8,1-1,-2-1,1-1,-1 0,-1-2,0 0,-1-1,0-1,-2-1,1 0,-2-1,0-1,-1 0,-1-1,-1 0,0-1,-2-1,0 1,-2-2,0 1,-1-1,-1-1,-1 1,1-18,-2 14,-1 1,-1-2,-2 1,0 0,-2 0,-1 0,-5-21,7 40,0 0,0 1,-1-1,0 1,0 0,-1-1,1 1,-1 0,-1 0,1 1,-1-1,0 1,0 0,-1 0,1 0,-1 0,0 1,-1 0,1 0,-1 0,1 1,-1 0,0 0,-1 0,1 1,0 0,-1 0,1 0,-1 1,1 0,-1 0,-2 1,-1 1,1 0,0 1,-1 0,1 1,0 0,0 0,1 1,-1 0,1 0,0 1,0 0,0 1,0 0,1 0,0 0,1 1,-1 0,1 1,1-1,-1 1,1 0,0 2,-6 9,1 0,0 1,2 0,1 0,0 1,1 0,2 0,0 0,0 7,4-13,-1 1,2-1,0 1,1-1,1 0,0 0,1 0,0 0,2-1,-1 0,2 0,0 0,0 0,2-1,-1-1,2 1,0-2,0 1,1-1,0-1,1 0,0 0,0-1,1-1,1 0,-1-1,1 0,0-1,1-1,-1 0,1-1,0-1,1 0,-1-1,0-1,0 0,1-1,-1 0,1-2,-1 1,0-2,0 0,0-1,3-2,19-13,-4 0</inkml:trace>
  <inkml:trace contextRef="#ctx0" brushRef="#br0" timeOffset="2418.624">4573 298,'-118'49,"109"-46,0 0,1 1,-1 0,1 1,0 0,0 0,0 0,1 1,0 0,0 1,0 0,1 0,0 0,0 1,1 0,0 0,-2 6,8-10,1 0,0 0,0 0,0-1,1 1,-1-1,1 1,0-1,0 0,0 0,0 0,1 0,-1 0,1-1,-1 1,1-1,0 0,0-1,0 1,0 0,1-1,-1 0,0 0,0-1,1 1,-1-1,1 0,-1 0,0 0,4-1,15 5,112 42,-132-45,0 0,0 1,0 0,-1-1,1 1,-1 0,1 0,-1 1,0-1,1 0,-1 1,-1 0,1-1,0 1,-1 0,1 0,-1 0,0 0,0 0,0 0,0 0,0 0,-1 0,0 1,1-1,-1 0,-1 0,1 1,0-1,-1 0,1 0,-1 0,0 0,0 0,0 0,-1 0,1 0,-1 0,1 0,-1-1,-1 2,-11 12,0-1,-1-1,-1-1,0 0,-1-1,0-1,-1 0,0-1,0-1,-1-1,-1-1,1 0,-1-2,0 0,0-1,-13 0,-62-12,77-3</inkml:trace>
  <inkml:trace contextRef="#ctx0" brushRef="#br0" timeOffset="4605.597">2735 879,'-4'4,"-2"5,1 6,1 4,5-1,3 1,4 0,-3-2,-2 0,2-3,0-4</inkml:trace>
</inkml:ink>
</file>

<file path=ppt/ink/ink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7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82 118,'-21'67,"2"1,3 1,-4 55,19-120,0 1,-1-1,2 0,-1 1,1-1,-1 0,1 1,0-1,1 0,-1 1,1-1,0 0,0 1,0-1,0 0,1 0,0 0,0 0,0 0,0 0,1-1,-1 1,1-1,0 1,0-1,0 0,0 0,1-1,-1 1,1-1,0 1,0-1,0 0,0-1,0 1,0-1,1 1,6-3,0 0,1-1,-1 0,0-1,0 0,0 0,0-1,-1-1,0 0,0 0,0-1,0 0,-1-1,0 0,0-1,-1 0,0 0,0 0,-1-1,0 0,-1-1,0 0,0 0,-1 0,-1 0,4-11,-2 6,-2 1,0-1,-1 0,0 0,-1 0,-1 0,0 0,-1 0,-1-1,0 1,-1 0,-1 0,0 0,-1 1,-2-4,3 9,-1 0,0 0,-1 1,0-1,0 1,-1 0,0 0,0 1,0-1,-1 1,-1 1,1-1,-1 1,0 1,0 0,-1 0,1 0,-1 1,0 0,0 1,-1 0,1 0,-8 0,-44-2,36 5</inkml:trace>
</inkml:ink>
</file>

<file path=ppt/ink/ink5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22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1039,'51'-7,"0"-3,0-1,-2-3,1-1,-2-3,0-2,10-8,21-24,-77 51,0-1,0 1,-1 0,1-1,0 0,-1 1,1-1,-1 0,1 0,-1 0,0 0,0 0,0 0,0 0,0 0,-1 0,1-1,0 1,-1 0,0 0,0-1,1 1,-1 0,0-1,-1 1,1 0,0-1,-1 1,1 0,-1 0,0 0,0-1,0 1,0 0,0 0,0 0,-1 0,-5-3,-1 0,0 1,0 0,-1 0,1 1,-1 0,0 1,0 0,0 0,0 1,0 0,0 0,0 1,0 0,0 1,-9 1,-1 1,1 0,-1 0,1 2,0 0,0 2,1 0,0 0,0 2,0 0,1 1,1 0,0 2,0-1,1 2,1 0,0 1,0 0,2 1,0 0,0 1,8-10,-1 0,1 0,0 0,1 0,0 0,0 1,0-1,0 1,1 0,0-1,1 1,0 0,0 0,0 0,1-1,-1 1,2 0,-1-1,1 1,0-1,0 1,1-1,0 0,0 0,0 0,1 0,0-1,0 1,1-1,0 0,14 5,0 0,1-1,0-2,1 0,0-1,0-1,0-1,1-1,-1 0,1-2,0-1,-1 0,1-2,-1 0,1-2,-1 0,0-1,0-1,18-9,108-53,-120 52</inkml:trace>
  <inkml:trace contextRef="#ctx0" brushRef="#br0" timeOffset="533.187">684 1152,'239'-279,"-177"215,-48 94,-13-21,1 8,0 1,2-1,0 0,1 0,0 0,2-1,0 1,3 3,-5-15,0-1,0 0,0-1,0 1,1-1,0 0,-1-1,1 1,0-1,1 0,-1 0,0-1,0 0,1 0,-1-1,0 1,1-1,-1-1,0 1,1-1,-1 0,0-1,1 1,-1-1,0 0,0-1,-1 0,1 0,-1 0,1 0,-1-1,0 0,0 0,0 0,-1-1,2-2,98-143,-94 135</inkml:trace>
  <inkml:trace contextRef="#ctx0" brushRef="#br0" timeOffset="848.958">1757 757,'-20'12,"1"1,0 1,1 0,0 1,1 2,1-1,0 2,2 0,0 1,1 0,1 1,-5 11,15-28,1 0,0 0,-1 0,1 0,0 0,1 0,-1 0,1 0,-1 1,1-1,0 0,0 0,0 0,1 1,-1-1,1 0,0 0,0 0,0 0,0 0,0 0,1 0,-1 0,1 0,0-1,-1 1,2-1,-1 1,0-1,0 0,1 0,-1 0,1 0,-1 0,1 0,0-1,0 1,0-1,0 0,0 0,0 0,0 0,0-1,0 1,3-1,7 1,0-1,-1-1,1 0,0 0,-1-1,1-1,-1 0,1-1,-1 0,-1-1,1-1,-1 1,0-2,0 0,0 0,-1-1,0 0,6-7,-5 2,0 0,0 0,-2-1,0-1,0 0,-1 0,-1 0,-1-1,0-1,-4 12,0 0,-1 1,1-1,-1 0,0 0,-1 0,1 0,-1 0,0 0,0 0,-1 0,1 0,-1 0,0 0,-1 1,1-1,-1 0,0 1,0-1,0 1,-1-1,1 1,-1 0,0 0,0 0,-1 1,1-1,-1 1,0-1,0 1,0 1,-2-2,-48-14,29 15</inkml:trace>
  <inkml:trace contextRef="#ctx0" brushRef="#br0" timeOffset="1162.276">2068 785,'4'15,"0"0,2 0,0-1,0 0,1 0,1 0,0-1,1 0,1 0,0-1,0-1,1 0,1 0,11 8,-18-16,0 0,1-1,-1 1,0-1,1 0,-1-1,1 0,0 0,-1 0,1 0,0-1,0 0,0 0,-1 0,1-1,0 0,0 0,-1-1,1 1,-1-1,1 0,-1-1,2-1,112-78,-111 76,102-113,-94 95</inkml:trace>
  <inkml:trace contextRef="#ctx0" brushRef="#br0" timeOffset="2168.996">2942 700,'-31'13,"0"2,1 0,1 2,0 1,-25 22,4 28,49-66,0-1,1 1,-1-1,0 1,1 0,-1-1,1 1,-1 0,1 0,0-1,-1 1,1 0,0 0,0 0,1-1,-1 1,0 0,0 0,1-1,-1 1,1 0,0-1,-1 1,1 0,0-1,0 1,0-1,0 1,0-1,1 0,-1 1,0-1,0 0,1 0,-1 0,1 0,-1 0,1 0,0 0,-1-1,1 1,0-1,-1 1,2-1,6 1,0-1,1 0,-1-1,1 0,-1 0,0-1,1-1,-1 1,0-1,-1-1,1 0,-1 0,1 0,-1-1,0-1,20-9,5 0,0 0,0 2,1 1,1 2,25-3,-56 12,0 0,0 1,0-1,-1 1,1 0,0 0,0 0,0 1,0 0,-1-1,1 1,0 0,-1 1,1-1,-1 1,1 0,-1-1,1 2,-1-1,0 0,0 0,0 1,-1 0,1 0,-1 0,1 0,-1 0,0 0,0 0,0 1,0-1,-1 1,0-1,1 1,-1 0,-1 0,1-1,0 3,2 28,-2 0,-1 1,-2-1,-1 0,-2 1,-1-2,-2 1,-1-1,-11 26,10-24,-1-1,-1 1,-3-2,0 0,-2-1,-1 0,-2-1,-11 11,-46 12,75-54,0 1,1 0,-1-1,0 1,0-1,0 0,0 1,0-1,0 0,0 0,0-1,0 1,0 0,0 0,1-1,-1 1,0-1,0 0,0 0,0 1,1-1,-1 0,0 0,1-1,-1 1,1 0,0-1,-1 1,1 0,0-1,0 1,-1-1,1 0,1 0,-1 1,0-1,0 0,1 0,-1 0,1 1,-1-1,1 0,0 0,0-2,-4-161,7 100,-3 48,1 0,0 1,1-1,1 0,1 1,0 0,1 0,1 0,0 0,2 1,-1 0,2 1,3-5,11-15,2 2,2 1,0 1,2 1,17-12,6-1,21-13,-3-4,-2-2,-3-4,-3-2,1-8,-35 40,-1-1,-2-1,-2-2,-1 0,-3-1,-1-1,-1-1,9-40,-35 0,8 80,0 0,0 1,0-1,-1 0,1 0,0 1,-1-1,1 1,-1 0,1-1,-1 1,1 0,-1 0,0 0,0 0,0 0,0 0,0 0,0 1,0-1,0 1,0 0,0-1,0 1,0 0,0 0,0 0,0 0,0 1,0-1,0 1,0-1,0 1,0-1,0 1,0 0,1 0,-1 0,-9 7,2-1,-1 1,1 1,1-1,-1 2,1-1,1 1,0 0,0 1,1 0,1 0,-1 0,2 0,0 1,-3 11,2-9,-14 43,2 1,3 0,2 1,0 32,10-73,1 0,0 0,2 0,0 0,1 0,0-1,2 1,0 0,5 12,-6-24,-1 1,0-1,1 0,0 0,1 0,-1 0,1-1,0 1,1-1,-1 0,1 0,0-1,0 1,1-1,-1 0,1-1,0 1,0-1,0 0,0-1,1 1,-1-1,1-1,-1 1,1-1,0 0,0 0,8-3,1 0,-1 0,-1-2,1 0,0 0,-1-1,0-1,0-1,0 0,-1-1,7-5,59-28,-70 38,55-17,-62 19,-1 1,0 0,1 0,-1 0,0 0,1 0,-1 1,0-1,1 0,-1 0,0 1,0-1,1 1,-1-1,0 1,0 0,0-1,0 1,0 0,0 0,0 0,0 0,0 0,0 0,0 0,-1 0,1 0,0 0,-1 0,1 0,-1 0,1 1,-1-1,1 0,-1 1,0-1,0 0,0 0,0 1,0-1,0 0,0 1,0-1,0 0,0 1,-1-1,-22 87,0 19,26-88</inkml:trace>
  <inkml:trace contextRef="#ctx0" brushRef="#br0" timeOffset="34823.788">7 1772,'0'-5,"1"-1,-1 1,1-1,1 0,-1 1,1 0,0-1,0 1,0 0,1 0,0 0,0 0,0 1,0-1,1 1,0 0,0 0,0 0,0 0,1 1,-1-1,1 1,0 1,0-1,2 0,141-42,-146 44,1-1,1 1,-1-1,0 1,0 0,0 1,1-1,-1 0,0 1,1 0,-1 0,0 0,1 0,-1 0,0 1,1-1,-1 1,0 0,0 0,1 0,-1 0,0 1,0-1,0 1,-1 0,1 0,0 0,-1 0,1 1,-1-1,0 0,1 1,-1 0,0 0,-1-1,1 1,0 0,-1 0,0 1,0-1,1 1,-4 9,0-1,0 0,-1 0,-1 0,0 0,0-1,-1 0,-1 0,0 0,0 0,-1-1,0 0,-1 0,0-1,-1 0,-1 0,-33 46,36-46,0 0,0 1,1 0,0 0,1 1,0-1,0 1,2 0,-1 1,1-1,1 1,0-1,1 1,0 0,0-1,1 1,1 0,0 0,1-1,0 1,1-1,0 1,1-1,9 8</inkml:trace>
</inkml:ink>
</file>

<file path=ppt/ink/ink5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3:48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0 394,'32'-32,"-10"19,0 2,0 0,1 2,1 0,-1 2,1 1,0 0,1 2,-1 1,23 0,-44 3,-1 0,0 0,1 0,-1 1,1-1,-1 1,0 0,0-1,1 1,-1 0,0 1,0-1,0 0,0 0,0 1,0-1,0 1,-1 0,1 0,0-1,-1 1,1 0,-1 0,0 0,0 1,0-1,0 0,0 0,0 1,-1-1,1 0,-1 1,1-1,-1 0,0 1,0-1,0 1,0-1,-1 1,-30 91,-46 7,62-85,1 0,0 1,2 1,0 0,1 0,1 1,0 0,-1 7,10-24,0 0,0 1,0-1,0 0,1 1,-1-1,1 1,-1-1,1 1,0-1,0 1,0-1,0 1,0-1,1 1,-1-1,1 1,0-1,-1 0,1 1,0-1,0 0,1 0,-1 1,0-1,1 0,-1 0,1 0,0-1,0 1,-1 0,1-1,0 1,1-1,-1 1,0-1,0 0,0 0,1 0,-1 0,1-1,-1 1,1-1,0 1,169-1,-147-1</inkml:trace>
  <inkml:trace contextRef="#ctx0" brushRef="#br0" timeOffset="333.121">875 423,'-14'24,"-5"13,1 4,3 1,9-2,6-4,3-2,0-3,0-1,0-2,-6-5,-2-7</inkml:trace>
  <inkml:trace contextRef="#ctx0" brushRef="#br0" timeOffset="566.141">1045 338,'-15'43,"-4"19,1 4,4-4,3-9,5-7,2-13</inkml:trace>
  <inkml:trace contextRef="#ctx0" brushRef="#br0" timeOffset="1036.099">594 423,'2'-8,"0"0,1 0,0 1,1-1,0 1,0-1,0 1,1 1,0-1,0 1,1-1,0 1,0 1,0-1,1 1,0 1,0-1,0 1,0 0,1 0,0 1,-1 0,1 1,0 0,1 0,-1 0,0 1,0 0,1 1,6 0,-1 3,-1 0,1 1,-1 0,0 1,0 1,-1 0,1 0,-1 1,8 7,-9-6,-1-1,1-1,0 1,0-2,1 0,0 0,0-1,0-1,0 0,1 0,9 0,-13-4,1-1,-1 0,0 0,0-1,0 0,0 0,0-1,-1 0,0-1,0 0,0 0,0 0,-1-1,0-1,0 1,4-6,6-3,-4 4</inkml:trace>
  <inkml:trace contextRef="#ctx0" brushRef="#br0" timeOffset="1818.486">1384 423,'-29'283,"30"-284,-1 1,1-1,-1 1,1 0,-1-1,1 1,-1 0,1 0,-1-1,1 1,-1 0,1 0,0 0,-1 0,1 0,-1 0,1 0,0 0,-1 0,1 0,-1 0,1 0,0 0,-1 0,1 0,-1 1,1-1,-1 0,1 0,-1 1,1-1,-1 0,1 1,-1-1,1 1,-1-1,1 0,-1 1,0-1,1 1,-1-1,0 1,1 0,16-55,-12 32,2 0,1 1,0 0,2 1,0 0,1 0,1 1,2-1,-13 19,4-7,0 1,0 0,1 0,0 0,1 0,0 1,0 0,0 1,0 0,1 0,0 0,0 1,0 0,1 1,-1 0,2 0,-8 3,1 0,-1 1,0-1,0 1,0 0,-1 0,1-1,0 1,0 1,0-1,0 0,-1 0,1 1,-1-1,1 1,-1-1,1 1,-1-1,0 1,0 0,0 0,0 0,0 1,2 1,7 11</inkml:trace>
  <inkml:trace contextRef="#ctx0" brushRef="#br0" timeOffset="2206.157">1919 394,'-28'12,"0"1,1 1,1 2,0 0,1 2,0 0,2 2,-7 8,27-27,1 1,0-1,-1 1,1-1,0 1,0 0,0 0,0 0,1 0,-1 1,0-1,1 0,0 1,-1-1,1 1,0-1,0 1,1 0,-1-1,0 1,1 0,0 0,-1-1,1 1,0 0,1 0,-1-1,0 1,1 0,0 0,-1-1,1 1,0 0,0-1,1 1,-1-1,0 0,1 1,0 0,8-1,0 0,0-1,0 0,1 0,-1-1,0-1,0 0,0 0,0-1,0 0,0 0,-1-2,1 1,-1-1,0 0,0-1,0 0,-1 0,6-5,86-80,-99 90,-1-1,0 0,1 0,-1 0,1 0,-1 0,1 1,-1-1,1 0,0 0,-1 1,1-1,0 0,0 1,-1-1,1 1,0-1,0 1,0 0,0-1,0 1,0 0,0-1,-1 1,1 0,0 0,0 0,0 0,0 0,0 0,0 0,0 0,0 0,0 0,0 1,0-1,0 0,0 1,0-1,0 1,-1-1,1 1,0-1,0 1,-1 0,1-1,0 1,-1 0,1-1,0 1,-1 0,1 0,-1 0,1 0,-1-1,0 1,1 0,10 38,-4-22</inkml:trace>
  <inkml:trace contextRef="#ctx0" brushRef="#br0" timeOffset="2671.446">2286 367,'-13'11,"1"1,0 1,0 0,1 1,1 0,1 0,0 1,0 0,2 1,0 0,0 0,2 1,-1 5,5-19,1-1,0 1,0 0,0 0,0 0,1 0,-1 0,1 0,0-1,-1 1,1 0,0 0,1-1,-1 1,1-1,-1 1,1-1,-1 1,1-1,0 0,0 0,0 0,1 0,-1 0,0-1,1 1,-1-1,1 1,0-1,-1 0,1 0,0 0,0 0,-1-1,1 1,0-1,0 0,2 1,113-11,-93 1,0-2,-1 0,-1-2,0 0,0-2,-2 0,0-2,-1 0,0-1,2-5,-9 12,1-2,-2 0,0-1,0 0,-1 0,-1-1,0-1,-2 0,1 0,-2-1,0 0,-1 0,-1 0,-1-1,0 0,-1 0,-1 0,-1 0,0 0,-1 0,-2-3,1 14,-1 0,-1 1,0-1,1 1,-2 0,1 0,-1 0,0 0,0 1,-1-1,1 1,-1 0,0 0,-1 1,1 0,-1 0,0 0,0 0,0 1,0 0,-1 0,1 1,-1 0,0 0,0 1,0-1,1 1,-1 1,0-1,0 1,0 1,0-1,0 1,0 0,0 1,0 0,1 0,-1 0,1 1,-1 0,1 0,0 1,0-1,-4 5,2-4,1 1,0-1,0 2,0-1,1 1,0 0,0 0,0 1,1 0,0 0,0 0,1 1,0-1,0 1,1 0,0 0,0 0,1 1,0-1,0 1,1-1,0 1,1 0,0-1,0 1,1 0,0-1,0 1,1-1,0 1,1-1,-1 0,2 0,-1 0,1 0,1 0,8 11,1 0,2-1,-1 0,2-2,0 0,1 0,1-2,0 0,1-1,0-1,1-1,1-1,-1-1,8 1,1 0,1-2,0-1,1-1,-1-2,1-1,3-2,-11-1</inkml:trace>
</inkml:ink>
</file>

<file path=ppt/ink/ink5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3:52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27,'5'0,"7"0,5 0,5 0,4 0,2 0,1 0,0 0,1 0,-1 0,-5-4,-1-3,-1 1,1 2,2 0,-4 2</inkml:trace>
</inkml:ink>
</file>

<file path=ppt/ink/ink5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3:52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40,'38'0,"33"-4,8-3,-4 1,-11 1,-10 2,-15-4,-14 0</inkml:trace>
</inkml:ink>
</file>

<file path=ppt/ink/ink5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3:54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0 233,'74'-18,"-38"7,2 2,0 1,0 2,34 0,50 11,-121-4,0-1,0 0,0 0,0 1,0-1,0 1,0-1,0 1,-1-1,1 1,0-1,0 1,-1 0,1-1,0 1,-1 0,1 0,-1-1,1 1,-1 0,1 0,-1 0,0 0,1 0,-1 0,0 0,0 0,1 0,-1 0,0-1,0 1,0 0,0 0,0 0,-1 0,1 0,0 0,0 0,-1 0,1 0,0 0,-1 0,1 0,-1-1,1 1,-1 0,0 0,1-1,-1 1,0 0,0 0,-36 39,-122 80,158-119,-1 1,0-1,0 1,1 0,-1 0,1 0,-1 0,1 0,0 0,0 0,0 0,0 1,0-1,1 0,-1 1,0-1,1 0,0 1,0-1,0 1,0-1,0 1,0-1,0 0,1 1,0-1,-1 1,1-1,0 0,0 0,0 1,0-1,0 0,1 0,-1 0,1 0,-1-1,1 1,0 0,0 0,-1-1,1 1,0-1,1 0,-1 0,0 0,0 0,1 1,89 32,-77-30,0 1,0 0,-1 1,1 0,-1 2,-1-1,1 2,1 1,-13-8,0 0,0-1,0 1,0 0,0 0,-1 0,1 0,-1 0,1 1,-1-1,0 0,0 1,0-1,0 1,0-1,0 1,-1-1,1 1,-1 0,0-1,0 1,0 0,0-1,0 1,0-1,-1 1,0 0,1-1,-1 1,0-1,0 1,0-1,0 0,-1 1,1-1,-1 0,-1 2,-77 65,-84 8,146-74,5-3</inkml:trace>
  <inkml:trace contextRef="#ctx0" brushRef="#br0" timeOffset="346.734">1185 120,'-65'65,"-17"14,4 5,-52 71,121-144,0 1,0 0,1 1,1 0,0 0,0 1,2 0,0 0,0 0,1 0,1 1,1 0,-1 2,4-11,0-1,0 0,0 0,1 0,0 0,0 0,0 0,0-1,1 1,0-1,0 1,0-1,0 0,1 0,-1 0,1-1,0 1,0-1,1 0,-1 0,1-1,-1 1,1-1,0 0,3 1,5 2,-1-1,0 0,1-1,0 0,0-1,0 0,0-1,0-1,12-1,-13 0,-1 0,0-1,0 0,1-1,-1-1,-1 1,1-2,0 1,-1-2,0 1,0-1,-1-1,0 0,0 0,0-1,-1 0,0 0,-1-1,0 0,0 0,-1-1,0 0,-1 0,0 0,0-1,-1 0,-1 0,0 0,2-11,-3 17,-1 0,0 0,0 1,-1-1,1 0,-1 0,0 0,0 0,-1 0,1 0,-1 0,0 0,-1 0,1 1,-1-1,0 0,0 1,0 0,-1-1,0 1,1 0,-1 0,-1 0,1 1,-1-1,1 1,-1 0,0 0,0 0,0 0,-4-1,0 2,0-1,0 2,0-1,0 1,0 1,-1-1,1 1,0 1,0-1,-1 2,1-1,0 1,0 0,0 1,1-1,-5 3,-13 9</inkml:trace>
  <inkml:trace contextRef="#ctx0" brushRef="#br0" timeOffset="696.247">1638 233,'-28'18,"2"1,0 1,1 1,1 1,1 1,1 2,1 0,2 1,-14 23,30-44,0-1,0 0,0 0,1 1,0 0,-1-1,2 1,-1 0,1 0,-1 0,2 0,-1 0,0 0,1 0,0 0,0 1,0-1,1 0,0 0,0 0,0 0,1 0,-1 0,1 0,0-1,1 1,-1-1,1 1,0-1,0 0,0 0,1 0,-1 0,3 1,9 3,1-1,0-1,0 0,0-1,1-1,0 0,0-2,0 1,0-2,0-1,0 0,0-1,10-2,-1 3,-12 1,0-1,0 0,0-1,0-1,0 0,0 0,0-2,-1 1,0-2,0 0,0 0,0-2,-1 1,0-2,0 1,0-2,-1 1,-1-1,0-1,0 0,-1-1,0 0,0 0,0-3,-3 3,-2-1,1 1,-1-1,-1 0,0-1,0 1,-2 0,1-1,-2 1,1-1,-2 0,0 1,0 0,-1-1,-1 1,0 0,0 0,-6-11,2 15,0 0,-1 0,0 0,0 1,-1 0,0 1,-1 0,1 1,-1-1,0 2,0-1,0 2,-1-1,0 1,1 1,-1 0,0 0,0 1,0 1,-2 0,-13-2</inkml:trace>
  <inkml:trace contextRef="#ctx0" brushRef="#br0" timeOffset="1046.236">2230 63,'-6'7,"0"0,0 1,1 0,0-1,1 2,0-1,0 0,0 1,1 0,1 0,-1 0,2 0,-1 0,1 0,0 0,1 1,0-1,1 0,0 0,0 1,1-1,1 1,-1-7,0 0,0 0,1 0,-1-1,1 0,0 1,0-1,0 0,0 0,0 0,0-1,0 1,1-1,-1 0,0 0,1 0,-1 0,1 0,-1-1,1 0,0 0,-1 0,1 0,-1 0,1-1,-1 1,1-1,0 0,93-41,-90 36,1 0,-1-1,0 0,-1-1,1 0,-1 0,-1 0,0 0,0-1,-1 0,0 0,0 0,0-3,-3 8,0 0,0 0,0 0,0 0,-1 0,1-1,-1 1,0 0,-1 0,1 0,-1-1,0 1,0 0,0 0,0 0,-1 0,0 0,1 1,-1-1,-1 0,1 1,0-1,-1 1,0 0,0 0,0 0,0 0,0 1,-1-1,1 1,-3-2,-78-16,58 19</inkml:trace>
</inkml:ink>
</file>

<file path=ppt/ink/ink5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0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0 378,'1'-3,"-1"1,0-1,1 1,0 0,-1-1,1 1,0 0,0 0,1-1,-1 1,0 0,1 0,-1 0,1 1,-1-1,1 0,0 1,0-1,0 1,0-1,0 1,0 0,0 0,0 0,1 0,-1 0,0 0,1 1,-1-1,1 1,0-1,84-6,-77 7,196-33,-166 23,115-20,-133 26,-2 0</inkml:trace>
  <inkml:trace contextRef="#ctx0" brushRef="#br0" timeOffset="255.56">0 518,'44'-4,"27"-3,8 1,-6-3,-9-1,-12 1,-10 3,-6 2,-6 2,-2 1,-2 1,-5-5,-1 0,-4-1</inkml:trace>
  <inkml:trace contextRef="#ctx0" brushRef="#br0" timeOffset="807.285">395 11,'1'-1,"0"0,0 0,0 0,0 0,0 1,0-1,0 0,0 1,0-1,0 1,0-1,1 1,-1 0,0-1,0 1,1 0,-1 0,0 0,0 0,1 0,-1 0,0 0,0 1,1-1,-1 0,0 1,0-1,0 0,0 1,1 0,-1-1,0 1,0 0,0-1,0 1,0 0,-1 0,1 0,0 0,0 0,0 0,-1 0,1 1,235 172,-232-173,0 0,0 1,0 0,0 0,0 0,0 0,0 0,-1 1,1 0,-1 0,0 0,0 0,0 0,0 1,0-1,-1 1,0 0,1-1,-1 1,-1 0,1 1,-1-1,1 0,-1 0,0 1,-1-1,1 0,-1 1,0-1,0 1,0-1,-1 0,1 1,-1-1,0 0,0 1,-1-1,1 0,-143 132,-30-2,170-131,-4 2,0 0,0 1,1-1,0 1,0 1,0-1,1 1,0 1,0-1,-1 4,0 5</inkml:trace>
</inkml:ink>
</file>

<file path=ppt/ink/ink5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17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1,'33'0,"31"0,14 0,-2 0,-9 0,-11 0,-10 0,-8 0,-6 0,-4 0,-1 0,-1 0,-4 0</inkml:trace>
</inkml:ink>
</file>

<file path=ppt/ink/ink5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17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0 104,'39'-5,"26"-1,8 0,-4 1,-5-3,-2-1,-9 2,-2-3,-6 0,0 2,-4-3,1 1,-6 2</inkml:trace>
</inkml:ink>
</file>

<file path=ppt/ink/ink5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1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9,'0'0,"0"-1,0 1,-1-1,1 1,0-1,-1 1,1-1,-1 1,1-1,-1 1,1 0,-1-1,1 1,-1 0,1-1,-1 1,1 0,-1 0,1 0,-1-1,0 1,1 0,-1 0,1 0,-1 0,0 0,1 0,-1 0,0 0,1 0,-1 0,1 0,-1 1,0-1,1 0,-1 0,1 1,-1-1,1 0,-1 1,1-1,-1 0,1 1,-1-1,1 1,0-1,-1 1,1-1,-1 1,1-1,0 1,0-1,-1 1,1-1,0 1,0 0,0-1,0 1,-1-1,1 1,0 0,0-1,0 1,0 0,-17 43,10-10,3-1,0 1,2 0,1 0,4 25,-1 5,-1 470,-1-509</inkml:trace>
</inkml:ink>
</file>

<file path=ppt/ink/ink5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10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435 649,'-17'-23,"15"22,0 0,0 0,0 0,0-1,0 1,1-1,-1 1,0-1,1 0,0 0,-1 1,1-1,0 0,0 0,0 0,0-1,0 1,0 0,1 0,-1 0,1-1,-1 1,1 0,0-1,0 1,0 0,0-1,1 1,-1 0,0 0,1-1,0 1,-1 0,1 0,0 0,0 0,0 0,1 0,-1 0,0 0,1 0,-1 0,1 1,0-1,-1 1,2-1,16-7,0 0,0 2,1 0,0 2,1 0,-1 1,1 1,7 0,-18 2,78-3,-86 4,0 0,0 1,0-1,0 0,0 0,0 1,0-1,0 1,0 0,0 0,0-1,0 1,-1 0,1 1,0-1,-1 0,1 0,-1 1,1-1,-1 1,0-1,1 1,-1 0,0-1,0 1,0 0,0 0,-1 0,1 0,0 0,-1 0,0 0,1 0,-1 0,0 0,0 0,0 0,0 0,-3 8,0-1,0 0,-1-1,0 1,0 0,-1-1,-1 0,1 0,-1-1,0 0,-1 0,0 0,0 0,-3 1,-16 18,-91 106,113-129,0 0,0 0,1 1,-1 0,1-1,-1 1,1 0,0 1,1-1,-1 0,1 1,0 0,0-1,0 1,1 0,-1 0,1 0,1 0,-1 0,1 0,-1 1,1-1,1 0,-1 0,1 0,0 0,0 0,0 0,1 0,0 0,0-1,0 1,0-1,1 1,0-1,0 0,8 3,-1-1,2-1,-1 0,0 0,1-1,0-1,0 0,0 0,1-2,-1 1,0-1,1-1,-1 0,0-1,1-1,-1 1,0-2,0 0,0 0,0-1,-1-1,1 0,-1 0,4-4,25-11,-26 9</inkml:trace>
  <inkml:trace contextRef="#ctx0" brushRef="#br0" timeOffset="694.764">1142 592,'0'5,"0"16,0 9,0 5,0 0,0 0,0-2,0-1,0-1,0-2,0-1,4-4,3-3,-1-9,3-6,1-10,-2-3</inkml:trace>
  <inkml:trace contextRef="#ctx0" brushRef="#br0" timeOffset="934.374">1452 565,'-5'33,"-1"26,-1 8,2-3,2-8,1-8,0-13</inkml:trace>
  <inkml:trace contextRef="#ctx0" brushRef="#br0" timeOffset="1382.655">915 678,'12'-17,"-1"1,2 1,0 0,1 1,0 0,1 1,1 1,0 0,1 1,0 1,0 1,1 0,0 1,1 1,7-2,-17 9,-1-1,1 1,-1 1,0 0,1 0,-1 0,0 1,0 0,0 1,0 0,0 0,-1 0,1 1,-1 1,0-1,0 1,-1 0,1 1,-1-1,3 5,81 48,-81-54,1-1,-1-1,1 0,0 0,0-1,0 0,-1 0,1-1,0-1,0 0,0 0,0-1,0 0,-1 0,1-1,-1-1,0 1,0-2,0 1,4-4,11-6,-2 0</inkml:trace>
  <inkml:trace contextRef="#ctx0" brushRef="#br0" timeOffset="2182.691">2044 592,'-6'44,"1"1,3-1,1 0,2 1,5 22,-1-21,3-158,-4 88,1-1,1 1,1 0,1 1,1-1,1 2,2-1,0 2,1-1,13-15,-25 35,0 1,0-1,0 1,0-1,0 1,0 0,0-1,0 1,0 0,0 0,1 0,-1 0,1 0,-1 0,0 0,1 1,0-1,-1 1,1-1,-1 1,1-1,0 1,-1 0,1 0,0-1,-1 1,1 1,0-1,-1 0,1 0,0 1,-1-1,1 0,-1 1,1 0,0-1,-1 1,0 0,1 0,-1 0,1 0,-1 0,0 0,0 0,0 0,1 1,-1-1,0 0,-1 1,2 0,18 38,-18-34,1 0,-1 0,1 0,0 0,0-1,1 1,-1-1,1 0,1 0,-1 0,1-1,-1 1,1-1,0 0,1-1,-1 1,1-1,1 0,13 3</inkml:trace>
  <inkml:trace contextRef="#ctx0" brushRef="#br0" timeOffset="2635.138">2608 565,'-32'26,"2"2,0 1,2 1,1 1,-20 33,20 15,27-77,0 0,0 0,0 0,0 0,1 0,-1 0,1 0,-1 0,1 0,-1 0,1 0,0 0,0 0,0 0,0-1,0 1,1 0,-1-1,1 1,-1-1,1 1,-1-1,1 0,0 1,-1-1,1 0,0 0,0 0,0-1,0 1,0 0,0-1,0 1,0-1,0 0,0 0,2 1,10-3,0-1,0 0,0-1,-1-1,0 0,1 0,-2-1,1-1,-1 0,0-1,0 0,-1-1,0 0,-1-1,0 0,-1-1,0 0,4-6,92-110,-105 128,0-1,0 1,1-1,-1 1,0-1,0 1,1-1,-1 1,0-1,1 1,-1-1,1 1,-1-1,0 0,1 1,-1-1,1 0,-1 1,1-1,-1 0,1 1,0-1,-1 0,1 0,-1 0,1 0,-1 0,1 0,0 0,-1 0,1 0,-1 0,1 0,0 0,-1 0,1 0,-1 0,1 0,-1-1,1 1,-1 0,1-1,-1 1,1 0,-1-1,1 1,-1 0,1-1,-1 1,1-1,-1 1,0-1,1 1,-1-1,0 1,0-1,1 1,-1-1,0 1,0-1,0 1,0-1,0 0,0 1,1-1,-1 1,-1-1,1 0,-6 51,3-36,1-8,0-1,0 1,1 0,0 0,0-1,1 1,-1 0,1 0,0 0,1 0,-1-1,1 1,1 0,-1-1,1 1,0 0,0-1,0 0,1 1,0-1,0 0,0-1,1 1,-1 0,1-1,0 0,0 0,1 0,0 0,-1-1,1 0,0 0,0 0,1 0,3 0,70 2,-54-5</inkml:trace>
  <inkml:trace contextRef="#ctx0" brushRef="#br0" timeOffset="3101.12">3201 621,'-18'13,"-4"1,1 1,1 0,0 2,1 0,1 1,0 1,1 1,-9 15,24-32,0 0,1 0,-1 0,1 0,0 0,-1 1,2-1,-1 0,0 1,1-1,-1 0,1 1,0-1,0 1,0-1,1 0,-1 1,1-1,0 0,0 1,0-1,0 0,0 0,1 0,0 0,-1 0,1 0,0 0,0-1,1 1,-1-1,1 1,-1-1,1 0,0 0,-1 0,1 0,0-1,0 1,0-1,1 1,-1-1,3 0,7 3,0-2,0 1,0-2,0 0,1 0,-1-1,0-1,1 0,-1-1,0-1,0 0,0 0,0-1,9-5,12-6,-1-1,-1-1,0-2,22-18,-19 12,-2-2,0-1,-2-1,-1-2,-1-1,-2-1,-1-2,-2 0,4-12,-17 26,-2 0,0-1,-2 0,0 0,-2-1,0 0,0-13,-3 27,-2 0,1 0,-1 0,0 0,-1-1,0 1,0 0,-1 0,-1 0,1 1,-1-1,-1 0,0 1,0 0,0 0,-1 0,0 1,-1-1,1 1,-5-3,6 6,0 1,-1 0,1 0,-1 0,1 1,-1 0,0 0,0 0,0 0,-1 1,1 0,0 0,0 0,-1 0,1 1,0 0,-1 0,1 1,0-1,-1 1,1 1,0-1,0 0,0 1,0 0,-4 2,-115 83,108-70,1 0,0 1,1 1,1 0,1 1,1 0,1 1,0 0,2 0,0 1,1 1,2-1,-3 22,6-33,2 0,-1 0,1 0,1 0,0 0,0 0,1 0,1 0,0 0,0-1,1 1,0-1,1 0,0 0,1-1,0 0,0 0,1 0,0 0,1-1,0-1,0 1,0-1,5 2,12 7,0-1,1-1,1-1,0-2,0-1,1-1,0-1,1-1,0-2,0-1,0-1,11-1,-16-2</inkml:trace>
  <inkml:trace contextRef="#ctx0" brushRef="#br0" timeOffset="3883.581">379 1270,'665'-11,"531"-52,-1055 56,697-53,-440 13,-370 44,51-15,-80 16,-6 3</inkml:trace>
  <inkml:trace contextRef="#ctx0" brushRef="#br0" timeOffset="4415.442">1254 1552,'354'-62,"-351"62,51-9,1 1,1 4,42 1,-43 18,-54-15,1 1,-1-1,0 1,0-1,0 1,0 0,0 0,0-1,0 1,0 0,0 0,-1 0,1 0,0 0,0 0,-1 0,1 0,-1 0,1 1,-1-1,1 0,-1 0,0 0,1 1,-1-1,0 0,0 0,0 1,0-1,0 0,0 0,-1 1,1-1,0 0,0 0,-1 0,1 1,-1-1,1 0,-1 0,0 0,1 0,-2 1,-8 10,-1-1,0 1,-1-2,-1 0,0 0,0-1,0-1,-1 0,-1 0,-9 2,-22 14,-25 13,70-37,0 0,1 1,-1-1,0 1,1-1,-1 1,1-1,-1 1,1-1,-1 1,1-1,-1 1,1 0,0-1,-1 1,1 0,0 0,0-1,-1 1,1 0,0-1,0 1,0 0,0 0,0 0,0-1,0 1,0 0,0 0,0-1,1 1,-1 0,0-1,0 1,1 0,-1 0,0-1,1 1,-1-1,1 1,-1 0,1-1,-1 1,1-1,-1 1,1-1,0 1,-1-1,1 0,0 1,-1-1,2 1,41 19,-38-18,37 12,-35-13,0 1,1-1,-1 1,0 1,0 0,0 0,-1 0,1 1,-1-1,0 2,0-1,0 1,0 0,-1 0,0 0,0 1,1 1,-6-3,0 0,0 1,0-1,-1 0,1 0,-1 0,0 0,-1 0,1 0,0-1,-1 1,0 0,0-1,0 1,0-1,-1 1,0-1,1 0,-1 0,0-1,0 1,0 0,-1-1,1 0,-1 0,1 0,-1 0,0 0,0-1,-4 2,-6 6,-134 73,123-74</inkml:trace>
  <inkml:trace contextRef="#ctx0" brushRef="#br0" timeOffset="4781.246">2637 1326,'-52'44,"2"3,2 1,2 3,3 2,-13 21,-10 43,64-113,1 0,0 0,0 0,0 0,0 0,1 0,-1 0,1 0,0 0,0 0,0 0,1 0,0 0,0 0,0 0,0 0,0-1,1 1,-1 0,1-1,0 1,0-1,1 1,-1-1,1 0,-1 0,1 0,0 0,0-1,0 1,2 0,0 1,-1 0,1 0,0-1,0 0,1 0,-1 0,1 0,-1-1,1 0,0 0,0-1,0 1,0-1,0-1,0 1,0-1,0 0,0 0,0-1,0 0,0 0,0 0,0-1,0 0,0 0,-1 0,1-1,-1 0,0 0,0 0,0-1,0 1,0-1,-1 0,1-1,-1 0,3-5,-1 0,-1-1,0 0,0 0,-1 0,0-1,-1 1,-1-1,0 0,0 0,-1 0,0 0,-1 0,-1 0,0 0,-1-5,2 15,0 0,0 0,0 1,0-1,-1 0,1 0,0 0,-1 0,1 1,-1-1,0 0,0 1,1-1,-1 0,0 1,0-1,-1 1,1-1,0 1,0 0,-1 0,1-1,-1 1,1 0,-1 0,1 0,-1 0,0 1,1-1,-1 0,0 1,0-1,1 1,-1 0,0-1,0 1,0 0,0 0,1 0,-1 0,0 1,0-1,0 0,1 1,-1-1,0 1,0 0,1 0,-1-1,0 1,1 0,-1 0,-35 22,1 1,1 1,2 2,-11 12,31-27,-67 75,64-62</inkml:trace>
  <inkml:trace contextRef="#ctx0" brushRef="#br0" timeOffset="5228.668">3004 1468,'-27'16,"0"2,1 1,1 1,0 1,2 1,1 1,1 1,0 0,2 2,-1 4,17-26,0 0,0 0,0 1,0-1,1 1,-1-1,1 1,1 0,-1 0,1 0,-1 0,1 1,1-1,-1 0,1 0,0 0,0 1,1-1,-1 0,1 0,0 0,1 1,-1-1,1 0,0-1,0 1,0 0,1-1,0 1,0-1,0 0,0 0,1 0,0 0,-1 0,1-1,1 0,-1 0,2 1,8 1,0-1,0 0,0-1,1-1,-1 0,1-1,-1-1,1 0,0-1,-1-1,1 0,-1-1,0 0,0-1,0-1,0 0,-1-1,0 0,7-5,-2 3,0-1,-1-1,-1-1,1 0,-2-1,1 0,-2-2,0 0,0 0,-1-1,-1-1,-1 0,0 0,-1-2,3-6,-11 18,0 0,1 0,-2-1,1 1,-1 0,0-1,0 1,-1 0,0-1,0 1,0-1,-1 1,0-1,0 1,-1 0,1 0,-1-1,-1 1,1 1,-1-1,0 0,-1 1,1-1,-1 1,0 0,0 0,-1 0,0 1,1 0,-1 0,-1 0,1 0,-1 1,1 0,-1 0,0 0,0 1,0 0,-98-7,74 9</inkml:trace>
  <inkml:trace contextRef="#ctx0" brushRef="#br0" timeOffset="5579.147">3625 1298,'-11'8,"-2"0,0 1,1 0,-1 1,2 0,0 1,0 0,1 1,0 0,1 1,-4 6,12-17,0-1,0 0,0 1,1-1,-1 1,0-1,1 1,-1-1,1 1,-1-1,1 1,-1 0,1-1,0 1,0 0,0-1,0 1,0 0,1-1,-1 1,0-1,1 1,-1 0,1-1,-1 1,1-1,0 1,0-1,0 0,0 1,0-1,0 0,0 1,0-1,0 0,1 0,-1 0,0 0,1 0,-1 0,1-1,-1 1,1 0,-1-1,1 1,0-1,76-5,-68 1,-1-1,0 0,0 0,-1 0,1-1,-1-1,0 1,-1-1,0-1,5-5,-10 11,0-1,0 1,0-1,-1 0,1 0,0 0,-1 0,0 0,0 0,0 0,0 0,0-1,-1 1,0 0,1 0,-1-1,0 1,0 0,-1 0,1-1,-1 1,0 0,0 0,0 0,0-1,0 1,0 0,-1 1,0-1,0 0,1 0,-2 1,1-1,-1 0,0-1,-1 1,1 0,-1 0,0 1,0-1,0 1,0-1,0 1,0 1,-1-1,1 0,-1 1,1 0,-1 0,1 1,-1-1,-1 1,-20 1</inkml:trace>
  <inkml:trace contextRef="#ctx0" brushRef="#br0" timeOffset="6031.174">4218 57,'-2'44,"2"0,2 0,2 0,2-1,2 1,1-1,9 20,-12-39,23 88,-1-8,-5 2,10 100,-28-154,-3 1,-1 0,-3 0,-2 0,-3-1,-1 0,-3 0,-3-1,-1 0,-13 24,14-40,-3-1,0 0,-2-1,-2-2,-1 0,-1-1,-2-1,-1-1,-1-1,-1-1,-1-2,-5 1,-8 2</inkml:trace>
  <inkml:trace contextRef="#ctx0" brushRef="#br0" timeOffset="6697.482">351 0,'-53'82,"4"2,3 2,-27 75,48-103,3 1,2 1,3 1,3 1,2 0,3 1,3 0,2 0,3 0,3 1,3-1,3 0,2-1,3 0,3-1,2 0,3-1,11 18,-8-32,2-1,2-1,1-1,3-1,1-2,2-1,2-2,2-2,0-1,3-2,0-2,26 12,-23-18</inkml:trace>
</inkml:ink>
</file>

<file path=ppt/ink/ink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8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1,'15'128,"-5"1,-6 69,-45 159,30-285,-24 205,35-254</inkml:trace>
</inkml:ink>
</file>

<file path=ppt/ink/ink5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23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370 113,'-19'33,"-7"21,-3 7,-2 1,5 1,1-6,1-3,-1-2,0-3,-2-2,5-4,1-4,3-4,1-3,-1-3,1-5</inkml:trace>
  <inkml:trace contextRef="#ctx0" brushRef="#br0" timeOffset="381.365">229 197,'14'-37,"-13"37,-1-1,0 1,0-1,0 0,1 1,-1-1,0 1,1-1,-1 0,0 1,1-1,-1 1,1-1,-1 1,1 0,-1-1,1 1,-1-1,1 1,-1 0,1-1,0 1,-1 0,1 0,-1 0,1-1,0 1,-1 0,1 0,0 0,-1 0,1 0,0 0,-1 0,1 0,0 0,-1 1,1-1,-1 0,1 0,0 1,-1-1,1 0,-1 0,1 1,-1-1,1 1,-1-1,1 1,-1-1,1 1,-1-1,1 1,-1-1,1 1,2 6,-1 0,1 0,-1 0,0 0,-1 0,1 0,-1 1,-1-1,0 0,0 1,-1 5,2 4,-3 5,1 0,2 1,0-1,1 0,1 0,2-1,0 1,1-1,1 0,1 0,0-1,2 0,0-1,2 0,12 17,-21-33,0 0,0-1,0 1,0 0,1-1,-1 0,1 1,0-2,-1 1,1 0,0-1,0 1,0-1,0 0,0-1,0 1,1-1,-1 1,0-1,0-1,0 1,0 0,1-1,-1 0,0 0,0 0,0-1,-1 1,1-1,0 0,2-1,2-3,1 0,-1 0,1-1,-2 0,1 0,-1-1,0 0,-1 0,0-1,0 0,-1 0,1-1,16-35,-2-1,-3-1,-1-1,-2 0,-1-8,-1 6,-8 36,0 0,0 0,-2 0,0 0,0-1,-2 1,1 0,-2-1,0 1,-1-4,1 16,1 0,-1 1,1-1,-1 0,0 0,0 1,0-1,0 0,0 1,0-1,0 1,-1-1,1 1,0 0,-1 0,1-1,-1 1,1 0,-1 0,0 0,0 1,1-1,-1 0,0 1,0-1,0 1,0-1,1 1,-1 0,-2 0,-11 3</inkml:trace>
  <inkml:trace contextRef="#ctx0" brushRef="#br0" timeOffset="727.648">906 452,'-6'9,"-1"1,2 0,-1 1,1 0,1-1,0 1,0 1,1-1,0 0,1 1,1 0,0-1,0 1,1 0,1 0,0-1,0 1,2 5,-1-14,-1 0,1 0,0 0,-1-1,1 1,0 0,1-1,-1 1,0-1,1 0,-1 0,1 0,0 0,0 0,0 0,0-1,0 1,0-1,0 0,0 0,0 0,1-1,-1 1,0-1,1 1,-1-1,0 0,1-1,-1 1,0 0,4-2,1 1,0-1,0-1,0 0,-1 0,1 0,-1-1,1 0,-1 0,0-1,-1 0,1 0,2-3,-4 3,0 1,-1-1,0 0,1 0,-2 0,1-1,0 1,-1-1,0 0,-1 0,1 0,-1 0,0 0,-1-1,1 1,-1-1,-1 1,1-1,-1 1,0-1,-1 1,1-1,-1 1,-1-1,1 1,-1-1,0 1,0 0,-1 0,0 0,0 0,0 1,-1-1,0 1,0 0,0 0,-1 0,-4-3,4 4,0 0,0 0,-1 1,0 0,1 0,-1 0,0 1,0-1,-1 1,1 1,0-1,-1 1,1 1,-1-1,1 1,-1 0,1 0,-1 1,1 0,-4 1,-9 4</inkml:trace>
  <inkml:trace contextRef="#ctx0" brushRef="#br0" timeOffset="1193.165">1245 452,'-2'4,"0"0,1 0,0 0,0 0,0 0,0 0,0 0,1 0,0 1,0-1,0 0,1 0,-1 0,1 1,0-1,0 0,0 0,1 0,-1 0,1-1,0 1,0 0,1-1,-1 1,1-1,-1 0,1 0,0 0,0 0,1 0,-1 0,0-1,1 0,0 0,-1 0,1 0,0 0,0-1,0 0,0 0,0 0,1 0,2 0,10-6,-1 0,0-1,0 0,0-2,-1 0,0 0,-1-2,1 1,-2-2,0 0,0-1,-1 0,8-10,-20 22,1-1,0 1,-1 0,1-1,0 1,0 0,-1-1,1 1,0 0,0 0,0 0,-1 0,1 0,0 0,0 0,0 0,-1 0,1 0,0 0,0 0,-1 0,1 1,0-1,0 0,-1 1,1-1,0 1,-1-1,1 0,0 1,-1-1,1 1,-1 0,1-1,-1 1,1 0,-1-1,1 1,-1 0,0-1,1 1,-1 0,0 0,1-1,-1 1,0 0,0 0,0-1,0 1,0 0,0 0,0 0,0-1,0 1,0 0,-1 0,1 0,0-1,0 1,-1 0,1-1,0 1,-1 0,1 0,-1-1,4 17,-2-13,1 0,-1-1,1 1,0-1,0 1,0-1,1 0,-1 0,1 0,-1 0,1 0,0-1,0 1,0-1,1 1,-1-1,0-1,1 1,-1 0,1-1,0 1,0-1,-1 0,1-1,0 1,0-1,0 1,0-1,0 0,0 0,0-1,4 0,0 0,0-1,0 1,-1-2,1 1,-1-1,0 0,0-1,0 1,0-2,0 1,-1-1,0 0,0 0,1-1,3-5,0-1,-1 0,-1-1,0 0,-1 0,0-1,-1 0,0 0,-1 0,-1 0,0-1,-1 0,-1 0,0 0,0-11,-2 2</inkml:trace>
</inkml:ink>
</file>

<file path=ppt/ink/ink5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34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508 114,'-16'0,"0"0,0 1,1 0,-1 1,0 1,1 0,0 1,0 1,0 1,0 0,1 0,0 2,0 0,1 0,0 1,0 1,1 0,1 1,-1 0,2 1,0 0,0 0,-7 14,2 4,1 0,1 1,2 1,1 0,1 0,2 1,1 0,2 0,1 0,2 1,1 1,1-26,1 0,0-1,0 1,0 0,1-1,0 0,1 1,0-1,0-1,1 1,0-1,0 0,1 0,0 0,0-1,0 1,1-2,0 1,0-1,0 0,1 0,0-1,0 0,1 0,6 2,0 0,0-1,0 0,1-1,0-1,-1-1,1 0,0-1,1-1,-1 0,0-1,0-1,0-1,19-7,-2-2,1-1,-2-1,0-2,-1-2,0-1,-2-1,0-1,-2-2,0 0,-1-2,17-23,-30 36,0 0,0-1,-1-1,-1 0,0-1,-2 0,1 0,-2-1,0 0,-1-1,0 0,-1 0,-1 0,-1-1,-1 1,0-1,-1 0,-1 0,-1 0,0 0,-2 0,0 0,-1-6,-3 11,0-1,-1 1,0 1,0-1,-2 1,1 0,-2 1,1 0,-2 1,1 0,-1 0,-1 1,0 0,0 1,0 1,-1 0,-1 1,1 0,-1 1,0 0,0 1,0 1,0 0,-1 1,1 1,-1 0,1 1,-1 0,-10 2,-4 3,0 1,1 1,0 1,1 2,-1 1,-12 8,3-1</inkml:trace>
  <inkml:trace contextRef="#ctx0" brushRef="#br0" timeOffset="452.8">0 538,'18'-19,"2"2,0 0,0 1,2 1,0 1,0 1,1 1,1 1,0 1,0 1,21-4,-31 11,0 2,0 0,0 1,0 0,-1 1,1 0,0 1,-1 1,1 0,-1 1,0 1,-1 0,1 0,10 8,-6-4,1-1,0-1,0 0,1-2,-1 0,1-1,8 0,131-18,-119 5,-15 4</inkml:trace>
  <inkml:trace contextRef="#ctx0" brushRef="#br0" timeOffset="848.893">1269 341,'15'0,"14"0,7 0,2 0,-1 0,-1 0,-8-5,-3-1,-1 0,0 1,1 1,1 2,1 1,0 1,1 0,-5 0</inkml:trace>
  <inkml:trace contextRef="#ctx0" brushRef="#br0" timeOffset="1100.091">1298 538,'43'-10,"29"-2,7-1,-6 3,-9 4,-12 1,-14 3</inkml:trace>
</inkml:ink>
</file>

<file path=ppt/ink/ink5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44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464 452,'-1'-2,"-1"0,1 1,-1-1,1 0,-1 0,0 1,0-1,0 1,0-1,0 1,0 0,0 0,0 0,0 0,0 0,-1 0,1 1,0-1,-1 1,1 0,0-1,-1 1,1 0,0 0,-2 1,2-2,-13 0,0 0,0 0,0 2,1 0,-1 0,0 2,1-1,-1 2,1 0,0 1,-3 1,-5 3,-60 30,81-38,-1 0,0 1,1-1,-1 0,1 1,-1 0,1-1,0 1,-1 0,1-1,0 1,0 0,0 0,1 0,-1 0,0 0,1 0,-1 0,1 0,0 1,0-1,0 0,0 0,0 0,0 0,0 0,1 0,-1 0,1 0,0 0,-1 0,1 0,0 0,0 0,0 0,0 0,2 1,41 62,3-3,2-1,11 6,-54-61,1 1,-2 1,1-1,-1 1,0 0,-1 0,0 0,0 0,0 1,-1 0,-1 0,0 0,0 0,0 0,-1 0,-1 0,1 1,-2-1,1 0,-1 0,-1 1,1-1,-2 0,1 0,-1-1,0 1,-1 0,0-1,-1 0,1 0,-2 0,1-1,-1 0,-6 7,3-8,0 1,0-1,0-1,-1 1,0-2,0 1,-1-1,1-1,-1 0,-7 1,1 0,1-1,-1 0,0-1,0-1,0-1,0-1,0 0,0-1,-13-3,29 5,0 0,0 0,1 0,-1-1,0 1,0 0,1 0,-1-1,0 1,0-1,1 1,-1 0,0-1,1 1,-1-1,1 0,-1 1,1-1,-1 1,1-1,-1 0,1 0,-1 1,1-1,0 0,0 1,-1-1,1 0,0 0,0 0,0 1,0-1,0 0,0 0,0 0,0 1,0-1,0 0,0 0,0 0,1 1,-1-1,0 0,0 0,1 1,-1-1,1 0,7-9</inkml:trace>
  <inkml:trace contextRef="#ctx0" brushRef="#br0" timeOffset="445.193">774 396,'-16'9,"1"1,0 1,0 0,1 1,1 1,0 0,0 1,2 0,0 1,0 0,1 1,1 0,1 0,-4 11,11-24,1-1,-1 0,1 1,-1-1,1 1,0-1,0 1,0-1,1 1,-1-1,1 1,-1-1,1 1,0-1,-1 0,1 1,1-1,-1 0,0 0,0 0,1 1,-1-2,1 1,0 0,0 0,0 0,0-1,0 1,0-1,0 0,0 1,0-1,0 0,1 0,-1 0,1-1,-1 1,1-1,-1 1,0-1,1 0,-1 0,2 0,6 1,1 0,-1-1,1 0,0-1,-1-1,1 1,-1-2,0 1,1-1,0-1,0-2,0-1,0 0,-1 0,0-1,0-1,-1 1,0-2,-1 1,1-1,-2 0,0-1,0 0,-1 0,0-1,-1 1,4-13,-8 19,0-1,-1 0,1 1,-1-1,-1 1,1-1,-1 0,0 1,0-1,-1 1,1 0,-1-1,0 1,-1 0,1 0,-1 0,0 1,0-1,-1 1,1-1,-1 1,0 0,0 0,-1 1,1-1,-1 1,1 0,-1 0,0 1,0 0,-1-1,1 1,0 1,-1-1,-4 0,-12 4</inkml:trace>
  <inkml:trace contextRef="#ctx0" brushRef="#br0" timeOffset="1447.29">1423 199,'-29'25,"2"3,1 0,1 1,2 2,-18 29,26-30,1 2,1 0,2 0,1 1,2 1,1-1,2 1,1 1,2-1,1 0,2 1,3 19,-4-40,2 31,2 1,2-1,2 0,1-1,3 0,6 11,-15-45,0 0,1 0,1-1,0 0,0 0,1 0,0 0,0-1,1 0,0 0,0-1,6 5,-12-12,-1 1,1-1,0 1,-1-1,1 0,0 1,0-1,0 0,-1 0,1 1,0-1,0 0,0 0,0 0,-1 0,1 0,0 0,0 0,0 0,0-1,-1 1,1 0,0 0,0-1,-1 1,1-1,0 1,0 0,-1-1,1 1,0-1,-1 1,1-1,-1 0,1 1,-1-1,1 0,-1 1,1-1,-1 0,0 0,1 1,-1-1,0 0,1 0,-1 0,0 0,5-14</inkml:trace>
  <inkml:trace contextRef="#ctx0" brushRef="#br0" timeOffset="2716.409">1620 311,'1'-3,"-1"1,1 0,-1 0,1-1,0 1,0 0,0 0,0 0,1 0,-1 0,0 0,1 1,0-1,-1 0,1 1,0-1,0 1,-1 0,1-1,0 1,1 0,-1 0,0 0,0 1,0-1,0 0,1 1,-1-1,0 1,1 0,1 0,99-25,-102 24,0 1,0-1,0 0,0 0,0 0,0 1,0-1,0 0,0 1,1-1,-1 1,0 0,0-1,1 1,-1 0,0 0,1 0,-1 0,0 0,1 0,-1 0,0 0,0 0,1 1,-1-1,0 0,0 1,1-1,-1 1,0 0,0-1,0 1,0 0,0 0,0-1,0 1,0 0,0 0,0 0,-1 0,1 0,0 0,-1 1,1-1,0 0,-1 0,0 0,1 1,-1-1,0 0,1 1,-1-1,0 0,0 0,0 1,0-1,0 0,-1 1,1-1,0 0,-1 0,1 1,0-1,-1 0,0 1,-75 86,67-82,1 2,0-1,0 1,0 0,1 1,0 0,1 0,0 0,1 1,-1 0,2 0,-1 0,2 1,-3 10,5-17,1 0,0 0,0 0,0 0,1 0,-1 0,1 0,0 0,0 0,0 0,1 0,0 0,-1 0,1-1,0 1,1-1,-1 1,1-1,-1 0,1 0,0 0,0-1,0 1,1 0,-1-1,1 0,-1 0,1 0,0-1,0 1,-1-1,1 0,0 0,0 0,0 0,1-1,-1 1,0-1,0 0,0-1,0 1,0-1,0 1,0-1,0 0,0-1,0 1,0-1,-1 0,2 0,12-10,-1 2</inkml:trace>
  <inkml:trace contextRef="#ctx0" brushRef="#br0" timeOffset="2965.527">2157 283,'-15'29,"-4"14,1 4,3 0,5-4,4-9</inkml:trace>
  <inkml:trace contextRef="#ctx0" brushRef="#br0" timeOffset="3213.729">2410 142,'-23'34,"-9"20,1 6,7-3,7-5,6-8,5-10</inkml:trace>
  <inkml:trace contextRef="#ctx0" brushRef="#br0" timeOffset="3613.929">1987 254,'8'-10,"1"0,0 1,1 0,0 0,0 1,1 1,0-1,0 2,1 0,0 0,0 1,0 0,1 1,-1 1,1 0,0 0,0 2,0-1,0 2,0 0,0 0,1 1,-1 1,106 51,-108-51,-1-1,0-1,0 0,0-1,1 1,-1-2,0 0,0 0,0-1,-1 0,1 0,-1-1,1 0,5-5,3-1</inkml:trace>
  <inkml:trace contextRef="#ctx0" brushRef="#br0" timeOffset="4151.752">1649 763,'111'-5,"0"-6,33-9,-25 3,241-17,-242 35,-94-1</inkml:trace>
  <inkml:trace contextRef="#ctx0" brushRef="#br0" timeOffset="5181.094">1677 1017,'22'-14,"2"2,-1 1,2 1,-1 1,1 1,1 1,-1 1,1 2,0 0,12 1,-37 3,1-1,-1 1,0 0,0 0,0 0,1-1,-1 1,0 0,0 1,0-1,1 0,-1 0,0 0,0 1,0-1,1 1,-1-1,0 1,0-1,0 1,0-1,0 1,0 0,0 0,0 0,0-1,-1 1,1 0,0 0,0 0,-1 0,1 0,-1 1,1-1,-1 0,1 0,-1 0,0 0,1 1,-1-1,0 0,0 0,0 0,0 1,0-1,0 0,0 0,-1 1,1-1,0 0,-1 0,1 0,-1 0,1 0,-1 1,1-1,-1 0,0 0,1 0,-1 0,0-1,0 1,0 0,-1 0,-38 32,36-32,1 1,-1-1,1 1,-1 0,1 1,0-1,0 0,0 1,0 0,0-1,1 1,-1 0,1 0,0 1,0-1,0 0,0 1,0 0,1-1,0 1,0 0,0-1,0 1,0 0,1 4,2-5,0 1,1-1,0 0,-1 0,1 0,0 0,1-1,-1 1,0-1,1 0,-1 0,1 0,0 0,0-1,0 1,0-1,0 0,0 0,0 0,0-1,0 0,0 0,0 0,0 0,0 0,0-1,3 0,14 2,-19-1,0 0,0-1,0 2,0-1,1 0,-1 0,0 1,0-1,0 1,0 0,0-1,0 1,0 0,0 0,0 0,0 1,0-1,-1 0,1 1,0-1,-1 1,1 0,-1-1,0 1,0 0,1 0,-1 0,0 0,-1 0,1 0,0 0,-1 0,1 0,-1 0,1 0,-1 0,0 1,0-1,0 0,0 0,0 0,-1 1,1-1,-1 0,1 0,-1 0,0 0,0 0,0 0,0 0,0 0,0 0,0-1,-1 2,-10 8,0 0,-1-1,0 0,0-1,-1-1,0 0,-1 0,0-2,0 0,0-1,-7 2,-13 6,11-4</inkml:trace>
  <inkml:trace contextRef="#ctx0" brushRef="#br0" timeOffset="5544.072">2410 847,'-32'27,"0"2,2 2,1 0,1 2,2 1,-21 36,45-67,0 0,0 0,0 0,1 0,-1 0,1 1,0-1,0 0,0 1,0-1,1 1,-1-1,1 1,0-1,0 1,0-1,1 1,-1-1,1 1,-1-1,1 0,1 1,-1-1,0 0,1 1,-1-1,1 0,0 0,0-1,0 1,1 0,-1-1,0 1,1-1,0 0,0 1,0-1,0-1,0 1,0 0,0-1,0 0,1 1,0-1,8 3,1 0,0-1,0-1,0 0,0-1,0 0,0-1,0 0,0-1,0 0,0-1,0-1,-1 0,1-1,-1 0,1-1,-2 0,1-1,0-1,-1 1,0-2,5-4,-14 10,-1 0,0 1,0-1,0 0,0 1,0-1,0 0,0 0,0 0,-1 0,1 0,-1 0,1 0,-1 0,0 0,0 0,0 0,0 0,0 0,-1 0,1 0,0 0,-1 0,0 0,1 0,-1 0,0 0,0 0,0 1,0-1,0 0,-1 0,1 1,0-1,-1 1,1 0,-1-1,0 1,1 0,-1 0,0 0,0 0,0 0,1 0,-1 1,0-1,0 0,0 1,0 0,0-1,0 1,-1 0,1 0,0 0,0 1,0-1,0 0,0 1,-115 6,91 1</inkml:trace>
  <inkml:trace contextRef="#ctx0" brushRef="#br0" timeOffset="6112.732">2890 904,'-12'4,"0"1,0 1,1 0,-1 0,1 1,1 1,-1 0,1 0,1 1,-1 0,-2 5,-27 54,38-66,1 0,-1 0,1 0,-1 0,1 0,0 0,-1 0,1 0,0 0,1 1,-1-1,0 0,1 0,-1 0,1 0,-1 0,1 0,0 0,0 0,0 0,0 0,0-1,1 1,-1 0,0-1,1 1,-1-1,1 1,0-1,-1 0,1 1,0-1,0 0,1 0,6 2,0 0,0-1,0 0,0 0,0-1,1-1,-1 1,1-1,-1-1,0 0,1 0,-1-1,0 0,0-1,0 0,0 0,-1-1,1 0,-1 0,0-1,5-4,-9 6,1 0,-1 0,0-1,0 1,-1-1,1 0,-1 0,0-1,0 1,0-1,0 1,-1-1,0 0,0 0,0 0,-1 0,1 0,-1-1,-1 1,1 0,-1-1,1 1,-2 0,1-1,0 1,-1 0,0 0,-1 0,1-1,-1 1,0 0,0 0,0 1,-1-1,0 0,1 1,-2 0,1 0,-4-4,-39-21,23 16</inkml:trace>
  <inkml:trace contextRef="#ctx0" brushRef="#br0" timeOffset="6819.133">3004 0,'1'14,"1"-1,1 0,1 0,0 0,0 0,1-1,1 1,6 10,6 14,18 43,9 18,-5 2,14 58,-43-127,-1 0,-2 1,-1 0,-1 0,-2 0,-1 1,-2 0,-1 0,-2-1,-1 1,-1-1,-2 1,-8 23,6-42,0 0,-1-1,0 0,-1 0,0-2,-1 1,-1-1,0 0,0-1,-1-1,0 0,0-1,-1 0,-1-1,1-1,-7 2,-3 3</inkml:trace>
</inkml:ink>
</file>

<file path=ppt/ink/ink5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36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278 150,'-24'14,"-10"6,1 1,0 2,2 1,0 2,2 1,1 1,25-26,0 1,0 0,0-1,1 1,0 1,-1-1,1 0,0 0,0 1,1 0,-1-1,1 1,-1 0,1-1,1 1,-1 0,0 0,1 0,0 0,0 0,0 0,0 0,1 0,-1-1,1 1,0 0,0 0,1 0,-1-1,1 1,0-1,0 1,0-1,0 0,0 0,1 0,-1 0,3 2,194 83,-189-81,-1 1,0 1,0 0,-1 0,0 1,0 0,-1 0,0 1,-1 0,-1 0,3 5,-6-10,0-1,0 1,0-1,-1 1,0 0,0 0,0 0,-1-1,0 1,0 0,-1 0,1 0,-1 0,0-1,-1 1,1 0,-1-1,-1 1,1-1,-1 0,1 1,-2-1,1-1,0 1,-1 0,-4 5,0-1,0 0,-1-1,0 1,0-2,-1 1,0-1,-1-1,1 0,-1 0,0-1,-1-1,1 0,-1 0,0-1,0-1,-8 2,-5-7</inkml:trace>
  <inkml:trace contextRef="#ctx0" brushRef="#br0" timeOffset="248.146">221 206,'39'-14,"21"-5,7 0,-5 9,-11 11,-11 5,-12 1</inkml:trace>
  <inkml:trace contextRef="#ctx0" brushRef="#br0" timeOffset="530.683">842 65,'-8'12,"2"0,-1 1,1 0,1 1,0-1,1 1,1 0,0 0,1 0,0 1,1-1,1 0,0 1,1-1,1 0,1 9,-1-19,-1-1,0 0,1 0,0 0,0-1,0 1,0 0,0-1,0 1,1-1,-1 0,1 0,0 0,0 0,-1 0,1 0,0-1,1 0,-1 1,0-1,0 0,0-1,1 1,-1 0,0-1,1 0,-1 0,1 0,-1 0,0 0,1-1,-1 0,0 1,1-1,-1 0,2-2,110-57,-105 54,0 0,-1-1,1 0,-2-1,1 0,-1 0,0-1,-1 0,0-1,0 1,-1-1,0 0,-1-1,0 1,-1-1,0 0,0-1,-1 1,-1 0,0-1,-1 0,0-3,-2 11,-1 0,0 0,0 0,-1 0,1 1,-1-1,0 0,0 1,0 0,0 0,-1 0,1 0,-1 0,0 1,1-1,-1 1,0 0,-1 0,1 1,0-1,0 1,-1 0,1 0,-1 1,1-1,-1 1,1 0,-1 0,1 0,-1 1,1-1,-1 1,1 0,0 1,-1-1,1 1,-21 5</inkml:trace>
  <inkml:trace contextRef="#ctx0" brushRef="#br0" timeOffset="6746.886">1238 517,'9'0,"9"-5,5-2,4 1,2 1,1 2,0 0,0-2,-1-2,1 1,-2 1,1 2,-1 1,0 1,0 1,0 0,0 0,-4 1</inkml:trace>
  <inkml:trace contextRef="#ctx0" brushRef="#br0" timeOffset="7029.583">1294 658,'24'4,"22"3,9-1,-1-2,-5 0,-6-7,-5-2,-4 0,-4 0,-6 1</inkml:trace>
</inkml:ink>
</file>

<file path=ppt/ink/ink5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52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29 769,'-29'303,"42"-461,-6 132,1 0,1 1,1 0,2 0,0 1,2 1,0 0,2 1,7-9,-14 20,-5 6,0-1,1 0,-1 1,1 0,0 0,1 0,-1 1,1-1,0 1,0 1,0-1,0 1,0 0,1 0,0 1,-1 0,3 0,-7 2,0 1,0 0,0 0,0-1,0 1,0 0,0 1,0-1,-1 0,1 0,0 1,-1-1,1 1,-1 0,1-1,-1 1,0 0,0 0,0 0,0 0,0 0,0 0,-1 0,1 1,1 1,8 17</inkml:trace>
  <inkml:trace contextRef="#ctx0" brushRef="#br0" timeOffset="921.02">735 599,'-31'18,"1"0,2 2,0 1,1 1,1 2,1 0,1 2,-4 6,6 34,22-64,0-1,1 1,-1-1,0 1,0-1,1 1,-1-1,1 1,-1-1,1 0,0 1,-1-1,1 0,0 1,0-1,0 0,0 0,0 0,0 0,0 0,0 0,1 0,-1 0,0 0,1-1,-1 1,0 0,1-1,-1 1,1-1,-1 0,1 1,-1-1,1 0,-1 0,1 0,-1 0,1 0,-1 0,1-1,-1 1,1 0,-1-1,11-2,0-1,-1 0,0-1,1 0,-2-1,1 0,-1-1,0 0,0-1,-1 0,0 0,0-1,3-5,40-33,73-39,-123 86,-1-1,1 1,-1 0,1 0,0 0,-1 0,1 0,0 0,-1 1,1-1,0 1,-1-1,1 1,-1-1,1 1,-1 0,1 0,-1 0,0-1,1 1,-1 1,0-1,0 0,1 0,-1 0,0 1,0-1,0 0,-1 1,1-1,0 1,-1-1,1 1,-1 0,1-1,-1 1,1 0,-1-1,0 1,0-1,0 1,0 0,0-1,-1 1,1 0,0-1,-1 1,1 0,-1-1,1 1,4 25,-3-23,0-1,1 1,-1-1,1 1,0-1,0 0,0 0,0 1,0-2,1 1,-1 0,1 0,0-1,0 1,0-1,0 0,0 0,0 0,1 0,-1-1,1 1,-1-1,1 0,-1 0,1 0,0-1,0 1,-1-1,1 0,0 0,0 0,-1-1,1 1,0-1,0 0,1 0,10-4,0 1,-1-2,0 0,0-1,0 0,-1-1,0-1,5-4,-9 7,0-1,0 0,0 0,-1-1,0 0,0-1,-1 0,0 0,-1 0,0-1,0 0,-1 0,-1-1,3-5,-7 15,0 0,1 1,-1-1,0 0,1 0,-1 0,0 0,0 1,0-1,0 0,0 0,0 0,0 0,0 1,0-1,0 0,-1 0,1 0,0 0,0 1,-1-1,1 0,0 0,-1 1,1-1,-1 0,1 0,-1 1,0-1,1 1,-1-1,0 1,1-1,-1 1,0-1,1 1,-1-1,0 1,0 0,0-1,1 1,-1 0,0 0,0 0,0 0,0 0,1 0,-1 0,0 0,0 0,0 0,0 0,0 0,1 0,-1 1,0-1,0 0,0 1,1-1,-50 25,46-23,1 0,-1 1,0 0,1 0,-1 0,1 0,0 0,0 1,0 0,1-1,-1 1,1 0,0 0,0 0,0 1,1-1,-1 0,1 1,0-1,0 1,1-1,-1 1,1-1,0 1,0-1,1 1,-1 0,1-1,0 0,0 1,1-1,-1 1,1-1,0 0,0 0,1 0,-1 0,1-1,-1 1,1 0,0-1,8 2,-1-1,1-1,-1 1,1-2,0 1,0-2,0 1,0-1,0-1,1 0,-1-1,0 0,0-1,0 0,0 0,-1-1,6-3,14-5,0-2,-1-1,-1-1,0-2,-1-1,-1-1,0-1,-2-1,0-1,-2-1,0-1,-2-1,0-1,-2-1,0-2,-7 13,-1-1,0 0,-1 0,-1-1,-1 0,-1-1,0 0,-1 1,-1-2,-1 1,-1 0,0-1,-2 1,0-1,-1 1,-1-1,-1 1,0 0,-2 0,-1-4,4 18,-1 1,0-1,0 1,0 0,0 0,0 0,-1 0,0 1,0-1,0 1,0 0,0 0,-1 0,1 1,-1 0,0 0,0 0,0 0,0 1,0 0,0 0,0 0,0 0,0 1,-1 0,1 0,0 1,-6-1,1 1,-1 0,0 1,1 0,0 1,-1 0,1 1,0 0,1 0,-1 1,1 1,-8 4,4-1,0 1,1 0,0 1,0 0,1 1,0 1,1-1,1 1,0 1,1 0,0 0,1 1,1 0,0 0,1 0,1 1,0 0,1 0,1 0,0 0,1 0,1 0,1 0,0 0,1 1,1-1,0-1,1 1,1 0,0-1,1 0,1 0,7 12,8-1,0-1,2-1,1-2,0 0,2-1,0-2,1-1,1-1,1-1,0-2,1-1,1-1,3-1,77 23,-95-32,-4-4</inkml:trace>
</inkml:ink>
</file>

<file path=ppt/ink/ink5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04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1 367,'39'17,"-14"-12,0-1,-1-2,2 0,-1-2,0 0,0-2,0-1,0-1,0-1,82-8,222-8,-303 17,-10 1,-1 1,1 0,0 1,0 0,0 1,-1 1,1 1,8 2,-24-4,-1 0,1 0,0 0,-1 0,1 1,0-1,-1 0,1 0,0 1,-1-1,1 0,0 0,0 1,-1-1,1 0,0 1,0-1,0 0,-1 1,1-1,0 0,0 1,0-1,0 0,0 1,0-1,0 1,0-1,0 0,0 1,0-1,0 1,0-1,0 0,0 1,0-1,0 0,0 1,0-1,1 1,-1-1,0 0,0 1,0-1,1 0,-1 0,0 1,0-1,1 0,-1 0,0 1,1-1,-1 0,0 0,1 1,-1-1,0 0,1 0,-16 4</inkml:trace>
  <inkml:trace contextRef="#ctx0" brushRef="#br0" timeOffset="280.665">1 593,'118'6,"1"-5,-1-6,51-10,-24 3,12-10,-61 1,-78 14</inkml:trace>
  <inkml:trace contextRef="#ctx0" brushRef="#br0" timeOffset="769.66">453 1,'-1'4,"1"1,0-1,0 1,0-1,0 1,1-1,-1 0,1 1,0-1,1 0,-1 1,1-1,0 0,0 0,0 0,0-1,1 1,0 0,-1-1,4 3,8 10,0-2,1 0,0 0,1-2,1 0,0 0,0-2,1 0,0-1,1-1,0-1,1 0,-1-2,1 0,0-1,10 0,-3 1,0 1,-1 1,1 1,-2 1,0 1,0 2,-1 0,15 11,-34-18,-1 0,-1-1,1 2,0-1,-1 0,0 1,-1-1,1 1,-1 0,0 0,0 0,-1 0,0 0,0 0,0 1,-1-1,0 0,0 0,0 1,-1-1,0 0,0 0,-1 0,0 0,0 0,0 0,-1 0,0-1,0 1,0-1,-1 0,1 0,-1 0,0 0,-1-1,1 1,-1-1,-4 2,-29 23,-1-2,-2-1,0-2,-1-2,-35 12,-6 4,13 11,60-36</inkml:trace>
</inkml:ink>
</file>

<file path=ppt/ink/ink5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05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311 187,'-35'39,"2"2,1 2,3 0,1 2,2 1,3 1,1 2,2 0,14-34,1 0,0 0,1 0,0 0,1 1,1-1,1 1,0 1,1-13,0 1,1 0,-1 0,1-1,0 1,0-1,1 1,-1-1,1 1,0-1,0 0,1 0,-1 0,1 0,0 0,0 0,0-1,1 0,-1 1,1-1,-1 0,1-1,0 1,0-1,1 0,-1 0,0 0,3 1,13 3,0-1,1-1,0 0,0-2,-1 0,1-2,0 0,0-1,0-1,0-1,0-1,-1-1,3-1,46-16,-1-2,-2-4,11-8,-51 26,0-2,-1 0,-1-2,0-1,-1 0,0-2,-1-1,-2 0,1-2,-2 0,-1-1,0-1,-2-1,0 0,-2-1,-1-1,0 0,3-12,-14 25,-1 1,0-1,0 0,-1 0,-1 1,0-1,-1 0,0 1,0-1,-1 1,-1 0,0 0,0 0,-1 0,-1 1,0 0,0 0,-1 0,0 1,0 0,-1 0,-1 1,1 0,-1 0,-1 1,1 1,-1-1,0 1,-1 1,1 0,-1 1,-3-1,-12-5,1 1,-1 2,0 0,0 2,-1 1,0 1,0 2,0 0,1 2,-1 1,0 1,0 1,1 1,0 2,0 0,1 2,0 1,0 1,-17 11,10-6,2 2,0 2,1 1,0 0,2 3,1 0,1 1,1 2,1 1,-12 19,10 27,24-73,1 1,0-1,0 1,-1-1,1 1,1-1,-1 1,0-1,0 1,0-1,1 1,-1-1,1 1,-1-1,1 1,0-1,-1 0,1 1,0-1,0 0,0 0,0 0,0 1,0-1,0 0,1 0,-1-1,0 1,1 0,-1 0,0-1,1 1,-1 0,1-1,-1 1,1-1,-1 0,1 0,-1 1,1-1,-1 0,1 0,-1-1,1 1,-1 0,1 0,0-1,3 0,-1 0,1-1,-1 1,0-1,0 0,0-1,0 1,0-1,0 1,0-1,-1 0,1 0,-1-1,0 1,0-1,0 0,0-1,34-32,-27 31,0 0,0 1,1 0,-1 0,1 1,0 1,1 0,-1 0,1 1,-1 1,1 0,-1 0,1 1,0 1,-1 0,1 0,-1 1,1 1,-1 0,208 101,-20-62,-171-38,97 39,-90-44,-20-2</inkml:trace>
  <inkml:trace contextRef="#ctx0" brushRef="#br0" timeOffset="680.685">1440 356,'14'0,"20"0,8 0,2 0,-1 0,-4 0,-4 0,-2-4,-3-3,-1 1,-1 1,0 1,0 2,-1 1,-9 0,-7 1</inkml:trace>
  <inkml:trace contextRef="#ctx0" brushRef="#br0" timeOffset="953.824">1440 610,'38'0,"32"-4,10-3,-6 1,-9 2,-11 0,-11 2,-7 1,-10 0</inkml:trace>
</inkml:ink>
</file>

<file path=ppt/ink/ink5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22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341 180,'-5'-2,"0"0,0 0,0 0,0 1,0 0,0 0,-1 0,1 1,0-1,-1 1,1 1,0-1,-1 1,1 0,0 0,0 0,0 1,0-1,0 1,0 1,0-1,1 1,-1 0,1 0,0 0,0 0,-1 2,-93 111,84-96,1 0,2 1,0 1,1 0,1 0,1 0,1 1,1 0,1 1,1 0,1-1,1 21,2-36,1-1,1 0,-1 0,1 0,0 0,1 0,-1 0,2 0,-1-1,0 1,1-1,1 0,-1 0,1-1,0 1,0-1,0 0,1 0,0-1,0 0,0 0,0 0,1-1,-1 1,1-2,0 1,0-1,2 1,9 2,1-1,0 0,0-1,0-1,0-1,0 0,1-2,-1 0,0-1,7-3,14-6,-1-1,-1-3,0-1,-1-2,-1-1,-1-2,0-1,-2-2,-1-1,2-4,-18 17,0-1,-1 0,0-2,-1 1,-1-2,-1 0,0 0,0-1,-2-1,0 1,-1-2,-1 1,-1-1,-1-1,4-18,-9 29,-1-1,-1 1,0 0,0 0,-1-1,0 1,0 0,-1 1,0-1,-1 0,0 1,0 0,-1 0,0 0,0 0,-1 1,0 0,0 0,-1 0,-5-4,-5-3,0 1,-1 0,0 1,-1 1,0 1,-1 1,0 0,-9-2,11 6,-1 1,1 0,-1 1,1 2,-1-1,0 2,0 1,0 0,1 1,-1 1,1 1,-1 0,1 2,1 0,-1 1,1 0,0 2,1 0,0 1,0 0,1 2,-2 1,-19 18</inkml:trace>
  <inkml:trace contextRef="#ctx0" brushRef="#br0" timeOffset="847.04">1357 604,'-9'9,"-9"4,-1 4,8-6,10-4,6-9,6-3,-3-2,-3 6,-7 3,-8 6,2 1,3-1</inkml:trace>
</inkml:ink>
</file>

<file path=ppt/ink/ink5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28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29,'498'-1,"-381"-13,61 1,-176 12,-1 1,0 1,0-1,1 0,-1 0,0 0,0 1,0-1,1 1,-1-1,0 1,0-1,0 1,0-1,0 1,0 0,0 0,0 0,0 0,0-1,-1 1,1 0,0 0,0 1,-1-1,1 0,-1 0,1 0,-1 0,1 0,-1 1,0-1,0 0,0 0,1 1,-1-1,0 0,0 0,-1 1,1-1,0 0,0 0,-1 0,1 1,-1-1,-24 59,20-51,-25 48,3 1,2 1,-8 36,-18 84,0 18,46-185</inkml:trace>
  <inkml:trace contextRef="#ctx0" brushRef="#br0" timeOffset="396.775">226 396,'155'-18,"0"8,148 9,-152 2,-77-12,-63 10,-6 2</inkml:trace>
</inkml:ink>
</file>

<file path=ppt/ink/ink5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24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323 348,'-30'18,"0"2,1 2,1 0,2 2,0 1,1 1,2 1,1 1,1 1,-9 17,26-39,-1 1,1 0,1 0,0 0,0 0,0 0,1 0,0 1,1-1,0 1,0-1,1 1,0 0,0-1,1 1,1 0,-1-1,1 0,0 1,1-1,0 0,0 0,1 0,0 0,1-1,-1 0,1 0,1 0,-1 0,1-1,0 0,1 0,0-1,-1 0,2 0,-1 0,0-1,1 0,0 0,7 1,4-3,1-1,-1-1,1-1,-1-1,0 0,0-2,0 0,0-1,-1-1,1 0,-2-2,1 0,-1-1,0-1,-1 0,0-1,12-11,7-1,-1-1,-1-2,-1-1,-2-2,-1 0,-1-2,22-33,-46 59,0-1,0 0,-1 0,0 0,0 0,-1 0,1-1,-1 1,-1-1,1 1,-1-1,0 0,-1 0,0 0,0 1,0-1,-1 0,0 0,0 0,-1 1,1-1,-2 1,1-1,-1 1,0 0,0 0,0 0,-1 0,0 1,0-1,-1 1,1 0,-1 1,0-1,-5-2,-4-2,-1 2,0 0,-1 0,0 2,0 0,0 1,0 0,-1 1,1 1,-1 1,0 0,0 1,1 1,-1 0,0 2,1 0,-1 0,1 2,0 0,0 1,1 0,0 2,0-1,-7 7,-13 4</inkml:trace>
  <inkml:trace contextRef="#ctx0" brushRef="#br0" timeOffset="644.193">1395 234,'-17'5,"0"-1,1 2,0 0,0 1,0 1,1 0,0 1,0 1,1 0,0 1,1 0,1 1,-1 1,0 2,9-11,0 1,1 0,-1-1,1 1,0 1,1-1,-1 0,1 1,0-1,0 1,1-1,0 1,0 0,0 0,0 0,1-1,0 1,0 0,1 0,0 0,0 0,0-1,1 1,-1 0,2-1,-1 1,0-1,1 0,0 0,0 0,1 0,-1-1,1 1,0-1,0 0,1 0,-1 0,1 0,1 0,2 0,0 0,1-1,-1 1,1-2,0 1,-1-1,1-1,0 1,0-1,1-1,-1 0,0 0,0-1,0 0,0-1,0 0,-1 0,1-1,0 0,-1 0,0-1,1 0,24-15,0 0,-1-2,-1-2,20-19,-7 6,-37 32,-1 0,0-1,0 0,0 0,-1 0,1-1,-1 0,-1 0,1 0,-1 0,0-1,0 0,-1 1,0-1,0-1,-1 1,0 0,0-1,-1 1,1-1,-2 1,1-1,-1 0,0 1,-1-1,0 0,0 1,-1-1,1 1,-2 0,1-1,-1 1,-1-1,-1 2,-1 0,0 0,-1 0,1 1,-1-1,0 2,0-1,-1 1,1 0,-1 1,0-1,0 2,0-1,-1 1,1 0,-1 1,1 0,-1 0,1 1,-7 1,-17-2</inkml:trace>
  <inkml:trace contextRef="#ctx0" brushRef="#br0" timeOffset="1033.829">1452 517,'-41'19,"0"2,2 1,1 3,1 1,1 1,-12 14,44-36,0 1,0 0,1 0,0 0,0 0,0 1,1-1,0 1,0 0,1-1,0 1,0 0,0 0,1 0,0 0,1 0,-1-1,1 1,0 0,1 0,0 0,0-1,0 1,1-1,0 0,0 0,1 0,0 0,0 0,0-1,1 0,-1 0,1 0,0 0,1-1,-1 0,1 0,0 0,0-1,0 0,0 0,1 0,2 0,6 4,1 0,0-1,1-1,-1 0,1-1,0-1,0-1,0 0,1-1,-1-1,0 0,0-2,3 0,-12 1,0-1,0 0,0 0,-1 0,1-1,-1-1,1 1,-1-1,0 0,-1 0,1-1,-1 0,0 0,0-1,0 1,-1-1,0-1,0 1,-1-1,1 0,-1 0,-1 0,0 0,0-1,0 1,-1-1,0 0,1-7,-2 5,0 0,-1 0,0 0,-1 1,0-1,0 0,-1 0,-1 1,1-1,-2 1,1 0,-1 0,-1 0,1 0,-2 1,1 0,-1 0,0 0,-1 1,1 0,-2 0,1 1,-1-1,0 2,-4-3,-40-26,32 21</inkml:trace>
  <inkml:trace contextRef="#ctx0" brushRef="#br0" timeOffset="1533.695">1959 207,'452'-57,"-449"57,-1-1,0 0,0 0,0 0,0 0,0 1,1-1,-1 1,0-1,0 1,1 0,-1 0,0 0,1 0,-1 0,0 1,1-1,-1 1,0-1,0 1,0 0,0 0,0 0,0 0,0 0,0 1,0-1,0 0,0 1,-1-1,1 1,0 0,-1 0,0 0,1-1,-1 1,0 0,0 1,0-1,0 0,-1 0,1 0,0 0,-1 1,0-1,1 0,-1 1,-72 179,61-147,2 1,2 0,1 1,-1 33,-20 199,16-207,5-57</inkml:trace>
  <inkml:trace contextRef="#ctx0" brushRef="#br0" timeOffset="1780.191">2129 517,'39'0,"31"0,9 0,0 0,-3 0,-5 0,-10 0,-6 0,-7 0,-7 0,-6 0,-4 0,-2 0,-7 0</inkml:trace>
  <inkml:trace contextRef="#ctx0" brushRef="#br0" timeOffset="3479.667">3173 150,'23'-18,"1"1,1 2,0 0,1 1,0 2,1 1,1 0,0 3,0 0,0 1,1 2,25-1,-50 5,0 0,0 1,-1 0,1 0,0 0,0 0,0 0,-1 1,1-1,0 1,-1 0,1 0,0 1,-1-1,0 1,1-1,-1 1,0 0,0 1,0-1,0 0,0 1,0 0,-1-1,1 1,-1 0,0 0,0 1,0-1,0 0,-1 1,1-1,-1 1,0-1,0 1,0 0,-1 0,1-1,-1 1,0 0,0 0,-5 16,-1 0,0 0,-2 0,0-1,-2 0,0 0,-1-1,0-1,-2 0,0-1,-1 0,-4 3,2 0,-254 235,259-241,7-9,0-1,-1 0,1 1,1 0,-1 0,1 0,-1 1,1-1,1 1,-1-1,0 1,1 0,0 0,0 0,1 0,0 1,-1-1,2 0,-1 1,1-1,-1 0,1 1,1-1,-1 1,1-1,0 0,0 1,1-1,-1 0,2 2,8 3,0-1,1 0,0-1,1 0,-1-1,1 0,1-1,-1-1,1 0,0 0,0-2,0 0,1 0,-1-2,1 1,0-2,11-1,-12 2,0 0,0 0,0-1,0-1,0 0,0 0,0-2,-1 1,1-2,-1 0,0-1,2-1,4-5</inkml:trace>
</inkml:ink>
</file>

<file path=ppt/ink/ink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8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1,'-9'35,"2"0,1 1,1 0,2 1,2-1,2 0,2 14,-3-45,1 0,0 0,0 0,0 0,1 0,0-1,0 1,0-1,0 1,1-1,-1 0,1 0,0 0,1 0,-1-1,1 1,-1-1,1 0,0 0,0 0,0 0,1-1,-1 0,1 0,-1 0,1 0,0-1,0 1,0-1,0-1,-1 1,1-1,0 1,0-2,0 1,0 0,5-2,4-2,1-1,-1-1,0 0,-1-1,1 0,-2-1,1-1,-1 0,0 0,-1-2,0 1,0-1,-1-1,-1 0,0 0,-1-1,0 0,-1 0,0-1,-1-1,0 1,0 1,-2-1,0 0,0-1,-1 1,-1 0,0-1,-1 0,-1 1,-1-15,0 5</inkml:trace>
</inkml:ink>
</file>

<file path=ppt/ink/ink5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51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551 47,'-12'-6,"0"-1,0 1,0 1,-1 0,0 1,0 0,0 1,0 1,-1 0,1 1,0 0,-1 1,1 0,-1 1,1 1,-1 0,-9 3,-28 15,1 3,1 1,1 3,-9 8,54-34,0 0,0 0,1 0,-1 0,0 1,1-1,-1 1,1 0,0-1,-1 1,1 0,0 0,0 1,0-1,1 0,-1 1,0-1,1 1,0-1,-1 1,1 0,0-1,0 1,1 0,-1 0,0 0,1 0,0 0,0 0,0 0,0 0,0 0,1-1,-1 1,1 0,0 0,-1 0,2 0,-1-1,0 1,0 0,1-1,-1 1,1-1,1 1,126 61,-57-35,51 47,-103-58,-11-13,0 2,-1-1,0 1,-1 0,1 1,-1 0,-1 0,1 0,-1 1,-1 0,0 0,0 0,-1 1,0 0,0 0,-1 0,-1 1,-1-4,0 1,-1-1,0 1,-1-1,0 1,0-1,0 0,-1 1,0-1,-1 0,1 0,-1 0,-1 0,1-1,-1 1,0-1,-1 0,0 0,1-1,-2 1,1-1,-1 0,0 0,0-1,0 0,-5 3,-8 2,-1-1,1 0,-2-1,1-1,-1-2,0 0,0 0,0-2,0-1,0-1,-1 0,-12-3,33 3,0 0,0 0,-1 0,1 0,0 0,-1 0,1 0,0 0,0 0,-1-1,1 1,0-1,0 1,-1-1,1 1,0-1,0 0,0 1,0-1,0 0,0 0,0 0,0 0,1 0,-1 0,0 0,0 0,1 0,-1 0,1-1,-1 1,1 0,-1 0,1 0,0-1,-1 1,1 0,0-1,0 1,6-10</inkml:trace>
</inkml:ink>
</file>

<file path=ppt/ink/ink5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52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0,'-5'39,"-11"21,-2 7,1-5,3-11</inkml:trace>
</inkml:ink>
</file>

<file path=ppt/ink/ink5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52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55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47,'38'5,"32"-4,14-1,-3-1,-10-1,-13-4,-11-1,-9 0,-5 2,-5-3,-2-1,-5 1</inkml:trace>
</inkml:ink>
</file>

<file path=ppt/ink/ink5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5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1,'43'5,"38"-4,15-1,-4-1,-13-1,-15 1,-13 0,-16 0</inkml:trace>
</inkml:ink>
</file>

<file path=ppt/ink/ink5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5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0 989,'36'-127,"-26"103,7-17,1 1,3 2,1 0,1 1,8-7,-30 43,-1 0,0 0,0 0,1 0,-1 0,0 0,1 0,-1 1,1-1,-1 0,1 0,0 0,-1 1,1-1,0 0,-1 0,1 1,0-1,0 1,0-1,0 1,0-1,-1 1,1 0,0-1,0 1,0 0,0 0,0-1,0 1,0 0,0 0,0 0,0 0,0 1,0-1,0 0,0 0,0 0,0 1,0-1,0 1,0-1,0 0,-1 1,1 0,0-1,0 1,0-1,-1 1,1 0,0 0,-1-1,1 1,-1 0,1 0,-1 0,1 0,-1 0,1 0,8 84,-10-79,0 0,1 1,0-1,0 0,0 1,0-1,1 0,0 0,1 0,-1 0,1 0,0 0,1 0,-1 0,1 0,0-1,1 0,-1 0,1 0,0 0,0 0,1-1,0 1,-1-1,1 0,0-1,1 1,5 2,-6-4,1 1,-1-1,1 1,0-2,0 1,0-1,0 0,0 0,0 0,0-1,1 0,-1 0,0-1,0 1,0-1,0-1,0 1,0-1,0 0,-1-1,1 1,-1-1,1 0,-1 0,0-1,0 0,-1 0,1 0,-1 0,1-1,-1 1,-1-1,1 0,-1 0,0-1,0 1,0-1,0-2,-1-4,-1 0,0-1,-1 1,-1 0,0-1,0 1,-1 0,-1 0,0 0,0 0,-1 0,-1 1,0 0,-5-9,-1 2</inkml:trace>
  <inkml:trace contextRef="#ctx0" brushRef="#br0" timeOffset="769.309">1327 312,'-13'-3,"-1"2,1-1,-1 2,0 0,1 0,-1 2,1-1,-1 2,1 0,0 0,0 1,0 1,0 0,1 1,0 0,0 1,1 0,-1 1,2 0,-1 1,-5 6,13-12,0 0,0 1,1-1,-1 1,1 0,0 0,0 0,0 0,0 0,1 0,0 1,0-1,0 0,0 1,1-1,-1 1,1-1,0 1,0-1,1 0,0 1,-1-1,2 1,-1-1,0 0,1 0,0 0,0 0,0 0,0 0,0 0,1-1,0 1,0-1,0 1,0-1,0 0,1-1,0 1,-1 0,4 1,92 43,-89-44,0 0,1 0,-1 1,0 0,-1 1,1 0,-1 0,0 1,0 0,0 1,-1 0,0 0,-1 1,0 0,0 0,0 1,-1-1,0 2,-1-1,0 1,-1-1,0 1,0 0,1 7,-5-10,0 0,0 0,0 0,-1 0,0 0,-1 0,1-1,-1 1,0-1,-1 1,0-1,0 0,0 1,-1-2,0 1,0 0,0-1,-1 0,0 0,0 0,0 0,0-1,-1 0,0 0,0-1,0 1,0-1,0-1,-1 1,1-1,-1 0,0 0,0-1,0 0,-10 4,8-2,-1 0,0 0,0-1,0 0,-1-1,1 0,0-1,0 0,-1-1,-5 0,-3-4</inkml:trace>
  <inkml:trace contextRef="#ctx0" brushRef="#br0" timeOffset="1014.463">1129 312,'33'0,"31"9,9 4,-3-1,-9-3,-9-2,-15-3</inkml:trace>
  <inkml:trace contextRef="#ctx0" brushRef="#br0" timeOffset="1249.72">1778 283,'-6'10,"-1"-1,1 2,1-1,0 0,0 1,1 0,1 0,0 1,0-1,1 1,1-1,0 1,0 0,1-1,1 1,0 0,0-1,2 6,0-14,0-1,0 1,0-1,1 0,-1 0,0 0,1 0,0-1,-1 1,1-1,0 0,-1 0,1 0,0-1,0 0,0 1,0-1,0 0,0-1,0 1,-1-1,1 0,0 0,0 0,-1 0,1 0,0-1,-1 0,0 0,1 0,-1 0,0 0,0-1,0 1,1-2,5-1,4-1,0 0,-1-1,0-1,0 0,-1-1,0 0,-1 0,0-1,0-1,-1 0,0 0,-1-1,0 0,-1 0,0-1,-1 1,-1-2,0 1,-1 0,0-1,0-4,-4 13,0 1,0-1,-1 1,0-1,1 0,-2 1,1 0,0-1,-1 1,0 0,0 0,0 0,-1 0,1 0,-1 0,0 0,0 1,0 0,0-1,-1 1,1 1,-1-1,0 0,0 1,0 0,0 0,0 0,-1 0,1 1,0-1,-1 1,1 0,-1 1,1-1,-1 1,0 0,1 0,-1 0,1 1,-1-1,0 1,-2 1,-22 3,3 1</inkml:trace>
  <inkml:trace contextRef="#ctx0" brushRef="#br0" timeOffset="1570.962">2145 113,'13'1,"0"0,0 1,-1 0,1 1,-1 0,1 1,-1 0,0 1,-1 0,1 1,-1 1,0 0,-1 0,1 1,-2 0,1 1,-1 0,0 0,-1 1,0 0,-1 1,0 0,0 0,-1 0,-1 1,0 0,0 0,-2 0,1 1,1 11,-8 227,3-236,-2 1,0 0,-1 0,0-1,-2 0,1 0,-2 0,0 0,-1-1,0 0,-1 0,-1-1,0 0,-2 2,-19 16,-1 0,-1-3,-1 0,-2-2,-1-2,0-1,-2-2,0-1,-2-2,0-2,-19 4,15-2</inkml:trace>
  <inkml:trace contextRef="#ctx0" brushRef="#br0" timeOffset="2037.791">875 0,'-47'96,"5"1,4 2,4 2,2 13,23-91,1 1,1 1,1-1,2 1,0 0,1 0,2 1,1-1,0 0,2 0,1 1,1-1,1-1,2 1,0-1,1 0,11 20,-1-16,1-1,1-2,1 0,1-1,1-1,2-1,0-1,1-1,1-2,1 0,0-2,22 9,-34-18,1 0,-1-1,1-1,0-1,0 0,0-1,16 0,-3-1</inkml:trace>
</inkml:ink>
</file>

<file path=ppt/ink/ink5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48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368 402,'-5'8,"1"0,0 0,1 0,0 0,0 1,0 0,1 0,1-1,-1 1,2 0,-1 0,1 0,0 0,1 0,0 0,13 137,-65 80,13-57,40-106,3-57</inkml:trace>
  <inkml:trace contextRef="#ctx0" brushRef="#br0" timeOffset="661.98">1 487,'88'-53,"2"4,82-30,-171 78,48-23,0 3,1 1,1 3,1 2,0 2,1 3,0 2,36-1,-88 9,2 0,-1-1,0 0,0 1,1 0,-1-1,0 1,1 0,-1 0,0 0,1 0,-1 1,0-1,1 1,-1-1,0 1,0 0,0 0,0 0,0 0,0 0,0 0,0 1,0-1,0 1,0-1,-1 1,1 0,-1 0,1-1,-1 1,0 0,0 0,0 1,0-1,0 0,0 0,0 0,0 2,-4 7,-1-1,0 0,0 0,-1-1,0 1,-1-1,0 0,0-1,-1 1,0-1,-1-1,1 1,-7 3,-402 340,413-348,-1-1,1 0,0 1,0-1,0 1,1 0,-1 0,1 0,-1 0,1 0,0 1,0-1,0 1,1-1,-1 1,1 0,0 0,0-1,0 1,1 0,-1 0,1 0,0 0,0 0,0 0,1 0,-1 0,1 0,0 0,0-1,1 1,-1 0,1-1,-1 1,1-1,0 1,0-1,1 0,-1 0,2 1,292 163,-293-165,0 1,-1-1,1 1,0 0,-1 0,1 0,-1 0,0 0,0 0,0 1,-1-1,1 1,-1 0,0-1,0 1,0 0,0 0,-1-1,1 1,-1 0,0 0,0 0,-1 0,1-1,-1 1,1 0,-1 0,-1-1,1 1,0 0,-1-1,0 1,0-1,0 0,0 0,0 0,-1 0,1 0,-1 0,-3 2,-17 14,-1 0,0-2,-2-1,0-1,-1-1,0-1,-1-1,-15 3,41-15,-53 22,-1-2,-1-3,-1-3,-11 0,128-47,-32 23</inkml:trace>
  <inkml:trace contextRef="#ctx0" brushRef="#br0" timeOffset="1266.033">1073 911,'-8'14,"0"1,1 0,1 0,1 1,0-1,1 1,0 0,2 1,0-1,0 1,2 3,0-18,0 1,0-1,1 1,-1-1,1 1,0-1,-1 0,1 1,0-1,0 0,1 0,-1 1,0-1,1 0,0-1,-1 1,1 0,0 0,0-1,0 1,0-1,0 1,0-1,0 0,0 0,1 0,-1 0,0 0,1-1,-1 1,1-1,-1 1,1-1,-1 0,1 0,-1 0,1 0,-1-1,1 1,-1-1,0 1,1-1,-1 0,0 0,1 0,1-1,155-82,-116 56,-15 12,-2-1,0-1,-1-2,-1 0,-1-2,-1-1,2-4,0 2,-24 25,0-1,0 1,1-1,-1 1,0 0,1-1,-1 1,1 0,-1-1,0 1,1 0,-1 0,1-1,-1 1,1 0,-1 0,1 0,-1 0,1 0,-1 0,1-1,-1 1,1 0,-1 0,1 1,-1-1,0 0,1 0,-1 0,1 0,-1 0,1 0,-1 1,1-1,-1 0,1 0,-1 1,0-1,1 0,-1 1,0-1,1 0,-1 1,0-1,1 0,-1 1,0-1,0 1,1-1,-1 1,0-1,0 1,0-1,0 1,0-1,1 1,-1-1,0 1,0-1,0 1,0-1,-1 1,-13 131,15-125,0-1,0 1,1 0,0 0,0-1,1 1,0-1,0 0,0 1,1-2,0 1,0 0,1-1,-1 0,1 0,0 0,1 0,-1-1,1 0,0 0,0-1,0 1,0-1,0-1,1 1,0-1,-1 0,1 0,0-1,0 0,0 0,0-1,0 0,0 0,3-1,23-6,0 0,0-3,-2 0,1-2,-1-2,-1 0,-1-3,0 0,-1-1,0-2,-2-1,10-11,-2 4,-2-2,-1-1,-1-2,-2 0,-2-2,0-1,-3-1,-1-1,-2-1,-1-1,-3-1,-1 0,-2-1,-1 0,-3-1,-1-1,-1-20,-5 45,1-6,-1 1,-1-1,-2 0,0 1,-1-1,-4-14,6 37,0 1,-1 0,1-1,0 1,0 0,-1-1,1 1,-1 0,1-1,-1 1,0 0,1 0,-1 0,0-1,0 1,0 0,0 0,0 0,0 0,0 1,0-1,0 0,0 0,0 1,-1-1,1 0,0 1,0-1,-1 1,1 0,0-1,-1 1,1 0,-1 0,1 0,0 0,-1 0,1 0,0 0,-1 1,1-1,0 0,-1 1,1-1,0 1,-1 0,1-1,0 1,0 0,0-1,0 1,0 0,0 0,0 0,0 0,0 0,-17 18,0 0,2 0,0 2,1 0,1 1,2 0,0 1,1 0,1 1,1 0,1 1,2 0,-1 7,-2 8,1-1,3 1,1 0,2 0,2 1,1-1,2 0,2 0,2 0,1-1,2 0,2 0,14 29,20 3,-47-71,1 0,0-1,0 1,-1-1,1 1,0 0,-1-1,1 1,0-1,0 1,0-1,0 1,0-1,0 1,-1-1,1 1,0-1,0 1,0-1,1 1,-1-1,0 1,0-1,0 1,0-1,0 1,1-1,-1 1,0-1,0 1,1-1,-1 1,0 0,1-1,-1 1,0-1,1 1,-1 0,0 0,1-1,-1 1,1 0,-1 0,1-1,-1 1,1 0,-1 0,1 0,-1 0,1 0,-1-1,1 1,-1 0,1 0,-1 0,1 1,-1-1,1 0,-1 0,1 0,-1 0,1 0,-1 1,1-1,-1 0,1 0,-1 1,0-1,1 1,-4-20</inkml:trace>
  <inkml:trace contextRef="#ctx0" brushRef="#br0" timeOffset="1515.841">1750 402,'44'0,"52"5,29 1,7 0,2-1,-9-6,-6-3,-4-1,-7 0,-8 2,-1 0,-8 2,-15-5,-21 0</inkml:trace>
</inkml:ink>
</file>

<file path=ppt/ink/ink5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6:03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88,'-5'-3,"0"1,0 0,0 0,0 0,-1 1,1-1,0 1,-1 1,1-1,-1 1,1 0,0 0,-1 0,1 1,-1 0,1 0,0 0,-1 1,1-1,0 1,0 1,0-1,0 1,1 0,-1 0,1 0,0 0,-3 3,-7 8,0 1,0 0,2 0,0 1,1 1,0 0,1 1,2 0,-1 0,2 1,-1 6,-21 153,29-171,0-1,0 1,0-1,1 1,0-1,1 1,0-1,0 0,0 0,0 0,1 0,0 0,0-1,1 1,0-1,0 0,0 0,0 0,1 0,0-1,0 0,0 0,0 0,1-1,-1 1,4 0,4 1,1-1,-1 0,1 0,0-2,0 0,0 0,0-2,0 1,0-2,0 0,1-1,-2 0,1-1,0 0,9-5,6-2,0-2,-1-1,-1-1,0-1,-1-2,16-12,-17 10,0-1,-1-1,-2-1,0-1,11-16,-26 30,0-1,-1 1,0-2,-1 1,0 0,0-1,-1 0,-1 0,0 0,-1-1,0 1,0-1,-1 1,-1-1,0 0,-1-9,-1 11,0 1,0-1,-1 1,-1-1,1 1,-2 0,1 1,-1-1,0 1,-1 0,0 0,0 0,-1 1,1 0,-2 0,1 1,-1 0,0 0,0 1,-1 0,1 0,-1 1,0 0,-1 1,1 0,0 0,-1 1,0 0,1 1,-1 0,0 1,-8 0,-5 1,1 1,0 2,0 0,0 1,0 1,1 1,0 1,1 1,-1 1,2 1,0 0,0 1,1 2,0 0,1 0,1 2,0 0,-7 11,0 2</inkml:trace>
</inkml:ink>
</file>

<file path=ppt/ink/ink5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6:04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0,'5'0,"-3"0,-3 5,0 6,-5 1,-2 4,6-1,3-8,6-5,6-8,-3-3,-8 1,-5 5,-6 5,-2 0</inkml:trace>
</inkml:ink>
</file>

<file path=ppt/ink/ink5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6:04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436 31,'-38'7,"1"2,0 2,0 1,2 1,-1 2,2 2,-20 13,46-26,0 0,0 0,0 1,1 0,0 0,0 0,0 1,1 0,0 1,0-1,0 1,1 0,0 1,1-1,-1 1,1 0,1 0,0 1,0-1,0 1,1-1,0 1,0 8,1-6,0 0,1 1,0-1,1 0,0 0,1 0,0 0,1 0,0 0,1-1,0 1,0-1,1 0,1 0,0 0,0-1,1 0,0 0,0-1,1 0,0 0,0-1,1 0,0 0,1-1,-1 0,1-1,0 0,0 0,11 2,-10-7,1-1,-1-1,0 1,0-2,0 0,0 0,-1-1,1 0,-1-1,0 0,0-1,-1 0,1 0,-1-1,-1 0,8-8,-8 9,14-11,143-128,-156 135,-1 0,0-1,-1 0,0 0,-1-1,0 1,-1-1,0-1,-1 1,0-1,-1 1,-1-1,0 0,0 0,-1-9,-1 16,-1 0,1 0,-1 1,-1-1,1 0,-1 1,0-1,0 1,0-1,-1 1,0 0,0 0,0 0,-1 1,1-1,-1 1,0 0,-1 0,1 0,-1 1,1-1,-1 1,0 0,0 0,-1 1,1 0,-1-1,-3 1,-8-4,0 2,0 0,0 1,0 1,-1 1,1 0,-1 1,1 1,-3 1,-9 3,1 1,0 1,0 2,1 1,1 1,-1 1,2 1,0 2,0 0,-21 18,14-7</inkml:trace>
</inkml:ink>
</file>

<file path=ppt/ink/ink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9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1,'-8'5,"1"0,0 0,0 1,1 0,-1 1,1-1,1 1,-1 0,1 1,0-1,1 1,0 0,0 0,1 1,0-1,0 1,-1 7,-22 156,19-94,-23 124,13-101,4 1,1 100,13-178</inkml:trace>
</inkml:ink>
</file>

<file path=ppt/ink/ink5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6:08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0,'-22'90,"5"228,-18-53,7-126,23-128</inkml:trace>
</inkml:ink>
</file>

<file path=ppt/ink/ink5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6:07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61,'262'-22,"-8"-11,-252 32,0 1,-1-1,1 0,-1 1,1-1,0 1,-1-1,1 1,0 0,0-1,-1 1,1 0,0 0,0 1,-1-1,1 0,0 0,-1 1,1-1,0 1,-1 0,1-1,-1 1,1 0,-1 0,1 0,-1 0,1 0,-1 0,0 0,0 1,0-1,0 0,1 1,-2-1,1 1,0-1,0 1,0 0,-1-1,1 1,-1 0,1-1,-1 1,0 0,0-1,0 1,0 0,0 0,0-1,0 1,0 0,-1-1,1 1,-1 1,-126 202,112-175,2 1,2 0,0 0,3 1,0 1,2-1,1 1,1 24,-13 104,12-150</inkml:trace>
  <inkml:trace contextRef="#ctx0" brushRef="#br0" timeOffset="332.87">57 456,'43'0,"34"0,8 0,-5 0,-7 5,-11 1,-11 0,-10-1,-6-1,-5-2,-3-1,-6-5,-6-3</inkml:trace>
</inkml:ink>
</file>

<file path=ppt/ink/ink5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6:06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 5,'-21'16,"0"1,0 0,2 1,0 2,1 0,1 0,1 2,0 0,2 1,1 0,1 1,-2 7,12-26,0-1,1 0,0 1,0-1,0 0,0 1,1-1,0 1,0 0,0-1,0 1,1-1,-1 1,1-1,1 0,-1 1,0-1,1 0,0 0,0 0,0 0,1 0,-1 0,1 0,0-1,0 1,0-1,0 0,1 0,-1 0,1-1,0 1,0-1,0 0,0 0,0 0,0-1,1 1,3 0,9 2,0-1,0-1,0-1,1 0,-1-1,1-1,-1-1,0 0,0-1,0-1,0-1,0 0,-1-1,0-1,0-1,-1 0,0-1,0 0,-1-1,-1-1,1 0,-2-1,1 0,-2-1,0-1,6-8,-13 17,0 0,0 0,-1-1,0 1,0-1,0 0,-1 0,0 0,0 0,0 0,-1 0,0 0,0-1,-1 1,1 0,-1-1,-1 1,1 0,-1 0,0-1,-1 1,1 0,-1 0,0 0,-1 0,0 0,0 1,0-1,0 1,-1 0,0 0,-2-2,-6-2,0 2,0-1,-1 1,0 1,-1 1,1 0,-1 0,0 1,-1 1,1 1,0 0,-1 0,1 2,-1 0,1 0,-1 1,1 1,0 1,-1 0,1 0,0 2,1 0,-1 0,-3 3,-21 11</inkml:trace>
  <inkml:trace contextRef="#ctx0" brushRef="#br0" timeOffset="362.734">215 372,'-20'13,"2"1,-1 1,2 0,0 2,1 0,1 0,0 1,1 1,1 1,1 0,1 0,1 1,-1 6,9-23,1-1,0 1,0 0,1-1,-1 1,1 0,0 0,0-1,0 1,0 0,1 0,0-1,-1 1,1 0,1-1,-1 1,0-1,1 1,0-1,0 0,0 1,0-1,0 0,1-1,-1 1,1 0,0-1,0 1,0-1,0 0,0 0,0 0,1 0,-1-1,1 1,-1-1,1 0,2 1,15 0,-1 0,1-1,0-2,-1 0,1-1,-1-1,1-1,-1 0,0-2,-1-1,0 0,0-1,0-1,-1-1,10-6,-17 10,1-1,-1 0,0 0,-1-1,0 0,0-1,-1 0,0-1,0 0,-1 0,-1-1,0 0,0 0,-1-1,3-6,-8 14,0 0,-1 0,1 0,-1 0,0 0,0 0,0 0,0 0,-1 0,1 0,-1 0,0 0,0 1,-1-1,1 0,-1 0,0 1,0-1,0 1,0 0,-1-1,1 1,-1 0,0 1,0-1,0 0,0 1,0-1,0 1,-1 0,1 0,-3 0,-6-4,0 0,0 2,-1-1,0 2,1-1,-1 2,0 0,0 0,-7 1,-38 7,34 1</inkml:trace>
</inkml:ink>
</file>

<file path=ppt/ink/ink5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6:14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559 55,'1'-2,"-1"0,0 0,0 0,1 0,-1 1,-1-1,1 0,0 0,0 0,-1 0,1 0,-1 0,1 1,-1-1,0 0,0 0,0 1,0-1,0 0,0 1,0-1,-1 1,1 0,0-1,-1 1,1 0,-1 0,0 0,1 0,-1 0,0 0,1 0,-1 1,0-1,0 1,0-1,0 1,0 0,1-1,-1 1,0 0,0 0,0 0,0 1,0-1,0 0,0 1,0 0,1-1,-1 1,0 0,0 0,1 0,-1 0,0 0,-32 16,0 0,2 3,0 0,2 2,0 2,1 0,2 2,0 1,2 1,1 1,2 2,0 0,-3 10,14-25,1 0,1 1,1 1,0 0,1 0,1 0,0 1,2 0,0 0,1 0,1 0,1 0,1 1,0-1,2 0,0 1,2 7,3-9,0 0,2 0,-1 0,2-2,1 1,0-1,0 0,2-1,0-1,1 0,0-1,1 0,0-1,1-1,3 1,-5-5,1 0,-1-1,1-1,1-1,-1 0,1 0,0-2,-1 0,1-1,0 0,0-1,0-1,0-1,0 0,0-1,-1-1,0 0,1-1,-1-1,-1 0,1-1,6-5,-8 6,-1-1,0-1,-1 0,1-1,-2 0,1 0,-1-1,-1-1,0 1,0-2,-1 1,0-1,-1 0,-1-1,3-6,-7 12,1 0,-1 0,0 0,0 0,-1-1,0 1,0-1,0 1,-1-1,-1 1,1-1,-1 1,0-1,-1 1,0 0,0-1,-1 1,0 0,0 0,0 1,-1-1,0 1,0 0,-1 0,1 0,-2 0,1 1,0 0,-3-2,-8-2,0 0,-1 2,0-1,0 2,-1 0,0 1,0 1,0 1,0 0,0 2,-1 0,1 1,-1 0,1 2,-1 0,1 1,0 1,0 1,1 0,-1 1,1 1,0 1,-11 7,-183 114,175-106</inkml:trace>
</inkml:ink>
</file>

<file path=ppt/ink/ink5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6:3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1 338,'128'-29,"-60"18,319-16,-206 8,-158 15,-6-2</inkml:trace>
  <inkml:trace contextRef="#ctx0" brushRef="#br0" timeOffset="3786.422">57 621,'138'-11,"-55"-6,0 4,1 4,57 1,-82 3,-39 0</inkml:trace>
  <inkml:trace contextRef="#ctx0" brushRef="#br0" timeOffset="4401.986">481 0,'51'45,"153"71,-138-86,-52-24,0-1,0 2,0 0,0 1,-1 0,-1 1,1 0,-2 1,7 6,-17-14,1 0,-1 0,1 0,-1 0,0 0,0 0,0 0,0 0,0 0,-1 1,1-1,0 0,-1 0,0 1,0-1,0 1,0-1,0 0,0 1,0-1,-1 0,1 1,-1-1,0 0,1 0,-1 0,0 1,-1-1,1 0,0 0,-1 1,-59 57,28-30,-194 182,40 11,164-185,21-25</inkml:trace>
</inkml:ink>
</file>

<file path=ppt/ink/ink5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6:44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47,'2'2,"-1"0,1 0,-1 0,1-1,-1 1,1-1,0 1,0-1,0 1,0-1,0 0,0 0,0 0,0 0,0 0,1-1,-1 1,0-1,1 1,-1-1,0 0,1 0,-1 0,0 0,1 0,0 0,196-24,-177 22,-1-1,1-2,-1 0,0-1,-1-1,12-5,-15 4</inkml:trace>
</inkml:ink>
</file>

<file path=ppt/ink/ink5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6:45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0,'24'5,"27"2,10-1,-1-1,-6-1,-7-2,-11-1</inkml:trace>
</inkml:ink>
</file>

<file path=ppt/ink/ink5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6:42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84,'-40'9,"0"0,0 3,1 1,1 2,0 2,1 1,-16 13,47-29,-1 1,1 0,0 0,1 1,-1 0,1 0,-1 0,1 1,0 0,1 0,-1 0,1 0,0 1,0-1,1 1,-1 0,2 0,-1 1,-1 3,6-7,0 0,0 0,0-1,0 1,0-1,1 1,-1-1,1 0,0 0,0 0,0-1,0 1,0 0,0-1,0 0,0 0,0 0,1 0,-1-1,0 1,1-1,-1 0,1 0,-1 0,0 0,1 0,2-1,-1 1,36-1,-35-1,1 1,-1 0,0 0,1 1,-1 0,1 0,-1 1,1 0,-1 0,0 0,0 0,1 1,-1 0,0 1,-1 0,1-1,0 2,-1-1,1 1,-1-1,0 2,-3 0,-2 0,1 0,0 0,-1 0,0 0,0 0,-1 0,0 0,1 0,-1 0,-1 0,1-1,-1 1,0 0,0-1,0 1,-1-1,1 0,-1 1,0-2,-1 1,1 0,-1 0,1-1,-1 0,0 1,-236 160,205-137,20-17</inkml:trace>
  <inkml:trace contextRef="#ctx0" brushRef="#br0" timeOffset="265.12">546 479,'-10'34,"-2"11</inkml:trace>
  <inkml:trace contextRef="#ctx0" brushRef="#br0" timeOffset="503.561">575 0,'0'15,"0"4</inkml:trace>
  <inkml:trace contextRef="#ctx0" brushRef="#br0" timeOffset="819.799">716 621,'125'-206,"-125"205,0 1,0-1,0 1,1-1,-1 1,0-1,0 1,0-1,1 1,-1 0,0-1,1 1,-1-1,0 1,1 0,-1-1,1 1,-1 0,0-1,1 1,-1 0,1-1,-1 1,1 0,-1 0,1 0,-1 0,1-1,-1 1,1 0,-1 0,1 0,-1 0,1 0,-1 0,1 0,-1 1,1-1,-1 0,1 0,-1 0,1 0,-1 1,1-1,-1 0,1 0,-1 1,1-1,-1 0,0 1,1-1,-1 1,0-1,1 0,-1 1,0-1,1 1,-1-1,0 1,0-1,0 1,1-1,-1 1,0 0,12 41,-10-32,-2-5,1-1,0 1,0 0,0-1,1 1,0-1,0 1,0-1,0 0,0 1,1-1,0 0,0-1,0 1,0-1,1 1,-1-1,1 0,0 0,0 0,0-1,0 1,1-1,-1 0,1-1,-1 1,1-1,-1 1,1-1,0-1,0 1,-1-1,1 0,3 0,1-1,-1 0,0 0,0-1,0 0,0-1,0 0,0 0,-1 0,1-1,-1-1,0 1,0-1,-1 0,1 0,-1-1,0 0,-1 0,1-1,-1 1,0-1,-1 0,2-3,7-16,-1 1,-1-2,-1 1,-1-1,4-26,12-59,-30 97</inkml:trace>
  <inkml:trace contextRef="#ctx0" brushRef="#br0" timeOffset="1205.175">1676 84,'-26'16,"2"1,0 1,0 0,2 2,1 1,0 1,2 0,0 2,2 0,12-18,0-1,0 1,1 0,0 0,0 1,1-1,0 1,0 0,1-1,-1 2,1-1,1 0,0 0,0 0,0 1,1-1,0 0,0 1,1-1,0 0,0 1,0-1,1 0,0 0,1 0,0 0,0-1,0 1,1-1,0 0,0 0,1 0,-1 0,1-1,0 1,1-2,-1 1,1 0,0-1,1 0,-1 0,0-1,3 1,2-2,0 0,0-1,0 0,0-1,1 0,-1-1,0 0,0 0,-1-2,1 1,0-1,-1-1,1 0,-1 0,0-1,0 0,-1-1,0 0,0-1,0 0,-1 0,0-1,0 0,-1 0,0-1,0 0,-1 0,0 0,0-3,0 5,0-2,-1 1,0 0,0-1,-1 0,0 0,-1-1,1 1,-2-1,0 1,0-1,-1 0,0 0,0 0,-1 0,0 1,-1-1,0 0,-1 0,0 0,-1 1,-1-3,2 8,-2 0,1 0,0 1,-1 0,0 0,1 0,-1 0,-1 0,1 1,0 0,0-1,-1 2,0-1,1 0,-1 1,0 0,1 0,-1 1,0-1,0 1,0 0,0 0,1 1,-3 0,5-1,-28-1</inkml:trace>
  <inkml:trace contextRef="#ctx0" brushRef="#br0" timeOffset="1452.476">1365 338,'33'-8,"-12"1,1 0,0 2,1 0,0 2,-1 0,1 2,0 0,0 2,0 0,-1 2,11 2,82 74,-105-76,-1-1,1 0,0-1,0 0,0 0,0-1,-1 0,1-1,0 0,0-1,0 0,-1 0,1-1,-1 0,9-5,7-4</inkml:trace>
</inkml:ink>
</file>

<file path=ppt/ink/ink5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6:41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1,'-16'2,"0"2,1 0,-1 0,1 1,0 1,0 1,0 0,1 1,0 0,1 1,0 1,0 0,1 1,1 0,-1 1,2 0,0 1,0 0,1 0,1 1,0 1,1-1,1 1,0 0,-2 10,4-6,2 0,0 0,1 0,1 1,0-1,2 0,0 0,1 0,4 9,-6-22,1 1,1 0,0 0,0-1,0 1,0-1,1 0,0 0,1 0,-1-1,1 1,0-1,0 0,1-1,0 1,-1-1,2 0,-1 0,0-1,1 0,-1 0,1-1,0 1,0-2,0 1,2 0,17 0,0-2,1 0,-1-2,0 0,0-2,0-1,-1-1,1-1,-2-1,1-2,-1 0,0-2,18-11,-27 16,-1-1,0 0,0-1,-1-1,0 0,0 0,-1-2,-1 1,0-1,0-1,-1 0,-1-1,0 0,-1 0,-1 0,0-1,-1-1,0 1,-1-1,-1 0,-1 0,0 0,0-4,-6 10,0 0,0 1,-1-1,0 1,-1-1,0 1,0 1,-1-1,0 1,0 0,-1 0,0 0,-1 1,1 1,-1-1,-1 1,1 0,-1 1,0 0,0 0,-1 1,1 1,-1-1,0 1,0 1,0 0,0 0,0 1,-1 1,-8 0,-2 0,0 1,0 1,0 1,0 1,1 1,-1 1,1 0,0 2,1 0,0 1,-11 8,-7 6</inkml:trace>
  <inkml:trace contextRef="#ctx0" brushRef="#br0" timeOffset="386.245">254 424,'13'-17,"0"0,1 1,1 0,1 1,0 1,1 0,0 1,1 1,0 1,1 0,0 2,1 0,10-3,-19 12,-1 0,0 0,0 0,0 2,0-1,0 1,0 1,-1-1,1 2,-1-1,0 1,0 1,0 0,3 2,50 21,-52-24,1 1,0 0,0-1,1-1,0 0,-1 0,1-1,0-1,0 0,0 0,0-1,0-1,0 0,10-2,-10-1,1 1,-1 1,0 0,1 0,-1 2,0-1,1 2,-1-1,1 2,-1-1,0 2,3 1,59 7,-51-9</inkml:trace>
  <inkml:trace contextRef="#ctx0" brushRef="#br0" timeOffset="732.549">0 735,'44'-5,"37"-1,15-5,6 0,-1-4,-2 2,-4 2,-9-1,-4 1,-2 3,-5 2,-5-2,-6 0,-3 1,-3 2,-7 2,-2 1,-9 1</inkml:trace>
</inkml:ink>
</file>

<file path=ppt/ink/ink5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7:04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1,'-25'143,"10"125,-2 116,29-324,-6-55</inkml:trace>
</inkml:ink>
</file>

<file path=ppt/ink/ink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9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47,'38'0,"32"0,14 0,-3 0,-5 0,-11-5,-7-1,-9 0,-7 1,-2 2,-3-4,-2-1,-8 2</inkml:trace>
</inkml:ink>
</file>

<file path=ppt/ink/ink5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7:04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24 537,'-10'19,"2"7,3-2</inkml:trace>
  <inkml:trace contextRef="#ctx0" brushRef="#br0" timeOffset="416.041">560 0,'-28'20,"0"1,2 2,0 0,1 2,2 0,1 2,0 0,2 2,2 0,-3 8,16-30,1 0,0 1,0-1,1 1,0 0,1 0,0 0,0 0,0 0,1 1,0-1,1 0,0 1,0-1,1 1,0-1,1 0,-1 0,2 0,-1 0,1 0,0 0,1 0,-1-1,2 0,-1 0,1 0,4 5,-3-5,0 0,0-1,1 0,-1-1,1 1,0-1,1 0,-1-1,1 0,0 0,0-1,0 0,1 0,-1-1,1 0,-1 0,1-1,0 0,0-1,-1 0,1 0,0-1,0 0,-1 0,1-1,4-2,-1 0,0 0,-1-1,1-1,-1 0,0 0,-1-1,1-1,-1 0,-1 0,0 0,0-2,0 1,-1-1,-1 0,0 0,0-1,-1 0,3-7,-1 2,0 0,-2-1,1 0,-2 0,-1 0,0 0,-1-1,0 0,-2 1,0-1,-1 0,-1 0,0 0,-2 1,0-1,-1 1,0 0,-6-11,8 23,-1 1,0-1,0 1,-1 0,1 0,-1 0,0 0,0 1,0 0,-1 0,1 0,-1 0,0 1,1-1,-1 1,0 0,0 1,0-1,-1 1,1 0,0 0,0 1,-1 0,1 0,-2 0,-18 0</inkml:trace>
  <inkml:trace contextRef="#ctx0" brushRef="#br0" timeOffset="900.779">1124 57,'-25'36,"1"1,2 1,2 1,1 1,2 0,-8 34,22-68,0 0,1 0,0 0,0 0,1 1,0-1,0 1,0-1,1 1,0-1,0 1,1-1,-1 1,2-1,-1 1,1-1,-1 0,2 0,-1 1,1-1,0-1,0 1,1 0,2 3,4-2,0 0,0 0,0-1,1 0,0-1,0-1,1 1,-1-2,1 0,0 0,0-1,0 0,0-1,0 0,0-1,0-1,0 0,0 0,0-1,0-1,-1 0,1-1,-1 0,1 0,-1-1,-1-1,1 0,-1 0,0-1,0-1,6-6,-2 6,-1-2,0 1,-1-2,0 1,-1-2,0 0,-1 0,0-1,-1 0,0 0,-1-1,-1 0,0-1,-1 0,0 0,2-11,-6 16,1 1,-1 0,-1-1,0 0,0 1,-1-1,0 0,0 1,-1-1,-1 0,0 1,0-1,0 1,-1 0,-1 0,0 0,0 0,-1 1,0-1,0 1,-1 0,0 1,0 0,-1-1,0 2,0-1,0 1,-1 0,0 1,-8-4,6 5,1 1,-1 1,0 0,0 0,-1 1,1 1,0-1,0 2,0-1,-1 1,1 1,-7 1,-12 3</inkml:trace>
</inkml:ink>
</file>

<file path=ppt/ink/ink5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7:06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1,'-37'239,"-13"89,25-170,28-147,3-6</inkml:trace>
</inkml:ink>
</file>

<file path=ppt/ink/ink5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7:0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28 200,'-2'-1,"-1"-1,1 0,0 0,0 0,1 0,-1 0,0 0,0-1,1 1,0 0,-1-1,1 0,0 1,0-1,1 0,-1 1,0-1,1 0,0 0,-1 1,1-1,0 0,0 0,1 0,-1 1,1-1,-1 0,1 0,0 1,0-1,0 1,0-1,1 1,-1-1,1 1,-1-1,1 1,0 0,0 0,0 0,0 0,0 1,0-1,1 0,-1 1,1-1,-1 1,1 0,-1 0,1 0,0 0,1 0,27-13,0 1,1 1,0 2,1 1,0 2,3 0,-34 7,10-3,-1 0,1 1,-1 0,1 1,0 1,-1 0,1 0,0 1,-1 0,11 3,-21-3,1-1,-1 1,1 0,0-1,-1 1,1 0,-1 0,0 0,1 0,-1 0,0 0,1 1,-1-1,0 0,0 1,0-1,0 1,-1-1,1 1,0-1,-1 1,1 0,0-1,-1 1,0 0,1-1,-1 1,0 0,0-1,0 1,0 0,0 0,-1-1,1 1,-1 0,1-1,-1 1,1 0,-1-1,0 2,-43 56,-177 110,219-168,1-1,0 1,0-1,-1 1,1 0,0 0,0-1,0 1,0 0,0 0,0 0,0 0,0 0,0 0,1 0,-1 1,0-1,1 0,-1 0,1 1,-1-1,1 0,-1 1,1-1,0 0,0 1,0-1,0 0,0 1,0-1,0 1,0-1,0 0,1 1,-1-1,1 0,-1 1,1-1,-1 0,1 0,0 0,-1 1,1-1,0 0,0 0,0 0,0 0,0 0,0-1,0 1,0 0,134 61,-121-54,-1 1,0 1,-1 0,0 0,-1 1,0 1,-1 0,0 0,0 1,2 6,-9-13,0-1,-1 0,1 1,-1-1,0 1,0-1,-1 1,0 0,0 0,0 0,-1 0,0 0,0 0,0 0,-1 0,0-1,0 1,-1 0,1 0,-1-1,0 1,-1-1,1 1,-1-1,0 0,-1 0,1 0,-1-1,0 1,-3 3,-1 0,0 0,0-1,-1 0,0 0,0-1,0 0,-1-1,0 0,0-1,0 0,-1 0,1-1,-1 0,0-1,0 0,1-1,-1 0,0-1,0 0,0-1,0 0,0-1,0 0,0-1,-9-3,-5-7</inkml:trace>
</inkml:ink>
</file>

<file path=ppt/ink/ink5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7:19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32 912,'-4'0,"4"-1,-1 1,1-1,-1 1,1-1,-1 1,1-1,-1 1,1 0,-1-1,1 1,-1 0,1-1,-1 1,1 0,-1 0,0-1,1 1,-1 0,0 0,1 0,-1 0,0 0,1 0,-1 0,1 0,-1 0,0 0,1 0,-1 1,0-1,1 0,-1 0,1 0,-1 1,0-1,1 0,-1 1,1-1,-1 1,1-1,0 1,-1-1,1 1,-1-1,1 1,0-1,-1 1,1-1,0 1,-1 0,1-1,0 1,0-1,0 1,0 0,0-1,0 1,0 0,0-1,0 1,0 0,0-1,0 1,0 0,16 7,0 0,0-1,1 0,0-2,0 0,0-1,1 0,9-1,-17-1,27 3,1-2,-1-1,0-2,1-2,-1-1,0-2,0-2,-1-1,0-2,0-1,-1-2,0-1,-2-2,0-2,6-4,25-18,-2-3,-2-2,-2-3,-3-3,-1-2,-3-2,3-8,178-279,-166 240,-66 101,1 0,-1 1,0-1,0 0,1 0,-1 1,0-1,1 0,-1 1,1-1,-1 0,1 1,-1-1,1 0,-1 1,1-1,0 1,-1-1,1 1,0 0,-1-1,1 1,0-1,0 1,-1 0,1 0,0 0,0-1,0 1,-1 0,1 0,0 0,0 0,0 0,0 0,-1 1,1-1,0 0,0 0,-1 0,1 1,0-1,0 0,-1 1,1-1,0 1,-1-1,1 1,0-1,-1 1,1 0,-1-1,1 1,-1-1,1 1,-1 0,0 0,1-1,-1 1,0 0,1 0,-1-1,0 1,0 0,0 0,0 0,0-1,0 1,0 0,0 0,9 61,-5-4,-2 0,-3 0,-3 0,-2 0,-2-1,-4 0,-1 0,-3-1,-23 51,26-84,-1 0,-1-1,-1 0,-1-1,-1-2,-1 1,-1-2,0-1,-1 0,-1-2,0 0,-2-1,1-2,-1 0,-1-2,0 0,-1-2,0-1,0-1,0-1,-1-1,1-1,-1-2,0-1,0-1,0-1,-41-15,42 4</inkml:trace>
  <inkml:trace contextRef="#ctx0" brushRef="#br0" timeOffset="330.881">2064 489,'-62'62,"2"3,3 3,3 2,0 7,49-72,0 1,0 0,0 0,1 1,-1-1,2 1,-1 0,1 0,0 1,0-1,1 0,0 1,1 0,-1-1,1 1,1 0,-1 0,2-1,-1 1,1 0,0 0,0-1,1 1,0 0,1-1,-1 0,1 0,1 1,-1-2,5 7,-2-8,1 0,0 0,0 0,0 0,0-1,1 0,0-1,0 0,0 0,0-1,0 0,0 0,1-1,-1 0,1 0,-1-1,1 0,-1-1,1 0,-1 0,0-1,1 0,-1 0,0-1,6-3,11-4,-2-1,0-1,0-2,-1 0,-1-1,-1-1,18-17,-24 21,0-1,-1 0,0-1,-1-1,0 0,-2 0,1-1,-2 0,0-1,-1 0,-1 0,-1-1,0 0,-1 0,-1-1,-1 1,1-16,-5 29,1 0,-2 0,1 0,0 0,-1 0,0 0,0 1,-1-1,1 1,-1-1,0 1,0 0,0 0,-1 0,1 0,-1 1,0-1,0 1,0 0,-1 0,1 1,-1-1,0 1,1 0,-1 0,0 1,0-1,0 1,0 0,0 1,-1-1,1 1,0 0,0 0,0 0,0 1,0 0,0 0,0 0,0 1,0 0,0 0,0 0,1 0,-2 2,-18 5</inkml:trace>
</inkml:ink>
</file>

<file path=ppt/ink/ink5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7:22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686 112,'-6'-9,"1"1,-1 0,-1 0,1 1,-2 0,1 0,0 1,-1 0,-1 0,1 0,-1 1,1 1,-2-1,1 2,0-1,-1 1,1 0,-1 1,0 0,0 1,0 0,-8 1,-30 8,1 3,0 2,0 2,1 2,2 2,-34 20,75-39,1 1,-1 0,1-1,0 1,0 0,0 0,-1 0,1 1,0-1,0 0,1 1,-1 0,0-1,0 1,1 0,-1 0,1 0,-1 0,1 0,0 0,0 0,0 0,0 0,0 1,1-1,-1 0,0 1,1-1,0 0,0 1,0-1,0 1,0-1,0 1,0-1,1 0,-1 1,1-1,0 0,0 1,0-1,0 0,0 0,0 0,0 0,1 0,-1 0,1 0,0 0,159 75,-141-67,-1 1,0 1,-1 1,0 1,-1 0,0 1,10 13,-21-21,-1 0,0 0,0 1,-1-1,0 1,0 0,-1 0,0 1,0-1,-1 1,0-1,-1 1,0 0,0 0,-1-1,0 1,0 0,-1 0,0 0,-3 7,2-8,-1-1,0 0,-1 0,0 0,0 0,-1 0,1-1,-2 0,1 0,0 0,-1-1,0 1,-1-2,1 1,-1-1,0 1,0-2,0 1,0-1,-1 0,1-1,-1 0,-2 0,-179 45,67-26,121-21,1 0,-1 0,1 0,-1-1,1 1,-1 0,1-1,-1 1,1 0,-1-1,1 1,0 0,-1-1,1 1,-1-1,1 1,0-1,0 1,-1-1,1 1,0-1,0 1,0-1,-1 1,1-1,0 1,0-1,0 1,0-1,0 0,0 1,0-1,0 1,0-1,0 1,1-1,-1 1,0-1,0 1,0-1,1 1,-1-1,0 1,1-1,-1 1,0-1,1 1,-1 0,1-1,-1 1,0-1,1 1,-1 0,1 0,-1-1,1 1,-1 0,1 0,-1 0,1-1,0 1,-1 0,1 0,14-10</inkml:trace>
  <inkml:trace contextRef="#ctx0" brushRef="#br0" timeOffset="245.642">996 506,'-19'39,"-11"22,-1 5,0-8,6-10,7-12</inkml:trace>
  <inkml:trace contextRef="#ctx0" brushRef="#br0" timeOffset="410.34">940 26,'0'0</inkml:trace>
  <inkml:trace contextRef="#ctx0" brushRef="#br0" timeOffset="916.858">1193 789,'121'-159,"-14"-25,-107 183,0 0,1 0,-1 0,0 0,0 1,1-1,-1 0,0 0,1 0,-1 0,1 1,-1-1,1 0,-1 1,1-1,0 0,-1 1,1-1,0 1,-1-1,1 1,0-1,0 1,0-1,-1 1,1 0,0-1,0 1,0 0,0 0,0 0,0 0,0 0,-1 0,1 0,0 0,0 0,0 0,0 0,0 1,0-1,0 0,-1 0,1 1,0-1,0 1,-1-1,1 1,0-1,0 1,-1 0,1-1,0 1,-1 0,1-1,-1 1,1 0,-1 0,0-1,1 1,-1 0,15 57,-13-35,-2-15,0 1,1 0,0 0,0 0,1-1,0 1,0 0,1-1,0 0,1 0,0 0,0 0,1 0,0-1,4 5,-6-8,1 0,0 0,-1-1,1 0,1 1,-1-1,0-1,1 1,-1-1,1 1,0-2,0 1,0 0,0-1,0 0,0 0,0 0,0-1,0 0,1 0,-1 0,0 0,0-1,0 0,0 0,0 0,0-1,0 0,0 0,0 0,-1 0,1-1,-1 0,0 0,1 0,-1 0,-1-1,1 0,0 0,7-12,0-1,-2-1,0 0,-1 0,0 0,-2-1,0 0,-1-1,-1 1,0-14,7-20,16-49,-20 84</inkml:trace>
  <inkml:trace contextRef="#ctx0" brushRef="#br0" timeOffset="1311.168">2520 224,'-29'17,"1"2,0 1,1 2,1 0,1 1,2 2,0 1,0 2,20-25,0 1,0 0,0 0,0 1,1-1,0 0,0 1,0 0,0-1,1 1,0 0,0 0,0 0,1 0,-1 0,1 0,0 0,0 0,1-1,0 1,0 0,0 0,0 0,1 0,0-1,0 1,0-1,0 1,1-1,0 0,0 0,0 0,0 0,0-1,1 1,0-1,0 0,0 0,0 0,2 0,7 4,0-1,0 0,1-1,0-1,0 0,0-1,0-1,0 0,1-1,-1 0,1-1,-1-1,1 0,-1-1,0 0,0-1,0-1,0-1,0 0,-1 0,0-1,0-1,0 0,-1-1,0 0,-1-1,0 0,0-1,-1 0,0-1,-1 0,0-1,-1 0,5-9,-3 6,-1 0,-1-1,0 0,-1-1,-1 0,-1 0,0 0,-1-1,1-15,-4 27,-1-1,0 1,0-1,0 0,-1 1,0-1,0 1,-1 0,1-1,-2 1,1 0,-1 0,1 0,-2 0,1 1,-1-1,1 1,-2 0,1 0,0 0,-1 0,0 1,0 0,0 0,-1 0,0 1,1 0,-3-1,-4 0,0 1,-1 0,1 0,-1 1,0 1,1 0,-1 1,0 0,0 1,0 1,1 0,-1 0,1 2,-1-1,-4 4,-18 3</inkml:trace>
  <inkml:trace contextRef="#ctx0" brushRef="#br0" timeOffset="1626.715">2097 534,'390'-153,"-387"152,1 0,-1 0,0 0,0 0,1 0,-1 1,1-1,-1 1,0 0,1 0,-1 0,0 1,1-1,-1 1,0 0,1 0,-1 0,0 0,0 1,0-1,0 1,0 0,0-1,0 1,-1 1,1-1,-1 0,1 1,-1-1,0 1,0 0,0 0,-1-1,1 1,1 3,2 3,0-1,1 0,1 0,-1-1,1 1,0-1,1-1,0 1,0-2,0 1,0-1,1 0,0-1,0 0,1 0,-1-1,1 0,4 1,-5-3,0 0,0 0,0-1,0 0,0 0,0-1,0 0,0 0,0-1,0-1,-1 0,1 0,-1 0,0-1,4-2,2-5</inkml:trace>
</inkml:ink>
</file>

<file path=ppt/ink/ink5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7:26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1,'197'28,"145"-28,-258-17,-77 12</inkml:trace>
</inkml:ink>
</file>

<file path=ppt/ink/ink5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7:26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12,'29'0,"28"0,10 0,-2 0,-7 0,-9 0,-8-5,-10-2</inkml:trace>
</inkml:ink>
</file>

<file path=ppt/ink/ink5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7:26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0 136,'141'-92,"-116"80,-22 8,1 1,0 0,0 0,0 1,0-1,0 1,0 0,1 0,-1 1,1-1,0 1,-1 0,1 0,0 0,0 1,-1 0,1 0,0 0,0 0,-1 1,1 0,0 0,0 0,-1 0,1 1,-1 0,0 0,1 0,-1 0,0 1,0-1,1 2,17 31,-20-30,0 0,0 0,1-1,0 1,0-1,0 0,0 1,1-2,0 1,-1 0,1-1,1 1,-1-1,0 0,1-1,0 1,0-1,-1 0,1 0,1 0,-1-1,2 1,5 0,1 0,-1-1,0 0,1-1,-1 0,1-1,-1-1,1 0,-1 0,0-1,0-1,0 0,-1 0,1-2,-1 1,0-1,-1-1,7-4,-6-2</inkml:trace>
</inkml:ink>
</file>

<file path=ppt/ink/ink5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7:2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375 141,'-26'10,"0"0,1 1,0 2,1 1,0 0,1 2,1 1,0 0,1 2,2 0,-4 6,13-14,0 0,1 1,0 0,1 1,1 0,0 0,1 1,0-1,1 1,0 0,2 1,-1-1,2 1,-1 4,3-10,-1-1,1 1,1 0,-1 0,2-1,-1 1,1-1,0 1,1-1,0 0,0 0,1 0,0 0,0-1,1 1,0-1,0 0,1-1,0 1,0-1,0 0,1 0,0-1,6 4,0-2,1 0,-1-1,1 0,1-1,-1-1,0 0,1-1,0-1,0 0,0-1,0 0,0-1,0-1,0 0,7-3,10-2,0-1,-1-2,-1-1,0-1,0-2,20-12,-26 11,-1 0,0-2,-1 0,-1-2,0-1,-1 0,-1-1,-2-1,1-1,7-15,-18 26,0 0,-1 0,0 0,-1-1,0 0,-1 0,0 0,-1 0,0-1,-1 1,-1-1,0 0,0 0,-2 1,1-1,-2 0,0 1,0-1,-1 1,0-1,-1 1,-1 0,-5-10,3 10,-1 0,0 0,-1 1,0 1,-1 0,0 0,-1 0,0 2,0-1,-1 1,0 1,0 0,0 1,-1 0,0 1,-1 0,1 1,-1 1,0 0,1 1,-1 0,0 1,-11 1,-11 4</inkml:trace>
  <inkml:trace contextRef="#ctx0" brushRef="#br0" timeOffset="601.871">8 481,'104'-50,"-68"31,2 2,0 1,0 2,1 1,7 1,-38 11,-1 1,1-1,0 1,-1 1,1-1,0 1,-1 1,1-1,-1 1,0 1,0-1,0 1,0 1,0-1,0 1,0 1,16 5,1 0,1-1,0-1,0-2,0 0,1-2,-1-1,1-1,0-1,0-1,26-4,-7-7,-27 5</inkml:trace>
</inkml:ink>
</file>

<file path=ppt/ink/ink5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7:31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376 144,'-22'7,"-1"1,1 1,1 1,-1 1,2 1,0 1,0 0,1 2,1 0,0 1,1 1,1 0,1 2,0-1,2 2,0 0,1 0,1 2,-5 12,12-24,0-1,1 1,0 0,0 1,1-1,1 0,-1 1,2-1,0 1,0-1,0 1,2-1,-1 0,1 1,1-1,-1 0,2 0,0 0,0-1,0 1,1-1,1 0,0 0,0-1,0 0,1 0,1 0,-1-1,1 0,0-1,1 1,-1-1,1-1,0 0,1 0,-1-1,1 0,2 0,20-1,0-2,0-1,0-1,-1-2,1-1,-1-2,0 0,0-3,0 0,-1-2,-1-1,0-2,-1 0,0-2,-1-1,-1-2,-1 0,0-1,-2-2,0-1,-2 0,18-25,-27 33,0 0,-1 0,-1-2,0 1,-1-1,-1 0,-1-1,0 0,-2 0,0 0,-1-1,0 0,-2 0,0 0,-1 0,-1 0,-1 0,-1 0,-2-8,3 20,-1 0,0 0,-1 0,0 0,0 0,0 1,-1 0,0-1,0 1,-1 1,1-1,-1 1,-1-1,1 2,-1-1,1 0,-1 1,-1 0,1 1,0-1,-1 1,0 0,0 1,0 0,0 0,0 0,0 1,-1 0,-5 0,-12 0,-1 1,1 1,-1 1,1 1,-1 1,1 2,-23 7,-12 6,8-3</inkml:trace>
  <inkml:trace contextRef="#ctx0" brushRef="#br0" timeOffset="335.94">37 511,'480'-135,"-473"133,-4 1,0-1,1 1,-1-1,1 1,-1 0,1 1,0-1,-1 0,1 1,0 0,-1 0,1 0,0 0,-1 1,1-1,0 1,-1 0,1 0,-1 0,0 1,1-1,-1 1,0 0,0 0,0 0,0 0,0 1,0-1,-1 1,1-1,-1 1,2 1,13 41,-16-38,1-1,0 0,0 0,0 1,1-1,0 0,0-1,0 1,1-1,0 1,0-1,0 0,1 0,0-1,0 0,0 1,0-2,0 1,1-1,0 1,0-1,1 0,10 0,-1 0,1 0,0-2,0 0,0-1,0-1,0 0,0-1,0-1,0-1,-1 0,8-4,12-9,-30 9</inkml:trace>
</inkml:ink>
</file>

<file path=ppt/ink/ink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9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1,'0'33,"5"12,2-3</inkml:trace>
</inkml:ink>
</file>

<file path=ppt/ink/ink5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7:29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282 535,'128'-47,"-3"-5,-3-6,41-29,-149 79,-1-2,0 0,0-1,-1 0,0 0,-1-1,-1-1,0 0,0-1,-7 10,0 0,-1 0,1 0,-1 0,0 0,0-1,-1 1,1-1,-1 0,0 1,0-1,-1 0,1 1,-1-1,0 0,0 0,-1 1,1-1,-1 0,0 0,-1 1,1-1,-1 1,1-1,-2 1,1 0,0 0,-1 0,1 0,-1 0,0 0,-3-1,1 1,0 0,-1 1,0 0,0 0,0 0,0 1,0 0,0 0,-1 0,1 1,-1 0,1 0,-1 1,1 0,-1 0,1 0,-1 1,1 0,-1 0,1 1,-1 0,1 0,0 0,0 1,0 0,0 0,1 0,-1 1,1 0,0 0,0 0,0 1,1-1,-1 1,1 0,0 1,0-1,1 1,0 0,-3 5,-9 22,1 2,1-1,2 1,1 1,2 0,2 0,1 1,1 0,3 0,1-1,1 1,5 23,8 108,-5-90,-4 0,-5 76,-2-129,0-1,-2 1,-1-1,-1 0,-1 0,-1 0,-1-1,-1-1,-1 1,-1-2,-7 9,6-11,0-2,-1 1,-1-2,-1 0,0-1,-1-1,-1 0,0-1,-1-1,0-1,-1 0,0-2,-1 0,0-1,0-2,0 0,-1-1,-9 1,24-5,0 0,0 0,0-1,-1 0,1 0,0-1,0 1,0-2,0 1,0-1,0 0,1 0,-1-1,1 0,-1 0,1-1,0 1,0-1,0-1,1 1,0-1,0 0,0 0,0 0,1-1,-1 0,2 0,-1 0,1 0,-1-1,2 1,-1-1,1 0,0 1,0-1,0-5,2 0,1 0,0 1,1-1,0 0,0 1,1 0,1-1,0 1,1 1,0-1,0 1,1-1,0 2,1-1,2-1,125-128,-66 85,3 2,1 4,3 2,1 4,2 4,52-17,-44 31,-63 21</inkml:trace>
  <inkml:trace contextRef="#ctx0" brushRef="#br0" timeOffset="270.248">1185 704,'-11'28,"-9"18,3 1,1 1,3 0,-6 41,18-86,0 0,0 0,0-1,0 1,1 1,-1-1,1 0,0 0,0 0,0 0,0 0,0 0,1 0,-1 0,1 0,0 0,0 0,0 0,1 0,-1-1,0 1,1 0,0-1,0 1,0-1,0 0,0 1,0-1,0 0,1 0,-1-1,1 1,0 0,-1-1,1 0,0 1,0-1,0 0,0-1,0 1,0 0,0-1,0 0,0 1,2-2,1 0,-1 0,0 0,0 0,1-1,-1 0,-1 0,1 0,0-1,0 1,-1-1,1 0,-1-1,0 1,0-1,0 0,-1 0,1 0,-1 0,0 0,0-1,-1 0,1 1,-1-1,0 0,0 0,-1 0,1-1,-1 0,3-9,-1 0,-1 0,0 0,-1-1,-1 1,0 0,-1 0,-1 0,-3-14,4 23,0-1,-1 1,0 0,0-1,-1 1,1 0,-1 0,-1 0,1 1,-1-1,0 1,0 0,-1 0,0 0,1 1,-1-1,-4-1,-8-2</inkml:trace>
  <inkml:trace contextRef="#ctx0" brushRef="#br0" timeOffset="599.283">1439 1128,'85'-169,"-69"135,2 0,1 1,1 1,2 1,1 1,1 1,2 1,27-22,-52 48,-1 1,1 0,0-1,0 1,0 0,0 0,0 0,0 0,0 0,1 0,-1 0,0 0,1 0,-1 0,0 1,1-1,-1 1,1-1,-1 1,1-1,-1 1,1 0,-1 0,1 0,-1 0,1 0,-1 0,1 0,-1 0,1 1,-1-1,1 1,-1-1,0 1,1-1,-1 1,1 0,-1 0,0-1,1 2,-4 7</inkml:trace>
</inkml:ink>
</file>

<file path=ppt/ink/ink5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7:3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18,'1'2,"0"0,1 0,-1 0,1 0,-1-1,1 1,0-1,-1 1,1-1,0 0,0 1,0-1,0 0,1 0,-1-1,0 1,0 0,0-1,1 1,-1-1,0 0,1 0,-1 0,0 0,2 0,-1 0,23 2,1-1,-1-1,0-2,0 0,0-2,16-5,185-20,-115 35,-88-2</inkml:trace>
</inkml:ink>
</file>

<file path=ppt/ink/ink5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7:3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58,'43'0,"34"-4,8-3,-5 1,-12-3,-12-1,-11 1,-9 3,-5 2,-8 2</inkml:trace>
</inkml:ink>
</file>

<file path=ppt/ink/ink5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7:34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3,'-226'127,"129"-42,95-83,1 0,-1 1,0-1,1 1,-1-1,1 1,0 0,0 0,0-1,0 1,0 0,0 0,1 0,0 0,0 0,-1 0,2 0,-1 0,0 0,1 0,-1 0,1 0,0 0,0-1,0 1,0 0,0 0,1-1,-1 1,1-1,0 1,0-1,0 0,0 0,0 0,0 0,0 0,1 0,-1 0,3 0,4 3,1 0,0-1,1 0,-1-1,1 0,0-1,-1 0,1-1,11 0,18 4,-16-1,102 26,-122-29,0 1,0 0,-1-1,1 1,0 1,-1-1,1 0,-1 1,0 0,0-1,0 1,0 1,-1-1,1 0,-1 1,1-1,-1 1,0 0,-1-1,1 1,-1 0,0 0,0 0,0 0,0 1,-1-1,1 3,-4 4,0 0,0 0,-1 0,0-1,-1 1,-1-1,1 0,-1-1,-1 1,0-1,0 0,-1-1,0 0,-1 0,1-1,-2 0,1 0,-3 0,3 1,-1 0,0-1,0 0,0-1,-1 0,0-1,0 0,0 0,0-1,-1-1,-11 2,6-6</inkml:trace>
  <inkml:trace contextRef="#ctx0" brushRef="#br0" timeOffset="253.597">171 144,'39'-15,"26"-4,8 0,-4 5,-9 3,-10 4,-9 4,-6 2,-9-4,-5-1,-5 1</inkml:trace>
  <inkml:trace contextRef="#ctx0" brushRef="#br0" timeOffset="529.202">962 3,'-20'14,"1"1,0 0,1 2,1 0,1 1,0 1,1 1,1 0,1 0,1 1,1 1,-2 6,12-26,0 0,0 0,1 0,-1 0,0 0,1 0,-1 0,1 1,0-1,0 0,0 0,0 0,0 0,0 1,1-1,-1 0,1 0,-1 0,1 0,0 0,0 0,0 0,0 0,0 0,0-1,0 1,1 0,-1-1,1 1,-1-1,1 1,0-1,-1 1,1-1,0 0,0 0,0 0,0 0,0-1,0 1,0 0,0-1,0 1,0-1,1 0,-1 0,0 0,0 0,1 0,9-2,1 0,0 0,-1-1,1-1,-1 0,0-1,-1 0,1-1,-1 0,0-1,0-1,-1 1,0-1,0-1,-1 0,0 0,-1-1,5-6,-10 11,0 1,1-1,-2 0,1 0,0 0,-1-1,0 1,0 0,-1-1,0 1,0-1,0 0,0 1,-1-1,0 0,0 0,-1 1,1-1,-1 0,-1 1,1-1,-1 1,0-1,0 1,0 0,-1 0,0 0,0 0,0 0,0 1,-1-1,0 1,0 0,0 0,-1 0,1 1,-3-2,-14-2</inkml:trace>
</inkml:ink>
</file>

<file path=ppt/ink/ink5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7:44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116 673,'-23'44,"6"-14,2 1,1 0,1 1,2 1,1-1,1 4,8-33,0-1,1 1,-1-1,1 1,-1-1,1 1,0-1,0 1,0-1,1 1,-1-1,0 1,1-1,0 1,-1-1,1 1,0-1,0 0,1 0,-1 1,0-1,1 0,-1 0,1 0,0 0,0-1,-1 1,1 0,0-1,1 1,-1-1,0 0,0 0,1 1,-1-2,0 1,1 0,-1 0,1-1,-1 1,1-1,-1 0,1 0,-1 0,1 0,-1 0,1-1,-1 1,1-1,-1 1,2-2,16-4,-1-2,0 0,0-1,-1-1,-1-1,1 0,-2-2,0 0,0 0,-1-2,-1 1,1-4,8-4,37-36,-3-3,-2-2,-4-2,10-21,-42 58,-2 0,-2-2,0 0,-2 0,-1-1,-2-1,-1 0,-1-1,-2 1,-2-1,0 0,-2-4,-18-39,15 74,1 1,-1-1,0 1,0-1,1 1,-1-1,0 1,0 0,0-1,-1 1,1 0,0 0,0 0,-1 0,1 0,0 0,-1 0,1 0,-1 1,0-1,1 0,-1 1,1-1,-1 1,0 0,1 0,-1-1,0 1,1 0,-1 0,0 1,1-1,-1 0,0 1,1-1,-1 0,1 1,-1 0,0-1,1 1,0 0,-1 0,1 0,-1 0,-14 13,0 1,1 0,1 1,0 0,2 1,-1 1,2 0,1 1,0 0,1 0,1 1,-3 13,-5 10,2 0,1 1,3 1,2-1,1 2,3-1,1 1,3-1,1 1,3-1,1 1,3-1,1-1,9 22,2 3,-2-11,-2 2,-2-1,-3 2,-3-1,-1 31,-7-74,1-7,0-1,-1 1,0 0,0 0,-1 0,0-1,-1 1,0 0,-1-1,0 0,0 0,-1 1,-1-2,1 1,-1-1,-4 6,6-10,-1 0,1 0,-1 0,0 0,0-1,0 1,0-1,-1 0,1-1,-1 1,0-1,0 0,0 0,0 0,0-1,0 0,0 0,0 0,-1 0,1-1,0 0,0 0,-1 0,1-1,0 0,0 0,-1 0,1-1,0 1,0-1,0-1,1 1,-1-1,1 1,-1-1,1-1,0 1,0 0,0-1,0 0,1 0,-3-4,-7-14</inkml:trace>
  <inkml:trace contextRef="#ctx0" brushRef="#br0" timeOffset="259.964">87 109,'-10'0,"3"5,1 6,2 1</inkml:trace>
</inkml:ink>
</file>

<file path=ppt/ink/ink5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7:50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28 176,'0'-1,"-1"1,1-1,-1 1,1 0,-1 0,1-1,-1 1,1 0,-1 0,1-1,-1 1,1 0,-1 0,0 0,1 0,-1 0,1 0,-1 0,1 0,-1 0,1 0,-1 0,0 0,1 0,-1 0,1 1,-1-1,1 0,-1 0,1 1,-1-1,1 0,-1 1,1-1,0 0,-1 1,1-1,-1 1,1-1,0 1,-1-1,1 1,0-1,0 1,-1-1,1 1,0-1,0 1,0-1,0 1,0-1,0 1,0 0,0-1,0 1,0-1,0 1,0-1,0 1,0 0,-4 39,3-32,1-1,-1 1,2-1,-1 1,1-1,1 0,-1 1,1-1,0 0,1 0,0 0,0 0,0 0,1-1,0 0,0 1,1-1,-1-1,2 1,-1-1,0 0,1 0,0 0,0-1,6 4,-5-9,-1 0,1 0,-1 0,1-1,-1 0,0 0,0-1,1 0,-2 0,1 0,0-1,-1 0,1 0,-1 0,0 0,-1-1,1 0,-1 0,0 0,0-1,-1 1,3-6,20-20,50-54,-76 85,0-1,0-1,0 1,1 0,-1 0,0-1,1 1,-1 0,1 0,-1 0,1 0,0 0,0 0,-1 0,1 0,0 0,0 0,0 0,0 1,0-1,0 0,0 1,0-1,0 0,0 1,1-1,-1 1,0 0,0-1,0 1,1 0,-1 0,0 0,0 0,1 0,-1 0,0 0,0 0,1 0,-1 1,0-1,0 1,0-1,0 0,1 1,-1 0,0-1,0 1,0 0,0 0,0 0,13 45,-11-34,1 1,0-1,0 0,1-1,1 1,0-1,0 0,7 7,-10-13,0-1,1 1,-1-1,1 0,0 0,0-1,1 1,-1-1,1 0,0 0,0-1,0 1,0-1,0 0,0 0,0-1,1 1,-1-1,1-1,-1 1,1-1,-1 0,1 0,-1 0,1-1,-1 0,2 0,6-2,0 0,0-1,0 0,0-1,-1-1,0 0,0 0,0-1,-1-1,0 0,-1-1,0 0,0 0,-1-1,0 0,0-1,-1 0,-1 0,0-1,0 1,-2-2,1 1,-1-1,-1 0,0 0,-1 0,-1 0,0 0,0-1,-1-9,-1 21,0 0,0 0,0 0,0 0,-1 0,1 0,0 0,-1 0,0 0,1 0,-1 0,0 0,0 0,0 1,0-1,-1 0,1 0,0 1,-1-1,1 1,-1 0,1-1,-1 1,0 0,0 0,1 0,-2 0,-9 0</inkml:trace>
  <inkml:trace contextRef="#ctx0" brushRef="#br0" timeOffset="385.232">988 288,'34'-2,"0"-1,0-2,-1-2,1 0,-2-2,1-2,-1-1,-1-1,20-13,-46 25,0-1,0 0,0 0,-1 0,1-1,-1 0,1 1,-1-2,0 1,0 0,0-1,-1 0,1 0,-1 0,0 0,0 0,-1-1,1 1,-1-1,0 0,0 0,0 0,-1 0,0 0,0 0,0 0,0 0,-1 0,0-1,0 1,-1 0,1 0,-1 0,0 0,0-1,-1 0,-3 2,0 0,0 0,0 0,0 1,-1 0,1 0,-1 1,0-1,0 1,1 0,-2 1,1-1,0 1,0 1,0-1,0 1,-1 0,1 0,0 1,0 0,0 0,0 0,0 1,0 0,0 0,0 0,-4 3,-9 4,0 0,1 1,0 1,1 1,0 0,1 1,1 1,0 0,1 1,0 1,1 0,1 1,0 0,2 1,0 0,1 1,0 0,2 1,-1 3,6-14,0 1,0-1,1 1,0-1,1 1,0-1,0 1,1-1,0 1,1-1,0 0,1 0,0 0,0 0,1 0,0 0,0-1,1 0,0 0,1 0,0 0,0-1,0 0,1 0,0-1,0 0,1 0,0-1,0 0,5 3,16 6,1 0,0-2,1-1,0-2,1-1,0-1,0-2,0-1,1-1,0-2,-1-2,32-4,-24 0,-7-2</inkml:trace>
</inkml:ink>
</file>

<file path=ppt/ink/ink5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7:51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409 623,'-62'39,"18"4,1 1,3 3,-33 48,-5 5,9-14,297-351,-117 131,-111 133,0 0,0 0,0 0,0 0,0 0,1 0,-1 0,0 0,1 0,-1 0,1 0,-1 0,1 1,0-1,-1 0,1 0,0 1,-1-1,1 0,0 1,0-1,0 1,-1-1,1 1,0-1,0 1,0 0,0-1,0 1,0 0,0 0,0-1,0 1,0 0,0 0,0 0,0 0,0 1,0-1,0 0,0 0,0 0,0 1,0-1,0 1,-1-1,1 1,0-1,0 1,0-1,0 1,-1 0,1-1,0 1,-1 0,1 0,-1-1,1 1,-1 0,1 0,-1 0,1 0,-1 0,0 0,1 0,-1 0,0 0,4 29,-4-21,0 0,0 0,1 0,0 0,1-1,0 1,0 0,1-1,0 0,0 1,1-1,0 0,0-1,1 1,0-1,0 0,1 0,0 0,0-1,1 0,0 0,0-1,0 0,7 4,-7-7,1 0,-1 0,1 0,0-1,-1 0,1 0,0-1,0 0,-1-1,1 1,0-2,0 1,-1-1,1 0,-1 0,0-1,0 0,0-1,0 1,0-1,0-1,-1 1,0-1,0 0,0 0,-1-1,2-2,10-11,-2-1,0 0,-1-1,-1-1,-1 0,-1-1,8-23,-16 37,0-1,0 0,-1 0,0 0,-1-1,0 1,-1 0,0-1,0 1,-1 0,-2-10,5 9,1 16</inkml:trace>
  <inkml:trace contextRef="#ctx0" brushRef="#br0" timeOffset="365.994">1143 877,'32'-16,"-1"-1,0-1,-2-2,0-1,-1-1,-1-1,-2-2,13-14,-36 37,1 0,0 0,-1 0,1 0,-1-1,0 1,1-1,-1 1,0-1,-1 0,1 0,0 1,-1-1,0 0,0-1,0 1,0 0,0 0,0 0,-1-1,0 1,1 0,-1-1,0 1,-1 0,1 0,-1-1,1 1,-1 0,0 0,0 0,0 0,-1 0,1 0,-1 0,0 0,0 0,0 1,0-1,0 1,0-1,-1 1,1 0,-1 0,1 0,-1 0,-1 0,-4-1,-1 1,1 0,0 1,-1 0,1 0,-1 1,1 0,0 1,-1 0,1 0,-1 0,1 1,0 1,0-1,0 1,0 1,1-1,-1 1,1 1,0-1,0 1,1 0,-1 1,1 0,-5 5,-1 4,1 1,0 0,1 0,1 1,1 0,0 1,-4 15,9-26,1 0,1 0,-1 0,1 0,1 1,-1-1,1 0,0 1,1-1,0 0,0 1,0-1,1 0,0 0,1 0,-1 0,1 0,1-1,-1 1,1-1,3 4,1-2,-1 0,1 0,1-1,-1 0,1 0,0-1,1-1,-1 1,1-2,0 1,1-1,-1-1,1 0,0 0,-1-1,1 0,0-1,0 0,0-1,0-1,1 1,12-2,-1-1,1-1,-1-1,0-1,0-2,-1 0,0-1,0-1,5-4,-4 0,-6 0</inkml:trace>
  <inkml:trace contextRef="#ctx0" brushRef="#br0" timeOffset="1200.135">1651 906,'33'-2,"0"0,0-2,-1-2,1-1,-1-1,-1-2,0-1,0-1,-1-2,8-6,-34 19,0 0,0 0,-1-1,1 1,-1-1,1 0,-1 0,0-1,0 1,1-1,-2 1,1-1,0 0,-1 0,1 0,-1 0,0-1,0 1,0-1,0 1,-1-1,1 0,-1 1,0-1,0 0,-1 0,1 0,-1 0,0 0,0 0,0 0,0 0,-1 0,1 1,-1-1,0 0,-1 0,1 0,0 1,-3-4,2 3,-1 0,1 1,-1-1,0 1,-1 0,1-1,0 1,-1 1,0-1,1 0,-1 1,0 0,0 0,-1 0,1 0,0 1,-1 0,1 0,-1 0,1 0,-1 1,1-1,-1 1,1 1,-1-1,1 0,-1 1,1 0,-1 0,1 0,-1 1,1 0,-1 0,-8 4,0 0,0 1,1 1,0 0,1 0,0 1,0 1,1-1,0 2,-2 3,4-4,0 1,1 0,0 1,0 0,2 0,-1 0,2 0,-1 1,2 0,0 0,0 0,1 0,1 1,0-1,1 0,0 1,1-1,1 0,1 3,-2-11,1 0,-1-1,2 1,-1-1,0 0,1 1,0-1,-1 0,2 0,-1-1,0 1,1-1,0 0,0 0,0 0,0 0,0 0,0-1,1 0,-1 0,1 0,0-1,-1 1,6 0,123 6,-114-8,14-5,-1-1,1-2,-1-1,-1-2,1-1,-2-1,0-1,-1-2,0-1,-1-2,-1 0,-1-2,19-19,-21 20,-1 0,-1-1,-1-1,0-1,12-20,-32 42,1 1,-1-1,0 0,0 0,0 0,0 0,-1 0,1 0,0 0,0-1,-1 1,1 0,0 0,-1-1,0 1,1 0,-1-1,0 1,1 0,-1-1,0 1,0 0,0-1,0 1,0 0,-1-1,1 1,0 0,0-1,-1 1,1 0,-1-1,0 1,1 0,-1 0,0 0,1 0,-1-1,0 1,0 0,0 0,0 1,0-1,0 0,-1 0,1 0,0 1,0-1,0 1,-1-1,1 1,0-1,-12 4,1 1,0 1,0 0,0 0,1 1,0 0,0 1,1 0,-1 1,2 0,-1 1,1 0,7-7,-9 7,1 2,-1 0,2 0,-1 0,2 1,-1 1,2-1,0 2,0-1,-1 6,6-15,0 1,1-1,-1 1,1 0,0 0,1 0,-1-1,1 1,0 0,0 0,0 0,1 0,0 0,0 0,0-1,0 1,1 0,0-1,0 1,0-1,0 1,1-1,0 0,0 0,0 0,0-1,1 1,-1-1,1 0,0 0,0 0,3 2,6 0,0-1,-1 0,2 0,-1-2,0 1,0-2,1 0,-1 0,1-2,-1 1,1-2,-1 0,0 0,0-1,0-1,0 0,0-1,-1 0,0-1,0 0,0-1,-1-1,7-5,11-9,-2-2,0 0,-2-2,0 0,-2-2,0-3,2-3,-1-2,-2-1,-1 0,-3-2,0 0,-3-1,-1 0,-2-2,-2 1,-2-1,-1-8,-3 30,-2-1,-1-1,0 1,-2 0,0 0,-1 0,-1 0,-1 1,-1-1,-1 1,-7-16,12 33,-1-1,1 1,-1-1,0 1,0 0,0 0,-1 0,1 0,-1 0,0 0,0 1,0-1,0 1,0 0,0 0,-1 0,1 0,-1 1,1-1,-1 1,0 0,1 0,-1 0,0 1,0-1,0 1,0 0,1 0,-1 0,0 0,0 1,0 0,0 0,1 0,-1 0,0 0,-2 2,-13 9,0 0,1 1,1 1,0 1,1 0,0 1,1 1,1 0,1 1,0 1,2 0,0 0,1 1,1 1,0-1,2 2,1-1,0 1,2 0,0 0,2 0,0 18,0-21,2 0,0 0,2 0,0 0,1-1,0 1,2 0,0-1,1 0,1 0,1-1,0 0,1 0,1-1,1 0,0 0,1-2,1 1,0-1,1-1,0-1,1 0,0-1,1 0,11 5,-10-6,1-1,0-1,0-1,1 0,-1-1,1-1,1-1,-1-1,1 0,-1-2,1 0,0-1,-1-1,1-1,0-1,-1 0,10-4,-9-3,-5-1</inkml:trace>
</inkml:ink>
</file>

<file path=ppt/ink/ink5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8:05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408 57,'41'-25,"-41"24,1 1,-1 0,1-1,-1 1,1-1,-1 0,1 1,-1-1,0 1,1-1,-1 0,0 1,0-1,1 1,-1-1,0 0,0 0,0 1,0-1,0 0,0 1,0-1,0 0,0 1,0-1,0 0,0 1,0-1,-1 0,1 1,0-1,-1 0,1 1,0-1,-1 1,1-1,-1 0,1 1,-1-1,1 1,-1-1,1 1,-1 0,1-1,-1 1,0 0,1-1,-1 1,1 0,-1 0,0-1,1 1,-1 0,0 0,0 0,1 0,-1 0,0 0,1 0,-1 0,0 0,1 0,-2 1,-115 11,98-7,-12 1,2 2,-1 1,1 1,1 2,0 1,1 1,-18 12,42-24,1-1,-1 1,1 0,0 0,0 0,0 0,0 0,0 0,0 0,0 1,1-1,-1 1,1-1,0 1,-1 0,1-1,1 1,-1 0,0 0,1 0,-1-1,1 1,0 0,0 0,0 0,0 0,1 0,-1 0,1 0,-1-1,1 1,0 0,0 0,1-1,-1 1,0-1,1 1,0-1,-1 1,1-1,0 0,0 0,0 0,1 0,-1 0,0-1,1 1,-1-1,1 1,-1-1,1 0,0 0,1 0,140 26,-119-23,118 35,-137-37,-1 1,1 1,-1-1,0 1,0 0,0 0,0 0,0 1,-1-1,0 1,0 0,0 0,-1 1,0-1,0 1,0 0,-1 0,0 0,0 0,0 0,0 5,0-2,0 0,0 1,-1-1,-1 1,0-1,0 1,-1-1,0 0,0 1,-1-1,0 0,-1 0,0 0,-1 0,0 0,0-1,0 0,-1 1,-1-2,1 1,-1-1,-1 0,1 0,-1 0,0-1,-4 2,-10 7,-2-1,0-1,0-1,-1-1,0-1,-1-2,0 0,-1-1,0-2,-19 2,43-6,-1 0,0 0,0 0,1 0,-1-1,0 1,0-1,0 0,0 0,1 0,-1 0,0 0,0-1,0 1,0-1,1 0,-1 1,0-2,0 1,1 0,-1 0,1-1,-1 1,1-1,0 0,0 0,0 0,0 0,0 0,0 0,0 0,0-1,1 1,0-1,-1 1,1-1,0 0,0 1,0-1,1 0,-1 0,0 0,1 1,0-1,0 0,0 0,0 0,0 0,1 0,-1 1,2-3,21-32,-8 23</inkml:trace>
  <inkml:trace contextRef="#ctx0" brushRef="#br0" timeOffset="298.287">746 536,'-14'34,"-5"15,0 0</inkml:trace>
  <inkml:trace contextRef="#ctx0" brushRef="#br0" timeOffset="506.048">746 0,'0'0</inkml:trace>
  <inkml:trace contextRef="#ctx0" brushRef="#br0" timeOffset="902.583">972 762,'8'-58,"3"1,2 0,14-37,-26 90,0 0,0 0,0 0,1 0,0 0,-1 0,1 1,1-1,-1 1,0-1,1 1,0 0,0 0,0 0,0 0,0 1,0-1,1 1,-1 0,4-2,-5 5,0 0,0 1,0-1,0 0,0 1,0-1,-1 1,1-1,0 1,-1 0,1 0,-1 0,0 0,0 0,1 0,-1 0,-1 0,1 1,0-1,0 0,-1 0,1 1,-1-1,0 0,0 1,0-1,0 1,0-1,0 0,-1 1,2 7,-1-5,-1 0,1 0,1 0,-1 0,1 0,-1 0,1 0,1 0,-1-1,1 1,0 0,0-1,0 1,1-1,-1 1,1-1,0 0,0 0,1-1,-1 1,1-1,0 1,0-1,0 0,0-1,0 1,1-1,-1 1,1-2,0 1,0 0,-1-1,1 0,0 0,0 0,1-1,2-1,-1-1,0 0,0 0,0-1,-1 0,1-1,-1 1,1-1,-1 0,0-1,-1 1,1-1,-1 0,0-1,0 1,0-1,-1 0,0 0,0-1,-1 1,1-1,-2 0,1 1,-1-2,0 1,0 0,-1 0,0 0,0-1,0 1,-1 0,-1-1,1 1,-1-1,-1-3,-8-46,6 32</inkml:trace>
  <inkml:trace contextRef="#ctx0" brushRef="#br0" timeOffset="1347.956">1903 28,'-37'33,"2"2,1 2,2 1,1 1,3 2,1 0,-7 17,29-50,0 0,1 0,0 0,0 1,1 0,0 0,0 0,1 0,0 0,1 0,0 0,0 1,1-1,0 0,1 1,0-1,0 0,1 0,1 0,-1 0,1 0,1 0,-1-1,2 1,-1-1,1 0,0 0,1-1,0 1,0-1,5 4,2-2,0 0,0 0,1-2,0 1,0-2,1 0,0-1,0 0,0-1,0-1,1 0,-1-1,1-1,0 0,0-1,-1-1,1-1,0 0,-1-1,0 0,1-1,-1-1,-1-1,1 0,-1-1,0 0,0-1,-1-1,0 0,2-3,-5 5,-1-1,0 1,0-2,-1 1,0-1,0 0,-1-1,-1 0,0 0,0 0,0-1,-2 0,1 0,-1 0,-1 0,0-1,1-8,-3 10,0 0,0 0,-1 0,0 0,-1 0,0 0,-1-1,0 1,0 1,-1-1,0 0,-1 1,0-1,-1 1,0 0,0 1,-1-1,0 1,0 0,-1 1,0-1,0 1,-1 1,0-1,0 1,-1 0,-6-3,-1 1,1 0,-1 1,-1 0,0 2,1 0,-2 0,1 2,-12-1,-10 0</inkml:trace>
  <inkml:trace contextRef="#ctx0" brushRef="#br0" timeOffset="1655.708">1452 479,'72'-4,"0"-3,-1-3,0-3,67-22,-135 34,1-1,0 0,1 0,-1 1,1-1,-1 1,1 0,-1 1,1-1,0 1,-1 0,1 0,-1 0,1 1,0-1,-1 1,1 0,-1 1,1-1,-1 1,0 0,0 0,0 0,0 1,0-1,0 1,0 0,0 0,2 6,0 0,1 0,1-1,-1 0,1-1,1 1,-1-2,1 1,0-1,1 0,-1-1,1 0,0-1,1 0,-1-1,1 0,-1 0,1-1,4 0,8 0,-1-1,1-1,0-1,-1 0,1-2,7-2,-12-2</inkml:trace>
</inkml:ink>
</file>

<file path=ppt/ink/ink5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8:12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1,'0'17,"0"133,1-147,0 1,1-1,-1 1,0-1,1 0,0 1,0-1,0 0,0 0,1 0,-1-1,1 1,-1 0,1-1,0 0,0 1,0-1,0-1,1 1,-1 0,0-1,1 1,-1-1,1 0,-1 0,1-1,0 1,-1-1,1 1,0-1,0-1,-1 1,1 0,0-1,-1 0,1 1,-1-2,1 1,-1 0,1-1,-1 1,0-1,0 0,0 0,0 0,0-1,0 1,0-1,120-136,-122 139,0 0,0 0,-1 0,1 0,0 0,0 1,0-1,0 0,0 0,0 1,-1-1,1 0,0 1,0-1,0 1,-1-1,1 1,0-1,0 1,-1-1,1 1,-1 0,1 0,0-1,-1 1,0 0,1 0,-1-1,1 1,-1 0,0 0,0 0,1 0,-1 0,0 0,0-1,0 1,0 0,0 0,0 0,0 0,0 0,0 0,-1 0,1 0,0-1,-1 1,1 0,0 0,-1 0,1-1,-1 1,1 0,-1 0,1 2,-1 3,0 1,1-1,-1 1,1 0,1-1,-1 1,1-1,0 1,1-1,0 1,0-1,0 0,1 0,0 0,0 0,0 0,1-1,-1 1,2-1,-1 0,0 0,1-1,0 1,0-1,0 0,1 0,-1-1,1 0,0 0,0 0,0 0,1-1,-1 0,0-1,1 1,-1-1,2 0,5-3,0 0,1-1,-1-1,-1 0,1 0,0-1,-1-1,0 0,0-1,-1 0,0-1,0 0,-1-1,5-4,2 0,-8 6,0 0,0 0,-1-1,0 0,0 0,-1-1,0 0,0 0,-1-1,0 0,-1 0,0 0,-1 0,0-1,2-10,-10-5,-2 26</inkml:trace>
</inkml:ink>
</file>

<file path=ppt/ink/ink5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8:12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56 650,'-4'38,"2"23,2 5,2-13,-1-16</inkml:trace>
  <inkml:trace contextRef="#ctx0" brushRef="#br0" timeOffset="174.352">1 338,'0'0</inkml:trace>
  <inkml:trace contextRef="#ctx0" brushRef="#br0" timeOffset="502.879">423 0,'82'314,"-51"-174,-2 29,-11-57,-13-88</inkml:trace>
  <inkml:trace contextRef="#ctx0" brushRef="#br0" timeOffset="733.039">282 564,'39'-14,"36"-5,11 1,-6 3,-10 5,-8 3,-10 4,-9 2,-7 1,-4 0,-9 1</inkml:trace>
  <inkml:trace contextRef="#ctx0" brushRef="#br0" timeOffset="1151.326">1016 84,'-77'413,"75"-396,1 1,0 0,1-1,1 1,1-1,1 1,3 12,-5-24,0-1,1 1,0-1,0 1,1-1,-1 0,1 0,0 0,1 0,-1 0,1-1,0 1,0-1,0 0,1-1,-1 1,1-1,0 1,0-2,0 1,0 0,1-1,-1 0,5 1,2-3,0 0,-1-1,1 0,0-1,-1 0,0-1,1 0,-1 0,0-2,-1 1,1-1,-1-1,0 0,0 0,-1-1,9-8,17-8,-17 11,71-29,-86 42,-1 0,0 0,1 1,-1-1,0 0,0 1,0-1,0 1,0 0,0-1,0 1,-1 0,1 0,0 1,-1-1,0 0,0 0,1 1,-1-1,-1 0,1 1,0-1,-1 1,1 0,-1-1,1 1,-1-1,0 1,0-1,-1 1,1 0,0-1,-1 1,0 1,1 11,0-11,0 0,0-1,1 1,-1 0,1 0,0-1,0 1,0 0,1-1,-1 1,1-1,0 1,0-1,0 0,0 0,0 0,1 0,-1 0,1-1,0 1,0-1,0 1,0-1,0 0,1 0,-1-1,1 1,-1-1,1 1,-1-1,1 0,0-1,0 1,-1-1,1 1,0-1,0 0,3-1,11-4</inkml:trace>
  <inkml:trace contextRef="#ctx0" brushRef="#br0" timeOffset="1350.645">1807 650,'-5'33,"3"12,3-2</inkml:trace>
  <inkml:trace contextRef="#ctx0" brushRef="#br0" timeOffset="1515.302">1694 198,'0'0</inkml:trace>
  <inkml:trace contextRef="#ctx0" brushRef="#br0" timeOffset="1951.954">2033 847,'26'-46,"80"-106,-104 148,1 1,0 0,0 1,0-1,0 0,0 1,1 0,-1 0,1 0,-1 0,1 0,0 1,0 0,0-1,0 2,0-1,0 0,0 1,0-1,0 1,0 0,0 1,0-1,0 1,0 0,0 0,0 0,0 0,-1 1,1-1,0 1,-1 0,1 0,2 2,36 37,-39-36,0 0,0-1,0 1,1 0,0-1,0 0,0 0,0 0,0-1,1 1,0-1,-1 0,1-1,0 1,1-1,-1 0,0 0,1 0,-1-1,1 0,-1 0,1 0,0-1,-1 0,1 0,0 0,-1-1,1 1,-1-1,1-1,-1 1,1-1,-1 0,4-2,-3 0,0 0,0 0,0 0,0-1,-1 0,0 0,0-1,0 1,-1-1,0 0,0 0,0-1,-1 1,0-1,0 0,0 1,-1-1,0 0,-1-1,0 1,0 0,0 0,-1-1,0 1,-1-7,-5-13,-1 3</inkml:trace>
</inkml:ink>
</file>

<file path=ppt/ink/ink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9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0,'0'10,"0"7,0 2</inkml:trace>
</inkml:ink>
</file>

<file path=ppt/ink/ink5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8:10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0,'-21'74,"12"254,12-203,-4 57,-4-160,-1-4</inkml:trace>
  <inkml:trace contextRef="#ctx0" brushRef="#br0" timeOffset="244.621">0 537,'38'0,"37"-5,16-6,-4-2,-7 2,-12-2,-7 1,-11 2,-8 4,-6-3,-5 1,-3 1,-6 2</inkml:trace>
  <inkml:trace contextRef="#ctx0" brushRef="#br0" timeOffset="480.605">902 424,'-5'33,"0"0,2 0,1 0,2 1,2-1,1 0,1 0,1 0,8 21,-12-50,0 0,0 0,0-1,1 1,0 0,-1-1,1 1,0-1,1 0,-1 0,1 0,-1 0,1 0,0 0,0-1,0 1,0-1,1 0,-1 0,1 0,-1 0,1-1,-1 1,1-1,0 0,0 0,0-1,0 1,0-1,0 0,0 0,-1 0,1 0,0-1,0 1,0-1,0 0,0 0,-1-1,1 1,0-1,-1 0,1 0,-1 0,6-7,0-2,-1 1,-1-1,1 0,-2 0,0-1,0 0,-1 0,0-1,-1 1,-1-1,0 0,0 0,-2 0,1 0,-2 0,0-1,0 1,-1 0,-1 0,0 0,-1 0,-1-2,2 4,-1 1,0 1,-1-1,0 0,-1 1,0 0,0 0,-1 0,0 1,-5-6,9 11,-1 0,0 0,0 0,0 0,-1 0,1 1,-1-1,1 1,-1 0,0 0,0 0,0 1,0-1,0 1,0 0,-1 0,1 1,0-1,0 1,-1 0,1 0,0 0,0 1,-1-1,1 1,0 0,0 1,-53 44,42-30</inkml:trace>
</inkml:ink>
</file>

<file path=ppt/ink/ink5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8:23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483 555,'0'-113,"0"110,-2-1,1 1,0 0,0 0,-1 0,0 0,0 0,1 0,-2 0,1 0,0 1,-1-1,1 1,-1 0,1-1,-1 1,0 1,0-1,0 0,0 1,-1-1,1 1,0 0,0 0,-1 0,1 1,-1-1,1 1,-1 0,1 0,-1 0,-18 3,0 1,1 1,-1 1,1 1,0 1,1 1,-1 1,2 0,0 2,0 0,1 1,0 1,-14 16,21-21,1 1,0 0,1 1,0 0,0 0,2 1,-1 0,2 1,-1-1,-2 10,7-18,1 0,-1 0,1 1,0-1,0 0,0 1,0-1,1 1,0-1,0 1,0 0,0-1,1 1,0-1,0 1,0-1,0 0,1 1,-1-1,1 0,0 0,1 0,-1 0,1 0,0-1,-1 1,2-1,-1 0,0 0,1 0,-1 0,1 0,0-1,0 0,9 2,0 0,1-2,0 0,-1 0,1-1,0-1,0-1,-1 1,1-2,0 0,-1-1,1 0,-1-1,0-1,0 0,-1 0,1-1,-1-1,-1 0,1-1,-1 0,0-1,3-3,2-1,0 0,-1-1,0-1,-1-1,-1 1,-1-2,0 0,-1-1,-1 0,0 0,-1-1,3-12,-2 15,-9 46,-1-24,-2 32,10 116,-7-149,0 0,1 1,0-1,0 0,0 0,1-1,0 1,-1 0,2-1,-1 0,0 0,1 0,0 0,0 0,0-1,0 1,1-1,-1-1,1 1,0 0,0-1,0 0,0 0,0-1,0 1,4-1,3 1,1-2,0 0,-1 0,1-1,0-1,-1 0,1 0,-1-2,0 1,0-2,0 1,0-2,-1 0,0 0,0-1,0 0,1-3,12-4,190-160,-177 140,-2-1,-1-2,-2-1,-2-2,1-4,-20 26,0 0,-1-1,-1 0,-1-1,-1 1,0-1,-2-1,0 1,-1-1,-1-10,-2 27,-1 0,1 0,-1 1,0-1,0 0,-1 0,1 1,-1-1,0 0,0 1,0-1,-1 1,1-1,-1 1,0 0,1-1,-2 1,1 0,0 0,-1 0,1 1,-1-1,0 1,0-1,0 1,0 0,0 0,0 0,-1 0,1 1,-1 0,1-1,-1 1,1 0,-1 1,0-1,1 1,-1-1,0 1,0 0,0 1,1-1,-1 1,0-1,1 1,-1 0,1 0,-2 1,-9 8,1 1,0 0,1 1,0 0,1 1,0 0,1 1,1 0,0 1,1 0,1 0,-5 14,2-7,1 0,1 1,1-1,1 1,1 1,1-1,1 1,1 0,2-1,0 1,1 0,1 0,2-1,4 18,-3-28,0-1,1 0,0-1,1 0,0 0,1 0,0-1,1 0,0 0,1-1,-1 0,2-1,-1 0,1-1,1 0,-1-1,1 0,0-1,0 0,1-1,-1 0,1-1,0 0,0-1,0-1,3 0,-8 0,0 0,1-1,-1-1,0 1,0-1,0-1,0 1,0-1,0-1,0 1,0-1,-1-1,1 0,-1 0,0 0,-1-1,1 1,-1-2,1 1,-2-1,1 0,-1 0,1-1,-2 1,1-1,0-2,-1 2,0 1,-1-1,0 0,0 1,0-1,-1-1,0 1,-1 0,1 0,-2-1,1 1,-1-1,0 1,0 0,-1-1,0 1,0 0,-1-1,0 1,0 0,-1 0,1 0,-2 1,1-1,-1 1,0-1,0 1,-1 0,0 1,-2-3,-3 2,0 0,0 0,-1 1,0 0,0 0,-1 2,1-1,-1 1,0 1,0 0,0 1,0 0,0 1,0 0,0 1,0 1,1-1,-1 2,0 0,1 0,-1 1,1 0,0 1,0 1,1 0,0 0,0 0,0 2,1-1,0 1,-4 5,-9 5</inkml:trace>
  <inkml:trace contextRef="#ctx0" brushRef="#br0" timeOffset="415.177">1696 442,'-10'15,"0"1,1 0,1 0,0 1,1 0,1 0,1 1,0 0,2 0,0 0,0 0,2 1,1-1,0 1,1 7,2-21,-1 0,1 1,0-1,0 0,1-1,0 1,-1-1,1 1,1-1,-1 0,1-1,-1 1,1-1,0 0,0 0,1 0,-1-1,1 0,-1 0,1 0,-1-1,1 0,0 0,0 0,0-1,0 0,-1 0,1 0,0-1,0 0,0 0,-1 0,1-1,0 0,-1 0,0 0,3-2,-1 1,0 0,-1 0,0-1,0 0,0 0,0-1,-1 1,0-1,0-1,0 1,0 0,-1-1,0 0,0 0,-1-1,1 1,-1-1,-1 1,1-1,-1 0,-1 0,1 0,-1 0,0 0,-1 0,1-1,-1 1,-1 0,0 0,0 0,0 0,-1 0,0 0,0 0,0 0,-1 0,0 1,-2-3,-1 2,1 0,-2 0,1 0,-1 0,0 1,0 1,0-1,-1 1,0 0,0 1,0 0,-1 0,0 1,1 0,-1 0,-7-1,-8 1</inkml:trace>
  <inkml:trace contextRef="#ctx0" brushRef="#br0" timeOffset="1136.033">1979 555,'-2'6,"1"0,1 0,-1 0,1 0,0 0,0 0,0 0,1 1,0-1,0 0,1 0,0-1,0 1,0 0,1-1,0 1,0-1,0 0,0 0,1 0,0 0,0 0,0-1,1 0,0 0,0 0,0-1,0 1,0-1,0 0,1-1,0 1,-1-1,1 0,0-1,1 1,10-4,1 0,-1-1,0-1,0-1,-1 0,1-1,-1-1,0 0,-1-1,0-1,0 0,-1-1,0-1,0 0,0-2,16-10,-30 24,0-1,0 0,0 1,0-1,0 0,0 1,0-1,0 0,0 1,1-1,-1 0,0 0,0 1,0-1,1 0,-1 0,0 1,0-1,1 0,-1 0,0 0,0 1,1-1,-1 0,0 0,1 0,-12 18,10-16,-1 1,1 0,0 0,0 0,0 0,1 0,-1 1,1-1,-1 0,1 0,0 0,0 0,1 1,-1-1,1 0,-1 0,1 0,0 0,0 0,0 0,1 0,-1 0,1-1,-1 1,1 0,0-1,0 1,0-1,1 0,-1 0,0 0,1 0,0 0,-1 0,1 0,0-1,0 0,0 1,0-1,0 0,0-1,0 1,0 0,0-1,0 0,2 1,11-3,1 0,-1 0,1-2,-1 0,0 0,0-2,-1 0,0-1,0 0,0-1,-1-1,0 0,-1-1,0-1,-1 0,5-5,3 1,0-2,-2 0,0 0,-1-2,0 0,-2-1,0-1,-1 0,-2-1,0 0,-1-1,-1-1,-1 1,-2-1,1-3,-7-107,-1 130,-1-1,0 1,0-1,0 1,-1-1,1 1,-1 0,0 0,-1 0,1 0,0 0,-1 0,0 1,0-1,0 1,-1 0,1 0,-1 0,1 0,-1 0,0 1,0 0,0 0,-1 0,1 0,0 1,-2-1,-1 3,1 0,0 1,-1 0,1 0,0 0,0 1,0 0,0 0,1 0,-1 1,1 0,0 0,0 0,0 1,0 0,1 0,0 0,0 0,0 0,1 1,0 0,0 0,0 0,1 0,0 0,-1 2,-2 8,0 0,1 1,0-1,1 1,1 0,1-1,0 1,2 0,-1 0,2 0,0 0,2-1,-1 1,2-1,0 0,1 0,1-1,0 1,1-1,0-1,2 1,6 10,-8-12,0 1,1-2,0 1,1-1,0-1,1 0,10 7,-3-16,-17-10</inkml:trace>
  <inkml:trace contextRef="#ctx0" brushRef="#br0" timeOffset="1387.476">2487 300,'43'-5,"38"-1,16 0,-5 1,-8 2,-14 0,-9 2,-9 1,-10 0,-7 0,-9 0</inkml:trace>
</inkml:ink>
</file>

<file path=ppt/ink/ink5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8:27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406 87,'-27'6,"1"2,-1 0,2 1,-1 2,1 1,1 0,0 2,1 1,1 1,0 1,1 0,1 2,-6 7,18-16,1 0,0 0,1 1,0-1,0 2,1-1,0 1,1-1,1 1,0 0,0 1,1-1,1 0,0 1,1-1,0 0,1 1,0-1,1 1,0-1,1 0,1 0,0 0,1 1,1-6,1 0,0-1,0 0,0 0,1-1,0 0,0-1,0 1,0-2,1 1,0-1,-1 0,1-1,0 0,1 0,-1-1,0 0,0-1,0 0,1 0,-1-1,5-1,22-6,-1-1,0-1,0-2,-1-2,-1-1,0-1,-1-2,-1-1,10-10,-21 17,-1-2,0 0,-1-2,0 0,-2 0,13-17,-24 26,0 0,0 0,0-1,-1 0,0 0,-1 0,0-1,0 1,-1-1,0 0,0 1,-1-1,0 0,-1 0,0 0,0 0,-1 0,0 0,-2-5,0 4,-1-1,0 1,0 0,-1 0,-1 0,1 1,-2-1,1 1,-1 1,0-1,-1 1,0 1,-1 0,1 0,-1 0,-1 1,1 0,-1 1,0 0,0 1,0 0,-1 0,-2 0,0 0,0 1,-1 0,1 1,-1 0,1 1,-1 0,0 1,1 1,-1 0,1 1,-1 0,1 1,0 1,0 0,0 1,1 0,-1 1,-10 6,-21 31,31-21</inkml:trace>
</inkml:ink>
</file>

<file path=ppt/ink/ink5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8:2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1,'0'9,"0"9,-5 5,-1 4,0 2,1 1,6-9,8-14,2-12,0-5</inkml:trace>
</inkml:ink>
</file>

<file path=ppt/ink/ink5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8:28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25,'6'-25,"-4"34,-10 264,36-18,-27-240,-1 0,0 1,-2-1,1 0,-2 0,0 0,-1 0,-1 0,-5 11,0-8</inkml:trace>
</inkml:ink>
</file>

<file path=ppt/ink/ink5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8:29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48,'-1'-2,"0"0,-1 0,1 1,-1-1,0 0,1 1,-1-1,0 1,0-1,0 1,0 0,0 0,0 0,0 0,0 0,-1 0,1 1,0-1,0 1,-1-1,1 1,0 0,-1 0,1 0,-2 0,1 0,-3-1,1-1,-1 1,0 0,0 1,0 0,0 0,0 0,0 0,0 1,0 0,0 1,0-1,1 1,-1 0,0 0,1 1,0 0,-1 0,1 0,0 0,1 1,-1 0,1 0,-1 0,1 1,0-1,1 1,-1 0,1 0,0 0,0 0,1 1,-2 3,3-6,-1 0,1 0,0 1,0-1,1 0,-1 1,1-1,-1 1,1-1,0 0,1 1,-1-1,0 1,1-1,0 0,0 1,0-1,0 0,0 0,1 0,-1 0,1 0,0 0,0 0,0 0,0-1,1 1,-1-1,1 0,-1 1,1-1,0 0,0-1,0 1,0 0,0-1,0 0,0 1,0-1,1-1,6 0,-1 0,1-1,-1-1,1 1,-1-2,1 1,-1-1,0-1,0 1,0-2,-1 1,1-1,-1 0,0-1,-1 0,1 0,-1-1,-1 0,6-7,23-16,115-66,-147 94,0 1,0 0,1 0,-1 0,0 0,0 1,1 0,-1-1,1 1,-1 0,0 0,1 1,-1-1,0 1,1 0,-1 0,0 0,0 0,1 0,-1 1,0-1,0 1,-1 0,1 0,0 0,-1 0,1 0,-1 1,0-1,1 1,-1 0,0 0,-1-1,1 1,0 1,40 117,-38 101,-5-208,-1-1,0 1,-1-1,-1 0,0 0,0 0,-1 0,-1-1,0 1,-1-2,0 1,-1-1,0 0,-1 0,0-1,-1 0,0-1,0 0,-1-1,0 0,0 0,-1-1,-3 0,-6 8,5-3</inkml:trace>
  <inkml:trace contextRef="#ctx0" brushRef="#br0" timeOffset="332.06">825 528,'-16'13,"1"1,1 0,0 1,1 1,0 0,1 1,1 0,1 0,0 1,2 1,0 0,0 0,-2 14,9-29,0 0,0 0,1 0,-1 0,1 0,0 0,0 0,0 1,0-1,1 0,-1 0,1 0,0 0,1 0,-1-1,1 1,0 0,-1-1,1 1,1-1,-1 1,1-1,-1 0,1 0,0 0,0 0,0-1,0 1,1-1,-1 0,1 0,-1 0,1 0,0-1,0 1,0-1,0 0,3 0,14 3,-1-2,1 0,0-2,0 0,0-1,0-1,0-1,0-1,-1-1,2-1,-14 3,0-1,-1 0,1 0,-1 0,0-1,0 0,-1-1,0 0,1 0,-2 0,1 0,-1-1,0 0,0 0,-1 0,0-1,0 0,-1 1,0-1,-1-1,1 1,-1 0,-1 0,0-1,0 1,-1-1,0 1,0-1,-1 1,0-1,0 1,-1 0,0-1,0 1,-1 0,-1 0,-1-4,-2 5,-1-1,1 1,-1 1,-1-1,1 1,-1 1,0 0,0 0,0 1,-1 0,0 0,1 1,-1 1,0-1,-1 2,1-1,0 1,-1 1,1 0,0 1,0-1,-1 2,1 0,0 0,0 1,0 0,-5 2,-14 6</inkml:trace>
</inkml:ink>
</file>

<file path=ppt/ink/ink5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2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0 663,'1'-20,"1"-1,1 0,1 1,0 0,2 0,0 0,1 1,1 0,1 0,0 1,2 0,0 0,1 1,9-9,143-146,-164 170,1 1,0 0,-1-1,1 1,0 0,0 0,0 0,0-1,0 1,0 0,0 0,1 1,-1-1,0 0,1 0,-1 0,0 1,1-1,-1 1,1-1,-1 1,1 0,-1-1,1 1,-1 0,1 0,-1 0,1 0,-1 0,1 1,-1-1,1 0,-1 1,1-1,-1 1,0-1,1 1,-1 0,0-1,1 1,-1 0,0 0,0 0,0 0,0 0,0 0,1 1,4 122,-9-84,3-37,6 75,-6-77,0 0,1 1,-1-1,1 0,-1 1,1-1,-1 0,1 0,0 1,-1-1,1 0,0 0,0 0,0 0,0 0,0 0,0 0,0 0,0-1,0 1,1 0,-1-1,0 1,0-1,1 1,-1-1,0 1,1-1,-1 0,0 0,1 0,-1 0,1 0,-1 0,0 0,1 0,-1 0,0-1,1 1,-1 0,0-1,1 1,-1-1,0 0,0 1,0-1,1 0,-1 0,0 0,0 0,0 0,0 0,190-173,-180 164,0 1,1 1,1 0,0 0,0 1,0 1,1 0,12-3,-25 9,1 0,-1 0,1 0,-1 0,1 0,-1 0,1 0,0 0,-1 1,1-1,-1 0,0 1,1 0,-1-1,1 1,-1 0,0-1,1 1,-1 0,0 0,0 0,0 0,0 1,0-1,0 0,0 0,0 0,0 1,0-1,-1 1,1-1,-1 0,1 1,-1-1,1 1,-1-1,0 1,0 0,0 0,4 69,-4-60,-2 135,2-144,0-1,0 1,0 0,0-1,0 1,1-1,-1 1,0 0,1-1,-1 1,1-1,0 1,-1-1,1 0,0 1,0-1,0 0,0 1,0-1,0 0,1 0,-1 0,0 0,0 0,1 0,-1 0,1 0,-1-1,1 1,-1-1,1 1,-1-1,1 1,0-1,15 1</inkml:trace>
  <inkml:trace contextRef="#ctx0" brushRef="#br0" timeOffset="432.042">1327 156,'-70'47,"38"-26,0 0,2 2,0 2,2 0,1 2,-1 3,-6 33,33-62,0 1,1-1,-1 1,1 0,0-1,-1 1,1-1,0 1,0 0,0-1,0 1,0 0,1-1,-1 1,0 0,1-1,-1 1,1-1,-1 1,1-1,0 1,0-1,0 1,0-1,0 0,0 1,0-1,0 0,0 0,1 0,-1 0,0 0,1 0,-1 0,1 0,-1-1,1 1,-1-1,2 1,4-1,0 0,1 0,-1-1,0 0,0 0,1-1,-1 0,0 0,-1-1,1 0,0 0,-1 0,0-1,0 0,0 0,0-1,1-1,5-2,177-129,-188 135,1 0,-1 0,1 0,0 1,0-1,-1 0,1 1,0 0,0-1,0 1,1 0,-1 0,0 0,0 0,0 1,1-1,-1 0,1 1,-1 0,0-1,1 1,-1 0,1 0,-1 1,0-1,1 0,-1 1,0 0,1-1,-1 1,0 0,0 0,1 0,-1 0,0 1,0-1,0 1,-1-1,1 1,0-1,-1 1,1 0,-1 0,1 0,-1 0,0 0,0 0,0 0,0 1,0-1,0 0,0 0,-1 1,1 0,4 20,-3-12,0 0,0 0,1-1,1 1,0-1,0 1,1-1,0 0,1-1,0 1,1-1,0-1,1 2,9 5</inkml:trace>
  <inkml:trace contextRef="#ctx0" brushRef="#br0" timeOffset="895.458">1722 353,'102'-92,"17"-29,-119 120,0 0,1 0,-1 1,1-1,-1 0,1 0,-1 1,1-1,-1 0,1 1,-1-1,1 1,0-1,0 1,-1-1,1 1,0-1,0 1,-1-1,1 1,0 0,0 0,0-1,0 1,0 0,-1 0,1 0,0 0,0 0,0 0,0 0,0 0,0 1,-1-1,1 0,0 0,0 1,0-1,0 1,-1-1,1 0,0 1,-1 0,1-1,0 1,-1-1,1 1,0 0,-1-1,1 1,-1 0,1 0,-1-1,0 1,1 0,-1 0,0 0,0-1,1 1,-1 0,0 0,0 0,0 0,0 0,0 0,0-1,0 1,0 0,-1 0,1 0,0 55,-2-49,1 0,1 0,-1 0,1 0,1 0,-1 0,1 0,0 0,1-1,0 1,0 0,0 0,1-1,0 0,0 1,0-1,1 0,2 2,-3-4,0-1,0 0,0 0,1-1,-1 1,1-1,0 1,0-1,0 0,0 0,0-1,0 1,0-1,0 0,1 0,-1-1,0 1,1-1,-1 0,0 0,1 0,-1-1,1 1,-1-1,0 0,0 0,0-1,1 1,-1-1,0 0,-1 0,1-1,0 1,2-2,68-55,-60 47</inkml:trace>
  <inkml:trace contextRef="#ctx0" brushRef="#br0" timeOffset="1444.08">2456 70,'-5'15,"-1"-4,1 1,1 0,0 0,0 0,1 1,1-1,0 1,1 0,0 0,1-1,0 1,1 0,1 0,0-1,1 1,0-1,2 4,-4-13,0-1,1 1,-1-1,1 0,-1 0,1 0,0 0,0 0,0 0,0 0,0 0,1-1,-1 1,1-1,-1 0,0 0,1 0,0 0,-1 0,1 0,0-1,-1 1,1-1,0 0,0 1,-1-1,1-1,0 1,0 0,-1-1,1 1,0-1,-1 0,1 0,0 0,-1 0,2-2,84-62,135-165,-218 224,29-27,-33 32,-1 1,1-1,-1 1,1-1,0 1,-1-1,1 1,0 0,-1-1,1 1,0 0,0 0,-1 0,1-1,0 1,0 0,0 0,-1 0,1 0,0 0,0 0,-1 1,1-1,0 0,0 0,-1 1,1-1,0 0,0 1,-1-1,1 0,-1 1,1-1,0 1,-1-1,1 1,-1-1,1 1,-1 0,1-1,-1 1,1 0,-1-1,0 1,0 0,1 0,-1-1,0 1,0 0,0 0,1 0,2 16,-1 1,0-1,-1 1,-1-1,-1 1,0 0,-1-1,-2 3,3-11,-14 116,6 0,5 0,5 1,6-1,14 69,-18-175,8 37,-3 1,-2 1,-3 0,-3 24,0-80,0 1,0 0,-1 0,1 0,-1-1,0 1,1 0,-1 0,0-1,-1 1,1-1,0 1,-1-1,1 0,-1 1,0-1,0 0,0 0,0 0,0 0,0-1,-1 1,1-1,0 1,-1-1,1 0,-1 1,0-1,1-1,-1 1,0 0,0-1,1 1,-1-1,0 0,0 0,0 0,1 0,-1-1,0 1,0-1,0 1,1-1,-1 0,0 0,1-1,-1 1,0-1,-10-5,0-1,1-1,0 0,1 0,0-2,0 1,1-1,0-1,1 1,1-2,0 1,0-1,1 0,1-1,0 0,1 0,-3-14,5 19,2 1,-1-1,1 1,0-1,1 0,0 1,0-1,1 0,0 1,1-1,0 1,0-1,1 1,0 0,0 0,1 0,0 0,0 1,1-1,0 1,0 0,1 1,0-1,2 0,19-19,1 1,2 1,1 2,31-18,-54 35,106-51,-87 43</inkml:trace>
</inkml:ink>
</file>

<file path=ppt/ink/ink5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0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263 164,'136'-20,"-1"-5,-2-6,110-42,-241 71,0 1,0-1,0 1,1 0,-1 0,0 0,0 0,1 0,-1 0,0 0,1 1,-1 0,1-1,-1 1,1 0,-1 0,1 0,-1 0,0 1,1-1,-1 1,1-1,-1 1,0 0,1 0,-1 0,0 0,0 0,0 1,0-1,0 0,0 1,0 0,0 0,-1-1,1 1,-1 0,1 0,-1 0,0 0,0 1,1-1,-2 0,1 1,0-1,0 0,-1 1,1 17,-1 0,-1-1,-1 1,0 0,-2-1,-5 16,-2 19,-24 217,6 64,29-192,-64-245,55 93,-1 0,0 1,-1 1,0 0,0 0,0 1,-1 0,0 1,0 1,0 0,-1 0,1 1,-1 1,0 0,0 0,0 2,0 0,0 0,0 1,1 0,-1 1,0 1,0 0,1 1,0 0,-7 4,-51 23,1 3,2 4,2 2,-48 39,-8 16,121-94,-1-1,1 0,-1 0,1 0,-1 0,1 0,-1 1,1-1,-1 0,1 0,0 1,-1-1,1 0,-1 0,1 1,0-1,-1 1,1-1,0 0,0 1,-1-1,1 1,0-1,0 1,-1-1,1 1,0-1,0 0,0 1,0-1,0 1,0-1,0 1,0-1,0 1,0-1,0 1,0-1,0 1,0-1,0 1,1-1,-1 1,0-1,0 1,1-1,-1 1,0-1,0 0,1 1,-1-1,0 0,1 1,-1-1,1 0,-1 1,0-1,1 0,-1 0,1 1,-1-1,1 0,-1 0,1 0,-1 0,1 0,-1 0,1 0,0 0,13 2</inkml:trace>
  <inkml:trace contextRef="#ctx0" brushRef="#br0" timeOffset="447.719">433 587,'620'-207,"-470"184,-147 23,-1 1,1-1,-1 1,0-1,1 1,-1 0,0 0,1 0,-1 0,0 0,0 1,0-1,0 1,0-1,0 1,0 0,-1 0,1 0,0 0,-1 0,0 0,0 0,1 0,-1 1,0-1,-1 0,1 1,0-1,-1 1,1-1,-1 3,0 87,-1-67,-2 13,7 91,-4-128,0 0,0-1,0 1,0 0,1 0,-1-1,0 1,0 0,1-1,-1 1,0 0,1-1,-1 1,1 0,-1-1,1 1,-1-1,1 1,0-1,-1 1,1-1,-1 0,1 1,0-1,-1 0,1 1,0-1,0 0,-1 0,1 1,0-1,0 0,-1 0,1 0,0 0,0 0,-1 0,1 0,0-1,0 1,-1 0,1 0,0-1,0 1,-1 0,1-1,0 1,-1 0,1-1,9-7</inkml:trace>
  <inkml:trace contextRef="#ctx0" brushRef="#br0" timeOffset="864.468">1731 558,'-30'22,"2"2,0 1,2 1,0 1,2 1,1 1,-9 18,28-44,1 1,-1-1,1 1,0 0,0 0,1 1,-1-1,1 1,0-1,0 1,1 0,-1-1,1 1,0 0,0 0,1 0,-1 0,1 0,0 0,0 0,1 0,0 0,0 0,0 0,0 0,1 0,-1-1,1 1,1-1,-1 1,1-1,-1 0,1 0,0 0,2 2,1-3,-1 0,1 0,-1 0,1-1,0 0,0 0,0 0,0-1,0 0,0 0,0-1,0 1,1-1,-1-1,0 1,0-1,0 0,0 0,0-1,0 0,0 0,0 0,-1-1,1 0,-1 0,0 0,0-1,1-1,3-2,0 0,0-1,-1 0,0 0,-1-1,0 0,0-1,-1 0,0 0,0 0,-2 0,1-1,-1 0,-1 0,0 0,0 0,-1-1,0 1,-1 0,-1-1,0 0,0 1,-1-1,-1 1,0 0,0-1,-1 1,-1 0,0 0,0 0,-1 1,0 0,-1 0,0 0,-1 0,0 0,5 8,-1 0,1 0,0 0,0 0,-1 0,1 1,-1-1,0 1,1-1,-1 1,0 0,0 0,0 0,0 1,0-1,0 1,0-1,0 1,0 0,0 0,0 0,0 1,0-1,-1 1,-12 4</inkml:trace>
  <inkml:trace contextRef="#ctx0" brushRef="#br0" timeOffset="1197.93">1928 982,'34'-104,"-20"68,2-1,1 2,1 0,3 1,0 1,2 1,6-4,28 4,-41 33</inkml:trace>
</inkml:ink>
</file>

<file path=ppt/ink/ink5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53 698,'-7'10,"0"0,1 1,1 0,0 0,0 0,1 1,1-1,0 1,0 0,1 0,1 0,0 0,0 0,2 1,-1-1,1 0,1 0,1 1,-2-11,-1 0,1 0,0 0,1 0,-1 0,0-1,0 1,1-1,-1 1,1-1,0 1,-1-1,1 0,0 0,0 0,0 0,-1 0,1 0,0 0,0 0,0-1,1 1,-1-1,0 0,0 0,0 0,0 0,0 0,0 0,0 0,1 0,-1-1,0 1,0-1,0 0,0 0,0 1,-1-1,1-1,0 1,0 0,0-1,72-60,-63 48,0 0,-1-1,-1 0,0 0,-1-1,-1 0,0 0,-2-1,0 0,0 0,-2 0,0-1,-1 1,-1-1,0 0,-2-16,-30-43,29 75,1 0,0 0,0 1,-1-1,1 0,-1 1,0-1,1 1,-1-1,0 1,0 0,0 0,0 0,0 0,0 0,0 0,0 1,0-1,-1 1,1-1,0 1,0 0,-1 0,1 0,0 0,0 0,0 0,-1 1,1-1,0 1,0 0,0 0,0-1,0 1,-1 1,2-1,-1 0,0 0,1 1,-1-1,1 1,-1 0,1-1,0 1,-1 0,1 0,0 0,0 0,1 0,-1 0,0 0,1 0,-1 0,1 0,-1 0,1 0,0 0,0 0,0 1,0-1,1 0,-1 0,0 0,1 0,0 0,-1 0,1 0,0 0,0 0,0 0,0 0,0 0,1-1,-1 1,0 0,1-1,0 1,-1-1,1 0,0 1,-1-1,1 0,0 0,0 0,0 0,0-1,0 1,0 0,0-1,0 1,1-1,-1 0,0 0,0 0,0 0,0 0,1 0,11-3,0 0,0-1,0 0,-1-1,1 0,-1-1,-1-1,1 0,-1-1,0 0,-1 0,0-2,0 1,-1-1,2-3,11-7,-1 0,0-1,-2-1,0-1,-1 0,-1-2,-2 0,0-1,-2 0,-1-1,-1-1,-1 0,-1 0,-2-1,-1-1,-1 1,-1-7,-8 164,6 0,6-1,6 6,62 505,-75-615,2-4,-2-1,0 1,-1-1,-1 1,0-1,-2 1,0-1,-1 1,-1-1,0 0,-5 8,9-24,-1 1,0-1,1 0,-1 0,0 0,-1 0,1 0,0 0,0 0,-1 0,0 0,1 0,-1-1,0 1,0 0,0-1,1 0,-2 0,1 1,0-1,0 0,0 0,0-1,-1 1,1 0,0-1,-1 0,1 1,0-1,-1 0,1 0,-1 0,1-1,0 1,-1 0,1-1,0 0,-1 1,1-1,0 0,0 0,0 0,0-1,0 1,0 0,0-1,0 1,0-1,0-1,-5-7,1 1,0-2,0 1,1 0,1-1,0 0,0 0,1-1,1 1,0-1,0 1,1-1,0 1,1-1,1 0,0 1,0-1,3-14,0 1,2 0,1 0,0 0,2 1,1 0,5-6,31-44,-23 45</inkml:trace>
</inkml:ink>
</file>

<file path=ppt/ink/ink5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11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1,'-28'10,"-1"0,1 1,0 2,1 0,0 2,-10 8,36-23,-1 1,0-1,1 1,-1 0,0 0,1-1,-1 1,1 0,-1 0,1 1,0-1,-1 0,1 0,0 1,0-1,0 1,0-1,0 1,0-1,1 1,-1-1,0 1,1 0,-1-1,1 1,0 0,-1 0,1-1,0 1,0 0,0 0,0 0,0-1,1 1,-1 0,1 0,-1-1,1 1,-1 0,1-1,0 1,0-1,0 1,0-1,0 1,0-1,0 0,0 1,1-1,-1 0,1 0,-1 0,0 0,1 0,1 1,71 24,-67-25,1 0,-1 1,0 0,1 0,-1 1,0 0,0 0,-1 1,1 0,-1 0,0 0,0 1,0 0,0 0,-1 0,0 1,0 0,1 2,-5-6,0 0,-1 0,1 0,0-1,-1 1,1 0,-1 0,0 0,0 0,0 0,0 0,0 0,0 1,0-1,-1-1,1 1,-1 0,1 0,-1 0,0 0,0 0,0 0,0-1,0 1,0 0,0-1,-1 1,1-1,-1 1,1-1,-1 0,1 0,-1 1,0-1,1 0,-2 0,-68 27,-16-21,61-7</inkml:trace>
</inkml:ink>
</file>

<file path=ppt/ink/ink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40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85,'-14'22,"1"2,2-1,0 2,1-1,2 1,0 1,2 0,-3 23,8-47,1 1,0 0,0-1,0 1,0 0,0 0,0-1,1 1,0 0,-1 0,1-1,0 1,0-1,0 1,0-1,1 1,-1-1,1 0,0 0,-1 0,1 0,0 0,0 0,0 0,0 0,1-1,-1 1,0-1,1 0,-1 1,1-1,-1 0,1-1,0 1,-1 0,1-1,0 1,0-1,-1 0,1 0,0 0,0 0,-1-1,1 1,0-1,-1 0,2 0,7-1,0-1,-1 0,1-1,-1 0,0 0,0-1,-1 0,1-1,-1 0,0-1,-1 0,0 0,0-1,0 0,-1 0,0-1,-1 0,0 0,0-1,-1 1,0-1,-1 0,0-1,0 1,-1-1,-1 1,0-1,0 0,-1-3,-7-98,6 110,-1-1,0 0,0 0,0 0,0 1,0-1,0 0,-1 1,0-1,1 1,-1 0,0 0,0-1,0 1,0 0,0 0,-1 1,1-1,-1 0,1 1,-1 0,1-1,-1 1,0 0,0 0,1 1,-1-1,0 1,0-1,0 1,0 0,0 0,0 0,0 0,-2 1,-17 3</inkml:trace>
</inkml:ink>
</file>

<file path=ppt/ink/ink5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9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183 565,'0'1,"-22"22,0 0,2 2,1 0,1 1,2 1,0 1,2 0,0 1,-2 12,15-39,1 0,-1 0,0 0,0 0,1 0,-1 0,1 0,0 0,0 0,0 0,0 0,0 0,0 0,0 1,1-1,-1 0,1 0,-1 0,1 0,0 0,0-1,0 1,0 0,0 0,0 0,0-1,1 1,-1-1,1 1,-1-1,1 1,-1-1,1 0,0 0,0 0,0 0,-1 0,1 0,0 0,0-1,0 1,0-1,1 1,-1-1,0 0,0 0,0 0,0 0,0 0,0 0,1-1,5-1,1-1,-1-1,0 1,0-1,0-1,0 1,-1-1,1-1,-1 1,-1-1,1-1,-1 1,0-1,0 0,-1 0,0-1,0 0,-1 0,0 0,-1 0,1 0,-2-1,1 0,-1 1,0-1,-1 0,0 0,0 0,-1 0,0 0,-1 0,0 0,-1 0,1 0,-1 1,-1-1,0 0,0 1,-1 0,0 0,0 0,-1 0,0 1,0-1,-1 1,-2-2,-16-8,1 6</inkml:trace>
  <inkml:trace contextRef="#ctx0" brushRef="#br0" timeOffset="536.78">523 143,'-63'336,"21"-76,42-259,-3 36,3-36,0-1,0 1,0-1,0 1,0-1,0 1,0-1,0 1,0-1,0 1,1-1,-1 1,0-1,0 1,1-1,-1 1,0-1,0 1,1-1,-1 0,0 1,1-1,-1 0,1 1,-1-1,1 0,-1 1,0-1,1 0,-1 0,1 0,-1 1,1-1,-1 0,1 0,-1 0,1 0,0 0,-1 0,1 0,-1 0,1 0,-1 0,1 0,-1 0,1-1,-1 1,1 0,-1 0,1 0,-1-1,0 1,1 0,-1-1,1 1,-1 0,0-1,1 1,-1 0,0-1,1 1,-1-1,0 1,82-72,39-24,-113 89,1 2,0-1,1 1,-1 1,1-1,0 2,0-1,0 2,0-1,1 1,-1 1,1 0,-1 0,1 1,-1 0,1 1,-1 0,1 1,-1 0,8 3,-15-3,-1 0,1 0,-1 0,0 0,0 1,0-1,0 1,0-1,0 1,-1 0,0 0,1 0,-1 0,0 0,0 0,0 0,-1 0,1 0,-1 0,0 0,0 0,0 1,0-1,0 0,-1 0,1 0,-1 0,0 0,0 0,0 0,0 0,-1 0,1 0,-1 0,0-1,0 1,0 0,-83 91,78-87,0 0,-1-1,-1 0,1 0,-1-1,0 0,0 0,0-1,-1 0,1-1,-1 0,0 0,0-1,0-1,0 0,0 0,0-1,-1 0,1 0,0-1,-4-2,-26-25,28 10</inkml:trace>
  <inkml:trace contextRef="#ctx0" brushRef="#br0" timeOffset="852.964">1171 1,'-45'94,"3"2,-24 90,59-155,1 0,2 1,1-1,1 1,2 0,3 27,-2-29,-9 42,7-62,4-14</inkml:trace>
  <inkml:trace contextRef="#ctx0" brushRef="#br0" timeOffset="1168.735">1171 622,'27'3,"-1"0,1-2,-1-1,1-1,-1-1,1-2,-1 0,0-2,0-1,-1-1,22-10,-39 14,-1 0,-1-1,1 0,0-1,-1 1,0-1,-1 0,1-1,-1 1,0-1,-1 0,1 0,1-7,-4 11,-1 0,1 0,-1 0,0-1,0 1,0 0,0-1,-1 1,1-1,-1 1,0-1,0 1,0 0,-1-1,1 1,-1-1,0 1,0-1,0 1,0 0,-1 0,1 0,-1 0,0 0,0 0,0 0,0 0,0 0,0 1,-1 0,0-1,1 1,-2-1,-4 1,-1 0,1 0,-1 0,1 1,-1 0,0 1,1 0,-1 0,0 1,1 0,-1 1,1 0,-1 0,1 1,0 0,0 0,0 1,0 0,1 0,-1 1,1 0,0 0,6-4,-10 4,0 0,0 1,1 0,0 1,0 0,0 1,1 0,1 0,-1 1,1 0,1 1,-1-1,2 1,-1 1,1-1,1 1,0 0,1 1,0-1,1 1,-1 1,5-8,-1-1,1 1,0 0,0-1,0 0,1 1,0-1,-1 0,1 1,1-1,-1-1,1 1,0 0,-1 0,2-1,-1 0,0 1,1-1,-1 0,1-1,3 2,10 9</inkml:trace>
  <inkml:trace contextRef="#ctx0" brushRef="#br0" timeOffset="1702.841">1651 735,'71'-74,"-38"37,2 1,1 3,2 0,1 3,22-13,-60 42,-1 0,1 1,-1-1,1 0,-1 0,1 1,-1-1,1 0,0 1,-1-1,1 1,0-1,-1 1,1-1,0 1,0-1,0 1,-1 0,1 0,0-1,0 1,0 0,0 0,0 0,-1 0,1 0,0 0,0 0,0 0,0 0,0 0,0 1,-1-1,1 0,0 0,0 1,0-1,-1 1,1-1,0 1,0-1,-1 1,1-1,0 1,-1 0,1-1,-1 1,1 0,-1-1,1 1,-1 0,0 0,1 0,-1-1,0 1,1 0,-1 0,0 0,0 0,0 0,0-1,0 2,-7 21,6-22,0 1,-1-1,1 1,0 0,0-1,0 1,0 0,0-1,0 1,0 0,1 0,-1 0,1 0,-1 0,1 0,0 0,0 0,0 0,0 0,0 0,0 0,0 0,1 0,-1-1,1 1,0 0,-1 0,1 0,0 0,0-1,0 1,0 0,0-1,0 1,1-1,-1 1,1-1,-1 0,1 1,-1-1,1 0,0 0,-1 0,1 0,0 0,0-1,0 1,0 0,0-1,195-47,-194 47,0 0,0 1,0-1,-1 1,1-1,0 1,-1 0,1 0,0 0,-1 1,1-1,-1 0,0 1,1 0,-1-1,0 1,0 0,0 0,0 0,-1 1,1-1,0 0,-1 1,1-1,-1 1,0-1,0 1,0-1,0 1,-1 0,1 0,-1-1,0 1,1 0,-1 0,0 0,-1-1,1 1,0 0,-1 0,0 1,16 60,-4-51</inkml:trace>
  <inkml:trace contextRef="#ctx0" brushRef="#br0" timeOffset="3119.279">1341 707,'-5'0,"3"0,3 5,4 1,8 5,6 0,4-1,3-3,-2-2</inkml:trace>
</inkml:ink>
</file>

<file path=ppt/ink/ink5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8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0 362,'75'-81,"-54"55,1 1,1 1,2 2,0 0,14-8,-37 28,-1 0,1 1,0-1,0 1,0-1,0 1,0 0,0 0,0 0,0 0,0 0,0 0,1 1,-1-1,0 1,0-1,1 1,-1 0,1 0,-1 0,0 0,1 0,-1 1,0-1,0 1,1-1,-1 1,0 0,0 0,0 0,0 0,1 0,-2 1,1-1,0 0,0 1,0 0,-1-1,1 1,-1 0,1 0,-1 0,0 0,0 0,0 0,0 0,1 1,4 21,-1-1,-1 1,-1-1,-1 1,-1 0,-1 0,-1 0,-1 0,-1 0,-5 18,4-10,-1 1,-1 0,-2-1,-1 0,-2-1,-1 0,-1-1,-1 0,-2-1,-1-1,-2-1,-8 10,25-34,0-1,0 1,0-1,0 0,0 1,-1-1,1 0,-1 0,0-1,1 1,-1 0,0-1,0 0,0 1,0-1,0-1,0 1,-1 0,1-1,0 1,0-1,0 0,-1 0,1 0,0-1,0 1,0-1,0 0,-1 0,1 0,0 0,0 0,1-1,-1 1,0-1,0 0,1 0,-1 0,1 0,-1 0,1 0,0-1,0 1,0-1,0 0,1 1,-1-1,1 0,-1 0,1 0,0 0,0-1,-1-14,1 0,1-1,1 1,0 0,1 0,1 0,1 0,0 0,2 1,0 0,1 0,0 0,1 1,1 0,1 1,0 0,3-2,14-24,1 1,2 2,2 1,1 1,2 2,1 2,2 1,1 2,1 1,42-20,-70 42,0 0,1 2,-1-1,1 1,0 1,0 0,1 1,-1 1,0 0,1 1,12 1,-23-1,-1 0,1 1,-1-1,1 1,-1 0,1-1,-1 1,0 1,1-1,-1 0,0 0,0 1,0-1,0 1,0 0,0 0,0 0,-1 0,1 0,-1 0,1 0,-1 0,0 0,0 1,0-1,0 1,0-1,0 1,-1-1,1 1,-1-1,0 1,0-1,0 1,0-1,0 1,0 0,-1-1,0 1,-36 97,20-79,-1 0,-1-2,-1 0,0-1,-1-1,-2-1,-2 1,-10 8,-3 1,-1-2,-1-1,0-2,-21 6,34-17</inkml:trace>
  <inkml:trace contextRef="#ctx0" brushRef="#br0" timeOffset="480.429">678 418,'41'-6,"-1"-1,1-2,-2-2,1-1,-1-2,-1-2,-1-2,1-1,-24 11,-1 0,0-1,-1 0,0-1,-1 0,0-1,-1-1,0 1,0-1,-1-1,-1 0,0 0,-1-1,0 0,-1 0,-1 0,0-1,-1 0,-1 0,0-1,-3 15,1-1,-1 0,0 1,0-1,1 0,-1 0,-1 1,1-1,0 0,0 1,-1-1,1 0,-1 1,1-1,-1 1,0-1,1 1,-1-1,0 1,0-1,0 1,0 0,0-1,-1 1,1 0,0 0,0 0,-1 0,1 0,-1 0,1 1,-1-1,1 0,-1 1,0-1,1 1,-1-1,0 1,1 0,-2 0,-67 17,61-13,0 1,-1 0,2 1,-1-1,1 1,0 1,0 0,0 0,1 1,0-1,1 2,0-1,0 1,1 0,0 0,0 0,1 0,0 1,4-8,-1 1,1-1,0 0,0 0,0 0,0 1,0-1,0 0,0 0,1 0,-1 0,1 1,0-1,0 0,0 0,0 0,0 0,0-1,0 1,0 0,1 0,-1-1,1 1,-1-1,1 1,0-1,0 1,0-1,-1 0,1 0,0 0,0 0,0 0,1-1,-1 1,0-1,0 1,0-1,1 0,97 5,-82-6,202-2,-219 3,1 0,0 0,-1 0,1 0,0 0,0 0,-1 0,1 1,0-1,-1 1,1-1,-1 1,1 0,0 0,-1 0,0 0,1 0,-1 0,0 0,1 0,-1 0,0 1,0-1,0 0,0 1,0-1,0 1,0-1,-1 1,1-1,0 1,-1 0,0-1,1 1,-1 0,0 0,0-1,0 1,0 0,0-1,0 1,0 0,0 0,-1-1,1 1,-1 0,0-1,1 1,-1-1,0 1,0-1,0 1,0 0,-79 112,75-95,6-4</inkml:trace>
</inkml:ink>
</file>

<file path=ppt/ink/ink5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6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58,'-26'254,"-6"117,33-299,-1-61</inkml:trace>
  <inkml:trace contextRef="#ctx0" brushRef="#br0" timeOffset="246.901">0 452,'39'-5,"31"-6,13-1,-1-4,-12 1,-6 4,-11-2,-9 1,-6-1,-7 1,-7-3,-3 2,-1-1,1-4,-2 1</inkml:trace>
  <inkml:trace contextRef="#ctx0" brushRef="#br0" timeOffset="661.885">734 1,'0'459,"-1"-454,0-1,0 0,0 1,1-1,-1 1,1-1,1 1,-1-1,0 0,1 1,0-1,0 0,0 1,1-1,-1 0,1 0,0 0,0 0,1 0,-1-1,1 1,-1 0,1-1,0 0,1 0,-1 0,1 0,-1-1,1 1,0-1,0 0,0 0,0 0,0 0,0-1,0 0,1 0,3 1,162-65,-168 63,1 1,0-1,0 0,-1 1,1 0,-1-1,1 1,0 0,-1 0,1 1,-1-1,0 1,1-1,-1 1,0-1,0 1,0 0,0 0,-1 0,1 0,0 1,-1-1,1 0,-1 1,0-1,0 1,0-1,0 1,0-1,-1 1,1 0,-1 0,1-1,-1 1,0 0,0 0,-1-1,1 1,0 1,1 1,0-1,-1 0,1 0,1 1,-1-1,1 0,-1 0,1 0,0 0,0-1,1 1,-1 0,1-1,0 0,0 0,0 1,13 4</inkml:trace>
  <inkml:trace contextRef="#ctx0" brushRef="#br0" timeOffset="1078.58">1326 594,'18'-1,"0"-1,-1 0,1-1,-1-2,1 1,-1-2,-1 0,1-1,-1-1,0 0,-1-1,0-1,-1-1,5-3,-16 10,1 0,-1 0,1 0,-1-1,0 0,-1 1,1-1,-1 0,0 0,0 0,0 0,-1-1,0 1,0 0,0-1,-1-2,0 6,0 0,0-1,0 1,0 0,0 0,-1 0,1-1,-1 1,1 0,-1 0,0 0,0 0,0 0,0 0,0 0,-1 0,1 1,0-1,-1 0,1 1,-1-1,0 1,0-1,1 1,-1 0,0 0,0 0,0 0,0 0,0 0,-1 1,1-1,0 0,0 1,0 0,-1 0,1 0,0 0,-3 0,-5 2,-1 1,1 0,-1 1,1 0,0 0,0 1,1 1,-1 0,1 0,1 1,-1 0,1 0,0 1,1 0,-2 2,-16 13,15-14,1 0,1 1,-1 0,1 0,1 0,0 1,0 0,1 1,-2 7,6-15,0 0,1 1,0-1,0 0,0 0,0 1,1-1,0 0,0 1,0-1,0 0,1 1,-1-1,1 0,0 1,1-1,-1 0,1 0,0 0,0 0,0 0,0-1,0 1,1-1,0 1,0-1,0 0,0 0,3 2,12 6,1-2,0 0,0-1,0-1,1-1,0-1,1 0,-1-2,1 0,-1-1,1-1,0-2,0 0,-1 0,1-2,-1-1,14-4,-1 1</inkml:trace>
</inkml:ink>
</file>

<file path=ppt/ink/ink5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15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1,'-39'29,"-26"19,-8 6,4-2,14-8</inkml:trace>
</inkml:ink>
</file>

<file path=ppt/ink/ink5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2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0 663,'1'-20,"1"-1,1 0,1 1,0 0,2 0,0 0,1 1,1 0,1 0,0 1,2 0,0 0,1 1,9-9,143-146,-164 170,1 1,0 0,-1-1,1 1,0 0,0 0,0 0,0-1,0 1,0 0,0 0,1 1,-1-1,0 0,1 0,-1 0,0 1,1-1,-1 1,1-1,-1 1,1 0,-1-1,1 1,-1 0,1 0,-1 0,1 0,-1 0,1 1,-1-1,1 0,-1 1,1-1,-1 1,0-1,1 1,-1 0,0-1,1 1,-1 0,0 0,0 0,0 0,0 0,0 0,1 1,4 122,-9-84,3-37,6 75,-6-77,0 0,1 1,-1-1,1 0,-1 1,1-1,-1 0,1 0,0 1,-1-1,1 0,0 0,0 0,0 0,0 0,0 0,0 0,0 0,0-1,0 1,1 0,-1-1,0 1,0-1,1 1,-1-1,0 1,1-1,-1 0,0 0,1 0,-1 0,1 0,-1 0,0 0,1 0,-1 0,0-1,1 1,-1 0,0-1,1 1,-1-1,0 0,0 1,0-1,1 0,-1 0,0 0,0 0,0 0,0 0,190-173,-180 164,0 1,1 1,1 0,0 0,0 1,0 1,1 0,12-3,-25 9,1 0,-1 0,1 0,-1 0,1 0,-1 0,1 0,0 0,-1 1,1-1,-1 0,0 1,1 0,-1-1,1 1,-1 0,0-1,1 1,-1 0,0 0,0 0,0 0,0 1,0-1,0 0,0 0,0 0,0 1,0-1,-1 1,1-1,-1 0,1 1,-1-1,1 1,-1-1,0 1,0 0,0 0,4 69,-4-60,-2 135,2-144,0-1,0 1,0 0,0-1,0 1,1-1,-1 1,0 0,1-1,-1 1,1-1,0 1,-1-1,1 0,0 1,0-1,0 0,0 1,0-1,0 0,1 0,-1 0,0 0,0 0,1 0,-1 0,1 0,-1-1,1 1,-1-1,1 1,-1-1,1 1,0-1,15 1</inkml:trace>
  <inkml:trace contextRef="#ctx0" brushRef="#br0" timeOffset="432.042">1327 156,'-70'47,"38"-26,0 0,2 2,0 2,2 0,1 2,-1 3,-6 33,33-62,0 1,1-1,-1 1,1 0,0-1,-1 1,1-1,0 1,0 0,0-1,0 1,0 0,1-1,-1 1,0 0,1-1,-1 1,1-1,-1 1,1-1,0 1,0-1,0 1,0-1,0 0,0 1,0-1,0 0,0 0,1 0,-1 0,0 0,1 0,-1 0,1 0,-1-1,1 1,-1-1,2 1,4-1,0 0,1 0,-1-1,0 0,0 0,1-1,-1 0,0 0,-1-1,1 0,0 0,-1 0,0-1,0 0,0 0,0-1,1-1,5-2,177-129,-188 135,1 0,-1 0,1 0,0 1,0-1,-1 0,1 1,0 0,0-1,0 1,1 0,-1 0,0 0,0 0,0 1,1-1,-1 0,1 1,-1 0,0-1,1 1,-1 0,1 0,-1 1,0-1,1 0,-1 1,0 0,1-1,-1 1,0 0,0 0,1 0,-1 0,0 1,0-1,0 1,-1-1,1 1,0-1,-1 1,1 0,-1 0,1 0,-1 0,0 0,0 0,0 0,0 1,0-1,0 0,0 0,-1 1,1 0,4 20,-3-12,0 0,0 0,1-1,1 1,0-1,0 1,1-1,0 0,1-1,0 1,1-1,0-1,1 2,9 5</inkml:trace>
  <inkml:trace contextRef="#ctx0" brushRef="#br0" timeOffset="895.458">1722 353,'102'-92,"17"-29,-119 120,0 0,1 0,-1 1,1-1,-1 0,1 0,-1 1,1-1,-1 0,1 1,-1-1,1 1,0-1,0 1,-1-1,1 1,0-1,0 1,-1-1,1 1,0 0,0 0,0-1,0 1,0 0,-1 0,1 0,0 0,0 0,0 0,0 0,0 0,0 1,-1-1,1 0,0 0,0 1,0-1,0 1,-1-1,1 0,0 1,-1 0,1-1,0 1,-1-1,1 1,0 0,-1-1,1 1,-1 0,1 0,-1-1,0 1,1 0,-1 0,0 0,0-1,1 1,-1 0,0 0,0 0,0 0,0 0,0 0,0-1,0 1,0 0,-1 0,1 0,0 55,-2-49,1 0,1 0,-1 0,1 0,1 0,-1 0,1 0,0 0,1-1,0 1,0 0,0 0,1-1,0 0,0 1,0-1,1 0,2 2,-3-4,0-1,0 0,0 0,1-1,-1 1,1-1,0 1,0-1,0 0,0 0,0-1,0 1,0-1,0 0,1 0,-1-1,0 1,1-1,-1 0,0 0,1 0,-1-1,1 1,-1-1,0 0,0 0,0-1,1 1,-1-1,0 0,-1 0,1-1,0 1,2-2,68-55,-60 47</inkml:trace>
  <inkml:trace contextRef="#ctx0" brushRef="#br0" timeOffset="1444.08">2456 70,'-5'15,"-1"-4,1 1,1 0,0 0,0 0,1 1,1-1,0 1,1 0,0 0,1-1,0 1,1 0,1 0,0-1,1 1,0-1,2 4,-4-13,0-1,1 1,-1-1,1 0,-1 0,1 0,0 0,0 0,0 0,0 0,0 0,1-1,-1 1,1-1,-1 0,0 0,1 0,0 0,-1 0,1 0,0-1,-1 1,1-1,0 0,0 1,-1-1,1-1,0 1,0 0,-1-1,1 1,0-1,-1 0,1 0,0 0,-1 0,2-2,84-62,135-165,-218 224,29-27,-33 32,-1 1,1-1,-1 1,1-1,0 1,-1-1,1 1,0 0,-1-1,1 1,0 0,0 0,-1 0,1-1,0 1,0 0,0 0,-1 0,1 0,0 0,0 0,-1 1,1-1,0 0,0 0,-1 1,1-1,0 0,0 1,-1-1,1 0,-1 1,1-1,0 1,-1-1,1 1,-1-1,1 1,-1 0,1-1,-1 1,1 0,-1-1,0 1,0 0,1 0,-1-1,0 1,0 0,0 0,1 0,2 16,-1 1,0-1,-1 1,-1-1,-1 1,0 0,-1-1,-2 3,3-11,-14 116,6 0,5 0,5 1,6-1,14 69,-18-175,8 37,-3 1,-2 1,-3 0,-3 24,0-80,0 1,0 0,-1 0,1 0,-1-1,0 1,1 0,-1 0,0-1,-1 1,1-1,0 1,-1-1,1 0,-1 1,0-1,0 0,0 0,0 0,0 0,0-1,-1 1,1-1,0 1,-1-1,1 0,-1 1,0-1,1-1,-1 1,0 0,0-1,1 1,-1-1,0 0,0 0,0 0,1 0,-1-1,0 1,0-1,0 1,1-1,-1 0,0 0,1-1,-1 1,0-1,-10-5,0-1,1-1,0 0,1 0,0-2,0 1,1-1,0-1,1 1,1-2,0 1,0-1,1 0,1-1,0 0,1 0,-3-14,5 19,2 1,-1-1,1 1,0-1,1 0,0 1,0-1,1 0,0 1,1-1,0 1,0-1,1 1,0 0,0 0,1 0,0 0,0 1,1-1,0 1,0 0,1 1,0-1,2 0,19-19,1 1,2 1,1 2,31-18,-54 35,106-51,-87 43</inkml:trace>
</inkml:ink>
</file>

<file path=ppt/ink/ink5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0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263 164,'136'-20,"-1"-5,-2-6,110-42,-241 71,0 1,0-1,0 1,1 0,-1 0,0 0,0 0,1 0,-1 0,0 0,1 1,-1 0,1-1,-1 1,1 0,-1 0,1 0,-1 0,0 1,1-1,-1 1,1-1,-1 1,0 0,1 0,-1 0,0 0,0 0,0 1,0-1,0 0,0 1,0 0,0 0,-1-1,1 1,-1 0,1 0,-1 0,0 0,0 1,1-1,-2 0,1 1,0-1,0 0,-1 1,1 17,-1 0,-1-1,-1 1,0 0,-2-1,-5 16,-2 19,-24 217,6 64,29-192,-64-245,55 93,-1 0,0 1,-1 1,0 0,0 0,0 1,-1 0,0 1,0 1,0 0,-1 0,1 1,-1 1,0 0,0 0,0 2,0 0,0 0,0 1,1 0,-1 1,0 1,0 0,1 1,0 0,-7 4,-51 23,1 3,2 4,2 2,-48 39,-8 16,121-94,-1-1,1 0,-1 0,1 0,-1 0,1 0,-1 1,1-1,-1 0,1 0,0 1,-1-1,1 0,-1 0,1 1,0-1,-1 1,1-1,0 0,0 1,-1-1,1 1,0-1,0 1,-1-1,1 1,0-1,0 0,0 1,0-1,0 1,0-1,0 1,0-1,0 1,0-1,0 1,0-1,0 1,0-1,0 1,1-1,-1 1,0-1,0 1,1-1,-1 1,0-1,0 0,1 1,-1-1,0 0,1 1,-1-1,1 0,-1 1,0-1,1 0,-1 0,1 1,-1-1,1 0,-1 0,1 0,-1 0,1 0,-1 0,1 0,0 0,13 2</inkml:trace>
  <inkml:trace contextRef="#ctx0" brushRef="#br0" timeOffset="447.719">433 587,'620'-207,"-470"184,-147 23,-1 1,1-1,-1 1,0-1,1 1,-1 0,0 0,1 0,-1 0,0 0,0 1,0-1,0 1,0-1,0 1,0 0,-1 0,1 0,0 0,-1 0,0 0,0 0,1 0,-1 1,0-1,-1 0,1 1,0-1,-1 1,1-1,-1 3,0 87,-1-67,-2 13,7 91,-4-128,0 0,0-1,0 1,0 0,1 0,-1-1,0 1,0 0,1-1,-1 1,0 0,1-1,-1 1,1 0,-1-1,1 1,-1-1,1 1,0-1,-1 1,1-1,-1 0,1 1,0-1,-1 0,1 1,0-1,0 0,-1 0,1 1,0-1,0 0,-1 0,1 0,0 0,0 0,-1 0,1 0,0-1,0 1,-1 0,1 0,0-1,0 1,-1 0,1-1,0 1,-1 0,1-1,9-7</inkml:trace>
  <inkml:trace contextRef="#ctx0" brushRef="#br0" timeOffset="864.468">1731 558,'-30'22,"2"2,0 1,2 1,0 1,2 1,1 1,-9 18,28-44,1 1,-1-1,1 1,0 0,0 0,1 1,-1-1,1 1,0-1,0 1,1 0,-1-1,1 1,0 0,0 0,1 0,-1 0,1 0,0 0,0 0,1 0,0 0,0 0,0 0,0 0,1 0,-1-1,1 1,1-1,-1 1,1-1,-1 0,1 0,0 0,2 2,1-3,-1 0,1 0,-1 0,1-1,0 0,0 0,0 0,0-1,0 0,0 0,0-1,0 1,1-1,-1-1,0 1,0-1,0 0,0 0,0-1,0 0,0 0,0 0,-1-1,1 0,-1 0,0 0,0-1,1-1,3-2,0 0,0-1,-1 0,0 0,-1-1,0 0,0-1,-1 0,0 0,0 0,-2 0,1-1,-1 0,-1 0,0 0,0 0,-1-1,0 1,-1 0,-1-1,0 0,0 1,-1-1,-1 1,0 0,0-1,-1 1,-1 0,0 0,0 0,-1 1,0 0,-1 0,0 0,-1 0,0 0,5 8,-1 0,1 0,0 0,0 0,-1 0,1 1,-1-1,0 1,1-1,-1 1,0 0,0 0,0 0,0 1,0-1,0 1,0-1,0 1,0 0,0 0,0 0,0 1,0-1,-1 1,-12 4</inkml:trace>
  <inkml:trace contextRef="#ctx0" brushRef="#br0" timeOffset="1197.93">1928 982,'34'-104,"-20"68,2-1,1 2,1 0,3 1,0 1,2 1,6-4,28 4,-41 33</inkml:trace>
</inkml:ink>
</file>

<file path=ppt/ink/ink5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53 698,'-7'10,"0"0,1 1,1 0,0 0,0 0,1 1,1-1,0 1,0 0,1 0,1 0,0 0,0 0,2 1,-1-1,1 0,1 0,1 1,-2-11,-1 0,1 0,0 0,1 0,-1 0,0-1,0 1,1-1,-1 1,1-1,0 1,-1-1,1 0,0 0,0 0,0 0,-1 0,1 0,0 0,0 0,0-1,1 1,-1-1,0 0,0 0,0 0,0 0,0 0,0 0,0 0,1 0,-1-1,0 1,0-1,0 0,0 0,0 1,-1-1,1-1,0 1,0 0,0-1,72-60,-63 48,0 0,-1-1,-1 0,0 0,-1-1,-1 0,0 0,-2-1,0 0,0 0,-2 0,0-1,-1 1,-1-1,0 0,-2-16,-30-43,29 75,1 0,0 0,0 1,-1-1,1 0,-1 1,0-1,1 1,-1-1,0 1,0 0,0 0,0 0,0 0,0 0,0 0,0 1,0-1,-1 1,1-1,0 1,0 0,-1 0,1 0,0 0,0 0,0 0,-1 1,1-1,0 1,0 0,0 0,0-1,0 1,-1 1,2-1,-1 0,0 0,1 1,-1-1,1 1,-1 0,1-1,0 1,-1 0,1 0,0 0,0 0,1 0,-1 0,0 0,1 0,-1 0,1 0,-1 0,1 0,0 0,0 0,0 1,0-1,1 0,-1 0,0 0,1 0,0 0,-1 0,1 0,0 0,0 0,0 0,0 0,0 0,1-1,-1 1,0 0,1-1,0 1,-1-1,1 0,0 1,-1-1,1 0,0 0,0 0,0 0,0-1,0 1,0 0,0-1,0 1,1-1,-1 0,0 0,0 0,0 0,0 0,1 0,11-3,0 0,0-1,0 0,-1-1,1 0,-1-1,-1-1,1 0,-1-1,0 0,-1 0,0-2,0 1,-1-1,2-3,11-7,-1 0,0-1,-2-1,0-1,-1 0,-1-2,-2 0,0-1,-2 0,-1-1,-1-1,-1 0,-1 0,-2-1,-1-1,-1 1,-1-7,-8 164,6 0,6-1,6 6,62 505,-75-615,2-4,-2-1,0 1,-1-1,-1 1,0-1,-2 1,0-1,-1 1,-1-1,0 0,-5 8,9-24,-1 1,0-1,1 0,-1 0,0 0,-1 0,1 0,0 0,0 0,-1 0,0 0,1 0,-1-1,0 1,0 0,0-1,1 0,-2 0,1 1,0-1,0 0,0 0,0-1,-1 1,1 0,0-1,-1 0,1 1,0-1,-1 0,1 0,-1 0,1-1,0 1,-1 0,1-1,0 0,-1 1,1-1,0 0,0 0,0 0,0-1,0 1,0 0,0-1,0 1,0-1,0-1,-5-7,1 1,0-2,0 1,1 0,1-1,0 0,0 0,1-1,1 1,0-1,0 1,1-1,0 1,1-1,1 0,0 1,0-1,3-14,0 1,2 0,1 0,0 0,2 1,1 0,5-6,31-44,-23 45</inkml:trace>
</inkml:ink>
</file>

<file path=ppt/ink/ink5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11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1,'-28'10,"-1"0,1 1,0 2,1 0,0 2,-10 8,36-23,-1 1,0-1,1 1,-1 0,0 0,1-1,-1 1,1 0,-1 0,1 1,0-1,-1 0,1 0,0 1,0-1,0 1,0-1,0 1,0-1,1 1,-1-1,0 1,1 0,-1-1,1 1,0 0,-1 0,1-1,0 1,0 0,0 0,0 0,0-1,1 1,-1 0,1 0,-1-1,1 1,-1 0,1-1,0 1,0-1,0 1,0-1,0 1,0-1,0 0,0 1,1-1,-1 0,1 0,-1 0,0 0,1 0,1 1,71 24,-67-25,1 0,-1 1,0 0,1 0,-1 1,0 0,0 0,-1 1,1 0,-1 0,0 0,0 1,0 0,0 0,-1 0,0 1,0 0,1 2,-5-6,0 0,-1 0,1 0,0-1,-1 1,1 0,-1 0,0 0,0 0,0 0,0 0,0 0,0 1,0-1,-1-1,1 1,-1 0,1 0,-1 0,0 0,0 0,0 0,0-1,0 1,0 0,0-1,-1 1,1-1,-1 1,1-1,-1 0,1 0,-1 1,0-1,1 0,-2 0,-68 27,-16-21,61-7</inkml:trace>
</inkml:ink>
</file>

<file path=ppt/ink/ink5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9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183 565,'0'1,"-22"22,0 0,2 2,1 0,1 1,2 1,0 1,2 0,0 1,-2 12,15-39,1 0,-1 0,0 0,0 0,1 0,-1 0,1 0,0 0,0 0,0 0,0 0,0 0,0 0,0 1,1-1,-1 0,1 0,-1 0,1 0,0 0,0-1,0 1,0 0,0 0,0 0,0-1,1 1,-1-1,1 1,-1-1,1 1,-1-1,1 0,0 0,0 0,0 0,-1 0,1 0,0 0,0-1,0 1,0-1,1 1,-1-1,0 0,0 0,0 0,0 0,0 0,0 0,1-1,5-1,1-1,-1-1,0 1,0-1,0-1,0 1,-1-1,1-1,-1 1,-1-1,1-1,-1 1,0-1,0 0,-1 0,0-1,0 0,-1 0,0 0,-1 0,1 0,-2-1,1 0,-1 1,0-1,-1 0,0 0,0 0,-1 0,0 0,-1 0,0 0,-1 0,1 0,-1 1,-1-1,0 0,0 1,-1 0,0 0,0 0,-1 0,0 1,0-1,-1 1,-2-2,-16-8,1 6</inkml:trace>
  <inkml:trace contextRef="#ctx0" brushRef="#br0" timeOffset="536.78">523 143,'-63'336,"21"-76,42-259,-3 36,3-36,0-1,0 1,0-1,0 1,0-1,0 1,0-1,0 1,0-1,0 1,1-1,-1 1,0-1,0 1,1-1,-1 1,0-1,0 1,1-1,-1 0,0 1,1-1,-1 0,1 1,-1-1,1 0,-1 1,0-1,1 0,-1 0,1 0,-1 1,1-1,-1 0,1 0,-1 0,1 0,0 0,-1 0,1 0,-1 0,1 0,-1 0,1 0,-1 0,1-1,-1 1,1 0,-1 0,1 0,-1-1,0 1,1 0,-1-1,1 1,-1 0,0-1,1 1,-1 0,0-1,1 1,-1-1,0 1,82-72,39-24,-113 89,1 2,0-1,1 1,-1 1,1-1,0 2,0-1,0 2,0-1,1 1,-1 1,1 0,-1 0,1 1,-1 0,1 1,-1 0,1 1,-1 0,8 3,-15-3,-1 0,1 0,-1 0,0 0,0 1,0-1,0 1,0-1,0 1,-1 0,0 0,1 0,-1 0,0 0,0 0,0 0,-1 0,1 0,-1 0,0 0,0 0,0 1,0-1,0 0,-1 0,1 0,-1 0,0 0,0 0,0 0,0 0,-1 0,1 0,-1 0,0-1,0 1,0 0,-83 91,78-87,0 0,-1-1,-1 0,1 0,-1-1,0 0,0 0,0-1,-1 0,1-1,-1 0,0 0,0-1,0-1,0 0,0 0,0-1,-1 0,1 0,0-1,-4-2,-26-25,28 10</inkml:trace>
  <inkml:trace contextRef="#ctx0" brushRef="#br0" timeOffset="852.964">1171 1,'-45'94,"3"2,-24 90,59-155,1 0,2 1,1-1,1 1,2 0,3 27,-2-29,-9 42,7-62,4-14</inkml:trace>
  <inkml:trace contextRef="#ctx0" brushRef="#br0" timeOffset="1168.735">1171 622,'27'3,"-1"0,1-2,-1-1,1-1,-1-1,1-2,-1 0,0-2,0-1,-1-1,22-10,-39 14,-1 0,-1-1,1 0,0-1,-1 1,0-1,-1 0,1-1,-1 1,0-1,-1 0,1 0,1-7,-4 11,-1 0,1 0,-1 0,0-1,0 1,0 0,0-1,-1 1,1-1,-1 1,0-1,0 1,0 0,-1-1,1 1,-1-1,0 1,0-1,0 1,0 0,-1 0,1 0,-1 0,0 0,0 0,0 0,0 0,0 0,0 1,-1 0,0-1,1 1,-2-1,-4 1,-1 0,1 0,-1 0,1 1,-1 0,0 1,1 0,-1 0,0 1,1 0,-1 1,1 0,-1 0,1 1,0 0,0 0,0 1,0 0,1 0,-1 1,1 0,0 0,6-4,-10 4,0 0,0 1,1 0,0 1,0 0,0 1,1 0,1 0,-1 1,1 0,1 1,-1-1,2 1,-1 1,1-1,1 1,0 0,1 1,0-1,1 1,-1 1,5-8,-1-1,1 1,0 0,0-1,0 0,1 1,0-1,-1 0,1 1,1-1,-1-1,1 1,0 0,-1 0,2-1,-1 0,0 1,1-1,-1 0,1-1,3 2,10 9</inkml:trace>
  <inkml:trace contextRef="#ctx0" brushRef="#br0" timeOffset="1702.841">1651 735,'71'-74,"-38"37,2 1,1 3,2 0,1 3,22-13,-60 42,-1 0,1 1,-1-1,1 0,-1 0,1 1,-1-1,1 0,0 1,-1-1,1 1,0-1,-1 1,1-1,0 1,0-1,0 1,-1 0,1 0,0-1,0 1,0 0,0 0,0 0,-1 0,1 0,0 0,0 0,0 0,0 0,0 0,0 1,-1-1,1 0,0 0,0 1,0-1,-1 1,1-1,0 1,0-1,-1 1,1-1,0 1,-1 0,1-1,-1 1,1 0,-1-1,1 1,-1 0,0 0,1 0,-1-1,0 1,1 0,-1 0,0 0,0 0,0 0,0-1,0 2,-7 21,6-22,0 1,-1-1,1 1,0 0,0-1,0 1,0 0,0-1,0 1,0 0,1 0,-1 0,1 0,-1 0,1 0,0 0,0 0,0 0,0 0,0 0,0 0,0 0,1 0,-1-1,1 1,0 0,-1 0,1 0,0 0,0-1,0 1,0 0,0-1,0 1,1-1,-1 1,1-1,-1 0,1 1,-1-1,1 0,0 0,-1 0,1 0,0 0,0-1,0 1,0 0,0-1,195-47,-194 47,0 0,0 1,0-1,-1 1,1-1,0 1,-1 0,1 0,0 0,-1 1,1-1,-1 0,0 1,1 0,-1-1,0 1,0 0,0 0,0 0,-1 1,1-1,0 0,-1 1,1-1,-1 1,0-1,0 1,0-1,0 1,-1 0,1 0,-1-1,0 1,1 0,-1 0,0 0,-1-1,1 1,0 0,-1 0,0 1,16 60,-4-51</inkml:trace>
  <inkml:trace contextRef="#ctx0" brushRef="#br0" timeOffset="3119.279">1341 707,'-5'0,"3"0,3 5,4 1,8 5,6 0,4-1,3-3,-2-2</inkml:trace>
</inkml:ink>
</file>

<file path=ppt/ink/ink5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8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0 362,'75'-81,"-54"55,1 1,1 1,2 2,0 0,14-8,-37 28,-1 0,1 1,0-1,0 1,0-1,0 1,0 0,0 0,0 0,0 0,0 0,0 0,1 1,-1-1,0 1,0-1,1 1,-1 0,1 0,-1 0,0 0,1 0,-1 1,0-1,0 1,1-1,-1 1,0 0,0 0,0 0,0 0,1 0,-2 1,1-1,0 0,0 1,0 0,-1-1,1 1,-1 0,1 0,-1 0,0 0,0 0,0 0,0 0,1 1,4 21,-1-1,-1 1,-1-1,-1 1,-1 0,-1 0,-1 0,-1 0,-1 0,-5 18,4-10,-1 1,-1 0,-2-1,-1 0,-2-1,-1 0,-1-1,-1 0,-2-1,-1-1,-2-1,-8 10,25-34,0-1,0 1,0-1,0 0,0 1,-1-1,1 0,-1 0,0-1,1 1,-1 0,0-1,0 0,0 1,0-1,0-1,0 1,-1 0,1-1,0 1,0-1,0 0,-1 0,1 0,0-1,0 1,0-1,0 0,-1 0,1 0,0 0,0 0,1-1,-1 1,0-1,0 0,1 0,-1 0,1 0,-1 0,1 0,0-1,0 1,0-1,0 0,1 1,-1-1,1 0,-1 0,1 0,0 0,0-1,-1-14,1 0,1-1,1 1,0 0,1 0,1 0,1 0,0 0,2 1,0 0,1 0,0 0,1 1,1 0,1 1,0 0,3-2,14-24,1 1,2 2,2 1,1 1,2 2,1 2,2 1,1 2,1 1,42-20,-70 42,0 0,1 2,-1-1,1 1,0 1,0 0,1 1,-1 1,0 0,1 1,12 1,-23-1,-1 0,1 1,-1-1,1 1,-1 0,1-1,-1 1,0 1,1-1,-1 0,0 0,0 1,0-1,0 1,0 0,0 0,0 0,-1 0,1 0,-1 0,1 0,-1 0,0 0,0 1,0-1,0 1,0-1,0 1,-1-1,1 1,-1-1,0 1,0-1,0 1,0-1,0 1,0 0,-1-1,0 1,-36 97,20-79,-1 0,-1-2,-1 0,0-1,-1-1,-2-1,-2 1,-10 8,-3 1,-1-2,-1-1,0-2,-21 6,34-17</inkml:trace>
  <inkml:trace contextRef="#ctx0" brushRef="#br0" timeOffset="480.429">678 418,'41'-6,"-1"-1,1-2,-2-2,1-1,-1-2,-1-2,-1-2,1-1,-24 11,-1 0,0-1,-1 0,0-1,-1 0,0-1,-1-1,0 1,0-1,-1-1,-1 0,0 0,-1-1,0 0,-1 0,-1 0,0-1,-1 0,-1 0,0-1,-3 15,1-1,-1 0,0 1,0-1,1 0,-1 0,-1 1,1-1,0 0,0 1,-1-1,1 0,-1 1,1-1,-1 1,0-1,1 1,-1-1,0 1,0-1,0 1,0 0,0-1,-1 1,1 0,0 0,0 0,-1 0,1 0,-1 0,1 1,-1-1,1 0,-1 1,0-1,1 1,-1-1,0 1,1 0,-2 0,-67 17,61-13,0 1,-1 0,2 1,-1-1,1 1,0 1,0 0,0 0,1 1,0-1,1 2,0-1,0 1,1 0,0 0,0 0,1 0,0 1,4-8,-1 1,1-1,0 0,0 0,0 0,0 1,0-1,0 0,0 0,1 0,-1 0,1 1,0-1,0 0,0 0,0 0,0 0,0-1,0 1,0 0,1 0,-1-1,1 1,-1-1,1 1,0-1,0 1,0-1,-1 0,1 0,0 0,0 0,0 0,1-1,-1 1,0-1,0 1,0-1,1 0,97 5,-82-6,202-2,-219 3,1 0,0 0,-1 0,1 0,0 0,0 0,-1 0,1 1,0-1,-1 1,1-1,-1 1,1 0,0 0,-1 0,0 0,1 0,-1 0,0 0,1 0,-1 0,0 1,0-1,0 0,0 1,0-1,0 1,0-1,-1 1,1-1,0 1,-1 0,0-1,1 1,-1 0,0 0,0-1,0 1,0 0,0-1,0 1,0 0,0 0,-1-1,1 1,-1 0,0-1,1 1,-1-1,0 1,0-1,0 1,0 0,-79 112,75-95,6-4</inkml:trace>
</inkml:ink>
</file>

<file path=ppt/ink/ink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40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0 277,'254'-245,"-207"214,-48 72,-3 53,4-91,1-1,-1 1,1 0,0-1,0 1,0-1,0 0,1 1,-1-1,1 0,-1 0,1 0,0 0,0 0,0 0,0 0,0-1,0 1,0-1,0 1,1-1,-1 0,1 0,-1 0,1 0,-1 0,1-1,0 1,-1-1,1 0,0 0,-1 0,1 0,0 0,7-2,0 0,-1-1,1 0,-1 0,1-1,-1-1,0 0,-1 0,1 0,-1-1,0 0,0-1,-1 0,0 0,0 0,-1-1,0 0,3-6,52-50,-46 52</inkml:trace>
</inkml:ink>
</file>

<file path=ppt/ink/ink5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6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58,'-26'254,"-6"117,33-299,-1-61</inkml:trace>
  <inkml:trace contextRef="#ctx0" brushRef="#br0" timeOffset="246.901">0 452,'39'-5,"31"-6,13-1,-1-4,-12 1,-6 4,-11-2,-9 1,-6-1,-7 1,-7-3,-3 2,-1-1,1-4,-2 1</inkml:trace>
  <inkml:trace contextRef="#ctx0" brushRef="#br0" timeOffset="661.885">734 1,'0'459,"-1"-454,0-1,0 0,0 1,1-1,-1 1,1-1,1 1,-1-1,0 0,1 1,0-1,0 0,0 1,1-1,-1 0,1 0,0 0,0 0,1 0,-1-1,1 1,-1 0,1-1,0 0,1 0,-1 0,1 0,-1-1,1 1,0-1,0 0,0 0,0 0,0 0,0-1,0 0,1 0,3 1,162-65,-168 63,1 1,0-1,0 0,-1 1,1 0,-1-1,1 1,0 0,-1 0,1 1,-1-1,0 1,1-1,-1 1,0-1,0 1,0 0,0 0,-1 0,1 0,0 1,-1-1,1 0,-1 1,0-1,0 1,0-1,0 1,0-1,-1 1,1 0,-1 0,1-1,-1 1,0 0,0 0,-1-1,1 1,0 1,1 1,0-1,-1 0,1 0,1 1,-1-1,1 0,-1 0,1 0,0 0,0-1,1 1,-1 0,1-1,0 0,0 0,0 1,13 4</inkml:trace>
  <inkml:trace contextRef="#ctx0" brushRef="#br0" timeOffset="1078.58">1326 594,'18'-1,"0"-1,-1 0,1-1,-1-2,1 1,-1-2,-1 0,1-1,-1-1,0 0,-1-1,0-1,-1-1,5-3,-16 10,1 0,-1 0,1 0,-1-1,0 0,-1 1,1-1,-1 0,0 0,0 0,0 0,-1-1,0 1,0 0,0-1,-1-2,0 6,0 0,0-1,0 1,0 0,0 0,-1 0,1-1,-1 1,1 0,-1 0,0 0,0 0,0 0,0 0,0 0,-1 0,1 1,0-1,-1 0,1 1,-1-1,0 1,0-1,1 1,-1 0,0 0,0 0,0 0,0 0,0 0,-1 1,1-1,0 0,0 1,0 0,-1 0,1 0,0 0,-3 0,-5 2,-1 1,1 0,-1 1,1 0,0 0,0 1,1 1,-1 0,1 0,1 1,-1 0,1 0,0 1,1 0,-2 2,-16 13,15-14,1 0,1 1,-1 0,1 0,1 0,0 1,0 0,1 1,-2 7,6-15,0 0,1 1,0-1,0 0,0 0,0 1,1-1,0 0,0 1,0-1,0 0,1 1,-1-1,1 0,0 1,1-1,-1 0,1 0,0 0,0 0,0 0,0-1,0 1,1-1,0 1,0-1,0 0,0 0,3 2,12 6,1-2,0 0,0-1,0-1,1-1,0-1,1 0,-1-2,1 0,-1-1,1-1,0-2,0 0,-1 0,1-2,-1-1,14-4,-1 1</inkml:trace>
</inkml:ink>
</file>

<file path=ppt/ink/ink5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15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1,'-39'29,"-26"19,-8 6,4-2,14-8</inkml:trace>
</inkml:ink>
</file>

<file path=ppt/ink/ink5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20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58,'0'0,"0"1,0-1,0 1,0-1,0 1,0-1,0 1,0-1,0 1,0-1,-1 1,1-1,0 1,0-1,0 0,-1 1,1-1,0 1,0-1,-1 1,1-1,0 0,-1 1,1-1,-1 0,1 1,0-1,-1 0,1 0,-1 1,1-1,-1 0,1 0,-1 0,1 1,-1-1,1 0,-1 0,1 0,-1 0,1 0,-1 0,1 0,-1 0,1 0,-1-1,1 1,-1 0,1 0,-1 0,1-1,-1 1,1 0,-1 0,1-1,0 1,-1 0,1-1,0 1,-1 0,1-1,0 1,-1-1,-7 170,5-23,-22 41,0-30,44-172,-7-3</inkml:trace>
  <inkml:trace contextRef="#ctx0" brushRef="#br0" timeOffset="247.785">1 368,'38'-5,"47"-1,13-5,-5 0,-8 1,-15 3,-14-2,-12 0,-8 1,-10-2,-10 1</inkml:trace>
  <inkml:trace contextRef="#ctx0" brushRef="#br0" timeOffset="751.915">707 1,'-62'347,"57"-330,1 1,1-1,0 1,2 0,0-1,1 1,0 0,2 0,0-1,1 1,1-1,0 1,4 6,-7-22,0 0,0 1,0-1,1 0,-1 0,1 0,-1 0,1-1,0 1,-1 0,1-1,0 1,0-1,0 0,0 1,1-1,-1 0,0 0,0 0,1-1,-1 1,0-1,1 1,-1-1,1 0,-1 0,0 0,1 0,-1 0,1 0,-1-1,1 1,-1-1,0 0,0 1,1-1,-1 0,2-2,81-55,-80 54,151-115,-156 118,1 1,0-1,-1 0,1 1,-1-1,1 1,0-1,-1 1,1-1,0 1,0-1,-1 1,1 0,0-1,0 1,0 0,-1 0,1 0,0-1,0 1,0 0,0 0,0 0,-1 0,1 1,0-1,0 0,0 0,0 0,-1 1,1-1,0 0,0 1,-1-1,1 1,0-1,0 1,-1-1,1 1,-1-1,1 1,0 0,-1-1,1 1,-1 0,0 0,1-1,-1 1,1 0,-1 0,0 0,0-1,0 1,1 0,-1 0,0 0,0 0,-6 57,3-45,2-9,0 0,1 0,-1 0,1 0,0 0,0 0,0 0,0 0,1 0,-1 0,1 0,0 0,1 0,-1 0,1 0,-1-1,1 1,0-1,0 1,1-1,-1 0,1 0,0 0,0 0,0 0,0-1,0 1,0-1,1 0,-1 0,1 0,-1 0,1-1,0 1,0-1,0 0,0 0,0-1,0 1,0-1,0 0,3 0,16-4</inkml:trace>
  <inkml:trace contextRef="#ctx0" brushRef="#br0" timeOffset="1131.169">1271 538,'24'-4,"1"-1,-2-1,1-1,-1-1,0-1,-1 0,0-2,0-1,-20 11,0 1,0-1,0 0,0 0,0 0,0 0,0 0,-1 0,1-1,0 1,-1-1,1 1,-1-1,1 1,-1-1,0 0,0 0,0 0,0 1,0-1,0 0,0 0,-1 0,1-1,-1 1,1 0,-1 0,0 0,0 0,0 0,0-1,0 1,0 0,-1 0,1 0,-1 0,1 0,-1 0,0 0,0 0,0 0,0 0,0 0,0 1,-1-1,1 0,-1 1,1-1,-1 1,1-1,-1 1,-5-2,1 1,-1 0,0 0,1 0,-1 1,0 0,0 0,0 1,0 0,0 0,0 1,0-1,1 2,-1-1,0 1,1 0,-1 0,1 1,-1 0,1 0,0 0,0 1,0 0,1 0,0 0,-1 1,1 0,1 0,-2 1,0 1,-1 0,1 1,0-1,1 1,0 0,0 1,1-1,0 1,0 0,1 0,0 0,1 0,0 1,0-1,1 1,0-1,1 1,0-1,1 1,0-1,0 2,1-5,0 0,1 0,0-1,0 1,0-1,1 0,-1 0,1 0,0 0,1-1,-1 0,1 1,0-2,0 1,0 0,1-1,-1 0,1-1,-1 1,1-1,0 0,131 24,-3-27,-107 1</inkml:trace>
</inkml:ink>
</file>

<file path=ppt/ink/ink5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3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3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812 538,'-24'-9,"0"1,-1 1,-1 1,1 2,-1 0,0 2,0 0,1 2,-1 1,0 1,0 1,1 1,-1 2,1 0,0 2,1 1,0 0,-23 14,15-8,0 1,1 1,0 2,2 1,1 2,0 0,1 2,-15 19,40-42,0 1,-1-1,1 1,0 0,0 0,0 0,0 0,1 1,-1-1,1 0,-1 1,1-1,0 1,0-1,0 1,0-1,0 1,0 0,1 0,0-1,-1 1,1 0,0 0,0 0,0-1,1 1,-1 0,1 0,0-1,-1 1,1 0,0-1,1 1,-1-1,0 1,1-1,-1 0,1 1,0-1,0 0,0 0,0 0,0 0,2 0,11 0,0-1,1-1,-1 0,1-2,-1 1,0-2,0 0,0-1,0 0,0-2,-1 1,0-2,0 0,0-1,-10 6,296-162,-180 97,-120 66,1 0,0 1,0-1,-1 0,1 1,0-1,0 1,-1-1,1 1,0-1,0 1,0 0,0-1,0 1,0 0,0-1,0 1,0 0,0 0,0 0,0 0,0 0,0 0,0 1,0-1,0 0,0 0,-1 1,1-1,0 0,0 1,0-1,0 1,0-1,-1 1,1-1,0 1,0 0,-1-1,1 1,0 0,-1 0,1 0,-1-1,1 1,-1 0,1 0,-1 0,0 0,1 0,-1 0,0 0,0 0,0 0,0 0,0 0,0 0,0 0,0 0,0 0,0 0,0 0,-1 0,1-1,0 1,-1 0,1 0,-1 1,-1 27,0-24,0 1,1 0,0 0,0 0,1 0,0 0,0 0,0 0,1 0,-1 0,1 0,1 0,-1 0,1 0,0-1,1 1,-1-1,1 1,0-1,1 0,-1 0,1 0,0-1,0 1,0-1,1 0,3 2,42 11,-26-13</inkml:trace>
  <inkml:trace contextRef="#ctx0" brushRef="#br0" timeOffset="416.382">982 820,'197'-261,"-168"213,-23 92,-6-38,-1 0,1-1,0 1,0-1,1 1,-1 0,1-1,1 0,-1 1,1-1,0 0,0 1,0-1,1 0,0 0,0-1,0 1,0-1,1 1,0-1,0 0,0-1,0 1,0-1,1 1,0-1,0-1,0 1,0-1,0 0,0 0,0 0,1 0,-1-1,1 0,-1-1,1 1,0-1,1 0,7-4,-1 0,0-2,0 1,0-1,0-1,-1-1,0 0,-1 0,0-1,0 0,0-1,-2 0,1-1,-1 0,-1 0,0-1,0 0,-1-1,1-3,1-3</inkml:trace>
  <inkml:trace contextRef="#ctx0" brushRef="#br0" timeOffset="1730.149">2026 482,'-16'1,"-1"1,1 1,-1 1,1 0,0 1,0 1,1 1,0 0,0 0,0 2,1 0,1 0,-1 2,-10 10,13-8,0 0,1 0,1 1,0 0,1 1,0 0,1 0,-2 10,8-22,0-1,0 0,0 1,0-1,0 0,1 1,-1-1,1 0,0 1,0-1,0 1,0-1,0 1,0-1,1 0,-1 1,1-1,-1 0,1 1,0-1,0 0,0 0,1 0,-1 0,0 0,1 0,-1 0,1 0,0 0,-1-1,1 1,0 0,0-1,0 0,0 1,0-1,1 0,-1 0,0-1,0 1,1 0,-1-1,0 1,1-1,-1 0,1 1,-1-1,1-1,-1 1,0 0,1 0,0-1,12-2,1 0,-1 0,0-2,-1 0,1-1,-1 0,0-1,-1 0,1-1,-1-1,-1 0,0-1,6-6,15-9,97-96,-148 232,18-106,0 0,1-1,-1 1,1 0,0 0,0-1,0 1,1-1,-1 1,1-1,0 0,1 1,-1-1,1 0,0 0,0-1,0 1,0-1,1 1,-1-1,1 0,0 0,0-1,0 1,0-1,0 0,1 0,-1 0,1-1,-1 1,1-1,-1 0,1 0,0-1,0 0,-1 0,1 0,0 0,0 0,-1-1,4-1,15-6,0-2,-1 0,0-2,-1 0,-1-1,0-2,0 0,-2-1,0 0,1-4,-2 5,5-4,0-2,-1-1,-1 0,-1-2,-1 0,-2-1,0-1,-1 0,-2-1,-1-1,-1 0,-1 0,-2-1,-1 0,-1-1,1-20,-14-61,7 108,-1 0,1 1,-1-1,0 1,0-1,0 1,0-1,0 1,-1 0,1 0,-1-1,1 1,-1 0,0 0,0 1,0-1,0 0,0 0,0 1,0 0,-1-1,1 1,-1 0,1 0,-1 0,1 0,-1 1,1-1,-1 1,0-1,1 1,-1 0,0 0,1 0,-1 1,0-1,1 1,-1-1,0 1,-10 5,0-1,1 2,0 0,0 1,1 0,-1 0,2 1,-1 1,1 0,1 0,0 1,1 0,0 1,-2 3,-3 6,0 1,1 0,2 1,0 0,2 1,0 0,2 0,0 1,2 0,1 0,1 0,0 0,3 6,0-18,0-1,2 1,-1 0,2-1,0 0,0 0,1 0,0 0,1-1,1 0,0 0,0 0,-3-5,0-1,1 0,-1 0,1 0,0 0,0-1,0 0,1 0,-1 0,1-1,0 0,0 0,1 0,-1-1,0 0,1 0,-1 0,1-1,0 0,-1-1,1 1,0-1,3-1,46-9,-31 5</inkml:trace>
  <inkml:trace contextRef="#ctx0" brushRef="#br0" timeOffset="2265.905">2844 482,'-4'9,"1"1,-1 0,1 1,1-1,0 0,0 1,1-1,1 1,-1-1,2 1,-1-1,2 1,-1-1,1 1,2 2,-3-11,0-1,0 1,0-1,0 0,0 1,1-1,-1 0,0 0,1 0,-1 0,1 0,-1 0,1 0,-1 0,1-1,0 1,-1-1,1 1,0-1,0 1,-1-1,1 0,0 0,0 0,-1 0,1 0,0-1,0 1,-1 0,1-1,0 1,-1-1,1 0,0 1,-1-1,1 0,-1 0,1-1,56-40,124-146,-182 188,0 1,0-1,0 1,0-1,1 1,-1-1,0 1,0-1,0 1,0-1,0 1,1-1,-1 0,0 1,0-1,1 1,-1-1,0 0,1 1,-1-1,0 0,1 0,-1 1,1-1,-1 0,1 0,-1 1,0-1,1 0,-1 0,1 0,-1 0,1 0,-1 0,1 0,-1 0,1 0,-1 0,1 0,-1 0,1 0,-1 0,0 0,1 0,-1 0,1-1,-1 1,1 0,-1 0,0 0,1-1,-1 1,1 0,-1-1,0 1,1 0,-1-1,0 1,0-1,1 1,-1 0,0-1,0 1,0-1,1 1,-7 39,5-38,-21 86,6-25,2 0,3 1,-1 37,-19 229,29-287,-2-1,-2 0,-2 0,-1-1,-2 0,-4 5,-33 19,47-62,-1-1,1 1,-1-1,0 0,0 0,1 0,-1 0,0 0,0 0,0 0,0-1,0 1,0-1,0 1,-1-1,1 0,0 0,0 0,0 0,0 0,0 0,0-1,-1 1,1-1,0 1,0-1,0 0,0 0,1 0,-1 0,0 0,0 0,1 0,-1-1,0 0,-3-6,1 0,0 0,0 0,1-1,0 1,1-1,0 0,0 0,1 0,0 0,1 0,0 0,0 0,1 0,0 0,1-4,22-91,-12 76</inkml:trace>
  <inkml:trace contextRef="#ctx0" brushRef="#br0" timeOffset="2727.345">3352 482,'304'-94,"-157"71,-146 23,-1 0,1 1,-1-1,1 0,-1 0,1 0,-1 1,1-1,-1 0,1 1,-1-1,1 0,-1 1,1-1,-1 1,0-1,1 0,-1 1,0-1,1 1,-1-1,0 1,0-1,1 1,-1-1,0 1,0 0,0-1,0 1,0-1,0 1,0-1,0 1,0 0,0-1,0 1,0-1,0 1,0-1,0 1,-1-1,1 1,0 0,0-1,-1 1,1-1,0 0,-1 1,1-1,-1 1,1-1,0 0,-1 1,1-1,-1 1,-24 30,23-29,-20 22,12-16,2 0,-1 1,1 0,0 0,1 1,0 0,0 0,1 1,1 0,0 0,0 0,1 1,0 0,1-1,1 1,0 2,0-9,1 0,0 0,1 0,-1 0,1 0,0 0,1 0,-1 0,1 0,0 0,0 0,0 0,1 0,0-1,0 1,0 0,0-1,1 0,-1 1,1-1,1 0,-1 0,0-1,1 1,0-1,0 0,0 0,0 0,0 0,1-1,1 2,10-1,0-1,0-1,0-1,1 0,-1 0,0-2,0 0,0-1,-1-1,1 0,3-2,-16 5,-1 1,1-1,0 0,-1 0,1 0,-1 0,0-1,1 1,-1-1,0 1,0-1,0 0,0 0,0 0,0 0,0 0,-1 0,1 0,-1-1,0 1,1-1,-1 0,0-10</inkml:trace>
  <inkml:trace contextRef="#ctx0" brushRef="#br0" timeOffset="2948.903">3522 623,'43'-10,"34"-3,13 1,-4-3,-12 2,-14 3,-11 3,-11 2,-5 3,-10 1</inkml:trace>
  <inkml:trace contextRef="#ctx0" brushRef="#br0" timeOffset="3352.089">4143 482,'37'-3,"1"-2,-1-2,-1-1,1-1,-1-3,-1-1,0-1,1-3,12-26,-47 42,-1 0,1 1,-1-1,1 0,-1 0,0 0,1-1,-1 1,0 0,1 0,-1 0,0 0,0 0,0 0,0 0,0 0,0 0,-1 0,1 0,0-1,0 1,-1 0,1 0,-1 0,1 0,-1 0,1 1,-1-1,0 0,1 0,-1 0,0 0,0 1,1-1,-1 0,0 1,0-1,0 0,0 1,0 0,0-1,0 1,0-1,0 1,0 0,0 0,0 0,0-1,-1 1,1 0,0 0,0 0,0 1,0-1,-13-1,1 1,0 1,0 0,0 1,0 0,0 1,0 0,1 1,-1 1,1 0,0 1,1 0,-1 0,1 1,0 1,1 0,0 0,0 1,1 1,0-1,0 1,1 1,1 0,0 0,0 0,1 1,1 0,0 0,0 0,-1 10,4-16,0 0,1 0,0 0,0 0,1 1,0-1,0 0,0 0,1 0,0 1,0-1,0 0,1 0,0 0,0-1,1 1,-1 0,1-1,1 1,-1-1,1 0,0 0,0-1,0 1,0-1,1 0,0 0,0 0,0 0,0-1,6 2,5 4,1-1,0 0,0-2,1 0,0-1,0-1,0 0,1-1,-1-1,6-1,32-1,-32-1</inkml:trace>
</inkml:ink>
</file>

<file path=ppt/ink/ink5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35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0,'-17'219,"6"101,6-275,-1-33</inkml:trace>
  <inkml:trace contextRef="#ctx0" brushRef="#br0" timeOffset="248.032">0 339,'39'4,"31"3,14-1,2-2,-4-5,-11-3,-8-1,-10 1,-9 0,-8 2,-4 1,-4 0,-6 1</inkml:trace>
  <inkml:trace contextRef="#ctx0" brushRef="#br0" timeOffset="498.861">763 311,'-6'9,"1"1,0-1,1 1,0 1,0-1,1 0,0 1,1 0,0 0,1-1,0 1,1 0,0 0,1 0,0 0,0 0,1 0,1-1,0 1,2 3,-3-12,-1 0,1 0,0 0,0 0,0 0,1-1,-1 1,0-1,1 0,-1 0,1 0,-1 0,1 0,-1 0,1 0,-1-1,1 0,0 1,-1-1,1 0,0 0,0 0,-1-1,1 1,0-1,-1 1,1-1,-1 0,1 0,0-1,72-40,-68 36,-1 0,0-1,0 1,-1-1,0 0,0-1,0 1,-1-1,0 0,-1 0,0 0,0-1,0-1,-2 7,0 1,-1-1,1 0,-1 0,1 0,-1 0,0 0,0 0,0 0,-1 0,1 0,-1 0,1 0,-1 0,0 0,0 0,0 0,-1 1,1-1,-1 1,1-1,-1 1,0-1,0 1,0 0,0 0,-1 0,1 0,0 0,-1 0,1 1,-1-1,0 1,1 0,-1 0,0 0,0 0,-2 0,-19-4,1 3</inkml:trace>
</inkml:ink>
</file>

<file path=ppt/ink/ink5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33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22 179,'-5'24,"-1"12,0 6,1-5</inkml:trace>
  <inkml:trace contextRef="#ctx0" brushRef="#br0" timeOffset="648.002">615 9,'-14'-3,"0"1,0 0,0 1,0 1,0 0,0 1,0 0,0 1,0 1,1 0,-1 1,1 0,11-4,0 1,0-1,0 1,0-1,0 1,1 0,-1-1,0 1,0 0,1 0,-1 0,1 1,-1-1,1 0,-1 1,1-1,0 1,0-1,0 1,0-1,0 1,0 0,0-1,0 1,1 0,-1 0,1 0,-1 0,1 0,0 0,-1-1,1 1,0 0,0 0,1 0,-1 0,0 0,1 0,-1 0,1 0,0 1,53 66,-31-45,-20-19,0 0,-1 0,0 0,0 0,0 1,0-1,-1 0,0 1,0-1,-1 1,0 0,1-1,-2 1,1-1,-1 1,0-1,0 1,0-1,-1 1,0-1,0 0,0 0,-1 0,1 0,-1 0,0-1,-1 1,1-1,-1 0,0 0,0 0,0 0,-1-1,1 1,-1-1,0-1,0 1,0-1,0 1,0-1,0-1,-5 2,-6 5,13-6,0 0,0 0,0 0,0 0,0 0,-1-1,1 0,0 1,-1-1,1 0,-1-1,0 1,1 0,-1-1,0 0,1 0,-1 0,0-1,1 1,-1-1,1 0,-1 0,1 0,-1 0,1 0,0-1,-1 0,1 0,-3-1,-5-8</inkml:trace>
</inkml:ink>
</file>

<file path=ppt/ink/ink5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46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11,'-9'-2,"0"-1,-1 1,1 1,0-1,-1 1,1 1,0 0,-1 1,1-1,0 2,-1-1,1 1,0 1,0-1,0 2,1-1,-1 1,1 1,0-1,0 1,0 1,1-1,-1 2,2-1,-1 1,1-1,-1 2,2-1,-1 1,1 0,1 0,-1 0,1 1,1-1,0 1,0 0,0 0,1 0,1 1,-1-1,1 8,1-14,1-1,-1 1,0 0,1-1,-1 1,1-1,0 1,0 0,0-1,0 0,1 1,-1-1,1 0,-1 0,1 1,0-1,0-1,0 1,0 0,0 0,0-1,0 1,1-1,-1 1,0-1,1 0,-1 0,1 0,0-1,-1 1,1-1,0 1,-1-1,1 0,0 0,-1 0,2 0,101-17,146-110,-246 124,-1 0,0 1,1-1,-1 1,1 0,-1 0,1 1,0-1,0 1,0 0,0 1,0-1,0 1,0 0,0 0,0 1,0-1,0 1,0 0,-1 0,1 1,0-1,0 1,-1 0,1 1,-1-1,0 1,3 2,118 93,-106-89</inkml:trace>
</inkml:ink>
</file>

<file path=ppt/ink/ink5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48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341 198,'-13'-2,"1"1,-1-1,1 2,-1 0,1 1,-1 0,1 1,-1 0,1 1,0 0,0 1,0 0,0 1,1 1,0 0,0 0,0 1,1 0,0 1,1 0,-1 1,1 0,1 0,0 1,0 0,1 0,0 1,1 0,1 0,-1 0,2 1,-2 4,4-14,1 1,0-1,0 1,0-1,0 1,0 0,0-1,1 1,-1 0,1-1,0 1,-1 0,1 0,1-1,-1 1,0 0,1 0,-1-1,1 1,0 0,0-1,0 1,0-1,0 1,1-1,-1 0,1 1,-1-1,1 0,0 0,0 0,0 0,0 0,0-1,1 1,-1-1,0 1,1-1,-1 0,1 0,0 0,-1 0,1 0,0-1,-1 1,1-1,0 0,1 0,86-54,-24 7,-2-2,-1-3,-3-3,49-58,-113 130,-5-2,1 1,0 0,1 0,1 1,0 0,1 0,1 0,1 0,0 6,21 148,-11-118,-1 0,-3 1,-3-1,-2 17,0 18,-1-36,-2-1,-3 0,-2 0,-2-1,-17 46,25-78,-2 0,0-1,-1 1,0-2,-1 1,-1-1,-1 0,0-1,-2 0,1 0,-1-2,-12 11,22-23,0 1,0-1,0 0,0 0,0 0,0 0,0 0,0-1,0 1,-1-1,1 1,0-1,-1 0,1 0,0 0,0 0,-1 0,1 0,0-1,0 1,-1-1,1 1,0-1,0 0,0 0,0 0,0 0,0 0,0-1,0 1,0-1,1 1,-1-1,1 0,-1 1,1-1,-1 0,1 0,0 0,0 0,0 0,0 0,-32-96,27 56,1 23,2 0,0-1,2 1,0-1,1 1,1-1,0 1,2-1,0 1,3-5,2 5,0 0,2 0,0 1,1 0,1 1,0 0,1 1,1 0,1 1,0 1,1 0,1 1,0 1,3-2,112-87,-113 89</inkml:trace>
  <inkml:trace contextRef="#ctx0" brushRef="#br0" timeOffset="314.818">764 226,'5'34,"2"20,-1 6,-1-2,-2-6,0-8,-2-6,-6-10,-1-4,0-7</inkml:trace>
  <inkml:trace contextRef="#ctx0" brushRef="#br0" timeOffset="586.813">737 1,'-5'9,"3"4,2-1</inkml:trace>
  <inkml:trace contextRef="#ctx0" brushRef="#br0" timeOffset="897.79">1018 85,'104'395,"-78"-349,-26-45,1-1,0 1,0 0,0-1,0 1,0-1,0 0,0 1,0-1,0 0,0 0,0 1,0-1,0 0,0 0,0 0,0 0,0 0,0-1,0 1,0 0,0 0,0-1,0 1,0 0,0-1,0 1,0-1,0 0,0 1,0-1,-1 0,1 1,0-1,0 0,-1 0,1 1,-1-1,1 0,0 0,-1 0,0 0,1 0,-1 0,0 0,1-1,64-170,-47 129,59-108,-62 133</inkml:trace>
  <inkml:trace contextRef="#ctx0" brushRef="#br0" timeOffset="1266.85">1527 339,'28'-3,"-1"-2,0-1,0-1,0-1,-1-1,0-2,19-10,-43 20,1 0,0 0,-1 0,1 0,-1-1,0 1,1-1,-1 1,0-1,0 0,0 0,0 0,0 0,0 0,-1-1,1 1,-1 0,1-1,-1 1,0-1,0 0,0 1,-1-1,1 0,0 1,-1-1,0 0,0 0,0 1,0-1,0 0,0 0,-1 0,1 1,-1-1,0 0,0 1,0-1,0 1,0-1,0 1,-1-1,0 1,1 0,-1 0,0-1,0 1,0 0,-4-1,-1 0,1 1,0-1,-1 2,0-1,1 0,-1 1,0 1,0-1,1 1,-1 0,0 0,0 1,0 0,1 0,-1 1,0 0,1 0,0 0,-1 1,1 0,0 0,0 1,1-1,-1 1,1 0,-1 1,1 0,1-1,-1 2,1-1,0 0,0 1,0 0,1 0,0 0,0 0,0 0,1 1,0-1,1 1,-1 0,1 3,-1-2,1 0,0 0,1 0,0 0,0 0,1 0,0-1,0 1,1 0,0 0,0-1,1 1,0-1,0 0,1 0,0 0,0 0,0 0,1-1,0 0,1 0,-1-1,1 1,0-1,0 0,1-1,-1 1,4 0,93 45,-79-43</inkml:trace>
  <inkml:trace contextRef="#ctx0" brushRef="#br0" timeOffset="1681.798">1978 424,'30'-18,"-2"-2,0-1,-1-2,-1 0,-1-2,12-16,24-36,-61 77,0 0,0-1,0 1,1-1,-1 1,0 0,0-1,0 1,0-1,1 1,-1 0,0-1,0 1,1 0,-1-1,0 1,1 0,-1-1,0 1,1 0,-1 0,0 0,1-1,-1 1,1 0,-1 0,1 0,-1 0,0 0,1-1,-1 1,1 0,-1 0,1 0,-1 0,0 0,1 1,-1-1,1 0,-1 0,0 0,1 0,-1 0,1 1,-1-1,0 0,1 0,-1 0,0 1,1-1,-1 0,0 1,1-1,-1 0,0 1,0-1,1 0,-1 1,0-1,0 1,0-1,1 0,-1 1,3 33,-2-23,-2-5,1 0,0 0,1 0,0 0,0 0,0-1,1 1,-1 0,1-1,1 1,-1-1,1 0,0 1,0-1,0-1,1 1,0 0,0-1,0 0,0 0,1 0,-1 0,1-1,0 0,0 0,1 0,-1 0,0-1,1 0,0 0,-1-1,1 1,0-1,0-1,0 1,3-1,3-3,1-1,-1-1,1 0,-1-1,-1 0,1 0,-1-1,0-1,-1 0,0-1,0 0,-1 0,4-5,2-1,9-6,-1-1,0-2,-2 0,-1-1,14-25,-21 26</inkml:trace>
</inkml:ink>
</file>

<file path=ppt/ink/ink5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25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3670 543,'-2'13,"-2"2,1-1,1 1,1 0,0 0,0 0,2 0,0 0,1 0,0-1,3 11,-4-24,-1 1,0-1,1 1,-1-1,1 1,0-1,-1 1,1-1,0 0,0 1,0-1,0 0,0 0,0 0,0 1,1-1,-1 0,0-1,0 1,1 0,-1 0,1-1,-1 1,1 0,-1-1,1 0,-1 1,1-1,-1 0,1 0,0 1,-1-1,1-1,-1 1,1 0,-1 0,1-1,0 1,-1 0,1-1,-1 0,0 1,1-1,-1 0,1 0,-1 0,0 0,54-56,-48 45,0 1,-1-2,-1 1,0-1,0 1,-2-1,1-1,-2 1,1 0,-2-1,0 1,-1-1,0 1,-1-1,0 0,0 11,0 0,-1 0,1 0,0 0,-1 0,0 1,0-1,0 0,0 1,0 0,0-1,-1 1,1 0,-1 0,0 1,1-1,-1 0,0 1,0 0,0-1,0 1,0 1,0-1,0 0,-1 1,1-1,0 1,0 0,0 0,-1 0,1 1,0-1,0 1,0-1,0 1,0 0,0 1,0-1,0 0,0 1,0-1,0 1,1 0,-1 0,1 0,0 0,-1 1,1-1,0 1,0-1,1 1,-1 0,0 0,1-2,0 0,0 1,0-1,0 0,1 0,-1 1,0-1,1 0,-1 1,1-1,0 1,-1-1,1 0,0 1,0-1,0 1,0-1,0 1,0-1,0 1,0-1,1 1,-1-1,0 0,1 1,-1-1,1 1,0-1,-1 0,1 0,0 1,0-1,0 0,0 0,0 0,0 0,0 0,0 0,1 0,-1 0,0-1,0 1,1 0,-1-1,1 1,0-1,68 15,-58-17,0 0,1 0,-1-1,-1 0,1-1,0-1,-1 1,0-2,0 0,-1 0,1-1,-1 0,-1-1,0 0,0 0,0-1,6-8,113-178,-114 171,-1 0,-2-1,0-1,-2 0,-1 0,0-5,6-30,-26 91,9 235,29-21,5 124,-32-77,2-287,0 1,-1-1,0 1,1 0,-2-1,1 1,0 0,-1-1,0 1,0-1,0 1,-1-1,0 1,0-1,0 0,0 0,0 0,-1 0,0 0,0-1,0 1,0-1,0 0,-1 0,1 0,-1 0,0 0,0-1,0 0,0 0,0 0,-1 0,1-1,-1 1,1-1,-1 0,1-1,-1 1,0-1,1 0,-1 0,1 0,-1-1,-3 0,3-2,-1-1,1 0,0 0,1 0,-1 0,1-1,0 1,0-1,0 0,0-1,1 1,0-1,0 1,1-1,-1 0,1 0,1 0,-1 0,1 0,0 0,0-1,1 1,0 0,0-1,0 1,1 0,0 0,0 0,1-1,-1 1,2 0,-1 1,1-3,11-16,0 1,2 1,1 0,0 1,1 1,2 0,0 2,16-12,-7 6</inkml:trace>
  <inkml:trace contextRef="#ctx0" brushRef="#br0" timeOffset="-2535.914">255 373,'-17'40,"-2"-1,-2-1,-1-1,-2-1,-1-1,-2-1,-7 5,-32 43,124-172,113-116,-108 127,-63 79,0-1,0 1,1-1,-1 1,0 0,0-1,0 1,1-1,-1 1,0 0,0-1,1 1,-1 0,0-1,1 1,-1 0,1 0,-1-1,0 1,1 0,-1 0,1-1,-1 1,0 0,1 0,-1 0,1 0,-1 0,1 0,-1 0,1 0,-1 0,0 0,1 0,-1 0,1 0,-1 0,1 0,-1 0,1 1,-1-1,0 0,1 0,-1 0,0 1,1-1,-1 0,1 1,-1-1,0 0,0 1,1-1,-1 0,0 1,0-1,1 0,-1 1,0-1,0 1,0-1,1 1,-1-1,0 0,0 1,0-1,0 1,0 0,2 36,-2-31,-1 37,0-25,0 1,1-1,0 0,2 0,0 0,1 0,1 0,0 0,2-1,0 1,1-2,6 12,-11-24,1 0,-1 0,1 0,-1 0,1 0,1-1,-1 0,0 1,1-1,-1 0,1-1,0 1,0-1,0 0,1 0,-1 0,0 0,1-1,-1 1,1-1,-1-1,1 1,0 0,-1-1,1 0,0 0,-1-1,1 1,-1-1,1 0,0 0,-1 0,0-1,1 0,-1 0,2-1,7-5,0-1,-1 0,0-1,0-1,-1 0,0 0,-1-1,-1-1,0 1,0-2,-1 1,-1-1,0 0,-1 0,-1-1,0 0,-1 0,0 0,-2-1,1 1,-2-1,0 1,-2-15,-10-5,4 29</inkml:trace>
  <inkml:trace contextRef="#ctx0" brushRef="#br0" timeOffset="-2034.794">1243 459,'-14'-3,"-1"1,0 1,1 0,-1 1,0 0,1 2,-1-1,1 2,-1 0,1 1,0 0,0 1,0 1,1 0,0 0,0 2,1 0,0 0,0 1,1 0,0 1,0 0,1 1,1 0,0 1,-2 4,-30 73,41-87,-1 0,1 1,-1-1,1 1,0-1,0 1,1-1,-1 0,0 1,1-1,-1 1,1-1,0 0,0 1,0-1,0 0,0 0,0 0,1 0,-1 0,1 0,-1 0,1 0,0-1,0 1,-1-1,1 1,0-1,1 1,-1-1,0 0,0 0,0 0,1-1,-1 1,1 0,-1-1,1 0,8 0,0-1,-1-1,1 0,0 0,-1-1,0 0,0-1,0 0,0-1,0 0,-1-1,0 0,0 0,0-1,-1 0,0 0,-1-1,1 0,-1 0,3-6,123-103,-131 115,1 0,-1 1,0-1,1 1,-1 0,1 0,-1 0,1 0,0 0,-1 1,1-1,0 1,-1-1,1 1,0 0,0 0,-1 1,1-1,0 0,-1 1,1 0,0-1,-1 1,1 0,-1 0,1 1,-1-1,0 0,1 1,-1 0,0-1,0 1,1 1,50 83,-27-37,-11-27,-2-3</inkml:trace>
  <inkml:trace contextRef="#ctx0" brushRef="#br0" timeOffset="-1455.31">1525 740,'77'-90,"-40"38,-23 30,2 0,0 0,1 1,1 1,1 1,1 1,17-12,-37 29,1 1,0-1,0 1,0-1,-1 0,1 1,0 0,0-1,0 1,0-1,0 1,0 0,0 0,0 0,0-1,0 1,0 0,0 0,0 0,0 1,0-1,0 0,0 0,0 0,0 1,0-1,0 1,0-1,0 1,0-1,-1 1,1-1,0 1,0 0,-1-1,1 1,0 0,-1 0,1-1,0 1,-1 0,1 0,-1 0,0 0,1 0,-1 0,0 0,1 0,-1 0,0 0,0 0,0 0,0 0,0 0,-1 60,-2-51,-5 48,8-57,0 0,0 0,0 1,1-1,-1 0,0 0,1 0,-1 0,1 0,0 1,-1-1,1 0,0 0,-1 0,1 0,0-1,0 1,0 0,0 0,0 0,0-1,0 1,0-1,0 1,0 0,0-1,1 0,-1 1,0-1,0 0,0 0,1 1,-1-1,0 0,0 0,1 0,-1-1,0 1,0 0,0 0,1-1,-1 1,1-1,9-2,1-1,0-1,-1 0,0 0,0-1,-1 0,1-1,-1 0,-1-1,4-3,77-47,-89 57,1 0,0 0,0 0,0 0,0 1,0-1,0 1,0-1,0 1,0 0,1 0,-1 0,0 0,0 0,0 0,0 1,0-1,0 1,0 0,0-1,0 1,0 0,0 0,-1 0,1 0,0 0,-1 1,1-1,0 0,-1 1,0-1,1 1,-1 0,0-1,0 1,0 0,0 0,0 0,0 0,0 0,-1 0,1 0,-1 0,1 0,-1 0,0 0,0 2,8 103,-3-87</inkml:trace>
  <inkml:trace contextRef="#ctx0" brushRef="#br0" timeOffset="-1085.419">2315 600,'46'-1,"1"-2,-1-2,0-2,0-2,-1-2,32-13,14-25,-88 48,-1-1,1 0,0 0,-1 0,0-1,1 1,-1-1,0 1,0-1,-1 0,1 1,0-1,-1 0,0 0,0 0,0 0,0 0,0-1,0 1,-1 0,0 0,1-1,-1 1,-1 0,1 0,0 0,-1-1,1 1,-2-1,-1 0,-1 0,0 1,0-1,-1 1,1 0,-1 1,0-1,0 1,0 0,0 0,0 0,0 1,0 0,0 0,-1 0,1 0,0 1,-1 0,1 0,0 1,-1-1,1 1,0 0,-1 0,1 1,-1 0,-9 3,1 0,0 0,0 1,1 1,0 0,0 1,1 0,0 1,0 0,1 1,0 1,1 0,0 0,0 1,1 0,1 0,0 1,1 0,-3 9,9-18,0 1,0 0,0-1,1 1,-1 0,1 0,1 0,-1-1,0 1,1 0,0 0,0-1,1 1,-1 0,1-1,0 0,0 1,1-1,-1 0,1 0,0 0,0 0,0-1,1 1,-1-1,1 0,0 0,-1 0,5 1,2 3,1-1,0-1,0 1,0-2,1 0,0 0,0-1,0-1,0 1,0-2,4 0,99-3,-91 1</inkml:trace>
  <inkml:trace contextRef="#ctx0" brushRef="#br0" timeOffset="29657.54">368 1870,'11'251,"-5"-207,-2 0,-3 0,-1 0,-4 27,-38 169,42-239,1 0,-1 0,0 1,0-1,0 0,0 0,0 1,0-1,0 0,0 1,0-1,-1 0,1 0,-1 0,1 1,-1-1,1 0,-1 0,1 0,-1 0,0 0,0 0,0 0,1 0,-1 0,0 0,0 0,0-1,0 1,-1 0,1-1,0 1,0-1,0 1,0-1,-1 0,1 1,0-1,0 0,-1 0,1 0,0 0,-1 0,1 0,0 0,0 0,-1 0,1-1,0 1,0-1,0 1,-1-1,1 1,0-1,0 1,0-1,0 0,0 0,0 0,0 0,0 1,0-1,1 0,-1 0,0-1,-3-17,1 1,1 0,1-1,1 0,0 1,1-1,1 1,1-1,1 1,0 0,1 0,5-9,-9 22,16-49,2 1,2 0,3 2,2 0,2 2,2 1,3 2,1 1,2 1,9-5,32-8,-75 56,0 1,1-1,-1 0,0 1,1-1,-1 1,0 0,1-1,-1 1,1 1,-1-1,0 0,1 0,-1 1,0-1,1 1,-1 0,0 0,0 0,0 0,0 0,0 0,0 1,0-1,0 1,0-1,0 1,-1 0,1-1,-1 1,1 0,-1 0,0 0,0 0,0 0,0 1,0-1,0 0,4 15,0 1,-1-1,0 1,-2 0,0 0,-1 0,-1 0,0 0,-2-1,0 1,-4 13,5-18,-1 1,0-1,-1 0,-1 0,0 0,0-1,-2 1,1-1,-2 0,1-1,-2 1,0-1,0-1,-1 0,0 0,0 0,-1-1,-1-1,1 0,-1 0,-1-1,1 0,-1-1,-1 0,1-1,-1-1,1 0,-1 0,-4-1,12-1,-1-1,0 0,1 0,-1 0,0-1,0 0,0 0,1 0,-1-1,0 0,0 0,1 0,-1-1,0 0,1 0,0 0,-1-1,1 0,0 0,0 0,1 0,-1-1,1 0,-1 0,1 0,1 0,-1-1,0 0,1 0,0 0,0 0,1 0,-2-3,-2-19,3 2</inkml:trace>
  <inkml:trace contextRef="#ctx0" brushRef="#br0" timeOffset="30172.838">1046 1277,'-31'229,"16"-92,6 1,7 100,2-217,11 39,-10-59,-1 0,1 0,-1 0,1 0,-1 0,1 0,0 0,0 0,-1 0,1-1,0 1,0 0,0 0,0-1,0 1,0 0,0-1,0 1,0-1,0 1,1-1,-1 0,0 0,0 1,0-1,0 0,1 0,-1 0,0 0,0 0,0 0,0-1,1 1,-1 0,0-1,0 1,0 0,0-1,0 0,0 1,0-1,0 1,0-1,0 0,0 0,0 0,0 1,-1-1,1-1,76-80,-68 69,1 1,0 0,1 0,0 1,1 1,0 0,0 0,1 1,4-1,-16 10,0-1,1 0,-1 0,1 0,-1 1,0-1,1 1,-1-1,1 1,0 0,-1-1,1 1,-1 0,1 0,-1 0,1 0,0 0,-1 1,1-1,-1 0,1 1,-1-1,1 1,-1-1,0 1,1 0,-1 0,1 0,-1 0,0 0,0 0,0 0,0 0,0 0,0 0,0 1,0-1,0 0,0 1,0-1,-1 0,1 1,-1-1,1 1,-1 0,0-1,1 2,4 81,-6-76,3 72,3-67</inkml:trace>
  <inkml:trace contextRef="#ctx0" brushRef="#br0" timeOffset="30760.634">1553 1813,'-10'20,"-1"-1,2 1,1 1,1 0,0 0,2 0,0 1,1-1,2 1,0 0,1 9,1-29,0 0,0 0,0 1,1-1,-1 0,0 0,1 0,0 0,0 0,-1 0,1 0,0 0,0 0,1 0,-1-1,0 1,1 0,-1-1,1 1,-1-1,1 1,0-1,0 0,-1 0,1 0,0 0,0 0,0 0,0 0,0-1,1 1,-1-1,0 1,0-1,0 0,0 0,0 0,1 0,-1 0,0-1,0 1,0-1,1 1,84-45,6-77,-28 29,-65 92,0 0,1 0,-1 0,0 0,1 1,-1-1,1 0,-1 0,1 0,-1 1,1-1,-1 0,1 0,0 1,-1-1,1 1,0-1,0 1,0-1,-1 1,1-1,0 1,0 0,0-1,0 1,0 0,0 0,0 0,0-1,0 1,-1 0,1 0,0 0,0 1,0-1,0 0,0 0,0 0,0 1,0-1,0 1,-1-1,1 0,0 1,0 0,0-1,-1 1,1-1,0 1,-1 0,1-1,0 1,-1 0,1 0,-1 0,1-1,-1 1,0 0,1 0,-1 0,0 0,0 0,1 0,-1 0,0 0,0 0,1 216,27 196,-29-387,-1 1,-1-1,-1 1,-2-1,0 0,-2-1,-1 0,-9 18,18-40,-1-1,0 1,-1-1,1 1,0-1,-1 0,1 0,-1 0,0 0,1 0,-1 0,0 0,0-1,0 1,-1-1,1 1,0-1,0 0,-1 0,1 0,-1 0,1 0,-1 0,1-1,-1 1,0-1,1 0,-1 0,0 0,1 0,-1 0,1-1,-1 1,0-1,1 1,-1-1,1 0,-3-1,-5-6,1 0,-1 0,2-1,-1 0,1-1,0 1,1-2,0 1,1-1,0 0,1 0,0-1,0 0,2 1,-1-2,1 1,1 0,0 0,1-1,1 1,0-1,0 1,1-1,1 1,0-1,1-3,0-2,0 1,0-1,2 0,1 1,0 0,1 0,0 1,1 0,9-12,-1 6,-2 3</inkml:trace>
  <inkml:trace contextRef="#ctx0" brushRef="#br0" timeOffset="31305.205">2202 1757,'-7'0,"0"0,0 1,0 0,0 0,1 1,-1 0,0 0,1 0,-1 1,1 0,0 0,0 1,0 0,1 0,-1 0,1 1,0-1,0 1,0 1,1-1,0 0,0 1,0 0,1 0,0 0,0 1,0-1,1 1,1-3,1 0,-1-1,1 1,0 0,0 0,1 0,-1-1,1 1,0 0,0-1,0 1,0 0,1-1,-1 1,1-1,0 0,0 1,0-1,0 0,1 0,-1-1,1 1,0 0,0-1,0 0,0 1,0-1,0 0,1-1,-1 1,1-1,-1 1,1-1,0 0,-1 0,1-1,0 1,0-1,3 0,65 36,-70-34,-1-1,1 1,-1 0,0-1,0 1,1 0,-1 0,0 0,-1 0,1 0,0 0,0 0,-1 0,0 0,1 0,-1 1,0-1,0 0,0 0,0 0,0 0,0 1,-1-1,1 0,-1 0,0 0,1 0,-1 0,0 0,0 0,0 0,-1 0,1-1,0 1,-1 0,1-1,-1 1,1-1,-1 1,0-1,0 0,-80 48,67-44,0-1,-1 0,1-1,0-1,-1-1,0 0,1-1,-1 0,-6-2,11-3,5-1</inkml:trace>
  <inkml:trace contextRef="#ctx0" brushRef="#br0" timeOffset="31545.284">2512 1898,'-14'33,"-5"21,-4 2,2-5,5-10</inkml:trace>
  <inkml:trace contextRef="#ctx0" brushRef="#br0" timeOffset="31724.998">2400 1587,'0'10,"0"3</inkml:trace>
  <inkml:trace contextRef="#ctx0" brushRef="#br0" timeOffset="31991.734">2908 1757,'-22'10,"0"0,1 2,0 1,1 0,1 1,0 1,1 1,0 1,1 1,1 0,-10 15,23-28,0-1,0 0,1 1,-1 0,1 0,0-1,1 1,-1 0,1 0,0 1,0-1,0 0,1 0,0 1,0-1,0 0,0 0,1 0,0 1,0-1,1 0,-1 0,1 0,0 0,1-1,-1 1,1 0,0-1,0 0,0 0,0 0,1 0,0 0,3 3,5-3,0 0,-1 0,1-1,0-1,1 0,-1 0,0-1,0-1,1 0,-1-1,0 0,1-1,-1 0,0-1,-1 0,1-1,2-1,11-4</inkml:trace>
  <inkml:trace contextRef="#ctx0" brushRef="#br0" timeOffset="32643.816">3303 1757,'-39'33,"2"1,1 3,2 0,2 2,1 2,-6 15,35-55,0 1,0 0,0-1,0 1,1 0,-1 0,1 0,-1 1,1-1,0 0,0 0,0 1,0-1,0 1,1-1,-1 0,1 1,-1-1,1 1,0 0,0-1,0 1,0-1,1 1,-1-1,1 1,-1-1,1 1,0-1,0 0,0 1,0-1,1 0,-1 0,0 0,1 0,0 0,-1 0,1 0,0 0,0-1,0 1,0-1,0 1,2 0,7-3,0 0,1 0,-1-1,-1-1,1 0,0 0,-1-1,1-1,-1 1,-1-2,1 1,-1-1,1-1,-2 0,1 0,-1 0,0-1,-1-1,0 1,3-5,-2 5,135-166,-127 155,-11 14,-9 15,-4 5,1 0,1 0,0 0,1 1,0 0,1 0,-1 16,4-28,0 1,1 0,0-1,0 1,0 0,0-1,1 1,-1-1,1 1,1-1,-1 1,0-1,1 1,0-1,0 0,1 0,-1 0,1 0,-1-1,1 1,0-1,1 1,-1-1,1 0,-1 0,1-1,0 1,0-1,0 0,4 2,6-2,0 0,1-1,-1 0,1-1,-1-1,0-1,1 0,-1 0,0-1,0-1,0-1,-1 0,1 0,-1-2,0 1,-1-2,0 0,0 0,-1-1,2-2,133-126,-130 125,-1-1,0-1,-1 0,-1-1,0 0,-1-1,-1-1,0 0,-1 0,-1-1,0 0,-2-1,0 0,-1 0,-1 0,-1-1,-1 0,0 0,-1-16,-2 31,-1-1,0 1,-1-1,0 1,1 0,-1-1,-1 1,1 0,-1 0,0 1,0-1,-1 1,1-1,-1 1,0 0,0 0,0 1,-1-1,1 1,-1 0,0 0,0 0,0 1,0 0,0 0,0 0,-1 0,1 1,-1 0,1 0,-1 1,1 0,-1-1,0 2,1-1,-1 1,1 0,-1 0,1 0,-1 1,1 0,0 0,0 0,0 1,0-1,0 1,-4 4,-3 0,0 1,1 0,0 1,0 0,1 1,0 0,0 1,1 0,1 0,0 1,1 0,0 1,0-1,2 1,-1 0,2 1,0-1,0 1,1 0,1 0,1 0,0 0,0 0,1 1,1-1,1 0,0 0,1 0,0-1,1 1,2 3,6 8,2-1,1 0,1-1,1-1,0-1,2 0,0-2,2 0,0-1,1-1,19 11,-26-18,0-1,1 0,0-1,0-1,1 0,0-2,0 0,1 0,-1-2,17 2,-10-4</inkml:trace>
</inkml:ink>
</file>

<file path=ppt/ink/ink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47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58,'1'-1,"-1"0,1-1,0 1,-1-1,0 1,1-1,-1 1,0-1,0 1,0-1,0 1,0-1,0 1,0-1,0 1,-1-1,1 1,-1-1,1 1,-1 0,1-1,-1 1,0 0,0-1,1 1,-1 0,0 0,0 0,-1-1,1 1,0 0,0 1,0-1,-1 0,1 0,0 0,-1 1,1-1,0 1,-1-1,1 1,-1 0,1-1,-1 1,1 0,-2 0,-75-7,-67 52,142-44,0-1,0 1,1 0,-1 0,1 1,-1-1,1 0,-1 1,1 0,0-1,0 1,0 0,0 0,0 0,0 1,0-1,1 0,-1 1,1-1,0 1,0-1,0 1,0 0,0-1,0 1,1 0,-1 0,1-1,0 1,0 0,0 0,0 0,0 0,1-1,-1 1,1 0,0 0,0-1,0 1,0-1,0 1,0 0,1-1,-1 0,1 1,0-1,0 0,0 0,0 0,0 0,10 8,0-1,0-1,1 0,0-1,1 0,0-1,0 0,0-1,0-1,2 0,62 24,-76-28,0 0,0 1,0-1,0 1,0 0,0 0,0 0,0 0,0 0,-1 0,1 0,0 0,-1 1,1-1,0 1,-1-1,0 1,1 0,-1-1,0 1,0 0,0 0,0 0,0 0,-1 0,1 0,-1 0,1 0,-1 0,1 0,-1 0,0 1,0-1,0 0,-1 0,1 0,0 0,-1 0,1 0,-1 0,0 0,0 0,0 0,0 0,0 0,0 0,0-1,0 1,-1 0,1-1,-1 1,-16 9,0 0,0-2,-1 0,-1-1,1-1,-16 4,-15 5,22-6,3-1</inkml:trace>
</inkml:ink>
</file>

<file path=ppt/ink/ink5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28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2710 424,'-16'12,"0"1,1 1,0 0,2 0,-1 2,2 0,0 0,1 1,0 0,-1 7,10-23,1 0,-1 1,1-1,0 1,-1 0,1-1,0 1,0 0,0 0,0 0,1 0,-1-1,0 1,1 0,-1 0,1 0,0 1,0-1,0 0,0 0,0 0,0 0,0 0,1 0,-1 0,1 0,-1 0,1 0,0 0,0-1,0 1,0 0,0 0,0-1,1 1,-1 0,0-1,1 1,-1-1,1 0,0 0,-1 1,1-1,0 0,0 0,0-1,0 1,0 0,0-1,0 1,1 0,10-6,-1 1,0-2,0 0,-1 0,1-1,-1 0,-1-1,1 0,-2-1,1 0,-1-1,0 0,0-2,126-143,-134 154,0 0,0 0,0 0,0 1,0-1,0 0,0 0,0 1,0-1,1 0,-1 1,0-1,0 1,1 0,-1-1,0 1,1 0,-1 0,0 0,1 0,-1 0,1 0,-1 0,0 1,1-1,-1 0,0 1,0-1,1 1,-1-1,0 1,0 0,0-1,0 1,1 0,-1 0,0 0,-1 0,1 0,0 0,0 0,0 0,0 0,-1 0,1 1,-1-1,1 1,14 67,-14-62,24 169,3 31,-25-151,-3-1,-2 0,-2 0,-3 0,-2 0,-9 28,14-65,-1-1,-1 1,-1-1,0 0,-1-1,0 1,-2-2,0 1,-1-1,0-1,-1 0,-1-1,-8 7,16-15,3-3,1 0,-1 1,1-1,-1 0,0 0,0-1,0 1,0 0,0 0,0-1,0 0,-1 1,1-1,0 0,-1 0,1 0,-1 0,1-1,-1 1,0-1,1 1,-1-1,0 0,1 0,-1 0,0-1,1 1,-1 0,1-1,-1 0,1 0,-1 0,1 0,-1 0,1 0,0 0,-1-1,1 1,-2-3,0-8,0 0,1-1,0 0,0 0,2 0,0 0,0 0,1 0,1 0,0 0,1 0,1-7,10-53,2 0,4 2,3 0,3 1,32-61,-49 115,1-1,0 2,2-1,0 1,0 1,2 0,0 1,0 0,1 1,0 0,1 2,1-1,4 0,-14 7,0 1,1 0,0 1,0 0,0 0,-1 0,2 1,-1 0,0 0,0 1,0 0,0 0,0 1,0 0,0 0,1 1,10 5</inkml:trace>
  <inkml:trace contextRef="#ctx0" brushRef="#br0" timeOffset="469.084">3727 481,'-31'-4,"1"1,-1 2,0 1,0 1,1 2,-1 1,1 1,0 2,-23 8,46-13,-1 1,1 0,0 1,0-1,1 1,-1 1,1-1,0 1,0 0,0 1,1-1,0 1,0 0,0 1,1-1,0 1,0-1,0 1,1 1,0-1,1 0,-1 1,2-1,-1 1,1 0,0-1,0 1,1 0,0 0,1 0,0 4,0-9,1 1,-1-1,1 1,-1-1,1 0,0 0,0 0,1 0,-1 0,0-1,1 1,0-1,0 1,0-1,0 0,0 0,0 0,0-1,0 1,1-1,-1 1,1-1,-1 0,1-1,0 1,-1-1,1 1,0-1,-1 0,1 0,-1-1,2 0,8 0,-1-1,1 0,-1-1,0 0,0-2,0 1,0-1,9-6,276-198,-296 208,1-1,-1 1,0-1,0 1,1-1,-1 1,1 0,-1-1,1 1,0 0,-1 0,1 0,0 0,0 1,0-1,0 0,0 1,0-1,-1 1,1 0,0 0,0 0,0 0,0 0,0 0,0 0,0 1,0-1,0 0,0 1,0 0,0 0,0-1,-1 1,1 0,0 0,-1 1,1-1,-1 0,1 0,-1 1,1-1,-1 1,0-1,0 1,0 0,0-1,0 1,0 0,0 0,0 0,-1 0,1 1,4 59,-7-55,1-1,1 0,-1 1,1-1,0 1,1-1,-1 1,1-1,0 0,1 1,0-1,0 0,0 0,0 0,1 0,0-1,1 1,-1-1,1 0,0 0,0 0,1 0,-1 0,1-1,0 0,0 0,1-1,-1 1,6 1,9 0</inkml:trace>
  <inkml:trace contextRef="#ctx0" brushRef="#br0" timeOffset="1005.519">4150 791,'9'-31,"2"0,1 0,1 1,1 1,2 0,1 1,1 1,1 0,17-16,-28 33,1 1,0 0,0 1,0-1,1 2,1 0,-1 0,1 0,0 2,1-1,-1 1,11-2,-21 7,0 0,0 0,0 0,0 0,0 0,0 0,0 0,1 0,-1 0,0 1,0-1,0 0,0 1,0-1,0 1,0-1,0 1,0 0,0-1,-1 1,1 0,0-1,0 1,-1 0,1 0,0 0,-1 0,1 0,-1 0,1 0,-1 0,1 0,-1 0,0 0,1 0,-1 0,0 0,0 1,0-1,0 0,0 0,0 0,0 0,-1 0,1 1,-10 50,3-32,-10 37,17-56,0 0,0 0,0 1,0-1,1 0,-1 0,0 0,0 0,1 1,-1-1,1 0,-1 0,1 0,-1 0,1 0,0 0,-1 0,1 0,0 0,0-1,0 1,-1 0,1 0,0-1,0 1,0-1,0 1,1 0,-1-1,0 0,0 1,0-1,0 0,0 0,0 1,1-1,-1 0,0 0,0 0,0 0,1-1,-1 1,0 0,1-1,8-1,0-1,1 0,-1-1,-1 0,1 0,-1-1,1 0,-1-1,-1 0,1-1,-1 0,0 0,23-16,89-51,-120 73,1 1,0-1,0 1,0-1,0 1,0-1,0 1,0 0,0 0,0-1,1 1,-1 0,0 0,0 0,0 0,0 0,0 0,0 1,0-1,0 0,0 0,0 1,0-1,0 1,0-1,0 1,0-1,0 1,0 0,0-1,-1 1,1 0,0 0,0-1,-1 1,1 0,-1 0,1 0,-1 0,1 0,-1 0,1 0,-1 0,0 0,1 0,-1 0,0 1,4 57,-4-51,-2 22,1-24,0 1,1 0,-1-1,1 1,0 0,1-1,0 1,0 0,0-1,1 1,0-1,0 0,1 1,1 2,8 4</inkml:trace>
  <inkml:trace contextRef="#ctx0" brushRef="#br0" timeOffset="1339.121">5053 594,'68'-8,"0"-2,-1-4,0-3,55-21,-36-11,-83 47,-1 0,1 0,-1 0,1-1,-1 1,0-1,0 0,0 0,0 0,0 0,-1 0,1 0,-1 0,0 0,0 0,0-1,0 1,-1 0,1-1,-1 1,0-1,0 1,0-1,-1 1,1 0,-1-4,-3 3,0 1,0-1,0 1,-1-1,1 1,-1 1,0-1,1 1,-1-1,0 1,-1 1,1-1,0 1,0 0,-1 0,1 0,-1 1,1 0,0 0,-1 0,1 1,-1-1,1 2,0-1,-3 1,-8 1,1 1,-1 0,1 1,0 0,0 1,1 1,0 1,0 0,1 1,0 0,0 1,1 0,0 1,1 0,0 1,1 0,0 1,1 0,1 1,0 0,1 0,-4 10,9-20,0 0,0 0,1 0,0 0,0 1,0-1,0 0,0 1,1-1,0 0,0 1,0-1,1 0,-1 1,1-1,0 0,0 1,0-1,1 0,0 0,0 0,0 0,0 0,0-1,1 1,-1-1,1 1,0-1,0 0,1 0,-1 0,0-1,1 1,0-1,1 1,14 7,1 0,0-2,0 0,1-1,0-1,0-1,0-1,1-1,0-1,-1-1,1 0,11-3,-6 2</inkml:trace>
  <inkml:trace contextRef="#ctx0" brushRef="#br0" timeOffset="-2213.046">340 86,'-26'173,"-3"19,-3 67,33-158,-1-89</inkml:trace>
  <inkml:trace contextRef="#ctx0" brushRef="#br0" timeOffset="-1949.521">1 481,'38'0,"33"-5,8-1,0-5,-8 0,-11-4,-11 2,-10 2,-6-1,-4 1,-2-3,-6-3,-1 1,-5-1,-4 2</inkml:trace>
  <inkml:trace contextRef="#ctx0" brushRef="#br0" timeOffset="-1493.619">678 1,'0'521,"-1"-516,0 0,1 0,-1 0,1 0,0 0,0 1,1-1,0 0,0 0,0 0,0 0,1 0,-1 0,2-1,-1 1,0 0,1-1,0 0,0 1,0-1,0 0,1-1,-1 1,1 0,0-1,0 0,1 0,-1 0,1-1,-1 0,1 1,0-1,0-1,-1 1,1-1,1 0,-1 0,0 0,2-1,9-4,-2-1,1 0,0-1,-1 0,0-2,-1 1,0-2,0 0,8-7,21-13,-40 27,-1 0,1 0,0 1,0-1,0 1,0-1,0 1,0 0,0 0,0 0,0 0,1 0,-1 0,0 1,1-1,-1 1,0-1,1 1,-1 0,1 0,-1 0,0 1,1-1,-1 0,1 1,-1-1,0 1,0 0,1 0,-1 0,0 0,0 0,0 1,0-1,0 0,0 1,0 0,-1-1,1 1,-1 0,1 0,0 1,9 30,32 52,-30-73</inkml:trace>
  <inkml:trace contextRef="#ctx0" brushRef="#br0" timeOffset="-1048.304">1328 678,'30'-4,"1"-1,-1-2,0-1,0-1,-1-2,0 0,-1-3,4-3,32-47,-62 63,-1-1,0 1,0-1,0 1,0-1,0 1,-1-1,1 0,0 0,-1 1,1-1,-1 0,0 0,1 0,-1 0,0 0,0 1,0-1,-1 0,1 0,0 0,-1 0,1 1,-1-1,1 0,-1 0,0 1,0-1,0 0,0 1,0-1,0 1,0-1,-1 1,1 0,0 0,-1-1,1 1,-1 0,0 0,1 0,-1 1,0-1,1 0,-2 0,-3-1,1 1,-1 0,0 0,0 0,0 0,0 1,1 0,-1 0,0 1,0 0,0 0,0 0,1 1,-1-1,0 1,1 1,0-1,-1 1,1 0,0 0,1 0,-1 1,0 0,-8 6,0 1,1 1,1 0,-1 1,2 0,0 0,-4 9,10-17,1-1,0 1,0-1,0 1,1 0,-1 0,1 0,1 1,-1-1,1 0,0 1,0-1,0 1,1-1,0 1,0-1,0 1,1-1,0 1,0-1,0 1,1-1,-1 0,1 0,0 0,1 0,0 0,-1 0,1-1,1 1,-1-1,1 0,0 0,0 0,0 0,4 2,8 2,1-1,0-1,1 0,-1-2,1 0,0-1,0 0,3-1,9 0</inkml:trace>
  <inkml:trace contextRef="#ctx0" brushRef="#br0" timeOffset="31760.218">397 1695,'-7'-3,"1"0,-1 0,0 1,0 0,0 0,0 1,0-1,0 2,0-1,0 1,0 0,0 1,0-1,0 1,0 1,0-1,0 1,0 1,0-1,1 1,-1 0,1 1,0-1,0 1,0 0,-5 6,1-5,2-1,0 0,0 0,1 0,0 1,0 0,0 0,0 1,1 0,0 0,0 1,1-1,0 1,0 0,0 1,1-1,0 1,1 0,-1 1,4-6,0 0,0 0,0-1,0 1,1 0,-1-1,1 1,-1-1,1 1,0-1,0 1,0-1,1 1,-1-1,1 0,-1 0,1 1,-1-1,1 0,0-1,0 1,0 0,0-1,1 1,-1-1,0 1,1-1,-1 0,2 0,79 27,-70-25,18 2,-24-4,0 0,0 0,0 0,-1 1,1 0,-1 0,1 0,-1 1,0 0,0 1,0-1,0 1,-1 0,-4-2,0-1,0 0,0 1,0 0,-1-1,1 1,-1-1,1 1,-1 0,1-1,-1 1,0 0,0-1,0 1,0 0,0-1,0 1,0 0,-1-1,1 1,-1 0,1-1,-1 1,0-1,1 1,-1-1,0 1,0-1,0 1,0-1,0 0,-1 0,1 1,0-1,-1 0,-51 39,-145 29,173-64</inkml:trace>
  <inkml:trace contextRef="#ctx0" brushRef="#br0" timeOffset="32350.163">735 1723,'-17'30,"2"1,1 1,2 1,1 0,1 0,2 1,-1 20,8-51,0-1,0 0,1 1,-1-1,1 0,-1 1,1-1,0 1,0-1,0 1,0-1,1 1,-1-1,0 0,1 1,0-1,0 0,0 1,0-1,0 0,0 0,0 0,1 0,-1 0,1 0,-1 0,1 0,0-1,0 1,0-1,0 1,0-1,0 0,0 0,0 1,0-2,1 1,-1 0,0 0,1-1,-1 1,1-1,-1 0,1 0,-1 0,1 0,-1 0,1 0,11-7,-1-1,1 0,-1-1,-1 0,0-1,0-1,-1 0,0 0,6-10,3 0,11-15,-1-2,-1-1,-3-1,9-18,-35 57,-1 1,1-1,0 1,0-1,0 1,0 0,0-1,0 1,0-1,0 1,0-1,0 1,0-1,0 1,0-1,0 1,0-1,0 1,1 0,-1-1,0 1,0-1,0 1,1 0,-1-1,0 1,1-1,-1 1,0 0,1 0,-1-1,0 1,1 0,-1-1,0 1,1 0,-1 0,1 0,-1 0,1-1,-1 1,1 0,-1 0,0 0,1 0,-1 0,1 0,-1 0,1 0,-1 0,1 0,-1 0,1 1,-1-1,1 0,-1 0,0 0,1 1,-1-1,1 0,-1 0,0 1,1-1,-1 0,0 1,1-1,-1 0,0 1,0-1,1 1,2 36,-7 412,2-400,-2 0,-2-1,-2 1,-2-1,-3-1,-1 0,-20 43,28-77,0-1,-1 1,0-1,-1 0,-1 0,0-1,0-1,-1 1,-2 1,9-9,-1 0,1 0,-1 0,0-1,1 1,-1-1,0 0,0 0,-1 0,1 0,0-1,-1 0,1 0,-1 0,1 0,-1-1,1 0,-1 0,1 0,-1 0,1-1,-1 0,1 0,-1 0,1 0,0-1,-1 1,1-1,0 0,-1-1,0-1,0 0,0 0,0-1,1 1,-1-1,1 0,0 0,1-1,-1 1,1-1,0 0,0 0,1 0,0 0,0 0,0 0,1-1,0 1,0-1,1 1,0-1,0 1,0-1,1 1,1-6,1-10,2 0,1 0,0 0,2 1,0 0,11-18,71-114,-77 130</inkml:trace>
  <inkml:trace contextRef="#ctx0" brushRef="#br0" timeOffset="32882.644">1384 1695,'-125'87,"123"-86,-1 0,1 0,0 0,-1 1,1-1,0 1,0-1,0 1,0 0,0 0,1 0,-1 0,1 0,-1 0,1 0,-1 1,1-1,0 0,0 1,1-1,-1 1,0-1,1 1,-1 0,1-1,0 1,0-1,0 1,0 0,1-1,-1 1,1-1,-1 1,1 0,0-1,0 0,0 1,0-1,0 0,1 1,-1-1,1 0,-1 0,1 0,0 0,0 0,0-1,0 1,64 15,-56-16,-1 1,1 0,-1 1,0-1,0 2,0-1,0 1,0 1,-1 0,1 0,-1 0,-6-3,0 0,0 0,0-1,-1 1,1 0,-1 0,1 1,-1-1,0 0,1 0,-1 1,0-1,-1 1,1-1,0 1,-1-1,1 1,-1-1,0 1,0-1,0 1,0 0,0-1,-1 1,1-1,-1 1,0-1,1 1,-1-1,0 1,0-1,-1 0,1 0,0 1,-1-1,0 0,1 0,-1-1,-2 3,-85 57,80-57,-1 0,1-1,-1 0,0-1,0 0,0 0,0-1,0-1,0 1,0-2,0 1,0-1,-1-1,-2-4,7-1</inkml:trace>
  <inkml:trace contextRef="#ctx0" brushRef="#br0" timeOffset="33263.696">1920 1271,'-1'1,"-14"15,1 0,0 0,1 1,1 1,1 0,0 1,2 0,0 1,1-1,1 2,1-1,0 1,2 0,1 0,-1 11,-1 135,-3-115,2 0,3 0,2 46,-15-13,11-79</inkml:trace>
  <inkml:trace contextRef="#ctx0" brushRef="#br0" timeOffset="33510.206">1554 1723,'38'0,"32"0,9 0,-4 0,-11 0,-5 0,-9 0,-8 0,-6 0,-5 0,-7 0</inkml:trace>
  <inkml:trace contextRef="#ctx0" brushRef="#br0" timeOffset="33860.959">2089 1949,'29'-5,"0"-1,-1-1,0-2,-1-1,0 0,0-3,-1 0,8-7,-28 17,-1-1,1-1,-1 1,0-1,-1 0,1 0,-1 0,0-1,-1 0,1 1,-1-1,2-5,-4 9,0 0,-1 0,1-1,0 1,-1 0,1-1,-1 1,0 0,0-1,0 1,0-1,0 1,0 0,-1-1,1 1,-1 0,0-1,0 1,1 0,-2 0,1-1,0 1,0 0,-1 0,1 0,-1 1,1-1,-1 0,0 0,0 1,0-1,0 1,0 0,0 0,-2-1,-4-1,-1 1,0 1,0-1,0 2,0-1,1 1,-1 0,0 1,0 0,0 1,0 0,1 0,-1 0,1 1,-1 1,1-1,0 2,0-1,-5 3,1 1,0 0,0 0,0 1,1 1,1 0,-1 0,2 1,0 0,0 1,1 0,0 0,1 1,0 0,1 0,1 1,0 0,1 0,0 0,1 0,1 0,0 9,2-18,1 0,0 0,0-1,0 1,1 0,0-1,0 1,0-1,0 0,1 1,-1-1,1 0,0 0,1-1,-1 1,0-1,1 0,0 0,0 0,0 0,0 0,0-1,1 0,-1 0,1 0,-1 0,5 0,4 2,1-1,0 0,-1-1,1-1,0 0,0 0,0-2,0 0,3-1,58-11,-44 7</inkml:trace>
  <inkml:trace contextRef="#ctx0" brushRef="#br0" timeOffset="46849.218">2823 1723,'-60'192,"35"-83,48-132,24-43,3 1,3 3,57-53,-61 83,-48 32,0-1,0 1,1 0,-1-1,0 1,0 0,0 0,1 0,-1 0,0 0,0 0,0 1,1-1,-1 0,0 1,0-1,0 0,0 1,0-1,0 1,0 0,0-1,0 1,0 0,0 0,0 0,0-1,0 1,-1 0,1 0,0 0,-1 0,1 0,0 1,-1-1,0 0,1 0,-1 0,0 0,1 0,-1 1,0-1,0 0,0 0,0 1,-1 230,1-230,-1 0,1-1,0 1,0-1,0 1,0-1,0 1,1 0,-1-1,0 1,1-1,-1 1,1-1,-1 1,1-1,0 0,0 1,-1-1,1 0,0 1,0-1,0 0,1 0,-1 0,0 0,0 0,1 0,-1 0,0-1,1 1,-1 0,1-1,-1 1,1-1,-1 1,1-1,-1 0,1 0,-1 1,1-1,0 0,-1-1,1 1,-1 0,1 0,-1-1,1 1,-1-1,1 1,-1-1,1 1,-1-1,0 0,1 0,-1 0,0 0,0 0,1 0,-1-1,133-140,60 2,-193 138,0 1,0 0,0 0,0 0,0 0,0 0,0 0,0 0,1 0,-1 0,0 1,1-1,-1 0,0 1,1-1,-1 1,1-1,-1 1,1 0,-1 0,1 0,-1 0,1 0,-1 0,1 0,-1 0,1 0,-1 1,0-1,1 1,-1-1,1 1,-1-1,0 1,1 0,-1 0,0-1,0 1,0 0,0 0,1 0,-1 1,-1-1,1 0,1 1,3 120,-7-81,5 126,3-149</inkml:trace>
</inkml:ink>
</file>

<file path=ppt/ink/ink5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2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0 663,'1'-20,"1"-1,1 0,1 1,0 0,2 0,0 0,1 1,1 0,1 0,0 1,2 0,0 0,1 1,9-9,143-146,-164 170,1 1,0 0,-1-1,1 1,0 0,0 0,0 0,0-1,0 1,0 0,0 0,1 1,-1-1,0 0,1 0,-1 0,0 1,1-1,-1 1,1-1,-1 1,1 0,-1-1,1 1,-1 0,1 0,-1 0,1 0,-1 0,1 1,-1-1,1 0,-1 1,1-1,-1 1,0-1,1 1,-1 0,0-1,1 1,-1 0,0 0,0 0,0 0,0 0,0 0,1 1,4 122,-9-84,3-37,6 75,-6-77,0 0,1 1,-1-1,1 0,-1 1,1-1,-1 0,1 0,0 1,-1-1,1 0,0 0,0 0,0 0,0 0,0 0,0 0,0 0,0-1,0 1,1 0,-1-1,0 1,0-1,1 1,-1-1,0 1,1-1,-1 0,0 0,1 0,-1 0,1 0,-1 0,0 0,1 0,-1 0,0-1,1 1,-1 0,0-1,1 1,-1-1,0 0,0 1,0-1,1 0,-1 0,0 0,0 0,0 0,0 0,190-173,-180 164,0 1,1 1,1 0,0 0,0 1,0 1,1 0,12-3,-25 9,1 0,-1 0,1 0,-1 0,1 0,-1 0,1 0,0 0,-1 1,1-1,-1 0,0 1,1 0,-1-1,1 1,-1 0,0-1,1 1,-1 0,0 0,0 0,0 0,0 1,0-1,0 0,0 0,0 0,0 1,0-1,-1 1,1-1,-1 0,1 1,-1-1,1 1,-1-1,0 1,0 0,0 0,4 69,-4-60,-2 135,2-144,0-1,0 1,0 0,0-1,0 1,1-1,-1 1,0 0,1-1,-1 1,1-1,0 1,-1-1,1 0,0 1,0-1,0 0,0 1,0-1,0 0,1 0,-1 0,0 0,0 0,1 0,-1 0,1 0,-1-1,1 1,-1-1,1 1,-1-1,1 1,0-1,15 1</inkml:trace>
  <inkml:trace contextRef="#ctx0" brushRef="#br0" timeOffset="432.042">1327 156,'-70'47,"38"-26,0 0,2 2,0 2,2 0,1 2,-1 3,-6 33,33-62,0 1,1-1,-1 1,1 0,0-1,-1 1,1-1,0 1,0 0,0-1,0 1,0 0,1-1,-1 1,0 0,1-1,-1 1,1-1,-1 1,1-1,0 1,0-1,0 1,0-1,0 0,0 1,0-1,0 0,0 0,1 0,-1 0,0 0,1 0,-1 0,1 0,-1-1,1 1,-1-1,2 1,4-1,0 0,1 0,-1-1,0 0,0 0,1-1,-1 0,0 0,-1-1,1 0,0 0,-1 0,0-1,0 0,0 0,0-1,1-1,5-2,177-129,-188 135,1 0,-1 0,1 0,0 1,0-1,-1 0,1 1,0 0,0-1,0 1,1 0,-1 0,0 0,0 0,0 1,1-1,-1 0,1 1,-1 0,0-1,1 1,-1 0,1 0,-1 1,0-1,1 0,-1 1,0 0,1-1,-1 1,0 0,0 0,1 0,-1 0,0 1,0-1,0 1,-1-1,1 1,0-1,-1 1,1 0,-1 0,1 0,-1 0,0 0,0 0,0 0,0 1,0-1,0 0,0 0,-1 1,1 0,4 20,-3-12,0 0,0 0,1-1,1 1,0-1,0 1,1-1,0 0,1-1,0 1,1-1,0-1,1 2,9 5</inkml:trace>
  <inkml:trace contextRef="#ctx0" brushRef="#br0" timeOffset="895.458">1722 353,'102'-92,"17"-29,-119 120,0 0,1 0,-1 1,1-1,-1 0,1 0,-1 1,1-1,-1 0,1 1,-1-1,1 1,0-1,0 1,-1-1,1 1,0-1,0 1,-1-1,1 1,0 0,0 0,0-1,0 1,0 0,-1 0,1 0,0 0,0 0,0 0,0 0,0 0,0 1,-1-1,1 0,0 0,0 1,0-1,0 1,-1-1,1 0,0 1,-1 0,1-1,0 1,-1-1,1 1,0 0,-1-1,1 1,-1 0,1 0,-1-1,0 1,1 0,-1 0,0 0,0-1,1 1,-1 0,0 0,0 0,0 0,0 0,0 0,0-1,0 1,0 0,-1 0,1 0,0 55,-2-49,1 0,1 0,-1 0,1 0,1 0,-1 0,1 0,0 0,1-1,0 1,0 0,0 0,1-1,0 0,0 1,0-1,1 0,2 2,-3-4,0-1,0 0,0 0,1-1,-1 1,1-1,0 1,0-1,0 0,0 0,0-1,0 1,0-1,0 0,1 0,-1-1,0 1,1-1,-1 0,0 0,1 0,-1-1,1 1,-1-1,0 0,0 0,0-1,1 1,-1-1,0 0,-1 0,1-1,0 1,2-2,68-55,-60 47</inkml:trace>
  <inkml:trace contextRef="#ctx0" brushRef="#br0" timeOffset="1444.08">2456 70,'-5'15,"-1"-4,1 1,1 0,0 0,0 0,1 1,1-1,0 1,1 0,0 0,1-1,0 1,1 0,1 0,0-1,1 1,0-1,2 4,-4-13,0-1,1 1,-1-1,1 0,-1 0,1 0,0 0,0 0,0 0,0 0,0 0,1-1,-1 1,1-1,-1 0,0 0,1 0,0 0,-1 0,1 0,0-1,-1 1,1-1,0 0,0 1,-1-1,1-1,0 1,0 0,-1-1,1 1,0-1,-1 0,1 0,0 0,-1 0,2-2,84-62,135-165,-218 224,29-27,-33 32,-1 1,1-1,-1 1,1-1,0 1,-1-1,1 1,0 0,-1-1,1 1,0 0,0 0,-1 0,1-1,0 1,0 0,0 0,-1 0,1 0,0 0,0 0,-1 1,1-1,0 0,0 0,-1 1,1-1,0 0,0 1,-1-1,1 0,-1 1,1-1,0 1,-1-1,1 1,-1-1,1 1,-1 0,1-1,-1 1,1 0,-1-1,0 1,0 0,1 0,-1-1,0 1,0 0,0 0,1 0,2 16,-1 1,0-1,-1 1,-1-1,-1 1,0 0,-1-1,-2 3,3-11,-14 116,6 0,5 0,5 1,6-1,14 69,-18-175,8 37,-3 1,-2 1,-3 0,-3 24,0-80,0 1,0 0,-1 0,1 0,-1-1,0 1,1 0,-1 0,0-1,-1 1,1-1,0 1,-1-1,1 0,-1 1,0-1,0 0,0 0,0 0,0 0,0-1,-1 1,1-1,0 1,-1-1,1 0,-1 1,0-1,1-1,-1 1,0 0,0-1,1 1,-1-1,0 0,0 0,0 0,1 0,-1-1,0 1,0-1,0 1,1-1,-1 0,0 0,1-1,-1 1,0-1,-10-5,0-1,1-1,0 0,1 0,0-2,0 1,1-1,0-1,1 1,1-2,0 1,0-1,1 0,1-1,0 0,1 0,-3-14,5 19,2 1,-1-1,1 1,0-1,1 0,0 1,0-1,1 0,0 1,1-1,0 1,0-1,1 1,0 0,0 0,1 0,0 0,0 1,1-1,0 1,0 0,1 1,0-1,2 0,19-19,1 1,2 1,1 2,31-18,-54 35,106-51,-87 43</inkml:trace>
</inkml:ink>
</file>

<file path=ppt/ink/ink5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0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263 164,'136'-20,"-1"-5,-2-6,110-42,-241 71,0 1,0-1,0 1,1 0,-1 0,0 0,0 0,1 0,-1 0,0 0,1 1,-1 0,1-1,-1 1,1 0,-1 0,1 0,-1 0,0 1,1-1,-1 1,1-1,-1 1,0 0,1 0,-1 0,0 0,0 0,0 1,0-1,0 0,0 1,0 0,0 0,-1-1,1 1,-1 0,1 0,-1 0,0 0,0 1,1-1,-2 0,1 1,0-1,0 0,-1 1,1 17,-1 0,-1-1,-1 1,0 0,-2-1,-5 16,-2 19,-24 217,6 64,29-192,-64-245,55 93,-1 0,0 1,-1 1,0 0,0 0,0 1,-1 0,0 1,0 1,0 0,-1 0,1 1,-1 1,0 0,0 0,0 2,0 0,0 0,0 1,1 0,-1 1,0 1,0 0,1 1,0 0,-7 4,-51 23,1 3,2 4,2 2,-48 39,-8 16,121-94,-1-1,1 0,-1 0,1 0,-1 0,1 0,-1 1,1-1,-1 0,1 0,0 1,-1-1,1 0,-1 0,1 1,0-1,-1 1,1-1,0 0,0 1,-1-1,1 1,0-1,0 1,-1-1,1 1,0-1,0 0,0 1,0-1,0 1,0-1,0 1,0-1,0 1,0-1,0 1,0-1,0 1,0-1,0 1,1-1,-1 1,0-1,0 1,1-1,-1 1,0-1,0 0,1 1,-1-1,0 0,1 1,-1-1,1 0,-1 1,0-1,1 0,-1 0,1 1,-1-1,1 0,-1 0,1 0,-1 0,1 0,-1 0,1 0,0 0,13 2</inkml:trace>
  <inkml:trace contextRef="#ctx0" brushRef="#br0" timeOffset="447.719">433 587,'620'-207,"-470"184,-147 23,-1 1,1-1,-1 1,0-1,1 1,-1 0,0 0,1 0,-1 0,0 0,0 1,0-1,0 1,0-1,0 1,0 0,-1 0,1 0,0 0,-1 0,0 0,0 0,1 0,-1 1,0-1,-1 0,1 1,0-1,-1 1,1-1,-1 3,0 87,-1-67,-2 13,7 91,-4-128,0 0,0-1,0 1,0 0,1 0,-1-1,0 1,0 0,1-1,-1 1,0 0,1-1,-1 1,1 0,-1-1,1 1,-1-1,1 1,0-1,-1 1,1-1,-1 0,1 1,0-1,-1 0,1 1,0-1,0 0,-1 0,1 1,0-1,0 0,-1 0,1 0,0 0,0 0,-1 0,1 0,0-1,0 1,-1 0,1 0,0-1,0 1,-1 0,1-1,0 1,-1 0,1-1,9-7</inkml:trace>
  <inkml:trace contextRef="#ctx0" brushRef="#br0" timeOffset="864.468">1731 558,'-30'22,"2"2,0 1,2 1,0 1,2 1,1 1,-9 18,28-44,1 1,-1-1,1 1,0 0,0 0,1 1,-1-1,1 1,0-1,0 1,1 0,-1-1,1 1,0 0,0 0,1 0,-1 0,1 0,0 0,0 0,1 0,0 0,0 0,0 0,0 0,1 0,-1-1,1 1,1-1,-1 1,1-1,-1 0,1 0,0 0,2 2,1-3,-1 0,1 0,-1 0,1-1,0 0,0 0,0 0,0-1,0 0,0 0,0-1,0 1,1-1,-1-1,0 1,0-1,0 0,0 0,0-1,0 0,0 0,0 0,-1-1,1 0,-1 0,0 0,0-1,1-1,3-2,0 0,0-1,-1 0,0 0,-1-1,0 0,0-1,-1 0,0 0,0 0,-2 0,1-1,-1 0,-1 0,0 0,0 0,-1-1,0 1,-1 0,-1-1,0 0,0 1,-1-1,-1 1,0 0,0-1,-1 1,-1 0,0 0,0 0,-1 1,0 0,-1 0,0 0,-1 0,0 0,5 8,-1 0,1 0,0 0,0 0,-1 0,1 1,-1-1,0 1,1-1,-1 1,0 0,0 0,0 0,0 1,0-1,0 1,0-1,0 1,0 0,0 0,0 0,0 1,0-1,-1 1,-12 4</inkml:trace>
  <inkml:trace contextRef="#ctx0" brushRef="#br0" timeOffset="1197.93">1928 982,'34'-104,"-20"68,2-1,1 2,1 0,3 1,0 1,2 1,6-4,28 4,-41 33</inkml:trace>
</inkml:ink>
</file>

<file path=ppt/ink/ink5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53 698,'-7'10,"0"0,1 1,1 0,0 0,0 0,1 1,1-1,0 1,0 0,1 0,1 0,0 0,0 0,2 1,-1-1,1 0,1 0,1 1,-2-11,-1 0,1 0,0 0,1 0,-1 0,0-1,0 1,1-1,-1 1,1-1,0 1,-1-1,1 0,0 0,0 0,0 0,-1 0,1 0,0 0,0 0,0-1,1 1,-1-1,0 0,0 0,0 0,0 0,0 0,0 0,0 0,1 0,-1-1,0 1,0-1,0 0,0 0,0 1,-1-1,1-1,0 1,0 0,0-1,72-60,-63 48,0 0,-1-1,-1 0,0 0,-1-1,-1 0,0 0,-2-1,0 0,0 0,-2 0,0-1,-1 1,-1-1,0 0,-2-16,-30-43,29 75,1 0,0 0,0 1,-1-1,1 0,-1 1,0-1,1 1,-1-1,0 1,0 0,0 0,0 0,0 0,0 0,0 0,0 1,0-1,-1 1,1-1,0 1,0 0,-1 0,1 0,0 0,0 0,0 0,-1 1,1-1,0 1,0 0,0 0,0-1,0 1,-1 1,2-1,-1 0,0 0,1 1,-1-1,1 1,-1 0,1-1,0 1,-1 0,1 0,0 0,0 0,1 0,-1 0,0 0,1 0,-1 0,1 0,-1 0,1 0,0 0,0 0,0 1,0-1,1 0,-1 0,0 0,1 0,0 0,-1 0,1 0,0 0,0 0,0 0,0 0,0 0,1-1,-1 1,0 0,1-1,0 1,-1-1,1 0,0 1,-1-1,1 0,0 0,0 0,0 0,0-1,0 1,0 0,0-1,0 1,1-1,-1 0,0 0,0 0,0 0,0 0,1 0,11-3,0 0,0-1,0 0,-1-1,1 0,-1-1,-1-1,1 0,-1-1,0 0,-1 0,0-2,0 1,-1-1,2-3,11-7,-1 0,0-1,-2-1,0-1,-1 0,-1-2,-2 0,0-1,-2 0,-1-1,-1-1,-1 0,-1 0,-2-1,-1-1,-1 1,-1-7,-8 164,6 0,6-1,6 6,62 505,-75-615,2-4,-2-1,0 1,-1-1,-1 1,0-1,-2 1,0-1,-1 1,-1-1,0 0,-5 8,9-24,-1 1,0-1,1 0,-1 0,0 0,-1 0,1 0,0 0,0 0,-1 0,0 0,1 0,-1-1,0 1,0 0,0-1,1 0,-2 0,1 1,0-1,0 0,0 0,0-1,-1 1,1 0,0-1,-1 0,1 1,0-1,-1 0,1 0,-1 0,1-1,0 1,-1 0,1-1,0 0,-1 1,1-1,0 0,0 0,0 0,0-1,0 1,0 0,0-1,0 1,0-1,0-1,-5-7,1 1,0-2,0 1,1 0,1-1,0 0,0 0,1-1,1 1,0-1,0 1,1-1,0 1,1-1,1 0,0 1,0-1,3-14,0 1,2 0,1 0,0 0,2 1,1 0,5-6,31-44,-23 45</inkml:trace>
</inkml:ink>
</file>

<file path=ppt/ink/ink5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11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1,'-28'10,"-1"0,1 1,0 2,1 0,0 2,-10 8,36-23,-1 1,0-1,1 1,-1 0,0 0,1-1,-1 1,1 0,-1 0,1 1,0-1,-1 0,1 0,0 1,0-1,0 1,0-1,0 1,0-1,1 1,-1-1,0 1,1 0,-1-1,1 1,0 0,-1 0,1-1,0 1,0 0,0 0,0 0,0-1,1 1,-1 0,1 0,-1-1,1 1,-1 0,1-1,0 1,0-1,0 1,0-1,0 1,0-1,0 0,0 1,1-1,-1 0,1 0,-1 0,0 0,1 0,1 1,71 24,-67-25,1 0,-1 1,0 0,1 0,-1 1,0 0,0 0,-1 1,1 0,-1 0,0 0,0 1,0 0,0 0,-1 0,0 1,0 0,1 2,-5-6,0 0,-1 0,1 0,0-1,-1 1,1 0,-1 0,0 0,0 0,0 0,0 0,0 0,0 1,0-1,-1-1,1 1,-1 0,1 0,-1 0,0 0,0 0,0 0,0-1,0 1,0 0,0-1,-1 1,1-1,-1 1,1-1,-1 0,1 0,-1 1,0-1,1 0,-2 0,-68 27,-16-21,61-7</inkml:trace>
</inkml:ink>
</file>

<file path=ppt/ink/ink5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9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183 565,'0'1,"-22"22,0 0,2 2,1 0,1 1,2 1,0 1,2 0,0 1,-2 12,15-39,1 0,-1 0,0 0,0 0,1 0,-1 0,1 0,0 0,0 0,0 0,0 0,0 0,0 0,0 1,1-1,-1 0,1 0,-1 0,1 0,0 0,0-1,0 1,0 0,0 0,0 0,0-1,1 1,-1-1,1 1,-1-1,1 1,-1-1,1 0,0 0,0 0,0 0,-1 0,1 0,0 0,0-1,0 1,0-1,1 1,-1-1,0 0,0 0,0 0,0 0,0 0,0 0,1-1,5-1,1-1,-1-1,0 1,0-1,0-1,0 1,-1-1,1-1,-1 1,-1-1,1-1,-1 1,0-1,0 0,-1 0,0-1,0 0,-1 0,0 0,-1 0,1 0,-2-1,1 0,-1 1,0-1,-1 0,0 0,0 0,-1 0,0 0,-1 0,0 0,-1 0,1 0,-1 1,-1-1,0 0,0 1,-1 0,0 0,0 0,-1 0,0 1,0-1,-1 1,-2-2,-16-8,1 6</inkml:trace>
  <inkml:trace contextRef="#ctx0" brushRef="#br0" timeOffset="536.78">523 143,'-63'336,"21"-76,42-259,-3 36,3-36,0-1,0 1,0-1,0 1,0-1,0 1,0-1,0 1,0-1,0 1,1-1,-1 1,0-1,0 1,1-1,-1 1,0-1,0 1,1-1,-1 0,0 1,1-1,-1 0,1 1,-1-1,1 0,-1 1,0-1,1 0,-1 0,1 0,-1 1,1-1,-1 0,1 0,-1 0,1 0,0 0,-1 0,1 0,-1 0,1 0,-1 0,1 0,-1 0,1-1,-1 1,1 0,-1 0,1 0,-1-1,0 1,1 0,-1-1,1 1,-1 0,0-1,1 1,-1 0,0-1,1 1,-1-1,0 1,82-72,39-24,-113 89,1 2,0-1,1 1,-1 1,1-1,0 2,0-1,0 2,0-1,1 1,-1 1,1 0,-1 0,1 1,-1 0,1 1,-1 0,1 1,-1 0,8 3,-15-3,-1 0,1 0,-1 0,0 0,0 1,0-1,0 1,0-1,0 1,-1 0,0 0,1 0,-1 0,0 0,0 0,0 0,-1 0,1 0,-1 0,0 0,0 0,0 1,0-1,0 0,-1 0,1 0,-1 0,0 0,0 0,0 0,0 0,-1 0,1 0,-1 0,0-1,0 1,0 0,-83 91,78-87,0 0,-1-1,-1 0,1 0,-1-1,0 0,0 0,0-1,-1 0,1-1,-1 0,0 0,0-1,0-1,0 0,0 0,0-1,-1 0,1 0,0-1,-4-2,-26-25,28 10</inkml:trace>
  <inkml:trace contextRef="#ctx0" brushRef="#br0" timeOffset="852.964">1171 1,'-45'94,"3"2,-24 90,59-155,1 0,2 1,1-1,1 1,2 0,3 27,-2-29,-9 42,7-62,4-14</inkml:trace>
  <inkml:trace contextRef="#ctx0" brushRef="#br0" timeOffset="1168.735">1171 622,'27'3,"-1"0,1-2,-1-1,1-1,-1-1,1-2,-1 0,0-2,0-1,-1-1,22-10,-39 14,-1 0,-1-1,1 0,0-1,-1 1,0-1,-1 0,1-1,-1 1,0-1,-1 0,1 0,1-7,-4 11,-1 0,1 0,-1 0,0-1,0 1,0 0,0-1,-1 1,1-1,-1 1,0-1,0 1,0 0,-1-1,1 1,-1-1,0 1,0-1,0 1,0 0,-1 0,1 0,-1 0,0 0,0 0,0 0,0 0,0 0,0 1,-1 0,0-1,1 1,-2-1,-4 1,-1 0,1 0,-1 0,1 1,-1 0,0 1,1 0,-1 0,0 1,1 0,-1 1,1 0,-1 0,1 1,0 0,0 0,0 1,0 0,1 0,-1 1,1 0,0 0,6-4,-10 4,0 0,0 1,1 0,0 1,0 0,0 1,1 0,1 0,-1 1,1 0,1 1,-1-1,2 1,-1 1,1-1,1 1,0 0,1 1,0-1,1 1,-1 1,5-8,-1-1,1 1,0 0,0-1,0 0,1 1,0-1,-1 0,1 1,1-1,-1-1,1 1,0 0,-1 0,2-1,-1 0,0 1,1-1,-1 0,1-1,3 2,10 9</inkml:trace>
  <inkml:trace contextRef="#ctx0" brushRef="#br0" timeOffset="1702.841">1651 735,'71'-74,"-38"37,2 1,1 3,2 0,1 3,22-13,-60 42,-1 0,1 1,-1-1,1 0,-1 0,1 1,-1-1,1 0,0 1,-1-1,1 1,0-1,-1 1,1-1,0 1,0-1,0 1,-1 0,1 0,0-1,0 1,0 0,0 0,0 0,-1 0,1 0,0 0,0 0,0 0,0 0,0 0,0 1,-1-1,1 0,0 0,0 1,0-1,-1 1,1-1,0 1,0-1,-1 1,1-1,0 1,-1 0,1-1,-1 1,1 0,-1-1,1 1,-1 0,0 0,1 0,-1-1,0 1,1 0,-1 0,0 0,0 0,0 0,0-1,0 2,-7 21,6-22,0 1,-1-1,1 1,0 0,0-1,0 1,0 0,0-1,0 1,0 0,1 0,-1 0,1 0,-1 0,1 0,0 0,0 0,0 0,0 0,0 0,0 0,0 0,1 0,-1-1,1 1,0 0,-1 0,1 0,0 0,0-1,0 1,0 0,0-1,0 1,1-1,-1 1,1-1,-1 0,1 1,-1-1,1 0,0 0,-1 0,1 0,0 0,0-1,0 1,0 0,0-1,195-47,-194 47,0 0,0 1,0-1,-1 1,1-1,0 1,-1 0,1 0,0 0,-1 1,1-1,-1 0,0 1,1 0,-1-1,0 1,0 0,0 0,0 0,-1 1,1-1,0 0,-1 1,1-1,-1 1,0-1,0 1,0-1,0 1,-1 0,1 0,-1-1,0 1,1 0,-1 0,0 0,-1-1,1 1,0 0,-1 0,0 1,16 60,-4-51</inkml:trace>
  <inkml:trace contextRef="#ctx0" brushRef="#br0" timeOffset="3119.279">1341 707,'-5'0,"3"0,3 5,4 1,8 5,6 0,4-1,3-3,-2-2</inkml:trace>
</inkml:ink>
</file>

<file path=ppt/ink/ink5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8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0 362,'75'-81,"-54"55,1 1,1 1,2 2,0 0,14-8,-37 28,-1 0,1 1,0-1,0 1,0-1,0 1,0 0,0 0,0 0,0 0,0 0,0 0,1 1,-1-1,0 1,0-1,1 1,-1 0,1 0,-1 0,0 0,1 0,-1 1,0-1,0 1,1-1,-1 1,0 0,0 0,0 0,0 0,1 0,-2 1,1-1,0 0,0 1,0 0,-1-1,1 1,-1 0,1 0,-1 0,0 0,0 0,0 0,0 0,1 1,4 21,-1-1,-1 1,-1-1,-1 1,-1 0,-1 0,-1 0,-1 0,-1 0,-5 18,4-10,-1 1,-1 0,-2-1,-1 0,-2-1,-1 0,-1-1,-1 0,-2-1,-1-1,-2-1,-8 10,25-34,0-1,0 1,0-1,0 0,0 1,-1-1,1 0,-1 0,0-1,1 1,-1 0,0-1,0 0,0 1,0-1,0-1,0 1,-1 0,1-1,0 1,0-1,0 0,-1 0,1 0,0-1,0 1,0-1,0 0,-1 0,1 0,0 0,0 0,1-1,-1 1,0-1,0 0,1 0,-1 0,1 0,-1 0,1 0,0-1,0 1,0-1,0 0,1 1,-1-1,1 0,-1 0,1 0,0 0,0-1,-1-14,1 0,1-1,1 1,0 0,1 0,1 0,1 0,0 0,2 1,0 0,1 0,0 0,1 1,1 0,1 1,0 0,3-2,14-24,1 1,2 2,2 1,1 1,2 2,1 2,2 1,1 2,1 1,42-20,-70 42,0 0,1 2,-1-1,1 1,0 1,0 0,1 1,-1 1,0 0,1 1,12 1,-23-1,-1 0,1 1,-1-1,1 1,-1 0,1-1,-1 1,0 1,1-1,-1 0,0 0,0 1,0-1,0 1,0 0,0 0,0 0,-1 0,1 0,-1 0,1 0,-1 0,0 0,0 1,0-1,0 1,0-1,0 1,-1-1,1 1,-1-1,0 1,0-1,0 1,0-1,0 1,0 0,-1-1,0 1,-36 97,20-79,-1 0,-1-2,-1 0,0-1,-1-1,-2-1,-2 1,-10 8,-3 1,-1-2,-1-1,0-2,-21 6,34-17</inkml:trace>
  <inkml:trace contextRef="#ctx0" brushRef="#br0" timeOffset="480.429">678 418,'41'-6,"-1"-1,1-2,-2-2,1-1,-1-2,-1-2,-1-2,1-1,-24 11,-1 0,0-1,-1 0,0-1,-1 0,0-1,-1-1,0 1,0-1,-1-1,-1 0,0 0,-1-1,0 0,-1 0,-1 0,0-1,-1 0,-1 0,0-1,-3 15,1-1,-1 0,0 1,0-1,1 0,-1 0,-1 1,1-1,0 0,0 1,-1-1,1 0,-1 1,1-1,-1 1,0-1,1 1,-1-1,0 1,0-1,0 1,0 0,0-1,-1 1,1 0,0 0,0 0,-1 0,1 0,-1 0,1 1,-1-1,1 0,-1 1,0-1,1 1,-1-1,0 1,1 0,-2 0,-67 17,61-13,0 1,-1 0,2 1,-1-1,1 1,0 1,0 0,0 0,1 1,0-1,1 2,0-1,0 1,1 0,0 0,0 0,1 0,0 1,4-8,-1 1,1-1,0 0,0 0,0 0,0 1,0-1,0 0,0 0,1 0,-1 0,1 1,0-1,0 0,0 0,0 0,0 0,0-1,0 1,0 0,1 0,-1-1,1 1,-1-1,1 1,0-1,0 1,0-1,-1 0,1 0,0 0,0 0,0 0,1-1,-1 1,0-1,0 1,0-1,1 0,97 5,-82-6,202-2,-219 3,1 0,0 0,-1 0,1 0,0 0,0 0,-1 0,1 1,0-1,-1 1,1-1,-1 1,1 0,0 0,-1 0,0 0,1 0,-1 0,0 0,1 0,-1 0,0 1,0-1,0 0,0 1,0-1,0 1,0-1,-1 1,1-1,0 1,-1 0,0-1,1 1,-1 0,0 0,0-1,0 1,0 0,0-1,0 1,0 0,0 0,-1-1,1 1,-1 0,0-1,1 1,-1-1,0 1,0-1,0 1,0 0,-79 112,75-95,6-4</inkml:trace>
</inkml:ink>
</file>

<file path=ppt/ink/ink5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6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58,'-26'254,"-6"117,33-299,-1-61</inkml:trace>
  <inkml:trace contextRef="#ctx0" brushRef="#br0" timeOffset="246.901">0 452,'39'-5,"31"-6,13-1,-1-4,-12 1,-6 4,-11-2,-9 1,-6-1,-7 1,-7-3,-3 2,-1-1,1-4,-2 1</inkml:trace>
  <inkml:trace contextRef="#ctx0" brushRef="#br0" timeOffset="661.885">734 1,'0'459,"-1"-454,0-1,0 0,0 1,1-1,-1 1,1-1,1 1,-1-1,0 0,1 1,0-1,0 0,0 1,1-1,-1 0,1 0,0 0,0 0,1 0,-1-1,1 1,-1 0,1-1,0 0,1 0,-1 0,1 0,-1-1,1 1,0-1,0 0,0 0,0 0,0 0,0-1,0 0,1 0,3 1,162-65,-168 63,1 1,0-1,0 0,-1 1,1 0,-1-1,1 1,0 0,-1 0,1 1,-1-1,0 1,1-1,-1 1,0-1,0 1,0 0,0 0,-1 0,1 0,0 1,-1-1,1 0,-1 1,0-1,0 1,0-1,0 1,0-1,-1 1,1 0,-1 0,1-1,-1 1,0 0,0 0,-1-1,1 1,0 1,1 1,0-1,-1 0,1 0,1 1,-1-1,1 0,-1 0,1 0,0 0,0-1,1 1,-1 0,1-1,0 0,0 0,0 1,13 4</inkml:trace>
  <inkml:trace contextRef="#ctx0" brushRef="#br0" timeOffset="1078.58">1326 594,'18'-1,"0"-1,-1 0,1-1,-1-2,1 1,-1-2,-1 0,1-1,-1-1,0 0,-1-1,0-1,-1-1,5-3,-16 10,1 0,-1 0,1 0,-1-1,0 0,-1 1,1-1,-1 0,0 0,0 0,0 0,-1-1,0 1,0 0,0-1,-1-2,0 6,0 0,0-1,0 1,0 0,0 0,-1 0,1-1,-1 1,1 0,-1 0,0 0,0 0,0 0,0 0,0 0,-1 0,1 1,0-1,-1 0,1 1,-1-1,0 1,0-1,1 1,-1 0,0 0,0 0,0 0,0 0,0 0,-1 1,1-1,0 0,0 1,0 0,-1 0,1 0,0 0,-3 0,-5 2,-1 1,1 0,-1 1,1 0,0 0,0 1,1 1,-1 0,1 0,1 1,-1 0,1 0,0 1,1 0,-2 2,-16 13,15-14,1 0,1 1,-1 0,1 0,1 0,0 1,0 0,1 1,-2 7,6-15,0 0,1 1,0-1,0 0,0 0,0 1,1-1,0 0,0 1,0-1,0 0,1 1,-1-1,1 0,0 1,1-1,-1 0,1 0,0 0,0 0,0 0,0-1,0 1,1-1,0 1,0-1,0 0,0 0,3 2,12 6,1-2,0 0,0-1,0-1,1-1,0-1,1 0,-1-2,1 0,-1-1,1-1,0-2,0 0,-1 0,1-2,-1-1,14-4,-1 1</inkml:trace>
</inkml:ink>
</file>

<file path=ppt/ink/ink5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15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1,'-39'29,"-26"19,-8 6,4-2,14-8</inkml:trace>
</inkml:ink>
</file>

<file path=ppt/ink/ink5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20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58,'0'0,"0"1,0-1,0 1,0-1,0 1,0-1,0 1,0-1,0 1,0-1,-1 1,1-1,0 1,0-1,0 0,-1 1,1-1,0 1,0-1,-1 1,1-1,0 0,-1 1,1-1,-1 0,1 1,0-1,-1 0,1 0,-1 1,1-1,-1 0,1 0,-1 0,1 1,-1-1,1 0,-1 0,1 0,-1 0,1 0,-1 0,1 0,-1 0,1 0,-1-1,1 1,-1 0,1 0,-1 0,1-1,-1 1,1 0,-1 0,1-1,0 1,-1 0,1-1,0 1,-1 0,1-1,0 1,-1-1,-7 170,5-23,-22 41,0-30,44-172,-7-3</inkml:trace>
  <inkml:trace contextRef="#ctx0" brushRef="#br0" timeOffset="247.785">1 368,'38'-5,"47"-1,13-5,-5 0,-8 1,-15 3,-14-2,-12 0,-8 1,-10-2,-10 1</inkml:trace>
  <inkml:trace contextRef="#ctx0" brushRef="#br0" timeOffset="751.915">707 1,'-62'347,"57"-330,1 1,1-1,0 1,2 0,0-1,1 1,0 0,2 0,0-1,1 1,1-1,0 1,4 6,-7-22,0 0,0 1,0-1,1 0,-1 0,1 0,-1 0,1-1,0 1,-1 0,1-1,0 1,0-1,0 0,0 1,1-1,-1 0,0 0,0 0,1-1,-1 1,0-1,1 1,-1-1,1 0,-1 0,0 0,1 0,-1 0,1 0,-1-1,1 1,-1-1,0 0,0 1,1-1,-1 0,2-2,81-55,-80 54,151-115,-156 118,1 1,0-1,-1 0,1 1,-1-1,1 1,0-1,-1 1,1-1,0 1,0-1,-1 1,1 0,0-1,0 1,0 0,-1 0,1 0,0-1,0 1,0 0,0 0,0 0,-1 0,1 1,0-1,0 0,0 0,0 0,-1 1,1-1,0 0,0 1,-1-1,1 1,0-1,0 1,-1-1,1 1,-1-1,1 1,0 0,-1-1,1 1,-1 0,0 0,1-1,-1 1,1 0,-1 0,0 0,0-1,0 1,1 0,-1 0,0 0,0 0,-6 57,3-45,2-9,0 0,1 0,-1 0,1 0,0 0,0 0,0 0,0 0,1 0,-1 0,1 0,0 0,1 0,-1 0,1 0,-1-1,1 1,0-1,0 1,1-1,-1 0,1 0,0 0,0 0,0 0,0-1,0 1,0-1,1 0,-1 0,1 0,-1 0,1-1,0 1,0-1,0 0,0 0,0-1,0 1,0-1,0 0,3 0,16-4</inkml:trace>
  <inkml:trace contextRef="#ctx0" brushRef="#br0" timeOffset="1131.169">1271 538,'24'-4,"1"-1,-2-1,1-1,-1-1,0-1,-1 0,0-2,0-1,-20 11,0 1,0-1,0 0,0 0,0 0,0 0,0 0,-1 0,1-1,0 1,-1-1,1 1,-1-1,1 1,-1-1,0 0,0 0,0 0,0 1,0-1,0 0,0 0,-1 0,1-1,-1 1,1 0,-1 0,0 0,0 0,0 0,0-1,0 1,0 0,-1 0,1 0,-1 0,1 0,-1 0,0 0,0 0,0 0,0 0,0 0,0 1,-1-1,1 0,-1 1,1-1,-1 1,1-1,-1 1,-5-2,1 1,-1 0,0 0,1 0,-1 1,0 0,0 0,0 1,0 0,0 0,0 1,0-1,1 2,-1-1,0 1,1 0,-1 0,1 1,-1 0,1 0,0 0,0 1,0 0,1 0,0 0,-1 1,1 0,1 0,-2 1,0 1,-1 0,1 1,0-1,1 1,0 0,0 1,1-1,0 1,0 0,1 0,0 0,1 0,0 1,0-1,1 1,0-1,1 1,0-1,1 1,0-1,0 2,1-5,0 0,1 0,0-1,0 1,0-1,1 0,-1 0,1 0,0 0,1-1,-1 0,1 1,0-2,0 1,0 0,1-1,-1 0,1-1,-1 1,1-1,0 0,131 24,-3-27,-107 1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30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1 506,'476'-83,"-194"41,514-88,-43 16,239-17,-964 129,147-1,-174 3,1 0,-1 0,0 0,1 0,-1 0,0 0,0 0,1 0,-1 1,0-1,0 0,1 1,-1-1,0 1,0 0,0-1,0 1,0 0,0 0,0-1,0 1,0 0,0 0,0 0,-1 0,1 0,0 0,-1 1,1-1,0 0,-1 0,0 0,1 0,-1 1,0-1,1 0,-1 1,0 0,-6 8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4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0,'0'44,"5"32,1 9,0 0,-1-10,-2-9,0-10,-2-10,-1-8,0-5,0-5,5-1,1-1,0 1,-1-5</inkml:trace>
</inkml:ink>
</file>

<file path=ppt/ink/ink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47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0,'-19'20,"-6"10,0 1</inkml:trace>
</inkml:ink>
</file>

<file path=ppt/ink/ink6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3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3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812 538,'-24'-9,"0"1,-1 1,-1 1,1 2,-1 0,0 2,0 0,1 2,-1 1,0 1,0 1,1 1,-1 2,1 0,0 2,1 1,0 0,-23 14,15-8,0 1,1 1,0 2,2 1,1 2,0 0,1 2,-15 19,40-42,0 1,-1-1,1 1,0 0,0 0,0 0,0 0,1 1,-1-1,1 0,-1 1,1-1,0 1,0-1,0 1,0-1,0 1,0 0,1 0,0-1,-1 1,1 0,0 0,0 0,0-1,1 1,-1 0,1 0,0-1,-1 1,1 0,0-1,1 1,-1-1,0 1,1-1,-1 0,1 1,0-1,0 0,0 0,0 0,0 0,2 0,11 0,0-1,1-1,-1 0,1-2,-1 1,0-2,0 0,0-1,0 0,0-2,-1 1,0-2,0 0,0-1,-10 6,296-162,-180 97,-120 66,1 0,0 1,0-1,-1 0,1 1,0-1,0 1,-1-1,1 1,0-1,0 1,0 0,0-1,0 1,0 0,0-1,0 1,0 0,0 0,0 0,0 0,0 0,0 0,0 1,0-1,0 0,0 0,-1 1,1-1,0 0,0 1,0-1,0 1,0-1,-1 1,1-1,0 1,0 0,-1-1,1 1,0 0,-1 0,1 0,-1-1,1 1,-1 0,1 0,-1 0,0 0,1 0,-1 0,0 0,0 0,0 0,0 0,0 0,0 0,0 0,0 0,0 0,0 0,0 0,-1 0,1-1,0 1,-1 0,1 0,-1 1,-1 27,0-24,0 1,1 0,0 0,0 0,1 0,0 0,0 0,0 0,1 0,-1 0,1 0,1 0,-1 0,1 0,0-1,1 1,-1-1,1 1,0-1,1 0,-1 0,1 0,0-1,0 1,0-1,1 0,3 2,42 11,-26-13</inkml:trace>
  <inkml:trace contextRef="#ctx0" brushRef="#br0" timeOffset="416.382">982 820,'197'-261,"-168"213,-23 92,-6-38,-1 0,1-1,0 1,0-1,1 1,-1 0,1-1,1 0,-1 1,1-1,0 0,0 1,0-1,1 0,0 0,0-1,0 1,0-1,1 1,0-1,0 0,0-1,0 1,0-1,1 1,0-1,0-1,0 1,0-1,0 0,0 0,0 0,1 0,-1-1,1 0,-1-1,1 1,0-1,1 0,7-4,-1 0,0-2,0 1,0-1,0-1,-1-1,0 0,-1 0,0-1,0 0,0-1,-2 0,1-1,-1 0,-1 0,0-1,0 0,-1-1,1-3,1-3</inkml:trace>
  <inkml:trace contextRef="#ctx0" brushRef="#br0" timeOffset="1730.149">2026 482,'-16'1,"-1"1,1 1,-1 1,1 0,0 1,0 1,1 1,0 0,0 0,0 2,1 0,1 0,-1 2,-10 10,13-8,0 0,1 0,1 1,0 0,1 1,0 0,1 0,-2 10,8-22,0-1,0 0,0 1,0-1,0 0,1 1,-1-1,1 0,0 1,0-1,0 1,0-1,0 1,0-1,1 0,-1 1,1-1,-1 0,1 1,0-1,0 0,0 0,1 0,-1 0,0 0,1 0,-1 0,1 0,0 0,-1-1,1 1,0 0,0-1,0 0,0 1,0-1,1 0,-1 0,0-1,0 1,1 0,-1-1,0 1,1-1,-1 0,1 1,-1-1,1-1,-1 1,0 0,1 0,0-1,12-2,1 0,-1 0,0-2,-1 0,1-1,-1 0,0-1,-1 0,1-1,-1-1,-1 0,0-1,6-6,15-9,97-96,-148 232,18-106,0 0,1-1,-1 1,1 0,0 0,0-1,0 1,1-1,-1 1,1-1,0 0,1 1,-1-1,1 0,0 0,0-1,0 1,0-1,1 1,-1-1,1 0,0 0,0-1,0 1,0-1,0 0,1 0,-1 0,1-1,-1 1,1-1,-1 0,1 0,0-1,0 0,-1 0,1 0,0 0,0 0,-1-1,4-1,15-6,0-2,-1 0,0-2,-1 0,-1-1,0-2,0 0,-2-1,0 0,1-4,-2 5,5-4,0-2,-1-1,-1 0,-1-2,-1 0,-2-1,0-1,-1 0,-2-1,-1-1,-1 0,-1 0,-2-1,-1 0,-1-1,1-20,-14-61,7 108,-1 0,1 1,-1-1,0 1,0-1,0 1,0-1,0 1,-1 0,1 0,-1-1,1 1,-1 0,0 0,0 1,0-1,0 0,0 0,0 1,0 0,-1-1,1 1,-1 0,1 0,-1 0,1 0,-1 1,1-1,-1 1,0-1,1 1,-1 0,0 0,1 0,-1 1,0-1,1 1,-1-1,0 1,-10 5,0-1,1 2,0 0,0 1,1 0,-1 0,2 1,-1 1,1 0,1 0,0 1,1 0,0 1,-2 3,-3 6,0 1,1 0,2 1,0 0,2 1,0 0,2 0,0 1,2 0,1 0,1 0,0 0,3 6,0-18,0-1,2 1,-1 0,2-1,0 0,0 0,1 0,0 0,1-1,1 0,0 0,0 0,-3-5,0-1,1 0,-1 0,1 0,0 0,0-1,0 0,1 0,-1 0,1-1,0 0,0 0,1 0,-1-1,0 0,1 0,-1 0,1-1,0 0,-1-1,1 1,0-1,3-1,46-9,-31 5</inkml:trace>
  <inkml:trace contextRef="#ctx0" brushRef="#br0" timeOffset="2265.905">2844 482,'-4'9,"1"1,-1 0,1 1,1-1,0 0,0 1,1-1,1 1,-1-1,2 1,-1-1,2 1,-1-1,1 1,2 2,-3-11,0-1,0 1,0-1,0 0,0 1,1-1,-1 0,0 0,1 0,-1 0,1 0,-1 0,1 0,-1 0,1-1,0 1,-1-1,1 1,0-1,0 1,-1-1,1 0,0 0,0 0,-1 0,1 0,0-1,0 1,-1 0,1-1,0 1,-1-1,1 0,0 1,-1-1,1 0,-1 0,1-1,56-40,124-146,-182 188,0 1,0-1,0 1,0-1,1 1,-1-1,0 1,0-1,0 1,0-1,0 1,1-1,-1 0,0 1,0-1,1 1,-1-1,0 0,1 1,-1-1,0 0,1 0,-1 1,1-1,-1 0,1 0,-1 1,0-1,1 0,-1 0,1 0,-1 0,1 0,-1 0,1 0,-1 0,1 0,-1 0,1 0,-1 0,1 0,-1 0,0 0,1 0,-1 0,1-1,-1 1,1 0,-1 0,0 0,1-1,-1 1,1 0,-1-1,0 1,1 0,-1-1,0 1,0-1,1 1,-1 0,0-1,0 1,0-1,1 1,-7 39,5-38,-21 86,6-25,2 0,3 1,-1 37,-19 229,29-287,-2-1,-2 0,-2 0,-1-1,-2 0,-4 5,-33 19,47-62,-1-1,1 1,-1-1,0 0,0 0,1 0,-1 0,0 0,0 0,0 0,0-1,0 1,0-1,0 1,-1-1,1 0,0 0,0 0,0 0,0 0,0 0,0-1,-1 1,1-1,0 1,0-1,0 0,0 0,1 0,-1 0,0 0,0 0,1 0,-1-1,0 0,-3-6,1 0,0 0,0 0,1-1,0 1,1-1,0 0,0 0,1 0,0 0,1 0,0 0,0 0,1 0,0 0,1-4,22-91,-12 76</inkml:trace>
  <inkml:trace contextRef="#ctx0" brushRef="#br0" timeOffset="2727.345">3352 482,'304'-94,"-157"71,-146 23,-1 0,1 1,-1-1,1 0,-1 0,1 0,-1 1,1-1,-1 0,1 1,-1-1,1 0,-1 1,1-1,-1 1,0-1,1 0,-1 1,0-1,1 1,-1-1,0 1,0-1,1 1,-1-1,0 1,0 0,0-1,0 1,0-1,0 1,0-1,0 1,0 0,0-1,0 1,0-1,0 1,0-1,0 1,-1-1,1 1,0 0,0-1,-1 1,1-1,0 0,-1 1,1-1,-1 1,1-1,0 0,-1 1,1-1,-1 1,-24 30,23-29,-20 22,12-16,2 0,-1 1,1 0,0 0,1 1,0 0,0 0,1 1,1 0,0 0,0 0,1 1,0 0,1-1,1 1,0 2,0-9,1 0,0 0,1 0,-1 0,1 0,0 0,1 0,-1 0,1 0,0 0,0 0,0 0,1 0,0-1,0 1,0 0,0-1,1 0,-1 1,1-1,1 0,-1 0,0-1,1 1,0-1,0 0,0 0,0 0,0 0,1-1,1 2,10-1,0-1,0-1,0-1,1 0,-1 0,0-2,0 0,0-1,-1-1,1 0,3-2,-16 5,-1 1,1-1,0 0,-1 0,1 0,-1 0,0-1,1 1,-1-1,0 1,0-1,0 0,0 0,0 0,0 0,0 0,-1 0,1 0,-1-1,0 1,1-1,-1 0,0-10</inkml:trace>
  <inkml:trace contextRef="#ctx0" brushRef="#br0" timeOffset="2948.903">3522 623,'43'-10,"34"-3,13 1,-4-3,-12 2,-14 3,-11 3,-11 2,-5 3,-10 1</inkml:trace>
  <inkml:trace contextRef="#ctx0" brushRef="#br0" timeOffset="3352.089">4143 482,'37'-3,"1"-2,-1-2,-1-1,1-1,-1-3,-1-1,0-1,1-3,12-26,-47 42,-1 0,1 1,-1-1,1 0,-1 0,0 0,1-1,-1 1,0 0,1 0,-1 0,0 0,0 0,0 0,0 0,0 0,0 0,-1 0,1 0,0-1,0 1,-1 0,1 0,-1 0,1 0,-1 0,1 1,-1-1,0 0,1 0,-1 0,0 0,0 1,1-1,-1 0,0 1,0-1,0 0,0 1,0 0,0-1,0 1,0-1,0 1,0 0,0 0,0 0,0-1,-1 1,1 0,0 0,0 0,0 1,0-1,-13-1,1 1,0 1,0 0,0 1,0 0,0 1,0 0,1 1,-1 1,1 0,0 1,1 0,-1 0,1 1,0 1,1 0,0 0,0 1,1 1,0-1,0 1,1 1,1 0,0 0,0 0,1 1,1 0,0 0,0 0,-1 10,4-16,0 0,1 0,0 0,0 0,1 1,0-1,0 0,0 0,1 0,0 1,0-1,0 0,1 0,0 0,0-1,1 1,-1 0,1-1,1 1,-1-1,1 0,0 0,0-1,0 1,0-1,1 0,0 0,0 0,0 0,0-1,6 2,5 4,1-1,0 0,0-2,1 0,0-1,0-1,0 0,1-1,-1-1,6-1,32-1,-32-1</inkml:trace>
</inkml:ink>
</file>

<file path=ppt/ink/ink6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35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0,'-17'219,"6"101,6-275,-1-33</inkml:trace>
  <inkml:trace contextRef="#ctx0" brushRef="#br0" timeOffset="248.032">0 339,'39'4,"31"3,14-1,2-2,-4-5,-11-3,-8-1,-10 1,-9 0,-8 2,-4 1,-4 0,-6 1</inkml:trace>
  <inkml:trace contextRef="#ctx0" brushRef="#br0" timeOffset="498.861">763 311,'-6'9,"1"1,0-1,1 1,0 1,0-1,1 0,0 1,1 0,0 0,1-1,0 1,1 0,0 0,1 0,0 0,0 0,1 0,1-1,0 1,2 3,-3-12,-1 0,1 0,0 0,0 0,0 0,1-1,-1 1,0-1,1 0,-1 0,1 0,-1 0,1 0,-1 0,1 0,-1-1,1 0,0 1,-1-1,1 0,0 0,0 0,-1-1,1 1,0-1,-1 1,1-1,-1 0,1 0,0-1,72-40,-68 36,-1 0,0-1,0 1,-1-1,0 0,0-1,0 1,-1-1,0 0,-1 0,0 0,0-1,0-1,-2 7,0 1,-1-1,1 0,-1 0,1 0,-1 0,0 0,0 0,0 0,-1 0,1 0,-1 0,1 0,-1 0,0 0,0 0,0 0,-1 1,1-1,-1 1,1-1,-1 1,0-1,0 1,0 0,0 0,-1 0,1 0,0 0,-1 0,1 1,-1-1,0 1,1 0,-1 0,0 0,0 0,-2 0,-19-4,1 3</inkml:trace>
</inkml:ink>
</file>

<file path=ppt/ink/ink6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33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22 179,'-5'24,"-1"12,0 6,1-5</inkml:trace>
  <inkml:trace contextRef="#ctx0" brushRef="#br0" timeOffset="648.002">615 9,'-14'-3,"0"1,0 0,0 1,0 1,0 0,0 1,0 0,0 1,0 1,1 0,-1 1,1 0,11-4,0 1,0-1,0 1,0-1,0 1,1 0,-1-1,0 1,0 0,1 0,-1 0,1 1,-1-1,1 0,-1 1,1-1,0 1,0-1,0 1,0-1,0 1,0 0,0-1,0 1,1 0,-1 0,1 0,-1 0,1 0,0 0,-1-1,1 1,0 0,0 0,1 0,-1 0,0 0,1 0,-1 0,1 0,0 1,53 66,-31-45,-20-19,0 0,-1 0,0 0,0 0,0 1,0-1,-1 0,0 1,0-1,-1 1,0 0,1-1,-2 1,1-1,-1 1,0-1,0 1,0-1,-1 1,0-1,0 0,0 0,-1 0,1 0,-1 0,0-1,-1 1,1-1,-1 0,0 0,0 0,0 0,-1-1,1 1,-1-1,0-1,0 1,0-1,0 1,0-1,0-1,-5 2,-6 5,13-6,0 0,0 0,0 0,0 0,0 0,-1-1,1 0,0 1,-1-1,1 0,-1-1,0 1,1 0,-1-1,0 0,1 0,-1 0,0-1,1 1,-1-1,1 0,-1 0,1 0,-1 0,1 0,0-1,-1 0,1 0,-3-1,-5-8</inkml:trace>
</inkml:ink>
</file>

<file path=ppt/ink/ink6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46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11,'-9'-2,"0"-1,-1 1,1 1,0-1,-1 1,1 1,0 0,-1 1,1-1,0 2,-1-1,1 1,0 1,0-1,0 2,1-1,-1 1,1 1,0-1,0 1,0 1,1-1,-1 2,2-1,-1 1,1-1,-1 2,2-1,-1 1,1 0,1 0,-1 0,1 1,1-1,0 1,0 0,0 0,1 0,1 1,-1-1,1 8,1-14,1-1,-1 1,0 0,1-1,-1 1,1-1,0 1,0 0,0-1,0 0,1 1,-1-1,1 0,-1 0,1 1,0-1,0-1,0 1,0 0,0 0,0-1,0 1,1-1,-1 1,0-1,1 0,-1 0,1 0,0-1,-1 1,1-1,0 1,-1-1,1 0,0 0,-1 0,2 0,101-17,146-110,-246 124,-1 0,0 1,1-1,-1 1,1 0,-1 0,1 1,0-1,0 1,0 0,0 1,0-1,0 1,0 0,0 0,0 1,0-1,0 1,0 0,-1 0,1 1,0-1,0 1,-1 0,1 1,-1-1,0 1,3 2,118 93,-106-89</inkml:trace>
</inkml:ink>
</file>

<file path=ppt/ink/ink6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48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341 198,'-13'-2,"1"1,-1-1,1 2,-1 0,1 1,-1 0,1 1,-1 0,1 1,0 0,0 1,0 0,0 1,1 1,0 0,0 0,0 1,1 0,0 1,1 0,-1 1,1 0,1 0,0 1,0 0,1 0,0 1,1 0,1 0,-1 0,2 1,-2 4,4-14,1 1,0-1,0 1,0-1,0 1,0 0,0-1,1 1,-1 0,1-1,0 1,-1 0,1 0,1-1,-1 1,0 0,1 0,-1-1,1 1,0 0,0-1,0 1,0-1,0 1,1-1,-1 0,1 1,-1-1,1 0,0 0,0 0,0 0,0 0,0-1,1 1,-1-1,0 1,1-1,-1 0,1 0,0 0,-1 0,1 0,0-1,-1 1,1-1,0 0,1 0,86-54,-24 7,-2-2,-1-3,-3-3,49-58,-113 130,-5-2,1 1,0 0,1 0,1 1,0 0,1 0,1 0,1 0,0 6,21 148,-11-118,-1 0,-3 1,-3-1,-2 17,0 18,-1-36,-2-1,-3 0,-2 0,-2-1,-17 46,25-78,-2 0,0-1,-1 1,0-2,-1 1,-1-1,-1 0,0-1,-2 0,1 0,-1-2,-12 11,22-23,0 1,0-1,0 0,0 0,0 0,0 0,0 0,0-1,0 1,-1-1,1 1,0-1,-1 0,1 0,0 0,0 0,-1 0,1 0,0-1,0 1,-1-1,1 1,0-1,0 0,0 0,0 0,0 0,0 0,0-1,0 1,0-1,1 1,-1-1,1 0,-1 1,1-1,-1 0,1 0,0 0,0 0,0 0,0 0,-32-96,27 56,1 23,2 0,0-1,2 1,0-1,1 1,1-1,0 1,2-1,0 1,3-5,2 5,0 0,2 0,0 1,1 0,1 1,0 0,1 1,1 0,1 1,0 1,1 0,1 1,0 1,3-2,112-87,-113 89</inkml:trace>
  <inkml:trace contextRef="#ctx0" brushRef="#br0" timeOffset="314.818">764 226,'5'34,"2"20,-1 6,-1-2,-2-6,0-8,-2-6,-6-10,-1-4,0-7</inkml:trace>
  <inkml:trace contextRef="#ctx0" brushRef="#br0" timeOffset="586.813">737 1,'-5'9,"3"4,2-1</inkml:trace>
  <inkml:trace contextRef="#ctx0" brushRef="#br0" timeOffset="897.79">1018 85,'104'395,"-78"-349,-26-45,1-1,0 1,0 0,0-1,0 1,0-1,0 0,0 1,0-1,0 0,0 0,0 1,0-1,0 0,0 0,0 0,0 0,0 0,0-1,0 1,0 0,0 0,0-1,0 1,0 0,0-1,0 1,0-1,0 0,0 1,0-1,-1 0,1 1,0-1,0 0,-1 0,1 1,-1-1,1 0,0 0,-1 0,0 0,1 0,-1 0,0 0,1-1,64-170,-47 129,59-108,-62 133</inkml:trace>
  <inkml:trace contextRef="#ctx0" brushRef="#br0" timeOffset="1266.85">1527 339,'28'-3,"-1"-2,0-1,0-1,0-1,-1-1,0-2,19-10,-43 20,1 0,0 0,-1 0,1 0,-1-1,0 1,1-1,-1 1,0-1,0 0,0 0,0 0,0 0,0 0,-1-1,1 1,-1 0,1-1,-1 1,0-1,0 0,0 1,-1-1,1 0,0 1,-1-1,0 0,0 0,0 1,0-1,0 0,0 0,-1 0,1 1,-1-1,0 0,0 1,0-1,0 1,0-1,0 1,-1-1,0 1,1 0,-1 0,0-1,0 1,0 0,-4-1,-1 0,1 1,0-1,-1 2,0-1,1 0,-1 1,0 1,0-1,1 1,-1 0,0 0,0 1,0 0,1 0,-1 1,0 0,1 0,0 0,-1 1,1 0,0 0,0 1,1-1,-1 1,1 0,-1 1,1 0,1-1,-1 2,1-1,0 0,0 1,0 0,1 0,0 0,0 0,0 0,1 1,0-1,1 1,-1 0,1 3,-1-2,1 0,0 0,1 0,0 0,0 0,1 0,0-1,0 1,1 0,0 0,0-1,1 1,0-1,0 0,1 0,0 0,0 0,0 0,1-1,0 0,1 0,-1-1,1 1,0-1,0 0,1-1,-1 1,4 0,93 45,-79-43</inkml:trace>
  <inkml:trace contextRef="#ctx0" brushRef="#br0" timeOffset="1681.798">1978 424,'30'-18,"-2"-2,0-1,-1-2,-1 0,-1-2,12-16,24-36,-61 77,0 0,0-1,0 1,1-1,-1 1,0 0,0-1,0 1,0-1,1 1,-1 0,0-1,0 1,1 0,-1-1,0 1,1 0,-1-1,0 1,1 0,-1 0,0 0,1-1,-1 1,1 0,-1 0,1 0,-1 0,0 0,1-1,-1 1,1 0,-1 0,1 0,-1 0,0 0,1 1,-1-1,1 0,-1 0,0 0,1 0,-1 0,1 1,-1-1,0 0,1 0,-1 0,0 1,1-1,-1 0,0 1,1-1,-1 0,0 1,0-1,1 0,-1 1,0-1,0 1,0-1,1 0,-1 1,3 33,-2-23,-2-5,1 0,0 0,1 0,0 0,0 0,0-1,1 1,-1 0,1-1,1 1,-1-1,1 0,0 1,0-1,0-1,1 1,0 0,0-1,0 0,0 0,1 0,-1 0,1-1,0 0,0 0,1 0,-1 0,0-1,1 0,0 0,-1-1,1 1,0-1,0-1,0 1,3-1,3-3,1-1,-1-1,1 0,-1-1,-1 0,1 0,-1-1,0-1,-1 0,0-1,0 0,-1 0,4-5,2-1,9-6,-1-1,0-2,-2 0,-1-1,14-25,-21 26</inkml:trace>
</inkml:ink>
</file>

<file path=ppt/ink/ink6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25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3670 543,'-2'13,"-2"2,1-1,1 1,1 0,0 0,0 0,2 0,0 0,1 0,0-1,3 11,-4-24,-1 1,0-1,1 1,-1-1,1 1,0-1,-1 1,1-1,0 0,0 1,0-1,0 0,0 0,0 0,0 1,1-1,-1 0,0-1,0 1,1 0,-1 0,1-1,-1 1,1 0,-1-1,1 0,-1 1,1-1,-1 0,1 0,0 1,-1-1,1-1,-1 1,1 0,-1 0,1-1,0 1,-1 0,1-1,-1 0,0 1,1-1,-1 0,1 0,-1 0,0 0,54-56,-48 45,0 1,-1-2,-1 1,0-1,0 1,-2-1,1-1,-2 1,1 0,-2-1,0 1,-1-1,0 1,-1-1,0 0,0 11,0 0,-1 0,1 0,0 0,-1 0,0 1,0-1,0 0,0 1,0 0,0-1,-1 1,1 0,-1 0,0 1,1-1,-1 0,0 1,0 0,0-1,0 1,0 1,0-1,0 0,-1 1,1-1,0 1,0 0,0 0,-1 0,1 1,0-1,0 1,0-1,0 1,0 0,0 1,0-1,0 0,0 1,0-1,0 1,1 0,-1 0,1 0,0 0,-1 1,1-1,0 1,0-1,1 1,-1 0,0 0,1-2,0 0,0 1,0-1,0 0,1 0,-1 1,0-1,1 0,-1 1,1-1,0 1,-1-1,1 0,0 1,0-1,0 1,0-1,0 1,0-1,0 1,0-1,1 1,-1-1,0 0,1 1,-1-1,1 1,0-1,-1 0,1 0,0 1,0-1,0 0,0 0,0 0,0 0,0 0,0 0,1 0,-1 0,0-1,0 1,1 0,-1-1,1 1,0-1,68 15,-58-17,0 0,1 0,-1-1,-1 0,1-1,0-1,-1 1,0-2,0 0,-1 0,1-1,-1 0,-1-1,0 0,0 0,0-1,6-8,113-178,-114 171,-1 0,-2-1,0-1,-2 0,-1 0,0-5,6-30,-26 91,9 235,29-21,5 124,-32-77,2-287,0 1,-1-1,0 1,1 0,-2-1,1 1,0 0,-1-1,0 1,0-1,0 1,-1-1,0 1,0-1,0 0,0 0,0 0,-1 0,0 0,0-1,0 1,0-1,0 0,-1 0,1 0,-1 0,0 0,0-1,0 0,0 0,0 0,-1 0,1-1,-1 1,1-1,-1 0,1-1,-1 1,0-1,1 0,-1 0,1 0,-1-1,-3 0,3-2,-1-1,1 0,0 0,1 0,-1 0,1-1,0 1,0-1,0 0,0-1,1 1,0-1,0 1,1-1,-1 0,1 0,1 0,-1 0,1 0,0 0,0-1,1 1,0 0,0-1,0 1,1 0,0 0,0 0,1-1,-1 1,2 0,-1 1,1-3,11-16,0 1,2 1,1 0,0 1,1 1,2 0,0 2,16-12,-7 6</inkml:trace>
  <inkml:trace contextRef="#ctx0" brushRef="#br0" timeOffset="-2535.914">255 373,'-17'40,"-2"-1,-2-1,-1-1,-2-1,-1-1,-2-1,-7 5,-32 43,124-172,113-116,-108 127,-63 79,0-1,0 1,1-1,-1 1,0 0,0-1,0 1,1-1,-1 1,0 0,0-1,1 1,-1 0,0-1,1 1,-1 0,1 0,-1-1,0 1,1 0,-1 0,1-1,-1 1,0 0,1 0,-1 0,1 0,-1 0,1 0,-1 0,1 0,-1 0,0 0,1 0,-1 0,1 0,-1 0,1 0,-1 0,1 1,-1-1,0 0,1 0,-1 0,0 1,1-1,-1 0,1 1,-1-1,0 0,0 1,1-1,-1 0,0 1,0-1,1 0,-1 1,0-1,0 1,0-1,1 1,-1-1,0 0,0 1,0-1,0 1,0 0,2 36,-2-31,-1 37,0-25,0 1,1-1,0 0,2 0,0 0,1 0,1 0,0 0,2-1,0 1,1-2,6 12,-11-24,1 0,-1 0,1 0,-1 0,1 0,1-1,-1 0,0 1,1-1,-1 0,1-1,0 1,0-1,0 0,1 0,-1 0,0 0,1-1,-1 1,1-1,-1-1,1 1,0 0,-1-1,1 0,0 0,-1-1,1 1,-1-1,1 0,0 0,-1 0,0-1,1 0,-1 0,2-1,7-5,0-1,-1 0,0-1,0-1,-1 0,0 0,-1-1,-1-1,0 1,0-2,-1 1,-1-1,0 0,-1 0,-1-1,0 0,-1 0,0 0,-2-1,1 1,-2-1,0 1,-2-15,-10-5,4 29</inkml:trace>
  <inkml:trace contextRef="#ctx0" brushRef="#br0" timeOffset="-2034.794">1243 459,'-14'-3,"-1"1,0 1,1 0,-1 1,0 0,1 2,-1-1,1 2,-1 0,1 1,0 0,0 1,0 1,1 0,0 0,0 2,1 0,0 0,0 1,1 0,0 1,0 0,1 1,1 0,0 1,-2 4,-30 73,41-87,-1 0,1 1,-1-1,1 1,0-1,0 1,1-1,-1 0,0 1,1-1,-1 1,1-1,0 0,0 1,0-1,0 0,0 0,0 0,1 0,-1 0,1 0,-1 0,1 0,0-1,0 1,-1-1,1 1,0-1,1 1,-1-1,0 0,0 0,0 0,1-1,-1 1,1 0,-1-1,1 0,8 0,0-1,-1-1,1 0,0 0,-1-1,0 0,0-1,0 0,0-1,0 0,-1-1,0 0,0 0,0-1,-1 0,0 0,-1-1,1 0,-1 0,3-6,123-103,-131 115,1 0,-1 1,0-1,1 1,-1 0,1 0,-1 0,1 0,0 0,-1 1,1-1,0 1,-1-1,1 1,0 0,0 0,-1 1,1-1,0 0,-1 1,1 0,0-1,-1 1,1 0,-1 0,1 1,-1-1,0 0,1 1,-1 0,0-1,0 1,1 1,50 83,-27-37,-11-27,-2-3</inkml:trace>
  <inkml:trace contextRef="#ctx0" brushRef="#br0" timeOffset="-1455.31">1525 740,'77'-90,"-40"38,-23 30,2 0,0 0,1 1,1 1,1 1,1 1,17-12,-37 29,1 1,0-1,0 1,0-1,-1 0,1 1,0 0,0-1,0 1,0-1,0 1,0 0,0 0,0 0,0-1,0 1,0 0,0 0,0 0,0 1,0-1,0 0,0 0,0 0,0 1,0-1,0 1,0-1,0 1,0-1,-1 1,1-1,0 1,0 0,-1-1,1 1,0 0,-1 0,1-1,0 1,-1 0,1 0,-1 0,0 0,1 0,-1 0,0 0,1 0,-1 0,0 0,0 0,0 0,0 0,0 0,-1 60,-2-51,-5 48,8-57,0 0,0 0,0 1,1-1,-1 0,0 0,1 0,-1 0,1 0,0 1,-1-1,1 0,0 0,-1 0,1 0,0-1,0 1,0 0,0 0,0 0,0-1,0 1,0-1,0 1,0 0,0-1,1 0,-1 1,0-1,0 0,0 0,1 1,-1-1,0 0,0 0,1 0,-1-1,0 1,0 0,0 0,1-1,-1 1,1-1,9-2,1-1,0-1,-1 0,0 0,0-1,-1 0,1-1,-1 0,-1-1,4-3,77-47,-89 57,1 0,0 0,0 0,0 0,0 1,0-1,0 1,0-1,0 1,0 0,1 0,-1 0,0 0,0 0,0 0,0 1,0-1,0 1,0 0,0-1,0 1,0 0,0 0,-1 0,1 0,0 0,-1 1,1-1,0 0,-1 1,0-1,1 1,-1 0,0-1,0 1,0 0,0 0,0 0,0 0,0 0,-1 0,1 0,-1 0,1 0,-1 0,0 0,0 2,8 103,-3-87</inkml:trace>
  <inkml:trace contextRef="#ctx0" brushRef="#br0" timeOffset="-1085.419">2315 600,'46'-1,"1"-2,-1-2,0-2,0-2,-1-2,32-13,14-25,-88 48,-1-1,1 0,0 0,-1 0,0-1,1 1,-1-1,0 1,0-1,-1 0,1 1,0-1,-1 0,0 0,0 0,0 0,0 0,0-1,0 1,-1 0,0 0,1-1,-1 1,-1 0,1 0,0 0,-1-1,1 1,-2-1,-1 0,-1 0,0 1,0-1,-1 1,1 0,-1 1,0-1,0 1,0 0,0 0,0 0,0 1,0 0,0 0,-1 0,1 0,0 1,-1 0,1 0,0 1,-1-1,1 1,0 0,-1 0,1 1,-1 0,-9 3,1 0,0 0,0 1,1 1,0 0,0 1,1 0,0 1,0 0,1 1,0 1,1 0,0 0,0 1,1 0,1 0,0 1,1 0,-3 9,9-18,0 1,0 0,0-1,1 1,-1 0,1 0,1 0,-1-1,0 1,1 0,0 0,0-1,1 1,-1 0,1-1,0 0,0 1,1-1,-1 0,1 0,0 0,0 0,0-1,1 1,-1-1,1 0,0 0,-1 0,5 1,2 3,1-1,0-1,0 1,0-2,1 0,0 0,0-1,0-1,0 1,0-2,4 0,99-3,-91 1</inkml:trace>
  <inkml:trace contextRef="#ctx0" brushRef="#br0" timeOffset="29657.54">368 1870,'11'251,"-5"-207,-2 0,-3 0,-1 0,-4 27,-38 169,42-239,1 0,-1 0,0 1,0-1,0 0,0 0,0 1,0-1,0 0,0 1,0-1,-1 0,1 0,-1 0,1 1,-1-1,1 0,-1 0,1 0,-1 0,0 0,0 0,0 0,1 0,-1 0,0 0,0 0,0-1,0 1,-1 0,1-1,0 1,0-1,0 1,0-1,-1 0,1 1,0-1,0 0,-1 0,1 0,0 0,-1 0,1 0,0 0,0 0,-1 0,1-1,0 1,0-1,0 1,-1-1,1 1,0-1,0 1,0-1,0 0,0 0,0 0,0 0,0 1,0-1,1 0,-1 0,0-1,-3-17,1 1,1 0,1-1,1 0,0 1,1-1,1 1,1-1,1 1,0 0,1 0,5-9,-9 22,16-49,2 1,2 0,3 2,2 0,2 2,2 1,3 2,1 1,2 1,9-5,32-8,-75 56,0 1,1-1,-1 0,0 1,1-1,-1 1,0 0,1-1,-1 1,1 1,-1-1,0 0,1 0,-1 1,0-1,1 1,-1 0,0 0,0 0,0 0,0 0,0 0,0 1,0-1,0 1,0-1,0 1,-1 0,1-1,-1 1,1 0,-1 0,0 0,0 0,0 0,0 1,0-1,0 0,4 15,0 1,-1-1,0 1,-2 0,0 0,-1 0,-1 0,0 0,-2-1,0 1,-4 13,5-18,-1 1,0-1,-1 0,-1 0,0 0,0-1,-2 1,1-1,-2 0,1-1,-2 1,0-1,0-1,-1 0,0 0,0 0,-1-1,-1-1,1 0,-1 0,-1-1,1 0,-1-1,-1 0,1-1,-1-1,1 0,-1 0,-4-1,12-1,-1-1,0 0,1 0,-1 0,0-1,0 0,0 0,1 0,-1-1,0 0,0 0,1 0,-1-1,0 0,1 0,0 0,-1-1,1 0,0 0,0 0,1 0,-1-1,1 0,-1 0,1 0,1 0,-1-1,0 0,1 0,0 0,0 0,1 0,-2-3,-2-19,3 2</inkml:trace>
  <inkml:trace contextRef="#ctx0" brushRef="#br0" timeOffset="30172.838">1046 1277,'-31'229,"16"-92,6 1,7 100,2-217,11 39,-10-59,-1 0,1 0,-1 0,1 0,-1 0,1 0,0 0,0 0,-1 0,1-1,0 1,0 0,0 0,0-1,0 1,0 0,0-1,0 1,0-1,0 1,1-1,-1 0,0 0,0 1,0-1,0 0,1 0,-1 0,0 0,0 0,0 0,0-1,1 1,-1 0,0-1,0 1,0 0,0-1,0 0,0 1,0-1,0 1,0-1,0 0,0 0,0 0,0 1,-1-1,1-1,76-80,-68 69,1 1,0 0,1 0,0 1,1 1,0 0,0 0,1 1,4-1,-16 10,0-1,1 0,-1 0,1 0,-1 1,0-1,1 1,-1-1,1 1,0 0,-1-1,1 1,-1 0,1 0,-1 0,1 0,0 0,-1 1,1-1,-1 0,1 1,-1-1,1 1,-1-1,0 1,1 0,-1 0,1 0,-1 0,0 0,0 0,0 0,0 0,0 0,0 0,0 1,0-1,0 0,0 1,0-1,-1 0,1 1,-1-1,1 1,-1 0,0-1,1 2,4 81,-6-76,3 72,3-67</inkml:trace>
  <inkml:trace contextRef="#ctx0" brushRef="#br0" timeOffset="30760.634">1553 1813,'-10'20,"-1"-1,2 1,1 1,1 0,0 0,2 0,0 1,1-1,2 1,0 0,1 9,1-29,0 0,0 0,0 1,1-1,-1 0,0 0,1 0,0 0,0 0,-1 0,1 0,0 0,0 0,1 0,-1-1,0 1,1 0,-1-1,1 1,-1-1,1 1,0-1,0 0,-1 0,1 0,0 0,0 0,0 0,0 0,0-1,1 1,-1-1,0 1,0-1,0 0,0 0,0 0,1 0,-1 0,0-1,0 1,0-1,1 1,84-45,6-77,-28 29,-65 92,0 0,1 0,-1 0,0 0,1 1,-1-1,1 0,-1 0,1 0,-1 1,1-1,-1 0,1 0,0 1,-1-1,1 1,0-1,0 1,0-1,-1 1,1-1,0 1,0 0,0-1,0 1,0 0,0 0,0 0,0-1,0 1,-1 0,1 0,0 0,0 1,0-1,0 0,0 0,0 0,0 1,0-1,0 1,-1-1,1 0,0 1,0 0,0-1,-1 1,1-1,0 1,-1 0,1-1,0 1,-1 0,1 0,-1 0,1-1,-1 1,0 0,1 0,-1 0,0 0,0 0,1 0,-1 0,0 0,0 0,1 216,27 196,-29-387,-1 1,-1-1,-1 1,-2-1,0 0,-2-1,-1 0,-9 18,18-40,-1-1,0 1,-1-1,1 1,0-1,-1 0,1 0,-1 0,0 0,1 0,-1 0,0 0,0-1,0 1,-1-1,1 1,0-1,0 0,-1 0,1 0,-1 0,1 0,-1 0,1-1,-1 1,0-1,1 0,-1 0,0 0,1 0,-1 0,1-1,-1 1,0-1,1 1,-1-1,1 0,-3-1,-5-6,1 0,-1 0,2-1,-1 0,1-1,0 1,1-2,0 1,1-1,0 0,1 0,0-1,0 0,2 1,-1-2,1 1,1 0,0 0,1-1,1 1,0-1,0 1,1-1,1 1,0-1,1-3,0-2,0 1,0-1,2 0,1 1,0 0,1 0,0 1,1 0,9-12,-1 6,-2 3</inkml:trace>
  <inkml:trace contextRef="#ctx0" brushRef="#br0" timeOffset="31305.205">2202 1757,'-7'0,"0"0,0 1,0 0,0 0,1 1,-1 0,0 0,1 0,-1 1,1 0,0 0,0 1,0 0,1 0,-1 0,1 1,0-1,0 1,0 1,1-1,0 0,0 1,0 0,1 0,0 0,0 1,0-1,1 1,1-3,1 0,-1-1,1 1,0 0,0 0,1 0,-1-1,1 1,0 0,0-1,0 1,0 0,1-1,-1 1,1-1,0 0,0 1,0-1,0 0,1 0,-1-1,1 1,0 0,0-1,0 0,0 1,0-1,0 0,1-1,-1 1,1-1,-1 1,1-1,0 0,-1 0,1-1,0 1,0-1,3 0,65 36,-70-34,-1-1,1 1,-1 0,0-1,0 1,1 0,-1 0,0 0,-1 0,1 0,0 0,0 0,-1 0,0 0,1 0,-1 1,0-1,0 0,0 0,0 0,0 0,0 1,-1-1,1 0,-1 0,0 0,1 0,-1 0,0 0,0 0,0 0,-1 0,1-1,0 1,-1 0,1-1,-1 1,1-1,-1 1,0-1,0 0,-80 48,67-44,0-1,-1 0,1-1,0-1,-1-1,0 0,1-1,-1 0,-6-2,11-3,5-1</inkml:trace>
  <inkml:trace contextRef="#ctx0" brushRef="#br0" timeOffset="31545.284">2512 1898,'-14'33,"-5"21,-4 2,2-5,5-10</inkml:trace>
  <inkml:trace contextRef="#ctx0" brushRef="#br0" timeOffset="31724.998">2400 1587,'0'10,"0"3</inkml:trace>
  <inkml:trace contextRef="#ctx0" brushRef="#br0" timeOffset="31991.734">2908 1757,'-22'10,"0"0,1 2,0 1,1 0,1 1,0 1,1 1,0 1,1 1,1 0,-10 15,23-28,0-1,0 0,1 1,-1 0,1 0,0-1,1 1,-1 0,1 0,0 1,0-1,0 0,1 0,0 1,0-1,0 0,0 0,1 0,0 1,0-1,1 0,-1 0,1 0,0 0,1-1,-1 1,1 0,0-1,0 0,0 0,0 0,1 0,0 0,3 3,5-3,0 0,-1 0,1-1,0-1,1 0,-1 0,0-1,0-1,1 0,-1-1,0 0,1-1,-1 0,0-1,-1 0,1-1,2-1,11-4</inkml:trace>
  <inkml:trace contextRef="#ctx0" brushRef="#br0" timeOffset="32643.816">3303 1757,'-39'33,"2"1,1 3,2 0,2 2,1 2,-6 15,35-55,0 1,0 0,0-1,0 1,1 0,-1 0,1 0,-1 1,1-1,0 0,0 0,0 1,0-1,0 1,1-1,-1 0,1 1,-1-1,1 1,0 0,0-1,0 1,0-1,1 1,-1-1,1 1,-1-1,1 1,0-1,0 0,0 1,0-1,1 0,-1 0,0 0,1 0,0 0,-1 0,1 0,0 0,0-1,0 1,0-1,0 1,2 0,7-3,0 0,1 0,-1-1,-1-1,1 0,0 0,-1-1,1-1,-1 1,-1-2,1 1,-1-1,1-1,-2 0,1 0,-1 0,0-1,-1-1,0 1,3-5,-2 5,135-166,-127 155,-11 14,-9 15,-4 5,1 0,1 0,0 0,1 1,0 0,1 0,-1 16,4-28,0 1,1 0,0-1,0 1,0 0,0-1,1 1,-1-1,1 1,1-1,-1 1,0-1,1 1,0-1,0 0,1 0,-1 0,1 0,-1-1,1 1,0-1,1 1,-1-1,1 0,-1 0,1-1,0 1,0-1,0 0,4 2,6-2,0 0,1-1,-1 0,1-1,-1-1,0-1,1 0,-1 0,0-1,0-1,0-1,-1 0,1 0,-1-2,0 1,-1-2,0 0,0 0,-1-1,2-2,133-126,-130 125,-1-1,0-1,-1 0,-1-1,0 0,-1-1,-1-1,0 0,-1 0,-1-1,0 0,-2-1,0 0,-1 0,-1 0,-1-1,-1 0,0 0,-1-16,-2 31,-1-1,0 1,-1-1,0 1,1 0,-1-1,-1 1,1 0,-1 0,0 1,0-1,-1 1,1-1,-1 1,0 0,0 0,0 1,-1-1,1 1,-1 0,0 0,0 0,0 1,0 0,0 0,0 0,-1 0,1 1,-1 0,1 0,-1 1,1 0,-1-1,0 2,1-1,-1 1,1 0,-1 0,1 0,-1 1,1 0,0 0,0 0,0 1,0-1,0 1,-4 4,-3 0,0 1,1 0,0 1,0 0,1 1,0 0,0 1,1 0,1 0,0 1,1 0,0 1,0-1,2 1,-1 0,2 1,0-1,0 1,1 0,1 0,1 0,0 0,0 0,1 1,1-1,1 0,0 0,1 0,0-1,1 1,2 3,6 8,2-1,1 0,1-1,1-1,0-1,2 0,0-2,2 0,0-1,1-1,19 11,-26-18,0-1,1 0,0-1,0-1,1 0,0-2,0 0,1 0,-1-2,17 2,-10-4</inkml:trace>
</inkml:ink>
</file>

<file path=ppt/ink/ink6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28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2710 424,'-16'12,"0"1,1 1,0 0,2 0,-1 2,2 0,0 0,1 1,0 0,-1 7,10-23,1 0,-1 1,1-1,0 1,-1 0,1-1,0 1,0 0,0 0,0 0,1 0,-1-1,0 1,1 0,-1 0,1 0,0 1,0-1,0 0,0 0,0 0,0 0,0 0,1 0,-1 0,1 0,-1 0,1 0,0 0,0-1,0 1,0 0,0 0,0-1,1 1,-1 0,0-1,1 1,-1-1,1 0,0 0,-1 1,1-1,0 0,0 0,0-1,0 1,0 0,0-1,0 1,1 0,10-6,-1 1,0-2,0 0,-1 0,1-1,-1 0,-1-1,1 0,-2-1,1 0,-1-1,0 0,0-2,126-143,-134 154,0 0,0 0,0 0,0 1,0-1,0 0,0 0,0 1,0-1,1 0,-1 1,0-1,0 1,1 0,-1-1,0 1,1 0,-1 0,0 0,1 0,-1 0,1 0,-1 0,0 1,1-1,-1 0,0 1,0-1,1 1,-1-1,0 1,0 0,0-1,0 1,1 0,-1 0,0 0,-1 0,1 0,0 0,0 0,0 0,0 0,-1 0,1 1,-1-1,1 1,14 67,-14-62,24 169,3 31,-25-151,-3-1,-2 0,-2 0,-3 0,-2 0,-9 28,14-65,-1-1,-1 1,-1-1,0 0,-1-1,0 1,-2-2,0 1,-1-1,0-1,-1 0,-1-1,-8 7,16-15,3-3,1 0,-1 1,1-1,-1 0,0 0,0-1,0 1,0 0,0 0,0-1,0 0,-1 1,1-1,0 0,-1 0,1 0,-1 0,1-1,-1 1,0-1,1 1,-1-1,0 0,1 0,-1 0,0-1,1 1,-1 0,1-1,-1 0,1 0,-1 0,1 0,-1 0,1 0,0 0,-1-1,1 1,-2-3,0-8,0 0,1-1,0 0,0 0,2 0,0 0,0 0,1 0,1 0,0 0,1 0,1-7,10-53,2 0,4 2,3 0,3 1,32-61,-49 115,1-1,0 2,2-1,0 1,0 1,2 0,0 1,0 0,1 1,0 0,1 2,1-1,4 0,-14 7,0 1,1 0,0 1,0 0,0 0,-1 0,2 1,-1 0,0 0,0 1,0 0,0 0,0 1,0 0,0 0,1 1,10 5</inkml:trace>
  <inkml:trace contextRef="#ctx0" brushRef="#br0" timeOffset="469.084">3727 481,'-31'-4,"1"1,-1 2,0 1,0 1,1 2,-1 1,1 1,0 2,-23 8,46-13,-1 1,1 0,0 1,0-1,1 1,-1 1,1-1,0 1,0 0,0 1,1-1,0 1,0 0,0 1,1-1,0 1,0-1,0 1,1 1,0-1,1 0,-1 1,2-1,-1 1,1 0,0-1,0 1,1 0,0 0,1 0,0 4,0-9,1 1,-1-1,1 1,-1-1,1 0,0 0,0 0,1 0,-1 0,0-1,1 1,0-1,0 1,0-1,0 0,0 0,0 0,0-1,0 1,1-1,-1 1,1-1,-1 0,1-1,0 1,-1-1,1 1,0-1,-1 0,1 0,-1-1,2 0,8 0,-1-1,1 0,-1-1,0 0,0-2,0 1,0-1,9-6,276-198,-296 208,1-1,-1 1,0-1,0 1,1-1,-1 1,1 0,-1-1,1 1,0 0,-1 0,1 0,0 0,0 1,0-1,0 0,0 1,0-1,-1 1,1 0,0 0,0 0,0 0,0 0,0 0,0 0,0 1,0-1,0 0,0 1,0 0,0 0,0-1,-1 1,1 0,0 0,-1 1,1-1,-1 0,1 0,-1 1,1-1,-1 1,0-1,0 1,0 0,0-1,0 1,0 0,0 0,0 0,-1 0,1 1,4 59,-7-55,1-1,1 0,-1 1,1-1,0 1,1-1,-1 1,1-1,0 0,1 1,0-1,0 0,0 0,0 0,1 0,0-1,1 1,-1-1,1 0,0 0,0 0,1 0,-1 0,1-1,0 0,0 0,1-1,-1 1,6 1,9 0</inkml:trace>
  <inkml:trace contextRef="#ctx0" brushRef="#br0" timeOffset="1005.519">4150 791,'9'-31,"2"0,1 0,1 1,1 1,2 0,1 1,1 1,1 0,17-16,-28 33,1 1,0 0,0 1,0-1,1 2,1 0,-1 0,1 0,0 2,1-1,-1 1,11-2,-21 7,0 0,0 0,0 0,0 0,0 0,0 0,0 0,1 0,-1 0,0 1,0-1,0 0,0 1,0-1,0 1,0-1,0 1,0 0,0-1,-1 1,1 0,0-1,0 1,-1 0,1 0,0 0,-1 0,1 0,-1 0,1 0,-1 0,1 0,-1 0,0 0,1 0,-1 0,0 0,0 1,0-1,0 0,0 0,0 0,0 0,-1 0,1 1,-10 50,3-32,-10 37,17-56,0 0,0 0,0 1,0-1,1 0,-1 0,0 0,0 0,1 1,-1-1,1 0,-1 0,1 0,-1 0,1 0,0 0,-1 0,1 0,0 0,0-1,0 1,-1 0,1 0,0-1,0 1,0-1,0 1,1 0,-1-1,0 0,0 1,0-1,0 0,0 0,0 1,1-1,-1 0,0 0,0 0,0 0,1-1,-1 1,0 0,1-1,8-1,0-1,1 0,-1-1,-1 0,1 0,-1-1,1 0,-1-1,-1 0,1-1,-1 0,0 0,23-16,89-51,-120 73,1 1,0-1,0 1,0-1,0 1,0-1,0 1,0 0,0 0,0-1,1 1,-1 0,0 0,0 0,0 0,0 0,0 0,0 1,0-1,0 0,0 0,0 1,0-1,0 1,0-1,0 1,0-1,0 1,0 0,0-1,-1 1,1 0,0 0,0-1,-1 1,1 0,-1 0,1 0,-1 0,1 0,-1 0,1 0,-1 0,0 0,1 0,-1 0,0 1,4 57,-4-51,-2 22,1-24,0 1,1 0,-1-1,1 1,0 0,1-1,0 1,0 0,0-1,1 1,0-1,0 0,1 1,1 2,8 4</inkml:trace>
  <inkml:trace contextRef="#ctx0" brushRef="#br0" timeOffset="1339.121">5053 594,'68'-8,"0"-2,-1-4,0-3,55-21,-36-11,-83 47,-1 0,1 0,-1 0,1-1,-1 1,0-1,0 0,0 0,0 0,0 0,-1 0,1 0,-1 0,0 0,0 0,0-1,0 1,-1 0,1-1,-1 1,0-1,0 1,0-1,-1 1,1 0,-1-4,-3 3,0 1,0-1,0 1,-1-1,1 1,-1 1,0-1,1 1,-1-1,0 1,-1 1,1-1,0 1,0 0,-1 0,1 0,-1 1,1 0,0 0,-1 0,1 1,-1-1,1 2,0-1,-3 1,-8 1,1 1,-1 0,1 1,0 0,0 1,1 1,0 1,0 0,1 1,0 0,0 1,1 0,0 1,1 0,0 1,1 0,0 1,1 0,1 1,0 0,1 0,-4 10,9-20,0 0,0 0,1 0,0 0,0 1,0-1,0 0,0 1,1-1,0 0,0 1,0-1,1 0,-1 1,1-1,0 0,0 1,0-1,1 0,0 0,0 0,0 0,0 0,0-1,1 1,-1-1,1 1,0-1,0 0,1 0,-1 0,0-1,1 1,0-1,1 1,14 7,1 0,0-2,0 0,1-1,0-1,0-1,0-1,1-1,0-1,-1-1,1 0,11-3,-6 2</inkml:trace>
  <inkml:trace contextRef="#ctx0" brushRef="#br0" timeOffset="-2213.046">340 86,'-26'173,"-3"19,-3 67,33-158,-1-89</inkml:trace>
  <inkml:trace contextRef="#ctx0" brushRef="#br0" timeOffset="-1949.521">1 481,'38'0,"33"-5,8-1,0-5,-8 0,-11-4,-11 2,-10 2,-6-1,-4 1,-2-3,-6-3,-1 1,-5-1,-4 2</inkml:trace>
  <inkml:trace contextRef="#ctx0" brushRef="#br0" timeOffset="-1493.619">678 1,'0'521,"-1"-516,0 0,1 0,-1 0,1 0,0 0,0 1,1-1,0 0,0 0,0 0,0 0,1 0,-1 0,2-1,-1 1,0 0,1-1,0 0,0 1,0-1,0 0,1-1,-1 1,1 0,0-1,0 0,1 0,-1 0,1-1,-1 0,1 1,0-1,0-1,-1 1,1-1,1 0,-1 0,0 0,2-1,9-4,-2-1,1 0,0-1,-1 0,0-2,-1 1,0-2,0 0,8-7,21-13,-40 27,-1 0,1 0,0 1,0-1,0 1,0-1,0 1,0 0,0 0,0 0,0 0,1 0,-1 0,0 1,1-1,-1 1,0-1,1 1,-1 0,1 0,-1 0,0 1,1-1,-1 0,1 1,-1-1,0 1,0 0,1 0,-1 0,0 0,0 0,0 1,0-1,0 0,0 1,0 0,-1-1,1 1,-1 0,1 0,0 1,9 30,32 52,-30-73</inkml:trace>
  <inkml:trace contextRef="#ctx0" brushRef="#br0" timeOffset="-1048.304">1328 678,'30'-4,"1"-1,-1-2,0-1,0-1,-1-2,0 0,-1-3,4-3,32-47,-62 63,-1-1,0 1,0-1,0 1,0-1,0 1,-1-1,1 0,0 0,-1 1,1-1,-1 0,0 0,1 0,-1 0,0 0,0 1,0-1,-1 0,1 0,0 0,-1 0,1 1,-1-1,1 0,-1 0,0 1,0-1,0 0,0 1,0-1,0 1,0-1,-1 1,1 0,0 0,-1-1,1 1,-1 0,0 0,1 0,-1 1,0-1,1 0,-2 0,-3-1,1 1,-1 0,0 0,0 0,0 0,0 1,1 0,-1 0,0 1,0 0,0 0,0 0,1 1,-1-1,0 1,1 1,0-1,-1 1,1 0,0 0,1 0,-1 1,0 0,-8 6,0 1,1 1,1 0,-1 1,2 0,0 0,-4 9,10-17,1-1,0 1,0-1,0 1,1 0,-1 0,1 0,1 1,-1-1,1 0,0 1,0-1,0 1,1-1,0 1,0-1,0 1,1-1,0 1,0-1,0 1,1-1,-1 0,1 0,0 0,1 0,0 0,-1 0,1-1,1 1,-1-1,1 0,0 0,0 0,0 0,4 2,8 2,1-1,0-1,1 0,-1-2,1 0,0-1,0 0,3-1,9 0</inkml:trace>
  <inkml:trace contextRef="#ctx0" brushRef="#br0" timeOffset="31760.218">397 1695,'-7'-3,"1"0,-1 0,0 1,0 0,0 0,0 1,0-1,0 2,0-1,0 1,0 0,0 1,0-1,0 1,0 1,0-1,0 1,0 1,0-1,1 1,-1 0,1 1,0-1,0 1,0 0,-5 6,1-5,2-1,0 0,0 0,1 0,0 1,0 0,0 0,0 1,1 0,0 0,0 1,1-1,0 1,0 0,0 1,1-1,0 1,1 0,-1 1,4-6,0 0,0 0,0-1,0 1,1 0,-1-1,1 1,-1-1,1 1,0-1,0 1,0-1,1 1,-1-1,1 0,-1 0,1 1,-1-1,1 0,0-1,0 1,0 0,0-1,1 1,-1-1,0 1,1-1,-1 0,2 0,79 27,-70-25,18 2,-24-4,0 0,0 0,0 0,-1 1,1 0,-1 0,1 0,-1 1,0 0,0 1,0-1,0 1,-1 0,-4-2,0-1,0 0,0 1,0 0,-1-1,1 1,-1-1,1 1,-1 0,1-1,-1 1,0 0,0-1,0 1,0 0,0-1,0 1,0 0,-1-1,1 1,-1 0,1-1,-1 1,0-1,1 1,-1-1,0 1,0-1,0 1,0-1,0 0,-1 0,1 1,0-1,-1 0,-51 39,-145 29,173-64</inkml:trace>
  <inkml:trace contextRef="#ctx0" brushRef="#br0" timeOffset="32350.163">735 1723,'-17'30,"2"1,1 1,2 1,1 0,1 0,2 1,-1 20,8-51,0-1,0 0,1 1,-1-1,1 0,-1 1,1-1,0 1,0-1,0 1,0-1,1 1,-1-1,0 0,1 1,0-1,0 0,0 1,0-1,0 0,0 0,0 0,1 0,-1 0,1 0,-1 0,1 0,0-1,0 1,0-1,0 1,0-1,0 0,0 0,0 1,0-2,1 1,-1 0,0 0,1-1,-1 1,1-1,-1 0,1 0,-1 0,1 0,-1 0,1 0,11-7,-1-1,1 0,-1-1,-1 0,0-1,0-1,-1 0,0 0,6-10,3 0,11-15,-1-2,-1-1,-3-1,9-18,-35 57,-1 1,1-1,0 1,0-1,0 1,0 0,0-1,0 1,0-1,0 1,0-1,0 1,0-1,0 1,0-1,0 1,0-1,0 1,1 0,-1-1,0 1,0-1,0 1,1 0,-1-1,0 1,1-1,-1 1,0 0,1 0,-1-1,0 1,1 0,-1-1,0 1,1 0,-1 0,1 0,-1 0,1-1,-1 1,1 0,-1 0,0 0,1 0,-1 0,1 0,-1 0,1 0,-1 0,1 0,-1 0,1 1,-1-1,1 0,-1 0,0 0,1 1,-1-1,1 0,-1 0,0 1,1-1,-1 0,0 1,1-1,-1 0,0 1,0-1,1 1,2 36,-7 412,2-400,-2 0,-2-1,-2 1,-2-1,-3-1,-1 0,-20 43,28-77,0-1,-1 1,0-1,-1 0,-1 0,0-1,0-1,-1 1,-2 1,9-9,-1 0,1 0,-1 0,0-1,1 1,-1-1,0 0,0 0,-1 0,1 0,0-1,-1 0,1 0,-1 0,1 0,-1-1,1 0,-1 0,1 0,-1 0,1-1,-1 0,1 0,-1 0,1 0,0-1,-1 1,1-1,0 0,-1-1,0-1,0 0,0 0,0-1,1 1,-1-1,1 0,0 0,1-1,-1 1,1-1,0 0,0 0,1 0,0 0,0 0,0 0,1-1,0 1,0-1,1 1,0-1,0 1,0-1,1 1,1-6,1-10,2 0,1 0,0 0,2 1,0 0,11-18,71-114,-77 130</inkml:trace>
  <inkml:trace contextRef="#ctx0" brushRef="#br0" timeOffset="32882.644">1384 1695,'-125'87,"123"-86,-1 0,1 0,0 0,-1 1,1-1,0 1,0-1,0 1,0 0,0 0,1 0,-1 0,1 0,-1 0,1 0,-1 1,1-1,0 0,0 1,1-1,-1 1,0-1,1 1,-1 0,1-1,0 1,0-1,0 1,0 0,1-1,-1 1,1-1,-1 1,1 0,0-1,0 0,0 1,0-1,0 0,1 1,-1-1,1 0,-1 0,1 0,0 0,0 0,0-1,0 1,64 15,-56-16,-1 1,1 0,-1 1,0-1,0 2,0-1,0 1,0 1,-1 0,1 0,-1 0,-6-3,0 0,0 0,0-1,-1 1,1 0,-1 0,1 1,-1-1,0 0,1 0,-1 1,0-1,-1 1,1-1,0 1,-1-1,1 1,-1-1,0 1,0-1,0 1,0 0,0-1,-1 1,1-1,-1 1,0-1,1 1,-1-1,0 1,0-1,-1 0,1 0,0 1,-1-1,0 0,1 0,-1-1,-2 3,-85 57,80-57,-1 0,1-1,-1 0,0-1,0 0,0 0,0-1,0-1,0 1,0-2,0 1,0-1,-1-1,-2-4,7-1</inkml:trace>
  <inkml:trace contextRef="#ctx0" brushRef="#br0" timeOffset="33263.696">1920 1271,'-1'1,"-14"15,1 0,0 0,1 1,1 1,1 0,0 1,2 0,0 1,1-1,1 2,1-1,0 1,2 0,1 0,-1 11,-1 135,-3-115,2 0,3 0,2 46,-15-13,11-79</inkml:trace>
  <inkml:trace contextRef="#ctx0" brushRef="#br0" timeOffset="33510.206">1554 1723,'38'0,"32"0,9 0,-4 0,-11 0,-5 0,-9 0,-8 0,-6 0,-5 0,-7 0</inkml:trace>
  <inkml:trace contextRef="#ctx0" brushRef="#br0" timeOffset="33860.959">2089 1949,'29'-5,"0"-1,-1-1,0-2,-1-1,0 0,0-3,-1 0,8-7,-28 17,-1-1,1-1,-1 1,0-1,-1 0,1 0,-1 0,0-1,-1 0,1 1,-1-1,2-5,-4 9,0 0,-1 0,1-1,0 1,-1 0,1-1,-1 1,0 0,0-1,0 1,0-1,0 1,0 0,-1-1,1 1,-1 0,0-1,0 1,1 0,-2 0,1-1,0 1,0 0,-1 0,1 0,-1 1,1-1,-1 0,0 0,0 1,0-1,0 1,0 0,0 0,-2-1,-4-1,-1 1,0 1,0-1,0 2,0-1,1 1,-1 0,0 1,0 0,0 1,0 0,1 0,-1 0,1 1,-1 1,1-1,0 2,0-1,-5 3,1 1,0 0,0 0,0 1,1 1,1 0,-1 0,2 1,0 0,0 1,1 0,0 0,1 1,0 0,1 0,1 1,0 0,1 0,0 0,1 0,1 0,0 9,2-18,1 0,0 0,0-1,0 1,1 0,0-1,0 1,0-1,0 0,1 1,-1-1,1 0,0 0,1-1,-1 1,0-1,1 0,0 0,0 0,0 0,0 0,0-1,1 0,-1 0,1 0,-1 0,5 0,4 2,1-1,0 0,-1-1,1-1,0 0,0 0,0-2,0 0,3-1,58-11,-44 7</inkml:trace>
  <inkml:trace contextRef="#ctx0" brushRef="#br0" timeOffset="46849.218">2823 1723,'-60'192,"35"-83,48-132,24-43,3 1,3 3,57-53,-61 83,-48 32,0-1,0 1,1 0,-1-1,0 1,0 0,0 0,1 0,-1 0,0 0,0 0,0 1,1-1,-1 0,0 1,0-1,0 0,0 1,0-1,0 1,0 0,0-1,0 1,0 0,0 0,0 0,0-1,0 1,-1 0,1 0,0 0,-1 0,1 0,0 1,-1-1,0 0,1 0,-1 0,0 0,1 0,-1 1,0-1,0 0,0 0,0 1,-1 230,1-230,-1 0,1-1,0 1,0-1,0 1,0-1,0 1,1 0,-1-1,0 1,1-1,-1 1,1-1,-1 1,1-1,0 0,0 1,-1-1,1 0,0 1,0-1,0 0,1 0,-1 0,0 0,0 0,1 0,-1 0,0-1,1 1,-1 0,1-1,-1 1,1-1,-1 1,1-1,-1 0,1 0,-1 1,1-1,0 0,-1-1,1 1,-1 0,1 0,-1-1,1 1,-1-1,1 1,-1-1,1 1,-1-1,0 0,1 0,-1 0,0 0,0 0,1 0,-1-1,133-140,60 2,-193 138,0 1,0 0,0 0,0 0,0 0,0 0,0 0,0 0,1 0,-1 0,0 1,1-1,-1 0,0 1,1-1,-1 1,1-1,-1 1,1 0,-1 0,1 0,-1 0,1 0,-1 0,1 0,-1 0,1 0,-1 1,0-1,1 1,-1-1,1 1,-1-1,0 1,1 0,-1 0,0-1,0 1,0 0,0 0,1 0,-1 1,-1-1,1 0,1 1,3 120,-7-81,5 126,3-149</inkml:trace>
</inkml:ink>
</file>

<file path=ppt/ink/ink6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30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562 368,'52'-35,"-53"34,1 0,0 0,0 0,0 0,-1 0,1 0,0 0,-1 0,1 0,-1 0,1 1,-1-1,0 0,1 0,-1 0,0 1,1-1,-1 0,0 1,0-1,0 0,0 1,0-1,0 1,1 0,-1-1,0 1,0 0,0-1,0 1,-1 0,1 0,0 0,0 0,0 0,0 0,0 0,0 0,0 1,0-1,0 0,-1 0,-39 0,0 2,1 1,-1 2,1 2,0 2,0 2,1 1,0 2,1 1,-8 7,17-5,28-17,1 0,-1 0,1 1,0-1,-1 0,1 0,0 1,-1-1,1 0,0 1,-1-1,1 0,0 1,0-1,-1 1,1-1,0 0,0 1,0-1,0 1,-1-1,1 1,0-1,0 0,0 1,0-1,0 1,0-1,0 1,0-1,1 1,-1-1,0 0,0 1,0-1,0 1,0-1,1 1,-1-1,0 0,0 1,1-1,-1 0,0 1,1-1,-1 0,0 1,1-1,-1 0,1 0,-1 1,0-1,1 0,-1 0,1 0,-1 0,1 0,-1 0,0 1,1-1,-1 0,1 0,-1 0,1 0,-1 0,1-1,-1 1,183 5,-165-6,-13 0,0 0,0 0,0 1,0-1,0 1,0 0,0 0,0 1,0-1,0 1,0 1,0-1,0 0,0 1,0 0,-1 0,1 1,-1-1,0 1,0 0,0 0,0 0,0 1,0 0,-5 1,1 0,-1 0,0 0,0 0,-1 0,0 0,0 0,0 0,0 0,-1-1,0 1,1-1,-2 0,1 0,0 0,-1 0,0-1,0 1,0-1,0 0,-1 0,1-1,-1 1,-3 1,-208 141,216-145,-12 7,1 1,0 0,0 1,1 1,0-1,0 1,1 1,1 0,0 0,0 1,1 0,1 0,0 0,1 1,-3 7,8-15,0 0,1-1,-1 1,1-1,0 1,0-1,0 1,1-1,0 1,-1-1,1 0,1 0,-1 0,1 0,-1-1,1 1,0 0,1-1,-1 0,0 0,1 0,0 0,0-1,2 2,104 45,-102-45,1-1,1-1,-1 1,0-1,0-1,1 0,-1 0,1-1,-1 0,1-1,-1 0,1 0,-1-1,0 0,0-1,0 0,0 0,0-1,0 0,-1 0,6-5,7-8</inkml:trace>
  <inkml:trace contextRef="#ctx0" brushRef="#br0" timeOffset="315.749">421 1,'-144'744,"38"-304,104-428,1 0,-1 1,2-1,0 1,1-1,0 1,0-1,2 0,2 10,1-4</inkml:trace>
</inkml:ink>
</file>

<file path=ppt/ink/ink6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3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578 403,'-19'-3,"0"1,-1 0,1 2,-1 0,1 1,0 1,-1 0,1 2,-8 3,3 0,-1 1,1 1,1 1,0 2,1 0,0 1,0 1,-18 17,38-29,-1-1,1 1,0-1,0 1,0 0,0 0,0 0,1 0,-1 0,1 0,-1 0,1 0,0 1,-1-1,1 1,0-1,1 1,-1-1,0 1,1-1,0 1,-1 0,1-1,0 1,0-1,1 1,-1 0,0-1,1 1,0-1,-1 1,1-1,0 1,0-1,1 1,-1-1,0 0,1 0,-1 0,1 1,0-2,0 1,0 0,0 0,0-1,0 1,1 0,84 35,-77-35,-1 1,1 0,-1 0,0 1,0 0,0 1,-1 0,1 0,-1 1,0 0,-1 0,1 1,-1 0,2 3,-7-7,-1 0,1-1,-1 1,1 0,-1 0,0 0,0 0,0 0,-1 0,1 1,-1-1,0 0,1 0,-1 0,-1 0,1 1,0-1,-1 0,0 0,0 0,1 0,-2 0,1 0,0 0,-1 0,1 0,-1-1,0 1,0-1,0 1,0-1,0 0,-3 2,-94 52,93-54,-10 5,-1-1,-1 0,1-1,-1-1,1-1,-1-1,0 0,0-1,0-1,0-1,-18-2,18-4</inkml:trace>
  <inkml:trace contextRef="#ctx0" brushRef="#br0" timeOffset="324.272">832 544,'-21'23,"0"2,2 0,0 0,2 2,1 0,1 1,2 1,0 0,2 3,9-29,1 0,0 0,0 0,0 0,0 0,1 0,-1 0,1 0,0 0,0 0,0 0,0 0,1 1,-1-1,1 0,-1 0,1 0,0 0,1 0,-1 0,0-1,1 1,-1 0,1-1,0 1,0-1,0 1,0-1,1 0,-1 0,0 0,1 0,0 0,-1-1,1 1,0-1,0 0,0 0,0 0,0 0,0 0,0-1,0 1,0-1,0 0,0 0,1 0,-1 0,1 0,7-2,-1-1,0 1,0-2,0 1,0-1,-1-1,0 0,0 0,0-1,0 0,-1 0,0-1,0 0,-1-1,0 1,0-2,-1 1,0 0,0-1,-1 0,0-1,-1 1,0-1,-1 0,1-3,-3 6,0-1,-1 1,1-1,-2 1,1-1,-1 1,0 0,-1-1,0 1,0 0,-1 0,1 0,-2 0,1 0,-1 1,0 0,0-1,0 1,-1 1,0-1,0 1,-1 0,1 0,-1 0,0 1,-1 0,1 0,-1 1,0-1,-5-1,-7-3</inkml:trace>
  <inkml:trace contextRef="#ctx0" brushRef="#br0" timeOffset="689.508">1228 93,'-29'260,"4"-39,9-101,0 71,27-166,-4-26</inkml:trace>
  <inkml:trace contextRef="#ctx0" brushRef="#br0" timeOffset="970.001">1425 573,'-5'21,"0"0,1 1,1-1,1 1,2 0,-1-1,2 1,1 0,1-1,1 1,1-1,-5-17,1 0,0 0,0-1,0 1,1 0,-1-1,1 1,0-1,0 1,0-1,1 0,-1 0,1 0,-1 0,1-1,0 1,0-1,0 1,1-1,-1 0,0 0,1 0,-1-1,1 1,0-1,0 0,-1 0,1 0,0-1,0 1,0-1,0 0,0 0,0-1,0 1,-1-1,1 1,0-1,0 0,0-1,-1 1,2-1,12-9,0 0,0-2,-2 1,1-2,-2 0,0-1,-1 0,0-1,-1-1,-1 0,7-13,-8 14,0 0,-1 0,-1-1,0 0,-2-1,1 0,0-7,-3 1</inkml:trace>
  <inkml:trace contextRef="#ctx0" brushRef="#br0" timeOffset="1740.407">1849 911,'43'-112,"23"-64,46-333,-110 406,-2 103,0 0,-1 1,1-1,0 0,0 0,-1 1,1-1,0 0,-1 0,1 0,0 0,-1 1,1-1,0 0,-1 0,1 0,0 0,-1 0,1 0,-1 0,1 0,0 0,-1 0,1 0,0 0,-1 0,1-1,0 1,-1 0,1 0,0 0,-1 0,1-1,0 1,-1 0,1 0,0 0,0-1,-1 1,1 0,0-1,0 1,0 0,-1-1,1 1,0 0,0-1,0 1,0 0,0-1,0 1,-1 0,1-1,0 1,0 0,0-1,0 1,0 0,1-1,-1 1,0-1,0 1,0 0,0-1,0 1,0 0,0-1,1 1,-10 27,-6 294,-14-135,23-156,1 1,1 0,2-1,1 1,2 18,-1-45,0-2,12 27,-6-34</inkml:trace>
  <inkml:trace contextRef="#ctx0" brushRef="#br0" timeOffset="1967.312">1765 347,'38'0,"32"0,9 0,0 0,-7 0,-13 0,-10 0,-10 0,-11 0</inkml:trace>
  <inkml:trace contextRef="#ctx0" brushRef="#br0" timeOffset="2270.651">2385 630,'0'33,"0"16,5 0,1-8</inkml:trace>
  <inkml:trace contextRef="#ctx0" brushRef="#br0" timeOffset="2417.5">2385 234,'0'0</inkml:trace>
  <inkml:trace contextRef="#ctx0" brushRef="#br0" timeOffset="2732.665">2724 516,'-8'11,"2"1,0-1,0 1,1 0,0 0,1 1,1-1,0 1,0 0,1 0,1 0,0 0,1 0,1 0,0 0,0 0,3 8,-3-17,1-1,0 1,0-1,0 1,0-1,0 0,1 0,0 0,-1 0,1-1,0 1,0-1,1 1,-1-1,0 0,1 0,-1-1,1 1,0-1,-1 0,1 0,0 0,0 0,0 0,0-1,-1 0,1 0,0 0,0 0,0-1,0 0,0 1,0-1,-1 0,3-1,6-2,1 0,-1-1,1 0,-1 0,-1-2,1 1,-1-2,0 1,-1-1,1-2,-2 2,-1-1,0 0,-1 0,0-1,-1 0,1 0,-2-1,0 0,0 0,2-8,-6 15,0 0,0 1,0-1,0 0,-1 0,0 0,0 0,0 0,0 0,0 0,-1 0,0 1,0-1,0 0,0 0,0 1,-1-1,0 0,0 1,0 0,0-1,0 1,-1 0,1 0,-1 0,0 1,0-1,0 1,0-1,0 1,-1 0,1 0,-4-1,-1 0,0-1,-1 2,0-1,0 1,0 1,0-1,0 2,0-1,0 1,0 1,0-1,0 2,0-1,0 1,0 0,-5 3,-5 2</inkml:trace>
  <inkml:trace contextRef="#ctx0" brushRef="#br0" timeOffset="3172.985">3147 798,'41'-42,"2"2,1 2,2 2,26-14,-72 48,1 1,0 0,0 0,0 0,0 1,0-1,1 0,-1 0,0 0,0 1,0-1,1 1,-1-1,0 1,1-1,-1 1,1 0,-1 0,0 0,1 0,-1 0,0 0,1 0,-1 0,1 0,-1 0,0 1,1-1,-1 1,0-1,0 1,1-1,-1 1,0 0,0 0,0 0,0-1,0 1,0 0,0 0,1 1,-6 46,3-44,-1 1,1 0,1-1,-1 1,1 0,0 0,0 0,0 0,1-1,-1 1,1 0,0 0,1-1,-1 1,1-1,0 1,0-1,0 0,1 1,0-1,-1 0,5 3,-1-1,1-1,0 0,0 0,1-1,0 0,0 0,0 0,0-1,0 0,1-1,-1 0,1-1,-1 1,1-1,0-1,0 0,-1 0,1-1,0 0,-1 0,1-1,-1 0,1-1,-1 0,0 0,0 0,0-1,0-1,5-3,1-1,0-1,-1 0,0-1,-1-1,0 0,0 0,-2-1,1 0,3-8,-5 4</inkml:trace>
</inkml:ink>
</file>

<file path=ppt/ink/ink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52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6 985,'0'0,"1"-1,0 1,-1 0,1 0,-1-1,1 1,0 0,-1-1,1 1,-1 0,1-1,-1 1,1-1,-1 1,0-1,1 1,-1-1,1 0,-1 1,0-1,0 1,1-1,-1 0,0 1,0-1,0 0,0 1,1-1,-1 0,0 1,0-1,0 1,-1-1,1 0,0 1,0-1,0 0,0 1,-1-1,1 0,0 1,0-1,-1 1,1-1,-1 1,1-1,0 1,-1-1,1 1,-1-1,1 1,-1-1,1 1,-1 0,0-1,1 1,-1 0,1 0,-1-1,0 1,1 0,-1 0,0 0,1 0,-1 0,0 0,1 0,-2 0,154-152,-82 73,-3-4,-4-2,43-80,-94 146,32-57,-2-3,-4 0,-1-9,-36 84,17-36,-17 39,-1 1,1-1,-1 1,1-1,-1 1,1 0,-1-1,1 1,-1 0,1-1,-1 1,1 0,0 0,-1 0,1 0,-1-1,1 1,0 0,-1 0,1 0,-1 0,1 0,0 0,-1 1,1-1,-1 0,1 0,0 0,-1 0,1 1,-1-1,1 0,-1 1,1-1,-1 0,1 1,-1-1,1 1,-1-1,1 1,-1-1,0 0,1 1,-1 0,0-1,0 1,1-1,-1 1,0-1,0 1,0 0,0-1,1 1,-1-1,0 1,0 0,0-1,0 1,0-1,-1 1,1 0,0-1,0 1,0-1,-1 1,1 0,12 151,-13-111,-1 676,-7-665,9-51,-1 0,1 0,-1 0,0-1,1 1,-1 0,0 0,1-1,-1 1,0-1,0 1,0 0,0-1,0 0,0 1,0-1,0 1,1-1,-1 0,0 0,0 0,0 1,-1-1,1 0,0 0,0 0,0-1,0 1,0 0,0 0,0 0,0-1,1 1,-1-1,0 1,0-1,0 1,0-1,0 1,0-1,1 0,-1 1,0-1,1 0,-1 0,0 1,1-1,-1 0,0-1,-22-21,1-2,1 0,2-1,0-1,-4-11,-54-73,-64-26,134 134,5 5</inkml:trace>
  <inkml:trace contextRef="#ctx0" brushRef="#br0" timeOffset="1298.058">767 1041,'61'-33,"37"-21,-3-3,55-45,-112 72,-1-2,-2-1,-1-1,15-22,-31 31,-1 0,-1-1,-1-1,-1-1,-2 0,-1 0,0-1,-3-1,5-24,-9-37,-4 88,0 1,0-1,-1 1,1-1,-1 1,0 0,0-1,0 1,0 0,0-1,-1 1,1 0,-1 0,1 0,-1 0,0 0,1 1,-1-1,0 0,0 1,0-1,-1 1,1 0,0 0,0 0,-1 0,1 0,-1 0,1 1,-1-1,1 1,-1 0,-1-1,-7 4,0 0,-1 0,1 1,1 0,-1 1,1 0,-1 1,2 0,-1 1,1 0,0 0,0 1,1 0,0 1,0-1,-6 10,-8 6,1 1,0 1,2 1,1 1,1 0,2 1,1 1,1 0,1 1,2 0,1 1,8-20,0 0,0 0,1 1,1-1,0 0,1 0,0 0,0 0,2 0,-1-1,2 1,-1-1,2 0,-1 0,1-1,1 0,0 0,0 0,1-1,1 0,-1 0,1-1,1 0,-1-1,1 0,1 0,-1-1,1-1,0 0,1 0,-1-1,1 0,8 1,-4-4,0 0,0-1,1-1,-1 0,0-1,0-1,0 0,0-1,-1-1,1-1,-1 0,0-1,-1 0,0-1,0-1,-1 0,0-1,0 0,-1-1,0-1,-1 0,2-4,96-112,-107 126,0 0,0 0,1 0,-1 0,0 0,1 1,-1-1,1 1,0 0,-1 0,1 0,0 0,0 0,0 1,0-1,0 1,-1 0,1-1,0 2,0-1,0 0,0 0,0 1,0 0,0-1,-1 1,1 0,0 1,-1-1,1 0,0 1,-1-1,0 1,1 0,-1 0,0 0,0 0,0 0,0 0,0 1,-1-1,1 1,-1-1,1 1,-1-1,0 1,0 0,0 0,-1 0,1-1,0 1,-1 1,1 4,1 1,-2-1,1 0,-1 0,0 1,-1-1,0 0,0 0,-1 0,0 0,0 0,-1 0,0 0,-1-1,1 0,-2 1,1-1,-1-1,0 1,0-1,-3 4,-4 2,0 0,-1 0,-1-2,1 1,-1-2,-1 0,0 0,0-2,-1 0,0 0,2 0,25-6,25-5,-22 0,0 0,1 2,-1 0,1 0,0 1,0 1,-1 1,1 0,13 3,-13-1,1 0,0-1,1 0,-1-2,0 0,0 0,0-2,0 0,0 0,0-2,0 0,-1-1,1 0,-1-2,-1 1,1-2,-1 0,0-1,-1 0,7-7,133-124,-70 38,-83 102,1-1,-1 0,1 1,-1-1,1 0,-1 0,0 1,1-1,-1 0,0 0,0 1,0-1,1 0,-1 0,0 0,0 0,0 1,0-1,0 0,0 0,-1 0,1 1,0-1,0 0,-1 0,1 0,0 1,-1-1,1 0,-1 1,1-1,-1 0,1 1,-1-1,1 1,-1-1,1 0,-1 1,0 0,0-1,1 1,-1-1,0 1,1 0,-1-1,0 1,0 0,0 0,1 0,-1 0,0 0,0 0,0 0,0 0,-45 8,-100 99,141-105,0 2,0-1,0 1,0-1,1 1,0 1,-1-1,2 0,-1 1,0 0,1 0,0 0,0 0,1 1,-1-1,1 1,0 0,1-1,-1 1,1 0,0 0,1 0,-1 0,1 0,1 0,-1 0,1 0,0 0,0 0,0-1,1 1,0 0,0-1,1 1,0 0,3 0,0 0,0-1,0 1,1-1,0 0,0-1,1 0,-1 0,1 0,0-1,0-1,0 1,0-1,0 0,1-1,-1 0,0 0,1-1,-1 0,1 0,-1-1,0 0,1-1,4-1,10-3,-1-1,0 0,-1-2,0 0,0-2,0 0,-2-1,11-9,-16 11,0-1,-1-1,0 0,-1-1,0-1,-1 1,-1-2,0 0,-1 0,0 0,-1-1,-1-1,-1 1,0-1,-1 0,0-5,-4 18,-1 0,0 0,0-1,-1 1,1 0,-1 0,1 0,-1 0,-1 0,1 0,-1 0,1 0,-1 1,0-1,0 0,-1 1,1 0,-1-1,1 1,-1 0,0 0,0 1,-1-1,1 1,-1-1,1 1,-1 0,0 0,1 1,-1-1,0 1,0 0,0 0,0 0,0 0,-1 1,1 0,0 0,0 0,-3 0,6 0,-1-1,0 1,0 0,1 0,-1 0,0 0,0 0,0 0,1 0,-1 0,0 1,0-1,1 1,-1-1,0 1,1 0,-1-1,0 1,1 0,-1 0,1 0,-1 0,1 1,0-1,0 0,-1 1,1-1,0 1,0-1,0 1,1-1,-1 1,0-1,0 1,1 0,-1 0,1-1,0 1,-1 0,1 0,0 0,0-1,0 1,0 0,0 0,1 0,-1-1,1 1,-1 0,1-1,-1 1,1 0,0-1,0 1,0-1,0 1,0-1,0 1,0-1,0 0,1 1,-1-1,1 0,-1 0,0 0,1 0,57 11,-28-10</inkml:trace>
</inkml:ink>
</file>

<file path=ppt/ink/ink6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34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478 701,'-5'-8,"-1"1,0 0,-1 0,0 1,0 0,0 0,-1 0,0 1,0 0,0 1,-1 0,0 0,1 0,-1 1,0 1,-1 0,1 0,0 1,-1 0,1 0,-1 1,1 0,0 1,-1 0,1 0,0 1,-1 1,1-1,0 1,1 1,-1 0,-7 4,4-3,0 0,0 1,0 0,0 1,1 0,0 1,1 0,0 1,0 0,1 1,0 0,0 0,1 1,1 0,0 0,0 1,1 0,1 0,0 0,-2 11,6-20,1 0,0 0,0 0,0 0,0 0,0 0,1 0,-1 0,1 0,0 0,0 0,0 0,0 0,1 0,-1-1,1 1,0-1,-1 1,1-1,0 0,1 1,-1-1,0 0,0-1,1 1,-1 0,1-1,0 1,-1-1,1 0,0 0,0 0,0 0,0 0,0 0,6 0,0 0,0 0,-1 0,1-1,0 0,0-1,0 0,0-1,0 1,-1-2,6-1,16-8,-2-1,0-1,-1-2,0-1,-1 0,-1-2,-1-1,18-20,176-166,-218 207,0 0,-1-1,1 1,0 0,0 0,0 0,0 0,0-1,0 1,0 0,0 0,0 0,0 0,1-1,-1 1,0 0,1 0,-1 0,0-1,1 1,-1 0,1-1,-1 1,1 0,-1-1,1 1,0 0,-1-1,1 1,0-1,-1 1,1-1,0 0,0 1,-1-1,1 0,0 1,0-1,0 0,0 0,-1 0,1 0,0 0,0 0,0 0,0 0,-1 0,1 0,0 0,0 0,0-1,0 1,-1 0,1-1,0 1,0-1,-1 1,1 0,0-1,-1 0,1 1,0-1,-1 1,1-1,-1 0,1 1,-1-1,0 0,1 0,7 143,2-59,-3 1,-4 0,-6 46,2-17,2-96,-1 0,-1 0,0 0,-1 0,-1 0,-1-1,0 1,-1-1,0 0,-2 0,0-1,0 0,-2 0,0-1,0 0,-2 0,1-1,-2 0,0-1,0-1,-2 1,-2-1,0 0,-2-1,1-1,-1-1,0-1,-1 0,-10 2,26-8,1-1,-1 0,1 1,-1-1,1 0,-1 0,1 0,-1-1,1 1,-1 0,1-1,-1 0,1 0,-1 1,1-1,0-1,0 1,-1 0,1-1,0 1,0-1,0 1,1-1,-1 0,0 0,1 0,-1 0,1 0,-1 0,1 0,0-1,0 1,0 0,0-1,1 1,-1 0,0-1,1 1,0-1,0 0,0-2,13-106,4 78,1 1,2 1,1 1,1 0,1 2,2 1,0 0,30-21,-28 22,74-61,3 4,4 5,21-7,-107 72,-1-1,0 0,-1-2,-1-1,-1 0,0-1,-2-1,6-9,-20 26,0 0,-1-1,1 0,-1 1,1-1,-1 0,0 0,0 1,0-1,0 0,-1 0,1 0,-1 0,0 0,0 0,0 0,0 0,-1 0,1 0,-1 0,1 0,-1 0,0 0,0 0,-1 0,1 1,0-1,-1 1,0-1,0 1,1-1,-1 1,-1 0,1 0,0 0,0 0,-1 0,1 0,-1 1,0-1,1 1,-1 0,0 0,-2-1,-5-2,0 1,-1 0,1 1,0 0,-1 0,1 1,-1 1,0 0,1 0,-1 1,1 0,-1 1,1 0,0 1,-1 0,1 0,0 1,1 0,-1 1,1 0,-2 2,7-3,1 0,-1 0,1 0,0 1,0-1,0 1,1-1,0 1,0 0,0 0,0 0,1 0,-1 0,2 0,-1 1,0-1,1 0,0 1,0-1,1 0,-1 0,1 1,0-1,1 0,1 8,0-1,1 0,1 0,0 0,0-1,1 1,1-1,0-1,4 5,0-2,1 0,0-1,1-1,1 0,0-1,0 0,1-1,0-1,0 0,1-1,0-1,0 0,1-1,0-1,0 0,0-2,0 0,0-1,1 0,-1-2,0 0,0 0,0-2,0 0,3-2,23-14,-1-1,-2-2,0-2,-1-1,-1-3,-2-1,0-1,-3-2,0-1,-2-2,-2-1,23-37,-27 43,-1-1,-2-1,-1-1,-2-1,-1-1,-2 0,-1-1,-1-1,-3-1,7-35,-22 9,4 63,-1-1,1 1,-1 0,1-1,-1 1,0 0,0 0,1 0,-1 0,0 0,0 0,0 0,0 0,-1 0,1 0,0 0,0 1,0-1,-1 0,1 1,0-1,-1 1,1 0,0-1,-1 1,1 0,-1 0,1 0,0 0,-1 0,1 0,-1 0,1 0,0 1,-1-1,1 0,-1 1,1-1,0 1,0 0,-1-1,1 1,0 0,-14 9,0 1,1 1,1 0,0 1,0 0,2 1,-1 0,2 1,0 1,1-1,0 1,2 1,-1 0,2 0,1 0,0 1,0 4,-4 11,3 1,0-1,2 1,2 0,1 0,2 0,1 0,6 30,49 83,-28-87,-17-20,-11-39,-1 0,0-1,0 1,1 0,-1-1,0 1,0 0,0-1,0 1,0 0,0 0,0-1,0 1,-1 0,1-1,0 1,0 0,-1-1,1 1,0 0,-1-1,1 1,0-1,-1 1,1-1,-1 1,1-1,-1 1,1-1,-1 1,1-1,-1 1,0-1,1 0,-1 1,1-1,-1 0,0 0,1 0,-1 1,0-1,0 0,1 0,-1 0,0 0,1 0,-1 0,0 0,1 0,-1-1,0 1,0 0,1 0,-17-6</inkml:trace>
  <inkml:trace contextRef="#ctx0" brushRef="#br0" timeOffset="160.371">1494 447,'38'0,"42"0,17 0,1 0,-6 0,-9-5,-10-1,-11 0,-8 1,-7 2,-8 1,-10 1</inkml:trace>
</inkml:ink>
</file>

<file path=ppt/ink/ink6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40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1,'-9'19,"-4"20,-4 5,1-2,8-7,9-14,6-16,1-9</inkml:trace>
</inkml:ink>
</file>

<file path=ppt/ink/ink6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40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0,'-10'19,"2"12,2 0</inkml:trace>
</inkml:ink>
</file>

<file path=ppt/ink/ink6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41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0 791,'52'-96,"-18"24,-34 72,0-1,0 1,0-1,0 1,0 0,1-1,-1 1,0-1,0 1,0-1,1 1,-1 0,0-1,1 1,-1 0,0-1,1 1,-1 0,0-1,1 1,-1 0,1 0,-1-1,1 1,-1 0,1 0,-1 0,0 0,1 0,-1 0,1 0,-1 0,1 0,-1 0,1 0,-1 0,1 0,-1 0,1 0,-1 0,1 0,-1 1,0-1,1 0,-1 0,1 0,-1 1,0-1,1 0,-1 1,0-1,1 0,-1 1,0-1,1 1,-1-1,0 0,0 1,1-1,-1 1,0-1,0 1,0-1,0 1,10 36,-8-27,-2-5,1 0,-1 0,1 0,0 0,0-1,0 1,0 0,1-1,0 1,0-1,0 1,1-1,0 0,-1 0,1 0,1 0,-1-1,0 1,1-1,0 0,0 0,0 0,0-1,0 1,0-1,1 0,-1 0,1-1,0 1,-1-1,1 0,0 0,0 0,0-1,0 0,0 0,0 0,1-4,0 0,0-1,-1 0,1 0,-1 0,0-1,0 0,-1 0,1 0,-2 0,1 0,0-1,-1 0,-1 0,1-1,5-8,78-197,-73 168,-9 24</inkml:trace>
  <inkml:trace contextRef="#ctx0" brushRef="#br0" timeOffset="331.144">847 1,'5'56,"-65"274,57-301,1-1,1 0,2 1,0-1,2 0,2 0,0 0,0-8,-4-15,-1 0,1 0,0 0,1 0,-1 0,1 0,0 0,0-1,0 1,1-1,0 0,-1 1,2-1,-1 0,0-1,1 1,0-1,3 3,3-4</inkml:trace>
  <inkml:trace contextRef="#ctx0" brushRef="#br0" timeOffset="566.911">508 396,'43'4,"48"8,13 0,-1-1,-9-2,-15 1,-12 0,-12-2,-6-3,-7-1,-10-3</inkml:trace>
  <inkml:trace contextRef="#ctx0" brushRef="#br0" timeOffset="815.305">1636 396,'-24'15,"0"2,1 1,0 1,2 1,0 1,2 1,0 0,1 2,-14 24,30-45,0 0,0 0,0 1,0-1,1 0,0 1,-1-1,1 1,1 0,-1-1,0 1,1-1,0 1,0 0,0 0,0-1,0 1,1 0,0-1,-1 1,2-1,-1 1,0-1,1 1,-1-1,1 0,0 0,0 0,0 0,0 0,1 0,-1 0,1-1,0 1,0-1,0 0,0 0,0 0,0 0,1 0,-1-1,0 0,3 1,8 2,1-1,-1-1,1 0,0-1,-1-1,1 0,0-1,0 0,-1-1,1-1,-1 0,0-1,0-1,0 0,0-1,-1 0,0-1,0-1,-1 0,0 0,0-2,-1 1,0-1,6-8,-13 14,0-1,-1 1,1-1,-1 0,0 0,0 0,0 0,-1 0,0-1,0 1,0-1,-1 1,0-1,0 0,0 0,-1 1,1-1,-2 0,1 0,0 0,-1 1,0-1,-1 0,1 1,-1-1,0 1,-1-1,1 1,-1 0,0 0,0 0,0 0,-1 1,0-1,0 1,0 0,0 0,-1 1,1-1,-1 1,0 0,0 0,-1 0,-4-1,-47-7,31 9</inkml:trace>
</inkml:ink>
</file>

<file path=ppt/ink/ink6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45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141 257,'25'8,"0"-1,0-1,0-1,1-2,0 0,0-2,-1-1,1 0,0-2,0-2,15-3,-17 3,0-1,-1-1,0 0,0-2,0-1,-1-1,20-12,-34 18,-1-1,0 1,-1-1,1 0,-1-1,0 0,-1 0,1 0,-1 0,0-1,0 0,-1 0,0 0,-1-1,1 1,-1-1,-1 0,1 0,-2 0,1 0,-1 0,0-1,0 1,-1-7,0 15,1-1,-1 0,0 0,1 1,-1-1,0 0,1 0,-1 1,0-1,0 0,0 0,1 0,-1 0,0 1,0-1,0 0,-1 0,1 0,0 0,0 1,0-1,-1 0,1 0,0 0,-1 1,1-1,0 0,-1 0,1 1,-1-1,0 1,1-1,-1 0,1 1,-1-1,0 1,1-1,-1 1,0-1,0 1,1 0,-1-1,0 1,0 0,0 0,1 0,-1-1,0 1,0 0,0 0,0 0,1 0,-1 0,0 1,0-1,0 0,0 0,1 0,-1 1,0-1,0 0,1 1,-1-1,0 1,0-1,1 1,-1-1,1 1,-1 0,0 0,-10 21,1 0,1 1,2 0,0 1,1 0,-2 21,-1-3,-119 738,119-744,-2-1,0 0,-3-1,-1-1,-1 0,-2-1,-1 0,-1-2,-2 0,-1-2,-2 0,0-2,-2-1,0-1,-4 1,21-18,0-1,-1 0,1-1,-1 0,-1 0,1-1,0 0,-1-1,0-1,-5 1,13-3,0 1,0-1,0 0,0 0,1-1,-1 1,0-1,0 0,1 0,-1 0,0 0,1-1,-1 0,1 1,-1-1,1-1,0 1,0 0,0-1,0 1,1-1,-1 0,0 0,1 0,0 0,0 0,0-1,0 1,1-1,-1 1,1-1,0 0,0 1,0-2,-1-10,2-1,0 1,0 0,1-1,1 1,1 0,0-1,1 2,1-1,0 0,1 1,6-12,8-18,1 1,3 0,1 2,2 1,2 1,1 1,3 2,0 1,2 2,2 1,1 2,23-14,-55 40,1 0,-1 0,1 1,0 0,0 0,0 0,1 1,-1 0,0 1,1-1,0 2,-1-1,1 1,-1 0,1 0,0 1,-1 0,3 1,14 4</inkml:trace>
  <inkml:trace contextRef="#ctx0" brushRef="#br0" timeOffset="315.742">1045 737,'-14'0,"1"0,0 1,0 0,0 1,0 1,0 0,0 0,0 1,1 1,0 0,0 1,0 0,1 1,0 1,0-1,-5 7,11-12,0 1,0 0,0 1,1-1,0 1,0 0,0 0,0 0,0 0,1 1,0 0,0-1,0 1,0 0,1 0,0 1,0-1,1 0,-1 1,1-1,0 1,0 0,1-1,0 1,0 0,0-1,1 1,0-1,0 1,0-1,0 1,1-1,0 0,0 1,1-1,0 0,-1 0,2-1,-1 1,0-1,1 1,0-1,0 0,0-1,0 1,2 0,4 0,1-1,1 0,-1-1,0 0,1-1,-1 0,1-1,-1 0,1-1,-1 0,1-1,-1 0,0 0,0-2,0 1,0-1,0-1,-1 0,0 0,0-1,0-1,-1 1,0-2,0 1,-1-1,0 0,0-1,-1 0,0 0,-1-1,5-9,38-104,-48 118,0 0,0 0,0 0,0 0,-1 0,0 0,0 0,-1 0,1 0,-1 0,0 0,0 1,-1-1,0 0,1 0,-2 1,1-1,0 1,-1 0,0 0,0-1,0 2,0-1,-3-2,-12-6</inkml:trace>
  <inkml:trace contextRef="#ctx0" brushRef="#br0" timeOffset="569.438">1299 1048,'0'-29,"4"-29,8-9,5 3,0 6,2 9,3 7,2 7,2 9,-3 4,-2 1,2 4,1 6,-4 3</inkml:trace>
  <inkml:trace contextRef="#ctx0" brushRef="#br0" timeOffset="1089.139">1666 963,'184'-276,"-138"237,-45 38,1 1,-1-1,0 1,1 0,-1-1,0 1,1 0,-1 0,0 0,1 0,-1 0,1 1,-1-1,0 0,1 1,-1-1,0 1,1-1,-1 1,0-1,0 1,0 0,0 0,1 0,-1 0,0 0,0 0,-1 0,1 0,0 0,0 0,0 0,-1 0,1 1,-1-1,1 0,-1 0,1 1,-1-1,0 0,1 2,8 50,-10-50,1 1,-1 0,1-1,0 1,0-1,0 1,1 0,0-1,-1 1,1-1,0 1,1-1,-1 1,0-1,1 0,0 0,0 0,0 0,0 0,0 0,1 0,-1-1,1 1,0-1,0 1,0-1,0 0,0-1,0 1,0 0,1-1,0 1,4-3,-1-1,0 1,1-1,-1-1,0 1,0-1,-1-1,1 1,-1-1,1 0,-1 0,0-1,-1 0,1 0,2-4,-1 4,43-35,2 2,1 3,2 2,41-17,-95 49,0 0,1 0,-1 0,0 0,0 0,1 0,-1 1,0-1,1 0,-1 1,1-1,-1 1,1-1,-1 1,1 0,-1 0,1 0,-1 0,1 0,-1 0,1 0,0 0,-1 0,1 1,-1-1,0 1,1-1,-1 1,1 0,-1-1,0 1,1 0,-1 0,0 0,0 0,0 0,1 0,-1 0,-1 0,1 1,0-1,0 0,0 1,0-1,-1 0,1 1,-1-1,1 1,-1-1,0 1,1-1,-1 1,0-1,0 1,0-1,0 1,0 0,-27 170,26-165,-2 3,1 1,1-1,0 1,1 0,-1-1,2 1,0 0,0-1,1 1,0-1,1 1,0-1,1 0,0 0,1 2,7 1</inkml:trace>
</inkml:ink>
</file>

<file path=ppt/ink/ink6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43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0,'-18'207,"-22"298,12-173,16-265,7-61</inkml:trace>
  <inkml:trace contextRef="#ctx0" brushRef="#br0" timeOffset="567.571">1 650,'53'3,"-1"-3,1-2,0-2,-1-3,1-2,-2 2,0-3,-1-1,0-3,-1-3,-1-1,-1-2,-1-3,0-1,-2-2,-1-3,-1-1,-2-2,-1-1,19-23,-52 50,0-1,-1 0,0 0,0 0,-1-1,1 0,-2 0,1 0,-1 0,0-1,-1 1,0-1,0 1,-1-1,0 0,-1 0,0 0,0-5,-1 13,1 1,-1-1,1 1,0-1,-1 1,1-1,-1 1,0-1,1 1,-1 0,1-1,-1 1,0 0,1 0,-1 0,0-1,1 1,-1 0,0 0,1 0,-1 0,0 0,1 0,-1 0,0 0,1 0,-1 0,0 1,1-1,-1 0,1 0,-1 1,0-1,1 0,-1 1,1-1,-1 0,1 1,-1-1,1 1,-1-1,1 1,-1-1,1 1,0-1,-1 1,1 0,0-1,-1 1,1 0,0-1,0 1,0-1,0 1,-1 0,1-1,0 1,0 0,0 0,1-1,-1 1,0 0,0-1,0 1,0-1,1 1,-1 0,0-1,0 1,1 0,-28 75,3 1,3 0,4 2,3 0,4 1,1 45,8-120,0 0,1 0,0 0,0 0,0 1,0-1,1 0,0 0,0 0,0 0,0-1,1 1,0 0,0-1,0 1,1-1,0 1,0-1,0 0,0 0,0 0,1-1,0 1,-1-1,1 0,1 0,-1 0,0-1,1 1,-1-1,1 0,0 0,0-1,-1 1,1-1,0 0,0-1,0 1,1-1,9-3,0 0,1-1,-2-1,1 0,-1-1,0 0,0-1,0-1,-1-1,0 1,-1-2,2-1,17-12,-30 21,1 0,0 0,0 0,0 1,0-1,0 0,0 1,0 0,0-1,1 1,-1 0,1 0,-1 0,0 0,1 1,0-1,-1 0,1 1,-1 0,1 0,0 0,-1 0,1 0,0 1,-1-1,1 1,-1-1,1 1,-1 0,1 0,-1 0,0 0,1 1,-1-1,0 1,0-1,0 1,0 0,0-1,0 1,0 1,23 99,-25-99,1-1,0 1,0 0,0 0,0-1,0 1,0-1,1 1,-1-1,1 1,0-1,0 0,0 0,0 0,0 0,0 0,0 0,1 0,-1-1,1 0,-1 1,1-1,0 0,-1 0,1 0,0 0,0-1,-1 1,1-1,0 0,0 0,0 0,0 0,0 0,0 0,-1-1,1 0,0 1,0-1,-1 0,1 0,1-1,9-9</inkml:trace>
  <inkml:trace contextRef="#ctx0" brushRef="#br0" timeOffset="1018.958">1694 819,'22'4,"1"-1,0-2,0 0,0-2,0 0,-1-2,2 0,-15 1,-1 1,0-1,1-1,-1 0,0 0,0 0,-1-1,1 0,-1-1,1 0,-2 0,1 0,0-1,-1 0,0 0,-1-1,1 0,-1 0,0 0,-1-1,-2 5,-1 1,1-1,-1 0,0 0,0 0,-1 0,1 0,0-1,-1 1,0 0,0 0,0 0,0 0,0 0,-1-1,1 1,-1 0,0 0,0 0,0 0,0 0,-1 1,1-1,-1 0,0 0,0 1,0-1,0 1,0 0,0 0,0 0,-1 0,1 0,-1 0,-3-3,-1 2,1-1,-1 0,0 1,0 0,0 1,0 0,0 0,-1 0,1 1,0 0,-1 1,1-1,-1 1,-5 2,1 1,-1 0,1 1,0 0,0 1,1 0,-1 1,1 0,0 0,1 2,0-1,0 1,0 1,1 0,0 0,-6 9,10-11,0 1,0 1,0-1,1 0,1 1,-1 0,1 0,1 0,0 1,0-1,1 0,0 1,0-1,1 1,1-1,-1 1,1-1,1 0,0 1,0-1,1 0,0 0,1 0,0-1,0 1,1-1,0 0,0 0,1-1,0 1,0-1,1-1,0 1,0-1,1 0,13 6,1-1,0-2,1 0,-1-1,2-1,-1-2,1 0,0-1,0-2,0 0,0-2,0 0,0-2,14-2,-10-1,-6-2</inkml:trace>
</inkml:ink>
</file>

<file path=ppt/ink/ink6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2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0 663,'1'-20,"1"-1,1 0,1 1,0 0,2 0,0 0,1 1,1 0,1 0,0 1,2 0,0 0,1 1,9-9,143-146,-164 170,1 1,0 0,-1-1,1 1,0 0,0 0,0 0,0-1,0 1,0 0,0 0,1 1,-1-1,0 0,1 0,-1 0,0 1,1-1,-1 1,1-1,-1 1,1 0,-1-1,1 1,-1 0,1 0,-1 0,1 0,-1 0,1 1,-1-1,1 0,-1 1,1-1,-1 1,0-1,1 1,-1 0,0-1,1 1,-1 0,0 0,0 0,0 0,0 0,0 0,1 1,4 122,-9-84,3-37,6 75,-6-77,0 0,1 1,-1-1,1 0,-1 1,1-1,-1 0,1 0,0 1,-1-1,1 0,0 0,0 0,0 0,0 0,0 0,0 0,0 0,0-1,0 1,1 0,-1-1,0 1,0-1,1 1,-1-1,0 1,1-1,-1 0,0 0,1 0,-1 0,1 0,-1 0,0 0,1 0,-1 0,0-1,1 1,-1 0,0-1,1 1,-1-1,0 0,0 1,0-1,1 0,-1 0,0 0,0 0,0 0,0 0,190-173,-180 164,0 1,1 1,1 0,0 0,0 1,0 1,1 0,12-3,-25 9,1 0,-1 0,1 0,-1 0,1 0,-1 0,1 0,0 0,-1 1,1-1,-1 0,0 1,1 0,-1-1,1 1,-1 0,0-1,1 1,-1 0,0 0,0 0,0 0,0 1,0-1,0 0,0 0,0 0,0 1,0-1,-1 1,1-1,-1 0,1 1,-1-1,1 1,-1-1,0 1,0 0,0 0,4 69,-4-60,-2 135,2-144,0-1,0 1,0 0,0-1,0 1,1-1,-1 1,0 0,1-1,-1 1,1-1,0 1,-1-1,1 0,0 1,0-1,0 0,0 1,0-1,0 0,1 0,-1 0,0 0,0 0,1 0,-1 0,1 0,-1-1,1 1,-1-1,1 1,-1-1,1 1,0-1,15 1</inkml:trace>
  <inkml:trace contextRef="#ctx0" brushRef="#br0" timeOffset="432.042">1327 156,'-70'47,"38"-26,0 0,2 2,0 2,2 0,1 2,-1 3,-6 33,33-62,0 1,1-1,-1 1,1 0,0-1,-1 1,1-1,0 1,0 0,0-1,0 1,0 0,1-1,-1 1,0 0,1-1,-1 1,1-1,-1 1,1-1,0 1,0-1,0 1,0-1,0 0,0 1,0-1,0 0,0 0,1 0,-1 0,0 0,1 0,-1 0,1 0,-1-1,1 1,-1-1,2 1,4-1,0 0,1 0,-1-1,0 0,0 0,1-1,-1 0,0 0,-1-1,1 0,0 0,-1 0,0-1,0 0,0 0,0-1,1-1,5-2,177-129,-188 135,1 0,-1 0,1 0,0 1,0-1,-1 0,1 1,0 0,0-1,0 1,1 0,-1 0,0 0,0 0,0 1,1-1,-1 0,1 1,-1 0,0-1,1 1,-1 0,1 0,-1 1,0-1,1 0,-1 1,0 0,1-1,-1 1,0 0,0 0,1 0,-1 0,0 1,0-1,0 1,-1-1,1 1,0-1,-1 1,1 0,-1 0,1 0,-1 0,0 0,0 0,0 0,0 1,0-1,0 0,0 0,-1 1,1 0,4 20,-3-12,0 0,0 0,1-1,1 1,0-1,0 1,1-1,0 0,1-1,0 1,1-1,0-1,1 2,9 5</inkml:trace>
  <inkml:trace contextRef="#ctx0" brushRef="#br0" timeOffset="895.458">1722 353,'102'-92,"17"-29,-119 120,0 0,1 0,-1 1,1-1,-1 0,1 0,-1 1,1-1,-1 0,1 1,-1-1,1 1,0-1,0 1,-1-1,1 1,0-1,0 1,-1-1,1 1,0 0,0 0,0-1,0 1,0 0,-1 0,1 0,0 0,0 0,0 0,0 0,0 0,0 1,-1-1,1 0,0 0,0 1,0-1,0 1,-1-1,1 0,0 1,-1 0,1-1,0 1,-1-1,1 1,0 0,-1-1,1 1,-1 0,1 0,-1-1,0 1,1 0,-1 0,0 0,0-1,1 1,-1 0,0 0,0 0,0 0,0 0,0 0,0-1,0 1,0 0,-1 0,1 0,0 55,-2-49,1 0,1 0,-1 0,1 0,1 0,-1 0,1 0,0 0,1-1,0 1,0 0,0 0,1-1,0 0,0 1,0-1,1 0,2 2,-3-4,0-1,0 0,0 0,1-1,-1 1,1-1,0 1,0-1,0 0,0 0,0-1,0 1,0-1,0 0,1 0,-1-1,0 1,1-1,-1 0,0 0,1 0,-1-1,1 1,-1-1,0 0,0 0,0-1,1 1,-1-1,0 0,-1 0,1-1,0 1,2-2,68-55,-60 47</inkml:trace>
  <inkml:trace contextRef="#ctx0" brushRef="#br0" timeOffset="1444.08">2456 70,'-5'15,"-1"-4,1 1,1 0,0 0,0 0,1 1,1-1,0 1,1 0,0 0,1-1,0 1,1 0,1 0,0-1,1 1,0-1,2 4,-4-13,0-1,1 1,-1-1,1 0,-1 0,1 0,0 0,0 0,0 0,0 0,0 0,1-1,-1 1,1-1,-1 0,0 0,1 0,0 0,-1 0,1 0,0-1,-1 1,1-1,0 0,0 1,-1-1,1-1,0 1,0 0,-1-1,1 1,0-1,-1 0,1 0,0 0,-1 0,2-2,84-62,135-165,-218 224,29-27,-33 32,-1 1,1-1,-1 1,1-1,0 1,-1-1,1 1,0 0,-1-1,1 1,0 0,0 0,-1 0,1-1,0 1,0 0,0 0,-1 0,1 0,0 0,0 0,-1 1,1-1,0 0,0 0,-1 1,1-1,0 0,0 1,-1-1,1 0,-1 1,1-1,0 1,-1-1,1 1,-1-1,1 1,-1 0,1-1,-1 1,1 0,-1-1,0 1,0 0,1 0,-1-1,0 1,0 0,0 0,1 0,2 16,-1 1,0-1,-1 1,-1-1,-1 1,0 0,-1-1,-2 3,3-11,-14 116,6 0,5 0,5 1,6-1,14 69,-18-175,8 37,-3 1,-2 1,-3 0,-3 24,0-80,0 1,0 0,-1 0,1 0,-1-1,0 1,1 0,-1 0,0-1,-1 1,1-1,0 1,-1-1,1 0,-1 1,0-1,0 0,0 0,0 0,0 0,0-1,-1 1,1-1,0 1,-1-1,1 0,-1 1,0-1,1-1,-1 1,0 0,0-1,1 1,-1-1,0 0,0 0,0 0,1 0,-1-1,0 1,0-1,0 1,1-1,-1 0,0 0,1-1,-1 1,0-1,-10-5,0-1,1-1,0 0,1 0,0-2,0 1,1-1,0-1,1 1,1-2,0 1,0-1,1 0,1-1,0 0,1 0,-3-14,5 19,2 1,-1-1,1 1,0-1,1 0,0 1,0-1,1 0,0 1,1-1,0 1,0-1,1 1,0 0,0 0,1 0,0 0,0 1,1-1,0 1,0 0,1 1,0-1,2 0,19-19,1 1,2 1,1 2,31-18,-54 35,106-51,-87 43</inkml:trace>
</inkml:ink>
</file>

<file path=ppt/ink/ink6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0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263 164,'136'-20,"-1"-5,-2-6,110-42,-241 71,0 1,0-1,0 1,1 0,-1 0,0 0,0 0,1 0,-1 0,0 0,1 1,-1 0,1-1,-1 1,1 0,-1 0,1 0,-1 0,0 1,1-1,-1 1,1-1,-1 1,0 0,1 0,-1 0,0 0,0 0,0 1,0-1,0 0,0 1,0 0,0 0,-1-1,1 1,-1 0,1 0,-1 0,0 0,0 1,1-1,-2 0,1 1,0-1,0 0,-1 1,1 17,-1 0,-1-1,-1 1,0 0,-2-1,-5 16,-2 19,-24 217,6 64,29-192,-64-245,55 93,-1 0,0 1,-1 1,0 0,0 0,0 1,-1 0,0 1,0 1,0 0,-1 0,1 1,-1 1,0 0,0 0,0 2,0 0,0 0,0 1,1 0,-1 1,0 1,0 0,1 1,0 0,-7 4,-51 23,1 3,2 4,2 2,-48 39,-8 16,121-94,-1-1,1 0,-1 0,1 0,-1 0,1 0,-1 1,1-1,-1 0,1 0,0 1,-1-1,1 0,-1 0,1 1,0-1,-1 1,1-1,0 0,0 1,-1-1,1 1,0-1,0 1,-1-1,1 1,0-1,0 0,0 1,0-1,0 1,0-1,0 1,0-1,0 1,0-1,0 1,0-1,0 1,0-1,0 1,1-1,-1 1,0-1,0 1,1-1,-1 1,0-1,0 0,1 1,-1-1,0 0,1 1,-1-1,1 0,-1 1,0-1,1 0,-1 0,1 1,-1-1,1 0,-1 0,1 0,-1 0,1 0,-1 0,1 0,0 0,13 2</inkml:trace>
  <inkml:trace contextRef="#ctx0" brushRef="#br0" timeOffset="447.719">433 587,'620'-207,"-470"184,-147 23,-1 1,1-1,-1 1,0-1,1 1,-1 0,0 0,1 0,-1 0,0 0,0 1,0-1,0 1,0-1,0 1,0 0,-1 0,1 0,0 0,-1 0,0 0,0 0,1 0,-1 1,0-1,-1 0,1 1,0-1,-1 1,1-1,-1 3,0 87,-1-67,-2 13,7 91,-4-128,0 0,0-1,0 1,0 0,1 0,-1-1,0 1,0 0,1-1,-1 1,0 0,1-1,-1 1,1 0,-1-1,1 1,-1-1,1 1,0-1,-1 1,1-1,-1 0,1 1,0-1,-1 0,1 1,0-1,0 0,-1 0,1 1,0-1,0 0,-1 0,1 0,0 0,0 0,-1 0,1 0,0-1,0 1,-1 0,1 0,0-1,0 1,-1 0,1-1,0 1,-1 0,1-1,9-7</inkml:trace>
  <inkml:trace contextRef="#ctx0" brushRef="#br0" timeOffset="864.468">1731 558,'-30'22,"2"2,0 1,2 1,0 1,2 1,1 1,-9 18,28-44,1 1,-1-1,1 1,0 0,0 0,1 1,-1-1,1 1,0-1,0 1,1 0,-1-1,1 1,0 0,0 0,1 0,-1 0,1 0,0 0,0 0,1 0,0 0,0 0,0 0,0 0,1 0,-1-1,1 1,1-1,-1 1,1-1,-1 0,1 0,0 0,2 2,1-3,-1 0,1 0,-1 0,1-1,0 0,0 0,0 0,0-1,0 0,0 0,0-1,0 1,1-1,-1-1,0 1,0-1,0 0,0 0,0-1,0 0,0 0,0 0,-1-1,1 0,-1 0,0 0,0-1,1-1,3-2,0 0,0-1,-1 0,0 0,-1-1,0 0,0-1,-1 0,0 0,0 0,-2 0,1-1,-1 0,-1 0,0 0,0 0,-1-1,0 1,-1 0,-1-1,0 0,0 1,-1-1,-1 1,0 0,0-1,-1 1,-1 0,0 0,0 0,-1 1,0 0,-1 0,0 0,-1 0,0 0,5 8,-1 0,1 0,0 0,0 0,-1 0,1 1,-1-1,0 1,1-1,-1 1,0 0,0 0,0 0,0 1,0-1,0 1,0-1,0 1,0 0,0 0,0 0,0 1,0-1,-1 1,-12 4</inkml:trace>
  <inkml:trace contextRef="#ctx0" brushRef="#br0" timeOffset="1197.93">1928 982,'34'-104,"-20"68,2-1,1 2,1 0,3 1,0 1,2 1,6-4,28 4,-41 33</inkml:trace>
</inkml:ink>
</file>

<file path=ppt/ink/ink6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53 698,'-7'10,"0"0,1 1,1 0,0 0,0 0,1 1,1-1,0 1,0 0,1 0,1 0,0 0,0 0,2 1,-1-1,1 0,1 0,1 1,-2-11,-1 0,1 0,0 0,1 0,-1 0,0-1,0 1,1-1,-1 1,1-1,0 1,-1-1,1 0,0 0,0 0,0 0,-1 0,1 0,0 0,0 0,0-1,1 1,-1-1,0 0,0 0,0 0,0 0,0 0,0 0,0 0,1 0,-1-1,0 1,0-1,0 0,0 0,0 1,-1-1,1-1,0 1,0 0,0-1,72-60,-63 48,0 0,-1-1,-1 0,0 0,-1-1,-1 0,0 0,-2-1,0 0,0 0,-2 0,0-1,-1 1,-1-1,0 0,-2-16,-30-43,29 75,1 0,0 0,0 1,-1-1,1 0,-1 1,0-1,1 1,-1-1,0 1,0 0,0 0,0 0,0 0,0 0,0 0,0 1,0-1,-1 1,1-1,0 1,0 0,-1 0,1 0,0 0,0 0,0 0,-1 1,1-1,0 1,0 0,0 0,0-1,0 1,-1 1,2-1,-1 0,0 0,1 1,-1-1,1 1,-1 0,1-1,0 1,-1 0,1 0,0 0,0 0,1 0,-1 0,0 0,1 0,-1 0,1 0,-1 0,1 0,0 0,0 0,0 1,0-1,1 0,-1 0,0 0,1 0,0 0,-1 0,1 0,0 0,0 0,0 0,0 0,0 0,1-1,-1 1,0 0,1-1,0 1,-1-1,1 0,0 1,-1-1,1 0,0 0,0 0,0 0,0-1,0 1,0 0,0-1,0 1,1-1,-1 0,0 0,0 0,0 0,0 0,1 0,11-3,0 0,0-1,0 0,-1-1,1 0,-1-1,-1-1,1 0,-1-1,0 0,-1 0,0-2,0 1,-1-1,2-3,11-7,-1 0,0-1,-2-1,0-1,-1 0,-1-2,-2 0,0-1,-2 0,-1-1,-1-1,-1 0,-1 0,-2-1,-1-1,-1 1,-1-7,-8 164,6 0,6-1,6 6,62 505,-75-615,2-4,-2-1,0 1,-1-1,-1 1,0-1,-2 1,0-1,-1 1,-1-1,0 0,-5 8,9-24,-1 1,0-1,1 0,-1 0,0 0,-1 0,1 0,0 0,0 0,-1 0,0 0,1 0,-1-1,0 1,0 0,0-1,1 0,-2 0,1 1,0-1,0 0,0 0,0-1,-1 1,1 0,0-1,-1 0,1 1,0-1,-1 0,1 0,-1 0,1-1,0 1,-1 0,1-1,0 0,-1 1,1-1,0 0,0 0,0 0,0-1,0 1,0 0,0-1,0 1,0-1,0-1,-5-7,1 1,0-2,0 1,1 0,1-1,0 0,0 0,1-1,1 1,0-1,0 1,1-1,0 1,1-1,1 0,0 1,0-1,3-14,0 1,2 0,1 0,0 0,2 1,1 0,5-6,31-44,-23 45</inkml:trace>
</inkml:ink>
</file>

<file path=ppt/ink/ink6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11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1,'-28'10,"-1"0,1 1,0 2,1 0,0 2,-10 8,36-23,-1 1,0-1,1 1,-1 0,0 0,1-1,-1 1,1 0,-1 0,1 1,0-1,-1 0,1 0,0 1,0-1,0 1,0-1,0 1,0-1,1 1,-1-1,0 1,1 0,-1-1,1 1,0 0,-1 0,1-1,0 1,0 0,0 0,0 0,0-1,1 1,-1 0,1 0,-1-1,1 1,-1 0,1-1,0 1,0-1,0 1,0-1,0 1,0-1,0 0,0 1,1-1,-1 0,1 0,-1 0,0 0,1 0,1 1,71 24,-67-25,1 0,-1 1,0 0,1 0,-1 1,0 0,0 0,-1 1,1 0,-1 0,0 0,0 1,0 0,0 0,-1 0,0 1,0 0,1 2,-5-6,0 0,-1 0,1 0,0-1,-1 1,1 0,-1 0,0 0,0 0,0 0,0 0,0 0,0 1,0-1,-1-1,1 1,-1 0,1 0,-1 0,0 0,0 0,0 0,0-1,0 1,0 0,0-1,-1 1,1-1,-1 1,1-1,-1 0,1 0,-1 1,0-1,1 0,-2 0,-68 27,-16-21,61-7</inkml:trace>
</inkml:ink>
</file>

<file path=ppt/ink/ink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2:01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405 22,'-20'-6,"0"1,-1 1,0 1,1 1,-1 1,0 1,0 0,0 2,0 0,0 2,1 0,-1 1,1 1,0 1,-18 10,33-14,1 0,0 0,0 1,0 0,0 0,1 0,-1 0,1 1,0-1,0 1,1 0,-1 0,1 0,0 0,0 0,1 0,0 1,0-1,0 0,0 1,1-1,0 1,0-1,1 1,-1-1,1 0,0 1,1-1,-1 0,1 0,0 1,0-2,1 1,-1 0,1 0,0-1,1 1,-1-1,1 0,0 0,-1 0,2-1,-1 1,0-1,1 0,0 0,-1-1,1 0,0 1,0-1,1-1,3 2,94 17,-84-18,-1 1,0 0,0 1,0 1,0 1,-1 0,0 1,0 1,12 8,-26-14,0 0,0 1,0-1,-1 1,1 0,0 0,-1-1,0 2,0-1,0 0,0 0,0 1,-1-1,1 1,-1-1,0 1,0 0,0-1,-1 1,1 0,-1 0,0-1,0 1,-1 0,1 0,0-1,-1 1,0 0,0-1,0 1,-1-1,1 1,-2 2,-2 2,1 0,-1-1,-1 1,1-1,-1 0,0 0,-1-1,0 0,0 0,0-1,-1 0,1 0,-7 3,-9 2,0-1,0-1,-1-1,0-1,-1-2,1 0,-1-1,1-1,-1-2,0 0,0-2,24 2,0 0,0 1,0-1,0 0,0 0,0 0,-1 0,1 0,0 0,0-1,0 1,0 0,0 0,0-1,0 1,0-1,0 1,0-1,0 1,0-1,0 0,0 1,0-1,1 0,-1 0,0 0,0 0,1 1,-1-1,1 0,-1 0,1 0,-1 0,1-1,0 1,-1 0,1 0,0 0,0 0,0 0,0 0,0 0,0 0,0-1,0 1,0 0,0 0,1 0,-1 0,0 0,1 0,-1 0,1 0,-1 0,1 0,0 0,-1 0,1 0,0 1,0-1,0-1,14-13</inkml:trace>
</inkml:ink>
</file>

<file path=ppt/ink/ink6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9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183 565,'0'1,"-22"22,0 0,2 2,1 0,1 1,2 1,0 1,2 0,0 1,-2 12,15-39,1 0,-1 0,0 0,0 0,1 0,-1 0,1 0,0 0,0 0,0 0,0 0,0 0,0 0,0 1,1-1,-1 0,1 0,-1 0,1 0,0 0,0-1,0 1,0 0,0 0,0 0,0-1,1 1,-1-1,1 1,-1-1,1 1,-1-1,1 0,0 0,0 0,0 0,-1 0,1 0,0 0,0-1,0 1,0-1,1 1,-1-1,0 0,0 0,0 0,0 0,0 0,0 0,1-1,5-1,1-1,-1-1,0 1,0-1,0-1,0 1,-1-1,1-1,-1 1,-1-1,1-1,-1 1,0-1,0 0,-1 0,0-1,0 0,-1 0,0 0,-1 0,1 0,-2-1,1 0,-1 1,0-1,-1 0,0 0,0 0,-1 0,0 0,-1 0,0 0,-1 0,1 0,-1 1,-1-1,0 0,0 1,-1 0,0 0,0 0,-1 0,0 1,0-1,-1 1,-2-2,-16-8,1 6</inkml:trace>
  <inkml:trace contextRef="#ctx0" brushRef="#br0" timeOffset="536.78">523 143,'-63'336,"21"-76,42-259,-3 36,3-36,0-1,0 1,0-1,0 1,0-1,0 1,0-1,0 1,0-1,0 1,1-1,-1 1,0-1,0 1,1-1,-1 1,0-1,0 1,1-1,-1 0,0 1,1-1,-1 0,1 1,-1-1,1 0,-1 1,0-1,1 0,-1 0,1 0,-1 1,1-1,-1 0,1 0,-1 0,1 0,0 0,-1 0,1 0,-1 0,1 0,-1 0,1 0,-1 0,1-1,-1 1,1 0,-1 0,1 0,-1-1,0 1,1 0,-1-1,1 1,-1 0,0-1,1 1,-1 0,0-1,1 1,-1-1,0 1,82-72,39-24,-113 89,1 2,0-1,1 1,-1 1,1-1,0 2,0-1,0 2,0-1,1 1,-1 1,1 0,-1 0,1 1,-1 0,1 1,-1 0,1 1,-1 0,8 3,-15-3,-1 0,1 0,-1 0,0 0,0 1,0-1,0 1,0-1,0 1,-1 0,0 0,1 0,-1 0,0 0,0 0,0 0,-1 0,1 0,-1 0,0 0,0 0,0 1,0-1,0 0,-1 0,1 0,-1 0,0 0,0 0,0 0,0 0,-1 0,1 0,-1 0,0-1,0 1,0 0,-83 91,78-87,0 0,-1-1,-1 0,1 0,-1-1,0 0,0 0,0-1,-1 0,1-1,-1 0,0 0,0-1,0-1,0 0,0 0,0-1,-1 0,1 0,0-1,-4-2,-26-25,28 10</inkml:trace>
  <inkml:trace contextRef="#ctx0" brushRef="#br0" timeOffset="852.964">1171 1,'-45'94,"3"2,-24 90,59-155,1 0,2 1,1-1,1 1,2 0,3 27,-2-29,-9 42,7-62,4-14</inkml:trace>
  <inkml:trace contextRef="#ctx0" brushRef="#br0" timeOffset="1168.735">1171 622,'27'3,"-1"0,1-2,-1-1,1-1,-1-1,1-2,-1 0,0-2,0-1,-1-1,22-10,-39 14,-1 0,-1-1,1 0,0-1,-1 1,0-1,-1 0,1-1,-1 1,0-1,-1 0,1 0,1-7,-4 11,-1 0,1 0,-1 0,0-1,0 1,0 0,0-1,-1 1,1-1,-1 1,0-1,0 1,0 0,-1-1,1 1,-1-1,0 1,0-1,0 1,0 0,-1 0,1 0,-1 0,0 0,0 0,0 0,0 0,0 0,0 1,-1 0,0-1,1 1,-2-1,-4 1,-1 0,1 0,-1 0,1 1,-1 0,0 1,1 0,-1 0,0 1,1 0,-1 1,1 0,-1 0,1 1,0 0,0 0,0 1,0 0,1 0,-1 1,1 0,0 0,6-4,-10 4,0 0,0 1,1 0,0 1,0 0,0 1,1 0,1 0,-1 1,1 0,1 1,-1-1,2 1,-1 1,1-1,1 1,0 0,1 1,0-1,1 1,-1 1,5-8,-1-1,1 1,0 0,0-1,0 0,1 1,0-1,-1 0,1 1,1-1,-1-1,1 1,0 0,-1 0,2-1,-1 0,0 1,1-1,-1 0,1-1,3 2,10 9</inkml:trace>
  <inkml:trace contextRef="#ctx0" brushRef="#br0" timeOffset="1702.841">1651 735,'71'-74,"-38"37,2 1,1 3,2 0,1 3,22-13,-60 42,-1 0,1 1,-1-1,1 0,-1 0,1 1,-1-1,1 0,0 1,-1-1,1 1,0-1,-1 1,1-1,0 1,0-1,0 1,-1 0,1 0,0-1,0 1,0 0,0 0,0 0,-1 0,1 0,0 0,0 0,0 0,0 0,0 0,0 1,-1-1,1 0,0 0,0 1,0-1,-1 1,1-1,0 1,0-1,-1 1,1-1,0 1,-1 0,1-1,-1 1,1 0,-1-1,1 1,-1 0,0 0,1 0,-1-1,0 1,1 0,-1 0,0 0,0 0,0 0,0-1,0 2,-7 21,6-22,0 1,-1-1,1 1,0 0,0-1,0 1,0 0,0-1,0 1,0 0,1 0,-1 0,1 0,-1 0,1 0,0 0,0 0,0 0,0 0,0 0,0 0,0 0,1 0,-1-1,1 1,0 0,-1 0,1 0,0 0,0-1,0 1,0 0,0-1,0 1,1-1,-1 1,1-1,-1 0,1 1,-1-1,1 0,0 0,-1 0,1 0,0 0,0-1,0 1,0 0,0-1,195-47,-194 47,0 0,0 1,0-1,-1 1,1-1,0 1,-1 0,1 0,0 0,-1 1,1-1,-1 0,0 1,1 0,-1-1,0 1,0 0,0 0,0 0,-1 1,1-1,0 0,-1 1,1-1,-1 1,0-1,0 1,0-1,0 1,-1 0,1 0,-1-1,0 1,1 0,-1 0,0 0,-1-1,1 1,0 0,-1 0,0 1,16 60,-4-51</inkml:trace>
  <inkml:trace contextRef="#ctx0" brushRef="#br0" timeOffset="3119.279">1341 707,'-5'0,"3"0,3 5,4 1,8 5,6 0,4-1,3-3,-2-2</inkml:trace>
</inkml:ink>
</file>

<file path=ppt/ink/ink6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8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0 362,'75'-81,"-54"55,1 1,1 1,2 2,0 0,14-8,-37 28,-1 0,1 1,0-1,0 1,0-1,0 1,0 0,0 0,0 0,0 0,0 0,0 0,1 1,-1-1,0 1,0-1,1 1,-1 0,1 0,-1 0,0 0,1 0,-1 1,0-1,0 1,1-1,-1 1,0 0,0 0,0 0,0 0,1 0,-2 1,1-1,0 0,0 1,0 0,-1-1,1 1,-1 0,1 0,-1 0,0 0,0 0,0 0,0 0,1 1,4 21,-1-1,-1 1,-1-1,-1 1,-1 0,-1 0,-1 0,-1 0,-1 0,-5 18,4-10,-1 1,-1 0,-2-1,-1 0,-2-1,-1 0,-1-1,-1 0,-2-1,-1-1,-2-1,-8 10,25-34,0-1,0 1,0-1,0 0,0 1,-1-1,1 0,-1 0,0-1,1 1,-1 0,0-1,0 0,0 1,0-1,0-1,0 1,-1 0,1-1,0 1,0-1,0 0,-1 0,1 0,0-1,0 1,0-1,0 0,-1 0,1 0,0 0,0 0,1-1,-1 1,0-1,0 0,1 0,-1 0,1 0,-1 0,1 0,0-1,0 1,0-1,0 0,1 1,-1-1,1 0,-1 0,1 0,0 0,0-1,-1-14,1 0,1-1,1 1,0 0,1 0,1 0,1 0,0 0,2 1,0 0,1 0,0 0,1 1,1 0,1 1,0 0,3-2,14-24,1 1,2 2,2 1,1 1,2 2,1 2,2 1,1 2,1 1,42-20,-70 42,0 0,1 2,-1-1,1 1,0 1,0 0,1 1,-1 1,0 0,1 1,12 1,-23-1,-1 0,1 1,-1-1,1 1,-1 0,1-1,-1 1,0 1,1-1,-1 0,0 0,0 1,0-1,0 1,0 0,0 0,0 0,-1 0,1 0,-1 0,1 0,-1 0,0 0,0 1,0-1,0 1,0-1,0 1,-1-1,1 1,-1-1,0 1,0-1,0 1,0-1,0 1,0 0,-1-1,0 1,-36 97,20-79,-1 0,-1-2,-1 0,0-1,-1-1,-2-1,-2 1,-10 8,-3 1,-1-2,-1-1,0-2,-21 6,34-17</inkml:trace>
  <inkml:trace contextRef="#ctx0" brushRef="#br0" timeOffset="480.429">678 418,'41'-6,"-1"-1,1-2,-2-2,1-1,-1-2,-1-2,-1-2,1-1,-24 11,-1 0,0-1,-1 0,0-1,-1 0,0-1,-1-1,0 1,0-1,-1-1,-1 0,0 0,-1-1,0 0,-1 0,-1 0,0-1,-1 0,-1 0,0-1,-3 15,1-1,-1 0,0 1,0-1,1 0,-1 0,-1 1,1-1,0 0,0 1,-1-1,1 0,-1 1,1-1,-1 1,0-1,1 1,-1-1,0 1,0-1,0 1,0 0,0-1,-1 1,1 0,0 0,0 0,-1 0,1 0,-1 0,1 1,-1-1,1 0,-1 1,0-1,1 1,-1-1,0 1,1 0,-2 0,-67 17,61-13,0 1,-1 0,2 1,-1-1,1 1,0 1,0 0,0 0,1 1,0-1,1 2,0-1,0 1,1 0,0 0,0 0,1 0,0 1,4-8,-1 1,1-1,0 0,0 0,0 0,0 1,0-1,0 0,0 0,1 0,-1 0,1 1,0-1,0 0,0 0,0 0,0 0,0-1,0 1,0 0,1 0,-1-1,1 1,-1-1,1 1,0-1,0 1,0-1,-1 0,1 0,0 0,0 0,0 0,1-1,-1 1,0-1,0 1,0-1,1 0,97 5,-82-6,202-2,-219 3,1 0,0 0,-1 0,1 0,0 0,0 0,-1 0,1 1,0-1,-1 1,1-1,-1 1,1 0,0 0,-1 0,0 0,1 0,-1 0,0 0,1 0,-1 0,0 1,0-1,0 0,0 1,0-1,0 1,0-1,-1 1,1-1,0 1,-1 0,0-1,1 1,-1 0,0 0,0-1,0 1,0 0,0-1,0 1,0 0,0 0,-1-1,1 1,-1 0,0-1,1 1,-1-1,0 1,0-1,0 1,0 0,-79 112,75-95,6-4</inkml:trace>
</inkml:ink>
</file>

<file path=ppt/ink/ink6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6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58,'-26'254,"-6"117,33-299,-1-61</inkml:trace>
  <inkml:trace contextRef="#ctx0" brushRef="#br0" timeOffset="246.901">0 452,'39'-5,"31"-6,13-1,-1-4,-12 1,-6 4,-11-2,-9 1,-6-1,-7 1,-7-3,-3 2,-1-1,1-4,-2 1</inkml:trace>
  <inkml:trace contextRef="#ctx0" brushRef="#br0" timeOffset="661.885">734 1,'0'459,"-1"-454,0-1,0 0,0 1,1-1,-1 1,1-1,1 1,-1-1,0 0,1 1,0-1,0 0,0 1,1-1,-1 0,1 0,0 0,0 0,1 0,-1-1,1 1,-1 0,1-1,0 0,1 0,-1 0,1 0,-1-1,1 1,0-1,0 0,0 0,0 0,0 0,0-1,0 0,1 0,3 1,162-65,-168 63,1 1,0-1,0 0,-1 1,1 0,-1-1,1 1,0 0,-1 0,1 1,-1-1,0 1,1-1,-1 1,0-1,0 1,0 0,0 0,-1 0,1 0,0 1,-1-1,1 0,-1 1,0-1,0 1,0-1,0 1,0-1,-1 1,1 0,-1 0,1-1,-1 1,0 0,0 0,-1-1,1 1,0 1,1 1,0-1,-1 0,1 0,1 1,-1-1,1 0,-1 0,1 0,0 0,0-1,1 1,-1 0,1-1,0 0,0 0,0 1,13 4</inkml:trace>
  <inkml:trace contextRef="#ctx0" brushRef="#br0" timeOffset="1078.58">1326 594,'18'-1,"0"-1,-1 0,1-1,-1-2,1 1,-1-2,-1 0,1-1,-1-1,0 0,-1-1,0-1,-1-1,5-3,-16 10,1 0,-1 0,1 0,-1-1,0 0,-1 1,1-1,-1 0,0 0,0 0,0 0,-1-1,0 1,0 0,0-1,-1-2,0 6,0 0,0-1,0 1,0 0,0 0,-1 0,1-1,-1 1,1 0,-1 0,0 0,0 0,0 0,0 0,0 0,-1 0,1 1,0-1,-1 0,1 1,-1-1,0 1,0-1,1 1,-1 0,0 0,0 0,0 0,0 0,0 0,-1 1,1-1,0 0,0 1,0 0,-1 0,1 0,0 0,-3 0,-5 2,-1 1,1 0,-1 1,1 0,0 0,0 1,1 1,-1 0,1 0,1 1,-1 0,1 0,0 1,1 0,-2 2,-16 13,15-14,1 0,1 1,-1 0,1 0,1 0,0 1,0 0,1 1,-2 7,6-15,0 0,1 1,0-1,0 0,0 0,0 1,1-1,0 0,0 1,0-1,0 0,1 1,-1-1,1 0,0 1,1-1,-1 0,1 0,0 0,0 0,0 0,0-1,0 1,1-1,0 1,0-1,0 0,0 0,3 2,12 6,1-2,0 0,0-1,0-1,1-1,0-1,1 0,-1-2,1 0,-1-1,1-1,0-2,0 0,-1 0,1-2,-1-1,14-4,-1 1</inkml:trace>
</inkml:ink>
</file>

<file path=ppt/ink/ink6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15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1,'-39'29,"-26"19,-8 6,4-2,14-8</inkml:trace>
</inkml:ink>
</file>

<file path=ppt/ink/ink6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20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58,'0'0,"0"1,0-1,0 1,0-1,0 1,0-1,0 1,0-1,0 1,0-1,-1 1,1-1,0 1,0-1,0 0,-1 1,1-1,0 1,0-1,-1 1,1-1,0 0,-1 1,1-1,-1 0,1 1,0-1,-1 0,1 0,-1 1,1-1,-1 0,1 0,-1 0,1 1,-1-1,1 0,-1 0,1 0,-1 0,1 0,-1 0,1 0,-1 0,1 0,-1-1,1 1,-1 0,1 0,-1 0,1-1,-1 1,1 0,-1 0,1-1,0 1,-1 0,1-1,0 1,-1 0,1-1,0 1,-1-1,-7 170,5-23,-22 41,0-30,44-172,-7-3</inkml:trace>
  <inkml:trace contextRef="#ctx0" brushRef="#br0" timeOffset="247.785">1 368,'38'-5,"47"-1,13-5,-5 0,-8 1,-15 3,-14-2,-12 0,-8 1,-10-2,-10 1</inkml:trace>
  <inkml:trace contextRef="#ctx0" brushRef="#br0" timeOffset="751.915">707 1,'-62'347,"57"-330,1 1,1-1,0 1,2 0,0-1,1 1,0 0,2 0,0-1,1 1,1-1,0 1,4 6,-7-22,0 0,0 1,0-1,1 0,-1 0,1 0,-1 0,1-1,0 1,-1 0,1-1,0 1,0-1,0 0,0 1,1-1,-1 0,0 0,0 0,1-1,-1 1,0-1,1 1,-1-1,1 0,-1 0,0 0,1 0,-1 0,1 0,-1-1,1 1,-1-1,0 0,0 1,1-1,-1 0,2-2,81-55,-80 54,151-115,-156 118,1 1,0-1,-1 0,1 1,-1-1,1 1,0-1,-1 1,1-1,0 1,0-1,-1 1,1 0,0-1,0 1,0 0,-1 0,1 0,0-1,0 1,0 0,0 0,0 0,-1 0,1 1,0-1,0 0,0 0,0 0,-1 1,1-1,0 0,0 1,-1-1,1 1,0-1,0 1,-1-1,1 1,-1-1,1 1,0 0,-1-1,1 1,-1 0,0 0,1-1,-1 1,1 0,-1 0,0 0,0-1,0 1,1 0,-1 0,0 0,0 0,-6 57,3-45,2-9,0 0,1 0,-1 0,1 0,0 0,0 0,0 0,0 0,1 0,-1 0,1 0,0 0,1 0,-1 0,1 0,-1-1,1 1,0-1,0 1,1-1,-1 0,1 0,0 0,0 0,0 0,0-1,0 1,0-1,1 0,-1 0,1 0,-1 0,1-1,0 1,0-1,0 0,0 0,0-1,0 1,0-1,0 0,3 0,16-4</inkml:trace>
  <inkml:trace contextRef="#ctx0" brushRef="#br0" timeOffset="1131.169">1271 538,'24'-4,"1"-1,-2-1,1-1,-1-1,0-1,-1 0,0-2,0-1,-20 11,0 1,0-1,0 0,0 0,0 0,0 0,0 0,-1 0,1-1,0 1,-1-1,1 1,-1-1,1 1,-1-1,0 0,0 0,0 0,0 1,0-1,0 0,0 0,-1 0,1-1,-1 1,1 0,-1 0,0 0,0 0,0 0,0-1,0 1,0 0,-1 0,1 0,-1 0,1 0,-1 0,0 0,0 0,0 0,0 0,0 0,0 1,-1-1,1 0,-1 1,1-1,-1 1,1-1,-1 1,-5-2,1 1,-1 0,0 0,1 0,-1 1,0 0,0 0,0 1,0 0,0 0,0 1,0-1,1 2,-1-1,0 1,1 0,-1 0,1 1,-1 0,1 0,0 0,0 1,0 0,1 0,0 0,-1 1,1 0,1 0,-2 1,0 1,-1 0,1 1,0-1,1 1,0 0,0 1,1-1,0 1,0 0,1 0,0 0,1 0,0 1,0-1,1 1,0-1,1 1,0-1,1 1,0-1,0 2,1-5,0 0,1 0,0-1,0 1,0-1,1 0,-1 0,1 0,0 0,1-1,-1 0,1 1,0-2,0 1,0 0,1-1,-1 0,1-1,-1 1,1-1,0 0,131 24,-3-27,-107 1</inkml:trace>
</inkml:ink>
</file>

<file path=ppt/ink/ink6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3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3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812 538,'-24'-9,"0"1,-1 1,-1 1,1 2,-1 0,0 2,0 0,1 2,-1 1,0 1,0 1,1 1,-1 2,1 0,0 2,1 1,0 0,-23 14,15-8,0 1,1 1,0 2,2 1,1 2,0 0,1 2,-15 19,40-42,0 1,-1-1,1 1,0 0,0 0,0 0,0 0,1 1,-1-1,1 0,-1 1,1-1,0 1,0-1,0 1,0-1,0 1,0 0,1 0,0-1,-1 1,1 0,0 0,0 0,0-1,1 1,-1 0,1 0,0-1,-1 1,1 0,0-1,1 1,-1-1,0 1,1-1,-1 0,1 1,0-1,0 0,0 0,0 0,0 0,2 0,11 0,0-1,1-1,-1 0,1-2,-1 1,0-2,0 0,0-1,0 0,0-2,-1 1,0-2,0 0,0-1,-10 6,296-162,-180 97,-120 66,1 0,0 1,0-1,-1 0,1 1,0-1,0 1,-1-1,1 1,0-1,0 1,0 0,0-1,0 1,0 0,0-1,0 1,0 0,0 0,0 0,0 0,0 0,0 0,0 1,0-1,0 0,0 0,-1 1,1-1,0 0,0 1,0-1,0 1,0-1,-1 1,1-1,0 1,0 0,-1-1,1 1,0 0,-1 0,1 0,-1-1,1 1,-1 0,1 0,-1 0,0 0,1 0,-1 0,0 0,0 0,0 0,0 0,0 0,0 0,0 0,0 0,0 0,0 0,0 0,-1 0,1-1,0 1,-1 0,1 0,-1 1,-1 27,0-24,0 1,1 0,0 0,0 0,1 0,0 0,0 0,0 0,1 0,-1 0,1 0,1 0,-1 0,1 0,0-1,1 1,-1-1,1 1,0-1,1 0,-1 0,1 0,0-1,0 1,0-1,1 0,3 2,42 11,-26-13</inkml:trace>
  <inkml:trace contextRef="#ctx0" brushRef="#br0" timeOffset="416.382">982 820,'197'-261,"-168"213,-23 92,-6-38,-1 0,1-1,0 1,0-1,1 1,-1 0,1-1,1 0,-1 1,1-1,0 0,0 1,0-1,1 0,0 0,0-1,0 1,0-1,1 1,0-1,0 0,0-1,0 1,0-1,1 1,0-1,0-1,0 1,0-1,0 0,0 0,0 0,1 0,-1-1,1 0,-1-1,1 1,0-1,1 0,7-4,-1 0,0-2,0 1,0-1,0-1,-1-1,0 0,-1 0,0-1,0 0,0-1,-2 0,1-1,-1 0,-1 0,0-1,0 0,-1-1,1-3,1-3</inkml:trace>
  <inkml:trace contextRef="#ctx0" brushRef="#br0" timeOffset="1730.149">2026 482,'-16'1,"-1"1,1 1,-1 1,1 0,0 1,0 1,1 1,0 0,0 0,0 2,1 0,1 0,-1 2,-10 10,13-8,0 0,1 0,1 1,0 0,1 1,0 0,1 0,-2 10,8-22,0-1,0 0,0 1,0-1,0 0,1 1,-1-1,1 0,0 1,0-1,0 1,0-1,0 1,0-1,1 0,-1 1,1-1,-1 0,1 1,0-1,0 0,0 0,1 0,-1 0,0 0,1 0,-1 0,1 0,0 0,-1-1,1 1,0 0,0-1,0 0,0 1,0-1,1 0,-1 0,0-1,0 1,1 0,-1-1,0 1,1-1,-1 0,1 1,-1-1,1-1,-1 1,0 0,1 0,0-1,12-2,1 0,-1 0,0-2,-1 0,1-1,-1 0,0-1,-1 0,1-1,-1-1,-1 0,0-1,6-6,15-9,97-96,-148 232,18-106,0 0,1-1,-1 1,1 0,0 0,0-1,0 1,1-1,-1 1,1-1,0 0,1 1,-1-1,1 0,0 0,0-1,0 1,0-1,1 1,-1-1,1 0,0 0,0-1,0 1,0-1,0 0,1 0,-1 0,1-1,-1 1,1-1,-1 0,1 0,0-1,0 0,-1 0,1 0,0 0,0 0,-1-1,4-1,15-6,0-2,-1 0,0-2,-1 0,-1-1,0-2,0 0,-2-1,0 0,1-4,-2 5,5-4,0-2,-1-1,-1 0,-1-2,-1 0,-2-1,0-1,-1 0,-2-1,-1-1,-1 0,-1 0,-2-1,-1 0,-1-1,1-20,-14-61,7 108,-1 0,1 1,-1-1,0 1,0-1,0 1,0-1,0 1,-1 0,1 0,-1-1,1 1,-1 0,0 0,0 1,0-1,0 0,0 0,0 1,0 0,-1-1,1 1,-1 0,1 0,-1 0,1 0,-1 1,1-1,-1 1,0-1,1 1,-1 0,0 0,1 0,-1 1,0-1,1 1,-1-1,0 1,-10 5,0-1,1 2,0 0,0 1,1 0,-1 0,2 1,-1 1,1 0,1 0,0 1,1 0,0 1,-2 3,-3 6,0 1,1 0,2 1,0 0,2 1,0 0,2 0,0 1,2 0,1 0,1 0,0 0,3 6,0-18,0-1,2 1,-1 0,2-1,0 0,0 0,1 0,0 0,1-1,1 0,0 0,0 0,-3-5,0-1,1 0,-1 0,1 0,0 0,0-1,0 0,1 0,-1 0,1-1,0 0,0 0,1 0,-1-1,0 0,1 0,-1 0,1-1,0 0,-1-1,1 1,0-1,3-1,46-9,-31 5</inkml:trace>
  <inkml:trace contextRef="#ctx0" brushRef="#br0" timeOffset="2265.905">2844 482,'-4'9,"1"1,-1 0,1 1,1-1,0 0,0 1,1-1,1 1,-1-1,2 1,-1-1,2 1,-1-1,1 1,2 2,-3-11,0-1,0 1,0-1,0 0,0 1,1-1,-1 0,0 0,1 0,-1 0,1 0,-1 0,1 0,-1 0,1-1,0 1,-1-1,1 1,0-1,0 1,-1-1,1 0,0 0,0 0,-1 0,1 0,0-1,0 1,-1 0,1-1,0 1,-1-1,1 0,0 1,-1-1,1 0,-1 0,1-1,56-40,124-146,-182 188,0 1,0-1,0 1,0-1,1 1,-1-1,0 1,0-1,0 1,0-1,0 1,1-1,-1 0,0 1,0-1,1 1,-1-1,0 0,1 1,-1-1,0 0,1 0,-1 1,1-1,-1 0,1 0,-1 1,0-1,1 0,-1 0,1 0,-1 0,1 0,-1 0,1 0,-1 0,1 0,-1 0,1 0,-1 0,1 0,-1 0,0 0,1 0,-1 0,1-1,-1 1,1 0,-1 0,0 0,1-1,-1 1,1 0,-1-1,0 1,1 0,-1-1,0 1,0-1,1 1,-1 0,0-1,0 1,0-1,1 1,-7 39,5-38,-21 86,6-25,2 0,3 1,-1 37,-19 229,29-287,-2-1,-2 0,-2 0,-1-1,-2 0,-4 5,-33 19,47-62,-1-1,1 1,-1-1,0 0,0 0,1 0,-1 0,0 0,0 0,0 0,0-1,0 1,0-1,0 1,-1-1,1 0,0 0,0 0,0 0,0 0,0 0,0-1,-1 1,1-1,0 1,0-1,0 0,0 0,1 0,-1 0,0 0,0 0,1 0,-1-1,0 0,-3-6,1 0,0 0,0 0,1-1,0 1,1-1,0 0,0 0,1 0,0 0,1 0,0 0,0 0,1 0,0 0,1-4,22-91,-12 76</inkml:trace>
  <inkml:trace contextRef="#ctx0" brushRef="#br0" timeOffset="2727.345">3352 482,'304'-94,"-157"71,-146 23,-1 0,1 1,-1-1,1 0,-1 0,1 0,-1 1,1-1,-1 0,1 1,-1-1,1 0,-1 1,1-1,-1 1,0-1,1 0,-1 1,0-1,1 1,-1-1,0 1,0-1,1 1,-1-1,0 1,0 0,0-1,0 1,0-1,0 1,0-1,0 1,0 0,0-1,0 1,0-1,0 1,0-1,0 1,-1-1,1 1,0 0,0-1,-1 1,1-1,0 0,-1 1,1-1,-1 1,1-1,0 0,-1 1,1-1,-1 1,-24 30,23-29,-20 22,12-16,2 0,-1 1,1 0,0 0,1 1,0 0,0 0,1 1,1 0,0 0,0 0,1 1,0 0,1-1,1 1,0 2,0-9,1 0,0 0,1 0,-1 0,1 0,0 0,1 0,-1 0,1 0,0 0,0 0,0 0,1 0,0-1,0 1,0 0,0-1,1 0,-1 1,1-1,1 0,-1 0,0-1,1 1,0-1,0 0,0 0,0 0,0 0,1-1,1 2,10-1,0-1,0-1,0-1,1 0,-1 0,0-2,0 0,0-1,-1-1,1 0,3-2,-16 5,-1 1,1-1,0 0,-1 0,1 0,-1 0,0-1,1 1,-1-1,0 1,0-1,0 0,0 0,0 0,0 0,0 0,-1 0,1 0,-1-1,0 1,1-1,-1 0,0-10</inkml:trace>
  <inkml:trace contextRef="#ctx0" brushRef="#br0" timeOffset="2948.903">3522 623,'43'-10,"34"-3,13 1,-4-3,-12 2,-14 3,-11 3,-11 2,-5 3,-10 1</inkml:trace>
  <inkml:trace contextRef="#ctx0" brushRef="#br0" timeOffset="3352.089">4143 482,'37'-3,"1"-2,-1-2,-1-1,1-1,-1-3,-1-1,0-1,1-3,12-26,-47 42,-1 0,1 1,-1-1,1 0,-1 0,0 0,1-1,-1 1,0 0,1 0,-1 0,0 0,0 0,0 0,0 0,0 0,0 0,-1 0,1 0,0-1,0 1,-1 0,1 0,-1 0,1 0,-1 0,1 1,-1-1,0 0,1 0,-1 0,0 0,0 1,1-1,-1 0,0 1,0-1,0 0,0 1,0 0,0-1,0 1,0-1,0 1,0 0,0 0,0 0,0-1,-1 1,1 0,0 0,0 0,0 1,0-1,-13-1,1 1,0 1,0 0,0 1,0 0,0 1,0 0,1 1,-1 1,1 0,0 1,1 0,-1 0,1 1,0 1,1 0,0 0,0 1,1 1,0-1,0 1,1 1,1 0,0 0,0 0,1 1,1 0,0 0,0 0,-1 10,4-16,0 0,1 0,0 0,0 0,1 1,0-1,0 0,0 0,1 0,0 1,0-1,0 0,1 0,0 0,0-1,1 1,-1 0,1-1,1 1,-1-1,1 0,0 0,0-1,0 1,0-1,1 0,0 0,0 0,0 0,0-1,6 2,5 4,1-1,0 0,0-2,1 0,0-1,0-1,0 0,1-1,-1-1,6-1,32-1,-32-1</inkml:trace>
</inkml:ink>
</file>

<file path=ppt/ink/ink6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35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0,'-17'219,"6"101,6-275,-1-33</inkml:trace>
  <inkml:trace contextRef="#ctx0" brushRef="#br0" timeOffset="248.032">0 339,'39'4,"31"3,14-1,2-2,-4-5,-11-3,-8-1,-10 1,-9 0,-8 2,-4 1,-4 0,-6 1</inkml:trace>
  <inkml:trace contextRef="#ctx0" brushRef="#br0" timeOffset="498.861">763 311,'-6'9,"1"1,0-1,1 1,0 1,0-1,1 0,0 1,1 0,0 0,1-1,0 1,1 0,0 0,1 0,0 0,0 0,1 0,1-1,0 1,2 3,-3-12,-1 0,1 0,0 0,0 0,0 0,1-1,-1 1,0-1,1 0,-1 0,1 0,-1 0,1 0,-1 0,1 0,-1-1,1 0,0 1,-1-1,1 0,0 0,0 0,-1-1,1 1,0-1,-1 1,1-1,-1 0,1 0,0-1,72-40,-68 36,-1 0,0-1,0 1,-1-1,0 0,0-1,0 1,-1-1,0 0,-1 0,0 0,0-1,0-1,-2 7,0 1,-1-1,1 0,-1 0,1 0,-1 0,0 0,0 0,0 0,-1 0,1 0,-1 0,1 0,-1 0,0 0,0 0,0 0,-1 1,1-1,-1 1,1-1,-1 1,0-1,0 1,0 0,0 0,-1 0,1 0,0 0,-1 0,1 1,-1-1,0 1,1 0,-1 0,0 0,0 0,-2 0,-19-4,1 3</inkml:trace>
</inkml:ink>
</file>

<file path=ppt/ink/ink6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33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22 179,'-5'24,"-1"12,0 6,1-5</inkml:trace>
  <inkml:trace contextRef="#ctx0" brushRef="#br0" timeOffset="648.002">615 9,'-14'-3,"0"1,0 0,0 1,0 1,0 0,0 1,0 0,0 1,0 1,1 0,-1 1,1 0,11-4,0 1,0-1,0 1,0-1,0 1,1 0,-1-1,0 1,0 0,1 0,-1 0,1 1,-1-1,1 0,-1 1,1-1,0 1,0-1,0 1,0-1,0 1,0 0,0-1,0 1,1 0,-1 0,1 0,-1 0,1 0,0 0,-1-1,1 1,0 0,0 0,1 0,-1 0,0 0,1 0,-1 0,1 0,0 1,53 66,-31-45,-20-19,0 0,-1 0,0 0,0 0,0 1,0-1,-1 0,0 1,0-1,-1 1,0 0,1-1,-2 1,1-1,-1 1,0-1,0 1,0-1,-1 1,0-1,0 0,0 0,-1 0,1 0,-1 0,0-1,-1 1,1-1,-1 0,0 0,0 0,0 0,-1-1,1 1,-1-1,0-1,0 1,0-1,0 1,0-1,0-1,-5 2,-6 5,13-6,0 0,0 0,0 0,0 0,0 0,-1-1,1 0,0 1,-1-1,1 0,-1-1,0 1,1 0,-1-1,0 0,1 0,-1 0,0-1,1 1,-1-1,1 0,-1 0,1 0,-1 0,1 0,0-1,-1 0,1 0,-3-1,-5-8</inkml:trace>
</inkml:ink>
</file>

<file path=ppt/ink/ink6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46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11,'-9'-2,"0"-1,-1 1,1 1,0-1,-1 1,1 1,0 0,-1 1,1-1,0 2,-1-1,1 1,0 1,0-1,0 2,1-1,-1 1,1 1,0-1,0 1,0 1,1-1,-1 2,2-1,-1 1,1-1,-1 2,2-1,-1 1,1 0,1 0,-1 0,1 1,1-1,0 1,0 0,0 0,1 0,1 1,-1-1,1 8,1-14,1-1,-1 1,0 0,1-1,-1 1,1-1,0 1,0 0,0-1,0 0,1 1,-1-1,1 0,-1 0,1 1,0-1,0-1,0 1,0 0,0 0,0-1,0 1,1-1,-1 1,0-1,1 0,-1 0,1 0,0-1,-1 1,1-1,0 1,-1-1,1 0,0 0,-1 0,2 0,101-17,146-110,-246 124,-1 0,0 1,1-1,-1 1,1 0,-1 0,1 1,0-1,0 1,0 0,0 1,0-1,0 1,0 0,0 0,0 1,0-1,0 1,0 0,-1 0,1 1,0-1,0 1,-1 0,1 1,-1-1,0 1,3 2,118 93,-106-89</inkml:trace>
</inkml:ink>
</file>

<file path=ppt/ink/ink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2:01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142 510,'-10'52,"-7"23,-2 3,3-6,0-17,1-11,5-10,-2-5,2-8</inkml:trace>
  <inkml:trace contextRef="#ctx0" brushRef="#br0" timeOffset="144.654">1 30,'0'0</inkml:trace>
  <inkml:trace contextRef="#ctx0" brushRef="#br0" timeOffset="596.227">284 1017,'45'-44,"-2"-3,-2-2,-2-1,-2-2,-2-2,-3-1,21-50,-4 5,-33 92,-15 33,-7-7,0 1,2-1,0 1,2 0,0 0,0 0,2 0,1 0,0 0,1 0,1 0,1 0,1 0,0-1,1 0,1 0,1-1,1 0,0 0,-5-10,1 0,0-1,0 0,0 0,1 0,0-1,0 0,0 0,1 0,0-1,0 0,0 0,0-1,0 0,1 0,0-1,-1 0,1 0,0-1,0 1,0-2,0 1,0-1,0-1,0 1,0-2,0 1,0-1,-1 0,1 0,0-1,-1 0,0 0,0-1,0 0,0 0,4-5,1-3,-2-1,0-1,0 1,-1-2,-1 1,-1-1,0-1,0 1,-2-1,3-10,5-12,22-85,-30 99</inkml:trace>
  <inkml:trace contextRef="#ctx0" brushRef="#br0" timeOffset="900.323">1666 114,'-35'49,"2"1,2 2,3 1,2 1,-8 27,23-53,1 1,1 0,1 1,2 0,1 0,1 4,3-24,1 0,0 0,0 0,1 0,0 0,1-1,0 1,0 0,1-1,0 1,1-1,0 0,1 0,0-1,0 1,0-1,1 0,1 0,-1-1,3 2,-1-2,0 1,1-2,0 1,0-1,1-1,-1 0,1 0,0 0,1-2,-1 1,1-1,-1-1,1 0,0 0,0-1,0-1,0 1,0-2,0 0,4-1,3-3</inkml:trace>
  <inkml:trace contextRef="#ctx0" brushRef="#br0" timeOffset="1682.764">1863 820,'67'-28,"-1"-4,-2-2,43-31,-94 58,-1 0,0 0,0-1,-1-1,0 0,0 0,-1-1,0 0,-1-1,0 0,-1-1,0 0,-1 0,0 0,-1-1,-1 0,0 0,0-1,-1 0,1-11,-5 22,-1 1,0-1,1 0,-1 1,0-1,0 1,-1 0,1-1,0 1,-1 0,0 0,1 0,-1 0,0 0,0 0,0 0,0 1,0-1,0 1,-1-1,1 1,-1 0,1 0,0 0,-1 0,0 0,1 1,-1-1,0 1,1 0,-1-1,0 1,1 0,-1 1,0-1,1 0,-1 1,1 0,-1-1,1 1,-1 0,1 0,-1 1,1-1,0 0,-1 1,1 0,0-1,0 1,0 0,0 0,1 0,-2 2,-11 8,0 1,1 0,0 1,1 0,1 1,0 0,1 1,1 0,0 1,1 0,1 0,1 2,3-12,1 1,1 0,-1 0,1 0,0 0,1 0,0 0,0 0,1 0,0 0,1 0,-1-1,1 1,1 0,0-1,0 1,0-1,1 0,0 0,0 0,1-1,0 1,0-1,0 0,1 0,0-1,0 0,0 0,1 0,0-1,0 0,0 0,0-1,0 0,1 0,0-1,3 1,6 1,0 0,0-2,0 0,1-1,-1 0,1-2,-1 0,0-1,0-1,1 0,-2-1,1-1,0-1,-1 0,12-7,-1-1,-1-1,-1-1,0-1,-1-2,0 0,-2-1,-1-2,14-17,-26 29,0-2,-1 1,-1-1,0-1,-1 1,0-1,-1 0,0-1,-1 1,0-6,-3 18,-1-1,1 1,-1-1,1 1,-1-1,0 1,0-1,0 1,0-1,0 0,0 1,0-1,0 1,-1-1,1 1,-1-1,1 1,-1-1,1 1,-1 0,0-1,0 1,0 0,0-1,0 1,0 0,0 0,0 0,0 0,0 0,-1 0,1 0,0 0,-1 1,1-1,-1 1,1-1,-1 1,1-1,-1 1,1 0,-1-1,1 1,-1 0,-66 23,59-16,0 1,0 0,1 0,0 1,0 0,1 0,0 0,0 1,1 1,1-1,0 1,0-1,1 1,0 1,1-1,0 1,1-1,1 1,-1 0,2-1,0 1,0 0,2 8,0-15,0 0,1 0,-1 0,1 0,0 0,0-1,1 1,-1-1,1 0,0 0,0 0,1-1,-1 1,1-1,0 0,-1 0,1-1,1 1,-1-1,0 0,0-1,1 1,-1-1,1 0,-1-1,1 1,12 1,-1-2,0 1,1-2,-1 0,0-1,0-1,17-5,-18 3,0 0,0-1,0-1,-1-1,0 0,0-1,-1 0,-1-1,1-1,-1 0,-1-1,0 0,-1-1,-1 0,1-1,-2 0,0-1,-1 0,0 0,-2-1,1 1,-2-2,0 1,-1-1,-1 1,0-1,-1 0,-1 0,-1-10,0 26,1 0,-1 1,0-1,1 0,-1 0,0 0,0 0,0 0,0 0,0 0,0 0,0 0,0 0,-1 0,1 0,0 0,0 0,-1 0,1 0,-1 0,1 0,-1 0,1 0,-1 0,1 1,-1-1,0 0,0 1,1-1,-1 0,0 1,0-1,0 1,1-1,-1 1,0-1,0 1,0 0,0-1,0 1,0 0,0 0,0 0,0 0,0-1,0 2,0-1,0 0,0 0,0 0,0 0,0 1,0-1,0 0,0 1,0-1,0 1,0-1,1 1,-1-1,0 1,0 0,0-1,1 1,-1 0,0 0,-10 13,0 0,1 1,1 0,0 1,1 0,0 1,2-1,0 1,1 1,0-1,2 1,-1 5,1-12,0 0,0 0,2 0,-1 1,1-1,1 0,0 0,1 1,0-1,0 0,1 0,1 0,0 0,0 0,1 0,1-1,0 0,0 0,1 0,0 0,0-1,6 6,-8-10,1 0,0 0,0 0,0-1,0 1,1-1,-1-1,1 1,0-1,0 0,1 0,-1 0,1-1,-1 0,1-1,0 1,-1-1,1 0,0-1,0 0,0 0,0 0,-1-1,1 0,0-1,0 1,-1-1,1 0,-1-1,0 0,1 0,-1 0,-1 0,1-1,0 0,-1-1,3-1,6-13,-1 2</inkml:trace>
  <inkml:trace contextRef="#ctx0" brushRef="#br0" timeOffset="2033.011">3754 171,'-182'368,"119"-133,61-229,1 1,0 0,0-1,0 1,1 0,-1 0,2-1,-1 1,1 0,0 0,0-1,1 1,0 0,0-1,1 0,0 1,0-1,0 0,1-1,-1 1,1-1,1 1,-1-1,1 0,0-1,0 1,0-1,1 0,0 0,0-1,1 1,19 0,1-1,0-2,-1 0,1-2,0-1,6-2,64-27,-95 30,1-1,-1 1,0-1,1 1,-1-1,0 0,0 0,-1 0,1 0,0 0,-1 0,1-1,-1 1,1-1,-1 1,0-1,0 1,0-1,-1 1,1-1,-1 0,1 0,-1 1,0-1,0 0,0 0,0 1,0-1,-1 0,1 1,-1-1,0 0,-1-1,-8-19</inkml:trace>
  <inkml:trace contextRef="#ctx0" brushRef="#br0" timeOffset="2210.872">3359 537,'43'5,"29"2,12-6,-4-2,-6-2,-11 0,-10-4,-11-1,-2 1,-8-3,-5-1,-2 3,-5-3,-7 1</inkml:trace>
  <inkml:trace contextRef="#ctx0" brushRef="#br0" timeOffset="2461.218">4319 1,'6'92,"-3"1,-5 0,-7 36,-4-15,-5-2,-5 0,-23 63,43-165,1-1,-1 1,-1-1,0 0,0 0,0-1,-1 1,-1-1,1 0,-1 0,-1-1,0 0,0 0,0 0,0-1,-6 3,-10 3</inkml:trace>
</inkml:ink>
</file>

<file path=ppt/ink/ink6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48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341 198,'-13'-2,"1"1,-1-1,1 2,-1 0,1 1,-1 0,1 1,-1 0,1 1,0 0,0 1,0 0,0 1,1 1,0 0,0 0,0 1,1 0,0 1,1 0,-1 1,1 0,1 0,0 1,0 0,1 0,0 1,1 0,1 0,-1 0,2 1,-2 4,4-14,1 1,0-1,0 1,0-1,0 1,0 0,0-1,1 1,-1 0,1-1,0 1,-1 0,1 0,1-1,-1 1,0 0,1 0,-1-1,1 1,0 0,0-1,0 1,0-1,0 1,1-1,-1 0,1 1,-1-1,1 0,0 0,0 0,0 0,0 0,0-1,1 1,-1-1,0 1,1-1,-1 0,1 0,0 0,-1 0,1 0,0-1,-1 1,1-1,0 0,1 0,86-54,-24 7,-2-2,-1-3,-3-3,49-58,-113 130,-5-2,1 1,0 0,1 0,1 1,0 0,1 0,1 0,1 0,0 6,21 148,-11-118,-1 0,-3 1,-3-1,-2 17,0 18,-1-36,-2-1,-3 0,-2 0,-2-1,-17 46,25-78,-2 0,0-1,-1 1,0-2,-1 1,-1-1,-1 0,0-1,-2 0,1 0,-1-2,-12 11,22-23,0 1,0-1,0 0,0 0,0 0,0 0,0 0,0-1,0 1,-1-1,1 1,0-1,-1 0,1 0,0 0,0 0,-1 0,1 0,0-1,0 1,-1-1,1 1,0-1,0 0,0 0,0 0,0 0,0 0,0-1,0 1,0-1,1 1,-1-1,1 0,-1 1,1-1,-1 0,1 0,0 0,0 0,0 0,0 0,-32-96,27 56,1 23,2 0,0-1,2 1,0-1,1 1,1-1,0 1,2-1,0 1,3-5,2 5,0 0,2 0,0 1,1 0,1 1,0 0,1 1,1 0,1 1,0 1,1 0,1 1,0 1,3-2,112-87,-113 89</inkml:trace>
  <inkml:trace contextRef="#ctx0" brushRef="#br0" timeOffset="314.818">764 226,'5'34,"2"20,-1 6,-1-2,-2-6,0-8,-2-6,-6-10,-1-4,0-7</inkml:trace>
  <inkml:trace contextRef="#ctx0" brushRef="#br0" timeOffset="586.813">737 1,'-5'9,"3"4,2-1</inkml:trace>
  <inkml:trace contextRef="#ctx0" brushRef="#br0" timeOffset="897.79">1018 85,'104'395,"-78"-349,-26-45,1-1,0 1,0 0,0-1,0 1,0-1,0 0,0 1,0-1,0 0,0 0,0 1,0-1,0 0,0 0,0 0,0 0,0 0,0-1,0 1,0 0,0 0,0-1,0 1,0 0,0-1,0 1,0-1,0 0,0 1,0-1,-1 0,1 1,0-1,0 0,-1 0,1 1,-1-1,1 0,0 0,-1 0,0 0,1 0,-1 0,0 0,1-1,64-170,-47 129,59-108,-62 133</inkml:trace>
  <inkml:trace contextRef="#ctx0" brushRef="#br0" timeOffset="1266.85">1527 339,'28'-3,"-1"-2,0-1,0-1,0-1,-1-1,0-2,19-10,-43 20,1 0,0 0,-1 0,1 0,-1-1,0 1,1-1,-1 1,0-1,0 0,0 0,0 0,0 0,0 0,-1-1,1 1,-1 0,1-1,-1 1,0-1,0 0,0 1,-1-1,1 0,0 1,-1-1,0 0,0 0,0 1,0-1,0 0,0 0,-1 0,1 1,-1-1,0 0,0 1,0-1,0 1,0-1,0 1,-1-1,0 1,1 0,-1 0,0-1,0 1,0 0,-4-1,-1 0,1 1,0-1,-1 2,0-1,1 0,-1 1,0 1,0-1,1 1,-1 0,0 0,0 1,0 0,1 0,-1 1,0 0,1 0,0 0,-1 1,1 0,0 0,0 1,1-1,-1 1,1 0,-1 1,1 0,1-1,-1 2,1-1,0 0,0 1,0 0,1 0,0 0,0 0,0 0,1 1,0-1,1 1,-1 0,1 3,-1-2,1 0,0 0,1 0,0 0,0 0,1 0,0-1,0 1,1 0,0 0,0-1,1 1,0-1,0 0,1 0,0 0,0 0,0 0,1-1,0 0,1 0,-1-1,1 1,0-1,0 0,1-1,-1 1,4 0,93 45,-79-43</inkml:trace>
  <inkml:trace contextRef="#ctx0" brushRef="#br0" timeOffset="1681.798">1978 424,'30'-18,"-2"-2,0-1,-1-2,-1 0,-1-2,12-16,24-36,-61 77,0 0,0-1,0 1,1-1,-1 1,0 0,0-1,0 1,0-1,1 1,-1 0,0-1,0 1,1 0,-1-1,0 1,1 0,-1-1,0 1,1 0,-1 0,0 0,1-1,-1 1,1 0,-1 0,1 0,-1 0,0 0,1-1,-1 1,1 0,-1 0,1 0,-1 0,0 0,1 1,-1-1,1 0,-1 0,0 0,1 0,-1 0,1 1,-1-1,0 0,1 0,-1 0,0 1,1-1,-1 0,0 1,1-1,-1 0,0 1,0-1,1 0,-1 1,0-1,0 1,0-1,1 0,-1 1,3 33,-2-23,-2-5,1 0,0 0,1 0,0 0,0 0,0-1,1 1,-1 0,1-1,1 1,-1-1,1 0,0 1,0-1,0-1,1 1,0 0,0-1,0 0,0 0,1 0,-1 0,1-1,0 0,0 0,1 0,-1 0,0-1,1 0,0 0,-1-1,1 1,0-1,0-1,0 1,3-1,3-3,1-1,-1-1,1 0,-1-1,-1 0,1 0,-1-1,0-1,-1 0,0-1,0 0,-1 0,4-5,2-1,9-6,-1-1,0-2,-2 0,-1-1,14-25,-21 26</inkml:trace>
</inkml:ink>
</file>

<file path=ppt/ink/ink6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25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3670 543,'-2'13,"-2"2,1-1,1 1,1 0,0 0,0 0,2 0,0 0,1 0,0-1,3 11,-4-24,-1 1,0-1,1 1,-1-1,1 1,0-1,-1 1,1-1,0 0,0 1,0-1,0 0,0 0,0 0,0 1,1-1,-1 0,0-1,0 1,1 0,-1 0,1-1,-1 1,1 0,-1-1,1 0,-1 1,1-1,-1 0,1 0,0 1,-1-1,1-1,-1 1,1 0,-1 0,1-1,0 1,-1 0,1-1,-1 0,0 1,1-1,-1 0,1 0,-1 0,0 0,54-56,-48 45,0 1,-1-2,-1 1,0-1,0 1,-2-1,1-1,-2 1,1 0,-2-1,0 1,-1-1,0 1,-1-1,0 0,0 11,0 0,-1 0,1 0,0 0,-1 0,0 1,0-1,0 0,0 1,0 0,0-1,-1 1,1 0,-1 0,0 1,1-1,-1 0,0 1,0 0,0-1,0 1,0 1,0-1,0 0,-1 1,1-1,0 1,0 0,0 0,-1 0,1 1,0-1,0 1,0-1,0 1,0 0,0 1,0-1,0 0,0 1,0-1,0 1,1 0,-1 0,1 0,0 0,-1 1,1-1,0 1,0-1,1 1,-1 0,0 0,1-2,0 0,0 1,0-1,0 0,1 0,-1 1,0-1,1 0,-1 1,1-1,0 1,-1-1,1 0,0 1,0-1,0 1,0-1,0 1,0-1,0 1,0-1,1 1,-1-1,0 0,1 1,-1-1,1 1,0-1,-1 0,1 0,0 1,0-1,0 0,0 0,0 0,0 0,0 0,0 0,1 0,-1 0,0-1,0 1,1 0,-1-1,1 1,0-1,68 15,-58-17,0 0,1 0,-1-1,-1 0,1-1,0-1,-1 1,0-2,0 0,-1 0,1-1,-1 0,-1-1,0 0,0 0,0-1,6-8,113-178,-114 171,-1 0,-2-1,0-1,-2 0,-1 0,0-5,6-30,-26 91,9 235,29-21,5 124,-32-77,2-287,0 1,-1-1,0 1,1 0,-2-1,1 1,0 0,-1-1,0 1,0-1,0 1,-1-1,0 1,0-1,0 0,0 0,0 0,-1 0,0 0,0-1,0 1,0-1,0 0,-1 0,1 0,-1 0,0 0,0-1,0 0,0 0,0 0,-1 0,1-1,-1 1,1-1,-1 0,1-1,-1 1,0-1,1 0,-1 0,1 0,-1-1,-3 0,3-2,-1-1,1 0,0 0,1 0,-1 0,1-1,0 1,0-1,0 0,0-1,1 1,0-1,0 1,1-1,-1 0,1 0,1 0,-1 0,1 0,0 0,0-1,1 1,0 0,0-1,0 1,1 0,0 0,0 0,1-1,-1 1,2 0,-1 1,1-3,11-16,0 1,2 1,1 0,0 1,1 1,2 0,0 2,16-12,-7 6</inkml:trace>
  <inkml:trace contextRef="#ctx0" brushRef="#br0" timeOffset="-2535.914">255 373,'-17'40,"-2"-1,-2-1,-1-1,-2-1,-1-1,-2-1,-7 5,-32 43,124-172,113-116,-108 127,-63 79,0-1,0 1,1-1,-1 1,0 0,0-1,0 1,1-1,-1 1,0 0,0-1,1 1,-1 0,0-1,1 1,-1 0,1 0,-1-1,0 1,1 0,-1 0,1-1,-1 1,0 0,1 0,-1 0,1 0,-1 0,1 0,-1 0,1 0,-1 0,0 0,1 0,-1 0,1 0,-1 0,1 0,-1 0,1 1,-1-1,0 0,1 0,-1 0,0 1,1-1,-1 0,1 1,-1-1,0 0,0 1,1-1,-1 0,0 1,0-1,1 0,-1 1,0-1,0 1,0-1,1 1,-1-1,0 0,0 1,0-1,0 1,0 0,2 36,-2-31,-1 37,0-25,0 1,1-1,0 0,2 0,0 0,1 0,1 0,0 0,2-1,0 1,1-2,6 12,-11-24,1 0,-1 0,1 0,-1 0,1 0,1-1,-1 0,0 1,1-1,-1 0,1-1,0 1,0-1,0 0,1 0,-1 0,0 0,1-1,-1 1,1-1,-1-1,1 1,0 0,-1-1,1 0,0 0,-1-1,1 1,-1-1,1 0,0 0,-1 0,0-1,1 0,-1 0,2-1,7-5,0-1,-1 0,0-1,0-1,-1 0,0 0,-1-1,-1-1,0 1,0-2,-1 1,-1-1,0 0,-1 0,-1-1,0 0,-1 0,0 0,-2-1,1 1,-2-1,0 1,-2-15,-10-5,4 29</inkml:trace>
  <inkml:trace contextRef="#ctx0" brushRef="#br0" timeOffset="-2034.794">1243 459,'-14'-3,"-1"1,0 1,1 0,-1 1,0 0,1 2,-1-1,1 2,-1 0,1 1,0 0,0 1,0 1,1 0,0 0,0 2,1 0,0 0,0 1,1 0,0 1,0 0,1 1,1 0,0 1,-2 4,-30 73,41-87,-1 0,1 1,-1-1,1 1,0-1,0 1,1-1,-1 0,0 1,1-1,-1 1,1-1,0 0,0 1,0-1,0 0,0 0,0 0,1 0,-1 0,1 0,-1 0,1 0,0-1,0 1,-1-1,1 1,0-1,1 1,-1-1,0 0,0 0,0 0,1-1,-1 1,1 0,-1-1,1 0,8 0,0-1,-1-1,1 0,0 0,-1-1,0 0,0-1,0 0,0-1,0 0,-1-1,0 0,0 0,0-1,-1 0,0 0,-1-1,1 0,-1 0,3-6,123-103,-131 115,1 0,-1 1,0-1,1 1,-1 0,1 0,-1 0,1 0,0 0,-1 1,1-1,0 1,-1-1,1 1,0 0,0 0,-1 1,1-1,0 0,-1 1,1 0,0-1,-1 1,1 0,-1 0,1 1,-1-1,0 0,1 1,-1 0,0-1,0 1,1 1,50 83,-27-37,-11-27,-2-3</inkml:trace>
  <inkml:trace contextRef="#ctx0" brushRef="#br0" timeOffset="-1455.31">1525 740,'77'-90,"-40"38,-23 30,2 0,0 0,1 1,1 1,1 1,1 1,17-12,-37 29,1 1,0-1,0 1,0-1,-1 0,1 1,0 0,0-1,0 1,0-1,0 1,0 0,0 0,0 0,0-1,0 1,0 0,0 0,0 0,0 1,0-1,0 0,0 0,0 0,0 1,0-1,0 1,0-1,0 1,0-1,-1 1,1-1,0 1,0 0,-1-1,1 1,0 0,-1 0,1-1,0 1,-1 0,1 0,-1 0,0 0,1 0,-1 0,0 0,1 0,-1 0,0 0,0 0,0 0,0 0,0 0,-1 60,-2-51,-5 48,8-57,0 0,0 0,0 1,1-1,-1 0,0 0,1 0,-1 0,1 0,0 1,-1-1,1 0,0 0,-1 0,1 0,0-1,0 1,0 0,0 0,0 0,0-1,0 1,0-1,0 1,0 0,0-1,1 0,-1 1,0-1,0 0,0 0,1 1,-1-1,0 0,0 0,1 0,-1-1,0 1,0 0,0 0,1-1,-1 1,1-1,9-2,1-1,0-1,-1 0,0 0,0-1,-1 0,1-1,-1 0,-1-1,4-3,77-47,-89 57,1 0,0 0,0 0,0 0,0 1,0-1,0 1,0-1,0 1,0 0,1 0,-1 0,0 0,0 0,0 0,0 1,0-1,0 1,0 0,0-1,0 1,0 0,0 0,-1 0,1 0,0 0,-1 1,1-1,0 0,-1 1,0-1,1 1,-1 0,0-1,0 1,0 0,0 0,0 0,0 0,0 0,-1 0,1 0,-1 0,1 0,-1 0,0 0,0 2,8 103,-3-87</inkml:trace>
  <inkml:trace contextRef="#ctx0" brushRef="#br0" timeOffset="-1085.419">2315 600,'46'-1,"1"-2,-1-2,0-2,0-2,-1-2,32-13,14-25,-88 48,-1-1,1 0,0 0,-1 0,0-1,1 1,-1-1,0 1,0-1,-1 0,1 1,0-1,-1 0,0 0,0 0,0 0,0 0,0-1,0 1,-1 0,0 0,1-1,-1 1,-1 0,1 0,0 0,-1-1,1 1,-2-1,-1 0,-1 0,0 1,0-1,-1 1,1 0,-1 1,0-1,0 1,0 0,0 0,0 0,0 1,0 0,0 0,-1 0,1 0,0 1,-1 0,1 0,0 1,-1-1,1 1,0 0,-1 0,1 1,-1 0,-9 3,1 0,0 0,0 1,1 1,0 0,0 1,1 0,0 1,0 0,1 1,0 1,1 0,0 0,0 1,1 0,1 0,0 1,1 0,-3 9,9-18,0 1,0 0,0-1,1 1,-1 0,1 0,1 0,-1-1,0 1,1 0,0 0,0-1,1 1,-1 0,1-1,0 0,0 1,1-1,-1 0,1 0,0 0,0 0,0-1,1 1,-1-1,1 0,0 0,-1 0,5 1,2 3,1-1,0-1,0 1,0-2,1 0,0 0,0-1,0-1,0 1,0-2,4 0,99-3,-91 1</inkml:trace>
  <inkml:trace contextRef="#ctx0" brushRef="#br0" timeOffset="29657.54">368 1870,'11'251,"-5"-207,-2 0,-3 0,-1 0,-4 27,-38 169,42-239,1 0,-1 0,0 1,0-1,0 0,0 0,0 1,0-1,0 0,0 1,0-1,-1 0,1 0,-1 0,1 1,-1-1,1 0,-1 0,1 0,-1 0,0 0,0 0,0 0,1 0,-1 0,0 0,0 0,0-1,0 1,-1 0,1-1,0 1,0-1,0 1,0-1,-1 0,1 1,0-1,0 0,-1 0,1 0,0 0,-1 0,1 0,0 0,0 0,-1 0,1-1,0 1,0-1,0 1,-1-1,1 1,0-1,0 1,0-1,0 0,0 0,0 0,0 0,0 1,0-1,1 0,-1 0,0-1,-3-17,1 1,1 0,1-1,1 0,0 1,1-1,1 1,1-1,1 1,0 0,1 0,5-9,-9 22,16-49,2 1,2 0,3 2,2 0,2 2,2 1,3 2,1 1,2 1,9-5,32-8,-75 56,0 1,1-1,-1 0,0 1,1-1,-1 1,0 0,1-1,-1 1,1 1,-1-1,0 0,1 0,-1 1,0-1,1 1,-1 0,0 0,0 0,0 0,0 0,0 0,0 1,0-1,0 1,0-1,0 1,-1 0,1-1,-1 1,1 0,-1 0,0 0,0 0,0 0,0 1,0-1,0 0,4 15,0 1,-1-1,0 1,-2 0,0 0,-1 0,-1 0,0 0,-2-1,0 1,-4 13,5-18,-1 1,0-1,-1 0,-1 0,0 0,0-1,-2 1,1-1,-2 0,1-1,-2 1,0-1,0-1,-1 0,0 0,0 0,-1-1,-1-1,1 0,-1 0,-1-1,1 0,-1-1,-1 0,1-1,-1-1,1 0,-1 0,-4-1,12-1,-1-1,0 0,1 0,-1 0,0-1,0 0,0 0,1 0,-1-1,0 0,0 0,1 0,-1-1,0 0,1 0,0 0,-1-1,1 0,0 0,0 0,1 0,-1-1,1 0,-1 0,1 0,1 0,-1-1,0 0,1 0,0 0,0 0,1 0,-2-3,-2-19,3 2</inkml:trace>
  <inkml:trace contextRef="#ctx0" brushRef="#br0" timeOffset="30172.838">1046 1277,'-31'229,"16"-92,6 1,7 100,2-217,11 39,-10-59,-1 0,1 0,-1 0,1 0,-1 0,1 0,0 0,0 0,-1 0,1-1,0 1,0 0,0 0,0-1,0 1,0 0,0-1,0 1,0-1,0 1,1-1,-1 0,0 0,0 1,0-1,0 0,1 0,-1 0,0 0,0 0,0 0,0-1,1 1,-1 0,0-1,0 1,0 0,0-1,0 0,0 1,0-1,0 1,0-1,0 0,0 0,0 0,0 1,-1-1,1-1,76-80,-68 69,1 1,0 0,1 0,0 1,1 1,0 0,0 0,1 1,4-1,-16 10,0-1,1 0,-1 0,1 0,-1 1,0-1,1 1,-1-1,1 1,0 0,-1-1,1 1,-1 0,1 0,-1 0,1 0,0 0,-1 1,1-1,-1 0,1 1,-1-1,1 1,-1-1,0 1,1 0,-1 0,1 0,-1 0,0 0,0 0,0 0,0 0,0 0,0 0,0 1,0-1,0 0,0 1,0-1,-1 0,1 1,-1-1,1 1,-1 0,0-1,1 2,4 81,-6-76,3 72,3-67</inkml:trace>
  <inkml:trace contextRef="#ctx0" brushRef="#br0" timeOffset="30760.634">1553 1813,'-10'20,"-1"-1,2 1,1 1,1 0,0 0,2 0,0 1,1-1,2 1,0 0,1 9,1-29,0 0,0 0,0 1,1-1,-1 0,0 0,1 0,0 0,0 0,-1 0,1 0,0 0,0 0,1 0,-1-1,0 1,1 0,-1-1,1 1,-1-1,1 1,0-1,0 0,-1 0,1 0,0 0,0 0,0 0,0 0,0-1,1 1,-1-1,0 1,0-1,0 0,0 0,0 0,1 0,-1 0,0-1,0 1,0-1,1 1,84-45,6-77,-28 29,-65 92,0 0,1 0,-1 0,0 0,1 1,-1-1,1 0,-1 0,1 0,-1 1,1-1,-1 0,1 0,0 1,-1-1,1 1,0-1,0 1,0-1,-1 1,1-1,0 1,0 0,0-1,0 1,0 0,0 0,0 0,0-1,0 1,-1 0,1 0,0 0,0 1,0-1,0 0,0 0,0 0,0 1,0-1,0 1,-1-1,1 0,0 1,0 0,0-1,-1 1,1-1,0 1,-1 0,1-1,0 1,-1 0,1 0,-1 0,1-1,-1 1,0 0,1 0,-1 0,0 0,0 0,1 0,-1 0,0 0,0 0,1 216,27 196,-29-387,-1 1,-1-1,-1 1,-2-1,0 0,-2-1,-1 0,-9 18,18-40,-1-1,0 1,-1-1,1 1,0-1,-1 0,1 0,-1 0,0 0,1 0,-1 0,0 0,0-1,0 1,-1-1,1 1,0-1,0 0,-1 0,1 0,-1 0,1 0,-1 0,1-1,-1 1,0-1,1 0,-1 0,0 0,1 0,-1 0,1-1,-1 1,0-1,1 1,-1-1,1 0,-3-1,-5-6,1 0,-1 0,2-1,-1 0,1-1,0 1,1-2,0 1,1-1,0 0,1 0,0-1,0 0,2 1,-1-2,1 1,1 0,0 0,1-1,1 1,0-1,0 1,1-1,1 1,0-1,1-3,0-2,0 1,0-1,2 0,1 1,0 0,1 0,0 1,1 0,9-12,-1 6,-2 3</inkml:trace>
  <inkml:trace contextRef="#ctx0" brushRef="#br0" timeOffset="31305.205">2202 1757,'-7'0,"0"0,0 1,0 0,0 0,1 1,-1 0,0 0,1 0,-1 1,1 0,0 0,0 1,0 0,1 0,-1 0,1 1,0-1,0 1,0 1,1-1,0 0,0 1,0 0,1 0,0 0,0 1,0-1,1 1,1-3,1 0,-1-1,1 1,0 0,0 0,1 0,-1-1,1 1,0 0,0-1,0 1,0 0,1-1,-1 1,1-1,0 0,0 1,0-1,0 0,1 0,-1-1,1 1,0 0,0-1,0 0,0 1,0-1,0 0,1-1,-1 1,1-1,-1 1,1-1,0 0,-1 0,1-1,0 1,0-1,3 0,65 36,-70-34,-1-1,1 1,-1 0,0-1,0 1,1 0,-1 0,0 0,-1 0,1 0,0 0,0 0,-1 0,0 0,1 0,-1 1,0-1,0 0,0 0,0 0,0 0,0 1,-1-1,1 0,-1 0,0 0,1 0,-1 0,0 0,0 0,0 0,-1 0,1-1,0 1,-1 0,1-1,-1 1,1-1,-1 1,0-1,0 0,-80 48,67-44,0-1,-1 0,1-1,0-1,-1-1,0 0,1-1,-1 0,-6-2,11-3,5-1</inkml:trace>
  <inkml:trace contextRef="#ctx0" brushRef="#br0" timeOffset="31545.284">2512 1898,'-14'33,"-5"21,-4 2,2-5,5-10</inkml:trace>
  <inkml:trace contextRef="#ctx0" brushRef="#br0" timeOffset="31724.998">2400 1587,'0'10,"0"3</inkml:trace>
  <inkml:trace contextRef="#ctx0" brushRef="#br0" timeOffset="31991.734">2908 1757,'-22'10,"0"0,1 2,0 1,1 0,1 1,0 1,1 1,0 1,1 1,1 0,-10 15,23-28,0-1,0 0,1 1,-1 0,1 0,0-1,1 1,-1 0,1 0,0 1,0-1,0 0,1 0,0 1,0-1,0 0,0 0,1 0,0 1,0-1,1 0,-1 0,1 0,0 0,1-1,-1 1,1 0,0-1,0 0,0 0,0 0,1 0,0 0,3 3,5-3,0 0,-1 0,1-1,0-1,1 0,-1 0,0-1,0-1,1 0,-1-1,0 0,1-1,-1 0,0-1,-1 0,1-1,2-1,11-4</inkml:trace>
  <inkml:trace contextRef="#ctx0" brushRef="#br0" timeOffset="32643.816">3303 1757,'-39'33,"2"1,1 3,2 0,2 2,1 2,-6 15,35-55,0 1,0 0,0-1,0 1,1 0,-1 0,1 0,-1 1,1-1,0 0,0 0,0 1,0-1,0 1,1-1,-1 0,1 1,-1-1,1 1,0 0,0-1,0 1,0-1,1 1,-1-1,1 1,-1-1,1 1,0-1,0 0,0 1,0-1,1 0,-1 0,0 0,1 0,0 0,-1 0,1 0,0 0,0-1,0 1,0-1,0 1,2 0,7-3,0 0,1 0,-1-1,-1-1,1 0,0 0,-1-1,1-1,-1 1,-1-2,1 1,-1-1,1-1,-2 0,1 0,-1 0,0-1,-1-1,0 1,3-5,-2 5,135-166,-127 155,-11 14,-9 15,-4 5,1 0,1 0,0 0,1 1,0 0,1 0,-1 16,4-28,0 1,1 0,0-1,0 1,0 0,0-1,1 1,-1-1,1 1,1-1,-1 1,0-1,1 1,0-1,0 0,1 0,-1 0,1 0,-1-1,1 1,0-1,1 1,-1-1,1 0,-1 0,1-1,0 1,0-1,0 0,4 2,6-2,0 0,1-1,-1 0,1-1,-1-1,0-1,1 0,-1 0,0-1,0-1,0-1,-1 0,1 0,-1-2,0 1,-1-2,0 0,0 0,-1-1,2-2,133-126,-130 125,-1-1,0-1,-1 0,-1-1,0 0,-1-1,-1-1,0 0,-1 0,-1-1,0 0,-2-1,0 0,-1 0,-1 0,-1-1,-1 0,0 0,-1-16,-2 31,-1-1,0 1,-1-1,0 1,1 0,-1-1,-1 1,1 0,-1 0,0 1,0-1,-1 1,1-1,-1 1,0 0,0 0,0 1,-1-1,1 1,-1 0,0 0,0 0,0 1,0 0,0 0,0 0,-1 0,1 1,-1 0,1 0,-1 1,1 0,-1-1,0 2,1-1,-1 1,1 0,-1 0,1 0,-1 1,1 0,0 0,0 0,0 1,0-1,0 1,-4 4,-3 0,0 1,1 0,0 1,0 0,1 1,0 0,0 1,1 0,1 0,0 1,1 0,0 1,0-1,2 1,-1 0,2 1,0-1,0 1,1 0,1 0,1 0,0 0,0 0,1 1,1-1,1 0,0 0,1 0,0-1,1 1,2 3,6 8,2-1,1 0,1-1,1-1,0-1,2 0,0-2,2 0,0-1,1-1,19 11,-26-18,0-1,1 0,0-1,0-1,1 0,0-2,0 0,1 0,-1-2,17 2,-10-4</inkml:trace>
</inkml:ink>
</file>

<file path=ppt/ink/ink6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28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2710 424,'-16'12,"0"1,1 1,0 0,2 0,-1 2,2 0,0 0,1 1,0 0,-1 7,10-23,1 0,-1 1,1-1,0 1,-1 0,1-1,0 1,0 0,0 0,0 0,1 0,-1-1,0 1,1 0,-1 0,1 0,0 1,0-1,0 0,0 0,0 0,0 0,0 0,1 0,-1 0,1 0,-1 0,1 0,0 0,0-1,0 1,0 0,0 0,0-1,1 1,-1 0,0-1,1 1,-1-1,1 0,0 0,-1 1,1-1,0 0,0 0,0-1,0 1,0 0,0-1,0 1,1 0,10-6,-1 1,0-2,0 0,-1 0,1-1,-1 0,-1-1,1 0,-2-1,1 0,-1-1,0 0,0-2,126-143,-134 154,0 0,0 0,0 0,0 1,0-1,0 0,0 0,0 1,0-1,1 0,-1 1,0-1,0 1,1 0,-1-1,0 1,1 0,-1 0,0 0,1 0,-1 0,1 0,-1 0,0 1,1-1,-1 0,0 1,0-1,1 1,-1-1,0 1,0 0,0-1,0 1,1 0,-1 0,0 0,-1 0,1 0,0 0,0 0,0 0,0 0,-1 0,1 1,-1-1,1 1,14 67,-14-62,24 169,3 31,-25-151,-3-1,-2 0,-2 0,-3 0,-2 0,-9 28,14-65,-1-1,-1 1,-1-1,0 0,-1-1,0 1,-2-2,0 1,-1-1,0-1,-1 0,-1-1,-8 7,16-15,3-3,1 0,-1 1,1-1,-1 0,0 0,0-1,0 1,0 0,0 0,0-1,0 0,-1 1,1-1,0 0,-1 0,1 0,-1 0,1-1,-1 1,0-1,1 1,-1-1,0 0,1 0,-1 0,0-1,1 1,-1 0,1-1,-1 0,1 0,-1 0,1 0,-1 0,1 0,0 0,-1-1,1 1,-2-3,0-8,0 0,1-1,0 0,0 0,2 0,0 0,0 0,1 0,1 0,0 0,1 0,1-7,10-53,2 0,4 2,3 0,3 1,32-61,-49 115,1-1,0 2,2-1,0 1,0 1,2 0,0 1,0 0,1 1,0 0,1 2,1-1,4 0,-14 7,0 1,1 0,0 1,0 0,0 0,-1 0,2 1,-1 0,0 0,0 1,0 0,0 0,0 1,0 0,0 0,1 1,10 5</inkml:trace>
  <inkml:trace contextRef="#ctx0" brushRef="#br0" timeOffset="469.084">3727 481,'-31'-4,"1"1,-1 2,0 1,0 1,1 2,-1 1,1 1,0 2,-23 8,46-13,-1 1,1 0,0 1,0-1,1 1,-1 1,1-1,0 1,0 0,0 1,1-1,0 1,0 0,0 1,1-1,0 1,0-1,0 1,1 1,0-1,1 0,-1 1,2-1,-1 1,1 0,0-1,0 1,1 0,0 0,1 0,0 4,0-9,1 1,-1-1,1 1,-1-1,1 0,0 0,0 0,1 0,-1 0,0-1,1 1,0-1,0 1,0-1,0 0,0 0,0 0,0-1,0 1,1-1,-1 1,1-1,-1 0,1-1,0 1,-1-1,1 1,0-1,-1 0,1 0,-1-1,2 0,8 0,-1-1,1 0,-1-1,0 0,0-2,0 1,0-1,9-6,276-198,-296 208,1-1,-1 1,0-1,0 1,1-1,-1 1,1 0,-1-1,1 1,0 0,-1 0,1 0,0 0,0 1,0-1,0 0,0 1,0-1,-1 1,1 0,0 0,0 0,0 0,0 0,0 0,0 0,0 1,0-1,0 0,0 1,0 0,0 0,0-1,-1 1,1 0,0 0,-1 1,1-1,-1 0,1 0,-1 1,1-1,-1 1,0-1,0 1,0 0,0-1,0 1,0 0,0 0,0 0,-1 0,1 1,4 59,-7-55,1-1,1 0,-1 1,1-1,0 1,1-1,-1 1,1-1,0 0,1 1,0-1,0 0,0 0,0 0,1 0,0-1,1 1,-1-1,1 0,0 0,0 0,1 0,-1 0,1-1,0 0,0 0,1-1,-1 1,6 1,9 0</inkml:trace>
  <inkml:trace contextRef="#ctx0" brushRef="#br0" timeOffset="1005.519">4150 791,'9'-31,"2"0,1 0,1 1,1 1,2 0,1 1,1 1,1 0,17-16,-28 33,1 1,0 0,0 1,0-1,1 2,1 0,-1 0,1 0,0 2,1-1,-1 1,11-2,-21 7,0 0,0 0,0 0,0 0,0 0,0 0,0 0,1 0,-1 0,0 1,0-1,0 0,0 1,0-1,0 1,0-1,0 1,0 0,0-1,-1 1,1 0,0-1,0 1,-1 0,1 0,0 0,-1 0,1 0,-1 0,1 0,-1 0,1 0,-1 0,0 0,1 0,-1 0,0 0,0 1,0-1,0 0,0 0,0 0,0 0,-1 0,1 1,-10 50,3-32,-10 37,17-56,0 0,0 0,0 1,0-1,1 0,-1 0,0 0,0 0,1 1,-1-1,1 0,-1 0,1 0,-1 0,1 0,0 0,-1 0,1 0,0 0,0-1,0 1,-1 0,1 0,0-1,0 1,0-1,0 1,1 0,-1-1,0 0,0 1,0-1,0 0,0 0,0 1,1-1,-1 0,0 0,0 0,0 0,1-1,-1 1,0 0,1-1,8-1,0-1,1 0,-1-1,-1 0,1 0,-1-1,1 0,-1-1,-1 0,1-1,-1 0,0 0,23-16,89-51,-120 73,1 1,0-1,0 1,0-1,0 1,0-1,0 1,0 0,0 0,0-1,1 1,-1 0,0 0,0 0,0 0,0 0,0 0,0 1,0-1,0 0,0 0,0 1,0-1,0 1,0-1,0 1,0-1,0 1,0 0,0-1,-1 1,1 0,0 0,0-1,-1 1,1 0,-1 0,1 0,-1 0,1 0,-1 0,1 0,-1 0,0 0,1 0,-1 0,0 1,4 57,-4-51,-2 22,1-24,0 1,1 0,-1-1,1 1,0 0,1-1,0 1,0 0,0-1,1 1,0-1,0 0,1 1,1 2,8 4</inkml:trace>
  <inkml:trace contextRef="#ctx0" brushRef="#br0" timeOffset="1339.121">5053 594,'68'-8,"0"-2,-1-4,0-3,55-21,-36-11,-83 47,-1 0,1 0,-1 0,1-1,-1 1,0-1,0 0,0 0,0 0,0 0,-1 0,1 0,-1 0,0 0,0 0,0-1,0 1,-1 0,1-1,-1 1,0-1,0 1,0-1,-1 1,1 0,-1-4,-3 3,0 1,0-1,0 1,-1-1,1 1,-1 1,0-1,1 1,-1-1,0 1,-1 1,1-1,0 1,0 0,-1 0,1 0,-1 1,1 0,0 0,-1 0,1 1,-1-1,1 2,0-1,-3 1,-8 1,1 1,-1 0,1 1,0 0,0 1,1 1,0 1,0 0,1 1,0 0,0 1,1 0,0 1,1 0,0 1,1 0,0 1,1 0,1 1,0 0,1 0,-4 10,9-20,0 0,0 0,1 0,0 0,0 1,0-1,0 0,0 1,1-1,0 0,0 1,0-1,1 0,-1 1,1-1,0 0,0 1,0-1,1 0,0 0,0 0,0 0,0 0,0-1,1 1,-1-1,1 1,0-1,0 0,1 0,-1 0,0-1,1 1,0-1,1 1,14 7,1 0,0-2,0 0,1-1,0-1,0-1,0-1,1-1,0-1,-1-1,1 0,11-3,-6 2</inkml:trace>
  <inkml:trace contextRef="#ctx0" brushRef="#br0" timeOffset="-2213.046">340 86,'-26'173,"-3"19,-3 67,33-158,-1-89</inkml:trace>
  <inkml:trace contextRef="#ctx0" brushRef="#br0" timeOffset="-1949.521">1 481,'38'0,"33"-5,8-1,0-5,-8 0,-11-4,-11 2,-10 2,-6-1,-4 1,-2-3,-6-3,-1 1,-5-1,-4 2</inkml:trace>
  <inkml:trace contextRef="#ctx0" brushRef="#br0" timeOffset="-1493.619">678 1,'0'521,"-1"-516,0 0,1 0,-1 0,1 0,0 0,0 1,1-1,0 0,0 0,0 0,0 0,1 0,-1 0,2-1,-1 1,0 0,1-1,0 0,0 1,0-1,0 0,1-1,-1 1,1 0,0-1,0 0,1 0,-1 0,1-1,-1 0,1 1,0-1,0-1,-1 1,1-1,1 0,-1 0,0 0,2-1,9-4,-2-1,1 0,0-1,-1 0,0-2,-1 1,0-2,0 0,8-7,21-13,-40 27,-1 0,1 0,0 1,0-1,0 1,0-1,0 1,0 0,0 0,0 0,0 0,1 0,-1 0,0 1,1-1,-1 1,0-1,1 1,-1 0,1 0,-1 0,0 1,1-1,-1 0,1 1,-1-1,0 1,0 0,1 0,-1 0,0 0,0 0,0 1,0-1,0 0,0 1,0 0,-1-1,1 1,-1 0,1 0,0 1,9 30,32 52,-30-73</inkml:trace>
  <inkml:trace contextRef="#ctx0" brushRef="#br0" timeOffset="-1048.304">1328 678,'30'-4,"1"-1,-1-2,0-1,0-1,-1-2,0 0,-1-3,4-3,32-47,-62 63,-1-1,0 1,0-1,0 1,0-1,0 1,-1-1,1 0,0 0,-1 1,1-1,-1 0,0 0,1 0,-1 0,0 0,0 1,0-1,-1 0,1 0,0 0,-1 0,1 1,-1-1,1 0,-1 0,0 1,0-1,0 0,0 1,0-1,0 1,0-1,-1 1,1 0,0 0,-1-1,1 1,-1 0,0 0,1 0,-1 1,0-1,1 0,-2 0,-3-1,1 1,-1 0,0 0,0 0,0 0,0 1,1 0,-1 0,0 1,0 0,0 0,0 0,1 1,-1-1,0 1,1 1,0-1,-1 1,1 0,0 0,1 0,-1 1,0 0,-8 6,0 1,1 1,1 0,-1 1,2 0,0 0,-4 9,10-17,1-1,0 1,0-1,0 1,1 0,-1 0,1 0,1 1,-1-1,1 0,0 1,0-1,0 1,1-1,0 1,0-1,0 1,1-1,0 1,0-1,0 1,1-1,-1 0,1 0,0 0,1 0,0 0,-1 0,1-1,1 1,-1-1,1 0,0 0,0 0,0 0,4 2,8 2,1-1,0-1,1 0,-1-2,1 0,0-1,0 0,3-1,9 0</inkml:trace>
  <inkml:trace contextRef="#ctx0" brushRef="#br0" timeOffset="31760.218">397 1695,'-7'-3,"1"0,-1 0,0 1,0 0,0 0,0 1,0-1,0 2,0-1,0 1,0 0,0 1,0-1,0 1,0 1,0-1,0 1,0 1,0-1,1 1,-1 0,1 1,0-1,0 1,0 0,-5 6,1-5,2-1,0 0,0 0,1 0,0 1,0 0,0 0,0 1,1 0,0 0,0 1,1-1,0 1,0 0,0 1,1-1,0 1,1 0,-1 1,4-6,0 0,0 0,0-1,0 1,1 0,-1-1,1 1,-1-1,1 1,0-1,0 1,0-1,1 1,-1-1,1 0,-1 0,1 1,-1-1,1 0,0-1,0 1,0 0,0-1,1 1,-1-1,0 1,1-1,-1 0,2 0,79 27,-70-25,18 2,-24-4,0 0,0 0,0 0,-1 1,1 0,-1 0,1 0,-1 1,0 0,0 1,0-1,0 1,-1 0,-4-2,0-1,0 0,0 1,0 0,-1-1,1 1,-1-1,1 1,-1 0,1-1,-1 1,0 0,0-1,0 1,0 0,0-1,0 1,0 0,-1-1,1 1,-1 0,1-1,-1 1,0-1,1 1,-1-1,0 1,0-1,0 1,0-1,0 0,-1 0,1 1,0-1,-1 0,-51 39,-145 29,173-64</inkml:trace>
  <inkml:trace contextRef="#ctx0" brushRef="#br0" timeOffset="32350.163">735 1723,'-17'30,"2"1,1 1,2 1,1 0,1 0,2 1,-1 20,8-51,0-1,0 0,1 1,-1-1,1 0,-1 1,1-1,0 1,0-1,0 1,0-1,1 1,-1-1,0 0,1 1,0-1,0 0,0 1,0-1,0 0,0 0,0 0,1 0,-1 0,1 0,-1 0,1 0,0-1,0 1,0-1,0 1,0-1,0 0,0 0,0 1,0-2,1 1,-1 0,0 0,1-1,-1 1,1-1,-1 0,1 0,-1 0,1 0,-1 0,1 0,11-7,-1-1,1 0,-1-1,-1 0,0-1,0-1,-1 0,0 0,6-10,3 0,11-15,-1-2,-1-1,-3-1,9-18,-35 57,-1 1,1-1,0 1,0-1,0 1,0 0,0-1,0 1,0-1,0 1,0-1,0 1,0-1,0 1,0-1,0 1,0-1,0 1,1 0,-1-1,0 1,0-1,0 1,1 0,-1-1,0 1,1-1,-1 1,0 0,1 0,-1-1,0 1,1 0,-1-1,0 1,1 0,-1 0,1 0,-1 0,1-1,-1 1,1 0,-1 0,0 0,1 0,-1 0,1 0,-1 0,1 0,-1 0,1 0,-1 0,1 1,-1-1,1 0,-1 0,0 0,1 1,-1-1,1 0,-1 0,0 1,1-1,-1 0,0 1,1-1,-1 0,0 1,0-1,1 1,2 36,-7 412,2-400,-2 0,-2-1,-2 1,-2-1,-3-1,-1 0,-20 43,28-77,0-1,-1 1,0-1,-1 0,-1 0,0-1,0-1,-1 1,-2 1,9-9,-1 0,1 0,-1 0,0-1,1 1,-1-1,0 0,0 0,-1 0,1 0,0-1,-1 0,1 0,-1 0,1 0,-1-1,1 0,-1 0,1 0,-1 0,1-1,-1 0,1 0,-1 0,1 0,0-1,-1 1,1-1,0 0,-1-1,0-1,0 0,0 0,0-1,1 1,-1-1,1 0,0 0,1-1,-1 1,1-1,0 0,0 0,1 0,0 0,0 0,0 0,1-1,0 1,0-1,1 1,0-1,0 1,0-1,1 1,1-6,1-10,2 0,1 0,0 0,2 1,0 0,11-18,71-114,-77 130</inkml:trace>
  <inkml:trace contextRef="#ctx0" brushRef="#br0" timeOffset="32882.644">1384 1695,'-125'87,"123"-86,-1 0,1 0,0 0,-1 1,1-1,0 1,0-1,0 1,0 0,0 0,1 0,-1 0,1 0,-1 0,1 0,-1 1,1-1,0 0,0 1,1-1,-1 1,0-1,1 1,-1 0,1-1,0 1,0-1,0 1,0 0,1-1,-1 1,1-1,-1 1,1 0,0-1,0 0,0 1,0-1,0 0,1 1,-1-1,1 0,-1 0,1 0,0 0,0 0,0-1,0 1,64 15,-56-16,-1 1,1 0,-1 1,0-1,0 2,0-1,0 1,0 1,-1 0,1 0,-1 0,-6-3,0 0,0 0,0-1,-1 1,1 0,-1 0,1 1,-1-1,0 0,1 0,-1 1,0-1,-1 1,1-1,0 1,-1-1,1 1,-1-1,0 1,0-1,0 1,0 0,0-1,-1 1,1-1,-1 1,0-1,1 1,-1-1,0 1,0-1,-1 0,1 0,0 1,-1-1,0 0,1 0,-1-1,-2 3,-85 57,80-57,-1 0,1-1,-1 0,0-1,0 0,0 0,0-1,0-1,0 1,0-2,0 1,0-1,-1-1,-2-4,7-1</inkml:trace>
  <inkml:trace contextRef="#ctx0" brushRef="#br0" timeOffset="33263.696">1920 1271,'-1'1,"-14"15,1 0,0 0,1 1,1 1,1 0,0 1,2 0,0 1,1-1,1 2,1-1,0 1,2 0,1 0,-1 11,-1 135,-3-115,2 0,3 0,2 46,-15-13,11-79</inkml:trace>
  <inkml:trace contextRef="#ctx0" brushRef="#br0" timeOffset="33510.206">1554 1723,'38'0,"32"0,9 0,-4 0,-11 0,-5 0,-9 0,-8 0,-6 0,-5 0,-7 0</inkml:trace>
  <inkml:trace contextRef="#ctx0" brushRef="#br0" timeOffset="33860.959">2089 1949,'29'-5,"0"-1,-1-1,0-2,-1-1,0 0,0-3,-1 0,8-7,-28 17,-1-1,1-1,-1 1,0-1,-1 0,1 0,-1 0,0-1,-1 0,1 1,-1-1,2-5,-4 9,0 0,-1 0,1-1,0 1,-1 0,1-1,-1 1,0 0,0-1,0 1,0-1,0 1,0 0,-1-1,1 1,-1 0,0-1,0 1,1 0,-2 0,1-1,0 1,0 0,-1 0,1 0,-1 1,1-1,-1 0,0 0,0 1,0-1,0 1,0 0,0 0,-2-1,-4-1,-1 1,0 1,0-1,0 2,0-1,1 1,-1 0,0 1,0 0,0 1,0 0,1 0,-1 0,1 1,-1 1,1-1,0 2,0-1,-5 3,1 1,0 0,0 0,0 1,1 1,1 0,-1 0,2 1,0 0,0 1,1 0,0 0,1 1,0 0,1 0,1 1,0 0,1 0,0 0,1 0,1 0,0 9,2-18,1 0,0 0,0-1,0 1,1 0,0-1,0 1,0-1,0 0,1 1,-1-1,1 0,0 0,1-1,-1 1,0-1,1 0,0 0,0 0,0 0,0 0,0-1,1 0,-1 0,1 0,-1 0,5 0,4 2,1-1,0 0,-1-1,1-1,0 0,0 0,0-2,0 0,3-1,58-11,-44 7</inkml:trace>
  <inkml:trace contextRef="#ctx0" brushRef="#br0" timeOffset="46849.218">2823 1723,'-60'192,"35"-83,48-132,24-43,3 1,3 3,57-53,-61 83,-48 32,0-1,0 1,1 0,-1-1,0 1,0 0,0 0,1 0,-1 0,0 0,0 0,0 1,1-1,-1 0,0 1,0-1,0 0,0 1,0-1,0 1,0 0,0-1,0 1,0 0,0 0,0 0,0-1,0 1,-1 0,1 0,0 0,-1 0,1 0,0 1,-1-1,0 0,1 0,-1 0,0 0,1 0,-1 1,0-1,0 0,0 0,0 1,-1 230,1-230,-1 0,1-1,0 1,0-1,0 1,0-1,0 1,1 0,-1-1,0 1,1-1,-1 1,1-1,-1 1,1-1,0 0,0 1,-1-1,1 0,0 1,0-1,0 0,1 0,-1 0,0 0,0 0,1 0,-1 0,0-1,1 1,-1 0,1-1,-1 1,1-1,-1 1,1-1,-1 0,1 0,-1 1,1-1,0 0,-1-1,1 1,-1 0,1 0,-1-1,1 1,-1-1,1 1,-1-1,1 1,-1-1,0 0,1 0,-1 0,0 0,0 0,1 0,-1-1,133-140,60 2,-193 138,0 1,0 0,0 0,0 0,0 0,0 0,0 0,0 0,1 0,-1 0,0 1,1-1,-1 0,0 1,1-1,-1 1,1-1,-1 1,1 0,-1 0,1 0,-1 0,1 0,-1 0,1 0,-1 0,1 0,-1 1,0-1,1 1,-1-1,1 1,-1-1,0 1,1 0,-1 0,0-1,0 1,0 0,0 0,1 0,-1 1,-1-1,1 0,1 1,3 120,-7-81,5 126,3-149</inkml:trace>
</inkml:ink>
</file>

<file path=ppt/ink/ink6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30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562 368,'52'-35,"-53"34,1 0,0 0,0 0,0 0,-1 0,1 0,0 0,-1 0,1 0,-1 0,1 1,-1-1,0 0,1 0,-1 0,0 1,1-1,-1 0,0 1,0-1,0 0,0 1,0-1,0 1,1 0,-1-1,0 1,0 0,0-1,0 1,-1 0,1 0,0 0,0 0,0 0,0 0,0 0,0 0,0 1,0-1,0 0,-1 0,-39 0,0 2,1 1,-1 2,1 2,0 2,0 2,1 1,0 2,1 1,-8 7,17-5,28-17,1 0,-1 0,1 1,0-1,-1 0,1 0,0 1,-1-1,1 0,0 1,-1-1,1 0,0 1,0-1,-1 1,1-1,0 0,0 1,0-1,0 1,-1-1,1 1,0-1,0 0,0 1,0-1,0 1,0-1,0 1,0-1,1 1,-1-1,0 0,0 1,0-1,0 1,0-1,1 1,-1-1,0 0,0 1,1-1,-1 0,0 1,1-1,-1 0,0 1,1-1,-1 0,1 0,-1 1,0-1,1 0,-1 0,1 0,-1 0,1 0,-1 0,0 1,1-1,-1 0,1 0,-1 0,1 0,-1 0,1-1,-1 1,183 5,-165-6,-13 0,0 0,0 0,0 1,0-1,0 1,0 0,0 0,0 1,0-1,0 1,0 1,0-1,0 0,0 1,0 0,-1 0,1 1,-1-1,0 1,0 0,0 0,0 0,0 1,0 0,-5 1,1 0,-1 0,0 0,0 0,-1 0,0 0,0 0,0 0,0 0,-1-1,0 1,1-1,-2 0,1 0,0 0,-1 0,0-1,0 1,0-1,0 0,-1 0,1-1,-1 1,-3 1,-208 141,216-145,-12 7,1 1,0 0,0 1,1 1,0-1,0 1,1 1,1 0,0 0,0 1,1 0,1 0,0 0,1 1,-3 7,8-15,0 0,1-1,-1 1,1-1,0 1,0-1,0 1,1-1,0 1,-1-1,1 0,1 0,-1 0,1 0,-1-1,1 1,0 0,1-1,-1 0,0 0,1 0,0 0,0-1,2 2,104 45,-102-45,1-1,1-1,-1 1,0-1,0-1,1 0,-1 0,1-1,-1 0,1-1,-1 0,1 0,-1-1,0 0,0-1,0 0,0 0,0-1,0 0,-1 0,6-5,7-8</inkml:trace>
  <inkml:trace contextRef="#ctx0" brushRef="#br0" timeOffset="315.749">421 1,'-144'744,"38"-304,104-428,1 0,-1 1,2-1,0 1,1-1,0 1,0-1,2 0,2 10,1-4</inkml:trace>
</inkml:ink>
</file>

<file path=ppt/ink/ink6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3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578 403,'-19'-3,"0"1,-1 0,1 2,-1 0,1 1,0 1,-1 0,1 2,-8 3,3 0,-1 1,1 1,1 1,0 2,1 0,0 1,0 1,-18 17,38-29,-1-1,1 1,0-1,0 1,0 0,0 0,0 0,1 0,-1 0,1 0,-1 0,1 0,0 1,-1-1,1 1,0-1,1 1,-1-1,0 1,1-1,0 1,-1 0,1-1,0 1,0-1,1 1,-1 0,0-1,1 1,0-1,-1 1,1-1,0 1,0-1,1 1,-1-1,0 0,1 0,-1 0,1 1,0-2,0 1,0 0,0 0,0-1,0 1,1 0,84 35,-77-35,-1 1,1 0,-1 0,0 1,0 0,0 1,-1 0,1 0,-1 1,0 0,-1 0,1 1,-1 0,2 3,-7-7,-1 0,1-1,-1 1,1 0,-1 0,0 0,0 0,0 0,-1 0,1 1,-1-1,0 0,1 0,-1 0,-1 0,1 1,0-1,-1 0,0 0,0 0,1 0,-2 0,1 0,0 0,-1 0,1 0,-1-1,0 1,0-1,0 1,0-1,0 0,-3 2,-94 52,93-54,-10 5,-1-1,-1 0,1-1,-1-1,1-1,-1-1,0 0,0-1,0-1,0-1,-18-2,18-4</inkml:trace>
  <inkml:trace contextRef="#ctx0" brushRef="#br0" timeOffset="324.272">832 544,'-21'23,"0"2,2 0,0 0,2 2,1 0,1 1,2 1,0 0,2 3,9-29,1 0,0 0,0 0,0 0,0 0,1 0,-1 0,1 0,0 0,0 0,0 0,0 0,1 1,-1-1,1 0,-1 0,1 0,0 0,1 0,-1 0,0-1,1 1,-1 0,1-1,0 1,0-1,0 1,0-1,1 0,-1 0,0 0,1 0,0 0,-1-1,1 1,0-1,0 0,0 0,0 0,0 0,0 0,0-1,0 1,0-1,0 0,0 0,1 0,-1 0,1 0,7-2,-1-1,0 1,0-2,0 1,0-1,-1-1,0 0,0 0,0-1,0 0,-1 0,0-1,0 0,-1-1,0 1,0-2,-1 1,0 0,0-1,-1 0,0-1,-1 1,0-1,-1 0,1-3,-3 6,0-1,-1 1,1-1,-2 1,1-1,-1 1,0 0,-1-1,0 1,0 0,-1 0,1 0,-2 0,1 0,-1 1,0 0,0-1,0 1,-1 1,0-1,0 1,-1 0,1 0,-1 0,0 1,-1 0,1 0,-1 1,0-1,-5-1,-7-3</inkml:trace>
  <inkml:trace contextRef="#ctx0" brushRef="#br0" timeOffset="689.508">1228 93,'-29'260,"4"-39,9-101,0 71,27-166,-4-26</inkml:trace>
  <inkml:trace contextRef="#ctx0" brushRef="#br0" timeOffset="970.001">1425 573,'-5'21,"0"0,1 1,1-1,1 1,2 0,-1-1,2 1,1 0,1-1,1 1,1-1,-5-17,1 0,0 0,0-1,0 1,1 0,-1-1,1 1,0-1,0 1,0-1,1 0,-1 0,1 0,-1 0,1-1,0 1,0-1,0 1,1-1,-1 0,0 0,1 0,-1-1,1 1,0-1,0 0,-1 0,1 0,0-1,0 1,0-1,0 0,0 0,0-1,0 1,-1-1,1 1,0-1,0 0,0-1,-1 1,2-1,12-9,0 0,0-2,-2 1,1-2,-2 0,0-1,-1 0,0-1,-1-1,-1 0,7-13,-8 14,0 0,-1 0,-1-1,0 0,-2-1,1 0,0-7,-3 1</inkml:trace>
  <inkml:trace contextRef="#ctx0" brushRef="#br0" timeOffset="1740.407">1849 911,'43'-112,"23"-64,46-333,-110 406,-2 103,0 0,-1 1,1-1,0 0,0 0,-1 1,1-1,0 0,-1 0,1 0,0 0,-1 1,1-1,0 0,-1 0,1 0,0 0,-1 0,1 0,-1 0,1 0,0 0,-1 0,1 0,0 0,-1 0,1-1,0 1,-1 0,1 0,0 0,-1 0,1-1,0 1,-1 0,1 0,0 0,0-1,-1 1,1 0,0-1,0 1,0 0,-1-1,1 1,0 0,0-1,0 1,0 0,0-1,0 1,-1 0,1-1,0 1,0 0,0-1,0 1,0 0,1-1,-1 1,0-1,0 1,0 0,0-1,0 1,0 0,0-1,1 1,-10 27,-6 294,-14-135,23-156,1 1,1 0,2-1,1 1,2 18,-1-45,0-2,12 27,-6-34</inkml:trace>
  <inkml:trace contextRef="#ctx0" brushRef="#br0" timeOffset="1967.312">1765 347,'38'0,"32"0,9 0,0 0,-7 0,-13 0,-10 0,-10 0,-11 0</inkml:trace>
  <inkml:trace contextRef="#ctx0" brushRef="#br0" timeOffset="2270.651">2385 630,'0'33,"0"16,5 0,1-8</inkml:trace>
  <inkml:trace contextRef="#ctx0" brushRef="#br0" timeOffset="2417.5">2385 234,'0'0</inkml:trace>
  <inkml:trace contextRef="#ctx0" brushRef="#br0" timeOffset="2732.665">2724 516,'-8'11,"2"1,0-1,0 1,1 0,0 0,1 1,1-1,0 1,0 0,1 0,1 0,0 0,1 0,1 0,0 0,0 0,3 8,-3-17,1-1,0 1,0-1,0 1,0-1,0 0,1 0,0 0,-1 0,1-1,0 1,0-1,1 1,-1-1,0 0,1 0,-1-1,1 1,0-1,-1 0,1 0,0 0,0 0,0 0,0-1,-1 0,1 0,0 0,0 0,0-1,0 0,0 1,0-1,-1 0,3-1,6-2,1 0,-1-1,1 0,-1 0,-1-2,1 1,-1-2,0 1,-1-1,1-2,-2 2,-1-1,0 0,-1 0,0-1,-1 0,1 0,-2-1,0 0,0 0,2-8,-6 15,0 0,0 1,0-1,0 0,-1 0,0 0,0 0,0 0,0 0,0 0,-1 0,0 1,0-1,0 0,0 0,0 1,-1-1,0 0,0 1,0 0,0-1,0 1,-1 0,1 0,-1 0,0 1,0-1,0 1,0-1,0 1,-1 0,1 0,-4-1,-1 0,0-1,-1 2,0-1,0 1,0 1,0-1,0 2,0-1,0 1,0 1,0-1,0 2,0-1,0 1,0 0,-5 3,-5 2</inkml:trace>
  <inkml:trace contextRef="#ctx0" brushRef="#br0" timeOffset="3172.985">3147 798,'41'-42,"2"2,1 2,2 2,26-14,-72 48,1 1,0 0,0 0,0 0,0 1,0-1,1 0,-1 0,0 0,0 1,0-1,1 1,-1-1,0 1,1-1,-1 1,1 0,-1 0,0 0,1 0,-1 0,0 0,1 0,-1 0,1 0,-1 0,0 1,1-1,-1 1,0-1,0 1,1-1,-1 1,0 0,0 0,0 0,0-1,0 1,0 0,0 0,1 1,-6 46,3-44,-1 1,1 0,1-1,-1 1,1 0,0 0,0 0,0 0,1-1,-1 1,1 0,0 0,1-1,-1 1,1-1,0 1,0-1,0 0,1 1,0-1,-1 0,5 3,-1-1,1-1,0 0,0 0,1-1,0 0,0 0,0 0,0-1,0 0,1-1,-1 0,1-1,-1 1,1-1,0-1,0 0,-1 0,1-1,0 0,-1 0,1-1,-1 0,1-1,-1 0,0 0,0 0,0-1,0-1,5-3,1-1,0-1,-1 0,0-1,-1-1,0 0,0 0,-2-1,1 0,3-8,-5 4</inkml:trace>
</inkml:ink>
</file>

<file path=ppt/ink/ink6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34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478 701,'-5'-8,"-1"1,0 0,-1 0,0 1,0 0,0 0,-1 0,0 1,0 0,0 1,-1 0,0 0,1 0,-1 1,0 1,-1 0,1 0,0 1,-1 0,1 0,-1 1,1 0,0 1,-1 0,1 0,0 1,-1 1,1-1,0 1,1 1,-1 0,-7 4,4-3,0 0,0 1,0 0,0 1,1 0,0 1,1 0,0 1,0 0,1 1,0 0,0 0,1 1,1 0,0 0,0 1,1 0,1 0,0 0,-2 11,6-20,1 0,0 0,0 0,0 0,0 0,0 0,1 0,-1 0,1 0,0 0,0 0,0 0,0 0,1 0,-1-1,1 1,0-1,-1 1,1-1,0 0,1 1,-1-1,0 0,0-1,1 1,-1 0,1-1,0 1,-1-1,1 0,0 0,0 0,0 0,0 0,0 0,6 0,0 0,0 0,-1 0,1-1,0 0,0-1,0 0,0-1,0 1,-1-2,6-1,16-8,-2-1,0-1,-1-2,0-1,-1 0,-1-2,-1-1,18-20,176-166,-218 207,0 0,-1-1,1 1,0 0,0 0,0 0,0 0,0-1,0 1,0 0,0 0,0 0,0 0,1-1,-1 1,0 0,1 0,-1 0,0-1,1 1,-1 0,1-1,-1 1,1 0,-1-1,1 1,0 0,-1-1,1 1,0-1,-1 1,1-1,0 0,0 1,-1-1,1 0,0 1,0-1,0 0,0 0,-1 0,1 0,0 0,0 0,0 0,0 0,-1 0,1 0,0 0,0 0,0-1,0 1,-1 0,1-1,0 1,0-1,-1 1,1 0,0-1,-1 0,1 1,0-1,-1 1,1-1,-1 0,1 1,-1-1,0 0,1 0,7 143,2-59,-3 1,-4 0,-6 46,2-17,2-96,-1 0,-1 0,0 0,-1 0,-1 0,-1-1,0 1,-1-1,0 0,-2 0,0-1,0 0,-2 0,0-1,0 0,-2 0,1-1,-2 0,0-1,0-1,-2 1,-2-1,0 0,-2-1,1-1,-1-1,0-1,-1 0,-10 2,26-8,1-1,-1 0,1 1,-1-1,1 0,-1 0,1 0,-1-1,1 1,-1 0,1-1,-1 0,1 0,-1 1,1-1,0-1,0 1,-1 0,1-1,0 1,0-1,0 1,1-1,-1 0,0 0,1 0,-1 0,1 0,-1 0,1 0,0-1,0 1,0 0,0-1,1 1,-1 0,0-1,1 1,0-1,0 0,0-2,13-106,4 78,1 1,2 1,1 1,1 0,1 2,2 1,0 0,30-21,-28 22,74-61,3 4,4 5,21-7,-107 72,-1-1,0 0,-1-2,-1-1,-1 0,0-1,-2-1,6-9,-20 26,0 0,-1-1,1 0,-1 1,1-1,-1 0,0 0,0 1,0-1,0 0,-1 0,1 0,-1 0,0 0,0 0,0 0,0 0,-1 0,1 0,-1 0,1 0,-1 0,0 0,0 0,-1 0,1 1,0-1,-1 1,0-1,0 1,1-1,-1 1,-1 0,1 0,0 0,0 0,-1 0,1 0,-1 1,0-1,1 1,-1 0,0 0,-2-1,-5-2,0 1,-1 0,1 1,0 0,-1 0,1 1,-1 1,0 0,1 0,-1 1,1 0,-1 1,1 0,0 1,-1 0,1 0,0 1,1 0,-1 1,1 0,-2 2,7-3,1 0,-1 0,1 0,0 1,0-1,0 1,1-1,0 1,0 0,0 0,0 0,1 0,-1 0,2 0,-1 1,0-1,1 0,0 1,0-1,1 0,-1 0,1 1,0-1,1 0,1 8,0-1,1 0,1 0,0 0,0-1,1 1,1-1,0-1,4 5,0-2,1 0,0-1,1-1,1 0,0-1,0 0,1-1,0-1,0 0,1-1,0-1,0 0,1-1,0-1,0 0,0-2,0 0,0-1,1 0,-1-2,0 0,0 0,0-2,0 0,3-2,23-14,-1-1,-2-2,0-2,-1-1,-1-3,-2-1,0-1,-3-2,0-1,-2-2,-2-1,23-37,-27 43,-1-1,-2-1,-1-1,-2-1,-1-1,-2 0,-1-1,-1-1,-3-1,7-35,-22 9,4 63,-1-1,1 1,-1 0,1-1,-1 1,0 0,0 0,1 0,-1 0,0 0,0 0,0 0,0 0,-1 0,1 0,0 0,0 1,0-1,-1 0,1 1,0-1,-1 1,1 0,0-1,-1 1,1 0,-1 0,1 0,0 0,-1 0,1 0,-1 0,1 0,0 1,-1-1,1 0,-1 1,1-1,0 1,0 0,-1-1,1 1,0 0,-14 9,0 1,1 1,1 0,0 1,0 0,2 1,-1 0,2 1,0 1,1-1,0 1,2 1,-1 0,2 0,1 0,0 1,0 4,-4 11,3 1,0-1,2 1,2 0,1 0,2 0,1 0,6 30,49 83,-28-87,-17-20,-11-39,-1 0,0-1,0 1,1 0,-1-1,0 1,0 0,0-1,0 1,0 0,0 0,0-1,0 1,-1 0,1-1,0 1,0 0,-1-1,1 1,0 0,-1-1,1 1,0-1,-1 1,1-1,-1 1,1-1,-1 1,1-1,-1 1,1-1,-1 1,0-1,1 0,-1 1,1-1,-1 0,0 0,1 0,-1 1,0-1,0 0,1 0,-1 0,0 0,1 0,-1 0,0 0,1 0,-1-1,0 1,0 0,1 0,-17-6</inkml:trace>
  <inkml:trace contextRef="#ctx0" brushRef="#br0" timeOffset="160.371">1494 447,'38'0,"42"0,17 0,1 0,-6 0,-9-5,-10-1,-11 0,-8 1,-7 2,-8 1,-10 1</inkml:trace>
</inkml:ink>
</file>

<file path=ppt/ink/ink6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40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1,'-9'19,"-4"20,-4 5,1-2,8-7,9-14,6-16,1-9</inkml:trace>
</inkml:ink>
</file>

<file path=ppt/ink/ink6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40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0,'-10'19,"2"12,2 0</inkml:trace>
</inkml:ink>
</file>

<file path=ppt/ink/ink6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41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0 791,'52'-96,"-18"24,-34 72,0-1,0 1,0-1,0 1,0 0,1-1,-1 1,0-1,0 1,0-1,1 1,-1 0,0-1,1 1,-1 0,0-1,1 1,-1 0,0-1,1 1,-1 0,1 0,-1-1,1 1,-1 0,1 0,-1 0,0 0,1 0,-1 0,1 0,-1 0,1 0,-1 0,1 0,-1 0,1 0,-1 0,1 0,-1 0,1 0,-1 1,0-1,1 0,-1 0,1 0,-1 1,0-1,1 0,-1 1,0-1,1 0,-1 1,0-1,1 1,-1-1,0 0,0 1,1-1,-1 1,0-1,0 1,0-1,0 1,10 36,-8-27,-2-5,1 0,-1 0,1 0,0 0,0-1,0 1,0 0,1-1,0 1,0-1,0 1,1-1,0 0,-1 0,1 0,1 0,-1-1,0 1,1-1,0 0,0 0,0 0,0-1,0 1,0-1,1 0,-1 0,1-1,0 1,-1-1,1 0,0 0,0 0,0-1,0 0,0 0,0 0,1-4,0 0,0-1,-1 0,1 0,-1 0,0-1,0 0,-1 0,1 0,-2 0,1 0,0-1,-1 0,-1 0,1-1,5-8,78-197,-73 168,-9 24</inkml:trace>
  <inkml:trace contextRef="#ctx0" brushRef="#br0" timeOffset="331.144">847 1,'5'56,"-65"274,57-301,1-1,1 0,2 1,0-1,2 0,2 0,0 0,0-8,-4-15,-1 0,1 0,0 0,1 0,-1 0,1 0,0 0,0-1,0 1,1-1,0 0,-1 1,2-1,-1 0,0-1,1 1,0-1,3 3,3-4</inkml:trace>
  <inkml:trace contextRef="#ctx0" brushRef="#br0" timeOffset="566.911">508 396,'43'4,"48"8,13 0,-1-1,-9-2,-15 1,-12 0,-12-2,-6-3,-7-1,-10-3</inkml:trace>
  <inkml:trace contextRef="#ctx0" brushRef="#br0" timeOffset="815.305">1636 396,'-24'15,"0"2,1 1,0 1,2 1,0 1,2 1,0 0,1 2,-14 24,30-45,0 0,0 0,0 1,0-1,1 0,0 1,-1-1,1 1,1 0,-1-1,0 1,1-1,0 1,0 0,0 0,0-1,0 1,1 0,0-1,-1 1,2-1,-1 1,0-1,1 1,-1-1,1 0,0 0,0 0,0 0,0 0,1 0,-1 0,1-1,0 1,0-1,0 0,0 0,0 0,0 0,1 0,-1-1,0 0,3 1,8 2,1-1,-1-1,1 0,0-1,-1-1,1 0,0-1,0 0,-1-1,1-1,-1 0,0-1,0-1,0 0,0-1,-1 0,0-1,0-1,-1 0,0 0,0-2,-1 1,0-1,6-8,-13 14,0-1,-1 1,1-1,-1 0,0 0,0 0,0 0,-1 0,0-1,0 1,0-1,-1 1,0-1,0 0,0 0,-1 1,1-1,-2 0,1 0,0 0,-1 1,0-1,-1 0,1 1,-1-1,0 1,-1-1,1 1,-1 0,0 0,0 0,0 0,-1 1,0-1,0 1,0 0,0 0,-1 1,1-1,-1 1,0 0,0 0,-1 0,-4-1,-47-7,31 9</inkml:trace>
</inkml:ink>
</file>

<file path=ppt/ink/ink6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45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141 257,'25'8,"0"-1,0-1,0-1,1-2,0 0,0-2,-1-1,1 0,0-2,0-2,15-3,-17 3,0-1,-1-1,0 0,0-2,0-1,-1-1,20-12,-34 18,-1-1,0 1,-1-1,1 0,-1-1,0 0,-1 0,1 0,-1 0,0-1,0 0,-1 0,0 0,-1-1,1 1,-1-1,-1 0,1 0,-2 0,1 0,-1 0,0-1,0 1,-1-7,0 15,1-1,-1 0,0 0,1 1,-1-1,0 0,1 0,-1 1,0-1,0 0,0 0,1 0,-1 0,0 1,0-1,0 0,-1 0,1 0,0 0,0 1,0-1,-1 0,1 0,0 0,-1 1,1-1,0 0,-1 0,1 1,-1-1,0 1,1-1,-1 0,1 1,-1-1,0 1,1-1,-1 1,0-1,0 1,1 0,-1-1,0 1,0 0,0 0,1 0,-1-1,0 1,0 0,0 0,0 0,1 0,-1 0,0 1,0-1,0 0,0 0,1 0,-1 1,0-1,0 0,1 1,-1-1,0 1,0-1,1 1,-1-1,1 1,-1 0,0 0,-10 21,1 0,1 1,2 0,0 1,1 0,-2 21,-1-3,-119 738,119-744,-2-1,0 0,-3-1,-1-1,-1 0,-2-1,-1 0,-1-2,-2 0,-1-2,-2 0,0-2,-2-1,0-1,-4 1,21-18,0-1,-1 0,1-1,-1 0,-1 0,1-1,0 0,-1-1,0-1,-5 1,13-3,0 1,0-1,0 0,0 0,1-1,-1 1,0-1,0 0,1 0,-1 0,0 0,1-1,-1 0,1 1,-1-1,1-1,0 1,0 0,0-1,0 1,1-1,-1 0,0 0,1 0,0 0,0 0,0-1,0 1,1-1,-1 1,1-1,0 0,0 1,0-2,-1-10,2-1,0 1,0 0,1-1,1 1,1 0,0-1,1 2,1-1,0 0,1 1,6-12,8-18,1 1,3 0,1 2,2 1,2 1,1 1,3 2,0 1,2 2,2 1,1 2,23-14,-55 40,1 0,-1 0,1 1,0 0,0 0,0 0,1 1,-1 0,0 1,1-1,0 2,-1-1,1 1,-1 0,1 0,0 1,-1 0,3 1,14 4</inkml:trace>
  <inkml:trace contextRef="#ctx0" brushRef="#br0" timeOffset="315.742">1045 737,'-14'0,"1"0,0 1,0 0,0 1,0 1,0 0,0 0,0 1,1 1,0 0,0 1,0 0,1 1,0 1,0-1,-5 7,11-12,0 1,0 0,0 1,1-1,0 1,0 0,0 0,0 0,0 0,1 1,0 0,0-1,0 1,0 0,1 0,0 1,0-1,1 0,-1 1,1-1,0 1,0 0,1-1,0 1,0 0,0-1,1 1,0-1,0 1,0-1,0 1,1-1,0 0,0 1,1-1,0 0,-1 0,2-1,-1 1,0-1,1 1,0-1,0 0,0-1,0 1,2 0,4 0,1-1,1 0,-1-1,0 0,1-1,-1 0,1-1,-1 0,1-1,-1 0,1-1,-1 0,0 0,0-2,0 1,0-1,0-1,-1 0,0 0,0-1,0-1,-1 1,0-2,0 1,-1-1,0 0,0-1,-1 0,0 0,-1-1,5-9,38-104,-48 118,0 0,0 0,0 0,0 0,-1 0,0 0,0 0,-1 0,1 0,-1 0,0 0,0 1,-1-1,0 0,1 0,-2 1,1-1,0 1,-1 0,0 0,0-1,0 2,0-1,-3-2,-12-6</inkml:trace>
  <inkml:trace contextRef="#ctx0" brushRef="#br0" timeOffset="569.438">1299 1048,'0'-29,"4"-29,8-9,5 3,0 6,2 9,3 7,2 7,2 9,-3 4,-2 1,2 4,1 6,-4 3</inkml:trace>
  <inkml:trace contextRef="#ctx0" brushRef="#br0" timeOffset="1089.139">1666 963,'184'-276,"-138"237,-45 38,1 1,-1-1,0 1,1 0,-1-1,0 1,1 0,-1 0,0 0,1 0,-1 0,1 1,-1-1,0 0,1 1,-1-1,0 1,1-1,-1 1,0-1,0 1,0 0,0 0,1 0,-1 0,0 0,0 0,-1 0,1 0,0 0,0 0,0 0,-1 0,1 1,-1-1,1 0,-1 0,1 1,-1-1,0 0,1 2,8 50,-10-50,1 1,-1 0,1-1,0 1,0-1,0 1,1 0,0-1,-1 1,1-1,0 1,1-1,-1 1,0-1,1 0,0 0,0 0,0 0,0 0,0 0,1 0,-1-1,1 1,0-1,0 1,0-1,0 0,0-1,0 1,0 0,1-1,0 1,4-3,-1-1,0 1,1-1,-1-1,0 1,0-1,-1-1,1 1,-1-1,1 0,-1 0,0-1,-1 0,1 0,2-4,-1 4,43-35,2 2,1 3,2 2,41-17,-95 49,0 0,1 0,-1 0,0 0,0 0,1 0,-1 1,0-1,1 0,-1 1,1-1,-1 1,1-1,-1 1,1 0,-1 0,1 0,-1 0,1 0,-1 0,1 0,0 0,-1 0,1 1,-1-1,0 1,1-1,-1 1,1 0,-1-1,0 1,1 0,-1 0,0 0,0 0,0 0,1 0,-1 0,-1 0,1 1,0-1,0 0,0 1,0-1,-1 0,1 1,-1-1,1 1,-1-1,0 1,1-1,-1 1,0-1,0 1,0-1,0 1,0 0,-27 170,26-165,-2 3,1 1,1-1,0 1,1 0,-1-1,2 1,0 0,0-1,1 1,0-1,1 1,0-1,1 0,0 0,1 2,7 1</inkml:trace>
</inkml:ink>
</file>

<file path=ppt/ink/ink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58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481 595,'-32'8,"2"0,-1 3,1 0,1 2,0 1,1 2,0 0,1 2,1 1,-2 3,22-18,-1 1,1 0,0 0,0 1,1 0,-1 0,1 0,1 1,-1-1,1 1,0 0,1 0,-1 1,1-1,1 1,0 0,0-1,0 1,1 0,0 0,0 0,1 0,0 0,1 0,0 0,0 0,1 0,0 0,0 0,0-1,1 1,1-1,-1 0,1 0,0 0,1 0,2 3,1-3,0 1,1-2,0 1,0-1,1 0,-1-1,1 0,0-1,1 0,-1 0,1-1,-1-1,1 0,0 0,0-1,0 0,0-1,0 0,0-1,0 0,0-1,0 0,-1-1,1 0,-1-1,6-2,27-13,-1-2,0-2,-2-1,0-3,-2-1,-1-1,-2-2,-1-2,-1-1,-2-2,-1-1,-2-1,17-32,-31 47,0-1,-2 0,-1 0,0-2,-2 1,-1-1,-2 0,0-1,-1 0,-2 0,-1 0,-1 0,-1 0,-1 0,-2 0,-1 0,0 0,-6-14,9 35,0 1,-1-1,0 1,1-1,-2 1,1 0,-1 0,1-1,-1 2,-1-1,1 0,-1 1,0-1,0 1,0 0,0 1,-1-1,0 1,1 0,-1 0,0 0,-1 0,1 1,0 0,-1 0,1 1,-1-1,0 1,1 1,-1-1,0 1,0 0,1 0,-1 0,0 1,0 0,1 0,-1 1,-6 2,0 1,0 1,0 0,1 0,0 1,1 1,-1 0,1 0,1 1,0 0,0 1,1 0,0 0,0 1,1 0,1 0,-4 10,-2 2,2 1,1 1,1 0,1 0,2 0,0 1,1 0,1 11,2-20,1 0,0-1,1 1,1 0,0-1,2 1,-1-1,2 0,0 0,1-1,1 1,1-1,0 0,0-1,2 0,-1-1,2 0,0 0,0-1,1 0,9 6,-1-4,0 0,1-1,0-1,1-1,0-1,1-1,0-1,0-1,1-1,0-1,0-1,0-2,1 0,-1-1,0-2,7-1,111-12,-119 8</inkml:trace>
  <inkml:trace contextRef="#ctx0" brushRef="#br0" timeOffset="283.71">1 1103,'105'0,"183"1,1-13,3-14,-177 14,1 5,38 5,-128 2</inkml:trace>
  <inkml:trace contextRef="#ctx0" brushRef="#br0" timeOffset="835.938">368 1442,'-21'17,"0"0,2 1,0 2,2 0,0 0,1 2,1 0,1 1,-6 13,16-31,1 1,0 0,0 0,0 0,1 0,0 1,0-1,1 0,-1 1,1 0,1-1,-1 1,1-1,0 1,1 0,0-1,0 1,0-1,1 1,0-1,0 0,0 1,1-1,0 0,0-1,1 1,0 0,0-1,0 0,0 0,1 0,0-1,0 1,0-1,0 0,1-1,-1 1,1-1,0 0,0-1,1 1,-1-1,4 0,7-4,1 0,-1-2,0 0,0-1,-1-1,1 0,-1-1,-1-1,1-1,-1 0,-1-1,1 0,-2-1,0-1,0 0,-1-1,3-4,11-5,0-1,-2-2,0 0,-2-2,-1 0,-1-2,-1 0,-2-1,-1 0,-1-2,-2 0,-1 0,-1-1,-2-1,-2 1,-1-1,0-10,-7 30,0-1,-1 1,-1 0,0 0,-1 0,-1 0,0 0,0 1,-2 0,1 0,-4-3,8 12,-1 0,1-1,-1 1,0 0,0 1,-1-1,1 0,-1 1,1 0,-1 0,0 0,-1 0,1 1,0-1,-1 1,1 0,-1 1,0-1,0 1,1 0,-1 0,0 0,0 1,0 0,0 0,0 0,0 0,0 1,0 0,0 0,1 0,-1 0,-4 3,2-1,0 1,0 1,1-1,0 1,0 0,0 1,0-1,1 1,0 0,0 0,0 1,1 0,0-1,1 2,-1-1,1 0,1 0,-1 1,1 0,-20 151,22-140,0 0,1-1,0 1,2 0,0-1,2 1,0-1,0 0,2-1,0 0,1 0,1 0,1-1,0 0,1-1,0 0,1-1,1 0,1-1,0 0,0-1,1-1,7 4,161 52,-164-63</inkml:trace>
  <inkml:trace contextRef="#ctx0" brushRef="#br0" timeOffset="1999.518">1468 1075,'-17'56,"-29"114,-88 142,115-243,19-67,0 0,0 0,0 0,1 0,-1-1,1 1,-1 0,1 0,0 0,-1-1,1 1,0 0,0-1,0 1,0-1,1 1,-1-1,0 0,1 1,-1-1,1 0,-1 0,1 0,-1 0,1 0,0 0,0-1,-1 1,1 0,0-1,0 1,0-1,0 0,0 0,1 0,12 1,1 0,0-1,0-1,-1-1,1 0,-1-1,1-1,-1 0,0-1,0-1,-1 0,2-2,10-22,-27 13</inkml:trace>
  <inkml:trace contextRef="#ctx0" brushRef="#br0" timeOffset="2238.948">1073 1357,'38'9,"37"4,11-1,0-7,-10-4,-13-2,-13-2,-9 0,-8 1,-4-4,-7-2</inkml:trace>
</inkml:ink>
</file>

<file path=ppt/ink/ink6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43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0,'-18'207,"-22"298,12-173,16-265,7-61</inkml:trace>
  <inkml:trace contextRef="#ctx0" brushRef="#br0" timeOffset="567.571">1 650,'53'3,"-1"-3,1-2,0-2,-1-3,1-2,-2 2,0-3,-1-1,0-3,-1-3,-1-1,-1-2,-1-3,0-1,-2-2,-1-3,-1-1,-2-2,-1-1,19-23,-52 50,0-1,-1 0,0 0,0 0,-1-1,1 0,-2 0,1 0,-1 0,0-1,-1 1,0-1,0 1,-1-1,0 0,-1 0,0 0,0-5,-1 13,1 1,-1-1,1 1,0-1,-1 1,1-1,-1 1,0-1,1 1,-1 0,1-1,-1 1,0 0,1 0,-1 0,0-1,1 1,-1 0,0 0,1 0,-1 0,0 0,1 0,-1 0,0 0,1 0,-1 0,0 1,1-1,-1 0,1 0,-1 1,0-1,1 0,-1 1,1-1,-1 0,1 1,-1-1,1 1,-1-1,1 1,-1-1,1 1,0-1,-1 1,1 0,0-1,-1 1,1 0,0-1,0 1,0-1,0 1,-1 0,1-1,0 1,0 0,0 0,1-1,-1 1,0 0,0-1,0 1,0-1,1 1,-1 0,0-1,0 1,1 0,-28 75,3 1,3 0,4 2,3 0,4 1,1 45,8-120,0 0,1 0,0 0,0 0,0 1,0-1,1 0,0 0,0 0,0 0,0-1,1 1,0 0,0-1,0 1,1-1,0 1,0-1,0 0,0 0,0 0,1-1,0 1,-1-1,1 0,1 0,-1 0,0-1,1 1,-1-1,1 0,0 0,0-1,-1 1,1-1,0 0,0-1,0 1,1-1,9-3,0 0,1-1,-2-1,1 0,-1-1,0 0,0-1,0-1,-1-1,0 1,-1-2,2-1,17-12,-30 21,1 0,0 0,0 0,0 1,0-1,0 0,0 1,0 0,0-1,1 1,-1 0,1 0,-1 0,0 0,1 1,0-1,-1 0,1 1,-1 0,1 0,0 0,-1 0,1 0,0 1,-1-1,1 1,-1-1,1 1,-1 0,1 0,-1 0,0 0,1 1,-1-1,0 1,0-1,0 1,0 0,0-1,0 1,0 1,23 99,-25-99,1-1,0 1,0 0,0 0,0-1,0 1,0-1,1 1,-1-1,1 1,0-1,0 0,0 0,0 0,0 0,0 0,0 0,1 0,-1-1,1 0,-1 1,1-1,0 0,-1 0,1 0,0 0,0-1,-1 1,1-1,0 0,0 0,0 0,0 0,0 0,0 0,-1-1,1 0,0 1,0-1,-1 0,1 0,1-1,9-9</inkml:trace>
  <inkml:trace contextRef="#ctx0" brushRef="#br0" timeOffset="1018.958">1694 819,'22'4,"1"-1,0-2,0 0,0-2,0 0,-1-2,2 0,-15 1,-1 1,0-1,1-1,-1 0,0 0,0 0,-1-1,1 0,-1-1,1 0,-2 0,1 0,0-1,-1 0,0 0,-1-1,1 0,-1 0,0 0,-1-1,-2 5,-1 1,1-1,-1 0,0 0,0 0,-1 0,1 0,0-1,-1 1,0 0,0 0,0 0,0 0,0 0,-1-1,1 1,-1 0,0 0,0 0,0 0,0 0,-1 1,1-1,-1 0,0 0,0 1,0-1,0 1,0 0,0 0,0 0,-1 0,1 0,-1 0,-3-3,-1 2,1-1,-1 0,0 1,0 0,0 1,0 0,0 0,-1 0,1 1,0 0,-1 1,1-1,-1 1,-5 2,1 1,-1 0,1 1,0 0,0 1,1 0,-1 1,1 0,0 0,1 2,0-1,0 1,0 1,1 0,0 0,-6 9,10-11,0 1,0 1,0-1,1 0,1 1,-1 0,1 0,1 0,0 1,0-1,1 0,0 1,0-1,1 1,1-1,-1 1,1-1,1 0,0 1,0-1,1 0,0 0,1 0,0-1,0 1,1-1,0 0,0 0,1-1,0 1,0-1,1-1,0 1,0-1,1 0,13 6,1-1,0-2,1 0,-1-1,2-1,-1-2,1 0,0-1,0-2,0 0,0-2,0 0,0-2,14-2,-10-1,-6-2</inkml:trace>
</inkml:ink>
</file>

<file path=ppt/ink/ink6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52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708 85,'-69'116,"-10"23,-5-4,-6-4,-60 63,-17-33,105-119,55-53,12 1</inkml:trace>
  <inkml:trace contextRef="#ctx0" brushRef="#br0" timeOffset="412.967">59 1,'235'441,"-51"-120,-165-278,-7-17,0 0,1-1,2 0,0-1,2-1,13 15,-29-38,-5-8</inkml:trace>
</inkml:ink>
</file>

<file path=ppt/ink/ink6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55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29,'39'0,"26"-5,8-1,-4 0,-9 1,-10 2,-9 0,-11 2</inkml:trace>
</inkml:ink>
</file>

<file path=ppt/ink/ink6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55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29,'43'0,"34"-5,8-1,-5 0,-12 1,-12 2,-11 1,-9 1,-10 0</inkml:trace>
</inkml:ink>
</file>

<file path=ppt/ink/ink6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57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31,'7'-4,"0"0,0 0,1 1,0 0,-1 0,1 1,0-1,0 2,1 0,-1 0,0 0,0 1,0 0,6 1,1-1,14-2,82 10,-109-8,-1 1,1 0,0 0,0-1,-1 1,1 0,-1 1,1-1,-1 0,1 0,-1 1,0-1,1 1,-1-1,0 1,0-1,0 1,0 0,0 0,-1-1,1 1,-1 0,1 0,-1 0,1 0,-1 0,0-1,0 1,0 0,0 0,0 0,0 0,-1 0,1 0,-1 0,1-1,-1 1,0 0,0 0,0 0,-44 68,42-67,-90 127,91-128,0 1,0 0,0 0,1 0,-1 0,1 0,0 1,-1-1,2 0,-1 1,0-1,1 1,-1-1,1 0,0 1,0-1,1 1,-1-1,1 1,-1-1,1 0,0 1,0-1,1 0,-1 0,1 0,-1 1,1-2,0 1,0 0,0 0,1-1,-1 1,1-1,2 2,2 1,-1-1,1 0,0 0,1-1,-1 0,0 0,1-1,0 0,-1 0,1-1,0 0,0 0,0-1,0 0,0 0,0-1,0 0,0-1,-1 1,1-2,0 1,-1-1,0 0,1 0,-1-1,0 0,1-2,8-3</inkml:trace>
</inkml:ink>
</file>

<file path=ppt/ink/ink6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56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0,'-41'88,"-4"-3,-3-2,-22 25,19-29,-170 267,191-311,26-40</inkml:trace>
  <inkml:trace contextRef="#ctx0" brushRef="#br0" timeOffset="501.219">30 0,'54'85,"4"-3,3-3,38 36,121 150,-214-259,-3-4,0 0,0 0,0 1,0-1,-1 1,1 0,-1 0,0 0,0 0,0 0,0 0,0 0,-1 1,1-1,-1 0,0 1,0 0,0-1,-1 2,-4 4</inkml:trace>
</inkml:ink>
</file>

<file path=ppt/ink/ink6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55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0 482,'39'0,"31"0,9-5,-5-1,-4 0,-10 1,-10 2,-14 1</inkml:trace>
  <inkml:trace contextRef="#ctx0" brushRef="#br0" timeOffset="960.603">762 624,'94'-24,"-1"-5,-2-3,-1-4,6-8,-89 41,24-8,-1-1,-1-1,0-2,-1 0,0-2,-1-1,-1-2,-1 0,-1-2,-1 0,-1-2,-1 0,-1-1,-1-2,-1 0,0-3,-16 27,-1 0,1 0,-1 1,0-2,0 1,0 0,0 0,-1 0,1 0,-1 0,0-1,0 1,0 0,0 0,0 0,-1-1,1 1,-1 0,0 0,0 0,0 0,-1 0,1 0,-1 0,1 1,-1-1,0 0,0 1,0 0,0-1,-1 1,1 0,-1 0,1 0,-1 0,0 1,0-1,0 1,0-1,0 1,0 0,0 0,0 1,0-1,0 1,0-1,-1 1,-1 0,-11 2,0 1,0 1,0 0,0 1,1 0,0 2,0 0,0 0,1 2,0-1,1 2,0 0,1 0,-1 1,-5 8,3-5,1 0,0 1,1 0,0 1,2 0,0 1,0 1,2 0,0 0,1 1,1-1,1 2,0-1,0 8,6-21,0-1,0 1,0-1,1 1,0-1,0 0,0 1,1-1,0 0,0 0,0 0,0 0,1 0,0 0,0-1,0 1,1-1,-1 0,1 0,0 0,0 0,0-1,1 0,-1 1,1-2,0 1,0-1,0 1,15 6,1-1,0 0,0-2,1-1,0 0,9 0,6-2,0-2,0-1,1-2,-1-1,0-2,-1-2,1-1,-1-2,-1-1,0-2,-1-1,0-2,19-13,-38 22,-1 0,0-1,0 0,-1-1,0 0,0-1,-1-1,-1 0,0-1,0 0,-1 0,-1-1,0 0,-1-1,0 0,-1-1,-1 1,0-1,-1 0,0-1,1-14,-5 29,-1 0,0-1,0 1,0 0,0-1,0 1,0 0,0-1,0 1,-1 0,1-1,0 1,-1 0,1 0,-1 0,0-1,1 1,-1 0,0 0,0 0,1 0,-1 0,0 0,0 0,0 0,0 1,0-1,-1 0,1 0,0 1,0-1,0 1,-1-1,1 1,0 0,0-1,-1 1,1 0,0 0,-1 0,1 0,0 0,-1 0,1 0,0 0,-1 1,1-1,0 1,0-1,-1 0,1 1,0 0,-1 0,-61 39,53-32,2 0,-1 1,1-1,0 1,1 1,0 0,0 0,1 0,0 1,1 0,0 0,1 0,1 0,-1 1,2 0,-1 0,2 0,0-1,0 1,1 1,0-1,1 0,1-1,0 3,1-8,0 0,0-1,1 0,0 0,0 0,0 0,0 0,1-1,0 0,0 0,0 0,0 0,1-1,-1 0,1 0,0-1,0 0,0 1,0-2,0 1,0-1,5 0,143-3,-128-1,-1-1,1-1,-1-1,0-1,-1-2,0-1,0 0,-1-2,0 0,-1-2,0 0,-2-2,1 0,-2-1,0-2,4-6,-12 11,-1 0,-1-1,0 0,-1 0,-1-1,0 0,2-11,-7 23,-1 0,0 0,0-1,0 1,-1-1,1 1,-1-1,0 1,0-1,-1 1,1-1,-1 1,0-1,-1 1,1 0,-1 0,1 0,-1-1,0 2,-1-1,1 0,-1 0,0 1,0-1,0 1,0 0,0 0,-1 0,1 0,-1 1,-2-2,2 2,0 1,0-1,0 1,-1-1,1 1,0 1,-1-1,1 1,-1-1,1 1,-1 1,1-1,-1 0,1 1,0 0,-1 0,1 1,0-1,0 1,0 0,0 0,0 0,0 0,0 1,-1 1,-82 81,80-75,0 0,0 1,1 0,0 1,1-1,0 1,1 0,0 0,1 0,0 1,1-1,1 1,0-1,0 1,2 0,-1-1,1 1,1 0,1-1,-1 0,2 1,0-1,0-1,1 1,1 0,0-1,0 0,1-1,7 8,0-5,1-1,1 0,0-1,1-1,0-1,0 0,1-1,0-1,0-1,1 0,0-1,0-1,0-1,0-1,1-1,-1 0,0-2,1 0,-1-1,0-1,0-1,0 0,11-5,-11-2</inkml:trace>
</inkml:ink>
</file>

<file path=ppt/ink/ink6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54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85,'-5'0,"-6"5,-6 1,-1 5,4-5,8-3,6-6,7-9,7-6,2-5,2 2,-6 3,-10 11,-6 10,4 6,0 1</inkml:trace>
  <inkml:trace contextRef="#ctx0" brushRef="#br0" timeOffset="371.194">439 1,'-19'14,"-16"10,-2 5,9-7,16-7,13-11,13-6,2-7,5-3,-2-4,0 1,-7 3,-6 9,-9 4,-3 7,-6 2,-2 4,3 0</inkml:trace>
</inkml:ink>
</file>

<file path=ppt/ink/ink6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2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0 663,'1'-20,"1"-1,1 0,1 1,0 0,2 0,0 0,1 1,1 0,1 0,0 1,2 0,0 0,1 1,9-9,143-146,-164 170,1 1,0 0,-1-1,1 1,0 0,0 0,0 0,0-1,0 1,0 0,0 0,1 1,-1-1,0 0,1 0,-1 0,0 1,1-1,-1 1,1-1,-1 1,1 0,-1-1,1 1,-1 0,1 0,-1 0,1 0,-1 0,1 1,-1-1,1 0,-1 1,1-1,-1 1,0-1,1 1,-1 0,0-1,1 1,-1 0,0 0,0 0,0 0,0 0,0 0,1 1,4 122,-9-84,3-37,6 75,-6-77,0 0,1 1,-1-1,1 0,-1 1,1-1,-1 0,1 0,0 1,-1-1,1 0,0 0,0 0,0 0,0 0,0 0,0 0,0 0,0-1,0 1,1 0,-1-1,0 1,0-1,1 1,-1-1,0 1,1-1,-1 0,0 0,1 0,-1 0,1 0,-1 0,0 0,1 0,-1 0,0-1,1 1,-1 0,0-1,1 1,-1-1,0 0,0 1,0-1,1 0,-1 0,0 0,0 0,0 0,0 0,190-173,-180 164,0 1,1 1,1 0,0 0,0 1,0 1,1 0,12-3,-25 9,1 0,-1 0,1 0,-1 0,1 0,-1 0,1 0,0 0,-1 1,1-1,-1 0,0 1,1 0,-1-1,1 1,-1 0,0-1,1 1,-1 0,0 0,0 0,0 0,0 1,0-1,0 0,0 0,0 0,0 1,0-1,-1 1,1-1,-1 0,1 1,-1-1,1 1,-1-1,0 1,0 0,0 0,4 69,-4-60,-2 135,2-144,0-1,0 1,0 0,0-1,0 1,1-1,-1 1,0 0,1-1,-1 1,1-1,0 1,-1-1,1 0,0 1,0-1,0 0,0 1,0-1,0 0,1 0,-1 0,0 0,0 0,1 0,-1 0,1 0,-1-1,1 1,-1-1,1 1,-1-1,1 1,0-1,15 1</inkml:trace>
  <inkml:trace contextRef="#ctx0" brushRef="#br0" timeOffset="432.042">1327 156,'-70'47,"38"-26,0 0,2 2,0 2,2 0,1 2,-1 3,-6 33,33-62,0 1,1-1,-1 1,1 0,0-1,-1 1,1-1,0 1,0 0,0-1,0 1,0 0,1-1,-1 1,0 0,1-1,-1 1,1-1,-1 1,1-1,0 1,0-1,0 1,0-1,0 0,0 1,0-1,0 0,0 0,1 0,-1 0,0 0,1 0,-1 0,1 0,-1-1,1 1,-1-1,2 1,4-1,0 0,1 0,-1-1,0 0,0 0,1-1,-1 0,0 0,-1-1,1 0,0 0,-1 0,0-1,0 0,0 0,0-1,1-1,5-2,177-129,-188 135,1 0,-1 0,1 0,0 1,0-1,-1 0,1 1,0 0,0-1,0 1,1 0,-1 0,0 0,0 0,0 1,1-1,-1 0,1 1,-1 0,0-1,1 1,-1 0,1 0,-1 1,0-1,1 0,-1 1,0 0,1-1,-1 1,0 0,0 0,1 0,-1 0,0 1,0-1,0 1,-1-1,1 1,0-1,-1 1,1 0,-1 0,1 0,-1 0,0 0,0 0,0 0,0 1,0-1,0 0,0 0,-1 1,1 0,4 20,-3-12,0 0,0 0,1-1,1 1,0-1,0 1,1-1,0 0,1-1,0 1,1-1,0-1,1 2,9 5</inkml:trace>
  <inkml:trace contextRef="#ctx0" brushRef="#br0" timeOffset="895.458">1722 353,'102'-92,"17"-29,-119 120,0 0,1 0,-1 1,1-1,-1 0,1 0,-1 1,1-1,-1 0,1 1,-1-1,1 1,0-1,0 1,-1-1,1 1,0-1,0 1,-1-1,1 1,0 0,0 0,0-1,0 1,0 0,-1 0,1 0,0 0,0 0,0 0,0 0,0 0,0 1,-1-1,1 0,0 0,0 1,0-1,0 1,-1-1,1 0,0 1,-1 0,1-1,0 1,-1-1,1 1,0 0,-1-1,1 1,-1 0,1 0,-1-1,0 1,1 0,-1 0,0 0,0-1,1 1,-1 0,0 0,0 0,0 0,0 0,0 0,0-1,0 1,0 0,-1 0,1 0,0 55,-2-49,1 0,1 0,-1 0,1 0,1 0,-1 0,1 0,0 0,1-1,0 1,0 0,0 0,1-1,0 0,0 1,0-1,1 0,2 2,-3-4,0-1,0 0,0 0,1-1,-1 1,1-1,0 1,0-1,0 0,0 0,0-1,0 1,0-1,0 0,1 0,-1-1,0 1,1-1,-1 0,0 0,1 0,-1-1,1 1,-1-1,0 0,0 0,0-1,1 1,-1-1,0 0,-1 0,1-1,0 1,2-2,68-55,-60 47</inkml:trace>
  <inkml:trace contextRef="#ctx0" brushRef="#br0" timeOffset="1444.08">2456 70,'-5'15,"-1"-4,1 1,1 0,0 0,0 0,1 1,1-1,0 1,1 0,0 0,1-1,0 1,1 0,1 0,0-1,1 1,0-1,2 4,-4-13,0-1,1 1,-1-1,1 0,-1 0,1 0,0 0,0 0,0 0,0 0,0 0,1-1,-1 1,1-1,-1 0,0 0,1 0,0 0,-1 0,1 0,0-1,-1 1,1-1,0 0,0 1,-1-1,1-1,0 1,0 0,-1-1,1 1,0-1,-1 0,1 0,0 0,-1 0,2-2,84-62,135-165,-218 224,29-27,-33 32,-1 1,1-1,-1 1,1-1,0 1,-1-1,1 1,0 0,-1-1,1 1,0 0,0 0,-1 0,1-1,0 1,0 0,0 0,-1 0,1 0,0 0,0 0,-1 1,1-1,0 0,0 0,-1 1,1-1,0 0,0 1,-1-1,1 0,-1 1,1-1,0 1,-1-1,1 1,-1-1,1 1,-1 0,1-1,-1 1,1 0,-1-1,0 1,0 0,1 0,-1-1,0 1,0 0,0 0,1 0,2 16,-1 1,0-1,-1 1,-1-1,-1 1,0 0,-1-1,-2 3,3-11,-14 116,6 0,5 0,5 1,6-1,14 69,-18-175,8 37,-3 1,-2 1,-3 0,-3 24,0-80,0 1,0 0,-1 0,1 0,-1-1,0 1,1 0,-1 0,0-1,-1 1,1-1,0 1,-1-1,1 0,-1 1,0-1,0 0,0 0,0 0,0 0,0-1,-1 1,1-1,0 1,-1-1,1 0,-1 1,0-1,1-1,-1 1,0 0,0-1,1 1,-1-1,0 0,0 0,0 0,1 0,-1-1,0 1,0-1,0 1,1-1,-1 0,0 0,1-1,-1 1,0-1,-10-5,0-1,1-1,0 0,1 0,0-2,0 1,1-1,0-1,1 1,1-2,0 1,0-1,1 0,1-1,0 0,1 0,-3-14,5 19,2 1,-1-1,1 1,0-1,1 0,0 1,0-1,1 0,0 1,1-1,0 1,0-1,1 1,0 0,0 0,1 0,0 0,0 1,1-1,0 1,0 0,1 1,0-1,2 0,19-19,1 1,2 1,1 2,31-18,-54 35,106-51,-87 43</inkml:trace>
</inkml:ink>
</file>

<file path=ppt/ink/ink6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0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263 164,'136'-20,"-1"-5,-2-6,110-42,-241 71,0 1,0-1,0 1,1 0,-1 0,0 0,0 0,1 0,-1 0,0 0,1 1,-1 0,1-1,-1 1,1 0,-1 0,1 0,-1 0,0 1,1-1,-1 1,1-1,-1 1,0 0,1 0,-1 0,0 0,0 0,0 1,0-1,0 0,0 1,0 0,0 0,-1-1,1 1,-1 0,1 0,-1 0,0 0,0 1,1-1,-2 0,1 1,0-1,0 0,-1 1,1 17,-1 0,-1-1,-1 1,0 0,-2-1,-5 16,-2 19,-24 217,6 64,29-192,-64-245,55 93,-1 0,0 1,-1 1,0 0,0 0,0 1,-1 0,0 1,0 1,0 0,-1 0,1 1,-1 1,0 0,0 0,0 2,0 0,0 0,0 1,1 0,-1 1,0 1,0 0,1 1,0 0,-7 4,-51 23,1 3,2 4,2 2,-48 39,-8 16,121-94,-1-1,1 0,-1 0,1 0,-1 0,1 0,-1 1,1-1,-1 0,1 0,0 1,-1-1,1 0,-1 0,1 1,0-1,-1 1,1-1,0 0,0 1,-1-1,1 1,0-1,0 1,-1-1,1 1,0-1,0 0,0 1,0-1,0 1,0-1,0 1,0-1,0 1,0-1,0 1,0-1,0 1,0-1,0 1,1-1,-1 1,0-1,0 1,1-1,-1 1,0-1,0 0,1 1,-1-1,0 0,1 1,-1-1,1 0,-1 1,0-1,1 0,-1 0,1 1,-1-1,1 0,-1 0,1 0,-1 0,1 0,-1 0,1 0,0 0,13 2</inkml:trace>
  <inkml:trace contextRef="#ctx0" brushRef="#br0" timeOffset="447.719">433 587,'620'-207,"-470"184,-147 23,-1 1,1-1,-1 1,0-1,1 1,-1 0,0 0,1 0,-1 0,0 0,0 1,0-1,0 1,0-1,0 1,0 0,-1 0,1 0,0 0,-1 0,0 0,0 0,1 0,-1 1,0-1,-1 0,1 1,0-1,-1 1,1-1,-1 3,0 87,-1-67,-2 13,7 91,-4-128,0 0,0-1,0 1,0 0,1 0,-1-1,0 1,0 0,1-1,-1 1,0 0,1-1,-1 1,1 0,-1-1,1 1,-1-1,1 1,0-1,-1 1,1-1,-1 0,1 1,0-1,-1 0,1 1,0-1,0 0,-1 0,1 1,0-1,0 0,-1 0,1 0,0 0,0 0,-1 0,1 0,0-1,0 1,-1 0,1 0,0-1,0 1,-1 0,1-1,0 1,-1 0,1-1,9-7</inkml:trace>
  <inkml:trace contextRef="#ctx0" brushRef="#br0" timeOffset="864.468">1731 558,'-30'22,"2"2,0 1,2 1,0 1,2 1,1 1,-9 18,28-44,1 1,-1-1,1 1,0 0,0 0,1 1,-1-1,1 1,0-1,0 1,1 0,-1-1,1 1,0 0,0 0,1 0,-1 0,1 0,0 0,0 0,1 0,0 0,0 0,0 0,0 0,1 0,-1-1,1 1,1-1,-1 1,1-1,-1 0,1 0,0 0,2 2,1-3,-1 0,1 0,-1 0,1-1,0 0,0 0,0 0,0-1,0 0,0 0,0-1,0 1,1-1,-1-1,0 1,0-1,0 0,0 0,0-1,0 0,0 0,0 0,-1-1,1 0,-1 0,0 0,0-1,1-1,3-2,0 0,0-1,-1 0,0 0,-1-1,0 0,0-1,-1 0,0 0,0 0,-2 0,1-1,-1 0,-1 0,0 0,0 0,-1-1,0 1,-1 0,-1-1,0 0,0 1,-1-1,-1 1,0 0,0-1,-1 1,-1 0,0 0,0 0,-1 1,0 0,-1 0,0 0,-1 0,0 0,5 8,-1 0,1 0,0 0,0 0,-1 0,1 1,-1-1,0 1,1-1,-1 1,0 0,0 0,0 0,0 1,0-1,0 1,0-1,0 1,0 0,0 0,0 0,0 1,0-1,-1 1,-12 4</inkml:trace>
  <inkml:trace contextRef="#ctx0" brushRef="#br0" timeOffset="1197.93">1928 982,'34'-104,"-20"68,2-1,1 2,1 0,3 1,0 1,2 1,6-4,28 4,-41 33</inkml:trace>
</inkml:ink>
</file>

<file path=ppt/ink/ink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2:12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57 424,'2'-2,"-1"0,1 0,-1 0,1 1,0-1,0 1,0-1,0 1,0 0,0 0,0 0,0 0,0 0,1 0,-1 0,0 1,0-1,1 1,-1 0,1 0,-1-1,0 2,1-1,-1 0,0 0,1 1,-1-1,0 1,1 0,-1 0,0 0,0 0,11 2,-1-1,1 0,0 0,0-2,0 1,-1-2,1 0,12-2,146-32,-12 1,-147 31</inkml:trace>
  <inkml:trace contextRef="#ctx0" brushRef="#br0" timeOffset="250.926">1 621,'43'-5,"38"-6,16-1,-5 1,-13-3,-15 2,-14 3,-10 3,-8 2,-3 2,-3 1,-1 1,-4 1</inkml:trace>
  <inkml:trace contextRef="#ctx0" brushRef="#br0" timeOffset="3146.232">932 960,'67'-57,"210"-198,-257 233,-1-1,-1-1,-1 0,-1-1,-1-1,-1-1,-1 0,-2 0,0-3,-10 29,0-1,0 0,0 1,0-1,0 0,0 0,-1 0,1 0,-1 0,1 0,-1 1,0-1,0 0,0 0,0 0,0 0,0 0,0 0,-1 0,1 0,-1 0,1 0,-1 0,0 0,0 0,0 1,0-1,0 0,0 1,0-1,-1 1,1-1,-1 1,1-1,-1 1,1 0,-1 0,0 0,1 0,-1 0,0 0,0 1,0-1,0 0,0 1,0 0,1-1,-1 1,0 0,0 0,0 0,0 0,-1 0,-9 6,-1 0,1 1,1 1,-1-1,1 2,1 0,0 0,0 1,0 0,1 0,1 1,0 0,1 1,0 0,0 0,1 1,1-1,0 1,1 0,0 3,0-10,2 0,-1 0,1 0,0 0,0 0,1 1,-1-1,1 1,1-1,-1 1,1-1,1 1,-1-1,1 1,0-1,0 0,1 1,0-1,0 0,1 0,-1 0,1 0,0 0,1-1,0 1,-1-1,2 0,-1 0,0-1,5 4,0 0,1-1,0 0,1-1,0 0,0 0,0-1,0-1,1 0,0 0,0-1,0-1,0 0,0-1,0 0,1-1,-1 0,0-1,1 0,-1-1,0 0,0-1,0 0,8-5,3-1,-1-1,0-1,-1-1,0-1,-1-1,0-1,-1 0,-1-2,-1 0,0-1,-1 0,-1-1,-1-1,-1-1,6-11,-13 20,24-59,-29 69,0 1,-1-1,0 0,1 1,-1-1,0 0,0 0,0 1,0-1,0 0,0 1,0-1,-1 0,1 1,-1-1,1 0,-1 1,1-1,-1 1,0-1,0 1,0-1,0 1,0 0,0-1,0 1,0 0,-1 0,1 0,0 0,-1 0,1 0,-1 0,1 0,-1 1,0-1,1 0,-2 1,-3 0,0 1,0 1,0-1,0 1,1 0,-1 1,1-1,0 1,-1 0,1 0,0 1,1-1,-1 1,1 0,-1 1,1-1,0 1,1-1,-1 1,1 0,0 1,0-1,1 0,0 1,0 0,-1 2,-3 0,1-1,0 2,1-1,-1 0,1 1,1 0,0 0,0 0,1 0,0 1,0-1,1 0,1 1,-1-1,2 1,-1-1,1 1,0-1,1 1,0-1,1 0,0 0,0 0,1 0,0-1,1 1,0 0,2-2,0-1,0 1,0-1,1-1,0 1,0-1,0-1,1 1,-1-1,1-1,0 0,0 0,0 0,1-2,-1 1,0-1,1 0,-1-1,1 0,-1 0,1-1,-1-1,1 1,-1-2,0 1,0-1,4-2,7-3,0 0,-1-2,1 0,-2-1,0-1,0-1,-1 0,-1-1,0-1,-1-1,9-12,-13 16,-2-1,0 0,0 0,-1-1,-1-1,0 1,-1-1,-1 0,0 0,-1-1,-1 1,0-1,-1 0,-1 0,0 0,-2-7,2 21,-1-1,0 1,0 0,0-1,0 1,0 0,-1-1,1 1,-1 0,1-1,-1 1,0 0,0 0,0 0,0 0,0 0,0 0,-1 0,1 0,-1 0,1 1,-1-1,0 0,0 1,0-1,0 1,0 0,0 0,0 0,0 0,0 0,0 0,-1 0,1 1,0-1,-1 1,1 0,0 0,-1 0,1 0,0 0,-1 0,1 0,-2 1,-5 6,-1 0,2 1,-1 0,1 0,0 1,1 0,0 0,0 1,1 0,0 0,1 1,0-1,1 1,0 0,1 0,0 1,0-1,2 1,-1-1,1 3,-3 4,3-11,-1 1,1 0,0-1,0 1,1 0,0-1,1 1,0 0,0 0,0-1,1 1,0-1,1 0,-1 1,2-1,-1 0,1 0,0-1,0 1,0-1,1 0,0 0,1-1,-1 1,1-1,0 0,0-1,1 1,-1-1,1-1,0 1,0-1,0 0,8 1,-7-1,1 0,0-1,0 0,1-1,-1 0,0 0,1-1,-1 0,0-1,0 0,1-1,2 0,11-4</inkml:trace>
  <inkml:trace contextRef="#ctx0" brushRef="#br0" timeOffset="3461.662">2879 226,'-21'25,"-11"10,1 1,3 1,1 2,1 1,3 1,-2 7,22-42,0 1,1 0,-1 0,2 0,-1 0,1 0,0 1,0-1,1 0,0 1,0-1,1 0,0 1,0-1,1 0,0 0,0 0,0 0,1 0,0 0,1-1,-1 0,1 1,1-1,-1-1,1 1,0-1,0 1,0-1,1-1,0 1,0-1,0 0,0 0,4 0,94 9,-80-14</inkml:trace>
  <inkml:trace contextRef="#ctx0" brushRef="#br0" timeOffset="3798.62">3246 367,'-21'23,"2"1,0 1,2 1,1 0,1 1,1 1,1 0,2 1,1 0,-1 9,10-36,-1 1,1 0,0 0,0 0,1 1,-1-1,1 0,-1 0,1 0,0 0,0 1,1-1,-1 0,0 0,1 0,0 0,0 0,0 0,0 0,0 0,1 0,0 0,-1-1,1 1,0 0,0-1,0 0,0 1,1-1,-1 0,1 0,-1 0,1-1,0 1,-1 0,1-1,0 0,3 1,13 0,-1-1,1-1,0 0,0-1,0-2,-1 0,1 0,-1-2,0 0,0-2,3-1,0-1,0 0,-1-1,0-1,-1-1,0-1,-1 0,0-1,-1-1,-1-1,0-1,-2 0,0-1,0 0,-2-1,1-2,-11 17,0-1,0 0,0 0,-1 1,1-1,-1 0,0 0,-1 0,1 0,-1 0,0-1,0 1,-1 0,1 0,-1 0,0 0,-1 0,1 1,-1-1,0 0,0 0,0 1,-1-1,0 1,0 0,0 0,0 0,0 0,-1 1,0-1,0 1,0 0,0 0,0 0,0 1,-1-1,0 1,1 0,-1 1,0-1,0 1,0 0,-4-1,-2 1,0 0,-1 0,1 1,-1 0,1 1,0 1,-1-1,1 2,0 0,0 0,0 1,1 0,-1 1,1 0,0 1,0 0,1 0,0 1,0 1,-3 3,-7 7</inkml:trace>
  <inkml:trace contextRef="#ctx0" brushRef="#br0" timeOffset="4164.803">4149 254,'-15'6,"-1"0,2 1,-1 1,1 0,0 1,0 1,1 0,1 1,0 0,0 1,1 0,1 1,0 0,-2 4,11-12,0 0,1 0,-1-1,1 1,0 0,1 0,-1-1,1 1,0 0,0-1,0 1,1 0,0-1,-1 0,2 1,-1-1,0 0,1 0,0 0,0-1,0 1,0-1,1 1,-1-1,1 0,0 0,0-1,0 1,0-1,0 0,1 0,-1 0,1-1,3 2,42 32,-46-32,-1-1,1 1,-1 0,0 0,0 0,0 0,0 1,0-1,-1 1,0 0,1 0,-1-1,-1 1,1 1,-1-1,1 0,-1 0,0 0,-1 1,1-1,-1 1,0-1,0 0,0 1,-1-1,1 0,-1 1,0-1,0 0,-1 0,1 0,-1 0,0 0,0 0,0 0,-1 0,1-1,-1 1,0-1,0 0,0 0,-1 0,1 0,-1 0,-10 5,0-1,0 0,-1-1,0-1,0 0,-1-1,0-1,1 0,-1-1,0-1,-14 0,6-1</inkml:trace>
  <inkml:trace contextRef="#ctx0" brushRef="#br0" timeOffset="4484.188">4713 28,'-48'40,"1"3,2 1,2 3,-16 25,39-49,1 1,1 0,1 1,1 1,1 1,2 0,0 1,-4 20,15-37,1 0,1 0,0 0,0 0,1 0,0 0,1 0,0 0,1-1,0 1,1-1,0 1,1-1,0-1,0 1,1-1,1 1,-1-2,1 1,1-1,-1 0,2 0,-1-1,1 0,0-1,0 0,1 0,-1-1,1 0,1-1,-1 0,1-1,-1 0,1 0,0-1,0-1,0 0,7 0,39 0,-33-1</inkml:trace>
  <inkml:trace contextRef="#ctx0" brushRef="#br0" timeOffset="5646.153">4770 621,'28'1,"-1"-1,1-2,-1-1,1-1,-1-1,0-1,-1-2,0 0,0-2,0-1,-1-1,-1-1,10-7,-23 10,-1-1,0 0,-1 0,0-1,0 0,-1-1,-1 0,0 0,-1-1,-1 1,0-1,0 0,-1-1,-3 12,0 1,0-1,-1 1,1 0,0-1,-1 1,1-1,-1 0,0 1,0-1,0 1,0-1,0 1,-1-1,1 0,-1 1,0 0,0-1,1 1,-2-1,1 1,0 0,0 0,-1-1,1 1,-1 0,0 0,1 1,-1-1,0 0,0 1,0-1,0 1,-1-1,1 1,0 0,-1 0,1 0,0 0,-1 0,1 1,-1-1,0 1,1 0,-1 0,1-1,-3 2,-6 2,0 0,1 1,-1 0,1 1,0 0,0 0,1 1,0 1,0-1,0 2,1-1,0 1,0 0,1 1,0 0,1 0,-1 0,2 1,0 0,0 0,0 0,2 1,-1-1,1 1,1 0,0 0,0 0,1 0,1 1,0-1,0 3,1-8,0-1,1 1,0-1,0 1,0-1,0 0,1 0,0 1,0-2,0 1,1 0,-1-1,1 0,0 1,0-2,1 1,-1 0,1-1,0 0,0 0,0 0,0-1,1 1,-1-1,1-1,2 2,5 0,0 0,1 0,-1-2,1 1,-1-2,0 1,1-2,-1 0,1-1,-1 0,1-1,8-3,0-1,-1-1,1-1,-2-1,1-1,-2-1,1-1,-2 0,1-2,-2 0,0 0,-1-2,-1 0,0-1,-1 0,-1-2,6-12,-60 145,40-110,0 0,1 1,-1-1,1 0,0 0,-1 1,2-1,-1 0,0 0,1 1,-1-1,1 0,0 0,0 0,0 1,0-1,1 0,-1-1,1 1,0 0,0 0,0-1,0 1,0-1,1 0,-1 1,1-1,-1 0,1-1,0 1,0 0,0-1,0 1,0-1,0 0,0 0,0 0,0-1,2 1,5 0,1 0,0 0,0-1,0 0,-1-1,1 0,0-1,0 0,-1-1,0 0,1-1,-1 0,0 0,-1-1,1 0,-1-1,0 0,0-1,-1 0,0 0,0-1,5-6,15-13,-9 11,-1-1,0 0,-1-2,-1 0,-1-1,-1 0,-1-1,0-1,2-8,-14 28,0 1,0 0,0-1,0 1,0-1,0 1,0-1,0 0,-1 1,1-1,-1 0,1 0,-1 0,0 1,1-1,-1 0,0 0,0 0,-1 1,1-1,0 0,0 0,-1 1,1-1,-1 0,0 0,1 1,-1-1,0 1,0-1,0 1,0-1,0 1,-1-1,1 1,0 0,-1 0,1 0,-1-1,1 1,-1 1,1-1,-1 0,0 0,1 1,-1-1,0 1,1-1,-1 1,0 0,0-1,0 1,1 0,-1 0,0 0,0 1,0-1,1 0,-1 1,0 0,-12 7,2 0,-1 1,1 1,1 0,-1 1,2 0,0 1,0 0,1 0,0 1,1 0,1 1,0 0,1 0,0 0,1 1,1 0,0 0,1 0,1 0,-1 16,2-24,0 0,0 0,1 0,0 1,0-1,0 0,1 1,0-1,1 0,0 0,0 0,0 0,1 0,0-1,0 1,1-1,0 0,0 0,0 0,1 0,0-1,0 0,0 0,0 0,1 0,0-1,0 0,0 0,1-1,-1 0,1 0,4 1,-3-2,1-1,-1 0,0-1,1 1,-1-2,0 1,1-1,-1 0,0-1,0 0,0 0,0-1,0 0,0 0,-1-1,0 0,1 0,-2-1,1 0,0 0,-1-1,4-3,11-9</inkml:trace>
  <inkml:trace contextRef="#ctx0" brushRef="#br0" timeOffset="6003.076">6576 170,'-138'249,"135"-242,-6 6,2-1,0 2,0-1,1 1,1 0,0 0,1 0,1 1,0-1,1 1,0 0,2 0,-1 0,2 0,0 1,1-11,0 0,1 0,0 0,-1 0,2-1,-1 1,0-1,1 0,0 0,0 0,0 0,0-1,1 1,-1-1,1 0,0-1,0 1,0-1,0 0,0 0,1-1,-1 0,1 1,-1-2,1 1,1-1,7 2,0-2,1 0,-1-1,0 0,0-1,0-1,-1 0,1-1,12-4,-24 7,0 1,-1-1,1 0,0 0,0 1,0-1,-1 0,1 0,0-1,-1 1,1 0,-1 0,0-1,1 1,-1-1,0 0,0 1,0-1,0 0,0 1,0-1,0 0,-1 0,1 0,-1 0,1 0,-1 0,0 1,0-1,0 0,0 0,0 0,0 0,0 0,-1 0,1 0,-1 0,1 0,-1 0,0 0,0 1,0-1,0 0,0 0,-10-10</inkml:trace>
  <inkml:trace contextRef="#ctx0" brushRef="#br0" timeOffset="6248.22">6238 424,'43'0,"29"-5,6-2,-4 1,-11 1,-11 1,-9 2,-8-4,-4 0,-3 0,-7 1</inkml:trace>
  <inkml:trace contextRef="#ctx0" brushRef="#br0" timeOffset="6500.198">6915 0,'25'63,"-4"2,-2 0,-2 1,-4 0,-3 1,-2 1,-4-1,-3 1,-3 20,2-77,-1 0,-1 1,0-1,0 0,-1 0,-1 0,0 0,0 0,-1-1,0 0,-1 0,0 0,-1-1,0 1,0-2,-1 1,0-1,-1 0,0-1,0 0,0 0,-1-1,0 0,0-1,0 0,-4 0,-14 7,3-1</inkml:trace>
</inkml:ink>
</file>

<file path=ppt/ink/ink6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53 698,'-7'10,"0"0,1 1,1 0,0 0,0 0,1 1,1-1,0 1,0 0,1 0,1 0,0 0,0 0,2 1,-1-1,1 0,1 0,1 1,-2-11,-1 0,1 0,0 0,1 0,-1 0,0-1,0 1,1-1,-1 1,1-1,0 1,-1-1,1 0,0 0,0 0,0 0,-1 0,1 0,0 0,0 0,0-1,1 1,-1-1,0 0,0 0,0 0,0 0,0 0,0 0,0 0,1 0,-1-1,0 1,0-1,0 0,0 0,0 1,-1-1,1-1,0 1,0 0,0-1,72-60,-63 48,0 0,-1-1,-1 0,0 0,-1-1,-1 0,0 0,-2-1,0 0,0 0,-2 0,0-1,-1 1,-1-1,0 0,-2-16,-30-43,29 75,1 0,0 0,0 1,-1-1,1 0,-1 1,0-1,1 1,-1-1,0 1,0 0,0 0,0 0,0 0,0 0,0 0,0 1,0-1,-1 1,1-1,0 1,0 0,-1 0,1 0,0 0,0 0,0 0,-1 1,1-1,0 1,0 0,0 0,0-1,0 1,-1 1,2-1,-1 0,0 0,1 1,-1-1,1 1,-1 0,1-1,0 1,-1 0,1 0,0 0,0 0,1 0,-1 0,0 0,1 0,-1 0,1 0,-1 0,1 0,0 0,0 0,0 1,0-1,1 0,-1 0,0 0,1 0,0 0,-1 0,1 0,0 0,0 0,0 0,0 0,0 0,1-1,-1 1,0 0,1-1,0 1,-1-1,1 0,0 1,-1-1,1 0,0 0,0 0,0 0,0-1,0 1,0 0,0-1,0 1,1-1,-1 0,0 0,0 0,0 0,0 0,1 0,11-3,0 0,0-1,0 0,-1-1,1 0,-1-1,-1-1,1 0,-1-1,0 0,-1 0,0-2,0 1,-1-1,2-3,11-7,-1 0,0-1,-2-1,0-1,-1 0,-1-2,-2 0,0-1,-2 0,-1-1,-1-1,-1 0,-1 0,-2-1,-1-1,-1 1,-1-7,-8 164,6 0,6-1,6 6,62 505,-75-615,2-4,-2-1,0 1,-1-1,-1 1,0-1,-2 1,0-1,-1 1,-1-1,0 0,-5 8,9-24,-1 1,0-1,1 0,-1 0,0 0,-1 0,1 0,0 0,0 0,-1 0,0 0,1 0,-1-1,0 1,0 0,0-1,1 0,-2 0,1 1,0-1,0 0,0 0,0-1,-1 1,1 0,0-1,-1 0,1 1,0-1,-1 0,1 0,-1 0,1-1,0 1,-1 0,1-1,0 0,-1 1,1-1,0 0,0 0,0 0,0-1,0 1,0 0,0-1,0 1,0-1,0-1,-5-7,1 1,0-2,0 1,1 0,1-1,0 0,0 0,1-1,1 1,0-1,0 1,1-1,0 1,1-1,1 0,0 1,0-1,3-14,0 1,2 0,1 0,0 0,2 1,1 0,5-6,31-44,-23 45</inkml:trace>
</inkml:ink>
</file>

<file path=ppt/ink/ink6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11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1,'-28'10,"-1"0,1 1,0 2,1 0,0 2,-10 8,36-23,-1 1,0-1,1 1,-1 0,0 0,1-1,-1 1,1 0,-1 0,1 1,0-1,-1 0,1 0,0 1,0-1,0 1,0-1,0 1,0-1,1 1,-1-1,0 1,1 0,-1-1,1 1,0 0,-1 0,1-1,0 1,0 0,0 0,0 0,0-1,1 1,-1 0,1 0,-1-1,1 1,-1 0,1-1,0 1,0-1,0 1,0-1,0 1,0-1,0 0,0 1,1-1,-1 0,1 0,-1 0,0 0,1 0,1 1,71 24,-67-25,1 0,-1 1,0 0,1 0,-1 1,0 0,0 0,-1 1,1 0,-1 0,0 0,0 1,0 0,0 0,-1 0,0 1,0 0,1 2,-5-6,0 0,-1 0,1 0,0-1,-1 1,1 0,-1 0,0 0,0 0,0 0,0 0,0 0,0 1,0-1,-1-1,1 1,-1 0,1 0,-1 0,0 0,0 0,0 0,0-1,0 1,0 0,0-1,-1 1,1-1,-1 1,1-1,-1 0,1 0,-1 1,0-1,1 0,-2 0,-68 27,-16-21,61-7</inkml:trace>
</inkml:ink>
</file>

<file path=ppt/ink/ink6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9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183 565,'0'1,"-22"22,0 0,2 2,1 0,1 1,2 1,0 1,2 0,0 1,-2 12,15-39,1 0,-1 0,0 0,0 0,1 0,-1 0,1 0,0 0,0 0,0 0,0 0,0 0,0 0,0 1,1-1,-1 0,1 0,-1 0,1 0,0 0,0-1,0 1,0 0,0 0,0 0,0-1,1 1,-1-1,1 1,-1-1,1 1,-1-1,1 0,0 0,0 0,0 0,-1 0,1 0,0 0,0-1,0 1,0-1,1 1,-1-1,0 0,0 0,0 0,0 0,0 0,0 0,1-1,5-1,1-1,-1-1,0 1,0-1,0-1,0 1,-1-1,1-1,-1 1,-1-1,1-1,-1 1,0-1,0 0,-1 0,0-1,0 0,-1 0,0 0,-1 0,1 0,-2-1,1 0,-1 1,0-1,-1 0,0 0,0 0,-1 0,0 0,-1 0,0 0,-1 0,1 0,-1 1,-1-1,0 0,0 1,-1 0,0 0,0 0,-1 0,0 1,0-1,-1 1,-2-2,-16-8,1 6</inkml:trace>
  <inkml:trace contextRef="#ctx0" brushRef="#br0" timeOffset="536.78">523 143,'-63'336,"21"-76,42-259,-3 36,3-36,0-1,0 1,0-1,0 1,0-1,0 1,0-1,0 1,0-1,0 1,1-1,-1 1,0-1,0 1,1-1,-1 1,0-1,0 1,1-1,-1 0,0 1,1-1,-1 0,1 1,-1-1,1 0,-1 1,0-1,1 0,-1 0,1 0,-1 1,1-1,-1 0,1 0,-1 0,1 0,0 0,-1 0,1 0,-1 0,1 0,-1 0,1 0,-1 0,1-1,-1 1,1 0,-1 0,1 0,-1-1,0 1,1 0,-1-1,1 1,-1 0,0-1,1 1,-1 0,0-1,1 1,-1-1,0 1,82-72,39-24,-113 89,1 2,0-1,1 1,-1 1,1-1,0 2,0-1,0 2,0-1,1 1,-1 1,1 0,-1 0,1 1,-1 0,1 1,-1 0,1 1,-1 0,8 3,-15-3,-1 0,1 0,-1 0,0 0,0 1,0-1,0 1,0-1,0 1,-1 0,0 0,1 0,-1 0,0 0,0 0,0 0,-1 0,1 0,-1 0,0 0,0 0,0 1,0-1,0 0,-1 0,1 0,-1 0,0 0,0 0,0 0,0 0,-1 0,1 0,-1 0,0-1,0 1,0 0,-83 91,78-87,0 0,-1-1,-1 0,1 0,-1-1,0 0,0 0,0-1,-1 0,1-1,-1 0,0 0,0-1,0-1,0 0,0 0,0-1,-1 0,1 0,0-1,-4-2,-26-25,28 10</inkml:trace>
  <inkml:trace contextRef="#ctx0" brushRef="#br0" timeOffset="852.964">1171 1,'-45'94,"3"2,-24 90,59-155,1 0,2 1,1-1,1 1,2 0,3 27,-2-29,-9 42,7-62,4-14</inkml:trace>
  <inkml:trace contextRef="#ctx0" brushRef="#br0" timeOffset="1168.735">1171 622,'27'3,"-1"0,1-2,-1-1,1-1,-1-1,1-2,-1 0,0-2,0-1,-1-1,22-10,-39 14,-1 0,-1-1,1 0,0-1,-1 1,0-1,-1 0,1-1,-1 1,0-1,-1 0,1 0,1-7,-4 11,-1 0,1 0,-1 0,0-1,0 1,0 0,0-1,-1 1,1-1,-1 1,0-1,0 1,0 0,-1-1,1 1,-1-1,0 1,0-1,0 1,0 0,-1 0,1 0,-1 0,0 0,0 0,0 0,0 0,0 0,0 1,-1 0,0-1,1 1,-2-1,-4 1,-1 0,1 0,-1 0,1 1,-1 0,0 1,1 0,-1 0,0 1,1 0,-1 1,1 0,-1 0,1 1,0 0,0 0,0 1,0 0,1 0,-1 1,1 0,0 0,6-4,-10 4,0 0,0 1,1 0,0 1,0 0,0 1,1 0,1 0,-1 1,1 0,1 1,-1-1,2 1,-1 1,1-1,1 1,0 0,1 1,0-1,1 1,-1 1,5-8,-1-1,1 1,0 0,0-1,0 0,1 1,0-1,-1 0,1 1,1-1,-1-1,1 1,0 0,-1 0,2-1,-1 0,0 1,1-1,-1 0,1-1,3 2,10 9</inkml:trace>
  <inkml:trace contextRef="#ctx0" brushRef="#br0" timeOffset="1702.841">1651 735,'71'-74,"-38"37,2 1,1 3,2 0,1 3,22-13,-60 42,-1 0,1 1,-1-1,1 0,-1 0,1 1,-1-1,1 0,0 1,-1-1,1 1,0-1,-1 1,1-1,0 1,0-1,0 1,-1 0,1 0,0-1,0 1,0 0,0 0,0 0,-1 0,1 0,0 0,0 0,0 0,0 0,0 0,0 1,-1-1,1 0,0 0,0 1,0-1,-1 1,1-1,0 1,0-1,-1 1,1-1,0 1,-1 0,1-1,-1 1,1 0,-1-1,1 1,-1 0,0 0,1 0,-1-1,0 1,1 0,-1 0,0 0,0 0,0 0,0-1,0 2,-7 21,6-22,0 1,-1-1,1 1,0 0,0-1,0 1,0 0,0-1,0 1,0 0,1 0,-1 0,1 0,-1 0,1 0,0 0,0 0,0 0,0 0,0 0,0 0,0 0,1 0,-1-1,1 1,0 0,-1 0,1 0,0 0,0-1,0 1,0 0,0-1,0 1,1-1,-1 1,1-1,-1 0,1 1,-1-1,1 0,0 0,-1 0,1 0,0 0,0-1,0 1,0 0,0-1,195-47,-194 47,0 0,0 1,0-1,-1 1,1-1,0 1,-1 0,1 0,0 0,-1 1,1-1,-1 0,0 1,1 0,-1-1,0 1,0 0,0 0,0 0,-1 1,1-1,0 0,-1 1,1-1,-1 1,0-1,0 1,0-1,0 1,-1 0,1 0,-1-1,0 1,1 0,-1 0,0 0,-1-1,1 1,0 0,-1 0,0 1,16 60,-4-51</inkml:trace>
  <inkml:trace contextRef="#ctx0" brushRef="#br0" timeOffset="3119.279">1341 707,'-5'0,"3"0,3 5,4 1,8 5,6 0,4-1,3-3,-2-2</inkml:trace>
</inkml:ink>
</file>

<file path=ppt/ink/ink6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8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0 362,'75'-81,"-54"55,1 1,1 1,2 2,0 0,14-8,-37 28,-1 0,1 1,0-1,0 1,0-1,0 1,0 0,0 0,0 0,0 0,0 0,0 0,1 1,-1-1,0 1,0-1,1 1,-1 0,1 0,-1 0,0 0,1 0,-1 1,0-1,0 1,1-1,-1 1,0 0,0 0,0 0,0 0,1 0,-2 1,1-1,0 0,0 1,0 0,-1-1,1 1,-1 0,1 0,-1 0,0 0,0 0,0 0,0 0,1 1,4 21,-1-1,-1 1,-1-1,-1 1,-1 0,-1 0,-1 0,-1 0,-1 0,-5 18,4-10,-1 1,-1 0,-2-1,-1 0,-2-1,-1 0,-1-1,-1 0,-2-1,-1-1,-2-1,-8 10,25-34,0-1,0 1,0-1,0 0,0 1,-1-1,1 0,-1 0,0-1,1 1,-1 0,0-1,0 0,0 1,0-1,0-1,0 1,-1 0,1-1,0 1,0-1,0 0,-1 0,1 0,0-1,0 1,0-1,0 0,-1 0,1 0,0 0,0 0,1-1,-1 1,0-1,0 0,1 0,-1 0,1 0,-1 0,1 0,0-1,0 1,0-1,0 0,1 1,-1-1,1 0,-1 0,1 0,0 0,0-1,-1-14,1 0,1-1,1 1,0 0,1 0,1 0,1 0,0 0,2 1,0 0,1 0,0 0,1 1,1 0,1 1,0 0,3-2,14-24,1 1,2 2,2 1,1 1,2 2,1 2,2 1,1 2,1 1,42-20,-70 42,0 0,1 2,-1-1,1 1,0 1,0 0,1 1,-1 1,0 0,1 1,12 1,-23-1,-1 0,1 1,-1-1,1 1,-1 0,1-1,-1 1,0 1,1-1,-1 0,0 0,0 1,0-1,0 1,0 0,0 0,0 0,-1 0,1 0,-1 0,1 0,-1 0,0 0,0 1,0-1,0 1,0-1,0 1,-1-1,1 1,-1-1,0 1,0-1,0 1,0-1,0 1,0 0,-1-1,0 1,-36 97,20-79,-1 0,-1-2,-1 0,0-1,-1-1,-2-1,-2 1,-10 8,-3 1,-1-2,-1-1,0-2,-21 6,34-17</inkml:trace>
  <inkml:trace contextRef="#ctx0" brushRef="#br0" timeOffset="480.429">678 418,'41'-6,"-1"-1,1-2,-2-2,1-1,-1-2,-1-2,-1-2,1-1,-24 11,-1 0,0-1,-1 0,0-1,-1 0,0-1,-1-1,0 1,0-1,-1-1,-1 0,0 0,-1-1,0 0,-1 0,-1 0,0-1,-1 0,-1 0,0-1,-3 15,1-1,-1 0,0 1,0-1,1 0,-1 0,-1 1,1-1,0 0,0 1,-1-1,1 0,-1 1,1-1,-1 1,0-1,1 1,-1-1,0 1,0-1,0 1,0 0,0-1,-1 1,1 0,0 0,0 0,-1 0,1 0,-1 0,1 1,-1-1,1 0,-1 1,0-1,1 1,-1-1,0 1,1 0,-2 0,-67 17,61-13,0 1,-1 0,2 1,-1-1,1 1,0 1,0 0,0 0,1 1,0-1,1 2,0-1,0 1,1 0,0 0,0 0,1 0,0 1,4-8,-1 1,1-1,0 0,0 0,0 0,0 1,0-1,0 0,0 0,1 0,-1 0,1 1,0-1,0 0,0 0,0 0,0 0,0-1,0 1,0 0,1 0,-1-1,1 1,-1-1,1 1,0-1,0 1,0-1,-1 0,1 0,0 0,0 0,0 0,1-1,-1 1,0-1,0 1,0-1,1 0,97 5,-82-6,202-2,-219 3,1 0,0 0,-1 0,1 0,0 0,0 0,-1 0,1 1,0-1,-1 1,1-1,-1 1,1 0,0 0,-1 0,0 0,1 0,-1 0,0 0,1 0,-1 0,0 1,0-1,0 0,0 1,0-1,0 1,0-1,-1 1,1-1,0 1,-1 0,0-1,1 1,-1 0,0 0,0-1,0 1,0 0,0-1,0 1,0 0,0 0,-1-1,1 1,-1 0,0-1,1 1,-1-1,0 1,0-1,0 1,0 0,-79 112,75-95,6-4</inkml:trace>
</inkml:ink>
</file>

<file path=ppt/ink/ink6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6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58,'-26'254,"-6"117,33-299,-1-61</inkml:trace>
  <inkml:trace contextRef="#ctx0" brushRef="#br0" timeOffset="246.901">0 452,'39'-5,"31"-6,13-1,-1-4,-12 1,-6 4,-11-2,-9 1,-6-1,-7 1,-7-3,-3 2,-1-1,1-4,-2 1</inkml:trace>
  <inkml:trace contextRef="#ctx0" brushRef="#br0" timeOffset="661.885">734 1,'0'459,"-1"-454,0-1,0 0,0 1,1-1,-1 1,1-1,1 1,-1-1,0 0,1 1,0-1,0 0,0 1,1-1,-1 0,1 0,0 0,0 0,1 0,-1-1,1 1,-1 0,1-1,0 0,1 0,-1 0,1 0,-1-1,1 1,0-1,0 0,0 0,0 0,0 0,0-1,0 0,1 0,3 1,162-65,-168 63,1 1,0-1,0 0,-1 1,1 0,-1-1,1 1,0 0,-1 0,1 1,-1-1,0 1,1-1,-1 1,0-1,0 1,0 0,0 0,-1 0,1 0,0 1,-1-1,1 0,-1 1,0-1,0 1,0-1,0 1,0-1,-1 1,1 0,-1 0,1-1,-1 1,0 0,0 0,-1-1,1 1,0 1,1 1,0-1,-1 0,1 0,1 1,-1-1,1 0,-1 0,1 0,0 0,0-1,1 1,-1 0,1-1,0 0,0 0,0 1,13 4</inkml:trace>
  <inkml:trace contextRef="#ctx0" brushRef="#br0" timeOffset="1078.58">1326 594,'18'-1,"0"-1,-1 0,1-1,-1-2,1 1,-1-2,-1 0,1-1,-1-1,0 0,-1-1,0-1,-1-1,5-3,-16 10,1 0,-1 0,1 0,-1-1,0 0,-1 1,1-1,-1 0,0 0,0 0,0 0,-1-1,0 1,0 0,0-1,-1-2,0 6,0 0,0-1,0 1,0 0,0 0,-1 0,1-1,-1 1,1 0,-1 0,0 0,0 0,0 0,0 0,0 0,-1 0,1 1,0-1,-1 0,1 1,-1-1,0 1,0-1,1 1,-1 0,0 0,0 0,0 0,0 0,0 0,-1 1,1-1,0 0,0 1,0 0,-1 0,1 0,0 0,-3 0,-5 2,-1 1,1 0,-1 1,1 0,0 0,0 1,1 1,-1 0,1 0,1 1,-1 0,1 0,0 1,1 0,-2 2,-16 13,15-14,1 0,1 1,-1 0,1 0,1 0,0 1,0 0,1 1,-2 7,6-15,0 0,1 1,0-1,0 0,0 0,0 1,1-1,0 0,0 1,0-1,0 0,1 1,-1-1,1 0,0 1,1-1,-1 0,1 0,0 0,0 0,0 0,0-1,0 1,1-1,0 1,0-1,0 0,0 0,3 2,12 6,1-2,0 0,0-1,0-1,1-1,0-1,1 0,-1-2,1 0,-1-1,1-1,0-2,0 0,-1 0,1-2,-1-1,14-4,-1 1</inkml:trace>
</inkml:ink>
</file>

<file path=ppt/ink/ink6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15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1,'-39'29,"-26"19,-8 6,4-2,14-8</inkml:trace>
</inkml:ink>
</file>

<file path=ppt/ink/ink6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20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58,'0'0,"0"1,0-1,0 1,0-1,0 1,0-1,0 1,0-1,0 1,0-1,-1 1,1-1,0 1,0-1,0 0,-1 1,1-1,0 1,0-1,-1 1,1-1,0 0,-1 1,1-1,-1 0,1 1,0-1,-1 0,1 0,-1 1,1-1,-1 0,1 0,-1 0,1 1,-1-1,1 0,-1 0,1 0,-1 0,1 0,-1 0,1 0,-1 0,1 0,-1-1,1 1,-1 0,1 0,-1 0,1-1,-1 1,1 0,-1 0,1-1,0 1,-1 0,1-1,0 1,-1 0,1-1,0 1,-1-1,-7 170,5-23,-22 41,0-30,44-172,-7-3</inkml:trace>
  <inkml:trace contextRef="#ctx0" brushRef="#br0" timeOffset="247.785">1 368,'38'-5,"47"-1,13-5,-5 0,-8 1,-15 3,-14-2,-12 0,-8 1,-10-2,-10 1</inkml:trace>
  <inkml:trace contextRef="#ctx0" brushRef="#br0" timeOffset="751.915">707 1,'-62'347,"57"-330,1 1,1-1,0 1,2 0,0-1,1 1,0 0,2 0,0-1,1 1,1-1,0 1,4 6,-7-22,0 0,0 1,0-1,1 0,-1 0,1 0,-1 0,1-1,0 1,-1 0,1-1,0 1,0-1,0 0,0 1,1-1,-1 0,0 0,0 0,1-1,-1 1,0-1,1 1,-1-1,1 0,-1 0,0 0,1 0,-1 0,1 0,-1-1,1 1,-1-1,0 0,0 1,1-1,-1 0,2-2,81-55,-80 54,151-115,-156 118,1 1,0-1,-1 0,1 1,-1-1,1 1,0-1,-1 1,1-1,0 1,0-1,-1 1,1 0,0-1,0 1,0 0,-1 0,1 0,0-1,0 1,0 0,0 0,0 0,-1 0,1 1,0-1,0 0,0 0,0 0,-1 1,1-1,0 0,0 1,-1-1,1 1,0-1,0 1,-1-1,1 1,-1-1,1 1,0 0,-1-1,1 1,-1 0,0 0,1-1,-1 1,1 0,-1 0,0 0,0-1,0 1,1 0,-1 0,0 0,0 0,-6 57,3-45,2-9,0 0,1 0,-1 0,1 0,0 0,0 0,0 0,0 0,1 0,-1 0,1 0,0 0,1 0,-1 0,1 0,-1-1,1 1,0-1,0 1,1-1,-1 0,1 0,0 0,0 0,0 0,0-1,0 1,0-1,1 0,-1 0,1 0,-1 0,1-1,0 1,0-1,0 0,0 0,0-1,0 1,0-1,0 0,3 0,16-4</inkml:trace>
  <inkml:trace contextRef="#ctx0" brushRef="#br0" timeOffset="1131.169">1271 538,'24'-4,"1"-1,-2-1,1-1,-1-1,0-1,-1 0,0-2,0-1,-20 11,0 1,0-1,0 0,0 0,0 0,0 0,0 0,-1 0,1-1,0 1,-1-1,1 1,-1-1,1 1,-1-1,0 0,0 0,0 0,0 1,0-1,0 0,0 0,-1 0,1-1,-1 1,1 0,-1 0,0 0,0 0,0 0,0-1,0 1,0 0,-1 0,1 0,-1 0,1 0,-1 0,0 0,0 0,0 0,0 0,0 0,0 1,-1-1,1 0,-1 1,1-1,-1 1,1-1,-1 1,-5-2,1 1,-1 0,0 0,1 0,-1 1,0 0,0 0,0 1,0 0,0 0,0 1,0-1,1 2,-1-1,0 1,1 0,-1 0,1 1,-1 0,1 0,0 0,0 1,0 0,1 0,0 0,-1 1,1 0,1 0,-2 1,0 1,-1 0,1 1,0-1,1 1,0 0,0 1,1-1,0 1,0 0,1 0,0 0,1 0,0 1,0-1,1 1,0-1,1 1,0-1,1 1,0-1,0 2,1-5,0 0,1 0,0-1,0 1,0-1,1 0,-1 0,1 0,0 0,1-1,-1 0,1 1,0-2,0 1,0 0,1-1,-1 0,1-1,-1 1,1-1,0 0,131 24,-3-27,-107 1</inkml:trace>
</inkml:ink>
</file>

<file path=ppt/ink/ink6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3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3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812 538,'-24'-9,"0"1,-1 1,-1 1,1 2,-1 0,0 2,0 0,1 2,-1 1,0 1,0 1,1 1,-1 2,1 0,0 2,1 1,0 0,-23 14,15-8,0 1,1 1,0 2,2 1,1 2,0 0,1 2,-15 19,40-42,0 1,-1-1,1 1,0 0,0 0,0 0,0 0,1 1,-1-1,1 0,-1 1,1-1,0 1,0-1,0 1,0-1,0 1,0 0,1 0,0-1,-1 1,1 0,0 0,0 0,0-1,1 1,-1 0,1 0,0-1,-1 1,1 0,0-1,1 1,-1-1,0 1,1-1,-1 0,1 1,0-1,0 0,0 0,0 0,0 0,2 0,11 0,0-1,1-1,-1 0,1-2,-1 1,0-2,0 0,0-1,0 0,0-2,-1 1,0-2,0 0,0-1,-10 6,296-162,-180 97,-120 66,1 0,0 1,0-1,-1 0,1 1,0-1,0 1,-1-1,1 1,0-1,0 1,0 0,0-1,0 1,0 0,0-1,0 1,0 0,0 0,0 0,0 0,0 0,0 0,0 1,0-1,0 0,0 0,-1 1,1-1,0 0,0 1,0-1,0 1,0-1,-1 1,1-1,0 1,0 0,-1-1,1 1,0 0,-1 0,1 0,-1-1,1 1,-1 0,1 0,-1 0,0 0,1 0,-1 0,0 0,0 0,0 0,0 0,0 0,0 0,0 0,0 0,0 0,0 0,0 0,-1 0,1-1,0 1,-1 0,1 0,-1 1,-1 27,0-24,0 1,1 0,0 0,0 0,1 0,0 0,0 0,0 0,1 0,-1 0,1 0,1 0,-1 0,1 0,0-1,1 1,-1-1,1 1,0-1,1 0,-1 0,1 0,0-1,0 1,0-1,1 0,3 2,42 11,-26-13</inkml:trace>
  <inkml:trace contextRef="#ctx0" brushRef="#br0" timeOffset="416.382">982 820,'197'-261,"-168"213,-23 92,-6-38,-1 0,1-1,0 1,0-1,1 1,-1 0,1-1,1 0,-1 1,1-1,0 0,0 1,0-1,1 0,0 0,0-1,0 1,0-1,1 1,0-1,0 0,0-1,0 1,0-1,1 1,0-1,0-1,0 1,0-1,0 0,0 0,0 0,1 0,-1-1,1 0,-1-1,1 1,0-1,1 0,7-4,-1 0,0-2,0 1,0-1,0-1,-1-1,0 0,-1 0,0-1,0 0,0-1,-2 0,1-1,-1 0,-1 0,0-1,0 0,-1-1,1-3,1-3</inkml:trace>
  <inkml:trace contextRef="#ctx0" brushRef="#br0" timeOffset="1730.149">2026 482,'-16'1,"-1"1,1 1,-1 1,1 0,0 1,0 1,1 1,0 0,0 0,0 2,1 0,1 0,-1 2,-10 10,13-8,0 0,1 0,1 1,0 0,1 1,0 0,1 0,-2 10,8-22,0-1,0 0,0 1,0-1,0 0,1 1,-1-1,1 0,0 1,0-1,0 1,0-1,0 1,0-1,1 0,-1 1,1-1,-1 0,1 1,0-1,0 0,0 0,1 0,-1 0,0 0,1 0,-1 0,1 0,0 0,-1-1,1 1,0 0,0-1,0 0,0 1,0-1,1 0,-1 0,0-1,0 1,1 0,-1-1,0 1,1-1,-1 0,1 1,-1-1,1-1,-1 1,0 0,1 0,0-1,12-2,1 0,-1 0,0-2,-1 0,1-1,-1 0,0-1,-1 0,1-1,-1-1,-1 0,0-1,6-6,15-9,97-96,-148 232,18-106,0 0,1-1,-1 1,1 0,0 0,0-1,0 1,1-1,-1 1,1-1,0 0,1 1,-1-1,1 0,0 0,0-1,0 1,0-1,1 1,-1-1,1 0,0 0,0-1,0 1,0-1,0 0,1 0,-1 0,1-1,-1 1,1-1,-1 0,1 0,0-1,0 0,-1 0,1 0,0 0,0 0,-1-1,4-1,15-6,0-2,-1 0,0-2,-1 0,-1-1,0-2,0 0,-2-1,0 0,1-4,-2 5,5-4,0-2,-1-1,-1 0,-1-2,-1 0,-2-1,0-1,-1 0,-2-1,-1-1,-1 0,-1 0,-2-1,-1 0,-1-1,1-20,-14-61,7 108,-1 0,1 1,-1-1,0 1,0-1,0 1,0-1,0 1,-1 0,1 0,-1-1,1 1,-1 0,0 0,0 1,0-1,0 0,0 0,0 1,0 0,-1-1,1 1,-1 0,1 0,-1 0,1 0,-1 1,1-1,-1 1,0-1,1 1,-1 0,0 0,1 0,-1 1,0-1,1 1,-1-1,0 1,-10 5,0-1,1 2,0 0,0 1,1 0,-1 0,2 1,-1 1,1 0,1 0,0 1,1 0,0 1,-2 3,-3 6,0 1,1 0,2 1,0 0,2 1,0 0,2 0,0 1,2 0,1 0,1 0,0 0,3 6,0-18,0-1,2 1,-1 0,2-1,0 0,0 0,1 0,0 0,1-1,1 0,0 0,0 0,-3-5,0-1,1 0,-1 0,1 0,0 0,0-1,0 0,1 0,-1 0,1-1,0 0,0 0,1 0,-1-1,0 0,1 0,-1 0,1-1,0 0,-1-1,1 1,0-1,3-1,46-9,-31 5</inkml:trace>
  <inkml:trace contextRef="#ctx0" brushRef="#br0" timeOffset="2265.905">2844 482,'-4'9,"1"1,-1 0,1 1,1-1,0 0,0 1,1-1,1 1,-1-1,2 1,-1-1,2 1,-1-1,1 1,2 2,-3-11,0-1,0 1,0-1,0 0,0 1,1-1,-1 0,0 0,1 0,-1 0,1 0,-1 0,1 0,-1 0,1-1,0 1,-1-1,1 1,0-1,0 1,-1-1,1 0,0 0,0 0,-1 0,1 0,0-1,0 1,-1 0,1-1,0 1,-1-1,1 0,0 1,-1-1,1 0,-1 0,1-1,56-40,124-146,-182 188,0 1,0-1,0 1,0-1,1 1,-1-1,0 1,0-1,0 1,0-1,0 1,1-1,-1 0,0 1,0-1,1 1,-1-1,0 0,1 1,-1-1,0 0,1 0,-1 1,1-1,-1 0,1 0,-1 1,0-1,1 0,-1 0,1 0,-1 0,1 0,-1 0,1 0,-1 0,1 0,-1 0,1 0,-1 0,1 0,-1 0,0 0,1 0,-1 0,1-1,-1 1,1 0,-1 0,0 0,1-1,-1 1,1 0,-1-1,0 1,1 0,-1-1,0 1,0-1,1 1,-1 0,0-1,0 1,0-1,1 1,-7 39,5-38,-21 86,6-25,2 0,3 1,-1 37,-19 229,29-287,-2-1,-2 0,-2 0,-1-1,-2 0,-4 5,-33 19,47-62,-1-1,1 1,-1-1,0 0,0 0,1 0,-1 0,0 0,0 0,0 0,0-1,0 1,0-1,0 1,-1-1,1 0,0 0,0 0,0 0,0 0,0 0,0-1,-1 1,1-1,0 1,0-1,0 0,0 0,1 0,-1 0,0 0,0 0,1 0,-1-1,0 0,-3-6,1 0,0 0,0 0,1-1,0 1,1-1,0 0,0 0,1 0,0 0,1 0,0 0,0 0,1 0,0 0,1-4,22-91,-12 76</inkml:trace>
  <inkml:trace contextRef="#ctx0" brushRef="#br0" timeOffset="2727.345">3352 482,'304'-94,"-157"71,-146 23,-1 0,1 1,-1-1,1 0,-1 0,1 0,-1 1,1-1,-1 0,1 1,-1-1,1 0,-1 1,1-1,-1 1,0-1,1 0,-1 1,0-1,1 1,-1-1,0 1,0-1,1 1,-1-1,0 1,0 0,0-1,0 1,0-1,0 1,0-1,0 1,0 0,0-1,0 1,0-1,0 1,0-1,0 1,-1-1,1 1,0 0,0-1,-1 1,1-1,0 0,-1 1,1-1,-1 1,1-1,0 0,-1 1,1-1,-1 1,-24 30,23-29,-20 22,12-16,2 0,-1 1,1 0,0 0,1 1,0 0,0 0,1 1,1 0,0 0,0 0,1 1,0 0,1-1,1 1,0 2,0-9,1 0,0 0,1 0,-1 0,1 0,0 0,1 0,-1 0,1 0,0 0,0 0,0 0,1 0,0-1,0 1,0 0,0-1,1 0,-1 1,1-1,1 0,-1 0,0-1,1 1,0-1,0 0,0 0,0 0,0 0,1-1,1 2,10-1,0-1,0-1,0-1,1 0,-1 0,0-2,0 0,0-1,-1-1,1 0,3-2,-16 5,-1 1,1-1,0 0,-1 0,1 0,-1 0,0-1,1 1,-1-1,0 1,0-1,0 0,0 0,0 0,0 0,0 0,-1 0,1 0,-1-1,0 1,1-1,-1 0,0-10</inkml:trace>
  <inkml:trace contextRef="#ctx0" brushRef="#br0" timeOffset="2948.903">3522 623,'43'-10,"34"-3,13 1,-4-3,-12 2,-14 3,-11 3,-11 2,-5 3,-10 1</inkml:trace>
  <inkml:trace contextRef="#ctx0" brushRef="#br0" timeOffset="3352.089">4143 482,'37'-3,"1"-2,-1-2,-1-1,1-1,-1-3,-1-1,0-1,1-3,12-26,-47 42,-1 0,1 1,-1-1,1 0,-1 0,0 0,1-1,-1 1,0 0,1 0,-1 0,0 0,0 0,0 0,0 0,0 0,0 0,-1 0,1 0,0-1,0 1,-1 0,1 0,-1 0,1 0,-1 0,1 1,-1-1,0 0,1 0,-1 0,0 0,0 1,1-1,-1 0,0 1,0-1,0 0,0 1,0 0,0-1,0 1,0-1,0 1,0 0,0 0,0 0,0-1,-1 1,1 0,0 0,0 0,0 1,0-1,-13-1,1 1,0 1,0 0,0 1,0 0,0 1,0 0,1 1,-1 1,1 0,0 1,1 0,-1 0,1 1,0 1,1 0,0 0,0 1,1 1,0-1,0 1,1 1,1 0,0 0,0 0,1 1,1 0,0 0,0 0,-1 10,4-16,0 0,1 0,0 0,0 0,1 1,0-1,0 0,0 0,1 0,0 1,0-1,0 0,1 0,0 0,0-1,1 1,-1 0,1-1,1 1,-1-1,1 0,0 0,0-1,0 1,0-1,1 0,0 0,0 0,0 0,0-1,6 2,5 4,1-1,0 0,0-2,1 0,0-1,0-1,0 0,1-1,-1-1,6-1,32-1,-32-1</inkml:trace>
</inkml:ink>
</file>

<file path=ppt/ink/ink6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35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0,'-17'219,"6"101,6-275,-1-33</inkml:trace>
  <inkml:trace contextRef="#ctx0" brushRef="#br0" timeOffset="248.032">0 339,'39'4,"31"3,14-1,2-2,-4-5,-11-3,-8-1,-10 1,-9 0,-8 2,-4 1,-4 0,-6 1</inkml:trace>
  <inkml:trace contextRef="#ctx0" brushRef="#br0" timeOffset="498.861">763 311,'-6'9,"1"1,0-1,1 1,0 1,0-1,1 0,0 1,1 0,0 0,1-1,0 1,1 0,0 0,1 0,0 0,0 0,1 0,1-1,0 1,2 3,-3-12,-1 0,1 0,0 0,0 0,0 0,1-1,-1 1,0-1,1 0,-1 0,1 0,-1 0,1 0,-1 0,1 0,-1-1,1 0,0 1,-1-1,1 0,0 0,0 0,-1-1,1 1,0-1,-1 1,1-1,-1 0,1 0,0-1,72-40,-68 36,-1 0,0-1,0 1,-1-1,0 0,0-1,0 1,-1-1,0 0,-1 0,0 0,0-1,0-1,-2 7,0 1,-1-1,1 0,-1 0,1 0,-1 0,0 0,0 0,0 0,-1 0,1 0,-1 0,1 0,-1 0,0 0,0 0,0 0,-1 1,1-1,-1 1,1-1,-1 1,0-1,0 1,0 0,0 0,-1 0,1 0,0 0,-1 0,1 1,-1-1,0 1,1 0,-1 0,0 0,0 0,-2 0,-19-4,1 3</inkml:trace>
</inkml:ink>
</file>

<file path=ppt/ink/ink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2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0 339,'79'0,"215"-11,8-24,-193 24,-109 11,0 0,-1 0,1 1,-1-1,1 0,0 0,-1 0,1 0,0 1,0-1,-1 0,1 0,0 0,-1 1,1-1,0 0,0 1,0-1,-1 0,1 0,0 1,0-1,0 0,0 1,-1-1,1 1,0-1,0 0,0 1,0-1,0 0,0 1,0-1,0 0,0 1,0-1,0 1,0-1,1 0,-1 1,0-1,0 0,0 1,0-1,1 0,-1 1,0-1,0 0,0 0,1 1,-1-1,0 0,1 0,-1 1,0-1,1 0,-1 0,0 0,1 0,-1 0,0 1,1-1,-15 5</inkml:trace>
  <inkml:trace contextRef="#ctx0" brushRef="#br0" timeOffset="249.969">84 565,'44'0,"37"0,11 0,-2 0,-5-5,-14-1,-13 0,-7 1,-7 2,-7 1,-5 0,-2 2,-7 5,-3 1,-4 0</inkml:trace>
  <inkml:trace contextRef="#ctx0" brushRef="#br0" timeOffset="813.954">338 1,'48'22,"-2"2,0 3,35 27,42 24,-67-45,-2 2,-2 3,-1 2,9 12,-58-50,1 1,0-1,-1 1,0 0,1 0,-1 0,0 0,-1 0,1 1,-1-1,1 0,-1 1,0-1,0 1,0 0,-1-1,1 1,-1 0,0-1,0 1,0 0,-1-1,1 1,-1 0,0-1,0 1,0-1,0 1,-1-1,1 0,-1 1,0-1,0 0,0 0,-1 0,1-1,-2 2,-109 91,-143 63,36-41,202-104</inkml:trace>
</inkml:ink>
</file>

<file path=ppt/ink/ink6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33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22 179,'-5'24,"-1"12,0 6,1-5</inkml:trace>
  <inkml:trace contextRef="#ctx0" brushRef="#br0" timeOffset="648.002">615 9,'-14'-3,"0"1,0 0,0 1,0 1,0 0,0 1,0 0,0 1,0 1,1 0,-1 1,1 0,11-4,0 1,0-1,0 1,0-1,0 1,1 0,-1-1,0 1,0 0,1 0,-1 0,1 1,-1-1,1 0,-1 1,1-1,0 1,0-1,0 1,0-1,0 1,0 0,0-1,0 1,1 0,-1 0,1 0,-1 0,1 0,0 0,-1-1,1 1,0 0,0 0,1 0,-1 0,0 0,1 0,-1 0,1 0,0 1,53 66,-31-45,-20-19,0 0,-1 0,0 0,0 0,0 1,0-1,-1 0,0 1,0-1,-1 1,0 0,1-1,-2 1,1-1,-1 1,0-1,0 1,0-1,-1 1,0-1,0 0,0 0,-1 0,1 0,-1 0,0-1,-1 1,1-1,-1 0,0 0,0 0,0 0,-1-1,1 1,-1-1,0-1,0 1,0-1,0 1,0-1,0-1,-5 2,-6 5,13-6,0 0,0 0,0 0,0 0,0 0,-1-1,1 0,0 1,-1-1,1 0,-1-1,0 1,1 0,-1-1,0 0,1 0,-1 0,0-1,1 1,-1-1,1 0,-1 0,1 0,-1 0,1 0,0-1,-1 0,1 0,-3-1,-5-8</inkml:trace>
</inkml:ink>
</file>

<file path=ppt/ink/ink6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46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11,'-9'-2,"0"-1,-1 1,1 1,0-1,-1 1,1 1,0 0,-1 1,1-1,0 2,-1-1,1 1,0 1,0-1,0 2,1-1,-1 1,1 1,0-1,0 1,0 1,1-1,-1 2,2-1,-1 1,1-1,-1 2,2-1,-1 1,1 0,1 0,-1 0,1 1,1-1,0 1,0 0,0 0,1 0,1 1,-1-1,1 8,1-14,1-1,-1 1,0 0,1-1,-1 1,1-1,0 1,0 0,0-1,0 0,1 1,-1-1,1 0,-1 0,1 1,0-1,0-1,0 1,0 0,0 0,0-1,0 1,1-1,-1 1,0-1,1 0,-1 0,1 0,0-1,-1 1,1-1,0 1,-1-1,1 0,0 0,-1 0,2 0,101-17,146-110,-246 124,-1 0,0 1,1-1,-1 1,1 0,-1 0,1 1,0-1,0 1,0 0,0 1,0-1,0 1,0 0,0 0,0 1,0-1,0 1,0 0,-1 0,1 1,0-1,0 1,-1 0,1 1,-1-1,0 1,3 2,118 93,-106-89</inkml:trace>
</inkml:ink>
</file>

<file path=ppt/ink/ink6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48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341 198,'-13'-2,"1"1,-1-1,1 2,-1 0,1 1,-1 0,1 1,-1 0,1 1,0 0,0 1,0 0,0 1,1 1,0 0,0 0,0 1,1 0,0 1,1 0,-1 1,1 0,1 0,0 1,0 0,1 0,0 1,1 0,1 0,-1 0,2 1,-2 4,4-14,1 1,0-1,0 1,0-1,0 1,0 0,0-1,1 1,-1 0,1-1,0 1,-1 0,1 0,1-1,-1 1,0 0,1 0,-1-1,1 1,0 0,0-1,0 1,0-1,0 1,1-1,-1 0,1 1,-1-1,1 0,0 0,0 0,0 0,0 0,0-1,1 1,-1-1,0 1,1-1,-1 0,1 0,0 0,-1 0,1 0,0-1,-1 1,1-1,0 0,1 0,86-54,-24 7,-2-2,-1-3,-3-3,49-58,-113 130,-5-2,1 1,0 0,1 0,1 1,0 0,1 0,1 0,1 0,0 6,21 148,-11-118,-1 0,-3 1,-3-1,-2 17,0 18,-1-36,-2-1,-3 0,-2 0,-2-1,-17 46,25-78,-2 0,0-1,-1 1,0-2,-1 1,-1-1,-1 0,0-1,-2 0,1 0,-1-2,-12 11,22-23,0 1,0-1,0 0,0 0,0 0,0 0,0 0,0-1,0 1,-1-1,1 1,0-1,-1 0,1 0,0 0,0 0,-1 0,1 0,0-1,0 1,-1-1,1 1,0-1,0 0,0 0,0 0,0 0,0 0,0-1,0 1,0-1,1 1,-1-1,1 0,-1 1,1-1,-1 0,1 0,0 0,0 0,0 0,0 0,-32-96,27 56,1 23,2 0,0-1,2 1,0-1,1 1,1-1,0 1,2-1,0 1,3-5,2 5,0 0,2 0,0 1,1 0,1 1,0 0,1 1,1 0,1 1,0 1,1 0,1 1,0 1,3-2,112-87,-113 89</inkml:trace>
  <inkml:trace contextRef="#ctx0" brushRef="#br0" timeOffset="314.818">764 226,'5'34,"2"20,-1 6,-1-2,-2-6,0-8,-2-6,-6-10,-1-4,0-7</inkml:trace>
  <inkml:trace contextRef="#ctx0" brushRef="#br0" timeOffset="586.813">737 1,'-5'9,"3"4,2-1</inkml:trace>
  <inkml:trace contextRef="#ctx0" brushRef="#br0" timeOffset="897.79">1018 85,'104'395,"-78"-349,-26-45,1-1,0 1,0 0,0-1,0 1,0-1,0 0,0 1,0-1,0 0,0 0,0 1,0-1,0 0,0 0,0 0,0 0,0 0,0-1,0 1,0 0,0 0,0-1,0 1,0 0,0-1,0 1,0-1,0 0,0 1,0-1,-1 0,1 1,0-1,0 0,-1 0,1 1,-1-1,1 0,0 0,-1 0,0 0,1 0,-1 0,0 0,1-1,64-170,-47 129,59-108,-62 133</inkml:trace>
  <inkml:trace contextRef="#ctx0" brushRef="#br0" timeOffset="1266.85">1527 339,'28'-3,"-1"-2,0-1,0-1,0-1,-1-1,0-2,19-10,-43 20,1 0,0 0,-1 0,1 0,-1-1,0 1,1-1,-1 1,0-1,0 0,0 0,0 0,0 0,0 0,-1-1,1 1,-1 0,1-1,-1 1,0-1,0 0,0 1,-1-1,1 0,0 1,-1-1,0 0,0 0,0 1,0-1,0 0,0 0,-1 0,1 1,-1-1,0 0,0 1,0-1,0 1,0-1,0 1,-1-1,0 1,1 0,-1 0,0-1,0 1,0 0,-4-1,-1 0,1 1,0-1,-1 2,0-1,1 0,-1 1,0 1,0-1,1 1,-1 0,0 0,0 1,0 0,1 0,-1 1,0 0,1 0,0 0,-1 1,1 0,0 0,0 1,1-1,-1 1,1 0,-1 1,1 0,1-1,-1 2,1-1,0 0,0 1,0 0,1 0,0 0,0 0,0 0,1 1,0-1,1 1,-1 0,1 3,-1-2,1 0,0 0,1 0,0 0,0 0,1 0,0-1,0 1,1 0,0 0,0-1,1 1,0-1,0 0,1 0,0 0,0 0,0 0,1-1,0 0,1 0,-1-1,1 1,0-1,0 0,1-1,-1 1,4 0,93 45,-79-43</inkml:trace>
  <inkml:trace contextRef="#ctx0" brushRef="#br0" timeOffset="1681.798">1978 424,'30'-18,"-2"-2,0-1,-1-2,-1 0,-1-2,12-16,24-36,-61 77,0 0,0-1,0 1,1-1,-1 1,0 0,0-1,0 1,0-1,1 1,-1 0,0-1,0 1,1 0,-1-1,0 1,1 0,-1-1,0 1,1 0,-1 0,0 0,1-1,-1 1,1 0,-1 0,1 0,-1 0,0 0,1-1,-1 1,1 0,-1 0,1 0,-1 0,0 0,1 1,-1-1,1 0,-1 0,0 0,1 0,-1 0,1 1,-1-1,0 0,1 0,-1 0,0 1,1-1,-1 0,0 1,1-1,-1 0,0 1,0-1,1 0,-1 1,0-1,0 1,0-1,1 0,-1 1,3 33,-2-23,-2-5,1 0,0 0,1 0,0 0,0 0,0-1,1 1,-1 0,1-1,1 1,-1-1,1 0,0 1,0-1,0-1,1 1,0 0,0-1,0 0,0 0,1 0,-1 0,1-1,0 0,0 0,1 0,-1 0,0-1,1 0,0 0,-1-1,1 1,0-1,0-1,0 1,3-1,3-3,1-1,-1-1,1 0,-1-1,-1 0,1 0,-1-1,0-1,-1 0,0-1,0 0,-1 0,4-5,2-1,9-6,-1-1,0-2,-2 0,-1-1,14-25,-21 26</inkml:trace>
</inkml:ink>
</file>

<file path=ppt/ink/ink6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25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3670 543,'-2'13,"-2"2,1-1,1 1,1 0,0 0,0 0,2 0,0 0,1 0,0-1,3 11,-4-24,-1 1,0-1,1 1,-1-1,1 1,0-1,-1 1,1-1,0 0,0 1,0-1,0 0,0 0,0 0,0 1,1-1,-1 0,0-1,0 1,1 0,-1 0,1-1,-1 1,1 0,-1-1,1 0,-1 1,1-1,-1 0,1 0,0 1,-1-1,1-1,-1 1,1 0,-1 0,1-1,0 1,-1 0,1-1,-1 0,0 1,1-1,-1 0,1 0,-1 0,0 0,54-56,-48 45,0 1,-1-2,-1 1,0-1,0 1,-2-1,1-1,-2 1,1 0,-2-1,0 1,-1-1,0 1,-1-1,0 0,0 11,0 0,-1 0,1 0,0 0,-1 0,0 1,0-1,0 0,0 1,0 0,0-1,-1 1,1 0,-1 0,0 1,1-1,-1 0,0 1,0 0,0-1,0 1,0 1,0-1,0 0,-1 1,1-1,0 1,0 0,0 0,-1 0,1 1,0-1,0 1,0-1,0 1,0 0,0 1,0-1,0 0,0 1,0-1,0 1,1 0,-1 0,1 0,0 0,-1 1,1-1,0 1,0-1,1 1,-1 0,0 0,1-2,0 0,0 1,0-1,0 0,1 0,-1 1,0-1,1 0,-1 1,1-1,0 1,-1-1,1 0,0 1,0-1,0 1,0-1,0 1,0-1,0 1,0-1,1 1,-1-1,0 0,1 1,-1-1,1 1,0-1,-1 0,1 0,0 1,0-1,0 0,0 0,0 0,0 0,0 0,0 0,1 0,-1 0,0-1,0 1,1 0,-1-1,1 1,0-1,68 15,-58-17,0 0,1 0,-1-1,-1 0,1-1,0-1,-1 1,0-2,0 0,-1 0,1-1,-1 0,-1-1,0 0,0 0,0-1,6-8,113-178,-114 171,-1 0,-2-1,0-1,-2 0,-1 0,0-5,6-30,-26 91,9 235,29-21,5 124,-32-77,2-287,0 1,-1-1,0 1,1 0,-2-1,1 1,0 0,-1-1,0 1,0-1,0 1,-1-1,0 1,0-1,0 0,0 0,0 0,-1 0,0 0,0-1,0 1,0-1,0 0,-1 0,1 0,-1 0,0 0,0-1,0 0,0 0,0 0,-1 0,1-1,-1 1,1-1,-1 0,1-1,-1 1,0-1,1 0,-1 0,1 0,-1-1,-3 0,3-2,-1-1,1 0,0 0,1 0,-1 0,1-1,0 1,0-1,0 0,0-1,1 1,0-1,0 1,1-1,-1 0,1 0,1 0,-1 0,1 0,0 0,0-1,1 1,0 0,0-1,0 1,1 0,0 0,0 0,1-1,-1 1,2 0,-1 1,1-3,11-16,0 1,2 1,1 0,0 1,1 1,2 0,0 2,16-12,-7 6</inkml:trace>
  <inkml:trace contextRef="#ctx0" brushRef="#br0" timeOffset="-2535.914">255 373,'-17'40,"-2"-1,-2-1,-1-1,-2-1,-1-1,-2-1,-7 5,-32 43,124-172,113-116,-108 127,-63 79,0-1,0 1,1-1,-1 1,0 0,0-1,0 1,1-1,-1 1,0 0,0-1,1 1,-1 0,0-1,1 1,-1 0,1 0,-1-1,0 1,1 0,-1 0,1-1,-1 1,0 0,1 0,-1 0,1 0,-1 0,1 0,-1 0,1 0,-1 0,0 0,1 0,-1 0,1 0,-1 0,1 0,-1 0,1 1,-1-1,0 0,1 0,-1 0,0 1,1-1,-1 0,1 1,-1-1,0 0,0 1,1-1,-1 0,0 1,0-1,1 0,-1 1,0-1,0 1,0-1,1 1,-1-1,0 0,0 1,0-1,0 1,0 0,2 36,-2-31,-1 37,0-25,0 1,1-1,0 0,2 0,0 0,1 0,1 0,0 0,2-1,0 1,1-2,6 12,-11-24,1 0,-1 0,1 0,-1 0,1 0,1-1,-1 0,0 1,1-1,-1 0,1-1,0 1,0-1,0 0,1 0,-1 0,0 0,1-1,-1 1,1-1,-1-1,1 1,0 0,-1-1,1 0,0 0,-1-1,1 1,-1-1,1 0,0 0,-1 0,0-1,1 0,-1 0,2-1,7-5,0-1,-1 0,0-1,0-1,-1 0,0 0,-1-1,-1-1,0 1,0-2,-1 1,-1-1,0 0,-1 0,-1-1,0 0,-1 0,0 0,-2-1,1 1,-2-1,0 1,-2-15,-10-5,4 29</inkml:trace>
  <inkml:trace contextRef="#ctx0" brushRef="#br0" timeOffset="-2034.794">1243 459,'-14'-3,"-1"1,0 1,1 0,-1 1,0 0,1 2,-1-1,1 2,-1 0,1 1,0 0,0 1,0 1,1 0,0 0,0 2,1 0,0 0,0 1,1 0,0 1,0 0,1 1,1 0,0 1,-2 4,-30 73,41-87,-1 0,1 1,-1-1,1 1,0-1,0 1,1-1,-1 0,0 1,1-1,-1 1,1-1,0 0,0 1,0-1,0 0,0 0,0 0,1 0,-1 0,1 0,-1 0,1 0,0-1,0 1,-1-1,1 1,0-1,1 1,-1-1,0 0,0 0,0 0,1-1,-1 1,1 0,-1-1,1 0,8 0,0-1,-1-1,1 0,0 0,-1-1,0 0,0-1,0 0,0-1,0 0,-1-1,0 0,0 0,0-1,-1 0,0 0,-1-1,1 0,-1 0,3-6,123-103,-131 115,1 0,-1 1,0-1,1 1,-1 0,1 0,-1 0,1 0,0 0,-1 1,1-1,0 1,-1-1,1 1,0 0,0 0,-1 1,1-1,0 0,-1 1,1 0,0-1,-1 1,1 0,-1 0,1 1,-1-1,0 0,1 1,-1 0,0-1,0 1,1 1,50 83,-27-37,-11-27,-2-3</inkml:trace>
  <inkml:trace contextRef="#ctx0" brushRef="#br0" timeOffset="-1455.31">1525 740,'77'-90,"-40"38,-23 30,2 0,0 0,1 1,1 1,1 1,1 1,17-12,-37 29,1 1,0-1,0 1,0-1,-1 0,1 1,0 0,0-1,0 1,0-1,0 1,0 0,0 0,0 0,0-1,0 1,0 0,0 0,0 0,0 1,0-1,0 0,0 0,0 0,0 1,0-1,0 1,0-1,0 1,0-1,-1 1,1-1,0 1,0 0,-1-1,1 1,0 0,-1 0,1-1,0 1,-1 0,1 0,-1 0,0 0,1 0,-1 0,0 0,1 0,-1 0,0 0,0 0,0 0,0 0,0 0,-1 60,-2-51,-5 48,8-57,0 0,0 0,0 1,1-1,-1 0,0 0,1 0,-1 0,1 0,0 1,-1-1,1 0,0 0,-1 0,1 0,0-1,0 1,0 0,0 0,0 0,0-1,0 1,0-1,0 1,0 0,0-1,1 0,-1 1,0-1,0 0,0 0,1 1,-1-1,0 0,0 0,1 0,-1-1,0 1,0 0,0 0,1-1,-1 1,1-1,9-2,1-1,0-1,-1 0,0 0,0-1,-1 0,1-1,-1 0,-1-1,4-3,77-47,-89 57,1 0,0 0,0 0,0 0,0 1,0-1,0 1,0-1,0 1,0 0,1 0,-1 0,0 0,0 0,0 0,0 1,0-1,0 1,0 0,0-1,0 1,0 0,0 0,-1 0,1 0,0 0,-1 1,1-1,0 0,-1 1,0-1,1 1,-1 0,0-1,0 1,0 0,0 0,0 0,0 0,0 0,-1 0,1 0,-1 0,1 0,-1 0,0 0,0 2,8 103,-3-87</inkml:trace>
  <inkml:trace contextRef="#ctx0" brushRef="#br0" timeOffset="-1085.419">2315 600,'46'-1,"1"-2,-1-2,0-2,0-2,-1-2,32-13,14-25,-88 48,-1-1,1 0,0 0,-1 0,0-1,1 1,-1-1,0 1,0-1,-1 0,1 1,0-1,-1 0,0 0,0 0,0 0,0 0,0-1,0 1,-1 0,0 0,1-1,-1 1,-1 0,1 0,0 0,-1-1,1 1,-2-1,-1 0,-1 0,0 1,0-1,-1 1,1 0,-1 1,0-1,0 1,0 0,0 0,0 0,0 1,0 0,0 0,-1 0,1 0,0 1,-1 0,1 0,0 1,-1-1,1 1,0 0,-1 0,1 1,-1 0,-9 3,1 0,0 0,0 1,1 1,0 0,0 1,1 0,0 1,0 0,1 1,0 1,1 0,0 0,0 1,1 0,1 0,0 1,1 0,-3 9,9-18,0 1,0 0,0-1,1 1,-1 0,1 0,1 0,-1-1,0 1,1 0,0 0,0-1,1 1,-1 0,1-1,0 0,0 1,1-1,-1 0,1 0,0 0,0 0,0-1,1 1,-1-1,1 0,0 0,-1 0,5 1,2 3,1-1,0-1,0 1,0-2,1 0,0 0,0-1,0-1,0 1,0-2,4 0,99-3,-91 1</inkml:trace>
  <inkml:trace contextRef="#ctx0" brushRef="#br0" timeOffset="29657.54">368 1870,'11'251,"-5"-207,-2 0,-3 0,-1 0,-4 27,-38 169,42-239,1 0,-1 0,0 1,0-1,0 0,0 0,0 1,0-1,0 0,0 1,0-1,-1 0,1 0,-1 0,1 1,-1-1,1 0,-1 0,1 0,-1 0,0 0,0 0,0 0,1 0,-1 0,0 0,0 0,0-1,0 1,-1 0,1-1,0 1,0-1,0 1,0-1,-1 0,1 1,0-1,0 0,-1 0,1 0,0 0,-1 0,1 0,0 0,0 0,-1 0,1-1,0 1,0-1,0 1,-1-1,1 1,0-1,0 1,0-1,0 0,0 0,0 0,0 0,0 1,0-1,1 0,-1 0,0-1,-3-17,1 1,1 0,1-1,1 0,0 1,1-1,1 1,1-1,1 1,0 0,1 0,5-9,-9 22,16-49,2 1,2 0,3 2,2 0,2 2,2 1,3 2,1 1,2 1,9-5,32-8,-75 56,0 1,1-1,-1 0,0 1,1-1,-1 1,0 0,1-1,-1 1,1 1,-1-1,0 0,1 0,-1 1,0-1,1 1,-1 0,0 0,0 0,0 0,0 0,0 0,0 1,0-1,0 1,0-1,0 1,-1 0,1-1,-1 1,1 0,-1 0,0 0,0 0,0 0,0 1,0-1,0 0,4 15,0 1,-1-1,0 1,-2 0,0 0,-1 0,-1 0,0 0,-2-1,0 1,-4 13,5-18,-1 1,0-1,-1 0,-1 0,0 0,0-1,-2 1,1-1,-2 0,1-1,-2 1,0-1,0-1,-1 0,0 0,0 0,-1-1,-1-1,1 0,-1 0,-1-1,1 0,-1-1,-1 0,1-1,-1-1,1 0,-1 0,-4-1,12-1,-1-1,0 0,1 0,-1 0,0-1,0 0,0 0,1 0,-1-1,0 0,0 0,1 0,-1-1,0 0,1 0,0 0,-1-1,1 0,0 0,0 0,1 0,-1-1,1 0,-1 0,1 0,1 0,-1-1,0 0,1 0,0 0,0 0,1 0,-2-3,-2-19,3 2</inkml:trace>
  <inkml:trace contextRef="#ctx0" brushRef="#br0" timeOffset="30172.838">1046 1277,'-31'229,"16"-92,6 1,7 100,2-217,11 39,-10-59,-1 0,1 0,-1 0,1 0,-1 0,1 0,0 0,0 0,-1 0,1-1,0 1,0 0,0 0,0-1,0 1,0 0,0-1,0 1,0-1,0 1,1-1,-1 0,0 0,0 1,0-1,0 0,1 0,-1 0,0 0,0 0,0 0,0-1,1 1,-1 0,0-1,0 1,0 0,0-1,0 0,0 1,0-1,0 1,0-1,0 0,0 0,0 0,0 1,-1-1,1-1,76-80,-68 69,1 1,0 0,1 0,0 1,1 1,0 0,0 0,1 1,4-1,-16 10,0-1,1 0,-1 0,1 0,-1 1,0-1,1 1,-1-1,1 1,0 0,-1-1,1 1,-1 0,1 0,-1 0,1 0,0 0,-1 1,1-1,-1 0,1 1,-1-1,1 1,-1-1,0 1,1 0,-1 0,1 0,-1 0,0 0,0 0,0 0,0 0,0 0,0 0,0 1,0-1,0 0,0 1,0-1,-1 0,1 1,-1-1,1 1,-1 0,0-1,1 2,4 81,-6-76,3 72,3-67</inkml:trace>
  <inkml:trace contextRef="#ctx0" brushRef="#br0" timeOffset="30760.634">1553 1813,'-10'20,"-1"-1,2 1,1 1,1 0,0 0,2 0,0 1,1-1,2 1,0 0,1 9,1-29,0 0,0 0,0 1,1-1,-1 0,0 0,1 0,0 0,0 0,-1 0,1 0,0 0,0 0,1 0,-1-1,0 1,1 0,-1-1,1 1,-1-1,1 1,0-1,0 0,-1 0,1 0,0 0,0 0,0 0,0 0,0-1,1 1,-1-1,0 1,0-1,0 0,0 0,0 0,1 0,-1 0,0-1,0 1,0-1,1 1,84-45,6-77,-28 29,-65 92,0 0,1 0,-1 0,0 0,1 1,-1-1,1 0,-1 0,1 0,-1 1,1-1,-1 0,1 0,0 1,-1-1,1 1,0-1,0 1,0-1,-1 1,1-1,0 1,0 0,0-1,0 1,0 0,0 0,0 0,0-1,0 1,-1 0,1 0,0 0,0 1,0-1,0 0,0 0,0 0,0 1,0-1,0 1,-1-1,1 0,0 1,0 0,0-1,-1 1,1-1,0 1,-1 0,1-1,0 1,-1 0,1 0,-1 0,1-1,-1 1,0 0,1 0,-1 0,0 0,0 0,1 0,-1 0,0 0,0 0,1 216,27 196,-29-387,-1 1,-1-1,-1 1,-2-1,0 0,-2-1,-1 0,-9 18,18-40,-1-1,0 1,-1-1,1 1,0-1,-1 0,1 0,-1 0,0 0,1 0,-1 0,0 0,0-1,0 1,-1-1,1 1,0-1,0 0,-1 0,1 0,-1 0,1 0,-1 0,1-1,-1 1,0-1,1 0,-1 0,0 0,1 0,-1 0,1-1,-1 1,0-1,1 1,-1-1,1 0,-3-1,-5-6,1 0,-1 0,2-1,-1 0,1-1,0 1,1-2,0 1,1-1,0 0,1 0,0-1,0 0,2 1,-1-2,1 1,1 0,0 0,1-1,1 1,0-1,0 1,1-1,1 1,0-1,1-3,0-2,0 1,0-1,2 0,1 1,0 0,1 0,0 1,1 0,9-12,-1 6,-2 3</inkml:trace>
  <inkml:trace contextRef="#ctx0" brushRef="#br0" timeOffset="31305.205">2202 1757,'-7'0,"0"0,0 1,0 0,0 0,1 1,-1 0,0 0,1 0,-1 1,1 0,0 0,0 1,0 0,1 0,-1 0,1 1,0-1,0 1,0 1,1-1,0 0,0 1,0 0,1 0,0 0,0 1,0-1,1 1,1-3,1 0,-1-1,1 1,0 0,0 0,1 0,-1-1,1 1,0 0,0-1,0 1,0 0,1-1,-1 1,1-1,0 0,0 1,0-1,0 0,1 0,-1-1,1 1,0 0,0-1,0 0,0 1,0-1,0 0,1-1,-1 1,1-1,-1 1,1-1,0 0,-1 0,1-1,0 1,0-1,3 0,65 36,-70-34,-1-1,1 1,-1 0,0-1,0 1,1 0,-1 0,0 0,-1 0,1 0,0 0,0 0,-1 0,0 0,1 0,-1 1,0-1,0 0,0 0,0 0,0 0,0 1,-1-1,1 0,-1 0,0 0,1 0,-1 0,0 0,0 0,0 0,-1 0,1-1,0 1,-1 0,1-1,-1 1,1-1,-1 1,0-1,0 0,-80 48,67-44,0-1,-1 0,1-1,0-1,-1-1,0 0,1-1,-1 0,-6-2,11-3,5-1</inkml:trace>
  <inkml:trace contextRef="#ctx0" brushRef="#br0" timeOffset="31545.284">2512 1898,'-14'33,"-5"21,-4 2,2-5,5-10</inkml:trace>
  <inkml:trace contextRef="#ctx0" brushRef="#br0" timeOffset="31724.998">2400 1587,'0'10,"0"3</inkml:trace>
  <inkml:trace contextRef="#ctx0" brushRef="#br0" timeOffset="31991.734">2908 1757,'-22'10,"0"0,1 2,0 1,1 0,1 1,0 1,1 1,0 1,1 1,1 0,-10 15,23-28,0-1,0 0,1 1,-1 0,1 0,0-1,1 1,-1 0,1 0,0 1,0-1,0 0,1 0,0 1,0-1,0 0,0 0,1 0,0 1,0-1,1 0,-1 0,1 0,0 0,1-1,-1 1,1 0,0-1,0 0,0 0,0 0,1 0,0 0,3 3,5-3,0 0,-1 0,1-1,0-1,1 0,-1 0,0-1,0-1,1 0,-1-1,0 0,1-1,-1 0,0-1,-1 0,1-1,2-1,11-4</inkml:trace>
  <inkml:trace contextRef="#ctx0" brushRef="#br0" timeOffset="32643.816">3303 1757,'-39'33,"2"1,1 3,2 0,2 2,1 2,-6 15,35-55,0 1,0 0,0-1,0 1,1 0,-1 0,1 0,-1 1,1-1,0 0,0 0,0 1,0-1,0 1,1-1,-1 0,1 1,-1-1,1 1,0 0,0-1,0 1,0-1,1 1,-1-1,1 1,-1-1,1 1,0-1,0 0,0 1,0-1,1 0,-1 0,0 0,1 0,0 0,-1 0,1 0,0 0,0-1,0 1,0-1,0 1,2 0,7-3,0 0,1 0,-1-1,-1-1,1 0,0 0,-1-1,1-1,-1 1,-1-2,1 1,-1-1,1-1,-2 0,1 0,-1 0,0-1,-1-1,0 1,3-5,-2 5,135-166,-127 155,-11 14,-9 15,-4 5,1 0,1 0,0 0,1 1,0 0,1 0,-1 16,4-28,0 1,1 0,0-1,0 1,0 0,0-1,1 1,-1-1,1 1,1-1,-1 1,0-1,1 1,0-1,0 0,1 0,-1 0,1 0,-1-1,1 1,0-1,1 1,-1-1,1 0,-1 0,1-1,0 1,0-1,0 0,4 2,6-2,0 0,1-1,-1 0,1-1,-1-1,0-1,1 0,-1 0,0-1,0-1,0-1,-1 0,1 0,-1-2,0 1,-1-2,0 0,0 0,-1-1,2-2,133-126,-130 125,-1-1,0-1,-1 0,-1-1,0 0,-1-1,-1-1,0 0,-1 0,-1-1,0 0,-2-1,0 0,-1 0,-1 0,-1-1,-1 0,0 0,-1-16,-2 31,-1-1,0 1,-1-1,0 1,1 0,-1-1,-1 1,1 0,-1 0,0 1,0-1,-1 1,1-1,-1 1,0 0,0 0,0 1,-1-1,1 1,-1 0,0 0,0 0,0 1,0 0,0 0,0 0,-1 0,1 1,-1 0,1 0,-1 1,1 0,-1-1,0 2,1-1,-1 1,1 0,-1 0,1 0,-1 1,1 0,0 0,0 0,0 1,0-1,0 1,-4 4,-3 0,0 1,1 0,0 1,0 0,1 1,0 0,0 1,1 0,1 0,0 1,1 0,0 1,0-1,2 1,-1 0,2 1,0-1,0 1,1 0,1 0,1 0,0 0,0 0,1 1,1-1,1 0,0 0,1 0,0-1,1 1,2 3,6 8,2-1,1 0,1-1,1-1,0-1,2 0,0-2,2 0,0-1,1-1,19 11,-26-18,0-1,1 0,0-1,0-1,1 0,0-2,0 0,1 0,-1-2,17 2,-10-4</inkml:trace>
</inkml:ink>
</file>

<file path=ppt/ink/ink6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28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2710 424,'-16'12,"0"1,1 1,0 0,2 0,-1 2,2 0,0 0,1 1,0 0,-1 7,10-23,1 0,-1 1,1-1,0 1,-1 0,1-1,0 1,0 0,0 0,0 0,1 0,-1-1,0 1,1 0,-1 0,1 0,0 1,0-1,0 0,0 0,0 0,0 0,0 0,1 0,-1 0,1 0,-1 0,1 0,0 0,0-1,0 1,0 0,0 0,0-1,1 1,-1 0,0-1,1 1,-1-1,1 0,0 0,-1 1,1-1,0 0,0 0,0-1,0 1,0 0,0-1,0 1,1 0,10-6,-1 1,0-2,0 0,-1 0,1-1,-1 0,-1-1,1 0,-2-1,1 0,-1-1,0 0,0-2,126-143,-134 154,0 0,0 0,0 0,0 1,0-1,0 0,0 0,0 1,0-1,1 0,-1 1,0-1,0 1,1 0,-1-1,0 1,1 0,-1 0,0 0,1 0,-1 0,1 0,-1 0,0 1,1-1,-1 0,0 1,0-1,1 1,-1-1,0 1,0 0,0-1,0 1,1 0,-1 0,0 0,-1 0,1 0,0 0,0 0,0 0,0 0,-1 0,1 1,-1-1,1 1,14 67,-14-62,24 169,3 31,-25-151,-3-1,-2 0,-2 0,-3 0,-2 0,-9 28,14-65,-1-1,-1 1,-1-1,0 0,-1-1,0 1,-2-2,0 1,-1-1,0-1,-1 0,-1-1,-8 7,16-15,3-3,1 0,-1 1,1-1,-1 0,0 0,0-1,0 1,0 0,0 0,0-1,0 0,-1 1,1-1,0 0,-1 0,1 0,-1 0,1-1,-1 1,0-1,1 1,-1-1,0 0,1 0,-1 0,0-1,1 1,-1 0,1-1,-1 0,1 0,-1 0,1 0,-1 0,1 0,0 0,-1-1,1 1,-2-3,0-8,0 0,1-1,0 0,0 0,2 0,0 0,0 0,1 0,1 0,0 0,1 0,1-7,10-53,2 0,4 2,3 0,3 1,32-61,-49 115,1-1,0 2,2-1,0 1,0 1,2 0,0 1,0 0,1 1,0 0,1 2,1-1,4 0,-14 7,0 1,1 0,0 1,0 0,0 0,-1 0,2 1,-1 0,0 0,0 1,0 0,0 0,0 1,0 0,0 0,1 1,10 5</inkml:trace>
  <inkml:trace contextRef="#ctx0" brushRef="#br0" timeOffset="469.084">3727 481,'-31'-4,"1"1,-1 2,0 1,0 1,1 2,-1 1,1 1,0 2,-23 8,46-13,-1 1,1 0,0 1,0-1,1 1,-1 1,1-1,0 1,0 0,0 1,1-1,0 1,0 0,0 1,1-1,0 1,0-1,0 1,1 1,0-1,1 0,-1 1,2-1,-1 1,1 0,0-1,0 1,1 0,0 0,1 0,0 4,0-9,1 1,-1-1,1 1,-1-1,1 0,0 0,0 0,1 0,-1 0,0-1,1 1,0-1,0 1,0-1,0 0,0 0,0 0,0-1,0 1,1-1,-1 1,1-1,-1 0,1-1,0 1,-1-1,1 1,0-1,-1 0,1 0,-1-1,2 0,8 0,-1-1,1 0,-1-1,0 0,0-2,0 1,0-1,9-6,276-198,-296 208,1-1,-1 1,0-1,0 1,1-1,-1 1,1 0,-1-1,1 1,0 0,-1 0,1 0,0 0,0 1,0-1,0 0,0 1,0-1,-1 1,1 0,0 0,0 0,0 0,0 0,0 0,0 0,0 1,0-1,0 0,0 1,0 0,0 0,0-1,-1 1,1 0,0 0,-1 1,1-1,-1 0,1 0,-1 1,1-1,-1 1,0-1,0 1,0 0,0-1,0 1,0 0,0 0,0 0,-1 0,1 1,4 59,-7-55,1-1,1 0,-1 1,1-1,0 1,1-1,-1 1,1-1,0 0,1 1,0-1,0 0,0 0,0 0,1 0,0-1,1 1,-1-1,1 0,0 0,0 0,1 0,-1 0,1-1,0 0,0 0,1-1,-1 1,6 1,9 0</inkml:trace>
  <inkml:trace contextRef="#ctx0" brushRef="#br0" timeOffset="1005.519">4150 791,'9'-31,"2"0,1 0,1 1,1 1,2 0,1 1,1 1,1 0,17-16,-28 33,1 1,0 0,0 1,0-1,1 2,1 0,-1 0,1 0,0 2,1-1,-1 1,11-2,-21 7,0 0,0 0,0 0,0 0,0 0,0 0,0 0,1 0,-1 0,0 1,0-1,0 0,0 1,0-1,0 1,0-1,0 1,0 0,0-1,-1 1,1 0,0-1,0 1,-1 0,1 0,0 0,-1 0,1 0,-1 0,1 0,-1 0,1 0,-1 0,0 0,1 0,-1 0,0 0,0 1,0-1,0 0,0 0,0 0,0 0,-1 0,1 1,-10 50,3-32,-10 37,17-56,0 0,0 0,0 1,0-1,1 0,-1 0,0 0,0 0,1 1,-1-1,1 0,-1 0,1 0,-1 0,1 0,0 0,-1 0,1 0,0 0,0-1,0 1,-1 0,1 0,0-1,0 1,0-1,0 1,1 0,-1-1,0 0,0 1,0-1,0 0,0 0,0 1,1-1,-1 0,0 0,0 0,0 0,1-1,-1 1,0 0,1-1,8-1,0-1,1 0,-1-1,-1 0,1 0,-1-1,1 0,-1-1,-1 0,1-1,-1 0,0 0,23-16,89-51,-120 73,1 1,0-1,0 1,0-1,0 1,0-1,0 1,0 0,0 0,0-1,1 1,-1 0,0 0,0 0,0 0,0 0,0 0,0 1,0-1,0 0,0 0,0 1,0-1,0 1,0-1,0 1,0-1,0 1,0 0,0-1,-1 1,1 0,0 0,0-1,-1 1,1 0,-1 0,1 0,-1 0,1 0,-1 0,1 0,-1 0,0 0,1 0,-1 0,0 1,4 57,-4-51,-2 22,1-24,0 1,1 0,-1-1,1 1,0 0,1-1,0 1,0 0,0-1,1 1,0-1,0 0,1 1,1 2,8 4</inkml:trace>
  <inkml:trace contextRef="#ctx0" brushRef="#br0" timeOffset="1339.121">5053 594,'68'-8,"0"-2,-1-4,0-3,55-21,-36-11,-83 47,-1 0,1 0,-1 0,1-1,-1 1,0-1,0 0,0 0,0 0,0 0,-1 0,1 0,-1 0,0 0,0 0,0-1,0 1,-1 0,1-1,-1 1,0-1,0 1,0-1,-1 1,1 0,-1-4,-3 3,0 1,0-1,0 1,-1-1,1 1,-1 1,0-1,1 1,-1-1,0 1,-1 1,1-1,0 1,0 0,-1 0,1 0,-1 1,1 0,0 0,-1 0,1 1,-1-1,1 2,0-1,-3 1,-8 1,1 1,-1 0,1 1,0 0,0 1,1 1,0 1,0 0,1 1,0 0,0 1,1 0,0 1,1 0,0 1,1 0,0 1,1 0,1 1,0 0,1 0,-4 10,9-20,0 0,0 0,1 0,0 0,0 1,0-1,0 0,0 1,1-1,0 0,0 1,0-1,1 0,-1 1,1-1,0 0,0 1,0-1,1 0,0 0,0 0,0 0,0 0,0-1,1 1,-1-1,1 1,0-1,0 0,1 0,-1 0,0-1,1 1,0-1,1 1,14 7,1 0,0-2,0 0,1-1,0-1,0-1,0-1,1-1,0-1,-1-1,1 0,11-3,-6 2</inkml:trace>
  <inkml:trace contextRef="#ctx0" brushRef="#br0" timeOffset="-2213.046">340 86,'-26'173,"-3"19,-3 67,33-158,-1-89</inkml:trace>
  <inkml:trace contextRef="#ctx0" brushRef="#br0" timeOffset="-1949.521">1 481,'38'0,"33"-5,8-1,0-5,-8 0,-11-4,-11 2,-10 2,-6-1,-4 1,-2-3,-6-3,-1 1,-5-1,-4 2</inkml:trace>
  <inkml:trace contextRef="#ctx0" brushRef="#br0" timeOffset="-1493.619">678 1,'0'521,"-1"-516,0 0,1 0,-1 0,1 0,0 0,0 1,1-1,0 0,0 0,0 0,0 0,1 0,-1 0,2-1,-1 1,0 0,1-1,0 0,0 1,0-1,0 0,1-1,-1 1,1 0,0-1,0 0,1 0,-1 0,1-1,-1 0,1 1,0-1,0-1,-1 1,1-1,1 0,-1 0,0 0,2-1,9-4,-2-1,1 0,0-1,-1 0,0-2,-1 1,0-2,0 0,8-7,21-13,-40 27,-1 0,1 0,0 1,0-1,0 1,0-1,0 1,0 0,0 0,0 0,0 0,1 0,-1 0,0 1,1-1,-1 1,0-1,1 1,-1 0,1 0,-1 0,0 1,1-1,-1 0,1 1,-1-1,0 1,0 0,1 0,-1 0,0 0,0 0,0 1,0-1,0 0,0 1,0 0,-1-1,1 1,-1 0,1 0,0 1,9 30,32 52,-30-73</inkml:trace>
  <inkml:trace contextRef="#ctx0" brushRef="#br0" timeOffset="-1048.304">1328 678,'30'-4,"1"-1,-1-2,0-1,0-1,-1-2,0 0,-1-3,4-3,32-47,-62 63,-1-1,0 1,0-1,0 1,0-1,0 1,-1-1,1 0,0 0,-1 1,1-1,-1 0,0 0,1 0,-1 0,0 0,0 1,0-1,-1 0,1 0,0 0,-1 0,1 1,-1-1,1 0,-1 0,0 1,0-1,0 0,0 1,0-1,0 1,0-1,-1 1,1 0,0 0,-1-1,1 1,-1 0,0 0,1 0,-1 1,0-1,1 0,-2 0,-3-1,1 1,-1 0,0 0,0 0,0 0,0 1,1 0,-1 0,0 1,0 0,0 0,0 0,1 1,-1-1,0 1,1 1,0-1,-1 1,1 0,0 0,1 0,-1 1,0 0,-8 6,0 1,1 1,1 0,-1 1,2 0,0 0,-4 9,10-17,1-1,0 1,0-1,0 1,1 0,-1 0,1 0,1 1,-1-1,1 0,0 1,0-1,0 1,1-1,0 1,0-1,0 1,1-1,0 1,0-1,0 1,1-1,-1 0,1 0,0 0,1 0,0 0,-1 0,1-1,1 1,-1-1,1 0,0 0,0 0,0 0,4 2,8 2,1-1,0-1,1 0,-1-2,1 0,0-1,0 0,3-1,9 0</inkml:trace>
  <inkml:trace contextRef="#ctx0" brushRef="#br0" timeOffset="31760.218">397 1695,'-7'-3,"1"0,-1 0,0 1,0 0,0 0,0 1,0-1,0 2,0-1,0 1,0 0,0 1,0-1,0 1,0 1,0-1,0 1,0 1,0-1,1 1,-1 0,1 1,0-1,0 1,0 0,-5 6,1-5,2-1,0 0,0 0,1 0,0 1,0 0,0 0,0 1,1 0,0 0,0 1,1-1,0 1,0 0,0 1,1-1,0 1,1 0,-1 1,4-6,0 0,0 0,0-1,0 1,1 0,-1-1,1 1,-1-1,1 1,0-1,0 1,0-1,1 1,-1-1,1 0,-1 0,1 1,-1-1,1 0,0-1,0 1,0 0,0-1,1 1,-1-1,0 1,1-1,-1 0,2 0,79 27,-70-25,18 2,-24-4,0 0,0 0,0 0,-1 1,1 0,-1 0,1 0,-1 1,0 0,0 1,0-1,0 1,-1 0,-4-2,0-1,0 0,0 1,0 0,-1-1,1 1,-1-1,1 1,-1 0,1-1,-1 1,0 0,0-1,0 1,0 0,0-1,0 1,0 0,-1-1,1 1,-1 0,1-1,-1 1,0-1,1 1,-1-1,0 1,0-1,0 1,0-1,0 0,-1 0,1 1,0-1,-1 0,-51 39,-145 29,173-64</inkml:trace>
  <inkml:trace contextRef="#ctx0" brushRef="#br0" timeOffset="32350.163">735 1723,'-17'30,"2"1,1 1,2 1,1 0,1 0,2 1,-1 20,8-51,0-1,0 0,1 1,-1-1,1 0,-1 1,1-1,0 1,0-1,0 1,0-1,1 1,-1-1,0 0,1 1,0-1,0 0,0 1,0-1,0 0,0 0,0 0,1 0,-1 0,1 0,-1 0,1 0,0-1,0 1,0-1,0 1,0-1,0 0,0 0,0 1,0-2,1 1,-1 0,0 0,1-1,-1 1,1-1,-1 0,1 0,-1 0,1 0,-1 0,1 0,11-7,-1-1,1 0,-1-1,-1 0,0-1,0-1,-1 0,0 0,6-10,3 0,11-15,-1-2,-1-1,-3-1,9-18,-35 57,-1 1,1-1,0 1,0-1,0 1,0 0,0-1,0 1,0-1,0 1,0-1,0 1,0-1,0 1,0-1,0 1,0-1,0 1,1 0,-1-1,0 1,0-1,0 1,1 0,-1-1,0 1,1-1,-1 1,0 0,1 0,-1-1,0 1,1 0,-1-1,0 1,1 0,-1 0,1 0,-1 0,1-1,-1 1,1 0,-1 0,0 0,1 0,-1 0,1 0,-1 0,1 0,-1 0,1 0,-1 0,1 1,-1-1,1 0,-1 0,0 0,1 1,-1-1,1 0,-1 0,0 1,1-1,-1 0,0 1,1-1,-1 0,0 1,0-1,1 1,2 36,-7 412,2-400,-2 0,-2-1,-2 1,-2-1,-3-1,-1 0,-20 43,28-77,0-1,-1 1,0-1,-1 0,-1 0,0-1,0-1,-1 1,-2 1,9-9,-1 0,1 0,-1 0,0-1,1 1,-1-1,0 0,0 0,-1 0,1 0,0-1,-1 0,1 0,-1 0,1 0,-1-1,1 0,-1 0,1 0,-1 0,1-1,-1 0,1 0,-1 0,1 0,0-1,-1 1,1-1,0 0,-1-1,0-1,0 0,0 0,0-1,1 1,-1-1,1 0,0 0,1-1,-1 1,1-1,0 0,0 0,1 0,0 0,0 0,0 0,1-1,0 1,0-1,1 1,0-1,0 1,0-1,1 1,1-6,1-10,2 0,1 0,0 0,2 1,0 0,11-18,71-114,-77 130</inkml:trace>
  <inkml:trace contextRef="#ctx0" brushRef="#br0" timeOffset="32882.644">1384 1695,'-125'87,"123"-86,-1 0,1 0,0 0,-1 1,1-1,0 1,0-1,0 1,0 0,0 0,1 0,-1 0,1 0,-1 0,1 0,-1 1,1-1,0 0,0 1,1-1,-1 1,0-1,1 1,-1 0,1-1,0 1,0-1,0 1,0 0,1-1,-1 1,1-1,-1 1,1 0,0-1,0 0,0 1,0-1,0 0,1 1,-1-1,1 0,-1 0,1 0,0 0,0 0,0-1,0 1,64 15,-56-16,-1 1,1 0,-1 1,0-1,0 2,0-1,0 1,0 1,-1 0,1 0,-1 0,-6-3,0 0,0 0,0-1,-1 1,1 0,-1 0,1 1,-1-1,0 0,1 0,-1 1,0-1,-1 1,1-1,0 1,-1-1,1 1,-1-1,0 1,0-1,0 1,0 0,0-1,-1 1,1-1,-1 1,0-1,1 1,-1-1,0 1,0-1,-1 0,1 0,0 1,-1-1,0 0,1 0,-1-1,-2 3,-85 57,80-57,-1 0,1-1,-1 0,0-1,0 0,0 0,0-1,0-1,0 1,0-2,0 1,0-1,-1-1,-2-4,7-1</inkml:trace>
  <inkml:trace contextRef="#ctx0" brushRef="#br0" timeOffset="33263.696">1920 1271,'-1'1,"-14"15,1 0,0 0,1 1,1 1,1 0,0 1,2 0,0 1,1-1,1 2,1-1,0 1,2 0,1 0,-1 11,-1 135,-3-115,2 0,3 0,2 46,-15-13,11-79</inkml:trace>
  <inkml:trace contextRef="#ctx0" brushRef="#br0" timeOffset="33510.206">1554 1723,'38'0,"32"0,9 0,-4 0,-11 0,-5 0,-9 0,-8 0,-6 0,-5 0,-7 0</inkml:trace>
  <inkml:trace contextRef="#ctx0" brushRef="#br0" timeOffset="33860.959">2089 1949,'29'-5,"0"-1,-1-1,0-2,-1-1,0 0,0-3,-1 0,8-7,-28 17,-1-1,1-1,-1 1,0-1,-1 0,1 0,-1 0,0-1,-1 0,1 1,-1-1,2-5,-4 9,0 0,-1 0,1-1,0 1,-1 0,1-1,-1 1,0 0,0-1,0 1,0-1,0 1,0 0,-1-1,1 1,-1 0,0-1,0 1,1 0,-2 0,1-1,0 1,0 0,-1 0,1 0,-1 1,1-1,-1 0,0 0,0 1,0-1,0 1,0 0,0 0,-2-1,-4-1,-1 1,0 1,0-1,0 2,0-1,1 1,-1 0,0 1,0 0,0 1,0 0,1 0,-1 0,1 1,-1 1,1-1,0 2,0-1,-5 3,1 1,0 0,0 0,0 1,1 1,1 0,-1 0,2 1,0 0,0 1,1 0,0 0,1 1,0 0,1 0,1 1,0 0,1 0,0 0,1 0,1 0,0 9,2-18,1 0,0 0,0-1,0 1,1 0,0-1,0 1,0-1,0 0,1 1,-1-1,1 0,0 0,1-1,-1 1,0-1,1 0,0 0,0 0,0 0,0 0,0-1,1 0,-1 0,1 0,-1 0,5 0,4 2,1-1,0 0,-1-1,1-1,0 0,0 0,0-2,0 0,3-1,58-11,-44 7</inkml:trace>
  <inkml:trace contextRef="#ctx0" brushRef="#br0" timeOffset="46849.218">2823 1723,'-60'192,"35"-83,48-132,24-43,3 1,3 3,57-53,-61 83,-48 32,0-1,0 1,1 0,-1-1,0 1,0 0,0 0,1 0,-1 0,0 0,0 0,0 1,1-1,-1 0,0 1,0-1,0 0,0 1,0-1,0 1,0 0,0-1,0 1,0 0,0 0,0 0,0-1,0 1,-1 0,1 0,0 0,-1 0,1 0,0 1,-1-1,0 0,1 0,-1 0,0 0,1 0,-1 1,0-1,0 0,0 0,0 1,-1 230,1-230,-1 0,1-1,0 1,0-1,0 1,0-1,0 1,1 0,-1-1,0 1,1-1,-1 1,1-1,-1 1,1-1,0 0,0 1,-1-1,1 0,0 1,0-1,0 0,1 0,-1 0,0 0,0 0,1 0,-1 0,0-1,1 1,-1 0,1-1,-1 1,1-1,-1 1,1-1,-1 0,1 0,-1 1,1-1,0 0,-1-1,1 1,-1 0,1 0,-1-1,1 1,-1-1,1 1,-1-1,1 1,-1-1,0 0,1 0,-1 0,0 0,0 0,1 0,-1-1,133-140,60 2,-193 138,0 1,0 0,0 0,0 0,0 0,0 0,0 0,0 0,1 0,-1 0,0 1,1-1,-1 0,0 1,1-1,-1 1,1-1,-1 1,1 0,-1 0,1 0,-1 0,1 0,-1 0,1 0,-1 0,1 0,-1 1,0-1,1 1,-1-1,1 1,-1-1,0 1,1 0,-1 0,0-1,0 1,0 0,0 0,1 0,-1 1,-1-1,1 0,1 1,3 120,-7-81,5 126,3-149</inkml:trace>
</inkml:ink>
</file>

<file path=ppt/ink/ink6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30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562 368,'52'-35,"-53"34,1 0,0 0,0 0,0 0,-1 0,1 0,0 0,-1 0,1 0,-1 0,1 1,-1-1,0 0,1 0,-1 0,0 1,1-1,-1 0,0 1,0-1,0 0,0 1,0-1,0 1,1 0,-1-1,0 1,0 0,0-1,0 1,-1 0,1 0,0 0,0 0,0 0,0 0,0 0,0 0,0 1,0-1,0 0,-1 0,-39 0,0 2,1 1,-1 2,1 2,0 2,0 2,1 1,0 2,1 1,-8 7,17-5,28-17,1 0,-1 0,1 1,0-1,-1 0,1 0,0 1,-1-1,1 0,0 1,-1-1,1 0,0 1,0-1,-1 1,1-1,0 0,0 1,0-1,0 1,-1-1,1 1,0-1,0 0,0 1,0-1,0 1,0-1,0 1,0-1,1 1,-1-1,0 0,0 1,0-1,0 1,0-1,1 1,-1-1,0 0,0 1,1-1,-1 0,0 1,1-1,-1 0,0 1,1-1,-1 0,1 0,-1 1,0-1,1 0,-1 0,1 0,-1 0,1 0,-1 0,0 1,1-1,-1 0,1 0,-1 0,1 0,-1 0,1-1,-1 1,183 5,-165-6,-13 0,0 0,0 0,0 1,0-1,0 1,0 0,0 0,0 1,0-1,0 1,0 1,0-1,0 0,0 1,0 0,-1 0,1 1,-1-1,0 1,0 0,0 0,0 0,0 1,0 0,-5 1,1 0,-1 0,0 0,0 0,-1 0,0 0,0 0,0 0,0 0,-1-1,0 1,1-1,-2 0,1 0,0 0,-1 0,0-1,0 1,0-1,0 0,-1 0,1-1,-1 1,-3 1,-208 141,216-145,-12 7,1 1,0 0,0 1,1 1,0-1,0 1,1 1,1 0,0 0,0 1,1 0,1 0,0 0,1 1,-3 7,8-15,0 0,1-1,-1 1,1-1,0 1,0-1,0 1,1-1,0 1,-1-1,1 0,1 0,-1 0,1 0,-1-1,1 1,0 0,1-1,-1 0,0 0,1 0,0 0,0-1,2 2,104 45,-102-45,1-1,1-1,-1 1,0-1,0-1,1 0,-1 0,1-1,-1 0,1-1,-1 0,1 0,-1-1,0 0,0-1,0 0,0 0,0-1,0 0,-1 0,6-5,7-8</inkml:trace>
  <inkml:trace contextRef="#ctx0" brushRef="#br0" timeOffset="315.749">421 1,'-144'744,"38"-304,104-428,1 0,-1 1,2-1,0 1,1-1,0 1,0-1,2 0,2 10,1-4</inkml:trace>
</inkml:ink>
</file>

<file path=ppt/ink/ink6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3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578 403,'-19'-3,"0"1,-1 0,1 2,-1 0,1 1,0 1,-1 0,1 2,-8 3,3 0,-1 1,1 1,1 1,0 2,1 0,0 1,0 1,-18 17,38-29,-1-1,1 1,0-1,0 1,0 0,0 0,0 0,1 0,-1 0,1 0,-1 0,1 0,0 1,-1-1,1 1,0-1,1 1,-1-1,0 1,1-1,0 1,-1 0,1-1,0 1,0-1,1 1,-1 0,0-1,1 1,0-1,-1 1,1-1,0 1,0-1,1 1,-1-1,0 0,1 0,-1 0,1 1,0-2,0 1,0 0,0 0,0-1,0 1,1 0,84 35,-77-35,-1 1,1 0,-1 0,0 1,0 0,0 1,-1 0,1 0,-1 1,0 0,-1 0,1 1,-1 0,2 3,-7-7,-1 0,1-1,-1 1,1 0,-1 0,0 0,0 0,0 0,-1 0,1 1,-1-1,0 0,1 0,-1 0,-1 0,1 1,0-1,-1 0,0 0,0 0,1 0,-2 0,1 0,0 0,-1 0,1 0,-1-1,0 1,0-1,0 1,0-1,0 0,-3 2,-94 52,93-54,-10 5,-1-1,-1 0,1-1,-1-1,1-1,-1-1,0 0,0-1,0-1,0-1,-18-2,18-4</inkml:trace>
  <inkml:trace contextRef="#ctx0" brushRef="#br0" timeOffset="324.272">832 544,'-21'23,"0"2,2 0,0 0,2 2,1 0,1 1,2 1,0 0,2 3,9-29,1 0,0 0,0 0,0 0,0 0,1 0,-1 0,1 0,0 0,0 0,0 0,0 0,1 1,-1-1,1 0,-1 0,1 0,0 0,1 0,-1 0,0-1,1 1,-1 0,1-1,0 1,0-1,0 1,0-1,1 0,-1 0,0 0,1 0,0 0,-1-1,1 1,0-1,0 0,0 0,0 0,0 0,0 0,0-1,0 1,0-1,0 0,0 0,1 0,-1 0,1 0,7-2,-1-1,0 1,0-2,0 1,0-1,-1-1,0 0,0 0,0-1,0 0,-1 0,0-1,0 0,-1-1,0 1,0-2,-1 1,0 0,0-1,-1 0,0-1,-1 1,0-1,-1 0,1-3,-3 6,0-1,-1 1,1-1,-2 1,1-1,-1 1,0 0,-1-1,0 1,0 0,-1 0,1 0,-2 0,1 0,-1 1,0 0,0-1,0 1,-1 1,0-1,0 1,-1 0,1 0,-1 0,0 1,-1 0,1 0,-1 1,0-1,-5-1,-7-3</inkml:trace>
  <inkml:trace contextRef="#ctx0" brushRef="#br0" timeOffset="689.508">1228 93,'-29'260,"4"-39,9-101,0 71,27-166,-4-26</inkml:trace>
  <inkml:trace contextRef="#ctx0" brushRef="#br0" timeOffset="970.001">1425 573,'-5'21,"0"0,1 1,1-1,1 1,2 0,-1-1,2 1,1 0,1-1,1 1,1-1,-5-17,1 0,0 0,0-1,0 1,1 0,-1-1,1 1,0-1,0 1,0-1,1 0,-1 0,1 0,-1 0,1-1,0 1,0-1,0 1,1-1,-1 0,0 0,1 0,-1-1,1 1,0-1,0 0,-1 0,1 0,0-1,0 1,0-1,0 0,0 0,0-1,0 1,-1-1,1 1,0-1,0 0,0-1,-1 1,2-1,12-9,0 0,0-2,-2 1,1-2,-2 0,0-1,-1 0,0-1,-1-1,-1 0,7-13,-8 14,0 0,-1 0,-1-1,0 0,-2-1,1 0,0-7,-3 1</inkml:trace>
  <inkml:trace contextRef="#ctx0" brushRef="#br0" timeOffset="1740.407">1849 911,'43'-112,"23"-64,46-333,-110 406,-2 103,0 0,-1 1,1-1,0 0,0 0,-1 1,1-1,0 0,-1 0,1 0,0 0,-1 1,1-1,0 0,-1 0,1 0,0 0,-1 0,1 0,-1 0,1 0,0 0,-1 0,1 0,0 0,-1 0,1-1,0 1,-1 0,1 0,0 0,-1 0,1-1,0 1,-1 0,1 0,0 0,0-1,-1 1,1 0,0-1,0 1,0 0,-1-1,1 1,0 0,0-1,0 1,0 0,0-1,0 1,-1 0,1-1,0 1,0 0,0-1,0 1,0 0,1-1,-1 1,0-1,0 1,0 0,0-1,0 1,0 0,0-1,1 1,-10 27,-6 294,-14-135,23-156,1 1,1 0,2-1,1 1,2 18,-1-45,0-2,12 27,-6-34</inkml:trace>
  <inkml:trace contextRef="#ctx0" brushRef="#br0" timeOffset="1967.312">1765 347,'38'0,"32"0,9 0,0 0,-7 0,-13 0,-10 0,-10 0,-11 0</inkml:trace>
  <inkml:trace contextRef="#ctx0" brushRef="#br0" timeOffset="2270.651">2385 630,'0'33,"0"16,5 0,1-8</inkml:trace>
  <inkml:trace contextRef="#ctx0" brushRef="#br0" timeOffset="2417.5">2385 234,'0'0</inkml:trace>
  <inkml:trace contextRef="#ctx0" brushRef="#br0" timeOffset="2732.665">2724 516,'-8'11,"2"1,0-1,0 1,1 0,0 0,1 1,1-1,0 1,0 0,1 0,1 0,0 0,1 0,1 0,0 0,0 0,3 8,-3-17,1-1,0 1,0-1,0 1,0-1,0 0,1 0,0 0,-1 0,1-1,0 1,0-1,1 1,-1-1,0 0,1 0,-1-1,1 1,0-1,-1 0,1 0,0 0,0 0,0 0,0-1,-1 0,1 0,0 0,0 0,0-1,0 0,0 1,0-1,-1 0,3-1,6-2,1 0,-1-1,1 0,-1 0,-1-2,1 1,-1-2,0 1,-1-1,1-2,-2 2,-1-1,0 0,-1 0,0-1,-1 0,1 0,-2-1,0 0,0 0,2-8,-6 15,0 0,0 1,0-1,0 0,-1 0,0 0,0 0,0 0,0 0,0 0,-1 0,0 1,0-1,0 0,0 0,0 1,-1-1,0 0,0 1,0 0,0-1,0 1,-1 0,1 0,-1 0,0 1,0-1,0 1,0-1,0 1,-1 0,1 0,-4-1,-1 0,0-1,-1 2,0-1,0 1,0 1,0-1,0 2,0-1,0 1,0 1,0-1,0 2,0-1,0 1,0 0,-5 3,-5 2</inkml:trace>
  <inkml:trace contextRef="#ctx0" brushRef="#br0" timeOffset="3172.985">3147 798,'41'-42,"2"2,1 2,2 2,26-14,-72 48,1 1,0 0,0 0,0 0,0 1,0-1,1 0,-1 0,0 0,0 1,0-1,1 1,-1-1,0 1,1-1,-1 1,1 0,-1 0,0 0,1 0,-1 0,0 0,1 0,-1 0,1 0,-1 0,0 1,1-1,-1 1,0-1,0 1,1-1,-1 1,0 0,0 0,0 0,0-1,0 1,0 0,0 0,1 1,-6 46,3-44,-1 1,1 0,1-1,-1 1,1 0,0 0,0 0,0 0,1-1,-1 1,1 0,0 0,1-1,-1 1,1-1,0 1,0-1,0 0,1 1,0-1,-1 0,5 3,-1-1,1-1,0 0,0 0,1-1,0 0,0 0,0 0,0-1,0 0,1-1,-1 0,1-1,-1 1,1-1,0-1,0 0,-1 0,1-1,0 0,-1 0,1-1,-1 0,1-1,-1 0,0 0,0 0,0-1,0-1,5-3,1-1,0-1,-1 0,0-1,-1-1,0 0,0 0,-2-1,1 0,3-8,-5 4</inkml:trace>
</inkml:ink>
</file>

<file path=ppt/ink/ink6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34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478 701,'-5'-8,"-1"1,0 0,-1 0,0 1,0 0,0 0,-1 0,0 1,0 0,0 1,-1 0,0 0,1 0,-1 1,0 1,-1 0,1 0,0 1,-1 0,1 0,-1 1,1 0,0 1,-1 0,1 0,0 1,-1 1,1-1,0 1,1 1,-1 0,-7 4,4-3,0 0,0 1,0 0,0 1,1 0,0 1,1 0,0 1,0 0,1 1,0 0,0 0,1 1,1 0,0 0,0 1,1 0,1 0,0 0,-2 11,6-20,1 0,0 0,0 0,0 0,0 0,0 0,1 0,-1 0,1 0,0 0,0 0,0 0,0 0,1 0,-1-1,1 1,0-1,-1 1,1-1,0 0,1 1,-1-1,0 0,0-1,1 1,-1 0,1-1,0 1,-1-1,1 0,0 0,0 0,0 0,0 0,0 0,6 0,0 0,0 0,-1 0,1-1,0 0,0-1,0 0,0-1,0 1,-1-2,6-1,16-8,-2-1,0-1,-1-2,0-1,-1 0,-1-2,-1-1,18-20,176-166,-218 207,0 0,-1-1,1 1,0 0,0 0,0 0,0 0,0-1,0 1,0 0,0 0,0 0,0 0,1-1,-1 1,0 0,1 0,-1 0,0-1,1 1,-1 0,1-1,-1 1,1 0,-1-1,1 1,0 0,-1-1,1 1,0-1,-1 1,1-1,0 0,0 1,-1-1,1 0,0 1,0-1,0 0,0 0,-1 0,1 0,0 0,0 0,0 0,0 0,-1 0,1 0,0 0,0 0,0-1,0 1,-1 0,1-1,0 1,0-1,-1 1,1 0,0-1,-1 0,1 1,0-1,-1 1,1-1,-1 0,1 1,-1-1,0 0,1 0,7 143,2-59,-3 1,-4 0,-6 46,2-17,2-96,-1 0,-1 0,0 0,-1 0,-1 0,-1-1,0 1,-1-1,0 0,-2 0,0-1,0 0,-2 0,0-1,0 0,-2 0,1-1,-2 0,0-1,0-1,-2 1,-2-1,0 0,-2-1,1-1,-1-1,0-1,-1 0,-10 2,26-8,1-1,-1 0,1 1,-1-1,1 0,-1 0,1 0,-1-1,1 1,-1 0,1-1,-1 0,1 0,-1 1,1-1,0-1,0 1,-1 0,1-1,0 1,0-1,0 1,1-1,-1 0,0 0,1 0,-1 0,1 0,-1 0,1 0,0-1,0 1,0 0,0-1,1 1,-1 0,0-1,1 1,0-1,0 0,0-2,13-106,4 78,1 1,2 1,1 1,1 0,1 2,2 1,0 0,30-21,-28 22,74-61,3 4,4 5,21-7,-107 72,-1-1,0 0,-1-2,-1-1,-1 0,0-1,-2-1,6-9,-20 26,0 0,-1-1,1 0,-1 1,1-1,-1 0,0 0,0 1,0-1,0 0,-1 0,1 0,-1 0,0 0,0 0,0 0,0 0,-1 0,1 0,-1 0,1 0,-1 0,0 0,0 0,-1 0,1 1,0-1,-1 1,0-1,0 1,1-1,-1 1,-1 0,1 0,0 0,0 0,-1 0,1 0,-1 1,0-1,1 1,-1 0,0 0,-2-1,-5-2,0 1,-1 0,1 1,0 0,-1 0,1 1,-1 1,0 0,1 0,-1 1,1 0,-1 1,1 0,0 1,-1 0,1 0,0 1,1 0,-1 1,1 0,-2 2,7-3,1 0,-1 0,1 0,0 1,0-1,0 1,1-1,0 1,0 0,0 0,0 0,1 0,-1 0,2 0,-1 1,0-1,1 0,0 1,0-1,1 0,-1 0,1 1,0-1,1 0,1 8,0-1,1 0,1 0,0 0,0-1,1 1,1-1,0-1,4 5,0-2,1 0,0-1,1-1,1 0,0-1,0 0,1-1,0-1,0 0,1-1,0-1,0 0,1-1,0-1,0 0,0-2,0 0,0-1,1 0,-1-2,0 0,0 0,0-2,0 0,3-2,23-14,-1-1,-2-2,0-2,-1-1,-1-3,-2-1,0-1,-3-2,0-1,-2-2,-2-1,23-37,-27 43,-1-1,-2-1,-1-1,-2-1,-1-1,-2 0,-1-1,-1-1,-3-1,7-35,-22 9,4 63,-1-1,1 1,-1 0,1-1,-1 1,0 0,0 0,1 0,-1 0,0 0,0 0,0 0,0 0,-1 0,1 0,0 0,0 1,0-1,-1 0,1 1,0-1,-1 1,1 0,0-1,-1 1,1 0,-1 0,1 0,0 0,-1 0,1 0,-1 0,1 0,0 1,-1-1,1 0,-1 1,1-1,0 1,0 0,-1-1,1 1,0 0,-14 9,0 1,1 1,1 0,0 1,0 0,2 1,-1 0,2 1,0 1,1-1,0 1,2 1,-1 0,2 0,1 0,0 1,0 4,-4 11,3 1,0-1,2 1,2 0,1 0,2 0,1 0,6 30,49 83,-28-87,-17-20,-11-39,-1 0,0-1,0 1,1 0,-1-1,0 1,0 0,0-1,0 1,0 0,0 0,0-1,0 1,-1 0,1-1,0 1,0 0,-1-1,1 1,0 0,-1-1,1 1,0-1,-1 1,1-1,-1 1,1-1,-1 1,1-1,-1 1,1-1,-1 1,0-1,1 0,-1 1,1-1,-1 0,0 0,1 0,-1 1,0-1,0 0,1 0,-1 0,0 0,1 0,-1 0,0 0,1 0,-1-1,0 1,0 0,1 0,-17-6</inkml:trace>
  <inkml:trace contextRef="#ctx0" brushRef="#br0" timeOffset="160.371">1494 447,'38'0,"42"0,17 0,1 0,-6 0,-9-5,-10-1,-11 0,-8 1,-7 2,-8 1,-10 1</inkml:trace>
</inkml:ink>
</file>

<file path=ppt/ink/ink6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40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1,'-9'19,"-4"20,-4 5,1-2,8-7,9-14,6-16,1-9</inkml:trace>
</inkml:ink>
</file>

<file path=ppt/ink/ink6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40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0,'-10'19,"2"12,2 0</inkml:trace>
</inkml:ink>
</file>

<file path=ppt/ink/ink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2:37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438 339,'-6'-6,"0"0,-1 1,0 0,0 0,0 0,-1 1,1 0,-1 1,0 0,0 0,-1 0,1 1,0 1,-1-1,1 1,-1 1,1-1,-1 1,1 1,-1 0,1 0,-1 1,1 0,0 0,-1 1,1 0,1 0,-1 1,0 0,1 0,-5 4,-10 5,4-4,1 1,0 0,1 2,0 0,0 0,1 2,-12 13,25-24,0-1,1 1,-1 0,0-1,1 1,0 0,0 0,-1 0,2 0,-1 0,0 0,1 0,-1 0,1 0,0 0,0 1,0-1,0 0,1 0,-1 0,1 0,0 0,0 0,0 0,0 0,1 0,-1-1,1 1,0 0,-1-1,1 1,0-1,0 0,1 1,3 3,0 0,1-1,0 0,0 0,0-1,0 1,1-2,-1 1,1-1,0 0,0-1,4 1,159 32,-168-35,-1 0,1 1,-1-1,1 1,-1 0,0 0,0 0,1 0,-1 0,0 0,0 1,0-1,0 1,0-1,0 1,-1 0,1-1,-1 1,1 0,-1 0,1 1,-1-1,0 0,0 0,0 0,0 1,-1-1,1 1,-1-1,1 0,-1 1,0-1,0 1,0-1,0 1,0-1,-1 1,1-1,-1 0,1 1,-1-1,0 0,0 1,0-1,0 0,-1 0,0 1,-10 14,-2-1,0-1,-1-1,0 0,-1 0,-1-2,0 0,-1-1,0-1,-1 0,0-1,0-1,-4 0,-51 7,74-16,-1 1,1-1,-1 1,1-1,-1 1,1-1,0 1,-1-1,1 1,0-1,-1 1,1-1,0 1,0-1,0 0,-1 1,1-1,0 0,0 1,0-1,0 0,0 1,0-1,0 1,0-1,0 0,1 1,-1-1,0 0,0 1,0-1,1 1,-1-1,0 1,1-1,-1 0,1 1,-1 0,0-1,1 1,-1-1,1 1,-1-1,1 1,-1 0,1-1,0 1,-1 0,1 0,11-11</inkml:trace>
  <inkml:trace contextRef="#ctx0" brushRef="#br0" timeOffset="236.594">805 565,'-14'38,"-10"23,-1 6,4-5,6-7,5-8,4-13</inkml:trace>
  <inkml:trace contextRef="#ctx0" brushRef="#br0" timeOffset="484.646">776 1,'5'38,"2"18,-1-1</inkml:trace>
  <inkml:trace contextRef="#ctx0" brushRef="#br0" timeOffset="766.13">1002 989,'47'-105,"4"3,41-59,-68 134,-24 27,1 0,0 0,-1 0,1 0,-1 0,1 0,0 0,-1 0,1 0,-1 0,1 0,0 0,-1 0,1 1,-1-1,1 0,-1 0,1 1,-1-1,1 0,-1 1,1-1,-1 0,1 1,-1-1,0 1,1-1,-1 1,0-1,1 1,-1-1,0 1,0-1,1 1,-1-1,0 1,0 0,0-1,0 1,0-1,0 1,0 0,0-1,0 1,0-1,0 1,0-1,0 1,0 0,-1-1,1 1,0-1,0 95,-2-82,1 0,0 0,1 1,1-1,0 0,0 0,2 0,-1 0,2 0,-1-1,2 1,0-1,4 6,-7-15,0 0,0 0,0 0,1-1,-1 1,1-1,-1 1,1-1,0 0,0 0,0 0,1-1,-1 1,0-1,0 0,1 0,-1 0,1 0,-1 0,1-1,-1 1,1-1,0 0,-1 0,1-1,-1 1,1-1,-1 0,1 0,-1 0,1 0,-1 0,0-1,2-1,99-74,-88 57,-1-1,-1 0,-1-1,-1 0,-1-1,5-14,-6 13</inkml:trace>
  <inkml:trace contextRef="#ctx0" brushRef="#br0" timeOffset="1036.047">2074 85,'-49'58,"1"3,4 1,2 3,3 1,-22 54,54-109,0 1,1 0,1 0,0 1,0-1,1 1,1 0,0 0,1 1,1-1,0 1,0-1,1 0,1 1,1-1,-1 1,2-1,0 0,1 0,0 0,1-1,0 0,1 1,0-2,9 12,-6-11,1-1,0 0,1-1,0 0,1-1,0 0,0-1,1 0,0-1,1 0,-1-1,1-1,0 0,1-1,-1 0,1-1,0-1,10 0,3-2,-4 0</inkml:trace>
  <inkml:trace contextRef="#ctx0" brushRef="#br0" timeOffset="1852.97">2187 819,'35'-14,"-2"-2,0-2,0 0,-2-2,-1-2,0-1,21-22,-42 39,-1-1,-1 1,1-2,-1 1,-1-1,1 0,-1 0,-1-1,1 0,-1 0,-1 0,0 0,0-1,-1 0,0 0,-1 0,0 0,0-5,-2 14,0 0,0 0,0 1,0-1,0 0,0 0,0 0,0 0,-1 1,1-1,0 0,-1 0,1 1,0-1,-1 0,1 1,-1-1,1 0,-1 1,1-1,-1 0,0 1,1-1,-1 1,0 0,1-1,-1 1,0-1,0 1,1 0,-1 0,0-1,0 1,0 0,0 0,1 0,-1 0,0 0,0 0,0 0,1 0,-1 0,0 0,0 1,0-1,0 0,1 0,-1 1,0-1,1 1,-1-1,0 0,0 1,1-1,-1 1,1 0,-1-1,1 1,-1 0,1-1,-1 1,-39 37,26-15,0 0,1 1,1 0,2 0,0 1,1 1,0 8,7-29,1 0,-1 1,1-1,0 1,1-1,-1 1,1-1,0 1,1 0,-1-1,1 1,0-1,0 1,1-1,0 0,0 1,0-1,0 0,1 0,0-1,0 1,0 0,1-1,-1 0,1 0,0 0,1 0,-1-1,0 1,1-1,0 0,0-1,0 1,0-1,0 0,0 0,1 0,-1-1,3 1,11-1,1 0,0-2,0 0,0-1,-1-1,1 0,-1-2,0 0,0-2,-1 0,1 0,-1-2,-1 0,0-2,0 1,-1-2,-1 0,0-1,0-1,-1 0,-1-1,-1 0,0-1,-1-1,0 1,-2-2,0 1,2-8,21-88,-31 112,-1 0,1-1,-1 1,1 0,-1 0,1 0,-1 0,0-1,1 1,-1 0,0 0,0-1,0 1,0 0,0 0,0-1,-1 1,1 0,0 0,-1-1,1 1,-1 0,1 0,-1 0,1 0,-1 0,0 0,1 0,-1 0,0 0,0 0,0 0,0 0,0 0,0 1,0-1,0 0,0 1,0-1,0 1,-1-1,1 1,0 0,0-1,-1 1,1 0,0 0,0 0,-1 0,1 0,0 0,0 0,-1 0,1 1,0-1,0 0,0 1,-1-1,1 1,0-1,0 1,0 0,0-1,0 1,0 0,-7 7,0 0,1 1,0 0,0 0,1 1,0 0,0 0,1 0,1 1,0-1,0 1,1 0,1 0,0 0,0 1,0 6,3-11,-1-1,1 1,1-1,-1 0,1 0,0 1,0-1,1 0,-1-1,1 1,1 0,-1-1,1 0,0 0,0 0,1 0,-1-1,1 1,0-1,0 0,1-1,-1 1,1-1,-1 0,1-1,0 1,0-1,1 0,-1-1,0 1,1-1,-1 0,0-1,1 0,-1 0,1 0,-1-1,1 0,-1 0,0 0,6-3,5-5,0 0,-1-1,0-1,0 0,-2-2,1 1,-1-2,-1 0,-1 0,0-1,-1-1,0 0,-1-1,-1 0,-1 0,0 0,-1-1,-1-1,-1 1,-1-1,1-8,-6-35,-24 81,14 4,2 1,1 0,1 1,1-1,1 1,1 1,1-1,1 0,2 1,0-1,3 14,-3-24,0-7,0 0,0 0,0 0,1 0,0 0,1 0,0-1,0 1,1 0,-1-1,2 0,-1 0,1 0,0 0,0 0,1-1,0 0,0 0,1 0,0 0,0-1,0 0,0 0,1-1,0 0,-1 0,2 0,-1-1,0 0,1-1,-1 1,1-1,0-1,0 0,0 0,0 0,0-1,0 0,0-1,21-5,-4-1</inkml:trace>
  <inkml:trace contextRef="#ctx0" brushRef="#br0" timeOffset="2650.031">3993 255,'-72'245,"-8"24,78-264,0-1,0 1,1 0,-1-1,1 1,0 0,1 0,-1 0,1 0,0 0,0 0,0-1,1 1,-1 0,1 0,0 0,1 0,-1-1,1 1,0-1,0 1,1-1,-1 0,1 1,0-1,0-1,0 1,1 0,-1-1,1 0,0 0,0 0,0 0,0 0,1-1,-1 0,1 0,-1 0,4 0,3 0,1 0,0-2,-1 1,1-2,0 0,-1 0,1-1,-1 0,1-1,-1 0,0-1,0 0,-1-1,1 0,4-3,-14 7,1 0,0 0,-1 0,1 0,-1 0,0 0,1-1,-1 1,0 0,0-1,0 1,0-1,0 1,0-1,0 1,0-1,-1 0,1 1,-1-1,1 0,-1 0,1 0,-1 1,0-1,0 0,0 0,0 0,0 1,-1-1,1 0,-1 0,0-1,-6-17</inkml:trace>
  <inkml:trace contextRef="#ctx0" brushRef="#br0" timeOffset="2850.398">3626 481,'39'4,"31"8,9 0,1-1,-9-2,-11-4,-7-1,-7-3,-7-5,-5-3,-3 0,-8 2</inkml:trace>
  <inkml:trace contextRef="#ctx0" brushRef="#br0" timeOffset="3169.213">4502 57,'26'77,"25"74,28 150,-70-250,-3 1,-2 0,-3 0,-1 0,-7 39,6-82,0 1,-1-1,0 0,0 0,-1 0,0-1,-1 1,0-1,0 1,-1-1,0-1,-1 1,1-1,-1 0,-1 0,1 0,-1-1,-1 0,1-1,-1 1,0-1,0-1,0 0,0 0,-1 0,0-1,0 0,-3 0,-13 4,14-3,1-1,-1 0,0 0,0-2,0 1,0-1,0-1,-1 0,-3 0,-3-5</inkml:trace>
</inkml:ink>
</file>

<file path=ppt/ink/ink6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41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0 791,'52'-96,"-18"24,-34 72,0-1,0 1,0-1,0 1,0 0,1-1,-1 1,0-1,0 1,0-1,1 1,-1 0,0-1,1 1,-1 0,0-1,1 1,-1 0,0-1,1 1,-1 0,1 0,-1-1,1 1,-1 0,1 0,-1 0,0 0,1 0,-1 0,1 0,-1 0,1 0,-1 0,1 0,-1 0,1 0,-1 0,1 0,-1 0,1 0,-1 1,0-1,1 0,-1 0,1 0,-1 1,0-1,1 0,-1 1,0-1,1 0,-1 1,0-1,1 1,-1-1,0 0,0 1,1-1,-1 1,0-1,0 1,0-1,0 1,10 36,-8-27,-2-5,1 0,-1 0,1 0,0 0,0-1,0 1,0 0,1-1,0 1,0-1,0 1,1-1,0 0,-1 0,1 0,1 0,-1-1,0 1,1-1,0 0,0 0,0 0,0-1,0 1,0-1,1 0,-1 0,1-1,0 1,-1-1,1 0,0 0,0 0,0-1,0 0,0 0,0 0,1-4,0 0,0-1,-1 0,1 0,-1 0,0-1,0 0,-1 0,1 0,-2 0,1 0,0-1,-1 0,-1 0,1-1,5-8,78-197,-73 168,-9 24</inkml:trace>
  <inkml:trace contextRef="#ctx0" brushRef="#br0" timeOffset="331.144">847 1,'5'56,"-65"274,57-301,1-1,1 0,2 1,0-1,2 0,2 0,0 0,0-8,-4-15,-1 0,1 0,0 0,1 0,-1 0,1 0,0 0,0-1,0 1,1-1,0 0,-1 1,2-1,-1 0,0-1,1 1,0-1,3 3,3-4</inkml:trace>
  <inkml:trace contextRef="#ctx0" brushRef="#br0" timeOffset="566.911">508 396,'43'4,"48"8,13 0,-1-1,-9-2,-15 1,-12 0,-12-2,-6-3,-7-1,-10-3</inkml:trace>
  <inkml:trace contextRef="#ctx0" brushRef="#br0" timeOffset="815.305">1636 396,'-24'15,"0"2,1 1,0 1,2 1,0 1,2 1,0 0,1 2,-14 24,30-45,0 0,0 0,0 1,0-1,1 0,0 1,-1-1,1 1,1 0,-1-1,0 1,1-1,0 1,0 0,0 0,0-1,0 1,1 0,0-1,-1 1,2-1,-1 1,0-1,1 1,-1-1,1 0,0 0,0 0,0 0,0 0,1 0,-1 0,1-1,0 1,0-1,0 0,0 0,0 0,0 0,1 0,-1-1,0 0,3 1,8 2,1-1,-1-1,1 0,0-1,-1-1,1 0,0-1,0 0,-1-1,1-1,-1 0,0-1,0-1,0 0,0-1,-1 0,0-1,0-1,-1 0,0 0,0-2,-1 1,0-1,6-8,-13 14,0-1,-1 1,1-1,-1 0,0 0,0 0,0 0,-1 0,0-1,0 1,0-1,-1 1,0-1,0 0,0 0,-1 1,1-1,-2 0,1 0,0 0,-1 1,0-1,-1 0,1 1,-1-1,0 1,-1-1,1 1,-1 0,0 0,0 0,0 0,-1 1,0-1,0 1,0 0,0 0,-1 1,1-1,-1 1,0 0,0 0,-1 0,-4-1,-47-7,31 9</inkml:trace>
</inkml:ink>
</file>

<file path=ppt/ink/ink6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45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141 257,'25'8,"0"-1,0-1,0-1,1-2,0 0,0-2,-1-1,1 0,0-2,0-2,15-3,-17 3,0-1,-1-1,0 0,0-2,0-1,-1-1,20-12,-34 18,-1-1,0 1,-1-1,1 0,-1-1,0 0,-1 0,1 0,-1 0,0-1,0 0,-1 0,0 0,-1-1,1 1,-1-1,-1 0,1 0,-2 0,1 0,-1 0,0-1,0 1,-1-7,0 15,1-1,-1 0,0 0,1 1,-1-1,0 0,1 0,-1 1,0-1,0 0,0 0,1 0,-1 0,0 1,0-1,0 0,-1 0,1 0,0 0,0 1,0-1,-1 0,1 0,0 0,-1 1,1-1,0 0,-1 0,1 1,-1-1,0 1,1-1,-1 0,1 1,-1-1,0 1,1-1,-1 1,0-1,0 1,1 0,-1-1,0 1,0 0,0 0,1 0,-1-1,0 1,0 0,0 0,0 0,1 0,-1 0,0 1,0-1,0 0,0 0,1 0,-1 1,0-1,0 0,1 1,-1-1,0 1,0-1,1 1,-1-1,1 1,-1 0,0 0,-10 21,1 0,1 1,2 0,0 1,1 0,-2 21,-1-3,-119 738,119-744,-2-1,0 0,-3-1,-1-1,-1 0,-2-1,-1 0,-1-2,-2 0,-1-2,-2 0,0-2,-2-1,0-1,-4 1,21-18,0-1,-1 0,1-1,-1 0,-1 0,1-1,0 0,-1-1,0-1,-5 1,13-3,0 1,0-1,0 0,0 0,1-1,-1 1,0-1,0 0,1 0,-1 0,0 0,1-1,-1 0,1 1,-1-1,1-1,0 1,0 0,0-1,0 1,1-1,-1 0,0 0,1 0,0 0,0 0,0-1,0 1,1-1,-1 1,1-1,0 0,0 1,0-2,-1-10,2-1,0 1,0 0,1-1,1 1,1 0,0-1,1 2,1-1,0 0,1 1,6-12,8-18,1 1,3 0,1 2,2 1,2 1,1 1,3 2,0 1,2 2,2 1,1 2,23-14,-55 40,1 0,-1 0,1 1,0 0,0 0,0 0,1 1,-1 0,0 1,1-1,0 2,-1-1,1 1,-1 0,1 0,0 1,-1 0,3 1,14 4</inkml:trace>
  <inkml:trace contextRef="#ctx0" brushRef="#br0" timeOffset="315.742">1045 737,'-14'0,"1"0,0 1,0 0,0 1,0 1,0 0,0 0,0 1,1 1,0 0,0 1,0 0,1 1,0 1,0-1,-5 7,11-12,0 1,0 0,0 1,1-1,0 1,0 0,0 0,0 0,0 0,1 1,0 0,0-1,0 1,0 0,1 0,0 1,0-1,1 0,-1 1,1-1,0 1,0 0,1-1,0 1,0 0,0-1,1 1,0-1,0 1,0-1,0 1,1-1,0 0,0 1,1-1,0 0,-1 0,2-1,-1 1,0-1,1 1,0-1,0 0,0-1,0 1,2 0,4 0,1-1,1 0,-1-1,0 0,1-1,-1 0,1-1,-1 0,1-1,-1 0,1-1,-1 0,0 0,0-2,0 1,0-1,0-1,-1 0,0 0,0-1,0-1,-1 1,0-2,0 1,-1-1,0 0,0-1,-1 0,0 0,-1-1,5-9,38-104,-48 118,0 0,0 0,0 0,0 0,-1 0,0 0,0 0,-1 0,1 0,-1 0,0 0,0 1,-1-1,0 0,1 0,-2 1,1-1,0 1,-1 0,0 0,0-1,0 2,0-1,-3-2,-12-6</inkml:trace>
  <inkml:trace contextRef="#ctx0" brushRef="#br0" timeOffset="569.438">1299 1048,'0'-29,"4"-29,8-9,5 3,0 6,2 9,3 7,2 7,2 9,-3 4,-2 1,2 4,1 6,-4 3</inkml:trace>
  <inkml:trace contextRef="#ctx0" brushRef="#br0" timeOffset="1089.139">1666 963,'184'-276,"-138"237,-45 38,1 1,-1-1,0 1,1 0,-1-1,0 1,1 0,-1 0,0 0,1 0,-1 0,1 1,-1-1,0 0,1 1,-1-1,0 1,1-1,-1 1,0-1,0 1,0 0,0 0,1 0,-1 0,0 0,0 0,-1 0,1 0,0 0,0 0,0 0,-1 0,1 1,-1-1,1 0,-1 0,1 1,-1-1,0 0,1 2,8 50,-10-50,1 1,-1 0,1-1,0 1,0-1,0 1,1 0,0-1,-1 1,1-1,0 1,1-1,-1 1,0-1,1 0,0 0,0 0,0 0,0 0,0 0,1 0,-1-1,1 1,0-1,0 1,0-1,0 0,0-1,0 1,0 0,1-1,0 1,4-3,-1-1,0 1,1-1,-1-1,0 1,0-1,-1-1,1 1,-1-1,1 0,-1 0,0-1,-1 0,1 0,2-4,-1 4,43-35,2 2,1 3,2 2,41-17,-95 49,0 0,1 0,-1 0,0 0,0 0,1 0,-1 1,0-1,1 0,-1 1,1-1,-1 1,1-1,-1 1,1 0,-1 0,1 0,-1 0,1 0,-1 0,1 0,0 0,-1 0,1 1,-1-1,0 1,1-1,-1 1,1 0,-1-1,0 1,1 0,-1 0,0 0,0 0,0 0,1 0,-1 0,-1 0,1 1,0-1,0 0,0 1,0-1,-1 0,1 1,-1-1,1 1,-1-1,0 1,1-1,-1 1,0-1,0 1,0-1,0 1,0 0,-27 170,26-165,-2 3,1 1,1-1,0 1,1 0,-1-1,2 1,0 0,0-1,1 1,0-1,1 1,0-1,1 0,0 0,1 2,7 1</inkml:trace>
</inkml:ink>
</file>

<file path=ppt/ink/ink6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43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0,'-18'207,"-22"298,12-173,16-265,7-61</inkml:trace>
  <inkml:trace contextRef="#ctx0" brushRef="#br0" timeOffset="567.571">1 650,'53'3,"-1"-3,1-2,0-2,-1-3,1-2,-2 2,0-3,-1-1,0-3,-1-3,-1-1,-1-2,-1-3,0-1,-2-2,-1-3,-1-1,-2-2,-1-1,19-23,-52 50,0-1,-1 0,0 0,0 0,-1-1,1 0,-2 0,1 0,-1 0,0-1,-1 1,0-1,0 1,-1-1,0 0,-1 0,0 0,0-5,-1 13,1 1,-1-1,1 1,0-1,-1 1,1-1,-1 1,0-1,1 1,-1 0,1-1,-1 1,0 0,1 0,-1 0,0-1,1 1,-1 0,0 0,1 0,-1 0,0 0,1 0,-1 0,0 0,1 0,-1 0,0 1,1-1,-1 0,1 0,-1 1,0-1,1 0,-1 1,1-1,-1 0,1 1,-1-1,1 1,-1-1,1 1,-1-1,1 1,0-1,-1 1,1 0,0-1,-1 1,1 0,0-1,0 1,0-1,0 1,-1 0,1-1,0 1,0 0,0 0,1-1,-1 1,0 0,0-1,0 1,0-1,1 1,-1 0,0-1,0 1,1 0,-28 75,3 1,3 0,4 2,3 0,4 1,1 45,8-120,0 0,1 0,0 0,0 0,0 1,0-1,1 0,0 0,0 0,0 0,0-1,1 1,0 0,0-1,0 1,1-1,0 1,0-1,0 0,0 0,0 0,1-1,0 1,-1-1,1 0,1 0,-1 0,0-1,1 1,-1-1,1 0,0 0,0-1,-1 1,1-1,0 0,0-1,0 1,1-1,9-3,0 0,1-1,-2-1,1 0,-1-1,0 0,0-1,0-1,-1-1,0 1,-1-2,2-1,17-12,-30 21,1 0,0 0,0 0,0 1,0-1,0 0,0 1,0 0,0-1,1 1,-1 0,1 0,-1 0,0 0,1 1,0-1,-1 0,1 1,-1 0,1 0,0 0,-1 0,1 0,0 1,-1-1,1 1,-1-1,1 1,-1 0,1 0,-1 0,0 0,1 1,-1-1,0 1,0-1,0 1,0 0,0-1,0 1,0 1,23 99,-25-99,1-1,0 1,0 0,0 0,0-1,0 1,0-1,1 1,-1-1,1 1,0-1,0 0,0 0,0 0,0 0,0 0,0 0,1 0,-1-1,1 0,-1 1,1-1,0 0,-1 0,1 0,0 0,0-1,-1 1,1-1,0 0,0 0,0 0,0 0,0 0,0 0,-1-1,1 0,0 1,0-1,-1 0,1 0,1-1,9-9</inkml:trace>
  <inkml:trace contextRef="#ctx0" brushRef="#br0" timeOffset="1018.958">1694 819,'22'4,"1"-1,0-2,0 0,0-2,0 0,-1-2,2 0,-15 1,-1 1,0-1,1-1,-1 0,0 0,0 0,-1-1,1 0,-1-1,1 0,-2 0,1 0,0-1,-1 0,0 0,-1-1,1 0,-1 0,0 0,-1-1,-2 5,-1 1,1-1,-1 0,0 0,0 0,-1 0,1 0,0-1,-1 1,0 0,0 0,0 0,0 0,0 0,-1-1,1 1,-1 0,0 0,0 0,0 0,0 0,-1 1,1-1,-1 0,0 0,0 1,0-1,0 1,0 0,0 0,0 0,-1 0,1 0,-1 0,-3-3,-1 2,1-1,-1 0,0 1,0 0,0 1,0 0,0 0,-1 0,1 1,0 0,-1 1,1-1,-1 1,-5 2,1 1,-1 0,1 1,0 0,0 1,1 0,-1 1,1 0,0 0,1 2,0-1,0 1,0 1,1 0,0 0,-6 9,10-11,0 1,0 1,0-1,1 0,1 1,-1 0,1 0,1 0,0 1,0-1,1 0,0 1,0-1,1 1,1-1,-1 1,1-1,1 0,0 1,0-1,1 0,0 0,1 0,0-1,0 1,1-1,0 0,0 0,1-1,0 1,0-1,1-1,0 1,0-1,1 0,13 6,1-1,0-2,1 0,-1-1,2-1,-1-2,1 0,0-1,0-2,0 0,0-2,0 0,0-2,14-2,-10-1,-6-2</inkml:trace>
</inkml:ink>
</file>

<file path=ppt/ink/ink6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52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708 85,'-69'116,"-10"23,-5-4,-6-4,-60 63,-17-33,105-119,55-53,12 1</inkml:trace>
  <inkml:trace contextRef="#ctx0" brushRef="#br0" timeOffset="412.967">59 1,'235'441,"-51"-120,-165-278,-7-17,0 0,1-1,2 0,0-1,2-1,13 15,-29-38,-5-8</inkml:trace>
</inkml:ink>
</file>

<file path=ppt/ink/ink6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55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29,'39'0,"26"-5,8-1,-4 0,-9 1,-10 2,-9 0,-11 2</inkml:trace>
</inkml:ink>
</file>

<file path=ppt/ink/ink6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55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29,'43'0,"34"-5,8-1,-5 0,-12 1,-12 2,-11 1,-9 1,-10 0</inkml:trace>
</inkml:ink>
</file>

<file path=ppt/ink/ink6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57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31,'7'-4,"0"0,0 0,1 1,0 0,-1 0,1 1,0-1,0 2,1 0,-1 0,0 0,0 1,0 0,6 1,1-1,14-2,82 10,-109-8,-1 1,1 0,0 0,0-1,-1 1,1 0,-1 1,1-1,-1 0,1 0,-1 1,0-1,1 1,-1-1,0 1,0-1,0 1,0 0,0 0,-1-1,1 1,-1 0,1 0,-1 0,1 0,-1 0,0-1,0 1,0 0,0 0,0 0,0 0,-1 0,1 0,-1 0,1-1,-1 1,0 0,0 0,0 0,-44 68,42-67,-90 127,91-128,0 1,0 0,0 0,1 0,-1 0,1 0,0 1,-1-1,2 0,-1 1,0-1,1 1,-1-1,1 0,0 1,0-1,1 1,-1-1,1 1,-1-1,1 0,0 1,0-1,1 0,-1 0,1 0,-1 1,1-2,0 1,0 0,0 0,1-1,-1 1,1-1,2 2,2 1,-1-1,1 0,0 0,1-1,-1 0,0 0,1-1,0 0,-1 0,1-1,0 0,0 0,0-1,0 0,0 0,0-1,0 0,0-1,-1 1,1-2,0 1,-1-1,0 0,1 0,-1-1,0 0,1-2,8-3</inkml:trace>
</inkml:ink>
</file>

<file path=ppt/ink/ink6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56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0,'-41'88,"-4"-3,-3-2,-22 25,19-29,-170 267,191-311,26-40</inkml:trace>
  <inkml:trace contextRef="#ctx0" brushRef="#br0" timeOffset="501.219">30 0,'54'85,"4"-3,3-3,38 36,121 150,-214-259,-3-4,0 0,0 0,0 1,0-1,-1 1,1 0,-1 0,0 0,0 0,0 0,0 0,0 0,-1 1,1-1,-1 0,0 1,0 0,0-1,-1 2,-4 4</inkml:trace>
</inkml:ink>
</file>

<file path=ppt/ink/ink6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55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0 482,'39'0,"31"0,9-5,-5-1,-4 0,-10 1,-10 2,-14 1</inkml:trace>
  <inkml:trace contextRef="#ctx0" brushRef="#br0" timeOffset="960.603">762 624,'94'-24,"-1"-5,-2-3,-1-4,6-8,-89 41,24-8,-1-1,-1-1,0-2,-1 0,0-2,-1-1,-1-2,-1 0,-1-2,-1 0,-1-2,-1 0,-1-1,-1-2,-1 0,0-3,-16 27,-1 0,1 0,-1 1,0-2,0 1,0 0,0 0,-1 0,1 0,-1 0,0-1,0 1,0 0,0 0,0 0,-1-1,1 1,-1 0,0 0,0 0,0 0,-1 0,1 0,-1 0,1 1,-1-1,0 0,0 1,0 0,0-1,-1 1,1 0,-1 0,1 0,-1 0,0 1,0-1,0 1,0-1,0 1,0 0,0 0,0 1,0-1,0 1,0-1,-1 1,-1 0,-11 2,0 1,0 1,0 0,0 1,1 0,0 2,0 0,0 0,1 2,0-1,1 2,0 0,1 0,-1 1,-5 8,3-5,1 0,0 1,1 0,0 1,2 0,0 1,0 1,2 0,0 0,1 1,1-1,1 2,0-1,0 8,6-21,0-1,0 1,0-1,1 1,0-1,0 0,0 1,1-1,0 0,0 0,0 0,0 0,1 0,0 0,0-1,0 1,1-1,-1 0,1 0,0 0,0 0,0-1,1 0,-1 1,1-2,0 1,0-1,0 1,15 6,1-1,0 0,0-2,1-1,0 0,9 0,6-2,0-2,0-1,1-2,-1-1,0-2,-1-2,1-1,-1-2,-1-1,0-2,-1-1,0-2,19-13,-38 22,-1 0,0-1,0 0,-1-1,0 0,0-1,-1-1,-1 0,0-1,0 0,-1 0,-1-1,0 0,-1-1,0 0,-1-1,-1 1,0-1,-1 0,0-1,1-14,-5 29,-1 0,0-1,0 1,0 0,0-1,0 1,0 0,0-1,0 1,-1 0,1-1,0 1,-1 0,1 0,-1 0,0-1,1 1,-1 0,0 0,0 0,1 0,-1 0,0 0,0 0,0 0,0 1,0-1,-1 0,1 0,0 1,0-1,0 1,-1-1,1 1,0 0,0-1,-1 1,1 0,0 0,-1 0,1 0,0 0,-1 0,1 0,0 0,-1 1,1-1,0 1,0-1,-1 0,1 1,0 0,-1 0,-61 39,53-32,2 0,-1 1,1-1,0 1,1 1,0 0,0 0,1 0,0 1,1 0,0 0,1 0,1 0,-1 1,2 0,-1 0,2 0,0-1,0 1,1 1,0-1,1 0,1-1,0 3,1-8,0 0,0-1,1 0,0 0,0 0,0 0,0 0,1-1,0 0,0 0,0 0,0 0,1-1,-1 0,1 0,0-1,0 0,0 1,0-2,0 1,0-1,5 0,143-3,-128-1,-1-1,1-1,-1-1,0-1,-1-2,0-1,0 0,-1-2,0 0,-1-2,0 0,-2-2,1 0,-2-1,0-2,4-6,-12 11,-1 0,-1-1,0 0,-1 0,-1-1,0 0,2-11,-7 23,-1 0,0 0,0-1,0 1,-1-1,1 1,-1-1,0 1,0-1,-1 1,1-1,-1 1,0-1,-1 1,1 0,-1 0,1 0,-1-1,0 2,-1-1,1 0,-1 0,0 1,0-1,0 1,0 0,0 0,-1 0,1 0,-1 1,-2-2,2 2,0 1,0-1,0 1,-1-1,1 1,0 1,-1-1,1 1,-1-1,1 1,-1 1,1-1,-1 0,1 1,0 0,-1 0,1 1,0-1,0 1,0 0,0 0,0 0,0 0,0 1,-1 1,-82 81,80-75,0 0,0 1,1 0,0 1,1-1,0 1,1 0,0 0,1 0,0 1,1-1,1 1,0-1,0 1,2 0,-1-1,1 1,1 0,1-1,-1 0,2 1,0-1,0-1,1 1,1 0,0-1,0 0,1-1,7 8,0-5,1-1,1 0,0-1,1-1,0-1,0 0,1-1,0-1,0-1,1 0,0-1,0-1,0-1,0-1,1-1,-1 0,0-2,1 0,-1-1,0-1,0-1,0 0,11-5,-11-2</inkml:trace>
</inkml:ink>
</file>

<file path=ppt/ink/ink6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54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85,'-5'0,"-6"5,-6 1,-1 5,4-5,8-3,6-6,7-9,7-6,2-5,2 2,-6 3,-10 11,-6 10,4 6,0 1</inkml:trace>
  <inkml:trace contextRef="#ctx0" brushRef="#br0" timeOffset="371.194">439 1,'-19'14,"-16"10,-2 5,9-7,16-7,13-11,13-6,2-7,5-3,-2-4,0 1,-7 3,-6 9,-9 4,-3 7,-6 2,-2 4,3 0</inkml:trace>
</inkml:ink>
</file>

<file path=ppt/ink/ink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2:33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848 537,'-26'11,"1"1,1 1,0 1,0 1,2 1,0 1,1 1,-13 15,28-27,1 0,0 0,0 1,1 0,0 0,0 0,0 0,1 1,0-1,1 1,0 0,0-1,1 1,-1 0,2 0,-1 2,1-7,0 1,0 0,0 0,1 0,-1-1,1 1,0 0,0-1,0 1,0 0,1-1,-1 1,1-1,0 0,0 0,0 1,1-1,-1-1,1 1,0 0,-1-1,1 1,0-1,1 0,-1 0,0 0,1 0,-1 0,1-1,-1 0,1 0,0 0,3 1,11-2,1-1,-1 0,1-1,-1-1,0-1,0-1,-1 0,1-1,-1-1,0-1,-1 0,0-1,0-1,-1 0,0-2,-1 1,0-2,-1 0,0 0,-1-1,8-12,2-2,0-1,-2 0,-1-2,-1-1,-2 0,-1-1,10-34,-19 47,0-1,-1 0,-1 0,-1 0,-1 0,-1-1,-1 1,-1 0,-1-1,0 1,-2 0,0 0,-2 0,-2-6,3 18,0-1,0 1,0 1,-1-1,-1 1,1 0,-1 1,-1-1,1 1,-1 1,0-1,-6-2,10 7,0 0,1 0,-1 0,0 0,0 1,0-1,0 1,0 0,0 1,0-1,0 1,0-1,0 1,-1 0,1 1,0-1,0 1,0 0,0 0,0 0,0 0,0 1,0 0,1 0,-1 0,0 0,1 0,0 1,-1-1,1 1,-2 3,-11 13,2 0,0 1,1 1,1 0,1 1,1 1,1-1,1 1,1 1,1-1,1 1,1 0,1 0,2 1,0-1,1 1,2-1,0 0,1 0,2 0,1 0,0 0,2-1,1 0,0-1,11 18,1-7,1-1,2-1,1-1,1 0,23 18,-27-37,-12-10</inkml:trace>
  <inkml:trace contextRef="#ctx0" brushRef="#br0" timeOffset="429.784">1384 86,'6'-3,"7"-3,-1-1,1 2,0-1,0 2,0 0,1 0,0 1,0 1,0 1,-1-1,1 2,0 0,0 1,9 2,-22-3,0 0,1 1,-1-1,1 1,-1-1,0 1,0 0,1-1,-1 1,0 0,0 0,0 0,0 0,0 0,0 0,0 0,0 1,0-1,-1 0,1 0,0 1,-1-1,1 0,-1 1,1-1,-1 1,0-1,0 0,1 1,-1-1,0 1,0-1,-1 1,1-1,0 1,0-1,-1 0,1 1,-1-1,1 0,-1 1,0-1,-36 60,25-45,-12 17,17-25,0 0,1 0,-1 0,2 1,-1 0,1 0,1 0,0 1,0 0,0-1,2 1,-1 1,1-1,1 0,-1 0,2 10,0-17,1 0,0 0,0 0,0 0,1 0,-1-1,1 1,-1 0,1-1,0 1,0-1,0 1,1-1,-1 0,0 0,1 0,-1 0,1-1,0 1,0-1,-1 1,1-1,0 0,0 0,0 0,0-1,1 1,0-1,96 3,-80-4,119 2,-121 5</inkml:trace>
  <inkml:trace contextRef="#ctx0" brushRef="#br0" timeOffset="800.501">1 1074,'194'11,"-1"-9,77-13,377-44,-195 21,-424 34,-4 1</inkml:trace>
  <inkml:trace contextRef="#ctx0" brushRef="#br0" timeOffset="1666.803">791 1299,'-24'1,"1"2,-1 1,0 1,1 1,0 0,0 2,1 1,-18 10,25-13,1 1,-1 0,2 1,-1 1,1 0,1 0,-1 2,2-1,0 2,0-1,1 2,0-1,1 1,0 1,1-1,1 1,0 1,1 0,1 0,0 0,1 0,-1 11,6-19,1-1,-1 1,2 0,-1-1,1 1,0-1,0 0,1 0,0 0,0 0,0 0,1-1,0 0,0 0,0 0,0-1,1 0,0 0,0 0,0-1,0 1,1-1,-1-1,1 0,-1 1,1-2,0 1,0-1,0 0,0-1,0 0,0 0,0 0,0-1,0 0,0 0,1-1,20-7,1 0,-1-2,-1-2,0 0,-1-2,-1-1,0 0,-1-2,0-1,-2-1,-1-1,0-1,-1-1,-2 0,0-2,13-25,-20 30,-1 0,0-1,-2-1,-1 1,0-1,-2-1,0 1,-2-1,1-19,-3 31,0 1,-2-1,1 0,-1 0,-1 0,0 0,0 0,-1 1,0-1,-1 1,-1 0,1 0,-1 0,-1 1,0 0,0 0,-1 0,0 1,-1 0,1 0,-4-1,8 6,-1 1,1 0,-1 0,1 0,-1 0,0 1,1-1,-1 1,0 0,0 0,0 0,0 1,0-1,0 1,0 0,0 0,0 1,0-1,0 1,0 0,0 0,0 0,0 1,0-1,1 1,-1 0,1 0,-1 0,1 0,0 1,0-1,0 1,0 0,-7 6,1 1,0 0,1 0,0 0,0 1,1 1,1-1,0 1,-3 10,3-6,2 0,0 1,0-1,2 1,0 0,1 0,0-1,2 1,0 0,1 0,0 0,2-1,0 1,0-1,2 0,0 0,1-1,0 0,1 0,1 0,1-1,0-1,0 1,1-2,1 1,0-2,1 0,0 0,1-1,0-1,5 2,-14-8,1 0,-1-1,1 1,0-1,0-1,0 1,0-1,0 0,0-1,0 1,1-1,-1 0,0-1,0 0,0 0,1 0,12-5</inkml:trace>
  <inkml:trace contextRef="#ctx0" brushRef="#br0" timeOffset="2038.771">1469 1074,'-51'99,"3"-9,5 2,-27 82,53-62,17-108,0-1,0 1,1-1,-1 0,1 1,0-1,0 0,0 1,0-1,1 0,-1 0,1 0,0 0,0 0,0 0,0-1,0 1,1-1,-1 1,1-1,0 0,-1 0,1 0,0 0,0-1,1 1,-1-1,0 0,0 0,3 1,5 0,0 0,1-1,-1 0,0-1,1 0,-1 0,0-2,1 1,-1-1,0-1,0 0,0-1,-1 0,1 0,-1-1,0-1,0 0,-1 0,0-1,0 0,3-3,1-8</inkml:trace>
  <inkml:trace contextRef="#ctx0" brushRef="#br0" timeOffset="2247.931">1102 1328,'38'4,"23"3,5-1,-3-2,-8 0,-9-2,-6-1,-7 0,-2-1,-4-1,-4-4,-8-1</inkml:trace>
  <inkml:trace contextRef="#ctx0" brushRef="#br0" timeOffset="2653.183">1751 1158,'12'-2,"3"-2,0 0,1 1,-1 1,0 1,1 0,-1 1,0 1,1 0,-1 1,7 2,-21-4,1 0,-1 1,0-1,0 0,0 1,1-1,-1 1,0-1,0 1,0 0,0-1,0 1,0 0,0 0,0-1,0 1,-1 0,1 0,0 0,0 0,-1 0,1 0,-1 1,1-1,-1 0,1 0,-1 0,0 0,1 1,-1-1,0 0,0 0,0 1,0-1,0 0,0 0,-1 0,1 1,0-1,0 0,-1 0,1 0,-1 0,1 1,-1-1,0 0,1 0,-2 0,-43 48,39-43,-49 71,54-74,0-1,0 0,1 1,0-1,-1 1,1-1,0 0,0 1,0-1,1 1,-1-1,0 1,1-1,0 0,-1 1,1-1,0 0,0 0,1 1,-1-1,0 0,1 0,-1 0,1-1,-1 1,1 0,0 0,0-1,0 1,0-1,0 0,0 0,0 0,1 0,-1 0,0 0,1 0,5 1,1 0,0-1,0 0,0 0,0-1,0 0,1-1,-1 0,-1 0,1-1,0 0,0-1,-1 0,1 0,-1 0,0-1,4-3,7-2</inkml:trace>
</inkml:ink>
</file>

<file path=ppt/ink/ink6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2:04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288 426,'-12'0,"1"1,0 0,-1 1,1 0,0 1,0 0,0 0,1 1,-1 1,1 0,0 0,0 1,1 0,-1 1,2 0,-1 0,1 1,0 0,0 1,1 0,0 0,1 0,0 1,0 0,1 0,0 1,1 1,-4 6,1 0,1 0,1 0,0 1,2 0,0 0,1 0,1 0,0 0,2 0,0 0,1 0,1 0,1 0,1 0,5 14,-6-26,0-1,0 0,0 0,0 0,1-1,0 1,1-1,-1 0,1-1,0 1,0-1,0 0,0-1,1 1,0-1,0-1,0 1,0-1,0 0,0-1,5 1,8 1,1-2,-1 0,1-1,-1-1,0 0,1-2,4-2,0-2,-1-1,0-1,0-1,-1-1,-1-1,0-1,0-1,-2-1,1 0,-2-2,0-1,-2 0,0-1,0-1,-2 0,3-7,-13 19,0 1,-1-1,0 0,0 0,-1-1,0 1,-1-1,0 1,0-1,-1 0,0 1,0-1,-1 0,-1 0,1 0,-1 0,-1 0,1 1,-1-1,-1 1,0-1,0 1,-1 0,0 0,0 0,-1 1,0-1,0 1,-6-6,-3-4,1 2,-2 0,0 0,-1 2,-1 0,0 0,0 2,-1 0,-1 1,1 1,-10-3,25 11,1-1,0 1,0 0,0 0,-1 0,1 0,0 0,-1 0,1 0,-1 1,1-1,-1 1,1 0,-1 0,1 0,-1 0,1 0,-1 1,1-1,-1 1,1-1,-1 1,1 0,0 0,-1 0,1 0,0 0,0 1,0-1,0 1,0 0,0-1,0 1,0 0,1 0,-1 0,1 0,0 0,-1 0,1 1,0-1,0 0,0 1,0-1,1 1,-1-1,1 1,0-1,-1 1,1-1,0 1,0-1,1 1,-1-1,0 1,1-1,0 2,6 5,1 1,1-1,-1 0,1-1,1 0,0-1,0 0,0 0,1-1,-1 0,2-1,-1 0,0-1,1 0,0-1,0 0,0-1,0-1,1 1,6-2,19 7,-9-1,40 10,-1-3,2-4,-1-2,48-3,-86-8,-1-1,0-1,0-2,-1-1,0-1,0-2,-1 0,-1-2,0-1,-1-2,-1 0,0-1,-1-2,10-12,-16 16,-1-2,-2 0,1-1,-2 0,-1-1,0-1,1-5,-10 18,0 1,0-1,-1 0,-1 0,1 0,-1-1,-1 1,1 0,-1-1,-1 1,0-1,0 1,0-1,-1 1,-1 0,1-1,-1 1,-1 0,1 0,-2 0,1 0,-1 0,2 4,-1 0,1 1,-1-1,0 1,0-1,0 1,-1 0,1 0,-1 1,1-1,-1 1,0-1,0 1,0 1,0-1,0 0,-1 1,1 0,0 0,-1 0,1 1,-1-1,1 1,-1 0,1 0,0 1,-1-1,1 1,-1 0,1 0,0 1,-1-1,-10 5,-1 0,1 1,1 1,-1 0,1 1,1 0,0 1,-1 2,1-2,1 1,1 1,0 0,1 0,0 1,1 1,0-1,1 1,-3 7,8-14,1-1,0 0,0 1,0-1,1 1,-1-1,2 1,-1 0,1-1,0 1,0 0,1 0,0-1,0 1,0-1,1 1,0-1,1 1,-1-1,1 0,0 0,1 0,2 4,8 5,0-1,1 0,0-1,1 0,0-2,1 0,0 0,1-2,0 0,1-1,0-1,0-1,0-1,1 0,11 0,16 8,-41-12,-1 0,0 0,1 0,-1 0,0 1,0 0,0 0,0 1,-1-1,1 1,-1 0,1 0,-1 1,0-1,0 1,0 0,-1 0,1 0,-1 1,0-1,-1 1,1 0,-1-1,1 1,-1 0,-1 1,1-1,-1 0,0 0,0 2,-10 56,7-58,-1 0,1-1,1 1,-1 0,1 1,0-1,0 0,0 0,1 1,-1-1,1 0,1 0,-1 1,1-1,0 0,0 0,0 0,1 1,0-1,0-1,0 1,1 0,-1-1,1 1,0-1,1 0,-1 0,1 0,-1 0,1 0,0-1,1 0,-1 0,17 4</inkml:trace>
</inkml:ink>
</file>

<file path=ppt/ink/ink6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2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0 663,'1'-20,"1"-1,1 0,1 1,0 0,2 0,0 0,1 1,1 0,1 0,0 1,2 0,0 0,1 1,9-9,143-146,-164 170,1 1,0 0,-1-1,1 1,0 0,0 0,0 0,0-1,0 1,0 0,0 0,1 1,-1-1,0 0,1 0,-1 0,0 1,1-1,-1 1,1-1,-1 1,1 0,-1-1,1 1,-1 0,1 0,-1 0,1 0,-1 0,1 1,-1-1,1 0,-1 1,1-1,-1 1,0-1,1 1,-1 0,0-1,1 1,-1 0,0 0,0 0,0 0,0 0,0 0,1 1,4 122,-9-84,3-37,6 75,-6-77,0 0,1 1,-1-1,1 0,-1 1,1-1,-1 0,1 0,0 1,-1-1,1 0,0 0,0 0,0 0,0 0,0 0,0 0,0 0,0-1,0 1,1 0,-1-1,0 1,0-1,1 1,-1-1,0 1,1-1,-1 0,0 0,1 0,-1 0,1 0,-1 0,0 0,1 0,-1 0,0-1,1 1,-1 0,0-1,1 1,-1-1,0 0,0 1,0-1,1 0,-1 0,0 0,0 0,0 0,0 0,190-173,-180 164,0 1,1 1,1 0,0 0,0 1,0 1,1 0,12-3,-25 9,1 0,-1 0,1 0,-1 0,1 0,-1 0,1 0,0 0,-1 1,1-1,-1 0,0 1,1 0,-1-1,1 1,-1 0,0-1,1 1,-1 0,0 0,0 0,0 0,0 1,0-1,0 0,0 0,0 0,0 1,0-1,-1 1,1-1,-1 0,1 1,-1-1,1 1,-1-1,0 1,0 0,0 0,4 69,-4-60,-2 135,2-144,0-1,0 1,0 0,0-1,0 1,1-1,-1 1,0 0,1-1,-1 1,1-1,0 1,-1-1,1 0,0 1,0-1,0 0,0 1,0-1,0 0,1 0,-1 0,0 0,0 0,1 0,-1 0,1 0,-1-1,1 1,-1-1,1 1,-1-1,1 1,0-1,15 1</inkml:trace>
  <inkml:trace contextRef="#ctx0" brushRef="#br0" timeOffset="432.042">1327 156,'-70'47,"38"-26,0 0,2 2,0 2,2 0,1 2,-1 3,-6 33,33-62,0 1,1-1,-1 1,1 0,0-1,-1 1,1-1,0 1,0 0,0-1,0 1,0 0,1-1,-1 1,0 0,1-1,-1 1,1-1,-1 1,1-1,0 1,0-1,0 1,0-1,0 0,0 1,0-1,0 0,0 0,1 0,-1 0,0 0,1 0,-1 0,1 0,-1-1,1 1,-1-1,2 1,4-1,0 0,1 0,-1-1,0 0,0 0,1-1,-1 0,0 0,-1-1,1 0,0 0,-1 0,0-1,0 0,0 0,0-1,1-1,5-2,177-129,-188 135,1 0,-1 0,1 0,0 1,0-1,-1 0,1 1,0 0,0-1,0 1,1 0,-1 0,0 0,0 0,0 1,1-1,-1 0,1 1,-1 0,0-1,1 1,-1 0,1 0,-1 1,0-1,1 0,-1 1,0 0,1-1,-1 1,0 0,0 0,1 0,-1 0,0 1,0-1,0 1,-1-1,1 1,0-1,-1 1,1 0,-1 0,1 0,-1 0,0 0,0 0,0 0,0 1,0-1,0 0,0 0,-1 1,1 0,4 20,-3-12,0 0,0 0,1-1,1 1,0-1,0 1,1-1,0 0,1-1,0 1,1-1,0-1,1 2,9 5</inkml:trace>
  <inkml:trace contextRef="#ctx0" brushRef="#br0" timeOffset="895.458">1722 353,'102'-92,"17"-29,-119 120,0 0,1 0,-1 1,1-1,-1 0,1 0,-1 1,1-1,-1 0,1 1,-1-1,1 1,0-1,0 1,-1-1,1 1,0-1,0 1,-1-1,1 1,0 0,0 0,0-1,0 1,0 0,-1 0,1 0,0 0,0 0,0 0,0 0,0 0,0 1,-1-1,1 0,0 0,0 1,0-1,0 1,-1-1,1 0,0 1,-1 0,1-1,0 1,-1-1,1 1,0 0,-1-1,1 1,-1 0,1 0,-1-1,0 1,1 0,-1 0,0 0,0-1,1 1,-1 0,0 0,0 0,0 0,0 0,0 0,0-1,0 1,0 0,-1 0,1 0,0 55,-2-49,1 0,1 0,-1 0,1 0,1 0,-1 0,1 0,0 0,1-1,0 1,0 0,0 0,1-1,0 0,0 1,0-1,1 0,2 2,-3-4,0-1,0 0,0 0,1-1,-1 1,1-1,0 1,0-1,0 0,0 0,0-1,0 1,0-1,0 0,1 0,-1-1,0 1,1-1,-1 0,0 0,1 0,-1-1,1 1,-1-1,0 0,0 0,0-1,1 1,-1-1,0 0,-1 0,1-1,0 1,2-2,68-55,-60 47</inkml:trace>
  <inkml:trace contextRef="#ctx0" brushRef="#br0" timeOffset="1444.08">2456 70,'-5'15,"-1"-4,1 1,1 0,0 0,0 0,1 1,1-1,0 1,1 0,0 0,1-1,0 1,1 0,1 0,0-1,1 1,0-1,2 4,-4-13,0-1,1 1,-1-1,1 0,-1 0,1 0,0 0,0 0,0 0,0 0,0 0,1-1,-1 1,1-1,-1 0,0 0,1 0,0 0,-1 0,1 0,0-1,-1 1,1-1,0 0,0 1,-1-1,1-1,0 1,0 0,-1-1,1 1,0-1,-1 0,1 0,0 0,-1 0,2-2,84-62,135-165,-218 224,29-27,-33 32,-1 1,1-1,-1 1,1-1,0 1,-1-1,1 1,0 0,-1-1,1 1,0 0,0 0,-1 0,1-1,0 1,0 0,0 0,-1 0,1 0,0 0,0 0,-1 1,1-1,0 0,0 0,-1 1,1-1,0 0,0 1,-1-1,1 0,-1 1,1-1,0 1,-1-1,1 1,-1-1,1 1,-1 0,1-1,-1 1,1 0,-1-1,0 1,0 0,1 0,-1-1,0 1,0 0,0 0,1 0,2 16,-1 1,0-1,-1 1,-1-1,-1 1,0 0,-1-1,-2 3,3-11,-14 116,6 0,5 0,5 1,6-1,14 69,-18-175,8 37,-3 1,-2 1,-3 0,-3 24,0-80,0 1,0 0,-1 0,1 0,-1-1,0 1,1 0,-1 0,0-1,-1 1,1-1,0 1,-1-1,1 0,-1 1,0-1,0 0,0 0,0 0,0 0,0-1,-1 1,1-1,0 1,-1-1,1 0,-1 1,0-1,1-1,-1 1,0 0,0-1,1 1,-1-1,0 0,0 0,0 0,1 0,-1-1,0 1,0-1,0 1,1-1,-1 0,0 0,1-1,-1 1,0-1,-10-5,0-1,1-1,0 0,1 0,0-2,0 1,1-1,0-1,1 1,1-2,0 1,0-1,1 0,1-1,0 0,1 0,-3-14,5 19,2 1,-1-1,1 1,0-1,1 0,0 1,0-1,1 0,0 1,1-1,0 1,0-1,1 1,0 0,0 0,1 0,0 0,0 1,1-1,0 1,0 0,1 1,0-1,2 0,19-19,1 1,2 1,1 2,31-18,-54 35,106-51,-87 43</inkml:trace>
</inkml:ink>
</file>

<file path=ppt/ink/ink6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0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263 164,'136'-20,"-1"-5,-2-6,110-42,-241 71,0 1,0-1,0 1,1 0,-1 0,0 0,0 0,1 0,-1 0,0 0,1 1,-1 0,1-1,-1 1,1 0,-1 0,1 0,-1 0,0 1,1-1,-1 1,1-1,-1 1,0 0,1 0,-1 0,0 0,0 0,0 1,0-1,0 0,0 1,0 0,0 0,-1-1,1 1,-1 0,1 0,-1 0,0 0,0 1,1-1,-2 0,1 1,0-1,0 0,-1 1,1 17,-1 0,-1-1,-1 1,0 0,-2-1,-5 16,-2 19,-24 217,6 64,29-192,-64-245,55 93,-1 0,0 1,-1 1,0 0,0 0,0 1,-1 0,0 1,0 1,0 0,-1 0,1 1,-1 1,0 0,0 0,0 2,0 0,0 0,0 1,1 0,-1 1,0 1,0 0,1 1,0 0,-7 4,-51 23,1 3,2 4,2 2,-48 39,-8 16,121-94,-1-1,1 0,-1 0,1 0,-1 0,1 0,-1 1,1-1,-1 0,1 0,0 1,-1-1,1 0,-1 0,1 1,0-1,-1 1,1-1,0 0,0 1,-1-1,1 1,0-1,0 1,-1-1,1 1,0-1,0 0,0 1,0-1,0 1,0-1,0 1,0-1,0 1,0-1,0 1,0-1,0 1,0-1,0 1,1-1,-1 1,0-1,0 1,1-1,-1 1,0-1,0 0,1 1,-1-1,0 0,1 1,-1-1,1 0,-1 1,0-1,1 0,-1 0,1 1,-1-1,1 0,-1 0,1 0,-1 0,1 0,-1 0,1 0,0 0,13 2</inkml:trace>
  <inkml:trace contextRef="#ctx0" brushRef="#br0" timeOffset="447.719">433 587,'620'-207,"-470"184,-147 23,-1 1,1-1,-1 1,0-1,1 1,-1 0,0 0,1 0,-1 0,0 0,0 1,0-1,0 1,0-1,0 1,0 0,-1 0,1 0,0 0,-1 0,0 0,0 0,1 0,-1 1,0-1,-1 0,1 1,0-1,-1 1,1-1,-1 3,0 87,-1-67,-2 13,7 91,-4-128,0 0,0-1,0 1,0 0,1 0,-1-1,0 1,0 0,1-1,-1 1,0 0,1-1,-1 1,1 0,-1-1,1 1,-1-1,1 1,0-1,-1 1,1-1,-1 0,1 1,0-1,-1 0,1 1,0-1,0 0,-1 0,1 1,0-1,0 0,-1 0,1 0,0 0,0 0,-1 0,1 0,0-1,0 1,-1 0,1 0,0-1,0 1,-1 0,1-1,0 1,-1 0,1-1,9-7</inkml:trace>
  <inkml:trace contextRef="#ctx0" brushRef="#br0" timeOffset="864.468">1731 558,'-30'22,"2"2,0 1,2 1,0 1,2 1,1 1,-9 18,28-44,1 1,-1-1,1 1,0 0,0 0,1 1,-1-1,1 1,0-1,0 1,1 0,-1-1,1 1,0 0,0 0,1 0,-1 0,1 0,0 0,0 0,1 0,0 0,0 0,0 0,0 0,1 0,-1-1,1 1,1-1,-1 1,1-1,-1 0,1 0,0 0,2 2,1-3,-1 0,1 0,-1 0,1-1,0 0,0 0,0 0,0-1,0 0,0 0,0-1,0 1,1-1,-1-1,0 1,0-1,0 0,0 0,0-1,0 0,0 0,0 0,-1-1,1 0,-1 0,0 0,0-1,1-1,3-2,0 0,0-1,-1 0,0 0,-1-1,0 0,0-1,-1 0,0 0,0 0,-2 0,1-1,-1 0,-1 0,0 0,0 0,-1-1,0 1,-1 0,-1-1,0 0,0 1,-1-1,-1 1,0 0,0-1,-1 1,-1 0,0 0,0 0,-1 1,0 0,-1 0,0 0,-1 0,0 0,5 8,-1 0,1 0,0 0,0 0,-1 0,1 1,-1-1,0 1,1-1,-1 1,0 0,0 0,0 0,0 1,0-1,0 1,0-1,0 1,0 0,0 0,0 0,0 1,0-1,-1 1,-12 4</inkml:trace>
  <inkml:trace contextRef="#ctx0" brushRef="#br0" timeOffset="1197.93">1928 982,'34'-104,"-20"68,2-1,1 2,1 0,3 1,0 1,2 1,6-4,28 4,-41 33</inkml:trace>
</inkml:ink>
</file>

<file path=ppt/ink/ink6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53 698,'-7'10,"0"0,1 1,1 0,0 0,0 0,1 1,1-1,0 1,0 0,1 0,1 0,0 0,0 0,2 1,-1-1,1 0,1 0,1 1,-2-11,-1 0,1 0,0 0,1 0,-1 0,0-1,0 1,1-1,-1 1,1-1,0 1,-1-1,1 0,0 0,0 0,0 0,-1 0,1 0,0 0,0 0,0-1,1 1,-1-1,0 0,0 0,0 0,0 0,0 0,0 0,0 0,1 0,-1-1,0 1,0-1,0 0,0 0,0 1,-1-1,1-1,0 1,0 0,0-1,72-60,-63 48,0 0,-1-1,-1 0,0 0,-1-1,-1 0,0 0,-2-1,0 0,0 0,-2 0,0-1,-1 1,-1-1,0 0,-2-16,-30-43,29 75,1 0,0 0,0 1,-1-1,1 0,-1 1,0-1,1 1,-1-1,0 1,0 0,0 0,0 0,0 0,0 0,0 0,0 1,0-1,-1 1,1-1,0 1,0 0,-1 0,1 0,0 0,0 0,0 0,-1 1,1-1,0 1,0 0,0 0,0-1,0 1,-1 1,2-1,-1 0,0 0,1 1,-1-1,1 1,-1 0,1-1,0 1,-1 0,1 0,0 0,0 0,1 0,-1 0,0 0,1 0,-1 0,1 0,-1 0,1 0,0 0,0 0,0 1,0-1,1 0,-1 0,0 0,1 0,0 0,-1 0,1 0,0 0,0 0,0 0,0 0,0 0,1-1,-1 1,0 0,1-1,0 1,-1-1,1 0,0 1,-1-1,1 0,0 0,0 0,0 0,0-1,0 1,0 0,0-1,0 1,1-1,-1 0,0 0,0 0,0 0,0 0,1 0,11-3,0 0,0-1,0 0,-1-1,1 0,-1-1,-1-1,1 0,-1-1,0 0,-1 0,0-2,0 1,-1-1,2-3,11-7,-1 0,0-1,-2-1,0-1,-1 0,-1-2,-2 0,0-1,-2 0,-1-1,-1-1,-1 0,-1 0,-2-1,-1-1,-1 1,-1-7,-8 164,6 0,6-1,6 6,62 505,-75-615,2-4,-2-1,0 1,-1-1,-1 1,0-1,-2 1,0-1,-1 1,-1-1,0 0,-5 8,9-24,-1 1,0-1,1 0,-1 0,0 0,-1 0,1 0,0 0,0 0,-1 0,0 0,1 0,-1-1,0 1,0 0,0-1,1 0,-2 0,1 1,0-1,0 0,0 0,0-1,-1 1,1 0,0-1,-1 0,1 1,0-1,-1 0,1 0,-1 0,1-1,0 1,-1 0,1-1,0 0,-1 1,1-1,0 0,0 0,0 0,0-1,0 1,0 0,0-1,0 1,0-1,0-1,-5-7,1 1,0-2,0 1,1 0,1-1,0 0,0 0,1-1,1 1,0-1,0 1,1-1,0 1,1-1,1 0,0 1,0-1,3-14,0 1,2 0,1 0,0 0,2 1,1 0,5-6,31-44,-23 45</inkml:trace>
</inkml:ink>
</file>

<file path=ppt/ink/ink6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11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1,'-28'10,"-1"0,1 1,0 2,1 0,0 2,-10 8,36-23,-1 1,0-1,1 1,-1 0,0 0,1-1,-1 1,1 0,-1 0,1 1,0-1,-1 0,1 0,0 1,0-1,0 1,0-1,0 1,0-1,1 1,-1-1,0 1,1 0,-1-1,1 1,0 0,-1 0,1-1,0 1,0 0,0 0,0 0,0-1,1 1,-1 0,1 0,-1-1,1 1,-1 0,1-1,0 1,0-1,0 1,0-1,0 1,0-1,0 0,0 1,1-1,-1 0,1 0,-1 0,0 0,1 0,1 1,71 24,-67-25,1 0,-1 1,0 0,1 0,-1 1,0 0,0 0,-1 1,1 0,-1 0,0 0,0 1,0 0,0 0,-1 0,0 1,0 0,1 2,-5-6,0 0,-1 0,1 0,0-1,-1 1,1 0,-1 0,0 0,0 0,0 0,0 0,0 0,0 1,0-1,-1-1,1 1,-1 0,1 0,-1 0,0 0,0 0,0 0,0-1,0 1,0 0,0-1,-1 1,1-1,-1 1,1-1,-1 0,1 0,-1 1,0-1,1 0,-2 0,-68 27,-16-21,61-7</inkml:trace>
</inkml:ink>
</file>

<file path=ppt/ink/ink6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9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183 565,'0'1,"-22"22,0 0,2 2,1 0,1 1,2 1,0 1,2 0,0 1,-2 12,15-39,1 0,-1 0,0 0,0 0,1 0,-1 0,1 0,0 0,0 0,0 0,0 0,0 0,0 0,0 1,1-1,-1 0,1 0,-1 0,1 0,0 0,0-1,0 1,0 0,0 0,0 0,0-1,1 1,-1-1,1 1,-1-1,1 1,-1-1,1 0,0 0,0 0,0 0,-1 0,1 0,0 0,0-1,0 1,0-1,1 1,-1-1,0 0,0 0,0 0,0 0,0 0,0 0,1-1,5-1,1-1,-1-1,0 1,0-1,0-1,0 1,-1-1,1-1,-1 1,-1-1,1-1,-1 1,0-1,0 0,-1 0,0-1,0 0,-1 0,0 0,-1 0,1 0,-2-1,1 0,-1 1,0-1,-1 0,0 0,0 0,-1 0,0 0,-1 0,0 0,-1 0,1 0,-1 1,-1-1,0 0,0 1,-1 0,0 0,0 0,-1 0,0 1,0-1,-1 1,-2-2,-16-8,1 6</inkml:trace>
  <inkml:trace contextRef="#ctx0" brushRef="#br0" timeOffset="536.78">523 143,'-63'336,"21"-76,42-259,-3 36,3-36,0-1,0 1,0-1,0 1,0-1,0 1,0-1,0 1,0-1,0 1,1-1,-1 1,0-1,0 1,1-1,-1 1,0-1,0 1,1-1,-1 0,0 1,1-1,-1 0,1 1,-1-1,1 0,-1 1,0-1,1 0,-1 0,1 0,-1 1,1-1,-1 0,1 0,-1 0,1 0,0 0,-1 0,1 0,-1 0,1 0,-1 0,1 0,-1 0,1-1,-1 1,1 0,-1 0,1 0,-1-1,0 1,1 0,-1-1,1 1,-1 0,0-1,1 1,-1 0,0-1,1 1,-1-1,0 1,82-72,39-24,-113 89,1 2,0-1,1 1,-1 1,1-1,0 2,0-1,0 2,0-1,1 1,-1 1,1 0,-1 0,1 1,-1 0,1 1,-1 0,1 1,-1 0,8 3,-15-3,-1 0,1 0,-1 0,0 0,0 1,0-1,0 1,0-1,0 1,-1 0,0 0,1 0,-1 0,0 0,0 0,0 0,-1 0,1 0,-1 0,0 0,0 0,0 1,0-1,0 0,-1 0,1 0,-1 0,0 0,0 0,0 0,0 0,-1 0,1 0,-1 0,0-1,0 1,0 0,-83 91,78-87,0 0,-1-1,-1 0,1 0,-1-1,0 0,0 0,0-1,-1 0,1-1,-1 0,0 0,0-1,0-1,0 0,0 0,0-1,-1 0,1 0,0-1,-4-2,-26-25,28 10</inkml:trace>
  <inkml:trace contextRef="#ctx0" brushRef="#br0" timeOffset="852.964">1171 1,'-45'94,"3"2,-24 90,59-155,1 0,2 1,1-1,1 1,2 0,3 27,-2-29,-9 42,7-62,4-14</inkml:trace>
  <inkml:trace contextRef="#ctx0" brushRef="#br0" timeOffset="1168.735">1171 622,'27'3,"-1"0,1-2,-1-1,1-1,-1-1,1-2,-1 0,0-2,0-1,-1-1,22-10,-39 14,-1 0,-1-1,1 0,0-1,-1 1,0-1,-1 0,1-1,-1 1,0-1,-1 0,1 0,1-7,-4 11,-1 0,1 0,-1 0,0-1,0 1,0 0,0-1,-1 1,1-1,-1 1,0-1,0 1,0 0,-1-1,1 1,-1-1,0 1,0-1,0 1,0 0,-1 0,1 0,-1 0,0 0,0 0,0 0,0 0,0 0,0 1,-1 0,0-1,1 1,-2-1,-4 1,-1 0,1 0,-1 0,1 1,-1 0,0 1,1 0,-1 0,0 1,1 0,-1 1,1 0,-1 0,1 1,0 0,0 0,0 1,0 0,1 0,-1 1,1 0,0 0,6-4,-10 4,0 0,0 1,1 0,0 1,0 0,0 1,1 0,1 0,-1 1,1 0,1 1,-1-1,2 1,-1 1,1-1,1 1,0 0,1 1,0-1,1 1,-1 1,5-8,-1-1,1 1,0 0,0-1,0 0,1 1,0-1,-1 0,1 1,1-1,-1-1,1 1,0 0,-1 0,2-1,-1 0,0 1,1-1,-1 0,1-1,3 2,10 9</inkml:trace>
  <inkml:trace contextRef="#ctx0" brushRef="#br0" timeOffset="1702.841">1651 735,'71'-74,"-38"37,2 1,1 3,2 0,1 3,22-13,-60 42,-1 0,1 1,-1-1,1 0,-1 0,1 1,-1-1,1 0,0 1,-1-1,1 1,0-1,-1 1,1-1,0 1,0-1,0 1,-1 0,1 0,0-1,0 1,0 0,0 0,0 0,-1 0,1 0,0 0,0 0,0 0,0 0,0 0,0 1,-1-1,1 0,0 0,0 1,0-1,-1 1,1-1,0 1,0-1,-1 1,1-1,0 1,-1 0,1-1,-1 1,1 0,-1-1,1 1,-1 0,0 0,1 0,-1-1,0 1,1 0,-1 0,0 0,0 0,0 0,0-1,0 2,-7 21,6-22,0 1,-1-1,1 1,0 0,0-1,0 1,0 0,0-1,0 1,0 0,1 0,-1 0,1 0,-1 0,1 0,0 0,0 0,0 0,0 0,0 0,0 0,0 0,1 0,-1-1,1 1,0 0,-1 0,1 0,0 0,0-1,0 1,0 0,0-1,0 1,1-1,-1 1,1-1,-1 0,1 1,-1-1,1 0,0 0,-1 0,1 0,0 0,0-1,0 1,0 0,0-1,195-47,-194 47,0 0,0 1,0-1,-1 1,1-1,0 1,-1 0,1 0,0 0,-1 1,1-1,-1 0,0 1,1 0,-1-1,0 1,0 0,0 0,0 0,-1 1,1-1,0 0,-1 1,1-1,-1 1,0-1,0 1,0-1,0 1,-1 0,1 0,-1-1,0 1,1 0,-1 0,0 0,-1-1,1 1,0 0,-1 0,0 1,16 60,-4-51</inkml:trace>
  <inkml:trace contextRef="#ctx0" brushRef="#br0" timeOffset="3119.279">1341 707,'-5'0,"3"0,3 5,4 1,8 5,6 0,4-1,3-3,-2-2</inkml:trace>
</inkml:ink>
</file>

<file path=ppt/ink/ink6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8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0 362,'75'-81,"-54"55,1 1,1 1,2 2,0 0,14-8,-37 28,-1 0,1 1,0-1,0 1,0-1,0 1,0 0,0 0,0 0,0 0,0 0,0 0,1 1,-1-1,0 1,0-1,1 1,-1 0,1 0,-1 0,0 0,1 0,-1 1,0-1,0 1,1-1,-1 1,0 0,0 0,0 0,0 0,1 0,-2 1,1-1,0 0,0 1,0 0,-1-1,1 1,-1 0,1 0,-1 0,0 0,0 0,0 0,0 0,1 1,4 21,-1-1,-1 1,-1-1,-1 1,-1 0,-1 0,-1 0,-1 0,-1 0,-5 18,4-10,-1 1,-1 0,-2-1,-1 0,-2-1,-1 0,-1-1,-1 0,-2-1,-1-1,-2-1,-8 10,25-34,0-1,0 1,0-1,0 0,0 1,-1-1,1 0,-1 0,0-1,1 1,-1 0,0-1,0 0,0 1,0-1,0-1,0 1,-1 0,1-1,0 1,0-1,0 0,-1 0,1 0,0-1,0 1,0-1,0 0,-1 0,1 0,0 0,0 0,1-1,-1 1,0-1,0 0,1 0,-1 0,1 0,-1 0,1 0,0-1,0 1,0-1,0 0,1 1,-1-1,1 0,-1 0,1 0,0 0,0-1,-1-14,1 0,1-1,1 1,0 0,1 0,1 0,1 0,0 0,2 1,0 0,1 0,0 0,1 1,1 0,1 1,0 0,3-2,14-24,1 1,2 2,2 1,1 1,2 2,1 2,2 1,1 2,1 1,42-20,-70 42,0 0,1 2,-1-1,1 1,0 1,0 0,1 1,-1 1,0 0,1 1,12 1,-23-1,-1 0,1 1,-1-1,1 1,-1 0,1-1,-1 1,0 1,1-1,-1 0,0 0,0 1,0-1,0 1,0 0,0 0,0 0,-1 0,1 0,-1 0,1 0,-1 0,0 0,0 1,0-1,0 1,0-1,0 1,-1-1,1 1,-1-1,0 1,0-1,0 1,0-1,0 1,0 0,-1-1,0 1,-36 97,20-79,-1 0,-1-2,-1 0,0-1,-1-1,-2-1,-2 1,-10 8,-3 1,-1-2,-1-1,0-2,-21 6,34-17</inkml:trace>
  <inkml:trace contextRef="#ctx0" brushRef="#br0" timeOffset="480.429">678 418,'41'-6,"-1"-1,1-2,-2-2,1-1,-1-2,-1-2,-1-2,1-1,-24 11,-1 0,0-1,-1 0,0-1,-1 0,0-1,-1-1,0 1,0-1,-1-1,-1 0,0 0,-1-1,0 0,-1 0,-1 0,0-1,-1 0,-1 0,0-1,-3 15,1-1,-1 0,0 1,0-1,1 0,-1 0,-1 1,1-1,0 0,0 1,-1-1,1 0,-1 1,1-1,-1 1,0-1,1 1,-1-1,0 1,0-1,0 1,0 0,0-1,-1 1,1 0,0 0,0 0,-1 0,1 0,-1 0,1 1,-1-1,1 0,-1 1,0-1,1 1,-1-1,0 1,1 0,-2 0,-67 17,61-13,0 1,-1 0,2 1,-1-1,1 1,0 1,0 0,0 0,1 1,0-1,1 2,0-1,0 1,1 0,0 0,0 0,1 0,0 1,4-8,-1 1,1-1,0 0,0 0,0 0,0 1,0-1,0 0,0 0,1 0,-1 0,1 1,0-1,0 0,0 0,0 0,0 0,0-1,0 1,0 0,1 0,-1-1,1 1,-1-1,1 1,0-1,0 1,0-1,-1 0,1 0,0 0,0 0,0 0,1-1,-1 1,0-1,0 1,0-1,1 0,97 5,-82-6,202-2,-219 3,1 0,0 0,-1 0,1 0,0 0,0 0,-1 0,1 1,0-1,-1 1,1-1,-1 1,1 0,0 0,-1 0,0 0,1 0,-1 0,0 0,1 0,-1 0,0 1,0-1,0 0,0 1,0-1,0 1,0-1,-1 1,1-1,0 1,-1 0,0-1,1 1,-1 0,0 0,0-1,0 1,0 0,0-1,0 1,0 0,0 0,-1-1,1 1,-1 0,0-1,1 1,-1-1,0 1,0-1,0 1,0 0,-79 112,75-95,6-4</inkml:trace>
</inkml:ink>
</file>

<file path=ppt/ink/ink6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6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58,'-26'254,"-6"117,33-299,-1-61</inkml:trace>
  <inkml:trace contextRef="#ctx0" brushRef="#br0" timeOffset="246.901">0 452,'39'-5,"31"-6,13-1,-1-4,-12 1,-6 4,-11-2,-9 1,-6-1,-7 1,-7-3,-3 2,-1-1,1-4,-2 1</inkml:trace>
  <inkml:trace contextRef="#ctx0" brushRef="#br0" timeOffset="661.885">734 1,'0'459,"-1"-454,0-1,0 0,0 1,1-1,-1 1,1-1,1 1,-1-1,0 0,1 1,0-1,0 0,0 1,1-1,-1 0,1 0,0 0,0 0,1 0,-1-1,1 1,-1 0,1-1,0 0,1 0,-1 0,1 0,-1-1,1 1,0-1,0 0,0 0,0 0,0 0,0-1,0 0,1 0,3 1,162-65,-168 63,1 1,0-1,0 0,-1 1,1 0,-1-1,1 1,0 0,-1 0,1 1,-1-1,0 1,1-1,-1 1,0-1,0 1,0 0,0 0,-1 0,1 0,0 1,-1-1,1 0,-1 1,0-1,0 1,0-1,0 1,0-1,-1 1,1 0,-1 0,1-1,-1 1,0 0,0 0,-1-1,1 1,0 1,1 1,0-1,-1 0,1 0,1 1,-1-1,1 0,-1 0,1 0,0 0,0-1,1 1,-1 0,1-1,0 0,0 0,0 1,13 4</inkml:trace>
  <inkml:trace contextRef="#ctx0" brushRef="#br0" timeOffset="1078.58">1326 594,'18'-1,"0"-1,-1 0,1-1,-1-2,1 1,-1-2,-1 0,1-1,-1-1,0 0,-1-1,0-1,-1-1,5-3,-16 10,1 0,-1 0,1 0,-1-1,0 0,-1 1,1-1,-1 0,0 0,0 0,0 0,-1-1,0 1,0 0,0-1,-1-2,0 6,0 0,0-1,0 1,0 0,0 0,-1 0,1-1,-1 1,1 0,-1 0,0 0,0 0,0 0,0 0,0 0,-1 0,1 1,0-1,-1 0,1 1,-1-1,0 1,0-1,1 1,-1 0,0 0,0 0,0 0,0 0,0 0,-1 1,1-1,0 0,0 1,0 0,-1 0,1 0,0 0,-3 0,-5 2,-1 1,1 0,-1 1,1 0,0 0,0 1,1 1,-1 0,1 0,1 1,-1 0,1 0,0 1,1 0,-2 2,-16 13,15-14,1 0,1 1,-1 0,1 0,1 0,0 1,0 0,1 1,-2 7,6-15,0 0,1 1,0-1,0 0,0 0,0 1,1-1,0 0,0 1,0-1,0 0,1 1,-1-1,1 0,0 1,1-1,-1 0,1 0,0 0,0 0,0 0,0-1,0 1,1-1,0 1,0-1,0 0,0 0,3 2,12 6,1-2,0 0,0-1,0-1,1-1,0-1,1 0,-1-2,1 0,-1-1,1-1,0-2,0 0,-1 0,1-2,-1-1,14-4,-1 1</inkml:trace>
</inkml:ink>
</file>

<file path=ppt/ink/ink6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15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1,'-39'29,"-26"19,-8 6,4-2,14-8</inkml:trace>
</inkml:ink>
</file>

<file path=ppt/ink/ink6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20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58,'0'0,"0"1,0-1,0 1,0-1,0 1,0-1,0 1,0-1,0 1,0-1,-1 1,1-1,0 1,0-1,0 0,-1 1,1-1,0 1,0-1,-1 1,1-1,0 0,-1 1,1-1,-1 0,1 1,0-1,-1 0,1 0,-1 1,1-1,-1 0,1 0,-1 0,1 1,-1-1,1 0,-1 0,1 0,-1 0,1 0,-1 0,1 0,-1 0,1 0,-1-1,1 1,-1 0,1 0,-1 0,1-1,-1 1,1 0,-1 0,1-1,0 1,-1 0,1-1,0 1,-1 0,1-1,0 1,-1-1,-7 170,5-23,-22 41,0-30,44-172,-7-3</inkml:trace>
  <inkml:trace contextRef="#ctx0" brushRef="#br0" timeOffset="247.785">1 368,'38'-5,"47"-1,13-5,-5 0,-8 1,-15 3,-14-2,-12 0,-8 1,-10-2,-10 1</inkml:trace>
  <inkml:trace contextRef="#ctx0" brushRef="#br0" timeOffset="751.915">707 1,'-62'347,"57"-330,1 1,1-1,0 1,2 0,0-1,1 1,0 0,2 0,0-1,1 1,1-1,0 1,4 6,-7-22,0 0,0 1,0-1,1 0,-1 0,1 0,-1 0,1-1,0 1,-1 0,1-1,0 1,0-1,0 0,0 1,1-1,-1 0,0 0,0 0,1-1,-1 1,0-1,1 1,-1-1,1 0,-1 0,0 0,1 0,-1 0,1 0,-1-1,1 1,-1-1,0 0,0 1,1-1,-1 0,2-2,81-55,-80 54,151-115,-156 118,1 1,0-1,-1 0,1 1,-1-1,1 1,0-1,-1 1,1-1,0 1,0-1,-1 1,1 0,0-1,0 1,0 0,-1 0,1 0,0-1,0 1,0 0,0 0,0 0,-1 0,1 1,0-1,0 0,0 0,0 0,-1 1,1-1,0 0,0 1,-1-1,1 1,0-1,0 1,-1-1,1 1,-1-1,1 1,0 0,-1-1,1 1,-1 0,0 0,1-1,-1 1,1 0,-1 0,0 0,0-1,0 1,1 0,-1 0,0 0,0 0,-6 57,3-45,2-9,0 0,1 0,-1 0,1 0,0 0,0 0,0 0,0 0,1 0,-1 0,1 0,0 0,1 0,-1 0,1 0,-1-1,1 1,0-1,0 1,1-1,-1 0,1 0,0 0,0 0,0 0,0-1,0 1,0-1,1 0,-1 0,1 0,-1 0,1-1,0 1,0-1,0 0,0 0,0-1,0 1,0-1,0 0,3 0,16-4</inkml:trace>
  <inkml:trace contextRef="#ctx0" brushRef="#br0" timeOffset="1131.169">1271 538,'24'-4,"1"-1,-2-1,1-1,-1-1,0-1,-1 0,0-2,0-1,-20 11,0 1,0-1,0 0,0 0,0 0,0 0,0 0,-1 0,1-1,0 1,-1-1,1 1,-1-1,1 1,-1-1,0 0,0 0,0 0,0 1,0-1,0 0,0 0,-1 0,1-1,-1 1,1 0,-1 0,0 0,0 0,0 0,0-1,0 1,0 0,-1 0,1 0,-1 0,1 0,-1 0,0 0,0 0,0 0,0 0,0 0,0 1,-1-1,1 0,-1 1,1-1,-1 1,1-1,-1 1,-5-2,1 1,-1 0,0 0,1 0,-1 1,0 0,0 0,0 1,0 0,0 0,0 1,0-1,1 2,-1-1,0 1,1 0,-1 0,1 1,-1 0,1 0,0 0,0 1,0 0,1 0,0 0,-1 1,1 0,1 0,-2 1,0 1,-1 0,1 1,0-1,1 1,0 0,0 1,1-1,0 1,0 0,1 0,0 0,1 0,0 1,0-1,1 1,0-1,1 1,0-1,1 1,0-1,0 2,1-5,0 0,1 0,0-1,0 1,0-1,1 0,-1 0,1 0,0 0,1-1,-1 0,1 1,0-2,0 1,0 0,1-1,-1 0,1-1,-1 1,1-1,0 0,131 24,-3-27,-107 1</inkml:trace>
</inkml:ink>
</file>

<file path=ppt/ink/ink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2:43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58,'24'0,"27"-5,9-1,1 0,-7 1,-7 1,-7 2,-5 1,-4-5,-3 0,-1 0,0 2,0 1,0 1,1 1,-1 1,1 0,-5 0</inkml:trace>
</inkml:ink>
</file>

<file path=ppt/ink/ink6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3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3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812 538,'-24'-9,"0"1,-1 1,-1 1,1 2,-1 0,0 2,0 0,1 2,-1 1,0 1,0 1,1 1,-1 2,1 0,0 2,1 1,0 0,-23 14,15-8,0 1,1 1,0 2,2 1,1 2,0 0,1 2,-15 19,40-42,0 1,-1-1,1 1,0 0,0 0,0 0,0 0,1 1,-1-1,1 0,-1 1,1-1,0 1,0-1,0 1,0-1,0 1,0 0,1 0,0-1,-1 1,1 0,0 0,0 0,0-1,1 1,-1 0,1 0,0-1,-1 1,1 0,0-1,1 1,-1-1,0 1,1-1,-1 0,1 1,0-1,0 0,0 0,0 0,0 0,2 0,11 0,0-1,1-1,-1 0,1-2,-1 1,0-2,0 0,0-1,0 0,0-2,-1 1,0-2,0 0,0-1,-10 6,296-162,-180 97,-120 66,1 0,0 1,0-1,-1 0,1 1,0-1,0 1,-1-1,1 1,0-1,0 1,0 0,0-1,0 1,0 0,0-1,0 1,0 0,0 0,0 0,0 0,0 0,0 0,0 1,0-1,0 0,0 0,-1 1,1-1,0 0,0 1,0-1,0 1,0-1,-1 1,1-1,0 1,0 0,-1-1,1 1,0 0,-1 0,1 0,-1-1,1 1,-1 0,1 0,-1 0,0 0,1 0,-1 0,0 0,0 0,0 0,0 0,0 0,0 0,0 0,0 0,0 0,0 0,0 0,-1 0,1-1,0 1,-1 0,1 0,-1 1,-1 27,0-24,0 1,1 0,0 0,0 0,1 0,0 0,0 0,0 0,1 0,-1 0,1 0,1 0,-1 0,1 0,0-1,1 1,-1-1,1 1,0-1,1 0,-1 0,1 0,0-1,0 1,0-1,1 0,3 2,42 11,-26-13</inkml:trace>
  <inkml:trace contextRef="#ctx0" brushRef="#br0" timeOffset="416.382">982 820,'197'-261,"-168"213,-23 92,-6-38,-1 0,1-1,0 1,0-1,1 1,-1 0,1-1,1 0,-1 1,1-1,0 0,0 1,0-1,1 0,0 0,0-1,0 1,0-1,1 1,0-1,0 0,0-1,0 1,0-1,1 1,0-1,0-1,0 1,0-1,0 0,0 0,0 0,1 0,-1-1,1 0,-1-1,1 1,0-1,1 0,7-4,-1 0,0-2,0 1,0-1,0-1,-1-1,0 0,-1 0,0-1,0 0,0-1,-2 0,1-1,-1 0,-1 0,0-1,0 0,-1-1,1-3,1-3</inkml:trace>
  <inkml:trace contextRef="#ctx0" brushRef="#br0" timeOffset="1730.149">2026 482,'-16'1,"-1"1,1 1,-1 1,1 0,0 1,0 1,1 1,0 0,0 0,0 2,1 0,1 0,-1 2,-10 10,13-8,0 0,1 0,1 1,0 0,1 1,0 0,1 0,-2 10,8-22,0-1,0 0,0 1,0-1,0 0,1 1,-1-1,1 0,0 1,0-1,0 1,0-1,0 1,0-1,1 0,-1 1,1-1,-1 0,1 1,0-1,0 0,0 0,1 0,-1 0,0 0,1 0,-1 0,1 0,0 0,-1-1,1 1,0 0,0-1,0 0,0 1,0-1,1 0,-1 0,0-1,0 1,1 0,-1-1,0 1,1-1,-1 0,1 1,-1-1,1-1,-1 1,0 0,1 0,0-1,12-2,1 0,-1 0,0-2,-1 0,1-1,-1 0,0-1,-1 0,1-1,-1-1,-1 0,0-1,6-6,15-9,97-96,-148 232,18-106,0 0,1-1,-1 1,1 0,0 0,0-1,0 1,1-1,-1 1,1-1,0 0,1 1,-1-1,1 0,0 0,0-1,0 1,0-1,1 1,-1-1,1 0,0 0,0-1,0 1,0-1,0 0,1 0,-1 0,1-1,-1 1,1-1,-1 0,1 0,0-1,0 0,-1 0,1 0,0 0,0 0,-1-1,4-1,15-6,0-2,-1 0,0-2,-1 0,-1-1,0-2,0 0,-2-1,0 0,1-4,-2 5,5-4,0-2,-1-1,-1 0,-1-2,-1 0,-2-1,0-1,-1 0,-2-1,-1-1,-1 0,-1 0,-2-1,-1 0,-1-1,1-20,-14-61,7 108,-1 0,1 1,-1-1,0 1,0-1,0 1,0-1,0 1,-1 0,1 0,-1-1,1 1,-1 0,0 0,0 1,0-1,0 0,0 0,0 1,0 0,-1-1,1 1,-1 0,1 0,-1 0,1 0,-1 1,1-1,-1 1,0-1,1 1,-1 0,0 0,1 0,-1 1,0-1,1 1,-1-1,0 1,-10 5,0-1,1 2,0 0,0 1,1 0,-1 0,2 1,-1 1,1 0,1 0,0 1,1 0,0 1,-2 3,-3 6,0 1,1 0,2 1,0 0,2 1,0 0,2 0,0 1,2 0,1 0,1 0,0 0,3 6,0-18,0-1,2 1,-1 0,2-1,0 0,0 0,1 0,0 0,1-1,1 0,0 0,0 0,-3-5,0-1,1 0,-1 0,1 0,0 0,0-1,0 0,1 0,-1 0,1-1,0 0,0 0,1 0,-1-1,0 0,1 0,-1 0,1-1,0 0,-1-1,1 1,0-1,3-1,46-9,-31 5</inkml:trace>
  <inkml:trace contextRef="#ctx0" brushRef="#br0" timeOffset="2265.905">2844 482,'-4'9,"1"1,-1 0,1 1,1-1,0 0,0 1,1-1,1 1,-1-1,2 1,-1-1,2 1,-1-1,1 1,2 2,-3-11,0-1,0 1,0-1,0 0,0 1,1-1,-1 0,0 0,1 0,-1 0,1 0,-1 0,1 0,-1 0,1-1,0 1,-1-1,1 1,0-1,0 1,-1-1,1 0,0 0,0 0,-1 0,1 0,0-1,0 1,-1 0,1-1,0 1,-1-1,1 0,0 1,-1-1,1 0,-1 0,1-1,56-40,124-146,-182 188,0 1,0-1,0 1,0-1,1 1,-1-1,0 1,0-1,0 1,0-1,0 1,1-1,-1 0,0 1,0-1,1 1,-1-1,0 0,1 1,-1-1,0 0,1 0,-1 1,1-1,-1 0,1 0,-1 1,0-1,1 0,-1 0,1 0,-1 0,1 0,-1 0,1 0,-1 0,1 0,-1 0,1 0,-1 0,1 0,-1 0,0 0,1 0,-1 0,1-1,-1 1,1 0,-1 0,0 0,1-1,-1 1,1 0,-1-1,0 1,1 0,-1-1,0 1,0-1,1 1,-1 0,0-1,0 1,0-1,1 1,-7 39,5-38,-21 86,6-25,2 0,3 1,-1 37,-19 229,29-287,-2-1,-2 0,-2 0,-1-1,-2 0,-4 5,-33 19,47-62,-1-1,1 1,-1-1,0 0,0 0,1 0,-1 0,0 0,0 0,0 0,0-1,0 1,0-1,0 1,-1-1,1 0,0 0,0 0,0 0,0 0,0 0,0-1,-1 1,1-1,0 1,0-1,0 0,0 0,1 0,-1 0,0 0,0 0,1 0,-1-1,0 0,-3-6,1 0,0 0,0 0,1-1,0 1,1-1,0 0,0 0,1 0,0 0,1 0,0 0,0 0,1 0,0 0,1-4,22-91,-12 76</inkml:trace>
  <inkml:trace contextRef="#ctx0" brushRef="#br0" timeOffset="2727.345">3352 482,'304'-94,"-157"71,-146 23,-1 0,1 1,-1-1,1 0,-1 0,1 0,-1 1,1-1,-1 0,1 1,-1-1,1 0,-1 1,1-1,-1 1,0-1,1 0,-1 1,0-1,1 1,-1-1,0 1,0-1,1 1,-1-1,0 1,0 0,0-1,0 1,0-1,0 1,0-1,0 1,0 0,0-1,0 1,0-1,0 1,0-1,0 1,-1-1,1 1,0 0,0-1,-1 1,1-1,0 0,-1 1,1-1,-1 1,1-1,0 0,-1 1,1-1,-1 1,-24 30,23-29,-20 22,12-16,2 0,-1 1,1 0,0 0,1 1,0 0,0 0,1 1,1 0,0 0,0 0,1 1,0 0,1-1,1 1,0 2,0-9,1 0,0 0,1 0,-1 0,1 0,0 0,1 0,-1 0,1 0,0 0,0 0,0 0,1 0,0-1,0 1,0 0,0-1,1 0,-1 1,1-1,1 0,-1 0,0-1,1 1,0-1,0 0,0 0,0 0,0 0,1-1,1 2,10-1,0-1,0-1,0-1,1 0,-1 0,0-2,0 0,0-1,-1-1,1 0,3-2,-16 5,-1 1,1-1,0 0,-1 0,1 0,-1 0,0-1,1 1,-1-1,0 1,0-1,0 0,0 0,0 0,0 0,0 0,-1 0,1 0,-1-1,0 1,1-1,-1 0,0-10</inkml:trace>
  <inkml:trace contextRef="#ctx0" brushRef="#br0" timeOffset="2948.903">3522 623,'43'-10,"34"-3,13 1,-4-3,-12 2,-14 3,-11 3,-11 2,-5 3,-10 1</inkml:trace>
  <inkml:trace contextRef="#ctx0" brushRef="#br0" timeOffset="3352.089">4143 482,'37'-3,"1"-2,-1-2,-1-1,1-1,-1-3,-1-1,0-1,1-3,12-26,-47 42,-1 0,1 1,-1-1,1 0,-1 0,0 0,1-1,-1 1,0 0,1 0,-1 0,0 0,0 0,0 0,0 0,0 0,0 0,-1 0,1 0,0-1,0 1,-1 0,1 0,-1 0,1 0,-1 0,1 1,-1-1,0 0,1 0,-1 0,0 0,0 1,1-1,-1 0,0 1,0-1,0 0,0 1,0 0,0-1,0 1,0-1,0 1,0 0,0 0,0 0,0-1,-1 1,1 0,0 0,0 0,0 1,0-1,-13-1,1 1,0 1,0 0,0 1,0 0,0 1,0 0,1 1,-1 1,1 0,0 1,1 0,-1 0,1 1,0 1,1 0,0 0,0 1,1 1,0-1,0 1,1 1,1 0,0 0,0 0,1 1,1 0,0 0,0 0,-1 10,4-16,0 0,1 0,0 0,0 0,1 1,0-1,0 0,0 0,1 0,0 1,0-1,0 0,1 0,0 0,0-1,1 1,-1 0,1-1,1 1,-1-1,1 0,0 0,0-1,0 1,0-1,1 0,0 0,0 0,0 0,0-1,6 2,5 4,1-1,0 0,0-2,1 0,0-1,0-1,0 0,1-1,-1-1,6-1,32-1,-32-1</inkml:trace>
</inkml:ink>
</file>

<file path=ppt/ink/ink6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35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0,'-17'219,"6"101,6-275,-1-33</inkml:trace>
  <inkml:trace contextRef="#ctx0" brushRef="#br0" timeOffset="248.032">0 339,'39'4,"31"3,14-1,2-2,-4-5,-11-3,-8-1,-10 1,-9 0,-8 2,-4 1,-4 0,-6 1</inkml:trace>
  <inkml:trace contextRef="#ctx0" brushRef="#br0" timeOffset="498.861">763 311,'-6'9,"1"1,0-1,1 1,0 1,0-1,1 0,0 1,1 0,0 0,1-1,0 1,1 0,0 0,1 0,0 0,0 0,1 0,1-1,0 1,2 3,-3-12,-1 0,1 0,0 0,0 0,0 0,1-1,-1 1,0-1,1 0,-1 0,1 0,-1 0,1 0,-1 0,1 0,-1-1,1 0,0 1,-1-1,1 0,0 0,0 0,-1-1,1 1,0-1,-1 1,1-1,-1 0,1 0,0-1,72-40,-68 36,-1 0,0-1,0 1,-1-1,0 0,0-1,0 1,-1-1,0 0,-1 0,0 0,0-1,0-1,-2 7,0 1,-1-1,1 0,-1 0,1 0,-1 0,0 0,0 0,0 0,-1 0,1 0,-1 0,1 0,-1 0,0 0,0 0,0 0,-1 1,1-1,-1 1,1-1,-1 1,0-1,0 1,0 0,0 0,-1 0,1 0,0 0,-1 0,1 1,-1-1,0 1,1 0,-1 0,0 0,0 0,-2 0,-19-4,1 3</inkml:trace>
</inkml:ink>
</file>

<file path=ppt/ink/ink6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33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22 179,'-5'24,"-1"12,0 6,1-5</inkml:trace>
  <inkml:trace contextRef="#ctx0" brushRef="#br0" timeOffset="648.002">615 9,'-14'-3,"0"1,0 0,0 1,0 1,0 0,0 1,0 0,0 1,0 1,1 0,-1 1,1 0,11-4,0 1,0-1,0 1,0-1,0 1,1 0,-1-1,0 1,0 0,1 0,-1 0,1 1,-1-1,1 0,-1 1,1-1,0 1,0-1,0 1,0-1,0 1,0 0,0-1,0 1,1 0,-1 0,1 0,-1 0,1 0,0 0,-1-1,1 1,0 0,0 0,1 0,-1 0,0 0,1 0,-1 0,1 0,0 1,53 66,-31-45,-20-19,0 0,-1 0,0 0,0 0,0 1,0-1,-1 0,0 1,0-1,-1 1,0 0,1-1,-2 1,1-1,-1 1,0-1,0 1,0-1,-1 1,0-1,0 0,0 0,-1 0,1 0,-1 0,0-1,-1 1,1-1,-1 0,0 0,0 0,0 0,-1-1,1 1,-1-1,0-1,0 1,0-1,0 1,0-1,0-1,-5 2,-6 5,13-6,0 0,0 0,0 0,0 0,0 0,-1-1,1 0,0 1,-1-1,1 0,-1-1,0 1,1 0,-1-1,0 0,1 0,-1 0,0-1,1 1,-1-1,1 0,-1 0,1 0,-1 0,1 0,0-1,-1 0,1 0,-3-1,-5-8</inkml:trace>
</inkml:ink>
</file>

<file path=ppt/ink/ink6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46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11,'-9'-2,"0"-1,-1 1,1 1,0-1,-1 1,1 1,0 0,-1 1,1-1,0 2,-1-1,1 1,0 1,0-1,0 2,1-1,-1 1,1 1,0-1,0 1,0 1,1-1,-1 2,2-1,-1 1,1-1,-1 2,2-1,-1 1,1 0,1 0,-1 0,1 1,1-1,0 1,0 0,0 0,1 0,1 1,-1-1,1 8,1-14,1-1,-1 1,0 0,1-1,-1 1,1-1,0 1,0 0,0-1,0 0,1 1,-1-1,1 0,-1 0,1 1,0-1,0-1,0 1,0 0,0 0,0-1,0 1,1-1,-1 1,0-1,1 0,-1 0,1 0,0-1,-1 1,1-1,0 1,-1-1,1 0,0 0,-1 0,2 0,101-17,146-110,-246 124,-1 0,0 1,1-1,-1 1,1 0,-1 0,1 1,0-1,0 1,0 0,0 1,0-1,0 1,0 0,0 0,0 1,0-1,0 1,0 0,-1 0,1 1,0-1,0 1,-1 0,1 1,-1-1,0 1,3 2,118 93,-106-89</inkml:trace>
</inkml:ink>
</file>

<file path=ppt/ink/ink6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48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341 198,'-13'-2,"1"1,-1-1,1 2,-1 0,1 1,-1 0,1 1,-1 0,1 1,0 0,0 1,0 0,0 1,1 1,0 0,0 0,0 1,1 0,0 1,1 0,-1 1,1 0,1 0,0 1,0 0,1 0,0 1,1 0,1 0,-1 0,2 1,-2 4,4-14,1 1,0-1,0 1,0-1,0 1,0 0,0-1,1 1,-1 0,1-1,0 1,-1 0,1 0,1-1,-1 1,0 0,1 0,-1-1,1 1,0 0,0-1,0 1,0-1,0 1,1-1,-1 0,1 1,-1-1,1 0,0 0,0 0,0 0,0 0,0-1,1 1,-1-1,0 1,1-1,-1 0,1 0,0 0,-1 0,1 0,0-1,-1 1,1-1,0 0,1 0,86-54,-24 7,-2-2,-1-3,-3-3,49-58,-113 130,-5-2,1 1,0 0,1 0,1 1,0 0,1 0,1 0,1 0,0 6,21 148,-11-118,-1 0,-3 1,-3-1,-2 17,0 18,-1-36,-2-1,-3 0,-2 0,-2-1,-17 46,25-78,-2 0,0-1,-1 1,0-2,-1 1,-1-1,-1 0,0-1,-2 0,1 0,-1-2,-12 11,22-23,0 1,0-1,0 0,0 0,0 0,0 0,0 0,0-1,0 1,-1-1,1 1,0-1,-1 0,1 0,0 0,0 0,-1 0,1 0,0-1,0 1,-1-1,1 1,0-1,0 0,0 0,0 0,0 0,0 0,0-1,0 1,0-1,1 1,-1-1,1 0,-1 1,1-1,-1 0,1 0,0 0,0 0,0 0,0 0,-32-96,27 56,1 23,2 0,0-1,2 1,0-1,1 1,1-1,0 1,2-1,0 1,3-5,2 5,0 0,2 0,0 1,1 0,1 1,0 0,1 1,1 0,1 1,0 1,1 0,1 1,0 1,3-2,112-87,-113 89</inkml:trace>
  <inkml:trace contextRef="#ctx0" brushRef="#br0" timeOffset="314.818">764 226,'5'34,"2"20,-1 6,-1-2,-2-6,0-8,-2-6,-6-10,-1-4,0-7</inkml:trace>
  <inkml:trace contextRef="#ctx0" brushRef="#br0" timeOffset="586.813">737 1,'-5'9,"3"4,2-1</inkml:trace>
  <inkml:trace contextRef="#ctx0" brushRef="#br0" timeOffset="897.79">1018 85,'104'395,"-78"-349,-26-45,1-1,0 1,0 0,0-1,0 1,0-1,0 0,0 1,0-1,0 0,0 0,0 1,0-1,0 0,0 0,0 0,0 0,0 0,0-1,0 1,0 0,0 0,0-1,0 1,0 0,0-1,0 1,0-1,0 0,0 1,0-1,-1 0,1 1,0-1,0 0,-1 0,1 1,-1-1,1 0,0 0,-1 0,0 0,1 0,-1 0,0 0,1-1,64-170,-47 129,59-108,-62 133</inkml:trace>
  <inkml:trace contextRef="#ctx0" brushRef="#br0" timeOffset="1266.85">1527 339,'28'-3,"-1"-2,0-1,0-1,0-1,-1-1,0-2,19-10,-43 20,1 0,0 0,-1 0,1 0,-1-1,0 1,1-1,-1 1,0-1,0 0,0 0,0 0,0 0,0 0,-1-1,1 1,-1 0,1-1,-1 1,0-1,0 0,0 1,-1-1,1 0,0 1,-1-1,0 0,0 0,0 1,0-1,0 0,0 0,-1 0,1 1,-1-1,0 0,0 1,0-1,0 1,0-1,0 1,-1-1,0 1,1 0,-1 0,0-1,0 1,0 0,-4-1,-1 0,1 1,0-1,-1 2,0-1,1 0,-1 1,0 1,0-1,1 1,-1 0,0 0,0 1,0 0,1 0,-1 1,0 0,1 0,0 0,-1 1,1 0,0 0,0 1,1-1,-1 1,1 0,-1 1,1 0,1-1,-1 2,1-1,0 0,0 1,0 0,1 0,0 0,0 0,0 0,1 1,0-1,1 1,-1 0,1 3,-1-2,1 0,0 0,1 0,0 0,0 0,1 0,0-1,0 1,1 0,0 0,0-1,1 1,0-1,0 0,1 0,0 0,0 0,0 0,1-1,0 0,1 0,-1-1,1 1,0-1,0 0,1-1,-1 1,4 0,93 45,-79-43</inkml:trace>
  <inkml:trace contextRef="#ctx0" brushRef="#br0" timeOffset="1681.798">1978 424,'30'-18,"-2"-2,0-1,-1-2,-1 0,-1-2,12-16,24-36,-61 77,0 0,0-1,0 1,1-1,-1 1,0 0,0-1,0 1,0-1,1 1,-1 0,0-1,0 1,1 0,-1-1,0 1,1 0,-1-1,0 1,1 0,-1 0,0 0,1-1,-1 1,1 0,-1 0,1 0,-1 0,0 0,1-1,-1 1,1 0,-1 0,1 0,-1 0,0 0,1 1,-1-1,1 0,-1 0,0 0,1 0,-1 0,1 1,-1-1,0 0,1 0,-1 0,0 1,1-1,-1 0,0 1,1-1,-1 0,0 1,0-1,1 0,-1 1,0-1,0 1,0-1,1 0,-1 1,3 33,-2-23,-2-5,1 0,0 0,1 0,0 0,0 0,0-1,1 1,-1 0,1-1,1 1,-1-1,1 0,0 1,0-1,0-1,1 1,0 0,0-1,0 0,0 0,1 0,-1 0,1-1,0 0,0 0,1 0,-1 0,0-1,1 0,0 0,-1-1,1 1,0-1,0-1,0 1,3-1,3-3,1-1,-1-1,1 0,-1-1,-1 0,1 0,-1-1,0-1,-1 0,0-1,0 0,-1 0,4-5,2-1,9-6,-1-1,0-2,-2 0,-1-1,14-25,-21 26</inkml:trace>
</inkml:ink>
</file>

<file path=ppt/ink/ink6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25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3670 543,'-2'13,"-2"2,1-1,1 1,1 0,0 0,0 0,2 0,0 0,1 0,0-1,3 11,-4-24,-1 1,0-1,1 1,-1-1,1 1,0-1,-1 1,1-1,0 0,0 1,0-1,0 0,0 0,0 0,0 1,1-1,-1 0,0-1,0 1,1 0,-1 0,1-1,-1 1,1 0,-1-1,1 0,-1 1,1-1,-1 0,1 0,0 1,-1-1,1-1,-1 1,1 0,-1 0,1-1,0 1,-1 0,1-1,-1 0,0 1,1-1,-1 0,1 0,-1 0,0 0,54-56,-48 45,0 1,-1-2,-1 1,0-1,0 1,-2-1,1-1,-2 1,1 0,-2-1,0 1,-1-1,0 1,-1-1,0 0,0 11,0 0,-1 0,1 0,0 0,-1 0,0 1,0-1,0 0,0 1,0 0,0-1,-1 1,1 0,-1 0,0 1,1-1,-1 0,0 1,0 0,0-1,0 1,0 1,0-1,0 0,-1 1,1-1,0 1,0 0,0 0,-1 0,1 1,0-1,0 1,0-1,0 1,0 0,0 1,0-1,0 0,0 1,0-1,0 1,1 0,-1 0,1 0,0 0,-1 1,1-1,0 1,0-1,1 1,-1 0,0 0,1-2,0 0,0 1,0-1,0 0,1 0,-1 1,0-1,1 0,-1 1,1-1,0 1,-1-1,1 0,0 1,0-1,0 1,0-1,0 1,0-1,0 1,0-1,1 1,-1-1,0 0,1 1,-1-1,1 1,0-1,-1 0,1 0,0 1,0-1,0 0,0 0,0 0,0 0,0 0,0 0,1 0,-1 0,0-1,0 1,1 0,-1-1,1 1,0-1,68 15,-58-17,0 0,1 0,-1-1,-1 0,1-1,0-1,-1 1,0-2,0 0,-1 0,1-1,-1 0,-1-1,0 0,0 0,0-1,6-8,113-178,-114 171,-1 0,-2-1,0-1,-2 0,-1 0,0-5,6-30,-26 91,9 235,29-21,5 124,-32-77,2-287,0 1,-1-1,0 1,1 0,-2-1,1 1,0 0,-1-1,0 1,0-1,0 1,-1-1,0 1,0-1,0 0,0 0,0 0,-1 0,0 0,0-1,0 1,0-1,0 0,-1 0,1 0,-1 0,0 0,0-1,0 0,0 0,0 0,-1 0,1-1,-1 1,1-1,-1 0,1-1,-1 1,0-1,1 0,-1 0,1 0,-1-1,-3 0,3-2,-1-1,1 0,0 0,1 0,-1 0,1-1,0 1,0-1,0 0,0-1,1 1,0-1,0 1,1-1,-1 0,1 0,1 0,-1 0,1 0,0 0,0-1,1 1,0 0,0-1,0 1,1 0,0 0,0 0,1-1,-1 1,2 0,-1 1,1-3,11-16,0 1,2 1,1 0,0 1,1 1,2 0,0 2,16-12,-7 6</inkml:trace>
  <inkml:trace contextRef="#ctx0" brushRef="#br0" timeOffset="-2535.914">255 373,'-17'40,"-2"-1,-2-1,-1-1,-2-1,-1-1,-2-1,-7 5,-32 43,124-172,113-116,-108 127,-63 79,0-1,0 1,1-1,-1 1,0 0,0-1,0 1,1-1,-1 1,0 0,0-1,1 1,-1 0,0-1,1 1,-1 0,1 0,-1-1,0 1,1 0,-1 0,1-1,-1 1,0 0,1 0,-1 0,1 0,-1 0,1 0,-1 0,1 0,-1 0,0 0,1 0,-1 0,1 0,-1 0,1 0,-1 0,1 1,-1-1,0 0,1 0,-1 0,0 1,1-1,-1 0,1 1,-1-1,0 0,0 1,1-1,-1 0,0 1,0-1,1 0,-1 1,0-1,0 1,0-1,1 1,-1-1,0 0,0 1,0-1,0 1,0 0,2 36,-2-31,-1 37,0-25,0 1,1-1,0 0,2 0,0 0,1 0,1 0,0 0,2-1,0 1,1-2,6 12,-11-24,1 0,-1 0,1 0,-1 0,1 0,1-1,-1 0,0 1,1-1,-1 0,1-1,0 1,0-1,0 0,1 0,-1 0,0 0,1-1,-1 1,1-1,-1-1,1 1,0 0,-1-1,1 0,0 0,-1-1,1 1,-1-1,1 0,0 0,-1 0,0-1,1 0,-1 0,2-1,7-5,0-1,-1 0,0-1,0-1,-1 0,0 0,-1-1,-1-1,0 1,0-2,-1 1,-1-1,0 0,-1 0,-1-1,0 0,-1 0,0 0,-2-1,1 1,-2-1,0 1,-2-15,-10-5,4 29</inkml:trace>
  <inkml:trace contextRef="#ctx0" brushRef="#br0" timeOffset="-2034.794">1243 459,'-14'-3,"-1"1,0 1,1 0,-1 1,0 0,1 2,-1-1,1 2,-1 0,1 1,0 0,0 1,0 1,1 0,0 0,0 2,1 0,0 0,0 1,1 0,0 1,0 0,1 1,1 0,0 1,-2 4,-30 73,41-87,-1 0,1 1,-1-1,1 1,0-1,0 1,1-1,-1 0,0 1,1-1,-1 1,1-1,0 0,0 1,0-1,0 0,0 0,0 0,1 0,-1 0,1 0,-1 0,1 0,0-1,0 1,-1-1,1 1,0-1,1 1,-1-1,0 0,0 0,0 0,1-1,-1 1,1 0,-1-1,1 0,8 0,0-1,-1-1,1 0,0 0,-1-1,0 0,0-1,0 0,0-1,0 0,-1-1,0 0,0 0,0-1,-1 0,0 0,-1-1,1 0,-1 0,3-6,123-103,-131 115,1 0,-1 1,0-1,1 1,-1 0,1 0,-1 0,1 0,0 0,-1 1,1-1,0 1,-1-1,1 1,0 0,0 0,-1 1,1-1,0 0,-1 1,1 0,0-1,-1 1,1 0,-1 0,1 1,-1-1,0 0,1 1,-1 0,0-1,0 1,1 1,50 83,-27-37,-11-27,-2-3</inkml:trace>
  <inkml:trace contextRef="#ctx0" brushRef="#br0" timeOffset="-1455.31">1525 740,'77'-90,"-40"38,-23 30,2 0,0 0,1 1,1 1,1 1,1 1,17-12,-37 29,1 1,0-1,0 1,0-1,-1 0,1 1,0 0,0-1,0 1,0-1,0 1,0 0,0 0,0 0,0-1,0 1,0 0,0 0,0 0,0 1,0-1,0 0,0 0,0 0,0 1,0-1,0 1,0-1,0 1,0-1,-1 1,1-1,0 1,0 0,-1-1,1 1,0 0,-1 0,1-1,0 1,-1 0,1 0,-1 0,0 0,1 0,-1 0,0 0,1 0,-1 0,0 0,0 0,0 0,0 0,0 0,-1 60,-2-51,-5 48,8-57,0 0,0 0,0 1,1-1,-1 0,0 0,1 0,-1 0,1 0,0 1,-1-1,1 0,0 0,-1 0,1 0,0-1,0 1,0 0,0 0,0 0,0-1,0 1,0-1,0 1,0 0,0-1,1 0,-1 1,0-1,0 0,0 0,1 1,-1-1,0 0,0 0,1 0,-1-1,0 1,0 0,0 0,1-1,-1 1,1-1,9-2,1-1,0-1,-1 0,0 0,0-1,-1 0,1-1,-1 0,-1-1,4-3,77-47,-89 57,1 0,0 0,0 0,0 0,0 1,0-1,0 1,0-1,0 1,0 0,1 0,-1 0,0 0,0 0,0 0,0 1,0-1,0 1,0 0,0-1,0 1,0 0,0 0,-1 0,1 0,0 0,-1 1,1-1,0 0,-1 1,0-1,1 1,-1 0,0-1,0 1,0 0,0 0,0 0,0 0,0 0,-1 0,1 0,-1 0,1 0,-1 0,0 0,0 2,8 103,-3-87</inkml:trace>
  <inkml:trace contextRef="#ctx0" brushRef="#br0" timeOffset="-1085.419">2315 600,'46'-1,"1"-2,-1-2,0-2,0-2,-1-2,32-13,14-25,-88 48,-1-1,1 0,0 0,-1 0,0-1,1 1,-1-1,0 1,0-1,-1 0,1 1,0-1,-1 0,0 0,0 0,0 0,0 0,0-1,0 1,-1 0,0 0,1-1,-1 1,-1 0,1 0,0 0,-1-1,1 1,-2-1,-1 0,-1 0,0 1,0-1,-1 1,1 0,-1 1,0-1,0 1,0 0,0 0,0 0,0 1,0 0,0 0,-1 0,1 0,0 1,-1 0,1 0,0 1,-1-1,1 1,0 0,-1 0,1 1,-1 0,-9 3,1 0,0 0,0 1,1 1,0 0,0 1,1 0,0 1,0 0,1 1,0 1,1 0,0 0,0 1,1 0,1 0,0 1,1 0,-3 9,9-18,0 1,0 0,0-1,1 1,-1 0,1 0,1 0,-1-1,0 1,1 0,0 0,0-1,1 1,-1 0,1-1,0 0,0 1,1-1,-1 0,1 0,0 0,0 0,0-1,1 1,-1-1,1 0,0 0,-1 0,5 1,2 3,1-1,0-1,0 1,0-2,1 0,0 0,0-1,0-1,0 1,0-2,4 0,99-3,-91 1</inkml:trace>
  <inkml:trace contextRef="#ctx0" brushRef="#br0" timeOffset="29657.54">368 1870,'11'251,"-5"-207,-2 0,-3 0,-1 0,-4 27,-38 169,42-239,1 0,-1 0,0 1,0-1,0 0,0 0,0 1,0-1,0 0,0 1,0-1,-1 0,1 0,-1 0,1 1,-1-1,1 0,-1 0,1 0,-1 0,0 0,0 0,0 0,1 0,-1 0,0 0,0 0,0-1,0 1,-1 0,1-1,0 1,0-1,0 1,0-1,-1 0,1 1,0-1,0 0,-1 0,1 0,0 0,-1 0,1 0,0 0,0 0,-1 0,1-1,0 1,0-1,0 1,-1-1,1 1,0-1,0 1,0-1,0 0,0 0,0 0,0 0,0 1,0-1,1 0,-1 0,0-1,-3-17,1 1,1 0,1-1,1 0,0 1,1-1,1 1,1-1,1 1,0 0,1 0,5-9,-9 22,16-49,2 1,2 0,3 2,2 0,2 2,2 1,3 2,1 1,2 1,9-5,32-8,-75 56,0 1,1-1,-1 0,0 1,1-1,-1 1,0 0,1-1,-1 1,1 1,-1-1,0 0,1 0,-1 1,0-1,1 1,-1 0,0 0,0 0,0 0,0 0,0 0,0 1,0-1,0 1,0-1,0 1,-1 0,1-1,-1 1,1 0,-1 0,0 0,0 0,0 0,0 1,0-1,0 0,4 15,0 1,-1-1,0 1,-2 0,0 0,-1 0,-1 0,0 0,-2-1,0 1,-4 13,5-18,-1 1,0-1,-1 0,-1 0,0 0,0-1,-2 1,1-1,-2 0,1-1,-2 1,0-1,0-1,-1 0,0 0,0 0,-1-1,-1-1,1 0,-1 0,-1-1,1 0,-1-1,-1 0,1-1,-1-1,1 0,-1 0,-4-1,12-1,-1-1,0 0,1 0,-1 0,0-1,0 0,0 0,1 0,-1-1,0 0,0 0,1 0,-1-1,0 0,1 0,0 0,-1-1,1 0,0 0,0 0,1 0,-1-1,1 0,-1 0,1 0,1 0,-1-1,0 0,1 0,0 0,0 0,1 0,-2-3,-2-19,3 2</inkml:trace>
  <inkml:trace contextRef="#ctx0" brushRef="#br0" timeOffset="30172.838">1046 1277,'-31'229,"16"-92,6 1,7 100,2-217,11 39,-10-59,-1 0,1 0,-1 0,1 0,-1 0,1 0,0 0,0 0,-1 0,1-1,0 1,0 0,0 0,0-1,0 1,0 0,0-1,0 1,0-1,0 1,1-1,-1 0,0 0,0 1,0-1,0 0,1 0,-1 0,0 0,0 0,0 0,0-1,1 1,-1 0,0-1,0 1,0 0,0-1,0 0,0 1,0-1,0 1,0-1,0 0,0 0,0 0,0 1,-1-1,1-1,76-80,-68 69,1 1,0 0,1 0,0 1,1 1,0 0,0 0,1 1,4-1,-16 10,0-1,1 0,-1 0,1 0,-1 1,0-1,1 1,-1-1,1 1,0 0,-1-1,1 1,-1 0,1 0,-1 0,1 0,0 0,-1 1,1-1,-1 0,1 1,-1-1,1 1,-1-1,0 1,1 0,-1 0,1 0,-1 0,0 0,0 0,0 0,0 0,0 0,0 0,0 1,0-1,0 0,0 1,0-1,-1 0,1 1,-1-1,1 1,-1 0,0-1,1 2,4 81,-6-76,3 72,3-67</inkml:trace>
  <inkml:trace contextRef="#ctx0" brushRef="#br0" timeOffset="30760.634">1553 1813,'-10'20,"-1"-1,2 1,1 1,1 0,0 0,2 0,0 1,1-1,2 1,0 0,1 9,1-29,0 0,0 0,0 1,1-1,-1 0,0 0,1 0,0 0,0 0,-1 0,1 0,0 0,0 0,1 0,-1-1,0 1,1 0,-1-1,1 1,-1-1,1 1,0-1,0 0,-1 0,1 0,0 0,0 0,0 0,0 0,0-1,1 1,-1-1,0 1,0-1,0 0,0 0,0 0,1 0,-1 0,0-1,0 1,0-1,1 1,84-45,6-77,-28 29,-65 92,0 0,1 0,-1 0,0 0,1 1,-1-1,1 0,-1 0,1 0,-1 1,1-1,-1 0,1 0,0 1,-1-1,1 1,0-1,0 1,0-1,-1 1,1-1,0 1,0 0,0-1,0 1,0 0,0 0,0 0,0-1,0 1,-1 0,1 0,0 0,0 1,0-1,0 0,0 0,0 0,0 1,0-1,0 1,-1-1,1 0,0 1,0 0,0-1,-1 1,1-1,0 1,-1 0,1-1,0 1,-1 0,1 0,-1 0,1-1,-1 1,0 0,1 0,-1 0,0 0,0 0,1 0,-1 0,0 0,0 0,1 216,27 196,-29-387,-1 1,-1-1,-1 1,-2-1,0 0,-2-1,-1 0,-9 18,18-40,-1-1,0 1,-1-1,1 1,0-1,-1 0,1 0,-1 0,0 0,1 0,-1 0,0 0,0-1,0 1,-1-1,1 1,0-1,0 0,-1 0,1 0,-1 0,1 0,-1 0,1-1,-1 1,0-1,1 0,-1 0,0 0,1 0,-1 0,1-1,-1 1,0-1,1 1,-1-1,1 0,-3-1,-5-6,1 0,-1 0,2-1,-1 0,1-1,0 1,1-2,0 1,1-1,0 0,1 0,0-1,0 0,2 1,-1-2,1 1,1 0,0 0,1-1,1 1,0-1,0 1,1-1,1 1,0-1,1-3,0-2,0 1,0-1,2 0,1 1,0 0,1 0,0 1,1 0,9-12,-1 6,-2 3</inkml:trace>
  <inkml:trace contextRef="#ctx0" brushRef="#br0" timeOffset="31305.205">2202 1757,'-7'0,"0"0,0 1,0 0,0 0,1 1,-1 0,0 0,1 0,-1 1,1 0,0 0,0 1,0 0,1 0,-1 0,1 1,0-1,0 1,0 1,1-1,0 0,0 1,0 0,1 0,0 0,0 1,0-1,1 1,1-3,1 0,-1-1,1 1,0 0,0 0,1 0,-1-1,1 1,0 0,0-1,0 1,0 0,1-1,-1 1,1-1,0 0,0 1,0-1,0 0,1 0,-1-1,1 1,0 0,0-1,0 0,0 1,0-1,0 0,1-1,-1 1,1-1,-1 1,1-1,0 0,-1 0,1-1,0 1,0-1,3 0,65 36,-70-34,-1-1,1 1,-1 0,0-1,0 1,1 0,-1 0,0 0,-1 0,1 0,0 0,0 0,-1 0,0 0,1 0,-1 1,0-1,0 0,0 0,0 0,0 0,0 1,-1-1,1 0,-1 0,0 0,1 0,-1 0,0 0,0 0,0 0,-1 0,1-1,0 1,-1 0,1-1,-1 1,1-1,-1 1,0-1,0 0,-80 48,67-44,0-1,-1 0,1-1,0-1,-1-1,0 0,1-1,-1 0,-6-2,11-3,5-1</inkml:trace>
  <inkml:trace contextRef="#ctx0" brushRef="#br0" timeOffset="31545.284">2512 1898,'-14'33,"-5"21,-4 2,2-5,5-10</inkml:trace>
  <inkml:trace contextRef="#ctx0" brushRef="#br0" timeOffset="31724.998">2400 1587,'0'10,"0"3</inkml:trace>
  <inkml:trace contextRef="#ctx0" brushRef="#br0" timeOffset="31991.734">2908 1757,'-22'10,"0"0,1 2,0 1,1 0,1 1,0 1,1 1,0 1,1 1,1 0,-10 15,23-28,0-1,0 0,1 1,-1 0,1 0,0-1,1 1,-1 0,1 0,0 1,0-1,0 0,1 0,0 1,0-1,0 0,0 0,1 0,0 1,0-1,1 0,-1 0,1 0,0 0,1-1,-1 1,1 0,0-1,0 0,0 0,0 0,1 0,0 0,3 3,5-3,0 0,-1 0,1-1,0-1,1 0,-1 0,0-1,0-1,1 0,-1-1,0 0,1-1,-1 0,0-1,-1 0,1-1,2-1,11-4</inkml:trace>
  <inkml:trace contextRef="#ctx0" brushRef="#br0" timeOffset="32643.816">3303 1757,'-39'33,"2"1,1 3,2 0,2 2,1 2,-6 15,35-55,0 1,0 0,0-1,0 1,1 0,-1 0,1 0,-1 1,1-1,0 0,0 0,0 1,0-1,0 1,1-1,-1 0,1 1,-1-1,1 1,0 0,0-1,0 1,0-1,1 1,-1-1,1 1,-1-1,1 1,0-1,0 0,0 1,0-1,1 0,-1 0,0 0,1 0,0 0,-1 0,1 0,0 0,0-1,0 1,0-1,0 1,2 0,7-3,0 0,1 0,-1-1,-1-1,1 0,0 0,-1-1,1-1,-1 1,-1-2,1 1,-1-1,1-1,-2 0,1 0,-1 0,0-1,-1-1,0 1,3-5,-2 5,135-166,-127 155,-11 14,-9 15,-4 5,1 0,1 0,0 0,1 1,0 0,1 0,-1 16,4-28,0 1,1 0,0-1,0 1,0 0,0-1,1 1,-1-1,1 1,1-1,-1 1,0-1,1 1,0-1,0 0,1 0,-1 0,1 0,-1-1,1 1,0-1,1 1,-1-1,1 0,-1 0,1-1,0 1,0-1,0 0,4 2,6-2,0 0,1-1,-1 0,1-1,-1-1,0-1,1 0,-1 0,0-1,0-1,0-1,-1 0,1 0,-1-2,0 1,-1-2,0 0,0 0,-1-1,2-2,133-126,-130 125,-1-1,0-1,-1 0,-1-1,0 0,-1-1,-1-1,0 0,-1 0,-1-1,0 0,-2-1,0 0,-1 0,-1 0,-1-1,-1 0,0 0,-1-16,-2 31,-1-1,0 1,-1-1,0 1,1 0,-1-1,-1 1,1 0,-1 0,0 1,0-1,-1 1,1-1,-1 1,0 0,0 0,0 1,-1-1,1 1,-1 0,0 0,0 0,0 1,0 0,0 0,0 0,-1 0,1 1,-1 0,1 0,-1 1,1 0,-1-1,0 2,1-1,-1 1,1 0,-1 0,1 0,-1 1,1 0,0 0,0 0,0 1,0-1,0 1,-4 4,-3 0,0 1,1 0,0 1,0 0,1 1,0 0,0 1,1 0,1 0,0 1,1 0,0 1,0-1,2 1,-1 0,2 1,0-1,0 1,1 0,1 0,1 0,0 0,0 0,1 1,1-1,1 0,0 0,1 0,0-1,1 1,2 3,6 8,2-1,1 0,1-1,1-1,0-1,2 0,0-2,2 0,0-1,1-1,19 11,-26-18,0-1,1 0,0-1,0-1,1 0,0-2,0 0,1 0,-1-2,17 2,-10-4</inkml:trace>
</inkml:ink>
</file>

<file path=ppt/ink/ink6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28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2710 424,'-16'12,"0"1,1 1,0 0,2 0,-1 2,2 0,0 0,1 1,0 0,-1 7,10-23,1 0,-1 1,1-1,0 1,-1 0,1-1,0 1,0 0,0 0,0 0,1 0,-1-1,0 1,1 0,-1 0,1 0,0 1,0-1,0 0,0 0,0 0,0 0,0 0,1 0,-1 0,1 0,-1 0,1 0,0 0,0-1,0 1,0 0,0 0,0-1,1 1,-1 0,0-1,1 1,-1-1,1 0,0 0,-1 1,1-1,0 0,0 0,0-1,0 1,0 0,0-1,0 1,1 0,10-6,-1 1,0-2,0 0,-1 0,1-1,-1 0,-1-1,1 0,-2-1,1 0,-1-1,0 0,0-2,126-143,-134 154,0 0,0 0,0 0,0 1,0-1,0 0,0 0,0 1,0-1,1 0,-1 1,0-1,0 1,1 0,-1-1,0 1,1 0,-1 0,0 0,1 0,-1 0,1 0,-1 0,0 1,1-1,-1 0,0 1,0-1,1 1,-1-1,0 1,0 0,0-1,0 1,1 0,-1 0,0 0,-1 0,1 0,0 0,0 0,0 0,0 0,-1 0,1 1,-1-1,1 1,14 67,-14-62,24 169,3 31,-25-151,-3-1,-2 0,-2 0,-3 0,-2 0,-9 28,14-65,-1-1,-1 1,-1-1,0 0,-1-1,0 1,-2-2,0 1,-1-1,0-1,-1 0,-1-1,-8 7,16-15,3-3,1 0,-1 1,1-1,-1 0,0 0,0-1,0 1,0 0,0 0,0-1,0 0,-1 1,1-1,0 0,-1 0,1 0,-1 0,1-1,-1 1,0-1,1 1,-1-1,0 0,1 0,-1 0,0-1,1 1,-1 0,1-1,-1 0,1 0,-1 0,1 0,-1 0,1 0,0 0,-1-1,1 1,-2-3,0-8,0 0,1-1,0 0,0 0,2 0,0 0,0 0,1 0,1 0,0 0,1 0,1-7,10-53,2 0,4 2,3 0,3 1,32-61,-49 115,1-1,0 2,2-1,0 1,0 1,2 0,0 1,0 0,1 1,0 0,1 2,1-1,4 0,-14 7,0 1,1 0,0 1,0 0,0 0,-1 0,2 1,-1 0,0 0,0 1,0 0,0 0,0 1,0 0,0 0,1 1,10 5</inkml:trace>
  <inkml:trace contextRef="#ctx0" brushRef="#br0" timeOffset="469.084">3727 481,'-31'-4,"1"1,-1 2,0 1,0 1,1 2,-1 1,1 1,0 2,-23 8,46-13,-1 1,1 0,0 1,0-1,1 1,-1 1,1-1,0 1,0 0,0 1,1-1,0 1,0 0,0 1,1-1,0 1,0-1,0 1,1 1,0-1,1 0,-1 1,2-1,-1 1,1 0,0-1,0 1,1 0,0 0,1 0,0 4,0-9,1 1,-1-1,1 1,-1-1,1 0,0 0,0 0,1 0,-1 0,0-1,1 1,0-1,0 1,0-1,0 0,0 0,0 0,0-1,0 1,1-1,-1 1,1-1,-1 0,1-1,0 1,-1-1,1 1,0-1,-1 0,1 0,-1-1,2 0,8 0,-1-1,1 0,-1-1,0 0,0-2,0 1,0-1,9-6,276-198,-296 208,1-1,-1 1,0-1,0 1,1-1,-1 1,1 0,-1-1,1 1,0 0,-1 0,1 0,0 0,0 1,0-1,0 0,0 1,0-1,-1 1,1 0,0 0,0 0,0 0,0 0,0 0,0 0,0 1,0-1,0 0,0 1,0 0,0 0,0-1,-1 1,1 0,0 0,-1 1,1-1,-1 0,1 0,-1 1,1-1,-1 1,0-1,0 1,0 0,0-1,0 1,0 0,0 0,0 0,-1 0,1 1,4 59,-7-55,1-1,1 0,-1 1,1-1,0 1,1-1,-1 1,1-1,0 0,1 1,0-1,0 0,0 0,0 0,1 0,0-1,1 1,-1-1,1 0,0 0,0 0,1 0,-1 0,1-1,0 0,0 0,1-1,-1 1,6 1,9 0</inkml:trace>
  <inkml:trace contextRef="#ctx0" brushRef="#br0" timeOffset="1005.519">4150 791,'9'-31,"2"0,1 0,1 1,1 1,2 0,1 1,1 1,1 0,17-16,-28 33,1 1,0 0,0 1,0-1,1 2,1 0,-1 0,1 0,0 2,1-1,-1 1,11-2,-21 7,0 0,0 0,0 0,0 0,0 0,0 0,0 0,1 0,-1 0,0 1,0-1,0 0,0 1,0-1,0 1,0-1,0 1,0 0,0-1,-1 1,1 0,0-1,0 1,-1 0,1 0,0 0,-1 0,1 0,-1 0,1 0,-1 0,1 0,-1 0,0 0,1 0,-1 0,0 0,0 1,0-1,0 0,0 0,0 0,0 0,-1 0,1 1,-10 50,3-32,-10 37,17-56,0 0,0 0,0 1,0-1,1 0,-1 0,0 0,0 0,1 1,-1-1,1 0,-1 0,1 0,-1 0,1 0,0 0,-1 0,1 0,0 0,0-1,0 1,-1 0,1 0,0-1,0 1,0-1,0 1,1 0,-1-1,0 0,0 1,0-1,0 0,0 0,0 1,1-1,-1 0,0 0,0 0,0 0,1-1,-1 1,0 0,1-1,8-1,0-1,1 0,-1-1,-1 0,1 0,-1-1,1 0,-1-1,-1 0,1-1,-1 0,0 0,23-16,89-51,-120 73,1 1,0-1,0 1,0-1,0 1,0-1,0 1,0 0,0 0,0-1,1 1,-1 0,0 0,0 0,0 0,0 0,0 0,0 1,0-1,0 0,0 0,0 1,0-1,0 1,0-1,0 1,0-1,0 1,0 0,0-1,-1 1,1 0,0 0,0-1,-1 1,1 0,-1 0,1 0,-1 0,1 0,-1 0,1 0,-1 0,0 0,1 0,-1 0,0 1,4 57,-4-51,-2 22,1-24,0 1,1 0,-1-1,1 1,0 0,1-1,0 1,0 0,0-1,1 1,0-1,0 0,1 1,1 2,8 4</inkml:trace>
  <inkml:trace contextRef="#ctx0" brushRef="#br0" timeOffset="1339.121">5053 594,'68'-8,"0"-2,-1-4,0-3,55-21,-36-11,-83 47,-1 0,1 0,-1 0,1-1,-1 1,0-1,0 0,0 0,0 0,0 0,-1 0,1 0,-1 0,0 0,0 0,0-1,0 1,-1 0,1-1,-1 1,0-1,0 1,0-1,-1 1,1 0,-1-4,-3 3,0 1,0-1,0 1,-1-1,1 1,-1 1,0-1,1 1,-1-1,0 1,-1 1,1-1,0 1,0 0,-1 0,1 0,-1 1,1 0,0 0,-1 0,1 1,-1-1,1 2,0-1,-3 1,-8 1,1 1,-1 0,1 1,0 0,0 1,1 1,0 1,0 0,1 1,0 0,0 1,1 0,0 1,1 0,0 1,1 0,0 1,1 0,1 1,0 0,1 0,-4 10,9-20,0 0,0 0,1 0,0 0,0 1,0-1,0 0,0 1,1-1,0 0,0 1,0-1,1 0,-1 1,1-1,0 0,0 1,0-1,1 0,0 0,0 0,0 0,0 0,0-1,1 1,-1-1,1 1,0-1,0 0,1 0,-1 0,0-1,1 1,0-1,1 1,14 7,1 0,0-2,0 0,1-1,0-1,0-1,0-1,1-1,0-1,-1-1,1 0,11-3,-6 2</inkml:trace>
  <inkml:trace contextRef="#ctx0" brushRef="#br0" timeOffset="-2213.046">340 86,'-26'173,"-3"19,-3 67,33-158,-1-89</inkml:trace>
  <inkml:trace contextRef="#ctx0" brushRef="#br0" timeOffset="-1949.521">1 481,'38'0,"33"-5,8-1,0-5,-8 0,-11-4,-11 2,-10 2,-6-1,-4 1,-2-3,-6-3,-1 1,-5-1,-4 2</inkml:trace>
  <inkml:trace contextRef="#ctx0" brushRef="#br0" timeOffset="-1493.619">678 1,'0'521,"-1"-516,0 0,1 0,-1 0,1 0,0 0,0 1,1-1,0 0,0 0,0 0,0 0,1 0,-1 0,2-1,-1 1,0 0,1-1,0 0,0 1,0-1,0 0,1-1,-1 1,1 0,0-1,0 0,1 0,-1 0,1-1,-1 0,1 1,0-1,0-1,-1 1,1-1,1 0,-1 0,0 0,2-1,9-4,-2-1,1 0,0-1,-1 0,0-2,-1 1,0-2,0 0,8-7,21-13,-40 27,-1 0,1 0,0 1,0-1,0 1,0-1,0 1,0 0,0 0,0 0,0 0,1 0,-1 0,0 1,1-1,-1 1,0-1,1 1,-1 0,1 0,-1 0,0 1,1-1,-1 0,1 1,-1-1,0 1,0 0,1 0,-1 0,0 0,0 0,0 1,0-1,0 0,0 1,0 0,-1-1,1 1,-1 0,1 0,0 1,9 30,32 52,-30-73</inkml:trace>
  <inkml:trace contextRef="#ctx0" brushRef="#br0" timeOffset="-1048.304">1328 678,'30'-4,"1"-1,-1-2,0-1,0-1,-1-2,0 0,-1-3,4-3,32-47,-62 63,-1-1,0 1,0-1,0 1,0-1,0 1,-1-1,1 0,0 0,-1 1,1-1,-1 0,0 0,1 0,-1 0,0 0,0 1,0-1,-1 0,1 0,0 0,-1 0,1 1,-1-1,1 0,-1 0,0 1,0-1,0 0,0 1,0-1,0 1,0-1,-1 1,1 0,0 0,-1-1,1 1,-1 0,0 0,1 0,-1 1,0-1,1 0,-2 0,-3-1,1 1,-1 0,0 0,0 0,0 0,0 1,1 0,-1 0,0 1,0 0,0 0,0 0,1 1,-1-1,0 1,1 1,0-1,-1 1,1 0,0 0,1 0,-1 1,0 0,-8 6,0 1,1 1,1 0,-1 1,2 0,0 0,-4 9,10-17,1-1,0 1,0-1,0 1,1 0,-1 0,1 0,1 1,-1-1,1 0,0 1,0-1,0 1,1-1,0 1,0-1,0 1,1-1,0 1,0-1,0 1,1-1,-1 0,1 0,0 0,1 0,0 0,-1 0,1-1,1 1,-1-1,1 0,0 0,0 0,0 0,4 2,8 2,1-1,0-1,1 0,-1-2,1 0,0-1,0 0,3-1,9 0</inkml:trace>
  <inkml:trace contextRef="#ctx0" brushRef="#br0" timeOffset="31760.218">397 1695,'-7'-3,"1"0,-1 0,0 1,0 0,0 0,0 1,0-1,0 2,0-1,0 1,0 0,0 1,0-1,0 1,0 1,0-1,0 1,0 1,0-1,1 1,-1 0,1 1,0-1,0 1,0 0,-5 6,1-5,2-1,0 0,0 0,1 0,0 1,0 0,0 0,0 1,1 0,0 0,0 1,1-1,0 1,0 0,0 1,1-1,0 1,1 0,-1 1,4-6,0 0,0 0,0-1,0 1,1 0,-1-1,1 1,-1-1,1 1,0-1,0 1,0-1,1 1,-1-1,1 0,-1 0,1 1,-1-1,1 0,0-1,0 1,0 0,0-1,1 1,-1-1,0 1,1-1,-1 0,2 0,79 27,-70-25,18 2,-24-4,0 0,0 0,0 0,-1 1,1 0,-1 0,1 0,-1 1,0 0,0 1,0-1,0 1,-1 0,-4-2,0-1,0 0,0 1,0 0,-1-1,1 1,-1-1,1 1,-1 0,1-1,-1 1,0 0,0-1,0 1,0 0,0-1,0 1,0 0,-1-1,1 1,-1 0,1-1,-1 1,0-1,1 1,-1-1,0 1,0-1,0 1,0-1,0 0,-1 0,1 1,0-1,-1 0,-51 39,-145 29,173-64</inkml:trace>
  <inkml:trace contextRef="#ctx0" brushRef="#br0" timeOffset="32350.163">735 1723,'-17'30,"2"1,1 1,2 1,1 0,1 0,2 1,-1 20,8-51,0-1,0 0,1 1,-1-1,1 0,-1 1,1-1,0 1,0-1,0 1,0-1,1 1,-1-1,0 0,1 1,0-1,0 0,0 1,0-1,0 0,0 0,0 0,1 0,-1 0,1 0,-1 0,1 0,0-1,0 1,0-1,0 1,0-1,0 0,0 0,0 1,0-2,1 1,-1 0,0 0,1-1,-1 1,1-1,-1 0,1 0,-1 0,1 0,-1 0,1 0,11-7,-1-1,1 0,-1-1,-1 0,0-1,0-1,-1 0,0 0,6-10,3 0,11-15,-1-2,-1-1,-3-1,9-18,-35 57,-1 1,1-1,0 1,0-1,0 1,0 0,0-1,0 1,0-1,0 1,0-1,0 1,0-1,0 1,0-1,0 1,0-1,0 1,1 0,-1-1,0 1,0-1,0 1,1 0,-1-1,0 1,1-1,-1 1,0 0,1 0,-1-1,0 1,1 0,-1-1,0 1,1 0,-1 0,1 0,-1 0,1-1,-1 1,1 0,-1 0,0 0,1 0,-1 0,1 0,-1 0,1 0,-1 0,1 0,-1 0,1 1,-1-1,1 0,-1 0,0 0,1 1,-1-1,1 0,-1 0,0 1,1-1,-1 0,0 1,1-1,-1 0,0 1,0-1,1 1,2 36,-7 412,2-400,-2 0,-2-1,-2 1,-2-1,-3-1,-1 0,-20 43,28-77,0-1,-1 1,0-1,-1 0,-1 0,0-1,0-1,-1 1,-2 1,9-9,-1 0,1 0,-1 0,0-1,1 1,-1-1,0 0,0 0,-1 0,1 0,0-1,-1 0,1 0,-1 0,1 0,-1-1,1 0,-1 0,1 0,-1 0,1-1,-1 0,1 0,-1 0,1 0,0-1,-1 1,1-1,0 0,-1-1,0-1,0 0,0 0,0-1,1 1,-1-1,1 0,0 0,1-1,-1 1,1-1,0 0,0 0,1 0,0 0,0 0,0 0,1-1,0 1,0-1,1 1,0-1,0 1,0-1,1 1,1-6,1-10,2 0,1 0,0 0,2 1,0 0,11-18,71-114,-77 130</inkml:trace>
  <inkml:trace contextRef="#ctx0" brushRef="#br0" timeOffset="32882.644">1384 1695,'-125'87,"123"-86,-1 0,1 0,0 0,-1 1,1-1,0 1,0-1,0 1,0 0,0 0,1 0,-1 0,1 0,-1 0,1 0,-1 1,1-1,0 0,0 1,1-1,-1 1,0-1,1 1,-1 0,1-1,0 1,0-1,0 1,0 0,1-1,-1 1,1-1,-1 1,1 0,0-1,0 0,0 1,0-1,0 0,1 1,-1-1,1 0,-1 0,1 0,0 0,0 0,0-1,0 1,64 15,-56-16,-1 1,1 0,-1 1,0-1,0 2,0-1,0 1,0 1,-1 0,1 0,-1 0,-6-3,0 0,0 0,0-1,-1 1,1 0,-1 0,1 1,-1-1,0 0,1 0,-1 1,0-1,-1 1,1-1,0 1,-1-1,1 1,-1-1,0 1,0-1,0 1,0 0,0-1,-1 1,1-1,-1 1,0-1,1 1,-1-1,0 1,0-1,-1 0,1 0,0 1,-1-1,0 0,1 0,-1-1,-2 3,-85 57,80-57,-1 0,1-1,-1 0,0-1,0 0,0 0,0-1,0-1,0 1,0-2,0 1,0-1,-1-1,-2-4,7-1</inkml:trace>
  <inkml:trace contextRef="#ctx0" brushRef="#br0" timeOffset="33263.696">1920 1271,'-1'1,"-14"15,1 0,0 0,1 1,1 1,1 0,0 1,2 0,0 1,1-1,1 2,1-1,0 1,2 0,1 0,-1 11,-1 135,-3-115,2 0,3 0,2 46,-15-13,11-79</inkml:trace>
  <inkml:trace contextRef="#ctx0" brushRef="#br0" timeOffset="33510.206">1554 1723,'38'0,"32"0,9 0,-4 0,-11 0,-5 0,-9 0,-8 0,-6 0,-5 0,-7 0</inkml:trace>
  <inkml:trace contextRef="#ctx0" brushRef="#br0" timeOffset="33860.959">2089 1949,'29'-5,"0"-1,-1-1,0-2,-1-1,0 0,0-3,-1 0,8-7,-28 17,-1-1,1-1,-1 1,0-1,-1 0,1 0,-1 0,0-1,-1 0,1 1,-1-1,2-5,-4 9,0 0,-1 0,1-1,0 1,-1 0,1-1,-1 1,0 0,0-1,0 1,0-1,0 1,0 0,-1-1,1 1,-1 0,0-1,0 1,1 0,-2 0,1-1,0 1,0 0,-1 0,1 0,-1 1,1-1,-1 0,0 0,0 1,0-1,0 1,0 0,0 0,-2-1,-4-1,-1 1,0 1,0-1,0 2,0-1,1 1,-1 0,0 1,0 0,0 1,0 0,1 0,-1 0,1 1,-1 1,1-1,0 2,0-1,-5 3,1 1,0 0,0 0,0 1,1 1,1 0,-1 0,2 1,0 0,0 1,1 0,0 0,1 1,0 0,1 0,1 1,0 0,1 0,0 0,1 0,1 0,0 9,2-18,1 0,0 0,0-1,0 1,1 0,0-1,0 1,0-1,0 0,1 1,-1-1,1 0,0 0,1-1,-1 1,0-1,1 0,0 0,0 0,0 0,0 0,0-1,1 0,-1 0,1 0,-1 0,5 0,4 2,1-1,0 0,-1-1,1-1,0 0,0 0,0-2,0 0,3-1,58-11,-44 7</inkml:trace>
  <inkml:trace contextRef="#ctx0" brushRef="#br0" timeOffset="46849.218">2823 1723,'-60'192,"35"-83,48-132,24-43,3 1,3 3,57-53,-61 83,-48 32,0-1,0 1,1 0,-1-1,0 1,0 0,0 0,1 0,-1 0,0 0,0 0,0 1,1-1,-1 0,0 1,0-1,0 0,0 1,0-1,0 1,0 0,0-1,0 1,0 0,0 0,0 0,0-1,0 1,-1 0,1 0,0 0,-1 0,1 0,0 1,-1-1,0 0,1 0,-1 0,0 0,1 0,-1 1,0-1,0 0,0 0,0 1,-1 230,1-230,-1 0,1-1,0 1,0-1,0 1,0-1,0 1,1 0,-1-1,0 1,1-1,-1 1,1-1,-1 1,1-1,0 0,0 1,-1-1,1 0,0 1,0-1,0 0,1 0,-1 0,0 0,0 0,1 0,-1 0,0-1,1 1,-1 0,1-1,-1 1,1-1,-1 1,1-1,-1 0,1 0,-1 1,1-1,0 0,-1-1,1 1,-1 0,1 0,-1-1,1 1,-1-1,1 1,-1-1,1 1,-1-1,0 0,1 0,-1 0,0 0,0 0,1 0,-1-1,133-140,60 2,-193 138,0 1,0 0,0 0,0 0,0 0,0 0,0 0,0 0,1 0,-1 0,0 1,1-1,-1 0,0 1,1-1,-1 1,1-1,-1 1,1 0,-1 0,1 0,-1 0,1 0,-1 0,1 0,-1 0,1 0,-1 1,0-1,1 1,-1-1,1 1,-1-1,0 1,1 0,-1 0,0-1,0 1,0 0,0 0,1 0,-1 1,-1-1,1 0,1 1,3 120,-7-81,5 126,3-149</inkml:trace>
</inkml:ink>
</file>

<file path=ppt/ink/ink6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30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562 368,'52'-35,"-53"34,1 0,0 0,0 0,0 0,-1 0,1 0,0 0,-1 0,1 0,-1 0,1 1,-1-1,0 0,1 0,-1 0,0 1,1-1,-1 0,0 1,0-1,0 0,0 1,0-1,0 1,1 0,-1-1,0 1,0 0,0-1,0 1,-1 0,1 0,0 0,0 0,0 0,0 0,0 0,0 0,0 1,0-1,0 0,-1 0,-39 0,0 2,1 1,-1 2,1 2,0 2,0 2,1 1,0 2,1 1,-8 7,17-5,28-17,1 0,-1 0,1 1,0-1,-1 0,1 0,0 1,-1-1,1 0,0 1,-1-1,1 0,0 1,0-1,-1 1,1-1,0 0,0 1,0-1,0 1,-1-1,1 1,0-1,0 0,0 1,0-1,0 1,0-1,0 1,0-1,1 1,-1-1,0 0,0 1,0-1,0 1,0-1,1 1,-1-1,0 0,0 1,1-1,-1 0,0 1,1-1,-1 0,0 1,1-1,-1 0,1 0,-1 1,0-1,1 0,-1 0,1 0,-1 0,1 0,-1 0,0 1,1-1,-1 0,1 0,-1 0,1 0,-1 0,1-1,-1 1,183 5,-165-6,-13 0,0 0,0 0,0 1,0-1,0 1,0 0,0 0,0 1,0-1,0 1,0 1,0-1,0 0,0 1,0 0,-1 0,1 1,-1-1,0 1,0 0,0 0,0 0,0 1,0 0,-5 1,1 0,-1 0,0 0,0 0,-1 0,0 0,0 0,0 0,0 0,-1-1,0 1,1-1,-2 0,1 0,0 0,-1 0,0-1,0 1,0-1,0 0,-1 0,1-1,-1 1,-3 1,-208 141,216-145,-12 7,1 1,0 0,0 1,1 1,0-1,0 1,1 1,1 0,0 0,0 1,1 0,1 0,0 0,1 1,-3 7,8-15,0 0,1-1,-1 1,1-1,0 1,0-1,0 1,1-1,0 1,-1-1,1 0,1 0,-1 0,1 0,-1-1,1 1,0 0,1-1,-1 0,0 0,1 0,0 0,0-1,2 2,104 45,-102-45,1-1,1-1,-1 1,0-1,0-1,1 0,-1 0,1-1,-1 0,1-1,-1 0,1 0,-1-1,0 0,0-1,0 0,0 0,0-1,0 0,-1 0,6-5,7-8</inkml:trace>
  <inkml:trace contextRef="#ctx0" brushRef="#br0" timeOffset="315.749">421 1,'-144'744,"38"-304,104-428,1 0,-1 1,2-1,0 1,1-1,0 1,0-1,2 0,2 10,1-4</inkml:trace>
</inkml:ink>
</file>

<file path=ppt/ink/ink6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3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578 403,'-19'-3,"0"1,-1 0,1 2,-1 0,1 1,0 1,-1 0,1 2,-8 3,3 0,-1 1,1 1,1 1,0 2,1 0,0 1,0 1,-18 17,38-29,-1-1,1 1,0-1,0 1,0 0,0 0,0 0,1 0,-1 0,1 0,-1 0,1 0,0 1,-1-1,1 1,0-1,1 1,-1-1,0 1,1-1,0 1,-1 0,1-1,0 1,0-1,1 1,-1 0,0-1,1 1,0-1,-1 1,1-1,0 1,0-1,1 1,-1-1,0 0,1 0,-1 0,1 1,0-2,0 1,0 0,0 0,0-1,0 1,1 0,84 35,-77-35,-1 1,1 0,-1 0,0 1,0 0,0 1,-1 0,1 0,-1 1,0 0,-1 0,1 1,-1 0,2 3,-7-7,-1 0,1-1,-1 1,1 0,-1 0,0 0,0 0,0 0,-1 0,1 1,-1-1,0 0,1 0,-1 0,-1 0,1 1,0-1,-1 0,0 0,0 0,1 0,-2 0,1 0,0 0,-1 0,1 0,-1-1,0 1,0-1,0 1,0-1,0 0,-3 2,-94 52,93-54,-10 5,-1-1,-1 0,1-1,-1-1,1-1,-1-1,0 0,0-1,0-1,0-1,-18-2,18-4</inkml:trace>
  <inkml:trace contextRef="#ctx0" brushRef="#br0" timeOffset="324.272">832 544,'-21'23,"0"2,2 0,0 0,2 2,1 0,1 1,2 1,0 0,2 3,9-29,1 0,0 0,0 0,0 0,0 0,1 0,-1 0,1 0,0 0,0 0,0 0,0 0,1 1,-1-1,1 0,-1 0,1 0,0 0,1 0,-1 0,0-1,1 1,-1 0,1-1,0 1,0-1,0 1,0-1,1 0,-1 0,0 0,1 0,0 0,-1-1,1 1,0-1,0 0,0 0,0 0,0 0,0 0,0-1,0 1,0-1,0 0,0 0,1 0,-1 0,1 0,7-2,-1-1,0 1,0-2,0 1,0-1,-1-1,0 0,0 0,0-1,0 0,-1 0,0-1,0 0,-1-1,0 1,0-2,-1 1,0 0,0-1,-1 0,0-1,-1 1,0-1,-1 0,1-3,-3 6,0-1,-1 1,1-1,-2 1,1-1,-1 1,0 0,-1-1,0 1,0 0,-1 0,1 0,-2 0,1 0,-1 1,0 0,0-1,0 1,-1 1,0-1,0 1,-1 0,1 0,-1 0,0 1,-1 0,1 0,-1 1,0-1,-5-1,-7-3</inkml:trace>
  <inkml:trace contextRef="#ctx0" brushRef="#br0" timeOffset="689.508">1228 93,'-29'260,"4"-39,9-101,0 71,27-166,-4-26</inkml:trace>
  <inkml:trace contextRef="#ctx0" brushRef="#br0" timeOffset="970.001">1425 573,'-5'21,"0"0,1 1,1-1,1 1,2 0,-1-1,2 1,1 0,1-1,1 1,1-1,-5-17,1 0,0 0,0-1,0 1,1 0,-1-1,1 1,0-1,0 1,0-1,1 0,-1 0,1 0,-1 0,1-1,0 1,0-1,0 1,1-1,-1 0,0 0,1 0,-1-1,1 1,0-1,0 0,-1 0,1 0,0-1,0 1,0-1,0 0,0 0,0-1,0 1,-1-1,1 1,0-1,0 0,0-1,-1 1,2-1,12-9,0 0,0-2,-2 1,1-2,-2 0,0-1,-1 0,0-1,-1-1,-1 0,7-13,-8 14,0 0,-1 0,-1-1,0 0,-2-1,1 0,0-7,-3 1</inkml:trace>
  <inkml:trace contextRef="#ctx0" brushRef="#br0" timeOffset="1740.407">1849 911,'43'-112,"23"-64,46-333,-110 406,-2 103,0 0,-1 1,1-1,0 0,0 0,-1 1,1-1,0 0,-1 0,1 0,0 0,-1 1,1-1,0 0,-1 0,1 0,0 0,-1 0,1 0,-1 0,1 0,0 0,-1 0,1 0,0 0,-1 0,1-1,0 1,-1 0,1 0,0 0,-1 0,1-1,0 1,-1 0,1 0,0 0,0-1,-1 1,1 0,0-1,0 1,0 0,-1-1,1 1,0 0,0-1,0 1,0 0,0-1,0 1,-1 0,1-1,0 1,0 0,0-1,0 1,0 0,1-1,-1 1,0-1,0 1,0 0,0-1,0 1,0 0,0-1,1 1,-10 27,-6 294,-14-135,23-156,1 1,1 0,2-1,1 1,2 18,-1-45,0-2,12 27,-6-34</inkml:trace>
  <inkml:trace contextRef="#ctx0" brushRef="#br0" timeOffset="1967.312">1765 347,'38'0,"32"0,9 0,0 0,-7 0,-13 0,-10 0,-10 0,-11 0</inkml:trace>
  <inkml:trace contextRef="#ctx0" brushRef="#br0" timeOffset="2270.651">2385 630,'0'33,"0"16,5 0,1-8</inkml:trace>
  <inkml:trace contextRef="#ctx0" brushRef="#br0" timeOffset="2417.5">2385 234,'0'0</inkml:trace>
  <inkml:trace contextRef="#ctx0" brushRef="#br0" timeOffset="2732.665">2724 516,'-8'11,"2"1,0-1,0 1,1 0,0 0,1 1,1-1,0 1,0 0,1 0,1 0,0 0,1 0,1 0,0 0,0 0,3 8,-3-17,1-1,0 1,0-1,0 1,0-1,0 0,1 0,0 0,-1 0,1-1,0 1,0-1,1 1,-1-1,0 0,1 0,-1-1,1 1,0-1,-1 0,1 0,0 0,0 0,0 0,0-1,-1 0,1 0,0 0,0 0,0-1,0 0,0 1,0-1,-1 0,3-1,6-2,1 0,-1-1,1 0,-1 0,-1-2,1 1,-1-2,0 1,-1-1,1-2,-2 2,-1-1,0 0,-1 0,0-1,-1 0,1 0,-2-1,0 0,0 0,2-8,-6 15,0 0,0 1,0-1,0 0,-1 0,0 0,0 0,0 0,0 0,0 0,-1 0,0 1,0-1,0 0,0 0,0 1,-1-1,0 0,0 1,0 0,0-1,0 1,-1 0,1 0,-1 0,0 1,0-1,0 1,0-1,0 1,-1 0,1 0,-4-1,-1 0,0-1,-1 2,0-1,0 1,0 1,0-1,0 2,0-1,0 1,0 1,0-1,0 2,0-1,0 1,0 0,-5 3,-5 2</inkml:trace>
  <inkml:trace contextRef="#ctx0" brushRef="#br0" timeOffset="3172.985">3147 798,'41'-42,"2"2,1 2,2 2,26-14,-72 48,1 1,0 0,0 0,0 0,0 1,0-1,1 0,-1 0,0 0,0 1,0-1,1 1,-1-1,0 1,1-1,-1 1,1 0,-1 0,0 0,1 0,-1 0,0 0,1 0,-1 0,1 0,-1 0,0 1,1-1,-1 1,0-1,0 1,1-1,-1 1,0 0,0 0,0 0,0-1,0 1,0 0,0 0,1 1,-6 46,3-44,-1 1,1 0,1-1,-1 1,1 0,0 0,0 0,0 0,1-1,-1 1,1 0,0 0,1-1,-1 1,1-1,0 1,0-1,0 0,1 1,0-1,-1 0,5 3,-1-1,1-1,0 0,0 0,1-1,0 0,0 0,0 0,0-1,0 0,1-1,-1 0,1-1,-1 1,1-1,0-1,0 0,-1 0,1-1,0 0,-1 0,1-1,-1 0,1-1,-1 0,0 0,0 0,0-1,0-1,5-3,1-1,0-1,-1 0,0-1,-1-1,0 0,0 0,-2-1,1 0,3-8,-5 4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4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1 201,'43'-14,"38"-10,11-1,-2-1,-5 4,-9 1,-11 4,-9 5,-2 0,-7 1,-2 4,-3 2,-4 2,-9 1</inkml:trace>
</inkml:ink>
</file>

<file path=ppt/ink/ink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2:47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3 135,'-1'0,"1"-1,0 1,0-1,-1 1,1 0,0-1,0 1,0-1,0 1,0-1,0 1,-1-1,1 1,0-1,1 1,-1-1,0 1,0-1,0 1,0-1,0 1,0-1,1 1,-1-1,0 1,0-1,1 1,-1-1,0 1,0 0,1-1,-1 1,1 0,-1-1,0 1,1 0,-1 0,1-1,-1 1,1 0,-1 0,1 0,-1-1,1 1,-1 0,1 0,-1 0,1 0,-1 0,1 0,-1 0,1 0,-1 0,1 0,-1 0,1 0,-1 1,79-27,1 3,1 4,12 2,129-13,-171 28,-33 6</inkml:trace>
</inkml:ink>
</file>

<file path=ppt/ink/ink6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34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478 701,'-5'-8,"-1"1,0 0,-1 0,0 1,0 0,0 0,-1 0,0 1,0 0,0 1,-1 0,0 0,1 0,-1 1,0 1,-1 0,1 0,0 1,-1 0,1 0,-1 1,1 0,0 1,-1 0,1 0,0 1,-1 1,1-1,0 1,1 1,-1 0,-7 4,4-3,0 0,0 1,0 0,0 1,1 0,0 1,1 0,0 1,0 0,1 1,0 0,0 0,1 1,1 0,0 0,0 1,1 0,1 0,0 0,-2 11,6-20,1 0,0 0,0 0,0 0,0 0,0 0,1 0,-1 0,1 0,0 0,0 0,0 0,0 0,1 0,-1-1,1 1,0-1,-1 1,1-1,0 0,1 1,-1-1,0 0,0-1,1 1,-1 0,1-1,0 1,-1-1,1 0,0 0,0 0,0 0,0 0,0 0,6 0,0 0,0 0,-1 0,1-1,0 0,0-1,0 0,0-1,0 1,-1-2,6-1,16-8,-2-1,0-1,-1-2,0-1,-1 0,-1-2,-1-1,18-20,176-166,-218 207,0 0,-1-1,1 1,0 0,0 0,0 0,0 0,0-1,0 1,0 0,0 0,0 0,0 0,1-1,-1 1,0 0,1 0,-1 0,0-1,1 1,-1 0,1-1,-1 1,1 0,-1-1,1 1,0 0,-1-1,1 1,0-1,-1 1,1-1,0 0,0 1,-1-1,1 0,0 1,0-1,0 0,0 0,-1 0,1 0,0 0,0 0,0 0,0 0,-1 0,1 0,0 0,0 0,0-1,0 1,-1 0,1-1,0 1,0-1,-1 1,1 0,0-1,-1 0,1 1,0-1,-1 1,1-1,-1 0,1 1,-1-1,0 0,1 0,7 143,2-59,-3 1,-4 0,-6 46,2-17,2-96,-1 0,-1 0,0 0,-1 0,-1 0,-1-1,0 1,-1-1,0 0,-2 0,0-1,0 0,-2 0,0-1,0 0,-2 0,1-1,-2 0,0-1,0-1,-2 1,-2-1,0 0,-2-1,1-1,-1-1,0-1,-1 0,-10 2,26-8,1-1,-1 0,1 1,-1-1,1 0,-1 0,1 0,-1-1,1 1,-1 0,1-1,-1 0,1 0,-1 1,1-1,0-1,0 1,-1 0,1-1,0 1,0-1,0 1,1-1,-1 0,0 0,1 0,-1 0,1 0,-1 0,1 0,0-1,0 1,0 0,0-1,1 1,-1 0,0-1,1 1,0-1,0 0,0-2,13-106,4 78,1 1,2 1,1 1,1 0,1 2,2 1,0 0,30-21,-28 22,74-61,3 4,4 5,21-7,-107 72,-1-1,0 0,-1-2,-1-1,-1 0,0-1,-2-1,6-9,-20 26,0 0,-1-1,1 0,-1 1,1-1,-1 0,0 0,0 1,0-1,0 0,-1 0,1 0,-1 0,0 0,0 0,0 0,0 0,-1 0,1 0,-1 0,1 0,-1 0,0 0,0 0,-1 0,1 1,0-1,-1 1,0-1,0 1,1-1,-1 1,-1 0,1 0,0 0,0 0,-1 0,1 0,-1 1,0-1,1 1,-1 0,0 0,-2-1,-5-2,0 1,-1 0,1 1,0 0,-1 0,1 1,-1 1,0 0,1 0,-1 1,1 0,-1 1,1 0,0 1,-1 0,1 0,0 1,1 0,-1 1,1 0,-2 2,7-3,1 0,-1 0,1 0,0 1,0-1,0 1,1-1,0 1,0 0,0 0,0 0,1 0,-1 0,2 0,-1 1,0-1,1 0,0 1,0-1,1 0,-1 0,1 1,0-1,1 0,1 8,0-1,1 0,1 0,0 0,0-1,1 1,1-1,0-1,4 5,0-2,1 0,0-1,1-1,1 0,0-1,0 0,1-1,0-1,0 0,1-1,0-1,0 0,1-1,0-1,0 0,0-2,0 0,0-1,1 0,-1-2,0 0,0 0,0-2,0 0,3-2,23-14,-1-1,-2-2,0-2,-1-1,-1-3,-2-1,0-1,-3-2,0-1,-2-2,-2-1,23-37,-27 43,-1-1,-2-1,-1-1,-2-1,-1-1,-2 0,-1-1,-1-1,-3-1,7-35,-22 9,4 63,-1-1,1 1,-1 0,1-1,-1 1,0 0,0 0,1 0,-1 0,0 0,0 0,0 0,0 0,-1 0,1 0,0 0,0 1,0-1,-1 0,1 1,0-1,-1 1,1 0,0-1,-1 1,1 0,-1 0,1 0,0 0,-1 0,1 0,-1 0,1 0,0 1,-1-1,1 0,-1 1,1-1,0 1,0 0,-1-1,1 1,0 0,-14 9,0 1,1 1,1 0,0 1,0 0,2 1,-1 0,2 1,0 1,1-1,0 1,2 1,-1 0,2 0,1 0,0 1,0 4,-4 11,3 1,0-1,2 1,2 0,1 0,2 0,1 0,6 30,49 83,-28-87,-17-20,-11-39,-1 0,0-1,0 1,1 0,-1-1,0 1,0 0,0-1,0 1,0 0,0 0,0-1,0 1,-1 0,1-1,0 1,0 0,-1-1,1 1,0 0,-1-1,1 1,0-1,-1 1,1-1,-1 1,1-1,-1 1,1-1,-1 1,1-1,-1 1,0-1,1 0,-1 1,1-1,-1 0,0 0,1 0,-1 1,0-1,0 0,1 0,-1 0,0 0,1 0,-1 0,0 0,1 0,-1-1,0 1,0 0,1 0,-17-6</inkml:trace>
  <inkml:trace contextRef="#ctx0" brushRef="#br0" timeOffset="160.371">1494 447,'38'0,"42"0,17 0,1 0,-6 0,-9-5,-10-1,-11 0,-8 1,-7 2,-8 1,-10 1</inkml:trace>
</inkml:ink>
</file>

<file path=ppt/ink/ink6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40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1,'-9'19,"-4"20,-4 5,1-2,8-7,9-14,6-16,1-9</inkml:trace>
</inkml:ink>
</file>

<file path=ppt/ink/ink6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40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0,'-10'19,"2"12,2 0</inkml:trace>
</inkml:ink>
</file>

<file path=ppt/ink/ink6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41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0 791,'52'-96,"-18"24,-34 72,0-1,0 1,0-1,0 1,0 0,1-1,-1 1,0-1,0 1,0-1,1 1,-1 0,0-1,1 1,-1 0,0-1,1 1,-1 0,0-1,1 1,-1 0,1 0,-1-1,1 1,-1 0,1 0,-1 0,0 0,1 0,-1 0,1 0,-1 0,1 0,-1 0,1 0,-1 0,1 0,-1 0,1 0,-1 0,1 0,-1 1,0-1,1 0,-1 0,1 0,-1 1,0-1,1 0,-1 1,0-1,1 0,-1 1,0-1,1 1,-1-1,0 0,0 1,1-1,-1 1,0-1,0 1,0-1,0 1,10 36,-8-27,-2-5,1 0,-1 0,1 0,0 0,0-1,0 1,0 0,1-1,0 1,0-1,0 1,1-1,0 0,-1 0,1 0,1 0,-1-1,0 1,1-1,0 0,0 0,0 0,0-1,0 1,0-1,1 0,-1 0,1-1,0 1,-1-1,1 0,0 0,0 0,0-1,0 0,0 0,0 0,1-4,0 0,0-1,-1 0,1 0,-1 0,0-1,0 0,-1 0,1 0,-2 0,1 0,0-1,-1 0,-1 0,1-1,5-8,78-197,-73 168,-9 24</inkml:trace>
  <inkml:trace contextRef="#ctx0" brushRef="#br0" timeOffset="331.144">847 1,'5'56,"-65"274,57-301,1-1,1 0,2 1,0-1,2 0,2 0,0 0,0-8,-4-15,-1 0,1 0,0 0,1 0,-1 0,1 0,0 0,0-1,0 1,1-1,0 0,-1 1,2-1,-1 0,0-1,1 1,0-1,3 3,3-4</inkml:trace>
  <inkml:trace contextRef="#ctx0" brushRef="#br0" timeOffset="566.911">508 396,'43'4,"48"8,13 0,-1-1,-9-2,-15 1,-12 0,-12-2,-6-3,-7-1,-10-3</inkml:trace>
  <inkml:trace contextRef="#ctx0" brushRef="#br0" timeOffset="815.305">1636 396,'-24'15,"0"2,1 1,0 1,2 1,0 1,2 1,0 0,1 2,-14 24,30-45,0 0,0 0,0 1,0-1,1 0,0 1,-1-1,1 1,1 0,-1-1,0 1,1-1,0 1,0 0,0 0,0-1,0 1,1 0,0-1,-1 1,2-1,-1 1,0-1,1 1,-1-1,1 0,0 0,0 0,0 0,0 0,1 0,-1 0,1-1,0 1,0-1,0 0,0 0,0 0,0 0,1 0,-1-1,0 0,3 1,8 2,1-1,-1-1,1 0,0-1,-1-1,1 0,0-1,0 0,-1-1,1-1,-1 0,0-1,0-1,0 0,0-1,-1 0,0-1,0-1,-1 0,0 0,0-2,-1 1,0-1,6-8,-13 14,0-1,-1 1,1-1,-1 0,0 0,0 0,0 0,-1 0,0-1,0 1,0-1,-1 1,0-1,0 0,0 0,-1 1,1-1,-2 0,1 0,0 0,-1 1,0-1,-1 0,1 1,-1-1,0 1,-1-1,1 1,-1 0,0 0,0 0,0 0,-1 1,0-1,0 1,0 0,0 0,-1 1,1-1,-1 1,0 0,0 0,-1 0,-4-1,-47-7,31 9</inkml:trace>
</inkml:ink>
</file>

<file path=ppt/ink/ink6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45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141 257,'25'8,"0"-1,0-1,0-1,1-2,0 0,0-2,-1-1,1 0,0-2,0-2,15-3,-17 3,0-1,-1-1,0 0,0-2,0-1,-1-1,20-12,-34 18,-1-1,0 1,-1-1,1 0,-1-1,0 0,-1 0,1 0,-1 0,0-1,0 0,-1 0,0 0,-1-1,1 1,-1-1,-1 0,1 0,-2 0,1 0,-1 0,0-1,0 1,-1-7,0 15,1-1,-1 0,0 0,1 1,-1-1,0 0,1 0,-1 1,0-1,0 0,0 0,1 0,-1 0,0 1,0-1,0 0,-1 0,1 0,0 0,0 1,0-1,-1 0,1 0,0 0,-1 1,1-1,0 0,-1 0,1 1,-1-1,0 1,1-1,-1 0,1 1,-1-1,0 1,1-1,-1 1,0-1,0 1,1 0,-1-1,0 1,0 0,0 0,1 0,-1-1,0 1,0 0,0 0,0 0,1 0,-1 0,0 1,0-1,0 0,0 0,1 0,-1 1,0-1,0 0,1 1,-1-1,0 1,0-1,1 1,-1-1,1 1,-1 0,0 0,-10 21,1 0,1 1,2 0,0 1,1 0,-2 21,-1-3,-119 738,119-744,-2-1,0 0,-3-1,-1-1,-1 0,-2-1,-1 0,-1-2,-2 0,-1-2,-2 0,0-2,-2-1,0-1,-4 1,21-18,0-1,-1 0,1-1,-1 0,-1 0,1-1,0 0,-1-1,0-1,-5 1,13-3,0 1,0-1,0 0,0 0,1-1,-1 1,0-1,0 0,1 0,-1 0,0 0,1-1,-1 0,1 1,-1-1,1-1,0 1,0 0,0-1,0 1,1-1,-1 0,0 0,1 0,0 0,0 0,0-1,0 1,1-1,-1 1,1-1,0 0,0 1,0-2,-1-10,2-1,0 1,0 0,1-1,1 1,1 0,0-1,1 2,1-1,0 0,1 1,6-12,8-18,1 1,3 0,1 2,2 1,2 1,1 1,3 2,0 1,2 2,2 1,1 2,23-14,-55 40,1 0,-1 0,1 1,0 0,0 0,0 0,1 1,-1 0,0 1,1-1,0 2,-1-1,1 1,-1 0,1 0,0 1,-1 0,3 1,14 4</inkml:trace>
  <inkml:trace contextRef="#ctx0" brushRef="#br0" timeOffset="315.742">1045 737,'-14'0,"1"0,0 1,0 0,0 1,0 1,0 0,0 0,0 1,1 1,0 0,0 1,0 0,1 1,0 1,0-1,-5 7,11-12,0 1,0 0,0 1,1-1,0 1,0 0,0 0,0 0,0 0,1 1,0 0,0-1,0 1,0 0,1 0,0 1,0-1,1 0,-1 1,1-1,0 1,0 0,1-1,0 1,0 0,0-1,1 1,0-1,0 1,0-1,0 1,1-1,0 0,0 1,1-1,0 0,-1 0,2-1,-1 1,0-1,1 1,0-1,0 0,0-1,0 1,2 0,4 0,1-1,1 0,-1-1,0 0,1-1,-1 0,1-1,-1 0,1-1,-1 0,1-1,-1 0,0 0,0-2,0 1,0-1,0-1,-1 0,0 0,0-1,0-1,-1 1,0-2,0 1,-1-1,0 0,0-1,-1 0,0 0,-1-1,5-9,38-104,-48 118,0 0,0 0,0 0,0 0,-1 0,0 0,0 0,-1 0,1 0,-1 0,0 0,0 1,-1-1,0 0,1 0,-2 1,1-1,0 1,-1 0,0 0,0-1,0 2,0-1,-3-2,-12-6</inkml:trace>
  <inkml:trace contextRef="#ctx0" brushRef="#br0" timeOffset="569.438">1299 1048,'0'-29,"4"-29,8-9,5 3,0 6,2 9,3 7,2 7,2 9,-3 4,-2 1,2 4,1 6,-4 3</inkml:trace>
  <inkml:trace contextRef="#ctx0" brushRef="#br0" timeOffset="1089.139">1666 963,'184'-276,"-138"237,-45 38,1 1,-1-1,0 1,1 0,-1-1,0 1,1 0,-1 0,0 0,1 0,-1 0,1 1,-1-1,0 0,1 1,-1-1,0 1,1-1,-1 1,0-1,0 1,0 0,0 0,1 0,-1 0,0 0,0 0,-1 0,1 0,0 0,0 0,0 0,-1 0,1 1,-1-1,1 0,-1 0,1 1,-1-1,0 0,1 2,8 50,-10-50,1 1,-1 0,1-1,0 1,0-1,0 1,1 0,0-1,-1 1,1-1,0 1,1-1,-1 1,0-1,1 0,0 0,0 0,0 0,0 0,0 0,1 0,-1-1,1 1,0-1,0 1,0-1,0 0,0-1,0 1,0 0,1-1,0 1,4-3,-1-1,0 1,1-1,-1-1,0 1,0-1,-1-1,1 1,-1-1,1 0,-1 0,0-1,-1 0,1 0,2-4,-1 4,43-35,2 2,1 3,2 2,41-17,-95 49,0 0,1 0,-1 0,0 0,0 0,1 0,-1 1,0-1,1 0,-1 1,1-1,-1 1,1-1,-1 1,1 0,-1 0,1 0,-1 0,1 0,-1 0,1 0,0 0,-1 0,1 1,-1-1,0 1,1-1,-1 1,1 0,-1-1,0 1,1 0,-1 0,0 0,0 0,0 0,1 0,-1 0,-1 0,1 1,0-1,0 0,0 1,0-1,-1 0,1 1,-1-1,1 1,-1-1,0 1,1-1,-1 1,0-1,0 1,0-1,0 1,0 0,-27 170,26-165,-2 3,1 1,1-1,0 1,1 0,-1-1,2 1,0 0,0-1,1 1,0-1,1 1,0-1,1 0,0 0,1 2,7 1</inkml:trace>
</inkml:ink>
</file>

<file path=ppt/ink/ink6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43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0,'-18'207,"-22"298,12-173,16-265,7-61</inkml:trace>
  <inkml:trace contextRef="#ctx0" brushRef="#br0" timeOffset="567.571">1 650,'53'3,"-1"-3,1-2,0-2,-1-3,1-2,-2 2,0-3,-1-1,0-3,-1-3,-1-1,-1-2,-1-3,0-1,-2-2,-1-3,-1-1,-2-2,-1-1,19-23,-52 50,0-1,-1 0,0 0,0 0,-1-1,1 0,-2 0,1 0,-1 0,0-1,-1 1,0-1,0 1,-1-1,0 0,-1 0,0 0,0-5,-1 13,1 1,-1-1,1 1,0-1,-1 1,1-1,-1 1,0-1,1 1,-1 0,1-1,-1 1,0 0,1 0,-1 0,0-1,1 1,-1 0,0 0,1 0,-1 0,0 0,1 0,-1 0,0 0,1 0,-1 0,0 1,1-1,-1 0,1 0,-1 1,0-1,1 0,-1 1,1-1,-1 0,1 1,-1-1,1 1,-1-1,1 1,-1-1,1 1,0-1,-1 1,1 0,0-1,-1 1,1 0,0-1,0 1,0-1,0 1,-1 0,1-1,0 1,0 0,0 0,1-1,-1 1,0 0,0-1,0 1,0-1,1 1,-1 0,0-1,0 1,1 0,-28 75,3 1,3 0,4 2,3 0,4 1,1 45,8-120,0 0,1 0,0 0,0 0,0 1,0-1,1 0,0 0,0 0,0 0,0-1,1 1,0 0,0-1,0 1,1-1,0 1,0-1,0 0,0 0,0 0,1-1,0 1,-1-1,1 0,1 0,-1 0,0-1,1 1,-1-1,1 0,0 0,0-1,-1 1,1-1,0 0,0-1,0 1,1-1,9-3,0 0,1-1,-2-1,1 0,-1-1,0 0,0-1,0-1,-1-1,0 1,-1-2,2-1,17-12,-30 21,1 0,0 0,0 0,0 1,0-1,0 0,0 1,0 0,0-1,1 1,-1 0,1 0,-1 0,0 0,1 1,0-1,-1 0,1 1,-1 0,1 0,0 0,-1 0,1 0,0 1,-1-1,1 1,-1-1,1 1,-1 0,1 0,-1 0,0 0,1 1,-1-1,0 1,0-1,0 1,0 0,0-1,0 1,0 1,23 99,-25-99,1-1,0 1,0 0,0 0,0-1,0 1,0-1,1 1,-1-1,1 1,0-1,0 0,0 0,0 0,0 0,0 0,0 0,1 0,-1-1,1 0,-1 1,1-1,0 0,-1 0,1 0,0 0,0-1,-1 1,1-1,0 0,0 0,0 0,0 0,0 0,0 0,-1-1,1 0,0 1,0-1,-1 0,1 0,1-1,9-9</inkml:trace>
  <inkml:trace contextRef="#ctx0" brushRef="#br0" timeOffset="1018.958">1694 819,'22'4,"1"-1,0-2,0 0,0-2,0 0,-1-2,2 0,-15 1,-1 1,0-1,1-1,-1 0,0 0,0 0,-1-1,1 0,-1-1,1 0,-2 0,1 0,0-1,-1 0,0 0,-1-1,1 0,-1 0,0 0,-1-1,-2 5,-1 1,1-1,-1 0,0 0,0 0,-1 0,1 0,0-1,-1 1,0 0,0 0,0 0,0 0,0 0,-1-1,1 1,-1 0,0 0,0 0,0 0,0 0,-1 1,1-1,-1 0,0 0,0 1,0-1,0 1,0 0,0 0,0 0,-1 0,1 0,-1 0,-3-3,-1 2,1-1,-1 0,0 1,0 0,0 1,0 0,0 0,-1 0,1 1,0 0,-1 1,1-1,-1 1,-5 2,1 1,-1 0,1 1,0 0,0 1,1 0,-1 1,1 0,0 0,1 2,0-1,0 1,0 1,1 0,0 0,-6 9,10-11,0 1,0 1,0-1,1 0,1 1,-1 0,1 0,1 0,0 1,0-1,1 0,0 1,0-1,1 1,1-1,-1 1,1-1,1 0,0 1,0-1,1 0,0 0,1 0,0-1,0 1,1-1,0 0,0 0,1-1,0 1,0-1,1-1,0 1,0-1,1 0,13 6,1-1,0-2,1 0,-1-1,2-1,-1-2,1 0,0-1,0-2,0 0,0-2,0 0,0-2,14-2,-10-1,-6-2</inkml:trace>
</inkml:ink>
</file>

<file path=ppt/ink/ink6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52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708 85,'-69'116,"-10"23,-5-4,-6-4,-60 63,-17-33,105-119,55-53,12 1</inkml:trace>
  <inkml:trace contextRef="#ctx0" brushRef="#br0" timeOffset="412.967">59 1,'235'441,"-51"-120,-165-278,-7-17,0 0,1-1,2 0,0-1,2-1,13 15,-29-38,-5-8</inkml:trace>
</inkml:ink>
</file>

<file path=ppt/ink/ink6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55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29,'39'0,"26"-5,8-1,-4 0,-9 1,-10 2,-9 0,-11 2</inkml:trace>
</inkml:ink>
</file>

<file path=ppt/ink/ink6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55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29,'43'0,"34"-5,8-1,-5 0,-12 1,-12 2,-11 1,-9 1,-10 0</inkml:trace>
</inkml:ink>
</file>

<file path=ppt/ink/ink6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57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31,'7'-4,"0"0,0 0,1 1,0 0,-1 0,1 1,0-1,0 2,1 0,-1 0,0 0,0 1,0 0,6 1,1-1,14-2,82 10,-109-8,-1 1,1 0,0 0,0-1,-1 1,1 0,-1 1,1-1,-1 0,1 0,-1 1,0-1,1 1,-1-1,0 1,0-1,0 1,0 0,0 0,-1-1,1 1,-1 0,1 0,-1 0,1 0,-1 0,0-1,0 1,0 0,0 0,0 0,0 0,-1 0,1 0,-1 0,1-1,-1 1,0 0,0 0,0 0,-44 68,42-67,-90 127,91-128,0 1,0 0,0 0,1 0,-1 0,1 0,0 1,-1-1,2 0,-1 1,0-1,1 1,-1-1,1 0,0 1,0-1,1 1,-1-1,1 1,-1-1,1 0,0 1,0-1,1 0,-1 0,1 0,-1 1,1-2,0 1,0 0,0 0,1-1,-1 1,1-1,2 2,2 1,-1-1,1 0,0 0,1-1,-1 0,0 0,1-1,0 0,-1 0,1-1,0 0,0 0,0-1,0 0,0 0,0-1,0 0,0-1,-1 1,1-2,0 1,-1-1,0 0,1 0,-1-1,0 0,1-2,8-3</inkml:trace>
</inkml:ink>
</file>

<file path=ppt/ink/ink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2:49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1045,'5'0,"6"0,6 0,5 0,4 0,2 0,1 0,0 0,1 0,-1 0,0 0,-1 0,1 0,-5-5,-3-1,2 0,0 1,-3 1</inkml:trace>
  <inkml:trace contextRef="#ctx0" brushRef="#br0" timeOffset="953.814">395 1384,'50'-12,"0"-1,-1-3,0-1,-1-3,-1-2,-1-2,-2-2,0-2,-2-2,-1-1,13-15,-33 24,-1-2,0 0,-2-1,-1 0,-2-2,12-23,-25 45,0-1,0 1,0-1,-1 1,0-1,0 1,0-1,-1 0,1 1,-1-1,-1 0,1 1,-1-1,-1-2,2 6,-1 0,1 0,-1 0,0 0,0 0,0 0,0 1,0-1,0 0,0 1,-1-1,1 0,-1 1,1 0,-1-1,1 1,-1 0,0 0,0 0,1 0,-1 0,0 0,0 0,0 1,0-1,0 1,0 0,0-1,0 1,0 0,0 0,0 0,0 0,-1 1,1-1,0 0,0 1,0 0,1-1,-3 2,-8 2,1 1,-1 1,1 0,0 0,0 1,1 0,0 1,0 1,0-1,1 1,1 1,0 0,0 0,1 1,0-1,1 1,-5 11,2-3,1 1,0 0,2 1,0 0,1 0,2 0,0 0,1 1,1-1,1 7,0-20,1-1,0 1,0-1,0 1,1-1,0 0,1 0,0 1,0-2,0 1,1 0,0-1,0 1,1-1,-1 0,2-1,-1 1,0-1,1 0,0 0,0-1,1 0,-1 0,1 0,0-1,0 0,0 0,0-1,0 0,1 0,0-1,15 3,1-1,0-1,-1-1,1-1,0-1,0-1,-1-1,1-2,-1 0,0-1,0-2,-1 0,0-1,-1-1,1-1,-2-1,0-1,0-1,-2-1,5-4,4-2,0-1,-1-2,-1 0,-1-2,-2-1,0 0,-2-2,-1-1,3-55,-22 83,0 0,1 0,-1 1,0-1,-1 0,1 1,0-1,0 0,-1 0,1 1,-1-1,0 0,1 1,-1-1,0 1,0-1,0 1,0-1,0 1,0 0,0 0,-1-1,1 1,0 0,-1 0,1 0,-1 0,1 0,-1 1,1-1,-1 0,0 1,1-1,-1 1,0 0,0-1,1 1,-1 0,0 0,1 0,-1 0,0 0,0 1,1-1,-1 1,0-1,0 1,-5 2,-1 1,1 1,0-1,0 1,0 1,1-1,-1 1,2 0,-1 0,1 1,-1 0,2-1,-1 2,1-1,0 1,1-1,-1 1,2 0,-1 0,1 1,0-1,1 0,0 1,0 1,-1-2,-1 0,2 1,-1-1,1 1,0-1,1 1,0-1,1 1,-1-1,1 0,1 1,0-1,0 0,1 0,0 0,0 0,0 0,1-1,1 1,-1-1,1 0,0 0,1-1,0 0,0 0,0 0,1 0,-1-1,2 0,7 1,0-1,1-1,-1 0,0-1,1-1,0-1,0 0,-1 0,1-2,0 0,0-1,-1-1,1 0,-1-1,0 0,0-2,10-4,2-3,0-1,-1-1,-1-1,0-2,-1 0,-1-2,-1 0,0-2,-2 0,-1-1,0-1,9-18,-22 35,-1-1,0 0,0 0,0-1,-1 1,0-1,-1 0,0 0,0 0,-1-1,0 1,0-1,-1 1,-1-1,0 1,0-1,-1 1,0-1,0 1,-1-1,0 1,-1-1,2 8,-1-1,1 0,-1 1,0 0,0-1,0 1,0 0,0 0,0 0,0 0,-1 0,1 1,-1-1,1 1,-1-1,0 1,0 0,1 0,-1 0,0 0,0 1,0-1,0 1,0 0,0 0,0 0,0 0,0 0,0 1,0-1,1 1,-1 0,0 0,0 0,0 0,-2 2,-2 0,-1 2,1-1,0 1,0 0,1 0,0 0,-1 1,2 0,-1 1,1-1,0 1,-3 5,-1 5,1 1,1 1,0-1,1 1,2 0,0 0,0 1,2-1,0 1,2 0,0-1,1 1,1 2,-1-12,0-1,1 1,0 0,1-1,-1 0,2 0,-1 0,2 0,-1 0,1-1,0 1,1-1,0-1,0 1,0-1,1 0,0-1,1 1,0-1,0-1,0 1,0-2,1 1,0-1,0 0,0-1,2 1,41-6,-33-8</inkml:trace>
  <inkml:trace contextRef="#ctx0" brushRef="#br0" timeOffset="1357.176">2342 508,'57'-29,"-27"12,1 1,1 2,0 1,1 2,28-6,-60 16,0 0,1 0,-1 1,1-1,-1 0,1 1,-1-1,1 1,-1 0,1 0,-1-1,1 1,-1 0,1 0,0 0,-1 1,1-1,-1 0,1 1,-1-1,1 1,-1-1,1 1,-1 0,1-1,-1 1,0 0,0 0,1 0,-1 0,0 0,0 0,0 0,0 1,0-1,0 0,0 1,-1-1,1 0,0 1,-1-1,1 1,-1-1,0 1,1-1,-1 1,0 0,0-1,0 1,0-1,0 1,0-1,0 1,-1 0,1-1,-1 1,1-1,-1 1,1-1,-1 1,-65 85,57-77,0-1,0 2,1-1,0 1,1 0,0 0,1 1,0 0,1 0,0 1,1 0,-1 6,4-14,1-1,0 1,0 0,1-1,-1 1,1 0,0-1,0 1,1-1,-1 0,1 1,0-1,0 0,1 0,-1 0,1 0,0 0,0-1,0 1,0-1,1 0,-1 0,1 0,0 0,0-1,0 0,0 1,0-1,1-1,1 2,10 3,0-1,1 0,-1-1,1 0,0-2,0 0,15 0,-4-2,-3-1</inkml:trace>
  <inkml:trace contextRef="#ctx0" brushRef="#br0" timeOffset="2236.858">3556 650,'-12'-4,"0"0,-1 2,1-1,-1 1,0 1,1 0,-1 1,0 1,0 0,1 0,-1 1,1 1,-1 0,1 1,0 0,0 1,1 0,-1 1,1 0,0 1,1 0,-1 1,2 0,-1 0,1 1,-5 7,12-13,0-1,1 1,-1 0,1 0,-1 0,1 0,0 0,0 0,1 0,-1 0,1 0,-1 0,1 0,0 1,0-1,1 0,-1 0,1 0,-1 0,1 0,0 0,0 0,0 0,1 0,-1 0,1 0,-1 0,1-1,0 1,0-1,0 1,0-1,1 0,0 1,102 54,-80-47,-21-9,1 0,-1 0,0 1,0-1,0 1,0 0,0 0,0 0,0 0,-1 1,1 0,-1-1,0 1,0 1,0-1,0 0,0 1,-1-1,1 1,-1 0,0 0,0 0,-1 0,1 0,-1 0,0 0,0 1,0-1,-1 0,1 1,-1-1,0 1,0-1,-1 0,1 1,-1-1,0 0,0 1,-1-1,1 0,-2 3,-8 5,-1 0,0-1,0-1,-1 0,0-1,-1 0,0-1,-1-1,1 0,-1 0,0-2,-1 0,0-1,0 0,-64 6,79-10,0-1,0 1,1-1,-1 1,0-1,0 0,0 1,1-1,-1 0,0 0,1 0,-1 1,1-1,-1 0,1 0,-1 0,1 0,0 0,-1 0,1 0,0 0,0 0,0 0,-1 0,1 0,0 0,1 0,-1 0,0 0,0 0,0 0,1 0,-1 0,0 0,1 0,-1 0,1 0,-1 0,1 0,-1 0,1 0,0 1,-1-1,1 0,0 1,0-1,0 0,0 1,13-16</inkml:trace>
  <inkml:trace contextRef="#ctx0" brushRef="#br0" timeOffset="2464.717">3979 819,'-10'39,"-7"26,-6 8,1-5,-1-8,4-10,4-9,6-11</inkml:trace>
  <inkml:trace contextRef="#ctx0" brushRef="#br0" timeOffset="2634.102">4035 142,'10'38,"3"13</inkml:trace>
  <inkml:trace contextRef="#ctx0" brushRef="#br0" timeOffset="3056.025">4148 1214,'62'-68,"-3"-3,48-78,-29 40,-75 105,26-28,-29 31,1 1,-1-1,1 1,-1 0,1-1,-1 1,1 0,0-1,-1 1,1 0,0 0,-1-1,1 1,0 0,-1 0,1 0,0 0,-1 0,1 0,0 0,-1 0,1 0,0 0,-1 1,1-1,0 0,-1 0,1 1,-1-1,1 0,0 1,-1-1,1 0,-1 1,1-1,-1 1,1-1,-1 1,1-1,-1 1,0-1,1 1,-1 0,0-1,1 1,-1 0,0-1,0 1,0 0,0-1,0 1,1 0,-1-1,0 1,0 0,-1-1,11 135,-10-129,0 1,1-1,0 0,0 0,0 1,0-1,1 0,0 0,0-1,1 1,0 0,0-1,0 1,0-1,1 0,0 0,0-1,1 1,-1-1,1 0,0 0,0 0,0-1,0 1,1-1,-1-1,1 1,0-1,3 1,-2-2,0 0,0-1,0 0,0 0,0-1,0 0,0 0,0 0,0-1,-1 0,1-1,0 1,-1-1,0-1,0 1,0-1,0 0,0 0,-1-1,0 1,0-1,0 0,-1-1,4-3,86-149,-71 101,-16 33</inkml:trace>
  <inkml:trace contextRef="#ctx0" brushRef="#br0" timeOffset="3520.827">5559 226,'-51'41,"1"3,2 1,2 3,2 1,2 3,-30 49,60-86,1 0,1 1,0 1,1 0,1 0,0 0,2 1,0 0,1 1,1-1,0 1,1 0,2 0,0 0,0 0,2 0,1 0,0 0,1 0,1 0,1-1,0 0,2 0,0 0,1-1,4 7,-5-13,0-1,0 0,1 0,0-1,1 0,0 0,1-1,-1-1,1 1,1-2,-1 1,1-1,1-1,-1 0,1-1,-1 0,1 0,1-1,-1-1,0 0,0-1,1 0,-1-1,1-1,11-1,0-4</inkml:trace>
  <inkml:trace contextRef="#ctx0" brushRef="#br0" timeOffset="4304.374">5503 1073,'44'-7,"1"-1,-2-3,1-2,-2-1,0-2,-1-2,0-2,-2-2,20-15,-40 23,-1-1,-1-1,0 0,-1-2,-1 1,-1-2,0 0,-2-1,0 0,-1-1,-1 0,-1-1,-1 0,2-25,-10 46,0 1,0-1,0 0,1 1,-1-1,0 0,0 1,0-1,0 0,-1 1,1-1,0 0,0 1,0-1,0 0,-1 1,1-1,0 0,-1 1,1-1,0 1,-1-1,1 0,-1 1,1-1,-1 1,1 0,-1-1,1 1,-1-1,1 1,-1 0,0-1,1 1,-1 0,0 0,1-1,-1 1,0 0,1 0,-1 0,0 0,1 0,-1 0,0 0,0 0,1 0,-1 0,0 0,1 1,-1-1,0 0,1 0,-1 1,1-1,-1 0,0 1,1-1,-1 1,1-1,-1 1,1-1,-1 1,-69 87,60-71,-2 3,0 2,2 0,0 0,1 1,2 0,0 0,1 7,5-24,0 0,0 1,1-1,1 1,-1-1,1 1,0-1,0 0,1 1,-1-1,1 0,1 0,-1 0,1 0,0-1,1 1,-1-1,1 0,0 0,1 0,-1 0,1-1,0 1,0-1,0-1,0 1,1-1,-1 0,1 0,0 0,0-1,0 0,1 0,-1 0,0-1,6 0,10 0,0-2,-1 0,1-1,0-1,-1-2,0 0,0-1,0-1,-1 0,0-2,-1-1,0 0,0-1,-1-1,0-1,-1-1,-1 0,0-1,-1-1,-1 0,8-12,5-3,91-134,-105 123,-12 42,-1-1,0 1,0-1,1 0,-1 1,0-1,0 0,0 1,0-1,0 0,0 1,0-1,0 1,0-1,0 0,0 1,0-1,0 0,-1 1,1-1,0 0,0 1,-1-1,1 1,0-1,-1 1,1-1,-1 1,1-1,0 1,-1-1,1 1,-1 0,0-1,1 1,-1-1,1 1,-1 0,1 0,-1-1,0 1,1 0,-1 0,0 0,1 0,-1 0,0 0,1 0,-1 0,0 0,1 0,-1 0,0 0,1 0,-1 1,1-1,-1 0,0 0,0 1,-67 62,51-42,16-20,-85 115,82-111,1 1,0 0,0 0,1 0,-1 0,1 0,1 1,-1-1,1 1,0-1,1 1,-1-1,1 1,0-1,1 1,0 0,0-1,0 1,1-1,1 4,-1-7,1 1,-1-1,1 0,-1 0,1 0,0-1,0 1,0-1,0 1,1-1,-1 0,1 0,-1-1,1 1,0-1,-1 1,1-1,0 0,0-1,0 1,0-1,0 0,0 0,0 0,0 0,102-15,-79 4,-2 0,0-2,0-1,-2 0,1-2,-2-1,0-1,14-15,-23 22,8-9,0-1,-2-1,0-1,-2 0,-1-1,0-1,-2-1,3-8,-7-4,-10 37,0 0,0 1,-1-1,1 0,0 1,0-1,-1 0,1 1,0-1,-1 0,1 1,-1-1,1 1,0-1,-1 1,1-1,-1 1,0-1,1 1,-1 0,1-1,-1 1,0 0,1-1,-1 1,0 0,1 0,-1 0,0 0,1 0,-1-1,0 1,1 0,-1 0,0 1,0-1,1 0,-1 0,0 0,1 0,-1 1,0-1,1 0,-1 1,1-1,-1 0,0 1,1-1,-1 1,1-1,-1 1,1-1,-13 8,1 0,0 1,0 1,1 0,0 0,1 1,0 1,1-1,0 1,1 1,1 0,0 0,0 1,1-1,1 1,0 0,1 1,1-1,0 1,1 0,0 0,2 0,-1 0,2 0,0 0,2 6,-1-13,1 0,0 0,0 0,1-1,0 1,1-1,-1 0,1-1,0 1,1-1,0 0,0 0,0 0,1-1,-1 0,1-1,1 1,-1-1,1 0,-1-1,1 0,0 0,0-1,0 0,0 0,1-1,-1 0,0-1,1 0,-1 0,1 0,-1-1,0-1,0 1,1-1,-1-1,0 1,-1-1,1-1,4-2,57-39,-49 27</inkml:trace>
  <inkml:trace contextRef="#ctx0" brushRef="#br0" timeOffset="4654.158">7761 283,'-56'59,"3"2,2 2,3 3,-3 10,44-65,-1 0,1 1,1 0,0 0,1 0,0 1,1-1,0 1,1 1,0-1,1 0,1 1,0-1,1 0,1 1,0-1,0 1,1-1,1 0,0 0,1 0,1 0,0-1,0 1,1-1,7 10,-7-16,-1 0,1-1,0 1,1-1,-1-1,1 1,0-1,0 0,1-1,-1 0,1 0,0 0,-1-1,1 0,0-1,0 0,0 0,1 0,-1-1,5-1,5 0,0 0,-1-2,1 0,-1 0,1-2,-2 0,1-1,0-1,-1-1,61-45,-75 51,1 0,-1 0,0 0,0 0,-1 0,1-1,0 1,-1-1,1 1,-1-1,0 0,0 0,0 1,0-1,0 0,-1 0,1 0,-1 0,0 0,0 0,0 0,0 0,-1 0,1 0,-1 1,1-1,-1 0,-1-2,-44-44,27 41</inkml:trace>
  <inkml:trace contextRef="#ctx0" brushRef="#br0" timeOffset="4900.765">7310 565,'38'14,"47"5,13 0,-1-4,-11-5,-11-8,-13-5,-13-7,-10-1,-6-4,-5 1,-7-3,-6 3</inkml:trace>
  <inkml:trace contextRef="#ctx0" brushRef="#br0" timeOffset="5154.81">8325 0,'29'86,"-4"0,-4 2,-2 6,-12-50,-1 0,-2 0,-2 1,-3-1,-1 0,-2 1,-3 21,7-45,0 0,-2-1,-1 1,0-1,-2 0,0 0,-1-1,-1 1,-1-1,-1 0,0-1,-1 0,-10 12,9-22,0-1,-1 0,1 0,-1-1,0-1,-1 0,1-1,-1 0,0-1,0 0,0-1,-1 0,1-2,0 1,-1-1,1-1,-7-2,19 3,-27 0</inkml:trace>
</inkml:ink>
</file>

<file path=ppt/ink/ink6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56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0,'-41'88,"-4"-3,-3-2,-22 25,19-29,-170 267,191-311,26-40</inkml:trace>
  <inkml:trace contextRef="#ctx0" brushRef="#br0" timeOffset="501.219">30 0,'54'85,"4"-3,3-3,38 36,121 150,-214-259,-3-4,0 0,0 0,0 1,0-1,-1 1,1 0,-1 0,0 0,0 0,0 0,0 0,0 0,-1 1,1-1,-1 0,0 1,0 0,0-1,-1 2,-4 4</inkml:trace>
</inkml:ink>
</file>

<file path=ppt/ink/ink6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55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0 482,'39'0,"31"0,9-5,-5-1,-4 0,-10 1,-10 2,-14 1</inkml:trace>
  <inkml:trace contextRef="#ctx0" brushRef="#br0" timeOffset="960.603">762 624,'94'-24,"-1"-5,-2-3,-1-4,6-8,-89 41,24-8,-1-1,-1-1,0-2,-1 0,0-2,-1-1,-1-2,-1 0,-1-2,-1 0,-1-2,-1 0,-1-1,-1-2,-1 0,0-3,-16 27,-1 0,1 0,-1 1,0-2,0 1,0 0,0 0,-1 0,1 0,-1 0,0-1,0 1,0 0,0 0,0 0,-1-1,1 1,-1 0,0 0,0 0,0 0,-1 0,1 0,-1 0,1 1,-1-1,0 0,0 1,0 0,0-1,-1 1,1 0,-1 0,1 0,-1 0,0 1,0-1,0 1,0-1,0 1,0 0,0 0,0 1,0-1,0 1,0-1,-1 1,-1 0,-11 2,0 1,0 1,0 0,0 1,1 0,0 2,0 0,0 0,1 2,0-1,1 2,0 0,1 0,-1 1,-5 8,3-5,1 0,0 1,1 0,0 1,2 0,0 1,0 1,2 0,0 0,1 1,1-1,1 2,0-1,0 8,6-21,0-1,0 1,0-1,1 1,0-1,0 0,0 1,1-1,0 0,0 0,0 0,0 0,1 0,0 0,0-1,0 1,1-1,-1 0,1 0,0 0,0 0,0-1,1 0,-1 1,1-2,0 1,0-1,0 1,15 6,1-1,0 0,0-2,1-1,0 0,9 0,6-2,0-2,0-1,1-2,-1-1,0-2,-1-2,1-1,-1-2,-1-1,0-2,-1-1,0-2,19-13,-38 22,-1 0,0-1,0 0,-1-1,0 0,0-1,-1-1,-1 0,0-1,0 0,-1 0,-1-1,0 0,-1-1,0 0,-1-1,-1 1,0-1,-1 0,0-1,1-14,-5 29,-1 0,0-1,0 1,0 0,0-1,0 1,0 0,0-1,0 1,-1 0,1-1,0 1,-1 0,1 0,-1 0,0-1,1 1,-1 0,0 0,0 0,1 0,-1 0,0 0,0 0,0 0,0 1,0-1,-1 0,1 0,0 1,0-1,0 1,-1-1,1 1,0 0,0-1,-1 1,1 0,0 0,-1 0,1 0,0 0,-1 0,1 0,0 0,-1 1,1-1,0 1,0-1,-1 0,1 1,0 0,-1 0,-61 39,53-32,2 0,-1 1,1-1,0 1,1 1,0 0,0 0,1 0,0 1,1 0,0 0,1 0,1 0,-1 1,2 0,-1 0,2 0,0-1,0 1,1 1,0-1,1 0,1-1,0 3,1-8,0 0,0-1,1 0,0 0,0 0,0 0,0 0,1-1,0 0,0 0,0 0,0 0,1-1,-1 0,1 0,0-1,0 0,0 1,0-2,0 1,0-1,5 0,143-3,-128-1,-1-1,1-1,-1-1,0-1,-1-2,0-1,0 0,-1-2,0 0,-1-2,0 0,-2-2,1 0,-2-1,0-2,4-6,-12 11,-1 0,-1-1,0 0,-1 0,-1-1,0 0,2-11,-7 23,-1 0,0 0,0-1,0 1,-1-1,1 1,-1-1,0 1,0-1,-1 1,1-1,-1 1,0-1,-1 1,1 0,-1 0,1 0,-1-1,0 2,-1-1,1 0,-1 0,0 1,0-1,0 1,0 0,0 0,-1 0,1 0,-1 1,-2-2,2 2,0 1,0-1,0 1,-1-1,1 1,0 1,-1-1,1 1,-1-1,1 1,-1 1,1-1,-1 0,1 1,0 0,-1 0,1 1,0-1,0 1,0 0,0 0,0 0,0 0,0 1,-1 1,-82 81,80-75,0 0,0 1,1 0,0 1,1-1,0 1,1 0,0 0,1 0,0 1,1-1,1 1,0-1,0 1,2 0,-1-1,1 1,1 0,1-1,-1 0,2 1,0-1,0-1,1 1,1 0,0-1,0 0,1-1,7 8,0-5,1-1,1 0,0-1,1-1,0-1,0 0,1-1,0-1,0-1,1 0,0-1,0-1,0-1,0-1,1-1,-1 0,0-2,1 0,-1-1,0-1,0-1,0 0,11-5,-11-2</inkml:trace>
</inkml:ink>
</file>

<file path=ppt/ink/ink6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54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85,'-5'0,"-6"5,-6 1,-1 5,4-5,8-3,6-6,7-9,7-6,2-5,2 2,-6 3,-10 11,-6 10,4 6,0 1</inkml:trace>
  <inkml:trace contextRef="#ctx0" brushRef="#br0" timeOffset="371.194">439 1,'-19'14,"-16"10,-2 5,9-7,16-7,13-11,13-6,2-7,5-3,-2-4,0 1,-7 3,-6 9,-9 4,-3 7,-6 2,-2 4,3 0</inkml:trace>
</inkml:ink>
</file>

<file path=ppt/ink/ink6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2:04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288 426,'-12'0,"1"1,0 0,-1 1,1 0,0 1,0 0,0 0,1 1,-1 1,1 0,0 0,0 1,1 0,-1 1,2 0,-1 0,1 1,0 0,0 1,1 0,0 0,1 0,0 1,0 0,1 0,0 1,1 1,-4 6,1 0,1 0,1 0,0 1,2 0,0 0,1 0,1 0,0 0,2 0,0 0,1 0,1 0,1 0,1 0,5 14,-6-26,0-1,0 0,0 0,0 0,1-1,0 1,1-1,-1 0,1-1,0 1,0-1,0 0,0-1,1 1,0-1,0-1,0 1,0-1,0 0,0-1,5 1,8 1,1-2,-1 0,1-1,-1-1,0 0,1-2,4-2,0-2,-1-1,0-1,0-1,-1-1,-1-1,0-1,0-1,-2-1,1 0,-2-2,0-1,-2 0,0-1,0-1,-2 0,3-7,-13 19,0 1,-1-1,0 0,0 0,-1-1,0 1,-1-1,0 1,0-1,-1 0,0 1,0-1,-1 0,-1 0,1 0,-1 0,-1 0,1 1,-1-1,-1 1,0-1,0 1,-1 0,0 0,0 0,-1 1,0-1,0 1,-6-6,-3-4,1 2,-2 0,0 0,-1 2,-1 0,0 0,0 2,-1 0,-1 1,1 1,-10-3,25 11,1-1,0 1,0 0,0 0,-1 0,1 0,0 0,-1 0,1 0,-1 1,1-1,-1 1,1 0,-1 0,1 0,-1 0,1 0,-1 1,1-1,-1 1,1-1,-1 1,1 0,0 0,-1 0,1 0,0 0,0 1,0-1,0 1,0 0,0-1,0 1,0 0,1 0,-1 0,1 0,0 0,-1 0,1 1,0-1,0 0,0 1,0-1,1 1,-1-1,1 1,0-1,-1 1,1-1,0 1,0-1,1 1,-1-1,0 1,1-1,0 2,6 5,1 1,1-1,-1 0,1-1,1 0,0-1,0 0,0 0,1-1,-1 0,2-1,-1 0,0-1,1 0,0-1,0 0,0-1,0-1,1 1,6-2,19 7,-9-1,40 10,-1-3,2-4,-1-2,48-3,-86-8,-1-1,0-1,0-2,-1-1,0-1,0-2,-1 0,-1-2,0-1,-1-2,-1 0,0-1,-1-2,10-12,-16 16,-1-2,-2 0,1-1,-2 0,-1-1,0-1,1-5,-10 18,0 1,0-1,-1 0,-1 0,1 0,-1-1,-1 1,1 0,-1-1,-1 1,0-1,0 1,0-1,-1 1,-1 0,1-1,-1 1,-1 0,1 0,-2 0,1 0,-1 0,2 4,-1 0,1 1,-1-1,0 1,0-1,0 1,-1 0,1 0,-1 1,1-1,-1 1,0-1,0 1,0 1,0-1,0 0,-1 1,1 0,0 0,-1 0,1 1,-1-1,1 1,-1 0,1 0,0 1,-1-1,1 1,-1 0,1 0,0 1,-1-1,-10 5,-1 0,1 1,1 1,-1 0,1 1,1 0,0 1,-1 2,1-2,1 1,1 1,0 0,1 0,0 1,1 1,0-1,1 1,-3 7,8-14,1-1,0 0,0 1,0-1,1 1,-1-1,2 1,-1 0,1-1,0 1,0 0,1 0,0-1,0 1,0-1,1 1,0-1,1 1,-1-1,1 0,0 0,1 0,2 4,8 5,0-1,1 0,0-1,1 0,0-2,1 0,0 0,1-2,0 0,1-1,0-1,0-1,0-1,1 0,11 0,16 8,-41-12,-1 0,0 0,1 0,-1 0,0 1,0 0,0 0,0 1,-1-1,1 1,-1 0,1 0,-1 1,0-1,0 1,0 0,-1 0,1 0,-1 1,0-1,-1 1,1 0,-1-1,1 1,-1 0,-1 1,1-1,-1 0,0 0,0 2,-10 56,7-58,-1 0,1-1,1 1,-1 0,1 1,0-1,0 0,0 0,1 1,-1-1,1 0,1 0,-1 1,1-1,0 0,0 0,0 0,1 1,0-1,0-1,0 1,1 0,-1-1,1 1,0-1,1 0,-1 0,1 0,-1 0,1 0,0-1,1 0,-1 0,17 4</inkml:trace>
</inkml:ink>
</file>

<file path=ppt/ink/ink6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2:11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58,'-18'0,"0"1,0 0,0 2,0 0,1 1,-1 1,1 0,0 1,0 1,1 1,-1 1,2 0,-1 0,2 2,-1 0,1 1,1 0,0 1,1 0,0 1,1 1,1 0,-2 4,-8 13,1 1,2 0,1 2,2 0,1 0,2 2,2-1,1 1,2 1,-2 30,8-54,0 0,0 0,1-1,1 1,0-1,1 1,1-1,0 0,1 0,0 0,1 0,0-1,1 0,0-1,1 1,0-1,1-1,0 0,1 0,0-1,1 0,-1 0,2-1,-1-1,1 0,0-1,1 0,0 0,-1-2,8 2,12-3,1-2,0-1,0-1,0-2,-1-2,1-1,-1-1,0-1,-1-2,0-2,-1 0,0-2,22-15,-5 6,0-3,-2-2,-1-1,-1-3,-2-1,-1-2,-2-2,-1-1,3-8,-29 34,-1 1,-1-1,0 0,-1-1,0 0,-1-1,-1 1,0-1,0-1,-2 1,0-1,0 0,-1 0,-1 0,-1 0,0 0,-1 0,0 0,-2 0,0-1,0 2,-1-1,-1 0,0 0,-1 1,-1 0,0 0,-1 1,-8-11,5 11,-1 1,0 0,-1 1,0 0,-1 1,0 1,0 0,-1 0,-1 2,1 0,-1 0,0 1,-1 1,1 1,-1 0,0 1,0 1,-14-1,4 2,0 1,0 1,0 1,1 1,-1 2,1 0,0 2,0 1,1 1,0 0,-11 8,-94 62,77-44</inkml:trace>
</inkml:ink>
</file>

<file path=ppt/ink/ink6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2:11.7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1 200,'27'-27,"2"1,1 1,1 1,0 2,2 1,29-13,-57 31,0 1,0-1,0 1,0 0,0 0,1 0,-1 1,1 0,-1 0,1 0,-1 1,1 0,-1 0,1 0,-1 1,1 0,-1 0,1 0,-1 0,0 1,1 0,-1 0,0 1,0-1,-1 1,1 0,0 1,-1-1,0 1,4 4,9 9,-9-7,1 0,0 0,1-1,0 0,0-1,1 0,0 0,1-1,-1-1,1 0,1-1,3 1,15 0,0-1,1-2,0-1,-1-1,1-2,2-2,27 1,-54 3,0-1,-1-1,1 1,-1-1,1 0,-1-1,1 1,-1-1,0-1,0 1,0-1,0 0,0 0,-1-1,1 0,-1 0,0 0,0 0,1-3,4-7</inkml:trace>
</inkml:ink>
</file>

<file path=ppt/ink/ink6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2:16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23,'29'0,"33"-4,11-3,-2 1,-8 1,-15 6,-11 3,-7 1,-3 0,-2-1,-1-2,1-1,1 0,1-1,-4-5,-12-1,-6-1</inkml:trace>
</inkml:ink>
</file>

<file path=ppt/ink/ink6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2:17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1,'19'4,"26"3,9-1,1-1,-4-1,-6-2,-6-1,-5 0,-3-1,-2-1,-2-4,0-2,-4 1</inkml:trace>
</inkml:ink>
</file>

<file path=ppt/ink/ink6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2:17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1 794,'9'0,"23"0,10 0,8 0,1-5,0-2,-3 1,0 1,-4 2,-4-4,-5-1,-2 2,-4 1,0 2,-1 1,-6 1</inkml:trace>
  <inkml:trace contextRef="#ctx0" brushRef="#br0" timeOffset="898.072">368 1104,'73'-11,"1"-3,-2-3,0-4,-1-2,-2-4,28-16,-77 32,-1 0,0-2,-1 0,0-2,-1 1,-1-2,0-1,-1 0,-1 0,-1-2,0 1,-1-2,-1 0,-1 0,-1-1,3-11,-4-43,-9 74,1-1,0 0,0 0,-1 1,1-1,-1 0,1 1,-1-1,0 0,0 1,0-1,0 1,0 0,0-1,0 1,0 0,0-1,-1 1,1 0,-1 0,1 0,-1 0,1 0,-1 1,1-1,-1 0,0 1,1-1,-1 1,0 0,1-1,-1 1,0 0,0 0,1 0,-1 0,0 0,0 1,1-1,-2 1,-8 3,0 0,1 1,0 0,0 1,0 0,1 1,0 0,0 0,1 1,-1 0,2 0,-1 1,1 0,-2 5,3-6,-8 9,0 1,2 0,0 1,1 1,2 0,-1 0,2 1,1 0,-3 15,8-28,0 0,1 0,0 0,0 0,1 0,0 0,1 0,-1 0,1 0,1 0,0 0,0 0,0 0,1 0,0-1,1 0,0 1,0-1,0 0,1-1,0 1,0-1,1 0,0 0,0-1,0 0,6 4,1-1,0-1,1 0,0-1,0-1,0 0,1-1,0 0,0-1,0-1,0 0,0-1,0-1,0 0,1-1,-1-1,0 0,0-1,8-3,23-8,-1-2,-1-1,0-3,-2-1,13-10,-16 8,-1 0,-2-3,0-1,-2-1,5-7,-27 23,0-1,-1 0,0 0,-1-1,0-1,-1 1,-1-2,-1 1,0-1,-1 0,0 0,-1-1,-1 0,1-15,-4 29,0 1,-1-1,1 0,-1 0,0 0,0 1,0-1,0 0,0 0,0 0,-1 1,0-1,1 0,-1 1,0-1,0 0,0 1,-1-1,1 1,-1 0,1-1,-1 1,0 0,0 0,0 0,0 0,0 0,0 1,-1-1,1 0,0 1,-1 0,1 0,-1 0,0 0,1 0,-1 0,0 1,0-1,1 1,-1 0,0-1,0 1,0 1,1-1,-1 0,0 1,-1 0,-8 5,0 1,0 1,1 0,0 1,0 0,1 1,0 0,0 0,1 1,-5 9,3-7,1 1,1 1,0 0,1 0,0 0,2 1,0 0,0 1,-1 11,5-21,1 0,0 0,0 0,1 0,0 1,0-1,1 0,0 0,0 0,1 0,0 0,0 0,0-1,1 1,0-1,0 1,1-1,0 0,0 0,0-1,1 1,0-1,0 0,2 2,4 1,0 0,0 0,1-1,0-1,0 0,0-1,1 0,0 0,0-2,0 1,0-2,1 0,-1 0,1-1,-1-1,1-1,-1 1,14-4,-4 0,0-2,-1 0,1-1,-1-2,-1 0,0-1,0-1,-1-1,0-1,9-8,-8 4,-1 0,0-1,-2-1,0 0,-1-2,-1 0,-1 0,-1-2,-1 0,-1 0,-1-1,-1-1,-1 0,-1 0,1-11,-9-24,0 59,0 0,0 0,0 0,0-1,0 1,0 0,-1 0,1 0,0 0,0 0,-1 0,1 0,-1 1,1-1,-1 0,1 0,-1 0,1 0,-1 0,0 1,1-1,-1 0,0 1,0-1,0 0,0 1,1-1,-1 1,0-1,0 1,0 0,0-1,0 1,0 0,0 0,0-1,0 1,0 0,0 0,0 0,0 1,-1-1,1 0,0 0,0 0,0 1,1-1,-1 0,0 1,0-1,0 1,0-1,0 1,0 0,-6 6,0 0,0 1,1 0,0 0,1 1,-1-1,2 1,-1 0,1 1,0-1,1 1,1 0,-1-1,1 1,1 0,0 0,0 1,1-1,0 1,-2 3,1 1,0-1,1 0,1 0,0 1,1-1,0 0,1 0,0 0,2-1,-1 1,2-1,0 0,6 10,-7-16,0 0,0 0,1 0,0 0,0-1,1 0,-1-1,1 1,1-1,-1-1,1 1,0-1,0-1,0 1,0-2,0 1,1-1,0 0,-1 0,1-1,0-1,-1 1,1-1,0-1,0 0,7-1,23-27,-25 11</inkml:trace>
  <inkml:trace contextRef="#ctx0" brushRef="#br0" timeOffset="1284.36">2540 60,'38'-14,"1"2,-1 1,2 3,-1 1,22-1,23 19,-82-11,-1 1,1-1,0 1,-1 0,1 0,-1 0,1 0,-1 0,0 0,1 0,-1 0,0 1,0-1,0 0,0 1,0-1,0 1,0 0,0-1,-1 1,1-1,0 1,-1 0,0 0,1-1,-1 1,0 0,0 0,0-1,0 1,0 0,0 0,0-1,-1 1,1 0,-1 0,1-1,-1 1,0-1,0 1,0 0,0-1,0 1,0 0,-137 169,136-168,1 1,-1-1,1 1,0-1,0 1,1 0,-1 0,1-1,-1 1,1 0,0 0,1-1,-1 1,1 0,-1-1,1 1,0 0,1-1,-1 1,1-1,-1 1,1-1,0 0,0 0,0 0,1 0,-1 0,1 0,0-1,-1 1,1-1,0 0,0 0,1 0,-1 0,0 0,1-1,-1 1,1-1,0 0,-1 0,1-1,0 1,-1-1,1 1,0-1,0 0,2-1,50 3,-31-2</inkml:trace>
  <inkml:trace contextRef="#ctx0" brushRef="#br0" timeOffset="1746.817">3979 116,'-51'24,"2"2,0 2,2 2,1 3,1 1,3 2,0 2,3 1,-26 35,50-55,1 1,1 0,1 1,1 1,1 0,1 0,0 1,2 0,1 0,1 1,1 0,-1 21,4-31,0 1,2-1,0 0,0 1,1-1,1 0,1 0,0 0,0 0,2-1,-1 1,2-1,0-1,0 1,1-1,1-1,0 1,0-1,1-1,1 0,10 8,-4-6,1-1,0-1,1-1,-1 0,2-1,-1-2,1 0,1 0,-1-2,1-1,-1 0,1-2,0 0,4-2,20-1,0-2,0-2,-1-2,0-2,-1-2,4-3,-8 2,0-2,-1-2,-1-1,0-2,-1-1,-2-2,20-17,-38 26,1-1,-2 0,0-2,-1 1,-1-2,-1 0,0 0,-1-1,-1 0,-1-1,-1 0,0-1,-2 0,0 0,0-7,-4 10,-1 1,0-1,-1 0,-1 1,-1-1,-1 1,0 0,-1 0,-1 0,0 0,-1 1,-1 0,-1 0,0 0,-1 1,-1 0,0 1,-7-7,2 3,-2 0,0 0,-1 2,0 0,-1 2,-1 0,-1 1,0 0,0 2,-1 1,-1 0,0 2,-4 0,-6 0,-1 1,0 3,-1 0,1 2,-1 2,1 1,0 2,-1 1,1 2,1 1,-10 4,-19 9</inkml:trace>
  <inkml:trace contextRef="#ctx0" brushRef="#br0" timeOffset="2081.015">3331 765,'131'-67,"-26"11,2 6,45-13,-3 38,-143 24,1 2,-1-1,0 1,0-1,0 2,0-1,0 1,0 0,0 0,0 0,-1 1,1 0,-1 0,0 1,0-1,0 1,0 0,-1 1,1-1,-1 1,0 0,1 3,29 63,-31-61,1-1,0 1,0-1,0 0,1 0,1-1,-1 1,1-1,1 0,0-1,0 1,0-2,1 1,0-1,0 0,3 1,7 1,0-1,1 0,0-2,0 0,1-1,-1-1,1-1,0-1,0 0,-1-2,1 0,0-1,0-1,-1-1,0 0,0-2,17-7,10-15,-28 11</inkml:trace>
</inkml:ink>
</file>

<file path=ppt/ink/ink6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2:12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0,'-14'10,"-10"7,-1 7,9-2,7-9,10-7,5-9,1 1,-1 0</inkml:trace>
  <inkml:trace contextRef="#ctx0" brushRef="#br0" timeOffset="4207.128">540 84,'-1'0,"0"-1,1 0,-1 0,0 1,0-1,1 0,-1 0,0 0,1 0,-1 0,1 0,-1 0,1 0,-1 0,1 0,0 0,0 0,-1 0,1-1,0 1,0 0,0 0,0 0,0 0,1 0,-1 0,0-1,0 1,1 0,-1 0,1 0,-1 0,1 0,-1 0,1 0,-1 0,1 0,0 1,0-1,-1 0,1 0,0 1,0-1,0 0,0 1,0-1,0 1,0-1,0 1,0-1,0 1,0 0,0 0,1-1,-1 1,0 0,0 0,0 0,0 0,0 0,0 1,1-1,-1 0,0 1,-3-2,0 0,0 1,0-1,0 1,-1 0,1 0,0 0,0 0,0 0,-1 0,1 1,0-1,0 1,0-1,0 1,0 0,0 0,0 0,0 0,0 0,0 0,0 1,1-1,-1 1,0-1,1 1,0-1,-1 1,1 0,1 0,0-1,1 0,-1 0,1 0,-1 0,1 0,-1 0,1 1,0-1,0-1,-1 1,1 0,0 0,0 0,0 0,0 0,0-1,0 1,0-1,0 1,0 0,1-1,-1 0,0 1,0-1,0 0,1 0,-1 1,0-1,0 0,1 0,-1 0,0 0,19 3</inkml:trace>
</inkml:ink>
</file>

<file path=ppt/ink/ink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17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118 424,'26'9,"1"-2,1-1,-1-2,0 0,1-2,0-1,16-2,-19 1,0-1,1-1,-1-2,0 0,-1-2,1-1,-1-1,0 0,-1-2,0-1,0-1,-1-1,-1-1,0 0,-1-2,-1 0,0-2,-2 0,0 0,0-2,-2 0,-1-1,0-1,-2 0,5-11,-8 13,-6 15,1 0,-2-1,1 0,-1 1,0-1,0 0,0 0,-1 0,0 0,0 0,0-1,-1 1,0 0,-1-6,0 11,0 1,0-1,0 1,0 0,0-1,0 1,0 0,0 0,0-1,0 1,-1 0,1 0,0 0,0 0,0 0,0 1,0-1,0 0,0 0,0 1,0-1,0 1,0-1,0 1,0-1,0 1,0 0,0-1,0 1,0 0,1 0,-1-1,0 1,0 0,1 0,-1 0,1 0,-1 0,1 0,-1 0,1 0,0 0,0 0,-1 1,1-1,0 0,0 0,0 0,0 1,-19 44,2 1,2 0,2 1,1 9,-10 33,0 4,-5-2,-3-2,-4 0,-4-2,-4-2,-3-2,-45 61,77-124,-1-1,-1 0,0-1,-2 0,0-1,-1-1,0-1,-2-1,0 0,0-2,-1 0,-1-1,0-1,-1-1,-17 4,35-13,-1-1,1 1,0-1,-1 0,1-1,0 0,-1 0,1 0,0 0,0-1,0 0,0 0,0 0,0 0,0-1,1 0,-1 0,1 0,0-1,0 1,0-1,1 0,-1 0,1 0,0-1,0 1,0-1,1 0,0 0,-1 0,2 0,-1 0,1 0,-1 0,1 0,1-1,-1 1,1 0,0-1,0 1,1-1,-1 1,0 1,-1 0,1 0,0 0,0 0,0 0,1 0,-1 1,1-1,0 0,0 0,0 1,1-1,-1 0,1 1,0 0,0-1,0 1,0 0,0 0,1 0,0 0,-1 0,1 1,0-1,0 1,1 0,-1 0,0 0,1 0,-1 0,1 1,0 0,-1 0,1 0,0 0,0 0,125 65,-83-47,0-3,1-2,0-1,1-3,0-2,0-1,0-3,0-3,36-4,-22 4,-36 0,1-2,-1-1,0-1,0-2,0 0,-1-2,0 0,13-9,-15 8</inkml:trace>
  <inkml:trace contextRef="#ctx0" brushRef="#br0" timeOffset="8771.893">1416 1102,'35'-16,"0"-1,-1-2,-1-1,-1-1,-1-2,2-4,-29 25,0-1,-1 0,1 0,-1 0,1 0,-1 0,0-1,0 1,-1-1,1 0,-1 0,0 0,0 0,0 0,0-1,-1 1,1-1,-1 1,0-1,-1 1,1-1,-1 1,0-1,0 0,0 1,-1-1,0 1,0-1,0 1,0-1,-1 1,1 0,-1-1,0 1,-1 0,1 0,-1 0,1 1,-1-1,-1 0,-2 0,0 0,-1 0,1 0,-1 1,0 0,0 1,0-1,0 1,0 1,-1-1,1 1,0 0,-1 1,1 0,-1 0,1 1,-1 0,1 0,0 0,-1 1,1 0,0 1,0 0,0 0,1 0,-1 1,1 0,0 0,0 0,0 1,0 0,-3 5,-1-2,0 1,1 0,0 0,0 1,1 0,1 1,0 0,0 0,1 0,0 1,1 0,0 0,1 0,1 1,0-1,0 1,2 0,-1 0,2 0,-1 0,2 0,0 0,0-1,1 1,1 0,0 0,0-6,1-1,-1 1,1-1,0 0,1 0,-1 0,1 0,0-1,1 0,-1 0,1 0,0-1,0 0,1 0,-1 0,1-1,0 0,0 0,0-1,0 0,0 0,4 0,11 3,0-2,1-1,0 0,-1-2,1-1,18-2,7-7,0-1,-2-3,1-1,-2-3,0-2,-1-1,-2-3,0-1,-1-2,-2-2,-1-1,15-17,-11 8,-2-2,-2-1,-2-2,-1-1,-3-2,-2-1,2-8,-14 25,-2-1,-1-1,-2 0,-1 0,-2-1,-1-1,-1 0,-2 0,-2 0,-1-3,-2 34,0 0,-1 1,1-1,-1 0,0 1,0-1,0 0,-1 0,1 1,-1-1,0 1,0-1,0 0,-1 1,1 0,-1-1,0 1,0 0,0 0,0 0,-1 0,1 0,-1 0,1 1,-1-1,0 1,0 0,0 0,0 0,-1 0,1 1,0-1,-1 1,1 0,-1 0,0 0,1 0,-1 1,0-1,1 1,-1 0,0 0,0 0,1 1,-1-1,0 1,-6 4,2 1,-1-1,0 2,1-1,1 1,-1 0,1 1,0-1,0 1,1 1,1-1,-1 1,1 0,0 1,1-1,-1 6,-8 19,3 1,0 0,2 1,2 0,2 0,1 0,1 6,5 24,3-1,3 1,2-1,12 30,-23-93,21 80,-10-43,-2 0,-2 0,-1 1,-2 0,-1 7,-5 24,2-60</inkml:trace>
  <inkml:trace contextRef="#ctx0" brushRef="#br0" timeOffset="8988.483">1924 622,'38'0,"47"-5,18-1,1-5,-7 0,-11 1,-10 4,-9-4,-6 1,-4 2,-6 1,-12 3</inkml:trace>
</inkml:ink>
</file>

<file path=ppt/ink/ink6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01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8778 340,'-73'18,"67"-18,1 1,0 0,-1 0,1 1,0-1,0 1,0 1,0-1,0 0,0 1,0 0,1 0,0 1,-1-1,1 1,1 0,-1 0,0 0,1 1,0-1,0 1,0 0,1 0,0 0,-1 2,4-4,1 1,0-1,0 0,0-1,0 1,0 0,1 0,-1-1,1 0,-1 1,1-1,0 0,0 0,0 0,0-1,1 1,-1-1,0 0,1 0,-1 0,0 0,1-1,-1 1,2-1,15 6,-14-4,0 1,0-1,0 1,0 0,0 1,0-1,-1 1,0 0,0 0,0 1,0 0,-1-1,0 2,0-1,0 0,-1 1,1 0,-1-1,0 1,0 3,-1-4,0 0,0 0,0 0,0 0,-1 0,0 1,0-1,-1 0,1 1,-1-1,0 0,-1 1,1-1,-1 0,0 0,0 1,-1-1,0 0,1 0,-2 0,1-1,-1 1,1 0,-1-1,0 0,-1 1,1-1,-1-1,0 1,0 0,0-1,0 0,-1 0,1 0,-1 0,0-1,0 0,0 0,-103 4,83-7</inkml:trace>
  <inkml:trace contextRef="#ctx0" brushRef="#br0" timeOffset="-1799.992">6717 30,'-27'150,"-5"94,19-164,1 56,12-135,1-1,0 0,0 1,-1-1,1 0,0 0,0 1,0-1,-1 0,1 0,0 0,0 0,0 0,-1 0,1 0,0-1,0 1,0 0,-1 0,1-1,0 1,0 0,-1-1,1 1,0-1,-1 1,1-1,0 1,-1-1,1 1,-1-1,1 0,-1 1,1-1,-1 0,1 1,-1-1,0 0,1 0,-1 1,0-1,0 0,0 0,0 0,1 1,12-21,1 1,1 0,1 1,0 1,2 1,0 0,0 1,2 1,0 1,1 1,16-8,-14 10,-19 8,0 0,0 0,1 1,-1-1,1 1,0 0,-1 0,1 1,0-1,0 1,0 0,0 1,1-1,-1 1,0 0,0 0,0 0,0 1,0 0,0 0,0 0,0 1,0-1,4 3,-7 2,0-1,0 0,-1 1,0-1,0 1,0 0,0-1,-1 1,0 0,-1-1,1 1,-1-1,0 1,0-1,-1 1,1-1,-1 1,0-1,-1 0,0 0,1 0,-1 0,-1-1,1 1,-4 2,-2 8,0 0,-2 0,1-1,-2 0,0-1,-1 0,0-1,-1-1,0 0,-1-1,0 0,0-1,-1-1,-1 0,1-1,-1-1,0-1,-2 0,14-5,1 0,-1 0,0 0,0-1,1 0,-1 0,1 0,-1-1,1 1,0-1,-1 0,1 0,0-1,0 1,0-1,1 0,-1 0,1 0,-1 0,1-1,0 1,0-1,0-1,-10-17</inkml:trace>
  <inkml:trace contextRef="#ctx0" brushRef="#br0" timeOffset="-1449.199">7169 1,'-22'107,"-14"138,37-30,-6-187,-1-4</inkml:trace>
  <inkml:trace contextRef="#ctx0" brushRef="#br0" timeOffset="-1034.661">7226 537,'35'0,"0"-2,0-1,0-2,-1-1,0-2,1-2,-28 8,-1-1,0 0,0-1,0 1,0-1,-1 0,0 0,0-1,0 0,0 0,0 0,-1 0,0-1,0 0,2-5,-5 9,1-1,-1 0,1 0,-1 0,0 0,0 0,0 0,-1 0,1 0,-1-1,0 1,0 0,0 0,0 0,0-1,-1 1,1 0,-1 0,0 0,0 0,0 0,0 0,-1 0,1 0,-1 1,0-1,0 0,0 1,0 0,0-1,0 1,-1 0,1 0,-1 0,-1 0,0 0,0 0,0 0,0 0,0 1,0 0,-1 0,1 0,-1 0,1 1,0 0,-1 0,1 0,-1 0,1 1,-1 0,1 0,0 0,-1 0,1 0,0 1,-3 2,-88 51,95-54,-12 7,1 1,0 0,0 1,1 0,1 1,0 0,0 1,1-1,0 2,1-1,1 1,0 0,1 0,0 1,1 0,0 0,1 0,1 0,0 0,1 0,1 3,2-9,0 0,1-1,0 1,0 0,1-1,0 0,1 0,-1 0,1 0,1-1,-1 0,1 0,0 0,0-1,1 0,0 0,0-1,0 1,0-2,0 1,1-1,0 0,0 0,0-1,0 0,0-1,0 0,0 0,1 0,-1-1,0-1,0 1,1-1,-1-1,0 1,3-2,89-21,-73 13</inkml:trace>
  <inkml:trace contextRef="#ctx0" brushRef="#br0" timeOffset="-420.335">7733 651,'168'-234,"-125"195,-42 38,-1 0,1 1,0-1,0 1,0-1,0 1,0-1,-1 1,1-1,0 1,0 0,0 0,0-1,0 1,0 0,0 0,0 0,0 0,0 0,0 0,0 0,0 1,0-1,0 0,0 0,0 1,0-1,0 1,0-1,0 1,0-1,-1 1,1-1,0 1,0 0,-1 0,1-1,0 1,-1 0,1 0,-1 0,1-1,-1 1,1 0,-1 0,0 0,1 0,-1 0,0 0,0 0,0 0,0 1,-3 39,2-40,0 1,0-1,0 0,0 1,0-1,0 1,1-1,-1 1,1-1,-1 1,1-1,-1 1,1-1,0 1,0 0,0-1,0 1,0 0,0-1,0 1,0-1,1 1,-1-1,1 1,-1 0,1-1,0 1,-1-1,1 0,0 1,0-1,0 0,0 1,0-1,0 0,1 0,-1 0,0 0,1 0,-1 0,0 0,1-1,-1 1,1 0,-1-1,1 1,0-1,-1 0,1 1,-1-1,1 0,0 0,-1 0,1 0,-1 0,1-1,0 1,137-58,-122 50,62-21,-77 29,0 0,0 0,0 0,-1 0,1 0,0 0,0 0,-1 1,1-1,0 1,0-1,-1 1,1 0,0 0,-1-1,1 1,-1 0,1 1,-1-1,0 0,1 0,-1 0,0 1,0-1,0 1,0-1,0 1,0-1,0 1,-1 0,1-1,0 1,-1 0,1-1,-1 1,0 0,0 0,0 0,1-1,-2 1,1 0,0 0,-23 166,28-150</inkml:trace>
  <inkml:trace contextRef="#ctx0" brushRef="#br0" timeOffset="-4523.085">3472 397,'-21'18,"1"2,1 0,1 1,1 1,1 1,1 0,1 2,0-1,2 1,0 5,10-28,1 0,0 0,-1 1,1-1,0 0,0 1,0-1,0 1,1-1,-1 1,1 0,-1-1,1 1,0 0,0-1,0 1,0-1,1 1,-1 0,1-1,-1 1,1-1,0 1,0-1,0 1,0-1,1 0,-1 0,1 0,-1 1,1-1,0 0,0-1,0 1,0 0,0-1,0 1,0-1,0 1,1-1,-1 0,3 1,7-3,0 0,0 0,-1-1,1-1,0 0,-1 0,1-1,-1-1,0 0,0 0,-1-1,0 0,0-1,0-1,-1 1,0-1,0-1,-1 0,0 0,-1 0,0-1,0 0,4-10,-4 10,-1-2,0 1,0-1,-1 0,-1 0,0 0,0-1,-1 1,-1-1,0 0,-1 0,0-10,-1 21,0-1,0 1,-1 0,1-1,0 1,-1-1,0 1,1 0,-1 0,0-1,0 1,0 0,-1 0,1 0,0 0,-1 0,0 0,1 0,-1 1,0-1,0 1,0-1,0 1,0 0,0-1,0 1,0 0,0 0,-1 1,1-1,0 0,-1 1,1-1,-1 1,1 0,0 0,-1 0,1 0,-1 0,1 1,-2 0,-97 34,49 1,33-19</inkml:trace>
  <inkml:trace contextRef="#ctx0" brushRef="#br0" timeOffset="-4031.976">3754 735,'232'-304,"-231"303,-1 0,1 0,-1 1,1-1,-1 0,1 1,0-1,-1 0,1 1,0-1,0 1,-1-1,1 1,0-1,0 1,0-1,-1 1,1 0,0-1,0 1,0 0,0 0,0 0,0 0,0 0,0 0,0 0,0 0,-1 0,1 0,0 1,0-1,0 0,0 0,0 1,0-1,-1 1,1-1,0 1,0-1,-1 1,1-1,0 1,-1 0,1 0,0-1,-1 1,1 0,-1 0,1-1,-1 1,0 0,1 0,-1 0,0 0,0 0,1 0,-1-1,0 1,0 0,0 0,0 0,0 0,0 0,0 0,-1 0,1 0,2 6,0 0,1 0,0-1,0 1,0-1,1 0,0 0,0 0,0 0,1 0,0-1,0 0,0 0,1-1,0 1,0-1,0 0,0-1,0 1,1-1,0-1,0 1,-1-1,3 0,4-2,0-1,0 0,0 0,0-2,0 1,0-2,-1 0,1 0,-1-1,0-1,-1 0,1 0,-1-1,0-1,-1 0,0 0,0-1,-1-1,0 1,-1-1,0-1,0 1,-1-2,0 1,-1-1,21-23,-14 22</inkml:trace>
  <inkml:trace contextRef="#ctx0" brushRef="#br0" timeOffset="-13235.003">621 114,'-59'190,"55"-178,-37 140,-6-1,-7-3,-17 21,40-92,31-77,0-1,1 1,-1 0,0 0,0 0,0 0,1-1,-1 1,0 0,0 0,1 0,-1 0,0 0,0 0,1 0,-1 0,0 0,0 0,1 0,-1 0,0 0,0 0,1 0,-1 0,0 0,0 0,1 0,-1 0,0 0,0 0,0 0,1 0,-1 0,0 1,0-1,0 0,1 0,-1 0,0 0,0 1,0-1,0 0,1 0,-1 0,0 1,0-1,0 0,17-23,6-28,-11 26</inkml:trace>
  <inkml:trace contextRef="#ctx0" brushRef="#br0" timeOffset="-12789.565">593 143,'11'108,"2"-45,1 11,3-1,3-1,4-1,9 16,-33-85,1 0,0 0,0 0,0 1,0-1,1 0,-1 0,1-1,-1 1,1 0,0 0,-1-1,1 1,0-1,0 1,0-1,0 0,0 0,1 0,-1 0,0 0,0 0,1-1,-1 1,0-1,1 0,-1 1,0-1,1 0,-1-1,1 1,-1 0,0-1,1 1,-1-1,0 1,1-1,-1 0,0 0,0 0,0-1,0 1,0 0,0-1,0 1,0-1,-1 0,1 1,-1-1,2-2,66-133,-56 103,10-22,-2-1,-3-1,-2-1,-3-1,-3 0,2-43,-11 102,0-1,-1 0,1 0,-1 0,1 0,-1 0,0 0,0 0,0 0,0 0,0 0,0 1,-1-1,1 0,-1 0,1 0,-1 0,1 0,-1 1,0-1,0 0,0 0,0 1,0-1,-1 1,1-1,0 1,-1 0,1-1,-1 1,1 0,-1 0,0 0,1 0,-1 0,0 0,0 1,-1-1,-8 7</inkml:trace>
  <inkml:trace contextRef="#ctx0" brushRef="#br0" timeOffset="-7084.715">1242 509,'-2'-2,"0"0,-1 0,1 0,0 1,0-1,-1 1,1 0,-1 0,1-1,-1 2,0-1,1 0,-1 0,0 1,1 0,-1-1,0 1,0 0,1 0,-1 1,0-1,0 1,1-1,-1 1,0 0,1 0,-1 0,1 0,-1 0,1 1,0-1,-1 1,1-1,0 1,0 0,0 0,-65 79,28 32,39-110,0 0,-1 0,1 1,0-1,0 0,1 0,-1 1,1-1,-1 0,1 0,0 0,0 0,1 1,-1-2,1 1,-1 0,1 0,0 0,0-1,0 1,0-1,1 0,-1 1,1-1,-1 0,1 0,0-1,0 1,-1-1,1 1,0-1,1 0,-1 0,1 0,6 1,0-1,-1-1,1 0,-1 0,1 0,0-2,-1 1,1-1,-1 0,0-1,0 0,0-1,0 0,0 0,-1-1,0 0,0 0,0-1,0 0,-1 0,0-1,0 0,-1 0,0-1,0 1,-1-1,0-1,-1 1,1-1,0-4,-1 9,-1-1,0 1,0-1,0 0,0 0,-1 0,0 0,0-1,0 1,-1-1,0 1,0-1,0 1,0-1,-1 0,0 1,-1-1,1 0,-1 1,0-1,0 1,-1-1,1 1,-1 0,-1-1,1 1,-1 0,1 0,-2 1,1-1,0 0,-1 1,0 0,-1-1,0 3,-1 0,0 1,0-1,0 1,-1 1,1-1,0 1,0 0,0 0,-1 1,1-1,0 2,0-1,0 1,0-1,0 2,1-1,-1 1,1-1,-1 2,1-1,0 0,-4 4,-9 8</inkml:trace>
  <inkml:trace contextRef="#ctx0" brushRef="#br0" timeOffset="-6568.163">1722 1,'26'138,"-25"-110,0 0,-1 0,-2 0,-1 0,-1 0,-3 7,-23 162,7-39,18-123,8-27</inkml:trace>
  <inkml:trace contextRef="#ctx0" brushRef="#br0" timeOffset="-6290.153">1440 424,'34'5,"25"-3,7-2,-2-2,-8 1,-8 0,-8 0,-6-5,-3-1,-3 1,-6 1</inkml:trace>
  <inkml:trace contextRef="#ctx0" brushRef="#br0" timeOffset="-5835.827">1975 622,'21'-6,"0"0,-1-1,-1-1,1-1,-1-1,-1 0,0-2,0 0,-1-1,-1 0,0-2,-1 0,9-10,-23 23,1 0,-1 0,1 0,-1-1,0 1,0 0,0 0,0-1,0 1,0-1,-1 1,1-1,-1 1,0-1,1 1,-1-1,0 1,-1-1,1 1,0-1,-1 1,1-1,-1 1,0 0,0-1,0 1,0 0,0-1,-1 1,1 0,0 0,-1 0,0 0,0 0,1 1,-1-1,0 0,0 1,0 0,-1-1,1 1,0 0,0 0,-1 0,1 0,-1 0,1 1,-1-1,1 1,-1 0,1 0,-1 0,1 0,-1 0,1 0,-1 0,1 1,-15 2,1 0,0 2,0-1,1 2,-1 0,1 1,1 1,-1 0,1 1,1 0,0 1,0 1,1 0,0 1,1 0,0 1,1 0,0 0,1 1,-4 9,8-14,-1 1,2 0,-1 0,1 0,1 1,-1-1,2 1,0 0,-1 8,3-16,-1 0,1 1,0-1,0 0,0 1,1-1,-1 0,1 0,0 0,-1 0,1 1,1-1,-1 0,0 0,1-1,0 1,0 0,-1 0,2-1,-1 1,0-1,0 0,1 0,-1 0,1 0,0 0,-1 0,1-1,0 1,0-1,0 0,0 0,1 0,0 0,22 3,0-1,1-1,-1-2,1 0,-1-2,2-1,-12 1,22-3,1-1,-1-3,-1-1,0-1,18-10,-26 10</inkml:trace>
  <inkml:trace contextRef="#ctx0" brushRef="#br0" timeOffset="-5390.239">2653 368,'-9'3,"0"0,1 0,-1 1,1 0,0 1,0-1,0 2,1-1,0 1,0 0,0 1,1-1,0 2,0-1,1 0,-1 1,2 0,-1 0,1 1,5-4,0-1,-1 1,2 0,-1-1,1 1,-1-1,1 0,1 0,-1 1,0-1,1-1,0 1,0 0,0-1,0 1,1-1,-1 0,1 0,0 0,0-1,0 1,0-1,0 0,1 0,-1-1,4 2,10 7,12 5,41 27,-69-40,-1-1,0 0,1 0,-1 1,0-1,0 1,0 0,0-1,0 1,0 0,0-1,-1 1,1 0,-1 0,1-1,-1 1,0 0,1 0,-1 0,0 0,0 0,0 0,-1 0,1-1,0 1,-1 0,1 0,-1 0,0-1,1 1,-1 0,0 0,0-1,0 1,0-1,-1 1,1-1,-1 1,-7 5,0-1,0 1,-1-1,0-1,-1 0,1-1,-1 0,0 0,0-1,0 0,0-1,-1-1,1 1,0-2,-1 0,1 0,-1-1,1 0,-2-2,-5 3,-7-1</inkml:trace>
  <inkml:trace contextRef="#ctx0" brushRef="#br0" timeOffset="-3204.183">5024 453,'-30'475,"33"-509,2 0,2 0,0 1,2 0,2 0,1 1,1 1,2 0,1 1,2 0,7-8,-15 21,3-5,0 1,1 1,1 0,1 1,1 1,18-16,-32 32,-1 0,0 0,1 0,-1 1,1-1,-1 1,1-1,0 1,-1 0,1 0,0 1,0-1,0 0,0 1,0 0,0-1,0 1,0 1,0-1,0 0,0 1,-1-1,1 1,0 0,0 0,0 0,-1 0,1 1,0-1,-1 1,1-1,-1 1,0 0,1 0,-1 0,0 0,0 0,-1 1,1-1,0 1,-1-1,1 1,-1 0,0-1,0 1,0 0,0 0,0 2,2 9,-1-1,-1 0,0 0,0 1,-2-1,1 0,-2 0,0 1,0-1,-1 0,-1-1,0 1,-1-1,0 1,-1-1,0-1,-1 1,-1-1,1 0,-2-1,1 0,-1 0,-1-1,0 0,0-1,-1 0,0 0,0-1,-1-1,0 0,-10 3,-2 1,16-6,0-1,0 0,-1 0,1 0,-1-1,1 0,-1-1,0 0,0-1,1 1,-1-1,-6-2,1-7,3-2</inkml:trace>
  <inkml:trace contextRef="#ctx0" brushRef="#br0" timeOffset="-2670.221">5391 735,'48'-20,"-2"-1,0-2,-1-3,28-21,-56 35,-1-1,-1 0,0-1,-1-1,-1 0,0-1,-1 0,-1-1,0 0,-1-1,-1 0,-1 0,-1-1,0 0,-1-1,1-8,-6 25,-1 1,1-1,0 0,-1 1,0-1,1 0,-1 1,0-1,0 0,-1 0,1 1,0-1,-1 0,0 1,0-1,1 1,-1-1,-1 1,1-1,0 1,-1 0,1-1,-1 1,0 0,0 0,1 0,-1 0,-1 1,1-1,0 0,0 1,-1 0,1-1,-1 1,1 0,-1 0,1 0,-1 1,1-1,-1 1,0-1,0 1,1 0,-1 0,0 0,1 0,-1 1,0-1,1 1,-3 0,-6 3,0 0,1 1,-1 0,1 1,0 0,1 1,-1 0,1 0,1 1,-1 0,1 0,1 1,-1 0,2 1,-1 0,1 0,1 0,0 0,0 1,0 1,4-9,0 1,0-1,0 0,1 1,-1-1,1 0,0 1,0-1,0 1,0-1,0 0,1 1,-1-1,1 0,0 1,0-1,0 0,1 0,-1 0,1 0,0 0,0 0,0 0,0 0,0-1,0 1,1-1,0 0,-1 0,1 0,0 0,0 0,0 0,0-1,0 1,0-1,0 0,1 0,13 3,-1-1,0-1,1-1,0 0,-1-1,1-1,-1 0,1-1,-1-1,12-4,91-7,-118 13,0 1,0 0,0-1,0 1,-1 0,1 0,0 0,0 0,0 0,0 0,0 0,0 0,0 0,0 1,0-1,0 0,0 0,-1 1,1-1,0 1,0-1,0 1,-1-1,1 1,0-1,0 1,-1 0,1-1,0 1,-1 0,1 0,-1 0,1-1,-1 1,0 0,1 0,-1 0,0 0,1 0,-1 0,0 0,0-1,0 1,0 0,0 0,0 0,0 0,0 0,0 0,-1 0,1 0,0 0,0 0,-1 0,1-1,-1 2,-34 49,26-40,-3 3,9-11,0 0,0-1,0 1,0 0,1 1,-1-1,1 0,0 1,0 0,0-1,0 1,1 0,0 0,-1 0,1 0,1 0,-1 0,0 0,1 0,0 0,0 0,0 0,1 1,1-4,-1 1,1-1,0 1,0-1,0 0,1 0,-1 0,0 0,0 0,0-1,1 1,-1 0,0-1,1 0,-1 0,1 1,-1-2,0 1,1 0,-1 0,0-1,2 1,0-1,20-1</inkml:trace>
  <inkml:trace contextRef="#ctx0" brushRef="#br0" timeOffset="-2384.147">6322 397,'-13'20,"1"-3,0 1,1 0,1 0,0 1,2 0,0 1,1-1,1 2,1-1,1 1,0 2,4-21,0 0,-1 0,1 0,0 1,0-1,1 0,-1 0,0 0,1 0,-1 0,1 0,0 0,0 0,-1 0,1 0,1 0,-1-1,0 1,0 0,1-1,-1 1,1-1,-1 1,1-1,-1 0,1 1,0-1,0 0,0 0,0 0,0-1,0 1,0 0,0-1,0 1,0-1,0 0,0 1,0-1,0 0,0-1,1 1,-1 0,0 0,0-1,0 1,0-1,0 0,0 0,0 0,0 0,-1 0,1 0,0 0,1-1,4-4,0 1,0-1,-1 0,1-1,-1 0,-1 0,1 0,-1 0,0-1,-1 0,0 0,0 0,-1-1,0 1,0-1,-1 0,0 0,-1 0,0 0,0 0,-1 0,0 0,-1 0,0 0,0 0,-1 0,0 0,0 1,-1-1,0 1,-1-1,0 0,1 5,-1 0,1 0,-1 1,1-1,-1 1,0 0,0 0,-1 0,1 0,-1 1,1-1,-1 1,0 0,0 1,0-1,0 1,0 0,0 0,0 1,0 0,0 0,0 0,0 0,0 1,-1-1,1 1,0 1,0-1,-3 2,-11 7</inkml:trace>
  <inkml:trace contextRef="#ctx0" brushRef="#br0" timeOffset="2132.488">4995 848,'5'-5,"2"4,-1 6,-6 2,-3 5,-1 6,0 3,1 4,1 3,0 0,-3-3,-2-3,1 2,2 0,1 1,1-4</inkml:trace>
  <inkml:trace contextRef="#ctx0" brushRef="#br0" timeOffset="4429.104">0 1158,'106'-14,"1"4,0 4,67 8,-71-1,155 26,426-27,224 0,-450-27,-118 14,25-5,95 18,-190 2,293-31,-184 18,185-24,-187 13,93-12,101 12,412 3,-654 21,270-2,-430-27,-143 26,-2 0</inkml:trace>
  <inkml:trace contextRef="#ctx0" brushRef="#br0" timeOffset="6382.692">4939 1017,'5'0,"1"5,0 6,-1 7,-6-1,-3 2,-1 3,0 2,2 2,0 1,2-4</inkml:trace>
</inkml:ink>
</file>

<file path=ppt/ink/ink6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01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8778 340,'-73'18,"67"-18,1 1,0 0,-1 0,1 1,0-1,0 1,0 1,0-1,0 0,0 1,0 0,1 0,0 1,-1-1,1 1,1 0,-1 0,0 0,1 1,0-1,0 1,0 0,1 0,0 0,-1 2,4-4,1 1,0-1,0 0,0-1,0 1,0 0,1 0,-1-1,1 0,-1 1,1-1,0 0,0 0,0 0,0-1,1 1,-1-1,0 0,1 0,-1 0,0 0,1-1,-1 1,2-1,15 6,-14-4,0 1,0-1,0 1,0 0,0 1,0-1,-1 1,0 0,0 0,0 1,0 0,-1-1,0 2,0-1,0 0,-1 1,1 0,-1-1,0 1,0 3,-1-4,0 0,0 0,0 0,0 0,-1 0,0 1,0-1,-1 0,1 1,-1-1,0 0,-1 1,1-1,-1 0,0 0,0 1,-1-1,0 0,1 0,-2 0,1-1,-1 1,1 0,-1-1,0 0,-1 1,1-1,-1-1,0 1,0 0,0-1,0 0,-1 0,1 0,-1 0,0-1,0 0,0 0,-103 4,83-7</inkml:trace>
  <inkml:trace contextRef="#ctx0" brushRef="#br0" timeOffset="-1799.992">6717 30,'-27'150,"-5"94,19-164,1 56,12-135,1-1,0 0,0 1,-1-1,1 0,0 0,0 1,0-1,-1 0,1 0,0 0,0 0,0 0,-1 0,1 0,0-1,0 1,0 0,-1 0,1-1,0 1,0 0,-1-1,1 1,0-1,-1 1,1-1,0 1,-1-1,1 1,-1-1,1 0,-1 1,1-1,-1 0,1 1,-1-1,0 0,1 0,-1 1,0-1,0 0,0 0,0 0,1 1,12-21,1 1,1 0,1 1,0 1,2 1,0 0,0 1,2 1,0 1,1 1,16-8,-14 10,-19 8,0 0,0 0,1 1,-1-1,1 1,0 0,-1 0,1 1,0-1,0 1,0 0,0 1,1-1,-1 1,0 0,0 0,0 0,0 1,0 0,0 0,0 0,0 1,0-1,4 3,-7 2,0-1,0 0,-1 1,0-1,0 1,0 0,0-1,-1 1,0 0,-1-1,1 1,-1-1,0 1,0-1,-1 1,1-1,-1 1,0-1,-1 0,0 0,1 0,-1 0,-1-1,1 1,-4 2,-2 8,0 0,-2 0,1-1,-2 0,0-1,-1 0,0-1,-1-1,0 0,-1-1,0 0,0-1,-1-1,-1 0,1-1,-1-1,0-1,-2 0,14-5,1 0,-1 0,0 0,0-1,1 0,-1 0,1 0,-1-1,1 1,0-1,-1 0,1 0,0-1,0 1,0-1,1 0,-1 0,1 0,-1 0,1-1,0 1,0-1,0-1,-10-17</inkml:trace>
  <inkml:trace contextRef="#ctx0" brushRef="#br0" timeOffset="-1449.199">7169 1,'-22'107,"-14"138,37-30,-6-187,-1-4</inkml:trace>
  <inkml:trace contextRef="#ctx0" brushRef="#br0" timeOffset="-1034.661">7226 537,'35'0,"0"-2,0-1,0-2,-1-1,0-2,1-2,-28 8,-1-1,0 0,0-1,0 1,0-1,-1 0,0 0,0-1,0 0,0 0,0 0,-1 0,0-1,0 0,2-5,-5 9,1-1,-1 0,1 0,-1 0,0 0,0 0,0 0,-1 0,1 0,-1-1,0 1,0 0,0 0,0 0,0-1,-1 1,1 0,-1 0,0 0,0 0,0 0,0 0,-1 0,1 0,-1 1,0-1,0 0,0 1,0 0,0-1,0 1,-1 0,1 0,-1 0,-1 0,0 0,0 0,0 0,0 0,0 1,0 0,-1 0,1 0,-1 0,1 1,0 0,-1 0,1 0,-1 0,1 1,-1 0,1 0,0 0,-1 0,1 0,0 1,-3 2,-88 51,95-54,-12 7,1 1,0 0,0 1,1 0,1 1,0 0,0 1,1-1,0 2,1-1,1 1,0 0,1 0,0 1,1 0,0 0,1 0,1 0,0 0,1 0,1 3,2-9,0 0,1-1,0 1,0 0,1-1,0 0,1 0,-1 0,1 0,1-1,-1 0,1 0,0 0,0-1,1 0,0 0,0-1,0 1,0-2,0 1,1-1,0 0,0 0,0-1,0 0,0-1,0 0,0 0,1 0,-1-1,0-1,0 1,1-1,-1-1,0 1,3-2,89-21,-73 13</inkml:trace>
  <inkml:trace contextRef="#ctx0" brushRef="#br0" timeOffset="-420.335">7733 651,'168'-234,"-125"195,-42 38,-1 0,1 1,0-1,0 1,0-1,0 1,0-1,-1 1,1-1,0 1,0 0,0 0,0-1,0 1,0 0,0 0,0 0,0 0,0 0,0 0,0 0,0 1,0-1,0 0,0 0,0 1,0-1,0 1,0-1,0 1,0-1,-1 1,1-1,0 1,0 0,-1 0,1-1,0 1,-1 0,1 0,-1 0,1-1,-1 1,1 0,-1 0,0 0,1 0,-1 0,0 0,0 0,0 0,0 1,-3 39,2-40,0 1,0-1,0 0,0 1,0-1,0 1,1-1,-1 1,1-1,-1 1,1-1,-1 1,1-1,0 1,0 0,0-1,0 1,0 0,0-1,0 1,0-1,1 1,-1-1,1 1,-1 0,1-1,0 1,-1-1,1 0,0 1,0-1,0 0,0 1,0-1,0 0,1 0,-1 0,0 0,1 0,-1 0,0 0,1-1,-1 1,1 0,-1-1,1 1,0-1,-1 0,1 1,-1-1,1 0,0 0,-1 0,1 0,-1 0,1-1,0 1,137-58,-122 50,62-21,-77 29,0 0,0 0,0 0,-1 0,1 0,0 0,0 0,-1 1,1-1,0 1,0-1,-1 1,1 0,0 0,-1-1,1 1,-1 0,1 1,-1-1,0 0,1 0,-1 0,0 1,0-1,0 1,0-1,0 1,0-1,0 1,-1 0,1-1,0 1,-1 0,1-1,-1 1,0 0,0 0,0 0,1-1,-2 1,1 0,0 0,-23 166,28-150</inkml:trace>
  <inkml:trace contextRef="#ctx0" brushRef="#br0" timeOffset="-4523.085">3472 397,'-21'18,"1"2,1 0,1 1,1 1,1 1,1 0,1 2,0-1,2 1,0 5,10-28,1 0,0 0,-1 1,1-1,0 0,0 1,0-1,0 1,1-1,-1 1,1 0,-1-1,1 1,0 0,0-1,0 1,0-1,1 1,-1 0,1-1,-1 1,1-1,0 1,0-1,0 1,0-1,1 0,-1 0,1 0,-1 1,1-1,0 0,0-1,0 1,0 0,0-1,0 1,0-1,0 1,1-1,-1 0,3 1,7-3,0 0,0 0,-1-1,1-1,0 0,-1 0,1-1,-1-1,0 0,0 0,-1-1,0 0,0-1,0-1,-1 1,0-1,0-1,-1 0,0 0,-1 0,0-1,0 0,4-10,-4 10,-1-2,0 1,0-1,-1 0,-1 0,0 0,0-1,-1 1,-1-1,0 0,-1 0,0-10,-1 21,0-1,0 1,-1 0,1-1,0 1,-1-1,0 1,1 0,-1 0,0-1,0 1,0 0,-1 0,1 0,0 0,-1 0,0 0,1 0,-1 1,0-1,0 1,0-1,0 1,0 0,0-1,0 1,0 0,0 0,-1 1,1-1,0 0,-1 1,1-1,-1 1,1 0,0 0,-1 0,1 0,-1 0,1 1,-2 0,-97 34,49 1,33-19</inkml:trace>
  <inkml:trace contextRef="#ctx0" brushRef="#br0" timeOffset="-4031.976">3754 735,'232'-304,"-231"303,-1 0,1 0,-1 1,1-1,-1 0,1 1,0-1,-1 0,1 1,0-1,0 1,-1-1,1 1,0-1,0 1,0-1,-1 1,1 0,0-1,0 1,0 0,0 0,0 0,0 0,0 0,0 0,0 0,0 0,-1 0,1 0,0 1,0-1,0 0,0 0,0 1,0-1,-1 1,1-1,0 1,0-1,-1 1,1-1,0 1,-1 0,1 0,0-1,-1 1,1 0,-1 0,1-1,-1 1,0 0,1 0,-1 0,0 0,0 0,1 0,-1-1,0 1,0 0,0 0,0 0,0 0,0 0,0 0,-1 0,1 0,2 6,0 0,1 0,0-1,0 1,0-1,1 0,0 0,0 0,0 0,1 0,0-1,0 0,0 0,1-1,0 1,0-1,0 0,0-1,0 1,1-1,0-1,0 1,-1-1,3 0,4-2,0-1,0 0,0 0,0-2,0 1,0-2,-1 0,1 0,-1-1,0-1,-1 0,1 0,-1-1,0-1,-1 0,0 0,0-1,-1-1,0 1,-1-1,0-1,0 1,-1-2,0 1,-1-1,21-23,-14 22</inkml:trace>
  <inkml:trace contextRef="#ctx0" brushRef="#br0" timeOffset="-13235.003">621 114,'-59'190,"55"-178,-37 140,-6-1,-7-3,-17 21,40-92,31-77,0-1,1 1,-1 0,0 0,0 0,0 0,1-1,-1 1,0 0,0 0,1 0,-1 0,0 0,0 0,1 0,-1 0,0 0,0 0,1 0,-1 0,0 0,0 0,1 0,-1 0,0 0,0 0,1 0,-1 0,0 0,0 0,0 0,1 0,-1 0,0 1,0-1,0 0,1 0,-1 0,0 0,0 1,0-1,0 0,1 0,-1 0,0 1,0-1,0 0,17-23,6-28,-11 26</inkml:trace>
  <inkml:trace contextRef="#ctx0" brushRef="#br0" timeOffset="-12789.565">593 143,'11'108,"2"-45,1 11,3-1,3-1,4-1,9 16,-33-85,1 0,0 0,0 0,0 1,0-1,1 0,-1 0,1-1,-1 1,1 0,0 0,-1-1,1 1,0-1,0 1,0-1,0 0,0 0,1 0,-1 0,0 0,0 0,1-1,-1 1,0-1,1 0,-1 1,0-1,1 0,-1-1,1 1,-1 0,0-1,1 1,-1-1,0 1,1-1,-1 0,0 0,0 0,0-1,0 1,0 0,0-1,0 1,0-1,-1 0,1 1,-1-1,2-2,66-133,-56 103,10-22,-2-1,-3-1,-2-1,-3-1,-3 0,2-43,-11 102,0-1,-1 0,1 0,-1 0,1 0,-1 0,0 0,0 0,0 0,0 0,0 0,0 1,-1-1,1 0,-1 0,1 0,-1 0,1 0,-1 1,0-1,0 0,0 0,0 1,0-1,-1 1,1-1,0 1,-1 0,1-1,-1 1,1 0,-1 0,0 0,1 0,-1 0,0 0,0 1,-1-1,-8 7</inkml:trace>
  <inkml:trace contextRef="#ctx0" brushRef="#br0" timeOffset="-7084.715">1242 509,'-2'-2,"0"0,-1 0,1 0,0 1,0-1,-1 1,1 0,-1 0,1-1,-1 2,0-1,1 0,-1 0,0 1,1 0,-1-1,0 1,0 0,1 0,-1 1,0-1,0 1,1-1,-1 1,0 0,1 0,-1 0,1 0,-1 0,1 1,0-1,-1 1,1-1,0 1,0 0,0 0,-65 79,28 32,39-110,0 0,-1 0,1 1,0-1,0 0,1 0,-1 1,1-1,-1 0,1 0,0 0,0 0,1 1,-1-2,1 1,-1 0,1 0,0 0,0-1,0 1,0-1,1 0,-1 1,1-1,-1 0,1 0,0-1,0 1,-1-1,1 1,0-1,1 0,-1 0,1 0,6 1,0-1,-1-1,1 0,-1 0,1 0,0-2,-1 1,1-1,-1 0,0-1,0 0,0-1,0 0,0 0,-1-1,0 0,0 0,0-1,0 0,-1 0,0-1,0 0,-1 0,0-1,0 1,-1-1,0-1,-1 1,1-1,0-4,-1 9,-1-1,0 1,0-1,0 0,0 0,-1 0,0 0,0-1,0 1,-1-1,0 1,0-1,0 1,0-1,-1 0,0 1,-1-1,1 0,-1 1,0-1,0 1,-1-1,1 1,-1 0,-1-1,1 1,-1 0,1 0,-2 1,1-1,0 0,-1 1,0 0,-1-1,0 3,-1 0,0 1,0-1,0 1,-1 1,1-1,0 1,0 0,0 0,-1 1,1-1,0 2,0-1,0 1,0-1,0 2,1-1,-1 1,1-1,-1 2,1-1,0 0,-4 4,-9 8</inkml:trace>
  <inkml:trace contextRef="#ctx0" brushRef="#br0" timeOffset="-6568.163">1722 1,'26'138,"-25"-110,0 0,-1 0,-2 0,-1 0,-1 0,-3 7,-23 162,7-39,18-123,8-27</inkml:trace>
  <inkml:trace contextRef="#ctx0" brushRef="#br0" timeOffset="-6290.153">1440 424,'34'5,"25"-3,7-2,-2-2,-8 1,-8 0,-8 0,-6-5,-3-1,-3 1,-6 1</inkml:trace>
  <inkml:trace contextRef="#ctx0" brushRef="#br0" timeOffset="-5835.827">1975 622,'21'-6,"0"0,-1-1,-1-1,1-1,-1-1,-1 0,0-2,0 0,-1-1,-1 0,0-2,-1 0,9-10,-23 23,1 0,-1 0,1 0,-1-1,0 1,0 0,0 0,0-1,0 1,0-1,-1 1,1-1,-1 1,0-1,1 1,-1-1,0 1,-1-1,1 1,0-1,-1 1,1-1,-1 1,0 0,0-1,0 1,0 0,0-1,-1 1,1 0,0 0,-1 0,0 0,0 0,1 1,-1-1,0 0,0 1,0 0,-1-1,1 1,0 0,0 0,-1 0,1 0,-1 0,1 1,-1-1,1 1,-1 0,1 0,-1 0,1 0,-1 0,1 0,-1 0,1 1,-15 2,1 0,0 2,0-1,1 2,-1 0,1 1,1 1,-1 0,1 1,1 0,0 1,0 1,1 0,0 1,1 0,0 1,1 0,0 0,1 1,-4 9,8-14,-1 1,2 0,-1 0,1 0,1 1,-1-1,2 1,0 0,-1 8,3-16,-1 0,1 1,0-1,0 0,0 1,1-1,-1 0,1 0,0 0,-1 0,1 1,1-1,-1 0,0 0,1-1,0 1,0 0,-1 0,2-1,-1 1,0-1,0 0,1 0,-1 0,1 0,0 0,-1 0,1-1,0 1,0-1,0 0,0 0,1 0,0 0,22 3,0-1,1-1,-1-2,1 0,-1-2,2-1,-12 1,22-3,1-1,-1-3,-1-1,0-1,18-10,-26 10</inkml:trace>
  <inkml:trace contextRef="#ctx0" brushRef="#br0" timeOffset="-5390.239">2653 368,'-9'3,"0"0,1 0,-1 1,1 0,0 1,0-1,0 2,1-1,0 1,0 0,0 1,1-1,0 2,0-1,1 0,-1 1,2 0,-1 0,1 1,5-4,0-1,-1 1,2 0,-1-1,1 1,-1-1,1 0,1 0,-1 1,0-1,1-1,0 1,0 0,0-1,0 1,1-1,-1 0,1 0,0 0,0-1,0 1,0-1,0 0,1 0,-1-1,4 2,10 7,12 5,41 27,-69-40,-1-1,0 0,1 0,-1 1,0-1,0 1,0 0,0-1,0 1,0 0,0-1,-1 1,1 0,-1 0,1-1,-1 1,0 0,1 0,-1 0,0 0,0 0,0 0,-1 0,1-1,0 1,-1 0,1 0,-1 0,0-1,1 1,-1 0,0 0,0-1,0 1,0-1,-1 1,1-1,-1 1,-7 5,0-1,0 1,-1-1,0-1,-1 0,1-1,-1 0,0 0,0-1,0 0,0-1,-1-1,1 1,0-2,-1 0,1 0,-1-1,1 0,-2-2,-5 3,-7-1</inkml:trace>
  <inkml:trace contextRef="#ctx0" brushRef="#br0" timeOffset="-3204.183">5024 453,'-30'475,"33"-509,2 0,2 0,0 1,2 0,2 0,1 1,1 1,2 0,1 1,2 0,7-8,-15 21,3-5,0 1,1 1,1 0,1 1,1 1,18-16,-32 32,-1 0,0 0,1 0,-1 1,1-1,-1 1,1-1,0 1,-1 0,1 0,0 1,0-1,0 0,0 1,0 0,0-1,0 1,0 1,0-1,0 0,0 1,-1-1,1 1,0 0,0 0,0 0,-1 0,1 1,0-1,-1 1,1-1,-1 1,0 0,1 0,-1 0,0 0,0 0,-1 1,1-1,0 1,-1-1,1 1,-1 0,0-1,0 1,0 0,0 0,0 2,2 9,-1-1,-1 0,0 0,0 1,-2-1,1 0,-2 0,0 1,0-1,-1 0,-1-1,0 1,-1-1,0 1,-1-1,0-1,-1 1,-1-1,1 0,-2-1,1 0,-1 0,-1-1,0 0,0-1,-1 0,0 0,0-1,-1-1,0 0,-10 3,-2 1,16-6,0-1,0 0,-1 0,1 0,-1-1,1 0,-1-1,0 0,0-1,1 1,-1-1,-6-2,1-7,3-2</inkml:trace>
  <inkml:trace contextRef="#ctx0" brushRef="#br0" timeOffset="-2670.221">5391 735,'48'-20,"-2"-1,0-2,-1-3,28-21,-56 35,-1-1,-1 0,0-1,-1-1,-1 0,0-1,-1 0,-1-1,0 0,-1-1,-1 0,-1 0,-1-1,0 0,-1-1,1-8,-6 25,-1 1,1-1,0 0,-1 1,0-1,1 0,-1 1,0-1,0 0,-1 0,1 1,0-1,-1 0,0 1,0-1,1 1,-1-1,-1 1,1-1,0 1,-1 0,1-1,-1 1,0 0,0 0,1 0,-1 0,-1 1,1-1,0 0,0 1,-1 0,1-1,-1 1,1 0,-1 0,1 0,-1 1,1-1,-1 1,0-1,0 1,1 0,-1 0,0 0,1 0,-1 1,0-1,1 1,-3 0,-6 3,0 0,1 1,-1 0,1 1,0 0,1 1,-1 0,1 0,1 1,-1 0,1 0,1 1,-1 0,2 1,-1 0,1 0,1 0,0 0,0 1,0 1,4-9,0 1,0-1,0 0,1 1,-1-1,1 0,0 1,0-1,0 1,0-1,0 0,1 1,-1-1,1 0,0 1,0-1,0 0,1 0,-1 0,1 0,0 0,0 0,0 0,0 0,0-1,0 1,1-1,0 0,-1 0,1 0,0 0,0 0,0 0,0-1,0 1,0-1,0 0,1 0,13 3,-1-1,0-1,1-1,0 0,-1-1,1-1,-1 0,1-1,-1-1,12-4,91-7,-118 13,0 1,0 0,0-1,0 1,-1 0,1 0,0 0,0 0,0 0,0 0,0 0,0 0,0 0,0 1,0-1,0 0,0 0,-1 1,1-1,0 1,0-1,0 1,-1-1,1 1,0-1,0 1,-1 0,1-1,0 1,-1 0,1 0,-1 0,1-1,-1 1,0 0,1 0,-1 0,0 0,1 0,-1 0,0 0,0-1,0 1,0 0,0 0,0 0,0 0,0 0,0 0,-1 0,1 0,0 0,0 0,-1 0,1-1,-1 2,-34 49,26-40,-3 3,9-11,0 0,0-1,0 1,0 0,1 1,-1-1,1 0,0 1,0 0,0-1,0 1,1 0,0 0,-1 0,1 0,1 0,-1 0,0 0,1 0,0 0,0 0,0 0,1 1,1-4,-1 1,1-1,0 1,0-1,0 0,1 0,-1 0,0 0,0 0,0-1,1 1,-1 0,0-1,1 0,-1 0,1 1,-1-2,0 1,1 0,-1 0,0-1,2 1,0-1,20-1</inkml:trace>
  <inkml:trace contextRef="#ctx0" brushRef="#br0" timeOffset="-2384.147">6322 397,'-13'20,"1"-3,0 1,1 0,1 0,0 1,2 0,0 1,1-1,1 2,1-1,1 1,0 2,4-21,0 0,-1 0,1 0,0 1,0-1,1 0,-1 0,0 0,1 0,-1 0,1 0,0 0,0 0,-1 0,1 0,1 0,-1-1,0 1,0 0,1-1,-1 1,1-1,-1 1,1-1,-1 0,1 1,0-1,0 0,0 0,0 0,0-1,0 1,0 0,0-1,0 1,0-1,0 0,0 1,0-1,0 0,0-1,1 1,-1 0,0 0,0-1,0 1,0-1,0 0,0 0,0 0,0 0,-1 0,1 0,0 0,1-1,4-4,0 1,0-1,-1 0,1-1,-1 0,-1 0,1 0,-1 0,0-1,-1 0,0 0,0 0,-1-1,0 1,0-1,-1 0,0 0,-1 0,0 0,0 0,-1 0,0 0,-1 0,0 0,0 0,-1 0,0 0,0 1,-1-1,0 1,-1-1,0 0,1 5,-1 0,1 0,-1 1,1-1,-1 1,0 0,0 0,-1 0,1 0,-1 1,1-1,-1 1,0 0,0 1,0-1,0 1,0 0,0 0,0 1,0 0,0 0,0 0,0 0,0 1,-1-1,1 1,0 1,0-1,-3 2,-11 7</inkml:trace>
  <inkml:trace contextRef="#ctx0" brushRef="#br0" timeOffset="2132.488">4995 848,'5'-5,"2"4,-1 6,-6 2,-3 5,-1 6,0 3,1 4,1 3,0 0,-3-3,-2-3,1 2,2 0,1 1,1-4</inkml:trace>
  <inkml:trace contextRef="#ctx0" brushRef="#br0" timeOffset="4429.104">0 1158,'106'-14,"1"4,0 4,67 8,-71-1,155 26,426-27,224 0,-450-27,-118 14,25-5,95 18,-190 2,293-31,-184 18,185-24,-187 13,93-12,101 12,412 3,-654 21,270-2,-430-27,-143 26,-2 0</inkml:trace>
  <inkml:trace contextRef="#ctx0" brushRef="#br0" timeOffset="6382.692">4939 1017,'5'0,"1"5,0 6,-1 7,-6-1,-3 2,-1 3,0 2,2 2,0 1,2-4</inkml:trace>
</inkml:ink>
</file>

<file path=ppt/ink/ink6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20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58,'278'-25,"492"23,-95 1,-286-29,-377 31</inkml:trace>
</inkml:ink>
</file>

<file path=ppt/ink/ink6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17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18,'-17'60,"1"27,4 0,4 0,3 12,-9 9,2 32,12-140,0-1,0 1,0 0,0-1,0 1,1 0,-1-1,0 1,0 0,1-1,-1 1,0 0,0 0,1-1,-1 1,0 0,1 0,-1 0,0 0,0-1,1 1,-1 0,1 0,-1 0,0 0,1 0,-1 0,0 0,1 0,-1 0,0 0,1 0,-1 0,1 0,-1 0,0 0,1 0,-1 0,0 1,1-1,-1 0,0 0,0 0,1 1,-1-1,0 0,1 0,-1 1,0-1,0 0,0 0,1 1,-1-1,0 0,0 1,0-1,0 0,1 1,-1-1,0 0,0 1,5-14</inkml:trace>
  <inkml:trace contextRef="#ctx0" brushRef="#br0" timeOffset="853.244">593 159,'1'-2,"0"0,1 0,-1 0,0 0,0-1,0 1,-1 0,1 0,-1-1,1 1,-1 0,0-1,0 1,1 0,-2-1,1 1,0 0,0-1,-1 1,1 0,-1 0,0-1,0 1,0 0,0 0,0 0,0 0,-1 0,1 0,0 0,-1 1,0-1,1 0,-1 1,0-1,0 1,0 0,0 0,0-1,0 1,0 1,0-1,-1 0,1 0,0 1,-1-1,1 1,0 0,-1 0,1 0,0 0,-1 0,0 0,-6 2,0 0,0 1,1 0,-1 0,1 1,-1 0,1 0,0 1,1 0,-1 0,1 1,0 0,0 0,1 1,0 0,0 0,0 0,1 1,0 0,1 0,0 0,0 0,0 1,1 0,1-1,-1 1,2 0,-1 1,1-1,0 0,1 0,0 0,1 1,-1-7,0 1,1 0,-1 0,1 0,0 0,0-1,0 1,1 0,-1-1,1 1,0-1,0 1,0-1,0 0,1 0,-1 0,1 0,0-1,0 1,0-1,0 1,0-1,1 0,-1 0,1-1,-1 1,1-1,0 1,-1-1,1 0,0-1,0 1,0-1,0 1,0-1,-1 0,1-1,0 1,0-1,0 1,0-1,-1-1,1 1,0 0,-1-1,1 0,-1 1,3-3,12-8,0-2,-1 0,0 0,-1-2,-1 0,0-1,-1 0,-1-1,-1 0,0-2,8-18,-4 11,2 5,-8 40,-8 12,-2-1,-2 0,0 1,-2-1,-1 0,-4 8,3 3,1-1,2 1,1-1,3 1,1 5,0 28,-2-73,0 0,0 0,0-1,0 1,0 0,0 0,0-1,0 1,0 0,0 0,0-1,1 1,-1 0,0 0,0-1,0 1,0 0,1 0,-1 0,0-1,0 1,0 0,1 0,-1 0,0 0,0 0,1-1,-1 1,0 0,0 0,1 0,-1 0,0 0,0 0,1 0,-1 0,0 0,0 0,1 0,-1 0,0 0,0 0,1 0,-1 0,0 0,0 0,1 1,-1-1,0 0,0 0,1 0,-1 0,0 0,0 1,0-1,1 0,-1 0,0 0,0 1,0-1,7-12</inkml:trace>
  <inkml:trace contextRef="#ctx0" brushRef="#br0" timeOffset="1154.93">1016 469,'-4'19,"-3"12,-4-1,0 1,1-11,3-8</inkml:trace>
  <inkml:trace contextRef="#ctx0" brushRef="#br0" timeOffset="1521.968">1327 46,'-15'33,"-4"21,1 7,3-4,5-5,4-8,2-6,3-4,1-5,-5 0,0-2,-1 0,2-1,1 2,1-10,1-8</inkml:trace>
  <inkml:trace contextRef="#ctx0" brushRef="#br0" timeOffset="2151.389">1496 46,'12'-7,"0"0,1 2,0-1,0 2,0 0,0 0,1 1,-1 1,1 0,8 1,-20 0,-1 1,1 0,0 0,-1 1,1-1,0 0,-1 0,1 1,-1-1,1 1,0 0,-1-1,1 1,-1 0,0 0,1 0,-1 0,0 0,1 0,-1 0,0 0,0 1,0-1,0 0,0 1,0-1,-1 1,1-1,0 1,-1-1,1 1,-1 0,1-1,-1 1,0-1,0 1,0 0,0-1,0 1,0 0,0-1,-1 1,1 0,0-1,-1 1,0 0,-35 70,-40 14,75-84,0 0,1 0,-1 0,0 1,1-1,-1 0,1 0,0 0,0 0,0 0,0 1,0-1,0 0,0 0,1 0,-1 0,1 0,0 0,0 0,-1 0,1 0,0 0,1 0,-1 0,0 0,0-1,1 1,-1-1,1 1,0-1,-1 1,1-1,0 0,0 0,0 0,70 40,-68-40,10 6,-1-1,0 2,0 0,-1 0,0 1,0 1,-1 0,0 1,-1 0,8 11,-16-19,0-1,-1 0,0 1,1-1,-1 1,0-1,0 1,-1 0,1 0,0-1,-1 1,0 0,1 0,-1-1,0 1,-1 0,1 0,0 0,-1-1,0 1,1 0,-1-1,0 1,0 0,-1-1,1 1,0-1,-1 0,0 1,1-1,-1 0,0 0,0 0,0 0,-1-1,1 1,0 0,-1-1,1 0,-1 1,0-1,-114 43,1-33,91-11</inkml:trace>
  <inkml:trace contextRef="#ctx0" brushRef="#br0" timeOffset="5184.878">2061 526,'4'0,"8"0,0-5,-1-2</inkml:trace>
  <inkml:trace contextRef="#ctx0" brushRef="#br0" timeOffset="5703.647">2146 130,'0'5,"-5"1,-2 5,1 0</inkml:trace>
</inkml:ink>
</file>

<file path=ppt/ink/ink6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38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109 710,'-21'76,"20"-61,-17 398,15-386,-2-1,-1 1,-1-1,-2 0,0 0,-6 9,1-29,13-33,14-33,2 0,3 1,3 0,2 2,2 1,3 1,2 1,17-19,-22 32,3 2,1 1,1 2,2 0,2 2,1 2,2 1,27-16,31 13,-92 34,0 0,-1 0,1 1,0-1,0 1,0-1,0 1,-1 0,1 0,0 0,-1 1,1-1,0 0,-1 1,0 0,1 0,-1 0,0 0,0 0,0 0,0 0,-1 0,1 1,0-1,-1 1,0 0,0-1,1 1,-2 0,1-1,0 1,0 2,0 12,0-1,-1 1,-1 0,-1 0,0-1,-1 1,-1-1,0 0,-1 0,-1 0,-1-1,0 0,-1 0,0-1,-1 0,-1 0,0-1,-12 12,10-9,-1 0,-1 0,0-2,-1 0,0 0,-1-1,-1-1,0-1,-1 0,0-1,0-1,-1-1,-6 1,-101 9,122-18,-1-1,1 1,0-1,-1 0,1 0,0 0,0-1,0 0,0 1,0-1,0-1,1 1,-1 0,1-1,-1 0,1 0,0 0,0 0,0 0,1-1,-1 1,1-1,0 0,0 0,0 0,0 0,1 0,-1 0,-4-22,3 1</inkml:trace>
  <inkml:trace contextRef="#ctx0" brushRef="#br0" timeOffset="383.666">674 908,'32'-19,"11"-5,-1-2,0-2,-3-2,0-1,17-19,-17-14,-38 63,-1 0,1-1,-1 1,0-1,0 1,0 0,1-1,-1 1,0-1,-1 1,1 0,0-1,0 1,-1-1,1 1,0 0,-1-1,0 1,1 0,-1 0,0-1,1 1,-1 0,0 0,0 0,0 0,0 0,0 0,0 0,0 0,-1 1,1-1,0 0,0 1,-1-1,1 1,0-1,-1 1,1-1,0 1,-1 0,1 0,-1 0,1 0,0 0,-1 0,1 0,-1 0,1 1,-11 1,1 0,0 1,0 0,0 1,1 1,-1 0,1 0,0 1,0 0,1 1,0 0,0 0,0 1,1 0,0 0,1 1,0 0,-2 4,-5 6,1-1,1 2,0 0,2 0,0 1,2 0,0 0,-4 19,11-36,0-1,1 1,-1-1,1 1,-1 0,1-1,0 1,1-1,-1 1,1-1,-1 1,1-1,0 1,0-1,1 1,-1-1,1 0,-1 0,1 0,0 0,0 0,1 0,-1 0,0-1,1 1,0-1,-1 0,1 0,0 0,0 0,0 0,1 0,-1-1,0 0,1 1,-1-1,1-1,2 1,6 2,1-1,0 0,0-2,0 1,1-1,-1-1,0-1,0 0,-1 0,3-1,10-5</inkml:trace>
  <inkml:trace contextRef="#ctx0" brushRef="#br0" timeOffset="812.329">1154 908,'171'-212,"-92"130,-78 82,-1-1,1 1,-1-1,1 1,-1-1,1 1,0 0,-1-1,1 1,0 0,-1 0,1-1,-1 1,1 0,0 0,0 0,-1 0,1 0,0 0,-1 0,1 0,0 0,-1 0,1 0,0 0,-1 0,1 1,0-1,-1 0,1 1,0-1,-1 0,1 1,-1-1,1 0,-1 1,1-1,-1 1,1-1,-1 1,1 0,-1-1,0 1,1-1,-1 1,0 0,0-1,1 1,-1 0,0-1,0 1,0 0,0-1,0 1,0 0,0-1,0 1,0 0,0-1,0 1,0 0,-1 0,-3 44,2-40,0 1,0-1,0 0,1 0,0 1,0-1,0 1,0-1,1 1,0-1,0 1,1-1,0 1,0-1,0 1,0-1,1 0,0 1,0-1,0 0,1 0,0-1,0 1,0 0,0-1,1 0,-1 0,1 0,0 0,1 0,-1-1,0 0,1 0,0 0,2 0,-1-2,1-2,-1 1,0-1,0 0,1 0,-1 0,0-1,0 0,0 0,0-1,-1 0,1 0,-1 0,1-1,-1 1,0-1,-1 0,1-1,-1 1,1-1,-1 0,-1 0,1 0,-1-1,1-2,19-19,48-59,-57 63</inkml:trace>
  <inkml:trace contextRef="#ctx0" brushRef="#br0" timeOffset="1482.576">2141 597,'-17'9,"0"1,0 0,1 1,0 0,0 2,2 0,0 0,0 1,1 1,0 1,5-8,0 1,1 0,0 0,1 0,-1 1,2-1,-1 2,2-1,-1 0,1 1,1 0,0 0,0 0,1 0,1 1,-1 4,4-12,-1-1,0 0,1 0,0 0,-1 0,1-1,0 1,1 0,-1-1,0 1,1-1,-1 0,1 0,0 0,0 0,0-1,0 1,0-1,0 1,0-1,0 0,0 0,1 0,-1-1,0 1,1-1,-1 0,0 0,1 0,-1 0,1-1,-1 1,0-1,0 0,1 0,-1 0,0-1,0 1,0-1,0 1,0-1,0 0,-1 0,1 0,-1-1,3-1,24-15,0-1,-1-1,-1-1,-1-2,-1 0,-1-2,-1-1,-1 0,-2-2,-1 0,-1-1,-2-1,-1-1,11-32,-14 32,-2-1,-1 1,-2-2,-1 1,-1-1,-2 0,-2 0,0 0,-3 0,-1 0,-4-17,6 47,0-1,0 1,0-1,-1 1,0-1,0 1,0 0,0 0,-1 0,0 0,1 0,-1 0,-1 1,1-1,-1 1,1 0,-1 0,0 1,0-1,0 1,0 0,0 0,-1 0,1 0,-1 1,1-1,-1 1,0 1,1-1,-1 1,0-1,1 1,-1 1,0-1,0 1,1-1,-2 2,-12 4,-1 1,2 1,-1 1,1 0,1 2,0-1,0 2,1 0,0 1,1 1,1 0,0 1,1 0,1 1,0 0,1 0,1 2,0-1,2 1,0 0,0 1,2-1,1 1,0 0,1 1,1 4,-1-12,1 0,0 0,1 1,0-1,1 1,0-1,1 1,1-1,0 0,0 0,2 0,-1 0,1 0,1 0,0-1,1 0,0 0,1-1,0 1,0-1,1-1,0 0,1 0,0 0,1-1,-1 0,2-1,-1 0,7 3,5-4,0 0,0-2,1 0,-1-1,1-2,0 0,-1-1,1-2,0 0,-1-1,0-2,20-5,-18 4</inkml:trace>
  <inkml:trace contextRef="#ctx0" brushRef="#br0" timeOffset="1763.091">2536 654,'24'24,"23"-2,7-4,0-10,-5-7,-10-8,-7-8,-5-5,-6-6,-3 3,2 0,-4 0,1-2,-3-1,-3 8,-9 8,-5 10,-1 5</inkml:trace>
</inkml:ink>
</file>

<file path=ppt/ink/ink6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40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0,'-19'58,"-7"28,2 5,4-9,6-14,5-12,5-13,2-7,2-6,1-3,0-1,0 0,5-5,1-6</inkml:trace>
  <inkml:trace contextRef="#ctx0" brushRef="#br0" timeOffset="304.972">316 395,'-6'15,"0"0,1 0,0 0,1 0,1 1,0 0,2 0,0 0,0 0,1 0,1 0,1 0,0-1,1 1,4 11,-6-24,0-1,0 0,0 1,0-1,0 0,1 1,-1-1,1 0,0 0,-1 0,1 0,0 0,0-1,0 1,0-1,1 1,-1-1,0 0,1 0,-1 0,1 0,-1 0,1 0,-1-1,1 1,-1-1,1 1,0-1,-1 0,1 0,-1-1,1 1,0 0,-1-1,1 0,-1 1,1-1,-1 0,1 0,-1-1,0 1,0 0,1-1,-1 1,1-2,12-10,-1-1,0 0,-1-1,0 0,-1-1,-1-1,-1 0,2-4,28-41,21-41,-51 85</inkml:trace>
  <inkml:trace contextRef="#ctx0" brushRef="#br0" timeOffset="850.939">712 705,'11'-25,"1"-1,1 2,2 0,0 0,1 1,2 1,0 1,1 1,1 0,1 1,1 2,5-4,-25 20,-1-1,1 1,-1-1,1 1,0 0,0 0,-1 0,1 0,0 0,0 0,0 1,0-1,0 0,0 1,0 0,1-1,-1 1,0 0,0 0,0 0,0 1,0-1,0 0,0 1,0-1,0 1,0 0,0 0,0 0,0 0,0 0,0 0,-1 0,1 0,0 1,-1-1,1 1,-1-1,0 1,1 0,-1 0,0-1,0 1,0 0,0 0,-1 0,1 0,0 0,-1 0,1 0,-1 2,-18 135,18-138,0 1,0-1,1 1,-1-1,1 1,-1-1,1 1,-1-1,1 0,0 1,-1-1,1 0,0 1,0-1,0 0,0 0,0 0,0 0,1 0,-1 0,0 0,0 0,1-1,-1 1,1 0,-1-1,1 1,-1-1,0 1,1-1,0 0,-1 0,1 0,-1 0,1 0,-1 0,1 0,-1 0,1 0,-1-1,1 1,-1-1,1 1,-1-1,2 0,66-38,-61 33,162-91,-168 96,0 0,0 0,0 0,0 1,0-1,0 1,0-1,0 1,0 0,0-1,0 1,0 0,0 1,0-1,0 0,0 1,0-1,0 1,0-1,0 1,0 0,0 0,0 0,-1 0,1 0,0 0,-1 0,1 1,-1-1,1 1,-1-1,0 1,1-1,-1 1,0 0,0 0,0 0,0-1,-1 1,1 0,0 0,-1 0,0 0,1 0,-1 0,0 0,0 0,0 0,0 1,0-1,0 0,-1 0,1 0,-1 0,0 0,-18 79,-2 43,35-83,-1-29</inkml:trace>
</inkml:ink>
</file>

<file path=ppt/ink/ink6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43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168 678,'-26'446,"25"-434,3 0,-2 0,0 0,0 0,-1 1,0-1,-1 0,-1 0,0-1,0 1,-1 0,-1-1,0 0,0 0,-1-1,-1 1,0-1,0 0,-1-1,-7 7,14-15,0 0,0 0,0 0,0 0,0-1,-1 1,1 0,0 0,-1-1,1 1,0-1,-1 0,1 1,-1-1,1 0,-1 0,1 0,0 0,-1 0,1 0,-1 0,1 0,-1-1,1 1,-1 0,1-1,0 1,-1-1,1 0,0 1,0-1,-1 0,1 0,0 0,0 0,0 0,0 0,0 0,0 0,0 0,1-1,-1 1,0 0,0 0,1-1,-1 1,1-1,0 1,-1 0,1-1,0 1,0-1,0 0,-4-82,15 36,1 2,3 0,2 1,2 0,1 1,3 2,1 0,2 1,23-25,12-25,3 3,5 3,20-15,-85 96,2-3,1-1,0 1,0 1,1-1,-1 1,2 0,-1 1,0 0,1 0,0 1,0 0,1 1,1-1,-9 5,0 0,1 1,-1-1,0 0,1 1,-1 0,0-1,0 1,0 0,-1 0,1 0,0 0,-1 1,1-1,-1 0,0 1,0-1,0 1,0-1,0 1,0-1,-1 1,1 0,-1-1,0 1,0 0,0-1,0 1,0 0,-1-1,1 1,-1 0,0 2,-5 25,0 0,-2 0,-1-1,-2 0,-1-1,-1 0,-1-1,-1 0,-2-1,0-1,-12 10,18-18,-116 124,127-140,-1 0,1 0,-1 0,1-1,-1 1,1 0,-1 0,0 0,1-1,-1 1,0 0,0-1,1 1,-1 0,0-1,0 1,0-1,0 0,0 1,0-1,1 0,-1 1,0-1,0 0,0 0,0 0,0 0,0 0,0 0,0 0,0 0,0 0,0-1,0 1,0 0,0-1,0 1,0 0,0-1,0 1,1-1,-1 0,0 1,0-1,0 1,1-1,-1 0,0 0,1 0,-1 1,1-1,2-9</inkml:trace>
  <inkml:trace contextRef="#ctx0" brushRef="#br0" timeOffset="462.624">535 988,'82'-43,"-1"-4,-3-4,60-50,-126 93,0-1,0 0,-1-1,0 0,-1-1,0 0,0 0,-2-1,1 0,-1-1,-1 0,0 0,-1 0,-1-1,0 0,-1 0,0-1,-1 1,0-1,-2 0,0 1,0-11,-2 22,0 0,-1 0,1-1,-1 1,0 0,0 0,0 0,0 1,0-1,-1 0,1 1,-1 0,0-1,1 1,-1 0,0 0,0 1,0-1,-1 1,1-1,0 1,-1 0,1 0,-1 1,1-1,-1 1,1-1,-1 1,1 0,-1 0,1 1,-1-1,1 1,0 0,-1 0,1 0,-1 0,1 0,0 1,0 0,0-1,0 1,0 0,0 1,1-1,-1 0,1 1,-1-1,1 1,1-2,-11 6,0 1,1 0,-1 1,1 0,1 0,0 2,0-1,1 1,1 0,0 1,0 0,-5 11,13-20,-1-1,0 0,1 1,0-1,-1 0,1 1,0-1,0 0,0 1,1-1,-1 1,0-1,1 0,0 0,-1 1,1-1,0 0,0 0,0 0,1 0,-1 0,0 0,1 0,0 0,-1 0,1-1,0 1,0-1,0 1,0-1,0 0,0 1,0-1,0 0,0-1,0 1,2 0,89 15,160-47,-251 30,0 1,-1 0,1 0,0 0,-1 0,1 0,0 0,0 0,-1 0,1 1,0-1,-1 1,1-1,0 1,-1 0,1 0,-1-1,1 1,-1 0,0 0,1 0,-1 1,0-1,0 0,1 0,-1 1,0-1,0 1,-1-1,1 1,0-1,0 1,-1-1,1 1,-1 0,1-1,-1 1,0 0,0-1,0 1,0 0,0 0,0-1,0 1,0 0,-1-1,1 1,-1 0,1-1,-1 1,0 0,1-1,-1 1,0-1,-1 1,-71 120,59-81,15-26</inkml:trace>
  <inkml:trace contextRef="#ctx0" brushRef="#br0" timeOffset="752.149">1523 707,'-5'12,"0"1,2-1,-1 1,2 0,0 0,0 1,1-1,1 0,0 3,0-12,0 0,0 0,0 0,1 0,0 0,0 0,0 0,0 0,0-1,1 1,0 0,0-1,0 1,0-1,0 1,1-1,-1 0,1 0,0 0,0-1,0 1,0 0,1-1,-1 0,1 0,-1 0,1 0,0-1,0 0,0 1,1-1,1-2,1 0,-1-1,1 0,-1 0,0 0,0-1,0 1,0-2,-1 1,1-1,-1 1,1-1,-1-1,-1 1,1-1,-1 0,0 0,0 0,0-1,0 1,-1-1,0 0,0 0,-1 0,2-6,0 6,-1 0,0 1,0-1,-1 0,1 0,-1-1,0 1,-1 0,0-1,0 1,0-1,-1 1,0-1,0 0,0 1,-1-1,0 1,-1-1,1 1,-1 0,0-1,-1 1,1 0,-1 1,-1-1,1 0,-1 1,0-1,0 1,0 0,-1 1,0-1,-4-3,3 5,-1 0,1 0,0 1,-1 0,0 0,1 0,-1 1,0 0,0 1,0-1,0 1,1 0,-1 1,0 0,0 0,0 0,1 1,-1 0,0 0,1 1,0 0,0 0,-2 1,-11 7</inkml:trace>
  <inkml:trace contextRef="#ctx0" brushRef="#br0" timeOffset="1330.475">2087 1,'-27'57,"2"2,2 1,4 0,2 2,3 0,-5 48,9-43,3-29,2 1,1 0,3 0,2 36,-2-75,1 1,0 0,-1 0,1 0,0 0,0 0,0 0,0 0,0 0,0 0,0 0,0 0,0 0,0 0,1 0,-1 0,0 0,1 0,-1-1,1 1,-1 0,1 0,-1 0,1 0,-1-1,1 1,0 0,-1-1,1 1,0 0,0-1,0 1,-1-1,1 1,0-1,0 0,0 1,0-1,0 0,0 0,0 1,0-1,0 0,0 0,0 0,0 0,0 0,0 0,0-1,0 1,-1 0,1 0,0-1,0 1,0 0,0-1,0 1,0-1,-1 1,1-1,0 0,0 1,-1-1,1 0,0 1,-1-1,1-1,44-37,-20 15,2 0,1 2,0 1,2 1,0 1,1 2,26-10,47 17,-102 10,1 0,-1 1,1-1,0 1,-1 0,1-1,-1 1,0 0,1 1,-1-1,0 0,0 1,0-1,0 1,0 0,0 0,0-1,0 1,-1 0,1 1,-1-1,1 0,-1 0,0 1,0-1,0 1,0-1,-1 0,1 1,-1 0,1-1,-1 1,0-1,0 1,0 0,0-1,-1 3,-2 6,-1 0,0 0,-1 0,0-1,-1 0,0 0,-1 0,0-1,-1 0,1 0,-2 0,1-1,-1-1,0 1,-1-2,0 1,0-1,0-1,-1 1,0-2,0 0,-6 2,11-3,0 0,-1 0,1 0,0-1,-1 0,0-1,1 1,-1-1,0 0,0-1,1 0,-1 0,0 0,0-1,0 0,1 0,-1-1,0 0,1 0,0 0,-1-1,1 0,0 0,-3-3,-9-12</inkml:trace>
  <inkml:trace contextRef="#ctx0" brushRef="#br0" timeOffset="1615.389">2735 1,'-40'101,"5"3,4 0,-8 61,-23 127,46-220,19-66,2-6</inkml:trace>
  <inkml:trace contextRef="#ctx0" brushRef="#br0" timeOffset="1950.971">2764 763,'31'-5,"0"-1,-1-2,0-1,0-2,-1 0,0-2,-1-1,-1-2,0 0,10-10,-31 22,0 0,0 0,-1 0,1-1,-1 0,0-1,0 1,0-1,-1 0,0 0,0 0,-1 0,0-1,0 1,0-1,-1 0,0 0,0 0,-1 0,1 0,-2-1,1 1,-1 0,0 0,-1-1,0-5,-1 10,0 1,0 0,0-1,0 1,0 0,0 0,-1 0,1 1,-1-1,1 0,-1 1,1 0,-1-1,0 1,0 0,0 0,0 1,0-1,0 1,0-1,0 1,0 0,0 0,0 0,0 1,0-1,0 1,1-1,-1 1,0 0,-1 1,-85 43,76-35,1 0,0 0,1 1,0 0,0 1,2 1,-1 0,1 0,1 0,1 1,0 0,0 1,2 0,0 0,0 0,-1 14,6-22,0 1,1-1,0 0,1 0,-1 0,1 0,1 0,-1 0,1-1,0 1,1-1,0 1,0-1,0-1,0 1,1 0,0-1,0 0,1 0,0-1,-1 0,1 0,1 0,-1 0,0-1,1 0,0 0,0-1,0 0,5 1,14 2</inkml:trace>
  <inkml:trace contextRef="#ctx0" brushRef="#br0" timeOffset="2486.227">3244 848,'60'-61,"193"-174,-207 211,-47 60,-10-13,-17 51,28-72,0 0,0-1,0 1,0 0,0 0,0-1,1 1,-1 0,1-1,-1 1,1 0,-1-1,1 1,0-1,0 1,0-1,0 1,0-1,0 0,0 1,0-1,1 0,-1 0,0 0,1 0,-1 0,1 0,-1 0,1 0,0-1,-1 1,1-1,0 1,-1-1,1 0,0 1,-1-1,1 0,0 0,0 0,0-1,12 1,0-2,0 0,-1-1,1 0,-1-1,1-1,-1 0,-1-1,1 0,-1-1,0 0,0-1,19-9,77-32,-106 50,0 0,0 0,0 0,0 0,0 0,0 1,0-1,-1 1,1-1,0 1,-1 0,0-1,1 1,-1 0,0 0,0 0,0 0,0 0,0 0,-1 1,1-1,0 0,-1 0,0 0,1 1,-1-1,0 0,0 0,-1 1,1-1,0 0,-1 0,1 0,-1 1,0-1,0 0,1 0,-1 0,-1 0,1 0,-1 1,0 7,-1 6,0-9,0 0,1 0,0 0,0 0,1 0,0 1,0-1,1 1,0-1,0 1,0-1,1 0,0 1,1-1,0 0,0 0,1 0,-1 0,1 0,1 0,-1-1,1 1,1-1,1 3,11-1</inkml:trace>
</inkml:ink>
</file>

<file path=ppt/ink/ink6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01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8778 340,'-73'18,"67"-18,1 1,0 0,-1 0,1 1,0-1,0 1,0 1,0-1,0 0,0 1,0 0,1 0,0 1,-1-1,1 1,1 0,-1 0,0 0,1 1,0-1,0 1,0 0,1 0,0 0,-1 2,4-4,1 1,0-1,0 0,0-1,0 1,0 0,1 0,-1-1,1 0,-1 1,1-1,0 0,0 0,0 0,0-1,1 1,-1-1,0 0,1 0,-1 0,0 0,1-1,-1 1,2-1,15 6,-14-4,0 1,0-1,0 1,0 0,0 1,0-1,-1 1,0 0,0 0,0 1,0 0,-1-1,0 2,0-1,0 0,-1 1,1 0,-1-1,0 1,0 3,-1-4,0 0,0 0,0 0,0 0,-1 0,0 1,0-1,-1 0,1 1,-1-1,0 0,-1 1,1-1,-1 0,0 0,0 1,-1-1,0 0,1 0,-2 0,1-1,-1 1,1 0,-1-1,0 0,-1 1,1-1,-1-1,0 1,0 0,0-1,0 0,-1 0,1 0,-1 0,0-1,0 0,0 0,-103 4,83-7</inkml:trace>
  <inkml:trace contextRef="#ctx0" brushRef="#br0" timeOffset="-1799.992">6717 30,'-27'150,"-5"94,19-164,1 56,12-135,1-1,0 0,0 1,-1-1,1 0,0 0,0 1,0-1,-1 0,1 0,0 0,0 0,0 0,-1 0,1 0,0-1,0 1,0 0,-1 0,1-1,0 1,0 0,-1-1,1 1,0-1,-1 1,1-1,0 1,-1-1,1 1,-1-1,1 0,-1 1,1-1,-1 0,1 1,-1-1,0 0,1 0,-1 1,0-1,0 0,0 0,0 0,1 1,12-21,1 1,1 0,1 1,0 1,2 1,0 0,0 1,2 1,0 1,1 1,16-8,-14 10,-19 8,0 0,0 0,1 1,-1-1,1 1,0 0,-1 0,1 1,0-1,0 1,0 0,0 1,1-1,-1 1,0 0,0 0,0 0,0 1,0 0,0 0,0 0,0 1,0-1,4 3,-7 2,0-1,0 0,-1 1,0-1,0 1,0 0,0-1,-1 1,0 0,-1-1,1 1,-1-1,0 1,0-1,-1 1,1-1,-1 1,0-1,-1 0,0 0,1 0,-1 0,-1-1,1 1,-4 2,-2 8,0 0,-2 0,1-1,-2 0,0-1,-1 0,0-1,-1-1,0 0,-1-1,0 0,0-1,-1-1,-1 0,1-1,-1-1,0-1,-2 0,14-5,1 0,-1 0,0 0,0-1,1 0,-1 0,1 0,-1-1,1 1,0-1,-1 0,1 0,0-1,0 1,0-1,1 0,-1 0,1 0,-1 0,1-1,0 1,0-1,0-1,-10-17</inkml:trace>
  <inkml:trace contextRef="#ctx0" brushRef="#br0" timeOffset="-1449.199">7169 1,'-22'107,"-14"138,37-30,-6-187,-1-4</inkml:trace>
  <inkml:trace contextRef="#ctx0" brushRef="#br0" timeOffset="-1034.661">7226 537,'35'0,"0"-2,0-1,0-2,-1-1,0-2,1-2,-28 8,-1-1,0 0,0-1,0 1,0-1,-1 0,0 0,0-1,0 0,0 0,0 0,-1 0,0-1,0 0,2-5,-5 9,1-1,-1 0,1 0,-1 0,0 0,0 0,0 0,-1 0,1 0,-1-1,0 1,0 0,0 0,0 0,0-1,-1 1,1 0,-1 0,0 0,0 0,0 0,0 0,-1 0,1 0,-1 1,0-1,0 0,0 1,0 0,0-1,0 1,-1 0,1 0,-1 0,-1 0,0 0,0 0,0 0,0 0,0 1,0 0,-1 0,1 0,-1 0,1 1,0 0,-1 0,1 0,-1 0,1 1,-1 0,1 0,0 0,-1 0,1 0,0 1,-3 2,-88 51,95-54,-12 7,1 1,0 0,0 1,1 0,1 1,0 0,0 1,1-1,0 2,1-1,1 1,0 0,1 0,0 1,1 0,0 0,1 0,1 0,0 0,1 0,1 3,2-9,0 0,1-1,0 1,0 0,1-1,0 0,1 0,-1 0,1 0,1-1,-1 0,1 0,0 0,0-1,1 0,0 0,0-1,0 1,0-2,0 1,1-1,0 0,0 0,0-1,0 0,0-1,0 0,0 0,1 0,-1-1,0-1,0 1,1-1,-1-1,0 1,3-2,89-21,-73 13</inkml:trace>
  <inkml:trace contextRef="#ctx0" brushRef="#br0" timeOffset="-420.335">7733 651,'168'-234,"-125"195,-42 38,-1 0,1 1,0-1,0 1,0-1,0 1,0-1,-1 1,1-1,0 1,0 0,0 0,0-1,0 1,0 0,0 0,0 0,0 0,0 0,0 0,0 0,0 1,0-1,0 0,0 0,0 1,0-1,0 1,0-1,0 1,0-1,-1 1,1-1,0 1,0 0,-1 0,1-1,0 1,-1 0,1 0,-1 0,1-1,-1 1,1 0,-1 0,0 0,1 0,-1 0,0 0,0 0,0 0,0 1,-3 39,2-40,0 1,0-1,0 0,0 1,0-1,0 1,1-1,-1 1,1-1,-1 1,1-1,-1 1,1-1,0 1,0 0,0-1,0 1,0 0,0-1,0 1,0-1,1 1,-1-1,1 1,-1 0,1-1,0 1,-1-1,1 0,0 1,0-1,0 0,0 1,0-1,0 0,1 0,-1 0,0 0,1 0,-1 0,0 0,1-1,-1 1,1 0,-1-1,1 1,0-1,-1 0,1 1,-1-1,1 0,0 0,-1 0,1 0,-1 0,1-1,0 1,137-58,-122 50,62-21,-77 29,0 0,0 0,0 0,-1 0,1 0,0 0,0 0,-1 1,1-1,0 1,0-1,-1 1,1 0,0 0,-1-1,1 1,-1 0,1 1,-1-1,0 0,1 0,-1 0,0 1,0-1,0 1,0-1,0 1,0-1,0 1,-1 0,1-1,0 1,-1 0,1-1,-1 1,0 0,0 0,0 0,1-1,-2 1,1 0,0 0,-23 166,28-150</inkml:trace>
  <inkml:trace contextRef="#ctx0" brushRef="#br0" timeOffset="-4523.085">3472 397,'-21'18,"1"2,1 0,1 1,1 1,1 1,1 0,1 2,0-1,2 1,0 5,10-28,1 0,0 0,-1 1,1-1,0 0,0 1,0-1,0 1,1-1,-1 1,1 0,-1-1,1 1,0 0,0-1,0 1,0-1,1 1,-1 0,1-1,-1 1,1-1,0 1,0-1,0 1,0-1,1 0,-1 0,1 0,-1 1,1-1,0 0,0-1,0 1,0 0,0-1,0 1,0-1,0 1,1-1,-1 0,3 1,7-3,0 0,0 0,-1-1,1-1,0 0,-1 0,1-1,-1-1,0 0,0 0,-1-1,0 0,0-1,0-1,-1 1,0-1,0-1,-1 0,0 0,-1 0,0-1,0 0,4-10,-4 10,-1-2,0 1,0-1,-1 0,-1 0,0 0,0-1,-1 1,-1-1,0 0,-1 0,0-10,-1 21,0-1,0 1,-1 0,1-1,0 1,-1-1,0 1,1 0,-1 0,0-1,0 1,0 0,-1 0,1 0,0 0,-1 0,0 0,1 0,-1 1,0-1,0 1,0-1,0 1,0 0,0-1,0 1,0 0,0 0,-1 1,1-1,0 0,-1 1,1-1,-1 1,1 0,0 0,-1 0,1 0,-1 0,1 1,-2 0,-97 34,49 1,33-19</inkml:trace>
  <inkml:trace contextRef="#ctx0" brushRef="#br0" timeOffset="-4031.976">3754 735,'232'-304,"-231"303,-1 0,1 0,-1 1,1-1,-1 0,1 1,0-1,-1 0,1 1,0-1,0 1,-1-1,1 1,0-1,0 1,0-1,-1 1,1 0,0-1,0 1,0 0,0 0,0 0,0 0,0 0,0 0,0 0,0 0,-1 0,1 0,0 1,0-1,0 0,0 0,0 1,0-1,-1 1,1-1,0 1,0-1,-1 1,1-1,0 1,-1 0,1 0,0-1,-1 1,1 0,-1 0,1-1,-1 1,0 0,1 0,-1 0,0 0,0 0,1 0,-1-1,0 1,0 0,0 0,0 0,0 0,0 0,0 0,-1 0,1 0,2 6,0 0,1 0,0-1,0 1,0-1,1 0,0 0,0 0,0 0,1 0,0-1,0 0,0 0,1-1,0 1,0-1,0 0,0-1,0 1,1-1,0-1,0 1,-1-1,3 0,4-2,0-1,0 0,0 0,0-2,0 1,0-2,-1 0,1 0,-1-1,0-1,-1 0,1 0,-1-1,0-1,-1 0,0 0,0-1,-1-1,0 1,-1-1,0-1,0 1,-1-2,0 1,-1-1,21-23,-14 22</inkml:trace>
  <inkml:trace contextRef="#ctx0" brushRef="#br0" timeOffset="-13235.003">621 114,'-59'190,"55"-178,-37 140,-6-1,-7-3,-17 21,40-92,31-77,0-1,1 1,-1 0,0 0,0 0,0 0,1-1,-1 1,0 0,0 0,1 0,-1 0,0 0,0 0,1 0,-1 0,0 0,0 0,1 0,-1 0,0 0,0 0,1 0,-1 0,0 0,0 0,1 0,-1 0,0 0,0 0,0 0,1 0,-1 0,0 1,0-1,0 0,1 0,-1 0,0 0,0 1,0-1,0 0,1 0,-1 0,0 1,0-1,0 0,17-23,6-28,-11 26</inkml:trace>
  <inkml:trace contextRef="#ctx0" brushRef="#br0" timeOffset="-12789.565">593 143,'11'108,"2"-45,1 11,3-1,3-1,4-1,9 16,-33-85,1 0,0 0,0 0,0 1,0-1,1 0,-1 0,1-1,-1 1,1 0,0 0,-1-1,1 1,0-1,0 1,0-1,0 0,0 0,1 0,-1 0,0 0,0 0,1-1,-1 1,0-1,1 0,-1 1,0-1,1 0,-1-1,1 1,-1 0,0-1,1 1,-1-1,0 1,1-1,-1 0,0 0,0 0,0-1,0 1,0 0,0-1,0 1,0-1,-1 0,1 1,-1-1,2-2,66-133,-56 103,10-22,-2-1,-3-1,-2-1,-3-1,-3 0,2-43,-11 102,0-1,-1 0,1 0,-1 0,1 0,-1 0,0 0,0 0,0 0,0 0,0 0,0 1,-1-1,1 0,-1 0,1 0,-1 0,1 0,-1 1,0-1,0 0,0 0,0 1,0-1,-1 1,1-1,0 1,-1 0,1-1,-1 1,1 0,-1 0,0 0,1 0,-1 0,0 0,0 1,-1-1,-8 7</inkml:trace>
  <inkml:trace contextRef="#ctx0" brushRef="#br0" timeOffset="-7084.715">1242 509,'-2'-2,"0"0,-1 0,1 0,0 1,0-1,-1 1,1 0,-1 0,1-1,-1 2,0-1,1 0,-1 0,0 1,1 0,-1-1,0 1,0 0,1 0,-1 1,0-1,0 1,1-1,-1 1,0 0,1 0,-1 0,1 0,-1 0,1 1,0-1,-1 1,1-1,0 1,0 0,0 0,-65 79,28 32,39-110,0 0,-1 0,1 1,0-1,0 0,1 0,-1 1,1-1,-1 0,1 0,0 0,0 0,1 1,-1-2,1 1,-1 0,1 0,0 0,0-1,0 1,0-1,1 0,-1 1,1-1,-1 0,1 0,0-1,0 1,-1-1,1 1,0-1,1 0,-1 0,1 0,6 1,0-1,-1-1,1 0,-1 0,1 0,0-2,-1 1,1-1,-1 0,0-1,0 0,0-1,0 0,0 0,-1-1,0 0,0 0,0-1,0 0,-1 0,0-1,0 0,-1 0,0-1,0 1,-1-1,0-1,-1 1,1-1,0-4,-1 9,-1-1,0 1,0-1,0 0,0 0,-1 0,0 0,0-1,0 1,-1-1,0 1,0-1,0 1,0-1,-1 0,0 1,-1-1,1 0,-1 1,0-1,0 1,-1-1,1 1,-1 0,-1-1,1 1,-1 0,1 0,-2 1,1-1,0 0,-1 1,0 0,-1-1,0 3,-1 0,0 1,0-1,0 1,-1 1,1-1,0 1,0 0,0 0,-1 1,1-1,0 2,0-1,0 1,0-1,0 2,1-1,-1 1,1-1,-1 2,1-1,0 0,-4 4,-9 8</inkml:trace>
  <inkml:trace contextRef="#ctx0" brushRef="#br0" timeOffset="-6568.163">1722 1,'26'138,"-25"-110,0 0,-1 0,-2 0,-1 0,-1 0,-3 7,-23 162,7-39,18-123,8-27</inkml:trace>
  <inkml:trace contextRef="#ctx0" brushRef="#br0" timeOffset="-6290.153">1440 424,'34'5,"25"-3,7-2,-2-2,-8 1,-8 0,-8 0,-6-5,-3-1,-3 1,-6 1</inkml:trace>
  <inkml:trace contextRef="#ctx0" brushRef="#br0" timeOffset="-5835.827">1975 622,'21'-6,"0"0,-1-1,-1-1,1-1,-1-1,-1 0,0-2,0 0,-1-1,-1 0,0-2,-1 0,9-10,-23 23,1 0,-1 0,1 0,-1-1,0 1,0 0,0 0,0-1,0 1,0-1,-1 1,1-1,-1 1,0-1,1 1,-1-1,0 1,-1-1,1 1,0-1,-1 1,1-1,-1 1,0 0,0-1,0 1,0 0,0-1,-1 1,1 0,0 0,-1 0,0 0,0 0,1 1,-1-1,0 0,0 1,0 0,-1-1,1 1,0 0,0 0,-1 0,1 0,-1 0,1 1,-1-1,1 1,-1 0,1 0,-1 0,1 0,-1 0,1 0,-1 0,1 1,-15 2,1 0,0 2,0-1,1 2,-1 0,1 1,1 1,-1 0,1 1,1 0,0 1,0 1,1 0,0 1,1 0,0 1,1 0,0 0,1 1,-4 9,8-14,-1 1,2 0,-1 0,1 0,1 1,-1-1,2 1,0 0,-1 8,3-16,-1 0,1 1,0-1,0 0,0 1,1-1,-1 0,1 0,0 0,-1 0,1 1,1-1,-1 0,0 0,1-1,0 1,0 0,-1 0,2-1,-1 1,0-1,0 0,1 0,-1 0,1 0,0 0,-1 0,1-1,0 1,0-1,0 0,0 0,1 0,0 0,22 3,0-1,1-1,-1-2,1 0,-1-2,2-1,-12 1,22-3,1-1,-1-3,-1-1,0-1,18-10,-26 10</inkml:trace>
  <inkml:trace contextRef="#ctx0" brushRef="#br0" timeOffset="-5390.239">2653 368,'-9'3,"0"0,1 0,-1 1,1 0,0 1,0-1,0 2,1-1,0 1,0 0,0 1,1-1,0 2,0-1,1 0,-1 1,2 0,-1 0,1 1,5-4,0-1,-1 1,2 0,-1-1,1 1,-1-1,1 0,1 0,-1 1,0-1,1-1,0 1,0 0,0-1,0 1,1-1,-1 0,1 0,0 0,0-1,0 1,0-1,0 0,1 0,-1-1,4 2,10 7,12 5,41 27,-69-40,-1-1,0 0,1 0,-1 1,0-1,0 1,0 0,0-1,0 1,0 0,0-1,-1 1,1 0,-1 0,1-1,-1 1,0 0,1 0,-1 0,0 0,0 0,0 0,-1 0,1-1,0 1,-1 0,1 0,-1 0,0-1,1 1,-1 0,0 0,0-1,0 1,0-1,-1 1,1-1,-1 1,-7 5,0-1,0 1,-1-1,0-1,-1 0,1-1,-1 0,0 0,0-1,0 0,0-1,-1-1,1 1,0-2,-1 0,1 0,-1-1,1 0,-2-2,-5 3,-7-1</inkml:trace>
  <inkml:trace contextRef="#ctx0" brushRef="#br0" timeOffset="-3204.183">5024 453,'-30'475,"33"-509,2 0,2 0,0 1,2 0,2 0,1 1,1 1,2 0,1 1,2 0,7-8,-15 21,3-5,0 1,1 1,1 0,1 1,1 1,18-16,-32 32,-1 0,0 0,1 0,-1 1,1-1,-1 1,1-1,0 1,-1 0,1 0,0 1,0-1,0 0,0 1,0 0,0-1,0 1,0 1,0-1,0 0,0 1,-1-1,1 1,0 0,0 0,0 0,-1 0,1 1,0-1,-1 1,1-1,-1 1,0 0,1 0,-1 0,0 0,0 0,-1 1,1-1,0 1,-1-1,1 1,-1 0,0-1,0 1,0 0,0 0,0 2,2 9,-1-1,-1 0,0 0,0 1,-2-1,1 0,-2 0,0 1,0-1,-1 0,-1-1,0 1,-1-1,0 1,-1-1,0-1,-1 1,-1-1,1 0,-2-1,1 0,-1 0,-1-1,0 0,0-1,-1 0,0 0,0-1,-1-1,0 0,-10 3,-2 1,16-6,0-1,0 0,-1 0,1 0,-1-1,1 0,-1-1,0 0,0-1,1 1,-1-1,-6-2,1-7,3-2</inkml:trace>
  <inkml:trace contextRef="#ctx0" brushRef="#br0" timeOffset="-2670.221">5391 735,'48'-20,"-2"-1,0-2,-1-3,28-21,-56 35,-1-1,-1 0,0-1,-1-1,-1 0,0-1,-1 0,-1-1,0 0,-1-1,-1 0,-1 0,-1-1,0 0,-1-1,1-8,-6 25,-1 1,1-1,0 0,-1 1,0-1,1 0,-1 1,0-1,0 0,-1 0,1 1,0-1,-1 0,0 1,0-1,1 1,-1-1,-1 1,1-1,0 1,-1 0,1-1,-1 1,0 0,0 0,1 0,-1 0,-1 1,1-1,0 0,0 1,-1 0,1-1,-1 1,1 0,-1 0,1 0,-1 1,1-1,-1 1,0-1,0 1,1 0,-1 0,0 0,1 0,-1 1,0-1,1 1,-3 0,-6 3,0 0,1 1,-1 0,1 1,0 0,1 1,-1 0,1 0,1 1,-1 0,1 0,1 1,-1 0,2 1,-1 0,1 0,1 0,0 0,0 1,0 1,4-9,0 1,0-1,0 0,1 1,-1-1,1 0,0 1,0-1,0 1,0-1,0 0,1 1,-1-1,1 0,0 1,0-1,0 0,1 0,-1 0,1 0,0 0,0 0,0 0,0 0,0-1,0 1,1-1,0 0,-1 0,1 0,0 0,0 0,0 0,0-1,0 1,0-1,0 0,1 0,13 3,-1-1,0-1,1-1,0 0,-1-1,1-1,-1 0,1-1,-1-1,12-4,91-7,-118 13,0 1,0 0,0-1,0 1,-1 0,1 0,0 0,0 0,0 0,0 0,0 0,0 0,0 0,0 1,0-1,0 0,0 0,-1 1,1-1,0 1,0-1,0 1,-1-1,1 1,0-1,0 1,-1 0,1-1,0 1,-1 0,1 0,-1 0,1-1,-1 1,0 0,1 0,-1 0,0 0,1 0,-1 0,0 0,0-1,0 1,0 0,0 0,0 0,0 0,0 0,0 0,-1 0,1 0,0 0,0 0,-1 0,1-1,-1 2,-34 49,26-40,-3 3,9-11,0 0,0-1,0 1,0 0,1 1,-1-1,1 0,0 1,0 0,0-1,0 1,1 0,0 0,-1 0,1 0,1 0,-1 0,0 0,1 0,0 0,0 0,0 0,1 1,1-4,-1 1,1-1,0 1,0-1,0 0,1 0,-1 0,0 0,0 0,0-1,1 1,-1 0,0-1,1 0,-1 0,1 1,-1-2,0 1,1 0,-1 0,0-1,2 1,0-1,20-1</inkml:trace>
  <inkml:trace contextRef="#ctx0" brushRef="#br0" timeOffset="-2384.147">6322 397,'-13'20,"1"-3,0 1,1 0,1 0,0 1,2 0,0 1,1-1,1 2,1-1,1 1,0 2,4-21,0 0,-1 0,1 0,0 1,0-1,1 0,-1 0,0 0,1 0,-1 0,1 0,0 0,0 0,-1 0,1 0,1 0,-1-1,0 1,0 0,1-1,-1 1,1-1,-1 1,1-1,-1 0,1 1,0-1,0 0,0 0,0 0,0-1,0 1,0 0,0-1,0 1,0-1,0 0,0 1,0-1,0 0,0-1,1 1,-1 0,0 0,0-1,0 1,0-1,0 0,0 0,0 0,0 0,-1 0,1 0,0 0,1-1,4-4,0 1,0-1,-1 0,1-1,-1 0,-1 0,1 0,-1 0,0-1,-1 0,0 0,0 0,-1-1,0 1,0-1,-1 0,0 0,-1 0,0 0,0 0,-1 0,0 0,-1 0,0 0,0 0,-1 0,0 0,0 1,-1-1,0 1,-1-1,0 0,1 5,-1 0,1 0,-1 1,1-1,-1 1,0 0,0 0,-1 0,1 0,-1 1,1-1,-1 1,0 0,0 1,0-1,0 1,0 0,0 0,0 1,0 0,0 0,0 0,0 0,0 1,-1-1,1 1,0 1,0-1,-3 2,-11 7</inkml:trace>
  <inkml:trace contextRef="#ctx0" brushRef="#br0" timeOffset="2132.488">4995 848,'5'-5,"2"4,-1 6,-6 2,-3 5,-1 6,0 3,1 4,1 3,0 0,-3-3,-2-3,1 2,2 0,1 1,1-4</inkml:trace>
  <inkml:trace contextRef="#ctx0" brushRef="#br0" timeOffset="4429.104">0 1158,'106'-14,"1"4,0 4,67 8,-71-1,155 26,426-27,224 0,-450-27,-118 14,25-5,95 18,-190 2,293-31,-184 18,185-24,-187 13,93-12,101 12,412 3,-654 21,270-2,-430-27,-143 26,-2 0</inkml:trace>
  <inkml:trace contextRef="#ctx0" brushRef="#br0" timeOffset="6382.692">4939 1017,'5'0,"1"5,0 6,-1 7,-6-1,-3 2,-1 3,0 2,2 2,0 1,2-4</inkml:trace>
</inkml:ink>
</file>

<file path=ppt/ink/ink6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20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58,'278'-25,"492"23,-95 1,-286-29,-377 31</inkml:trace>
</inkml:ink>
</file>

<file path=ppt/ink/ink6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17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18,'-17'60,"1"27,4 0,4 0,3 12,-9 9,2 32,12-140,0-1,0 1,0 0,0-1,0 1,1 0,-1-1,0 1,0 0,1-1,-1 1,0 0,0 0,1-1,-1 1,0 0,1 0,-1 0,0 0,0-1,1 1,-1 0,1 0,-1 0,0 0,1 0,-1 0,0 0,1 0,-1 0,0 0,1 0,-1 0,1 0,-1 0,0 0,1 0,-1 0,0 1,1-1,-1 0,0 0,0 0,1 1,-1-1,0 0,1 0,-1 1,0-1,0 0,0 0,1 1,-1-1,0 0,0 1,0-1,0 0,1 1,-1-1,0 0,0 1,5-14</inkml:trace>
  <inkml:trace contextRef="#ctx0" brushRef="#br0" timeOffset="853.244">593 159,'1'-2,"0"0,1 0,-1 0,0 0,0-1,0 1,-1 0,1 0,-1-1,1 1,-1 0,0-1,0 1,1 0,-2-1,1 1,0 0,0-1,-1 1,1 0,-1 0,0-1,0 1,0 0,0 0,0 0,0 0,-1 0,1 0,0 0,-1 1,0-1,1 0,-1 1,0-1,0 1,0 0,0 0,0-1,0 1,0 1,0-1,-1 0,1 0,0 1,-1-1,1 1,0 0,-1 0,1 0,0 0,-1 0,0 0,-6 2,0 0,0 1,1 0,-1 0,1 1,-1 0,1 0,0 1,1 0,-1 0,1 1,0 0,0 0,1 1,0 0,0 0,0 0,1 1,0 0,1 0,0 0,0 0,0 1,1 0,1-1,-1 1,2 0,-1 1,1-1,0 0,1 0,0 0,1 1,-1-7,0 1,1 0,-1 0,1 0,0 0,0-1,0 1,1 0,-1-1,1 1,0-1,0 1,0-1,0 0,1 0,-1 0,1 0,0-1,0 1,0-1,0 1,0-1,1 0,-1 0,1-1,-1 1,1-1,0 1,-1-1,1 0,0-1,0 1,0-1,0 1,0-1,-1 0,1-1,0 1,0-1,0 1,0-1,-1-1,1 1,0 0,-1-1,1 0,-1 1,3-3,12-8,0-2,-1 0,0 0,-1-2,-1 0,0-1,-1 0,-1-1,-1 0,0-2,8-18,-4 11,2 5,-8 40,-8 12,-2-1,-2 0,0 1,-2-1,-1 0,-4 8,3 3,1-1,2 1,1-1,3 1,1 5,0 28,-2-73,0 0,0 0,0-1,0 1,0 0,0 0,0-1,0 1,0 0,0 0,0-1,1 1,-1 0,0 0,0-1,0 1,0 0,1 0,-1 0,0-1,0 1,0 0,1 0,-1 0,0 0,0 0,1-1,-1 1,0 0,0 0,1 0,-1 0,0 0,0 0,1 0,-1 0,0 0,0 0,1 0,-1 0,0 0,0 0,1 0,-1 0,0 0,0 0,1 1,-1-1,0 0,0 0,1 0,-1 0,0 0,0 1,0-1,1 0,-1 0,0 0,0 1,0-1,7-12</inkml:trace>
  <inkml:trace contextRef="#ctx0" brushRef="#br0" timeOffset="1154.93">1016 469,'-4'19,"-3"12,-4-1,0 1,1-11,3-8</inkml:trace>
  <inkml:trace contextRef="#ctx0" brushRef="#br0" timeOffset="1521.968">1327 46,'-15'33,"-4"21,1 7,3-4,5-5,4-8,2-6,3-4,1-5,-5 0,0-2,-1 0,2-1,1 2,1-10,1-8</inkml:trace>
  <inkml:trace contextRef="#ctx0" brushRef="#br0" timeOffset="2151.389">1496 46,'12'-7,"0"0,1 2,0-1,0 2,0 0,0 0,1 1,-1 1,1 0,8 1,-20 0,-1 1,1 0,0 0,-1 1,1-1,0 0,-1 0,1 1,-1-1,1 1,0 0,-1-1,1 1,-1 0,0 0,1 0,-1 0,0 0,1 0,-1 0,0 0,0 1,0-1,0 0,0 1,0-1,-1 1,1-1,0 1,-1-1,1 1,-1 0,1-1,-1 1,0-1,0 1,0 0,0-1,0 1,0 0,0-1,-1 1,1 0,0-1,-1 1,0 0,-35 70,-40 14,75-84,0 0,1 0,-1 0,0 1,1-1,-1 0,1 0,0 0,0 0,0 0,0 1,0-1,0 0,0 0,1 0,-1 0,1 0,0 0,0 0,-1 0,1 0,0 0,1 0,-1 0,0 0,0-1,1 1,-1-1,1 1,0-1,-1 1,1-1,0 0,0 0,0 0,70 40,-68-40,10 6,-1-1,0 2,0 0,-1 0,0 1,0 1,-1 0,0 1,-1 0,8 11,-16-19,0-1,-1 0,0 1,1-1,-1 1,0-1,0 1,-1 0,1 0,0-1,-1 1,0 0,1 0,-1-1,0 1,-1 0,1 0,0 0,-1-1,0 1,1 0,-1-1,0 1,0 0,-1-1,1 1,0-1,-1 0,0 1,1-1,-1 0,0 0,0 0,0 0,-1-1,1 1,0 0,-1-1,1 0,-1 1,0-1,-114 43,1-33,91-11</inkml:trace>
  <inkml:trace contextRef="#ctx0" brushRef="#br0" timeOffset="5184.878">2061 526,'4'0,"8"0,0-5,-1-2</inkml:trace>
  <inkml:trace contextRef="#ctx0" brushRef="#br0" timeOffset="5703.647">2146 130,'0'5,"-5"1,-2 5,1 0</inkml:trace>
</inkml:ink>
</file>

<file path=ppt/ink/ink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29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1,'-47'714,"19"-544,25-151,10-20,16-25,10-16,1 1,3 3,0 0,3 3,0 1,3 2,0 2,26-12,16 12,-83 30,1-1,-1 1,1 0,-1 0,1 1,-1-1,0 0,1 1,-1-1,1 1,-1 0,0 0,1 0,-1 0,0 0,0 1,0-1,0 1,0-1,0 1,0 0,0-1,-1 1,1 0,-1 0,0 0,1 1,-1-1,0 0,0 0,0 1,0-1,-1 1,1 0,1 5,-1 0,0 0,-1 0,0 0,0 0,-1 0,1 0,-2 0,1 0,-1 0,-1 0,1 0,-1-1,-1 1,1-1,-1 0,0 0,-1 0,-3 3,-107 116,96-109,-1-1,-1 0,0-2,-1 0,0-2,-1 0,0-2,-1 0,-24 6,46-15,-1 0,1 0,0 0,0 0,-1-1,1 1,-1-1,1 1,-1-1,1 0,0 0,-1 0,1 0,-1 0,1-1,-1 1,1-1,0 0,-1 1,1-1,0 0,-1-1,1 1,0 0,0 0,0-1,0 1,0-1,1 0,-1 0,0 1,1-1,-1 0,1 0,0-1,0 1,0 0,0 0,0-1,0 1,0 0,1-1,-1 1,1-1,0 1,0 0,0-1,0 1,0-1,0 1,0-1,1 1,0-1,-1 1,10-19,3 1</inkml:trace>
  <inkml:trace contextRef="#ctx0" brushRef="#br0" timeOffset="315.202">586 819,'75'-8,"-1"-2,0-4,37-13,-101 24,-1-1,1 1,-1-2,0 1,-1-1,1 0,-1-1,0 0,0 0,-1-1,0 0,0 0,0-1,-1 1,0-2,-1 1,0 0,0-1,-1 0,0 0,0-1,-1 1,-1-1,1 0,-1 1,-1-2,0 8,-1-1,0 1,0 0,0 0,0-1,0 1,-1 0,1-1,-1 1,0 0,0 0,0 0,0 0,-1 0,1 0,-1 0,0 0,0 1,0-1,0 0,0 1,-1 0,1-1,-1 1,1 0,-1 0,0 1,0-1,0 1,0-1,0 1,0 0,0 0,0 0,0 0,-1 1,1-1,0 1,0 0,-1 0,1 0,0 1,-1-1,1 1,0-1,0 1,-3 1,-7 3,0 1,1 0,0 0,0 1,0 1,1 0,0 1,0 0,1 0,0 1,1 1,0 0,1 0,0 0,0 1,2 0,-1 1,2-1,-1 1,2 1,0-1,0 0,2 1,-1 1,1-7,0 1,1 0,0-1,0 1,1 0,0-1,0 1,1 0,0-1,1 1,0-1,0 1,1-1,0 0,0 0,1 0,0 0,1-1,-1 1,2-1,-1 0,1-1,0 1,0-1,0 0,1-1,0 0,0 0,8 4,2-2,0 0,1-1,0-1,0-1,0-1,0 0,1-1,-1-1,1-1,-1-1,1 0,9-3,1 0</inkml:trace>
</inkml:ink>
</file>

<file path=ppt/ink/ink6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38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109 710,'-21'76,"20"-61,-17 398,15-386,-2-1,-1 1,-1-1,-2 0,0 0,-6 9,1-29,13-33,14-33,2 0,3 1,3 0,2 2,2 1,3 1,2 1,17-19,-22 32,3 2,1 1,1 2,2 0,2 2,1 2,2 1,27-16,31 13,-92 34,0 0,-1 0,1 1,0-1,0 1,0-1,0 1,-1 0,1 0,0 0,-1 1,1-1,0 0,-1 1,0 0,1 0,-1 0,0 0,0 0,0 0,0 0,-1 0,1 1,0-1,-1 1,0 0,0-1,1 1,-2 0,1-1,0 1,0 2,0 12,0-1,-1 1,-1 0,-1 0,0-1,-1 1,-1-1,0 0,-1 0,-1 0,-1-1,0 0,-1 0,0-1,-1 0,-1 0,0-1,-12 12,10-9,-1 0,-1 0,0-2,-1 0,0 0,-1-1,-1-1,0-1,-1 0,0-1,0-1,-1-1,-6 1,-101 9,122-18,-1-1,1 1,0-1,-1 0,1 0,0 0,0-1,0 0,0 1,0-1,0-1,1 1,-1 0,1-1,-1 0,1 0,0 0,0 0,0 0,1-1,-1 1,1-1,0 0,0 0,0 0,0 0,1 0,-1 0,-4-22,3 1</inkml:trace>
  <inkml:trace contextRef="#ctx0" brushRef="#br0" timeOffset="383.666">674 908,'32'-19,"11"-5,-1-2,0-2,-3-2,0-1,17-19,-17-14,-38 63,-1 0,1-1,-1 1,0-1,0 1,0 0,1-1,-1 1,0-1,-1 1,1 0,0-1,0 1,-1-1,1 1,0 0,-1-1,0 1,1 0,-1 0,0-1,1 1,-1 0,0 0,0 0,0 0,0 0,0 0,0 0,0 0,-1 1,1-1,0 0,0 1,-1-1,1 1,0-1,-1 1,1-1,0 1,-1 0,1 0,-1 0,1 0,0 0,-1 0,1 0,-1 0,1 1,-11 1,1 0,0 1,0 0,0 1,1 1,-1 0,1 0,0 1,0 0,1 1,0 0,0 0,0 1,1 0,0 0,1 1,0 0,-2 4,-5 6,1-1,1 2,0 0,2 0,0 1,2 0,0 0,-4 19,11-36,0-1,1 1,-1-1,1 1,-1 0,1-1,0 1,1-1,-1 1,1-1,-1 1,1-1,0 1,0-1,1 1,-1-1,1 0,-1 0,1 0,0 0,0 0,1 0,-1 0,0-1,1 1,0-1,-1 0,1 0,0 0,0 0,0 0,1 0,-1-1,0 0,1 1,-1-1,1-1,2 1,6 2,1-1,0 0,0-2,0 1,1-1,-1-1,0-1,0 0,-1 0,3-1,10-5</inkml:trace>
  <inkml:trace contextRef="#ctx0" brushRef="#br0" timeOffset="812.329">1154 908,'171'-212,"-92"130,-78 82,-1-1,1 1,-1-1,1 1,-1-1,1 1,0 0,-1-1,1 1,0 0,-1 0,1-1,-1 1,1 0,0 0,0 0,-1 0,1 0,0 0,-1 0,1 0,0 0,-1 0,1 0,0 0,-1 0,1 1,0-1,-1 0,1 1,0-1,-1 0,1 1,-1-1,1 0,-1 1,1-1,-1 1,1-1,-1 1,1 0,-1-1,0 1,1-1,-1 1,0 0,0-1,1 1,-1 0,0-1,0 1,0 0,0-1,0 1,0 0,0-1,0 1,0 0,0-1,0 1,0 0,-1 0,-3 44,2-40,0 1,0-1,0 0,1 0,0 1,0-1,0 1,0-1,1 1,0-1,0 1,1-1,0 1,0-1,0 1,0-1,1 0,0 1,0-1,0 0,1 0,0-1,0 1,0 0,0-1,1 0,-1 0,1 0,0 0,1 0,-1-1,0 0,1 0,0 0,2 0,-1-2,1-2,-1 1,0-1,0 0,1 0,-1 0,0-1,0 0,0 0,0-1,-1 0,1 0,-1 0,1-1,-1 1,0-1,-1 0,1-1,-1 1,1-1,-1 0,-1 0,1 0,-1-1,1-2,19-19,48-59,-57 63</inkml:trace>
  <inkml:trace contextRef="#ctx0" brushRef="#br0" timeOffset="1482.576">2141 597,'-17'9,"0"1,0 0,1 1,0 0,0 2,2 0,0 0,0 1,1 1,0 1,5-8,0 1,1 0,0 0,1 0,-1 1,2-1,-1 2,2-1,-1 0,1 1,1 0,0 0,0 0,1 0,1 1,-1 4,4-12,-1-1,0 0,1 0,0 0,-1 0,1-1,0 1,1 0,-1-1,0 1,1-1,-1 0,1 0,0 0,0 0,0-1,0 1,0-1,0 1,0-1,0 0,0 0,1 0,-1-1,0 1,1-1,-1 0,0 0,1 0,-1 0,1-1,-1 1,0-1,0 0,1 0,-1 0,0-1,0 1,0-1,0 1,0-1,0 0,-1 0,1 0,-1-1,3-1,24-15,0-1,-1-1,-1-1,-1-2,-1 0,-1-2,-1-1,-1 0,-2-2,-1 0,-1-1,-2-1,-1-1,11-32,-14 32,-2-1,-1 1,-2-2,-1 1,-1-1,-2 0,-2 0,0 0,-3 0,-1 0,-4-17,6 47,0-1,0 1,0-1,-1 1,0-1,0 1,0 0,0 0,-1 0,0 0,1 0,-1 0,-1 1,1-1,-1 1,1 0,-1 0,0 1,0-1,0 1,0 0,0 0,-1 0,1 0,-1 1,1-1,-1 1,0 1,1-1,-1 1,0-1,1 1,-1 1,0-1,0 1,1-1,-2 2,-12 4,-1 1,2 1,-1 1,1 0,1 2,0-1,0 2,1 0,0 1,1 1,1 0,0 1,1 0,1 1,0 0,1 0,1 2,0-1,2 1,0 0,0 1,2-1,1 1,0 0,1 1,1 4,-1-12,1 0,0 0,1 1,0-1,1 1,0-1,1 1,1-1,0 0,0 0,2 0,-1 0,1 0,1 0,0-1,1 0,0 0,1-1,0 1,0-1,1-1,0 0,1 0,0 0,1-1,-1 0,2-1,-1 0,7 3,5-4,0 0,0-2,1 0,-1-1,1-2,0 0,-1-1,1-2,0 0,-1-1,0-2,20-5,-18 4</inkml:trace>
  <inkml:trace contextRef="#ctx0" brushRef="#br0" timeOffset="1763.091">2536 654,'24'24,"23"-2,7-4,0-10,-5-7,-10-8,-7-8,-5-5,-6-6,-3 3,2 0,-4 0,1-2,-3-1,-3 8,-9 8,-5 10,-1 5</inkml:trace>
</inkml:ink>
</file>

<file path=ppt/ink/ink6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40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0,'-19'58,"-7"28,2 5,4-9,6-14,5-12,5-13,2-7,2-6,1-3,0-1,0 0,5-5,1-6</inkml:trace>
  <inkml:trace contextRef="#ctx0" brushRef="#br0" timeOffset="304.972">316 395,'-6'15,"0"0,1 0,0 0,1 0,1 1,0 0,2 0,0 0,0 0,1 0,1 0,1 0,0-1,1 1,4 11,-6-24,0-1,0 0,0 1,0-1,0 0,1 1,-1-1,1 0,0 0,-1 0,1 0,0 0,0-1,0 1,0-1,1 1,-1-1,0 0,1 0,-1 0,1 0,-1 0,1 0,-1-1,1 1,-1-1,1 1,0-1,-1 0,1 0,-1-1,1 1,0 0,-1-1,1 0,-1 1,1-1,-1 0,1 0,-1-1,0 1,0 0,1-1,-1 1,1-2,12-10,-1-1,0 0,-1-1,0 0,-1-1,-1-1,-1 0,2-4,28-41,21-41,-51 85</inkml:trace>
  <inkml:trace contextRef="#ctx0" brushRef="#br0" timeOffset="850.939">712 705,'11'-25,"1"-1,1 2,2 0,0 0,1 1,2 1,0 1,1 1,1 0,1 1,1 2,5-4,-25 20,-1-1,1 1,-1-1,1 1,0 0,0 0,-1 0,1 0,0 0,0 0,0 1,0-1,0 0,0 1,0 0,1-1,-1 1,0 0,0 0,0 0,0 1,0-1,0 0,0 1,0-1,0 1,0 0,0 0,0 0,0 0,0 0,0 0,-1 0,1 0,0 1,-1-1,1 1,-1-1,0 1,1 0,-1 0,0-1,0 1,0 0,0 0,-1 0,1 0,0 0,-1 0,1 0,-1 2,-18 135,18-138,0 1,0-1,1 1,-1-1,1 1,-1-1,1 1,-1-1,1 0,0 1,-1-1,1 0,0 1,0-1,0 0,0 0,0 0,0 0,1 0,-1 0,0 0,0 0,1-1,-1 1,1 0,-1-1,1 1,-1-1,0 1,1-1,0 0,-1 0,1 0,-1 0,1 0,-1 0,1 0,-1 0,1 0,-1-1,1 1,-1-1,1 1,-1-1,2 0,66-38,-61 33,162-91,-168 96,0 0,0 0,0 0,0 1,0-1,0 1,0-1,0 1,0 0,0-1,0 1,0 0,0 1,0-1,0 0,0 1,0-1,0 1,0-1,0 1,0 0,0 0,0 0,-1 0,1 0,0 0,-1 0,1 1,-1-1,1 1,-1-1,0 1,1-1,-1 1,0 0,0 0,0 0,0-1,-1 1,1 0,0 0,-1 0,0 0,1 0,-1 0,0 0,0 0,0 0,0 1,0-1,0 0,-1 0,1 0,-1 0,0 0,-18 79,-2 43,35-83,-1-29</inkml:trace>
</inkml:ink>
</file>

<file path=ppt/ink/ink6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43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168 678,'-26'446,"25"-434,3 0,-2 0,0 0,0 0,-1 1,0-1,-1 0,-1 0,0-1,0 1,-1 0,-1-1,0 0,0 0,-1-1,-1 1,0-1,0 0,-1-1,-7 7,14-15,0 0,0 0,0 0,0 0,0-1,-1 1,1 0,0 0,-1-1,1 1,0-1,-1 0,1 1,-1-1,1 0,-1 0,1 0,0 0,-1 0,1 0,-1 0,1 0,-1-1,1 1,-1 0,1-1,0 1,-1-1,1 0,0 1,0-1,-1 0,1 0,0 0,0 0,0 0,0 0,0 0,0 0,0 0,1-1,-1 1,0 0,0 0,1-1,-1 1,1-1,0 1,-1 0,1-1,0 1,0-1,0 0,-4-82,15 36,1 2,3 0,2 1,2 0,1 1,3 2,1 0,2 1,23-25,12-25,3 3,5 3,20-15,-85 96,2-3,1-1,0 1,0 1,1-1,-1 1,2 0,-1 1,0 0,1 0,0 1,0 0,1 1,1-1,-9 5,0 0,1 1,-1-1,0 0,1 1,-1 0,0-1,0 1,0 0,-1 0,1 0,0 0,-1 1,1-1,-1 0,0 1,0-1,0 1,0-1,0 1,0-1,-1 1,1 0,-1-1,0 1,0 0,0-1,0 1,0 0,-1-1,1 1,-1 0,0 2,-5 25,0 0,-2 0,-1-1,-2 0,-1-1,-1 0,-1-1,-1 0,-2-1,0-1,-12 10,18-18,-116 124,127-140,-1 0,1 0,-1 0,1-1,-1 1,1 0,-1 0,0 0,1-1,-1 1,0 0,0-1,1 1,-1 0,0-1,0 1,0-1,0 0,0 1,0-1,1 0,-1 1,0-1,0 0,0 0,0 0,0 0,0 0,0 0,0 0,0 0,0 0,0-1,0 1,0 0,0-1,0 1,0 0,0-1,0 1,1-1,-1 0,0 1,0-1,0 1,1-1,-1 0,0 0,1 0,-1 1,1-1,2-9</inkml:trace>
  <inkml:trace contextRef="#ctx0" brushRef="#br0" timeOffset="462.624">535 988,'82'-43,"-1"-4,-3-4,60-50,-126 93,0-1,0 0,-1-1,0 0,-1-1,0 0,0 0,-2-1,1 0,-1-1,-1 0,0 0,-1 0,-1-1,0 0,-1 0,0-1,-1 1,0-1,-2 0,0 1,0-11,-2 22,0 0,-1 0,1-1,-1 1,0 0,0 0,0 0,0 1,0-1,-1 0,1 1,-1 0,0-1,1 1,-1 0,0 0,0 1,0-1,-1 1,1-1,0 1,-1 0,1 0,-1 1,1-1,-1 1,1-1,-1 1,1 0,-1 0,1 1,-1-1,1 1,0 0,-1 0,1 0,-1 0,1 0,0 1,0 0,0-1,0 1,0 0,0 1,1-1,-1 0,1 1,-1-1,1 1,1-2,-11 6,0 1,1 0,-1 1,1 0,1 0,0 2,0-1,1 1,1 0,0 1,0 0,-5 11,13-20,-1-1,0 0,1 1,0-1,-1 0,1 1,0-1,0 0,0 1,1-1,-1 1,0-1,1 0,0 0,-1 1,1-1,0 0,0 0,0 0,1 0,-1 0,0 0,1 0,0 0,-1 0,1-1,0 1,0-1,0 1,0-1,0 0,0 1,0-1,0 0,0-1,0 1,2 0,89 15,160-47,-251 30,0 1,-1 0,1 0,0 0,-1 0,1 0,0 0,0 0,-1 0,1 1,0-1,-1 1,1-1,0 1,-1 0,1 0,-1-1,1 1,-1 0,0 0,1 0,-1 1,0-1,0 0,1 0,-1 1,0-1,0 1,-1-1,1 1,0-1,0 1,-1-1,1 1,-1 0,1-1,-1 1,0 0,0-1,0 1,0 0,0 0,0-1,0 1,0 0,-1-1,1 1,-1 0,1-1,-1 1,0 0,1-1,-1 1,0-1,-1 1,-71 120,59-81,15-26</inkml:trace>
  <inkml:trace contextRef="#ctx0" brushRef="#br0" timeOffset="752.149">1523 707,'-5'12,"0"1,2-1,-1 1,2 0,0 0,0 1,1-1,1 0,0 3,0-12,0 0,0 0,0 0,1 0,0 0,0 0,0 0,0 0,0-1,1 1,0 0,0-1,0 1,0-1,0 1,1-1,-1 0,1 0,0 0,0-1,0 1,0 0,1-1,-1 0,1 0,-1 0,1 0,0-1,0 0,0 1,1-1,1-2,1 0,-1-1,1 0,-1 0,0 0,0-1,0 1,0-2,-1 1,1-1,-1 1,1-1,-1-1,-1 1,1-1,-1 0,0 0,0 0,0-1,0 1,-1-1,0 0,0 0,-1 0,2-6,0 6,-1 0,0 1,0-1,-1 0,1 0,-1-1,0 1,-1 0,0-1,0 1,0-1,-1 1,0-1,0 0,0 1,-1-1,0 1,-1-1,1 1,-1 0,0-1,-1 1,1 0,-1 1,-1-1,1 0,-1 1,0-1,0 1,0 0,-1 1,0-1,-4-3,3 5,-1 0,1 0,0 1,-1 0,0 0,1 0,-1 1,0 0,0 1,0-1,0 1,1 0,-1 1,0 0,0 0,0 0,1 1,-1 0,0 0,1 1,0 0,0 0,-2 1,-11 7</inkml:trace>
  <inkml:trace contextRef="#ctx0" brushRef="#br0" timeOffset="1330.475">2087 1,'-27'57,"2"2,2 1,4 0,2 2,3 0,-5 48,9-43,3-29,2 1,1 0,3 0,2 36,-2-75,1 1,0 0,-1 0,1 0,0 0,0 0,0 0,0 0,0 0,0 0,0 0,0 0,0 0,0 0,1 0,-1 0,0 0,1 0,-1-1,1 1,-1 0,1 0,-1 0,1 0,-1-1,1 1,0 0,-1-1,1 1,0 0,0-1,0 1,-1-1,1 1,0-1,0 0,0 1,0-1,0 0,0 0,0 1,0-1,0 0,0 0,0 0,0 0,0 0,0 0,0-1,0 1,-1 0,1 0,0-1,0 1,0 0,0-1,0 1,0-1,-1 1,1-1,0 0,0 1,-1-1,1 0,0 1,-1-1,1-1,44-37,-20 15,2 0,1 2,0 1,2 1,0 1,1 2,26-10,47 17,-102 10,1 0,-1 1,1-1,0 1,-1 0,1-1,-1 1,0 0,1 1,-1-1,0 0,0 1,0-1,0 1,0 0,0 0,0-1,0 1,-1 0,1 1,-1-1,1 0,-1 0,0 1,0-1,0 1,0-1,-1 0,1 1,-1 0,1-1,-1 1,0-1,0 1,0 0,0-1,-1 3,-2 6,-1 0,0 0,-1 0,0-1,-1 0,0 0,-1 0,0-1,-1 0,1 0,-2 0,1-1,-1-1,0 1,-1-2,0 1,0-1,0-1,-1 1,0-2,0 0,-6 2,11-3,0 0,-1 0,1 0,0-1,-1 0,0-1,1 1,-1-1,0 0,0-1,1 0,-1 0,0 0,0-1,0 0,1 0,-1-1,0 0,1 0,0 0,-1-1,1 0,0 0,-3-3,-9-12</inkml:trace>
  <inkml:trace contextRef="#ctx0" brushRef="#br0" timeOffset="1615.389">2735 1,'-40'101,"5"3,4 0,-8 61,-23 127,46-220,19-66,2-6</inkml:trace>
  <inkml:trace contextRef="#ctx0" brushRef="#br0" timeOffset="1950.971">2764 763,'31'-5,"0"-1,-1-2,0-1,0-2,-1 0,0-2,-1-1,-1-2,0 0,10-10,-31 22,0 0,0 0,-1 0,1-1,-1 0,0-1,0 1,0-1,-1 0,0 0,0 0,-1 0,0-1,0 1,0-1,-1 0,0 0,0 0,-1 0,1 0,-2-1,1 1,-1 0,0 0,-1-1,0-5,-1 10,0 1,0 0,0-1,0 1,0 0,0 0,-1 0,1 1,-1-1,1 0,-1 1,1 0,-1-1,0 1,0 0,0 0,0 1,0-1,0 1,0-1,0 1,0 0,0 0,0 0,0 1,0-1,0 1,1-1,-1 1,0 0,-1 1,-85 43,76-35,1 0,0 0,1 1,0 0,0 1,2 1,-1 0,1 0,1 0,1 1,0 0,0 1,2 0,0 0,0 0,-1 14,6-22,0 1,1-1,0 0,1 0,-1 0,1 0,1 0,-1 0,1-1,0 1,1-1,0 1,0-1,0-1,0 1,1 0,0-1,0 0,1 0,0-1,-1 0,1 0,1 0,-1 0,0-1,1 0,0 0,0-1,0 0,5 1,14 2</inkml:trace>
  <inkml:trace contextRef="#ctx0" brushRef="#br0" timeOffset="2486.227">3244 848,'60'-61,"193"-174,-207 211,-47 60,-10-13,-17 51,28-72,0 0,0-1,0 1,0 0,0 0,0-1,1 1,-1 0,1-1,-1 1,1 0,-1-1,1 1,0-1,0 1,0-1,0 1,0-1,0 0,0 1,0-1,1 0,-1 0,0 0,1 0,-1 0,1 0,-1 0,1 0,0-1,-1 1,1-1,0 1,-1-1,1 0,0 1,-1-1,1 0,0 0,0 0,0-1,12 1,0-2,0 0,-1-1,1 0,-1-1,1-1,-1 0,-1-1,1 0,-1-1,0 0,0-1,19-9,77-32,-106 50,0 0,0 0,0 0,0 0,0 0,0 1,0-1,-1 1,1-1,0 1,-1 0,0-1,1 1,-1 0,0 0,0 0,0 0,0 0,0 0,-1 1,1-1,0 0,-1 0,0 0,1 1,-1-1,0 0,0 0,-1 1,1-1,0 0,-1 0,1 0,-1 1,0-1,0 0,1 0,-1 0,-1 0,1 0,-1 1,0 7,-1 6,0-9,0 0,1 0,0 0,0 0,1 0,0 1,0-1,1 1,0-1,0 1,0-1,1 0,0 1,1-1,0 0,0 0,1 0,-1 0,1 0,1 0,-1-1,1 1,1-1,1 3,11-1</inkml:trace>
</inkml:ink>
</file>

<file path=ppt/ink/ink6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56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1 537,'979'0,"-483"-28,-330 26,0 8,3 7,231-2,-292-11,-21 17,-80-12</inkml:trace>
  <inkml:trace contextRef="#ctx0" brushRef="#br0" timeOffset="542.949">1017 0,'-432'236,"307"-159,28 0,96-77,1 1,-1-1,0 1,1-1,-1 1,1-1,0 1,-1-1,1 1,-1 0,1-1,0 1,0-1,-1 1,1 0,0-1,0 1,0 0,0 0,0-1,-1 1,1 0,1-1,-1 1,0 0,0-1,0 1,0 0,0 0,1-1,-1 1,0-1,0 1,1 0,-1-1,1 1,-1-1,0 1,1 0,-1-1,1 1,0-1,-1 0,1 1,-1-1,1 1,0-1,-1 0,1 0,-1 1,1-1,0 0,0 0,-1 0,1 0,0 0,-1 1,2-2,42 3,13-14,-31 7</inkml:trace>
  <inkml:trace contextRef="#ctx0" brushRef="#br0" timeOffset="901.262">1779 57,'-42'17,"-46"21,1 3,-70 46,-204 98,358-183,2-2,1-1,-1 1,0 0,1 0,-1-1,0 1,1 0,-1 0,1 0,-1 0,0 0,1 0,-1 0,0 0,1 0,-1 0,0 0,1 0,-1 1,0-1,1 0,-1 0,1 1,-1-1,0 0,1 1,-1-1,1 1,-1-1,1 1,0-1,-1 1,1-1,-1 1,1-1,0 1,-1-1,1 1,0 0,0-1,-1 1,1-1,0 1,0 0,0-1,0 1,0 0,0-1,0 1,0 0,0-1,0 1,0 0,0-1,1 1,-1 0,0-1,0 1,1-1,-1 1,0-1,1 1,-1 0,1-1,-1 0,1 1,-1-1,1 1,118-20,-97 12,13-3,-4 1</inkml:trace>
  <inkml:trace contextRef="#ctx0" brushRef="#br0" timeOffset="1166.262">2230 142,'-98'42,"2"4,1 4,-41 33,31-14,97-53,13-12</inkml:trace>
  <inkml:trace contextRef="#ctx0" brushRef="#br0" timeOffset="1466.254">2851 170,'-32'29,"-1"-1,-1-1,-1-2,-1-2,-1-1,-39 16,-110 59,168-86</inkml:trace>
  <inkml:trace contextRef="#ctx0" brushRef="#br0" timeOffset="4248.106">1101 565,'1'283,"1"-271,1-1,0 1,0-1,1 0,1 0,0 0,0-1,1 1,0-1,1 0,0-1,1 0,0 0,0-1,1 0,0 0,0-1,1 0,0 0,0-1,1-1,-1 0,1 0,0-1,5 1,-1 0,-3-1,-1 1,0-2,1 0,0 0,-1-1,1 0,0-1,0-1,0 0,0 0,0-1,0-1,8-1,-14 1,6-1,0 0,1 0,-1-1,-1-1,1 0,-1-1,1 0,-2 0,1-1,-1-1,0 0,7-7,-8 4,0 0,-1-1,-1 0,0 0,0-1,-1 0,-1 0,0 0,-1 0,0-1,-1 0,-1 0,0 0,-1 0,-1-13,1-10,1 26,0 0,-1-1,0 1,-1-1,-1 1,1-1,-2 1,0 0,0-1,-1 1,0 0,-1 0,0 1,-1-1,0 1,-1 0,0 0,0 1,-1-1,-4-3,-9 1</inkml:trace>
  <inkml:trace contextRef="#ctx0" brushRef="#br0" timeOffset="10514.944">1441 904,'26'31,"-5"8,1-2,2 0,2-2,11 11,68 101,37 63,-74-77,17 26,37 41,9 8,-47-22,-68-142,2-1,2 0,2-1,2-1,20 27,65 103,101 140,-92-148,-1 1,-109-153,-2-5</inkml:trace>
  <inkml:trace contextRef="#ctx0" brushRef="#br0" timeOffset="16386.148">3387 3443,'-1'-3,"-1"-1,0 1,0 0,0 0,0-1,-1 1,1 1,-1-1,1 0,-1 1,0-1,0 1,-1 0,1 0,0 0,-1 0,1 1,-1-1,1 1,-1 0,0 0,1 0,-1 1,0-1,0 1,-2 0,-7-2,1 1,-1 1,0 0,1 1,-1 0,1 1,-1 0,1 1,0 0,0 1,0 0,0 1,1 1,-1 0,2 0,-2 2,-112 67,116-67,1 1,0 0,1 0,0 1,0-1,1 1,0 1,1-1,0 1,1 0,0-1,0 1,1 1,1-1,0 0,1 0,0 1,0-1,2 7,-2-17,-2 13,1 1,1-1,0 0,1 1,0-1,1 0,1 0,0 0,1 0,0 0,1-1,1 1,0-1,1-1,0 1,1-1,4 3,-5-6,1-1,0-1,0 1,1-2,0 1,1-1,-1 0,1-1,0 0,0-1,1 0,-1 0,1-1,0-1,0 0,0 0,0-1,0 0,0-1,1-1,-1 0,0 0,0-1,0 0,1-1,28-8,114-47,-141 50,0 1,-1-2,0 1,0-2,0 0,-1 0,-1-1,0 0,-1-1,0 0,0 0,-1-1,-1 0,0-1,-1 1,-1-1,0-1,0 1,-2-1,0 1,0-1,0-14,-2 20,-1-1,1 1,-1-1,-1 1,0-1,0 1,-1-1,0 1,0 0,-1 0,-1 0,1 0,-1 0,-1 1,0 0,0 0,0 0,-1 1,0-1,-1 1,-2-2,-133-71,123 75</inkml:trace>
  <inkml:trace contextRef="#ctx0" brushRef="#br0" timeOffset="18369.955">3190 3387,'-34'31,"-125"146,158-177,1 0,-1 0,0 1,0-1,0 0,1 0,-1 1,0-1,1 1,-1-1,0 1,1-1,-1 1,0-1,1 1,-1 0,1-1,-1 1,1 0,0-1,-1 1,1 0,-1 0,1-1,0 1,0 0,0 0,-1 0,1-1,0 1,0 0,0 0,0 0,0-1,0 1,1 0,-1 0,0 0,0-1,1 1,-1 0,0 0,1-1,-1 1,0 0,1-1,-1 1,1 0,-1-1,1 1,0 0,-1-1,1 1,0-1,-1 0,1 1,0-1,0 1,-1-1,1 0,0 0,0 1,-1-1,2 0,59-21,-42 11</inkml:trace>
  <inkml:trace contextRef="#ctx0" brushRef="#br0" timeOffset="18650.999">3473 3387,'-380'225,"264"-140,116-84,-1 0,1 0,0 0,0 0,0 0,-1 0,1 0,0 0,1 0,-1 0,0 0,0 0,0 0,0 0,1 0,-1 0,1 0,-1 0,0-1,1 1,0 0,-1 0,1 0,-1 0,1-1,0 1,0 0,-1-1,1 1,0 0,0-1,0 1,0-1,0 0,0 1,-1-1,1 0,0 1,0-1,0 0,0 0,0 0,0 0,1 0,-1 0,0 0,0 0,0 0,0 0,0-1,-1 1,1 0,0-1,0 1,0-1,0 1,0-1,0 1,0-1,176-62,-110 32,-36 15</inkml:trace>
  <inkml:trace contextRef="#ctx0" brushRef="#br0" timeOffset="19187.058">3444 3529,'-373'246,"369"-242,2-4,0 1,0 0,0 0,0-1,0 2,0-1,1 0,-1 0,0 0,1 1,-1-1,1 1,0-1,-1 1,1 0,0-1,0 1,0 0,0 0,0 0,0 0,1 0,-1 0,1 0,-1 0,1 0,0 0,0 0,0 0,0 0,0 0,0 1,72-20,326-165,-379 171,-26 11,-349 198,284-150,72-48,1 0,-1 0,1 0,-1 0,0 0,1 0,-1 0,0 0,1 0,-1 0,1 0,-1 0,0 1,1-1,-1 0,0 0,1 0,-1 0,0 1,1-1,-1 0,0 0,0 1,1-1,-1 0,0 0,0 1,1-1,-1 0,0 1,0-1,0 0,0 1,1-1,-1 0,0 1,0-1,0 1,0-1,0 0,0 1,0-1,0 0,0 1,0-1,0 1,0-1,0 0,-1 1,1-1,0 0,0 1,0-1,0 0,-1 1,1-1,0 0,0 1,-1-1,1 0,0 0,-1 1,34-9,313-136,-317 135,-21 8,-19 10,-213 154,121-76,103-87,0 0,-1 0,1 1,0-1,-1 0,1 0,0 1,-1-1,1 0,0 1,-1-1,1 0,0 1,0-1,0 0,-1 1,1-1,0 0,0 1,0-1,0 1,0-1,-1 0,1 1,0-1,0 1,0-1,0 0,0 1,0-1,1 1,-1-1,0 0,0 1,0-1,0 1,0-1,1 0,-1 1,0-1,0 0,1 1,-1-1,0 0,0 1,1-1,-1 0,0 1,1-1,-1 0,0 0,1 0,-1 1,1-1,-1 0,0 0,1 0,-1 0,1 0,-1 0,0 0,1 0,-1 0,1 0,-1 0,0 0,1 0,0 0,31-5,-6-4,0-1</inkml:trace>
</inkml:ink>
</file>

<file path=ppt/ink/ink6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01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8778 340,'-73'18,"67"-18,1 1,0 0,-1 0,1 1,0-1,0 1,0 1,0-1,0 0,0 1,0 0,1 0,0 1,-1-1,1 1,1 0,-1 0,0 0,1 1,0-1,0 1,0 0,1 0,0 0,-1 2,4-4,1 1,0-1,0 0,0-1,0 1,0 0,1 0,-1-1,1 0,-1 1,1-1,0 0,0 0,0 0,0-1,1 1,-1-1,0 0,1 0,-1 0,0 0,1-1,-1 1,2-1,15 6,-14-4,0 1,0-1,0 1,0 0,0 1,0-1,-1 1,0 0,0 0,0 1,0 0,-1-1,0 2,0-1,0 0,-1 1,1 0,-1-1,0 1,0 3,-1-4,0 0,0 0,0 0,0 0,-1 0,0 1,0-1,-1 0,1 1,-1-1,0 0,-1 1,1-1,-1 0,0 0,0 1,-1-1,0 0,1 0,-2 0,1-1,-1 1,1 0,-1-1,0 0,-1 1,1-1,-1-1,0 1,0 0,0-1,0 0,-1 0,1 0,-1 0,0-1,0 0,0 0,-103 4,83-7</inkml:trace>
  <inkml:trace contextRef="#ctx0" brushRef="#br0" timeOffset="-1799.992">6717 30,'-27'150,"-5"94,19-164,1 56,12-135,1-1,0 0,0 1,-1-1,1 0,0 0,0 1,0-1,-1 0,1 0,0 0,0 0,0 0,-1 0,1 0,0-1,0 1,0 0,-1 0,1-1,0 1,0 0,-1-1,1 1,0-1,-1 1,1-1,0 1,-1-1,1 1,-1-1,1 0,-1 1,1-1,-1 0,1 1,-1-1,0 0,1 0,-1 1,0-1,0 0,0 0,0 0,1 1,12-21,1 1,1 0,1 1,0 1,2 1,0 0,0 1,2 1,0 1,1 1,16-8,-14 10,-19 8,0 0,0 0,1 1,-1-1,1 1,0 0,-1 0,1 1,0-1,0 1,0 0,0 1,1-1,-1 1,0 0,0 0,0 0,0 1,0 0,0 0,0 0,0 1,0-1,4 3,-7 2,0-1,0 0,-1 1,0-1,0 1,0 0,0-1,-1 1,0 0,-1-1,1 1,-1-1,0 1,0-1,-1 1,1-1,-1 1,0-1,-1 0,0 0,1 0,-1 0,-1-1,1 1,-4 2,-2 8,0 0,-2 0,1-1,-2 0,0-1,-1 0,0-1,-1-1,0 0,-1-1,0 0,0-1,-1-1,-1 0,1-1,-1-1,0-1,-2 0,14-5,1 0,-1 0,0 0,0-1,1 0,-1 0,1 0,-1-1,1 1,0-1,-1 0,1 0,0-1,0 1,0-1,1 0,-1 0,1 0,-1 0,1-1,0 1,0-1,0-1,-10-17</inkml:trace>
  <inkml:trace contextRef="#ctx0" brushRef="#br0" timeOffset="-1449.199">7169 1,'-22'107,"-14"138,37-30,-6-187,-1-4</inkml:trace>
  <inkml:trace contextRef="#ctx0" brushRef="#br0" timeOffset="-1034.661">7226 537,'35'0,"0"-2,0-1,0-2,-1-1,0-2,1-2,-28 8,-1-1,0 0,0-1,0 1,0-1,-1 0,0 0,0-1,0 0,0 0,0 0,-1 0,0-1,0 0,2-5,-5 9,1-1,-1 0,1 0,-1 0,0 0,0 0,0 0,-1 0,1 0,-1-1,0 1,0 0,0 0,0 0,0-1,-1 1,1 0,-1 0,0 0,0 0,0 0,0 0,-1 0,1 0,-1 1,0-1,0 0,0 1,0 0,0-1,0 1,-1 0,1 0,-1 0,-1 0,0 0,0 0,0 0,0 0,0 1,0 0,-1 0,1 0,-1 0,1 1,0 0,-1 0,1 0,-1 0,1 1,-1 0,1 0,0 0,-1 0,1 0,0 1,-3 2,-88 51,95-54,-12 7,1 1,0 0,0 1,1 0,1 1,0 0,0 1,1-1,0 2,1-1,1 1,0 0,1 0,0 1,1 0,0 0,1 0,1 0,0 0,1 0,1 3,2-9,0 0,1-1,0 1,0 0,1-1,0 0,1 0,-1 0,1 0,1-1,-1 0,1 0,0 0,0-1,1 0,0 0,0-1,0 1,0-2,0 1,1-1,0 0,0 0,0-1,0 0,0-1,0 0,0 0,1 0,-1-1,0-1,0 1,1-1,-1-1,0 1,3-2,89-21,-73 13</inkml:trace>
  <inkml:trace contextRef="#ctx0" brushRef="#br0" timeOffset="-420.335">7733 651,'168'-234,"-125"195,-42 38,-1 0,1 1,0-1,0 1,0-1,0 1,0-1,-1 1,1-1,0 1,0 0,0 0,0-1,0 1,0 0,0 0,0 0,0 0,0 0,0 0,0 0,0 1,0-1,0 0,0 0,0 1,0-1,0 1,0-1,0 1,0-1,-1 1,1-1,0 1,0 0,-1 0,1-1,0 1,-1 0,1 0,-1 0,1-1,-1 1,1 0,-1 0,0 0,1 0,-1 0,0 0,0 0,0 0,0 1,-3 39,2-40,0 1,0-1,0 0,0 1,0-1,0 1,1-1,-1 1,1-1,-1 1,1-1,-1 1,1-1,0 1,0 0,0-1,0 1,0 0,0-1,0 1,0-1,1 1,-1-1,1 1,-1 0,1-1,0 1,-1-1,1 0,0 1,0-1,0 0,0 1,0-1,0 0,1 0,-1 0,0 0,1 0,-1 0,0 0,1-1,-1 1,1 0,-1-1,1 1,0-1,-1 0,1 1,-1-1,1 0,0 0,-1 0,1 0,-1 0,1-1,0 1,137-58,-122 50,62-21,-77 29,0 0,0 0,0 0,-1 0,1 0,0 0,0 0,-1 1,1-1,0 1,0-1,-1 1,1 0,0 0,-1-1,1 1,-1 0,1 1,-1-1,0 0,1 0,-1 0,0 1,0-1,0 1,0-1,0 1,0-1,0 1,-1 0,1-1,0 1,-1 0,1-1,-1 1,0 0,0 0,0 0,1-1,-2 1,1 0,0 0,-23 166,28-150</inkml:trace>
  <inkml:trace contextRef="#ctx0" brushRef="#br0" timeOffset="-4523.085">3472 397,'-21'18,"1"2,1 0,1 1,1 1,1 1,1 0,1 2,0-1,2 1,0 5,10-28,1 0,0 0,-1 1,1-1,0 0,0 1,0-1,0 1,1-1,-1 1,1 0,-1-1,1 1,0 0,0-1,0 1,0-1,1 1,-1 0,1-1,-1 1,1-1,0 1,0-1,0 1,0-1,1 0,-1 0,1 0,-1 1,1-1,0 0,0-1,0 1,0 0,0-1,0 1,0-1,0 1,1-1,-1 0,3 1,7-3,0 0,0 0,-1-1,1-1,0 0,-1 0,1-1,-1-1,0 0,0 0,-1-1,0 0,0-1,0-1,-1 1,0-1,0-1,-1 0,0 0,-1 0,0-1,0 0,4-10,-4 10,-1-2,0 1,0-1,-1 0,-1 0,0 0,0-1,-1 1,-1-1,0 0,-1 0,0-10,-1 21,0-1,0 1,-1 0,1-1,0 1,-1-1,0 1,1 0,-1 0,0-1,0 1,0 0,-1 0,1 0,0 0,-1 0,0 0,1 0,-1 1,0-1,0 1,0-1,0 1,0 0,0-1,0 1,0 0,0 0,-1 1,1-1,0 0,-1 1,1-1,-1 1,1 0,0 0,-1 0,1 0,-1 0,1 1,-2 0,-97 34,49 1,33-19</inkml:trace>
  <inkml:trace contextRef="#ctx0" brushRef="#br0" timeOffset="-4031.976">3754 735,'232'-304,"-231"303,-1 0,1 0,-1 1,1-1,-1 0,1 1,0-1,-1 0,1 1,0-1,0 1,-1-1,1 1,0-1,0 1,0-1,-1 1,1 0,0-1,0 1,0 0,0 0,0 0,0 0,0 0,0 0,0 0,0 0,-1 0,1 0,0 1,0-1,0 0,0 0,0 1,0-1,-1 1,1-1,0 1,0-1,-1 1,1-1,0 1,-1 0,1 0,0-1,-1 1,1 0,-1 0,1-1,-1 1,0 0,1 0,-1 0,0 0,0 0,1 0,-1-1,0 1,0 0,0 0,0 0,0 0,0 0,0 0,-1 0,1 0,2 6,0 0,1 0,0-1,0 1,0-1,1 0,0 0,0 0,0 0,1 0,0-1,0 0,0 0,1-1,0 1,0-1,0 0,0-1,0 1,1-1,0-1,0 1,-1-1,3 0,4-2,0-1,0 0,0 0,0-2,0 1,0-2,-1 0,1 0,-1-1,0-1,-1 0,1 0,-1-1,0-1,-1 0,0 0,0-1,-1-1,0 1,-1-1,0-1,0 1,-1-2,0 1,-1-1,21-23,-14 22</inkml:trace>
  <inkml:trace contextRef="#ctx0" brushRef="#br0" timeOffset="-13235.003">621 114,'-59'190,"55"-178,-37 140,-6-1,-7-3,-17 21,40-92,31-77,0-1,1 1,-1 0,0 0,0 0,0 0,1-1,-1 1,0 0,0 0,1 0,-1 0,0 0,0 0,1 0,-1 0,0 0,0 0,1 0,-1 0,0 0,0 0,1 0,-1 0,0 0,0 0,1 0,-1 0,0 0,0 0,0 0,1 0,-1 0,0 1,0-1,0 0,1 0,-1 0,0 0,0 1,0-1,0 0,1 0,-1 0,0 1,0-1,0 0,17-23,6-28,-11 26</inkml:trace>
  <inkml:trace contextRef="#ctx0" brushRef="#br0" timeOffset="-12789.565">593 143,'11'108,"2"-45,1 11,3-1,3-1,4-1,9 16,-33-85,1 0,0 0,0 0,0 1,0-1,1 0,-1 0,1-1,-1 1,1 0,0 0,-1-1,1 1,0-1,0 1,0-1,0 0,0 0,1 0,-1 0,0 0,0 0,1-1,-1 1,0-1,1 0,-1 1,0-1,1 0,-1-1,1 1,-1 0,0-1,1 1,-1-1,0 1,1-1,-1 0,0 0,0 0,0-1,0 1,0 0,0-1,0 1,0-1,-1 0,1 1,-1-1,2-2,66-133,-56 103,10-22,-2-1,-3-1,-2-1,-3-1,-3 0,2-43,-11 102,0-1,-1 0,1 0,-1 0,1 0,-1 0,0 0,0 0,0 0,0 0,0 0,0 1,-1-1,1 0,-1 0,1 0,-1 0,1 0,-1 1,0-1,0 0,0 0,0 1,0-1,-1 1,1-1,0 1,-1 0,1-1,-1 1,1 0,-1 0,0 0,1 0,-1 0,0 0,0 1,-1-1,-8 7</inkml:trace>
  <inkml:trace contextRef="#ctx0" brushRef="#br0" timeOffset="-7084.715">1242 509,'-2'-2,"0"0,-1 0,1 0,0 1,0-1,-1 1,1 0,-1 0,1-1,-1 2,0-1,1 0,-1 0,0 1,1 0,-1-1,0 1,0 0,1 0,-1 1,0-1,0 1,1-1,-1 1,0 0,1 0,-1 0,1 0,-1 0,1 1,0-1,-1 1,1-1,0 1,0 0,0 0,-65 79,28 32,39-110,0 0,-1 0,1 1,0-1,0 0,1 0,-1 1,1-1,-1 0,1 0,0 0,0 0,1 1,-1-2,1 1,-1 0,1 0,0 0,0-1,0 1,0-1,1 0,-1 1,1-1,-1 0,1 0,0-1,0 1,-1-1,1 1,0-1,1 0,-1 0,1 0,6 1,0-1,-1-1,1 0,-1 0,1 0,0-2,-1 1,1-1,-1 0,0-1,0 0,0-1,0 0,0 0,-1-1,0 0,0 0,0-1,0 0,-1 0,0-1,0 0,-1 0,0-1,0 1,-1-1,0-1,-1 1,1-1,0-4,-1 9,-1-1,0 1,0-1,0 0,0 0,-1 0,0 0,0-1,0 1,-1-1,0 1,0-1,0 1,0-1,-1 0,0 1,-1-1,1 0,-1 1,0-1,0 1,-1-1,1 1,-1 0,-1-1,1 1,-1 0,1 0,-2 1,1-1,0 0,-1 1,0 0,-1-1,0 3,-1 0,0 1,0-1,0 1,-1 1,1-1,0 1,0 0,0 0,-1 1,1-1,0 2,0-1,0 1,0-1,0 2,1-1,-1 1,1-1,-1 2,1-1,0 0,-4 4,-9 8</inkml:trace>
  <inkml:trace contextRef="#ctx0" brushRef="#br0" timeOffset="-6568.163">1722 1,'26'138,"-25"-110,0 0,-1 0,-2 0,-1 0,-1 0,-3 7,-23 162,7-39,18-123,8-27</inkml:trace>
  <inkml:trace contextRef="#ctx0" brushRef="#br0" timeOffset="-6290.153">1440 424,'34'5,"25"-3,7-2,-2-2,-8 1,-8 0,-8 0,-6-5,-3-1,-3 1,-6 1</inkml:trace>
  <inkml:trace contextRef="#ctx0" brushRef="#br0" timeOffset="-5835.827">1975 622,'21'-6,"0"0,-1-1,-1-1,1-1,-1-1,-1 0,0-2,0 0,-1-1,-1 0,0-2,-1 0,9-10,-23 23,1 0,-1 0,1 0,-1-1,0 1,0 0,0 0,0-1,0 1,0-1,-1 1,1-1,-1 1,0-1,1 1,-1-1,0 1,-1-1,1 1,0-1,-1 1,1-1,-1 1,0 0,0-1,0 1,0 0,0-1,-1 1,1 0,0 0,-1 0,0 0,0 0,1 1,-1-1,0 0,0 1,0 0,-1-1,1 1,0 0,0 0,-1 0,1 0,-1 0,1 1,-1-1,1 1,-1 0,1 0,-1 0,1 0,-1 0,1 0,-1 0,1 1,-15 2,1 0,0 2,0-1,1 2,-1 0,1 1,1 1,-1 0,1 1,1 0,0 1,0 1,1 0,0 1,1 0,0 1,1 0,0 0,1 1,-4 9,8-14,-1 1,2 0,-1 0,1 0,1 1,-1-1,2 1,0 0,-1 8,3-16,-1 0,1 1,0-1,0 0,0 1,1-1,-1 0,1 0,0 0,-1 0,1 1,1-1,-1 0,0 0,1-1,0 1,0 0,-1 0,2-1,-1 1,0-1,0 0,1 0,-1 0,1 0,0 0,-1 0,1-1,0 1,0-1,0 0,0 0,1 0,0 0,22 3,0-1,1-1,-1-2,1 0,-1-2,2-1,-12 1,22-3,1-1,-1-3,-1-1,0-1,18-10,-26 10</inkml:trace>
  <inkml:trace contextRef="#ctx0" brushRef="#br0" timeOffset="-5390.239">2653 368,'-9'3,"0"0,1 0,-1 1,1 0,0 1,0-1,0 2,1-1,0 1,0 0,0 1,1-1,0 2,0-1,1 0,-1 1,2 0,-1 0,1 1,5-4,0-1,-1 1,2 0,-1-1,1 1,-1-1,1 0,1 0,-1 1,0-1,1-1,0 1,0 0,0-1,0 1,1-1,-1 0,1 0,0 0,0-1,0 1,0-1,0 0,1 0,-1-1,4 2,10 7,12 5,41 27,-69-40,-1-1,0 0,1 0,-1 1,0-1,0 1,0 0,0-1,0 1,0 0,0-1,-1 1,1 0,-1 0,1-1,-1 1,0 0,1 0,-1 0,0 0,0 0,0 0,-1 0,1-1,0 1,-1 0,1 0,-1 0,0-1,1 1,-1 0,0 0,0-1,0 1,0-1,-1 1,1-1,-1 1,-7 5,0-1,0 1,-1-1,0-1,-1 0,1-1,-1 0,0 0,0-1,0 0,0-1,-1-1,1 1,0-2,-1 0,1 0,-1-1,1 0,-2-2,-5 3,-7-1</inkml:trace>
  <inkml:trace contextRef="#ctx0" brushRef="#br0" timeOffset="-3204.183">5024 453,'-30'475,"33"-509,2 0,2 0,0 1,2 0,2 0,1 1,1 1,2 0,1 1,2 0,7-8,-15 21,3-5,0 1,1 1,1 0,1 1,1 1,18-16,-32 32,-1 0,0 0,1 0,-1 1,1-1,-1 1,1-1,0 1,-1 0,1 0,0 1,0-1,0 0,0 1,0 0,0-1,0 1,0 1,0-1,0 0,0 1,-1-1,1 1,0 0,0 0,0 0,-1 0,1 1,0-1,-1 1,1-1,-1 1,0 0,1 0,-1 0,0 0,0 0,-1 1,1-1,0 1,-1-1,1 1,-1 0,0-1,0 1,0 0,0 0,0 2,2 9,-1-1,-1 0,0 0,0 1,-2-1,1 0,-2 0,0 1,0-1,-1 0,-1-1,0 1,-1-1,0 1,-1-1,0-1,-1 1,-1-1,1 0,-2-1,1 0,-1 0,-1-1,0 0,0-1,-1 0,0 0,0-1,-1-1,0 0,-10 3,-2 1,16-6,0-1,0 0,-1 0,1 0,-1-1,1 0,-1-1,0 0,0-1,1 1,-1-1,-6-2,1-7,3-2</inkml:trace>
  <inkml:trace contextRef="#ctx0" brushRef="#br0" timeOffset="-2670.221">5391 735,'48'-20,"-2"-1,0-2,-1-3,28-21,-56 35,-1-1,-1 0,0-1,-1-1,-1 0,0-1,-1 0,-1-1,0 0,-1-1,-1 0,-1 0,-1-1,0 0,-1-1,1-8,-6 25,-1 1,1-1,0 0,-1 1,0-1,1 0,-1 1,0-1,0 0,-1 0,1 1,0-1,-1 0,0 1,0-1,1 1,-1-1,-1 1,1-1,0 1,-1 0,1-1,-1 1,0 0,0 0,1 0,-1 0,-1 1,1-1,0 0,0 1,-1 0,1-1,-1 1,1 0,-1 0,1 0,-1 1,1-1,-1 1,0-1,0 1,1 0,-1 0,0 0,1 0,-1 1,0-1,1 1,-3 0,-6 3,0 0,1 1,-1 0,1 1,0 0,1 1,-1 0,1 0,1 1,-1 0,1 0,1 1,-1 0,2 1,-1 0,1 0,1 0,0 0,0 1,0 1,4-9,0 1,0-1,0 0,1 1,-1-1,1 0,0 1,0-1,0 1,0-1,0 0,1 1,-1-1,1 0,0 1,0-1,0 0,1 0,-1 0,1 0,0 0,0 0,0 0,0 0,0-1,0 1,1-1,0 0,-1 0,1 0,0 0,0 0,0 0,0-1,0 1,0-1,0 0,1 0,13 3,-1-1,0-1,1-1,0 0,-1-1,1-1,-1 0,1-1,-1-1,12-4,91-7,-118 13,0 1,0 0,0-1,0 1,-1 0,1 0,0 0,0 0,0 0,0 0,0 0,0 0,0 0,0 1,0-1,0 0,0 0,-1 1,1-1,0 1,0-1,0 1,-1-1,1 1,0-1,0 1,-1 0,1-1,0 1,-1 0,1 0,-1 0,1-1,-1 1,0 0,1 0,-1 0,0 0,1 0,-1 0,0 0,0-1,0 1,0 0,0 0,0 0,0 0,0 0,0 0,-1 0,1 0,0 0,0 0,-1 0,1-1,-1 2,-34 49,26-40,-3 3,9-11,0 0,0-1,0 1,0 0,1 1,-1-1,1 0,0 1,0 0,0-1,0 1,1 0,0 0,-1 0,1 0,1 0,-1 0,0 0,1 0,0 0,0 0,0 0,1 1,1-4,-1 1,1-1,0 1,0-1,0 0,1 0,-1 0,0 0,0 0,0-1,1 1,-1 0,0-1,1 0,-1 0,1 1,-1-2,0 1,1 0,-1 0,0-1,2 1,0-1,20-1</inkml:trace>
  <inkml:trace contextRef="#ctx0" brushRef="#br0" timeOffset="-2384.147">6322 397,'-13'20,"1"-3,0 1,1 0,1 0,0 1,2 0,0 1,1-1,1 2,1-1,1 1,0 2,4-21,0 0,-1 0,1 0,0 1,0-1,1 0,-1 0,0 0,1 0,-1 0,1 0,0 0,0 0,-1 0,1 0,1 0,-1-1,0 1,0 0,1-1,-1 1,1-1,-1 1,1-1,-1 0,1 1,0-1,0 0,0 0,0 0,0-1,0 1,0 0,0-1,0 1,0-1,0 0,0 1,0-1,0 0,0-1,1 1,-1 0,0 0,0-1,0 1,0-1,0 0,0 0,0 0,0 0,-1 0,1 0,0 0,1-1,4-4,0 1,0-1,-1 0,1-1,-1 0,-1 0,1 0,-1 0,0-1,-1 0,0 0,0 0,-1-1,0 1,0-1,-1 0,0 0,-1 0,0 0,0 0,-1 0,0 0,-1 0,0 0,0 0,-1 0,0 0,0 1,-1-1,0 1,-1-1,0 0,1 5,-1 0,1 0,-1 1,1-1,-1 1,0 0,0 0,-1 0,1 0,-1 1,1-1,-1 1,0 0,0 1,0-1,0 1,0 0,0 0,0 1,0 0,0 0,0 0,0 0,0 1,-1-1,1 1,0 1,0-1,-3 2,-11 7</inkml:trace>
  <inkml:trace contextRef="#ctx0" brushRef="#br0" timeOffset="2132.488">4995 848,'5'-5,"2"4,-1 6,-6 2,-3 5,-1 6,0 3,1 4,1 3,0 0,-3-3,-2-3,1 2,2 0,1 1,1-4</inkml:trace>
  <inkml:trace contextRef="#ctx0" brushRef="#br0" timeOffset="4429.104">0 1158,'106'-14,"1"4,0 4,67 8,-71-1,155 26,426-27,224 0,-450-27,-118 14,25-5,95 18,-190 2,293-31,-184 18,185-24,-187 13,93-12,101 12,412 3,-654 21,270-2,-430-27,-143 26,-2 0</inkml:trace>
  <inkml:trace contextRef="#ctx0" brushRef="#br0" timeOffset="6382.692">4939 1017,'5'0,"1"5,0 6,-1 7,-6-1,-3 2,-1 3,0 2,2 2,0 1,2-4</inkml:trace>
</inkml:ink>
</file>

<file path=ppt/ink/ink6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20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58,'278'-25,"492"23,-95 1,-286-29,-377 31</inkml:trace>
</inkml:ink>
</file>

<file path=ppt/ink/ink6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17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18,'-17'60,"1"27,4 0,4 0,3 12,-9 9,2 32,12-140,0-1,0 1,0 0,0-1,0 1,1 0,-1-1,0 1,0 0,1-1,-1 1,0 0,0 0,1-1,-1 1,0 0,1 0,-1 0,0 0,0-1,1 1,-1 0,1 0,-1 0,0 0,1 0,-1 0,0 0,1 0,-1 0,0 0,1 0,-1 0,1 0,-1 0,0 0,1 0,-1 0,0 1,1-1,-1 0,0 0,0 0,1 1,-1-1,0 0,1 0,-1 1,0-1,0 0,0 0,1 1,-1-1,0 0,0 1,0-1,0 0,1 1,-1-1,0 0,0 1,5-14</inkml:trace>
  <inkml:trace contextRef="#ctx0" brushRef="#br0" timeOffset="853.244">593 159,'1'-2,"0"0,1 0,-1 0,0 0,0-1,0 1,-1 0,1 0,-1-1,1 1,-1 0,0-1,0 1,1 0,-2-1,1 1,0 0,0-1,-1 1,1 0,-1 0,0-1,0 1,0 0,0 0,0 0,0 0,-1 0,1 0,0 0,-1 1,0-1,1 0,-1 1,0-1,0 1,0 0,0 0,0-1,0 1,0 1,0-1,-1 0,1 0,0 1,-1-1,1 1,0 0,-1 0,1 0,0 0,-1 0,0 0,-6 2,0 0,0 1,1 0,-1 0,1 1,-1 0,1 0,0 1,1 0,-1 0,1 1,0 0,0 0,1 1,0 0,0 0,0 0,1 1,0 0,1 0,0 0,0 0,0 1,1 0,1-1,-1 1,2 0,-1 1,1-1,0 0,1 0,0 0,1 1,-1-7,0 1,1 0,-1 0,1 0,0 0,0-1,0 1,1 0,-1-1,1 1,0-1,0 1,0-1,0 0,1 0,-1 0,1 0,0-1,0 1,0-1,0 1,0-1,1 0,-1 0,1-1,-1 1,1-1,0 1,-1-1,1 0,0-1,0 1,0-1,0 1,0-1,-1 0,1-1,0 1,0-1,0 1,0-1,-1-1,1 1,0 0,-1-1,1 0,-1 1,3-3,12-8,0-2,-1 0,0 0,-1-2,-1 0,0-1,-1 0,-1-1,-1 0,0-2,8-18,-4 11,2 5,-8 40,-8 12,-2-1,-2 0,0 1,-2-1,-1 0,-4 8,3 3,1-1,2 1,1-1,3 1,1 5,0 28,-2-73,0 0,0 0,0-1,0 1,0 0,0 0,0-1,0 1,0 0,0 0,0-1,1 1,-1 0,0 0,0-1,0 1,0 0,1 0,-1 0,0-1,0 1,0 0,1 0,-1 0,0 0,0 0,1-1,-1 1,0 0,0 0,1 0,-1 0,0 0,0 0,1 0,-1 0,0 0,0 0,1 0,-1 0,0 0,0 0,1 0,-1 0,0 0,0 0,1 1,-1-1,0 0,0 0,1 0,-1 0,0 0,0 1,0-1,1 0,-1 0,0 0,0 1,0-1,7-12</inkml:trace>
  <inkml:trace contextRef="#ctx0" brushRef="#br0" timeOffset="1154.93">1016 469,'-4'19,"-3"12,-4-1,0 1,1-11,3-8</inkml:trace>
  <inkml:trace contextRef="#ctx0" brushRef="#br0" timeOffset="1521.968">1327 46,'-15'33,"-4"21,1 7,3-4,5-5,4-8,2-6,3-4,1-5,-5 0,0-2,-1 0,2-1,1 2,1-10,1-8</inkml:trace>
  <inkml:trace contextRef="#ctx0" brushRef="#br0" timeOffset="2151.389">1496 46,'12'-7,"0"0,1 2,0-1,0 2,0 0,0 0,1 1,-1 1,1 0,8 1,-20 0,-1 1,1 0,0 0,-1 1,1-1,0 0,-1 0,1 1,-1-1,1 1,0 0,-1-1,1 1,-1 0,0 0,1 0,-1 0,0 0,1 0,-1 0,0 0,0 1,0-1,0 0,0 1,0-1,-1 1,1-1,0 1,-1-1,1 1,-1 0,1-1,-1 1,0-1,0 1,0 0,0-1,0 1,0 0,0-1,-1 1,1 0,0-1,-1 1,0 0,-35 70,-40 14,75-84,0 0,1 0,-1 0,0 1,1-1,-1 0,1 0,0 0,0 0,0 0,0 1,0-1,0 0,0 0,1 0,-1 0,1 0,0 0,0 0,-1 0,1 0,0 0,1 0,-1 0,0 0,0-1,1 1,-1-1,1 1,0-1,-1 1,1-1,0 0,0 0,0 0,70 40,-68-40,10 6,-1-1,0 2,0 0,-1 0,0 1,0 1,-1 0,0 1,-1 0,8 11,-16-19,0-1,-1 0,0 1,1-1,-1 1,0-1,0 1,-1 0,1 0,0-1,-1 1,0 0,1 0,-1-1,0 1,-1 0,1 0,0 0,-1-1,0 1,1 0,-1-1,0 1,0 0,-1-1,1 1,0-1,-1 0,0 1,1-1,-1 0,0 0,0 0,0 0,-1-1,1 1,0 0,-1-1,1 0,-1 1,0-1,-114 43,1-33,91-11</inkml:trace>
  <inkml:trace contextRef="#ctx0" brushRef="#br0" timeOffset="5184.878">2061 526,'4'0,"8"0,0-5,-1-2</inkml:trace>
  <inkml:trace contextRef="#ctx0" brushRef="#br0" timeOffset="5703.647">2146 130,'0'5,"-5"1,-2 5,1 0</inkml:trace>
</inkml:ink>
</file>

<file path=ppt/ink/ink6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38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109 710,'-21'76,"20"-61,-17 398,15-386,-2-1,-1 1,-1-1,-2 0,0 0,-6 9,1-29,13-33,14-33,2 0,3 1,3 0,2 2,2 1,3 1,2 1,17-19,-22 32,3 2,1 1,1 2,2 0,2 2,1 2,2 1,27-16,31 13,-92 34,0 0,-1 0,1 1,0-1,0 1,0-1,0 1,-1 0,1 0,0 0,-1 1,1-1,0 0,-1 1,0 0,1 0,-1 0,0 0,0 0,0 0,0 0,-1 0,1 1,0-1,-1 1,0 0,0-1,1 1,-2 0,1-1,0 1,0 2,0 12,0-1,-1 1,-1 0,-1 0,0-1,-1 1,-1-1,0 0,-1 0,-1 0,-1-1,0 0,-1 0,0-1,-1 0,-1 0,0-1,-12 12,10-9,-1 0,-1 0,0-2,-1 0,0 0,-1-1,-1-1,0-1,-1 0,0-1,0-1,-1-1,-6 1,-101 9,122-18,-1-1,1 1,0-1,-1 0,1 0,0 0,0-1,0 0,0 1,0-1,0-1,1 1,-1 0,1-1,-1 0,1 0,0 0,0 0,0 0,1-1,-1 1,1-1,0 0,0 0,0 0,0 0,1 0,-1 0,-4-22,3 1</inkml:trace>
  <inkml:trace contextRef="#ctx0" brushRef="#br0" timeOffset="383.666">674 908,'32'-19,"11"-5,-1-2,0-2,-3-2,0-1,17-19,-17-14,-38 63,-1 0,1-1,-1 1,0-1,0 1,0 0,1-1,-1 1,0-1,-1 1,1 0,0-1,0 1,-1-1,1 1,0 0,-1-1,0 1,1 0,-1 0,0-1,1 1,-1 0,0 0,0 0,0 0,0 0,0 0,0 0,0 0,-1 1,1-1,0 0,0 1,-1-1,1 1,0-1,-1 1,1-1,0 1,-1 0,1 0,-1 0,1 0,0 0,-1 0,1 0,-1 0,1 1,-11 1,1 0,0 1,0 0,0 1,1 1,-1 0,1 0,0 1,0 0,1 1,0 0,0 0,0 1,1 0,0 0,1 1,0 0,-2 4,-5 6,1-1,1 2,0 0,2 0,0 1,2 0,0 0,-4 19,11-36,0-1,1 1,-1-1,1 1,-1 0,1-1,0 1,1-1,-1 1,1-1,-1 1,1-1,0 1,0-1,1 1,-1-1,1 0,-1 0,1 0,0 0,0 0,1 0,-1 0,0-1,1 1,0-1,-1 0,1 0,0 0,0 0,0 0,1 0,-1-1,0 0,1 1,-1-1,1-1,2 1,6 2,1-1,0 0,0-2,0 1,1-1,-1-1,0-1,0 0,-1 0,3-1,10-5</inkml:trace>
  <inkml:trace contextRef="#ctx0" brushRef="#br0" timeOffset="812.329">1154 908,'171'-212,"-92"130,-78 82,-1-1,1 1,-1-1,1 1,-1-1,1 1,0 0,-1-1,1 1,0 0,-1 0,1-1,-1 1,1 0,0 0,0 0,-1 0,1 0,0 0,-1 0,1 0,0 0,-1 0,1 0,0 0,-1 0,1 1,0-1,-1 0,1 1,0-1,-1 0,1 1,-1-1,1 0,-1 1,1-1,-1 1,1-1,-1 1,1 0,-1-1,0 1,1-1,-1 1,0 0,0-1,1 1,-1 0,0-1,0 1,0 0,0-1,0 1,0 0,0-1,0 1,0 0,0-1,0 1,0 0,-1 0,-3 44,2-40,0 1,0-1,0 0,1 0,0 1,0-1,0 1,0-1,1 1,0-1,0 1,1-1,0 1,0-1,0 1,0-1,1 0,0 1,0-1,0 0,1 0,0-1,0 1,0 0,0-1,1 0,-1 0,1 0,0 0,1 0,-1-1,0 0,1 0,0 0,2 0,-1-2,1-2,-1 1,0-1,0 0,1 0,-1 0,0-1,0 0,0 0,0-1,-1 0,1 0,-1 0,1-1,-1 1,0-1,-1 0,1-1,-1 1,1-1,-1 0,-1 0,1 0,-1-1,1-2,19-19,48-59,-57 63</inkml:trace>
  <inkml:trace contextRef="#ctx0" brushRef="#br0" timeOffset="1482.576">2141 597,'-17'9,"0"1,0 0,1 1,0 0,0 2,2 0,0 0,0 1,1 1,0 1,5-8,0 1,1 0,0 0,1 0,-1 1,2-1,-1 2,2-1,-1 0,1 1,1 0,0 0,0 0,1 0,1 1,-1 4,4-12,-1-1,0 0,1 0,0 0,-1 0,1-1,0 1,1 0,-1-1,0 1,1-1,-1 0,1 0,0 0,0 0,0-1,0 1,0-1,0 1,0-1,0 0,0 0,1 0,-1-1,0 1,1-1,-1 0,0 0,1 0,-1 0,1-1,-1 1,0-1,0 0,1 0,-1 0,0-1,0 1,0-1,0 1,0-1,0 0,-1 0,1 0,-1-1,3-1,24-15,0-1,-1-1,-1-1,-1-2,-1 0,-1-2,-1-1,-1 0,-2-2,-1 0,-1-1,-2-1,-1-1,11-32,-14 32,-2-1,-1 1,-2-2,-1 1,-1-1,-2 0,-2 0,0 0,-3 0,-1 0,-4-17,6 47,0-1,0 1,0-1,-1 1,0-1,0 1,0 0,0 0,-1 0,0 0,1 0,-1 0,-1 1,1-1,-1 1,1 0,-1 0,0 1,0-1,0 1,0 0,0 0,-1 0,1 0,-1 1,1-1,-1 1,0 1,1-1,-1 1,0-1,1 1,-1 1,0-1,0 1,1-1,-2 2,-12 4,-1 1,2 1,-1 1,1 0,1 2,0-1,0 2,1 0,0 1,1 1,1 0,0 1,1 0,1 1,0 0,1 0,1 2,0-1,2 1,0 0,0 1,2-1,1 1,0 0,1 1,1 4,-1-12,1 0,0 0,1 1,0-1,1 1,0-1,1 1,1-1,0 0,0 0,2 0,-1 0,1 0,1 0,0-1,1 0,0 0,1-1,0 1,0-1,1-1,0 0,1 0,0 0,1-1,-1 0,2-1,-1 0,7 3,5-4,0 0,0-2,1 0,-1-1,1-2,0 0,-1-1,1-2,0 0,-1-1,0-2,20-5,-18 4</inkml:trace>
  <inkml:trace contextRef="#ctx0" brushRef="#br0" timeOffset="1763.091">2536 654,'24'24,"23"-2,7-4,0-10,-5-7,-10-8,-7-8,-5-5,-6-6,-3 3,2 0,-4 0,1-2,-3-1,-3 8,-9 8,-5 10,-1 5</inkml:trace>
</inkml:ink>
</file>

<file path=ppt/ink/ink6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40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0,'-19'58,"-7"28,2 5,4-9,6-14,5-12,5-13,2-7,2-6,1-3,0-1,0 0,5-5,1-6</inkml:trace>
  <inkml:trace contextRef="#ctx0" brushRef="#br0" timeOffset="304.972">316 395,'-6'15,"0"0,1 0,0 0,1 0,1 1,0 0,2 0,0 0,0 0,1 0,1 0,1 0,0-1,1 1,4 11,-6-24,0-1,0 0,0 1,0-1,0 0,1 1,-1-1,1 0,0 0,-1 0,1 0,0 0,0-1,0 1,0-1,1 1,-1-1,0 0,1 0,-1 0,1 0,-1 0,1 0,-1-1,1 1,-1-1,1 1,0-1,-1 0,1 0,-1-1,1 1,0 0,-1-1,1 0,-1 1,1-1,-1 0,1 0,-1-1,0 1,0 0,1-1,-1 1,1-2,12-10,-1-1,0 0,-1-1,0 0,-1-1,-1-1,-1 0,2-4,28-41,21-41,-51 85</inkml:trace>
  <inkml:trace contextRef="#ctx0" brushRef="#br0" timeOffset="850.939">712 705,'11'-25,"1"-1,1 2,2 0,0 0,1 1,2 1,0 1,1 1,1 0,1 1,1 2,5-4,-25 20,-1-1,1 1,-1-1,1 1,0 0,0 0,-1 0,1 0,0 0,0 0,0 1,0-1,0 0,0 1,0 0,1-1,-1 1,0 0,0 0,0 0,0 1,0-1,0 0,0 1,0-1,0 1,0 0,0 0,0 0,0 0,0 0,0 0,-1 0,1 0,0 1,-1-1,1 1,-1-1,0 1,1 0,-1 0,0-1,0 1,0 0,0 0,-1 0,1 0,0 0,-1 0,1 0,-1 2,-18 135,18-138,0 1,0-1,1 1,-1-1,1 1,-1-1,1 1,-1-1,1 0,0 1,-1-1,1 0,0 1,0-1,0 0,0 0,0 0,0 0,1 0,-1 0,0 0,0 0,1-1,-1 1,1 0,-1-1,1 1,-1-1,0 1,1-1,0 0,-1 0,1 0,-1 0,1 0,-1 0,1 0,-1 0,1 0,-1-1,1 1,-1-1,1 1,-1-1,2 0,66-38,-61 33,162-91,-168 96,0 0,0 0,0 0,0 1,0-1,0 1,0-1,0 1,0 0,0-1,0 1,0 0,0 1,0-1,0 0,0 1,0-1,0 1,0-1,0 1,0 0,0 0,0 0,-1 0,1 0,0 0,-1 0,1 1,-1-1,1 1,-1-1,0 1,1-1,-1 1,0 0,0 0,0 0,0-1,-1 1,1 0,0 0,-1 0,0 0,1 0,-1 0,0 0,0 0,0 0,0 1,0-1,0 0,-1 0,1 0,-1 0,0 0,-18 79,-2 43,35-83,-1-29</inkml:trace>
</inkml:ink>
</file>

<file path=ppt/ink/ink6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43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168 678,'-26'446,"25"-434,3 0,-2 0,0 0,0 0,-1 1,0-1,-1 0,-1 0,0-1,0 1,-1 0,-1-1,0 0,0 0,-1-1,-1 1,0-1,0 0,-1-1,-7 7,14-15,0 0,0 0,0 0,0 0,0-1,-1 1,1 0,0 0,-1-1,1 1,0-1,-1 0,1 1,-1-1,1 0,-1 0,1 0,0 0,-1 0,1 0,-1 0,1 0,-1-1,1 1,-1 0,1-1,0 1,-1-1,1 0,0 1,0-1,-1 0,1 0,0 0,0 0,0 0,0 0,0 0,0 0,0 0,1-1,-1 1,0 0,0 0,1-1,-1 1,1-1,0 1,-1 0,1-1,0 1,0-1,0 0,-4-82,15 36,1 2,3 0,2 1,2 0,1 1,3 2,1 0,2 1,23-25,12-25,3 3,5 3,20-15,-85 96,2-3,1-1,0 1,0 1,1-1,-1 1,2 0,-1 1,0 0,1 0,0 1,0 0,1 1,1-1,-9 5,0 0,1 1,-1-1,0 0,1 1,-1 0,0-1,0 1,0 0,-1 0,1 0,0 0,-1 1,1-1,-1 0,0 1,0-1,0 1,0-1,0 1,0-1,-1 1,1 0,-1-1,0 1,0 0,0-1,0 1,0 0,-1-1,1 1,-1 0,0 2,-5 25,0 0,-2 0,-1-1,-2 0,-1-1,-1 0,-1-1,-1 0,-2-1,0-1,-12 10,18-18,-116 124,127-140,-1 0,1 0,-1 0,1-1,-1 1,1 0,-1 0,0 0,1-1,-1 1,0 0,0-1,1 1,-1 0,0-1,0 1,0-1,0 0,0 1,0-1,1 0,-1 1,0-1,0 0,0 0,0 0,0 0,0 0,0 0,0 0,0 0,0 0,0-1,0 1,0 0,0-1,0 1,0 0,0-1,0 1,1-1,-1 0,0 1,0-1,0 1,1-1,-1 0,0 0,1 0,-1 1,1-1,2-9</inkml:trace>
  <inkml:trace contextRef="#ctx0" brushRef="#br0" timeOffset="462.624">535 988,'82'-43,"-1"-4,-3-4,60-50,-126 93,0-1,0 0,-1-1,0 0,-1-1,0 0,0 0,-2-1,1 0,-1-1,-1 0,0 0,-1 0,-1-1,0 0,-1 0,0-1,-1 1,0-1,-2 0,0 1,0-11,-2 22,0 0,-1 0,1-1,-1 1,0 0,0 0,0 0,0 1,0-1,-1 0,1 1,-1 0,0-1,1 1,-1 0,0 0,0 1,0-1,-1 1,1-1,0 1,-1 0,1 0,-1 1,1-1,-1 1,1-1,-1 1,1 0,-1 0,1 1,-1-1,1 1,0 0,-1 0,1 0,-1 0,1 0,0 1,0 0,0-1,0 1,0 0,0 1,1-1,-1 0,1 1,-1-1,1 1,1-2,-11 6,0 1,1 0,-1 1,1 0,1 0,0 2,0-1,1 1,1 0,0 1,0 0,-5 11,13-20,-1-1,0 0,1 1,0-1,-1 0,1 1,0-1,0 0,0 1,1-1,-1 1,0-1,1 0,0 0,-1 1,1-1,0 0,0 0,0 0,1 0,-1 0,0 0,1 0,0 0,-1 0,1-1,0 1,0-1,0 1,0-1,0 0,0 1,0-1,0 0,0-1,0 1,2 0,89 15,160-47,-251 30,0 1,-1 0,1 0,0 0,-1 0,1 0,0 0,0 0,-1 0,1 1,0-1,-1 1,1-1,0 1,-1 0,1 0,-1-1,1 1,-1 0,0 0,1 0,-1 1,0-1,0 0,1 0,-1 1,0-1,0 1,-1-1,1 1,0-1,0 1,-1-1,1 1,-1 0,1-1,-1 1,0 0,0-1,0 1,0 0,0 0,0-1,0 1,0 0,-1-1,1 1,-1 0,1-1,-1 1,0 0,1-1,-1 1,0-1,-1 1,-71 120,59-81,15-26</inkml:trace>
  <inkml:trace contextRef="#ctx0" brushRef="#br0" timeOffset="752.149">1523 707,'-5'12,"0"1,2-1,-1 1,2 0,0 0,0 1,1-1,1 0,0 3,0-12,0 0,0 0,0 0,1 0,0 0,0 0,0 0,0 0,0-1,1 1,0 0,0-1,0 1,0-1,0 1,1-1,-1 0,1 0,0 0,0-1,0 1,0 0,1-1,-1 0,1 0,-1 0,1 0,0-1,0 0,0 1,1-1,1-2,1 0,-1-1,1 0,-1 0,0 0,0-1,0 1,0-2,-1 1,1-1,-1 1,1-1,-1-1,-1 1,1-1,-1 0,0 0,0 0,0-1,0 1,-1-1,0 0,0 0,-1 0,2-6,0 6,-1 0,0 1,0-1,-1 0,1 0,-1-1,0 1,-1 0,0-1,0 1,0-1,-1 1,0-1,0 0,0 1,-1-1,0 1,-1-1,1 1,-1 0,0-1,-1 1,1 0,-1 1,-1-1,1 0,-1 1,0-1,0 1,0 0,-1 1,0-1,-4-3,3 5,-1 0,1 0,0 1,-1 0,0 0,1 0,-1 1,0 0,0 1,0-1,0 1,1 0,-1 1,0 0,0 0,0 0,1 1,-1 0,0 0,1 1,0 0,0 0,-2 1,-11 7</inkml:trace>
  <inkml:trace contextRef="#ctx0" brushRef="#br0" timeOffset="1330.475">2087 1,'-27'57,"2"2,2 1,4 0,2 2,3 0,-5 48,9-43,3-29,2 1,1 0,3 0,2 36,-2-75,1 1,0 0,-1 0,1 0,0 0,0 0,0 0,0 0,0 0,0 0,0 0,0 0,0 0,0 0,1 0,-1 0,0 0,1 0,-1-1,1 1,-1 0,1 0,-1 0,1 0,-1-1,1 1,0 0,-1-1,1 1,0 0,0-1,0 1,-1-1,1 1,0-1,0 0,0 1,0-1,0 0,0 0,0 1,0-1,0 0,0 0,0 0,0 0,0 0,0 0,0-1,0 1,-1 0,1 0,0-1,0 1,0 0,0-1,0 1,0-1,-1 1,1-1,0 0,0 1,-1-1,1 0,0 1,-1-1,1-1,44-37,-20 15,2 0,1 2,0 1,2 1,0 1,1 2,26-10,47 17,-102 10,1 0,-1 1,1-1,0 1,-1 0,1-1,-1 1,0 0,1 1,-1-1,0 0,0 1,0-1,0 1,0 0,0 0,0-1,0 1,-1 0,1 1,-1-1,1 0,-1 0,0 1,0-1,0 1,0-1,-1 0,1 1,-1 0,1-1,-1 1,0-1,0 1,0 0,0-1,-1 3,-2 6,-1 0,0 0,-1 0,0-1,-1 0,0 0,-1 0,0-1,-1 0,1 0,-2 0,1-1,-1-1,0 1,-1-2,0 1,0-1,0-1,-1 1,0-2,0 0,-6 2,11-3,0 0,-1 0,1 0,0-1,-1 0,0-1,1 1,-1-1,0 0,0-1,1 0,-1 0,0 0,0-1,0 0,1 0,-1-1,0 0,1 0,0 0,-1-1,1 0,0 0,-3-3,-9-12</inkml:trace>
  <inkml:trace contextRef="#ctx0" brushRef="#br0" timeOffset="1615.389">2735 1,'-40'101,"5"3,4 0,-8 61,-23 127,46-220,19-66,2-6</inkml:trace>
  <inkml:trace contextRef="#ctx0" brushRef="#br0" timeOffset="1950.971">2764 763,'31'-5,"0"-1,-1-2,0-1,0-2,-1 0,0-2,-1-1,-1-2,0 0,10-10,-31 22,0 0,0 0,-1 0,1-1,-1 0,0-1,0 1,0-1,-1 0,0 0,0 0,-1 0,0-1,0 1,0-1,-1 0,0 0,0 0,-1 0,1 0,-2-1,1 1,-1 0,0 0,-1-1,0-5,-1 10,0 1,0 0,0-1,0 1,0 0,0 0,-1 0,1 1,-1-1,1 0,-1 1,1 0,-1-1,0 1,0 0,0 0,0 1,0-1,0 1,0-1,0 1,0 0,0 0,0 0,0 1,0-1,0 1,1-1,-1 1,0 0,-1 1,-85 43,76-35,1 0,0 0,1 1,0 0,0 1,2 1,-1 0,1 0,1 0,1 1,0 0,0 1,2 0,0 0,0 0,-1 14,6-22,0 1,1-1,0 0,1 0,-1 0,1 0,1 0,-1 0,1-1,0 1,1-1,0 1,0-1,0-1,0 1,1 0,0-1,0 0,1 0,0-1,-1 0,1 0,1 0,-1 0,0-1,1 0,0 0,0-1,0 0,5 1,14 2</inkml:trace>
  <inkml:trace contextRef="#ctx0" brushRef="#br0" timeOffset="2486.227">3244 848,'60'-61,"193"-174,-207 211,-47 60,-10-13,-17 51,28-72,0 0,0-1,0 1,0 0,0 0,0-1,1 1,-1 0,1-1,-1 1,1 0,-1-1,1 1,0-1,0 1,0-1,0 1,0-1,0 0,0 1,0-1,1 0,-1 0,0 0,1 0,-1 0,1 0,-1 0,1 0,0-1,-1 1,1-1,0 1,-1-1,1 0,0 1,-1-1,1 0,0 0,0 0,0-1,12 1,0-2,0 0,-1-1,1 0,-1-1,1-1,-1 0,-1-1,1 0,-1-1,0 0,0-1,19-9,77-32,-106 50,0 0,0 0,0 0,0 0,0 0,0 1,0-1,-1 1,1-1,0 1,-1 0,0-1,1 1,-1 0,0 0,0 0,0 0,0 0,0 0,-1 1,1-1,0 0,-1 0,0 0,1 1,-1-1,0 0,0 0,-1 1,1-1,0 0,-1 0,1 0,-1 1,0-1,0 0,1 0,-1 0,-1 0,1 0,-1 1,0 7,-1 6,0-9,0 0,1 0,0 0,0 0,1 0,0 1,0-1,1 1,0-1,0 1,0-1,1 0,0 1,1-1,0 0,0 0,1 0,-1 0,1 0,1 0,-1-1,1 1,1-1,1 3,11-1</inkml:trace>
</inkml:ink>
</file>

<file path=ppt/ink/ink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27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1,'-6'71,"3"-1,3 1,5 30,-4-91,32 425,-35-72,2-351</inkml:trace>
  <inkml:trace contextRef="#ctx0" brushRef="#br0" timeOffset="262.947">1 651,'57'-20,"25"-10,7-1,-7 5,-12 7,-8 2,-11 4,-8 4,-7 4,-6 2,-1-2,-3-2,-4 2</inkml:trace>
  <inkml:trace contextRef="#ctx0" brushRef="#br0" timeOffset="678.403">791 30,'-25'428,"24"-366,3 1,3-1,2 0,3-1,10 29,-19-89,-1 4,0 0,1 0,-1 0,1-1,0 1,1 0,-1-1,1 1,0-1,0 1,0-1,1 0,0 0,-1 0,1 0,1 0,-1-1,1 0,-1 1,1-1,0 0,0-1,0 1,0-1,1 0,-1 0,1 0,-1 0,1-1,-1 0,4 1,3-6,-1 0,1 0,-1-1,0 0,-1-1,1 0,-1 0,0-1,-1 0,0-1,5-5,-8 7,0 0,1 0,0 0,0 1,0 0,1 0,0 0,-1 1,2 0,-1 1,0-1,1 1,0 1,-1-1,1 1,0 1,0-1,0 1,1 1,-1 0,4 0,-7 2,0 1,-1-1,1 1,-1 0,1 1,-1-1,0 1,0-1,-1 1,1 0,-1 1,0-1,0 0,0 1,-1 0,0 0,0-1,0 1,0 1,-1-1,0 0,0 0,0 0,0 1,-1-1,0 0,0 3,8 34,-8-39,0-1,0 1,0 0,0-1,1 1,-1-1,1 1,0-1,0 1,0-1,0 1,0-1,0 0,1 1,-1-1,1 0,0 0,-1 0,1 0,0-1,0 1,0 0,1-1,-1 0,0 1,0-1,1 0,-1 0,1 0,-1 0,1-1,-1 1,1-1,-1 1,1-1,0 0,0 0,10-6</inkml:trace>
  <inkml:trace contextRef="#ctx0" brushRef="#br0" timeOffset="1063.158">1581 1017,'19'-5,"-1"0,1-2,-1 0,0-2,-1 0,0 0,0-2,-1 0,0-1,-1 0,-1-2,0 1,-1-2,0 0,3-6,-14 19,0 0,0 0,0 0,-1 0,1 0,-1-1,0 1,1 0,-1-1,0 0,0 1,-1-1,1 1,0-1,-1 0,0 0,1 1,-1-1,0 0,-1 0,1 1,0-1,-1 0,0 1,1-1,-1 0,0 1,0-1,0 1,-1-1,1 1,-1 0,1 0,-1-1,0 1,0 0,0 0,0 1,0-1,0 0,-1 1,1-1,0 1,-1 0,1 0,-1 0,1 0,-1 0,0 0,-7 3,0 0,1 1,-1 0,1 0,0 1,0 0,0 1,0 0,1 0,0 1,0 0,1 1,-1-1,1 1,1 1,-1-1,1 1,1 0,-1 1,1-1,1 1,-2 5,2-9,0 0,1 0,0 1,0-1,0 1,0 0,1-1,0 1,1 0,-1 1,1-1,0 0,0 0,1 0,0 1,0-1,1 0,-1 0,1 1,1-1,-1 0,1 0,0 0,0-1,1 1,0 0,0-1,0 0,1 1,-1-1,1 0,0-1,1 1,-1-1,1 0,0 0,0 0,0-1,1 0,-1 0,1 0,1 0,156 5,-142-9,11 0</inkml:trace>
  <inkml:trace contextRef="#ctx0" brushRef="#br0" timeOffset="1441.243">2146 1017,'17'52,"-2"-75,3-36,-16 46,1 1,1 0,0 0,1 0,0 1,0 0,1-1,1 2,4-7,-6 10,1 1,0 0,0 0,0 0,0 0,1 1,0 0,0 0,0 1,1 0,0 0,-1 1,6-1,8-1</inkml:trace>
  <inkml:trace contextRef="#ctx0" brushRef="#br0" timeOffset="1814.411">2625 932,'28'-6,"-1"-2,1-1,-2-1,1-1,-2-2,1 0,-2-2,0 0,-1-2,0-1,-1 0,14-18,-33 35,-1-1,0 0,1 0,-1 0,0 0,0-1,0 1,0 0,-1-1,1 0,-1 1,1-1,-1 0,0 0,0 1,0-1,0 0,-1 0,1 0,-1 0,0 0,0 0,0 0,0 0,0 0,-1 0,1 0,-1 0,0 0,0 0,0 0,0 0,0 1,-1-1,0 0,1 1,-1-1,0 1,0 0,0 0,0 0,0 0,-1 0,1 0,-1 0,-10 0,1 1,-1 0,0 1,1 1,-1 0,0 0,1 1,-1 1,1 0,0 1,0 0,0 1,1 0,0 1,0 0,0 1,0 0,1 1,1 0,-1 0,1 1,0 0,1 1,-4 7,2-5,0 2,1-1,0 1,2 0,-1 1,2 0,0 0,1 1,-3 15,6-24,1 0,0 0,1 0,-1 0,2 0,-1 0,1 0,0 0,0 0,1 0,0 0,0 0,0 0,1-1,0 1,1-1,-1 0,1 0,0 0,1-1,-1 1,1-1,0 0,1 0,11 7,1-1,1 0,0-2,0 0,1 0,0-2,0-1,1 0,-1-2,1 0,1-2,-1 0,20-1,-14-3,1-1,-1-1,1-1,-1-1,20-9,-24 8,5-1</inkml:trace>
</inkml:ink>
</file>

<file path=ppt/ink/ink6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56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1 537,'979'0,"-483"-28,-330 26,0 8,3 7,231-2,-292-11,-21 17,-80-12</inkml:trace>
  <inkml:trace contextRef="#ctx0" brushRef="#br0" timeOffset="542.949">1017 0,'-432'236,"307"-159,28 0,96-77,1 1,-1-1,0 1,1-1,-1 1,1-1,0 1,-1-1,1 1,-1 0,1-1,0 1,0-1,-1 1,1 0,0-1,0 1,0 0,0 0,0-1,-1 1,1 0,1-1,-1 1,0 0,0-1,0 1,0 0,0 0,1-1,-1 1,0-1,0 1,1 0,-1-1,1 1,-1-1,0 1,1 0,-1-1,1 1,0-1,-1 0,1 1,-1-1,1 1,0-1,-1 0,1 0,-1 1,1-1,0 0,0 0,-1 0,1 0,0 0,-1 1,2-2,42 3,13-14,-31 7</inkml:trace>
  <inkml:trace contextRef="#ctx0" brushRef="#br0" timeOffset="901.262">1779 57,'-42'17,"-46"21,1 3,-70 46,-204 98,358-183,2-2,1-1,-1 1,0 0,1 0,-1-1,0 1,1 0,-1 0,1 0,-1 0,0 0,1 0,-1 0,0 0,1 0,-1 0,0 0,1 0,-1 1,0-1,1 0,-1 0,1 1,-1-1,0 0,1 1,-1-1,1 1,-1-1,1 1,0-1,-1 1,1-1,-1 1,1-1,0 1,-1-1,1 1,0 0,0-1,-1 1,1-1,0 1,0 0,0-1,0 1,0 0,0-1,0 1,0 0,0-1,0 1,0 0,0-1,1 1,-1 0,0-1,0 1,1-1,-1 1,0-1,1 1,-1 0,1-1,-1 0,1 1,-1-1,1 1,118-20,-97 12,13-3,-4 1</inkml:trace>
  <inkml:trace contextRef="#ctx0" brushRef="#br0" timeOffset="1166.262">2230 142,'-98'42,"2"4,1 4,-41 33,31-14,97-53,13-12</inkml:trace>
  <inkml:trace contextRef="#ctx0" brushRef="#br0" timeOffset="1466.254">2851 170,'-32'29,"-1"-1,-1-1,-1-2,-1-2,-1-1,-39 16,-110 59,168-86</inkml:trace>
  <inkml:trace contextRef="#ctx0" brushRef="#br0" timeOffset="4248.106">1101 565,'1'283,"1"-271,1-1,0 1,0-1,1 0,1 0,0 0,0-1,1 1,0-1,1 0,0-1,1 0,0 0,0-1,1 0,0 0,0-1,1 0,0 0,0-1,1-1,-1 0,1 0,0-1,5 1,-1 0,-3-1,-1 1,0-2,1 0,0 0,-1-1,1 0,0-1,0-1,0 0,0 0,0-1,0-1,8-1,-14 1,6-1,0 0,1 0,-1-1,-1-1,1 0,-1-1,1 0,-2 0,1-1,-1-1,0 0,7-7,-8 4,0 0,-1-1,-1 0,0 0,0-1,-1 0,-1 0,0 0,-1 0,0-1,-1 0,-1 0,0 0,-1 0,-1-13,1-10,1 26,0 0,-1-1,0 1,-1-1,-1 1,1-1,-2 1,0 0,0-1,-1 1,0 0,-1 0,0 1,-1-1,0 1,-1 0,0 0,0 1,-1-1,-4-3,-9 1</inkml:trace>
  <inkml:trace contextRef="#ctx0" brushRef="#br0" timeOffset="10514.944">1441 904,'26'31,"-5"8,1-2,2 0,2-2,11 11,68 101,37 63,-74-77,17 26,37 41,9 8,-47-22,-68-142,2-1,2 0,2-1,2-1,20 27,65 103,101 140,-92-148,-1 1,-109-153,-2-5</inkml:trace>
  <inkml:trace contextRef="#ctx0" brushRef="#br0" timeOffset="16386.148">3387 3443,'-1'-3,"-1"-1,0 1,0 0,0 0,0-1,-1 1,1 1,-1-1,1 0,-1 1,0-1,0 1,-1 0,1 0,0 0,-1 0,1 1,-1-1,1 1,-1 0,0 0,1 0,-1 1,0-1,0 1,-2 0,-7-2,1 1,-1 1,0 0,1 1,-1 0,1 1,-1 0,1 1,0 0,0 1,0 0,0 1,1 1,-1 0,2 0,-2 2,-112 67,116-67,1 1,0 0,1 0,0 1,0-1,1 1,0 1,1-1,0 1,1 0,0-1,0 1,1 1,1-1,0 0,1 0,0 1,0-1,2 7,-2-17,-2 13,1 1,1-1,0 0,1 1,0-1,1 0,1 0,0 0,1 0,0 0,1-1,1 1,0-1,1-1,0 1,1-1,4 3,-5-6,1-1,0-1,0 1,1-2,0 1,1-1,-1 0,1-1,0 0,0-1,1 0,-1 0,1-1,0-1,0 0,0 0,0-1,0 0,0-1,1-1,-1 0,0 0,0-1,0 0,1-1,28-8,114-47,-141 50,0 1,-1-2,0 1,0-2,0 0,-1 0,-1-1,0 0,-1-1,0 0,0 0,-1-1,-1 0,0-1,-1 1,-1-1,0-1,0 1,-2-1,0 1,0-1,0-14,-2 20,-1-1,1 1,-1-1,-1 1,0-1,0 1,-1-1,0 1,0 0,-1 0,-1 0,1 0,-1 0,-1 1,0 0,0 0,0 0,-1 1,0-1,-1 1,-2-2,-133-71,123 75</inkml:trace>
  <inkml:trace contextRef="#ctx0" brushRef="#br0" timeOffset="18369.955">3190 3387,'-34'31,"-125"146,158-177,1 0,-1 0,0 1,0-1,0 0,1 0,-1 1,0-1,1 1,-1-1,0 1,1-1,-1 1,0-1,1 1,-1 0,1-1,-1 1,1 0,0-1,-1 1,1 0,-1 0,1-1,0 1,0 0,0 0,-1 0,1-1,0 1,0 0,0 0,0 0,0-1,0 1,1 0,-1 0,0 0,0-1,1 1,-1 0,0 0,1-1,-1 1,0 0,1-1,-1 1,1 0,-1-1,1 1,0 0,-1-1,1 1,0-1,-1 0,1 1,0-1,0 1,-1-1,1 0,0 0,0 1,-1-1,2 0,59-21,-42 11</inkml:trace>
  <inkml:trace contextRef="#ctx0" brushRef="#br0" timeOffset="18650.999">3473 3387,'-380'225,"264"-140,116-84,-1 0,1 0,0 0,0 0,0 0,-1 0,1 0,0 0,1 0,-1 0,0 0,0 0,0 0,0 0,1 0,-1 0,1 0,-1 0,0-1,1 1,0 0,-1 0,1 0,-1 0,1-1,0 1,0 0,-1-1,1 1,0 0,0-1,0 1,0-1,0 0,0 1,-1-1,1 0,0 1,0-1,0 0,0 0,0 0,0 0,1 0,-1 0,0 0,0 0,0 0,0 0,0-1,-1 1,1 0,0-1,0 1,0-1,0 1,0-1,0 1,0-1,176-62,-110 32,-36 15</inkml:trace>
  <inkml:trace contextRef="#ctx0" brushRef="#br0" timeOffset="19187.058">3444 3529,'-373'246,"369"-242,2-4,0 1,0 0,0 0,0-1,0 2,0-1,1 0,-1 0,0 0,1 1,-1-1,1 1,0-1,-1 1,1 0,0-1,0 1,0 0,0 0,0 0,0 0,1 0,-1 0,1 0,-1 0,1 0,0 0,0 0,0 0,0 0,0 0,0 1,72-20,326-165,-379 171,-26 11,-349 198,284-150,72-48,1 0,-1 0,1 0,-1 0,0 0,1 0,-1 0,0 0,1 0,-1 0,1 0,-1 0,0 1,1-1,-1 0,0 0,1 0,-1 0,0 1,1-1,-1 0,0 0,0 1,1-1,-1 0,0 0,0 1,1-1,-1 0,0 1,0-1,0 0,0 1,1-1,-1 0,0 1,0-1,0 1,0-1,0 0,0 1,0-1,0 0,0 1,0-1,0 1,0-1,0 0,-1 1,1-1,0 0,0 1,0-1,0 0,-1 1,1-1,0 0,0 1,-1-1,1 0,0 0,-1 1,34-9,313-136,-317 135,-21 8,-19 10,-213 154,121-76,103-87,0 0,-1 0,1 1,0-1,-1 0,1 0,0 1,-1-1,1 0,0 1,-1-1,1 0,0 1,0-1,0 0,-1 1,1-1,0 0,0 1,0-1,0 1,0-1,-1 0,1 1,0-1,0 1,0-1,0 0,0 1,0-1,1 1,-1-1,0 0,0 1,0-1,0 1,0-1,1 0,-1 1,0-1,0 0,1 1,-1-1,0 0,0 1,1-1,-1 0,0 1,1-1,-1 0,0 0,1 0,-1 1,1-1,-1 0,0 0,1 0,-1 0,1 0,-1 0,0 0,1 0,-1 0,1 0,-1 0,0 0,1 0,0 0,31-5,-6-4,0-1</inkml:trace>
</inkml:ink>
</file>

<file path=ppt/ink/ink6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4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0,'0'5,"5"2,1 4,0 5,-1 5,-1 3,-2 3,-1 1,0 1,-1 0,0 1,-1-2,1 1,5-5,1-7</inkml:trace>
</inkml:ink>
</file>

<file path=ppt/ink/ink6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4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7,0 2,0 0,0-3,0-1,0-7</inkml:trace>
</inkml:ink>
</file>

<file path=ppt/ink/ink6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4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1,'-4'28,"-3"20,-4 2,0-4,1-4,3-5,8-8,2-10</inkml:trace>
</inkml:ink>
</file>

<file path=ppt/ink/ink6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5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1,'-5'19,"-2"11,1 6,1 1,1-1,2-1,1-8</inkml:trace>
</inkml:ink>
</file>

<file path=ppt/ink/ink6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5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1,'0'33,"0"22,0 0</inkml:trace>
</inkml:ink>
</file>

<file path=ppt/ink/ink6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0,'0'24,"0"8</inkml:trace>
</inkml:ink>
</file>

<file path=ppt/ink/ink6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5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1,'-5'19,"3"11,3 1</inkml:trace>
</inkml:ink>
</file>

<file path=ppt/ink/ink6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6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1,'-4'24,"-8"12,0 6,1-1,2-1,4-4,1-7</inkml:trace>
</inkml:ink>
</file>

<file path=ppt/ink/ink6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01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8778 340,'-73'18,"67"-18,1 1,0 0,-1 0,1 1,0-1,0 1,0 1,0-1,0 0,0 1,0 0,1 0,0 1,-1-1,1 1,1 0,-1 0,0 0,1 1,0-1,0 1,0 0,1 0,0 0,-1 2,4-4,1 1,0-1,0 0,0-1,0 1,0 0,1 0,-1-1,1 0,-1 1,1-1,0 0,0 0,0 0,0-1,1 1,-1-1,0 0,1 0,-1 0,0 0,1-1,-1 1,2-1,15 6,-14-4,0 1,0-1,0 1,0 0,0 1,0-1,-1 1,0 0,0 0,0 1,0 0,-1-1,0 2,0-1,0 0,-1 1,1 0,-1-1,0 1,0 3,-1-4,0 0,0 0,0 0,0 0,-1 0,0 1,0-1,-1 0,1 1,-1-1,0 0,-1 1,1-1,-1 0,0 0,0 1,-1-1,0 0,1 0,-2 0,1-1,-1 1,1 0,-1-1,0 0,-1 1,1-1,-1-1,0 1,0 0,0-1,0 0,-1 0,1 0,-1 0,0-1,0 0,0 0,-103 4,83-7</inkml:trace>
  <inkml:trace contextRef="#ctx0" brushRef="#br0" timeOffset="-1799.992">6717 30,'-27'150,"-5"94,19-164,1 56,12-135,1-1,0 0,0 1,-1-1,1 0,0 0,0 1,0-1,-1 0,1 0,0 0,0 0,0 0,-1 0,1 0,0-1,0 1,0 0,-1 0,1-1,0 1,0 0,-1-1,1 1,0-1,-1 1,1-1,0 1,-1-1,1 1,-1-1,1 0,-1 1,1-1,-1 0,1 1,-1-1,0 0,1 0,-1 1,0-1,0 0,0 0,0 0,1 1,12-21,1 1,1 0,1 1,0 1,2 1,0 0,0 1,2 1,0 1,1 1,16-8,-14 10,-19 8,0 0,0 0,1 1,-1-1,1 1,0 0,-1 0,1 1,0-1,0 1,0 0,0 1,1-1,-1 1,0 0,0 0,0 0,0 1,0 0,0 0,0 0,0 1,0-1,4 3,-7 2,0-1,0 0,-1 1,0-1,0 1,0 0,0-1,-1 1,0 0,-1-1,1 1,-1-1,0 1,0-1,-1 1,1-1,-1 1,0-1,-1 0,0 0,1 0,-1 0,-1-1,1 1,-4 2,-2 8,0 0,-2 0,1-1,-2 0,0-1,-1 0,0-1,-1-1,0 0,-1-1,0 0,0-1,-1-1,-1 0,1-1,-1-1,0-1,-2 0,14-5,1 0,-1 0,0 0,0-1,1 0,-1 0,1 0,-1-1,1 1,0-1,-1 0,1 0,0-1,0 1,0-1,1 0,-1 0,1 0,-1 0,1-1,0 1,0-1,0-1,-10-17</inkml:trace>
  <inkml:trace contextRef="#ctx0" brushRef="#br0" timeOffset="-1449.199">7169 1,'-22'107,"-14"138,37-30,-6-187,-1-4</inkml:trace>
  <inkml:trace contextRef="#ctx0" brushRef="#br0" timeOffset="-1034.661">7226 537,'35'0,"0"-2,0-1,0-2,-1-1,0-2,1-2,-28 8,-1-1,0 0,0-1,0 1,0-1,-1 0,0 0,0-1,0 0,0 0,0 0,-1 0,0-1,0 0,2-5,-5 9,1-1,-1 0,1 0,-1 0,0 0,0 0,0 0,-1 0,1 0,-1-1,0 1,0 0,0 0,0 0,0-1,-1 1,1 0,-1 0,0 0,0 0,0 0,0 0,-1 0,1 0,-1 1,0-1,0 0,0 1,0 0,0-1,0 1,-1 0,1 0,-1 0,-1 0,0 0,0 0,0 0,0 0,0 1,0 0,-1 0,1 0,-1 0,1 1,0 0,-1 0,1 0,-1 0,1 1,-1 0,1 0,0 0,-1 0,1 0,0 1,-3 2,-88 51,95-54,-12 7,1 1,0 0,0 1,1 0,1 1,0 0,0 1,1-1,0 2,1-1,1 1,0 0,1 0,0 1,1 0,0 0,1 0,1 0,0 0,1 0,1 3,2-9,0 0,1-1,0 1,0 0,1-1,0 0,1 0,-1 0,1 0,1-1,-1 0,1 0,0 0,0-1,1 0,0 0,0-1,0 1,0-2,0 1,1-1,0 0,0 0,0-1,0 0,0-1,0 0,0 0,1 0,-1-1,0-1,0 1,1-1,-1-1,0 1,3-2,89-21,-73 13</inkml:trace>
  <inkml:trace contextRef="#ctx0" brushRef="#br0" timeOffset="-420.335">7733 651,'168'-234,"-125"195,-42 38,-1 0,1 1,0-1,0 1,0-1,0 1,0-1,-1 1,1-1,0 1,0 0,0 0,0-1,0 1,0 0,0 0,0 0,0 0,0 0,0 0,0 0,0 1,0-1,0 0,0 0,0 1,0-1,0 1,0-1,0 1,0-1,-1 1,1-1,0 1,0 0,-1 0,1-1,0 1,-1 0,1 0,-1 0,1-1,-1 1,1 0,-1 0,0 0,1 0,-1 0,0 0,0 0,0 0,0 1,-3 39,2-40,0 1,0-1,0 0,0 1,0-1,0 1,1-1,-1 1,1-1,-1 1,1-1,-1 1,1-1,0 1,0 0,0-1,0 1,0 0,0-1,0 1,0-1,1 1,-1-1,1 1,-1 0,1-1,0 1,-1-1,1 0,0 1,0-1,0 0,0 1,0-1,0 0,1 0,-1 0,0 0,1 0,-1 0,0 0,1-1,-1 1,1 0,-1-1,1 1,0-1,-1 0,1 1,-1-1,1 0,0 0,-1 0,1 0,-1 0,1-1,0 1,137-58,-122 50,62-21,-77 29,0 0,0 0,0 0,-1 0,1 0,0 0,0 0,-1 1,1-1,0 1,0-1,-1 1,1 0,0 0,-1-1,1 1,-1 0,1 1,-1-1,0 0,1 0,-1 0,0 1,0-1,0 1,0-1,0 1,0-1,0 1,-1 0,1-1,0 1,-1 0,1-1,-1 1,0 0,0 0,0 0,1-1,-2 1,1 0,0 0,-23 166,28-150</inkml:trace>
  <inkml:trace contextRef="#ctx0" brushRef="#br0" timeOffset="-4523.085">3472 397,'-21'18,"1"2,1 0,1 1,1 1,1 1,1 0,1 2,0-1,2 1,0 5,10-28,1 0,0 0,-1 1,1-1,0 0,0 1,0-1,0 1,1-1,-1 1,1 0,-1-1,1 1,0 0,0-1,0 1,0-1,1 1,-1 0,1-1,-1 1,1-1,0 1,0-1,0 1,0-1,1 0,-1 0,1 0,-1 1,1-1,0 0,0-1,0 1,0 0,0-1,0 1,0-1,0 1,1-1,-1 0,3 1,7-3,0 0,0 0,-1-1,1-1,0 0,-1 0,1-1,-1-1,0 0,0 0,-1-1,0 0,0-1,0-1,-1 1,0-1,0-1,-1 0,0 0,-1 0,0-1,0 0,4-10,-4 10,-1-2,0 1,0-1,-1 0,-1 0,0 0,0-1,-1 1,-1-1,0 0,-1 0,0-10,-1 21,0-1,0 1,-1 0,1-1,0 1,-1-1,0 1,1 0,-1 0,0-1,0 1,0 0,-1 0,1 0,0 0,-1 0,0 0,1 0,-1 1,0-1,0 1,0-1,0 1,0 0,0-1,0 1,0 0,0 0,-1 1,1-1,0 0,-1 1,1-1,-1 1,1 0,0 0,-1 0,1 0,-1 0,1 1,-2 0,-97 34,49 1,33-19</inkml:trace>
  <inkml:trace contextRef="#ctx0" brushRef="#br0" timeOffset="-4031.976">3754 735,'232'-304,"-231"303,-1 0,1 0,-1 1,1-1,-1 0,1 1,0-1,-1 0,1 1,0-1,0 1,-1-1,1 1,0-1,0 1,0-1,-1 1,1 0,0-1,0 1,0 0,0 0,0 0,0 0,0 0,0 0,0 0,0 0,-1 0,1 0,0 1,0-1,0 0,0 0,0 1,0-1,-1 1,1-1,0 1,0-1,-1 1,1-1,0 1,-1 0,1 0,0-1,-1 1,1 0,-1 0,1-1,-1 1,0 0,1 0,-1 0,0 0,0 0,1 0,-1-1,0 1,0 0,0 0,0 0,0 0,0 0,0 0,-1 0,1 0,2 6,0 0,1 0,0-1,0 1,0-1,1 0,0 0,0 0,0 0,1 0,0-1,0 0,0 0,1-1,0 1,0-1,0 0,0-1,0 1,1-1,0-1,0 1,-1-1,3 0,4-2,0-1,0 0,0 0,0-2,0 1,0-2,-1 0,1 0,-1-1,0-1,-1 0,1 0,-1-1,0-1,-1 0,0 0,0-1,-1-1,0 1,-1-1,0-1,0 1,-1-2,0 1,-1-1,21-23,-14 22</inkml:trace>
  <inkml:trace contextRef="#ctx0" brushRef="#br0" timeOffset="-13235.003">621 114,'-59'190,"55"-178,-37 140,-6-1,-7-3,-17 21,40-92,31-77,0-1,1 1,-1 0,0 0,0 0,0 0,1-1,-1 1,0 0,0 0,1 0,-1 0,0 0,0 0,1 0,-1 0,0 0,0 0,1 0,-1 0,0 0,0 0,1 0,-1 0,0 0,0 0,1 0,-1 0,0 0,0 0,0 0,1 0,-1 0,0 1,0-1,0 0,1 0,-1 0,0 0,0 1,0-1,0 0,1 0,-1 0,0 1,0-1,0 0,17-23,6-28,-11 26</inkml:trace>
  <inkml:trace contextRef="#ctx0" brushRef="#br0" timeOffset="-12789.565">593 143,'11'108,"2"-45,1 11,3-1,3-1,4-1,9 16,-33-85,1 0,0 0,0 0,0 1,0-1,1 0,-1 0,1-1,-1 1,1 0,0 0,-1-1,1 1,0-1,0 1,0-1,0 0,0 0,1 0,-1 0,0 0,0 0,1-1,-1 1,0-1,1 0,-1 1,0-1,1 0,-1-1,1 1,-1 0,0-1,1 1,-1-1,0 1,1-1,-1 0,0 0,0 0,0-1,0 1,0 0,0-1,0 1,0-1,-1 0,1 1,-1-1,2-2,66-133,-56 103,10-22,-2-1,-3-1,-2-1,-3-1,-3 0,2-43,-11 102,0-1,-1 0,1 0,-1 0,1 0,-1 0,0 0,0 0,0 0,0 0,0 0,0 1,-1-1,1 0,-1 0,1 0,-1 0,1 0,-1 1,0-1,0 0,0 0,0 1,0-1,-1 1,1-1,0 1,-1 0,1-1,-1 1,1 0,-1 0,0 0,1 0,-1 0,0 0,0 1,-1-1,-8 7</inkml:trace>
  <inkml:trace contextRef="#ctx0" brushRef="#br0" timeOffset="-7084.715">1242 509,'-2'-2,"0"0,-1 0,1 0,0 1,0-1,-1 1,1 0,-1 0,1-1,-1 2,0-1,1 0,-1 0,0 1,1 0,-1-1,0 1,0 0,1 0,-1 1,0-1,0 1,1-1,-1 1,0 0,1 0,-1 0,1 0,-1 0,1 1,0-1,-1 1,1-1,0 1,0 0,0 0,-65 79,28 32,39-110,0 0,-1 0,1 1,0-1,0 0,1 0,-1 1,1-1,-1 0,1 0,0 0,0 0,1 1,-1-2,1 1,-1 0,1 0,0 0,0-1,0 1,0-1,1 0,-1 1,1-1,-1 0,1 0,0-1,0 1,-1-1,1 1,0-1,1 0,-1 0,1 0,6 1,0-1,-1-1,1 0,-1 0,1 0,0-2,-1 1,1-1,-1 0,0-1,0 0,0-1,0 0,0 0,-1-1,0 0,0 0,0-1,0 0,-1 0,0-1,0 0,-1 0,0-1,0 1,-1-1,0-1,-1 1,1-1,0-4,-1 9,-1-1,0 1,0-1,0 0,0 0,-1 0,0 0,0-1,0 1,-1-1,0 1,0-1,0 1,0-1,-1 0,0 1,-1-1,1 0,-1 1,0-1,0 1,-1-1,1 1,-1 0,-1-1,1 1,-1 0,1 0,-2 1,1-1,0 0,-1 1,0 0,-1-1,0 3,-1 0,0 1,0-1,0 1,-1 1,1-1,0 1,0 0,0 0,-1 1,1-1,0 2,0-1,0 1,0-1,0 2,1-1,-1 1,1-1,-1 2,1-1,0 0,-4 4,-9 8</inkml:trace>
  <inkml:trace contextRef="#ctx0" brushRef="#br0" timeOffset="-6568.163">1722 1,'26'138,"-25"-110,0 0,-1 0,-2 0,-1 0,-1 0,-3 7,-23 162,7-39,18-123,8-27</inkml:trace>
  <inkml:trace contextRef="#ctx0" brushRef="#br0" timeOffset="-6290.153">1440 424,'34'5,"25"-3,7-2,-2-2,-8 1,-8 0,-8 0,-6-5,-3-1,-3 1,-6 1</inkml:trace>
  <inkml:trace contextRef="#ctx0" brushRef="#br0" timeOffset="-5835.827">1975 622,'21'-6,"0"0,-1-1,-1-1,1-1,-1-1,-1 0,0-2,0 0,-1-1,-1 0,0-2,-1 0,9-10,-23 23,1 0,-1 0,1 0,-1-1,0 1,0 0,0 0,0-1,0 1,0-1,-1 1,1-1,-1 1,0-1,1 1,-1-1,0 1,-1-1,1 1,0-1,-1 1,1-1,-1 1,0 0,0-1,0 1,0 0,0-1,-1 1,1 0,0 0,-1 0,0 0,0 0,1 1,-1-1,0 0,0 1,0 0,-1-1,1 1,0 0,0 0,-1 0,1 0,-1 0,1 1,-1-1,1 1,-1 0,1 0,-1 0,1 0,-1 0,1 0,-1 0,1 1,-15 2,1 0,0 2,0-1,1 2,-1 0,1 1,1 1,-1 0,1 1,1 0,0 1,0 1,1 0,0 1,1 0,0 1,1 0,0 0,1 1,-4 9,8-14,-1 1,2 0,-1 0,1 0,1 1,-1-1,2 1,0 0,-1 8,3-16,-1 0,1 1,0-1,0 0,0 1,1-1,-1 0,1 0,0 0,-1 0,1 1,1-1,-1 0,0 0,1-1,0 1,0 0,-1 0,2-1,-1 1,0-1,0 0,1 0,-1 0,1 0,0 0,-1 0,1-1,0 1,0-1,0 0,0 0,1 0,0 0,22 3,0-1,1-1,-1-2,1 0,-1-2,2-1,-12 1,22-3,1-1,-1-3,-1-1,0-1,18-10,-26 10</inkml:trace>
  <inkml:trace contextRef="#ctx0" brushRef="#br0" timeOffset="-5390.239">2653 368,'-9'3,"0"0,1 0,-1 1,1 0,0 1,0-1,0 2,1-1,0 1,0 0,0 1,1-1,0 2,0-1,1 0,-1 1,2 0,-1 0,1 1,5-4,0-1,-1 1,2 0,-1-1,1 1,-1-1,1 0,1 0,-1 1,0-1,1-1,0 1,0 0,0-1,0 1,1-1,-1 0,1 0,0 0,0-1,0 1,0-1,0 0,1 0,-1-1,4 2,10 7,12 5,41 27,-69-40,-1-1,0 0,1 0,-1 1,0-1,0 1,0 0,0-1,0 1,0 0,0-1,-1 1,1 0,-1 0,1-1,-1 1,0 0,1 0,-1 0,0 0,0 0,0 0,-1 0,1-1,0 1,-1 0,1 0,-1 0,0-1,1 1,-1 0,0 0,0-1,0 1,0-1,-1 1,1-1,-1 1,-7 5,0-1,0 1,-1-1,0-1,-1 0,1-1,-1 0,0 0,0-1,0 0,0-1,-1-1,1 1,0-2,-1 0,1 0,-1-1,1 0,-2-2,-5 3,-7-1</inkml:trace>
  <inkml:trace contextRef="#ctx0" brushRef="#br0" timeOffset="-3204.183">5024 453,'-30'475,"33"-509,2 0,2 0,0 1,2 0,2 0,1 1,1 1,2 0,1 1,2 0,7-8,-15 21,3-5,0 1,1 1,1 0,1 1,1 1,18-16,-32 32,-1 0,0 0,1 0,-1 1,1-1,-1 1,1-1,0 1,-1 0,1 0,0 1,0-1,0 0,0 1,0 0,0-1,0 1,0 1,0-1,0 0,0 1,-1-1,1 1,0 0,0 0,0 0,-1 0,1 1,0-1,-1 1,1-1,-1 1,0 0,1 0,-1 0,0 0,0 0,-1 1,1-1,0 1,-1-1,1 1,-1 0,0-1,0 1,0 0,0 0,0 2,2 9,-1-1,-1 0,0 0,0 1,-2-1,1 0,-2 0,0 1,0-1,-1 0,-1-1,0 1,-1-1,0 1,-1-1,0-1,-1 1,-1-1,1 0,-2-1,1 0,-1 0,-1-1,0 0,0-1,-1 0,0 0,0-1,-1-1,0 0,-10 3,-2 1,16-6,0-1,0 0,-1 0,1 0,-1-1,1 0,-1-1,0 0,0-1,1 1,-1-1,-6-2,1-7,3-2</inkml:trace>
  <inkml:trace contextRef="#ctx0" brushRef="#br0" timeOffset="-2670.221">5391 735,'48'-20,"-2"-1,0-2,-1-3,28-21,-56 35,-1-1,-1 0,0-1,-1-1,-1 0,0-1,-1 0,-1-1,0 0,-1-1,-1 0,-1 0,-1-1,0 0,-1-1,1-8,-6 25,-1 1,1-1,0 0,-1 1,0-1,1 0,-1 1,0-1,0 0,-1 0,1 1,0-1,-1 0,0 1,0-1,1 1,-1-1,-1 1,1-1,0 1,-1 0,1-1,-1 1,0 0,0 0,1 0,-1 0,-1 1,1-1,0 0,0 1,-1 0,1-1,-1 1,1 0,-1 0,1 0,-1 1,1-1,-1 1,0-1,0 1,1 0,-1 0,0 0,1 0,-1 1,0-1,1 1,-3 0,-6 3,0 0,1 1,-1 0,1 1,0 0,1 1,-1 0,1 0,1 1,-1 0,1 0,1 1,-1 0,2 1,-1 0,1 0,1 0,0 0,0 1,0 1,4-9,0 1,0-1,0 0,1 1,-1-1,1 0,0 1,0-1,0 1,0-1,0 0,1 1,-1-1,1 0,0 1,0-1,0 0,1 0,-1 0,1 0,0 0,0 0,0 0,0 0,0-1,0 1,1-1,0 0,-1 0,1 0,0 0,0 0,0 0,0-1,0 1,0-1,0 0,1 0,13 3,-1-1,0-1,1-1,0 0,-1-1,1-1,-1 0,1-1,-1-1,12-4,91-7,-118 13,0 1,0 0,0-1,0 1,-1 0,1 0,0 0,0 0,0 0,0 0,0 0,0 0,0 0,0 1,0-1,0 0,0 0,-1 1,1-1,0 1,0-1,0 1,-1-1,1 1,0-1,0 1,-1 0,1-1,0 1,-1 0,1 0,-1 0,1-1,-1 1,0 0,1 0,-1 0,0 0,1 0,-1 0,0 0,0-1,0 1,0 0,0 0,0 0,0 0,0 0,0 0,-1 0,1 0,0 0,0 0,-1 0,1-1,-1 2,-34 49,26-40,-3 3,9-11,0 0,0-1,0 1,0 0,1 1,-1-1,1 0,0 1,0 0,0-1,0 1,1 0,0 0,-1 0,1 0,1 0,-1 0,0 0,1 0,0 0,0 0,0 0,1 1,1-4,-1 1,1-1,0 1,0-1,0 0,1 0,-1 0,0 0,0 0,0-1,1 1,-1 0,0-1,1 0,-1 0,1 1,-1-2,0 1,1 0,-1 0,0-1,2 1,0-1,20-1</inkml:trace>
  <inkml:trace contextRef="#ctx0" brushRef="#br0" timeOffset="-2384.147">6322 397,'-13'20,"1"-3,0 1,1 0,1 0,0 1,2 0,0 1,1-1,1 2,1-1,1 1,0 2,4-21,0 0,-1 0,1 0,0 1,0-1,1 0,-1 0,0 0,1 0,-1 0,1 0,0 0,0 0,-1 0,1 0,1 0,-1-1,0 1,0 0,1-1,-1 1,1-1,-1 1,1-1,-1 0,1 1,0-1,0 0,0 0,0 0,0-1,0 1,0 0,0-1,0 1,0-1,0 0,0 1,0-1,0 0,0-1,1 1,-1 0,0 0,0-1,0 1,0-1,0 0,0 0,0 0,0 0,-1 0,1 0,0 0,1-1,4-4,0 1,0-1,-1 0,1-1,-1 0,-1 0,1 0,-1 0,0-1,-1 0,0 0,0 0,-1-1,0 1,0-1,-1 0,0 0,-1 0,0 0,0 0,-1 0,0 0,-1 0,0 0,0 0,-1 0,0 0,0 1,-1-1,0 1,-1-1,0 0,1 5,-1 0,1 0,-1 1,1-1,-1 1,0 0,0 0,-1 0,1 0,-1 1,1-1,-1 1,0 0,0 1,0-1,0 1,0 0,0 0,0 1,0 0,0 0,0 0,0 0,0 1,-1-1,1 1,0 1,0-1,-3 2,-11 7</inkml:trace>
  <inkml:trace contextRef="#ctx0" brushRef="#br0" timeOffset="2132.488">4995 848,'5'-5,"2"4,-1 6,-6 2,-3 5,-1 6,0 3,1 4,1 3,0 0,-3-3,-2-3,1 2,2 0,1 1,1-4</inkml:trace>
  <inkml:trace contextRef="#ctx0" brushRef="#br0" timeOffset="4429.104">0 1158,'106'-14,"1"4,0 4,67 8,-71-1,155 26,426-27,224 0,-450-27,-118 14,25-5,95 18,-190 2,293-31,-184 18,185-24,-187 13,93-12,101 12,412 3,-654 21,270-2,-430-27,-143 26,-2 0</inkml:trace>
  <inkml:trace contextRef="#ctx0" brushRef="#br0" timeOffset="6382.692">4939 1017,'5'0,"1"5,0 6,-1 7,-6-1,-3 2,-1 3,0 2,2 2,0 1,2-4</inkml:trace>
</inkml:ink>
</file>

<file path=ppt/ink/ink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32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27,'-2'-2,"1"0,-1 0,1 0,-1 0,1 1,-1-1,0 1,0-1,0 1,0 0,0 0,0 0,0 0,0 0,-1 0,1 0,0 1,0-1,-1 1,1 0,0 0,-1 0,1 0,0 0,-1 0,0 0,-6-1,0 0,0 1,0 1,1 0,-1 0,0 0,1 1,-1 0,1 1,-1 0,1 0,0 1,0 0,1 0,-1 1,1 0,0 1,0-1,0 1,1 0,-1 2,6-7,0 1,0 0,0-1,0 1,0 0,0-1,1 1,-1 0,0 0,1 0,-1 0,1 0,0 0,0-1,0 1,0 0,0 0,0 0,0 0,1 0,-1 0,1 0,-1 0,1-1,0 1,0 0,0 0,0-1,0 1,0-1,0 1,0-1,1 1,-1-1,1 1,60 40,-52-36,65 27,-61-29,-1 1,0 0,0 1,0 1,-1 0,0 1,-1 0,1 0,-2 2,3 1,-11-8,0-1,0 1,0-1,-1 1,1-1,-1 1,0 0,0 0,0-1,0 1,0 0,-1 0,1 0,-1 0,0 0,0 0,0 0,0 0,0 0,-1 0,1 0,-1 0,0 0,0 0,0 0,0 0,-1-1,1 1,-1-1,1 1,-1-1,0 1,0-1,0 0,0 0,-1 0,1 0,-1 0,0 0,-108 58,74-48,-1-1,0-3,0-1,-1-1,0-2,-5-2,20-2</inkml:trace>
  <inkml:trace contextRef="#ctx0" brushRef="#br0" timeOffset="321.053">761 225,'-6'11,"0"0,1 0,1 0,-1 1,2-1,0 1,0 0,1 0,0 1,1-1,1 0,0 0,0 1,1-1,1 0,0 0,1 0,0 0,3 6,-4-14,0 0,1-1,0 1,0-1,0 0,0 1,0-2,1 1,-1 0,1-1,0 1,-1-1,1 0,0 0,0-1,1 1,-1-1,0 0,0 0,1 0,-1-1,1 0,-1 1,0-2,1 1,0 0,114-29,-104 21,0 0,0-1,0 0,-2-1,1-1,-1 0,-1-1,0 0,0-1,-1 0,-1-1,0 0,-1 0,-1-1,0-1,-1 1,-1-1,0 0,2-10,-7 21,1 1,-1 0,0-1,0 0,-1 1,1-1,-1 1,0-1,0 0,-1 1,0-1,1 1,-1-1,-1 1,1-1,-1 1,1-1,-1 1,0 0,-1 0,1 0,-1 0,0 1,0-1,0 1,0 0,-1-1,1 1,-1 1,0-1,0 0,0 1,0 0,0 0,0 0,-1 1,-3-2,-76 1,58 9</inkml:trace>
  <inkml:trace contextRef="#ctx0" brushRef="#br0" timeOffset="819.055">1354 450,'8'-26,"0"0,2 1,0 0,2 1,1 0,1 0,1 2,1 0,0 0,2 2,1 0,12-10,-29 28,-1 0,1 0,0 0,1 0,-1 0,0 0,0 0,1 1,-1-1,1 1,0-1,-1 1,1 0,0 0,0 1,-1-1,1 0,0 1,0 0,0-1,0 1,0 0,0 1,0-1,0 0,-1 1,1 0,0 0,0 0,-1 0,1 0,0 0,-1 1,1-1,-1 1,1-1,-1 1,0 0,0 0,0 0,0 1,0-1,0 0,0 2,15 124,-17-127,0 0,1 0,-1 0,0 0,1-1,-1 1,1 0,-1 0,1 0,-1 0,1 0,0-1,-1 1,1 0,0 0,0-1,-1 1,1 0,0-1,0 1,0-1,0 0,0 1,0-1,0 1,0-1,0 0,0 0,0 0,0 0,0 0,0 0,0 0,0 0,0 0,0 0,0 0,0-1,0 1,0 0,0-1,0 1,0-1,0 1,0-1,45-28,-38 23,12-10,0 2,1 0,1 1,0 1,1 1,0 1,9-1,-30 10,-1 0,1 1,0 0,0-1,0 1,0 0,-1 0,1 0,0 0,0 0,0 0,0 1,0-1,-1 1,1-1,0 1,0 0,-1-1,1 1,0 0,-1 0,1 0,-1 1,1-1,-1 0,0 0,1 1,-1-1,0 1,0-1,0 1,0 0,0-1,0 1,-1 0,1 0,0-1,-1 1,0 0,1 0,3 87,-5-58,9 17,-2-29</inkml:trace>
</inkml:ink>
</file>

<file path=ppt/ink/ink6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20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58,'278'-25,"492"23,-95 1,-286-29,-377 31</inkml:trace>
</inkml:ink>
</file>

<file path=ppt/ink/ink6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17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18,'-17'60,"1"27,4 0,4 0,3 12,-9 9,2 32,12-140,0-1,0 1,0 0,0-1,0 1,1 0,-1-1,0 1,0 0,1-1,-1 1,0 0,0 0,1-1,-1 1,0 0,1 0,-1 0,0 0,0-1,1 1,-1 0,1 0,-1 0,0 0,1 0,-1 0,0 0,1 0,-1 0,0 0,1 0,-1 0,1 0,-1 0,0 0,1 0,-1 0,0 1,1-1,-1 0,0 0,0 0,1 1,-1-1,0 0,1 0,-1 1,0-1,0 0,0 0,1 1,-1-1,0 0,0 1,0-1,0 0,1 1,-1-1,0 0,0 1,5-14</inkml:trace>
  <inkml:trace contextRef="#ctx0" brushRef="#br0" timeOffset="853.244">593 159,'1'-2,"0"0,1 0,-1 0,0 0,0-1,0 1,-1 0,1 0,-1-1,1 1,-1 0,0-1,0 1,1 0,-2-1,1 1,0 0,0-1,-1 1,1 0,-1 0,0-1,0 1,0 0,0 0,0 0,0 0,-1 0,1 0,0 0,-1 1,0-1,1 0,-1 1,0-1,0 1,0 0,0 0,0-1,0 1,0 1,0-1,-1 0,1 0,0 1,-1-1,1 1,0 0,-1 0,1 0,0 0,-1 0,0 0,-6 2,0 0,0 1,1 0,-1 0,1 1,-1 0,1 0,0 1,1 0,-1 0,1 1,0 0,0 0,1 1,0 0,0 0,0 0,1 1,0 0,1 0,0 0,0 0,0 1,1 0,1-1,-1 1,2 0,-1 1,1-1,0 0,1 0,0 0,1 1,-1-7,0 1,1 0,-1 0,1 0,0 0,0-1,0 1,1 0,-1-1,1 1,0-1,0 1,0-1,0 0,1 0,-1 0,1 0,0-1,0 1,0-1,0 1,0-1,1 0,-1 0,1-1,-1 1,1-1,0 1,-1-1,1 0,0-1,0 1,0-1,0 1,0-1,-1 0,1-1,0 1,0-1,0 1,0-1,-1-1,1 1,0 0,-1-1,1 0,-1 1,3-3,12-8,0-2,-1 0,0 0,-1-2,-1 0,0-1,-1 0,-1-1,-1 0,0-2,8-18,-4 11,2 5,-8 40,-8 12,-2-1,-2 0,0 1,-2-1,-1 0,-4 8,3 3,1-1,2 1,1-1,3 1,1 5,0 28,-2-73,0 0,0 0,0-1,0 1,0 0,0 0,0-1,0 1,0 0,0 0,0-1,1 1,-1 0,0 0,0-1,0 1,0 0,1 0,-1 0,0-1,0 1,0 0,1 0,-1 0,0 0,0 0,1-1,-1 1,0 0,0 0,1 0,-1 0,0 0,0 0,1 0,-1 0,0 0,0 0,1 0,-1 0,0 0,0 0,1 0,-1 0,0 0,0 0,1 1,-1-1,0 0,0 0,1 0,-1 0,0 0,0 1,0-1,1 0,-1 0,0 0,0 1,0-1,7-12</inkml:trace>
  <inkml:trace contextRef="#ctx0" brushRef="#br0" timeOffset="1154.93">1016 469,'-4'19,"-3"12,-4-1,0 1,1-11,3-8</inkml:trace>
  <inkml:trace contextRef="#ctx0" brushRef="#br0" timeOffset="1521.968">1327 46,'-15'33,"-4"21,1 7,3-4,5-5,4-8,2-6,3-4,1-5,-5 0,0-2,-1 0,2-1,1 2,1-10,1-8</inkml:trace>
  <inkml:trace contextRef="#ctx0" brushRef="#br0" timeOffset="2151.389">1496 46,'12'-7,"0"0,1 2,0-1,0 2,0 0,0 0,1 1,-1 1,1 0,8 1,-20 0,-1 1,1 0,0 0,-1 1,1-1,0 0,-1 0,1 1,-1-1,1 1,0 0,-1-1,1 1,-1 0,0 0,1 0,-1 0,0 0,1 0,-1 0,0 0,0 1,0-1,0 0,0 1,0-1,-1 1,1-1,0 1,-1-1,1 1,-1 0,1-1,-1 1,0-1,0 1,0 0,0-1,0 1,0 0,0-1,-1 1,1 0,0-1,-1 1,0 0,-35 70,-40 14,75-84,0 0,1 0,-1 0,0 1,1-1,-1 0,1 0,0 0,0 0,0 0,0 1,0-1,0 0,0 0,1 0,-1 0,1 0,0 0,0 0,-1 0,1 0,0 0,1 0,-1 0,0 0,0-1,1 1,-1-1,1 1,0-1,-1 1,1-1,0 0,0 0,0 0,70 40,-68-40,10 6,-1-1,0 2,0 0,-1 0,0 1,0 1,-1 0,0 1,-1 0,8 11,-16-19,0-1,-1 0,0 1,1-1,-1 1,0-1,0 1,-1 0,1 0,0-1,-1 1,0 0,1 0,-1-1,0 1,-1 0,1 0,0 0,-1-1,0 1,1 0,-1-1,0 1,0 0,-1-1,1 1,0-1,-1 0,0 1,1-1,-1 0,0 0,0 0,0 0,-1-1,1 1,0 0,-1-1,1 0,-1 1,0-1,-114 43,1-33,91-11</inkml:trace>
  <inkml:trace contextRef="#ctx0" brushRef="#br0" timeOffset="5184.878">2061 526,'4'0,"8"0,0-5,-1-2</inkml:trace>
  <inkml:trace contextRef="#ctx0" brushRef="#br0" timeOffset="5703.647">2146 130,'0'5,"-5"1,-2 5,1 0</inkml:trace>
</inkml:ink>
</file>

<file path=ppt/ink/ink6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38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109 710,'-21'76,"20"-61,-17 398,15-386,-2-1,-1 1,-1-1,-2 0,0 0,-6 9,1-29,13-33,14-33,2 0,3 1,3 0,2 2,2 1,3 1,2 1,17-19,-22 32,3 2,1 1,1 2,2 0,2 2,1 2,2 1,27-16,31 13,-92 34,0 0,-1 0,1 1,0-1,0 1,0-1,0 1,-1 0,1 0,0 0,-1 1,1-1,0 0,-1 1,0 0,1 0,-1 0,0 0,0 0,0 0,0 0,-1 0,1 1,0-1,-1 1,0 0,0-1,1 1,-2 0,1-1,0 1,0 2,0 12,0-1,-1 1,-1 0,-1 0,0-1,-1 1,-1-1,0 0,-1 0,-1 0,-1-1,0 0,-1 0,0-1,-1 0,-1 0,0-1,-12 12,10-9,-1 0,-1 0,0-2,-1 0,0 0,-1-1,-1-1,0-1,-1 0,0-1,0-1,-1-1,-6 1,-101 9,122-18,-1-1,1 1,0-1,-1 0,1 0,0 0,0-1,0 0,0 1,0-1,0-1,1 1,-1 0,1-1,-1 0,1 0,0 0,0 0,0 0,1-1,-1 1,1-1,0 0,0 0,0 0,0 0,1 0,-1 0,-4-22,3 1</inkml:trace>
  <inkml:trace contextRef="#ctx0" brushRef="#br0" timeOffset="383.666">674 908,'32'-19,"11"-5,-1-2,0-2,-3-2,0-1,17-19,-17-14,-38 63,-1 0,1-1,-1 1,0-1,0 1,0 0,1-1,-1 1,0-1,-1 1,1 0,0-1,0 1,-1-1,1 1,0 0,-1-1,0 1,1 0,-1 0,0-1,1 1,-1 0,0 0,0 0,0 0,0 0,0 0,0 0,0 0,-1 1,1-1,0 0,0 1,-1-1,1 1,0-1,-1 1,1-1,0 1,-1 0,1 0,-1 0,1 0,0 0,-1 0,1 0,-1 0,1 1,-11 1,1 0,0 1,0 0,0 1,1 1,-1 0,1 0,0 1,0 0,1 1,0 0,0 0,0 1,1 0,0 0,1 1,0 0,-2 4,-5 6,1-1,1 2,0 0,2 0,0 1,2 0,0 0,-4 19,11-36,0-1,1 1,-1-1,1 1,-1 0,1-1,0 1,1-1,-1 1,1-1,-1 1,1-1,0 1,0-1,1 1,-1-1,1 0,-1 0,1 0,0 0,0 0,1 0,-1 0,0-1,1 1,0-1,-1 0,1 0,0 0,0 0,0 0,1 0,-1-1,0 0,1 1,-1-1,1-1,2 1,6 2,1-1,0 0,0-2,0 1,1-1,-1-1,0-1,0 0,-1 0,3-1,10-5</inkml:trace>
  <inkml:trace contextRef="#ctx0" brushRef="#br0" timeOffset="812.329">1154 908,'171'-212,"-92"130,-78 82,-1-1,1 1,-1-1,1 1,-1-1,1 1,0 0,-1-1,1 1,0 0,-1 0,1-1,-1 1,1 0,0 0,0 0,-1 0,1 0,0 0,-1 0,1 0,0 0,-1 0,1 0,0 0,-1 0,1 1,0-1,-1 0,1 1,0-1,-1 0,1 1,-1-1,1 0,-1 1,1-1,-1 1,1-1,-1 1,1 0,-1-1,0 1,1-1,-1 1,0 0,0-1,1 1,-1 0,0-1,0 1,0 0,0-1,0 1,0 0,0-1,0 1,0 0,0-1,0 1,0 0,-1 0,-3 44,2-40,0 1,0-1,0 0,1 0,0 1,0-1,0 1,0-1,1 1,0-1,0 1,1-1,0 1,0-1,0 1,0-1,1 0,0 1,0-1,0 0,1 0,0-1,0 1,0 0,0-1,1 0,-1 0,1 0,0 0,1 0,-1-1,0 0,1 0,0 0,2 0,-1-2,1-2,-1 1,0-1,0 0,1 0,-1 0,0-1,0 0,0 0,0-1,-1 0,1 0,-1 0,1-1,-1 1,0-1,-1 0,1-1,-1 1,1-1,-1 0,-1 0,1 0,-1-1,1-2,19-19,48-59,-57 63</inkml:trace>
  <inkml:trace contextRef="#ctx0" brushRef="#br0" timeOffset="1482.576">2141 597,'-17'9,"0"1,0 0,1 1,0 0,0 2,2 0,0 0,0 1,1 1,0 1,5-8,0 1,1 0,0 0,1 0,-1 1,2-1,-1 2,2-1,-1 0,1 1,1 0,0 0,0 0,1 0,1 1,-1 4,4-12,-1-1,0 0,1 0,0 0,-1 0,1-1,0 1,1 0,-1-1,0 1,1-1,-1 0,1 0,0 0,0 0,0-1,0 1,0-1,0 1,0-1,0 0,0 0,1 0,-1-1,0 1,1-1,-1 0,0 0,1 0,-1 0,1-1,-1 1,0-1,0 0,1 0,-1 0,0-1,0 1,0-1,0 1,0-1,0 0,-1 0,1 0,-1-1,3-1,24-15,0-1,-1-1,-1-1,-1-2,-1 0,-1-2,-1-1,-1 0,-2-2,-1 0,-1-1,-2-1,-1-1,11-32,-14 32,-2-1,-1 1,-2-2,-1 1,-1-1,-2 0,-2 0,0 0,-3 0,-1 0,-4-17,6 47,0-1,0 1,0-1,-1 1,0-1,0 1,0 0,0 0,-1 0,0 0,1 0,-1 0,-1 1,1-1,-1 1,1 0,-1 0,0 1,0-1,0 1,0 0,0 0,-1 0,1 0,-1 1,1-1,-1 1,0 1,1-1,-1 1,0-1,1 1,-1 1,0-1,0 1,1-1,-2 2,-12 4,-1 1,2 1,-1 1,1 0,1 2,0-1,0 2,1 0,0 1,1 1,1 0,0 1,1 0,1 1,0 0,1 0,1 2,0-1,2 1,0 0,0 1,2-1,1 1,0 0,1 1,1 4,-1-12,1 0,0 0,1 1,0-1,1 1,0-1,1 1,1-1,0 0,0 0,2 0,-1 0,1 0,1 0,0-1,1 0,0 0,1-1,0 1,0-1,1-1,0 0,1 0,0 0,1-1,-1 0,2-1,-1 0,7 3,5-4,0 0,0-2,1 0,-1-1,1-2,0 0,-1-1,1-2,0 0,-1-1,0-2,20-5,-18 4</inkml:trace>
  <inkml:trace contextRef="#ctx0" brushRef="#br0" timeOffset="1763.091">2536 654,'24'24,"23"-2,7-4,0-10,-5-7,-10-8,-7-8,-5-5,-6-6,-3 3,2 0,-4 0,1-2,-3-1,-3 8,-9 8,-5 10,-1 5</inkml:trace>
</inkml:ink>
</file>

<file path=ppt/ink/ink6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40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0,'-19'58,"-7"28,2 5,4-9,6-14,5-12,5-13,2-7,2-6,1-3,0-1,0 0,5-5,1-6</inkml:trace>
  <inkml:trace contextRef="#ctx0" brushRef="#br0" timeOffset="304.972">316 395,'-6'15,"0"0,1 0,0 0,1 0,1 1,0 0,2 0,0 0,0 0,1 0,1 0,1 0,0-1,1 1,4 11,-6-24,0-1,0 0,0 1,0-1,0 0,1 1,-1-1,1 0,0 0,-1 0,1 0,0 0,0-1,0 1,0-1,1 1,-1-1,0 0,1 0,-1 0,1 0,-1 0,1 0,-1-1,1 1,-1-1,1 1,0-1,-1 0,1 0,-1-1,1 1,0 0,-1-1,1 0,-1 1,1-1,-1 0,1 0,-1-1,0 1,0 0,1-1,-1 1,1-2,12-10,-1-1,0 0,-1-1,0 0,-1-1,-1-1,-1 0,2-4,28-41,21-41,-51 85</inkml:trace>
  <inkml:trace contextRef="#ctx0" brushRef="#br0" timeOffset="850.939">712 705,'11'-25,"1"-1,1 2,2 0,0 0,1 1,2 1,0 1,1 1,1 0,1 1,1 2,5-4,-25 20,-1-1,1 1,-1-1,1 1,0 0,0 0,-1 0,1 0,0 0,0 0,0 1,0-1,0 0,0 1,0 0,1-1,-1 1,0 0,0 0,0 0,0 1,0-1,0 0,0 1,0-1,0 1,0 0,0 0,0 0,0 0,0 0,0 0,-1 0,1 0,0 1,-1-1,1 1,-1-1,0 1,1 0,-1 0,0-1,0 1,0 0,0 0,-1 0,1 0,0 0,-1 0,1 0,-1 2,-18 135,18-138,0 1,0-1,1 1,-1-1,1 1,-1-1,1 1,-1-1,1 0,0 1,-1-1,1 0,0 1,0-1,0 0,0 0,0 0,0 0,1 0,-1 0,0 0,0 0,1-1,-1 1,1 0,-1-1,1 1,-1-1,0 1,1-1,0 0,-1 0,1 0,-1 0,1 0,-1 0,1 0,-1 0,1 0,-1-1,1 1,-1-1,1 1,-1-1,2 0,66-38,-61 33,162-91,-168 96,0 0,0 0,0 0,0 1,0-1,0 1,0-1,0 1,0 0,0-1,0 1,0 0,0 1,0-1,0 0,0 1,0-1,0 1,0-1,0 1,0 0,0 0,0 0,-1 0,1 0,0 0,-1 0,1 1,-1-1,1 1,-1-1,0 1,1-1,-1 1,0 0,0 0,0 0,0-1,-1 1,1 0,0 0,-1 0,0 0,1 0,-1 0,0 0,0 0,0 0,0 1,0-1,0 0,-1 0,1 0,-1 0,0 0,-18 79,-2 43,35-83,-1-29</inkml:trace>
</inkml:ink>
</file>

<file path=ppt/ink/ink6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43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168 678,'-26'446,"25"-434,3 0,-2 0,0 0,0 0,-1 1,0-1,-1 0,-1 0,0-1,0 1,-1 0,-1-1,0 0,0 0,-1-1,-1 1,0-1,0 0,-1-1,-7 7,14-15,0 0,0 0,0 0,0 0,0-1,-1 1,1 0,0 0,-1-1,1 1,0-1,-1 0,1 1,-1-1,1 0,-1 0,1 0,0 0,-1 0,1 0,-1 0,1 0,-1-1,1 1,-1 0,1-1,0 1,-1-1,1 0,0 1,0-1,-1 0,1 0,0 0,0 0,0 0,0 0,0 0,0 0,0 0,1-1,-1 1,0 0,0 0,1-1,-1 1,1-1,0 1,-1 0,1-1,0 1,0-1,0 0,-4-82,15 36,1 2,3 0,2 1,2 0,1 1,3 2,1 0,2 1,23-25,12-25,3 3,5 3,20-15,-85 96,2-3,1-1,0 1,0 1,1-1,-1 1,2 0,-1 1,0 0,1 0,0 1,0 0,1 1,1-1,-9 5,0 0,1 1,-1-1,0 0,1 1,-1 0,0-1,0 1,0 0,-1 0,1 0,0 0,-1 1,1-1,-1 0,0 1,0-1,0 1,0-1,0 1,0-1,-1 1,1 0,-1-1,0 1,0 0,0-1,0 1,0 0,-1-1,1 1,-1 0,0 2,-5 25,0 0,-2 0,-1-1,-2 0,-1-1,-1 0,-1-1,-1 0,-2-1,0-1,-12 10,18-18,-116 124,127-140,-1 0,1 0,-1 0,1-1,-1 1,1 0,-1 0,0 0,1-1,-1 1,0 0,0-1,1 1,-1 0,0-1,0 1,0-1,0 0,0 1,0-1,1 0,-1 1,0-1,0 0,0 0,0 0,0 0,0 0,0 0,0 0,0 0,0 0,0-1,0 1,0 0,0-1,0 1,0 0,0-1,0 1,1-1,-1 0,0 1,0-1,0 1,1-1,-1 0,0 0,1 0,-1 1,1-1,2-9</inkml:trace>
  <inkml:trace contextRef="#ctx0" brushRef="#br0" timeOffset="462.624">535 988,'82'-43,"-1"-4,-3-4,60-50,-126 93,0-1,0 0,-1-1,0 0,-1-1,0 0,0 0,-2-1,1 0,-1-1,-1 0,0 0,-1 0,-1-1,0 0,-1 0,0-1,-1 1,0-1,-2 0,0 1,0-11,-2 22,0 0,-1 0,1-1,-1 1,0 0,0 0,0 0,0 1,0-1,-1 0,1 1,-1 0,0-1,1 1,-1 0,0 0,0 1,0-1,-1 1,1-1,0 1,-1 0,1 0,-1 1,1-1,-1 1,1-1,-1 1,1 0,-1 0,1 1,-1-1,1 1,0 0,-1 0,1 0,-1 0,1 0,0 1,0 0,0-1,0 1,0 0,0 1,1-1,-1 0,1 1,-1-1,1 1,1-2,-11 6,0 1,1 0,-1 1,1 0,1 0,0 2,0-1,1 1,1 0,0 1,0 0,-5 11,13-20,-1-1,0 0,1 1,0-1,-1 0,1 1,0-1,0 0,0 1,1-1,-1 1,0-1,1 0,0 0,-1 1,1-1,0 0,0 0,0 0,1 0,-1 0,0 0,1 0,0 0,-1 0,1-1,0 1,0-1,0 1,0-1,0 0,0 1,0-1,0 0,0-1,0 1,2 0,89 15,160-47,-251 30,0 1,-1 0,1 0,0 0,-1 0,1 0,0 0,0 0,-1 0,1 1,0-1,-1 1,1-1,0 1,-1 0,1 0,-1-1,1 1,-1 0,0 0,1 0,-1 1,0-1,0 0,1 0,-1 1,0-1,0 1,-1-1,1 1,0-1,0 1,-1-1,1 1,-1 0,1-1,-1 1,0 0,0-1,0 1,0 0,0 0,0-1,0 1,0 0,-1-1,1 1,-1 0,1-1,-1 1,0 0,1-1,-1 1,0-1,-1 1,-71 120,59-81,15-26</inkml:trace>
  <inkml:trace contextRef="#ctx0" brushRef="#br0" timeOffset="752.149">1523 707,'-5'12,"0"1,2-1,-1 1,2 0,0 0,0 1,1-1,1 0,0 3,0-12,0 0,0 0,0 0,1 0,0 0,0 0,0 0,0 0,0-1,1 1,0 0,0-1,0 1,0-1,0 1,1-1,-1 0,1 0,0 0,0-1,0 1,0 0,1-1,-1 0,1 0,-1 0,1 0,0-1,0 0,0 1,1-1,1-2,1 0,-1-1,1 0,-1 0,0 0,0-1,0 1,0-2,-1 1,1-1,-1 1,1-1,-1-1,-1 1,1-1,-1 0,0 0,0 0,0-1,0 1,-1-1,0 0,0 0,-1 0,2-6,0 6,-1 0,0 1,0-1,-1 0,1 0,-1-1,0 1,-1 0,0-1,0 1,0-1,-1 1,0-1,0 0,0 1,-1-1,0 1,-1-1,1 1,-1 0,0-1,-1 1,1 0,-1 1,-1-1,1 0,-1 1,0-1,0 1,0 0,-1 1,0-1,-4-3,3 5,-1 0,1 0,0 1,-1 0,0 0,1 0,-1 1,0 0,0 1,0-1,0 1,1 0,-1 1,0 0,0 0,0 0,1 1,-1 0,0 0,1 1,0 0,0 0,-2 1,-11 7</inkml:trace>
  <inkml:trace contextRef="#ctx0" brushRef="#br0" timeOffset="1330.475">2087 1,'-27'57,"2"2,2 1,4 0,2 2,3 0,-5 48,9-43,3-29,2 1,1 0,3 0,2 36,-2-75,1 1,0 0,-1 0,1 0,0 0,0 0,0 0,0 0,0 0,0 0,0 0,0 0,0 0,0 0,1 0,-1 0,0 0,1 0,-1-1,1 1,-1 0,1 0,-1 0,1 0,-1-1,1 1,0 0,-1-1,1 1,0 0,0-1,0 1,-1-1,1 1,0-1,0 0,0 1,0-1,0 0,0 0,0 1,0-1,0 0,0 0,0 0,0 0,0 0,0 0,0-1,0 1,-1 0,1 0,0-1,0 1,0 0,0-1,0 1,0-1,-1 1,1-1,0 0,0 1,-1-1,1 0,0 1,-1-1,1-1,44-37,-20 15,2 0,1 2,0 1,2 1,0 1,1 2,26-10,47 17,-102 10,1 0,-1 1,1-1,0 1,-1 0,1-1,-1 1,0 0,1 1,-1-1,0 0,0 1,0-1,0 1,0 0,0 0,0-1,0 1,-1 0,1 1,-1-1,1 0,-1 0,0 1,0-1,0 1,0-1,-1 0,1 1,-1 0,1-1,-1 1,0-1,0 1,0 0,0-1,-1 3,-2 6,-1 0,0 0,-1 0,0-1,-1 0,0 0,-1 0,0-1,-1 0,1 0,-2 0,1-1,-1-1,0 1,-1-2,0 1,0-1,0-1,-1 1,0-2,0 0,-6 2,11-3,0 0,-1 0,1 0,0-1,-1 0,0-1,1 1,-1-1,0 0,0-1,1 0,-1 0,0 0,0-1,0 0,1 0,-1-1,0 0,1 0,0 0,-1-1,1 0,0 0,-3-3,-9-12</inkml:trace>
  <inkml:trace contextRef="#ctx0" brushRef="#br0" timeOffset="1615.389">2735 1,'-40'101,"5"3,4 0,-8 61,-23 127,46-220,19-66,2-6</inkml:trace>
  <inkml:trace contextRef="#ctx0" brushRef="#br0" timeOffset="1950.971">2764 763,'31'-5,"0"-1,-1-2,0-1,0-2,-1 0,0-2,-1-1,-1-2,0 0,10-10,-31 22,0 0,0 0,-1 0,1-1,-1 0,0-1,0 1,0-1,-1 0,0 0,0 0,-1 0,0-1,0 1,0-1,-1 0,0 0,0 0,-1 0,1 0,-2-1,1 1,-1 0,0 0,-1-1,0-5,-1 10,0 1,0 0,0-1,0 1,0 0,0 0,-1 0,1 1,-1-1,1 0,-1 1,1 0,-1-1,0 1,0 0,0 0,0 1,0-1,0 1,0-1,0 1,0 0,0 0,0 0,0 1,0-1,0 1,1-1,-1 1,0 0,-1 1,-85 43,76-35,1 0,0 0,1 1,0 0,0 1,2 1,-1 0,1 0,1 0,1 1,0 0,0 1,2 0,0 0,0 0,-1 14,6-22,0 1,1-1,0 0,1 0,-1 0,1 0,1 0,-1 0,1-1,0 1,1-1,0 1,0-1,0-1,0 1,1 0,0-1,0 0,1 0,0-1,-1 0,1 0,1 0,-1 0,0-1,1 0,0 0,0-1,0 0,5 1,14 2</inkml:trace>
  <inkml:trace contextRef="#ctx0" brushRef="#br0" timeOffset="2486.227">3244 848,'60'-61,"193"-174,-207 211,-47 60,-10-13,-17 51,28-72,0 0,0-1,0 1,0 0,0 0,0-1,1 1,-1 0,1-1,-1 1,1 0,-1-1,1 1,0-1,0 1,0-1,0 1,0-1,0 0,0 1,0-1,1 0,-1 0,0 0,1 0,-1 0,1 0,-1 0,1 0,0-1,-1 1,1-1,0 1,-1-1,1 0,0 1,-1-1,1 0,0 0,0 0,0-1,12 1,0-2,0 0,-1-1,1 0,-1-1,1-1,-1 0,-1-1,1 0,-1-1,0 0,0-1,19-9,77-32,-106 50,0 0,0 0,0 0,0 0,0 0,0 1,0-1,-1 1,1-1,0 1,-1 0,0-1,1 1,-1 0,0 0,0 0,0 0,0 0,0 0,-1 1,1-1,0 0,-1 0,0 0,1 1,-1-1,0 0,0 0,-1 1,1-1,0 0,-1 0,1 0,-1 1,0-1,0 0,1 0,-1 0,-1 0,1 0,-1 1,0 7,-1 6,0-9,0 0,1 0,0 0,0 0,1 0,0 1,0-1,1 1,0-1,0 1,0-1,1 0,0 1,1-1,0 0,0 0,1 0,-1 0,1 0,1 0,-1-1,1 1,1-1,1 3,11-1</inkml:trace>
</inkml:ink>
</file>

<file path=ppt/ink/ink6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56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1 537,'979'0,"-483"-28,-330 26,0 8,3 7,231-2,-292-11,-21 17,-80-12</inkml:trace>
  <inkml:trace contextRef="#ctx0" brushRef="#br0" timeOffset="542.949">1017 0,'-432'236,"307"-159,28 0,96-77,1 1,-1-1,0 1,1-1,-1 1,1-1,0 1,-1-1,1 1,-1 0,1-1,0 1,0-1,-1 1,1 0,0-1,0 1,0 0,0 0,0-1,-1 1,1 0,1-1,-1 1,0 0,0-1,0 1,0 0,0 0,1-1,-1 1,0-1,0 1,1 0,-1-1,1 1,-1-1,0 1,1 0,-1-1,1 1,0-1,-1 0,1 1,-1-1,1 1,0-1,-1 0,1 0,-1 1,1-1,0 0,0 0,-1 0,1 0,0 0,-1 1,2-2,42 3,13-14,-31 7</inkml:trace>
  <inkml:trace contextRef="#ctx0" brushRef="#br0" timeOffset="901.262">1779 57,'-42'17,"-46"21,1 3,-70 46,-204 98,358-183,2-2,1-1,-1 1,0 0,1 0,-1-1,0 1,1 0,-1 0,1 0,-1 0,0 0,1 0,-1 0,0 0,1 0,-1 0,0 0,1 0,-1 1,0-1,1 0,-1 0,1 1,-1-1,0 0,1 1,-1-1,1 1,-1-1,1 1,0-1,-1 1,1-1,-1 1,1-1,0 1,-1-1,1 1,0 0,0-1,-1 1,1-1,0 1,0 0,0-1,0 1,0 0,0-1,0 1,0 0,0-1,0 1,0 0,0-1,1 1,-1 0,0-1,0 1,1-1,-1 1,0-1,1 1,-1 0,1-1,-1 0,1 1,-1-1,1 1,118-20,-97 12,13-3,-4 1</inkml:trace>
  <inkml:trace contextRef="#ctx0" brushRef="#br0" timeOffset="1166.262">2230 142,'-98'42,"2"4,1 4,-41 33,31-14,97-53,13-12</inkml:trace>
  <inkml:trace contextRef="#ctx0" brushRef="#br0" timeOffset="1466.254">2851 170,'-32'29,"-1"-1,-1-1,-1-2,-1-2,-1-1,-39 16,-110 59,168-86</inkml:trace>
  <inkml:trace contextRef="#ctx0" brushRef="#br0" timeOffset="4248.106">1101 565,'1'283,"1"-271,1-1,0 1,0-1,1 0,1 0,0 0,0-1,1 1,0-1,1 0,0-1,1 0,0 0,0-1,1 0,0 0,0-1,1 0,0 0,0-1,1-1,-1 0,1 0,0-1,5 1,-1 0,-3-1,-1 1,0-2,1 0,0 0,-1-1,1 0,0-1,0-1,0 0,0 0,0-1,0-1,8-1,-14 1,6-1,0 0,1 0,-1-1,-1-1,1 0,-1-1,1 0,-2 0,1-1,-1-1,0 0,7-7,-8 4,0 0,-1-1,-1 0,0 0,0-1,-1 0,-1 0,0 0,-1 0,0-1,-1 0,-1 0,0 0,-1 0,-1-13,1-10,1 26,0 0,-1-1,0 1,-1-1,-1 1,1-1,-2 1,0 0,0-1,-1 1,0 0,-1 0,0 1,-1-1,0 1,-1 0,0 0,0 1,-1-1,-4-3,-9 1</inkml:trace>
  <inkml:trace contextRef="#ctx0" brushRef="#br0" timeOffset="10514.944">1441 904,'26'31,"-5"8,1-2,2 0,2-2,11 11,68 101,37 63,-74-77,17 26,37 41,9 8,-47-22,-68-142,2-1,2 0,2-1,2-1,20 27,65 103,101 140,-92-148,-1 1,-109-153,-2-5</inkml:trace>
  <inkml:trace contextRef="#ctx0" brushRef="#br0" timeOffset="16386.148">3387 3443,'-1'-3,"-1"-1,0 1,0 0,0 0,0-1,-1 1,1 1,-1-1,1 0,-1 1,0-1,0 1,-1 0,1 0,0 0,-1 0,1 1,-1-1,1 1,-1 0,0 0,1 0,-1 1,0-1,0 1,-2 0,-7-2,1 1,-1 1,0 0,1 1,-1 0,1 1,-1 0,1 1,0 0,0 1,0 0,0 1,1 1,-1 0,2 0,-2 2,-112 67,116-67,1 1,0 0,1 0,0 1,0-1,1 1,0 1,1-1,0 1,1 0,0-1,0 1,1 1,1-1,0 0,1 0,0 1,0-1,2 7,-2-17,-2 13,1 1,1-1,0 0,1 1,0-1,1 0,1 0,0 0,1 0,0 0,1-1,1 1,0-1,1-1,0 1,1-1,4 3,-5-6,1-1,0-1,0 1,1-2,0 1,1-1,-1 0,1-1,0 0,0-1,1 0,-1 0,1-1,0-1,0 0,0 0,0-1,0 0,0-1,1-1,-1 0,0 0,0-1,0 0,1-1,28-8,114-47,-141 50,0 1,-1-2,0 1,0-2,0 0,-1 0,-1-1,0 0,-1-1,0 0,0 0,-1-1,-1 0,0-1,-1 1,-1-1,0-1,0 1,-2-1,0 1,0-1,0-14,-2 20,-1-1,1 1,-1-1,-1 1,0-1,0 1,-1-1,0 1,0 0,-1 0,-1 0,1 0,-1 0,-1 1,0 0,0 0,0 0,-1 1,0-1,-1 1,-2-2,-133-71,123 75</inkml:trace>
  <inkml:trace contextRef="#ctx0" brushRef="#br0" timeOffset="18369.955">3190 3387,'-34'31,"-125"146,158-177,1 0,-1 0,0 1,0-1,0 0,1 0,-1 1,0-1,1 1,-1-1,0 1,1-1,-1 1,0-1,1 1,-1 0,1-1,-1 1,1 0,0-1,-1 1,1 0,-1 0,1-1,0 1,0 0,0 0,-1 0,1-1,0 1,0 0,0 0,0 0,0-1,0 1,1 0,-1 0,0 0,0-1,1 1,-1 0,0 0,1-1,-1 1,0 0,1-1,-1 1,1 0,-1-1,1 1,0 0,-1-1,1 1,0-1,-1 0,1 1,0-1,0 1,-1-1,1 0,0 0,0 1,-1-1,2 0,59-21,-42 11</inkml:trace>
  <inkml:trace contextRef="#ctx0" brushRef="#br0" timeOffset="18650.999">3473 3387,'-380'225,"264"-140,116-84,-1 0,1 0,0 0,0 0,0 0,-1 0,1 0,0 0,1 0,-1 0,0 0,0 0,0 0,0 0,1 0,-1 0,1 0,-1 0,0-1,1 1,0 0,-1 0,1 0,-1 0,1-1,0 1,0 0,-1-1,1 1,0 0,0-1,0 1,0-1,0 0,0 1,-1-1,1 0,0 1,0-1,0 0,0 0,0 0,0 0,1 0,-1 0,0 0,0 0,0 0,0 0,0-1,-1 1,1 0,0-1,0 1,0-1,0 1,0-1,0 1,0-1,176-62,-110 32,-36 15</inkml:trace>
  <inkml:trace contextRef="#ctx0" brushRef="#br0" timeOffset="19187.058">3444 3529,'-373'246,"369"-242,2-4,0 1,0 0,0 0,0-1,0 2,0-1,1 0,-1 0,0 0,1 1,-1-1,1 1,0-1,-1 1,1 0,0-1,0 1,0 0,0 0,0 0,0 0,1 0,-1 0,1 0,-1 0,1 0,0 0,0 0,0 0,0 0,0 0,0 1,72-20,326-165,-379 171,-26 11,-349 198,284-150,72-48,1 0,-1 0,1 0,-1 0,0 0,1 0,-1 0,0 0,1 0,-1 0,1 0,-1 0,0 1,1-1,-1 0,0 0,1 0,-1 0,0 1,1-1,-1 0,0 0,0 1,1-1,-1 0,0 0,0 1,1-1,-1 0,0 1,0-1,0 0,0 1,1-1,-1 0,0 1,0-1,0 1,0-1,0 0,0 1,0-1,0 0,0 1,0-1,0 1,0-1,0 0,-1 1,1-1,0 0,0 1,0-1,0 0,-1 1,1-1,0 0,0 1,-1-1,1 0,0 0,-1 1,34-9,313-136,-317 135,-21 8,-19 10,-213 154,121-76,103-87,0 0,-1 0,1 1,0-1,-1 0,1 0,0 1,-1-1,1 0,0 1,-1-1,1 0,0 1,0-1,0 0,-1 1,1-1,0 0,0 1,0-1,0 1,0-1,-1 0,1 1,0-1,0 1,0-1,0 0,0 1,0-1,1 1,-1-1,0 0,0 1,0-1,0 1,0-1,1 0,-1 1,0-1,0 0,1 1,-1-1,0 0,0 1,1-1,-1 0,0 1,1-1,-1 0,0 0,1 0,-1 1,1-1,-1 0,0 0,1 0,-1 0,1 0,-1 0,0 0,1 0,-1 0,1 0,-1 0,0 0,1 0,0 0,31-5,-6-4,0-1</inkml:trace>
</inkml:ink>
</file>

<file path=ppt/ink/ink6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4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0,'0'5,"5"2,1 4,0 5,-1 5,-1 3,-2 3,-1 1,0 1,-1 0,0 1,-1-2,1 1,5-5,1-7</inkml:trace>
</inkml:ink>
</file>

<file path=ppt/ink/ink6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4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7,0 2,0 0,0-3,0-1,0-7</inkml:trace>
</inkml:ink>
</file>

<file path=ppt/ink/ink6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4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1,'-4'28,"-3"20,-4 2,0-4,1-4,3-5,8-8,2-10</inkml:trace>
</inkml:ink>
</file>

<file path=ppt/ink/ink6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5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1,'-5'19,"-2"11,1 6,1 1,1-1,2-1,1-8</inkml:trace>
</inkml:ink>
</file>

<file path=ppt/ink/ink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34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80 342,'27'-4,"0"-1,-1-1,1-2,-1 0,-1-2,0-1,0-1,-1-1,0 0,-2-2,6-5,-24 17,1 1,-1 0,0-1,0 0,0 0,0 0,-1-1,1 1,-1-1,0 0,0 0,0 0,-1 0,1 0,-1 0,0-1,0 1,-1-1,1 0,-1 1,0-1,0 0,-1 0,1 0,-1 0,0 0,-1 0,1 1,-1-1,0 0,0 0,0 0,-1 1,0-1,1 1,-2-1,1 1,0 0,-1 0,0 0,-2-3,-5 2,1-1,-1 1,-1 1,1 0,0 0,-1 1,0 0,0 1,0 1,0-1,0 2,0-1,0 2,0-1,-1 1,1 1,0 0,1 1,-1 0,0 1,1 0,0 0,-9 6,6-3,0 1,1 0,0 0,1 1,0 1,0 0,1 1,0 0,1 0,0 1,-2 4,8-11,-1 1,1-1,0 1,1 0,-1 0,1 0,0 0,0 0,1 1,0-1,0 1,1-1,0 1,0-1,0 0,1 1,-1-1,2 1,-1-1,1 0,0 0,0 0,1 0,-1 0,1 0,2 2,8 5,0 0,1 0,0-2,1 1,0-2,0 0,1-1,1-1,0 0,0-1,0-1,1 0,0-2,0 0,0-1,0-1,0 0,1-2,-1 0,1-1,-1 0,0-2,82-20,-75 11</inkml:trace>
</inkml:ink>
</file>

<file path=ppt/ink/ink6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5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1,'0'33,"0"22,0 0</inkml:trace>
</inkml:ink>
</file>

<file path=ppt/ink/ink6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0,'0'24,"0"8</inkml:trace>
</inkml:ink>
</file>

<file path=ppt/ink/ink6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5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1,'-5'19,"3"11,3 1</inkml:trace>
</inkml:ink>
</file>

<file path=ppt/ink/ink6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6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1,'-4'24,"-8"12,0 6,1-1,2-1,4-4,1-7</inkml:trace>
</inkml:ink>
</file>

<file path=ppt/ink/ink6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33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23,'5'0,"6"0,7 0,4 0,4 0,1-5,2-1,1-1,-6 2</inkml:trace>
</inkml:ink>
</file>

<file path=ppt/ink/ink6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32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339 156,'0'-2,"-1"0,1 0,0 0,0 0,-1 0,0-1,1 1,-1 0,0 0,0 1,0-1,0 0,0 0,-1 0,1 1,0-1,-1 0,1 1,-1 0,0-1,1 1,-1 0,0 0,0 0,0 0,0 0,0 0,0 0,0 1,0-1,0 1,0-1,0 1,-1 0,1 0,-1 0,-77 13,69-7,1 1,0 0,0 1,1 0,0 1,0 0,1 0,0 1,1 0,0 0,1 1,0 0,0 0,1 0,1 1,0-1,0 1,1 0,1 0,0 1,1-1,0 1,-1-4,1 0,0 0,1 0,-1 0,2 0,-1 0,2 0,-1 0,1-1,0 1,1 0,0-1,0 0,1 1,0-1,0-1,1 1,0-1,1 1,-1-2,1 1,1-1,-1 1,1-2,2 2,-3-2,0 0,0-1,0 0,0 0,1-1,0 0,0 0,0 0,0-1,0 0,0 0,0-1,1 0,-1 0,1-1,-1 0,0 0,1-1,-1 0,0 0,1-1,-1 0,0 0,0 0,0-1,0 0,1-2,4-1,0-2,0 1,-1-2,-1 1,1-1,-1-1,-1 0,0-1,0 1,-1-2,-1 1,0-1,0 0,-1 0,0-1,-2 0,1 0,-1 0,-1-1,-1 1,0-1,0-3,-2 9,-1 0,0 1,-1-1,0 0,0 1,0 0,-1-1,0 1,-1 0,1 0,-1 1,-1-1,1 1,-1 0,0 0,-1 0,1 1,-1 0,0 0,0 0,-1 1,0 0,1 0,-1 1,0-1,-1 1,1 1,-1 0,-5-1,-3 0,-1 1,0 1,0 1,0 1,0 0,0 1,0 0,1 2,-1 0,1 1,0 0,-1 2,-12 5</inkml:trace>
  <inkml:trace contextRef="#ctx0" brushRef="#br0" timeOffset="482.558">1 410,'4'-6,"0"1,1-1,0 1,0 0,1 0,-1 0,1 1,0 0,1 0,-1 0,0 1,1 0,0 0,0 1,0 0,0 0,0 1,0-1,0 2,1-1,-1 1,0 0,0 0,1 1,-1 0,0 1,0-1,0 1,0 1,0-1,0 1,-1 0,1 1,-1-1,4 4,-6-2,0 0,1 0,-1 0,1-1,0 1,0-1,1-1,-1 1,1-1,0 0,0 0,0-1,0 1,0-1,1-1,-1 1,0-1,1 0,-1-1,1 1,0-1,-1-1,1 1,-1-1,1 0,-1-1,0 1,1-1,3-2,9-8</inkml:trace>
  <inkml:trace contextRef="#ctx0" brushRef="#br0" timeOffset="2917.005">565 269,'20'-3,"1"-2,-1 0,0-1,-1-1,1-1,-1-1,-1 0,0-2,0 0,-1-1,0 0,8-10,77-63,-101 85,0 0,0-1,0 1,0 0,0-1,0 1,0-1,0 1,0-1,0 1,-1-1,1 1,0-1,0 0,-1 0,1 1,0-1,-1 0,1 0,0 0,-1 0,0 1,1-1,-1 0,1 0,-1 0,0 0,0 0,0 0,1 0,-1 0,0 0,0 0,0 0,-1 0,1-1,0 1,0 0,0 1,-1-1,1 0,-1 0,1 0,-1 0,1 0,-1 0,1 0,-1 0,0 1,1-1,-1 0,0 1,0-1,1 0,-1 1,0-1,0 1,-101-17,100 16,0 1,0-1,0 1,0 0,0 0,0 0,0 0,0 0,0 0,-1 1,1-1,0 1,0-1,1 1,-1 0,0 0,0 0,0 0,0 0,1 0,-1 0,0 0,1 1,-1-1,1 1,0-1,-1 1,1 0,0 0,0-1,0 1,0 0,0 0,1 0,-1 0,1 0,-1 0,1 0,-1 0,1 0,0 0,0 0,0 0,0 0,1 0,-1 0,0 0,1 0,0 0,-1 0,1 1,37 125,3 30,-37-139,2-22,5-32,-9 29,66-156,-40 71,-21 74</inkml:trace>
</inkml:ink>
</file>

<file path=ppt/ink/ink6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01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8778 340,'-73'18,"67"-18,1 1,0 0,-1 0,1 1,0-1,0 1,0 1,0-1,0 0,0 1,0 0,1 0,0 1,-1-1,1 1,1 0,-1 0,0 0,1 1,0-1,0 1,0 0,1 0,0 0,-1 2,4-4,1 1,0-1,0 0,0-1,0 1,0 0,1 0,-1-1,1 0,-1 1,1-1,0 0,0 0,0 0,0-1,1 1,-1-1,0 0,1 0,-1 0,0 0,1-1,-1 1,2-1,15 6,-14-4,0 1,0-1,0 1,0 0,0 1,0-1,-1 1,0 0,0 0,0 1,0 0,-1-1,0 2,0-1,0 0,-1 1,1 0,-1-1,0 1,0 3,-1-4,0 0,0 0,0 0,0 0,-1 0,0 1,0-1,-1 0,1 1,-1-1,0 0,-1 1,1-1,-1 0,0 0,0 1,-1-1,0 0,1 0,-2 0,1-1,-1 1,1 0,-1-1,0 0,-1 1,1-1,-1-1,0 1,0 0,0-1,0 0,-1 0,1 0,-1 0,0-1,0 0,0 0,-103 4,83-7</inkml:trace>
  <inkml:trace contextRef="#ctx0" brushRef="#br0" timeOffset="-1799.992">6717 30,'-27'150,"-5"94,19-164,1 56,12-135,1-1,0 0,0 1,-1-1,1 0,0 0,0 1,0-1,-1 0,1 0,0 0,0 0,0 0,-1 0,1 0,0-1,0 1,0 0,-1 0,1-1,0 1,0 0,-1-1,1 1,0-1,-1 1,1-1,0 1,-1-1,1 1,-1-1,1 0,-1 1,1-1,-1 0,1 1,-1-1,0 0,1 0,-1 1,0-1,0 0,0 0,0 0,1 1,12-21,1 1,1 0,1 1,0 1,2 1,0 0,0 1,2 1,0 1,1 1,16-8,-14 10,-19 8,0 0,0 0,1 1,-1-1,1 1,0 0,-1 0,1 1,0-1,0 1,0 0,0 1,1-1,-1 1,0 0,0 0,0 0,0 1,0 0,0 0,0 0,0 1,0-1,4 3,-7 2,0-1,0 0,-1 1,0-1,0 1,0 0,0-1,-1 1,0 0,-1-1,1 1,-1-1,0 1,0-1,-1 1,1-1,-1 1,0-1,-1 0,0 0,1 0,-1 0,-1-1,1 1,-4 2,-2 8,0 0,-2 0,1-1,-2 0,0-1,-1 0,0-1,-1-1,0 0,-1-1,0 0,0-1,-1-1,-1 0,1-1,-1-1,0-1,-2 0,14-5,1 0,-1 0,0 0,0-1,1 0,-1 0,1 0,-1-1,1 1,0-1,-1 0,1 0,0-1,0 1,0-1,1 0,-1 0,1 0,-1 0,1-1,0 1,0-1,0-1,-10-17</inkml:trace>
  <inkml:trace contextRef="#ctx0" brushRef="#br0" timeOffset="-1449.199">7169 1,'-22'107,"-14"138,37-30,-6-187,-1-4</inkml:trace>
  <inkml:trace contextRef="#ctx0" brushRef="#br0" timeOffset="-1034.661">7226 537,'35'0,"0"-2,0-1,0-2,-1-1,0-2,1-2,-28 8,-1-1,0 0,0-1,0 1,0-1,-1 0,0 0,0-1,0 0,0 0,0 0,-1 0,0-1,0 0,2-5,-5 9,1-1,-1 0,1 0,-1 0,0 0,0 0,0 0,-1 0,1 0,-1-1,0 1,0 0,0 0,0 0,0-1,-1 1,1 0,-1 0,0 0,0 0,0 0,0 0,-1 0,1 0,-1 1,0-1,0 0,0 1,0 0,0-1,0 1,-1 0,1 0,-1 0,-1 0,0 0,0 0,0 0,0 0,0 1,0 0,-1 0,1 0,-1 0,1 1,0 0,-1 0,1 0,-1 0,1 1,-1 0,1 0,0 0,-1 0,1 0,0 1,-3 2,-88 51,95-54,-12 7,1 1,0 0,0 1,1 0,1 1,0 0,0 1,1-1,0 2,1-1,1 1,0 0,1 0,0 1,1 0,0 0,1 0,1 0,0 0,1 0,1 3,2-9,0 0,1-1,0 1,0 0,1-1,0 0,1 0,-1 0,1 0,1-1,-1 0,1 0,0 0,0-1,1 0,0 0,0-1,0 1,0-2,0 1,1-1,0 0,0 0,0-1,0 0,0-1,0 0,0 0,1 0,-1-1,0-1,0 1,1-1,-1-1,0 1,3-2,89-21,-73 13</inkml:trace>
  <inkml:trace contextRef="#ctx0" brushRef="#br0" timeOffset="-420.335">7733 651,'168'-234,"-125"195,-42 38,-1 0,1 1,0-1,0 1,0-1,0 1,0-1,-1 1,1-1,0 1,0 0,0 0,0-1,0 1,0 0,0 0,0 0,0 0,0 0,0 0,0 0,0 1,0-1,0 0,0 0,0 1,0-1,0 1,0-1,0 1,0-1,-1 1,1-1,0 1,0 0,-1 0,1-1,0 1,-1 0,1 0,-1 0,1-1,-1 1,1 0,-1 0,0 0,1 0,-1 0,0 0,0 0,0 0,0 1,-3 39,2-40,0 1,0-1,0 0,0 1,0-1,0 1,1-1,-1 1,1-1,-1 1,1-1,-1 1,1-1,0 1,0 0,0-1,0 1,0 0,0-1,0 1,0-1,1 1,-1-1,1 1,-1 0,1-1,0 1,-1-1,1 0,0 1,0-1,0 0,0 1,0-1,0 0,1 0,-1 0,0 0,1 0,-1 0,0 0,1-1,-1 1,1 0,-1-1,1 1,0-1,-1 0,1 1,-1-1,1 0,0 0,-1 0,1 0,-1 0,1-1,0 1,137-58,-122 50,62-21,-77 29,0 0,0 0,0 0,-1 0,1 0,0 0,0 0,-1 1,1-1,0 1,0-1,-1 1,1 0,0 0,-1-1,1 1,-1 0,1 1,-1-1,0 0,1 0,-1 0,0 1,0-1,0 1,0-1,0 1,0-1,0 1,-1 0,1-1,0 1,-1 0,1-1,-1 1,0 0,0 0,0 0,1-1,-2 1,1 0,0 0,-23 166,28-150</inkml:trace>
  <inkml:trace contextRef="#ctx0" brushRef="#br0" timeOffset="-4523.085">3472 397,'-21'18,"1"2,1 0,1 1,1 1,1 1,1 0,1 2,0-1,2 1,0 5,10-28,1 0,0 0,-1 1,1-1,0 0,0 1,0-1,0 1,1-1,-1 1,1 0,-1-1,1 1,0 0,0-1,0 1,0-1,1 1,-1 0,1-1,-1 1,1-1,0 1,0-1,0 1,0-1,1 0,-1 0,1 0,-1 1,1-1,0 0,0-1,0 1,0 0,0-1,0 1,0-1,0 1,1-1,-1 0,3 1,7-3,0 0,0 0,-1-1,1-1,0 0,-1 0,1-1,-1-1,0 0,0 0,-1-1,0 0,0-1,0-1,-1 1,0-1,0-1,-1 0,0 0,-1 0,0-1,0 0,4-10,-4 10,-1-2,0 1,0-1,-1 0,-1 0,0 0,0-1,-1 1,-1-1,0 0,-1 0,0-10,-1 21,0-1,0 1,-1 0,1-1,0 1,-1-1,0 1,1 0,-1 0,0-1,0 1,0 0,-1 0,1 0,0 0,-1 0,0 0,1 0,-1 1,0-1,0 1,0-1,0 1,0 0,0-1,0 1,0 0,0 0,-1 1,1-1,0 0,-1 1,1-1,-1 1,1 0,0 0,-1 0,1 0,-1 0,1 1,-2 0,-97 34,49 1,33-19</inkml:trace>
  <inkml:trace contextRef="#ctx0" brushRef="#br0" timeOffset="-4031.976">3754 735,'232'-304,"-231"303,-1 0,1 0,-1 1,1-1,-1 0,1 1,0-1,-1 0,1 1,0-1,0 1,-1-1,1 1,0-1,0 1,0-1,-1 1,1 0,0-1,0 1,0 0,0 0,0 0,0 0,0 0,0 0,0 0,0 0,-1 0,1 0,0 1,0-1,0 0,0 0,0 1,0-1,-1 1,1-1,0 1,0-1,-1 1,1-1,0 1,-1 0,1 0,0-1,-1 1,1 0,-1 0,1-1,-1 1,0 0,1 0,-1 0,0 0,0 0,1 0,-1-1,0 1,0 0,0 0,0 0,0 0,0 0,0 0,-1 0,1 0,2 6,0 0,1 0,0-1,0 1,0-1,1 0,0 0,0 0,0 0,1 0,0-1,0 0,0 0,1-1,0 1,0-1,0 0,0-1,0 1,1-1,0-1,0 1,-1-1,3 0,4-2,0-1,0 0,0 0,0-2,0 1,0-2,-1 0,1 0,-1-1,0-1,-1 0,1 0,-1-1,0-1,-1 0,0 0,0-1,-1-1,0 1,-1-1,0-1,0 1,-1-2,0 1,-1-1,21-23,-14 22</inkml:trace>
  <inkml:trace contextRef="#ctx0" brushRef="#br0" timeOffset="-13235.003">621 114,'-59'190,"55"-178,-37 140,-6-1,-7-3,-17 21,40-92,31-77,0-1,1 1,-1 0,0 0,0 0,0 0,1-1,-1 1,0 0,0 0,1 0,-1 0,0 0,0 0,1 0,-1 0,0 0,0 0,1 0,-1 0,0 0,0 0,1 0,-1 0,0 0,0 0,1 0,-1 0,0 0,0 0,0 0,1 0,-1 0,0 1,0-1,0 0,1 0,-1 0,0 0,0 1,0-1,0 0,1 0,-1 0,0 1,0-1,0 0,17-23,6-28,-11 26</inkml:trace>
  <inkml:trace contextRef="#ctx0" brushRef="#br0" timeOffset="-12789.565">593 143,'11'108,"2"-45,1 11,3-1,3-1,4-1,9 16,-33-85,1 0,0 0,0 0,0 1,0-1,1 0,-1 0,1-1,-1 1,1 0,0 0,-1-1,1 1,0-1,0 1,0-1,0 0,0 0,1 0,-1 0,0 0,0 0,1-1,-1 1,0-1,1 0,-1 1,0-1,1 0,-1-1,1 1,-1 0,0-1,1 1,-1-1,0 1,1-1,-1 0,0 0,0 0,0-1,0 1,0 0,0-1,0 1,0-1,-1 0,1 1,-1-1,2-2,66-133,-56 103,10-22,-2-1,-3-1,-2-1,-3-1,-3 0,2-43,-11 102,0-1,-1 0,1 0,-1 0,1 0,-1 0,0 0,0 0,0 0,0 0,0 0,0 1,-1-1,1 0,-1 0,1 0,-1 0,1 0,-1 1,0-1,0 0,0 0,0 1,0-1,-1 1,1-1,0 1,-1 0,1-1,-1 1,1 0,-1 0,0 0,1 0,-1 0,0 0,0 1,-1-1,-8 7</inkml:trace>
  <inkml:trace contextRef="#ctx0" brushRef="#br0" timeOffset="-7084.715">1242 509,'-2'-2,"0"0,-1 0,1 0,0 1,0-1,-1 1,1 0,-1 0,1-1,-1 2,0-1,1 0,-1 0,0 1,1 0,-1-1,0 1,0 0,1 0,-1 1,0-1,0 1,1-1,-1 1,0 0,1 0,-1 0,1 0,-1 0,1 1,0-1,-1 1,1-1,0 1,0 0,0 0,-65 79,28 32,39-110,0 0,-1 0,1 1,0-1,0 0,1 0,-1 1,1-1,-1 0,1 0,0 0,0 0,1 1,-1-2,1 1,-1 0,1 0,0 0,0-1,0 1,0-1,1 0,-1 1,1-1,-1 0,1 0,0-1,0 1,-1-1,1 1,0-1,1 0,-1 0,1 0,6 1,0-1,-1-1,1 0,-1 0,1 0,0-2,-1 1,1-1,-1 0,0-1,0 0,0-1,0 0,0 0,-1-1,0 0,0 0,0-1,0 0,-1 0,0-1,0 0,-1 0,0-1,0 1,-1-1,0-1,-1 1,1-1,0-4,-1 9,-1-1,0 1,0-1,0 0,0 0,-1 0,0 0,0-1,0 1,-1-1,0 1,0-1,0 1,0-1,-1 0,0 1,-1-1,1 0,-1 1,0-1,0 1,-1-1,1 1,-1 0,-1-1,1 1,-1 0,1 0,-2 1,1-1,0 0,-1 1,0 0,-1-1,0 3,-1 0,0 1,0-1,0 1,-1 1,1-1,0 1,0 0,0 0,-1 1,1-1,0 2,0-1,0 1,0-1,0 2,1-1,-1 1,1-1,-1 2,1-1,0 0,-4 4,-9 8</inkml:trace>
  <inkml:trace contextRef="#ctx0" brushRef="#br0" timeOffset="-6568.163">1722 1,'26'138,"-25"-110,0 0,-1 0,-2 0,-1 0,-1 0,-3 7,-23 162,7-39,18-123,8-27</inkml:trace>
  <inkml:trace contextRef="#ctx0" brushRef="#br0" timeOffset="-6290.153">1440 424,'34'5,"25"-3,7-2,-2-2,-8 1,-8 0,-8 0,-6-5,-3-1,-3 1,-6 1</inkml:trace>
  <inkml:trace contextRef="#ctx0" brushRef="#br0" timeOffset="-5835.827">1975 622,'21'-6,"0"0,-1-1,-1-1,1-1,-1-1,-1 0,0-2,0 0,-1-1,-1 0,0-2,-1 0,9-10,-23 23,1 0,-1 0,1 0,-1-1,0 1,0 0,0 0,0-1,0 1,0-1,-1 1,1-1,-1 1,0-1,1 1,-1-1,0 1,-1-1,1 1,0-1,-1 1,1-1,-1 1,0 0,0-1,0 1,0 0,0-1,-1 1,1 0,0 0,-1 0,0 0,0 0,1 1,-1-1,0 0,0 1,0 0,-1-1,1 1,0 0,0 0,-1 0,1 0,-1 0,1 1,-1-1,1 1,-1 0,1 0,-1 0,1 0,-1 0,1 0,-1 0,1 1,-15 2,1 0,0 2,0-1,1 2,-1 0,1 1,1 1,-1 0,1 1,1 0,0 1,0 1,1 0,0 1,1 0,0 1,1 0,0 0,1 1,-4 9,8-14,-1 1,2 0,-1 0,1 0,1 1,-1-1,2 1,0 0,-1 8,3-16,-1 0,1 1,0-1,0 0,0 1,1-1,-1 0,1 0,0 0,-1 0,1 1,1-1,-1 0,0 0,1-1,0 1,0 0,-1 0,2-1,-1 1,0-1,0 0,1 0,-1 0,1 0,0 0,-1 0,1-1,0 1,0-1,0 0,0 0,1 0,0 0,22 3,0-1,1-1,-1-2,1 0,-1-2,2-1,-12 1,22-3,1-1,-1-3,-1-1,0-1,18-10,-26 10</inkml:trace>
  <inkml:trace contextRef="#ctx0" brushRef="#br0" timeOffset="-5390.239">2653 368,'-9'3,"0"0,1 0,-1 1,1 0,0 1,0-1,0 2,1-1,0 1,0 0,0 1,1-1,0 2,0-1,1 0,-1 1,2 0,-1 0,1 1,5-4,0-1,-1 1,2 0,-1-1,1 1,-1-1,1 0,1 0,-1 1,0-1,1-1,0 1,0 0,0-1,0 1,1-1,-1 0,1 0,0 0,0-1,0 1,0-1,0 0,1 0,-1-1,4 2,10 7,12 5,41 27,-69-40,-1-1,0 0,1 0,-1 1,0-1,0 1,0 0,0-1,0 1,0 0,0-1,-1 1,1 0,-1 0,1-1,-1 1,0 0,1 0,-1 0,0 0,0 0,0 0,-1 0,1-1,0 1,-1 0,1 0,-1 0,0-1,1 1,-1 0,0 0,0-1,0 1,0-1,-1 1,1-1,-1 1,-7 5,0-1,0 1,-1-1,0-1,-1 0,1-1,-1 0,0 0,0-1,0 0,0-1,-1-1,1 1,0-2,-1 0,1 0,-1-1,1 0,-2-2,-5 3,-7-1</inkml:trace>
  <inkml:trace contextRef="#ctx0" brushRef="#br0" timeOffset="-3204.183">5024 453,'-30'475,"33"-509,2 0,2 0,0 1,2 0,2 0,1 1,1 1,2 0,1 1,2 0,7-8,-15 21,3-5,0 1,1 1,1 0,1 1,1 1,18-16,-32 32,-1 0,0 0,1 0,-1 1,1-1,-1 1,1-1,0 1,-1 0,1 0,0 1,0-1,0 0,0 1,0 0,0-1,0 1,0 1,0-1,0 0,0 1,-1-1,1 1,0 0,0 0,0 0,-1 0,1 1,0-1,-1 1,1-1,-1 1,0 0,1 0,-1 0,0 0,0 0,-1 1,1-1,0 1,-1-1,1 1,-1 0,0-1,0 1,0 0,0 0,0 2,2 9,-1-1,-1 0,0 0,0 1,-2-1,1 0,-2 0,0 1,0-1,-1 0,-1-1,0 1,-1-1,0 1,-1-1,0-1,-1 1,-1-1,1 0,-2-1,1 0,-1 0,-1-1,0 0,0-1,-1 0,0 0,0-1,-1-1,0 0,-10 3,-2 1,16-6,0-1,0 0,-1 0,1 0,-1-1,1 0,-1-1,0 0,0-1,1 1,-1-1,-6-2,1-7,3-2</inkml:trace>
  <inkml:trace contextRef="#ctx0" brushRef="#br0" timeOffset="-2670.221">5391 735,'48'-20,"-2"-1,0-2,-1-3,28-21,-56 35,-1-1,-1 0,0-1,-1-1,-1 0,0-1,-1 0,-1-1,0 0,-1-1,-1 0,-1 0,-1-1,0 0,-1-1,1-8,-6 25,-1 1,1-1,0 0,-1 1,0-1,1 0,-1 1,0-1,0 0,-1 0,1 1,0-1,-1 0,0 1,0-1,1 1,-1-1,-1 1,1-1,0 1,-1 0,1-1,-1 1,0 0,0 0,1 0,-1 0,-1 1,1-1,0 0,0 1,-1 0,1-1,-1 1,1 0,-1 0,1 0,-1 1,1-1,-1 1,0-1,0 1,1 0,-1 0,0 0,1 0,-1 1,0-1,1 1,-3 0,-6 3,0 0,1 1,-1 0,1 1,0 0,1 1,-1 0,1 0,1 1,-1 0,1 0,1 1,-1 0,2 1,-1 0,1 0,1 0,0 0,0 1,0 1,4-9,0 1,0-1,0 0,1 1,-1-1,1 0,0 1,0-1,0 1,0-1,0 0,1 1,-1-1,1 0,0 1,0-1,0 0,1 0,-1 0,1 0,0 0,0 0,0 0,0 0,0-1,0 1,1-1,0 0,-1 0,1 0,0 0,0 0,0 0,0-1,0 1,0-1,0 0,1 0,13 3,-1-1,0-1,1-1,0 0,-1-1,1-1,-1 0,1-1,-1-1,12-4,91-7,-118 13,0 1,0 0,0-1,0 1,-1 0,1 0,0 0,0 0,0 0,0 0,0 0,0 0,0 0,0 1,0-1,0 0,0 0,-1 1,1-1,0 1,0-1,0 1,-1-1,1 1,0-1,0 1,-1 0,1-1,0 1,-1 0,1 0,-1 0,1-1,-1 1,0 0,1 0,-1 0,0 0,1 0,-1 0,0 0,0-1,0 1,0 0,0 0,0 0,0 0,0 0,0 0,-1 0,1 0,0 0,0 0,-1 0,1-1,-1 2,-34 49,26-40,-3 3,9-11,0 0,0-1,0 1,0 0,1 1,-1-1,1 0,0 1,0 0,0-1,0 1,1 0,0 0,-1 0,1 0,1 0,-1 0,0 0,1 0,0 0,0 0,0 0,1 1,1-4,-1 1,1-1,0 1,0-1,0 0,1 0,-1 0,0 0,0 0,0-1,1 1,-1 0,0-1,1 0,-1 0,1 1,-1-2,0 1,1 0,-1 0,0-1,2 1,0-1,20-1</inkml:trace>
  <inkml:trace contextRef="#ctx0" brushRef="#br0" timeOffset="-2384.147">6322 397,'-13'20,"1"-3,0 1,1 0,1 0,0 1,2 0,0 1,1-1,1 2,1-1,1 1,0 2,4-21,0 0,-1 0,1 0,0 1,0-1,1 0,-1 0,0 0,1 0,-1 0,1 0,0 0,0 0,-1 0,1 0,1 0,-1-1,0 1,0 0,1-1,-1 1,1-1,-1 1,1-1,-1 0,1 1,0-1,0 0,0 0,0 0,0-1,0 1,0 0,0-1,0 1,0-1,0 0,0 1,0-1,0 0,0-1,1 1,-1 0,0 0,0-1,0 1,0-1,0 0,0 0,0 0,0 0,-1 0,1 0,0 0,1-1,4-4,0 1,0-1,-1 0,1-1,-1 0,-1 0,1 0,-1 0,0-1,-1 0,0 0,0 0,-1-1,0 1,0-1,-1 0,0 0,-1 0,0 0,0 0,-1 0,0 0,-1 0,0 0,0 0,-1 0,0 0,0 1,-1-1,0 1,-1-1,0 0,1 5,-1 0,1 0,-1 1,1-1,-1 1,0 0,0 0,-1 0,1 0,-1 1,1-1,-1 1,0 0,0 1,0-1,0 1,0 0,0 0,0 1,0 0,0 0,0 0,0 0,0 1,-1-1,1 1,0 1,0-1,-3 2,-11 7</inkml:trace>
  <inkml:trace contextRef="#ctx0" brushRef="#br0" timeOffset="2132.488">4995 848,'5'-5,"2"4,-1 6,-6 2,-3 5,-1 6,0 3,1 4,1 3,0 0,-3-3,-2-3,1 2,2 0,1 1,1-4</inkml:trace>
  <inkml:trace contextRef="#ctx0" brushRef="#br0" timeOffset="4429.104">0 1158,'106'-14,"1"4,0 4,67 8,-71-1,155 26,426-27,224 0,-450-27,-118 14,25-5,95 18,-190 2,293-31,-184 18,185-24,-187 13,93-12,101 12,412 3,-654 21,270-2,-430-27,-143 26,-2 0</inkml:trace>
  <inkml:trace contextRef="#ctx0" brushRef="#br0" timeOffset="6382.692">4939 1017,'5'0,"1"5,0 6,-1 7,-6-1,-3 2,-1 3,0 2,2 2,0 1,2-4</inkml:trace>
</inkml:ink>
</file>

<file path=ppt/ink/ink6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20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58,'278'-25,"492"23,-95 1,-286-29,-377 31</inkml:trace>
</inkml:ink>
</file>

<file path=ppt/ink/ink6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17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18,'-17'60,"1"27,4 0,4 0,3 12,-9 9,2 32,12-140,0-1,0 1,0 0,0-1,0 1,1 0,-1-1,0 1,0 0,1-1,-1 1,0 0,0 0,1-1,-1 1,0 0,1 0,-1 0,0 0,0-1,1 1,-1 0,1 0,-1 0,0 0,1 0,-1 0,0 0,1 0,-1 0,0 0,1 0,-1 0,1 0,-1 0,0 0,1 0,-1 0,0 1,1-1,-1 0,0 0,0 0,1 1,-1-1,0 0,1 0,-1 1,0-1,0 0,0 0,1 1,-1-1,0 0,0 1,0-1,0 0,1 1,-1-1,0 0,0 1,5-14</inkml:trace>
  <inkml:trace contextRef="#ctx0" brushRef="#br0" timeOffset="853.244">593 159,'1'-2,"0"0,1 0,-1 0,0 0,0-1,0 1,-1 0,1 0,-1-1,1 1,-1 0,0-1,0 1,1 0,-2-1,1 1,0 0,0-1,-1 1,1 0,-1 0,0-1,0 1,0 0,0 0,0 0,0 0,-1 0,1 0,0 0,-1 1,0-1,1 0,-1 1,0-1,0 1,0 0,0 0,0-1,0 1,0 1,0-1,-1 0,1 0,0 1,-1-1,1 1,0 0,-1 0,1 0,0 0,-1 0,0 0,-6 2,0 0,0 1,1 0,-1 0,1 1,-1 0,1 0,0 1,1 0,-1 0,1 1,0 0,0 0,1 1,0 0,0 0,0 0,1 1,0 0,1 0,0 0,0 0,0 1,1 0,1-1,-1 1,2 0,-1 1,1-1,0 0,1 0,0 0,1 1,-1-7,0 1,1 0,-1 0,1 0,0 0,0-1,0 1,1 0,-1-1,1 1,0-1,0 1,0-1,0 0,1 0,-1 0,1 0,0-1,0 1,0-1,0 1,0-1,1 0,-1 0,1-1,-1 1,1-1,0 1,-1-1,1 0,0-1,0 1,0-1,0 1,0-1,-1 0,1-1,0 1,0-1,0 1,0-1,-1-1,1 1,0 0,-1-1,1 0,-1 1,3-3,12-8,0-2,-1 0,0 0,-1-2,-1 0,0-1,-1 0,-1-1,-1 0,0-2,8-18,-4 11,2 5,-8 40,-8 12,-2-1,-2 0,0 1,-2-1,-1 0,-4 8,3 3,1-1,2 1,1-1,3 1,1 5,0 28,-2-73,0 0,0 0,0-1,0 1,0 0,0 0,0-1,0 1,0 0,0 0,0-1,1 1,-1 0,0 0,0-1,0 1,0 0,1 0,-1 0,0-1,0 1,0 0,1 0,-1 0,0 0,0 0,1-1,-1 1,0 0,0 0,1 0,-1 0,0 0,0 0,1 0,-1 0,0 0,0 0,1 0,-1 0,0 0,0 0,1 0,-1 0,0 0,0 0,1 1,-1-1,0 0,0 0,1 0,-1 0,0 0,0 1,0-1,1 0,-1 0,0 0,0 1,0-1,7-12</inkml:trace>
  <inkml:trace contextRef="#ctx0" brushRef="#br0" timeOffset="1154.93">1016 469,'-4'19,"-3"12,-4-1,0 1,1-11,3-8</inkml:trace>
  <inkml:trace contextRef="#ctx0" brushRef="#br0" timeOffset="1521.968">1327 46,'-15'33,"-4"21,1 7,3-4,5-5,4-8,2-6,3-4,1-5,-5 0,0-2,-1 0,2-1,1 2,1-10,1-8</inkml:trace>
  <inkml:trace contextRef="#ctx0" brushRef="#br0" timeOffset="2151.389">1496 46,'12'-7,"0"0,1 2,0-1,0 2,0 0,0 0,1 1,-1 1,1 0,8 1,-20 0,-1 1,1 0,0 0,-1 1,1-1,0 0,-1 0,1 1,-1-1,1 1,0 0,-1-1,1 1,-1 0,0 0,1 0,-1 0,0 0,1 0,-1 0,0 0,0 1,0-1,0 0,0 1,0-1,-1 1,1-1,0 1,-1-1,1 1,-1 0,1-1,-1 1,0-1,0 1,0 0,0-1,0 1,0 0,0-1,-1 1,1 0,0-1,-1 1,0 0,-35 70,-40 14,75-84,0 0,1 0,-1 0,0 1,1-1,-1 0,1 0,0 0,0 0,0 0,0 1,0-1,0 0,0 0,1 0,-1 0,1 0,0 0,0 0,-1 0,1 0,0 0,1 0,-1 0,0 0,0-1,1 1,-1-1,1 1,0-1,-1 1,1-1,0 0,0 0,0 0,70 40,-68-40,10 6,-1-1,0 2,0 0,-1 0,0 1,0 1,-1 0,0 1,-1 0,8 11,-16-19,0-1,-1 0,0 1,1-1,-1 1,0-1,0 1,-1 0,1 0,0-1,-1 1,0 0,1 0,-1-1,0 1,-1 0,1 0,0 0,-1-1,0 1,1 0,-1-1,0 1,0 0,-1-1,1 1,0-1,-1 0,0 1,1-1,-1 0,0 0,0 0,0 0,-1-1,1 1,0 0,-1-1,1 0,-1 1,0-1,-114 43,1-33,91-11</inkml:trace>
  <inkml:trace contextRef="#ctx0" brushRef="#br0" timeOffset="5184.878">2061 526,'4'0,"8"0,0-5,-1-2</inkml:trace>
  <inkml:trace contextRef="#ctx0" brushRef="#br0" timeOffset="5703.647">2146 130,'0'5,"-5"1,-2 5,1 0</inkml:trace>
</inkml:ink>
</file>

<file path=ppt/ink/ink6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38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109 710,'-21'76,"20"-61,-17 398,15-386,-2-1,-1 1,-1-1,-2 0,0 0,-6 9,1-29,13-33,14-33,2 0,3 1,3 0,2 2,2 1,3 1,2 1,17-19,-22 32,3 2,1 1,1 2,2 0,2 2,1 2,2 1,27-16,31 13,-92 34,0 0,-1 0,1 1,0-1,0 1,0-1,0 1,-1 0,1 0,0 0,-1 1,1-1,0 0,-1 1,0 0,1 0,-1 0,0 0,0 0,0 0,0 0,-1 0,1 1,0-1,-1 1,0 0,0-1,1 1,-2 0,1-1,0 1,0 2,0 12,0-1,-1 1,-1 0,-1 0,0-1,-1 1,-1-1,0 0,-1 0,-1 0,-1-1,0 0,-1 0,0-1,-1 0,-1 0,0-1,-12 12,10-9,-1 0,-1 0,0-2,-1 0,0 0,-1-1,-1-1,0-1,-1 0,0-1,0-1,-1-1,-6 1,-101 9,122-18,-1-1,1 1,0-1,-1 0,1 0,0 0,0-1,0 0,0 1,0-1,0-1,1 1,-1 0,1-1,-1 0,1 0,0 0,0 0,0 0,1-1,-1 1,1-1,0 0,0 0,0 0,0 0,1 0,-1 0,-4-22,3 1</inkml:trace>
  <inkml:trace contextRef="#ctx0" brushRef="#br0" timeOffset="383.666">674 908,'32'-19,"11"-5,-1-2,0-2,-3-2,0-1,17-19,-17-14,-38 63,-1 0,1-1,-1 1,0-1,0 1,0 0,1-1,-1 1,0-1,-1 1,1 0,0-1,0 1,-1-1,1 1,0 0,-1-1,0 1,1 0,-1 0,0-1,1 1,-1 0,0 0,0 0,0 0,0 0,0 0,0 0,0 0,-1 1,1-1,0 0,0 1,-1-1,1 1,0-1,-1 1,1-1,0 1,-1 0,1 0,-1 0,1 0,0 0,-1 0,1 0,-1 0,1 1,-11 1,1 0,0 1,0 0,0 1,1 1,-1 0,1 0,0 1,0 0,1 1,0 0,0 0,0 1,1 0,0 0,1 1,0 0,-2 4,-5 6,1-1,1 2,0 0,2 0,0 1,2 0,0 0,-4 19,11-36,0-1,1 1,-1-1,1 1,-1 0,1-1,0 1,1-1,-1 1,1-1,-1 1,1-1,0 1,0-1,1 1,-1-1,1 0,-1 0,1 0,0 0,0 0,1 0,-1 0,0-1,1 1,0-1,-1 0,1 0,0 0,0 0,0 0,1 0,-1-1,0 0,1 1,-1-1,1-1,2 1,6 2,1-1,0 0,0-2,0 1,1-1,-1-1,0-1,0 0,-1 0,3-1,10-5</inkml:trace>
  <inkml:trace contextRef="#ctx0" brushRef="#br0" timeOffset="812.329">1154 908,'171'-212,"-92"130,-78 82,-1-1,1 1,-1-1,1 1,-1-1,1 1,0 0,-1-1,1 1,0 0,-1 0,1-1,-1 1,1 0,0 0,0 0,-1 0,1 0,0 0,-1 0,1 0,0 0,-1 0,1 0,0 0,-1 0,1 1,0-1,-1 0,1 1,0-1,-1 0,1 1,-1-1,1 0,-1 1,1-1,-1 1,1-1,-1 1,1 0,-1-1,0 1,1-1,-1 1,0 0,0-1,1 1,-1 0,0-1,0 1,0 0,0-1,0 1,0 0,0-1,0 1,0 0,0-1,0 1,0 0,-1 0,-3 44,2-40,0 1,0-1,0 0,1 0,0 1,0-1,0 1,0-1,1 1,0-1,0 1,1-1,0 1,0-1,0 1,0-1,1 0,0 1,0-1,0 0,1 0,0-1,0 1,0 0,0-1,1 0,-1 0,1 0,0 0,1 0,-1-1,0 0,1 0,0 0,2 0,-1-2,1-2,-1 1,0-1,0 0,1 0,-1 0,0-1,0 0,0 0,0-1,-1 0,1 0,-1 0,1-1,-1 1,0-1,-1 0,1-1,-1 1,1-1,-1 0,-1 0,1 0,-1-1,1-2,19-19,48-59,-57 63</inkml:trace>
  <inkml:trace contextRef="#ctx0" brushRef="#br0" timeOffset="1482.576">2141 597,'-17'9,"0"1,0 0,1 1,0 0,0 2,2 0,0 0,0 1,1 1,0 1,5-8,0 1,1 0,0 0,1 0,-1 1,2-1,-1 2,2-1,-1 0,1 1,1 0,0 0,0 0,1 0,1 1,-1 4,4-12,-1-1,0 0,1 0,0 0,-1 0,1-1,0 1,1 0,-1-1,0 1,1-1,-1 0,1 0,0 0,0 0,0-1,0 1,0-1,0 1,0-1,0 0,0 0,1 0,-1-1,0 1,1-1,-1 0,0 0,1 0,-1 0,1-1,-1 1,0-1,0 0,1 0,-1 0,0-1,0 1,0-1,0 1,0-1,0 0,-1 0,1 0,-1-1,3-1,24-15,0-1,-1-1,-1-1,-1-2,-1 0,-1-2,-1-1,-1 0,-2-2,-1 0,-1-1,-2-1,-1-1,11-32,-14 32,-2-1,-1 1,-2-2,-1 1,-1-1,-2 0,-2 0,0 0,-3 0,-1 0,-4-17,6 47,0-1,0 1,0-1,-1 1,0-1,0 1,0 0,0 0,-1 0,0 0,1 0,-1 0,-1 1,1-1,-1 1,1 0,-1 0,0 1,0-1,0 1,0 0,0 0,-1 0,1 0,-1 1,1-1,-1 1,0 1,1-1,-1 1,0-1,1 1,-1 1,0-1,0 1,1-1,-2 2,-12 4,-1 1,2 1,-1 1,1 0,1 2,0-1,0 2,1 0,0 1,1 1,1 0,0 1,1 0,1 1,0 0,1 0,1 2,0-1,2 1,0 0,0 1,2-1,1 1,0 0,1 1,1 4,-1-12,1 0,0 0,1 1,0-1,1 1,0-1,1 1,1-1,0 0,0 0,2 0,-1 0,1 0,1 0,0-1,1 0,0 0,1-1,0 1,0-1,1-1,0 0,1 0,0 0,1-1,-1 0,2-1,-1 0,7 3,5-4,0 0,0-2,1 0,-1-1,1-2,0 0,-1-1,1-2,0 0,-1-1,0-2,20-5,-18 4</inkml:trace>
  <inkml:trace contextRef="#ctx0" brushRef="#br0" timeOffset="1763.091">2536 654,'24'24,"23"-2,7-4,0-10,-5-7,-10-8,-7-8,-5-5,-6-6,-3 3,2 0,-4 0,1-2,-3-1,-3 8,-9 8,-5 10,-1 5</inkml:trace>
</inkml:ink>
</file>

<file path=ppt/ink/ink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41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198 289,'85'-26,"-1"-4,-2-4,-1-3,27-19,-91 48,-3 2,-1-1,1 0,-1-1,-1 0,1-1,-1-1,-1 0,0 0,10-12,-49 61,-44 214,49-153,-79 422,89-455,7-18,-2-1,-2 0,-2-1,-3 0,-1-1,-3-1,-1 0,-3-2,-5 6,-45 18,56-58</inkml:trace>
  <inkml:trace contextRef="#ctx0" brushRef="#br0" timeOffset="235.608">1 994,'38'-14,"32"-10,14-5,2 1,-4 2,-2 0,-4 4,-6 2,-11-1,-4 3,-8 5,-2-1,-3 3,-5-2,-4 1,-7 3</inkml:trace>
  <inkml:trace contextRef="#ctx0" brushRef="#br0" timeOffset="618.116">1073 713,'-1'37,"0"-20,0 0,1 0,1 0,0 0,1 0,1 0,1 0,0 0,2-1,-1 0,5 7,-9-21,1 1,-1-1,0 0,1 0,-1 0,1 0,-1-1,1 1,0 0,0-1,0 1,0-1,0 1,0-1,0 0,1 0,-1 0,0 0,1-1,-1 1,1-1,-1 1,0-1,1 0,-1 0,1 0,-1 0,1 0,-1 0,1-1,-1 1,0-1,1 0,-1 0,0 0,1 0,-1 0,0 0,0-1,0 1,0-1,1 0,76-77,6-49,-73 104</inkml:trace>
  <inkml:trace contextRef="#ctx0" brushRef="#br0" timeOffset="1021.705">1496 994,'128'-212,"-125"208,34-41,-36 45,0-1,0 0,0 1,0-1,0 1,0-1,0 1,0 0,0-1,0 1,0 0,1 0,-1 0,0 0,0 0,0 0,0 0,0 0,1 0,-1 1,0-1,0 0,0 1,0-1,0 1,0-1,0 1,0 0,0-1,0 1,0 0,-1 0,1-1,0 1,0 0,-1 0,1 0,0 0,-1 0,1 0,-1 0,1 0,-1 0,0 0,1 1,-1-1,0 0,1 3,1 1,0-1,-1 0,2 0,-1 0,0 0,1-1,0 1,0-1,0 1,0-1,0 0,1 0,-1 0,1-1,0 1,0-1,0 0,0 0,0 0,0-1,1 1,-1-1,0 0,1 0,-1-1,1 1,0-1,5-1,0-1,-1 0,1 0,-1-1,1 0,-1 0,0-1,0-1,0 1,-1-1,0-1,0 0,0 0,0 0,-1-1,0 0,-1-1,0 1,29-26,-22 22</inkml:trace>
  <inkml:trace contextRef="#ctx0" brushRef="#br0" timeOffset="1284.213">2343 684,'-18'15,"0"1,1 1,1 1,0 0,2 1,0 1,1 0,-3 8,14-26,0 1,1-1,-1 1,1 0,-1 0,1-1,0 1,0 0,0 0,1 0,-1 0,1 0,0 0,-1 1,2-1,-1 0,0 0,0 0,1 0,0 0,-1 0,1 0,0 0,1 0,-1-1,0 1,1 0,0-1,-1 1,1-1,0 1,0-1,0 0,1 0,-1 0,1 0,-1 0,1-1,-1 1,1-1,0 1,0-1,0 0,0 0,0 0,0-1,1 1,12-1,0 0,0 0,-1-2,1 0,0-1,-1-1,0 0,1-1,-2 0,1-2,-1 1,0-2,0 0,-1 0,11-10,-5 4</inkml:trace>
  <inkml:trace contextRef="#ctx0" brushRef="#br0" timeOffset="1537.587">2822 260,'-10'43,"-7"24,-2 6,4-6,3-8,4-10,3-9,3-6,2-3,0-4,1 0,0-1,0 0,-1-4</inkml:trace>
  <inkml:trace contextRef="#ctx0" brushRef="#br0" timeOffset="1783.22">2511 571,'34'0,"35"5,10 6,-3 1,-9-1,-13-2,-9 1,-8 0,-6-2,-8-3</inkml:trace>
  <inkml:trace contextRef="#ctx0" brushRef="#br0" timeOffset="2034.616">3218 740,'0'24,"0"8</inkml:trace>
  <inkml:trace contextRef="#ctx0" brushRef="#br0" timeOffset="2189.818">3218 458,'4'-5,"3"-1</inkml:trace>
  <inkml:trace contextRef="#ctx0" brushRef="#br0" timeOffset="2387.507">3528 684,'-9'12,"-2"2,0 0,1 0,0 1,1 1,1 0,0 0,1 0,1 1,1 0,0 0,0 10,5-25,0 0,1 0,-1 0,1 0,0 0,-1 0,1 0,0 0,0 0,0 0,1-1,-1 1,0 0,1-1,-1 1,1-1,-1 1,1-1,0 0,-1 0,1 0,0 0,0 0,0 0,0 0,0 0,0-1,0 1,0-1,0 0,0 1,0-1,0 0,1 0,-1-1,0 1,0 0,0-1,0 1,0-1,0 1,0-1,0 0,0 0,0 0,-1 0,1 0,0-1,0 1,-1 0,1-1,-1 1,0-1,1 0,-1 1,0-1,1-1,5-4,0-1,0 0,-1 0,0 0,0-1,-1 1,0-1,0-1,-1 1,-1-1,1 1,-2-1,1 0,-1 0,-1-1,0 1,0 0,-1 0,0-1,-2-4,2 12,0 0,0 1,-1-1,0 1,1-1,-1 1,0-1,0 1,0-1,0 1,-1 0,1-1,-1 1,1 0,-1 0,0 0,0 0,0 1,0-1,0 0,0 1,-1 0,1-1,-1 1,-15-6</inkml:trace>
  <inkml:trace contextRef="#ctx0" brushRef="#br0" timeOffset="2756.659">3782 769,'8'-10,"52"-57,-59 66,1-1,0 1,0 0,0 0,-1 0,1 0,0 0,0 0,0 1,1-1,-1 1,0-1,0 1,0 0,0 0,0 0,1 0,-1 0,0 0,0 1,0-1,0 1,0 0,0-1,0 1,0 0,0 0,0 0,0 0,-1 1,1-1,0 0,-1 1,1-1,-1 1,1 0,0 1,1 0,-1 1,0 0,1 0,-1 0,1 0,0-1,0 1,0-1,0 0,1 0,0 0,-1-1,1 1,0-1,0 0,0 0,0 0,1 0,-1-1,1 1,-1-1,1-1,-1 1,1 0,-1-1,1 0,-1 0,1-1,0 1,-1-1,1 0,1-1,-1-1,1-1,-1 1,0-1,-1 0,1-1,-1 1,0-1,0 0,0 0,-1 0,0-1,0 1,0-1,0 0,-1 0,2-6,1 0,5-13</inkml:trace>
</inkml:ink>
</file>

<file path=ppt/ink/ink6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40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0,'-19'58,"-7"28,2 5,4-9,6-14,5-12,5-13,2-7,2-6,1-3,0-1,0 0,5-5,1-6</inkml:trace>
  <inkml:trace contextRef="#ctx0" brushRef="#br0" timeOffset="304.972">316 395,'-6'15,"0"0,1 0,0 0,1 0,1 1,0 0,2 0,0 0,0 0,1 0,1 0,1 0,0-1,1 1,4 11,-6-24,0-1,0 0,0 1,0-1,0 0,1 1,-1-1,1 0,0 0,-1 0,1 0,0 0,0-1,0 1,0-1,1 1,-1-1,0 0,1 0,-1 0,1 0,-1 0,1 0,-1-1,1 1,-1-1,1 1,0-1,-1 0,1 0,-1-1,1 1,0 0,-1-1,1 0,-1 1,1-1,-1 0,1 0,-1-1,0 1,0 0,1-1,-1 1,1-2,12-10,-1-1,0 0,-1-1,0 0,-1-1,-1-1,-1 0,2-4,28-41,21-41,-51 85</inkml:trace>
  <inkml:trace contextRef="#ctx0" brushRef="#br0" timeOffset="850.939">712 705,'11'-25,"1"-1,1 2,2 0,0 0,1 1,2 1,0 1,1 1,1 0,1 1,1 2,5-4,-25 20,-1-1,1 1,-1-1,1 1,0 0,0 0,-1 0,1 0,0 0,0 0,0 1,0-1,0 0,0 1,0 0,1-1,-1 1,0 0,0 0,0 0,0 1,0-1,0 0,0 1,0-1,0 1,0 0,0 0,0 0,0 0,0 0,0 0,-1 0,1 0,0 1,-1-1,1 1,-1-1,0 1,1 0,-1 0,0-1,0 1,0 0,0 0,-1 0,1 0,0 0,-1 0,1 0,-1 2,-18 135,18-138,0 1,0-1,1 1,-1-1,1 1,-1-1,1 1,-1-1,1 0,0 1,-1-1,1 0,0 1,0-1,0 0,0 0,0 0,0 0,1 0,-1 0,0 0,0 0,1-1,-1 1,1 0,-1-1,1 1,-1-1,0 1,1-1,0 0,-1 0,1 0,-1 0,1 0,-1 0,1 0,-1 0,1 0,-1-1,1 1,-1-1,1 1,-1-1,2 0,66-38,-61 33,162-91,-168 96,0 0,0 0,0 0,0 1,0-1,0 1,0-1,0 1,0 0,0-1,0 1,0 0,0 1,0-1,0 0,0 1,0-1,0 1,0-1,0 1,0 0,0 0,0 0,-1 0,1 0,0 0,-1 0,1 1,-1-1,1 1,-1-1,0 1,1-1,-1 1,0 0,0 0,0 0,0-1,-1 1,1 0,0 0,-1 0,0 0,1 0,-1 0,0 0,0 0,0 0,0 1,0-1,0 0,-1 0,1 0,-1 0,0 0,-18 79,-2 43,35-83,-1-29</inkml:trace>
</inkml:ink>
</file>

<file path=ppt/ink/ink6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43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168 678,'-26'446,"25"-434,3 0,-2 0,0 0,0 0,-1 1,0-1,-1 0,-1 0,0-1,0 1,-1 0,-1-1,0 0,0 0,-1-1,-1 1,0-1,0 0,-1-1,-7 7,14-15,0 0,0 0,0 0,0 0,0-1,-1 1,1 0,0 0,-1-1,1 1,0-1,-1 0,1 1,-1-1,1 0,-1 0,1 0,0 0,-1 0,1 0,-1 0,1 0,-1-1,1 1,-1 0,1-1,0 1,-1-1,1 0,0 1,0-1,-1 0,1 0,0 0,0 0,0 0,0 0,0 0,0 0,0 0,1-1,-1 1,0 0,0 0,1-1,-1 1,1-1,0 1,-1 0,1-1,0 1,0-1,0 0,-4-82,15 36,1 2,3 0,2 1,2 0,1 1,3 2,1 0,2 1,23-25,12-25,3 3,5 3,20-15,-85 96,2-3,1-1,0 1,0 1,1-1,-1 1,2 0,-1 1,0 0,1 0,0 1,0 0,1 1,1-1,-9 5,0 0,1 1,-1-1,0 0,1 1,-1 0,0-1,0 1,0 0,-1 0,1 0,0 0,-1 1,1-1,-1 0,0 1,0-1,0 1,0-1,0 1,0-1,-1 1,1 0,-1-1,0 1,0 0,0-1,0 1,0 0,-1-1,1 1,-1 0,0 2,-5 25,0 0,-2 0,-1-1,-2 0,-1-1,-1 0,-1-1,-1 0,-2-1,0-1,-12 10,18-18,-116 124,127-140,-1 0,1 0,-1 0,1-1,-1 1,1 0,-1 0,0 0,1-1,-1 1,0 0,0-1,1 1,-1 0,0-1,0 1,0-1,0 0,0 1,0-1,1 0,-1 1,0-1,0 0,0 0,0 0,0 0,0 0,0 0,0 0,0 0,0 0,0-1,0 1,0 0,0-1,0 1,0 0,0-1,0 1,1-1,-1 0,0 1,0-1,0 1,1-1,-1 0,0 0,1 0,-1 1,1-1,2-9</inkml:trace>
  <inkml:trace contextRef="#ctx0" brushRef="#br0" timeOffset="462.624">535 988,'82'-43,"-1"-4,-3-4,60-50,-126 93,0-1,0 0,-1-1,0 0,-1-1,0 0,0 0,-2-1,1 0,-1-1,-1 0,0 0,-1 0,-1-1,0 0,-1 0,0-1,-1 1,0-1,-2 0,0 1,0-11,-2 22,0 0,-1 0,1-1,-1 1,0 0,0 0,0 0,0 1,0-1,-1 0,1 1,-1 0,0-1,1 1,-1 0,0 0,0 1,0-1,-1 1,1-1,0 1,-1 0,1 0,-1 1,1-1,-1 1,1-1,-1 1,1 0,-1 0,1 1,-1-1,1 1,0 0,-1 0,1 0,-1 0,1 0,0 1,0 0,0-1,0 1,0 0,0 1,1-1,-1 0,1 1,-1-1,1 1,1-2,-11 6,0 1,1 0,-1 1,1 0,1 0,0 2,0-1,1 1,1 0,0 1,0 0,-5 11,13-20,-1-1,0 0,1 1,0-1,-1 0,1 1,0-1,0 0,0 1,1-1,-1 1,0-1,1 0,0 0,-1 1,1-1,0 0,0 0,0 0,1 0,-1 0,0 0,1 0,0 0,-1 0,1-1,0 1,0-1,0 1,0-1,0 0,0 1,0-1,0 0,0-1,0 1,2 0,89 15,160-47,-251 30,0 1,-1 0,1 0,0 0,-1 0,1 0,0 0,0 0,-1 0,1 1,0-1,-1 1,1-1,0 1,-1 0,1 0,-1-1,1 1,-1 0,0 0,1 0,-1 1,0-1,0 0,1 0,-1 1,0-1,0 1,-1-1,1 1,0-1,0 1,-1-1,1 1,-1 0,1-1,-1 1,0 0,0-1,0 1,0 0,0 0,0-1,0 1,0 0,-1-1,1 1,-1 0,1-1,-1 1,0 0,1-1,-1 1,0-1,-1 1,-71 120,59-81,15-26</inkml:trace>
  <inkml:trace contextRef="#ctx0" brushRef="#br0" timeOffset="752.149">1523 707,'-5'12,"0"1,2-1,-1 1,2 0,0 0,0 1,1-1,1 0,0 3,0-12,0 0,0 0,0 0,1 0,0 0,0 0,0 0,0 0,0-1,1 1,0 0,0-1,0 1,0-1,0 1,1-1,-1 0,1 0,0 0,0-1,0 1,0 0,1-1,-1 0,1 0,-1 0,1 0,0-1,0 0,0 1,1-1,1-2,1 0,-1-1,1 0,-1 0,0 0,0-1,0 1,0-2,-1 1,1-1,-1 1,1-1,-1-1,-1 1,1-1,-1 0,0 0,0 0,0-1,0 1,-1-1,0 0,0 0,-1 0,2-6,0 6,-1 0,0 1,0-1,-1 0,1 0,-1-1,0 1,-1 0,0-1,0 1,0-1,-1 1,0-1,0 0,0 1,-1-1,0 1,-1-1,1 1,-1 0,0-1,-1 1,1 0,-1 1,-1-1,1 0,-1 1,0-1,0 1,0 0,-1 1,0-1,-4-3,3 5,-1 0,1 0,0 1,-1 0,0 0,1 0,-1 1,0 0,0 1,0-1,0 1,1 0,-1 1,0 0,0 0,0 0,1 1,-1 0,0 0,1 1,0 0,0 0,-2 1,-11 7</inkml:trace>
  <inkml:trace contextRef="#ctx0" brushRef="#br0" timeOffset="1330.475">2087 1,'-27'57,"2"2,2 1,4 0,2 2,3 0,-5 48,9-43,3-29,2 1,1 0,3 0,2 36,-2-75,1 1,0 0,-1 0,1 0,0 0,0 0,0 0,0 0,0 0,0 0,0 0,0 0,0 0,0 0,1 0,-1 0,0 0,1 0,-1-1,1 1,-1 0,1 0,-1 0,1 0,-1-1,1 1,0 0,-1-1,1 1,0 0,0-1,0 1,-1-1,1 1,0-1,0 0,0 1,0-1,0 0,0 0,0 1,0-1,0 0,0 0,0 0,0 0,0 0,0 0,0-1,0 1,-1 0,1 0,0-1,0 1,0 0,0-1,0 1,0-1,-1 1,1-1,0 0,0 1,-1-1,1 0,0 1,-1-1,1-1,44-37,-20 15,2 0,1 2,0 1,2 1,0 1,1 2,26-10,47 17,-102 10,1 0,-1 1,1-1,0 1,-1 0,1-1,-1 1,0 0,1 1,-1-1,0 0,0 1,0-1,0 1,0 0,0 0,0-1,0 1,-1 0,1 1,-1-1,1 0,-1 0,0 1,0-1,0 1,0-1,-1 0,1 1,-1 0,1-1,-1 1,0-1,0 1,0 0,0-1,-1 3,-2 6,-1 0,0 0,-1 0,0-1,-1 0,0 0,-1 0,0-1,-1 0,1 0,-2 0,1-1,-1-1,0 1,-1-2,0 1,0-1,0-1,-1 1,0-2,0 0,-6 2,11-3,0 0,-1 0,1 0,0-1,-1 0,0-1,1 1,-1-1,0 0,0-1,1 0,-1 0,0 0,0-1,0 0,1 0,-1-1,0 0,1 0,0 0,-1-1,1 0,0 0,-3-3,-9-12</inkml:trace>
  <inkml:trace contextRef="#ctx0" brushRef="#br0" timeOffset="1615.389">2735 1,'-40'101,"5"3,4 0,-8 61,-23 127,46-220,19-66,2-6</inkml:trace>
  <inkml:trace contextRef="#ctx0" brushRef="#br0" timeOffset="1950.971">2764 763,'31'-5,"0"-1,-1-2,0-1,0-2,-1 0,0-2,-1-1,-1-2,0 0,10-10,-31 22,0 0,0 0,-1 0,1-1,-1 0,0-1,0 1,0-1,-1 0,0 0,0 0,-1 0,0-1,0 1,0-1,-1 0,0 0,0 0,-1 0,1 0,-2-1,1 1,-1 0,0 0,-1-1,0-5,-1 10,0 1,0 0,0-1,0 1,0 0,0 0,-1 0,1 1,-1-1,1 0,-1 1,1 0,-1-1,0 1,0 0,0 0,0 1,0-1,0 1,0-1,0 1,0 0,0 0,0 0,0 1,0-1,0 1,1-1,-1 1,0 0,-1 1,-85 43,76-35,1 0,0 0,1 1,0 0,0 1,2 1,-1 0,1 0,1 0,1 1,0 0,0 1,2 0,0 0,0 0,-1 14,6-22,0 1,1-1,0 0,1 0,-1 0,1 0,1 0,-1 0,1-1,0 1,1-1,0 1,0-1,0-1,0 1,1 0,0-1,0 0,1 0,0-1,-1 0,1 0,1 0,-1 0,0-1,1 0,0 0,0-1,0 0,5 1,14 2</inkml:trace>
  <inkml:trace contextRef="#ctx0" brushRef="#br0" timeOffset="2486.227">3244 848,'60'-61,"193"-174,-207 211,-47 60,-10-13,-17 51,28-72,0 0,0-1,0 1,0 0,0 0,0-1,1 1,-1 0,1-1,-1 1,1 0,-1-1,1 1,0-1,0 1,0-1,0 1,0-1,0 0,0 1,0-1,1 0,-1 0,0 0,1 0,-1 0,1 0,-1 0,1 0,0-1,-1 1,1-1,0 1,-1-1,1 0,0 1,-1-1,1 0,0 0,0 0,0-1,12 1,0-2,0 0,-1-1,1 0,-1-1,1-1,-1 0,-1-1,1 0,-1-1,0 0,0-1,19-9,77-32,-106 50,0 0,0 0,0 0,0 0,0 0,0 1,0-1,-1 1,1-1,0 1,-1 0,0-1,1 1,-1 0,0 0,0 0,0 0,0 0,0 0,-1 1,1-1,0 0,-1 0,0 0,1 1,-1-1,0 0,0 0,-1 1,1-1,0 0,-1 0,1 0,-1 1,0-1,0 0,1 0,-1 0,-1 0,1 0,-1 1,0 7,-1 6,0-9,0 0,1 0,0 0,0 0,1 0,0 1,0-1,1 1,0-1,0 1,0-1,1 0,0 1,1-1,0 0,0 0,1 0,-1 0,1 0,1 0,-1-1,1 1,1-1,1 3,11-1</inkml:trace>
</inkml:ink>
</file>

<file path=ppt/ink/ink6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56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1 537,'979'0,"-483"-28,-330 26,0 8,3 7,231-2,-292-11,-21 17,-80-12</inkml:trace>
  <inkml:trace contextRef="#ctx0" brushRef="#br0" timeOffset="542.949">1017 0,'-432'236,"307"-159,28 0,96-77,1 1,-1-1,0 1,1-1,-1 1,1-1,0 1,-1-1,1 1,-1 0,1-1,0 1,0-1,-1 1,1 0,0-1,0 1,0 0,0 0,0-1,-1 1,1 0,1-1,-1 1,0 0,0-1,0 1,0 0,0 0,1-1,-1 1,0-1,0 1,1 0,-1-1,1 1,-1-1,0 1,1 0,-1-1,1 1,0-1,-1 0,1 1,-1-1,1 1,0-1,-1 0,1 0,-1 1,1-1,0 0,0 0,-1 0,1 0,0 0,-1 1,2-2,42 3,13-14,-31 7</inkml:trace>
  <inkml:trace contextRef="#ctx0" brushRef="#br0" timeOffset="901.262">1779 57,'-42'17,"-46"21,1 3,-70 46,-204 98,358-183,2-2,1-1,-1 1,0 0,1 0,-1-1,0 1,1 0,-1 0,1 0,-1 0,0 0,1 0,-1 0,0 0,1 0,-1 0,0 0,1 0,-1 1,0-1,1 0,-1 0,1 1,-1-1,0 0,1 1,-1-1,1 1,-1-1,1 1,0-1,-1 1,1-1,-1 1,1-1,0 1,-1-1,1 1,0 0,0-1,-1 1,1-1,0 1,0 0,0-1,0 1,0 0,0-1,0 1,0 0,0-1,0 1,0 0,0-1,1 1,-1 0,0-1,0 1,1-1,-1 1,0-1,1 1,-1 0,1-1,-1 0,1 1,-1-1,1 1,118-20,-97 12,13-3,-4 1</inkml:trace>
  <inkml:trace contextRef="#ctx0" brushRef="#br0" timeOffset="1166.262">2230 142,'-98'42,"2"4,1 4,-41 33,31-14,97-53,13-12</inkml:trace>
  <inkml:trace contextRef="#ctx0" brushRef="#br0" timeOffset="1466.254">2851 170,'-32'29,"-1"-1,-1-1,-1-2,-1-2,-1-1,-39 16,-110 59,168-86</inkml:trace>
  <inkml:trace contextRef="#ctx0" brushRef="#br0" timeOffset="4248.106">1101 565,'1'283,"1"-271,1-1,0 1,0-1,1 0,1 0,0 0,0-1,1 1,0-1,1 0,0-1,1 0,0 0,0-1,1 0,0 0,0-1,1 0,0 0,0-1,1-1,-1 0,1 0,0-1,5 1,-1 0,-3-1,-1 1,0-2,1 0,0 0,-1-1,1 0,0-1,0-1,0 0,0 0,0-1,0-1,8-1,-14 1,6-1,0 0,1 0,-1-1,-1-1,1 0,-1-1,1 0,-2 0,1-1,-1-1,0 0,7-7,-8 4,0 0,-1-1,-1 0,0 0,0-1,-1 0,-1 0,0 0,-1 0,0-1,-1 0,-1 0,0 0,-1 0,-1-13,1-10,1 26,0 0,-1-1,0 1,-1-1,-1 1,1-1,-2 1,0 0,0-1,-1 1,0 0,-1 0,0 1,-1-1,0 1,-1 0,0 0,0 1,-1-1,-4-3,-9 1</inkml:trace>
  <inkml:trace contextRef="#ctx0" brushRef="#br0" timeOffset="10514.944">1441 904,'26'31,"-5"8,1-2,2 0,2-2,11 11,68 101,37 63,-74-77,17 26,37 41,9 8,-47-22,-68-142,2-1,2 0,2-1,2-1,20 27,65 103,101 140,-92-148,-1 1,-109-153,-2-5</inkml:trace>
  <inkml:trace contextRef="#ctx0" brushRef="#br0" timeOffset="16386.148">3387 3443,'-1'-3,"-1"-1,0 1,0 0,0 0,0-1,-1 1,1 1,-1-1,1 0,-1 1,0-1,0 1,-1 0,1 0,0 0,-1 0,1 1,-1-1,1 1,-1 0,0 0,1 0,-1 1,0-1,0 1,-2 0,-7-2,1 1,-1 1,0 0,1 1,-1 0,1 1,-1 0,1 1,0 0,0 1,0 0,0 1,1 1,-1 0,2 0,-2 2,-112 67,116-67,1 1,0 0,1 0,0 1,0-1,1 1,0 1,1-1,0 1,1 0,0-1,0 1,1 1,1-1,0 0,1 0,0 1,0-1,2 7,-2-17,-2 13,1 1,1-1,0 0,1 1,0-1,1 0,1 0,0 0,1 0,0 0,1-1,1 1,0-1,1-1,0 1,1-1,4 3,-5-6,1-1,0-1,0 1,1-2,0 1,1-1,-1 0,1-1,0 0,0-1,1 0,-1 0,1-1,0-1,0 0,0 0,0-1,0 0,0-1,1-1,-1 0,0 0,0-1,0 0,1-1,28-8,114-47,-141 50,0 1,-1-2,0 1,0-2,0 0,-1 0,-1-1,0 0,-1-1,0 0,0 0,-1-1,-1 0,0-1,-1 1,-1-1,0-1,0 1,-2-1,0 1,0-1,0-14,-2 20,-1-1,1 1,-1-1,-1 1,0-1,0 1,-1-1,0 1,0 0,-1 0,-1 0,1 0,-1 0,-1 1,0 0,0 0,0 0,-1 1,0-1,-1 1,-2-2,-133-71,123 75</inkml:trace>
  <inkml:trace contextRef="#ctx0" brushRef="#br0" timeOffset="18369.955">3190 3387,'-34'31,"-125"146,158-177,1 0,-1 0,0 1,0-1,0 0,1 0,-1 1,0-1,1 1,-1-1,0 1,1-1,-1 1,0-1,1 1,-1 0,1-1,-1 1,1 0,0-1,-1 1,1 0,-1 0,1-1,0 1,0 0,0 0,-1 0,1-1,0 1,0 0,0 0,0 0,0-1,0 1,1 0,-1 0,0 0,0-1,1 1,-1 0,0 0,1-1,-1 1,0 0,1-1,-1 1,1 0,-1-1,1 1,0 0,-1-1,1 1,0-1,-1 0,1 1,0-1,0 1,-1-1,1 0,0 0,0 1,-1-1,2 0,59-21,-42 11</inkml:trace>
  <inkml:trace contextRef="#ctx0" brushRef="#br0" timeOffset="18650.999">3473 3387,'-380'225,"264"-140,116-84,-1 0,1 0,0 0,0 0,0 0,-1 0,1 0,0 0,1 0,-1 0,0 0,0 0,0 0,0 0,1 0,-1 0,1 0,-1 0,0-1,1 1,0 0,-1 0,1 0,-1 0,1-1,0 1,0 0,-1-1,1 1,0 0,0-1,0 1,0-1,0 0,0 1,-1-1,1 0,0 1,0-1,0 0,0 0,0 0,0 0,1 0,-1 0,0 0,0 0,0 0,0 0,0-1,-1 1,1 0,0-1,0 1,0-1,0 1,0-1,0 1,0-1,176-62,-110 32,-36 15</inkml:trace>
  <inkml:trace contextRef="#ctx0" brushRef="#br0" timeOffset="19187.058">3444 3529,'-373'246,"369"-242,2-4,0 1,0 0,0 0,0-1,0 2,0-1,1 0,-1 0,0 0,1 1,-1-1,1 1,0-1,-1 1,1 0,0-1,0 1,0 0,0 0,0 0,0 0,1 0,-1 0,1 0,-1 0,1 0,0 0,0 0,0 0,0 0,0 0,0 1,72-20,326-165,-379 171,-26 11,-349 198,284-150,72-48,1 0,-1 0,1 0,-1 0,0 0,1 0,-1 0,0 0,1 0,-1 0,1 0,-1 0,0 1,1-1,-1 0,0 0,1 0,-1 0,0 1,1-1,-1 0,0 0,0 1,1-1,-1 0,0 0,0 1,1-1,-1 0,0 1,0-1,0 0,0 1,1-1,-1 0,0 1,0-1,0 1,0-1,0 0,0 1,0-1,0 0,0 1,0-1,0 1,0-1,0 0,-1 1,1-1,0 0,0 1,0-1,0 0,-1 1,1-1,0 0,0 1,-1-1,1 0,0 0,-1 1,34-9,313-136,-317 135,-21 8,-19 10,-213 154,121-76,103-87,0 0,-1 0,1 1,0-1,-1 0,1 0,0 1,-1-1,1 0,0 1,-1-1,1 0,0 1,0-1,0 0,-1 1,1-1,0 0,0 1,0-1,0 1,0-1,-1 0,1 1,0-1,0 1,0-1,0 0,0 1,0-1,1 1,-1-1,0 0,0 1,0-1,0 1,0-1,1 0,-1 1,0-1,0 0,1 1,-1-1,0 0,0 1,1-1,-1 0,0 1,1-1,-1 0,0 0,1 0,-1 1,1-1,-1 0,0 0,1 0,-1 0,1 0,-1 0,0 0,1 0,-1 0,1 0,-1 0,0 0,1 0,0 0,31-5,-6-4,0-1</inkml:trace>
</inkml:ink>
</file>

<file path=ppt/ink/ink6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4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0,'0'5,"5"2,1 4,0 5,-1 5,-1 3,-2 3,-1 1,0 1,-1 0,0 1,-1-2,1 1,5-5,1-7</inkml:trace>
</inkml:ink>
</file>

<file path=ppt/ink/ink6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4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7,0 2,0 0,0-3,0-1,0-7</inkml:trace>
</inkml:ink>
</file>

<file path=ppt/ink/ink6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4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1,'-4'28,"-3"20,-4 2,0-4,1-4,3-5,8-8,2-10</inkml:trace>
</inkml:ink>
</file>

<file path=ppt/ink/ink6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5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1,'-5'19,"-2"11,1 6,1 1,1-1,2-1,1-8</inkml:trace>
</inkml:ink>
</file>

<file path=ppt/ink/ink6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5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1,'0'33,"0"22,0 0</inkml:trace>
</inkml:ink>
</file>

<file path=ppt/ink/ink6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0,'0'24,"0"8</inkml:trace>
</inkml:ink>
</file>

<file path=ppt/ink/ink6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5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1,'-5'19,"3"11,3 1</inkml:trace>
</inkml:ink>
</file>

<file path=ppt/ink/ink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46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144 414,'-20'25,"1"1,0 1,2 1,2 0,0 2,2-1,0 3,12-30,0 0,-1 0,1 0,0 0,0 1,0-1,0 0,0 0,1 0,-1 1,0-1,1 0,0 1,0-1,0 1,0-1,0 0,0 1,0-1,1 0,0 1,-1-1,1 0,0 1,0-1,0 0,0 0,0 0,1 0,-1 0,0 0,1 0,0-1,-1 1,1-1,0 1,0-1,0 1,0-1,0 0,0 0,0 0,1 0,-1 0,0-1,1 1,-1-1,1 1,6-4,0-1,0 0,0-1,-1 1,0-2,0 1,0-1,0 0,-1-1,0 0,0 0,-1 0,0-1,0 0,-1 0,0-1,0 1,-1-1,0 0,-1 0,0 0,0-1,0-3,-1 7,0 1,0-1,0 1,-1-1,0 1,0-1,-1 0,1 1,-1-1,0 0,-1 1,1-1,-1 0,0 1,-1-1,0 1,1-1,-1 1,-1 0,1-1,-1 1,0 1,0-1,-1 0,1 1,-1 0,0-1,0 2,-1-1,1 0,-1 1,-3-2,9 6,0-1,0 1,-1 0,1 0,0 0,-1 0,1-1,-1 1,1 0,-1 0,0 0,1 0,-1 0,0 0,0 0,1 0,-1 0,0 0,0 0,0 1,0-1,-1 0,1 0,0 0,0 0,-1 0,1 0,0 0,-1 0,1 0,-1-1,1 1,-1 0,0 0,1 0,-1 0,0-1,1 1,-1 0,0-1,0 1,0 0,0-1,0 1,0-1,1 0,-1 1,0-1,0 0,-1 1,1-1,0 0,0 0,0 0,0 0,0 0,0 0,0 0,0 0,0-1,0 1,0 0,0 0,0-1,0 1,0-1,11 3,-1 0,1-1,0 0,0-1,0 0,-1-1,1 0,0 0,0-1,-1 0,1-1,-1 0,0-1,0 1,8-6,11-2,0 0,-1-3,0 0,-1-1,-1-2,0-1,-1 0,-2-2,1-1,-2 0,-1-2,-1 0,-1-2,-1 0,-1 0,1-6,19-43,-37 75,1-1,0 0,0 0,-1 1,1-1,0 0,0 1,-1-1,1 0,0 1,0-1,0 0,-1 1,1-1,0 1,0-1,0 0,0 1,0-1,0 0,0 1,0-1,0 1,0-1,0 0,0 1,0-1,0 1,1-1,-1 0,0 1,0-1,0 0,0 1,1-1,-1 0,0 1,0-1,1 0,-1 1,0-1,1 0,-1 0,0 1,1-1,-1 0,0 0,1 0,-1 0,1 0,-1 1,0-1,1 0,-1 0,0 0,1 0,-1 0,1 0,-1 0,0 0,-29 275,21-149,-4 149,11-172,-4 1,-5-1,-15 62,18-134,-2 0,0-1,-2 0,-1-1,-2 0,-11 18,23-44,0 0,1 0,-1 0,-1 0,1 0,0 0,0-1,-1 1,0-1,1 0,-1 0,0 0,0 0,0 0,0-1,-1 1,1-1,0 0,-1 0,1 0,-1-1,1 1,-1-1,1 1,-1-1,1-1,-1 1,1 0,-1-1,1 1,0-1,-1 0,1 0,0-1,-1 1,1-1,0 1,0-1,0 0,0 0,1 0,-1-1,0 1,1-1,0 1,-1-1,1 0,0 0,1 0,-1 0,0 0,1 0,0-1,0 1,-1-3,0-11,1-1,0 1,1 0,1 0,1 0,0 0,1 0,1 0,0 0,2 1,0 0,1 0,0 0,1 0,-3 6,33-73,4 2,39-57,-52 93</inkml:trace>
</inkml:ink>
</file>

<file path=ppt/ink/ink6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6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1,'-4'24,"-8"12,0 6,1-1,2-1,4-4,1-7</inkml:trace>
</inkml:ink>
</file>

<file path=ppt/ink/ink6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33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23,'5'0,"6"0,7 0,4 0,4 0,1-5,2-1,1-1,-6 2</inkml:trace>
</inkml:ink>
</file>

<file path=ppt/ink/ink6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32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339 156,'0'-2,"-1"0,1 0,0 0,0 0,-1 0,0-1,1 1,-1 0,0 0,0 1,0-1,0 0,0 0,-1 0,1 1,0-1,-1 0,1 1,-1 0,0-1,1 1,-1 0,0 0,0 0,0 0,0 0,0 0,0 0,0 1,0-1,0 1,0-1,0 1,-1 0,1 0,-1 0,-77 13,69-7,1 1,0 0,0 1,1 0,0 1,0 0,1 0,0 1,1 0,0 0,1 1,0 0,0 0,1 0,1 1,0-1,0 1,1 0,1 0,0 1,1-1,0 1,-1-4,1 0,0 0,1 0,-1 0,2 0,-1 0,2 0,-1 0,1-1,0 1,1 0,0-1,0 0,1 1,0-1,0-1,1 1,0-1,1 1,-1-2,1 1,1-1,-1 1,1-2,2 2,-3-2,0 0,0-1,0 0,0 0,1-1,0 0,0 0,0 0,0-1,0 0,0 0,0-1,1 0,-1 0,1-1,-1 0,0 0,1-1,-1 0,0 0,1-1,-1 0,0 0,0 0,0-1,0 0,1-2,4-1,0-2,0 1,-1-2,-1 1,1-1,-1-1,-1 0,0-1,0 1,-1-2,-1 1,0-1,0 0,-1 0,0-1,-2 0,1 0,-1 0,-1-1,-1 1,0-1,0-3,-2 9,-1 0,0 1,-1-1,0 0,0 1,0 0,-1-1,0 1,-1 0,1 0,-1 1,-1-1,1 1,-1 0,0 0,-1 0,1 1,-1 0,0 0,0 0,-1 1,0 0,1 0,-1 1,0-1,-1 1,1 1,-1 0,-5-1,-3 0,-1 1,0 1,0 1,0 1,0 0,0 1,0 0,1 2,-1 0,1 1,0 0,-1 2,-12 5</inkml:trace>
  <inkml:trace contextRef="#ctx0" brushRef="#br0" timeOffset="482.558">1 410,'4'-6,"0"1,1-1,0 1,0 0,1 0,-1 0,1 1,0 0,1 0,-1 0,0 1,1 0,0 0,0 1,0 0,0 0,0 1,0-1,0 2,1-1,-1 1,0 0,0 0,1 1,-1 0,0 1,0-1,0 1,0 1,0-1,0 1,-1 0,1 1,-1-1,4 4,-6-2,0 0,1 0,-1 0,1-1,0 1,0-1,1-1,-1 1,1-1,0 0,0 0,0-1,0 1,0-1,1-1,-1 1,0-1,1 0,-1-1,1 1,0-1,-1-1,1 1,-1-1,1 0,-1-1,0 1,1-1,3-2,9-8</inkml:trace>
  <inkml:trace contextRef="#ctx0" brushRef="#br0" timeOffset="2917.005">565 269,'20'-3,"1"-2,-1 0,0-1,-1-1,1-1,-1-1,-1 0,0-2,0 0,-1-1,0 0,8-10,77-63,-101 85,0 0,0-1,0 1,0 0,0-1,0 1,0-1,0 1,0-1,0 1,-1-1,1 1,0-1,0 0,-1 0,1 1,0-1,-1 0,1 0,0 0,-1 0,0 1,1-1,-1 0,1 0,-1 0,0 0,0 0,0 0,1 0,-1 0,0 0,0 0,0 0,-1 0,1-1,0 1,0 0,0 1,-1-1,1 0,-1 0,1 0,-1 0,1 0,-1 0,1 0,-1 0,0 1,1-1,-1 0,0 1,0-1,1 0,-1 1,0-1,0 1,-101-17,100 16,0 1,0-1,0 1,0 0,0 0,0 0,0 0,0 0,0 0,-1 1,1-1,0 1,0-1,1 1,-1 0,0 0,0 0,0 0,0 0,1 0,-1 0,0 0,1 1,-1-1,1 1,0-1,-1 1,1 0,0 0,0-1,0 1,0 0,0 0,1 0,-1 0,1 0,-1 0,1 0,-1 0,1 0,0 0,0 0,0 0,0 0,1 0,-1 0,0 0,1 0,0 0,-1 0,1 1,37 125,3 30,-37-139,2-22,5-32,-9 29,66-156,-40 71,-21 74</inkml:trace>
</inkml:ink>
</file>

<file path=ppt/ink/ink6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0:05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0,'-10'226,"-26"-55,26-87,9-60</inkml:trace>
</inkml:ink>
</file>

<file path=ppt/ink/ink6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0:05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0 102,'408'-62,"-267"47,1 7,75 7,-122-14,-96 15,1 1,0-1,-1 1,1-1,0 1,0-1,0 1,-1-1,1 1,0-1,0 1,0-1,0 1,0-1,0 1,0 0,0-1,0 1,0-1,1 1,-1-1,0 1,0-1,0 1,1-1,-1 1,0-1,0 1,1-1,-1 1,0-1,1 0,-1 1,1-1,-1 1,1-1,-1 0,0 0,1 1,-1-1,1 0,-1 0,1 1,0-1,-1 0,1 0,-1 0,1 0,-1 0,1 0,-16 10</inkml:trace>
</inkml:ink>
</file>

<file path=ppt/ink/ink6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0:08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98,'273'-11,"39"-8,-104-8,-68 16,-11-16,-112 25,-3 2</inkml:trace>
</inkml:ink>
</file>

<file path=ppt/ink/ink6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0:09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119 139,'-61'97,"3"-31,267-251,-209 185,1-1,-1 0,1 0,0 0,-1 0,1 1,0-1,-1 0,1 0,0 1,0-1,0 1,-1-1,1 1,0-1,0 1,0-1,0 1,0 0,0 0,0-1,0 1,0 0,0 0,0 0,0 0,0 0,0 0,0 0,0 1,0-1,0 0,0 0,0 1,0-1,0 1,0-1,0 1,-1-1,1 1,0-1,0 1,0 0,-1 0,1-1,0 1,-1 0,1 0,-1 0,1 0,-1 0,11 56,-10-43,-1-11,0 0,-1 1,1-1,1 0,-1 0,0 1,1-1,0 0,-1 0,1 0,1 0,-1 1,0-2,1 1,-1 0,1 0,0 0,0-1,0 1,1-1,-1 1,0-1,1 0,-1 0,1 0,0-1,0 1,0 0,0-1,0 0,0 0,0 0,0 0,0 0,1-1,-1 1,0-1,0 0,1 0,-1 0,0 0,1-1,-1 1,3-2,7-6,0 0,0-1,-1-1,0 0,-1-1,0 0,-1 0,0-1,-1-1,0 1,-1-2,0-1,15-19,16-37,-31 48</inkml:trace>
</inkml:ink>
</file>

<file path=ppt/ink/ink6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0:36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94 193,'38'1,"0"-2,0-2,0-1,0-2,-1-1,0-3,0 0,33-16,-66 24,16-5,-1-2,0 0,-1-1,0-1,0 0,-1-1,-1-1,0-1,0-1,-11 1,-30 38,3 10,1 0,3 2,0 0,3 2,1-1,1 2,3 0,1 0,2 1,-1 15,-10 40,-1-3,-4-1,-3-1,-5-1,-3-2,-4-1,-10 8,-28 2,73-94,1 1,-1-1,0 0,0 0,0 0,0 0,0 0,0-1,0 1,-1-1,1 0,-1 0,1 0,-1 0,1-1,-1 0,1 1,-1-1,1 0,-1-1,1 1,-1-1,1 1,-1-1,1 0,-1 0,1-1,0 1,0-1,0 0,0 1,-1-2,-2-5,0 1,1-2,0 1,1-1,0 1,0-1,1 0,0-1,0 1,1-1,0 1,1-1,0 1,1-1,0 0,0 1,1-1,0 0,2-5,-2-11,0-1,-3 16,1 0,0 0,1 0,0 1,1-1,0 0,0 0,2 0,-1 0,1 1,1-1,-1 1,2 0,0 0,0 0,1 1,0 0,0 0,1 0,0 1,1 0,0 0,0 1,5-3,166-49,-75 30,67-22,-149 45,-1 3</inkml:trace>
  <inkml:trace contextRef="#ctx0" brushRef="#br0" timeOffset="262.181">800 588,'-9'38,"-9"23,-1 5,3-3,4-8,4-14</inkml:trace>
  <inkml:trace contextRef="#ctx0" brushRef="#br0" timeOffset="512.155">687 363,'0'14,"0"5</inkml:trace>
  <inkml:trace contextRef="#ctx0" brushRef="#br0" timeOffset="982.031">856 898,'27'-25,"66"-118,-78 117,88-121,-107 178,4-31,-3 12,0 0,1 0,1 1,-1-1,2 1,0-1,0 0,1 1,1-1,0 1,1-1,0 0,1 0,0-1,1 1,0-1,1 0,0 0,-5-8,1-1,-1 1,1-1,0 0,0 0,0 1,0-1,0-1,0 1,0 0,1 0,-1-1,0 1,1-1,0 0,-1 0,1 0,0 0,-1 0,1-1,0 1,0-1,0 0,0 0,-1 0,1 0,0 0,0-1,0 1,0-1,-1 0,1 1,0-1,-1-1,1 1,-1 0,1-1,-1 1,1-1,-1 0,0 1,0-1,0 0,1-1,6-10,0 1,-1-1,-1 0,0 0,0-1,-1 0,-1 0,-1-1,0 1,0-5,2-6</inkml:trace>
  <inkml:trace contextRef="#ctx0" brushRef="#br0" timeOffset="1601.945">1590 644,'-13'11,"1"1,0 0,1 1,0 0,1 1,1 0,0 0,1 1,1 0,0 0,1 1,0 3,5-17,0 0,1 0,-1 0,1 0,0 0,0 0,0 0,0 0,0 1,0-1,0 0,1 0,-1 0,1 0,0 0,-1 0,1 0,0 0,0 0,0 0,0-1,1 1,-1 0,0-1,1 1,-1-1,1 1,0-1,-1 0,1 1,0-1,0 0,0 0,0 0,0-1,0 1,0 0,0-1,0 1,0-1,0 0,0 0,0 0,1 0,-1 0,0 0,0 0,0-1,0 1,0-1,0 1,2-2,7-4,1 0,-1 0,0-1,-1-1,0 0,0 0,-1-1,0 0,0-1,-1 0,0 0,-1-1,1-2,16-18,-4 3,-1-1,-1-1,-1 0,-2-1,-1-1,-1 0,-2-1,6-30,-15 55,0-1,0 1,-1 0,0 0,0-1,-1 1,0-1,0 1,-1 0,0-1,-1 1,0 0,0 0,0 0,-1 0,-1 0,1 1,-1-1,0 1,-1 0,0 0,0 0,0 1,-1 0,0 0,0 0,-1 1,0 0,1 0,-2 0,-1 4,0 0,0 1,0 0,-1 1,1-1,0 2,0-1,0 1,0 1,0-1,1 2,-1-1,1 1,0 0,0 1,0 0,0 0,1 1,0 0,0 0,1 1,0-1,0 1,0 1,1-1,-1 2,-1 4,1 1,0-1,1 1,1 0,0 1,1-1,0 1,1-1,1 1,0 0,1 0,1-1,0 1,1 0,0 1,3-1,1 0,0 1,1-2,1 1,0-1,1 0,1-1,0 0,0-1,2 0,-1 0,1-1,1-1,0 0,0 0,1-2,1 0,3 2,255 105,-255-106</inkml:trace>
</inkml:ink>
</file>

<file path=ppt/ink/ink6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0:34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13688 134,'-3'2,"1"0,-1 0,0 0,1 1,-1-1,1 1,0-1,0 1,0 0,0 0,1 0,-1 0,1 0,-1 0,1 1,0-1,0 0,1 1,-2-1,-158 509,142-444,18-66,0 0,0 0,1-1,-1 1,0 0,1 0,-1 0,1 0,0-1,0 1,0 0,0-1,0 1,0-1,0 1,0-1,0 1,1-1,-1 0,1 1,-1-1,1 0,-1 0,1 0,0 0,-1-1,1 1,0 0,0-1,0 1,-1-1,1 0,0 1,0-1,0 0,14 0,0 0,1-1,-1-1,-1-1,1 0,0-1,-1-1,1 0,-1-1,7-4,-2 2,-1 0,0-2,-1 0,0 0,0-2,-2 0,1-1,-2 0,0-2,0 0,-1 0,2-5,23-18,-53 63,-8 11,2 1,2 0,1 1,-6 25,21-60,1 0,0 1,0-1,0 0,0 1,1-1,0 1,-1-1,1 1,0-1,1 1,-1 0,1-1,-1 0,1 1,0-1,0 1,0-1,1 0,-1 0,1 0,0 0,0 0,0 0,0 0,1 0,-1-1,1 1,-1-1,1 0,0 0,0 0,0 0,0 0,0-1,0 1,1-1,-1 0,0 0,1 0,-1 0,1-1,1 1,12 0,1 0,-1-1,1-1,-1-1,1 0,-1-2,0 0,0 0,-1-2,1 0,-1-1,0 0,-1-1,9-7,-19 13,0 0,0-1,-1 1,1-1,-1 0,0-1,0 1,0-1,0 0,0 0,-1 0,0 0,0 0,0-1,0 0,-1 1,0-1,0 0,0 0,0 0,-1 0,0-1,0 1,0 0,-1-1,0 1,0 0,0-1,-1 1,1 0,-1 0,0-1,-1 1,0 0,1 0,-2 0,1 0,0 1,-1-1,0 1,0-1,-5-3,0 0,0 0,0 1,-1 0,0 0,0 1,-1 1,0-1,0 2,0-1,-1 1,1 1,-1 0,0 0,0 1,0 1,0 0,0 0,0 1,0 0,0 1,-1 0,1 1,1 1,-1-1,0 2,-6 2,3 5,6 0</inkml:trace>
  <inkml:trace contextRef="#ctx0" brushRef="#br0" timeOffset="348.824">13462 388,'5'0,"16"0,9 0,4 0,7 0,0-5,3-1,-1 0,2 1,-2 2,1 1,-2 1,-4 0,-2-4,-9-1</inkml:trace>
  <inkml:trace contextRef="#ctx0" brushRef="#br0" timeOffset="-19361.11">142 642,'-2'1,"0"1,0-1,0 1,0-1,1 1,-1 0,0-1,1 1,0 0,-1 0,1 0,0 0,0 1,0-1,0 0,1 0,-1 1,1-1,-1 0,1 1,0-1,0 0,0 1,0-1,0 1,0 0,-14 366,-30-142,24-171,10-83,11-3,1 0,1 0,2 0,1 1,1-1,2 2,1-1,1 1,2-2,28-54,3 1,44-59,-27 45,-56 86,1 1,-1 0,2 1,-1-1,1 1,1 1,0-1,0 1,0 1,1-1,0 1,1 1,-1 0,1 0,1 1,-1 0,1 1,-9 4,0-1,0 1,0 0,0 0,0 0,0 0,0 0,1 0,-1 1,0-1,0 1,0-1,0 1,0 0,0 0,-1 0,1 0,0 0,0 0,-1 1,1-1,0 0,-1 1,0-1,1 1,-1 0,0-1,0 1,0 0,0 0,0 0,0 0,0 0,-1 0,1 0,-1 0,1 0,-1 0,0 0,0 0,0 1,-5 91,-2-60,-1 0,-2 0,-1-1,-2 0,-1-1,-7 11,-65 59,82-99,-1 1,1-1,-1 0,1 0,-1 0,0-1,0 0,0 0,0 0,0-1,-1 1,1-1,0 0,-1-1,1 1,-1-1,1 0,-1-1,1 1,-1-1,1 0,-5-2,6-1,-1-1,1 0,-1 0,1 0,1-1,-1 1,1-1,0 0,0 0,1 0,0-1,0 1,0 0,1-1,0 1,0-1,0 1,1-1,0 0,1 1,-1-1,1 1,1-1,-1 1,1-2,10-50,-5 33</inkml:trace>
  <inkml:trace contextRef="#ctx0" brushRef="#br0" timeOffset="-18069.927">1045 642,'-9'-2,"0"-1,0 2,-1 0,1 0,0 0,-1 2,1-1,0 1,0 0,-1 1,1 0,0 0,0 1,0 0,1 1,-1 0,1 0,0 1,0 0,1 0,-1 1,1 0,0 0,1 1,-1 0,1 0,1 0,-1 1,-47 91,51-96,0 0,1 0,-1-1,1 1,0 0,0 1,0-1,0 0,0 0,1 0,-1 0,1 1,0-1,0 0,0 0,0 1,1-1,-1 0,1 0,0 0,0 1,0-1,0 0,1 0,-1-1,1 1,0 0,0 0,0-1,0 1,0-1,0 0,1 1,-1-1,1 0,0-1,-1 1,1 0,0-1,0 1,0-1,0 0,0 0,1 0,-1-1,0 1,0-1,0 0,1 1,-1-1,0-1,0 1,1 0,1-1,8-6,1 0,-1-1,0 0,-1-1,0 0,0-1,-1 0,0-1,-1 0,2-4,11-10,129-148,-144 163,1-2,-12 20,-2 3,1 1,0-1,0 0,1 1,1 0,0 0,1 0,0 0,0 0,2 0,-1 0,1 0,1 0,1 0,-1-1,2 1,-2-8,0-1,0 0,0 0,1 0,-1 0,1 0,0-1,0 1,0-1,0 0,0 0,0 0,1 0,-1 0,1-1,-1 1,1-1,0 0,0 0,-1-1,1 1,0-1,0 0,0 0,1 0,97-15,-71 3,0-2,-1-1,-1-1,0-2,-1-1,-1-1,-1-1,-1-2,-1 0,-1-1,10-16,-28 35,1 0,-1-1,-1 0,1 0,-1 0,0 0,-1-1,1 0,-1 1,-1-1,1 0,-1-1,0 1,-1 0,0-1,0 1,-1-1,1 1,-2 0,1-1,-1 1,-1-4,0 8,-1 1,0-1,0 1,0 0,-1 0,1 0,0 0,-1 1,1-1,-1 1,0 0,0 0,1 0,-1 0,0 1,0-1,0 1,1 0,-1 1,0-1,0 0,0 1,0 0,1 0,-1 0,0 1,1-1,-1 1,1-1,0 1,-1 1,1-1,0 0,0 1,0 0,-7 3,0 0,0 1,0 0,1 1,0 0,1 1,0 0,0 0,1 0,0 1,1 0,-3 5,8-13,1 1,0-1,-1 0,1 0,0 0,0 0,0 0,0 0,0 0,0 1,1-1,-1 0,1 0,-1 0,1 0,0 0,0 0,0-1,0 1,0 0,1 0,-1-1,0 1,1 0,-1-1,1 1,-1-1,1 0,0 0,0 0,0 0,-1 0,1 0,0 0,0 0,0-1,0 1,1-1,-1 1,84 8,90-34,-175 25,1-1,-1 1,1 0,0 0,-1 0,1 0,0 1,-1-1,1 0,0 1,-1-1,1 1,-1-1,1 1,-1 0,1 0,-1 0,0 0,1 0,-1 0,0 0,0 0,0 0,0 0,0 1,0-1,0 0,0 1,0-1,0 1,-1-1,1 1,-1-1,1 1,-1 0,0-1,0 1,1 1,-19 65,6-34,11-32,0 1,0 0,1-1,-1 1,1-1,-1 1,1 0,0-1,0 1,0 0,0-1,1 1,-1 0,1-1,0 1,-1 0,1-1,0 1,1-1,-1 0,0 1,1-1,-1 0,1 0,0 0,0 0,0 0,0 0,0 0,0-1,0 1,0-1,1 0,-1 1,0-1,1 0,0 0,-1-1,1 1,-1 0,1-1,0 0,-1 1,1-1,0 0,-1-1,1 1,0 0,-1-1,1 1,0-1,-1 0,1 0,-1 0,1 0,-1 0,0-1,1 0,20-12,0-2,-1-1,-1-1,0 0,-2-2,0 0,-1-1,-1-1,0-2,15-16,0 0,-3-1,-1-2,-1 0,-3-2,-2-1,-2 0,-1-2,-3 0,4-24,-18 64,-1 4,1-1,-1 1,0-1,0 0,0 0,-1 1,1-1,-1 0,-1 0,1 0,0 1,-1-1,0 0,0 0,-1 1,0 4,0 0,1 0,-1 0,0 1,0-1,0 1,1-1,-1 1,0 0,1-1,-1 1,0 0,1 0,-1 0,1 0,-1 1,1-1,0 0,-1 1,1-1,0 1,0-1,0 1,0-1,0 1,1 0,-1 0,-9 17,2 0,0 1,1 0,1 0,0 1,2-1,0 10,-4 36,3 0,3 0,6 42,-2 8,-1-78,-13 93,12-131,-1 0,1-1,0 1,0 0,0-1,-1 1,1 0,0 0,-1 0,1-1,0 1,-1 0,1 0,0 0,-1 0,1-1,0 1,-1 0,1 0,0 0,-1 0,1 0,0 0,-1 0,1 0,-1 0,1 0,0 0,-1 0,1 1,0-1,-1 0,1 0,0 0,-1 0,1 1,0-1,-1 0,1 0,0 0,0 1,-1-1,1 0,0 1,-4-39,4 15</inkml:trace>
  <inkml:trace contextRef="#ctx0" brushRef="#br0" timeOffset="-17822.58">1976 388,'43'0,"44"-5,15-6,-3-1,-15 1,-12 2,-13 4,-12 1,-9 3,-7 0,-8-3,-8-2</inkml:trace>
  <inkml:trace contextRef="#ctx0" brushRef="#br0" timeOffset="-12800.854">3387 275,'0'296,"-26"-121,-4-32,32-142,-1 0,0 0,0 0,1-1,-1 1,0 0,1-1,-1 1,1-1,-1 1,1-1,-1 0,1 0,-1 0,1 0,-1 0,1 0,-1 0,1 0,-1 0,1-1,-1 1,1-1,-1 1,0-1,1 0,-1 1,0-1,1 0,-1 0,0 0,0 0,0 0,0 0,0 0,0 0,4-2,195-112,-193 109,1 1,1 1,-1 0,1 0,0 0,0 1,0 1,0-1,0 1,1 1,-1 0,1 0,-1 1,1 0,-1 1,0 0,3 1,-9 1,1 0,-1 0,0 1,0-1,-1 1,1 0,-1 0,1 0,-1 0,-1 0,1 0,0 1,-1-1,0 0,0 1,0-1,-1 1,0 0,0-1,0 1,0-1,-1 1,1-1,-1 1,0-1,-1 1,1-1,-1 0,0 1,0-1,0 0,0 0,-1 0,-2 2,-7 12,0-1,-2-1,0-1,0 0,-2 0,1-2,-2 0,0 0,-1-2,0 0,-14 6,25-14,1 0,-1 0,1 0,-1-1,0 0,0 0,0 0,0-1,0-1,0 1,0-1,0 0,-1 0,1-1,0 0,0-1,0 1,0-1,1-1,-1 1,0-1,1 0,0-1,-1 1,2-1,-1 0,0-1,1 0,0 1,0-2,0 1,0-1,1 1,0-1,0 0,1-1,-1 0,-1-101,6 83</inkml:trace>
  <inkml:trace contextRef="#ctx0" brushRef="#br0" timeOffset="-10570.245">4742 558,'-2'0,"0"0,-1 0,1 0,0 0,0 1,0-1,0 1,-1 0,1 0,0-1,0 1,0 1,1-1,-1 0,0 0,0 1,1-1,-1 1,0-1,1 1,0 0,-1-1,1 1,0 0,0 0,0 0,0 0,0 0,0 0,1 1,-1-1,1 0,0 0,-1 0,1 1,-2 2,-1 1,-6 11,1 0,0 1,1 0,1 1,1-1,1 1,0 0,2 0,-1 11,3-27,0-1,0 0,0 1,1-1,-1 0,1 1,-1-1,1 0,0 1,0-1,0 0,0 0,0 0,0 0,1 0,-1 0,1 0,0 0,-1-1,1 1,0 0,0-1,0 0,0 1,0-1,0 0,0 0,0 0,1 0,-1-1,0 1,1 0,-1-1,0 0,1 0,-1 1,1-1,-1-1,0 1,1 0,1-1,96-35,-61 6,-1-3,-1 0,-3-3,19-23,46-72,-99 132,0-1,0 0,0 0,0 1,0-1,0 0,0 1,0-1,1 0,-1 1,0-1,0 0,0 1,0-1,0 0,0 0,1 1,-1-1,0 0,0 0,0 1,1-1,-1 0,0 0,0 0,1 1,-1-1,0 0,0 0,1 0,-1 0,0 0,1 0,-1 1,0-1,1 0,-1 0,0 0,0 0,1 0,-1 0,0 0,1 0,-1 0,0-1,1 1,-1 0,0 0,0 0,1 0,-1 0,0 0,1-1,-1 1,0 0,-6 31,6-30,-11 56,4 1,1 0,3 0,3 0,3 17,-1 33,1-84,-2 0,-1 0,0 0,-2 0,-1 0,-1 0,-1-1,-1 0,0 0,-2 0,-1-1,-1 0,-1 0,-1-1,-7 10,17-29,1 0,-1 0,1 0,-1 0,0 0,0-1,0 1,0 0,0-1,0 0,0 1,0-1,-1 0,1 0,0 0,-1 0,1-1,-1 1,1-1,-1 1,1-1,-1 0,1 0,-1 0,1 0,-1-1,1 1,-1-1,1 1,-1-1,1 0,0 0,-1 0,1 0,0 0,0-1,0 1,0-1,0 1,0-1,0 0,0 0,1 0,-1 0,0-1,-2-11,1-1,0 1,1-1,0 0,1 0,1 0,1 1,0-1,1-3,0-26,0 26,0-1,1 1,1 1,0-1,1 1,1-1,1 1,1 1,0-1,1 2,0-1,2 0,3-2</inkml:trace>
  <inkml:trace contextRef="#ctx0" brushRef="#br0" timeOffset="-10170.093">5504 530,'-14'16,"1"2,1-1,1 1,0 1,1 0,1 1,1 0,1 0,1 0,1 1,0 0,2 0,0 1,1 3,2-21,0-1,0 0,1 1,-1-1,1 0,0 0,0 0,0 1,0-1,0 0,1 0,0 0,-1-1,1 1,0 0,0-1,0 1,1-1,-1 1,1-1,-1 0,1 0,0 0,0-1,0 1,0-1,0 1,0-1,0 0,0 0,0 0,1-1,-1 1,0-1,1 0,-1 0,0 0,1 0,-1 0,0-1,0 0,1 1,-1-1,0 0,0-1,2 0,4-2,0 0,1-1,-1-1,-1 1,1-1,-1-1,0 1,-1-1,1-1,-1 0,-1 0,0 0,0 0,0-1,-1 0,0-1,-1 1,0-1,-1 1,0-1,0 0,-1-1,0 1,-1 0,0 0,-1-11,-1 15,0-1,0 0,-1 0,0 1,0-1,-1 1,0-1,0 1,0 0,-1 0,1 0,-2 1,1-1,0 1,-1 0,0 0,-1 1,1 0,-1 0,1 0,-1 0,0 1,-1 0,1 0,0 1,-1-1,0 1,1 1,-1 0,0-1,0 2,0-1,0 1,0 0,1 1,-1 0,0 0,0 0,0 1,1 0,-1 0,-5 3,-13 9</inkml:trace>
  <inkml:trace contextRef="#ctx0" brushRef="#br0" timeOffset="-9254.871">5871 614,'-4'9,"0"0,1 1,0-1,1 0,0 1,0 0,1-1,0 1,1 0,0 0,1 4,-1-11,1 1,-1 0,1-1,0 1,-1-1,2 0,-1 1,0-1,1 0,-1 1,1-1,0 0,0 0,0-1,0 1,1 0,-1-1,1 1,0-1,-1 0,1 0,0 0,1 0,-1 0,0-1,0 1,1-1,-1 0,0 0,1 0,3 0,1-3,1 0,0 0,-1-1,1 0,-1 0,0-1,0 0,0-1,-1 0,0 0,1 0,-2-1,1 0,-1-1,0 1,0-1,-1 0,1 0,-2-1,1 0,-1 0,0 0,-1 0,0-1,2-6,3-3,-5 13,0 0,0 0,-1 0,0-1,0 1,0 0,-1-1,0 1,0-1,0 1,-1-1,0 0,0-4,0 10,-1 0,1 1,0-1,0 0,0 0,-1 0,1 0,0 0,0 0,-1 1,1-1,0 0,-1 0,1 0,0 0,0 0,-1 0,1 0,0 0,0 0,-1 0,1 0,0 0,0 0,-1-1,1 1,0 0,0 0,-1 0,1 0,0 0,0 0,-1-1,1 1,0 0,0 0,0 0,0-1,-1 1,1 0,0 0,0-1,0 1,0 0,0 0,0-1,-1 1,1 0,0 0,0-1,0 1,0 0,0-1,-7 26,5-8,-2-2,1 1,1-1,1 1,0-1,1 1,1-1,0 1,1 0,0-1,2 0,0 0,1 2,23 13,-12-21</inkml:trace>
  <inkml:trace contextRef="#ctx0" brushRef="#br0" timeOffset="-6083.774">7198 558,'-20'0,"0"1,0 0,0 2,0 1,1 0,-1 1,1 2,-2 0,14-4,1 0,0 0,0 0,0 1,0-1,0 1,1 1,0-1,-1 1,2 0,-1 0,1 1,0-1,0 1,0 0,1 0,-1 0,2 0,-1 1,1-1,0 1,0 0,1-1,-1 8,2-11,0 1,0-1,0 1,0-1,1 1,0-1,-1 0,1 1,1-1,-1 0,0 0,1 0,0 0,-1 0,1 0,0 0,1 0,-1-1,0 1,1-1,0 0,-1 1,1-1,0-1,0 1,0 0,0-1,0 1,1-1,-1 0,0 0,1 0,-1-1,0 1,1-1,-1 0,1 0,-1 0,1 0,-1 0,0-1,1 0,-1 1,1-1,0-1,21-7,0-2,-1 0,0-2,-1 0,-1-2,0 0,-1-1,-1-2,0 0,-1-1,-1-1,2-5,-20 25,1-1,-1 0,0 1,0-1,1 1,-1-1,0 0,1 1,-1-1,1 1,-1-1,1 1,-1-1,1 1,-1 0,1-1,-1 1,1 0,-1-1,1 1,0 0,-1-1,1 1,0 0,-1 0,1 0,0 0,-1 0,1 0,0 0,-1 0,1 0,0 0,-1 0,1 0,0 0,-1 1,1-1,-1 0,1 0,0 1,-1-1,1 0,-1 1,1-1,-1 1,1-1,-1 1,1-1,-1 1,1-1,-1 1,0-1,10 41,-7-22,-1-11,-2-2,1 0,0-1,0 1,0 0,1-1,0 0,0 1,0-1,1 0,-1 0,1 0,1 0,-1 0,1-1,-1 0,1 0,0 0,1 0,-1 0,1-1,0 0,-1 0,2 0,2 1,2-1,-1-2,1 1,0-1,0 0,0-1,-1 0,1-1,0 0,0 0,-1-1,1-1,0 1,-1-1,0-1,0 0,0 0,0-1,-1 0,0-1,5-3,167-143,-160 135,-1-1,0-1,-2 0,0-2,-1 0,-1 0,-1-2,8-18,-20 39,-1 0,1 0,-1 1,0-1,0 0,0 0,0 0,0 0,-1 0,1-1,-1 1,1 0,-1 0,0 0,0 0,1-1,-2 1,1 0,0 0,0 0,-1-1,1 1,-1 0,0 0,1 0,-1 0,0 0,0 0,-1 0,1 0,0 1,0-1,-1 0,1 1,-1-1,0 1,1-1,-1 1,0 0,0 0,0 0,0 0,0 0,0 0,0 0,0 1,0-1,0 1,-2-1,-8 3,0-1,0 2,0 0,1 0,-1 1,1 0,0 1,0 0,0 1,1 0,0 1,0 0,0 0,1 1,1 1,-1-1,1 1,0 1,1-1,0 1,-1 4,7-12,-1 0,1-1,0 1,-1 0,1 0,0 0,0 1,0-1,1 0,-1 0,0 0,1 1,0-1,-1 0,1 1,0-1,0 0,0 1,0-1,1 0,-1 1,1-1,-1 0,1 0,0 1,0-1,0 0,0 0,0 0,1 0,-1 0,0-1,1 1,0 0,-1 0,1-1,0 1,0-1,0 0,0 0,0 1,0-1,0 0,0-1,0 1,1 0,-1-1,0 1,0-1,1 1,0-1,125-8,-79-1,-45 8,-1 1,1 0,-1 0,1 0,-1 1,1-1,-1 1,0 0,1 0,-1 0,0 0,0 0,1 1,-1-1,0 1,0 0,-1 0,1 0,0 0,-1 1,1-1,-1 1,0 0,0-1,0 1,0 0,0 0,-1 0,1 1,-1-1,0 0,0 0,0 1,0-1,-1 1,1-1,-1 0,0 1,0-1,0 1,0-1,-1 3,1 22,-1-24,0 0,0 0,1 1,0-1,-1 0,2 1,-1-1,0 0,1 1,0-1,0 0,0 0,0 0,1 0,-1 0,1 0,0 0,0 0,1-1,-1 1,1-1,0 1,0-1,0 0,0 0,0 0,1-1,-1 1,1-1,0 0,1 1,7-2,-1 0,1-1,-1 0,1-1,-1 0,0-1,1 0,-1-1,0 0,0-1,0 0,-1-1,0 0,0-1,0 0,0 0,-1-1,2-1,36-21,-30 19,0 0,-1-1,0-1,-1 0,0-2,-1 1,-1-2,10-13,-21 27,0-1,-1 1,1-1,-1 0,1 1,-1-1,0 0,0 0,0 0,0 0,0 0,0 0,0 0,-1 0,1 0,-1 0,1 0,-1 0,0 0,0-1,0 1,0 0,0 0,-1 0,1 0,-1-1,1 1,-1 0,0 0,0 0,0 0,0 0,0 1,0-1,0 0,-1 0,1 1,-1-1,1 1,-1-1,0 1,1-1,-1 1,0 0,0 0,0 0,0 0,0 0,0 1,0-1,0 1,0-1,0 1,-1 0,-10 2,1 2,0 0,0 0,1 1,-1 1,1 0,0 0,1 1,-1 0,1 1,1 0,-6 7,6-7,1 1,1 0,0 0,0 1,0-1,1 2,1-1,0 0,0 1,1 0,-2 11,4-17,1-1,0 1,0 0,1 0,-1 0,1 0,0 0,1 0,-1 0,1-1,0 1,0 0,0 0,1-1,0 1,0 0,0-1,0 0,1 1,-1-1,1 0,0-1,1 1,-1 0,1-1,-1 0,1 1,0-2,1 2,9 1,0 1,0-2,1 0,-1 0,1-2,0 0,0 0,0-2,0 1,0-2,1 0,3-2,22 1,60-11,-75 7</inkml:trace>
  <inkml:trace contextRef="#ctx0" brushRef="#br0" timeOffset="-4238.037">9681 530,'-22'0,"0"1,1 1,-1 2,1 0,0 1,0 0,0 2,1 1,0 0,0 2,1 0,-14 11,27-17,0 0,0 1,0 0,0 0,1 0,0 1,0 0,1 0,0 0,0 0,0 1,1-1,0 1,0 0,0 0,1 1,0-1,1 0,0 1,-1 4,3-9,0-1,-1 0,1 0,0 0,0 0,1 0,-1 0,0 0,1 0,-1-1,1 1,-1-1,1 1,0-1,0 1,0-1,0 0,0 0,0 0,0 0,0 0,0 0,0-1,0 1,1-1,-1 1,0-1,0 0,1 0,-1 0,2 0,72-11,-56 2,-1-1,0 0,-1-1,0-1,-1-1,-1-1,0 0,10-12,8-5,46-45,-79 76,-1-1,1 1,0-1,0 1,-1 0,1-1,0 1,0 0,-1-1,1 1,0 0,0 0,0 0,0 0,-1-1,1 1,0 0,0 1,0-1,0 0,-1 0,1 0,0 0,0 1,0-1,-1 0,1 1,0-1,0 1,-1-1,1 1,0-1,-1 1,1-1,0 1,-1-1,1 1,-1 0,1 0,-1-1,0 1,1 0,-1 0,0-1,1 1,-1 0,0 0,0 0,0-1,0 1,1 0,-1 0,0 0,-1 0,1 0,0 0,3 58,-3-53,16 110,-15-112,0-1,1 0,0 1,0-1,0 0,0 0,0 0,0 0,1 0,0 0,-1-1,1 0,0 1,0-1,0 0,1 0,-1 0,0-1,1 1,-1-1,1 0,-1 0,1 0,0 0,0-1,-1 0,1 1,0-1,-1-1,1 1,9-3,0 0,-1-1,0 0,0-1,0 0,0-1,-1-1,0 0,0 0,-1-1,0 0,0-1,-1 0,6-8,26-19,134-111,-174 146,1-1,0 0,-1 1,1-1,0 1,0-1,0 1,0 0,0 0,1 0,-1 0,0 0,1 0,-1 1,0-1,1 1,-1-1,0 1,1 0,-1 0,1 0,-1 1,0-1,1 0,-1 1,1 0,-1-1,0 1,0 0,1 0,-1 0,0 1,0-1,0 0,0 1,-1-1,1 1,0 0,0-1,-1 1,1 0,0 2,1 5,0 1,-1-1,-1 1,1-1,-1 1,-1-1,0 1,0 0,-1-1,0 1,-1-1,0 1,0-1,-1 0,0 0,-1 0,0 0,0-1,-1 1,0-1,-1 0,0-1,0 1,0-1,-1 0,0-1,0 1,-1-2,0 1,0-1,0 0,-9 3,16-7,0 0,-1 0,1 0,0-1,-1 1,1-1,0 1,-1-1,1 1,-1-1,1 0,-1 0,1 0,-1 0,1 0,-1 0,1 0,-1 0,1 0,-1-1,1 1,0-1,-1 1,1-1,-1 0,1 1,0-1,0 0,-1 0,1 0,0 0,0 0,0 0,0 0,0 0,0 0,0-1,1 1,-1-1,6-2,0 0,0 1,0-1,0 1,1 0,0 0,-1 0,1 1,0 0,0 0,0 1,1 0,-1 0,0 0,1 1,-1-1,5 2,-9-1,89-2,-70 4,0-2,-1 0,1-2,0 0,-1-1,0-1,1-1,14-6,-4-3,0-1,-1-1,-1-2,-1-1,0-1,20-19,-19 14,-1-1,-1-1,-1-2,-1 0,-2-2,-1-1,-2 0,7-16,-17 28,-1-1,-1-1,-1 0,0 0,-2 0,-1-1,-1 0,0 0,-2 0,-1-17,0 38,0 1,0-1,0 0,0 0,0 0,-1 1,1-1,0 0,-1 0,0 1,1-1,-1 0,0 1,0-1,0 1,0-1,0 1,0-1,0 1,0 0,0-1,-1 1,1 0,-1 0,1 0,-1 0,1 0,-1 1,0-1,1 0,-1 1,0-1,1 1,-1-1,0 1,0 0,0 0,1 0,-1 0,0 0,0 0,0 0,1 1,-1-1,0 1,1-1,-1 1,0 0,1 0,-1-1,1 1,-1 0,0 1,-6 3,1 1,-1-1,2 1,-1 1,0-1,1 1,1 0,-1 1,1 0,0-1,1 1,0 1,0-1,1 1,0-1,0 1,1 0,-1 3,-9 168,43 102,-30-259,0-15,0 0,-1 1,0-1,0 1,-1-1,0 1,0-1,-1 0,0 0,-1 0,0 0,0 0,-2 2,1-8,0-6</inkml:trace>
  <inkml:trace contextRef="#ctx0" brushRef="#br0" timeOffset="-3821.655">11233 332,'-39'19,"-17"11,1 6,15-4,18-7,14-3,12-5,11-1,7-3,1 1,0-2,2 2,1-2,-4 3,-1-2,-4 1,-4 0</inkml:trace>
  <inkml:trace contextRef="#ctx0" brushRef="#br0" timeOffset="-3381.996">11543 614,'15'-9,"-1"0,0-1,-1-1,0 0,-1-1,0 0,-1-1,0-1,0-1,-10 14,0 0,0 0,0 0,0 0,-1 0,1 0,0 0,-1 0,1 0,0 0,-1-1,0 1,1 0,-1 0,0-1,1 1,-1 0,0 0,0-1,0 1,0 0,0-1,-1 1,1 0,0-1,0 1,-1 0,1 0,-1 0,1-1,-1 1,0 0,1 0,-1 0,0 0,0 0,0 0,0 0,0 0,0 0,0 1,0-1,0 0,0 1,0-1,-1 0,1 1,-1-1,-64 5,53 1,0 1,1 0,-1 0,1 2,1-1,-1 1,1 1,1 0,-1 1,2 0,-1 0,2 1,-1 0,1 1,1 0,-5 10,7-12,3-7,-1 0,1 0,-1 0,1 1,0-1,1 1,-1 0,1 0,-1-1,1 1,0 0,0 0,1 0,-1 0,1 0,0 0,0 0,0 0,1 0,-1 0,1 0,0 0,0 0,1 0,-1-1,1 1,-1 0,1-1,0 1,1-1,-1 0,1 0,-1 0,2 2,7 2,0-1,0 0,0 0,0-1,1-1,0 0,0 0,0-1,1-1,-1 0,1 0,-1-2,1 1,-1-2,1 1,-1-2,1 0,1 0,53-17,-39 10</inkml:trace>
  <inkml:trace contextRef="#ctx0" brushRef="#br0" timeOffset="-2902.209">11939 501,'-16'18,"1"1,1 1,1 0,0 1,2 0,0 1,2 0,0 1,2 0,-5 22,11-43,1 1,0 0,0-1,0 1,0-1,1 1,-1 0,1-1,-1 1,1-1,0 0,0 1,0-1,0 1,0-1,1 0,-1 0,1 0,-1 0,1 0,0 0,0 0,0-1,0 1,0 0,0-1,0 0,1 1,-1-1,0 0,1 0,-1-1,1 1,-1 0,1-1,0 0,-1 1,1-1,-1 0,1 0,2-1,110-15,-83 3,-1-1,-1-2,0-1,-1-1,0-1,-2-2,0 0,-2-2,0-1,-2-1,9-14,-10 17,-5 6,0-1,-1 0,-1-1,0-1,-1 0,-1-1,-2 0,1-1,-2-1,-1 1,-1-2,-1 1,0-1,2-22,-9 40,0 0,-1 0,1 0,-1-1,0 1,0 0,-1 0,0 1,1-1,-2 0,1 0,-1 1,1-1,-1 1,0 0,-1 0,1 0,-1 0,1 1,-1-1,0 1,-1 0,1 0,0 1,-1-1,0 1,1 0,-1 0,0 1,0-1,0 1,0 0,-1 0,1 1,0-1,0 1,0 1,0-1,-1 1,1-1,0 1,0 1,-17 4,1 1,1 1,0 1,0 0,0 2,1 0,1 1,0 1,1 1,0 1,1 0,0 1,2 0,0 2,1-1,0 2,2-1,-9 20,13-24,2 0,-1 0,2 1,0 0,1 0,0 0,1 0,1 0,1 0,0 0,1 1,0-1,1 0,1 0,0 0,1-1,1 1,0-1,1 0,1 0,0-1,0 1,2-2,0 1,0-1,6 5,6 2,1-1,0-1,1-2,1 0,0-1,1-1,0-2,1-1,1 0,-1-2,2-1,-1-1,0-2,1 0,0-2,0-1,0-2,21-2,-26-2,-6-2</inkml:trace>
  <inkml:trace contextRef="#ctx0" brushRef="#br0" timeOffset="6351.873">395 1686,'-16'96,"3"156,-12-90,-29 40,59-179,1-27</inkml:trace>
  <inkml:trace contextRef="#ctx0" brushRef="#br0" timeOffset="6653.769">1 2138,'38'-9,"32"-4,9-4,-4 1,-10 2,-12 5,-9 3,-8 3,-5 2,-4 1,0 0,-1 1,-5-5,-5-2</inkml:trace>
  <inkml:trace contextRef="#ctx0" brushRef="#br0" timeOffset="7170.846">762 1715,'-18'198,"8"149,10-345,-1-1,1 1,-1 0,1 0,0 0,-1 0,1 0,0 0,0 0,0 0,1 0,-1-1,0 1,1 0,-1 0,1 0,0 0,0-1,-1 1,1 0,0-1,0 1,1 0,-1-1,0 1,0-1,1 0,-1 1,1-1,-1 0,1 0,0 0,-1 0,1 0,0-1,0 1,-1 0,1-1,0 1,0-1,12-3,-1 0,1-1,-1 0,-1-1,1-1,0 0,-1 0,-1-1,2-2,22-11,-17 10,-12 6,0 0,1 0,-1 1,1 0,0 0,0 0,0 1,0 0,0 1,0-1,1 2,2-1,-9 1,1 1,0-1,0 1,0-1,-1 1,1 0,0 0,-1 0,1 0,-1 0,1 0,-1 0,1 0,-1 1,0-1,0 0,1 1,-1-1,0 1,0 0,-1-1,1 1,0 0,0 0,-1-1,1 1,-1 0,0 0,1 0,-1-1,0 1,0 0,0 0,-1 1,-8 64,7-63,1-1,-1 1,1 0,1 1,-1-1,0 0,1 0,0 0,0 0,0 0,0 1,1-1,0 0,0 0,0 0,0 0,1 0,0 2,8 6</inkml:trace>
  <inkml:trace contextRef="#ctx0" brushRef="#br0" timeOffset="7654.338">1327 2336,'23'-2,"1"0,0-2,-1 0,0-2,0-1,0 0,-1-2,11-6,-25 11,-1 0,0 0,0-1,0 0,-1-1,0 1,0-1,0 0,0-1,-1 0,0 1,1-4,-5 7,1 0,0 0,-1 0,1 0,-1 0,0 0,0-1,0 1,-1 0,1-1,-1 1,1-1,-1 1,0 0,-1-1,1 1,-1-1,1 1,-1 0,0-1,0 1,0 0,-1 0,1 0,-1 0,0 0,0 0,0 0,0 1,-2-3,1 2,-1 0,1 1,-1-1,0 1,1 0,-1 0,0 0,0 0,0 1,0 0,-1 0,1 0,0 0,0 1,-1-1,1 1,0 0,-1 1,1-1,0 1,-1-1,1 1,0 1,0-1,0 1,-1-1,-94 65,88-52,0 0,1 0,0 1,1 1,0-1,2 2,0-1,1 1,0 0,-1 11,5-23,1 1,1-1,-1 1,1-1,0 1,0-1,1 1,-1 0,1-1,1 0,-1 1,1-1,0 0,0 1,0-1,1 0,-1-1,1 1,1 0,-1-1,0 0,1 1,0-2,0 1,1 0,-1-1,1 0,-1 0,1 0,0 0,0-1,0 0,0 0,1 0,1 0,6 1,0 0,1-1,0 0,-1-1,1-1,0 0,-1-1,1 0,0-1,-1-1,10-2,4 0,-3 0</inkml:trace>
  <inkml:trace contextRef="#ctx0" brushRef="#br0" timeOffset="9684.464">2681 2138,'-8'0,"0"-1,0 1,-1 1,1-1,0 1,0 1,0 0,0 0,0 0,0 1,0 0,1 1,-1 0,1 0,0 0,0 1,1 0,0 0,-1 1,-1 1,1 1,1 0,-1 0,1 0,1 1,-1-1,1 1,1 1,0-1,0 1,1-1,0 1,1 0,0 0,0 1,1-1,1 0,-1 0,2 0,0 1,0-1,0 0,1 0,1 0,1 3,-1-10,0 1,0-1,1 0,-1 0,1 0,0 0,0-1,0 1,0-1,0 0,0 0,1-1,-1 1,0-1,1 0,0 0,-1-1,1 1,0-1,-1 0,1 0,-1-1,1 1,0-1,-1 0,1 0,-1-1,1 1,-1-1,0 0,0 0,0 0,0-1,0 1,0-1,-1 0,1 0,-1-1,1 0,152-163,-155 166,-1 0,1 0,0 0,-1 0,1 0,0 0,0 0,0 0,0 0,0 1,0-1,0 0,0 0,0 1,0-1,0 1,0-1,1 1,-1-1,0 1,0 0,0 0,1-1,-1 1,0 0,0 0,1 0,-1 0,0 1,1-1,-1 0,0 1,0-1,0 0,0 1,1-1,-1 1,0 0,0-1,0 1,0 0,0 0,31 51,-20-30,-10-16,1 0,0 0,0-1,0 0,0 0,1 1,0-2,0 1,0 0,1-1,-1 0,1 0,0 0,0-1,1 0,-1 0,1 0,-1 0,1-1,0 0,0 0,0-1,0 0,0 0,0 0,1-1,-1 1,0-1,0-1,0 0,1 1,-1-2,0 1,0-1,0 0,-1 0,1-1,0 1,1-2,129-121,-120 111,1 1,0 0,1 2,0 0,1 1,0 1,0 1,1 0,0 1,1 2,0 0,29 18,-62-37,7 20,-1 1,1 1,0-1,-1 1,1 0,-1 0,1 1,-1 0,0 0,0 0,0 1,0-1,1 1,-1 1,0-1,0 1,0 0,1 0,-1 1,0 0,1 0,-1 0,1 1,0-1,0 1,0 1,0-1,0 1,1-1,0 1,0 1,0-1,0 1,0-1,1 1,0 0,0 0,0 0,1 1,0-1,0 1,0-1,0 4,0-2,1 0,0 0,0 0,1 0,0 0,0 0,1 0,-1 1,2-1,-1 0,1-1,0 1,0 0,1 0,0-1,0 1,1-1,-1 0,1 0,1-1,-1 1,1-1,0 0,0 0,1 0,-1-1,1 0,0 0,0 0,1-1,-1 0,1 0,-1 0,1-1,0 0,0 0,0-1,0 0,0 0,0-1,5 0,3-3,1 0,-1-1,0 0,0-1,-1-1,1-1,-2 0,1 0,1-3,12-4,2-4,-2-1,0-1,-1-1,-1-1,-1-2,40-34,-56 51,1-2,0 1,1 0,0 0,0 1,1 0,0 1,0 0,0 1,1 0,-1 1,1 0,2 1,-12 3,-1-1,1 1,-1 0,1 0,-1 0,1 0,-1 1,1-1,-1 0,1 1,-1-1,1 1,-1-1,0 1,1 0,-1-1,0 1,1 0,-1 0,0 0,0 0,0 0,0 0,0 0,0 1,0-1,0 0,-1 1,1-1,0 0,-1 1,-1-1,1 0,-1 0,0 0,0 0,-1 0,1 0,0-1,0 1,0 0,0-1,-1 1,1 0,0-1,-1 0,1 1,0-1,-1 0,1 0,-1 1,1-1,0 0,-1 0,1-1,-1 1,1 0,0 0,-1-1,1 1,0-1,-1 0,-3 1,-1-1,0-1,0 2,0-1,0 0,0 1,0 0,0 1,1-1,-1 1,0 0,0 1,0 0,1-1,-1 2,1-1,-1 1,1-1,0 1,0 1,0-1,1 1,-1 0,1 0,0 0,0 1,0-1,0 1,1 0,-2 3,2-2,1 0,-1 0,1 0,0 0,0 0,1 1,0-1,0 0,0 1,1-1,0 0,0 1,1-1,0 1,0-1,0 0,1 0,0 1,0-1,0 0,1-1,0 1,0 0,1-1,-1 0,1 0,4 5,0-5,0-1,0 0,0 0,0 0,0-1,1 0,-1-1,1 0,0 0,0-1,0 0,0 0,0-1,0-1,0 1,-1-1,1-1,0 0,0 0,-1-1,1 0,207-50,-198 46</inkml:trace>
  <inkml:trace contextRef="#ctx0" brushRef="#br0" timeOffset="10866.747">4177 2336,'20'0,"0"0,0-1,0-1,0-1,0-1,-1-1,1-1,-1 0,0-1,2-3,0 0,0-1,-1-2,-1 0,0 0,-1-2,0 0,14-17,-31 31,1 0,0-1,-1 1,0 0,1-1,-1 1,0-1,1 0,-1 1,0-1,0 0,-1 0,1 1,0-1,0 0,-1 0,1 0,-1 0,0 0,0 0,0 0,0 0,0 0,0 0,0 0,0 0,-1 0,1 0,-1 0,1 0,-1 0,0 1,0-1,0 0,0 0,0 1,0-1,-1 1,1-1,0 1,-1-1,1 1,-1 0,0 0,1 0,-1 0,0 0,0 0,1 0,-1 0,0 1,-1-1,-7 0,0 0,0 1,0 0,0 0,0 1,0 1,0 0,0 0,0 1,1 0,-1 1,1 0,0 0,0 1,0 0,1 1,0-1,0 2,0-1,1 1,0 0,0 1,1 0,0 0,-5 8,9-11,-1-1,1 1,0 0,0 0,1 0,-1 0,1 0,0 0,1 0,-1 1,1-1,0 0,0 0,1 1,-1-1,1 0,0 0,1 0,-1 0,1 0,0 0,0 0,1-1,-1 1,1-1,0 1,0-1,1 0,-1 0,3 1,1 3,1-1,1 0,-1-1,1 0,0 0,0-1,1 0,0-1,0 0,0 0,0-1,0 0,1-1,7 1,23-4,0-2,0-2,-1-2,0-1,0-2,0-2,-2-1,1-2,-2-2,0-1,-1-2,-1-2,9-8,-14 12,-1-2,0-1,-2-1,-1-1,0-2,-2 0,1-4,-15 17,-1 0,0-1,-1 0,0-1,-1 0,0 0,-1-1,-1 0,-1 0,0 0,0 0,-2-1,0 1,-1-1,0 1,-2-16,1 28,-1 0,1 0,-1 1,0-1,1 0,-1 0,-1 1,1-1,0 0,-1 1,1-1,-1 1,0 0,1-1,-1 1,0 0,-1 0,1 0,0 0,-1 1,1-1,-1 1,1-1,-1 1,1 0,-1 0,0 0,0 0,0 1,0-1,1 1,-1 0,0-1,0 1,0 1,0-1,0 0,0 1,-2 0,-7 1,0 0,1 1,-1 0,0 1,1 0,0 1,0 0,1 1,-3 2,0 2,0 1,1 1,0 0,2 1,-1 0,1 0,1 1,0 1,1-1,1 2,1-1,0 1,0-1,2 2,0-1,1 0,0 1,1 0,1-1,1 1,1 0,0-1,1 1,0 0,2-1,4 13,2-7,2 0,0 0,2-1,0-1,1 0,1-1,1-1,1 0,0-2,1 0,8 5,91 43,-81-65,-21-4</inkml:trace>
  <inkml:trace contextRef="#ctx0" brushRef="#br0" timeOffset="12022.217">5730 2223,'0'2,"0"1,1-1,0 1,-1-1,1 0,0 1,0-1,0 0,0 0,0 1,1-1,-1 0,1 0,-1-1,1 1,0 0,0 0,0-1,0 1,0-1,0 0,0 1,0-1,1 0,-1 0,0 0,1-1,-1 1,1-1,-1 1,1-1,-1 0,2 0,2 1,-1 0,1-1,0 0,-1 0,1-1,-1 1,1-1,-1-1,1 1,-1-1,1 1,-1-2,0 1,5-3,-7 3,0 0,0 0,-1 0,1 0,0 0,-1 0,1-1,-1 0,0 1,0-1,0 0,0 0,0 0,-1 0,1 0,-1-1,0 1,0 0,0-1,0 1,-1-1,1 1,-1-1,0 1,0-1,0 1,-1-1,1 1,-1-1,0 1,0 0,0-1,0 1,-1 0,1 0,-1 0,0 0,0 0,0 0,0 0,0 1,-1-1,1 1,-1-1,1 1,-1 0,0 0,0 0,0 1,-11-3,0 1,1 0,-1 1,0 1,0 0,-1 1,1 0,0 1,0 1,0 0,1 1,-1 1,-1 0,7-2,0 1,0 0,0 0,0 1,1 0,0 1,-1-1,1 1,1 0,-1 1,1 0,0 0,0 0,1 1,0 0,0 0,1 0,-1 1,2-1,-1 1,1 0,0 0,1 0,0 0,0 1,0-1,1 1,1-1,-1 1,2-1,-1 1,1 1,4-1,0-1,1 0,-1 0,2-1,-1 0,1 0,0 0,0-1,1 0,0 0,0-1,0 0,1-1,0 0,0 0,0 0,0-2,0 1,1-1,-1 0,1-1,-1 0,1 0,8-2,18 3,0-2,0-2,0-1,-1-2,1-1,-1-2,0-2,-1-1,23-10,-37 10,-1 0,0-1,0-1,-1-1,-1 0,0-1,-1-1,0-1,-2 0,8-12,-14 18,-1-1,0-1,0 1,-1-1,-1 0,0 0,-1-1,0 0,-1 0,-1 1,0-1,0-1,-2 1,0 0,-1-3,0 13,-1 0,0 0,0 1,0-1,-1 1,1-1,-1 1,0 0,0 0,0 0,0 1,0-1,-1 1,1-1,-1 1,0 0,1 0,-1 1,0-1,0 1,0 0,0 0,0 0,-1 1,1-1,0 1,0 0,0 0,-1 1,1-1,0 1,0 0,0 0,0 0,0 1,0-1,0 1,1 0,-1 0,0 0,1 1,0-1,-1 1,1 0,0 0,1 0,-1 0,0 0,1 1,0-1,-1 1,1 1,-1-2,1 1,0 0,0 0,0-1,1 1,-1 0,1 1,0-1,0 0,0 0,0 0,1 1,0-1,0 0,0 0,0 1,1-1,0 0,0 0,0 0,0 1,1-1,-1-1,1 1,0 0,0 0,0-1,1 1,-1-1,1 1,0-1,0 0,0 0,1-1,-1 1,1 0,-1-1,1 0,3 1,111 21,-43-15,-71-9,-1 1,0 1,1-1,-1 1,0-1,0 1,0 0,0 0,0 0,0 0,0 1,-1-1,1 1,-1 0,0-1,1 1,-2 0,1 0,0 1,0-1,-1 0,0 1,0-1,0 0,0 1,0 0,-1-1,1 1,-1-1,0 1,0 0,0-1,-1 1,1-1,-1 1,0-1,0 1,0-1,-1 0,1 1,-1-1,-17 47,14-42,2 0,-1 0,1 0,0 0,0 0,1 1,1-1,-1 1,1-1,0 1,1 0,0-1,1 1,0 3,8 5,3-5</inkml:trace>
  <inkml:trace contextRef="#ctx0" brushRef="#br0" timeOffset="12900.134">7084 2082,'-33'10,"1"1,0 2,0 1,2 2,0 1,0 1,2 2,0 0,2 2,-6 7,28-24,-1 1,1 0,0 0,0 0,0 1,1-1,0 1,1 0,-1 0,1 0,1 0,-2 6,3-10,0-1,0 0,0 1,0-1,0 0,1 0,-1 1,0-1,1 0,0 0,0 0,-1 1,1-1,1 0,-1 0,0 0,0 0,1-1,-1 1,1 0,-1-1,1 1,0-1,0 1,0-1,0 0,0 1,0-1,0 0,0-1,0 1,0 0,0-1,1 1,-1-1,0 1,0-1,1 0,-1 0,0 0,1 0,11-2,0 0,0 0,-1-2,1 1,-1-2,0 0,0 0,0-1,-1-1,0 0,0-1,6-6,23-11,157-102,-198 128,-1 0,0 0,1 0,-1-1,1 1,-1 0,1 0,-1 0,1 0,0 0,0 0,-1 1,1-1,0 0,0 0,0 0,0 0,0 0,0 0,1 0,-1 0,0 0,0 0,1 0,-1 0,1 0,-1 0,1 0,-1 0,1 0,-1 0,1-1,0 1,0 0,-1 0,1-1,0 1,0 0,0-1,0 1,0-1,0 1,0-1,0 0,0 1,0-1,0 0,0 1,0-1,0 0,0 0,0 0,0 0,0 0,0 0,0-1,0 1,0 0,0 0,0-1,0 1,0-1,0 1,0-1,0 1,0-1,0 1,0-1,-1 0,1 0,-14 127,14-122,-1 0,1 0,0 0,0 0,1 0,-1 0,1 0,0 0,0 0,0-1,0 1,1-1,-1 1,1-1,0 0,0 0,0 0,1 0,-1-1,1 0,-1 1,1-1,0 0,-1-1,1 1,0-1,1 1,1-1,3 1,0-1,0 0,0 0,1-1,-1-1,0 1,0-1,0-1,0 0,-1 0,1 0,0-1,-1-1,0 0,1 0,-1 0,-1-1,5-3,124-116,-103 90,-8 8,-2 0,0-2,-2-1,-1 0,-2-1,-1-2,-1 1,-1-2,-2 0,1-9,-2 7,-2-1,-1 0,-2 0,-1-1,-2 0,-1-29,-3 63,1 0,-1 0,0 0,0-1,-1 1,1 0,-1 0,0 0,0 0,0 0,0 0,0 0,0 0,-1 0,0 0,1 1,-1-1,0 1,0-1,-1 1,1 0,0 0,-1 0,1 0,-1 0,0 0,1 1,-1-1,0 1,0 0,0 0,0 0,0 0,0 1,-1-1,1 1,0 0,0-1,0 2,0-1,-1 0,1 1,0-1,0 1,0 0,0 0,0 0,0 0,0 1,-7 7,1 0,0 0,1 1,0 1,0-1,1 1,1 1,0-1,0 1,1 0,1 0,0 1,1-1,0 1,1 0,0 0,1 0,0 0,1 0,1 0,0 0,1 4,1 462,-13-417,-6-72,6-4</inkml:trace>
  <inkml:trace contextRef="#ctx0" brushRef="#br0" timeOffset="13205.321">7338 2053,'75'6,"-1"-3,1-4,22-4,128-25,-168 19,36 4,-77 12</inkml:trace>
  <inkml:trace contextRef="#ctx0" brushRef="#br0" timeOffset="13478.933">8241 2166,'0'34,"0"15,0 0</inkml:trace>
  <inkml:trace contextRef="#ctx0" brushRef="#br0" timeOffset="13719.304">8185 1912,'-9'-29,"-4"-4,1 8,2 13,3 8</inkml:trace>
  <inkml:trace contextRef="#ctx0" brushRef="#br0" timeOffset="14317.078">8636 2025,'-14'8,"1"-1,-1 2,1 0,1 0,0 1,0 1,1 0,0 0,1 1,0 0,1 1,0 0,1 1,1 0,-6 13,12-23,1 0,-1 0,1 0,-1 0,1 0,0 0,0-1,1 1,-1 0,1 0,0 0,0 0,0 0,1-1,-1 1,1-1,0 1,0-1,0 1,0-1,1 0,-1 0,1 0,0 0,0-1,0 1,0-1,0 0,0 0,1 0,-1 0,1 0,0-1,-1 1,1-1,0 0,0-1,0 1,0 0,0-1,0 0,7 1,1-1,-1 0,1-1,-1 0,0-1,0 0,0-1,0 0,0-1,0 0,-1 0,0-1,0-1,0 0,0 0,-1-1,0 0,-1 0,0-1,0-1,0 1,-1-1,0 0,2-6,-6 11,0 0,-1 0,1-1,-1 1,0-1,0 1,-1-1,1 0,-1 0,0 0,-1 0,1 0,-1 0,0 0,0 0,0 0,-1 0,0 0,0 0,0 1,0-1,-1 0,0 0,0 1,0-1,-1 1,1 0,-1 0,0 0,0 0,-1 0,1 0,-1 1,1 0,-1 0,0 0,-1 0,1 0,0 1,-1 0,1 0,-1 0,0 1,0-1,-1 1,-72 21,59-8</inkml:trace>
  <inkml:trace contextRef="#ctx0" brushRef="#br0" timeOffset="14816.761">8947 2364,'5'-29,"-2"10,0 1,1-1,1 1,0 0,2 0,0 1,1 0,1 0,1 0,-10 16,1-1,0 1,-1 0,1 0,0-1,0 1,0 0,0 0,0 0,0 0,0 0,1 0,-1 1,0-1,0 0,1 0,-1 1,1-1,-1 1,0 0,1-1,-1 1,1 0,-1 0,1-1,-1 1,1 1,-1-1,1 0,-1 0,1 0,-1 1,0-1,1 1,-1-1,1 1,-1 0,0-1,0 1,1 0,-1 0,0 0,0 0,0 0,0 0,0 0,0 0,0 0,0 1,-1-1,1 0,0 1,-1-1,1 0,-1 1,7 9,-4-3,0 0,0 0,1 0,1 0,-1-1,1 1,0-1,1-1,0 1,0-1,0 0,1 0,0 0,0-1,0 0,1-1,0 0,0 0,0 0,0-1,0 0,1-1,-1 0,1 0,8 0,-1-5,0 0,0-1,0 0,-1-1,1-1,-1-1,0 0,-1-1,0 0,0-1,-1-1,0 0,0-1,-2 0,1-1,-1 0,-1-1,0 0,-1-1,0 0,0-3,6-33,-16 31</inkml:trace>
  <inkml:trace contextRef="#ctx0" brushRef="#br0" timeOffset="18053.749">10386 2082,'-11'7,"2"1,-1 1,1 0,0 0,0 0,1 1,1 1,0-1,0 1,1 0,0 1,1-1,0 1,1 0,0 2,1-10,1 0,-1 1,1-1,0 0,0 1,1-1,-1 1,1-1,0 1,1 0,-1 0,1-1,0 1,0 0,0 0,0 0,1-1,0 1,0 0,0-1,1 1,0-1,-1 1,2-1,-1 0,0 0,1 0,0 0,0 0,0 0,0-1,1 1,-1-1,1 0,0 0,0-1,0 1,0-1,0 0,1 0,-1 0,2 0,6-3,0 0,0 0,0-2,0 1,0-2,-1 1,1-2,-1 1,0-2,0 1,-1-1,0-1,0 0,0-1,-1 1,0-2,-1 1,0-1,0-1,0 1,-2-1,2-2,1 1,-1 1,0-1,-1 0,0-1,-1 0,0 0,-1-1,0 1,-1-1,0 0,-1 0,0 0,-2-1,1 1,-1-1,-1 1,-1-1,0 1,0 0,-3-9,-1 16,0 1,0 0,0 0,-1 0,1 0,-1 1,0 0,0 0,-1 1,1-1,-1 1,0 1,0-1,0 1,0 1,0-1,0 1,-1 0,1 1,0 0,0 0,-1 1,1-1,0 1,0 1,0 0,0 0,0 0,0 1,0 0,1 0,-1 0,1 1,-5 4,10-8,1 0,-1 0,0 0,0 0,0 0,0 0,0 0,1 0,-1 1,0-1,0 0,0 1,1-1,-1 0,0 1,0-1,1 1,-1-1,0 1,1 0,-1-1,1 1,-1 0,1-1,-1 1,1 0,-1-1,1 1,0 0,-1 0,1 0,0 0,0-1,-1 1,1 0,0 0,0 0,0 0,0 0,0-1,0 1,0 0,1 0,-1 0,0 0,0-1,1 1,-1 0,0 0,1 0,-1-1,1 1,-1 0,1-1,-1 1,1 0,0-1,-1 1,1-1,0 1,-1-1,1 1,0-1,0 0,0 1,0-1,14-2,1 0,-1-2,0 0,-1 0,1-2,-1 0,0 0,0-1,0-1,-8 5,16-7,0 0,0-1,-1-1,-1-1,0-1,0-1,-2 0,0-2,-1 0,0-1,-1 0,-2-1,0-1,-1-1,0 0,-2 0,-1-1,6-17,15-119,-31 158,0 0,0 1,0-1,0 0,-1 1,1-1,0 0,0 0,0 1,0-1,0 0,0 0,0 1,0-1,-1 0,1 0,0 1,0-1,0 0,-1 0,1 0,0 1,0-1,0 0,-1 0,1 0,0 0,0 0,-1 1,1-1,0 0,-1 0,1 0,0 0,0 0,-1 0,1 0,0 0,-1 0,1 0,0 0,0 0,-1 0,1 0,0 0,0-1,-1 1,1 0,0 0,0 0,-1 0,1 0,0-1,0 1,-6 22,1-1,0 1,2 0,1 0,1 0,1 1,0-1,2 4,51 438,-19-11,-34-453,1 18,-1-1,0 1,-1 0,-1-1,0 1,-2-1,0 1,-1-1,-1 0,0-1,-4 6,9-19,-1-1,1 0,-1 0,0 1,0-1,0 0,0-1,-1 1,1 0,0-1,-1 1,1-1,-1 1,1-1,-1 0,0 0,0-1,1 1,-1 0,0-1,0 0,0 0,1 0,-1 0,0 0,0 0,0-1,0 1,1-1,-1 0,0 0,1 0,-1 0,0 0,1 0,0-1,-1 0,1 1,0-1,0 0,-1 0,2 0,-1 0,0 0,0-1,1 1,-1-1,1 1,0-1,-1 1,1-1,1 0,-1 0,-5-17,2-1,0 0,1 0,1 0,1 0,1 0,1 0,1 0,2-5,-1 4,1 0,1 0,1 1,1 0,1 0,1 0,1 1,1 0,0 1,3-2,-1 1</inkml:trace>
  <inkml:trace contextRef="#ctx0" brushRef="#br0" timeOffset="18889.858">11854 1658,'0'0,"0"0,1-1,-1 1,1 0,-1-1,1 1,-1 0,1-1,-1 1,1 0,-1 0,1 0,-1 0,1-1,0 1,-1 0,1 0,-1 0,1 0,-1 0,1 0,0 0,-1 1,1-1,-1 0,1 0,-1 0,1 0,-1 1,1-1,-1 0,1 1,-1-1,1 0,-1 1,1-1,-1 0,0 1,1-1,-1 1,0-1,1 1,-1-1,0 1,0-1,1 1,-1-1,0 1,0 0,0-1,0 1,0-1,0 1,0-1,0 1,0 0,0-1,0 1,0 0,6 39,-6-39,0 455,0-241,0-226</inkml:trace>
  <inkml:trace contextRef="#ctx0" brushRef="#br0" timeOffset="19173.828">11627 2138,'29'-9,"24"-4,13-4,-1 1,-1 2,-7 5,-9-2,-7 2,-1 2,-2 2,-4 2,-2 2,-2-5,-1 0,-6 0</inkml:trace>
  <inkml:trace contextRef="#ctx0" brushRef="#br0" timeOffset="19656.512">12361 1602,'-48'326,"21"-104,25-217,0 1,1 0,-1 0,2 0,-1 0,1 0,-1 0,2 1,-1-1,1 0,0 0,0 0,0-1,1 1,0 0,0 0,1-1,0 1,0-1,0 0,0 0,1 0,0 0,2 2,-1-6,0 0,0 0,0-1,0 0,0 0,-1 0,1-1,0 0,0 1,0-2,-1 1,1-1,-1 1,1-1,-1 0,1-1,-1 1,0-1,0 0,0 0,0-1,7-2,12-9,113-52,-134 66,1 0,-1 0,1 1,-1-1,1 1,-1 0,1 0,0 0,-1 0,1 0,-1 0,1 1,-1-1,1 1,-1 0,1 0,-1 0,0 0,1 0,-1 0,0 1,0-1,0 1,0-1,0 1,0 0,0 0,-1 0,1 0,-1 0,1 0,-1 0,0 1,0-1,0 0,0 1,1 1,7 103,-9-72,3-15,3-7</inkml:trace>
  <inkml:trace contextRef="#ctx0" brushRef="#br0" timeOffset="20075.14">12927 2307,'42'-4,"0"-2,0-2,-1-2,0-1,0-3,15-8,-52 21,0 0,-1 0,1-1,-1 0,1 0,-1 0,0 0,1 0,-1-1,0 1,-1-1,1 0,0 0,-1 0,0 0,1 0,-1-1,-1 1,1-1,0 1,-1-1,0 1,0-1,0 0,0 0,0 0,-1 0,0 0,0 1,0-1,0 0,0 0,-1 0,0 0,0 0,0 1,0-1,-1 0,1 1,-1-1,0 1,-2-3,1 3,0 0,0 0,0 1,0-1,0 1,-1 0,1 0,-1 1,0-1,0 1,1-1,-1 1,0 0,0 1,0-1,0 1,0 0,0 0,0 0,0 0,0 0,0 1,0 0,0 0,0 0,0 1,1-1,-3 2,-100 60,94-53,1 1,0 0,1 1,0 0,1 0,1 1,-1 1,2-1,0 1,1 0,-3 12,7-21,0 1,0 0,1 0,0 0,0 0,1 0,0 0,0 0,0 0,0 0,1 0,0-1,1 1,-1 0,1 0,0-1,1 1,-1-1,1 1,0-1,0 0,1 0,-1-1,1 1,0-1,1 1,-1-1,1 0,-1-1,1 1,2 0,5 2,0-1,0 1,0-2,1 0,0 0,0-2,0 1,0-1,0-1,0-1,1 0,-1 0,0-1,0-1,0 0,0-1,0-1,4-1,7-1</inkml:trace>
</inkml:ink>
</file>

<file path=ppt/ink/ink6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0:57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1,'-11'125,"-19"100,-24 71,24-170,24-92,6-35,0 1,0 0,0-1,1 1,-1 0,0-1,0 1,1 0,-1 0,0-1,1 1,-1 0,0 0,1-1,-1 1,0 0,1 0,-1 0,0 0,1-1,-1 1,1 0,-1 0,0 0,1 0,-1 0,1 0,-1 0,0 0,1 0,-1 0,1 0,-1 1,0-1,1 0,-1 0,1 0,-1 0,0 1,1-1,-1 0,0 0,1 1,-1-1,0 0,0 0,1 1,-1-1,0 0,0 1,0-1,1 0,-1 1,0-1,0 1,0-1,0 0,0 1,0-1,1 1,-1-1,0 0,0 1,44-46,-32 29,1 2,0-1,0 2,2 0,0 0,0 2,1 0,0 1,1 0,0 1,1 1,0 1,0 0,0 2,15-3,-29 8,1 0,-1 0,1 1,-1-1,1 1,-1 0,1 0,-1 1,0 0,0-1,0 1,0 1,0-1,0 0,0 1,-1 0,1 0,-1 0,0 0,0 1,0-1,0 1,-1 0,1 0,-1 0,0 0,0 0,-1 0,1 1,-1-1,1 5,0-1,0 0,0 1,-1-1,0 1,-1-1,0 1,0 0,-1-1,0 1,0-1,-1 1,0-1,-1 0,0 0,0 0,-4 7,-3-3,0 0,-1-1,0-1,0 0,-1 0,-1-1,1-1,-1 0,-1 0,0-2,0 0,0 0,-1-1,1-1,-1 0,0-1,0-1,-1-1,1 0,0 0,0-2,-1 0,1 0,-8-3,19 3,0 1,-1-1,1 0,0 0,0 0,0-1,0 0,0 1,1-1,-1-1,1 1,-1 0,1-1,-1 0,1 0,0 0,1 0,-1 0,0 0,1-1,0 1,0-1,0 0,0 0,0 0,1 0,0 0,0 0,0 0,0 0,0 0,1-1,0 1,0 0,0 0,1-1,-1 1,1 0,0 0,0 0,0 0,1 0,5-15</inkml:trace>
  <inkml:trace contextRef="#ctx0" brushRef="#br0" timeOffset="1049.59">797 565,'-11'11,"0"1,1 0,0 1,0 0,1 0,1 1,1 0,0 0,0 1,2 0,0 0,0 1,2-1,0 1,1 0,-1 14,3-28,0 0,0 0,0 1,0-1,0 0,0 0,1 0,-1 0,1 0,-1 0,1 0,0 0,0 0,0 0,0-1,0 1,0 0,0 0,1-1,-1 1,1-1,-1 1,1-1,-1 0,1 0,0 1,0-1,0 0,0 0,0-1,0 1,0 0,0-1,0 1,0-1,0 0,0 0,0 0,0 0,0 0,0 0,0 0,0 0,1-1,-1 0,90-40,-77 28,0 0,0-1,-2 0,0-1,0-1,-2 0,0 0,-1-1,0-1,4-13,-12 28,0-1,0 1,0-1,-1 0,0 0,0 0,0 0,0 0,0 0,-1 0,0 0,0 0,0-1,0 1,-1 0,1 0,-1 0,0 0,-1 0,1 0,0 1,-1-1,0 0,0 1,0-1,-1 1,1-1,-1 1,1 0,-1 0,0 0,-1 1,1-1,0 1,-1 0,1 0,-1 0,1 0,-1 0,0 1,0 0,0 0,-1-1,0 2,0-1,0 0,0 1,0 0,0 0,0 0,0 1,0 0,0 0,0 0,1 0,-1 1,0 0,1 0,-1 0,1 1,-1-1,1 1,0 0,0 0,0 1,1-1,-1 1,1 0,0 0,-2 2,5-5,0 0,0 0,-1 0,1 0,0 0,0 1,0-1,0 0,0 0,0 0,1 0,-1 0,0 0,0 0,1 0,-1 0,1 0,-1 0,1 0,-1 0,1 0,0 0,0 0,-1 0,1-1,0 1,0 0,0 0,0-1,-1 1,1-1,0 1,0-1,0 1,0-1,1 0,-1 1,0-1,0 0,0 0,0 0,0 0,0 0,53 7,-52-7,26-3,0 0,-1-2,0-1,0-2,0 0,-1-2,0 0,-1-2,0-1,-1-1,0-1,-2-1,1-1,-2-1,5-6,-12 13,0 0,-1-1,0-1,-1 0,0-1,-1 0,0-1,-2 0,0 0,0-1,-1 0,-1-1,-1 0,-1 0,0 0,-1-1,0 1,-2-1,0 0,-1-8,-1 25,0-1,1 1,-1-1,0 1,0-1,0 1,-1-1,1 1,0-1,0 1,-1-1,1 1,-1 0,1-1,-1 1,0-1,1 1,-1 0,0 0,0-1,0 1,0 0,0 0,0 0,0 0,-1 0,1 0,0 1,0-1,-1 0,1 1,-1-1,1 0,0 1,-1 0,1-1,-1 1,1 0,-1 0,1 0,-1 0,1 0,-1 0,1 0,-1 0,1 1,-1-1,1 1,-1-1,1 1,0-1,-1 1,1 0,0 0,-1 0,1 0,0 0,0 0,0 0,0 0,0 0,0 0,0 0,0 1,1-1,-1 0,0 1,1-1,-1 0,1 2,-68 139,32 19,35 33,2-181,0 0,2-1,-1 1,2-1,-1 0,2 0,-1 0,2-1,0 0,0 0,4 5,-5-11,-1-1,1 0,1 0,-1-1,0 1,1-1,0 0,0 0,0-1,0 0,0 0,0-1,1 1,-1-1,0 0,1-1,-1 0,1 0,-1 0,1-1,-1 0,0 0,1 0,-1-1,0 0,0-1,0 1,0-1,-1 0,1 0,-1-1,0 0,1 0,-2 0,1 0,0-1,-1 0,4-5,-2 3,1-1,-1 0,0-1,-1 0,0 0,0 0,-1 0,0-1,-1 0,0 0,0 0,-1 0,-1 0,1 0,-2 0,1-1,-2 1,1 0,-1 0,-1-1,0 1,0 6,0 0,-1-1,1 1,-1 0,0 0,-1 1,1-1,0 1,-1 0,0-1,0 2,0-1,0 0,0 1,-1 0,1 0,-1 0,1 0,-1 1,0 0,0 0,0 0,1 0,-6 1,-2-1,1 1,-1 0,0 0,0 1,1 1,-1 0,1 1,-1 0,1 0,0 2,-3 1,0 1,1 1,0 0,1 1,-1 0,2 1,-1 0,1 1,1 0,0 1,0 1,-2 5</inkml:trace>
</inkml:ink>
</file>

<file path=ppt/ink/ink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47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1,'-56'130,"-7"-3,-4-2,-9-1,64-106,2-5,0 1,1 0,1 1,0 0,1 0,0 0,1 1,1 0,1 0,-2 13,6-26,0-1,0 1,0-1,0 0,1 1,-1-1,1 0,-1 1,1-1,0 0,0 0,0 0,0 0,0 0,1 0,-1 0,1 0,-1 0,1 0,0-1,0 1,-1-1,1 1,0-1,0 0,1 0,-1 0,0 0,0 0,0 0,1 0,-1-1,2 1,87 3,-75-4,-2-1,-2 2,0 0,0-1,0-1,0 0,0-1,0 0,0 0,0-2,-1 1,1-2,-1 1,0-2,0 1,-1-1,10-8,-9 2</inkml:trace>
  <inkml:trace contextRef="#ctx0" brushRef="#br0" timeOffset="216.522">0 339,'48'0,"45"-5,16-1,-2 0,-8 1,-16 2,-14 0,-18 2</inkml:trace>
</inkml:ink>
</file>

<file path=ppt/ink/ink6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01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8778 340,'-73'18,"67"-18,1 1,0 0,-1 0,1 1,0-1,0 1,0 1,0-1,0 0,0 1,0 0,1 0,0 1,-1-1,1 1,1 0,-1 0,0 0,1 1,0-1,0 1,0 0,1 0,0 0,-1 2,4-4,1 1,0-1,0 0,0-1,0 1,0 0,1 0,-1-1,1 0,-1 1,1-1,0 0,0 0,0 0,0-1,1 1,-1-1,0 0,1 0,-1 0,0 0,1-1,-1 1,2-1,15 6,-14-4,0 1,0-1,0 1,0 0,0 1,0-1,-1 1,0 0,0 0,0 1,0 0,-1-1,0 2,0-1,0 0,-1 1,1 0,-1-1,0 1,0 3,-1-4,0 0,0 0,0 0,0 0,-1 0,0 1,0-1,-1 0,1 1,-1-1,0 0,-1 1,1-1,-1 0,0 0,0 1,-1-1,0 0,1 0,-2 0,1-1,-1 1,1 0,-1-1,0 0,-1 1,1-1,-1-1,0 1,0 0,0-1,0 0,-1 0,1 0,-1 0,0-1,0 0,0 0,-103 4,83-7</inkml:trace>
  <inkml:trace contextRef="#ctx0" brushRef="#br0" timeOffset="-1799.992">6717 30,'-27'150,"-5"94,19-164,1 56,12-135,1-1,0 0,0 1,-1-1,1 0,0 0,0 1,0-1,-1 0,1 0,0 0,0 0,0 0,-1 0,1 0,0-1,0 1,0 0,-1 0,1-1,0 1,0 0,-1-1,1 1,0-1,-1 1,1-1,0 1,-1-1,1 1,-1-1,1 0,-1 1,1-1,-1 0,1 1,-1-1,0 0,1 0,-1 1,0-1,0 0,0 0,0 0,1 1,12-21,1 1,1 0,1 1,0 1,2 1,0 0,0 1,2 1,0 1,1 1,16-8,-14 10,-19 8,0 0,0 0,1 1,-1-1,1 1,0 0,-1 0,1 1,0-1,0 1,0 0,0 1,1-1,-1 1,0 0,0 0,0 0,0 1,0 0,0 0,0 0,0 1,0-1,4 3,-7 2,0-1,0 0,-1 1,0-1,0 1,0 0,0-1,-1 1,0 0,-1-1,1 1,-1-1,0 1,0-1,-1 1,1-1,-1 1,0-1,-1 0,0 0,1 0,-1 0,-1-1,1 1,-4 2,-2 8,0 0,-2 0,1-1,-2 0,0-1,-1 0,0-1,-1-1,0 0,-1-1,0 0,0-1,-1-1,-1 0,1-1,-1-1,0-1,-2 0,14-5,1 0,-1 0,0 0,0-1,1 0,-1 0,1 0,-1-1,1 1,0-1,-1 0,1 0,0-1,0 1,0-1,1 0,-1 0,1 0,-1 0,1-1,0 1,0-1,0-1,-10-17</inkml:trace>
  <inkml:trace contextRef="#ctx0" brushRef="#br0" timeOffset="-1449.199">7169 1,'-22'107,"-14"138,37-30,-6-187,-1-4</inkml:trace>
  <inkml:trace contextRef="#ctx0" brushRef="#br0" timeOffset="-1034.661">7226 537,'35'0,"0"-2,0-1,0-2,-1-1,0-2,1-2,-28 8,-1-1,0 0,0-1,0 1,0-1,-1 0,0 0,0-1,0 0,0 0,0 0,-1 0,0-1,0 0,2-5,-5 9,1-1,-1 0,1 0,-1 0,0 0,0 0,0 0,-1 0,1 0,-1-1,0 1,0 0,0 0,0 0,0-1,-1 1,1 0,-1 0,0 0,0 0,0 0,0 0,-1 0,1 0,-1 1,0-1,0 0,0 1,0 0,0-1,0 1,-1 0,1 0,-1 0,-1 0,0 0,0 0,0 0,0 0,0 1,0 0,-1 0,1 0,-1 0,1 1,0 0,-1 0,1 0,-1 0,1 1,-1 0,1 0,0 0,-1 0,1 0,0 1,-3 2,-88 51,95-54,-12 7,1 1,0 0,0 1,1 0,1 1,0 0,0 1,1-1,0 2,1-1,1 1,0 0,1 0,0 1,1 0,0 0,1 0,1 0,0 0,1 0,1 3,2-9,0 0,1-1,0 1,0 0,1-1,0 0,1 0,-1 0,1 0,1-1,-1 0,1 0,0 0,0-1,1 0,0 0,0-1,0 1,0-2,0 1,1-1,0 0,0 0,0-1,0 0,0-1,0 0,0 0,1 0,-1-1,0-1,0 1,1-1,-1-1,0 1,3-2,89-21,-73 13</inkml:trace>
  <inkml:trace contextRef="#ctx0" brushRef="#br0" timeOffset="-420.335">7733 651,'168'-234,"-125"195,-42 38,-1 0,1 1,0-1,0 1,0-1,0 1,0-1,-1 1,1-1,0 1,0 0,0 0,0-1,0 1,0 0,0 0,0 0,0 0,0 0,0 0,0 0,0 1,0-1,0 0,0 0,0 1,0-1,0 1,0-1,0 1,0-1,-1 1,1-1,0 1,0 0,-1 0,1-1,0 1,-1 0,1 0,-1 0,1-1,-1 1,1 0,-1 0,0 0,1 0,-1 0,0 0,0 0,0 0,0 1,-3 39,2-40,0 1,0-1,0 0,0 1,0-1,0 1,1-1,-1 1,1-1,-1 1,1-1,-1 1,1-1,0 1,0 0,0-1,0 1,0 0,0-1,0 1,0-1,1 1,-1-1,1 1,-1 0,1-1,0 1,-1-1,1 0,0 1,0-1,0 0,0 1,0-1,0 0,1 0,-1 0,0 0,1 0,-1 0,0 0,1-1,-1 1,1 0,-1-1,1 1,0-1,-1 0,1 1,-1-1,1 0,0 0,-1 0,1 0,-1 0,1-1,0 1,137-58,-122 50,62-21,-77 29,0 0,0 0,0 0,-1 0,1 0,0 0,0 0,-1 1,1-1,0 1,0-1,-1 1,1 0,0 0,-1-1,1 1,-1 0,1 1,-1-1,0 0,1 0,-1 0,0 1,0-1,0 1,0-1,0 1,0-1,0 1,-1 0,1-1,0 1,-1 0,1-1,-1 1,0 0,0 0,0 0,1-1,-2 1,1 0,0 0,-23 166,28-150</inkml:trace>
  <inkml:trace contextRef="#ctx0" brushRef="#br0" timeOffset="-4523.085">3472 397,'-21'18,"1"2,1 0,1 1,1 1,1 1,1 0,1 2,0-1,2 1,0 5,10-28,1 0,0 0,-1 1,1-1,0 0,0 1,0-1,0 1,1-1,-1 1,1 0,-1-1,1 1,0 0,0-1,0 1,0-1,1 1,-1 0,1-1,-1 1,1-1,0 1,0-1,0 1,0-1,1 0,-1 0,1 0,-1 1,1-1,0 0,0-1,0 1,0 0,0-1,0 1,0-1,0 1,1-1,-1 0,3 1,7-3,0 0,0 0,-1-1,1-1,0 0,-1 0,1-1,-1-1,0 0,0 0,-1-1,0 0,0-1,0-1,-1 1,0-1,0-1,-1 0,0 0,-1 0,0-1,0 0,4-10,-4 10,-1-2,0 1,0-1,-1 0,-1 0,0 0,0-1,-1 1,-1-1,0 0,-1 0,0-10,-1 21,0-1,0 1,-1 0,1-1,0 1,-1-1,0 1,1 0,-1 0,0-1,0 1,0 0,-1 0,1 0,0 0,-1 0,0 0,1 0,-1 1,0-1,0 1,0-1,0 1,0 0,0-1,0 1,0 0,0 0,-1 1,1-1,0 0,-1 1,1-1,-1 1,1 0,0 0,-1 0,1 0,-1 0,1 1,-2 0,-97 34,49 1,33-19</inkml:trace>
  <inkml:trace contextRef="#ctx0" brushRef="#br0" timeOffset="-4031.976">3754 735,'232'-304,"-231"303,-1 0,1 0,-1 1,1-1,-1 0,1 1,0-1,-1 0,1 1,0-1,0 1,-1-1,1 1,0-1,0 1,0-1,-1 1,1 0,0-1,0 1,0 0,0 0,0 0,0 0,0 0,0 0,0 0,0 0,-1 0,1 0,0 1,0-1,0 0,0 0,0 1,0-1,-1 1,1-1,0 1,0-1,-1 1,1-1,0 1,-1 0,1 0,0-1,-1 1,1 0,-1 0,1-1,-1 1,0 0,1 0,-1 0,0 0,0 0,1 0,-1-1,0 1,0 0,0 0,0 0,0 0,0 0,0 0,-1 0,1 0,2 6,0 0,1 0,0-1,0 1,0-1,1 0,0 0,0 0,0 0,1 0,0-1,0 0,0 0,1-1,0 1,0-1,0 0,0-1,0 1,1-1,0-1,0 1,-1-1,3 0,4-2,0-1,0 0,0 0,0-2,0 1,0-2,-1 0,1 0,-1-1,0-1,-1 0,1 0,-1-1,0-1,-1 0,0 0,0-1,-1-1,0 1,-1-1,0-1,0 1,-1-2,0 1,-1-1,21-23,-14 22</inkml:trace>
  <inkml:trace contextRef="#ctx0" brushRef="#br0" timeOffset="-13235.003">621 114,'-59'190,"55"-178,-37 140,-6-1,-7-3,-17 21,40-92,31-77,0-1,1 1,-1 0,0 0,0 0,0 0,1-1,-1 1,0 0,0 0,1 0,-1 0,0 0,0 0,1 0,-1 0,0 0,0 0,1 0,-1 0,0 0,0 0,1 0,-1 0,0 0,0 0,1 0,-1 0,0 0,0 0,0 0,1 0,-1 0,0 1,0-1,0 0,1 0,-1 0,0 0,0 1,0-1,0 0,1 0,-1 0,0 1,0-1,0 0,17-23,6-28,-11 26</inkml:trace>
  <inkml:trace contextRef="#ctx0" brushRef="#br0" timeOffset="-12789.565">593 143,'11'108,"2"-45,1 11,3-1,3-1,4-1,9 16,-33-85,1 0,0 0,0 0,0 1,0-1,1 0,-1 0,1-1,-1 1,1 0,0 0,-1-1,1 1,0-1,0 1,0-1,0 0,0 0,1 0,-1 0,0 0,0 0,1-1,-1 1,0-1,1 0,-1 1,0-1,1 0,-1-1,1 1,-1 0,0-1,1 1,-1-1,0 1,1-1,-1 0,0 0,0 0,0-1,0 1,0 0,0-1,0 1,0-1,-1 0,1 1,-1-1,2-2,66-133,-56 103,10-22,-2-1,-3-1,-2-1,-3-1,-3 0,2-43,-11 102,0-1,-1 0,1 0,-1 0,1 0,-1 0,0 0,0 0,0 0,0 0,0 0,0 1,-1-1,1 0,-1 0,1 0,-1 0,1 0,-1 1,0-1,0 0,0 0,0 1,0-1,-1 1,1-1,0 1,-1 0,1-1,-1 1,1 0,-1 0,0 0,1 0,-1 0,0 0,0 1,-1-1,-8 7</inkml:trace>
  <inkml:trace contextRef="#ctx0" brushRef="#br0" timeOffset="-7084.715">1242 509,'-2'-2,"0"0,-1 0,1 0,0 1,0-1,-1 1,1 0,-1 0,1-1,-1 2,0-1,1 0,-1 0,0 1,1 0,-1-1,0 1,0 0,1 0,-1 1,0-1,0 1,1-1,-1 1,0 0,1 0,-1 0,1 0,-1 0,1 1,0-1,-1 1,1-1,0 1,0 0,0 0,-65 79,28 32,39-110,0 0,-1 0,1 1,0-1,0 0,1 0,-1 1,1-1,-1 0,1 0,0 0,0 0,1 1,-1-2,1 1,-1 0,1 0,0 0,0-1,0 1,0-1,1 0,-1 1,1-1,-1 0,1 0,0-1,0 1,-1-1,1 1,0-1,1 0,-1 0,1 0,6 1,0-1,-1-1,1 0,-1 0,1 0,0-2,-1 1,1-1,-1 0,0-1,0 0,0-1,0 0,0 0,-1-1,0 0,0 0,0-1,0 0,-1 0,0-1,0 0,-1 0,0-1,0 1,-1-1,0-1,-1 1,1-1,0-4,-1 9,-1-1,0 1,0-1,0 0,0 0,-1 0,0 0,0-1,0 1,-1-1,0 1,0-1,0 1,0-1,-1 0,0 1,-1-1,1 0,-1 1,0-1,0 1,-1-1,1 1,-1 0,-1-1,1 1,-1 0,1 0,-2 1,1-1,0 0,-1 1,0 0,-1-1,0 3,-1 0,0 1,0-1,0 1,-1 1,1-1,0 1,0 0,0 0,-1 1,1-1,0 2,0-1,0 1,0-1,0 2,1-1,-1 1,1-1,-1 2,1-1,0 0,-4 4,-9 8</inkml:trace>
  <inkml:trace contextRef="#ctx0" brushRef="#br0" timeOffset="-6568.163">1722 1,'26'138,"-25"-110,0 0,-1 0,-2 0,-1 0,-1 0,-3 7,-23 162,7-39,18-123,8-27</inkml:trace>
  <inkml:trace contextRef="#ctx0" brushRef="#br0" timeOffset="-6290.153">1440 424,'34'5,"25"-3,7-2,-2-2,-8 1,-8 0,-8 0,-6-5,-3-1,-3 1,-6 1</inkml:trace>
  <inkml:trace contextRef="#ctx0" brushRef="#br0" timeOffset="-5835.827">1975 622,'21'-6,"0"0,-1-1,-1-1,1-1,-1-1,-1 0,0-2,0 0,-1-1,-1 0,0-2,-1 0,9-10,-23 23,1 0,-1 0,1 0,-1-1,0 1,0 0,0 0,0-1,0 1,0-1,-1 1,1-1,-1 1,0-1,1 1,-1-1,0 1,-1-1,1 1,0-1,-1 1,1-1,-1 1,0 0,0-1,0 1,0 0,0-1,-1 1,1 0,0 0,-1 0,0 0,0 0,1 1,-1-1,0 0,0 1,0 0,-1-1,1 1,0 0,0 0,-1 0,1 0,-1 0,1 1,-1-1,1 1,-1 0,1 0,-1 0,1 0,-1 0,1 0,-1 0,1 1,-15 2,1 0,0 2,0-1,1 2,-1 0,1 1,1 1,-1 0,1 1,1 0,0 1,0 1,1 0,0 1,1 0,0 1,1 0,0 0,1 1,-4 9,8-14,-1 1,2 0,-1 0,1 0,1 1,-1-1,2 1,0 0,-1 8,3-16,-1 0,1 1,0-1,0 0,0 1,1-1,-1 0,1 0,0 0,-1 0,1 1,1-1,-1 0,0 0,1-1,0 1,0 0,-1 0,2-1,-1 1,0-1,0 0,1 0,-1 0,1 0,0 0,-1 0,1-1,0 1,0-1,0 0,0 0,1 0,0 0,22 3,0-1,1-1,-1-2,1 0,-1-2,2-1,-12 1,22-3,1-1,-1-3,-1-1,0-1,18-10,-26 10</inkml:trace>
  <inkml:trace contextRef="#ctx0" brushRef="#br0" timeOffset="-5390.239">2653 368,'-9'3,"0"0,1 0,-1 1,1 0,0 1,0-1,0 2,1-1,0 1,0 0,0 1,1-1,0 2,0-1,1 0,-1 1,2 0,-1 0,1 1,5-4,0-1,-1 1,2 0,-1-1,1 1,-1-1,1 0,1 0,-1 1,0-1,1-1,0 1,0 0,0-1,0 1,1-1,-1 0,1 0,0 0,0-1,0 1,0-1,0 0,1 0,-1-1,4 2,10 7,12 5,41 27,-69-40,-1-1,0 0,1 0,-1 1,0-1,0 1,0 0,0-1,0 1,0 0,0-1,-1 1,1 0,-1 0,1-1,-1 1,0 0,1 0,-1 0,0 0,0 0,0 0,-1 0,1-1,0 1,-1 0,1 0,-1 0,0-1,1 1,-1 0,0 0,0-1,0 1,0-1,-1 1,1-1,-1 1,-7 5,0-1,0 1,-1-1,0-1,-1 0,1-1,-1 0,0 0,0-1,0 0,0-1,-1-1,1 1,0-2,-1 0,1 0,-1-1,1 0,-2-2,-5 3,-7-1</inkml:trace>
  <inkml:trace contextRef="#ctx0" brushRef="#br0" timeOffset="-3204.183">5024 453,'-30'475,"33"-509,2 0,2 0,0 1,2 0,2 0,1 1,1 1,2 0,1 1,2 0,7-8,-15 21,3-5,0 1,1 1,1 0,1 1,1 1,18-16,-32 32,-1 0,0 0,1 0,-1 1,1-1,-1 1,1-1,0 1,-1 0,1 0,0 1,0-1,0 0,0 1,0 0,0-1,0 1,0 1,0-1,0 0,0 1,-1-1,1 1,0 0,0 0,0 0,-1 0,1 1,0-1,-1 1,1-1,-1 1,0 0,1 0,-1 0,0 0,0 0,-1 1,1-1,0 1,-1-1,1 1,-1 0,0-1,0 1,0 0,0 0,0 2,2 9,-1-1,-1 0,0 0,0 1,-2-1,1 0,-2 0,0 1,0-1,-1 0,-1-1,0 1,-1-1,0 1,-1-1,0-1,-1 1,-1-1,1 0,-2-1,1 0,-1 0,-1-1,0 0,0-1,-1 0,0 0,0-1,-1-1,0 0,-10 3,-2 1,16-6,0-1,0 0,-1 0,1 0,-1-1,1 0,-1-1,0 0,0-1,1 1,-1-1,-6-2,1-7,3-2</inkml:trace>
  <inkml:trace contextRef="#ctx0" brushRef="#br0" timeOffset="-2670.221">5391 735,'48'-20,"-2"-1,0-2,-1-3,28-21,-56 35,-1-1,-1 0,0-1,-1-1,-1 0,0-1,-1 0,-1-1,0 0,-1-1,-1 0,-1 0,-1-1,0 0,-1-1,1-8,-6 25,-1 1,1-1,0 0,-1 1,0-1,1 0,-1 1,0-1,0 0,-1 0,1 1,0-1,-1 0,0 1,0-1,1 1,-1-1,-1 1,1-1,0 1,-1 0,1-1,-1 1,0 0,0 0,1 0,-1 0,-1 1,1-1,0 0,0 1,-1 0,1-1,-1 1,1 0,-1 0,1 0,-1 1,1-1,-1 1,0-1,0 1,1 0,-1 0,0 0,1 0,-1 1,0-1,1 1,-3 0,-6 3,0 0,1 1,-1 0,1 1,0 0,1 1,-1 0,1 0,1 1,-1 0,1 0,1 1,-1 0,2 1,-1 0,1 0,1 0,0 0,0 1,0 1,4-9,0 1,0-1,0 0,1 1,-1-1,1 0,0 1,0-1,0 1,0-1,0 0,1 1,-1-1,1 0,0 1,0-1,0 0,1 0,-1 0,1 0,0 0,0 0,0 0,0 0,0-1,0 1,1-1,0 0,-1 0,1 0,0 0,0 0,0 0,0-1,0 1,0-1,0 0,1 0,13 3,-1-1,0-1,1-1,0 0,-1-1,1-1,-1 0,1-1,-1-1,12-4,91-7,-118 13,0 1,0 0,0-1,0 1,-1 0,1 0,0 0,0 0,0 0,0 0,0 0,0 0,0 0,0 1,0-1,0 0,0 0,-1 1,1-1,0 1,0-1,0 1,-1-1,1 1,0-1,0 1,-1 0,1-1,0 1,-1 0,1 0,-1 0,1-1,-1 1,0 0,1 0,-1 0,0 0,1 0,-1 0,0 0,0-1,0 1,0 0,0 0,0 0,0 0,0 0,0 0,-1 0,1 0,0 0,0 0,-1 0,1-1,-1 2,-34 49,26-40,-3 3,9-11,0 0,0-1,0 1,0 0,1 1,-1-1,1 0,0 1,0 0,0-1,0 1,1 0,0 0,-1 0,1 0,1 0,-1 0,0 0,1 0,0 0,0 0,0 0,1 1,1-4,-1 1,1-1,0 1,0-1,0 0,1 0,-1 0,0 0,0 0,0-1,1 1,-1 0,0-1,1 0,-1 0,1 1,-1-2,0 1,1 0,-1 0,0-1,2 1,0-1,20-1</inkml:trace>
  <inkml:trace contextRef="#ctx0" brushRef="#br0" timeOffset="-2384.147">6322 397,'-13'20,"1"-3,0 1,1 0,1 0,0 1,2 0,0 1,1-1,1 2,1-1,1 1,0 2,4-21,0 0,-1 0,1 0,0 1,0-1,1 0,-1 0,0 0,1 0,-1 0,1 0,0 0,0 0,-1 0,1 0,1 0,-1-1,0 1,0 0,1-1,-1 1,1-1,-1 1,1-1,-1 0,1 1,0-1,0 0,0 0,0 0,0-1,0 1,0 0,0-1,0 1,0-1,0 0,0 1,0-1,0 0,0-1,1 1,-1 0,0 0,0-1,0 1,0-1,0 0,0 0,0 0,0 0,-1 0,1 0,0 0,1-1,4-4,0 1,0-1,-1 0,1-1,-1 0,-1 0,1 0,-1 0,0-1,-1 0,0 0,0 0,-1-1,0 1,0-1,-1 0,0 0,-1 0,0 0,0 0,-1 0,0 0,-1 0,0 0,0 0,-1 0,0 0,0 1,-1-1,0 1,-1-1,0 0,1 5,-1 0,1 0,-1 1,1-1,-1 1,0 0,0 0,-1 0,1 0,-1 1,1-1,-1 1,0 0,0 1,0-1,0 1,0 0,0 0,0 1,0 0,0 0,0 0,0 0,0 1,-1-1,1 1,0 1,0-1,-3 2,-11 7</inkml:trace>
  <inkml:trace contextRef="#ctx0" brushRef="#br0" timeOffset="2132.488">4995 848,'5'-5,"2"4,-1 6,-6 2,-3 5,-1 6,0 3,1 4,1 3,0 0,-3-3,-2-3,1 2,2 0,1 1,1-4</inkml:trace>
  <inkml:trace contextRef="#ctx0" brushRef="#br0" timeOffset="4429.104">0 1158,'106'-14,"1"4,0 4,67 8,-71-1,155 26,426-27,224 0,-450-27,-118 14,25-5,95 18,-190 2,293-31,-184 18,185-24,-187 13,93-12,101 12,412 3,-654 21,270-2,-430-27,-143 26,-2 0</inkml:trace>
  <inkml:trace contextRef="#ctx0" brushRef="#br0" timeOffset="6382.692">4939 1017,'5'0,"1"5,0 6,-1 7,-6-1,-3 2,-1 3,0 2,2 2,0 1,2-4</inkml:trace>
</inkml:ink>
</file>

<file path=ppt/ink/ink6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20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58,'278'-25,"492"23,-95 1,-286-29,-377 31</inkml:trace>
</inkml:ink>
</file>

<file path=ppt/ink/ink6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17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18,'-17'60,"1"27,4 0,4 0,3 12,-9 9,2 32,12-140,0-1,0 1,0 0,0-1,0 1,1 0,-1-1,0 1,0 0,1-1,-1 1,0 0,0 0,1-1,-1 1,0 0,1 0,-1 0,0 0,0-1,1 1,-1 0,1 0,-1 0,0 0,1 0,-1 0,0 0,1 0,-1 0,0 0,1 0,-1 0,1 0,-1 0,0 0,1 0,-1 0,0 1,1-1,-1 0,0 0,0 0,1 1,-1-1,0 0,1 0,-1 1,0-1,0 0,0 0,1 1,-1-1,0 0,0 1,0-1,0 0,1 1,-1-1,0 0,0 1,5-14</inkml:trace>
  <inkml:trace contextRef="#ctx0" brushRef="#br0" timeOffset="853.244">593 159,'1'-2,"0"0,1 0,-1 0,0 0,0-1,0 1,-1 0,1 0,-1-1,1 1,-1 0,0-1,0 1,1 0,-2-1,1 1,0 0,0-1,-1 1,1 0,-1 0,0-1,0 1,0 0,0 0,0 0,0 0,-1 0,1 0,0 0,-1 1,0-1,1 0,-1 1,0-1,0 1,0 0,0 0,0-1,0 1,0 1,0-1,-1 0,1 0,0 1,-1-1,1 1,0 0,-1 0,1 0,0 0,-1 0,0 0,-6 2,0 0,0 1,1 0,-1 0,1 1,-1 0,1 0,0 1,1 0,-1 0,1 1,0 0,0 0,1 1,0 0,0 0,0 0,1 1,0 0,1 0,0 0,0 0,0 1,1 0,1-1,-1 1,2 0,-1 1,1-1,0 0,1 0,0 0,1 1,-1-7,0 1,1 0,-1 0,1 0,0 0,0-1,0 1,1 0,-1-1,1 1,0-1,0 1,0-1,0 0,1 0,-1 0,1 0,0-1,0 1,0-1,0 1,0-1,1 0,-1 0,1-1,-1 1,1-1,0 1,-1-1,1 0,0-1,0 1,0-1,0 1,0-1,-1 0,1-1,0 1,0-1,0 1,0-1,-1-1,1 1,0 0,-1-1,1 0,-1 1,3-3,12-8,0-2,-1 0,0 0,-1-2,-1 0,0-1,-1 0,-1-1,-1 0,0-2,8-18,-4 11,2 5,-8 40,-8 12,-2-1,-2 0,0 1,-2-1,-1 0,-4 8,3 3,1-1,2 1,1-1,3 1,1 5,0 28,-2-73,0 0,0 0,0-1,0 1,0 0,0 0,0-1,0 1,0 0,0 0,0-1,1 1,-1 0,0 0,0-1,0 1,0 0,1 0,-1 0,0-1,0 1,0 0,1 0,-1 0,0 0,0 0,1-1,-1 1,0 0,0 0,1 0,-1 0,0 0,0 0,1 0,-1 0,0 0,0 0,1 0,-1 0,0 0,0 0,1 0,-1 0,0 0,0 0,1 1,-1-1,0 0,0 0,1 0,-1 0,0 0,0 1,0-1,1 0,-1 0,0 0,0 1,0-1,7-12</inkml:trace>
  <inkml:trace contextRef="#ctx0" brushRef="#br0" timeOffset="1154.93">1016 469,'-4'19,"-3"12,-4-1,0 1,1-11,3-8</inkml:trace>
  <inkml:trace contextRef="#ctx0" brushRef="#br0" timeOffset="1521.968">1327 46,'-15'33,"-4"21,1 7,3-4,5-5,4-8,2-6,3-4,1-5,-5 0,0-2,-1 0,2-1,1 2,1-10,1-8</inkml:trace>
  <inkml:trace contextRef="#ctx0" brushRef="#br0" timeOffset="2151.389">1496 46,'12'-7,"0"0,1 2,0-1,0 2,0 0,0 0,1 1,-1 1,1 0,8 1,-20 0,-1 1,1 0,0 0,-1 1,1-1,0 0,-1 0,1 1,-1-1,1 1,0 0,-1-1,1 1,-1 0,0 0,1 0,-1 0,0 0,1 0,-1 0,0 0,0 1,0-1,0 0,0 1,0-1,-1 1,1-1,0 1,-1-1,1 1,-1 0,1-1,-1 1,0-1,0 1,0 0,0-1,0 1,0 0,0-1,-1 1,1 0,0-1,-1 1,0 0,-35 70,-40 14,75-84,0 0,1 0,-1 0,0 1,1-1,-1 0,1 0,0 0,0 0,0 0,0 1,0-1,0 0,0 0,1 0,-1 0,1 0,0 0,0 0,-1 0,1 0,0 0,1 0,-1 0,0 0,0-1,1 1,-1-1,1 1,0-1,-1 1,1-1,0 0,0 0,0 0,70 40,-68-40,10 6,-1-1,0 2,0 0,-1 0,0 1,0 1,-1 0,0 1,-1 0,8 11,-16-19,0-1,-1 0,0 1,1-1,-1 1,0-1,0 1,-1 0,1 0,0-1,-1 1,0 0,1 0,-1-1,0 1,-1 0,1 0,0 0,-1-1,0 1,1 0,-1-1,0 1,0 0,-1-1,1 1,0-1,-1 0,0 1,1-1,-1 0,0 0,0 0,0 0,-1-1,1 1,0 0,-1-1,1 0,-1 1,0-1,-114 43,1-33,91-11</inkml:trace>
  <inkml:trace contextRef="#ctx0" brushRef="#br0" timeOffset="5184.878">2061 526,'4'0,"8"0,0-5,-1-2</inkml:trace>
  <inkml:trace contextRef="#ctx0" brushRef="#br0" timeOffset="5703.647">2146 130,'0'5,"-5"1,-2 5,1 0</inkml:trace>
</inkml:ink>
</file>

<file path=ppt/ink/ink6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38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109 710,'-21'76,"20"-61,-17 398,15-386,-2-1,-1 1,-1-1,-2 0,0 0,-6 9,1-29,13-33,14-33,2 0,3 1,3 0,2 2,2 1,3 1,2 1,17-19,-22 32,3 2,1 1,1 2,2 0,2 2,1 2,2 1,27-16,31 13,-92 34,0 0,-1 0,1 1,0-1,0 1,0-1,0 1,-1 0,1 0,0 0,-1 1,1-1,0 0,-1 1,0 0,1 0,-1 0,0 0,0 0,0 0,0 0,-1 0,1 1,0-1,-1 1,0 0,0-1,1 1,-2 0,1-1,0 1,0 2,0 12,0-1,-1 1,-1 0,-1 0,0-1,-1 1,-1-1,0 0,-1 0,-1 0,-1-1,0 0,-1 0,0-1,-1 0,-1 0,0-1,-12 12,10-9,-1 0,-1 0,0-2,-1 0,0 0,-1-1,-1-1,0-1,-1 0,0-1,0-1,-1-1,-6 1,-101 9,122-18,-1-1,1 1,0-1,-1 0,1 0,0 0,0-1,0 0,0 1,0-1,0-1,1 1,-1 0,1-1,-1 0,1 0,0 0,0 0,0 0,1-1,-1 1,1-1,0 0,0 0,0 0,0 0,1 0,-1 0,-4-22,3 1</inkml:trace>
  <inkml:trace contextRef="#ctx0" brushRef="#br0" timeOffset="383.666">674 908,'32'-19,"11"-5,-1-2,0-2,-3-2,0-1,17-19,-17-14,-38 63,-1 0,1-1,-1 1,0-1,0 1,0 0,1-1,-1 1,0-1,-1 1,1 0,0-1,0 1,-1-1,1 1,0 0,-1-1,0 1,1 0,-1 0,0-1,1 1,-1 0,0 0,0 0,0 0,0 0,0 0,0 0,0 0,-1 1,1-1,0 0,0 1,-1-1,1 1,0-1,-1 1,1-1,0 1,-1 0,1 0,-1 0,1 0,0 0,-1 0,1 0,-1 0,1 1,-11 1,1 0,0 1,0 0,0 1,1 1,-1 0,1 0,0 1,0 0,1 1,0 0,0 0,0 1,1 0,0 0,1 1,0 0,-2 4,-5 6,1-1,1 2,0 0,2 0,0 1,2 0,0 0,-4 19,11-36,0-1,1 1,-1-1,1 1,-1 0,1-1,0 1,1-1,-1 1,1-1,-1 1,1-1,0 1,0-1,1 1,-1-1,1 0,-1 0,1 0,0 0,0 0,1 0,-1 0,0-1,1 1,0-1,-1 0,1 0,0 0,0 0,0 0,1 0,-1-1,0 0,1 1,-1-1,1-1,2 1,6 2,1-1,0 0,0-2,0 1,1-1,-1-1,0-1,0 0,-1 0,3-1,10-5</inkml:trace>
  <inkml:trace contextRef="#ctx0" brushRef="#br0" timeOffset="812.329">1154 908,'171'-212,"-92"130,-78 82,-1-1,1 1,-1-1,1 1,-1-1,1 1,0 0,-1-1,1 1,0 0,-1 0,1-1,-1 1,1 0,0 0,0 0,-1 0,1 0,0 0,-1 0,1 0,0 0,-1 0,1 0,0 0,-1 0,1 1,0-1,-1 0,1 1,0-1,-1 0,1 1,-1-1,1 0,-1 1,1-1,-1 1,1-1,-1 1,1 0,-1-1,0 1,1-1,-1 1,0 0,0-1,1 1,-1 0,0-1,0 1,0 0,0-1,0 1,0 0,0-1,0 1,0 0,0-1,0 1,0 0,-1 0,-3 44,2-40,0 1,0-1,0 0,1 0,0 1,0-1,0 1,0-1,1 1,0-1,0 1,1-1,0 1,0-1,0 1,0-1,1 0,0 1,0-1,0 0,1 0,0-1,0 1,0 0,0-1,1 0,-1 0,1 0,0 0,1 0,-1-1,0 0,1 0,0 0,2 0,-1-2,1-2,-1 1,0-1,0 0,1 0,-1 0,0-1,0 0,0 0,0-1,-1 0,1 0,-1 0,1-1,-1 1,0-1,-1 0,1-1,-1 1,1-1,-1 0,-1 0,1 0,-1-1,1-2,19-19,48-59,-57 63</inkml:trace>
  <inkml:trace contextRef="#ctx0" brushRef="#br0" timeOffset="1482.576">2141 597,'-17'9,"0"1,0 0,1 1,0 0,0 2,2 0,0 0,0 1,1 1,0 1,5-8,0 1,1 0,0 0,1 0,-1 1,2-1,-1 2,2-1,-1 0,1 1,1 0,0 0,0 0,1 0,1 1,-1 4,4-12,-1-1,0 0,1 0,0 0,-1 0,1-1,0 1,1 0,-1-1,0 1,1-1,-1 0,1 0,0 0,0 0,0-1,0 1,0-1,0 1,0-1,0 0,0 0,1 0,-1-1,0 1,1-1,-1 0,0 0,1 0,-1 0,1-1,-1 1,0-1,0 0,1 0,-1 0,0-1,0 1,0-1,0 1,0-1,0 0,-1 0,1 0,-1-1,3-1,24-15,0-1,-1-1,-1-1,-1-2,-1 0,-1-2,-1-1,-1 0,-2-2,-1 0,-1-1,-2-1,-1-1,11-32,-14 32,-2-1,-1 1,-2-2,-1 1,-1-1,-2 0,-2 0,0 0,-3 0,-1 0,-4-17,6 47,0-1,0 1,0-1,-1 1,0-1,0 1,0 0,0 0,-1 0,0 0,1 0,-1 0,-1 1,1-1,-1 1,1 0,-1 0,0 1,0-1,0 1,0 0,0 0,-1 0,1 0,-1 1,1-1,-1 1,0 1,1-1,-1 1,0-1,1 1,-1 1,0-1,0 1,1-1,-2 2,-12 4,-1 1,2 1,-1 1,1 0,1 2,0-1,0 2,1 0,0 1,1 1,1 0,0 1,1 0,1 1,0 0,1 0,1 2,0-1,2 1,0 0,0 1,2-1,1 1,0 0,1 1,1 4,-1-12,1 0,0 0,1 1,0-1,1 1,0-1,1 1,1-1,0 0,0 0,2 0,-1 0,1 0,1 0,0-1,1 0,0 0,1-1,0 1,0-1,1-1,0 0,1 0,0 0,1-1,-1 0,2-1,-1 0,7 3,5-4,0 0,0-2,1 0,-1-1,1-2,0 0,-1-1,1-2,0 0,-1-1,0-2,20-5,-18 4</inkml:trace>
  <inkml:trace contextRef="#ctx0" brushRef="#br0" timeOffset="1763.091">2536 654,'24'24,"23"-2,7-4,0-10,-5-7,-10-8,-7-8,-5-5,-6-6,-3 3,2 0,-4 0,1-2,-3-1,-3 8,-9 8,-5 10,-1 5</inkml:trace>
</inkml:ink>
</file>

<file path=ppt/ink/ink6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40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0,'-19'58,"-7"28,2 5,4-9,6-14,5-12,5-13,2-7,2-6,1-3,0-1,0 0,5-5,1-6</inkml:trace>
  <inkml:trace contextRef="#ctx0" brushRef="#br0" timeOffset="304.972">316 395,'-6'15,"0"0,1 0,0 0,1 0,1 1,0 0,2 0,0 0,0 0,1 0,1 0,1 0,0-1,1 1,4 11,-6-24,0-1,0 0,0 1,0-1,0 0,1 1,-1-1,1 0,0 0,-1 0,1 0,0 0,0-1,0 1,0-1,1 1,-1-1,0 0,1 0,-1 0,1 0,-1 0,1 0,-1-1,1 1,-1-1,1 1,0-1,-1 0,1 0,-1-1,1 1,0 0,-1-1,1 0,-1 1,1-1,-1 0,1 0,-1-1,0 1,0 0,1-1,-1 1,1-2,12-10,-1-1,0 0,-1-1,0 0,-1-1,-1-1,-1 0,2-4,28-41,21-41,-51 85</inkml:trace>
  <inkml:trace contextRef="#ctx0" brushRef="#br0" timeOffset="850.939">712 705,'11'-25,"1"-1,1 2,2 0,0 0,1 1,2 1,0 1,1 1,1 0,1 1,1 2,5-4,-25 20,-1-1,1 1,-1-1,1 1,0 0,0 0,-1 0,1 0,0 0,0 0,0 1,0-1,0 0,0 1,0 0,1-1,-1 1,0 0,0 0,0 0,0 1,0-1,0 0,0 1,0-1,0 1,0 0,0 0,0 0,0 0,0 0,0 0,-1 0,1 0,0 1,-1-1,1 1,-1-1,0 1,1 0,-1 0,0-1,0 1,0 0,0 0,-1 0,1 0,0 0,-1 0,1 0,-1 2,-18 135,18-138,0 1,0-1,1 1,-1-1,1 1,-1-1,1 1,-1-1,1 0,0 1,-1-1,1 0,0 1,0-1,0 0,0 0,0 0,0 0,1 0,-1 0,0 0,0 0,1-1,-1 1,1 0,-1-1,1 1,-1-1,0 1,1-1,0 0,-1 0,1 0,-1 0,1 0,-1 0,1 0,-1 0,1 0,-1-1,1 1,-1-1,1 1,-1-1,2 0,66-38,-61 33,162-91,-168 96,0 0,0 0,0 0,0 1,0-1,0 1,0-1,0 1,0 0,0-1,0 1,0 0,0 1,0-1,0 0,0 1,0-1,0 1,0-1,0 1,0 0,0 0,0 0,-1 0,1 0,0 0,-1 0,1 1,-1-1,1 1,-1-1,0 1,1-1,-1 1,0 0,0 0,0 0,0-1,-1 1,1 0,0 0,-1 0,0 0,1 0,-1 0,0 0,0 0,0 0,0 1,0-1,0 0,-1 0,1 0,-1 0,0 0,-18 79,-2 43,35-83,-1-29</inkml:trace>
</inkml:ink>
</file>

<file path=ppt/ink/ink6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43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168 678,'-26'446,"25"-434,3 0,-2 0,0 0,0 0,-1 1,0-1,-1 0,-1 0,0-1,0 1,-1 0,-1-1,0 0,0 0,-1-1,-1 1,0-1,0 0,-1-1,-7 7,14-15,0 0,0 0,0 0,0 0,0-1,-1 1,1 0,0 0,-1-1,1 1,0-1,-1 0,1 1,-1-1,1 0,-1 0,1 0,0 0,-1 0,1 0,-1 0,1 0,-1-1,1 1,-1 0,1-1,0 1,-1-1,1 0,0 1,0-1,-1 0,1 0,0 0,0 0,0 0,0 0,0 0,0 0,0 0,1-1,-1 1,0 0,0 0,1-1,-1 1,1-1,0 1,-1 0,1-1,0 1,0-1,0 0,-4-82,15 36,1 2,3 0,2 1,2 0,1 1,3 2,1 0,2 1,23-25,12-25,3 3,5 3,20-15,-85 96,2-3,1-1,0 1,0 1,1-1,-1 1,2 0,-1 1,0 0,1 0,0 1,0 0,1 1,1-1,-9 5,0 0,1 1,-1-1,0 0,1 1,-1 0,0-1,0 1,0 0,-1 0,1 0,0 0,-1 1,1-1,-1 0,0 1,0-1,0 1,0-1,0 1,0-1,-1 1,1 0,-1-1,0 1,0 0,0-1,0 1,0 0,-1-1,1 1,-1 0,0 2,-5 25,0 0,-2 0,-1-1,-2 0,-1-1,-1 0,-1-1,-1 0,-2-1,0-1,-12 10,18-18,-116 124,127-140,-1 0,1 0,-1 0,1-1,-1 1,1 0,-1 0,0 0,1-1,-1 1,0 0,0-1,1 1,-1 0,0-1,0 1,0-1,0 0,0 1,0-1,1 0,-1 1,0-1,0 0,0 0,0 0,0 0,0 0,0 0,0 0,0 0,0 0,0-1,0 1,0 0,0-1,0 1,0 0,0-1,0 1,1-1,-1 0,0 1,0-1,0 1,1-1,-1 0,0 0,1 0,-1 1,1-1,2-9</inkml:trace>
  <inkml:trace contextRef="#ctx0" brushRef="#br0" timeOffset="462.624">535 988,'82'-43,"-1"-4,-3-4,60-50,-126 93,0-1,0 0,-1-1,0 0,-1-1,0 0,0 0,-2-1,1 0,-1-1,-1 0,0 0,-1 0,-1-1,0 0,-1 0,0-1,-1 1,0-1,-2 0,0 1,0-11,-2 22,0 0,-1 0,1-1,-1 1,0 0,0 0,0 0,0 1,0-1,-1 0,1 1,-1 0,0-1,1 1,-1 0,0 0,0 1,0-1,-1 1,1-1,0 1,-1 0,1 0,-1 1,1-1,-1 1,1-1,-1 1,1 0,-1 0,1 1,-1-1,1 1,0 0,-1 0,1 0,-1 0,1 0,0 1,0 0,0-1,0 1,0 0,0 1,1-1,-1 0,1 1,-1-1,1 1,1-2,-11 6,0 1,1 0,-1 1,1 0,1 0,0 2,0-1,1 1,1 0,0 1,0 0,-5 11,13-20,-1-1,0 0,1 1,0-1,-1 0,1 1,0-1,0 0,0 1,1-1,-1 1,0-1,1 0,0 0,-1 1,1-1,0 0,0 0,0 0,1 0,-1 0,0 0,1 0,0 0,-1 0,1-1,0 1,0-1,0 1,0-1,0 0,0 1,0-1,0 0,0-1,0 1,2 0,89 15,160-47,-251 30,0 1,-1 0,1 0,0 0,-1 0,1 0,0 0,0 0,-1 0,1 1,0-1,-1 1,1-1,0 1,-1 0,1 0,-1-1,1 1,-1 0,0 0,1 0,-1 1,0-1,0 0,1 0,-1 1,0-1,0 1,-1-1,1 1,0-1,0 1,-1-1,1 1,-1 0,1-1,-1 1,0 0,0-1,0 1,0 0,0 0,0-1,0 1,0 0,-1-1,1 1,-1 0,1-1,-1 1,0 0,1-1,-1 1,0-1,-1 1,-71 120,59-81,15-26</inkml:trace>
  <inkml:trace contextRef="#ctx0" brushRef="#br0" timeOffset="752.149">1523 707,'-5'12,"0"1,2-1,-1 1,2 0,0 0,0 1,1-1,1 0,0 3,0-12,0 0,0 0,0 0,1 0,0 0,0 0,0 0,0 0,0-1,1 1,0 0,0-1,0 1,0-1,0 1,1-1,-1 0,1 0,0 0,0-1,0 1,0 0,1-1,-1 0,1 0,-1 0,1 0,0-1,0 0,0 1,1-1,1-2,1 0,-1-1,1 0,-1 0,0 0,0-1,0 1,0-2,-1 1,1-1,-1 1,1-1,-1-1,-1 1,1-1,-1 0,0 0,0 0,0-1,0 1,-1-1,0 0,0 0,-1 0,2-6,0 6,-1 0,0 1,0-1,-1 0,1 0,-1-1,0 1,-1 0,0-1,0 1,0-1,-1 1,0-1,0 0,0 1,-1-1,0 1,-1-1,1 1,-1 0,0-1,-1 1,1 0,-1 1,-1-1,1 0,-1 1,0-1,0 1,0 0,-1 1,0-1,-4-3,3 5,-1 0,1 0,0 1,-1 0,0 0,1 0,-1 1,0 0,0 1,0-1,0 1,1 0,-1 1,0 0,0 0,0 0,1 1,-1 0,0 0,1 1,0 0,0 0,-2 1,-11 7</inkml:trace>
  <inkml:trace contextRef="#ctx0" brushRef="#br0" timeOffset="1330.475">2087 1,'-27'57,"2"2,2 1,4 0,2 2,3 0,-5 48,9-43,3-29,2 1,1 0,3 0,2 36,-2-75,1 1,0 0,-1 0,1 0,0 0,0 0,0 0,0 0,0 0,0 0,0 0,0 0,0 0,0 0,1 0,-1 0,0 0,1 0,-1-1,1 1,-1 0,1 0,-1 0,1 0,-1-1,1 1,0 0,-1-1,1 1,0 0,0-1,0 1,-1-1,1 1,0-1,0 0,0 1,0-1,0 0,0 0,0 1,0-1,0 0,0 0,0 0,0 0,0 0,0 0,0-1,0 1,-1 0,1 0,0-1,0 1,0 0,0-1,0 1,0-1,-1 1,1-1,0 0,0 1,-1-1,1 0,0 1,-1-1,1-1,44-37,-20 15,2 0,1 2,0 1,2 1,0 1,1 2,26-10,47 17,-102 10,1 0,-1 1,1-1,0 1,-1 0,1-1,-1 1,0 0,1 1,-1-1,0 0,0 1,0-1,0 1,0 0,0 0,0-1,0 1,-1 0,1 1,-1-1,1 0,-1 0,0 1,0-1,0 1,0-1,-1 0,1 1,-1 0,1-1,-1 1,0-1,0 1,0 0,0-1,-1 3,-2 6,-1 0,0 0,-1 0,0-1,-1 0,0 0,-1 0,0-1,-1 0,1 0,-2 0,1-1,-1-1,0 1,-1-2,0 1,0-1,0-1,-1 1,0-2,0 0,-6 2,11-3,0 0,-1 0,1 0,0-1,-1 0,0-1,1 1,-1-1,0 0,0-1,1 0,-1 0,0 0,0-1,0 0,1 0,-1-1,0 0,1 0,0 0,-1-1,1 0,0 0,-3-3,-9-12</inkml:trace>
  <inkml:trace contextRef="#ctx0" brushRef="#br0" timeOffset="1615.389">2735 1,'-40'101,"5"3,4 0,-8 61,-23 127,46-220,19-66,2-6</inkml:trace>
  <inkml:trace contextRef="#ctx0" brushRef="#br0" timeOffset="1950.971">2764 763,'31'-5,"0"-1,-1-2,0-1,0-2,-1 0,0-2,-1-1,-1-2,0 0,10-10,-31 22,0 0,0 0,-1 0,1-1,-1 0,0-1,0 1,0-1,-1 0,0 0,0 0,-1 0,0-1,0 1,0-1,-1 0,0 0,0 0,-1 0,1 0,-2-1,1 1,-1 0,0 0,-1-1,0-5,-1 10,0 1,0 0,0-1,0 1,0 0,0 0,-1 0,1 1,-1-1,1 0,-1 1,1 0,-1-1,0 1,0 0,0 0,0 1,0-1,0 1,0-1,0 1,0 0,0 0,0 0,0 1,0-1,0 1,1-1,-1 1,0 0,-1 1,-85 43,76-35,1 0,0 0,1 1,0 0,0 1,2 1,-1 0,1 0,1 0,1 1,0 0,0 1,2 0,0 0,0 0,-1 14,6-22,0 1,1-1,0 0,1 0,-1 0,1 0,1 0,-1 0,1-1,0 1,1-1,0 1,0-1,0-1,0 1,1 0,0-1,0 0,1 0,0-1,-1 0,1 0,1 0,-1 0,0-1,1 0,0 0,0-1,0 0,5 1,14 2</inkml:trace>
  <inkml:trace contextRef="#ctx0" brushRef="#br0" timeOffset="2486.227">3244 848,'60'-61,"193"-174,-207 211,-47 60,-10-13,-17 51,28-72,0 0,0-1,0 1,0 0,0 0,0-1,1 1,-1 0,1-1,-1 1,1 0,-1-1,1 1,0-1,0 1,0-1,0 1,0-1,0 0,0 1,0-1,1 0,-1 0,0 0,1 0,-1 0,1 0,-1 0,1 0,0-1,-1 1,1-1,0 1,-1-1,1 0,0 1,-1-1,1 0,0 0,0 0,0-1,12 1,0-2,0 0,-1-1,1 0,-1-1,1-1,-1 0,-1-1,1 0,-1-1,0 0,0-1,19-9,77-32,-106 50,0 0,0 0,0 0,0 0,0 0,0 1,0-1,-1 1,1-1,0 1,-1 0,0-1,1 1,-1 0,0 0,0 0,0 0,0 0,0 0,-1 1,1-1,0 0,-1 0,0 0,1 1,-1-1,0 0,0 0,-1 1,1-1,0 0,-1 0,1 0,-1 1,0-1,0 0,1 0,-1 0,-1 0,1 0,-1 1,0 7,-1 6,0-9,0 0,1 0,0 0,0 0,1 0,0 1,0-1,1 1,0-1,0 1,0-1,1 0,0 1,1-1,0 0,0 0,1 0,-1 0,1 0,1 0,-1-1,1 1,1-1,1 3,11-1</inkml:trace>
</inkml:ink>
</file>

<file path=ppt/ink/ink6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56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1 537,'979'0,"-483"-28,-330 26,0 8,3 7,231-2,-292-11,-21 17,-80-12</inkml:trace>
  <inkml:trace contextRef="#ctx0" brushRef="#br0" timeOffset="542.949">1017 0,'-432'236,"307"-159,28 0,96-77,1 1,-1-1,0 1,1-1,-1 1,1-1,0 1,-1-1,1 1,-1 0,1-1,0 1,0-1,-1 1,1 0,0-1,0 1,0 0,0 0,0-1,-1 1,1 0,1-1,-1 1,0 0,0-1,0 1,0 0,0 0,1-1,-1 1,0-1,0 1,1 0,-1-1,1 1,-1-1,0 1,1 0,-1-1,1 1,0-1,-1 0,1 1,-1-1,1 1,0-1,-1 0,1 0,-1 1,1-1,0 0,0 0,-1 0,1 0,0 0,-1 1,2-2,42 3,13-14,-31 7</inkml:trace>
  <inkml:trace contextRef="#ctx0" brushRef="#br0" timeOffset="901.262">1779 57,'-42'17,"-46"21,1 3,-70 46,-204 98,358-183,2-2,1-1,-1 1,0 0,1 0,-1-1,0 1,1 0,-1 0,1 0,-1 0,0 0,1 0,-1 0,0 0,1 0,-1 0,0 0,1 0,-1 1,0-1,1 0,-1 0,1 1,-1-1,0 0,1 1,-1-1,1 1,-1-1,1 1,0-1,-1 1,1-1,-1 1,1-1,0 1,-1-1,1 1,0 0,0-1,-1 1,1-1,0 1,0 0,0-1,0 1,0 0,0-1,0 1,0 0,0-1,0 1,0 0,0-1,1 1,-1 0,0-1,0 1,1-1,-1 1,0-1,1 1,-1 0,1-1,-1 0,1 1,-1-1,1 1,118-20,-97 12,13-3,-4 1</inkml:trace>
  <inkml:trace contextRef="#ctx0" brushRef="#br0" timeOffset="1166.262">2230 142,'-98'42,"2"4,1 4,-41 33,31-14,97-53,13-12</inkml:trace>
  <inkml:trace contextRef="#ctx0" brushRef="#br0" timeOffset="1466.254">2851 170,'-32'29,"-1"-1,-1-1,-1-2,-1-2,-1-1,-39 16,-110 59,168-86</inkml:trace>
  <inkml:trace contextRef="#ctx0" brushRef="#br0" timeOffset="4248.106">1101 565,'1'283,"1"-271,1-1,0 1,0-1,1 0,1 0,0 0,0-1,1 1,0-1,1 0,0-1,1 0,0 0,0-1,1 0,0 0,0-1,1 0,0 0,0-1,1-1,-1 0,1 0,0-1,5 1,-1 0,-3-1,-1 1,0-2,1 0,0 0,-1-1,1 0,0-1,0-1,0 0,0 0,0-1,0-1,8-1,-14 1,6-1,0 0,1 0,-1-1,-1-1,1 0,-1-1,1 0,-2 0,1-1,-1-1,0 0,7-7,-8 4,0 0,-1-1,-1 0,0 0,0-1,-1 0,-1 0,0 0,-1 0,0-1,-1 0,-1 0,0 0,-1 0,-1-13,1-10,1 26,0 0,-1-1,0 1,-1-1,-1 1,1-1,-2 1,0 0,0-1,-1 1,0 0,-1 0,0 1,-1-1,0 1,-1 0,0 0,0 1,-1-1,-4-3,-9 1</inkml:trace>
  <inkml:trace contextRef="#ctx0" brushRef="#br0" timeOffset="10514.944">1441 904,'26'31,"-5"8,1-2,2 0,2-2,11 11,68 101,37 63,-74-77,17 26,37 41,9 8,-47-22,-68-142,2-1,2 0,2-1,2-1,20 27,65 103,101 140,-92-148,-1 1,-109-153,-2-5</inkml:trace>
  <inkml:trace contextRef="#ctx0" brushRef="#br0" timeOffset="16386.148">3387 3443,'-1'-3,"-1"-1,0 1,0 0,0 0,0-1,-1 1,1 1,-1-1,1 0,-1 1,0-1,0 1,-1 0,1 0,0 0,-1 0,1 1,-1-1,1 1,-1 0,0 0,1 0,-1 1,0-1,0 1,-2 0,-7-2,1 1,-1 1,0 0,1 1,-1 0,1 1,-1 0,1 1,0 0,0 1,0 0,0 1,1 1,-1 0,2 0,-2 2,-112 67,116-67,1 1,0 0,1 0,0 1,0-1,1 1,0 1,1-1,0 1,1 0,0-1,0 1,1 1,1-1,0 0,1 0,0 1,0-1,2 7,-2-17,-2 13,1 1,1-1,0 0,1 1,0-1,1 0,1 0,0 0,1 0,0 0,1-1,1 1,0-1,1-1,0 1,1-1,4 3,-5-6,1-1,0-1,0 1,1-2,0 1,1-1,-1 0,1-1,0 0,0-1,1 0,-1 0,1-1,0-1,0 0,0 0,0-1,0 0,0-1,1-1,-1 0,0 0,0-1,0 0,1-1,28-8,114-47,-141 50,0 1,-1-2,0 1,0-2,0 0,-1 0,-1-1,0 0,-1-1,0 0,0 0,-1-1,-1 0,0-1,-1 1,-1-1,0-1,0 1,-2-1,0 1,0-1,0-14,-2 20,-1-1,1 1,-1-1,-1 1,0-1,0 1,-1-1,0 1,0 0,-1 0,-1 0,1 0,-1 0,-1 1,0 0,0 0,0 0,-1 1,0-1,-1 1,-2-2,-133-71,123 75</inkml:trace>
  <inkml:trace contextRef="#ctx0" brushRef="#br0" timeOffset="18369.955">3190 3387,'-34'31,"-125"146,158-177,1 0,-1 0,0 1,0-1,0 0,1 0,-1 1,0-1,1 1,-1-1,0 1,1-1,-1 1,0-1,1 1,-1 0,1-1,-1 1,1 0,0-1,-1 1,1 0,-1 0,1-1,0 1,0 0,0 0,-1 0,1-1,0 1,0 0,0 0,0 0,0-1,0 1,1 0,-1 0,0 0,0-1,1 1,-1 0,0 0,1-1,-1 1,0 0,1-1,-1 1,1 0,-1-1,1 1,0 0,-1-1,1 1,0-1,-1 0,1 1,0-1,0 1,-1-1,1 0,0 0,0 1,-1-1,2 0,59-21,-42 11</inkml:trace>
  <inkml:trace contextRef="#ctx0" brushRef="#br0" timeOffset="18650.999">3473 3387,'-380'225,"264"-140,116-84,-1 0,1 0,0 0,0 0,0 0,-1 0,1 0,0 0,1 0,-1 0,0 0,0 0,0 0,0 0,1 0,-1 0,1 0,-1 0,0-1,1 1,0 0,-1 0,1 0,-1 0,1-1,0 1,0 0,-1-1,1 1,0 0,0-1,0 1,0-1,0 0,0 1,-1-1,1 0,0 1,0-1,0 0,0 0,0 0,0 0,1 0,-1 0,0 0,0 0,0 0,0 0,0-1,-1 1,1 0,0-1,0 1,0-1,0 1,0-1,0 1,0-1,176-62,-110 32,-36 15</inkml:trace>
  <inkml:trace contextRef="#ctx0" brushRef="#br0" timeOffset="19187.058">3444 3529,'-373'246,"369"-242,2-4,0 1,0 0,0 0,0-1,0 2,0-1,1 0,-1 0,0 0,1 1,-1-1,1 1,0-1,-1 1,1 0,0-1,0 1,0 0,0 0,0 0,0 0,1 0,-1 0,1 0,-1 0,1 0,0 0,0 0,0 0,0 0,0 0,0 1,72-20,326-165,-379 171,-26 11,-349 198,284-150,72-48,1 0,-1 0,1 0,-1 0,0 0,1 0,-1 0,0 0,1 0,-1 0,1 0,-1 0,0 1,1-1,-1 0,0 0,1 0,-1 0,0 1,1-1,-1 0,0 0,0 1,1-1,-1 0,0 0,0 1,1-1,-1 0,0 1,0-1,0 0,0 1,1-1,-1 0,0 1,0-1,0 1,0-1,0 0,0 1,0-1,0 0,0 1,0-1,0 1,0-1,0 0,-1 1,1-1,0 0,0 1,0-1,0 0,-1 1,1-1,0 0,0 1,-1-1,1 0,0 0,-1 1,34-9,313-136,-317 135,-21 8,-19 10,-213 154,121-76,103-87,0 0,-1 0,1 1,0-1,-1 0,1 0,0 1,-1-1,1 0,0 1,-1-1,1 0,0 1,0-1,0 0,-1 1,1-1,0 0,0 1,0-1,0 1,0-1,-1 0,1 1,0-1,0 1,0-1,0 0,0 1,0-1,1 1,-1-1,0 0,0 1,0-1,0 1,0-1,1 0,-1 1,0-1,0 0,1 1,-1-1,0 0,0 1,1-1,-1 0,0 1,1-1,-1 0,0 0,1 0,-1 1,1-1,-1 0,0 0,1 0,-1 0,1 0,-1 0,0 0,1 0,-1 0,1 0,-1 0,0 0,1 0,0 0,31-5,-6-4,0-1</inkml:trace>
</inkml:ink>
</file>

<file path=ppt/ink/ink6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4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0,'0'5,"5"2,1 4,0 5,-1 5,-1 3,-2 3,-1 1,0 1,-1 0,0 1,-1-2,1 1,5-5,1-7</inkml:trace>
</inkml:ink>
</file>

<file path=ppt/ink/ink6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4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7,0 2,0 0,0-3,0-1,0-7</inkml:trace>
</inkml:ink>
</file>

<file path=ppt/ink/ink6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4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1,'-4'28,"-3"20,-4 2,0-4,1-4,3-5,8-8,2-10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4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53,'-25'23,"1"1,2 0,0 2,2 1,0 0,2 2,1 0,2 1,-1 4,14-31,0 0,0 0,0-1,1 1,-1 1,1-1,0 0,0 0,0 0,0 1,0-1,1 1,0-1,-1 0,1 1,1-1,-1 1,0-1,1 0,0 1,-1-1,1 0,1 0,-1 1,0-1,1 0,-1 0,1 0,0-1,0 1,0 0,1-1,-1 1,1-1,-1 0,1 0,0 0,-1 0,1 0,0 0,0-1,1 0,-1 1,0-1,0 0,2 0,11-3,-1 0,0-1,0-1,0 0,0-1,-1-1,1 0,-1-1,-1 0,0-1,0-1,0 0,-1-1,0 0,-1 0,1-3,-5 8,0 0,0-1,-1 0,0-1,0 1,0-1,-1-1,0 1,0 0,-1-1,0 0,0 0,-1-1,0 1,0-1,-1 1,0-1,-1 0,0 0,0 0,-1 1,0-1,-1 0,1 0,-2 0,1 0,-1 1,-1-1,0 1,0-1,0 1,-1 0,0 0,-5-5,6 8,-1 1,0-1,0 1,0 0,0 1,-1-1,0 1,0-1,0 1,0 1,0-1,0 1,-1 0,1 0,-1 1,0-1,1 1,-1 0,0 1,0-1,1 1,-1 1,0-1,0 1,1 0,-1 0,0 0,1 1,-1 0,1 0,-2 1,-7 9</inkml:trace>
</inkml:ink>
</file>

<file path=ppt/ink/ink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24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0,'-4'5,"-8"1,5 0,2-1</inkml:trace>
</inkml:ink>
</file>

<file path=ppt/ink/ink6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5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1,'-5'19,"-2"11,1 6,1 1,1-1,2-1,1-8</inkml:trace>
</inkml:ink>
</file>

<file path=ppt/ink/ink6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5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1,'0'33,"0"22,0 0</inkml:trace>
</inkml:ink>
</file>

<file path=ppt/ink/ink6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0,'0'24,"0"8</inkml:trace>
</inkml:ink>
</file>

<file path=ppt/ink/ink6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5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1,'-5'19,"3"11,3 1</inkml:trace>
</inkml:ink>
</file>

<file path=ppt/ink/ink6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6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1,'-4'24,"-8"12,0 6,1-1,2-1,4-4,1-7</inkml:trace>
</inkml:ink>
</file>

<file path=ppt/ink/ink6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33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23,'5'0,"6"0,7 0,4 0,4 0,1-5,2-1,1-1,-6 2</inkml:trace>
</inkml:ink>
</file>

<file path=ppt/ink/ink6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32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339 156,'0'-2,"-1"0,1 0,0 0,0 0,-1 0,0-1,1 1,-1 0,0 0,0 1,0-1,0 0,0 0,-1 0,1 1,0-1,-1 0,1 1,-1 0,0-1,1 1,-1 0,0 0,0 0,0 0,0 0,0 0,0 0,0 1,0-1,0 1,0-1,0 1,-1 0,1 0,-1 0,-77 13,69-7,1 1,0 0,0 1,1 0,0 1,0 0,1 0,0 1,1 0,0 0,1 1,0 0,0 0,1 0,1 1,0-1,0 1,1 0,1 0,0 1,1-1,0 1,-1-4,1 0,0 0,1 0,-1 0,2 0,-1 0,2 0,-1 0,1-1,0 1,1 0,0-1,0 0,1 1,0-1,0-1,1 1,0-1,1 1,-1-2,1 1,1-1,-1 1,1-2,2 2,-3-2,0 0,0-1,0 0,0 0,1-1,0 0,0 0,0 0,0-1,0 0,0 0,0-1,1 0,-1 0,1-1,-1 0,0 0,1-1,-1 0,0 0,1-1,-1 0,0 0,0 0,0-1,0 0,1-2,4-1,0-2,0 1,-1-2,-1 1,1-1,-1-1,-1 0,0-1,0 1,-1-2,-1 1,0-1,0 0,-1 0,0-1,-2 0,1 0,-1 0,-1-1,-1 1,0-1,0-3,-2 9,-1 0,0 1,-1-1,0 0,0 1,0 0,-1-1,0 1,-1 0,1 0,-1 1,-1-1,1 1,-1 0,0 0,-1 0,1 1,-1 0,0 0,0 0,-1 1,0 0,1 0,-1 1,0-1,-1 1,1 1,-1 0,-5-1,-3 0,-1 1,0 1,0 1,0 1,0 0,0 1,0 0,1 2,-1 0,1 1,0 0,-1 2,-12 5</inkml:trace>
  <inkml:trace contextRef="#ctx0" brushRef="#br0" timeOffset="482.558">1 410,'4'-6,"0"1,1-1,0 1,0 0,1 0,-1 0,1 1,0 0,1 0,-1 0,0 1,1 0,0 0,0 1,0 0,0 0,0 1,0-1,0 2,1-1,-1 1,0 0,0 0,1 1,-1 0,0 1,0-1,0 1,0 1,0-1,0 1,-1 0,1 1,-1-1,4 4,-6-2,0 0,1 0,-1 0,1-1,0 1,0-1,1-1,-1 1,1-1,0 0,0 0,0-1,0 1,0-1,1-1,-1 1,0-1,1 0,-1-1,1 1,0-1,-1-1,1 1,-1-1,1 0,-1-1,0 1,1-1,3-2,9-8</inkml:trace>
  <inkml:trace contextRef="#ctx0" brushRef="#br0" timeOffset="2917.005">565 269,'20'-3,"1"-2,-1 0,0-1,-1-1,1-1,-1-1,-1 0,0-2,0 0,-1-1,0 0,8-10,77-63,-101 85,0 0,0-1,0 1,0 0,0-1,0 1,0-1,0 1,0-1,0 1,-1-1,1 1,0-1,0 0,-1 0,1 1,0-1,-1 0,1 0,0 0,-1 0,0 1,1-1,-1 0,1 0,-1 0,0 0,0 0,0 0,1 0,-1 0,0 0,0 0,0 0,-1 0,1-1,0 1,0 0,0 1,-1-1,1 0,-1 0,1 0,-1 0,1 0,-1 0,1 0,-1 0,0 1,1-1,-1 0,0 1,0-1,1 0,-1 1,0-1,0 1,-101-17,100 16,0 1,0-1,0 1,0 0,0 0,0 0,0 0,0 0,0 0,-1 1,1-1,0 1,0-1,1 1,-1 0,0 0,0 0,0 0,0 0,1 0,-1 0,0 0,1 1,-1-1,1 1,0-1,-1 1,1 0,0 0,0-1,0 1,0 0,0 0,1 0,-1 0,1 0,-1 0,1 0,-1 0,1 0,0 0,0 0,0 0,0 0,1 0,-1 0,0 0,1 0,0 0,-1 0,1 1,37 125,3 30,-37-139,2-22,5-32,-9 29,66-156,-40 71,-21 74</inkml:trace>
</inkml:ink>
</file>

<file path=ppt/ink/ink6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0:05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0,'-10'226,"-26"-55,26-87,9-60</inkml:trace>
</inkml:ink>
</file>

<file path=ppt/ink/ink6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0:05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0 102,'408'-62,"-267"47,1 7,75 7,-122-14,-96 15,1 1,0-1,-1 1,1-1,0 1,0-1,0 1,-1-1,1 1,0-1,0 1,0-1,0 1,0-1,0 1,0 0,0-1,0 1,0-1,1 1,-1-1,0 1,0-1,0 1,1-1,-1 1,0-1,0 1,1-1,-1 1,0-1,1 0,-1 1,1-1,-1 1,1-1,-1 0,0 0,1 1,-1-1,1 0,-1 0,1 1,0-1,-1 0,1 0,-1 0,1 0,-1 0,1 0,-16 10</inkml:trace>
</inkml:ink>
</file>

<file path=ppt/ink/ink6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0:08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98,'273'-11,"39"-8,-104-8,-68 16,-11-16,-112 25,-3 2</inkml:trace>
</inkml:ink>
</file>

<file path=ppt/ink/ink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2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1,'5'0,"-4"0,4 0,-5 0,-1 5,-2 1</inkml:trace>
</inkml:ink>
</file>

<file path=ppt/ink/ink6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0:09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119 139,'-61'97,"3"-31,267-251,-209 185,1-1,-1 0,1 0,0 0,-1 0,1 1,0-1,-1 0,1 0,0 1,0-1,0 1,-1-1,1 1,0-1,0 1,0-1,0 1,0 0,0 0,0-1,0 1,0 0,0 0,0 0,0 0,0 0,0 0,0 0,0 1,0-1,0 0,0 0,0 1,0-1,0 1,0-1,0 1,-1-1,1 1,0-1,0 1,0 0,-1 0,1-1,0 1,-1 0,1 0,-1 0,1 0,-1 0,11 56,-10-43,-1-11,0 0,-1 1,1-1,1 0,-1 0,0 1,1-1,0 0,-1 0,1 0,1 0,-1 1,0-2,1 1,-1 0,1 0,0 0,0-1,0 1,1-1,-1 1,0-1,1 0,-1 0,1 0,0-1,0 1,0 0,0-1,0 0,0 0,0 0,0 0,0 0,1-1,-1 1,0-1,0 0,1 0,-1 0,0 0,1-1,-1 1,3-2,7-6,0 0,0-1,-1-1,0 0,-1-1,0 0,-1 0,0-1,-1-1,0 1,-1-2,0-1,15-19,16-37,-31 48</inkml:trace>
</inkml:ink>
</file>

<file path=ppt/ink/ink6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0:36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94 193,'38'1,"0"-2,0-2,0-1,0-2,-1-1,0-3,0 0,33-16,-66 24,16-5,-1-2,0 0,-1-1,0-1,0 0,-1-1,-1-1,0-1,0-1,-11 1,-30 38,3 10,1 0,3 2,0 0,3 2,1-1,1 2,3 0,1 0,2 1,-1 15,-10 40,-1-3,-4-1,-3-1,-5-1,-3-2,-4-1,-10 8,-28 2,73-94,1 1,-1-1,0 0,0 0,0 0,0 0,0 0,0-1,0 1,-1-1,1 0,-1 0,1 0,-1 0,1-1,-1 0,1 1,-1-1,1 0,-1-1,1 1,-1-1,1 1,-1-1,1 0,-1 0,1-1,0 1,0-1,0 0,0 1,-1-2,-2-5,0 1,1-2,0 1,1-1,0 1,0-1,1 0,0-1,0 1,1-1,0 1,1-1,0 1,1-1,0 0,0 1,1-1,0 0,2-5,-2-11,0-1,-3 16,1 0,0 0,1 0,0 1,1-1,0 0,0 0,2 0,-1 0,1 1,1-1,-1 1,2 0,0 0,0 0,1 1,0 0,0 0,1 0,0 1,1 0,0 0,0 1,5-3,166-49,-75 30,67-22,-149 45,-1 3</inkml:trace>
  <inkml:trace contextRef="#ctx0" brushRef="#br0" timeOffset="262.181">800 588,'-9'38,"-9"23,-1 5,3-3,4-8,4-14</inkml:trace>
  <inkml:trace contextRef="#ctx0" brushRef="#br0" timeOffset="512.155">687 363,'0'14,"0"5</inkml:trace>
  <inkml:trace contextRef="#ctx0" brushRef="#br0" timeOffset="982.031">856 898,'27'-25,"66"-118,-78 117,88-121,-107 178,4-31,-3 12,0 0,1 0,1 1,-1-1,2 1,0-1,0 0,1 1,1-1,0 1,1-1,0 0,1 0,0-1,1 1,0-1,1 0,0 0,-5-8,1-1,-1 1,1-1,0 0,0 0,0 1,0-1,0-1,0 1,0 0,1 0,-1-1,0 1,1-1,0 0,-1 0,1 0,0 0,-1 0,1-1,0 1,0-1,0 0,0 0,-1 0,1 0,0 0,0-1,0 1,0-1,-1 0,1 1,0-1,-1-1,1 1,-1 0,1-1,-1 1,1-1,-1 0,0 1,0-1,0 0,1-1,6-10,0 1,-1-1,-1 0,0 0,0-1,-1 0,-1 0,-1-1,0 1,0-5,2-6</inkml:trace>
  <inkml:trace contextRef="#ctx0" brushRef="#br0" timeOffset="1601.945">1590 644,'-13'11,"1"1,0 0,1 1,0 0,1 1,1 0,0 0,1 1,1 0,0 0,1 1,0 3,5-17,0 0,1 0,-1 0,1 0,0 0,0 0,0 0,0 0,0 1,0-1,0 0,1 0,-1 0,1 0,0 0,-1 0,1 0,0 0,0 0,0 0,0-1,1 1,-1 0,0-1,1 1,-1-1,1 1,0-1,-1 0,1 1,0-1,0 0,0 0,0 0,0-1,0 1,0 0,0-1,0 1,0-1,0 0,0 0,0 0,1 0,-1 0,0 0,0 0,0-1,0 1,0-1,0 1,2-2,7-4,1 0,-1 0,0-1,-1-1,0 0,0 0,-1-1,0 0,0-1,-1 0,0 0,-1-1,1-2,16-18,-4 3,-1-1,-1-1,-1 0,-2-1,-1-1,-1 0,-2-1,6-30,-15 55,0-1,0 1,-1 0,0 0,0-1,-1 1,0-1,0 1,-1 0,0-1,-1 1,0 0,0 0,0 0,-1 0,-1 0,1 1,-1-1,0 1,-1 0,0 0,0 0,0 1,-1 0,0 0,0 0,-1 1,0 0,1 0,-2 0,-1 4,0 0,0 1,0 0,-1 1,1-1,0 2,0-1,0 1,0 1,0-1,1 2,-1-1,1 1,0 0,0 1,0 0,0 0,1 1,0 0,0 0,1 1,0-1,0 1,0 1,1-1,-1 2,-1 4,1 1,0-1,1 1,1 0,0 1,1-1,0 1,1-1,1 1,0 0,1 0,1-1,0 1,1 0,0 1,3-1,1 0,0 1,1-2,1 1,0-1,1 0,1-1,0 0,0-1,2 0,-1 0,1-1,1-1,0 0,0 0,1-2,1 0,3 2,255 105,-255-106</inkml:trace>
</inkml:ink>
</file>

<file path=ppt/ink/ink6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0:34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13688 134,'-3'2,"1"0,-1 0,0 0,1 1,-1-1,1 1,0-1,0 1,0 0,0 0,1 0,-1 0,1 0,-1 0,1 1,0-1,0 0,1 1,-2-1,-158 509,142-444,18-66,0 0,0 0,1-1,-1 1,0 0,1 0,-1 0,1 0,0-1,0 1,0 0,0-1,0 1,0-1,0 1,0-1,0 1,1-1,-1 0,1 1,-1-1,1 0,-1 0,1 0,0 0,-1-1,1 1,0 0,0-1,0 1,-1-1,1 0,0 1,0-1,0 0,14 0,0 0,1-1,-1-1,-1-1,1 0,0-1,-1-1,1 0,-1-1,7-4,-2 2,-1 0,0-2,-1 0,0 0,0-2,-2 0,1-1,-2 0,0-2,0 0,-1 0,2-5,23-18,-53 63,-8 11,2 1,2 0,1 1,-6 25,21-60,1 0,0 1,0-1,0 0,0 1,1-1,0 1,-1-1,1 1,0-1,1 1,-1 0,1-1,-1 0,1 1,0-1,0 1,0-1,1 0,-1 0,1 0,0 0,0 0,0 0,0 0,1 0,-1-1,1 1,-1-1,1 0,0 0,0 0,0 0,0 0,0-1,0 1,1-1,-1 0,0 0,1 0,-1 0,1-1,1 1,12 0,1 0,-1-1,1-1,-1-1,1 0,-1-2,0 0,0 0,-1-2,1 0,-1-1,0 0,-1-1,9-7,-19 13,0 0,0-1,-1 1,1-1,-1 0,0-1,0 1,0-1,0 0,0 0,-1 0,0 0,0 0,0-1,0 0,-1 1,0-1,0 0,0 0,0 0,-1 0,0-1,0 1,0 0,-1-1,0 1,0 0,0-1,-1 1,1 0,-1 0,0-1,-1 1,0 0,1 0,-2 0,1 0,0 1,-1-1,0 1,0-1,-5-3,0 0,0 0,0 1,-1 0,0 0,0 1,-1 1,0-1,0 2,0-1,-1 1,1 1,-1 0,0 0,0 1,0 1,0 0,0 0,0 1,0 0,0 1,-1 0,1 1,1 1,-1-1,0 2,-6 2,3 5,6 0</inkml:trace>
  <inkml:trace contextRef="#ctx0" brushRef="#br0" timeOffset="348.824">13462 388,'5'0,"16"0,9 0,4 0,7 0,0-5,3-1,-1 0,2 1,-2 2,1 1,-2 1,-4 0,-2-4,-9-1</inkml:trace>
  <inkml:trace contextRef="#ctx0" brushRef="#br0" timeOffset="-19361.11">142 642,'-2'1,"0"1,0-1,0 1,0-1,1 1,-1 0,0-1,1 1,0 0,-1 0,1 0,0 0,0 1,0-1,0 0,1 0,-1 1,1-1,-1 0,1 1,0-1,0 0,0 1,0-1,0 1,0 0,-14 366,-30-142,24-171,10-83,11-3,1 0,1 0,2 0,1 1,1-1,2 2,1-1,1 1,2-2,28-54,3 1,44-59,-27 45,-56 86,1 1,-1 0,2 1,-1-1,1 1,1 1,0-1,0 1,0 1,1-1,0 1,1 1,-1 0,1 0,1 1,-1 0,1 1,-9 4,0-1,0 1,0 0,0 0,0 0,0 0,0 0,1 0,-1 1,0-1,0 1,0-1,0 1,0 0,0 0,-1 0,1 0,0 0,0 0,-1 1,1-1,0 0,-1 1,0-1,1 1,-1 0,0-1,0 1,0 0,0 0,0 0,0 0,0 0,-1 0,1 0,-1 0,1 0,-1 0,0 0,0 0,0 1,-5 91,-2-60,-1 0,-2 0,-1-1,-2 0,-1-1,-7 11,-65 59,82-99,-1 1,1-1,-1 0,1 0,-1 0,0-1,0 0,0 0,0 0,0-1,-1 1,1-1,0 0,-1-1,1 1,-1-1,1 0,-1-1,1 1,-1-1,1 0,-5-2,6-1,-1-1,1 0,-1 0,1 0,1-1,-1 1,1-1,0 0,0 0,1 0,0-1,0 1,0 0,1-1,0 1,0-1,0 1,1-1,0 0,1 1,-1-1,1 1,1-1,-1 1,1-2,10-50,-5 33</inkml:trace>
  <inkml:trace contextRef="#ctx0" brushRef="#br0" timeOffset="-18069.927">1045 642,'-9'-2,"0"-1,0 2,-1 0,1 0,0 0,-1 2,1-1,0 1,0 0,-1 1,1 0,0 0,0 1,0 0,1 1,-1 0,1 0,0 1,0 0,1 0,-1 1,1 0,0 0,1 1,-1 0,1 0,1 0,-1 1,-47 91,51-96,0 0,1 0,-1-1,1 1,0 0,0 1,0-1,0 0,0 0,1 0,-1 0,1 1,0-1,0 0,0 0,0 1,1-1,-1 0,1 0,0 0,0 1,0-1,0 0,1 0,-1-1,1 1,0 0,0 0,0-1,0 1,0-1,0 0,1 1,-1-1,1 0,0-1,-1 1,1 0,0-1,0 1,0-1,0 0,0 0,1 0,-1-1,0 1,0-1,0 0,1 1,-1-1,0-1,0 1,1 0,1-1,8-6,1 0,-1-1,0 0,-1-1,0 0,0-1,-1 0,0-1,-1 0,2-4,11-10,129-148,-144 163,1-2,-12 20,-2 3,1 1,0-1,0 0,1 1,1 0,0 0,1 0,0 0,0 0,2 0,-1 0,1 0,1 0,1 0,-1-1,2 1,-2-8,0-1,0 0,0 0,1 0,-1 0,1 0,0-1,0 1,0-1,0 0,0 0,0 0,1 0,-1 0,1-1,-1 1,1-1,0 0,0 0,-1-1,1 1,0-1,0 0,0 0,1 0,97-15,-71 3,0-2,-1-1,-1-1,0-2,-1-1,-1-1,-1-1,-1-2,-1 0,-1-1,10-16,-28 35,1 0,-1-1,-1 0,1 0,-1 0,0 0,-1-1,1 0,-1 1,-1-1,1 0,-1-1,0 1,-1 0,0-1,0 1,-1-1,1 1,-2 0,1-1,-1 1,-1-4,0 8,-1 1,0-1,0 1,0 0,-1 0,1 0,0 0,-1 1,1-1,-1 1,0 0,0 0,1 0,-1 0,0 1,0-1,0 1,1 0,-1 1,0-1,0 0,0 1,0 0,1 0,-1 0,0 1,1-1,-1 1,1-1,0 1,-1 1,1-1,0 0,0 1,0 0,-7 3,0 0,0 1,0 0,1 1,0 0,1 1,0 0,0 0,1 0,0 1,1 0,-3 5,8-13,1 1,0-1,-1 0,1 0,0 0,0 0,0 0,0 0,0 0,0 1,1-1,-1 0,1 0,-1 0,1 0,0 0,0 0,0-1,0 1,0 0,1 0,-1-1,0 1,1 0,-1-1,1 1,-1-1,1 0,0 0,0 0,0 0,-1 0,1 0,0 0,0 0,0-1,0 1,1-1,-1 1,84 8,90-34,-175 25,1-1,-1 1,1 0,0 0,-1 0,1 0,0 1,-1-1,1 0,0 1,-1-1,1 1,-1-1,1 1,-1 0,1 0,-1 0,0 0,1 0,-1 0,0 0,0 0,0 0,0 0,0 1,0-1,0 0,0 1,0-1,0 1,-1-1,1 1,-1-1,1 1,-1 0,0-1,0 1,1 1,-19 65,6-34,11-32,0 1,0 0,1-1,-1 1,1-1,-1 1,1 0,0-1,0 1,0 0,0-1,1 1,-1 0,1-1,0 1,-1 0,1-1,0 1,1-1,-1 0,0 1,1-1,-1 0,1 0,0 0,0 0,0 0,0 0,0 0,0-1,0 1,0-1,1 0,-1 1,0-1,1 0,0 0,-1-1,1 1,-1 0,1-1,0 0,-1 1,1-1,0 0,-1-1,1 1,0 0,-1-1,1 1,0-1,-1 0,1 0,-1 0,1 0,-1 0,0-1,1 0,20-12,0-2,-1-1,-1-1,0 0,-2-2,0 0,-1-1,-1-1,0-2,15-16,0 0,-3-1,-1-2,-1 0,-3-2,-2-1,-2 0,-1-2,-3 0,4-24,-18 64,-1 4,1-1,-1 1,0-1,0 0,0 0,-1 1,1-1,-1 0,-1 0,1 0,0 1,-1-1,0 0,0 0,-1 1,0 4,0 0,1 0,-1 0,0 1,0-1,0 1,1-1,-1 1,0 0,1-1,-1 1,0 0,1 0,-1 0,1 0,-1 1,1-1,0 0,-1 1,1-1,0 1,0-1,0 1,0-1,0 1,1 0,-1 0,-9 17,2 0,0 1,1 0,1 0,0 1,2-1,0 10,-4 36,3 0,3 0,6 42,-2 8,-1-78,-13 93,12-131,-1 0,1-1,0 1,0 0,0-1,-1 1,1 0,0 0,-1 0,1-1,0 1,-1 0,1 0,0 0,-1 0,1-1,0 1,-1 0,1 0,0 0,-1 0,1 0,0 0,-1 0,1 0,-1 0,1 0,0 0,-1 0,1 1,0-1,-1 0,1 0,0 0,-1 0,1 1,0-1,-1 0,1 0,0 0,0 1,-1-1,1 0,0 1,-4-39,4 15</inkml:trace>
  <inkml:trace contextRef="#ctx0" brushRef="#br0" timeOffset="-17822.58">1976 388,'43'0,"44"-5,15-6,-3-1,-15 1,-12 2,-13 4,-12 1,-9 3,-7 0,-8-3,-8-2</inkml:trace>
  <inkml:trace contextRef="#ctx0" brushRef="#br0" timeOffset="-12800.854">3387 275,'0'296,"-26"-121,-4-32,32-142,-1 0,0 0,0 0,1-1,-1 1,0 0,1-1,-1 1,1-1,-1 1,1-1,-1 0,1 0,-1 0,1 0,-1 0,1 0,-1 0,1 0,-1 0,1-1,-1 1,1-1,-1 1,0-1,1 0,-1 1,0-1,1 0,-1 0,0 0,0 0,0 0,0 0,0 0,0 0,4-2,195-112,-193 109,1 1,1 1,-1 0,1 0,0 0,0 1,0 1,0-1,0 1,1 1,-1 0,1 0,-1 1,1 0,-1 1,0 0,3 1,-9 1,1 0,-1 0,0 1,0-1,-1 1,1 0,-1 0,1 0,-1 0,-1 0,1 0,0 1,-1-1,0 0,0 1,0-1,-1 1,0 0,0-1,0 1,0-1,-1 1,1-1,-1 1,0-1,-1 1,1-1,-1 0,0 1,0-1,0 0,0 0,-1 0,-2 2,-7 12,0-1,-2-1,0-1,0 0,-2 0,1-2,-2 0,0 0,-1-2,0 0,-14 6,25-14,1 0,-1 0,1 0,-1-1,0 0,0 0,0 0,0-1,0-1,0 1,0-1,0 0,-1 0,1-1,0 0,0-1,0 1,0-1,1-1,-1 1,0-1,1 0,0-1,-1 1,2-1,-1 0,0-1,1 0,0 1,0-2,0 1,0-1,1 1,0-1,0 0,1-1,-1 0,-1-101,6 83</inkml:trace>
  <inkml:trace contextRef="#ctx0" brushRef="#br0" timeOffset="-10570.245">4742 558,'-2'0,"0"0,-1 0,1 0,0 0,0 1,0-1,0 1,-1 0,1 0,0-1,0 1,0 1,1-1,-1 0,0 0,0 1,1-1,-1 1,0-1,1 1,0 0,-1-1,1 1,0 0,0 0,0 0,0 0,0 0,0 0,1 1,-1-1,1 0,0 0,-1 0,1 1,-2 2,-1 1,-6 11,1 0,0 1,1 0,1 1,1-1,1 1,0 0,2 0,-1 11,3-27,0-1,0 0,0 1,1-1,-1 0,1 1,-1-1,1 0,0 1,0-1,0 0,0 0,0 0,0 0,1 0,-1 0,1 0,0 0,-1-1,1 1,0 0,0-1,0 0,0 1,0-1,0 0,0 0,0 0,1 0,-1-1,0 1,1 0,-1-1,0 0,1 0,-1 1,1-1,-1-1,0 1,1 0,1-1,96-35,-61 6,-1-3,-1 0,-3-3,19-23,46-72,-99 132,0-1,0 0,0 0,0 1,0-1,0 0,0 1,0-1,1 0,-1 1,0-1,0 0,0 1,0-1,0 0,0 0,1 1,-1-1,0 0,0 0,0 1,1-1,-1 0,0 0,0 0,1 1,-1-1,0 0,0 0,1 0,-1 0,0 0,1 0,-1 1,0-1,1 0,-1 0,0 0,0 0,1 0,-1 0,0 0,1 0,-1 0,0-1,1 1,-1 0,0 0,0 0,1 0,-1 0,0 0,1-1,-1 1,0 0,-6 31,6-30,-11 56,4 1,1 0,3 0,3 0,3 17,-1 33,1-84,-2 0,-1 0,0 0,-2 0,-1 0,-1 0,-1-1,-1 0,0 0,-2 0,-1-1,-1 0,-1 0,-1-1,-7 10,17-29,1 0,-1 0,1 0,-1 0,0 0,0-1,0 1,0 0,0-1,0 0,0 1,0-1,-1 0,1 0,0 0,-1 0,1-1,-1 1,1-1,-1 1,1-1,-1 0,1 0,-1 0,1 0,-1-1,1 1,-1-1,1 1,-1-1,1 0,0 0,-1 0,1 0,0 0,0-1,0 1,0-1,0 1,0-1,0 0,0 0,1 0,-1 0,0-1,-2-11,1-1,0 1,1-1,0 0,1 0,1 0,1 1,0-1,1-3,0-26,0 26,0-1,1 1,1 1,0-1,1 1,1-1,1 1,1 1,0-1,1 2,0-1,2 0,3-2</inkml:trace>
  <inkml:trace contextRef="#ctx0" brushRef="#br0" timeOffset="-10170.093">5504 530,'-14'16,"1"2,1-1,1 1,0 1,1 0,1 1,1 0,1 0,1 0,1 1,0 0,2 0,0 1,1 3,2-21,0-1,0 0,1 1,-1-1,1 0,0 0,0 0,0 1,0-1,0 0,1 0,0 0,-1-1,1 1,0 0,0-1,0 1,1-1,-1 1,1-1,-1 0,1 0,0 0,0-1,0 1,0-1,0 1,0-1,0 0,0 0,0 0,1-1,-1 1,0-1,1 0,-1 0,0 0,1 0,-1 0,0-1,0 0,1 1,-1-1,0 0,0-1,2 0,4-2,0 0,1-1,-1-1,-1 1,1-1,-1-1,0 1,-1-1,1-1,-1 0,-1 0,0 0,0 0,0-1,-1 0,0-1,-1 1,0-1,-1 1,0-1,0 0,-1-1,0 1,-1 0,0 0,-1-11,-1 15,0-1,0 0,-1 0,0 1,0-1,-1 1,0-1,0 1,0 0,-1 0,1 0,-2 1,1-1,0 1,-1 0,0 0,-1 1,1 0,-1 0,1 0,-1 0,0 1,-1 0,1 0,0 1,-1-1,0 1,1 1,-1 0,0-1,0 2,0-1,0 1,0 0,1 1,-1 0,0 0,0 0,0 1,1 0,-1 0,-5 3,-13 9</inkml:trace>
  <inkml:trace contextRef="#ctx0" brushRef="#br0" timeOffset="-9254.871">5871 614,'-4'9,"0"0,1 1,0-1,1 0,0 1,0 0,1-1,0 1,1 0,0 0,1 4,-1-11,1 1,-1 0,1-1,0 1,-1-1,2 0,-1 1,0-1,1 0,-1 1,1-1,0 0,0 0,0-1,0 1,1 0,-1-1,1 1,0-1,-1 0,1 0,0 0,1 0,-1 0,0-1,0 1,1-1,-1 0,0 0,1 0,3 0,1-3,1 0,0 0,-1-1,1 0,-1 0,0-1,0 0,0-1,-1 0,0 0,1 0,-2-1,1 0,-1-1,0 1,0-1,-1 0,1 0,-2-1,1 0,-1 0,0 0,-1 0,0-1,2-6,3-3,-5 13,0 0,0 0,-1 0,0-1,0 1,0 0,-1-1,0 1,0-1,0 1,-1-1,0 0,0-4,0 10,-1 0,1 1,0-1,0 0,0 0,-1 0,1 0,0 0,0 0,-1 1,1-1,0 0,-1 0,1 0,0 0,0 0,-1 0,1 0,0 0,0 0,-1 0,1 0,0 0,0 0,-1-1,1 1,0 0,0 0,-1 0,1 0,0 0,0 0,-1-1,1 1,0 0,0 0,0 0,0-1,-1 1,1 0,0 0,0-1,0 1,0 0,0 0,0-1,-1 1,1 0,0 0,0-1,0 1,0 0,0-1,-7 26,5-8,-2-2,1 1,1-1,1 1,0-1,1 1,1-1,0 1,1 0,0-1,2 0,0 0,1 2,23 13,-12-21</inkml:trace>
  <inkml:trace contextRef="#ctx0" brushRef="#br0" timeOffset="-6083.774">7198 558,'-20'0,"0"1,0 0,0 2,0 1,1 0,-1 1,1 2,-2 0,14-4,1 0,0 0,0 0,0 1,0-1,0 1,1 1,0-1,-1 1,2 0,-1 0,1 1,0-1,0 1,0 0,1 0,-1 0,2 0,-1 1,1-1,0 1,0 0,1-1,-1 8,2-11,0 1,0-1,0 1,0-1,1 1,0-1,-1 0,1 1,1-1,-1 0,0 0,1 0,0 0,-1 0,1 0,0 0,1 0,-1-1,0 1,1-1,0 0,-1 1,1-1,0-1,0 1,0 0,0-1,0 1,1-1,-1 0,0 0,1 0,-1-1,0 1,1-1,-1 0,1 0,-1 0,1 0,-1 0,0-1,1 0,-1 1,1-1,0-1,21-7,0-2,-1 0,0-2,-1 0,-1-2,0 0,-1-1,-1-2,0 0,-1-1,-1-1,2-5,-20 25,1-1,-1 0,0 1,0-1,1 1,-1-1,0 0,1 1,-1-1,1 1,-1-1,1 1,-1-1,1 1,-1 0,1-1,-1 1,1 0,-1-1,1 1,0 0,-1-1,1 1,0 0,-1 0,1 0,0 0,-1 0,1 0,0 0,-1 0,1 0,0 0,-1 0,1 0,0 0,-1 1,1-1,-1 0,1 0,0 1,-1-1,1 0,-1 1,1-1,-1 1,1-1,-1 1,1-1,-1 1,1-1,-1 1,0-1,10 41,-7-22,-1-11,-2-2,1 0,0-1,0 1,0 0,1-1,0 0,0 1,0-1,1 0,-1 0,1 0,1 0,-1 0,1-1,-1 0,1 0,0 0,1 0,-1 0,1-1,0 0,-1 0,2 0,2 1,2-1,-1-2,1 1,0-1,0 0,0-1,-1 0,1-1,0 0,0 0,-1-1,1-1,0 1,-1-1,0-1,0 0,0 0,0-1,-1 0,0-1,5-3,167-143,-160 135,-1-1,0-1,-2 0,0-2,-1 0,-1 0,-1-2,8-18,-20 39,-1 0,1 0,-1 1,0-1,0 0,0 0,0 0,0 0,-1 0,1-1,-1 1,1 0,-1 0,0 0,0 0,1-1,-2 1,1 0,0 0,0 0,-1-1,1 1,-1 0,0 0,1 0,-1 0,0 0,0 0,-1 0,1 0,0 1,0-1,-1 0,1 1,-1-1,0 1,1-1,-1 1,0 0,0 0,0 0,0 0,0 0,0 0,0 0,0 1,0-1,0 1,-2-1,-8 3,0-1,0 2,0 0,1 0,-1 1,1 0,0 1,0 0,0 1,1 0,0 1,0 0,0 0,1 1,1 1,-1-1,1 1,0 1,1-1,0 1,-1 4,7-12,-1 0,1-1,0 1,-1 0,1 0,0 0,0 1,0-1,1 0,-1 0,0 0,1 1,0-1,-1 0,1 1,0-1,0 0,0 1,0-1,1 0,-1 1,1-1,-1 0,1 0,0 1,0-1,0 0,0 0,0 0,1 0,-1 0,0-1,1 1,0 0,-1 0,1-1,0 1,0-1,0 0,0 0,0 1,0-1,0 0,0-1,0 1,1 0,-1-1,0 1,0-1,1 1,0-1,125-8,-79-1,-45 8,-1 1,1 0,-1 0,1 0,-1 1,1-1,-1 1,0 0,1 0,-1 0,0 0,0 0,1 1,-1-1,0 1,0 0,-1 0,1 0,0 0,-1 1,1-1,-1 1,0 0,0-1,0 1,0 0,0 0,-1 0,1 1,-1-1,0 0,0 0,0 1,0-1,-1 1,1-1,-1 0,0 1,0-1,0 1,0-1,-1 3,1 22,-1-24,0 0,0 0,1 1,0-1,-1 0,2 1,-1-1,0 0,1 1,0-1,0 0,0 0,0 0,1 0,-1 0,1 0,0 0,0 0,1-1,-1 1,1-1,0 1,0-1,0 0,0 0,0 0,1-1,-1 1,1-1,0 0,1 1,7-2,-1 0,1-1,-1 0,1-1,-1 0,0-1,1 0,-1-1,0 0,0-1,0 0,-1-1,0 0,0-1,0 0,0 0,-1-1,2-1,36-21,-30 19,0 0,-1-1,0-1,-1 0,0-2,-1 1,-1-2,10-13,-21 27,0-1,-1 1,1-1,-1 0,1 1,-1-1,0 0,0 0,0 0,0 0,0 0,0 0,0 0,-1 0,1 0,-1 0,1 0,-1 0,0 0,0-1,0 1,0 0,0 0,-1 0,1 0,-1-1,1 1,-1 0,0 0,0 0,0 0,0 0,0 1,0-1,0 0,-1 0,1 1,-1-1,1 1,-1-1,0 1,1-1,-1 1,0 0,0 0,0 0,0 0,0 0,0 1,0-1,0 1,0-1,0 1,-1 0,-10 2,1 2,0 0,0 0,1 1,-1 1,1 0,0 0,1 1,-1 0,1 1,1 0,-6 7,6-7,1 1,1 0,0 0,0 1,0-1,1 2,1-1,0 0,0 1,1 0,-2 11,4-17,1-1,0 1,0 0,1 0,-1 0,1 0,0 0,1 0,-1 0,1-1,0 1,0 0,0 0,1-1,0 1,0 0,0-1,0 0,1 1,-1-1,1 0,0-1,1 1,-1 0,1-1,-1 0,1 1,0-2,1 2,9 1,0 1,0-2,1 0,-1 0,1-2,0 0,0 0,0-2,0 1,0-2,1 0,3-2,22 1,60-11,-75 7</inkml:trace>
  <inkml:trace contextRef="#ctx0" brushRef="#br0" timeOffset="-4238.037">9681 530,'-22'0,"0"1,1 1,-1 2,1 0,0 1,0 0,0 2,1 1,0 0,0 2,1 0,-14 11,27-17,0 0,0 1,0 0,0 0,1 0,0 1,0 0,1 0,0 0,0 0,0 1,1-1,0 1,0 0,0 0,1 1,0-1,1 0,0 1,-1 4,3-9,0-1,-1 0,1 0,0 0,0 0,1 0,-1 0,0 0,1 0,-1-1,1 1,-1-1,1 1,0-1,0 1,0-1,0 0,0 0,0 0,0 0,0 0,0 0,0-1,0 1,1-1,-1 1,0-1,0 0,1 0,-1 0,2 0,72-11,-56 2,-1-1,0 0,-1-1,0-1,-1-1,-1-1,0 0,10-12,8-5,46-45,-79 76,-1-1,1 1,0-1,0 1,-1 0,1-1,0 1,0 0,-1-1,1 1,0 0,0 0,0 0,0 0,-1-1,1 1,0 0,0 1,0-1,0 0,-1 0,1 0,0 0,0 1,0-1,-1 0,1 1,0-1,0 1,-1-1,1 1,0-1,-1 1,1-1,0 1,-1-1,1 1,-1 0,1 0,-1-1,0 1,1 0,-1 0,0-1,1 1,-1 0,0 0,0 0,0-1,0 1,1 0,-1 0,0 0,-1 0,1 0,0 0,3 58,-3-53,16 110,-15-112,0-1,1 0,0 1,0-1,0 0,0 0,0 0,0 0,1 0,0 0,-1-1,1 0,0 1,0-1,0 0,1 0,-1 0,0-1,1 1,-1-1,1 0,-1 0,1 0,0 0,0-1,-1 0,1 1,0-1,-1-1,1 1,9-3,0 0,-1-1,0 0,0-1,0 0,0-1,-1-1,0 0,0 0,-1-1,0 0,0-1,-1 0,6-8,26-19,134-111,-174 146,1-1,0 0,-1 1,1-1,0 1,0-1,0 1,0 0,0 0,1 0,-1 0,0 0,1 0,-1 1,0-1,1 1,-1-1,0 1,1 0,-1 0,1 0,-1 1,0-1,1 0,-1 1,1 0,-1-1,0 1,0 0,1 0,-1 0,0 1,0-1,0 0,0 1,-1-1,1 1,0 0,0-1,-1 1,1 0,0 2,1 5,0 1,-1-1,-1 1,1-1,-1 1,-1-1,0 1,0 0,-1-1,0 1,-1-1,0 1,0-1,-1 0,0 0,-1 0,0 0,0-1,-1 1,0-1,-1 0,0-1,0 1,0-1,-1 0,0-1,0 1,-1-2,0 1,0-1,0 0,-9 3,16-7,0 0,-1 0,1 0,0-1,-1 1,1-1,0 1,-1-1,1 1,-1-1,1 0,-1 0,1 0,-1 0,1 0,-1 0,1 0,-1 0,1 0,-1-1,1 1,0-1,-1 1,1-1,-1 0,1 1,0-1,0 0,-1 0,1 0,0 0,0 0,0 0,0 0,0 0,0 0,0-1,1 1,-1-1,6-2,0 0,0 1,0-1,0 1,1 0,0 0,-1 0,1 1,0 0,0 0,0 1,1 0,-1 0,0 0,1 1,-1-1,5 2,-9-1,89-2,-70 4,0-2,-1 0,1-2,0 0,-1-1,0-1,1-1,14-6,-4-3,0-1,-1-1,-1-2,-1-1,0-1,20-19,-19 14,-1-1,-1-1,-1-2,-1 0,-2-2,-1-1,-2 0,7-16,-17 28,-1-1,-1-1,-1 0,0 0,-2 0,-1-1,-1 0,0 0,-2 0,-1-17,0 38,0 1,0-1,0 0,0 0,0 0,-1 1,1-1,0 0,-1 0,0 1,1-1,-1 0,0 1,0-1,0 1,0-1,0 1,0-1,0 1,0 0,0-1,-1 1,1 0,-1 0,1 0,-1 0,1 0,-1 1,0-1,1 0,-1 1,0-1,1 1,-1-1,0 1,0 0,0 0,1 0,-1 0,0 0,0 0,0 0,1 1,-1-1,0 1,1-1,-1 1,0 0,1 0,-1-1,1 1,-1 0,0 1,-6 3,1 1,-1-1,2 1,-1 1,0-1,1 1,1 0,-1 1,1 0,0-1,1 1,0 1,0-1,1 1,0-1,0 1,1 0,-1 3,-9 168,43 102,-30-259,0-15,0 0,-1 1,0-1,0 1,-1-1,0 1,0-1,-1 0,0 0,-1 0,0 0,0 0,-2 2,1-8,0-6</inkml:trace>
  <inkml:trace contextRef="#ctx0" brushRef="#br0" timeOffset="-3821.655">11233 332,'-39'19,"-17"11,1 6,15-4,18-7,14-3,12-5,11-1,7-3,1 1,0-2,2 2,1-2,-4 3,-1-2,-4 1,-4 0</inkml:trace>
  <inkml:trace contextRef="#ctx0" brushRef="#br0" timeOffset="-3381.996">11543 614,'15'-9,"-1"0,0-1,-1-1,0 0,-1-1,0 0,-1-1,0-1,0-1,-10 14,0 0,0 0,0 0,0 0,-1 0,1 0,0 0,-1 0,1 0,0 0,-1-1,0 1,1 0,-1 0,0-1,1 1,-1 0,0 0,0-1,0 1,0 0,0-1,-1 1,1 0,0-1,0 1,-1 0,1 0,-1 0,1-1,-1 1,0 0,1 0,-1 0,0 0,0 0,0 0,0 0,0 0,0 0,0 1,0-1,0 0,0 1,0-1,-1 0,1 1,-1-1,-64 5,53 1,0 1,1 0,-1 0,1 2,1-1,-1 1,1 1,1 0,-1 1,2 0,-1 0,2 1,-1 0,1 1,1 0,-5 10,7-12,3-7,-1 0,1 0,-1 0,1 1,0-1,1 1,-1 0,1 0,-1-1,1 1,0 0,0 0,1 0,-1 0,1 0,0 0,0 0,0 0,1 0,-1 0,1 0,0 0,0 0,1 0,-1-1,1 1,-1 0,1-1,0 1,1-1,-1 0,1 0,-1 0,2 2,7 2,0-1,0 0,0 0,0-1,1-1,0 0,0 0,0-1,1-1,-1 0,1 0,-1-2,1 1,-1-2,1 1,-1-2,1 0,1 0,53-17,-39 10</inkml:trace>
  <inkml:trace contextRef="#ctx0" brushRef="#br0" timeOffset="-2902.209">11939 501,'-16'18,"1"1,1 1,1 0,0 1,2 0,0 1,2 0,0 1,2 0,-5 22,11-43,1 1,0 0,0-1,0 1,0-1,1 1,-1 0,1-1,-1 1,1-1,0 0,0 1,0-1,0 1,0-1,1 0,-1 0,1 0,-1 0,1 0,0 0,0 0,0-1,0 1,0 0,0-1,0 0,1 1,-1-1,0 0,1 0,-1-1,1 1,-1 0,1-1,0 0,-1 1,1-1,-1 0,1 0,2-1,110-15,-83 3,-1-1,-1-2,0-1,-1-1,0-1,-2-2,0 0,-2-2,0-1,-2-1,9-14,-10 17,-5 6,0-1,-1 0,-1-1,0-1,-1 0,-1-1,-2 0,1-1,-2-1,-1 1,-1-2,-1 1,0-1,2-22,-9 40,0 0,-1 0,1 0,-1-1,0 1,0 0,-1 0,0 1,1-1,-2 0,1 0,-1 1,1-1,-1 1,0 0,-1 0,1 0,-1 0,1 1,-1-1,0 1,-1 0,1 0,0 1,-1-1,0 1,1 0,-1 0,0 1,0-1,0 1,0 0,-1 0,1 1,0-1,0 1,0 1,0-1,-1 1,1-1,0 1,0 1,-17 4,1 1,1 1,0 1,0 0,0 2,1 0,1 1,0 1,1 1,0 1,1 0,0 1,2 0,0 2,1-1,0 2,2-1,-9 20,13-24,2 0,-1 0,2 1,0 0,1 0,0 0,1 0,1 0,1 0,0 0,1 1,0-1,1 0,1 0,0 0,1-1,1 1,0-1,1 0,1 0,0-1,0 1,2-2,0 1,0-1,6 5,6 2,1-1,0-1,1-2,1 0,0-1,1-1,0-2,1-1,1 0,-1-2,2-1,-1-1,0-2,1 0,0-2,0-1,0-2,21-2,-26-2,-6-2</inkml:trace>
  <inkml:trace contextRef="#ctx0" brushRef="#br0" timeOffset="6351.873">395 1686,'-16'96,"3"156,-12-90,-29 40,59-179,1-27</inkml:trace>
  <inkml:trace contextRef="#ctx0" brushRef="#br0" timeOffset="6653.769">1 2138,'38'-9,"32"-4,9-4,-4 1,-10 2,-12 5,-9 3,-8 3,-5 2,-4 1,0 0,-1 1,-5-5,-5-2</inkml:trace>
  <inkml:trace contextRef="#ctx0" brushRef="#br0" timeOffset="7170.846">762 1715,'-18'198,"8"149,10-345,-1-1,1 1,-1 0,1 0,0 0,-1 0,1 0,0 0,0 0,0 0,1 0,-1-1,0 1,1 0,-1 0,1 0,0 0,0-1,-1 1,1 0,0-1,0 1,1 0,-1-1,0 1,0-1,1 0,-1 1,1-1,-1 0,1 0,0 0,-1 0,1 0,0-1,0 1,-1 0,1-1,0 1,0-1,12-3,-1 0,1-1,-1 0,-1-1,1-1,0 0,-1 0,-1-1,2-2,22-11,-17 10,-12 6,0 0,1 0,-1 1,1 0,0 0,0 0,0 1,0 0,0 1,0-1,1 2,2-1,-9 1,1 1,0-1,0 1,0-1,-1 1,1 0,0 0,-1 0,1 0,-1 0,1 0,-1 0,1 0,-1 1,0-1,0 0,1 1,-1-1,0 1,0 0,-1-1,1 1,0 0,0 0,-1-1,1 1,-1 0,0 0,1 0,-1-1,0 1,0 0,0 0,-1 1,-8 64,7-63,1-1,-1 1,1 0,1 1,-1-1,0 0,1 0,0 0,0 0,0 0,0 1,1-1,0 0,0 0,0 0,0 0,1 0,0 2,8 6</inkml:trace>
  <inkml:trace contextRef="#ctx0" brushRef="#br0" timeOffset="7654.338">1327 2336,'23'-2,"1"0,0-2,-1 0,0-2,0-1,0 0,-1-2,11-6,-25 11,-1 0,0 0,0-1,0 0,-1-1,0 1,0-1,0 0,0-1,-1 0,0 1,1-4,-5 7,1 0,0 0,-1 0,1 0,-1 0,0 0,0-1,0 1,-1 0,1-1,-1 1,1-1,-1 1,0 0,-1-1,1 1,-1-1,1 1,-1 0,0-1,0 1,0 0,-1 0,1 0,-1 0,0 0,0 0,0 0,0 1,-2-3,1 2,-1 0,1 1,-1-1,0 1,1 0,-1 0,0 0,0 0,0 1,0 0,-1 0,1 0,0 0,0 1,-1-1,1 1,0 0,-1 1,1-1,0 1,-1-1,1 1,0 1,0-1,0 1,-1-1,-94 65,88-52,0 0,1 0,0 1,1 1,0-1,2 2,0-1,1 1,0 0,-1 11,5-23,1 1,1-1,-1 1,1-1,0 1,0-1,1 1,-1 0,1-1,1 0,-1 1,1-1,0 0,0 1,0-1,1 0,-1-1,1 1,1 0,-1-1,0 0,1 1,0-2,0 1,1 0,-1-1,1 0,-1 0,1 0,0 0,0-1,0 0,0 0,1 0,1 0,6 1,0 0,1-1,0 0,-1-1,1-1,0 0,-1-1,1 0,0-1,-1-1,10-2,4 0,-3 0</inkml:trace>
  <inkml:trace contextRef="#ctx0" brushRef="#br0" timeOffset="9684.464">2681 2138,'-8'0,"0"-1,0 1,-1 1,1-1,0 1,0 1,0 0,0 0,0 0,0 1,0 0,1 1,-1 0,1 0,0 0,0 1,1 0,0 0,-1 1,-1 1,1 1,1 0,-1 0,1 0,1 1,-1-1,1 1,1 1,0-1,0 1,1-1,0 1,1 0,0 0,0 1,1-1,1 0,-1 0,2 0,0 1,0-1,0 0,1 0,1 0,1 3,-1-10,0 1,0-1,1 0,-1 0,1 0,0 0,0-1,0 1,0-1,0 0,0 0,1-1,-1 1,0-1,1 0,0 0,-1-1,1 1,0-1,-1 0,1 0,-1-1,1 1,0-1,-1 0,1 0,-1-1,1 1,-1-1,0 0,0 0,0 0,0-1,0 1,0-1,-1 0,1 0,-1-1,1 0,152-163,-155 166,-1 0,1 0,0 0,-1 0,1 0,0 0,0 0,0 0,0 0,0 1,0-1,0 0,0 0,0 1,0-1,0 1,0-1,1 1,-1-1,0 1,0 0,0 0,1-1,-1 1,0 0,0 0,1 0,-1 0,0 1,1-1,-1 0,0 1,0-1,0 0,0 1,1-1,-1 1,0 0,0-1,0 1,0 0,0 0,31 51,-20-30,-10-16,1 0,0 0,0-1,0 0,0 0,1 1,0-2,0 1,0 0,1-1,-1 0,1 0,0 0,0-1,1 0,-1 0,1 0,-1 0,1-1,0 0,0 0,0-1,0 0,0 0,0 0,1-1,-1 1,0-1,0-1,0 0,1 1,-1-2,0 1,0-1,0 0,-1 0,1-1,0 1,1-2,129-121,-120 111,1 1,0 0,1 2,0 0,1 1,0 1,0 1,1 0,0 1,1 2,0 0,29 18,-62-37,7 20,-1 1,1 1,0-1,-1 1,1 0,-1 0,1 1,-1 0,0 0,0 0,0 1,0-1,1 1,-1 1,0-1,0 1,0 0,1 0,-1 1,0 0,1 0,-1 0,1 1,0-1,0 1,0 1,0-1,0 1,1-1,0 1,0 1,0-1,0 1,0-1,1 1,0 0,0 0,0 0,1 1,0-1,0 1,0-1,0 4,0-2,1 0,0 0,0 0,1 0,0 0,0 0,1 0,-1 1,2-1,-1 0,1-1,0 1,0 0,1 0,0-1,0 1,1-1,-1 0,1 0,1-1,-1 1,1-1,0 0,0 0,1 0,-1-1,1 0,0 0,0 0,1-1,-1 0,1 0,-1 0,1-1,0 0,0 0,0-1,0 0,0 0,0-1,5 0,3-3,1 0,-1-1,0 0,0-1,-1-1,1-1,-2 0,1 0,1-3,12-4,2-4,-2-1,0-1,-1-1,-1-1,-1-2,40-34,-56 51,1-2,0 1,1 0,0 0,0 1,1 0,0 1,0 0,0 1,1 0,-1 1,1 0,2 1,-12 3,-1-1,1 1,-1 0,1 0,-1 0,1 0,-1 1,1-1,-1 0,1 1,-1-1,1 1,-1-1,0 1,1 0,-1-1,0 1,1 0,-1 0,0 0,0 0,0 0,0 0,0 0,0 1,0-1,0 0,-1 1,1-1,0 0,-1 1,-1-1,1 0,-1 0,0 0,0 0,-1 0,1 0,0-1,0 1,0 0,0-1,-1 1,1 0,0-1,-1 0,1 1,0-1,-1 0,1 0,-1 1,1-1,0 0,-1 0,1-1,-1 1,1 0,0 0,-1-1,1 1,0-1,-1 0,-3 1,-1-1,0-1,0 2,0-1,0 0,0 1,0 0,0 1,1-1,-1 1,0 0,0 1,0 0,1-1,-1 2,1-1,-1 1,1-1,0 1,0 1,0-1,1 1,-1 0,1 0,0 0,0 1,0-1,0 1,1 0,-2 3,2-2,1 0,-1 0,1 0,0 0,0 0,1 1,0-1,0 0,0 1,1-1,0 0,0 1,1-1,0 1,0-1,0 0,1 0,0 1,0-1,0 0,1-1,0 1,0 0,1-1,-1 0,1 0,4 5,0-5,0-1,0 0,0 0,0 0,0-1,1 0,-1-1,1 0,0 0,0-1,0 0,0 0,0-1,0-1,0 1,-1-1,1-1,0 0,0 0,-1-1,1 0,207-50,-198 46</inkml:trace>
  <inkml:trace contextRef="#ctx0" brushRef="#br0" timeOffset="10866.747">4177 2336,'20'0,"0"0,0-1,0-1,0-1,0-1,-1-1,1-1,-1 0,0-1,2-3,0 0,0-1,-1-2,-1 0,0 0,-1-2,0 0,14-17,-31 31,1 0,0-1,-1 1,0 0,1-1,-1 1,0-1,1 0,-1 1,0-1,0 0,-1 0,1 1,0-1,0 0,-1 0,1 0,-1 0,0 0,0 0,0 0,0 0,0 0,0 0,0 0,0 0,-1 0,1 0,-1 0,1 0,-1 0,0 1,0-1,0 0,0 0,0 1,0-1,-1 1,1-1,0 1,-1-1,1 1,-1 0,0 0,1 0,-1 0,0 0,0 0,1 0,-1 0,0 1,-1-1,-7 0,0 0,0 1,0 0,0 0,0 1,0 1,0 0,0 0,0 1,1 0,-1 1,1 0,0 0,0 1,0 0,1 1,0-1,0 2,0-1,1 1,0 0,0 1,1 0,0 0,-5 8,9-11,-1-1,1 1,0 0,0 0,1 0,-1 0,1 0,0 0,1 0,-1 1,1-1,0 0,0 0,1 1,-1-1,1 0,0 0,1 0,-1 0,1 0,0 0,0 0,1-1,-1 1,1-1,0 1,0-1,1 0,-1 0,3 1,1 3,1-1,1 0,-1-1,1 0,0 0,0-1,1 0,0-1,0 0,0 0,0-1,0 0,1-1,7 1,23-4,0-2,0-2,-1-2,0-1,0-2,0-2,-2-1,1-2,-2-2,0-1,-1-2,-1-2,9-8,-14 12,-1-2,0-1,-2-1,-1-1,0-2,-2 0,1-4,-15 17,-1 0,0-1,-1 0,0-1,-1 0,0 0,-1-1,-1 0,-1 0,0 0,0 0,-2-1,0 1,-1-1,0 1,-2-16,1 28,-1 0,1 0,-1 1,0-1,1 0,-1 0,-1 1,1-1,0 0,-1 1,1-1,-1 1,0 0,1-1,-1 1,0 0,-1 0,1 0,0 0,-1 1,1-1,-1 1,1-1,-1 1,1 0,-1 0,0 0,0 0,0 1,0-1,1 1,-1 0,0-1,0 1,0 1,0-1,0 0,0 1,-2 0,-7 1,0 0,1 1,-1 0,0 1,1 0,0 1,0 0,1 1,-3 2,0 2,0 1,1 1,0 0,2 1,-1 0,1 0,1 1,0 1,1-1,1 2,1-1,0 1,0-1,2 2,0-1,1 0,0 1,1 0,1-1,1 1,1 0,0-1,1 1,0 0,2-1,4 13,2-7,2 0,0 0,2-1,0-1,1 0,1-1,1-1,1 0,0-2,1 0,8 5,91 43,-81-65,-21-4</inkml:trace>
  <inkml:trace contextRef="#ctx0" brushRef="#br0" timeOffset="12022.217">5730 2223,'0'2,"0"1,1-1,0 1,-1-1,1 0,0 1,0-1,0 0,0 0,0 1,1-1,-1 0,1 0,-1-1,1 1,0 0,0 0,0-1,0 1,0-1,0 0,0 1,0-1,1 0,-1 0,0 0,1-1,-1 1,1-1,-1 1,1-1,-1 0,2 0,2 1,-1 0,1-1,0 0,-1 0,1-1,-1 1,1-1,-1-1,1 1,-1-1,1 1,-1-2,0 1,5-3,-7 3,0 0,0 0,-1 0,1 0,0 0,-1 0,1-1,-1 0,0 1,0-1,0 0,0 0,0 0,-1 0,1 0,-1-1,0 1,0 0,0-1,0 1,-1-1,1 1,-1-1,0 1,0-1,0 1,-1-1,1 1,-1-1,0 1,0 0,0-1,0 1,-1 0,1 0,-1 0,0 0,0 0,0 0,0 0,0 1,-1-1,1 1,-1-1,1 1,-1 0,0 0,0 0,0 1,-11-3,0 1,1 0,-1 1,0 1,0 0,-1 1,1 0,0 1,0 1,0 0,1 1,-1 1,-1 0,7-2,0 1,0 0,0 0,0 1,1 0,0 1,-1-1,1 1,1 0,-1 1,1 0,0 0,0 0,1 1,0 0,0 0,1 0,-1 1,2-1,-1 1,1 0,0 0,1 0,0 0,0 1,0-1,1 1,1-1,-1 1,2-1,-1 1,1 1,4-1,0-1,1 0,-1 0,2-1,-1 0,1 0,0 0,0-1,1 0,0 0,0-1,0 0,1-1,0 0,0 0,0 0,0-2,0 1,1-1,-1 0,1-1,-1 0,1 0,8-2,18 3,0-2,0-2,0-1,-1-2,1-1,-1-2,0-2,-1-1,23-10,-37 10,-1 0,0-1,0-1,-1-1,-1 0,0-1,-1-1,0-1,-2 0,8-12,-14 18,-1-1,0-1,0 1,-1-1,-1 0,0 0,-1-1,0 0,-1 0,-1 1,0-1,0-1,-2 1,0 0,-1-3,0 13,-1 0,0 0,0 1,0-1,-1 1,1-1,-1 1,0 0,0 0,0 0,0 1,0-1,-1 1,1-1,-1 1,0 0,1 0,-1 1,0-1,0 1,0 0,0 0,0 0,-1 1,1-1,0 1,0 0,0 0,-1 1,1-1,0 1,0 0,0 0,0 0,0 1,0-1,0 1,1 0,-1 0,0 0,1 1,0-1,-1 1,1 0,0 0,1 0,-1 0,0 0,1 1,0-1,-1 1,1 1,-1-2,1 1,0 0,0 0,0-1,1 1,-1 0,1 1,0-1,0 0,0 0,0 0,1 1,0-1,0 0,0 0,0 1,1-1,0 0,0 0,0 0,0 1,1-1,-1-1,1 1,0 0,0 0,0-1,1 1,-1-1,1 1,0-1,0 0,0 0,1-1,-1 1,1 0,-1-1,1 0,3 1,111 21,-43-15,-71-9,-1 1,0 1,1-1,-1 1,0-1,0 1,0 0,0 0,0 0,0 0,0 1,-1-1,1 1,-1 0,0-1,1 1,-2 0,1 0,0 1,0-1,-1 0,0 1,0-1,0 0,0 1,0 0,-1-1,1 1,-1-1,0 1,0 0,0-1,-1 1,1-1,-1 1,0-1,0 1,0-1,-1 0,1 1,-1-1,-17 47,14-42,2 0,-1 0,1 0,0 0,0 0,1 1,1-1,-1 1,1-1,0 1,1 0,0-1,1 1,0 3,8 5,3-5</inkml:trace>
  <inkml:trace contextRef="#ctx0" brushRef="#br0" timeOffset="12900.134">7084 2082,'-33'10,"1"1,0 2,0 1,2 2,0 1,0 1,2 2,0 0,2 2,-6 7,28-24,-1 1,1 0,0 0,0 0,0 1,1-1,0 1,1 0,-1 0,1 0,1 0,-2 6,3-10,0-1,0 0,0 1,0-1,0 0,1 0,-1 1,0-1,1 0,0 0,0 0,-1 1,1-1,1 0,-1 0,0 0,0 0,1-1,-1 1,1 0,-1-1,1 1,0-1,0 1,0-1,0 0,0 1,0-1,0 0,0-1,0 1,0 0,0-1,1 1,-1-1,0 1,0-1,1 0,-1 0,0 0,1 0,11-2,0 0,0 0,-1-2,1 1,-1-2,0 0,0 0,0-1,-1-1,0 0,0-1,6-6,23-11,157-102,-198 128,-1 0,0 0,1 0,-1-1,1 1,-1 0,1 0,-1 0,1 0,0 0,0 0,-1 1,1-1,0 0,0 0,0 0,0 0,0 0,0 0,1 0,-1 0,0 0,0 0,1 0,-1 0,1 0,-1 0,1 0,-1 0,1 0,-1 0,1-1,0 1,0 0,-1 0,1-1,0 1,0 0,0-1,0 1,0-1,0 1,0-1,0 0,0 1,0-1,0 0,0 1,0-1,0 0,0 0,0 0,0 0,0 0,0 0,0-1,0 1,0 0,0 0,0-1,0 1,0-1,0 1,0-1,0 1,0-1,0 1,0-1,-1 0,1 0,-14 127,14-122,-1 0,1 0,0 0,0 0,1 0,-1 0,1 0,0 0,0 0,0-1,0 1,1-1,-1 1,1-1,0 0,0 0,0 0,1 0,-1-1,1 0,-1 1,1-1,0 0,-1-1,1 1,0-1,1 1,1-1,3 1,0-1,0 0,0 0,1-1,-1-1,0 1,0-1,0-1,0 0,-1 0,1 0,0-1,-1-1,0 0,1 0,-1 0,-1-1,5-3,124-116,-103 90,-8 8,-2 0,0-2,-2-1,-1 0,-2-1,-1-2,-1 1,-1-2,-2 0,1-9,-2 7,-2-1,-1 0,-2 0,-1-1,-2 0,-1-29,-3 63,1 0,-1 0,0 0,0-1,-1 1,1 0,-1 0,0 0,0 0,0 0,0 0,0 0,0 0,-1 0,0 0,1 1,-1-1,0 1,0-1,-1 1,1 0,0 0,-1 0,1 0,-1 0,0 0,1 1,-1-1,0 1,0 0,0 0,0 0,0 0,0 1,-1-1,1 1,0 0,0-1,0 2,0-1,-1 0,1 1,0-1,0 1,0 0,0 0,0 0,0 0,0 1,-7 7,1 0,0 0,1 1,0 1,0-1,1 1,1 1,0-1,0 1,1 0,1 0,0 1,1-1,0 1,1 0,0 0,1 0,0 0,1 0,1 0,0 0,1 4,1 462,-13-417,-6-72,6-4</inkml:trace>
  <inkml:trace contextRef="#ctx0" brushRef="#br0" timeOffset="13205.321">7338 2053,'75'6,"-1"-3,1-4,22-4,128-25,-168 19,36 4,-77 12</inkml:trace>
  <inkml:trace contextRef="#ctx0" brushRef="#br0" timeOffset="13478.933">8241 2166,'0'34,"0"15,0 0</inkml:trace>
  <inkml:trace contextRef="#ctx0" brushRef="#br0" timeOffset="13719.304">8185 1912,'-9'-29,"-4"-4,1 8,2 13,3 8</inkml:trace>
  <inkml:trace contextRef="#ctx0" brushRef="#br0" timeOffset="14317.078">8636 2025,'-14'8,"1"-1,-1 2,1 0,1 0,0 1,0 1,1 0,0 0,1 1,0 0,1 1,0 0,1 1,1 0,-6 13,12-23,1 0,-1 0,1 0,-1 0,1 0,0 0,0-1,1 1,-1 0,1 0,0 0,0 0,0 0,1-1,-1 1,1-1,0 1,0-1,0 1,0-1,1 0,-1 0,1 0,0 0,0-1,0 1,0-1,0 0,0 0,1 0,-1 0,1 0,0-1,-1 1,1-1,0 0,0-1,0 1,0 0,0-1,0 0,7 1,1-1,-1 0,1-1,-1 0,0-1,0 0,0-1,0 0,0-1,0 0,-1 0,0-1,0-1,0 0,0 0,-1-1,0 0,-1 0,0-1,0-1,0 1,-1-1,0 0,2-6,-6 11,0 0,-1 0,1-1,-1 1,0-1,0 1,-1-1,1 0,-1 0,0 0,-1 0,1 0,-1 0,0 0,0 0,0 0,-1 0,0 0,0 0,0 1,0-1,-1 0,0 0,0 1,0-1,-1 1,1 0,-1 0,0 0,0 0,-1 0,1 0,-1 1,1 0,-1 0,0 0,-1 0,1 0,0 1,-1 0,1 0,-1 0,0 1,0-1,-1 1,-72 21,59-8</inkml:trace>
  <inkml:trace contextRef="#ctx0" brushRef="#br0" timeOffset="14816.761">8947 2364,'5'-29,"-2"10,0 1,1-1,1 1,0 0,2 0,0 1,1 0,1 0,1 0,-10 16,1-1,0 1,-1 0,1 0,0-1,0 1,0 0,0 0,0 0,0 0,0 0,1 0,-1 1,0-1,0 0,1 0,-1 1,1-1,-1 1,0 0,1-1,-1 1,1 0,-1 0,1-1,-1 1,1 1,-1-1,1 0,-1 0,1 0,-1 1,0-1,1 1,-1-1,1 1,-1 0,0-1,0 1,1 0,-1 0,0 0,0 0,0 0,0 0,0 0,0 0,0 0,0 1,-1-1,1 0,0 1,-1-1,1 0,-1 1,7 9,-4-3,0 0,0 0,1 0,1 0,-1-1,1 1,0-1,1-1,0 1,0-1,0 0,1 0,0 0,0-1,0 0,1-1,0 0,0 0,0 0,0-1,0 0,1-1,-1 0,1 0,8 0,-1-5,0 0,0-1,0 0,-1-1,1-1,-1-1,0 0,-1-1,0 0,0-1,-1-1,0 0,0-1,-2 0,1-1,-1 0,-1-1,0 0,-1-1,0 0,0-3,6-33,-16 31</inkml:trace>
  <inkml:trace contextRef="#ctx0" brushRef="#br0" timeOffset="18053.749">10386 2082,'-11'7,"2"1,-1 1,1 0,0 0,0 0,1 1,1 1,0-1,0 1,1 0,0 1,1-1,0 1,1 0,0 2,1-10,1 0,-1 1,1-1,0 0,0 1,1-1,-1 1,1-1,0 1,1 0,-1 0,1-1,0 1,0 0,0 0,0 0,1-1,0 1,0 0,0-1,1 1,0-1,-1 1,2-1,-1 0,0 0,1 0,0 0,0 0,0 0,0-1,1 1,-1-1,1 0,0 0,0-1,0 1,0-1,0 0,1 0,-1 0,2 0,6-3,0 0,0 0,0-2,0 1,0-2,-1 1,1-2,-1 1,0-2,0 1,-1-1,0-1,0 0,0-1,-1 1,0-2,-1 1,0-1,0-1,0 1,-2-1,2-2,1 1,-1 1,0-1,-1 0,0-1,-1 0,0 0,-1-1,0 1,-1-1,0 0,-1 0,0 0,-2-1,1 1,-1-1,-1 1,-1-1,0 1,0 0,-3-9,-1 16,0 1,0 0,0 0,-1 0,1 0,-1 1,0 0,0 0,-1 1,1-1,-1 1,0 1,0-1,0 1,0 1,0-1,0 1,-1 0,1 1,0 0,0 0,-1 1,1-1,0 1,0 1,0 0,0 0,0 0,0 1,0 0,1 0,-1 0,1 1,-5 4,10-8,1 0,-1 0,0 0,0 0,0 0,0 0,0 0,1 0,-1 1,0-1,0 0,0 1,1-1,-1 0,0 1,0-1,1 1,-1-1,0 1,1 0,-1-1,1 1,-1 0,1-1,-1 1,1 0,-1-1,1 1,0 0,-1 0,1 0,0 0,0-1,-1 1,1 0,0 0,0 0,0 0,0 0,0-1,0 1,0 0,1 0,-1 0,0 0,0-1,1 1,-1 0,0 0,1 0,-1-1,1 1,-1 0,1-1,-1 1,1 0,0-1,-1 1,1-1,0 1,-1-1,1 1,0-1,0 0,0 1,0-1,14-2,1 0,-1-2,0 0,-1 0,1-2,-1 0,0 0,0-1,0-1,-8 5,16-7,0 0,0-1,-1-1,-1-1,0-1,0-1,-2 0,0-2,-1 0,0-1,-1 0,-2-1,0-1,-1-1,0 0,-2 0,-1-1,6-17,15-119,-31 158,0 0,0 1,0-1,0 0,-1 1,1-1,0 0,0 0,0 1,0-1,0 0,0 0,0 1,0-1,-1 0,1 0,0 1,0-1,0 0,-1 0,1 0,0 1,0-1,0 0,-1 0,1 0,0 0,0 0,-1 1,1-1,0 0,-1 0,1 0,0 0,0 0,-1 0,1 0,0 0,-1 0,1 0,0 0,0 0,-1 0,1 0,0 0,0-1,-1 1,1 0,0 0,0 0,-1 0,1 0,0-1,0 1,-6 22,1-1,0 1,2 0,1 0,1 0,1 1,0-1,2 4,51 438,-19-11,-34-453,1 18,-1-1,0 1,-1 0,-1-1,0 1,-2-1,0 1,-1-1,-1 0,0-1,-4 6,9-19,-1-1,1 0,-1 0,0 1,0-1,0 0,0-1,-1 1,1 0,0-1,-1 1,1-1,-1 1,1-1,-1 0,0 0,0-1,1 1,-1 0,0-1,0 0,0 0,1 0,-1 0,0 0,0 0,0-1,0 1,1-1,-1 0,0 0,1 0,-1 0,0 0,1 0,0-1,-1 0,1 1,0-1,0 0,-1 0,2 0,-1 0,0 0,0-1,1 1,-1-1,1 1,0-1,-1 1,1-1,1 0,-1 0,-5-17,2-1,0 0,1 0,1 0,1 0,1 0,1 0,1 0,2-5,-1 4,1 0,1 0,1 1,1 0,1 0,1 0,1 1,1 0,0 1,3-2,-1 1</inkml:trace>
  <inkml:trace contextRef="#ctx0" brushRef="#br0" timeOffset="18889.858">11854 1658,'0'0,"0"0,1-1,-1 1,1 0,-1-1,1 1,-1 0,1-1,-1 1,1 0,-1 0,1 0,-1 0,1-1,0 1,-1 0,1 0,-1 0,1 0,-1 0,1 0,0 0,-1 1,1-1,-1 0,1 0,-1 0,1 0,-1 1,1-1,-1 0,1 1,-1-1,1 0,-1 1,1-1,-1 0,0 1,1-1,-1 1,0-1,1 1,-1-1,0 1,0-1,1 1,-1-1,0 1,0 0,0-1,0 1,0-1,0 1,0-1,0 1,0 0,0-1,0 1,0 0,6 39,-6-39,0 455,0-241,0-226</inkml:trace>
  <inkml:trace contextRef="#ctx0" brushRef="#br0" timeOffset="19173.828">11627 2138,'29'-9,"24"-4,13-4,-1 1,-1 2,-7 5,-9-2,-7 2,-1 2,-2 2,-4 2,-2 2,-2-5,-1 0,-6 0</inkml:trace>
  <inkml:trace contextRef="#ctx0" brushRef="#br0" timeOffset="19656.512">12361 1602,'-48'326,"21"-104,25-217,0 1,1 0,-1 0,2 0,-1 0,1 0,-1 0,2 1,-1-1,1 0,0 0,0 0,0-1,1 1,0 0,0 0,1-1,0 1,0-1,0 0,0 0,1 0,0 0,2 2,-1-6,0 0,0 0,0-1,0 0,0 0,-1 0,1-1,0 0,0 1,0-2,-1 1,1-1,-1 1,1-1,-1 0,1-1,-1 1,0-1,0 0,0 0,0-1,7-2,12-9,113-52,-134 66,1 0,-1 0,1 1,-1-1,1 1,-1 0,1 0,0 0,-1 0,1 0,-1 0,1 1,-1-1,1 1,-1 0,1 0,-1 0,0 0,1 0,-1 0,0 1,0-1,0 1,0-1,0 1,0 0,0 0,-1 0,1 0,-1 0,1 0,-1 0,0 1,0-1,0 0,0 1,1 1,7 103,-9-72,3-15,3-7</inkml:trace>
  <inkml:trace contextRef="#ctx0" brushRef="#br0" timeOffset="20075.14">12927 2307,'42'-4,"0"-2,0-2,-1-2,0-1,0-3,15-8,-52 21,0 0,-1 0,1-1,-1 0,1 0,-1 0,0 0,1 0,-1-1,0 1,-1-1,1 0,0 0,-1 0,0 0,1 0,-1-1,-1 1,1-1,0 1,-1-1,0 1,0-1,0 0,0 0,0 0,-1 0,0 0,0 1,0-1,0 0,0 0,-1 0,0 0,0 0,0 1,0-1,-1 0,1 1,-1-1,0 1,-2-3,1 3,0 0,0 0,0 1,0-1,0 1,-1 0,1 0,-1 1,0-1,0 1,1-1,-1 1,0 0,0 1,0-1,0 1,0 0,0 0,0 0,0 0,0 0,0 1,0 0,0 0,0 0,0 1,1-1,-3 2,-100 60,94-53,1 1,0 0,1 1,0 0,1 0,1 1,-1 1,2-1,0 1,1 0,-3 12,7-21,0 1,0 0,1 0,0 0,0 0,1 0,0 0,0 0,0 0,0 0,1 0,0-1,1 1,-1 0,1 0,0-1,1 1,-1-1,1 1,0-1,0 0,1 0,-1-1,1 1,0-1,1 1,-1-1,1 0,-1-1,1 1,2 0,5 2,0-1,0 1,0-2,1 0,0 0,0-2,0 1,0-1,0-1,0-1,1 0,-1 0,0-1,0-1,0 0,0-1,0-1,4-1,7-1</inkml:trace>
</inkml:ink>
</file>

<file path=ppt/ink/ink6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0:57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1,'-11'125,"-19"100,-24 71,24-170,24-92,6-35,0 1,0 0,0-1,1 1,-1 0,0-1,0 1,1 0,-1 0,0-1,1 1,-1 0,0 0,1-1,-1 1,0 0,1 0,-1 0,0 0,1-1,-1 1,1 0,-1 0,0 0,1 0,-1 0,1 0,-1 0,0 0,1 0,-1 0,1 0,-1 1,0-1,1 0,-1 0,1 0,-1 0,0 1,1-1,-1 0,0 0,1 1,-1-1,0 0,0 0,1 1,-1-1,0 0,0 1,0-1,1 0,-1 1,0-1,0 1,0-1,0 0,0 1,0-1,1 1,-1-1,0 0,0 1,44-46,-32 29,1 2,0-1,0 2,2 0,0 0,0 2,1 0,0 1,1 0,0 1,1 1,0 1,0 0,0 2,15-3,-29 8,1 0,-1 0,1 1,-1-1,1 1,-1 0,1 0,-1 1,0 0,0-1,0 1,0 1,0-1,0 0,0 1,-1 0,1 0,-1 0,0 0,0 1,0-1,0 1,-1 0,1 0,-1 0,0 0,0 0,-1 0,1 1,-1-1,1 5,0-1,0 0,0 1,-1-1,0 1,-1-1,0 1,0 0,-1-1,0 1,0-1,-1 1,0-1,-1 0,0 0,0 0,-4 7,-3-3,0 0,-1-1,0-1,0 0,-1 0,-1-1,1-1,-1 0,-1 0,0-2,0 0,0 0,-1-1,1-1,-1 0,0-1,0-1,-1-1,1 0,0 0,0-2,-1 0,1 0,-8-3,19 3,0 1,-1-1,1 0,0 0,0 0,0-1,0 0,0 1,1-1,-1-1,1 1,-1 0,1-1,-1 0,1 0,0 0,1 0,-1 0,0 0,1-1,0 1,0-1,0 0,0 0,0 0,1 0,0 0,0 0,0 0,0 0,0 0,1-1,0 1,0 0,0 0,1-1,-1 1,1 0,0 0,0 0,0 0,1 0,5-15</inkml:trace>
  <inkml:trace contextRef="#ctx0" brushRef="#br0" timeOffset="1049.59">797 565,'-11'11,"0"1,1 0,0 1,0 0,1 0,1 1,1 0,0 0,0 1,2 0,0 0,0 1,2-1,0 1,1 0,-1 14,3-28,0 0,0 0,0 1,0-1,0 0,0 0,1 0,-1 0,1 0,-1 0,1 0,0 0,0 0,0 0,0-1,0 1,0 0,0 0,1-1,-1 1,1-1,-1 1,1-1,-1 0,1 0,0 1,0-1,0 0,0 0,0-1,0 1,0 0,0-1,0 1,0-1,0 0,0 0,0 0,0 0,0 0,0 0,0 0,0 0,1-1,-1 0,90-40,-77 28,0 0,0-1,-2 0,0-1,0-1,-2 0,0 0,-1-1,0-1,4-13,-12 28,0-1,0 1,0-1,-1 0,0 0,0 0,0 0,0 0,0 0,-1 0,0 0,0 0,0-1,0 1,-1 0,1 0,-1 0,0 0,-1 0,1 0,0 1,-1-1,0 0,0 1,0-1,-1 1,1-1,-1 1,1 0,-1 0,0 0,-1 1,1-1,0 1,-1 0,1 0,-1 0,1 0,-1 0,0 1,0 0,0 0,-1-1,0 2,0-1,0 0,0 1,0 0,0 0,0 0,0 1,0 0,0 0,0 0,1 0,-1 1,0 0,1 0,-1 0,1 1,-1-1,1 1,0 0,0 0,0 1,1-1,-1 1,1 0,0 0,-2 2,5-5,0 0,0 0,-1 0,1 0,0 0,0 1,0-1,0 0,0 0,0 0,1 0,-1 0,0 0,0 0,1 0,-1 0,1 0,-1 0,1 0,-1 0,1 0,0 0,0 0,-1 0,1-1,0 1,0 0,0 0,0-1,-1 1,1-1,0 1,0-1,0 1,0-1,1 0,-1 1,0-1,0 0,0 0,0 0,0 0,0 0,53 7,-52-7,26-3,0 0,-1-2,0-1,0-2,0 0,-1-2,0 0,-1-2,0-1,-1-1,0-1,-2-1,1-1,-2-1,5-6,-12 13,0 0,-1-1,0-1,-1 0,0-1,-1 0,0-1,-2 0,0 0,0-1,-1 0,-1-1,-1 0,-1 0,0 0,-1-1,0 1,-2-1,0 0,-1-8,-1 25,0-1,1 1,-1-1,0 1,0-1,0 1,-1-1,1 1,0-1,0 1,-1-1,1 1,-1 0,1-1,-1 1,0-1,1 1,-1 0,0 0,0-1,0 1,0 0,0 0,0 0,0 0,-1 0,1 0,0 1,0-1,-1 0,1 1,-1-1,1 0,0 1,-1 0,1-1,-1 1,1 0,-1 0,1 0,-1 0,1 0,-1 0,1 0,-1 0,1 1,-1-1,1 1,-1-1,1 1,0-1,-1 1,1 0,0 0,-1 0,1 0,0 0,0 0,0 0,0 0,0 0,0 0,0 0,0 1,1-1,-1 0,0 1,1-1,-1 0,1 2,-68 139,32 19,35 33,2-181,0 0,2-1,-1 1,2-1,-1 0,2 0,-1 0,2-1,0 0,0 0,4 5,-5-11,-1-1,1 0,1 0,-1-1,0 1,1-1,0 0,0 0,0-1,0 0,0 0,0-1,1 1,-1-1,0 0,1-1,-1 0,1 0,-1 0,1-1,-1 0,0 0,1 0,-1-1,0 0,0-1,0 1,0-1,-1 0,1 0,-1-1,0 0,1 0,-2 0,1 0,0-1,-1 0,4-5,-2 3,1-1,-1 0,0-1,-1 0,0 0,0 0,-1 0,0-1,-1 0,0 0,0 0,-1 0,-1 0,1 0,-2 0,1-1,-2 1,1 0,-1 0,-1-1,0 1,0 6,0 0,-1-1,1 1,-1 0,0 0,-1 1,1-1,0 1,-1 0,0-1,0 2,0-1,0 0,0 1,-1 0,1 0,-1 0,1 0,-1 1,0 0,0 0,0 0,1 0,-6 1,-2-1,1 1,-1 0,0 0,0 1,1 1,-1 0,1 1,-1 0,1 0,0 2,-3 1,0 1,1 1,0 0,1 1,-1 0,2 1,-1 0,1 1,1 0,0 1,0 1,-2 5</inkml:trace>
</inkml:ink>
</file>

<file path=ppt/ink/ink6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03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7,'0'-5,"0"3,-5 7,4 3,1-6,1-2</inkml:trace>
</inkml:ink>
</file>

<file path=ppt/ink/ink6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03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0,'0'5,"4"1,3-4,-1 1,-1 6,-1 0</inkml:trace>
</inkml:ink>
</file>

<file path=ppt/ink/ink6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16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32,'-9'18,"1"0,1 1,1 0,1 1,1-1,0 1,1 0,1 1,2-14,-1 0,1-1,0 1,0-1,1 1,0 0,0-1,1 1,0-1,0 0,0 0,1 0,0 0,0 0,0 0,1-1,0 1,0-1,0 0,1 0,0-1,0 1,0-1,0 0,6 3,-6-5,0 0,1 0,0-1,-1 1,1-1,0 0,-1-1,1 1,0-1,0 0,0-1,0 1,-1-1,1-1,0 1,-1-1,1 0,-1 0,0 0,1-1,-1 1,3-4,102-80,-84 58,-2 0,0-2,-2 0,-1-2,3-9,-24 32,-14 23,7-4,0 1,0 1,1-1,1 1,0 0,1 0,0 0,1 1,0-1,1 1,0 0,1 0,0 0,1 0,1 0,0 0,1 0,0-1,4 11,-4-20,0 1,0-1,1 0,-1 0,1 0,0-1,0 1,0-1,0 1,0-1,1 0,-1 0,1-1,-1 1,1-1,0 1,-1-1,1 0,0 0,0-1,0 1,0-1,0 0,2 0,97-16,-74 4,0-2,-1-1,0-2,-2 0,0-2,0-1,-2-1,6-7,11-9,78-86,-119 121,1 1,0 0,0 0,0 0,1 0,-1 0,0 0,0 0,1 0,-1 0,0 1,1-1,-1 0,1 1,-1-1,1 1,-1 0,1-1,-1 1,1 0,-1 0,1 0,-1 0,1 0,-1 1,1-1,-1 0,1 1,-1-1,1 1,-1-1,0 1,1 0,-1-1,0 1,1 0,-1 0,0 0,0 0,0 0,0 0,0 0,0 1,0-1,0 0,0 1,-1-1,1 0,0 1,-1-1,0 1,1-1,-1 1,0-1,1 1,-1-1,0 1,5 19,-1 0,-1 1,0 0,-2-1,-1 1,0 0,-2 0,-1 6,1-19,-1 0,0 0,0 0,0 0,-2 0,1-1,-1 0,0 0,0 0,-1 0,0-1,-1 0,1-1,-1 1,-1-1,1 0,-1-1,0 0,0 0,-1-1,0 0,1 0,-1-1,-3 1,74 1,128-19,-131 2,0-2,-1-3,0-3,-2-2,-1-2,42-26,-88 46,0-1,0-1,-1 1,1-2,-1 1,-1-1,1 0,-1 0,0-1,-1 0,0-1,0 1,-1-1,0 0,-1 0,0-1,0 1,-1-1,0 0,0 0,-1 0,-1 0,0-3,-1 10,-1 0,0-1,-1 1,1 0,0 0,-1 0,0 0,1 1,-1-1,0 0,-1 1,1-1,0 1,-1 0,1 0,-1 0,0 0,0 0,0 0,0 1,0-1,0 1,0 0,0 0,-1 0,1 1,0-1,0 1,-1-1,1 1,-1 0,1 0,-8 0,1 1,-1-1,1 2,0-1,-1 1,1 1,0 0,0 0,-8 5,6-2,1 1,-1 0,1 0,1 1,0 1,0 0,0 0,1 1,1 0,0 1,0 0,1 0,0 0,1 1,0 0,1 0,0 1,1 0,-1 5,5-11,-1-1,1 1,0-1,1 1,-1 0,1-1,0 1,1-1,0 1,0-1,0 0,1 0,0 0,0 0,0 0,1-1,0 0,0 1,0-1,1-1,0 1,0-1,0 1,0-1,5 2,6 4,0-1,0 0,1-1,0 0,0-2,1 0,0-1,10 1,185 4,-159-11,-30 0</inkml:trace>
</inkml:ink>
</file>

<file path=ppt/ink/ink6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17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30,'-17'107,"-7"232,-10-106,29-212,2 1,0 0,1 1,1-1,2 0,1 10,-2-32</inkml:trace>
  <inkml:trace contextRef="#ctx0" brushRef="#br0" timeOffset="262.195">1 453,'43'0,"34"-5,8-1,-1 0,-9 1,-8 1,-11 2,-10 1,-8 0,-6 1,-3-4,-2-2,-1 0,0 1,1 2,0-4,-4 0</inkml:trace>
  <inkml:trace contextRef="#ctx0" brushRef="#br0" timeOffset="684.906">988 1,'-36'91,"-106"300,116-237,25-147,1 0,0 0,0 0,1 0,0-1,0 1,1 0,0 0,0-1,1 1,0-1,0 0,0 1,0-1,1-1,0 1,1-1,-1 1,1-1,5 4,-5-7,1-1,-1 0,1 0,-1 0,1 0,0-1,-1 0,1 0,0 0,-1-1,1 0,-1 0,1 0,-1-1,1 0,-1 0,0 0,0-1,0 0,0 0,0 0,-1 0,1-1,-1 0,0 0,0 0,5-2,137-108,-145 113,-1 0,1 1,0-1,0 0,0 1,0-1,0 0,0 1,0-1,0 1,0-1,0 1,0 0,0 0,1-1,-1 1,0 0,0 0,0 0,0 0,0 0,1 0,-1 1,0-1,0 0,0 0,0 1,0-1,0 1,0-1,0 1,0-1,0 1,0 0,0-1,0 1,0 0,-1 0,1 0,0 0,0 0,-1 0,1 0,-1 0,1 0,-1 0,1 0,-1 0,0 0,0 0,1 0,-1 0,0 1,-5 63,4-63,-16 51,14-46,0-1,0 1,1-1,0 1,0 0,1 0,-1 0,1 0,1 0,0 0,0 0,0 0,1 0,0 0,1 3,-2-8,0-1,1 0,-1 1,1-1,0 0,-1 0,1 0,0 0,0 0,-1 0,1 0,0 0,0 0,0 0,0 0,0 0,1-1,-1 1,0 0,0-1,0 1,1-1,-1 1,0-1,1 0,-1 0,0 1,1-1,-1 0,0 0,1 0,-1 0,0-1,1 1,-1 0,0-1,0 1,1 0,-1-1,0 1,0-1,0 0,2 0,8-8</inkml:trace>
  <inkml:trace contextRef="#ctx0" brushRef="#br0" timeOffset="1069.9">1412 791,'75'-17,"-2"-4,0-2,-1-4,67-36,-133 61,0 0,0-1,1 0,-2 0,1-1,0 0,-1 0,1 0,-1 0,0-1,-1 0,1 0,-1 0,0 0,0-1,-1 0,1 0,-1 0,-1 0,1 0,-1-1,0 1,0-1,-1 1,0-1,0 0,-1 0,0 1,0-7,-2 10,1-1,-1 1,0 0,0-1,0 1,0 0,-1 0,1 1,-1-1,0 0,0 1,0 0,0-1,0 1,0 1,-1-1,1 0,-1 1,1-1,-1 1,0 0,1 1,-1-1,0 0,0 1,-2 0,-101 10,90-6,0 0,0 1,0 1,0 0,1 2,0-1,1 2,-1 0,2 1,-1 1,1 0,1 1,0 0,1 1,0 0,1 1,1 0,0 1,1 0,0 1,1 0,1 0,1 1,0 0,0 4,6-16,-1 1,1 0,1 0,-1 0,1 0,0 0,0 0,0-1,1 1,0-1,0 1,1-1,-1 1,1-1,0 0,1 0,-1-1,1 1,0-1,0 0,0 1,1-2,-1 1,1-1,0 1,1-1,12 8,1 0,0-2,1 0,0-1,1-1,13 3,21 1,0-3,0-2,0-3,1-1,14-4,-43 1</inkml:trace>
</inkml:ink>
</file>

<file path=ppt/ink/ink6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1,'-25'271,"12"-138,-5-1,-20 63,32-166,0 1,2 1,1-1,2 0,1 24,0-53,0 0,-1 0,1 0,0 0,0 0,0 0,0 0,0 0,0 0,0 0,0 0,0 0,0 0,0 0,1 0,-1 0,0 0,1 0,-1 0,1-1,-1 1,1 0,-1 0,1 0,0-1,-1 1,1 0,0 0,0-1,-1 1,1-1,0 1,0-1,0 1,0-1,0 0,0 1,0-1,0 0,0 1,0-1,0 0,0 0,0 0,0 0,0 0,0 0,0-1,0 1,0 0,0 0,0-1,0 1,-1 0,1-1,0 1,0-1,0 1,0-1,-1 0,1 1,0-1,0 0,-1 1,1-1,8-14</inkml:trace>
  <inkml:trace contextRef="#ctx0" brushRef="#br0" timeOffset="219.661">1 622,'38'5,"33"-4,13-1,2-1,-9-5,-8-2,-6 1,-8-4,-5 1,-6 2,-6 1,-4 3,-3 2,-2 1,-1 1,-1 0,-5 1</inkml:trace>
  <inkml:trace contextRef="#ctx0" brushRef="#br0" timeOffset="504.378">904 594,'-13'25,"-5"9,1 1,1 0,2 1,2 1,1 0,-3 22,13-56,1 0,-1-1,1 1,0 0,0 0,0 0,0-1,0 1,0 0,1 0,-1-1,1 1,0 0,0-1,0 1,0 0,1-1,-1 1,0-1,1 0,0 0,0 1,0-1,-1 0,2 0,-1-1,0 1,0 0,1-1,-1 1,1-1,-1 0,1 0,-1 0,1 0,0 0,0-1,-1 1,1-1,0 0,0 0,-1 0,1 0,0 0,0 0,0-1,2 0,12-3,0-1,0-1,-1 0,0-1,0-1,0 0,-1-1,0-1,-1 0,0-1,0-1,-2 0,1-1,-1 0,-1-1,-1 0,0-1,-1 0,0 0,-1-1,-1 0,3-10,-8 21,0 1,0-1,0 1,-1-1,0 1,0-1,0 0,0 0,-1 0,0 1,0-1,0 0,-1 0,1 0,-1 0,0 1,-1-1,1 0,-1 1,0 0,0-1,0 1,0 0,-1 0,0 0,0 0,0 0,0 1,-1-1,1 1,-1 0,0 0,0 0,0 1,0-1,-1 1,1 0,-1 0,1 1,-1-1,0 1,1 0,-1 0,-2 1,-4 1,0 0,0 1,1 0,-1 1,1 0,-1 1,1 0,0 1,1 0,-1 0,1 1,-1 1,-20 14</inkml:trace>
</inkml:ink>
</file>

<file path=ppt/ink/ink6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08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198 170,'-4'85,"-4"-1,-4 0,-6 8,15-74,-84 301,60-253,21-48</inkml:trace>
  <inkml:trace contextRef="#ctx0" brushRef="#br0" timeOffset="519.794">1 283,'50'-30,"2"3,1 2,1 2,1 3,23-4,-67 20,1 0,-1 1,1 0,0 1,0 1,0-1,0 2,-1 0,1 0,0 1,0 1,0 0,0 0,-1 1,1 1,-1 0,0 1,0 0,0 0,-1 1,1 1,-8-5,-1 1,1-1,-1 1,0-1,0 1,0 0,0-1,0 1,-1 0,1 1,-1-1,0 0,0 0,0 0,0 1,-1-1,1 0,-1 1,0-1,0 1,0-1,0 0,-1 1,1-1,-1 0,0 1,0-1,0 0,0 0,-1 0,1 0,-1 0,0 0,0 0,0 0,0-1,-94 88,89-84,-244 170,244-172,-1 1,1-1,0 2,1-1,-1 1,1 0,0 0,0 1,1 0,0 0,0 0,0 1,1-1,0 1,1 0,0 0,0 1,1-1,0 0,0 1,1 0,0-1,0 1,1 0,1-1,-1 1,2 3,2 0,1-2,0 1,1 0,0-1,0 0,1 0,1-1,0 0,0 0,0-1,1 0,1-1,-1 0,1 0,0-1,1 0,-1-1,1 0,0 0,0-1,6 0,46 27,-50-19</inkml:trace>
  <inkml:trace contextRef="#ctx0" brushRef="#br0" timeOffset="1084.52">651 876,'66'-27,"0"-4,-2-2,9-8,-6-23,-66 62,1 0,-1-1,1 1,-1-1,0 1,0-1,0 1,0-1,-1 0,1 1,-1-1,0 0,1 1,-1-1,0 0,-1 0,1 1,0-1,-1 0,0 1,1-1,-1 0,0 1,0-1,0 1,-1 0,1-1,-1 1,1 0,-1 0,-1-2,0 2,1 0,-1 0,1 1,-1-1,0 1,0-1,0 1,0 0,0 0,0 0,0 1,0-1,0 1,0 0,0-1,0 1,-1 1,1-1,0 0,0 1,0-1,0 1,0 0,0 0,0 1,-2 0,-74 42,65-33,0 0,0 2,1-1,1 2,0-1,0 2,2-1,0 2,1-1,0 1,1 1,1-1,0 1,2 1,-2 8,5-22,1 1,0 0,1-1,-1 1,1 0,0 0,0-1,0 1,1 0,-1 0,1-1,1 1,-1-1,0 1,1-1,0 1,0-1,0 0,1 0,0 0,-1 0,1-1,1 1,-1-1,0 1,1-1,0 0,-1 0,1-1,0 1,1-1,-1 0,0 0,1 0,2 0,5 2,0-1,0 0,0-1,1 0,-1 0,0-2,1 0,-1 0,1-1,-1 0,0-1,0-1,0 0,0-1,6-2,6-3</inkml:trace>
  <inkml:trace contextRef="#ctx0" brushRef="#br0" timeOffset="1690.857">1129 960,'83'-101,"-49"56,2 2,3 1,1 1,21-14,-60 53,0 1,0-1,0 1,0-1,0 1,0 0,0 0,1 0,-1-1,0 1,1 0,-1 1,1-1,-1 0,1 0,-1 1,1-1,0 1,-1-1,1 1,0-1,-1 1,1 0,0 0,-1 0,1 0,0 0,0 1,-1-1,1 0,0 1,-1-1,1 1,-1 0,1-1,-1 1,1 0,-1 0,1 0,-1 0,0 0,1 0,-1 0,0 1,-12 156,12-155,-1-1,1 0,0 0,0 0,0 0,0 0,0 0,1 0,-1 0,1-1,-1 1,1 0,-1-1,1 1,0-1,0 0,0 0,0 1,0-1,0 0,0-1,0 1,0 0,0-1,0 1,1-1,-1 1,0-1,0 0,1 0,-1 0,0 0,0-1,1 1,-1-1,0 1,0-1,2 0,82-37,-83 36,131-78,-134 79,1 0,0 0,0 0,0 0,0 0,1 1,-1-1,0 0,0 0,1 1,-1-1,0 1,0-1,1 1,-1-1,1 1,-1 0,0 0,1-1,-1 1,1 0,-1 0,1 1,-1-1,0 0,1 0,-1 1,1-1,-1 1,0-1,0 1,1 0,-1-1,0 1,0 0,0 0,1 0,-1 0,0 0,-1 0,1 0,0 0,0 0,0 0,0 1,-1-1,1 0,-1 1,1-1,-8 153,35-98,-13-46</inkml:trace>
  <inkml:trace contextRef="#ctx0" brushRef="#br0" timeOffset="2473.592">2146 820,'17'4,"0"-1,0 0,1-1,-1 0,1-2,-1 0,0-1,1-1,-1 0,0-1,0-1,0-1,0-1,-1 0,0-1,0 0,0-2,-13 8,0-1,0 1,-1 0,1-1,0 1,-1-1,0 0,1 0,-1 0,0 0,0-1,0 1,0 0,-1-1,1 1,-1-1,1 0,-1 1,0-1,0 0,0 0,0 0,-1 0,1 0,-1 0,0 0,0 0,0 0,0 0,0 0,-1 0,1 0,-1 0,0 1,0-1,0 0,0 0,0 0,-1 1,1-1,-1 1,0-1,1 1,-1 0,-1-1,1 1,0 0,0 0,-1 1,1-1,-1 0,1 1,-3-1,-7 1,1 1,-1 0,1 0,-1 2,1-1,-1 2,1-1,0 2,0-1,0 1,1 1,-1 0,1 1,0 0,0 0,1 1,0 0,0 1,1 0,-2 3,6-8,0 0,0 1,1 0,-1-1,1 1,0 1,0-1,1 0,-1 1,1-1,0 1,0 0,1 0,0 0,-1 0,1 0,1 0,-1 0,1 0,0 0,0 0,1 0,-1 0,1 0,0 0,0 0,1 0,0 0,-1 0,2-1,-1 1,0-1,1 1,0-1,0 0,1 0,9 10,1-2,1 0,0 0,1-2,0 0,0 0,1-2,0 0,1-1,-1-1,17 4,-9-2</inkml:trace>
  <inkml:trace contextRef="#ctx0" brushRef="#br0" timeOffset="3035.101">2654 960,'121'-97,"46"-28,-166 124,0 0,0 0,0 0,0 0,1 1,-1-1,0 1,0-1,1 1,-1-1,0 1,1-1,-1 1,0 0,1 0,-1 0,0 0,1 0,-1 0,0 0,1 0,-1 1,1-1,-1 0,0 1,0-1,1 1,-1 0,0-1,0 1,0 0,0 0,1-1,-1 1,0 0,-1 0,1 0,0 0,0 0,0 1,-1-1,1 0,0 0,-1 1,1-1,-1 0,0 0,1 1,-1-1,0 0,0 1,0 0,4 26,-5-25,0 0,1 0,-1-1,1 1,0 0,0 0,0 0,0 0,1 0,-1 0,1 0,0 0,-1 0,1-1,1 1,-1 0,0 0,1-1,-1 1,1-1,0 0,0 1,0-1,0 0,0 0,0 0,0 0,1-1,-1 1,1 0,0-1,-1 0,1 0,0 0,0 0,-1 0,1 0,0-1,0 1,0-1,0 0,0 0,1 0,6-3,-1 0,1 0,-1-1,0 0,0-1,0 0,-1 0,0-1,0 0,2-2,71-39,-80 46,0 0,1 1,-1-1,0 1,0-1,1 1,-1 0,0-1,1 1,-1 0,0 0,1 0,-1 0,0 0,1 0,-1 0,0 1,1-1,-1 0,0 1,0-1,1 1,-1-1,0 1,0 0,0-1,0 1,0 0,0 0,0 0,0 0,0 0,0 0,0 0,0 0,-1 0,1 0,0 0,-1 1,1-1,-1 0,0 0,1 1,-1-1,0 0,0 1,1-1,-1 1,-11 74,6-50,4-24,0 1,0 0,1 0,0 0,-1 0,1 0,0 0,0 0,0 0,1 0,-1 0,1 0,0 0,-1-1,1 1,1 0,-1 0,0-1,1 1,-1-1,1 1,0-1,0 1,0-1,0 0,0 0,0 0,0 0,1 0,14 5</inkml:trace>
  <inkml:trace contextRef="#ctx0" brushRef="#br0" timeOffset="3701.541">3726 0,'-23'389,"16"-316,-3-1,-3 0,-22 64,33-132,1-3,0 0,0 0,1 0,-1 0,0 0,0 0,0 1,1-1,-1 0,1 0,-1 0,1 1,-1-1,1 0,0 1,0-1,-1 0,1 1,0-1,0 0,0 1,1-1,-1 0,0 1,0-1,1 0,-1 1,1-1,-1 0,1 0,-1 0,1 1,0-1,0 0,-1 0,1 0,0 0,0 0,0 0,0 0,0-1,0 1,1 0,-1-1,0 1,0 0,0-1,1 1,0-1,158-80,-141 72,-1 1,1 0,0 2,1 0,0 1,-1 1,5 1,-19 1,0 1,0 0,0 0,0 0,-1 0,1 1,0 0,0 0,-1 0,1 1,0 0,-1 0,0 0,1 0,-1 0,0 1,0 0,0 0,-1 0,1 0,-1 1,0-1,1 1,-2 0,1 0,0 0,-1 0,0 1,0-1,0 1,1 3,-1 0,-1 0,1-1,-1 1,-1 0,0 0,0 0,0-1,-1 1,0 0,-1 0,1-1,-2 1,1-1,-1 1,0-1,0 0,-1 0,0 0,0-1,-1 1,0-1,0 0,0-1,-1 1,-4 3,-3 2,-1-1,0 0,0 0,-1-1,0-1,0-1,-1 0,0-1,-1-1,1 0,-9 0,20-3,0-2,0 1,-1-1,1 1,0-2,-1 1,1 0,0-1,0 0,0 0,0-1,0 1,0-1,0 0,0-1,0 1,1-1,-1 0,1 0,0 0,0-1,0 1,0-1,1 0,0 0,-1 0,2-1,-3-3,-16-28,14 19</inkml:trace>
  <inkml:trace contextRef="#ctx0" brushRef="#br0" timeOffset="4488.626">4235 847,'16'-1,"1"-2,0 0,0-1,-1 0,0-2,0 0,0 0,-1-2,0 0,0 0,-1-2,0 0,11-11,-22 19,-1 0,0 0,0 0,0-1,0 1,0-1,-1 1,1-1,-1 0,1 1,-1-1,0 0,0 0,-1 0,1 0,-1 0,1 0,-1 0,0 0,0 0,0-1,0 1,-1 0,1 0,-1 0,0 0,0 0,0 1,0-1,0 0,-1 0,1 1,-1-1,0 0,0 1,0 0,0-1,0 1,0 0,-1 0,1 0,-1 1,1-1,-1 1,0-1,0 1,1 0,-1 0,0 0,0 0,0 0,0 1,0-1,0 1,-1 0,1 0,0 0,0 1,-1-1,-9 5,1 0,0 1,1 0,-1 1,1 0,1 1,-1 0,1 1,1 0,0 1,0-1,0 2,2-1,-1 1,1 1,1-1,-1 4,3-11,0 2,1-1,0 0,0 1,0-1,0 1,1 0,0 0,0 0,1 0,0 0,0 0,0 1,1-1,0 0,0 0,0 1,1-1,0 0,1 0,-1 0,1 0,0 0,0 0,1 0,0-1,0 1,0-1,1 0,-1 0,1 0,0 0,1-1,-1 1,1-1,0 0,0-1,0 1,1-1,-1 0,6 2,2-4,0-1,0 0,1 0,-1-1,0-1,0 0,0-1,0-1,0 0,0 0,-1-2,0 1,0-1,-1-1,1 0,-1-2,19-7,18-13,-1-3,-1-1,-2-3,23-25,-58 53,8-7,-3 5,-1 0,0-2,0 1,-1-2,0 0,-1 0,-1-1,0 0,-1-1,-1 0,0 0,-1-1,-1 0,3-8,-9 22,0 1,1 0,-1-1,0 1,1-1,-1 1,0-1,0 1,0-1,0 1,-1-1,1 1,0 0,-1-1,1 1,0-1,-1 1,0 0,1-1,-1 1,0 0,0 0,0 0,0-1,0 1,0 0,0 0,0 0,0 0,0 1,0-1,-1 0,1 0,0 1,-1-1,1 1,0-1,-1 1,1 0,-1-1,1 1,-1 0,1 0,-1 0,1 0,-1 0,1 0,-68 23,-46 63,111-82,1-1,0 1,0 0,1 0,-1 0,1 0,0 0,0 0,0 1,0-1,1 1,0-1,0 1,0-1,0 1,1 0,0-1,0 1,0 0,0 0,1-1,0 1,0 0,0-1,1 1,-1-1,1 0,2 4,1 0,1 0,0-1,0 0,1 0,-1-1,2 0,-1 0,1 0,0-1,0 0,3 1,-2-2,0 2,-1-1,1 1,-1 1,0 0,-1 0,1 0,-1 1,4 6,-5-6,-1 0,0 1,-1-1,0 1,0 0,-1 0,0 0,-1 1,1-1,-2 1,0-1,0 1,0 0,-1-1,-1 1,0 0,0-1,-1 1,0-1,0 1,-1-1,-4 8,-5 1</inkml:trace>
</inkml:ink>
</file>

<file path=ppt/ink/ink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31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283 681,'192'-91,"-82"41,-2-5,-2-5,24-21,-114 71,-1-1,0 0,0-1,-2 0,1-1,-1-1,-1 0,-1-1,0 0,-1-1,0 0,-1 0,-1-1,-1 0,0-1,3-13,-10 28,1 0,-1 0,0 0,0 0,0 0,0 0,0 0,-1 0,1 0,-1 0,0 0,0 1,0-1,0 0,-1 1,1-1,-1 0,1 1,-1 0,0-1,0 1,0 0,0 0,0 0,-1 0,1 0,-1 1,1-1,-1 1,1-1,-1 1,0 0,0 0,0 0,1 1,-2-1,-4 0,1 0,-1 0,1 0,-1 1,0 1,1-1,-1 1,1 0,-1 1,1 0,-1 0,1 1,0 0,0 0,-10 9,1 1,1 1,0 1,0 0,2 0,0 2,0 0,2 0,0 1,1 0,1 1,1 0,-1 4,5-16,-38 94,4 2,5 2,4 1,5 1,4 1,6 1,2 34,-19 282,29-386,-2-1,-1 0,-3 0,-1 0,-1-1,-6 10,13-40,1 0,-2-1,1 1,-1-1,0 1,0-1,0-1,-1 1,0 0,0-1,-1 0,1 0,-1-1,0 0,0 0,-1 0,1-1,-1 1,0-2,0 1,0-1,0 0,0 0,0-1,-1 0,1 0,0-1,-1 0,1 0,-1-1,1 0,-5-1,-3-1,4 2,-1 0,0-1,0 0,1 0,-1-1,1-1,0 0,0-1,0 0,1 0,-1-1,2 0,-1-1,0 0,1-1,1 0,-1 0,1-1,1 0,-1-1,2 1,-4-8,3-8,3 1</inkml:trace>
  <inkml:trace contextRef="#ctx0" brushRef="#br0" timeOffset="510.181">0 1218,'61'-28,"1"3,1 3,1 3,25-3,80-5,87-18,-255 44,-1 2,0-1,0 1,0-1,0 1,0 0,0-1,0 1,0-1,0 1,0-1,0 1,0 0,0-1,1 1,-1-1,0 1,0-1,1 1,-1-1,0 1,1-1,-1 1,0-1,1 0,-1 1,1-1,-1 1,0-1,1 0,-1 0,1 1,-1-1,1 0,0 0,-1 1,1-1,-1 0,1 0,-1 0,1 0,-1 0,1 0,0 0,-1 0,1 0,-1 0,1 0,-1 0,1 0,0-1,-1 1,1 0,-1 0,1-1,-1 1,1 0,-1 0,1-1,-1 1,0-1,1 1,-1 0,1-1,-9 11,2 0,0 1,0-1,1 1,0 1,1-1,0 1,1 0,0-1,1 1,0 1,1-1,0 0,1 3,15 27,-2-30</inkml:trace>
  <inkml:trace contextRef="#ctx0" brushRef="#br0" timeOffset="5661.81">1439 652,'-12'7,"1"0,-1 0,1 1,1 0,-1 1,1 0,1 1,0 0,0 1,1 0,0 0,-2 7,-6 11,2 2,1-1,2 2,1-1,2 2,0-1,3 1,0 0,3 0,0 22,0-44,1 0,0 0,1 1,0-1,1 0,0 0,1 0,0 0,1 0,0 0,1-1,0 1,0-1,1 0,1 0,0-1,0 1,1-1,0-1,0 1,1-1,0-1,0 1,1-1,0-1,0 1,1-2,0 1,0-1,0-1,0 0,1 0,8 1,-13-4,0 0,0 0,1 0,-1-1,0 0,0 0,0-1,0 1,1-2,-1 1,0 0,0-1,-1 0,1-1,0 1,-1-1,1 0,-1-1,0 1,0-1,0 0,-1 0,0 0,1-1,-1 0,1-1,8-16</inkml:trace>
  <inkml:trace contextRef="#ctx0" brushRef="#br0" timeOffset="6082.079">1892 681,'-63'303,"59"-285,0-8,0-1,1 1,0 1,1-1,0 0,0 0,1 1,1-1,-1 1,2-1,0 1,0-1,0 1,2-1,-1 0,1 0,1 0,-1 0,2 0,-1-1,2 0,-1 0,1 0,3 2,-1-7,0 0,0 0,1-1,0-1,-1 0,1 0,0 0,0-1,0 0,0-1,0 0,1-1,-1 1,0-2,-1 1,1-1,0-1,7-3,21-21,-31 11</inkml:trace>
  <inkml:trace contextRef="#ctx0" brushRef="#br0" timeOffset="6335.067">1552 935,'44'-5,"32"-6,9-2,-5-2,-11 0,-14 3,-10 4,-8-2,-7 1,-2 2,-2 2,-5-3,-6 0</inkml:trace>
  <inkml:trace contextRef="#ctx0" brushRef="#br0" timeOffset="6631.668">2286 540,'28'33,"-2"1,-1 2,-1 0,-3 2,-1 0,-1 1,-3 1,-1 0,-2 2,0 5,-11-34,1 0,-2 1,0-1,0 0,-2 1,1-1,-2 1,0-1,0 0,-1 0,-1 0,0 0,-1 0,0-1,-1 0,-1 0,1 0,-8 8,-2 2,-1-2,-1 1,-1-2,0-1,-18 14,2-3,17-12</inkml:trace>
</inkml:ink>
</file>

<file path=ppt/ink/ink6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2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0 169,'17'73,"22"164,-10-150,-29-86,1 0,0 0,-1 0,1-1,0 1,-1 0,1-1,0 1,0 0,0-1,-1 1,1-1,0 1,0-1,0 0,0 1,0-1,0 0,0 0,0 0,0 1,0-1,0 0,0 0,0 0,0-1,0 1,0 0,0 0,0 0,0-1,0 1,-1-1,1 1,0-1,0 1,0-1,0 1,-1-1,1 1,0-1,0 0,-1 0,1 1,-1-1,1 0,-1 0,1 0,-1 0,1 0,-1 0,0 0,25-48,98-297,-122 343,0-2,0 1,0 0,0 0,1 0,0 0,0 0,0 1,0-1,0 0,1 1,0 0,-1-1,1 1,0 0,1 1,-1-1,2-1,5 7,-3 5</inkml:trace>
  <inkml:trace contextRef="#ctx0" brushRef="#br0" timeOffset="666.503">452 394,'31'-17,"-1"-1,-1-2,0 0,-2-2,0-1,-1-2,21-25,-22-5,-25 54,0-1,0 1,0-1,0 1,-1 0,1-1,0 1,-1 0,1-1,0 1,-1 0,0-1,1 1,-1 0,0 0,0 0,1 0,-1-1,0 1,0 0,0 1,0-1,-1 0,1 0,0 0,0 1,0-1,-1 0,1 1,0-1,-1 1,1 0,0-1,-1 1,1 0,-1 0,1 0,0 0,-1 0,1 0,-1 0,-9 2,1 0,0 0,0 1,0 0,0 0,1 1,-1 1,1 0,0 0,0 1,0 0,1 0,0 1,0 0,1 0,0 1,0 0,1 0,0 1,0 0,-1 1,0 1,1 0,0 0,1 1,0-1,1 1,0 0,1 0,0 1,1-1,0 1,1 6,1-13,0 1,0-1,1 0,0 1,0-1,0 0,1 0,0 0,1 0,-1 0,1-1,0 1,0-1,1 1,-1-1,1 0,0 0,1-1,-1 1,1-1,0 0,0-1,0 1,1-1,3 2,1-1,-1-1,1 0,0 0,0-1,0-1,0 1,0-2,0 1,0-1,0-1,0 0,0-1,0 1,0-2,0 0,-1 0,1 0,-1-1,0-1,0 1,0-2,-1 1,5-5,20-9,-1-1,-1-2,-1-1,-1-1,-2-2,0-1,-1-1,-2-1,-1-1,-1-1,4-11,3-55,-29 95,0-1,1 1,-1-1,0 0,-1 1,1-1,0 1,-1-1,0 1,1-1,-1 1,0-1,0 1,0 0,-1-1,1 1,-1 0,1 0,-1 0,1 0,-1 0,0 0,0 1,0-1,0 0,-1 1,1 0,0-1,0 1,-1 0,1 0,-1 1,1-1,-1 0,1 1,-3-1,-2 1,0 0,0 0,0 0,0 1,1 0,-1 1,0-1,1 1,-1 0,1 1,-1 0,1 0,0 0,0 1,1 0,-1 0,1 0,-1 1,2 0,-1 0,0 0,1 0,0 1,0 0,1-1,-1 2,1-1,1 0,-1 0,1 1,0 0,0-1,1 1,0 0,0 0,1 0,0 0,0-1,1 1,-1 0,2 3,2-4,0-1,0 0,0-1,1 1,-1-1,1 0,0 0,0 0,1-1,-1 0,1 0,0 0,0 0,0-1,0 0,0-1,0 1,0-1,1 0,-1-1,0 1,1-1,-1-1,2 1,44 6,-47-6,0 0,0 1,-1-1,1 1,0 0,-1 0,1 0,0 1,-1-1,1 1,-1 0,0 1,0-1,0 1,0-1,0 1,-1 1,1-1,-1 0,1 1,-1 0,-1-1,1 1,0 1,-1-1,0 0,0 0,0 1,-1-1,1 1,-1 0,0-1,0 1,-1 0,1 0,-64 159,61-145</inkml:trace>
  <inkml:trace contextRef="#ctx0" brushRef="#br0" timeOffset="1088.426">1637 140,'-7'-2,"0"1,1-1,-1 2,0-1,0 1,0 0,0 0,0 1,1-1,-1 2,0-1,1 1,-1 0,1 0,-1 1,1 0,0 0,0 0,0 1,1 0,-1 0,-3 4,8-4,0-1,0 0,0 1,1-1,-1 1,1 0,0-1,0 1,0-1,1 1,-1-1,1 1,0-1,0 1,0-1,0 0,1 0,-1 1,1-1,0 0,0 0,0 0,0-1,0 1,1 0,-1-1,1 0,0 1,0-1,0 0,0 0,0-1,2 2,22 23,-23-22,0 0,0 0,0 0,-1 1,1-1,-1 1,0 0,-1 0,1 0,-1 0,0 1,0-1,-1 1,1-1,-1 1,-1-1,1 1,-1 0,0-1,0 1,0 0,-1-1,0 1,0 0,-1-1,1 1,-1-1,0 0,-1 1,-1 1,0 0,0-1,0 1,-1-1,0 0,-1 0,1-1,-1 0,0 0,-1 0,1-1,-1 0,0 0,0 0,0-1,0 0,-7 2,-5-4</inkml:trace>
  <inkml:trace contextRef="#ctx0" brushRef="#br0" timeOffset="1522.11">1863 394,'49'-18,"0"-1,-2-3,0-2,-1-1,32-26,-74 50,-1-1,0 1,0-1,0 0,0 0,0 0,-1 0,1 0,0-1,-1 1,0-1,1 0,-1 1,0-1,-1 0,1 0,0-1,-1 1,0 0,0 0,0-1,0 1,0-1,-1 1,1-1,-1 1,0-1,0 1,0-1,-1 1,1 0,-1-1,0 1,0-1,0 1,0 0,0 0,-1-1,0 1,1 0,-1 0,0 1,-1-1,1 0,0 1,-1-1,1 1,-1 0,-1-1,-5 2,-1 0,0 0,1 1,-1 0,0 1,1 0,-1 1,1 0,-1 0,1 1,0 0,0 1,0 0,0 0,1 1,0 0,0 0,0 1,0 0,-4 5,11-10,-10 5,1 1,-1 0,1 1,0 0,1 1,0 0,0 0,1 1,0 0,1 1,0 0,1 0,0 0,0 1,1 0,1 0,-3 11,6-15,0 1,1-1,0 1,0-1,1 0,0 1,0-1,1 0,0 0,1 0,0 0,0 0,1-1,-1 1,2-1,-1 0,1 0,0 0,0-1,1 0,0 0,0 0,1-1,-1 0,1 0,0-1,0 1,1-1,-1-1,1 0,0 0,0 0,0-1,0 0,0-1,3 0,188 2,-106-30,-73 17</inkml:trace>
</inkml:ink>
</file>

<file path=ppt/ink/ink6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25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0,'-54'449,"34"-221,9-60,12-169</inkml:trace>
  <inkml:trace contextRef="#ctx0" brushRef="#br0" timeOffset="245.783">0 367,'39'-5,"31"-1,9 0,-4 1,-5-4,-10 1,-11 1,-8 1,-6 3,-5 1,-3 1,0 1,-1 0,0 1,1-1,-5 0</inkml:trace>
  <inkml:trace contextRef="#ctx0" brushRef="#br0" timeOffset="551.102">706 791,'-10'15,"6"-21,8-30,-1 16,2-1,0 1,2 0,0 0,1 0,1 1,0 1,2 0,0 0,1 1,1 0,1 1,0 0,1 2,0-1,1 2,6-3,-19 13,1 1,0 0,0 0,0 0,0 0,0 1,0 0,0 0,0 0,1 0,-1 0,0 1,1 0,-1 0,0 0,1 1,-1-1,0 1,4 1,9 4</inkml:trace>
  <inkml:trace contextRef="#ctx0" brushRef="#br0" timeOffset="962.704">1411 480,'-11'-2,"-1"1,-1 0,1 0,0 2,0-1,0 1,0 1,0 0,0 1,1 0,-1 1,1 0,0 1,0 0,0 1,1 0,0 1,0 0,0 0,1 1,0 0,0 1,1-1,0 0,1 0,0 0,0 1,0 0,2 0,-1 0,1 1,0 0,1 0,0 1,1-1,0 1,0-1,1 1,0 9,2-18,0 1,0-1,0 0,1 1,-1-1,1 0,-1 1,1-1,0 0,0 1,0-1,0 0,0 0,0 0,1 0,-1 0,1 0,-1-1,1 1,0 0,-1-1,1 1,0-1,0 0,0 1,1-1,-1 0,0 0,0-1,0 1,1 0,-1-1,0 1,1-1,0 0,85-13,-59-2,-2-1,1-2,-2 0,0-2,22-23,49-36,22-9,-119 89,-1 0,1 0,0 0,-1 0,1 0,0 0,-1 0,1 1,0-1,0 0,0 0,0 0,0 0,0 0,0 0,0 0,1 0,-1 1,0-1,1 0,-1 0,0 0,1 0,0 0,-1 0,1-1,-1 1,1 0,0 0,0 0,0 0,-1-1,1 1,0 0,0-1,0 1,0-1,0 1,0-1,0 1,0-1,0 0,0 0,0 1,1-1,-1 0,0 0,0 0,0 0,0 0,0 0,0-1,0 1,1 0,-1-1,0 1,0 0,0-1,0 1,0-1,0 1,-1-1,1 0,0 0,0 1,0-1,0 0,-20 49,10-24</inkml:trace>
  <inkml:trace contextRef="#ctx0" brushRef="#br0" timeOffset="1381.889">1807 791,'132'-247,"-84"186,-47 61,-1 0,1 1,0-1,0 1,-1-1,1 1,0-1,0 1,-1-1,1 1,-1 0,1-1,-1 1,1 0,-1-1,1 1,-1 0,1 0,-1 0,0 0,0-1,1 1,-1 0,0 0,0 0,0 0,0 0,0-1,0 1,0 0,0 0,0 0,-1 0,1 0,0-1,-1 1,1 0,0 0,-1 0,1-1,-1 1,1 0,-1 0,1-1,-1 1,0-1,1 1,-1 0,0-1,-1 8,-1 103,4-107,0-1,-1 0,1 1,0-1,0 0,1 0,-1 0,1 0,-1 0,1 0,0 0,0 0,0-1,1 1,-1-1,1 1,-1-1,1 0,0 0,-1 0,1-1,0 1,1-1,-1 1,0-1,0 0,0 0,1 0,-1-1,1 1,-1-1,5 0,-1 0,1-1,-1 0,0 0,1 0,-1-1,0 0,0-1,0 0,0 0,0 0,-1-1,0 0,1 0,-1-1,-1 1,1-1,-1-1,1 1,1-4,86-130,-87 128,45-75,-40 69</inkml:trace>
  <inkml:trace contextRef="#ctx0" brushRef="#br0" timeOffset="1744.741">2710 395,'-16'1,"0"1,0 1,0 1,1 0,-1 1,1 0,0 2,1 0,-1 0,-9 8,22-15,0 1,0 0,-1 0,1 0,0 0,0 0,0 1,1-1,-1 0,0 1,0 0,1-1,-1 1,1 0,-1 0,1 0,0 0,0 0,0 0,0 0,0 0,0 0,1 1,-1-1,1 0,-1 1,1-1,0 0,0 1,0-1,0 0,0 0,1 1,-1-1,1 0,0 1,-1-1,1 0,0 0,0 0,0 0,1 0,-1 0,0 0,1 0,-1-1,1 1,1 1,67 27,-63-28,0 0,0 0,0 0,0 1,0-1,-1 2,0-1,1 1,-1 0,0 0,-1 1,1 0,-1 0,0 0,0 0,0 1,-1 0,1 2,-4-2,-1-1,0 1,-1 0,1 0,-1-1,0 1,0-1,-1 1,0-1,0 1,0-1,-1 0,1 0,-1 0,0 0,-1-1,1 1,-1-1,0 0,0 0,0 0,-1 0,1-1,-1 0,0 0,0 0,0 0,0-1,-2 1,-40 14,26-17</inkml:trace>
</inkml:ink>
</file>

<file path=ppt/ink/ink6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24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511 368,'-30'-4,"0"3,0 0,0 2,-1 1,2 2,-1 0,-9 5,15-5,1 1,1 1,-1 2,1 0,0 1,1 1,-3 3,25-13,0 0,-1 0,1 0,0 0,0 1,-1-1,1 0,0 1,-1-1,1 0,0 1,-1-1,1 1,0-1,-1 1,1-1,-1 1,1 0,-1-1,1 1,-1 0,0-1,1 1,-1 0,0 0,1-1,-1 1,0 0,0 0,0-1,0 1,0 0,0 0,0 0,0-1,0 1,0 0,0 0,0-1,-1 1,1 0,0 0,0-1,-1 1,1 0,-1 0,1-1,-1 1,1-1,-1 1,1 0,-1-1,1 1,-1-1,0 1,1-1,-1 0,0 1,1-1,-1 0,0 1,0-1,0 0,232 2,-230-2,1 0,0 0,-1 0,1 0,0 0,-1 1,1-1,-1 1,1-1,-1 1,1 0,-1-1,1 1,-1 0,0 0,1 0,-1 0,0 0,0 1,0-1,0 0,0 0,0 1,0-1,0 0,0 1,-1-1,1 1,-1-1,1 1,-1 0,1-1,-1 1,0-1,0 1,0 0,0-1,0 1,0 0,0-1,-1 1,1-1,0 1,-1 0,0-1,1 1,-1-1,0 1,1-1,-1 0,0 1,0-1,0 0,-1 0,1 0,0 1,0-1,-1 0,1 0,-108 76,64-50,19-11,16-12,0 1,0 0,1 0,-1 1,1 0,1 1,-1 0,1 0,0 1,1 0,0 0,0 1,1-1,0 2,0-1,1 1,1-1,-1 2,2-1,-1 0,0 7,4-13,0 0,0-1,1 1,0-1,0 1,0 0,0-1,0 0,0 1,1-1,0 0,0 0,0 0,0 0,0 0,0 0,1 0,0-1,-1 1,1-1,0 0,0 0,0 0,0 0,1-1,-1 1,0-1,1 0,-1 0,1 0,-1 0,1 0,0-1,-1 0,1 0,1 0,11 1,-1-1,1 0,-1-2,1 0,-1 0,1-2,-1 0,0 0,-2-2,1 0,-2 0,1-2,-1 1,0-2,-1 1,0-1,0-1,-1 0,0-1,-1 0,0 0,-1-1,0 0,-1-1,5-11,-3 8</inkml:trace>
  <inkml:trace contextRef="#ctx0" brushRef="#br0" timeOffset="255.262">369 1,'-27'84,"3"0,4 2,-6 74,16-90,3 0,4 0,2 1,4-1,10 67,-8-116,-2 1,-1 0,0 0,-2 0,0 0,-4 21,-25 96,22-115</inkml:trace>
</inkml:ink>
</file>

<file path=ppt/ink/ink6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21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368 654,'0'-1,"0"1,0-1,0 1,0-1,0 1,0-1,-1 1,1 0,0-1,0 1,0-1,-1 1,1 0,0-1,-1 1,1-1,0 1,-1 0,1-1,0 1,-1 0,1 0,0-1,-1 1,1 0,-1 0,1 0,-1 0,1-1,-1 1,1 0,0 0,-1 0,1 0,-1 0,1 0,-1 0,1 0,-1 0,1 0,-1 1,1-1,-1 0,1 0,0 0,-1 0,1 1,-1-1,1 0,0 0,-1 1,1-1,0 0,-1 1,1-1,0 1,-1-1,1 0,0 1,0-1,-1 1,1-1,-32 28,29-25,-303 352,300-346,31-34,345-367,-368 388,27-27,-28 30,-1 1,0-1,1 1,-1 0,1-1,-1 1,1-1,-1 1,1-1,-1 1,1 0,-1 0,1-1,-1 1,1 0,0 0,-1-1,1 1,-1 0,1 0,0 0,-1 0,1 0,0 0,-1 0,1 0,-1 0,1 0,0 1,-1-1,1 0,-1 0,1 1,0-1,-1 0,1 0,-1 1,1-1,-1 1,1-1,-1 0,1 1,-1-1,0 1,1-1,-1 1,0 0,1-1,-1 1,0-1,0 1,1-1,-1 1,0 0,6 225,-3-216,0 1,1 0,1-1,0 1,0-1,1-1,0 1,1-1,3 4,-7-10,-1-1,0 1,1 0,-1-1,1 0,0 0,0 0,0 0,0 0,0 0,0-1,1 1,-1-1,0 0,1 0,-1 0,1-1,-1 1,1-1,-1 0,1 0,-1 0,1 0,-1-1,1 1,-1-1,1 0,-1 0,1 0,-1-1,2 0,7-8,0 0,-1 0,0-1,0-1,-1 0,-1 0,0-1,0-1,-2 1,0-1,0 0,-1-1,3-13,1 5,-5 12,5-10,0-1,-2 0,0-1,-2 0,0 0,-2 0,1-10,-7 13,-4 8</inkml:trace>
  <inkml:trace contextRef="#ctx0" brushRef="#br0" timeOffset="353.865">1186 568,'-20'27,"1"0,1 1,2 1,0 1,2 0,2 0,0 2,2-1,0 8,9-35,0 0,0 0,0-1,1 1,-1 0,1 0,0 0,0 0,0 0,0 0,1 0,0 0,0 0,0 0,0-1,0 1,1 0,-1-1,1 1,0-1,1 0,-1 1,0-1,1 0,0 0,-1-1,1 1,0-1,1 1,-1-1,0 0,1 0,-1 0,1 0,0-1,-1 0,1 0,0 0,0 0,0 0,0-1,0 1,5-2,0-1,0 1,0-2,0 1,-1-1,1 0,-1-1,0 0,0 0,0-1,-1 0,1 0,-1-1,0 0,-1 0,0-1,0 1,0-2,-1 1,4-6,1-3,0-1,-1 0,0 0,-2-1,0 0,-1-1,-1 1,-1-1,1-6,-4 19,0 0,0 0,-1 0,0 0,0 0,0 0,-1 0,0 0,0 0,0 0,-1 0,0 1,0-1,0 0,-1 1,0-1,0 1,0 0,-1 0,0 0,1 1,-2-1,1 1,-1 0,1 0,-1 1,0-1,0 1,-1 0,1 0,-1 1,1 0,-1 0,0 0,-2 0,-1 0,-1 0,1 1,-1 0,1 1,-1 0,1 0,-1 1,1 0,0 1,-1 0,1 0,0 1,0 0,0 1,1 0,-1 0,1 1,0 0,-17 13</inkml:trace>
  <inkml:trace contextRef="#ctx0" brushRef="#br0" timeOffset="666.086">1412 1021,'5'-10,"1"-17,5-9,1-4,2 1,-1 2,3 3,-2 2,1 1,-1 2,1 6,-1 1,1 5,3 5,4 5,-3 9,-4 3</inkml:trace>
  <inkml:trace contextRef="#ctx0" brushRef="#br0" timeOffset="1301.177">1807 992,'14'-39,"2"1,2 1,1 1,1 0,3 2,15-19,-38 52,0 0,0 0,0 0,1 0,-1 0,0 0,1 0,-1 0,1 0,0 0,-1 0,1 0,0 1,-1-1,1 0,0 0,0 1,0-1,-1 0,1 1,0-1,0 1,0-1,0 1,0 0,0-1,0 1,0 0,0 0,0-1,1 1,-1 0,0 0,0 0,0 0,0 1,0-1,0 0,0 0,0 1,0-1,0 0,0 1,0-1,0 1,0 0,0-1,0 1,-1 0,1-1,0 1,0 0,-1 0,1-1,0 1,-1 0,1 0,0 1,10 96,-10-97,-1 0,1 0,-1 0,1 0,-1 0,1 0,0 0,0 0,-1 0,1 0,0-1,0 1,0 0,0-1,0 1,0-1,0 1,0-1,0 1,0-1,0 1,0-1,0 0,1 0,-1 0,0 0,0 0,0 0,0 0,0 0,1 0,-1 0,0 0,0-1,0 1,0-1,0 1,0-1,0 1,0-1,0 1,0-1,49-33,-40 26,193-152,-201 158,-1 1,1-1,0 1,-1 0,1 0,0-1,0 1,0 1,0-1,0 0,0 0,0 1,0-1,1 1,-1 0,0-1,0 1,0 0,0 0,0 1,1-1,-1 0,0 1,0-1,0 1,0 0,0 0,0 0,0 0,0 0,0 0,-1 0,1 0,0 1,-1-1,1 1,-1-1,1 1,-1 0,0 0,0-1,1 1,-1 0,-1 0,1 0,0 0,0 0,-1 0,1 0,-1 3,-13 108,0-52,11-51,0-6,1 0,-1 0,1 1,0-1,0 0,1 0,-1 1,1-1,0 1,0-1,0 0,1 1,-1-1,1 0,0 0,0 1,1-1,-1 0,1 0,0 0,0 0,1-1,-1 1,1 0,-1-1,1 0,0 0,0 0,4 3,11-5</inkml:trace>
  <inkml:trace contextRef="#ctx0" brushRef="#br0" timeOffset="2017.889">2908 710,'-24'11,"0"1,1 0,1 2,0 0,1 2,1 1,0 0,1 1,-6 8,23-24,1-1,-1 1,0 0,1-1,-1 1,1 0,0 0,-1 0,1 0,0 0,0 0,0 0,1 0,-1 1,0-1,1 0,0 0,-1 1,1-1,0 0,0 1,0-1,0 0,1 0,-1 1,1-1,-1 0,1 0,0 0,0 1,0-1,0 0,0 0,0 0,1 0,-1-1,1 1,-1 0,1-1,-1 1,1-1,0 1,0-1,0 0,0 0,0 0,0 0,0 0,0 0,1 0,-1-1,0 1,0-1,1 0,-1 1,2-1,6-3,0 0,0 0,0-1,-1 0,1 0,-1-1,0-1,0 1,-1-1,0-1,0 0,3-3,17-12,22-20,-41 32,2 0,-1 2,1-1,0 1,1 1,0 0,0 0,1 1,-1 1,3-1,-12 6,-1 0,1 0,-1 0,0 0,1 0,-1 0,1 0,-1 1,1 0,-1-1,0 1,1 0,-1 0,0 0,0 0,0 1,0-1,0 0,0 1,0 0,0-1,0 1,-1 0,1 0,-1 0,0 0,1 0,-1 0,0 0,0 1,0-1,0 0,-1 1,1-1,-1 0,1 1,-1-1,0 1,0 0,34 56,-30-57,0 0,0 0,0 0,1-1,-1 0,0 1,1-2,-1 1,0 0,1-1,-1 0,1 0,-1 0,1-1,-1 0,1 1,-1-2,0 1,0 0,1-1,-1 0,0 0,0 0,-1 0,1-1,3-2,87-80,50-95,-121 150,0-2,-2 0,-2-2,-1 0,-1-1,-2 0,-2-2,6-24,-14 47,-1-1,0 1,-1-1,0 1,-1-1,-1 0,-1 0,0 0,0 0,-2 1,0-1,0 0,-2 1,0-3,3 15,-1-1,1 1,-1 0,1-1,-1 1,0 0,0 0,0 0,0 0,0 0,0 1,0-1,-1 1,1-1,-1 1,1 0,-1 0,1 0,-1 0,0 0,0 1,1-1,-1 1,0 0,0-1,1 1,-1 1,0-1,0 0,0 1,1-1,-1 1,0 0,1 0,-1 0,1 0,-1 0,-1 2,-90 63,79-53,1 1,0 1,1 0,1 0,0 2,2-1,0 1,0 1,2 0,0 0,1 1,1 0,0 0,2 0,0 1,2-1,0 1,1 0,0 0,2-1,1 1,0 0,1 0,1-1,1 0,1 0,1 0,0-1,8 14,5-4,2-2,0-1,2 0,0-2,1-1,2-1,0-1,1-1,1-2,1 0,17 5,-29-13,0-1,1 0,0-1,0-2,0 0,1-1,-1 0,21 0,-37-4,0 0,1 0,-1 0,0-1,1 1,-1-1,0 1,1-1,-1 0,0-1,0 1,0 0,0-1,0 0,0 0,-1 1,1-2,0 1,-1 0,0 0,1-1,-1 0,0 1,0-1,-1 0,1 0,0-1,5-16</inkml:trace>
</inkml:ink>
</file>

<file path=ppt/ink/ink6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32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234 508,'-16'6,"0"0,0 1,0 1,1 0,1 1,-1 1,1 0,1 1,0 1,1 0,-2 2,7-6,1 0,0 0,0 1,1-1,0 1,1 0,0 1,0-1,1 1,1 0,-1-1,1 1,1 0,0 0,0 1,1-1,0 0,1 0,0 0,1 0,0 0,1 0,-1-1,5 8,-4-11,1-1,0 0,1 0,-1 0,1-1,0 0,0 0,0 0,1 0,-1-1,1 0,0 0,0 0,0-1,0 0,1 0,-1-1,0 0,1 0,-1 0,1-1,1 0,17 2</inkml:trace>
  <inkml:trace contextRef="#ctx0" brushRef="#br0" timeOffset="329.897">685 565,'-15'16,"0"0,1 1,0 0,2 1,0 1,1 0,1 1,1 0,1 0,0 1,-4 19,12-37,-1 0,1-1,0 1,0-1,0 1,0 0,0-1,1 1,-1-1,1 1,0-1,0 1,0-1,0 1,0-1,0 0,0 1,1-1,-1 0,1 0,0 0,0 0,0 0,0-1,0 1,0-1,0 1,0-1,0 0,1 1,-1-1,1 0,-1-1,1 1,-1 0,1-1,-1 1,1-1,0 0,-1 0,1 0,-1 0,1 0,0-1,-1 1,1-1,0 0,14-4,0 0,0-2,0 0,-1 0,1-2,-2 0,0-1,0 0,0-1,-2-1,1 0,-2-1,1-1,-2 0,0 0,-1-1,0 0,-1-1,-1 0,0-1,-1 0,3-13,-8 26,0 0,0 0,0 1,-1-1,0 0,0 0,0 0,0 0,0-1,-1 1,0 0,0 0,0 0,0 0,-1 0,0 0,0 0,0-1,0 2,0-1,-1 0,0 0,0 0,0 1,0-1,0 1,-1 0,1-1,-1 1,0 0,0 1,0-1,-1 0,1 1,-1 0,1 0,-1 0,0 0,0 0,1 1,-1 0,-4-1,-1 1,1 0,-1 0,1 1,0 1,-1-1,1 2,0-1,-1 1,1 0,0 0,0 1,0 1,1-1,-1 1,1 0,0 1,0-1,0 2,1-1,0 1,0 0,0 0,0 0,-3 7,-10 11</inkml:trace>
  <inkml:trace contextRef="#ctx0" brushRef="#br0" timeOffset="831.979">996 791,'53'-79,"4"3,47-48,-16 53,-88 70,1 1,0-1,0 1,0 0,0-1,0 1,0 0,0-1,0 1,1 0,-1 0,0 0,0 0,0 0,0 0,0 1,0-1,0 0,0 0,0 1,0-1,0 0,0 1,0-1,0 1,0 0,-1-1,1 1,0 0,0-1,-1 1,1 0,0 0,-1 0,1-1,0 1,-1 0,1 0,-1 0,0 0,1 0,-1 0,0 0,0 0,1 0,-1 0,0 0,0 1,4 59,-4-54,-1 5,8 74,-6-84,-1 0,1 0,-1 0,1 0,-1 0,1 0,0 0,0 0,0 0,0 0,1-1,-1 1,0-1,1 1,-1-1,1 1,-1-1,1 0,0 1,0-1,-1 0,1 0,0-1,0 1,0 0,0-1,0 1,0-1,0 1,0-1,0 0,1 0,-1 0,0 0,0 0,0-1,2 1,6-4,0-1,0 1,-1-1,1-1,-1 0,0 0,-1-1,0 0,0-1,3-3,8-7,-13 13,3-4,0 1,0 0,1 1,0-1,0 2,1 0,0 0,0 1,8-3,-17 9,-1 0,1 0,0 0,-1 0,1 0,-1 0,1 0,-1 1,1-1,-1 0,0 1,0 0,0-1,0 1,0-1,0 1,0 0,0 0,-1 0,1-1,-1 1,1 0,-1 0,0 0,0 0,0 0,0 0,0 0,0 0,0 0,-1-1,1 1,-1 0,1 0,-1 0,0 0,0-1,0 1,0 0,0-1,-1 2,0 9,-2 71,8-63</inkml:trace>
  <inkml:trace contextRef="#ctx0" brushRef="#br0" timeOffset="1386.238">1899 481,'-46'309,"38"-259,5-26,-1-1,0 1,-2-1,-1 0,-1-1,-3 6,-20 14,29-72,122-261,-109 268,2 1,0 0,1 1,1 1,1 0,1 1,1 1,0 1,2 0,0 1,0 2,22-13,-39 25,0 0,0 0,0 0,1 0,-1 0,1 1,-1-1,1 1,0 0,-1 0,1 1,0-1,0 1,0-1,-1 1,1 1,0-1,0 0,0 1,-1 0,1 0,0 0,-1 0,1 0,-1 1,1 0,-1 0,0 0,1 0,-1 0,0 1,0-1,-1 1,1 0,-1-1,1 2,-1-1,0 0,0 0,0 1,0 0,0 8,-1 0,0 0,0 0,-1 0,-1 1,0-1,-1 0,0 0,-1 0,0 0,-1-1,0 1,-1-1,0 0,-1 0,0-1,-1 1,0-1,0-1,-1 1,-1-2,1 1,-2-1,-6 5,7-5,-1-1,0 0,0-1,0 0,0-1,-1 0,0-1,0 0,-1-1,1 0,-1 0,-1-1,-11 1</inkml:trace>
  <inkml:trace contextRef="#ctx0" brushRef="#br0" timeOffset="1763.754">2576 508,'-140'163,"137"-160,1 0,0 1,0-1,0 0,0 1,0-1,1 1,-1-1,1 1,0 0,1-1,-1 1,0 0,1 0,0 0,0 0,0-1,1 1,-1 0,1 0,0 0,0-1,0 1,0 0,1-1,-1 1,1-1,0 0,0 1,0-1,1 0,-1 0,1 0,0-1,-1 1,1-1,0 1,1-1,-1 0,0 0,1 0,-1-1,1 1,-1-1,1 0,1 0,7-1,-1-1,0-1,1 0,-1-1,0 0,0 0,0-1,0-1,-1 0,0 0,0-1,0 0,-1-1,0 0,0 0,0-1,-1 0,0-1,-1 0,0 0,0 0,-1-1,4-10,-5 14,0-1,0 0,-1 0,0-1,0 1,-1-1,0 0,-1 0,1 0,-2 0,1-1,-1 1,0 0,-1-1,0 1,0-1,-1 1,0-4,-1 10,0-1,0 0,0 1,-1-1,1 1,0 0,-1 0,0 0,1 0,-1 0,0 1,0-1,0 1,0-1,0 1,-1 0,1 1,0-1,0 0,-2 1,-18-3</inkml:trace>
  <inkml:trace contextRef="#ctx0" brushRef="#br0" timeOffset="2230.027">2830 735,'10'-23,"2"0,0 1,1 1,1 0,1 1,0 0,5-2,-3 1,48-50,-65 72,0-1,-1 1,1-1,0 1,-1-1,1 1,0-1,0 1,0-1,0 1,-1-1,1 1,0-1,0 1,0-1,0 1,0-1,0 1,0-1,1 1,-1-1,0 1,0-1,0 1,0-1,1 1,-1-1,0 1,0-1,1 1,-1-1,0 0,1 1,-1-1,0 1,1-1,-1 0,1 1,-1-1,1 0,-1 0,1 1,-1-1,1 0,-1 0,1 0,-1 0,1 0,-1 1,1-1,-1 0,1 0,-1 0,1-1,-1 1,1 0,-1 0,1 0,-1 0,1 0,-1-1,1 1,-1 0,1 0,-1-1,1 1,-1 0,1-1,-1 1,0 0,-10 42,5-24,1-10,0 1,0 0,1 0,1 0,-1 0,2 0,-1 0,1 1,0-1,1 1,0-1,1 1,0-1,0 0,1 1,1-1,-1 0,2 2,-2-9,0 1,-1-1,1 0,1 0,-1 0,0 0,0 0,1-1,-1 1,1-1,-1 0,1 1,0-1,-1 0,1-1,0 1,0 0,0-1,0 0,-1 1,1-1,0 0,0-1,0 1,0 0,0-1,0 0,-1 1,1-1,0 0,-1 0,1-1,2 0,79-59,-64 39,0-2,-2 0,-1-2,-1 1,-1-2,0-4,-8 18,3-7,-3 1</inkml:trace>
  <inkml:trace contextRef="#ctx0" brushRef="#br0" timeOffset="2879.241">3423 594,'42'-1,"-1"-2,1-1,-1-2,0-2,7-4,-44 11,0 1,0-1,0 0,0 0,0 0,0 0,0-1,0 0,-1 0,1 0,-1 0,1 0,-1-1,0 1,0-1,0 0,0 0,0 0,-1 0,1-1,-1 1,0-1,0 1,-1-1,1 0,-1 0,1 1,-1-1,0 0,-1 0,1-1,-1 1,1 0,-1 0,-1-1,-3 1,0 0,0 1,0-1,-1 1,0-1,0 1,0 1,0-1,0 1,0 0,-1 0,1 0,-1 1,1 0,-1 0,0 0,1 1,-1 0,0 0,0 0,1 1,-1 0,1 0,-1 0,0 1,0 0,-6 1,-1 1,1 0,-1 1,1 1,1 0,-1 0,1 1,0 0,1 1,-1 1,2-1,-7 8,11-10,0-1,0 1,0-1,1 1,0 1,0-1,1 0,0 1,0 0,1 0,-1 0,1 0,1 0,-1 0,1 0,1 1,-1-1,1 0,1 1,-1-1,1 0,0 0,2 3,2-1,1 0,0-1,1 0,-1 0,2-1,-1 0,1 0,0-1,0 0,1 0,0-1,0 0,0 0,1-1,0-1,-1 1,1-2,0 1,1-1,-1-1,0 0,0 0,1-1,8-1,-1 2,1-1,-1 0,0-1,0-2,0 1,0-2,0-1,-1 0,14-6,-13 1</inkml:trace>
  <inkml:trace contextRef="#ctx0" brushRef="#br0" timeOffset="3281.794">3846 735,'258'-247,"-221"221,-35 49,-10-2,-14 61,22-79,0-1,0 1,0-1,1 0,-1 1,0-1,1 1,0-1,-1 0,1 0,0 1,0-1,0 0,0 0,1 0,-1 0,1 0,-1 0,1-1,0 1,-1 0,1-1,0 1,0-1,0 0,0 0,0 1,1-1,-1-1,0 1,0 0,3 0,4 1,0-1,0 0,1 0,-1-1,0 0,1 0,-1-1,0-1,0 1,0-2,0 1,0-1,0 0,-1-1,1 0,-1 0,0-1,0 0,129-111,-87 30,-44 68</inkml:trace>
  <inkml:trace contextRef="#ctx0" brushRef="#br0" timeOffset="3555.915">4806 1,'-94'303,"86"-261,2-1,2 2,1-1,3 0,1 0,6 36,-13-71,-2-10</inkml:trace>
  <inkml:trace contextRef="#ctx0" brushRef="#br0" timeOffset="4086.403">4468 395,'624'0,"-484"-25,-108 12,-117 44,79-29,-2 1,-1 0,1 1,0-1,1 2,-1-1,1 1,0 0,0 1,0 0,1 0,0 0,0 1,-2 3,8-7,0 0,0-1,0 1,1 0,-1 0,1-1,0 1,0-1,0 1,0 0,1-1,-1 0,0 1,1-1,0 0,0 0,-1 0,1 0,0 0,1 0,-1 0,0-1,0 1,1-1,-1 0,1 0,-1 1,1-2,0 1,-1 0,1 0,0-1,0 0,-1 1,2-1,-1 1,7 2,-1 1,1 1,-1-1,0 2,-1-1,1 1,-1 0,0 1,-1 0,3 3,-8-8,0 0,0 1,0-1,-1 1,1-1,-1 1,1 0,-1-1,0 1,0 0,0 0,-1 0,1 0,-1 0,1 0,-1 0,0 0,0 0,0 0,-1 0,1 0,-1 0,0 0,0 0,0-1,0 1,0 0,0 0,-1-1,1 1,-1-1,0 1,0-1,0 0,0 0,-2 2,-4 2,0 0,0-1,-1 0,0-1,0 0,0 0,0-1,0 0,-1-1,1 0,-1 0,0-1,0 0,1-1,-1 0,0-1,-1 0,-15 0</inkml:trace>
</inkml:ink>
</file>

<file path=ppt/ink/ink6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4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1,'-5'14,"-1"15,0 2</inkml:trace>
</inkml:ink>
</file>

<file path=ppt/ink/ink6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5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1,'-9'10,"0"2,4 1</inkml:trace>
</inkml:ink>
</file>

<file path=ppt/ink/ink6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57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282 260,'-22'141,"9"-61,-8 35,6 1,5 0,5 6,18 12,-7-90,-8-33</inkml:trace>
  <inkml:trace contextRef="#ctx0" brushRef="#br0" timeOffset="228.866">1 627,'43'0,"33"5,9 1,0 0,-11-1,-12-1,-12 3,-10 0,-7 0,1-3,-1 0,-6-2</inkml:trace>
  <inkml:trace contextRef="#ctx0" brushRef="#br0" timeOffset="478.198">734 683,'-17'33,"2"1,1 0,1 1,2 1,2 0,2 0,-2 23,7-55,1 0,1 1,-1-1,1 1,0-1,0 1,0-1,0 1,1-1,-1 0,1 1,1-1,-1 0,1 1,-1-1,1 0,0 0,1 0,-1-1,1 1,-1 0,1-1,0 0,0 1,1-1,-1 0,1-1,-1 1,1-1,0 0,0 1,0-2,0 1,0 0,1-1,10 0,-1 0,0-1,1-1,-1-1,0 0,0 0,0-1,0-1,0-1,-1 0,0 0,0-2,0 1,-1-2,0 1,0-2,-1 0,0 0,-1-1,4-4,-10 10,-1 0,1-1,-1 1,-1-1,1 1,0-1,-1 0,0 0,0 0,-1-1,0 1,1 0,-2-1,1 1,-1 0,1-1,-1 1,-1-1,1 1,-1 0,0-1,0 1,-1 0,1 0,-1 0,-1 0,0-2,-2-3,0 0,-1 0,0 1,-1-1,0 1,-1 1,0 0,0 0,-1 0,0 1,0 0,-6-3,5 3,1 0,-1 1,-1 0,1 0,-1 1,0 1,0 0,0 0,-1 1,1 0,-1 1,0 1,0 0,0 0,0 1,1 1,-1 0,0 0,0 1,1 1,-3 1,-4 7</inkml:trace>
  <inkml:trace contextRef="#ctx0" brushRef="#br0" timeOffset="785.003">1270 175,'-14'57,"2"0,3 1,3 0,2 1,2-1,3 0,4 15,9 160,-2-124,-14-85</inkml:trace>
  <inkml:trace contextRef="#ctx0" brushRef="#br0" timeOffset="1616.495">903 767,'213'-18,"195"8,-148-18,-195 11,-89 26,1 1,0 1,0 0,1 2,1 1,0 1,1 0,1 1,1 2,0 0,-14 18,-1 49,33-83,0 1,0-1,0 0,0 0,0 0,1 1,-1-1,0 0,1 0,0 0,-1 0,1 0,0 0,0 0,0 0,1 0,-1 0,0-1,1 1,-1 0,1-1,-1 1,1-1,0 0,-1 1,1-1,0 0,0 0,0 0,0 0,0-1,0 1,0-1,1 1,-1-1,0 1,0-1,0 0,2 0,10-2,-1 0,1-1,-1-1,1 0,-1 0,0-1,-1-1,1-1,-1 1,-1-2,1 0,-1 0,0-1,-1 0,0-1,-1 0,7-9,40-33,-52 49,-2 0,0 1,1-1,-1 1,1 0,-1 0,1-1,0 2,0-1,0 0,0 1,0-1,0 1,0 0,0 0,1 0,-1 0,0 1,1 0,-1-1,1 1,-1 0,0 0,4 1,-6 50,-4-37,3-9,0 0,0 0,1 0,-1-1,1 1,0 0,0-1,1 1,0-1,-1 1,1-1,1 0,-1 1,1-1,-1-1,1 1,0 0,1-1,-1 1,0-1,1 0,0 0,0 0,0-1,0 1,0-1,1 0,-1 0,1-1,-1 1,1-1,-1 0,1 0,0 0,0-1,-1 0,1 0,0 0,0 0,-1-1,1 0,0 0,-1 0,1-1,0 1,1-2,21-8,0-1,-1-1,0-1,-1-2,-1 0,-1-2,0-1,-1 0,2-4,7-7,-1-2,-1-1,-1-1,-2-1,-2-1,-1-2,-2 0,-2-1,-1-1,-3-1,-1 0,-1-1,-3-1,0-8,-7 32,-1 0,-1-1,-1 1,0-1,-2 1,0 0,-1-1,2 15,1 1,-1-1,0 1,-1-1,1 1,-1 0,0-1,0 1,0 0,0 0,-1 0,0 0,0 1,0-1,0 1,0 0,-1 0,0 0,1 0,-1 0,0 1,0 0,0 0,-1 0,1 0,0 1,-1-1,1 1,-1 0,0 1,-2-1,1 1,1 1,-1-1,0 1,0 0,1 1,-1 0,1-1,0 2,-1-1,1 1,0-1,0 1,0 1,1-1,-1 1,1 0,0 0,0 0,0 0,1 1,-1-1,1 1,0 0,1 0,-1 2,-6 10,1 0,1 1,1 0,0 0,2 1,0 0,1 2,-3 28,3 1,2-1,3 1,1-1,3 1,1-1,3-1,2 1,13 29,-12-38,1-1,3-1,1-1,1 0,2-1,2-1,6 5,22 25,-34-45</inkml:trace>
</inkml:ink>
</file>

<file path=ppt/ink/ink6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55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6,'-10'56,"2"0,3 0,2 0,2 3,0-9,1 469,0-513,0 0,0 0,0 0,-1 0,0 1,0-1,-1 0,0-1,0 1,0 0,-1 0,0-1,-2 5,-7 3</inkml:trace>
  <inkml:trace contextRef="#ctx0" brushRef="#br0" timeOffset="565.202">1 486,'180'-45,"-1"-8,140-64,-300 111,1-2,-2 0,1-2,-1 0,-1-1,0 0,-1-1,0-1,0-1,-2 0,0-1,0-1,5-9,-17 22,0-1,0 0,0 0,0 1,0-2,-1 1,0 0,0 0,0 0,0 0,-1-1,0 1,0 0,0-1,0 1,0 0,-1 0,0-1,0 1,0 0,-1 0,-1-3,-18 36,-12 135,26-110,-32 253,38-295,0 0,1 1,1-1,0 1,0-1,1 0,1 0,0 0,1 3,-3-12,1 0,-1 1,1-1,-1 0,1 0,0 1,0-2,0 1,0 0,1 0,-1-1,1 1,0-1,0 0,0 1,0-1,0-1,0 1,0 0,1-1,-1 0,0 0,1 0,-1 0,1 0,0-1,-1 1,1-1,-1 0,1 0,0-1,2 1,15-6,-1 0,0-1,0-1,-1-1,0-1,-1 0,0-1,15-13,6-2,-29 20,54-27,-63 32,1 1,-1 0,1 0,-1 0,0 0,1 0,-1 0,1 0,-1 0,0 0,1 1,-1-1,0 1,1-1,-1 1,0-1,0 1,1 0,-1 0,0-1,0 1,0 0,0 0,0 0,0 0,0 0,0 0,-1 1,1-1,0 0,-1 0,1 1,-1-1,1 0,-1 1,0-1,1 0,-1 1,0-1,0 0,0 1,0-1,0 1,0-1,0 0,-1 1,1 0,-10 46,8-44,1-1,-1 0,1 1,0-1,0 0,0 1,0 0,1-1,-1 1,1-1,0 1,0 0,1-1,-1 1,1-1,-1 1,1-1,0 1,1-1,-1 1,0-1,1 1,3-2,-1-1,0 1,0-1,1 0,-1 0,1 0,-1-1,1 1,0-1,-1 0,1-1,-1 1,1-1,-1 0,1 0,-1 0,0 0,1-1,-1 0,0 0,0 0,0 0,0-1,-1 0,1 0,-1 0,1 0,-1 0,0-1,12-11</inkml:trace>
  <inkml:trace contextRef="#ctx0" brushRef="#br0" timeOffset="877.81">1525 655,'31'-7,"0"-2,0-1,-1-2,-1-1,0-1,0-1,-2-2,0 0,-1-2,10-10,-33 27,0 0,0 0,0 0,0-1,-1 1,1-1,-1 0,1 1,-1-1,0 0,0-1,0 1,-1 0,1 0,-1-1,0 1,1-1,-2 1,1-1,0 0,-1 1,0-1,1 0,-1 1,-1-1,1 0,-1 1,1-1,-1 0,0 1,0-1,-1 1,1 0,-1-1,1 1,-1 0,0 0,0 0,-1 0,1 0,-1 0,-5 1,1 1,-1 1,0-1,1 1,-1 1,1-1,-1 1,1 0,-1 1,1 0,0 0,-1 1,1 0,0 0,1 0,-1 1,1 0,-1 0,1 1,0 0,1 0,-1 0,1 1,-3 4,-6 3,1 1,0 0,1 0,1 2,0-1,1 1,1 1,1 0,0 0,1 1,1 0,0 0,2 0,0 1,1 1,4-11,0 0,1 0,0 0,0-1,1 1,0-1,1 1,-1-1,2 0,-1-1,1 1,1-1,-1 0,1 0,0 0,1-1,-1 0,1 0,1-1,-1 1,1-2,0 1,0-1,0 0,0-1,1 0,0-1,-1 1,1-1,0-1,0 0,0 0,0-1,3 0,132-8,-116 1</inkml:trace>
</inkml:ink>
</file>

<file path=ppt/ink/ink6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54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27 141,'-4'6,"1"1,0-1,0 1,0 0,0 0,1 0,1 0,-1 0,1 0,0 0,0 0,1 1,0-1,1 4,-1-8,0 0,0 0,1-1,-1 1,1 0,0-1,0 1,-1 0,2-1,-1 1,0-1,0 0,1 1,0-1,-1 0,1 0,0 0,0 0,0 0,0 0,0-1,0 1,1-1,-1 1,1-1,-1 0,1 0,-1 0,1 0,0-1,-1 1,1-1,0 1,-1-1,1 0,5 1,-1-1,0 0,0-1,0 0,0 0,1 0,-1-1,0 0,-1 0,1 0,0-1,-1 0,2-1,26-21,-2 0,0-2,-2-1,-1-2,18-23,-8 10,-39 42,1-1,0 1,0-1,-1 1,1 0,0-1,0 1,1 0,-1 0,0 0,0-1,0 1,1 1,-1-1,1 0,-1 0,1 0,-1 1,1-1,-1 1,1-1,-1 1,1 0,0-1,-1 1,1 0,0 0,-1 0,1 0,-1 1,1-1,0 0,-1 1,1-1,-1 1,1-1,-1 1,1 0,-1 0,1 0,-1-1,0 1,1 1,-1-1,0 0,0 0,0 0,0 1,0-1,0 0,0 1,0 0,12 187,-13-187,1 0,0 0,0 0,1 0,-1 0,0 0,1 0,-1 0,1-1,-1 1,1-1,0 1,0-1,0 0,0 1,0-1,0 0,0 0,0-1,0 1,0 0,0-1,1 1,-1-1,0 0,0 0,1 1,-1-2,0 1,1 0,-1 0,0-1,0 1,0-1,1 0,-1 1,0-1,2-1,79-42,91-94,-84 88,-87 51,0 0,-1 0,1 0,0 1,0-1,-1 1,1 0,-1 0,0 0,1 0,-1 0,0 0,0 1,0-1,-1 1,1-1,0 1,-1 0,0 0,0 0,1 0,-2-1,1 1,0 0,-1 1,1-1,-1 0,0 2,6 15,12 19,-7-25</inkml:trace>
  <inkml:trace contextRef="#ctx0" brushRef="#br0" timeOffset="547.799">1325 0,'0'1,"-37"28,2 2,1 2,1 1,-18 25,33-16,18-42,0 0,1-1,-1 1,0 0,0 0,0-1,0 1,1 0,-1-1,0 1,1 0,-1-1,0 1,1 0,-1-1,1 1,-1 0,1-1,-1 1,1-1,0 1,-1-1,1 0,0 1,-1-1,1 0,0 1,-1-1,1 0,0 0,0 1,-1-1,1 0,0 0,0 0,-1 0,1 0,0 0,0 0,-1 0,1-1,0 1,0 0,-1 0,1-1,0 1,-1 0,1-1,0 1,-1-1,1 1,-1 0,1-1,149-82,-66 30,48 5,-127 47,-1 0,0 1,1-1,-1 1,0 0,1 1,-1-1,0 1,1 0,-1 0,0 0,0 1,0-1,0 1,0 0,0 0,0 0,-1 1,1 0,-1-1,0 1,1 0,-1 0,-1 1,1-1,0 1,-1-1,0 1,0 0,0 0,0 0,8 25,-2 0,-1 1,-1-1,-1 1,-2 1,-1-1,-2 0,-1 1,-1-1,-1 0,-2 0,-1 0,-1-1,-2 1,-1-2,-1 1,-6 8,11-21,-1-1,-1 0,0 0,-1-1,-1 0,0-1,0 0,-2 0,0-1,0-1,-1 0,0 0,-1-2,0 1,-1-2,1 0,-2-1,1 0,-1-1,0-1,-5 0,19-4,-1-1,0 1,0-1,0 0,0 0,0 0,0 0,0-1,0 1,0-1,0 0,0 0,0 0,0 0,1 0,-1-1,1 1,-1-1,1 0,-1 0,1 0,0 0,0 0,0 0,0 0,0-1,0 1,1-1,-1 0,1 1,0-1,0 0,0 0,0 1,0-1,1 0,-1 0,1 0,0 0,-1 0,1 0,1 0,-1 0,0 0,7-28,0 1,2 0,1 0,1 1,2 0,1 1,15-24,29-61,-37 68,-12 27</inkml:trace>
</inkml:ink>
</file>

<file path=ppt/ink/ink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1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238 0,'0'5,"-4"11,-7 8,-2 4,-2 3,-5 0,-3 0,3 0,-1-6,3-2,1-1,-3 2,-2-4,3-1,4-2</inkml:trace>
</inkml:ink>
</file>

<file path=ppt/ink/ink6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51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251 645,'-1'-1,"0"0,0 1,0-1,1 1,-1-1,0 1,0-1,0 1,-1 0,1-1,0 1,0 0,0 0,0 0,0 0,0 0,0 0,0 0,0 0,0 0,-1 0,1 1,0-1,0 0,0 1,0-1,0 1,0-1,1 1,-1 0,0-1,-1 2,-14 7,0 1,1 1,0 0,1 1,0 1,0 0,2 1,0 0,0 1,1 1,1-1,1 2,0-1,1 1,1 1,-4 15,9-31,1 1,-1 0,1 0,0-1,0 1,0 0,0 0,1 0,-1 0,1 0,-1 0,1 1,0-1,1 0,-1 0,0 0,1 0,0 0,-1 0,1 0,0 0,1-1,-1 1,0 0,1 0,0-1,-1 1,1-1,0 0,1 1,-1-1,0 0,0 0,1 0,-1-1,1 1,0 0,-1-1,1 0,0 0,0 0,0 0,0 0,0 0,0-1,0 1,0-1,0 0,0 0,0 0,1-1,8-4,0 0,0-2,0 0,0 0,-1-1,0 0,-1 0,0-2,0 1,-1-1,-1-1,1 1,-2-1,1-1,-1 0,-1 0,0 0,-1 0,-1-1,1 0,-2 0,0 0,1-9,-3 19,0 1,0-1,0 0,0 1,0-1,-1 0,1 1,-1-1,0 0,0 0,0 1,0-1,0 0,0 0,-1 1,0-1,1 0,-1 1,0-1,0 0,0 1,-1-1,1 1,-1 0,1-1,-1 1,0 0,1 0,-1 0,-1 0,1 1,0-1,0 0,0 1,-1-1,1 1,-1 0,1 0,-1 0,0 0,1 0,-1 1,0-1,0 1,1 0,-1 0,0 0,0 0,1 0,-1 0,-1 1,2 0,1-1,0 1,0-1,0 1,0 0,-1-1,1 1,0 0,0 0,0 0,0 0,1 0,-1 0,0 0,0 0,1 0,-1 0,0 0,1 0,-1 0,1 1,0-1,-1 0,1 1,0-1,0 0,0 0,-1 1,2-1,-1 0,0 1,0-1,0 0,0 0,1 1,-1-1,1 0,-1 0,1 1,-1-1,1 0,0 0,0 0,-1 0,1 0,0 0,0 0,0 0,0 0,0-1,0 1,0 0,0-1,1 1,-1-1,0 1,0-1,0 1,1-1,-1 0,0 1,1-1,-1 0,0 0,1 0,-1 0,1-1,14 1,0-2,0 0,0-1,0-1,0 0,-1-1,0 0,0-2,0 0,-1 0,0-1,0-1,-1-1,0 0,0 0,-1-1,1-3,40-27,-35 28,-1 0,-1 0,0-2,-1 0,-1 0,0-2,7-11,-5 7,-2 0,0-1,-2-1,0 0,-1-1,-2 0,0 0,-2-1,0 0,-2-1,1-17,-37-57,30 98,0 0,0 0,-1 0,1 0,0 0,-1 0,1 1,-1-1,1 0,-1 1,0-1,0 1,0-1,0 1,0 0,0 0,0 0,0 0,0 0,-1 1,1-1,0 0,0 1,-1 0,1 0,0 0,-1 0,1 0,0 0,-1 0,1 1,0-1,-1 1,1-1,0 1,0 0,0 0,0 0,0 0,0 1,0-1,0 1,0-1,-6 8,0 1,1-1,0 1,0 1,1-1,1 1,0 0,0 0,1 1,1-1,0 1,0 0,-1 12,-6 20,-16 186,15-125,6-75,2 1,0-1,2 1,2 0,1 0,3 12,-3-28,2-1,0 0,0 0,2 0,-1 0,2-1,0 1,0-2,3 3,-7-11,0 1,1-1,0 0,-1 0,1-1,0 1,1-1,-1 0,1 0,-1 0,1-1,0 0,0 0,0 0,0 0,0-1,0 1,1-2,-1 1,0 0,1-1,-1 0,1 0,-1-1,0 0,4 0,3-2,0-1,0 0,0 0,-1-1,1-1,-1 0,-1 0,1-1,-1-1,0 1,-1-2,0 1,0-1,-1-1,0 0,0 0,-1 0,-1-1,0 0,0 0,-1-1,-1 1,0-1,0 0,-1 0,-1-1,0 1,0-1,-1 1,-1-1,0 1,-1-1,0 1,-1-1,-1 1,0 0,0 0,-4-8,3 14,0 0,0 0,0 1,-1-1,0 1,0 0,0 0,-1 1,1-1,-1 1,0 1,-1-1,1 1,-1 0,1 0,-1 1,0 0,0 0,0 0,0 1,0 0,0 1,0 0,0 0,0 0,-1 1,1 0,0 0,0 1,0 0,1 0,-2 1,-4 2,0 1,0 0,1 1,-1 0,1 0,1 2,0-1,-9 10,1 4</inkml:trace>
  <inkml:trace contextRef="#ctx0" brushRef="#br0" timeOffset="462.125">1352 165,'-81'454,"47"-199,35-211,-1-32</inkml:trace>
  <inkml:trace contextRef="#ctx0" brushRef="#br0" timeOffset="710.694">985 701,'38'-5,"33"-11,13-3,-3-3,-10 3,-8 3,-9 1,-10 3,-7 3,-5 3,-9-2,-7 0</inkml:trace>
  <inkml:trace contextRef="#ctx0" brushRef="#br0" timeOffset="1860.998">1748 560,'-38'37,"2"1,2 1,2 2,1 2,-19 36,26-6,23-72,1 0,0 1,-1-1,1 0,0 1,0-1,0 0,0 1,0-1,1 0,-1 1,0-1,0 0,1 1,-1-1,1 0,0 0,-1 1,1-1,0 0,-1 0,1 0,0 0,0 0,0 0,0 0,0 0,0 0,0-1,1 1,-1 0,0-1,0 1,1 0,-1-1,0 0,0 1,1-1,-1 0,0 0,1 0,-1 0,1 0,-1 0,0 0,1 0,-1 0,0-1,1 1,-1-1,19-6,-1-1,0 0,0-2,-1 0,-1-1,0-1,0-1,-1 0,-1-1,0-1,-1-1,0 0,-1 0,-1-1,-1-1,1-2,1 2,13-15,-24 58,-5-11,0-1,1 1,0 0,1 0,1 0,0 0,1 0,2 10,-3-21,1 1,-1-1,1 0,0 0,0 0,1 1,-1-1,1 0,-1 0,1-1,0 1,0 0,0-1,1 1,-1-1,1 1,-1-1,1 0,0 0,0-1,-1 1,1 0,0-1,1 0,-1 1,0-1,0-1,1 1,-1 0,0-1,1 0,-1 1,0-1,1-1,-1 1,0 0,1-1,0 0,12-4,-2 0,1-1,-1 0,1-1,-2-1,1-1,-1 1,-1-2,1 0,-2 0,1-1,-2-1,2-1,34-31,47-64,-93 108,0-1,0 1,0-1,0 1,0 0,0-1,1 1,-1-1,0 1,0-1,0 1,0 0,0-1,1 1,-1-1,0 1,0 0,1-1,-1 1,0 0,0-1,1 1,-1 0,1-1,-1 1,0 0,1 0,-1 0,0-1,1 1,-1 0,1 0,-1 0,1 0,-1 0,0 0,1 0,-1 0,1 0,-1 0,1 0,-1 0,1 0,-1 0,0 0,1 0,-1 0,1 0,-1 1,0-1,1 0,-1 0,1 0,-1 1,0-1,1 0,-1 1,0-1,0 0,1 1,-1-1,0 0,0 1,1-1,-1 1,0-1,0 0,0 1,0-1,1 1,0 35,-1-30,-2 33,1-30,-1 0,1 0,1 0,0 0,0 0,1 0,0 0,0 0,1 0,1 0,-1-1,1 1,1-1,-1 1,3 2,-4-9,0 0,1 0,-1 0,0 0,1-1,-1 1,1-1,-1 1,1-1,0 0,0 0,-1 0,1-1,0 1,0-1,0 1,0-1,0 0,0 0,0 0,0-1,0 1,0-1,-1 1,1-1,0 0,0 0,0 0,-1-1,1 1,-1-1,1 1,0-2,76-64,-40 26,2 2,1 2,2 2,16-8,-20 28,-39 15,0 1,-1-1,1 1,0-1,0 0,0 1,-1-1,1 1,0 0,-1-1,1 1,0 0,-1-1,1 1,-1 0,1-1,-1 1,1 0,-1 0,1 0,-1 0,0-1,0 1,1 0,-1 0,0 0,0 0,0 0,0 0,0 0,0 0,0 0,0-1,-1 1,1 0,0 0,0 0,-1 0,1 0,-1-1,1 1,-1 0,1 0,-1 0,-61 126,61-126,1 0,-1-1,1 1,0 0,-1 0,1 0,0 0,-1 0,1 0,0 0,0 0,0 0,0 0,0 0,0 0,0 0,1 0,-1 0,0 0,0 0,1 0,-1 0,0 0,1 0,-1 0,1 0,0 0,-1-1,1 1,0 0,-1 0,1-1,0 1,0 0,-1-1,1 1,0-1,0 1,0-1,0 0,0 1,0-1,0 0,0 1,0-1,0 0,0 0,0 0,0 0,0 0,0 0,0 0,0 0,0-1,0 1,57-19,2-22,-50 33,0 0,1 0,0 1,0 1,0 0,1 0,0 1,1 1,-1 0,1 1,-11 2,0 1,0 0,0 0,0 0,1 0,-1 0,0 1,0-1,0 1,0-1,0 1,0 0,0 0,0 0,0 0,0 0,0 0,0 1,-1-1,1 0,-1 1,1 0,-1-1,1 1,-1 0,0 0,0-1,0 1,0 0,0 0,0 0,0 0,-1 2,11 72,-20-66,1-12</inkml:trace>
  <inkml:trace contextRef="#ctx0" brushRef="#br0" timeOffset="2095.532">2199 278,'-10'4,"2"8,3 0</inkml:trace>
</inkml:ink>
</file>

<file path=ppt/ink/ink6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49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83,'4'4,"3"12,-1 8,-6-1,-3 2,-1 0,1 1,-1 1,2 1,1-9,0-13,1-8</inkml:trace>
  <inkml:trace contextRef="#ctx0" brushRef="#br0" timeOffset="657.03">142 364,'20'-37,"1"0,2 2,1 0,1 2,3 1,10-10,-38 42,0-1,1 1,-1 0,0-1,0 1,1-1,-1 1,0 0,0-1,1 1,-1 0,1 0,-1-1,0 1,1 0,-1 0,1-1,-1 1,0 0,1 0,-1 0,1 0,-1-1,1 1,-1 0,1 0,-1 0,1 0,-1 0,1 0,-1 1,0-1,1 0,-1 0,1 0,-1 0,1 0,-1 1,1-1,-1 0,0 0,1 1,-1-1,0 0,1 1,-1-1,0 0,1 1,-1-1,0 0,0 1,1-1,-1 1,0-1,0 1,0-1,0 0,1 1,-1-1,0 1,0-1,0 1,0-1,0 1,2 37,-2-33,-2 1,1 0,0-1,1 1,-1 0,1 0,0 0,0 0,1-1,0 1,0 0,0-1,1 1,-1 0,1-1,1 0,-1 1,1-1,0 0,0 0,1-1,-1 1,1-1,0 1,0-1,0 0,1-1,0 1,-1-1,1 0,0 0,1 0,3 1,-1-3,0 1,0-2,1 1,-1-1,0 0,1-1,-1 0,0 0,0-1,0 0,0 0,0-1,0 0,-1 0,1-1,-1 0,0 0,0-1,-1 0,1 0,-1-1,0 1,1-3,9-9,0-1,-1 0,-2-2,0 1,0-1,-2-1,5-14,1-36,-15 49</inkml:trace>
</inkml:ink>
</file>

<file path=ppt/ink/ink6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01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8778 340,'-73'18,"67"-18,1 1,0 0,-1 0,1 1,0-1,0 1,0 1,0-1,0 0,0 1,0 0,1 0,0 1,-1-1,1 1,1 0,-1 0,0 0,1 1,0-1,0 1,0 0,1 0,0 0,-1 2,4-4,1 1,0-1,0 0,0-1,0 1,0 0,1 0,-1-1,1 0,-1 1,1-1,0 0,0 0,0 0,0-1,1 1,-1-1,0 0,1 0,-1 0,0 0,1-1,-1 1,2-1,15 6,-14-4,0 1,0-1,0 1,0 0,0 1,0-1,-1 1,0 0,0 0,0 1,0 0,-1-1,0 2,0-1,0 0,-1 1,1 0,-1-1,0 1,0 3,-1-4,0 0,0 0,0 0,0 0,-1 0,0 1,0-1,-1 0,1 1,-1-1,0 0,-1 1,1-1,-1 0,0 0,0 1,-1-1,0 0,1 0,-2 0,1-1,-1 1,1 0,-1-1,0 0,-1 1,1-1,-1-1,0 1,0 0,0-1,0 0,-1 0,1 0,-1 0,0-1,0 0,0 0,-103 4,83-7</inkml:trace>
  <inkml:trace contextRef="#ctx0" brushRef="#br0" timeOffset="-1799.992">6717 30,'-27'150,"-5"94,19-164,1 56,12-135,1-1,0 0,0 1,-1-1,1 0,0 0,0 1,0-1,-1 0,1 0,0 0,0 0,0 0,-1 0,1 0,0-1,0 1,0 0,-1 0,1-1,0 1,0 0,-1-1,1 1,0-1,-1 1,1-1,0 1,-1-1,1 1,-1-1,1 0,-1 1,1-1,-1 0,1 1,-1-1,0 0,1 0,-1 1,0-1,0 0,0 0,0 0,1 1,12-21,1 1,1 0,1 1,0 1,2 1,0 0,0 1,2 1,0 1,1 1,16-8,-14 10,-19 8,0 0,0 0,1 1,-1-1,1 1,0 0,-1 0,1 1,0-1,0 1,0 0,0 1,1-1,-1 1,0 0,0 0,0 0,0 1,0 0,0 0,0 0,0 1,0-1,4 3,-7 2,0-1,0 0,-1 1,0-1,0 1,0 0,0-1,-1 1,0 0,-1-1,1 1,-1-1,0 1,0-1,-1 1,1-1,-1 1,0-1,-1 0,0 0,1 0,-1 0,-1-1,1 1,-4 2,-2 8,0 0,-2 0,1-1,-2 0,0-1,-1 0,0-1,-1-1,0 0,-1-1,0 0,0-1,-1-1,-1 0,1-1,-1-1,0-1,-2 0,14-5,1 0,-1 0,0 0,0-1,1 0,-1 0,1 0,-1-1,1 1,0-1,-1 0,1 0,0-1,0 1,0-1,1 0,-1 0,1 0,-1 0,1-1,0 1,0-1,0-1,-10-17</inkml:trace>
  <inkml:trace contextRef="#ctx0" brushRef="#br0" timeOffset="-1449.199">7169 1,'-22'107,"-14"138,37-30,-6-187,-1-4</inkml:trace>
  <inkml:trace contextRef="#ctx0" brushRef="#br0" timeOffset="-1034.661">7226 537,'35'0,"0"-2,0-1,0-2,-1-1,0-2,1-2,-28 8,-1-1,0 0,0-1,0 1,0-1,-1 0,0 0,0-1,0 0,0 0,0 0,-1 0,0-1,0 0,2-5,-5 9,1-1,-1 0,1 0,-1 0,0 0,0 0,0 0,-1 0,1 0,-1-1,0 1,0 0,0 0,0 0,0-1,-1 1,1 0,-1 0,0 0,0 0,0 0,0 0,-1 0,1 0,-1 1,0-1,0 0,0 1,0 0,0-1,0 1,-1 0,1 0,-1 0,-1 0,0 0,0 0,0 0,0 0,0 1,0 0,-1 0,1 0,-1 0,1 1,0 0,-1 0,1 0,-1 0,1 1,-1 0,1 0,0 0,-1 0,1 0,0 1,-3 2,-88 51,95-54,-12 7,1 1,0 0,0 1,1 0,1 1,0 0,0 1,1-1,0 2,1-1,1 1,0 0,1 0,0 1,1 0,0 0,1 0,1 0,0 0,1 0,1 3,2-9,0 0,1-1,0 1,0 0,1-1,0 0,1 0,-1 0,1 0,1-1,-1 0,1 0,0 0,0-1,1 0,0 0,0-1,0 1,0-2,0 1,1-1,0 0,0 0,0-1,0 0,0-1,0 0,0 0,1 0,-1-1,0-1,0 1,1-1,-1-1,0 1,3-2,89-21,-73 13</inkml:trace>
  <inkml:trace contextRef="#ctx0" brushRef="#br0" timeOffset="-420.335">7733 651,'168'-234,"-125"195,-42 38,-1 0,1 1,0-1,0 1,0-1,0 1,0-1,-1 1,1-1,0 1,0 0,0 0,0-1,0 1,0 0,0 0,0 0,0 0,0 0,0 0,0 0,0 1,0-1,0 0,0 0,0 1,0-1,0 1,0-1,0 1,0-1,-1 1,1-1,0 1,0 0,-1 0,1-1,0 1,-1 0,1 0,-1 0,1-1,-1 1,1 0,-1 0,0 0,1 0,-1 0,0 0,0 0,0 0,0 1,-3 39,2-40,0 1,0-1,0 0,0 1,0-1,0 1,1-1,-1 1,1-1,-1 1,1-1,-1 1,1-1,0 1,0 0,0-1,0 1,0 0,0-1,0 1,0-1,1 1,-1-1,1 1,-1 0,1-1,0 1,-1-1,1 0,0 1,0-1,0 0,0 1,0-1,0 0,1 0,-1 0,0 0,1 0,-1 0,0 0,1-1,-1 1,1 0,-1-1,1 1,0-1,-1 0,1 1,-1-1,1 0,0 0,-1 0,1 0,-1 0,1-1,0 1,137-58,-122 50,62-21,-77 29,0 0,0 0,0 0,-1 0,1 0,0 0,0 0,-1 1,1-1,0 1,0-1,-1 1,1 0,0 0,-1-1,1 1,-1 0,1 1,-1-1,0 0,1 0,-1 0,0 1,0-1,0 1,0-1,0 1,0-1,0 1,-1 0,1-1,0 1,-1 0,1-1,-1 1,0 0,0 0,0 0,1-1,-2 1,1 0,0 0,-23 166,28-150</inkml:trace>
  <inkml:trace contextRef="#ctx0" brushRef="#br0" timeOffset="-4523.085">3472 397,'-21'18,"1"2,1 0,1 1,1 1,1 1,1 0,1 2,0-1,2 1,0 5,10-28,1 0,0 0,-1 1,1-1,0 0,0 1,0-1,0 1,1-1,-1 1,1 0,-1-1,1 1,0 0,0-1,0 1,0-1,1 1,-1 0,1-1,-1 1,1-1,0 1,0-1,0 1,0-1,1 0,-1 0,1 0,-1 1,1-1,0 0,0-1,0 1,0 0,0-1,0 1,0-1,0 1,1-1,-1 0,3 1,7-3,0 0,0 0,-1-1,1-1,0 0,-1 0,1-1,-1-1,0 0,0 0,-1-1,0 0,0-1,0-1,-1 1,0-1,0-1,-1 0,0 0,-1 0,0-1,0 0,4-10,-4 10,-1-2,0 1,0-1,-1 0,-1 0,0 0,0-1,-1 1,-1-1,0 0,-1 0,0-10,-1 21,0-1,0 1,-1 0,1-1,0 1,-1-1,0 1,1 0,-1 0,0-1,0 1,0 0,-1 0,1 0,0 0,-1 0,0 0,1 0,-1 1,0-1,0 1,0-1,0 1,0 0,0-1,0 1,0 0,0 0,-1 1,1-1,0 0,-1 1,1-1,-1 1,1 0,0 0,-1 0,1 0,-1 0,1 1,-2 0,-97 34,49 1,33-19</inkml:trace>
  <inkml:trace contextRef="#ctx0" brushRef="#br0" timeOffset="-4031.976">3754 735,'232'-304,"-231"303,-1 0,1 0,-1 1,1-1,-1 0,1 1,0-1,-1 0,1 1,0-1,0 1,-1-1,1 1,0-1,0 1,0-1,-1 1,1 0,0-1,0 1,0 0,0 0,0 0,0 0,0 0,0 0,0 0,0 0,-1 0,1 0,0 1,0-1,0 0,0 0,0 1,0-1,-1 1,1-1,0 1,0-1,-1 1,1-1,0 1,-1 0,1 0,0-1,-1 1,1 0,-1 0,1-1,-1 1,0 0,1 0,-1 0,0 0,0 0,1 0,-1-1,0 1,0 0,0 0,0 0,0 0,0 0,0 0,-1 0,1 0,2 6,0 0,1 0,0-1,0 1,0-1,1 0,0 0,0 0,0 0,1 0,0-1,0 0,0 0,1-1,0 1,0-1,0 0,0-1,0 1,1-1,0-1,0 1,-1-1,3 0,4-2,0-1,0 0,0 0,0-2,0 1,0-2,-1 0,1 0,-1-1,0-1,-1 0,1 0,-1-1,0-1,-1 0,0 0,0-1,-1-1,0 1,-1-1,0-1,0 1,-1-2,0 1,-1-1,21-23,-14 22</inkml:trace>
  <inkml:trace contextRef="#ctx0" brushRef="#br0" timeOffset="-13235.003">621 114,'-59'190,"55"-178,-37 140,-6-1,-7-3,-17 21,40-92,31-77,0-1,1 1,-1 0,0 0,0 0,0 0,1-1,-1 1,0 0,0 0,1 0,-1 0,0 0,0 0,1 0,-1 0,0 0,0 0,1 0,-1 0,0 0,0 0,1 0,-1 0,0 0,0 0,1 0,-1 0,0 0,0 0,0 0,1 0,-1 0,0 1,0-1,0 0,1 0,-1 0,0 0,0 1,0-1,0 0,1 0,-1 0,0 1,0-1,0 0,17-23,6-28,-11 26</inkml:trace>
  <inkml:trace contextRef="#ctx0" brushRef="#br0" timeOffset="-12789.565">593 143,'11'108,"2"-45,1 11,3-1,3-1,4-1,9 16,-33-85,1 0,0 0,0 0,0 1,0-1,1 0,-1 0,1-1,-1 1,1 0,0 0,-1-1,1 1,0-1,0 1,0-1,0 0,0 0,1 0,-1 0,0 0,0 0,1-1,-1 1,0-1,1 0,-1 1,0-1,1 0,-1-1,1 1,-1 0,0-1,1 1,-1-1,0 1,1-1,-1 0,0 0,0 0,0-1,0 1,0 0,0-1,0 1,0-1,-1 0,1 1,-1-1,2-2,66-133,-56 103,10-22,-2-1,-3-1,-2-1,-3-1,-3 0,2-43,-11 102,0-1,-1 0,1 0,-1 0,1 0,-1 0,0 0,0 0,0 0,0 0,0 0,0 1,-1-1,1 0,-1 0,1 0,-1 0,1 0,-1 1,0-1,0 0,0 0,0 1,0-1,-1 1,1-1,0 1,-1 0,1-1,-1 1,1 0,-1 0,0 0,1 0,-1 0,0 0,0 1,-1-1,-8 7</inkml:trace>
  <inkml:trace contextRef="#ctx0" brushRef="#br0" timeOffset="-7084.715">1242 509,'-2'-2,"0"0,-1 0,1 0,0 1,0-1,-1 1,1 0,-1 0,1-1,-1 2,0-1,1 0,-1 0,0 1,1 0,-1-1,0 1,0 0,1 0,-1 1,0-1,0 1,1-1,-1 1,0 0,1 0,-1 0,1 0,-1 0,1 1,0-1,-1 1,1-1,0 1,0 0,0 0,-65 79,28 32,39-110,0 0,-1 0,1 1,0-1,0 0,1 0,-1 1,1-1,-1 0,1 0,0 0,0 0,1 1,-1-2,1 1,-1 0,1 0,0 0,0-1,0 1,0-1,1 0,-1 1,1-1,-1 0,1 0,0-1,0 1,-1-1,1 1,0-1,1 0,-1 0,1 0,6 1,0-1,-1-1,1 0,-1 0,1 0,0-2,-1 1,1-1,-1 0,0-1,0 0,0-1,0 0,0 0,-1-1,0 0,0 0,0-1,0 0,-1 0,0-1,0 0,-1 0,0-1,0 1,-1-1,0-1,-1 1,1-1,0-4,-1 9,-1-1,0 1,0-1,0 0,0 0,-1 0,0 0,0-1,0 1,-1-1,0 1,0-1,0 1,0-1,-1 0,0 1,-1-1,1 0,-1 1,0-1,0 1,-1-1,1 1,-1 0,-1-1,1 1,-1 0,1 0,-2 1,1-1,0 0,-1 1,0 0,-1-1,0 3,-1 0,0 1,0-1,0 1,-1 1,1-1,0 1,0 0,0 0,-1 1,1-1,0 2,0-1,0 1,0-1,0 2,1-1,-1 1,1-1,-1 2,1-1,0 0,-4 4,-9 8</inkml:trace>
  <inkml:trace contextRef="#ctx0" brushRef="#br0" timeOffset="-6568.163">1722 1,'26'138,"-25"-110,0 0,-1 0,-2 0,-1 0,-1 0,-3 7,-23 162,7-39,18-123,8-27</inkml:trace>
  <inkml:trace contextRef="#ctx0" brushRef="#br0" timeOffset="-6290.153">1440 424,'34'5,"25"-3,7-2,-2-2,-8 1,-8 0,-8 0,-6-5,-3-1,-3 1,-6 1</inkml:trace>
  <inkml:trace contextRef="#ctx0" brushRef="#br0" timeOffset="-5835.827">1975 622,'21'-6,"0"0,-1-1,-1-1,1-1,-1-1,-1 0,0-2,0 0,-1-1,-1 0,0-2,-1 0,9-10,-23 23,1 0,-1 0,1 0,-1-1,0 1,0 0,0 0,0-1,0 1,0-1,-1 1,1-1,-1 1,0-1,1 1,-1-1,0 1,-1-1,1 1,0-1,-1 1,1-1,-1 1,0 0,0-1,0 1,0 0,0-1,-1 1,1 0,0 0,-1 0,0 0,0 0,1 1,-1-1,0 0,0 1,0 0,-1-1,1 1,0 0,0 0,-1 0,1 0,-1 0,1 1,-1-1,1 1,-1 0,1 0,-1 0,1 0,-1 0,1 0,-1 0,1 1,-15 2,1 0,0 2,0-1,1 2,-1 0,1 1,1 1,-1 0,1 1,1 0,0 1,0 1,1 0,0 1,1 0,0 1,1 0,0 0,1 1,-4 9,8-14,-1 1,2 0,-1 0,1 0,1 1,-1-1,2 1,0 0,-1 8,3-16,-1 0,1 1,0-1,0 0,0 1,1-1,-1 0,1 0,0 0,-1 0,1 1,1-1,-1 0,0 0,1-1,0 1,0 0,-1 0,2-1,-1 1,0-1,0 0,1 0,-1 0,1 0,0 0,-1 0,1-1,0 1,0-1,0 0,0 0,1 0,0 0,22 3,0-1,1-1,-1-2,1 0,-1-2,2-1,-12 1,22-3,1-1,-1-3,-1-1,0-1,18-10,-26 10</inkml:trace>
  <inkml:trace contextRef="#ctx0" brushRef="#br0" timeOffset="-5390.239">2653 368,'-9'3,"0"0,1 0,-1 1,1 0,0 1,0-1,0 2,1-1,0 1,0 0,0 1,1-1,0 2,0-1,1 0,-1 1,2 0,-1 0,1 1,5-4,0-1,-1 1,2 0,-1-1,1 1,-1-1,1 0,1 0,-1 1,0-1,1-1,0 1,0 0,0-1,0 1,1-1,-1 0,1 0,0 0,0-1,0 1,0-1,0 0,1 0,-1-1,4 2,10 7,12 5,41 27,-69-40,-1-1,0 0,1 0,-1 1,0-1,0 1,0 0,0-1,0 1,0 0,0-1,-1 1,1 0,-1 0,1-1,-1 1,0 0,1 0,-1 0,0 0,0 0,0 0,-1 0,1-1,0 1,-1 0,1 0,-1 0,0-1,1 1,-1 0,0 0,0-1,0 1,0-1,-1 1,1-1,-1 1,-7 5,0-1,0 1,-1-1,0-1,-1 0,1-1,-1 0,0 0,0-1,0 0,0-1,-1-1,1 1,0-2,-1 0,1 0,-1-1,1 0,-2-2,-5 3,-7-1</inkml:trace>
  <inkml:trace contextRef="#ctx0" brushRef="#br0" timeOffset="-3204.183">5024 453,'-30'475,"33"-509,2 0,2 0,0 1,2 0,2 0,1 1,1 1,2 0,1 1,2 0,7-8,-15 21,3-5,0 1,1 1,1 0,1 1,1 1,18-16,-32 32,-1 0,0 0,1 0,-1 1,1-1,-1 1,1-1,0 1,-1 0,1 0,0 1,0-1,0 0,0 1,0 0,0-1,0 1,0 1,0-1,0 0,0 1,-1-1,1 1,0 0,0 0,0 0,-1 0,1 1,0-1,-1 1,1-1,-1 1,0 0,1 0,-1 0,0 0,0 0,-1 1,1-1,0 1,-1-1,1 1,-1 0,0-1,0 1,0 0,0 0,0 2,2 9,-1-1,-1 0,0 0,0 1,-2-1,1 0,-2 0,0 1,0-1,-1 0,-1-1,0 1,-1-1,0 1,-1-1,0-1,-1 1,-1-1,1 0,-2-1,1 0,-1 0,-1-1,0 0,0-1,-1 0,0 0,0-1,-1-1,0 0,-10 3,-2 1,16-6,0-1,0 0,-1 0,1 0,-1-1,1 0,-1-1,0 0,0-1,1 1,-1-1,-6-2,1-7,3-2</inkml:trace>
  <inkml:trace contextRef="#ctx0" brushRef="#br0" timeOffset="-2670.221">5391 735,'48'-20,"-2"-1,0-2,-1-3,28-21,-56 35,-1-1,-1 0,0-1,-1-1,-1 0,0-1,-1 0,-1-1,0 0,-1-1,-1 0,-1 0,-1-1,0 0,-1-1,1-8,-6 25,-1 1,1-1,0 0,-1 1,0-1,1 0,-1 1,0-1,0 0,-1 0,1 1,0-1,-1 0,0 1,0-1,1 1,-1-1,-1 1,1-1,0 1,-1 0,1-1,-1 1,0 0,0 0,1 0,-1 0,-1 1,1-1,0 0,0 1,-1 0,1-1,-1 1,1 0,-1 0,1 0,-1 1,1-1,-1 1,0-1,0 1,1 0,-1 0,0 0,1 0,-1 1,0-1,1 1,-3 0,-6 3,0 0,1 1,-1 0,1 1,0 0,1 1,-1 0,1 0,1 1,-1 0,1 0,1 1,-1 0,2 1,-1 0,1 0,1 0,0 0,0 1,0 1,4-9,0 1,0-1,0 0,1 1,-1-1,1 0,0 1,0-1,0 1,0-1,0 0,1 1,-1-1,1 0,0 1,0-1,0 0,1 0,-1 0,1 0,0 0,0 0,0 0,0 0,0-1,0 1,1-1,0 0,-1 0,1 0,0 0,0 0,0 0,0-1,0 1,0-1,0 0,1 0,13 3,-1-1,0-1,1-1,0 0,-1-1,1-1,-1 0,1-1,-1-1,12-4,91-7,-118 13,0 1,0 0,0-1,0 1,-1 0,1 0,0 0,0 0,0 0,0 0,0 0,0 0,0 0,0 1,0-1,0 0,0 0,-1 1,1-1,0 1,0-1,0 1,-1-1,1 1,0-1,0 1,-1 0,1-1,0 1,-1 0,1 0,-1 0,1-1,-1 1,0 0,1 0,-1 0,0 0,1 0,-1 0,0 0,0-1,0 1,0 0,0 0,0 0,0 0,0 0,0 0,-1 0,1 0,0 0,0 0,-1 0,1-1,-1 2,-34 49,26-40,-3 3,9-11,0 0,0-1,0 1,0 0,1 1,-1-1,1 0,0 1,0 0,0-1,0 1,1 0,0 0,-1 0,1 0,1 0,-1 0,0 0,1 0,0 0,0 0,0 0,1 1,1-4,-1 1,1-1,0 1,0-1,0 0,1 0,-1 0,0 0,0 0,0-1,1 1,-1 0,0-1,1 0,-1 0,1 1,-1-2,0 1,1 0,-1 0,0-1,2 1,0-1,20-1</inkml:trace>
  <inkml:trace contextRef="#ctx0" brushRef="#br0" timeOffset="-2384.147">6322 397,'-13'20,"1"-3,0 1,1 0,1 0,0 1,2 0,0 1,1-1,1 2,1-1,1 1,0 2,4-21,0 0,-1 0,1 0,0 1,0-1,1 0,-1 0,0 0,1 0,-1 0,1 0,0 0,0 0,-1 0,1 0,1 0,-1-1,0 1,0 0,1-1,-1 1,1-1,-1 1,1-1,-1 0,1 1,0-1,0 0,0 0,0 0,0-1,0 1,0 0,0-1,0 1,0-1,0 0,0 1,0-1,0 0,0-1,1 1,-1 0,0 0,0-1,0 1,0-1,0 0,0 0,0 0,0 0,-1 0,1 0,0 0,1-1,4-4,0 1,0-1,-1 0,1-1,-1 0,-1 0,1 0,-1 0,0-1,-1 0,0 0,0 0,-1-1,0 1,0-1,-1 0,0 0,-1 0,0 0,0 0,-1 0,0 0,-1 0,0 0,0 0,-1 0,0 0,0 1,-1-1,0 1,-1-1,0 0,1 5,-1 0,1 0,-1 1,1-1,-1 1,0 0,0 0,-1 0,1 0,-1 1,1-1,-1 1,0 0,0 1,0-1,0 1,0 0,0 0,0 1,0 0,0 0,0 0,0 0,0 1,-1-1,1 1,0 1,0-1,-3 2,-11 7</inkml:trace>
  <inkml:trace contextRef="#ctx0" brushRef="#br0" timeOffset="2132.488">4995 848,'5'-5,"2"4,-1 6,-6 2,-3 5,-1 6,0 3,1 4,1 3,0 0,-3-3,-2-3,1 2,2 0,1 1,1-4</inkml:trace>
  <inkml:trace contextRef="#ctx0" brushRef="#br0" timeOffset="4429.104">0 1158,'106'-14,"1"4,0 4,67 8,-71-1,155 26,426-27,224 0,-450-27,-118 14,25-5,95 18,-190 2,293-31,-184 18,185-24,-187 13,93-12,101 12,412 3,-654 21,270-2,-430-27,-143 26,-2 0</inkml:trace>
  <inkml:trace contextRef="#ctx0" brushRef="#br0" timeOffset="6382.692">4939 1017,'5'0,"1"5,0 6,-1 7,-6-1,-3 2,-1 3,0 2,2 2,0 1,2-4</inkml:trace>
</inkml:ink>
</file>

<file path=ppt/ink/ink6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20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58,'278'-25,"492"23,-95 1,-286-29,-377 31</inkml:trace>
</inkml:ink>
</file>

<file path=ppt/ink/ink6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17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18,'-17'60,"1"27,4 0,4 0,3 12,-9 9,2 32,12-140,0-1,0 1,0 0,0-1,0 1,1 0,-1-1,0 1,0 0,1-1,-1 1,0 0,0 0,1-1,-1 1,0 0,1 0,-1 0,0 0,0-1,1 1,-1 0,1 0,-1 0,0 0,1 0,-1 0,0 0,1 0,-1 0,0 0,1 0,-1 0,1 0,-1 0,0 0,1 0,-1 0,0 1,1-1,-1 0,0 0,0 0,1 1,-1-1,0 0,1 0,-1 1,0-1,0 0,0 0,1 1,-1-1,0 0,0 1,0-1,0 0,1 1,-1-1,0 0,0 1,5-14</inkml:trace>
  <inkml:trace contextRef="#ctx0" brushRef="#br0" timeOffset="853.244">593 159,'1'-2,"0"0,1 0,-1 0,0 0,0-1,0 1,-1 0,1 0,-1-1,1 1,-1 0,0-1,0 1,1 0,-2-1,1 1,0 0,0-1,-1 1,1 0,-1 0,0-1,0 1,0 0,0 0,0 0,0 0,-1 0,1 0,0 0,-1 1,0-1,1 0,-1 1,0-1,0 1,0 0,0 0,0-1,0 1,0 1,0-1,-1 0,1 0,0 1,-1-1,1 1,0 0,-1 0,1 0,0 0,-1 0,0 0,-6 2,0 0,0 1,1 0,-1 0,1 1,-1 0,1 0,0 1,1 0,-1 0,1 1,0 0,0 0,1 1,0 0,0 0,0 0,1 1,0 0,1 0,0 0,0 0,0 1,1 0,1-1,-1 1,2 0,-1 1,1-1,0 0,1 0,0 0,1 1,-1-7,0 1,1 0,-1 0,1 0,0 0,0-1,0 1,1 0,-1-1,1 1,0-1,0 1,0-1,0 0,1 0,-1 0,1 0,0-1,0 1,0-1,0 1,0-1,1 0,-1 0,1-1,-1 1,1-1,0 1,-1-1,1 0,0-1,0 1,0-1,0 1,0-1,-1 0,1-1,0 1,0-1,0 1,0-1,-1-1,1 1,0 0,-1-1,1 0,-1 1,3-3,12-8,0-2,-1 0,0 0,-1-2,-1 0,0-1,-1 0,-1-1,-1 0,0-2,8-18,-4 11,2 5,-8 40,-8 12,-2-1,-2 0,0 1,-2-1,-1 0,-4 8,3 3,1-1,2 1,1-1,3 1,1 5,0 28,-2-73,0 0,0 0,0-1,0 1,0 0,0 0,0-1,0 1,0 0,0 0,0-1,1 1,-1 0,0 0,0-1,0 1,0 0,1 0,-1 0,0-1,0 1,0 0,1 0,-1 0,0 0,0 0,1-1,-1 1,0 0,0 0,1 0,-1 0,0 0,0 0,1 0,-1 0,0 0,0 0,1 0,-1 0,0 0,0 0,1 0,-1 0,0 0,0 0,1 1,-1-1,0 0,0 0,1 0,-1 0,0 0,0 1,0-1,1 0,-1 0,0 0,0 1,0-1,7-12</inkml:trace>
  <inkml:trace contextRef="#ctx0" brushRef="#br0" timeOffset="1154.93">1016 469,'-4'19,"-3"12,-4-1,0 1,1-11,3-8</inkml:trace>
  <inkml:trace contextRef="#ctx0" brushRef="#br0" timeOffset="1521.968">1327 46,'-15'33,"-4"21,1 7,3-4,5-5,4-8,2-6,3-4,1-5,-5 0,0-2,-1 0,2-1,1 2,1-10,1-8</inkml:trace>
  <inkml:trace contextRef="#ctx0" brushRef="#br0" timeOffset="2151.389">1496 46,'12'-7,"0"0,1 2,0-1,0 2,0 0,0 0,1 1,-1 1,1 0,8 1,-20 0,-1 1,1 0,0 0,-1 1,1-1,0 0,-1 0,1 1,-1-1,1 1,0 0,-1-1,1 1,-1 0,0 0,1 0,-1 0,0 0,1 0,-1 0,0 0,0 1,0-1,0 0,0 1,0-1,-1 1,1-1,0 1,-1-1,1 1,-1 0,1-1,-1 1,0-1,0 1,0 0,0-1,0 1,0 0,0-1,-1 1,1 0,0-1,-1 1,0 0,-35 70,-40 14,75-84,0 0,1 0,-1 0,0 1,1-1,-1 0,1 0,0 0,0 0,0 0,0 1,0-1,0 0,0 0,1 0,-1 0,1 0,0 0,0 0,-1 0,1 0,0 0,1 0,-1 0,0 0,0-1,1 1,-1-1,1 1,0-1,-1 1,1-1,0 0,0 0,0 0,70 40,-68-40,10 6,-1-1,0 2,0 0,-1 0,0 1,0 1,-1 0,0 1,-1 0,8 11,-16-19,0-1,-1 0,0 1,1-1,-1 1,0-1,0 1,-1 0,1 0,0-1,-1 1,0 0,1 0,-1-1,0 1,-1 0,1 0,0 0,-1-1,0 1,1 0,-1-1,0 1,0 0,-1-1,1 1,0-1,-1 0,0 1,1-1,-1 0,0 0,0 0,0 0,-1-1,1 1,0 0,-1-1,1 0,-1 1,0-1,-114 43,1-33,91-11</inkml:trace>
  <inkml:trace contextRef="#ctx0" brushRef="#br0" timeOffset="5184.878">2061 526,'4'0,"8"0,0-5,-1-2</inkml:trace>
  <inkml:trace contextRef="#ctx0" brushRef="#br0" timeOffset="5703.647">2146 130,'0'5,"-5"1,-2 5,1 0</inkml:trace>
</inkml:ink>
</file>

<file path=ppt/ink/ink6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38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109 710,'-21'76,"20"-61,-17 398,15-386,-2-1,-1 1,-1-1,-2 0,0 0,-6 9,1-29,13-33,14-33,2 0,3 1,3 0,2 2,2 1,3 1,2 1,17-19,-22 32,3 2,1 1,1 2,2 0,2 2,1 2,2 1,27-16,31 13,-92 34,0 0,-1 0,1 1,0-1,0 1,0-1,0 1,-1 0,1 0,0 0,-1 1,1-1,0 0,-1 1,0 0,1 0,-1 0,0 0,0 0,0 0,0 0,-1 0,1 1,0-1,-1 1,0 0,0-1,1 1,-2 0,1-1,0 1,0 2,0 12,0-1,-1 1,-1 0,-1 0,0-1,-1 1,-1-1,0 0,-1 0,-1 0,-1-1,0 0,-1 0,0-1,-1 0,-1 0,0-1,-12 12,10-9,-1 0,-1 0,0-2,-1 0,0 0,-1-1,-1-1,0-1,-1 0,0-1,0-1,-1-1,-6 1,-101 9,122-18,-1-1,1 1,0-1,-1 0,1 0,0 0,0-1,0 0,0 1,0-1,0-1,1 1,-1 0,1-1,-1 0,1 0,0 0,0 0,0 0,1-1,-1 1,1-1,0 0,0 0,0 0,0 0,1 0,-1 0,-4-22,3 1</inkml:trace>
  <inkml:trace contextRef="#ctx0" brushRef="#br0" timeOffset="383.666">674 908,'32'-19,"11"-5,-1-2,0-2,-3-2,0-1,17-19,-17-14,-38 63,-1 0,1-1,-1 1,0-1,0 1,0 0,1-1,-1 1,0-1,-1 1,1 0,0-1,0 1,-1-1,1 1,0 0,-1-1,0 1,1 0,-1 0,0-1,1 1,-1 0,0 0,0 0,0 0,0 0,0 0,0 0,0 0,-1 1,1-1,0 0,0 1,-1-1,1 1,0-1,-1 1,1-1,0 1,-1 0,1 0,-1 0,1 0,0 0,-1 0,1 0,-1 0,1 1,-11 1,1 0,0 1,0 0,0 1,1 1,-1 0,1 0,0 1,0 0,1 1,0 0,0 0,0 1,1 0,0 0,1 1,0 0,-2 4,-5 6,1-1,1 2,0 0,2 0,0 1,2 0,0 0,-4 19,11-36,0-1,1 1,-1-1,1 1,-1 0,1-1,0 1,1-1,-1 1,1-1,-1 1,1-1,0 1,0-1,1 1,-1-1,1 0,-1 0,1 0,0 0,0 0,1 0,-1 0,0-1,1 1,0-1,-1 0,1 0,0 0,0 0,0 0,1 0,-1-1,0 0,1 1,-1-1,1-1,2 1,6 2,1-1,0 0,0-2,0 1,1-1,-1-1,0-1,0 0,-1 0,3-1,10-5</inkml:trace>
  <inkml:trace contextRef="#ctx0" brushRef="#br0" timeOffset="812.329">1154 908,'171'-212,"-92"130,-78 82,-1-1,1 1,-1-1,1 1,-1-1,1 1,0 0,-1-1,1 1,0 0,-1 0,1-1,-1 1,1 0,0 0,0 0,-1 0,1 0,0 0,-1 0,1 0,0 0,-1 0,1 0,0 0,-1 0,1 1,0-1,-1 0,1 1,0-1,-1 0,1 1,-1-1,1 0,-1 1,1-1,-1 1,1-1,-1 1,1 0,-1-1,0 1,1-1,-1 1,0 0,0-1,1 1,-1 0,0-1,0 1,0 0,0-1,0 1,0 0,0-1,0 1,0 0,0-1,0 1,0 0,-1 0,-3 44,2-40,0 1,0-1,0 0,1 0,0 1,0-1,0 1,0-1,1 1,0-1,0 1,1-1,0 1,0-1,0 1,0-1,1 0,0 1,0-1,0 0,1 0,0-1,0 1,0 0,0-1,1 0,-1 0,1 0,0 0,1 0,-1-1,0 0,1 0,0 0,2 0,-1-2,1-2,-1 1,0-1,0 0,1 0,-1 0,0-1,0 0,0 0,0-1,-1 0,1 0,-1 0,1-1,-1 1,0-1,-1 0,1-1,-1 1,1-1,-1 0,-1 0,1 0,-1-1,1-2,19-19,48-59,-57 63</inkml:trace>
  <inkml:trace contextRef="#ctx0" brushRef="#br0" timeOffset="1482.576">2141 597,'-17'9,"0"1,0 0,1 1,0 0,0 2,2 0,0 0,0 1,1 1,0 1,5-8,0 1,1 0,0 0,1 0,-1 1,2-1,-1 2,2-1,-1 0,1 1,1 0,0 0,0 0,1 0,1 1,-1 4,4-12,-1-1,0 0,1 0,0 0,-1 0,1-1,0 1,1 0,-1-1,0 1,1-1,-1 0,1 0,0 0,0 0,0-1,0 1,0-1,0 1,0-1,0 0,0 0,1 0,-1-1,0 1,1-1,-1 0,0 0,1 0,-1 0,1-1,-1 1,0-1,0 0,1 0,-1 0,0-1,0 1,0-1,0 1,0-1,0 0,-1 0,1 0,-1-1,3-1,24-15,0-1,-1-1,-1-1,-1-2,-1 0,-1-2,-1-1,-1 0,-2-2,-1 0,-1-1,-2-1,-1-1,11-32,-14 32,-2-1,-1 1,-2-2,-1 1,-1-1,-2 0,-2 0,0 0,-3 0,-1 0,-4-17,6 47,0-1,0 1,0-1,-1 1,0-1,0 1,0 0,0 0,-1 0,0 0,1 0,-1 0,-1 1,1-1,-1 1,1 0,-1 0,0 1,0-1,0 1,0 0,0 0,-1 0,1 0,-1 1,1-1,-1 1,0 1,1-1,-1 1,0-1,1 1,-1 1,0-1,0 1,1-1,-2 2,-12 4,-1 1,2 1,-1 1,1 0,1 2,0-1,0 2,1 0,0 1,1 1,1 0,0 1,1 0,1 1,0 0,1 0,1 2,0-1,2 1,0 0,0 1,2-1,1 1,0 0,1 1,1 4,-1-12,1 0,0 0,1 1,0-1,1 1,0-1,1 1,1-1,0 0,0 0,2 0,-1 0,1 0,1 0,0-1,1 0,0 0,1-1,0 1,0-1,1-1,0 0,1 0,0 0,1-1,-1 0,2-1,-1 0,7 3,5-4,0 0,0-2,1 0,-1-1,1-2,0 0,-1-1,1-2,0 0,-1-1,0-2,20-5,-18 4</inkml:trace>
  <inkml:trace contextRef="#ctx0" brushRef="#br0" timeOffset="1763.091">2536 654,'24'24,"23"-2,7-4,0-10,-5-7,-10-8,-7-8,-5-5,-6-6,-3 3,2 0,-4 0,1-2,-3-1,-3 8,-9 8,-5 10,-1 5</inkml:trace>
</inkml:ink>
</file>

<file path=ppt/ink/ink6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40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0,'-19'58,"-7"28,2 5,4-9,6-14,5-12,5-13,2-7,2-6,1-3,0-1,0 0,5-5,1-6</inkml:trace>
  <inkml:trace contextRef="#ctx0" brushRef="#br0" timeOffset="304.972">316 395,'-6'15,"0"0,1 0,0 0,1 0,1 1,0 0,2 0,0 0,0 0,1 0,1 0,1 0,0-1,1 1,4 11,-6-24,0-1,0 0,0 1,0-1,0 0,1 1,-1-1,1 0,0 0,-1 0,1 0,0 0,0-1,0 1,0-1,1 1,-1-1,0 0,1 0,-1 0,1 0,-1 0,1 0,-1-1,1 1,-1-1,1 1,0-1,-1 0,1 0,-1-1,1 1,0 0,-1-1,1 0,-1 1,1-1,-1 0,1 0,-1-1,0 1,0 0,1-1,-1 1,1-2,12-10,-1-1,0 0,-1-1,0 0,-1-1,-1-1,-1 0,2-4,28-41,21-41,-51 85</inkml:trace>
  <inkml:trace contextRef="#ctx0" brushRef="#br0" timeOffset="850.939">712 705,'11'-25,"1"-1,1 2,2 0,0 0,1 1,2 1,0 1,1 1,1 0,1 1,1 2,5-4,-25 20,-1-1,1 1,-1-1,1 1,0 0,0 0,-1 0,1 0,0 0,0 0,0 1,0-1,0 0,0 1,0 0,1-1,-1 1,0 0,0 0,0 0,0 1,0-1,0 0,0 1,0-1,0 1,0 0,0 0,0 0,0 0,0 0,0 0,-1 0,1 0,0 1,-1-1,1 1,-1-1,0 1,1 0,-1 0,0-1,0 1,0 0,0 0,-1 0,1 0,0 0,-1 0,1 0,-1 2,-18 135,18-138,0 1,0-1,1 1,-1-1,1 1,-1-1,1 1,-1-1,1 0,0 1,-1-1,1 0,0 1,0-1,0 0,0 0,0 0,0 0,1 0,-1 0,0 0,0 0,1-1,-1 1,1 0,-1-1,1 1,-1-1,0 1,1-1,0 0,-1 0,1 0,-1 0,1 0,-1 0,1 0,-1 0,1 0,-1-1,1 1,-1-1,1 1,-1-1,2 0,66-38,-61 33,162-91,-168 96,0 0,0 0,0 0,0 1,0-1,0 1,0-1,0 1,0 0,0-1,0 1,0 0,0 1,0-1,0 0,0 1,0-1,0 1,0-1,0 1,0 0,0 0,0 0,-1 0,1 0,0 0,-1 0,1 1,-1-1,1 1,-1-1,0 1,1-1,-1 1,0 0,0 0,0 0,0-1,-1 1,1 0,0 0,-1 0,0 0,1 0,-1 0,0 0,0 0,0 0,0 1,0-1,0 0,-1 0,1 0,-1 0,0 0,-18 79,-2 43,35-83,-1-29</inkml:trace>
</inkml:ink>
</file>

<file path=ppt/ink/ink6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43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168 678,'-26'446,"25"-434,3 0,-2 0,0 0,0 0,-1 1,0-1,-1 0,-1 0,0-1,0 1,-1 0,-1-1,0 0,0 0,-1-1,-1 1,0-1,0 0,-1-1,-7 7,14-15,0 0,0 0,0 0,0 0,0-1,-1 1,1 0,0 0,-1-1,1 1,0-1,-1 0,1 1,-1-1,1 0,-1 0,1 0,0 0,-1 0,1 0,-1 0,1 0,-1-1,1 1,-1 0,1-1,0 1,-1-1,1 0,0 1,0-1,-1 0,1 0,0 0,0 0,0 0,0 0,0 0,0 0,0 0,1-1,-1 1,0 0,0 0,1-1,-1 1,1-1,0 1,-1 0,1-1,0 1,0-1,0 0,-4-82,15 36,1 2,3 0,2 1,2 0,1 1,3 2,1 0,2 1,23-25,12-25,3 3,5 3,20-15,-85 96,2-3,1-1,0 1,0 1,1-1,-1 1,2 0,-1 1,0 0,1 0,0 1,0 0,1 1,1-1,-9 5,0 0,1 1,-1-1,0 0,1 1,-1 0,0-1,0 1,0 0,-1 0,1 0,0 0,-1 1,1-1,-1 0,0 1,0-1,0 1,0-1,0 1,0-1,-1 1,1 0,-1-1,0 1,0 0,0-1,0 1,0 0,-1-1,1 1,-1 0,0 2,-5 25,0 0,-2 0,-1-1,-2 0,-1-1,-1 0,-1-1,-1 0,-2-1,0-1,-12 10,18-18,-116 124,127-140,-1 0,1 0,-1 0,1-1,-1 1,1 0,-1 0,0 0,1-1,-1 1,0 0,0-1,1 1,-1 0,0-1,0 1,0-1,0 0,0 1,0-1,1 0,-1 1,0-1,0 0,0 0,0 0,0 0,0 0,0 0,0 0,0 0,0 0,0-1,0 1,0 0,0-1,0 1,0 0,0-1,0 1,1-1,-1 0,0 1,0-1,0 1,1-1,-1 0,0 0,1 0,-1 1,1-1,2-9</inkml:trace>
  <inkml:trace contextRef="#ctx0" brushRef="#br0" timeOffset="462.624">535 988,'82'-43,"-1"-4,-3-4,60-50,-126 93,0-1,0 0,-1-1,0 0,-1-1,0 0,0 0,-2-1,1 0,-1-1,-1 0,0 0,-1 0,-1-1,0 0,-1 0,0-1,-1 1,0-1,-2 0,0 1,0-11,-2 22,0 0,-1 0,1-1,-1 1,0 0,0 0,0 0,0 1,0-1,-1 0,1 1,-1 0,0-1,1 1,-1 0,0 0,0 1,0-1,-1 1,1-1,0 1,-1 0,1 0,-1 1,1-1,-1 1,1-1,-1 1,1 0,-1 0,1 1,-1-1,1 1,0 0,-1 0,1 0,-1 0,1 0,0 1,0 0,0-1,0 1,0 0,0 1,1-1,-1 0,1 1,-1-1,1 1,1-2,-11 6,0 1,1 0,-1 1,1 0,1 0,0 2,0-1,1 1,1 0,0 1,0 0,-5 11,13-20,-1-1,0 0,1 1,0-1,-1 0,1 1,0-1,0 0,0 1,1-1,-1 1,0-1,1 0,0 0,-1 1,1-1,0 0,0 0,0 0,1 0,-1 0,0 0,1 0,0 0,-1 0,1-1,0 1,0-1,0 1,0-1,0 0,0 1,0-1,0 0,0-1,0 1,2 0,89 15,160-47,-251 30,0 1,-1 0,1 0,0 0,-1 0,1 0,0 0,0 0,-1 0,1 1,0-1,-1 1,1-1,0 1,-1 0,1 0,-1-1,1 1,-1 0,0 0,1 0,-1 1,0-1,0 0,1 0,-1 1,0-1,0 1,-1-1,1 1,0-1,0 1,-1-1,1 1,-1 0,1-1,-1 1,0 0,0-1,0 1,0 0,0 0,0-1,0 1,0 0,-1-1,1 1,-1 0,1-1,-1 1,0 0,1-1,-1 1,0-1,-1 1,-71 120,59-81,15-26</inkml:trace>
  <inkml:trace contextRef="#ctx0" brushRef="#br0" timeOffset="752.149">1523 707,'-5'12,"0"1,2-1,-1 1,2 0,0 0,0 1,1-1,1 0,0 3,0-12,0 0,0 0,0 0,1 0,0 0,0 0,0 0,0 0,0-1,1 1,0 0,0-1,0 1,0-1,0 1,1-1,-1 0,1 0,0 0,0-1,0 1,0 0,1-1,-1 0,1 0,-1 0,1 0,0-1,0 0,0 1,1-1,1-2,1 0,-1-1,1 0,-1 0,0 0,0-1,0 1,0-2,-1 1,1-1,-1 1,1-1,-1-1,-1 1,1-1,-1 0,0 0,0 0,0-1,0 1,-1-1,0 0,0 0,-1 0,2-6,0 6,-1 0,0 1,0-1,-1 0,1 0,-1-1,0 1,-1 0,0-1,0 1,0-1,-1 1,0-1,0 0,0 1,-1-1,0 1,-1-1,1 1,-1 0,0-1,-1 1,1 0,-1 1,-1-1,1 0,-1 1,0-1,0 1,0 0,-1 1,0-1,-4-3,3 5,-1 0,1 0,0 1,-1 0,0 0,1 0,-1 1,0 0,0 1,0-1,0 1,1 0,-1 1,0 0,0 0,0 0,1 1,-1 0,0 0,1 1,0 0,0 0,-2 1,-11 7</inkml:trace>
  <inkml:trace contextRef="#ctx0" brushRef="#br0" timeOffset="1330.475">2087 1,'-27'57,"2"2,2 1,4 0,2 2,3 0,-5 48,9-43,3-29,2 1,1 0,3 0,2 36,-2-75,1 1,0 0,-1 0,1 0,0 0,0 0,0 0,0 0,0 0,0 0,0 0,0 0,0 0,0 0,1 0,-1 0,0 0,1 0,-1-1,1 1,-1 0,1 0,-1 0,1 0,-1-1,1 1,0 0,-1-1,1 1,0 0,0-1,0 1,-1-1,1 1,0-1,0 0,0 1,0-1,0 0,0 0,0 1,0-1,0 0,0 0,0 0,0 0,0 0,0 0,0-1,0 1,-1 0,1 0,0-1,0 1,0 0,0-1,0 1,0-1,-1 1,1-1,0 0,0 1,-1-1,1 0,0 1,-1-1,1-1,44-37,-20 15,2 0,1 2,0 1,2 1,0 1,1 2,26-10,47 17,-102 10,1 0,-1 1,1-1,0 1,-1 0,1-1,-1 1,0 0,1 1,-1-1,0 0,0 1,0-1,0 1,0 0,0 0,0-1,0 1,-1 0,1 1,-1-1,1 0,-1 0,0 1,0-1,0 1,0-1,-1 0,1 1,-1 0,1-1,-1 1,0-1,0 1,0 0,0-1,-1 3,-2 6,-1 0,0 0,-1 0,0-1,-1 0,0 0,-1 0,0-1,-1 0,1 0,-2 0,1-1,-1-1,0 1,-1-2,0 1,0-1,0-1,-1 1,0-2,0 0,-6 2,11-3,0 0,-1 0,1 0,0-1,-1 0,0-1,1 1,-1-1,0 0,0-1,1 0,-1 0,0 0,0-1,0 0,1 0,-1-1,0 0,1 0,0 0,-1-1,1 0,0 0,-3-3,-9-12</inkml:trace>
  <inkml:trace contextRef="#ctx0" brushRef="#br0" timeOffset="1615.389">2735 1,'-40'101,"5"3,4 0,-8 61,-23 127,46-220,19-66,2-6</inkml:trace>
  <inkml:trace contextRef="#ctx0" brushRef="#br0" timeOffset="1950.971">2764 763,'31'-5,"0"-1,-1-2,0-1,0-2,-1 0,0-2,-1-1,-1-2,0 0,10-10,-31 22,0 0,0 0,-1 0,1-1,-1 0,0-1,0 1,0-1,-1 0,0 0,0 0,-1 0,0-1,0 1,0-1,-1 0,0 0,0 0,-1 0,1 0,-2-1,1 1,-1 0,0 0,-1-1,0-5,-1 10,0 1,0 0,0-1,0 1,0 0,0 0,-1 0,1 1,-1-1,1 0,-1 1,1 0,-1-1,0 1,0 0,0 0,0 1,0-1,0 1,0-1,0 1,0 0,0 0,0 0,0 1,0-1,0 1,1-1,-1 1,0 0,-1 1,-85 43,76-35,1 0,0 0,1 1,0 0,0 1,2 1,-1 0,1 0,1 0,1 1,0 0,0 1,2 0,0 0,0 0,-1 14,6-22,0 1,1-1,0 0,1 0,-1 0,1 0,1 0,-1 0,1-1,0 1,1-1,0 1,0-1,0-1,0 1,1 0,0-1,0 0,1 0,0-1,-1 0,1 0,1 0,-1 0,0-1,1 0,0 0,0-1,0 0,5 1,14 2</inkml:trace>
  <inkml:trace contextRef="#ctx0" brushRef="#br0" timeOffset="2486.227">3244 848,'60'-61,"193"-174,-207 211,-47 60,-10-13,-17 51,28-72,0 0,0-1,0 1,0 0,0 0,0-1,1 1,-1 0,1-1,-1 1,1 0,-1-1,1 1,0-1,0 1,0-1,0 1,0-1,0 0,0 1,0-1,1 0,-1 0,0 0,1 0,-1 0,1 0,-1 0,1 0,0-1,-1 1,1-1,0 1,-1-1,1 0,0 1,-1-1,1 0,0 0,0 0,0-1,12 1,0-2,0 0,-1-1,1 0,-1-1,1-1,-1 0,-1-1,1 0,-1-1,0 0,0-1,19-9,77-32,-106 50,0 0,0 0,0 0,0 0,0 0,0 1,0-1,-1 1,1-1,0 1,-1 0,0-1,1 1,-1 0,0 0,0 0,0 0,0 0,0 0,-1 1,1-1,0 0,-1 0,0 0,1 1,-1-1,0 0,0 0,-1 1,1-1,0 0,-1 0,1 0,-1 1,0-1,0 0,1 0,-1 0,-1 0,1 0,-1 1,0 7,-1 6,0-9,0 0,1 0,0 0,0 0,1 0,0 1,0-1,1 1,0-1,0 1,0-1,1 0,0 1,1-1,0 0,0 0,1 0,-1 0,1 0,1 0,-1-1,1 1,1-1,1 3,11-1</inkml:trace>
</inkml:ink>
</file>

<file path=ppt/ink/ink6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56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1 537,'979'0,"-483"-28,-330 26,0 8,3 7,231-2,-292-11,-21 17,-80-12</inkml:trace>
  <inkml:trace contextRef="#ctx0" brushRef="#br0" timeOffset="542.949">1017 0,'-432'236,"307"-159,28 0,96-77,1 1,-1-1,0 1,1-1,-1 1,1-1,0 1,-1-1,1 1,-1 0,1-1,0 1,0-1,-1 1,1 0,0-1,0 1,0 0,0 0,0-1,-1 1,1 0,1-1,-1 1,0 0,0-1,0 1,0 0,0 0,1-1,-1 1,0-1,0 1,1 0,-1-1,1 1,-1-1,0 1,1 0,-1-1,1 1,0-1,-1 0,1 1,-1-1,1 1,0-1,-1 0,1 0,-1 1,1-1,0 0,0 0,-1 0,1 0,0 0,-1 1,2-2,42 3,13-14,-31 7</inkml:trace>
  <inkml:trace contextRef="#ctx0" brushRef="#br0" timeOffset="901.262">1779 57,'-42'17,"-46"21,1 3,-70 46,-204 98,358-183,2-2,1-1,-1 1,0 0,1 0,-1-1,0 1,1 0,-1 0,1 0,-1 0,0 0,1 0,-1 0,0 0,1 0,-1 0,0 0,1 0,-1 1,0-1,1 0,-1 0,1 1,-1-1,0 0,1 1,-1-1,1 1,-1-1,1 1,0-1,-1 1,1-1,-1 1,1-1,0 1,-1-1,1 1,0 0,0-1,-1 1,1-1,0 1,0 0,0-1,0 1,0 0,0-1,0 1,0 0,0-1,0 1,0 0,0-1,1 1,-1 0,0-1,0 1,1-1,-1 1,0-1,1 1,-1 0,1-1,-1 0,1 1,-1-1,1 1,118-20,-97 12,13-3,-4 1</inkml:trace>
  <inkml:trace contextRef="#ctx0" brushRef="#br0" timeOffset="1166.262">2230 142,'-98'42,"2"4,1 4,-41 33,31-14,97-53,13-12</inkml:trace>
  <inkml:trace contextRef="#ctx0" brushRef="#br0" timeOffset="1466.254">2851 170,'-32'29,"-1"-1,-1-1,-1-2,-1-2,-1-1,-39 16,-110 59,168-86</inkml:trace>
  <inkml:trace contextRef="#ctx0" brushRef="#br0" timeOffset="4248.106">1101 565,'1'283,"1"-271,1-1,0 1,0-1,1 0,1 0,0 0,0-1,1 1,0-1,1 0,0-1,1 0,0 0,0-1,1 0,0 0,0-1,1 0,0 0,0-1,1-1,-1 0,1 0,0-1,5 1,-1 0,-3-1,-1 1,0-2,1 0,0 0,-1-1,1 0,0-1,0-1,0 0,0 0,0-1,0-1,8-1,-14 1,6-1,0 0,1 0,-1-1,-1-1,1 0,-1-1,1 0,-2 0,1-1,-1-1,0 0,7-7,-8 4,0 0,-1-1,-1 0,0 0,0-1,-1 0,-1 0,0 0,-1 0,0-1,-1 0,-1 0,0 0,-1 0,-1-13,1-10,1 26,0 0,-1-1,0 1,-1-1,-1 1,1-1,-2 1,0 0,0-1,-1 1,0 0,-1 0,0 1,-1-1,0 1,-1 0,0 0,0 1,-1-1,-4-3,-9 1</inkml:trace>
  <inkml:trace contextRef="#ctx0" brushRef="#br0" timeOffset="10514.944">1441 904,'26'31,"-5"8,1-2,2 0,2-2,11 11,68 101,37 63,-74-77,17 26,37 41,9 8,-47-22,-68-142,2-1,2 0,2-1,2-1,20 27,65 103,101 140,-92-148,-1 1,-109-153,-2-5</inkml:trace>
  <inkml:trace contextRef="#ctx0" brushRef="#br0" timeOffset="16386.148">3387 3443,'-1'-3,"-1"-1,0 1,0 0,0 0,0-1,-1 1,1 1,-1-1,1 0,-1 1,0-1,0 1,-1 0,1 0,0 0,-1 0,1 1,-1-1,1 1,-1 0,0 0,1 0,-1 1,0-1,0 1,-2 0,-7-2,1 1,-1 1,0 0,1 1,-1 0,1 1,-1 0,1 1,0 0,0 1,0 0,0 1,1 1,-1 0,2 0,-2 2,-112 67,116-67,1 1,0 0,1 0,0 1,0-1,1 1,0 1,1-1,0 1,1 0,0-1,0 1,1 1,1-1,0 0,1 0,0 1,0-1,2 7,-2-17,-2 13,1 1,1-1,0 0,1 1,0-1,1 0,1 0,0 0,1 0,0 0,1-1,1 1,0-1,1-1,0 1,1-1,4 3,-5-6,1-1,0-1,0 1,1-2,0 1,1-1,-1 0,1-1,0 0,0-1,1 0,-1 0,1-1,0-1,0 0,0 0,0-1,0 0,0-1,1-1,-1 0,0 0,0-1,0 0,1-1,28-8,114-47,-141 50,0 1,-1-2,0 1,0-2,0 0,-1 0,-1-1,0 0,-1-1,0 0,0 0,-1-1,-1 0,0-1,-1 1,-1-1,0-1,0 1,-2-1,0 1,0-1,0-14,-2 20,-1-1,1 1,-1-1,-1 1,0-1,0 1,-1-1,0 1,0 0,-1 0,-1 0,1 0,-1 0,-1 1,0 0,0 0,0 0,-1 1,0-1,-1 1,-2-2,-133-71,123 75</inkml:trace>
  <inkml:trace contextRef="#ctx0" brushRef="#br0" timeOffset="18369.955">3190 3387,'-34'31,"-125"146,158-177,1 0,-1 0,0 1,0-1,0 0,1 0,-1 1,0-1,1 1,-1-1,0 1,1-1,-1 1,0-1,1 1,-1 0,1-1,-1 1,1 0,0-1,-1 1,1 0,-1 0,1-1,0 1,0 0,0 0,-1 0,1-1,0 1,0 0,0 0,0 0,0-1,0 1,1 0,-1 0,0 0,0-1,1 1,-1 0,0 0,1-1,-1 1,0 0,1-1,-1 1,1 0,-1-1,1 1,0 0,-1-1,1 1,0-1,-1 0,1 1,0-1,0 1,-1-1,1 0,0 0,0 1,-1-1,2 0,59-21,-42 11</inkml:trace>
  <inkml:trace contextRef="#ctx0" brushRef="#br0" timeOffset="18650.999">3473 3387,'-380'225,"264"-140,116-84,-1 0,1 0,0 0,0 0,0 0,-1 0,1 0,0 0,1 0,-1 0,0 0,0 0,0 0,0 0,1 0,-1 0,1 0,-1 0,0-1,1 1,0 0,-1 0,1 0,-1 0,1-1,0 1,0 0,-1-1,1 1,0 0,0-1,0 1,0-1,0 0,0 1,-1-1,1 0,0 1,0-1,0 0,0 0,0 0,0 0,1 0,-1 0,0 0,0 0,0 0,0 0,0-1,-1 1,1 0,0-1,0 1,0-1,0 1,0-1,0 1,0-1,176-62,-110 32,-36 15</inkml:trace>
  <inkml:trace contextRef="#ctx0" brushRef="#br0" timeOffset="19187.058">3444 3529,'-373'246,"369"-242,2-4,0 1,0 0,0 0,0-1,0 2,0-1,1 0,-1 0,0 0,1 1,-1-1,1 1,0-1,-1 1,1 0,0-1,0 1,0 0,0 0,0 0,0 0,1 0,-1 0,1 0,-1 0,1 0,0 0,0 0,0 0,0 0,0 0,0 1,72-20,326-165,-379 171,-26 11,-349 198,284-150,72-48,1 0,-1 0,1 0,-1 0,0 0,1 0,-1 0,0 0,1 0,-1 0,1 0,-1 0,0 1,1-1,-1 0,0 0,1 0,-1 0,0 1,1-1,-1 0,0 0,0 1,1-1,-1 0,0 0,0 1,1-1,-1 0,0 1,0-1,0 0,0 1,1-1,-1 0,0 1,0-1,0 1,0-1,0 0,0 1,0-1,0 0,0 1,0-1,0 1,0-1,0 0,-1 1,1-1,0 0,0 1,0-1,0 0,-1 1,1-1,0 0,0 1,-1-1,1 0,0 0,-1 1,34-9,313-136,-317 135,-21 8,-19 10,-213 154,121-76,103-87,0 0,-1 0,1 1,0-1,-1 0,1 0,0 1,-1-1,1 0,0 1,-1-1,1 0,0 1,0-1,0 0,-1 1,1-1,0 0,0 1,0-1,0 1,0-1,-1 0,1 1,0-1,0 1,0-1,0 0,0 1,0-1,1 1,-1-1,0 0,0 1,0-1,0 1,0-1,1 0,-1 1,0-1,0 0,1 1,-1-1,0 0,0 1,1-1,-1 0,0 1,1-1,-1 0,0 0,1 0,-1 1,1-1,-1 0,0 0,1 0,-1 0,1 0,-1 0,0 0,1 0,-1 0,1 0,-1 0,0 0,1 0,0 0,31-5,-6-4,0-1</inkml:trace>
</inkml:ink>
</file>

<file path=ppt/ink/ink6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4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0,'0'5,"5"2,1 4,0 5,-1 5,-1 3,-2 3,-1 1,0 1,-1 0,0 1,-1-2,1 1,5-5,1-7</inkml:trace>
</inkml:ink>
</file>

<file path=ppt/ink/ink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6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328 115,'0'-4,"0"-1,0 1,0-1,-1 1,1-1,-1 1,0-1,-1 1,1-1,-1 1,1 0,-1 0,-1 0,1 0,0 0,-1 0,0 1,0-1,0 1,0 0,-1 0,1 0,-1 0,0 1,0-1,0 1,0 0,0 0,0 0,-1 1,1-1,0 1,-1 0,1 1,-1-1,1 1,-1 0,-1 0,-2 0,1 0,-1 1,1 0,-1 1,1-1,0 1,-1 1,1 0,0 0,0 0,1 0,-1 1,1 0,-4 3,8-4,-1-1,0 0,1 1,0-1,-1 1,1 0,0 0,0 0,1 0,-1 0,1 0,-1 0,1 1,0-1,0 0,0 1,1-1,-1 1,1-1,0 1,0-1,0 1,0-1,1 1,0-1,-1 0,1 1,0-1,0 0,1 1,-1-1,1 0,6 10,0-1,1 0,0 0,1-1,0 0,0 0,13 8,51 59,-70-73,-1 0,0 0,0 1,0-1,-1 1,0 0,0-1,0 1,-1 0,0 0,0 0,0 1,-1-1,0 0,0 0,0 0,-1 0,0 0,0 0,-1 0,1 0,-1 0,-1 0,1-1,-1 1,0-1,0 0,-1 0,1 0,-1 0,-4 4,-3-1,1-1,-1 0,0 0,0-1,-1 0,0-1,0-1,0 0,-1 0,-6 0,-5 4,21-7,0 1,0-1,0 0,0 0,0 0,0 0,0 0,0-1,0 1,0-1,0 0,-1 0,1 0,0 0,0 0,0-1,0 0,-1 1,1-1,0 0,0-1,-2 0,4 0,1 1,-1 0,1 0,0-1,0 1,-1 0,1-1,0 1,0 0,0 0,0-1,1 1,-1 0,0-1,0 1,1 0,-1 0,1-1,-1 1,1 0,0 0,-1 0,1 0,0 0,0 0,0 0,0 0,0 0,0 0,0 0,0 0,0 1,0-1,1 0,15-12</inkml:trace>
</inkml:ink>
</file>

<file path=ppt/ink/ink6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4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7,0 2,0 0,0-3,0-1,0-7</inkml:trace>
</inkml:ink>
</file>

<file path=ppt/ink/ink6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4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1,'-4'28,"-3"20,-4 2,0-4,1-4,3-5,8-8,2-10</inkml:trace>
</inkml:ink>
</file>

<file path=ppt/ink/ink6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5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1,'-5'19,"-2"11,1 6,1 1,1-1,2-1,1-8</inkml:trace>
</inkml:ink>
</file>

<file path=ppt/ink/ink6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5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1,'0'33,"0"22,0 0</inkml:trace>
</inkml:ink>
</file>

<file path=ppt/ink/ink6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0,'0'24,"0"8</inkml:trace>
</inkml:ink>
</file>

<file path=ppt/ink/ink6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5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1,'-5'19,"3"11,3 1</inkml:trace>
</inkml:ink>
</file>

<file path=ppt/ink/ink6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6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1,'-4'24,"-8"12,0 6,1-1,2-1,4-4,1-7</inkml:trace>
</inkml:ink>
</file>

<file path=ppt/ink/ink6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33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23,'5'0,"6"0,7 0,4 0,4 0,1-5,2-1,1-1,-6 2</inkml:trace>
</inkml:ink>
</file>

<file path=ppt/ink/ink6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32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339 156,'0'-2,"-1"0,1 0,0 0,0 0,-1 0,0-1,1 1,-1 0,0 0,0 1,0-1,0 0,0 0,-1 0,1 1,0-1,-1 0,1 1,-1 0,0-1,1 1,-1 0,0 0,0 0,0 0,0 0,0 0,0 0,0 1,0-1,0 1,0-1,0 1,-1 0,1 0,-1 0,-77 13,69-7,1 1,0 0,0 1,1 0,0 1,0 0,1 0,0 1,1 0,0 0,1 1,0 0,0 0,1 0,1 1,0-1,0 1,1 0,1 0,0 1,1-1,0 1,-1-4,1 0,0 0,1 0,-1 0,2 0,-1 0,2 0,-1 0,1-1,0 1,1 0,0-1,0 0,1 1,0-1,0-1,1 1,0-1,1 1,-1-2,1 1,1-1,-1 1,1-2,2 2,-3-2,0 0,0-1,0 0,0 0,1-1,0 0,0 0,0 0,0-1,0 0,0 0,0-1,1 0,-1 0,1-1,-1 0,0 0,1-1,-1 0,0 0,1-1,-1 0,0 0,0 0,0-1,0 0,1-2,4-1,0-2,0 1,-1-2,-1 1,1-1,-1-1,-1 0,0-1,0 1,-1-2,-1 1,0-1,0 0,-1 0,0-1,-2 0,1 0,-1 0,-1-1,-1 1,0-1,0-3,-2 9,-1 0,0 1,-1-1,0 0,0 1,0 0,-1-1,0 1,-1 0,1 0,-1 1,-1-1,1 1,-1 0,0 0,-1 0,1 1,-1 0,0 0,0 0,-1 1,0 0,1 0,-1 1,0-1,-1 1,1 1,-1 0,-5-1,-3 0,-1 1,0 1,0 1,0 1,0 0,0 1,0 0,1 2,-1 0,1 1,0 0,-1 2,-12 5</inkml:trace>
  <inkml:trace contextRef="#ctx0" brushRef="#br0" timeOffset="482.558">1 410,'4'-6,"0"1,1-1,0 1,0 0,1 0,-1 0,1 1,0 0,1 0,-1 0,0 1,1 0,0 0,0 1,0 0,0 0,0 1,0-1,0 2,1-1,-1 1,0 0,0 0,1 1,-1 0,0 1,0-1,0 1,0 1,0-1,0 1,-1 0,1 1,-1-1,4 4,-6-2,0 0,1 0,-1 0,1-1,0 1,0-1,1-1,-1 1,1-1,0 0,0 0,0-1,0 1,0-1,1-1,-1 1,0-1,1 0,-1-1,1 1,0-1,-1-1,1 1,-1-1,1 0,-1-1,0 1,1-1,3-2,9-8</inkml:trace>
  <inkml:trace contextRef="#ctx0" brushRef="#br0" timeOffset="2917.005">565 269,'20'-3,"1"-2,-1 0,0-1,-1-1,1-1,-1-1,-1 0,0-2,0 0,-1-1,0 0,8-10,77-63,-101 85,0 0,0-1,0 1,0 0,0-1,0 1,0-1,0 1,0-1,0 1,-1-1,1 1,0-1,0 0,-1 0,1 1,0-1,-1 0,1 0,0 0,-1 0,0 1,1-1,-1 0,1 0,-1 0,0 0,0 0,0 0,1 0,-1 0,0 0,0 0,0 0,-1 0,1-1,0 1,0 0,0 1,-1-1,1 0,-1 0,1 0,-1 0,1 0,-1 0,1 0,-1 0,0 1,1-1,-1 0,0 1,0-1,1 0,-1 1,0-1,0 1,-101-17,100 16,0 1,0-1,0 1,0 0,0 0,0 0,0 0,0 0,0 0,-1 1,1-1,0 1,0-1,1 1,-1 0,0 0,0 0,0 0,0 0,1 0,-1 0,0 0,1 1,-1-1,1 1,0-1,-1 1,1 0,0 0,0-1,0 1,0 0,0 0,1 0,-1 0,1 0,-1 0,1 0,-1 0,1 0,0 0,0 0,0 0,0 0,1 0,-1 0,0 0,1 0,0 0,-1 0,1 1,37 125,3 30,-37-139,2-22,5-32,-9 29,66-156,-40 71,-21 74</inkml:trace>
</inkml:ink>
</file>

<file path=ppt/ink/ink6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0:05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0,'-10'226,"-26"-55,26-87,9-60</inkml:trace>
</inkml:ink>
</file>

<file path=ppt/ink/ink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6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1,'-11'28,"1"0,1 1,2 0,1 0,1 1,2 0,1 0,1 0,1 5,0-30,1-1,-1 1,1 0,-1-1,1 1,1-1,-1 0,1 1,-1-1,1 0,0 0,1 0,-1 0,1 0,0-1,-1 1,2-1,-1 0,0 0,1 0,-1 0,1 0,0-1,0 0,0 0,0 0,0 0,1 0,-1-1,0 0,1 0,-1 0,1 0,-1-1,1 0,0 0,-1 0,1 0,-1-1,1 0,3-1,11-6,0-1,0-1,-1-1,0 0,-1-1,-1-1,0-1,0 0,-2-1,0 0,0-2,-2 1,0-2,0 1,-2-2,-1 1,2-5,33-62,-31 60</inkml:trace>
</inkml:ink>
</file>

<file path=ppt/ink/ink6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0:05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0 102,'408'-62,"-267"47,1 7,75 7,-122-14,-96 15,1 1,0-1,-1 1,1-1,0 1,0-1,0 1,-1-1,1 1,0-1,0 1,0-1,0 1,0-1,0 1,0 0,0-1,0 1,0-1,1 1,-1-1,0 1,0-1,0 1,1-1,-1 1,0-1,0 1,1-1,-1 1,0-1,1 0,-1 1,1-1,-1 1,1-1,-1 0,0 0,1 1,-1-1,1 0,-1 0,1 1,0-1,-1 0,1 0,-1 0,1 0,-1 0,1 0,-16 10</inkml:trace>
</inkml:ink>
</file>

<file path=ppt/ink/ink6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0:08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98,'273'-11,"39"-8,-104-8,-68 16,-11-16,-112 25,-3 2</inkml:trace>
</inkml:ink>
</file>

<file path=ppt/ink/ink6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0:09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119 139,'-61'97,"3"-31,267-251,-209 185,1-1,-1 0,1 0,0 0,-1 0,1 1,0-1,-1 0,1 0,0 1,0-1,0 1,-1-1,1 1,0-1,0 1,0-1,0 1,0 0,0 0,0-1,0 1,0 0,0 0,0 0,0 0,0 0,0 0,0 0,0 1,0-1,0 0,0 0,0 1,0-1,0 1,0-1,0 1,-1-1,1 1,0-1,0 1,0 0,-1 0,1-1,0 1,-1 0,1 0,-1 0,1 0,-1 0,11 56,-10-43,-1-11,0 0,-1 1,1-1,1 0,-1 0,0 1,1-1,0 0,-1 0,1 0,1 0,-1 1,0-2,1 1,-1 0,1 0,0 0,0-1,0 1,1-1,-1 1,0-1,1 0,-1 0,1 0,0-1,0 1,0 0,0-1,0 0,0 0,0 0,0 0,0 0,1-1,-1 1,0-1,0 0,1 0,-1 0,0 0,1-1,-1 1,3-2,7-6,0 0,0-1,-1-1,0 0,-1-1,0 0,-1 0,0-1,-1-1,0 1,-1-2,0-1,15-19,16-37,-31 48</inkml:trace>
</inkml:ink>
</file>

<file path=ppt/ink/ink6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0:36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94 193,'38'1,"0"-2,0-2,0-1,0-2,-1-1,0-3,0 0,33-16,-66 24,16-5,-1-2,0 0,-1-1,0-1,0 0,-1-1,-1-1,0-1,0-1,-11 1,-30 38,3 10,1 0,3 2,0 0,3 2,1-1,1 2,3 0,1 0,2 1,-1 15,-10 40,-1-3,-4-1,-3-1,-5-1,-3-2,-4-1,-10 8,-28 2,73-94,1 1,-1-1,0 0,0 0,0 0,0 0,0 0,0-1,0 1,-1-1,1 0,-1 0,1 0,-1 0,1-1,-1 0,1 1,-1-1,1 0,-1-1,1 1,-1-1,1 1,-1-1,1 0,-1 0,1-1,0 1,0-1,0 0,0 1,-1-2,-2-5,0 1,1-2,0 1,1-1,0 1,0-1,1 0,0-1,0 1,1-1,0 1,1-1,0 1,1-1,0 0,0 1,1-1,0 0,2-5,-2-11,0-1,-3 16,1 0,0 0,1 0,0 1,1-1,0 0,0 0,2 0,-1 0,1 1,1-1,-1 1,2 0,0 0,0 0,1 1,0 0,0 0,1 0,0 1,1 0,0 0,0 1,5-3,166-49,-75 30,67-22,-149 45,-1 3</inkml:trace>
  <inkml:trace contextRef="#ctx0" brushRef="#br0" timeOffset="262.181">800 588,'-9'38,"-9"23,-1 5,3-3,4-8,4-14</inkml:trace>
  <inkml:trace contextRef="#ctx0" brushRef="#br0" timeOffset="512.155">687 363,'0'14,"0"5</inkml:trace>
  <inkml:trace contextRef="#ctx0" brushRef="#br0" timeOffset="982.031">856 898,'27'-25,"66"-118,-78 117,88-121,-107 178,4-31,-3 12,0 0,1 0,1 1,-1-1,2 1,0-1,0 0,1 1,1-1,0 1,1-1,0 0,1 0,0-1,1 1,0-1,1 0,0 0,-5-8,1-1,-1 1,1-1,0 0,0 0,0 1,0-1,0-1,0 1,0 0,1 0,-1-1,0 1,1-1,0 0,-1 0,1 0,0 0,-1 0,1-1,0 1,0-1,0 0,0 0,-1 0,1 0,0 0,0-1,0 1,0-1,-1 0,1 1,0-1,-1-1,1 1,-1 0,1-1,-1 1,1-1,-1 0,0 1,0-1,0 0,1-1,6-10,0 1,-1-1,-1 0,0 0,0-1,-1 0,-1 0,-1-1,0 1,0-5,2-6</inkml:trace>
  <inkml:trace contextRef="#ctx0" brushRef="#br0" timeOffset="1601.945">1590 644,'-13'11,"1"1,0 0,1 1,0 0,1 1,1 0,0 0,1 1,1 0,0 0,1 1,0 3,5-17,0 0,1 0,-1 0,1 0,0 0,0 0,0 0,0 0,0 1,0-1,0 0,1 0,-1 0,1 0,0 0,-1 0,1 0,0 0,0 0,0 0,0-1,1 1,-1 0,0-1,1 1,-1-1,1 1,0-1,-1 0,1 1,0-1,0 0,0 0,0 0,0-1,0 1,0 0,0-1,0 1,0-1,0 0,0 0,0 0,1 0,-1 0,0 0,0 0,0-1,0 1,0-1,0 1,2-2,7-4,1 0,-1 0,0-1,-1-1,0 0,0 0,-1-1,0 0,0-1,-1 0,0 0,-1-1,1-2,16-18,-4 3,-1-1,-1-1,-1 0,-2-1,-1-1,-1 0,-2-1,6-30,-15 55,0-1,0 1,-1 0,0 0,0-1,-1 1,0-1,0 1,-1 0,0-1,-1 1,0 0,0 0,0 0,-1 0,-1 0,1 1,-1-1,0 1,-1 0,0 0,0 0,0 1,-1 0,0 0,0 0,-1 1,0 0,1 0,-2 0,-1 4,0 0,0 1,0 0,-1 1,1-1,0 2,0-1,0 1,0 1,0-1,1 2,-1-1,1 1,0 0,0 1,0 0,0 0,1 1,0 0,0 0,1 1,0-1,0 1,0 1,1-1,-1 2,-1 4,1 1,0-1,1 1,1 0,0 1,1-1,0 1,1-1,1 1,0 0,1 0,1-1,0 1,1 0,0 1,3-1,1 0,0 1,1-2,1 1,0-1,1 0,1-1,0 0,0-1,2 0,-1 0,1-1,1-1,0 0,0 0,1-2,1 0,3 2,255 105,-255-106</inkml:trace>
</inkml:ink>
</file>

<file path=ppt/ink/ink6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0:34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13688 134,'-3'2,"1"0,-1 0,0 0,1 1,-1-1,1 1,0-1,0 1,0 0,0 0,1 0,-1 0,1 0,-1 0,1 1,0-1,0 0,1 1,-2-1,-158 509,142-444,18-66,0 0,0 0,1-1,-1 1,0 0,1 0,-1 0,1 0,0-1,0 1,0 0,0-1,0 1,0-1,0 1,0-1,0 1,1-1,-1 0,1 1,-1-1,1 0,-1 0,1 0,0 0,-1-1,1 1,0 0,0-1,0 1,-1-1,1 0,0 1,0-1,0 0,14 0,0 0,1-1,-1-1,-1-1,1 0,0-1,-1-1,1 0,-1-1,7-4,-2 2,-1 0,0-2,-1 0,0 0,0-2,-2 0,1-1,-2 0,0-2,0 0,-1 0,2-5,23-18,-53 63,-8 11,2 1,2 0,1 1,-6 25,21-60,1 0,0 1,0-1,0 0,0 1,1-1,0 1,-1-1,1 1,0-1,1 1,-1 0,1-1,-1 0,1 1,0-1,0 1,0-1,1 0,-1 0,1 0,0 0,0 0,0 0,0 0,1 0,-1-1,1 1,-1-1,1 0,0 0,0 0,0 0,0 0,0-1,0 1,1-1,-1 0,0 0,1 0,-1 0,1-1,1 1,12 0,1 0,-1-1,1-1,-1-1,1 0,-1-2,0 0,0 0,-1-2,1 0,-1-1,0 0,-1-1,9-7,-19 13,0 0,0-1,-1 1,1-1,-1 0,0-1,0 1,0-1,0 0,0 0,-1 0,0 0,0 0,0-1,0 0,-1 1,0-1,0 0,0 0,0 0,-1 0,0-1,0 1,0 0,-1-1,0 1,0 0,0-1,-1 1,1 0,-1 0,0-1,-1 1,0 0,1 0,-2 0,1 0,0 1,-1-1,0 1,0-1,-5-3,0 0,0 0,0 1,-1 0,0 0,0 1,-1 1,0-1,0 2,0-1,-1 1,1 1,-1 0,0 0,0 1,0 1,0 0,0 0,0 1,0 0,0 1,-1 0,1 1,1 1,-1-1,0 2,-6 2,3 5,6 0</inkml:trace>
  <inkml:trace contextRef="#ctx0" brushRef="#br0" timeOffset="348.824">13462 388,'5'0,"16"0,9 0,4 0,7 0,0-5,3-1,-1 0,2 1,-2 2,1 1,-2 1,-4 0,-2-4,-9-1</inkml:trace>
  <inkml:trace contextRef="#ctx0" brushRef="#br0" timeOffset="-19361.11">142 642,'-2'1,"0"1,0-1,0 1,0-1,1 1,-1 0,0-1,1 1,0 0,-1 0,1 0,0 0,0 1,0-1,0 0,1 0,-1 1,1-1,-1 0,1 1,0-1,0 0,0 1,0-1,0 1,0 0,-14 366,-30-142,24-171,10-83,11-3,1 0,1 0,2 0,1 1,1-1,2 2,1-1,1 1,2-2,28-54,3 1,44-59,-27 45,-56 86,1 1,-1 0,2 1,-1-1,1 1,1 1,0-1,0 1,0 1,1-1,0 1,1 1,-1 0,1 0,1 1,-1 0,1 1,-9 4,0-1,0 1,0 0,0 0,0 0,0 0,0 0,1 0,-1 1,0-1,0 1,0-1,0 1,0 0,0 0,-1 0,1 0,0 0,0 0,-1 1,1-1,0 0,-1 1,0-1,1 1,-1 0,0-1,0 1,0 0,0 0,0 0,0 0,0 0,-1 0,1 0,-1 0,1 0,-1 0,0 0,0 0,0 1,-5 91,-2-60,-1 0,-2 0,-1-1,-2 0,-1-1,-7 11,-65 59,82-99,-1 1,1-1,-1 0,1 0,-1 0,0-1,0 0,0 0,0 0,0-1,-1 1,1-1,0 0,-1-1,1 1,-1-1,1 0,-1-1,1 1,-1-1,1 0,-5-2,6-1,-1-1,1 0,-1 0,1 0,1-1,-1 1,1-1,0 0,0 0,1 0,0-1,0 1,0 0,1-1,0 1,0-1,0 1,1-1,0 0,1 1,-1-1,1 1,1-1,-1 1,1-2,10-50,-5 33</inkml:trace>
  <inkml:trace contextRef="#ctx0" brushRef="#br0" timeOffset="-18069.927">1045 642,'-9'-2,"0"-1,0 2,-1 0,1 0,0 0,-1 2,1-1,0 1,0 0,-1 1,1 0,0 0,0 1,0 0,1 1,-1 0,1 0,0 1,0 0,1 0,-1 1,1 0,0 0,1 1,-1 0,1 0,1 0,-1 1,-47 91,51-96,0 0,1 0,-1-1,1 1,0 0,0 1,0-1,0 0,0 0,1 0,-1 0,1 1,0-1,0 0,0 0,0 1,1-1,-1 0,1 0,0 0,0 1,0-1,0 0,1 0,-1-1,1 1,0 0,0 0,0-1,0 1,0-1,0 0,1 1,-1-1,1 0,0-1,-1 1,1 0,0-1,0 1,0-1,0 0,0 0,1 0,-1-1,0 1,0-1,0 0,1 1,-1-1,0-1,0 1,1 0,1-1,8-6,1 0,-1-1,0 0,-1-1,0 0,0-1,-1 0,0-1,-1 0,2-4,11-10,129-148,-144 163,1-2,-12 20,-2 3,1 1,0-1,0 0,1 1,1 0,0 0,1 0,0 0,0 0,2 0,-1 0,1 0,1 0,1 0,-1-1,2 1,-2-8,0-1,0 0,0 0,1 0,-1 0,1 0,0-1,0 1,0-1,0 0,0 0,0 0,1 0,-1 0,1-1,-1 1,1-1,0 0,0 0,-1-1,1 1,0-1,0 0,0 0,1 0,97-15,-71 3,0-2,-1-1,-1-1,0-2,-1-1,-1-1,-1-1,-1-2,-1 0,-1-1,10-16,-28 35,1 0,-1-1,-1 0,1 0,-1 0,0 0,-1-1,1 0,-1 1,-1-1,1 0,-1-1,0 1,-1 0,0-1,0 1,-1-1,1 1,-2 0,1-1,-1 1,-1-4,0 8,-1 1,0-1,0 1,0 0,-1 0,1 0,0 0,-1 1,1-1,-1 1,0 0,0 0,1 0,-1 0,0 1,0-1,0 1,1 0,-1 1,0-1,0 0,0 1,0 0,1 0,-1 0,0 1,1-1,-1 1,1-1,0 1,-1 1,1-1,0 0,0 1,0 0,-7 3,0 0,0 1,0 0,1 1,0 0,1 1,0 0,0 0,1 0,0 1,1 0,-3 5,8-13,1 1,0-1,-1 0,1 0,0 0,0 0,0 0,0 0,0 0,0 1,1-1,-1 0,1 0,-1 0,1 0,0 0,0 0,0-1,0 1,0 0,1 0,-1-1,0 1,1 0,-1-1,1 1,-1-1,1 0,0 0,0 0,0 0,-1 0,1 0,0 0,0 0,0-1,0 1,1-1,-1 1,84 8,90-34,-175 25,1-1,-1 1,1 0,0 0,-1 0,1 0,0 1,-1-1,1 0,0 1,-1-1,1 1,-1-1,1 1,-1 0,1 0,-1 0,0 0,1 0,-1 0,0 0,0 0,0 0,0 0,0 1,0-1,0 0,0 1,0-1,0 1,-1-1,1 1,-1-1,1 1,-1 0,0-1,0 1,1 1,-19 65,6-34,11-32,0 1,0 0,1-1,-1 1,1-1,-1 1,1 0,0-1,0 1,0 0,0-1,1 1,-1 0,1-1,0 1,-1 0,1-1,0 1,1-1,-1 0,0 1,1-1,-1 0,1 0,0 0,0 0,0 0,0 0,0 0,0-1,0 1,0-1,1 0,-1 1,0-1,1 0,0 0,-1-1,1 1,-1 0,1-1,0 0,-1 1,1-1,0 0,-1-1,1 1,0 0,-1-1,1 1,0-1,-1 0,1 0,-1 0,1 0,-1 0,0-1,1 0,20-12,0-2,-1-1,-1-1,0 0,-2-2,0 0,-1-1,-1-1,0-2,15-16,0 0,-3-1,-1-2,-1 0,-3-2,-2-1,-2 0,-1-2,-3 0,4-24,-18 64,-1 4,1-1,-1 1,0-1,0 0,0 0,-1 1,1-1,-1 0,-1 0,1 0,0 1,-1-1,0 0,0 0,-1 1,0 4,0 0,1 0,-1 0,0 1,0-1,0 1,1-1,-1 1,0 0,1-1,-1 1,0 0,1 0,-1 0,1 0,-1 1,1-1,0 0,-1 1,1-1,0 1,0-1,0 1,0-1,0 1,1 0,-1 0,-9 17,2 0,0 1,1 0,1 0,0 1,2-1,0 10,-4 36,3 0,3 0,6 42,-2 8,-1-78,-13 93,12-131,-1 0,1-1,0 1,0 0,0-1,-1 1,1 0,0 0,-1 0,1-1,0 1,-1 0,1 0,0 0,-1 0,1-1,0 1,-1 0,1 0,0 0,-1 0,1 0,0 0,-1 0,1 0,-1 0,1 0,0 0,-1 0,1 1,0-1,-1 0,1 0,0 0,-1 0,1 1,0-1,-1 0,1 0,0 0,0 1,-1-1,1 0,0 1,-4-39,4 15</inkml:trace>
  <inkml:trace contextRef="#ctx0" brushRef="#br0" timeOffset="-17822.58">1976 388,'43'0,"44"-5,15-6,-3-1,-15 1,-12 2,-13 4,-12 1,-9 3,-7 0,-8-3,-8-2</inkml:trace>
  <inkml:trace contextRef="#ctx0" brushRef="#br0" timeOffset="-12800.854">3387 275,'0'296,"-26"-121,-4-32,32-142,-1 0,0 0,0 0,1-1,-1 1,0 0,1-1,-1 1,1-1,-1 1,1-1,-1 0,1 0,-1 0,1 0,-1 0,1 0,-1 0,1 0,-1 0,1-1,-1 1,1-1,-1 1,0-1,1 0,-1 1,0-1,1 0,-1 0,0 0,0 0,0 0,0 0,0 0,0 0,4-2,195-112,-193 109,1 1,1 1,-1 0,1 0,0 0,0 1,0 1,0-1,0 1,1 1,-1 0,1 0,-1 1,1 0,-1 1,0 0,3 1,-9 1,1 0,-1 0,0 1,0-1,-1 1,1 0,-1 0,1 0,-1 0,-1 0,1 0,0 1,-1-1,0 0,0 1,0-1,-1 1,0 0,0-1,0 1,0-1,-1 1,1-1,-1 1,0-1,-1 1,1-1,-1 0,0 1,0-1,0 0,0 0,-1 0,-2 2,-7 12,0-1,-2-1,0-1,0 0,-2 0,1-2,-2 0,0 0,-1-2,0 0,-14 6,25-14,1 0,-1 0,1 0,-1-1,0 0,0 0,0 0,0-1,0-1,0 1,0-1,0 0,-1 0,1-1,0 0,0-1,0 1,0-1,1-1,-1 1,0-1,1 0,0-1,-1 1,2-1,-1 0,0-1,1 0,0 1,0-2,0 1,0-1,1 1,0-1,0 0,1-1,-1 0,-1-101,6 83</inkml:trace>
  <inkml:trace contextRef="#ctx0" brushRef="#br0" timeOffset="-10570.245">4742 558,'-2'0,"0"0,-1 0,1 0,0 0,0 1,0-1,0 1,-1 0,1 0,0-1,0 1,0 1,1-1,-1 0,0 0,0 1,1-1,-1 1,0-1,1 1,0 0,-1-1,1 1,0 0,0 0,0 0,0 0,0 0,0 0,1 1,-1-1,1 0,0 0,-1 0,1 1,-2 2,-1 1,-6 11,1 0,0 1,1 0,1 1,1-1,1 1,0 0,2 0,-1 11,3-27,0-1,0 0,0 1,1-1,-1 0,1 1,-1-1,1 0,0 1,0-1,0 0,0 0,0 0,0 0,1 0,-1 0,1 0,0 0,-1-1,1 1,0 0,0-1,0 0,0 1,0-1,0 0,0 0,0 0,1 0,-1-1,0 1,1 0,-1-1,0 0,1 0,-1 1,1-1,-1-1,0 1,1 0,1-1,96-35,-61 6,-1-3,-1 0,-3-3,19-23,46-72,-99 132,0-1,0 0,0 0,0 1,0-1,0 0,0 1,0-1,1 0,-1 1,0-1,0 0,0 1,0-1,0 0,0 0,1 1,-1-1,0 0,0 0,0 1,1-1,-1 0,0 0,0 0,1 1,-1-1,0 0,0 0,1 0,-1 0,0 0,1 0,-1 1,0-1,1 0,-1 0,0 0,0 0,1 0,-1 0,0 0,1 0,-1 0,0-1,1 1,-1 0,0 0,0 0,1 0,-1 0,0 0,1-1,-1 1,0 0,-6 31,6-30,-11 56,4 1,1 0,3 0,3 0,3 17,-1 33,1-84,-2 0,-1 0,0 0,-2 0,-1 0,-1 0,-1-1,-1 0,0 0,-2 0,-1-1,-1 0,-1 0,-1-1,-7 10,17-29,1 0,-1 0,1 0,-1 0,0 0,0-1,0 1,0 0,0-1,0 0,0 1,0-1,-1 0,1 0,0 0,-1 0,1-1,-1 1,1-1,-1 1,1-1,-1 0,1 0,-1 0,1 0,-1-1,1 1,-1-1,1 1,-1-1,1 0,0 0,-1 0,1 0,0 0,0-1,0 1,0-1,0 1,0-1,0 0,0 0,1 0,-1 0,0-1,-2-11,1-1,0 1,1-1,0 0,1 0,1 0,1 1,0-1,1-3,0-26,0 26,0-1,1 1,1 1,0-1,1 1,1-1,1 1,1 1,0-1,1 2,0-1,2 0,3-2</inkml:trace>
  <inkml:trace contextRef="#ctx0" brushRef="#br0" timeOffset="-10170.093">5504 530,'-14'16,"1"2,1-1,1 1,0 1,1 0,1 1,1 0,1 0,1 0,1 1,0 0,2 0,0 1,1 3,2-21,0-1,0 0,1 1,-1-1,1 0,0 0,0 0,0 1,0-1,0 0,1 0,0 0,-1-1,1 1,0 0,0-1,0 1,1-1,-1 1,1-1,-1 0,1 0,0 0,0-1,0 1,0-1,0 1,0-1,0 0,0 0,0 0,1-1,-1 1,0-1,1 0,-1 0,0 0,1 0,-1 0,0-1,0 0,1 1,-1-1,0 0,0-1,2 0,4-2,0 0,1-1,-1-1,-1 1,1-1,-1-1,0 1,-1-1,1-1,-1 0,-1 0,0 0,0 0,0-1,-1 0,0-1,-1 1,0-1,-1 1,0-1,0 0,-1-1,0 1,-1 0,0 0,-1-11,-1 15,0-1,0 0,-1 0,0 1,0-1,-1 1,0-1,0 1,0 0,-1 0,1 0,-2 1,1-1,0 1,-1 0,0 0,-1 1,1 0,-1 0,1 0,-1 0,0 1,-1 0,1 0,0 1,-1-1,0 1,1 1,-1 0,0-1,0 2,0-1,0 1,0 0,1 1,-1 0,0 0,0 0,0 1,1 0,-1 0,-5 3,-13 9</inkml:trace>
  <inkml:trace contextRef="#ctx0" brushRef="#br0" timeOffset="-9254.871">5871 614,'-4'9,"0"0,1 1,0-1,1 0,0 1,0 0,1-1,0 1,1 0,0 0,1 4,-1-11,1 1,-1 0,1-1,0 1,-1-1,2 0,-1 1,0-1,1 0,-1 1,1-1,0 0,0 0,0-1,0 1,1 0,-1-1,1 1,0-1,-1 0,1 0,0 0,1 0,-1 0,0-1,0 1,1-1,-1 0,0 0,1 0,3 0,1-3,1 0,0 0,-1-1,1 0,-1 0,0-1,0 0,0-1,-1 0,0 0,1 0,-2-1,1 0,-1-1,0 1,0-1,-1 0,1 0,-2-1,1 0,-1 0,0 0,-1 0,0-1,2-6,3-3,-5 13,0 0,0 0,-1 0,0-1,0 1,0 0,-1-1,0 1,0-1,0 1,-1-1,0 0,0-4,0 10,-1 0,1 1,0-1,0 0,0 0,-1 0,1 0,0 0,0 0,-1 1,1-1,0 0,-1 0,1 0,0 0,0 0,-1 0,1 0,0 0,0 0,-1 0,1 0,0 0,0 0,-1-1,1 1,0 0,0 0,-1 0,1 0,0 0,0 0,-1-1,1 1,0 0,0 0,0 0,0-1,-1 1,1 0,0 0,0-1,0 1,0 0,0 0,0-1,-1 1,1 0,0 0,0-1,0 1,0 0,0-1,-7 26,5-8,-2-2,1 1,1-1,1 1,0-1,1 1,1-1,0 1,1 0,0-1,2 0,0 0,1 2,23 13,-12-21</inkml:trace>
  <inkml:trace contextRef="#ctx0" brushRef="#br0" timeOffset="-6083.774">7198 558,'-20'0,"0"1,0 0,0 2,0 1,1 0,-1 1,1 2,-2 0,14-4,1 0,0 0,0 0,0 1,0-1,0 1,1 1,0-1,-1 1,2 0,-1 0,1 1,0-1,0 1,0 0,1 0,-1 0,2 0,-1 1,1-1,0 1,0 0,1-1,-1 8,2-11,0 1,0-1,0 1,0-1,1 1,0-1,-1 0,1 1,1-1,-1 0,0 0,1 0,0 0,-1 0,1 0,0 0,1 0,-1-1,0 1,1-1,0 0,-1 1,1-1,0-1,0 1,0 0,0-1,0 1,1-1,-1 0,0 0,1 0,-1-1,0 1,1-1,-1 0,1 0,-1 0,1 0,-1 0,0-1,1 0,-1 1,1-1,0-1,21-7,0-2,-1 0,0-2,-1 0,-1-2,0 0,-1-1,-1-2,0 0,-1-1,-1-1,2-5,-20 25,1-1,-1 0,0 1,0-1,1 1,-1-1,0 0,1 1,-1-1,1 1,-1-1,1 1,-1-1,1 1,-1 0,1-1,-1 1,1 0,-1-1,1 1,0 0,-1-1,1 1,0 0,-1 0,1 0,0 0,-1 0,1 0,0 0,-1 0,1 0,0 0,-1 0,1 0,0 0,-1 1,1-1,-1 0,1 0,0 1,-1-1,1 0,-1 1,1-1,-1 1,1-1,-1 1,1-1,-1 1,1-1,-1 1,0-1,10 41,-7-22,-1-11,-2-2,1 0,0-1,0 1,0 0,1-1,0 0,0 1,0-1,1 0,-1 0,1 0,1 0,-1 0,1-1,-1 0,1 0,0 0,1 0,-1 0,1-1,0 0,-1 0,2 0,2 1,2-1,-1-2,1 1,0-1,0 0,0-1,-1 0,1-1,0 0,0 0,-1-1,1-1,0 1,-1-1,0-1,0 0,0 0,0-1,-1 0,0-1,5-3,167-143,-160 135,-1-1,0-1,-2 0,0-2,-1 0,-1 0,-1-2,8-18,-20 39,-1 0,1 0,-1 1,0-1,0 0,0 0,0 0,0 0,-1 0,1-1,-1 1,1 0,-1 0,0 0,0 0,1-1,-2 1,1 0,0 0,0 0,-1-1,1 1,-1 0,0 0,1 0,-1 0,0 0,0 0,-1 0,1 0,0 1,0-1,-1 0,1 1,-1-1,0 1,1-1,-1 1,0 0,0 0,0 0,0 0,0 0,0 0,0 0,0 1,0-1,0 1,-2-1,-8 3,0-1,0 2,0 0,1 0,-1 1,1 0,0 1,0 0,0 1,1 0,0 1,0 0,0 0,1 1,1 1,-1-1,1 1,0 1,1-1,0 1,-1 4,7-12,-1 0,1-1,0 1,-1 0,1 0,0 0,0 1,0-1,1 0,-1 0,0 0,1 1,0-1,-1 0,1 1,0-1,0 0,0 1,0-1,1 0,-1 1,1-1,-1 0,1 0,0 1,0-1,0 0,0 0,0 0,1 0,-1 0,0-1,1 1,0 0,-1 0,1-1,0 1,0-1,0 0,0 0,0 1,0-1,0 0,0-1,0 1,1 0,-1-1,0 1,0-1,1 1,0-1,125-8,-79-1,-45 8,-1 1,1 0,-1 0,1 0,-1 1,1-1,-1 1,0 0,1 0,-1 0,0 0,0 0,1 1,-1-1,0 1,0 0,-1 0,1 0,0 0,-1 1,1-1,-1 1,0 0,0-1,0 1,0 0,0 0,-1 0,1 1,-1-1,0 0,0 0,0 1,0-1,-1 1,1-1,-1 0,0 1,0-1,0 1,0-1,-1 3,1 22,-1-24,0 0,0 0,1 1,0-1,-1 0,2 1,-1-1,0 0,1 1,0-1,0 0,0 0,0 0,1 0,-1 0,1 0,0 0,0 0,1-1,-1 1,1-1,0 1,0-1,0 0,0 0,0 0,1-1,-1 1,1-1,0 0,1 1,7-2,-1 0,1-1,-1 0,1-1,-1 0,0-1,1 0,-1-1,0 0,0-1,0 0,-1-1,0 0,0-1,0 0,0 0,-1-1,2-1,36-21,-30 19,0 0,-1-1,0-1,-1 0,0-2,-1 1,-1-2,10-13,-21 27,0-1,-1 1,1-1,-1 0,1 1,-1-1,0 0,0 0,0 0,0 0,0 0,0 0,0 0,-1 0,1 0,-1 0,1 0,-1 0,0 0,0-1,0 1,0 0,0 0,-1 0,1 0,-1-1,1 1,-1 0,0 0,0 0,0 0,0 0,0 1,0-1,0 0,-1 0,1 1,-1-1,1 1,-1-1,0 1,1-1,-1 1,0 0,0 0,0 0,0 0,0 0,0 1,0-1,0 1,0-1,0 1,-1 0,-10 2,1 2,0 0,0 0,1 1,-1 1,1 0,0 0,1 1,-1 0,1 1,1 0,-6 7,6-7,1 1,1 0,0 0,0 1,0-1,1 2,1-1,0 0,0 1,1 0,-2 11,4-17,1-1,0 1,0 0,1 0,-1 0,1 0,0 0,1 0,-1 0,1-1,0 1,0 0,0 0,1-1,0 1,0 0,0-1,0 0,1 1,-1-1,1 0,0-1,1 1,-1 0,1-1,-1 0,1 1,0-2,1 2,9 1,0 1,0-2,1 0,-1 0,1-2,0 0,0 0,0-2,0 1,0-2,1 0,3-2,22 1,60-11,-75 7</inkml:trace>
  <inkml:trace contextRef="#ctx0" brushRef="#br0" timeOffset="-4238.037">9681 530,'-22'0,"0"1,1 1,-1 2,1 0,0 1,0 0,0 2,1 1,0 0,0 2,1 0,-14 11,27-17,0 0,0 1,0 0,0 0,1 0,0 1,0 0,1 0,0 0,0 0,0 1,1-1,0 1,0 0,0 0,1 1,0-1,1 0,0 1,-1 4,3-9,0-1,-1 0,1 0,0 0,0 0,1 0,-1 0,0 0,1 0,-1-1,1 1,-1-1,1 1,0-1,0 1,0-1,0 0,0 0,0 0,0 0,0 0,0 0,0-1,0 1,1-1,-1 1,0-1,0 0,1 0,-1 0,2 0,72-11,-56 2,-1-1,0 0,-1-1,0-1,-1-1,-1-1,0 0,10-12,8-5,46-45,-79 76,-1-1,1 1,0-1,0 1,-1 0,1-1,0 1,0 0,-1-1,1 1,0 0,0 0,0 0,0 0,-1-1,1 1,0 0,0 1,0-1,0 0,-1 0,1 0,0 0,0 1,0-1,-1 0,1 1,0-1,0 1,-1-1,1 1,0-1,-1 1,1-1,0 1,-1-1,1 1,-1 0,1 0,-1-1,0 1,1 0,-1 0,0-1,1 1,-1 0,0 0,0 0,0-1,0 1,1 0,-1 0,0 0,-1 0,1 0,0 0,3 58,-3-53,16 110,-15-112,0-1,1 0,0 1,0-1,0 0,0 0,0 0,0 0,1 0,0 0,-1-1,1 0,0 1,0-1,0 0,1 0,-1 0,0-1,1 1,-1-1,1 0,-1 0,1 0,0 0,0-1,-1 0,1 1,0-1,-1-1,1 1,9-3,0 0,-1-1,0 0,0-1,0 0,0-1,-1-1,0 0,0 0,-1-1,0 0,0-1,-1 0,6-8,26-19,134-111,-174 146,1-1,0 0,-1 1,1-1,0 1,0-1,0 1,0 0,0 0,1 0,-1 0,0 0,1 0,-1 1,0-1,1 1,-1-1,0 1,1 0,-1 0,1 0,-1 1,0-1,1 0,-1 1,1 0,-1-1,0 1,0 0,1 0,-1 0,0 1,0-1,0 0,0 1,-1-1,1 1,0 0,0-1,-1 1,1 0,0 2,1 5,0 1,-1-1,-1 1,1-1,-1 1,-1-1,0 1,0 0,-1-1,0 1,-1-1,0 1,0-1,-1 0,0 0,-1 0,0 0,0-1,-1 1,0-1,-1 0,0-1,0 1,0-1,-1 0,0-1,0 1,-1-2,0 1,0-1,0 0,-9 3,16-7,0 0,-1 0,1 0,0-1,-1 1,1-1,0 1,-1-1,1 1,-1-1,1 0,-1 0,1 0,-1 0,1 0,-1 0,1 0,-1 0,1 0,-1-1,1 1,0-1,-1 1,1-1,-1 0,1 1,0-1,0 0,-1 0,1 0,0 0,0 0,0 0,0 0,0 0,0 0,0-1,1 1,-1-1,6-2,0 0,0 1,0-1,0 1,1 0,0 0,-1 0,1 1,0 0,0 0,0 1,1 0,-1 0,0 0,1 1,-1-1,5 2,-9-1,89-2,-70 4,0-2,-1 0,1-2,0 0,-1-1,0-1,1-1,14-6,-4-3,0-1,-1-1,-1-2,-1-1,0-1,20-19,-19 14,-1-1,-1-1,-1-2,-1 0,-2-2,-1-1,-2 0,7-16,-17 28,-1-1,-1-1,-1 0,0 0,-2 0,-1-1,-1 0,0 0,-2 0,-1-17,0 38,0 1,0-1,0 0,0 0,0 0,-1 1,1-1,0 0,-1 0,0 1,1-1,-1 0,0 1,0-1,0 1,0-1,0 1,0-1,0 1,0 0,0-1,-1 1,1 0,-1 0,1 0,-1 0,1 0,-1 1,0-1,1 0,-1 1,0-1,1 1,-1-1,0 1,0 0,0 0,1 0,-1 0,0 0,0 0,0 0,1 1,-1-1,0 1,1-1,-1 1,0 0,1 0,-1-1,1 1,-1 0,0 1,-6 3,1 1,-1-1,2 1,-1 1,0-1,1 1,1 0,-1 1,1 0,0-1,1 1,0 1,0-1,1 1,0-1,0 1,1 0,-1 3,-9 168,43 102,-30-259,0-15,0 0,-1 1,0-1,0 1,-1-1,0 1,0-1,-1 0,0 0,-1 0,0 0,0 0,-2 2,1-8,0-6</inkml:trace>
  <inkml:trace contextRef="#ctx0" brushRef="#br0" timeOffset="-3821.655">11233 332,'-39'19,"-17"11,1 6,15-4,18-7,14-3,12-5,11-1,7-3,1 1,0-2,2 2,1-2,-4 3,-1-2,-4 1,-4 0</inkml:trace>
  <inkml:trace contextRef="#ctx0" brushRef="#br0" timeOffset="-3381.996">11543 614,'15'-9,"-1"0,0-1,-1-1,0 0,-1-1,0 0,-1-1,0-1,0-1,-10 14,0 0,0 0,0 0,0 0,-1 0,1 0,0 0,-1 0,1 0,0 0,-1-1,0 1,1 0,-1 0,0-1,1 1,-1 0,0 0,0-1,0 1,0 0,0-1,-1 1,1 0,0-1,0 1,-1 0,1 0,-1 0,1-1,-1 1,0 0,1 0,-1 0,0 0,0 0,0 0,0 0,0 0,0 0,0 1,0-1,0 0,0 1,0-1,-1 0,1 1,-1-1,-64 5,53 1,0 1,1 0,-1 0,1 2,1-1,-1 1,1 1,1 0,-1 1,2 0,-1 0,2 1,-1 0,1 1,1 0,-5 10,7-12,3-7,-1 0,1 0,-1 0,1 1,0-1,1 1,-1 0,1 0,-1-1,1 1,0 0,0 0,1 0,-1 0,1 0,0 0,0 0,0 0,1 0,-1 0,1 0,0 0,0 0,1 0,-1-1,1 1,-1 0,1-1,0 1,1-1,-1 0,1 0,-1 0,2 2,7 2,0-1,0 0,0 0,0-1,1-1,0 0,0 0,0-1,1-1,-1 0,1 0,-1-2,1 1,-1-2,1 1,-1-2,1 0,1 0,53-17,-39 10</inkml:trace>
  <inkml:trace contextRef="#ctx0" brushRef="#br0" timeOffset="-2902.209">11939 501,'-16'18,"1"1,1 1,1 0,0 1,2 0,0 1,2 0,0 1,2 0,-5 22,11-43,1 1,0 0,0-1,0 1,0-1,1 1,-1 0,1-1,-1 1,1-1,0 0,0 1,0-1,0 1,0-1,1 0,-1 0,1 0,-1 0,1 0,0 0,0 0,0-1,0 1,0 0,0-1,0 0,1 1,-1-1,0 0,1 0,-1-1,1 1,-1 0,1-1,0 0,-1 1,1-1,-1 0,1 0,2-1,110-15,-83 3,-1-1,-1-2,0-1,-1-1,0-1,-2-2,0 0,-2-2,0-1,-2-1,9-14,-10 17,-5 6,0-1,-1 0,-1-1,0-1,-1 0,-1-1,-2 0,1-1,-2-1,-1 1,-1-2,-1 1,0-1,2-22,-9 40,0 0,-1 0,1 0,-1-1,0 1,0 0,-1 0,0 1,1-1,-2 0,1 0,-1 1,1-1,-1 1,0 0,-1 0,1 0,-1 0,1 1,-1-1,0 1,-1 0,1 0,0 1,-1-1,0 1,1 0,-1 0,0 1,0-1,0 1,0 0,-1 0,1 1,0-1,0 1,0 1,0-1,-1 1,1-1,0 1,0 1,-17 4,1 1,1 1,0 1,0 0,0 2,1 0,1 1,0 1,1 1,0 1,1 0,0 1,2 0,0 2,1-1,0 2,2-1,-9 20,13-24,2 0,-1 0,2 1,0 0,1 0,0 0,1 0,1 0,1 0,0 0,1 1,0-1,1 0,1 0,0 0,1-1,1 1,0-1,1 0,1 0,0-1,0 1,2-2,0 1,0-1,6 5,6 2,1-1,0-1,1-2,1 0,0-1,1-1,0-2,1-1,1 0,-1-2,2-1,-1-1,0-2,1 0,0-2,0-1,0-2,21-2,-26-2,-6-2</inkml:trace>
  <inkml:trace contextRef="#ctx0" brushRef="#br0" timeOffset="6351.873">395 1686,'-16'96,"3"156,-12-90,-29 40,59-179,1-27</inkml:trace>
  <inkml:trace contextRef="#ctx0" brushRef="#br0" timeOffset="6653.769">1 2138,'38'-9,"32"-4,9-4,-4 1,-10 2,-12 5,-9 3,-8 3,-5 2,-4 1,0 0,-1 1,-5-5,-5-2</inkml:trace>
  <inkml:trace contextRef="#ctx0" brushRef="#br0" timeOffset="7170.846">762 1715,'-18'198,"8"149,10-345,-1-1,1 1,-1 0,1 0,0 0,-1 0,1 0,0 0,0 0,0 0,1 0,-1-1,0 1,1 0,-1 0,1 0,0 0,0-1,-1 1,1 0,0-1,0 1,1 0,-1-1,0 1,0-1,1 0,-1 1,1-1,-1 0,1 0,0 0,-1 0,1 0,0-1,0 1,-1 0,1-1,0 1,0-1,12-3,-1 0,1-1,-1 0,-1-1,1-1,0 0,-1 0,-1-1,2-2,22-11,-17 10,-12 6,0 0,1 0,-1 1,1 0,0 0,0 0,0 1,0 0,0 1,0-1,1 2,2-1,-9 1,1 1,0-1,0 1,0-1,-1 1,1 0,0 0,-1 0,1 0,-1 0,1 0,-1 0,1 0,-1 1,0-1,0 0,1 1,-1-1,0 1,0 0,-1-1,1 1,0 0,0 0,-1-1,1 1,-1 0,0 0,1 0,-1-1,0 1,0 0,0 0,-1 1,-8 64,7-63,1-1,-1 1,1 0,1 1,-1-1,0 0,1 0,0 0,0 0,0 0,0 1,1-1,0 0,0 0,0 0,0 0,1 0,0 2,8 6</inkml:trace>
  <inkml:trace contextRef="#ctx0" brushRef="#br0" timeOffset="7654.338">1327 2336,'23'-2,"1"0,0-2,-1 0,0-2,0-1,0 0,-1-2,11-6,-25 11,-1 0,0 0,0-1,0 0,-1-1,0 1,0-1,0 0,0-1,-1 0,0 1,1-4,-5 7,1 0,0 0,-1 0,1 0,-1 0,0 0,0-1,0 1,-1 0,1-1,-1 1,1-1,-1 1,0 0,-1-1,1 1,-1-1,1 1,-1 0,0-1,0 1,0 0,-1 0,1 0,-1 0,0 0,0 0,0 0,0 1,-2-3,1 2,-1 0,1 1,-1-1,0 1,1 0,-1 0,0 0,0 0,0 1,0 0,-1 0,1 0,0 0,0 1,-1-1,1 1,0 0,-1 1,1-1,0 1,-1-1,1 1,0 1,0-1,0 1,-1-1,-94 65,88-52,0 0,1 0,0 1,1 1,0-1,2 2,0-1,1 1,0 0,-1 11,5-23,1 1,1-1,-1 1,1-1,0 1,0-1,1 1,-1 0,1-1,1 0,-1 1,1-1,0 0,0 1,0-1,1 0,-1-1,1 1,1 0,-1-1,0 0,1 1,0-2,0 1,1 0,-1-1,1 0,-1 0,1 0,0 0,0-1,0 0,0 0,1 0,1 0,6 1,0 0,1-1,0 0,-1-1,1-1,0 0,-1-1,1 0,0-1,-1-1,10-2,4 0,-3 0</inkml:trace>
  <inkml:trace contextRef="#ctx0" brushRef="#br0" timeOffset="9684.464">2681 2138,'-8'0,"0"-1,0 1,-1 1,1-1,0 1,0 1,0 0,0 0,0 0,0 1,0 0,1 1,-1 0,1 0,0 0,0 1,1 0,0 0,-1 1,-1 1,1 1,1 0,-1 0,1 0,1 1,-1-1,1 1,1 1,0-1,0 1,1-1,0 1,1 0,0 0,0 1,1-1,1 0,-1 0,2 0,0 1,0-1,0 0,1 0,1 0,1 3,-1-10,0 1,0-1,1 0,-1 0,1 0,0 0,0-1,0 1,0-1,0 0,0 0,1-1,-1 1,0-1,1 0,0 0,-1-1,1 1,0-1,-1 0,1 0,-1-1,1 1,0-1,-1 0,1 0,-1-1,1 1,-1-1,0 0,0 0,0 0,0-1,0 1,0-1,-1 0,1 0,-1-1,1 0,152-163,-155 166,-1 0,1 0,0 0,-1 0,1 0,0 0,0 0,0 0,0 0,0 1,0-1,0 0,0 0,0 1,0-1,0 1,0-1,1 1,-1-1,0 1,0 0,0 0,1-1,-1 1,0 0,0 0,1 0,-1 0,0 1,1-1,-1 0,0 1,0-1,0 0,0 1,1-1,-1 1,0 0,0-1,0 1,0 0,0 0,31 51,-20-30,-10-16,1 0,0 0,0-1,0 0,0 0,1 1,0-2,0 1,0 0,1-1,-1 0,1 0,0 0,0-1,1 0,-1 0,1 0,-1 0,1-1,0 0,0 0,0-1,0 0,0 0,0 0,1-1,-1 1,0-1,0-1,0 0,1 1,-1-2,0 1,0-1,0 0,-1 0,1-1,0 1,1-2,129-121,-120 111,1 1,0 0,1 2,0 0,1 1,0 1,0 1,1 0,0 1,1 2,0 0,29 18,-62-37,7 20,-1 1,1 1,0-1,-1 1,1 0,-1 0,1 1,-1 0,0 0,0 0,0 1,0-1,1 1,-1 1,0-1,0 1,0 0,1 0,-1 1,0 0,1 0,-1 0,1 1,0-1,0 1,0 1,0-1,0 1,1-1,0 1,0 1,0-1,0 1,0-1,1 1,0 0,0 0,0 0,1 1,0-1,0 1,0-1,0 4,0-2,1 0,0 0,0 0,1 0,0 0,0 0,1 0,-1 1,2-1,-1 0,1-1,0 1,0 0,1 0,0-1,0 1,1-1,-1 0,1 0,1-1,-1 1,1-1,0 0,0 0,1 0,-1-1,1 0,0 0,0 0,1-1,-1 0,1 0,-1 0,1-1,0 0,0 0,0-1,0 0,0 0,0-1,5 0,3-3,1 0,-1-1,0 0,0-1,-1-1,1-1,-2 0,1 0,1-3,12-4,2-4,-2-1,0-1,-1-1,-1-1,-1-2,40-34,-56 51,1-2,0 1,1 0,0 0,0 1,1 0,0 1,0 0,0 1,1 0,-1 1,1 0,2 1,-12 3,-1-1,1 1,-1 0,1 0,-1 0,1 0,-1 1,1-1,-1 0,1 1,-1-1,1 1,-1-1,0 1,1 0,-1-1,0 1,1 0,-1 0,0 0,0 0,0 0,0 0,0 0,0 1,0-1,0 0,-1 1,1-1,0 0,-1 1,-1-1,1 0,-1 0,0 0,0 0,-1 0,1 0,0-1,0 1,0 0,0-1,-1 1,1 0,0-1,-1 0,1 1,0-1,-1 0,1 0,-1 1,1-1,0 0,-1 0,1-1,-1 1,1 0,0 0,-1-1,1 1,0-1,-1 0,-3 1,-1-1,0-1,0 2,0-1,0 0,0 1,0 0,0 1,1-1,-1 1,0 0,0 1,0 0,1-1,-1 2,1-1,-1 1,1-1,0 1,0 1,0-1,1 1,-1 0,1 0,0 0,0 1,0-1,0 1,1 0,-2 3,2-2,1 0,-1 0,1 0,0 0,0 0,1 1,0-1,0 0,0 1,1-1,0 0,0 1,1-1,0 1,0-1,0 0,1 0,0 1,0-1,0 0,1-1,0 1,0 0,1-1,-1 0,1 0,4 5,0-5,0-1,0 0,0 0,0 0,0-1,1 0,-1-1,1 0,0 0,0-1,0 0,0 0,0-1,0-1,0 1,-1-1,1-1,0 0,0 0,-1-1,1 0,207-50,-198 46</inkml:trace>
  <inkml:trace contextRef="#ctx0" brushRef="#br0" timeOffset="10866.747">4177 2336,'20'0,"0"0,0-1,0-1,0-1,0-1,-1-1,1-1,-1 0,0-1,2-3,0 0,0-1,-1-2,-1 0,0 0,-1-2,0 0,14-17,-31 31,1 0,0-1,-1 1,0 0,1-1,-1 1,0-1,1 0,-1 1,0-1,0 0,-1 0,1 1,0-1,0 0,-1 0,1 0,-1 0,0 0,0 0,0 0,0 0,0 0,0 0,0 0,0 0,-1 0,1 0,-1 0,1 0,-1 0,0 1,0-1,0 0,0 0,0 1,0-1,-1 1,1-1,0 1,-1-1,1 1,-1 0,0 0,1 0,-1 0,0 0,0 0,1 0,-1 0,0 1,-1-1,-7 0,0 0,0 1,0 0,0 0,0 1,0 1,0 0,0 0,0 1,1 0,-1 1,1 0,0 0,0 1,0 0,1 1,0-1,0 2,0-1,1 1,0 0,0 1,1 0,0 0,-5 8,9-11,-1-1,1 1,0 0,0 0,1 0,-1 0,1 0,0 0,1 0,-1 1,1-1,0 0,0 0,1 1,-1-1,1 0,0 0,1 0,-1 0,1 0,0 0,0 0,1-1,-1 1,1-1,0 1,0-1,1 0,-1 0,3 1,1 3,1-1,1 0,-1-1,1 0,0 0,0-1,1 0,0-1,0 0,0 0,0-1,0 0,1-1,7 1,23-4,0-2,0-2,-1-2,0-1,0-2,0-2,-2-1,1-2,-2-2,0-1,-1-2,-1-2,9-8,-14 12,-1-2,0-1,-2-1,-1-1,0-2,-2 0,1-4,-15 17,-1 0,0-1,-1 0,0-1,-1 0,0 0,-1-1,-1 0,-1 0,0 0,0 0,-2-1,0 1,-1-1,0 1,-2-16,1 28,-1 0,1 0,-1 1,0-1,1 0,-1 0,-1 1,1-1,0 0,-1 1,1-1,-1 1,0 0,1-1,-1 1,0 0,-1 0,1 0,0 0,-1 1,1-1,-1 1,1-1,-1 1,1 0,-1 0,0 0,0 0,0 1,0-1,1 1,-1 0,0-1,0 1,0 1,0-1,0 0,0 1,-2 0,-7 1,0 0,1 1,-1 0,0 1,1 0,0 1,0 0,1 1,-3 2,0 2,0 1,1 1,0 0,2 1,-1 0,1 0,1 1,0 1,1-1,1 2,1-1,0 1,0-1,2 2,0-1,1 0,0 1,1 0,1-1,1 1,1 0,0-1,1 1,0 0,2-1,4 13,2-7,2 0,0 0,2-1,0-1,1 0,1-1,1-1,1 0,0-2,1 0,8 5,91 43,-81-65,-21-4</inkml:trace>
  <inkml:trace contextRef="#ctx0" brushRef="#br0" timeOffset="12022.217">5730 2223,'0'2,"0"1,1-1,0 1,-1-1,1 0,0 1,0-1,0 0,0 0,0 1,1-1,-1 0,1 0,-1-1,1 1,0 0,0 0,0-1,0 1,0-1,0 0,0 1,0-1,1 0,-1 0,0 0,1-1,-1 1,1-1,-1 1,1-1,-1 0,2 0,2 1,-1 0,1-1,0 0,-1 0,1-1,-1 1,1-1,-1-1,1 1,-1-1,1 1,-1-2,0 1,5-3,-7 3,0 0,0 0,-1 0,1 0,0 0,-1 0,1-1,-1 0,0 1,0-1,0 0,0 0,0 0,-1 0,1 0,-1-1,0 1,0 0,0-1,0 1,-1-1,1 1,-1-1,0 1,0-1,0 1,-1-1,1 1,-1-1,0 1,0 0,0-1,0 1,-1 0,1 0,-1 0,0 0,0 0,0 0,0 0,0 1,-1-1,1 1,-1-1,1 1,-1 0,0 0,0 0,0 1,-11-3,0 1,1 0,-1 1,0 1,0 0,-1 1,1 0,0 1,0 1,0 0,1 1,-1 1,-1 0,7-2,0 1,0 0,0 0,0 1,1 0,0 1,-1-1,1 1,1 0,-1 1,1 0,0 0,0 0,1 1,0 0,0 0,1 0,-1 1,2-1,-1 1,1 0,0 0,1 0,0 0,0 1,0-1,1 1,1-1,-1 1,2-1,-1 1,1 1,4-1,0-1,1 0,-1 0,2-1,-1 0,1 0,0 0,0-1,1 0,0 0,0-1,0 0,1-1,0 0,0 0,0 0,0-2,0 1,1-1,-1 0,1-1,-1 0,1 0,8-2,18 3,0-2,0-2,0-1,-1-2,1-1,-1-2,0-2,-1-1,23-10,-37 10,-1 0,0-1,0-1,-1-1,-1 0,0-1,-1-1,0-1,-2 0,8-12,-14 18,-1-1,0-1,0 1,-1-1,-1 0,0 0,-1-1,0 0,-1 0,-1 1,0-1,0-1,-2 1,0 0,-1-3,0 13,-1 0,0 0,0 1,0-1,-1 1,1-1,-1 1,0 0,0 0,0 0,0 1,0-1,-1 1,1-1,-1 1,0 0,1 0,-1 1,0-1,0 1,0 0,0 0,0 0,-1 1,1-1,0 1,0 0,0 0,-1 1,1-1,0 1,0 0,0 0,0 0,0 1,0-1,0 1,1 0,-1 0,0 0,1 1,0-1,-1 1,1 0,0 0,1 0,-1 0,0 0,1 1,0-1,-1 1,1 1,-1-2,1 1,0 0,0 0,0-1,1 1,-1 0,1 1,0-1,0 0,0 0,0 0,1 1,0-1,0 0,0 0,0 1,1-1,0 0,0 0,0 0,0 1,1-1,-1-1,1 1,0 0,0 0,0-1,1 1,-1-1,1 1,0-1,0 0,0 0,1-1,-1 1,1 0,-1-1,1 0,3 1,111 21,-43-15,-71-9,-1 1,0 1,1-1,-1 1,0-1,0 1,0 0,0 0,0 0,0 0,0 1,-1-1,1 1,-1 0,0-1,1 1,-2 0,1 0,0 1,0-1,-1 0,0 1,0-1,0 0,0 1,0 0,-1-1,1 1,-1-1,0 1,0 0,0-1,-1 1,1-1,-1 1,0-1,0 1,0-1,-1 0,1 1,-1-1,-17 47,14-42,2 0,-1 0,1 0,0 0,0 0,1 1,1-1,-1 1,1-1,0 1,1 0,0-1,1 1,0 3,8 5,3-5</inkml:trace>
  <inkml:trace contextRef="#ctx0" brushRef="#br0" timeOffset="12900.134">7084 2082,'-33'10,"1"1,0 2,0 1,2 2,0 1,0 1,2 2,0 0,2 2,-6 7,28-24,-1 1,1 0,0 0,0 0,0 1,1-1,0 1,1 0,-1 0,1 0,1 0,-2 6,3-10,0-1,0 0,0 1,0-1,0 0,1 0,-1 1,0-1,1 0,0 0,0 0,-1 1,1-1,1 0,-1 0,0 0,0 0,1-1,-1 1,1 0,-1-1,1 1,0-1,0 1,0-1,0 0,0 1,0-1,0 0,0-1,0 1,0 0,0-1,1 1,-1-1,0 1,0-1,1 0,-1 0,0 0,1 0,11-2,0 0,0 0,-1-2,1 1,-1-2,0 0,0 0,0-1,-1-1,0 0,0-1,6-6,23-11,157-102,-198 128,-1 0,0 0,1 0,-1-1,1 1,-1 0,1 0,-1 0,1 0,0 0,0 0,-1 1,1-1,0 0,0 0,0 0,0 0,0 0,0 0,1 0,-1 0,0 0,0 0,1 0,-1 0,1 0,-1 0,1 0,-1 0,1 0,-1 0,1-1,0 1,0 0,-1 0,1-1,0 1,0 0,0-1,0 1,0-1,0 1,0-1,0 0,0 1,0-1,0 0,0 1,0-1,0 0,0 0,0 0,0 0,0 0,0 0,0-1,0 1,0 0,0 0,0-1,0 1,0-1,0 1,0-1,0 1,0-1,0 1,0-1,-1 0,1 0,-14 127,14-122,-1 0,1 0,0 0,0 0,1 0,-1 0,1 0,0 0,0 0,0-1,0 1,1-1,-1 1,1-1,0 0,0 0,0 0,1 0,-1-1,1 0,-1 1,1-1,0 0,-1-1,1 1,0-1,1 1,1-1,3 1,0-1,0 0,0 0,1-1,-1-1,0 1,0-1,0-1,0 0,-1 0,1 0,0-1,-1-1,0 0,1 0,-1 0,-1-1,5-3,124-116,-103 90,-8 8,-2 0,0-2,-2-1,-1 0,-2-1,-1-2,-1 1,-1-2,-2 0,1-9,-2 7,-2-1,-1 0,-2 0,-1-1,-2 0,-1-29,-3 63,1 0,-1 0,0 0,0-1,-1 1,1 0,-1 0,0 0,0 0,0 0,0 0,0 0,0 0,-1 0,0 0,1 1,-1-1,0 1,0-1,-1 1,1 0,0 0,-1 0,1 0,-1 0,0 0,1 1,-1-1,0 1,0 0,0 0,0 0,0 0,0 1,-1-1,1 1,0 0,0-1,0 2,0-1,-1 0,1 1,0-1,0 1,0 0,0 0,0 0,0 0,0 1,-7 7,1 0,0 0,1 1,0 1,0-1,1 1,1 1,0-1,0 1,1 0,1 0,0 1,1-1,0 1,1 0,0 0,1 0,0 0,1 0,1 0,0 0,1 4,1 462,-13-417,-6-72,6-4</inkml:trace>
  <inkml:trace contextRef="#ctx0" brushRef="#br0" timeOffset="13205.321">7338 2053,'75'6,"-1"-3,1-4,22-4,128-25,-168 19,36 4,-77 12</inkml:trace>
  <inkml:trace contextRef="#ctx0" brushRef="#br0" timeOffset="13478.933">8241 2166,'0'34,"0"15,0 0</inkml:trace>
  <inkml:trace contextRef="#ctx0" brushRef="#br0" timeOffset="13719.304">8185 1912,'-9'-29,"-4"-4,1 8,2 13,3 8</inkml:trace>
  <inkml:trace contextRef="#ctx0" brushRef="#br0" timeOffset="14317.078">8636 2025,'-14'8,"1"-1,-1 2,1 0,1 0,0 1,0 1,1 0,0 0,1 1,0 0,1 1,0 0,1 1,1 0,-6 13,12-23,1 0,-1 0,1 0,-1 0,1 0,0 0,0-1,1 1,-1 0,1 0,0 0,0 0,0 0,1-1,-1 1,1-1,0 1,0-1,0 1,0-1,1 0,-1 0,1 0,0 0,0-1,0 1,0-1,0 0,0 0,1 0,-1 0,1 0,0-1,-1 1,1-1,0 0,0-1,0 1,0 0,0-1,0 0,7 1,1-1,-1 0,1-1,-1 0,0-1,0 0,0-1,0 0,0-1,0 0,-1 0,0-1,0-1,0 0,0 0,-1-1,0 0,-1 0,0-1,0-1,0 1,-1-1,0 0,2-6,-6 11,0 0,-1 0,1-1,-1 1,0-1,0 1,-1-1,1 0,-1 0,0 0,-1 0,1 0,-1 0,0 0,0 0,0 0,-1 0,0 0,0 0,0 1,0-1,-1 0,0 0,0 1,0-1,-1 1,1 0,-1 0,0 0,0 0,-1 0,1 0,-1 1,1 0,-1 0,0 0,-1 0,1 0,0 1,-1 0,1 0,-1 0,0 1,0-1,-1 1,-72 21,59-8</inkml:trace>
  <inkml:trace contextRef="#ctx0" brushRef="#br0" timeOffset="14816.761">8947 2364,'5'-29,"-2"10,0 1,1-1,1 1,0 0,2 0,0 1,1 0,1 0,1 0,-10 16,1-1,0 1,-1 0,1 0,0-1,0 1,0 0,0 0,0 0,0 0,0 0,1 0,-1 1,0-1,0 0,1 0,-1 1,1-1,-1 1,0 0,1-1,-1 1,1 0,-1 0,1-1,-1 1,1 1,-1-1,1 0,-1 0,1 0,-1 1,0-1,1 1,-1-1,1 1,-1 0,0-1,0 1,1 0,-1 0,0 0,0 0,0 0,0 0,0 0,0 0,0 0,0 1,-1-1,1 0,0 1,-1-1,1 0,-1 1,7 9,-4-3,0 0,0 0,1 0,1 0,-1-1,1 1,0-1,1-1,0 1,0-1,0 0,1 0,0 0,0-1,0 0,1-1,0 0,0 0,0 0,0-1,0 0,1-1,-1 0,1 0,8 0,-1-5,0 0,0-1,0 0,-1-1,1-1,-1-1,0 0,-1-1,0 0,0-1,-1-1,0 0,0-1,-2 0,1-1,-1 0,-1-1,0 0,-1-1,0 0,0-3,6-33,-16 31</inkml:trace>
  <inkml:trace contextRef="#ctx0" brushRef="#br0" timeOffset="18053.749">10386 2082,'-11'7,"2"1,-1 1,1 0,0 0,0 0,1 1,1 1,0-1,0 1,1 0,0 1,1-1,0 1,1 0,0 2,1-10,1 0,-1 1,1-1,0 0,0 1,1-1,-1 1,1-1,0 1,1 0,-1 0,1-1,0 1,0 0,0 0,0 0,1-1,0 1,0 0,0-1,1 1,0-1,-1 1,2-1,-1 0,0 0,1 0,0 0,0 0,0 0,0-1,1 1,-1-1,1 0,0 0,0-1,0 1,0-1,0 0,1 0,-1 0,2 0,6-3,0 0,0 0,0-2,0 1,0-2,-1 1,1-2,-1 1,0-2,0 1,-1-1,0-1,0 0,0-1,-1 1,0-2,-1 1,0-1,0-1,0 1,-2-1,2-2,1 1,-1 1,0-1,-1 0,0-1,-1 0,0 0,-1-1,0 1,-1-1,0 0,-1 0,0 0,-2-1,1 1,-1-1,-1 1,-1-1,0 1,0 0,-3-9,-1 16,0 1,0 0,0 0,-1 0,1 0,-1 1,0 0,0 0,-1 1,1-1,-1 1,0 1,0-1,0 1,0 1,0-1,0 1,-1 0,1 1,0 0,0 0,-1 1,1-1,0 1,0 1,0 0,0 0,0 0,0 1,0 0,1 0,-1 0,1 1,-5 4,10-8,1 0,-1 0,0 0,0 0,0 0,0 0,0 0,1 0,-1 1,0-1,0 0,0 1,1-1,-1 0,0 1,0-1,1 1,-1-1,0 1,1 0,-1-1,1 1,-1 0,1-1,-1 1,1 0,-1-1,1 1,0 0,-1 0,1 0,0 0,0-1,-1 1,1 0,0 0,0 0,0 0,0 0,0-1,0 1,0 0,1 0,-1 0,0 0,0-1,1 1,-1 0,0 0,1 0,-1-1,1 1,-1 0,1-1,-1 1,1 0,0-1,-1 1,1-1,0 1,-1-1,1 1,0-1,0 0,0 1,0-1,14-2,1 0,-1-2,0 0,-1 0,1-2,-1 0,0 0,0-1,0-1,-8 5,16-7,0 0,0-1,-1-1,-1-1,0-1,0-1,-2 0,0-2,-1 0,0-1,-1 0,-2-1,0-1,-1-1,0 0,-2 0,-1-1,6-17,15-119,-31 158,0 0,0 1,0-1,0 0,-1 1,1-1,0 0,0 0,0 1,0-1,0 0,0 0,0 1,0-1,-1 0,1 0,0 1,0-1,0 0,-1 0,1 0,0 1,0-1,0 0,-1 0,1 0,0 0,0 0,-1 1,1-1,0 0,-1 0,1 0,0 0,0 0,-1 0,1 0,0 0,-1 0,1 0,0 0,0 0,-1 0,1 0,0 0,0-1,-1 1,1 0,0 0,0 0,-1 0,1 0,0-1,0 1,-6 22,1-1,0 1,2 0,1 0,1 0,1 1,0-1,2 4,51 438,-19-11,-34-453,1 18,-1-1,0 1,-1 0,-1-1,0 1,-2-1,0 1,-1-1,-1 0,0-1,-4 6,9-19,-1-1,1 0,-1 0,0 1,0-1,0 0,0-1,-1 1,1 0,0-1,-1 1,1-1,-1 1,1-1,-1 0,0 0,0-1,1 1,-1 0,0-1,0 0,0 0,1 0,-1 0,0 0,0 0,0-1,0 1,1-1,-1 0,0 0,1 0,-1 0,0 0,1 0,0-1,-1 0,1 1,0-1,0 0,-1 0,2 0,-1 0,0 0,0-1,1 1,-1-1,1 1,0-1,-1 1,1-1,1 0,-1 0,-5-17,2-1,0 0,1 0,1 0,1 0,1 0,1 0,1 0,2-5,-1 4,1 0,1 0,1 1,1 0,1 0,1 0,1 1,1 0,0 1,3-2,-1 1</inkml:trace>
  <inkml:trace contextRef="#ctx0" brushRef="#br0" timeOffset="18889.858">11854 1658,'0'0,"0"0,1-1,-1 1,1 0,-1-1,1 1,-1 0,1-1,-1 1,1 0,-1 0,1 0,-1 0,1-1,0 1,-1 0,1 0,-1 0,1 0,-1 0,1 0,0 0,-1 1,1-1,-1 0,1 0,-1 0,1 0,-1 1,1-1,-1 0,1 1,-1-1,1 0,-1 1,1-1,-1 0,0 1,1-1,-1 1,0-1,1 1,-1-1,0 1,0-1,1 1,-1-1,0 1,0 0,0-1,0 1,0-1,0 1,0-1,0 1,0 0,0-1,0 1,0 0,6 39,-6-39,0 455,0-241,0-226</inkml:trace>
  <inkml:trace contextRef="#ctx0" brushRef="#br0" timeOffset="19173.828">11627 2138,'29'-9,"24"-4,13-4,-1 1,-1 2,-7 5,-9-2,-7 2,-1 2,-2 2,-4 2,-2 2,-2-5,-1 0,-6 0</inkml:trace>
  <inkml:trace contextRef="#ctx0" brushRef="#br0" timeOffset="19656.512">12361 1602,'-48'326,"21"-104,25-217,0 1,1 0,-1 0,2 0,-1 0,1 0,-1 0,2 1,-1-1,1 0,0 0,0 0,0-1,1 1,0 0,0 0,1-1,0 1,0-1,0 0,0 0,1 0,0 0,2 2,-1-6,0 0,0 0,0-1,0 0,0 0,-1 0,1-1,0 0,0 1,0-2,-1 1,1-1,-1 1,1-1,-1 0,1-1,-1 1,0-1,0 0,0 0,0-1,7-2,12-9,113-52,-134 66,1 0,-1 0,1 1,-1-1,1 1,-1 0,1 0,0 0,-1 0,1 0,-1 0,1 1,-1-1,1 1,-1 0,1 0,-1 0,0 0,1 0,-1 0,0 1,0-1,0 1,0-1,0 1,0 0,0 0,-1 0,1 0,-1 0,1 0,-1 0,0 1,0-1,0 0,0 1,1 1,7 103,-9-72,3-15,3-7</inkml:trace>
  <inkml:trace contextRef="#ctx0" brushRef="#br0" timeOffset="20075.14">12927 2307,'42'-4,"0"-2,0-2,-1-2,0-1,0-3,15-8,-52 21,0 0,-1 0,1-1,-1 0,1 0,-1 0,0 0,1 0,-1-1,0 1,-1-1,1 0,0 0,-1 0,0 0,1 0,-1-1,-1 1,1-1,0 1,-1-1,0 1,0-1,0 0,0 0,0 0,-1 0,0 0,0 1,0-1,0 0,0 0,-1 0,0 0,0 0,0 1,0-1,-1 0,1 1,-1-1,0 1,-2-3,1 3,0 0,0 0,0 1,0-1,0 1,-1 0,1 0,-1 1,0-1,0 1,1-1,-1 1,0 0,0 1,0-1,0 1,0 0,0 0,0 0,0 0,0 0,0 1,0 0,0 0,0 0,0 1,1-1,-3 2,-100 60,94-53,1 1,0 0,1 1,0 0,1 0,1 1,-1 1,2-1,0 1,1 0,-3 12,7-21,0 1,0 0,1 0,0 0,0 0,1 0,0 0,0 0,0 0,0 0,1 0,0-1,1 1,-1 0,1 0,0-1,1 1,-1-1,1 1,0-1,0 0,1 0,-1-1,1 1,0-1,1 1,-1-1,1 0,-1-1,1 1,2 0,5 2,0-1,0 1,0-2,1 0,0 0,0-2,0 1,0-1,0-1,0-1,1 0,-1 0,0-1,0-1,0 0,0-1,0-1,4-1,7-1</inkml:trace>
</inkml:ink>
</file>

<file path=ppt/ink/ink6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0:57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1,'-11'125,"-19"100,-24 71,24-170,24-92,6-35,0 1,0 0,0-1,1 1,-1 0,0-1,0 1,1 0,-1 0,0-1,1 1,-1 0,0 0,1-1,-1 1,0 0,1 0,-1 0,0 0,1-1,-1 1,1 0,-1 0,0 0,1 0,-1 0,1 0,-1 0,0 0,1 0,-1 0,1 0,-1 1,0-1,1 0,-1 0,1 0,-1 0,0 1,1-1,-1 0,0 0,1 1,-1-1,0 0,0 0,1 1,-1-1,0 0,0 1,0-1,1 0,-1 1,0-1,0 1,0-1,0 0,0 1,0-1,1 1,-1-1,0 0,0 1,44-46,-32 29,1 2,0-1,0 2,2 0,0 0,0 2,1 0,0 1,1 0,0 1,1 1,0 1,0 0,0 2,15-3,-29 8,1 0,-1 0,1 1,-1-1,1 1,-1 0,1 0,-1 1,0 0,0-1,0 1,0 1,0-1,0 0,0 1,-1 0,1 0,-1 0,0 0,0 1,0-1,0 1,-1 0,1 0,-1 0,0 0,0 0,-1 0,1 1,-1-1,1 5,0-1,0 0,0 1,-1-1,0 1,-1-1,0 1,0 0,-1-1,0 1,0-1,-1 1,0-1,-1 0,0 0,0 0,-4 7,-3-3,0 0,-1-1,0-1,0 0,-1 0,-1-1,1-1,-1 0,-1 0,0-2,0 0,0 0,-1-1,1-1,-1 0,0-1,0-1,-1-1,1 0,0 0,0-2,-1 0,1 0,-8-3,19 3,0 1,-1-1,1 0,0 0,0 0,0-1,0 0,0 1,1-1,-1-1,1 1,-1 0,1-1,-1 0,1 0,0 0,1 0,-1 0,0 0,1-1,0 1,0-1,0 0,0 0,0 0,1 0,0 0,0 0,0 0,0 0,0 0,1-1,0 1,0 0,0 0,1-1,-1 1,1 0,0 0,0 0,0 0,1 0,5-15</inkml:trace>
  <inkml:trace contextRef="#ctx0" brushRef="#br0" timeOffset="1049.59">797 565,'-11'11,"0"1,1 0,0 1,0 0,1 0,1 1,1 0,0 0,0 1,2 0,0 0,0 1,2-1,0 1,1 0,-1 14,3-28,0 0,0 0,0 1,0-1,0 0,0 0,1 0,-1 0,1 0,-1 0,1 0,0 0,0 0,0 0,0-1,0 1,0 0,0 0,1-1,-1 1,1-1,-1 1,1-1,-1 0,1 0,0 1,0-1,0 0,0 0,0-1,0 1,0 0,0-1,0 1,0-1,0 0,0 0,0 0,0 0,0 0,0 0,0 0,0 0,1-1,-1 0,90-40,-77 28,0 0,0-1,-2 0,0-1,0-1,-2 0,0 0,-1-1,0-1,4-13,-12 28,0-1,0 1,0-1,-1 0,0 0,0 0,0 0,0 0,0 0,-1 0,0 0,0 0,0-1,0 1,-1 0,1 0,-1 0,0 0,-1 0,1 0,0 1,-1-1,0 0,0 1,0-1,-1 1,1-1,-1 1,1 0,-1 0,0 0,-1 1,1-1,0 1,-1 0,1 0,-1 0,1 0,-1 0,0 1,0 0,0 0,-1-1,0 2,0-1,0 0,0 1,0 0,0 0,0 0,0 1,0 0,0 0,0 0,1 0,-1 1,0 0,1 0,-1 0,1 1,-1-1,1 1,0 0,0 0,0 1,1-1,-1 1,1 0,0 0,-2 2,5-5,0 0,0 0,-1 0,1 0,0 0,0 1,0-1,0 0,0 0,0 0,1 0,-1 0,0 0,0 0,1 0,-1 0,1 0,-1 0,1 0,-1 0,1 0,0 0,0 0,-1 0,1-1,0 1,0 0,0 0,0-1,-1 1,1-1,0 1,0-1,0 1,0-1,1 0,-1 1,0-1,0 0,0 0,0 0,0 0,0 0,53 7,-52-7,26-3,0 0,-1-2,0-1,0-2,0 0,-1-2,0 0,-1-2,0-1,-1-1,0-1,-2-1,1-1,-2-1,5-6,-12 13,0 0,-1-1,0-1,-1 0,0-1,-1 0,0-1,-2 0,0 0,0-1,-1 0,-1-1,-1 0,-1 0,0 0,-1-1,0 1,-2-1,0 0,-1-8,-1 25,0-1,1 1,-1-1,0 1,0-1,0 1,-1-1,1 1,0-1,0 1,-1-1,1 1,-1 0,1-1,-1 1,0-1,1 1,-1 0,0 0,0-1,0 1,0 0,0 0,0 0,0 0,-1 0,1 0,0 1,0-1,-1 0,1 1,-1-1,1 0,0 1,-1 0,1-1,-1 1,1 0,-1 0,1 0,-1 0,1 0,-1 0,1 0,-1 0,1 1,-1-1,1 1,-1-1,1 1,0-1,-1 1,1 0,0 0,-1 0,1 0,0 0,0 0,0 0,0 0,0 0,0 0,0 0,0 1,1-1,-1 0,0 1,1-1,-1 0,1 2,-68 139,32 19,35 33,2-181,0 0,2-1,-1 1,2-1,-1 0,2 0,-1 0,2-1,0 0,0 0,4 5,-5-11,-1-1,1 0,1 0,-1-1,0 1,1-1,0 0,0 0,0-1,0 0,0 0,0-1,1 1,-1-1,0 0,1-1,-1 0,1 0,-1 0,1-1,-1 0,0 0,1 0,-1-1,0 0,0-1,0 1,0-1,-1 0,1 0,-1-1,0 0,1 0,-2 0,1 0,0-1,-1 0,4-5,-2 3,1-1,-1 0,0-1,-1 0,0 0,0 0,-1 0,0-1,-1 0,0 0,0 0,-1 0,-1 0,1 0,-2 0,1-1,-2 1,1 0,-1 0,-1-1,0 1,0 6,0 0,-1-1,1 1,-1 0,0 0,-1 1,1-1,0 1,-1 0,0-1,0 2,0-1,0 0,0 1,-1 0,1 0,-1 0,1 0,-1 1,0 0,0 0,0 0,1 0,-6 1,-2-1,1 1,-1 0,0 0,0 1,1 1,-1 0,1 1,-1 0,1 0,0 2,-3 1,0 1,1 1,0 0,1 1,-1 0,2 1,-1 0,1 1,1 0,0 1,0 1,-2 5</inkml:trace>
</inkml:ink>
</file>

<file path=ppt/ink/ink6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03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7,'0'-5,"0"3,-5 7,4 3,1-6,1-2</inkml:trace>
</inkml:ink>
</file>

<file path=ppt/ink/ink6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03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0,'0'5,"4"1,3-4,-1 1,-1 6,-1 0</inkml:trace>
</inkml:ink>
</file>

<file path=ppt/ink/ink6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16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32,'-9'18,"1"0,1 1,1 0,1 1,1-1,0 1,1 0,1 1,2-14,-1 0,1-1,0 1,0-1,1 1,0 0,0-1,1 1,0-1,0 0,0 0,1 0,0 0,0 0,0 0,1-1,0 1,0-1,0 0,1 0,0-1,0 1,0-1,0 0,6 3,-6-5,0 0,1 0,0-1,-1 1,1-1,0 0,-1-1,1 1,0-1,0 0,0-1,0 1,-1-1,1-1,0 1,-1-1,1 0,-1 0,0 0,1-1,-1 1,3-4,102-80,-84 58,-2 0,0-2,-2 0,-1-2,3-9,-24 32,-14 23,7-4,0 1,0 1,1-1,1 1,0 0,1 0,0 0,1 1,0-1,1 1,0 0,1 0,0 0,1 0,1 0,0 0,1 0,0-1,4 11,-4-20,0 1,0-1,1 0,-1 0,1 0,0-1,0 1,0-1,0 1,0-1,1 0,-1 0,1-1,-1 1,1-1,0 1,-1-1,1 0,0 0,0-1,0 1,0-1,0 0,2 0,97-16,-74 4,0-2,-1-1,0-2,-2 0,0-2,0-1,-2-1,6-7,11-9,78-86,-119 121,1 1,0 0,0 0,0 0,1 0,-1 0,0 0,0 0,1 0,-1 0,0 1,1-1,-1 0,1 1,-1-1,1 1,-1 0,1-1,-1 1,1 0,-1 0,1 0,-1 0,1 0,-1 1,1-1,-1 0,1 1,-1-1,1 1,-1-1,0 1,1 0,-1-1,0 1,1 0,-1 0,0 0,0 0,0 0,0 0,0 0,0 1,0-1,0 0,0 1,-1-1,1 0,0 1,-1-1,0 1,1-1,-1 1,0-1,1 1,-1-1,0 1,5 19,-1 0,-1 1,0 0,-2-1,-1 1,0 0,-2 0,-1 6,1-19,-1 0,0 0,0 0,0 0,-2 0,1-1,-1 0,0 0,0 0,-1 0,0-1,-1 0,1-1,-1 1,-1-1,1 0,-1-1,0 0,0 0,-1-1,0 0,1 0,-1-1,-3 1,74 1,128-19,-131 2,0-2,-1-3,0-3,-2-2,-1-2,42-26,-88 46,0-1,0-1,-1 1,1-2,-1 1,-1-1,1 0,-1 0,0-1,-1 0,0-1,0 1,-1-1,0 0,-1 0,0-1,0 1,-1-1,0 0,0 0,-1 0,-1 0,0-3,-1 10,-1 0,0-1,-1 1,1 0,0 0,-1 0,0 0,1 1,-1-1,0 0,-1 1,1-1,0 1,-1 0,1 0,-1 0,0 0,0 0,0 0,0 1,0-1,0 1,0 0,0 0,-1 0,1 1,0-1,0 1,-1-1,1 1,-1 0,1 0,-8 0,1 1,-1-1,1 2,0-1,-1 1,1 1,0 0,0 0,-8 5,6-2,1 1,-1 0,1 0,1 1,0 1,0 0,0 0,1 1,1 0,0 1,0 0,1 0,0 0,1 1,0 0,1 0,0 1,1 0,-1 5,5-11,-1-1,1 1,0-1,1 1,-1 0,1-1,0 1,1-1,0 1,0-1,0 0,1 0,0 0,0 0,0 0,1-1,0 0,0 1,0-1,1-1,0 1,0-1,0 1,0-1,5 2,6 4,0-1,0 0,1-1,0 0,0-2,1 0,0-1,10 1,185 4,-159-11,-30 0</inkml:trace>
</inkml:ink>
</file>

<file path=ppt/ink/ink6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17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30,'-17'107,"-7"232,-10-106,29-212,2 1,0 0,1 1,1-1,2 0,1 10,-2-32</inkml:trace>
  <inkml:trace contextRef="#ctx0" brushRef="#br0" timeOffset="262.195">1 453,'43'0,"34"-5,8-1,-1 0,-9 1,-8 1,-11 2,-10 1,-8 0,-6 1,-3-4,-2-2,-1 0,0 1,1 2,0-4,-4 0</inkml:trace>
  <inkml:trace contextRef="#ctx0" brushRef="#br0" timeOffset="684.906">988 1,'-36'91,"-106"300,116-237,25-147,1 0,0 0,0 0,1 0,0-1,0 1,1 0,0 0,0-1,1 1,0-1,0 0,0 1,0-1,1-1,0 1,1-1,-1 1,1-1,5 4,-5-7,1-1,-1 0,1 0,-1 0,1 0,0-1,-1 0,1 0,0 0,-1-1,1 0,-1 0,1 0,-1-1,1 0,-1 0,0 0,0-1,0 0,0 0,0 0,-1 0,1-1,-1 0,0 0,0 0,5-2,137-108,-145 113,-1 0,1 1,0-1,0 0,0 1,0-1,0 0,0 1,0-1,0 1,0-1,0 1,0 0,0 0,1-1,-1 1,0 0,0 0,0 0,0 0,0 0,1 0,-1 1,0-1,0 0,0 0,0 1,0-1,0 1,0-1,0 1,0-1,0 1,0 0,0-1,0 1,0 0,-1 0,1 0,0 0,0 0,-1 0,1 0,-1 0,1 0,-1 0,1 0,-1 0,0 0,0 0,1 0,-1 0,0 1,-5 63,4-63,-16 51,14-46,0-1,0 1,1-1,0 1,0 0,1 0,-1 0,1 0,1 0,0 0,0 0,0 0,1 0,0 0,1 3,-2-8,0-1,1 0,-1 1,1-1,0 0,-1 0,1 0,0 0,0 0,-1 0,1 0,0 0,0 0,0 0,0 0,0 0,1-1,-1 1,0 0,0-1,0 1,1-1,-1 1,0-1,1 0,-1 0,0 1,1-1,-1 0,0 0,1 0,-1 0,0-1,1 1,-1 0,0-1,0 1,1 0,-1-1,0 1,0-1,0 0,2 0,8-8</inkml:trace>
  <inkml:trace contextRef="#ctx0" brushRef="#br0" timeOffset="1069.9">1412 791,'75'-17,"-2"-4,0-2,-1-4,67-36,-133 61,0 0,0-1,1 0,-2 0,1-1,0 0,-1 0,1 0,-1 0,0-1,-1 0,1 0,-1 0,0 0,0-1,-1 0,1 0,-1 0,-1 0,1 0,-1-1,0 1,0-1,-1 1,0-1,0 0,-1 0,0 1,0-7,-2 10,1-1,-1 1,0 0,0-1,0 1,0 0,-1 0,1 1,-1-1,0 0,0 1,0 0,0-1,0 1,0 1,-1-1,1 0,-1 1,1-1,-1 1,0 0,1 1,-1-1,0 0,0 1,-2 0,-101 10,90-6,0 0,0 1,0 1,0 0,1 2,0-1,1 2,-1 0,2 1,-1 1,1 0,1 1,0 0,1 1,0 0,1 1,1 0,0 1,1 0,0 1,1 0,1 0,1 1,0 0,0 4,6-16,-1 1,1 0,1 0,-1 0,1 0,0 0,0 0,0-1,1 1,0-1,0 1,1-1,-1 1,1-1,0 0,1 0,-1-1,1 1,0-1,0 0,0 1,1-2,-1 1,1-1,0 1,1-1,12 8,1 0,0-2,1 0,0-1,1-1,13 3,21 1,0-3,0-2,0-3,1-1,14-4,-43 1</inkml:trace>
</inkml:ink>
</file>

<file path=ppt/ink/ink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6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1,'-19'3,"0"0,1 2,-1 0,1 1,0 1,1 0,-1 1,1 1,1 1,0 1,0 0,1 1,1 0,0 1,-12 15,19-18,0 1,1 0,0 0,1 0,0 1,1 0,0 0,1 0,0 0,1 0,1 1,0-1,0 1,2 8,0-16,0 1,1 0,0 0,0-1,0 1,1-1,0 1,0-1,0 0,1 0,0 0,-1-1,2 0,-1 1,0-1,1-1,0 1,0-1,0 1,0-1,1-1,-1 1,1-1,-1 0,1 0,0-1,1 1,4 0,0-1,-1 0,1 0,0-1,-1 0,1 0,-1-2,1 1,0-1,-1-1,0 0,0 0,0-1,0 0,1-2,7-4,-2 1</inkml:trace>
</inkml:ink>
</file>

<file path=ppt/ink/ink6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1,'-25'271,"12"-138,-5-1,-20 63,32-166,0 1,2 1,1-1,2 0,1 24,0-53,0 0,-1 0,1 0,0 0,0 0,0 0,0 0,0 0,0 0,0 0,0 0,0 0,0 0,0 0,1 0,-1 0,0 0,1 0,-1 0,1-1,-1 1,1 0,-1 0,1 0,0-1,-1 1,1 0,0 0,0-1,-1 1,1-1,0 1,0-1,0 1,0-1,0 0,0 1,0-1,0 0,0 1,0-1,0 0,0 0,0 0,0 0,0 0,0 0,0-1,0 1,0 0,0 0,0-1,0 1,-1 0,1-1,0 1,0-1,0 1,0-1,-1 0,1 1,0-1,0 0,-1 1,1-1,8-14</inkml:trace>
  <inkml:trace contextRef="#ctx0" brushRef="#br0" timeOffset="219.661">1 622,'38'5,"33"-4,13-1,2-1,-9-5,-8-2,-6 1,-8-4,-5 1,-6 2,-6 1,-4 3,-3 2,-2 1,-1 1,-1 0,-5 1</inkml:trace>
  <inkml:trace contextRef="#ctx0" brushRef="#br0" timeOffset="504.378">904 594,'-13'25,"-5"9,1 1,1 0,2 1,2 1,1 0,-3 22,13-56,1 0,-1-1,1 1,0 0,0 0,0 0,0-1,0 1,0 0,1 0,-1-1,1 1,0 0,0-1,0 1,0 0,1-1,-1 1,0-1,1 0,0 0,0 1,0-1,-1 0,2 0,-1-1,0 1,0 0,1-1,-1 1,1-1,-1 0,1 0,-1 0,1 0,0 0,0-1,-1 1,1-1,0 0,0 0,-1 0,1 0,0 0,0 0,0-1,2 0,12-3,0-1,0-1,-1 0,0-1,0-1,0 0,-1-1,0-1,-1 0,0-1,0-1,-2 0,1-1,-1 0,-1-1,-1 0,0-1,-1 0,0 0,-1-1,-1 0,3-10,-8 21,0 1,0-1,0 1,-1-1,0 1,0-1,0 0,0 0,-1 0,0 1,0-1,0 0,-1 0,1 0,-1 0,0 1,-1-1,1 0,-1 1,0 0,0-1,0 1,0 0,-1 0,0 0,0 0,0 0,0 1,-1-1,1 1,-1 0,0 0,0 0,0 1,0-1,-1 1,1 0,-1 0,1 1,-1-1,0 1,1 0,-1 0,-2 1,-4 1,0 0,0 1,1 0,-1 1,1 0,-1 1,1 0,0 1,1 0,-1 0,1 1,-1 1,-20 14</inkml:trace>
</inkml:ink>
</file>

<file path=ppt/ink/ink6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08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198 170,'-4'85,"-4"-1,-4 0,-6 8,15-74,-84 301,60-253,21-48</inkml:trace>
  <inkml:trace contextRef="#ctx0" brushRef="#br0" timeOffset="519.794">1 283,'50'-30,"2"3,1 2,1 2,1 3,23-4,-67 20,1 0,-1 1,1 0,0 1,0 1,0-1,0 2,-1 0,1 0,0 1,0 1,0 0,0 0,-1 1,1 1,-1 0,0 1,0 0,0 0,-1 1,1 1,-8-5,-1 1,1-1,-1 1,0-1,0 1,0 0,0-1,0 1,-1 0,1 1,-1-1,0 0,0 0,0 0,0 1,-1-1,1 0,-1 1,0-1,0 1,0-1,0 0,-1 1,1-1,-1 0,0 1,0-1,0 0,0 0,-1 0,1 0,-1 0,0 0,0 0,0 0,0-1,-94 88,89-84,-244 170,244-172,-1 1,1-1,0 2,1-1,-1 1,1 0,0 0,0 1,1 0,0 0,0 0,0 1,1-1,0 1,1 0,0 0,0 1,1-1,0 0,0 1,1 0,0-1,0 1,1 0,1-1,-1 1,2 3,2 0,1-2,0 1,1 0,0-1,0 0,1 0,1-1,0 0,0 0,0-1,1 0,1-1,-1 0,1 0,0-1,1 0,-1-1,1 0,0 0,0-1,6 0,46 27,-50-19</inkml:trace>
  <inkml:trace contextRef="#ctx0" brushRef="#br0" timeOffset="1084.52">651 876,'66'-27,"0"-4,-2-2,9-8,-6-23,-66 62,1 0,-1-1,1 1,-1-1,0 1,0-1,0 1,0-1,-1 0,1 1,-1-1,0 0,1 1,-1-1,0 0,-1 0,1 1,0-1,-1 0,0 1,1-1,-1 0,0 1,0-1,0 1,-1 0,1-1,-1 1,1 0,-1 0,-1-2,0 2,1 0,-1 0,1 1,-1-1,0 1,0-1,0 1,0 0,0 0,0 0,0 1,0-1,0 1,0 0,0-1,0 1,-1 1,1-1,0 0,0 1,0-1,0 1,0 0,0 0,0 1,-2 0,-74 42,65-33,0 0,0 2,1-1,1 2,0-1,0 2,2-1,0 2,1-1,0 1,1 1,1-1,0 1,2 1,-2 8,5-22,1 1,0 0,1-1,-1 1,1 0,0 0,0-1,0 1,1 0,-1 0,1-1,1 1,-1-1,0 1,1-1,0 1,0-1,0 0,1 0,0 0,-1 0,1-1,1 1,-1-1,0 1,1-1,0 0,-1 0,1-1,0 1,1-1,-1 0,0 0,1 0,2 0,5 2,0-1,0 0,0-1,1 0,-1 0,0-2,1 0,-1 0,1-1,-1 0,0-1,0-1,0 0,0-1,6-2,6-3</inkml:trace>
  <inkml:trace contextRef="#ctx0" brushRef="#br0" timeOffset="1690.857">1129 960,'83'-101,"-49"56,2 2,3 1,1 1,21-14,-60 53,0 1,0-1,0 1,0-1,0 1,0 0,0 0,1 0,-1-1,0 1,1 0,-1 1,1-1,-1 0,1 0,-1 1,1-1,0 1,-1-1,1 1,0-1,-1 1,1 0,0 0,-1 0,1 0,0 0,0 1,-1-1,1 0,0 1,-1-1,1 1,-1 0,1-1,-1 1,1 0,-1 0,1 0,-1 0,0 0,1 0,-1 0,0 1,-12 156,12-155,-1-1,1 0,0 0,0 0,0 0,0 0,0 0,1 0,-1 0,1-1,-1 1,1 0,-1-1,1 1,0-1,0 0,0 0,0 1,0-1,0 0,0-1,0 1,0 0,0-1,0 1,1-1,-1 1,0-1,0 0,1 0,-1 0,0 0,0-1,1 1,-1-1,0 1,0-1,2 0,82-37,-83 36,131-78,-134 79,1 0,0 0,0 0,0 0,0 0,1 1,-1-1,0 0,0 0,1 1,-1-1,0 1,0-1,1 1,-1-1,1 1,-1 0,0 0,1-1,-1 1,1 0,-1 0,1 1,-1-1,0 0,1 0,-1 1,1-1,-1 1,0-1,0 1,1 0,-1-1,0 1,0 0,0 0,1 0,-1 0,0 0,-1 0,1 0,0 0,0 0,0 0,0 1,-1-1,1 0,-1 1,1-1,-8 153,35-98,-13-46</inkml:trace>
  <inkml:trace contextRef="#ctx0" brushRef="#br0" timeOffset="2473.592">2146 820,'17'4,"0"-1,0 0,1-1,-1 0,1-2,-1 0,0-1,1-1,-1 0,0-1,0-1,0-1,0-1,-1 0,0-1,0 0,0-2,-13 8,0-1,0 1,-1 0,1-1,0 1,-1-1,0 0,1 0,-1 0,0 0,0-1,0 1,0 0,-1-1,1 1,-1-1,1 0,-1 1,0-1,0 0,0 0,0 0,-1 0,1 0,-1 0,0 0,0 0,0 0,0 0,0 0,-1 0,1 0,-1 0,0 1,0-1,0 0,0 0,0 0,-1 1,1-1,-1 1,0-1,1 1,-1 0,-1-1,1 1,0 0,0 0,-1 1,1-1,-1 0,1 1,-3-1,-7 1,1 1,-1 0,1 0,-1 2,1-1,-1 2,1-1,0 2,0-1,0 1,1 1,-1 0,1 1,0 0,0 0,1 1,0 0,0 1,1 0,-2 3,6-8,0 0,0 1,1 0,-1-1,1 1,0 1,0-1,1 0,-1 1,1-1,0 1,0 0,1 0,0 0,-1 0,1 0,1 0,-1 0,1 0,0 0,0 0,1 0,-1 0,1 0,0 0,0 0,1 0,0 0,-1 0,2-1,-1 1,0-1,1 1,0-1,0 0,1 0,9 10,1-2,1 0,0 0,1-2,0 0,0 0,1-2,0 0,1-1,-1-1,17 4,-9-2</inkml:trace>
  <inkml:trace contextRef="#ctx0" brushRef="#br0" timeOffset="3035.101">2654 960,'121'-97,"46"-28,-166 124,0 0,0 0,0 0,0 0,1 1,-1-1,0 1,0-1,1 1,-1-1,0 1,1-1,-1 1,0 0,1 0,-1 0,0 0,1 0,-1 0,0 0,1 0,-1 1,1-1,-1 0,0 1,0-1,1 1,-1 0,0-1,0 1,0 0,0 0,1-1,-1 1,0 0,-1 0,1 0,0 0,0 0,0 1,-1-1,1 0,0 0,-1 1,1-1,-1 0,0 0,1 1,-1-1,0 0,0 1,0 0,4 26,-5-25,0 0,1 0,-1-1,1 1,0 0,0 0,0 0,0 0,1 0,-1 0,1 0,0 0,-1 0,1-1,1 1,-1 0,0 0,1-1,-1 1,1-1,0 0,0 1,0-1,0 0,0 0,0 0,0 0,1-1,-1 1,1 0,0-1,-1 0,1 0,0 0,0 0,-1 0,1 0,0-1,0 1,0-1,0 0,0 0,1 0,6-3,-1 0,1 0,-1-1,0 0,0-1,0 0,-1 0,0-1,0 0,2-2,71-39,-80 46,0 0,1 1,-1-1,0 1,0-1,1 1,-1 0,0-1,1 1,-1 0,0 0,1 0,-1 0,0 0,1 0,-1 0,0 1,1-1,-1 0,0 1,0-1,1 1,-1-1,0 1,0 0,0-1,0 1,0 0,0 0,0 0,0 0,0 0,0 0,0 0,0 0,-1 0,1 0,0 0,-1 1,1-1,-1 0,0 0,1 1,-1-1,0 0,0 1,1-1,-1 1,-11 74,6-50,4-24,0 1,0 0,1 0,0 0,-1 0,1 0,0 0,0 0,0 0,1 0,-1 0,1 0,0 0,-1-1,1 1,1 0,-1 0,0-1,1 1,-1-1,1 1,0-1,0 1,0-1,0 0,0 0,0 0,0 0,1 0,14 5</inkml:trace>
  <inkml:trace contextRef="#ctx0" brushRef="#br0" timeOffset="3701.541">3726 0,'-23'389,"16"-316,-3-1,-3 0,-22 64,33-132,1-3,0 0,0 0,1 0,-1 0,0 0,0 0,0 1,1-1,-1 0,1 0,-1 0,1 1,-1-1,1 0,0 1,0-1,-1 0,1 1,0-1,0 0,0 1,1-1,-1 0,0 1,0-1,1 0,-1 1,1-1,-1 0,1 0,-1 0,1 1,0-1,0 0,-1 0,1 0,0 0,0 0,0 0,0 0,0-1,0 1,1 0,-1-1,0 1,0 0,0-1,1 1,0-1,158-80,-141 72,-1 1,1 0,0 2,1 0,0 1,-1 1,5 1,-19 1,0 1,0 0,0 0,0 0,-1 0,1 1,0 0,0 0,-1 0,1 1,0 0,-1 0,0 0,1 0,-1 0,0 1,0 0,0 0,-1 0,1 0,-1 1,0-1,1 1,-2 0,1 0,0 0,-1 0,0 1,0-1,0 1,1 3,-1 0,-1 0,1-1,-1 1,-1 0,0 0,0 0,0-1,-1 1,0 0,-1 0,1-1,-2 1,1-1,-1 1,0-1,0 0,-1 0,0 0,0-1,-1 1,0-1,0 0,0-1,-1 1,-4 3,-3 2,-1-1,0 0,0 0,-1-1,0-1,0-1,-1 0,0-1,-1-1,1 0,-9 0,20-3,0-2,0 1,-1-1,1 1,0-2,-1 1,1 0,0-1,0 0,0 0,0-1,0 1,0-1,0 0,0-1,0 1,1-1,-1 0,1 0,0 0,0-1,0 1,0-1,1 0,0 0,-1 0,2-1,-3-3,-16-28,14 19</inkml:trace>
  <inkml:trace contextRef="#ctx0" brushRef="#br0" timeOffset="4488.626">4235 847,'16'-1,"1"-2,0 0,0-1,-1 0,0-2,0 0,0 0,-1-2,0 0,0 0,-1-2,0 0,11-11,-22 19,-1 0,0 0,0 0,0-1,0 1,0-1,-1 1,1-1,-1 0,1 1,-1-1,0 0,0 0,-1 0,1 0,-1 0,1 0,-1 0,0 0,0 0,0-1,0 1,-1 0,1 0,-1 0,0 0,0 0,0 1,0-1,0 0,-1 0,1 1,-1-1,0 0,0 1,0 0,0-1,0 1,0 0,-1 0,1 0,-1 1,1-1,-1 1,0-1,0 1,1 0,-1 0,0 0,0 0,0 0,0 1,0-1,0 1,-1 0,1 0,0 0,0 1,-1-1,-9 5,1 0,0 1,1 0,-1 1,1 0,1 1,-1 0,1 1,1 0,0 1,0-1,0 2,2-1,-1 1,1 1,1-1,-1 4,3-11,0 2,1-1,0 0,0 1,0-1,0 1,1 0,0 0,0 0,1 0,0 0,0 0,0 1,1-1,0 0,0 0,0 1,1-1,0 0,1 0,-1 0,1 0,0 0,0 0,1 0,0-1,0 1,0-1,1 0,-1 0,1 0,0 0,1-1,-1 1,1-1,0 0,0-1,0 1,1-1,-1 0,6 2,2-4,0-1,0 0,1 0,-1-1,0-1,0 0,0-1,0-1,0 0,0 0,-1-2,0 1,0-1,-1-1,1 0,-1-2,19-7,18-13,-1-3,-1-1,-2-3,23-25,-58 53,8-7,-3 5,-1 0,0-2,0 1,-1-2,0 0,-1 0,-1-1,0 0,-1-1,-1 0,0 0,-1-1,-1 0,3-8,-9 22,0 1,1 0,-1-1,0 1,1-1,-1 1,0-1,0 1,0-1,0 1,-1-1,1 1,0 0,-1-1,1 1,0-1,-1 1,0 0,1-1,-1 1,0 0,0 0,0 0,0-1,0 1,0 0,0 0,0 0,0 0,0 1,0-1,-1 0,1 0,0 1,-1-1,1 1,0-1,-1 1,1 0,-1-1,1 1,-1 0,1 0,-1 0,1 0,-1 0,1 0,-68 23,-46 63,111-82,1-1,0 1,0 0,1 0,-1 0,1 0,0 0,0 0,0 1,0-1,1 1,0-1,0 1,0-1,0 1,1 0,0-1,0 1,0 0,0 0,1-1,0 1,0 0,0-1,1 1,-1-1,1 0,2 4,1 0,1 0,0-1,0 0,1 0,-1-1,2 0,-1 0,1 0,0-1,0 0,3 1,-2-2,0 2,-1-1,1 1,-1 1,0 0,-1 0,1 0,-1 1,4 6,-5-6,-1 0,0 1,-1-1,0 1,0 0,-1 0,0 0,-1 1,1-1,-2 1,0-1,0 1,0 0,-1-1,-1 1,0 0,0-1,-1 1,0-1,0 1,-1-1,-4 8,-5 1</inkml:trace>
</inkml:ink>
</file>

<file path=ppt/ink/ink6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2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0 169,'17'73,"22"164,-10-150,-29-86,1 0,0 0,-1 0,1-1,0 1,-1 0,1-1,0 1,0 0,0-1,-1 1,1-1,0 1,0-1,0 0,0 1,0-1,0 0,0 0,0 0,0 1,0-1,0 0,0 0,0 0,0-1,0 1,0 0,0 0,0 0,0-1,0 1,-1-1,1 1,0-1,0 1,0-1,0 1,-1-1,1 1,0-1,0 0,-1 0,1 1,-1-1,1 0,-1 0,1 0,-1 0,1 0,-1 0,0 0,25-48,98-297,-122 343,0-2,0 1,0 0,0 0,1 0,0 0,0 0,0 1,0-1,0 0,1 1,0 0,-1-1,1 1,0 0,1 1,-1-1,2-1,5 7,-3 5</inkml:trace>
  <inkml:trace contextRef="#ctx0" brushRef="#br0" timeOffset="666.503">452 394,'31'-17,"-1"-1,-1-2,0 0,-2-2,0-1,-1-2,21-25,-22-5,-25 54,0-1,0 1,0-1,0 1,-1 0,1-1,0 1,-1 0,1-1,0 1,-1 0,0-1,1 1,-1 0,0 0,0 0,1 0,-1-1,0 1,0 0,0 1,0-1,-1 0,1 0,0 0,0 1,0-1,-1 0,1 1,0-1,-1 1,1 0,0-1,-1 1,1 0,-1 0,1 0,0 0,-1 0,1 0,-1 0,-9 2,1 0,0 0,0 1,0 0,0 0,1 1,-1 1,1 0,0 0,0 1,0 0,1 0,0 1,0 0,1 0,0 1,0 0,1 0,0 1,0 0,-1 1,0 1,1 0,0 0,1 1,0-1,1 1,0 0,1 0,0 1,1-1,0 1,1 6,1-13,0 1,0-1,1 0,0 1,0-1,0 0,1 0,0 0,1 0,-1 0,1-1,0 1,0-1,1 1,-1-1,1 0,0 0,1-1,-1 1,1-1,0 0,0-1,0 1,1-1,3 2,1-1,-1-1,1 0,0 0,0-1,0-1,0 1,0-2,0 1,0-1,0-1,0 0,0-1,0 1,0-2,0 0,-1 0,1 0,-1-1,0-1,0 1,0-2,-1 1,5-5,20-9,-1-1,-1-2,-1-1,-1-1,-2-2,0-1,-1-1,-2-1,-1-1,-1-1,4-11,3-55,-29 95,0-1,1 1,-1-1,0 0,-1 1,1-1,0 1,-1-1,0 1,1-1,-1 1,0-1,0 1,0 0,-1-1,1 1,-1 0,1 0,-1 0,1 0,-1 0,0 0,0 1,0-1,0 0,-1 1,1 0,0-1,0 1,-1 0,1 0,-1 1,1-1,-1 0,1 1,-3-1,-2 1,0 0,0 0,0 0,0 1,1 0,-1 1,0-1,1 1,-1 0,1 1,-1 0,1 0,0 0,0 1,1 0,-1 0,1 0,-1 1,2 0,-1 0,0 0,1 0,0 1,0 0,1-1,-1 2,1-1,1 0,-1 0,1 1,0 0,0-1,1 1,0 0,0 0,1 0,0 0,0-1,1 1,-1 0,2 3,2-4,0-1,0 0,0-1,1 1,-1-1,1 0,0 0,0 0,1-1,-1 0,1 0,0 0,0 0,0-1,0 0,0-1,0 1,0-1,1 0,-1-1,0 1,1-1,-1-1,2 1,44 6,-47-6,0 0,0 1,-1-1,1 1,0 0,-1 0,1 0,0 1,-1-1,1 1,-1 0,0 1,0-1,0 1,0-1,0 1,-1 1,1-1,-1 0,1 1,-1 0,-1-1,1 1,0 1,-1-1,0 0,0 0,0 1,-1-1,1 1,-1 0,0-1,0 1,-1 0,1 0,-64 159,61-145</inkml:trace>
  <inkml:trace contextRef="#ctx0" brushRef="#br0" timeOffset="1088.426">1637 140,'-7'-2,"0"1,1-1,-1 2,0-1,0 1,0 0,0 0,0 1,1-1,-1 2,0-1,1 1,-1 0,1 0,-1 1,1 0,0 0,0 0,0 1,1 0,-1 0,-3 4,8-4,0-1,0 0,0 1,1-1,-1 1,1 0,0-1,0 1,0-1,1 1,-1-1,1 1,0-1,0 1,0-1,0 0,1 0,-1 1,1-1,0 0,0 0,0 0,0-1,0 1,1 0,-1-1,1 0,0 1,0-1,0 0,0 0,0-1,2 2,22 23,-23-22,0 0,0 0,0 0,-1 1,1-1,-1 1,0 0,-1 0,1 0,-1 0,0 1,0-1,-1 1,1-1,-1 1,-1-1,1 1,-1 0,0-1,0 1,0 0,-1-1,0 1,0 0,-1-1,1 1,-1-1,0 0,-1 1,-1 1,0 0,0-1,0 1,-1-1,0 0,-1 0,1-1,-1 0,0 0,-1 0,1-1,-1 0,0 0,0 0,0-1,0 0,-7 2,-5-4</inkml:trace>
  <inkml:trace contextRef="#ctx0" brushRef="#br0" timeOffset="1522.11">1863 394,'49'-18,"0"-1,-2-3,0-2,-1-1,32-26,-74 50,-1-1,0 1,0-1,0 0,0 0,0 0,-1 0,1 0,0-1,-1 1,0-1,1 0,-1 1,0-1,-1 0,1 0,0-1,-1 1,0 0,0 0,0-1,0 1,0-1,-1 1,1-1,-1 1,0-1,0 1,0-1,-1 1,1 0,-1-1,0 1,0-1,0 1,0 0,0 0,-1-1,0 1,1 0,-1 0,0 1,-1-1,1 0,0 1,-1-1,1 1,-1 0,-1-1,-5 2,-1 0,0 0,1 1,-1 0,0 1,1 0,-1 1,1 0,-1 0,1 1,0 0,0 1,0 0,0 0,1 1,0 0,0 0,0 1,0 0,-4 5,11-10,-10 5,1 1,-1 0,1 1,0 0,1 1,0 0,0 0,1 1,0 0,1 1,0 0,1 0,0 0,0 1,1 0,1 0,-3 11,6-15,0 1,1-1,0 1,0-1,1 0,0 1,0-1,1 0,0 0,1 0,0 0,0 0,1-1,-1 1,2-1,-1 0,1 0,0 0,0-1,1 0,0 0,0 0,1-1,-1 0,1 0,0-1,0 1,1-1,-1-1,1 0,0 0,0 0,0-1,0 0,0-1,3 0,188 2,-106-30,-73 17</inkml:trace>
</inkml:ink>
</file>

<file path=ppt/ink/ink6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25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0,'-54'449,"34"-221,9-60,12-169</inkml:trace>
  <inkml:trace contextRef="#ctx0" brushRef="#br0" timeOffset="245.783">0 367,'39'-5,"31"-1,9 0,-4 1,-5-4,-10 1,-11 1,-8 1,-6 3,-5 1,-3 1,0 1,-1 0,0 1,1-1,-5 0</inkml:trace>
  <inkml:trace contextRef="#ctx0" brushRef="#br0" timeOffset="551.102">706 791,'-10'15,"6"-21,8-30,-1 16,2-1,0 1,2 0,0 0,1 0,1 1,0 1,2 0,0 0,1 1,1 0,1 1,0 0,1 2,0-1,1 2,6-3,-19 13,1 1,0 0,0 0,0 0,0 0,0 1,0 0,0 0,0 0,1 0,-1 0,0 1,1 0,-1 0,0 0,1 1,-1-1,0 1,4 1,9 4</inkml:trace>
  <inkml:trace contextRef="#ctx0" brushRef="#br0" timeOffset="962.704">1411 480,'-11'-2,"-1"1,-1 0,1 0,0 2,0-1,0 1,0 1,0 0,0 1,1 0,-1 1,1 0,0 1,0 0,0 1,1 0,0 1,0 0,0 0,1 1,0 0,0 1,1-1,0 0,1 0,0 0,0 1,0 0,2 0,-1 0,1 1,0 0,1 0,0 1,1-1,0 1,0-1,1 1,0 9,2-18,0 1,0-1,0 0,1 1,-1-1,1 0,-1 1,1-1,0 0,0 1,0-1,0 0,0 0,0 0,1 0,-1 0,1 0,-1-1,1 1,0 0,-1-1,1 1,0-1,0 0,0 1,1-1,-1 0,0 0,0-1,0 1,1 0,-1-1,0 1,1-1,0 0,85-13,-59-2,-2-1,1-2,-2 0,0-2,22-23,49-36,22-9,-119 89,-1 0,1 0,0 0,-1 0,1 0,0 0,-1 0,1 1,0-1,0 0,0 0,0 0,0 0,0 0,0 0,0 0,1 0,-1 1,0-1,1 0,-1 0,0 0,1 0,0 0,-1 0,1-1,-1 1,1 0,0 0,0 0,0 0,-1-1,1 1,0 0,0-1,0 1,0-1,0 1,0-1,0 1,0-1,0 0,0 0,0 1,1-1,-1 0,0 0,0 0,0 0,0 0,0 0,0-1,0 1,1 0,-1-1,0 1,0 0,0-1,0 1,0-1,0 1,-1-1,1 0,0 0,0 1,0-1,0 0,-20 49,10-24</inkml:trace>
  <inkml:trace contextRef="#ctx0" brushRef="#br0" timeOffset="1381.889">1807 791,'132'-247,"-84"186,-47 61,-1 0,1 1,0-1,0 1,-1-1,1 1,0-1,0 1,-1-1,1 1,-1 0,1-1,-1 1,1 0,-1-1,1 1,-1 0,1 0,-1 0,0 0,0-1,1 1,-1 0,0 0,0 0,0 0,0 0,0-1,0 1,0 0,0 0,0 0,-1 0,1 0,0-1,-1 1,1 0,0 0,-1 0,1-1,-1 1,1 0,-1 0,1-1,-1 1,0-1,1 1,-1 0,0-1,-1 8,-1 103,4-107,0-1,-1 0,1 1,0-1,0 0,1 0,-1 0,1 0,-1 0,1 0,0 0,0 0,0-1,1 1,-1-1,1 1,-1-1,1 0,0 0,-1 0,1-1,0 1,1-1,-1 1,0-1,0 0,0 0,1 0,-1-1,1 1,-1-1,5 0,-1 0,1-1,-1 0,0 0,1 0,-1-1,0 0,0-1,0 0,0 0,0 0,-1-1,0 0,1 0,-1-1,-1 1,1-1,-1-1,1 1,1-4,86-130,-87 128,45-75,-40 69</inkml:trace>
  <inkml:trace contextRef="#ctx0" brushRef="#br0" timeOffset="1744.741">2710 395,'-16'1,"0"1,0 1,0 1,1 0,-1 1,1 0,0 2,1 0,-1 0,-9 8,22-15,0 1,0 0,-1 0,1 0,0 0,0 0,0 1,1-1,-1 0,0 1,0 0,1-1,-1 1,1 0,-1 0,1 0,0 0,0 0,0 0,0 0,0 0,0 0,1 1,-1-1,1 0,-1 1,1-1,0 0,0 1,0-1,0 0,0 0,1 1,-1-1,1 0,0 1,-1-1,1 0,0 0,0 0,0 0,1 0,-1 0,0 0,1 0,-1-1,1 1,1 1,67 27,-63-28,0 0,0 0,0 0,0 1,0-1,-1 2,0-1,1 1,-1 0,0 0,-1 1,1 0,-1 0,0 0,0 0,0 1,-1 0,1 2,-4-2,-1-1,0 1,-1 0,1 0,-1-1,0 1,0-1,-1 1,0-1,0 1,0-1,-1 0,1 0,-1 0,0 0,-1-1,1 1,-1-1,0 0,0 0,0 0,-1 0,1-1,-1 0,0 0,0 0,0 0,0-1,-2 1,-40 14,26-17</inkml:trace>
</inkml:ink>
</file>

<file path=ppt/ink/ink6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24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511 368,'-30'-4,"0"3,0 0,0 2,-1 1,2 2,-1 0,-9 5,15-5,1 1,1 1,-1 2,1 0,0 1,1 1,-3 3,25-13,0 0,-1 0,1 0,0 0,0 1,-1-1,1 0,0 1,-1-1,1 0,0 1,-1-1,1 1,0-1,-1 1,1-1,-1 1,1 0,-1-1,1 1,-1 0,0-1,1 1,-1 0,0 0,1-1,-1 1,0 0,0 0,0-1,0 1,0 0,0 0,0 0,0-1,0 1,0 0,0 0,0-1,-1 1,1 0,0 0,0-1,-1 1,1 0,-1 0,1-1,-1 1,1-1,-1 1,1 0,-1-1,1 1,-1-1,0 1,1-1,-1 0,0 1,1-1,-1 0,0 1,0-1,0 0,232 2,-230-2,1 0,0 0,-1 0,1 0,0 0,-1 1,1-1,-1 1,1-1,-1 1,1 0,-1-1,1 1,-1 0,0 0,1 0,-1 0,0 0,0 1,0-1,0 0,0 0,0 1,0-1,0 0,0 1,-1-1,1 1,-1-1,1 1,-1 0,1-1,-1 1,0-1,0 1,0 0,0-1,0 1,0 0,0-1,-1 1,1-1,0 1,-1 0,0-1,1 1,-1-1,0 1,1-1,-1 0,0 1,0-1,0 0,-1 0,1 0,0 1,0-1,-1 0,1 0,-108 76,64-50,19-11,16-12,0 1,0 0,1 0,-1 1,1 0,1 1,-1 0,1 0,0 1,1 0,0 0,0 1,1-1,0 2,0-1,1 1,1-1,-1 2,2-1,-1 0,0 7,4-13,0 0,0-1,1 1,0-1,0 1,0 0,0-1,0 0,0 1,1-1,0 0,0 0,0 0,0 0,0 0,0 0,1 0,0-1,-1 1,1-1,0 0,0 0,0 0,0 0,1-1,-1 1,0-1,1 0,-1 0,1 0,-1 0,1 0,0-1,-1 0,1 0,1 0,11 1,-1-1,1 0,-1-2,1 0,-1 0,1-2,-1 0,0 0,-2-2,1 0,-2 0,1-2,-1 1,0-2,-1 1,0-1,0-1,-1 0,0-1,-1 0,0 0,-1-1,0 0,-1-1,5-11,-3 8</inkml:trace>
  <inkml:trace contextRef="#ctx0" brushRef="#br0" timeOffset="255.262">369 1,'-27'84,"3"0,4 2,-6 74,16-90,3 0,4 0,2 1,4-1,10 67,-8-116,-2 1,-1 0,0 0,-2 0,0 0,-4 21,-25 96,22-115</inkml:trace>
</inkml:ink>
</file>

<file path=ppt/ink/ink6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21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368 654,'0'-1,"0"1,0-1,0 1,0-1,0 1,0-1,-1 1,1 0,0-1,0 1,0-1,-1 1,1 0,0-1,-1 1,1-1,0 1,-1 0,1-1,0 1,-1 0,1 0,0-1,-1 1,1 0,-1 0,1 0,-1 0,1-1,-1 1,1 0,0 0,-1 0,1 0,-1 0,1 0,-1 0,1 0,-1 0,1 0,-1 1,1-1,-1 0,1 0,0 0,-1 0,1 1,-1-1,1 0,0 0,-1 1,1-1,0 0,-1 1,1-1,0 1,-1-1,1 0,0 1,0-1,-1 1,1-1,-32 28,29-25,-303 352,300-346,31-34,345-367,-368 388,27-27,-28 30,-1 1,0-1,1 1,-1 0,1-1,-1 1,1-1,-1 1,1-1,-1 1,1 0,-1 0,1-1,-1 1,1 0,0 0,-1-1,1 1,-1 0,1 0,0 0,-1 0,1 0,0 0,-1 0,1 0,-1 0,1 0,0 1,-1-1,1 0,-1 0,1 1,0-1,-1 0,1 0,-1 1,1-1,-1 1,1-1,-1 0,1 1,-1-1,0 1,1-1,-1 1,0 0,1-1,-1 1,0-1,0 1,1-1,-1 1,0 0,6 225,-3-216,0 1,1 0,1-1,0 1,0-1,1-1,0 1,1-1,3 4,-7-10,-1-1,0 1,1 0,-1-1,1 0,0 0,0 0,0 0,0 0,0 0,0-1,1 1,-1-1,0 0,1 0,-1 0,1-1,-1 1,1-1,-1 0,1 0,-1 0,1 0,-1-1,1 1,-1-1,1 0,-1 0,1 0,-1-1,2 0,7-8,0 0,-1 0,0-1,0-1,-1 0,-1 0,0-1,0-1,-2 1,0-1,0 0,-1-1,3-13,1 5,-5 12,5-10,0-1,-2 0,0-1,-2 0,0 0,-2 0,1-10,-7 13,-4 8</inkml:trace>
  <inkml:trace contextRef="#ctx0" brushRef="#br0" timeOffset="353.865">1186 568,'-20'27,"1"0,1 1,2 1,0 1,2 0,2 0,0 2,2-1,0 8,9-35,0 0,0 0,0-1,1 1,-1 0,1 0,0 0,0 0,0 0,0 0,1 0,0 0,0 0,0 0,0-1,0 1,1 0,-1-1,1 1,0-1,1 0,-1 1,0-1,1 0,0 0,-1-1,1 1,0-1,1 1,-1-1,0 0,1 0,-1 0,1 0,0-1,-1 0,1 0,0 0,0 0,0 0,0-1,0 1,5-2,0-1,0 1,0-2,0 1,-1-1,1 0,-1-1,0 0,0 0,0-1,-1 0,1 0,-1-1,0 0,-1 0,0-1,0 1,0-2,-1 1,4-6,1-3,0-1,-1 0,0 0,-2-1,0 0,-1-1,-1 1,-1-1,1-6,-4 19,0 0,0 0,-1 0,0 0,0 0,0 0,-1 0,0 0,0 0,0 0,-1 0,0 1,0-1,0 0,-1 1,0-1,0 1,0 0,-1 0,0 0,1 1,-2-1,1 1,-1 0,1 0,-1 1,0-1,0 1,-1 0,1 0,-1 1,1 0,-1 0,0 0,-2 0,-1 0,-1 0,1 1,-1 0,1 1,-1 0,1 0,-1 1,1 0,0 1,-1 0,1 0,0 1,0 0,0 1,1 0,-1 0,1 1,0 0,-17 13</inkml:trace>
  <inkml:trace contextRef="#ctx0" brushRef="#br0" timeOffset="666.086">1412 1021,'5'-10,"1"-17,5-9,1-4,2 1,-1 2,3 3,-2 2,1 1,-1 2,1 6,-1 1,1 5,3 5,4 5,-3 9,-4 3</inkml:trace>
  <inkml:trace contextRef="#ctx0" brushRef="#br0" timeOffset="1301.177">1807 992,'14'-39,"2"1,2 1,1 1,1 0,3 2,15-19,-38 52,0 0,0 0,0 0,1 0,-1 0,0 0,1 0,-1 0,1 0,0 0,-1 0,1 0,0 1,-1-1,1 0,0 0,0 1,0-1,-1 0,1 1,0-1,0 1,0-1,0 1,0 0,0-1,0 1,0 0,0 0,0-1,1 1,-1 0,0 0,0 0,0 0,0 1,0-1,0 0,0 0,0 1,0-1,0 0,0 1,0-1,0 1,0 0,0-1,0 1,-1 0,1-1,0 1,0 0,-1 0,1-1,0 1,-1 0,1 0,0 1,10 96,-10-97,-1 0,1 0,-1 0,1 0,-1 0,1 0,0 0,0 0,-1 0,1 0,0-1,0 1,0 0,0-1,0 1,0-1,0 1,0-1,0 1,0-1,0 1,0-1,0 0,1 0,-1 0,0 0,0 0,0 0,0 0,0 0,1 0,-1 0,0 0,0-1,0 1,0-1,0 1,0-1,0 1,0-1,0 1,0-1,49-33,-40 26,193-152,-201 158,-1 1,1-1,0 1,-1 0,1 0,0-1,0 1,0 1,0-1,0 0,0 0,0 1,0-1,1 1,-1 0,0-1,0 1,0 0,0 0,0 1,1-1,-1 0,0 1,0-1,0 1,0 0,0 0,0 0,0 0,0 0,0 0,-1 0,1 0,0 1,-1-1,1 1,-1-1,1 1,-1 0,0 0,0-1,1 1,-1 0,-1 0,1 0,0 0,0 0,-1 0,1 0,-1 3,-13 108,0-52,11-51,0-6,1 0,-1 0,1 1,0-1,0 0,1 0,-1 1,1-1,0 1,0-1,0 0,1 1,-1-1,1 0,0 0,0 1,1-1,-1 0,1 0,0 0,0 0,1-1,-1 1,1 0,-1-1,1 0,0 0,0 0,4 3,11-5</inkml:trace>
  <inkml:trace contextRef="#ctx0" brushRef="#br0" timeOffset="2017.889">2908 710,'-24'11,"0"1,1 0,1 2,0 0,1 2,1 1,0 0,1 1,-6 8,23-24,1-1,-1 1,0 0,1-1,-1 1,1 0,0 0,-1 0,1 0,0 0,0 0,0 0,1 0,-1 1,0-1,1 0,0 0,-1 1,1-1,0 0,0 1,0-1,0 0,1 0,-1 1,1-1,-1 0,1 0,0 0,0 1,0-1,0 0,0 0,0 0,1 0,-1-1,1 1,-1 0,1-1,-1 1,1-1,0 1,0-1,0 0,0 0,0 0,0 0,0 0,0 0,1 0,-1-1,0 1,0-1,1 0,-1 1,2-1,6-3,0 0,0 0,0-1,-1 0,1 0,-1-1,0-1,0 1,-1-1,0-1,0 0,3-3,17-12,22-20,-41 32,2 0,-1 2,1-1,0 1,1 1,0 0,0 0,1 1,-1 1,3-1,-12 6,-1 0,1 0,-1 0,0 0,1 0,-1 0,1 0,-1 1,1 0,-1-1,0 1,1 0,-1 0,0 0,0 0,0 1,0-1,0 0,0 1,0 0,0-1,0 1,-1 0,1 0,-1 0,0 0,1 0,-1 0,0 0,0 1,0-1,0 0,-1 1,1-1,-1 0,1 1,-1-1,0 1,0 0,34 56,-30-57,0 0,0 0,0 0,1-1,-1 0,0 1,1-2,-1 1,0 0,1-1,-1 0,1 0,-1 0,1-1,-1 0,1 1,-1-2,0 1,0 0,1-1,-1 0,0 0,0 0,-1 0,1-1,3-2,87-80,50-95,-121 150,0-2,-2 0,-2-2,-1 0,-1-1,-2 0,-2-2,6-24,-14 47,-1-1,0 1,-1-1,0 1,-1-1,-1 0,-1 0,0 0,0 0,-2 1,0-1,0 0,-2 1,0-3,3 15,-1-1,1 1,-1 0,1-1,-1 1,0 0,0 0,0 0,0 0,0 0,0 1,0-1,-1 1,1-1,-1 1,1 0,-1 0,1 0,-1 0,0 0,0 1,1-1,-1 1,0 0,0-1,1 1,-1 1,0-1,0 0,0 1,1-1,-1 1,0 0,1 0,-1 0,1 0,-1 0,-1 2,-90 63,79-53,1 1,0 1,1 0,1 0,0 2,2-1,0 1,0 1,2 0,0 0,1 1,1 0,0 0,2 0,0 1,2-1,0 1,1 0,0 0,2-1,1 1,0 0,1 0,1-1,1 0,1 0,1 0,0-1,8 14,5-4,2-2,0-1,2 0,0-2,1-1,2-1,0-1,1-1,1-2,1 0,17 5,-29-13,0-1,1 0,0-1,0-2,0 0,1-1,-1 0,21 0,-37-4,0 0,1 0,-1 0,0-1,1 1,-1-1,0 1,1-1,-1 0,0-1,0 1,0 0,0-1,0 0,0 0,-1 1,1-2,0 1,-1 0,0 0,1-1,-1 0,0 1,0-1,-1 0,1 0,0-1,5-16</inkml:trace>
</inkml:ink>
</file>

<file path=ppt/ink/ink6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32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234 508,'-16'6,"0"0,0 1,0 1,1 0,1 1,-1 1,1 0,1 1,0 1,1 0,-2 2,7-6,1 0,0 0,0 1,1-1,0 1,1 0,0 1,0-1,1 1,1 0,-1-1,1 1,1 0,0 0,0 1,1-1,0 0,1 0,0 0,1 0,0 0,1 0,-1-1,5 8,-4-11,1-1,0 0,1 0,-1 0,1-1,0 0,0 0,0 0,1 0,-1-1,1 0,0 0,0 0,0-1,0 0,1 0,-1-1,0 0,1 0,-1 0,1-1,1 0,17 2</inkml:trace>
  <inkml:trace contextRef="#ctx0" brushRef="#br0" timeOffset="329.897">685 565,'-15'16,"0"0,1 1,0 0,2 1,0 1,1 0,1 1,1 0,1 0,0 1,-4 19,12-37,-1 0,1-1,0 1,0-1,0 1,0 0,0-1,1 1,-1-1,1 1,0-1,0 1,0-1,0 1,0-1,0 0,0 1,1-1,-1 0,1 0,0 0,0 0,0 0,0-1,0 1,0-1,0 1,0-1,0 0,1 1,-1-1,1 0,-1-1,1 1,-1 0,1-1,-1 1,1-1,0 0,-1 0,1 0,-1 0,1 0,0-1,-1 1,1-1,0 0,14-4,0 0,0-2,0 0,-1 0,1-2,-2 0,0-1,0 0,0-1,-2-1,1 0,-2-1,1-1,-2 0,0 0,-1-1,0 0,-1-1,-1 0,0-1,-1 0,3-13,-8 26,0 0,0 0,0 1,-1-1,0 0,0 0,0 0,0 0,0-1,-1 1,0 0,0 0,0 0,0 0,-1 0,0 0,0 0,0-1,0 2,0-1,-1 0,0 0,0 0,0 1,0-1,0 1,-1 0,1-1,-1 1,0 0,0 1,0-1,-1 0,1 1,-1 0,1 0,-1 0,0 0,0 0,1 1,-1 0,-4-1,-1 1,1 0,-1 0,1 1,0 1,-1-1,1 2,0-1,-1 1,1 0,0 0,0 1,0 1,1-1,-1 1,1 0,0 1,0-1,0 2,1-1,0 1,0 0,0 0,0 0,-3 7,-10 11</inkml:trace>
  <inkml:trace contextRef="#ctx0" brushRef="#br0" timeOffset="831.979">996 791,'53'-79,"4"3,47-48,-16 53,-88 70,1 1,0-1,0 1,0 0,0-1,0 1,0 0,0-1,0 1,1 0,-1 0,0 0,0 0,0 0,0 0,0 1,0-1,0 0,0 0,0 1,0-1,0 0,0 1,0-1,0 1,0 0,-1-1,1 1,0 0,0-1,-1 1,1 0,0 0,-1 0,1-1,0 1,-1 0,1 0,-1 0,0 0,1 0,-1 0,0 0,0 0,1 0,-1 0,0 0,0 1,4 59,-4-54,-1 5,8 74,-6-84,-1 0,1 0,-1 0,1 0,-1 0,1 0,0 0,0 0,0 0,0 0,1-1,-1 1,0-1,1 1,-1-1,1 1,-1-1,1 0,0 1,0-1,-1 0,1 0,0-1,0 1,0 0,0-1,0 1,0-1,0 1,0-1,0 0,1 0,-1 0,0 0,0 0,0-1,2 1,6-4,0-1,0 1,-1-1,1-1,-1 0,0 0,-1-1,0 0,0-1,3-3,8-7,-13 13,3-4,0 1,0 0,1 1,0-1,0 2,1 0,0 0,0 1,8-3,-17 9,-1 0,1 0,0 0,-1 0,1 0,-1 0,1 0,-1 1,1-1,-1 0,0 1,0 0,0-1,0 1,0-1,0 1,0 0,0 0,-1 0,1-1,-1 1,1 0,-1 0,0 0,0 0,0 0,0 0,0 0,0 0,0 0,-1-1,1 1,-1 0,1 0,-1 0,0 0,0-1,0 1,0 0,0-1,-1 2,0 9,-2 71,8-63</inkml:trace>
  <inkml:trace contextRef="#ctx0" brushRef="#br0" timeOffset="1386.238">1899 481,'-46'309,"38"-259,5-26,-1-1,0 1,-2-1,-1 0,-1-1,-3 6,-20 14,29-72,122-261,-109 268,2 1,0 0,1 1,1 1,1 0,1 1,1 1,0 1,2 0,0 1,0 2,22-13,-39 25,0 0,0 0,0 0,1 0,-1 0,1 1,-1-1,1 1,0 0,-1 0,1 1,0-1,0 1,0-1,-1 1,1 1,0-1,0 0,0 1,-1 0,1 0,0 0,-1 0,1 0,-1 1,1 0,-1 0,0 0,1 0,-1 0,0 1,0-1,-1 1,1 0,-1-1,1 2,-1-1,0 0,0 0,0 1,0 0,0 8,-1 0,0 0,0 0,-1 0,-1 1,0-1,-1 0,0 0,-1 0,0 0,-1-1,0 1,-1-1,0 0,-1 0,0-1,-1 1,0-1,0-1,-1 1,-1-2,1 1,-2-1,-6 5,7-5,-1-1,0 0,0-1,0 0,0-1,-1 0,0-1,0 0,-1-1,1 0,-1 0,-1-1,-11 1</inkml:trace>
  <inkml:trace contextRef="#ctx0" brushRef="#br0" timeOffset="1763.754">2576 508,'-140'163,"137"-160,1 0,0 1,0-1,0 0,0 1,0-1,1 1,-1-1,1 1,0 0,1-1,-1 1,0 0,1 0,0 0,0 0,0-1,1 1,-1 0,1 0,0 0,0-1,0 1,0 0,1-1,-1 1,1-1,0 0,0 1,0-1,1 0,-1 0,1 0,0-1,-1 1,1-1,0 1,1-1,-1 0,0 0,1 0,-1-1,1 1,-1-1,1 0,1 0,7-1,-1-1,0-1,1 0,-1-1,0 0,0 0,0-1,0-1,-1 0,0 0,0-1,0 0,-1-1,0 0,0 0,0-1,-1 0,0-1,-1 0,0 0,0 0,-1-1,4-10,-5 14,0-1,0 0,-1 0,0-1,0 1,-1-1,0 0,-1 0,1 0,-2 0,1-1,-1 1,0 0,-1-1,0 1,0-1,-1 1,0-4,-1 10,0-1,0 0,0 1,-1-1,1 1,0 0,-1 0,0 0,1 0,-1 0,0 1,0-1,0 1,0-1,0 1,-1 0,1 1,0-1,0 0,-2 1,-18-3</inkml:trace>
  <inkml:trace contextRef="#ctx0" brushRef="#br0" timeOffset="2230.027">2830 735,'10'-23,"2"0,0 1,1 1,1 0,1 1,0 0,5-2,-3 1,48-50,-65 72,0-1,-1 1,1-1,0 1,-1-1,1 1,0-1,0 1,0-1,0 1,-1-1,1 1,0-1,0 1,0-1,0 1,0-1,0 1,0-1,1 1,-1-1,0 1,0-1,0 1,0-1,1 1,-1-1,0 1,0-1,1 1,-1-1,0 0,1 1,-1-1,0 1,1-1,-1 0,1 1,-1-1,1 0,-1 0,1 1,-1-1,1 0,-1 0,1 0,-1 0,1 0,-1 1,1-1,-1 0,1 0,-1 0,1-1,-1 1,1 0,-1 0,1 0,-1 0,1 0,-1-1,1 1,-1 0,1 0,-1-1,1 1,-1 0,1-1,-1 1,0 0,-10 42,5-24,1-10,0 1,0 0,1 0,1 0,-1 0,2 0,-1 0,1 1,0-1,1 1,0-1,1 1,0-1,0 0,1 1,1-1,-1 0,2 2,-2-9,0 1,-1-1,1 0,1 0,-1 0,0 0,0 0,1-1,-1 1,1-1,-1 0,1 1,0-1,-1 0,1-1,0 1,0 0,0-1,0 0,-1 1,1-1,0 0,0-1,0 1,0 0,0-1,0 0,-1 1,1-1,0 0,-1 0,1-1,2 0,79-59,-64 39,0-2,-2 0,-1-2,-1 1,-1-2,0-4,-8 18,3-7,-3 1</inkml:trace>
  <inkml:trace contextRef="#ctx0" brushRef="#br0" timeOffset="2879.241">3423 594,'42'-1,"-1"-2,1-1,-1-2,0-2,7-4,-44 11,0 1,0-1,0 0,0 0,0 0,0 0,0-1,0 0,-1 0,1 0,-1 0,1 0,-1-1,0 1,0-1,0 0,0 0,0 0,-1 0,1-1,-1 1,0-1,0 1,-1-1,1 0,-1 0,1 1,-1-1,0 0,-1 0,1-1,-1 1,1 0,-1 0,-1-1,-3 1,0 0,0 1,0-1,-1 1,0-1,0 1,0 1,0-1,0 1,0 0,-1 0,1 0,-1 1,1 0,-1 0,0 0,1 1,-1 0,0 0,0 0,1 1,-1 0,1 0,-1 0,0 1,0 0,-6 1,-1 1,1 0,-1 1,1 1,1 0,-1 0,1 1,0 0,1 1,-1 1,2-1,-7 8,11-10,0-1,0 1,0-1,1 1,0 1,0-1,1 0,0 1,0 0,1 0,-1 0,1 0,1 0,-1 0,1 0,1 1,-1-1,1 0,1 1,-1-1,1 0,0 0,2 3,2-1,1 0,0-1,1 0,-1 0,2-1,-1 0,1 0,0-1,0 0,1 0,0-1,0 0,0 0,1-1,0-1,-1 1,1-2,0 1,1-1,-1-1,0 0,0 0,1-1,8-1,-1 2,1-1,-1 0,0-1,0-2,0 1,0-2,0-1,-1 0,14-6,-13 1</inkml:trace>
  <inkml:trace contextRef="#ctx0" brushRef="#br0" timeOffset="3281.794">3846 735,'258'-247,"-221"221,-35 49,-10-2,-14 61,22-79,0-1,0 1,0-1,1 0,-1 1,0-1,1 1,0-1,-1 0,1 0,0 1,0-1,0 0,0 0,1 0,-1 0,1 0,-1 0,1-1,0 1,-1 0,1-1,0 1,0-1,0 0,0 0,0 1,1-1,-1-1,0 1,0 0,3 0,4 1,0-1,0 0,1 0,-1-1,0 0,1 0,-1-1,0-1,0 1,0-2,0 1,0-1,0 0,-1-1,1 0,-1 0,0-1,0 0,129-111,-87 30,-44 68</inkml:trace>
  <inkml:trace contextRef="#ctx0" brushRef="#br0" timeOffset="3555.915">4806 1,'-94'303,"86"-261,2-1,2 2,1-1,3 0,1 0,6 36,-13-71,-2-10</inkml:trace>
  <inkml:trace contextRef="#ctx0" brushRef="#br0" timeOffset="4086.403">4468 395,'624'0,"-484"-25,-108 12,-117 44,79-29,-2 1,-1 0,1 1,0-1,1 2,-1-1,1 1,0 0,0 1,0 0,1 0,0 0,0 1,-2 3,8-7,0 0,0-1,0 1,1 0,-1 0,1-1,0 1,0-1,0 1,0 0,1-1,-1 0,0 1,1-1,0 0,0 0,-1 0,1 0,0 0,1 0,-1 0,0-1,0 1,1-1,-1 0,1 0,-1 1,1-2,0 1,-1 0,1 0,0-1,0 0,-1 1,2-1,-1 1,7 2,-1 1,1 1,-1-1,0 2,-1-1,1 1,-1 0,0 1,-1 0,3 3,-8-8,0 0,0 1,0-1,-1 1,1-1,-1 1,1 0,-1-1,0 1,0 0,0 0,-1 0,1 0,-1 0,1 0,-1 0,0 0,0 0,0 0,-1 0,1 0,-1 0,0 0,0 0,0-1,0 1,0 0,0 0,-1-1,1 1,-1-1,0 1,0-1,0 0,0 0,-2 2,-4 2,0 0,0-1,-1 0,0-1,0 0,0 0,0-1,0 0,-1-1,1 0,-1 0,0-1,0 0,1-1,-1 0,0-1,-1 0,-15 0</inkml:trace>
</inkml:ink>
</file>

<file path=ppt/ink/ink6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4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1,'-5'14,"-1"15,0 2</inkml:trace>
</inkml:ink>
</file>

<file path=ppt/ink/ink6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5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1,'-9'10,"0"2,4 1</inkml:trace>
</inkml:ink>
</file>

<file path=ppt/ink/ink6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57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282 260,'-22'141,"9"-61,-8 35,6 1,5 0,5 6,18 12,-7-90,-8-33</inkml:trace>
  <inkml:trace contextRef="#ctx0" brushRef="#br0" timeOffset="228.866">1 627,'43'0,"33"5,9 1,0 0,-11-1,-12-1,-12 3,-10 0,-7 0,1-3,-1 0,-6-2</inkml:trace>
  <inkml:trace contextRef="#ctx0" brushRef="#br0" timeOffset="478.198">734 683,'-17'33,"2"1,1 0,1 1,2 1,2 0,2 0,-2 23,7-55,1 0,1 1,-1-1,1 1,0-1,0 1,0-1,0 1,1-1,-1 0,1 1,1-1,-1 0,1 1,-1-1,1 0,0 0,1 0,-1-1,1 1,-1 0,1-1,0 0,0 1,1-1,-1 0,1-1,-1 1,1-1,0 0,0 1,0-2,0 1,0 0,1-1,10 0,-1 0,0-1,1-1,-1-1,0 0,0 0,0-1,0-1,0-1,-1 0,0 0,0-2,0 1,-1-2,0 1,0-2,-1 0,0 0,-1-1,4-4,-10 10,-1 0,1-1,-1 1,-1-1,1 1,0-1,-1 0,0 0,0 0,-1-1,0 1,1 0,-2-1,1 1,-1 0,1-1,-1 1,-1-1,1 1,-1 0,0-1,0 1,-1 0,1 0,-1 0,-1 0,0-2,-2-3,0 0,-1 0,0 1,-1-1,0 1,-1 1,0 0,0 0,-1 0,0 1,0 0,-6-3,5 3,1 0,-1 1,-1 0,1 0,-1 1,0 1,0 0,0 0,-1 1,1 0,-1 1,0 1,0 0,0 0,0 1,1 1,-1 0,0 0,0 1,1 1,-3 1,-4 7</inkml:trace>
  <inkml:trace contextRef="#ctx0" brushRef="#br0" timeOffset="785.003">1270 175,'-14'57,"2"0,3 1,3 0,2 1,2-1,3 0,4 15,9 160,-2-124,-14-85</inkml:trace>
  <inkml:trace contextRef="#ctx0" brushRef="#br0" timeOffset="1616.495">903 767,'213'-18,"195"8,-148-18,-195 11,-89 26,1 1,0 1,0 0,1 2,1 1,0 1,1 0,1 1,1 2,0 0,-14 18,-1 49,33-83,0 1,0-1,0 0,0 0,0 0,1 1,-1-1,0 0,1 0,0 0,-1 0,1 0,0 0,0 0,0 0,1 0,-1 0,0-1,1 1,-1 0,1-1,-1 1,1-1,0 0,-1 1,1-1,0 0,0 0,0 0,0 0,0-1,0 1,0-1,1 1,-1-1,0 1,0-1,0 0,2 0,10-2,-1 0,1-1,-1-1,1 0,-1 0,0-1,-1-1,1-1,-1 1,-1-2,1 0,-1 0,0-1,-1 0,0-1,-1 0,7-9,40-33,-52 49,-2 0,0 1,1-1,-1 1,1 0,-1 0,1-1,0 2,0-1,0 0,0 1,0-1,0 1,0 0,0 0,1 0,-1 0,0 1,1 0,-1-1,1 1,-1 0,0 0,4 1,-6 50,-4-37,3-9,0 0,0 0,1 0,-1-1,1 1,0 0,0-1,1 1,0-1,-1 1,1-1,1 0,-1 1,1-1,-1-1,1 1,0 0,1-1,-1 1,0-1,1 0,0 0,0 0,0-1,0 1,0-1,1 0,-1 0,1-1,-1 1,1-1,-1 0,1 0,0 0,0-1,-1 0,1 0,0 0,0 0,-1-1,1 0,0 0,-1 0,1-1,0 1,1-2,21-8,0-1,-1-1,0-1,-1-2,-1 0,-1-2,0-1,-1 0,2-4,7-7,-1-2,-1-1,-1-1,-2-1,-2-1,-1-2,-2 0,-2-1,-1-1,-3-1,-1 0,-1-1,-3-1,0-8,-7 32,-1 0,-1-1,-1 1,0-1,-2 1,0 0,-1-1,2 15,1 1,-1-1,0 1,-1-1,1 1,-1 0,0-1,0 1,0 0,0 0,-1 0,0 0,0 1,0-1,0 1,0 0,-1 0,0 0,1 0,-1 0,0 1,0 0,0 0,-1 0,1 0,0 1,-1-1,1 1,-1 0,0 1,-2-1,1 1,1 1,-1-1,0 1,0 0,1 1,-1 0,1-1,0 2,-1-1,1 1,0-1,0 1,0 1,1-1,-1 1,1 0,0 0,0 0,0 0,1 1,-1-1,1 1,0 0,1 0,-1 2,-6 10,1 0,1 1,1 0,0 0,2 1,0 0,1 2,-3 28,3 1,2-1,3 1,1-1,3 1,1-1,3-1,2 1,13 29,-12-38,1-1,3-1,1-1,1 0,2-1,2-1,6 5,22 25,-34-45</inkml:trace>
</inkml:ink>
</file>

<file path=ppt/ink/ink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7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0,'-39'152,"-13"129,41-221,4 1,2 0,3 0,5 57,-3-117,-1 1,1 0,1 0,-1-1,0 1,0 0,1-1,-1 1,1 0,-1-1,1 1,0 0,-1-1,1 1,0-1,0 1,0-1,0 0,0 1,1-1,-1 0,0 0,1 0,-1 0,1 0,-1 0,1 0,-1 0,1-1,0 1,-1 0,1-1,0 0,-1 1,1-1,0 0,0 0,-1 0,1 0,0 0,0 0,-1 0,1-1,0 1,-1-1,1 1,0-1,-1 0,1 0,-1 1,1-1,0-1,234-140,-205 124,-26 13,0 1,0 1,1-1,0 1,-1 0,1 0,0 0,1 1,-1 0,0 0,1 1,-1 0,1 0,-1 0,1 1,-1 0,6 1,-9 1,1 1,-1 0,0 0,0 0,0 0,0 1,-1-1,0 1,1 0,-1-1,0 1,-1 0,1 0,-1 0,1 1,-1-1,-1 0,1 0,-1 1,1-1,-1 0,0 1,-1 3,9 42,26 1,-21-40</inkml:trace>
</inkml:ink>
</file>

<file path=ppt/ink/ink6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55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6,'-10'56,"2"0,3 0,2 0,2 3,0-9,1 469,0-513,0 0,0 0,0 0,-1 0,0 1,0-1,-1 0,0-1,0 1,0 0,-1 0,0-1,-2 5,-7 3</inkml:trace>
  <inkml:trace contextRef="#ctx0" brushRef="#br0" timeOffset="565.202">1 486,'180'-45,"-1"-8,140-64,-300 111,1-2,-2 0,1-2,-1 0,-1-1,0 0,-1-1,0-1,0-1,-2 0,0-1,0-1,5-9,-17 22,0-1,0 0,0 0,0 1,0-2,-1 1,0 0,0 0,0 0,0 0,-1-1,0 1,0 0,0-1,0 1,0 0,-1 0,0-1,0 1,0 0,-1 0,-1-3,-18 36,-12 135,26-110,-32 253,38-295,0 0,1 1,1-1,0 1,0-1,1 0,1 0,0 0,1 3,-3-12,1 0,-1 1,1-1,-1 0,1 0,0 1,0-2,0 1,0 0,1 0,-1-1,1 1,0-1,0 0,0 1,0-1,0-1,0 1,0 0,1-1,-1 0,0 0,1 0,-1 0,1 0,0-1,-1 1,1-1,-1 0,1 0,0-1,2 1,15-6,-1 0,0-1,0-1,-1-1,0-1,-1 0,0-1,15-13,6-2,-29 20,54-27,-63 32,1 1,-1 0,1 0,-1 0,0 0,1 0,-1 0,1 0,-1 0,0 0,1 1,-1-1,0 1,1-1,-1 1,0-1,0 1,1 0,-1 0,0-1,0 1,0 0,0 0,0 0,0 0,0 0,0 0,-1 1,1-1,0 0,-1 0,1 1,-1-1,1 0,-1 1,0-1,1 0,-1 1,0-1,0 0,0 1,0-1,0 1,0-1,0 0,-1 1,1 0,-10 46,8-44,1-1,-1 0,1 1,0-1,0 0,0 1,0 0,1-1,-1 1,1-1,0 1,0 0,1-1,-1 1,1-1,-1 1,1-1,0 1,1-1,-1 1,0-1,1 1,3-2,-1-1,0 1,0-1,1 0,-1 0,1 0,-1-1,1 1,0-1,-1 0,1-1,-1 1,1-1,-1 0,1 0,-1 0,0 0,1-1,-1 0,0 0,0 0,0 0,0-1,-1 0,1 0,-1 0,1 0,-1 0,0-1,12-11</inkml:trace>
  <inkml:trace contextRef="#ctx0" brushRef="#br0" timeOffset="877.81">1525 655,'31'-7,"0"-2,0-1,-1-2,-1-1,0-1,0-1,-2-2,0 0,-1-2,10-10,-33 27,0 0,0 0,0 0,0-1,-1 1,1-1,-1 0,1 1,-1-1,0 0,0-1,0 1,-1 0,1 0,-1-1,0 1,1-1,-2 1,1-1,0 0,-1 1,0-1,1 0,-1 1,-1-1,1 0,-1 1,1-1,-1 0,0 1,0-1,-1 1,1 0,-1-1,1 1,-1 0,0 0,0 0,-1 0,1 0,-1 0,-5 1,1 1,-1 1,0-1,1 1,-1 1,1-1,-1 1,1 0,-1 1,1 0,0 0,-1 1,1 0,0 0,1 0,-1 1,1 0,-1 0,1 1,0 0,1 0,-1 0,1 1,-3 4,-6 3,1 1,0 0,1 0,1 2,0-1,1 1,1 1,1 0,0 0,1 1,1 0,0 0,2 0,0 1,1 1,4-11,0 0,1 0,0 0,0-1,1 1,0-1,1 1,-1-1,2 0,-1-1,1 1,1-1,-1 0,1 0,0 0,1-1,-1 0,1 0,1-1,-1 1,1-2,0 1,0-1,0 0,0-1,1 0,0-1,-1 1,1-1,0-1,0 0,0 0,0-1,3 0,132-8,-116 1</inkml:trace>
</inkml:ink>
</file>

<file path=ppt/ink/ink6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54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27 141,'-4'6,"1"1,0-1,0 1,0 0,0 0,1 0,1 0,-1 0,1 0,0 0,0 0,1 1,0-1,1 4,-1-8,0 0,0 0,1-1,-1 1,1 0,0-1,0 1,-1 0,2-1,-1 1,0-1,0 0,1 1,0-1,-1 0,1 0,0 0,0 0,0 0,0 0,0-1,0 1,1-1,-1 1,1-1,-1 0,1 0,-1 0,1 0,0-1,-1 1,1-1,0 1,-1-1,1 0,5 1,-1-1,0 0,0-1,0 0,0 0,1 0,-1-1,0 0,-1 0,1 0,0-1,-1 0,2-1,26-21,-2 0,0-2,-2-1,-1-2,18-23,-8 10,-39 42,1-1,0 1,0-1,-1 1,1 0,0-1,0 1,1 0,-1 0,0 0,0-1,0 1,1 1,-1-1,1 0,-1 0,1 0,-1 1,1-1,-1 1,1-1,-1 1,1 0,0-1,-1 1,1 0,0 0,-1 0,1 0,-1 1,1-1,0 0,-1 1,1-1,-1 1,1-1,-1 1,1 0,-1 0,1 0,-1-1,0 1,1 1,-1-1,0 0,0 0,0 0,0 1,0-1,0 0,0 1,0 0,12 187,-13-187,1 0,0 0,0 0,1 0,-1 0,0 0,1 0,-1 0,1-1,-1 1,1-1,0 1,0-1,0 0,0 1,0-1,0 0,0 0,0-1,0 1,0 0,0-1,1 1,-1-1,0 0,0 0,1 1,-1-2,0 1,1 0,-1 0,0-1,0 1,0-1,1 0,-1 1,0-1,2-1,79-42,91-94,-84 88,-87 51,0 0,-1 0,1 0,0 1,0-1,-1 1,1 0,-1 0,0 0,1 0,-1 0,0 0,0 1,0-1,-1 1,1-1,0 1,-1 0,0 0,0 0,1 0,-2-1,1 1,0 0,-1 1,1-1,-1 0,0 2,6 15,12 19,-7-25</inkml:trace>
  <inkml:trace contextRef="#ctx0" brushRef="#br0" timeOffset="547.799">1325 0,'0'1,"-37"28,2 2,1 2,1 1,-18 25,33-16,18-42,0 0,1-1,-1 1,0 0,0 0,0-1,0 1,1 0,-1-1,0 1,1 0,-1-1,0 1,1 0,-1-1,1 1,-1 0,1-1,-1 1,1-1,0 1,-1-1,1 0,0 1,-1-1,1 0,0 1,-1-1,1 0,0 0,0 1,-1-1,1 0,0 0,0 0,-1 0,1 0,0 0,0 0,-1 0,1-1,0 1,0 0,-1 0,1-1,0 1,-1 0,1-1,0 1,-1-1,1 1,-1 0,1-1,149-82,-66 30,48 5,-127 47,-1 0,0 1,1-1,-1 1,0 0,1 1,-1-1,0 1,1 0,-1 0,0 0,0 1,0-1,0 1,0 0,0 0,0 0,-1 1,1 0,-1-1,0 1,1 0,-1 0,-1 1,1-1,0 1,-1-1,0 1,0 0,0 0,0 0,8 25,-2 0,-1 1,-1-1,-1 1,-2 1,-1-1,-2 0,-1 1,-1-1,-1 0,-2 0,-1 0,-1-1,-2 1,-1-2,-1 1,-6 8,11-21,-1-1,-1 0,0 0,-1-1,-1 0,0-1,0 0,-2 0,0-1,0-1,-1 0,0 0,-1-2,0 1,-1-2,1 0,-2-1,1 0,-1-1,0-1,-5 0,19-4,-1-1,0 1,0-1,0 0,0 0,0 0,0 0,0-1,0 1,0-1,0 0,0 0,0 0,0 0,1 0,-1-1,1 1,-1-1,1 0,-1 0,1 0,0 0,0 0,0 0,0 0,0-1,0 1,1-1,-1 0,1 1,0-1,0 0,0 0,0 1,0-1,1 0,-1 0,1 0,0 0,-1 0,1 0,1 0,-1 0,0 0,7-28,0 1,2 0,1 0,1 1,2 0,1 1,15-24,29-61,-37 68,-12 27</inkml:trace>
</inkml:ink>
</file>

<file path=ppt/ink/ink6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51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251 645,'-1'-1,"0"0,0 1,0-1,1 1,-1-1,0 1,0-1,0 1,-1 0,1-1,0 1,0 0,0 0,0 0,0 0,0 0,0 0,0 0,0 0,0 0,-1 0,1 1,0-1,0 0,0 1,0-1,0 1,0-1,1 1,-1 0,0-1,-1 2,-14 7,0 1,1 1,0 0,1 1,0 1,0 0,2 1,0 0,0 1,1 1,1-1,1 2,0-1,1 1,1 1,-4 15,9-31,1 1,-1 0,1 0,0-1,0 1,0 0,0 0,1 0,-1 0,1 0,-1 0,1 1,0-1,1 0,-1 0,0 0,1 0,0 0,-1 0,1 0,0 0,1-1,-1 1,0 0,1 0,0-1,-1 1,1-1,0 0,1 1,-1-1,0 0,0 0,1 0,-1-1,1 1,0 0,-1-1,1 0,0 0,0 0,0 0,0 0,0 0,0-1,0 1,0-1,0 0,0 0,0 0,1-1,8-4,0 0,0-2,0 0,0 0,-1-1,0 0,-1 0,0-2,0 1,-1-1,-1-1,1 1,-2-1,1-1,-1 0,-1 0,0 0,-1 0,-1-1,1 0,-2 0,0 0,1-9,-3 19,0 1,0-1,0 0,0 1,0-1,-1 0,1 1,-1-1,0 0,0 0,0 1,0-1,0 0,0 0,-1 1,0-1,1 0,-1 1,0-1,0 0,0 1,-1-1,1 1,-1 0,1-1,-1 1,0 0,1 0,-1 0,-1 0,1 1,0-1,0 0,0 1,-1-1,1 1,-1 0,1 0,-1 0,0 0,1 0,-1 1,0-1,0 1,1 0,-1 0,0 0,0 0,1 0,-1 0,-1 1,2 0,1-1,0 1,0-1,0 1,0 0,-1-1,1 1,0 0,0 0,0 0,0 0,1 0,-1 0,0 0,0 0,1 0,-1 0,0 0,1 0,-1 0,1 1,0-1,-1 0,1 1,0-1,0 0,0 0,-1 1,2-1,-1 0,0 1,0-1,0 0,0 0,1 1,-1-1,1 0,-1 0,1 1,-1-1,1 0,0 0,0 0,-1 0,1 0,0 0,0 0,0 0,0 0,0-1,0 1,0 0,0-1,1 1,-1-1,0 1,0-1,0 1,1-1,-1 0,0 1,1-1,-1 0,0 0,1 0,-1 0,1-1,14 1,0-2,0 0,0-1,0-1,0 0,-1-1,0 0,0-2,0 0,-1 0,0-1,0-1,-1-1,0 0,0 0,-1-1,1-3,40-27,-35 28,-1 0,-1 0,0-2,-1 0,-1 0,0-2,7-11,-5 7,-2 0,0-1,-2-1,0 0,-1-1,-2 0,0 0,-2-1,0 0,-2-1,1-17,-37-57,30 98,0 0,0 0,-1 0,1 0,0 0,-1 0,1 1,-1-1,1 0,-1 1,0-1,0 1,0-1,0 1,0 0,0 0,0 0,0 0,0 0,-1 1,1-1,0 0,0 1,-1 0,1 0,0 0,-1 0,1 0,0 0,-1 0,1 1,0-1,-1 1,1-1,0 1,0 0,0 0,0 0,0 0,0 1,0-1,0 1,0-1,-6 8,0 1,1-1,0 1,0 1,1-1,1 1,0 0,0 0,1 1,1-1,0 1,0 0,-1 12,-6 20,-16 186,15-125,6-75,2 1,0-1,2 1,2 0,1 0,3 12,-3-28,2-1,0 0,0 0,2 0,-1 0,2-1,0 1,0-2,3 3,-7-11,0 1,1-1,0 0,-1 0,1-1,0 1,1-1,-1 0,1 0,-1 0,1-1,0 0,0 0,0 0,0 0,0-1,0 1,1-2,-1 1,0 0,1-1,-1 0,1 0,-1-1,0 0,4 0,3-2,0-1,0 0,0 0,-1-1,1-1,-1 0,-1 0,1-1,-1-1,0 1,-1-2,0 1,0-1,-1-1,0 0,0 0,-1 0,-1-1,0 0,0 0,-1-1,-1 1,0-1,0 0,-1 0,-1-1,0 1,0-1,-1 1,-1-1,0 1,-1-1,0 1,-1-1,-1 1,0 0,0 0,-4-8,3 14,0 0,0 0,0 1,-1-1,0 1,0 0,0 0,-1 1,1-1,-1 1,0 1,-1-1,1 1,-1 0,1 0,-1 1,0 0,0 0,0 0,0 1,0 0,0 1,0 0,0 0,0 0,-1 1,1 0,0 0,0 1,0 0,1 0,-2 1,-4 2,0 1,0 0,1 1,-1 0,1 0,1 2,0-1,-9 10,1 4</inkml:trace>
  <inkml:trace contextRef="#ctx0" brushRef="#br0" timeOffset="462.125">1352 165,'-81'454,"47"-199,35-211,-1-32</inkml:trace>
  <inkml:trace contextRef="#ctx0" brushRef="#br0" timeOffset="710.694">985 701,'38'-5,"33"-11,13-3,-3-3,-10 3,-8 3,-9 1,-10 3,-7 3,-5 3,-9-2,-7 0</inkml:trace>
  <inkml:trace contextRef="#ctx0" brushRef="#br0" timeOffset="1860.998">1748 560,'-38'37,"2"1,2 1,2 2,1 2,-19 36,26-6,23-72,1 0,0 1,-1-1,1 0,0 1,0-1,0 0,0 1,0-1,1 0,-1 1,0-1,0 0,1 1,-1-1,1 0,0 0,-1 1,1-1,0 0,-1 0,1 0,0 0,0 0,0 0,0 0,0 0,0 0,0-1,1 1,-1 0,0-1,0 1,1 0,-1-1,0 0,0 1,1-1,-1 0,0 0,1 0,-1 0,1 0,-1 0,0 0,1 0,-1 0,0-1,1 1,-1-1,19-6,-1-1,0 0,0-2,-1 0,-1-1,0-1,0-1,-1 0,-1-1,0-1,-1-1,0 0,-1 0,-1-1,-1-1,1-2,1 2,13-15,-24 58,-5-11,0-1,1 1,0 0,1 0,1 0,0 0,1 0,2 10,-3-21,1 1,-1-1,1 0,0 0,0 0,1 1,-1-1,1 0,-1 0,1-1,0 1,0 0,0-1,1 1,-1-1,1 1,-1-1,1 0,0 0,0-1,-1 1,1 0,0-1,1 0,-1 1,0-1,0-1,1 1,-1 0,0-1,1 0,-1 1,0-1,1-1,-1 1,0 0,1-1,0 0,12-4,-2 0,1-1,-1 0,1-1,-2-1,1-1,-1 1,-1-2,1 0,-2 0,1-1,-2-1,2-1,34-31,47-64,-93 108,0-1,0 1,0-1,0 1,0 0,0-1,1 1,-1-1,0 1,0-1,0 1,0 0,0-1,1 1,-1-1,0 1,0 0,1-1,-1 1,0 0,0-1,1 1,-1 0,1-1,-1 1,0 0,1 0,-1 0,0-1,1 1,-1 0,1 0,-1 0,1 0,-1 0,0 0,1 0,-1 0,1 0,-1 0,1 0,-1 0,1 0,-1 0,0 0,1 0,-1 0,1 0,-1 1,0-1,1 0,-1 0,1 0,-1 1,0-1,1 0,-1 1,0-1,0 0,1 1,-1-1,0 0,0 1,1-1,-1 1,0-1,0 0,0 1,0-1,1 1,0 35,-1-30,-2 33,1-30,-1 0,1 0,1 0,0 0,0 0,1 0,0 0,0 0,1 0,1 0,-1-1,1 1,1-1,-1 1,3 2,-4-9,0 0,1 0,-1 0,0 0,1-1,-1 1,1-1,-1 1,1-1,0 0,0 0,-1 0,1-1,0 1,0-1,0 1,0-1,0 0,0 0,0 0,0-1,0 1,0-1,-1 1,1-1,0 0,0 0,0 0,-1-1,1 1,-1-1,1 1,0-2,76-64,-40 26,2 2,1 2,2 2,16-8,-20 28,-39 15,0 1,-1-1,1 1,0-1,0 0,0 1,-1-1,1 1,0 0,-1-1,1 1,0 0,-1-1,1 1,-1 0,1-1,-1 1,1 0,-1 0,1 0,-1 0,0-1,0 1,1 0,-1 0,0 0,0 0,0 0,0 0,0 0,0 0,0 0,0-1,-1 1,1 0,0 0,0 0,-1 0,1 0,-1-1,1 1,-1 0,1 0,-1 0,-61 126,61-126,1 0,-1-1,1 1,0 0,-1 0,1 0,0 0,-1 0,1 0,0 0,0 0,0 0,0 0,0 0,0 0,0 0,1 0,-1 0,0 0,0 0,1 0,-1 0,0 0,1 0,-1 0,1 0,0 0,-1-1,1 1,0 0,-1 0,1-1,0 1,0 0,-1-1,1 1,0-1,0 1,0-1,0 0,0 1,0-1,0 0,0 1,0-1,0 0,0 0,0 0,0 0,0 0,0 0,0 0,0 0,0-1,0 1,57-19,2-22,-50 33,0 0,1 0,0 1,0 1,0 0,1 0,0 1,1 1,-1 0,1 1,-11 2,0 1,0 0,0 0,0 0,1 0,-1 0,0 1,0-1,0 1,0-1,0 1,0 0,0 0,0 0,0 0,0 0,0 0,0 1,-1-1,1 0,-1 1,1 0,-1-1,1 1,-1 0,0 0,0-1,0 1,0 0,0 0,0 0,0 0,-1 2,11 72,-20-66,1-12</inkml:trace>
  <inkml:trace contextRef="#ctx0" brushRef="#br0" timeOffset="2095.532">2199 278,'-10'4,"2"8,3 0</inkml:trace>
</inkml:ink>
</file>

<file path=ppt/ink/ink6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49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83,'4'4,"3"12,-1 8,-6-1,-3 2,-1 0,1 1,-1 1,2 1,1-9,0-13,1-8</inkml:trace>
  <inkml:trace contextRef="#ctx0" brushRef="#br0" timeOffset="657.03">142 364,'20'-37,"1"0,2 2,1 0,1 2,3 1,10-10,-38 42,0-1,1 1,-1 0,0-1,0 1,1-1,-1 1,0 0,0-1,1 1,-1 0,1 0,-1-1,0 1,1 0,-1 0,1-1,-1 1,0 0,1 0,-1 0,1 0,-1-1,1 1,-1 0,1 0,-1 0,1 0,-1 0,1 0,-1 1,0-1,1 0,-1 0,1 0,-1 0,1 0,-1 1,1-1,-1 0,0 0,1 1,-1-1,0 0,1 1,-1-1,0 0,1 1,-1-1,0 0,0 1,1-1,-1 1,0-1,0 1,0-1,0 0,1 1,-1-1,0 1,0-1,0 1,0-1,0 1,2 37,-2-33,-2 1,1 0,0-1,1 1,-1 0,1 0,0 0,0 0,1-1,0 1,0 0,0-1,1 1,-1 0,1-1,1 0,-1 1,1-1,0 0,0 0,1-1,-1 1,1-1,0 1,0-1,0 0,1-1,0 1,-1-1,1 0,0 0,1 0,3 1,-1-3,0 1,0-2,1 1,-1-1,0 0,1-1,-1 0,0 0,0-1,0 0,0 0,0-1,0 0,-1 0,1-1,-1 0,0 0,0-1,-1 0,1 0,-1-1,0 1,1-3,9-9,0-1,-1 0,-2-2,0 1,0-1,-2-1,5-14,1-36,-15 49</inkml:trace>
</inkml:ink>
</file>

<file path=ppt/ink/ink6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2:16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223 103,'16'-102,"-42"119,-93 197,99-173,2 0,2 2,1 0,-5 30,19-69,0-1,1 1,-1-1,0 1,1-1,0 1,0 0,0-1,0 1,1-1,0 1,-1-1,1 1,0-1,1 1,-1-1,1 0,-1 1,1-1,0 0,0 0,0-1,1 1,-1 0,1-1,-1 1,1-1,0 0,0 0,0 0,0 0,0 0,0-1,1 1,-1-1,1 0,-1 0,1 0,-1-1,2 1,4 1,0 0,-1 0,1-1,0 0,0-1,0 0,0 0,0-1,0 0,0-1,0 1,-1-2,1 1,-1-1,1-1,-1 0,0 0,-1 0,1-1,-1 0,4-4,-1-6</inkml:trace>
</inkml:ink>
</file>

<file path=ppt/ink/ink6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2:16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17,'-10'-5,"2"-1,2 0</inkml:trace>
</inkml:ink>
</file>

<file path=ppt/ink/ink6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2:1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1,'-10'19,"-3"11,6 1,3-11,3-7</inkml:trace>
</inkml:ink>
</file>

<file path=ppt/ink/ink6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2:17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61 340,'68'-16,"0"-3,-1-4,-1-1,7-8,-64 27,-1 0,1 0,-1-1,-1 0,1-1,-1 1,0-2,0 1,-1-1,0 1,2-5,-6 9,0 0,0-1,-1 1,1 0,-1-1,0 1,0-1,0 1,-1-1,1 1,-1-1,1 1,-1-1,0 0,-1 1,1-1,-1 1,1-1,-1 1,0-1,-1 1,1-1,0 1,-1 0,0 0,0 0,0 0,0 0,0 0,0 0,-3-2,0 1,0 1,0-1,0 1,-1 0,1 0,-1 0,0 1,1 0,-1 0,0 0,0 1,0 0,-1 0,1 1,0 0,0 0,0 0,0 0,-1 1,1 0,0 1,0-1,0 1,-4 2,-8 3,1 0,-1 1,1 1,1 1,0 0,0 1,-7 7,7-4,0 1,0 0,1 0,1 2,1 0,0 0,2 2,-1-1,2 1,1 1,0 0,2 0,0 0,1 1,1 0,1 1,1-1,1 1,1 18,2-34,0 0,0 0,1 0,0 0,0 0,1 0,-1 0,1-1,0 1,1-1,0 0,-1 0,1 0,1 0,-1-1,1 0,0 0,0 0,0 0,0-1,1 0,4 2,136 38,-126-41,1-1,0-1,0-1,0 0,0-2,0 0,-1-1,1-2,-1 0,0-1,-1-1,0 0,0-2,8-5,-3 1</inkml:trace>
</inkml:ink>
</file>

<file path=ppt/ink/ink6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2:17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0,'-5'15,"3"4,3-1</inkml:trace>
</inkml:ink>
</file>

<file path=ppt/ink/ink6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2:20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738 106,'-18'-6,"-1"-1,0 2,0 1,0 0,-1 2,1 0,-1 1,0 1,1 0,-1 2,1 0,-1 2,1 0,0 1,0 1,1 0,-1 2,2 0,-1 1,1 0,-13 11,-7 5,2 1,1 1,1 2,1 2,-14 18,35-36,1-1,1 2,0-1,1 1,0 1,2 0,-1 0,2 0,0 0,0 1,2 0,0 0,1 0,0 0,1 0,2 9,-2-20,2 0,-1 0,0 0,1 0,0 0,0 0,1-1,0 1,-1 0,1-1,1 1,-1-1,1 0,-1 1,1-1,1-1,-1 1,0 0,1-1,0 0,0 1,0-2,0 1,0 0,0-1,1 0,0 0,-1 0,1 0,0-1,0 0,-1 0,1 0,0-1,4 1,15-6,-1-1,0-1,0-1,-1-1,0-1,-1 0,0-2,0-1,-1 0,-1-1,0-2,-2 0,4-4,54-45,-2-4,-4-3,-3-2,38-59,-21-21,-84 200,-8-5,1 0,3 1,1-1,2 1,3 21,0-49,0 0,1 0,1 0,0 0,1 0,0 0,1-1,1 0,0 0,1 0,0-1,1 0,0 0,1-1,0 0,1-1,9 8,-14-12,1 0,0 0,0-1,1 0,-1-1,1 1,0-1,0-1,1 1,-1-1,1 0,-1-1,1 0,0 0,0-1,0 0,0 0,0 0,0-1,1-1,-1 0,0 0,0 0,0-1,-1 0,1 0,0-1,-1 0,1-1,-1 1,0-1,0-1,1 0,6-12</inkml:trace>
</inkml:ink>
</file>

<file path=ppt/ink/ink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8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367 112,'0'653,"-26"-403,-4-88,39-151,-2-16</inkml:trace>
  <inkml:trace contextRef="#ctx0" brushRef="#br0" timeOffset="250.048">0 734,'39'-5,"31"-6,9-1,1 1,-9 2,-7 4,-9 1,-9 3,-8 0,-1-4,-2-1,-1 1,-3 0,-1 2,-1-4,-1 0,-5 1</inkml:trace>
  <inkml:trace contextRef="#ctx0" brushRef="#br0" timeOffset="4935.114">960 0,'-6'17,"1"0,0 0,1 1,1-1,1 1,0 0,1-1,2 11,-2-5,-11 212,-6 100,3-213,2 71,13-192,0-1,0 1,-1 0,1-1,0 1,0-1,0 1,0 0,0-1,0 1,0 0,0-1,0 1,0-1,0 1,0 0,1-1,-1 1,0-1,0 1,1 0,-1-1,0 1,1-1,-1 1,0-1,1 1,-1-1,1 1,-1-1,1 0,-1 1,1-1,-1 0,1 1,-1-1,1 0,0 0,-1 1,1-1,-1 0,1 0,0 0,-1 0,1 0,0 0,-1 0,1 0,-1 0,1 0,0 0,-1 0,1 0,-1-1,1 1,0 0,-1 0,1-1,-1 1,1 0,-1-1,1 1,-1-1,1 1,-1 0,1-1,-1 0,30-36,-29 37,181-264,-108 203,-72 60,0 0,0 0,0 1,0-1,0 0,0 1,0-1,0 1,1-1,-1 1,0 0,0 0,0 0,0 0,1 1,-1-1,0 0,0 1,0-1,0 1,0 0,0 0,0 0,0 0,0 0,-1 0,1 1,0-1,-1 0,1 1,-1 0,1-1,-1 1,0 0,1-1,-1 1,0 0,0 0,0 0,-1 0,1 1,8 21,-2-1,-1 1,-1 0,-1 1,0-1,-2 2,1 7,19 59,-19-72</inkml:trace>
  <inkml:trace contextRef="#ctx0" brushRef="#br0" timeOffset="5650.15">1864 649,'-34'21,"1"3,1 0,1 2,1 1,1 2,2 0,1 2,-2 6,26-36,0 1,0-1,0 1,0 0,1-1,-1 1,0 0,1 0,-1 0,1 0,0 0,-1 1,1-1,0 0,1 0,-1 1,0-1,1 1,-1-1,1 1,0-1,-1 1,1-1,1 1,-1-1,0 0,0 1,1-1,0 1,-1-1,1 0,0 1,0-1,0 0,1 0,-1 1,0-1,1 0,-1 0,1-1,0 1,0 0,-1-1,1 1,0-1,2 2,8-3,0 0,1-1,-2 0,1-1,0 0,0-1,0-1,-1 0,0 0,0-1,0 0,0-1,8-6,193-168,-211 179,0 0,0 0,0 0,0 0,0 1,0-1,0 0,0 0,1 1,-1-1,0 1,0-1,1 1,-1-1,0 1,1 0,-1-1,0 1,1 0,-1 0,1 0,-1 0,0 0,1 1,-1-1,0 0,1 1,-1-1,0 1,1-1,-1 1,0 0,0-1,0 1,0 0,0 0,0 0,0 0,0 0,0 0,0 0,0 0,0 0,-1 0,1 0,0 1,-1-1,1 0,-1 0,0 1,1-1,-1 0,0 1,0-1,0 1,4 50,-5-47,0-1,0 0,1 1,-1-1,1 1,0-1,1 1,-1-1,1 1,0-1,0 0,0 1,1-1,-1 0,1 0,0 0,0 0,0 0,1 0,0-1,-1 1,1-1,0 0,1 1,-1-1,0-1,1 1,0-1,0 1,3 1,11-2,-1-1,1-1,-1-1,1 0,-1-1,1-1,-1 0,0-2,0 0,0 0,-1-2,0 0,0-1,-1-1,0 0,0-1,-1 0,-1-1,11-11,-2 1,0-1,-2-2,-1 0,0 0,-2-2,-1 0,-1-1,5-14,1-8,-1-1,-3-1,-3-1,-1 0,-3-1,-2 0,-2-5,-4 53,-1-1,0 1,0-1,-1 1,1-1,-1 1,0 0,-1-1,1 1,-1-1,-1 1,1-1,0 1,-1 0,0 0,-1 0,1 0,-1 0,0 1,0-1,0 1,-1 0,1-1,-2 1,2 4,0 0,0 1,-1 0,1 0,0 0,0 0,0 0,0 0,0 1,1-1,-1 1,0 0,1 0,-1 0,1 0,0 1,-1-1,1 0,0 1,1 0,-1-1,0 1,1 0,-1 0,1 0,0 0,0 0,0 0,1 0,-1 1,-3 4,-9 26,1 1,2 1,1 0,2 0,1 1,0 19,-5 28,3-22,2 1,3-1,2 1,4 10,25 95,-54-230,17 40,0 1</inkml:trace>
  <inkml:trace contextRef="#ctx0" brushRef="#br0" timeOffset="5903.645">2229 367,'44'15,"42"4,17-1,0-4,-8-3,-10-5,-10-2,-8-3,-7-1,-7 0,-9-1,-7 0,-5 0,-3 1,-6 0</inkml:trace>
</inkml:ink>
</file>

<file path=ppt/ink/ink6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2:20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0,'43'0,"19"0,4 5,-5 1,-7 0,-9-1,-7-2,-5 0,-3-2,-3-1,0 0,0 0,0 0,0-1,0 1,1 0,0-5,-5-1</inkml:trace>
</inkml:ink>
</file>

<file path=ppt/ink/ink6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2:21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29,'38'0,"28"-4,6-3,-3 1,-9 2,-10 0,-9 2,-6 1,-9 0</inkml:trace>
</inkml:ink>
</file>

<file path=ppt/ink/ink6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2:22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528 5,'-38'-3,"1"2,-1 1,0 2,1 2,0 2,-15 4,42-9,0 0,1 1,-1 0,1 1,0 0,0 0,0 1,0 0,0 1,1 0,0 0,0 1,0 0,1 0,0 1,0-1,1 2,-1-1,2 1,-1 0,1 0,-2 4,0 17,1 0,1 0,2 1,1-1,1 1,2-1,0 1,3-1,0 1,2 1,9 118,-30 123,-27 4,32-238,1 32,11-68,0-1,0 1,0 0,0-1,0 0,1 0,-1 1,0-1,1 0,-1-1,0 1,1 0,-1-1,1 1,-1-1,1 0,-1 0,1 0,-1 0,1 0,0-1,-1 1,0-1,1 0,1 0,6 0,340-61,-128 29,-151 21,-53 6</inkml:trace>
</inkml:ink>
</file>

<file path=ppt/ink/ink6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2:22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27,'-17'-6,"-1"1,1 0,-1 1,-1 1,1 1,0 1,0 0,-1 1,1 2,0-1,0 2,0 0,0 2,0 0,-9 4,8-2,0 2,1 0,0 0,0 2,1 0,1 1,0 1,1 1,0 0,1 0,0 2,1 0,1 0,1 1,0 1,1-1,1 2,-5 15,10-24,1 1,0-1,1 1,0 0,0 0,1 0,1 0,0 0,0 0,1-1,0 1,3 9,-3-16,0 0,0 1,1-1,0 0,-1 0,1-1,1 1,-1 0,0-1,1 1,0-1,0 0,0 1,0-1,0-1,1 1,-1-1,1 1,0-1,0 0,0 0,0 0,0-1,0 0,0 0,0 0,1 0,-1 0,0-1,1 0,-1 0,4 0,17-5,0 0,-1-2,0-1,0-1,0-1,-1-1,-1-1,0-1,0-1,-2 0,1-2,1-4,-1 5,30-22,-1-1,-3-3,-1-2,3-7,21-41,-69 92,0-1,0 0,-1 0,1 1,0-1,-1 0,1 1,-1-1,1 1,0-1,-1 1,1-1,-1 1,0 0,1-1,-1 1,1-1,-1 1,0 0,1-1,-1 1,0 0,0 0,1-1,-1 1,0 0,0-1,0 1,0 0,0 0,0-1,0 1,0 0,-1 0,1-1,0 1,0 0,-1-1,1 1,0 0,-1-1,1 1,0 0,-1-1,1 1,-1 0,0 1,-4 25,0 0,2 0,1 1,1-1,2 1,1 7,-1-26,0-1,1 1,0-1,1 1,-1-1,2 0,-1 1,1-2,0 1,1 0,0-1,0 0,1 0,-1 0,1-1,1 0,-1 0,1-1,0 1,1-1,2 1,15 6</inkml:trace>
</inkml:ink>
</file>

<file path=ppt/ink/ink6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2:23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29,'-55'73,"-37"97,87-158,11-16,14-18,131-168,-150 189,0 0,0 1,0-1,0 0,0 1,0-1,0 1,0-1,0 1,0 0,0-1,0 1,0 0,0 0,0-1,1 1,-1 0,0 0,0 0,0 1,0-1,0 0,0 0,0 1,1-1,-1 0,0 1,0-1,0 1,0-1,0 1,-1 0,1 0,0-1,0 1,0 0,0 0,-1 0,1 0,0-1,-1 1,1 0,-1 0,1 0,-1 1,0-1,1 0,-1 0,0 0,0 0,0 0,0 0,1 0,-2 1,1-1,0 0,0 0,0 0,0 0,-1 0,1 0,-1 0,1 0,-1 0,8 23,-7-21,1 0,0 1,0-1,0 0,0 0,1 0,-1 0,1 0,0 0,-1-1,1 1,1-1,-1 1,0-1,1 0,-1 1,1-1,0-1,-1 1,1 0,0-1,0 1,0-1,0 0,1 0,-1 0,0 0,0-1,1 1,-1-1,0 0,0 0,1 0,-1 0,0-1,1 1,-1-1,1 0,7-4,1-1,-1 0,0-1,-1 0,1 0,-1-1,-1 0,0-1,0 0,0-1,-1 0,-1 0,0-1,0 0,-1 0,-1 0,3-6,-1-3</inkml:trace>
</inkml:ink>
</file>

<file path=ppt/ink/ink6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2:24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0,'197'1,"-196"-1,1 0,0-1,-1 1,1 0,0 0,0 1,-1-1,1 0,0 1,0-1,-1 1,1-1,0 1,-1 0,1-1,-1 1,1 0,-1 0,0 0,1 1,-1-1,0 0,0 0,1 1,-1-1,0 0,0 1,-1-1,1 1,0 0,0-1,-1 1,1 0,-1-1,1 1,-1 0,0-1,0 1,0 0,0 0,0-1,0 1,0 0,-1 0,1-1,0 1,-1 0,0-1,1 1,-1 0,0-1,0 1,0 0,-48 58,42-54,0 0,0 1,1 0,0 1,1-1,0 1,0 0,0 0,1 0,0 1,1 0,0-1,0 1,1 0,-1 6,4-11,-1-1,0 1,1 0,0-1,0 0,0 1,0-1,1 1,-1-1,1 0,0 0,0 0,0 0,0 0,0-1,1 1,-1 0,1-1,0 0,0 0,-1 0,2 0,-1 0,0 0,0-1,0 1,1-1,-1 0,1 0,-1-1,3 1,5 2,0-1,0-1,0 1,0-2,0 0,0 0,0-1,0 0,9-3,128-23,-125 26</inkml:trace>
</inkml:ink>
</file>

<file path=ppt/ink/ink6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2:24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86,'38'-5,"23"-2,5 1,1 1,-5 1,-10 2,-3-4,-5 0,-6 0,-4 1,-3 2,-2 1,-2 1,0 1,0 0,-4-5,-7-6,-5-1</inkml:trace>
</inkml:ink>
</file>

<file path=ppt/ink/ink6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2:25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0,'-9'44,"-4"32,1 14,2-4,3-11,2-15,3-6,1-9,1-7,1-5,-1-4,1-1,-1-1,0 0,1-5</inkml:trace>
</inkml:ink>
</file>

<file path=ppt/ink/ink6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2:28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1017,'-1'0,"0"0,0 0,0 0,0 0,0-1,-1 1,1 0,0-1,0 1,0-1,0 1,0-1,0 0,0 1,1-1,-1 0,0 0,0 1,0-1,1 0,-1 0,0 0,1 0,-1 0,1 0,-1 0,1 0,0 0,-1 0,1-1,0 1,0 0,-1 0,1 0,0 0,0 0,0 0,1-1,-1 1,0 0,0 0,1 0,-1 0,0 0,1 0,-1 0,1 0,0 0,-1 0,1 0,0 0,-1 0,1 0,0 1,0-1,0 0,0 0,0 1,0-1,0 1,0-1,0 1,0-1,0 1,0 0,0-1,0 1,0 0,1 0,-16 1,0 1,0 0,1 1,-1 0,1 2,-1-1,1 1,0 1,1 1,-1 0,1 0,1 1,-2 1,-1 0,-21 16,0 2,2 1,1 1,1 2,-12 18,37-42,1-1,0 1,1 0,-1 1,1-1,1 1,0 0,0 0,0 0,1 0,0 0,1 1,-1 2,2-7,-1 0,1-1,0 1,0 0,1 0,-1-1,1 1,0-1,0 1,0 0,0-1,1 0,-1 1,1-1,0 0,0 0,0 0,0 0,0 0,1 0,0 0,-1-1,1 0,0 1,0-1,0 0,0 0,1-1,-1 1,1-1,-1 1,7 1,1-1,-1 0,0 0,1-1,-1 0,1-1,-1 0,1-1,-1 0,1 0,-1-1,0-1,0 1,0-2,0 0,0 0,-1 0,3-3,156-115,-144 103,17-18,-1-1,-2-2,-1-1,5-13,-38 50,0-1,0 0,-1 0,0 0,0-1,-1 1,1-1,-1 0,0 1,-1-1,1 0,-1 0,0 0,-1 0,0 0,0-4,0 10,0-1,0 0,0 0,0 1,0-1,0 0,0 1,-1-1,1 0,0 1,-1-1,1 1,0-1,-1 0,1 1,-1-1,1 1,-1-1,1 1,-1-1,1 1,-1-1,1 1,-1 0,0-1,1 1,-1 0,0 0,1-1,-1 1,0 0,1 0,-1 0,0 0,1 0,-1 0,0 0,0 0,1 0,-1 0,0 0,1 0,-1 0,0 1,1-1,-1 0,0 1,1-1,-1 0,1 1,-1-1,1 1,-1-1,1 1,-1-1,1 1,-1-1,1 1,-32 30,14-5,2 1,0 1,2 1,1-1,2 2,0 0,2 0,2 1,0 0,2 1,1 6,1-15,0 1,2-1,0 1,2-1,0 1,2-1,1 1,0-1,6 14,14 0,-9-28</inkml:trace>
  <inkml:trace contextRef="#ctx0" brushRef="#br0" timeOffset="819.997">1077 1328,'-149'227,"145"-219,-30 71,34-78,-1 1,1 0,0 0,0 0,0 0,0 0,0 0,0 0,0-1,1 1,-1 0,1 0,-1 0,1 0,0-1,0 1,0 0,0-1,0 1,0 0,0-1,0 0,1 1,-1-1,0 0,1 1,-1-1,1 0,0 0,-1 0,1 0,0-1,-1 1,1 0,0-1,0 1,0-1,0 0,0 1,0-1,0 0,14 1,1 0,0-2,0 0,0 0,0-2,-1 0,1-1,-1 0,0-1,13-7,-10 3</inkml:trace>
  <inkml:trace contextRef="#ctx0" brushRef="#br0" timeOffset="1098.83">823 1497,'5'0,"11"0,8 0,4 0,2 0,2 0,-1 0,-1 0,0 0,-5-5,-3-1,0 0,2 1,0 1,-3 2</inkml:trace>
  <inkml:trace contextRef="#ctx0" brushRef="#br0" timeOffset="1664.967">1077 820,'110'-62,"-86"53,-11 3,-4 1,2 0,-1 1,0 0,1 1,-1 0,1 1,0 0,0 0,0 1,0 1,3 0,-13 0,0 0,0 0,0 1,0-1,0 0,0 1,0-1,0 1,0-1,0 1,0 0,0-1,-1 1,1 0,0-1,0 1,-1 0,1 0,0 0,-1 0,1 0,-1 0,1 0,-1 0,0 0,1 0,-1 0,0 0,0 0,0 0,0 0,0 0,0 0,0 0,0 0,0 0,0 0,0 0,-1 0,1 0,0 0,-1 0,1 0,-1 0,1 0,-1 0,0 0,1 0,-30 43,-71 60,100-101,0-1,-1 0,1 0,0 1,1-1,-1 1,0-1,1 1,-1-1,1 1,0-1,0 1,0-1,0 1,0 0,1-1,-1 1,1-1,-1 1,1-1,0 0,0 1,0-1,0 0,1 0,-1 1,1-1,-1 0,1 0,0-1,-1 1,1 0,0 0,0-1,0 1,1-1,-1 0,0 0,0 0,1 0,-1 0,1 0,-1 0,1-1,-1 0,1 1,-1-1,1 0,-1 0,1 0,-1 0,3-1,167 1,-147 0</inkml:trace>
  <inkml:trace contextRef="#ctx0" brushRef="#br0" timeOffset="2351.01">1614 594,'15'-6,"-6"1,0 0,0 1,1 1,0-1,0 2,0-1,0 1,0 1,0 0,0 0,1 1,-1 1,0-1,3 2,-9 1,-1 1,1-1,-1 1,1 0,-1 0,0 0,0 1,-1-1,1 1,-1-1,0 1,-1 0,1 0,-1 0,1 0,-2 0,1 0,0 0,-1 0,0 0,0 0,-1 0,1 0,-1 0,0 0,-2 4,2 6,-17 278,-17 13,24 60,13-251,-2-112,1 0,-1 0,0 0,0 0,0 0,0 0,0 0,-1 0,1 0,-1-1,0 1,0 0,0 0,0 0,0 0,-1-1,1 1,-1-1,0 1,0-1,0 0,0 1,0-1,0 0,-1 0,1-1,-1 1,1 0,-1-1,1 0,-1 1,0-1,0 0,0 0,0-1,-1 1,-167 25,8-5,144-25</inkml:trace>
  <inkml:trace contextRef="#ctx0" brushRef="#br0" timeOffset="2832.889">2234 1,'-33'125,"-43"119,34-141,34-87</inkml:trace>
  <inkml:trace contextRef="#ctx0" brushRef="#br0" timeOffset="3088.147">2545 256,'-39'33,"-26"26,-3 8,6-4,13-6,10-10,12-6,5-7,7-8</inkml:trace>
  <inkml:trace contextRef="#ctx0" brushRef="#br0" timeOffset="3498.238">2375 623,'32'-10,"0"1,1 2,-1 1,1 2,3 1,-34 3,0-1,0 1,0-1,-1 1,1-1,0 1,0 0,0 0,0 0,0 0,0 0,-1 1,1-1,0 0,0 1,0-1,0 1,-1 0,1 0,0 0,-1 0,1 0,-1 0,1 0,-1 0,1 0,-1 1,0-1,0 1,1-1,-1 1,0-1,0 1,-1 0,1-1,0 1,-1 0,1 0,-1 0,1-1,-1 1,0 0,1 0,-1 0,0 0,-1 0,1 0,0-1,0 2,-8 11,0 0,0-1,-1 0,-1 0,0-1,-1 0,0 0,-9 5,9-6,-1-1,2 1,-1 1,1 0,1 0,1 1,-1 0,2 1,-2 3,8-15,0 0,0 1,0-1,0 0,0 0,1 0,-1 1,1-1,0 0,-1 0,1 1,0-1,0 0,0 1,1-1,-1 0,0 1,1-1,0 0,-1 0,1 0,0 0,0 1,0-1,1 0,-1 0,0-1,1 1,-1 0,1 0,0-1,-1 1,1-1,0 1,0-1,0 0,0 0,0 0,0 0,0 0,0 0,1-1,-1 1,0-1,1 1,0-1,9 0,0-1,0 0,-1-1,1 0,-1-1,0 0,0-1,0 0,0-1,7-4,2-1</inkml:trace>
</inkml:ink>
</file>

<file path=ppt/ink/ink6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01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8778 340,'-73'18,"67"-18,1 1,0 0,-1 0,1 1,0-1,0 1,0 1,0-1,0 0,0 1,0 0,1 0,0 1,-1-1,1 1,1 0,-1 0,0 0,1 1,0-1,0 1,0 0,1 0,0 0,-1 2,4-4,1 1,0-1,0 0,0-1,0 1,0 0,1 0,-1-1,1 0,-1 1,1-1,0 0,0 0,0 0,0-1,1 1,-1-1,0 0,1 0,-1 0,0 0,1-1,-1 1,2-1,15 6,-14-4,0 1,0-1,0 1,0 0,0 1,0-1,-1 1,0 0,0 0,0 1,0 0,-1-1,0 2,0-1,0 0,-1 1,1 0,-1-1,0 1,0 3,-1-4,0 0,0 0,0 0,0 0,-1 0,0 1,0-1,-1 0,1 1,-1-1,0 0,-1 1,1-1,-1 0,0 0,0 1,-1-1,0 0,1 0,-2 0,1-1,-1 1,1 0,-1-1,0 0,-1 1,1-1,-1-1,0 1,0 0,0-1,0 0,-1 0,1 0,-1 0,0-1,0 0,0 0,-103 4,83-7</inkml:trace>
  <inkml:trace contextRef="#ctx0" brushRef="#br0" timeOffset="-1799.992">6717 30,'-27'150,"-5"94,19-164,1 56,12-135,1-1,0 0,0 1,-1-1,1 0,0 0,0 1,0-1,-1 0,1 0,0 0,0 0,0 0,-1 0,1 0,0-1,0 1,0 0,-1 0,1-1,0 1,0 0,-1-1,1 1,0-1,-1 1,1-1,0 1,-1-1,1 1,-1-1,1 0,-1 1,1-1,-1 0,1 1,-1-1,0 0,1 0,-1 1,0-1,0 0,0 0,0 0,1 1,12-21,1 1,1 0,1 1,0 1,2 1,0 0,0 1,2 1,0 1,1 1,16-8,-14 10,-19 8,0 0,0 0,1 1,-1-1,1 1,0 0,-1 0,1 1,0-1,0 1,0 0,0 1,1-1,-1 1,0 0,0 0,0 0,0 1,0 0,0 0,0 0,0 1,0-1,4 3,-7 2,0-1,0 0,-1 1,0-1,0 1,0 0,0-1,-1 1,0 0,-1-1,1 1,-1-1,0 1,0-1,-1 1,1-1,-1 1,0-1,-1 0,0 0,1 0,-1 0,-1-1,1 1,-4 2,-2 8,0 0,-2 0,1-1,-2 0,0-1,-1 0,0-1,-1-1,0 0,-1-1,0 0,0-1,-1-1,-1 0,1-1,-1-1,0-1,-2 0,14-5,1 0,-1 0,0 0,0-1,1 0,-1 0,1 0,-1-1,1 1,0-1,-1 0,1 0,0-1,0 1,0-1,1 0,-1 0,1 0,-1 0,1-1,0 1,0-1,0-1,-10-17</inkml:trace>
  <inkml:trace contextRef="#ctx0" brushRef="#br0" timeOffset="-1449.199">7169 1,'-22'107,"-14"138,37-30,-6-187,-1-4</inkml:trace>
  <inkml:trace contextRef="#ctx0" brushRef="#br0" timeOffset="-1034.661">7226 537,'35'0,"0"-2,0-1,0-2,-1-1,0-2,1-2,-28 8,-1-1,0 0,0-1,0 1,0-1,-1 0,0 0,0-1,0 0,0 0,0 0,-1 0,0-1,0 0,2-5,-5 9,1-1,-1 0,1 0,-1 0,0 0,0 0,0 0,-1 0,1 0,-1-1,0 1,0 0,0 0,0 0,0-1,-1 1,1 0,-1 0,0 0,0 0,0 0,0 0,-1 0,1 0,-1 1,0-1,0 0,0 1,0 0,0-1,0 1,-1 0,1 0,-1 0,-1 0,0 0,0 0,0 0,0 0,0 1,0 0,-1 0,1 0,-1 0,1 1,0 0,-1 0,1 0,-1 0,1 1,-1 0,1 0,0 0,-1 0,1 0,0 1,-3 2,-88 51,95-54,-12 7,1 1,0 0,0 1,1 0,1 1,0 0,0 1,1-1,0 2,1-1,1 1,0 0,1 0,0 1,1 0,0 0,1 0,1 0,0 0,1 0,1 3,2-9,0 0,1-1,0 1,0 0,1-1,0 0,1 0,-1 0,1 0,1-1,-1 0,1 0,0 0,0-1,1 0,0 0,0-1,0 1,0-2,0 1,1-1,0 0,0 0,0-1,0 0,0-1,0 0,0 0,1 0,-1-1,0-1,0 1,1-1,-1-1,0 1,3-2,89-21,-73 13</inkml:trace>
  <inkml:trace contextRef="#ctx0" brushRef="#br0" timeOffset="-420.335">7733 651,'168'-234,"-125"195,-42 38,-1 0,1 1,0-1,0 1,0-1,0 1,0-1,-1 1,1-1,0 1,0 0,0 0,0-1,0 1,0 0,0 0,0 0,0 0,0 0,0 0,0 0,0 1,0-1,0 0,0 0,0 1,0-1,0 1,0-1,0 1,0-1,-1 1,1-1,0 1,0 0,-1 0,1-1,0 1,-1 0,1 0,-1 0,1-1,-1 1,1 0,-1 0,0 0,1 0,-1 0,0 0,0 0,0 0,0 1,-3 39,2-40,0 1,0-1,0 0,0 1,0-1,0 1,1-1,-1 1,1-1,-1 1,1-1,-1 1,1-1,0 1,0 0,0-1,0 1,0 0,0-1,0 1,0-1,1 1,-1-1,1 1,-1 0,1-1,0 1,-1-1,1 0,0 1,0-1,0 0,0 1,0-1,0 0,1 0,-1 0,0 0,1 0,-1 0,0 0,1-1,-1 1,1 0,-1-1,1 1,0-1,-1 0,1 1,-1-1,1 0,0 0,-1 0,1 0,-1 0,1-1,0 1,137-58,-122 50,62-21,-77 29,0 0,0 0,0 0,-1 0,1 0,0 0,0 0,-1 1,1-1,0 1,0-1,-1 1,1 0,0 0,-1-1,1 1,-1 0,1 1,-1-1,0 0,1 0,-1 0,0 1,0-1,0 1,0-1,0 1,0-1,0 1,-1 0,1-1,0 1,-1 0,1-1,-1 1,0 0,0 0,0 0,1-1,-2 1,1 0,0 0,-23 166,28-150</inkml:trace>
  <inkml:trace contextRef="#ctx0" brushRef="#br0" timeOffset="-4523.085">3472 397,'-21'18,"1"2,1 0,1 1,1 1,1 1,1 0,1 2,0-1,2 1,0 5,10-28,1 0,0 0,-1 1,1-1,0 0,0 1,0-1,0 1,1-1,-1 1,1 0,-1-1,1 1,0 0,0-1,0 1,0-1,1 1,-1 0,1-1,-1 1,1-1,0 1,0-1,0 1,0-1,1 0,-1 0,1 0,-1 1,1-1,0 0,0-1,0 1,0 0,0-1,0 1,0-1,0 1,1-1,-1 0,3 1,7-3,0 0,0 0,-1-1,1-1,0 0,-1 0,1-1,-1-1,0 0,0 0,-1-1,0 0,0-1,0-1,-1 1,0-1,0-1,-1 0,0 0,-1 0,0-1,0 0,4-10,-4 10,-1-2,0 1,0-1,-1 0,-1 0,0 0,0-1,-1 1,-1-1,0 0,-1 0,0-10,-1 21,0-1,0 1,-1 0,1-1,0 1,-1-1,0 1,1 0,-1 0,0-1,0 1,0 0,-1 0,1 0,0 0,-1 0,0 0,1 0,-1 1,0-1,0 1,0-1,0 1,0 0,0-1,0 1,0 0,0 0,-1 1,1-1,0 0,-1 1,1-1,-1 1,1 0,0 0,-1 0,1 0,-1 0,1 1,-2 0,-97 34,49 1,33-19</inkml:trace>
  <inkml:trace contextRef="#ctx0" brushRef="#br0" timeOffset="-4031.976">3754 735,'232'-304,"-231"303,-1 0,1 0,-1 1,1-1,-1 0,1 1,0-1,-1 0,1 1,0-1,0 1,-1-1,1 1,0-1,0 1,0-1,-1 1,1 0,0-1,0 1,0 0,0 0,0 0,0 0,0 0,0 0,0 0,0 0,-1 0,1 0,0 1,0-1,0 0,0 0,0 1,0-1,-1 1,1-1,0 1,0-1,-1 1,1-1,0 1,-1 0,1 0,0-1,-1 1,1 0,-1 0,1-1,-1 1,0 0,1 0,-1 0,0 0,0 0,1 0,-1-1,0 1,0 0,0 0,0 0,0 0,0 0,0 0,-1 0,1 0,2 6,0 0,1 0,0-1,0 1,0-1,1 0,0 0,0 0,0 0,1 0,0-1,0 0,0 0,1-1,0 1,0-1,0 0,0-1,0 1,1-1,0-1,0 1,-1-1,3 0,4-2,0-1,0 0,0 0,0-2,0 1,0-2,-1 0,1 0,-1-1,0-1,-1 0,1 0,-1-1,0-1,-1 0,0 0,0-1,-1-1,0 1,-1-1,0-1,0 1,-1-2,0 1,-1-1,21-23,-14 22</inkml:trace>
  <inkml:trace contextRef="#ctx0" brushRef="#br0" timeOffset="-13235.003">621 114,'-59'190,"55"-178,-37 140,-6-1,-7-3,-17 21,40-92,31-77,0-1,1 1,-1 0,0 0,0 0,0 0,1-1,-1 1,0 0,0 0,1 0,-1 0,0 0,0 0,1 0,-1 0,0 0,0 0,1 0,-1 0,0 0,0 0,1 0,-1 0,0 0,0 0,1 0,-1 0,0 0,0 0,0 0,1 0,-1 0,0 1,0-1,0 0,1 0,-1 0,0 0,0 1,0-1,0 0,1 0,-1 0,0 1,0-1,0 0,17-23,6-28,-11 26</inkml:trace>
  <inkml:trace contextRef="#ctx0" brushRef="#br0" timeOffset="-12789.565">593 143,'11'108,"2"-45,1 11,3-1,3-1,4-1,9 16,-33-85,1 0,0 0,0 0,0 1,0-1,1 0,-1 0,1-1,-1 1,1 0,0 0,-1-1,1 1,0-1,0 1,0-1,0 0,0 0,1 0,-1 0,0 0,0 0,1-1,-1 1,0-1,1 0,-1 1,0-1,1 0,-1-1,1 1,-1 0,0-1,1 1,-1-1,0 1,1-1,-1 0,0 0,0 0,0-1,0 1,0 0,0-1,0 1,0-1,-1 0,1 1,-1-1,2-2,66-133,-56 103,10-22,-2-1,-3-1,-2-1,-3-1,-3 0,2-43,-11 102,0-1,-1 0,1 0,-1 0,1 0,-1 0,0 0,0 0,0 0,0 0,0 0,0 1,-1-1,1 0,-1 0,1 0,-1 0,1 0,-1 1,0-1,0 0,0 0,0 1,0-1,-1 1,1-1,0 1,-1 0,1-1,-1 1,1 0,-1 0,0 0,1 0,-1 0,0 0,0 1,-1-1,-8 7</inkml:trace>
  <inkml:trace contextRef="#ctx0" brushRef="#br0" timeOffset="-7084.715">1242 509,'-2'-2,"0"0,-1 0,1 0,0 1,0-1,-1 1,1 0,-1 0,1-1,-1 2,0-1,1 0,-1 0,0 1,1 0,-1-1,0 1,0 0,1 0,-1 1,0-1,0 1,1-1,-1 1,0 0,1 0,-1 0,1 0,-1 0,1 1,0-1,-1 1,1-1,0 1,0 0,0 0,-65 79,28 32,39-110,0 0,-1 0,1 1,0-1,0 0,1 0,-1 1,1-1,-1 0,1 0,0 0,0 0,1 1,-1-2,1 1,-1 0,1 0,0 0,0-1,0 1,0-1,1 0,-1 1,1-1,-1 0,1 0,0-1,0 1,-1-1,1 1,0-1,1 0,-1 0,1 0,6 1,0-1,-1-1,1 0,-1 0,1 0,0-2,-1 1,1-1,-1 0,0-1,0 0,0-1,0 0,0 0,-1-1,0 0,0 0,0-1,0 0,-1 0,0-1,0 0,-1 0,0-1,0 1,-1-1,0-1,-1 1,1-1,0-4,-1 9,-1-1,0 1,0-1,0 0,0 0,-1 0,0 0,0-1,0 1,-1-1,0 1,0-1,0 1,0-1,-1 0,0 1,-1-1,1 0,-1 1,0-1,0 1,-1-1,1 1,-1 0,-1-1,1 1,-1 0,1 0,-2 1,1-1,0 0,-1 1,0 0,-1-1,0 3,-1 0,0 1,0-1,0 1,-1 1,1-1,0 1,0 0,0 0,-1 1,1-1,0 2,0-1,0 1,0-1,0 2,1-1,-1 1,1-1,-1 2,1-1,0 0,-4 4,-9 8</inkml:trace>
  <inkml:trace contextRef="#ctx0" brushRef="#br0" timeOffset="-6568.163">1722 1,'26'138,"-25"-110,0 0,-1 0,-2 0,-1 0,-1 0,-3 7,-23 162,7-39,18-123,8-27</inkml:trace>
  <inkml:trace contextRef="#ctx0" brushRef="#br0" timeOffset="-6290.153">1440 424,'34'5,"25"-3,7-2,-2-2,-8 1,-8 0,-8 0,-6-5,-3-1,-3 1,-6 1</inkml:trace>
  <inkml:trace contextRef="#ctx0" brushRef="#br0" timeOffset="-5835.827">1975 622,'21'-6,"0"0,-1-1,-1-1,1-1,-1-1,-1 0,0-2,0 0,-1-1,-1 0,0-2,-1 0,9-10,-23 23,1 0,-1 0,1 0,-1-1,0 1,0 0,0 0,0-1,0 1,0-1,-1 1,1-1,-1 1,0-1,1 1,-1-1,0 1,-1-1,1 1,0-1,-1 1,1-1,-1 1,0 0,0-1,0 1,0 0,0-1,-1 1,1 0,0 0,-1 0,0 0,0 0,1 1,-1-1,0 0,0 1,0 0,-1-1,1 1,0 0,0 0,-1 0,1 0,-1 0,1 1,-1-1,1 1,-1 0,1 0,-1 0,1 0,-1 0,1 0,-1 0,1 1,-15 2,1 0,0 2,0-1,1 2,-1 0,1 1,1 1,-1 0,1 1,1 0,0 1,0 1,1 0,0 1,1 0,0 1,1 0,0 0,1 1,-4 9,8-14,-1 1,2 0,-1 0,1 0,1 1,-1-1,2 1,0 0,-1 8,3-16,-1 0,1 1,0-1,0 0,0 1,1-1,-1 0,1 0,0 0,-1 0,1 1,1-1,-1 0,0 0,1-1,0 1,0 0,-1 0,2-1,-1 1,0-1,0 0,1 0,-1 0,1 0,0 0,-1 0,1-1,0 1,0-1,0 0,0 0,1 0,0 0,22 3,0-1,1-1,-1-2,1 0,-1-2,2-1,-12 1,22-3,1-1,-1-3,-1-1,0-1,18-10,-26 10</inkml:trace>
  <inkml:trace contextRef="#ctx0" brushRef="#br0" timeOffset="-5390.239">2653 368,'-9'3,"0"0,1 0,-1 1,1 0,0 1,0-1,0 2,1-1,0 1,0 0,0 1,1-1,0 2,0-1,1 0,-1 1,2 0,-1 0,1 1,5-4,0-1,-1 1,2 0,-1-1,1 1,-1-1,1 0,1 0,-1 1,0-1,1-1,0 1,0 0,0-1,0 1,1-1,-1 0,1 0,0 0,0-1,0 1,0-1,0 0,1 0,-1-1,4 2,10 7,12 5,41 27,-69-40,-1-1,0 0,1 0,-1 1,0-1,0 1,0 0,0-1,0 1,0 0,0-1,-1 1,1 0,-1 0,1-1,-1 1,0 0,1 0,-1 0,0 0,0 0,0 0,-1 0,1-1,0 1,-1 0,1 0,-1 0,0-1,1 1,-1 0,0 0,0-1,0 1,0-1,-1 1,1-1,-1 1,-7 5,0-1,0 1,-1-1,0-1,-1 0,1-1,-1 0,0 0,0-1,0 0,0-1,-1-1,1 1,0-2,-1 0,1 0,-1-1,1 0,-2-2,-5 3,-7-1</inkml:trace>
  <inkml:trace contextRef="#ctx0" brushRef="#br0" timeOffset="-3204.183">5024 453,'-30'475,"33"-509,2 0,2 0,0 1,2 0,2 0,1 1,1 1,2 0,1 1,2 0,7-8,-15 21,3-5,0 1,1 1,1 0,1 1,1 1,18-16,-32 32,-1 0,0 0,1 0,-1 1,1-1,-1 1,1-1,0 1,-1 0,1 0,0 1,0-1,0 0,0 1,0 0,0-1,0 1,0 1,0-1,0 0,0 1,-1-1,1 1,0 0,0 0,0 0,-1 0,1 1,0-1,-1 1,1-1,-1 1,0 0,1 0,-1 0,0 0,0 0,-1 1,1-1,0 1,-1-1,1 1,-1 0,0-1,0 1,0 0,0 0,0 2,2 9,-1-1,-1 0,0 0,0 1,-2-1,1 0,-2 0,0 1,0-1,-1 0,-1-1,0 1,-1-1,0 1,-1-1,0-1,-1 1,-1-1,1 0,-2-1,1 0,-1 0,-1-1,0 0,0-1,-1 0,0 0,0-1,-1-1,0 0,-10 3,-2 1,16-6,0-1,0 0,-1 0,1 0,-1-1,1 0,-1-1,0 0,0-1,1 1,-1-1,-6-2,1-7,3-2</inkml:trace>
  <inkml:trace contextRef="#ctx0" brushRef="#br0" timeOffset="-2670.221">5391 735,'48'-20,"-2"-1,0-2,-1-3,28-21,-56 35,-1-1,-1 0,0-1,-1-1,-1 0,0-1,-1 0,-1-1,0 0,-1-1,-1 0,-1 0,-1-1,0 0,-1-1,1-8,-6 25,-1 1,1-1,0 0,-1 1,0-1,1 0,-1 1,0-1,0 0,-1 0,1 1,0-1,-1 0,0 1,0-1,1 1,-1-1,-1 1,1-1,0 1,-1 0,1-1,-1 1,0 0,0 0,1 0,-1 0,-1 1,1-1,0 0,0 1,-1 0,1-1,-1 1,1 0,-1 0,1 0,-1 1,1-1,-1 1,0-1,0 1,1 0,-1 0,0 0,1 0,-1 1,0-1,1 1,-3 0,-6 3,0 0,1 1,-1 0,1 1,0 0,1 1,-1 0,1 0,1 1,-1 0,1 0,1 1,-1 0,2 1,-1 0,1 0,1 0,0 0,0 1,0 1,4-9,0 1,0-1,0 0,1 1,-1-1,1 0,0 1,0-1,0 1,0-1,0 0,1 1,-1-1,1 0,0 1,0-1,0 0,1 0,-1 0,1 0,0 0,0 0,0 0,0 0,0-1,0 1,1-1,0 0,-1 0,1 0,0 0,0 0,0 0,0-1,0 1,0-1,0 0,1 0,13 3,-1-1,0-1,1-1,0 0,-1-1,1-1,-1 0,1-1,-1-1,12-4,91-7,-118 13,0 1,0 0,0-1,0 1,-1 0,1 0,0 0,0 0,0 0,0 0,0 0,0 0,0 0,0 1,0-1,0 0,0 0,-1 1,1-1,0 1,0-1,0 1,-1-1,1 1,0-1,0 1,-1 0,1-1,0 1,-1 0,1 0,-1 0,1-1,-1 1,0 0,1 0,-1 0,0 0,1 0,-1 0,0 0,0-1,0 1,0 0,0 0,0 0,0 0,0 0,0 0,-1 0,1 0,0 0,0 0,-1 0,1-1,-1 2,-34 49,26-40,-3 3,9-11,0 0,0-1,0 1,0 0,1 1,-1-1,1 0,0 1,0 0,0-1,0 1,1 0,0 0,-1 0,1 0,1 0,-1 0,0 0,1 0,0 0,0 0,0 0,1 1,1-4,-1 1,1-1,0 1,0-1,0 0,1 0,-1 0,0 0,0 0,0-1,1 1,-1 0,0-1,1 0,-1 0,1 1,-1-2,0 1,1 0,-1 0,0-1,2 1,0-1,20-1</inkml:trace>
  <inkml:trace contextRef="#ctx0" brushRef="#br0" timeOffset="-2384.147">6322 397,'-13'20,"1"-3,0 1,1 0,1 0,0 1,2 0,0 1,1-1,1 2,1-1,1 1,0 2,4-21,0 0,-1 0,1 0,0 1,0-1,1 0,-1 0,0 0,1 0,-1 0,1 0,0 0,0 0,-1 0,1 0,1 0,-1-1,0 1,0 0,1-1,-1 1,1-1,-1 1,1-1,-1 0,1 1,0-1,0 0,0 0,0 0,0-1,0 1,0 0,0-1,0 1,0-1,0 0,0 1,0-1,0 0,0-1,1 1,-1 0,0 0,0-1,0 1,0-1,0 0,0 0,0 0,0 0,-1 0,1 0,0 0,1-1,4-4,0 1,0-1,-1 0,1-1,-1 0,-1 0,1 0,-1 0,0-1,-1 0,0 0,0 0,-1-1,0 1,0-1,-1 0,0 0,-1 0,0 0,0 0,-1 0,0 0,-1 0,0 0,0 0,-1 0,0 0,0 1,-1-1,0 1,-1-1,0 0,1 5,-1 0,1 0,-1 1,1-1,-1 1,0 0,0 0,-1 0,1 0,-1 1,1-1,-1 1,0 0,0 1,0-1,0 1,0 0,0 0,0 1,0 0,0 0,0 0,0 0,0 1,-1-1,1 1,0 1,0-1,-3 2,-11 7</inkml:trace>
  <inkml:trace contextRef="#ctx0" brushRef="#br0" timeOffset="2132.488">4995 848,'5'-5,"2"4,-1 6,-6 2,-3 5,-1 6,0 3,1 4,1 3,0 0,-3-3,-2-3,1 2,2 0,1 1,1-4</inkml:trace>
  <inkml:trace contextRef="#ctx0" brushRef="#br0" timeOffset="4429.104">0 1158,'106'-14,"1"4,0 4,67 8,-71-1,155 26,426-27,224 0,-450-27,-118 14,25-5,95 18,-190 2,293-31,-184 18,185-24,-187 13,93-12,101 12,412 3,-654 21,270-2,-430-27,-143 26,-2 0</inkml:trace>
  <inkml:trace contextRef="#ctx0" brushRef="#br0" timeOffset="6382.692">4939 1017,'5'0,"1"5,0 6,-1 7,-6-1,-3 2,-1 3,0 2,2 2,0 1,2-4</inkml:trace>
</inkml:ink>
</file>

<file path=ppt/ink/ink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5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592 530,'-19'-2,"0"1,-1 1,1 1,-1 1,1 0,0 1,0 2,0 0,1 1,-1 0,2 2,-1 0,1 1,0 0,0 2,2 0,-1 1,1 0,1 1,-3 4,13-10,0 1,0-1,1 0,0 1,0 0,1 0,0 0,1 0,-1 0,1 0,1 0,0 0,0 5,0-9,1 0,-1 0,0-1,1 1,0 0,0 0,0-1,1 1,-1-1,1 1,0-1,0 0,0 1,0-1,0 0,1 0,0-1,-1 1,1-1,0 1,0-1,0 0,1 0,-1 0,0 0,1-1,-1 1,1-1,1 1,11 0,1-1,-1 0,0-2,0 1,0-2,0 0,0-1,0-1,0 0,-1-1,1-1,-2 0,1-1,-1 0,0-2,0 1,-1-2,0 0,-1 0,0-1,0-1,-1 0,-1 0,0-1,2-5,19-15,-1-1,-2-2,-1 0,-2-2,-1-1,-2-1,-2-1,-2 0,-2-2,-1 0,7-39,-21 73,0 1,-1 0,0-1,-1 1,0 0,0-1,-1 1,0 0,0 0,-1 0,0 0,0 1,-4-6,5 10,0-1,0 1,0 0,0 0,-1 0,0 1,1-1,-1 0,0 1,0 0,0 0,0 0,-1 0,1 0,-1 1,1-1,-1 1,1 0,-1 0,0 0,1 1,-1-1,0 1,0 0,1 0,-1 0,0 0,0 1,1 0,-1 0,0 0,-2 1,1 0,-1 1,1 0,-1 0,1 1,0 0,1-1,-1 1,0 1,1-1,0 1,0 0,1 0,-1 0,1 0,0 1,0-1,1 1,0 0,-1 0,-29 124,27-91,2 0,1 1,2 0,2-1,1 0,3 1,1-1,1-1,3 0,1 0,4 6,-11-30,1-1,0 1,1-1,0 0,1-1,0 0,1 0,1-1,-1 0,2-1,0 0,11 8,-5-10</inkml:trace>
  <inkml:trace contextRef="#ctx0" brushRef="#br0" timeOffset="569.743">1158 77,'11'-7,"1"1,-1 0,2 1,-1 0,0 1,1 0,0 1,0 0,0 1,0 1,0 0,0 0,1 2,1 0,-14-1,0 0,0 1,0-1,0 1,0-1,0 1,-1 0,1-1,0 1,0 0,0 0,-1-1,1 1,0 0,-1 0,1 0,-1 0,1 0,-1 0,1 0,-1 0,0 0,1 0,-1 0,0 0,0 1,0-1,0 0,0 0,0 0,0 0,0 0,0 0,-1 0,1 0,0 0,-1 0,1 1,-1-2,1 1,-1 0,1 0,-1 0,0 0,1 0,-1 0,-32 44,33-45,-10 12,-76 109,84-118,1 1,-1 0,1 0,0-1,0 1,0 0,0 0,1 0,-1 0,1 0,0 0,1 0,-1 0,1 0,-1 0,1 0,0 0,1 0,-1-1,1 1,-1 0,1-1,0 1,0-1,1 0,-1 0,1 0,0 0,0 0,0 0,0-1,0 1,0-1,2 1,1 1,-1 0,2 0,-1 0,0-1,1 0,-1 0,1-1,0 0,0 0,0 0,0-1,0 0,0-1,1 1,-1-1,0-1,0 1,0-1,0 0,0-1,0 0,0 0,0-1,5-2,3-5</inkml:trace>
  <inkml:trace contextRef="#ctx0" brushRef="#br0" timeOffset="1248.11">1552 190,'34'12,"1"-2,-1-2,1 0,1-3,-1-1,1-2,18-1,-47-1,0 0,1 0,-1-1,0 0,0 0,0-1,0 0,0 0,0-1,0 1,-1-2,1 1,-1-1,0 0,0 0,0 0,-1-1,1 0,-1 0,0 0,-1-1,1 0,-1 0,2-4,5-8,-7 12,1 0,-1 0,-1 0,1 0,-1-1,0 1,-1-1,0 0,0 0,0 0,-1 0,0 0,0 0,-1 0,0-7,-1 12,0 1,0-1,0 0,-1 1,1-1,-1 1,1-1,-1 1,1 0,-1 0,0 0,0 0,1 0,-1 0,0 0,0 0,0 1,0-1,0 1,0 0,0-1,0 1,-1 0,1 0,0 0,0 0,0 1,0-1,0 1,0-1,0 1,0-1,0 1,0 0,1 0,-1 0,0 0,0 1,1-1,-1 0,1 1,-1-1,1 1,0-1,-1 1,1 0,0-1,0 1,0 0,0 0,0 0,0 2,-13 20,1 2,0 0,2 0,1 1,-5 24,-4 8,-9 22,3 1,3 1,4 1,4 1,4 0,3 2,7-70,-1 1,-1 0,-1-1,0 0,-1 0,-1 0,0 0,-7 12,9-23,0 1,-1-1,0 0,0 0,-1 0,1-1,-1 0,0 0,-1 0,1 0,-1-1,0 0,0 0,-1-1,1 1,-1-1,1-1,-1 1,0-1,0 0,0-1,-3 1,3 0,1-1,-1 1,0-1,1 0,-1-1,0 0,0 0,0 0,0-1,1 0,-1 0,0 0,1-1,-1 0,1-1,-1 0,1 1,0-2,0 1,1-1,-1 0,1 0,-1-1,1 1,1-1,-1 0,1-1,0 1,0-1,0 0,1 0,-1-1,1-3,1 1,0-1,1 1,0-1,0 0,1 0,1 0,-1 1,2-1,-1 0,1 1,1-1,0 1,0-1,1 1,0 0,0 1,6-9,0 0,1 1,1 0,0 1,1 0,1 0,0 2,1 0,16-11,-14 15,0 1,0 0,1 1,0 1,1 1,-1 0,1 2,-1 0,3 1,-2-1,139-17,-25-14,-114 29</inkml:trace>
  <inkml:trace contextRef="#ctx0" brushRef="#br0" timeOffset="1833.679">0 1122,'212'-9,"152"-28,-148 12,806-64,-626 79,-370 10</inkml:trace>
  <inkml:trace contextRef="#ctx0" brushRef="#br0" timeOffset="2450.029">1072 1320,'-37'13,"1"2,0 1,1 2,1 1,1 2,0 1,2 1,-19 19,46-39,0 1,0-1,1 1,-1-1,1 1,0 0,0 0,0 1,1-1,-1 0,1 1,0 0,0-1,1 1,0 0,-1 0,2 0,-1 0,0 0,1 0,0 0,0 0,1 0,-1 0,1 0,0 0,1 0,-1 0,1-1,0 1,0 0,0-1,1 0,-1 1,1-1,0 0,1 0,-1-1,1 1,-1-1,4 3,5-2,0 0,1 0,0-2,-1 1,1-1,0-1,0-1,0 0,0 0,0-1,0-1,0 0,0-1,-1 0,1-1,-1 0,0-1,0-1,-1 0,9-6,12-2,-2-1,0-1,0-2,-2-1,0-2,-2 0,21-22,-24 19,-2-1,-1 0,-1-2,-1 0,-1-1,-2-1,0 0,-2-1,7-26,-17 45,0-1,-1 0,-1 0,1 1,-2-1,0 0,0 0,-1 0,0 0,-1 0,-1 1,0-1,0 1,-3-6,4 11,-1 0,0 0,0 1,0-1,0 1,-1 0,0 0,0 0,0 0,-1 1,1-1,-1 1,0 1,-1-1,1 1,-1-1,1 2,-1-1,0 1,0-1,0 2,0-1,0 1,0 0,-1 0,1 0,-4 1,1 3,0 0,0 1,0 0,0 0,1 1,0 0,0 0,0 1,1 0,0 0,0 1,0 0,1 0,0 1,1 0,-1 0,2 0,-1 0,1 1,0 0,-2 7,-4 9,0 0,2 0,1 1,0 0,2 0,2 0,0 1,1-1,2 1,1 0,1-1,5 25,0-23,2 0,1 0,2-1,0 0,2-1,0-1,10 11,5 3,-16-27</inkml:trace>
  <inkml:trace contextRef="#ctx0" brushRef="#br0" timeOffset="2885.793">1892 1037,'-198'354,"129"-150,66-200,1-1,0 1,0 0,0-1,0 1,0 0,1 0,0 0,0 0,0 1,0-1,1 0,0 0,-1 0,2 1,-1-1,0 0,1 0,0 1,0-1,0 0,0 0,1 0,-1 0,1-1,0 1,1 0,-1-1,0 1,1-1,0 0,0 0,0 0,0 0,0 0,1-1,-1 1,1-1,0 0,3 1,11 0,0-2,0 0,0-1,0-1,0 0,0-2,0 0,0-1,0-1,1-1,22-19,-29 10</inkml:trace>
  <inkml:trace contextRef="#ctx0" brushRef="#br0" timeOffset="3146.247">1525 1348,'38'0,"22"0,11 0,-2-5,-8-1,-9 0,-10 1,-6 2,-5-5,-7 1</inkml:trace>
  <inkml:trace contextRef="#ctx0" brushRef="#br0" timeOffset="3532.886">2202 1066,'38'-1,"-23"0,1 1,-1 0,0 0,0 2,0 0,0 0,-1 2,15 4,-28-7,1-1,-1 1,1-1,-1 1,1 0,-1 0,0 0,0 0,1 0,-1 0,0 0,0 0,0 0,0 1,0-1,0 0,0 1,-1-1,1 1,0-1,-1 1,1-1,-1 1,0-1,1 1,-1-1,0 1,0 0,0-1,0 1,0-1,-1 1,1 0,0-1,-1 1,1-1,-1 1,1-1,-1 1,0-1,0 0,1 1,-1-1,0 0,-1 1,-50 55,50-56,0 1,-37 40,38-41,0-1,0 1,0 0,1 0,-1 0,0 0,1 0,-1 0,1 0,-1 0,1 0,0 0,-1 0,1 0,0 0,0 0,0 0,0 0,0 0,0 0,0 1,0-1,0 0,0 0,0 0,1 0,-1 0,1 0,-1 0,0 0,1 0,0 0,-1 0,1 0,0 0,-1-1,1 1,0 0,0 0,0-1,-1 1,1 0,0-1,0 1,0-1,1 1,6 1,0 0,0-1,0 0,0-1,1 1,-1-1,0-1,0 0,0 0,0 0,0-1,0-1,2 0,9-2,7-1</inkml:trace>
</inkml:ink>
</file>

<file path=ppt/ink/ink6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5:3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 92,'-2'1,"0"0,1 1,-1-1,0 1,0 0,1 0,-1-1,1 1,0 0,0 0,-1 0,1 0,0 1,1-1,-1 0,0 0,1 0,-1 1,1-1,-1 0,1 1,0-1,0 0,0 1,1-1,-2 2,-14 154,-2 133,-7-153,21-129</inkml:trace>
  <inkml:trace contextRef="#ctx0" brushRef="#br0" timeOffset="684.658">1412 233,'-1'-2,"-7"-13,1 1,-2 0,0 1,0 0,-2 0,1 1,-1 0,-1 1,0 1,-1-1,0 2,-3-2,7 10,1 1,0 0,0 0,0 1,0 0,0 0,0 1,0 0,0 1,1-1,-1 2,1-1,-1 1,1 0,0 0,1 1,-1 0,1 0,0 1,0-1,1 1,-1 0,2 1,-1 0,0-1,-1 6,-2-3,0 1,1 0,1 1,-1-1,2 1,-1 0,2 1,-1-1,2 1,-1 0,2 0,0 0,0 0,1 1,0-1,1 9,1-17,-1-1,1 0,-1 1,1-1,0 0,0 0,1 0,-1 0,1 0,-1 0,1 0,0 0,0-1,0 1,0-1,1 1,-1-1,1 0,-1 0,1 0,0 0,0 0,0-1,0 1,0-1,0 0,0 0,0 0,1 0,-1-1,0 1,1-1,-1 0,0 0,1 0,7 0,0 0,0-1,0-1,0 0,0 0,-1-1,1 0,-1-1,0 0,2-1,18-12,0 0,-1-3,-1 0,-1-1,24-25,24-45,-75 91,0 0,0 0,0 1,0-1,0 0,0 0,0 1,0-1,0 0,0 0,0 1,0-1,0 0,0 1,0-1,0 0,0 0,1 1,-1-1,0 0,0 0,0 0,0 1,0-1,1 0,-1 0,0 0,0 1,0-1,1 0,-1 0,0 0,0 0,1 0,-1 1,0-1,0 0,1 0,-1 0,0 0,0 0,1 0,-1 0,-11 29,-40 167,44-157,1 1,2 1,1-1,2 1,2 0,3 9,-4-48,0 0,0-1,0 1,0 0,0 0,0-1,1 1,-1 0,1-1,-1 1,1-1,0 1,-1 0,1-1,0 1,0-1,0 0,0 1,1-1,-1 0,0 0,0 1,1-1,-1 0,1 0,-1-1,1 1,9 0</inkml:trace>
  <inkml:trace contextRef="#ctx0" brushRef="#br0" timeOffset="965.002">1751 515,'0'19,"5"7,1-2</inkml:trace>
  <inkml:trace contextRef="#ctx0" brushRef="#br0" timeOffset="1531.961">1977 148,'4'-3,"11"-8,-1 0,2 1,-1 1,1 0,1 1,-1 0,1 2,1 0,-1 1,1 0,0 2,16-2,-32 5,1 0,-1 1,0-1,0 1,1-1,-1 1,0 0,0-1,0 1,0 0,0 1,0-1,0 0,0 1,0-1,0 1,-1-1,1 1,-1 0,1-1,-1 1,0 0,1 0,-1 0,0 0,0 0,-1 1,1-1,0 0,-1 0,1 1,-1-1,0 0,0 0,0 1,0-1,0 0,0 2,-22 86,-110 147,128-232,1 1,0 0,1 0,-1 0,1 0,0 0,1 0,0 1,0-1,0 0,1 1,-1-1,2 1,-1-1,1 1,0-1,0 0,1 1,-1-1,1 0,1 0,-1 0,1 0,0-1,1 1,-1-1,1 0,0 0,2 2,8-1,1 0,-1-1,1-1,0-1,1 0,-1 0,0-2,1 0,-1 0,1-2,-1 0,1 0,-1-2,1 0,-1-1,0 0,-1-1,1-1,-1 0,0-1,-1 0,9-7,-6 6</inkml:trace>
  <inkml:trace contextRef="#ctx0" brushRef="#br0" timeOffset="2033.461">3049 6,'-29'12,"1"0,0 2,0 1,2 1,-23 17,41-26,-1 0,1 1,1 0,0 0,0 0,0 1,1 0,1 0,-1 1,1 0,1 0,0 0,1 0,-1 0,2 1,0 0,0-1,0 7,0-5,0 0,0 0,1 0,1 0,0 0,1 0,0 1,1-1,0 0,1 0,0-1,1 1,0-1,1 1,0-1,1-1,0 1,0-1,2 0,-1 0,1-1,0 0,5 3,-4-6,0 0,1-1,-1-1,1 0,0 0,0-1,0 0,0 0,1-1,-1-1,1 0,-1 0,1-1,0 0,-1-1,1 0,-1-1,1 0,-1-1,0 0,0-1,0 1,0-2,-1 0,0 0,0 0,0-1,0-1,-1 1,0-1,-1-1,1 0,-2 0,1 0,-1-1,2-2,-6 8,0-1,-1 1,1 0,-1-1,1 1,-1-1,0 0,-1 1,1-1,0 0,-1 1,0-1,0 0,0 0,0 0,-1 1,0-1,1 0,-1 1,-1-1,1 1,0-1,-1 1,0-1,0 1,0 0,0 0,0 0,-1 0,1 0,-1 1,0-1,1 1,-2-1,-3-3,-1 0,-1 0,1 1,-1 0,0 0,0 1,0 0,-1 1,1 0,-1 0,0 1,-3 0,-5 1,0 1,1 0,-1 1,0 1,1 1,0 1,0 0,0 1,0 1,1 0,-1 1,-5 5,-4 2</inkml:trace>
  <inkml:trace contextRef="#ctx0" brushRef="#br0" timeOffset="3115.479">0 938,'607'-29,"114"19,-553-3,510-21,-80 35,-135-30,-307 13,-17 4,-115 12</inkml:trace>
  <inkml:trace contextRef="#ctx0" brushRef="#br0" timeOffset="5033.318">3783 317,'-5'0,"-2"5,6 1,3-4,5-4,-3-1,-2 6,-6 1,-3 0</inkml:trace>
  <inkml:trace contextRef="#ctx0" brushRef="#br0" timeOffset="5785.04">3811 6,'0'-4,"0"2,-5 2,-6 2,-2-1</inkml:trace>
</inkml:ink>
</file>

<file path=ppt/ink/ink6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05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110 116,'23'58,"-15"181,-10-150,2 989,-29-847,29 417,-28-422,0-56,17-59,13-54,3-64,-3-6</inkml:trace>
  <inkml:trace contextRef="#ctx0" brushRef="#br0" timeOffset="2755.843">139 143,'1'0,"-1"-1,0 1,1-1,-1 1,0-1,1 1,-1-1,0 1,0-1,0 0,1 1,-1-1,0 1,0-1,0 0,0 1,0-1,0 1,0-1,0 0,0 1,0-1,-1 1,1-1,0 1,0-1,-1 0,1 1,0-1,0 1,-1-1,1 1,-1-1,1 1,0 0,-1-1,1 1,-1-1,1 1,-1 0,1-1,-1 1,0 0,1 0,-1 0,1-1,-1 1,1 0,-1 0,0 0,1 0,-1 0,1 0,-1 0,0 0,1 0,-1 0,1 0,-1 0,0 1,1-1,-1 0,1 0,-1 1,141-10,-94 11,378-13,366-81,-643 82,140 9,-127 2,-157-1,0-1,0 1,0 0,0 0,0 0,0 0,0 0,0 0,0 1,0 0,0 0,0-1,0 2,0-1,0 0,-1 0,1 1,0 0,-1-1,0 1,1 0,-1 0,0 1,0-1,0 0,0 1,0-1,-1 1,1-1,-1 1,1 0,-1 0,0 0,0 0,-1 0,1 0,-3 225,30 57,-28 690,0-400,28-378,-27-165,-1 0,-2-1,-1 1,-2-1,-3 9,-21 84,19 41,9-60,1-103,0 0,0 0,0 0,0 0,-1 0,1-1,-1 1,1 0,-1 0,1 0,-1 0,0-1,0 1,0 0,0-1,0 1,-1-1,1 1,0-1,-1 1,1-1,-1 0,1 0,-1 0,0 0,1 0,-1 0,0 0,0-1,0 1,1 0,-1-1,0 0,0 1,0-1,0 0,0 0,0 0,0 0,0 0,0-1,0 1,1-1,-1 1,0-1,-1 0,-21-4,-1 1,1 1,-1 2,1 0,-1 1,0 2,-23 4,-207 13,86 8,1-15,99-2,-1-3,0-4,0-2,-13-4,-35 1,-306 2,198 29,58-41,144 6</inkml:trace>
</inkml:ink>
</file>

<file path=ppt/ink/ink6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20.40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1 736,'65'-93,"123"-30,-132 92,0 3,2 2,0 3,49-12,234-49,-139 45,52 12,112 28,-329 2,1 2,-1 2,-1 0,1 3,-1 1,10 6,-3-2,99 22,55-7,-27-20,-106 0,1-4,1-2,-1-3,19-4,24 2,145-26,5 14,124-5,-193-6,67-7,100-44,-132 37,-26 9,28 2,28 56,-29-1,-101-11,-101-12,0-2,-1 0,1-1,0-2,0 0,0-1,0-2,-1 0,1-1,-1-2,0 0,0-1,1-2,119-49,-116 48,-1 1,2 1,-1 1,1 2,0 0,21 0,94-20,27-4,-144 28</inkml:trace>
</inkml:ink>
</file>

<file path=ppt/ink/ink6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29.97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1514 152,'-8'1,"1"1,0 1,-1 0,1 0,0 0,1 1,-1 0,1 0,-1 0,1 1,0 0,1 0,-6 7,1-3,-173 198,-838 1008,833-988,174-204,14-24,1 1,-1 0,0-1,0 1,0 0,0-1,1 1,-1 0,0 0,0-1,0 1,1 0,-1 0,0 0,0-1,1 1,-1 0,0 0,1 0,-1 0,0 0,1-1,-1 1,0 0,1 0,-1 0,0 0,1 0,-1 0,0 0,1 0,-1 0,0 0,1 0,-1 0,0 1,0-1,1 0,-1 0,0 0,1 0,-1 0,0 1,0-1,1 0,-1 0,0 1,0-1,1 0,-1 0,0 1,0-1,0 0,0 0,1 1,-1-1,0 0,0 1,0-1,0 0,0 1,0-1,0 1,187-175,337-340,357-374,-864 870,35-36,2 3,2 2,2 2,3 3,3 1,-22 33,-42 11,1-1,0 1,0 0,-1-1,1 1,0 0,-1 0,1 0,-1 0,1 0,-1 0,1-1,-1 1,0 0,0 0,1 0,-1 0,0 0,0 1,0-1,0 0,0 0,0 0,0 0,0 0,-1 0,1 0,0 0,-1 0,1 0,0-1,-1 1,1 0,-1 0,0 0,1 0,-1 0,0-1,1 1,-101 141,-1030 1185,867-1051,201-202,62-74,0 0,1 1,-1-1,0 1,1 0,-1-1,1 1,-1-1,1 1,-1 0,1-1,-1 1,1 0,0-1,-1 1,1 0,0 0,0 0,-1-1,1 1,0 0,0 0,0 0,0-1,0 1,0 0,0 0,0 0,1-1,-1 1,0 0,0 0,1 0,-1-1,0 1,1 0,-1-1,1 1,-1 0,1-1,-1 1,1-1,-1 1,1 0,0-1,-1 0,1 1,0-1,-1 1,1-1,0 0,0 1,-1-1,1 0,0 0,0 0,0 1,0-1,52-11,-7-14,0-2,-2-1,-1-3,-2-1,5-7,-15 14,1311-1092,-931 809,-396 298,-5 2,1 1,0 0,0 1,0 0,1 0,0 1,0 1,0 0,1 1,-1 0,1 1,-12 1,0 1,-1 0,1 0,0 0,-1 0,1 0,0 1,0-1,-1 0,1 0,0 0,-1 1,1-1,0 0,-1 1,1-1,-1 0,1 1,0-1,-1 1,1-1,-1 1,1-1,-1 1,0-1,1 1,-1 0,1-1,-1 1,0 0,0-1,1 1,-1 0,0-1,0 1,0 0,0 0,0-1,0 1,0 0,0-1,0 1,0 0,0 0,0-1,0 1,-1 0,1-1,0 1,-1 0,1-1,0 1,-20 39,-20 16,-2-2,-2-1,-11 6,-4 5,-310 345,-295 339,394-416,269-332,0 1,-1 0,1-1,0 1,0 0,-1 0,1 0,0 0,0 0,0 0,0 0,0 0,1 1,-1-1,0 0,0 1,1-1,-1 0,1 1,-1-1,1 1,0-1,-1 0,1 1,0-1,0 1,0-1,0 1,0-1,0 1,1-1,-1 1,0-1,1 1,-1-1,1 0,0 1,-1-1,1 0,0 0,0 1,0-1,0 0,0 0,0 0,0 0,0 0,0 0,0 0,1 0,-1-1,19-3,-1-1,0-1,0-1,-1 0,0-2,0 0,0-1,-1-1,-1 0,0-1,6-6,-11 10,203-150,-8-9,23-35,-111 96,152-135,-166 145</inkml:trace>
</inkml:ink>
</file>

<file path=ppt/ink/ink6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0.17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1561 1,'-594'591,"-263"322,841-895,3-5,1 0,1 1,0 0,1 1,1 1,0-1,-4 12,13-26,-1 0,0 0,1 1,-1-1,1 0,-1 1,1-1,-1 0,1 1,0-1,0 0,0 1,0-1,0 1,0-1,0 1,0-1,1 0,-1 1,0-1,1 0,-1 1,1-1,0 0,-1 0,1 1,0-1,0 0,0 0,0 0,-1 0,2 0,-1 0,0 0,0 0,0-1,0 1,0 0,1-1,-1 1,0-1,1 1,-1-1,0 1,1-1,-1 0,1 0,-1 0,0 0,1 0,-1 0,2 0,77-14,-28-9,-1-2,-1-2,-1-2,-2-3,-1-2,-2-1,39-41,-67 62,554-519,-329 301,-135 132</inkml:trace>
</inkml:ink>
</file>

<file path=ppt/ink/ink6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0.358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1709 1,'-457'499,"344"-371,-306 349,-208 324,547-677,79-123,0 0,0-1,0 1,1 0,-1 0,0-1,0 1,1 0,-1 0,0 0,1 0,-1 0,1 0,-1 0,1 0,0 0,-1 0,1 0,0 0,0 0,0 0,0 0,0 1,0-1,0 0,0 0,0 0,0 0,1 0,-1 0,0 0,1 0,-1 0,1 0,-1 0,1 0,-1 0,1 0,0 0,0 0,-1-1,1 1,0 0,0-1,0 1,0 0,0-1,0 1,0-1,0 1,0-1,0 0,0 1,0-1,0 0,0 0,0 0,0 1,0-1,0-1,1 1,-1 0,0 0,0 0,0 0,0-1,0 1,24-9,-1-1,0-1,-1 0,0-2,-1-1,-1-1,0-1,-1 0,10-12,-26 25,558-510,-460 419</inkml:trace>
</inkml:ink>
</file>

<file path=ppt/ink/ink6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1.47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1741 287,'-1314'1449,"1285"-1416,-121 138,-54 90,170-206,33-55,0 1,1-1,-1 1,0-1,1 1,-1-1,1 1,-1 0,1-1,-1 1,1 0,-1-1,1 1,0 0,0-1,-1 1,1 0,0 0,0-1,0 1,-1 0,1 0,0-1,0 1,0 0,0 0,1 0,-1-1,0 1,0 0,0 0,1-1,-1 1,0 0,1-1,-1 1,0 0,1-1,-1 1,1 0,-1-1,1 1,0-1,-1 1,1-1,-1 1,1-1,0 0,-1 1,1-1,0 0,0 1,-1-1,1 0,0 0,0 0,-1 0,1 1,0-1,0 0,46-16,21-23,-2-3,-3-2,-1-4,-2-2,-32 28,1272-1125,-711 598,-486 469,-98 87,-86 102,-754 814,563-634,-385 421,462-507,176-177,19-25,1-1,-1 1,0-1,1 0,-1 1,0-1,1 1,-1-1,1 1,-1-1,0 0,1 1,-1-1,1 0,-1 0,1 1,-1-1,1 0,-1 0,1 0,0 0,-1 1,1-1,-1 0,1 0,-1 0,1 0,0 0,-1 0,1-1,-1 1,1 0,-1 0,1 0,-1 0,1-1,-1 1,1 0,-1-1,1 1,-1 0,1-1,-1 1,0 0,1-1,-1 1,1-1,-1 1,0-1,0 1,1-1,-1 1,0-1,0 1,68-45,-3-3,-2-2,2-8,-33 31,868-797,250-321,-949 970,-201 175,0 1,0-1,0 1,1-1,-1 0,0 1,0-1,0 1,1-1,-1 1,0-1,1 0,-1 1,0-1,0 0,1 1,-1-1,1 0,-1 1,0-1,1 0,-1 0,1 0,-1 1,1-1,-1 0,0 0,1 0,-1 0,1 0,-1 0,1 0,-1 0,1 0,-166 181,-856 888,388-395,565-591,67-82,1 0,-1 0,1 0,0 0,0 0,0 0,-1 0,1 0,0 0,0 0,0-1,1 1,-1 0,0 0,0 0,0 0,1 0,-1 0,1 0,-1 0,0 0,1 0,-1-1,1 1,0 0,-1 0,1-1,0 1,-1 0,1-1,0 1,0 0,0-1,0 1,-1-1,1 0,0 1,0-1,0 0,0 1,0-1,0 0,0 0,0 0,0 0,0 0,0 0,0 0,0 0,0 0,0-1,0 1,0 0,0-1,-1 1,1 0,0-1,0 1,0-1,0 0,-1 1,1-1,0 0,0 0,34-13,0-2,-1-1,-1-1,-1-2,-1-2,0-1,2-4,-23 20,314-260,29-53,-238 215,691-654,-636 596,159-116,-197 199,-132 80,1 0,0 0,0 0,0 0,0 0,0 0,-1 0,1 0,0 0,0 0,0 1,0-1,-1 0,1 1,0-1,0 0,-1 1,1-1,0 1,-1-1,1 1,0 0,-1-1,1 1,-1 0,1-1,-1 1,1 0,-1 0,0-1,1 1,-1 0,0 0,0 0,1-1,-1 1,0 0,0 0,0 0,0 0,0 0,0-1,0 1,-1 0,1 0,0 0,0-1,-1 1,1 0,0 0,-1 0,1-1,-1 1,1 0,-1-1,1 1,-1 0,1-1,-1 1,0-1,1 1,-1-1,0 1,1-1,-1 1,0-1,0 0,0 1,-22 38,-2-2,-2 0,-1-2,-26 27,20-25,-797 883,54-33,669-763,92-102,23-27,32-34,-33 34,945-900,-583 555,374-343,-706 660,-15 13,1 0,1 1,1 2,0 0,2 2,6-3,-32 18,-1 1,1-1,0 1,0-1,-1 1,1 0,0-1,0 1,0-1,0 1,0-1,0 1,0 0,0-1,0 1,0-1,0 1,0-1,0 1,1 0,-1-1,0 1,0-1,0 1,1-1,-1 1,0-1,1 1,-1-1,1 0,-1 1,0-1,1 1,-1-1,1 0,-1 1,1-1,-1 0,1 0,-1 1,1-1,-1 0,1 0,0 0,-1 0,1 0,-1 0,1 0,-1 0,2 0,-145 163,87-106,-1076 1210,723-770,394-479,-35 67,51-84,-1 0,1 0,-1 0,1-1,-1 1,1 0,0 0,-1-1,1 1,0 0,0-1,-1 1,1 0,0-1,0 1,0-1,0 0,0 1,0-1,0 0,0 1,0-1,0 0,0 0,0 0,0 0,0 0,0 0,0 0,0 0,0-1,-1 1,1 0,0 0,0-1,0 1,0-1,0 1,0-1,0 1,-1-1,1 1,0-1,0 0,-1 0,1 1,0-1,-1 0,1 0,-1 0,1 1,40-23,0-2,-2-2,-1-1,5-7,-11 10,546-457,950-886,-1281 1146,-234 217,-34 29,-398 380,-1037 1019,1323-1286,107-101,26-37,1 1,-1 0,0 0,1 0,-1-1,1 1,-1 0,1 0,-1 0,1 0,-1 0,0 0,1 0,-1 0,1 0,-1 0,1 0,-1 0,1 0,-1 0,1 1,-1-1,0 0,1 0,-1 0,1 1,-1-1,0 0,1 0,-1 1,0-1,1 0,-1 1,0-1,0 1,1-1,-1 0,0 1,0-1,1 1,-1-1,0 0,0 1,0-1,0 1,0-1,0 1,0-1,0 1,0-1,0 1,0-1,0 1,0-1,0 0,0 1,-1 0,39-19,-1 0,-1-3,-1-1,-1-1,10-11,-20 17,445-348,-218 171,-153 117</inkml:trace>
</inkml:ink>
</file>

<file path=ppt/ink/ink6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2.94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1792 1,'-229'249,"-161"232,47-52,47-108,255-273,62-55,228-184,425-340,-71 51,-592 473,-21 17,-264 214,-1360 1121,1526-1257,85-66,23-21,0-1,0 1,-1-1,1 0,0 1,0-1,0 1,0-1,0 1,0-1,0 1,0-1,0 1,0-1,0 1,0-1,0 1,0-1,0 1,0-1,1 0,-1 1,0-1,0 1,1-1,-1 1,0-1,0 0,1 1,-1-1,0 0,1 1,-1-1,1 0,-1 0,0 1,1-1,-1 0,1 0,-1 0,1 1,-1-1,1 0,-1 0,1 0,-1 0,1 0,-1 0,0 0,1 0,-1 0,1 0,-1 0,1 0,-1-1,1 1,-1 0,1 0,-1 0,1-1,-1 1,0 0,1 0,-1-1,137-49,-113 39,255-135,53-48,-174 99,458-256,-503 300,-113 52,0-1,0 1,-1-1,1 1,0-1,0 1,0-1,0 1,0 0,0-1,0 1,0-1,0 1,0-1,0 1,1-1,-1 1,0-1,0 1,0-1,1 1,-1-1,0 1,1-1,-1 1,0-1,1 0,-1 1,0-1,1 0,-1 1,1-1,-1 0,1 1,-1-1,1 0,-1 0,1 0,-1 1,1-1,-1 0,1 0,-1 0,1 0,0 0,-1 0,1 0,-1 0,1 0,-1 0,1 0,-1-1,1 1,-1 0,1 0,-1 0,1-1,-1 1,1 0,-1-1,1 1,-1 0,-108 101,69-71,-460 345,261-207,233-165,-35 28,39-31,0 1,1 0,-1-1,1 1,-1-1,0 1,1 0,-1 0,1-1,-1 1,1 0,0 0,-1-1,1 1,0 0,0 0,-1 0,1 0,0 0,0-1,0 1,0 0,0 0,0 0,0 0,1 0,-1 0,0-1,0 1,1 0,-1 0,0 0,1-1,-1 1,1 0,-1 0,1-1,-1 1,1 0,0-1,-1 1,1-1,0 1,-1-1,1 1,0-1,0 1,-1-1,1 0,13 5,-1-2,0 1,1-2,-1 0,1-1,0 0,0-1,-1 0,1-1,13-3,72-8,-60 6</inkml:trace>
</inkml:ink>
</file>

<file path=ppt/ink/ink6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51.75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5143 509,'-1000'-149,"574"95,-363 5,77 76,622-27,795-56,17 26,-701 30,15-1,1 1,-1 3,0 0,0 3,4 1,-41-6,0-1,0 1,0-1,0 1,0-1,0 1,1 0,-1-1,0 1,0 0,1 0,-1 0,1-1,-1 1,1 0,-1 0,1 0,-1 0,1 0,0 0,-1 0,1 0,0 0,0 0,0 0,0 0,0 0,0 0,0 0,0 0,0 0,0 0,1 0,-1 0,0 0,1 0,-1 0,1 0,-1 0,1 0,-1 0,1-1,0 1,-1 0,1 0,0-1,0 1,0 0,-1-1,1 1,0-1,0 1,0-1,0 1,0-1,0 0,0 1,0-1,0 0,0 0,0 0,0 0,0 0,0 0,0 0,0 0,0 0,0-1,0 1,0 0,-16 5,-2 0,1-1,0 0,-1-2,1 0,-1 0,0-2,-10-1,1 2,-936-3,422-26,783 3,-101 6,-92 14,493-32,-489 36,1 3,-1 2,1 2,22 7,-76-13,0 0,1-1,-1 1,0 0,0 0,0 0,0 0,0 0,0 0,1 0,-1 1,0-1,0 0,0 1,0-1,0 1,0-1,0 1,0-1,0 1,0 0,0-1,0 1,0 0,-1 0,1 0,0-1,-1 1,1 0,0 0,-1 0,1 0,-1 0,1 0,-1 0,0 1,0-1,1 0,-1 0,0 0,0 0,0 0,0 1,0-1,0 0,0 0,-1 0,1 0,0 0,-1 0,1 0,0 0,-1 0,0 0,1 0,-1 0,1 0,-1 0,0 0,0 0,0 0,1-1,-1 1,-1 0,-13 6,0 0,0-2,-1 1,0-2,0 0,0-1,0-1,-6 0,-9 3,-157 14,0-8,-136-11,178-2,-831 1,957 1,-63 11,99 0,211-4,535-33,-377 17,0 17,333 53,-480-11,-200-31,-58-10,-320-3,28 8,37-3,-234 42,376-18,133-34,0 0,-1 0,1 0,-1-1,1 1,0 0,-1 0,1 0,0 0,0 0,0 0,0 0,0 0,0 0,0 0,0 0,0 0,1 0,-1 0,0-1,0 1,1 0,-1 0,1 0,-1 0,1 0,-1-1,1 1,-1 0,1 0,0-1,-1 1,1-1,0 1,0 0,0-1,-1 1,1-1,0 0,0 1,0-1,0 0,0 1,0-1,0 0,0 0,0 0,-1 0,1 0,0 0,0 0,0 0,0 0,0 0,0-1,0 1,0 0,0-1,38 9,0-3,0-1,0-1,28-3,-30 0,302-8,-1-15,-113 7,489-24,-159 11,-715 13,-252 7,0 19,-227 41,601-48,-684 80,546-44,176-40,-1 1,0 0,0 0,0-1,1 1,-1 0,0 0,0 0,0 0,1 0,-1 0,0 0,0 1,0-1,1 0,-1 0,0 0,0 1,1-1,-1 1,0-1,0 0,1 1,-1-1,1 1,-1-1,0 1,1 0,-1-1,1 1,-1 0,1-1,0 1,-1 0,1 0,0-1,-1 1,1 0,0 0,0-1,0 1,-1 0,1 0,0 0,0-1,0 1,1 0,-1 0,0 0,0 0,0-1,0 1,1 0,-1 0,0-1,1 1,-1 0,1-1,-1 1,1 0,19 3,1 0,0-1,0-1,-1-1,1-1,12-2,15 1,258-11,122-26,-142 9,659-39,39 42,-941 26,-36 0,-26 1,-494 32,341-18,-787 79,-215 43,532-57,491-51,151-29,1 0,-1 0,0 0,0 0,1 0,-1 0,0 0,0 0,1 0,-1 0,0 0,0 0,1 0,-1 1,0-1,0 0,1 0,-1 0,0 0,0 1,0-1,0 0,1 0,-1 1,0-1,0 0,0 0,0 0,0 1,0-1,0 0,0 1,0-1,0 0,1 0,-1 1,0-1,-1 0,1 0,0 1,0-1,0 0,0 0,34 3,118-8,1-7,116-25,-218 29,79-11,1342-175,-1222 169,400-38,79 26,-627 37,-161 2,-1817 192,1846-191,-1696 234,1599-216,101-11,27-3,10-4,1 0,0-1,1-1,-1 0,0 0,0-1,0-1,1 0,0-1,17 0,598-66,-272 23,681-70,191 39,-899 71,-315 10,-46 2,-508 51,-2277 389,1977-295,745-139,89-12,18-2,25-4,911-182,109-2,347 11,-1045 150,17 16,-244 18,-105 1,-28 0,-85 13,-3371 668,2870-550,547-127,32-6,28-8,909-198,755-80,-617 172,-632 85,-398 28,-58 11,-355 48,-2403 476,2030-388,628-135,107-15,29-6,637-156,11 12,6 29,4 30,81 23,-468 62,-250 12,-35 0,-94 18,-410 63,-976 173,17-20,1326-222,119-17,33-5,1446-222,-1433 222,654-85,527 5,-715 87,-495-4,-1 0,1 1,0-1,0 0,0 1,0-1,0 0,0 1,0-1,0 0,0 1,0-1,0 0,0 1,0-1,0 0,0 1,-466 61,-1201 205,942-150,706-114,31-6,493-91,546-136,369-67,-778 164,-609 126,-12 4,0-1,0-2,0 0,-1-1,0 0,-1-2,0-1,3-2,-21 12,0-1,1 1,-1 0,0-1,0 0,0 1,0-1,0 0,1 1,-1-1,-1 0,1 0,0 0,0 0,0 0,0 0,-1 0,1 0,0 0,-1-1,1 1,-1 0,1 0,-1 0,0-1,0 1,1 0,-1-1,0 1,0 0,0 0,0-1,0 1,-1 0,1-1,0 1,-1 0,1 0,-1 0,1-1,-1 1,1 0,-1 0,0 0,0 0,1 0,-1 0,0 0,0 0,0 0,0 0,0 1,-1-1,-69-29,-45 6,-1 5,0 5,-44 3,-591 0,280 10,232-15,171-8,69 23,0 0,0 0,0 0,0 0,0-1,0 1,0 0,0 0,0 0,1 0,-1 0,0 0,1-1,-1 1,1 0,-1 0,1 0,0 0,-1 0,1 1,0-1,0 0,0 0,-1 0,1 1,0-1,0 0,0 1,0-1,0 1,1-1,-1 1,0-1,0 1,0 0,1 0,-2-1,43-19,0 3,1 1,0 2,5 1,1-2,488-139,31 6,-161 47,-351 67,-57 32,-1-1,0 1,1 0,-1 0,0 0,0 0,-1 1,1-1,0 0,-1 0,1 1,-1-1,1 1,-1-1,0 1,1 0,-1-1,0 1,0 0,0 0,0 0,0 1,0-1,0 0,0 1,-1 0,1-1,0 1,0 0,0 0,-1 0,1 0,0 0,0 1,-1-1,2 0,-109-8,0 5,0 4,-8 6,113-7,-743 60,285-35,449-30,35-3,97-24,2 6,18 3,-54 9,538-98,-599 107,-81-1,-273 36,209-14,-412 49,462-59,280-31,0-9,11-12,4 1,114-6,-665 80,-334 48,627-70,50-9,380-62,-369 49,-214 13,-458 3,941-13,-32-23,-185 25,-233 15,-329 42,230-41,339-10,-1-3,1-4,1-4,11-1,64-13,-153 25,-21 3,-25 1,-211 44,102-13,49-8,97-22,1-1,0 0,0 1,-1-1,1 1,0-1,0 1,0-1,0 1,0-1,0 1,0 0,0-1,0 1,0-1,0 1,0-1,0 1,0-1,0 1,0-1,0 1,1-1,-1 1,0-1,0 1,1-1,-1 0,0 1,1-1,-1 1,0-1,1 0,-1 1,1-1,-1 0,1 0,-1 1,0-1,1 0,-1 0,1 1,-1-1,1 0,-1 0,1 0,0 0,-1 0,1 0,-1 0,1 0,-1 0,1 0,-1 0,1 0,-1 0,1-1,-1 1,1 0,-1 0,1 0,-1-1,1 1,-1 0,0-1,1 1,-1 0,0-1,1 1,58 1,-1-2,1-2,48-10,-31 4,152-22,-347 36,-111 19,763-36,23-23,-330 24,-423 37,42-22,802-60,-192 26,-423 35,-46 7,-189 18,-35 8,237-38,1 0,-1 0,1-1,-1 1,0 0,1 0,-1 0,1 0,-1 0,1 0,-1 0,0 0,1 0,-1 0,1 0,-1 0,0 0,1 0,-1 1,1-1,-1 0,1 0,-1 1,1-1,-1 0,1 1,-1-1,1 0,-1 1,1-1,0 1,-1-1,1 1,0-1,-1 1,1-1,0 1,0-1,-1 1,1-1,0 1,0-1,0 1,0 0,0-1,0 1,0-1,0 1,0 0,0-1,0 1,0-1,0 1,0-1,1 1,-1 0,0-1,0 1,38 8,496-8,-199 0,-283 9,-52-9,0 0,-1 0,1 0,-1 0,0 0,1-1,-1 1,0 0,1 0,-1 0,0-1,0 1,0 0,0-1,0 1,0-1,0 1,0-1,0 1,0-1,0 0,0 1,0-1,0 0,0 0,0 0,0 0,0 0,0 0,-1 0,1 0,0 0,0-1,0 1,0 0,0-1,-1 2,-782 75,657-66,357-15,918-70,-578 45,-558 27,-39 3,-1462 1,2184-19,-239 6,-719 13,73-3,-170 21,324-14,36-4,0-1,0 0,0 0,0 1,0-1,0 0,0 0,0 1,0-1,0 0,0 0,0 0,0 1,0-1,-1 0,1 0,0 1,0-1,0 0,0 0,0 0,0 1,-1-1,33 1,183-6,189-31,-358 31,293-34,-294 32,-70-5,-14 8,0 1,-1 3,1 1,-1 2,-9 3,-49 2,-344 26,399-26,77 9,277-10,-197-9,80 3,-158 8,-58 8,-323 51,-538 89,838-141,64-5,35-6,-1-3,1-2,-1-2,25-6,-31 4,137-12,311-16,-472 33,-28-1,-74 6,-1 3,1 4,-11 6,-40 7,-391 76,382-73,139-29,1 1,-1-1,1 0,-1 1,0-1,1 0,-1 1,0-1,1 0,-1 1,0-1,0 1,1-1,-1 1,0-1,0 0,0 1,0-1,1 1,-1-1,0 1,0-1,0 1,0-1,0 1,0-1,0 1,-1-1,1 1,0-1,0 1,0-1,0 1,0-1,-1 0,1 1,0-1,-1 1,1-1,0 0,0 1,-1-1,1 0,-1 1,1-1,0 0,-1 1,1-1,-1 0,1 0,-1 0,1 1,0-1,-1 0,1 0,-1 0,1 0,-1 0,1 0,-1 0,1 0,-1 0,1 0,-1 0,1 0,40 12,20-3,1-3,0-3,1-2,-1-4,25-4,17 0,177-11,289-6,-676 30,1 4,-66 17,89-14,-869 148,860-138,93-23,-1 0,0 0,1 0,-1 1,0-1,0 0,1 0,-1 1,0-1,0 0,1 1,-1-1,0 0,0 1,0-1,0 0,0 1,0-1,1 0,-1 1,0-1,0 0,0 1,0-1,0 0,0 1,0-1,0 1,-1-1,1 0,0 1,0-1,0 0,0 1,0-1,-1 0,1 0,0 1,0-1,0 0,-1 1,279 3,1104-6,-1423 14,-533 51,-9-25,386-19,178-13,43-3,227-4,164-26,108-3,-437 35,-72 6,-40-4,-353 40,-25 6,-309 51,612-78,102-26,0 0,-1 0,1 0,0 1,-1-1,1 0,-1 0,1 1,0-1,-1 1,1-1,-1 1,1-1,-1 1,1-1,-1 1,0-1,1 1,-1-1,1 1,-1 0,0-1,0 1,1 0,-1-1,0 1,0 0,0-1,0 1,0 0,0-1,0 1,0 0,0-1,0 1,0 0,0 0,-1-1,1 1,0-1,0 1,-1 0,1-1,0 1,-1-1,1 1,-1 0,1-1,-1 1,1-1,278 7,803-10,-789 21,-246 1,-45-19,-1 1,1 0,-1-1,0 1,1 0,-1 0,0 0,1-1,-1 1,0 0,0 0,0 0,0 0,0 0,0-1,0 1,0 0,0 0,0 0,0 0,0-1,-1 1,1 0,0 0,-1 0,1-1,0 1,-1 0,1 0,-1-1,1 1,-1 0,0-1,1 1,-1-1,0 1,1-1,-1 1,0-1,0 1,1-1,-1 0,0 1,0-1,0 0,1 0,-1 0,0 1,0-1,0 0,0 0,0 0,-22 9,-2-1,1-2,-1 0,0-1,0-1,-7-1,-6 1,-322 35,-158 24,489-55,29-8,1 0,-1 0,0 0,1 0,-1 0,0 0,1 0,-1 0,0 0,1 1,-1-1,0 0,1 0,-1 0,0 0,0 0,1 1,-1-1,0 0,0 0,1 0,-1 1,0-1,0 0,1 1,-1-1,0 0,0 0,0 1,0-1,0 0,0 1,1-1,-1 0,0 1,0-1,0 0,0 1,0-1,0 0,0 1,0-1,0 0,0 0,-1 1,1-1,0 0,0 1,0-1,0 0,0 1,-1-1,1 0,0 0,0 1,0-1,-1 0,1 0,0 1,0-1,-1 0,1 0,0 0,34 10,0-3,1-1,0-1,0-2,3-1,-14-1,462 10,-302-14,0 9,0 8,56 16,-135-1,-105-29,1 0,0 0,0 0,0 0,0 0,-1 1,1-1,0 0,0 0,-1 1,1-1,0 1,0-1,-1 1,1-1,-1 1,1-1,0 1,-1-1,1 1,-1 0,1-1,-1 1,1 0,-1-1,0 1,1 0,-1 0,0-1,0 1,1 0,-1 0,0 0,0-1,0 1,0 0,0 0,0 0,0 0,0-1,-1 1,1 0,0 0,0 0,-1-1,1 1,0 0,-1-1,1 1,-1 0,1-1,-1 1,1 0,-1-1,1 1,-1-1,0 1,1-1,-1 1,0-1,0 1,1-1,-1 0,0 1,0-1,1 0,-1 0,-1 0,-58 21,-89 7,-1-6,-67-2,-1156 54,988-43,466-17,545 14,-486-20,0 7,78 22,-150-15,-68-21,0 0,1-1,-1 1,0-1,1 1,-1 0,0-1,0 1,0 0,0-1,0 1,0 0,0 0,0-1,0 1,0 0,0-1,0 1,0 0,0-1,-1 1,1 0,0-1,-1 1,1-1,0 1,-1 0,1-1,-1 1,1-1,-1 1,1-1,-1 1,1-1,-1 0,1 1,-1-1,0 1,1-1,-1 0,0 0,1 1,-1-1,0 0,1 0,-1 0,0 0,1 0,-1 0,0 0,1 0,-1 0,-153 19,119-18,-731-9,-26 1,-140 70,453-25,461-31,50-1,34-1,1-3,0-3,17-5,-35 3,821-83,-334 41,184 22,-601 24,-103-1,-32 1,-640 43,-1635 101,1786-134,702-15,-1-9,126-27,-192 23,393-50,463 4,-789 65,-417 1,-121 21,219-14,-2194 160,2253-165,-79 6,-134-8,219-10,57 7,1 0,-1 0,1-1,-1 1,0-1,1 1,-1 0,1-1,-1 1,0-1,0 1,1-1,-1 1,0-1,0 1,0-1,1 1,-1-1,0 1,0-1,0 0,0 1,0-1,0 1,0-1,0 1,0-1,0 1,-1-1,1 1,0-1,0 1,0-1,-1 1,1-1,0 1,-1-1,1 1,0-1,-1 1,1 0,0-1,-1 1,1-1,-1 1,1 0,-1 0,1-1,-1 1,1 0,231-56,990-151,-770 137,2 20,2 20,51 19,-475 13,-74-1,10 1,-1541 88,-856 93,2148-173,221-21,67 4,194-41,-145 39,19-4,691-122,6 33,38 32,-573 65,-228 5,-31 1,-756 49,255-11,-1031 47,1007-89,490-8,65 4,180-40,-133 37,-45 9,1399-230,-850 174,-546 53,-28 3,-170 4,-125 21,218-16,-441 50,-333 21,764-82,103 3,-1-1,1 1,0-1,0 0,0 1,0-1,0 0,0 1,0-1,0 1,0-1,0 0,0 1,0-1,0 0,0 1,1-1,-1 1,0-1,0 0,1 1,-1-1,1 1,-1-1,0 1,1-1,-1 1,1-1,-1 1,1 0,-1-1,1 1,-1 0,1-1,0 1,-1 0,1 0,-1-1,1 1,0 0,-1 0,1 0,-1 0,1 0,0 0,-1 0,1 0,0 0,-1 0,1 0,0 0,-1 1,1-1,0 0,0 0,381-127,357-77,362-37,-924 203,-136 27,-38 5,-102 12,-1609 191,1703-197,-156 16,-1-8,-23-7,120-14,93-15,21 5,1 3,1 2,0 3,14-2,-33 9,1005-232,-631 143,-358 82,-48 15,-1 0,1-1,0 1,-1 0,1 0,0-1,-1 1,1 0,0-1,-1 1,1-1,0 1,0 0,0-1,-1 1,1-1,0 1,0-1,0 1,0-1,0 1,0 0,0-1,0 1,0-1,0 1,0-1,0 1,0-1,0 1,0-1,0 1,1 0,-1-1,0 1,0-1,1 1,-1 0,0-1,0 1,1 0,-1-1,-62-3,0 2,0 3,-49 8,60-5,-412 43,139-11,-80-12,179-26,225 2,1 0,-1 0,0 0,0 0,0 0,1-1,-1 1,0 0,0 0,0 0,0-1,1 1,-1 0,0 0,0 0,0-1,0 1,0 0,0 0,0-1,0 1,1 0,-1 0,0-1,0 1,0 0,0 0,0-1,0 1,-1 0,1 0,0-1,0 1,0 0,0 0,0-1,0 1,0 0,0 0,-1-1,1 1,0 0,0 0,0 0,0 0,-1-1,32-7,963-189,-369 82,-538 93,-87 21,0 1,0-1,0 1,0-1,0 1,0-1,0 1,0-1,0 1,0-1,0 1,0-1,0 1,0-1,0 1,-1-1,1 1,0-1,0 1,-1 0,1-1,0 1,-1-1,1 1,0 0,-1-1,1 1,-1 0,1-1,-1 1,1 0,0 0,-1-1,1 1,-1 0,1 0,-1 0,1 0,-1 0,1 0,-1 0,1 0,-1 0,0 0,1 0,-1 0,1 0,-1 0,1 0,-1 0,1 1,-1-1,1 0,0 0,-1 0,1 1,-1-1,1 1,-200 22,-78 21,19-1,-1-11,-177-5,426-27,7 1,-1 0,1-1,0 0,0 0,0 0,-1-1,1 1,0-1,0 0,0 0,0-1,0 1,0-1,0 0,-3-1,28-14,220-43,-133 39,502-90,-423 79,-238 26,-899 66,768-66,163-7,51 5,779-103,-622 82,-495 86,-675 115,665-104,316-68,-1-1,1 1,-1 0,1 0,-1-1,0 1,1 0,-1 0,1 0,-1 0,0 0,1 0,-1 0,1 0,-1 0,0 0,1 0,-1 0,0 0,1 0,-1 1,1-1,-1 0,1 0,-1 1,1-1,-1 0,1 1,-1-1,1 0,-1 1,1-1,-1 1,1-1,0 1,-1-1,1 1,0-1,-1 1,1 0,0-1,0 1,0-1,-1 1,1-1,0 1,0 0,0-1,0 1,0 0,0-1,0 1,0-1,1 1,-1 0,0-1,0 1,0-1,1 1,-1-1,0 1,0 0,1-1,-1 1,1-1,-1 0,0 1,1 0,46 11,41-9,0-3,-1-3,3-5,-24 3,374-38,-103 9,113 11,-353 29,-88 1,-27 0,-297 41,212-36,-1044 126,982-103,165-35,-1 0,0-1,1 1,-1 0,0 0,1 1,-1-1,0 0,1 0,-1 0,0 0,1 1,-1-1,0 0,1 1,-1-1,1 0,-1 1,0-1,1 1,-1-1,1 1,-1-1,1 1,0-1,-1 1,1-1,0 1,-1-1,1 1,0 0,-1-1,1 1,0 0,0-1,0 1,0 0,0-1,0 1,0 0,0 0,0-1,0 1,0 0,0-1,0 1,1 0,-1-1,0 1,0 0,1-1,-1 1,0-1,1 1,-1 0,40 16,12-9,1-2,1-2,39-3,-55-1,521-27,-118 2,-114 42,-304-11,-24 1,-40 8,-338 51,-413 59,-170 15,795-107,161-26,22-5,86-1,0-5,0-4,76-16,-153 20,241-35,118-19,2 18,39 14,-168 28,-212 3,-46-5,1 1,-1-1,1 0,0 1,0-1,-1 0,1 1,0-1,0 0,-1 1,1-1,0 1,0-1,0 0,0 1,-1-1,1 1,0-1,0 1,0-1,0 1,0-1,0 1,0-1,0 0,0 1,1-1,-1 1,0-1,0 1,0-1,0 0,1 1,-1-1,0 1,0-1,1 0,-1 1,0-1,1 0,-1 1,0-1,1 0,-1 0,1 1,-1-1,0 0,1 0,-1 0,1 0,-1 1,0-1,1 0,-1 0,1 0,-1 0,1 0,-1 0,1 0,-1 0,1 0,-1 0,0 0,1-1,-1 1,1 0,-37 17,-320 61,-1004 159,1257-212,103-25,0 1,1-1,-1 0,0 0,1 1,-1-1,0 0,0 0,1 1,-1-1,0 0,0 1,0-1,0 0,0 1,1-1,-1 0,0 1,0-1,0 1,0-1,0 0,0 1,0-1,0 0,0 1,0-1,0 1,0-1,-1 0,1 1,0-1,0 0,0 1,0-1,-1 0,1 1,0-1,0 0,-1 0,1 1,0-1,0 0,-1 0,42 4,0-2,0-2,0-2,25-5,-23 3,824-114,-411 63,134 14,-568 40,12-2,1 3,0 0,0 2,0 2,20 5,-55-8,-1-1,0 1,0-1,0 1,0-1,0 1,1 0,-1-1,0 1,0 0,1 0,-1 0,1 0,-1-1,1 1,-1 0,1 0,-1 0,1 0,0 0,-1 0,1 0,0 0,0 0,0 0,0 0,0 0,0 0,0 0,0 0,1 1,-1-1,0 0,0-1,1 1,-1 0,1 0,-1 0,1 0,-1 0,1 0,0 0,-1-1,1 1,0 0,0 0,-1-1,1 1,0-1,0 1,0-1,0 1,0-1,0 1,0-1,-74 22,0-3,-2-3,-8-3,0 1,-565 96,-456 91,846-145,222-44,36-12,1 0,-1 0,0-1,1 1,-1 0,1 0,-1 0,1-1,-1 1,0 0,1 0,-1 0,1 0,-1 0,1 0,-1 0,1 0,-1 0,1 0,-1 0,1 0,-1 1,1-1,-1 0,0 0,1 0,-1 0,1 1,-1-1,1 0,-1 1,0-1,1 0,-1 1,0-1,1 0,-1 1,0-1,0 1,1-1,-1 0,0 1,0-1,0 1,0-1,1 1,-1-1,0 1,0-1,0 1,0-1,0 1,0-1,0 1,0-1,-1 0,1 1,0-1,0 1,0-1,0 1,-1-1,102 6,1-5,99-12,-138 6,919-85,-915 85,149-13,0 10,120 14,-198 17,-140-22,1-1,0 0,0 0,0 0,0 1,0-1,0 1,0-1,-1 1,1-1,0 1,0-1,1 1,-1 0,0 0,0-1,0 1,0 0,1 0,-1 0,0 0,1 0,-1 0,1 0,-1 0,1 0,-1 0,1 0,0 1,0-1,-1 0,1 0,0 0,0 0,0 1,0-1,0 0,1 0,-1 0,0 0,1 0,-1 1,0-1,1 0,-1 0,1 0,0 0,-1 0,1 0,0 0,-1-1,1 1,0 0,0 0,0 0,0-1,0 1,0 0,0-1,0 1,0-1,0 0,0 1,1-1,-198 49,137-38,-929 119,343-54,338-38,293-36,21-2,27-1,554-69,-159 12,-116 29,2 14,41 14,-417 19,-628 106,-57 2,308-41,340-57,98-28,0 0,0 0,1 1,-1-1,0 0,0 0,1 1,-1-1,0 0,0 1,0-1,0 0,0 0,1 1,-1-1,0 0,0 1,0-1,0 0,0 1,0-1,0 0,0 1,0-1,0 0,0 1,0-1,0 0,0 1,-1-1,1 0,0 1,0-1,0 0,0 1,-1-1,1 0,0 0,0 1,0-1,-1 0,1 0,0 1,0-1,-1 0,1 0,0 0,-1 0,1 1,0-1,-1 0,1 0,34 3,87-10,0-5,58-16,-101 16,181-30,272-46,4 22,490 6,-943 60,0 4,0 4,71 16,-82 4,-71-28,0 1,1 0,-1-1,0 1,1 0,-1-1,0 1,0 0,0-1,0 1,0 0,0 0,0-1,0 1,0 0,0-1,0 1,0 0,-1-1,1 1,0 0,0-1,-1 1,1-1,0 1,-1 0,1-1,-1 1,1-1,-1 1,1-1,-1 1,1-1,-1 1,1-1,-1 0,0 1,1-1,-1 0,0 0,1 1,-1-1,0 0,1 0,-1 0,0 0,1 0,-1 0,0 0,1 0,-32 13,0-2,-1-1,0-2,-1-1,-21 1,-8 2,-1355 194,945-145,91-21,345-37,29-5,26-3,304-50,325-58,685-96,-1036 185,1 13,130 18,-297 12,-130-17,1 0,0 0,0 0,-1 0,1 0,0 0,0 0,-1 0,1 0,0 0,0 0,-1 0,1 1,0-1,-1 0,1 0,0 1,-1-1,1 0,0 1,-1-1,1 1,-1-1,1 1,-1-1,1 1,-1-1,1 1,-1 0,1-1,-1 1,0 0,0-1,1 1,-1 0,0-1,0 1,0 0,1 0,-1-1,0 1,0 0,0 0,0-1,0 1,-1 0,1 0,0-1,0 1,0 0,-1-1,1 1,0 0,-1-1,1 1,0 0,-1-1,-40 23,-188 32,169-45,-1717 235,1544-222,221-21,30-2,238-13,-1-11,76-25,-143 22,601-85,3 35,110 32,-808 44,222 9,-279-1,-33 1,-25-4,-338 16,-700 86,887-89,-287 41,449-55,16-1,24-2,-27 0,311-12,0-15,38-19,-4 1,324-28,333 18,-862 50,-123 0,-26 0,-35-1,-344 18,-404 51,449-31,446-30,648-26,-652 29,-19 1</inkml:trace>
</inkml:ink>
</file>

<file path=ppt/ink/ink6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01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8778 340,'-73'18,"67"-18,1 1,0 0,-1 0,1 1,0-1,0 1,0 1,0-1,0 0,0 1,0 0,1 0,0 1,-1-1,1 1,1 0,-1 0,0 0,1 1,0-1,0 1,0 0,1 0,0 0,-1 2,4-4,1 1,0-1,0 0,0-1,0 1,0 0,1 0,-1-1,1 0,-1 1,1-1,0 0,0 0,0 0,0-1,1 1,-1-1,0 0,1 0,-1 0,0 0,1-1,-1 1,2-1,15 6,-14-4,0 1,0-1,0 1,0 0,0 1,0-1,-1 1,0 0,0 0,0 1,0 0,-1-1,0 2,0-1,0 0,-1 1,1 0,-1-1,0 1,0 3,-1-4,0 0,0 0,0 0,0 0,-1 0,0 1,0-1,-1 0,1 1,-1-1,0 0,-1 1,1-1,-1 0,0 0,0 1,-1-1,0 0,1 0,-2 0,1-1,-1 1,1 0,-1-1,0 0,-1 1,1-1,-1-1,0 1,0 0,0-1,0 0,-1 0,1 0,-1 0,0-1,0 0,0 0,-103 4,83-7</inkml:trace>
  <inkml:trace contextRef="#ctx0" brushRef="#br0" timeOffset="-1799.992">6717 30,'-27'150,"-5"94,19-164,1 56,12-135,1-1,0 0,0 1,-1-1,1 0,0 0,0 1,0-1,-1 0,1 0,0 0,0 0,0 0,-1 0,1 0,0-1,0 1,0 0,-1 0,1-1,0 1,0 0,-1-1,1 1,0-1,-1 1,1-1,0 1,-1-1,1 1,-1-1,1 0,-1 1,1-1,-1 0,1 1,-1-1,0 0,1 0,-1 1,0-1,0 0,0 0,0 0,1 1,12-21,1 1,1 0,1 1,0 1,2 1,0 0,0 1,2 1,0 1,1 1,16-8,-14 10,-19 8,0 0,0 0,1 1,-1-1,1 1,0 0,-1 0,1 1,0-1,0 1,0 0,0 1,1-1,-1 1,0 0,0 0,0 0,0 1,0 0,0 0,0 0,0 1,0-1,4 3,-7 2,0-1,0 0,-1 1,0-1,0 1,0 0,0-1,-1 1,0 0,-1-1,1 1,-1-1,0 1,0-1,-1 1,1-1,-1 1,0-1,-1 0,0 0,1 0,-1 0,-1-1,1 1,-4 2,-2 8,0 0,-2 0,1-1,-2 0,0-1,-1 0,0-1,-1-1,0 0,-1-1,0 0,0-1,-1-1,-1 0,1-1,-1-1,0-1,-2 0,14-5,1 0,-1 0,0 0,0-1,1 0,-1 0,1 0,-1-1,1 1,0-1,-1 0,1 0,0-1,0 1,0-1,1 0,-1 0,1 0,-1 0,1-1,0 1,0-1,0-1,-10-17</inkml:trace>
  <inkml:trace contextRef="#ctx0" brushRef="#br0" timeOffset="-1449.199">7169 1,'-22'107,"-14"138,37-30,-6-187,-1-4</inkml:trace>
  <inkml:trace contextRef="#ctx0" brushRef="#br0" timeOffset="-1034.661">7226 537,'35'0,"0"-2,0-1,0-2,-1-1,0-2,1-2,-28 8,-1-1,0 0,0-1,0 1,0-1,-1 0,0 0,0-1,0 0,0 0,0 0,-1 0,0-1,0 0,2-5,-5 9,1-1,-1 0,1 0,-1 0,0 0,0 0,0 0,-1 0,1 0,-1-1,0 1,0 0,0 0,0 0,0-1,-1 1,1 0,-1 0,0 0,0 0,0 0,0 0,-1 0,1 0,-1 1,0-1,0 0,0 1,0 0,0-1,0 1,-1 0,1 0,-1 0,-1 0,0 0,0 0,0 0,0 0,0 1,0 0,-1 0,1 0,-1 0,1 1,0 0,-1 0,1 0,-1 0,1 1,-1 0,1 0,0 0,-1 0,1 0,0 1,-3 2,-88 51,95-54,-12 7,1 1,0 0,0 1,1 0,1 1,0 0,0 1,1-1,0 2,1-1,1 1,0 0,1 0,0 1,1 0,0 0,1 0,1 0,0 0,1 0,1 3,2-9,0 0,1-1,0 1,0 0,1-1,0 0,1 0,-1 0,1 0,1-1,-1 0,1 0,0 0,0-1,1 0,0 0,0-1,0 1,0-2,0 1,1-1,0 0,0 0,0-1,0 0,0-1,0 0,0 0,1 0,-1-1,0-1,0 1,1-1,-1-1,0 1,3-2,89-21,-73 13</inkml:trace>
  <inkml:trace contextRef="#ctx0" brushRef="#br0" timeOffset="-420.335">7733 651,'168'-234,"-125"195,-42 38,-1 0,1 1,0-1,0 1,0-1,0 1,0-1,-1 1,1-1,0 1,0 0,0 0,0-1,0 1,0 0,0 0,0 0,0 0,0 0,0 0,0 0,0 1,0-1,0 0,0 0,0 1,0-1,0 1,0-1,0 1,0-1,-1 1,1-1,0 1,0 0,-1 0,1-1,0 1,-1 0,1 0,-1 0,1-1,-1 1,1 0,-1 0,0 0,1 0,-1 0,0 0,0 0,0 0,0 1,-3 39,2-40,0 1,0-1,0 0,0 1,0-1,0 1,1-1,-1 1,1-1,-1 1,1-1,-1 1,1-1,0 1,0 0,0-1,0 1,0 0,0-1,0 1,0-1,1 1,-1-1,1 1,-1 0,1-1,0 1,-1-1,1 0,0 1,0-1,0 0,0 1,0-1,0 0,1 0,-1 0,0 0,1 0,-1 0,0 0,1-1,-1 1,1 0,-1-1,1 1,0-1,-1 0,1 1,-1-1,1 0,0 0,-1 0,1 0,-1 0,1-1,0 1,137-58,-122 50,62-21,-77 29,0 0,0 0,0 0,-1 0,1 0,0 0,0 0,-1 1,1-1,0 1,0-1,-1 1,1 0,0 0,-1-1,1 1,-1 0,1 1,-1-1,0 0,1 0,-1 0,0 1,0-1,0 1,0-1,0 1,0-1,0 1,-1 0,1-1,0 1,-1 0,1-1,-1 1,0 0,0 0,0 0,1-1,-2 1,1 0,0 0,-23 166,28-150</inkml:trace>
  <inkml:trace contextRef="#ctx0" brushRef="#br0" timeOffset="-4523.085">3472 397,'-21'18,"1"2,1 0,1 1,1 1,1 1,1 0,1 2,0-1,2 1,0 5,10-28,1 0,0 0,-1 1,1-1,0 0,0 1,0-1,0 1,1-1,-1 1,1 0,-1-1,1 1,0 0,0-1,0 1,0-1,1 1,-1 0,1-1,-1 1,1-1,0 1,0-1,0 1,0-1,1 0,-1 0,1 0,-1 1,1-1,0 0,0-1,0 1,0 0,0-1,0 1,0-1,0 1,1-1,-1 0,3 1,7-3,0 0,0 0,-1-1,1-1,0 0,-1 0,1-1,-1-1,0 0,0 0,-1-1,0 0,0-1,0-1,-1 1,0-1,0-1,-1 0,0 0,-1 0,0-1,0 0,4-10,-4 10,-1-2,0 1,0-1,-1 0,-1 0,0 0,0-1,-1 1,-1-1,0 0,-1 0,0-10,-1 21,0-1,0 1,-1 0,1-1,0 1,-1-1,0 1,1 0,-1 0,0-1,0 1,0 0,-1 0,1 0,0 0,-1 0,0 0,1 0,-1 1,0-1,0 1,0-1,0 1,0 0,0-1,0 1,0 0,0 0,-1 1,1-1,0 0,-1 1,1-1,-1 1,1 0,0 0,-1 0,1 0,-1 0,1 1,-2 0,-97 34,49 1,33-19</inkml:trace>
  <inkml:trace contextRef="#ctx0" brushRef="#br0" timeOffset="-4031.976">3754 735,'232'-304,"-231"303,-1 0,1 0,-1 1,1-1,-1 0,1 1,0-1,-1 0,1 1,0-1,0 1,-1-1,1 1,0-1,0 1,0-1,-1 1,1 0,0-1,0 1,0 0,0 0,0 0,0 0,0 0,0 0,0 0,0 0,-1 0,1 0,0 1,0-1,0 0,0 0,0 1,0-1,-1 1,1-1,0 1,0-1,-1 1,1-1,0 1,-1 0,1 0,0-1,-1 1,1 0,-1 0,1-1,-1 1,0 0,1 0,-1 0,0 0,0 0,1 0,-1-1,0 1,0 0,0 0,0 0,0 0,0 0,0 0,-1 0,1 0,2 6,0 0,1 0,0-1,0 1,0-1,1 0,0 0,0 0,0 0,1 0,0-1,0 0,0 0,1-1,0 1,0-1,0 0,0-1,0 1,1-1,0-1,0 1,-1-1,3 0,4-2,0-1,0 0,0 0,0-2,0 1,0-2,-1 0,1 0,-1-1,0-1,-1 0,1 0,-1-1,0-1,-1 0,0 0,0-1,-1-1,0 1,-1-1,0-1,0 1,-1-2,0 1,-1-1,21-23,-14 22</inkml:trace>
  <inkml:trace contextRef="#ctx0" brushRef="#br0" timeOffset="-13235.003">621 114,'-59'190,"55"-178,-37 140,-6-1,-7-3,-17 21,40-92,31-77,0-1,1 1,-1 0,0 0,0 0,0 0,1-1,-1 1,0 0,0 0,1 0,-1 0,0 0,0 0,1 0,-1 0,0 0,0 0,1 0,-1 0,0 0,0 0,1 0,-1 0,0 0,0 0,1 0,-1 0,0 0,0 0,0 0,1 0,-1 0,0 1,0-1,0 0,1 0,-1 0,0 0,0 1,0-1,0 0,1 0,-1 0,0 1,0-1,0 0,17-23,6-28,-11 26</inkml:trace>
  <inkml:trace contextRef="#ctx0" brushRef="#br0" timeOffset="-12789.565">593 143,'11'108,"2"-45,1 11,3-1,3-1,4-1,9 16,-33-85,1 0,0 0,0 0,0 1,0-1,1 0,-1 0,1-1,-1 1,1 0,0 0,-1-1,1 1,0-1,0 1,0-1,0 0,0 0,1 0,-1 0,0 0,0 0,1-1,-1 1,0-1,1 0,-1 1,0-1,1 0,-1-1,1 1,-1 0,0-1,1 1,-1-1,0 1,1-1,-1 0,0 0,0 0,0-1,0 1,0 0,0-1,0 1,0-1,-1 0,1 1,-1-1,2-2,66-133,-56 103,10-22,-2-1,-3-1,-2-1,-3-1,-3 0,2-43,-11 102,0-1,-1 0,1 0,-1 0,1 0,-1 0,0 0,0 0,0 0,0 0,0 0,0 1,-1-1,1 0,-1 0,1 0,-1 0,1 0,-1 1,0-1,0 0,0 0,0 1,0-1,-1 1,1-1,0 1,-1 0,1-1,-1 1,1 0,-1 0,0 0,1 0,-1 0,0 0,0 1,-1-1,-8 7</inkml:trace>
  <inkml:trace contextRef="#ctx0" brushRef="#br0" timeOffset="-7084.715">1242 509,'-2'-2,"0"0,-1 0,1 0,0 1,0-1,-1 1,1 0,-1 0,1-1,-1 2,0-1,1 0,-1 0,0 1,1 0,-1-1,0 1,0 0,1 0,-1 1,0-1,0 1,1-1,-1 1,0 0,1 0,-1 0,1 0,-1 0,1 1,0-1,-1 1,1-1,0 1,0 0,0 0,-65 79,28 32,39-110,0 0,-1 0,1 1,0-1,0 0,1 0,-1 1,1-1,-1 0,1 0,0 0,0 0,1 1,-1-2,1 1,-1 0,1 0,0 0,0-1,0 1,0-1,1 0,-1 1,1-1,-1 0,1 0,0-1,0 1,-1-1,1 1,0-1,1 0,-1 0,1 0,6 1,0-1,-1-1,1 0,-1 0,1 0,0-2,-1 1,1-1,-1 0,0-1,0 0,0-1,0 0,0 0,-1-1,0 0,0 0,0-1,0 0,-1 0,0-1,0 0,-1 0,0-1,0 1,-1-1,0-1,-1 1,1-1,0-4,-1 9,-1-1,0 1,0-1,0 0,0 0,-1 0,0 0,0-1,0 1,-1-1,0 1,0-1,0 1,0-1,-1 0,0 1,-1-1,1 0,-1 1,0-1,0 1,-1-1,1 1,-1 0,-1-1,1 1,-1 0,1 0,-2 1,1-1,0 0,-1 1,0 0,-1-1,0 3,-1 0,0 1,0-1,0 1,-1 1,1-1,0 1,0 0,0 0,-1 1,1-1,0 2,0-1,0 1,0-1,0 2,1-1,-1 1,1-1,-1 2,1-1,0 0,-4 4,-9 8</inkml:trace>
  <inkml:trace contextRef="#ctx0" brushRef="#br0" timeOffset="-6568.163">1722 1,'26'138,"-25"-110,0 0,-1 0,-2 0,-1 0,-1 0,-3 7,-23 162,7-39,18-123,8-27</inkml:trace>
  <inkml:trace contextRef="#ctx0" brushRef="#br0" timeOffset="-6290.153">1440 424,'34'5,"25"-3,7-2,-2-2,-8 1,-8 0,-8 0,-6-5,-3-1,-3 1,-6 1</inkml:trace>
  <inkml:trace contextRef="#ctx0" brushRef="#br0" timeOffset="-5835.827">1975 622,'21'-6,"0"0,-1-1,-1-1,1-1,-1-1,-1 0,0-2,0 0,-1-1,-1 0,0-2,-1 0,9-10,-23 23,1 0,-1 0,1 0,-1-1,0 1,0 0,0 0,0-1,0 1,0-1,-1 1,1-1,-1 1,0-1,1 1,-1-1,0 1,-1-1,1 1,0-1,-1 1,1-1,-1 1,0 0,0-1,0 1,0 0,0-1,-1 1,1 0,0 0,-1 0,0 0,0 0,1 1,-1-1,0 0,0 1,0 0,-1-1,1 1,0 0,0 0,-1 0,1 0,-1 0,1 1,-1-1,1 1,-1 0,1 0,-1 0,1 0,-1 0,1 0,-1 0,1 1,-15 2,1 0,0 2,0-1,1 2,-1 0,1 1,1 1,-1 0,1 1,1 0,0 1,0 1,1 0,0 1,1 0,0 1,1 0,0 0,1 1,-4 9,8-14,-1 1,2 0,-1 0,1 0,1 1,-1-1,2 1,0 0,-1 8,3-16,-1 0,1 1,0-1,0 0,0 1,1-1,-1 0,1 0,0 0,-1 0,1 1,1-1,-1 0,0 0,1-1,0 1,0 0,-1 0,2-1,-1 1,0-1,0 0,1 0,-1 0,1 0,0 0,-1 0,1-1,0 1,0-1,0 0,0 0,1 0,0 0,22 3,0-1,1-1,-1-2,1 0,-1-2,2-1,-12 1,22-3,1-1,-1-3,-1-1,0-1,18-10,-26 10</inkml:trace>
  <inkml:trace contextRef="#ctx0" brushRef="#br0" timeOffset="-5390.239">2653 368,'-9'3,"0"0,1 0,-1 1,1 0,0 1,0-1,0 2,1-1,0 1,0 0,0 1,1-1,0 2,0-1,1 0,-1 1,2 0,-1 0,1 1,5-4,0-1,-1 1,2 0,-1-1,1 1,-1-1,1 0,1 0,-1 1,0-1,1-1,0 1,0 0,0-1,0 1,1-1,-1 0,1 0,0 0,0-1,0 1,0-1,0 0,1 0,-1-1,4 2,10 7,12 5,41 27,-69-40,-1-1,0 0,1 0,-1 1,0-1,0 1,0 0,0-1,0 1,0 0,0-1,-1 1,1 0,-1 0,1-1,-1 1,0 0,1 0,-1 0,0 0,0 0,0 0,-1 0,1-1,0 1,-1 0,1 0,-1 0,0-1,1 1,-1 0,0 0,0-1,0 1,0-1,-1 1,1-1,-1 1,-7 5,0-1,0 1,-1-1,0-1,-1 0,1-1,-1 0,0 0,0-1,0 0,0-1,-1-1,1 1,0-2,-1 0,1 0,-1-1,1 0,-2-2,-5 3,-7-1</inkml:trace>
  <inkml:trace contextRef="#ctx0" brushRef="#br0" timeOffset="-3204.183">5024 453,'-30'475,"33"-509,2 0,2 0,0 1,2 0,2 0,1 1,1 1,2 0,1 1,2 0,7-8,-15 21,3-5,0 1,1 1,1 0,1 1,1 1,18-16,-32 32,-1 0,0 0,1 0,-1 1,1-1,-1 1,1-1,0 1,-1 0,1 0,0 1,0-1,0 0,0 1,0 0,0-1,0 1,0 1,0-1,0 0,0 1,-1-1,1 1,0 0,0 0,0 0,-1 0,1 1,0-1,-1 1,1-1,-1 1,0 0,1 0,-1 0,0 0,0 0,-1 1,1-1,0 1,-1-1,1 1,-1 0,0-1,0 1,0 0,0 0,0 2,2 9,-1-1,-1 0,0 0,0 1,-2-1,1 0,-2 0,0 1,0-1,-1 0,-1-1,0 1,-1-1,0 1,-1-1,0-1,-1 1,-1-1,1 0,-2-1,1 0,-1 0,-1-1,0 0,0-1,-1 0,0 0,0-1,-1-1,0 0,-10 3,-2 1,16-6,0-1,0 0,-1 0,1 0,-1-1,1 0,-1-1,0 0,0-1,1 1,-1-1,-6-2,1-7,3-2</inkml:trace>
  <inkml:trace contextRef="#ctx0" brushRef="#br0" timeOffset="-2670.221">5391 735,'48'-20,"-2"-1,0-2,-1-3,28-21,-56 35,-1-1,-1 0,0-1,-1-1,-1 0,0-1,-1 0,-1-1,0 0,-1-1,-1 0,-1 0,-1-1,0 0,-1-1,1-8,-6 25,-1 1,1-1,0 0,-1 1,0-1,1 0,-1 1,0-1,0 0,-1 0,1 1,0-1,-1 0,0 1,0-1,1 1,-1-1,-1 1,1-1,0 1,-1 0,1-1,-1 1,0 0,0 0,1 0,-1 0,-1 1,1-1,0 0,0 1,-1 0,1-1,-1 1,1 0,-1 0,1 0,-1 1,1-1,-1 1,0-1,0 1,1 0,-1 0,0 0,1 0,-1 1,0-1,1 1,-3 0,-6 3,0 0,1 1,-1 0,1 1,0 0,1 1,-1 0,1 0,1 1,-1 0,1 0,1 1,-1 0,2 1,-1 0,1 0,1 0,0 0,0 1,0 1,4-9,0 1,0-1,0 0,1 1,-1-1,1 0,0 1,0-1,0 1,0-1,0 0,1 1,-1-1,1 0,0 1,0-1,0 0,1 0,-1 0,1 0,0 0,0 0,0 0,0 0,0-1,0 1,1-1,0 0,-1 0,1 0,0 0,0 0,0 0,0-1,0 1,0-1,0 0,1 0,13 3,-1-1,0-1,1-1,0 0,-1-1,1-1,-1 0,1-1,-1-1,12-4,91-7,-118 13,0 1,0 0,0-1,0 1,-1 0,1 0,0 0,0 0,0 0,0 0,0 0,0 0,0 0,0 1,0-1,0 0,0 0,-1 1,1-1,0 1,0-1,0 1,-1-1,1 1,0-1,0 1,-1 0,1-1,0 1,-1 0,1 0,-1 0,1-1,-1 1,0 0,1 0,-1 0,0 0,1 0,-1 0,0 0,0-1,0 1,0 0,0 0,0 0,0 0,0 0,0 0,-1 0,1 0,0 0,0 0,-1 0,1-1,-1 2,-34 49,26-40,-3 3,9-11,0 0,0-1,0 1,0 0,1 1,-1-1,1 0,0 1,0 0,0-1,0 1,1 0,0 0,-1 0,1 0,1 0,-1 0,0 0,1 0,0 0,0 0,0 0,1 1,1-4,-1 1,1-1,0 1,0-1,0 0,1 0,-1 0,0 0,0 0,0-1,1 1,-1 0,0-1,1 0,-1 0,1 1,-1-2,0 1,1 0,-1 0,0-1,2 1,0-1,20-1</inkml:trace>
  <inkml:trace contextRef="#ctx0" brushRef="#br0" timeOffset="-2384.147">6322 397,'-13'20,"1"-3,0 1,1 0,1 0,0 1,2 0,0 1,1-1,1 2,1-1,1 1,0 2,4-21,0 0,-1 0,1 0,0 1,0-1,1 0,-1 0,0 0,1 0,-1 0,1 0,0 0,0 0,-1 0,1 0,1 0,-1-1,0 1,0 0,1-1,-1 1,1-1,-1 1,1-1,-1 0,1 1,0-1,0 0,0 0,0 0,0-1,0 1,0 0,0-1,0 1,0-1,0 0,0 1,0-1,0 0,0-1,1 1,-1 0,0 0,0-1,0 1,0-1,0 0,0 0,0 0,0 0,-1 0,1 0,0 0,1-1,4-4,0 1,0-1,-1 0,1-1,-1 0,-1 0,1 0,-1 0,0-1,-1 0,0 0,0 0,-1-1,0 1,0-1,-1 0,0 0,-1 0,0 0,0 0,-1 0,0 0,-1 0,0 0,0 0,-1 0,0 0,0 1,-1-1,0 1,-1-1,0 0,1 5,-1 0,1 0,-1 1,1-1,-1 1,0 0,0 0,-1 0,1 0,-1 1,1-1,-1 1,0 0,0 1,0-1,0 1,0 0,0 0,0 1,0 0,0 0,0 0,0 0,0 1,-1-1,1 1,0 1,0-1,-3 2,-11 7</inkml:trace>
  <inkml:trace contextRef="#ctx0" brushRef="#br0" timeOffset="2132.488">4995 848,'5'-5,"2"4,-1 6,-6 2,-3 5,-1 6,0 3,1 4,1 3,0 0,-3-3,-2-3,1 2,2 0,1 1,1-4</inkml:trace>
  <inkml:trace contextRef="#ctx0" brushRef="#br0" timeOffset="4429.104">0 1158,'106'-14,"1"4,0 4,67 8,-71-1,155 26,426-27,224 0,-450-27,-118 14,25-5,95 18,-190 2,293-31,-184 18,185-24,-187 13,93-12,101 12,412 3,-654 21,270-2,-430-27,-143 26,-2 0</inkml:trace>
  <inkml:trace contextRef="#ctx0" brushRef="#br0" timeOffset="6382.692">4939 1017,'5'0,"1"5,0 6,-1 7,-6-1,-3 2,-1 3,0 2,2 2,0 1,2-4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5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148 626,'-20'25,"2"0,1 1,0 1,2 1,1 0,2 1,1 0,-6 24,16-51,0-1,0 1,0 0,1 0,-1 0,1 0,-1 0,1-1,0 1,-1 0,1 0,0 0,0 0,1 0,-1 0,0 0,1 0,-1 0,1 0,-1 0,1-1,0 1,0 0,0 0,0-1,0 1,0-1,0 1,1-1,-1 1,1-1,-1 0,1 0,-1 1,1-1,0 0,-1 0,1-1,0 1,0 0,0-1,-1 1,1-1,0 1,0-1,0 0,0 0,0 0,0 0,0 0,0 0,2-1,15-6,0 0,-1-1,1-2,-1 0,-1 0,0-2,-1 0,0-1,-1 0,0-1,-1-1,-1-1,6-7,25-36,-3-3,-3-1,-2-1,1-12,-25 56,-1 0,-1-1,-1 0,-1 0,-1-1,-1 0,-1 0,-1-1,0 0,-2 1,-1-1,-1 0,0 0,-2 0,-1 0,-1 1,-1-2,3 19,0 1,0 0,-1 0,1-1,-1 1,0 1,0-1,-1 0,1 1,-1 0,0 0,1 0,-1 0,-1 0,1 1,0 0,-1 0,1 0,-1 0,1 1,-1 0,0 0,0 0,1 0,-1 1,0 0,0 0,0 0,0 0,0 1,1 0,-1 0,0 0,1 1,-1 0,0 0,1 0,0 0,0 0,-1 1,2 0,-1 0,0 0,-1 2,-14 9,1 1,1 1,0 1,1 0,1 1,0 1,2 0,0 1,1 0,1 1,1 0,1 1,1 0,1 1,0-1,2 1,1 1,1-1,1 0,1 1,1 0,1 8,3-12,1-1,1 0,1 0,1 0,0-1,1-1,1 1,1-1,0-1,1 0,1-1,0 0,1-1,1 0,0-1,1-1,0-1,1 0,1-1,-1-1,1 0,1-1,-1-2,1 1,1-2,-1-1,1 0,0-2,-1 0,10-1,12 1,-6-3</inkml:trace>
</inkml:ink>
</file>

<file path=ppt/ink/ink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00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0 744,'15'5,"19"1,8 0,2-1,-2-2,-3-1,-3-1,-3 0,-3-1,-1 0,-1-1,0 1,-1-5,-4-1</inkml:trace>
  <inkml:trace contextRef="#ctx0" brushRef="#br0" timeOffset="235.232">86 1027,'38'0,"23"0,9 0,-1-5,-8-2,-9 1,-9 1,-7 1,-5 2,-8 1</inkml:trace>
  <inkml:trace contextRef="#ctx0" brushRef="#br0" timeOffset="2167.44">932 744,'19'0,"16"0,12 0,2 0,-1 0,-6-5,-4-1,-4 0,-2 1,-3 2,-1 1,-1 0,-4 2</inkml:trace>
  <inkml:trace contextRef="#ctx0" brushRef="#br0" timeOffset="3069.963">1355 998,'66'-23,"-2"-3,-1-2,-1-3,-1-3,53-40,-93 58,0-2,-1 0,-1-1,-1-1,0 0,-2-2,0 0,-2 0,0-2,-2 0,2-4,-14 27,1 0,-1 1,1-1,-1 0,1 0,-1 0,0 0,1 1,-1-1,0 0,0 0,1 0,-1 0,0 0,0 0,0 0,0 0,0 0,-1 0,1 0,0 0,0 0,-1 1,1-1,0 0,-1 0,1 0,-1 0,1 0,-1 1,1-1,-1 0,0 1,1-1,-1 0,0 1,0-1,1 1,-1-1,0 1,0-1,0 1,0 0,0-1,1 1,-1 0,0 0,0-1,0 1,0 0,0 0,0 0,0 0,0 0,-52 15,39-4,0 0,2 1,-1 0,1 0,1 2,0-1,1 1,1 1,0 0,1 0,1 1,0 0,-4 16,9-28,0 0,1 0,0 0,0 0,0 1,0-1,1 0,0 1,-1-1,2 0,-1 0,0 1,1-1,0 0,0 1,0-1,1 0,-1 0,1 0,0 0,0-1,0 1,1 0,-1-1,1 1,0-1,0 0,0 0,0 0,1-1,-1 1,1-1,-1 1,1-1,0 0,0-1,0 1,0-1,0 0,3 1,15 0,0-1,0-1,0-1,0-1,0-1,0-1,-1-1,1-1,-1-1,-1 0,1-2,-1 0,-1-2,1 0,-2-1,0 0,0-2,4-5,97-97,-119 116,0 0,0 0,0 0,0 1,1-1,-1 0,0 0,0 0,1 0,-1 1,0-1,0 0,1 0,-1 0,0 0,0 0,1 0,-1 0,0 0,0 0,1 0,-1 0,0 0,1 0,-1 0,0 0,0 0,1 0,-1 0,0 0,1 0,-1 0,0 0,0-1,0 1,1 0,-1 0,0 0,0 0,1-1,-1 1,-14 33,9-23,2-6,1-1,0 1,0 0,0 0,0 0,1 0,0 0,-1 0,2 0,-1 0,0 0,1 1,0-1,0 0,0 1,0-1,1 0,-1 0,1 0,0 1,1-1,-1 0,1 0,-1 0,1-1,0 1,1 0,-1-1,1 1,-1-1,1 0,0 0,0 0,1 0,-1-1,4 3,1-2,-1-1,1 0,0 0,0-1,0 0,0 0,0-1,0 0,0-1,0 0,0 0,0 0,0-1,-1 0,1-1,0 0,-1 0,4-2,122-85,-103 67,-10 6,0-1,-2 0,0-1,-1-1,0-1,11-20,-10-8,-18 48,0 1,1-1,-1 0,0 0,0 0,0 0,0 0,0 0,0 1,0-1,0 0,0 0,0 0,0 0,-1 0,1 0,0 1,-1-1,1 0,-1 0,1 0,0 1,-1-1,0 0,1 1,-1-1,1 0,-1 1,0-1,1 1,-1-1,0 1,0-1,0 1,1-1,-1 1,0 0,0 0,0-1,0 1,0 0,1 0,-1 0,0 0,0 0,0 0,0 0,0 0,0 0,0 1,1-1,-1 0,0 0,0 1,0-1,-9 6,0-1,0 1,0 1,1 0,0 0,0 1,1 0,0 1,1 0,-1 0,2 0,-1 1,2 0,-1 0,1 1,1-1,-2 6,4-8,0-1,1 1,0 0,0 0,1 0,0 0,0-1,1 1,0 0,0 0,1-1,0 1,1-1,-1 1,1-1,1 0,-1 0,1 0,1 0,-1-1,1 0,0 0,0 0,1 0,0-1,0 0,0 0,0-1,1 0,0 0,0 0,0-1,0 0,1 0,-1-1,1 0,-1 0,1-1,0 0,0 0,6-1,43 2,-32-2</inkml:trace>
  <inkml:trace contextRef="#ctx0" brushRef="#br0" timeOffset="3465.809">3049 151,'37'-10,"-17"4,-1 0,2 1,-1 1,0 2,1-1,-1 2,1 1,0 1,0 0,-20-1,1 0,-1 0,0 1,0-1,1 0,-1 1,0-1,0 0,0 1,1-1,-1 1,0 0,0-1,0 1,0 0,0 0,0 0,0 0,0 0,-1 0,1 0,0 0,-1 0,1 0,0 0,-1 0,1 0,-1 0,0 1,1-1,-1 0,0 0,0 1,0-1,0 0,0 1,0-1,0 0,0 0,0 1,-1-1,1 0,0 0,-1 1,-33 56,23-41,6-9,1-5,1 0,0 0,1 0,-1 0,0 0,1 0,0 1,0 0,0-1,0 1,0 0,1 0,0-1,0 1,0 0,0 1,0-1,1 0,0 0,0 0,0 0,0 0,1 0,-1 0,1 0,0 0,0 0,1 0,-1 0,1 0,0 0,0-1,0 1,1-1,-1 0,1 0,0 1,-1-2,2 2,6 2,-1 0,1 0,0-1,0 0,0-1,1 0,0-1,-1 0,1-1,0 0,1 0,11-1</inkml:trace>
  <inkml:trace contextRef="#ctx0" brushRef="#br0" timeOffset="5970.046">3754 236,'81'-13,"-1"-3,-1-4,27-12,-93 29,-1 0,0 0,0-1,-1-1,1 0,-1-1,0 0,0 0,-1-1,0 0,0-1,0-1,-1 1,-1-1,1-1,5-8,-14 18,1-1,0 1,-1-1,1 0,-1 0,1 1,-1-1,1 0,-1 0,1 0,-1 1,0-1,1 0,-1 0,0 0,0 0,0 0,0 0,1 0,-1 0,-1 1,1-1,0 0,0 0,0 0,0 0,-1 0,1 0,0 0,-1 1,1-1,-1 0,1 0,-1 0,1 1,-1-1,1 0,-1 1,0-1,1 0,-1 1,0-1,0 1,1-1,-1 1,0-1,0 1,0 0,0 0,0-1,0 1,1 0,-1 0,0 0,0 0,0 0,0 0,0 0,0 0,0 0,0 0,0 1,1-1,-1 0,0 0,0 1,0-1,0 1,-8 6,-1 1,2 0,-1 0,1 1,1 0,-1 0,2 1,-1 0,1 0,1 0,0 1,0 0,-1 6,-30 82,4 2,5 1,0 27,-38 136,-77 188,137-437,-1 0,0-1,-1 0,-1-1,-1 1,0-1,0-1,-2 0,0 0,0-1,-1-1,0 0,-12 8,22-17,-1-1,0 1,0-1,0 0,1 1,-1-1,-1-1,1 1,0 0,0-1,0 0,0 1,0-1,0 0,0-1,-1 1,1-1,0 1,0-1,0 0,0 0,0 0,1 0,-1-1,0 1,0-1,1 0,-1 0,1 0,-1 0,1 0,0 0,-1-2,-2-3,0 0,1 0,0 0,0 0,0-1,1 1,0-1,1 0,0 0,0 0,1 0,-1-4,4-232,-3 234,0-1,1 1,0-1,1 1,0-1,0 1,1-1,1 1,0 0,0-1,1 2,0-1,0 0,1 1,1 0,0 0,0 0,1 1,-1 0,2 0,-1 1,7-5,248-83,-225 78,-2-2,0-1,-1-1,26-23,68-41,-127 84,1-1,-1 1,1-1,0 1,-1 0,1 0,0 0,0 0,0 0,-1 0,1 0,0 0,0 1,1-1,-1 1,0 0,0-1,0 1,0 0,0 0,0 0,0 1,0-1,0 0,0 1,0-1,0 1,0 0,0 0,0 0,0 0,0 0,-1 0,1 0,0 1,-1-1,1 0,-1 1,1 0,-1-1,0 1,0 0,0-1,0 1,0 0,0 0,0 0,0 0,-1 0,1 0,-1 2,-1 255,5-236,2-5</inkml:trace>
  <inkml:trace contextRef="#ctx0" brushRef="#br0" timeOffset="11275.437">4939 941,'-24'34,"-17"20,-2 6,1-7,4-8,7-6,6-11,0-9,6-8</inkml:trace>
</inkml:ink>
</file>

<file path=ppt/ink/ink6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5:3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 92,'-2'1,"0"0,1 1,-1-1,0 1,0 0,1 0,-1-1,1 1,0 0,0 0,-1 0,1 0,0 1,1-1,-1 0,0 0,1 0,-1 1,1-1,-1 0,1 1,0-1,0 0,0 1,1-1,-2 2,-14 154,-2 133,-7-153,21-129</inkml:trace>
  <inkml:trace contextRef="#ctx0" brushRef="#br0" timeOffset="684.658">1412 233,'-1'-2,"-7"-13,1 1,-2 0,0 1,0 0,-2 0,1 1,-1 0,-1 1,0 1,-1-1,0 2,-3-2,7 10,1 1,0 0,0 0,0 1,0 0,0 0,0 1,0 0,0 1,1-1,-1 2,1-1,-1 1,1 0,0 0,1 1,-1 0,1 0,0 1,0-1,1 1,-1 0,2 1,-1 0,0-1,-1 6,-2-3,0 1,1 0,1 1,-1-1,2 1,-1 0,2 1,-1-1,2 1,-1 0,2 0,0 0,0 0,1 1,0-1,1 9,1-17,-1-1,1 0,-1 1,1-1,0 0,0 0,1 0,-1 0,1 0,-1 0,1 0,0 0,0-1,0 1,0-1,1 1,-1-1,1 0,-1 0,1 0,0 0,0 0,0-1,0 1,0-1,0 0,0 0,0 0,1 0,-1-1,0 1,1-1,-1 0,0 0,1 0,7 0,0 0,0-1,0-1,0 0,0 0,-1-1,1 0,-1-1,0 0,2-1,18-12,0 0,-1-3,-1 0,-1-1,24-25,24-45,-75 91,0 0,0 0,0 1,0-1,0 0,0 0,0 1,0-1,0 0,0 0,0 1,0-1,0 0,0 1,0-1,0 0,0 0,1 1,-1-1,0 0,0 0,0 0,0 1,0-1,1 0,-1 0,0 0,0 1,0-1,1 0,-1 0,0 0,0 0,1 0,-1 1,0-1,0 0,1 0,-1 0,0 0,0 0,1 0,-1 0,-11 29,-40 167,44-157,1 1,2 1,1-1,2 1,2 0,3 9,-4-48,0 0,0-1,0 1,0 0,0 0,0-1,1 1,-1 0,1-1,-1 1,1-1,0 1,-1 0,1-1,0 1,0-1,0 0,0 1,1-1,-1 0,0 0,0 1,1-1,-1 0,1 0,-1-1,1 1,9 0</inkml:trace>
  <inkml:trace contextRef="#ctx0" brushRef="#br0" timeOffset="965.002">1751 515,'0'19,"5"7,1-2</inkml:trace>
  <inkml:trace contextRef="#ctx0" brushRef="#br0" timeOffset="1531.961">1977 148,'4'-3,"11"-8,-1 0,2 1,-1 1,1 0,1 1,-1 0,1 2,1 0,-1 1,1 0,0 2,16-2,-32 5,1 0,-1 1,0-1,0 1,1-1,-1 1,0 0,0-1,0 1,0 0,0 1,0-1,0 0,0 1,0-1,0 1,-1-1,1 1,-1 0,1-1,-1 1,0 0,1 0,-1 0,0 0,0 0,-1 1,1-1,0 0,-1 0,1 1,-1-1,0 0,0 0,0 1,0-1,0 0,0 2,-22 86,-110 147,128-232,1 1,0 0,1 0,-1 0,1 0,0 0,1 0,0 1,0-1,0 0,1 1,-1-1,2 1,-1-1,1 1,0-1,0 0,1 1,-1-1,1 0,1 0,-1 0,1 0,0-1,1 1,-1-1,1 0,0 0,2 2,8-1,1 0,-1-1,1-1,0-1,1 0,-1 0,0-2,1 0,-1 0,1-2,-1 0,1 0,-1-2,1 0,-1-1,0 0,-1-1,1-1,-1 0,0-1,-1 0,9-7,-6 6</inkml:trace>
  <inkml:trace contextRef="#ctx0" brushRef="#br0" timeOffset="2033.461">3049 6,'-29'12,"1"0,0 2,0 1,2 1,-23 17,41-26,-1 0,1 1,1 0,0 0,0 0,0 1,1 0,1 0,-1 1,1 0,1 0,0 0,1 0,-1 0,2 1,0 0,0-1,0 7,0-5,0 0,0 0,1 0,1 0,0 0,1 0,0 1,1-1,0 0,1 0,0-1,1 1,0-1,1 1,0-1,1-1,0 1,0-1,2 0,-1 0,1-1,0 0,5 3,-4-6,0 0,1-1,-1-1,1 0,0 0,0-1,0 0,0 0,1-1,-1-1,1 0,-1 0,1-1,0 0,-1-1,1 0,-1-1,1 0,-1-1,0 0,0-1,0 1,0-2,-1 0,0 0,0 0,0-1,0-1,-1 1,0-1,-1-1,1 0,-2 0,1 0,-1-1,2-2,-6 8,0-1,-1 1,1 0,-1-1,1 1,-1-1,0 0,-1 1,1-1,0 0,-1 1,0-1,0 0,0 0,0 0,-1 1,0-1,1 0,-1 1,-1-1,1 1,0-1,-1 1,0-1,0 1,0 0,0 0,0 0,-1 0,1 0,-1 1,0-1,1 1,-2-1,-3-3,-1 0,-1 0,1 1,-1 0,0 0,0 1,0 0,-1 1,1 0,-1 0,0 1,-3 0,-5 1,0 1,1 0,-1 1,0 1,1 1,0 1,0 0,0 1,0 1,1 0,-1 1,-5 5,-4 2</inkml:trace>
  <inkml:trace contextRef="#ctx0" brushRef="#br0" timeOffset="3115.479">0 938,'607'-29,"114"19,-553-3,510-21,-80 35,-135-30,-307 13,-17 4,-115 12</inkml:trace>
  <inkml:trace contextRef="#ctx0" brushRef="#br0" timeOffset="5033.318">3783 317,'-5'0,"-2"5,6 1,3-4,5-4,-3-1,-2 6,-6 1,-3 0</inkml:trace>
  <inkml:trace contextRef="#ctx0" brushRef="#br0" timeOffset="5785.04">3811 6,'0'-4,"0"2,-5 2,-6 2,-2-1</inkml:trace>
</inkml:ink>
</file>

<file path=ppt/ink/ink6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05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110 116,'23'58,"-15"181,-10-150,2 989,-29-847,29 417,-28-422,0-56,17-59,13-54,3-64,-3-6</inkml:trace>
  <inkml:trace contextRef="#ctx0" brushRef="#br0" timeOffset="2755.843">139 143,'1'0,"-1"-1,0 1,1-1,-1 1,0-1,1 1,-1-1,0 1,0-1,0 0,1 1,-1-1,0 1,0-1,0 0,0 1,0-1,0 1,0-1,0 0,0 1,0-1,-1 1,1-1,0 1,0-1,-1 0,1 1,0-1,0 1,-1-1,1 1,-1-1,1 1,0 0,-1-1,1 1,-1-1,1 1,-1 0,1-1,-1 1,0 0,1 0,-1 0,1-1,-1 1,1 0,-1 0,0 0,1 0,-1 0,1 0,-1 0,0 0,1 0,-1 0,1 0,-1 0,0 1,1-1,-1 0,1 0,-1 1,141-10,-94 11,378-13,366-81,-643 82,140 9,-127 2,-157-1,0-1,0 1,0 0,0 0,0 0,0 0,0 0,0 0,0 1,0 0,0 0,0-1,0 2,0-1,0 0,-1 0,1 1,0 0,-1-1,0 1,1 0,-1 0,0 1,0-1,0 0,0 1,0-1,-1 1,1-1,-1 1,1 0,-1 0,0 0,0 0,-1 0,1 0,-3 225,30 57,-28 690,0-400,28-378,-27-165,-1 0,-2-1,-1 1,-2-1,-3 9,-21 84,19 41,9-60,1-103,0 0,0 0,0 0,0 0,-1 0,1-1,-1 1,1 0,-1 0,1 0,-1 0,0-1,0 1,0 0,0-1,0 1,-1-1,1 1,0-1,-1 1,1-1,-1 0,1 0,-1 0,0 0,1 0,-1 0,0 0,0-1,0 1,1 0,-1-1,0 0,0 1,0-1,0 0,0 0,0 0,0 0,0 0,0-1,0 1,1-1,-1 1,0-1,-1 0,-21-4,-1 1,1 1,-1 2,1 0,-1 1,0 2,-23 4,-207 13,86 8,1-15,99-2,-1-3,0-4,0-2,-13-4,-35 1,-306 2,198 29,58-41,144 6</inkml:trace>
</inkml:ink>
</file>

<file path=ppt/ink/ink6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20.40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1 736,'65'-93,"123"-30,-132 92,0 3,2 2,0 3,49-12,234-49,-139 45,52 12,112 28,-329 2,1 2,-1 2,-1 0,1 3,-1 1,10 6,-3-2,99 22,55-7,-27-20,-106 0,1-4,1-2,-1-3,19-4,24 2,145-26,5 14,124-5,-193-6,67-7,100-44,-132 37,-26 9,28 2,28 56,-29-1,-101-11,-101-12,0-2,-1 0,1-1,0-2,0 0,0-1,0-2,-1 0,1-1,-1-2,0 0,0-1,1-2,119-49,-116 48,-1 1,2 1,-1 1,1 2,0 0,21 0,94-20,27-4,-144 28</inkml:trace>
</inkml:ink>
</file>

<file path=ppt/ink/ink6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29.97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1514 152,'-8'1,"1"1,0 1,-1 0,1 0,0 0,1 1,-1 0,1 0,-1 0,1 1,0 0,1 0,-6 7,1-3,-173 198,-838 1008,833-988,174-204,14-24,1 1,-1 0,0-1,0 1,0 0,0-1,1 1,-1 0,0 0,0-1,0 1,1 0,-1 0,0 0,0-1,1 1,-1 0,0 0,1 0,-1 0,0 0,1-1,-1 1,0 0,1 0,-1 0,0 0,1 0,-1 0,0 0,1 0,-1 0,0 0,1 0,-1 0,0 1,0-1,1 0,-1 0,0 0,1 0,-1 0,0 1,0-1,1 0,-1 0,0 1,0-1,1 0,-1 0,0 1,0-1,0 0,0 0,1 1,-1-1,0 0,0 1,0-1,0 0,0 1,0-1,0 1,187-175,337-340,357-374,-864 870,35-36,2 3,2 2,2 2,3 3,3 1,-22 33,-42 11,1-1,0 1,0 0,-1-1,1 1,0 0,-1 0,1 0,-1 0,1 0,-1 0,1-1,-1 1,0 0,0 0,1 0,-1 0,0 0,0 1,0-1,0 0,0 0,0 0,0 0,0 0,-1 0,1 0,0 0,-1 0,1 0,0-1,-1 1,1 0,-1 0,0 0,1 0,-1 0,0-1,1 1,-101 141,-1030 1185,867-1051,201-202,62-74,0 0,1 1,-1-1,0 1,1 0,-1-1,1 1,-1-1,1 1,-1 0,1-1,-1 1,1 0,0-1,-1 1,1 0,0 0,0 0,-1-1,1 1,0 0,0 0,0 0,0-1,0 1,0 0,0 0,0 0,1-1,-1 1,0 0,0 0,1 0,-1-1,0 1,1 0,-1-1,1 1,-1 0,1-1,-1 1,1-1,-1 1,1 0,0-1,-1 0,1 1,0-1,-1 1,1-1,0 0,0 1,-1-1,1 0,0 0,0 0,0 1,0-1,52-11,-7-14,0-2,-2-1,-1-3,-2-1,5-7,-15 14,1311-1092,-931 809,-396 298,-5 2,1 1,0 0,0 1,0 0,1 0,0 1,0 1,0 0,1 1,-1 0,1 1,-12 1,0 1,-1 0,1 0,0 0,-1 0,1 0,0 1,0-1,-1 0,1 0,0 0,-1 1,1-1,0 0,-1 1,1-1,-1 0,1 1,0-1,-1 1,1-1,-1 1,1-1,-1 1,0-1,1 1,-1 0,1-1,-1 1,0 0,0-1,1 1,-1 0,0-1,0 1,0 0,0 0,0-1,0 1,0 0,0-1,0 1,0 0,0 0,0-1,0 1,-1 0,1-1,0 1,-1 0,1-1,0 1,-20 39,-20 16,-2-2,-2-1,-11 6,-4 5,-310 345,-295 339,394-416,269-332,0 1,-1 0,1-1,0 1,0 0,-1 0,1 0,0 0,0 0,0 0,0 0,0 0,1 1,-1-1,0 0,0 1,1-1,-1 0,1 1,-1-1,1 1,0-1,-1 0,1 1,0-1,0 1,0-1,0 1,0-1,0 1,1-1,-1 1,0-1,1 1,-1-1,1 0,0 1,-1-1,1 0,0 0,0 1,0-1,0 0,0 0,0 0,0 0,0 0,0 0,0 0,1 0,-1-1,19-3,-1-1,0-1,0-1,-1 0,0-2,0 0,0-1,-1-1,-1 0,0-1,6-6,-11 10,203-150,-8-9,23-35,-111 96,152-135,-166 145</inkml:trace>
</inkml:ink>
</file>

<file path=ppt/ink/ink6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0.17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1561 1,'-594'591,"-263"322,841-895,3-5,1 0,1 1,0 0,1 1,1 1,0-1,-4 12,13-26,-1 0,0 0,1 1,-1-1,1 0,-1 1,1-1,-1 0,1 1,0-1,0 0,0 1,0-1,0 1,0-1,0 1,0-1,1 0,-1 1,0-1,1 0,-1 1,1-1,0 0,-1 0,1 1,0-1,0 0,0 0,0 0,-1 0,2 0,-1 0,0 0,0 0,0-1,0 1,0 0,1-1,-1 1,0-1,1 1,-1-1,0 1,1-1,-1 0,1 0,-1 0,0 0,1 0,-1 0,2 0,77-14,-28-9,-1-2,-1-2,-1-2,-2-3,-1-2,-2-1,39-41,-67 62,554-519,-329 301,-135 132</inkml:trace>
</inkml:ink>
</file>

<file path=ppt/ink/ink6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0.358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1709 1,'-457'499,"344"-371,-306 349,-208 324,547-677,79-123,0 0,0-1,0 1,1 0,-1 0,0-1,0 1,1 0,-1 0,0 0,1 0,-1 0,1 0,-1 0,1 0,0 0,-1 0,1 0,0 0,0 0,0 0,0 0,0 1,0-1,0 0,0 0,0 0,0 0,1 0,-1 0,0 0,1 0,-1 0,1 0,-1 0,1 0,-1 0,1 0,0 0,0 0,-1-1,1 1,0 0,0-1,0 1,0 0,0-1,0 1,0-1,0 1,0-1,0 0,0 1,0-1,0 0,0 0,0 0,0 1,0-1,0-1,1 1,-1 0,0 0,0 0,0 0,0-1,0 1,24-9,-1-1,0-1,-1 0,0-2,-1-1,-1-1,0-1,-1 0,10-12,-26 25,558-510,-460 419</inkml:trace>
</inkml:ink>
</file>

<file path=ppt/ink/ink6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1.47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1741 287,'-1314'1449,"1285"-1416,-121 138,-54 90,170-206,33-55,0 1,1-1,-1 1,0-1,1 1,-1-1,1 1,-1 0,1-1,-1 1,1 0,-1-1,1 1,0 0,0-1,-1 1,1 0,0 0,0-1,0 1,-1 0,1 0,0-1,0 1,0 0,0 0,1 0,-1-1,0 1,0 0,0 0,1-1,-1 1,0 0,1-1,-1 1,0 0,1-1,-1 1,1 0,-1-1,1 1,0-1,-1 1,1-1,-1 1,1-1,0 0,-1 1,1-1,0 0,0 1,-1-1,1 0,0 0,0 0,-1 0,1 1,0-1,0 0,46-16,21-23,-2-3,-3-2,-1-4,-2-2,-32 28,1272-1125,-711 598,-486 469,-98 87,-86 102,-754 814,563-634,-385 421,462-507,176-177,19-25,1-1,-1 1,0-1,1 0,-1 1,0-1,1 1,-1-1,1 1,-1-1,0 0,1 1,-1-1,1 0,-1 0,1 1,-1-1,1 0,-1 0,1 0,0 0,-1 1,1-1,-1 0,1 0,-1 0,1 0,0 0,-1 0,1-1,-1 1,1 0,-1 0,1 0,-1 0,1-1,-1 1,1 0,-1-1,1 1,-1 0,1-1,-1 1,0 0,1-1,-1 1,1-1,-1 1,0-1,0 1,1-1,-1 1,0-1,0 1,68-45,-3-3,-2-2,2-8,-33 31,868-797,250-321,-949 970,-201 175,0 1,0-1,0 1,1-1,-1 0,0 1,0-1,0 1,1-1,-1 1,0-1,1 0,-1 1,0-1,0 0,1 1,-1-1,1 0,-1 1,0-1,1 0,-1 0,1 0,-1 1,1-1,-1 0,0 0,1 0,-1 0,1 0,-1 0,1 0,-1 0,1 0,-166 181,-856 888,388-395,565-591,67-82,1 0,-1 0,1 0,0 0,0 0,0 0,-1 0,1 0,0 0,0 0,0-1,1 1,-1 0,0 0,0 0,0 0,1 0,-1 0,1 0,-1 0,0 0,1 0,-1-1,1 1,0 0,-1 0,1-1,0 1,-1 0,1-1,0 1,0 0,0-1,0 1,-1-1,1 0,0 1,0-1,0 0,0 1,0-1,0 0,0 0,0 0,0 0,0 0,0 0,0 0,0 0,0 0,0-1,0 1,0 0,0-1,-1 1,1 0,0-1,0 1,0-1,0 0,-1 1,1-1,0 0,0 0,34-13,0-2,-1-1,-1-1,-1-2,-1-2,0-1,2-4,-23 20,314-260,29-53,-238 215,691-654,-636 596,159-116,-197 199,-132 80,1 0,0 0,0 0,0 0,0 0,0 0,-1 0,1 0,0 0,0 0,0 1,0-1,-1 0,1 1,0-1,0 0,-1 1,1-1,0 1,-1-1,1 1,0 0,-1-1,1 1,-1 0,1-1,-1 1,1 0,-1 0,0-1,1 1,-1 0,0 0,0 0,1-1,-1 1,0 0,0 0,0 0,0 0,0 0,0-1,0 1,-1 0,1 0,0 0,0-1,-1 1,1 0,0 0,-1 0,1-1,-1 1,1 0,-1-1,1 1,-1 0,1-1,-1 1,0-1,1 1,-1-1,0 1,1-1,-1 1,0-1,0 0,0 1,-22 38,-2-2,-2 0,-1-2,-26 27,20-25,-797 883,54-33,669-763,92-102,23-27,32-34,-33 34,945-900,-583 555,374-343,-706 660,-15 13,1 0,1 1,1 2,0 0,2 2,6-3,-32 18,-1 1,1-1,0 1,0-1,-1 1,1 0,0-1,0 1,0-1,0 1,0-1,0 1,0 0,0-1,0 1,0-1,0 1,0-1,0 1,1 0,-1-1,0 1,0-1,0 1,1-1,-1 1,0-1,1 1,-1-1,1 0,-1 1,0-1,1 1,-1-1,1 0,-1 1,1-1,-1 0,1 0,-1 1,1-1,-1 0,1 0,0 0,-1 0,1 0,-1 0,1 0,-1 0,2 0,-145 163,87-106,-1076 1210,723-770,394-479,-35 67,51-84,-1 0,1 0,-1 0,1-1,-1 1,1 0,0 0,-1-1,1 1,0 0,0-1,-1 1,1 0,0-1,0 1,0-1,0 0,0 1,0-1,0 0,0 1,0-1,0 0,0 0,0 0,0 0,0 0,0 0,0 0,0 0,0-1,-1 1,1 0,0 0,0-1,0 1,0-1,0 1,0-1,0 1,-1-1,1 1,0-1,0 0,-1 0,1 1,0-1,-1 0,1 0,-1 0,1 1,40-23,0-2,-2-2,-1-1,5-7,-11 10,546-457,950-886,-1281 1146,-234 217,-34 29,-398 380,-1037 1019,1323-1286,107-101,26-37,1 1,-1 0,0 0,1 0,-1-1,1 1,-1 0,1 0,-1 0,1 0,-1 0,0 0,1 0,-1 0,1 0,-1 0,1 0,-1 0,1 0,-1 0,1 1,-1-1,0 0,1 0,-1 0,1 1,-1-1,0 0,1 0,-1 1,0-1,1 0,-1 1,0-1,0 1,1-1,-1 0,0 1,0-1,1 1,-1-1,0 0,0 1,0-1,0 1,0-1,0 1,0-1,0 1,0-1,0 1,0-1,0 1,0-1,0 0,0 1,-1 0,39-19,-1 0,-1-3,-1-1,-1-1,10-11,-20 17,445-348,-218 171,-153 117</inkml:trace>
</inkml:ink>
</file>

<file path=ppt/ink/ink6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2.94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1792 1,'-229'249,"-161"232,47-52,47-108,255-273,62-55,228-184,425-340,-71 51,-592 473,-21 17,-264 214,-1360 1121,1526-1257,85-66,23-21,0-1,0 1,-1-1,1 0,0 1,0-1,0 1,0-1,0 1,0-1,0 1,0-1,0 1,0-1,0 1,0-1,0 1,0-1,0 1,0-1,1 0,-1 1,0-1,0 1,1-1,-1 1,0-1,0 0,1 1,-1-1,0 0,1 1,-1-1,1 0,-1 0,0 1,1-1,-1 0,1 0,-1 0,1 1,-1-1,1 0,-1 0,1 0,-1 0,1 0,-1 0,0 0,1 0,-1 0,1 0,-1 0,1 0,-1-1,1 1,-1 0,1 0,-1 0,1-1,-1 1,0 0,1 0,-1-1,137-49,-113 39,255-135,53-48,-174 99,458-256,-503 300,-113 52,0-1,0 1,-1-1,1 1,0-1,0 1,0-1,0 1,0 0,0-1,0 1,0-1,0 1,0-1,0 1,1-1,-1 1,0-1,0 1,0-1,1 1,-1-1,0 1,1-1,-1 1,0-1,1 0,-1 1,0-1,1 0,-1 1,1-1,-1 0,1 1,-1-1,1 0,-1 0,1 0,-1 1,1-1,-1 0,1 0,-1 0,1 0,0 0,-1 0,1 0,-1 0,1 0,-1 0,1 0,-1-1,1 1,-1 0,1 0,-1 0,1-1,-1 1,1 0,-1-1,1 1,-1 0,-108 101,69-71,-460 345,261-207,233-165,-35 28,39-31,0 1,1 0,-1-1,1 1,-1-1,0 1,1 0,-1 0,1-1,-1 1,1 0,0 0,-1-1,1 1,0 0,0 0,-1 0,1 0,0 0,0-1,0 1,0 0,0 0,0 0,0 0,1 0,-1 0,0-1,0 1,1 0,-1 0,0 0,1-1,-1 1,1 0,-1 0,1-1,-1 1,1 0,0-1,-1 1,1-1,0 1,-1-1,1 1,0-1,0 1,-1-1,1 0,13 5,-1-2,0 1,1-2,-1 0,1-1,0 0,0-1,-1 0,1-1,13-3,72-8,-60 6</inkml:trace>
</inkml:ink>
</file>

<file path=ppt/ink/ink6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51.75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5143 509,'-1000'-149,"574"95,-363 5,77 76,622-27,795-56,17 26,-701 30,15-1,1 1,-1 3,0 0,0 3,4 1,-41-6,0-1,0 1,0-1,0 1,0-1,0 1,1 0,-1-1,0 1,0 0,1 0,-1 0,1-1,-1 1,1 0,-1 0,1 0,-1 0,1 0,0 0,-1 0,1 0,0 0,0 0,0 0,0 0,0 0,0 0,0 0,0 0,0 0,0 0,1 0,-1 0,0 0,1 0,-1 0,1 0,-1 0,1 0,-1 0,1-1,0 1,-1 0,1 0,0-1,0 1,0 0,-1-1,1 1,0-1,0 1,0-1,0 1,0-1,0 0,0 1,0-1,0 0,0 0,0 0,0 0,0 0,0 0,0 0,0 0,0 0,0-1,0 1,0 0,-16 5,-2 0,1-1,0 0,-1-2,1 0,-1 0,0-2,-10-1,1 2,-936-3,422-26,783 3,-101 6,-92 14,493-32,-489 36,1 3,-1 2,1 2,22 7,-76-13,0 0,1-1,-1 1,0 0,0 0,0 0,0 0,0 0,0 0,1 0,-1 1,0-1,0 0,0 1,0-1,0 1,0-1,0 1,0-1,0 1,0 0,0-1,0 1,0 0,-1 0,1 0,0-1,-1 1,1 0,0 0,-1 0,1 0,-1 0,1 0,-1 0,0 1,0-1,1 0,-1 0,0 0,0 0,0 0,0 1,0-1,0 0,0 0,-1 0,1 0,0 0,-1 0,1 0,0 0,-1 0,0 0,1 0,-1 0,1 0,-1 0,0 0,0 0,0 0,1-1,-1 1,-1 0,-13 6,0 0,0-2,-1 1,0-2,0 0,0-1,0-1,-6 0,-9 3,-157 14,0-8,-136-11,178-2,-831 1,957 1,-63 11,99 0,211-4,535-33,-377 17,0 17,333 53,-480-11,-200-31,-58-10,-320-3,28 8,37-3,-234 42,376-18,133-34,0 0,-1 0,1 0,-1-1,1 1,0 0,-1 0,1 0,0 0,0 0,0 0,0 0,0 0,0 0,0 0,0 0,0 0,1 0,-1 0,0-1,0 1,1 0,-1 0,1 0,-1 0,1 0,-1-1,1 1,-1 0,1 0,0-1,-1 1,1-1,0 1,0 0,0-1,-1 1,1-1,0 0,0 1,0-1,0 0,0 1,0-1,0 0,0 0,0 0,-1 0,1 0,0 0,0 0,0 0,0 0,0 0,0-1,0 1,0 0,0-1,38 9,0-3,0-1,0-1,28-3,-30 0,302-8,-1-15,-113 7,489-24,-159 11,-715 13,-252 7,0 19,-227 41,601-48,-684 80,546-44,176-40,-1 1,0 0,0 0,0-1,1 1,-1 0,0 0,0 0,0 0,1 0,-1 0,0 0,0 1,0-1,1 0,-1 0,0 0,0 1,1-1,-1 1,0-1,0 0,1 1,-1-1,1 1,-1-1,0 1,1 0,-1-1,1 1,-1 0,1-1,0 1,-1 0,1 0,0-1,-1 1,1 0,0 0,0-1,0 1,-1 0,1 0,0 0,0-1,0 1,1 0,-1 0,0 0,0 0,0-1,0 1,1 0,-1 0,0-1,1 1,-1 0,1-1,-1 1,1 0,19 3,1 0,0-1,0-1,-1-1,1-1,12-2,15 1,258-11,122-26,-142 9,659-39,39 42,-941 26,-36 0,-26 1,-494 32,341-18,-787 79,-215 43,532-57,491-51,151-29,1 0,-1 0,0 0,0 0,1 0,-1 0,0 0,0 0,1 0,-1 0,0 0,0 0,1 0,-1 1,0-1,0 0,1 0,-1 0,0 0,0 1,0-1,0 0,1 0,-1 1,0-1,0 0,0 0,0 0,0 1,0-1,0 0,0 1,0-1,0 0,1 0,-1 1,0-1,-1 0,1 0,0 1,0-1,0 0,0 0,34 3,118-8,1-7,116-25,-218 29,79-11,1342-175,-1222 169,400-38,79 26,-627 37,-161 2,-1817 192,1846-191,-1696 234,1599-216,101-11,27-3,10-4,1 0,0-1,1-1,-1 0,0 0,0-1,0-1,1 0,0-1,17 0,598-66,-272 23,681-70,191 39,-899 71,-315 10,-46 2,-508 51,-2277 389,1977-295,745-139,89-12,18-2,25-4,911-182,109-2,347 11,-1045 150,17 16,-244 18,-105 1,-28 0,-85 13,-3371 668,2870-550,547-127,32-6,28-8,909-198,755-80,-617 172,-632 85,-398 28,-58 11,-355 48,-2403 476,2030-388,628-135,107-15,29-6,637-156,11 12,6 29,4 30,81 23,-468 62,-250 12,-35 0,-94 18,-410 63,-976 173,17-20,1326-222,119-17,33-5,1446-222,-1433 222,654-85,527 5,-715 87,-495-4,-1 0,1 1,0-1,0 0,0 1,0-1,0 0,0 1,0-1,0 0,0 1,0-1,0 0,0 1,0-1,0 0,0 1,-466 61,-1201 205,942-150,706-114,31-6,493-91,546-136,369-67,-778 164,-609 126,-12 4,0-1,0-2,0 0,-1-1,0 0,-1-2,0-1,3-2,-21 12,0-1,1 1,-1 0,0-1,0 0,0 1,0-1,0 0,1 1,-1-1,-1 0,1 0,0 0,0 0,0 0,0 0,-1 0,1 0,0 0,-1-1,1 1,-1 0,1 0,-1 0,0-1,0 1,1 0,-1-1,0 1,0 0,0 0,0-1,0 1,-1 0,1-1,0 1,-1 0,1 0,-1 0,1-1,-1 1,1 0,-1 0,0 0,0 0,1 0,-1 0,0 0,0 0,0 0,0 0,0 1,-1-1,-69-29,-45 6,-1 5,0 5,-44 3,-591 0,280 10,232-15,171-8,69 23,0 0,0 0,0 0,0 0,0-1,0 1,0 0,0 0,0 0,1 0,-1 0,0 0,1-1,-1 1,1 0,-1 0,1 0,0 0,-1 0,1 1,0-1,0 0,0 0,-1 0,1 1,0-1,0 0,0 1,0-1,0 1,1-1,-1 1,0-1,0 1,0 0,1 0,-2-1,43-19,0 3,1 1,0 2,5 1,1-2,488-139,31 6,-161 47,-351 67,-57 32,-1-1,0 1,1 0,-1 0,0 0,0 0,-1 1,1-1,0 0,-1 0,1 1,-1-1,1 1,-1-1,0 1,1 0,-1-1,0 1,0 0,0 0,0 0,0 1,0-1,0 0,0 1,-1 0,1-1,0 1,0 0,0 0,-1 0,1 0,0 0,0 1,-1-1,2 0,-109-8,0 5,0 4,-8 6,113-7,-743 60,285-35,449-30,35-3,97-24,2 6,18 3,-54 9,538-98,-599 107,-81-1,-273 36,209-14,-412 49,462-59,280-31,0-9,11-12,4 1,114-6,-665 80,-334 48,627-70,50-9,380-62,-369 49,-214 13,-458 3,941-13,-32-23,-185 25,-233 15,-329 42,230-41,339-10,-1-3,1-4,1-4,11-1,64-13,-153 25,-21 3,-25 1,-211 44,102-13,49-8,97-22,1-1,0 0,0 1,-1-1,1 1,0-1,0 1,0-1,0 1,0-1,0 1,0 0,0-1,0 1,0-1,0 1,0-1,0 1,0-1,0 1,0-1,0 1,1-1,-1 1,0-1,0 1,1-1,-1 0,0 1,1-1,-1 1,0-1,1 0,-1 1,1-1,-1 0,1 0,-1 1,0-1,1 0,-1 0,1 1,-1-1,1 0,-1 0,1 0,0 0,-1 0,1 0,-1 0,1 0,-1 0,1 0,-1 0,1 0,-1 0,1-1,-1 1,1 0,-1 0,1 0,-1-1,1 1,-1 0,0-1,1 1,-1 0,0-1,1 1,58 1,-1-2,1-2,48-10,-31 4,152-22,-347 36,-111 19,763-36,23-23,-330 24,-423 37,42-22,802-60,-192 26,-423 35,-46 7,-189 18,-35 8,237-38,1 0,-1 0,1-1,-1 1,0 0,1 0,-1 0,1 0,-1 0,1 0,-1 0,0 0,1 0,-1 0,1 0,-1 0,0 0,1 0,-1 1,1-1,-1 0,1 0,-1 1,1-1,-1 0,1 1,-1-1,1 0,-1 1,1-1,0 1,-1-1,1 1,0-1,-1 1,1-1,0 1,0-1,-1 1,1-1,0 1,0-1,0 1,0 0,0-1,0 1,0-1,0 1,0 0,0-1,0 1,0-1,0 1,0-1,1 1,-1 0,0-1,0 1,38 8,496-8,-199 0,-283 9,-52-9,0 0,-1 0,1 0,-1 0,0 0,1-1,-1 1,0 0,1 0,-1 0,0-1,0 1,0 0,0-1,0 1,0-1,0 1,0-1,0 1,0-1,0 0,0 1,0-1,0 0,0 0,0 0,0 0,0 0,0 0,-1 0,1 0,0 0,0-1,0 1,0 0,0-1,-1 2,-782 75,657-66,357-15,918-70,-578 45,-558 27,-39 3,-1462 1,2184-19,-239 6,-719 13,73-3,-170 21,324-14,36-4,0-1,0 0,0 0,0 1,0-1,0 0,0 0,0 1,0-1,0 0,0 0,0 0,0 1,0-1,-1 0,1 0,0 1,0-1,0 0,0 0,0 0,0 1,-1-1,33 1,183-6,189-31,-358 31,293-34,-294 32,-70-5,-14 8,0 1,-1 3,1 1,-1 2,-9 3,-49 2,-344 26,399-26,77 9,277-10,-197-9,80 3,-158 8,-58 8,-323 51,-538 89,838-141,64-5,35-6,-1-3,1-2,-1-2,25-6,-31 4,137-12,311-16,-472 33,-28-1,-74 6,-1 3,1 4,-11 6,-40 7,-391 76,382-73,139-29,1 1,-1-1,1 0,-1 1,0-1,1 0,-1 1,0-1,1 0,-1 1,0-1,0 1,1-1,-1 1,0-1,0 0,0 1,0-1,1 1,-1-1,0 1,0-1,0 1,0-1,0 1,0-1,0 1,-1-1,1 1,0-1,0 1,0-1,0 1,0-1,-1 0,1 1,0-1,-1 1,1-1,0 0,0 1,-1-1,1 0,-1 1,1-1,0 0,-1 1,1-1,-1 0,1 0,-1 0,1 1,0-1,-1 0,1 0,-1 0,1 0,-1 0,1 0,-1 0,1 0,-1 0,1 0,-1 0,1 0,40 12,20-3,1-3,0-3,1-2,-1-4,25-4,17 0,177-11,289-6,-676 30,1 4,-66 17,89-14,-869 148,860-138,93-23,-1 0,0 0,1 0,-1 1,0-1,0 0,1 0,-1 1,0-1,0 0,1 1,-1-1,0 0,0 1,0-1,0 0,0 1,0-1,1 0,-1 1,0-1,0 0,0 1,0-1,0 0,0 1,0-1,0 1,-1-1,1 0,0 1,0-1,0 0,0 1,0-1,-1 0,1 0,0 1,0-1,0 0,-1 1,279 3,1104-6,-1423 14,-533 51,-9-25,386-19,178-13,43-3,227-4,164-26,108-3,-437 35,-72 6,-40-4,-353 40,-25 6,-309 51,612-78,102-26,0 0,-1 0,1 0,0 1,-1-1,1 0,-1 0,1 1,0-1,-1 1,1-1,-1 1,1-1,-1 1,1-1,-1 1,0-1,1 1,-1-1,1 1,-1 0,0-1,0 1,1 0,-1-1,0 1,0 0,0-1,0 1,0 0,0-1,0 1,0 0,0-1,0 1,0 0,0 0,-1-1,1 1,0-1,0 1,-1 0,1-1,0 1,-1-1,1 1,-1 0,1-1,-1 1,1-1,278 7,803-10,-789 21,-246 1,-45-19,-1 1,1 0,-1-1,0 1,1 0,-1 0,0 0,1-1,-1 1,0 0,0 0,0 0,0 0,0 0,0-1,0 1,0 0,0 0,0 0,0 0,0-1,-1 1,1 0,0 0,-1 0,1-1,0 1,-1 0,1 0,-1-1,1 1,-1 0,0-1,1 1,-1-1,0 1,1-1,-1 1,0-1,0 1,1-1,-1 0,0 1,0-1,0 0,1 0,-1 0,0 1,0-1,0 0,0 0,0 0,-22 9,-2-1,1-2,-1 0,0-1,0-1,-7-1,-6 1,-322 35,-158 24,489-55,29-8,1 0,-1 0,0 0,1 0,-1 0,0 0,1 0,-1 0,0 0,1 1,-1-1,0 0,1 0,-1 0,0 0,0 0,1 1,-1-1,0 0,0 0,1 0,-1 1,0-1,0 0,1 1,-1-1,0 0,0 0,0 1,0-1,0 0,0 1,1-1,-1 0,0 1,0-1,0 0,0 1,0-1,0 0,0 1,0-1,0 0,0 0,-1 1,1-1,0 0,0 1,0-1,0 0,0 1,-1-1,1 0,0 0,0 1,0-1,-1 0,1 0,0 1,0-1,-1 0,1 0,0 0,34 10,0-3,1-1,0-1,0-2,3-1,-14-1,462 10,-302-14,0 9,0 8,56 16,-135-1,-105-29,1 0,0 0,0 0,0 0,0 0,-1 1,1-1,0 0,0 0,-1 1,1-1,0 1,0-1,-1 1,1-1,-1 1,1-1,0 1,-1-1,1 1,-1 0,1-1,-1 1,1 0,-1-1,0 1,1 0,-1 0,0-1,0 1,1 0,-1 0,0 0,0-1,0 1,0 0,0 0,0 0,0 0,0-1,-1 1,1 0,0 0,0 0,-1-1,1 1,0 0,-1-1,1 1,-1 0,1-1,-1 1,1 0,-1-1,1 1,-1-1,0 1,1-1,-1 1,0-1,0 1,1-1,-1 0,0 1,0-1,1 0,-1 0,-1 0,-58 21,-89 7,-1-6,-67-2,-1156 54,988-43,466-17,545 14,-486-20,0 7,78 22,-150-15,-68-21,0 0,1-1,-1 1,0-1,1 1,-1 0,0-1,0 1,0 0,0-1,0 1,0 0,0 0,0-1,0 1,0 0,0-1,0 1,0 0,0-1,-1 1,1 0,0-1,-1 1,1-1,0 1,-1 0,1-1,-1 1,1-1,-1 1,1-1,-1 1,1-1,-1 0,1 1,-1-1,0 1,1-1,-1 0,0 0,1 1,-1-1,0 0,1 0,-1 0,0 0,1 0,-1 0,0 0,1 0,-1 0,-153 19,119-18,-731-9,-26 1,-140 70,453-25,461-31,50-1,34-1,1-3,0-3,17-5,-35 3,821-83,-334 41,184 22,-601 24,-103-1,-32 1,-640 43,-1635 101,1786-134,702-15,-1-9,126-27,-192 23,393-50,463 4,-789 65,-417 1,-121 21,219-14,-2194 160,2253-165,-79 6,-134-8,219-10,57 7,1 0,-1 0,1-1,-1 1,0-1,1 1,-1 0,1-1,-1 1,0-1,0 1,1-1,-1 1,0-1,0 1,0-1,1 1,-1-1,0 1,0-1,0 0,0 1,0-1,0 1,0-1,0 1,0-1,0 1,-1-1,1 1,0-1,0 1,0-1,-1 1,1-1,0 1,-1-1,1 1,0-1,-1 1,1 0,0-1,-1 1,1-1,-1 1,1 0,-1 0,1-1,-1 1,1 0,231-56,990-151,-770 137,2 20,2 20,51 19,-475 13,-74-1,10 1,-1541 88,-856 93,2148-173,221-21,67 4,194-41,-145 39,19-4,691-122,6 33,38 32,-573 65,-228 5,-31 1,-756 49,255-11,-1031 47,1007-89,490-8,65 4,180-40,-133 37,-45 9,1399-230,-850 174,-546 53,-28 3,-170 4,-125 21,218-16,-441 50,-333 21,764-82,103 3,-1-1,1 1,0-1,0 0,0 1,0-1,0 0,0 1,0-1,0 1,0-1,0 0,0 1,0-1,0 0,0 1,1-1,-1 1,0-1,0 0,1 1,-1-1,1 1,-1-1,0 1,1-1,-1 1,1-1,-1 1,1 0,-1-1,1 1,-1 0,1-1,0 1,-1 0,1 0,-1-1,1 1,0 0,-1 0,1 0,-1 0,1 0,0 0,-1 0,1 0,0 0,-1 0,1 0,0 0,-1 1,1-1,0 0,0 0,381-127,357-77,362-37,-924 203,-136 27,-38 5,-102 12,-1609 191,1703-197,-156 16,-1-8,-23-7,120-14,93-15,21 5,1 3,1 2,0 3,14-2,-33 9,1005-232,-631 143,-358 82,-48 15,-1 0,1-1,0 1,-1 0,1 0,0-1,-1 1,1 0,0-1,-1 1,1-1,0 1,0 0,0-1,-1 1,1-1,0 1,0-1,0 1,0-1,0 1,0 0,0-1,0 1,0-1,0 1,0-1,0 1,0-1,0 1,0-1,0 1,1 0,-1-1,0 1,0-1,1 1,-1 0,0-1,0 1,1 0,-1-1,-62-3,0 2,0 3,-49 8,60-5,-412 43,139-11,-80-12,179-26,225 2,1 0,-1 0,0 0,0 0,0 0,1-1,-1 1,0 0,0 0,0 0,0-1,1 1,-1 0,0 0,0 0,0-1,0 1,0 0,0 0,0-1,0 1,1 0,-1 0,0-1,0 1,0 0,0 0,0-1,0 1,-1 0,1 0,0-1,0 1,0 0,0 0,0-1,0 1,0 0,0 0,-1-1,1 1,0 0,0 0,0 0,0 0,-1-1,32-7,963-189,-369 82,-538 93,-87 21,0 1,0-1,0 1,0-1,0 1,0-1,0 1,0-1,0 1,0-1,0 1,0-1,0 1,0-1,0 1,-1-1,1 1,0-1,0 1,-1 0,1-1,0 1,-1-1,1 1,0 0,-1-1,1 1,-1 0,1-1,-1 1,1 0,0 0,-1-1,1 1,-1 0,1 0,-1 0,1 0,-1 0,1 0,-1 0,1 0,-1 0,0 0,1 0,-1 0,1 0,-1 0,1 0,-1 0,1 1,-1-1,1 0,0 0,-1 0,1 1,-1-1,1 1,-200 22,-78 21,19-1,-1-11,-177-5,426-27,7 1,-1 0,1-1,0 0,0 0,0 0,-1-1,1 1,0-1,0 0,0 0,0-1,0 1,0-1,0 0,-3-1,28-14,220-43,-133 39,502-90,-423 79,-238 26,-899 66,768-66,163-7,51 5,779-103,-622 82,-495 86,-675 115,665-104,316-68,-1-1,1 1,-1 0,1 0,-1-1,0 1,1 0,-1 0,1 0,-1 0,0 0,1 0,-1 0,1 0,-1 0,0 0,1 0,-1 0,0 0,1 0,-1 1,1-1,-1 0,1 0,-1 1,1-1,-1 0,1 1,-1-1,1 0,-1 1,1-1,-1 1,1-1,0 1,-1-1,1 1,0-1,-1 1,1 0,0-1,0 1,0-1,-1 1,1-1,0 1,0 0,0-1,0 1,0 0,0-1,0 1,0-1,1 1,-1 0,0-1,0 1,0-1,1 1,-1-1,0 1,0 0,1-1,-1 1,1-1,-1 0,0 1,1 0,46 11,41-9,0-3,-1-3,3-5,-24 3,374-38,-103 9,113 11,-353 29,-88 1,-27 0,-297 41,212-36,-1044 126,982-103,165-35,-1 0,0-1,1 1,-1 0,0 0,1 1,-1-1,0 0,1 0,-1 0,0 0,1 1,-1-1,0 0,1 1,-1-1,1 0,-1 1,0-1,1 1,-1-1,1 1,-1-1,1 1,0-1,-1 1,1-1,0 1,-1-1,1 1,0 0,-1-1,1 1,0 0,0-1,0 1,0 0,0-1,0 1,0 0,0 0,0-1,0 1,0 0,0-1,0 1,1 0,-1-1,0 1,0 0,1-1,-1 1,0-1,1 1,-1 0,40 16,12-9,1-2,1-2,39-3,-55-1,521-27,-118 2,-114 42,-304-11,-24 1,-40 8,-338 51,-413 59,-170 15,795-107,161-26,22-5,86-1,0-5,0-4,76-16,-153 20,241-35,118-19,2 18,39 14,-168 28,-212 3,-46-5,1 1,-1-1,1 0,0 1,0-1,-1 0,1 1,0-1,0 0,-1 1,1-1,0 1,0-1,0 0,0 1,-1-1,1 1,0-1,0 1,0-1,0 1,0-1,0 1,0-1,0 0,0 1,1-1,-1 1,0-1,0 1,0-1,0 0,1 1,-1-1,0 1,0-1,1 0,-1 1,0-1,1 0,-1 1,0-1,1 0,-1 0,1 1,-1-1,0 0,1 0,-1 0,1 0,-1 1,0-1,1 0,-1 0,1 0,-1 0,1 0,-1 0,1 0,-1 0,1 0,-1 0,0 0,1-1,-1 1,1 0,-37 17,-320 61,-1004 159,1257-212,103-25,0 1,1-1,-1 0,0 0,1 1,-1-1,0 0,0 0,1 1,-1-1,0 0,0 1,0-1,0 0,0 1,1-1,-1 0,0 1,0-1,0 1,0-1,0 0,0 1,0-1,0 0,0 1,0-1,0 1,0-1,-1 0,1 1,0-1,0 0,0 1,0-1,-1 0,1 1,0-1,0 0,-1 0,1 1,0-1,0 0,-1 0,42 4,0-2,0-2,0-2,25-5,-23 3,824-114,-411 63,134 14,-568 40,12-2,1 3,0 0,0 2,0 2,20 5,-55-8,-1-1,0 1,0-1,0 1,0-1,0 1,1 0,-1-1,0 1,0 0,1 0,-1 0,1 0,-1-1,1 1,-1 0,1 0,-1 0,1 0,0 0,-1 0,1 0,0 0,0 0,0 0,0 0,0 0,0 0,0 0,0 0,1 1,-1-1,0 0,0-1,1 1,-1 0,1 0,-1 0,1 0,-1 0,1 0,0 0,-1-1,1 1,0 0,0 0,-1-1,1 1,0-1,0 1,0-1,0 1,0-1,0 1,0-1,-74 22,0-3,-2-3,-8-3,0 1,-565 96,-456 91,846-145,222-44,36-12,1 0,-1 0,0-1,1 1,-1 0,1 0,-1 0,1-1,-1 1,0 0,1 0,-1 0,1 0,-1 0,1 0,-1 0,1 0,-1 0,1 0,-1 0,1 0,-1 1,1-1,-1 0,0 0,1 0,-1 0,1 1,-1-1,1 0,-1 1,0-1,1 0,-1 1,0-1,1 0,-1 1,0-1,0 1,1-1,-1 0,0 1,0-1,0 1,0-1,1 1,-1-1,0 1,0-1,0 1,0-1,0 1,0-1,0 1,0-1,-1 0,1 1,0-1,0 1,0-1,0 1,-1-1,102 6,1-5,99-12,-138 6,919-85,-915 85,149-13,0 10,120 14,-198 17,-140-22,1-1,0 0,0 0,0 0,0 1,0-1,0 1,0-1,-1 1,1-1,0 1,0-1,1 1,-1 0,0 0,0-1,0 1,0 0,1 0,-1 0,0 0,1 0,-1 0,1 0,-1 0,1 0,-1 0,1 0,0 1,0-1,-1 0,1 0,0 0,0 0,0 1,0-1,0 0,1 0,-1 0,0 0,1 0,-1 1,0-1,1 0,-1 0,1 0,0 0,-1 0,1 0,0 0,-1-1,1 1,0 0,0 0,0 0,0-1,0 1,0 0,0-1,0 1,0-1,0 0,0 1,1-1,-198 49,137-38,-929 119,343-54,338-38,293-36,21-2,27-1,554-69,-159 12,-116 29,2 14,41 14,-417 19,-628 106,-57 2,308-41,340-57,98-28,0 0,0 0,1 1,-1-1,0 0,0 0,1 1,-1-1,0 0,0 1,0-1,0 0,0 0,1 1,-1-1,0 0,0 1,0-1,0 0,0 1,0-1,0 0,0 1,0-1,0 0,0 1,0-1,0 0,0 1,-1-1,1 0,0 1,0-1,0 0,0 1,-1-1,1 0,0 0,0 1,0-1,-1 0,1 0,0 1,0-1,-1 0,1 0,0 0,-1 0,1 1,0-1,-1 0,1 0,34 3,87-10,0-5,58-16,-101 16,181-30,272-46,4 22,490 6,-943 60,0 4,0 4,71 16,-82 4,-71-28,0 1,1 0,-1-1,0 1,1 0,-1-1,0 1,0 0,0-1,0 1,0 0,0 0,0-1,0 1,0 0,0-1,0 1,0 0,-1-1,1 1,0 0,0-1,-1 1,1-1,0 1,-1 0,1-1,-1 1,1-1,-1 1,1-1,-1 1,1-1,-1 1,1-1,-1 0,0 1,1-1,-1 0,0 0,1 1,-1-1,0 0,1 0,-1 0,0 0,1 0,-1 0,0 0,1 0,-32 13,0-2,-1-1,0-2,-1-1,-21 1,-8 2,-1355 194,945-145,91-21,345-37,29-5,26-3,304-50,325-58,685-96,-1036 185,1 13,130 18,-297 12,-130-17,1 0,0 0,0 0,-1 0,1 0,0 0,0 0,-1 0,1 0,0 0,0 0,-1 0,1 1,0-1,-1 0,1 0,0 1,-1-1,1 0,0 1,-1-1,1 1,-1-1,1 1,-1-1,1 1,-1-1,1 1,-1 0,1-1,-1 1,0 0,0-1,1 1,-1 0,0-1,0 1,0 0,1 0,-1-1,0 1,0 0,0 0,0-1,0 1,-1 0,1 0,0-1,0 1,0 0,-1-1,1 1,0 0,-1-1,1 1,0 0,-1-1,-40 23,-188 32,169-45,-1717 235,1544-222,221-21,30-2,238-13,-1-11,76-25,-143 22,601-85,3 35,110 32,-808 44,222 9,-279-1,-33 1,-25-4,-338 16,-700 86,887-89,-287 41,449-55,16-1,24-2,-27 0,311-12,0-15,38-19,-4 1,324-28,333 18,-862 50,-123 0,-26 0,-35-1,-344 18,-404 51,449-31,446-30,648-26,-652 29,-19 1</inkml:trace>
</inkml:ink>
</file>

<file path=ppt/ink/ink6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7:24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1888,'-18'117,"-68"327,48-267,15-77,18-100,4-11</inkml:trace>
  <inkml:trace contextRef="#ctx0" brushRef="#br0" timeOffset="250.842">1 2424,'54'-2,"0"-3,-1-2,1-3,-2-1,1-4,-2-1,0-2,0-4,123-60,-153 68,-3 2</inkml:trace>
  <inkml:trace contextRef="#ctx0" brushRef="#br0" timeOffset="697.533">763 1944,'-75'474,"73"-461,-1-6,1 0,0 0,0 1,1-1,0 1,0-1,1 1,0-1,0 1,0 0,1-1,1 1,-1-1,1 0,0 1,1-1,0 0,0 0,0-1,1 1,0-1,0 1,5 4,-4-10,1 0,-1 0,0-1,1 1,-1-1,0 0,1-1,-1 0,0 0,0 0,1 0,-1-1,0 1,0-2,0 1,-1 0,1-1,0 0,-1 0,0 0,0-1,4-3,12-6,2-1,-13 7,0 1,1 0,-1 1,1 0,0 0,1 1,-1 0,1 1,8-1,-17 4,-1 0,1 0,0 0,-1 1,1-1,0 1,-1-1,1 1,-1 0,1 0,-1-1,1 1,-1 0,0 0,1 0,-1 1,0-1,0 0,0 0,0 1,0-1,0 1,0-1,0 1,-1-1,1 1,0-1,-1 1,0-1,1 1,-1 0,0-1,0 1,0 1,3 65,-4-57,1-3,-1-5,0-1,1 1,-1 0,1 0,0 0,0 0,0-1,0 1,1 0,-1 0,1 0,0-1,-1 1,1 0,0 0,1-1,-1 1,0-1,1 1,0-1,-1 0,1 0,0 0,1 1,8-1</inkml:trace>
  <inkml:trace contextRef="#ctx0" brushRef="#br0" timeOffset="1114.459">1299 2621,'19'-4,"0"0,0-2,-1-1,0 0,0-1,0-1,-1 0,-1-2,0 0,0 0,-1-2,0 0,-1-1,-1 0,4-6,-16 19,1-1,-1 0,1 0,-1 0,0 1,0-1,0-1,0 1,-1 0,1 0,0 0,-1 0,1 0,-1-1,0 1,0 0,0 0,0-1,0 1,-1 0,1 0,0 0,-1-1,0 1,1 0,-1 0,0 0,0 0,0 0,-1 0,1 0,0 1,-1-1,1 0,-1 1,0-1,1 1,-1-1,0 1,0 0,0 0,0 0,0 0,0 0,0 0,0 1,0-1,0 1,-1-1,1 1,0 0,0 0,-1 0,1 0,0 0,0 0,0 1,-1-1,1 1,0-1,0 1,0 0,0 0,-2 1,-9 5,1 1,-1 1,2 0,-1 0,1 1,1 1,-1-1,2 2,0-1,0 2,1-1,0 1,1 0,1 0,0 1,1 0,-2 11,5-20,1 0,0 0,0 0,0 1,1-1,0 0,0 1,0-1,1 0,0 0,0 1,0-1,0 0,1 0,0 0,0 0,1 0,-1-1,1 1,0-1,0 1,0-1,1 0,-1 0,1-1,0 1,0-1,1 0,-1 0,1 0,3 2,1 0,-1-1,1-1,-1 0,1 0,0 0,0-1,1 0,-1-1,0 0,0-1,1 0,-1 0,0-1,1 0,7-2,8-4</inkml:trace>
  <inkml:trace contextRef="#ctx0" brushRef="#br0" timeOffset="25287.026">508 3525,'-7'-4,"-1"1,1 0,-1 1,0-1,0 2,0-1,0 1,0 0,-1 1,1 0,0 0,0 1,0 0,0 0,0 1,0 0,0 0,0 1,0 0,1 0,0 1,0 0,0 0,0 1,0 0,1 0,0 1,0 0,0 0,1 0,0 0,0 1,-2 6,0-1,1 1,1 0,0 1,1-1,0 1,1 0,1 0,0 0,1 0,0 0,1 0,1 1,0-1,1 0,1 0,0 0,1-1,0 1,1-1,0 0,1 0,1 0,5 7,-7-15,-1-1,1-1,0 1,0-1,0 1,0-1,1-1,-1 1,1-1,-1 0,1 0,0-1,0 0,0 0,0 0,0 0,0-1,0 0,0-1,0 1,0-1,0 0,0-1,0 1,-1-1,1 0,-1-1,1 1,-1-1,0 0,0-1,0 1,0-1,0 0,-1 0,0 0,3-4,8-4,-1-1,0 0,-1-1,0 0,-1-1,-1-1,0 0,-1 0,-1-1,0-1,-2 1,0-1,0 0,-2-1,-1 1,0-1,-1 0,-1 0,-1-1,0-10,-2 22,0 1,0 0,-1-1,0 1,0 0,-1 0,0 1,0-1,0 0,-1 1,0 0,0 0,-1 0,1 0,-1 1,-1-1,3 4,1-1,-1 1,0 0,0 0,0 0,-1 0,1 1,0-1,-1 1,1 0,-1 0,1 0,-1 0,1 1,-1-1,0 1,1 0,-1 0,1 0,-1 1,0-1,1 1,-1 0,1 0,-1 0,1 1,0-1,-1 1,1-1,0 1,0 0,-2 2,-54 69,44-48</inkml:trace>
  <inkml:trace contextRef="#ctx0" brushRef="#br0" timeOffset="25718.37">848 3863,'1'-19,"1"-1,1 1,1 0,1 0,1 0,0 1,1-1,1 2,1-1,1 1,8-12,-17 28,-1-1,0 1,0-1,1 1,-1-1,1 1,0-1,-1 1,1 0,0 0,0-1,0 1,-1 0,1 0,1 0,-1 0,0 0,0 0,0 0,0 0,1 0,-1 1,0-1,1 0,-1 1,1-1,-1 1,0-1,1 1,-1 0,1 0,-1 0,1 0,-1 0,1 0,-1 0,1 0,-1 1,1-1,-1 0,1 1,-1-1,1 1,-1 0,0-1,1 1,-1 0,0 0,0 0,0 0,29 64,-28-58,0 1,0-1,1 0,0 0,0 0,1-1,-1 1,1-1,1 0,-1 0,1 0,0-1,1 1,-1-1,1 0,0-1,0 0,1 0,-1 0,1 0,0-1,4 1,-4-3,0 0,-1-1,1 0,0 0,-1 0,1-1,-1 0,1 0,-1-1,1 0,-1 0,0-1,0 1,0-1,0-1,0 1,-1-1,1 0,-1 0,0 0,89-103,-86 92,-1 0,-1-1,0 0,-1 0,0 0,-1 0,0-8,4-12,-4 16</inkml:trace>
  <inkml:trace contextRef="#ctx0" brushRef="#br0" timeOffset="40672.492">453 4485,'-1'-1,"1"0,-1 0,1 0,-1 0,1 0,-1 0,0 0,0 0,0 0,1 1,-1-1,0 0,0 0,0 1,0-1,0 1,0-1,0 1,0-1,-1 1,1 0,0 0,0-1,0 1,0 0,0 0,-1 0,1 0,0 0,0 0,0 1,0-1,0 0,-1 1,1-1,0 0,0 1,0-1,0 1,0 0,0-1,0 1,1 0,-1 0,0-1,0 1,0 0,1 0,-1 0,0 0,1 0,-1 0,1 0,-1 0,1 0,0 0,-1 1,1-1,-13 186,-20 122,31-237,26-82,139-145,-155 147,2 1,-1 0,1 1,-1 0,2 1,-1-1,1 2,-1 0,1 0,0 1,1 0,-1 1,0 0,1 1,-1 1,1-1,0 2,-8 0,0 1,0 0,-1 0,1 0,-1 1,0-1,1 1,-1 0,0 0,-1 0,1 0,0 0,-1 0,0 1,0 0,0-1,0 1,0 0,-1 0,0 0,0 0,0 0,0 0,0 0,-1 1,1 107,-4-100,0 0,-1 0,0-1,-1 1,0-1,-1 0,0 0,-1 0,0-1,0 0,-1-1,-1 0,0 0,0-1,0 0,-1 0,0-1,-1 0,0-1,0 0,0-1,0 0,-1-1,0 0,0-1,0 0,0-1,-1-1,1 0,-13 0,-92-17,114 15,0 0,0-1,0 1,0-1,0 1,1-1,-1 0,0 0,1 0,-1 0,1 0,0-1,0 1,0-1,0 1,0-1,1 0,-1 0,1 0,-1 0,1 0,0 0,1 0,-1 0,0 0,1-1,0 1,-1 0,1 0,0 0,1-1,-1 1,1 0,0-2,4-13</inkml:trace>
  <inkml:trace contextRef="#ctx0" brushRef="#br0" timeOffset="41046.044">904 5190,'49'-18,"0"-2,-2-3,0-1,-2-2,0-2,18-18,-59 44,-1 0,1 0,-1 0,0 0,0-1,0 0,0 1,0-1,0 0,-1 0,1-1,-1 1,0 0,0-1,0 0,-1 1,1-1,-1 0,0 0,0 0,0 0,0 0,-1 0,0 0,0 0,0 0,0 0,0 0,-1 0,0 0,0 1,0-1,0 0,-1 0,1 0,-1 1,0-1,0 1,0-1,-1 1,1 0,-1 0,-1-1,-1 0,0 1,0 0,0 0,0 1,0-1,0 1,-1 0,1 1,-1-1,0 1,1 0,-1 1,0-1,0 1,1 0,-1 1,0-1,1 1,-1 0,0 0,1 1,-1 0,1 0,0 0,0 1,0 0,0-1,0 2,-2 1,-3 1,0 2,0-1,0 1,1 1,1 0,-1 0,1 0,1 1,0 0,0 1,1 0,1 0,-3 6,5-9,-1 0,2 0,-1 0,1 1,0-1,1 1,0 0,0 0,1-1,0 1,1 0,0-1,0 1,1 0,0-1,0 1,1-1,0 0,1 0,0 0,0 0,0-1,1 0,0 0,1 0,0 0,0-1,0 0,1 0,-1-1,1 1,6 2,5-2,0 0,0-1,1-1,0 0,0-2,0 0,0-1,0-1,9-1,-15 1,19 0</inkml:trace>
  <inkml:trace contextRef="#ctx0" brushRef="#br0" timeOffset="-3302.482">14732 618,'-9'7,"1"0,-1 0,1 1,0 0,1 0,0 1,0 0,1 0,0 1,1-1,0 1,0 1,1-1,-1 6,1-3,0 0,1 0,1 1,0-1,0 1,2-1,0 1,0 0,1 2,0-12,-1 0,1 0,0 0,0 0,0 0,0 0,1 0,-1 0,1-1,0 1,0 0,0-1,1 0,-1 1,1-1,0 0,0 0,0-1,0 1,1-1,-1 1,1-1,-1 0,1 0,0-1,0 1,0-1,0 0,0 0,0 0,0 0,7-2,0-1,0-1,0 1,-1-1,1-1,-1 0,0-1,0 0,0 0,-1-1,0 0,0-1,-1 0,1 0,-2-1,7-7,98-101,-111 115,-1 0,1 0,-1 0,1 1,0-1,-1 0,1 0,0 0,0 1,0-1,0 0,-1 1,1-1,0 1,0-1,0 1,0-1,0 1,0 0,0 0,0-1,0 1,1 0,-1 0,0 0,0 0,0 0,0 0,0 0,0 1,0-1,0 0,0 1,0-1,0 0,0 1,0-1,0 1,0 0,0-1,0 1,-1 0,1-1,0 1,0 1,25 47,-21-36,-4-9,0 0,0 1,0-1,0 0,1 0,0-1,-1 1,1 0,1-1,-1 1,1-1,-1 1,1-1,0 0,0 0,0-1,0 1,1 0,-1-1,1 0,0 0,-1 0,1 0,0-1,0 0,0 1,0-1,0-1,1 1,-1-1,0 1,0-1,1 0,9-6,0 0,0-1,-1-1,0 0,-1-1,0 0,0-1,-1 0,0 0,0-2,-2 1,5-7,6-5,-17 20,5-7,-1-1,2 2,0-1,0 1,0 1,1-1,0 2,1-1,0 2,0-1,1 1,-1 1,1 0,0 1,0 0,11-1,-20 5,1 0,-1 1,0-1,0 1,1 0,-1 0,0 0,0 0,0 0,0 1,0-1,0 1,0 0,-1 0,1 0,-1 0,1 0,-1 1,0-1,0 1,0 0,0-1,0 1,-1 0,1 0,-1 0,0 0,0 0,0 1,0 1,11 101,-12-101,0 1,0-1,-1 0,0 0,0 0,0 0,-1 1,1-2,-1 1,0 0,-1 0,1-1,-1 1,0-1,0 1,0-1,-1 0,0-1,1 1,-1-1,0 1,-1-1,1 0,-1-1,1 1,-1-1,-5 2,-94 39,103-43,1 1,-1 0,1-1,-1 1,1 0,0-1,-1 1,1 0,0-1,-1 1,1 0,0 0,0-1,0 1,0 0,-1 0,1-1,0 1,1 0,-1 0,0 0,0-1,0 1,0 0,0 0,1-1,-1 1,0 0,1-1,-1 1,1 0,-1-1,1 1,-1 0,1-1,-1 1,1-1,-1 1,1-1,0 1,-1-1,1 0,0 1,-1-1,1 0,0 1,0-1,-1 0,1 0,0 0,0 0,-1 0,1 0,0 0,0 0,45 9,-16-6,1-2,-1-1,0-1,0-1,0-2,0 0,0-3,-1 0,0-2,-1-1,24-12,-6-1,-2-2,0-3,-2-1,-1-2,-1-1,-2-3,-1-1,-32 31,0 0,0-1,-1 1,0-1,0 0,0-1,-1 1,0-1,0 1,0-1,-1 0,0 0,-1 0,1 0,-1-1,-1 1,1-2,-4 6,0-1,1 1,-1 0,-1 0,1 0,0 1,-1-1,1 1,-1 0,0 0,0 0,0 0,0 1,0 0,0 0,0 0,0 0,-1 0,1 1,0 0,0 0,-1 0,1 0,0 1,0 0,-1 0,1 0,0 0,-3 1,-8 4,-1 1,1 0,0 0,1 2,0 0,0 0,0 2,2-1,-1 2,1-1,1 2,0 0,1 0,0 1,1 0,1 0,-1 4,6-13,1 0,0 1,0 0,0-1,0 1,1 0,0 0,0 0,1 0,0 0,0 0,0 0,1 0,-1 0,2 0,-1 0,1 0,-1 0,2-1,-1 1,0-1,1 1,0-1,1 0,-1 0,1 0,0-1,0 1,0-1,1 0,11 8,0-1,0-1,1 0,0-1,0-1,1-1,0-1,1 0,-1-1,1-1,0-1,0 0,1-2,-1 0,0-1,0-1,1-1,-1-1,10-2,55-13,-60 13</inkml:trace>
  <inkml:trace contextRef="#ctx0" brushRef="#br0" timeOffset="-8272.02">11798 702,'0'29,"0"14,5 0,1-7</inkml:trace>
  <inkml:trace contextRef="#ctx0" brushRef="#br0" timeOffset="-8040.108">11769 392,'5'10,"2"2</inkml:trace>
  <inkml:trace contextRef="#ctx0" brushRef="#br0" timeOffset="-7673.474">12390 505,'-7'2,"0"0,0 0,0 1,0 0,0 0,1 1,0 0,-1 0,2 0,-1 1,0 0,1 0,0 1,0-1,0 1,1 0,0 0,0 0,1 1,-1 0,1-1,1 1,-1 0,1 0,1 1,-1-1,1 0,0 4,3-6,1 0,-1 0,1 0,0-1,1 1,-1-1,1 1,0-1,0-1,0 1,0 0,1-1,0 0,-1 0,1 0,4 1,17 12,31 45,-56-59,0 0,0 0,-1 0,1 0,0 0,-1 1,1-1,-1 0,0 0,0 0,0 1,0-1,0 0,0 0,0 0,-1 1,1-1,-1 0,0 0,1 0,-1 0,0 0,0 0,0 0,-1 0,1 0,0-1,-1 1,1 0,-1-1,0 1,1-1,-1 0,0 1,-1-1,-4 3,1 0,-1-1,0 0,0 0,-1-1,1 0,0 0,-1 0,1-1,-1-1,1 1,-1-1,0 0,1-1,-1 0,-6-1,-6-5</inkml:trace>
  <inkml:trace contextRef="#ctx0" brushRef="#br0" timeOffset="-5324.444">13350 222,'-22'189,"4"54,8-166,8-46,-2-1,-1 1,-1 0,-2-1,-1-1,-3 6,0-22,8-18</inkml:trace>
  <inkml:trace contextRef="#ctx0" brushRef="#br0" timeOffset="-5087.477">12926 702,'49'5,"43"-3,17-7,-6-3,-11 1,-15-4,-17 0,-14 2,-10 2,-5 3,-10 2</inkml:trace>
  <inkml:trace contextRef="#ctx0" brushRef="#br0" timeOffset="-4808.45">13801 618,'-10'19,"2"1,0 0,1 0,0 0,2 1,1 0,0 0,2 0,0 1,1-1,2 15,0-33,-1 0,1 0,0 0,0 0,0-1,0 1,1 0,-1 0,1-1,-1 1,1-1,0 1,0-1,0 0,0 0,0 0,1 0,-1 0,1-1,-1 1,1 0,0-1,-1 0,1 0,0 0,0 0,0 0,0-1,0 1,0-1,0 0,0 0,0 0,0 0,0 0,0-1,3 0,4 0,1-2,-1 1,0-1,1-1,-1 0,-1 0,1-1,-1-1,1 1,0-3,-2 2,0 0,-1-1,0-1,0 1,-1-1,0 0,0 0,-1-1,0 0,-1 0,0 0,0 0,-1-1,0 1,0-1,-1 0,-1 0,0 0,0 0,-1 0,0 0,-1 0,0 0,0 0,-2-4,-1 6,0 0,0 1,0 0,-1 0,0 0,-1 1,0-1,0 1,0 0,0 1,-1 0,0 0,0 0,-1 1,1 0,-1 0,0 1,0 0,0 1,0-1,-1 2,1-1,0 1,-1 0,1 1,-1 0,1 0,-1 1,1 0,-1 0,1 1,0 0,-5 3,-16 6</inkml:trace>
  <inkml:trace contextRef="#ctx0" brushRef="#br0" timeOffset="-14624.585">5673 1042,'11'-5,"32"-12,-2-3,0 0,-1-3,17-14,-51 32,0 0,-1 0,0-1,0 1,0-1,-1 0,0-1,0 1,-1-1,0 0,0 0,0-1,-2 6,0 0,0-1,-1 1,1-1,-1 1,1 0,-1-1,0 1,0-1,0 1,0-1,-1 1,1-1,-1 1,1 0,-1-1,0 1,0 0,0 0,0-1,0 1,0 0,-1 0,1 0,-1 0,1 0,-1 1,0-1,0 0,0 1,0 0,0-1,0 1,0 0,0 0,-1 0,0 0,-2-1,1 1,0 0,-1 0,1 1,-1 0,0-1,1 2,-1-1,1 0,-1 1,1 0,-1 0,1 0,-1 0,1 1,0 0,0 0,0 0,0 0,0 1,0-1,1 1,-4 3,-75 85,69-74,4-8,2 0,-1 0,1 1,1 0,0 0,0 0,1 1,0 0,1 0,0 0,1 0,0 1,1 0,0-1,1 5,1-12,1 0,0-1,0 1,0-1,1 1,-1-1,1 0,0 1,0-1,0 0,0 0,0 0,1-1,-1 1,1-1,0 1,0-1,0 0,0 0,0 0,0 0,1 0,-1-1,1 0,-1 0,1 0,-1 0,1 0,0-1,1 1,4 0,1-1,0 0,0-1,0 0,0 0,0-1,-1 0,1-1,-1 0,8-4,69-37,-62 30</inkml:trace>
  <inkml:trace contextRef="#ctx0" brushRef="#br0" timeOffset="-15824.687">4629 476,'-17'318,"-23"-22,15-152,23-135</inkml:trace>
  <inkml:trace contextRef="#ctx0" brushRef="#br0" timeOffset="-15489.932">4234 618,'43'-19,"34"-12,13-4,-4-2,-12 6,-13 8,-13 3,-9 5,-7 0,-9 3</inkml:trace>
  <inkml:trace contextRef="#ctx0" brushRef="#br0" timeOffset="-14988.315">5052 336,'-36'373,"-3"-119,37-241,-1-3,1 0,0 0,1 0,0 0,1 0,0 1,0-1,1 0,0 0,3 10,-3-19,-1 0,1 1,0-1,0 0,0 0,0 1,0-1,0 0,0 0,0 0,0 0,0 0,0-1,1 1,-1 0,0 0,1-1,-1 1,0-1,1 1,-1-1,1 0,-1 0,1 1,-1-1,1 0,-1 0,0 0,1 0,-1-1,1 1,-1 0,1-1,-1 1,1-1,-1 1,0-1,1 0,-1 1,1-2,51-34,121-117,-164 145,-9 7,0-1,0 0,0 1,0-1,0 1,0-1,0 1,1 0,-1-1,0 1,1 0,0 0,-1 0,1 0,-1 0,1 0,0 1,0-1,-1 0,1 1,0-1,0 1,0 0,0 0,0 0,0 0,-1 0,1 0,0 0,0 0,0 1,0-1,-1 1,1 0,0-1,0 1,-1 0,1 0,0 0,-1 0,1 0,-1 0,1 1,-1-1,1 1,0 8,0 1,-1-1,0 1,0 0,-1-1,-1 1,0 0,0-1,-1 1,-2 5,-4 51,7-65,1 0,0 1,0-1,0 1,1-1,-1 1,0-1,1 1,0-1,0 0,-1 1,1-1,0 0,1 0,-1 0,0 1,1-1,-1-1,1 1,0 0,-1 0,1-1,0 1,13 6</inkml:trace>
  <inkml:trace contextRef="#ctx0" brushRef="#br0" timeOffset="-13024.981">7254 929,'14'-1,"-1"1,1-2,-1 0,1 0,-1-1,0-1,0 0,0-1,0-1,-1 0,0 0,0-1,-1-1,0 0,0 0,-1-1,9-9,-18 16,1 0,-1-1,0 1,1-1,-1 0,0 1,0-1,-1 0,1 1,0-1,-1 0,0 0,0 0,0 0,0 1,0-1,0 0,-1 0,1 0,-1 0,0 1,0-1,0 0,0 1,-1-1,1 1,-1-1,1 1,-1 0,0 0,0-1,0 1,0 1,0-1,0 0,0 0,-1 1,1-1,-1 1,1 0,-1 0,0 0,1 0,-1 0,0 0,0 1,0 0,1-1,-1 1,0 0,0 0,0 0,0 1,0-1,1 1,-1 0,0-1,1 1,-1 1,-1-1,-13 6,0 1,0 1,1 1,0 0,0 1,1 0,1 1,0 1,1 0,0 1,1 1,-5 7,8-12,5-7,0 0,1 0,-1 0,1 1,-1 0,1-1,0 1,0 0,1 1,-1-1,1 0,0 1,0 0,0-1,1 1,0 0,0 0,0 0,0-1,1 1,0 0,0 0,0 0,0 0,1 0,0 0,0 0,0 0,1-1,0 1,0 0,0-1,0 0,1 1,-1-1,1 0,0 0,1 0,-1-1,0 1,1-1,2 2,5-1,1 0,-1-1,0 0,1-1,0 0,-1-1,1-1,0 1,0-2,-1 0,1 0,0-1,-1 0,1-1,-1-1,0 0,0 0,6-4,4-3</inkml:trace>
  <inkml:trace contextRef="#ctx0" brushRef="#br0" timeOffset="-12474.579">7649 843,'2'90,"-2"-88,1 1,0-1,0 1,0-1,0 0,0 0,1 1,-1-1,1 0,-1 0,1 0,0-1,0 1,0 0,0-1,0 1,0-1,0 1,0-1,1 0,-1 0,0 0,1-1,-1 1,1 0,-1-1,1 1,-1-1,1 0,-1 0,1 0,-1 0,3-1,10-4,0 0,-1-1,0-1,0 0,-1-1,0-1,0 0,-1-1,0 0,0 0,-1-1,-1-1,0 0,-1 0,2-4,-7 11,66-79,-70 83,1 1,-1-1,0 1,0 0,1-1,-1 1,0 0,1-1,-1 1,1 0,-1 0,0-1,1 1,-1 0,1 0,-1 0,1-1,-1 1,1 0,-1 0,0 0,1 0,-1 0,1 0,-1 0,1 0,-1 0,1 0,-1 0,1 0,-1 1,1-1,-1 0,0 0,1 0,-1 1,1-1,-1 0,0 0,1 1,-1-1,1 0,-1 1,0-1,0 0,1 1,-1-1,0 1,0-1,1 1,-1-1,0 0,0 1,0-1,0 1,0-1,0 1,1-1,-1 1,0-1,0 1,-1-1,1 1,0-1,0 0,0 1,0-1,0 1,-7 37,6-34,-5 35,2 1,2-1,1 1,2-1,2 1,6 32,5 92,-11-131,-2-1,-1 1,-2 0,-1-1,-1 1,-2-1,-1-1,-2 1,-1-1,-8 15,18-44,-8 16,0-1,-1 0,-1-1,0 1,-2-2,1 0,-2 0,0-1,-1-1,-9 7,23-19,-1-1,0 1,1 0,-1-1,0 1,0-1,0 1,0-1,1 0,-1 1,0-1,0 0,0 0,0 1,0-1,0 0,0 0,0 0,0 0,0 0,1 0,-1-1,0 1,0 0,0 0,0-1,0 1,0 0,0-1,1 1,-1-1,0 1,0-1,1 1,-1-1,0 0,1 1,-1-1,0 0,1 0,-1 1,1-1,-1 0,1 0,0 0,-1 0,1 0,0 1,0-2,-6-48,11 16,1-1,2 1,2 1,1 0,1 0,2 1,1 1,1 0,2 1,1 1,17-19,16-18,-33 44</inkml:trace>
  <inkml:trace contextRef="#ctx0" brushRef="#br0" timeOffset="-13861.815">6633 336,'0'44,"0"111,-17 129,-21-30,22-207,20-60</inkml:trace>
  <inkml:trace contextRef="#ctx0" brushRef="#br0" timeOffset="-13439.588">6915 618,'-82'75,"-59"68,140-142,0 0,-1 0,1 0,0 0,0 1,0-1,0 0,0 1,0-1,0 1,1-1,-1 1,0-1,1 1,0-1,-1 1,1 0,0-1,-1 1,1 0,0-1,0 1,0 0,1-1,-1 1,0 0,1-1,-1 1,1-1,-1 1,1-1,0 1,0-1,0 1,-1-1,1 0,0 1,1-1,-1 0,0 0,0 0,1 0,-1 0,0 0,1 0,-1 0,1 0,-1-1,1 1,-1-1,1 1,1 0,-1-1,12 4,-1 0,1 0,-1 1,0 1,0 1,-1-1,0 2,0 0,-1 0,0 1,7 8,26 36,-30-39</inkml:trace>
  <inkml:trace contextRef="#ctx0" brushRef="#br0" timeOffset="-10053.686">8806 872,'0'40,"2"18,-3 0,-2 1,-3-1,-3 0,-10 37,-40 89,59-184,0 0,0-1,0 1,-1 0,1-1,0 1,0 0,-1-1,1 1,0 0,0-1,-1 1,1 0,-1 0,1-1,0 1,-1 0,1 0,0 0,-1 0,1 0,-1-1,1 1,0 0,-1 0,1 0,-1 0,1 0,0 0,-1 0,1 0,-1 0,1 1,0-1,-1 0,1 0,-1 0,1 0,0 1,-1-1,1 0,0 0,-1 0,1 1,0-1,-1 0,1 1,0-1,0 0,-1 1,1-1,0 0,0 1,0-1,0 1,-2-40,9-3,2 1,1 0,2 1,2 0,2 1,6-8,45-96,6 4,11-7,-27 71,-55 74,-1-1,1 0,-1 1,1-1,0 1,0 0,0 0,0-1,0 1,0 0,0 1,0-1,0 0,0 1,0-1,0 1,1-1,-1 1,0 0,0 0,1 0,-1 0,0 1,0-1,0 0,1 1,-1 0,0-1,0 1,0 0,0 0,0 0,0 1,0-1,-1 0,1 1,0-1,1 2,5 9,0 0,-1 1,0 0,-1 1,0-1,-1 1,0 0,-1 0,-1 1,-1-1,0 1,0 0,-2 0,0-1,0 1,-3 12,1-16,1 0,-2 0,1 0,-1-1,-1 0,0 1,-1-1,0 0,0-1,-1 1,0-1,-1-1,0 1,0-1,-1 0,0 0,0-1,-1 0,0-1,0 0,-1 0,1-1,-1 0,0-1,-1 0,1-1,-1 0,1 0,-1-1,0-1,0 1,0-2,0 0,0 0,-9-2,-5-4</inkml:trace>
  <inkml:trace contextRef="#ctx0" brushRef="#br0" timeOffset="-8888.574">9681 646,'-49'28,"1"3,2 2,1 2,1 1,3 3,0 2,36-36,-1 0,1 0,1 0,-1 1,1 0,0 0,0 0,0 0,1 1,0-1,1 1,-1 0,1 0,1 0,-1 0,1 0,0 0,1 0,0 0,0 1,0-1,2 4,-1-9,0 0,0 0,1 0,-1 0,1-1,-1 1,1 0,0-1,0 1,0-1,0 1,0-1,0 0,0 0,0 0,0 0,1 0,-1 0,0-1,1 1,-1-1,0 0,1 0,-1 0,1 0,-1 0,0 0,1 0,-1-1,0 1,3-2,70-30,82-101,37-56,-165 164,-30 66,-12-2,9-33,1 0,0 1,0-1,0 1,1-1,0 1,1 0,0 0,0 0,0 0,0 0,1 0,1 0,-1 0,1 0,0 0,1 0,-1-1,1 1,1 0,-1-1,1 1,3 4,0-8,1 0,-1-1,0 0,1 0,-1 0,1-1,0 0,-1 0,1-1,0 0,-1 0,1 0,0-1,0 0,-1 0,1-1,-1 0,1 0,-1-1,0 1,0-1,0-1,0 1,-1-1,1 0,4-4,4-1,0-1,-1 0,0-1,0-1,-1 0,0 0,-1-1,-1-1,0 0,0-2,35-48,-31 47,-2 1,0-2,-1 1,-1-2,0 1,-2-1,0-1,5-19,-13 38,1-1,-1 1,1 0,-1-1,0 1,0-1,0 1,0-1,0 1,0-1,0 1,0-1,0 1,-1 0,1-1,-1 1,1-1,-1 1,1 0,-1 0,0-1,0 1,1 0,-1 0,0 0,0 0,0 0,-1 0,1 0,0 0,0 0,0 0,-1 1,1-1,0 0,-1 1,1-1,0 1,-1 0,1-1,-1 1,1 0,-1 0,1 0,-1 0,1 0,0 0,-1 0,1 0,-1 1,1-1,-1 1,1-1,0 1,-1-1,1 1,0 0,0 0,0 0,-1-1,1 2,-11 3,1 1,0 0,0 1,1 0,0 1,0 0,1 1,0 0,0 0,1 1,0 0,1 0,0 1,1 0,0 0,0 2,5-12,1 1,-1-1,0 1,1-1,-1 1,1 0,-1-1,1 1,0 0,0-1,0 1,0 0,0-1,0 1,0 0,0 0,1-1,-1 1,1 0,-1-1,1 1,0-1,0 1,-1-1,1 1,0-1,0 0,1 1,-1-1,0 0,0 0,1 0,-1 0,0 0,1 0,-1 0,1 0,-1 0,1-1,0 1,-1-1,1 1,-1-1,1 0,0 1,0-1,-1 0,1 0,85-7,-70 3,64-8,-79 13,0-1,0 0,1 1,-1-1,0 1,0-1,1 1,-1 0,0 0,0 0,0 0,0 1,0-1,0 1,-1-1,1 1,0-1,-1 1,1 0,-1 0,0 0,1 0,-1 0,0 0,0 0,-1 0,1 0,0 0,-1 1,1-1,-1 0,1 1,-12 85,9-81,-1 0,1 1,1-1,0 1,0-1,0 1,1-1,0 1,0-1,1 1,0-1,1 4,-2-9,1 0,0 0,0 0,0 0,0 0,0 0,0 0,0-1,0 1,1-1,-1 1,1-1,-1 1,1-1,0 0,-1 1,1-1,0 0,0 0,0-1,0 1,0 0,0 0,0-1,0 0,0 1,0-1,0 0,0 0,0 0,1 0,-1 0,0-1,0 1,0 0,0-1,0 0,0 1,0-1,0 0,-1 0,2-1,81-48,-79 46,210-195,-178 165,-1-1,-1-1,-2-2,-2-1,-2-2,-1-1,-2-1,-3-1,-1-1,-2-1,-2-1,-2 0,0-11,-16-11,0 67,-1 1,1 0,0 0,-1-1,1 1,-1 0,1 0,-1-1,1 1,-1 0,0 0,0 0,0 0,0 0,1 0,-1 0,0 0,-1 0,1 1,0-1,0 0,0 1,0-1,-1 0,1 1,0 0,0-1,-1 1,1 0,0 0,-1-1,1 1,0 0,-1 0,1 1,0-1,-1 0,1 0,0 1,-1-1,1 0,0 1,0-1,0 1,-1 0,1-1,0 1,0 0,-9 7,0 0,0 1,1 0,0 1,1 0,0 0,1 1,0-1,0 2,1-1,1 1,0 0,0 0,-2 12,-5 18,1 1,2 1,2 0,1 13,-1-1,4-25,2 1,1-1,2 0,1 1,1-1,8 25,18 74,-62-159,18 9,0 0</inkml:trace>
  <inkml:trace contextRef="#ctx0" brushRef="#br0" timeOffset="-8638.722">10556 364,'34'5,"39"1,18-4,-3-4,-6 0,-8-6,-11-1,-7 1,-8 2,-13 2</inkml:trace>
  <inkml:trace contextRef="#ctx0" brushRef="#br0" timeOffset="1999.754">2343 1831,'-22'111,"5"0,-1 62,-1 13,10 0,9-185,0 0,0 0,-1 0,1 1,0-1,0 0,0 0,0 0,1 0,-1 1,0-1,0 0,1 0,-1 0,0 0,1 0,-1 0,1 0,0 0,-1 0,1 0,0 0,0 0,-1 0,1 0,0-1,0 1,0 0,0-1,0 1,0 0,0-1,0 0,0 1,0-1,1 1,-1-1,0 0,0 0,0 0,0 0,1 0,-1 0,0 0,0 0,0 0,0 0,0-1,1 1,-1 0,0-1,0 1,0-1,0 0,0 1,0-1,0 0,0 1,0-1,-1 0,1 0,0 0,0 0,69-70,-24 27,-35 31,1 1,1 0,0 1,1 0,0 1,0 0,1 1,9-3,-21 11,0 0,0 1,0-1,0 1,0 0,0 0,0 0,0 0,0 0,0 1,0-1,0 1,-1 0,1 0,0 0,0 0,-1 1,1-1,-1 1,1-1,-1 1,0 0,1 0,-1 0,0 0,0 1,0-1,-1 0,1 1,-1-1,1 1,-1 0,0-1,0 1,0 0,0 0,0 0,-1 0,1 0,-1 0,0 0,0 0,0 0,6 25,-2 0,-1 1,-1-1,-1 1,-2-1,-1 1,-2 7,3-27,8-17,1-2</inkml:trace>
  <inkml:trace contextRef="#ctx0" brushRef="#br0" timeOffset="2248.117">2936 2481,'-5'33,"-1"17,4-1,4-9</inkml:trace>
  <inkml:trace contextRef="#ctx0" brushRef="#br0" timeOffset="2499.259">2964 2001,'0'0</inkml:trace>
  <inkml:trace contextRef="#ctx0" brushRef="#br0" timeOffset="2815.368">3106 2650,'47'-92,"52"-58,-99 149,0 0,0-1,1 1,-1 0,0 0,1 0,-1 0,1 0,0 0,-1 0,1 1,0-1,-1 0,1 0,0 0,0 1,0-1,0 0,-1 1,1-1,0 1,0-1,0 1,0-1,1 1,-1 0,0-1,0 1,0 0,0 0,0 0,0 0,0 0,0 0,1 0,-1 0,0 0,0 1,0-1,0 0,0 1,0-1,0 1,0-1,0 1,0 0,0-1,0 1,-1 0,1-1,0 1,0 0,-1 0,1 0,0 0,-1 0,6 83,-8-77,2 0,-1 0,1 0,0 1,0-1,1 0,0 0,0 0,1 0,0 0,0 0,1 0,-1-1,2 1,2 5,-4-10,0 0,0 0,1-1,-1 1,0 0,1-1,-1 1,1-1,-1 0,1 1,0-2,0 1,-1 0,1 0,0-1,0 1,0-1,0 0,0 0,0 0,-1 0,1-1,0 1,0-1,0 0,0 0,-1 0,1 0,0 0,-1 0,1-1,-1 1,2-3,75-63,57-128,-121 176</inkml:trace>
  <inkml:trace contextRef="#ctx0" brushRef="#br0" timeOffset="3127.574">4037 1747,'-30'507,"4"-306,13-140,7-55</inkml:trace>
  <inkml:trace contextRef="#ctx0" brushRef="#br0" timeOffset="3382.016">3698 2198,'38'5,"32"1,14 1,-2-7,-11-3,-13-1,-11 0,-9 1,-11 1</inkml:trace>
  <inkml:trace contextRef="#ctx0" brushRef="#br0" timeOffset="7165.763">4827 2594,'14'-2,"-1"1,1-2,-1 0,0 0,0-2,0 1,0-2,-1 1,0-2,0 0,0 0,1-2,132-109,-1-31,-127 133,-14 12,1-1,0 1,0-1,1 1,-1 0,1 1,0-1,0 1,0 0,0 0,0 0,1 1,0 0,-1 0,1 0,0 1,0 0,0 0,-1 0,3 1,-3 4,-1 0,0 0,0 0,-1 1,1 0,-1 0,0 0,0 0,0 0,-1 0,0 1,0-1,0 1,-1 0,0 0,0-1,0 1,-1 0,0 0,0 0,0 0,-1-1,0 1,0 3,0-1,1 12,-16 154,14-166,-1 0,0 0,0 0,0-1,-1 1,0-1,-1 0,0 0,0 0,0 0,-1-1,0 0,0 0,0-1,-1 0,0 0,0 0,0-1,-5 2,9-4,0 0,0 0,0 0,0 0,0-1,0 1,-1-1,1 0,-1 0,1 0,0-1,-1 1,1-1,-1 1,0-1,1-1,-1 1,1 0,-1-1,1 1,-1-1,1 0,0 0,-1-1,1 1,0-1,0 0,0 1,0-1,0-1,0 1,1 0,-1-1,1 1,-1-1,1 0,0 0,0 1,0-2,1 1,-1 0,1 0,-1 0,1-1,0 1,1-1,-1 1,0-1,1 0,4-13</inkml:trace>
  <inkml:trace contextRef="#ctx0" brushRef="#br0" timeOffset="7711.432">5956 1776,'1'74,"-14"182,-6-19,7-169,9-57,0 0,1 0,0 0,0 0,2 1,-1-1,2 1,-1-1,3 9,2-7,1-8</inkml:trace>
  <inkml:trace contextRef="#ctx0" brushRef="#br0" timeOffset="7951.003">5673 2283,'19'5,"21"1,9 0,5-1,-2-2,-5-5,0-3,-4-1,-4 1,0 2,-1-5,-2 1,-8 0</inkml:trace>
  <inkml:trace contextRef="#ctx0" brushRef="#br0" timeOffset="9230.548">6690 2311,'-9'-4,"0"1,0 0,0 0,0 1,0 0,-1 1,1 0,0 0,-1 1,1 0,-1 1,1 0,0 1,-1-1,1 2,0-1,0 2,0-1,1 1,-1 0,-1 2,-9 5,2 0,-1 2,1 0,1 1,0 0,2 2,-1-1,2 2,0 0,-23 77,36-92,-1 0,1 0,0 0,-1 0,1 0,0 0,0 1,1-1,-1 0,0 0,1 0,-1 0,1 0,0 0,0 0,-1 0,1 0,0-1,1 1,-1 0,0 0,0-1,1 1,-1-1,1 1,0-1,-1 0,1 0,0 1,0-1,-1 0,1-1,0 1,0 0,0 0,0-1,0 1,1-1,-1 0,0 0,0 0,0 0,0 0,2 0,9-3,-1 0,1-1,-1 0,0-1,0 0,0-1,0-1,-1 1,0-2,-1 0,0 0,0-1,2-2,10-7,201-179,-222 196,-1 0,0 0,1 0,0 0,-1 0,1 0,0 0,-1 1,1-1,0 0,0 1,-1-1,1 0,0 1,0-1,0 1,0-1,0 1,0-1,0 1,0 0,0 0,0-1,0 1,0 0,0 0,0 0,0 0,1 0,-1 1,0-1,0 0,0 0,0 1,0-1,0 0,0 1,0-1,0 1,-1-1,1 1,0 0,0-1,0 1,-1 0,1 0,0-1,0 1,-1 0,1 0,-1 0,1 0,-1 0,24 65,-24-59,1-1,0 0,0 1,0-1,1 0,0 0,0 0,1 0,-1-1,1 1,0 0,1-1,0 0,-1 0,2 0,-1 0,0-1,1 0,0 0,0 0,0 0,1-1,-1 0,1 0,0 0,0-1,-1 1,2-2,3 2,-4-5,1 0,0 0,-1 0,0-1,0 0,1 0,-2 0,1-1,0 0,-1 0,0-1,0 0,0 1,0-2,-1 1,0 0,0-1,0 0,-1 0,0 0,1-2,13-17,17-26,-2-2,-3-2,21-52,-31 61,-1 0,-3-1,-2-1,-2 0,-2 0,-2-1,-1-10,-6 54,1-1,-1 1,0-1,-1 1,1-1,-1 1,0-1,0 1,-1 0,0 0,0-1,0 1,0 0,-1 1,0-1,-1-2,3 7,0-1,0 0,0 1,1-1,-1 1,0-1,0 1,0 0,0-1,0 1,0 0,0-1,0 1,0 0,0 0,0 0,0 0,0 0,0 0,0 0,0 0,0 1,0-1,0 0,0 1,0-1,0 0,1 1,-1-1,0 1,0-1,0 1,0 0,1-1,-1 1,0 0,1 0,-1-1,0 1,1 0,-1 0,1 0,0 0,-1 0,-23 44,23-41,-8 25,1 1,1 0,2 0,1 0,2 0,1 1,1-1,4 30,-2 21,28 197,-35-227,-2-51</inkml:trace>
  <inkml:trace contextRef="#ctx0" brushRef="#br0" timeOffset="9520.394">6915 2142,'19'10,"21"2,8 0,2-2,1-3,-4-3,-4-2,-5-1,-4-5,-3-3,-2 0,-2 2,1 1,-1 2,0 0,1 2,-5 0</inkml:trace>
  <inkml:trace contextRef="#ctx0" brushRef="#br0" timeOffset="9769.649">7705 2396,'0'29,"5"9,2-2</inkml:trace>
  <inkml:trace contextRef="#ctx0" brushRef="#br0" timeOffset="10017.454">7677 2001,'0'19,"0"6</inkml:trace>
  <inkml:trace contextRef="#ctx0" brushRef="#br0" timeOffset="10501.489">7904 2537,'162'-327,"-162"328,0 0,0-1,0 1,1 0,-1-1,0 1,1-1,-1 1,1 0,-1-1,1 1,-1-1,1 1,-1-1,1 1,-1-1,1 0,0 1,-1-1,1 0,0 1,-1-1,1 0,0 0,-1 0,1 1,0-1,-1 0,1 0,0 0,0 0,-1 0,1 0,0-1,-1 1,1 0,0 0,-1 0,1-1,0 1,-1 0,1-1,0 1,-1 0,1-1,-1 1,1-1,-1 1,1-1,-1 1,1-1,-1 1,1-1,-1 0,0 1,1-1,-1 0,0 1,0-1,1 0,-1 1,0-1,0 0,0 0,0 1,0-1,0 0,0 1,0-1,0 0,12 41,26 53,-37-91,1 0,0 0,-1 1,1-1,0 0,0-1,0 1,1 0,-1-1,0 1,0-1,1 1,-1-1,1 0,0 0,-1 0,1-1,0 1,-1 0,1-1,0 0,-1 0,1 0,0 0,0 0,-1 0,1-1,0 1,0-1,-1 0,1 0,1-1,6-2,0-2,0 1,0-1,-1-1,0 0,0 0,-1-1,0 0,0 0,-1-1,0 0,1-2,28-31,-22 28</inkml:trace>
  <inkml:trace contextRef="#ctx0" brushRef="#br0" timeOffset="11151.628">8778 2170,'-10'2,"1"0,-1 0,0 1,1 1,0-1,-1 1,1 1,1 0,-1 0,1 1,0 0,0 0,1 1,-1 0,2-1,0 0,0 1,1-1,-1 1,2 0,-1 1,1-1,0 1,0 0,1 0,0 0,1 1,-1-1,2 1,-1-1,1 1,0 0,1-1,0 1,1 0,0-1,0 2,0-8,-1-1,1 1,0-1,0 1,0-1,0 0,0 1,1-1,-1 0,0 0,1 1,-1-1,0 0,1-1,-1 1,1 0,0 0,-1-1,1 1,-1 0,1-1,0 0,0 1,-1-1,1 0,0 0,0 0,-1 0,1 0,0-1,-1 1,1 0,0-1,-1 1,1-1,0 0,-1 1,1-1,0-1,68-37,-64 35,66-50,-55 39,0 1,1 1,1 0,0 2,1 0,0 1,0 1,21-6,-37 13,1 1,-1-1,1 1,0 0,0 0,-1 0,1 0,0 1,0 0,0 0,0 1,-1-1,1 1,0 0,0 0,-1 0,1 1,0 0,-1 0,0 0,1 0,-1 1,0-1,0 1,-1 0,1 1,0-1,2 4,2 16,0 1,-1 0,-2 0,0 0,-2 1,-1-1,0 1,-2 0,-1 0,-3 19,1 33,-8 54,8-118,0 1,0-1,-1 1,-1-1,0 0,-1-1,0 1,-1-1,-1-1,1 1,-2-1,0 0,0-1,-1 0,0-1,-1 0,-10 7,18-13,-1 1,1-1,-1 0,0 0,0-1,0 1,-1-1,1 0,-1 0,1 0,-1 0,0-1,1 0,-1 0,0 0,0-1,0 0,0 0,1 0,-1 0,0-1,0 1,0-1,1-1,-1 1,0-1,1 0,-1 0,1 0,0 0,-1-1,1 1,1-1,-1-1,0 1,1 0,-1-1,0 0,2-5,1 0,-1 1,2-1,-1 0,1 0,1 0,-1 1,1-1,1 0,0 1,0-1,0 1,1-1,1 1,-1 0,1 0,1 1,0-1,0 1,0 0,0 0,1 1,1 0,0-1,15-15,1 2,1 1,1 1,1 0,0 2,1 1,0 2,2 0,-1 2,2 1,22-4,49-8,-83 16</inkml:trace>
  <inkml:trace contextRef="#ctx0" brushRef="#br0" timeOffset="13303.797">10387 1662,'29'-34,"-25"67,-32 119,-53 316,70-305,12-163,-1-11</inkml:trace>
  <inkml:trace contextRef="#ctx0" brushRef="#br0" timeOffset="13565.493">10048 2086,'342'-27,"-61"-27,-214 31,-48 18</inkml:trace>
  <inkml:trace contextRef="#ctx0" brushRef="#br0" timeOffset="14013.667">10894 1549,'-47'143,"6"1,-1 35,35-141,2 1,1-1,2 1,2-1,1 1,2 0,4 16,-7-53,0 1,0-1,0 1,0-1,0 1,0-1,1 0,-1 1,1-1,0 1,-1-1,1 0,0 1,0-1,1 0,-1 0,0 0,1 0,-1 0,1 0,0 0,0-1,-1 1,1-1,0 1,0-1,1 0,-1 1,0-1,0 0,1-1,-1 1,0 0,1-1,-1 1,1-1,-1 0,0 1,1-1,-1 0,2-1,15-8,0-1,-1 0,-1-1,0-2,-1 1,0-2,0 0,-2-1,6-8,82-69,-85 79,-12 8,0 0,0 1,1 0,0 0,0 0,0 0,0 1,0 0,1 1,-1 0,1 0,0 0,-1 0,6 1,-9 3,0 0,0 1,0 0,-1 0,0 0,1 0,-1 0,0 0,-1 1,1-1,0 1,-1-1,0 1,0-1,0 1,0 0,-1 0,1-1,-1 1,0 0,0 0,0-1,-1 1,1 0,-2 3,2 1,-1 24,-1-24,1-1,0 1,1-1,0 1,0-1,1 1,0 0,0-1,1 0,0 1,0-1,1 0,0 0,0 0,3 4,29 4,-16-17</inkml:trace>
  <inkml:trace contextRef="#ctx0" brushRef="#br0" timeOffset="14699.436">11713 2057,'-27'25,"1"0,2 2,0 1,2 1,1 1,2 1,-12 24,30-54,0 1,0-1,0 0,0 1,0-1,1 0,-1 1,0-1,1 1,-1-1,1 1,-1-1,1 1,0-1,0 1,0 0,0-1,0 1,0-1,0 1,0 0,1-1,-1 1,0-1,1 1,-1-1,1 1,0-1,0 0,-1 1,1-1,0 0,0 1,0-1,1 0,-1 0,0 0,0 0,0 0,1 0,-1 0,1-1,-1 1,0 0,1-1,-1 1,1-1,0 1,-1-1,1 0,-1 0,1 0,-1 0,1 0,0 0,-1 0,1 0,-1-1,1 1,-1 0,2-2,13-3,-1-2,-1 0,1 0,-1-2,-1 0,1 0,-2-1,1-1,6-7,19-14,93-74,-129 105,-1-1,0 1,0 0,1 0,-1 0,0 0,1 0,-1 1,1-1,-1 0,1 1,0-1,-1 1,1 0,0-1,-1 1,1 0,0 0,-1 0,1 0,0 0,-1 0,1 1,0-1,-1 1,1-1,-1 1,1-1,-1 1,1 0,-1 0,1 0,-1 0,0 0,1 0,-1 0,0 0,0 0,0 1,0-1,0 0,0 1,0-1,0 1,-1-1,1 1,0-1,-1 1,0 0,1-1,-1 1,0-1,0 1,1 0,-2-1,1 3,3 22,-3-22,-1 1,1-1,0 1,0-1,0 1,1-1,0 0,0 1,0-1,0 0,0 1,1-1,0 0,0 0,0 0,0-1,1 1,0 0,-1-1,1 0,0 1,1-1,-1 0,1-1,-1 1,1-1,0 1,0-1,0 0,0-1,0 1,0-1,3 1,6-3,0 0,0-1,0 0,-1-1,1-1,-1 0,1-1,-1 0,-1-1,1 0,-1-1,0 0,0-1,-1 0,0-1,2-2,134-111,-125 109,-1-2,-1 0,0-1,-1-1,0-1,-2 0,0-1,-1-1,-1-1,-1 0,2-5,-5 9,0-1,-1-1,-1 1,-1-1,-1-1,0 1,-2-1,0 0,-1 0,-1-1,-1 1,-1-18,0 36,0 0,0 0,-1-1,1 1,0 0,-1-1,0 1,1 0,-1 0,0 0,0 0,0 0,-1 0,1 0,0 0,-1 0,1 1,-1-1,0 0,1 1,-1-1,0 1,0 0,0 0,0 0,0 0,0 0,0 0,-1 0,1 1,0-1,0 1,-1-1,1 1,0 0,-1 0,1 0,0 0,0 0,-1 1,1-1,0 1,0 0,-1-1,1 1,0 0,0 0,0 0,0 1,0-1,0 1,-12 12,1 1,0 0,1 1,1 1,0 0,2 0,0 1,1 0,0 0,2 1,0 0,1 1,1-1,1 1,-1 10,1 0,2 1,0-1,2 0,1 0,2 1,1-2,1 1,2 0,5 13,31 63,-55-134,6 10</inkml:trace>
  <inkml:trace contextRef="#ctx0" brushRef="#br0" timeOffset="14957.087">12165 1860,'43'4,"43"-2,17-2,0-1,-13-1,-11-4,-15-1,-9 0,-9 1,-11 2</inkml:trace>
  <inkml:trace contextRef="#ctx0" brushRef="#br0" timeOffset="22799.88">13688 1831,'30'0,"-1"-1,0-2,1-1,-1-1,-1-1,1-2,-1-1,0-1,-1-1,0-2,19-12,-39 21,-1-1,0 0,0-1,0 1,0-1,-1 0,0-1,-1 1,1-1,-1 0,0 0,-1 0,1-1,-2 1,1-1,-1 0,0 1,-1-1,1 0,-2 0,1-3,-2 11,1-1,-1 0,1 1,-1-1,0 0,1 1,-1-1,0 1,0-1,1 1,-1-1,0 1,0 0,0-1,0 1,0 0,1 0,-1 0,0 0,0-1,0 1,0 0,0 1,0-1,0 0,1 0,-1 0,0 0,0 1,0-1,0 0,0 1,1-1,-1 1,0-1,0 1,1-1,-1 1,0-1,1 1,-1 0,0-1,1 1,-1 0,1 0,-1-1,1 1,0 0,-1 0,1 0,0 0,0-1,-1 1,1 0,0 0,0 0,0 0,0 0,0 0,0 0,0 0,-14 28,0 0,2 1,1 1,1-1,2 2,1-1,-1 24,-4 5,-22 137,18-96,-4-1,-29 88,42-170,0 0,-2 0,0 0,0-1,-2 0,0-1,-1 0,-13 13,21-24,-2 0,1 0,0 0,-1 0,0-1,0 0,-1 0,1-1,-1 1,0-2,1 1,-1-1,0 0,-1 0,1-1,0 0,0 0,-1 0,1-1,0 0,-1-1,1 0,0 0,0-1,-3 0,6 1,1-1,-1 0,0 0,1 0,-1 0,1-1,0 0,-1 1,1-1,0 0,1 0,-1-1,1 1,-1 0,1-1,0 0,0 1,1-1,-1 0,1 0,0 0,0 0,0 0,0 0,1-1,-1 1,1 0,0 0,1-1,24-121,-17 110,0 0,1 1,1 0,0 0,1 1,1 0,0 1,1 0,0 1,1 1,0 0,1 0,14-6,10-4,2 2,0 2,0 1,2 3,40-8,-60 15,23-10,-28 9</inkml:trace>
  <inkml:trace contextRef="#ctx0" brushRef="#br0" timeOffset="23120.511">14451 2029,'-12'25,"1"1,1 0,2 0,0 1,2 0,1 0,1 1,1 0,2 24,0-49,1 0,-1 0,1 0,0 0,1 0,-1 0,0 1,1-1,0 0,0 0,0 0,0 0,0-1,0 1,1 0,-1 0,1-1,0 1,0-1,0 1,0-1,0 0,1 0,-1 0,1 0,-1 0,1 0,0-1,0 1,-1-1,1 0,0 0,0 0,0 0,0-1,1 1,-1-1,0 0,0 0,0 0,0 0,0 0,0-1,1 1,0-1,8-5,-1 1,0-2,-1 1,0-1,0-1,0 0,-1 0,0-1,0 0,-1-1,-1 0,0 0,0 0,-1-1,0 0,0-1,-2 1,1-1,-1 0,-1 0,0 0,-1 0,-1-1,1 1,-2-7,1 16,0-1,0 1,0-1,-1 1,1-1,-1 1,0-1,0 1,-1-1,1 0,-1 1,1-1,-1 1,0-1,0 1,-1 0,1 0,-1-1,0 1,0 0,0 0,0 0,0 1,0-1,-1 0,0 1,1 0,-1-1,0 1,0 0,0 1,0-1,-1 0,1 1,0 0,-1 0,1 0,-1 0,1 0,-1 1,1-1,-3 1,-51 14,32-2</inkml:trace>
  <inkml:trace contextRef="#ctx0" brushRef="#br0" timeOffset="23470.476">14789 2311,'-2'-1,"0"-1,0 1,0-1,1 0,-1 0,0 0,1 1,-1-1,1-1,0 1,0 0,0 0,0 0,0-1,0 1,1 0,-1-1,1 1,-1 0,1-1,0 1,0-1,0 1,0-1,1 0,1-14,1-1,1 1,0 0,1 0,1 0,1 1,0 0,2 0,-1 1,2 0,9-12,-11 16,-6 5,1 1,0 0,0 0,1 0,0 0,0 1,0-1,0 1,0 0,1 0,0 1,0 0,0-1,0 1,1 1,-1-1,1 1,-1 0,1 0,1 1,7 2</inkml:trace>
  <inkml:trace contextRef="#ctx0" brushRef="#br0" timeOffset="23836.365">15354 1944,'-14'2,"-1"1,1 0,0 1,0 1,0 0,1 1,0 1,0 0,0 0,1 1,0 1,1 0,-1 1,7-5,1-1,-1 1,1 0,0 1,0-1,1 1,0-1,0 1,0 0,1 0,-1 0,2 1,-1-1,1 0,0 1,0-1,0 1,1 0,0-1,0 1,1-1,0 1,0-1,1 1,-1-1,2 0,-1 0,0 0,1 0,0 0,1 0,-1-1,1 0,0 1,0-1,1-1,0 1,0-1,0 1,0-2,0 1,1 0,0-1,3 2,2-3,-1 1,1-1,0-1,0 0,0 0,0-1,0 0,0-1,0-1,0 1,-1-2,1 1,0-2,-1 1,0-2,0 1,0-1,0-1,-1 1,0-2,0 1,-1-1,4-4,8-6,-2 3</inkml:trace>
  <inkml:trace contextRef="#ctx0" brushRef="#br0" timeOffset="24234.318">15636 2142,'37'4,"0"-2,0-2,0-1,0-2,0-1,0-2,-1-2,22-8,-47 13,1-1,-1 0,0-1,-1-1,1 0,-1 0,0-1,-1 0,1 0,-1-1,-1-1,0 1,0-1,-1-1,0 0,0 0,-1 0,4-9,-9 17,0 0,-1 0,1 0,0 0,-1 0,1 0,-1 0,0-1,1 1,-1 0,0 0,0-1,-1 1,1 0,0 0,-1 0,1-1,-1 1,0 0,0 0,0 0,0 0,0 0,0 0,0 1,-1-1,1 0,-1 0,1 1,-1-1,0 1,0 0,1-1,-1 1,0 0,0 0,0 0,0 0,0 1,-1-1,1 0,0 1,0 0,0-1,-1 1,1 0,-14 0,-1 1,1 1,0 0,0 1,0 1,1 0,-1 1,1 1,0 1,0 0,1 0,0 2,0 0,1 0,0 1,1 1,0 0,0 1,2 0,-1 0,1 1,1 1,1 0,0 0,3-8,1 0,0 0,0 0,1 0,-1 1,2-1,-1 1,1 0,0 0,0 0,1 0,-1 0,2 1,-1-1,1 0,0 0,1 1,0-1,0 0,0 0,1 0,0 0,0 0,1 0,0 0,0-1,1 0,0 1,0-1,0-1,0 1,1 0,0-1,6 4,4 0,1-1,0-1,1-1,0 0,0-1,0-1,0 0,1-2,-1 0,1 0,0-2,0 0,-1-1,2-1,-9 1,22 1</inkml:trace>
  <inkml:trace contextRef="#ctx0" brushRef="#br0" timeOffset="26620.636">2315 3101,'-20'143,"2"-20,6 0,3 34,9-153,0-3,-1 1,0 0,1-1,-1 1,1 0,0 0,0 0,0-1,0 1,0 0,0 0,0 0,0-1,0 1,1 0,-1 0,1-1,0 1,-1 0,1-1,0 1,0-1,0 1,0-1,0 1,0-1,1 0,-1 1,0-1,1 0,-1 0,1 0,-1 0,1 0,-1 0,1-1,1 1,124-94,-110 81,-5 0,2 1,-1 1,1 0,1 1,0 0,0 1,0 1,1 1,0 0,1 1,-1 0,1 2,0 0,0 1,13-1,-27 4,0-1,0 1,0 0,-1 0,1 0,0 0,0 1,-1-1,1 1,-1-1,1 1,-1 0,0 0,1 0,-1 0,0 0,0 1,-1-1,1 1,0-1,-1 1,0 0,1-1,-1 1,0 0,-1 0,1 0,0 0,-1 0,1 0,-1 2,-7 98,4-89,-1 1,0-1,-1 0,-1-1,0 1,-1-1,-1-1,0 1,0-1,-1 0,-1-1,0 0,0-1,-1 0,0 0,-1-1,0-1,-1 0,1-1,-1 0,-1-1,1 0,-2-1,11-3,0 0,0-1,0 0,0 0,0 0,0 0,0 0,0-1,0 0,0 0,-1 0,1 0,0-1,0 0,0 0,0 0,0 0,0 0,0-1,0 0,1 0,-1 0,1 0,-1 0,1-1,0 0,0 0,0 1,0-2,0 1,1 0,-1-1,1 1,0-1,0 1,0-1,1 0,-1 0,1 0,0 0,0 0,0 0,0-4,9-19,3 2</inkml:trace>
  <inkml:trace contextRef="#ctx0" brushRef="#br0" timeOffset="27041.147">3049 3581,'-13'11,"1"1,0 0,0 1,1 0,1 1,0 0,1 0,0 1,1 0,1 1,1-1,0 1,1 1,1-1,0 1,0 7,4-20,0-1,0 0,0 1,1-1,-1 1,1-1,0 0,0 0,0 1,0-1,0 0,1 0,0 0,-1 0,1 0,0-1,0 1,1 0,-1-1,0 0,1 1,0-1,-1 0,1 0,0-1,0 1,0-1,0 1,1-1,-1 0,0 0,0 0,1-1,-1 1,0-1,1 0,-1 0,1 0,-1 0,0 0,1-1,-1 0,0 1,1-1,-1-1,3 0,9-5,0-1,0 0,-1-1,0-1,0 0,-1-1,-1 0,0-1,0-1,-1 0,-1 0,0-1,-1 0,-1-1,0 0,0 0,0-5,-5 15,0 1,-1-1,1 0,-1 0,0 0,0-1,0 1,-1 0,0-1,0 1,-1-1,1 1,-1-1,0 1,0-1,-1 1,0-1,0 1,0-1,-1 1,0 0,0-1,0 1,0 0,-1 0,0 1,0-1,0 1,-1-1,1 1,-1 0,0 0,0 1,-1-1,1 1,-1 0,1 0,-1 0,0 1,-4-2,2 4,0 0,0 0,0 1,0 0,0 1,0-1,0 1,0 1,1-1,-1 1,1 0,0 1,0 0,0 0,0 0,1 0,0 1,0 0,0 0,0 0,1 1,-2 2,-13 16</inkml:trace>
  <inkml:trace contextRef="#ctx0" brushRef="#br0" timeOffset="27386.752">3670 3158,'-76'457,"48"-289,20-97,17-60,-3-16</inkml:trace>
  <inkml:trace contextRef="#ctx0" brushRef="#br0" timeOffset="27687.496">3924 3186,'-5'38,"-6"32,-2 9,2-4,3-10,2-11,-2-11,0-7,2-5,1-3,2-1,2-1,0 0,1 1,-5-10,-1-7</inkml:trace>
  <inkml:trace contextRef="#ctx0" brushRef="#br0" timeOffset="27952.562">3246 3553,'39'4,"41"-2,11-2,1-1,-11-1,-9-4,-13-1,-11 0,-9 2,-7 1,-3 2,2 1,1 0,0 1,0 1,-2-1,-5 0</inkml:trace>
  <inkml:trace contextRef="#ctx0" brushRef="#br0" timeOffset="28285.263">4262 3497,'-13'11,"0"0,1 1,1 1,0 0,0 0,1 1,1 1,0-1,2 2,-1-1,-4 17,11-29,0 0,0 1,0-1,1 1,-1-1,1 1,0-1,0 1,0-1,1 1,-1-1,1 1,0-1,0 1,0-1,0 0,0 1,1-1,0 0,0 0,-1 0,2 0,-1-1,0 1,1 0,-1-1,1 0,0 1,-1-1,1 0,0 0,0-1,1 1,-1-1,0 1,0-1,1 0,-1 0,1-1,-1 1,1-1,-1 0,1 1,-1-2,1 1,-1 0,1-1,7 0,-1 0,0-1,0 0,0 0,0-1,-1-1,1 1,-1-2,0 1,0-1,0-1,-1 0,1 0,-1 0,-1-1,1 0,3-6,-7 8,1 0,-1 0,0 0,-1 0,1-1,-1 1,0-1,-1 0,0 0,1 0,-2-1,1 1,-1 0,0-1,0 1,-1-1,0 1,0 0,0-1,-1 1,0-1,0 1,-1 0,0-1,0 1,0 0,-1 0,0-1,0 3,0 0,0-1,0 1,-1 1,0-1,1 0,-1 1,0 0,-1 0,1 0,-1 0,1 1,-1-1,0 1,-3 0,-16-5</inkml:trace>
  <inkml:trace contextRef="#ctx0" brushRef="#br0" timeOffset="28835.483">4404 3835,'69'-102,"67"-76,-135 176,0 1,-1-1,1 1,0-1,0 1,0 0,1-1,-1 1,0 0,0 0,1 0,-1 0,0 0,1 0,-1 0,1 1,-1-1,1 0,0 1,-1-1,1 1,0 0,-1 0,1-1,0 1,-1 0,1 0,0 0,-1 1,1-1,0 0,-1 1,1-1,0 1,-1-1,1 1,-1 0,1 0,-1 0,1 0,-1 0,0 0,0 0,1 0,-1 0,0 1,0-1,0 0,0 1,0-1,-1 1,1 0,4 41,-5-39,0 0,0 0,0 1,0-1,0 0,1 0,0 0,0 0,0 0,0 0,1-1,-1 1,1 0,0-1,0 1,0-1,2 2,1-4,0 0,-1-1,1 1,0-1,0 0,0-1,-1 1,1-1,0 0,0 0,-1-1,1 1,-1-1,1 0,-1 0,0-1,0 1,0-1,0 0,0 0,-2 2,165-96,-165 96,0 0,1 0,-1 1,1-1,0 1,-1-1,1 1,0 0,-1 0,1 0,0 0,-1 0,1 1,-1-1,1 1,-1 0,1-1,-1 1,1 1,-1-1,1 0,-1 0,0 1,0-1,0 1,0 0,0 0,0 0,0 0,-1 0,1 0,-1 0,1 0,-1 1,0-1,0 1,0-1,0 1,0-1,-1 1,1-1,-1 1,0 0,1-1,-1 1,3 35,-4-33,1 0,0 1,0-1,0 0,1 0,0 0,0 0,0 1,1-1,-1-1,1 1,0 0,1 0,-1-1,1 1,0-1,0 0,0 0,4 4,9 1</inkml:trace>
  <inkml:trace contextRef="#ctx0" brushRef="#br0" timeOffset="30003.784">5984 3609,'-6'12,"1"-1,1 1,0 0,1 1,0-1,1 0,1 1,0 0,0-1,1 1,1 0,0-1,1 1,0-1,1 0,0 1,1-1,0 0,6 9,-9-19,0 0,0-1,0 1,0-1,1 0,-1 1,0-1,1 0,-1 0,1 0,0 0,-1 0,1 0,0-1,0 1,-1 0,1-1,0 1,0-1,0 0,0 0,-1 0,1 0,0 0,0 0,0 0,0 0,0-1,-1 1,1-1,0 1,0-1,0 0,-1 0,1 0,-1 0,1 0,-1 0,1 0,1-2,44-61,-41 45,1 0,-2 0,-1-1,0 0,-2 1,0-1,-1 0,-1 0,-1 0,-2-12,3 27,0 1,0 0,0-1,-1 1,0 0,0-1,0 1,0 0,-1 0,0 0,0 0,0 0,0 0,0 1,-1-1,0 1,0 0,0-1,0 1,0 0,0 1,-1-1,1 1,-1-1,0 1,0 0,0 1,0-1,0 1,0-1,-1 1,1 0,0 1,0-1,-1 1,1 0,-1 0,1 0,0 1,-1-1,1 1,0 0,0 0,0 1,0-1,0 1,0 0,0 0,0 0,0 1,1-1,-1 1,1 0,0 0,0-1,1 0,-1 0,1 1,0-1,0 1,0-1,0 1,0 0,1 0,-1 0,1 0,-1 0,1 0,0 0,1 1,-1-1,0 0,1 0,0 1,0-1,0 0,0 1,0-1,1 0,-1 0,1 1,0-1,0 0,0 0,0 0,1 0,0 0,-1 0,1 0,0-1,0 1,0 0,0-1,1 0,-1 0,1 1,0-1,-1-1,1 1,0 0,0-1,0 1,0-1,2 1,10-3,0-1,0 0,0-1,0 0,-1-1,1-1,-1 0,0-1,-1-1,1 0,-1 0,-1-2,3-1,7-9,-1 0,0-1,-2-1,0 0,-2-2,0 0,-1-1,-2-1,-1 0,0 0,-2-2,-1 0,-1 0,3-21,7-6,-2 93,185 536,-198-558,5 14,-1 0,-2 0,-1 0,-1 1,-2 0,-1 0,-2 0,0-1,-7 33,4-52,0 0,-1 0,-1-1,1 1,-2-1,0-1,0 1,-1-1,0 0,0-1,-1 1,-1-2,1 0,-2 0,1 0,-1-1,0-1,0 0,-8 3,15-9,0 1,0-1,0 0,0 0,1 0,-1-1,0 1,0-1,0 0,1 0,-1 0,0 0,1-1,-1 0,1 0,0 0,-1 0,1 0,0 0,0-1,1 0,-1 1,0-1,1 0,0 0,-1-1,1 1,0 0,1-1,-1 1,1-1,0 1,-1-1,1 0,1 0,-1 0,1 1,-1-1,1 0,0 0,1 0,-1 0,1 1,-1-1,1 0,0 0,0 1,1-1,-1 0,2 0,59-125,75-31,-64 87,-57 56</inkml:trace>
  <inkml:trace contextRef="#ctx0" brushRef="#br0" timeOffset="32641.716">7762 3130,'10'150,"-3"61,-55 76,50-270,20-42,-12 12,18-19,2 2,1 1,1 1,2 2,0 1,2 2,13-6,-40 24,0-1,1 2,-1-1,1 1,0 1,0 0,0 0,1 1,-1 1,1-1,-1 2,1-1,-1 1,1 1,-1 0,1 1,-1 0,2 0,-8 3,1 0,-1 0,0 1,0-1,-1 1,0 0,0-1,0 2,0-1,-1 0,0 0,-1 1,1-1,-1 1,-1-1,1 1,-1 0,0-1,0 1,-1 0,0-1,0 1,-1-1,1 1,-2-1,1 0,-1 0,1 0,-5 5,-7 10,-1 0,-1-2,-1 0,0-1,-2 0,0-2,-1 0,0-1,-1-1,-22 10,27-14,1 0,0-1,0 0,-1-2,-1 1,1-2,-1 0,0-1,-1-1,-9 1,24-5,1 0,-1-1,0 0,1 1,-1-1,1 0,-1-1,1 1,0 0,-1-1,1 1,0-1,0 1,0-1,0 0,0 0,0 0,1 0,-1 0,1-1,-1 1,1 0,0-1,0 1,0-1,0 1,1-1,-1 0,0 1,1-1,0 0,0 1,0-1,0 0,0 1,0-1,1 0,-1 1,1-1,0 1,0-1,0 1,0-1,0 1,0-1,1 1,-1 0,1 0,0 0,0-1,10-22</inkml:trace>
  <inkml:trace contextRef="#ctx0" brushRef="#br0" timeOffset="33909.626">8749 3525,'-20'5,"0"1,0 1,0 0,1 2,0 0,1 1,0 1,0 1,1 0,1 1,0 1,1 1,1 0,0 1,1 0,0 1,1 1,2 0,-1 0,2 1,1 0,0 1,-3 13,10-30,0-1,0 0,0 1,1-1,-1 0,1 1,-1-1,1 1,0-1,0 1,0 0,0-1,0 1,0-1,1 1,0-1,-1 0,1 1,0-1,0 1,0-1,0 0,1 0,-1 0,0 0,1 0,0 0,-1 0,1 0,0 0,0-1,0 1,0-1,0 0,1 1,-1-1,0 0,0 0,1 0,-1-1,1 1,-1-1,1 1,-1-1,1 0,-1 0,1 0,-1 0,1 0,-1 0,1-1,0 0,12-6,0 0,0-1,-1-1,-1 0,0-1,0-1,0 0,7-9,-5 6,153-173,-168 188,0 0,1-1,-1 1,0-1,0 1,1-1,-1 1,0-1,1 1,-1-1,0 0,1 1,-1-1,1 1,-1-1,1 0,-1 1,1-1,-1 0,1 1,-1-1,1 0,-1 0,1 0,-1 0,1 1,0-1,-1 0,1 0,-1 0,1 0,0 0,-1 0,1-1,-1 1,1 0,-1 0,1 0,-1 0,1-1,-1 1,1 0,-1-1,1 1,-1 0,1-1,-1 1,1 0,-1-1,1 1,-1-1,0 1,1-1,-1 1,0-1,0 1,1-1,-1 1,0-1,0 1,0-1,0 0,0 1,0-1,1 1,-1-1,-1 0,-5 51,3-36,1-9,0-1,1 1,-1 0,1 0,0 0,0 0,1-1,0 1,-1 0,2 0,-1 0,0 0,1 0,0 0,0 0,1-1,-1 1,1 0,0-1,0 1,1-1,-1 0,1 0,0 0,0 0,0 0,1 0,-1-1,1 0,0 0,0 0,0 0,3 1,4-2,1 0,-1-1,1 0,0-1,-1 0,1-1,0-1,-1 0,1 0,-1-1,0 0,0-1,0 0,0-1,6-4,145-100,-134 85,-1-1,-1-1,-1-1,-1-2,-1 0,-2-1,-1-1,-2-1,12-27,-11-14,-19 72,0-1,0 1,0 0,0-1,0 1,0-1,0 1,0-1,0 1,-1-1,1 1,-1 0,1-1,-1 1,0 0,1-1,-1 1,0 0,0 0,0 0,0 0,0 0,0 0,0 0,0 0,0 0,-1 0,1 0,0 1,0-1,-1 1,1-1,-1 1,1-1,0 1,-1 0,1-1,-1 1,1 0,-1 0,1 0,-1 0,1 1,-1-1,1 0,0 1,-1-1,0 1,-11 3,1 1,-1 0,1 1,0 0,0 1,0 1,1 0,1 0,-1 1,1 0,1 1,0 0,0 1,1 0,0 0,1 0,0 1,1 0,0 1,1 0,1-1,-3 10,7-19,-1 0,0 1,1-1,0 0,0 1,0-1,0 0,0 1,1-1,-1 0,1 1,0-1,0 0,0 0,0 0,1 0,0 0,-1 0,1 0,0-1,0 1,0 0,1-1,-1 0,0 1,1-1,0 0,-1 0,1-1,0 1,0 0,0-1,3 1,2 1,0 0,0 0,1-1,-1 0,0-1,1 0,-1 0,1-1,-1 0,1 0,-1-1,0 0,3-1,-8 0,0 0,1 0,-1 1,0 0,1 0,-1 0,1 0,0 0,-1 1,1-1,0 1,-1 0,1 0,0 0,-1 1,1-1,0 1,-1 0,1 0,-1 0,1 1,-1-1,0 1,0 0,1 0,-1 0,0 0,-1 0,1 1,0-1,-1 1,1 0,-1 0,0 0,0 0,0 0,0 2,-9 108,8-111,-1 0,1 0,0 0,0-1,0 1,0 0,0 0,0-1,0 1,0-1,1 1,-1-1,1 0,-1 0,1 1,-1-1,1 0,0 0,0 0,-1-1,1 1,0 0,0-1,0 1,0-1,0 0,0 1,0-1,0 0,0 0,0 0,0-1,0 1,67-12,-48 5,0 0,-1-2,0-1,0 0,-1-2,0 0,-1-1,-1-1,1-1,63-57,-47 43,0-2,-2-1,-1-1,-2-2,0-1,-28 35,0 0,0 0,0 0,0 0,0 0,0-1,0 1,0 0,0 0,-1-1,1 1,0-1,-1 1,1-1,-1 1,0-1,1 1,-1-1,0 1,0-1,0 1,0-1,0 0,0 1,-1-1,1 1,0-1,-1 1,1-1,-1 1,0 0,1-1,-1 1,0 0,0-1,0 1,0 0,0 0,0 0,0 0,0 0,-1 0,1 0,0 0,-1 0,1 0,0 1,-1-1,1 1,-1-1,1 1,-1-1,1 1,-1 0,1 0,-1 0,1 0,-1 0,0 0,1 0,-1 0,0 1,-7 1,0-1,-1 2,1 0,0 0,0 0,1 1,-1 1,1-1,0 1,0 1,0 0,1 0,0 0,0 1,0 0,1 0,0 1,1-1,-1 1,-2 8,7-15,1 0,-1 1,1-1,-1 0,1 1,0-1,0 1,0-1,0 0,0 1,0-1,0 1,0-1,0 0,0 1,1-1,-1 1,1-1,-1 0,1 0,0 1,-1-1,1 0,0 0,0 0,0 0,0 1,0-1,0 0,0-1,0 1,0 0,0 0,0 0,1-1,-1 1,0-1,1 1,-1-1,0 1,1-1,-1 0,1 0,62 2,-42-7,-19 3,0 0,0 0,0 0,1 1,-1 0,1-1,-1 1,1 0,0 1,-1-1,1 1,0-1,-1 1,1 0,0 1,0-1,-1 1,1-1,-1 1,1 0,0 0,-1 1,0-1,1 1,-1 0,0-1,0 1,0 1,0-1,0 0,0 1,-1 0,1-1,-1 1,0 0,0 0,0 1,1 1,-2 6,-1 0,0-1,-1 1,0-1,-1 1,0-1,-1 0,0 0,0 0,-1 0,-1 0,0-1,-1 3,-6 14,-15 72,27-96,-1 1,1-1,0 1,0-1,0 1,0-1,1 1,-1 0,1-1,-1 0,1 1,0-1,0 1,0-1,0 0,0 1,1-1,-1 0,1 0,-1 0,1 0,0-1,0 1,0 0,0-1,0 1,0-1,0 1,0-1,1 0,-1 0,1 0,-1-1,0 1,1 0,-1-1,1 1,61-17,-44 4</inkml:trace>
  <inkml:trace contextRef="#ctx0" brushRef="#br0" timeOffset="34770.526">10414 3779,'35'-16,"-2"-1,0-2,-2-1,0-1,-1-2,-1-1,-1-1,24-29,-48 50,0-1,0 0,-1 0,1 0,-1-1,0 1,-1-1,1 1,-1-1,-1 0,1 0,-1 0,1-6,-2 10,0-1,0 1,0-1,0 1,-1 0,1-1,-1 1,0-1,1 1,-1 0,0-1,-1 1,1 0,0 0,-1 0,1 0,-1 0,1 0,-1 0,0 1,0-1,0 0,0 1,0 0,0-1,0 1,0 0,-1 0,1 0,0 1,-1-1,1 0,-1 1,-1-1,-5 2,-1 0,1 1,0-1,0 2,1-1,-1 1,0 1,1 0,0 0,0 0,0 1,0 0,1 1,0 0,0 0,0 0,1 1,0 0,0 0,1 0,-2 4,-2-1,0 1,0 0,1 0,0 1,1 0,0 0,1 1,0 0,1 0,1 0,0 1,1 0,0-1,1 1,1 0,0 0,1 5,0-15,1 0,0 1,1-1,-1 0,1 0,-1 0,1 0,1-1,-1 1,0 0,1-1,0 0,-1 0,2 1,-1-1,0-1,0 1,1-1,-1 1,1-1,0 0,0 0,0 0,0-1,0 0,0 1,0-1,1-1,-1 1,0-1,1 1,137-4,-95-9,0-1,-2-2,1-3,-2-1,-1-2,0-2,6-8,-23 17,11-6,-1-1,-1-2,0-2,-2-1,-2-1,0-2,-2 0,-1-3,-1 0,-2-2,-1 0,18-38,-34 55,-1-1,-1 0,-1 0,0 0,-1-1,-1 1,-1-8,-1 20,-1 0,1 0,-1 0,-1 0,1 0,-1 0,0 0,0 0,-1 0,0 1,0-1,0 1,-1-1,0 1,0 0,0 0,0 0,-1 0,0 0,0 1,0 0,-1 0,1 0,-4-2,3 4,0-1,-1 1,1 0,-1 1,1 0,-1-1,0 2,1-1,-1 1,0 0,0 0,1 0,-1 1,0 0,1 0,-1 0,1 1,-1 0,1 0,0 0,0 1,0-1,0 1,0 1,-2 1,-108 100,106-95,0 1,1 0,0 0,0 0,1 1,1 0,0 1,1-1,0 1,1 0,0 1,1-1,1 0,0 1,1 0,0-1,1 9,2 10,2-1,0 0,2 0,2 0,0 0,2-1,2-1,0 0,4 4,97 134,-47-89,-62-71</inkml:trace>
  <inkml:trace contextRef="#ctx0" brushRef="#br0" timeOffset="38093.393">12560 3412,'-15'-1,"0"1,0 1,0 1,0 0,0 0,0 2,1 0,0 0,0 1,0 1,0 1,1 0,0 0,0 2,1-1,0 1,1 1,0 0,0 1,1 0,1 1,0 0,0 0,1 1,1 0,-3 6,7-11,-1-3,1 0,0 0,0 0,0 0,0 1,1-1,0 1,0 0,1-1,-1 1,1 0,1 0,-1 0,1 0,0 0,0 0,1 0,0 0,0 0,0-1,0 1,1 0,0 0,1-1,-1 1,1-1,0 0,0 0,1 0,-1 0,3 2,2-3,0 1,0-2,1 1,-1-1,1 0,-1-1,1 0,0 0,0-1,0 0,0-1,0 0,0 0,0-1,7-1,15-2</inkml:trace>
  <inkml:trace contextRef="#ctx0" brushRef="#br0" timeOffset="38577.295">13322 3468,'-31'1,"0"0,0 2,1 1,-1 2,1 1,0 1,1 2,0 0,0 2,1 2,-9 6,28-14,0 0,1 0,0 1,0 1,1-1,0 1,0 1,1-1,0 1,0 0,1 0,0 1,1 0,0-1,0 2,1-1,-1 5,4-11,0-1,0 0,0 0,1 1,-1-1,1 0,-1 0,1 0,0 0,0 0,1 0,-1 0,1 0,-1 0,1-1,0 1,0-1,0 1,0-1,0 0,1 1,-1-1,1-1,0 1,-1 0,1 0,0-1,0 0,0 1,0-1,2 0,3 2,0-1,1 0,-1-1,0 1,1-2,-1 1,0-1,1 0,-1-1,1 0,6-2,38-16,-2-3,0-2,-2-2,-1-2,-1-2,-2-3,0-1,19-21,-15 14,-48 70,-2-24,0 0,-1-1,2 1,-1 0,0 0,1 0,0 0,0 0,1 0,-1-1,1 1,0 0,0 0,1 0,-1-1,1 1,0-1,1 1,-1-1,1 0,-1 0,1 0,1 0,-1-1,0 1,4 1,12 9</inkml:trace>
  <inkml:trace contextRef="#ctx0" brushRef="#br0" timeOffset="39042.5">13745 3666,'229'-237,"-229"236,0 0,1 0,-1 0,0 0,1-1,-1 1,1 0,-1 0,1 0,0 0,0 0,-1 0,1 0,0 0,0 0,0 0,0 0,0 1,0-1,0 0,0 1,1-1,-1 1,0-1,0 1,0-1,1 1,-1 0,0 0,0 0,1-1,-1 1,0 1,1-1,-1 0,0 0,0 0,1 1,-1-1,0 0,0 1,0-1,0 1,1 0,-1-1,0 1,0 0,0-1,0 1,0 0,-1 0,2 1,5 89,-8-86,-1 0,1 1,1 0,-1-1,1 1,0-1,0 1,1 0,0-1,0 1,0-1,0 1,1-1,0 0,0 0,0 1,1-1,0-1,0 1,0 0,0-1,1 0,0 1,0-1,0-1,0 1,1-1,-1 1,1-1,0-1,0 1,4 1,0-3,1 0,0-1,-1 0,1-1,0 0,0-1,-1 1,1-2,-1 1,0-2,0 1,0-1,0 0,0-1,-1 0,0 0,0-1,0 0,-1-1,0 1,0-1,-1-1,1 1,0-3,39-32,30-22,-61 53</inkml:trace>
  <inkml:trace contextRef="#ctx0" brushRef="#br0" timeOffset="41942.519">2146 5387,'165'-252,"-150"230,2 1,0 1,2 0,0 2,1 0,1 1,0 1,1 1,1 1,15-7,-37 20,0 1,-1 0,1-1,0 1,0 0,0-1,-1 1,1 0,0 0,0 0,0 0,-1 0,1 0,0 0,0 0,0 0,0 0,-1 0,1 1,0-1,0 0,0 1,-1-1,1 0,0 1,-1-1,1 1,0-1,-1 1,1 0,0-1,-1 1,1-1,-1 1,1 0,-1-1,0 1,1 0,-1 0,0 0,1-1,-1 1,0 0,0 0,0 0,0-1,0 1,0 0,0 0,0 0,1 53,-1-44,-1 4,0-12,0 1,0 0,0-1,0 1,0 0,1-1,-1 1,1 0,0 0,0 0,0-1,0 1,0 0,1 0,-1 0,1-1,0 1,-1 0,1-1,1 1,-1-1,0 1,1-1,-1 1,1-1,0 0,-1 0,1 0,0 0,0 0,1 0,-1 0,0-1,1 1,-1-1,1 0,-1 1,1-1,-1 0,1-1,0 1,0 0,-1-1,2 0,7-3,-1 0,0-2,0 1,-1-1,1-1,-1 1,0-2,0 1,-1-1,1-1,30-22,-15 13,-19 12,0 1,0-1,1 1,0 0,0 0,0 1,0 0,0 0,0 0,1 1,0 0,-1 0,1 1,0 0,0 0,0 0,3 1,-7 2,0 1,0 0,0 0,0 0,-1 0,1 1,-1-1,0 1,0-1,0 1,0 0,-1-1,1 1,-1 0,0 0,0 0,-1 0,1 0,-1 1,0-1,0 0,0 0,-1 0,1 0,-1 2,1 0,-4 169,4-173,0-1,0 1,0 0,0 0,0-1,0 1,0 0,1-1,-1 1,1-1,-1 1,1 0,-1-1,1 1,0-1,0 1,0-1,0 0,0 1,0-1,0 0,1 0,-1 0,0 0,1 0,-1 0,0 0,1 0,-1 0,1-1,0 1,-1 0,1-1,-1 0,1 1,0-1,0 0,-1 0,1 0,0 0,-1 0,1 0,0 0,-1-1,1 1,0-1,-1 1,1-1,19-8</inkml:trace>
  <inkml:trace contextRef="#ctx0" brushRef="#br0" timeOffset="42242.42">3387 4993,'-7'19,"0"0,1 1,1 0,1 0,1 0,0 0,2 1,0-1,1 1,2-1,2 18,-3-35,0 0,0 0,0 0,1 0,-1 0,1 0,0 0,-1 0,1 0,1-1,-1 1,0-1,1 0,-1 0,1 0,0 0,-1 0,1 0,0-1,0 1,0-1,0 0,1 0,-1 0,0 0,0 0,1-1,-1 0,0 1,1-1,-1 0,0-1,1 1,-1-1,0 1,0-1,1 0,-1 0,0-1,0 1,0 0,0-1,-1 0,1 0,0 0,-1 0,1 0,-1 0,1-1,-1 1,0-1,4-3,0 1,0-1,0 0,-1 0,0 0,-1-1,1 0,-1 0,0 0,-1 0,0-1,0 0,0 1,-1-1,0 0,-1 0,0 0,0 0,-1 0,0-1,0 1,-1 0,0 0,0 0,-1 0,0 0,0 1,-1-1,0 0,-1 1,1 0,-1 0,1 2,-1 0,1 0,0 0,-1 0,0 1,0 0,-1 0,1 0,-1 0,0 1,0 0,0 0,0 0,0 1,-1-1,1 1,-1 0,0 1,0 0,1 0,-1 0,0 0,0 1,0 0,0 0,0 1,0-1,0 1,1 1,-1-1,0 1,-1 1,-12 9</inkml:trace>
  <inkml:trace contextRef="#ctx0" brushRef="#br0" timeOffset="42812.376">3811 5106,'-11'9,"0"1,1 0,0 1,1 0,0 1,1 0,0 0,1 1,0-1,1 2,1-1,0 1,1 0,0 0,1 0,0 0,1 9,2-21,0 0,0 0,1 0,-1 0,1 0,-1 0,1 0,0 0,0 0,0 0,0-1,0 1,0 0,0-1,0 1,1-1,-1 1,1-1,-1 0,1 1,0-1,-1 0,1 0,0 0,0 0,0-1,0 1,-1 0,1-1,0 1,0-1,0 0,0 0,0 0,0 0,0 0,1 0,-1 0,0-1,-1 1,3-1,80-33,-61 18,0-2,-2 0,0-2,-1 0,-1-2,-1 0,0-2,7-6,3-1,-1-2,-1-1,-2-1,-1-1,-2-1,-1-1,-3-1,-1 0,-1-1,-3-1,-1 0,-2-1,-2 0,-1-8,-5 38,0 0,-1 0,0 1,-1-1,-1 0,0 0,0 1,-1-1,-1 1,0-1,0 1,-1 1,-1-1,0 1,0 0,-1 0,0 0,0 1,-1 0,-1 1,1 0,-5-3,9 10,0-1,-1 1,1 0,0 0,-1 0,1 1,-1 0,1-1,-1 2,1-1,0 0,-1 1,1 0,0 0,-1 0,1 1,0-1,0 1,0 0,0 0,0 0,0 1,1-1,-3 3,-79 76,69-61,2 1,0 1,1 1,1 0,1 0,1 1,2 1,0-1,1 1,2 1,1-1,0 1,2-1,1 1,1 0,2 6,-2-15,1 0,1 0,0 1,2-1,0-1,0 1,2 0,0-1,1 0,0-1,1 1,1-2,1 1,0-1,0 0,2-1,0-1,0 1,1-2,0 0,1-1,1 0,-1-1,1 0,5 1,-11-7,-2 1,0 0,0-1,0 0,0 0,1-1,-1 0,1 0,-1 0,1-1,0-1,0 1,0-1,-1 0,1-1,0 0,0 0,-1-1,1 0,-1 0,1-1,1-1,4-7</inkml:trace>
  <inkml:trace contextRef="#ctx0" brushRef="#br0" timeOffset="46473.433">4572 5218,'13'-1,"0"-1,-1 1,1-2,-1 0,1 0,-1-1,-1-1,1 0,0-1,-1 0,0 0,-1-1,1-1,-1 0,-1 0,0-1,0 0,0-1,-1 0,-1 0,1-1,-5 8,-1 0,1 0,-1-1,0 1,0 0,0-1,-1 1,1-1,-1 0,0 1,0-1,0 0,0 0,-1 0,1 0,-1 0,0 0,0 0,-1 0,1 1,-1-1,0 0,0 0,0 0,0 1,-1-1,1 0,-1 1,0 0,0-1,0 1,-1 0,1 0,-1 0,0 0,0 0,0 1,0 0,0-1,0 1,-1 0,1 0,-1 1,-2-2,-4 3,-1 0,1 0,-1 1,1 0,-1 0,1 2,0-1,0 1,0 1,0-1,0 2,1-1,0 2,0-1,0 1,1 0,-1 1,2 0,-2 1,5-4,1 0,-1 0,1 1,0-1,0 1,0 0,1 0,0 0,0 0,0 0,0 0,1 1,0-1,0 0,0 1,1-1,0 1,0-1,0 1,1-1,-1 1,1-1,1 1,-1-1,1 0,0 0,0 0,1 0,1 4,4 3,0 0,0-1,1 0,1 0,0-1,0 0,1-1,0 0,0 0,1-1,1-1,2 3,0-1,0 0,1-1,0-1,1-1,-1 0,1-1,0-1,1 0,-1-1,1-1,-1-1,1-1,0 0,-1-1,1-1,-1 0,1-2,-1 0,0-1,0 0,11-7,27-23,0-3,-3-2,-1-3,-3-2,-1-1,20-29,-41 44,-2-1,0-1,-3-1,-1-1,-1 0,-2-2,-2 0,-1-1,-2 0,-1-1,1-16,-11 51,1 1,-1-1,0 0,0 1,0-1,0 0,-1 0,0 1,0-1,0 0,0 0,0 0,-1 1,1-1,-1 0,0 0,0 1,-1-1,1 1,-1-1,1 1,-1 0,0-1,-1 1,1 0,0 0,-1 1,0-1,1 0,-1 1,0-1,0 1,-1 0,1 0,0 1,-1-1,1 1,-1-1,0 1,1 0,-1 0,0 1,0-1,1 1,-1 0,-7 4,0 1,1 0,-1 1,1 0,1 0,-1 1,1 1,1-1,-1 2,1-1,0 1,1 0,0 1,-17 20,3 1,0 1,2 0,2 1,1 1,1 1,2 0,2 1,1 1,-3 24,10-50,2-1,0 1,0-1,0 1,2 0,-1-1,1 1,1-1,0 0,0 1,1-1,0 0,1 0,0 0,1-1,0 1,0-1,1-1,0 1,1-1,0 0,0 0,1-1,-1 1,2-2,-1 1,1-1,0-1,0 0,1 0,-1-1,1 0,0 0,0-1,8 1,5-1,0-1,0-1,0-1,0-1,0-1,-1-1,1-1,0-1,-1-1,0-1,-1-1,1 0,-2-2,1-1,17-12,-1-2,0-3,-2 0,0-3,-3 0,0-3,-3 0,16-23,-26 28,-1-1,-2-1,0 0,-3-1,0-1,-2 0,-2 0,5-27,-13 52,0 0,0 0,-1-1,0 1,0 0,-1 0,0 0,0 0,-1 0,0 0,-1 0,-1-3,3 8,0 1,0-1,0 1,-1-1,0 1,1 0,-1 0,0 0,0 0,0 0,0 0,0 0,0 1,-1-1,1 1,0-1,-1 1,1 0,-1 0,0 0,1 0,-1 1,0-1,1 1,-1 0,0-1,0 1,0 1,1-1,-1 0,0 0,0 1,1 0,-1 0,0-1,1 1,-2 1,-17 10,1-1,0 2,1 1,1 0,0 1,1 1,1 1,0 1,1 0,1 0,1 2,1-1,1 2,0 0,-5 16,5-14,1 1,1 0,1 0,1 1,1 0,1 1,1-1,2 1,1 0,0-1,2 2,2-17,0 1,1 0,0-1,1 0,0 1,1-2,0 1,0-1,1 0,0 0,1-1,-1 0,2 0,-1-1,1 0,0 0,1-1,-1-1,1 1,1-2,-1 1,0-1,1-1,0 0,0 0,0-1,0-1,0 0,1 0,3-1,-5 1,-1-1,1 0,-1-1,1 0,0-1,-1 0,0 0,1-1,-1 0,0 0,-1-1,1 0,-1-1,4-2,12-11</inkml:trace>
  <inkml:trace contextRef="#ctx0" brushRef="#br0" timeOffset="46908.994">6323 5133,'21'2,"1"-1,0-1,-1-1,1-1,-1 0,1-2,-1-1,0 0,0-2,-1 0,0-2,0 0,4-4,-17 10,-1-1,0-1,0 1,-1-1,1 0,-1 0,0 0,-1-1,1 0,-1 0,0 0,0 0,-1-1,0 1,0-1,-1 0,1 0,-1 0,-1 0,0 0,0-1,0 1,-1 0,0-1,0 0,0 5,0 1,0-1,-1 1,1 0,0-1,-1 1,0-1,0 1,1 0,-1 0,0-1,-1 1,1 0,0 0,-1 0,1 0,-1 0,0 1,1-1,-1 0,0 1,0-1,0 1,0 0,0 0,0 0,-1 0,1 0,0 0,-1 0,1 1,0-1,-1 1,1 0,-1-1,1 1,-1 0,-1 1,-90 31,77-20,1 0,0 2,1 0,1 1,0 0,1 1,0 1,2 0,0 1,1 0,1 0,0 1,1 0,2 1,0 0,1 0,0 0,1 8,3-24,0 0,1 0,-1 0,1 0,0 0,0 0,0 0,1 0,-1 0,1 0,0 0,0-1,0 1,1 0,-1-1,1 1,0 0,0-1,0 0,1 0,-1 1,1-1,-1-1,1 1,0 0,0-1,1 1,-1-1,0 0,1 0,-1 0,1-1,3 2,10-2,-1-1,0-1,0 0,0-1,0-1,-1 0,1-1,-1-1,0-1,0 0,0 0,-1-2,0 0,0 0,12-11,11-3,57-35,-74 41</inkml:trace>
  <inkml:trace contextRef="#ctx0" brushRef="#br0" timeOffset="47513.003">7028 4936,'-36'20,"1"2,1 2,1 1,1 1,1 2,-20 24,0 20,50-70,0 0,0 1,0-1,1 1,-1-1,1 1,-1-1,1 1,0 0,0-1,1 1,-1-1,0 1,1-1,-1 1,1-1,0 1,0-1,0 0,0 1,1-1,-1 0,0 0,1 0,0 0,-1 0,1 0,0 0,0 0,0-1,0 1,1 0,6 2,1 0,-1 0,1 0,0-1,0-1,0 0,0 0,0-1,1 0,-1-1,0 0,1-1,-1 0,0 0,0-1,0-1,0 1,0-2,0 1,-1-1,0-1,0 0,0 0,0-1,-1 0,21-15,-2-1,-1-2,0 0,20-28,-12 15,-16 18,10-7,-1-1,-1-1,-1-1,-2-2,-1 0,-1-2,-2 0,-1-1,-2-1,-2 0,0-1,-1-8,-9 31,0-1,-1 1,-1-1,0 1,-1-1,0 0,-1 0,-1 0,0 1,-1-1,0 0,-1 1,-1-1,0 1,-1 0,0 1,-1-1,-2-3,5 13,0 0,0 0,0 1,0 0,0-1,-1 1,1 0,-1 0,1 1,-1-1,0 1,0 0,1 0,-1 0,0 0,0 1,0 0,0 0,0 0,0 0,0 0,0 1,0 0,0-1,0 2,1-1,-1 0,0 1,1-1,-1 1,1 0,-98 80,85-64,1 0,0 2,2 0,0 0,1 1,2 1,0 0,1 0,1 1,1 0,1 0,1 1,2-1,0 1,1 0,1 0,2 0,0 0,2 0,0 0,2 0,0-1,4 7,2-5,1-2,1 1,1-2,1 0,1 0,1-1,0-2,2 1,0-2,2-1,0 0,0-2,1 0,1-1,1-1,-16-8,0-1,0 0,0 0,0-1,0 0,1 0,0-1,-1 0,1 0,0-1,0 0,0-1,0 0,8-1,1-5</inkml:trace>
  <inkml:trace contextRef="#ctx0" brushRef="#br0" timeOffset="49709.916">8636 4964,'-9'-3,"-17"-7,0 1,0 1,-1 2,1 1,-1 1,-1 1,-19 1,35 5,0 1,0 0,1 1,-1 1,1 0,0 0,1 1,-1 1,2 0,-1 0,1 1,0 0,0 0,1 1,1 0,0 0,0 1,1 0,-1 3,5-11,-8 11,1 0,1 1,0 0,1 0,1 1,0 0,1 0,1 0,0 1,1-1,0 15,3-26,1 0,0 0,0 0,0 0,1 0,0-1,0 1,0 0,0-1,1 0,0 0,0 0,0 0,0 0,0 0,1-1,0 1,0-1,0 0,0 0,0-1,1 1,-1-1,1 0,-1 0,1-1,0 1,0-1,0 0,0 0,0-1,0 1,0-1,0 0,0 0,0-1,0 0,0 0,-1 0,1 0,0-1,0 0,-1 0,2 0,26-15,-1-1,0-2,-1-1,-1-1,-2-1,0-2,2-4,-17 18,19-18,-1-1,-2-2,0-1,-3-1,0-1,-3-1,6-13,-14 35,-20 50,3-25,0 0,0 0,1 0,0 0,1 0,1 0,0 0,0 0,1 0,0 0,1 0,0 0,1 0,0 0,1-1,0 1,1-1,0 0,0 0,1-1,0 0,1 0,0 0,1-1,-1 0,3 1,-6-5,1 0,-1 0,1-1,0 0,0 0,1 0,-1 0,0-1,1 0,0 0,-1 0,1-1,0 0,0 0,0 0,0-1,0 0,0 0,0 0,0-1,0 0,-1 0,1-1,0 1,0-1,-1-1,1 1,1-2,13-8,1-2,-2 0,0-1,0-1,-2-1,16-18,46-42,54-48,-132 124,0-1,1 1,-1 0,1 0,0 0,-1 0,1 0,0 0,-1 0,1 1,0-1,0 1,0-1,0 1,0 0,0-1,-1 1,1 0,0 0,0 1,0-1,0 0,0 1,0-1,0 1,-1-1,1 1,0 0,0 0,-1 0,1 0,-1 0,1 0,-1 0,1 0,-1 1,1-1,-1 1,0-1,0 1,0-1,0 1,0 0,0-1,0 1,-1 0,1 1,19 93,-28 54,6-143,0 0,0 0,0 0,0-1,-1 1,0 0,-1-1,0 0,0 0,0 0,0 0,-1-1,0 1,0-1,-1-1,1 1,-1-1,0 0,-4 2,-9 3,0-1,-1-1,0 0,-1-2,1 0,-1-1,0-2,0 0,58-19,-2 11,0 2,-1 2,1 0,33 5,73-5,-50-24,-71 16</inkml:trace>
  <inkml:trace contextRef="#ctx0" brushRef="#br0" timeOffset="50698.14">10584 4739,'-18'0,"0"2,-1 0,1 1,0 1,1 0,-1 2,1 0,0 0,0 2,1 0,0 1,0 1,1 0,0 1,1 1,1 0,-7 7,19-18,-1 0,0 1,0-1,1 0,-1 1,0-1,1 1,0-1,-1 1,1 0,0-1,0 1,0 0,0 0,0 0,0 0,1 0,-1 0,1 0,-1 0,1 0,0 1,0-1,-1 0,2 0,-1 0,0 0,0 0,1 0,-1 0,1 1,0-1,-1 0,1-1,0 1,0 0,0 0,1 0,-1 0,0-1,1 1,-1-1,1 1,-1-1,1 0,0 1,60 20,-55-21,0-1,0 2,0-1,0 1,-1 0,1 0,0 1,-1 0,0 0,0 0,0 1,0 0,-1 0,1 0,-1 1,0 0,0 0,-1 0,1 1,-1 0,0-1,-1 1,0 1,0-1,0 0,0 1,-1 0,0-1,-1 1,-1 0,0-1,-1 1,0-1,-1 0,1 1,-1-1,0 0,-1 0,0 0,0 0,0-1,0 1,-1-1,0 0,0 0,0 0,-1 0,0-1,0 1,0-1,0-1,-3 2,-7 5,-1 0,-1-1,1-1,-1-1,-1 0,1-1,-9 1,-61 2,85-9,-1 0,1 0,0-1,0 1,0-1,0 1,0-1,0 1,0-1,0 0,0 0,0 0,0 0,1-1,-1 1,0 0,1-1,-1 1,1-1,-1 0,1 1,0-1,0 0,0 0,0 0,0 0,0 0,0 0,0 0,1 0,-1 0,1 0,0 0,0 0,0 0,0-1,0 1,0 0,30-75,-13 57</inkml:trace>
  <inkml:trace contextRef="#ctx0" brushRef="#br0" timeOffset="51262.335">10641 4936,'4'2,"0"0,0 0,0 0,-1 0,1 1,-1-1,1 1,-1 0,0 0,0 0,0 1,0-1,-1 1,1-1,-1 1,0 0,0 0,0 0,-1 0,1 1,-1-1,0 0,0 0,-1 1,1-1,-1 4,3 6,4 20,-2 0,-1 1,-2-1,-1 1,-3 17,2-16,-2-16,-1 0,0 0,-2 0,0 0,-1 0,-1-1,-1 0,-1-1,0 0,-2 0,11-17,1 0,-1 0,0 0,0-1,0 1,-1 0,1 0,0 0,0-1,0 1,0 0,-1 0,1-1,0 1,-1 0,1-1,-1 1,1 0,-1-1,1 1,-1-1,1 1,-1 0,1-1,-1 1,0-1,1 0,-1 1,0-1,1 0,-1 1,0-1,0 0,1 0,-1 1,0-1,0 0,0 0,1 0,-1 0,0 0,0 0,0 0,1-1,-1 1,0 0,0 0,1 0,-1-1,0 1,1-1,-1 1,0 0,1-1,-1 1,0-1,1 1,-1-1,1 0,-1 1,1-1,-1 1,1-1,-1 0,1 1,0-1,-1 0,1 0,0 0,3-22,1-1,1 1,1 0,1 1,1 0,0 0,2 0,1 1,12-22,1 1,3 2,1 0,20-21,-23 32,2 0,1 2,0 1,2 1,1 2,2 0,67-14,-97 36,-1 1,0-1,1 1,-1 0,1 0,-1 0,1 0,-1 1,0-1,1 1,-1-1,0 1,1 0,-1 0,0 0,0 0,0 0,0 0,0 0,0 1,0-1,0 1,0 0,-1 0,1-1,-1 1,1 0,-1 0,0 0,0 1,1-1,-2 0,1 0,0 0,0 1,-1-1,1 1,-1-1,0 0,0 1,0 1,-2 14,-1-1,-1 1,-1-1,0 0,-2 0,0 0,0-1,-2 0,0-1,0 1,-2-2,0 1,-1-2,0 0,0 0,-2-1,0 0,0-1,-1-1,0-1,-1 0,-3 1,1 1,-1-1,0-1,-1 0,0-2,0 0,0-2,-1 0,0-1,0-1,0-1,-10-1,30 0,0-1,-1 0,1 0,0 0,0 1,0-1,-1 0,1 0,0-1,0 1,0 0,-1 0,1-1,0 1,0 0,0-1,0 1,0-1,0 0,0 1,0-1,0 0,0 0,0 1,0-1,0 0,0 0,1 0,-1 0,0 0,1 0,-1 0,1 0,-1-1,1 1,-1 0,1 0,0 0,0 0,0-1,-1 1,1 0,0 0,0-1,1 1,-1 0,0 0,0 0,1 0,-1-1,0 1,1 0,-1 0,1 0,0 0,-1 0,1 0,0 0,0 0,-1 0,1 0,1 0,7-13</inkml:trace>
  <inkml:trace contextRef="#ctx0" brushRef="#br0" timeOffset="51863.871">11092 5274,'78'-59,"-2"-3,-4-4,38-45,-102 103,1-1,-1 1,-1-2,0 1,0-1,-1 0,0-1,-1 1,0-1,-1 0,0 0,-1-1,0 1,-1-1,0 0,-1 0,0 1,-1-1,0 0,-1 0,0-4,0 14,0-1,0 1,0-1,0 1,0-1,-1 1,1 0,-1 0,1-1,-1 1,0 0,0 1,0-1,0 0,0 0,0 1,0 0,0-1,-1 1,1 0,-1 0,1 0,-1 0,1 0,-1 1,0-1,1 1,-1 0,0 0,1 0,-1 0,0 0,1 0,-1 1,1-1,-1 1,0 0,0 0,-6 2,1 1,0-1,0 1,0 1,0-1,1 1,-1 1,1-1,1 1,-1 1,0 0,4-4,-1 0,1 0,-1 0,1 0,0 0,1 1,-1 0,0-1,1 1,0 0,0 0,0 0,1 0,-1 1,1-1,0 0,0 1,0-1,1 1,0-1,0 1,0-1,0 1,0-1,1 0,0 1,0-1,0 0,1 1,-1-1,1 0,0 0,0 0,1 0,-1 0,3 1,4 1,1-2,0 1,0-1,0-1,0 0,1 0,-1-1,1-1,0 0,-1 0,1-1,4 0,66 8,-77-8,0 1,0 0,0 0,-1 0,1 0,0 1,-1-1,1 1,-1 0,1 0,-1 0,0 1,0-1,0 1,0 0,0 0,-1 0,1 0,-1 0,0 1,0-1,0 0,0 1,-1 0,0-1,1 1,-1 0,0 0,-1 0,1 0,-1 0,0 0,0 0,0 0,0 0,-1-1,1 1,-1 0,0 0,0 0,-1 0,1-1,-2 2,-66 109,27-54,41-59,0 0,0 0,0 0,0 1,0-1,0 0,1 1,-1-1,0 1,1-1,-1 1,1-1,-1 1,1-1,0 1,0-1,0 1,0-1,0 1,0-1,0 1,0 0,0-1,1 1,-1-1,1 1,-1-1,1 1,0-1,-1 0,1 1,0-1,0 0,0 1,12 5</inkml:trace>
  <inkml:trace contextRef="#ctx0" brushRef="#br0" timeOffset="52042.452">11882 5049,'-19'38,"-7"18,7-1,6-9</inkml:trace>
  <inkml:trace contextRef="#ctx0" brushRef="#br0" timeOffset="52230.596">11911 4540,'0'29,"0"14,0 0</inkml:trace>
  <inkml:trace contextRef="#ctx0" brushRef="#br0" timeOffset="52646.408">12052 5218,'188'-283,"-166"261,-15 40,-9-12,1 0,-1 0,1-1,1 1,-1 0,1 0,0 0,0 0,1 0,0 0,0 0,0 0,1 0,0-1,0 1,0 0,1-1,0 0,0 0,0 0,0 0,1 0,0 0,0-1,0 0,1 0,0 0,-1 0,1-1,0 0,1 0,0 0,0-4,1 1,-1-2,1 1,-1-1,0 0,1 0,-1-1,0 1,0-1,-1-1,1 1,-1-1,1 0,-1 0,0-1,-1 0,1 1,-1-2,0 1,0 0,-1-1,1 0,-1 1,0-1,0-4,1 5,33-45,-19 31</inkml:trace>
  <inkml:trace contextRef="#ctx0" brushRef="#br0" timeOffset="53282.232">12870 4710,'-19'10,"1"1,0 1,1 0,0 2,1 0,1 0,0 2,1 0,0 0,1 1,2 1,-1 0,2 1,0 1,6-9,1-7,0 0,0 1,1-1,0 1,0-1,0 1,0 0,1-1,0 1,0 0,0 0,1 0,-1 0,1 0,0 0,1 0,-1 0,1 0,0 0,0 0,1 0,-1 0,1-1,0 1,1-1,-1 1,1-1,-1 0,2 1,3-4,-1 0,1 0,-1-1,1 0,0-1,-1 0,1 0,-1 0,0 0,1-1,-1 0,0-1,0 1,0-1,-1 0,1-1,0 1,-1-1,0 0,0 0,2-3,223-217,-135 128,-94 95,0 1,0-1,0 0,0 1,0-1,0 1,0 0,0-1,0 1,0 0,0-1,1 1,-1 0,0 0,0 0,0 0,0 0,0 0,1 0,-1 1,0-1,0 0,0 1,0-1,0 1,0-1,0 1,0-1,0 1,0 0,0-1,0 1,0 0,-1 0,1 0,0-1,0 1,-1 0,1 0,-1 0,1 0,-1 0,1 1,-1-1,0 0,1 0,-1 0,0 0,0 0,0 1,6 63,-6-60,-2 105,-1-44,3 0,3 1,5 17,1-32,-3 1,-2 1,-2-1,-3 0,-6 42,5-82,-1-1,0 0,-1 0,0 0,-1-1,-1 1,0-1,0 0,-1-1,-6 9,9-15,1 0,-1 0,0 0,0 0,0 0,0-1,-1 0,1 0,-1 0,0 0,0-1,0 0,0 0,0 0,-1 0,1-1,0 0,-1 0,1-1,-1 1,1-1,-1-1,1 1,-1-1,-2 0,3-1,0 1,0-1,0-1,1 1,-1 0,1-1,0 0,0 0,0-1,0 1,0-1,1 0,-1 1,1-2,0 1,0 0,1-1,-1 1,1-1,0 0,0 1,1-1,-1 0,1 0,0-3,-5-131,9 121,1-1,1 1,1-1,0 2,1-1,1 1,1 0,1 0,0 1,1 1,0-1,10-8,1 5,1 1,1 0,0 2,1 1,1 1,0 1,1 2,0 0,1 2,0 0,0 3,3-1,160-14,-169 15</inkml:trace>
  <inkml:trace contextRef="#ctx0" brushRef="#br0" timeOffset="57433.435">14055 4766,'-36'109,"21"-63,-16 83,31-127,0 0,0 0,1 0,-1 1,1-1,0 0,0 0,-1 0,1 0,1 0,-1 0,0 0,0-1,1 1,-1 0,1-1,-1 1,1-1,0 1,0-1,0 0,-1 1,1-1,0 0,1-1,-1 1,0 0,0 0,0-1,0 0,0 1,1-1,-1 0,0 0,0 0,1 0,-1 0,0-1,0 1,0-1,1 1,-1-1,0 0,0 0,0 0,0 0,0 0,-1 0,1-1,0 1,0-1,-1 1,1-1,-1 0,1 1,-1-1,1-1,17-13,-1-1,0 0,-2-2,0 0,14-21,-12 16,-18 23,0 1,0-1,0 1,0-1,0 1,0-1,0 1,0-1,0 1,1 0,-1-1,0 1,0-1,0 1,1-1,-1 1,0 0,0-1,1 1,-1-1,0 1,1 0,-1-1,1 1,-1 0,0 0,1-1,-1 1,1 0,-1 0,1 0,-1-1,0 1,1 0,-1 0,1 0,-1 0,1 0,-1 0,1 0,-1 0,1 0,-1 0,1 0,-1 1,1-1,-1 0,1 0,-1 0,0 0,1 1,-1-1,1 0,-1 1,0-1,1 0,-1 1,0-1,1 0,-1 1,0-1,1 0,-1 1,0-1,0 1,0-1,1 1,-1-1,-2 36,-2-22,-13 83,17-94,0 0,0 0,0 0,1-1,-1 1,1 0,0 0,0 0,0-1,0 1,0 0,1-1,-1 1,1-1,-1 1,1-1,0 0,0 0,0 0,0 0,1 0,-1 0,0-1,1 1,-1-1,1 0,0 1,-1-1,1 0,0-1,1 1,1 0,0 0,-1 0,1-1,0 0,0 0,0 0,0-1,0 0,-1 1,1-2,0 1,0-1,-1 1,1-1,-1 0,0-1,0 1,0-1,0 0,0 0,0 0,-1 0,1-1,-1 0,0 1,0-1,0 0,1-4,60-128,-63 133,30-88,-27 70</inkml:trace>
  <inkml:trace contextRef="#ctx0" brushRef="#br0" timeOffset="57696.708">14789 4907,'-10'34,"-2"20,4 2,5-14,2-14</inkml:trace>
  <inkml:trace contextRef="#ctx0" brushRef="#br0" timeOffset="57860.157">14818 4372,'0'0</inkml:trace>
  <inkml:trace contextRef="#ctx0" brushRef="#br0" timeOffset="58194.754">15128 4118,'0'832,"-26"-656,24-164</inkml:trace>
  <inkml:trace contextRef="#ctx0" brushRef="#br0" timeOffset="58464.462">14818 4739,'24'0,"31"0,13 0,-2-5,-7-2,-9 1,-7 1,-8-3,-3-1,-4-3,0 0,-2-2,-4 1</inkml:trace>
  <inkml:trace contextRef="#ctx0" brushRef="#br0" timeOffset="58880.508">15523 4202,'-30'92,"4"1,-12 85,29-131,2 0,2 1,2-1,2 1,5 37,-5-81,1 0,0-1,0 1,0 0,1 0,-1 0,1-1,0 1,0 0,0-1,0 1,0-1,1 1,0-1,0 1,0-1,0 0,0 0,1 0,-1 0,1-1,0 1,0-1,0 1,0-1,0 0,1 0,-1 0,0-1,1 1,-1-1,1 0,0 0,0 0,-1-1,1 1,0-1,0 0,-1 0,1 0,0 0,1-1,108-64,-111 64,-1 0,1 0,0 0,0 0,0 1,0-1,0 1,0-1,0 1,0 0,0 0,0 0,0 0,0 0,0 0,0 1,0-1,0 0,-1 1,1 0,0-1,0 1,0 0,0 0,-1 0,1 0,0 0,-1 1,1-1,-1 0,0 1,1-1,-1 1,0 0,0-1,0 1,0 0,0 0,0-1,0 1,-1 0,1 0,-1 0,1 0,-1 0,0 0,0 0,0 1,14 128,-9-111</inkml:trace>
  <inkml:trace contextRef="#ctx0" brushRef="#br0" timeOffset="70465.409">594 6234,'-54'34,"-146"83,-1 5,173-105,27-17,1 0,0 0,-1 1,1-1,0 0,-1 0,1 1,0-1,-1 0,1 0,0 1,-1-1,1 0,0 1,0-1,-1 1,1-1,0 0,0 1,0-1,0 0,0 1,-1-1,1 1,0-1,0 1,0-1,0 0,0 1,0-1,0 1,0-1,1 1,-1-1,0 0,0 1,0-1,0 1,0-1,1 0,-1 1,0-1,0 0,1 1,-1-1,0 0,1 1,-1-1,0 0,1 0,-1 1,0-1,1 0,-1 0,1 0,-1 0,0 1,1-1,-1 0,1 0,-1 0,0 0,1 0,-1 0,1 0,-1 0,1 0,-1 0,1 0,12 1,0 1,1-2,-1 0,0 0,1-2,-1 1,0-2,0 1,1-2,39-6,-44 9,3-2,1 1,0 0,-1 0,1 2,0-1,0 2,0 0,0 0,0 1,-1 1,1 0,-1 1,0 0,5 3,-14-6,-1 2,1-1,-1 0,1 0,-1 1,0-1,0 1,0 0,0 0,0-1,-1 1,1 1,-1-1,0 0,1 0,-2 0,1 1,0-1,-1 0,1 1,-1-1,0 0,0 1,-1-1,1 0,-1 1,1-1,-1 0,0 1,0-1,0 0,-1 0,1 0,-2 1,-68 94,45-71,-2-1,0-2,-2-1,0-1,-2-1,-27 13,54-31,-2 0,1 0,0-1,0 1,-1-1,1-1,-1 1,0-1,1 0,-1-1,0 0,1 0,-1 0,0-1,-3 0,9-1,0-1,0 1,0 0,0 0,1 0,0-1,-1 1,1 0,0-1,0 1,0 0,0-1,1 1,-1 0,0-1,1 1,0 0,-1 0,1 0,0-1,0 1,1 0,-1 0,0 0,1 1,-1-1,1 0,-1 0,1 1,0-1,0 1,0 0,0-1,0 1,0 0,17-17</inkml:trace>
  <inkml:trace contextRef="#ctx0" brushRef="#br0" timeOffset="74352.886">875 6404,'18'56,"-12"-9,-2 0,-2 1,-2 0,-2-1,-3 1,-1-1,-2 0,-3 0,-5 10,11-34,2-7,-1 0,0 0,-1 0,-1-1,-1 0,0 0,-1 0,-2 1,10-15,0-1,0 1,0 0,-1-1,1 1,0-1,0 1,-1-1,1 1,0 0,-1-1,1 1,-1-1,1 0,-1 1,1-1,-1 1,1-1,-1 0,1 1,-1-1,1 0,-1 1,0-1,1 0,-1 0,1 0,-1 0,0 0,1 1,-1-1,0 0,1 0,-1-1,0 1,1 0,-1 0,1 0,-1 0,0 0,1-1,-1 1,1 0,-1-1,1 1,-1 0,0-1,1 1,0 0,-1-1,1 1,-1-1,1 1,-1-1,1 1,0-1,-1 0,1 1,0-1,0 1,0-1,-1 0,1 1,0-1,0 0,-7-43,8 7,3 0,1-1,2 2,1-1,2 1,1 0,2 1,2 1,1 0,1 1,16-23,0 1,3 1,1 2,3 2,33-32,4 34,-75 47,1 1,-1 0,0-1,1 1,-1 0,1 0,-1 1,0-1,1 0,-1 1,0-1,1 1,-1 0,0 0,0 0,0 0,1 0,-1 0,0 1,-1-1,1 0,0 1,0 0,-1 0,1-1,0 1,-1 0,0 0,0 0,1 0,-1 0,0 1,-1-1,1 0,0 0,0 2,1 5,1 1,-2 0,1 0,-1 0,0-1,-1 1,-1 0,1 0,-1 0,-1 0,0 0,0-1,-1 1,0-1,-1 0,0 0,0 0,-1 0,0-1,-1 0,-6 8,-10 11,-2 0,0-2,-2-1,-1-1,-16 10,29-20,-1-1,-1-1,0 0,0-1,-1-1,0 0,0-2,-1 0,0 0,-1-2,1-1,-1 0,0-1,-10 0,6-7,6-3</inkml:trace>
  <inkml:trace contextRef="#ctx0" brushRef="#br0" timeOffset="74969.039">1299 6798,'52'-22,"-2"-2,0-3,-2-2,0-2,-3-2,16-16,-49 41,0-1,-1 0,0 0,0-1,-1-1,0 0,-1-1,0 1,-1-2,0 1,-1-1,0 0,-1-1,-1 1,0-1,-1 0,0-1,-1 1,-1-1,0-11,-3 20,0 0,-1 0,1 1,-1-1,-1 1,1 0,-1-1,0 1,0 1,0-1,-1 0,0 1,0-1,0 1,0 0,-1 1,1-1,-1 1,0 0,0 0,-1 0,1 1,0-1,-1 1,1 1,-1-1,0 1,0 0,1 0,-1 1,0 0,0 0,0 0,0 0,1 1,-1 0,0 1,1-1,-1 1,0 0,1 0,0 1,0 0,0 0,0 0,0 0,0 1,1-1,-1 1,1 1,-1 1,2-4,1 0,-1 0,1 0,-1 1,1-1,0 1,0-1,0 1,0 0,1 0,-1 0,1 0,0 0,0 0,0 0,0 0,0 1,1-1,-1 0,1 0,0 1,0-1,0 0,0 1,1-1,0 0,-1 0,1 1,0-1,0 0,1 0,-1 0,1 0,-1 0,1 0,0-1,0 1,0-1,1 1,-1-1,1 0,-1 0,1 0,2 2,106 29,-79-27,0-1,-26-5,0 0,0 0,-1 0,1 1,0 0,0 0,0 0,-1 1,1 0,-1 0,1 0,-1 0,0 1,0 0,0 0,0 1,0 0,-1-1,0 1,1 1,-1-1,-1 1,1-1,-1 1,0 0,0 0,0 1,-1-1,2 5,-3 4,-1 0,0 0,-1 0,-1 0,0 0,-1 0,0-1,-1 1,-1-1,0 0,-1 0,-7 11,-11 32,20-38,3-5</inkml:trace>
  <inkml:trace contextRef="#ctx0" brushRef="#br0" timeOffset="75217.182">2286 6488,'-14'34,"-5"20,-4 1,2-3,4-7,11-10,5-12</inkml:trace>
  <inkml:trace contextRef="#ctx0" brushRef="#br0" timeOffset="75458.461">2173 6037,'0'0</inkml:trace>
  <inkml:trace contextRef="#ctx0" brushRef="#br0" timeOffset="75820.646">2343 6685,'2'2,"0"-1,0 0,0 0,0 0,0 0,0 0,0 0,1-1,-1 1,0-1,0 1,1-1,-1 0,0 0,0 0,1 0,-1-1,0 1,1 0,-1-1,0 0,0 1,0-1,0 0,0 0,0 0,0-1,0 1,0 0,0-1,0 1,0-2,14-9,0-2,0 0,-2-1,0-1,-1 0,0 0,-1-2,-1 1,-1-1,0-1,-2 0,2-6,25-67,-21 122,-11 23,-4-41,1 0,0 0,1 0,0 1,0-1,2 0,-1-1,2 1,-1 0,2-1,-1 0,2 0,-1 0,1 0,1-1,0 0,4 4,-7-12,0 0,0 0,0 0,1 0,-1-1,0 1,1-1,-1 0,1-1,-1 1,1-1,0 0,-1 0,1 0,-1-1,1 1,-1-1,1 0,-1 0,0-1,1 0,-1 1,0-1,0-1,0 1,0-1,-1 1,1-1,-1 0,1 0,-1-1,11-11</inkml:trace>
  <inkml:trace contextRef="#ctx0" brushRef="#br0" timeOffset="76421.911">3133 6262,'-34'35,"1"2,2 2,2 1,1 1,-8 20,7 21,29-80,0 0,-1 0,1 0,0 1,0-1,0 0,1 0,-1 1,0-1,1 0,0 0,-1 0,1 0,0 0,0 0,0 0,0 0,0 0,1 0,-1 0,1-1,-1 1,1 0,-1-1,1 1,0-1,0 0,0 0,0 0,0 0,0 0,0 0,0 0,0-1,0 1,1 0,6-2,-1 0,0 0,1-1,-1 0,0 0,0-1,0 0,0 0,-1-1,1 0,-1 0,0-1,0 0,0 0,-1-1,0 0,0 0,0 0,1-4,184-226,-186 230,-5 5,0 0,1-1,-1 1,0 0,1-1,-1 1,1 0,0-1,-1 1,1 0,0 0,0 0,-1 0,1 0,0 0,0 0,0 0,0 0,1 0,-1 1,0-1,0 0,0 1,1-1,-1 1,0-1,1 1,-1-1,0 1,1 0,-1 0,0 0,1 0,-1 0,1 0,-1 0,0 0,1 1,-1-1,0 0,1 1,-1-1,0 1,0 0,1-1,-1 1,0 0,0 0,0-1,0 1,0 0,0 0,0 0,0 1,31 193,-20-89,-4-64,-1-1,-3 2,-1-1,-2 0,-2 1,-1-1,-3 0,-1 0,-3-1,-1 1,-2-2,-1 0,-3 1,7-22,-1-1,-1 0,0-1,-1 0,-1-1,-1 0,0-1,-1-1,-1 0,0-1,-5 3,18-14,0 0,0 0,0 0,0 0,0-1,-1 1,1-1,0 0,-1 0,1 0,-1-1,1 1,-1-1,1 0,-1 1,0-2,1 1,-1 0,1-1,-1 0,1 0,-1 0,1 0,0 0,0-1,-1 1,1-1,0 0,0 0,0 0,1 0,-1-1,0 1,1-1,0 0,-1 1,1-1,0 0,1 0,-1 0,0-1,1 0,-4-16,1 1,1-1,1 0,1-1,0 1,2 0,0 0,1 0,1 0,1 0,1 0,6-15,2 3,1 0,2 0,1 1,1 1,2 1,1 1,24-25,81-50,-103 87</inkml:trace>
  <inkml:trace contextRef="#ctx0" brushRef="#br0" timeOffset="77367.514">4572 6234,'-29'4,"0"2,0 0,1 2,0 2,0 0,1 2,0 0,1 2,1 1,0 1,-4 6,23-19,1 1,0-1,0 1,0 1,1-1,-1 1,1 0,0 0,0 0,1 0,0 1,0-1,0 1,0 0,1 0,0 0,0 0,1 0,0 1,0-1,0 0,1 1,0-1,0 1,0-1,1 0,0 1,0-1,1 0,0 0,0 0,0 0,1 0,0 0,0-1,0 1,1-1,0 0,0 0,0 0,0-1,1 1,0-1,3 2,2-2,1 0,0 0,0-1,0-1,1 0,-1 0,0-1,1-1,-1 0,1 0,-1-1,0-1,1 0,3-2,10-3</inkml:trace>
  <inkml:trace contextRef="#ctx0" brushRef="#br0" timeOffset="77684.208">4855 6432,'-16'26,"2"0,1 2,1 0,1 0,1 1,2 0,1 0,1 6,5-32,0 0,1 0,-1 0,1 0,0 0,0 0,0 0,0 0,1 0,-1 0,1 0,0 0,-1 0,1 0,1 0,-1 0,0-1,1 1,-1-1,1 1,0-1,0 1,0-1,0 0,0 0,1 0,-1 0,1 0,-1-1,1 1,0-1,-1 0,1 1,0-1,0 0,0-1,0 1,0 0,0-1,0 0,0 0,0 0,0 0,2 0,12-5,-1 0,1-1,-1-1,0-1,-1 0,0-1,0-1,-1 0,0-1,0 0,-2-1,1 0,-2-1,1-1,-2 0,0 0,-1-1,0-1,-1 1,1-5,-3 8,-1 0,0 0,-1 0,-1 0,1-1,-2 0,0 0,0 0,-2 1,1-1,-2 0,0-8,0 16,1-1,-1 1,-1 0,1 0,-1-1,0 1,0 0,0 0,-1 1,1-1,-1 0,0 1,-1 0,1 0,-1 0,0 0,0 0,0 1,0-1,-1 1,1 1,-1-1,0 0,0 1,0 0,0 0,0 1,0-1,-1 1,-3 0,-5 0,1 1,0 1,-1 0,1 1,0 0,0 1,0 1,0 0,1 1,-1 0,1 1,0 0,1 1,-1 0,2 1,-1 0,1 0,0 1,0 1,1 0,1 0,0 1,0 0,1 0,-5 11,-1 3</inkml:trace>
  <inkml:trace contextRef="#ctx0" brushRef="#br0" timeOffset="78169.531">5165 6685,'73'-39,"-50"20,-1 0,-1-2,-1 0,-1-2,-1 0,0-1,12-25,0-7,-34 66,0 0,1 0,1 0,0 1,0 0,1-1,0 1,0 0,1-1,1 1,0 0,1-1,0 1,0-1,1 2,-1-9,-1 0,1 0,0 0,0 0,0-1,0 1,1-1,-1 1,1-1,0 0,-1 0,1 0,0 0,0 0,0-1,0 1,1-1,-1 0,0 0,0 0,1 0,-1-1,1 1,-1-1,1 0,-1 0,0 0,1 0,-1-1,97-29,-84 18,0 0,-1-1,0 0,-1-2,-1 1,0-2,-1 0,-1 0,0-1,-1 0,-1-1,-1 0,0 0,-2-1,1-4,1-5,-2 3</inkml:trace>
  <inkml:trace contextRef="#ctx0" brushRef="#br0" timeOffset="78602.214">6266 6178,'-40'4,"0"3,0 1,1 2,0 2,1 1,-2 3,38-16,0 0,0 0,0 0,0 1,0-1,0 1,1-1,-1 1,0 0,0-1,0 1,0 0,1 0,-1 1,0-1,1 0,-1 0,1 1,0-1,-1 1,1-1,0 1,0 0,0-1,0 1,0 0,0 0,0 0,1 0,-1 0,1 0,-1 0,1 0,0 0,0 0,0 0,0 0,0 0,0 0,1 0,-1-1,1 1,-1 0,1 0,0 0,-1 0,1 0,0 0,125 52,-120-52,0 0,0 0,-1 1,1 0,-1 0,0 1,1-1,-1 1,-1 1,1-1,-1 0,0 1,0 0,0 0,0 0,-1 0,0 1,0 0,-1-1,1 1,-1 0,0 0,-1 0,0 0,0 1,0-1,0 0,-1 0,0 1,-1-1,1 0,-1 0,-1 5,-7 5,0 0,-1-1,-1 0,0 0,-1-1,0 0,-1-2,-1 1,0-1,-1-1,0-1,0 0,-1-1,0 0,-1-2,-12 5,-7-4,22-11</inkml:trace>
  <inkml:trace contextRef="#ctx0" brushRef="#br0" timeOffset="78903.295">6604 5895,'-4'43,"-7"34,-2 8,3-5,1-7,4-11,-3-11,0-5,1-5,2-5,2-4,1-2,2-2,-1-1,-3 1,-2-1,-4-4,-2-7</inkml:trace>
  <inkml:trace contextRef="#ctx0" brushRef="#br0" timeOffset="79151.539">6153 6404,'39'4,"36"-2,10-2,1-6,-5-2,-12 0,-7 2,-6-3,-6 0,-8 2,-5 2,-1-4,0 1,-8 1</inkml:trace>
  <inkml:trace contextRef="#ctx0" brushRef="#br0" timeOffset="79502.84">7141 6262,'-61'30,"1"3,1 2,2 3,-37 33,88-68,2 1,-1-1,0 1,1 0,-1 1,1-1,0 1,1 0,-1 0,1 0,0 0,0 1,1-1,0 1,-1 0,2-1,-1 1,1 0,0 0,0 0,1 0,-1 0,1 0,1 2,3-4,0-1,0 1,1-1,0 0,0 0,-1 0,1 0,1-1,-1 0,0 0,1 0,-1-1,1 0,-1 0,1 0,0-1,-1 0,1 0,-1 0,1-1,0 0,-1 0,1 0,-1 0,4-3,5 1,0-1,-1-1,0 0,0-1,0 0,0-1,-1-1,0 0,-1 0,0-1,8-8,110-95,-81 82,-47 29,1 1,-1 0,0-1,0 1,0 0,1 0,-1 0,0 0,0 0,0 0,1 0,-1 1,0-1,0 0,0 0,0 1,0-1,1 1,-1-1,0 1,0 0,0-1,0 1,0 0,-1 0,1 0,0 0,0-1,0 1,-1 0,1 0,0 1,-1-1,1 0,-1 0,0 0,1 0,-1 0,0 0,1 1,-1-1,0 0,0 0,0 1,5 58,-5-53,0 1,0-1,0 1,1-1,0 1,1-1,0 0,0 1,1-1,-1 0,1 0,1-1,0 1,0-1,12 14</inkml:trace>
  <inkml:trace contextRef="#ctx0" brushRef="#br0" timeOffset="79884.597">7424 6572,'270'-287,"-323"364,51-74,0 1,0-1,0 1,1 0,-1 0,1 0,0 0,0 0,1 0,-1 0,1 0,0 0,0 0,0 0,0 0,1 0,0 0,0 0,0 0,0 0,0 0,1 0,0 0,0-1,1 3,3-2,0-1,0 1,0-2,1 1,-1 0,1-1,-1-1,1 1,0-1,0 0,0 0,0-1,-1 0,1 0,0-1,0 0,0 0,0 0,-1-1,1 0,-1 0,1-1,-1 0,0 0,1-1,11-4,-1-1,-1 0,0-1,0-1,-1 0,0-1,-1-1,-1 0,1-2,-2-1</inkml:trace>
  <inkml:trace contextRef="#ctx0" brushRef="#br0" timeOffset="80141.304">8298 5726,'-17'77,"-6"17,5 1,-3 73,19-137,3 0,0 0,2-1,1 1,2-1,1 0,1 0,1-1,2 0,2 1,11 3,-14-28</inkml:trace>
  <inkml:trace contextRef="#ctx0" brushRef="#br0" timeOffset="80387.117">7904 6262,'43'5,"33"1,14 1,1-2,-6-2,-7-6,-8-2,-5-5,-5-2,-3 3,-11 1</inkml:trace>
  <inkml:trace contextRef="#ctx0" brushRef="#br0" timeOffset="85011.459">9737 6008,'0'-6,"0"28,0 36,-1 337,-26-155,4-138,22-120,44-108,-29 102</inkml:trace>
  <inkml:trace contextRef="#ctx0" brushRef="#br0" timeOffset="85572.944">10189 6150,'-327'151,"321"-148,0-2,1 0,0 1,0 0,0 0,1 0,-1 0,0 1,1 0,0 0,-1 0,1 1,0-1,1 1,-1 0,1 0,0 0,0 0,0 1,0 0,1-1,-1 1,1 0,1 0,-1 0,1 0,-1 0,1 3,1-3,1 0,-1-1,1 1,0 0,0 0,1 0,-1-1,1 1,0-1,1 1,-1-1,1 0,-1 0,1 0,0 0,1 0,-1-1,1 1,0-1,-1 0,1 0,1 0,-1-1,0 0,1 1,-1-1,1-1,-1 1,1-1,0 0,0 0,0 0,0-1,0 1,0-1,0-1,3 1,0 0,1 0,-1 0,1 1,-1 0,0 1,0 0,0 0,0 1,0 0,0 0,0 1,-1-1,0 2,0-1,0 1,0 1,-1-1,0 1,0 0,0 0,-1 1,0-1,0 1,-1 0,1 1,1 6,0 54,-7-56</inkml:trace>
  <inkml:trace contextRef="#ctx0" brushRef="#br0" timeOffset="94361.561">10613 6404,'561'0,"-562"0</inkml:trace>
  <inkml:trace contextRef="#ctx0" brushRef="#br0" timeOffset="94655.774">10613 6601,'14'5,"20"1,8 0,2-1,-2-2,-3-1,-3 0,-3-2,-3 0,-1 0,-1 0,-1-1,1 1,-5 0</inkml:trace>
  <inkml:trace contextRef="#ctx0" brushRef="#br0" timeOffset="95476.441">11459 6318,'43'9,"0"-2,0-2,1-2,0-2,0-1,42-7,-70 6,-1-1,0 0,0-1,0 0,0-1,-1-1,1 0,-1-1,-1-1,1 0,-1-1,0 0,-1-1,0-1,0 0,-1 0,0-1,-1-1,0 1,-1-2,0 0,-7 8,-1-1,0 1,0-1,-1 0,1 1,-1-1,-1 0,1 1,-1-1,0 1,0-1,0 1,-1-1,0 1,0 0,0-1,-1 1,1 0,-1 1,-1-1,1 0,-1 1,1 0,-1 0,0 0,-1 0,1 1,-1-1,0 1,1 0,-1 1,-1-1,1 1,0 0,0 0,-1 1,1-1,-1 1,0 0,1 1,-1 0,0 0,1 0,-1 0,-4 2,-4 0,1 2,0-1,0 2,0 0,1 0,-1 1,1 1,0 0,1 1,0 0,0 0,1 2,0-1,1 1,0 0,0 1,1 0,0 0,1 1,1 0,-1 1,2-1,0 1,1 0,0 0,1 0,0 1,1-1,0 1,1 13,3 80,-12 97,-42 21,47-212,0 0,-1 0,0-1,-1 0,0-1,-1 1,0-1,-1-1,0 1,-1-2,0 1,0-1,-1-1,0 0,-1 0,0-2,-6 4,17-9,0-1,-1 1,1-1,0 0,-1 1,1-1,0 0,-1 0,1 0,0 0,-1 0,1 0,0 0,-1 0,1 0,0-1,-1 1,1 0,0-1,0 1,-1-1,1 0,0 1,0-1,0 0,0 0,0 0,0 0,0 0,0 0,0 0,0 0,0 0,1 0,-1 0,1 0,-1-1,1 1,-1 0,1-1,-1-14</inkml:trace>
  <inkml:trace contextRef="#ctx0" brushRef="#br0" timeOffset="96127.609">12165 6545,'-13'0,"0"0,0 1,0 1,1 0,-1 1,0 1,1 0,0 0,0 1,0 1,1 0,0 0,0 1,0 1,-4 4,13-10,0 0,0 0,1 0,-1 1,0-1,1 1,0-1,0 1,0-1,0 1,0 0,0 0,0-1,1 1,0 0,-1 0,1 0,0 0,1-1,-1 1,0 0,1 0,-1 0,1-1,0 1,0 0,0-1,0 1,1-1,-1 1,1-1,-1 1,1-1,0 0,0 0,0 0,0 0,0 0,1-1,-1 1,1 0,-1-1,1 0,-1 0,1 0,-1 0,1 0,0 0,0 0,0-1,-1 0,3 3,64 36,-67-38,-1 0,0 0,0 0,0 0,0 0,0 0,0 1,0-1,0 0,0 1,0-1,-1 0,1 1,-1-1,1 1,-1-1,1 1,-1-1,0 1,0-1,0 1,0 0,0-1,0 1,0-1,0 1,-1-1,1 1,0-1,-1 1,0-1,1 1,-1-1,0 0,1 1,-1-1,0 0,0 1,0-1,0 0,-1 0,1 0,0 0,0 0,-1 0,1-1,0 1,-11 7,-1-1,1 0,-1-1,0-1,-1 0,1-1,-1 0,0-1,0 0,-9-1,10 0</inkml:trace>
  <inkml:trace contextRef="#ctx0" brushRef="#br0" timeOffset="96761.565">12390 6658,'-2'1,"0"0,0 1,0-1,1 1,-1 0,1-1,-1 1,1 0,-1 0,1 0,0 0,0 0,0 0,0 1,0-1,1 0,-1 0,1 1,-1-1,1 0,0 1,0-1,0 0,0 1,0-1,0 2,-1-1,-1 0,1 0,0 0,0 0,0 0,1 1,-1-1,1 0,0 1,0-1,0 0,0 1,1-1,-1 0,1 1,0-1,0 0,0 0,0 0,1 0,-1 0,1 0,0 0,0 0,0-1,0 1,0-1,0 1,1-1,-1 0,1 0,0 0,-1 0,1 0,0-1,0 1,0-1,1 0,-1 0,2 1,6-4,-1-1,0 1,0-2,-1 1,1-1,0-1,-1 0,0 0,-1-1,1 0,-1 0,0-1,0 0,-1-1,6-7,39-31,-51 45,0 0,1 0,-1 0,1 0,-1 1,1-1,-1 1,1-1,0 1,-1-1,1 1,0 0,-1 0,1 0,0 0,-1 0,1 0,0 0,-1 1,1-1,0 1,-1-1,1 1,-1-1,1 1,-1 0,1 0,-1 0,1 0,-1 0,0 0,0 0,1 0,-1 1,0-1,0 0,0 1,0-1,-1 1,1-1,0 1,-1-1,1 1,0-1,-1 1,0 0,1 1,17 23,-15-22,1 0,-1 0,1-1,0 1,0-1,0 0,1 0,-1 0,1-1,-1 0,1 0,0 0,0 0,0-1,0 0,0 0,0 0,1 0,-1-1,0 0,0 0,1-1,-1 1,0-1,0 0,0 0,0-1,0 0,0 0,-1 0,1 0,0-1,-1 0,0 1,1-2,-1 1,2-3,81-84,-86 89,0-1,0 1,0 0,0-1,0 1,-1-1,1 1,0-1,-1 1,1-1,-1 0,1 1,-1-1,0 1,0-1,0 0,0 1,0-1,0 0,0 1,-1-1,1 0,0 1,-1-1,0 1,1-1,-1 1,0-1,0 0,-9-7</inkml:trace>
  <inkml:trace contextRef="#ctx0" brushRef="#br0" timeOffset="99674.508">13660 6121,'-11'-4,"-1"0,0 0,0 1,0 1,-1 0,1 1,-1 0,1 1,0 0,-1 1,1 0,-1 1,1 1,0 0,0 0,0 1,1 1,-1 0,1 0,0 1,1 1,-1 0,1 0,1 1,-1 0,1 1,1 0,-7 8,-62 116,75-129,1 0,-1 0,1 1,0-1,0 0,0 0,1 1,0-1,0 0,0 1,0-1,0 0,1 1,0-1,0 0,0 0,0 0,1 0,-1 0,1 0,0 0,1 0,-1 0,1-1,-1 0,1 1,0-1,0 0,0 0,1 0,-1-1,1 1,1 0,2 0,0 0,0 0,1 0,-1-1,0 0,1-1,0 1,-1-2,1 1,0-1,-1 0,1-1,0 1,-1-1,1-1,0 0,-1 0,0 0,0-1,7-3,7-5,0 0,-1-1,0-2,-1 0,-1 0,5-7,107-148,-55 7,-55 228,27 154,-9 29,-32-217,-2 1,-1 0,-2 0,-1 1,-2-1,-1 0,-2 0,-1-1,-1 1,-2-1,6-24,0 0,0 0,-1 0,0-1,-1 1,1-1,-1 0,-1 0,0-1,0 0,0 0,0 0,-1-1,0 0,0 0,0 0,-1-1,0 0,0-1,0 0,0 0,0-1,0 1,-1-2,1 1,-1-2,0 1,1-1,-1 0,1 0,-1-1,1-1,-1 1,-3-3,8 2,1-1,-1 1,1-1,0-1,0 1,0 0,0-1,0 1,1-1,0 0,0 0,0 0,0 0,0 0,1 0,0 0,0-1,0 1,0 0,1-1,0 1,0-5,8-100,-1 87,1 0,1 0,1 1,0 1,2-1,0 2,2 0,0 0,1 1,0 1,14-11,11-16,92-85,-114 116</inkml:trace>
  <inkml:trace contextRef="#ctx0" brushRef="#br0" timeOffset="100830.155">14761 5811,'-50'56,"3"2,3 2,-32 56,-20 27,9-25,-99 101,244-296,177-194,5-1,-168 202,-71 70,0 0,0-1,0 1,0 0,0 0,0 0,0 0,0 0,0 0,0 0,0 0,0 0,0 0,0 0,0 1,0-1,0 0,0 1,0-1,0 1,0-1,0 1,0 0,0-1,-1 1,1 0,0 0,-1-1,1 1,0 0,-1 0,1 0,-1 0,1 0,-1 0,1 0,-1 0,0 0,0 0,1 0,-1 0,0 0,0 0,0 0,0 0,0 0,6 55,-6-53,0 96,10 91,-2-139,-3 0,-1 0,-3 0,-2 16,1-67,-1-10</inkml:trace>
  <inkml:trace contextRef="#ctx0" brushRef="#br0" timeOffset="101132.995">14253 6318,'53'0,"27"0,4 0,-2 0,-10-4,-8-3,-10 1,-10 2,-2 0,-3-3,-4 0,-3 0,-3 2,-5 2</inkml:trace>
</inkml:ink>
</file>

<file path=ppt/ink/ink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17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56 678,'-1'1,"-1"0,0 1,1-1,-1 0,0 0,1 1,-1-1,1 1,0-1,0 1,-1 0,1 0,0-1,1 1,-1 0,0 0,0 0,1 0,-1 0,1 0,0 0,-1 0,1 0,0 0,0 0,0 1,-1 7,-2 4,-3 3,0 1,2 0,0 1,2-1,0 1,0-1,2 1,0-1,2 1,0 0,0-1,2 0,1 0,0 0,1 0,3 6,-7-21,0 0,0-1,0 1,1-1,-1 1,1-1,-1 0,1 0,0 0,0 0,0 0,0-1,0 1,0-1,0 0,0 0,0 0,1 0,-1-1,1 1,-1-1,0 0,1 0,-1 0,0 0,1-1,-1 1,0-1,1 0,-1 0,1-1,5-1,0 0,0-1,0 0,-1-1,0 0,0 0,0-1,-1 0,1 0,4-6,94-100,-105 112,0-1,0 0,0 1,0-1,0 1,0-1,0 1,1 0,-1-1,0 1,0 0,0 0,0 0,1 0,-1 0,0 0,0 0,0 0,1 1,-1-1,0 0,0 1,0-1,0 0,0 1,1 0,-1-1,0 1,0 0,-1-1,1 1,0 0,0 0,0 0,0 0,-1 0,1 0,0 0,-1 0,1 0,-1 0,1 0,-1 1,21 57,-18-48,1 4,1-1,1 0,0 0,1-1,1 1,0-2,0 1,1-1,6 5,-13-14,2 1,-1-1,0 0,1 0,-1 0,1-1,0 1,0-1,0 0,0 0,0 0,0-1,0 1,1-1,-1 0,1-1,-1 1,1-1,-1 1,1-1,-1-1,1 1,-1 0,1-1,-1 0,0 0,1-1,-1 1,0-1,0 0,0 0,0 0,1-2,13-11,0 0,-2-2,0 0,-1-1,-1-1,0 0,-1 0,-2-2,0 1,-1-2,-1 1,-1-1,-1 0,0-5,11-85,-18 88</inkml:trace>
  <inkml:trace contextRef="#ctx0" brushRef="#br0" timeOffset="1262.49">1072 1,'-20'212,"10"1,11 85,0-119,-1-177,-1 0,0 1,1-1,-1 0,1 0,-1 1,1-1,0 1,0-1,0 0,0 1,0-1,0 0,1 1,-1-1,1 0,0 1,0-1,-1 0,1 0,1 0,-1 0,0 0,0 0,1 0,-1 0,1 0,0 0,0-1,-1 1,1-1,0 0,0 1,0-1,0 0,1 0,-1 0,0 0,0-1,1 1,-1-1,0 1,1-1,8-5,-1 0,0-1,0-1,0 1,0-2,-1 1,-1-1,1-1,-1 1,1-3,10-9,-14 14,17-17,1 0,1 2,1 0,1 2,0 0,12-4,-37 22,-1 1,1-1,0 1,0-1,0 1,0 0,0-1,0 1,0 0,0 0,0-1,0 1,1 0,-1 0,0 0,0 0,0 1,0-1,0 0,0 0,0 1,0-1,0 0,0 1,0-1,0 1,0-1,0 1,-1 0,1-1,0 1,0 0,0 0,-1-1,1 1,-1 0,1 0,0 0,-1 0,1 0,-1 0,0 0,1 0,-1 0,0 0,0 0,0 0,1 1,2 58,-3-52,0 6,-2-3,1 0,0-1,0 1,1 0,1 0,-1-1,2 1,0-1,0 1,1-1,0 1,1-1,0 0,0-1,1 1,0-1,1 0,0 0,1 0,0-1,0 0,3 2,-1-6,0-1,0 0,0 0,0 0,1-1,-1-1,1 1,-1-2,1 1,0-1,-1-1,1 0,-1 0,1-1,-1 0,1-1,-1 0,0 0,0-1,-1 0,1 0,-1-1,0-1,5-3,100-104,-104 103,-1 1,0-2,0 1,-1-1,0 0,-1 0,0-1,-1 0,0 0,-1 0,-1-1,0 1,0-1,0-10,-3 21,0 0,0 0,0 0,0 0,0 0,0-1,-1 1,1 0,-1 0,1 0,-1 0,0 0,0 0,0 0,0 1,0-1,0 0,0 0,-1 1,1-1,-1 1,1-1,-1 1,0 0,1-1,-1 1,0 0,0 0,0 0,0 0,0 1,0-1,0 0,0 1,0 0,0-1,0 1,0 0,-1 0,1 0,-83 24,76-18,0 2,0-1,0 1,1 1,0 0,1 0,-1 0,2 1,0 0,0 0,1 1,0-1,0 1,2 0,-1 1,1-1,1 1,0-1,1 1,0 0,0-1,1 1,1 0,0 0,1-1,2 10,2-12,-1-1,1 0,1 0,0-1,0 1,0-2,1 1,0-1,0 0,0-1,1 0,0 0,0-1,0 0,1 0,-1-1,1 0,0-1,-1 0,1-1,0 0,0 0,0-1,6-1,3-2,0-1,-1-1,0 0,0-1,0-1,0-1,-1-1,0 0,-1-1,0-1,-1 0,2-3,6-6,-1-1,-1 0,0-2,-2-1,-1 0,-1-1,13-26,17-91,-46 140,-1 1,0-1,0 0,0 0,0 0,0 0,0 0,-1 0,1 0,-1 0,1 0,-1 0,0 0,0 1,0-1,0 0,0 1,0-1,0 0,0 1,-1-1,1 1,0 0,-1 0,0-1,1 1,-1 0,0 0,1 0,-1 0,0 1,0-1,0 0,0 1,1 0,-1-1,0 1,0 0,0 0,0 0,0 0,0 0,0 0,0 1,0-1,0 1,0-1,0 1,1 0,-1-1,0 1,0 0,1 0,-1 1,1-1,-1 0,1 0,-1 2,-3-1,0 1,0-1,0 1,1 1,-1-1,1 1,0-1,0 1,0 1,1-1,-1 0,1 1,0 0,0-1,1 1,0 0,-1 1,2-1,-1 0,0 3,4-5,-1 0,1 0,1 0,-1 0,0-1,1 1,-1-1,1 0,0 0,-1 0,1 0,0 0,0 0,0-1,1 0,-1 1,0-1,1-1,-1 1,0 0,1-1,-1 1,1-1,-1 0,1 0,-1-1,0 1,1-1,2 0,-2 1,15 0,49 6,-66-5,-1 0,1-1,-1 1,1 0,-1 0,0 0,1 0,-1 0,0 0,0 0,0 1,0-1,0 0,0 1,0-1,0 1,-1-1,1 1,0-1,-1 1,1-1,-1 1,0 0,1-1,-1 1,0 0,0-1,0 1,0 0,0-1,-1 1,1 0,0-1,-1 1,0-1,1 1,-1-1,0 2,-10 28,9-27,0 0,-1 0,1 1,0-1,1 1,-1 0,1-1,0 1,0 0,1 0,-1 0,1-1,0 1,1 0,-1 0,1 0,0 0,0-1,0 1,0 0,1-1,0 1,0-1,0 0,1 1,0-1,-1 0,1-1,1 1,109 46,-101-40</inkml:trace>
  <inkml:trace contextRef="#ctx0" brushRef="#br0" timeOffset="1868.267">2653 961,'48'-15,"0"-2,-1-2,-1-3,8-6,-42 24,-1-1,0 0,-1 0,1-1,-1 0,0-1,0-1,-1 1,0-1,0-1,-1 0,0 0,-1-1,0 1,0-2,-1 1,-1-1,1 0,-2 0,1 0,-2-1,0 1,1-5,-5 12,1 0,-1 0,0 0,-1 1,1-1,-1 1,1-1,-1 1,0-1,0 1,-1 0,1 0,-1 0,1 0,-1 1,0-1,0 1,0-1,0 1,-1 0,1 0,-1 1,1-1,-1 1,1-1,-1 1,0 0,0 1,0-1,1 1,-1-1,0 1,0 0,0 1,0-1,0 1,1-1,-1 1,0 0,0 1,1-1,-1 1,1-1,-1 1,1 0,0 0,-1 1,-9 6,0 0,0 1,1 0,0 1,1 0,0 1,1 0,0 1,1 0,0 0,1 1,1 0,0 1,1 0,1 0,0 0,1 0,1 1,0-1,0 9,2-16,1 0,0 0,0 0,1 0,0 0,0 0,1-1,0 1,1-1,-1 1,1-1,1 0,-1 0,1 0,1 0,-1-1,1 1,0-1,0 0,1-1,0 0,0 1,0-2,1 1,-1-1,1 0,0 0,0-1,1 0,-1 0,1-1,-1 0,1 0,0-1,0 0,0 0,4 0,0-1,1 0,-1 0,0-2,1 1,-1-1,0-1,0-1,0 1,10-6,2-2</inkml:trace>
</inkml:ink>
</file>

<file path=ppt/ink/ink6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01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8778 340,'-73'18,"67"-18,1 1,0 0,-1 0,1 1,0-1,0 1,0 1,0-1,0 0,0 1,0 0,1 0,0 1,-1-1,1 1,1 0,-1 0,0 0,1 1,0-1,0 1,0 0,1 0,0 0,-1 2,4-4,1 1,0-1,0 0,0-1,0 1,0 0,1 0,-1-1,1 0,-1 1,1-1,0 0,0 0,0 0,0-1,1 1,-1-1,0 0,1 0,-1 0,0 0,1-1,-1 1,2-1,15 6,-14-4,0 1,0-1,0 1,0 0,0 1,0-1,-1 1,0 0,0 0,0 1,0 0,-1-1,0 2,0-1,0 0,-1 1,1 0,-1-1,0 1,0 3,-1-4,0 0,0 0,0 0,0 0,-1 0,0 1,0-1,-1 0,1 1,-1-1,0 0,-1 1,1-1,-1 0,0 0,0 1,-1-1,0 0,1 0,-2 0,1-1,-1 1,1 0,-1-1,0 0,-1 1,1-1,-1-1,0 1,0 0,0-1,0 0,-1 0,1 0,-1 0,0-1,0 0,0 0,-103 4,83-7</inkml:trace>
  <inkml:trace contextRef="#ctx0" brushRef="#br0" timeOffset="-1799.992">6717 30,'-27'150,"-5"94,19-164,1 56,12-135,1-1,0 0,0 1,-1-1,1 0,0 0,0 1,0-1,-1 0,1 0,0 0,0 0,0 0,-1 0,1 0,0-1,0 1,0 0,-1 0,1-1,0 1,0 0,-1-1,1 1,0-1,-1 1,1-1,0 1,-1-1,1 1,-1-1,1 0,-1 1,1-1,-1 0,1 1,-1-1,0 0,1 0,-1 1,0-1,0 0,0 0,0 0,1 1,12-21,1 1,1 0,1 1,0 1,2 1,0 0,0 1,2 1,0 1,1 1,16-8,-14 10,-19 8,0 0,0 0,1 1,-1-1,1 1,0 0,-1 0,1 1,0-1,0 1,0 0,0 1,1-1,-1 1,0 0,0 0,0 0,0 1,0 0,0 0,0 0,0 1,0-1,4 3,-7 2,0-1,0 0,-1 1,0-1,0 1,0 0,0-1,-1 1,0 0,-1-1,1 1,-1-1,0 1,0-1,-1 1,1-1,-1 1,0-1,-1 0,0 0,1 0,-1 0,-1-1,1 1,-4 2,-2 8,0 0,-2 0,1-1,-2 0,0-1,-1 0,0-1,-1-1,0 0,-1-1,0 0,0-1,-1-1,-1 0,1-1,-1-1,0-1,-2 0,14-5,1 0,-1 0,0 0,0-1,1 0,-1 0,1 0,-1-1,1 1,0-1,-1 0,1 0,0-1,0 1,0-1,1 0,-1 0,1 0,-1 0,1-1,0 1,0-1,0-1,-10-17</inkml:trace>
  <inkml:trace contextRef="#ctx0" brushRef="#br0" timeOffset="-1449.199">7169 1,'-22'107,"-14"138,37-30,-6-187,-1-4</inkml:trace>
  <inkml:trace contextRef="#ctx0" brushRef="#br0" timeOffset="-1034.661">7226 537,'35'0,"0"-2,0-1,0-2,-1-1,0-2,1-2,-28 8,-1-1,0 0,0-1,0 1,0-1,-1 0,0 0,0-1,0 0,0 0,0 0,-1 0,0-1,0 0,2-5,-5 9,1-1,-1 0,1 0,-1 0,0 0,0 0,0 0,-1 0,1 0,-1-1,0 1,0 0,0 0,0 0,0-1,-1 1,1 0,-1 0,0 0,0 0,0 0,0 0,-1 0,1 0,-1 1,0-1,0 0,0 1,0 0,0-1,0 1,-1 0,1 0,-1 0,-1 0,0 0,0 0,0 0,0 0,0 1,0 0,-1 0,1 0,-1 0,1 1,0 0,-1 0,1 0,-1 0,1 1,-1 0,1 0,0 0,-1 0,1 0,0 1,-3 2,-88 51,95-54,-12 7,1 1,0 0,0 1,1 0,1 1,0 0,0 1,1-1,0 2,1-1,1 1,0 0,1 0,0 1,1 0,0 0,1 0,1 0,0 0,1 0,1 3,2-9,0 0,1-1,0 1,0 0,1-1,0 0,1 0,-1 0,1 0,1-1,-1 0,1 0,0 0,0-1,1 0,0 0,0-1,0 1,0-2,0 1,1-1,0 0,0 0,0-1,0 0,0-1,0 0,0 0,1 0,-1-1,0-1,0 1,1-1,-1-1,0 1,3-2,89-21,-73 13</inkml:trace>
  <inkml:trace contextRef="#ctx0" brushRef="#br0" timeOffset="-420.335">7733 651,'168'-234,"-125"195,-42 38,-1 0,1 1,0-1,0 1,0-1,0 1,0-1,-1 1,1-1,0 1,0 0,0 0,0-1,0 1,0 0,0 0,0 0,0 0,0 0,0 0,0 0,0 1,0-1,0 0,0 0,0 1,0-1,0 1,0-1,0 1,0-1,-1 1,1-1,0 1,0 0,-1 0,1-1,0 1,-1 0,1 0,-1 0,1-1,-1 1,1 0,-1 0,0 0,1 0,-1 0,0 0,0 0,0 0,0 1,-3 39,2-40,0 1,0-1,0 0,0 1,0-1,0 1,1-1,-1 1,1-1,-1 1,1-1,-1 1,1-1,0 1,0 0,0-1,0 1,0 0,0-1,0 1,0-1,1 1,-1-1,1 1,-1 0,1-1,0 1,-1-1,1 0,0 1,0-1,0 0,0 1,0-1,0 0,1 0,-1 0,0 0,1 0,-1 0,0 0,1-1,-1 1,1 0,-1-1,1 1,0-1,-1 0,1 1,-1-1,1 0,0 0,-1 0,1 0,-1 0,1-1,0 1,137-58,-122 50,62-21,-77 29,0 0,0 0,0 0,-1 0,1 0,0 0,0 0,-1 1,1-1,0 1,0-1,-1 1,1 0,0 0,-1-1,1 1,-1 0,1 1,-1-1,0 0,1 0,-1 0,0 1,0-1,0 1,0-1,0 1,0-1,0 1,-1 0,1-1,0 1,-1 0,1-1,-1 1,0 0,0 0,0 0,1-1,-2 1,1 0,0 0,-23 166,28-150</inkml:trace>
  <inkml:trace contextRef="#ctx0" brushRef="#br0" timeOffset="-4523.085">3472 397,'-21'18,"1"2,1 0,1 1,1 1,1 1,1 0,1 2,0-1,2 1,0 5,10-28,1 0,0 0,-1 1,1-1,0 0,0 1,0-1,0 1,1-1,-1 1,1 0,-1-1,1 1,0 0,0-1,0 1,0-1,1 1,-1 0,1-1,-1 1,1-1,0 1,0-1,0 1,0-1,1 0,-1 0,1 0,-1 1,1-1,0 0,0-1,0 1,0 0,0-1,0 1,0-1,0 1,1-1,-1 0,3 1,7-3,0 0,0 0,-1-1,1-1,0 0,-1 0,1-1,-1-1,0 0,0 0,-1-1,0 0,0-1,0-1,-1 1,0-1,0-1,-1 0,0 0,-1 0,0-1,0 0,4-10,-4 10,-1-2,0 1,0-1,-1 0,-1 0,0 0,0-1,-1 1,-1-1,0 0,-1 0,0-10,-1 21,0-1,0 1,-1 0,1-1,0 1,-1-1,0 1,1 0,-1 0,0-1,0 1,0 0,-1 0,1 0,0 0,-1 0,0 0,1 0,-1 1,0-1,0 1,0-1,0 1,0 0,0-1,0 1,0 0,0 0,-1 1,1-1,0 0,-1 1,1-1,-1 1,1 0,0 0,-1 0,1 0,-1 0,1 1,-2 0,-97 34,49 1,33-19</inkml:trace>
  <inkml:trace contextRef="#ctx0" brushRef="#br0" timeOffset="-4031.976">3754 735,'232'-304,"-231"303,-1 0,1 0,-1 1,1-1,-1 0,1 1,0-1,-1 0,1 1,0-1,0 1,-1-1,1 1,0-1,0 1,0-1,-1 1,1 0,0-1,0 1,0 0,0 0,0 0,0 0,0 0,0 0,0 0,0 0,-1 0,1 0,0 1,0-1,0 0,0 0,0 1,0-1,-1 1,1-1,0 1,0-1,-1 1,1-1,0 1,-1 0,1 0,0-1,-1 1,1 0,-1 0,1-1,-1 1,0 0,1 0,-1 0,0 0,0 0,1 0,-1-1,0 1,0 0,0 0,0 0,0 0,0 0,0 0,-1 0,1 0,2 6,0 0,1 0,0-1,0 1,0-1,1 0,0 0,0 0,0 0,1 0,0-1,0 0,0 0,1-1,0 1,0-1,0 0,0-1,0 1,1-1,0-1,0 1,-1-1,3 0,4-2,0-1,0 0,0 0,0-2,0 1,0-2,-1 0,1 0,-1-1,0-1,-1 0,1 0,-1-1,0-1,-1 0,0 0,0-1,-1-1,0 1,-1-1,0-1,0 1,-1-2,0 1,-1-1,21-23,-14 22</inkml:trace>
  <inkml:trace contextRef="#ctx0" brushRef="#br0" timeOffset="-13235.003">621 114,'-59'190,"55"-178,-37 140,-6-1,-7-3,-17 21,40-92,31-77,0-1,1 1,-1 0,0 0,0 0,0 0,1-1,-1 1,0 0,0 0,1 0,-1 0,0 0,0 0,1 0,-1 0,0 0,0 0,1 0,-1 0,0 0,0 0,1 0,-1 0,0 0,0 0,1 0,-1 0,0 0,0 0,0 0,1 0,-1 0,0 1,0-1,0 0,1 0,-1 0,0 0,0 1,0-1,0 0,1 0,-1 0,0 1,0-1,0 0,17-23,6-28,-11 26</inkml:trace>
  <inkml:trace contextRef="#ctx0" brushRef="#br0" timeOffset="-12789.565">593 143,'11'108,"2"-45,1 11,3-1,3-1,4-1,9 16,-33-85,1 0,0 0,0 0,0 1,0-1,1 0,-1 0,1-1,-1 1,1 0,0 0,-1-1,1 1,0-1,0 1,0-1,0 0,0 0,1 0,-1 0,0 0,0 0,1-1,-1 1,0-1,1 0,-1 1,0-1,1 0,-1-1,1 1,-1 0,0-1,1 1,-1-1,0 1,1-1,-1 0,0 0,0 0,0-1,0 1,0 0,0-1,0 1,0-1,-1 0,1 1,-1-1,2-2,66-133,-56 103,10-22,-2-1,-3-1,-2-1,-3-1,-3 0,2-43,-11 102,0-1,-1 0,1 0,-1 0,1 0,-1 0,0 0,0 0,0 0,0 0,0 0,0 1,-1-1,1 0,-1 0,1 0,-1 0,1 0,-1 1,0-1,0 0,0 0,0 1,0-1,-1 1,1-1,0 1,-1 0,1-1,-1 1,1 0,-1 0,0 0,1 0,-1 0,0 0,0 1,-1-1,-8 7</inkml:trace>
  <inkml:trace contextRef="#ctx0" brushRef="#br0" timeOffset="-7084.715">1242 509,'-2'-2,"0"0,-1 0,1 0,0 1,0-1,-1 1,1 0,-1 0,1-1,-1 2,0-1,1 0,-1 0,0 1,1 0,-1-1,0 1,0 0,1 0,-1 1,0-1,0 1,1-1,-1 1,0 0,1 0,-1 0,1 0,-1 0,1 1,0-1,-1 1,1-1,0 1,0 0,0 0,-65 79,28 32,39-110,0 0,-1 0,1 1,0-1,0 0,1 0,-1 1,1-1,-1 0,1 0,0 0,0 0,1 1,-1-2,1 1,-1 0,1 0,0 0,0-1,0 1,0-1,1 0,-1 1,1-1,-1 0,1 0,0-1,0 1,-1-1,1 1,0-1,1 0,-1 0,1 0,6 1,0-1,-1-1,1 0,-1 0,1 0,0-2,-1 1,1-1,-1 0,0-1,0 0,0-1,0 0,0 0,-1-1,0 0,0 0,0-1,0 0,-1 0,0-1,0 0,-1 0,0-1,0 1,-1-1,0-1,-1 1,1-1,0-4,-1 9,-1-1,0 1,0-1,0 0,0 0,-1 0,0 0,0-1,0 1,-1-1,0 1,0-1,0 1,0-1,-1 0,0 1,-1-1,1 0,-1 1,0-1,0 1,-1-1,1 1,-1 0,-1-1,1 1,-1 0,1 0,-2 1,1-1,0 0,-1 1,0 0,-1-1,0 3,-1 0,0 1,0-1,0 1,-1 1,1-1,0 1,0 0,0 0,-1 1,1-1,0 2,0-1,0 1,0-1,0 2,1-1,-1 1,1-1,-1 2,1-1,0 0,-4 4,-9 8</inkml:trace>
  <inkml:trace contextRef="#ctx0" brushRef="#br0" timeOffset="-6568.163">1722 1,'26'138,"-25"-110,0 0,-1 0,-2 0,-1 0,-1 0,-3 7,-23 162,7-39,18-123,8-27</inkml:trace>
  <inkml:trace contextRef="#ctx0" brushRef="#br0" timeOffset="-6290.153">1440 424,'34'5,"25"-3,7-2,-2-2,-8 1,-8 0,-8 0,-6-5,-3-1,-3 1,-6 1</inkml:trace>
  <inkml:trace contextRef="#ctx0" brushRef="#br0" timeOffset="-5835.827">1975 622,'21'-6,"0"0,-1-1,-1-1,1-1,-1-1,-1 0,0-2,0 0,-1-1,-1 0,0-2,-1 0,9-10,-23 23,1 0,-1 0,1 0,-1-1,0 1,0 0,0 0,0-1,0 1,0-1,-1 1,1-1,-1 1,0-1,1 1,-1-1,0 1,-1-1,1 1,0-1,-1 1,1-1,-1 1,0 0,0-1,0 1,0 0,0-1,-1 1,1 0,0 0,-1 0,0 0,0 0,1 1,-1-1,0 0,0 1,0 0,-1-1,1 1,0 0,0 0,-1 0,1 0,-1 0,1 1,-1-1,1 1,-1 0,1 0,-1 0,1 0,-1 0,1 0,-1 0,1 1,-15 2,1 0,0 2,0-1,1 2,-1 0,1 1,1 1,-1 0,1 1,1 0,0 1,0 1,1 0,0 1,1 0,0 1,1 0,0 0,1 1,-4 9,8-14,-1 1,2 0,-1 0,1 0,1 1,-1-1,2 1,0 0,-1 8,3-16,-1 0,1 1,0-1,0 0,0 1,1-1,-1 0,1 0,0 0,-1 0,1 1,1-1,-1 0,0 0,1-1,0 1,0 0,-1 0,2-1,-1 1,0-1,0 0,1 0,-1 0,1 0,0 0,-1 0,1-1,0 1,0-1,0 0,0 0,1 0,0 0,22 3,0-1,1-1,-1-2,1 0,-1-2,2-1,-12 1,22-3,1-1,-1-3,-1-1,0-1,18-10,-26 10</inkml:trace>
  <inkml:trace contextRef="#ctx0" brushRef="#br0" timeOffset="-5390.239">2653 368,'-9'3,"0"0,1 0,-1 1,1 0,0 1,0-1,0 2,1-1,0 1,0 0,0 1,1-1,0 2,0-1,1 0,-1 1,2 0,-1 0,1 1,5-4,0-1,-1 1,2 0,-1-1,1 1,-1-1,1 0,1 0,-1 1,0-1,1-1,0 1,0 0,0-1,0 1,1-1,-1 0,1 0,0 0,0-1,0 1,0-1,0 0,1 0,-1-1,4 2,10 7,12 5,41 27,-69-40,-1-1,0 0,1 0,-1 1,0-1,0 1,0 0,0-1,0 1,0 0,0-1,-1 1,1 0,-1 0,1-1,-1 1,0 0,1 0,-1 0,0 0,0 0,0 0,-1 0,1-1,0 1,-1 0,1 0,-1 0,0-1,1 1,-1 0,0 0,0-1,0 1,0-1,-1 1,1-1,-1 1,-7 5,0-1,0 1,-1-1,0-1,-1 0,1-1,-1 0,0 0,0-1,0 0,0-1,-1-1,1 1,0-2,-1 0,1 0,-1-1,1 0,-2-2,-5 3,-7-1</inkml:trace>
  <inkml:trace contextRef="#ctx0" brushRef="#br0" timeOffset="-3204.183">5024 453,'-30'475,"33"-509,2 0,2 0,0 1,2 0,2 0,1 1,1 1,2 0,1 1,2 0,7-8,-15 21,3-5,0 1,1 1,1 0,1 1,1 1,18-16,-32 32,-1 0,0 0,1 0,-1 1,1-1,-1 1,1-1,0 1,-1 0,1 0,0 1,0-1,0 0,0 1,0 0,0-1,0 1,0 1,0-1,0 0,0 1,-1-1,1 1,0 0,0 0,0 0,-1 0,1 1,0-1,-1 1,1-1,-1 1,0 0,1 0,-1 0,0 0,0 0,-1 1,1-1,0 1,-1-1,1 1,-1 0,0-1,0 1,0 0,0 0,0 2,2 9,-1-1,-1 0,0 0,0 1,-2-1,1 0,-2 0,0 1,0-1,-1 0,-1-1,0 1,-1-1,0 1,-1-1,0-1,-1 1,-1-1,1 0,-2-1,1 0,-1 0,-1-1,0 0,0-1,-1 0,0 0,0-1,-1-1,0 0,-10 3,-2 1,16-6,0-1,0 0,-1 0,1 0,-1-1,1 0,-1-1,0 0,0-1,1 1,-1-1,-6-2,1-7,3-2</inkml:trace>
  <inkml:trace contextRef="#ctx0" brushRef="#br0" timeOffset="-2670.221">5391 735,'48'-20,"-2"-1,0-2,-1-3,28-21,-56 35,-1-1,-1 0,0-1,-1-1,-1 0,0-1,-1 0,-1-1,0 0,-1-1,-1 0,-1 0,-1-1,0 0,-1-1,1-8,-6 25,-1 1,1-1,0 0,-1 1,0-1,1 0,-1 1,0-1,0 0,-1 0,1 1,0-1,-1 0,0 1,0-1,1 1,-1-1,-1 1,1-1,0 1,-1 0,1-1,-1 1,0 0,0 0,1 0,-1 0,-1 1,1-1,0 0,0 1,-1 0,1-1,-1 1,1 0,-1 0,1 0,-1 1,1-1,-1 1,0-1,0 1,1 0,-1 0,0 0,1 0,-1 1,0-1,1 1,-3 0,-6 3,0 0,1 1,-1 0,1 1,0 0,1 1,-1 0,1 0,1 1,-1 0,1 0,1 1,-1 0,2 1,-1 0,1 0,1 0,0 0,0 1,0 1,4-9,0 1,0-1,0 0,1 1,-1-1,1 0,0 1,0-1,0 1,0-1,0 0,1 1,-1-1,1 0,0 1,0-1,0 0,1 0,-1 0,1 0,0 0,0 0,0 0,0 0,0-1,0 1,1-1,0 0,-1 0,1 0,0 0,0 0,0 0,0-1,0 1,0-1,0 0,1 0,13 3,-1-1,0-1,1-1,0 0,-1-1,1-1,-1 0,1-1,-1-1,12-4,91-7,-118 13,0 1,0 0,0-1,0 1,-1 0,1 0,0 0,0 0,0 0,0 0,0 0,0 0,0 0,0 1,0-1,0 0,0 0,-1 1,1-1,0 1,0-1,0 1,-1-1,1 1,0-1,0 1,-1 0,1-1,0 1,-1 0,1 0,-1 0,1-1,-1 1,0 0,1 0,-1 0,0 0,1 0,-1 0,0 0,0-1,0 1,0 0,0 0,0 0,0 0,0 0,0 0,-1 0,1 0,0 0,0 0,-1 0,1-1,-1 2,-34 49,26-40,-3 3,9-11,0 0,0-1,0 1,0 0,1 1,-1-1,1 0,0 1,0 0,0-1,0 1,1 0,0 0,-1 0,1 0,1 0,-1 0,0 0,1 0,0 0,0 0,0 0,1 1,1-4,-1 1,1-1,0 1,0-1,0 0,1 0,-1 0,0 0,0 0,0-1,1 1,-1 0,0-1,1 0,-1 0,1 1,-1-2,0 1,1 0,-1 0,0-1,2 1,0-1,20-1</inkml:trace>
  <inkml:trace contextRef="#ctx0" brushRef="#br0" timeOffset="-2384.147">6322 397,'-13'20,"1"-3,0 1,1 0,1 0,0 1,2 0,0 1,1-1,1 2,1-1,1 1,0 2,4-21,0 0,-1 0,1 0,0 1,0-1,1 0,-1 0,0 0,1 0,-1 0,1 0,0 0,0 0,-1 0,1 0,1 0,-1-1,0 1,0 0,1-1,-1 1,1-1,-1 1,1-1,-1 0,1 1,0-1,0 0,0 0,0 0,0-1,0 1,0 0,0-1,0 1,0-1,0 0,0 1,0-1,0 0,0-1,1 1,-1 0,0 0,0-1,0 1,0-1,0 0,0 0,0 0,0 0,-1 0,1 0,0 0,1-1,4-4,0 1,0-1,-1 0,1-1,-1 0,-1 0,1 0,-1 0,0-1,-1 0,0 0,0 0,-1-1,0 1,0-1,-1 0,0 0,-1 0,0 0,0 0,-1 0,0 0,-1 0,0 0,0 0,-1 0,0 0,0 1,-1-1,0 1,-1-1,0 0,1 5,-1 0,1 0,-1 1,1-1,-1 1,0 0,0 0,-1 0,1 0,-1 1,1-1,-1 1,0 0,0 1,0-1,0 1,0 0,0 0,0 1,0 0,0 0,0 0,0 0,0 1,-1-1,1 1,0 1,0-1,-3 2,-11 7</inkml:trace>
  <inkml:trace contextRef="#ctx0" brushRef="#br0" timeOffset="2132.488">4995 848,'5'-5,"2"4,-1 6,-6 2,-3 5,-1 6,0 3,1 4,1 3,0 0,-3-3,-2-3,1 2,2 0,1 1,1-4</inkml:trace>
  <inkml:trace contextRef="#ctx0" brushRef="#br0" timeOffset="4429.104">0 1158,'106'-14,"1"4,0 4,67 8,-71-1,155 26,426-27,224 0,-450-27,-118 14,25-5,95 18,-190 2,293-31,-184 18,185-24,-187 13,93-12,101 12,412 3,-654 21,270-2,-430-27,-143 26,-2 0</inkml:trace>
  <inkml:trace contextRef="#ctx0" brushRef="#br0" timeOffset="6382.692">4939 1017,'5'0,"1"5,0 6,-1 7,-6-1,-3 2,-1 3,0 2,2 2,0 1,2-4</inkml:trace>
</inkml:ink>
</file>

<file path=ppt/ink/ink6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5:3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 92,'-2'1,"0"0,1 1,-1-1,0 1,0 0,1 0,-1-1,1 1,0 0,0 0,-1 0,1 0,0 1,1-1,-1 0,0 0,1 0,-1 1,1-1,-1 0,1 1,0-1,0 0,0 1,1-1,-2 2,-14 154,-2 133,-7-153,21-129</inkml:trace>
  <inkml:trace contextRef="#ctx0" brushRef="#br0" timeOffset="684.658">1412 233,'-1'-2,"-7"-13,1 1,-2 0,0 1,0 0,-2 0,1 1,-1 0,-1 1,0 1,-1-1,0 2,-3-2,7 10,1 1,0 0,0 0,0 1,0 0,0 0,0 1,0 0,0 1,1-1,-1 2,1-1,-1 1,1 0,0 0,1 1,-1 0,1 0,0 1,0-1,1 1,-1 0,2 1,-1 0,0-1,-1 6,-2-3,0 1,1 0,1 1,-1-1,2 1,-1 0,2 1,-1-1,2 1,-1 0,2 0,0 0,0 0,1 1,0-1,1 9,1-17,-1-1,1 0,-1 1,1-1,0 0,0 0,1 0,-1 0,1 0,-1 0,1 0,0 0,0-1,0 1,0-1,1 1,-1-1,1 0,-1 0,1 0,0 0,0 0,0-1,0 1,0-1,0 0,0 0,0 0,1 0,-1-1,0 1,1-1,-1 0,0 0,1 0,7 0,0 0,0-1,0-1,0 0,0 0,-1-1,1 0,-1-1,0 0,2-1,18-12,0 0,-1-3,-1 0,-1-1,24-25,24-45,-75 91,0 0,0 0,0 1,0-1,0 0,0 0,0 1,0-1,0 0,0 0,0 1,0-1,0 0,0 1,0-1,0 0,0 0,1 1,-1-1,0 0,0 0,0 0,0 1,0-1,1 0,-1 0,0 0,0 1,0-1,1 0,-1 0,0 0,0 0,1 0,-1 1,0-1,0 0,1 0,-1 0,0 0,0 0,1 0,-1 0,-11 29,-40 167,44-157,1 1,2 1,1-1,2 1,2 0,3 9,-4-48,0 0,0-1,0 1,0 0,0 0,0-1,1 1,-1 0,1-1,-1 1,1-1,0 1,-1 0,1-1,0 1,0-1,0 0,0 1,1-1,-1 0,0 0,0 1,1-1,-1 0,1 0,-1-1,1 1,9 0</inkml:trace>
  <inkml:trace contextRef="#ctx0" brushRef="#br0" timeOffset="965.002">1751 515,'0'19,"5"7,1-2</inkml:trace>
  <inkml:trace contextRef="#ctx0" brushRef="#br0" timeOffset="1531.961">1977 148,'4'-3,"11"-8,-1 0,2 1,-1 1,1 0,1 1,-1 0,1 2,1 0,-1 1,1 0,0 2,16-2,-32 5,1 0,-1 1,0-1,0 1,1-1,-1 1,0 0,0-1,0 1,0 0,0 1,0-1,0 0,0 1,0-1,0 1,-1-1,1 1,-1 0,1-1,-1 1,0 0,1 0,-1 0,0 0,0 0,-1 1,1-1,0 0,-1 0,1 1,-1-1,0 0,0 0,0 1,0-1,0 0,0 2,-22 86,-110 147,128-232,1 1,0 0,1 0,-1 0,1 0,0 0,1 0,0 1,0-1,0 0,1 1,-1-1,2 1,-1-1,1 1,0-1,0 0,1 1,-1-1,1 0,1 0,-1 0,1 0,0-1,1 1,-1-1,1 0,0 0,2 2,8-1,1 0,-1-1,1-1,0-1,1 0,-1 0,0-2,1 0,-1 0,1-2,-1 0,1 0,-1-2,1 0,-1-1,0 0,-1-1,1-1,-1 0,0-1,-1 0,9-7,-6 6</inkml:trace>
  <inkml:trace contextRef="#ctx0" brushRef="#br0" timeOffset="2033.461">3049 6,'-29'12,"1"0,0 2,0 1,2 1,-23 17,41-26,-1 0,1 1,1 0,0 0,0 0,0 1,1 0,1 0,-1 1,1 0,1 0,0 0,1 0,-1 0,2 1,0 0,0-1,0 7,0-5,0 0,0 0,1 0,1 0,0 0,1 0,0 1,1-1,0 0,1 0,0-1,1 1,0-1,1 1,0-1,1-1,0 1,0-1,2 0,-1 0,1-1,0 0,5 3,-4-6,0 0,1-1,-1-1,1 0,0 0,0-1,0 0,0 0,1-1,-1-1,1 0,-1 0,1-1,0 0,-1-1,1 0,-1-1,1 0,-1-1,0 0,0-1,0 1,0-2,-1 0,0 0,0 0,0-1,0-1,-1 1,0-1,-1-1,1 0,-2 0,1 0,-1-1,2-2,-6 8,0-1,-1 1,1 0,-1-1,1 1,-1-1,0 0,-1 1,1-1,0 0,-1 1,0-1,0 0,0 0,0 0,-1 1,0-1,1 0,-1 1,-1-1,1 1,0-1,-1 1,0-1,0 1,0 0,0 0,0 0,-1 0,1 0,-1 1,0-1,1 1,-2-1,-3-3,-1 0,-1 0,1 1,-1 0,0 0,0 1,0 0,-1 1,1 0,-1 0,0 1,-3 0,-5 1,0 1,1 0,-1 1,0 1,1 1,0 1,0 0,0 1,0 1,1 0,-1 1,-5 5,-4 2</inkml:trace>
  <inkml:trace contextRef="#ctx0" brushRef="#br0" timeOffset="3115.479">0 938,'607'-29,"114"19,-553-3,510-21,-80 35,-135-30,-307 13,-17 4,-115 12</inkml:trace>
  <inkml:trace contextRef="#ctx0" brushRef="#br0" timeOffset="5033.318">3783 317,'-5'0,"-2"5,6 1,3-4,5-4,-3-1,-2 6,-6 1,-3 0</inkml:trace>
  <inkml:trace contextRef="#ctx0" brushRef="#br0" timeOffset="5785.04">3811 6,'0'-4,"0"2,-5 2,-6 2,-2-1</inkml:trace>
</inkml:ink>
</file>

<file path=ppt/ink/ink6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05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110 116,'23'58,"-15"181,-10-150,2 989,-29-847,29 417,-28-422,0-56,17-59,13-54,3-64,-3-6</inkml:trace>
  <inkml:trace contextRef="#ctx0" brushRef="#br0" timeOffset="2755.843">139 143,'1'0,"-1"-1,0 1,1-1,-1 1,0-1,1 1,-1-1,0 1,0-1,0 0,1 1,-1-1,0 1,0-1,0 0,0 1,0-1,0 1,0-1,0 0,0 1,0-1,-1 1,1-1,0 1,0-1,-1 0,1 1,0-1,0 1,-1-1,1 1,-1-1,1 1,0 0,-1-1,1 1,-1-1,1 1,-1 0,1-1,-1 1,0 0,1 0,-1 0,1-1,-1 1,1 0,-1 0,0 0,1 0,-1 0,1 0,-1 0,0 0,1 0,-1 0,1 0,-1 0,0 1,1-1,-1 0,1 0,-1 1,141-10,-94 11,378-13,366-81,-643 82,140 9,-127 2,-157-1,0-1,0 1,0 0,0 0,0 0,0 0,0 0,0 0,0 1,0 0,0 0,0-1,0 2,0-1,0 0,-1 0,1 1,0 0,-1-1,0 1,1 0,-1 0,0 1,0-1,0 0,0 1,0-1,-1 1,1-1,-1 1,1 0,-1 0,0 0,0 0,-1 0,1 0,-3 225,30 57,-28 690,0-400,28-378,-27-165,-1 0,-2-1,-1 1,-2-1,-3 9,-21 84,19 41,9-60,1-103,0 0,0 0,0 0,0 0,-1 0,1-1,-1 1,1 0,-1 0,1 0,-1 0,0-1,0 1,0 0,0-1,0 1,-1-1,1 1,0-1,-1 1,1-1,-1 0,1 0,-1 0,0 0,1 0,-1 0,0 0,0-1,0 1,1 0,-1-1,0 0,0 1,0-1,0 0,0 0,0 0,0 0,0 0,0-1,0 1,1-1,-1 1,0-1,-1 0,-21-4,-1 1,1 1,-1 2,1 0,-1 1,0 2,-23 4,-207 13,86 8,1-15,99-2,-1-3,0-4,0-2,-13-4,-35 1,-306 2,198 29,58-41,144 6</inkml:trace>
</inkml:ink>
</file>

<file path=ppt/ink/ink6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20.40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1 736,'65'-93,"123"-30,-132 92,0 3,2 2,0 3,49-12,234-49,-139 45,52 12,112 28,-329 2,1 2,-1 2,-1 0,1 3,-1 1,10 6,-3-2,99 22,55-7,-27-20,-106 0,1-4,1-2,-1-3,19-4,24 2,145-26,5 14,124-5,-193-6,67-7,100-44,-132 37,-26 9,28 2,28 56,-29-1,-101-11,-101-12,0-2,-1 0,1-1,0-2,0 0,0-1,0-2,-1 0,1-1,-1-2,0 0,0-1,1-2,119-49,-116 48,-1 1,2 1,-1 1,1 2,0 0,21 0,94-20,27-4,-144 28</inkml:trace>
</inkml:ink>
</file>

<file path=ppt/ink/ink6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29.97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1514 152,'-8'1,"1"1,0 1,-1 0,1 0,0 0,1 1,-1 0,1 0,-1 0,1 1,0 0,1 0,-6 7,1-3,-173 198,-838 1008,833-988,174-204,14-24,1 1,-1 0,0-1,0 1,0 0,0-1,1 1,-1 0,0 0,0-1,0 1,1 0,-1 0,0 0,0-1,1 1,-1 0,0 0,1 0,-1 0,0 0,1-1,-1 1,0 0,1 0,-1 0,0 0,1 0,-1 0,0 0,1 0,-1 0,0 0,1 0,-1 0,0 1,0-1,1 0,-1 0,0 0,1 0,-1 0,0 1,0-1,1 0,-1 0,0 1,0-1,1 0,-1 0,0 1,0-1,0 0,0 0,1 1,-1-1,0 0,0 1,0-1,0 0,0 1,0-1,0 1,187-175,337-340,357-374,-864 870,35-36,2 3,2 2,2 2,3 3,3 1,-22 33,-42 11,1-1,0 1,0 0,-1-1,1 1,0 0,-1 0,1 0,-1 0,1 0,-1 0,1-1,-1 1,0 0,0 0,1 0,-1 0,0 0,0 1,0-1,0 0,0 0,0 0,0 0,0 0,-1 0,1 0,0 0,-1 0,1 0,0-1,-1 1,1 0,-1 0,0 0,1 0,-1 0,0-1,1 1,-101 141,-1030 1185,867-1051,201-202,62-74,0 0,1 1,-1-1,0 1,1 0,-1-1,1 1,-1-1,1 1,-1 0,1-1,-1 1,1 0,0-1,-1 1,1 0,0 0,0 0,-1-1,1 1,0 0,0 0,0 0,0-1,0 1,0 0,0 0,0 0,1-1,-1 1,0 0,0 0,1 0,-1-1,0 1,1 0,-1-1,1 1,-1 0,1-1,-1 1,1-1,-1 1,1 0,0-1,-1 0,1 1,0-1,-1 1,1-1,0 0,0 1,-1-1,1 0,0 0,0 0,0 1,0-1,52-11,-7-14,0-2,-2-1,-1-3,-2-1,5-7,-15 14,1311-1092,-931 809,-396 298,-5 2,1 1,0 0,0 1,0 0,1 0,0 1,0 1,0 0,1 1,-1 0,1 1,-12 1,0 1,-1 0,1 0,0 0,-1 0,1 0,0 1,0-1,-1 0,1 0,0 0,-1 1,1-1,0 0,-1 1,1-1,-1 0,1 1,0-1,-1 1,1-1,-1 1,1-1,-1 1,0-1,1 1,-1 0,1-1,-1 1,0 0,0-1,1 1,-1 0,0-1,0 1,0 0,0 0,0-1,0 1,0 0,0-1,0 1,0 0,0 0,0-1,0 1,-1 0,1-1,0 1,-1 0,1-1,0 1,-20 39,-20 16,-2-2,-2-1,-11 6,-4 5,-310 345,-295 339,394-416,269-332,0 1,-1 0,1-1,0 1,0 0,-1 0,1 0,0 0,0 0,0 0,0 0,0 0,1 1,-1-1,0 0,0 1,1-1,-1 0,1 1,-1-1,1 1,0-1,-1 0,1 1,0-1,0 1,0-1,0 1,0-1,0 1,1-1,-1 1,0-1,1 1,-1-1,1 0,0 1,-1-1,1 0,0 0,0 1,0-1,0 0,0 0,0 0,0 0,0 0,0 0,0 0,1 0,-1-1,19-3,-1-1,0-1,0-1,-1 0,0-2,0 0,0-1,-1-1,-1 0,0-1,6-6,-11 10,203-150,-8-9,23-35,-111 96,152-135,-166 145</inkml:trace>
</inkml:ink>
</file>

<file path=ppt/ink/ink6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0.17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1561 1,'-594'591,"-263"322,841-895,3-5,1 0,1 1,0 0,1 1,1 1,0-1,-4 12,13-26,-1 0,0 0,1 1,-1-1,1 0,-1 1,1-1,-1 0,1 1,0-1,0 0,0 1,0-1,0 1,0-1,0 1,0-1,1 0,-1 1,0-1,1 0,-1 1,1-1,0 0,-1 0,1 1,0-1,0 0,0 0,0 0,-1 0,2 0,-1 0,0 0,0 0,0-1,0 1,0 0,1-1,-1 1,0-1,1 1,-1-1,0 1,1-1,-1 0,1 0,-1 0,0 0,1 0,-1 0,2 0,77-14,-28-9,-1-2,-1-2,-1-2,-2-3,-1-2,-2-1,39-41,-67 62,554-519,-329 301,-135 132</inkml:trace>
</inkml:ink>
</file>

<file path=ppt/ink/ink6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0.358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1709 1,'-457'499,"344"-371,-306 349,-208 324,547-677,79-123,0 0,0-1,0 1,1 0,-1 0,0-1,0 1,1 0,-1 0,0 0,1 0,-1 0,1 0,-1 0,1 0,0 0,-1 0,1 0,0 0,0 0,0 0,0 0,0 1,0-1,0 0,0 0,0 0,0 0,1 0,-1 0,0 0,1 0,-1 0,1 0,-1 0,1 0,-1 0,1 0,0 0,0 0,-1-1,1 1,0 0,0-1,0 1,0 0,0-1,0 1,0-1,0 1,0-1,0 0,0 1,0-1,0 0,0 0,0 0,0 1,0-1,0-1,1 1,-1 0,0 0,0 0,0 0,0-1,0 1,24-9,-1-1,0-1,-1 0,0-2,-1-1,-1-1,0-1,-1 0,10-12,-26 25,558-510,-460 419</inkml:trace>
</inkml:ink>
</file>

<file path=ppt/ink/ink6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1.47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1741 287,'-1314'1449,"1285"-1416,-121 138,-54 90,170-206,33-55,0 1,1-1,-1 1,0-1,1 1,-1-1,1 1,-1 0,1-1,-1 1,1 0,-1-1,1 1,0 0,0-1,-1 1,1 0,0 0,0-1,0 1,-1 0,1 0,0-1,0 1,0 0,0 0,1 0,-1-1,0 1,0 0,0 0,1-1,-1 1,0 0,1-1,-1 1,0 0,1-1,-1 1,1 0,-1-1,1 1,0-1,-1 1,1-1,-1 1,1-1,0 0,-1 1,1-1,0 0,0 1,-1-1,1 0,0 0,0 0,-1 0,1 1,0-1,0 0,46-16,21-23,-2-3,-3-2,-1-4,-2-2,-32 28,1272-1125,-711 598,-486 469,-98 87,-86 102,-754 814,563-634,-385 421,462-507,176-177,19-25,1-1,-1 1,0-1,1 0,-1 1,0-1,1 1,-1-1,1 1,-1-1,0 0,1 1,-1-1,1 0,-1 0,1 1,-1-1,1 0,-1 0,1 0,0 0,-1 1,1-1,-1 0,1 0,-1 0,1 0,0 0,-1 0,1-1,-1 1,1 0,-1 0,1 0,-1 0,1-1,-1 1,1 0,-1-1,1 1,-1 0,1-1,-1 1,0 0,1-1,-1 1,1-1,-1 1,0-1,0 1,1-1,-1 1,0-1,0 1,68-45,-3-3,-2-2,2-8,-33 31,868-797,250-321,-949 970,-201 175,0 1,0-1,0 1,1-1,-1 0,0 1,0-1,0 1,1-1,-1 1,0-1,1 0,-1 1,0-1,0 0,1 1,-1-1,1 0,-1 1,0-1,1 0,-1 0,1 0,-1 1,1-1,-1 0,0 0,1 0,-1 0,1 0,-1 0,1 0,-1 0,1 0,-166 181,-856 888,388-395,565-591,67-82,1 0,-1 0,1 0,0 0,0 0,0 0,-1 0,1 0,0 0,0 0,0-1,1 1,-1 0,0 0,0 0,0 0,1 0,-1 0,1 0,-1 0,0 0,1 0,-1-1,1 1,0 0,-1 0,1-1,0 1,-1 0,1-1,0 1,0 0,0-1,0 1,-1-1,1 0,0 1,0-1,0 0,0 1,0-1,0 0,0 0,0 0,0 0,0 0,0 0,0 0,0 0,0 0,0-1,0 1,0 0,0-1,-1 1,1 0,0-1,0 1,0-1,0 0,-1 1,1-1,0 0,0 0,34-13,0-2,-1-1,-1-1,-1-2,-1-2,0-1,2-4,-23 20,314-260,29-53,-238 215,691-654,-636 596,159-116,-197 199,-132 80,1 0,0 0,0 0,0 0,0 0,0 0,-1 0,1 0,0 0,0 0,0 1,0-1,-1 0,1 1,0-1,0 0,-1 1,1-1,0 1,-1-1,1 1,0 0,-1-1,1 1,-1 0,1-1,-1 1,1 0,-1 0,0-1,1 1,-1 0,0 0,0 0,1-1,-1 1,0 0,0 0,0 0,0 0,0 0,0-1,0 1,-1 0,1 0,0 0,0-1,-1 1,1 0,0 0,-1 0,1-1,-1 1,1 0,-1-1,1 1,-1 0,1-1,-1 1,0-1,1 1,-1-1,0 1,1-1,-1 1,0-1,0 0,0 1,-22 38,-2-2,-2 0,-1-2,-26 27,20-25,-797 883,54-33,669-763,92-102,23-27,32-34,-33 34,945-900,-583 555,374-343,-706 660,-15 13,1 0,1 1,1 2,0 0,2 2,6-3,-32 18,-1 1,1-1,0 1,0-1,-1 1,1 0,0-1,0 1,0-1,0 1,0-1,0 1,0 0,0-1,0 1,0-1,0 1,0-1,0 1,1 0,-1-1,0 1,0-1,0 1,1-1,-1 1,0-1,1 1,-1-1,1 0,-1 1,0-1,1 1,-1-1,1 0,-1 1,1-1,-1 0,1 0,-1 1,1-1,-1 0,1 0,0 0,-1 0,1 0,-1 0,1 0,-1 0,2 0,-145 163,87-106,-1076 1210,723-770,394-479,-35 67,51-84,-1 0,1 0,-1 0,1-1,-1 1,1 0,0 0,-1-1,1 1,0 0,0-1,-1 1,1 0,0-1,0 1,0-1,0 0,0 1,0-1,0 0,0 1,0-1,0 0,0 0,0 0,0 0,0 0,0 0,0 0,0 0,0-1,-1 1,1 0,0 0,0-1,0 1,0-1,0 1,0-1,0 1,-1-1,1 1,0-1,0 0,-1 0,1 1,0-1,-1 0,1 0,-1 0,1 1,40-23,0-2,-2-2,-1-1,5-7,-11 10,546-457,950-886,-1281 1146,-234 217,-34 29,-398 380,-1037 1019,1323-1286,107-101,26-37,1 1,-1 0,0 0,1 0,-1-1,1 1,-1 0,1 0,-1 0,1 0,-1 0,0 0,1 0,-1 0,1 0,-1 0,1 0,-1 0,1 0,-1 0,1 1,-1-1,0 0,1 0,-1 0,1 1,-1-1,0 0,1 0,-1 1,0-1,1 0,-1 1,0-1,0 1,1-1,-1 0,0 1,0-1,1 1,-1-1,0 0,0 1,0-1,0 1,0-1,0 1,0-1,0 1,0-1,0 1,0-1,0 1,0-1,0 0,0 1,-1 0,39-19,-1 0,-1-3,-1-1,-1-1,10-11,-20 17,445-348,-218 171,-153 117</inkml:trace>
</inkml:ink>
</file>

<file path=ppt/ink/ink6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2.94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1792 1,'-229'249,"-161"232,47-52,47-108,255-273,62-55,228-184,425-340,-71 51,-592 473,-21 17,-264 214,-1360 1121,1526-1257,85-66,23-21,0-1,0 1,-1-1,1 0,0 1,0-1,0 1,0-1,0 1,0-1,0 1,0-1,0 1,0-1,0 1,0-1,0 1,0-1,0 1,0-1,1 0,-1 1,0-1,0 1,1-1,-1 1,0-1,0 0,1 1,-1-1,0 0,1 1,-1-1,1 0,-1 0,0 1,1-1,-1 0,1 0,-1 0,1 1,-1-1,1 0,-1 0,1 0,-1 0,1 0,-1 0,0 0,1 0,-1 0,1 0,-1 0,1 0,-1-1,1 1,-1 0,1 0,-1 0,1-1,-1 1,0 0,1 0,-1-1,137-49,-113 39,255-135,53-48,-174 99,458-256,-503 300,-113 52,0-1,0 1,-1-1,1 1,0-1,0 1,0-1,0 1,0 0,0-1,0 1,0-1,0 1,0-1,0 1,1-1,-1 1,0-1,0 1,0-1,1 1,-1-1,0 1,1-1,-1 1,0-1,1 0,-1 1,0-1,1 0,-1 1,1-1,-1 0,1 1,-1-1,1 0,-1 0,1 0,-1 1,1-1,-1 0,1 0,-1 0,1 0,0 0,-1 0,1 0,-1 0,1 0,-1 0,1 0,-1-1,1 1,-1 0,1 0,-1 0,1-1,-1 1,1 0,-1-1,1 1,-1 0,-108 101,69-71,-460 345,261-207,233-165,-35 28,39-31,0 1,1 0,-1-1,1 1,-1-1,0 1,1 0,-1 0,1-1,-1 1,1 0,0 0,-1-1,1 1,0 0,0 0,-1 0,1 0,0 0,0-1,0 1,0 0,0 0,0 0,0 0,1 0,-1 0,0-1,0 1,1 0,-1 0,0 0,1-1,-1 1,1 0,-1 0,1-1,-1 1,1 0,0-1,-1 1,1-1,0 1,-1-1,1 1,0-1,0 1,-1-1,1 0,13 5,-1-2,0 1,1-2,-1 0,1-1,0 0,0-1,-1 0,1-1,13-3,72-8,-60 6</inkml:trace>
</inkml:ink>
</file>

<file path=ppt/ink/ink6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51.75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5143 509,'-1000'-149,"574"95,-363 5,77 76,622-27,795-56,17 26,-701 30,15-1,1 1,-1 3,0 0,0 3,4 1,-41-6,0-1,0 1,0-1,0 1,0-1,0 1,1 0,-1-1,0 1,0 0,1 0,-1 0,1-1,-1 1,1 0,-1 0,1 0,-1 0,1 0,0 0,-1 0,1 0,0 0,0 0,0 0,0 0,0 0,0 0,0 0,0 0,0 0,0 0,1 0,-1 0,0 0,1 0,-1 0,1 0,-1 0,1 0,-1 0,1-1,0 1,-1 0,1 0,0-1,0 1,0 0,-1-1,1 1,0-1,0 1,0-1,0 1,0-1,0 0,0 1,0-1,0 0,0 0,0 0,0 0,0 0,0 0,0 0,0 0,0 0,0-1,0 1,0 0,-16 5,-2 0,1-1,0 0,-1-2,1 0,-1 0,0-2,-10-1,1 2,-936-3,422-26,783 3,-101 6,-92 14,493-32,-489 36,1 3,-1 2,1 2,22 7,-76-13,0 0,1-1,-1 1,0 0,0 0,0 0,0 0,0 0,0 0,1 0,-1 1,0-1,0 0,0 1,0-1,0 1,0-1,0 1,0-1,0 1,0 0,0-1,0 1,0 0,-1 0,1 0,0-1,-1 1,1 0,0 0,-1 0,1 0,-1 0,1 0,-1 0,0 1,0-1,1 0,-1 0,0 0,0 0,0 0,0 1,0-1,0 0,0 0,-1 0,1 0,0 0,-1 0,1 0,0 0,-1 0,0 0,1 0,-1 0,1 0,-1 0,0 0,0 0,0 0,1-1,-1 1,-1 0,-13 6,0 0,0-2,-1 1,0-2,0 0,0-1,0-1,-6 0,-9 3,-157 14,0-8,-136-11,178-2,-831 1,957 1,-63 11,99 0,211-4,535-33,-377 17,0 17,333 53,-480-11,-200-31,-58-10,-320-3,28 8,37-3,-234 42,376-18,133-34,0 0,-1 0,1 0,-1-1,1 1,0 0,-1 0,1 0,0 0,0 0,0 0,0 0,0 0,0 0,0 0,0 0,0 0,1 0,-1 0,0-1,0 1,1 0,-1 0,1 0,-1 0,1 0,-1-1,1 1,-1 0,1 0,0-1,-1 1,1-1,0 1,0 0,0-1,-1 1,1-1,0 0,0 1,0-1,0 0,0 1,0-1,0 0,0 0,0 0,-1 0,1 0,0 0,0 0,0 0,0 0,0 0,0-1,0 1,0 0,0-1,38 9,0-3,0-1,0-1,28-3,-30 0,302-8,-1-15,-113 7,489-24,-159 11,-715 13,-252 7,0 19,-227 41,601-48,-684 80,546-44,176-40,-1 1,0 0,0 0,0-1,1 1,-1 0,0 0,0 0,0 0,1 0,-1 0,0 0,0 1,0-1,1 0,-1 0,0 0,0 1,1-1,-1 1,0-1,0 0,1 1,-1-1,1 1,-1-1,0 1,1 0,-1-1,1 1,-1 0,1-1,0 1,-1 0,1 0,0-1,-1 1,1 0,0 0,0-1,0 1,-1 0,1 0,0 0,0-1,0 1,1 0,-1 0,0 0,0 0,0-1,0 1,1 0,-1 0,0-1,1 1,-1 0,1-1,-1 1,1 0,19 3,1 0,0-1,0-1,-1-1,1-1,12-2,15 1,258-11,122-26,-142 9,659-39,39 42,-941 26,-36 0,-26 1,-494 32,341-18,-787 79,-215 43,532-57,491-51,151-29,1 0,-1 0,0 0,0 0,1 0,-1 0,0 0,0 0,1 0,-1 0,0 0,0 0,1 0,-1 1,0-1,0 0,1 0,-1 0,0 0,0 1,0-1,0 0,1 0,-1 1,0-1,0 0,0 0,0 0,0 1,0-1,0 0,0 1,0-1,0 0,1 0,-1 1,0-1,-1 0,1 0,0 1,0-1,0 0,0 0,34 3,118-8,1-7,116-25,-218 29,79-11,1342-175,-1222 169,400-38,79 26,-627 37,-161 2,-1817 192,1846-191,-1696 234,1599-216,101-11,27-3,10-4,1 0,0-1,1-1,-1 0,0 0,0-1,0-1,1 0,0-1,17 0,598-66,-272 23,681-70,191 39,-899 71,-315 10,-46 2,-508 51,-2277 389,1977-295,745-139,89-12,18-2,25-4,911-182,109-2,347 11,-1045 150,17 16,-244 18,-105 1,-28 0,-85 13,-3371 668,2870-550,547-127,32-6,28-8,909-198,755-80,-617 172,-632 85,-398 28,-58 11,-355 48,-2403 476,2030-388,628-135,107-15,29-6,637-156,11 12,6 29,4 30,81 23,-468 62,-250 12,-35 0,-94 18,-410 63,-976 173,17-20,1326-222,119-17,33-5,1446-222,-1433 222,654-85,527 5,-715 87,-495-4,-1 0,1 1,0-1,0 0,0 1,0-1,0 0,0 1,0-1,0 0,0 1,0-1,0 0,0 1,0-1,0 0,0 1,-466 61,-1201 205,942-150,706-114,31-6,493-91,546-136,369-67,-778 164,-609 126,-12 4,0-1,0-2,0 0,-1-1,0 0,-1-2,0-1,3-2,-21 12,0-1,1 1,-1 0,0-1,0 0,0 1,0-1,0 0,1 1,-1-1,-1 0,1 0,0 0,0 0,0 0,0 0,-1 0,1 0,0 0,-1-1,1 1,-1 0,1 0,-1 0,0-1,0 1,1 0,-1-1,0 1,0 0,0 0,0-1,0 1,-1 0,1-1,0 1,-1 0,1 0,-1 0,1-1,-1 1,1 0,-1 0,0 0,0 0,1 0,-1 0,0 0,0 0,0 0,0 0,0 1,-1-1,-69-29,-45 6,-1 5,0 5,-44 3,-591 0,280 10,232-15,171-8,69 23,0 0,0 0,0 0,0 0,0-1,0 1,0 0,0 0,0 0,1 0,-1 0,0 0,1-1,-1 1,1 0,-1 0,1 0,0 0,-1 0,1 1,0-1,0 0,0 0,-1 0,1 1,0-1,0 0,0 1,0-1,0 1,1-1,-1 1,0-1,0 1,0 0,1 0,-2-1,43-19,0 3,1 1,0 2,5 1,1-2,488-139,31 6,-161 47,-351 67,-57 32,-1-1,0 1,1 0,-1 0,0 0,0 0,-1 1,1-1,0 0,-1 0,1 1,-1-1,1 1,-1-1,0 1,1 0,-1-1,0 1,0 0,0 0,0 0,0 1,0-1,0 0,0 1,-1 0,1-1,0 1,0 0,0 0,-1 0,1 0,0 0,0 1,-1-1,2 0,-109-8,0 5,0 4,-8 6,113-7,-743 60,285-35,449-30,35-3,97-24,2 6,18 3,-54 9,538-98,-599 107,-81-1,-273 36,209-14,-412 49,462-59,280-31,0-9,11-12,4 1,114-6,-665 80,-334 48,627-70,50-9,380-62,-369 49,-214 13,-458 3,941-13,-32-23,-185 25,-233 15,-329 42,230-41,339-10,-1-3,1-4,1-4,11-1,64-13,-153 25,-21 3,-25 1,-211 44,102-13,49-8,97-22,1-1,0 0,0 1,-1-1,1 1,0-1,0 1,0-1,0 1,0-1,0 1,0 0,0-1,0 1,0-1,0 1,0-1,0 1,0-1,0 1,0-1,0 1,1-1,-1 1,0-1,0 1,1-1,-1 0,0 1,1-1,-1 1,0-1,1 0,-1 1,1-1,-1 0,1 0,-1 1,0-1,1 0,-1 0,1 1,-1-1,1 0,-1 0,1 0,0 0,-1 0,1 0,-1 0,1 0,-1 0,1 0,-1 0,1 0,-1 0,1-1,-1 1,1 0,-1 0,1 0,-1-1,1 1,-1 0,0-1,1 1,-1 0,0-1,1 1,58 1,-1-2,1-2,48-10,-31 4,152-22,-347 36,-111 19,763-36,23-23,-330 24,-423 37,42-22,802-60,-192 26,-423 35,-46 7,-189 18,-35 8,237-38,1 0,-1 0,1-1,-1 1,0 0,1 0,-1 0,1 0,-1 0,1 0,-1 0,0 0,1 0,-1 0,1 0,-1 0,0 0,1 0,-1 1,1-1,-1 0,1 0,-1 1,1-1,-1 0,1 1,-1-1,1 0,-1 1,1-1,0 1,-1-1,1 1,0-1,-1 1,1-1,0 1,0-1,-1 1,1-1,0 1,0-1,0 1,0 0,0-1,0 1,0-1,0 1,0 0,0-1,0 1,0-1,0 1,0-1,1 1,-1 0,0-1,0 1,38 8,496-8,-199 0,-283 9,-52-9,0 0,-1 0,1 0,-1 0,0 0,1-1,-1 1,0 0,1 0,-1 0,0-1,0 1,0 0,0-1,0 1,0-1,0 1,0-1,0 1,0-1,0 0,0 1,0-1,0 0,0 0,0 0,0 0,0 0,0 0,-1 0,1 0,0 0,0-1,0 1,0 0,0-1,-1 2,-782 75,657-66,357-15,918-70,-578 45,-558 27,-39 3,-1462 1,2184-19,-239 6,-719 13,73-3,-170 21,324-14,36-4,0-1,0 0,0 0,0 1,0-1,0 0,0 0,0 1,0-1,0 0,0 0,0 0,0 1,0-1,-1 0,1 0,0 1,0-1,0 0,0 0,0 0,0 1,-1-1,33 1,183-6,189-31,-358 31,293-34,-294 32,-70-5,-14 8,0 1,-1 3,1 1,-1 2,-9 3,-49 2,-344 26,399-26,77 9,277-10,-197-9,80 3,-158 8,-58 8,-323 51,-538 89,838-141,64-5,35-6,-1-3,1-2,-1-2,25-6,-31 4,137-12,311-16,-472 33,-28-1,-74 6,-1 3,1 4,-11 6,-40 7,-391 76,382-73,139-29,1 1,-1-1,1 0,-1 1,0-1,1 0,-1 1,0-1,1 0,-1 1,0-1,0 1,1-1,-1 1,0-1,0 0,0 1,0-1,1 1,-1-1,0 1,0-1,0 1,0-1,0 1,0-1,0 1,-1-1,1 1,0-1,0 1,0-1,0 1,0-1,-1 0,1 1,0-1,-1 1,1-1,0 0,0 1,-1-1,1 0,-1 1,1-1,0 0,-1 1,1-1,-1 0,1 0,-1 0,1 1,0-1,-1 0,1 0,-1 0,1 0,-1 0,1 0,-1 0,1 0,-1 0,1 0,-1 0,1 0,40 12,20-3,1-3,0-3,1-2,-1-4,25-4,17 0,177-11,289-6,-676 30,1 4,-66 17,89-14,-869 148,860-138,93-23,-1 0,0 0,1 0,-1 1,0-1,0 0,1 0,-1 1,0-1,0 0,1 1,-1-1,0 0,0 1,0-1,0 0,0 1,0-1,1 0,-1 1,0-1,0 0,0 1,0-1,0 0,0 1,0-1,0 1,-1-1,1 0,0 1,0-1,0 0,0 1,0-1,-1 0,1 0,0 1,0-1,0 0,-1 1,279 3,1104-6,-1423 14,-533 51,-9-25,386-19,178-13,43-3,227-4,164-26,108-3,-437 35,-72 6,-40-4,-353 40,-25 6,-309 51,612-78,102-26,0 0,-1 0,1 0,0 1,-1-1,1 0,-1 0,1 1,0-1,-1 1,1-1,-1 1,1-1,-1 1,1-1,-1 1,0-1,1 1,-1-1,1 1,-1 0,0-1,0 1,1 0,-1-1,0 1,0 0,0-1,0 1,0 0,0-1,0 1,0 0,0-1,0 1,0 0,0 0,-1-1,1 1,0-1,0 1,-1 0,1-1,0 1,-1-1,1 1,-1 0,1-1,-1 1,1-1,278 7,803-10,-789 21,-246 1,-45-19,-1 1,1 0,-1-1,0 1,1 0,-1 0,0 0,1-1,-1 1,0 0,0 0,0 0,0 0,0 0,0-1,0 1,0 0,0 0,0 0,0 0,0-1,-1 1,1 0,0 0,-1 0,1-1,0 1,-1 0,1 0,-1-1,1 1,-1 0,0-1,1 1,-1-1,0 1,1-1,-1 1,0-1,0 1,1-1,-1 0,0 1,0-1,0 0,1 0,-1 0,0 1,0-1,0 0,0 0,0 0,-22 9,-2-1,1-2,-1 0,0-1,0-1,-7-1,-6 1,-322 35,-158 24,489-55,29-8,1 0,-1 0,0 0,1 0,-1 0,0 0,1 0,-1 0,0 0,1 1,-1-1,0 0,1 0,-1 0,0 0,0 0,1 1,-1-1,0 0,0 0,1 0,-1 1,0-1,0 0,1 1,-1-1,0 0,0 0,0 1,0-1,0 0,0 1,1-1,-1 0,0 1,0-1,0 0,0 1,0-1,0 0,0 1,0-1,0 0,0 0,-1 1,1-1,0 0,0 1,0-1,0 0,0 1,-1-1,1 0,0 0,0 1,0-1,-1 0,1 0,0 1,0-1,-1 0,1 0,0 0,34 10,0-3,1-1,0-1,0-2,3-1,-14-1,462 10,-302-14,0 9,0 8,56 16,-135-1,-105-29,1 0,0 0,0 0,0 0,0 0,-1 1,1-1,0 0,0 0,-1 1,1-1,0 1,0-1,-1 1,1-1,-1 1,1-1,0 1,-1-1,1 1,-1 0,1-1,-1 1,1 0,-1-1,0 1,1 0,-1 0,0-1,0 1,1 0,-1 0,0 0,0-1,0 1,0 0,0 0,0 0,0 0,0-1,-1 1,1 0,0 0,0 0,-1-1,1 1,0 0,-1-1,1 1,-1 0,1-1,-1 1,1 0,-1-1,1 1,-1-1,0 1,1-1,-1 1,0-1,0 1,1-1,-1 0,0 1,0-1,1 0,-1 0,-1 0,-58 21,-89 7,-1-6,-67-2,-1156 54,988-43,466-17,545 14,-486-20,0 7,78 22,-150-15,-68-21,0 0,1-1,-1 1,0-1,1 1,-1 0,0-1,0 1,0 0,0-1,0 1,0 0,0 0,0-1,0 1,0 0,0-1,0 1,0 0,0-1,-1 1,1 0,0-1,-1 1,1-1,0 1,-1 0,1-1,-1 1,1-1,-1 1,1-1,-1 1,1-1,-1 0,1 1,-1-1,0 1,1-1,-1 0,0 0,1 1,-1-1,0 0,1 0,-1 0,0 0,1 0,-1 0,0 0,1 0,-1 0,-153 19,119-18,-731-9,-26 1,-140 70,453-25,461-31,50-1,34-1,1-3,0-3,17-5,-35 3,821-83,-334 41,184 22,-601 24,-103-1,-32 1,-640 43,-1635 101,1786-134,702-15,-1-9,126-27,-192 23,393-50,463 4,-789 65,-417 1,-121 21,219-14,-2194 160,2253-165,-79 6,-134-8,219-10,57 7,1 0,-1 0,1-1,-1 1,0-1,1 1,-1 0,1-1,-1 1,0-1,0 1,1-1,-1 1,0-1,0 1,0-1,1 1,-1-1,0 1,0-1,0 0,0 1,0-1,0 1,0-1,0 1,0-1,0 1,-1-1,1 1,0-1,0 1,0-1,-1 1,1-1,0 1,-1-1,1 1,0-1,-1 1,1 0,0-1,-1 1,1-1,-1 1,1 0,-1 0,1-1,-1 1,1 0,231-56,990-151,-770 137,2 20,2 20,51 19,-475 13,-74-1,10 1,-1541 88,-856 93,2148-173,221-21,67 4,194-41,-145 39,19-4,691-122,6 33,38 32,-573 65,-228 5,-31 1,-756 49,255-11,-1031 47,1007-89,490-8,65 4,180-40,-133 37,-45 9,1399-230,-850 174,-546 53,-28 3,-170 4,-125 21,218-16,-441 50,-333 21,764-82,103 3,-1-1,1 1,0-1,0 0,0 1,0-1,0 0,0 1,0-1,0 1,0-1,0 0,0 1,0-1,0 0,0 1,1-1,-1 1,0-1,0 0,1 1,-1-1,1 1,-1-1,0 1,1-1,-1 1,1-1,-1 1,1 0,-1-1,1 1,-1 0,1-1,0 1,-1 0,1 0,-1-1,1 1,0 0,-1 0,1 0,-1 0,1 0,0 0,-1 0,1 0,0 0,-1 0,1 0,0 0,-1 1,1-1,0 0,0 0,381-127,357-77,362-37,-924 203,-136 27,-38 5,-102 12,-1609 191,1703-197,-156 16,-1-8,-23-7,120-14,93-15,21 5,1 3,1 2,0 3,14-2,-33 9,1005-232,-631 143,-358 82,-48 15,-1 0,1-1,0 1,-1 0,1 0,0-1,-1 1,1 0,0-1,-1 1,1-1,0 1,0 0,0-1,-1 1,1-1,0 1,0-1,0 1,0-1,0 1,0 0,0-1,0 1,0-1,0 1,0-1,0 1,0-1,0 1,0-1,0 1,1 0,-1-1,0 1,0-1,1 1,-1 0,0-1,0 1,1 0,-1-1,-62-3,0 2,0 3,-49 8,60-5,-412 43,139-11,-80-12,179-26,225 2,1 0,-1 0,0 0,0 0,0 0,1-1,-1 1,0 0,0 0,0 0,0-1,1 1,-1 0,0 0,0 0,0-1,0 1,0 0,0 0,0-1,0 1,1 0,-1 0,0-1,0 1,0 0,0 0,0-1,0 1,-1 0,1 0,0-1,0 1,0 0,0 0,0-1,0 1,0 0,0 0,-1-1,1 1,0 0,0 0,0 0,0 0,-1-1,32-7,963-189,-369 82,-538 93,-87 21,0 1,0-1,0 1,0-1,0 1,0-1,0 1,0-1,0 1,0-1,0 1,0-1,0 1,0-1,0 1,-1-1,1 1,0-1,0 1,-1 0,1-1,0 1,-1-1,1 1,0 0,-1-1,1 1,-1 0,1-1,-1 1,1 0,0 0,-1-1,1 1,-1 0,1 0,-1 0,1 0,-1 0,1 0,-1 0,1 0,-1 0,0 0,1 0,-1 0,1 0,-1 0,1 0,-1 0,1 1,-1-1,1 0,0 0,-1 0,1 1,-1-1,1 1,-200 22,-78 21,19-1,-1-11,-177-5,426-27,7 1,-1 0,1-1,0 0,0 0,0 0,-1-1,1 1,0-1,0 0,0 0,0-1,0 1,0-1,0 0,-3-1,28-14,220-43,-133 39,502-90,-423 79,-238 26,-899 66,768-66,163-7,51 5,779-103,-622 82,-495 86,-675 115,665-104,316-68,-1-1,1 1,-1 0,1 0,-1-1,0 1,1 0,-1 0,1 0,-1 0,0 0,1 0,-1 0,1 0,-1 0,0 0,1 0,-1 0,0 0,1 0,-1 1,1-1,-1 0,1 0,-1 1,1-1,-1 0,1 1,-1-1,1 0,-1 1,1-1,-1 1,1-1,0 1,-1-1,1 1,0-1,-1 1,1 0,0-1,0 1,0-1,-1 1,1-1,0 1,0 0,0-1,0 1,0 0,0-1,0 1,0-1,1 1,-1 0,0-1,0 1,0-1,1 1,-1-1,0 1,0 0,1-1,-1 1,1-1,-1 0,0 1,1 0,46 11,41-9,0-3,-1-3,3-5,-24 3,374-38,-103 9,113 11,-353 29,-88 1,-27 0,-297 41,212-36,-1044 126,982-103,165-35,-1 0,0-1,1 1,-1 0,0 0,1 1,-1-1,0 0,1 0,-1 0,0 0,1 1,-1-1,0 0,1 1,-1-1,1 0,-1 1,0-1,1 1,-1-1,1 1,-1-1,1 1,0-1,-1 1,1-1,0 1,-1-1,1 1,0 0,-1-1,1 1,0 0,0-1,0 1,0 0,0-1,0 1,0 0,0 0,0-1,0 1,0 0,0-1,0 1,1 0,-1-1,0 1,0 0,1-1,-1 1,0-1,1 1,-1 0,40 16,12-9,1-2,1-2,39-3,-55-1,521-27,-118 2,-114 42,-304-11,-24 1,-40 8,-338 51,-413 59,-170 15,795-107,161-26,22-5,86-1,0-5,0-4,76-16,-153 20,241-35,118-19,2 18,39 14,-168 28,-212 3,-46-5,1 1,-1-1,1 0,0 1,0-1,-1 0,1 1,0-1,0 0,-1 1,1-1,0 1,0-1,0 0,0 1,-1-1,1 1,0-1,0 1,0-1,0 1,0-1,0 1,0-1,0 0,0 1,1-1,-1 1,0-1,0 1,0-1,0 0,1 1,-1-1,0 1,0-1,1 0,-1 1,0-1,1 0,-1 1,0-1,1 0,-1 0,1 1,-1-1,0 0,1 0,-1 0,1 0,-1 1,0-1,1 0,-1 0,1 0,-1 0,1 0,-1 0,1 0,-1 0,1 0,-1 0,0 0,1-1,-1 1,1 0,-37 17,-320 61,-1004 159,1257-212,103-25,0 1,1-1,-1 0,0 0,1 1,-1-1,0 0,0 0,1 1,-1-1,0 0,0 1,0-1,0 0,0 1,1-1,-1 0,0 1,0-1,0 1,0-1,0 0,0 1,0-1,0 0,0 1,0-1,0 1,0-1,-1 0,1 1,0-1,0 0,0 1,0-1,-1 0,1 1,0-1,0 0,-1 0,1 1,0-1,0 0,-1 0,42 4,0-2,0-2,0-2,25-5,-23 3,824-114,-411 63,134 14,-568 40,12-2,1 3,0 0,0 2,0 2,20 5,-55-8,-1-1,0 1,0-1,0 1,0-1,0 1,1 0,-1-1,0 1,0 0,1 0,-1 0,1 0,-1-1,1 1,-1 0,1 0,-1 0,1 0,0 0,-1 0,1 0,0 0,0 0,0 0,0 0,0 0,0 0,0 0,0 0,1 1,-1-1,0 0,0-1,1 1,-1 0,1 0,-1 0,1 0,-1 0,1 0,0 0,-1-1,1 1,0 0,0 0,-1-1,1 1,0-1,0 1,0-1,0 1,0-1,0 1,0-1,-74 22,0-3,-2-3,-8-3,0 1,-565 96,-456 91,846-145,222-44,36-12,1 0,-1 0,0-1,1 1,-1 0,1 0,-1 0,1-1,-1 1,0 0,1 0,-1 0,1 0,-1 0,1 0,-1 0,1 0,-1 0,1 0,-1 0,1 0,-1 1,1-1,-1 0,0 0,1 0,-1 0,1 1,-1-1,1 0,-1 1,0-1,1 0,-1 1,0-1,1 0,-1 1,0-1,0 1,1-1,-1 0,0 1,0-1,0 1,0-1,1 1,-1-1,0 1,0-1,0 1,0-1,0 1,0-1,0 1,0-1,-1 0,1 1,0-1,0 1,0-1,0 1,-1-1,102 6,1-5,99-12,-138 6,919-85,-915 85,149-13,0 10,120 14,-198 17,-140-22,1-1,0 0,0 0,0 0,0 1,0-1,0 1,0-1,-1 1,1-1,0 1,0-1,1 1,-1 0,0 0,0-1,0 1,0 0,1 0,-1 0,0 0,1 0,-1 0,1 0,-1 0,1 0,-1 0,1 0,0 1,0-1,-1 0,1 0,0 0,0 0,0 1,0-1,0 0,1 0,-1 0,0 0,1 0,-1 1,0-1,1 0,-1 0,1 0,0 0,-1 0,1 0,0 0,-1-1,1 1,0 0,0 0,0 0,0-1,0 1,0 0,0-1,0 1,0-1,0 0,0 1,1-1,-198 49,137-38,-929 119,343-54,338-38,293-36,21-2,27-1,554-69,-159 12,-116 29,2 14,41 14,-417 19,-628 106,-57 2,308-41,340-57,98-28,0 0,0 0,1 1,-1-1,0 0,0 0,1 1,-1-1,0 0,0 1,0-1,0 0,0 0,1 1,-1-1,0 0,0 1,0-1,0 0,0 1,0-1,0 0,0 1,0-1,0 0,0 1,0-1,0 0,0 1,-1-1,1 0,0 1,0-1,0 0,0 1,-1-1,1 0,0 0,0 1,0-1,-1 0,1 0,0 1,0-1,-1 0,1 0,0 0,-1 0,1 1,0-1,-1 0,1 0,34 3,87-10,0-5,58-16,-101 16,181-30,272-46,4 22,490 6,-943 60,0 4,0 4,71 16,-82 4,-71-28,0 1,1 0,-1-1,0 1,1 0,-1-1,0 1,0 0,0-1,0 1,0 0,0 0,0-1,0 1,0 0,0-1,0 1,0 0,-1-1,1 1,0 0,0-1,-1 1,1-1,0 1,-1 0,1-1,-1 1,1-1,-1 1,1-1,-1 1,1-1,-1 1,1-1,-1 0,0 1,1-1,-1 0,0 0,1 1,-1-1,0 0,1 0,-1 0,0 0,1 0,-1 0,0 0,1 0,-32 13,0-2,-1-1,0-2,-1-1,-21 1,-8 2,-1355 194,945-145,91-21,345-37,29-5,26-3,304-50,325-58,685-96,-1036 185,1 13,130 18,-297 12,-130-17,1 0,0 0,0 0,-1 0,1 0,0 0,0 0,-1 0,1 0,0 0,0 0,-1 0,1 1,0-1,-1 0,1 0,0 1,-1-1,1 0,0 1,-1-1,1 1,-1-1,1 1,-1-1,1 1,-1-1,1 1,-1 0,1-1,-1 1,0 0,0-1,1 1,-1 0,0-1,0 1,0 0,1 0,-1-1,0 1,0 0,0 0,0-1,0 1,-1 0,1 0,0-1,0 1,0 0,-1-1,1 1,0 0,-1-1,1 1,0 0,-1-1,-40 23,-188 32,169-45,-1717 235,1544-222,221-21,30-2,238-13,-1-11,76-25,-143 22,601-85,3 35,110 32,-808 44,222 9,-279-1,-33 1,-25-4,-338 16,-700 86,887-89,-287 41,449-55,16-1,24-2,-27 0,311-12,0-15,38-19,-4 1,324-28,333 18,-862 50,-123 0,-26 0,-35-1,-344 18,-404 51,449-31,446-30,648-26,-652 29,-19 1</inkml:trace>
</inkml:ink>
</file>

<file path=ppt/ink/ink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1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1 666,'35'1,"0"0,0-3,0-1,0-2,-1-1,1-1,-1-2,-1-2,10-4,6-12,-2-2,0-2,-2-2,-2-2,35-35,53-90,-128 156,0 1,0-1,0 0,-1 0,0 0,1 0,-2 0,1 0,0-1,-1 1,0-1,0 1,0-1,-1 0,1 1,-1-1,0 1,0-1,-1 0,1 1,-1-1,0 1,-1-1,1 1,-1-1,0 1,0 0,0 0,0 0,-1 0,1 0,-1 0,0 1,-1 0,1-1,0 1,-1 0,0 0,1 1,-1-1,0 1,-1 0,-2-1,0 2,1 0,-1 1,1 0,-1 1,1-1,0 1,-1 0,1 1,0 0,-1 0,1 0,0 0,1 1,-1 0,0 1,1-1,0 1,0 0,0 0,-3 4,-84 100,80-92,1 2,1-1,1 1,0 1,1 0,1 0,1 0,1 1,0 0,2 0,0 0,1 0,1 1,1-1,1 0,1 1,3 15,-3-28,0 0,1 0,0 0,1 0,-1 0,1-1,1 1,-1-1,2 0,-1-1,0 1,1-1,1 0,-1 0,1-1,-1 0,2 0,-1-1,0 0,1 0,0 0,0-1,0 0,0-1,0 0,1 0,6 0,12 1,-1-1,1-2,-1 0,1-2,-1 0,0-2,0-1,12-5,-4 0,-2-2,0-1,0-2,-1 0,-1-3,-1 0,0-2,-1-1,-2-1,0-1,-1-1,-2-2,0 0,12-21,-30 40,1 1,-2-1,1 0,-1 0,0-1,-1 1,0-1,0 1,0-1,-1 0,0 0,-1-1,0 1,0 0,-1 0,0-1,0 1,-1-2,1 9,-1 0,1 0,-1 0,1 0,-1 0,0 0,0 0,1 0,-1 0,0 0,0 1,0-1,0 0,0 0,0 1,0-1,0 1,0-1,0 1,0-1,-1 1,1 0,0-1,0 1,0 0,-1 0,1 0,0 0,0 0,0 0,-1 0,1 0,0 1,0-1,0 0,0 1,0-1,-1 1,1-1,0 1,0 0,-1 0,-39 34,31-23,2 1,-1 0,2 1,0 0,0 0,1 0,1 1,1-1,0 2,1-1,-1 9,3-17,0 0,1 0,0 0,0 0,1 0,0 0,0 0,0 0,1-1,0 1,0 0,1-1,0 1,0-1,1 0,-1 0,1 0,1-1,-1 1,1-1,0 0,0 0,0-1,1 1,-1-1,4 1,2 1,1-1,0 0,0-1,0 0,0-1,1-1,0 0,-1 0,1-1,0-1,0 0,-1-1,1 0,0-1,-1 0,1-1,-1-1,10-3,11-6,1-1,-2-2,0-1,-1-2,-1-1,2-3,-10 8,0-2,-1 0,-1-1,0-2,-2 0,0-1,-1 0,-1-1,-1-1,-2-1,0 0,-1-1,-2 0,0-1,5-26,-13 48,-1 0,0 0,0 0,0 0,-1-1,0 1,1 0,-1 0,-1 0,1-1,-1 1,0 0,1 0,-2 0,1 0,0 0,-1 0,0 0,0 0,0 1,0-1,-1 1,0-1,1 1,-1 0,0 0,0 0,-1 1,1-1,-1 1,1-1,-1 1,0 0,0 1,0-1,0 1,0 0,0-1,0 2,0-1,0 0,-1 1,1 0,0 0,0 0,0 1,-2 0,-3 3,-1 0,1 1,0 1,0 0,1 0,0 0,0 1,0 1,1-1,0 1,1 0,-1 1,2-1,-1 1,1 0,0 1,-2 6,-2 7,1 0,1 1,1 0,1 0,1 0,1 0,1 3,1-15,0 1,1-1,0 1,1 0,0-1,1 1,0-1,1 0,1 0,0 0,0 0,1 0,1-1,0 0,0 0,1-1,1 1,0-1,0-1,1 0,0 0,0-1,4 3,1-2,0 0,1-1,0-1,0-1,0 0,1 0,0-2,0 0,0-1,1 0,-1-2,1 0,-1 0,1-2,-1 0,1-1,1-1,7-3</inkml:trace>
</inkml:ink>
</file>

<file path=ppt/ink/ink6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7:24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1888,'-18'117,"-68"327,48-267,15-77,18-100,4-11</inkml:trace>
  <inkml:trace contextRef="#ctx0" brushRef="#br0" timeOffset="250.842">1 2424,'54'-2,"0"-3,-1-2,1-3,-2-1,1-4,-2-1,0-2,0-4,123-60,-153 68,-3 2</inkml:trace>
  <inkml:trace contextRef="#ctx0" brushRef="#br0" timeOffset="697.533">763 1944,'-75'474,"73"-461,-1-6,1 0,0 0,0 1,1-1,0 1,0-1,1 1,0-1,0 1,0 0,1-1,1 1,-1-1,1 0,0 1,1-1,0 0,0 0,0-1,1 1,0-1,0 1,5 4,-4-10,1 0,-1 0,0-1,1 1,-1-1,0 0,1-1,-1 0,0 0,0 0,1 0,-1-1,0 1,0-2,0 1,-1 0,1-1,0 0,-1 0,0 0,0-1,4-3,12-6,2-1,-13 7,0 1,1 0,-1 1,1 0,0 0,1 1,-1 0,1 1,8-1,-17 4,-1 0,1 0,0 0,-1 1,1-1,0 1,-1-1,1 1,-1 0,1 0,-1-1,1 1,-1 0,0 0,1 0,-1 1,0-1,0 0,0 0,0 1,0-1,0 1,0-1,0 1,-1-1,1 1,0-1,-1 1,0-1,1 1,-1 0,0-1,0 1,0 1,3 65,-4-57,1-3,-1-5,0-1,1 1,-1 0,1 0,0 0,0 0,0-1,0 1,1 0,-1 0,1 0,0-1,-1 1,1 0,0 0,1-1,-1 1,0-1,1 1,0-1,-1 0,1 0,0 0,1 1,8-1</inkml:trace>
  <inkml:trace contextRef="#ctx0" brushRef="#br0" timeOffset="1114.459">1299 2621,'19'-4,"0"0,0-2,-1-1,0 0,0-1,0-1,-1 0,-1-2,0 0,0 0,-1-2,0 0,-1-1,-1 0,4-6,-16 19,1-1,-1 0,1 0,-1 0,0 1,0-1,0-1,0 1,-1 0,1 0,0 0,-1 0,1 0,-1-1,0 1,0 0,0 0,0-1,0 1,-1 0,1 0,0 0,-1-1,0 1,1 0,-1 0,0 0,0 0,0 0,-1 0,1 0,0 1,-1-1,1 0,-1 1,0-1,1 1,-1-1,0 1,0 0,0 0,0 0,0 0,0 0,0 0,0 1,0-1,0 1,-1-1,1 1,0 0,0 0,-1 0,1 0,0 0,0 0,0 1,-1-1,1 1,0-1,0 1,0 0,0 0,-2 1,-9 5,1 1,-1 1,2 0,-1 0,1 1,1 1,-1-1,2 2,0-1,0 2,1-1,0 1,1 0,1 0,0 1,1 0,-2 11,5-20,1 0,0 0,0 0,0 1,1-1,0 0,0 1,0-1,1 0,0 0,0 1,0-1,0 0,1 0,0 0,0 0,1 0,-1-1,1 1,0-1,0 1,0-1,1 0,-1 0,1-1,0 1,0-1,1 0,-1 0,1 0,3 2,1 0,-1-1,1-1,-1 0,1 0,0 0,0-1,1 0,-1-1,0 0,0-1,1 0,-1 0,0-1,1 0,7-2,8-4</inkml:trace>
  <inkml:trace contextRef="#ctx0" brushRef="#br0" timeOffset="25287.026">508 3525,'-7'-4,"-1"1,1 0,-1 1,0-1,0 2,0-1,0 1,0 0,-1 1,1 0,0 0,0 1,0 0,0 0,0 1,0 0,0 0,0 1,0 0,1 0,0 1,0 0,0 0,0 1,0 0,1 0,0 1,0 0,0 0,1 0,0 0,0 1,-2 6,0-1,1 1,1 0,0 1,1-1,0 1,1 0,1 0,0 0,1 0,0 0,1 0,1 1,0-1,1 0,1 0,0 0,1-1,0 1,1-1,0 0,1 0,1 0,5 7,-7-15,-1-1,1-1,0 1,0-1,0 1,0-1,1-1,-1 1,1-1,-1 0,1 0,0-1,0 0,0 0,0 0,0 0,0-1,0 0,0-1,0 1,0-1,0 0,0-1,0 1,-1-1,1 0,-1-1,1 1,-1-1,0 0,0-1,0 1,0-1,0 0,-1 0,0 0,3-4,8-4,-1-1,0 0,-1-1,0 0,-1-1,-1-1,0 0,-1 0,-1-1,0-1,-2 1,0-1,0 0,-2-1,-1 1,0-1,-1 0,-1 0,-1-1,0-10,-2 22,0 1,0 0,-1-1,0 1,0 0,-1 0,0 1,0-1,0 0,-1 1,0 0,0 0,-1 0,1 0,-1 1,-1-1,3 4,1-1,-1 1,0 0,0 0,0 0,-1 0,1 1,0-1,-1 1,1 0,-1 0,1 0,-1 0,1 1,-1-1,0 1,1 0,-1 0,1 0,-1 1,0-1,1 1,-1 0,1 0,-1 0,1 1,0-1,-1 1,1-1,0 1,0 0,-2 2,-54 69,44-48</inkml:trace>
  <inkml:trace contextRef="#ctx0" brushRef="#br0" timeOffset="25718.37">848 3863,'1'-19,"1"-1,1 1,1 0,1 0,1 0,0 1,1-1,1 2,1-1,1 1,8-12,-17 28,-1-1,0 1,0-1,1 1,-1-1,1 1,0-1,-1 1,1 0,0 0,0-1,0 1,-1 0,1 0,1 0,-1 0,0 0,0 0,0 0,0 0,1 0,-1 1,0-1,1 0,-1 1,1-1,-1 1,0-1,1 1,-1 0,1 0,-1 0,1 0,-1 0,1 0,-1 0,1 0,-1 1,1-1,-1 0,1 1,-1-1,1 1,-1 0,0-1,1 1,-1 0,0 0,0 0,0 0,29 64,-28-58,0 1,0-1,1 0,0 0,0 0,1-1,-1 1,1-1,1 0,-1 0,1 0,0-1,1 1,-1-1,1 0,0-1,0 0,1 0,-1 0,1 0,0-1,4 1,-4-3,0 0,-1-1,1 0,0 0,-1 0,1-1,-1 0,1 0,-1-1,1 0,-1 0,0-1,0 1,0-1,0-1,0 1,-1-1,1 0,-1 0,0 0,89-103,-86 92,-1 0,-1-1,0 0,-1 0,0 0,-1 0,0-8,4-12,-4 16</inkml:trace>
  <inkml:trace contextRef="#ctx0" brushRef="#br0" timeOffset="40672.492">453 4485,'-1'-1,"1"0,-1 0,1 0,-1 0,1 0,-1 0,0 0,0 0,0 0,1 1,-1-1,0 0,0 0,0 1,0-1,0 1,0-1,0 1,0-1,-1 1,1 0,0 0,0-1,0 1,0 0,0 0,-1 0,1 0,0 0,0 0,0 1,0-1,0 0,-1 1,1-1,0 0,0 1,0-1,0 1,0 0,0-1,0 1,1 0,-1 0,0-1,0 1,0 0,1 0,-1 0,0 0,1 0,-1 0,1 0,-1 0,1 0,0 0,-1 1,1-1,-13 186,-20 122,31-237,26-82,139-145,-155 147,2 1,-1 0,1 1,-1 0,2 1,-1-1,1 2,-1 0,1 0,0 1,1 0,-1 1,0 0,1 1,-1 1,1-1,0 2,-8 0,0 1,0 0,-1 0,1 0,-1 1,0-1,1 1,-1 0,0 0,-1 0,1 0,0 0,-1 0,0 1,0 0,0-1,0 1,0 0,-1 0,0 0,0 0,0 0,0 0,0 0,-1 1,1 107,-4-100,0 0,-1 0,0-1,-1 1,0-1,-1 0,0 0,-1 0,0-1,0 0,-1-1,-1 0,0 0,0-1,0 0,-1 0,0-1,-1 0,0-1,0 0,0-1,0 0,-1-1,0 0,0-1,0 0,0-1,-1-1,1 0,-13 0,-92-17,114 15,0 0,0-1,0 1,0-1,0 1,1-1,-1 0,0 0,1 0,-1 0,1 0,0-1,0 1,0-1,0 1,0-1,1 0,-1 0,1 0,-1 0,1 0,0 0,1 0,-1 0,0 0,1-1,0 1,-1 0,1 0,0 0,1-1,-1 1,1 0,0-2,4-13</inkml:trace>
  <inkml:trace contextRef="#ctx0" brushRef="#br0" timeOffset="41046.044">904 5190,'49'-18,"0"-2,-2-3,0-1,-2-2,0-2,18-18,-59 44,-1 0,1 0,-1 0,0 0,0-1,0 0,0 1,0-1,0 0,-1 0,1-1,-1 1,0 0,0-1,0 0,-1 1,1-1,-1 0,0 0,0 0,0 0,0 0,-1 0,0 0,0 0,0 0,0 0,0 0,-1 0,0 0,0 1,0-1,0 0,-1 0,1 0,-1 1,0-1,0 1,0-1,-1 1,1 0,-1 0,-1-1,-1 0,0 1,0 0,0 0,0 1,0-1,0 1,-1 0,1 1,-1-1,0 1,1 0,-1 1,0-1,0 1,1 0,-1 1,0-1,1 1,-1 0,0 0,1 1,-1 0,1 0,0 0,0 1,0 0,0-1,0 2,-2 1,-3 1,0 2,0-1,0 1,1 1,1 0,-1 0,1 0,1 1,0 0,0 1,1 0,1 0,-3 6,5-9,-1 0,2 0,-1 0,1 1,0-1,1 1,0 0,0 0,1-1,0 1,1 0,0-1,0 1,1 0,0-1,0 1,1-1,0 0,1 0,0 0,0 0,0-1,1 0,0 0,1 0,0 0,0-1,0 0,1 0,-1-1,1 1,6 2,5-2,0 0,0-1,1-1,0 0,0-2,0 0,0-1,0-1,9-1,-15 1,19 0</inkml:trace>
  <inkml:trace contextRef="#ctx0" brushRef="#br0" timeOffset="-3302.482">14732 618,'-9'7,"1"0,-1 0,1 1,0 0,1 0,0 1,0 0,1 0,0 1,1-1,0 1,0 1,1-1,-1 6,1-3,0 0,1 0,1 1,0-1,0 1,2-1,0 1,0 0,1 2,0-12,-1 0,1 0,0 0,0 0,0 0,0 0,1 0,-1 0,1-1,0 1,0 0,0-1,1 0,-1 1,1-1,0 0,0 0,0-1,0 1,1-1,-1 1,1-1,-1 0,1 0,0-1,0 1,0-1,0 0,0 0,0 0,0 0,7-2,0-1,0-1,0 1,-1-1,1-1,-1 0,0-1,0 0,0 0,-1-1,0 0,0-1,-1 0,1 0,-2-1,7-7,98-101,-111 115,-1 0,1 0,-1 0,1 1,0-1,-1 0,1 0,0 0,0 1,0-1,0 0,-1 1,1-1,0 1,0-1,0 1,0-1,0 1,0 0,0 0,0-1,0 1,1 0,-1 0,0 0,0 0,0 0,0 0,0 0,0 1,0-1,0 0,0 1,0-1,0 0,0 1,0-1,0 1,0 0,0-1,0 1,-1 0,1-1,0 1,0 1,25 47,-21-36,-4-9,0 0,0 1,0-1,0 0,1 0,0-1,-1 1,1 0,1-1,-1 1,1-1,-1 1,1-1,0 0,0 0,0-1,0 1,1 0,-1-1,1 0,0 0,-1 0,1 0,0-1,0 0,0 1,0-1,0-1,1 1,-1-1,0 1,0-1,1 0,9-6,0 0,0-1,-1-1,0 0,-1-1,0 0,0-1,-1 0,0 0,0-2,-2 1,5-7,6-5,-17 20,5-7,-1-1,2 2,0-1,0 1,0 1,1-1,0 2,1-1,0 2,0-1,1 1,-1 1,1 0,0 1,0 0,11-1,-20 5,1 0,-1 1,0-1,0 1,1 0,-1 0,0 0,0 0,0 0,0 1,0-1,0 1,0 0,-1 0,1 0,-1 0,1 0,-1 1,0-1,0 1,0 0,0-1,0 1,-1 0,1 0,-1 0,0 0,0 0,0 1,0 1,11 101,-12-101,0 1,0-1,-1 0,0 0,0 0,0 0,-1 1,1-2,-1 1,0 0,-1 0,1-1,-1 1,0-1,0 1,0-1,-1 0,0-1,1 1,-1-1,0 1,-1-1,1 0,-1-1,1 1,-1-1,-5 2,-94 39,103-43,1 1,-1 0,1-1,-1 1,1 0,0-1,-1 1,1 0,0-1,-1 1,1 0,0 0,0-1,0 1,0 0,-1 0,1-1,0 1,1 0,-1 0,0 0,0-1,0 1,0 0,0 0,1-1,-1 1,0 0,1-1,-1 1,1 0,-1-1,1 1,-1 0,1-1,-1 1,1-1,-1 1,1-1,0 1,-1-1,1 0,0 1,-1-1,1 0,0 1,0-1,-1 0,1 0,0 0,0 0,-1 0,1 0,0 0,0 0,45 9,-16-6,1-2,-1-1,0-1,0-1,0-2,0 0,0-3,-1 0,0-2,-1-1,24-12,-6-1,-2-2,0-3,-2-1,-1-2,-1-1,-2-3,-1-1,-32 31,0 0,0-1,-1 1,0-1,0 0,0-1,-1 1,0-1,0 1,0-1,-1 0,0 0,-1 0,1 0,-1-1,-1 1,1-2,-4 6,0-1,1 1,-1 0,-1 0,1 0,0 1,-1-1,1 1,-1 0,0 0,0 0,0 0,0 1,0 0,0 0,0 0,0 0,-1 0,1 1,0 0,0 0,-1 0,1 0,0 1,0 0,-1 0,1 0,0 0,-3 1,-8 4,-1 1,1 0,0 0,1 2,0 0,0 0,0 2,2-1,-1 2,1-1,1 2,0 0,1 0,0 1,1 0,1 0,-1 4,6-13,1 0,0 1,0 0,0-1,0 1,1 0,0 0,0 0,1 0,0 0,0 0,0 0,1 0,-1 0,2 0,-1 0,1 0,-1 0,2-1,-1 1,0-1,1 1,0-1,1 0,-1 0,1 0,0-1,0 1,0-1,1 0,11 8,0-1,0-1,1 0,0-1,0-1,1-1,0-1,1 0,-1-1,1-1,0-1,0 0,1-2,-1 0,0-1,0-1,1-1,-1-1,10-2,55-13,-60 13</inkml:trace>
  <inkml:trace contextRef="#ctx0" brushRef="#br0" timeOffset="-8272.02">11798 702,'0'29,"0"14,5 0,1-7</inkml:trace>
  <inkml:trace contextRef="#ctx0" brushRef="#br0" timeOffset="-8040.108">11769 392,'5'10,"2"2</inkml:trace>
  <inkml:trace contextRef="#ctx0" brushRef="#br0" timeOffset="-7673.474">12390 505,'-7'2,"0"0,0 0,0 1,0 0,0 0,1 1,0 0,-1 0,2 0,-1 1,0 0,1 0,0 1,0-1,0 1,1 0,0 0,0 0,1 1,-1 0,1-1,1 1,-1 0,1 0,1 1,-1-1,1 0,0 4,3-6,1 0,-1 0,1 0,0-1,1 1,-1-1,1 1,0-1,0-1,0 1,0 0,1-1,0 0,-1 0,1 0,4 1,17 12,31 45,-56-59,0 0,0 0,-1 0,1 0,0 0,-1 1,1-1,-1 0,0 0,0 0,0 1,0-1,0 0,0 0,0 0,-1 1,1-1,-1 0,0 0,1 0,-1 0,0 0,0 0,0 0,-1 0,1 0,0-1,-1 1,1 0,-1-1,0 1,1-1,-1 0,0 1,-1-1,-4 3,1 0,-1-1,0 0,0 0,-1-1,1 0,0 0,-1 0,1-1,-1-1,1 1,-1-1,0 0,1-1,-1 0,-6-1,-6-5</inkml:trace>
  <inkml:trace contextRef="#ctx0" brushRef="#br0" timeOffset="-5324.444">13350 222,'-22'189,"4"54,8-166,8-46,-2-1,-1 1,-1 0,-2-1,-1-1,-3 6,0-22,8-18</inkml:trace>
  <inkml:trace contextRef="#ctx0" brushRef="#br0" timeOffset="-5087.477">12926 702,'49'5,"43"-3,17-7,-6-3,-11 1,-15-4,-17 0,-14 2,-10 2,-5 3,-10 2</inkml:trace>
  <inkml:trace contextRef="#ctx0" brushRef="#br0" timeOffset="-4808.45">13801 618,'-10'19,"2"1,0 0,1 0,0 0,2 1,1 0,0 0,2 0,0 1,1-1,2 15,0-33,-1 0,1 0,0 0,0 0,0-1,0 1,1 0,-1 0,1-1,-1 1,1-1,0 1,0-1,0 0,0 0,0 0,1 0,-1 0,1-1,-1 1,1 0,0-1,-1 0,1 0,0 0,0 0,0 0,0-1,0 1,0-1,0 0,0 0,0 0,0 0,0 0,0-1,3 0,4 0,1-2,-1 1,0-1,1-1,-1 0,-1 0,1-1,-1-1,1 1,0-3,-2 2,0 0,-1-1,0-1,0 1,-1-1,0 0,0 0,-1-1,0 0,-1 0,0 0,0 0,-1-1,0 1,0-1,-1 0,-1 0,0 0,0 0,-1 0,0 0,-1 0,0 0,0 0,-2-4,-1 6,0 0,0 1,0 0,-1 0,0 0,-1 1,0-1,0 1,0 0,0 1,-1 0,0 0,0 0,-1 1,1 0,-1 0,0 1,0 0,0 1,0-1,-1 2,1-1,0 1,-1 0,1 1,-1 0,1 0,-1 1,1 0,-1 0,1 1,0 0,-5 3,-16 6</inkml:trace>
  <inkml:trace contextRef="#ctx0" brushRef="#br0" timeOffset="-14624.585">5673 1042,'11'-5,"32"-12,-2-3,0 0,-1-3,17-14,-51 32,0 0,-1 0,0-1,0 1,0-1,-1 0,0-1,0 1,-1-1,0 0,0 0,0-1,-2 6,0 0,0-1,-1 1,1-1,-1 1,1 0,-1-1,0 1,0-1,0 1,0-1,-1 1,1-1,-1 1,1 0,-1-1,0 1,0 0,0 0,0-1,0 1,0 0,-1 0,1 0,-1 0,1 0,-1 1,0-1,0 0,0 1,0 0,0-1,0 1,0 0,0 0,-1 0,0 0,-2-1,1 1,0 0,-1 0,1 1,-1 0,0-1,1 2,-1-1,1 0,-1 1,1 0,-1 0,1 0,-1 0,1 1,0 0,0 0,0 0,0 0,0 1,0-1,1 1,-4 3,-75 85,69-74,4-8,2 0,-1 0,1 1,1 0,0 0,0 0,1 1,0 0,1 0,0 0,1 0,0 1,1 0,0-1,1 5,1-12,1 0,0-1,0 1,0-1,1 1,-1-1,1 0,0 1,0-1,0 0,0 0,0 0,1-1,-1 1,1-1,0 1,0-1,0 0,0 0,0 0,0 0,1 0,-1-1,1 0,-1 0,1 0,-1 0,1 0,0-1,1 1,4 0,1-1,0 0,0-1,0 0,0 0,0-1,-1 0,1-1,-1 0,8-4,69-37,-62 30</inkml:trace>
  <inkml:trace contextRef="#ctx0" brushRef="#br0" timeOffset="-15824.687">4629 476,'-17'318,"-23"-22,15-152,23-135</inkml:trace>
  <inkml:trace contextRef="#ctx0" brushRef="#br0" timeOffset="-15489.932">4234 618,'43'-19,"34"-12,13-4,-4-2,-12 6,-13 8,-13 3,-9 5,-7 0,-9 3</inkml:trace>
  <inkml:trace contextRef="#ctx0" brushRef="#br0" timeOffset="-14988.315">5052 336,'-36'373,"-3"-119,37-241,-1-3,1 0,0 0,1 0,0 0,1 0,0 1,0-1,1 0,0 0,3 10,-3-19,-1 0,1 1,0-1,0 0,0 0,0 1,0-1,0 0,0 0,0 0,0 0,0 0,0-1,1 1,-1 0,0 0,1-1,-1 1,0-1,1 1,-1-1,1 0,-1 0,1 1,-1-1,1 0,-1 0,0 0,1 0,-1-1,1 1,-1 0,1-1,-1 1,1-1,-1 1,0-1,1 0,-1 1,1-2,51-34,121-117,-164 145,-9 7,0-1,0 0,0 1,0-1,0 1,0-1,0 1,1 0,-1-1,0 1,1 0,0 0,-1 0,1 0,-1 0,1 0,0 1,0-1,-1 0,1 1,0-1,0 1,0 0,0 0,0 0,0 0,-1 0,1 0,0 0,0 0,0 1,0-1,-1 1,1 0,0-1,0 1,-1 0,1 0,0 0,-1 0,1 0,-1 0,1 1,-1-1,1 1,0 8,0 1,-1-1,0 1,0 0,-1-1,-1 1,0 0,0-1,-1 1,-2 5,-4 51,7-65,1 0,0 1,0-1,0 1,1-1,-1 1,0-1,1 1,0-1,0 0,-1 1,1-1,0 0,1 0,-1 0,0 1,1-1,-1-1,1 1,0 0,-1 0,1-1,0 1,13 6</inkml:trace>
  <inkml:trace contextRef="#ctx0" brushRef="#br0" timeOffset="-13024.981">7254 929,'14'-1,"-1"1,1-2,-1 0,1 0,-1-1,0-1,0 0,0-1,0-1,-1 0,0 0,0-1,-1-1,0 0,0 0,-1-1,9-9,-18 16,1 0,-1-1,0 1,1-1,-1 0,0 1,0-1,-1 0,1 1,0-1,-1 0,0 0,0 0,0 0,0 1,0-1,0 0,-1 0,1 0,-1 0,0 1,0-1,0 0,0 1,-1-1,1 1,-1-1,1 1,-1 0,0 0,0-1,0 1,0 1,0-1,0 0,0 0,-1 1,1-1,-1 1,1 0,-1 0,0 0,1 0,-1 0,0 0,0 1,0 0,1-1,-1 1,0 0,0 0,0 0,0 1,0-1,1 1,-1 0,0-1,1 1,-1 1,-1-1,-13 6,0 1,0 1,1 1,0 0,0 1,1 0,1 1,0 1,1 0,0 1,1 1,-5 7,8-12,5-7,0 0,1 0,-1 0,1 1,-1 0,1-1,0 1,0 0,1 1,-1-1,1 0,0 1,0 0,0-1,1 1,0 0,0 0,0 0,0-1,1 1,0 0,0 0,0 0,0 0,1 0,0 0,0 0,0 0,1-1,0 1,0 0,0-1,0 0,1 1,-1-1,1 0,0 0,1 0,-1-1,0 1,1-1,2 2,5-1,1 0,-1-1,0 0,1-1,0 0,-1-1,1-1,0 1,0-2,-1 0,1 0,0-1,-1 0,1-1,-1-1,0 0,0 0,6-4,4-3</inkml:trace>
  <inkml:trace contextRef="#ctx0" brushRef="#br0" timeOffset="-12474.579">7649 843,'2'90,"-2"-88,1 1,0-1,0 1,0-1,0 0,0 0,1 1,-1-1,1 0,-1 0,1 0,0-1,0 1,0 0,0-1,0 1,0-1,0 1,0-1,1 0,-1 0,0 0,1-1,-1 1,1 0,-1-1,1 1,-1-1,1 0,-1 0,1 0,-1 0,3-1,10-4,0 0,-1-1,0-1,0 0,-1-1,0-1,0 0,-1-1,0 0,0 0,-1-1,-1-1,0 0,-1 0,2-4,-7 11,66-79,-70 83,1 1,-1-1,0 1,0 0,1-1,-1 1,0 0,1-1,-1 1,1 0,-1 0,0-1,1 1,-1 0,1 0,-1 0,1-1,-1 1,1 0,-1 0,0 0,1 0,-1 0,1 0,-1 0,1 0,-1 0,1 0,-1 0,1 0,-1 1,1-1,-1 0,0 0,1 0,-1 1,1-1,-1 0,0 0,1 1,-1-1,1 0,-1 1,0-1,0 0,1 1,-1-1,0 1,0-1,1 1,-1-1,0 0,0 1,0-1,0 1,0-1,0 1,1-1,-1 1,0-1,0 1,-1-1,1 1,0-1,0 0,0 1,0-1,0 1,-7 37,6-34,-5 35,2 1,2-1,1 1,2-1,2 1,6 32,5 92,-11-131,-2-1,-1 1,-2 0,-1-1,-1 1,-2-1,-1-1,-2 1,-1-1,-8 15,18-44,-8 16,0-1,-1 0,-1-1,0 1,-2-2,1 0,-2 0,0-1,-1-1,-9 7,23-19,-1-1,0 1,1 0,-1-1,0 1,0-1,0 1,0-1,1 0,-1 1,0-1,0 0,0 0,0 1,0-1,0 0,0 0,0 0,0 0,0 0,1 0,-1-1,0 1,0 0,0 0,0-1,0 1,0 0,0-1,1 1,-1-1,0 1,0-1,1 1,-1-1,0 0,1 1,-1-1,0 0,1 0,-1 1,1-1,-1 0,1 0,0 0,-1 0,1 0,0 1,0-2,-6-48,11 16,1-1,2 1,2 1,1 0,1 0,2 1,1 1,1 0,2 1,1 1,17-19,16-18,-33 44</inkml:trace>
  <inkml:trace contextRef="#ctx0" brushRef="#br0" timeOffset="-13861.815">6633 336,'0'44,"0"111,-17 129,-21-30,22-207,20-60</inkml:trace>
  <inkml:trace contextRef="#ctx0" brushRef="#br0" timeOffset="-13439.588">6915 618,'-82'75,"-59"68,140-142,0 0,-1 0,1 0,0 0,0 1,0-1,0 0,0 1,0-1,0 1,1-1,-1 1,0-1,1 1,0-1,-1 1,1 0,0-1,-1 1,1 0,0-1,0 1,0 0,1-1,-1 1,0 0,1-1,-1 1,1-1,-1 1,1-1,0 1,0-1,0 1,-1-1,1 0,0 1,1-1,-1 0,0 0,0 0,1 0,-1 0,0 0,1 0,-1 0,1 0,-1-1,1 1,-1-1,1 1,1 0,-1-1,12 4,-1 0,1 0,-1 1,0 1,0 1,-1-1,0 2,0 0,-1 0,0 1,7 8,26 36,-30-39</inkml:trace>
  <inkml:trace contextRef="#ctx0" brushRef="#br0" timeOffset="-10053.686">8806 872,'0'40,"2"18,-3 0,-2 1,-3-1,-3 0,-10 37,-40 89,59-184,0 0,0-1,0 1,-1 0,1-1,0 1,0 0,-1-1,1 1,0 0,0-1,-1 1,1 0,-1 0,1-1,0 1,-1 0,1 0,0 0,-1 0,1 0,-1-1,1 1,0 0,-1 0,1 0,-1 0,1 0,0 0,-1 0,1 0,-1 0,1 1,0-1,-1 0,1 0,-1 0,1 0,0 1,-1-1,1 0,0 0,-1 0,1 1,0-1,-1 0,1 1,0-1,0 0,-1 1,1-1,0 0,0 1,0-1,0 1,-2-40,9-3,2 1,1 0,2 1,2 0,2 1,6-8,45-96,6 4,11-7,-27 71,-55 74,-1-1,1 0,-1 1,1-1,0 1,0 0,0 0,0-1,0 1,0 0,0 1,0-1,0 0,0 1,0-1,0 1,1-1,-1 1,0 0,0 0,1 0,-1 0,0 1,0-1,0 0,1 1,-1 0,0-1,0 1,0 0,0 0,0 0,0 1,0-1,-1 0,1 1,0-1,1 2,5 9,0 0,-1 1,0 0,-1 1,0-1,-1 1,0 0,-1 0,-1 1,-1-1,0 1,0 0,-2 0,0-1,0 1,-3 12,1-16,1 0,-2 0,1 0,-1-1,-1 0,0 1,-1-1,0 0,0-1,-1 1,0-1,-1-1,0 1,0-1,-1 0,0 0,0-1,-1 0,0-1,0 0,-1 0,1-1,-1 0,0-1,-1 0,1-1,-1 0,1 0,-1-1,0-1,0 1,0-2,0 0,0 0,-9-2,-5-4</inkml:trace>
  <inkml:trace contextRef="#ctx0" brushRef="#br0" timeOffset="-8888.574">9681 646,'-49'28,"1"3,2 2,1 2,1 1,3 3,0 2,36-36,-1 0,1 0,1 0,-1 1,1 0,0 0,0 0,0 0,1 1,0-1,1 1,-1 0,1 0,1 0,-1 0,1 0,0 0,1 0,0 0,0 1,0-1,2 4,-1-9,0 0,0 0,1 0,-1 0,1-1,-1 1,1 0,0-1,0 1,0-1,0 1,0-1,0 0,0 0,0 0,0 0,1 0,-1 0,0-1,1 1,-1-1,0 0,1 0,-1 0,1 0,-1 0,0 0,1 0,-1-1,0 1,3-2,70-30,82-101,37-56,-165 164,-30 66,-12-2,9-33,1 0,0 1,0-1,0 1,1-1,0 1,1 0,0 0,0 0,0 0,0 0,1 0,1 0,-1 0,1 0,0 0,1 0,-1-1,1 1,1 0,-1-1,1 1,3 4,0-8,1 0,-1-1,0 0,1 0,-1 0,1-1,0 0,-1 0,1-1,0 0,-1 0,1 0,0-1,0 0,-1 0,1-1,-1 0,1 0,-1-1,0 1,0-1,0-1,0 1,-1-1,1 0,4-4,4-1,0-1,-1 0,0-1,0-1,-1 0,0 0,-1-1,-1-1,0 0,0-2,35-48,-31 47,-2 1,0-2,-1 1,-1-2,0 1,-2-1,0-1,5-19,-13 38,1-1,-1 1,1 0,-1-1,0 1,0-1,0 1,0-1,0 1,0-1,0 1,0-1,0 1,-1 0,1-1,-1 1,1-1,-1 1,1 0,-1 0,0-1,0 1,1 0,-1 0,0 0,0 0,0 0,-1 0,1 0,0 0,0 0,0 0,-1 1,1-1,0 0,-1 1,1-1,0 1,-1 0,1-1,-1 1,1 0,-1 0,1 0,-1 0,1 0,0 0,-1 0,1 0,-1 1,1-1,-1 1,1-1,0 1,-1-1,1 1,0 0,0 0,0 0,-1-1,1 2,-11 3,1 1,0 0,0 1,1 0,0 1,0 0,1 1,0 0,0 0,1 1,0 0,1 0,0 1,1 0,0 0,0 2,5-12,1 1,-1-1,0 1,1-1,-1 1,1 0,-1-1,1 1,0 0,0-1,0 1,0 0,0-1,0 1,0 0,0 0,1-1,-1 1,1 0,-1-1,1 1,0-1,0 1,-1-1,1 1,0-1,0 0,1 1,-1-1,0 0,0 0,1 0,-1 0,0 0,1 0,-1 0,1 0,-1 0,1-1,0 1,-1-1,1 1,-1-1,1 0,0 1,0-1,-1 0,1 0,85-7,-70 3,64-8,-79 13,0-1,0 0,1 1,-1-1,0 1,0-1,1 1,-1 0,0 0,0 0,0 0,0 1,0-1,0 1,-1-1,1 1,0-1,-1 1,1 0,-1 0,0 0,1 0,-1 0,0 0,0 0,-1 0,1 0,0 0,-1 1,1-1,-1 0,1 1,-12 85,9-81,-1 0,1 1,1-1,0 1,0-1,0 1,1-1,0 1,0-1,1 1,0-1,1 4,-2-9,1 0,0 0,0 0,0 0,0 0,0 0,0 0,0-1,0 1,1-1,-1 1,1-1,-1 1,1-1,0 0,-1 1,1-1,0 0,0 0,0-1,0 1,0 0,0 0,0-1,0 0,0 1,0-1,0 0,0 0,0 0,1 0,-1 0,0-1,0 1,0 0,0-1,0 0,0 1,0-1,0 0,-1 0,2-1,81-48,-79 46,210-195,-178 165,-1-1,-1-1,-2-2,-2-1,-2-2,-1-1,-2-1,-3-1,-1-1,-2-1,-2-1,-2 0,0-11,-16-11,0 67,-1 1,1 0,0 0,-1-1,1 1,-1 0,1 0,-1-1,1 1,-1 0,0 0,0 0,0 0,0 0,1 0,-1 0,0 0,-1 0,1 1,0-1,0 0,0 1,0-1,-1 0,1 1,0 0,0-1,-1 1,1 0,0 0,-1-1,1 1,0 0,-1 0,1 1,0-1,-1 0,1 0,0 1,-1-1,1 0,0 1,0-1,0 1,-1 0,1-1,0 1,0 0,-9 7,0 0,0 1,1 0,0 1,1 0,0 0,1 1,0-1,0 2,1-1,1 1,0 0,0 0,-2 12,-5 18,1 1,2 1,2 0,1 13,-1-1,4-25,2 1,1-1,2 0,1 1,1-1,8 25,18 74,-62-159,18 9,0 0</inkml:trace>
  <inkml:trace contextRef="#ctx0" brushRef="#br0" timeOffset="-8638.722">10556 364,'34'5,"39"1,18-4,-3-4,-6 0,-8-6,-11-1,-7 1,-8 2,-13 2</inkml:trace>
  <inkml:trace contextRef="#ctx0" brushRef="#br0" timeOffset="1999.754">2343 1831,'-22'111,"5"0,-1 62,-1 13,10 0,9-185,0 0,0 0,-1 0,1 1,0-1,0 0,0 0,0 0,1 0,-1 1,0-1,0 0,1 0,-1 0,0 0,1 0,-1 0,1 0,0 0,-1 0,1 0,0 0,0 0,-1 0,1 0,0-1,0 1,0 0,0-1,0 1,0 0,0-1,0 0,0 1,0-1,1 1,-1-1,0 0,0 0,0 0,0 0,1 0,-1 0,0 0,0 0,0 0,0 0,0-1,1 1,-1 0,0-1,0 1,0-1,0 0,0 1,0-1,0 0,0 1,0-1,-1 0,1 0,0 0,0 0,69-70,-24 27,-35 31,1 1,1 0,0 1,1 0,0 1,0 0,1 1,9-3,-21 11,0 0,0 1,0-1,0 1,0 0,0 0,0 0,0 0,0 0,0 1,0-1,0 1,-1 0,1 0,0 0,0 0,-1 1,1-1,-1 1,1-1,-1 1,0 0,1 0,-1 0,0 0,0 1,0-1,-1 0,1 1,-1-1,1 1,-1 0,0-1,0 1,0 0,0 0,0 0,-1 0,1 0,-1 0,0 0,0 0,0 0,6 25,-2 0,-1 1,-1-1,-1 1,-2-1,-1 1,-2 7,3-27,8-17,1-2</inkml:trace>
  <inkml:trace contextRef="#ctx0" brushRef="#br0" timeOffset="2248.117">2936 2481,'-5'33,"-1"17,4-1,4-9</inkml:trace>
  <inkml:trace contextRef="#ctx0" brushRef="#br0" timeOffset="2499.259">2964 2001,'0'0</inkml:trace>
  <inkml:trace contextRef="#ctx0" brushRef="#br0" timeOffset="2815.368">3106 2650,'47'-92,"52"-58,-99 149,0 0,0-1,1 1,-1 0,0 0,1 0,-1 0,1 0,0 0,-1 0,1 1,0-1,-1 0,1 0,0 0,0 1,0-1,0 0,-1 1,1-1,0 1,0-1,0 1,0-1,1 1,-1 0,0-1,0 1,0 0,0 0,0 0,0 0,0 0,0 0,1 0,-1 0,0 0,0 1,0-1,0 0,0 1,0-1,0 1,0-1,0 1,0 0,0-1,0 1,-1 0,1-1,0 1,0 0,-1 0,1 0,0 0,-1 0,6 83,-8-77,2 0,-1 0,1 0,0 1,0-1,1 0,0 0,0 0,1 0,0 0,0 0,1 0,-1-1,2 1,2 5,-4-10,0 0,0 0,1-1,-1 1,0 0,1-1,-1 1,1-1,-1 0,1 1,0-2,0 1,-1 0,1 0,0-1,0 1,0-1,0 0,0 0,0 0,-1 0,1-1,0 1,0-1,0 0,0 0,-1 0,1 0,0 0,-1 0,1-1,-1 1,2-3,75-63,57-128,-121 176</inkml:trace>
  <inkml:trace contextRef="#ctx0" brushRef="#br0" timeOffset="3127.574">4037 1747,'-30'507,"4"-306,13-140,7-55</inkml:trace>
  <inkml:trace contextRef="#ctx0" brushRef="#br0" timeOffset="3382.016">3698 2198,'38'5,"32"1,14 1,-2-7,-11-3,-13-1,-11 0,-9 1,-11 1</inkml:trace>
  <inkml:trace contextRef="#ctx0" brushRef="#br0" timeOffset="7165.763">4827 2594,'14'-2,"-1"1,1-2,-1 0,0 0,0-2,0 1,0-2,-1 1,0-2,0 0,0 0,1-2,132-109,-1-31,-127 133,-14 12,1-1,0 1,0-1,1 1,-1 0,1 1,0-1,0 1,0 0,0 0,0 0,1 1,0 0,-1 0,1 0,0 1,0 0,0 0,-1 0,3 1,-3 4,-1 0,0 0,0 0,-1 1,1 0,-1 0,0 0,0 0,0 0,-1 0,0 1,0-1,0 1,-1 0,0 0,0-1,0 1,-1 0,0 0,0 0,0 0,-1-1,0 1,0 3,0-1,1 12,-16 154,14-166,-1 0,0 0,0 0,0-1,-1 1,0-1,-1 0,0 0,0 0,0 0,-1-1,0 0,0 0,0-1,-1 0,0 0,0 0,0-1,-5 2,9-4,0 0,0 0,0 0,0 0,0-1,0 1,-1-1,1 0,-1 0,1 0,0-1,-1 1,1-1,-1 1,0-1,1-1,-1 1,1 0,-1-1,1 1,-1-1,1 0,0 0,-1-1,1 1,0-1,0 0,0 1,0-1,0-1,0 1,1 0,-1-1,1 1,-1-1,1 0,0 0,0 1,0-2,1 1,-1 0,1 0,-1 0,1-1,0 1,1-1,-1 1,0-1,1 0,4-13</inkml:trace>
  <inkml:trace contextRef="#ctx0" brushRef="#br0" timeOffset="7711.432">5956 1776,'1'74,"-14"182,-6-19,7-169,9-57,0 0,1 0,0 0,0 0,2 1,-1-1,2 1,-1-1,3 9,2-7,1-8</inkml:trace>
  <inkml:trace contextRef="#ctx0" brushRef="#br0" timeOffset="7951.003">5673 2283,'19'5,"21"1,9 0,5-1,-2-2,-5-5,0-3,-4-1,-4 1,0 2,-1-5,-2 1,-8 0</inkml:trace>
  <inkml:trace contextRef="#ctx0" brushRef="#br0" timeOffset="9230.548">6690 2311,'-9'-4,"0"1,0 0,0 0,0 1,0 0,-1 1,1 0,0 0,-1 1,1 0,-1 1,1 0,0 1,-1-1,1 2,0-1,0 2,0-1,1 1,-1 0,-1 2,-9 5,2 0,-1 2,1 0,1 1,0 0,2 2,-1-1,2 2,0 0,-23 77,36-92,-1 0,1 0,0 0,-1 0,1 0,0 0,0 1,1-1,-1 0,0 0,1 0,-1 0,1 0,0 0,0 0,-1 0,1 0,0-1,1 1,-1 0,0 0,0-1,1 1,-1-1,1 1,0-1,-1 0,1 0,0 1,0-1,-1 0,1-1,0 1,0 0,0 0,0-1,0 1,1-1,-1 0,0 0,0 0,0 0,0 0,2 0,9-3,-1 0,1-1,-1 0,0-1,0 0,0-1,0-1,-1 1,0-2,-1 0,0 0,0-1,2-2,10-7,201-179,-222 196,-1 0,0 0,1 0,0 0,-1 0,1 0,0 0,-1 1,1-1,0 0,0 1,-1-1,1 0,0 1,0-1,0 1,0-1,0 1,0-1,0 1,0 0,0 0,0-1,0 1,0 0,0 0,0 0,0 0,1 0,-1 1,0-1,0 0,0 0,0 1,0-1,0 0,0 1,0-1,0 1,-1-1,1 1,0 0,0-1,0 1,-1 0,1 0,0-1,0 1,-1 0,1 0,-1 0,1 0,-1 0,24 65,-24-59,1-1,0 0,0 1,0-1,1 0,0 0,0 0,1 0,-1-1,1 1,0 0,1-1,0 0,-1 0,2 0,-1 0,0-1,1 0,0 0,0 0,0 0,1-1,-1 0,1 0,0 0,0-1,-1 1,2-2,3 2,-4-5,1 0,0 0,-1 0,0-1,0 0,1 0,-2 0,1-1,0 0,-1 0,0-1,0 0,0 1,0-2,-1 1,0 0,0-1,0 0,-1 0,0 0,1-2,13-17,17-26,-2-2,-3-2,21-52,-31 61,-1 0,-3-1,-2-1,-2 0,-2 0,-2-1,-1-10,-6 54,1-1,-1 1,0-1,-1 1,1-1,-1 1,0-1,0 1,-1 0,0 0,0-1,0 1,0 0,-1 1,0-1,-1-2,3 7,0-1,0 0,0 1,1-1,-1 1,0-1,0 1,0 0,0-1,0 1,0 0,0-1,0 1,0 0,0 0,0 0,0 0,0 0,0 0,0 0,0 0,0 1,0-1,0 0,0 1,0-1,0 0,1 1,-1-1,0 1,0-1,0 1,0 0,1-1,-1 1,0 0,1 0,-1-1,0 1,1 0,-1 0,1 0,0 0,-1 0,-23 44,23-41,-8 25,1 1,1 0,2 0,1 0,2 0,1 1,1-1,4 30,-2 21,28 197,-35-227,-2-51</inkml:trace>
  <inkml:trace contextRef="#ctx0" brushRef="#br0" timeOffset="9520.394">6915 2142,'19'10,"21"2,8 0,2-2,1-3,-4-3,-4-2,-5-1,-4-5,-3-3,-2 0,-2 2,1 1,-1 2,0 0,1 2,-5 0</inkml:trace>
  <inkml:trace contextRef="#ctx0" brushRef="#br0" timeOffset="9769.649">7705 2396,'0'29,"5"9,2-2</inkml:trace>
  <inkml:trace contextRef="#ctx0" brushRef="#br0" timeOffset="10017.454">7677 2001,'0'19,"0"6</inkml:trace>
  <inkml:trace contextRef="#ctx0" brushRef="#br0" timeOffset="10501.489">7904 2537,'162'-327,"-162"328,0 0,0-1,0 1,1 0,-1-1,0 1,1-1,-1 1,1 0,-1-1,1 1,-1-1,1 1,-1-1,1 1,-1-1,1 0,0 1,-1-1,1 0,0 1,-1-1,1 0,0 0,-1 0,1 1,0-1,-1 0,1 0,0 0,0 0,-1 0,1 0,0-1,-1 1,1 0,0 0,-1 0,1-1,0 1,-1 0,1-1,0 1,-1 0,1-1,-1 1,1-1,-1 1,1-1,-1 1,1-1,-1 1,1-1,-1 0,0 1,1-1,-1 0,0 1,0-1,1 0,-1 1,0-1,0 0,0 0,0 1,0-1,0 0,0 1,0-1,0 0,12 41,26 53,-37-91,1 0,0 0,-1 1,1-1,0 0,0-1,0 1,1 0,-1-1,0 1,0-1,1 1,-1-1,1 0,0 0,-1 0,1-1,0 1,-1 0,1-1,0 0,-1 0,1 0,0 0,0 0,-1 0,1-1,0 1,0-1,-1 0,1 0,1-1,6-2,0-2,0 1,0-1,-1-1,0 0,0 0,-1-1,0 0,0 0,-1-1,0 0,1-2,28-31,-22 28</inkml:trace>
  <inkml:trace contextRef="#ctx0" brushRef="#br0" timeOffset="11151.628">8778 2170,'-10'2,"1"0,-1 0,0 1,1 1,0-1,-1 1,1 1,1 0,-1 0,1 1,0 0,0 0,1 1,-1 0,2-1,0 0,0 1,1-1,-1 1,2 0,-1 1,1-1,0 1,0 0,1 0,0 0,1 1,-1-1,2 1,-1-1,1 1,0 0,1-1,0 1,1 0,0-1,0 2,0-8,-1-1,1 1,0-1,0 1,0-1,0 0,0 1,1-1,-1 0,0 0,1 1,-1-1,0 0,1-1,-1 1,1 0,0 0,-1-1,1 1,-1 0,1-1,0 0,0 1,-1-1,1 0,0 0,0 0,-1 0,1 0,0-1,-1 1,1 0,0-1,-1 1,1-1,0 0,-1 1,1-1,0-1,68-37,-64 35,66-50,-55 39,0 1,1 1,1 0,0 2,1 0,0 1,0 1,21-6,-37 13,1 1,-1-1,1 1,0 0,0 0,-1 0,1 0,0 1,0 0,0 0,0 1,-1-1,1 1,0 0,0 0,-1 0,1 1,0 0,-1 0,0 0,1 0,-1 1,0-1,0 1,-1 0,1 1,0-1,2 4,2 16,0 1,-1 0,-2 0,0 0,-2 1,-1-1,0 1,-2 0,-1 0,-3 19,1 33,-8 54,8-118,0 1,0-1,-1 1,-1-1,0 0,-1-1,0 1,-1-1,-1-1,1 1,-2-1,0 0,0-1,-1 0,0-1,-1 0,-10 7,18-13,-1 1,1-1,-1 0,0 0,0-1,0 1,-1-1,1 0,-1 0,1 0,-1 0,0-1,1 0,-1 0,0 0,0-1,0 0,0 0,1 0,-1 0,0-1,0 1,0-1,1-1,-1 1,0-1,1 0,-1 0,1 0,0 0,-1-1,1 1,1-1,-1-1,0 1,1 0,-1-1,0 0,2-5,1 0,-1 1,2-1,-1 0,1 0,1 0,-1 1,1-1,1 0,0 1,0-1,0 1,1-1,1 1,-1 0,1 0,1 1,0-1,0 1,0 0,0 0,1 1,1 0,0-1,15-15,1 2,1 1,1 1,1 0,0 2,1 1,0 2,2 0,-1 2,2 1,22-4,49-8,-83 16</inkml:trace>
  <inkml:trace contextRef="#ctx0" brushRef="#br0" timeOffset="13303.797">10387 1662,'29'-34,"-25"67,-32 119,-53 316,70-305,12-163,-1-11</inkml:trace>
  <inkml:trace contextRef="#ctx0" brushRef="#br0" timeOffset="13565.493">10048 2086,'342'-27,"-61"-27,-214 31,-48 18</inkml:trace>
  <inkml:trace contextRef="#ctx0" brushRef="#br0" timeOffset="14013.667">10894 1549,'-47'143,"6"1,-1 35,35-141,2 1,1-1,2 1,2-1,1 1,2 0,4 16,-7-53,0 1,0-1,0 1,0-1,0 1,0-1,1 0,-1 1,1-1,0 1,-1-1,1 0,0 1,0-1,1 0,-1 0,0 0,1 0,-1 0,1 0,0 0,0-1,-1 1,1-1,0 1,0-1,1 0,-1 1,0-1,0 0,1-1,-1 1,0 0,1-1,-1 1,1-1,-1 0,0 1,1-1,-1 0,2-1,15-8,0-1,-1 0,-1-1,0-2,-1 1,0-2,0 0,-2-1,6-8,82-69,-85 79,-12 8,0 0,0 1,1 0,0 0,0 0,0 0,0 1,0 0,1 1,-1 0,1 0,0 0,-1 0,6 1,-9 3,0 0,0 1,0 0,-1 0,0 0,1 0,-1 0,0 0,-1 1,1-1,0 1,-1-1,0 1,0-1,0 1,0 0,-1 0,1-1,-1 1,0 0,0 0,0-1,-1 1,1 0,-2 3,2 1,-1 24,-1-24,1-1,0 1,1-1,0 1,0-1,1 1,0 0,0-1,1 0,0 1,0-1,1 0,0 0,0 0,3 4,29 4,-16-17</inkml:trace>
  <inkml:trace contextRef="#ctx0" brushRef="#br0" timeOffset="14699.436">11713 2057,'-27'25,"1"0,2 2,0 1,2 1,1 1,2 1,-12 24,30-54,0 1,0-1,0 0,0 1,0-1,1 0,-1 1,0-1,1 1,-1-1,1 1,-1-1,1 1,0-1,0 1,0 0,0-1,0 1,0-1,0 1,0 0,1-1,-1 1,0-1,1 1,-1-1,1 1,0-1,0 0,-1 1,1-1,0 0,0 1,0-1,1 0,-1 0,0 0,0 0,0 0,1 0,-1 0,1-1,-1 1,0 0,1-1,-1 1,1-1,0 1,-1-1,1 0,-1 0,1 0,-1 0,1 0,0 0,-1 0,1 0,-1-1,1 1,-1 0,2-2,13-3,-1-2,-1 0,1 0,-1-2,-1 0,1 0,-2-1,1-1,6-7,19-14,93-74,-129 105,-1-1,0 1,0 0,1 0,-1 0,0 0,1 0,-1 1,1-1,-1 0,1 1,0-1,-1 1,1 0,0-1,-1 1,1 0,0 0,-1 0,1 0,0 0,-1 0,1 1,0-1,-1 1,1-1,-1 1,1-1,-1 1,1 0,-1 0,1 0,-1 0,0 0,1 0,-1 0,0 0,0 0,0 1,0-1,0 0,0 1,0-1,0 1,-1-1,1 1,0-1,-1 1,0 0,1-1,-1 1,0-1,0 1,1 0,-2-1,1 3,3 22,-3-22,-1 1,1-1,0 1,0-1,0 1,1-1,0 0,0 1,0-1,0 0,0 1,1-1,0 0,0 0,0 0,0-1,1 1,0 0,-1-1,1 0,0 1,1-1,-1 0,1-1,-1 1,1-1,0 1,0-1,0 0,0-1,0 1,0-1,3 1,6-3,0 0,0-1,0 0,-1-1,1-1,-1 0,1-1,-1 0,-1-1,1 0,-1-1,0 0,0-1,-1 0,0-1,2-2,134-111,-125 109,-1-2,-1 0,0-1,-1-1,0-1,-2 0,0-1,-1-1,-1-1,-1 0,2-5,-5 9,0-1,-1-1,-1 1,-1-1,-1-1,0 1,-2-1,0 0,-1 0,-1-1,-1 1,-1-18,0 36,0 0,0 0,-1-1,1 1,0 0,-1-1,0 1,1 0,-1 0,0 0,0 0,0 0,-1 0,1 0,0 0,-1 0,1 1,-1-1,0 0,1 1,-1-1,0 1,0 0,0 0,0 0,0 0,0 0,0 0,-1 0,1 1,0-1,0 1,-1-1,1 1,0 0,-1 0,1 0,0 0,0 0,-1 1,1-1,0 1,0 0,-1-1,1 1,0 0,0 0,0 0,0 1,0-1,0 1,-12 12,1 1,0 0,1 1,1 1,0 0,2 0,0 1,1 0,0 0,2 1,0 0,1 1,1-1,1 1,-1 10,1 0,2 1,0-1,2 0,1 0,2 1,1-2,1 1,2 0,5 13,31 63,-55-134,6 10</inkml:trace>
  <inkml:trace contextRef="#ctx0" brushRef="#br0" timeOffset="14957.087">12165 1860,'43'4,"43"-2,17-2,0-1,-13-1,-11-4,-15-1,-9 0,-9 1,-11 2</inkml:trace>
  <inkml:trace contextRef="#ctx0" brushRef="#br0" timeOffset="22799.88">13688 1831,'30'0,"-1"-1,0-2,1-1,-1-1,-1-1,1-2,-1-1,0-1,-1-1,0-2,19-12,-39 21,-1-1,0 0,0-1,0 1,0-1,-1 0,0-1,-1 1,1-1,-1 0,0 0,-1 0,1-1,-2 1,1-1,-1 0,0 1,-1-1,1 0,-2 0,1-3,-2 11,1-1,-1 0,1 1,-1-1,0 0,1 1,-1-1,0 1,0-1,1 1,-1-1,0 1,0 0,0-1,0 1,0 0,1 0,-1 0,0 0,0-1,0 1,0 0,0 1,0-1,0 0,1 0,-1 0,0 0,0 1,0-1,0 0,0 1,1-1,-1 1,0-1,0 1,1-1,-1 1,0-1,1 1,-1 0,0-1,1 1,-1 0,1 0,-1-1,1 1,0 0,-1 0,1 0,0 0,0-1,-1 1,1 0,0 0,0 0,0 0,0 0,0 0,0 0,0 0,-14 28,0 0,2 1,1 1,1-1,2 2,1-1,-1 24,-4 5,-22 137,18-96,-4-1,-29 88,42-170,0 0,-2 0,0 0,0-1,-2 0,0-1,-1 0,-13 13,21-24,-2 0,1 0,0 0,-1 0,0-1,0 0,-1 0,1-1,-1 1,0-2,1 1,-1-1,0 0,-1 0,1-1,0 0,0 0,-1 0,1-1,0 0,-1-1,1 0,0 0,0-1,-3 0,6 1,1-1,-1 0,0 0,1 0,-1 0,1-1,0 0,-1 1,1-1,0 0,1 0,-1-1,1 1,-1 0,1-1,0 0,0 1,1-1,-1 0,1 0,0 0,0 0,0 0,0 0,1-1,-1 1,1 0,0 0,1-1,24-121,-17 110,0 0,1 1,1 0,0 0,1 1,1 0,0 1,1 0,0 1,1 1,0 0,1 0,14-6,10-4,2 2,0 2,0 1,2 3,40-8,-60 15,23-10,-28 9</inkml:trace>
  <inkml:trace contextRef="#ctx0" brushRef="#br0" timeOffset="23120.511">14451 2029,'-12'25,"1"1,1 0,2 0,0 1,2 0,1 0,1 1,1 0,2 24,0-49,1 0,-1 0,1 0,0 0,1 0,-1 0,0 1,1-1,0 0,0 0,0 0,0 0,0-1,0 1,1 0,-1 0,1-1,0 1,0-1,0 1,0-1,0 0,1 0,-1 0,1 0,-1 0,1 0,0-1,0 1,-1-1,1 0,0 0,0 0,0 0,0-1,1 1,-1-1,0 0,0 0,0 0,0 0,0 0,0-1,1 1,0-1,8-5,-1 1,0-2,-1 1,0-1,0-1,0 0,-1 0,0-1,0 0,-1-1,-1 0,0 0,0 0,-1-1,0 0,0-1,-2 1,1-1,-1 0,-1 0,0 0,-1 0,-1-1,1 1,-2-7,1 16,0-1,0 1,0-1,-1 1,1-1,-1 1,0-1,0 1,-1-1,1 0,-1 1,1-1,-1 1,0-1,0 1,-1 0,1 0,-1-1,0 1,0 0,0 0,0 0,0 1,0-1,-1 0,0 1,1 0,-1-1,0 1,0 0,0 1,0-1,-1 0,1 1,0 0,-1 0,1 0,-1 0,1 0,-1 1,1-1,-3 1,-51 14,32-2</inkml:trace>
  <inkml:trace contextRef="#ctx0" brushRef="#br0" timeOffset="23470.476">14789 2311,'-2'-1,"0"-1,0 1,0-1,1 0,-1 0,0 0,1 1,-1-1,1-1,0 1,0 0,0 0,0 0,0-1,0 1,1 0,-1-1,1 1,-1 0,1-1,0 1,0-1,0 1,0-1,1 0,1-14,1-1,1 1,0 0,1 0,1 0,1 1,0 0,2 0,-1 1,2 0,9-12,-11 16,-6 5,1 1,0 0,0 0,1 0,0 0,0 1,0-1,0 1,0 0,1 0,0 1,0 0,0-1,0 1,1 1,-1-1,1 1,-1 0,1 0,1 1,7 2</inkml:trace>
  <inkml:trace contextRef="#ctx0" brushRef="#br0" timeOffset="23836.365">15354 1944,'-14'2,"-1"1,1 0,0 1,0 1,0 0,1 1,0 1,0 0,0 0,1 1,0 1,1 0,-1 1,7-5,1-1,-1 1,1 0,0 1,0-1,1 1,0-1,0 1,0 0,1 0,-1 0,2 1,-1-1,1 0,0 1,0-1,0 1,1 0,0-1,0 1,1-1,0 1,0-1,1 1,-1-1,2 0,-1 0,0 0,1 0,0 0,1 0,-1-1,1 0,0 1,0-1,1-1,0 1,0-1,0 1,0-2,0 1,1 0,0-1,3 2,2-3,-1 1,1-1,0-1,0 0,0 0,0-1,0 0,0-1,0-1,0 1,-1-2,1 1,0-2,-1 1,0-2,0 1,0-1,0-1,-1 1,0-2,0 1,-1-1,4-4,8-6,-2 3</inkml:trace>
  <inkml:trace contextRef="#ctx0" brushRef="#br0" timeOffset="24234.318">15636 2142,'37'4,"0"-2,0-2,0-1,0-2,0-1,0-2,-1-2,22-8,-47 13,1-1,-1 0,0-1,-1-1,1 0,-1 0,0-1,-1 0,1 0,-1-1,-1-1,0 1,0-1,-1-1,0 0,0 0,-1 0,4-9,-9 17,0 0,-1 0,1 0,0 0,-1 0,1 0,-1 0,0-1,1 1,-1 0,0 0,0-1,-1 1,1 0,0 0,-1 0,1-1,-1 1,0 0,0 0,0 0,0 0,0 0,0 0,0 1,-1-1,1 0,-1 0,1 1,-1-1,0 1,0 0,1-1,-1 1,0 0,0 0,0 0,0 0,0 1,-1-1,1 0,0 1,0 0,0-1,-1 1,1 0,-14 0,-1 1,1 1,0 0,0 1,0 1,1 0,-1 1,1 1,0 1,0 0,1 0,0 2,0 0,1 0,0 1,1 1,0 0,0 1,2 0,-1 0,1 1,1 1,1 0,0 0,3-8,1 0,0 0,0 0,1 0,-1 1,2-1,-1 1,1 0,0 0,0 0,1 0,-1 0,2 1,-1-1,1 0,0 0,1 1,0-1,0 0,0 0,1 0,0 0,0 0,1 0,0 0,0-1,1 0,0 1,0-1,0-1,0 1,1 0,0-1,6 4,4 0,1-1,0-1,1-1,0 0,0-1,0-1,0 0,1-2,-1 0,1 0,0-2,0 0,-1-1,2-1,-9 1,22 1</inkml:trace>
  <inkml:trace contextRef="#ctx0" brushRef="#br0" timeOffset="26620.636">2315 3101,'-20'143,"2"-20,6 0,3 34,9-153,0-3,-1 1,0 0,1-1,-1 1,1 0,0 0,0 0,0-1,0 1,0 0,0 0,0 0,0-1,0 1,1 0,-1 0,1-1,0 1,-1 0,1-1,0 1,0-1,0 1,0-1,0 1,0-1,1 0,-1 1,0-1,1 0,-1 0,1 0,-1 0,1 0,-1 0,1-1,1 1,124-94,-110 81,-5 0,2 1,-1 1,1 0,1 1,0 0,0 1,0 1,1 1,0 0,1 1,-1 0,1 2,0 0,0 1,13-1,-27 4,0-1,0 1,0 0,-1 0,1 0,0 0,0 1,-1-1,1 1,-1-1,1 1,-1 0,0 0,1 0,-1 0,0 0,0 1,-1-1,1 1,0-1,-1 1,0 0,1-1,-1 1,0 0,-1 0,1 0,0 0,-1 0,1 0,-1 2,-7 98,4-89,-1 1,0-1,-1 0,-1-1,0 1,-1-1,-1-1,0 1,0-1,-1 0,-1-1,0 0,0-1,-1 0,0 0,-1-1,0-1,-1 0,1-1,-1 0,-1-1,1 0,-2-1,11-3,0 0,0-1,0 0,0 0,0 0,0 0,0 0,0-1,0 0,0 0,-1 0,1 0,0-1,0 0,0 0,0 0,0 0,0 0,0-1,0 0,1 0,-1 0,1 0,-1 0,1-1,0 0,0 0,0 1,0-2,0 1,1 0,-1-1,1 1,0-1,0 1,0-1,1 0,-1 0,1 0,0 0,0 0,0 0,0-4,9-19,3 2</inkml:trace>
  <inkml:trace contextRef="#ctx0" brushRef="#br0" timeOffset="27041.147">3049 3581,'-13'11,"1"1,0 0,0 1,1 0,1 1,0 0,1 0,0 1,1 0,1 1,1-1,0 1,1 1,1-1,0 1,0 7,4-20,0-1,0 0,0 1,1-1,-1 1,1-1,0 0,0 0,0 1,0-1,0 0,1 0,0 0,-1 0,1 0,0-1,0 1,1 0,-1-1,0 0,1 1,0-1,-1 0,1 0,0-1,0 1,0-1,0 1,1-1,-1 0,0 0,0 0,1-1,-1 1,0-1,1 0,-1 0,1 0,-1 0,0 0,1-1,-1 0,0 1,1-1,-1-1,3 0,9-5,0-1,0 0,-1-1,0-1,0 0,-1-1,-1 0,0-1,0-1,-1 0,-1 0,0-1,-1 0,-1-1,0 0,0 0,0-5,-5 15,0 1,-1-1,1 0,-1 0,0 0,0-1,0 1,-1 0,0-1,0 1,-1-1,1 1,-1-1,0 1,0-1,-1 1,0-1,0 1,0-1,-1 1,0 0,0-1,0 1,0 0,-1 0,0 1,0-1,0 1,-1-1,1 1,-1 0,0 0,0 1,-1-1,1 1,-1 0,1 0,-1 0,0 1,-4-2,2 4,0 0,0 0,0 1,0 0,0 1,0-1,0 1,0 1,1-1,-1 1,1 0,0 1,0 0,0 0,0 0,1 0,0 1,0 0,0 0,0 0,1 1,-2 2,-13 16</inkml:trace>
  <inkml:trace contextRef="#ctx0" brushRef="#br0" timeOffset="27386.752">3670 3158,'-76'457,"48"-289,20-97,17-60,-3-16</inkml:trace>
  <inkml:trace contextRef="#ctx0" brushRef="#br0" timeOffset="27687.496">3924 3186,'-5'38,"-6"32,-2 9,2-4,3-10,2-11,-2-11,0-7,2-5,1-3,2-1,2-1,0 0,1 1,-5-10,-1-7</inkml:trace>
  <inkml:trace contextRef="#ctx0" brushRef="#br0" timeOffset="27952.562">3246 3553,'39'4,"41"-2,11-2,1-1,-11-1,-9-4,-13-1,-11 0,-9 2,-7 1,-3 2,2 1,1 0,0 1,0 1,-2-1,-5 0</inkml:trace>
  <inkml:trace contextRef="#ctx0" brushRef="#br0" timeOffset="28285.263">4262 3497,'-13'11,"0"0,1 1,1 1,0 0,0 0,1 1,1 1,0-1,2 2,-1-1,-4 17,11-29,0 0,0 1,0-1,1 1,-1-1,1 1,0-1,0 1,0-1,1 1,-1-1,1 1,0-1,0 1,0-1,0 0,0 1,1-1,0 0,0 0,-1 0,2 0,-1-1,0 1,1 0,-1-1,1 0,0 1,-1-1,1 0,0 0,0-1,1 1,-1-1,0 1,0-1,1 0,-1 0,1-1,-1 1,1-1,-1 0,1 1,-1-2,1 1,-1 0,1-1,7 0,-1 0,0-1,0 0,0 0,0-1,-1-1,1 1,-1-2,0 1,0-1,0-1,-1 0,1 0,-1 0,-1-1,1 0,3-6,-7 8,1 0,-1 0,0 0,-1 0,1-1,-1 1,0-1,-1 0,0 0,1 0,-2-1,1 1,-1 0,0-1,0 1,-1-1,0 1,0 0,0-1,-1 1,0-1,0 1,-1 0,0-1,0 1,0 0,-1 0,0-1,0 3,0 0,0-1,0 1,-1 1,0-1,1 0,-1 1,0 0,-1 0,1 0,-1 0,1 1,-1-1,0 1,-3 0,-16-5</inkml:trace>
  <inkml:trace contextRef="#ctx0" brushRef="#br0" timeOffset="28835.483">4404 3835,'69'-102,"67"-76,-135 176,0 1,-1-1,1 1,0-1,0 1,0 0,1-1,-1 1,0 0,0 0,1 0,-1 0,0 0,1 0,-1 0,1 1,-1-1,1 0,0 1,-1-1,1 1,0 0,-1 0,1-1,0 1,-1 0,1 0,0 0,-1 1,1-1,0 0,-1 1,1-1,0 1,-1-1,1 1,-1 0,1 0,-1 0,1 0,-1 0,0 0,0 0,1 0,-1 0,0 1,0-1,0 0,0 1,0-1,-1 1,1 0,4 41,-5-39,0 0,0 0,0 1,0-1,0 0,1 0,0 0,0 0,0 0,0 0,1-1,-1 1,1 0,0-1,0 1,0-1,2 2,1-4,0 0,-1-1,1 1,0-1,0 0,0-1,-1 1,1-1,0 0,0 0,-1-1,1 1,-1-1,1 0,-1 0,0-1,0 1,0-1,0 0,0 0,-2 2,165-96,-165 96,0 0,1 0,-1 1,1-1,0 1,-1-1,1 1,0 0,-1 0,1 0,0 0,-1 0,1 1,-1-1,1 1,-1 0,1-1,-1 1,1 1,-1-1,1 0,-1 0,0 1,0-1,0 1,0 0,0 0,0 0,0 0,-1 0,1 0,-1 0,1 0,-1 1,0-1,0 1,0-1,0 1,0-1,-1 1,1-1,-1 1,0 0,1-1,-1 1,3 35,-4-33,1 0,0 1,0-1,0 0,1 0,0 0,0 0,0 1,1-1,-1-1,1 1,0 0,1 0,-1-1,1 1,0-1,0 0,0 0,4 4,9 1</inkml:trace>
  <inkml:trace contextRef="#ctx0" brushRef="#br0" timeOffset="30003.784">5984 3609,'-6'12,"1"-1,1 1,0 0,1 1,0-1,1 0,1 1,0 0,0-1,1 1,1 0,0-1,1 1,0-1,1 0,0 1,1-1,0 0,6 9,-9-19,0 0,0-1,0 1,0-1,1 0,-1 1,0-1,1 0,-1 0,1 0,0 0,-1 0,1 0,0-1,0 1,-1 0,1-1,0 1,0-1,0 0,0 0,-1 0,1 0,0 0,0 0,0 0,0 0,0-1,-1 1,1-1,0 1,0-1,0 0,-1 0,1 0,-1 0,1 0,-1 0,1 0,1-2,44-61,-41 45,1 0,-2 0,-1-1,0 0,-2 1,0-1,-1 0,-1 0,-1 0,-2-12,3 27,0 1,0 0,0-1,-1 1,0 0,0-1,0 1,0 0,-1 0,0 0,0 0,0 0,0 0,0 1,-1-1,0 1,0 0,0-1,0 1,0 0,0 1,-1-1,1 1,-1-1,0 1,0 0,0 1,0-1,0 1,0-1,-1 1,1 0,0 1,0-1,-1 1,1 0,-1 0,1 0,0 1,-1-1,1 1,0 0,0 0,0 1,0-1,0 1,0 0,0 0,0 0,0 1,1-1,-1 1,1 0,0 0,0-1,1 0,-1 0,1 1,0-1,0 1,0-1,0 1,0 0,1 0,-1 0,1 0,-1 0,1 0,0 0,1 1,-1-1,0 0,1 0,0 1,0-1,0 0,0 1,0-1,1 0,-1 0,1 1,0-1,0 0,0 0,0 0,1 0,0 0,-1 0,1 0,0-1,0 1,0 0,0-1,1 0,-1 0,1 1,0-1,-1-1,1 1,0 0,0-1,0 1,0-1,2 1,10-3,0-1,0 0,0-1,0 0,-1-1,1-1,-1 0,0-1,-1-1,1 0,-1 0,-1-2,3-1,7-9,-1 0,0-1,-2-1,0 0,-2-2,0 0,-1-1,-2-1,-1 0,0 0,-2-2,-1 0,-1 0,3-21,7-6,-2 93,185 536,-198-558,5 14,-1 0,-2 0,-1 0,-1 1,-2 0,-1 0,-2 0,0-1,-7 33,4-52,0 0,-1 0,-1-1,1 1,-2-1,0-1,0 1,-1-1,0 0,0-1,-1 1,-1-2,1 0,-2 0,1 0,-1-1,0-1,0 0,-8 3,15-9,0 1,0-1,0 0,0 0,1 0,-1-1,0 1,0-1,0 0,1 0,-1 0,0 0,1-1,-1 0,1 0,0 0,-1 0,1 0,0 0,0-1,1 0,-1 1,0-1,1 0,0 0,-1-1,1 1,0 0,1-1,-1 1,1-1,0 1,-1-1,1 0,1 0,-1 0,1 1,-1-1,1 0,0 0,1 0,-1 0,1 1,-1-1,1 0,0 0,0 1,1-1,-1 0,2 0,59-125,75-31,-64 87,-57 56</inkml:trace>
  <inkml:trace contextRef="#ctx0" brushRef="#br0" timeOffset="32641.716">7762 3130,'10'150,"-3"61,-55 76,50-270,20-42,-12 12,18-19,2 2,1 1,1 1,2 2,0 1,2 2,13-6,-40 24,0-1,1 2,-1-1,1 1,0 1,0 0,0 0,1 1,-1 1,1-1,-1 2,1-1,-1 1,1 1,-1 0,1 1,-1 0,2 0,-8 3,1 0,-1 0,0 1,0-1,-1 1,0 0,0-1,0 2,0-1,-1 0,0 0,-1 1,1-1,-1 1,-1-1,1 1,-1 0,0-1,0 1,-1 0,0-1,0 1,-1-1,1 1,-2-1,1 0,-1 0,1 0,-5 5,-7 10,-1 0,-1-2,-1 0,0-1,-2 0,0-2,-1 0,0-1,-1-1,-22 10,27-14,1 0,0-1,0 0,-1-2,-1 1,1-2,-1 0,0-1,-1-1,-9 1,24-5,1 0,-1-1,0 0,1 1,-1-1,1 0,-1-1,1 1,0 0,-1-1,1 1,0-1,0 1,0-1,0 0,0 0,0 0,1 0,-1 0,1-1,-1 1,1 0,0-1,0 1,0-1,0 1,1-1,-1 0,0 1,1-1,0 0,0 1,0-1,0 0,0 1,0-1,1 0,-1 1,1-1,0 1,0-1,0 1,0-1,0 1,0-1,1 1,-1 0,1 0,0 0,0-1,10-22</inkml:trace>
  <inkml:trace contextRef="#ctx0" brushRef="#br0" timeOffset="33909.626">8749 3525,'-20'5,"0"1,0 1,0 0,1 2,0 0,1 1,0 1,0 1,1 0,1 1,0 1,1 1,1 0,0 1,1 0,0 1,1 1,2 0,-1 0,2 1,1 0,0 1,-3 13,10-30,0-1,0 0,0 1,1-1,-1 0,1 1,-1-1,1 1,0-1,0 1,0 0,0-1,0 1,0-1,1 1,0-1,-1 0,1 1,0-1,0 1,0-1,0 0,1 0,-1 0,0 0,1 0,0 0,-1 0,1 0,0 0,0-1,0 1,0-1,0 0,1 1,-1-1,0 0,0 0,1 0,-1-1,1 1,-1-1,1 1,-1-1,1 0,-1 0,1 0,-1 0,1 0,-1 0,1-1,0 0,12-6,0 0,0-1,-1-1,-1 0,0-1,0-1,0 0,7-9,-5 6,153-173,-168 188,0 0,1-1,-1 1,0-1,0 1,1-1,-1 1,0-1,1 1,-1-1,0 0,1 1,-1-1,1 1,-1-1,1 0,-1 1,1-1,-1 0,1 1,-1-1,1 0,-1 0,1 0,-1 0,1 1,0-1,-1 0,1 0,-1 0,1 0,0 0,-1 0,1-1,-1 1,1 0,-1 0,1 0,-1 0,1-1,-1 1,1 0,-1-1,1 1,-1 0,1-1,-1 1,1 0,-1-1,1 1,-1-1,0 1,1-1,-1 1,0-1,0 1,1-1,-1 1,0-1,0 1,0-1,0 0,0 1,0-1,1 1,-1-1,-1 0,-5 51,3-36,1-9,0-1,1 1,-1 0,1 0,0 0,0 0,1-1,0 1,-1 0,2 0,-1 0,0 0,1 0,0 0,0 0,1-1,-1 1,1 0,0-1,0 1,1-1,-1 0,1 0,0 0,0 0,0 0,1 0,-1-1,1 0,0 0,0 0,0 0,3 1,4-2,1 0,-1-1,1 0,0-1,-1 0,1-1,0-1,-1 0,1 0,-1-1,0 0,0-1,0 0,0-1,6-4,145-100,-134 85,-1-1,-1-1,-1-1,-1-2,-1 0,-2-1,-1-1,-2-1,12-27,-11-14,-19 72,0-1,0 1,0 0,0-1,0 1,0-1,0 1,0-1,0 1,-1-1,1 1,-1 0,1-1,-1 1,0 0,1-1,-1 1,0 0,0 0,0 0,0 0,0 0,0 0,0 0,0 0,0 0,-1 0,1 0,0 1,0-1,-1 1,1-1,-1 1,1-1,0 1,-1 0,1-1,-1 1,1 0,-1 0,1 0,-1 0,1 1,-1-1,1 0,0 1,-1-1,0 1,-11 3,1 1,-1 0,1 1,0 0,0 1,0 1,1 0,1 0,-1 1,1 0,1 1,0 0,0 1,1 0,0 0,1 0,0 1,1 0,0 1,1 0,1-1,-3 10,7-19,-1 0,0 1,1-1,0 0,0 1,0-1,0 0,0 1,1-1,-1 0,1 1,0-1,0 0,0 0,0 0,1 0,0 0,-1 0,1 0,0-1,0 1,0 0,1-1,-1 0,0 1,1-1,0 0,-1 0,1-1,0 1,0 0,0-1,3 1,2 1,0 0,0 0,1-1,-1 0,0-1,1 0,-1 0,1-1,-1 0,1 0,-1-1,0 0,3-1,-8 0,0 0,1 0,-1 1,0 0,1 0,-1 0,1 0,0 0,-1 1,1-1,0 1,-1 0,1 0,0 0,-1 1,1-1,0 1,-1 0,1 0,-1 0,1 1,-1-1,0 1,0 0,1 0,-1 0,0 0,-1 0,1 1,0-1,-1 1,1 0,-1 0,0 0,0 0,0 0,0 2,-9 108,8-111,-1 0,1 0,0 0,0-1,0 1,0 0,0 0,0-1,0 1,0-1,1 1,-1-1,1 0,-1 0,1 1,-1-1,1 0,0 0,0 0,-1-1,1 1,0 0,0-1,0 1,0-1,0 0,0 1,0-1,0 0,0 0,0 0,0-1,0 1,67-12,-48 5,0 0,-1-2,0-1,0 0,-1-2,0 0,-1-1,-1-1,1-1,63-57,-47 43,0-2,-2-1,-1-1,-2-2,0-1,-28 35,0 0,0 0,0 0,0 0,0 0,0-1,0 1,0 0,0 0,-1-1,1 1,0-1,-1 1,1-1,-1 1,0-1,1 1,-1-1,0 1,0-1,0 1,0-1,0 0,0 1,-1-1,1 1,0-1,-1 1,1-1,-1 1,0 0,1-1,-1 1,0 0,0-1,0 1,0 0,0 0,0 0,0 0,0 0,-1 0,1 0,0 0,-1 0,1 0,0 1,-1-1,1 1,-1-1,1 1,-1-1,1 1,-1 0,1 0,-1 0,1 0,-1 0,0 0,1 0,-1 0,0 1,-7 1,0-1,-1 2,1 0,0 0,0 0,1 1,-1 1,1-1,0 1,0 1,0 0,1 0,0 0,0 1,0 0,1 0,0 1,1-1,-1 1,-2 8,7-15,1 0,-1 1,1-1,-1 0,1 1,0-1,0 1,0-1,0 0,0 1,0-1,0 1,0-1,0 0,0 1,1-1,-1 1,1-1,-1 0,1 0,0 1,-1-1,1 0,0 0,0 0,0 0,0 1,0-1,0 0,0-1,0 1,0 0,0 0,0 0,1-1,-1 1,0-1,1 1,-1-1,0 1,1-1,-1 0,1 0,62 2,-42-7,-19 3,0 0,0 0,0 0,1 1,-1 0,1-1,-1 1,1 0,0 1,-1-1,1 1,0-1,-1 1,1 0,0 1,0-1,-1 1,1-1,-1 1,1 0,0 0,-1 1,0-1,1 1,-1 0,0-1,0 1,0 1,0-1,0 0,0 1,-1 0,1-1,-1 1,0 0,0 0,0 1,1 1,-2 6,-1 0,0-1,-1 1,0-1,-1 1,0-1,-1 0,0 0,0 0,-1 0,-1 0,0-1,-1 3,-6 14,-15 72,27-96,-1 1,1-1,0 1,0-1,0 1,0-1,1 1,-1 0,1-1,-1 0,1 1,0-1,0 1,0-1,0 0,0 1,1-1,-1 0,1 0,-1 0,1 0,0-1,0 1,0 0,0-1,0 1,0-1,0 1,0-1,1 0,-1 0,1 0,-1-1,0 1,1 0,-1-1,1 1,61-17,-44 4</inkml:trace>
  <inkml:trace contextRef="#ctx0" brushRef="#br0" timeOffset="34770.526">10414 3779,'35'-16,"-2"-1,0-2,-2-1,0-1,-1-2,-1-1,-1-1,24-29,-48 50,0-1,0 0,-1 0,1 0,-1-1,0 1,-1-1,1 1,-1-1,-1 0,1 0,-1 0,1-6,-2 10,0-1,0 1,0-1,0 1,-1 0,1-1,-1 1,0-1,1 1,-1 0,0-1,-1 1,1 0,0 0,-1 0,1 0,-1 0,1 0,-1 0,0 1,0-1,0 0,0 1,0 0,0-1,0 1,0 0,-1 0,1 0,0 1,-1-1,1 0,-1 1,-1-1,-5 2,-1 0,1 1,0-1,0 2,1-1,-1 1,0 1,1 0,0 0,0 0,0 1,0 0,1 1,0 0,0 0,0 0,1 1,0 0,0 0,1 0,-2 4,-2-1,0 1,0 0,1 0,0 1,1 0,0 0,1 1,0 0,1 0,1 0,0 1,1 0,0-1,1 1,1 0,0 0,1 5,0-15,1 0,0 1,1-1,-1 0,1 0,-1 0,1 0,1-1,-1 1,0 0,1-1,0 0,-1 0,2 1,-1-1,0-1,0 1,1-1,-1 1,1-1,0 0,0 0,0 0,0-1,0 0,0 1,0-1,1-1,-1 1,0-1,1 1,137-4,-95-9,0-1,-2-2,1-3,-2-1,-1-2,0-2,6-8,-23 17,11-6,-1-1,-1-2,0-2,-2-1,-2-1,0-2,-2 0,-1-3,-1 0,-2-2,-1 0,18-38,-34 55,-1-1,-1 0,-1 0,0 0,-1-1,-1 1,-1-8,-1 20,-1 0,1 0,-1 0,-1 0,1 0,-1 0,0 0,0 0,-1 0,0 1,0-1,0 1,-1-1,0 1,0 0,0 0,0 0,-1 0,0 0,0 1,0 0,-1 0,1 0,-4-2,3 4,0-1,-1 1,1 0,-1 1,1 0,-1-1,0 2,1-1,-1 1,0 0,0 0,1 0,-1 1,0 0,1 0,-1 0,1 1,-1 0,1 0,0 0,0 1,0-1,0 1,0 1,-2 1,-108 100,106-95,0 1,1 0,0 0,0 0,1 1,1 0,0 1,1-1,0 1,1 0,0 1,1-1,1 0,0 1,1 0,0-1,1 9,2 10,2-1,0 0,2 0,2 0,0 0,2-1,2-1,0 0,4 4,97 134,-47-89,-62-71</inkml:trace>
  <inkml:trace contextRef="#ctx0" brushRef="#br0" timeOffset="38093.393">12560 3412,'-15'-1,"0"1,0 1,0 1,0 0,0 0,0 2,1 0,0 0,0 1,0 1,0 1,1 0,0 0,0 2,1-1,0 1,1 1,0 0,0 1,1 0,1 1,0 0,0 0,1 1,1 0,-3 6,7-11,-1-3,1 0,0 0,0 0,0 0,0 1,1-1,0 1,0 0,1-1,-1 1,1 0,1 0,-1 0,1 0,0 0,0 0,1 0,0 0,0 0,0-1,0 1,1 0,0 0,1-1,-1 1,1-1,0 0,0 0,1 0,-1 0,3 2,2-3,0 1,0-2,1 1,-1-1,1 0,-1-1,1 0,0 0,0-1,0 0,0-1,0 0,0 0,0-1,7-1,15-2</inkml:trace>
  <inkml:trace contextRef="#ctx0" brushRef="#br0" timeOffset="38577.295">13322 3468,'-31'1,"0"0,0 2,1 1,-1 2,1 1,0 1,1 2,0 0,0 2,1 2,-9 6,28-14,0 0,1 0,0 1,0 1,1-1,0 1,0 1,1-1,0 1,0 0,1 0,0 1,1 0,0-1,0 2,1-1,-1 5,4-11,0-1,0 0,0 0,1 1,-1-1,1 0,-1 0,1 0,0 0,0 0,1 0,-1 0,1 0,-1 0,1-1,0 1,0-1,0 1,0-1,0 0,1 1,-1-1,1-1,0 1,-1 0,1 0,0-1,0 0,0 1,0-1,2 0,3 2,0-1,1 0,-1-1,0 1,1-2,-1 1,0-1,1 0,-1-1,1 0,6-2,38-16,-2-3,0-2,-2-2,-1-2,-1-2,-2-3,0-1,19-21,-15 14,-48 70,-2-24,0 0,-1-1,2 1,-1 0,0 0,1 0,0 0,0 0,1 0,-1-1,1 1,0 0,0 0,1 0,-1-1,1 1,0-1,1 1,-1-1,1 0,-1 0,1 0,1 0,-1-1,0 1,4 1,12 9</inkml:trace>
  <inkml:trace contextRef="#ctx0" brushRef="#br0" timeOffset="39042.5">13745 3666,'229'-237,"-229"236,0 0,1 0,-1 0,0 0,1-1,-1 1,1 0,-1 0,1 0,0 0,0 0,-1 0,1 0,0 0,0 0,0 0,0 0,0 1,0-1,0 0,0 1,1-1,-1 1,0-1,0 1,0-1,1 1,-1 0,0 0,0 0,1-1,-1 1,0 1,1-1,-1 0,0 0,0 0,1 1,-1-1,0 0,0 1,0-1,0 1,1 0,-1-1,0 1,0 0,0-1,0 1,0 0,-1 0,2 1,5 89,-8-86,-1 0,1 1,1 0,-1-1,1 1,0-1,0 1,1 0,0-1,0 1,0-1,0 1,1-1,0 0,0 0,0 1,1-1,0-1,0 1,0 0,0-1,1 0,0 1,0-1,0-1,0 1,1-1,-1 1,1-1,0-1,0 1,4 1,0-3,1 0,0-1,-1 0,1-1,0 0,0-1,-1 1,1-2,-1 1,0-2,0 1,0-1,0 0,0-1,-1 0,0 0,0-1,0 0,-1-1,0 1,0-1,-1-1,1 1,0-3,39-32,30-22,-61 53</inkml:trace>
  <inkml:trace contextRef="#ctx0" brushRef="#br0" timeOffset="41942.519">2146 5387,'165'-252,"-150"230,2 1,0 1,2 0,0 2,1 0,1 1,0 1,1 1,1 1,15-7,-37 20,0 1,-1 0,1-1,0 1,0 0,0-1,-1 1,1 0,0 0,0 0,0 0,-1 0,1 0,0 0,0 0,0 0,0 0,-1 0,1 1,0-1,0 0,0 1,-1-1,1 0,0 1,-1-1,1 1,0-1,-1 1,1 0,0-1,-1 1,1-1,-1 1,1 0,-1-1,0 1,1 0,-1 0,0 0,1-1,-1 1,0 0,0 0,0 0,0-1,0 1,0 0,0 0,0 0,1 53,-1-44,-1 4,0-12,0 1,0 0,0-1,0 1,0 0,1-1,-1 1,1 0,0 0,0 0,0-1,0 1,0 0,1 0,-1 0,1-1,0 1,-1 0,1-1,1 1,-1-1,0 1,1-1,-1 1,1-1,0 0,-1 0,1 0,0 0,0 0,1 0,-1 0,0-1,1 1,-1-1,1 0,-1 1,1-1,-1 0,1-1,0 1,0 0,-1-1,2 0,7-3,-1 0,0-2,0 1,-1-1,1-1,-1 1,0-2,0 1,-1-1,1-1,30-22,-15 13,-19 12,0 1,0-1,1 1,0 0,0 0,0 1,0 0,0 0,0 0,1 1,0 0,-1 0,1 1,0 0,0 0,0 0,3 1,-7 2,0 1,0 0,0 0,0 0,-1 0,1 1,-1-1,0 1,0-1,0 1,0 0,-1-1,1 1,-1 0,0 0,0 0,-1 0,1 0,-1 1,0-1,0 0,0 0,-1 0,1 0,-1 2,1 0,-4 169,4-173,0-1,0 1,0 0,0 0,0-1,0 1,0 0,1-1,-1 1,1-1,-1 1,1 0,-1-1,1 1,0-1,0 1,0-1,0 0,0 1,0-1,0 0,1 0,-1 0,0 0,1 0,-1 0,0 0,1 0,-1 0,1-1,0 1,-1 0,1-1,-1 0,1 1,0-1,0 0,-1 0,1 0,0 0,-1 0,1 0,0 0,-1-1,1 1,0-1,-1 1,1-1,19-8</inkml:trace>
  <inkml:trace contextRef="#ctx0" brushRef="#br0" timeOffset="42242.42">3387 4993,'-7'19,"0"0,1 1,1 0,1 0,1 0,0 0,2 1,0-1,1 1,2-1,2 18,-3-35,0 0,0 0,0 0,1 0,-1 0,1 0,0 0,-1 0,1 0,1-1,-1 1,0-1,1 0,-1 0,1 0,0 0,-1 0,1 0,0-1,0 1,0-1,0 0,1 0,-1 0,0 0,0 0,1-1,-1 0,0 1,1-1,-1 0,0-1,1 1,-1-1,0 1,0-1,1 0,-1 0,0-1,0 1,0 0,0-1,-1 0,1 0,0 0,-1 0,1 0,-1 0,1-1,-1 1,0-1,4-3,0 1,0-1,0 0,-1 0,0 0,-1-1,1 0,-1 0,0 0,-1 0,0-1,0 0,0 1,-1-1,0 0,-1 0,0 0,0 0,-1 0,0-1,0 1,-1 0,0 0,0 0,-1 0,0 0,0 1,-1-1,0 0,-1 1,1 0,-1 0,1 2,-1 0,1 0,0 0,-1 0,0 1,0 0,-1 0,1 0,-1 0,0 1,0 0,0 0,0 0,0 1,-1-1,1 1,-1 0,0 1,0 0,1 0,-1 0,0 0,0 1,0 0,0 0,0 1,0-1,0 1,1 1,-1-1,0 1,-1 1,-12 9</inkml:trace>
  <inkml:trace contextRef="#ctx0" brushRef="#br0" timeOffset="42812.376">3811 5106,'-11'9,"0"1,1 0,0 1,1 0,0 1,1 0,0 0,1 1,0-1,1 2,1-1,0 1,1 0,0 0,1 0,0 0,1 9,2-21,0 0,0 0,1 0,-1 0,1 0,-1 0,1 0,0 0,0 0,0 0,0-1,0 1,0 0,0-1,0 1,1-1,-1 1,1-1,-1 0,1 1,0-1,-1 0,1 0,0 0,0 0,0-1,0 1,-1 0,1-1,0 1,0-1,0 0,0 0,0 0,0 0,0 0,1 0,-1 0,0-1,-1 1,3-1,80-33,-61 18,0-2,-2 0,0-2,-1 0,-1-2,-1 0,0-2,7-6,3-1,-1-2,-1-1,-2-1,-1-1,-2-1,-1-1,-3-1,-1 0,-1-1,-3-1,-1 0,-2-1,-2 0,-1-8,-5 38,0 0,-1 0,0 1,-1-1,-1 0,0 0,0 1,-1-1,-1 1,0-1,0 1,-1 1,-1-1,0 1,0 0,-1 0,0 0,0 1,-1 0,-1 1,1 0,-5-3,9 10,0-1,-1 1,1 0,0 0,-1 0,1 1,-1 0,1-1,-1 2,1-1,0 0,-1 1,1 0,0 0,-1 0,1 1,0-1,0 1,0 0,0 0,0 0,0 1,1-1,-3 3,-79 76,69-61,2 1,0 1,1 1,1 0,1 0,1 1,2 1,0-1,1 1,2 1,1-1,0 1,2-1,1 1,1 0,2 6,-2-15,1 0,1 0,0 1,2-1,0-1,0 1,2 0,0-1,1 0,0-1,1 1,1-2,1 1,0-1,0 0,2-1,0-1,0 1,1-2,0 0,1-1,1 0,-1-1,1 0,5 1,-11-7,-2 1,0 0,0-1,0 0,0 0,1-1,-1 0,1 0,-1 0,1-1,0-1,0 1,0-1,-1 0,1-1,0 0,0 0,-1-1,1 0,-1 0,1-1,1-1,4-7</inkml:trace>
  <inkml:trace contextRef="#ctx0" brushRef="#br0" timeOffset="46473.433">4572 5218,'13'-1,"0"-1,-1 1,1-2,-1 0,1 0,-1-1,-1-1,1 0,0-1,-1 0,0 0,-1-1,1-1,-1 0,-1 0,0-1,0 0,0-1,-1 0,-1 0,1-1,-5 8,-1 0,1 0,-1-1,0 1,0 0,0-1,-1 1,1-1,-1 0,0 1,0-1,0 0,0 0,-1 0,1 0,-1 0,0 0,0 0,-1 0,1 1,-1-1,0 0,0 0,0 0,0 1,-1-1,1 0,-1 1,0 0,0-1,0 1,-1 0,1 0,-1 0,0 0,0 0,0 1,0 0,0-1,0 1,-1 0,1 0,-1 1,-2-2,-4 3,-1 0,1 0,-1 1,1 0,-1 0,1 2,0-1,0 1,0 1,0-1,0 2,1-1,0 2,0-1,0 1,1 0,-1 1,2 0,-2 1,5-4,1 0,-1 0,1 1,0-1,0 1,0 0,1 0,0 0,0 0,0 0,0 0,1 1,0-1,0 0,0 1,1-1,0 1,0-1,0 1,1-1,-1 1,1-1,1 1,-1-1,1 0,0 0,0 0,1 0,1 4,4 3,0 0,0-1,1 0,1 0,0-1,0 0,1-1,0 0,0 0,1-1,1-1,2 3,0-1,0 0,1-1,0-1,1-1,-1 0,1-1,0-1,1 0,-1-1,1-1,-1-1,1-1,0 0,-1-1,1-1,-1 0,1-2,-1 0,0-1,0 0,11-7,27-23,0-3,-3-2,-1-3,-3-2,-1-1,20-29,-41 44,-2-1,0-1,-3-1,-1-1,-1 0,-2-2,-2 0,-1-1,-2 0,-1-1,1-16,-11 51,1 1,-1-1,0 0,0 1,0-1,0 0,-1 0,0 1,0-1,0 0,0 0,0 0,-1 1,1-1,-1 0,0 0,0 1,-1-1,1 1,-1-1,1 1,-1 0,0-1,-1 1,1 0,0 0,-1 1,0-1,1 0,-1 1,0-1,0 1,-1 0,1 0,0 1,-1-1,1 1,-1-1,0 1,1 0,-1 0,0 1,0-1,1 1,-1 0,-7 4,0 1,1 0,-1 1,1 0,1 0,-1 1,1 1,1-1,-1 2,1-1,0 1,1 0,0 1,-17 20,3 1,0 1,2 0,2 1,1 1,1 1,2 0,2 1,1 1,-3 24,10-50,2-1,0 1,0-1,0 1,2 0,-1-1,1 1,1-1,0 0,0 1,1-1,0 0,1 0,0 0,1-1,0 1,0-1,1-1,0 1,1-1,0 0,0 0,1-1,-1 1,2-2,-1 1,1-1,0-1,0 0,1 0,-1-1,1 0,0 0,0-1,8 1,5-1,0-1,0-1,0-1,0-1,0-1,-1-1,1-1,0-1,-1-1,0-1,-1-1,1 0,-2-2,1-1,17-12,-1-2,0-3,-2 0,0-3,-3 0,0-3,-3 0,16-23,-26 28,-1-1,-2-1,0 0,-3-1,0-1,-2 0,-2 0,5-27,-13 52,0 0,0 0,-1-1,0 1,0 0,-1 0,0 0,0 0,-1 0,0 0,-1 0,-1-3,3 8,0 1,0-1,0 1,-1-1,0 1,1 0,-1 0,0 0,0 0,0 0,0 0,0 0,0 1,-1-1,1 1,0-1,-1 1,1 0,-1 0,0 0,1 0,-1 1,0-1,1 1,-1 0,0-1,0 1,0 1,1-1,-1 0,0 0,0 1,1 0,-1 0,0-1,1 1,-2 1,-17 10,1-1,0 2,1 1,1 0,0 1,1 1,1 1,0 1,1 0,1 0,1 2,1-1,1 2,0 0,-5 16,5-14,1 1,1 0,1 0,1 1,1 0,1 1,1-1,2 1,1 0,0-1,2 2,2-17,0 1,1 0,0-1,1 0,0 1,1-2,0 1,0-1,1 0,0 0,1-1,-1 0,2 0,-1-1,1 0,0 0,1-1,-1-1,1 1,1-2,-1 1,0-1,1-1,0 0,0 0,0-1,0-1,0 0,1 0,3-1,-5 1,-1-1,1 0,-1-1,1 0,0-1,-1 0,0 0,1-1,-1 0,0 0,-1-1,1 0,-1-1,4-2,12-11</inkml:trace>
  <inkml:trace contextRef="#ctx0" brushRef="#br0" timeOffset="46908.994">6323 5133,'21'2,"1"-1,0-1,-1-1,1-1,-1 0,1-2,-1-1,0 0,0-2,-1 0,0-2,0 0,4-4,-17 10,-1-1,0-1,0 1,-1-1,1 0,-1 0,0 0,-1-1,1 0,-1 0,0 0,0 0,-1-1,0 1,0-1,-1 0,1 0,-1 0,-1 0,0 0,0-1,0 1,-1 0,0-1,0 0,0 5,0 1,0-1,-1 1,1 0,0-1,-1 1,0-1,0 1,1 0,-1 0,0-1,-1 1,1 0,0 0,-1 0,1 0,-1 0,0 1,1-1,-1 0,0 1,0-1,0 1,0 0,0 0,0 0,-1 0,1 0,0 0,-1 0,1 1,0-1,-1 1,1 0,-1-1,1 1,-1 0,-1 1,-90 31,77-20,1 0,0 2,1 0,1 1,0 0,1 1,0 1,2 0,0 1,1 0,1 0,0 1,1 0,2 1,0 0,1 0,0 0,1 8,3-24,0 0,1 0,-1 0,1 0,0 0,0 0,0 0,1 0,-1 0,1 0,0 0,0-1,0 1,1 0,-1-1,1 1,0 0,0-1,0 0,1 0,-1 1,1-1,-1-1,1 1,0 0,0-1,1 1,-1-1,0 0,1 0,-1 0,1-1,3 2,10-2,-1-1,0-1,0 0,0-1,0-1,-1 0,1-1,-1-1,0-1,0 0,0 0,-1-2,0 0,0 0,12-11,11-3,57-35,-74 41</inkml:trace>
  <inkml:trace contextRef="#ctx0" brushRef="#br0" timeOffset="47513.003">7028 4936,'-36'20,"1"2,1 2,1 1,1 1,1 2,-20 24,0 20,50-70,0 0,0 1,0-1,1 1,-1-1,1 1,-1-1,1 1,0 0,0-1,1 1,-1-1,0 1,1-1,-1 1,1-1,0 1,0-1,0 0,0 1,1-1,-1 0,0 0,1 0,0 0,-1 0,1 0,0 0,0 0,0-1,0 1,1 0,6 2,1 0,-1 0,1 0,0-1,0-1,0 0,0 0,0-1,1 0,-1-1,0 0,1-1,-1 0,0 0,0-1,0-1,0 1,0-2,0 1,-1-1,0-1,0 0,0 0,0-1,-1 0,21-15,-2-1,-1-2,0 0,20-28,-12 15,-16 18,10-7,-1-1,-1-1,-1-1,-2-2,-1 0,-1-2,-2 0,-1-1,-2-1,-2 0,0-1,-1-8,-9 31,0-1,-1 1,-1-1,0 1,-1-1,0 0,-1 0,-1 0,0 1,-1-1,0 0,-1 1,-1-1,0 1,-1 0,0 1,-1-1,-2-3,5 13,0 0,0 0,0 1,0 0,0-1,-1 1,1 0,-1 0,1 1,-1-1,0 1,0 0,1 0,-1 0,0 0,0 1,0 0,0 0,0 0,0 0,0 0,0 1,0 0,0-1,0 2,1-1,-1 0,0 1,1-1,-1 1,1 0,-98 80,85-64,1 0,0 2,2 0,0 0,1 1,2 1,0 0,1 0,1 1,1 0,1 0,1 1,2-1,0 1,1 0,1 0,2 0,0 0,2 0,0 0,2 0,0-1,4 7,2-5,1-2,1 1,1-2,1 0,1 0,1-1,0-2,2 1,0-2,2-1,0 0,0-2,1 0,1-1,1-1,-16-8,0-1,0 0,0 0,0-1,0 0,1 0,0-1,-1 0,1 0,0-1,0 0,0-1,0 0,8-1,1-5</inkml:trace>
  <inkml:trace contextRef="#ctx0" brushRef="#br0" timeOffset="49709.916">8636 4964,'-9'-3,"-17"-7,0 1,0 1,-1 2,1 1,-1 1,-1 1,-19 1,35 5,0 1,0 0,1 1,-1 1,1 0,0 0,1 1,-1 1,2 0,-1 0,1 1,0 0,0 0,1 1,1 0,0 0,0 1,1 0,-1 3,5-11,-8 11,1 0,1 1,0 0,1 0,1 1,0 0,1 0,1 0,0 1,1-1,0 15,3-26,1 0,0 0,0 0,0 0,1 0,0-1,0 1,0 0,0-1,1 0,0 0,0 0,0 0,0 0,0 0,1-1,0 1,0-1,0 0,0 0,0-1,1 1,-1-1,1 0,-1 0,1-1,0 1,0-1,0 0,0 0,0-1,0 1,0-1,0 0,0 0,0-1,0 0,0 0,-1 0,1 0,0-1,0 0,-1 0,2 0,26-15,-1-1,0-2,-1-1,-1-1,-2-1,0-2,2-4,-17 18,19-18,-1-1,-2-2,0-1,-3-1,0-1,-3-1,6-13,-14 35,-20 50,3-25,0 0,0 0,1 0,0 0,1 0,1 0,0 0,0 0,1 0,0 0,1 0,0 0,1 0,0 0,1-1,0 1,1-1,0 0,0 0,1-1,0 0,1 0,0 0,1-1,-1 0,3 1,-6-5,1 0,-1 0,1-1,0 0,0 0,1 0,-1 0,0-1,1 0,0 0,-1 0,1-1,0 0,0 0,0 0,0-1,0 0,0 0,0 0,0-1,0 0,-1 0,1-1,0 1,0-1,-1-1,1 1,1-2,13-8,1-2,-2 0,0-1,0-1,-2-1,16-18,46-42,54-48,-132 124,0-1,1 1,-1 0,1 0,0 0,-1 0,1 0,0 0,-1 0,1 1,0-1,0 1,0-1,0 1,0 0,0-1,-1 1,1 0,0 0,0 1,0-1,0 0,0 1,0-1,0 1,-1-1,1 1,0 0,0 0,-1 0,1 0,-1 0,1 0,-1 0,1 0,-1 1,1-1,-1 1,0-1,0 1,0-1,0 1,0 0,0-1,0 1,-1 0,1 1,19 93,-28 54,6-143,0 0,0 0,0 0,0-1,-1 1,0 0,-1-1,0 0,0 0,0 0,0 0,-1-1,0 1,0-1,-1-1,1 1,-1-1,0 0,-4 2,-9 3,0-1,-1-1,0 0,-1-2,1 0,-1-1,0-2,0 0,58-19,-2 11,0 2,-1 2,1 0,33 5,73-5,-50-24,-71 16</inkml:trace>
  <inkml:trace contextRef="#ctx0" brushRef="#br0" timeOffset="50698.14">10584 4739,'-18'0,"0"2,-1 0,1 1,0 1,1 0,-1 2,1 0,0 0,0 2,1 0,0 1,0 1,1 0,0 1,1 1,1 0,-7 7,19-18,-1 0,0 1,0-1,1 0,-1 1,0-1,1 1,0-1,-1 1,1 0,0-1,0 1,0 0,0 0,0 0,0 0,1 0,-1 0,1 0,-1 0,1 0,0 1,0-1,-1 0,2 0,-1 0,0 0,0 0,1 0,-1 0,1 1,0-1,-1 0,1-1,0 1,0 0,0 0,1 0,-1 0,0-1,1 1,-1-1,1 1,-1-1,1 0,0 1,60 20,-55-21,0-1,0 2,0-1,0 1,-1 0,1 0,0 1,-1 0,0 0,0 0,0 1,0 0,-1 0,1 0,-1 1,0 0,0 0,-1 0,1 1,-1 0,0-1,-1 1,0 1,0-1,0 0,0 1,-1 0,0-1,-1 1,-1 0,0-1,-1 1,0-1,-1 0,1 1,-1-1,0 0,-1 0,0 0,0 0,0-1,0 1,-1-1,0 0,0 0,0 0,-1 0,0-1,0 1,0-1,0-1,-3 2,-7 5,-1 0,-1-1,1-1,-1-1,-1 0,1-1,-9 1,-61 2,85-9,-1 0,1 0,0-1,0 1,0-1,0 1,0-1,0 1,0-1,0 0,0 0,0 0,0 0,1-1,-1 1,0 0,1-1,-1 1,1-1,-1 0,1 1,0-1,0 0,0 0,0 0,0 0,0 0,0 0,0 0,1 0,-1 0,1 0,0 0,0 0,0 0,0-1,0 1,0 0,30-75,-13 57</inkml:trace>
  <inkml:trace contextRef="#ctx0" brushRef="#br0" timeOffset="51262.335">10641 4936,'4'2,"0"0,0 0,0 0,-1 0,1 1,-1-1,1 1,-1 0,0 0,0 0,0 1,0-1,-1 1,1-1,-1 1,0 0,0 0,0 0,-1 0,1 1,-1-1,0 0,0 0,-1 1,1-1,-1 4,3 6,4 20,-2 0,-1 1,-2-1,-1 1,-3 17,2-16,-2-16,-1 0,0 0,-2 0,0 0,-1 0,-1-1,-1 0,-1-1,0 0,-2 0,11-17,1 0,-1 0,0 0,0-1,0 1,-1 0,1 0,0 0,0-1,0 1,0 0,-1 0,1-1,0 1,-1 0,1-1,-1 1,1 0,-1-1,1 1,-1-1,1 1,-1 0,1-1,-1 1,0-1,1 0,-1 1,0-1,1 0,-1 1,0-1,0 0,1 0,-1 1,0-1,0 0,0 0,1 0,-1 0,0 0,0 0,0 0,1-1,-1 1,0 0,0 0,1 0,-1-1,0 1,1-1,-1 1,0 0,1-1,-1 1,0-1,1 1,-1-1,1 0,-1 1,1-1,-1 1,1-1,-1 0,1 1,0-1,-1 0,1 0,0 0,3-22,1-1,1 1,1 0,1 1,1 0,0 0,2 0,1 1,12-22,1 1,3 2,1 0,20-21,-23 32,2 0,1 2,0 1,2 1,1 2,2 0,67-14,-97 36,-1 1,0-1,1 1,-1 0,1 0,-1 0,1 0,-1 1,0-1,1 1,-1-1,0 1,1 0,-1 0,0 0,0 0,0 0,0 0,0 0,0 1,0-1,0 1,0 0,-1 0,1-1,-1 1,1 0,-1 0,0 0,0 1,1-1,-2 0,1 0,0 0,0 1,-1-1,1 1,-1-1,0 0,0 1,0 1,-2 14,-1-1,-1 1,-1-1,0 0,-2 0,0 0,0-1,-2 0,0-1,0 1,-2-2,0 1,-1-2,0 0,0 0,-2-1,0 0,0-1,-1-1,0-1,-1 0,-3 1,1 1,-1-1,0-1,-1 0,0-2,0 0,0-2,-1 0,0-1,0-1,0-1,-10-1,30 0,0-1,-1 0,1 0,0 0,0 1,0-1,-1 0,1 0,0-1,0 1,0 0,-1 0,1-1,0 1,0 0,0-1,0 1,0-1,0 0,0 1,0-1,0 0,0 0,0 1,0-1,0 0,0 0,1 0,-1 0,0 0,1 0,-1 0,1 0,-1-1,1 1,-1 0,1 0,0 0,0 0,0-1,-1 1,1 0,0 0,0-1,1 1,-1 0,0 0,0 0,1 0,-1-1,0 1,1 0,-1 0,1 0,0 0,-1 0,1 0,0 0,0 0,-1 0,1 0,1 0,7-13</inkml:trace>
  <inkml:trace contextRef="#ctx0" brushRef="#br0" timeOffset="51863.871">11092 5274,'78'-59,"-2"-3,-4-4,38-45,-102 103,1-1,-1 1,-1-2,0 1,0-1,-1 0,0-1,-1 1,0-1,-1 0,0 0,-1-1,0 1,-1-1,0 0,-1 0,0 1,-1-1,0 0,-1 0,0-4,0 14,0-1,0 1,0-1,0 1,0-1,-1 1,1 0,-1 0,1-1,-1 1,0 0,0 1,0-1,0 0,0 0,0 1,0 0,0-1,-1 1,1 0,-1 0,1 0,-1 0,1 0,-1 1,0-1,1 1,-1 0,0 0,1 0,-1 0,0 0,1 0,-1 1,1-1,-1 1,0 0,0 0,-6 2,1 1,0-1,0 1,0 1,0-1,1 1,-1 1,1-1,1 1,-1 1,0 0,4-4,-1 0,1 0,-1 0,1 0,0 0,1 1,-1 0,0-1,1 1,0 0,0 0,0 0,1 0,-1 1,1-1,0 0,0 1,0-1,1 1,0-1,0 1,0-1,0 1,0-1,1 0,0 1,0-1,0 0,1 1,-1-1,1 0,0 0,0 0,1 0,-1 0,3 1,4 1,1-2,0 1,0-1,0-1,0 0,1 0,-1-1,1-1,0 0,-1 0,1-1,4 0,66 8,-77-8,0 1,0 0,0 0,-1 0,1 0,0 1,-1-1,1 1,-1 0,1 0,-1 0,0 1,0-1,0 1,0 0,0 0,-1 0,1 0,-1 0,0 1,0-1,0 0,0 1,-1 0,0-1,1 1,-1 0,0 0,-1 0,1 0,-1 0,0 0,0 0,0 0,0 0,-1-1,1 1,-1 0,0 0,0 0,-1 0,1-1,-2 2,-66 109,27-54,41-59,0 0,0 0,0 0,0 1,0-1,0 0,1 1,-1-1,0 1,1-1,-1 1,1-1,-1 1,1-1,0 1,0-1,0 1,0-1,0 1,0-1,0 1,0 0,0-1,1 1,-1-1,1 1,-1-1,1 1,0-1,-1 0,1 1,0-1,0 0,0 1,12 5</inkml:trace>
  <inkml:trace contextRef="#ctx0" brushRef="#br0" timeOffset="52042.452">11882 5049,'-19'38,"-7"18,7-1,6-9</inkml:trace>
  <inkml:trace contextRef="#ctx0" brushRef="#br0" timeOffset="52230.596">11911 4540,'0'29,"0"14,0 0</inkml:trace>
  <inkml:trace contextRef="#ctx0" brushRef="#br0" timeOffset="52646.408">12052 5218,'188'-283,"-166"261,-15 40,-9-12,1 0,-1 0,1-1,1 1,-1 0,1 0,0 0,0 0,1 0,0 0,0 0,0 0,1 0,0-1,0 1,0 0,1-1,0 0,0 0,0 0,0 0,1 0,0 0,0-1,0 0,1 0,0 0,-1 0,1-1,0 0,1 0,0 0,0-4,1 1,-1-2,1 1,-1-1,0 0,1 0,-1-1,0 1,0-1,-1-1,1 1,-1-1,1 0,-1 0,0-1,-1 0,1 1,-1-2,0 1,0 0,-1-1,1 0,-1 1,0-1,0-4,1 5,33-45,-19 31</inkml:trace>
  <inkml:trace contextRef="#ctx0" brushRef="#br0" timeOffset="53282.232">12870 4710,'-19'10,"1"1,0 1,1 0,0 2,1 0,1 0,0 2,1 0,0 0,1 1,2 1,-1 0,2 1,0 1,6-9,1-7,0 0,0 1,1-1,0 1,0-1,0 1,0 0,1-1,0 1,0 0,0 0,1 0,-1 0,1 0,0 0,1 0,-1 0,1 0,0 0,0 0,1 0,-1 0,1-1,0 1,1-1,-1 1,1-1,-1 0,2 1,3-4,-1 0,1 0,-1-1,1 0,0-1,-1 0,1 0,-1 0,0 0,1-1,-1 0,0-1,0 1,0-1,-1 0,1-1,0 1,-1-1,0 0,0 0,2-3,223-217,-135 128,-94 95,0 1,0-1,0 0,0 1,0-1,0 1,0 0,0-1,0 1,0 0,0-1,1 1,-1 0,0 0,0 0,0 0,0 0,0 0,1 0,-1 1,0-1,0 0,0 1,0-1,0 1,0-1,0 1,0-1,0 1,0 0,0-1,0 1,0 0,-1 0,1 0,0-1,0 1,-1 0,1 0,-1 0,1 0,-1 0,1 1,-1-1,0 0,1 0,-1 0,0 0,0 0,0 1,6 63,-6-60,-2 105,-1-44,3 0,3 1,5 17,1-32,-3 1,-2 1,-2-1,-3 0,-6 42,5-82,-1-1,0 0,-1 0,0 0,-1-1,-1 1,0-1,0 0,-1-1,-6 9,9-15,1 0,-1 0,0 0,0 0,0 0,0-1,-1 0,1 0,-1 0,0 0,0-1,0 0,0 0,0 0,-1 0,1-1,0 0,-1 0,1-1,-1 1,1-1,-1-1,1 1,-1-1,-2 0,3-1,0 1,0-1,0-1,1 1,-1 0,1-1,0 0,0 0,0-1,0 1,0-1,1 0,-1 1,1-2,0 1,0 0,1-1,-1 1,1-1,0 0,0 1,1-1,-1 0,1 0,0-3,-5-131,9 121,1-1,1 1,1-1,0 2,1-1,1 1,1 0,1 0,0 1,1 1,0-1,10-8,1 5,1 1,1 0,0 2,1 1,1 1,0 1,1 2,0 0,1 2,0 0,0 3,3-1,160-14,-169 15</inkml:trace>
  <inkml:trace contextRef="#ctx0" brushRef="#br0" timeOffset="57433.435">14055 4766,'-36'109,"21"-63,-16 83,31-127,0 0,0 0,1 0,-1 1,1-1,0 0,0 0,-1 0,1 0,1 0,-1 0,0 0,0-1,1 1,-1 0,1-1,-1 1,1-1,0 1,0-1,0 0,-1 1,1-1,0 0,1-1,-1 1,0 0,0 0,0-1,0 0,0 1,1-1,-1 0,0 0,0 0,1 0,-1 0,0-1,0 1,0-1,1 1,-1-1,0 0,0 0,0 0,0 0,0 0,-1 0,1-1,0 1,0-1,-1 1,1-1,-1 0,1 1,-1-1,1-1,17-13,-1-1,0 0,-2-2,0 0,14-21,-12 16,-18 23,0 1,0-1,0 1,0-1,0 1,0-1,0 1,0-1,0 1,1 0,-1-1,0 1,0-1,0 1,1-1,-1 1,0 0,0-1,1 1,-1-1,0 1,1 0,-1-1,1 1,-1 0,0 0,1-1,-1 1,1 0,-1 0,1 0,-1-1,0 1,1 0,-1 0,1 0,-1 0,1 0,-1 0,1 0,-1 0,1 0,-1 0,1 0,-1 1,1-1,-1 0,1 0,-1 0,0 0,1 1,-1-1,1 0,-1 1,0-1,1 0,-1 1,0-1,1 0,-1 1,0-1,1 0,-1 1,0-1,0 1,0-1,1 1,-1-1,-2 36,-2-22,-13 83,17-94,0 0,0 0,0 0,1-1,-1 1,1 0,0 0,0 0,0-1,0 1,0 0,1-1,-1 1,1-1,-1 1,1-1,0 0,0 0,0 0,0 0,1 0,-1 0,0-1,1 1,-1-1,1 0,0 1,-1-1,1 0,0-1,1 1,1 0,0 0,-1 0,1-1,0 0,0 0,0 0,0-1,0 0,-1 1,1-2,0 1,0-1,-1 1,1-1,-1 0,0-1,0 1,0-1,0 0,0 0,0 0,-1 0,1-1,-1 0,0 1,0-1,0 0,1-4,60-128,-63 133,30-88,-27 70</inkml:trace>
  <inkml:trace contextRef="#ctx0" brushRef="#br0" timeOffset="57696.708">14789 4907,'-10'34,"-2"20,4 2,5-14,2-14</inkml:trace>
  <inkml:trace contextRef="#ctx0" brushRef="#br0" timeOffset="57860.157">14818 4372,'0'0</inkml:trace>
  <inkml:trace contextRef="#ctx0" brushRef="#br0" timeOffset="58194.754">15128 4118,'0'832,"-26"-656,24-164</inkml:trace>
  <inkml:trace contextRef="#ctx0" brushRef="#br0" timeOffset="58464.462">14818 4739,'24'0,"31"0,13 0,-2-5,-7-2,-9 1,-7 1,-8-3,-3-1,-4-3,0 0,-2-2,-4 1</inkml:trace>
  <inkml:trace contextRef="#ctx0" brushRef="#br0" timeOffset="58880.508">15523 4202,'-30'92,"4"1,-12 85,29-131,2 0,2 1,2-1,2 1,5 37,-5-81,1 0,0-1,0 1,0 0,1 0,-1 0,1-1,0 1,0 0,0-1,0 1,0-1,1 1,0-1,0 1,0-1,0 0,0 0,1 0,-1 0,1-1,0 1,0-1,0 1,0-1,0 0,1 0,-1 0,0-1,1 1,-1-1,1 0,0 0,0 0,-1-1,1 1,0-1,0 0,-1 0,1 0,0 0,1-1,108-64,-111 64,-1 0,1 0,0 0,0 0,0 1,0-1,0 1,0-1,0 1,0 0,0 0,0 0,0 0,0 0,0 0,0 1,0-1,0 0,-1 1,1 0,0-1,0 1,0 0,0 0,-1 0,1 0,0 0,-1 1,1-1,-1 0,0 1,1-1,-1 1,0 0,0-1,0 1,0 0,0 0,0-1,0 1,-1 0,1 0,-1 0,1 0,-1 0,0 0,0 0,0 1,14 128,-9-111</inkml:trace>
  <inkml:trace contextRef="#ctx0" brushRef="#br0" timeOffset="70465.409">594 6234,'-54'34,"-146"83,-1 5,173-105,27-17,1 0,0 0,-1 1,1-1,0 0,-1 0,1 1,0-1,-1 0,1 0,0 1,-1-1,1 0,0 1,0-1,-1 1,1-1,0 0,0 1,0-1,0 0,0 1,-1-1,1 1,0-1,0 1,0-1,0 0,0 1,0-1,0 1,0-1,1 1,-1-1,0 0,0 1,0-1,0 1,0-1,1 0,-1 1,0-1,0 0,1 1,-1-1,0 0,1 1,-1-1,0 0,1 0,-1 1,0-1,1 0,-1 0,1 0,-1 0,0 1,1-1,-1 0,1 0,-1 0,0 0,1 0,-1 0,1 0,-1 0,1 0,-1 0,1 0,12 1,0 1,1-2,-1 0,0 0,1-2,-1 1,0-2,0 1,1-2,39-6,-44 9,3-2,1 1,0 0,-1 0,1 2,0-1,0 2,0 0,0 0,0 1,-1 1,1 0,-1 1,0 0,5 3,-14-6,-1 2,1-1,-1 0,1 0,-1 1,0-1,0 1,0 0,0 0,0-1,-1 1,1 1,-1-1,0 0,1 0,-2 0,1 1,0-1,-1 0,1 1,-1-1,0 0,0 1,-1-1,1 0,-1 1,1-1,-1 0,0 1,0-1,0 0,-1 0,1 0,-2 1,-68 94,45-71,-2-1,0-2,-2-1,0-1,-2-1,-27 13,54-31,-2 0,1 0,0-1,0 1,-1-1,1-1,-1 1,0-1,1 0,-1-1,0 0,1 0,-1 0,0-1,-3 0,9-1,0-1,0 1,0 0,0 0,1 0,0-1,-1 1,1 0,0-1,0 1,0 0,0-1,1 1,-1 0,0-1,1 1,0 0,-1 0,1 0,0-1,0 1,1 0,-1 0,0 0,1 1,-1-1,1 0,-1 0,1 1,0-1,0 1,0 0,0-1,0 1,0 0,17-17</inkml:trace>
  <inkml:trace contextRef="#ctx0" brushRef="#br0" timeOffset="74352.886">875 6404,'18'56,"-12"-9,-2 0,-2 1,-2 0,-2-1,-3 1,-1-1,-2 0,-3 0,-5 10,11-34,2-7,-1 0,0 0,-1 0,-1-1,-1 0,0 0,-1 0,-2 1,10-15,0-1,0 1,0 0,-1-1,1 1,0-1,0 1,-1-1,1 1,0 0,-1-1,1 1,-1-1,1 0,-1 1,1-1,-1 1,1-1,-1 0,1 1,-1-1,1 0,-1 1,0-1,1 0,-1 0,1 0,-1 0,0 0,1 1,-1-1,0 0,1 0,-1-1,0 1,1 0,-1 0,1 0,-1 0,0 0,1-1,-1 1,1 0,-1-1,1 1,-1 0,0-1,1 1,0 0,-1-1,1 1,-1-1,1 1,-1-1,1 1,0-1,-1 0,1 1,0-1,0 1,0-1,-1 0,1 1,0-1,0 0,-7-43,8 7,3 0,1-1,2 2,1-1,2 1,1 0,2 1,2 1,1 0,1 1,16-23,0 1,3 1,1 2,3 2,33-32,4 34,-75 47,1 1,-1 0,0-1,1 1,-1 0,1 0,-1 1,0-1,1 0,-1 1,0-1,1 1,-1 0,0 0,0 0,0 0,1 0,-1 0,0 1,-1-1,1 0,0 1,0 0,-1 0,1-1,0 1,-1 0,0 0,0 0,1 0,-1 0,0 1,-1-1,1 0,0 0,0 2,1 5,1 1,-2 0,1 0,-1 0,0-1,-1 1,-1 0,1 0,-1 0,-1 0,0 0,0-1,-1 1,0-1,-1 0,0 0,0 0,-1 0,0-1,-1 0,-6 8,-10 11,-2 0,0-2,-2-1,-1-1,-16 10,29-20,-1-1,-1-1,0 0,0-1,-1-1,0 0,0-2,-1 0,0 0,-1-2,1-1,-1 0,0-1,-10 0,6-7,6-3</inkml:trace>
  <inkml:trace contextRef="#ctx0" brushRef="#br0" timeOffset="74969.039">1299 6798,'52'-22,"-2"-2,0-3,-2-2,0-2,-3-2,16-16,-49 41,0-1,-1 0,0 0,0-1,-1-1,0 0,-1-1,0 1,-1-2,0 1,-1-1,0 0,-1-1,-1 1,0-1,-1 0,0-1,-1 1,-1-1,0-11,-3 20,0 0,-1 0,1 1,-1-1,-1 1,1 0,-1-1,0 1,0 1,0-1,-1 0,0 1,0-1,0 1,0 0,-1 1,1-1,-1 1,0 0,0 0,-1 0,1 1,0-1,-1 1,1 1,-1-1,0 1,0 0,1 0,-1 1,0 0,0 0,0 0,0 0,1 1,-1 0,0 1,1-1,-1 1,0 0,1 0,0 1,0 0,0 0,0 0,0 0,0 1,1-1,-1 1,1 1,-1 1,2-4,1 0,-1 0,1 0,-1 1,1-1,0 1,0-1,0 1,0 0,1 0,-1 0,1 0,0 0,0 0,0 0,0 0,0 1,1-1,-1 0,1 0,0 1,0-1,0 0,0 1,1-1,0 0,-1 0,1 1,0-1,0 0,1 0,-1 0,1 0,-1 0,1 0,0-1,0 1,0-1,1 1,-1-1,1 0,-1 0,1 0,2 2,106 29,-79-27,0-1,-26-5,0 0,0 0,-1 0,1 1,0 0,0 0,0 0,-1 1,1 0,-1 0,1 0,-1 0,0 1,0 0,0 0,0 1,0 0,-1-1,0 1,1 1,-1-1,-1 1,1-1,-1 1,0 0,0 0,0 1,-1-1,2 5,-3 4,-1 0,0 0,-1 0,-1 0,0 0,-1 0,0-1,-1 1,-1-1,0 0,-1 0,-7 11,-11 32,20-38,3-5</inkml:trace>
  <inkml:trace contextRef="#ctx0" brushRef="#br0" timeOffset="75217.182">2286 6488,'-14'34,"-5"20,-4 1,2-3,4-7,11-10,5-12</inkml:trace>
  <inkml:trace contextRef="#ctx0" brushRef="#br0" timeOffset="75458.461">2173 6037,'0'0</inkml:trace>
  <inkml:trace contextRef="#ctx0" brushRef="#br0" timeOffset="75820.646">2343 6685,'2'2,"0"-1,0 0,0 0,0 0,0 0,0 0,0 0,1-1,-1 1,0-1,0 1,1-1,-1 0,0 0,0 0,1 0,-1-1,0 1,1 0,-1-1,0 0,0 1,0-1,0 0,0 0,0 0,0-1,0 1,0 0,0-1,0 1,0-2,14-9,0-2,0 0,-2-1,0-1,-1 0,0 0,-1-2,-1 1,-1-1,0-1,-2 0,2-6,25-67,-21 122,-11 23,-4-41,1 0,0 0,1 0,0 1,0-1,2 0,-1-1,2 1,-1 0,2-1,-1 0,2 0,-1 0,1 0,1-1,0 0,4 4,-7-12,0 0,0 0,0 0,1 0,-1-1,0 1,1-1,-1 0,1-1,-1 1,1-1,0 0,-1 0,1 0,-1-1,1 1,-1-1,1 0,-1 0,0-1,1 0,-1 1,0-1,0-1,0 1,0-1,-1 1,1-1,-1 0,1 0,-1-1,11-11</inkml:trace>
  <inkml:trace contextRef="#ctx0" brushRef="#br0" timeOffset="76421.911">3133 6262,'-34'35,"1"2,2 2,2 1,1 1,-8 20,7 21,29-80,0 0,-1 0,1 0,0 1,0-1,0 0,1 0,-1 1,0-1,1 0,0 0,-1 0,1 0,0 0,0 0,0 0,0 0,0 0,1 0,-1 0,1-1,-1 1,1 0,-1-1,1 1,0-1,0 0,0 0,0 0,0 0,0 0,0 0,0 0,0-1,0 1,1 0,6-2,-1 0,0 0,1-1,-1 0,0 0,0-1,0 0,0 0,-1-1,1 0,-1 0,0-1,0 0,0 0,-1-1,0 0,0 0,0 0,1-4,184-226,-186 230,-5 5,0 0,1-1,-1 1,0 0,1-1,-1 1,1 0,0-1,-1 1,1 0,0 0,0 0,-1 0,1 0,0 0,0 0,0 0,0 0,1 0,-1 1,0-1,0 0,0 1,1-1,-1 1,0-1,1 1,-1-1,0 1,1 0,-1 0,0 0,1 0,-1 0,1 0,-1 0,0 0,1 1,-1-1,0 0,1 1,-1-1,0 1,0 0,1-1,-1 1,0 0,0 0,0-1,0 1,0 0,0 0,0 0,0 1,31 193,-20-89,-4-64,-1-1,-3 2,-1-1,-2 0,-2 1,-1-1,-3 0,-1 0,-3-1,-1 1,-2-2,-1 0,-3 1,7-22,-1-1,-1 0,0-1,-1 0,-1-1,-1 0,0-1,-1-1,-1 0,0-1,-5 3,18-14,0 0,0 0,0 0,0 0,0-1,-1 1,1-1,0 0,-1 0,1 0,-1-1,1 1,-1-1,1 0,-1 1,0-2,1 1,-1 0,1-1,-1 0,1 0,-1 0,1 0,0 0,0-1,-1 1,1-1,0 0,0 0,0 0,1 0,-1-1,0 1,1-1,0 0,-1 1,1-1,0 0,1 0,-1 0,0-1,1 0,-4-16,1 1,1-1,1 0,1-1,0 1,2 0,0 0,1 0,1 0,1 0,1 0,6-15,2 3,1 0,2 0,1 1,1 1,2 1,1 1,24-25,81-50,-103 87</inkml:trace>
  <inkml:trace contextRef="#ctx0" brushRef="#br0" timeOffset="77367.514">4572 6234,'-29'4,"0"2,0 0,1 2,0 2,0 0,1 2,0 0,1 2,1 1,0 1,-4 6,23-19,1 1,0-1,0 1,0 1,1-1,-1 1,1 0,0 0,0 0,1 0,0 1,0-1,0 1,0 0,1 0,0 0,0 0,1 0,0 1,0-1,0 0,1 1,0-1,0 1,0-1,1 0,0 1,0-1,1 0,0 0,0 0,0 0,1 0,0 0,0-1,0 1,1-1,0 0,0 0,0 0,0-1,1 1,0-1,3 2,2-2,1 0,0 0,0-1,0-1,1 0,-1 0,0-1,1-1,-1 0,1 0,-1-1,0-1,1 0,3-2,10-3</inkml:trace>
  <inkml:trace contextRef="#ctx0" brushRef="#br0" timeOffset="77684.208">4855 6432,'-16'26,"2"0,1 2,1 0,1 0,1 1,2 0,1 0,1 6,5-32,0 0,1 0,-1 0,1 0,0 0,0 0,0 0,0 0,1 0,-1 0,1 0,0 0,-1 0,1 0,1 0,-1 0,0-1,1 1,-1-1,1 1,0-1,0 1,0-1,0 0,0 0,1 0,-1 0,1 0,-1-1,1 1,0-1,-1 0,1 1,0-1,0 0,0-1,0 1,0 0,0-1,0 0,0 0,0 0,0 0,2 0,12-5,-1 0,1-1,-1-1,0-1,-1 0,0-1,0-1,-1 0,0-1,0 0,-2-1,1 0,-2-1,1-1,-2 0,0 0,-1-1,0-1,-1 1,1-5,-3 8,-1 0,0 0,-1 0,-1 0,1-1,-2 0,0 0,0 0,-2 1,1-1,-2 0,0-8,0 16,1-1,-1 1,-1 0,1 0,-1-1,0 1,0 0,0 0,-1 1,1-1,-1 0,0 1,-1 0,1 0,-1 0,0 0,0 0,0 1,0-1,-1 1,1 1,-1-1,0 0,0 1,0 0,0 0,0 1,0-1,-1 1,-3 0,-5 0,1 1,0 1,-1 0,1 1,0 0,0 1,0 1,0 0,1 1,-1 0,1 1,0 0,1 1,-1 0,2 1,-1 0,1 0,0 1,0 1,1 0,1 0,0 1,0 0,1 0,-5 11,-1 3</inkml:trace>
  <inkml:trace contextRef="#ctx0" brushRef="#br0" timeOffset="78169.531">5165 6685,'73'-39,"-50"20,-1 0,-1-2,-1 0,-1-2,-1 0,0-1,12-25,0-7,-34 66,0 0,1 0,1 0,0 1,0 0,1-1,0 1,0 0,1-1,1 1,0 0,1-1,0 1,0-1,1 2,-1-9,-1 0,1 0,0 0,0 0,0-1,0 1,1-1,-1 1,1-1,0 0,-1 0,1 0,0 0,0 0,0-1,0 1,1-1,-1 0,0 0,0 0,1 0,-1-1,1 1,-1-1,1 0,-1 0,0 0,1 0,-1-1,97-29,-84 18,0 0,-1-1,0 0,-1-2,-1 1,0-2,-1 0,-1 0,0-1,-1 0,-1-1,-1 0,0 0,-2-1,1-4,1-5,-2 3</inkml:trace>
  <inkml:trace contextRef="#ctx0" brushRef="#br0" timeOffset="78602.214">6266 6178,'-40'4,"0"3,0 1,1 2,0 2,1 1,-2 3,38-16,0 0,0 0,0 0,0 1,0-1,0 1,1-1,-1 1,0 0,0-1,0 1,0 0,1 0,-1 1,0-1,1 0,-1 0,1 1,0-1,-1 1,1-1,0 1,0 0,0-1,0 1,0 0,0 0,0 0,1 0,-1 0,1 0,-1 0,1 0,0 0,0 0,0 0,0 0,0 0,0 0,1 0,-1-1,1 1,-1 0,1 0,0 0,-1 0,1 0,0 0,125 52,-120-52,0 0,0 0,-1 1,1 0,-1 0,0 1,1-1,-1 1,-1 1,1-1,-1 0,0 1,0 0,0 0,0 0,-1 0,0 1,0 0,-1-1,1 1,-1 0,0 0,-1 0,0 0,0 1,0-1,0 0,-1 0,0 1,-1-1,1 0,-1 0,-1 5,-7 5,0 0,-1-1,-1 0,0 0,-1-1,0 0,-1-2,-1 1,0-1,-1-1,0-1,0 0,-1-1,0 0,-1-2,-12 5,-7-4,22-11</inkml:trace>
  <inkml:trace contextRef="#ctx0" brushRef="#br0" timeOffset="78903.295">6604 5895,'-4'43,"-7"34,-2 8,3-5,1-7,4-11,-3-11,0-5,1-5,2-5,2-4,1-2,2-2,-1-1,-3 1,-2-1,-4-4,-2-7</inkml:trace>
  <inkml:trace contextRef="#ctx0" brushRef="#br0" timeOffset="79151.539">6153 6404,'39'4,"36"-2,10-2,1-6,-5-2,-12 0,-7 2,-6-3,-6 0,-8 2,-5 2,-1-4,0 1,-8 1</inkml:trace>
  <inkml:trace contextRef="#ctx0" brushRef="#br0" timeOffset="79502.84">7141 6262,'-61'30,"1"3,1 2,2 3,-37 33,88-68,2 1,-1-1,0 1,1 0,-1 1,1-1,0 1,1 0,-1 0,1 0,0 0,0 1,1-1,0 1,-1 0,2-1,-1 1,1 0,0 0,0 0,1 0,-1 0,1 0,1 2,3-4,0-1,0 1,1-1,0 0,0 0,-1 0,1 0,1-1,-1 0,0 0,1 0,-1-1,1 0,-1 0,1 0,0-1,-1 0,1 0,-1 0,1-1,0 0,-1 0,1 0,-1 0,4-3,5 1,0-1,-1-1,0 0,0-1,0 0,0-1,-1-1,0 0,-1 0,0-1,8-8,110-95,-81 82,-47 29,1 1,-1 0,0-1,0 1,0 0,1 0,-1 0,0 0,0 0,0 0,1 0,-1 1,0-1,0 0,0 0,0 1,0-1,1 1,-1-1,0 1,0 0,0-1,0 1,0 0,-1 0,1 0,0 0,0-1,0 1,-1 0,1 0,0 1,-1-1,1 0,-1 0,0 0,1 0,-1 0,0 0,1 1,-1-1,0 0,0 0,0 1,5 58,-5-53,0 1,0-1,0 1,1-1,0 1,1-1,0 0,0 1,1-1,-1 0,1 0,1-1,0 1,0-1,12 14</inkml:trace>
  <inkml:trace contextRef="#ctx0" brushRef="#br0" timeOffset="79884.597">7424 6572,'270'-287,"-323"364,51-74,0 1,0-1,0 1,1 0,-1 0,1 0,0 0,0 0,1 0,-1 0,1 0,0 0,0 0,0 0,0 0,1 0,0 0,0 0,0 0,0 0,0 0,1 0,0 0,0-1,1 3,3-2,0-1,0 1,0-2,1 1,-1 0,1-1,-1-1,1 1,0-1,0 0,0 0,0-1,-1 0,1 0,0-1,0 0,0 0,0 0,-1-1,1 0,-1 0,1-1,-1 0,0 0,1-1,11-4,-1-1,-1 0,0-1,0-1,-1 0,0-1,-1-1,-1 0,1-2,-2-1</inkml:trace>
  <inkml:trace contextRef="#ctx0" brushRef="#br0" timeOffset="80141.304">8298 5726,'-17'77,"-6"17,5 1,-3 73,19-137,3 0,0 0,2-1,1 1,2-1,1 0,1 0,1-1,2 0,2 1,11 3,-14-28</inkml:trace>
  <inkml:trace contextRef="#ctx0" brushRef="#br0" timeOffset="80387.117">7904 6262,'43'5,"33"1,14 1,1-2,-6-2,-7-6,-8-2,-5-5,-5-2,-3 3,-11 1</inkml:trace>
  <inkml:trace contextRef="#ctx0" brushRef="#br0" timeOffset="85011.459">9737 6008,'0'-6,"0"28,0 36,-1 337,-26-155,4-138,22-120,44-108,-29 102</inkml:trace>
  <inkml:trace contextRef="#ctx0" brushRef="#br0" timeOffset="85572.944">10189 6150,'-327'151,"321"-148,0-2,1 0,0 1,0 0,0 0,1 0,-1 0,0 1,1 0,0 0,-1 0,1 1,0-1,1 1,-1 0,1 0,0 0,0 0,0 1,0 0,1-1,-1 1,1 0,1 0,-1 0,1 0,-1 0,1 3,1-3,1 0,-1-1,1 1,0 0,0 0,1 0,-1-1,1 1,0-1,1 1,-1-1,1 0,-1 0,1 0,0 0,1 0,-1-1,1 1,0-1,-1 0,1 0,1 0,-1-1,0 0,1 1,-1-1,1-1,-1 1,1-1,0 0,0 0,0 0,0-1,0 1,0-1,0-1,3 1,0 0,1 0,-1 0,1 1,-1 0,0 1,0 0,0 0,0 1,0 0,0 0,0 1,-1-1,0 2,0-1,0 1,0 1,-1-1,0 1,0 0,0 0,-1 1,0-1,0 1,-1 0,1 1,1 6,0 54,-7-56</inkml:trace>
  <inkml:trace contextRef="#ctx0" brushRef="#br0" timeOffset="94361.561">10613 6404,'561'0,"-562"0</inkml:trace>
  <inkml:trace contextRef="#ctx0" brushRef="#br0" timeOffset="94655.774">10613 6601,'14'5,"20"1,8 0,2-1,-2-2,-3-1,-3 0,-3-2,-3 0,-1 0,-1 0,-1-1,1 1,-5 0</inkml:trace>
  <inkml:trace contextRef="#ctx0" brushRef="#br0" timeOffset="95476.441">11459 6318,'43'9,"0"-2,0-2,1-2,0-2,0-1,42-7,-70 6,-1-1,0 0,0-1,0 0,0-1,-1-1,1 0,-1-1,-1-1,1 0,-1-1,0 0,-1-1,0-1,0 0,-1 0,0-1,-1-1,0 1,-1-2,0 0,-7 8,-1-1,0 1,0-1,-1 0,1 1,-1-1,-1 0,1 1,-1-1,0 1,0-1,0 1,-1-1,0 1,0 0,0-1,-1 1,1 0,-1 1,-1-1,1 0,-1 1,1 0,-1 0,0 0,-1 0,1 1,-1-1,0 1,1 0,-1 1,-1-1,1 1,0 0,0 0,-1 1,1-1,-1 1,0 0,1 1,-1 0,0 0,1 0,-1 0,-4 2,-4 0,1 2,0-1,0 2,0 0,1 0,-1 1,1 1,0 0,1 1,0 0,0 0,1 2,0-1,1 1,0 0,0 1,1 0,0 0,1 1,1 0,-1 1,2-1,0 1,1 0,0 0,1 0,0 1,1-1,0 1,1 13,3 80,-12 97,-42 21,47-212,0 0,-1 0,0-1,-1 0,0-1,-1 1,0-1,-1-1,0 1,-1-2,0 1,0-1,-1-1,0 0,-1 0,0-2,-6 4,17-9,0-1,-1 1,1-1,0 0,-1 1,1-1,0 0,-1 0,1 0,0 0,-1 0,1 0,0 0,-1 0,1 0,0-1,-1 1,1 0,0-1,0 1,-1-1,1 0,0 1,0-1,0 0,0 0,0 0,0 0,0 0,0 0,0 0,0 0,0 0,1 0,-1 0,1 0,-1-1,1 1,-1 0,1-1,-1-14</inkml:trace>
  <inkml:trace contextRef="#ctx0" brushRef="#br0" timeOffset="96127.609">12165 6545,'-13'0,"0"0,0 1,0 1,1 0,-1 1,0 1,1 0,0 0,0 1,0 1,1 0,0 0,0 1,0 1,-4 4,13-10,0 0,0 0,1 0,-1 1,0-1,1 1,0-1,0 1,0-1,0 1,0 0,0 0,0-1,1 1,0 0,-1 0,1 0,0 0,1-1,-1 1,0 0,1 0,-1 0,1-1,0 1,0 0,0-1,0 1,1-1,-1 1,1-1,-1 1,1-1,0 0,0 0,0 0,0 0,0 0,1-1,-1 1,1 0,-1-1,1 0,-1 0,1 0,-1 0,1 0,0 0,0 0,0-1,-1 0,3 3,64 36,-67-38,-1 0,0 0,0 0,0 0,0 0,0 0,0 1,0-1,0 0,0 1,0-1,-1 0,1 1,-1-1,1 1,-1-1,1 1,-1-1,0 1,0-1,0 1,0 0,0-1,0 1,0-1,0 1,-1-1,1 1,0-1,-1 1,0-1,1 1,-1-1,0 0,1 1,-1-1,0 0,0 1,0-1,0 0,-1 0,1 0,0 0,0 0,-1 0,1-1,0 1,-11 7,-1-1,1 0,-1-1,0-1,-1 0,1-1,-1 0,0-1,0 0,-9-1,10 0</inkml:trace>
  <inkml:trace contextRef="#ctx0" brushRef="#br0" timeOffset="96761.565">12390 6658,'-2'1,"0"0,0 1,0-1,1 1,-1 0,1-1,-1 1,1 0,-1 0,1 0,0 0,0 0,0 0,0 1,0-1,1 0,-1 0,1 1,-1-1,1 0,0 1,0-1,0 0,0 1,0-1,0 2,-1-1,-1 0,1 0,0 0,0 0,0 0,1 1,-1-1,1 0,0 1,0-1,0 0,0 1,1-1,-1 0,1 1,0-1,0 0,0 0,0 0,1 0,-1 0,1 0,0 0,0 0,0-1,0 1,0-1,0 1,1-1,-1 0,1 0,0 0,-1 0,1 0,0-1,0 1,0-1,1 0,-1 0,2 1,6-4,-1-1,0 1,0-2,-1 1,1-1,0-1,-1 0,0 0,-1-1,1 0,-1 0,0-1,0 0,-1-1,6-7,39-31,-51 45,0 0,1 0,-1 0,1 0,-1 1,1-1,-1 1,1-1,0 1,-1-1,1 1,0 0,-1 0,1 0,0 0,-1 0,1 0,0 0,-1 1,1-1,0 1,-1-1,1 1,-1-1,1 1,-1 0,1 0,-1 0,1 0,-1 0,0 0,0 0,1 0,-1 1,0-1,0 0,0 1,0-1,-1 1,1-1,0 1,-1-1,1 1,0-1,-1 1,0 0,1 1,17 23,-15-22,1 0,-1 0,1-1,0 1,0-1,0 0,1 0,-1 0,1-1,-1 0,1 0,0 0,0 0,0-1,0 0,0 0,0 0,1 0,-1-1,0 0,0 0,1-1,-1 1,0-1,0 0,0 0,0-1,0 0,0 0,-1 0,1 0,0-1,-1 0,0 1,1-2,-1 1,2-3,81-84,-86 89,0-1,0 1,0 0,0-1,0 1,-1-1,1 1,0-1,-1 1,1-1,-1 0,1 1,-1-1,0 1,0-1,0 0,0 1,0-1,0 0,0 1,-1-1,1 0,0 1,-1-1,0 1,1-1,-1 1,0-1,0 0,-9-7</inkml:trace>
  <inkml:trace contextRef="#ctx0" brushRef="#br0" timeOffset="99674.508">13660 6121,'-11'-4,"-1"0,0 0,0 1,0 1,-1 0,1 1,-1 0,1 1,0 0,-1 1,1 0,-1 1,1 1,0 0,0 0,0 1,1 1,-1 0,1 0,0 1,1 1,-1 0,1 0,1 1,-1 0,1 1,1 0,-7 8,-62 116,75-129,1 0,-1 0,1 1,0-1,0 0,0 0,1 1,0-1,0 0,0 1,0-1,0 0,1 1,0-1,0 0,0 0,0 0,1 0,-1 0,1 0,0 0,1 0,-1 0,1-1,-1 0,1 1,0-1,0 0,0 0,1 0,-1-1,1 1,1 0,2 0,0 0,0 0,1 0,-1-1,0 0,1-1,0 1,-1-2,1 1,0-1,-1 0,1-1,0 1,-1-1,1-1,0 0,-1 0,0 0,0-1,7-3,7-5,0 0,-1-1,0-2,-1 0,-1 0,5-7,107-148,-55 7,-55 228,27 154,-9 29,-32-217,-2 1,-1 0,-2 0,-1 1,-2-1,-1 0,-2 0,-1-1,-1 1,-2-1,6-24,0 0,0 0,-1 0,0-1,-1 1,1-1,-1 0,-1 0,0-1,0 0,0 0,0 0,-1-1,0 0,0 0,0 0,-1-1,0 0,0-1,0 0,0 0,0-1,0 1,-1-2,1 1,-1-2,0 1,1-1,-1 0,1 0,-1-1,1-1,-1 1,-3-3,8 2,1-1,-1 1,1-1,0-1,0 1,0 0,0-1,0 1,1-1,0 0,0 0,0 0,0 0,0 0,1 0,0 0,0-1,0 1,0 0,1-1,0 1,0-5,8-100,-1 87,1 0,1 0,1 1,0 1,2-1,0 2,2 0,0 0,1 1,0 1,14-11,11-16,92-85,-114 116</inkml:trace>
  <inkml:trace contextRef="#ctx0" brushRef="#br0" timeOffset="100830.155">14761 5811,'-50'56,"3"2,3 2,-32 56,-20 27,9-25,-99 101,244-296,177-194,5-1,-168 202,-71 70,0 0,0-1,0 1,0 0,0 0,0 0,0 0,0 0,0 0,0 0,0 0,0 0,0 0,0 0,0 1,0-1,0 0,0 1,0-1,0 1,0-1,0 1,0 0,0-1,-1 1,1 0,0 0,-1-1,1 1,0 0,-1 0,1 0,-1 0,1 0,-1 0,1 0,-1 0,0 0,0 0,1 0,-1 0,0 0,0 0,0 0,0 0,0 0,6 55,-6-53,0 96,10 91,-2-139,-3 0,-1 0,-3 0,-2 16,1-67,-1-10</inkml:trace>
  <inkml:trace contextRef="#ctx0" brushRef="#br0" timeOffset="101132.995">14253 6318,'53'0,"27"0,4 0,-2 0,-10-4,-8-3,-10 1,-10 2,-2 0,-3-3,-4 0,-3 0,-3 2,-5 2</inkml:trace>
</inkml:ink>
</file>

<file path=ppt/ink/ink6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27.09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555 0,'-4'7,"0"0,0 0,1 1,0-1,0 1,1-1,0 1,0 0,0 0,1 0,1 0,0 0,0 0,1 8,-2-1,1 366,-28-106,29 145,-1-421,-1 1,1 0,-1-1,1 1,-1 0,1-1,-1 1,0 0,1 0,-1-1,0 1,1 0,-1 0,0 0,1 0,-1 0,0 0,1 0,-1 0,0 0,1 0,-1 0,0 1,1-1,-1 0,1 0,-1 1,0-1,1 0,-1 1,1-1,-1 1,1-1,-1 0,1 1,-1-1,1 1,0 0,-1-1,1 1,0-1,-1 1,1-1,0 1,0 0,-1-1,1 1,0 0,0-1,0 1,0 0,0-1,0 1,0 0,0-1,0 1,0 0,0-1,1 1,-1 0,0-1,0 1,1-1,-1 1,-21-23,0 1,-2 0,-1 2,0 0,-2 2,-10-5,-5 0,-1 2,-1 2,0 2,-43-9,41 9,46 15,-1 0,0 0,0 0,0 0,1 0,-1 0,0 1,1-1,-1 0,1 0,-1 0,1 0,0 0,-1 1,1-1,0 0,-1 0,1 1,0-1,0 1,0-1,0 1,0-1,-1 1,1-1,0 1,0 0,0-1,0 1,0 0,0 0,0 0,0 0,0 0,0 0,0 0,0 0,0 0,0 0,0 1,0-1,1 1,4-3,263-39,-235 36,1 1,-1 2,1 1,0 2,0 1,0 2,1 2,158 50,-192-56,-1 0,1 1,-1-1,1 0,-1 0,1 1,-1-1,1 1,-1-1,1 1,-1 0,0 0,1-1,-1 1,0 0,0 0,0 0,0 0,0 1,0-1,0 0,0 0,0 1,0-1,-1 0,1 1,0-1,-1 0,1 1,-1-1,0 1,0-1,1 1,-1-1,0 1,0 0,0-1,0 1,-1-1,1 1,0-1,-1 1,1-1,-1 0,1 1,-1-1,0 1,1-1,-1 0,0 0,0 1,0-1,0 0,0 0,-1 1,-140 74,-81 58,184-98,37-27</inkml:trace>
</inkml:ink>
</file>

<file path=ppt/ink/ink6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27.78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62 1,'-12'25,"2"1,1 1,1-1,1 1,2 1,0-1,2 1,1 0,1 0,2 0,2 16,-3-42,0 1,1-1,-1 1,1-1,-1 0,1 1,0-1,0 1,0-1,0 0,0 0,1 0,-1 0,1 0,-1 0,1 0,0 0,0 0,0-1,0 1,0-1,0 1,0-1,0 0,1 0,-1 0,0 0,1 0,-1-1,0 1,1-1,-1 0,1 1,-1-1,1 0,-1 0,1-1,-1 1,2-1,94-35,75-109,-72 65,-100 80,0-1,-1 0,1 1,0-1,0 1,0-1,-1 1,1-1,0 1,0 0,0-1,0 1,0 0,0 0,0 0,0 0,-1 0,1 0,0 0,0 0,0 0,0 0,0 0,0 0,0 1,0-1,0 0,0 1,-1-1,1 1,0-1,0 1,0-1,-1 1,1-1,0 1,-1 0,1 0,-1-1,1 1,0 0,-1 0,0 0,1-1,-1 1,10 48,-8-27,-1-18,-1 1,1 1,-1 0,1-1,0 1,1 0,-1-1,1 0,0 1,0-1,1 0,0 0,0 0,0 0,0-1,1 1,-1-1,1 0,1 0,-1 0,0-1,1 1,0-1,0 0,0 0,2 1,4-2,0-1,0 1,0-2,0 1,-1-1,1-1,0 0,0-1,0 0,-1 0,1-1,-1-1,0 0,0 0,0-1,0 0,-1-1,0 0,0 0,6-6,-2 0,1 0,-2-1,0-1,0 0,-1-1,-1 0,0 0,-1-1,-1 0,-1-1,0 0,0-2,0-5</inkml:trace>
</inkml:ink>
</file>

<file path=ppt/ink/ink6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28.73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186 82,'16'-34,"-16"55,-7 16,1 0,2 1,1-1,2 1,4 32,-2 1,0 545,-30-416,18-156,8-36,6-30,1-1,-1-1</inkml:trace>
  <inkml:trace contextRef="#ctx0" brushRef="#br0" timeOffset="782.709">186 54,'-63'46,"-60"43,123-88,0 0,0 1,0-1,1 0,-1 0,0 0,0 1,1-1,-1 0,1 0,-1 0,1 0,0 0,-1 0,1 0,0 0,0 0,-1 0,1 0,0-1,0 1,0 0,0 0,0-1,0 1,0-1,1 1,-1-1,0 1,0-1,0 0,0 0,1 1,-1-1,0 0,0 0,1 0,-1 0,0 0,0-1,0 1,2 0,203 19,-53 14,-63-22,-89-12,-1 1,1-1,-1 1,1-1,-1 0,1 1,-1-1,1 1,-1-1,0 0,1 0,-1 1,0-1,0 0,1 1,-1-1,0 0,0 0,0 1,0-1,0 0,0 0,0 0,0 1,0-1,-1 0,1 0,0 1,0-1,-1 0,1 1,0-1,-1 0,1 1,0-1,-1 0,1 1,-1-1,0 1,1-1,-1 1,1-1,-1 1,0-1,1 1,-1 0,0-1,1 1,-1 0,0 0,0-1,1 1,-1 0,0 0,0 0,1 0,-1 0,0 0,0 0,1 0,-1 0,-2-1,-62-42,-67-55,127 93,1 1,0 1,0-1,1 0,-1 0,1 0,0-1,0 1,0-1,1 1,0-1,-1 0,2 0,-1 0,1-1,-1 1,1-3,2-13</inkml:trace>
  <inkml:trace contextRef="#ctx0" brushRef="#br0" timeOffset="3332.433">496 1212,'-6'5,"1"1,0 0,0 1,1-1,-1 1,1 0,1 0,0 0,0 0,0 1,0-1,1 1,1 0,-1 0,1 0,1 0,-1 0,2 7,-1-13,-13 378,-22-113,33-244,10-28,-3-8</inkml:trace>
  <inkml:trace contextRef="#ctx0" brushRef="#br0" timeOffset="3852.213">806 1352,'-49'28,"1"3,2 1,1 2,1 2,2 2,0 4,38-40,1 0,0 1,0-1,0 0,1 1,-1 0,0-1,1 1,0 0,0 0,0 1,0-1,0 0,1 1,-1-1,1 1,0-1,0 1,0 0,1-1,-1 1,1 0,0 0,0-1,0 1,0 0,1 0,0-1,0 1,0 0,0-1,0 1,1-1,-1 0,1 1,0-1,0 0,0 0,0 0,1 0,100 28,-68-26,-28-4,0-1,0 1,0 1,-1-1,1 1,-1 0,1 1,-1-1,0 1,0 1,0-1,0 1,-1 0,1 0,-1 1,0-1,0 1,-1 0,1 1,-1-1,0 1,-1 0,1 0,-1 0,0 0,-1 1,19 55,-9-50</inkml:trace>
  <inkml:trace contextRef="#ctx0" brushRef="#br0" timeOffset="4514.597">1286 1268,'-48'20,"-145"76,190-93,-1 0,1 0,0 0,0 0,0 1,1-1,-1 1,1-1,0 1,0 0,0 0,0 0,1 0,-1 0,1 1,0-1,1 0,-1 0,1 1,0-1,0 1,0-1,0 0,1 1,0-1,0 0,0 0,0 0,1 1,-1-1,1 0,0-1,0 1,1 0,-1-1,1 1,0-1,0 0,0 1,0-2,2 3,176 169,-120-82,-58-87,0 2,-1-1,1 0,-1 0,-1 1,1-1,-1 1,0 0,0-1,-1 1,0 0,0-1,-1 1,0 0,0-1,0 1,-1-1,0 1,0-1,-1 0,0 0,0 0,0 0,-3 3,-1 0,-1 1,0-1,0-1,-1 0,0 0,-1 0,0-2,0 1,0-1,-1 0,1-1,-2 0,1-1,0 0,-1-1,0-1,1 1,-1-2,0 0,0 0,0-1,0 0,0-1,-6-1,15 1,0 0,0 0,0 0,0 0,0 0,1 0,-1-1,0 1,0-1,1 0,-1 0,1 0,0 0,0 0,-1 0,1-1,1 1,-1-1,0 0,1 1,-1-1,1 0,0 0,0 0,0 0,0 0,0 0,1 0,-1 0,1 0,0 0,0-1,0 1,0 0,1 0,-1 0,2-3,50-109,-39 98,2 1,0-1,1 2,0 0,1 2,1-1,0 2,1 0,0 2,1 0,0 1,3-1,-1 2</inkml:trace>
</inkml:ink>
</file>

<file path=ppt/ink/ink6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5.7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 68,'-3'8,"-1"0,1 0,0 1,1-1,0 0,0 1,1 0,0-1,0 1,1 0,1 0,-1-1,1 1,0 0,1-1,0 1,1-1,0 0,1 2,-2-7,0-1,0 0,0 1,0-1,1 0,-1-1,1 1,-1 0,1-1,0 1,0-1,0 0,-1 0,1 0,0 0,0-1,1 1,-1-1,0 1,0-1,0 0,0-1,0 1,0 0,0-1,0 0,0 1,0-1,0-1,0 1,0 0,-1-1,3-1,84-62,-81 58,1-1,-1 1,-1-2,0 1,0-1,0 0,-1 0,-1-1,0 0,0 0,-1 0,0-1,0 1,-1-1,-1 0,0 0,0-1,-5-6</inkml:trace>
</inkml:ink>
</file>

<file path=ppt/ink/ink6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5.9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23 1,'-10'38,"-2"13</inkml:trace>
</inkml:ink>
</file>

<file path=ppt/ink/ink6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6.1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0,'0'0</inkml:trace>
</inkml:ink>
</file>

<file path=ppt/ink/ink6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7.3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 0,'18'177,"-7"159,-11-321,-1 0,-1-1,-1 1,0 0,-1-1,0 0,-1 0,-1 0,-5 11,10-25,1-1,0 1,0 0,0-1,0 1,-1 0,1 0,0-1,0 1,-1 0,1-1,0 1,-1 0,1 0,0 0,0 0,-1-1,1 1,0 0,-1 0,1 0,-1 0,1 0,0 0,-1 0,1 0,0 0,-1 0,1 0,0 0,-1 0,1 0,0 0,-1 0,1 0,0 0,-1 0,1 1,0-1,-1 0,1 0,0 0,-1 1,1-1,0 0,0 0,-1 1,1-1,0 0,0 1,0-1,-1 0,1 1,0-1,2-35,6 22,0 0,1 0,0 1,1 0,1 1,-1 0,2 1,0 0,0 1,0 0,1 1,0 1,1 0,0 0,0 2,1-1,-1 2,1 0,0 1,13-2,-25 4,0-1,1 1,0-1,-1 1,1 0,0 0,0 1,-1-1,1 1,0 0,0 0,0 0,0 0,-1 1,1-1,0 1,0 0,-1 0,1 1,0-1,-1 1,0-1,1 1,-1 0,0 1,0-1,0 0,0 1,0 0,-1 0,1-1,-1 2,0-1,0 0,0 0,0 1,0-1,-1 1,1 1,-3 2,-1 0,0-1,0 0,0 1,-1-1,0 0,-1 0,1 0,-1-1,0 1,0-1,-1 0,1 0,-1 0,0-1,-1 1,1-1,-1-1,0 1,0-1,0 0,0 0,0-1,-1 0,1 0,-1 0,0-1,-4 1,-23 11,-74 23,90-28</inkml:trace>
  <inkml:trace contextRef="#ctx0" brushRef="#br0" timeOffset="522.183">308 705,'126'-76,"178"-122,-295 191,-1 0,0-1,-1 0,0 0,0-1,-1 0,0 0,0 0,2-7,-6 13,-1 0,0 1,1-1,-1 0,0 0,-1 0,1 0,0 0,-1 0,0 0,1 0,-1-1,0 1,-1 0,1 0,-1 0,1 0,-1 0,0 0,0 0,0 0,0 0,-1 1,1-1,-1 0,0 1,0-1,0 1,0 0,0-1,0 1,-1 0,1 0,-2-1,1 2,1-1,-1 1,1 0,-1 0,0 0,0 0,1 0,-1 1,0-1,0 1,0-1,0 1,0 0,0 1,0-1,1 0,-1 1,0-1,0 1,0 0,1 0,-1 0,0 0,1 1,-1-1,1 1,-1-1,1 1,0 0,0 0,0 0,0 0,0 0,0 1,1-1,-1 1,1-1,-1 1,1-1,0 1,0 0,0 0,0-1,1 1,-1 0,1 0,0 0,0 0,0 0,0 0,0-1,0 1,1 0,-1 0,1 0,0 0,0-1,0 1,0 0,1-1,-1 1,1-1,0 0,-1 1,1-1,2 2,142 69,-143-68,0 1,-1-1,1 1,-1-1,0 1,0 0,-1-1,0 1,0 0,0 0,-1 0,0 0,0 0,-1 0,1 0,-1 0,0 0,-1 0,0 0,0-1,0 1,0-1,-1 1,0-1,0 0,0 0,-1 0,-1 1,-4 10</inkml:trace>
  <inkml:trace contextRef="#ctx0" brushRef="#br0" timeOffset="766.391">1042 480,'-5'24,"4"8,1-6,1-8</inkml:trace>
  <inkml:trace contextRef="#ctx0" brushRef="#br0" timeOffset="1021.73">1042 57,'0'0</inkml:trace>
  <inkml:trace contextRef="#ctx0" brushRef="#br0" timeOffset="1234.763">1184 311,'0'0,"2"14,2 0,-1 0,2 0,0-1,0 1,2-1,-1 0,2-1,0 0,0 0,1 0,0-1,1-1,7 7,-14-15,0-1,-1 1,1-1,0 1,0-1,0 0,0 0,0-1,0 1,1 0,-1-1,0 0,0 0,0 0,0 0,1 0,-1-1,0 1,0-1,0 0,0 0,0 0,0 0,0-1,0 1,0-1,-1 0,1 1,1-3,61-75,-53 61,64-123,-69 125</inkml:trace>
  <inkml:trace contextRef="#ctx0" brushRef="#br0" timeOffset="1814.629">1635 537,'160'-218,"-127"181,-39 65,5-26,0 0,0 0,0 0,1 0,-1 0,0 0,1 0,-1 0,1 1,0-1,0 0,0 0,0 1,0-1,0 0,0 0,1 0,-1 1,1-1,0 0,0 0,0 0,0 0,0 0,0 0,0 0,0 0,1-1,-1 1,1 0,0-1,-1 1,1-1,0 0,0 1,0-1,0 0,0 0,0 0,0-1,0 1,0 0,0-1,0 1,1-1,7-1,1-1,-1 0,0-1,0 0,-1 0,1-1,-1 0,0-1,0 0,9-6,7-3,64-35,-89 49,1-1,0 1,-1-1,1 1,0 0,0-1,-1 1,1 0,0 0,0 0,0-1,-1 1,1 0,0 0,0 0,0 0,-1 0,1 1,0-1,0 0,0 0,-1 0,1 1,0-1,0 0,-1 1,1-1,0 1,-1-1,1 1,0-1,-1 1,1-1,-1 1,1 0,-1-1,1 1,-1 0,0-1,1 1,-1 0,0 0,1-1,-1 1,0 0,0 0,0-1,0 1,1 0,-1 0,-1 0,2 52,-1-43,2 102,3-92</inkml:trace>
</inkml:ink>
</file>

<file path=ppt/ink/ink6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6.50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1,'21'76,"-19"-62,4 322,-34-167,27-146</inkml:trace>
  <inkml:trace contextRef="#ctx0" brushRef="#br0" timeOffset="206.138">199 481,'-10'34,"-2"15,0 0</inkml:trace>
  <inkml:trace contextRef="#ctx0" brushRef="#br0" timeOffset="457.724">284 1,'0'0</inkml:trace>
</inkml:ink>
</file>

<file path=ppt/ink/ink6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4.1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579 83,'2'-1,"0"0,-1 0,1 0,0 0,-1 0,1 0,-1 0,0-1,1 1,-1 0,0-1,0 1,0-1,0 0,0 1,0-1,0 0,0 1,-1-1,1 0,-1 0,1 0,-1 1,0-1,0 0,0 0,0 0,0 0,0 0,0 0,-1 1,1-1,0 0,-1 0,0 0,1 1,-1-1,0 0,0 1,0-1,0 0,0 1,-1 0,1-1,0 1,-1 0,1-1,-1 1,1 0,-1 0,0 0,1 0,-2 0,-12 0,1 0,-1 1,0 1,1 0,-1 1,1 1,-1 0,1 1,0 0,0 1,-5 3,12-5,-19 5,1 2,0 0,1 2,0 1,1 1,0 1,1 1,-4 4,24-19,0 1,0-1,0 0,0 1,0-1,1 1,-1 0,0 0,1 0,0 0,-1 0,1 0,0 0,0 0,0 0,0 1,0-1,0 0,1 1,-1-1,1 0,0 1,0-1,0 1,0-1,0 0,0 1,1-1,-1 1,1-1,-1 0,1 1,0-1,0 0,0 0,0 0,1 0,-1 0,0 0,1 0,1 2,11 2,1 0,0 0,0-1,0-1,0-1,1 0,-1-1,1-1,1 0,20 3,-36-4,0-1,0 1,0 0,0 0,0 0,0 0,1 0,-1 0,0 0,0 0,0 0,0 0,0 1,0-1,0 0,1 1,-1-1,0 1,0-1,0 1,-1-1,1 1,0 0,0 0,0-1,0 1,-1 0,1 0,0 0,-1 0,1 0,-1 0,1 0,-1 0,1 0,-1 0,0 0,1 0,-1 0,0 1,0-1,0 0,0 0,0 0,0 0,0 0,0 0,0 1,-1-1,1 0,0 0,-1 0,1 0,-1 0,1 0,-1 0,0 0,1 0,-1 0,0-1,0 1,0 0,-34 34,-1-2,-2-1,-1-1,-12 3,6-1,32-23,0 0,1 1,0 0,0 1,1 0,1 1,0 0,1 1,1 0,0 0,-1 3,8-14,0 1,0-1,0 1,0-1,0 0,1 1,-1-1,1 1,0-1,0 1,1-1,-1 1,1-1,-1 1,1-1,0 1,1-1,-1 0,0 0,1 0,0 0,0 0,0 0,0 0,0 0,0-1,1 1,-1-1,1 1,0-1,0 0,0 0,0-1,0 1,0 0,2-1,8 6,1-2,0 0,0 0,1-1,-1-1,1-1,0 0,1 0,131-28,-56 4,-72 17</inkml:trace>
  <inkml:trace contextRef="#ctx0" brushRef="#br0" timeOffset="1183.581">1003 365,'-14'-3,"1"1,-1 0,0 0,1 2,-1 0,0 0,0 1,0 1,1 0,-1 1,1 0,0 1,0 1,0 0,0 1,1 0,0 1,0 0,1 1,0 0,0 1,1 0,0 1,1 0,0 1,0 0,1 0,1 0,0 1,0 0,1 1,-2 7,7-18,-1 0,1 0,0-1,-1 1,1 1,0-1,1 0,-1 0,0 0,1 0,-1 1,1-1,-1 0,1 0,0 1,0-1,0 0,0 1,1-1,-1 0,1 0,-1 1,1-1,0 0,0 0,0 0,0 0,0 0,0 0,0 0,1 0,-1 0,1-1,0 1,-1 0,1-1,0 0,0 1,0-1,0 0,0 0,0 0,0 0,0 0,0-1,1 1,-1 0,0-1,10 1,0 0,-1-1,1 0,0-1,0 0,-1-1,1-1,-1 1,0-2,0 0,0 0,0-1,-1 0,1 0,7-7,139-115,0-15,-175 164,1 0,1 2,1 0,2 1,0 0,1 1,2 1,8-22,-34 76,3 2,5 1,0 10,4-12,17-66,1 1,0 1,1-1,1 1,1 0,1 0,0 0,2 0,0 0,0 0,3 10,-2-25,0 0,0-1,0 1,0 0,0-1,1 1,-1-1,1 0,-1 1,1-1,0 0,0 0,0 0,0 0,1-1,-1 1,0 0,1-1,-1 0,1 1,-1-1,1 0,0-1,0 1,-1 0,1-1,0 1,0-1,0 0,-1 0,1 0,0 0,0-1,0 1,-1-1,1 1,0-1,0 0,-1 0,1 0,-1-1,1 1,-1-1,1 0,3 0,0-1,0-1,-1 1,1-1,-1 0,0-1,0 1,0-1,-1 0,1 0,-1 0,0 0,-1-1,1 0,-1 0,-1 0,1 0,-1 0,0-1,0 1,-1-1,1 1,-1-1,-1 1,0-1,0 0,0 1,0-1,-1 0,0 1,-1-1,0 1,0-1,0 1,0 0,-1 0,0 0,-1 0,1 1,-2-2,-3-3,-1 0,-1 1,0 0,0 0,-1 1,0 0,0 1,-1 0,0 1,0 0,0 1,-1 1,0 0,0 0,0 1,0 1,0 0,-3 1,-9-4,25 5,1 0,-1 0,0 0,0 0,1 0,-1 0,0 0,1 0,-1-1,0 1,0 0,1 0,-1 0,0 0,0 0,1 0,-1-1,0 1,0 0,1 0,-1 0,0-1,0 1,0 0,0 0,1 0,-1-1,0 1,0 0,0 0,0-1,0 1,0 0,0-1,1 1,-1 0,0 0,0-1,0 1,0 0,0-1,0 1,0 0,-1 0,1-1,0 1,0 0,0-1,0 1,0 0,0 0,0-1,-1 1,1 0,0 0,0 0,0-1,-1 1,1 0,0 0,0 0,98-16,-64 10,1-2,-1-2,0-1,-1-2,0-1,13-9,-28 13</inkml:trace>
</inkml:ink>
</file>

<file path=ppt/ink/ink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2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1,'0'38,"5"23,2 5,-1-3,-1-8,-1-13</inkml:trace>
</inkml:ink>
</file>

<file path=ppt/ink/ink6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01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8778 340,'-73'18,"67"-18,1 1,0 0,-1 0,1 1,0-1,0 1,0 1,0-1,0 0,0 1,0 0,1 0,0 1,-1-1,1 1,1 0,-1 0,0 0,1 1,0-1,0 1,0 0,1 0,0 0,-1 2,4-4,1 1,0-1,0 0,0-1,0 1,0 0,1 0,-1-1,1 0,-1 1,1-1,0 0,0 0,0 0,0-1,1 1,-1-1,0 0,1 0,-1 0,0 0,1-1,-1 1,2-1,15 6,-14-4,0 1,0-1,0 1,0 0,0 1,0-1,-1 1,0 0,0 0,0 1,0 0,-1-1,0 2,0-1,0 0,-1 1,1 0,-1-1,0 1,0 3,-1-4,0 0,0 0,0 0,0 0,-1 0,0 1,0-1,-1 0,1 1,-1-1,0 0,-1 1,1-1,-1 0,0 0,0 1,-1-1,0 0,1 0,-2 0,1-1,-1 1,1 0,-1-1,0 0,-1 1,1-1,-1-1,0 1,0 0,0-1,0 0,-1 0,1 0,-1 0,0-1,0 0,0 0,-103 4,83-7</inkml:trace>
  <inkml:trace contextRef="#ctx0" brushRef="#br0" timeOffset="-1799.992">6717 30,'-27'150,"-5"94,19-164,1 56,12-135,1-1,0 0,0 1,-1-1,1 0,0 0,0 1,0-1,-1 0,1 0,0 0,0 0,0 0,-1 0,1 0,0-1,0 1,0 0,-1 0,1-1,0 1,0 0,-1-1,1 1,0-1,-1 1,1-1,0 1,-1-1,1 1,-1-1,1 0,-1 1,1-1,-1 0,1 1,-1-1,0 0,1 0,-1 1,0-1,0 0,0 0,0 0,1 1,12-21,1 1,1 0,1 1,0 1,2 1,0 0,0 1,2 1,0 1,1 1,16-8,-14 10,-19 8,0 0,0 0,1 1,-1-1,1 1,0 0,-1 0,1 1,0-1,0 1,0 0,0 1,1-1,-1 1,0 0,0 0,0 0,0 1,0 0,0 0,0 0,0 1,0-1,4 3,-7 2,0-1,0 0,-1 1,0-1,0 1,0 0,0-1,-1 1,0 0,-1-1,1 1,-1-1,0 1,0-1,-1 1,1-1,-1 1,0-1,-1 0,0 0,1 0,-1 0,-1-1,1 1,-4 2,-2 8,0 0,-2 0,1-1,-2 0,0-1,-1 0,0-1,-1-1,0 0,-1-1,0 0,0-1,-1-1,-1 0,1-1,-1-1,0-1,-2 0,14-5,1 0,-1 0,0 0,0-1,1 0,-1 0,1 0,-1-1,1 1,0-1,-1 0,1 0,0-1,0 1,0-1,1 0,-1 0,1 0,-1 0,1-1,0 1,0-1,0-1,-10-17</inkml:trace>
  <inkml:trace contextRef="#ctx0" brushRef="#br0" timeOffset="-1449.199">7169 1,'-22'107,"-14"138,37-30,-6-187,-1-4</inkml:trace>
  <inkml:trace contextRef="#ctx0" brushRef="#br0" timeOffset="-1034.661">7226 537,'35'0,"0"-2,0-1,0-2,-1-1,0-2,1-2,-28 8,-1-1,0 0,0-1,0 1,0-1,-1 0,0 0,0-1,0 0,0 0,0 0,-1 0,0-1,0 0,2-5,-5 9,1-1,-1 0,1 0,-1 0,0 0,0 0,0 0,-1 0,1 0,-1-1,0 1,0 0,0 0,0 0,0-1,-1 1,1 0,-1 0,0 0,0 0,0 0,0 0,-1 0,1 0,-1 1,0-1,0 0,0 1,0 0,0-1,0 1,-1 0,1 0,-1 0,-1 0,0 0,0 0,0 0,0 0,0 1,0 0,-1 0,1 0,-1 0,1 1,0 0,-1 0,1 0,-1 0,1 1,-1 0,1 0,0 0,-1 0,1 0,0 1,-3 2,-88 51,95-54,-12 7,1 1,0 0,0 1,1 0,1 1,0 0,0 1,1-1,0 2,1-1,1 1,0 0,1 0,0 1,1 0,0 0,1 0,1 0,0 0,1 0,1 3,2-9,0 0,1-1,0 1,0 0,1-1,0 0,1 0,-1 0,1 0,1-1,-1 0,1 0,0 0,0-1,1 0,0 0,0-1,0 1,0-2,0 1,1-1,0 0,0 0,0-1,0 0,0-1,0 0,0 0,1 0,-1-1,0-1,0 1,1-1,-1-1,0 1,3-2,89-21,-73 13</inkml:trace>
  <inkml:trace contextRef="#ctx0" brushRef="#br0" timeOffset="-420.335">7733 651,'168'-234,"-125"195,-42 38,-1 0,1 1,0-1,0 1,0-1,0 1,0-1,-1 1,1-1,0 1,0 0,0 0,0-1,0 1,0 0,0 0,0 0,0 0,0 0,0 0,0 0,0 1,0-1,0 0,0 0,0 1,0-1,0 1,0-1,0 1,0-1,-1 1,1-1,0 1,0 0,-1 0,1-1,0 1,-1 0,1 0,-1 0,1-1,-1 1,1 0,-1 0,0 0,1 0,-1 0,0 0,0 0,0 0,0 1,-3 39,2-40,0 1,0-1,0 0,0 1,0-1,0 1,1-1,-1 1,1-1,-1 1,1-1,-1 1,1-1,0 1,0 0,0-1,0 1,0 0,0-1,0 1,0-1,1 1,-1-1,1 1,-1 0,1-1,0 1,-1-1,1 0,0 1,0-1,0 0,0 1,0-1,0 0,1 0,-1 0,0 0,1 0,-1 0,0 0,1-1,-1 1,1 0,-1-1,1 1,0-1,-1 0,1 1,-1-1,1 0,0 0,-1 0,1 0,-1 0,1-1,0 1,137-58,-122 50,62-21,-77 29,0 0,0 0,0 0,-1 0,1 0,0 0,0 0,-1 1,1-1,0 1,0-1,-1 1,1 0,0 0,-1-1,1 1,-1 0,1 1,-1-1,0 0,1 0,-1 0,0 1,0-1,0 1,0-1,0 1,0-1,0 1,-1 0,1-1,0 1,-1 0,1-1,-1 1,0 0,0 0,0 0,1-1,-2 1,1 0,0 0,-23 166,28-150</inkml:trace>
  <inkml:trace contextRef="#ctx0" brushRef="#br0" timeOffset="-4523.085">3472 397,'-21'18,"1"2,1 0,1 1,1 1,1 1,1 0,1 2,0-1,2 1,0 5,10-28,1 0,0 0,-1 1,1-1,0 0,0 1,0-1,0 1,1-1,-1 1,1 0,-1-1,1 1,0 0,0-1,0 1,0-1,1 1,-1 0,1-1,-1 1,1-1,0 1,0-1,0 1,0-1,1 0,-1 0,1 0,-1 1,1-1,0 0,0-1,0 1,0 0,0-1,0 1,0-1,0 1,1-1,-1 0,3 1,7-3,0 0,0 0,-1-1,1-1,0 0,-1 0,1-1,-1-1,0 0,0 0,-1-1,0 0,0-1,0-1,-1 1,0-1,0-1,-1 0,0 0,-1 0,0-1,0 0,4-10,-4 10,-1-2,0 1,0-1,-1 0,-1 0,0 0,0-1,-1 1,-1-1,0 0,-1 0,0-10,-1 21,0-1,0 1,-1 0,1-1,0 1,-1-1,0 1,1 0,-1 0,0-1,0 1,0 0,-1 0,1 0,0 0,-1 0,0 0,1 0,-1 1,0-1,0 1,0-1,0 1,0 0,0-1,0 1,0 0,0 0,-1 1,1-1,0 0,-1 1,1-1,-1 1,1 0,0 0,-1 0,1 0,-1 0,1 1,-2 0,-97 34,49 1,33-19</inkml:trace>
  <inkml:trace contextRef="#ctx0" brushRef="#br0" timeOffset="-4031.976">3754 735,'232'-304,"-231"303,-1 0,1 0,-1 1,1-1,-1 0,1 1,0-1,-1 0,1 1,0-1,0 1,-1-1,1 1,0-1,0 1,0-1,-1 1,1 0,0-1,0 1,0 0,0 0,0 0,0 0,0 0,0 0,0 0,0 0,-1 0,1 0,0 1,0-1,0 0,0 0,0 1,0-1,-1 1,1-1,0 1,0-1,-1 1,1-1,0 1,-1 0,1 0,0-1,-1 1,1 0,-1 0,1-1,-1 1,0 0,1 0,-1 0,0 0,0 0,1 0,-1-1,0 1,0 0,0 0,0 0,0 0,0 0,0 0,-1 0,1 0,2 6,0 0,1 0,0-1,0 1,0-1,1 0,0 0,0 0,0 0,1 0,0-1,0 0,0 0,1-1,0 1,0-1,0 0,0-1,0 1,1-1,0-1,0 1,-1-1,3 0,4-2,0-1,0 0,0 0,0-2,0 1,0-2,-1 0,1 0,-1-1,0-1,-1 0,1 0,-1-1,0-1,-1 0,0 0,0-1,-1-1,0 1,-1-1,0-1,0 1,-1-2,0 1,-1-1,21-23,-14 22</inkml:trace>
  <inkml:trace contextRef="#ctx0" brushRef="#br0" timeOffset="-13235.003">621 114,'-59'190,"55"-178,-37 140,-6-1,-7-3,-17 21,40-92,31-77,0-1,1 1,-1 0,0 0,0 0,0 0,1-1,-1 1,0 0,0 0,1 0,-1 0,0 0,0 0,1 0,-1 0,0 0,0 0,1 0,-1 0,0 0,0 0,1 0,-1 0,0 0,0 0,1 0,-1 0,0 0,0 0,0 0,1 0,-1 0,0 1,0-1,0 0,1 0,-1 0,0 0,0 1,0-1,0 0,1 0,-1 0,0 1,0-1,0 0,17-23,6-28,-11 26</inkml:trace>
  <inkml:trace contextRef="#ctx0" brushRef="#br0" timeOffset="-12789.565">593 143,'11'108,"2"-45,1 11,3-1,3-1,4-1,9 16,-33-85,1 0,0 0,0 0,0 1,0-1,1 0,-1 0,1-1,-1 1,1 0,0 0,-1-1,1 1,0-1,0 1,0-1,0 0,0 0,1 0,-1 0,0 0,0 0,1-1,-1 1,0-1,1 0,-1 1,0-1,1 0,-1-1,1 1,-1 0,0-1,1 1,-1-1,0 1,1-1,-1 0,0 0,0 0,0-1,0 1,0 0,0-1,0 1,0-1,-1 0,1 1,-1-1,2-2,66-133,-56 103,10-22,-2-1,-3-1,-2-1,-3-1,-3 0,2-43,-11 102,0-1,-1 0,1 0,-1 0,1 0,-1 0,0 0,0 0,0 0,0 0,0 0,0 1,-1-1,1 0,-1 0,1 0,-1 0,1 0,-1 1,0-1,0 0,0 0,0 1,0-1,-1 1,1-1,0 1,-1 0,1-1,-1 1,1 0,-1 0,0 0,1 0,-1 0,0 0,0 1,-1-1,-8 7</inkml:trace>
  <inkml:trace contextRef="#ctx0" brushRef="#br0" timeOffset="-7084.715">1242 509,'-2'-2,"0"0,-1 0,1 0,0 1,0-1,-1 1,1 0,-1 0,1-1,-1 2,0-1,1 0,-1 0,0 1,1 0,-1-1,0 1,0 0,1 0,-1 1,0-1,0 1,1-1,-1 1,0 0,1 0,-1 0,1 0,-1 0,1 1,0-1,-1 1,1-1,0 1,0 0,0 0,-65 79,28 32,39-110,0 0,-1 0,1 1,0-1,0 0,1 0,-1 1,1-1,-1 0,1 0,0 0,0 0,1 1,-1-2,1 1,-1 0,1 0,0 0,0-1,0 1,0-1,1 0,-1 1,1-1,-1 0,1 0,0-1,0 1,-1-1,1 1,0-1,1 0,-1 0,1 0,6 1,0-1,-1-1,1 0,-1 0,1 0,0-2,-1 1,1-1,-1 0,0-1,0 0,0-1,0 0,0 0,-1-1,0 0,0 0,0-1,0 0,-1 0,0-1,0 0,-1 0,0-1,0 1,-1-1,0-1,-1 1,1-1,0-4,-1 9,-1-1,0 1,0-1,0 0,0 0,-1 0,0 0,0-1,0 1,-1-1,0 1,0-1,0 1,0-1,-1 0,0 1,-1-1,1 0,-1 1,0-1,0 1,-1-1,1 1,-1 0,-1-1,1 1,-1 0,1 0,-2 1,1-1,0 0,-1 1,0 0,-1-1,0 3,-1 0,0 1,0-1,0 1,-1 1,1-1,0 1,0 0,0 0,-1 1,1-1,0 2,0-1,0 1,0-1,0 2,1-1,-1 1,1-1,-1 2,1-1,0 0,-4 4,-9 8</inkml:trace>
  <inkml:trace contextRef="#ctx0" brushRef="#br0" timeOffset="-6568.163">1722 1,'26'138,"-25"-110,0 0,-1 0,-2 0,-1 0,-1 0,-3 7,-23 162,7-39,18-123,8-27</inkml:trace>
  <inkml:trace contextRef="#ctx0" brushRef="#br0" timeOffset="-6290.153">1440 424,'34'5,"25"-3,7-2,-2-2,-8 1,-8 0,-8 0,-6-5,-3-1,-3 1,-6 1</inkml:trace>
  <inkml:trace contextRef="#ctx0" brushRef="#br0" timeOffset="-5835.827">1975 622,'21'-6,"0"0,-1-1,-1-1,1-1,-1-1,-1 0,0-2,0 0,-1-1,-1 0,0-2,-1 0,9-10,-23 23,1 0,-1 0,1 0,-1-1,0 1,0 0,0 0,0-1,0 1,0-1,-1 1,1-1,-1 1,0-1,1 1,-1-1,0 1,-1-1,1 1,0-1,-1 1,1-1,-1 1,0 0,0-1,0 1,0 0,0-1,-1 1,1 0,0 0,-1 0,0 0,0 0,1 1,-1-1,0 0,0 1,0 0,-1-1,1 1,0 0,0 0,-1 0,1 0,-1 0,1 1,-1-1,1 1,-1 0,1 0,-1 0,1 0,-1 0,1 0,-1 0,1 1,-15 2,1 0,0 2,0-1,1 2,-1 0,1 1,1 1,-1 0,1 1,1 0,0 1,0 1,1 0,0 1,1 0,0 1,1 0,0 0,1 1,-4 9,8-14,-1 1,2 0,-1 0,1 0,1 1,-1-1,2 1,0 0,-1 8,3-16,-1 0,1 1,0-1,0 0,0 1,1-1,-1 0,1 0,0 0,-1 0,1 1,1-1,-1 0,0 0,1-1,0 1,0 0,-1 0,2-1,-1 1,0-1,0 0,1 0,-1 0,1 0,0 0,-1 0,1-1,0 1,0-1,0 0,0 0,1 0,0 0,22 3,0-1,1-1,-1-2,1 0,-1-2,2-1,-12 1,22-3,1-1,-1-3,-1-1,0-1,18-10,-26 10</inkml:trace>
  <inkml:trace contextRef="#ctx0" brushRef="#br0" timeOffset="-5390.239">2653 368,'-9'3,"0"0,1 0,-1 1,1 0,0 1,0-1,0 2,1-1,0 1,0 0,0 1,1-1,0 2,0-1,1 0,-1 1,2 0,-1 0,1 1,5-4,0-1,-1 1,2 0,-1-1,1 1,-1-1,1 0,1 0,-1 1,0-1,1-1,0 1,0 0,0-1,0 1,1-1,-1 0,1 0,0 0,0-1,0 1,0-1,0 0,1 0,-1-1,4 2,10 7,12 5,41 27,-69-40,-1-1,0 0,1 0,-1 1,0-1,0 1,0 0,0-1,0 1,0 0,0-1,-1 1,1 0,-1 0,1-1,-1 1,0 0,1 0,-1 0,0 0,0 0,0 0,-1 0,1-1,0 1,-1 0,1 0,-1 0,0-1,1 1,-1 0,0 0,0-1,0 1,0-1,-1 1,1-1,-1 1,-7 5,0-1,0 1,-1-1,0-1,-1 0,1-1,-1 0,0 0,0-1,0 0,0-1,-1-1,1 1,0-2,-1 0,1 0,-1-1,1 0,-2-2,-5 3,-7-1</inkml:trace>
  <inkml:trace contextRef="#ctx0" brushRef="#br0" timeOffset="-3204.183">5024 453,'-30'475,"33"-509,2 0,2 0,0 1,2 0,2 0,1 1,1 1,2 0,1 1,2 0,7-8,-15 21,3-5,0 1,1 1,1 0,1 1,1 1,18-16,-32 32,-1 0,0 0,1 0,-1 1,1-1,-1 1,1-1,0 1,-1 0,1 0,0 1,0-1,0 0,0 1,0 0,0-1,0 1,0 1,0-1,0 0,0 1,-1-1,1 1,0 0,0 0,0 0,-1 0,1 1,0-1,-1 1,1-1,-1 1,0 0,1 0,-1 0,0 0,0 0,-1 1,1-1,0 1,-1-1,1 1,-1 0,0-1,0 1,0 0,0 0,0 2,2 9,-1-1,-1 0,0 0,0 1,-2-1,1 0,-2 0,0 1,0-1,-1 0,-1-1,0 1,-1-1,0 1,-1-1,0-1,-1 1,-1-1,1 0,-2-1,1 0,-1 0,-1-1,0 0,0-1,-1 0,0 0,0-1,-1-1,0 0,-10 3,-2 1,16-6,0-1,0 0,-1 0,1 0,-1-1,1 0,-1-1,0 0,0-1,1 1,-1-1,-6-2,1-7,3-2</inkml:trace>
  <inkml:trace contextRef="#ctx0" brushRef="#br0" timeOffset="-2670.221">5391 735,'48'-20,"-2"-1,0-2,-1-3,28-21,-56 35,-1-1,-1 0,0-1,-1-1,-1 0,0-1,-1 0,-1-1,0 0,-1-1,-1 0,-1 0,-1-1,0 0,-1-1,1-8,-6 25,-1 1,1-1,0 0,-1 1,0-1,1 0,-1 1,0-1,0 0,-1 0,1 1,0-1,-1 0,0 1,0-1,1 1,-1-1,-1 1,1-1,0 1,-1 0,1-1,-1 1,0 0,0 0,1 0,-1 0,-1 1,1-1,0 0,0 1,-1 0,1-1,-1 1,1 0,-1 0,1 0,-1 1,1-1,-1 1,0-1,0 1,1 0,-1 0,0 0,1 0,-1 1,0-1,1 1,-3 0,-6 3,0 0,1 1,-1 0,1 1,0 0,1 1,-1 0,1 0,1 1,-1 0,1 0,1 1,-1 0,2 1,-1 0,1 0,1 0,0 0,0 1,0 1,4-9,0 1,0-1,0 0,1 1,-1-1,1 0,0 1,0-1,0 1,0-1,0 0,1 1,-1-1,1 0,0 1,0-1,0 0,1 0,-1 0,1 0,0 0,0 0,0 0,0 0,0-1,0 1,1-1,0 0,-1 0,1 0,0 0,0 0,0 0,0-1,0 1,0-1,0 0,1 0,13 3,-1-1,0-1,1-1,0 0,-1-1,1-1,-1 0,1-1,-1-1,12-4,91-7,-118 13,0 1,0 0,0-1,0 1,-1 0,1 0,0 0,0 0,0 0,0 0,0 0,0 0,0 0,0 1,0-1,0 0,0 0,-1 1,1-1,0 1,0-1,0 1,-1-1,1 1,0-1,0 1,-1 0,1-1,0 1,-1 0,1 0,-1 0,1-1,-1 1,0 0,1 0,-1 0,0 0,1 0,-1 0,0 0,0-1,0 1,0 0,0 0,0 0,0 0,0 0,0 0,-1 0,1 0,0 0,0 0,-1 0,1-1,-1 2,-34 49,26-40,-3 3,9-11,0 0,0-1,0 1,0 0,1 1,-1-1,1 0,0 1,0 0,0-1,0 1,1 0,0 0,-1 0,1 0,1 0,-1 0,0 0,1 0,0 0,0 0,0 0,1 1,1-4,-1 1,1-1,0 1,0-1,0 0,1 0,-1 0,0 0,0 0,0-1,1 1,-1 0,0-1,1 0,-1 0,1 1,-1-2,0 1,1 0,-1 0,0-1,2 1,0-1,20-1</inkml:trace>
  <inkml:trace contextRef="#ctx0" brushRef="#br0" timeOffset="-2384.147">6322 397,'-13'20,"1"-3,0 1,1 0,1 0,0 1,2 0,0 1,1-1,1 2,1-1,1 1,0 2,4-21,0 0,-1 0,1 0,0 1,0-1,1 0,-1 0,0 0,1 0,-1 0,1 0,0 0,0 0,-1 0,1 0,1 0,-1-1,0 1,0 0,1-1,-1 1,1-1,-1 1,1-1,-1 0,1 1,0-1,0 0,0 0,0 0,0-1,0 1,0 0,0-1,0 1,0-1,0 0,0 1,0-1,0 0,0-1,1 1,-1 0,0 0,0-1,0 1,0-1,0 0,0 0,0 0,0 0,-1 0,1 0,0 0,1-1,4-4,0 1,0-1,-1 0,1-1,-1 0,-1 0,1 0,-1 0,0-1,-1 0,0 0,0 0,-1-1,0 1,0-1,-1 0,0 0,-1 0,0 0,0 0,-1 0,0 0,-1 0,0 0,0 0,-1 0,0 0,0 1,-1-1,0 1,-1-1,0 0,1 5,-1 0,1 0,-1 1,1-1,-1 1,0 0,0 0,-1 0,1 0,-1 1,1-1,-1 1,0 0,0 1,0-1,0 1,0 0,0 0,0 1,0 0,0 0,0 0,0 0,0 1,-1-1,1 1,0 1,0-1,-3 2,-11 7</inkml:trace>
  <inkml:trace contextRef="#ctx0" brushRef="#br0" timeOffset="2132.488">4995 848,'5'-5,"2"4,-1 6,-6 2,-3 5,-1 6,0 3,1 4,1 3,0 0,-3-3,-2-3,1 2,2 0,1 1,1-4</inkml:trace>
  <inkml:trace contextRef="#ctx0" brushRef="#br0" timeOffset="4429.104">0 1158,'106'-14,"1"4,0 4,67 8,-71-1,155 26,426-27,224 0,-450-27,-118 14,25-5,95 18,-190 2,293-31,-184 18,185-24,-187 13,93-12,101 12,412 3,-654 21,270-2,-430-27,-143 26,-2 0</inkml:trace>
  <inkml:trace contextRef="#ctx0" brushRef="#br0" timeOffset="6382.692">4939 1017,'5'0,"1"5,0 6,-1 7,-6-1,-3 2,-1 3,0 2,2 2,0 1,2-4</inkml:trace>
</inkml:ink>
</file>

<file path=ppt/ink/ink6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5:3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 92,'-2'1,"0"0,1 1,-1-1,0 1,0 0,1 0,-1-1,1 1,0 0,0 0,-1 0,1 0,0 1,1-1,-1 0,0 0,1 0,-1 1,1-1,-1 0,1 1,0-1,0 0,0 1,1-1,-2 2,-14 154,-2 133,-7-153,21-129</inkml:trace>
  <inkml:trace contextRef="#ctx0" brushRef="#br0" timeOffset="684.658">1412 233,'-1'-2,"-7"-13,1 1,-2 0,0 1,0 0,-2 0,1 1,-1 0,-1 1,0 1,-1-1,0 2,-3-2,7 10,1 1,0 0,0 0,0 1,0 0,0 0,0 1,0 0,0 1,1-1,-1 2,1-1,-1 1,1 0,0 0,1 1,-1 0,1 0,0 1,0-1,1 1,-1 0,2 1,-1 0,0-1,-1 6,-2-3,0 1,1 0,1 1,-1-1,2 1,-1 0,2 1,-1-1,2 1,-1 0,2 0,0 0,0 0,1 1,0-1,1 9,1-17,-1-1,1 0,-1 1,1-1,0 0,0 0,1 0,-1 0,1 0,-1 0,1 0,0 0,0-1,0 1,0-1,1 1,-1-1,1 0,-1 0,1 0,0 0,0 0,0-1,0 1,0-1,0 0,0 0,0 0,1 0,-1-1,0 1,1-1,-1 0,0 0,1 0,7 0,0 0,0-1,0-1,0 0,0 0,-1-1,1 0,-1-1,0 0,2-1,18-12,0 0,-1-3,-1 0,-1-1,24-25,24-45,-75 91,0 0,0 0,0 1,0-1,0 0,0 0,0 1,0-1,0 0,0 0,0 1,0-1,0 0,0 1,0-1,0 0,0 0,1 1,-1-1,0 0,0 0,0 0,0 1,0-1,1 0,-1 0,0 0,0 1,0-1,1 0,-1 0,0 0,0 0,1 0,-1 1,0-1,0 0,1 0,-1 0,0 0,0 0,1 0,-1 0,-11 29,-40 167,44-157,1 1,2 1,1-1,2 1,2 0,3 9,-4-48,0 0,0-1,0 1,0 0,0 0,0-1,1 1,-1 0,1-1,-1 1,1-1,0 1,-1 0,1-1,0 1,0-1,0 0,0 1,1-1,-1 0,0 0,0 1,1-1,-1 0,1 0,-1-1,1 1,9 0</inkml:trace>
  <inkml:trace contextRef="#ctx0" brushRef="#br0" timeOffset="965.002">1751 515,'0'19,"5"7,1-2</inkml:trace>
  <inkml:trace contextRef="#ctx0" brushRef="#br0" timeOffset="1531.961">1977 148,'4'-3,"11"-8,-1 0,2 1,-1 1,1 0,1 1,-1 0,1 2,1 0,-1 1,1 0,0 2,16-2,-32 5,1 0,-1 1,0-1,0 1,1-1,-1 1,0 0,0-1,0 1,0 0,0 1,0-1,0 0,0 1,0-1,0 1,-1-1,1 1,-1 0,1-1,-1 1,0 0,1 0,-1 0,0 0,0 0,-1 1,1-1,0 0,-1 0,1 1,-1-1,0 0,0 0,0 1,0-1,0 0,0 2,-22 86,-110 147,128-232,1 1,0 0,1 0,-1 0,1 0,0 0,1 0,0 1,0-1,0 0,1 1,-1-1,2 1,-1-1,1 1,0-1,0 0,1 1,-1-1,1 0,1 0,-1 0,1 0,0-1,1 1,-1-1,1 0,0 0,2 2,8-1,1 0,-1-1,1-1,0-1,1 0,-1 0,0-2,1 0,-1 0,1-2,-1 0,1 0,-1-2,1 0,-1-1,0 0,-1-1,1-1,-1 0,0-1,-1 0,9-7,-6 6</inkml:trace>
  <inkml:trace contextRef="#ctx0" brushRef="#br0" timeOffset="2033.461">3049 6,'-29'12,"1"0,0 2,0 1,2 1,-23 17,41-26,-1 0,1 1,1 0,0 0,0 0,0 1,1 0,1 0,-1 1,1 0,1 0,0 0,1 0,-1 0,2 1,0 0,0-1,0 7,0-5,0 0,0 0,1 0,1 0,0 0,1 0,0 1,1-1,0 0,1 0,0-1,1 1,0-1,1 1,0-1,1-1,0 1,0-1,2 0,-1 0,1-1,0 0,5 3,-4-6,0 0,1-1,-1-1,1 0,0 0,0-1,0 0,0 0,1-1,-1-1,1 0,-1 0,1-1,0 0,-1-1,1 0,-1-1,1 0,-1-1,0 0,0-1,0 1,0-2,-1 0,0 0,0 0,0-1,0-1,-1 1,0-1,-1-1,1 0,-2 0,1 0,-1-1,2-2,-6 8,0-1,-1 1,1 0,-1-1,1 1,-1-1,0 0,-1 1,1-1,0 0,-1 1,0-1,0 0,0 0,0 0,-1 1,0-1,1 0,-1 1,-1-1,1 1,0-1,-1 1,0-1,0 1,0 0,0 0,0 0,-1 0,1 0,-1 1,0-1,1 1,-2-1,-3-3,-1 0,-1 0,1 1,-1 0,0 0,0 1,0 0,-1 1,1 0,-1 0,0 1,-3 0,-5 1,0 1,1 0,-1 1,0 1,1 1,0 1,0 0,0 1,0 1,1 0,-1 1,-5 5,-4 2</inkml:trace>
  <inkml:trace contextRef="#ctx0" brushRef="#br0" timeOffset="3115.479">0 938,'607'-29,"114"19,-553-3,510-21,-80 35,-135-30,-307 13,-17 4,-115 12</inkml:trace>
  <inkml:trace contextRef="#ctx0" brushRef="#br0" timeOffset="5033.318">3783 317,'-5'0,"-2"5,6 1,3-4,5-4,-3-1,-2 6,-6 1,-3 0</inkml:trace>
  <inkml:trace contextRef="#ctx0" brushRef="#br0" timeOffset="5785.04">3811 6,'0'-4,"0"2,-5 2,-6 2,-2-1</inkml:trace>
</inkml:ink>
</file>

<file path=ppt/ink/ink6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05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110 116,'23'58,"-15"181,-10-150,2 989,-29-847,29 417,-28-422,0-56,17-59,13-54,3-64,-3-6</inkml:trace>
  <inkml:trace contextRef="#ctx0" brushRef="#br0" timeOffset="2755.843">139 143,'1'0,"-1"-1,0 1,1-1,-1 1,0-1,1 1,-1-1,0 1,0-1,0 0,1 1,-1-1,0 1,0-1,0 0,0 1,0-1,0 1,0-1,0 0,0 1,0-1,-1 1,1-1,0 1,0-1,-1 0,1 1,0-1,0 1,-1-1,1 1,-1-1,1 1,0 0,-1-1,1 1,-1-1,1 1,-1 0,1-1,-1 1,0 0,1 0,-1 0,1-1,-1 1,1 0,-1 0,0 0,1 0,-1 0,1 0,-1 0,0 0,1 0,-1 0,1 0,-1 0,0 1,1-1,-1 0,1 0,-1 1,141-10,-94 11,378-13,366-81,-643 82,140 9,-127 2,-157-1,0-1,0 1,0 0,0 0,0 0,0 0,0 0,0 0,0 1,0 0,0 0,0-1,0 2,0-1,0 0,-1 0,1 1,0 0,-1-1,0 1,1 0,-1 0,0 1,0-1,0 0,0 1,0-1,-1 1,1-1,-1 1,1 0,-1 0,0 0,0 0,-1 0,1 0,-3 225,30 57,-28 690,0-400,28-378,-27-165,-1 0,-2-1,-1 1,-2-1,-3 9,-21 84,19 41,9-60,1-103,0 0,0 0,0 0,0 0,-1 0,1-1,-1 1,1 0,-1 0,1 0,-1 0,0-1,0 1,0 0,0-1,0 1,-1-1,1 1,0-1,-1 1,1-1,-1 0,1 0,-1 0,0 0,1 0,-1 0,0 0,0-1,0 1,1 0,-1-1,0 0,0 1,0-1,0 0,0 0,0 0,0 0,0 0,0-1,0 1,1-1,-1 1,0-1,-1 0,-21-4,-1 1,1 1,-1 2,1 0,-1 1,0 2,-23 4,-207 13,86 8,1-15,99-2,-1-3,0-4,0-2,-13-4,-35 1,-306 2,198 29,58-41,144 6</inkml:trace>
</inkml:ink>
</file>

<file path=ppt/ink/ink6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20.40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1 736,'65'-93,"123"-30,-132 92,0 3,2 2,0 3,49-12,234-49,-139 45,52 12,112 28,-329 2,1 2,-1 2,-1 0,1 3,-1 1,10 6,-3-2,99 22,55-7,-27-20,-106 0,1-4,1-2,-1-3,19-4,24 2,145-26,5 14,124-5,-193-6,67-7,100-44,-132 37,-26 9,28 2,28 56,-29-1,-101-11,-101-12,0-2,-1 0,1-1,0-2,0 0,0-1,0-2,-1 0,1-1,-1-2,0 0,0-1,1-2,119-49,-116 48,-1 1,2 1,-1 1,1 2,0 0,21 0,94-20,27-4,-144 28</inkml:trace>
</inkml:ink>
</file>

<file path=ppt/ink/ink6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29.97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1514 152,'-8'1,"1"1,0 1,-1 0,1 0,0 0,1 1,-1 0,1 0,-1 0,1 1,0 0,1 0,-6 7,1-3,-173 198,-838 1008,833-988,174-204,14-24,1 1,-1 0,0-1,0 1,0 0,0-1,1 1,-1 0,0 0,0-1,0 1,1 0,-1 0,0 0,0-1,1 1,-1 0,0 0,1 0,-1 0,0 0,1-1,-1 1,0 0,1 0,-1 0,0 0,1 0,-1 0,0 0,1 0,-1 0,0 0,1 0,-1 0,0 1,0-1,1 0,-1 0,0 0,1 0,-1 0,0 1,0-1,1 0,-1 0,0 1,0-1,1 0,-1 0,0 1,0-1,0 0,0 0,1 1,-1-1,0 0,0 1,0-1,0 0,0 1,0-1,0 1,187-175,337-340,357-374,-864 870,35-36,2 3,2 2,2 2,3 3,3 1,-22 33,-42 11,1-1,0 1,0 0,-1-1,1 1,0 0,-1 0,1 0,-1 0,1 0,-1 0,1-1,-1 1,0 0,0 0,1 0,-1 0,0 0,0 1,0-1,0 0,0 0,0 0,0 0,0 0,-1 0,1 0,0 0,-1 0,1 0,0-1,-1 1,1 0,-1 0,0 0,1 0,-1 0,0-1,1 1,-101 141,-1030 1185,867-1051,201-202,62-74,0 0,1 1,-1-1,0 1,1 0,-1-1,1 1,-1-1,1 1,-1 0,1-1,-1 1,1 0,0-1,-1 1,1 0,0 0,0 0,-1-1,1 1,0 0,0 0,0 0,0-1,0 1,0 0,0 0,0 0,1-1,-1 1,0 0,0 0,1 0,-1-1,0 1,1 0,-1-1,1 1,-1 0,1-1,-1 1,1-1,-1 1,1 0,0-1,-1 0,1 1,0-1,-1 1,1-1,0 0,0 1,-1-1,1 0,0 0,0 0,0 1,0-1,52-11,-7-14,0-2,-2-1,-1-3,-2-1,5-7,-15 14,1311-1092,-931 809,-396 298,-5 2,1 1,0 0,0 1,0 0,1 0,0 1,0 1,0 0,1 1,-1 0,1 1,-12 1,0 1,-1 0,1 0,0 0,-1 0,1 0,0 1,0-1,-1 0,1 0,0 0,-1 1,1-1,0 0,-1 1,1-1,-1 0,1 1,0-1,-1 1,1-1,-1 1,1-1,-1 1,0-1,1 1,-1 0,1-1,-1 1,0 0,0-1,1 1,-1 0,0-1,0 1,0 0,0 0,0-1,0 1,0 0,0-1,0 1,0 0,0 0,0-1,0 1,-1 0,1-1,0 1,-1 0,1-1,0 1,-20 39,-20 16,-2-2,-2-1,-11 6,-4 5,-310 345,-295 339,394-416,269-332,0 1,-1 0,1-1,0 1,0 0,-1 0,1 0,0 0,0 0,0 0,0 0,0 0,1 1,-1-1,0 0,0 1,1-1,-1 0,1 1,-1-1,1 1,0-1,-1 0,1 1,0-1,0 1,0-1,0 1,0-1,0 1,1-1,-1 1,0-1,1 1,-1-1,1 0,0 1,-1-1,1 0,0 0,0 1,0-1,0 0,0 0,0 0,0 0,0 0,0 0,0 0,1 0,-1-1,19-3,-1-1,0-1,0-1,-1 0,0-2,0 0,0-1,-1-1,-1 0,0-1,6-6,-11 10,203-150,-8-9,23-35,-111 96,152-135,-166 145</inkml:trace>
</inkml:ink>
</file>

<file path=ppt/ink/ink6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0.17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1561 1,'-594'591,"-263"322,841-895,3-5,1 0,1 1,0 0,1 1,1 1,0-1,-4 12,13-26,-1 0,0 0,1 1,-1-1,1 0,-1 1,1-1,-1 0,1 1,0-1,0 0,0 1,0-1,0 1,0-1,0 1,0-1,1 0,-1 1,0-1,1 0,-1 1,1-1,0 0,-1 0,1 1,0-1,0 0,0 0,0 0,-1 0,2 0,-1 0,0 0,0 0,0-1,0 1,0 0,1-1,-1 1,0-1,1 1,-1-1,0 1,1-1,-1 0,1 0,-1 0,0 0,1 0,-1 0,2 0,77-14,-28-9,-1-2,-1-2,-1-2,-2-3,-1-2,-2-1,39-41,-67 62,554-519,-329 301,-135 132</inkml:trace>
</inkml:ink>
</file>

<file path=ppt/ink/ink6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0.358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1709 1,'-457'499,"344"-371,-306 349,-208 324,547-677,79-123,0 0,0-1,0 1,1 0,-1 0,0-1,0 1,1 0,-1 0,0 0,1 0,-1 0,1 0,-1 0,1 0,0 0,-1 0,1 0,0 0,0 0,0 0,0 0,0 1,0-1,0 0,0 0,0 0,0 0,1 0,-1 0,0 0,1 0,-1 0,1 0,-1 0,1 0,-1 0,1 0,0 0,0 0,-1-1,1 1,0 0,0-1,0 1,0 0,0-1,0 1,0-1,0 1,0-1,0 0,0 1,0-1,0 0,0 0,0 0,0 1,0-1,0-1,1 1,-1 0,0 0,0 0,0 0,0-1,0 1,24-9,-1-1,0-1,-1 0,0-2,-1-1,-1-1,0-1,-1 0,10-12,-26 25,558-510,-460 419</inkml:trace>
</inkml:ink>
</file>

<file path=ppt/ink/ink6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1.47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1741 287,'-1314'1449,"1285"-1416,-121 138,-54 90,170-206,33-55,0 1,1-1,-1 1,0-1,1 1,-1-1,1 1,-1 0,1-1,-1 1,1 0,-1-1,1 1,0 0,0-1,-1 1,1 0,0 0,0-1,0 1,-1 0,1 0,0-1,0 1,0 0,0 0,1 0,-1-1,0 1,0 0,0 0,1-1,-1 1,0 0,1-1,-1 1,0 0,1-1,-1 1,1 0,-1-1,1 1,0-1,-1 1,1-1,-1 1,1-1,0 0,-1 1,1-1,0 0,0 1,-1-1,1 0,0 0,0 0,-1 0,1 1,0-1,0 0,46-16,21-23,-2-3,-3-2,-1-4,-2-2,-32 28,1272-1125,-711 598,-486 469,-98 87,-86 102,-754 814,563-634,-385 421,462-507,176-177,19-25,1-1,-1 1,0-1,1 0,-1 1,0-1,1 1,-1-1,1 1,-1-1,0 0,1 1,-1-1,1 0,-1 0,1 1,-1-1,1 0,-1 0,1 0,0 0,-1 1,1-1,-1 0,1 0,-1 0,1 0,0 0,-1 0,1-1,-1 1,1 0,-1 0,1 0,-1 0,1-1,-1 1,1 0,-1-1,1 1,-1 0,1-1,-1 1,0 0,1-1,-1 1,1-1,-1 1,0-1,0 1,1-1,-1 1,0-1,0 1,68-45,-3-3,-2-2,2-8,-33 31,868-797,250-321,-949 970,-201 175,0 1,0-1,0 1,1-1,-1 0,0 1,0-1,0 1,1-1,-1 1,0-1,1 0,-1 1,0-1,0 0,1 1,-1-1,1 0,-1 1,0-1,1 0,-1 0,1 0,-1 1,1-1,-1 0,0 0,1 0,-1 0,1 0,-1 0,1 0,-1 0,1 0,-166 181,-856 888,388-395,565-591,67-82,1 0,-1 0,1 0,0 0,0 0,0 0,-1 0,1 0,0 0,0 0,0-1,1 1,-1 0,0 0,0 0,0 0,1 0,-1 0,1 0,-1 0,0 0,1 0,-1-1,1 1,0 0,-1 0,1-1,0 1,-1 0,1-1,0 1,0 0,0-1,0 1,-1-1,1 0,0 1,0-1,0 0,0 1,0-1,0 0,0 0,0 0,0 0,0 0,0 0,0 0,0 0,0 0,0-1,0 1,0 0,0-1,-1 1,1 0,0-1,0 1,0-1,0 0,-1 1,1-1,0 0,0 0,34-13,0-2,-1-1,-1-1,-1-2,-1-2,0-1,2-4,-23 20,314-260,29-53,-238 215,691-654,-636 596,159-116,-197 199,-132 80,1 0,0 0,0 0,0 0,0 0,0 0,-1 0,1 0,0 0,0 0,0 1,0-1,-1 0,1 1,0-1,0 0,-1 1,1-1,0 1,-1-1,1 1,0 0,-1-1,1 1,-1 0,1-1,-1 1,1 0,-1 0,0-1,1 1,-1 0,0 0,0 0,1-1,-1 1,0 0,0 0,0 0,0 0,0 0,0-1,0 1,-1 0,1 0,0 0,0-1,-1 1,1 0,0 0,-1 0,1-1,-1 1,1 0,-1-1,1 1,-1 0,1-1,-1 1,0-1,1 1,-1-1,0 1,1-1,-1 1,0-1,0 0,0 1,-22 38,-2-2,-2 0,-1-2,-26 27,20-25,-797 883,54-33,669-763,92-102,23-27,32-34,-33 34,945-900,-583 555,374-343,-706 660,-15 13,1 0,1 1,1 2,0 0,2 2,6-3,-32 18,-1 1,1-1,0 1,0-1,-1 1,1 0,0-1,0 1,0-1,0 1,0-1,0 1,0 0,0-1,0 1,0-1,0 1,0-1,0 1,1 0,-1-1,0 1,0-1,0 1,1-1,-1 1,0-1,1 1,-1-1,1 0,-1 1,0-1,1 1,-1-1,1 0,-1 1,1-1,-1 0,1 0,-1 1,1-1,-1 0,1 0,0 0,-1 0,1 0,-1 0,1 0,-1 0,2 0,-145 163,87-106,-1076 1210,723-770,394-479,-35 67,51-84,-1 0,1 0,-1 0,1-1,-1 1,1 0,0 0,-1-1,1 1,0 0,0-1,-1 1,1 0,0-1,0 1,0-1,0 0,0 1,0-1,0 0,0 1,0-1,0 0,0 0,0 0,0 0,0 0,0 0,0 0,0 0,0-1,-1 1,1 0,0 0,0-1,0 1,0-1,0 1,0-1,0 1,-1-1,1 1,0-1,0 0,-1 0,1 1,0-1,-1 0,1 0,-1 0,1 1,40-23,0-2,-2-2,-1-1,5-7,-11 10,546-457,950-886,-1281 1146,-234 217,-34 29,-398 380,-1037 1019,1323-1286,107-101,26-37,1 1,-1 0,0 0,1 0,-1-1,1 1,-1 0,1 0,-1 0,1 0,-1 0,0 0,1 0,-1 0,1 0,-1 0,1 0,-1 0,1 0,-1 0,1 1,-1-1,0 0,1 0,-1 0,1 1,-1-1,0 0,1 0,-1 1,0-1,1 0,-1 1,0-1,0 1,1-1,-1 0,0 1,0-1,1 1,-1-1,0 0,0 1,0-1,0 1,0-1,0 1,0-1,0 1,0-1,0 1,0-1,0 1,0-1,0 0,0 1,-1 0,39-19,-1 0,-1-3,-1-1,-1-1,10-11,-20 17,445-348,-218 171,-153 117</inkml:trace>
</inkml:ink>
</file>

<file path=ppt/ink/ink6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2.94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1792 1,'-229'249,"-161"232,47-52,47-108,255-273,62-55,228-184,425-340,-71 51,-592 473,-21 17,-264 214,-1360 1121,1526-1257,85-66,23-21,0-1,0 1,-1-1,1 0,0 1,0-1,0 1,0-1,0 1,0-1,0 1,0-1,0 1,0-1,0 1,0-1,0 1,0-1,0 1,0-1,1 0,-1 1,0-1,0 1,1-1,-1 1,0-1,0 0,1 1,-1-1,0 0,1 1,-1-1,1 0,-1 0,0 1,1-1,-1 0,1 0,-1 0,1 1,-1-1,1 0,-1 0,1 0,-1 0,1 0,-1 0,0 0,1 0,-1 0,1 0,-1 0,1 0,-1-1,1 1,-1 0,1 0,-1 0,1-1,-1 1,0 0,1 0,-1-1,137-49,-113 39,255-135,53-48,-174 99,458-256,-503 300,-113 52,0-1,0 1,-1-1,1 1,0-1,0 1,0-1,0 1,0 0,0-1,0 1,0-1,0 1,0-1,0 1,1-1,-1 1,0-1,0 1,0-1,1 1,-1-1,0 1,1-1,-1 1,0-1,1 0,-1 1,0-1,1 0,-1 1,1-1,-1 0,1 1,-1-1,1 0,-1 0,1 0,-1 1,1-1,-1 0,1 0,-1 0,1 0,0 0,-1 0,1 0,-1 0,1 0,-1 0,1 0,-1-1,1 1,-1 0,1 0,-1 0,1-1,-1 1,1 0,-1-1,1 1,-1 0,-108 101,69-71,-460 345,261-207,233-165,-35 28,39-31,0 1,1 0,-1-1,1 1,-1-1,0 1,1 0,-1 0,1-1,-1 1,1 0,0 0,-1-1,1 1,0 0,0 0,-1 0,1 0,0 0,0-1,0 1,0 0,0 0,0 0,0 0,1 0,-1 0,0-1,0 1,1 0,-1 0,0 0,1-1,-1 1,1 0,-1 0,1-1,-1 1,1 0,0-1,-1 1,1-1,0 1,-1-1,1 1,0-1,0 1,-1-1,1 0,13 5,-1-2,0 1,1-2,-1 0,1-1,0 0,0-1,-1 0,1-1,13-3,72-8,-60 6</inkml:trace>
</inkml:ink>
</file>

<file path=ppt/ink/ink6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51.75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5143 509,'-1000'-149,"574"95,-363 5,77 76,622-27,795-56,17 26,-701 30,15-1,1 1,-1 3,0 0,0 3,4 1,-41-6,0-1,0 1,0-1,0 1,0-1,0 1,1 0,-1-1,0 1,0 0,1 0,-1 0,1-1,-1 1,1 0,-1 0,1 0,-1 0,1 0,0 0,-1 0,1 0,0 0,0 0,0 0,0 0,0 0,0 0,0 0,0 0,0 0,0 0,1 0,-1 0,0 0,1 0,-1 0,1 0,-1 0,1 0,-1 0,1-1,0 1,-1 0,1 0,0-1,0 1,0 0,-1-1,1 1,0-1,0 1,0-1,0 1,0-1,0 0,0 1,0-1,0 0,0 0,0 0,0 0,0 0,0 0,0 0,0 0,0 0,0-1,0 1,0 0,-16 5,-2 0,1-1,0 0,-1-2,1 0,-1 0,0-2,-10-1,1 2,-936-3,422-26,783 3,-101 6,-92 14,493-32,-489 36,1 3,-1 2,1 2,22 7,-76-13,0 0,1-1,-1 1,0 0,0 0,0 0,0 0,0 0,0 0,1 0,-1 1,0-1,0 0,0 1,0-1,0 1,0-1,0 1,0-1,0 1,0 0,0-1,0 1,0 0,-1 0,1 0,0-1,-1 1,1 0,0 0,-1 0,1 0,-1 0,1 0,-1 0,0 1,0-1,1 0,-1 0,0 0,0 0,0 0,0 1,0-1,0 0,0 0,-1 0,1 0,0 0,-1 0,1 0,0 0,-1 0,0 0,1 0,-1 0,1 0,-1 0,0 0,0 0,0 0,1-1,-1 1,-1 0,-13 6,0 0,0-2,-1 1,0-2,0 0,0-1,0-1,-6 0,-9 3,-157 14,0-8,-136-11,178-2,-831 1,957 1,-63 11,99 0,211-4,535-33,-377 17,0 17,333 53,-480-11,-200-31,-58-10,-320-3,28 8,37-3,-234 42,376-18,133-34,0 0,-1 0,1 0,-1-1,1 1,0 0,-1 0,1 0,0 0,0 0,0 0,0 0,0 0,0 0,0 0,0 0,0 0,1 0,-1 0,0-1,0 1,1 0,-1 0,1 0,-1 0,1 0,-1-1,1 1,-1 0,1 0,0-1,-1 1,1-1,0 1,0 0,0-1,-1 1,1-1,0 0,0 1,0-1,0 0,0 1,0-1,0 0,0 0,0 0,-1 0,1 0,0 0,0 0,0 0,0 0,0 0,0-1,0 1,0 0,0-1,38 9,0-3,0-1,0-1,28-3,-30 0,302-8,-1-15,-113 7,489-24,-159 11,-715 13,-252 7,0 19,-227 41,601-48,-684 80,546-44,176-40,-1 1,0 0,0 0,0-1,1 1,-1 0,0 0,0 0,0 0,1 0,-1 0,0 0,0 1,0-1,1 0,-1 0,0 0,0 1,1-1,-1 1,0-1,0 0,1 1,-1-1,1 1,-1-1,0 1,1 0,-1-1,1 1,-1 0,1-1,0 1,-1 0,1 0,0-1,-1 1,1 0,0 0,0-1,0 1,-1 0,1 0,0 0,0-1,0 1,1 0,-1 0,0 0,0 0,0-1,0 1,1 0,-1 0,0-1,1 1,-1 0,1-1,-1 1,1 0,19 3,1 0,0-1,0-1,-1-1,1-1,12-2,15 1,258-11,122-26,-142 9,659-39,39 42,-941 26,-36 0,-26 1,-494 32,341-18,-787 79,-215 43,532-57,491-51,151-29,1 0,-1 0,0 0,0 0,1 0,-1 0,0 0,0 0,1 0,-1 0,0 0,0 0,1 0,-1 1,0-1,0 0,1 0,-1 0,0 0,0 1,0-1,0 0,1 0,-1 1,0-1,0 0,0 0,0 0,0 1,0-1,0 0,0 1,0-1,0 0,1 0,-1 1,0-1,-1 0,1 0,0 1,0-1,0 0,0 0,34 3,118-8,1-7,116-25,-218 29,79-11,1342-175,-1222 169,400-38,79 26,-627 37,-161 2,-1817 192,1846-191,-1696 234,1599-216,101-11,27-3,10-4,1 0,0-1,1-1,-1 0,0 0,0-1,0-1,1 0,0-1,17 0,598-66,-272 23,681-70,191 39,-899 71,-315 10,-46 2,-508 51,-2277 389,1977-295,745-139,89-12,18-2,25-4,911-182,109-2,347 11,-1045 150,17 16,-244 18,-105 1,-28 0,-85 13,-3371 668,2870-550,547-127,32-6,28-8,909-198,755-80,-617 172,-632 85,-398 28,-58 11,-355 48,-2403 476,2030-388,628-135,107-15,29-6,637-156,11 12,6 29,4 30,81 23,-468 62,-250 12,-35 0,-94 18,-410 63,-976 173,17-20,1326-222,119-17,33-5,1446-222,-1433 222,654-85,527 5,-715 87,-495-4,-1 0,1 1,0-1,0 0,0 1,0-1,0 0,0 1,0-1,0 0,0 1,0-1,0 0,0 1,0-1,0 0,0 1,-466 61,-1201 205,942-150,706-114,31-6,493-91,546-136,369-67,-778 164,-609 126,-12 4,0-1,0-2,0 0,-1-1,0 0,-1-2,0-1,3-2,-21 12,0-1,1 1,-1 0,0-1,0 0,0 1,0-1,0 0,1 1,-1-1,-1 0,1 0,0 0,0 0,0 0,0 0,-1 0,1 0,0 0,-1-1,1 1,-1 0,1 0,-1 0,0-1,0 1,1 0,-1-1,0 1,0 0,0 0,0-1,0 1,-1 0,1-1,0 1,-1 0,1 0,-1 0,1-1,-1 1,1 0,-1 0,0 0,0 0,1 0,-1 0,0 0,0 0,0 0,0 0,0 1,-1-1,-69-29,-45 6,-1 5,0 5,-44 3,-591 0,280 10,232-15,171-8,69 23,0 0,0 0,0 0,0 0,0-1,0 1,0 0,0 0,0 0,1 0,-1 0,0 0,1-1,-1 1,1 0,-1 0,1 0,0 0,-1 0,1 1,0-1,0 0,0 0,-1 0,1 1,0-1,0 0,0 1,0-1,0 1,1-1,-1 1,0-1,0 1,0 0,1 0,-2-1,43-19,0 3,1 1,0 2,5 1,1-2,488-139,31 6,-161 47,-351 67,-57 32,-1-1,0 1,1 0,-1 0,0 0,0 0,-1 1,1-1,0 0,-1 0,1 1,-1-1,1 1,-1-1,0 1,1 0,-1-1,0 1,0 0,0 0,0 0,0 1,0-1,0 0,0 1,-1 0,1-1,0 1,0 0,0 0,-1 0,1 0,0 0,0 1,-1-1,2 0,-109-8,0 5,0 4,-8 6,113-7,-743 60,285-35,449-30,35-3,97-24,2 6,18 3,-54 9,538-98,-599 107,-81-1,-273 36,209-14,-412 49,462-59,280-31,0-9,11-12,4 1,114-6,-665 80,-334 48,627-70,50-9,380-62,-369 49,-214 13,-458 3,941-13,-32-23,-185 25,-233 15,-329 42,230-41,339-10,-1-3,1-4,1-4,11-1,64-13,-153 25,-21 3,-25 1,-211 44,102-13,49-8,97-22,1-1,0 0,0 1,-1-1,1 1,0-1,0 1,0-1,0 1,0-1,0 1,0 0,0-1,0 1,0-1,0 1,0-1,0 1,0-1,0 1,0-1,0 1,1-1,-1 1,0-1,0 1,1-1,-1 0,0 1,1-1,-1 1,0-1,1 0,-1 1,1-1,-1 0,1 0,-1 1,0-1,1 0,-1 0,1 1,-1-1,1 0,-1 0,1 0,0 0,-1 0,1 0,-1 0,1 0,-1 0,1 0,-1 0,1 0,-1 0,1-1,-1 1,1 0,-1 0,1 0,-1-1,1 1,-1 0,0-1,1 1,-1 0,0-1,1 1,58 1,-1-2,1-2,48-10,-31 4,152-22,-347 36,-111 19,763-36,23-23,-330 24,-423 37,42-22,802-60,-192 26,-423 35,-46 7,-189 18,-35 8,237-38,1 0,-1 0,1-1,-1 1,0 0,1 0,-1 0,1 0,-1 0,1 0,-1 0,0 0,1 0,-1 0,1 0,-1 0,0 0,1 0,-1 1,1-1,-1 0,1 0,-1 1,1-1,-1 0,1 1,-1-1,1 0,-1 1,1-1,0 1,-1-1,1 1,0-1,-1 1,1-1,0 1,0-1,-1 1,1-1,0 1,0-1,0 1,0 0,0-1,0 1,0-1,0 1,0 0,0-1,0 1,0-1,0 1,0-1,1 1,-1 0,0-1,0 1,38 8,496-8,-199 0,-283 9,-52-9,0 0,-1 0,1 0,-1 0,0 0,1-1,-1 1,0 0,1 0,-1 0,0-1,0 1,0 0,0-1,0 1,0-1,0 1,0-1,0 1,0-1,0 0,0 1,0-1,0 0,0 0,0 0,0 0,0 0,0 0,-1 0,1 0,0 0,0-1,0 1,0 0,0-1,-1 2,-782 75,657-66,357-15,918-70,-578 45,-558 27,-39 3,-1462 1,2184-19,-239 6,-719 13,73-3,-170 21,324-14,36-4,0-1,0 0,0 0,0 1,0-1,0 0,0 0,0 1,0-1,0 0,0 0,0 0,0 1,0-1,-1 0,1 0,0 1,0-1,0 0,0 0,0 0,0 1,-1-1,33 1,183-6,189-31,-358 31,293-34,-294 32,-70-5,-14 8,0 1,-1 3,1 1,-1 2,-9 3,-49 2,-344 26,399-26,77 9,277-10,-197-9,80 3,-158 8,-58 8,-323 51,-538 89,838-141,64-5,35-6,-1-3,1-2,-1-2,25-6,-31 4,137-12,311-16,-472 33,-28-1,-74 6,-1 3,1 4,-11 6,-40 7,-391 76,382-73,139-29,1 1,-1-1,1 0,-1 1,0-1,1 0,-1 1,0-1,1 0,-1 1,0-1,0 1,1-1,-1 1,0-1,0 0,0 1,0-1,1 1,-1-1,0 1,0-1,0 1,0-1,0 1,0-1,0 1,-1-1,1 1,0-1,0 1,0-1,0 1,0-1,-1 0,1 1,0-1,-1 1,1-1,0 0,0 1,-1-1,1 0,-1 1,1-1,0 0,-1 1,1-1,-1 0,1 0,-1 0,1 1,0-1,-1 0,1 0,-1 0,1 0,-1 0,1 0,-1 0,1 0,-1 0,1 0,-1 0,1 0,40 12,20-3,1-3,0-3,1-2,-1-4,25-4,17 0,177-11,289-6,-676 30,1 4,-66 17,89-14,-869 148,860-138,93-23,-1 0,0 0,1 0,-1 1,0-1,0 0,1 0,-1 1,0-1,0 0,1 1,-1-1,0 0,0 1,0-1,0 0,0 1,0-1,1 0,-1 1,0-1,0 0,0 1,0-1,0 0,0 1,0-1,0 1,-1-1,1 0,0 1,0-1,0 0,0 1,0-1,-1 0,1 0,0 1,0-1,0 0,-1 1,279 3,1104-6,-1423 14,-533 51,-9-25,386-19,178-13,43-3,227-4,164-26,108-3,-437 35,-72 6,-40-4,-353 40,-25 6,-309 51,612-78,102-26,0 0,-1 0,1 0,0 1,-1-1,1 0,-1 0,1 1,0-1,-1 1,1-1,-1 1,1-1,-1 1,1-1,-1 1,0-1,1 1,-1-1,1 1,-1 0,0-1,0 1,1 0,-1-1,0 1,0 0,0-1,0 1,0 0,0-1,0 1,0 0,0-1,0 1,0 0,0 0,-1-1,1 1,0-1,0 1,-1 0,1-1,0 1,-1-1,1 1,-1 0,1-1,-1 1,1-1,278 7,803-10,-789 21,-246 1,-45-19,-1 1,1 0,-1-1,0 1,1 0,-1 0,0 0,1-1,-1 1,0 0,0 0,0 0,0 0,0 0,0-1,0 1,0 0,0 0,0 0,0 0,0-1,-1 1,1 0,0 0,-1 0,1-1,0 1,-1 0,1 0,-1-1,1 1,-1 0,0-1,1 1,-1-1,0 1,1-1,-1 1,0-1,0 1,1-1,-1 0,0 1,0-1,0 0,1 0,-1 0,0 1,0-1,0 0,0 0,0 0,-22 9,-2-1,1-2,-1 0,0-1,0-1,-7-1,-6 1,-322 35,-158 24,489-55,29-8,1 0,-1 0,0 0,1 0,-1 0,0 0,1 0,-1 0,0 0,1 1,-1-1,0 0,1 0,-1 0,0 0,0 0,1 1,-1-1,0 0,0 0,1 0,-1 1,0-1,0 0,1 1,-1-1,0 0,0 0,0 1,0-1,0 0,0 1,1-1,-1 0,0 1,0-1,0 0,0 1,0-1,0 0,0 1,0-1,0 0,0 0,-1 1,1-1,0 0,0 1,0-1,0 0,0 1,-1-1,1 0,0 0,0 1,0-1,-1 0,1 0,0 1,0-1,-1 0,1 0,0 0,34 10,0-3,1-1,0-1,0-2,3-1,-14-1,462 10,-302-14,0 9,0 8,56 16,-135-1,-105-29,1 0,0 0,0 0,0 0,0 0,-1 1,1-1,0 0,0 0,-1 1,1-1,0 1,0-1,-1 1,1-1,-1 1,1-1,0 1,-1-1,1 1,-1 0,1-1,-1 1,1 0,-1-1,0 1,1 0,-1 0,0-1,0 1,1 0,-1 0,0 0,0-1,0 1,0 0,0 0,0 0,0 0,0-1,-1 1,1 0,0 0,0 0,-1-1,1 1,0 0,-1-1,1 1,-1 0,1-1,-1 1,1 0,-1-1,1 1,-1-1,0 1,1-1,-1 1,0-1,0 1,1-1,-1 0,0 1,0-1,1 0,-1 0,-1 0,-58 21,-89 7,-1-6,-67-2,-1156 54,988-43,466-17,545 14,-486-20,0 7,78 22,-150-15,-68-21,0 0,1-1,-1 1,0-1,1 1,-1 0,0-1,0 1,0 0,0-1,0 1,0 0,0 0,0-1,0 1,0 0,0-1,0 1,0 0,0-1,-1 1,1 0,0-1,-1 1,1-1,0 1,-1 0,1-1,-1 1,1-1,-1 1,1-1,-1 1,1-1,-1 0,1 1,-1-1,0 1,1-1,-1 0,0 0,1 1,-1-1,0 0,1 0,-1 0,0 0,1 0,-1 0,0 0,1 0,-1 0,-153 19,119-18,-731-9,-26 1,-140 70,453-25,461-31,50-1,34-1,1-3,0-3,17-5,-35 3,821-83,-334 41,184 22,-601 24,-103-1,-32 1,-640 43,-1635 101,1786-134,702-15,-1-9,126-27,-192 23,393-50,463 4,-789 65,-417 1,-121 21,219-14,-2194 160,2253-165,-79 6,-134-8,219-10,57 7,1 0,-1 0,1-1,-1 1,0-1,1 1,-1 0,1-1,-1 1,0-1,0 1,1-1,-1 1,0-1,0 1,0-1,1 1,-1-1,0 1,0-1,0 0,0 1,0-1,0 1,0-1,0 1,0-1,0 1,-1-1,1 1,0-1,0 1,0-1,-1 1,1-1,0 1,-1-1,1 1,0-1,-1 1,1 0,0-1,-1 1,1-1,-1 1,1 0,-1 0,1-1,-1 1,1 0,231-56,990-151,-770 137,2 20,2 20,51 19,-475 13,-74-1,10 1,-1541 88,-856 93,2148-173,221-21,67 4,194-41,-145 39,19-4,691-122,6 33,38 32,-573 65,-228 5,-31 1,-756 49,255-11,-1031 47,1007-89,490-8,65 4,180-40,-133 37,-45 9,1399-230,-850 174,-546 53,-28 3,-170 4,-125 21,218-16,-441 50,-333 21,764-82,103 3,-1-1,1 1,0-1,0 0,0 1,0-1,0 0,0 1,0-1,0 1,0-1,0 0,0 1,0-1,0 0,0 1,1-1,-1 1,0-1,0 0,1 1,-1-1,1 1,-1-1,0 1,1-1,-1 1,1-1,-1 1,1 0,-1-1,1 1,-1 0,1-1,0 1,-1 0,1 0,-1-1,1 1,0 0,-1 0,1 0,-1 0,1 0,0 0,-1 0,1 0,0 0,-1 0,1 0,0 0,-1 1,1-1,0 0,0 0,381-127,357-77,362-37,-924 203,-136 27,-38 5,-102 12,-1609 191,1703-197,-156 16,-1-8,-23-7,120-14,93-15,21 5,1 3,1 2,0 3,14-2,-33 9,1005-232,-631 143,-358 82,-48 15,-1 0,1-1,0 1,-1 0,1 0,0-1,-1 1,1 0,0-1,-1 1,1-1,0 1,0 0,0-1,-1 1,1-1,0 1,0-1,0 1,0-1,0 1,0 0,0-1,0 1,0-1,0 1,0-1,0 1,0-1,0 1,0-1,0 1,1 0,-1-1,0 1,0-1,1 1,-1 0,0-1,0 1,1 0,-1-1,-62-3,0 2,0 3,-49 8,60-5,-412 43,139-11,-80-12,179-26,225 2,1 0,-1 0,0 0,0 0,0 0,1-1,-1 1,0 0,0 0,0 0,0-1,1 1,-1 0,0 0,0 0,0-1,0 1,0 0,0 0,0-1,0 1,1 0,-1 0,0-1,0 1,0 0,0 0,0-1,0 1,-1 0,1 0,0-1,0 1,0 0,0 0,0-1,0 1,0 0,0 0,-1-1,1 1,0 0,0 0,0 0,0 0,-1-1,32-7,963-189,-369 82,-538 93,-87 21,0 1,0-1,0 1,0-1,0 1,0-1,0 1,0-1,0 1,0-1,0 1,0-1,0 1,0-1,0 1,-1-1,1 1,0-1,0 1,-1 0,1-1,0 1,-1-1,1 1,0 0,-1-1,1 1,-1 0,1-1,-1 1,1 0,0 0,-1-1,1 1,-1 0,1 0,-1 0,1 0,-1 0,1 0,-1 0,1 0,-1 0,0 0,1 0,-1 0,1 0,-1 0,1 0,-1 0,1 1,-1-1,1 0,0 0,-1 0,1 1,-1-1,1 1,-200 22,-78 21,19-1,-1-11,-177-5,426-27,7 1,-1 0,1-1,0 0,0 0,0 0,-1-1,1 1,0-1,0 0,0 0,0-1,0 1,0-1,0 0,-3-1,28-14,220-43,-133 39,502-90,-423 79,-238 26,-899 66,768-66,163-7,51 5,779-103,-622 82,-495 86,-675 115,665-104,316-68,-1-1,1 1,-1 0,1 0,-1-1,0 1,1 0,-1 0,1 0,-1 0,0 0,1 0,-1 0,1 0,-1 0,0 0,1 0,-1 0,0 0,1 0,-1 1,1-1,-1 0,1 0,-1 1,1-1,-1 0,1 1,-1-1,1 0,-1 1,1-1,-1 1,1-1,0 1,-1-1,1 1,0-1,-1 1,1 0,0-1,0 1,0-1,-1 1,1-1,0 1,0 0,0-1,0 1,0 0,0-1,0 1,0-1,1 1,-1 0,0-1,0 1,0-1,1 1,-1-1,0 1,0 0,1-1,-1 1,1-1,-1 0,0 1,1 0,46 11,41-9,0-3,-1-3,3-5,-24 3,374-38,-103 9,113 11,-353 29,-88 1,-27 0,-297 41,212-36,-1044 126,982-103,165-35,-1 0,0-1,1 1,-1 0,0 0,1 1,-1-1,0 0,1 0,-1 0,0 0,1 1,-1-1,0 0,1 1,-1-1,1 0,-1 1,0-1,1 1,-1-1,1 1,-1-1,1 1,0-1,-1 1,1-1,0 1,-1-1,1 1,0 0,-1-1,1 1,0 0,0-1,0 1,0 0,0-1,0 1,0 0,0 0,0-1,0 1,0 0,0-1,0 1,1 0,-1-1,0 1,0 0,1-1,-1 1,0-1,1 1,-1 0,40 16,12-9,1-2,1-2,39-3,-55-1,521-27,-118 2,-114 42,-304-11,-24 1,-40 8,-338 51,-413 59,-170 15,795-107,161-26,22-5,86-1,0-5,0-4,76-16,-153 20,241-35,118-19,2 18,39 14,-168 28,-212 3,-46-5,1 1,-1-1,1 0,0 1,0-1,-1 0,1 1,0-1,0 0,-1 1,1-1,0 1,0-1,0 0,0 1,-1-1,1 1,0-1,0 1,0-1,0 1,0-1,0 1,0-1,0 0,0 1,1-1,-1 1,0-1,0 1,0-1,0 0,1 1,-1-1,0 1,0-1,1 0,-1 1,0-1,1 0,-1 1,0-1,1 0,-1 0,1 1,-1-1,0 0,1 0,-1 0,1 0,-1 1,0-1,1 0,-1 0,1 0,-1 0,1 0,-1 0,1 0,-1 0,1 0,-1 0,0 0,1-1,-1 1,1 0,-37 17,-320 61,-1004 159,1257-212,103-25,0 1,1-1,-1 0,0 0,1 1,-1-1,0 0,0 0,1 1,-1-1,0 0,0 1,0-1,0 0,0 1,1-1,-1 0,0 1,0-1,0 1,0-1,0 0,0 1,0-1,0 0,0 1,0-1,0 1,0-1,-1 0,1 1,0-1,0 0,0 1,0-1,-1 0,1 1,0-1,0 0,-1 0,1 1,0-1,0 0,-1 0,42 4,0-2,0-2,0-2,25-5,-23 3,824-114,-411 63,134 14,-568 40,12-2,1 3,0 0,0 2,0 2,20 5,-55-8,-1-1,0 1,0-1,0 1,0-1,0 1,1 0,-1-1,0 1,0 0,1 0,-1 0,1 0,-1-1,1 1,-1 0,1 0,-1 0,1 0,0 0,-1 0,1 0,0 0,0 0,0 0,0 0,0 0,0 0,0 0,0 0,1 1,-1-1,0 0,0-1,1 1,-1 0,1 0,-1 0,1 0,-1 0,1 0,0 0,-1-1,1 1,0 0,0 0,-1-1,1 1,0-1,0 1,0-1,0 1,0-1,0 1,0-1,-74 22,0-3,-2-3,-8-3,0 1,-565 96,-456 91,846-145,222-44,36-12,1 0,-1 0,0-1,1 1,-1 0,1 0,-1 0,1-1,-1 1,0 0,1 0,-1 0,1 0,-1 0,1 0,-1 0,1 0,-1 0,1 0,-1 0,1 0,-1 1,1-1,-1 0,0 0,1 0,-1 0,1 1,-1-1,1 0,-1 1,0-1,1 0,-1 1,0-1,1 0,-1 1,0-1,0 1,1-1,-1 0,0 1,0-1,0 1,0-1,1 1,-1-1,0 1,0-1,0 1,0-1,0 1,0-1,0 1,0-1,-1 0,1 1,0-1,0 1,0-1,0 1,-1-1,102 6,1-5,99-12,-138 6,919-85,-915 85,149-13,0 10,120 14,-198 17,-140-22,1-1,0 0,0 0,0 0,0 1,0-1,0 1,0-1,-1 1,1-1,0 1,0-1,1 1,-1 0,0 0,0-1,0 1,0 0,1 0,-1 0,0 0,1 0,-1 0,1 0,-1 0,1 0,-1 0,1 0,0 1,0-1,-1 0,1 0,0 0,0 0,0 1,0-1,0 0,1 0,-1 0,0 0,1 0,-1 1,0-1,1 0,-1 0,1 0,0 0,-1 0,1 0,0 0,-1-1,1 1,0 0,0 0,0 0,0-1,0 1,0 0,0-1,0 1,0-1,0 0,0 1,1-1,-198 49,137-38,-929 119,343-54,338-38,293-36,21-2,27-1,554-69,-159 12,-116 29,2 14,41 14,-417 19,-628 106,-57 2,308-41,340-57,98-28,0 0,0 0,1 1,-1-1,0 0,0 0,1 1,-1-1,0 0,0 1,0-1,0 0,0 0,1 1,-1-1,0 0,0 1,0-1,0 0,0 1,0-1,0 0,0 1,0-1,0 0,0 1,0-1,0 0,0 1,-1-1,1 0,0 1,0-1,0 0,0 1,-1-1,1 0,0 0,0 1,0-1,-1 0,1 0,0 1,0-1,-1 0,1 0,0 0,-1 0,1 1,0-1,-1 0,1 0,34 3,87-10,0-5,58-16,-101 16,181-30,272-46,4 22,490 6,-943 60,0 4,0 4,71 16,-82 4,-71-28,0 1,1 0,-1-1,0 1,1 0,-1-1,0 1,0 0,0-1,0 1,0 0,0 0,0-1,0 1,0 0,0-1,0 1,0 0,-1-1,1 1,0 0,0-1,-1 1,1-1,0 1,-1 0,1-1,-1 1,1-1,-1 1,1-1,-1 1,1-1,-1 1,1-1,-1 0,0 1,1-1,-1 0,0 0,1 1,-1-1,0 0,1 0,-1 0,0 0,1 0,-1 0,0 0,1 0,-32 13,0-2,-1-1,0-2,-1-1,-21 1,-8 2,-1355 194,945-145,91-21,345-37,29-5,26-3,304-50,325-58,685-96,-1036 185,1 13,130 18,-297 12,-130-17,1 0,0 0,0 0,-1 0,1 0,0 0,0 0,-1 0,1 0,0 0,0 0,-1 0,1 1,0-1,-1 0,1 0,0 1,-1-1,1 0,0 1,-1-1,1 1,-1-1,1 1,-1-1,1 1,-1-1,1 1,-1 0,1-1,-1 1,0 0,0-1,1 1,-1 0,0-1,0 1,0 0,1 0,-1-1,0 1,0 0,0 0,0-1,0 1,-1 0,1 0,0-1,0 1,0 0,-1-1,1 1,0 0,-1-1,1 1,0 0,-1-1,-40 23,-188 32,169-45,-1717 235,1544-222,221-21,30-2,238-13,-1-11,76-25,-143 22,601-85,3 35,110 32,-808 44,222 9,-279-1,-33 1,-25-4,-338 16,-700 86,887-89,-287 41,449-55,16-1,24-2,-27 0,311-12,0-15,38-19,-4 1,324-28,333 18,-862 50,-123 0,-26 0,-35-1,-344 18,-404 51,449-31,446-30,648-26,-652 29,-19 1</inkml:trace>
</inkml:ink>
</file>

<file path=ppt/ink/ink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2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7:24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1888,'-18'117,"-68"327,48-267,15-77,18-100,4-11</inkml:trace>
  <inkml:trace contextRef="#ctx0" brushRef="#br0" timeOffset="250.842">1 2424,'54'-2,"0"-3,-1-2,1-3,-2-1,1-4,-2-1,0-2,0-4,123-60,-153 68,-3 2</inkml:trace>
  <inkml:trace contextRef="#ctx0" brushRef="#br0" timeOffset="697.533">763 1944,'-75'474,"73"-461,-1-6,1 0,0 0,0 1,1-1,0 1,0-1,1 1,0-1,0 1,0 0,1-1,1 1,-1-1,1 0,0 1,1-1,0 0,0 0,0-1,1 1,0-1,0 1,5 4,-4-10,1 0,-1 0,0-1,1 1,-1-1,0 0,1-1,-1 0,0 0,0 0,1 0,-1-1,0 1,0-2,0 1,-1 0,1-1,0 0,-1 0,0 0,0-1,4-3,12-6,2-1,-13 7,0 1,1 0,-1 1,1 0,0 0,1 1,-1 0,1 1,8-1,-17 4,-1 0,1 0,0 0,-1 1,1-1,0 1,-1-1,1 1,-1 0,1 0,-1-1,1 1,-1 0,0 0,1 0,-1 1,0-1,0 0,0 0,0 1,0-1,0 1,0-1,0 1,-1-1,1 1,0-1,-1 1,0-1,1 1,-1 0,0-1,0 1,0 1,3 65,-4-57,1-3,-1-5,0-1,1 1,-1 0,1 0,0 0,0 0,0-1,0 1,1 0,-1 0,1 0,0-1,-1 1,1 0,0 0,1-1,-1 1,0-1,1 1,0-1,-1 0,1 0,0 0,1 1,8-1</inkml:trace>
  <inkml:trace contextRef="#ctx0" brushRef="#br0" timeOffset="1114.459">1299 2621,'19'-4,"0"0,0-2,-1-1,0 0,0-1,0-1,-1 0,-1-2,0 0,0 0,-1-2,0 0,-1-1,-1 0,4-6,-16 19,1-1,-1 0,1 0,-1 0,0 1,0-1,0-1,0 1,-1 0,1 0,0 0,-1 0,1 0,-1-1,0 1,0 0,0 0,0-1,0 1,-1 0,1 0,0 0,-1-1,0 1,1 0,-1 0,0 0,0 0,0 0,-1 0,1 0,0 1,-1-1,1 0,-1 1,0-1,1 1,-1-1,0 1,0 0,0 0,0 0,0 0,0 0,0 0,0 1,0-1,0 1,-1-1,1 1,0 0,0 0,-1 0,1 0,0 0,0 0,0 1,-1-1,1 1,0-1,0 1,0 0,0 0,-2 1,-9 5,1 1,-1 1,2 0,-1 0,1 1,1 1,-1-1,2 2,0-1,0 2,1-1,0 1,1 0,1 0,0 1,1 0,-2 11,5-20,1 0,0 0,0 0,0 1,1-1,0 0,0 1,0-1,1 0,0 0,0 1,0-1,0 0,1 0,0 0,0 0,1 0,-1-1,1 1,0-1,0 1,0-1,1 0,-1 0,1-1,0 1,0-1,1 0,-1 0,1 0,3 2,1 0,-1-1,1-1,-1 0,1 0,0 0,0-1,1 0,-1-1,0 0,0-1,1 0,-1 0,0-1,1 0,7-2,8-4</inkml:trace>
  <inkml:trace contextRef="#ctx0" brushRef="#br0" timeOffset="25287.026">508 3525,'-7'-4,"-1"1,1 0,-1 1,0-1,0 2,0-1,0 1,0 0,-1 1,1 0,0 0,0 1,0 0,0 0,0 1,0 0,0 0,0 1,0 0,1 0,0 1,0 0,0 0,0 1,0 0,1 0,0 1,0 0,0 0,1 0,0 0,0 1,-2 6,0-1,1 1,1 0,0 1,1-1,0 1,1 0,1 0,0 0,1 0,0 0,1 0,1 1,0-1,1 0,1 0,0 0,1-1,0 1,1-1,0 0,1 0,1 0,5 7,-7-15,-1-1,1-1,0 1,0-1,0 1,0-1,1-1,-1 1,1-1,-1 0,1 0,0-1,0 0,0 0,0 0,0 0,0-1,0 0,0-1,0 1,0-1,0 0,0-1,0 1,-1-1,1 0,-1-1,1 1,-1-1,0 0,0-1,0 1,0-1,0 0,-1 0,0 0,3-4,8-4,-1-1,0 0,-1-1,0 0,-1-1,-1-1,0 0,-1 0,-1-1,0-1,-2 1,0-1,0 0,-2-1,-1 1,0-1,-1 0,-1 0,-1-1,0-10,-2 22,0 1,0 0,-1-1,0 1,0 0,-1 0,0 1,0-1,0 0,-1 1,0 0,0 0,-1 0,1 0,-1 1,-1-1,3 4,1-1,-1 1,0 0,0 0,0 0,-1 0,1 1,0-1,-1 1,1 0,-1 0,1 0,-1 0,1 1,-1-1,0 1,1 0,-1 0,1 0,-1 1,0-1,1 1,-1 0,1 0,-1 0,1 1,0-1,-1 1,1-1,0 1,0 0,-2 2,-54 69,44-48</inkml:trace>
  <inkml:trace contextRef="#ctx0" brushRef="#br0" timeOffset="25718.37">848 3863,'1'-19,"1"-1,1 1,1 0,1 0,1 0,0 1,1-1,1 2,1-1,1 1,8-12,-17 28,-1-1,0 1,0-1,1 1,-1-1,1 1,0-1,-1 1,1 0,0 0,0-1,0 1,-1 0,1 0,1 0,-1 0,0 0,0 0,0 0,0 0,1 0,-1 1,0-1,1 0,-1 1,1-1,-1 1,0-1,1 1,-1 0,1 0,-1 0,1 0,-1 0,1 0,-1 0,1 0,-1 1,1-1,-1 0,1 1,-1-1,1 1,-1 0,0-1,1 1,-1 0,0 0,0 0,0 0,29 64,-28-58,0 1,0-1,1 0,0 0,0 0,1-1,-1 1,1-1,1 0,-1 0,1 0,0-1,1 1,-1-1,1 0,0-1,0 0,1 0,-1 0,1 0,0-1,4 1,-4-3,0 0,-1-1,1 0,0 0,-1 0,1-1,-1 0,1 0,-1-1,1 0,-1 0,0-1,0 1,0-1,0-1,0 1,-1-1,1 0,-1 0,0 0,89-103,-86 92,-1 0,-1-1,0 0,-1 0,0 0,-1 0,0-8,4-12,-4 16</inkml:trace>
  <inkml:trace contextRef="#ctx0" brushRef="#br0" timeOffset="40672.492">453 4485,'-1'-1,"1"0,-1 0,1 0,-1 0,1 0,-1 0,0 0,0 0,0 0,1 1,-1-1,0 0,0 0,0 1,0-1,0 1,0-1,0 1,0-1,-1 1,1 0,0 0,0-1,0 1,0 0,0 0,-1 0,1 0,0 0,0 0,0 1,0-1,0 0,-1 1,1-1,0 0,0 1,0-1,0 1,0 0,0-1,0 1,1 0,-1 0,0-1,0 1,0 0,1 0,-1 0,0 0,1 0,-1 0,1 0,-1 0,1 0,0 0,-1 1,1-1,-13 186,-20 122,31-237,26-82,139-145,-155 147,2 1,-1 0,1 1,-1 0,2 1,-1-1,1 2,-1 0,1 0,0 1,1 0,-1 1,0 0,1 1,-1 1,1-1,0 2,-8 0,0 1,0 0,-1 0,1 0,-1 1,0-1,1 1,-1 0,0 0,-1 0,1 0,0 0,-1 0,0 1,0 0,0-1,0 1,0 0,-1 0,0 0,0 0,0 0,0 0,0 0,-1 1,1 107,-4-100,0 0,-1 0,0-1,-1 1,0-1,-1 0,0 0,-1 0,0-1,0 0,-1-1,-1 0,0 0,0-1,0 0,-1 0,0-1,-1 0,0-1,0 0,0-1,0 0,-1-1,0 0,0-1,0 0,0-1,-1-1,1 0,-13 0,-92-17,114 15,0 0,0-1,0 1,0-1,0 1,1-1,-1 0,0 0,1 0,-1 0,1 0,0-1,0 1,0-1,0 1,0-1,1 0,-1 0,1 0,-1 0,1 0,0 0,1 0,-1 0,0 0,1-1,0 1,-1 0,1 0,0 0,1-1,-1 1,1 0,0-2,4-13</inkml:trace>
  <inkml:trace contextRef="#ctx0" brushRef="#br0" timeOffset="41046.044">904 5190,'49'-18,"0"-2,-2-3,0-1,-2-2,0-2,18-18,-59 44,-1 0,1 0,-1 0,0 0,0-1,0 0,0 1,0-1,0 0,-1 0,1-1,-1 1,0 0,0-1,0 0,-1 1,1-1,-1 0,0 0,0 0,0 0,0 0,-1 0,0 0,0 0,0 0,0 0,0 0,-1 0,0 0,0 1,0-1,0 0,-1 0,1 0,-1 1,0-1,0 1,0-1,-1 1,1 0,-1 0,-1-1,-1 0,0 1,0 0,0 0,0 1,0-1,0 1,-1 0,1 1,-1-1,0 1,1 0,-1 1,0-1,0 1,1 0,-1 1,0-1,1 1,-1 0,0 0,1 1,-1 0,1 0,0 0,0 1,0 0,0-1,0 2,-2 1,-3 1,0 2,0-1,0 1,1 1,1 0,-1 0,1 0,1 1,0 0,0 1,1 0,1 0,-3 6,5-9,-1 0,2 0,-1 0,1 1,0-1,1 1,0 0,0 0,1-1,0 1,1 0,0-1,0 1,1 0,0-1,0 1,1-1,0 0,1 0,0 0,0 0,0-1,1 0,0 0,1 0,0 0,0-1,0 0,1 0,-1-1,1 1,6 2,5-2,0 0,0-1,1-1,0 0,0-2,0 0,0-1,0-1,9-1,-15 1,19 0</inkml:trace>
  <inkml:trace contextRef="#ctx0" brushRef="#br0" timeOffset="-3302.482">14732 618,'-9'7,"1"0,-1 0,1 1,0 0,1 0,0 1,0 0,1 0,0 1,1-1,0 1,0 1,1-1,-1 6,1-3,0 0,1 0,1 1,0-1,0 1,2-1,0 1,0 0,1 2,0-12,-1 0,1 0,0 0,0 0,0 0,0 0,1 0,-1 0,1-1,0 1,0 0,0-1,1 0,-1 1,1-1,0 0,0 0,0-1,0 1,1-1,-1 1,1-1,-1 0,1 0,0-1,0 1,0-1,0 0,0 0,0 0,0 0,7-2,0-1,0-1,0 1,-1-1,1-1,-1 0,0-1,0 0,0 0,-1-1,0 0,0-1,-1 0,1 0,-2-1,7-7,98-101,-111 115,-1 0,1 0,-1 0,1 1,0-1,-1 0,1 0,0 0,0 1,0-1,0 0,-1 1,1-1,0 1,0-1,0 1,0-1,0 1,0 0,0 0,0-1,0 1,1 0,-1 0,0 0,0 0,0 0,0 0,0 0,0 1,0-1,0 0,0 1,0-1,0 0,0 1,0-1,0 1,0 0,0-1,0 1,-1 0,1-1,0 1,0 1,25 47,-21-36,-4-9,0 0,0 1,0-1,0 0,1 0,0-1,-1 1,1 0,1-1,-1 1,1-1,-1 1,1-1,0 0,0 0,0-1,0 1,1 0,-1-1,1 0,0 0,-1 0,1 0,0-1,0 0,0 1,0-1,0-1,1 1,-1-1,0 1,0-1,1 0,9-6,0 0,0-1,-1-1,0 0,-1-1,0 0,0-1,-1 0,0 0,0-2,-2 1,5-7,6-5,-17 20,5-7,-1-1,2 2,0-1,0 1,0 1,1-1,0 2,1-1,0 2,0-1,1 1,-1 1,1 0,0 1,0 0,11-1,-20 5,1 0,-1 1,0-1,0 1,1 0,-1 0,0 0,0 0,0 0,0 1,0-1,0 1,0 0,-1 0,1 0,-1 0,1 0,-1 1,0-1,0 1,0 0,0-1,0 1,-1 0,1 0,-1 0,0 0,0 0,0 1,0 1,11 101,-12-101,0 1,0-1,-1 0,0 0,0 0,0 0,-1 1,1-2,-1 1,0 0,-1 0,1-1,-1 1,0-1,0 1,0-1,-1 0,0-1,1 1,-1-1,0 1,-1-1,1 0,-1-1,1 1,-1-1,-5 2,-94 39,103-43,1 1,-1 0,1-1,-1 1,1 0,0-1,-1 1,1 0,0-1,-1 1,1 0,0 0,0-1,0 1,0 0,-1 0,1-1,0 1,1 0,-1 0,0 0,0-1,0 1,0 0,0 0,1-1,-1 1,0 0,1-1,-1 1,1 0,-1-1,1 1,-1 0,1-1,-1 1,1-1,-1 1,1-1,0 1,-1-1,1 0,0 1,-1-1,1 0,0 1,0-1,-1 0,1 0,0 0,0 0,-1 0,1 0,0 0,0 0,45 9,-16-6,1-2,-1-1,0-1,0-1,0-2,0 0,0-3,-1 0,0-2,-1-1,24-12,-6-1,-2-2,0-3,-2-1,-1-2,-1-1,-2-3,-1-1,-32 31,0 0,0-1,-1 1,0-1,0 0,0-1,-1 1,0-1,0 1,0-1,-1 0,0 0,-1 0,1 0,-1-1,-1 1,1-2,-4 6,0-1,1 1,-1 0,-1 0,1 0,0 1,-1-1,1 1,-1 0,0 0,0 0,0 0,0 1,0 0,0 0,0 0,0 0,-1 0,1 1,0 0,0 0,-1 0,1 0,0 1,0 0,-1 0,1 0,0 0,-3 1,-8 4,-1 1,1 0,0 0,1 2,0 0,0 0,0 2,2-1,-1 2,1-1,1 2,0 0,1 0,0 1,1 0,1 0,-1 4,6-13,1 0,0 1,0 0,0-1,0 1,1 0,0 0,0 0,1 0,0 0,0 0,0 0,1 0,-1 0,2 0,-1 0,1 0,-1 0,2-1,-1 1,0-1,1 1,0-1,1 0,-1 0,1 0,0-1,0 1,0-1,1 0,11 8,0-1,0-1,1 0,0-1,0-1,1-1,0-1,1 0,-1-1,1-1,0-1,0 0,1-2,-1 0,0-1,0-1,1-1,-1-1,10-2,55-13,-60 13</inkml:trace>
  <inkml:trace contextRef="#ctx0" brushRef="#br0" timeOffset="-8272.02">11798 702,'0'29,"0"14,5 0,1-7</inkml:trace>
  <inkml:trace contextRef="#ctx0" brushRef="#br0" timeOffset="-8040.108">11769 392,'5'10,"2"2</inkml:trace>
  <inkml:trace contextRef="#ctx0" brushRef="#br0" timeOffset="-7673.474">12390 505,'-7'2,"0"0,0 0,0 1,0 0,0 0,1 1,0 0,-1 0,2 0,-1 1,0 0,1 0,0 1,0-1,0 1,1 0,0 0,0 0,1 1,-1 0,1-1,1 1,-1 0,1 0,1 1,-1-1,1 0,0 4,3-6,1 0,-1 0,1 0,0-1,1 1,-1-1,1 1,0-1,0-1,0 1,0 0,1-1,0 0,-1 0,1 0,4 1,17 12,31 45,-56-59,0 0,0 0,-1 0,1 0,0 0,-1 1,1-1,-1 0,0 0,0 0,0 1,0-1,0 0,0 0,0 0,-1 1,1-1,-1 0,0 0,1 0,-1 0,0 0,0 0,0 0,-1 0,1 0,0-1,-1 1,1 0,-1-1,0 1,1-1,-1 0,0 1,-1-1,-4 3,1 0,-1-1,0 0,0 0,-1-1,1 0,0 0,-1 0,1-1,-1-1,1 1,-1-1,0 0,1-1,-1 0,-6-1,-6-5</inkml:trace>
  <inkml:trace contextRef="#ctx0" brushRef="#br0" timeOffset="-5324.444">13350 222,'-22'189,"4"54,8-166,8-46,-2-1,-1 1,-1 0,-2-1,-1-1,-3 6,0-22,8-18</inkml:trace>
  <inkml:trace contextRef="#ctx0" brushRef="#br0" timeOffset="-5087.477">12926 702,'49'5,"43"-3,17-7,-6-3,-11 1,-15-4,-17 0,-14 2,-10 2,-5 3,-10 2</inkml:trace>
  <inkml:trace contextRef="#ctx0" brushRef="#br0" timeOffset="-4808.45">13801 618,'-10'19,"2"1,0 0,1 0,0 0,2 1,1 0,0 0,2 0,0 1,1-1,2 15,0-33,-1 0,1 0,0 0,0 0,0-1,0 1,1 0,-1 0,1-1,-1 1,1-1,0 1,0-1,0 0,0 0,0 0,1 0,-1 0,1-1,-1 1,1 0,0-1,-1 0,1 0,0 0,0 0,0 0,0-1,0 1,0-1,0 0,0 0,0 0,0 0,0 0,0-1,3 0,4 0,1-2,-1 1,0-1,1-1,-1 0,-1 0,1-1,-1-1,1 1,0-3,-2 2,0 0,-1-1,0-1,0 1,-1-1,0 0,0 0,-1-1,0 0,-1 0,0 0,0 0,-1-1,0 1,0-1,-1 0,-1 0,0 0,0 0,-1 0,0 0,-1 0,0 0,0 0,-2-4,-1 6,0 0,0 1,0 0,-1 0,0 0,-1 1,0-1,0 1,0 0,0 1,-1 0,0 0,0 0,-1 1,1 0,-1 0,0 1,0 0,0 1,0-1,-1 2,1-1,0 1,-1 0,1 1,-1 0,1 0,-1 1,1 0,-1 0,1 1,0 0,-5 3,-16 6</inkml:trace>
  <inkml:trace contextRef="#ctx0" brushRef="#br0" timeOffset="-14624.585">5673 1042,'11'-5,"32"-12,-2-3,0 0,-1-3,17-14,-51 32,0 0,-1 0,0-1,0 1,0-1,-1 0,0-1,0 1,-1-1,0 0,0 0,0-1,-2 6,0 0,0-1,-1 1,1-1,-1 1,1 0,-1-1,0 1,0-1,0 1,0-1,-1 1,1-1,-1 1,1 0,-1-1,0 1,0 0,0 0,0-1,0 1,0 0,-1 0,1 0,-1 0,1 0,-1 1,0-1,0 0,0 1,0 0,0-1,0 1,0 0,0 0,-1 0,0 0,-2-1,1 1,0 0,-1 0,1 1,-1 0,0-1,1 2,-1-1,1 0,-1 1,1 0,-1 0,1 0,-1 0,1 1,0 0,0 0,0 0,0 0,0 1,0-1,1 1,-4 3,-75 85,69-74,4-8,2 0,-1 0,1 1,1 0,0 0,0 0,1 1,0 0,1 0,0 0,1 0,0 1,1 0,0-1,1 5,1-12,1 0,0-1,0 1,0-1,1 1,-1-1,1 0,0 1,0-1,0 0,0 0,0 0,1-1,-1 1,1-1,0 1,0-1,0 0,0 0,0 0,0 0,1 0,-1-1,1 0,-1 0,1 0,-1 0,1 0,0-1,1 1,4 0,1-1,0 0,0-1,0 0,0 0,0-1,-1 0,1-1,-1 0,8-4,69-37,-62 30</inkml:trace>
  <inkml:trace contextRef="#ctx0" brushRef="#br0" timeOffset="-15824.687">4629 476,'-17'318,"-23"-22,15-152,23-135</inkml:trace>
  <inkml:trace contextRef="#ctx0" brushRef="#br0" timeOffset="-15489.932">4234 618,'43'-19,"34"-12,13-4,-4-2,-12 6,-13 8,-13 3,-9 5,-7 0,-9 3</inkml:trace>
  <inkml:trace contextRef="#ctx0" brushRef="#br0" timeOffset="-14988.315">5052 336,'-36'373,"-3"-119,37-241,-1-3,1 0,0 0,1 0,0 0,1 0,0 1,0-1,1 0,0 0,3 10,-3-19,-1 0,1 1,0-1,0 0,0 0,0 1,0-1,0 0,0 0,0 0,0 0,0 0,0-1,1 1,-1 0,0 0,1-1,-1 1,0-1,1 1,-1-1,1 0,-1 0,1 1,-1-1,1 0,-1 0,0 0,1 0,-1-1,1 1,-1 0,1-1,-1 1,1-1,-1 1,0-1,1 0,-1 1,1-2,51-34,121-117,-164 145,-9 7,0-1,0 0,0 1,0-1,0 1,0-1,0 1,1 0,-1-1,0 1,1 0,0 0,-1 0,1 0,-1 0,1 0,0 1,0-1,-1 0,1 1,0-1,0 1,0 0,0 0,0 0,0 0,-1 0,1 0,0 0,0 0,0 1,0-1,-1 1,1 0,0-1,0 1,-1 0,1 0,0 0,-1 0,1 0,-1 0,1 1,-1-1,1 1,0 8,0 1,-1-1,0 1,0 0,-1-1,-1 1,0 0,0-1,-1 1,-2 5,-4 51,7-65,1 0,0 1,0-1,0 1,1-1,-1 1,0-1,1 1,0-1,0 0,-1 1,1-1,0 0,1 0,-1 0,0 1,1-1,-1-1,1 1,0 0,-1 0,1-1,0 1,13 6</inkml:trace>
  <inkml:trace contextRef="#ctx0" brushRef="#br0" timeOffset="-13024.981">7254 929,'14'-1,"-1"1,1-2,-1 0,1 0,-1-1,0-1,0 0,0-1,0-1,-1 0,0 0,0-1,-1-1,0 0,0 0,-1-1,9-9,-18 16,1 0,-1-1,0 1,1-1,-1 0,0 1,0-1,-1 0,1 1,0-1,-1 0,0 0,0 0,0 0,0 1,0-1,0 0,-1 0,1 0,-1 0,0 1,0-1,0 0,0 1,-1-1,1 1,-1-1,1 1,-1 0,0 0,0-1,0 1,0 1,0-1,0 0,0 0,-1 1,1-1,-1 1,1 0,-1 0,0 0,1 0,-1 0,0 0,0 1,0 0,1-1,-1 1,0 0,0 0,0 0,0 1,0-1,1 1,-1 0,0-1,1 1,-1 1,-1-1,-13 6,0 1,0 1,1 1,0 0,0 1,1 0,1 1,0 1,1 0,0 1,1 1,-5 7,8-12,5-7,0 0,1 0,-1 0,1 1,-1 0,1-1,0 1,0 0,1 1,-1-1,1 0,0 1,0 0,0-1,1 1,0 0,0 0,0 0,0-1,1 1,0 0,0 0,0 0,0 0,1 0,0 0,0 0,0 0,1-1,0 1,0 0,0-1,0 0,1 1,-1-1,1 0,0 0,1 0,-1-1,0 1,1-1,2 2,5-1,1 0,-1-1,0 0,1-1,0 0,-1-1,1-1,0 1,0-2,-1 0,1 0,0-1,-1 0,1-1,-1-1,0 0,0 0,6-4,4-3</inkml:trace>
  <inkml:trace contextRef="#ctx0" brushRef="#br0" timeOffset="-12474.579">7649 843,'2'90,"-2"-88,1 1,0-1,0 1,0-1,0 0,0 0,1 1,-1-1,1 0,-1 0,1 0,0-1,0 1,0 0,0-1,0 1,0-1,0 1,0-1,1 0,-1 0,0 0,1-1,-1 1,1 0,-1-1,1 1,-1-1,1 0,-1 0,1 0,-1 0,3-1,10-4,0 0,-1-1,0-1,0 0,-1-1,0-1,0 0,-1-1,0 0,0 0,-1-1,-1-1,0 0,-1 0,2-4,-7 11,66-79,-70 83,1 1,-1-1,0 1,0 0,1-1,-1 1,0 0,1-1,-1 1,1 0,-1 0,0-1,1 1,-1 0,1 0,-1 0,1-1,-1 1,1 0,-1 0,0 0,1 0,-1 0,1 0,-1 0,1 0,-1 0,1 0,-1 0,1 0,-1 1,1-1,-1 0,0 0,1 0,-1 1,1-1,-1 0,0 0,1 1,-1-1,1 0,-1 1,0-1,0 0,1 1,-1-1,0 1,0-1,1 1,-1-1,0 0,0 1,0-1,0 1,0-1,0 1,1-1,-1 1,0-1,0 1,-1-1,1 1,0-1,0 0,0 1,0-1,0 1,-7 37,6-34,-5 35,2 1,2-1,1 1,2-1,2 1,6 32,5 92,-11-131,-2-1,-1 1,-2 0,-1-1,-1 1,-2-1,-1-1,-2 1,-1-1,-8 15,18-44,-8 16,0-1,-1 0,-1-1,0 1,-2-2,1 0,-2 0,0-1,-1-1,-9 7,23-19,-1-1,0 1,1 0,-1-1,0 1,0-1,0 1,0-1,1 0,-1 1,0-1,0 0,0 0,0 1,0-1,0 0,0 0,0 0,0 0,0 0,1 0,-1-1,0 1,0 0,0 0,0-1,0 1,0 0,0-1,1 1,-1-1,0 1,0-1,1 1,-1-1,0 0,1 1,-1-1,0 0,1 0,-1 1,1-1,-1 0,1 0,0 0,-1 0,1 0,0 1,0-2,-6-48,11 16,1-1,2 1,2 1,1 0,1 0,2 1,1 1,1 0,2 1,1 1,17-19,16-18,-33 44</inkml:trace>
  <inkml:trace contextRef="#ctx0" brushRef="#br0" timeOffset="-13861.815">6633 336,'0'44,"0"111,-17 129,-21-30,22-207,20-60</inkml:trace>
  <inkml:trace contextRef="#ctx0" brushRef="#br0" timeOffset="-13439.588">6915 618,'-82'75,"-59"68,140-142,0 0,-1 0,1 0,0 0,0 1,0-1,0 0,0 1,0-1,0 1,1-1,-1 1,0-1,1 1,0-1,-1 1,1 0,0-1,-1 1,1 0,0-1,0 1,0 0,1-1,-1 1,0 0,1-1,-1 1,1-1,-1 1,1-1,0 1,0-1,0 1,-1-1,1 0,0 1,1-1,-1 0,0 0,0 0,1 0,-1 0,0 0,1 0,-1 0,1 0,-1-1,1 1,-1-1,1 1,1 0,-1-1,12 4,-1 0,1 0,-1 1,0 1,0 1,-1-1,0 2,0 0,-1 0,0 1,7 8,26 36,-30-39</inkml:trace>
  <inkml:trace contextRef="#ctx0" brushRef="#br0" timeOffset="-10053.686">8806 872,'0'40,"2"18,-3 0,-2 1,-3-1,-3 0,-10 37,-40 89,59-184,0 0,0-1,0 1,-1 0,1-1,0 1,0 0,-1-1,1 1,0 0,0-1,-1 1,1 0,-1 0,1-1,0 1,-1 0,1 0,0 0,-1 0,1 0,-1-1,1 1,0 0,-1 0,1 0,-1 0,1 0,0 0,-1 0,1 0,-1 0,1 1,0-1,-1 0,1 0,-1 0,1 0,0 1,-1-1,1 0,0 0,-1 0,1 1,0-1,-1 0,1 1,0-1,0 0,-1 1,1-1,0 0,0 1,0-1,0 1,-2-40,9-3,2 1,1 0,2 1,2 0,2 1,6-8,45-96,6 4,11-7,-27 71,-55 74,-1-1,1 0,-1 1,1-1,0 1,0 0,0 0,0-1,0 1,0 0,0 1,0-1,0 0,0 1,0-1,0 1,1-1,-1 1,0 0,0 0,1 0,-1 0,0 1,0-1,0 0,1 1,-1 0,0-1,0 1,0 0,0 0,0 0,0 1,0-1,-1 0,1 1,0-1,1 2,5 9,0 0,-1 1,0 0,-1 1,0-1,-1 1,0 0,-1 0,-1 1,-1-1,0 1,0 0,-2 0,0-1,0 1,-3 12,1-16,1 0,-2 0,1 0,-1-1,-1 0,0 1,-1-1,0 0,0-1,-1 1,0-1,-1-1,0 1,0-1,-1 0,0 0,0-1,-1 0,0-1,0 0,-1 0,1-1,-1 0,0-1,-1 0,1-1,-1 0,1 0,-1-1,0-1,0 1,0-2,0 0,0 0,-9-2,-5-4</inkml:trace>
  <inkml:trace contextRef="#ctx0" brushRef="#br0" timeOffset="-8888.574">9681 646,'-49'28,"1"3,2 2,1 2,1 1,3 3,0 2,36-36,-1 0,1 0,1 0,-1 1,1 0,0 0,0 0,0 0,1 1,0-1,1 1,-1 0,1 0,1 0,-1 0,1 0,0 0,1 0,0 0,0 1,0-1,2 4,-1-9,0 0,0 0,1 0,-1 0,1-1,-1 1,1 0,0-1,0 1,0-1,0 1,0-1,0 0,0 0,0 0,0 0,1 0,-1 0,0-1,1 1,-1-1,0 0,1 0,-1 0,1 0,-1 0,0 0,1 0,-1-1,0 1,3-2,70-30,82-101,37-56,-165 164,-30 66,-12-2,9-33,1 0,0 1,0-1,0 1,1-1,0 1,1 0,0 0,0 0,0 0,0 0,1 0,1 0,-1 0,1 0,0 0,1 0,-1-1,1 1,1 0,-1-1,1 1,3 4,0-8,1 0,-1-1,0 0,1 0,-1 0,1-1,0 0,-1 0,1-1,0 0,-1 0,1 0,0-1,0 0,-1 0,1-1,-1 0,1 0,-1-1,0 1,0-1,0-1,0 1,-1-1,1 0,4-4,4-1,0-1,-1 0,0-1,0-1,-1 0,0 0,-1-1,-1-1,0 0,0-2,35-48,-31 47,-2 1,0-2,-1 1,-1-2,0 1,-2-1,0-1,5-19,-13 38,1-1,-1 1,1 0,-1-1,0 1,0-1,0 1,0-1,0 1,0-1,0 1,0-1,0 1,-1 0,1-1,-1 1,1-1,-1 1,1 0,-1 0,0-1,0 1,1 0,-1 0,0 0,0 0,0 0,-1 0,1 0,0 0,0 0,0 0,-1 1,1-1,0 0,-1 1,1-1,0 1,-1 0,1-1,-1 1,1 0,-1 0,1 0,-1 0,1 0,0 0,-1 0,1 0,-1 1,1-1,-1 1,1-1,0 1,-1-1,1 1,0 0,0 0,0 0,-1-1,1 2,-11 3,1 1,0 0,0 1,1 0,0 1,0 0,1 1,0 0,0 0,1 1,0 0,1 0,0 1,1 0,0 0,0 2,5-12,1 1,-1-1,0 1,1-1,-1 1,1 0,-1-1,1 1,0 0,0-1,0 1,0 0,0-1,0 1,0 0,0 0,1-1,-1 1,1 0,-1-1,1 1,0-1,0 1,-1-1,1 1,0-1,0 0,1 1,-1-1,0 0,0 0,1 0,-1 0,0 0,1 0,-1 0,1 0,-1 0,1-1,0 1,-1-1,1 1,-1-1,1 0,0 1,0-1,-1 0,1 0,85-7,-70 3,64-8,-79 13,0-1,0 0,1 1,-1-1,0 1,0-1,1 1,-1 0,0 0,0 0,0 0,0 1,0-1,0 1,-1-1,1 1,0-1,-1 1,1 0,-1 0,0 0,1 0,-1 0,0 0,0 0,-1 0,1 0,0 0,-1 1,1-1,-1 0,1 1,-12 85,9-81,-1 0,1 1,1-1,0 1,0-1,0 1,1-1,0 1,0-1,1 1,0-1,1 4,-2-9,1 0,0 0,0 0,0 0,0 0,0 0,0 0,0-1,0 1,1-1,-1 1,1-1,-1 1,1-1,0 0,-1 1,1-1,0 0,0 0,0-1,0 1,0 0,0 0,0-1,0 0,0 1,0-1,0 0,0 0,0 0,1 0,-1 0,0-1,0 1,0 0,0-1,0 0,0 1,0-1,0 0,-1 0,2-1,81-48,-79 46,210-195,-178 165,-1-1,-1-1,-2-2,-2-1,-2-2,-1-1,-2-1,-3-1,-1-1,-2-1,-2-1,-2 0,0-11,-16-11,0 67,-1 1,1 0,0 0,-1-1,1 1,-1 0,1 0,-1-1,1 1,-1 0,0 0,0 0,0 0,0 0,1 0,-1 0,0 0,-1 0,1 1,0-1,0 0,0 1,0-1,-1 0,1 1,0 0,0-1,-1 1,1 0,0 0,-1-1,1 1,0 0,-1 0,1 1,0-1,-1 0,1 0,0 1,-1-1,1 0,0 1,0-1,0 1,-1 0,1-1,0 1,0 0,-9 7,0 0,0 1,1 0,0 1,1 0,0 0,1 1,0-1,0 2,1-1,1 1,0 0,0 0,-2 12,-5 18,1 1,2 1,2 0,1 13,-1-1,4-25,2 1,1-1,2 0,1 1,1-1,8 25,18 74,-62-159,18 9,0 0</inkml:trace>
  <inkml:trace contextRef="#ctx0" brushRef="#br0" timeOffset="-8638.722">10556 364,'34'5,"39"1,18-4,-3-4,-6 0,-8-6,-11-1,-7 1,-8 2,-13 2</inkml:trace>
  <inkml:trace contextRef="#ctx0" brushRef="#br0" timeOffset="1999.754">2343 1831,'-22'111,"5"0,-1 62,-1 13,10 0,9-185,0 0,0 0,-1 0,1 1,0-1,0 0,0 0,0 0,1 0,-1 1,0-1,0 0,1 0,-1 0,0 0,1 0,-1 0,1 0,0 0,-1 0,1 0,0 0,0 0,-1 0,1 0,0-1,0 1,0 0,0-1,0 1,0 0,0-1,0 0,0 1,0-1,1 1,-1-1,0 0,0 0,0 0,0 0,1 0,-1 0,0 0,0 0,0 0,0 0,0-1,1 1,-1 0,0-1,0 1,0-1,0 0,0 1,0-1,0 0,0 1,0-1,-1 0,1 0,0 0,0 0,69-70,-24 27,-35 31,1 1,1 0,0 1,1 0,0 1,0 0,1 1,9-3,-21 11,0 0,0 1,0-1,0 1,0 0,0 0,0 0,0 0,0 0,0 1,0-1,0 1,-1 0,1 0,0 0,0 0,-1 1,1-1,-1 1,1-1,-1 1,0 0,1 0,-1 0,0 0,0 1,0-1,-1 0,1 1,-1-1,1 1,-1 0,0-1,0 1,0 0,0 0,0 0,-1 0,1 0,-1 0,0 0,0 0,0 0,6 25,-2 0,-1 1,-1-1,-1 1,-2-1,-1 1,-2 7,3-27,8-17,1-2</inkml:trace>
  <inkml:trace contextRef="#ctx0" brushRef="#br0" timeOffset="2248.117">2936 2481,'-5'33,"-1"17,4-1,4-9</inkml:trace>
  <inkml:trace contextRef="#ctx0" brushRef="#br0" timeOffset="2499.259">2964 2001,'0'0</inkml:trace>
  <inkml:trace contextRef="#ctx0" brushRef="#br0" timeOffset="2815.368">3106 2650,'47'-92,"52"-58,-99 149,0 0,0-1,1 1,-1 0,0 0,1 0,-1 0,1 0,0 0,-1 0,1 1,0-1,-1 0,1 0,0 0,0 1,0-1,0 0,-1 1,1-1,0 1,0-1,0 1,0-1,1 1,-1 0,0-1,0 1,0 0,0 0,0 0,0 0,0 0,0 0,1 0,-1 0,0 0,0 1,0-1,0 0,0 1,0-1,0 1,0-1,0 1,0 0,0-1,0 1,-1 0,1-1,0 1,0 0,-1 0,1 0,0 0,-1 0,6 83,-8-77,2 0,-1 0,1 0,0 1,0-1,1 0,0 0,0 0,1 0,0 0,0 0,1 0,-1-1,2 1,2 5,-4-10,0 0,0 0,1-1,-1 1,0 0,1-1,-1 1,1-1,-1 0,1 1,0-2,0 1,-1 0,1 0,0-1,0 1,0-1,0 0,0 0,0 0,-1 0,1-1,0 1,0-1,0 0,0 0,-1 0,1 0,0 0,-1 0,1-1,-1 1,2-3,75-63,57-128,-121 176</inkml:trace>
  <inkml:trace contextRef="#ctx0" brushRef="#br0" timeOffset="3127.574">4037 1747,'-30'507,"4"-306,13-140,7-55</inkml:trace>
  <inkml:trace contextRef="#ctx0" brushRef="#br0" timeOffset="3382.016">3698 2198,'38'5,"32"1,14 1,-2-7,-11-3,-13-1,-11 0,-9 1,-11 1</inkml:trace>
  <inkml:trace contextRef="#ctx0" brushRef="#br0" timeOffset="7165.763">4827 2594,'14'-2,"-1"1,1-2,-1 0,0 0,0-2,0 1,0-2,-1 1,0-2,0 0,0 0,1-2,132-109,-1-31,-127 133,-14 12,1-1,0 1,0-1,1 1,-1 0,1 1,0-1,0 1,0 0,0 0,0 0,1 1,0 0,-1 0,1 0,0 1,0 0,0 0,-1 0,3 1,-3 4,-1 0,0 0,0 0,-1 1,1 0,-1 0,0 0,0 0,0 0,-1 0,0 1,0-1,0 1,-1 0,0 0,0-1,0 1,-1 0,0 0,0 0,0 0,-1-1,0 1,0 3,0-1,1 12,-16 154,14-166,-1 0,0 0,0 0,0-1,-1 1,0-1,-1 0,0 0,0 0,0 0,-1-1,0 0,0 0,0-1,-1 0,0 0,0 0,0-1,-5 2,9-4,0 0,0 0,0 0,0 0,0-1,0 1,-1-1,1 0,-1 0,1 0,0-1,-1 1,1-1,-1 1,0-1,1-1,-1 1,1 0,-1-1,1 1,-1-1,1 0,0 0,-1-1,1 1,0-1,0 0,0 1,0-1,0-1,0 1,1 0,-1-1,1 1,-1-1,1 0,0 0,0 1,0-2,1 1,-1 0,1 0,-1 0,1-1,0 1,1-1,-1 1,0-1,1 0,4-13</inkml:trace>
  <inkml:trace contextRef="#ctx0" brushRef="#br0" timeOffset="7711.432">5956 1776,'1'74,"-14"182,-6-19,7-169,9-57,0 0,1 0,0 0,0 0,2 1,-1-1,2 1,-1-1,3 9,2-7,1-8</inkml:trace>
  <inkml:trace contextRef="#ctx0" brushRef="#br0" timeOffset="7951.003">5673 2283,'19'5,"21"1,9 0,5-1,-2-2,-5-5,0-3,-4-1,-4 1,0 2,-1-5,-2 1,-8 0</inkml:trace>
  <inkml:trace contextRef="#ctx0" brushRef="#br0" timeOffset="9230.548">6690 2311,'-9'-4,"0"1,0 0,0 0,0 1,0 0,-1 1,1 0,0 0,-1 1,1 0,-1 1,1 0,0 1,-1-1,1 2,0-1,0 2,0-1,1 1,-1 0,-1 2,-9 5,2 0,-1 2,1 0,1 1,0 0,2 2,-1-1,2 2,0 0,-23 77,36-92,-1 0,1 0,0 0,-1 0,1 0,0 0,0 1,1-1,-1 0,0 0,1 0,-1 0,1 0,0 0,0 0,-1 0,1 0,0-1,1 1,-1 0,0 0,0-1,1 1,-1-1,1 1,0-1,-1 0,1 0,0 1,0-1,-1 0,1-1,0 1,0 0,0 0,0-1,0 1,1-1,-1 0,0 0,0 0,0 0,0 0,2 0,9-3,-1 0,1-1,-1 0,0-1,0 0,0-1,0-1,-1 1,0-2,-1 0,0 0,0-1,2-2,10-7,201-179,-222 196,-1 0,0 0,1 0,0 0,-1 0,1 0,0 0,-1 1,1-1,0 0,0 1,-1-1,1 0,0 1,0-1,0 1,0-1,0 1,0-1,0 1,0 0,0 0,0-1,0 1,0 0,0 0,0 0,0 0,1 0,-1 1,0-1,0 0,0 0,0 1,0-1,0 0,0 1,0-1,0 1,-1-1,1 1,0 0,0-1,0 1,-1 0,1 0,0-1,0 1,-1 0,1 0,-1 0,1 0,-1 0,24 65,-24-59,1-1,0 0,0 1,0-1,1 0,0 0,0 0,1 0,-1-1,1 1,0 0,1-1,0 0,-1 0,2 0,-1 0,0-1,1 0,0 0,0 0,0 0,1-1,-1 0,1 0,0 0,0-1,-1 1,2-2,3 2,-4-5,1 0,0 0,-1 0,0-1,0 0,1 0,-2 0,1-1,0 0,-1 0,0-1,0 0,0 1,0-2,-1 1,0 0,0-1,0 0,-1 0,0 0,1-2,13-17,17-26,-2-2,-3-2,21-52,-31 61,-1 0,-3-1,-2-1,-2 0,-2 0,-2-1,-1-10,-6 54,1-1,-1 1,0-1,-1 1,1-1,-1 1,0-1,0 1,-1 0,0 0,0-1,0 1,0 0,-1 1,0-1,-1-2,3 7,0-1,0 0,0 1,1-1,-1 1,0-1,0 1,0 0,0-1,0 1,0 0,0-1,0 1,0 0,0 0,0 0,0 0,0 0,0 0,0 0,0 0,0 1,0-1,0 0,0 1,0-1,0 0,1 1,-1-1,0 1,0-1,0 1,0 0,1-1,-1 1,0 0,1 0,-1-1,0 1,1 0,-1 0,1 0,0 0,-1 0,-23 44,23-41,-8 25,1 1,1 0,2 0,1 0,2 0,1 1,1-1,4 30,-2 21,28 197,-35-227,-2-51</inkml:trace>
  <inkml:trace contextRef="#ctx0" brushRef="#br0" timeOffset="9520.394">6915 2142,'19'10,"21"2,8 0,2-2,1-3,-4-3,-4-2,-5-1,-4-5,-3-3,-2 0,-2 2,1 1,-1 2,0 0,1 2,-5 0</inkml:trace>
  <inkml:trace contextRef="#ctx0" brushRef="#br0" timeOffset="9769.649">7705 2396,'0'29,"5"9,2-2</inkml:trace>
  <inkml:trace contextRef="#ctx0" brushRef="#br0" timeOffset="10017.454">7677 2001,'0'19,"0"6</inkml:trace>
  <inkml:trace contextRef="#ctx0" brushRef="#br0" timeOffset="10501.489">7904 2537,'162'-327,"-162"328,0 0,0-1,0 1,1 0,-1-1,0 1,1-1,-1 1,1 0,-1-1,1 1,-1-1,1 1,-1-1,1 1,-1-1,1 0,0 1,-1-1,1 0,0 1,-1-1,1 0,0 0,-1 0,1 1,0-1,-1 0,1 0,0 0,0 0,-1 0,1 0,0-1,-1 1,1 0,0 0,-1 0,1-1,0 1,-1 0,1-1,0 1,-1 0,1-1,-1 1,1-1,-1 1,1-1,-1 1,1-1,-1 1,1-1,-1 0,0 1,1-1,-1 0,0 1,0-1,1 0,-1 1,0-1,0 0,0 0,0 1,0-1,0 0,0 1,0-1,0 0,12 41,26 53,-37-91,1 0,0 0,-1 1,1-1,0 0,0-1,0 1,1 0,-1-1,0 1,0-1,1 1,-1-1,1 0,0 0,-1 0,1-1,0 1,-1 0,1-1,0 0,-1 0,1 0,0 0,0 0,-1 0,1-1,0 1,0-1,-1 0,1 0,1-1,6-2,0-2,0 1,0-1,-1-1,0 0,0 0,-1-1,0 0,0 0,-1-1,0 0,1-2,28-31,-22 28</inkml:trace>
  <inkml:trace contextRef="#ctx0" brushRef="#br0" timeOffset="11151.628">8778 2170,'-10'2,"1"0,-1 0,0 1,1 1,0-1,-1 1,1 1,1 0,-1 0,1 1,0 0,0 0,1 1,-1 0,2-1,0 0,0 1,1-1,-1 1,2 0,-1 1,1-1,0 1,0 0,1 0,0 0,1 1,-1-1,2 1,-1-1,1 1,0 0,1-1,0 1,1 0,0-1,0 2,0-8,-1-1,1 1,0-1,0 1,0-1,0 0,0 1,1-1,-1 0,0 0,1 1,-1-1,0 0,1-1,-1 1,1 0,0 0,-1-1,1 1,-1 0,1-1,0 0,0 1,-1-1,1 0,0 0,0 0,-1 0,1 0,0-1,-1 1,1 0,0-1,-1 1,1-1,0 0,-1 1,1-1,0-1,68-37,-64 35,66-50,-55 39,0 1,1 1,1 0,0 2,1 0,0 1,0 1,21-6,-37 13,1 1,-1-1,1 1,0 0,0 0,-1 0,1 0,0 1,0 0,0 0,0 1,-1-1,1 1,0 0,0 0,-1 0,1 1,0 0,-1 0,0 0,1 0,-1 1,0-1,0 1,-1 0,1 1,0-1,2 4,2 16,0 1,-1 0,-2 0,0 0,-2 1,-1-1,0 1,-2 0,-1 0,-3 19,1 33,-8 54,8-118,0 1,0-1,-1 1,-1-1,0 0,-1-1,0 1,-1-1,-1-1,1 1,-2-1,0 0,0-1,-1 0,0-1,-1 0,-10 7,18-13,-1 1,1-1,-1 0,0 0,0-1,0 1,-1-1,1 0,-1 0,1 0,-1 0,0-1,1 0,-1 0,0 0,0-1,0 0,0 0,1 0,-1 0,0-1,0 1,0-1,1-1,-1 1,0-1,1 0,-1 0,1 0,0 0,-1-1,1 1,1-1,-1-1,0 1,1 0,-1-1,0 0,2-5,1 0,-1 1,2-1,-1 0,1 0,1 0,-1 1,1-1,1 0,0 1,0-1,0 1,1-1,1 1,-1 0,1 0,1 1,0-1,0 1,0 0,0 0,1 1,1 0,0-1,15-15,1 2,1 1,1 1,1 0,0 2,1 1,0 2,2 0,-1 2,2 1,22-4,49-8,-83 16</inkml:trace>
  <inkml:trace contextRef="#ctx0" brushRef="#br0" timeOffset="13303.797">10387 1662,'29'-34,"-25"67,-32 119,-53 316,70-305,12-163,-1-11</inkml:trace>
  <inkml:trace contextRef="#ctx0" brushRef="#br0" timeOffset="13565.493">10048 2086,'342'-27,"-61"-27,-214 31,-48 18</inkml:trace>
  <inkml:trace contextRef="#ctx0" brushRef="#br0" timeOffset="14013.667">10894 1549,'-47'143,"6"1,-1 35,35-141,2 1,1-1,2 1,2-1,1 1,2 0,4 16,-7-53,0 1,0-1,0 1,0-1,0 1,0-1,1 0,-1 1,1-1,0 1,-1-1,1 0,0 1,0-1,1 0,-1 0,0 0,1 0,-1 0,1 0,0 0,0-1,-1 1,1-1,0 1,0-1,1 0,-1 1,0-1,0 0,1-1,-1 1,0 0,1-1,-1 1,1-1,-1 0,0 1,1-1,-1 0,2-1,15-8,0-1,-1 0,-1-1,0-2,-1 1,0-2,0 0,-2-1,6-8,82-69,-85 79,-12 8,0 0,0 1,1 0,0 0,0 0,0 0,0 1,0 0,1 1,-1 0,1 0,0 0,-1 0,6 1,-9 3,0 0,0 1,0 0,-1 0,0 0,1 0,-1 0,0 0,-1 1,1-1,0 1,-1-1,0 1,0-1,0 1,0 0,-1 0,1-1,-1 1,0 0,0 0,0-1,-1 1,1 0,-2 3,2 1,-1 24,-1-24,1-1,0 1,1-1,0 1,0-1,1 1,0 0,0-1,1 0,0 1,0-1,1 0,0 0,0 0,3 4,29 4,-16-17</inkml:trace>
  <inkml:trace contextRef="#ctx0" brushRef="#br0" timeOffset="14699.436">11713 2057,'-27'25,"1"0,2 2,0 1,2 1,1 1,2 1,-12 24,30-54,0 1,0-1,0 0,0 1,0-1,1 0,-1 1,0-1,1 1,-1-1,1 1,-1-1,1 1,0-1,0 1,0 0,0-1,0 1,0-1,0 1,0 0,1-1,-1 1,0-1,1 1,-1-1,1 1,0-1,0 0,-1 1,1-1,0 0,0 1,0-1,1 0,-1 0,0 0,0 0,0 0,1 0,-1 0,1-1,-1 1,0 0,1-1,-1 1,1-1,0 1,-1-1,1 0,-1 0,1 0,-1 0,1 0,0 0,-1 0,1 0,-1-1,1 1,-1 0,2-2,13-3,-1-2,-1 0,1 0,-1-2,-1 0,1 0,-2-1,1-1,6-7,19-14,93-74,-129 105,-1-1,0 1,0 0,1 0,-1 0,0 0,1 0,-1 1,1-1,-1 0,1 1,0-1,-1 1,1 0,0-1,-1 1,1 0,0 0,-1 0,1 0,0 0,-1 0,1 1,0-1,-1 1,1-1,-1 1,1-1,-1 1,1 0,-1 0,1 0,-1 0,0 0,1 0,-1 0,0 0,0 0,0 1,0-1,0 0,0 1,0-1,0 1,-1-1,1 1,0-1,-1 1,0 0,1-1,-1 1,0-1,0 1,1 0,-2-1,1 3,3 22,-3-22,-1 1,1-1,0 1,0-1,0 1,1-1,0 0,0 1,0-1,0 0,0 1,1-1,0 0,0 0,0 0,0-1,1 1,0 0,-1-1,1 0,0 1,1-1,-1 0,1-1,-1 1,1-1,0 1,0-1,0 0,0-1,0 1,0-1,3 1,6-3,0 0,0-1,0 0,-1-1,1-1,-1 0,1-1,-1 0,-1-1,1 0,-1-1,0 0,0-1,-1 0,0-1,2-2,134-111,-125 109,-1-2,-1 0,0-1,-1-1,0-1,-2 0,0-1,-1-1,-1-1,-1 0,2-5,-5 9,0-1,-1-1,-1 1,-1-1,-1-1,0 1,-2-1,0 0,-1 0,-1-1,-1 1,-1-18,0 36,0 0,0 0,-1-1,1 1,0 0,-1-1,0 1,1 0,-1 0,0 0,0 0,0 0,-1 0,1 0,0 0,-1 0,1 1,-1-1,0 0,1 1,-1-1,0 1,0 0,0 0,0 0,0 0,0 0,0 0,-1 0,1 1,0-1,0 1,-1-1,1 1,0 0,-1 0,1 0,0 0,0 0,-1 1,1-1,0 1,0 0,-1-1,1 1,0 0,0 0,0 0,0 1,0-1,0 1,-12 12,1 1,0 0,1 1,1 1,0 0,2 0,0 1,1 0,0 0,2 1,0 0,1 1,1-1,1 1,-1 10,1 0,2 1,0-1,2 0,1 0,2 1,1-2,1 1,2 0,5 13,31 63,-55-134,6 10</inkml:trace>
  <inkml:trace contextRef="#ctx0" brushRef="#br0" timeOffset="14957.087">12165 1860,'43'4,"43"-2,17-2,0-1,-13-1,-11-4,-15-1,-9 0,-9 1,-11 2</inkml:trace>
  <inkml:trace contextRef="#ctx0" brushRef="#br0" timeOffset="22799.88">13688 1831,'30'0,"-1"-1,0-2,1-1,-1-1,-1-1,1-2,-1-1,0-1,-1-1,0-2,19-12,-39 21,-1-1,0 0,0-1,0 1,0-1,-1 0,0-1,-1 1,1-1,-1 0,0 0,-1 0,1-1,-2 1,1-1,-1 0,0 1,-1-1,1 0,-2 0,1-3,-2 11,1-1,-1 0,1 1,-1-1,0 0,1 1,-1-1,0 1,0-1,1 1,-1-1,0 1,0 0,0-1,0 1,0 0,1 0,-1 0,0 0,0-1,0 1,0 0,0 1,0-1,0 0,1 0,-1 0,0 0,0 1,0-1,0 0,0 1,1-1,-1 1,0-1,0 1,1-1,-1 1,0-1,1 1,-1 0,0-1,1 1,-1 0,1 0,-1-1,1 1,0 0,-1 0,1 0,0 0,0-1,-1 1,1 0,0 0,0 0,0 0,0 0,0 0,0 0,0 0,-14 28,0 0,2 1,1 1,1-1,2 2,1-1,-1 24,-4 5,-22 137,18-96,-4-1,-29 88,42-170,0 0,-2 0,0 0,0-1,-2 0,0-1,-1 0,-13 13,21-24,-2 0,1 0,0 0,-1 0,0-1,0 0,-1 0,1-1,-1 1,0-2,1 1,-1-1,0 0,-1 0,1-1,0 0,0 0,-1 0,1-1,0 0,-1-1,1 0,0 0,0-1,-3 0,6 1,1-1,-1 0,0 0,1 0,-1 0,1-1,0 0,-1 1,1-1,0 0,1 0,-1-1,1 1,-1 0,1-1,0 0,0 1,1-1,-1 0,1 0,0 0,0 0,0 0,0 0,1-1,-1 1,1 0,0 0,1-1,24-121,-17 110,0 0,1 1,1 0,0 0,1 1,1 0,0 1,1 0,0 1,1 1,0 0,1 0,14-6,10-4,2 2,0 2,0 1,2 3,40-8,-60 15,23-10,-28 9</inkml:trace>
  <inkml:trace contextRef="#ctx0" brushRef="#br0" timeOffset="23120.511">14451 2029,'-12'25,"1"1,1 0,2 0,0 1,2 0,1 0,1 1,1 0,2 24,0-49,1 0,-1 0,1 0,0 0,1 0,-1 0,0 1,1-1,0 0,0 0,0 0,0 0,0-1,0 1,1 0,-1 0,1-1,0 1,0-1,0 1,0-1,0 0,1 0,-1 0,1 0,-1 0,1 0,0-1,0 1,-1-1,1 0,0 0,0 0,0 0,0-1,1 1,-1-1,0 0,0 0,0 0,0 0,0 0,0-1,1 1,0-1,8-5,-1 1,0-2,-1 1,0-1,0-1,0 0,-1 0,0-1,0 0,-1-1,-1 0,0 0,0 0,-1-1,0 0,0-1,-2 1,1-1,-1 0,-1 0,0 0,-1 0,-1-1,1 1,-2-7,1 16,0-1,0 1,0-1,-1 1,1-1,-1 1,0-1,0 1,-1-1,1 0,-1 1,1-1,-1 1,0-1,0 1,-1 0,1 0,-1-1,0 1,0 0,0 0,0 0,0 1,0-1,-1 0,0 1,1 0,-1-1,0 1,0 0,0 1,0-1,-1 0,1 1,0 0,-1 0,1 0,-1 0,1 0,-1 1,1-1,-3 1,-51 14,32-2</inkml:trace>
  <inkml:trace contextRef="#ctx0" brushRef="#br0" timeOffset="23470.476">14789 2311,'-2'-1,"0"-1,0 1,0-1,1 0,-1 0,0 0,1 1,-1-1,1-1,0 1,0 0,0 0,0 0,0-1,0 1,1 0,-1-1,1 1,-1 0,1-1,0 1,0-1,0 1,0-1,1 0,1-14,1-1,1 1,0 0,1 0,1 0,1 1,0 0,2 0,-1 1,2 0,9-12,-11 16,-6 5,1 1,0 0,0 0,1 0,0 0,0 1,0-1,0 1,0 0,1 0,0 1,0 0,0-1,0 1,1 1,-1-1,1 1,-1 0,1 0,1 1,7 2</inkml:trace>
  <inkml:trace contextRef="#ctx0" brushRef="#br0" timeOffset="23836.365">15354 1944,'-14'2,"-1"1,1 0,0 1,0 1,0 0,1 1,0 1,0 0,0 0,1 1,0 1,1 0,-1 1,7-5,1-1,-1 1,1 0,0 1,0-1,1 1,0-1,0 1,0 0,1 0,-1 0,2 1,-1-1,1 0,0 1,0-1,0 1,1 0,0-1,0 1,1-1,0 1,0-1,1 1,-1-1,2 0,-1 0,0 0,1 0,0 0,1 0,-1-1,1 0,0 1,0-1,1-1,0 1,0-1,0 1,0-2,0 1,1 0,0-1,3 2,2-3,-1 1,1-1,0-1,0 0,0 0,0-1,0 0,0-1,0-1,0 1,-1-2,1 1,0-2,-1 1,0-2,0 1,0-1,0-1,-1 1,0-2,0 1,-1-1,4-4,8-6,-2 3</inkml:trace>
  <inkml:trace contextRef="#ctx0" brushRef="#br0" timeOffset="24234.318">15636 2142,'37'4,"0"-2,0-2,0-1,0-2,0-1,0-2,-1-2,22-8,-47 13,1-1,-1 0,0-1,-1-1,1 0,-1 0,0-1,-1 0,1 0,-1-1,-1-1,0 1,0-1,-1-1,0 0,0 0,-1 0,4-9,-9 17,0 0,-1 0,1 0,0 0,-1 0,1 0,-1 0,0-1,1 1,-1 0,0 0,0-1,-1 1,1 0,0 0,-1 0,1-1,-1 1,0 0,0 0,0 0,0 0,0 0,0 0,0 1,-1-1,1 0,-1 0,1 1,-1-1,0 1,0 0,1-1,-1 1,0 0,0 0,0 0,0 0,0 1,-1-1,1 0,0 1,0 0,0-1,-1 1,1 0,-14 0,-1 1,1 1,0 0,0 1,0 1,1 0,-1 1,1 1,0 1,0 0,1 0,0 2,0 0,1 0,0 1,1 1,0 0,0 1,2 0,-1 0,1 1,1 1,1 0,0 0,3-8,1 0,0 0,0 0,1 0,-1 1,2-1,-1 1,1 0,0 0,0 0,1 0,-1 0,2 1,-1-1,1 0,0 0,1 1,0-1,0 0,0 0,1 0,0 0,0 0,1 0,0 0,0-1,1 0,0 1,0-1,0-1,0 1,1 0,0-1,6 4,4 0,1-1,0-1,1-1,0 0,0-1,0-1,0 0,1-2,-1 0,1 0,0-2,0 0,-1-1,2-1,-9 1,22 1</inkml:trace>
  <inkml:trace contextRef="#ctx0" brushRef="#br0" timeOffset="26620.636">2315 3101,'-20'143,"2"-20,6 0,3 34,9-153,0-3,-1 1,0 0,1-1,-1 1,1 0,0 0,0 0,0-1,0 1,0 0,0 0,0 0,0-1,0 1,1 0,-1 0,1-1,0 1,-1 0,1-1,0 1,0-1,0 1,0-1,0 1,0-1,1 0,-1 1,0-1,1 0,-1 0,1 0,-1 0,1 0,-1 0,1-1,1 1,124-94,-110 81,-5 0,2 1,-1 1,1 0,1 1,0 0,0 1,0 1,1 1,0 0,1 1,-1 0,1 2,0 0,0 1,13-1,-27 4,0-1,0 1,0 0,-1 0,1 0,0 0,0 1,-1-1,1 1,-1-1,1 1,-1 0,0 0,1 0,-1 0,0 0,0 1,-1-1,1 1,0-1,-1 1,0 0,1-1,-1 1,0 0,-1 0,1 0,0 0,-1 0,1 0,-1 2,-7 98,4-89,-1 1,0-1,-1 0,-1-1,0 1,-1-1,-1-1,0 1,0-1,-1 0,-1-1,0 0,0-1,-1 0,0 0,-1-1,0-1,-1 0,1-1,-1 0,-1-1,1 0,-2-1,11-3,0 0,0-1,0 0,0 0,0 0,0 0,0 0,0-1,0 0,0 0,-1 0,1 0,0-1,0 0,0 0,0 0,0 0,0 0,0-1,0 0,1 0,-1 0,1 0,-1 0,1-1,0 0,0 0,0 1,0-2,0 1,1 0,-1-1,1 1,0-1,0 1,0-1,1 0,-1 0,1 0,0 0,0 0,0 0,0-4,9-19,3 2</inkml:trace>
  <inkml:trace contextRef="#ctx0" brushRef="#br0" timeOffset="27041.147">3049 3581,'-13'11,"1"1,0 0,0 1,1 0,1 1,0 0,1 0,0 1,1 0,1 1,1-1,0 1,1 1,1-1,0 1,0 7,4-20,0-1,0 0,0 1,1-1,-1 1,1-1,0 0,0 0,0 1,0-1,0 0,1 0,0 0,-1 0,1 0,0-1,0 1,1 0,-1-1,0 0,1 1,0-1,-1 0,1 0,0-1,0 1,0-1,0 1,1-1,-1 0,0 0,0 0,1-1,-1 1,0-1,1 0,-1 0,1 0,-1 0,0 0,1-1,-1 0,0 1,1-1,-1-1,3 0,9-5,0-1,0 0,-1-1,0-1,0 0,-1-1,-1 0,0-1,0-1,-1 0,-1 0,0-1,-1 0,-1-1,0 0,0 0,0-5,-5 15,0 1,-1-1,1 0,-1 0,0 0,0-1,0 1,-1 0,0-1,0 1,-1-1,1 1,-1-1,0 1,0-1,-1 1,0-1,0 1,0-1,-1 1,0 0,0-1,0 1,0 0,-1 0,0 1,0-1,0 1,-1-1,1 1,-1 0,0 0,0 1,-1-1,1 1,-1 0,1 0,-1 0,0 1,-4-2,2 4,0 0,0 0,0 1,0 0,0 1,0-1,0 1,0 1,1-1,-1 1,1 0,0 1,0 0,0 0,0 0,1 0,0 1,0 0,0 0,0 0,1 1,-2 2,-13 16</inkml:trace>
  <inkml:trace contextRef="#ctx0" brushRef="#br0" timeOffset="27386.752">3670 3158,'-76'457,"48"-289,20-97,17-60,-3-16</inkml:trace>
  <inkml:trace contextRef="#ctx0" brushRef="#br0" timeOffset="27687.496">3924 3186,'-5'38,"-6"32,-2 9,2-4,3-10,2-11,-2-11,0-7,2-5,1-3,2-1,2-1,0 0,1 1,-5-10,-1-7</inkml:trace>
  <inkml:trace contextRef="#ctx0" brushRef="#br0" timeOffset="27952.562">3246 3553,'39'4,"41"-2,11-2,1-1,-11-1,-9-4,-13-1,-11 0,-9 2,-7 1,-3 2,2 1,1 0,0 1,0 1,-2-1,-5 0</inkml:trace>
  <inkml:trace contextRef="#ctx0" brushRef="#br0" timeOffset="28285.263">4262 3497,'-13'11,"0"0,1 1,1 1,0 0,0 0,1 1,1 1,0-1,2 2,-1-1,-4 17,11-29,0 0,0 1,0-1,1 1,-1-1,1 1,0-1,0 1,0-1,1 1,-1-1,1 1,0-1,0 1,0-1,0 0,0 1,1-1,0 0,0 0,-1 0,2 0,-1-1,0 1,1 0,-1-1,1 0,0 1,-1-1,1 0,0 0,0-1,1 1,-1-1,0 1,0-1,1 0,-1 0,1-1,-1 1,1-1,-1 0,1 1,-1-2,1 1,-1 0,1-1,7 0,-1 0,0-1,0 0,0 0,0-1,-1-1,1 1,-1-2,0 1,0-1,0-1,-1 0,1 0,-1 0,-1-1,1 0,3-6,-7 8,1 0,-1 0,0 0,-1 0,1-1,-1 1,0-1,-1 0,0 0,1 0,-2-1,1 1,-1 0,0-1,0 1,-1-1,0 1,0 0,0-1,-1 1,0-1,0 1,-1 0,0-1,0 1,0 0,-1 0,0-1,0 3,0 0,0-1,0 1,-1 1,0-1,1 0,-1 1,0 0,-1 0,1 0,-1 0,1 1,-1-1,0 1,-3 0,-16-5</inkml:trace>
  <inkml:trace contextRef="#ctx0" brushRef="#br0" timeOffset="28835.483">4404 3835,'69'-102,"67"-76,-135 176,0 1,-1-1,1 1,0-1,0 1,0 0,1-1,-1 1,0 0,0 0,1 0,-1 0,0 0,1 0,-1 0,1 1,-1-1,1 0,0 1,-1-1,1 1,0 0,-1 0,1-1,0 1,-1 0,1 0,0 0,-1 1,1-1,0 0,-1 1,1-1,0 1,-1-1,1 1,-1 0,1 0,-1 0,1 0,-1 0,0 0,0 0,1 0,-1 0,0 1,0-1,0 0,0 1,0-1,-1 1,1 0,4 41,-5-39,0 0,0 0,0 1,0-1,0 0,1 0,0 0,0 0,0 0,0 0,1-1,-1 1,1 0,0-1,0 1,0-1,2 2,1-4,0 0,-1-1,1 1,0-1,0 0,0-1,-1 1,1-1,0 0,0 0,-1-1,1 1,-1-1,1 0,-1 0,0-1,0 1,0-1,0 0,0 0,-2 2,165-96,-165 96,0 0,1 0,-1 1,1-1,0 1,-1-1,1 1,0 0,-1 0,1 0,0 0,-1 0,1 1,-1-1,1 1,-1 0,1-1,-1 1,1 1,-1-1,1 0,-1 0,0 1,0-1,0 1,0 0,0 0,0 0,0 0,-1 0,1 0,-1 0,1 0,-1 1,0-1,0 1,0-1,0 1,0-1,-1 1,1-1,-1 1,0 0,1-1,-1 1,3 35,-4-33,1 0,0 1,0-1,0 0,1 0,0 0,0 0,0 1,1-1,-1-1,1 1,0 0,1 0,-1-1,1 1,0-1,0 0,0 0,4 4,9 1</inkml:trace>
  <inkml:trace contextRef="#ctx0" brushRef="#br0" timeOffset="30003.784">5984 3609,'-6'12,"1"-1,1 1,0 0,1 1,0-1,1 0,1 1,0 0,0-1,1 1,1 0,0-1,1 1,0-1,1 0,0 1,1-1,0 0,6 9,-9-19,0 0,0-1,0 1,0-1,1 0,-1 1,0-1,1 0,-1 0,1 0,0 0,-1 0,1 0,0-1,0 1,-1 0,1-1,0 1,0-1,0 0,0 0,-1 0,1 0,0 0,0 0,0 0,0 0,0-1,-1 1,1-1,0 1,0-1,0 0,-1 0,1 0,-1 0,1 0,-1 0,1 0,1-2,44-61,-41 45,1 0,-2 0,-1-1,0 0,-2 1,0-1,-1 0,-1 0,-1 0,-2-12,3 27,0 1,0 0,0-1,-1 1,0 0,0-1,0 1,0 0,-1 0,0 0,0 0,0 0,0 0,0 1,-1-1,0 1,0 0,0-1,0 1,0 0,0 1,-1-1,1 1,-1-1,0 1,0 0,0 1,0-1,0 1,0-1,-1 1,1 0,0 1,0-1,-1 1,1 0,-1 0,1 0,0 1,-1-1,1 1,0 0,0 0,0 1,0-1,0 1,0 0,0 0,0 0,0 1,1-1,-1 1,1 0,0 0,0-1,1 0,-1 0,1 1,0-1,0 1,0-1,0 1,0 0,1 0,-1 0,1 0,-1 0,1 0,0 0,1 1,-1-1,0 0,1 0,0 1,0-1,0 0,0 1,0-1,1 0,-1 0,1 1,0-1,0 0,0 0,0 0,1 0,0 0,-1 0,1 0,0-1,0 1,0 0,0-1,1 0,-1 0,1 1,0-1,-1-1,1 1,0 0,0-1,0 1,0-1,2 1,10-3,0-1,0 0,0-1,0 0,-1-1,1-1,-1 0,0-1,-1-1,1 0,-1 0,-1-2,3-1,7-9,-1 0,0-1,-2-1,0 0,-2-2,0 0,-1-1,-2-1,-1 0,0 0,-2-2,-1 0,-1 0,3-21,7-6,-2 93,185 536,-198-558,5 14,-1 0,-2 0,-1 0,-1 1,-2 0,-1 0,-2 0,0-1,-7 33,4-52,0 0,-1 0,-1-1,1 1,-2-1,0-1,0 1,-1-1,0 0,0-1,-1 1,-1-2,1 0,-2 0,1 0,-1-1,0-1,0 0,-8 3,15-9,0 1,0-1,0 0,0 0,1 0,-1-1,0 1,0-1,0 0,1 0,-1 0,0 0,1-1,-1 0,1 0,0 0,-1 0,1 0,0 0,0-1,1 0,-1 1,0-1,1 0,0 0,-1-1,1 1,0 0,1-1,-1 1,1-1,0 1,-1-1,1 0,1 0,-1 0,1 1,-1-1,1 0,0 0,1 0,-1 0,1 1,-1-1,1 0,0 0,0 1,1-1,-1 0,2 0,59-125,75-31,-64 87,-57 56</inkml:trace>
  <inkml:trace contextRef="#ctx0" brushRef="#br0" timeOffset="32641.716">7762 3130,'10'150,"-3"61,-55 76,50-270,20-42,-12 12,18-19,2 2,1 1,1 1,2 2,0 1,2 2,13-6,-40 24,0-1,1 2,-1-1,1 1,0 1,0 0,0 0,1 1,-1 1,1-1,-1 2,1-1,-1 1,1 1,-1 0,1 1,-1 0,2 0,-8 3,1 0,-1 0,0 1,0-1,-1 1,0 0,0-1,0 2,0-1,-1 0,0 0,-1 1,1-1,-1 1,-1-1,1 1,-1 0,0-1,0 1,-1 0,0-1,0 1,-1-1,1 1,-2-1,1 0,-1 0,1 0,-5 5,-7 10,-1 0,-1-2,-1 0,0-1,-2 0,0-2,-1 0,0-1,-1-1,-22 10,27-14,1 0,0-1,0 0,-1-2,-1 1,1-2,-1 0,0-1,-1-1,-9 1,24-5,1 0,-1-1,0 0,1 1,-1-1,1 0,-1-1,1 1,0 0,-1-1,1 1,0-1,0 1,0-1,0 0,0 0,0 0,1 0,-1 0,1-1,-1 1,1 0,0-1,0 1,0-1,0 1,1-1,-1 0,0 1,1-1,0 0,0 1,0-1,0 0,0 1,0-1,1 0,-1 1,1-1,0 1,0-1,0 1,0-1,0 1,0-1,1 1,-1 0,1 0,0 0,0-1,10-22</inkml:trace>
  <inkml:trace contextRef="#ctx0" brushRef="#br0" timeOffset="33909.626">8749 3525,'-20'5,"0"1,0 1,0 0,1 2,0 0,1 1,0 1,0 1,1 0,1 1,0 1,1 1,1 0,0 1,1 0,0 1,1 1,2 0,-1 0,2 1,1 0,0 1,-3 13,10-30,0-1,0 0,0 1,1-1,-1 0,1 1,-1-1,1 1,0-1,0 1,0 0,0-1,0 1,0-1,1 1,0-1,-1 0,1 1,0-1,0 1,0-1,0 0,1 0,-1 0,0 0,1 0,0 0,-1 0,1 0,0 0,0-1,0 1,0-1,0 0,1 1,-1-1,0 0,0 0,1 0,-1-1,1 1,-1-1,1 1,-1-1,1 0,-1 0,1 0,-1 0,1 0,-1 0,1-1,0 0,12-6,0 0,0-1,-1-1,-1 0,0-1,0-1,0 0,7-9,-5 6,153-173,-168 188,0 0,1-1,-1 1,0-1,0 1,1-1,-1 1,0-1,1 1,-1-1,0 0,1 1,-1-1,1 1,-1-1,1 0,-1 1,1-1,-1 0,1 1,-1-1,1 0,-1 0,1 0,-1 0,1 1,0-1,-1 0,1 0,-1 0,1 0,0 0,-1 0,1-1,-1 1,1 0,-1 0,1 0,-1 0,1-1,-1 1,1 0,-1-1,1 1,-1 0,1-1,-1 1,1 0,-1-1,1 1,-1-1,0 1,1-1,-1 1,0-1,0 1,1-1,-1 1,0-1,0 1,0-1,0 0,0 1,0-1,1 1,-1-1,-1 0,-5 51,3-36,1-9,0-1,1 1,-1 0,1 0,0 0,0 0,1-1,0 1,-1 0,2 0,-1 0,0 0,1 0,0 0,0 0,1-1,-1 1,1 0,0-1,0 1,1-1,-1 0,1 0,0 0,0 0,0 0,1 0,-1-1,1 0,0 0,0 0,0 0,3 1,4-2,1 0,-1-1,1 0,0-1,-1 0,1-1,0-1,-1 0,1 0,-1-1,0 0,0-1,0 0,0-1,6-4,145-100,-134 85,-1-1,-1-1,-1-1,-1-2,-1 0,-2-1,-1-1,-2-1,12-27,-11-14,-19 72,0-1,0 1,0 0,0-1,0 1,0-1,0 1,0-1,0 1,-1-1,1 1,-1 0,1-1,-1 1,0 0,1-1,-1 1,0 0,0 0,0 0,0 0,0 0,0 0,0 0,0 0,0 0,-1 0,1 0,0 1,0-1,-1 1,1-1,-1 1,1-1,0 1,-1 0,1-1,-1 1,1 0,-1 0,1 0,-1 0,1 1,-1-1,1 0,0 1,-1-1,0 1,-11 3,1 1,-1 0,1 1,0 0,0 1,0 1,1 0,1 0,-1 1,1 0,1 1,0 0,0 1,1 0,0 0,1 0,0 1,1 0,0 1,1 0,1-1,-3 10,7-19,-1 0,0 1,1-1,0 0,0 1,0-1,0 0,0 1,1-1,-1 0,1 1,0-1,0 0,0 0,0 0,1 0,0 0,-1 0,1 0,0-1,0 1,0 0,1-1,-1 0,0 1,1-1,0 0,-1 0,1-1,0 1,0 0,0-1,3 1,2 1,0 0,0 0,1-1,-1 0,0-1,1 0,-1 0,1-1,-1 0,1 0,-1-1,0 0,3-1,-8 0,0 0,1 0,-1 1,0 0,1 0,-1 0,1 0,0 0,-1 1,1-1,0 1,-1 0,1 0,0 0,-1 1,1-1,0 1,-1 0,1 0,-1 0,1 1,-1-1,0 1,0 0,1 0,-1 0,0 0,-1 0,1 1,0-1,-1 1,1 0,-1 0,0 0,0 0,0 0,0 2,-9 108,8-111,-1 0,1 0,0 0,0-1,0 1,0 0,0 0,0-1,0 1,0-1,1 1,-1-1,1 0,-1 0,1 1,-1-1,1 0,0 0,0 0,-1-1,1 1,0 0,0-1,0 1,0-1,0 0,0 1,0-1,0 0,0 0,0 0,0-1,0 1,67-12,-48 5,0 0,-1-2,0-1,0 0,-1-2,0 0,-1-1,-1-1,1-1,63-57,-47 43,0-2,-2-1,-1-1,-2-2,0-1,-28 35,0 0,0 0,0 0,0 0,0 0,0-1,0 1,0 0,0 0,-1-1,1 1,0-1,-1 1,1-1,-1 1,0-1,1 1,-1-1,0 1,0-1,0 1,0-1,0 0,0 1,-1-1,1 1,0-1,-1 1,1-1,-1 1,0 0,1-1,-1 1,0 0,0-1,0 1,0 0,0 0,0 0,0 0,0 0,-1 0,1 0,0 0,-1 0,1 0,0 1,-1-1,1 1,-1-1,1 1,-1-1,1 1,-1 0,1 0,-1 0,1 0,-1 0,0 0,1 0,-1 0,0 1,-7 1,0-1,-1 2,1 0,0 0,0 0,1 1,-1 1,1-1,0 1,0 1,0 0,1 0,0 0,0 1,0 0,1 0,0 1,1-1,-1 1,-2 8,7-15,1 0,-1 1,1-1,-1 0,1 1,0-1,0 1,0-1,0 0,0 1,0-1,0 1,0-1,0 0,0 1,1-1,-1 1,1-1,-1 0,1 0,0 1,-1-1,1 0,0 0,0 0,0 0,0 1,0-1,0 0,0-1,0 1,0 0,0 0,0 0,1-1,-1 1,0-1,1 1,-1-1,0 1,1-1,-1 0,1 0,62 2,-42-7,-19 3,0 0,0 0,0 0,1 1,-1 0,1-1,-1 1,1 0,0 1,-1-1,1 1,0-1,-1 1,1 0,0 1,0-1,-1 1,1-1,-1 1,1 0,0 0,-1 1,0-1,1 1,-1 0,0-1,0 1,0 1,0-1,0 0,0 1,-1 0,1-1,-1 1,0 0,0 0,0 1,1 1,-2 6,-1 0,0-1,-1 1,0-1,-1 1,0-1,-1 0,0 0,0 0,-1 0,-1 0,0-1,-1 3,-6 14,-15 72,27-96,-1 1,1-1,0 1,0-1,0 1,0-1,1 1,-1 0,1-1,-1 0,1 1,0-1,0 1,0-1,0 0,0 1,1-1,-1 0,1 0,-1 0,1 0,0-1,0 1,0 0,0-1,0 1,0-1,0 1,0-1,1 0,-1 0,1 0,-1-1,0 1,1 0,-1-1,1 1,61-17,-44 4</inkml:trace>
  <inkml:trace contextRef="#ctx0" brushRef="#br0" timeOffset="34770.526">10414 3779,'35'-16,"-2"-1,0-2,-2-1,0-1,-1-2,-1-1,-1-1,24-29,-48 50,0-1,0 0,-1 0,1 0,-1-1,0 1,-1-1,1 1,-1-1,-1 0,1 0,-1 0,1-6,-2 10,0-1,0 1,0-1,0 1,-1 0,1-1,-1 1,0-1,1 1,-1 0,0-1,-1 1,1 0,0 0,-1 0,1 0,-1 0,1 0,-1 0,0 1,0-1,0 0,0 1,0 0,0-1,0 1,0 0,-1 0,1 0,0 1,-1-1,1 0,-1 1,-1-1,-5 2,-1 0,1 1,0-1,0 2,1-1,-1 1,0 1,1 0,0 0,0 0,0 1,0 0,1 1,0 0,0 0,0 0,1 1,0 0,0 0,1 0,-2 4,-2-1,0 1,0 0,1 0,0 1,1 0,0 0,1 1,0 0,1 0,1 0,0 1,1 0,0-1,1 1,1 0,0 0,1 5,0-15,1 0,0 1,1-1,-1 0,1 0,-1 0,1 0,1-1,-1 1,0 0,1-1,0 0,-1 0,2 1,-1-1,0-1,0 1,1-1,-1 1,1-1,0 0,0 0,0 0,0-1,0 0,0 1,0-1,1-1,-1 1,0-1,1 1,137-4,-95-9,0-1,-2-2,1-3,-2-1,-1-2,0-2,6-8,-23 17,11-6,-1-1,-1-2,0-2,-2-1,-2-1,0-2,-2 0,-1-3,-1 0,-2-2,-1 0,18-38,-34 55,-1-1,-1 0,-1 0,0 0,-1-1,-1 1,-1-8,-1 20,-1 0,1 0,-1 0,-1 0,1 0,-1 0,0 0,0 0,-1 0,0 1,0-1,0 1,-1-1,0 1,0 0,0 0,0 0,-1 0,0 0,0 1,0 0,-1 0,1 0,-4-2,3 4,0-1,-1 1,1 0,-1 1,1 0,-1-1,0 2,1-1,-1 1,0 0,0 0,1 0,-1 1,0 0,1 0,-1 0,1 1,-1 0,1 0,0 0,0 1,0-1,0 1,0 1,-2 1,-108 100,106-95,0 1,1 0,0 0,0 0,1 1,1 0,0 1,1-1,0 1,1 0,0 1,1-1,1 0,0 1,1 0,0-1,1 9,2 10,2-1,0 0,2 0,2 0,0 0,2-1,2-1,0 0,4 4,97 134,-47-89,-62-71</inkml:trace>
  <inkml:trace contextRef="#ctx0" brushRef="#br0" timeOffset="38093.393">12560 3412,'-15'-1,"0"1,0 1,0 1,0 0,0 0,0 2,1 0,0 0,0 1,0 1,0 1,1 0,0 0,0 2,1-1,0 1,1 1,0 0,0 1,1 0,1 1,0 0,0 0,1 1,1 0,-3 6,7-11,-1-3,1 0,0 0,0 0,0 0,0 1,1-1,0 1,0 0,1-1,-1 1,1 0,1 0,-1 0,1 0,0 0,0 0,1 0,0 0,0 0,0-1,0 1,1 0,0 0,1-1,-1 1,1-1,0 0,0 0,1 0,-1 0,3 2,2-3,0 1,0-2,1 1,-1-1,1 0,-1-1,1 0,0 0,0-1,0 0,0-1,0 0,0 0,0-1,7-1,15-2</inkml:trace>
  <inkml:trace contextRef="#ctx0" brushRef="#br0" timeOffset="38577.295">13322 3468,'-31'1,"0"0,0 2,1 1,-1 2,1 1,0 1,1 2,0 0,0 2,1 2,-9 6,28-14,0 0,1 0,0 1,0 1,1-1,0 1,0 1,1-1,0 1,0 0,1 0,0 1,1 0,0-1,0 2,1-1,-1 5,4-11,0-1,0 0,0 0,1 1,-1-1,1 0,-1 0,1 0,0 0,0 0,1 0,-1 0,1 0,-1 0,1-1,0 1,0-1,0 1,0-1,0 0,1 1,-1-1,1-1,0 1,-1 0,1 0,0-1,0 0,0 1,0-1,2 0,3 2,0-1,1 0,-1-1,0 1,1-2,-1 1,0-1,1 0,-1-1,1 0,6-2,38-16,-2-3,0-2,-2-2,-1-2,-1-2,-2-3,0-1,19-21,-15 14,-48 70,-2-24,0 0,-1-1,2 1,-1 0,0 0,1 0,0 0,0 0,1 0,-1-1,1 1,0 0,0 0,1 0,-1-1,1 1,0-1,1 1,-1-1,1 0,-1 0,1 0,1 0,-1-1,0 1,4 1,12 9</inkml:trace>
  <inkml:trace contextRef="#ctx0" brushRef="#br0" timeOffset="39042.5">13745 3666,'229'-237,"-229"236,0 0,1 0,-1 0,0 0,1-1,-1 1,1 0,-1 0,1 0,0 0,0 0,-1 0,1 0,0 0,0 0,0 0,0 0,0 1,0-1,0 0,0 1,1-1,-1 1,0-1,0 1,0-1,1 1,-1 0,0 0,0 0,1-1,-1 1,0 1,1-1,-1 0,0 0,0 0,1 1,-1-1,0 0,0 1,0-1,0 1,1 0,-1-1,0 1,0 0,0-1,0 1,0 0,-1 0,2 1,5 89,-8-86,-1 0,1 1,1 0,-1-1,1 1,0-1,0 1,1 0,0-1,0 1,0-1,0 1,1-1,0 0,0 0,0 1,1-1,0-1,0 1,0 0,0-1,1 0,0 1,0-1,0-1,0 1,1-1,-1 1,1-1,0-1,0 1,4 1,0-3,1 0,0-1,-1 0,1-1,0 0,0-1,-1 1,1-2,-1 1,0-2,0 1,0-1,0 0,0-1,-1 0,0 0,0-1,0 0,-1-1,0 1,0-1,-1-1,1 1,0-3,39-32,30-22,-61 53</inkml:trace>
  <inkml:trace contextRef="#ctx0" brushRef="#br0" timeOffset="41942.519">2146 5387,'165'-252,"-150"230,2 1,0 1,2 0,0 2,1 0,1 1,0 1,1 1,1 1,15-7,-37 20,0 1,-1 0,1-1,0 1,0 0,0-1,-1 1,1 0,0 0,0 0,0 0,-1 0,1 0,0 0,0 0,0 0,0 0,-1 0,1 1,0-1,0 0,0 1,-1-1,1 0,0 1,-1-1,1 1,0-1,-1 1,1 0,0-1,-1 1,1-1,-1 1,1 0,-1-1,0 1,1 0,-1 0,0 0,1-1,-1 1,0 0,0 0,0 0,0-1,0 1,0 0,0 0,0 0,1 53,-1-44,-1 4,0-12,0 1,0 0,0-1,0 1,0 0,1-1,-1 1,1 0,0 0,0 0,0-1,0 1,0 0,1 0,-1 0,1-1,0 1,-1 0,1-1,1 1,-1-1,0 1,1-1,-1 1,1-1,0 0,-1 0,1 0,0 0,0 0,1 0,-1 0,0-1,1 1,-1-1,1 0,-1 1,1-1,-1 0,1-1,0 1,0 0,-1-1,2 0,7-3,-1 0,0-2,0 1,-1-1,1-1,-1 1,0-2,0 1,-1-1,1-1,30-22,-15 13,-19 12,0 1,0-1,1 1,0 0,0 0,0 1,0 0,0 0,0 0,1 1,0 0,-1 0,1 1,0 0,0 0,0 0,3 1,-7 2,0 1,0 0,0 0,0 0,-1 0,1 1,-1-1,0 1,0-1,0 1,0 0,-1-1,1 1,-1 0,0 0,0 0,-1 0,1 0,-1 1,0-1,0 0,0 0,-1 0,1 0,-1 2,1 0,-4 169,4-173,0-1,0 1,0 0,0 0,0-1,0 1,0 0,1-1,-1 1,1-1,-1 1,1 0,-1-1,1 1,0-1,0 1,0-1,0 0,0 1,0-1,0 0,1 0,-1 0,0 0,1 0,-1 0,0 0,1 0,-1 0,1-1,0 1,-1 0,1-1,-1 0,1 1,0-1,0 0,-1 0,1 0,0 0,-1 0,1 0,0 0,-1-1,1 1,0-1,-1 1,1-1,19-8</inkml:trace>
  <inkml:trace contextRef="#ctx0" brushRef="#br0" timeOffset="42242.42">3387 4993,'-7'19,"0"0,1 1,1 0,1 0,1 0,0 0,2 1,0-1,1 1,2-1,2 18,-3-35,0 0,0 0,0 0,1 0,-1 0,1 0,0 0,-1 0,1 0,1-1,-1 1,0-1,1 0,-1 0,1 0,0 0,-1 0,1 0,0-1,0 1,0-1,0 0,1 0,-1 0,0 0,0 0,1-1,-1 0,0 1,1-1,-1 0,0-1,1 1,-1-1,0 1,0-1,1 0,-1 0,0-1,0 1,0 0,0-1,-1 0,1 0,0 0,-1 0,1 0,-1 0,1-1,-1 1,0-1,4-3,0 1,0-1,0 0,-1 0,0 0,-1-1,1 0,-1 0,0 0,-1 0,0-1,0 0,0 1,-1-1,0 0,-1 0,0 0,0 0,-1 0,0-1,0 1,-1 0,0 0,0 0,-1 0,0 0,0 1,-1-1,0 0,-1 1,1 0,-1 0,1 2,-1 0,1 0,0 0,-1 0,0 1,0 0,-1 0,1 0,-1 0,0 1,0 0,0 0,0 0,0 1,-1-1,1 1,-1 0,0 1,0 0,1 0,-1 0,0 0,0 1,0 0,0 0,0 1,0-1,0 1,1 1,-1-1,0 1,-1 1,-12 9</inkml:trace>
  <inkml:trace contextRef="#ctx0" brushRef="#br0" timeOffset="42812.376">3811 5106,'-11'9,"0"1,1 0,0 1,1 0,0 1,1 0,0 0,1 1,0-1,1 2,1-1,0 1,1 0,0 0,1 0,0 0,1 9,2-21,0 0,0 0,1 0,-1 0,1 0,-1 0,1 0,0 0,0 0,0 0,0-1,0 1,0 0,0-1,0 1,1-1,-1 1,1-1,-1 0,1 1,0-1,-1 0,1 0,0 0,0 0,0-1,0 1,-1 0,1-1,0 1,0-1,0 0,0 0,0 0,0 0,0 0,1 0,-1 0,0-1,-1 1,3-1,80-33,-61 18,0-2,-2 0,0-2,-1 0,-1-2,-1 0,0-2,7-6,3-1,-1-2,-1-1,-2-1,-1-1,-2-1,-1-1,-3-1,-1 0,-1-1,-3-1,-1 0,-2-1,-2 0,-1-8,-5 38,0 0,-1 0,0 1,-1-1,-1 0,0 0,0 1,-1-1,-1 1,0-1,0 1,-1 1,-1-1,0 1,0 0,-1 0,0 0,0 1,-1 0,-1 1,1 0,-5-3,9 10,0-1,-1 1,1 0,0 0,-1 0,1 1,-1 0,1-1,-1 2,1-1,0 0,-1 1,1 0,0 0,-1 0,1 1,0-1,0 1,0 0,0 0,0 0,0 1,1-1,-3 3,-79 76,69-61,2 1,0 1,1 1,1 0,1 0,1 1,2 1,0-1,1 1,2 1,1-1,0 1,2-1,1 1,1 0,2 6,-2-15,1 0,1 0,0 1,2-1,0-1,0 1,2 0,0-1,1 0,0-1,1 1,1-2,1 1,0-1,0 0,2-1,0-1,0 1,1-2,0 0,1-1,1 0,-1-1,1 0,5 1,-11-7,-2 1,0 0,0-1,0 0,0 0,1-1,-1 0,1 0,-1 0,1-1,0-1,0 1,0-1,-1 0,1-1,0 0,0 0,-1-1,1 0,-1 0,1-1,1-1,4-7</inkml:trace>
  <inkml:trace contextRef="#ctx0" brushRef="#br0" timeOffset="46473.433">4572 5218,'13'-1,"0"-1,-1 1,1-2,-1 0,1 0,-1-1,-1-1,1 0,0-1,-1 0,0 0,-1-1,1-1,-1 0,-1 0,0-1,0 0,0-1,-1 0,-1 0,1-1,-5 8,-1 0,1 0,-1-1,0 1,0 0,0-1,-1 1,1-1,-1 0,0 1,0-1,0 0,0 0,-1 0,1 0,-1 0,0 0,0 0,-1 0,1 1,-1-1,0 0,0 0,0 0,0 1,-1-1,1 0,-1 1,0 0,0-1,0 1,-1 0,1 0,-1 0,0 0,0 0,0 1,0 0,0-1,0 1,-1 0,1 0,-1 1,-2-2,-4 3,-1 0,1 0,-1 1,1 0,-1 0,1 2,0-1,0 1,0 1,0-1,0 2,1-1,0 2,0-1,0 1,1 0,-1 1,2 0,-2 1,5-4,1 0,-1 0,1 1,0-1,0 1,0 0,1 0,0 0,0 0,0 0,0 0,1 1,0-1,0 0,0 1,1-1,0 1,0-1,0 1,1-1,-1 1,1-1,1 1,-1-1,1 0,0 0,0 0,1 0,1 4,4 3,0 0,0-1,1 0,1 0,0-1,0 0,1-1,0 0,0 0,1-1,1-1,2 3,0-1,0 0,1-1,0-1,1-1,-1 0,1-1,0-1,1 0,-1-1,1-1,-1-1,1-1,0 0,-1-1,1-1,-1 0,1-2,-1 0,0-1,0 0,11-7,27-23,0-3,-3-2,-1-3,-3-2,-1-1,20-29,-41 44,-2-1,0-1,-3-1,-1-1,-1 0,-2-2,-2 0,-1-1,-2 0,-1-1,1-16,-11 51,1 1,-1-1,0 0,0 1,0-1,0 0,-1 0,0 1,0-1,0 0,0 0,0 0,-1 1,1-1,-1 0,0 0,0 1,-1-1,1 1,-1-1,1 1,-1 0,0-1,-1 1,1 0,0 0,-1 1,0-1,1 0,-1 1,0-1,0 1,-1 0,1 0,0 1,-1-1,1 1,-1-1,0 1,1 0,-1 0,0 1,0-1,1 1,-1 0,-7 4,0 1,1 0,-1 1,1 0,1 0,-1 1,1 1,1-1,-1 2,1-1,0 1,1 0,0 1,-17 20,3 1,0 1,2 0,2 1,1 1,1 1,2 0,2 1,1 1,-3 24,10-50,2-1,0 1,0-1,0 1,2 0,-1-1,1 1,1-1,0 0,0 1,1-1,0 0,1 0,0 0,1-1,0 1,0-1,1-1,0 1,1-1,0 0,0 0,1-1,-1 1,2-2,-1 1,1-1,0-1,0 0,1 0,-1-1,1 0,0 0,0-1,8 1,5-1,0-1,0-1,0-1,0-1,0-1,-1-1,1-1,0-1,-1-1,0-1,-1-1,1 0,-2-2,1-1,17-12,-1-2,0-3,-2 0,0-3,-3 0,0-3,-3 0,16-23,-26 28,-1-1,-2-1,0 0,-3-1,0-1,-2 0,-2 0,5-27,-13 52,0 0,0 0,-1-1,0 1,0 0,-1 0,0 0,0 0,-1 0,0 0,-1 0,-1-3,3 8,0 1,0-1,0 1,-1-1,0 1,1 0,-1 0,0 0,0 0,0 0,0 0,0 0,0 1,-1-1,1 1,0-1,-1 1,1 0,-1 0,0 0,1 0,-1 1,0-1,1 1,-1 0,0-1,0 1,0 1,1-1,-1 0,0 0,0 1,1 0,-1 0,0-1,1 1,-2 1,-17 10,1-1,0 2,1 1,1 0,0 1,1 1,1 1,0 1,1 0,1 0,1 2,1-1,1 2,0 0,-5 16,5-14,1 1,1 0,1 0,1 1,1 0,1 1,1-1,2 1,1 0,0-1,2 2,2-17,0 1,1 0,0-1,1 0,0 1,1-2,0 1,0-1,1 0,0 0,1-1,-1 0,2 0,-1-1,1 0,0 0,1-1,-1-1,1 1,1-2,-1 1,0-1,1-1,0 0,0 0,0-1,0-1,0 0,1 0,3-1,-5 1,-1-1,1 0,-1-1,1 0,0-1,-1 0,0 0,1-1,-1 0,0 0,-1-1,1 0,-1-1,4-2,12-11</inkml:trace>
  <inkml:trace contextRef="#ctx0" brushRef="#br0" timeOffset="46908.994">6323 5133,'21'2,"1"-1,0-1,-1-1,1-1,-1 0,1-2,-1-1,0 0,0-2,-1 0,0-2,0 0,4-4,-17 10,-1-1,0-1,0 1,-1-1,1 0,-1 0,0 0,-1-1,1 0,-1 0,0 0,0 0,-1-1,0 1,0-1,-1 0,1 0,-1 0,-1 0,0 0,0-1,0 1,-1 0,0-1,0 0,0 5,0 1,0-1,-1 1,1 0,0-1,-1 1,0-1,0 1,1 0,-1 0,0-1,-1 1,1 0,0 0,-1 0,1 0,-1 0,0 1,1-1,-1 0,0 1,0-1,0 1,0 0,0 0,0 0,-1 0,1 0,0 0,-1 0,1 1,0-1,-1 1,1 0,-1-1,1 1,-1 0,-1 1,-90 31,77-20,1 0,0 2,1 0,1 1,0 0,1 1,0 1,2 0,0 1,1 0,1 0,0 1,1 0,2 1,0 0,1 0,0 0,1 8,3-24,0 0,1 0,-1 0,1 0,0 0,0 0,0 0,1 0,-1 0,1 0,0 0,0-1,0 1,1 0,-1-1,1 1,0 0,0-1,0 0,1 0,-1 1,1-1,-1-1,1 1,0 0,0-1,1 1,-1-1,0 0,1 0,-1 0,1-1,3 2,10-2,-1-1,0-1,0 0,0-1,0-1,-1 0,1-1,-1-1,0-1,0 0,0 0,-1-2,0 0,0 0,12-11,11-3,57-35,-74 41</inkml:trace>
  <inkml:trace contextRef="#ctx0" brushRef="#br0" timeOffset="47513.003">7028 4936,'-36'20,"1"2,1 2,1 1,1 1,1 2,-20 24,0 20,50-70,0 0,0 1,0-1,1 1,-1-1,1 1,-1-1,1 1,0 0,0-1,1 1,-1-1,0 1,1-1,-1 1,1-1,0 1,0-1,0 0,0 1,1-1,-1 0,0 0,1 0,0 0,-1 0,1 0,0 0,0 0,0-1,0 1,1 0,6 2,1 0,-1 0,1 0,0-1,0-1,0 0,0 0,0-1,1 0,-1-1,0 0,1-1,-1 0,0 0,0-1,0-1,0 1,0-2,0 1,-1-1,0-1,0 0,0 0,0-1,-1 0,21-15,-2-1,-1-2,0 0,20-28,-12 15,-16 18,10-7,-1-1,-1-1,-1-1,-2-2,-1 0,-1-2,-2 0,-1-1,-2-1,-2 0,0-1,-1-8,-9 31,0-1,-1 1,-1-1,0 1,-1-1,0 0,-1 0,-1 0,0 1,-1-1,0 0,-1 1,-1-1,0 1,-1 0,0 1,-1-1,-2-3,5 13,0 0,0 0,0 1,0 0,0-1,-1 1,1 0,-1 0,1 1,-1-1,0 1,0 0,1 0,-1 0,0 0,0 1,0 0,0 0,0 0,0 0,0 0,0 1,0 0,0-1,0 2,1-1,-1 0,0 1,1-1,-1 1,1 0,-98 80,85-64,1 0,0 2,2 0,0 0,1 1,2 1,0 0,1 0,1 1,1 0,1 0,1 1,2-1,0 1,1 0,1 0,2 0,0 0,2 0,0 0,2 0,0-1,4 7,2-5,1-2,1 1,1-2,1 0,1 0,1-1,0-2,2 1,0-2,2-1,0 0,0-2,1 0,1-1,1-1,-16-8,0-1,0 0,0 0,0-1,0 0,1 0,0-1,-1 0,1 0,0-1,0 0,0-1,0 0,8-1,1-5</inkml:trace>
  <inkml:trace contextRef="#ctx0" brushRef="#br0" timeOffset="49709.916">8636 4964,'-9'-3,"-17"-7,0 1,0 1,-1 2,1 1,-1 1,-1 1,-19 1,35 5,0 1,0 0,1 1,-1 1,1 0,0 0,1 1,-1 1,2 0,-1 0,1 1,0 0,0 0,1 1,1 0,0 0,0 1,1 0,-1 3,5-11,-8 11,1 0,1 1,0 0,1 0,1 1,0 0,1 0,1 0,0 1,1-1,0 15,3-26,1 0,0 0,0 0,0 0,1 0,0-1,0 1,0 0,0-1,1 0,0 0,0 0,0 0,0 0,0 0,1-1,0 1,0-1,0 0,0 0,0-1,1 1,-1-1,1 0,-1 0,1-1,0 1,0-1,0 0,0 0,0-1,0 1,0-1,0 0,0 0,0-1,0 0,0 0,-1 0,1 0,0-1,0 0,-1 0,2 0,26-15,-1-1,0-2,-1-1,-1-1,-2-1,0-2,2-4,-17 18,19-18,-1-1,-2-2,0-1,-3-1,0-1,-3-1,6-13,-14 35,-20 50,3-25,0 0,0 0,1 0,0 0,1 0,1 0,0 0,0 0,1 0,0 0,1 0,0 0,1 0,0 0,1-1,0 1,1-1,0 0,0 0,1-1,0 0,1 0,0 0,1-1,-1 0,3 1,-6-5,1 0,-1 0,1-1,0 0,0 0,1 0,-1 0,0-1,1 0,0 0,-1 0,1-1,0 0,0 0,0 0,0-1,0 0,0 0,0 0,0-1,0 0,-1 0,1-1,0 1,0-1,-1-1,1 1,1-2,13-8,1-2,-2 0,0-1,0-1,-2-1,16-18,46-42,54-48,-132 124,0-1,1 1,-1 0,1 0,0 0,-1 0,1 0,0 0,-1 0,1 1,0-1,0 1,0-1,0 1,0 0,0-1,-1 1,1 0,0 0,0 1,0-1,0 0,0 1,0-1,0 1,-1-1,1 1,0 0,0 0,-1 0,1 0,-1 0,1 0,-1 0,1 0,-1 1,1-1,-1 1,0-1,0 1,0-1,0 1,0 0,0-1,0 1,-1 0,1 1,19 93,-28 54,6-143,0 0,0 0,0 0,0-1,-1 1,0 0,-1-1,0 0,0 0,0 0,0 0,-1-1,0 1,0-1,-1-1,1 1,-1-1,0 0,-4 2,-9 3,0-1,-1-1,0 0,-1-2,1 0,-1-1,0-2,0 0,58-19,-2 11,0 2,-1 2,1 0,33 5,73-5,-50-24,-71 16</inkml:trace>
  <inkml:trace contextRef="#ctx0" brushRef="#br0" timeOffset="50698.14">10584 4739,'-18'0,"0"2,-1 0,1 1,0 1,1 0,-1 2,1 0,0 0,0 2,1 0,0 1,0 1,1 0,0 1,1 1,1 0,-7 7,19-18,-1 0,0 1,0-1,1 0,-1 1,0-1,1 1,0-1,-1 1,1 0,0-1,0 1,0 0,0 0,0 0,0 0,1 0,-1 0,1 0,-1 0,1 0,0 1,0-1,-1 0,2 0,-1 0,0 0,0 0,1 0,-1 0,1 1,0-1,-1 0,1-1,0 1,0 0,0 0,1 0,-1 0,0-1,1 1,-1-1,1 1,-1-1,1 0,0 1,60 20,-55-21,0-1,0 2,0-1,0 1,-1 0,1 0,0 1,-1 0,0 0,0 0,0 1,0 0,-1 0,1 0,-1 1,0 0,0 0,-1 0,1 1,-1 0,0-1,-1 1,0 1,0-1,0 0,0 1,-1 0,0-1,-1 1,-1 0,0-1,-1 1,0-1,-1 0,1 1,-1-1,0 0,-1 0,0 0,0 0,0-1,0 1,-1-1,0 0,0 0,0 0,-1 0,0-1,0 1,0-1,0-1,-3 2,-7 5,-1 0,-1-1,1-1,-1-1,-1 0,1-1,-9 1,-61 2,85-9,-1 0,1 0,0-1,0 1,0-1,0 1,0-1,0 1,0-1,0 0,0 0,0 0,0 0,1-1,-1 1,0 0,1-1,-1 1,1-1,-1 0,1 1,0-1,0 0,0 0,0 0,0 0,0 0,0 0,0 0,1 0,-1 0,1 0,0 0,0 0,0 0,0-1,0 1,0 0,30-75,-13 57</inkml:trace>
  <inkml:trace contextRef="#ctx0" brushRef="#br0" timeOffset="51262.335">10641 4936,'4'2,"0"0,0 0,0 0,-1 0,1 1,-1-1,1 1,-1 0,0 0,0 0,0 1,0-1,-1 1,1-1,-1 1,0 0,0 0,0 0,-1 0,1 1,-1-1,0 0,0 0,-1 1,1-1,-1 4,3 6,4 20,-2 0,-1 1,-2-1,-1 1,-3 17,2-16,-2-16,-1 0,0 0,-2 0,0 0,-1 0,-1-1,-1 0,-1-1,0 0,-2 0,11-17,1 0,-1 0,0 0,0-1,0 1,-1 0,1 0,0 0,0-1,0 1,0 0,-1 0,1-1,0 1,-1 0,1-1,-1 1,1 0,-1-1,1 1,-1-1,1 1,-1 0,1-1,-1 1,0-1,1 0,-1 1,0-1,1 0,-1 1,0-1,0 0,1 0,-1 1,0-1,0 0,0 0,1 0,-1 0,0 0,0 0,0 0,1-1,-1 1,0 0,0 0,1 0,-1-1,0 1,1-1,-1 1,0 0,1-1,-1 1,0-1,1 1,-1-1,1 0,-1 1,1-1,-1 1,1-1,-1 0,1 1,0-1,-1 0,1 0,0 0,3-22,1-1,1 1,1 0,1 1,1 0,0 0,2 0,1 1,12-22,1 1,3 2,1 0,20-21,-23 32,2 0,1 2,0 1,2 1,1 2,2 0,67-14,-97 36,-1 1,0-1,1 1,-1 0,1 0,-1 0,1 0,-1 1,0-1,1 1,-1-1,0 1,1 0,-1 0,0 0,0 0,0 0,0 0,0 0,0 1,0-1,0 1,0 0,-1 0,1-1,-1 1,1 0,-1 0,0 0,0 1,1-1,-2 0,1 0,0 0,0 1,-1-1,1 1,-1-1,0 0,0 1,0 1,-2 14,-1-1,-1 1,-1-1,0 0,-2 0,0 0,0-1,-2 0,0-1,0 1,-2-2,0 1,-1-2,0 0,0 0,-2-1,0 0,0-1,-1-1,0-1,-1 0,-3 1,1 1,-1-1,0-1,-1 0,0-2,0 0,0-2,-1 0,0-1,0-1,0-1,-10-1,30 0,0-1,-1 0,1 0,0 0,0 1,0-1,-1 0,1 0,0-1,0 1,0 0,-1 0,1-1,0 1,0 0,0-1,0 1,0-1,0 0,0 1,0-1,0 0,0 0,0 1,0-1,0 0,0 0,1 0,-1 0,0 0,1 0,-1 0,1 0,-1-1,1 1,-1 0,1 0,0 0,0 0,0-1,-1 1,1 0,0 0,0-1,1 1,-1 0,0 0,0 0,1 0,-1-1,0 1,1 0,-1 0,1 0,0 0,-1 0,1 0,0 0,0 0,-1 0,1 0,1 0,7-13</inkml:trace>
  <inkml:trace contextRef="#ctx0" brushRef="#br0" timeOffset="51863.871">11092 5274,'78'-59,"-2"-3,-4-4,38-45,-102 103,1-1,-1 1,-1-2,0 1,0-1,-1 0,0-1,-1 1,0-1,-1 0,0 0,-1-1,0 1,-1-1,0 0,-1 0,0 1,-1-1,0 0,-1 0,0-4,0 14,0-1,0 1,0-1,0 1,0-1,-1 1,1 0,-1 0,1-1,-1 1,0 0,0 1,0-1,0 0,0 0,0 1,0 0,0-1,-1 1,1 0,-1 0,1 0,-1 0,1 0,-1 1,0-1,1 1,-1 0,0 0,1 0,-1 0,0 0,1 0,-1 1,1-1,-1 1,0 0,0 0,-6 2,1 1,0-1,0 1,0 1,0-1,1 1,-1 1,1-1,1 1,-1 1,0 0,4-4,-1 0,1 0,-1 0,1 0,0 0,1 1,-1 0,0-1,1 1,0 0,0 0,0 0,1 0,-1 1,1-1,0 0,0 1,0-1,1 1,0-1,0 1,0-1,0 1,0-1,1 0,0 1,0-1,0 0,1 1,-1-1,1 0,0 0,0 0,1 0,-1 0,3 1,4 1,1-2,0 1,0-1,0-1,0 0,1 0,-1-1,1-1,0 0,-1 0,1-1,4 0,66 8,-77-8,0 1,0 0,0 0,-1 0,1 0,0 1,-1-1,1 1,-1 0,1 0,-1 0,0 1,0-1,0 1,0 0,0 0,-1 0,1 0,-1 0,0 1,0-1,0 0,0 1,-1 0,0-1,1 1,-1 0,0 0,-1 0,1 0,-1 0,0 0,0 0,0 0,0 0,-1-1,1 1,-1 0,0 0,0 0,-1 0,1-1,-2 2,-66 109,27-54,41-59,0 0,0 0,0 0,0 1,0-1,0 0,1 1,-1-1,0 1,1-1,-1 1,1-1,-1 1,1-1,0 1,0-1,0 1,0-1,0 1,0-1,0 1,0 0,0-1,1 1,-1-1,1 1,-1-1,1 1,0-1,-1 0,1 1,0-1,0 0,0 1,12 5</inkml:trace>
  <inkml:trace contextRef="#ctx0" brushRef="#br0" timeOffset="52042.452">11882 5049,'-19'38,"-7"18,7-1,6-9</inkml:trace>
  <inkml:trace contextRef="#ctx0" brushRef="#br0" timeOffset="52230.596">11911 4540,'0'29,"0"14,0 0</inkml:trace>
  <inkml:trace contextRef="#ctx0" brushRef="#br0" timeOffset="52646.408">12052 5218,'188'-283,"-166"261,-15 40,-9-12,1 0,-1 0,1-1,1 1,-1 0,1 0,0 0,0 0,1 0,0 0,0 0,0 0,1 0,0-1,0 1,0 0,1-1,0 0,0 0,0 0,0 0,1 0,0 0,0-1,0 0,1 0,0 0,-1 0,1-1,0 0,1 0,0 0,0-4,1 1,-1-2,1 1,-1-1,0 0,1 0,-1-1,0 1,0-1,-1-1,1 1,-1-1,1 0,-1 0,0-1,-1 0,1 1,-1-2,0 1,0 0,-1-1,1 0,-1 1,0-1,0-4,1 5,33-45,-19 31</inkml:trace>
  <inkml:trace contextRef="#ctx0" brushRef="#br0" timeOffset="53282.232">12870 4710,'-19'10,"1"1,0 1,1 0,0 2,1 0,1 0,0 2,1 0,0 0,1 1,2 1,-1 0,2 1,0 1,6-9,1-7,0 0,0 1,1-1,0 1,0-1,0 1,0 0,1-1,0 1,0 0,0 0,1 0,-1 0,1 0,0 0,1 0,-1 0,1 0,0 0,0 0,1 0,-1 0,1-1,0 1,1-1,-1 1,1-1,-1 0,2 1,3-4,-1 0,1 0,-1-1,1 0,0-1,-1 0,1 0,-1 0,0 0,1-1,-1 0,0-1,0 1,0-1,-1 0,1-1,0 1,-1-1,0 0,0 0,2-3,223-217,-135 128,-94 95,0 1,0-1,0 0,0 1,0-1,0 1,0 0,0-1,0 1,0 0,0-1,1 1,-1 0,0 0,0 0,0 0,0 0,0 0,1 0,-1 1,0-1,0 0,0 1,0-1,0 1,0-1,0 1,0-1,0 1,0 0,0-1,0 1,0 0,-1 0,1 0,0-1,0 1,-1 0,1 0,-1 0,1 0,-1 0,1 1,-1-1,0 0,1 0,-1 0,0 0,0 0,0 1,6 63,-6-60,-2 105,-1-44,3 0,3 1,5 17,1-32,-3 1,-2 1,-2-1,-3 0,-6 42,5-82,-1-1,0 0,-1 0,0 0,-1-1,-1 1,0-1,0 0,-1-1,-6 9,9-15,1 0,-1 0,0 0,0 0,0 0,0-1,-1 0,1 0,-1 0,0 0,0-1,0 0,0 0,0 0,-1 0,1-1,0 0,-1 0,1-1,-1 1,1-1,-1-1,1 1,-1-1,-2 0,3-1,0 1,0-1,0-1,1 1,-1 0,1-1,0 0,0 0,0-1,0 1,0-1,1 0,-1 1,1-2,0 1,0 0,1-1,-1 1,1-1,0 0,0 1,1-1,-1 0,1 0,0-3,-5-131,9 121,1-1,1 1,1-1,0 2,1-1,1 1,1 0,1 0,0 1,1 1,0-1,10-8,1 5,1 1,1 0,0 2,1 1,1 1,0 1,1 2,0 0,1 2,0 0,0 3,3-1,160-14,-169 15</inkml:trace>
  <inkml:trace contextRef="#ctx0" brushRef="#br0" timeOffset="57433.435">14055 4766,'-36'109,"21"-63,-16 83,31-127,0 0,0 0,1 0,-1 1,1-1,0 0,0 0,-1 0,1 0,1 0,-1 0,0 0,0-1,1 1,-1 0,1-1,-1 1,1-1,0 1,0-1,0 0,-1 1,1-1,0 0,1-1,-1 1,0 0,0 0,0-1,0 0,0 1,1-1,-1 0,0 0,0 0,1 0,-1 0,0-1,0 1,0-1,1 1,-1-1,0 0,0 0,0 0,0 0,0 0,-1 0,1-1,0 1,0-1,-1 1,1-1,-1 0,1 1,-1-1,1-1,17-13,-1-1,0 0,-2-2,0 0,14-21,-12 16,-18 23,0 1,0-1,0 1,0-1,0 1,0-1,0 1,0-1,0 1,1 0,-1-1,0 1,0-1,0 1,1-1,-1 1,0 0,0-1,1 1,-1-1,0 1,1 0,-1-1,1 1,-1 0,0 0,1-1,-1 1,1 0,-1 0,1 0,-1-1,0 1,1 0,-1 0,1 0,-1 0,1 0,-1 0,1 0,-1 0,1 0,-1 0,1 0,-1 1,1-1,-1 0,1 0,-1 0,0 0,1 1,-1-1,1 0,-1 1,0-1,1 0,-1 1,0-1,1 0,-1 1,0-1,1 0,-1 1,0-1,0 1,0-1,1 1,-1-1,-2 36,-2-22,-13 83,17-94,0 0,0 0,0 0,1-1,-1 1,1 0,0 0,0 0,0-1,0 1,0 0,1-1,-1 1,1-1,-1 1,1-1,0 0,0 0,0 0,0 0,1 0,-1 0,0-1,1 1,-1-1,1 0,0 1,-1-1,1 0,0-1,1 1,1 0,0 0,-1 0,1-1,0 0,0 0,0 0,0-1,0 0,-1 1,1-2,0 1,0-1,-1 1,1-1,-1 0,0-1,0 1,0-1,0 0,0 0,0 0,-1 0,1-1,-1 0,0 1,0-1,0 0,1-4,60-128,-63 133,30-88,-27 70</inkml:trace>
  <inkml:trace contextRef="#ctx0" brushRef="#br0" timeOffset="57696.708">14789 4907,'-10'34,"-2"20,4 2,5-14,2-14</inkml:trace>
  <inkml:trace contextRef="#ctx0" brushRef="#br0" timeOffset="57860.157">14818 4372,'0'0</inkml:trace>
  <inkml:trace contextRef="#ctx0" brushRef="#br0" timeOffset="58194.754">15128 4118,'0'832,"-26"-656,24-164</inkml:trace>
  <inkml:trace contextRef="#ctx0" brushRef="#br0" timeOffset="58464.462">14818 4739,'24'0,"31"0,13 0,-2-5,-7-2,-9 1,-7 1,-8-3,-3-1,-4-3,0 0,-2-2,-4 1</inkml:trace>
  <inkml:trace contextRef="#ctx0" brushRef="#br0" timeOffset="58880.508">15523 4202,'-30'92,"4"1,-12 85,29-131,2 0,2 1,2-1,2 1,5 37,-5-81,1 0,0-1,0 1,0 0,1 0,-1 0,1-1,0 1,0 0,0-1,0 1,0-1,1 1,0-1,0 1,0-1,0 0,0 0,1 0,-1 0,1-1,0 1,0-1,0 1,0-1,0 0,1 0,-1 0,0-1,1 1,-1-1,1 0,0 0,0 0,-1-1,1 1,0-1,0 0,-1 0,1 0,0 0,1-1,108-64,-111 64,-1 0,1 0,0 0,0 0,0 1,0-1,0 1,0-1,0 1,0 0,0 0,0 0,0 0,0 0,0 0,0 1,0-1,0 0,-1 1,1 0,0-1,0 1,0 0,0 0,-1 0,1 0,0 0,-1 1,1-1,-1 0,0 1,1-1,-1 1,0 0,0-1,0 1,0 0,0 0,0-1,0 1,-1 0,1 0,-1 0,1 0,-1 0,0 0,0 0,0 1,14 128,-9-111</inkml:trace>
  <inkml:trace contextRef="#ctx0" brushRef="#br0" timeOffset="70465.409">594 6234,'-54'34,"-146"83,-1 5,173-105,27-17,1 0,0 0,-1 1,1-1,0 0,-1 0,1 1,0-1,-1 0,1 0,0 1,-1-1,1 0,0 1,0-1,-1 1,1-1,0 0,0 1,0-1,0 0,0 1,-1-1,1 1,0-1,0 1,0-1,0 0,0 1,0-1,0 1,0-1,1 1,-1-1,0 0,0 1,0-1,0 1,0-1,1 0,-1 1,0-1,0 0,1 1,-1-1,0 0,1 1,-1-1,0 0,1 0,-1 1,0-1,1 0,-1 0,1 0,-1 0,0 1,1-1,-1 0,1 0,-1 0,0 0,1 0,-1 0,1 0,-1 0,1 0,-1 0,1 0,12 1,0 1,1-2,-1 0,0 0,1-2,-1 1,0-2,0 1,1-2,39-6,-44 9,3-2,1 1,0 0,-1 0,1 2,0-1,0 2,0 0,0 0,0 1,-1 1,1 0,-1 1,0 0,5 3,-14-6,-1 2,1-1,-1 0,1 0,-1 1,0-1,0 1,0 0,0 0,0-1,-1 1,1 1,-1-1,0 0,1 0,-2 0,1 1,0-1,-1 0,1 1,-1-1,0 0,0 1,-1-1,1 0,-1 1,1-1,-1 0,0 1,0-1,0 0,-1 0,1 0,-2 1,-68 94,45-71,-2-1,0-2,-2-1,0-1,-2-1,-27 13,54-31,-2 0,1 0,0-1,0 1,-1-1,1-1,-1 1,0-1,1 0,-1-1,0 0,1 0,-1 0,0-1,-3 0,9-1,0-1,0 1,0 0,0 0,1 0,0-1,-1 1,1 0,0-1,0 1,0 0,0-1,1 1,-1 0,0-1,1 1,0 0,-1 0,1 0,0-1,0 1,1 0,-1 0,0 0,1 1,-1-1,1 0,-1 0,1 1,0-1,0 1,0 0,0-1,0 1,0 0,17-17</inkml:trace>
  <inkml:trace contextRef="#ctx0" brushRef="#br0" timeOffset="74352.886">875 6404,'18'56,"-12"-9,-2 0,-2 1,-2 0,-2-1,-3 1,-1-1,-2 0,-3 0,-5 10,11-34,2-7,-1 0,0 0,-1 0,-1-1,-1 0,0 0,-1 0,-2 1,10-15,0-1,0 1,0 0,-1-1,1 1,0-1,0 1,-1-1,1 1,0 0,-1-1,1 1,-1-1,1 0,-1 1,1-1,-1 1,1-1,-1 0,1 1,-1-1,1 0,-1 1,0-1,1 0,-1 0,1 0,-1 0,0 0,1 1,-1-1,0 0,1 0,-1-1,0 1,1 0,-1 0,1 0,-1 0,0 0,1-1,-1 1,1 0,-1-1,1 1,-1 0,0-1,1 1,0 0,-1-1,1 1,-1-1,1 1,-1-1,1 1,0-1,-1 0,1 1,0-1,0 1,0-1,-1 0,1 1,0-1,0 0,-7-43,8 7,3 0,1-1,2 2,1-1,2 1,1 0,2 1,2 1,1 0,1 1,16-23,0 1,3 1,1 2,3 2,33-32,4 34,-75 47,1 1,-1 0,0-1,1 1,-1 0,1 0,-1 1,0-1,1 0,-1 1,0-1,1 1,-1 0,0 0,0 0,0 0,1 0,-1 0,0 1,-1-1,1 0,0 1,0 0,-1 0,1-1,0 1,-1 0,0 0,0 0,1 0,-1 0,0 1,-1-1,1 0,0 0,0 2,1 5,1 1,-2 0,1 0,-1 0,0-1,-1 1,-1 0,1 0,-1 0,-1 0,0 0,0-1,-1 1,0-1,-1 0,0 0,0 0,-1 0,0-1,-1 0,-6 8,-10 11,-2 0,0-2,-2-1,-1-1,-16 10,29-20,-1-1,-1-1,0 0,0-1,-1-1,0 0,0-2,-1 0,0 0,-1-2,1-1,-1 0,0-1,-10 0,6-7,6-3</inkml:trace>
  <inkml:trace contextRef="#ctx0" brushRef="#br0" timeOffset="74969.039">1299 6798,'52'-22,"-2"-2,0-3,-2-2,0-2,-3-2,16-16,-49 41,0-1,-1 0,0 0,0-1,-1-1,0 0,-1-1,0 1,-1-2,0 1,-1-1,0 0,-1-1,-1 1,0-1,-1 0,0-1,-1 1,-1-1,0-11,-3 20,0 0,-1 0,1 1,-1-1,-1 1,1 0,-1-1,0 1,0 1,0-1,-1 0,0 1,0-1,0 1,0 0,-1 1,1-1,-1 1,0 0,0 0,-1 0,1 1,0-1,-1 1,1 1,-1-1,0 1,0 0,1 0,-1 1,0 0,0 0,0 0,0 0,1 1,-1 0,0 1,1-1,-1 1,0 0,1 0,0 1,0 0,0 0,0 0,0 0,0 1,1-1,-1 1,1 1,-1 1,2-4,1 0,-1 0,1 0,-1 1,1-1,0 1,0-1,0 1,0 0,1 0,-1 0,1 0,0 0,0 0,0 0,0 0,0 1,1-1,-1 0,1 0,0 1,0-1,0 0,0 1,1-1,0 0,-1 0,1 1,0-1,0 0,1 0,-1 0,1 0,-1 0,1 0,0-1,0 1,0-1,1 1,-1-1,1 0,-1 0,1 0,2 2,106 29,-79-27,0-1,-26-5,0 0,0 0,-1 0,1 1,0 0,0 0,0 0,-1 1,1 0,-1 0,1 0,-1 0,0 1,0 0,0 0,0 1,0 0,-1-1,0 1,1 1,-1-1,-1 1,1-1,-1 1,0 0,0 0,0 1,-1-1,2 5,-3 4,-1 0,0 0,-1 0,-1 0,0 0,-1 0,0-1,-1 1,-1-1,0 0,-1 0,-7 11,-11 32,20-38,3-5</inkml:trace>
  <inkml:trace contextRef="#ctx0" brushRef="#br0" timeOffset="75217.182">2286 6488,'-14'34,"-5"20,-4 1,2-3,4-7,11-10,5-12</inkml:trace>
  <inkml:trace contextRef="#ctx0" brushRef="#br0" timeOffset="75458.461">2173 6037,'0'0</inkml:trace>
  <inkml:trace contextRef="#ctx0" brushRef="#br0" timeOffset="75820.646">2343 6685,'2'2,"0"-1,0 0,0 0,0 0,0 0,0 0,0 0,1-1,-1 1,0-1,0 1,1-1,-1 0,0 0,0 0,1 0,-1-1,0 1,1 0,-1-1,0 0,0 1,0-1,0 0,0 0,0 0,0-1,0 1,0 0,0-1,0 1,0-2,14-9,0-2,0 0,-2-1,0-1,-1 0,0 0,-1-2,-1 1,-1-1,0-1,-2 0,2-6,25-67,-21 122,-11 23,-4-41,1 0,0 0,1 0,0 1,0-1,2 0,-1-1,2 1,-1 0,2-1,-1 0,2 0,-1 0,1 0,1-1,0 0,4 4,-7-12,0 0,0 0,0 0,1 0,-1-1,0 1,1-1,-1 0,1-1,-1 1,1-1,0 0,-1 0,1 0,-1-1,1 1,-1-1,1 0,-1 0,0-1,1 0,-1 1,0-1,0-1,0 1,0-1,-1 1,1-1,-1 0,1 0,-1-1,11-11</inkml:trace>
  <inkml:trace contextRef="#ctx0" brushRef="#br0" timeOffset="76421.911">3133 6262,'-34'35,"1"2,2 2,2 1,1 1,-8 20,7 21,29-80,0 0,-1 0,1 0,0 1,0-1,0 0,1 0,-1 1,0-1,1 0,0 0,-1 0,1 0,0 0,0 0,0 0,0 0,0 0,1 0,-1 0,1-1,-1 1,1 0,-1-1,1 1,0-1,0 0,0 0,0 0,0 0,0 0,0 0,0 0,0-1,0 1,1 0,6-2,-1 0,0 0,1-1,-1 0,0 0,0-1,0 0,0 0,-1-1,1 0,-1 0,0-1,0 0,0 0,-1-1,0 0,0 0,0 0,1-4,184-226,-186 230,-5 5,0 0,1-1,-1 1,0 0,1-1,-1 1,1 0,0-1,-1 1,1 0,0 0,0 0,-1 0,1 0,0 0,0 0,0 0,0 0,1 0,-1 1,0-1,0 0,0 1,1-1,-1 1,0-1,1 1,-1-1,0 1,1 0,-1 0,0 0,1 0,-1 0,1 0,-1 0,0 0,1 1,-1-1,0 0,1 1,-1-1,0 1,0 0,1-1,-1 1,0 0,0 0,0-1,0 1,0 0,0 0,0 0,0 1,31 193,-20-89,-4-64,-1-1,-3 2,-1-1,-2 0,-2 1,-1-1,-3 0,-1 0,-3-1,-1 1,-2-2,-1 0,-3 1,7-22,-1-1,-1 0,0-1,-1 0,-1-1,-1 0,0-1,-1-1,-1 0,0-1,-5 3,18-14,0 0,0 0,0 0,0 0,0-1,-1 1,1-1,0 0,-1 0,1 0,-1-1,1 1,-1-1,1 0,-1 1,0-2,1 1,-1 0,1-1,-1 0,1 0,-1 0,1 0,0 0,0-1,-1 1,1-1,0 0,0 0,0 0,1 0,-1-1,0 1,1-1,0 0,-1 1,1-1,0 0,1 0,-1 0,0-1,1 0,-4-16,1 1,1-1,1 0,1-1,0 1,2 0,0 0,1 0,1 0,1 0,1 0,6-15,2 3,1 0,2 0,1 1,1 1,2 1,1 1,24-25,81-50,-103 87</inkml:trace>
  <inkml:trace contextRef="#ctx0" brushRef="#br0" timeOffset="77367.514">4572 6234,'-29'4,"0"2,0 0,1 2,0 2,0 0,1 2,0 0,1 2,1 1,0 1,-4 6,23-19,1 1,0-1,0 1,0 1,1-1,-1 1,1 0,0 0,0 0,1 0,0 1,0-1,0 1,0 0,1 0,0 0,0 0,1 0,0 1,0-1,0 0,1 1,0-1,0 1,0-1,1 0,0 1,0-1,1 0,0 0,0 0,0 0,1 0,0 0,0-1,0 1,1-1,0 0,0 0,0 0,0-1,1 1,0-1,3 2,2-2,1 0,0 0,0-1,0-1,1 0,-1 0,0-1,1-1,-1 0,1 0,-1-1,0-1,1 0,3-2,10-3</inkml:trace>
  <inkml:trace contextRef="#ctx0" brushRef="#br0" timeOffset="77684.208">4855 6432,'-16'26,"2"0,1 2,1 0,1 0,1 1,2 0,1 0,1 6,5-32,0 0,1 0,-1 0,1 0,0 0,0 0,0 0,0 0,1 0,-1 0,1 0,0 0,-1 0,1 0,1 0,-1 0,0-1,1 1,-1-1,1 1,0-1,0 1,0-1,0 0,0 0,1 0,-1 0,1 0,-1-1,1 1,0-1,-1 0,1 1,0-1,0 0,0-1,0 1,0 0,0-1,0 0,0 0,0 0,0 0,2 0,12-5,-1 0,1-1,-1-1,0-1,-1 0,0-1,0-1,-1 0,0-1,0 0,-2-1,1 0,-2-1,1-1,-2 0,0 0,-1-1,0-1,-1 1,1-5,-3 8,-1 0,0 0,-1 0,-1 0,1-1,-2 0,0 0,0 0,-2 1,1-1,-2 0,0-8,0 16,1-1,-1 1,-1 0,1 0,-1-1,0 1,0 0,0 0,-1 1,1-1,-1 0,0 1,-1 0,1 0,-1 0,0 0,0 0,0 1,0-1,-1 1,1 1,-1-1,0 0,0 1,0 0,0 0,0 1,0-1,-1 1,-3 0,-5 0,1 1,0 1,-1 0,1 1,0 0,0 1,0 1,0 0,1 1,-1 0,1 1,0 0,1 1,-1 0,2 1,-1 0,1 0,0 1,0 1,1 0,1 0,0 1,0 0,1 0,-5 11,-1 3</inkml:trace>
  <inkml:trace contextRef="#ctx0" brushRef="#br0" timeOffset="78169.531">5165 6685,'73'-39,"-50"20,-1 0,-1-2,-1 0,-1-2,-1 0,0-1,12-25,0-7,-34 66,0 0,1 0,1 0,0 1,0 0,1-1,0 1,0 0,1-1,1 1,0 0,1-1,0 1,0-1,1 2,-1-9,-1 0,1 0,0 0,0 0,0-1,0 1,1-1,-1 1,1-1,0 0,-1 0,1 0,0 0,0 0,0-1,0 1,1-1,-1 0,0 0,0 0,1 0,-1-1,1 1,-1-1,1 0,-1 0,0 0,1 0,-1-1,97-29,-84 18,0 0,-1-1,0 0,-1-2,-1 1,0-2,-1 0,-1 0,0-1,-1 0,-1-1,-1 0,0 0,-2-1,1-4,1-5,-2 3</inkml:trace>
  <inkml:trace contextRef="#ctx0" brushRef="#br0" timeOffset="78602.214">6266 6178,'-40'4,"0"3,0 1,1 2,0 2,1 1,-2 3,38-16,0 0,0 0,0 0,0 1,0-1,0 1,1-1,-1 1,0 0,0-1,0 1,0 0,1 0,-1 1,0-1,1 0,-1 0,1 1,0-1,-1 1,1-1,0 1,0 0,0-1,0 1,0 0,0 0,0 0,1 0,-1 0,1 0,-1 0,1 0,0 0,0 0,0 0,0 0,0 0,0 0,1 0,-1-1,1 1,-1 0,1 0,0 0,-1 0,1 0,0 0,125 52,-120-52,0 0,0 0,-1 1,1 0,-1 0,0 1,1-1,-1 1,-1 1,1-1,-1 0,0 1,0 0,0 0,0 0,-1 0,0 1,0 0,-1-1,1 1,-1 0,0 0,-1 0,0 0,0 1,0-1,0 0,-1 0,0 1,-1-1,1 0,-1 0,-1 5,-7 5,0 0,-1-1,-1 0,0 0,-1-1,0 0,-1-2,-1 1,0-1,-1-1,0-1,0 0,-1-1,0 0,-1-2,-12 5,-7-4,22-11</inkml:trace>
  <inkml:trace contextRef="#ctx0" brushRef="#br0" timeOffset="78903.295">6604 5895,'-4'43,"-7"34,-2 8,3-5,1-7,4-11,-3-11,0-5,1-5,2-5,2-4,1-2,2-2,-1-1,-3 1,-2-1,-4-4,-2-7</inkml:trace>
  <inkml:trace contextRef="#ctx0" brushRef="#br0" timeOffset="79151.539">6153 6404,'39'4,"36"-2,10-2,1-6,-5-2,-12 0,-7 2,-6-3,-6 0,-8 2,-5 2,-1-4,0 1,-8 1</inkml:trace>
  <inkml:trace contextRef="#ctx0" brushRef="#br0" timeOffset="79502.84">7141 6262,'-61'30,"1"3,1 2,2 3,-37 33,88-68,2 1,-1-1,0 1,1 0,-1 1,1-1,0 1,1 0,-1 0,1 0,0 0,0 1,1-1,0 1,-1 0,2-1,-1 1,1 0,0 0,0 0,1 0,-1 0,1 0,1 2,3-4,0-1,0 1,1-1,0 0,0 0,-1 0,1 0,1-1,-1 0,0 0,1 0,-1-1,1 0,-1 0,1 0,0-1,-1 0,1 0,-1 0,1-1,0 0,-1 0,1 0,-1 0,4-3,5 1,0-1,-1-1,0 0,0-1,0 0,0-1,-1-1,0 0,-1 0,0-1,8-8,110-95,-81 82,-47 29,1 1,-1 0,0-1,0 1,0 0,1 0,-1 0,0 0,0 0,0 0,1 0,-1 1,0-1,0 0,0 0,0 1,0-1,1 1,-1-1,0 1,0 0,0-1,0 1,0 0,-1 0,1 0,0 0,0-1,0 1,-1 0,1 0,0 1,-1-1,1 0,-1 0,0 0,1 0,-1 0,0 0,1 1,-1-1,0 0,0 0,0 1,5 58,-5-53,0 1,0-1,0 1,1-1,0 1,1-1,0 0,0 1,1-1,-1 0,1 0,1-1,0 1,0-1,12 14</inkml:trace>
  <inkml:trace contextRef="#ctx0" brushRef="#br0" timeOffset="79884.597">7424 6572,'270'-287,"-323"364,51-74,0 1,0-1,0 1,1 0,-1 0,1 0,0 0,0 0,1 0,-1 0,1 0,0 0,0 0,0 0,0 0,1 0,0 0,0 0,0 0,0 0,0 0,1 0,0 0,0-1,1 3,3-2,0-1,0 1,0-2,1 1,-1 0,1-1,-1-1,1 1,0-1,0 0,0 0,0-1,-1 0,1 0,0-1,0 0,0 0,0 0,-1-1,1 0,-1 0,1-1,-1 0,0 0,1-1,11-4,-1-1,-1 0,0-1,0-1,-1 0,0-1,-1-1,-1 0,1-2,-2-1</inkml:trace>
  <inkml:trace contextRef="#ctx0" brushRef="#br0" timeOffset="80141.304">8298 5726,'-17'77,"-6"17,5 1,-3 73,19-137,3 0,0 0,2-1,1 1,2-1,1 0,1 0,1-1,2 0,2 1,11 3,-14-28</inkml:trace>
  <inkml:trace contextRef="#ctx0" brushRef="#br0" timeOffset="80387.117">7904 6262,'43'5,"33"1,14 1,1-2,-6-2,-7-6,-8-2,-5-5,-5-2,-3 3,-11 1</inkml:trace>
  <inkml:trace contextRef="#ctx0" brushRef="#br0" timeOffset="85011.459">9737 6008,'0'-6,"0"28,0 36,-1 337,-26-155,4-138,22-120,44-108,-29 102</inkml:trace>
  <inkml:trace contextRef="#ctx0" brushRef="#br0" timeOffset="85572.944">10189 6150,'-327'151,"321"-148,0-2,1 0,0 1,0 0,0 0,1 0,-1 0,0 1,1 0,0 0,-1 0,1 1,0-1,1 1,-1 0,1 0,0 0,0 0,0 1,0 0,1-1,-1 1,1 0,1 0,-1 0,1 0,-1 0,1 3,1-3,1 0,-1-1,1 1,0 0,0 0,1 0,-1-1,1 1,0-1,1 1,-1-1,1 0,-1 0,1 0,0 0,1 0,-1-1,1 1,0-1,-1 0,1 0,1 0,-1-1,0 0,1 1,-1-1,1-1,-1 1,1-1,0 0,0 0,0 0,0-1,0 1,0-1,0-1,3 1,0 0,1 0,-1 0,1 1,-1 0,0 1,0 0,0 0,0 1,0 0,0 0,0 1,-1-1,0 2,0-1,0 1,0 1,-1-1,0 1,0 0,0 0,-1 1,0-1,0 1,-1 0,1 1,1 6,0 54,-7-56</inkml:trace>
  <inkml:trace contextRef="#ctx0" brushRef="#br0" timeOffset="94361.561">10613 6404,'561'0,"-562"0</inkml:trace>
  <inkml:trace contextRef="#ctx0" brushRef="#br0" timeOffset="94655.774">10613 6601,'14'5,"20"1,8 0,2-1,-2-2,-3-1,-3 0,-3-2,-3 0,-1 0,-1 0,-1-1,1 1,-5 0</inkml:trace>
  <inkml:trace contextRef="#ctx0" brushRef="#br0" timeOffset="95476.441">11459 6318,'43'9,"0"-2,0-2,1-2,0-2,0-1,42-7,-70 6,-1-1,0 0,0-1,0 0,0-1,-1-1,1 0,-1-1,-1-1,1 0,-1-1,0 0,-1-1,0-1,0 0,-1 0,0-1,-1-1,0 1,-1-2,0 0,-7 8,-1-1,0 1,0-1,-1 0,1 1,-1-1,-1 0,1 1,-1-1,0 1,0-1,0 1,-1-1,0 1,0 0,0-1,-1 1,1 0,-1 1,-1-1,1 0,-1 1,1 0,-1 0,0 0,-1 0,1 1,-1-1,0 1,1 0,-1 1,-1-1,1 1,0 0,0 0,-1 1,1-1,-1 1,0 0,1 1,-1 0,0 0,1 0,-1 0,-4 2,-4 0,1 2,0-1,0 2,0 0,1 0,-1 1,1 1,0 0,1 1,0 0,0 0,1 2,0-1,1 1,0 0,0 1,1 0,0 0,1 1,1 0,-1 1,2-1,0 1,1 0,0 0,1 0,0 1,1-1,0 1,1 13,3 80,-12 97,-42 21,47-212,0 0,-1 0,0-1,-1 0,0-1,-1 1,0-1,-1-1,0 1,-1-2,0 1,0-1,-1-1,0 0,-1 0,0-2,-6 4,17-9,0-1,-1 1,1-1,0 0,-1 1,1-1,0 0,-1 0,1 0,0 0,-1 0,1 0,0 0,-1 0,1 0,0-1,-1 1,1 0,0-1,0 1,-1-1,1 0,0 1,0-1,0 0,0 0,0 0,0 0,0 0,0 0,0 0,0 0,0 0,1 0,-1 0,1 0,-1-1,1 1,-1 0,1-1,-1-14</inkml:trace>
  <inkml:trace contextRef="#ctx0" brushRef="#br0" timeOffset="96127.609">12165 6545,'-13'0,"0"0,0 1,0 1,1 0,-1 1,0 1,1 0,0 0,0 1,0 1,1 0,0 0,0 1,0 1,-4 4,13-10,0 0,0 0,1 0,-1 1,0-1,1 1,0-1,0 1,0-1,0 1,0 0,0 0,0-1,1 1,0 0,-1 0,1 0,0 0,1-1,-1 1,0 0,1 0,-1 0,1-1,0 1,0 0,0-1,0 1,1-1,-1 1,1-1,-1 1,1-1,0 0,0 0,0 0,0 0,0 0,1-1,-1 1,1 0,-1-1,1 0,-1 0,1 0,-1 0,1 0,0 0,0 0,0-1,-1 0,3 3,64 36,-67-38,-1 0,0 0,0 0,0 0,0 0,0 0,0 1,0-1,0 0,0 1,0-1,-1 0,1 1,-1-1,1 1,-1-1,1 1,-1-1,0 1,0-1,0 1,0 0,0-1,0 1,0-1,0 1,-1-1,1 1,0-1,-1 1,0-1,1 1,-1-1,0 0,1 1,-1-1,0 0,0 1,0-1,0 0,-1 0,1 0,0 0,0 0,-1 0,1-1,0 1,-11 7,-1-1,1 0,-1-1,0-1,-1 0,1-1,-1 0,0-1,0 0,-9-1,10 0</inkml:trace>
  <inkml:trace contextRef="#ctx0" brushRef="#br0" timeOffset="96761.565">12390 6658,'-2'1,"0"0,0 1,0-1,1 1,-1 0,1-1,-1 1,1 0,-1 0,1 0,0 0,0 0,0 0,0 1,0-1,1 0,-1 0,1 1,-1-1,1 0,0 1,0-1,0 0,0 1,0-1,0 2,-1-1,-1 0,1 0,0 0,0 0,0 0,1 1,-1-1,1 0,0 1,0-1,0 0,0 1,1-1,-1 0,1 1,0-1,0 0,0 0,0 0,1 0,-1 0,1 0,0 0,0 0,0-1,0 1,0-1,0 1,1-1,-1 0,1 0,0 0,-1 0,1 0,0-1,0 1,0-1,1 0,-1 0,2 1,6-4,-1-1,0 1,0-2,-1 1,1-1,0-1,-1 0,0 0,-1-1,1 0,-1 0,0-1,0 0,-1-1,6-7,39-31,-51 45,0 0,1 0,-1 0,1 0,-1 1,1-1,-1 1,1-1,0 1,-1-1,1 1,0 0,-1 0,1 0,0 0,-1 0,1 0,0 0,-1 1,1-1,0 1,-1-1,1 1,-1-1,1 1,-1 0,1 0,-1 0,1 0,-1 0,0 0,0 0,1 0,-1 1,0-1,0 0,0 1,0-1,-1 1,1-1,0 1,-1-1,1 1,0-1,-1 1,0 0,1 1,17 23,-15-22,1 0,-1 0,1-1,0 1,0-1,0 0,1 0,-1 0,1-1,-1 0,1 0,0 0,0 0,0-1,0 0,0 0,0 0,1 0,-1-1,0 0,0 0,1-1,-1 1,0-1,0 0,0 0,0-1,0 0,0 0,-1 0,1 0,0-1,-1 0,0 1,1-2,-1 1,2-3,81-84,-86 89,0-1,0 1,0 0,0-1,0 1,-1-1,1 1,0-1,-1 1,1-1,-1 0,1 1,-1-1,0 1,0-1,0 0,0 1,0-1,0 0,0 1,-1-1,1 0,0 1,-1-1,0 1,1-1,-1 1,0-1,0 0,-9-7</inkml:trace>
  <inkml:trace contextRef="#ctx0" brushRef="#br0" timeOffset="99674.508">13660 6121,'-11'-4,"-1"0,0 0,0 1,0 1,-1 0,1 1,-1 0,1 1,0 0,-1 1,1 0,-1 1,1 1,0 0,0 0,0 1,1 1,-1 0,1 0,0 1,1 1,-1 0,1 0,1 1,-1 0,1 1,1 0,-7 8,-62 116,75-129,1 0,-1 0,1 1,0-1,0 0,0 0,1 1,0-1,0 0,0 1,0-1,0 0,1 1,0-1,0 0,0 0,0 0,1 0,-1 0,1 0,0 0,1 0,-1 0,1-1,-1 0,1 1,0-1,0 0,0 0,1 0,-1-1,1 1,1 0,2 0,0 0,0 0,1 0,-1-1,0 0,1-1,0 1,-1-2,1 1,0-1,-1 0,1-1,0 1,-1-1,1-1,0 0,-1 0,0 0,0-1,7-3,7-5,0 0,-1-1,0-2,-1 0,-1 0,5-7,107-148,-55 7,-55 228,27 154,-9 29,-32-217,-2 1,-1 0,-2 0,-1 1,-2-1,-1 0,-2 0,-1-1,-1 1,-2-1,6-24,0 0,0 0,-1 0,0-1,-1 1,1-1,-1 0,-1 0,0-1,0 0,0 0,0 0,-1-1,0 0,0 0,0 0,-1-1,0 0,0-1,0 0,0 0,0-1,0 1,-1-2,1 1,-1-2,0 1,1-1,-1 0,1 0,-1-1,1-1,-1 1,-3-3,8 2,1-1,-1 1,1-1,0-1,0 1,0 0,0-1,0 1,1-1,0 0,0 0,0 0,0 0,0 0,1 0,0 0,0-1,0 1,0 0,1-1,0 1,0-5,8-100,-1 87,1 0,1 0,1 1,0 1,2-1,0 2,2 0,0 0,1 1,0 1,14-11,11-16,92-85,-114 116</inkml:trace>
  <inkml:trace contextRef="#ctx0" brushRef="#br0" timeOffset="100830.155">14761 5811,'-50'56,"3"2,3 2,-32 56,-20 27,9-25,-99 101,244-296,177-194,5-1,-168 202,-71 70,0 0,0-1,0 1,0 0,0 0,0 0,0 0,0 0,0 0,0 0,0 0,0 0,0 0,0 0,0 1,0-1,0 0,0 1,0-1,0 1,0-1,0 1,0 0,0-1,-1 1,1 0,0 0,-1-1,1 1,0 0,-1 0,1 0,-1 0,1 0,-1 0,1 0,-1 0,0 0,0 0,1 0,-1 0,0 0,0 0,0 0,0 0,0 0,6 55,-6-53,0 96,10 91,-2-139,-3 0,-1 0,-3 0,-2 16,1-67,-1-10</inkml:trace>
  <inkml:trace contextRef="#ctx0" brushRef="#br0" timeOffset="101132.995">14253 6318,'53'0,"27"0,4 0,-2 0,-10-4,-8-3,-10 1,-10 2,-2 0,-3-3,-4 0,-3 0,-3 2,-5 2</inkml:trace>
</inkml:ink>
</file>

<file path=ppt/ink/ink6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27.09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555 0,'-4'7,"0"0,0 0,1 1,0-1,0 1,1-1,0 1,0 0,0 0,1 0,1 0,0 0,0 0,1 8,-2-1,1 366,-28-106,29 145,-1-421,-1 1,1 0,-1-1,1 1,-1 0,1-1,-1 1,0 0,1 0,-1-1,0 1,1 0,-1 0,0 0,1 0,-1 0,0 0,1 0,-1 0,0 0,1 0,-1 0,0 1,1-1,-1 0,1 0,-1 1,0-1,1 0,-1 1,1-1,-1 1,1-1,-1 0,1 1,-1-1,1 1,0 0,-1-1,1 1,0-1,-1 1,1-1,0 1,0 0,-1-1,1 1,0 0,0-1,0 1,0 0,0-1,0 1,0 0,0-1,0 1,0 0,0-1,1 1,-1 0,0-1,0 1,1-1,-1 1,-21-23,0 1,-2 0,-1 2,0 0,-2 2,-10-5,-5 0,-1 2,-1 2,0 2,-43-9,41 9,46 15,-1 0,0 0,0 0,0 0,1 0,-1 0,0 1,1-1,-1 0,1 0,-1 0,1 0,0 0,-1 1,1-1,0 0,-1 0,1 1,0-1,0 1,0-1,0 1,0-1,-1 1,1-1,0 1,0 0,0-1,0 1,0 0,0 0,0 0,0 0,0 0,0 0,0 0,0 0,0 0,0 0,0 1,0-1,1 1,4-3,263-39,-235 36,1 1,-1 2,1 1,0 2,0 1,0 2,1 2,158 50,-192-56,-1 0,1 1,-1-1,1 0,-1 0,1 1,-1-1,1 1,-1-1,1 1,-1 0,0 0,1-1,-1 1,0 0,0 0,0 0,0 0,0 1,0-1,0 0,0 0,0 1,0-1,-1 0,1 1,0-1,-1 0,1 1,-1-1,0 1,0-1,1 1,-1-1,0 1,0 0,0-1,0 1,-1-1,1 1,0-1,-1 1,1-1,-1 0,1 1,-1-1,0 1,1-1,-1 0,0 0,0 1,0-1,0 0,0 0,-1 1,-140 74,-81 58,184-98,37-27</inkml:trace>
</inkml:ink>
</file>

<file path=ppt/ink/ink6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27.78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62 1,'-12'25,"2"1,1 1,1-1,1 1,2 1,0-1,2 1,1 0,1 0,2 0,2 16,-3-42,0 1,1-1,-1 1,1-1,-1 0,1 1,0-1,0 1,0-1,0 0,0 0,1 0,-1 0,1 0,-1 0,1 0,0 0,0 0,0-1,0 1,0-1,0 1,0-1,0 0,1 0,-1 0,0 0,1 0,-1-1,0 1,1-1,-1 0,1 1,-1-1,1 0,-1 0,1-1,-1 1,2-1,94-35,75-109,-72 65,-100 80,0-1,-1 0,1 1,0-1,0 1,0-1,-1 1,1-1,0 1,0 0,0-1,0 1,0 0,0 0,0 0,0 0,-1 0,1 0,0 0,0 0,0 0,0 0,0 0,0 0,0 1,0-1,0 0,0 1,-1-1,1 1,0-1,0 1,0-1,-1 1,1-1,0 1,-1 0,1 0,-1-1,1 1,0 0,-1 0,0 0,1-1,-1 1,10 48,-8-27,-1-18,-1 1,1 1,-1 0,1-1,0 1,1 0,-1-1,1 0,0 1,0-1,1 0,0 0,0 0,0 0,0-1,1 1,-1-1,1 0,1 0,-1 0,0-1,1 1,0-1,0 0,0 0,2 1,4-2,0-1,0 1,0-2,0 1,-1-1,1-1,0 0,0-1,0 0,-1 0,1-1,-1-1,0 0,0 0,0-1,0 0,-1-1,0 0,0 0,6-6,-2 0,1 0,-2-1,0-1,0 0,-1-1,-1 0,0 0,-1-1,-1 0,-1-1,0 0,0-2,0-5</inkml:trace>
</inkml:ink>
</file>

<file path=ppt/ink/ink6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28.73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186 82,'16'-34,"-16"55,-7 16,1 0,2 1,1-1,2 1,4 32,-2 1,0 545,-30-416,18-156,8-36,6-30,1-1,-1-1</inkml:trace>
  <inkml:trace contextRef="#ctx0" brushRef="#br0" timeOffset="782.709">186 54,'-63'46,"-60"43,123-88,0 0,0 1,0-1,1 0,-1 0,0 0,0 1,1-1,-1 0,1 0,-1 0,1 0,0 0,-1 0,1 0,0 0,0 0,-1 0,1 0,0-1,0 1,0 0,0 0,0-1,0 1,0-1,1 1,-1-1,0 1,0-1,0 0,0 0,1 1,-1-1,0 0,0 0,1 0,-1 0,0 0,0-1,0 1,2 0,203 19,-53 14,-63-22,-89-12,-1 1,1-1,-1 1,1-1,-1 0,1 1,-1-1,1 1,-1-1,0 0,1 0,-1 1,0-1,0 0,1 1,-1-1,0 0,0 0,0 1,0-1,0 0,0 0,0 0,0 1,0-1,-1 0,1 0,0 1,0-1,-1 0,1 1,0-1,-1 0,1 1,0-1,-1 0,1 1,-1-1,0 1,1-1,-1 1,1-1,-1 1,0-1,1 1,-1 0,0-1,1 1,-1 0,0 0,0-1,1 1,-1 0,0 0,0 0,1 0,-1 0,0 0,0 0,1 0,-1 0,-2-1,-62-42,-67-55,127 93,1 1,0 1,0-1,1 0,-1 0,1 0,0-1,0 1,0-1,1 1,0-1,-1 0,2 0,-1 0,1-1,-1 1,1-3,2-13</inkml:trace>
  <inkml:trace contextRef="#ctx0" brushRef="#br0" timeOffset="3332.433">496 1212,'-6'5,"1"1,0 0,0 1,1-1,-1 1,1 0,1 0,0 0,0 0,0 1,0-1,1 1,1 0,-1 0,1 0,1 0,-1 0,2 7,-1-13,-13 378,-22-113,33-244,10-28,-3-8</inkml:trace>
  <inkml:trace contextRef="#ctx0" brushRef="#br0" timeOffset="3852.213">806 1352,'-49'28,"1"3,2 1,1 2,1 2,2 2,0 4,38-40,1 0,0 1,0-1,0 0,1 1,-1 0,0-1,1 1,0 0,0 0,0 1,0-1,0 0,1 1,-1-1,1 1,0-1,0 1,0 0,1-1,-1 1,1 0,0 0,0-1,0 1,0 0,1 0,0-1,0 1,0 0,0-1,0 1,1-1,-1 0,1 1,0-1,0 0,0 0,0 0,1 0,100 28,-68-26,-28-4,0-1,0 1,0 1,-1-1,1 1,-1 0,1 1,-1-1,0 1,0 1,0-1,0 1,-1 0,1 0,-1 1,0-1,0 1,-1 0,1 1,-1-1,0 1,-1 0,1 0,-1 0,0 0,-1 1,19 55,-9-50</inkml:trace>
  <inkml:trace contextRef="#ctx0" brushRef="#br0" timeOffset="4514.597">1286 1268,'-48'20,"-145"76,190-93,-1 0,1 0,0 0,0 0,0 1,1-1,-1 1,1-1,0 1,0 0,0 0,0 0,1 0,-1 0,1 1,0-1,1 0,-1 0,1 1,0-1,0 1,0-1,0 0,1 1,0-1,0 0,0 0,0 0,1 1,-1-1,1 0,0-1,0 1,1 0,-1-1,1 1,0-1,0 0,0 1,0-2,2 3,176 169,-120-82,-58-87,0 2,-1-1,1 0,-1 0,-1 1,1-1,-1 1,0 0,0-1,-1 1,0 0,0-1,-1 1,0 0,0-1,0 1,-1-1,0 1,0-1,-1 0,0 0,0 0,0 0,-3 3,-1 0,-1 1,0-1,0-1,-1 0,0 0,-1 0,0-2,0 1,0-1,-1 0,1-1,-2 0,1-1,0 0,-1-1,0-1,1 1,-1-2,0 0,0 0,0-1,0 0,0-1,-6-1,15 1,0 0,0 0,0 0,0 0,0 0,1 0,-1-1,0 1,0-1,1 0,-1 0,1 0,0 0,0 0,-1 0,1-1,1 1,-1-1,0 0,1 1,-1-1,1 0,0 0,0 0,0 0,0 0,0 0,1 0,-1 0,1 0,0 0,0-1,0 1,0 0,1 0,-1 0,2-3,50-109,-39 98,2 1,0-1,1 2,0 0,1 2,1-1,0 2,1 0,0 2,1 0,0 1,3-1,-1 2</inkml:trace>
</inkml:ink>
</file>

<file path=ppt/ink/ink6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5.7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 68,'-3'8,"-1"0,1 0,0 1,1-1,0 0,0 1,1 0,0-1,0 1,1 0,1 0,-1-1,1 1,0 0,1-1,0 1,1-1,0 0,1 2,-2-7,0-1,0 0,0 1,0-1,1 0,-1-1,1 1,-1 0,1-1,0 1,0-1,0 0,-1 0,1 0,0 0,0-1,1 1,-1-1,0 1,0-1,0 0,0-1,0 1,0 0,0-1,0 0,0 1,0-1,0-1,0 1,0 0,-1-1,3-1,84-62,-81 58,1-1,-1 1,-1-2,0 1,0-1,0 0,-1 0,-1-1,0 0,0 0,-1 0,0-1,0 1,-1-1,-1 0,0 0,0-1,-5-6</inkml:trace>
</inkml:ink>
</file>

<file path=ppt/ink/ink6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5.9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23 1,'-10'38,"-2"13</inkml:trace>
</inkml:ink>
</file>

<file path=ppt/ink/ink6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6.1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0,'0'0</inkml:trace>
</inkml:ink>
</file>

<file path=ppt/ink/ink6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7.3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 0,'18'177,"-7"159,-11-321,-1 0,-1-1,-1 1,0 0,-1-1,0 0,-1 0,-1 0,-5 11,10-25,1-1,0 1,0 0,0-1,0 1,-1 0,1 0,0-1,0 1,-1 0,1-1,0 1,-1 0,1 0,0 0,0 0,-1-1,1 1,0 0,-1 0,1 0,-1 0,1 0,0 0,-1 0,1 0,0 0,-1 0,1 0,0 0,-1 0,1 0,0 0,-1 0,1 0,0 0,-1 0,1 1,0-1,-1 0,1 0,0 0,-1 1,1-1,0 0,0 0,-1 1,1-1,0 0,0 1,0-1,-1 0,1 1,0-1,2-35,6 22,0 0,1 0,0 1,1 0,1 1,-1 0,2 1,0 0,0 1,0 0,1 1,0 1,1 0,0 0,0 2,1-1,-1 2,1 0,0 1,13-2,-25 4,0-1,1 1,0-1,-1 1,1 0,0 0,0 1,-1-1,1 1,0 0,0 0,0 0,0 0,-1 1,1-1,0 1,0 0,-1 0,1 1,0-1,-1 1,0-1,1 1,-1 0,0 1,0-1,0 0,0 1,0 0,-1 0,1-1,-1 2,0-1,0 0,0 0,0 1,0-1,-1 1,1 1,-3 2,-1 0,0-1,0 0,0 1,-1-1,0 0,-1 0,1 0,-1-1,0 1,0-1,-1 0,1 0,-1 0,0-1,-1 1,1-1,-1-1,0 1,0-1,0 0,0 0,0-1,-1 0,1 0,-1 0,0-1,-4 1,-23 11,-74 23,90-28</inkml:trace>
  <inkml:trace contextRef="#ctx0" brushRef="#br0" timeOffset="522.183">308 705,'126'-76,"178"-122,-295 191,-1 0,0-1,-1 0,0 0,0-1,-1 0,0 0,0 0,2-7,-6 13,-1 0,0 1,1-1,-1 0,0 0,-1 0,1 0,0 0,-1 0,0 0,1 0,-1-1,0 1,-1 0,1 0,-1 0,1 0,-1 0,0 0,0 0,0 0,0 0,-1 1,1-1,-1 0,0 1,0-1,0 1,0 0,0-1,0 1,-1 0,1 0,-2-1,1 2,1-1,-1 1,1 0,-1 0,0 0,0 0,1 0,-1 1,0-1,0 1,0-1,0 1,0 0,0 1,0-1,1 0,-1 1,0-1,0 1,0 0,1 0,-1 0,0 0,1 1,-1-1,1 1,-1-1,1 1,0 0,0 0,0 0,0 0,0 0,0 1,1-1,-1 1,1-1,-1 1,1-1,0 1,0 0,0 0,0-1,1 1,-1 0,1 0,0 0,0 0,0 0,0 0,0-1,0 1,1 0,-1 0,1 0,0 0,0-1,0 1,0 0,1-1,-1 1,1-1,0 0,-1 1,1-1,2 2,142 69,-143-68,0 1,-1-1,1 1,-1-1,0 1,0 0,-1-1,0 1,0 0,0 0,-1 0,0 0,0 0,-1 0,1 0,-1 0,0 0,-1 0,0 0,0-1,0 1,0-1,-1 1,0-1,0 0,0 0,-1 0,-1 1,-4 10</inkml:trace>
  <inkml:trace contextRef="#ctx0" brushRef="#br0" timeOffset="766.391">1042 480,'-5'24,"4"8,1-6,1-8</inkml:trace>
  <inkml:trace contextRef="#ctx0" brushRef="#br0" timeOffset="1021.73">1042 57,'0'0</inkml:trace>
  <inkml:trace contextRef="#ctx0" brushRef="#br0" timeOffset="1234.763">1184 311,'0'0,"2"14,2 0,-1 0,2 0,0-1,0 1,2-1,-1 0,2-1,0 0,0 0,1 0,0-1,1-1,7 7,-14-15,0-1,-1 1,1-1,0 1,0-1,0 0,0 0,0-1,0 1,1 0,-1-1,0 0,0 0,0 0,0 0,1 0,-1-1,0 1,0-1,0 0,0 0,0 0,0 0,0-1,0 1,0-1,-1 0,1 1,1-3,61-75,-53 61,64-123,-69 125</inkml:trace>
  <inkml:trace contextRef="#ctx0" brushRef="#br0" timeOffset="1814.629">1635 537,'160'-218,"-127"181,-39 65,5-26,0 0,0 0,0 0,1 0,-1 0,0 0,1 0,-1 0,1 1,0-1,0 0,0 0,0 1,0-1,0 0,0 0,1 0,-1 1,1-1,0 0,0 0,0 0,0 0,0 0,0 0,0 0,0 0,1-1,-1 1,1 0,0-1,-1 1,1-1,0 0,0 1,0-1,0 0,0 0,0 0,0-1,0 1,0 0,0-1,0 1,1-1,7-1,1-1,-1 0,0-1,0 0,-1 0,1-1,-1 0,0-1,0 0,9-6,7-3,64-35,-89 49,1-1,0 1,-1-1,1 1,0 0,0-1,-1 1,1 0,0 0,0 0,0-1,-1 1,1 0,0 0,0 0,0 0,-1 0,1 1,0-1,0 0,0 0,-1 0,1 1,0-1,0 0,-1 1,1-1,0 1,-1-1,1 1,0-1,-1 1,1-1,-1 1,1 0,-1-1,1 1,-1 0,0-1,1 1,-1 0,0 0,1-1,-1 1,0 0,0 0,0-1,0 1,1 0,-1 0,-1 0,2 52,-1-43,2 102,3-92</inkml:trace>
</inkml:ink>
</file>

<file path=ppt/ink/ink6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6.50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1,'21'76,"-19"-62,4 322,-34-167,27-146</inkml:trace>
  <inkml:trace contextRef="#ctx0" brushRef="#br0" timeOffset="206.138">199 481,'-10'34,"-2"15,0 0</inkml:trace>
  <inkml:trace contextRef="#ctx0" brushRef="#br0" timeOffset="457.724">284 1,'0'0</inkml:trace>
</inkml:ink>
</file>

<file path=ppt/ink/ink6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4.1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579 83,'2'-1,"0"0,-1 0,1 0,0 0,-1 0,1 0,-1 0,0-1,1 1,-1 0,0-1,0 1,0-1,0 0,0 1,0-1,0 0,0 1,-1-1,1 0,-1 0,1 0,-1 1,0-1,0 0,0 0,0 0,0 0,0 0,0 0,-1 1,1-1,0 0,-1 0,0 0,1 1,-1-1,0 0,0 1,0-1,0 0,0 1,-1 0,1-1,0 1,-1 0,1-1,-1 1,1 0,-1 0,0 0,1 0,-2 0,-12 0,1 0,-1 1,0 1,1 0,-1 1,1 1,-1 0,1 1,0 0,0 1,-5 3,12-5,-19 5,1 2,0 0,1 2,0 1,1 1,0 1,1 1,-4 4,24-19,0 1,0-1,0 0,0 1,0-1,1 1,-1 0,0 0,1 0,0 0,-1 0,1 0,0 0,0 0,0 0,0 1,0-1,0 0,1 1,-1-1,1 0,0 1,0-1,0 1,0-1,0 0,0 1,1-1,-1 1,1-1,-1 0,1 1,0-1,0 0,0 0,0 0,1 0,-1 0,0 0,1 0,1 2,11 2,1 0,0 0,0-1,0-1,0-1,1 0,-1-1,1-1,1 0,20 3,-36-4,0-1,0 1,0 0,0 0,0 0,0 0,1 0,-1 0,0 0,0 0,0 0,0 0,0 1,0-1,0 0,1 1,-1-1,0 1,0-1,0 1,-1-1,1 1,0 0,0 0,0-1,0 1,-1 0,1 0,0 0,-1 0,1 0,-1 0,1 0,-1 0,1 0,-1 0,0 0,1 0,-1 0,0 1,0-1,0 0,0 0,0 0,0 0,0 0,0 0,0 1,-1-1,1 0,0 0,-1 0,1 0,-1 0,1 0,-1 0,0 0,1 0,-1 0,0-1,0 1,0 0,-34 34,-1-2,-2-1,-1-1,-12 3,6-1,32-23,0 0,1 1,0 0,0 1,1 0,1 1,0 0,1 1,1 0,0 0,-1 3,8-14,0 1,0-1,0 1,0-1,0 0,1 1,-1-1,1 1,0-1,0 1,1-1,-1 1,1-1,-1 1,1-1,0 1,1-1,-1 0,0 0,1 0,0 0,0 0,0 0,0 0,0 0,0-1,1 1,-1-1,1 1,0-1,0 0,0 0,0-1,0 1,0 0,2-1,8 6,1-2,0 0,0 0,1-1,-1-1,1-1,0 0,1 0,131-28,-56 4,-72 17</inkml:trace>
  <inkml:trace contextRef="#ctx0" brushRef="#br0" timeOffset="1183.581">1003 365,'-14'-3,"1"1,-1 0,0 0,1 2,-1 0,0 0,0 1,0 1,1 0,-1 1,1 0,0 1,0 1,0 0,0 1,1 0,0 1,0 0,1 1,0 0,0 1,1 0,0 1,1 0,0 1,0 0,1 0,1 0,0 1,0 0,1 1,-2 7,7-18,-1 0,1 0,0-1,-1 1,1 1,0-1,1 0,-1 0,0 0,1 0,-1 1,1-1,-1 0,1 0,0 1,0-1,0 0,0 1,1-1,-1 0,1 0,-1 1,1-1,0 0,0 0,0 0,0 0,0 0,0 0,0 0,1 0,-1 0,1-1,0 1,-1 0,1-1,0 0,0 1,0-1,0 0,0 0,0 0,0 0,0 0,0-1,1 1,-1 0,0-1,10 1,0 0,-1-1,1 0,0-1,0 0,-1-1,1-1,-1 1,0-2,0 0,0 0,0-1,-1 0,1 0,7-7,139-115,0-15,-175 164,1 0,1 2,1 0,2 1,0 0,1 1,2 1,8-22,-34 76,3 2,5 1,0 10,4-12,17-66,1 1,0 1,1-1,1 1,1 0,1 0,0 0,2 0,0 0,0 0,3 10,-2-25,0 0,0-1,0 1,0 0,0-1,1 1,-1-1,1 0,-1 1,1-1,0 0,0 0,0 0,0 0,1-1,-1 1,0 0,1-1,-1 0,1 1,-1-1,1 0,0-1,0 1,-1 0,1-1,0 1,0-1,0 0,-1 0,1 0,0 0,0-1,0 1,-1-1,1 1,0-1,0 0,-1 0,1 0,-1-1,1 1,-1-1,1 0,3 0,0-1,0-1,-1 1,1-1,-1 0,0-1,0 1,0-1,-1 0,1 0,-1 0,0 0,-1-1,1 0,-1 0,-1 0,1 0,-1 0,0-1,0 1,-1-1,1 1,-1-1,-1 1,0-1,0 0,0 1,0-1,-1 0,0 1,-1-1,0 1,0-1,0 1,0 0,-1 0,0 0,-1 0,1 1,-2-2,-3-3,-1 0,-1 1,0 0,0 0,-1 1,0 0,0 1,-1 0,0 1,0 0,0 1,-1 1,0 0,0 0,0 1,0 1,0 0,-3 1,-9-4,25 5,1 0,-1 0,0 0,0 0,1 0,-1 0,0 0,1 0,-1-1,0 1,0 0,1 0,-1 0,0 0,0 0,1 0,-1-1,0 1,0 0,1 0,-1 0,0-1,0 1,0 0,0 0,1 0,-1-1,0 1,0 0,0 0,0-1,0 1,0 0,0-1,1 1,-1 0,0 0,0-1,0 1,0 0,0-1,0 1,0 0,-1 0,1-1,0 1,0 0,0-1,0 1,0 0,0 0,0-1,-1 1,1 0,0 0,0 0,0-1,-1 1,1 0,0 0,0 0,98-16,-64 10,1-2,-1-2,0-1,-1-2,0-1,13-9,-28 13</inkml:trace>
</inkml:ink>
</file>

<file path=ppt/ink/ink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2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1,'-17'11,"0"0,1-1,0 2,1 0,0 1,1 0,1 1,0 1,11-13,1 1,-1-1,1 1,0-1,0 1,0 0,0 0,0-1,0 1,1 0,0 0,-1 0,1 0,0 0,0 0,1-1,-1 1,0 0,1 0,0 0,0 0,0-1,0 1,0 0,0-1,1 1,-1-1,1 0,0 1,0-1,0 0,0 0,0 0,0 0,1 0,-1-1,0 1,1-1,-1 1,1-1,0 0,-1 0,1 0,0 0,1-1,46 16,-42-15,0 0,0 0,0 1,0 0,-1 1,1 0,-1 0,0 0,0 1,0 0,0 1,-1-1,1 1,-1 0,-1 1,1 0,-1 0,0 0,0 0,0 1,-1 0,0 0,1 3,-4-4,1-1,-1 1,0-1,-1 1,0-1,0 1,0 0,0-1,-1 1,0-1,0 1,0-1,-1 1,0-1,0 0,0 0,-1 0,0 0,0 0,0 0,0-1,-1 1,1-1,-1 0,-1 0,1-1,0 1,-1-1,0 0,1 0,-1 0,-5 1,4 1,0-1,0 0,0-1,0 1,-1-1,0 0,1 0,-1-1,0 0,0-1,0 1,0-1,-1 0,1-1,0 0,0 0,-1-1,1 1,0-1,0-1,0 0,0 0,0 0,0-1,-3-1,-3-8</inkml:trace>
</inkml:ink>
</file>

<file path=ppt/ink/ink6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00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0,'-71'276,"-44"293,76-348,36-238,3-2</inkml:trace>
</inkml:ink>
</file>

<file path=ppt/ink/ink6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01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0 550,'106'-64,"107"-64,112-45,-3 9,-320 163,-1-1,1 1,-1-1,0 1,0 0,1-1,-1 1,1 0,-1 0,1 0,-1 0,1 0,0 0,0 1,-1-1,1 0,0 1,0-1,0 1,-1 0,1 0,0 0,0 0,0 0,0 0,0 0,0 1,-1-1,1 0,0 1,0 0,0-1,-1 1,1 0,0 0,-1 0,1 0,-1 0,1 0,-1 1,0-1,1 0,0 2,-3 20,-1 0,0 0,-2 0,-1 0,0-1,-4 5,-4 25,-13 73,6 1,-1 83,8-80,-3 145,17-259,0-1,0 1,2-1,-1 0,2 0,0 0,1 0,0 0,7 11,-11-23,1 0,-1 0,0-1,1 1,0 0,-1-1,1 1,0-1,0 0,0 0,0 1,0-1,0 0,0-1,0 1,0 0,1-1,-1 1,0-1,0 1,1-1,-1 0,0 0,1 0,-1 0,0-1,0 1,1-1,-1 1,0-1,0 0,0 0,0 0,0 0,0 0,1-1,74-53,-69 49,191-168,-189 165,-3 2,-1 1,1 0,0 0,0 1,1 0,-1 0,1 0,0 1,1 1,-1-1,9-1,-15 6,1 0,0 1,-1-1,1 1,-1 0,0 0,0 0,0 0,1 0,-2 0,1 0,0 1,0-1,-1 1,0-1,1 1,-1 0,0-1,0 1,0 0,-1 0,1 0,-1 0,1 0,-1 0,0-1,0 1,-1 0,1 0,0 0,-1 0,0 0,0 2,1 1,-1 16,0-15,0 0,0 0,0 0,1 0,0 0,1 0,0 0,0 0,0 0,1 0,0-1,0 1,0 0,1-1,0 0,1 0,-1 0,1 0,0 0,1-1,39-2,-22-12</inkml:trace>
</inkml:ink>
</file>

<file path=ppt/ink/ink6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0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1,'-4'5,"-3"6,1 6,6 0,3-2</inkml:trace>
</inkml:ink>
</file>

<file path=ppt/ink/ink6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20,'-18'-5,"1"1,-1 0,0 1,0 1,0 1,0 1,0 0,0 1,-1 1,2 1,-1 0,0 1,1 1,-1 1,-6 4,19-7,0 1,1 0,0 0,0 0,0 1,0-1,1 1,0 0,0 0,0 0,0 0,1 0,0 1,0-1,0 1,1 0,0-1,0 1,0 0,1 0,0 0,0-1,0 1,1 0,0 0,0 0,1-1,-1 1,1-1,0 1,1-1,-1 0,1 0,0 0,0 0,1 0,-1-1,1 1,0-1,1 0,-1 0,1-1,-1 1,1-1,0 0,0 0,0 0,1-1,-1 0,5 1,2-1,1 0,0-1,-1-1,1 0,0-1,0 0,-1-1,1 0,0-1,-1 0,0-1,0-1,0 0,-1 0,11-7,154-117,-145 101,57-36,-85 64,0 0,0 1,0-1,-1 1,1 0,0 0,0 0,0 0,-1 0,1 1,0-1,-1 1,1 0,-1 0,0 0,0 0,0 0,0 0,0 1,0-1,0 1,-1-1,1 1,-1 0,0-1,0 1,0 0,0 0,0 0,-1 0,1 0,-1 0,0 0,0 0,0 0,0 0,0 0,-1 0,0 0,6 20,-5-18,1 0,1 0,-1-1,1 1,-1 0,1-1,1 1,-1-1,0 0,1 0,0 0,0 0,0 0,1 0,-1-1,1 0,0 0,0 0,0 0,0 0,1-1,-1 0,1 0,-1 0,1 0,0-1,0 0,-1 0,5 0,18 2,-2-2</inkml:trace>
</inkml:ink>
</file>

<file path=ppt/ink/ink6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0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239 256,'-9'-3,"1"2,-1-1,1 2,-1-1,0 1,1 0,-1 1,0-1,1 2,-1-1,1 1,0 1,0 0,0 0,-2 1,2-1,6-3,0-1,1 1,-1 0,0 0,0 0,0 1,1-1,-1 0,0 1,0-1,1 1,-1-1,0 1,1 0,-1 0,1 0,-1 0,1 0,-1 0,1 0,0 0,-1 1,1-1,0 1,0-1,0 1,0-1,0 1,1-1,-1 1,0 0,1-1,-1 1,1 0,-1 0,1-1,0 1,0 0,0 0,0-1,0 1,0 0,1 0,-1 0,0-1,1 1,-1 0,1 0,158 100,-155-98,1 0,-1 0,1 1,-1 0,0 0,-1 0,0 0,1 1,-2-1,1 1,-1 0,1-1,-2 1,1 1,-1-1,0 0,0 0,0 0,-1 1,0-1,0 0,-1 0,0 1,0-1,0 0,-1 0,0 0,0 0,0-1,-1 1,0 0,0-1,0 0,-2 3,-10 6,1 0,-2-1,0-1,0 0,-1-1,0 0,-1-2,0 0,-15 4,32-12,0 0,0 0,0-1,0 1,0 0,0 0,0-1,0 1,-1-1,1 1,0-1,0 0,-1 1,1-1,0 0,-1 0,1 0,0 0,-1 0,1 0,0 0,-1 0,1 0,0-1,0 1,-1-1,1 1,0-1,0 1,0-1,-1 0,1 1,0-1,0 0,0 0,0 0,0 0,1 0,-1 0,0 0,0 0,1 0,-1-1,0 1,1 0,-1 0,1 0,0-1,-1 0,2-15</inkml:trace>
  <inkml:trace contextRef="#ctx0" brushRef="#br0" timeOffset="264.51">747 1,'0'38,"-5"37,-1 11,0-5,1-12,1-12,2-11,1-9,0-5,1-4,0-2,1 0,-6-5,-1-6</inkml:trace>
  <inkml:trace contextRef="#ctx0" brushRef="#br0" timeOffset="517.211">352 340,'38'0,"32"0,9 0,1 0,-9 0,-11 0,-12 0,-8 0,-7 0,1 0,-1 0,-1 0,-6 0</inkml:trace>
</inkml:ink>
</file>

<file path=ppt/ink/ink6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7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20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35 705,'-6'14,"0"0,1 0,1 0,0 0,1 1,0 0,1-1,1 1,1 0,0 0,0 0,2 0,0 0,0 0,2-1,0 1,-3-13,0 1,0-1,0 1,1-1,-1 0,1 0,-1 0,1 0,0 0,0 0,0 0,0 0,0-1,0 1,0-1,1 0,-1 1,0-1,1 0,-1 0,1-1,-1 1,1 0,0-1,-1 0,1 0,0 1,-1-1,1-1,-1 1,1 0,0-1,-1 1,1-1,-1 0,1 0,-1 0,2-1,78-66,-75 58,0-1,-1 1,0-2,-1 1,0 0,-1-1,0 0,-1 0,-1 0,1 0,-1-5,-2 10,1 1,-1 0,0-1,0 1,0 0,-1-1,0 1,0 0,-1 0,0 0,0 0,0 0,-1 0,0 0,0 1,0-1,-1 1,0 0,0 0,0 0,-1 1,1 0,-1-1,0 3,1 0,0 0,0 0,-1 0,1 1,-1-1,0 1,1 1,-1-1,0 1,0-1,1 1,-1 0,0 1,0 0,1-1,-1 1,1 1,-1-1,1 1,-1-1,1 1,0 1,-1-1,-14 10</inkml:trace>
  <inkml:trace contextRef="#ctx0" brushRef="#br0" timeOffset="696.905">599 28,'-6'8,"0"1,1 0,0 0,0 1,1-1,1 1,-1 0,1 0,1 0,0 0,1 1,0-1,0 1,1-1,0 7,-2 22,-27 220,-51 101,79-359,-2 17,9-19,11-21,1 1,1 1,1 1,0 1,2 0,0 2,0 0,2 2,6-3,-21 12,0 0,1 1,0 0,-1 0,1 1,0 0,1 1,-1 0,0 0,1 2,8-1,-15 1,0 0,0 1,0-1,0 1,0 0,0 0,0 0,0 1,0-1,-1 1,1 0,-1 0,1 1,-1-1,0 0,0 1,0 0,0 0,0 0,0 0,-1 0,0 1,0-1,0 1,0-1,0 1,0 0,-1 0,0 0,0 0,0 0,0-1,-1 1,1 0,-1-1,0 1,0-1,0 1,0-1,0 1,-1 0,0-1,0 0,0 1,0-1,0 1,-1-1,1 0,-1 0,0 0,0 0,0 0,-1 0,1-1,0 1,-1-1,0 1,0-1,0 0,0 0,-2 1,-102 40,94-40,-13 6,-1-2,1-1,-1-1,0-1,0-1,-11-1,10-17,28 3</inkml:trace>
  <inkml:trace contextRef="#ctx0" brushRef="#br0" timeOffset="1015.04">1192 0,'-67'510,"-12"-206,79-304,1-1,-1 1,0 0,0 0,1 0,-1 0,0 0,1 0,-1-1,0 1,1 0,-1 0,0 0,1 0,-1 0,0 0,1 0,-1 0,0 0,0 1,1-1,-1 0,0 0,1 0,-1 0,0 0,1 0,-1 1,0-1,0 0,1 0,-1 0,0 1,0-1,0 0,1 0,-1 1,8-15</inkml:trace>
  <inkml:trace contextRef="#ctx0" brushRef="#br0" timeOffset="1346.714">1277 734,'38'-5,"0"-2,1-1,-2-2,0-2,0-1,-1-2,-1-1,22-15,-52 29,-1 0,1 0,-1-1,0 1,1-1,-1 0,-1 0,1 0,0-1,-1 1,0-1,0 0,0 0,0 0,0 0,-1 0,0-1,0 1,0-1,0 0,-1 1,0-1,0 0,0 0,-1 0,1 0,-1 0,0 0,-1 0,1 0,-1 0,0-1,-1 3,1 0,-1 1,0 0,0-1,0 1,0 0,-1 0,1 0,-1 0,1 1,-1-1,1 0,-1 1,0 0,0 0,0 0,0 0,0 0,0 1,0-1,0 1,0 0,0-1,0 2,0-1,0 0,0 0,0 1,-2 0,-84 35,71-27,1 1,1 1,-1 0,2 2,0-1,0 2,2 0,-1 1,2 0,0 1,1 0,0 1,2 0,0 1,1 0,0 0,-2 15,9-28,0 0,1 1,0-1,0 0,1 1,-1-1,1 0,1 1,-1-1,1 0,-1 0,1 0,1 0,-1 0,1-1,0 1,0-1,0 0,0 1,1-2,0 1,0 0,0-1,0 1,1-1,-1 0,1-1,-1 1,1-1,0 0,0 0,2 0,15 3</inkml:trace>
  <inkml:trace contextRef="#ctx0" brushRef="#br0" timeOffset="1868.187">1729 846,'434'-289,"-404"277,-41 38,-86 98,97-123,-1 0,1-1,-1 1,1 0,-1 0,1-1,0 1,-1 0,1 0,0 0,-1-1,1 1,0 0,0 0,0 0,0 0,0 0,0-1,0 1,0 0,0 0,0 0,1 0,-1-1,0 1,0 0,1 0,-1 0,1-1,-1 1,1 0,-1-1,1 1,-1 0,1-1,-1 1,1 0,0-1,-1 1,1-1,0 0,0 1,-1-1,1 1,0-1,0 0,0 0,0 1,-1-1,1 0,0 0,0 0,0 0,0 0,0 0,-1 0,1 0,0-1,0 1,51-13,216-117,-267 129,1 0,-1 0,0 0,1 0,-1 0,1 0,0 1,-1-1,1 0,0 1,-1-1,1 1,0 0,-1-1,1 1,0 0,0 0,-1 0,1 0,0 1,-1-1,1 0,0 1,0-1,-1 1,1 0,-1-1,1 1,-1 0,1 0,-1 0,1 0,-1 0,0 0,1 0,-1 1,0-1,0 0,0 1,0-1,0 1,0-1,-1 1,1 0,0-1,-1 1,0 0,1-1,-1 1,0 0,1-1,-1 1,0 0,0 0,1 78,-3-71,1-1,0 0,0 1,1-1,0 1,1-1,0 0,0 1,0-1,1 0,1 0,-1 0,1 0,1 0,-1-1,1 1,1-1,-1 0,1 0,0-1,1 1,0-1,0 0,13 6</inkml:trace>
</inkml:ink>
</file>

<file path=ppt/ink/ink6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7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150 183,'-24'39,"-8"21,-3 6,4-3,13-13,8-10,12-11,4-16,3-11</inkml:trace>
  <inkml:trace contextRef="#ctx0" brushRef="#br0" timeOffset="533.55">122 550,'58'-110,"71"-114,-129 222,1 0,0 0,0 0,-1 0,1 0,0 0,1 0,-1 0,0 0,1 0,-1 1,1-1,-1 1,1-1,0 1,0-1,-1 1,1 0,0 0,0 0,0 0,1 0,-1 1,0-1,0 0,0 1,0 0,1-1,-1 1,0 0,0 0,1 0,-1 1,0-1,0 0,0 1,1 0,-1-1,0 1,0 0,2 1,-1 4,0 0,0 0,0 0,-1 1,0-1,0 0,-1 1,1 0,-1-1,-1 1,1 0,-1-1,-1 1,0 5,0-6,1 1,0-1,0 1,0 0,1-1,0 1,0-1,1 1,0-1,0 0,0 1,1-1,-1 0,2-1,-1 2,-1-5,-1-1,1 1,-1 0,1 0,0-1,0 1,0-1,0 0,0 0,0 1,0-1,0 0,0-1,0 1,1 0,-1-1,0 1,1-1,-1 0,0 1,1-1,-1 0,0-1,1 1,-1 0,0-1,1 1,-1-1,0 0,0 1,1-1,-1 0,0-1,0 1,0 0,0-1,65-61,-60 55,158-185,-128 167,-19 18</inkml:trace>
  <inkml:trace contextRef="#ctx0" brushRef="#br0" timeOffset="1118.749">969 70,'-17'10,"0"0,1 1,0 1,0 0,1 1,1 1,1 0,0 1,0 1,2 0,0 0,1 1,0 0,1 1,2 0,-3 8,7-18,0-1,1 0,0 1,1-1,-1 1,1 0,1 0,0-1,0 1,0 0,1-1,0 1,1 0,-1-1,1 1,1-1,0 0,0 1,2 1,-1-7,1 0,0 0,0-1,0 0,0 0,0-1,0 1,0-1,0 0,0 0,0-1,0 1,0-1,0 0,-1-1,1 1,0-1,0 0,-1 0,1 0,-1-1,0 0,0 0,0 0,0 0,0 0,0-1,-1 0,0 0,2-2,173-202,-1 0,-177 207,1 0,-1 0,1 0,-1 0,1-1,-1 1,1 0,-1 0,1 0,0 0,0 0,-1 1,1-1,0 0,0 0,0 0,0 1,0-1,0 0,0 1,0-1,0 1,1 0,-1-1,0 1,0 0,0-1,0 1,1 0,-1 0,0 0,0 0,0 0,1 0,-1 1,0-1,0 0,0 1,1-1,-1 1,0-1,0 1,0-1,0 1,0 0,0-1,0 1,0 0,-1 0,1 0,0 0,0 0,-1 0,1 0,0 0,-10 101,0-56,0 72,4 0,8 46,-1-17,-2 165,0-304,-1 1,1 0,-1 0,-1 0,1 0,-2-1,1 1,-1-1,0 0,-1 0,0 0,0 0,-1 0,0-1,0 0,-1 0,0 0,0-1,-1 0,1 0,-1 0,-1-1,1 0,-1-1,1 0,-1 0,-1 0,1-1,0 0,-1-1,-5 1,9-2,1-1,0-1,0 1,0 0,0-1,0 0,0 0,0 0,0-1,0 1,0-1,0 0,1 0,-1 0,1 0,0-1,-1 0,1 1,0-1,1 0,-1 0,0-1,1 1,0-1,0 1,0-1,0 0,-1-3,0-2,0 1,0-2,1 1,1 0,-1 0,1-1,1 1,0 0,0-1,1 1,0 0,1-5,5-8,0-1,1 1,1 1,1 0,0 0,2 1,1 0,0 1,1 0,1 1,1 1,1 1,0 0,1 1,14-9,-16 14,1 1,0 1,0 0,0 1,1 1,0 1,0 1,1 0,-1 1,6 1,0 0</inkml:trace>
</inkml:ink>
</file>

<file path=ppt/ink/ink6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5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437 51,'-78'22,"22"-4,1 3,0 2,2 3,-43 27,95-52,-34 27,34-28,1 1,-1-1,1 1,-1-1,1 1,-1-1,1 1,-1-1,1 1,0-1,-1 1,1 0,0-1,-1 1,1 0,0-1,0 1,0 0,0 0,0-1,0 1,0 0,0-1,0 1,0 0,0-1,0 1,0 0,0 0,1-1,-1 1,0-1,1 1,-1 0,0-1,1 1,-1-1,1 1,-1 0,1-1,-1 1,1-1,-1 0,1 1,-1-1,1 1,0-1,-1 0,1 0,0 1,-1-1,1 0,0 0,-1 0,1 0,0 1,-1-1,1 0,164 17,-155-14,0 1,0-1,0 2,0-1,0 1,-1 1,0 0,0 0,-1 1,0 0,1 1,-6-5,0 0,-1 0,1 1,-1-1,1 1,-1-1,0 1,0 0,-1 0,1 0,-1 0,0 0,0 0,0 0,0 0,-1 0,0 1,0-1,0 0,0 0,-1 1,1-1,-1 0,0 0,-1 0,1 0,-1 0,1 0,-2 1,-5 5,1 0,-2-1,1 0,-2-1,1 0,-1 0,0-1,0 0,-1-1,0 0,0-1,-1 0,1 0,-1-2,0 1,0-2,0 1,-1-2,1 1,0-2,-7 0,-7-5,26-2</inkml:trace>
  <inkml:trace contextRef="#ctx0" brushRef="#br0" timeOffset="615.694">861 249,'-18'107,"-77"263,92-359,-1 0,0 0,-1-1,0 1,0-1,-2 0,1-1,-1 1,0-1,-8 7,14-15,-1-1,1 1,-1-1,1 0,0 1,-1-1,1 0,-1 0,1 0,-1 0,1 0,-1 0,1 0,-1-1,1 1,-1-1,1 1,-1-1,1 1,0-1,-1 0,1 1,0-1,0 0,-1 0,1 0,0 0,0 0,0 0,0-1,0 1,1 0,-1 0,0-1,0 1,1 0,-1-1,1 1,-1-1,1 1,0-1,0 1,-1 0,1-1,0 1,0-1,0 1,1-1,-1 1,0-1,1 1,-1-1,0 1,1-1,0 1,-1 0,1-1,0 1,0 0,0-1,7-23,1 1,1-1,2 1,0 1,2 0,0 1,3-1,-9 11,44-61,3 3,3 1,37-30,-84 88,0 0,0 1,1 0,0 0,1 1,0 1,0 0,1 1,0 1,1 0,-1 1,1 0,14-2,-26 7,-1-1,0 1,1 1,-1-1,0 0,1 0,-1 1,0-1,0 1,1 0,-1 0,0 0,0 0,0 0,0 0,0 0,0 1,0-1,-1 1,1-1,0 1,-1 0,1 0,-1 0,0 0,0 0,1 0,-1 0,-1 0,1 0,0 0,0 1,-1-1,1 0,-1 0,0 1,0-1,0 0,0 1,0-1,0 0,-1 1,-21 99,6-71,-2 0,0-2,-2 0,-1 0,-1-2,-2-1,0-1,-2-1,-3 1,-81 33,106-56,-1-1,1 0,0 0,0 0,-1 0,1-1,-1 1,1-1,0-1,-1 1,1 0,-1-1,1 0,0 0,0 0,0-1,-1 1,1-1,0 0,1 0,-1-1,0 1,1-1,-1 0,1 1,-1-3,-10-13</inkml:trace>
  <inkml:trace contextRef="#ctx0" brushRef="#br0" timeOffset="1169.25">974 531,'35'3,"0"-1,-1-1,1-2,0-1,0-2,-1-2,26-7,-34 4,-1-1,-1-1,0-2,0 0,-1-2,-1 0,-1-2,0 0,-1-1,-1-1,0-1,-2-1,0 0,-2-1,0-1,1-4,-10 17,-1 0,0 0,0 0,-1 0,-1-1,1 0,-2 0,1 1,-2-2,1 1,-2 0,1 0,-2-10,-2 17,1-1,-1 1,0 0,0 0,0 1,-1-1,0 1,1-1,-1 1,0 0,0 1,-1-1,1 1,-1 0,1 0,-1 0,0 0,1 1,-1 0,0 0,0 0,0 1,0-1,0 1,0 0,0 1,0-1,0 1,0 0,0 0,1 1,-1-1,0 1,1 0,-1 0,1 1,0 0,0-1,0 1,-2 2,-2 1,0 0,1 0,0 1,0 0,0 1,1-1,0 1,1 0,0 0,0 1,0 0,4-6,0-1,0 1,0-1,0 1,0 0,0-1,1 1,0 0,-1-1,1 1,0 0,0 0,0-1,1 1,-1 0,1-1,-1 1,1 0,0-1,0 1,0-1,0 1,1-1,-1 1,1-1,-1 0,1 0,0 0,0 0,0 0,0 0,0 0,0-1,1 1,-1-1,0 0,1 1,-1-1,1 0,0 0,13 3,-1 0,1-1,-1 0,1-1,0-1,0 0,0-2,0 0,9-2,68 1,-91 3,1-1,0 1,0-1,0 1,0 0,0 0,-1 0,1 1,0-1,-1 1,0-1,1 1,-1 0,0 0,1 0,-1 0,0 0,-1 0,1 1,0-1,-1 1,1-1,-1 1,0 0,0-1,0 1,0 0,0 0,-1 0,1 0,-1 0,0 0,1 0,-2 0,1 0,0-1,-1 2,-20 112,-32 50,53-166,-1 0,1 1,0-1,0 1,0-1,-1 0,1 1,0-1,0 1,0-1,0 1,0-1,0 1,0-1,0 1,0-1,0 0,0 1,0-1,0 1,1-1,-1 1,0-1,0 0,0 1,1-1,-1 1,0-1,0 0,1 1,-1-1,0 0,1 1,-1-1,0 0,1 0,-1 1,1-1,-1 0,0 0,1 1,-1-1,1 0,-1 0,1 0,-1 0,0 0,1 0,-1 0,1 0,-1 0,1 0,-1 0,1 0,-1 0,1 0,-1 0,0-1,1 1,-1 0,1 0,-1-1,0 1,1 0,-1 0,0-1,1 1,-1 0,9-8</inkml:trace>
</inkml:ink>
</file>

<file path=ppt/ink/ink6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9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262 193,'-62'368,"55"-318,-33 107,40-157,0-1,0 0,0 1,-1-1,1 1,0-1,-1 1,1-1,0 0,-1 1,1-1,-1 1,1 0,-1-1,1 1,-1-1,1 1,-1 0,1-1,-1 1,1 0,-1-1,0 1,1 0,-1 0,0 0,1 0,-1 0,0 0,1 0,-1 0,0 0,1 0,-1 0,1 0,-1 0,0 0,1 0,-1 1,0-1,1 0,-1 0,1 1,-1-1,1 1,-1-1,1 0,-1 1,6-25,2 0,0 0,2 0,1 1,0 1,2 0,1 0,0 1,9-9,-9 10,16-28,2 1,2 2,2 1,2 1,1 3,3 1,1 2,2 1,-38 32,1-3,2 1,-1 0,1 0,0 0,0 1,1 1,-1 0,1 0,0 1,0 0,0 0,1 1,-1 1,1 0,-1 0,1 1,3 1,-9 2,0 1,0 0,0 0,-1 0,0 0,1 1,-2 0,1 0,0 0,-1 0,0 1,0-1,-1 1,0 0,0 0,0 0,0 0,-1 0,0 0,-1 0,1 0,-1 1,0-1,-1 0,1 0,-1 0,0 1,-1-1,0 0,0 0,-3 19,-2 1,-1-1,-1-1,-1 1,-1-2,-1 1,-1-2,-1 0,-1 0,-1-1,-1-1,-1-1,-17 15,26-25,-1-1,0 0,-1 0,0-1,0-1,0 0,-1 0,0-1,0-1,0 0,-1 0,1-2,-1 1,0-1,0-1,0-1,1 0,-1 0,0-1,-1-1,11 2,1-1,0 1,-1-1,1 1,-1-1,1 0,0 0,-1 0,1 0,0-1,0 1,0 0,0-1,0 0,0 1,1-1,-1 0,0 0,1 0,-1 0,1 0,0 0,0-1,0 1,0 0,0-1,0 1,1-1,-1 1,1 0,-1-1,1 1,0-1,0 1,0-1,1 1,-1-3,5-12</inkml:trace>
  <inkml:trace contextRef="#ctx0" brushRef="#br0" timeOffset="533.196">855 474,'32'-3,"0"-2,-1-1,1-1,-2-2,1-1,-1-2,-1-1,0-1,-1-1,0-1,-1-2,-1-1,19-18,-37 29,-1 0,0 0,0-1,0 0,-1 0,0 0,-1-1,0 0,-1 0,0-1,0 1,-1-1,-1 1,1-1,-2 0,0 0,0 0,-1 0,0 0,-1-1,0 8,0-1,0 1,-1 0,0 0,0 0,0 0,0 1,0-1,-1 0,0 1,0 0,0-1,0 1,0 0,-1 1,1-1,-1 1,1-1,-1 1,0 0,0 0,0 1,0-1,-1 1,1 0,0 0,-1 0,1 1,0 0,-1-1,1 2,-1-1,1 0,0 1,-1 0,1 0,0 0,0 0,0 1,0 0,0 0,0 0,0 0,0 0,1 1,-1 0,1 0,0 0,-3 0,0 0,0 1,0 0,0 0,1 1,0-1,0 1,0 0,1 1,-1-1,1 1,1 0,-1 0,1 0,0 0,0 1,1-1,0 1,0 0,0 0,1-1,0 2,4-3,1 0,0 0,0 0,0 0,0-1,1 0,0 0,0 0,0-1,0 1,0-1,1 0,-1-1,1 0,0 1,0-2,0 1,0-1,0 0,0 0,0 0,1-1,-1 0,0 0,2-1,16 2,-21-2,0 0,1 0,-1 1,0 0,1 0,-1 0,0 0,1 0,-1 1,0-1,1 1,-1 0,0 0,0 0,0 0,0 1,0-1,0 1,0 0,0 0,0 0,-1 0,1 0,-1 0,0 1,0 0,0-1,0 1,0 0,0 0,-1 0,1 0,-1 0,0 0,1 2,-2 5,0 0,0 1,-1-1,-1 1,0-1,0 0,-1 0,0 0,0 0,-1 0,-1-1,0 0,0 0,-1 1,-34 94,39-102,1-1,0 1,-1-1,1 1,0-1,0 1,0 0,0-1,0 1,0-1,1 1,-1-1,0 1,1 0,-1-1,1 1,0-1,-1 0,1 1,0-1,0 0,0 1,0-1,0 0,0 0,0 0,0 0,1 0,-1 0,0 0,1 0,-1 0,1-1,-1 1,1 0,-1-1,17 1</inkml:trace>
  <inkml:trace contextRef="#ctx0" brushRef="#br0" timeOffset="4618.49">178 673,'-3'1,"-1"0,1 1,0-1,0 1,0 0,0 0,0 0,1 0,-1 1,1-1,-1 1,1-1,0 1,0 0,0 0,0 0,0 0,0 2,-4 4,-37 122,-10 14,27-41,25-92</inkml:trace>
</inkml:ink>
</file>

<file path=ppt/ink/ink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9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1 342,'34'0,"-1"-2,1-1,0-1,-1-2,0-1,-1-2,1-1,-2-1,1-2,6-5,-23 8,-1 0,1-1,-2-1,0 0,0-1,-1 0,-1-1,0 0,-1-1,1-2,-10 15,1-1,0 0,-1 1,0-1,0 0,0 0,0 0,0 1,0-1,-1 0,1 0,-1 0,0 0,0 0,0-1,0 1,-1 0,1 0,-1 1,0-1,1 0,-2 0,1 0,0 0,0 1,-1-1,1 0,-1 1,0 0,0-1,0 1,0 0,0 0,-1 0,1 0,-1 0,1 1,-1-1,1 1,-1-1,0 1,0 0,0 0,0 0,0 1,-2-1,-3-1,-1 0,0 1,0 0,0 0,0 1,0 0,0 1,0 0,0 0,1 1,-1 0,0 0,1 1,-1 0,1 1,0 0,0 0,-2 2,-125 105,122-98,0 0,1 1,1 0,0 1,1 0,1 1,1 0,0 0,0 1,2 0,0 0,1 1,1 0,1 0,0 0,1 0,1 0,1 1,1-12,0 0,0 0,0 0,1-1,0 1,0-1,1 1,0-1,0 0,0 0,1 0,0 0,0-1,1 1,-1-1,1 0,0-1,0 1,1-1,-1 0,1 0,0-1,0 1,4 0,7 3,0-1,1 0,-1-2,1 0,0 0,0-2,0-1,14 0,19-1,-1-3,0-2,0-2,-1-2,0-2,32-13,-50 13</inkml:trace>
</inkml:ink>
</file>

<file path=ppt/ink/ink6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25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121 424,'-13'15,"1"0,0 1,1 0,1 0,1 2,0-1,1 1,1 0,1 1,0 0,2-1,0 2,1-1,1 0,0 2,2-17,-1 1,0 0,1-1,0 1,0 0,0 0,1-1,0 1,0 0,0-1,0 1,1-1,-1 1,1-1,0 0,1 1,-1-1,1 0,-1-1,1 1,1 0,-1-1,0 0,1 1,0-1,-1-1,1 1,0-1,1 1,-1-1,0 0,1-1,-1 1,1-1,-1 0,1 0,0 0,-1 0,1-1,0 0,0 0,-1 0,1-1,0 0,-1 0,1 0,0 0,0-1,10-7,-1-1,1 0,-2-1,0-1,0 0,-1-1,-1 0,0-1,7-12,54-58,-71 83,0-1,0 1,0-1,1 1,-1 0,0 0,0-1,1 1,-1 0,1 0,-1 0,1 1,0-1,-1 0,1 1,0-1,-1 1,1-1,0 1,0 0,-1-1,1 1,0 0,0 0,0 1,-1-1,1 0,0 0,0 1,-1-1,1 1,0 0,-1 0,1-1,-1 1,1 0,-1 0,1 0,-1 0,1 1,-1-1,0 0,0 1,0-1,0 1,0-1,0 1,0-1,0 1,-1-1,1 1,0 0,-1 0,0-1,1 1,-1 0,0 0,0-1,0 2,5 23,-4-12,1 0,0 0,1-1,0 1,1-1,1 0,0 0,1 0,0-1,1 0,0 0,1-1,6 7,-10-15,0 0,0 0,1 0,-1-1,1 0,-1 0,1 0,0 0,0-1,0 0,0 0,0 0,0-1,0 1,0-1,0 0,0-1,0 1,1-1,-1 0,-1 0,1-1,0 0,0 1,0-2,-1 1,1 0,1-2,9-5,0-1,0 0,-1-1,-1-1,0 0,0-1,6-8,-4-1,0 0,-1-1,-1-1,-2 0,0 0,-1-2,-2 1,-1-1,0 0,0-15,5 16,-6 25</inkml:trace>
  <inkml:trace contextRef="#ctx0" brushRef="#br0" timeOffset="230.298">1221 565,'-4'38,"-3"18,1 4,2-4,0-10</inkml:trace>
  <inkml:trace contextRef="#ctx0" brushRef="#br0" timeOffset="413.902">1108 227,'0'0</inkml:trace>
  <inkml:trace contextRef="#ctx0" brushRef="#br0" timeOffset="801.035">1673 0,'8'95,"-3"-1,-4 1,-9 59,3-65,-14 117,18-200,-8 149,9-154,1-1,-1 0,1 0,-1 0,1 0,-1 0,1 0,-1 0,1 0,-1 0,1 0,-1 0,1 0,-1 0,1 0,-1 0,1 0,-1-1,1 1,-1 0,1 0,-1-1,1 1,-1 0,1-1,-1 1,0 0,1-1,-1 1,1-1,-1 1,0-1,0 1,1 0,-1-1,0 1,0-1,0 1,1-1,-1 0,0 1,0-1,0 1,0-1,0 1,0-1,0 1,0-1,0 1,0-1,-1 1,1-1,5-17</inkml:trace>
  <inkml:trace contextRef="#ctx0" brushRef="#br0" timeOffset="1033.211">1391 565,'34'-5,"25"-6,7-2,-2-2,-8 0,-8 3,-8 4,-5 3,-5-3,-2 1,-1 1,0-3,0-1,-5 3</inkml:trace>
  <inkml:trace contextRef="#ctx0" brushRef="#br0" timeOffset="1452.657">2096 57,'-102'504,"98"-489,0-1,2 1,0 0,1 0,0 0,1 0,1 0,0 0,1 0,0 0,2-1,-1 1,2-1,0 0,1 0,1 1,-6-13,1 1,-1-1,1 1,0-1,0 0,0 0,0 0,1 0,-1 0,0 0,1 0,-1-1,1 1,0-1,-1 0,1 0,0 0,0 0,0 0,0-1,0 1,0-1,0 0,0 0,0 0,0 0,0 0,0-1,0 0,0 1,-1-1,4-1,83-55,-71 42,135-95,-152 109,1 0,0 0,0 1,0-1,0 0,0 1,0-1,0 1,0-1,0 1,1 0,-1 0,0 0,0 0,0 1,0-1,0 0,0 1,0 0,0-1,0 1,0 0,0 0,0 0,0 0,-1 0,1 1,0-1,-1 0,1 1,-1-1,0 1,1 0,-1-1,0 1,0 0,0 0,0 0,0 0,0 0,-1 0,1 0,-1 0,1 0,-1 0,0 0,0 0,0 0,2 95,6 25,8-103,-6-17</inkml:trace>
</inkml:ink>
</file>

<file path=ppt/ink/ink6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30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93 142,'210'-122,"-211"122,1-1,0 1,-1 0,1 0,-1-1,1 1,0 0,0-1,-1 1,1 0,0-1,-1 1,1-1,0 1,0 0,0-1,0 1,-1-1,1 1,0-1,0 1,0-1,0 1,0 0,0-1,0 1,0-1,0 1,0-1,0 1,1-1,-1 1,0 0,0-1,0 1,0-1,1 1,-1 0,0-1,0 1,1-1,-1 1,0 0,1 0,-1-1,0 1,1 0,-1-1,1 1,-1 0,0 0,1 0,-1 0,1-1,-1 1,1 0,-1 0,1 0,-1 0,0 0,1 0,-1 0,1 0,-1 0,1 0,-1 0,1 1,-1-1,-35 1,17 4,1 0,1 1,-1 1,1 0,0 1,1 1,0 0,0 1,1 1,0 0,1 1,0 1,1 0,1 0,0 1,-4 6,12-15,0-1,0 0,1 0,-1 1,1 0,0-1,0 1,0 0,1 0,0 0,0 0,0 0,0 0,1 0,0 1,0-1,0 0,1 0,0 0,0 0,0 0,0 0,1 0,0 0,0 0,0-1,1 1,0-1,-1 0,2 0,-1 1,0-2,1 1,-1 0,1-1,0 0,1 0,-1 0,0 0,1-1,-1 1,1-1,0-1,4 2,4-3,-1-1,1-1,-1-1,1 1,-1-2,0 0,0 0,0-1,-1 0,1-1,-2-1,1 0,0 0,-1-1,0 0,205-189,-153 149,-60 49,0-1,-1 1,1 0,0 0,-1 0,1 0,-1 1,1-1,-1 0,0 1,1-1,-1 0,0 1,0 0,0-1,0 1,0 0,-1-1,1 1,0 0,-1 0,1 0,-1 0,0-1,0 1,1 0,-1 0,0 0,-1 0,1 1,2 8,5 20,-7-23,0 0,0-1,1 1,0-1,1 1,-1-1,2 1,-1-1,1 0,0 0,0 0,1 0,0 0,0-1,1 0,-1 0,2 0,-1 0,0-1,1 0,0 0,0-1,1 1,-1-1,1-1,0 1,0-1,0 0,4 0,-1-3,0 0,0-1,1 0,-1-1,0 0,-1-1,1 0,0 0,-1-1,0-1,0 1,12-7</inkml:trace>
</inkml:ink>
</file>

<file path=ppt/ink/ink6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01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28 451,'0'29,"5"15,2-1</inkml:trace>
  <inkml:trace contextRef="#ctx0" brushRef="#br0" timeOffset="182.841">1 0,'4'39,"3"12</inkml:trace>
  <inkml:trace contextRef="#ctx0" brushRef="#br0" timeOffset="5751.507">678 226,'2'-15,"-2"14,1 0,-1 0,0 0,1 0,-1 0,0 0,0 0,0 0,0 0,0 0,0 0,0 0,0 0,0 0,0 0,-1 0,1 0,0 0,-1 0,1 1,-1-1,1 0,-1 0,1 0,-1 0,0 1,1-1,-1 0,0 1,0-1,1 0,-1 1,0-1,0 1,0-1,0 1,0-1,0 1,-8-3,1 1,0 0,-1 1,1 0,-1 0,1 0,-1 1,1 1,-1-1,1 2,-1-1,1 1,0 0,-1 1,1-1,-1 2,5-3,1 1,-1-1,0 1,1-1,0 1,-1 0,1 0,0 1,0-1,0 1,0-1,0 1,1 0,-1 0,1 0,0 1,0-1,0 1,0-1,0 1,1-1,0 1,0 0,0 0,0-1,0 1,1 0,0 0,-1 0,2 0,-1 0,0 0,1 0,0-1,0 3,3 3,1-1,-1 0,2 0,-1 0,1-1,0 1,1-1,0-1,0 1,0-1,1-1,0 1,3 1,-4-4,-1 0,0 1,0 0,0 1,0-1,-1 1,0 0,0 1,0-1,0 1,-1 0,0 0,0 0,-1 1,1-1,-2 1,1 0,-1 0,0 0,0 0,-1 0,1 4,-4-6,-1 1,0-1,1 1,-2-1,1 0,-1 0,0-1,0 1,0-1,0 0,-1 0,0 0,1-1,-1 1,-1-1,1 0,0-1,-1 1,0-1,1 0,-1-1,0 1,0-1,0 0,0-1,0 1,0-1,0 0,0-1,0 1,0-1,-2-1,-20-3,2 0</inkml:trace>
  <inkml:trace contextRef="#ctx0" brushRef="#br0" timeOffset="6351.968">1891 311,'-5'28,"-1"20,-5 2,0-4,2-4,2-5,7-13,3-15,2-10</inkml:trace>
  <inkml:trace contextRef="#ctx0" brushRef="#br0" timeOffset="6600.096">1863 28,'-10'10,"7"2,4 1</inkml:trace>
  <inkml:trace contextRef="#ctx0" brushRef="#br0" timeOffset="7003.694">2400 170,'-16'6,"1"-2,0 1,1 1,-1 0,1 1,1 0,-1 1,1 1,0 0,1 1,0 0,1 1,0 0,1 0,-3 6,11-15,1 1,0-1,0 1,-1 0,2-1,-1 1,0 0,0 0,1 0,0 0,0 0,-1 0,2 0,-1 0,0-1,1 1,-1 0,1 0,0 0,0 0,0-1,0 1,0 0,1-1,-1 1,1-1,-1 1,1-1,0 0,0 0,0 0,1 0,-1 0,1 0,96 49,-66-38,40 41,-71-52,-1 0,1 0,-1 0,1 0,-1 0,0 0,0 1,0-1,0 0,-1 1,1-1,-1 0,1 1,-1-1,0 1,0-1,0 1,0-1,0 1,-1-1,1 1,-1-1,1 0,-1 1,0-1,0 0,0 0,0 1,0-1,-1 0,1 0,-1 0,1 0,-1-1,-1 2,-5 2,1-1,-1 0,-1 0,1-1,0 0,-1-1,0 0,1 0,-1 0,0-2,0 1,0-1,0 0,0 0,0-1,-6-2,-10 2,-1 0</inkml:trace>
  <inkml:trace contextRef="#ctx0" brushRef="#br0" timeOffset="7936.344">3358 451,'27'-6,"-2"-1,1-2,-1 0,0-2,-1-1,-1-1,0-1,0-1,-2 0,0-2,0-1,-2 0,10-13,74-108,-103 138,1 0,-1 0,0 0,1 0,-1 1,1-1,-1 0,1 0,-1 1,1-1,0 0,-1 1,1-1,0 1,-1-1,1 1,0-1,0 1,0-1,0 1,-1 0,1 0,0-1,0 1,0 0,0 0,0 0,0 0,0 0,-1 0,1 0,0 0,0 0,0 0,0 1,0-1,0 0,-1 1,1-1,0 1,0-1,0 0,-1 1,1 0,0-1,16 43,19 231,-23-166,2 1,-5 0,-5 0,-5 30,1-122,-1 0,-1 0,-1 0,-1 0,0 0,-1-1,-1 1,0-1,-1 0,-1-1,0 1,-1-2,-1 1,0-1,-1 0,-1-1,0 0,-1 0,-4 2,12-12,0 0,0 0,-1-1,1 1,0-1,-1 0,0-1,1 1,-1-1,0 0,0 0,0 0,0-1,0 1,0-1,0-1,0 1,0-1,1 1,-1-1,0-1,0 1,0-1,1 0,-1 0,1 0,0 0,-1-1,1 0,0 0,1 0,-1 0,0-1,1 1,0-1,0 0,0 0,0 0,0-2,-8-29,3 1,1-1,1 0,2 0,2-1,1 1,1-1,2 1,2 0,1-1,10-32,-14 63,-1-3,0 0,1 0,-1 1,2-1,-1 1,1-1,0 1,1-1,0 1,0 0,0 0,1 0,0 1,0-1,1 1,0 0,0 0,0 1,1 0,0-1,0 2,0-1,0 1,3-1,14 1,-1 2</inkml:trace>
  <inkml:trace contextRef="#ctx0" brushRef="#br0" timeOffset="8688.528">4092 0,'-3'33,"0"-1,2 1,2 0,1-1,1 1,2-1,1 0,1 0,8 18,-12-44,-1-1,1 0,0 1,0-1,1-1,-1 1,1 0,0-1,1 1,-1-1,1-1,0 1,0-1,0 1,0-1,0-1,1 1,-1-1,1 0,0 0,0 0,-1-1,1 0,0 0,0-1,0 0,0 0,0 0,0-1,0 1,0-1,0-1,0 1,0-1,-1 0,1-1,-1 1,1-1,-1 0,0 0,0-1,0 1,1-3,11-12,-1-1,0-1,-2-1,0 0,-2 0,0-1,-1-1,-1 0,-2 0,0-1,-1 0,2-21,-8 40,6-20</inkml:trace>
  <inkml:trace contextRef="#ctx0" brushRef="#br0" timeOffset="29757.303">508 1750,'-34'-1,"-1"3,1 1,0 1,0 2,0 1,1 2,0 1,-7 5,2 9,37-23,1-1,-1 1,1-1,-1 1,1-1,-1 1,1-1,-1 1,1-1,0 1,-1 0,1-1,0 1,0 0,0-1,-1 1,1 0,0-1,0 1,0 0,0-1,0 1,0 0,0-1,0 1,0 0,1-1,-1 1,0 0,0-1,0 1,1 0,-1-1,1 1,-1-1,0 1,1-1,-1 1,1-1,-1 1,1-1,-1 1,1-1,-1 1,1-1,0 0,-1 1,1-1,-1 0,1 0,0 1,-1-1,1 0,0 0,0 0,-1 0,1 0,0 0,-1 0,2 0,165 33,-151-28,0 1,0 0,0 1,0 1,-1 0,-1 1,7 6,-17-12,0-1,-1 1,1 1,-1-1,0 0,0 1,0 0,-1-1,1 1,-1 0,0 1,0-1,0 0,-1 0,1 1,-1-1,0 1,0-1,-1 1,0 0,1-1,-1 1,-1 0,1-1,-1 1,0-1,0 1,0-1,0 1,-1-1,-4 4,0 0,-1-1,0 0,0-1,0 1,-1-1,0-1,0 1,-1-1,0-1,1 0,-1 0,-1-1,1 0,0 0,-1-1,0 0,1-1,-1 0,0-1,0 0,0 0,-104 1,90-2</inkml:trace>
  <inkml:trace contextRef="#ctx0" brushRef="#br0" timeOffset="31442.127">1016 1355,'-6'6,"1"0,0 0,0 0,1 1,-1-1,1 1,1 0,-1 1,1-1,1 1,-1-1,1 1,1 0,-1 0,1-1,1 1,-1 0,2 8,-1-15,-2 376,-25-191,3-107,21-76,1-6</inkml:trace>
  <inkml:trace contextRef="#ctx0" brushRef="#br0" timeOffset="31689.291">706 1835,'29'-15,"18"-4,8 1,-3-2,-4 3,-5 5,-6 3,-5 5,-2 2,-1 1,-2 6,0 2,0 0,-4 3,-2 1,-4-2</inkml:trace>
  <inkml:trace contextRef="#ctx0" brushRef="#br0" timeOffset="32046.514">1326 2230,'-6'-11,"0"0,1-1,0 1,1-1,0 0,1 0,0 0,0 0,2-1,0 1,0-1,1 1,0-1,1 1,1 0,0-1,1 1,0 0,0 0,4-7,-1 3,1 0,1 1,0 0,1 0,1 0,0 1,1 1,0 0,1 0,0 1,1 1,1 0,0 0,0 2,1 0,0 0,0 2,3-1,23 11,-23 6</inkml:trace>
  <inkml:trace contextRef="#ctx0" brushRef="#br0" timeOffset="32527.188">1891 1835,'-34'15,"0"1,2 2,0 1,1 1,1 2,1 1,-16 17,40-36,1 1,-1 0,1 1,0-1,0 1,0 0,1 0,0 0,0 1,1-1,-1 1,1-1,1 1,-1 0,1-1,1 1,-1 0,1 0,0 0,0 0,1 0,0 0,1-1,0 6,0-10,-1 0,1 0,-1 1,1-1,0 0,0 0,0-1,0 1,0 0,0-1,1 1,-1-1,0 1,1-1,-1 0,1 0,0-1,-1 1,1 0,-1-1,1 1,0-1,0 0,-1 0,1 0,0 0,-1-1,1 1,0-1,-1 1,1-1,0 0,-1 0,0 0,1-1,0 1,85-55,84-156,-170 212,0 1,0-1,0 0,0 1,0-1,0 1,-1-1,1 1,0 0,0 0,-1 0,1 0,0 0,-1 0,1 0,-1 1,0-1,1 0,-1 1,0-1,0 1,0 0,0-1,0 1,0 0,0 0,-1-1,1 1,-1 0,1 0,-1 0,0 0,1 0,-1 0,0 0,0 0,0 0,-1-1,1 2,7 17,0-7,0-1,2-1,-1 1,1-1,1-1,0 0,0 0,1-1,0 0,1-1,0 0,0-1,1 0,-4-2,9 7</inkml:trace>
  <inkml:trace contextRef="#ctx0" brushRef="#br0" timeOffset="32945.736">2173 2202,'185'-311,"-168"291,-16 57,-1-36,-2 32,0-20,1 0,0 0,1 1,0-1,1 0,1 0,0 0,1 0,2 4,-1-13,0 1,0-1,0-1,1 1,0-1,-1 0,1 0,1 0,-1-1,0 1,1-1,-1-1,1 1,-1-1,1 0,0 0,-1 0,1-1,0 0,0 0,0-1,-1 1,1-1,0-1,-1 1,1-1,-1 0,1 0,-1 0,0-1,0 0,0 0,2-1,6-7,1-1,-2 0,1 0,-2-2,0 1,0-1,-1-1,-1 0,0 0,-1-1,31-48,-23 40,-3 1</inkml:trace>
  <inkml:trace contextRef="#ctx0" brushRef="#br0" timeOffset="33878.681">3020 1835,'-5'-1,"-1"0,0 1,0 0,0 0,0 0,0 1,0 0,1 0,-1 1,0-1,1 1,-1 0,1 1,0-1,-1 1,1 0,0 1,1-1,-1 1,1 0,-1 0,1 0,1 1,-1-1,0 1,1 0,0 0,0 0,-1 3,-1-2,0 0,0 0,0 1,1 0,0 0,0 0,1 0,0 0,0 1,1-1,0 1,0 0,0 0,1 0,1-1,-1 1,1 0,1 0,-1 0,1 0,1 0,-1 0,1 0,1-1,1 5,-2-10,-1-1,1 1,-1-1,1 0,-1 1,1-1,0 0,0 0,0 0,0 0,0 0,0-1,0 1,0 0,0-1,0 0,0 1,0-1,0 0,1 0,-1 0,0-1,0 1,0 0,0-1,0 1,0-1,0 0,0 0,0 1,0-1,0-1,60-36,8-17,-34 26,1 1,2 1,0 2,23-9,-60 32,0 1,0 0,0-1,0 1,0 0,0 0,0 0,0 0,1 0,-1 0,0 1,1-1,-1 1,1 0,-1 0,0 0,1 0,-1 0,1 0,-1 0,0 1,1-1,-1 1,0 0,1 0,-1 0,0 0,0 0,0 0,0 1,0-1,0 1,0-1,0 1,-1 0,1 0,1 1,0 11,0 0,-2-1,1 1,-1 0,-1 0,-1 0,0 0,0 0,-2 0,0 0,-4 12,-5 41,3 254,10-209,-1-106,0 1,0 0,-1 0,0 0,-1-1,1 1,-1 0,0-1,-1 0,1 1,-1-1,-1 0,1 0,-1-1,0 1,0-1,-1 0,0 0,1 0,-2-1,1 1,0-1,-1 0,0-1,0 0,0 1,0-2,-1 1,1-1,-1 0,1 0,-1-1,-1 0,3 0,1-1,0 1,0-1,0-1,0 1,0 0,-1-1,1 0,0 0,0 0,0 0,1-1,-1 1,0-1,0 0,1 0,-1-1,1 1,0-1,0 1,0-1,0 0,0 0,0-1,1 1,0-1,0 1,0-1,0 1,0-1,1 0,-1 0,1 0,0-2,-2-6,0-1,2 0,-1 0,2 0,0 0,0 1,1-1,1 0,0 0,3-7,-1 5,1 0,1 1,0 0,1 0,0 1,1 0,1 0,0 0,0 2,2-1,-1 1,1 0,1 1,0 1,11-7,-14 11,1 0,0 2,0-1,0 1,0 1,1-1,-1 2,1 0,0 0,-1 1,1 0,-1 0,7 2,73-4,-62-3,0 0,0-3,0 0,-1-1,0-2,-1-1,0-1,-1-1,-1-1,19-16,-29 22,-1-1,0-1,0 0,-1-1,-1 0,0-1,0 0,-1-1,-1 0,-1-1,0 0,0 0,-2 0,0-1,0 0,-1-2,-5 14,0 0,1 0,-1 0,0 0,-1 0,1 0,-1 0,0 0,0 0,0 0,0 1,-1-1,0 0,1 1,-1-1,0 1,-1 0,1-1,-1 1,1 0,-1 0,0 1,0-1,0 1,-1-1,1 1,0 0,-1 0,0 1,1-1,-1 1,0 0,0-1,0 2,1-1,-1 0,0 1,0 0,0 0,0 0,0 0,0 1,0-1,0 1,0 0,0 0,0 1,1-1,-1 1,0 0,-7 3,0 1,0 0,0 0,1 1,0 0,0 1,0 0,1 1,1 0,0 0,0 1,0 0,1 0,1 1,0 0,0 0,1 1,1-1,0 1,0 0,1 0,1 0,0 1,1-1,0 0,1 2,1-6,1 0,0 1,0-2,1 1,0 0,1 0,-1-1,1 0,1 0,0 0,0 0,0-1,1 1,-1-1,1-1,1 1,-1-1,1 0,0-1,0 0,1 0,0 0,18 9,1-2,1 0,-1-2,1-1,20 2,-23-5,0-1,0 0,1-2,0-2,-1 0,1-1,-1-2,1 0,-1-2,0-1,20-7,-16 2</inkml:trace>
</inkml:ink>
</file>

<file path=ppt/ink/ink6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38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1 994,'88'-54,"-3"-4,-2-4,-3-3,60-65,-114 106,-2-2,0 0,-2-2,-1 0,-1-1,-2-1,-1-1,-1-1,9-26,-23 51,6-9,-2-1,0 0,0-1,-2 1,0-1,-1 0,-1 0,-1 0,0-1,-2 1,0 0,-1 0,-2-10,3 25,0 0,0 1,-1-1,1 0,0 1,-1-1,0 1,0 0,0-1,0 1,0 0,0 0,0 0,-1 1,1-1,-1 0,1 1,-1 0,0-1,1 1,-1 0,0 1,0-1,0 0,0 1,0 0,0-1,0 1,0 0,1 1,-1-1,0 0,0 1,0 0,0-1,-2 2,-4 1,0 0,0 1,1 0,-1 0,1 1,1 0,-1 0,0 1,1 0,0 0,-1 3,-25 34,2 1,2 2,1 0,3 2,3 1,1 1,-7 28,19-56,1 1,1-1,2 2,0-1,1 1,1-1,1 1,1 0,1 0,2 0,0-1,1 1,2 0,0-1,2 0,8 20,-11-37,1 0,0 0,1 0,-1-1,1 0,0 0,0-1,1 1,-1-1,1-1,0 1,0-1,1 0,-1-1,0 0,1 0,-1-1,1 1,0-2,-1 1,1-1,0 0,0-1,-1 0,1 0,0 0,-1-1,0 0,1-1,-1 0,0 0,0 0,0-1,-1 0,5-3,17-8,-1-1,0-1,-1-2,-1 0,-1-2,-1-1,6-7,-28 28,5-6,1 0,-1 0,0 0,-1-1,0 0,0 0,-1-1,0 1,0-1,-1 0,0 0,0-1,-3 10,0-1,0 1,0-1,0 0,0 1,0-1,0 0,0 1,0-1,0 1,0-1,0 0,0 1,0-1,-1 1,1-1,0 0,0 1,-1-1,1 1,-1-1,1 1,0-1,-1 1,1-1,-1 1,1 0,-1-1,1 1,-1 0,1-1,-1 1,1 0,-1 0,0-1,1 1,-1 0,1 0,-1 0,0 0,1 0,-1 0,0 0,1 0,-1 0,1 0,-1 0,0 0,1 0,-1 1,1-1,-1 0,0 0,1 1,-1-1,1 0,-1 1,1-1,-1 1,1-1,-1 0,1 1,0-1,-1 1,1-1,0 1,-1 0,1-1,0 1,-38 31,29-22,1 0,1 1,0 0,0 1,1-1,1 1,0 0,1 1,0-1,0 1,2-1,-1 1,2 0,0 0,0 0,1 1,1-1,0 0,3 11,-4-19,1 1,0 0,0 0,1-1,-1 1,1-1,1 1,-1-1,1 0,0 0,0 0,0 0,1 0,0-1,0 1,0-1,0 0,1 0,-1-1,1 0,0 1,0-1,0-1,1 1,-1-1,1 0,-1 0,1-1,0 0,0 1,-1-2,1 1,0-1,0 0,0 0,0-1,-1 0,1 0,2-1,9-5,0-1,-1-1,0-1,-1 0,0-1,-1-1,0 0,0-1,-2 0,0-1,0 0,-1-1,-1-1,0 0,3-10,-7 16,0 0,-1 0,-1-1,0 0,-1 0,0 0,0 0,-1-1,0 1,-1-1,-1 1,0-4,0 11,0-1,-1 0,1 1,-1-1,0 0,-1 1,1-1,-1 1,0 0,0-1,0 1,0 0,-1 0,0 0,0 1,0-1,0 1,0-1,-1 1,1 0,-1 0,0 1,0-1,0 1,0 0,-1 0,1 0,-1 0,1 1,-4-1,-4 2,0 0,0 1,0 0,0 1,1 0,-1 1,1 0,-1 1,1 0,0 1,1 0,-1 1,1 0,0 0,0 1,1 1,0 0,-8 8,15-15,0 0,0 0,1 1,-1-1,0 0,0 1,1 0,-1-1,1 1,-1 0,1 0,0 0,0 0,-1 0,2 0,-1 0,0 0,0 0,1 1,-1-1,1 0,-1 0,1 1,0-1,0 0,0 1,0-1,1 0,-1 0,1 1,-1-1,1 0,0 1,9 6</inkml:trace>
  <inkml:trace contextRef="#ctx0" brushRef="#br0" timeOffset="416.128">1327 599,'-10'13,"2"1,-1 1,2-1,0 1,1 1,0-1,1 1,1 0,0 0,2 1,0-1,0 0,2 1,0 0,1-1,1 5,-1-17,1 1,-1-1,1 1,1-1,-1 0,1 0,-1 0,1 0,0 0,1-1,-1 1,1-1,-1 0,1 0,0 0,0-1,0 1,1-1,-1 0,0 0,1 0,0-1,-1 0,1 0,0 0,-1 0,1-1,0 0,0 0,4 0,2 0,0-1,0-1,1 1,-1-2,0 0,-1 0,1-1,0 0,-1 0,0-1,0-1,7-5,-5 2,0 0,-1-1,0 0,-1-1,0 0,0-1,-1 0,-1 0,0-1,-1 0,0-1,-1 1,-1-1,0 0,-1-1,2-10,-5 22,-1-1,0 0,0 0,0 0,0 0,-1 1,1-1,-1 0,0 0,0 1,0-1,-1 0,1 1,-1-1,0 1,0 0,0 0,-1-1,1 1,-1 1,1-1,-1 0,0 1,0-1,0 1,-1 0,1 0,0 0,-1 1,1-1,-1 1,0-1,1 1,-2 0,-4-1,-1 0,0 1,0 0,0 0,1 1,-1 1,0-1,0 2,0-1,1 1,-1 1,-7 2,-109 67,106-52</inkml:trace>
  <inkml:trace contextRef="#ctx0" brushRef="#br0" timeOffset="905.808">1920 91,'-13'68,"4"1,3 0,2 1,6 56,-2-79,1 296,-1-343,1 4,-1 1,1-1,-1 1,0-1,0 1,-1-1,0 1,1-1,-1 1,-1-1,1 0,-1 1,1-1,-1 0,-1 0,1 0,0-1,-1 1,0 0,0-1,0 1,0-5,1 0,-1 0,1 0,-1 0,1-1,0 1,-1-1,1 1,0-1,0 0,0 0,0 0,1 0,-1 0,0 0,1-1,0 1,-1 0,1-1,0 1,0-1,0 1,0-1,1 0,-1 1,1-1,0 0,-7-21</inkml:trace>
  <inkml:trace contextRef="#ctx0" brushRef="#br0" timeOffset="1301.955">2145 486,'-198'154,"196"-153,-1 0,0 0,1 0,-1 0,1 1,-1-1,1 1,0-1,0 1,0 0,0 0,0 0,0 0,0 0,1 1,-1-1,1 1,-1-1,1 1,0-1,0 1,0-1,1 1,-1 0,0 0,1-1,0 1,0 0,0 0,0 0,0-1,0 1,1 0,-1 0,1 0,0-1,0 1,0-1,0 1,2 2,125 69,-98-49,-1 0,-1 2,-1 1,-2 1,6 10,-18-20</inkml:trace>
  <inkml:trace contextRef="#ctx0" brushRef="#br0" timeOffset="1551.984">2484 684,'-5'34,"-1"20,4 1,4-4,1-10</inkml:trace>
  <inkml:trace contextRef="#ctx0" brushRef="#br0" timeOffset="1802.085">2455 317,'0'19,"0"7</inkml:trace>
  <inkml:trace contextRef="#ctx0" brushRef="#br0" timeOffset="2172.382">2681 994,'164'-281,"-155"264,-7 10,1 0,-1 0,2 1,-1-1,1 1,0 0,0 0,1 1,0-1,0 1,0 0,1 0,3-2,-5 29,-5 105,2-122,0 0,0-1,0 1,0-1,1 0,-1 1,1-1,1 0,-1 0,0 0,1 0,0-1,0 1,0-1,0 1,1-1,-1 0,1-1,0 1,-1 0,1-1,1 0,-1 0,0 0,0-1,3 1,4-1,0-1,1 0,-1-1,0 0,0-1,0-1,0 1,0-2,0 1,0-2,-1 1,0-1,0-1,0 0,-1 0,0-1,0 0,-1-1,0 0,0 0,0-1,2-4,33-27,-30 30</inkml:trace>
  <inkml:trace contextRef="#ctx0" brushRef="#br0" timeOffset="2753.386">3472 599,'-13'7,"1"0,0 1,0 1,1 0,0 1,0 0,1 0,1 1,0 1,0-1,1 1,1 1,0 0,0 0,1 0,1 1,0-1,1 1,1 2,2-14,1 0,0 0,0 0,0 0,0 0,0 0,0 0,1 0,-1 0,1 0,-1 0,1 0,0-1,0 1,-1 0,1 0,1-1,-1 1,0-1,0 1,1-1,-1 1,0-1,1 0,0 1,-1-1,1 0,0 0,-1 0,1 0,0-1,0 1,0 0,0-1,0 0,0 1,-1-1,1 0,0 0,0 0,0 0,2 0,79-31,-12-32,-51 44,-1 0,2 2,1 0,0 2,1 0,0 2,19-8,-40 20,1-1,-1 2,1-1,-1 0,1 0,0 1,-1-1,1 1,-1 0,1 0,0 0,-1 0,1 1,0-1,-1 1,1-1,-1 1,1 0,-1 0,1 0,-1 0,0 0,1 1,-1-1,0 1,0-1,0 1,0 0,0 0,-1 0,1 0,-1 0,1 0,-1 1,1-1,-1 0,0 1,0-1,-1 1,1-1,0 1,-1-1,1 1,-1 0,0-1,0 1,0 0,0-1,0 1,-1 0,-2 319,-8-79,5-174,5-49,0 0,-1 0,-1 0,-1 0,0-1,-2 1,0-1,-1 0,-10 17,15-32,0-1,0 1,0-1,0 0,-1 0,1 0,-1 0,0 0,0 0,0-1,-1 0,1 1,0-1,-1 0,1-1,-1 1,0-1,0 1,1-1,-1 0,0-1,0 1,0-1,0 1,0-1,0 0,0-1,0 1,0-1,0 0,0 0,0 0,1 0,-1 0,0-1,1 0,-1 0,1 0,-1 0,1-1,0 1,0-1,0 1,-1-3,-2-7,0 0,0-1,1 0,1 1,0-2,1 1,0 0,1-1,1 0,0 1,1-1,0 0,1 1,1-1,0-2,-1 6,1 1,0-1,0 1,1 0,0-1,0 1,1 0,0 1,1-1,0 1,0 0,1 0,0 0,1 1,-1 0,1 0,1 1,-1 0,1 0,0 1,0 0,1 0,-1 1,1 0,0 0,0 1,1 0,-1 1,1 0,6 0,12-1,-4 2</inkml:trace>
</inkml:ink>
</file>

<file path=ppt/ink/ink6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47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41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118 312,'19'-1,"0"0,0-1,0-1,0-1,0-1,-1 0,0-1,0-1,7-5,-17 9,-1-1,1 0,-1-1,0 1,-1-1,1-1,-1 1,0-1,0 0,-1-1,0 1,0-1,0 0,-1 0,0 0,-1-1,1 0,-1 0,-1 0,1 0,-2 0,2-6,-3 11,0-1,0 1,0 0,0-1,-1 1,1 0,-1 0,0-1,0 1,0 0,0 0,-1 0,1 0,-1 0,0 0,0 1,0-1,0 0,0 1,0 0,-1-1,1 1,-1 0,0 0,0 1,1-1,-1 1,0-1,-1 1,1 0,0 0,0 0,-2 0,-5-2,-1 2,1-1,-1 1,0 0,1 1,-1 1,1 0,-1 0,1 1,-3 0,1 0,0 0,0 0,1 1,0 1,-1 0,1 0,1 1,-1 0,1 1,0 0,0 1,0 0,1 1,0 0,1 0,0 1,0 0,1 0,0 1,1 0,-1 0,2 0,0 1,0 0,1 0,0 0,1 1,0-1,1 1,1 0,-1 3,3-9,0 0,1-1,0 1,0 0,0-1,0 1,1-1,0 0,0 0,1 0,-1 0,1 0,0-1,0 1,0-1,1 0,0-1,0 1,0-1,0 0,0 0,0-1,1 1,0-1,3 1,11 4,0-1,1-1,-1-1,1-1,0-1,16 0,-5-3,-1-2,0-1,0-1,-1-2,6-3,141-20,-150 30,-3 0</inkml:trace>
  <inkml:trace contextRef="#ctx0" brushRef="#br0" timeOffset="254.412">1246 58,'-9'19,"-18"21,-4 9,-2 0,5-3,2-5,1-4,5-4,1-3,-2-6,4-7</inkml:trace>
  <inkml:trace contextRef="#ctx0" brushRef="#br0" timeOffset="487.689">881 30,'19'24,"16"23,6 7,2 0,-2-10,-3-7,-3-5,-3-3,-2-7,-2-2,0-5,-5 1,-2-3,1-4,-4 2,0-2,-3-1</inkml:trace>
  <inkml:trace contextRef="#ctx0" brushRef="#br0" timeOffset="3086.213">1613 143,'23'165,"-18"-117,-2 0,-2 1,-3-1,-1 0,-6 24,0-9,7-43,0-1,-1 1,-1-1,-1 0,-1 0,-1-1,0 0,-8 15,15-34,0 1,0 0,0-1,0 1,0 0,0-1,0 1,1 0,-1 0,0-1,0 1,0 0,0-1,0 1,0 0,-1-1,1 1,0 0,0-1,0 1,0 0,0-1,0 1,0 0,-1 0,1-1,0 1,0 0,0 0,-1-1,1 1,0 0,0 0,-1-1,1 1,0 0,-1 0,1 0,0 0,0 0,-1-1,1 1,0 0,-1 0,1 0,0 0,-1 0,1 0,0 0,-1 0,1 0,0 0,-1 0,1 0,0 1,-1-1,1 0,0 0,0 0,-1 0,1 0,0 1,-1-1,1 0,0 0,0 1,-2-33,7-7,1 0,3 1,1 0,1 0,3 1,1 1,3-4,12-26,3 2,2 2,4 1,1 2,4 2,16-15,28 3,-86 67,1 1,-1-1,1 1,-1 0,1 0,-1 0,1 0,-1 1,1-1,0 1,-1-1,1 1,0 0,0 0,-1 0,1 0,0 1,-1-1,1 1,0-1,-1 1,1 0,-1 0,1 0,-1 1,1-1,-1 1,0-1,0 1,0 0,0-1,0 1,0 0,0 0,-1 1,1-1,-1 0,2 2,1 11,-1 0,0-1,-1 1,0 0,-2 1,1-1,-2 0,0 0,-1 0,0 0,-1 0,-1-1,-1 1,0-1,0 0,-2 0,1-1,-2 1,0-2,0 1,-1-1,-4 3,4 1,-2-1,0 0,-1-1,0 0,-1-1,-1 0,0-1,0 0,-1-1,-1-1,0 0,0-2,-1 0,0 0,0-2,-1 0,0-1,0 0,-13 0,6-5</inkml:trace>
  <inkml:trace contextRef="#ctx0" brushRef="#br0" timeOffset="3652.721">2066 510,'46'-40,"-1"3,-2-1,-1-2,-2-2,-2-2,-2-2,21-34,-55 77,0 1,0-1,1 0,-1 1,-1-1,1 0,0 0,-1 0,0-1,1 1,-1 0,-1 0,1-1,0 1,-1 0,1-1,-1 1,0-1,0 1,-1 0,1-1,-1 1,0-1,1 1,-1 0,-1 0,1-1,0 1,-1 0,0 0,0 1,1-1,-2 0,1 0,0 1,0-1,-1 1,0 0,1 0,-1 0,0 0,0 0,0 1,0-1,0 1,0 0,-1 0,-2-1,-2 3,-1 0,0 0,0 1,1 0,-1 1,1 0,0 0,-1 0,1 1,1 1,-1-1,1 1,0 0,0 1,0 0,1 0,0 0,0 1,0 0,0 1,5-6,0 0,0 0,1 0,-1 0,0 1,1-1,-1 0,1 0,0 0,0 1,0-1,0 0,0 0,0 1,0-1,1 0,-1 0,1 0,0 1,0-1,0 0,0 0,0 0,0 0,0-1,0 1,1 0,-1 0,1-1,0 1,-1-1,1 1,0-1,0 0,0 0,0 1,0-1,0-1,0 1,1 0,93 25,-70-24,-22-3,0 1,1-1,-1 1,1 0,-1 0,1 0,-1 1,1 0,-1 0,0 0,1 0,-1 0,0 1,0 0,0 0,0 0,0 1,-1-1,1 1,-1 0,1 0,-1 0,0 0,0 0,0 1,-1-1,1 1,-1 0,0 0,0 0,0 0,0 0,-1 1,0-1,1 3,-27 103,5-48,24-26,6-30</inkml:trace>
  <inkml:trace contextRef="#ctx0" brushRef="#br0" timeOffset="4056.329">2658 397,'39'-10,"0"-2,0-1,-1-2,-1-2,0-1,-1-2,-2-2,0-1,1-3,13-26,-48 50,1 1,0-1,-1 1,1-1,-1 1,1-1,-1 0,0 1,0-1,1 0,-1 1,0-1,-1 0,1 1,0-1,0 0,-1 1,1-1,-1 0,1 1,-1-1,0 1,0-1,0 1,1 0,-1-1,-1 1,1 0,0-1,0 1,0 0,-1 0,1 0,0 0,-1 0,1 1,-1-1,-1 0,-2-2,0 1,-1-1,1 1,-1 1,0-1,0 1,0 0,0 0,1 1,-1 0,0 0,0 0,0 0,0 1,0 0,0 1,0-1,1 1,-1 0,1 1,-2 0,-110 69,106-63,0-2,1 2,0 0,1 0,0 0,0 1,1 1,0 0,1 0,-4 9,9-16,0 0,0 0,0 0,1 0,-1 1,1-1,0 1,0-1,1 1,-1-1,1 1,0-1,0 1,1 0,0-1,-1 1,1-1,1 1,-1-1,1 0,-1 0,1 1,1-1,-1 0,0-1,1 1,0 0,0-1,1 2,8 3,-1-1,1 0,1-1,0 0,-1-1,2-1,-1 0,0 0,1-1,0-1,0-1,-1 0,1 0,0-1,0-1,0 0,0-1,-1-1,1 0,-1-1,0 0,0-1,0-1,0 0,-1 0,6-6,7-1</inkml:trace>
  <inkml:trace contextRef="#ctx0" brushRef="#br0" timeOffset="4488.442">3590 30,'-54'35,"28"-20,0 2,2 0,0 2,1 0,-14 16,36-34,-1 0,1 0,0-1,-1 1,1 0,0 0,-1 0,1 1,0-1,0 0,0 0,0 1,0-1,0 1,0-1,0 0,1 1,-1 0,1-1,-1 1,1-1,-1 1,1 0,0-1,0 1,0 0,0-1,0 1,0 0,0-1,1 1,-1 0,1-1,-1 1,1-1,-1 1,1-1,0 1,0-1,0 1,0-1,0 0,0 1,0-1,0 0,0 0,1 0,-1 0,0 0,1 0,-1 0,1-1,-1 1,1 0,-1-1,1 1,19 2,53 18,-73-20,1 0,-1 0,1 0,-1 0,0 0,0 0,1 0,-1 0,0 0,0 0,0 1,0-1,-1 1,1-1,0 0,0 1,-1-1,1 1,-1 0,1-1,-1 1,0-1,0 1,0 0,1-1,-1 1,-1-1,1 1,0 0,0-1,-1 1,1-1,-1 1,1-1,-1 1,0-1,1 1,-1-1,0 1,0-1,0 0,-1 1,-8 11,0-1,-1-1,-1 0,0-1,0 0,-1 0,0-1,-1-1,1 0,-2-1,1-1,-1 0,-2 0,-6 0</inkml:trace>
  <inkml:trace contextRef="#ctx0" brushRef="#br0" timeOffset="4969.965">3985 58,'-16'2,"1"1,0 0,0 1,0 1,0 0,1 1,0 0,0 1,0 1,1 0,1 1,-7 6,17-14,1 0,0 0,0 0,-1 0,1 0,0 0,0 0,0 0,0 1,0-1,1 0,-1 1,0-1,1 0,-1 1,1-1,-1 1,1-1,0 1,-1-1,1 1,0-1,0 1,0-1,0 1,0 0,1-1,-1 1,0-1,1 1,-1-1,1 0,0 1,-1-1,1 1,0-1,0 0,0 0,0 1,0-1,0 0,0 0,0 0,0 0,0 0,1 0,-1-1,0 1,1 0,-1-1,1 1,-1-1,1 1,-1-1,1 1,11 4,-11-5,1 1,0-1,0 1,0-1,-1 1,1 0,0 0,0 0,-1 0,1 1,-1-1,1 1,-1-1,0 1,0 0,0 0,0 0,0 0,0 0,0 1,0-1,-1 0,1 1,-1-1,0 1,0 0,0-1,0 1,0 0,-1 0,1 0,-1-1,0 1,0 0,0 0,0 0,0 0,0 0,-1-1,0 3,-7 6,-1-1,0 0,-1 0,0-1,0 0,-1 0,0-2,-1 1,0-1,0-1,0 0,-5 1,-16 10,8-4</inkml:trace>
  <inkml:trace contextRef="#ctx0" brushRef="#br0" timeOffset="5235.341">4323 171,'-24'34,"-8"15,-3 0,4-8</inkml:trace>
  <inkml:trace contextRef="#ctx0" brushRef="#br0" timeOffset="5770.232">4662 2,'-15'28,"1"1,1 1,2 1,1-1,1 2,2-1,1 1,1 5,4-33,1-1,-1 1,1-1,0 1,0-1,0 0,0 1,1-1,-1 1,1-1,0 0,0 1,0-1,0 0,1 0,0 0,-1 0,1 0,0 0,0 0,0-1,1 1,-1-1,1 1,-1-1,1 0,0 0,0 0,0 0,0-1,0 1,0-1,0 0,1 0,-1 0,0 0,1 0,-1-1,1 0,-1 0,1 1,0-2,7 1,1-1,-1 0,0-1,0 0,0-1,0 0,0-1,-1 0,0 0,0-1,0-1,0 0,-1 0,0-1,0 0,0 0,-1-1,0 0,-1-1,0 1,0-2,-1 1,0-1,-1 0,0 0,0 0,-1-1,-1 1,0-1,1-6,-2 13,-1 1,0 0,0-1,0 1,-1-1,1 1,-1-1,0 1,0-1,0 0,-1 1,1-1,-1 1,1-1,-1 1,-1-1,1 1,0 0,-1 0,1-1,-1 1,0 0,0 0,0 1,-1-1,1 0,-1 1,1-1,-1 1,0 0,0 0,0 0,0 0,0 1,-1-1,1 1,0 0,-1 0,1 0,-1 0,1 0,-1 1,1 0,-2-1,-6 2,0 0,0 1,0 0,0 1,0 0,1 1,-1 0,1 1,0 0,0 0,1 1,-2 1,-8 8</inkml:trace>
  <inkml:trace contextRef="#ctx0" brushRef="#br0" timeOffset="6240.909">4972 284,'250'-160,"-195"119,-44 69,-11-26,-1 5,1-1,-1 1,1-1,0 1,1-1,0 1,0-1,0 1,1-1,-1 0,2 1,-1-1,1 0,0 0,0-1,0 1,1-1,0 1,0-1,0 0,1-1,0 1,0-1,0 0,0 0,1 0,-1-1,1 0,0 0,0-1,0 1,0-1,1 0,10-2,0 0,0-1,0-1,-1 0,1-1,0-1,-1-1,0 0,0-1,0-1,-1 0,0-1,-1-1,5-4,16-6,-25 15,-1 0,0-1,0 0,0-1,-1 1,0-2,0 1,0-1,-1-1,0 1,-1-1,1 0,-2-1,1 1,-1-1,0-1,-3-9</inkml:trace>
</inkml:ink>
</file>

<file path=ppt/ink/ink6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0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6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01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255 263,'240'-180,"-236"176,1 1,0-1,0 0,-1 0,1 0,-1 0,0-1,0 0,-1 0,1 0,-1 0,0-1,-1 1,2-4,-4 8,-1 0,1 1,0-1,-1 0,1 1,-1-1,1 1,-1-1,1 1,-1-1,1 1,-1-1,0 1,1 0,-1-1,0 1,1 0,-1-1,0 1,1 0,-1 0,0-1,0 1,1 0,-1 0,0 0,0 0,1 0,-1 0,0 0,0 1,1-1,-1 0,0 0,1 1,-1-1,0 0,1 1,-1-1,0 0,1 1,-1-1,1 1,-1-1,1 1,-1-1,1 1,-1 0,1-1,-1 1,1-1,0 1,-1 0,1-1,0 1,0 0,-1 0,-10 15,0 0,1 1,1 0,0 0,1 1,1 0,1 0,0 1,2 0,-2 13,0-9,-104 393,-74 160,135-449,48-127,1 1,0-1,-1 1,1 0,0-1,-1 1,1-1,-1 1,1-1,-1 1,1-1,-1 1,1-1,-1 0,1 1,-1-1,0 0,1 1,-1-1,1 0,-1 0,0 0,1 1,-1-1,0 0,0 0,1 0,-1 0,0 0,1 0,-1 0,0-1,1 1,-1 0,0 0,1 0,-1-1,1 1,-1 0,0-1,1 1,-1-1,1 1,-1 0,1-1,-1 1,1-1,-1 1,1-1,0 0,-1 1,1-1,0 1,-1-1,1 0,0 1,0-1,0 0,-1 1,1-1,0 0,0 1,0-1,0 0,0 0,-16-49,-16-162,27 3,5 204,1-1,1 1,-1-1,1 1,0 0,0-1,1 1,-1 0,1 0,0 1,0-1,1 1,0-1,-1 1,2 0,-1 0,0 1,1-1,-1 1,1 0,0 0,0 1,0-1,0 1,1 0,-1 1,1-1,-1 1,1 0,-1 0,1 1,0 0,-1 0,2 0,336 2,-319-2</inkml:trace>
  <inkml:trace contextRef="#ctx0" brushRef="#br0" timeOffset="329.857">735 630,'-17'23,"1"0,1 1,1 1,1 0,1 1,2 0,0 1,-4 24,13-49,0 0,1 1,-1-1,1 0,0 0,-1 0,1 0,0 0,0 0,1 1,-1-1,0 0,1 0,-1 0,1 0,0 0,0 0,-1 0,1 0,1 0,-1 0,0-1,0 1,1 0,-1-1,1 1,-1-1,1 1,0-1,-1 0,1 0,0 0,0 0,0 0,0 0,0 0,0-1,0 1,0-1,0 1,0-1,0 0,1 0,-1 0,0 0,0 0,2-1,7-2,-1 0,0-1,0-1,0 0,-1 0,0-1,0 0,0-1,0 1,-1-2,0 1,-1-1,0 0,0-1,-1 0,0 0,0 0,-1-1,0 0,-1 0,0 0,-1 0,0-1,0 1,-1-1,-1 0,1-10,-2 15,1 0,-1 0,-1 0,1 1,-1-1,0 0,0 0,-1 1,0-1,0 0,0 1,0 0,-1 0,0-1,-2-1,-7-6</inkml:trace>
  <inkml:trace contextRef="#ctx0" brushRef="#br0" timeOffset="625.695">961 997,'14'-48,"10"-20,1-4,0 10,-3 12,-1 13,1 9,1 9,-3 8</inkml:trace>
</inkml:ink>
</file>

<file path=ppt/ink/ink6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03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1,'-62'362,"36"-71,3-151,9-107,17-42</inkml:trace>
  <inkml:trace contextRef="#ctx0" brushRef="#br0" timeOffset="381.108">612 226,'-102'57,"2"5,-42 37,139-98,1 1,-1-1,1 0,-1 1,1-1,0 1,-1 0,1 0,0 0,0 0,0 0,1 0,-1 1,1-1,-1 1,1-1,0 1,-1-1,1 1,1 0,-1-1,0 1,1 0,-1 0,1 0,0 0,0-1,0 1,0 0,1 0,-1 0,1 0,-1-1,1 1,0 0,0-1,0 1,1 0,-1-1,1 0,-1 1,1-1,132 153,-115-134,-13-15,1 0,-1 0,0 1,-1-1,0 1,0 1,0-1,-1 1,0 0,0 0,-1 0,0 0,-1 1,0-1,1 7,-6-1</inkml:trace>
  <inkml:trace contextRef="#ctx0" brushRef="#br0" timeOffset="2385.389">217 1,'-21'33,"-122"63,90-65,65-36</inkml:trace>
</inkml:ink>
</file>

<file path=ppt/ink/ink6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01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8778 340,'-73'18,"67"-18,1 1,0 0,-1 0,1 1,0-1,0 1,0 1,0-1,0 0,0 1,0 0,1 0,0 1,-1-1,1 1,1 0,-1 0,0 0,1 1,0-1,0 1,0 0,1 0,0 0,-1 2,4-4,1 1,0-1,0 0,0-1,0 1,0 0,1 0,-1-1,1 0,-1 1,1-1,0 0,0 0,0 0,0-1,1 1,-1-1,0 0,1 0,-1 0,0 0,1-1,-1 1,2-1,15 6,-14-4,0 1,0-1,0 1,0 0,0 1,0-1,-1 1,0 0,0 0,0 1,0 0,-1-1,0 2,0-1,0 0,-1 1,1 0,-1-1,0 1,0 3,-1-4,0 0,0 0,0 0,0 0,-1 0,0 1,0-1,-1 0,1 1,-1-1,0 0,-1 1,1-1,-1 0,0 0,0 1,-1-1,0 0,1 0,-2 0,1-1,-1 1,1 0,-1-1,0 0,-1 1,1-1,-1-1,0 1,0 0,0-1,0 0,-1 0,1 0,-1 0,0-1,0 0,0 0,-103 4,83-7</inkml:trace>
  <inkml:trace contextRef="#ctx0" brushRef="#br0" timeOffset="-1799.992">6717 30,'-27'150,"-5"94,19-164,1 56,12-135,1-1,0 0,0 1,-1-1,1 0,0 0,0 1,0-1,-1 0,1 0,0 0,0 0,0 0,-1 0,1 0,0-1,0 1,0 0,-1 0,1-1,0 1,0 0,-1-1,1 1,0-1,-1 1,1-1,0 1,-1-1,1 1,-1-1,1 0,-1 1,1-1,-1 0,1 1,-1-1,0 0,1 0,-1 1,0-1,0 0,0 0,0 0,1 1,12-21,1 1,1 0,1 1,0 1,2 1,0 0,0 1,2 1,0 1,1 1,16-8,-14 10,-19 8,0 0,0 0,1 1,-1-1,1 1,0 0,-1 0,1 1,0-1,0 1,0 0,0 1,1-1,-1 1,0 0,0 0,0 0,0 1,0 0,0 0,0 0,0 1,0-1,4 3,-7 2,0-1,0 0,-1 1,0-1,0 1,0 0,0-1,-1 1,0 0,-1-1,1 1,-1-1,0 1,0-1,-1 1,1-1,-1 1,0-1,-1 0,0 0,1 0,-1 0,-1-1,1 1,-4 2,-2 8,0 0,-2 0,1-1,-2 0,0-1,-1 0,0-1,-1-1,0 0,-1-1,0 0,0-1,-1-1,-1 0,1-1,-1-1,0-1,-2 0,14-5,1 0,-1 0,0 0,0-1,1 0,-1 0,1 0,-1-1,1 1,0-1,-1 0,1 0,0-1,0 1,0-1,1 0,-1 0,1 0,-1 0,1-1,0 1,0-1,0-1,-10-17</inkml:trace>
  <inkml:trace contextRef="#ctx0" brushRef="#br0" timeOffset="-1449.199">7169 1,'-22'107,"-14"138,37-30,-6-187,-1-4</inkml:trace>
  <inkml:trace contextRef="#ctx0" brushRef="#br0" timeOffset="-1034.661">7226 537,'35'0,"0"-2,0-1,0-2,-1-1,0-2,1-2,-28 8,-1-1,0 0,0-1,0 1,0-1,-1 0,0 0,0-1,0 0,0 0,0 0,-1 0,0-1,0 0,2-5,-5 9,1-1,-1 0,1 0,-1 0,0 0,0 0,0 0,-1 0,1 0,-1-1,0 1,0 0,0 0,0 0,0-1,-1 1,1 0,-1 0,0 0,0 0,0 0,0 0,-1 0,1 0,-1 1,0-1,0 0,0 1,0 0,0-1,0 1,-1 0,1 0,-1 0,-1 0,0 0,0 0,0 0,0 0,0 1,0 0,-1 0,1 0,-1 0,1 1,0 0,-1 0,1 0,-1 0,1 1,-1 0,1 0,0 0,-1 0,1 0,0 1,-3 2,-88 51,95-54,-12 7,1 1,0 0,0 1,1 0,1 1,0 0,0 1,1-1,0 2,1-1,1 1,0 0,1 0,0 1,1 0,0 0,1 0,1 0,0 0,1 0,1 3,2-9,0 0,1-1,0 1,0 0,1-1,0 0,1 0,-1 0,1 0,1-1,-1 0,1 0,0 0,0-1,1 0,0 0,0-1,0 1,0-2,0 1,1-1,0 0,0 0,0-1,0 0,0-1,0 0,0 0,1 0,-1-1,0-1,0 1,1-1,-1-1,0 1,3-2,89-21,-73 13</inkml:trace>
  <inkml:trace contextRef="#ctx0" brushRef="#br0" timeOffset="-420.335">7733 651,'168'-234,"-125"195,-42 38,-1 0,1 1,0-1,0 1,0-1,0 1,0-1,-1 1,1-1,0 1,0 0,0 0,0-1,0 1,0 0,0 0,0 0,0 0,0 0,0 0,0 0,0 1,0-1,0 0,0 0,0 1,0-1,0 1,0-1,0 1,0-1,-1 1,1-1,0 1,0 0,-1 0,1-1,0 1,-1 0,1 0,-1 0,1-1,-1 1,1 0,-1 0,0 0,1 0,-1 0,0 0,0 0,0 0,0 1,-3 39,2-40,0 1,0-1,0 0,0 1,0-1,0 1,1-1,-1 1,1-1,-1 1,1-1,-1 1,1-1,0 1,0 0,0-1,0 1,0 0,0-1,0 1,0-1,1 1,-1-1,1 1,-1 0,1-1,0 1,-1-1,1 0,0 1,0-1,0 0,0 1,0-1,0 0,1 0,-1 0,0 0,1 0,-1 0,0 0,1-1,-1 1,1 0,-1-1,1 1,0-1,-1 0,1 1,-1-1,1 0,0 0,-1 0,1 0,-1 0,1-1,0 1,137-58,-122 50,62-21,-77 29,0 0,0 0,0 0,-1 0,1 0,0 0,0 0,-1 1,1-1,0 1,0-1,-1 1,1 0,0 0,-1-1,1 1,-1 0,1 1,-1-1,0 0,1 0,-1 0,0 1,0-1,0 1,0-1,0 1,0-1,0 1,-1 0,1-1,0 1,-1 0,1-1,-1 1,0 0,0 0,0 0,1-1,-2 1,1 0,0 0,-23 166,28-150</inkml:trace>
  <inkml:trace contextRef="#ctx0" brushRef="#br0" timeOffset="-4523.085">3472 397,'-21'18,"1"2,1 0,1 1,1 1,1 1,1 0,1 2,0-1,2 1,0 5,10-28,1 0,0 0,-1 1,1-1,0 0,0 1,0-1,0 1,1-1,-1 1,1 0,-1-1,1 1,0 0,0-1,0 1,0-1,1 1,-1 0,1-1,-1 1,1-1,0 1,0-1,0 1,0-1,1 0,-1 0,1 0,-1 1,1-1,0 0,0-1,0 1,0 0,0-1,0 1,0-1,0 1,1-1,-1 0,3 1,7-3,0 0,0 0,-1-1,1-1,0 0,-1 0,1-1,-1-1,0 0,0 0,-1-1,0 0,0-1,0-1,-1 1,0-1,0-1,-1 0,0 0,-1 0,0-1,0 0,4-10,-4 10,-1-2,0 1,0-1,-1 0,-1 0,0 0,0-1,-1 1,-1-1,0 0,-1 0,0-10,-1 21,0-1,0 1,-1 0,1-1,0 1,-1-1,0 1,1 0,-1 0,0-1,0 1,0 0,-1 0,1 0,0 0,-1 0,0 0,1 0,-1 1,0-1,0 1,0-1,0 1,0 0,0-1,0 1,0 0,0 0,-1 1,1-1,0 0,-1 1,1-1,-1 1,1 0,0 0,-1 0,1 0,-1 0,1 1,-2 0,-97 34,49 1,33-19</inkml:trace>
  <inkml:trace contextRef="#ctx0" brushRef="#br0" timeOffset="-4031.976">3754 735,'232'-304,"-231"303,-1 0,1 0,-1 1,1-1,-1 0,1 1,0-1,-1 0,1 1,0-1,0 1,-1-1,1 1,0-1,0 1,0-1,-1 1,1 0,0-1,0 1,0 0,0 0,0 0,0 0,0 0,0 0,0 0,0 0,-1 0,1 0,0 1,0-1,0 0,0 0,0 1,0-1,-1 1,1-1,0 1,0-1,-1 1,1-1,0 1,-1 0,1 0,0-1,-1 1,1 0,-1 0,1-1,-1 1,0 0,1 0,-1 0,0 0,0 0,1 0,-1-1,0 1,0 0,0 0,0 0,0 0,0 0,0 0,-1 0,1 0,2 6,0 0,1 0,0-1,0 1,0-1,1 0,0 0,0 0,0 0,1 0,0-1,0 0,0 0,1-1,0 1,0-1,0 0,0-1,0 1,1-1,0-1,0 1,-1-1,3 0,4-2,0-1,0 0,0 0,0-2,0 1,0-2,-1 0,1 0,-1-1,0-1,-1 0,1 0,-1-1,0-1,-1 0,0 0,0-1,-1-1,0 1,-1-1,0-1,0 1,-1-2,0 1,-1-1,21-23,-14 22</inkml:trace>
  <inkml:trace contextRef="#ctx0" brushRef="#br0" timeOffset="-13235.003">621 114,'-59'190,"55"-178,-37 140,-6-1,-7-3,-17 21,40-92,31-77,0-1,1 1,-1 0,0 0,0 0,0 0,1-1,-1 1,0 0,0 0,1 0,-1 0,0 0,0 0,1 0,-1 0,0 0,0 0,1 0,-1 0,0 0,0 0,1 0,-1 0,0 0,0 0,1 0,-1 0,0 0,0 0,0 0,1 0,-1 0,0 1,0-1,0 0,1 0,-1 0,0 0,0 1,0-1,0 0,1 0,-1 0,0 1,0-1,0 0,17-23,6-28,-11 26</inkml:trace>
  <inkml:trace contextRef="#ctx0" brushRef="#br0" timeOffset="-12789.565">593 143,'11'108,"2"-45,1 11,3-1,3-1,4-1,9 16,-33-85,1 0,0 0,0 0,0 1,0-1,1 0,-1 0,1-1,-1 1,1 0,0 0,-1-1,1 1,0-1,0 1,0-1,0 0,0 0,1 0,-1 0,0 0,0 0,1-1,-1 1,0-1,1 0,-1 1,0-1,1 0,-1-1,1 1,-1 0,0-1,1 1,-1-1,0 1,1-1,-1 0,0 0,0 0,0-1,0 1,0 0,0-1,0 1,0-1,-1 0,1 1,-1-1,2-2,66-133,-56 103,10-22,-2-1,-3-1,-2-1,-3-1,-3 0,2-43,-11 102,0-1,-1 0,1 0,-1 0,1 0,-1 0,0 0,0 0,0 0,0 0,0 0,0 1,-1-1,1 0,-1 0,1 0,-1 0,1 0,-1 1,0-1,0 0,0 0,0 1,0-1,-1 1,1-1,0 1,-1 0,1-1,-1 1,1 0,-1 0,0 0,1 0,-1 0,0 0,0 1,-1-1,-8 7</inkml:trace>
  <inkml:trace contextRef="#ctx0" brushRef="#br0" timeOffset="-7084.715">1242 509,'-2'-2,"0"0,-1 0,1 0,0 1,0-1,-1 1,1 0,-1 0,1-1,-1 2,0-1,1 0,-1 0,0 1,1 0,-1-1,0 1,0 0,1 0,-1 1,0-1,0 1,1-1,-1 1,0 0,1 0,-1 0,1 0,-1 0,1 1,0-1,-1 1,1-1,0 1,0 0,0 0,-65 79,28 32,39-110,0 0,-1 0,1 1,0-1,0 0,1 0,-1 1,1-1,-1 0,1 0,0 0,0 0,1 1,-1-2,1 1,-1 0,1 0,0 0,0-1,0 1,0-1,1 0,-1 1,1-1,-1 0,1 0,0-1,0 1,-1-1,1 1,0-1,1 0,-1 0,1 0,6 1,0-1,-1-1,1 0,-1 0,1 0,0-2,-1 1,1-1,-1 0,0-1,0 0,0-1,0 0,0 0,-1-1,0 0,0 0,0-1,0 0,-1 0,0-1,0 0,-1 0,0-1,0 1,-1-1,0-1,-1 1,1-1,0-4,-1 9,-1-1,0 1,0-1,0 0,0 0,-1 0,0 0,0-1,0 1,-1-1,0 1,0-1,0 1,0-1,-1 0,0 1,-1-1,1 0,-1 1,0-1,0 1,-1-1,1 1,-1 0,-1-1,1 1,-1 0,1 0,-2 1,1-1,0 0,-1 1,0 0,-1-1,0 3,-1 0,0 1,0-1,0 1,-1 1,1-1,0 1,0 0,0 0,-1 1,1-1,0 2,0-1,0 1,0-1,0 2,1-1,-1 1,1-1,-1 2,1-1,0 0,-4 4,-9 8</inkml:trace>
  <inkml:trace contextRef="#ctx0" brushRef="#br0" timeOffset="-6568.163">1722 1,'26'138,"-25"-110,0 0,-1 0,-2 0,-1 0,-1 0,-3 7,-23 162,7-39,18-123,8-27</inkml:trace>
  <inkml:trace contextRef="#ctx0" brushRef="#br0" timeOffset="-6290.153">1440 424,'34'5,"25"-3,7-2,-2-2,-8 1,-8 0,-8 0,-6-5,-3-1,-3 1,-6 1</inkml:trace>
  <inkml:trace contextRef="#ctx0" brushRef="#br0" timeOffset="-5835.827">1975 622,'21'-6,"0"0,-1-1,-1-1,1-1,-1-1,-1 0,0-2,0 0,-1-1,-1 0,0-2,-1 0,9-10,-23 23,1 0,-1 0,1 0,-1-1,0 1,0 0,0 0,0-1,0 1,0-1,-1 1,1-1,-1 1,0-1,1 1,-1-1,0 1,-1-1,1 1,0-1,-1 1,1-1,-1 1,0 0,0-1,0 1,0 0,0-1,-1 1,1 0,0 0,-1 0,0 0,0 0,1 1,-1-1,0 0,0 1,0 0,-1-1,1 1,0 0,0 0,-1 0,1 0,-1 0,1 1,-1-1,1 1,-1 0,1 0,-1 0,1 0,-1 0,1 0,-1 0,1 1,-15 2,1 0,0 2,0-1,1 2,-1 0,1 1,1 1,-1 0,1 1,1 0,0 1,0 1,1 0,0 1,1 0,0 1,1 0,0 0,1 1,-4 9,8-14,-1 1,2 0,-1 0,1 0,1 1,-1-1,2 1,0 0,-1 8,3-16,-1 0,1 1,0-1,0 0,0 1,1-1,-1 0,1 0,0 0,-1 0,1 1,1-1,-1 0,0 0,1-1,0 1,0 0,-1 0,2-1,-1 1,0-1,0 0,1 0,-1 0,1 0,0 0,-1 0,1-1,0 1,0-1,0 0,0 0,1 0,0 0,22 3,0-1,1-1,-1-2,1 0,-1-2,2-1,-12 1,22-3,1-1,-1-3,-1-1,0-1,18-10,-26 10</inkml:trace>
  <inkml:trace contextRef="#ctx0" brushRef="#br0" timeOffset="-5390.239">2653 368,'-9'3,"0"0,1 0,-1 1,1 0,0 1,0-1,0 2,1-1,0 1,0 0,0 1,1-1,0 2,0-1,1 0,-1 1,2 0,-1 0,1 1,5-4,0-1,-1 1,2 0,-1-1,1 1,-1-1,1 0,1 0,-1 1,0-1,1-1,0 1,0 0,0-1,0 1,1-1,-1 0,1 0,0 0,0-1,0 1,0-1,0 0,1 0,-1-1,4 2,10 7,12 5,41 27,-69-40,-1-1,0 0,1 0,-1 1,0-1,0 1,0 0,0-1,0 1,0 0,0-1,-1 1,1 0,-1 0,1-1,-1 1,0 0,1 0,-1 0,0 0,0 0,0 0,-1 0,1-1,0 1,-1 0,1 0,-1 0,0-1,1 1,-1 0,0 0,0-1,0 1,0-1,-1 1,1-1,-1 1,-7 5,0-1,0 1,-1-1,0-1,-1 0,1-1,-1 0,0 0,0-1,0 0,0-1,-1-1,1 1,0-2,-1 0,1 0,-1-1,1 0,-2-2,-5 3,-7-1</inkml:trace>
  <inkml:trace contextRef="#ctx0" brushRef="#br0" timeOffset="-3204.183">5024 453,'-30'475,"33"-509,2 0,2 0,0 1,2 0,2 0,1 1,1 1,2 0,1 1,2 0,7-8,-15 21,3-5,0 1,1 1,1 0,1 1,1 1,18-16,-32 32,-1 0,0 0,1 0,-1 1,1-1,-1 1,1-1,0 1,-1 0,1 0,0 1,0-1,0 0,0 1,0 0,0-1,0 1,0 1,0-1,0 0,0 1,-1-1,1 1,0 0,0 0,0 0,-1 0,1 1,0-1,-1 1,1-1,-1 1,0 0,1 0,-1 0,0 0,0 0,-1 1,1-1,0 1,-1-1,1 1,-1 0,0-1,0 1,0 0,0 0,0 2,2 9,-1-1,-1 0,0 0,0 1,-2-1,1 0,-2 0,0 1,0-1,-1 0,-1-1,0 1,-1-1,0 1,-1-1,0-1,-1 1,-1-1,1 0,-2-1,1 0,-1 0,-1-1,0 0,0-1,-1 0,0 0,0-1,-1-1,0 0,-10 3,-2 1,16-6,0-1,0 0,-1 0,1 0,-1-1,1 0,-1-1,0 0,0-1,1 1,-1-1,-6-2,1-7,3-2</inkml:trace>
  <inkml:trace contextRef="#ctx0" brushRef="#br0" timeOffset="-2670.221">5391 735,'48'-20,"-2"-1,0-2,-1-3,28-21,-56 35,-1-1,-1 0,0-1,-1-1,-1 0,0-1,-1 0,-1-1,0 0,-1-1,-1 0,-1 0,-1-1,0 0,-1-1,1-8,-6 25,-1 1,1-1,0 0,-1 1,0-1,1 0,-1 1,0-1,0 0,-1 0,1 1,0-1,-1 0,0 1,0-1,1 1,-1-1,-1 1,1-1,0 1,-1 0,1-1,-1 1,0 0,0 0,1 0,-1 0,-1 1,1-1,0 0,0 1,-1 0,1-1,-1 1,1 0,-1 0,1 0,-1 1,1-1,-1 1,0-1,0 1,1 0,-1 0,0 0,1 0,-1 1,0-1,1 1,-3 0,-6 3,0 0,1 1,-1 0,1 1,0 0,1 1,-1 0,1 0,1 1,-1 0,1 0,1 1,-1 0,2 1,-1 0,1 0,1 0,0 0,0 1,0 1,4-9,0 1,0-1,0 0,1 1,-1-1,1 0,0 1,0-1,0 1,0-1,0 0,1 1,-1-1,1 0,0 1,0-1,0 0,1 0,-1 0,1 0,0 0,0 0,0 0,0 0,0-1,0 1,1-1,0 0,-1 0,1 0,0 0,0 0,0 0,0-1,0 1,0-1,0 0,1 0,13 3,-1-1,0-1,1-1,0 0,-1-1,1-1,-1 0,1-1,-1-1,12-4,91-7,-118 13,0 1,0 0,0-1,0 1,-1 0,1 0,0 0,0 0,0 0,0 0,0 0,0 0,0 0,0 1,0-1,0 0,0 0,-1 1,1-1,0 1,0-1,0 1,-1-1,1 1,0-1,0 1,-1 0,1-1,0 1,-1 0,1 0,-1 0,1-1,-1 1,0 0,1 0,-1 0,0 0,1 0,-1 0,0 0,0-1,0 1,0 0,0 0,0 0,0 0,0 0,0 0,-1 0,1 0,0 0,0 0,-1 0,1-1,-1 2,-34 49,26-40,-3 3,9-11,0 0,0-1,0 1,0 0,1 1,-1-1,1 0,0 1,0 0,0-1,0 1,1 0,0 0,-1 0,1 0,1 0,-1 0,0 0,1 0,0 0,0 0,0 0,1 1,1-4,-1 1,1-1,0 1,0-1,0 0,1 0,-1 0,0 0,0 0,0-1,1 1,-1 0,0-1,1 0,-1 0,1 1,-1-2,0 1,1 0,-1 0,0-1,2 1,0-1,20-1</inkml:trace>
  <inkml:trace contextRef="#ctx0" brushRef="#br0" timeOffset="-2384.147">6322 397,'-13'20,"1"-3,0 1,1 0,1 0,0 1,2 0,0 1,1-1,1 2,1-1,1 1,0 2,4-21,0 0,-1 0,1 0,0 1,0-1,1 0,-1 0,0 0,1 0,-1 0,1 0,0 0,0 0,-1 0,1 0,1 0,-1-1,0 1,0 0,1-1,-1 1,1-1,-1 1,1-1,-1 0,1 1,0-1,0 0,0 0,0 0,0-1,0 1,0 0,0-1,0 1,0-1,0 0,0 1,0-1,0 0,0-1,1 1,-1 0,0 0,0-1,0 1,0-1,0 0,0 0,0 0,0 0,-1 0,1 0,0 0,1-1,4-4,0 1,0-1,-1 0,1-1,-1 0,-1 0,1 0,-1 0,0-1,-1 0,0 0,0 0,-1-1,0 1,0-1,-1 0,0 0,-1 0,0 0,0 0,-1 0,0 0,-1 0,0 0,0 0,-1 0,0 0,0 1,-1-1,0 1,-1-1,0 0,1 5,-1 0,1 0,-1 1,1-1,-1 1,0 0,0 0,-1 0,1 0,-1 1,1-1,-1 1,0 0,0 1,0-1,0 1,0 0,0 0,0 1,0 0,0 0,0 0,0 0,0 1,-1-1,1 1,0 1,0-1,-3 2,-11 7</inkml:trace>
  <inkml:trace contextRef="#ctx0" brushRef="#br0" timeOffset="2132.488">4995 848,'5'-5,"2"4,-1 6,-6 2,-3 5,-1 6,0 3,1 4,1 3,0 0,-3-3,-2-3,1 2,2 0,1 1,1-4</inkml:trace>
  <inkml:trace contextRef="#ctx0" brushRef="#br0" timeOffset="4429.104">0 1158,'106'-14,"1"4,0 4,67 8,-71-1,155 26,426-27,224 0,-450-27,-118 14,25-5,95 18,-190 2,293-31,-184 18,185-24,-187 13,93-12,101 12,412 3,-654 21,270-2,-430-27,-143 26,-2 0</inkml:trace>
  <inkml:trace contextRef="#ctx0" brushRef="#br0" timeOffset="6382.692">4939 1017,'5'0,"1"5,0 6,-1 7,-6-1,-3 2,-1 3,0 2,2 2,0 1,2-4</inkml:trace>
</inkml:ink>
</file>

<file path=ppt/ink/ink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8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14,'-12'-4,"-1"1,0 1,0 0,0 0,0 1,0 1,0 0,-1 1,1 1,0 0,1 0,-1 2,0-1,1 2,-1-1,1 2,1 0,-12 6,3 3,15-13,0 0,0 0,0 0,0 1,1-1,0 1,-1 0,1 1,0-1,0 1,1-1,-1 1,1 0,0 1,0-1,0 0,1 1,-1 0,1 0,0-1,1 1,-1 0,1 1,0-1,0 0,0 0,1 0,0 1,0-1,0 0,1 0,0 0,0 4,6 2,0-2,1 1,0-1,1 0,-1-1,2 0,-1 0,1-1,0 0,1-1,-1 0,1-1,0 0,10 3,-7-2,1 0,-1 1,0 1,-1 0,0 1,-1 1,1 0,6 7,-17-14,0-1,0 0,0 1,-1-1,1 1,-1-1,1 1,-1 0,0 0,0 0,0 0,0-1,-1 1,1 0,-1 0,0 1,0-1,0 0,0 0,0 0,-1 0,1 0,-1 0,0 0,0-1,0 1,0 0,0 0,-1-1,1 1,-1 0,0-1,0 0,0 1,0-1,0 0,0 0,-2 1,-6 5,1 0,-1-1,-1-1,1 0,-1 0,0-1,0 0,-1-1,-2 1,-188 32,178-36</inkml:trace>
  <inkml:trace contextRef="#ctx0" brushRef="#br0" timeOffset="366.049">702 212,'-12'32,"1"0,2 1,1 0,2 0,1 1,1 0,2-1,2 1,2 16,-2-45,1 0,0-1,0 1,0-1,0 1,1-1,0 1,0-1,0 0,0 0,1 0,0 0,-1-1,1 1,1-1,-1 1,0-1,1 0,0 0,-1-1,1 1,0-1,1 0,-1 0,0 0,1 0,-1-1,1 0,-1 0,1 0,-1 0,1-1,4 0,1 0,0 0,0-1,0-1,0 0,-1 0,1-1,0 0,-1 0,0-1,0-1,0 1,0-1,-1-1,0 0,0 0,0 0,5-7,4-4,0-2,-1 0,-1-1,-1 0,0-1,6-15,-14 24,-1-1,0 0,-1-1,0 0,-1 1,0-1,-1 0,-1 0,0 0,-1 0,0-1,-2-3,1 11,1 1,-1 0,-1 0,1 0,-1 0,0 0,0 0,-1 0,0 1,0-1,0 1,-1 0,0 0,0 0,0 0,0 1,-1-1,0 1,0 0,0 1,0-1,0 1,-1 0,0 0,1 1,-1 0,0 0,-3-1,-42 4,32 6</inkml:trace>
  <inkml:trace contextRef="#ctx0" brushRef="#br0" timeOffset="970.313">1211 607,'167'-198,"-16"26,-79 112,-69 60,-1 1,0 0,1 0,-1 0,0 1,0-1,0 0,0 1,0-1,0 1,0 0,0 0,-1 0,1 0,0 0,-1 0,0 0,0 0,1 0,-1 1,-1-1,1 1,0-1,0 1,-1-1,0 1,1-1,-1 1,0-1,0 1,0-1,-1 1,1-1,-1 1,1-1,-1 1,-1 1,2 1,0 14,-1-16,0 1,0-1,0 0,1 1,-1-1,1 0,0 1,0-1,0 1,0-1,1 0,-1 1,1-1,0 0,0 1,0-1,1 0,-1 0,1 0,0 0,-1 0,1 0,1-1,-1 1,0-1,1 1,-1-1,1 0,-1 0,1 0,0 0,0 0,0-1,0 1,0-1,3 1,7-3,-1-1,1 0,-1-1,0 0,0-1,0 0,-1-1,1-1,-1 1,0-2,-1 1,0-2,0 1,6-7,6-2,-4 3,72-34,-87 48,-1 0,0 0,1 1,-1-1,0 1,1 0,-1 0,0-1,0 1,0 0,-1 1,1-1,0 0,-1 0,0 1,1-1,-1 1,0-1,0 1,-1 0,1-1,0 1,-1 0,1 0,-1-1,0 1,0 0,0 0,-1-1,1 1,-1 0,1 0,-1-1,0 1,0 0,0-1,0 1,-7 26,6-23,0-1,0 0,0 1,1-1,0 1,0 0,0-1,1 1,0 0,0 0,0-1,1 1,0 0,0-1,0 1,1-1,0 3,9-1,-1-5</inkml:trace>
</inkml:ink>
</file>

<file path=ppt/ink/ink6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5:3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 92,'-2'1,"0"0,1 1,-1-1,0 1,0 0,1 0,-1-1,1 1,0 0,0 0,-1 0,1 0,0 1,1-1,-1 0,0 0,1 0,-1 1,1-1,-1 0,1 1,0-1,0 0,0 1,1-1,-2 2,-14 154,-2 133,-7-153,21-129</inkml:trace>
  <inkml:trace contextRef="#ctx0" brushRef="#br0" timeOffset="684.658">1412 233,'-1'-2,"-7"-13,1 1,-2 0,0 1,0 0,-2 0,1 1,-1 0,-1 1,0 1,-1-1,0 2,-3-2,7 10,1 1,0 0,0 0,0 1,0 0,0 0,0 1,0 0,0 1,1-1,-1 2,1-1,-1 1,1 0,0 0,1 1,-1 0,1 0,0 1,0-1,1 1,-1 0,2 1,-1 0,0-1,-1 6,-2-3,0 1,1 0,1 1,-1-1,2 1,-1 0,2 1,-1-1,2 1,-1 0,2 0,0 0,0 0,1 1,0-1,1 9,1-17,-1-1,1 0,-1 1,1-1,0 0,0 0,1 0,-1 0,1 0,-1 0,1 0,0 0,0-1,0 1,0-1,1 1,-1-1,1 0,-1 0,1 0,0 0,0 0,0-1,0 1,0-1,0 0,0 0,0 0,1 0,-1-1,0 1,1-1,-1 0,0 0,1 0,7 0,0 0,0-1,0-1,0 0,0 0,-1-1,1 0,-1-1,0 0,2-1,18-12,0 0,-1-3,-1 0,-1-1,24-25,24-45,-75 91,0 0,0 0,0 1,0-1,0 0,0 0,0 1,0-1,0 0,0 0,0 1,0-1,0 0,0 1,0-1,0 0,0 0,1 1,-1-1,0 0,0 0,0 0,0 1,0-1,1 0,-1 0,0 0,0 1,0-1,1 0,-1 0,0 0,0 0,1 0,-1 1,0-1,0 0,1 0,-1 0,0 0,0 0,1 0,-1 0,-11 29,-40 167,44-157,1 1,2 1,1-1,2 1,2 0,3 9,-4-48,0 0,0-1,0 1,0 0,0 0,0-1,1 1,-1 0,1-1,-1 1,1-1,0 1,-1 0,1-1,0 1,0-1,0 0,0 1,1-1,-1 0,0 0,0 1,1-1,-1 0,1 0,-1-1,1 1,9 0</inkml:trace>
  <inkml:trace contextRef="#ctx0" brushRef="#br0" timeOffset="965.002">1751 515,'0'19,"5"7,1-2</inkml:trace>
  <inkml:trace contextRef="#ctx0" brushRef="#br0" timeOffset="1531.961">1977 148,'4'-3,"11"-8,-1 0,2 1,-1 1,1 0,1 1,-1 0,1 2,1 0,-1 1,1 0,0 2,16-2,-32 5,1 0,-1 1,0-1,0 1,1-1,-1 1,0 0,0-1,0 1,0 0,0 1,0-1,0 0,0 1,0-1,0 1,-1-1,1 1,-1 0,1-1,-1 1,0 0,1 0,-1 0,0 0,0 0,-1 1,1-1,0 0,-1 0,1 1,-1-1,0 0,0 0,0 1,0-1,0 0,0 2,-22 86,-110 147,128-232,1 1,0 0,1 0,-1 0,1 0,0 0,1 0,0 1,0-1,0 0,1 1,-1-1,2 1,-1-1,1 1,0-1,0 0,1 1,-1-1,1 0,1 0,-1 0,1 0,0-1,1 1,-1-1,1 0,0 0,2 2,8-1,1 0,-1-1,1-1,0-1,1 0,-1 0,0-2,1 0,-1 0,1-2,-1 0,1 0,-1-2,1 0,-1-1,0 0,-1-1,1-1,-1 0,0-1,-1 0,9-7,-6 6</inkml:trace>
  <inkml:trace contextRef="#ctx0" brushRef="#br0" timeOffset="2033.461">3049 6,'-29'12,"1"0,0 2,0 1,2 1,-23 17,41-26,-1 0,1 1,1 0,0 0,0 0,0 1,1 0,1 0,-1 1,1 0,1 0,0 0,1 0,-1 0,2 1,0 0,0-1,0 7,0-5,0 0,0 0,1 0,1 0,0 0,1 0,0 1,1-1,0 0,1 0,0-1,1 1,0-1,1 1,0-1,1-1,0 1,0-1,2 0,-1 0,1-1,0 0,5 3,-4-6,0 0,1-1,-1-1,1 0,0 0,0-1,0 0,0 0,1-1,-1-1,1 0,-1 0,1-1,0 0,-1-1,1 0,-1-1,1 0,-1-1,0 0,0-1,0 1,0-2,-1 0,0 0,0 0,0-1,0-1,-1 1,0-1,-1-1,1 0,-2 0,1 0,-1-1,2-2,-6 8,0-1,-1 1,1 0,-1-1,1 1,-1-1,0 0,-1 1,1-1,0 0,-1 1,0-1,0 0,0 0,0 0,-1 1,0-1,1 0,-1 1,-1-1,1 1,0-1,-1 1,0-1,0 1,0 0,0 0,0 0,-1 0,1 0,-1 1,0-1,1 1,-2-1,-3-3,-1 0,-1 0,1 1,-1 0,0 0,0 1,0 0,-1 1,1 0,-1 0,0 1,-3 0,-5 1,0 1,1 0,-1 1,0 1,1 1,0 1,0 0,0 1,0 1,1 0,-1 1,-5 5,-4 2</inkml:trace>
  <inkml:trace contextRef="#ctx0" brushRef="#br0" timeOffset="3115.479">0 938,'607'-29,"114"19,-553-3,510-21,-80 35,-135-30,-307 13,-17 4,-115 12</inkml:trace>
  <inkml:trace contextRef="#ctx0" brushRef="#br0" timeOffset="5033.318">3783 317,'-5'0,"-2"5,6 1,3-4,5-4,-3-1,-2 6,-6 1,-3 0</inkml:trace>
  <inkml:trace contextRef="#ctx0" brushRef="#br0" timeOffset="5785.04">3811 6,'0'-4,"0"2,-5 2,-6 2,-2-1</inkml:trace>
</inkml:ink>
</file>

<file path=ppt/ink/ink6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05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110 116,'23'58,"-15"181,-10-150,2 989,-29-847,29 417,-28-422,0-56,17-59,13-54,3-64,-3-6</inkml:trace>
  <inkml:trace contextRef="#ctx0" brushRef="#br0" timeOffset="2755.843">139 143,'1'0,"-1"-1,0 1,1-1,-1 1,0-1,1 1,-1-1,0 1,0-1,0 0,1 1,-1-1,0 1,0-1,0 0,0 1,0-1,0 1,0-1,0 0,0 1,0-1,-1 1,1-1,0 1,0-1,-1 0,1 1,0-1,0 1,-1-1,1 1,-1-1,1 1,0 0,-1-1,1 1,-1-1,1 1,-1 0,1-1,-1 1,0 0,1 0,-1 0,1-1,-1 1,1 0,-1 0,0 0,1 0,-1 0,1 0,-1 0,0 0,1 0,-1 0,1 0,-1 0,0 1,1-1,-1 0,1 0,-1 1,141-10,-94 11,378-13,366-81,-643 82,140 9,-127 2,-157-1,0-1,0 1,0 0,0 0,0 0,0 0,0 0,0 0,0 1,0 0,0 0,0-1,0 2,0-1,0 0,-1 0,1 1,0 0,-1-1,0 1,1 0,-1 0,0 1,0-1,0 0,0 1,0-1,-1 1,1-1,-1 1,1 0,-1 0,0 0,0 0,-1 0,1 0,-3 225,30 57,-28 690,0-400,28-378,-27-165,-1 0,-2-1,-1 1,-2-1,-3 9,-21 84,19 41,9-60,1-103,0 0,0 0,0 0,0 0,-1 0,1-1,-1 1,1 0,-1 0,1 0,-1 0,0-1,0 1,0 0,0-1,0 1,-1-1,1 1,0-1,-1 1,1-1,-1 0,1 0,-1 0,0 0,1 0,-1 0,0 0,0-1,0 1,1 0,-1-1,0 0,0 1,0-1,0 0,0 0,0 0,0 0,0 0,0-1,0 1,1-1,-1 1,0-1,-1 0,-21-4,-1 1,1 1,-1 2,1 0,-1 1,0 2,-23 4,-207 13,86 8,1-15,99-2,-1-3,0-4,0-2,-13-4,-35 1,-306 2,198 29,58-41,144 6</inkml:trace>
</inkml:ink>
</file>

<file path=ppt/ink/ink6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20.40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1 736,'65'-93,"123"-30,-132 92,0 3,2 2,0 3,49-12,234-49,-139 45,52 12,112 28,-329 2,1 2,-1 2,-1 0,1 3,-1 1,10 6,-3-2,99 22,55-7,-27-20,-106 0,1-4,1-2,-1-3,19-4,24 2,145-26,5 14,124-5,-193-6,67-7,100-44,-132 37,-26 9,28 2,28 56,-29-1,-101-11,-101-12,0-2,-1 0,1-1,0-2,0 0,0-1,0-2,-1 0,1-1,-1-2,0 0,0-1,1-2,119-49,-116 48,-1 1,2 1,-1 1,1 2,0 0,21 0,94-20,27-4,-144 28</inkml:trace>
</inkml:ink>
</file>

<file path=ppt/ink/ink6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29.97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1514 152,'-8'1,"1"1,0 1,-1 0,1 0,0 0,1 1,-1 0,1 0,-1 0,1 1,0 0,1 0,-6 7,1-3,-173 198,-838 1008,833-988,174-204,14-24,1 1,-1 0,0-1,0 1,0 0,0-1,1 1,-1 0,0 0,0-1,0 1,1 0,-1 0,0 0,0-1,1 1,-1 0,0 0,1 0,-1 0,0 0,1-1,-1 1,0 0,1 0,-1 0,0 0,1 0,-1 0,0 0,1 0,-1 0,0 0,1 0,-1 0,0 1,0-1,1 0,-1 0,0 0,1 0,-1 0,0 1,0-1,1 0,-1 0,0 1,0-1,1 0,-1 0,0 1,0-1,0 0,0 0,1 1,-1-1,0 0,0 1,0-1,0 0,0 1,0-1,0 1,187-175,337-340,357-374,-864 870,35-36,2 3,2 2,2 2,3 3,3 1,-22 33,-42 11,1-1,0 1,0 0,-1-1,1 1,0 0,-1 0,1 0,-1 0,1 0,-1 0,1-1,-1 1,0 0,0 0,1 0,-1 0,0 0,0 1,0-1,0 0,0 0,0 0,0 0,0 0,-1 0,1 0,0 0,-1 0,1 0,0-1,-1 1,1 0,-1 0,0 0,1 0,-1 0,0-1,1 1,-101 141,-1030 1185,867-1051,201-202,62-74,0 0,1 1,-1-1,0 1,1 0,-1-1,1 1,-1-1,1 1,-1 0,1-1,-1 1,1 0,0-1,-1 1,1 0,0 0,0 0,-1-1,1 1,0 0,0 0,0 0,0-1,0 1,0 0,0 0,0 0,1-1,-1 1,0 0,0 0,1 0,-1-1,0 1,1 0,-1-1,1 1,-1 0,1-1,-1 1,1-1,-1 1,1 0,0-1,-1 0,1 1,0-1,-1 1,1-1,0 0,0 1,-1-1,1 0,0 0,0 0,0 1,0-1,52-11,-7-14,0-2,-2-1,-1-3,-2-1,5-7,-15 14,1311-1092,-931 809,-396 298,-5 2,1 1,0 0,0 1,0 0,1 0,0 1,0 1,0 0,1 1,-1 0,1 1,-12 1,0 1,-1 0,1 0,0 0,-1 0,1 0,0 1,0-1,-1 0,1 0,0 0,-1 1,1-1,0 0,-1 1,1-1,-1 0,1 1,0-1,-1 1,1-1,-1 1,1-1,-1 1,0-1,1 1,-1 0,1-1,-1 1,0 0,0-1,1 1,-1 0,0-1,0 1,0 0,0 0,0-1,0 1,0 0,0-1,0 1,0 0,0 0,0-1,0 1,-1 0,1-1,0 1,-1 0,1-1,0 1,-20 39,-20 16,-2-2,-2-1,-11 6,-4 5,-310 345,-295 339,394-416,269-332,0 1,-1 0,1-1,0 1,0 0,-1 0,1 0,0 0,0 0,0 0,0 0,0 0,1 1,-1-1,0 0,0 1,1-1,-1 0,1 1,-1-1,1 1,0-1,-1 0,1 1,0-1,0 1,0-1,0 1,0-1,0 1,1-1,-1 1,0-1,1 1,-1-1,1 0,0 1,-1-1,1 0,0 0,0 1,0-1,0 0,0 0,0 0,0 0,0 0,0 0,0 0,1 0,-1-1,19-3,-1-1,0-1,0-1,-1 0,0-2,0 0,0-1,-1-1,-1 0,0-1,6-6,-11 10,203-150,-8-9,23-35,-111 96,152-135,-166 145</inkml:trace>
</inkml:ink>
</file>

<file path=ppt/ink/ink6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0.17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1561 1,'-594'591,"-263"322,841-895,3-5,1 0,1 1,0 0,1 1,1 1,0-1,-4 12,13-26,-1 0,0 0,1 1,-1-1,1 0,-1 1,1-1,-1 0,1 1,0-1,0 0,0 1,0-1,0 1,0-1,0 1,0-1,1 0,-1 1,0-1,1 0,-1 1,1-1,0 0,-1 0,1 1,0-1,0 0,0 0,0 0,-1 0,2 0,-1 0,0 0,0 0,0-1,0 1,0 0,1-1,-1 1,0-1,1 1,-1-1,0 1,1-1,-1 0,1 0,-1 0,0 0,1 0,-1 0,2 0,77-14,-28-9,-1-2,-1-2,-1-2,-2-3,-1-2,-2-1,39-41,-67 62,554-519,-329 301,-135 132</inkml:trace>
</inkml:ink>
</file>

<file path=ppt/ink/ink6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0.358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1709 1,'-457'499,"344"-371,-306 349,-208 324,547-677,79-123,0 0,0-1,0 1,1 0,-1 0,0-1,0 1,1 0,-1 0,0 0,1 0,-1 0,1 0,-1 0,1 0,0 0,-1 0,1 0,0 0,0 0,0 0,0 0,0 1,0-1,0 0,0 0,0 0,0 0,1 0,-1 0,0 0,1 0,-1 0,1 0,-1 0,1 0,-1 0,1 0,0 0,0 0,-1-1,1 1,0 0,0-1,0 1,0 0,0-1,0 1,0-1,0 1,0-1,0 0,0 1,0-1,0 0,0 0,0 0,0 1,0-1,0-1,1 1,-1 0,0 0,0 0,0 0,0-1,0 1,24-9,-1-1,0-1,-1 0,0-2,-1-1,-1-1,0-1,-1 0,10-12,-26 25,558-510,-460 419</inkml:trace>
</inkml:ink>
</file>

<file path=ppt/ink/ink6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1.47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1741 287,'-1314'1449,"1285"-1416,-121 138,-54 90,170-206,33-55,0 1,1-1,-1 1,0-1,1 1,-1-1,1 1,-1 0,1-1,-1 1,1 0,-1-1,1 1,0 0,0-1,-1 1,1 0,0 0,0-1,0 1,-1 0,1 0,0-1,0 1,0 0,0 0,1 0,-1-1,0 1,0 0,0 0,1-1,-1 1,0 0,1-1,-1 1,0 0,1-1,-1 1,1 0,-1-1,1 1,0-1,-1 1,1-1,-1 1,1-1,0 0,-1 1,1-1,0 0,0 1,-1-1,1 0,0 0,0 0,-1 0,1 1,0-1,0 0,46-16,21-23,-2-3,-3-2,-1-4,-2-2,-32 28,1272-1125,-711 598,-486 469,-98 87,-86 102,-754 814,563-634,-385 421,462-507,176-177,19-25,1-1,-1 1,0-1,1 0,-1 1,0-1,1 1,-1-1,1 1,-1-1,0 0,1 1,-1-1,1 0,-1 0,1 1,-1-1,1 0,-1 0,1 0,0 0,-1 1,1-1,-1 0,1 0,-1 0,1 0,0 0,-1 0,1-1,-1 1,1 0,-1 0,1 0,-1 0,1-1,-1 1,1 0,-1-1,1 1,-1 0,1-1,-1 1,0 0,1-1,-1 1,1-1,-1 1,0-1,0 1,1-1,-1 1,0-1,0 1,68-45,-3-3,-2-2,2-8,-33 31,868-797,250-321,-949 970,-201 175,0 1,0-1,0 1,1-1,-1 0,0 1,0-1,0 1,1-1,-1 1,0-1,1 0,-1 1,0-1,0 0,1 1,-1-1,1 0,-1 1,0-1,1 0,-1 0,1 0,-1 1,1-1,-1 0,0 0,1 0,-1 0,1 0,-1 0,1 0,-1 0,1 0,-166 181,-856 888,388-395,565-591,67-82,1 0,-1 0,1 0,0 0,0 0,0 0,-1 0,1 0,0 0,0 0,0-1,1 1,-1 0,0 0,0 0,0 0,1 0,-1 0,1 0,-1 0,0 0,1 0,-1-1,1 1,0 0,-1 0,1-1,0 1,-1 0,1-1,0 1,0 0,0-1,0 1,-1-1,1 0,0 1,0-1,0 0,0 1,0-1,0 0,0 0,0 0,0 0,0 0,0 0,0 0,0 0,0 0,0-1,0 1,0 0,0-1,-1 1,1 0,0-1,0 1,0-1,0 0,-1 1,1-1,0 0,0 0,34-13,0-2,-1-1,-1-1,-1-2,-1-2,0-1,2-4,-23 20,314-260,29-53,-238 215,691-654,-636 596,159-116,-197 199,-132 80,1 0,0 0,0 0,0 0,0 0,0 0,-1 0,1 0,0 0,0 0,0 1,0-1,-1 0,1 1,0-1,0 0,-1 1,1-1,0 1,-1-1,1 1,0 0,-1-1,1 1,-1 0,1-1,-1 1,1 0,-1 0,0-1,1 1,-1 0,0 0,0 0,1-1,-1 1,0 0,0 0,0 0,0 0,0 0,0-1,0 1,-1 0,1 0,0 0,0-1,-1 1,1 0,0 0,-1 0,1-1,-1 1,1 0,-1-1,1 1,-1 0,1-1,-1 1,0-1,1 1,-1-1,0 1,1-1,-1 1,0-1,0 0,0 1,-22 38,-2-2,-2 0,-1-2,-26 27,20-25,-797 883,54-33,669-763,92-102,23-27,32-34,-33 34,945-900,-583 555,374-343,-706 660,-15 13,1 0,1 1,1 2,0 0,2 2,6-3,-32 18,-1 1,1-1,0 1,0-1,-1 1,1 0,0-1,0 1,0-1,0 1,0-1,0 1,0 0,0-1,0 1,0-1,0 1,0-1,0 1,1 0,-1-1,0 1,0-1,0 1,1-1,-1 1,0-1,1 1,-1-1,1 0,-1 1,0-1,1 1,-1-1,1 0,-1 1,1-1,-1 0,1 0,-1 1,1-1,-1 0,1 0,0 0,-1 0,1 0,-1 0,1 0,-1 0,2 0,-145 163,87-106,-1076 1210,723-770,394-479,-35 67,51-84,-1 0,1 0,-1 0,1-1,-1 1,1 0,0 0,-1-1,1 1,0 0,0-1,-1 1,1 0,0-1,0 1,0-1,0 0,0 1,0-1,0 0,0 1,0-1,0 0,0 0,0 0,0 0,0 0,0 0,0 0,0 0,0-1,-1 1,1 0,0 0,0-1,0 1,0-1,0 1,0-1,0 1,-1-1,1 1,0-1,0 0,-1 0,1 1,0-1,-1 0,1 0,-1 0,1 1,40-23,0-2,-2-2,-1-1,5-7,-11 10,546-457,950-886,-1281 1146,-234 217,-34 29,-398 380,-1037 1019,1323-1286,107-101,26-37,1 1,-1 0,0 0,1 0,-1-1,1 1,-1 0,1 0,-1 0,1 0,-1 0,0 0,1 0,-1 0,1 0,-1 0,1 0,-1 0,1 0,-1 0,1 1,-1-1,0 0,1 0,-1 0,1 1,-1-1,0 0,1 0,-1 1,0-1,1 0,-1 1,0-1,0 1,1-1,-1 0,0 1,0-1,1 1,-1-1,0 0,0 1,0-1,0 1,0-1,0 1,0-1,0 1,0-1,0 1,0-1,0 1,0-1,0 0,0 1,-1 0,39-19,-1 0,-1-3,-1-1,-1-1,10-11,-20 17,445-348,-218 171,-153 117</inkml:trace>
</inkml:ink>
</file>

<file path=ppt/ink/ink6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2.94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1792 1,'-229'249,"-161"232,47-52,47-108,255-273,62-55,228-184,425-340,-71 51,-592 473,-21 17,-264 214,-1360 1121,1526-1257,85-66,23-21,0-1,0 1,-1-1,1 0,0 1,0-1,0 1,0-1,0 1,0-1,0 1,0-1,0 1,0-1,0 1,0-1,0 1,0-1,0 1,0-1,1 0,-1 1,0-1,0 1,1-1,-1 1,0-1,0 0,1 1,-1-1,0 0,1 1,-1-1,1 0,-1 0,0 1,1-1,-1 0,1 0,-1 0,1 1,-1-1,1 0,-1 0,1 0,-1 0,1 0,-1 0,0 0,1 0,-1 0,1 0,-1 0,1 0,-1-1,1 1,-1 0,1 0,-1 0,1-1,-1 1,0 0,1 0,-1-1,137-49,-113 39,255-135,53-48,-174 99,458-256,-503 300,-113 52,0-1,0 1,-1-1,1 1,0-1,0 1,0-1,0 1,0 0,0-1,0 1,0-1,0 1,0-1,0 1,1-1,-1 1,0-1,0 1,0-1,1 1,-1-1,0 1,1-1,-1 1,0-1,1 0,-1 1,0-1,1 0,-1 1,1-1,-1 0,1 1,-1-1,1 0,-1 0,1 0,-1 1,1-1,-1 0,1 0,-1 0,1 0,0 0,-1 0,1 0,-1 0,1 0,-1 0,1 0,-1-1,1 1,-1 0,1 0,-1 0,1-1,-1 1,1 0,-1-1,1 1,-1 0,-108 101,69-71,-460 345,261-207,233-165,-35 28,39-31,0 1,1 0,-1-1,1 1,-1-1,0 1,1 0,-1 0,1-1,-1 1,1 0,0 0,-1-1,1 1,0 0,0 0,-1 0,1 0,0 0,0-1,0 1,0 0,0 0,0 0,0 0,1 0,-1 0,0-1,0 1,1 0,-1 0,0 0,1-1,-1 1,1 0,-1 0,1-1,-1 1,1 0,0-1,-1 1,1-1,0 1,-1-1,1 1,0-1,0 1,-1-1,1 0,13 5,-1-2,0 1,1-2,-1 0,1-1,0 0,0-1,-1 0,1-1,13-3,72-8,-60 6</inkml:trace>
</inkml:ink>
</file>

<file path=ppt/ink/ink6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51.75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5143 509,'-1000'-149,"574"95,-363 5,77 76,622-27,795-56,17 26,-701 30,15-1,1 1,-1 3,0 0,0 3,4 1,-41-6,0-1,0 1,0-1,0 1,0-1,0 1,1 0,-1-1,0 1,0 0,1 0,-1 0,1-1,-1 1,1 0,-1 0,1 0,-1 0,1 0,0 0,-1 0,1 0,0 0,0 0,0 0,0 0,0 0,0 0,0 0,0 0,0 0,0 0,1 0,-1 0,0 0,1 0,-1 0,1 0,-1 0,1 0,-1 0,1-1,0 1,-1 0,1 0,0-1,0 1,0 0,-1-1,1 1,0-1,0 1,0-1,0 1,0-1,0 0,0 1,0-1,0 0,0 0,0 0,0 0,0 0,0 0,0 0,0 0,0 0,0-1,0 1,0 0,-16 5,-2 0,1-1,0 0,-1-2,1 0,-1 0,0-2,-10-1,1 2,-936-3,422-26,783 3,-101 6,-92 14,493-32,-489 36,1 3,-1 2,1 2,22 7,-76-13,0 0,1-1,-1 1,0 0,0 0,0 0,0 0,0 0,0 0,1 0,-1 1,0-1,0 0,0 1,0-1,0 1,0-1,0 1,0-1,0 1,0 0,0-1,0 1,0 0,-1 0,1 0,0-1,-1 1,1 0,0 0,-1 0,1 0,-1 0,1 0,-1 0,0 1,0-1,1 0,-1 0,0 0,0 0,0 0,0 1,0-1,0 0,0 0,-1 0,1 0,0 0,-1 0,1 0,0 0,-1 0,0 0,1 0,-1 0,1 0,-1 0,0 0,0 0,0 0,1-1,-1 1,-1 0,-13 6,0 0,0-2,-1 1,0-2,0 0,0-1,0-1,-6 0,-9 3,-157 14,0-8,-136-11,178-2,-831 1,957 1,-63 11,99 0,211-4,535-33,-377 17,0 17,333 53,-480-11,-200-31,-58-10,-320-3,28 8,37-3,-234 42,376-18,133-34,0 0,-1 0,1 0,-1-1,1 1,0 0,-1 0,1 0,0 0,0 0,0 0,0 0,0 0,0 0,0 0,0 0,0 0,1 0,-1 0,0-1,0 1,1 0,-1 0,1 0,-1 0,1 0,-1-1,1 1,-1 0,1 0,0-1,-1 1,1-1,0 1,0 0,0-1,-1 1,1-1,0 0,0 1,0-1,0 0,0 1,0-1,0 0,0 0,0 0,-1 0,1 0,0 0,0 0,0 0,0 0,0 0,0-1,0 1,0 0,0-1,38 9,0-3,0-1,0-1,28-3,-30 0,302-8,-1-15,-113 7,489-24,-159 11,-715 13,-252 7,0 19,-227 41,601-48,-684 80,546-44,176-40,-1 1,0 0,0 0,0-1,1 1,-1 0,0 0,0 0,0 0,1 0,-1 0,0 0,0 1,0-1,1 0,-1 0,0 0,0 1,1-1,-1 1,0-1,0 0,1 1,-1-1,1 1,-1-1,0 1,1 0,-1-1,1 1,-1 0,1-1,0 1,-1 0,1 0,0-1,-1 1,1 0,0 0,0-1,0 1,-1 0,1 0,0 0,0-1,0 1,1 0,-1 0,0 0,0 0,0-1,0 1,1 0,-1 0,0-1,1 1,-1 0,1-1,-1 1,1 0,19 3,1 0,0-1,0-1,-1-1,1-1,12-2,15 1,258-11,122-26,-142 9,659-39,39 42,-941 26,-36 0,-26 1,-494 32,341-18,-787 79,-215 43,532-57,491-51,151-29,1 0,-1 0,0 0,0 0,1 0,-1 0,0 0,0 0,1 0,-1 0,0 0,0 0,1 0,-1 1,0-1,0 0,1 0,-1 0,0 0,0 1,0-1,0 0,1 0,-1 1,0-1,0 0,0 0,0 0,0 1,0-1,0 0,0 1,0-1,0 0,1 0,-1 1,0-1,-1 0,1 0,0 1,0-1,0 0,0 0,34 3,118-8,1-7,116-25,-218 29,79-11,1342-175,-1222 169,400-38,79 26,-627 37,-161 2,-1817 192,1846-191,-1696 234,1599-216,101-11,27-3,10-4,1 0,0-1,1-1,-1 0,0 0,0-1,0-1,1 0,0-1,17 0,598-66,-272 23,681-70,191 39,-899 71,-315 10,-46 2,-508 51,-2277 389,1977-295,745-139,89-12,18-2,25-4,911-182,109-2,347 11,-1045 150,17 16,-244 18,-105 1,-28 0,-85 13,-3371 668,2870-550,547-127,32-6,28-8,909-198,755-80,-617 172,-632 85,-398 28,-58 11,-355 48,-2403 476,2030-388,628-135,107-15,29-6,637-156,11 12,6 29,4 30,81 23,-468 62,-250 12,-35 0,-94 18,-410 63,-976 173,17-20,1326-222,119-17,33-5,1446-222,-1433 222,654-85,527 5,-715 87,-495-4,-1 0,1 1,0-1,0 0,0 1,0-1,0 0,0 1,0-1,0 0,0 1,0-1,0 0,0 1,0-1,0 0,0 1,-466 61,-1201 205,942-150,706-114,31-6,493-91,546-136,369-67,-778 164,-609 126,-12 4,0-1,0-2,0 0,-1-1,0 0,-1-2,0-1,3-2,-21 12,0-1,1 1,-1 0,0-1,0 0,0 1,0-1,0 0,1 1,-1-1,-1 0,1 0,0 0,0 0,0 0,0 0,-1 0,1 0,0 0,-1-1,1 1,-1 0,1 0,-1 0,0-1,0 1,1 0,-1-1,0 1,0 0,0 0,0-1,0 1,-1 0,1-1,0 1,-1 0,1 0,-1 0,1-1,-1 1,1 0,-1 0,0 0,0 0,1 0,-1 0,0 0,0 0,0 0,0 0,0 1,-1-1,-69-29,-45 6,-1 5,0 5,-44 3,-591 0,280 10,232-15,171-8,69 23,0 0,0 0,0 0,0 0,0-1,0 1,0 0,0 0,0 0,1 0,-1 0,0 0,1-1,-1 1,1 0,-1 0,1 0,0 0,-1 0,1 1,0-1,0 0,0 0,-1 0,1 1,0-1,0 0,0 1,0-1,0 1,1-1,-1 1,0-1,0 1,0 0,1 0,-2-1,43-19,0 3,1 1,0 2,5 1,1-2,488-139,31 6,-161 47,-351 67,-57 32,-1-1,0 1,1 0,-1 0,0 0,0 0,-1 1,1-1,0 0,-1 0,1 1,-1-1,1 1,-1-1,0 1,1 0,-1-1,0 1,0 0,0 0,0 0,0 1,0-1,0 0,0 1,-1 0,1-1,0 1,0 0,0 0,-1 0,1 0,0 0,0 1,-1-1,2 0,-109-8,0 5,0 4,-8 6,113-7,-743 60,285-35,449-30,35-3,97-24,2 6,18 3,-54 9,538-98,-599 107,-81-1,-273 36,209-14,-412 49,462-59,280-31,0-9,11-12,4 1,114-6,-665 80,-334 48,627-70,50-9,380-62,-369 49,-214 13,-458 3,941-13,-32-23,-185 25,-233 15,-329 42,230-41,339-10,-1-3,1-4,1-4,11-1,64-13,-153 25,-21 3,-25 1,-211 44,102-13,49-8,97-22,1-1,0 0,0 1,-1-1,1 1,0-1,0 1,0-1,0 1,0-1,0 1,0 0,0-1,0 1,0-1,0 1,0-1,0 1,0-1,0 1,0-1,0 1,1-1,-1 1,0-1,0 1,1-1,-1 0,0 1,1-1,-1 1,0-1,1 0,-1 1,1-1,-1 0,1 0,-1 1,0-1,1 0,-1 0,1 1,-1-1,1 0,-1 0,1 0,0 0,-1 0,1 0,-1 0,1 0,-1 0,1 0,-1 0,1 0,-1 0,1-1,-1 1,1 0,-1 0,1 0,-1-1,1 1,-1 0,0-1,1 1,-1 0,0-1,1 1,58 1,-1-2,1-2,48-10,-31 4,152-22,-347 36,-111 19,763-36,23-23,-330 24,-423 37,42-22,802-60,-192 26,-423 35,-46 7,-189 18,-35 8,237-38,1 0,-1 0,1-1,-1 1,0 0,1 0,-1 0,1 0,-1 0,1 0,-1 0,0 0,1 0,-1 0,1 0,-1 0,0 0,1 0,-1 1,1-1,-1 0,1 0,-1 1,1-1,-1 0,1 1,-1-1,1 0,-1 1,1-1,0 1,-1-1,1 1,0-1,-1 1,1-1,0 1,0-1,-1 1,1-1,0 1,0-1,0 1,0 0,0-1,0 1,0-1,0 1,0 0,0-1,0 1,0-1,0 1,0-1,1 1,-1 0,0-1,0 1,38 8,496-8,-199 0,-283 9,-52-9,0 0,-1 0,1 0,-1 0,0 0,1-1,-1 1,0 0,1 0,-1 0,0-1,0 1,0 0,0-1,0 1,0-1,0 1,0-1,0 1,0-1,0 0,0 1,0-1,0 0,0 0,0 0,0 0,0 0,0 0,-1 0,1 0,0 0,0-1,0 1,0 0,0-1,-1 2,-782 75,657-66,357-15,918-70,-578 45,-558 27,-39 3,-1462 1,2184-19,-239 6,-719 13,73-3,-170 21,324-14,36-4,0-1,0 0,0 0,0 1,0-1,0 0,0 0,0 1,0-1,0 0,0 0,0 0,0 1,0-1,-1 0,1 0,0 1,0-1,0 0,0 0,0 0,0 1,-1-1,33 1,183-6,189-31,-358 31,293-34,-294 32,-70-5,-14 8,0 1,-1 3,1 1,-1 2,-9 3,-49 2,-344 26,399-26,77 9,277-10,-197-9,80 3,-158 8,-58 8,-323 51,-538 89,838-141,64-5,35-6,-1-3,1-2,-1-2,25-6,-31 4,137-12,311-16,-472 33,-28-1,-74 6,-1 3,1 4,-11 6,-40 7,-391 76,382-73,139-29,1 1,-1-1,1 0,-1 1,0-1,1 0,-1 1,0-1,1 0,-1 1,0-1,0 1,1-1,-1 1,0-1,0 0,0 1,0-1,1 1,-1-1,0 1,0-1,0 1,0-1,0 1,0-1,0 1,-1-1,1 1,0-1,0 1,0-1,0 1,0-1,-1 0,1 1,0-1,-1 1,1-1,0 0,0 1,-1-1,1 0,-1 1,1-1,0 0,-1 1,1-1,-1 0,1 0,-1 0,1 1,0-1,-1 0,1 0,-1 0,1 0,-1 0,1 0,-1 0,1 0,-1 0,1 0,-1 0,1 0,40 12,20-3,1-3,0-3,1-2,-1-4,25-4,17 0,177-11,289-6,-676 30,1 4,-66 17,89-14,-869 148,860-138,93-23,-1 0,0 0,1 0,-1 1,0-1,0 0,1 0,-1 1,0-1,0 0,1 1,-1-1,0 0,0 1,0-1,0 0,0 1,0-1,1 0,-1 1,0-1,0 0,0 1,0-1,0 0,0 1,0-1,0 1,-1-1,1 0,0 1,0-1,0 0,0 1,0-1,-1 0,1 0,0 1,0-1,0 0,-1 1,279 3,1104-6,-1423 14,-533 51,-9-25,386-19,178-13,43-3,227-4,164-26,108-3,-437 35,-72 6,-40-4,-353 40,-25 6,-309 51,612-78,102-26,0 0,-1 0,1 0,0 1,-1-1,1 0,-1 0,1 1,0-1,-1 1,1-1,-1 1,1-1,-1 1,1-1,-1 1,0-1,1 1,-1-1,1 1,-1 0,0-1,0 1,1 0,-1-1,0 1,0 0,0-1,0 1,0 0,0-1,0 1,0 0,0-1,0 1,0 0,0 0,-1-1,1 1,0-1,0 1,-1 0,1-1,0 1,-1-1,1 1,-1 0,1-1,-1 1,1-1,278 7,803-10,-789 21,-246 1,-45-19,-1 1,1 0,-1-1,0 1,1 0,-1 0,0 0,1-1,-1 1,0 0,0 0,0 0,0 0,0 0,0-1,0 1,0 0,0 0,0 0,0 0,0-1,-1 1,1 0,0 0,-1 0,1-1,0 1,-1 0,1 0,-1-1,1 1,-1 0,0-1,1 1,-1-1,0 1,1-1,-1 1,0-1,0 1,1-1,-1 0,0 1,0-1,0 0,1 0,-1 0,0 1,0-1,0 0,0 0,0 0,-22 9,-2-1,1-2,-1 0,0-1,0-1,-7-1,-6 1,-322 35,-158 24,489-55,29-8,1 0,-1 0,0 0,1 0,-1 0,0 0,1 0,-1 0,0 0,1 1,-1-1,0 0,1 0,-1 0,0 0,0 0,1 1,-1-1,0 0,0 0,1 0,-1 1,0-1,0 0,1 1,-1-1,0 0,0 0,0 1,0-1,0 0,0 1,1-1,-1 0,0 1,0-1,0 0,0 1,0-1,0 0,0 1,0-1,0 0,0 0,-1 1,1-1,0 0,0 1,0-1,0 0,0 1,-1-1,1 0,0 0,0 1,0-1,-1 0,1 0,0 1,0-1,-1 0,1 0,0 0,34 10,0-3,1-1,0-1,0-2,3-1,-14-1,462 10,-302-14,0 9,0 8,56 16,-135-1,-105-29,1 0,0 0,0 0,0 0,0 0,-1 1,1-1,0 0,0 0,-1 1,1-1,0 1,0-1,-1 1,1-1,-1 1,1-1,0 1,-1-1,1 1,-1 0,1-1,-1 1,1 0,-1-1,0 1,1 0,-1 0,0-1,0 1,1 0,-1 0,0 0,0-1,0 1,0 0,0 0,0 0,0 0,0-1,-1 1,1 0,0 0,0 0,-1-1,1 1,0 0,-1-1,1 1,-1 0,1-1,-1 1,1 0,-1-1,1 1,-1-1,0 1,1-1,-1 1,0-1,0 1,1-1,-1 0,0 1,0-1,1 0,-1 0,-1 0,-58 21,-89 7,-1-6,-67-2,-1156 54,988-43,466-17,545 14,-486-20,0 7,78 22,-150-15,-68-21,0 0,1-1,-1 1,0-1,1 1,-1 0,0-1,0 1,0 0,0-1,0 1,0 0,0 0,0-1,0 1,0 0,0-1,0 1,0 0,0-1,-1 1,1 0,0-1,-1 1,1-1,0 1,-1 0,1-1,-1 1,1-1,-1 1,1-1,-1 1,1-1,-1 0,1 1,-1-1,0 1,1-1,-1 0,0 0,1 1,-1-1,0 0,1 0,-1 0,0 0,1 0,-1 0,0 0,1 0,-1 0,-153 19,119-18,-731-9,-26 1,-140 70,453-25,461-31,50-1,34-1,1-3,0-3,17-5,-35 3,821-83,-334 41,184 22,-601 24,-103-1,-32 1,-640 43,-1635 101,1786-134,702-15,-1-9,126-27,-192 23,393-50,463 4,-789 65,-417 1,-121 21,219-14,-2194 160,2253-165,-79 6,-134-8,219-10,57 7,1 0,-1 0,1-1,-1 1,0-1,1 1,-1 0,1-1,-1 1,0-1,0 1,1-1,-1 1,0-1,0 1,0-1,1 1,-1-1,0 1,0-1,0 0,0 1,0-1,0 1,0-1,0 1,0-1,0 1,-1-1,1 1,0-1,0 1,0-1,-1 1,1-1,0 1,-1-1,1 1,0-1,-1 1,1 0,0-1,-1 1,1-1,-1 1,1 0,-1 0,1-1,-1 1,1 0,231-56,990-151,-770 137,2 20,2 20,51 19,-475 13,-74-1,10 1,-1541 88,-856 93,2148-173,221-21,67 4,194-41,-145 39,19-4,691-122,6 33,38 32,-573 65,-228 5,-31 1,-756 49,255-11,-1031 47,1007-89,490-8,65 4,180-40,-133 37,-45 9,1399-230,-850 174,-546 53,-28 3,-170 4,-125 21,218-16,-441 50,-333 21,764-82,103 3,-1-1,1 1,0-1,0 0,0 1,0-1,0 0,0 1,0-1,0 1,0-1,0 0,0 1,0-1,0 0,0 1,1-1,-1 1,0-1,0 0,1 1,-1-1,1 1,-1-1,0 1,1-1,-1 1,1-1,-1 1,1 0,-1-1,1 1,-1 0,1-1,0 1,-1 0,1 0,-1-1,1 1,0 0,-1 0,1 0,-1 0,1 0,0 0,-1 0,1 0,0 0,-1 0,1 0,0 0,-1 1,1-1,0 0,0 0,381-127,357-77,362-37,-924 203,-136 27,-38 5,-102 12,-1609 191,1703-197,-156 16,-1-8,-23-7,120-14,93-15,21 5,1 3,1 2,0 3,14-2,-33 9,1005-232,-631 143,-358 82,-48 15,-1 0,1-1,0 1,-1 0,1 0,0-1,-1 1,1 0,0-1,-1 1,1-1,0 1,0 0,0-1,-1 1,1-1,0 1,0-1,0 1,0-1,0 1,0 0,0-1,0 1,0-1,0 1,0-1,0 1,0-1,0 1,0-1,0 1,1 0,-1-1,0 1,0-1,1 1,-1 0,0-1,0 1,1 0,-1-1,-62-3,0 2,0 3,-49 8,60-5,-412 43,139-11,-80-12,179-26,225 2,1 0,-1 0,0 0,0 0,0 0,1-1,-1 1,0 0,0 0,0 0,0-1,1 1,-1 0,0 0,0 0,0-1,0 1,0 0,0 0,0-1,0 1,1 0,-1 0,0-1,0 1,0 0,0 0,0-1,0 1,-1 0,1 0,0-1,0 1,0 0,0 0,0-1,0 1,0 0,0 0,-1-1,1 1,0 0,0 0,0 0,0 0,-1-1,32-7,963-189,-369 82,-538 93,-87 21,0 1,0-1,0 1,0-1,0 1,0-1,0 1,0-1,0 1,0-1,0 1,0-1,0 1,0-1,0 1,-1-1,1 1,0-1,0 1,-1 0,1-1,0 1,-1-1,1 1,0 0,-1-1,1 1,-1 0,1-1,-1 1,1 0,0 0,-1-1,1 1,-1 0,1 0,-1 0,1 0,-1 0,1 0,-1 0,1 0,-1 0,0 0,1 0,-1 0,1 0,-1 0,1 0,-1 0,1 1,-1-1,1 0,0 0,-1 0,1 1,-1-1,1 1,-200 22,-78 21,19-1,-1-11,-177-5,426-27,7 1,-1 0,1-1,0 0,0 0,0 0,-1-1,1 1,0-1,0 0,0 0,0-1,0 1,0-1,0 0,-3-1,28-14,220-43,-133 39,502-90,-423 79,-238 26,-899 66,768-66,163-7,51 5,779-103,-622 82,-495 86,-675 115,665-104,316-68,-1-1,1 1,-1 0,1 0,-1-1,0 1,1 0,-1 0,1 0,-1 0,0 0,1 0,-1 0,1 0,-1 0,0 0,1 0,-1 0,0 0,1 0,-1 1,1-1,-1 0,1 0,-1 1,1-1,-1 0,1 1,-1-1,1 0,-1 1,1-1,-1 1,1-1,0 1,-1-1,1 1,0-1,-1 1,1 0,0-1,0 1,0-1,-1 1,1-1,0 1,0 0,0-1,0 1,0 0,0-1,0 1,0-1,1 1,-1 0,0-1,0 1,0-1,1 1,-1-1,0 1,0 0,1-1,-1 1,1-1,-1 0,0 1,1 0,46 11,41-9,0-3,-1-3,3-5,-24 3,374-38,-103 9,113 11,-353 29,-88 1,-27 0,-297 41,212-36,-1044 126,982-103,165-35,-1 0,0-1,1 1,-1 0,0 0,1 1,-1-1,0 0,1 0,-1 0,0 0,1 1,-1-1,0 0,1 1,-1-1,1 0,-1 1,0-1,1 1,-1-1,1 1,-1-1,1 1,0-1,-1 1,1-1,0 1,-1-1,1 1,0 0,-1-1,1 1,0 0,0-1,0 1,0 0,0-1,0 1,0 0,0 0,0-1,0 1,0 0,0-1,0 1,1 0,-1-1,0 1,0 0,1-1,-1 1,0-1,1 1,-1 0,40 16,12-9,1-2,1-2,39-3,-55-1,521-27,-118 2,-114 42,-304-11,-24 1,-40 8,-338 51,-413 59,-170 15,795-107,161-26,22-5,86-1,0-5,0-4,76-16,-153 20,241-35,118-19,2 18,39 14,-168 28,-212 3,-46-5,1 1,-1-1,1 0,0 1,0-1,-1 0,1 1,0-1,0 0,-1 1,1-1,0 1,0-1,0 0,0 1,-1-1,1 1,0-1,0 1,0-1,0 1,0-1,0 1,0-1,0 0,0 1,1-1,-1 1,0-1,0 1,0-1,0 0,1 1,-1-1,0 1,0-1,1 0,-1 1,0-1,1 0,-1 1,0-1,1 0,-1 0,1 1,-1-1,0 0,1 0,-1 0,1 0,-1 1,0-1,1 0,-1 0,1 0,-1 0,1 0,-1 0,1 0,-1 0,1 0,-1 0,0 0,1-1,-1 1,1 0,-37 17,-320 61,-1004 159,1257-212,103-25,0 1,1-1,-1 0,0 0,1 1,-1-1,0 0,0 0,1 1,-1-1,0 0,0 1,0-1,0 0,0 1,1-1,-1 0,0 1,0-1,0 1,0-1,0 0,0 1,0-1,0 0,0 1,0-1,0 1,0-1,-1 0,1 1,0-1,0 0,0 1,0-1,-1 0,1 1,0-1,0 0,-1 0,1 1,0-1,0 0,-1 0,42 4,0-2,0-2,0-2,25-5,-23 3,824-114,-411 63,134 14,-568 40,12-2,1 3,0 0,0 2,0 2,20 5,-55-8,-1-1,0 1,0-1,0 1,0-1,0 1,1 0,-1-1,0 1,0 0,1 0,-1 0,1 0,-1-1,1 1,-1 0,1 0,-1 0,1 0,0 0,-1 0,1 0,0 0,0 0,0 0,0 0,0 0,0 0,0 0,0 0,1 1,-1-1,0 0,0-1,1 1,-1 0,1 0,-1 0,1 0,-1 0,1 0,0 0,-1-1,1 1,0 0,0 0,-1-1,1 1,0-1,0 1,0-1,0 1,0-1,0 1,0-1,-74 22,0-3,-2-3,-8-3,0 1,-565 96,-456 91,846-145,222-44,36-12,1 0,-1 0,0-1,1 1,-1 0,1 0,-1 0,1-1,-1 1,0 0,1 0,-1 0,1 0,-1 0,1 0,-1 0,1 0,-1 0,1 0,-1 0,1 0,-1 1,1-1,-1 0,0 0,1 0,-1 0,1 1,-1-1,1 0,-1 1,0-1,1 0,-1 1,0-1,1 0,-1 1,0-1,0 1,1-1,-1 0,0 1,0-1,0 1,0-1,1 1,-1-1,0 1,0-1,0 1,0-1,0 1,0-1,0 1,0-1,-1 0,1 1,0-1,0 1,0-1,0 1,-1-1,102 6,1-5,99-12,-138 6,919-85,-915 85,149-13,0 10,120 14,-198 17,-140-22,1-1,0 0,0 0,0 0,0 1,0-1,0 1,0-1,-1 1,1-1,0 1,0-1,1 1,-1 0,0 0,0-1,0 1,0 0,1 0,-1 0,0 0,1 0,-1 0,1 0,-1 0,1 0,-1 0,1 0,0 1,0-1,-1 0,1 0,0 0,0 0,0 1,0-1,0 0,1 0,-1 0,0 0,1 0,-1 1,0-1,1 0,-1 0,1 0,0 0,-1 0,1 0,0 0,-1-1,1 1,0 0,0 0,0 0,0-1,0 1,0 0,0-1,0 1,0-1,0 0,0 1,1-1,-198 49,137-38,-929 119,343-54,338-38,293-36,21-2,27-1,554-69,-159 12,-116 29,2 14,41 14,-417 19,-628 106,-57 2,308-41,340-57,98-28,0 0,0 0,1 1,-1-1,0 0,0 0,1 1,-1-1,0 0,0 1,0-1,0 0,0 0,1 1,-1-1,0 0,0 1,0-1,0 0,0 1,0-1,0 0,0 1,0-1,0 0,0 1,0-1,0 0,0 1,-1-1,1 0,0 1,0-1,0 0,0 1,-1-1,1 0,0 0,0 1,0-1,-1 0,1 0,0 1,0-1,-1 0,1 0,0 0,-1 0,1 1,0-1,-1 0,1 0,34 3,87-10,0-5,58-16,-101 16,181-30,272-46,4 22,490 6,-943 60,0 4,0 4,71 16,-82 4,-71-28,0 1,1 0,-1-1,0 1,1 0,-1-1,0 1,0 0,0-1,0 1,0 0,0 0,0-1,0 1,0 0,0-1,0 1,0 0,-1-1,1 1,0 0,0-1,-1 1,1-1,0 1,-1 0,1-1,-1 1,1-1,-1 1,1-1,-1 1,1-1,-1 1,1-1,-1 0,0 1,1-1,-1 0,0 0,1 1,-1-1,0 0,1 0,-1 0,0 0,1 0,-1 0,0 0,1 0,-32 13,0-2,-1-1,0-2,-1-1,-21 1,-8 2,-1355 194,945-145,91-21,345-37,29-5,26-3,304-50,325-58,685-96,-1036 185,1 13,130 18,-297 12,-130-17,1 0,0 0,0 0,-1 0,1 0,0 0,0 0,-1 0,1 0,0 0,0 0,-1 0,1 1,0-1,-1 0,1 0,0 1,-1-1,1 0,0 1,-1-1,1 1,-1-1,1 1,-1-1,1 1,-1-1,1 1,-1 0,1-1,-1 1,0 0,0-1,1 1,-1 0,0-1,0 1,0 0,1 0,-1-1,0 1,0 0,0 0,0-1,0 1,-1 0,1 0,0-1,0 1,0 0,-1-1,1 1,0 0,-1-1,1 1,0 0,-1-1,-40 23,-188 32,169-45,-1717 235,1544-222,221-21,30-2,238-13,-1-11,76-25,-143 22,601-85,3 35,110 32,-808 44,222 9,-279-1,-33 1,-25-4,-338 16,-700 86,887-89,-287 41,449-55,16-1,24-2,-27 0,311-12,0-15,38-19,-4 1,324-28,333 18,-862 50,-123 0,-26 0,-35-1,-344 18,-404 51,449-31,446-30,648-26,-652 29,-19 1</inkml:trace>
</inkml:ink>
</file>

<file path=ppt/ink/ink6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7:24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1888,'-18'117,"-68"327,48-267,15-77,18-100,4-11</inkml:trace>
  <inkml:trace contextRef="#ctx0" brushRef="#br0" timeOffset="250.842">1 2424,'54'-2,"0"-3,-1-2,1-3,-2-1,1-4,-2-1,0-2,0-4,123-60,-153 68,-3 2</inkml:trace>
  <inkml:trace contextRef="#ctx0" brushRef="#br0" timeOffset="697.533">763 1944,'-75'474,"73"-461,-1-6,1 0,0 0,0 1,1-1,0 1,0-1,1 1,0-1,0 1,0 0,1-1,1 1,-1-1,1 0,0 1,1-1,0 0,0 0,0-1,1 1,0-1,0 1,5 4,-4-10,1 0,-1 0,0-1,1 1,-1-1,0 0,1-1,-1 0,0 0,0 0,1 0,-1-1,0 1,0-2,0 1,-1 0,1-1,0 0,-1 0,0 0,0-1,4-3,12-6,2-1,-13 7,0 1,1 0,-1 1,1 0,0 0,1 1,-1 0,1 1,8-1,-17 4,-1 0,1 0,0 0,-1 1,1-1,0 1,-1-1,1 1,-1 0,1 0,-1-1,1 1,-1 0,0 0,1 0,-1 1,0-1,0 0,0 0,0 1,0-1,0 1,0-1,0 1,-1-1,1 1,0-1,-1 1,0-1,1 1,-1 0,0-1,0 1,0 1,3 65,-4-57,1-3,-1-5,0-1,1 1,-1 0,1 0,0 0,0 0,0-1,0 1,1 0,-1 0,1 0,0-1,-1 1,1 0,0 0,1-1,-1 1,0-1,1 1,0-1,-1 0,1 0,0 0,1 1,8-1</inkml:trace>
  <inkml:trace contextRef="#ctx0" brushRef="#br0" timeOffset="1114.459">1299 2621,'19'-4,"0"0,0-2,-1-1,0 0,0-1,0-1,-1 0,-1-2,0 0,0 0,-1-2,0 0,-1-1,-1 0,4-6,-16 19,1-1,-1 0,1 0,-1 0,0 1,0-1,0-1,0 1,-1 0,1 0,0 0,-1 0,1 0,-1-1,0 1,0 0,0 0,0-1,0 1,-1 0,1 0,0 0,-1-1,0 1,1 0,-1 0,0 0,0 0,0 0,-1 0,1 0,0 1,-1-1,1 0,-1 1,0-1,1 1,-1-1,0 1,0 0,0 0,0 0,0 0,0 0,0 0,0 1,0-1,0 1,-1-1,1 1,0 0,0 0,-1 0,1 0,0 0,0 0,0 1,-1-1,1 1,0-1,0 1,0 0,0 0,-2 1,-9 5,1 1,-1 1,2 0,-1 0,1 1,1 1,-1-1,2 2,0-1,0 2,1-1,0 1,1 0,1 0,0 1,1 0,-2 11,5-20,1 0,0 0,0 0,0 1,1-1,0 0,0 1,0-1,1 0,0 0,0 1,0-1,0 0,1 0,0 0,0 0,1 0,-1-1,1 1,0-1,0 1,0-1,1 0,-1 0,1-1,0 1,0-1,1 0,-1 0,1 0,3 2,1 0,-1-1,1-1,-1 0,1 0,0 0,0-1,1 0,-1-1,0 0,0-1,1 0,-1 0,0-1,1 0,7-2,8-4</inkml:trace>
  <inkml:trace contextRef="#ctx0" brushRef="#br0" timeOffset="25287.026">508 3525,'-7'-4,"-1"1,1 0,-1 1,0-1,0 2,0-1,0 1,0 0,-1 1,1 0,0 0,0 1,0 0,0 0,0 1,0 0,0 0,0 1,0 0,1 0,0 1,0 0,0 0,0 1,0 0,1 0,0 1,0 0,0 0,1 0,0 0,0 1,-2 6,0-1,1 1,1 0,0 1,1-1,0 1,1 0,1 0,0 0,1 0,0 0,1 0,1 1,0-1,1 0,1 0,0 0,1-1,0 1,1-1,0 0,1 0,1 0,5 7,-7-15,-1-1,1-1,0 1,0-1,0 1,0-1,1-1,-1 1,1-1,-1 0,1 0,0-1,0 0,0 0,0 0,0 0,0-1,0 0,0-1,0 1,0-1,0 0,0-1,0 1,-1-1,1 0,-1-1,1 1,-1-1,0 0,0-1,0 1,0-1,0 0,-1 0,0 0,3-4,8-4,-1-1,0 0,-1-1,0 0,-1-1,-1-1,0 0,-1 0,-1-1,0-1,-2 1,0-1,0 0,-2-1,-1 1,0-1,-1 0,-1 0,-1-1,0-10,-2 22,0 1,0 0,-1-1,0 1,0 0,-1 0,0 1,0-1,0 0,-1 1,0 0,0 0,-1 0,1 0,-1 1,-1-1,3 4,1-1,-1 1,0 0,0 0,0 0,-1 0,1 1,0-1,-1 1,1 0,-1 0,1 0,-1 0,1 1,-1-1,0 1,1 0,-1 0,1 0,-1 1,0-1,1 1,-1 0,1 0,-1 0,1 1,0-1,-1 1,1-1,0 1,0 0,-2 2,-54 69,44-48</inkml:trace>
  <inkml:trace contextRef="#ctx0" brushRef="#br0" timeOffset="25718.37">848 3863,'1'-19,"1"-1,1 1,1 0,1 0,1 0,0 1,1-1,1 2,1-1,1 1,8-12,-17 28,-1-1,0 1,0-1,1 1,-1-1,1 1,0-1,-1 1,1 0,0 0,0-1,0 1,-1 0,1 0,1 0,-1 0,0 0,0 0,0 0,0 0,1 0,-1 1,0-1,1 0,-1 1,1-1,-1 1,0-1,1 1,-1 0,1 0,-1 0,1 0,-1 0,1 0,-1 0,1 0,-1 1,1-1,-1 0,1 1,-1-1,1 1,-1 0,0-1,1 1,-1 0,0 0,0 0,0 0,29 64,-28-58,0 1,0-1,1 0,0 0,0 0,1-1,-1 1,1-1,1 0,-1 0,1 0,0-1,1 1,-1-1,1 0,0-1,0 0,1 0,-1 0,1 0,0-1,4 1,-4-3,0 0,-1-1,1 0,0 0,-1 0,1-1,-1 0,1 0,-1-1,1 0,-1 0,0-1,0 1,0-1,0-1,0 1,-1-1,1 0,-1 0,0 0,89-103,-86 92,-1 0,-1-1,0 0,-1 0,0 0,-1 0,0-8,4-12,-4 16</inkml:trace>
  <inkml:trace contextRef="#ctx0" brushRef="#br0" timeOffset="40672.492">453 4485,'-1'-1,"1"0,-1 0,1 0,-1 0,1 0,-1 0,0 0,0 0,0 0,1 1,-1-1,0 0,0 0,0 1,0-1,0 1,0-1,0 1,0-1,-1 1,1 0,0 0,0-1,0 1,0 0,0 0,-1 0,1 0,0 0,0 0,0 1,0-1,0 0,-1 1,1-1,0 0,0 1,0-1,0 1,0 0,0-1,0 1,1 0,-1 0,0-1,0 1,0 0,1 0,-1 0,0 0,1 0,-1 0,1 0,-1 0,1 0,0 0,-1 1,1-1,-13 186,-20 122,31-237,26-82,139-145,-155 147,2 1,-1 0,1 1,-1 0,2 1,-1-1,1 2,-1 0,1 0,0 1,1 0,-1 1,0 0,1 1,-1 1,1-1,0 2,-8 0,0 1,0 0,-1 0,1 0,-1 1,0-1,1 1,-1 0,0 0,-1 0,1 0,0 0,-1 0,0 1,0 0,0-1,0 1,0 0,-1 0,0 0,0 0,0 0,0 0,0 0,-1 1,1 107,-4-100,0 0,-1 0,0-1,-1 1,0-1,-1 0,0 0,-1 0,0-1,0 0,-1-1,-1 0,0 0,0-1,0 0,-1 0,0-1,-1 0,0-1,0 0,0-1,0 0,-1-1,0 0,0-1,0 0,0-1,-1-1,1 0,-13 0,-92-17,114 15,0 0,0-1,0 1,0-1,0 1,1-1,-1 0,0 0,1 0,-1 0,1 0,0-1,0 1,0-1,0 1,0-1,1 0,-1 0,1 0,-1 0,1 0,0 0,1 0,-1 0,0 0,1-1,0 1,-1 0,1 0,0 0,1-1,-1 1,1 0,0-2,4-13</inkml:trace>
  <inkml:trace contextRef="#ctx0" brushRef="#br0" timeOffset="41046.044">904 5190,'49'-18,"0"-2,-2-3,0-1,-2-2,0-2,18-18,-59 44,-1 0,1 0,-1 0,0 0,0-1,0 0,0 1,0-1,0 0,-1 0,1-1,-1 1,0 0,0-1,0 0,-1 1,1-1,-1 0,0 0,0 0,0 0,0 0,-1 0,0 0,0 0,0 0,0 0,0 0,-1 0,0 0,0 1,0-1,0 0,-1 0,1 0,-1 1,0-1,0 1,0-1,-1 1,1 0,-1 0,-1-1,-1 0,0 1,0 0,0 0,0 1,0-1,0 1,-1 0,1 1,-1-1,0 1,1 0,-1 1,0-1,0 1,1 0,-1 1,0-1,1 1,-1 0,0 0,1 1,-1 0,1 0,0 0,0 1,0 0,0-1,0 2,-2 1,-3 1,0 2,0-1,0 1,1 1,1 0,-1 0,1 0,1 1,0 0,0 1,1 0,1 0,-3 6,5-9,-1 0,2 0,-1 0,1 1,0-1,1 1,0 0,0 0,1-1,0 1,1 0,0-1,0 1,1 0,0-1,0 1,1-1,0 0,1 0,0 0,0 0,0-1,1 0,0 0,1 0,0 0,0-1,0 0,1 0,-1-1,1 1,6 2,5-2,0 0,0-1,1-1,0 0,0-2,0 0,0-1,0-1,9-1,-15 1,19 0</inkml:trace>
  <inkml:trace contextRef="#ctx0" brushRef="#br0" timeOffset="-3302.482">14732 618,'-9'7,"1"0,-1 0,1 1,0 0,1 0,0 1,0 0,1 0,0 1,1-1,0 1,0 1,1-1,-1 6,1-3,0 0,1 0,1 1,0-1,0 1,2-1,0 1,0 0,1 2,0-12,-1 0,1 0,0 0,0 0,0 0,0 0,1 0,-1 0,1-1,0 1,0 0,0-1,1 0,-1 1,1-1,0 0,0 0,0-1,0 1,1-1,-1 1,1-1,-1 0,1 0,0-1,0 1,0-1,0 0,0 0,0 0,0 0,7-2,0-1,0-1,0 1,-1-1,1-1,-1 0,0-1,0 0,0 0,-1-1,0 0,0-1,-1 0,1 0,-2-1,7-7,98-101,-111 115,-1 0,1 0,-1 0,1 1,0-1,-1 0,1 0,0 0,0 1,0-1,0 0,-1 1,1-1,0 1,0-1,0 1,0-1,0 1,0 0,0 0,0-1,0 1,1 0,-1 0,0 0,0 0,0 0,0 0,0 0,0 1,0-1,0 0,0 1,0-1,0 0,0 1,0-1,0 1,0 0,0-1,0 1,-1 0,1-1,0 1,0 1,25 47,-21-36,-4-9,0 0,0 1,0-1,0 0,1 0,0-1,-1 1,1 0,1-1,-1 1,1-1,-1 1,1-1,0 0,0 0,0-1,0 1,1 0,-1-1,1 0,0 0,-1 0,1 0,0-1,0 0,0 1,0-1,0-1,1 1,-1-1,0 1,0-1,1 0,9-6,0 0,0-1,-1-1,0 0,-1-1,0 0,0-1,-1 0,0 0,0-2,-2 1,5-7,6-5,-17 20,5-7,-1-1,2 2,0-1,0 1,0 1,1-1,0 2,1-1,0 2,0-1,1 1,-1 1,1 0,0 1,0 0,11-1,-20 5,1 0,-1 1,0-1,0 1,1 0,-1 0,0 0,0 0,0 0,0 1,0-1,0 1,0 0,-1 0,1 0,-1 0,1 0,-1 1,0-1,0 1,0 0,0-1,0 1,-1 0,1 0,-1 0,0 0,0 0,0 1,0 1,11 101,-12-101,0 1,0-1,-1 0,0 0,0 0,0 0,-1 1,1-2,-1 1,0 0,-1 0,1-1,-1 1,0-1,0 1,0-1,-1 0,0-1,1 1,-1-1,0 1,-1-1,1 0,-1-1,1 1,-1-1,-5 2,-94 39,103-43,1 1,-1 0,1-1,-1 1,1 0,0-1,-1 1,1 0,0-1,-1 1,1 0,0 0,0-1,0 1,0 0,-1 0,1-1,0 1,1 0,-1 0,0 0,0-1,0 1,0 0,0 0,1-1,-1 1,0 0,1-1,-1 1,1 0,-1-1,1 1,-1 0,1-1,-1 1,1-1,-1 1,1-1,0 1,-1-1,1 0,0 1,-1-1,1 0,0 1,0-1,-1 0,1 0,0 0,0 0,-1 0,1 0,0 0,0 0,45 9,-16-6,1-2,-1-1,0-1,0-1,0-2,0 0,0-3,-1 0,0-2,-1-1,24-12,-6-1,-2-2,0-3,-2-1,-1-2,-1-1,-2-3,-1-1,-32 31,0 0,0-1,-1 1,0-1,0 0,0-1,-1 1,0-1,0 1,0-1,-1 0,0 0,-1 0,1 0,-1-1,-1 1,1-2,-4 6,0-1,1 1,-1 0,-1 0,1 0,0 1,-1-1,1 1,-1 0,0 0,0 0,0 0,0 1,0 0,0 0,0 0,0 0,-1 0,1 1,0 0,0 0,-1 0,1 0,0 1,0 0,-1 0,1 0,0 0,-3 1,-8 4,-1 1,1 0,0 0,1 2,0 0,0 0,0 2,2-1,-1 2,1-1,1 2,0 0,1 0,0 1,1 0,1 0,-1 4,6-13,1 0,0 1,0 0,0-1,0 1,1 0,0 0,0 0,1 0,0 0,0 0,0 0,1 0,-1 0,2 0,-1 0,1 0,-1 0,2-1,-1 1,0-1,1 1,0-1,1 0,-1 0,1 0,0-1,0 1,0-1,1 0,11 8,0-1,0-1,1 0,0-1,0-1,1-1,0-1,1 0,-1-1,1-1,0-1,0 0,1-2,-1 0,0-1,0-1,1-1,-1-1,10-2,55-13,-60 13</inkml:trace>
  <inkml:trace contextRef="#ctx0" brushRef="#br0" timeOffset="-8272.02">11798 702,'0'29,"0"14,5 0,1-7</inkml:trace>
  <inkml:trace contextRef="#ctx0" brushRef="#br0" timeOffset="-8040.108">11769 392,'5'10,"2"2</inkml:trace>
  <inkml:trace contextRef="#ctx0" brushRef="#br0" timeOffset="-7673.474">12390 505,'-7'2,"0"0,0 0,0 1,0 0,0 0,1 1,0 0,-1 0,2 0,-1 1,0 0,1 0,0 1,0-1,0 1,1 0,0 0,0 0,1 1,-1 0,1-1,1 1,-1 0,1 0,1 1,-1-1,1 0,0 4,3-6,1 0,-1 0,1 0,0-1,1 1,-1-1,1 1,0-1,0-1,0 1,0 0,1-1,0 0,-1 0,1 0,4 1,17 12,31 45,-56-59,0 0,0 0,-1 0,1 0,0 0,-1 1,1-1,-1 0,0 0,0 0,0 1,0-1,0 0,0 0,0 0,-1 1,1-1,-1 0,0 0,1 0,-1 0,0 0,0 0,0 0,-1 0,1 0,0-1,-1 1,1 0,-1-1,0 1,1-1,-1 0,0 1,-1-1,-4 3,1 0,-1-1,0 0,0 0,-1-1,1 0,0 0,-1 0,1-1,-1-1,1 1,-1-1,0 0,1-1,-1 0,-6-1,-6-5</inkml:trace>
  <inkml:trace contextRef="#ctx0" brushRef="#br0" timeOffset="-5324.444">13350 222,'-22'189,"4"54,8-166,8-46,-2-1,-1 1,-1 0,-2-1,-1-1,-3 6,0-22,8-18</inkml:trace>
  <inkml:trace contextRef="#ctx0" brushRef="#br0" timeOffset="-5087.477">12926 702,'49'5,"43"-3,17-7,-6-3,-11 1,-15-4,-17 0,-14 2,-10 2,-5 3,-10 2</inkml:trace>
  <inkml:trace contextRef="#ctx0" brushRef="#br0" timeOffset="-4808.45">13801 618,'-10'19,"2"1,0 0,1 0,0 0,2 1,1 0,0 0,2 0,0 1,1-1,2 15,0-33,-1 0,1 0,0 0,0 0,0-1,0 1,1 0,-1 0,1-1,-1 1,1-1,0 1,0-1,0 0,0 0,0 0,1 0,-1 0,1-1,-1 1,1 0,0-1,-1 0,1 0,0 0,0 0,0 0,0-1,0 1,0-1,0 0,0 0,0 0,0 0,0 0,0-1,3 0,4 0,1-2,-1 1,0-1,1-1,-1 0,-1 0,1-1,-1-1,1 1,0-3,-2 2,0 0,-1-1,0-1,0 1,-1-1,0 0,0 0,-1-1,0 0,-1 0,0 0,0 0,-1-1,0 1,0-1,-1 0,-1 0,0 0,0 0,-1 0,0 0,-1 0,0 0,0 0,-2-4,-1 6,0 0,0 1,0 0,-1 0,0 0,-1 1,0-1,0 1,0 0,0 1,-1 0,0 0,0 0,-1 1,1 0,-1 0,0 1,0 0,0 1,0-1,-1 2,1-1,0 1,-1 0,1 1,-1 0,1 0,-1 1,1 0,-1 0,1 1,0 0,-5 3,-16 6</inkml:trace>
  <inkml:trace contextRef="#ctx0" brushRef="#br0" timeOffset="-14624.585">5673 1042,'11'-5,"32"-12,-2-3,0 0,-1-3,17-14,-51 32,0 0,-1 0,0-1,0 1,0-1,-1 0,0-1,0 1,-1-1,0 0,0 0,0-1,-2 6,0 0,0-1,-1 1,1-1,-1 1,1 0,-1-1,0 1,0-1,0 1,0-1,-1 1,1-1,-1 1,1 0,-1-1,0 1,0 0,0 0,0-1,0 1,0 0,-1 0,1 0,-1 0,1 0,-1 1,0-1,0 0,0 1,0 0,0-1,0 1,0 0,0 0,-1 0,0 0,-2-1,1 1,0 0,-1 0,1 1,-1 0,0-1,1 2,-1-1,1 0,-1 1,1 0,-1 0,1 0,-1 0,1 1,0 0,0 0,0 0,0 0,0 1,0-1,1 1,-4 3,-75 85,69-74,4-8,2 0,-1 0,1 1,1 0,0 0,0 0,1 1,0 0,1 0,0 0,1 0,0 1,1 0,0-1,1 5,1-12,1 0,0-1,0 1,0-1,1 1,-1-1,1 0,0 1,0-1,0 0,0 0,0 0,1-1,-1 1,1-1,0 1,0-1,0 0,0 0,0 0,0 0,1 0,-1-1,1 0,-1 0,1 0,-1 0,1 0,0-1,1 1,4 0,1-1,0 0,0-1,0 0,0 0,0-1,-1 0,1-1,-1 0,8-4,69-37,-62 30</inkml:trace>
  <inkml:trace contextRef="#ctx0" brushRef="#br0" timeOffset="-15824.687">4629 476,'-17'318,"-23"-22,15-152,23-135</inkml:trace>
  <inkml:trace contextRef="#ctx0" brushRef="#br0" timeOffset="-15489.932">4234 618,'43'-19,"34"-12,13-4,-4-2,-12 6,-13 8,-13 3,-9 5,-7 0,-9 3</inkml:trace>
  <inkml:trace contextRef="#ctx0" brushRef="#br0" timeOffset="-14988.315">5052 336,'-36'373,"-3"-119,37-241,-1-3,1 0,0 0,1 0,0 0,1 0,0 1,0-1,1 0,0 0,3 10,-3-19,-1 0,1 1,0-1,0 0,0 0,0 1,0-1,0 0,0 0,0 0,0 0,0 0,0-1,1 1,-1 0,0 0,1-1,-1 1,0-1,1 1,-1-1,1 0,-1 0,1 1,-1-1,1 0,-1 0,0 0,1 0,-1-1,1 1,-1 0,1-1,-1 1,1-1,-1 1,0-1,1 0,-1 1,1-2,51-34,121-117,-164 145,-9 7,0-1,0 0,0 1,0-1,0 1,0-1,0 1,1 0,-1-1,0 1,1 0,0 0,-1 0,1 0,-1 0,1 0,0 1,0-1,-1 0,1 1,0-1,0 1,0 0,0 0,0 0,0 0,-1 0,1 0,0 0,0 0,0 1,0-1,-1 1,1 0,0-1,0 1,-1 0,1 0,0 0,-1 0,1 0,-1 0,1 1,-1-1,1 1,0 8,0 1,-1-1,0 1,0 0,-1-1,-1 1,0 0,0-1,-1 1,-2 5,-4 51,7-65,1 0,0 1,0-1,0 1,1-1,-1 1,0-1,1 1,0-1,0 0,-1 1,1-1,0 0,1 0,-1 0,0 1,1-1,-1-1,1 1,0 0,-1 0,1-1,0 1,13 6</inkml:trace>
  <inkml:trace contextRef="#ctx0" brushRef="#br0" timeOffset="-13024.981">7254 929,'14'-1,"-1"1,1-2,-1 0,1 0,-1-1,0-1,0 0,0-1,0-1,-1 0,0 0,0-1,-1-1,0 0,0 0,-1-1,9-9,-18 16,1 0,-1-1,0 1,1-1,-1 0,0 1,0-1,-1 0,1 1,0-1,-1 0,0 0,0 0,0 0,0 1,0-1,0 0,-1 0,1 0,-1 0,0 1,0-1,0 0,0 1,-1-1,1 1,-1-1,1 1,-1 0,0 0,0-1,0 1,0 1,0-1,0 0,0 0,-1 1,1-1,-1 1,1 0,-1 0,0 0,1 0,-1 0,0 0,0 1,0 0,1-1,-1 1,0 0,0 0,0 0,0 1,0-1,1 1,-1 0,0-1,1 1,-1 1,-1-1,-13 6,0 1,0 1,1 1,0 0,0 1,1 0,1 1,0 1,1 0,0 1,1 1,-5 7,8-12,5-7,0 0,1 0,-1 0,1 1,-1 0,1-1,0 1,0 0,1 1,-1-1,1 0,0 1,0 0,0-1,1 1,0 0,0 0,0 0,0-1,1 1,0 0,0 0,0 0,0 0,1 0,0 0,0 0,0 0,1-1,0 1,0 0,0-1,0 0,1 1,-1-1,1 0,0 0,1 0,-1-1,0 1,1-1,2 2,5-1,1 0,-1-1,0 0,1-1,0 0,-1-1,1-1,0 1,0-2,-1 0,1 0,0-1,-1 0,1-1,-1-1,0 0,0 0,6-4,4-3</inkml:trace>
  <inkml:trace contextRef="#ctx0" brushRef="#br0" timeOffset="-12474.579">7649 843,'2'90,"-2"-88,1 1,0-1,0 1,0-1,0 0,0 0,1 1,-1-1,1 0,-1 0,1 0,0-1,0 1,0 0,0-1,0 1,0-1,0 1,0-1,1 0,-1 0,0 0,1-1,-1 1,1 0,-1-1,1 1,-1-1,1 0,-1 0,1 0,-1 0,3-1,10-4,0 0,-1-1,0-1,0 0,-1-1,0-1,0 0,-1-1,0 0,0 0,-1-1,-1-1,0 0,-1 0,2-4,-7 11,66-79,-70 83,1 1,-1-1,0 1,0 0,1-1,-1 1,0 0,1-1,-1 1,1 0,-1 0,0-1,1 1,-1 0,1 0,-1 0,1-1,-1 1,1 0,-1 0,0 0,1 0,-1 0,1 0,-1 0,1 0,-1 0,1 0,-1 0,1 0,-1 1,1-1,-1 0,0 0,1 0,-1 1,1-1,-1 0,0 0,1 1,-1-1,1 0,-1 1,0-1,0 0,1 1,-1-1,0 1,0-1,1 1,-1-1,0 0,0 1,0-1,0 1,0-1,0 1,1-1,-1 1,0-1,0 1,-1-1,1 1,0-1,0 0,0 1,0-1,0 1,-7 37,6-34,-5 35,2 1,2-1,1 1,2-1,2 1,6 32,5 92,-11-131,-2-1,-1 1,-2 0,-1-1,-1 1,-2-1,-1-1,-2 1,-1-1,-8 15,18-44,-8 16,0-1,-1 0,-1-1,0 1,-2-2,1 0,-2 0,0-1,-1-1,-9 7,23-19,-1-1,0 1,1 0,-1-1,0 1,0-1,0 1,0-1,1 0,-1 1,0-1,0 0,0 0,0 1,0-1,0 0,0 0,0 0,0 0,0 0,1 0,-1-1,0 1,0 0,0 0,0-1,0 1,0 0,0-1,1 1,-1-1,0 1,0-1,1 1,-1-1,0 0,1 1,-1-1,0 0,1 0,-1 1,1-1,-1 0,1 0,0 0,-1 0,1 0,0 1,0-2,-6-48,11 16,1-1,2 1,2 1,1 0,1 0,2 1,1 1,1 0,2 1,1 1,17-19,16-18,-33 44</inkml:trace>
  <inkml:trace contextRef="#ctx0" brushRef="#br0" timeOffset="-13861.815">6633 336,'0'44,"0"111,-17 129,-21-30,22-207,20-60</inkml:trace>
  <inkml:trace contextRef="#ctx0" brushRef="#br0" timeOffset="-13439.588">6915 618,'-82'75,"-59"68,140-142,0 0,-1 0,1 0,0 0,0 1,0-1,0 0,0 1,0-1,0 1,1-1,-1 1,0-1,1 1,0-1,-1 1,1 0,0-1,-1 1,1 0,0-1,0 1,0 0,1-1,-1 1,0 0,1-1,-1 1,1-1,-1 1,1-1,0 1,0-1,0 1,-1-1,1 0,0 1,1-1,-1 0,0 0,0 0,1 0,-1 0,0 0,1 0,-1 0,1 0,-1-1,1 1,-1-1,1 1,1 0,-1-1,12 4,-1 0,1 0,-1 1,0 1,0 1,-1-1,0 2,0 0,-1 0,0 1,7 8,26 36,-30-39</inkml:trace>
  <inkml:trace contextRef="#ctx0" brushRef="#br0" timeOffset="-10053.686">8806 872,'0'40,"2"18,-3 0,-2 1,-3-1,-3 0,-10 37,-40 89,59-184,0 0,0-1,0 1,-1 0,1-1,0 1,0 0,-1-1,1 1,0 0,0-1,-1 1,1 0,-1 0,1-1,0 1,-1 0,1 0,0 0,-1 0,1 0,-1-1,1 1,0 0,-1 0,1 0,-1 0,1 0,0 0,-1 0,1 0,-1 0,1 1,0-1,-1 0,1 0,-1 0,1 0,0 1,-1-1,1 0,0 0,-1 0,1 1,0-1,-1 0,1 1,0-1,0 0,-1 1,1-1,0 0,0 1,0-1,0 1,-2-40,9-3,2 1,1 0,2 1,2 0,2 1,6-8,45-96,6 4,11-7,-27 71,-55 74,-1-1,1 0,-1 1,1-1,0 1,0 0,0 0,0-1,0 1,0 0,0 1,0-1,0 0,0 1,0-1,0 1,1-1,-1 1,0 0,0 0,1 0,-1 0,0 1,0-1,0 0,1 1,-1 0,0-1,0 1,0 0,0 0,0 0,0 1,0-1,-1 0,1 1,0-1,1 2,5 9,0 0,-1 1,0 0,-1 1,0-1,-1 1,0 0,-1 0,-1 1,-1-1,0 1,0 0,-2 0,0-1,0 1,-3 12,1-16,1 0,-2 0,1 0,-1-1,-1 0,0 1,-1-1,0 0,0-1,-1 1,0-1,-1-1,0 1,0-1,-1 0,0 0,0-1,-1 0,0-1,0 0,-1 0,1-1,-1 0,0-1,-1 0,1-1,-1 0,1 0,-1-1,0-1,0 1,0-2,0 0,0 0,-9-2,-5-4</inkml:trace>
  <inkml:trace contextRef="#ctx0" brushRef="#br0" timeOffset="-8888.574">9681 646,'-49'28,"1"3,2 2,1 2,1 1,3 3,0 2,36-36,-1 0,1 0,1 0,-1 1,1 0,0 0,0 0,0 0,1 1,0-1,1 1,-1 0,1 0,1 0,-1 0,1 0,0 0,1 0,0 0,0 1,0-1,2 4,-1-9,0 0,0 0,1 0,-1 0,1-1,-1 1,1 0,0-1,0 1,0-1,0 1,0-1,0 0,0 0,0 0,0 0,1 0,-1 0,0-1,1 1,-1-1,0 0,1 0,-1 0,1 0,-1 0,0 0,1 0,-1-1,0 1,3-2,70-30,82-101,37-56,-165 164,-30 66,-12-2,9-33,1 0,0 1,0-1,0 1,1-1,0 1,1 0,0 0,0 0,0 0,0 0,1 0,1 0,-1 0,1 0,0 0,1 0,-1-1,1 1,1 0,-1-1,1 1,3 4,0-8,1 0,-1-1,0 0,1 0,-1 0,1-1,0 0,-1 0,1-1,0 0,-1 0,1 0,0-1,0 0,-1 0,1-1,-1 0,1 0,-1-1,0 1,0-1,0-1,0 1,-1-1,1 0,4-4,4-1,0-1,-1 0,0-1,0-1,-1 0,0 0,-1-1,-1-1,0 0,0-2,35-48,-31 47,-2 1,0-2,-1 1,-1-2,0 1,-2-1,0-1,5-19,-13 38,1-1,-1 1,1 0,-1-1,0 1,0-1,0 1,0-1,0 1,0-1,0 1,0-1,0 1,-1 0,1-1,-1 1,1-1,-1 1,1 0,-1 0,0-1,0 1,1 0,-1 0,0 0,0 0,0 0,-1 0,1 0,0 0,0 0,0 0,-1 1,1-1,0 0,-1 1,1-1,0 1,-1 0,1-1,-1 1,1 0,-1 0,1 0,-1 0,1 0,0 0,-1 0,1 0,-1 1,1-1,-1 1,1-1,0 1,-1-1,1 1,0 0,0 0,0 0,-1-1,1 2,-11 3,1 1,0 0,0 1,1 0,0 1,0 0,1 1,0 0,0 0,1 1,0 0,1 0,0 1,1 0,0 0,0 2,5-12,1 1,-1-1,0 1,1-1,-1 1,1 0,-1-1,1 1,0 0,0-1,0 1,0 0,0-1,0 1,0 0,0 0,1-1,-1 1,1 0,-1-1,1 1,0-1,0 1,-1-1,1 1,0-1,0 0,1 1,-1-1,0 0,0 0,1 0,-1 0,0 0,1 0,-1 0,1 0,-1 0,1-1,0 1,-1-1,1 1,-1-1,1 0,0 1,0-1,-1 0,1 0,85-7,-70 3,64-8,-79 13,0-1,0 0,1 1,-1-1,0 1,0-1,1 1,-1 0,0 0,0 0,0 0,0 1,0-1,0 1,-1-1,1 1,0-1,-1 1,1 0,-1 0,0 0,1 0,-1 0,0 0,0 0,-1 0,1 0,0 0,-1 1,1-1,-1 0,1 1,-12 85,9-81,-1 0,1 1,1-1,0 1,0-1,0 1,1-1,0 1,0-1,1 1,0-1,1 4,-2-9,1 0,0 0,0 0,0 0,0 0,0 0,0 0,0-1,0 1,1-1,-1 1,1-1,-1 1,1-1,0 0,-1 1,1-1,0 0,0 0,0-1,0 1,0 0,0 0,0-1,0 0,0 1,0-1,0 0,0 0,0 0,1 0,-1 0,0-1,0 1,0 0,0-1,0 0,0 1,0-1,0 0,-1 0,2-1,81-48,-79 46,210-195,-178 165,-1-1,-1-1,-2-2,-2-1,-2-2,-1-1,-2-1,-3-1,-1-1,-2-1,-2-1,-2 0,0-11,-16-11,0 67,-1 1,1 0,0 0,-1-1,1 1,-1 0,1 0,-1-1,1 1,-1 0,0 0,0 0,0 0,0 0,1 0,-1 0,0 0,-1 0,1 1,0-1,0 0,0 1,0-1,-1 0,1 1,0 0,0-1,-1 1,1 0,0 0,-1-1,1 1,0 0,-1 0,1 1,0-1,-1 0,1 0,0 1,-1-1,1 0,0 1,0-1,0 1,-1 0,1-1,0 1,0 0,-9 7,0 0,0 1,1 0,0 1,1 0,0 0,1 1,0-1,0 2,1-1,1 1,0 0,0 0,-2 12,-5 18,1 1,2 1,2 0,1 13,-1-1,4-25,2 1,1-1,2 0,1 1,1-1,8 25,18 74,-62-159,18 9,0 0</inkml:trace>
  <inkml:trace contextRef="#ctx0" brushRef="#br0" timeOffset="-8638.722">10556 364,'34'5,"39"1,18-4,-3-4,-6 0,-8-6,-11-1,-7 1,-8 2,-13 2</inkml:trace>
  <inkml:trace contextRef="#ctx0" brushRef="#br0" timeOffset="1999.754">2343 1831,'-22'111,"5"0,-1 62,-1 13,10 0,9-185,0 0,0 0,-1 0,1 1,0-1,0 0,0 0,0 0,1 0,-1 1,0-1,0 0,1 0,-1 0,0 0,1 0,-1 0,1 0,0 0,-1 0,1 0,0 0,0 0,-1 0,1 0,0-1,0 1,0 0,0-1,0 1,0 0,0-1,0 0,0 1,0-1,1 1,-1-1,0 0,0 0,0 0,0 0,1 0,-1 0,0 0,0 0,0 0,0 0,0-1,1 1,-1 0,0-1,0 1,0-1,0 0,0 1,0-1,0 0,0 1,0-1,-1 0,1 0,0 0,0 0,69-70,-24 27,-35 31,1 1,1 0,0 1,1 0,0 1,0 0,1 1,9-3,-21 11,0 0,0 1,0-1,0 1,0 0,0 0,0 0,0 0,0 0,0 1,0-1,0 1,-1 0,1 0,0 0,0 0,-1 1,1-1,-1 1,1-1,-1 1,0 0,1 0,-1 0,0 0,0 1,0-1,-1 0,1 1,-1-1,1 1,-1 0,0-1,0 1,0 0,0 0,0 0,-1 0,1 0,-1 0,0 0,0 0,0 0,6 25,-2 0,-1 1,-1-1,-1 1,-2-1,-1 1,-2 7,3-27,8-17,1-2</inkml:trace>
  <inkml:trace contextRef="#ctx0" brushRef="#br0" timeOffset="2248.117">2936 2481,'-5'33,"-1"17,4-1,4-9</inkml:trace>
  <inkml:trace contextRef="#ctx0" brushRef="#br0" timeOffset="2499.259">2964 2001,'0'0</inkml:trace>
  <inkml:trace contextRef="#ctx0" brushRef="#br0" timeOffset="2815.368">3106 2650,'47'-92,"52"-58,-99 149,0 0,0-1,1 1,-1 0,0 0,1 0,-1 0,1 0,0 0,-1 0,1 1,0-1,-1 0,1 0,0 0,0 1,0-1,0 0,-1 1,1-1,0 1,0-1,0 1,0-1,1 1,-1 0,0-1,0 1,0 0,0 0,0 0,0 0,0 0,0 0,1 0,-1 0,0 0,0 1,0-1,0 0,0 1,0-1,0 1,0-1,0 1,0 0,0-1,0 1,-1 0,1-1,0 1,0 0,-1 0,1 0,0 0,-1 0,6 83,-8-77,2 0,-1 0,1 0,0 1,0-1,1 0,0 0,0 0,1 0,0 0,0 0,1 0,-1-1,2 1,2 5,-4-10,0 0,0 0,1-1,-1 1,0 0,1-1,-1 1,1-1,-1 0,1 1,0-2,0 1,-1 0,1 0,0-1,0 1,0-1,0 0,0 0,0 0,-1 0,1-1,0 1,0-1,0 0,0 0,-1 0,1 0,0 0,-1 0,1-1,-1 1,2-3,75-63,57-128,-121 176</inkml:trace>
  <inkml:trace contextRef="#ctx0" brushRef="#br0" timeOffset="3127.574">4037 1747,'-30'507,"4"-306,13-140,7-55</inkml:trace>
  <inkml:trace contextRef="#ctx0" brushRef="#br0" timeOffset="3382.016">3698 2198,'38'5,"32"1,14 1,-2-7,-11-3,-13-1,-11 0,-9 1,-11 1</inkml:trace>
  <inkml:trace contextRef="#ctx0" brushRef="#br0" timeOffset="7165.763">4827 2594,'14'-2,"-1"1,1-2,-1 0,0 0,0-2,0 1,0-2,-1 1,0-2,0 0,0 0,1-2,132-109,-1-31,-127 133,-14 12,1-1,0 1,0-1,1 1,-1 0,1 1,0-1,0 1,0 0,0 0,0 0,1 1,0 0,-1 0,1 0,0 1,0 0,0 0,-1 0,3 1,-3 4,-1 0,0 0,0 0,-1 1,1 0,-1 0,0 0,0 0,0 0,-1 0,0 1,0-1,0 1,-1 0,0 0,0-1,0 1,-1 0,0 0,0 0,0 0,-1-1,0 1,0 3,0-1,1 12,-16 154,14-166,-1 0,0 0,0 0,0-1,-1 1,0-1,-1 0,0 0,0 0,0 0,-1-1,0 0,0 0,0-1,-1 0,0 0,0 0,0-1,-5 2,9-4,0 0,0 0,0 0,0 0,0-1,0 1,-1-1,1 0,-1 0,1 0,0-1,-1 1,1-1,-1 1,0-1,1-1,-1 1,1 0,-1-1,1 1,-1-1,1 0,0 0,-1-1,1 1,0-1,0 0,0 1,0-1,0-1,0 1,1 0,-1-1,1 1,-1-1,1 0,0 0,0 1,0-2,1 1,-1 0,1 0,-1 0,1-1,0 1,1-1,-1 1,0-1,1 0,4-13</inkml:trace>
  <inkml:trace contextRef="#ctx0" brushRef="#br0" timeOffset="7711.432">5956 1776,'1'74,"-14"182,-6-19,7-169,9-57,0 0,1 0,0 0,0 0,2 1,-1-1,2 1,-1-1,3 9,2-7,1-8</inkml:trace>
  <inkml:trace contextRef="#ctx0" brushRef="#br0" timeOffset="7951.003">5673 2283,'19'5,"21"1,9 0,5-1,-2-2,-5-5,0-3,-4-1,-4 1,0 2,-1-5,-2 1,-8 0</inkml:trace>
  <inkml:trace contextRef="#ctx0" brushRef="#br0" timeOffset="9230.548">6690 2311,'-9'-4,"0"1,0 0,0 0,0 1,0 0,-1 1,1 0,0 0,-1 1,1 0,-1 1,1 0,0 1,-1-1,1 2,0-1,0 2,0-1,1 1,-1 0,-1 2,-9 5,2 0,-1 2,1 0,1 1,0 0,2 2,-1-1,2 2,0 0,-23 77,36-92,-1 0,1 0,0 0,-1 0,1 0,0 0,0 1,1-1,-1 0,0 0,1 0,-1 0,1 0,0 0,0 0,-1 0,1 0,0-1,1 1,-1 0,0 0,0-1,1 1,-1-1,1 1,0-1,-1 0,1 0,0 1,0-1,-1 0,1-1,0 1,0 0,0 0,0-1,0 1,1-1,-1 0,0 0,0 0,0 0,0 0,2 0,9-3,-1 0,1-1,-1 0,0-1,0 0,0-1,0-1,-1 1,0-2,-1 0,0 0,0-1,2-2,10-7,201-179,-222 196,-1 0,0 0,1 0,0 0,-1 0,1 0,0 0,-1 1,1-1,0 0,0 1,-1-1,1 0,0 1,0-1,0 1,0-1,0 1,0-1,0 1,0 0,0 0,0-1,0 1,0 0,0 0,0 0,0 0,1 0,-1 1,0-1,0 0,0 0,0 1,0-1,0 0,0 1,0-1,0 1,-1-1,1 1,0 0,0-1,0 1,-1 0,1 0,0-1,0 1,-1 0,1 0,-1 0,1 0,-1 0,24 65,-24-59,1-1,0 0,0 1,0-1,1 0,0 0,0 0,1 0,-1-1,1 1,0 0,1-1,0 0,-1 0,2 0,-1 0,0-1,1 0,0 0,0 0,0 0,1-1,-1 0,1 0,0 0,0-1,-1 1,2-2,3 2,-4-5,1 0,0 0,-1 0,0-1,0 0,1 0,-2 0,1-1,0 0,-1 0,0-1,0 0,0 1,0-2,-1 1,0 0,0-1,0 0,-1 0,0 0,1-2,13-17,17-26,-2-2,-3-2,21-52,-31 61,-1 0,-3-1,-2-1,-2 0,-2 0,-2-1,-1-10,-6 54,1-1,-1 1,0-1,-1 1,1-1,-1 1,0-1,0 1,-1 0,0 0,0-1,0 1,0 0,-1 1,0-1,-1-2,3 7,0-1,0 0,0 1,1-1,-1 1,0-1,0 1,0 0,0-1,0 1,0 0,0-1,0 1,0 0,0 0,0 0,0 0,0 0,0 0,0 0,0 0,0 1,0-1,0 0,0 1,0-1,0 0,1 1,-1-1,0 1,0-1,0 1,0 0,1-1,-1 1,0 0,1 0,-1-1,0 1,1 0,-1 0,1 0,0 0,-1 0,-23 44,23-41,-8 25,1 1,1 0,2 0,1 0,2 0,1 1,1-1,4 30,-2 21,28 197,-35-227,-2-51</inkml:trace>
  <inkml:trace contextRef="#ctx0" brushRef="#br0" timeOffset="9520.394">6915 2142,'19'10,"21"2,8 0,2-2,1-3,-4-3,-4-2,-5-1,-4-5,-3-3,-2 0,-2 2,1 1,-1 2,0 0,1 2,-5 0</inkml:trace>
  <inkml:trace contextRef="#ctx0" brushRef="#br0" timeOffset="9769.649">7705 2396,'0'29,"5"9,2-2</inkml:trace>
  <inkml:trace contextRef="#ctx0" brushRef="#br0" timeOffset="10017.454">7677 2001,'0'19,"0"6</inkml:trace>
  <inkml:trace contextRef="#ctx0" brushRef="#br0" timeOffset="10501.489">7904 2537,'162'-327,"-162"328,0 0,0-1,0 1,1 0,-1-1,0 1,1-1,-1 1,1 0,-1-1,1 1,-1-1,1 1,-1-1,1 1,-1-1,1 0,0 1,-1-1,1 0,0 1,-1-1,1 0,0 0,-1 0,1 1,0-1,-1 0,1 0,0 0,0 0,-1 0,1 0,0-1,-1 1,1 0,0 0,-1 0,1-1,0 1,-1 0,1-1,0 1,-1 0,1-1,-1 1,1-1,-1 1,1-1,-1 1,1-1,-1 1,1-1,-1 0,0 1,1-1,-1 0,0 1,0-1,1 0,-1 1,0-1,0 0,0 0,0 1,0-1,0 0,0 1,0-1,0 0,12 41,26 53,-37-91,1 0,0 0,-1 1,1-1,0 0,0-1,0 1,1 0,-1-1,0 1,0-1,1 1,-1-1,1 0,0 0,-1 0,1-1,0 1,-1 0,1-1,0 0,-1 0,1 0,0 0,0 0,-1 0,1-1,0 1,0-1,-1 0,1 0,1-1,6-2,0-2,0 1,0-1,-1-1,0 0,0 0,-1-1,0 0,0 0,-1-1,0 0,1-2,28-31,-22 28</inkml:trace>
  <inkml:trace contextRef="#ctx0" brushRef="#br0" timeOffset="11151.628">8778 2170,'-10'2,"1"0,-1 0,0 1,1 1,0-1,-1 1,1 1,1 0,-1 0,1 1,0 0,0 0,1 1,-1 0,2-1,0 0,0 1,1-1,-1 1,2 0,-1 1,1-1,0 1,0 0,1 0,0 0,1 1,-1-1,2 1,-1-1,1 1,0 0,1-1,0 1,1 0,0-1,0 2,0-8,-1-1,1 1,0-1,0 1,0-1,0 0,0 1,1-1,-1 0,0 0,1 1,-1-1,0 0,1-1,-1 1,1 0,0 0,-1-1,1 1,-1 0,1-1,0 0,0 1,-1-1,1 0,0 0,0 0,-1 0,1 0,0-1,-1 1,1 0,0-1,-1 1,1-1,0 0,-1 1,1-1,0-1,68-37,-64 35,66-50,-55 39,0 1,1 1,1 0,0 2,1 0,0 1,0 1,21-6,-37 13,1 1,-1-1,1 1,0 0,0 0,-1 0,1 0,0 1,0 0,0 0,0 1,-1-1,1 1,0 0,0 0,-1 0,1 1,0 0,-1 0,0 0,1 0,-1 1,0-1,0 1,-1 0,1 1,0-1,2 4,2 16,0 1,-1 0,-2 0,0 0,-2 1,-1-1,0 1,-2 0,-1 0,-3 19,1 33,-8 54,8-118,0 1,0-1,-1 1,-1-1,0 0,-1-1,0 1,-1-1,-1-1,1 1,-2-1,0 0,0-1,-1 0,0-1,-1 0,-10 7,18-13,-1 1,1-1,-1 0,0 0,0-1,0 1,-1-1,1 0,-1 0,1 0,-1 0,0-1,1 0,-1 0,0 0,0-1,0 0,0 0,1 0,-1 0,0-1,0 1,0-1,1-1,-1 1,0-1,1 0,-1 0,1 0,0 0,-1-1,1 1,1-1,-1-1,0 1,1 0,-1-1,0 0,2-5,1 0,-1 1,2-1,-1 0,1 0,1 0,-1 1,1-1,1 0,0 1,0-1,0 1,1-1,1 1,-1 0,1 0,1 1,0-1,0 1,0 0,0 0,1 1,1 0,0-1,15-15,1 2,1 1,1 1,1 0,0 2,1 1,0 2,2 0,-1 2,2 1,22-4,49-8,-83 16</inkml:trace>
  <inkml:trace contextRef="#ctx0" brushRef="#br0" timeOffset="13303.797">10387 1662,'29'-34,"-25"67,-32 119,-53 316,70-305,12-163,-1-11</inkml:trace>
  <inkml:trace contextRef="#ctx0" brushRef="#br0" timeOffset="13565.493">10048 2086,'342'-27,"-61"-27,-214 31,-48 18</inkml:trace>
  <inkml:trace contextRef="#ctx0" brushRef="#br0" timeOffset="14013.667">10894 1549,'-47'143,"6"1,-1 35,35-141,2 1,1-1,2 1,2-1,1 1,2 0,4 16,-7-53,0 1,0-1,0 1,0-1,0 1,0-1,1 0,-1 1,1-1,0 1,-1-1,1 0,0 1,0-1,1 0,-1 0,0 0,1 0,-1 0,1 0,0 0,0-1,-1 1,1-1,0 1,0-1,1 0,-1 1,0-1,0 0,1-1,-1 1,0 0,1-1,-1 1,1-1,-1 0,0 1,1-1,-1 0,2-1,15-8,0-1,-1 0,-1-1,0-2,-1 1,0-2,0 0,-2-1,6-8,82-69,-85 79,-12 8,0 0,0 1,1 0,0 0,0 0,0 0,0 1,0 0,1 1,-1 0,1 0,0 0,-1 0,6 1,-9 3,0 0,0 1,0 0,-1 0,0 0,1 0,-1 0,0 0,-1 1,1-1,0 1,-1-1,0 1,0-1,0 1,0 0,-1 0,1-1,-1 1,0 0,0 0,0-1,-1 1,1 0,-2 3,2 1,-1 24,-1-24,1-1,0 1,1-1,0 1,0-1,1 1,0 0,0-1,1 0,0 1,0-1,1 0,0 0,0 0,3 4,29 4,-16-17</inkml:trace>
  <inkml:trace contextRef="#ctx0" brushRef="#br0" timeOffset="14699.436">11713 2057,'-27'25,"1"0,2 2,0 1,2 1,1 1,2 1,-12 24,30-54,0 1,0-1,0 0,0 1,0-1,1 0,-1 1,0-1,1 1,-1-1,1 1,-1-1,1 1,0-1,0 1,0 0,0-1,0 1,0-1,0 1,0 0,1-1,-1 1,0-1,1 1,-1-1,1 1,0-1,0 0,-1 1,1-1,0 0,0 1,0-1,1 0,-1 0,0 0,0 0,0 0,1 0,-1 0,1-1,-1 1,0 0,1-1,-1 1,1-1,0 1,-1-1,1 0,-1 0,1 0,-1 0,1 0,0 0,-1 0,1 0,-1-1,1 1,-1 0,2-2,13-3,-1-2,-1 0,1 0,-1-2,-1 0,1 0,-2-1,1-1,6-7,19-14,93-74,-129 105,-1-1,0 1,0 0,1 0,-1 0,0 0,1 0,-1 1,1-1,-1 0,1 1,0-1,-1 1,1 0,0-1,-1 1,1 0,0 0,-1 0,1 0,0 0,-1 0,1 1,0-1,-1 1,1-1,-1 1,1-1,-1 1,1 0,-1 0,1 0,-1 0,0 0,1 0,-1 0,0 0,0 0,0 1,0-1,0 0,0 1,0-1,0 1,-1-1,1 1,0-1,-1 1,0 0,1-1,-1 1,0-1,0 1,1 0,-2-1,1 3,3 22,-3-22,-1 1,1-1,0 1,0-1,0 1,1-1,0 0,0 1,0-1,0 0,0 1,1-1,0 0,0 0,0 0,0-1,1 1,0 0,-1-1,1 0,0 1,1-1,-1 0,1-1,-1 1,1-1,0 1,0-1,0 0,0-1,0 1,0-1,3 1,6-3,0 0,0-1,0 0,-1-1,1-1,-1 0,1-1,-1 0,-1-1,1 0,-1-1,0 0,0-1,-1 0,0-1,2-2,134-111,-125 109,-1-2,-1 0,0-1,-1-1,0-1,-2 0,0-1,-1-1,-1-1,-1 0,2-5,-5 9,0-1,-1-1,-1 1,-1-1,-1-1,0 1,-2-1,0 0,-1 0,-1-1,-1 1,-1-18,0 36,0 0,0 0,-1-1,1 1,0 0,-1-1,0 1,1 0,-1 0,0 0,0 0,0 0,-1 0,1 0,0 0,-1 0,1 1,-1-1,0 0,1 1,-1-1,0 1,0 0,0 0,0 0,0 0,0 0,0 0,-1 0,1 1,0-1,0 1,-1-1,1 1,0 0,-1 0,1 0,0 0,0 0,-1 1,1-1,0 1,0 0,-1-1,1 1,0 0,0 0,0 0,0 1,0-1,0 1,-12 12,1 1,0 0,1 1,1 1,0 0,2 0,0 1,1 0,0 0,2 1,0 0,1 1,1-1,1 1,-1 10,1 0,2 1,0-1,2 0,1 0,2 1,1-2,1 1,2 0,5 13,31 63,-55-134,6 10</inkml:trace>
  <inkml:trace contextRef="#ctx0" brushRef="#br0" timeOffset="14957.087">12165 1860,'43'4,"43"-2,17-2,0-1,-13-1,-11-4,-15-1,-9 0,-9 1,-11 2</inkml:trace>
  <inkml:trace contextRef="#ctx0" brushRef="#br0" timeOffset="22799.88">13688 1831,'30'0,"-1"-1,0-2,1-1,-1-1,-1-1,1-2,-1-1,0-1,-1-1,0-2,19-12,-39 21,-1-1,0 0,0-1,0 1,0-1,-1 0,0-1,-1 1,1-1,-1 0,0 0,-1 0,1-1,-2 1,1-1,-1 0,0 1,-1-1,1 0,-2 0,1-3,-2 11,1-1,-1 0,1 1,-1-1,0 0,1 1,-1-1,0 1,0-1,1 1,-1-1,0 1,0 0,0-1,0 1,0 0,1 0,-1 0,0 0,0-1,0 1,0 0,0 1,0-1,0 0,1 0,-1 0,0 0,0 1,0-1,0 0,0 1,1-1,-1 1,0-1,0 1,1-1,-1 1,0-1,1 1,-1 0,0-1,1 1,-1 0,1 0,-1-1,1 1,0 0,-1 0,1 0,0 0,0-1,-1 1,1 0,0 0,0 0,0 0,0 0,0 0,0 0,0 0,-14 28,0 0,2 1,1 1,1-1,2 2,1-1,-1 24,-4 5,-22 137,18-96,-4-1,-29 88,42-170,0 0,-2 0,0 0,0-1,-2 0,0-1,-1 0,-13 13,21-24,-2 0,1 0,0 0,-1 0,0-1,0 0,-1 0,1-1,-1 1,0-2,1 1,-1-1,0 0,-1 0,1-1,0 0,0 0,-1 0,1-1,0 0,-1-1,1 0,0 0,0-1,-3 0,6 1,1-1,-1 0,0 0,1 0,-1 0,1-1,0 0,-1 1,1-1,0 0,1 0,-1-1,1 1,-1 0,1-1,0 0,0 1,1-1,-1 0,1 0,0 0,0 0,0 0,0 0,1-1,-1 1,1 0,0 0,1-1,24-121,-17 110,0 0,1 1,1 0,0 0,1 1,1 0,0 1,1 0,0 1,1 1,0 0,1 0,14-6,10-4,2 2,0 2,0 1,2 3,40-8,-60 15,23-10,-28 9</inkml:trace>
  <inkml:trace contextRef="#ctx0" brushRef="#br0" timeOffset="23120.511">14451 2029,'-12'25,"1"1,1 0,2 0,0 1,2 0,1 0,1 1,1 0,2 24,0-49,1 0,-1 0,1 0,0 0,1 0,-1 0,0 1,1-1,0 0,0 0,0 0,0 0,0-1,0 1,1 0,-1 0,1-1,0 1,0-1,0 1,0-1,0 0,1 0,-1 0,1 0,-1 0,1 0,0-1,0 1,-1-1,1 0,0 0,0 0,0 0,0-1,1 1,-1-1,0 0,0 0,0 0,0 0,0 0,0-1,1 1,0-1,8-5,-1 1,0-2,-1 1,0-1,0-1,0 0,-1 0,0-1,0 0,-1-1,-1 0,0 0,0 0,-1-1,0 0,0-1,-2 1,1-1,-1 0,-1 0,0 0,-1 0,-1-1,1 1,-2-7,1 16,0-1,0 1,0-1,-1 1,1-1,-1 1,0-1,0 1,-1-1,1 0,-1 1,1-1,-1 1,0-1,0 1,-1 0,1 0,-1-1,0 1,0 0,0 0,0 0,0 1,0-1,-1 0,0 1,1 0,-1-1,0 1,0 0,0 1,0-1,-1 0,1 1,0 0,-1 0,1 0,-1 0,1 0,-1 1,1-1,-3 1,-51 14,32-2</inkml:trace>
  <inkml:trace contextRef="#ctx0" brushRef="#br0" timeOffset="23470.476">14789 2311,'-2'-1,"0"-1,0 1,0-1,1 0,-1 0,0 0,1 1,-1-1,1-1,0 1,0 0,0 0,0 0,0-1,0 1,1 0,-1-1,1 1,-1 0,1-1,0 1,0-1,0 1,0-1,1 0,1-14,1-1,1 1,0 0,1 0,1 0,1 1,0 0,2 0,-1 1,2 0,9-12,-11 16,-6 5,1 1,0 0,0 0,1 0,0 0,0 1,0-1,0 1,0 0,1 0,0 1,0 0,0-1,0 1,1 1,-1-1,1 1,-1 0,1 0,1 1,7 2</inkml:trace>
  <inkml:trace contextRef="#ctx0" brushRef="#br0" timeOffset="23836.365">15354 1944,'-14'2,"-1"1,1 0,0 1,0 1,0 0,1 1,0 1,0 0,0 0,1 1,0 1,1 0,-1 1,7-5,1-1,-1 1,1 0,0 1,0-1,1 1,0-1,0 1,0 0,1 0,-1 0,2 1,-1-1,1 0,0 1,0-1,0 1,1 0,0-1,0 1,1-1,0 1,0-1,1 1,-1-1,2 0,-1 0,0 0,1 0,0 0,1 0,-1-1,1 0,0 1,0-1,1-1,0 1,0-1,0 1,0-2,0 1,1 0,0-1,3 2,2-3,-1 1,1-1,0-1,0 0,0 0,0-1,0 0,0-1,0-1,0 1,-1-2,1 1,0-2,-1 1,0-2,0 1,0-1,0-1,-1 1,0-2,0 1,-1-1,4-4,8-6,-2 3</inkml:trace>
  <inkml:trace contextRef="#ctx0" brushRef="#br0" timeOffset="24234.318">15636 2142,'37'4,"0"-2,0-2,0-1,0-2,0-1,0-2,-1-2,22-8,-47 13,1-1,-1 0,0-1,-1-1,1 0,-1 0,0-1,-1 0,1 0,-1-1,-1-1,0 1,0-1,-1-1,0 0,0 0,-1 0,4-9,-9 17,0 0,-1 0,1 0,0 0,-1 0,1 0,-1 0,0-1,1 1,-1 0,0 0,0-1,-1 1,1 0,0 0,-1 0,1-1,-1 1,0 0,0 0,0 0,0 0,0 0,0 0,0 1,-1-1,1 0,-1 0,1 1,-1-1,0 1,0 0,1-1,-1 1,0 0,0 0,0 0,0 0,0 1,-1-1,1 0,0 1,0 0,0-1,-1 1,1 0,-14 0,-1 1,1 1,0 0,0 1,0 1,1 0,-1 1,1 1,0 1,0 0,1 0,0 2,0 0,1 0,0 1,1 1,0 0,0 1,2 0,-1 0,1 1,1 1,1 0,0 0,3-8,1 0,0 0,0 0,1 0,-1 1,2-1,-1 1,1 0,0 0,0 0,1 0,-1 0,2 1,-1-1,1 0,0 0,1 1,0-1,0 0,0 0,1 0,0 0,0 0,1 0,0 0,0-1,1 0,0 1,0-1,0-1,0 1,1 0,0-1,6 4,4 0,1-1,0-1,1-1,0 0,0-1,0-1,0 0,1-2,-1 0,1 0,0-2,0 0,-1-1,2-1,-9 1,22 1</inkml:trace>
  <inkml:trace contextRef="#ctx0" brushRef="#br0" timeOffset="26620.636">2315 3101,'-20'143,"2"-20,6 0,3 34,9-153,0-3,-1 1,0 0,1-1,-1 1,1 0,0 0,0 0,0-1,0 1,0 0,0 0,0 0,0-1,0 1,1 0,-1 0,1-1,0 1,-1 0,1-1,0 1,0-1,0 1,0-1,0 1,0-1,1 0,-1 1,0-1,1 0,-1 0,1 0,-1 0,1 0,-1 0,1-1,1 1,124-94,-110 81,-5 0,2 1,-1 1,1 0,1 1,0 0,0 1,0 1,1 1,0 0,1 1,-1 0,1 2,0 0,0 1,13-1,-27 4,0-1,0 1,0 0,-1 0,1 0,0 0,0 1,-1-1,1 1,-1-1,1 1,-1 0,0 0,1 0,-1 0,0 0,0 1,-1-1,1 1,0-1,-1 1,0 0,1-1,-1 1,0 0,-1 0,1 0,0 0,-1 0,1 0,-1 2,-7 98,4-89,-1 1,0-1,-1 0,-1-1,0 1,-1-1,-1-1,0 1,0-1,-1 0,-1-1,0 0,0-1,-1 0,0 0,-1-1,0-1,-1 0,1-1,-1 0,-1-1,1 0,-2-1,11-3,0 0,0-1,0 0,0 0,0 0,0 0,0 0,0-1,0 0,0 0,-1 0,1 0,0-1,0 0,0 0,0 0,0 0,0 0,0-1,0 0,1 0,-1 0,1 0,-1 0,1-1,0 0,0 0,0 1,0-2,0 1,1 0,-1-1,1 1,0-1,0 1,0-1,1 0,-1 0,1 0,0 0,0 0,0 0,0-4,9-19,3 2</inkml:trace>
  <inkml:trace contextRef="#ctx0" brushRef="#br0" timeOffset="27041.147">3049 3581,'-13'11,"1"1,0 0,0 1,1 0,1 1,0 0,1 0,0 1,1 0,1 1,1-1,0 1,1 1,1-1,0 1,0 7,4-20,0-1,0 0,0 1,1-1,-1 1,1-1,0 0,0 0,0 1,0-1,0 0,1 0,0 0,-1 0,1 0,0-1,0 1,1 0,-1-1,0 0,1 1,0-1,-1 0,1 0,0-1,0 1,0-1,0 1,1-1,-1 0,0 0,0 0,1-1,-1 1,0-1,1 0,-1 0,1 0,-1 0,0 0,1-1,-1 0,0 1,1-1,-1-1,3 0,9-5,0-1,0 0,-1-1,0-1,0 0,-1-1,-1 0,0-1,0-1,-1 0,-1 0,0-1,-1 0,-1-1,0 0,0 0,0-5,-5 15,0 1,-1-1,1 0,-1 0,0 0,0-1,0 1,-1 0,0-1,0 1,-1-1,1 1,-1-1,0 1,0-1,-1 1,0-1,0 1,0-1,-1 1,0 0,0-1,0 1,0 0,-1 0,0 1,0-1,0 1,-1-1,1 1,-1 0,0 0,0 1,-1-1,1 1,-1 0,1 0,-1 0,0 1,-4-2,2 4,0 0,0 0,0 1,0 0,0 1,0-1,0 1,0 1,1-1,-1 1,1 0,0 1,0 0,0 0,0 0,1 0,0 1,0 0,0 0,0 0,1 1,-2 2,-13 16</inkml:trace>
  <inkml:trace contextRef="#ctx0" brushRef="#br0" timeOffset="27386.752">3670 3158,'-76'457,"48"-289,20-97,17-60,-3-16</inkml:trace>
  <inkml:trace contextRef="#ctx0" brushRef="#br0" timeOffset="27687.496">3924 3186,'-5'38,"-6"32,-2 9,2-4,3-10,2-11,-2-11,0-7,2-5,1-3,2-1,2-1,0 0,1 1,-5-10,-1-7</inkml:trace>
  <inkml:trace contextRef="#ctx0" brushRef="#br0" timeOffset="27952.562">3246 3553,'39'4,"41"-2,11-2,1-1,-11-1,-9-4,-13-1,-11 0,-9 2,-7 1,-3 2,2 1,1 0,0 1,0 1,-2-1,-5 0</inkml:trace>
  <inkml:trace contextRef="#ctx0" brushRef="#br0" timeOffset="28285.263">4262 3497,'-13'11,"0"0,1 1,1 1,0 0,0 0,1 1,1 1,0-1,2 2,-1-1,-4 17,11-29,0 0,0 1,0-1,1 1,-1-1,1 1,0-1,0 1,0-1,1 1,-1-1,1 1,0-1,0 1,0-1,0 0,0 1,1-1,0 0,0 0,-1 0,2 0,-1-1,0 1,1 0,-1-1,1 0,0 1,-1-1,1 0,0 0,0-1,1 1,-1-1,0 1,0-1,1 0,-1 0,1-1,-1 1,1-1,-1 0,1 1,-1-2,1 1,-1 0,1-1,7 0,-1 0,0-1,0 0,0 0,0-1,-1-1,1 1,-1-2,0 1,0-1,0-1,-1 0,1 0,-1 0,-1-1,1 0,3-6,-7 8,1 0,-1 0,0 0,-1 0,1-1,-1 1,0-1,-1 0,0 0,1 0,-2-1,1 1,-1 0,0-1,0 1,-1-1,0 1,0 0,0-1,-1 1,0-1,0 1,-1 0,0-1,0 1,0 0,-1 0,0-1,0 3,0 0,0-1,0 1,-1 1,0-1,1 0,-1 1,0 0,-1 0,1 0,-1 0,1 1,-1-1,0 1,-3 0,-16-5</inkml:trace>
  <inkml:trace contextRef="#ctx0" brushRef="#br0" timeOffset="28835.483">4404 3835,'69'-102,"67"-76,-135 176,0 1,-1-1,1 1,0-1,0 1,0 0,1-1,-1 1,0 0,0 0,1 0,-1 0,0 0,1 0,-1 0,1 1,-1-1,1 0,0 1,-1-1,1 1,0 0,-1 0,1-1,0 1,-1 0,1 0,0 0,-1 1,1-1,0 0,-1 1,1-1,0 1,-1-1,1 1,-1 0,1 0,-1 0,1 0,-1 0,0 0,0 0,1 0,-1 0,0 1,0-1,0 0,0 1,0-1,-1 1,1 0,4 41,-5-39,0 0,0 0,0 1,0-1,0 0,1 0,0 0,0 0,0 0,0 0,1-1,-1 1,1 0,0-1,0 1,0-1,2 2,1-4,0 0,-1-1,1 1,0-1,0 0,0-1,-1 1,1-1,0 0,0 0,-1-1,1 1,-1-1,1 0,-1 0,0-1,0 1,0-1,0 0,0 0,-2 2,165-96,-165 96,0 0,1 0,-1 1,1-1,0 1,-1-1,1 1,0 0,-1 0,1 0,0 0,-1 0,1 1,-1-1,1 1,-1 0,1-1,-1 1,1 1,-1-1,1 0,-1 0,0 1,0-1,0 1,0 0,0 0,0 0,0 0,-1 0,1 0,-1 0,1 0,-1 1,0-1,0 1,0-1,0 1,0-1,-1 1,1-1,-1 1,0 0,1-1,-1 1,3 35,-4-33,1 0,0 1,0-1,0 0,1 0,0 0,0 0,0 1,1-1,-1-1,1 1,0 0,1 0,-1-1,1 1,0-1,0 0,0 0,4 4,9 1</inkml:trace>
  <inkml:trace contextRef="#ctx0" brushRef="#br0" timeOffset="30003.784">5984 3609,'-6'12,"1"-1,1 1,0 0,1 1,0-1,1 0,1 1,0 0,0-1,1 1,1 0,0-1,1 1,0-1,1 0,0 1,1-1,0 0,6 9,-9-19,0 0,0-1,0 1,0-1,1 0,-1 1,0-1,1 0,-1 0,1 0,0 0,-1 0,1 0,0-1,0 1,-1 0,1-1,0 1,0-1,0 0,0 0,-1 0,1 0,0 0,0 0,0 0,0 0,0-1,-1 1,1-1,0 1,0-1,0 0,-1 0,1 0,-1 0,1 0,-1 0,1 0,1-2,44-61,-41 45,1 0,-2 0,-1-1,0 0,-2 1,0-1,-1 0,-1 0,-1 0,-2-12,3 27,0 1,0 0,0-1,-1 1,0 0,0-1,0 1,0 0,-1 0,0 0,0 0,0 0,0 0,0 1,-1-1,0 1,0 0,0-1,0 1,0 0,0 1,-1-1,1 1,-1-1,0 1,0 0,0 1,0-1,0 1,0-1,-1 1,1 0,0 1,0-1,-1 1,1 0,-1 0,1 0,0 1,-1-1,1 1,0 0,0 0,0 1,0-1,0 1,0 0,0 0,0 0,0 1,1-1,-1 1,1 0,0 0,0-1,1 0,-1 0,1 1,0-1,0 1,0-1,0 1,0 0,1 0,-1 0,1 0,-1 0,1 0,0 0,1 1,-1-1,0 0,1 0,0 1,0-1,0 0,0 1,0-1,1 0,-1 0,1 1,0-1,0 0,0 0,0 0,1 0,0 0,-1 0,1 0,0-1,0 1,0 0,0-1,1 0,-1 0,1 1,0-1,-1-1,1 1,0 0,0-1,0 1,0-1,2 1,10-3,0-1,0 0,0-1,0 0,-1-1,1-1,-1 0,0-1,-1-1,1 0,-1 0,-1-2,3-1,7-9,-1 0,0-1,-2-1,0 0,-2-2,0 0,-1-1,-2-1,-1 0,0 0,-2-2,-1 0,-1 0,3-21,7-6,-2 93,185 536,-198-558,5 14,-1 0,-2 0,-1 0,-1 1,-2 0,-1 0,-2 0,0-1,-7 33,4-52,0 0,-1 0,-1-1,1 1,-2-1,0-1,0 1,-1-1,0 0,0-1,-1 1,-1-2,1 0,-2 0,1 0,-1-1,0-1,0 0,-8 3,15-9,0 1,0-1,0 0,0 0,1 0,-1-1,0 1,0-1,0 0,1 0,-1 0,0 0,1-1,-1 0,1 0,0 0,-1 0,1 0,0 0,0-1,1 0,-1 1,0-1,1 0,0 0,-1-1,1 1,0 0,1-1,-1 1,1-1,0 1,-1-1,1 0,1 0,-1 0,1 1,-1-1,1 0,0 0,1 0,-1 0,1 1,-1-1,1 0,0 0,0 1,1-1,-1 0,2 0,59-125,75-31,-64 87,-57 56</inkml:trace>
  <inkml:trace contextRef="#ctx0" brushRef="#br0" timeOffset="32641.716">7762 3130,'10'150,"-3"61,-55 76,50-270,20-42,-12 12,18-19,2 2,1 1,1 1,2 2,0 1,2 2,13-6,-40 24,0-1,1 2,-1-1,1 1,0 1,0 0,0 0,1 1,-1 1,1-1,-1 2,1-1,-1 1,1 1,-1 0,1 1,-1 0,2 0,-8 3,1 0,-1 0,0 1,0-1,-1 1,0 0,0-1,0 2,0-1,-1 0,0 0,-1 1,1-1,-1 1,-1-1,1 1,-1 0,0-1,0 1,-1 0,0-1,0 1,-1-1,1 1,-2-1,1 0,-1 0,1 0,-5 5,-7 10,-1 0,-1-2,-1 0,0-1,-2 0,0-2,-1 0,0-1,-1-1,-22 10,27-14,1 0,0-1,0 0,-1-2,-1 1,1-2,-1 0,0-1,-1-1,-9 1,24-5,1 0,-1-1,0 0,1 1,-1-1,1 0,-1-1,1 1,0 0,-1-1,1 1,0-1,0 1,0-1,0 0,0 0,0 0,1 0,-1 0,1-1,-1 1,1 0,0-1,0 1,0-1,0 1,1-1,-1 0,0 1,1-1,0 0,0 1,0-1,0 0,0 1,0-1,1 0,-1 1,1-1,0 1,0-1,0 1,0-1,0 1,0-1,1 1,-1 0,1 0,0 0,0-1,10-22</inkml:trace>
  <inkml:trace contextRef="#ctx0" brushRef="#br0" timeOffset="33909.626">8749 3525,'-20'5,"0"1,0 1,0 0,1 2,0 0,1 1,0 1,0 1,1 0,1 1,0 1,1 1,1 0,0 1,1 0,0 1,1 1,2 0,-1 0,2 1,1 0,0 1,-3 13,10-30,0-1,0 0,0 1,1-1,-1 0,1 1,-1-1,1 1,0-1,0 1,0 0,0-1,0 1,0-1,1 1,0-1,-1 0,1 1,0-1,0 1,0-1,0 0,1 0,-1 0,0 0,1 0,0 0,-1 0,1 0,0 0,0-1,0 1,0-1,0 0,1 1,-1-1,0 0,0 0,1 0,-1-1,1 1,-1-1,1 1,-1-1,1 0,-1 0,1 0,-1 0,1 0,-1 0,1-1,0 0,12-6,0 0,0-1,-1-1,-1 0,0-1,0-1,0 0,7-9,-5 6,153-173,-168 188,0 0,1-1,-1 1,0-1,0 1,1-1,-1 1,0-1,1 1,-1-1,0 0,1 1,-1-1,1 1,-1-1,1 0,-1 1,1-1,-1 0,1 1,-1-1,1 0,-1 0,1 0,-1 0,1 1,0-1,-1 0,1 0,-1 0,1 0,0 0,-1 0,1-1,-1 1,1 0,-1 0,1 0,-1 0,1-1,-1 1,1 0,-1-1,1 1,-1 0,1-1,-1 1,1 0,-1-1,1 1,-1-1,0 1,1-1,-1 1,0-1,0 1,1-1,-1 1,0-1,0 1,0-1,0 0,0 1,0-1,1 1,-1-1,-1 0,-5 51,3-36,1-9,0-1,1 1,-1 0,1 0,0 0,0 0,1-1,0 1,-1 0,2 0,-1 0,0 0,1 0,0 0,0 0,1-1,-1 1,1 0,0-1,0 1,1-1,-1 0,1 0,0 0,0 0,0 0,1 0,-1-1,1 0,0 0,0 0,0 0,3 1,4-2,1 0,-1-1,1 0,0-1,-1 0,1-1,0-1,-1 0,1 0,-1-1,0 0,0-1,0 0,0-1,6-4,145-100,-134 85,-1-1,-1-1,-1-1,-1-2,-1 0,-2-1,-1-1,-2-1,12-27,-11-14,-19 72,0-1,0 1,0 0,0-1,0 1,0-1,0 1,0-1,0 1,-1-1,1 1,-1 0,1-1,-1 1,0 0,1-1,-1 1,0 0,0 0,0 0,0 0,0 0,0 0,0 0,0 0,0 0,-1 0,1 0,0 1,0-1,-1 1,1-1,-1 1,1-1,0 1,-1 0,1-1,-1 1,1 0,-1 0,1 0,-1 0,1 1,-1-1,1 0,0 1,-1-1,0 1,-11 3,1 1,-1 0,1 1,0 0,0 1,0 1,1 0,1 0,-1 1,1 0,1 1,0 0,0 1,1 0,0 0,1 0,0 1,1 0,0 1,1 0,1-1,-3 10,7-19,-1 0,0 1,1-1,0 0,0 1,0-1,0 0,0 1,1-1,-1 0,1 1,0-1,0 0,0 0,0 0,1 0,0 0,-1 0,1 0,0-1,0 1,0 0,1-1,-1 0,0 1,1-1,0 0,-1 0,1-1,0 1,0 0,0-1,3 1,2 1,0 0,0 0,1-1,-1 0,0-1,1 0,-1 0,1-1,-1 0,1 0,-1-1,0 0,3-1,-8 0,0 0,1 0,-1 1,0 0,1 0,-1 0,1 0,0 0,-1 1,1-1,0 1,-1 0,1 0,0 0,-1 1,1-1,0 1,-1 0,1 0,-1 0,1 1,-1-1,0 1,0 0,1 0,-1 0,0 0,-1 0,1 1,0-1,-1 1,1 0,-1 0,0 0,0 0,0 0,0 2,-9 108,8-111,-1 0,1 0,0 0,0-1,0 1,0 0,0 0,0-1,0 1,0-1,1 1,-1-1,1 0,-1 0,1 1,-1-1,1 0,0 0,0 0,-1-1,1 1,0 0,0-1,0 1,0-1,0 0,0 1,0-1,0 0,0 0,0 0,0-1,0 1,67-12,-48 5,0 0,-1-2,0-1,0 0,-1-2,0 0,-1-1,-1-1,1-1,63-57,-47 43,0-2,-2-1,-1-1,-2-2,0-1,-28 35,0 0,0 0,0 0,0 0,0 0,0-1,0 1,0 0,0 0,-1-1,1 1,0-1,-1 1,1-1,-1 1,0-1,1 1,-1-1,0 1,0-1,0 1,0-1,0 0,0 1,-1-1,1 1,0-1,-1 1,1-1,-1 1,0 0,1-1,-1 1,0 0,0-1,0 1,0 0,0 0,0 0,0 0,0 0,-1 0,1 0,0 0,-1 0,1 0,0 1,-1-1,1 1,-1-1,1 1,-1-1,1 1,-1 0,1 0,-1 0,1 0,-1 0,0 0,1 0,-1 0,0 1,-7 1,0-1,-1 2,1 0,0 0,0 0,1 1,-1 1,1-1,0 1,0 1,0 0,1 0,0 0,0 1,0 0,1 0,0 1,1-1,-1 1,-2 8,7-15,1 0,-1 1,1-1,-1 0,1 1,0-1,0 1,0-1,0 0,0 1,0-1,0 1,0-1,0 0,0 1,1-1,-1 1,1-1,-1 0,1 0,0 1,-1-1,1 0,0 0,0 0,0 0,0 1,0-1,0 0,0-1,0 1,0 0,0 0,0 0,1-1,-1 1,0-1,1 1,-1-1,0 1,1-1,-1 0,1 0,62 2,-42-7,-19 3,0 0,0 0,0 0,1 1,-1 0,1-1,-1 1,1 0,0 1,-1-1,1 1,0-1,-1 1,1 0,0 1,0-1,-1 1,1-1,-1 1,1 0,0 0,-1 1,0-1,1 1,-1 0,0-1,0 1,0 1,0-1,0 0,0 1,-1 0,1-1,-1 1,0 0,0 0,0 1,1 1,-2 6,-1 0,0-1,-1 1,0-1,-1 1,0-1,-1 0,0 0,0 0,-1 0,-1 0,0-1,-1 3,-6 14,-15 72,27-96,-1 1,1-1,0 1,0-1,0 1,0-1,1 1,-1 0,1-1,-1 0,1 1,0-1,0 1,0-1,0 0,0 1,1-1,-1 0,1 0,-1 0,1 0,0-1,0 1,0 0,0-1,0 1,0-1,0 1,0-1,1 0,-1 0,1 0,-1-1,0 1,1 0,-1-1,1 1,61-17,-44 4</inkml:trace>
  <inkml:trace contextRef="#ctx0" brushRef="#br0" timeOffset="34770.526">10414 3779,'35'-16,"-2"-1,0-2,-2-1,0-1,-1-2,-1-1,-1-1,24-29,-48 50,0-1,0 0,-1 0,1 0,-1-1,0 1,-1-1,1 1,-1-1,-1 0,1 0,-1 0,1-6,-2 10,0-1,0 1,0-1,0 1,-1 0,1-1,-1 1,0-1,1 1,-1 0,0-1,-1 1,1 0,0 0,-1 0,1 0,-1 0,1 0,-1 0,0 1,0-1,0 0,0 1,0 0,0-1,0 1,0 0,-1 0,1 0,0 1,-1-1,1 0,-1 1,-1-1,-5 2,-1 0,1 1,0-1,0 2,1-1,-1 1,0 1,1 0,0 0,0 0,0 1,0 0,1 1,0 0,0 0,0 0,1 1,0 0,0 0,1 0,-2 4,-2-1,0 1,0 0,1 0,0 1,1 0,0 0,1 1,0 0,1 0,1 0,0 1,1 0,0-1,1 1,1 0,0 0,1 5,0-15,1 0,0 1,1-1,-1 0,1 0,-1 0,1 0,1-1,-1 1,0 0,1-1,0 0,-1 0,2 1,-1-1,0-1,0 1,1-1,-1 1,1-1,0 0,0 0,0 0,0-1,0 0,0 1,0-1,1-1,-1 1,0-1,1 1,137-4,-95-9,0-1,-2-2,1-3,-2-1,-1-2,0-2,6-8,-23 17,11-6,-1-1,-1-2,0-2,-2-1,-2-1,0-2,-2 0,-1-3,-1 0,-2-2,-1 0,18-38,-34 55,-1-1,-1 0,-1 0,0 0,-1-1,-1 1,-1-8,-1 20,-1 0,1 0,-1 0,-1 0,1 0,-1 0,0 0,0 0,-1 0,0 1,0-1,0 1,-1-1,0 1,0 0,0 0,0 0,-1 0,0 0,0 1,0 0,-1 0,1 0,-4-2,3 4,0-1,-1 1,1 0,-1 1,1 0,-1-1,0 2,1-1,-1 1,0 0,0 0,1 0,-1 1,0 0,1 0,-1 0,1 1,-1 0,1 0,0 0,0 1,0-1,0 1,0 1,-2 1,-108 100,106-95,0 1,1 0,0 0,0 0,1 1,1 0,0 1,1-1,0 1,1 0,0 1,1-1,1 0,0 1,1 0,0-1,1 9,2 10,2-1,0 0,2 0,2 0,0 0,2-1,2-1,0 0,4 4,97 134,-47-89,-62-71</inkml:trace>
  <inkml:trace contextRef="#ctx0" brushRef="#br0" timeOffset="38093.393">12560 3412,'-15'-1,"0"1,0 1,0 1,0 0,0 0,0 2,1 0,0 0,0 1,0 1,0 1,1 0,0 0,0 2,1-1,0 1,1 1,0 0,0 1,1 0,1 1,0 0,0 0,1 1,1 0,-3 6,7-11,-1-3,1 0,0 0,0 0,0 0,0 1,1-1,0 1,0 0,1-1,-1 1,1 0,1 0,-1 0,1 0,0 0,0 0,1 0,0 0,0 0,0-1,0 1,1 0,0 0,1-1,-1 1,1-1,0 0,0 0,1 0,-1 0,3 2,2-3,0 1,0-2,1 1,-1-1,1 0,-1-1,1 0,0 0,0-1,0 0,0-1,0 0,0 0,0-1,7-1,15-2</inkml:trace>
  <inkml:trace contextRef="#ctx0" brushRef="#br0" timeOffset="38577.295">13322 3468,'-31'1,"0"0,0 2,1 1,-1 2,1 1,0 1,1 2,0 0,0 2,1 2,-9 6,28-14,0 0,1 0,0 1,0 1,1-1,0 1,0 1,1-1,0 1,0 0,1 0,0 1,1 0,0-1,0 2,1-1,-1 5,4-11,0-1,0 0,0 0,1 1,-1-1,1 0,-1 0,1 0,0 0,0 0,1 0,-1 0,1 0,-1 0,1-1,0 1,0-1,0 1,0-1,0 0,1 1,-1-1,1-1,0 1,-1 0,1 0,0-1,0 0,0 1,0-1,2 0,3 2,0-1,1 0,-1-1,0 1,1-2,-1 1,0-1,1 0,-1-1,1 0,6-2,38-16,-2-3,0-2,-2-2,-1-2,-1-2,-2-3,0-1,19-21,-15 14,-48 70,-2-24,0 0,-1-1,2 1,-1 0,0 0,1 0,0 0,0 0,1 0,-1-1,1 1,0 0,0 0,1 0,-1-1,1 1,0-1,1 1,-1-1,1 0,-1 0,1 0,1 0,-1-1,0 1,4 1,12 9</inkml:trace>
  <inkml:trace contextRef="#ctx0" brushRef="#br0" timeOffset="39042.5">13745 3666,'229'-237,"-229"236,0 0,1 0,-1 0,0 0,1-1,-1 1,1 0,-1 0,1 0,0 0,0 0,-1 0,1 0,0 0,0 0,0 0,0 0,0 1,0-1,0 0,0 1,1-1,-1 1,0-1,0 1,0-1,1 1,-1 0,0 0,0 0,1-1,-1 1,0 1,1-1,-1 0,0 0,0 0,1 1,-1-1,0 0,0 1,0-1,0 1,1 0,-1-1,0 1,0 0,0-1,0 1,0 0,-1 0,2 1,5 89,-8-86,-1 0,1 1,1 0,-1-1,1 1,0-1,0 1,1 0,0-1,0 1,0-1,0 1,1-1,0 0,0 0,0 1,1-1,0-1,0 1,0 0,0-1,1 0,0 1,0-1,0-1,0 1,1-1,-1 1,1-1,0-1,0 1,4 1,0-3,1 0,0-1,-1 0,1-1,0 0,0-1,-1 1,1-2,-1 1,0-2,0 1,0-1,0 0,0-1,-1 0,0 0,0-1,0 0,-1-1,0 1,0-1,-1-1,1 1,0-3,39-32,30-22,-61 53</inkml:trace>
  <inkml:trace contextRef="#ctx0" brushRef="#br0" timeOffset="41942.519">2146 5387,'165'-252,"-150"230,2 1,0 1,2 0,0 2,1 0,1 1,0 1,1 1,1 1,15-7,-37 20,0 1,-1 0,1-1,0 1,0 0,0-1,-1 1,1 0,0 0,0 0,0 0,-1 0,1 0,0 0,0 0,0 0,0 0,-1 0,1 1,0-1,0 0,0 1,-1-1,1 0,0 1,-1-1,1 1,0-1,-1 1,1 0,0-1,-1 1,1-1,-1 1,1 0,-1-1,0 1,1 0,-1 0,0 0,1-1,-1 1,0 0,0 0,0 0,0-1,0 1,0 0,0 0,0 0,1 53,-1-44,-1 4,0-12,0 1,0 0,0-1,0 1,0 0,1-1,-1 1,1 0,0 0,0 0,0-1,0 1,0 0,1 0,-1 0,1-1,0 1,-1 0,1-1,1 1,-1-1,0 1,1-1,-1 1,1-1,0 0,-1 0,1 0,0 0,0 0,1 0,-1 0,0-1,1 1,-1-1,1 0,-1 1,1-1,-1 0,1-1,0 1,0 0,-1-1,2 0,7-3,-1 0,0-2,0 1,-1-1,1-1,-1 1,0-2,0 1,-1-1,1-1,30-22,-15 13,-19 12,0 1,0-1,1 1,0 0,0 0,0 1,0 0,0 0,0 0,1 1,0 0,-1 0,1 1,0 0,0 0,0 0,3 1,-7 2,0 1,0 0,0 0,0 0,-1 0,1 1,-1-1,0 1,0-1,0 1,0 0,-1-1,1 1,-1 0,0 0,0 0,-1 0,1 0,-1 1,0-1,0 0,0 0,-1 0,1 0,-1 2,1 0,-4 169,4-173,0-1,0 1,0 0,0 0,0-1,0 1,0 0,1-1,-1 1,1-1,-1 1,1 0,-1-1,1 1,0-1,0 1,0-1,0 0,0 1,0-1,0 0,1 0,-1 0,0 0,1 0,-1 0,0 0,1 0,-1 0,1-1,0 1,-1 0,1-1,-1 0,1 1,0-1,0 0,-1 0,1 0,0 0,-1 0,1 0,0 0,-1-1,1 1,0-1,-1 1,1-1,19-8</inkml:trace>
  <inkml:trace contextRef="#ctx0" brushRef="#br0" timeOffset="42242.42">3387 4993,'-7'19,"0"0,1 1,1 0,1 0,1 0,0 0,2 1,0-1,1 1,2-1,2 18,-3-35,0 0,0 0,0 0,1 0,-1 0,1 0,0 0,-1 0,1 0,1-1,-1 1,0-1,1 0,-1 0,1 0,0 0,-1 0,1 0,0-1,0 1,0-1,0 0,1 0,-1 0,0 0,0 0,1-1,-1 0,0 1,1-1,-1 0,0-1,1 1,-1-1,0 1,0-1,1 0,-1 0,0-1,0 1,0 0,0-1,-1 0,1 0,0 0,-1 0,1 0,-1 0,1-1,-1 1,0-1,4-3,0 1,0-1,0 0,-1 0,0 0,-1-1,1 0,-1 0,0 0,-1 0,0-1,0 0,0 1,-1-1,0 0,-1 0,0 0,0 0,-1 0,0-1,0 1,-1 0,0 0,0 0,-1 0,0 0,0 1,-1-1,0 0,-1 1,1 0,-1 0,1 2,-1 0,1 0,0 0,-1 0,0 1,0 0,-1 0,1 0,-1 0,0 1,0 0,0 0,0 0,0 1,-1-1,1 1,-1 0,0 1,0 0,1 0,-1 0,0 0,0 1,0 0,0 0,0 1,0-1,0 1,1 1,-1-1,0 1,-1 1,-12 9</inkml:trace>
  <inkml:trace contextRef="#ctx0" brushRef="#br0" timeOffset="42812.376">3811 5106,'-11'9,"0"1,1 0,0 1,1 0,0 1,1 0,0 0,1 1,0-1,1 2,1-1,0 1,1 0,0 0,1 0,0 0,1 9,2-21,0 0,0 0,1 0,-1 0,1 0,-1 0,1 0,0 0,0 0,0 0,0-1,0 1,0 0,0-1,0 1,1-1,-1 1,1-1,-1 0,1 1,0-1,-1 0,1 0,0 0,0 0,0-1,0 1,-1 0,1-1,0 1,0-1,0 0,0 0,0 0,0 0,0 0,1 0,-1 0,0-1,-1 1,3-1,80-33,-61 18,0-2,-2 0,0-2,-1 0,-1-2,-1 0,0-2,7-6,3-1,-1-2,-1-1,-2-1,-1-1,-2-1,-1-1,-3-1,-1 0,-1-1,-3-1,-1 0,-2-1,-2 0,-1-8,-5 38,0 0,-1 0,0 1,-1-1,-1 0,0 0,0 1,-1-1,-1 1,0-1,0 1,-1 1,-1-1,0 1,0 0,-1 0,0 0,0 1,-1 0,-1 1,1 0,-5-3,9 10,0-1,-1 1,1 0,0 0,-1 0,1 1,-1 0,1-1,-1 2,1-1,0 0,-1 1,1 0,0 0,-1 0,1 1,0-1,0 1,0 0,0 0,0 0,0 1,1-1,-3 3,-79 76,69-61,2 1,0 1,1 1,1 0,1 0,1 1,2 1,0-1,1 1,2 1,1-1,0 1,2-1,1 1,1 0,2 6,-2-15,1 0,1 0,0 1,2-1,0-1,0 1,2 0,0-1,1 0,0-1,1 1,1-2,1 1,0-1,0 0,2-1,0-1,0 1,1-2,0 0,1-1,1 0,-1-1,1 0,5 1,-11-7,-2 1,0 0,0-1,0 0,0 0,1-1,-1 0,1 0,-1 0,1-1,0-1,0 1,0-1,-1 0,1-1,0 0,0 0,-1-1,1 0,-1 0,1-1,1-1,4-7</inkml:trace>
  <inkml:trace contextRef="#ctx0" brushRef="#br0" timeOffset="46473.433">4572 5218,'13'-1,"0"-1,-1 1,1-2,-1 0,1 0,-1-1,-1-1,1 0,0-1,-1 0,0 0,-1-1,1-1,-1 0,-1 0,0-1,0 0,0-1,-1 0,-1 0,1-1,-5 8,-1 0,1 0,-1-1,0 1,0 0,0-1,-1 1,1-1,-1 0,0 1,0-1,0 0,0 0,-1 0,1 0,-1 0,0 0,0 0,-1 0,1 1,-1-1,0 0,0 0,0 0,0 1,-1-1,1 0,-1 1,0 0,0-1,0 1,-1 0,1 0,-1 0,0 0,0 0,0 1,0 0,0-1,0 1,-1 0,1 0,-1 1,-2-2,-4 3,-1 0,1 0,-1 1,1 0,-1 0,1 2,0-1,0 1,0 1,0-1,0 2,1-1,0 2,0-1,0 1,1 0,-1 1,2 0,-2 1,5-4,1 0,-1 0,1 1,0-1,0 1,0 0,1 0,0 0,0 0,0 0,0 0,1 1,0-1,0 0,0 1,1-1,0 1,0-1,0 1,1-1,-1 1,1-1,1 1,-1-1,1 0,0 0,0 0,1 0,1 4,4 3,0 0,0-1,1 0,1 0,0-1,0 0,1-1,0 0,0 0,1-1,1-1,2 3,0-1,0 0,1-1,0-1,1-1,-1 0,1-1,0-1,1 0,-1-1,1-1,-1-1,1-1,0 0,-1-1,1-1,-1 0,1-2,-1 0,0-1,0 0,11-7,27-23,0-3,-3-2,-1-3,-3-2,-1-1,20-29,-41 44,-2-1,0-1,-3-1,-1-1,-1 0,-2-2,-2 0,-1-1,-2 0,-1-1,1-16,-11 51,1 1,-1-1,0 0,0 1,0-1,0 0,-1 0,0 1,0-1,0 0,0 0,0 0,-1 1,1-1,-1 0,0 0,0 1,-1-1,1 1,-1-1,1 1,-1 0,0-1,-1 1,1 0,0 0,-1 1,0-1,1 0,-1 1,0-1,0 1,-1 0,1 0,0 1,-1-1,1 1,-1-1,0 1,1 0,-1 0,0 1,0-1,1 1,-1 0,-7 4,0 1,1 0,-1 1,1 0,1 0,-1 1,1 1,1-1,-1 2,1-1,0 1,1 0,0 1,-17 20,3 1,0 1,2 0,2 1,1 1,1 1,2 0,2 1,1 1,-3 24,10-50,2-1,0 1,0-1,0 1,2 0,-1-1,1 1,1-1,0 0,0 1,1-1,0 0,1 0,0 0,1-1,0 1,0-1,1-1,0 1,1-1,0 0,0 0,1-1,-1 1,2-2,-1 1,1-1,0-1,0 0,1 0,-1-1,1 0,0 0,0-1,8 1,5-1,0-1,0-1,0-1,0-1,0-1,-1-1,1-1,0-1,-1-1,0-1,-1-1,1 0,-2-2,1-1,17-12,-1-2,0-3,-2 0,0-3,-3 0,0-3,-3 0,16-23,-26 28,-1-1,-2-1,0 0,-3-1,0-1,-2 0,-2 0,5-27,-13 52,0 0,0 0,-1-1,0 1,0 0,-1 0,0 0,0 0,-1 0,0 0,-1 0,-1-3,3 8,0 1,0-1,0 1,-1-1,0 1,1 0,-1 0,0 0,0 0,0 0,0 0,0 0,0 1,-1-1,1 1,0-1,-1 1,1 0,-1 0,0 0,1 0,-1 1,0-1,1 1,-1 0,0-1,0 1,0 1,1-1,-1 0,0 0,0 1,1 0,-1 0,0-1,1 1,-2 1,-17 10,1-1,0 2,1 1,1 0,0 1,1 1,1 1,0 1,1 0,1 0,1 2,1-1,1 2,0 0,-5 16,5-14,1 1,1 0,1 0,1 1,1 0,1 1,1-1,2 1,1 0,0-1,2 2,2-17,0 1,1 0,0-1,1 0,0 1,1-2,0 1,0-1,1 0,0 0,1-1,-1 0,2 0,-1-1,1 0,0 0,1-1,-1-1,1 1,1-2,-1 1,0-1,1-1,0 0,0 0,0-1,0-1,0 0,1 0,3-1,-5 1,-1-1,1 0,-1-1,1 0,0-1,-1 0,0 0,1-1,-1 0,0 0,-1-1,1 0,-1-1,4-2,12-11</inkml:trace>
  <inkml:trace contextRef="#ctx0" brushRef="#br0" timeOffset="46908.994">6323 5133,'21'2,"1"-1,0-1,-1-1,1-1,-1 0,1-2,-1-1,0 0,0-2,-1 0,0-2,0 0,4-4,-17 10,-1-1,0-1,0 1,-1-1,1 0,-1 0,0 0,-1-1,1 0,-1 0,0 0,0 0,-1-1,0 1,0-1,-1 0,1 0,-1 0,-1 0,0 0,0-1,0 1,-1 0,0-1,0 0,0 5,0 1,0-1,-1 1,1 0,0-1,-1 1,0-1,0 1,1 0,-1 0,0-1,-1 1,1 0,0 0,-1 0,1 0,-1 0,0 1,1-1,-1 0,0 1,0-1,0 1,0 0,0 0,0 0,-1 0,1 0,0 0,-1 0,1 1,0-1,-1 1,1 0,-1-1,1 1,-1 0,-1 1,-90 31,77-20,1 0,0 2,1 0,1 1,0 0,1 1,0 1,2 0,0 1,1 0,1 0,0 1,1 0,2 1,0 0,1 0,0 0,1 8,3-24,0 0,1 0,-1 0,1 0,0 0,0 0,0 0,1 0,-1 0,1 0,0 0,0-1,0 1,1 0,-1-1,1 1,0 0,0-1,0 0,1 0,-1 1,1-1,-1-1,1 1,0 0,0-1,1 1,-1-1,0 0,1 0,-1 0,1-1,3 2,10-2,-1-1,0-1,0 0,0-1,0-1,-1 0,1-1,-1-1,0-1,0 0,0 0,-1-2,0 0,0 0,12-11,11-3,57-35,-74 41</inkml:trace>
  <inkml:trace contextRef="#ctx0" brushRef="#br0" timeOffset="47513.003">7028 4936,'-36'20,"1"2,1 2,1 1,1 1,1 2,-20 24,0 20,50-70,0 0,0 1,0-1,1 1,-1-1,1 1,-1-1,1 1,0 0,0-1,1 1,-1-1,0 1,1-1,-1 1,1-1,0 1,0-1,0 0,0 1,1-1,-1 0,0 0,1 0,0 0,-1 0,1 0,0 0,0 0,0-1,0 1,1 0,6 2,1 0,-1 0,1 0,0-1,0-1,0 0,0 0,0-1,1 0,-1-1,0 0,1-1,-1 0,0 0,0-1,0-1,0 1,0-2,0 1,-1-1,0-1,0 0,0 0,0-1,-1 0,21-15,-2-1,-1-2,0 0,20-28,-12 15,-16 18,10-7,-1-1,-1-1,-1-1,-2-2,-1 0,-1-2,-2 0,-1-1,-2-1,-2 0,0-1,-1-8,-9 31,0-1,-1 1,-1-1,0 1,-1-1,0 0,-1 0,-1 0,0 1,-1-1,0 0,-1 1,-1-1,0 1,-1 0,0 1,-1-1,-2-3,5 13,0 0,0 0,0 1,0 0,0-1,-1 1,1 0,-1 0,1 1,-1-1,0 1,0 0,1 0,-1 0,0 0,0 1,0 0,0 0,0 0,0 0,0 0,0 1,0 0,0-1,0 2,1-1,-1 0,0 1,1-1,-1 1,1 0,-98 80,85-64,1 0,0 2,2 0,0 0,1 1,2 1,0 0,1 0,1 1,1 0,1 0,1 1,2-1,0 1,1 0,1 0,2 0,0 0,2 0,0 0,2 0,0-1,4 7,2-5,1-2,1 1,1-2,1 0,1 0,1-1,0-2,2 1,0-2,2-1,0 0,0-2,1 0,1-1,1-1,-16-8,0-1,0 0,0 0,0-1,0 0,1 0,0-1,-1 0,1 0,0-1,0 0,0-1,0 0,8-1,1-5</inkml:trace>
  <inkml:trace contextRef="#ctx0" brushRef="#br0" timeOffset="49709.916">8636 4964,'-9'-3,"-17"-7,0 1,0 1,-1 2,1 1,-1 1,-1 1,-19 1,35 5,0 1,0 0,1 1,-1 1,1 0,0 0,1 1,-1 1,2 0,-1 0,1 1,0 0,0 0,1 1,1 0,0 0,0 1,1 0,-1 3,5-11,-8 11,1 0,1 1,0 0,1 0,1 1,0 0,1 0,1 0,0 1,1-1,0 15,3-26,1 0,0 0,0 0,0 0,1 0,0-1,0 1,0 0,0-1,1 0,0 0,0 0,0 0,0 0,0 0,1-1,0 1,0-1,0 0,0 0,0-1,1 1,-1-1,1 0,-1 0,1-1,0 1,0-1,0 0,0 0,0-1,0 1,0-1,0 0,0 0,0-1,0 0,0 0,-1 0,1 0,0-1,0 0,-1 0,2 0,26-15,-1-1,0-2,-1-1,-1-1,-2-1,0-2,2-4,-17 18,19-18,-1-1,-2-2,0-1,-3-1,0-1,-3-1,6-13,-14 35,-20 50,3-25,0 0,0 0,1 0,0 0,1 0,1 0,0 0,0 0,1 0,0 0,1 0,0 0,1 0,0 0,1-1,0 1,1-1,0 0,0 0,1-1,0 0,1 0,0 0,1-1,-1 0,3 1,-6-5,1 0,-1 0,1-1,0 0,0 0,1 0,-1 0,0-1,1 0,0 0,-1 0,1-1,0 0,0 0,0 0,0-1,0 0,0 0,0 0,0-1,0 0,-1 0,1-1,0 1,0-1,-1-1,1 1,1-2,13-8,1-2,-2 0,0-1,0-1,-2-1,16-18,46-42,54-48,-132 124,0-1,1 1,-1 0,1 0,0 0,-1 0,1 0,0 0,-1 0,1 1,0-1,0 1,0-1,0 1,0 0,0-1,-1 1,1 0,0 0,0 1,0-1,0 0,0 1,0-1,0 1,-1-1,1 1,0 0,0 0,-1 0,1 0,-1 0,1 0,-1 0,1 0,-1 1,1-1,-1 1,0-1,0 1,0-1,0 1,0 0,0-1,0 1,-1 0,1 1,19 93,-28 54,6-143,0 0,0 0,0 0,0-1,-1 1,0 0,-1-1,0 0,0 0,0 0,0 0,-1-1,0 1,0-1,-1-1,1 1,-1-1,0 0,-4 2,-9 3,0-1,-1-1,0 0,-1-2,1 0,-1-1,0-2,0 0,58-19,-2 11,0 2,-1 2,1 0,33 5,73-5,-50-24,-71 16</inkml:trace>
  <inkml:trace contextRef="#ctx0" brushRef="#br0" timeOffset="50698.14">10584 4739,'-18'0,"0"2,-1 0,1 1,0 1,1 0,-1 2,1 0,0 0,0 2,1 0,0 1,0 1,1 0,0 1,1 1,1 0,-7 7,19-18,-1 0,0 1,0-1,1 0,-1 1,0-1,1 1,0-1,-1 1,1 0,0-1,0 1,0 0,0 0,0 0,0 0,1 0,-1 0,1 0,-1 0,1 0,0 1,0-1,-1 0,2 0,-1 0,0 0,0 0,1 0,-1 0,1 1,0-1,-1 0,1-1,0 1,0 0,0 0,1 0,-1 0,0-1,1 1,-1-1,1 1,-1-1,1 0,0 1,60 20,-55-21,0-1,0 2,0-1,0 1,-1 0,1 0,0 1,-1 0,0 0,0 0,0 1,0 0,-1 0,1 0,-1 1,0 0,0 0,-1 0,1 1,-1 0,0-1,-1 1,0 1,0-1,0 0,0 1,-1 0,0-1,-1 1,-1 0,0-1,-1 1,0-1,-1 0,1 1,-1-1,0 0,-1 0,0 0,0 0,0-1,0 1,-1-1,0 0,0 0,0 0,-1 0,0-1,0 1,0-1,0-1,-3 2,-7 5,-1 0,-1-1,1-1,-1-1,-1 0,1-1,-9 1,-61 2,85-9,-1 0,1 0,0-1,0 1,0-1,0 1,0-1,0 1,0-1,0 0,0 0,0 0,0 0,1-1,-1 1,0 0,1-1,-1 1,1-1,-1 0,1 1,0-1,0 0,0 0,0 0,0 0,0 0,0 0,0 0,1 0,-1 0,1 0,0 0,0 0,0 0,0-1,0 1,0 0,30-75,-13 57</inkml:trace>
  <inkml:trace contextRef="#ctx0" brushRef="#br0" timeOffset="51262.335">10641 4936,'4'2,"0"0,0 0,0 0,-1 0,1 1,-1-1,1 1,-1 0,0 0,0 0,0 1,0-1,-1 1,1-1,-1 1,0 0,0 0,0 0,-1 0,1 1,-1-1,0 0,0 0,-1 1,1-1,-1 4,3 6,4 20,-2 0,-1 1,-2-1,-1 1,-3 17,2-16,-2-16,-1 0,0 0,-2 0,0 0,-1 0,-1-1,-1 0,-1-1,0 0,-2 0,11-17,1 0,-1 0,0 0,0-1,0 1,-1 0,1 0,0 0,0-1,0 1,0 0,-1 0,1-1,0 1,-1 0,1-1,-1 1,1 0,-1-1,1 1,-1-1,1 1,-1 0,1-1,-1 1,0-1,1 0,-1 1,0-1,1 0,-1 1,0-1,0 0,1 0,-1 1,0-1,0 0,0 0,1 0,-1 0,0 0,0 0,0 0,1-1,-1 1,0 0,0 0,1 0,-1-1,0 1,1-1,-1 1,0 0,1-1,-1 1,0-1,1 1,-1-1,1 0,-1 1,1-1,-1 1,1-1,-1 0,1 1,0-1,-1 0,1 0,0 0,3-22,1-1,1 1,1 0,1 1,1 0,0 0,2 0,1 1,12-22,1 1,3 2,1 0,20-21,-23 32,2 0,1 2,0 1,2 1,1 2,2 0,67-14,-97 36,-1 1,0-1,1 1,-1 0,1 0,-1 0,1 0,-1 1,0-1,1 1,-1-1,0 1,1 0,-1 0,0 0,0 0,0 0,0 0,0 0,0 1,0-1,0 1,0 0,-1 0,1-1,-1 1,1 0,-1 0,0 0,0 1,1-1,-2 0,1 0,0 0,0 1,-1-1,1 1,-1-1,0 0,0 1,0 1,-2 14,-1-1,-1 1,-1-1,0 0,-2 0,0 0,0-1,-2 0,0-1,0 1,-2-2,0 1,-1-2,0 0,0 0,-2-1,0 0,0-1,-1-1,0-1,-1 0,-3 1,1 1,-1-1,0-1,-1 0,0-2,0 0,0-2,-1 0,0-1,0-1,0-1,-10-1,30 0,0-1,-1 0,1 0,0 0,0 1,0-1,-1 0,1 0,0-1,0 1,0 0,-1 0,1-1,0 1,0 0,0-1,0 1,0-1,0 0,0 1,0-1,0 0,0 0,0 1,0-1,0 0,0 0,1 0,-1 0,0 0,1 0,-1 0,1 0,-1-1,1 1,-1 0,1 0,0 0,0 0,0-1,-1 1,1 0,0 0,0-1,1 1,-1 0,0 0,0 0,1 0,-1-1,0 1,1 0,-1 0,1 0,0 0,-1 0,1 0,0 0,0 0,-1 0,1 0,1 0,7-13</inkml:trace>
  <inkml:trace contextRef="#ctx0" brushRef="#br0" timeOffset="51863.871">11092 5274,'78'-59,"-2"-3,-4-4,38-45,-102 103,1-1,-1 1,-1-2,0 1,0-1,-1 0,0-1,-1 1,0-1,-1 0,0 0,-1-1,0 1,-1-1,0 0,-1 0,0 1,-1-1,0 0,-1 0,0-4,0 14,0-1,0 1,0-1,0 1,0-1,-1 1,1 0,-1 0,1-1,-1 1,0 0,0 1,0-1,0 0,0 0,0 1,0 0,0-1,-1 1,1 0,-1 0,1 0,-1 0,1 0,-1 1,0-1,1 1,-1 0,0 0,1 0,-1 0,0 0,1 0,-1 1,1-1,-1 1,0 0,0 0,-6 2,1 1,0-1,0 1,0 1,0-1,1 1,-1 1,1-1,1 1,-1 1,0 0,4-4,-1 0,1 0,-1 0,1 0,0 0,1 1,-1 0,0-1,1 1,0 0,0 0,0 0,1 0,-1 1,1-1,0 0,0 1,0-1,1 1,0-1,0 1,0-1,0 1,0-1,1 0,0 1,0-1,0 0,1 1,-1-1,1 0,0 0,0 0,1 0,-1 0,3 1,4 1,1-2,0 1,0-1,0-1,0 0,1 0,-1-1,1-1,0 0,-1 0,1-1,4 0,66 8,-77-8,0 1,0 0,0 0,-1 0,1 0,0 1,-1-1,1 1,-1 0,1 0,-1 0,0 1,0-1,0 1,0 0,0 0,-1 0,1 0,-1 0,0 1,0-1,0 0,0 1,-1 0,0-1,1 1,-1 0,0 0,-1 0,1 0,-1 0,0 0,0 0,0 0,0 0,-1-1,1 1,-1 0,0 0,0 0,-1 0,1-1,-2 2,-66 109,27-54,41-59,0 0,0 0,0 0,0 1,0-1,0 0,1 1,-1-1,0 1,1-1,-1 1,1-1,-1 1,1-1,0 1,0-1,0 1,0-1,0 1,0-1,0 1,0 0,0-1,1 1,-1-1,1 1,-1-1,1 1,0-1,-1 0,1 1,0-1,0 0,0 1,12 5</inkml:trace>
  <inkml:trace contextRef="#ctx0" brushRef="#br0" timeOffset="52042.452">11882 5049,'-19'38,"-7"18,7-1,6-9</inkml:trace>
  <inkml:trace contextRef="#ctx0" brushRef="#br0" timeOffset="52230.596">11911 4540,'0'29,"0"14,0 0</inkml:trace>
  <inkml:trace contextRef="#ctx0" brushRef="#br0" timeOffset="52646.408">12052 5218,'188'-283,"-166"261,-15 40,-9-12,1 0,-1 0,1-1,1 1,-1 0,1 0,0 0,0 0,1 0,0 0,0 0,0 0,1 0,0-1,0 1,0 0,1-1,0 0,0 0,0 0,0 0,1 0,0 0,0-1,0 0,1 0,0 0,-1 0,1-1,0 0,1 0,0 0,0-4,1 1,-1-2,1 1,-1-1,0 0,1 0,-1-1,0 1,0-1,-1-1,1 1,-1-1,1 0,-1 0,0-1,-1 0,1 1,-1-2,0 1,0 0,-1-1,1 0,-1 1,0-1,0-4,1 5,33-45,-19 31</inkml:trace>
  <inkml:trace contextRef="#ctx0" brushRef="#br0" timeOffset="53282.232">12870 4710,'-19'10,"1"1,0 1,1 0,0 2,1 0,1 0,0 2,1 0,0 0,1 1,2 1,-1 0,2 1,0 1,6-9,1-7,0 0,0 1,1-1,0 1,0-1,0 1,0 0,1-1,0 1,0 0,0 0,1 0,-1 0,1 0,0 0,1 0,-1 0,1 0,0 0,0 0,1 0,-1 0,1-1,0 1,1-1,-1 1,1-1,-1 0,2 1,3-4,-1 0,1 0,-1-1,1 0,0-1,-1 0,1 0,-1 0,0 0,1-1,-1 0,0-1,0 1,0-1,-1 0,1-1,0 1,-1-1,0 0,0 0,2-3,223-217,-135 128,-94 95,0 1,0-1,0 0,0 1,0-1,0 1,0 0,0-1,0 1,0 0,0-1,1 1,-1 0,0 0,0 0,0 0,0 0,0 0,1 0,-1 1,0-1,0 0,0 1,0-1,0 1,0-1,0 1,0-1,0 1,0 0,0-1,0 1,0 0,-1 0,1 0,0-1,0 1,-1 0,1 0,-1 0,1 0,-1 0,1 1,-1-1,0 0,1 0,-1 0,0 0,0 0,0 1,6 63,-6-60,-2 105,-1-44,3 0,3 1,5 17,1-32,-3 1,-2 1,-2-1,-3 0,-6 42,5-82,-1-1,0 0,-1 0,0 0,-1-1,-1 1,0-1,0 0,-1-1,-6 9,9-15,1 0,-1 0,0 0,0 0,0 0,0-1,-1 0,1 0,-1 0,0 0,0-1,0 0,0 0,0 0,-1 0,1-1,0 0,-1 0,1-1,-1 1,1-1,-1-1,1 1,-1-1,-2 0,3-1,0 1,0-1,0-1,1 1,-1 0,1-1,0 0,0 0,0-1,0 1,0-1,1 0,-1 1,1-2,0 1,0 0,1-1,-1 1,1-1,0 0,0 1,1-1,-1 0,1 0,0-3,-5-131,9 121,1-1,1 1,1-1,0 2,1-1,1 1,1 0,1 0,0 1,1 1,0-1,10-8,1 5,1 1,1 0,0 2,1 1,1 1,0 1,1 2,0 0,1 2,0 0,0 3,3-1,160-14,-169 15</inkml:trace>
  <inkml:trace contextRef="#ctx0" brushRef="#br0" timeOffset="57433.435">14055 4766,'-36'109,"21"-63,-16 83,31-127,0 0,0 0,1 0,-1 1,1-1,0 0,0 0,-1 0,1 0,1 0,-1 0,0 0,0-1,1 1,-1 0,1-1,-1 1,1-1,0 1,0-1,0 0,-1 1,1-1,0 0,1-1,-1 1,0 0,0 0,0-1,0 0,0 1,1-1,-1 0,0 0,0 0,1 0,-1 0,0-1,0 1,0-1,1 1,-1-1,0 0,0 0,0 0,0 0,0 0,-1 0,1-1,0 1,0-1,-1 1,1-1,-1 0,1 1,-1-1,1-1,17-13,-1-1,0 0,-2-2,0 0,14-21,-12 16,-18 23,0 1,0-1,0 1,0-1,0 1,0-1,0 1,0-1,0 1,1 0,-1-1,0 1,0-1,0 1,1-1,-1 1,0 0,0-1,1 1,-1-1,0 1,1 0,-1-1,1 1,-1 0,0 0,1-1,-1 1,1 0,-1 0,1 0,-1-1,0 1,1 0,-1 0,1 0,-1 0,1 0,-1 0,1 0,-1 0,1 0,-1 0,1 0,-1 1,1-1,-1 0,1 0,-1 0,0 0,1 1,-1-1,1 0,-1 1,0-1,1 0,-1 1,0-1,1 0,-1 1,0-1,1 0,-1 1,0-1,0 1,0-1,1 1,-1-1,-2 36,-2-22,-13 83,17-94,0 0,0 0,0 0,1-1,-1 1,1 0,0 0,0 0,0-1,0 1,0 0,1-1,-1 1,1-1,-1 1,1-1,0 0,0 0,0 0,0 0,1 0,-1 0,0-1,1 1,-1-1,1 0,0 1,-1-1,1 0,0-1,1 1,1 0,0 0,-1 0,1-1,0 0,0 0,0 0,0-1,0 0,-1 1,1-2,0 1,0-1,-1 1,1-1,-1 0,0-1,0 1,0-1,0 0,0 0,0 0,-1 0,1-1,-1 0,0 1,0-1,0 0,1-4,60-128,-63 133,30-88,-27 70</inkml:trace>
  <inkml:trace contextRef="#ctx0" brushRef="#br0" timeOffset="57696.708">14789 4907,'-10'34,"-2"20,4 2,5-14,2-14</inkml:trace>
  <inkml:trace contextRef="#ctx0" brushRef="#br0" timeOffset="57860.157">14818 4372,'0'0</inkml:trace>
  <inkml:trace contextRef="#ctx0" brushRef="#br0" timeOffset="58194.754">15128 4118,'0'832,"-26"-656,24-164</inkml:trace>
  <inkml:trace contextRef="#ctx0" brushRef="#br0" timeOffset="58464.462">14818 4739,'24'0,"31"0,13 0,-2-5,-7-2,-9 1,-7 1,-8-3,-3-1,-4-3,0 0,-2-2,-4 1</inkml:trace>
  <inkml:trace contextRef="#ctx0" brushRef="#br0" timeOffset="58880.508">15523 4202,'-30'92,"4"1,-12 85,29-131,2 0,2 1,2-1,2 1,5 37,-5-81,1 0,0-1,0 1,0 0,1 0,-1 0,1-1,0 1,0 0,0-1,0 1,0-1,1 1,0-1,0 1,0-1,0 0,0 0,1 0,-1 0,1-1,0 1,0-1,0 1,0-1,0 0,1 0,-1 0,0-1,1 1,-1-1,1 0,0 0,0 0,-1-1,1 1,0-1,0 0,-1 0,1 0,0 0,1-1,108-64,-111 64,-1 0,1 0,0 0,0 0,0 1,0-1,0 1,0-1,0 1,0 0,0 0,0 0,0 0,0 0,0 0,0 1,0-1,0 0,-1 1,1 0,0-1,0 1,0 0,0 0,-1 0,1 0,0 0,-1 1,1-1,-1 0,0 1,1-1,-1 1,0 0,0-1,0 1,0 0,0 0,0-1,0 1,-1 0,1 0,-1 0,1 0,-1 0,0 0,0 0,0 1,14 128,-9-111</inkml:trace>
  <inkml:trace contextRef="#ctx0" brushRef="#br0" timeOffset="70465.409">594 6234,'-54'34,"-146"83,-1 5,173-105,27-17,1 0,0 0,-1 1,1-1,0 0,-1 0,1 1,0-1,-1 0,1 0,0 1,-1-1,1 0,0 1,0-1,-1 1,1-1,0 0,0 1,0-1,0 0,0 1,-1-1,1 1,0-1,0 1,0-1,0 0,0 1,0-1,0 1,0-1,1 1,-1-1,0 0,0 1,0-1,0 1,0-1,1 0,-1 1,0-1,0 0,1 1,-1-1,0 0,1 1,-1-1,0 0,1 0,-1 1,0-1,1 0,-1 0,1 0,-1 0,0 1,1-1,-1 0,1 0,-1 0,0 0,1 0,-1 0,1 0,-1 0,1 0,-1 0,1 0,12 1,0 1,1-2,-1 0,0 0,1-2,-1 1,0-2,0 1,1-2,39-6,-44 9,3-2,1 1,0 0,-1 0,1 2,0-1,0 2,0 0,0 0,0 1,-1 1,1 0,-1 1,0 0,5 3,-14-6,-1 2,1-1,-1 0,1 0,-1 1,0-1,0 1,0 0,0 0,0-1,-1 1,1 1,-1-1,0 0,1 0,-2 0,1 1,0-1,-1 0,1 1,-1-1,0 0,0 1,-1-1,1 0,-1 1,1-1,-1 0,0 1,0-1,0 0,-1 0,1 0,-2 1,-68 94,45-71,-2-1,0-2,-2-1,0-1,-2-1,-27 13,54-31,-2 0,1 0,0-1,0 1,-1-1,1-1,-1 1,0-1,1 0,-1-1,0 0,1 0,-1 0,0-1,-3 0,9-1,0-1,0 1,0 0,0 0,1 0,0-1,-1 1,1 0,0-1,0 1,0 0,0-1,1 1,-1 0,0-1,1 1,0 0,-1 0,1 0,0-1,0 1,1 0,-1 0,0 0,1 1,-1-1,1 0,-1 0,1 1,0-1,0 1,0 0,0-1,0 1,0 0,17-17</inkml:trace>
  <inkml:trace contextRef="#ctx0" brushRef="#br0" timeOffset="74352.886">875 6404,'18'56,"-12"-9,-2 0,-2 1,-2 0,-2-1,-3 1,-1-1,-2 0,-3 0,-5 10,11-34,2-7,-1 0,0 0,-1 0,-1-1,-1 0,0 0,-1 0,-2 1,10-15,0-1,0 1,0 0,-1-1,1 1,0-1,0 1,-1-1,1 1,0 0,-1-1,1 1,-1-1,1 0,-1 1,1-1,-1 1,1-1,-1 0,1 1,-1-1,1 0,-1 1,0-1,1 0,-1 0,1 0,-1 0,0 0,1 1,-1-1,0 0,1 0,-1-1,0 1,1 0,-1 0,1 0,-1 0,0 0,1-1,-1 1,1 0,-1-1,1 1,-1 0,0-1,1 1,0 0,-1-1,1 1,-1-1,1 1,-1-1,1 1,0-1,-1 0,1 1,0-1,0 1,0-1,-1 0,1 1,0-1,0 0,-7-43,8 7,3 0,1-1,2 2,1-1,2 1,1 0,2 1,2 1,1 0,1 1,16-23,0 1,3 1,1 2,3 2,33-32,4 34,-75 47,1 1,-1 0,0-1,1 1,-1 0,1 0,-1 1,0-1,1 0,-1 1,0-1,1 1,-1 0,0 0,0 0,0 0,1 0,-1 0,0 1,-1-1,1 0,0 1,0 0,-1 0,1-1,0 1,-1 0,0 0,0 0,1 0,-1 0,0 1,-1-1,1 0,0 0,0 2,1 5,1 1,-2 0,1 0,-1 0,0-1,-1 1,-1 0,1 0,-1 0,-1 0,0 0,0-1,-1 1,0-1,-1 0,0 0,0 0,-1 0,0-1,-1 0,-6 8,-10 11,-2 0,0-2,-2-1,-1-1,-16 10,29-20,-1-1,-1-1,0 0,0-1,-1-1,0 0,0-2,-1 0,0 0,-1-2,1-1,-1 0,0-1,-10 0,6-7,6-3</inkml:trace>
  <inkml:trace contextRef="#ctx0" brushRef="#br0" timeOffset="74969.039">1299 6798,'52'-22,"-2"-2,0-3,-2-2,0-2,-3-2,16-16,-49 41,0-1,-1 0,0 0,0-1,-1-1,0 0,-1-1,0 1,-1-2,0 1,-1-1,0 0,-1-1,-1 1,0-1,-1 0,0-1,-1 1,-1-1,0-11,-3 20,0 0,-1 0,1 1,-1-1,-1 1,1 0,-1-1,0 1,0 1,0-1,-1 0,0 1,0-1,0 1,0 0,-1 1,1-1,-1 1,0 0,0 0,-1 0,1 1,0-1,-1 1,1 1,-1-1,0 1,0 0,1 0,-1 1,0 0,0 0,0 0,0 0,1 1,-1 0,0 1,1-1,-1 1,0 0,1 0,0 1,0 0,0 0,0 0,0 0,0 1,1-1,-1 1,1 1,-1 1,2-4,1 0,-1 0,1 0,-1 1,1-1,0 1,0-1,0 1,0 0,1 0,-1 0,1 0,0 0,0 0,0 0,0 0,0 1,1-1,-1 0,1 0,0 1,0-1,0 0,0 1,1-1,0 0,-1 0,1 1,0-1,0 0,1 0,-1 0,1 0,-1 0,1 0,0-1,0 1,0-1,1 1,-1-1,1 0,-1 0,1 0,2 2,106 29,-79-27,0-1,-26-5,0 0,0 0,-1 0,1 1,0 0,0 0,0 0,-1 1,1 0,-1 0,1 0,-1 0,0 1,0 0,0 0,0 1,0 0,-1-1,0 1,1 1,-1-1,-1 1,1-1,-1 1,0 0,0 0,0 1,-1-1,2 5,-3 4,-1 0,0 0,-1 0,-1 0,0 0,-1 0,0-1,-1 1,-1-1,0 0,-1 0,-7 11,-11 32,20-38,3-5</inkml:trace>
  <inkml:trace contextRef="#ctx0" brushRef="#br0" timeOffset="75217.182">2286 6488,'-14'34,"-5"20,-4 1,2-3,4-7,11-10,5-12</inkml:trace>
  <inkml:trace contextRef="#ctx0" brushRef="#br0" timeOffset="75458.461">2173 6037,'0'0</inkml:trace>
  <inkml:trace contextRef="#ctx0" brushRef="#br0" timeOffset="75820.646">2343 6685,'2'2,"0"-1,0 0,0 0,0 0,0 0,0 0,0 0,1-1,-1 1,0-1,0 1,1-1,-1 0,0 0,0 0,1 0,-1-1,0 1,1 0,-1-1,0 0,0 1,0-1,0 0,0 0,0 0,0-1,0 1,0 0,0-1,0 1,0-2,14-9,0-2,0 0,-2-1,0-1,-1 0,0 0,-1-2,-1 1,-1-1,0-1,-2 0,2-6,25-67,-21 122,-11 23,-4-41,1 0,0 0,1 0,0 1,0-1,2 0,-1-1,2 1,-1 0,2-1,-1 0,2 0,-1 0,1 0,1-1,0 0,4 4,-7-12,0 0,0 0,0 0,1 0,-1-1,0 1,1-1,-1 0,1-1,-1 1,1-1,0 0,-1 0,1 0,-1-1,1 1,-1-1,1 0,-1 0,0-1,1 0,-1 1,0-1,0-1,0 1,0-1,-1 1,1-1,-1 0,1 0,-1-1,11-11</inkml:trace>
  <inkml:trace contextRef="#ctx0" brushRef="#br0" timeOffset="76421.911">3133 6262,'-34'35,"1"2,2 2,2 1,1 1,-8 20,7 21,29-80,0 0,-1 0,1 0,0 1,0-1,0 0,1 0,-1 1,0-1,1 0,0 0,-1 0,1 0,0 0,0 0,0 0,0 0,0 0,1 0,-1 0,1-1,-1 1,1 0,-1-1,1 1,0-1,0 0,0 0,0 0,0 0,0 0,0 0,0 0,0-1,0 1,1 0,6-2,-1 0,0 0,1-1,-1 0,0 0,0-1,0 0,0 0,-1-1,1 0,-1 0,0-1,0 0,0 0,-1-1,0 0,0 0,0 0,1-4,184-226,-186 230,-5 5,0 0,1-1,-1 1,0 0,1-1,-1 1,1 0,0-1,-1 1,1 0,0 0,0 0,-1 0,1 0,0 0,0 0,0 0,0 0,1 0,-1 1,0-1,0 0,0 1,1-1,-1 1,0-1,1 1,-1-1,0 1,1 0,-1 0,0 0,1 0,-1 0,1 0,-1 0,0 0,1 1,-1-1,0 0,1 1,-1-1,0 1,0 0,1-1,-1 1,0 0,0 0,0-1,0 1,0 0,0 0,0 0,0 1,31 193,-20-89,-4-64,-1-1,-3 2,-1-1,-2 0,-2 1,-1-1,-3 0,-1 0,-3-1,-1 1,-2-2,-1 0,-3 1,7-22,-1-1,-1 0,0-1,-1 0,-1-1,-1 0,0-1,-1-1,-1 0,0-1,-5 3,18-14,0 0,0 0,0 0,0 0,0-1,-1 1,1-1,0 0,-1 0,1 0,-1-1,1 1,-1-1,1 0,-1 1,0-2,1 1,-1 0,1-1,-1 0,1 0,-1 0,1 0,0 0,0-1,-1 1,1-1,0 0,0 0,0 0,1 0,-1-1,0 1,1-1,0 0,-1 1,1-1,0 0,1 0,-1 0,0-1,1 0,-4-16,1 1,1-1,1 0,1-1,0 1,2 0,0 0,1 0,1 0,1 0,1 0,6-15,2 3,1 0,2 0,1 1,1 1,2 1,1 1,24-25,81-50,-103 87</inkml:trace>
  <inkml:trace contextRef="#ctx0" brushRef="#br0" timeOffset="77367.514">4572 6234,'-29'4,"0"2,0 0,1 2,0 2,0 0,1 2,0 0,1 2,1 1,0 1,-4 6,23-19,1 1,0-1,0 1,0 1,1-1,-1 1,1 0,0 0,0 0,1 0,0 1,0-1,0 1,0 0,1 0,0 0,0 0,1 0,0 1,0-1,0 0,1 1,0-1,0 1,0-1,1 0,0 1,0-1,1 0,0 0,0 0,0 0,1 0,0 0,0-1,0 1,1-1,0 0,0 0,0 0,0-1,1 1,0-1,3 2,2-2,1 0,0 0,0-1,0-1,1 0,-1 0,0-1,1-1,-1 0,1 0,-1-1,0-1,1 0,3-2,10-3</inkml:trace>
  <inkml:trace contextRef="#ctx0" brushRef="#br0" timeOffset="77684.208">4855 6432,'-16'26,"2"0,1 2,1 0,1 0,1 1,2 0,1 0,1 6,5-32,0 0,1 0,-1 0,1 0,0 0,0 0,0 0,0 0,1 0,-1 0,1 0,0 0,-1 0,1 0,1 0,-1 0,0-1,1 1,-1-1,1 1,0-1,0 1,0-1,0 0,0 0,1 0,-1 0,1 0,-1-1,1 1,0-1,-1 0,1 1,0-1,0 0,0-1,0 1,0 0,0-1,0 0,0 0,0 0,0 0,2 0,12-5,-1 0,1-1,-1-1,0-1,-1 0,0-1,0-1,-1 0,0-1,0 0,-2-1,1 0,-2-1,1-1,-2 0,0 0,-1-1,0-1,-1 1,1-5,-3 8,-1 0,0 0,-1 0,-1 0,1-1,-2 0,0 0,0 0,-2 1,1-1,-2 0,0-8,0 16,1-1,-1 1,-1 0,1 0,-1-1,0 1,0 0,0 0,-1 1,1-1,-1 0,0 1,-1 0,1 0,-1 0,0 0,0 0,0 1,0-1,-1 1,1 1,-1-1,0 0,0 1,0 0,0 0,0 1,0-1,-1 1,-3 0,-5 0,1 1,0 1,-1 0,1 1,0 0,0 1,0 1,0 0,1 1,-1 0,1 1,0 0,1 1,-1 0,2 1,-1 0,1 0,0 1,0 1,1 0,1 0,0 1,0 0,1 0,-5 11,-1 3</inkml:trace>
  <inkml:trace contextRef="#ctx0" brushRef="#br0" timeOffset="78169.531">5165 6685,'73'-39,"-50"20,-1 0,-1-2,-1 0,-1-2,-1 0,0-1,12-25,0-7,-34 66,0 0,1 0,1 0,0 1,0 0,1-1,0 1,0 0,1-1,1 1,0 0,1-1,0 1,0-1,1 2,-1-9,-1 0,1 0,0 0,0 0,0-1,0 1,1-1,-1 1,1-1,0 0,-1 0,1 0,0 0,0 0,0-1,0 1,1-1,-1 0,0 0,0 0,1 0,-1-1,1 1,-1-1,1 0,-1 0,0 0,1 0,-1-1,97-29,-84 18,0 0,-1-1,0 0,-1-2,-1 1,0-2,-1 0,-1 0,0-1,-1 0,-1-1,-1 0,0 0,-2-1,1-4,1-5,-2 3</inkml:trace>
  <inkml:trace contextRef="#ctx0" brushRef="#br0" timeOffset="78602.214">6266 6178,'-40'4,"0"3,0 1,1 2,0 2,1 1,-2 3,38-16,0 0,0 0,0 0,0 1,0-1,0 1,1-1,-1 1,0 0,0-1,0 1,0 0,1 0,-1 1,0-1,1 0,-1 0,1 1,0-1,-1 1,1-1,0 1,0 0,0-1,0 1,0 0,0 0,0 0,1 0,-1 0,1 0,-1 0,1 0,0 0,0 0,0 0,0 0,0 0,0 0,1 0,-1-1,1 1,-1 0,1 0,0 0,-1 0,1 0,0 0,125 52,-120-52,0 0,0 0,-1 1,1 0,-1 0,0 1,1-1,-1 1,-1 1,1-1,-1 0,0 1,0 0,0 0,0 0,-1 0,0 1,0 0,-1-1,1 1,-1 0,0 0,-1 0,0 0,0 1,0-1,0 0,-1 0,0 1,-1-1,1 0,-1 0,-1 5,-7 5,0 0,-1-1,-1 0,0 0,-1-1,0 0,-1-2,-1 1,0-1,-1-1,0-1,0 0,-1-1,0 0,-1-2,-12 5,-7-4,22-11</inkml:trace>
  <inkml:trace contextRef="#ctx0" brushRef="#br0" timeOffset="78903.295">6604 5895,'-4'43,"-7"34,-2 8,3-5,1-7,4-11,-3-11,0-5,1-5,2-5,2-4,1-2,2-2,-1-1,-3 1,-2-1,-4-4,-2-7</inkml:trace>
  <inkml:trace contextRef="#ctx0" brushRef="#br0" timeOffset="79151.539">6153 6404,'39'4,"36"-2,10-2,1-6,-5-2,-12 0,-7 2,-6-3,-6 0,-8 2,-5 2,-1-4,0 1,-8 1</inkml:trace>
  <inkml:trace contextRef="#ctx0" brushRef="#br0" timeOffset="79502.84">7141 6262,'-61'30,"1"3,1 2,2 3,-37 33,88-68,2 1,-1-1,0 1,1 0,-1 1,1-1,0 1,1 0,-1 0,1 0,0 0,0 1,1-1,0 1,-1 0,2-1,-1 1,1 0,0 0,0 0,1 0,-1 0,1 0,1 2,3-4,0-1,0 1,1-1,0 0,0 0,-1 0,1 0,1-1,-1 0,0 0,1 0,-1-1,1 0,-1 0,1 0,0-1,-1 0,1 0,-1 0,1-1,0 0,-1 0,1 0,-1 0,4-3,5 1,0-1,-1-1,0 0,0-1,0 0,0-1,-1-1,0 0,-1 0,0-1,8-8,110-95,-81 82,-47 29,1 1,-1 0,0-1,0 1,0 0,1 0,-1 0,0 0,0 0,0 0,1 0,-1 1,0-1,0 0,0 0,0 1,0-1,1 1,-1-1,0 1,0 0,0-1,0 1,0 0,-1 0,1 0,0 0,0-1,0 1,-1 0,1 0,0 1,-1-1,1 0,-1 0,0 0,1 0,-1 0,0 0,1 1,-1-1,0 0,0 0,0 1,5 58,-5-53,0 1,0-1,0 1,1-1,0 1,1-1,0 0,0 1,1-1,-1 0,1 0,1-1,0 1,0-1,12 14</inkml:trace>
  <inkml:trace contextRef="#ctx0" brushRef="#br0" timeOffset="79884.597">7424 6572,'270'-287,"-323"364,51-74,0 1,0-1,0 1,1 0,-1 0,1 0,0 0,0 0,1 0,-1 0,1 0,0 0,0 0,0 0,0 0,1 0,0 0,0 0,0 0,0 0,0 0,1 0,0 0,0-1,1 3,3-2,0-1,0 1,0-2,1 1,-1 0,1-1,-1-1,1 1,0-1,0 0,0 0,0-1,-1 0,1 0,0-1,0 0,0 0,0 0,-1-1,1 0,-1 0,1-1,-1 0,0 0,1-1,11-4,-1-1,-1 0,0-1,0-1,-1 0,0-1,-1-1,-1 0,1-2,-2-1</inkml:trace>
  <inkml:trace contextRef="#ctx0" brushRef="#br0" timeOffset="80141.304">8298 5726,'-17'77,"-6"17,5 1,-3 73,19-137,3 0,0 0,2-1,1 1,2-1,1 0,1 0,1-1,2 0,2 1,11 3,-14-28</inkml:trace>
  <inkml:trace contextRef="#ctx0" brushRef="#br0" timeOffset="80387.117">7904 6262,'43'5,"33"1,14 1,1-2,-6-2,-7-6,-8-2,-5-5,-5-2,-3 3,-11 1</inkml:trace>
  <inkml:trace contextRef="#ctx0" brushRef="#br0" timeOffset="85011.459">9737 6008,'0'-6,"0"28,0 36,-1 337,-26-155,4-138,22-120,44-108,-29 102</inkml:trace>
  <inkml:trace contextRef="#ctx0" brushRef="#br0" timeOffset="85572.944">10189 6150,'-327'151,"321"-148,0-2,1 0,0 1,0 0,0 0,1 0,-1 0,0 1,1 0,0 0,-1 0,1 1,0-1,1 1,-1 0,1 0,0 0,0 0,0 1,0 0,1-1,-1 1,1 0,1 0,-1 0,1 0,-1 0,1 3,1-3,1 0,-1-1,1 1,0 0,0 0,1 0,-1-1,1 1,0-1,1 1,-1-1,1 0,-1 0,1 0,0 0,1 0,-1-1,1 1,0-1,-1 0,1 0,1 0,-1-1,0 0,1 1,-1-1,1-1,-1 1,1-1,0 0,0 0,0 0,0-1,0 1,0-1,0-1,3 1,0 0,1 0,-1 0,1 1,-1 0,0 1,0 0,0 0,0 1,0 0,0 0,0 1,-1-1,0 2,0-1,0 1,0 1,-1-1,0 1,0 0,0 0,-1 1,0-1,0 1,-1 0,1 1,1 6,0 54,-7-56</inkml:trace>
  <inkml:trace contextRef="#ctx0" brushRef="#br0" timeOffset="94361.561">10613 6404,'561'0,"-562"0</inkml:trace>
  <inkml:trace contextRef="#ctx0" brushRef="#br0" timeOffset="94655.774">10613 6601,'14'5,"20"1,8 0,2-1,-2-2,-3-1,-3 0,-3-2,-3 0,-1 0,-1 0,-1-1,1 1,-5 0</inkml:trace>
  <inkml:trace contextRef="#ctx0" brushRef="#br0" timeOffset="95476.441">11459 6318,'43'9,"0"-2,0-2,1-2,0-2,0-1,42-7,-70 6,-1-1,0 0,0-1,0 0,0-1,-1-1,1 0,-1-1,-1-1,1 0,-1-1,0 0,-1-1,0-1,0 0,-1 0,0-1,-1-1,0 1,-1-2,0 0,-7 8,-1-1,0 1,0-1,-1 0,1 1,-1-1,-1 0,1 1,-1-1,0 1,0-1,0 1,-1-1,0 1,0 0,0-1,-1 1,1 0,-1 1,-1-1,1 0,-1 1,1 0,-1 0,0 0,-1 0,1 1,-1-1,0 1,1 0,-1 1,-1-1,1 1,0 0,0 0,-1 1,1-1,-1 1,0 0,1 1,-1 0,0 0,1 0,-1 0,-4 2,-4 0,1 2,0-1,0 2,0 0,1 0,-1 1,1 1,0 0,1 1,0 0,0 0,1 2,0-1,1 1,0 0,0 1,1 0,0 0,1 1,1 0,-1 1,2-1,0 1,1 0,0 0,1 0,0 1,1-1,0 1,1 13,3 80,-12 97,-42 21,47-212,0 0,-1 0,0-1,-1 0,0-1,-1 1,0-1,-1-1,0 1,-1-2,0 1,0-1,-1-1,0 0,-1 0,0-2,-6 4,17-9,0-1,-1 1,1-1,0 0,-1 1,1-1,0 0,-1 0,1 0,0 0,-1 0,1 0,0 0,-1 0,1 0,0-1,-1 1,1 0,0-1,0 1,-1-1,1 0,0 1,0-1,0 0,0 0,0 0,0 0,0 0,0 0,0 0,0 0,0 0,1 0,-1 0,1 0,-1-1,1 1,-1 0,1-1,-1-14</inkml:trace>
  <inkml:trace contextRef="#ctx0" brushRef="#br0" timeOffset="96127.609">12165 6545,'-13'0,"0"0,0 1,0 1,1 0,-1 1,0 1,1 0,0 0,0 1,0 1,1 0,0 0,0 1,0 1,-4 4,13-10,0 0,0 0,1 0,-1 1,0-1,1 1,0-1,0 1,0-1,0 1,0 0,0 0,0-1,1 1,0 0,-1 0,1 0,0 0,1-1,-1 1,0 0,1 0,-1 0,1-1,0 1,0 0,0-1,0 1,1-1,-1 1,1-1,-1 1,1-1,0 0,0 0,0 0,0 0,0 0,1-1,-1 1,1 0,-1-1,1 0,-1 0,1 0,-1 0,1 0,0 0,0 0,0-1,-1 0,3 3,64 36,-67-38,-1 0,0 0,0 0,0 0,0 0,0 0,0 1,0-1,0 0,0 1,0-1,-1 0,1 1,-1-1,1 1,-1-1,1 1,-1-1,0 1,0-1,0 1,0 0,0-1,0 1,0-1,0 1,-1-1,1 1,0-1,-1 1,0-1,1 1,-1-1,0 0,1 1,-1-1,0 0,0 1,0-1,0 0,-1 0,1 0,0 0,0 0,-1 0,1-1,0 1,-11 7,-1-1,1 0,-1-1,0-1,-1 0,1-1,-1 0,0-1,0 0,-9-1,10 0</inkml:trace>
  <inkml:trace contextRef="#ctx0" brushRef="#br0" timeOffset="96761.565">12390 6658,'-2'1,"0"0,0 1,0-1,1 1,-1 0,1-1,-1 1,1 0,-1 0,1 0,0 0,0 0,0 0,0 1,0-1,1 0,-1 0,1 1,-1-1,1 0,0 1,0-1,0 0,0 1,0-1,0 2,-1-1,-1 0,1 0,0 0,0 0,0 0,1 1,-1-1,1 0,0 1,0-1,0 0,0 1,1-1,-1 0,1 1,0-1,0 0,0 0,0 0,1 0,-1 0,1 0,0 0,0 0,0-1,0 1,0-1,0 1,1-1,-1 0,1 0,0 0,-1 0,1 0,0-1,0 1,0-1,1 0,-1 0,2 1,6-4,-1-1,0 1,0-2,-1 1,1-1,0-1,-1 0,0 0,-1-1,1 0,-1 0,0-1,0 0,-1-1,6-7,39-31,-51 45,0 0,1 0,-1 0,1 0,-1 1,1-1,-1 1,1-1,0 1,-1-1,1 1,0 0,-1 0,1 0,0 0,-1 0,1 0,0 0,-1 1,1-1,0 1,-1-1,1 1,-1-1,1 1,-1 0,1 0,-1 0,1 0,-1 0,0 0,0 0,1 0,-1 1,0-1,0 0,0 1,0-1,-1 1,1-1,0 1,-1-1,1 1,0-1,-1 1,0 0,1 1,17 23,-15-22,1 0,-1 0,1-1,0 1,0-1,0 0,1 0,-1 0,1-1,-1 0,1 0,0 0,0 0,0-1,0 0,0 0,0 0,1 0,-1-1,0 0,0 0,1-1,-1 1,0-1,0 0,0 0,0-1,0 0,0 0,-1 0,1 0,0-1,-1 0,0 1,1-2,-1 1,2-3,81-84,-86 89,0-1,0 1,0 0,0-1,0 1,-1-1,1 1,0-1,-1 1,1-1,-1 0,1 1,-1-1,0 1,0-1,0 0,0 1,0-1,0 0,0 1,-1-1,1 0,0 1,-1-1,0 1,1-1,-1 1,0-1,0 0,-9-7</inkml:trace>
  <inkml:trace contextRef="#ctx0" brushRef="#br0" timeOffset="99674.508">13660 6121,'-11'-4,"-1"0,0 0,0 1,0 1,-1 0,1 1,-1 0,1 1,0 0,-1 1,1 0,-1 1,1 1,0 0,0 0,0 1,1 1,-1 0,1 0,0 1,1 1,-1 0,1 0,1 1,-1 0,1 1,1 0,-7 8,-62 116,75-129,1 0,-1 0,1 1,0-1,0 0,0 0,1 1,0-1,0 0,0 1,0-1,0 0,1 1,0-1,0 0,0 0,0 0,1 0,-1 0,1 0,0 0,1 0,-1 0,1-1,-1 0,1 1,0-1,0 0,0 0,1 0,-1-1,1 1,1 0,2 0,0 0,0 0,1 0,-1-1,0 0,1-1,0 1,-1-2,1 1,0-1,-1 0,1-1,0 1,-1-1,1-1,0 0,-1 0,0 0,0-1,7-3,7-5,0 0,-1-1,0-2,-1 0,-1 0,5-7,107-148,-55 7,-55 228,27 154,-9 29,-32-217,-2 1,-1 0,-2 0,-1 1,-2-1,-1 0,-2 0,-1-1,-1 1,-2-1,6-24,0 0,0 0,-1 0,0-1,-1 1,1-1,-1 0,-1 0,0-1,0 0,0 0,0 0,-1-1,0 0,0 0,0 0,-1-1,0 0,0-1,0 0,0 0,0-1,0 1,-1-2,1 1,-1-2,0 1,1-1,-1 0,1 0,-1-1,1-1,-1 1,-3-3,8 2,1-1,-1 1,1-1,0-1,0 1,0 0,0-1,0 1,1-1,0 0,0 0,0 0,0 0,0 0,1 0,0 0,0-1,0 1,0 0,1-1,0 1,0-5,8-100,-1 87,1 0,1 0,1 1,0 1,2-1,0 2,2 0,0 0,1 1,0 1,14-11,11-16,92-85,-114 116</inkml:trace>
  <inkml:trace contextRef="#ctx0" brushRef="#br0" timeOffset="100830.155">14761 5811,'-50'56,"3"2,3 2,-32 56,-20 27,9-25,-99 101,244-296,177-194,5-1,-168 202,-71 70,0 0,0-1,0 1,0 0,0 0,0 0,0 0,0 0,0 0,0 0,0 0,0 0,0 0,0 0,0 1,0-1,0 0,0 1,0-1,0 1,0-1,0 1,0 0,0-1,-1 1,1 0,0 0,-1-1,1 1,0 0,-1 0,1 0,-1 0,1 0,-1 0,1 0,-1 0,0 0,0 0,1 0,-1 0,0 0,0 0,0 0,0 0,0 0,6 55,-6-53,0 96,10 91,-2-139,-3 0,-1 0,-3 0,-2 16,1-67,-1-10</inkml:trace>
  <inkml:trace contextRef="#ctx0" brushRef="#br0" timeOffset="101132.995">14253 6318,'53'0,"27"0,4 0,-2 0,-10-4,-8-3,-10 1,-10 2,-2 0,-3-3,-4 0,-3 0,-3 2,-5 2</inkml:trace>
</inkml:ink>
</file>

<file path=ppt/ink/ink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32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374 762,'-17'-119,"16"116,0 0,0 0,-1 0,1 0,-1 0,1 0,-1 1,0-1,0 1,0-1,-1 1,1 0,-1 0,1 0,-1 0,1 0,-1 1,0-1,0 1,0 0,0-1,0 1,0 1,0-1,0 0,-1 1,1 0,0-1,0 1,0 0,-1 1,1-1,0 1,0-1,-3 2,-10 4,1 0,-1 1,1 1,1 1,-1 0,2 1,-1 0,1 1,1 0,0 1,0 1,1 0,1 0,0 1,1 0,1 1,0 0,-4 12,8-19,-1 1,2 0,-1 0,1 1,1-1,0 0,0 1,1 0,0-1,0 1,1 0,1 0,0-1,0 1,1 0,0-1,0 1,1-1,0 0,1 0,0 0,1 0,0-1,0 0,0 0,1 0,1 0,-1-1,2 1,14 3,1 0,-1-2,1-1,1 0,-1-2,1 0,1-2,-1-1,0-1,1-1,-1-1,1-1,-1-1,1-1,-1-1,0-2,0 0,-1-2,0 0,0-1,20-13,-6 6</inkml:trace>
  <inkml:trace contextRef="#ctx0" brushRef="#br0" timeOffset="303.917">910 734,'-9'17,"1"1,1-1,0 1,2 1,0-1,1 1,1 0,1 0,0 0,1 0,2 0,0 0,0 0,3 7,-2-21,0 0,0 0,0 0,0 0,1-1,0 1,0-1,1 1,-1-1,1 0,0 0,0-1,0 1,0-1,0 0,1 0,0 0,0-1,-1 1,1-1,1 0,-1-1,0 1,0-1,1 0,-1-1,0 1,1-1,-1 0,1 0,-1-1,0 1,1-1,-1 0,0-1,1 1,2-3,22-6,-1-1,0-1,-1-2,0-1,8-7,-17 10,-5 6,-2-2,1 0,-1-1,0 0,0 0,-1-1,-1-1,1 0,-2 0,0-1,0 0,-1-1,-1 0,0 0,0-1,-1 0,-1 0,-1 0,0 0,-1-1,0 0,-1 0,-2 10,0 1,-1-1,1 0,-1 1,0-1,0 0,-1 1,1-1,-1 1,0 0,0 0,-1 0,1 0,-1 0,0 0,0 0,0 1,0 0,-1-1,0 1,1 1,-1-1,0 0,0 1,0 0,-1 0,1 0,-1 0,1 1,-1 0,-3-1,-4 0,0 0,0 1,0 0,0 1,0 0,0 1,0 0,0 1,0 0,0 1,1 0,-1 2,-49 25,41-15</inkml:trace>
  <inkml:trace contextRef="#ctx0" brushRef="#br0" timeOffset="770.141">1559 1157,'309'-395,"-209"276,-104 151,-6 18,7-44,0 1,1-1,0 0,0 1,1 0,0-1,0 1,1 0,-1 0,2-1,-1 1,1 0,0 0,0-1,0 1,1-1,0 1,1-1,-1 0,1 0,1 0,-1 0,1 0,0-1,0 1,3 2,-2-4,1 0,1 0,-1-1,0 1,1-1,0-1,-1 1,1-1,0 0,0-1,1 0,-1 0,0 0,0-1,0 0,1 0,-1-1,0 0,0 0,0-1,0 0,0 0,0-1,-1 1,1-2,-1 1,1-1,-1 0,0 0,-1 0,1-1,-1 0,0 0,3-4,82-96,-80 90</inkml:trace>
  <inkml:trace contextRef="#ctx0" brushRef="#br0" timeOffset="1170.812">2830 508,'-33'9,"1"1,1 1,0 2,1 1,0 1,1 2,-15 12,41-28,0 1,0-1,0 1,0 0,0 0,0 0,1 1,-1-1,1 1,-1-1,1 1,0 0,0 0,0 0,1 0,-1 0,1 0,-1 1,1-1,0 1,0-1,1 0,-1 1,1-1,0 1,-1-1,2 1,-1 0,0-1,1 1,-1-1,2 3,5 2,0-1,0 0,1 0,0 0,1-1,-1-1,1 1,0-1,1-1,-1 0,1 0,-1-1,1 0,5 1,94 46,-107-49,-1 0,1 1,-1-1,0 0,1 0,-1 1,0-1,0 1,0-1,0 1,0-1,0 1,0 0,-1 0,1-1,-1 1,1 0,-1 0,0 0,1-1,-1 1,0 0,0 0,0 0,-1 0,1-1,0 1,-1 0,1 0,-1 0,1-1,-1 1,0 0,0-1,0 1,0-1,0 1,0-1,0 1,-2 0,-62 51,54-46,-8 6,0 0,-1-1,0-1,-1-1,0-1,-1-1,-15 3,13-6</inkml:trace>
  <inkml:trace contextRef="#ctx0" brushRef="#br0" timeOffset="1501.747">3394 198,'-10'43,"-7"38,-2 15,-2-3,3-9,4-14,0-9,2-10,3-8,3-8,-2-5,0-2,2-1,2-1,1 1,1-1,-3-3,-2-7</inkml:trace>
  <inkml:trace contextRef="#ctx0" brushRef="#br0" timeOffset="1688.389">2914 705,'43'-4,"38"-3,16 1,-1 2,-10 0,-11 2,-13 1,-8 0,-8 1,-7 1,-6 4,-3 1,-7 0</inkml:trace>
  <inkml:trace contextRef="#ctx0" brushRef="#br0" timeOffset="2469.447">4212 790,'-7'-8,"-1"2,0-1,0 1,0 0,-1 1,0 0,0 0,0 1,-1 0,1 0,-1 1,0 1,0 0,0 0,0 1,0 0,0 0,-1 2,1-1,0 1,0 0,0 1,0 0,0 1,0 0,1 1,-1 0,1 0,0 1,0 0,1 1,-1 0,1 0,1 0,-1 1,1 1,0-1,1 1,-1 0,1 1,-3 1,0 1,1 0,0 1,1 0,0 0,1 0,0 1,1 0,0 0,1 0,1 0,0 1,1 0,0 0,1-1,1 1,0 0,1 0,0 0,2 6,-2-16,0-1,1 0,-1 1,1-1,-1 0,1 0,0 1,1-2,-1 1,0 0,1 0,-1-1,1 1,0-1,0 0,0 0,0 0,0 0,1-1,-1 1,0-1,1 0,-1 1,1-2,-1 1,1 0,0-1,-1 0,1 0,0 0,-1 0,1 0,2-1,7-1,-1-1,0 0,1-1,-1 0,-1-1,1 0,-1-1,1 0,0-2,106-106,-36 28,-70 74,0 2,1-1,1 2,0 0,0 0,0 2,1-1,0 2,2 0,-15 5,0 1,0 0,0 0,0-1,0 1,0 0,0 1,0-1,0 0,0 1,0-1,0 1,0-1,0 1,0 0,0 0,-1 0,1 0,0 0,0 0,-1 1,1-1,-1 1,1-1,-1 1,0-1,0 1,1 0,-1-1,0 1,0 0,-1 0,1 0,0 1,17 78,-16-68,-1-4,0-1,0 1,1 0,1-1,-1 1,1-1,0 1,1-1,0 0,1-1,-1 1,1-1,1 0,-1 0,1 0,8 3</inkml:trace>
  <inkml:trace contextRef="#ctx0" brushRef="#br0" timeOffset="2889.804">4607 1072,'80'-113,"6"4,40-35,-126 144,0 1,0 0,0-1,0 1,0-1,0 1,0-1,1 1,-1-1,0 1,0-1,1 1,-1-1,0 1,0-1,1 0,-1 1,1-1,-1 0,0 1,1-1,-1 0,1 1,-1-1,1 0,-1 1,1-1,-1 0,1 0,-1 0,1 0,-1 0,1 1,-1-1,1 0,-1 0,1 0,-1 0,1 0,-1-1,1 1,-1 0,1 0,-1 0,1 0,-1-1,1 1,-1 0,1 0,-1-1,1 1,-1 0,1-1,-1 1,0 0,1-1,-1 1,0-1,1 1,-1-1,0 1,0-1,1 1,-1-1,0 1,-5 43,2-36,0 0,0 0,1 0,0 0,1 0,-1 0,1 1,1-1,-1 1,2-1,-1 1,1-1,0 0,0 1,0-1,1 0,1 0,-1 0,1 0,0 0,1-1,0 1,0-1,0 0,0 0,1 0,0-1,1 1,-1-1,1-1,5 5,2-5,1 0,-1-1,1 0,0-1,0-1,-1 0,1-1,0 0,0-1,0-1,0 0,-1-1,1 0,-1-1,0 0,0-2,0 1,-1-1,0-1,0-1,6-4,114-118,-105 102,-16 15</inkml:trace>
  <inkml:trace contextRef="#ctx0" brushRef="#br0" timeOffset="3470.417">6018 0,'-7'150,"-7"-1,-21 86,11-78,-10 87,17-160,4-93,5-4</inkml:trace>
  <inkml:trace contextRef="#ctx0" brushRef="#br0" timeOffset="3689.165">5567 424,'43'9,"38"4,15-1,-3-3,-9-2,-14-3,-9-1,-9-2,-10-1,-7-1,-4 1,-4-1,0 1,-6-1</inkml:trace>
</inkml:ink>
</file>

<file path=ppt/ink/ink6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27.09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555 0,'-4'7,"0"0,0 0,1 1,0-1,0 1,1-1,0 1,0 0,0 0,1 0,1 0,0 0,0 0,1 8,-2-1,1 366,-28-106,29 145,-1-421,-1 1,1 0,-1-1,1 1,-1 0,1-1,-1 1,0 0,1 0,-1-1,0 1,1 0,-1 0,0 0,1 0,-1 0,0 0,1 0,-1 0,0 0,1 0,-1 0,0 1,1-1,-1 0,1 0,-1 1,0-1,1 0,-1 1,1-1,-1 1,1-1,-1 0,1 1,-1-1,1 1,0 0,-1-1,1 1,0-1,-1 1,1-1,0 1,0 0,-1-1,1 1,0 0,0-1,0 1,0 0,0-1,0 1,0 0,0-1,0 1,0 0,0-1,1 1,-1 0,0-1,0 1,1-1,-1 1,-21-23,0 1,-2 0,-1 2,0 0,-2 2,-10-5,-5 0,-1 2,-1 2,0 2,-43-9,41 9,46 15,-1 0,0 0,0 0,0 0,1 0,-1 0,0 1,1-1,-1 0,1 0,-1 0,1 0,0 0,-1 1,1-1,0 0,-1 0,1 1,0-1,0 1,0-1,0 1,0-1,-1 1,1-1,0 1,0 0,0-1,0 1,0 0,0 0,0 0,0 0,0 0,0 0,0 0,0 0,0 0,0 0,0 1,0-1,1 1,4-3,263-39,-235 36,1 1,-1 2,1 1,0 2,0 1,0 2,1 2,158 50,-192-56,-1 0,1 1,-1-1,1 0,-1 0,1 1,-1-1,1 1,-1-1,1 1,-1 0,0 0,1-1,-1 1,0 0,0 0,0 0,0 0,0 1,0-1,0 0,0 0,0 1,0-1,-1 0,1 1,0-1,-1 0,1 1,-1-1,0 1,0-1,1 1,-1-1,0 1,0 0,0-1,0 1,-1-1,1 1,0-1,-1 1,1-1,-1 0,1 1,-1-1,0 1,1-1,-1 0,0 0,0 1,0-1,0 0,0 0,-1 1,-140 74,-81 58,184-98,37-27</inkml:trace>
</inkml:ink>
</file>

<file path=ppt/ink/ink6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27.78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62 1,'-12'25,"2"1,1 1,1-1,1 1,2 1,0-1,2 1,1 0,1 0,2 0,2 16,-3-42,0 1,1-1,-1 1,1-1,-1 0,1 1,0-1,0 1,0-1,0 0,0 0,1 0,-1 0,1 0,-1 0,1 0,0 0,0 0,0-1,0 1,0-1,0 1,0-1,0 0,1 0,-1 0,0 0,1 0,-1-1,0 1,1-1,-1 0,1 1,-1-1,1 0,-1 0,1-1,-1 1,2-1,94-35,75-109,-72 65,-100 80,0-1,-1 0,1 1,0-1,0 1,0-1,-1 1,1-1,0 1,0 0,0-1,0 1,0 0,0 0,0 0,0 0,-1 0,1 0,0 0,0 0,0 0,0 0,0 0,0 0,0 1,0-1,0 0,0 1,-1-1,1 1,0-1,0 1,0-1,-1 1,1-1,0 1,-1 0,1 0,-1-1,1 1,0 0,-1 0,0 0,1-1,-1 1,10 48,-8-27,-1-18,-1 1,1 1,-1 0,1-1,0 1,1 0,-1-1,1 0,0 1,0-1,1 0,0 0,0 0,0 0,0-1,1 1,-1-1,1 0,1 0,-1 0,0-1,1 1,0-1,0 0,0 0,2 1,4-2,0-1,0 1,0-2,0 1,-1-1,1-1,0 0,0-1,0 0,-1 0,1-1,-1-1,0 0,0 0,0-1,0 0,-1-1,0 0,0 0,6-6,-2 0,1 0,-2-1,0-1,0 0,-1-1,-1 0,0 0,-1-1,-1 0,-1-1,0 0,0-2,0-5</inkml:trace>
</inkml:ink>
</file>

<file path=ppt/ink/ink6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28.73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186 82,'16'-34,"-16"55,-7 16,1 0,2 1,1-1,2 1,4 32,-2 1,0 545,-30-416,18-156,8-36,6-30,1-1,-1-1</inkml:trace>
  <inkml:trace contextRef="#ctx0" brushRef="#br0" timeOffset="782.709">186 54,'-63'46,"-60"43,123-88,0 0,0 1,0-1,1 0,-1 0,0 0,0 1,1-1,-1 0,1 0,-1 0,1 0,0 0,-1 0,1 0,0 0,0 0,-1 0,1 0,0-1,0 1,0 0,0 0,0-1,0 1,0-1,1 1,-1-1,0 1,0-1,0 0,0 0,1 1,-1-1,0 0,0 0,1 0,-1 0,0 0,0-1,0 1,2 0,203 19,-53 14,-63-22,-89-12,-1 1,1-1,-1 1,1-1,-1 0,1 1,-1-1,1 1,-1-1,0 0,1 0,-1 1,0-1,0 0,1 1,-1-1,0 0,0 0,0 1,0-1,0 0,0 0,0 0,0 1,0-1,-1 0,1 0,0 1,0-1,-1 0,1 1,0-1,-1 0,1 1,0-1,-1 0,1 1,-1-1,0 1,1-1,-1 1,1-1,-1 1,0-1,1 1,-1 0,0-1,1 1,-1 0,0 0,0-1,1 1,-1 0,0 0,0 0,1 0,-1 0,0 0,0 0,1 0,-1 0,-2-1,-62-42,-67-55,127 93,1 1,0 1,0-1,1 0,-1 0,1 0,0-1,0 1,0-1,1 1,0-1,-1 0,2 0,-1 0,1-1,-1 1,1-3,2-13</inkml:trace>
  <inkml:trace contextRef="#ctx0" brushRef="#br0" timeOffset="3332.433">496 1212,'-6'5,"1"1,0 0,0 1,1-1,-1 1,1 0,1 0,0 0,0 0,0 1,0-1,1 1,1 0,-1 0,1 0,1 0,-1 0,2 7,-1-13,-13 378,-22-113,33-244,10-28,-3-8</inkml:trace>
  <inkml:trace contextRef="#ctx0" brushRef="#br0" timeOffset="3852.213">806 1352,'-49'28,"1"3,2 1,1 2,1 2,2 2,0 4,38-40,1 0,0 1,0-1,0 0,1 1,-1 0,0-1,1 1,0 0,0 0,0 1,0-1,0 0,1 1,-1-1,1 1,0-1,0 1,0 0,1-1,-1 1,1 0,0 0,0-1,0 1,0 0,1 0,0-1,0 1,0 0,0-1,0 1,1-1,-1 0,1 1,0-1,0 0,0 0,0 0,1 0,100 28,-68-26,-28-4,0-1,0 1,0 1,-1-1,1 1,-1 0,1 1,-1-1,0 1,0 1,0-1,0 1,-1 0,1 0,-1 1,0-1,0 1,-1 0,1 1,-1-1,0 1,-1 0,1 0,-1 0,0 0,-1 1,19 55,-9-50</inkml:trace>
  <inkml:trace contextRef="#ctx0" brushRef="#br0" timeOffset="4514.597">1286 1268,'-48'20,"-145"76,190-93,-1 0,1 0,0 0,0 0,0 1,1-1,-1 1,1-1,0 1,0 0,0 0,0 0,1 0,-1 0,1 1,0-1,1 0,-1 0,1 1,0-1,0 1,0-1,0 0,1 1,0-1,0 0,0 0,0 0,1 1,-1-1,1 0,0-1,0 1,1 0,-1-1,1 1,0-1,0 0,0 1,0-2,2 3,176 169,-120-82,-58-87,0 2,-1-1,1 0,-1 0,-1 1,1-1,-1 1,0 0,0-1,-1 1,0 0,0-1,-1 1,0 0,0-1,0 1,-1-1,0 1,0-1,-1 0,0 0,0 0,0 0,-3 3,-1 0,-1 1,0-1,0-1,-1 0,0 0,-1 0,0-2,0 1,0-1,-1 0,1-1,-2 0,1-1,0 0,-1-1,0-1,1 1,-1-2,0 0,0 0,0-1,0 0,0-1,-6-1,15 1,0 0,0 0,0 0,0 0,0 0,1 0,-1-1,0 1,0-1,1 0,-1 0,1 0,0 0,0 0,-1 0,1-1,1 1,-1-1,0 0,1 1,-1-1,1 0,0 0,0 0,0 0,0 0,0 0,1 0,-1 0,1 0,0 0,0-1,0 1,0 0,1 0,-1 0,2-3,50-109,-39 98,2 1,0-1,1 2,0 0,1 2,1-1,0 2,1 0,0 2,1 0,0 1,3-1,-1 2</inkml:trace>
</inkml:ink>
</file>

<file path=ppt/ink/ink6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5.7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 68,'-3'8,"-1"0,1 0,0 1,1-1,0 0,0 1,1 0,0-1,0 1,1 0,1 0,-1-1,1 1,0 0,1-1,0 1,1-1,0 0,1 2,-2-7,0-1,0 0,0 1,0-1,1 0,-1-1,1 1,-1 0,1-1,0 1,0-1,0 0,-1 0,1 0,0 0,0-1,1 1,-1-1,0 1,0-1,0 0,0-1,0 1,0 0,0-1,0 0,0 1,0-1,0-1,0 1,0 0,-1-1,3-1,84-62,-81 58,1-1,-1 1,-1-2,0 1,0-1,0 0,-1 0,-1-1,0 0,0 0,-1 0,0-1,0 1,-1-1,-1 0,0 0,0-1,-5-6</inkml:trace>
</inkml:ink>
</file>

<file path=ppt/ink/ink6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5.9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23 1,'-10'38,"-2"13</inkml:trace>
</inkml:ink>
</file>

<file path=ppt/ink/ink6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6.1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0,'0'0</inkml:trace>
</inkml:ink>
</file>

<file path=ppt/ink/ink6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7.3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 0,'18'177,"-7"159,-11-321,-1 0,-1-1,-1 1,0 0,-1-1,0 0,-1 0,-1 0,-5 11,10-25,1-1,0 1,0 0,0-1,0 1,-1 0,1 0,0-1,0 1,-1 0,1-1,0 1,-1 0,1 0,0 0,0 0,-1-1,1 1,0 0,-1 0,1 0,-1 0,1 0,0 0,-1 0,1 0,0 0,-1 0,1 0,0 0,-1 0,1 0,0 0,-1 0,1 0,0 0,-1 0,1 1,0-1,-1 0,1 0,0 0,-1 1,1-1,0 0,0 0,-1 1,1-1,0 0,0 1,0-1,-1 0,1 1,0-1,2-35,6 22,0 0,1 0,0 1,1 0,1 1,-1 0,2 1,0 0,0 1,0 0,1 1,0 1,1 0,0 0,0 2,1-1,-1 2,1 0,0 1,13-2,-25 4,0-1,1 1,0-1,-1 1,1 0,0 0,0 1,-1-1,1 1,0 0,0 0,0 0,0 0,-1 1,1-1,0 1,0 0,-1 0,1 1,0-1,-1 1,0-1,1 1,-1 0,0 1,0-1,0 0,0 1,0 0,-1 0,1-1,-1 2,0-1,0 0,0 0,0 1,0-1,-1 1,1 1,-3 2,-1 0,0-1,0 0,0 1,-1-1,0 0,-1 0,1 0,-1-1,0 1,0-1,-1 0,1 0,-1 0,0-1,-1 1,1-1,-1-1,0 1,0-1,0 0,0 0,0-1,-1 0,1 0,-1 0,0-1,-4 1,-23 11,-74 23,90-28</inkml:trace>
  <inkml:trace contextRef="#ctx0" brushRef="#br0" timeOffset="522.183">308 705,'126'-76,"178"-122,-295 191,-1 0,0-1,-1 0,0 0,0-1,-1 0,0 0,0 0,2-7,-6 13,-1 0,0 1,1-1,-1 0,0 0,-1 0,1 0,0 0,-1 0,0 0,1 0,-1-1,0 1,-1 0,1 0,-1 0,1 0,-1 0,0 0,0 0,0 0,0 0,-1 1,1-1,-1 0,0 1,0-1,0 1,0 0,0-1,0 1,-1 0,1 0,-2-1,1 2,1-1,-1 1,1 0,-1 0,0 0,0 0,1 0,-1 1,0-1,0 1,0-1,0 1,0 0,0 1,0-1,1 0,-1 1,0-1,0 1,0 0,1 0,-1 0,0 0,1 1,-1-1,1 1,-1-1,1 1,0 0,0 0,0 0,0 0,0 0,0 1,1-1,-1 1,1-1,-1 1,1-1,0 1,0 0,0 0,0-1,1 1,-1 0,1 0,0 0,0 0,0 0,0 0,0-1,0 1,1 0,-1 0,1 0,0 0,0-1,0 1,0 0,1-1,-1 1,1-1,0 0,-1 1,1-1,2 2,142 69,-143-68,0 1,-1-1,1 1,-1-1,0 1,0 0,-1-1,0 1,0 0,0 0,-1 0,0 0,0 0,-1 0,1 0,-1 0,0 0,-1 0,0 0,0-1,0 1,0-1,-1 1,0-1,0 0,0 0,-1 0,-1 1,-4 10</inkml:trace>
  <inkml:trace contextRef="#ctx0" brushRef="#br0" timeOffset="766.391">1042 480,'-5'24,"4"8,1-6,1-8</inkml:trace>
  <inkml:trace contextRef="#ctx0" brushRef="#br0" timeOffset="1021.73">1042 57,'0'0</inkml:trace>
  <inkml:trace contextRef="#ctx0" brushRef="#br0" timeOffset="1234.763">1184 311,'0'0,"2"14,2 0,-1 0,2 0,0-1,0 1,2-1,-1 0,2-1,0 0,0 0,1 0,0-1,1-1,7 7,-14-15,0-1,-1 1,1-1,0 1,0-1,0 0,0 0,0-1,0 1,1 0,-1-1,0 0,0 0,0 0,0 0,1 0,-1-1,0 1,0-1,0 0,0 0,0 0,0 0,0-1,0 1,0-1,-1 0,1 1,1-3,61-75,-53 61,64-123,-69 125</inkml:trace>
  <inkml:trace contextRef="#ctx0" brushRef="#br0" timeOffset="1814.629">1635 537,'160'-218,"-127"181,-39 65,5-26,0 0,0 0,0 0,1 0,-1 0,0 0,1 0,-1 0,1 1,0-1,0 0,0 0,0 1,0-1,0 0,0 0,1 0,-1 1,1-1,0 0,0 0,0 0,0 0,0 0,0 0,0 0,0 0,1-1,-1 1,1 0,0-1,-1 1,1-1,0 0,0 1,0-1,0 0,0 0,0 0,0-1,0 1,0 0,0-1,0 1,1-1,7-1,1-1,-1 0,0-1,0 0,-1 0,1-1,-1 0,0-1,0 0,9-6,7-3,64-35,-89 49,1-1,0 1,-1-1,1 1,0 0,0-1,-1 1,1 0,0 0,0 0,0-1,-1 1,1 0,0 0,0 0,0 0,-1 0,1 1,0-1,0 0,0 0,-1 0,1 1,0-1,0 0,-1 1,1-1,0 1,-1-1,1 1,0-1,-1 1,1-1,-1 1,1 0,-1-1,1 1,-1 0,0-1,1 1,-1 0,0 0,1-1,-1 1,0 0,0 0,0-1,0 1,1 0,-1 0,-1 0,2 52,-1-43,2 102,3-92</inkml:trace>
</inkml:ink>
</file>

<file path=ppt/ink/ink6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6.50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1,'21'76,"-19"-62,4 322,-34-167,27-146</inkml:trace>
  <inkml:trace contextRef="#ctx0" brushRef="#br0" timeOffset="206.138">199 481,'-10'34,"-2"15,0 0</inkml:trace>
  <inkml:trace contextRef="#ctx0" brushRef="#br0" timeOffset="457.724">284 1,'0'0</inkml:trace>
</inkml:ink>
</file>

<file path=ppt/ink/ink6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4.1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579 83,'2'-1,"0"0,-1 0,1 0,0 0,-1 0,1 0,-1 0,0-1,1 1,-1 0,0-1,0 1,0-1,0 0,0 1,0-1,0 0,0 1,-1-1,1 0,-1 0,1 0,-1 1,0-1,0 0,0 0,0 0,0 0,0 0,0 0,-1 1,1-1,0 0,-1 0,0 0,1 1,-1-1,0 0,0 1,0-1,0 0,0 1,-1 0,1-1,0 1,-1 0,1-1,-1 1,1 0,-1 0,0 0,1 0,-2 0,-12 0,1 0,-1 1,0 1,1 0,-1 1,1 1,-1 0,1 1,0 0,0 1,-5 3,12-5,-19 5,1 2,0 0,1 2,0 1,1 1,0 1,1 1,-4 4,24-19,0 1,0-1,0 0,0 1,0-1,1 1,-1 0,0 0,1 0,0 0,-1 0,1 0,0 0,0 0,0 0,0 1,0-1,0 0,1 1,-1-1,1 0,0 1,0-1,0 1,0-1,0 0,0 1,1-1,-1 1,1-1,-1 0,1 1,0-1,0 0,0 0,0 0,1 0,-1 0,0 0,1 0,1 2,11 2,1 0,0 0,0-1,0-1,0-1,1 0,-1-1,1-1,1 0,20 3,-36-4,0-1,0 1,0 0,0 0,0 0,0 0,1 0,-1 0,0 0,0 0,0 0,0 0,0 1,0-1,0 0,1 1,-1-1,0 1,0-1,0 1,-1-1,1 1,0 0,0 0,0-1,0 1,-1 0,1 0,0 0,-1 0,1 0,-1 0,1 0,-1 0,1 0,-1 0,0 0,1 0,-1 0,0 1,0-1,0 0,0 0,0 0,0 0,0 0,0 0,0 1,-1-1,1 0,0 0,-1 0,1 0,-1 0,1 0,-1 0,0 0,1 0,-1 0,0-1,0 1,0 0,-34 34,-1-2,-2-1,-1-1,-12 3,6-1,32-23,0 0,1 1,0 0,0 1,1 0,1 1,0 0,1 1,1 0,0 0,-1 3,8-14,0 1,0-1,0 1,0-1,0 0,1 1,-1-1,1 1,0-1,0 1,1-1,-1 1,1-1,-1 1,1-1,0 1,1-1,-1 0,0 0,1 0,0 0,0 0,0 0,0 0,0 0,0-1,1 1,-1-1,1 1,0-1,0 0,0 0,0-1,0 1,0 0,2-1,8 6,1-2,0 0,0 0,1-1,-1-1,1-1,0 0,1 0,131-28,-56 4,-72 17</inkml:trace>
  <inkml:trace contextRef="#ctx0" brushRef="#br0" timeOffset="1183.581">1003 365,'-14'-3,"1"1,-1 0,0 0,1 2,-1 0,0 0,0 1,0 1,1 0,-1 1,1 0,0 1,0 1,0 0,0 1,1 0,0 1,0 0,1 1,0 0,0 1,1 0,0 1,1 0,0 1,0 0,1 0,1 0,0 1,0 0,1 1,-2 7,7-18,-1 0,1 0,0-1,-1 1,1 1,0-1,1 0,-1 0,0 0,1 0,-1 1,1-1,-1 0,1 0,0 1,0-1,0 0,0 1,1-1,-1 0,1 0,-1 1,1-1,0 0,0 0,0 0,0 0,0 0,0 0,0 0,1 0,-1 0,1-1,0 1,-1 0,1-1,0 0,0 1,0-1,0 0,0 0,0 0,0 0,0 0,0-1,1 1,-1 0,0-1,10 1,0 0,-1-1,1 0,0-1,0 0,-1-1,1-1,-1 1,0-2,0 0,0 0,0-1,-1 0,1 0,7-7,139-115,0-15,-175 164,1 0,1 2,1 0,2 1,0 0,1 1,2 1,8-22,-34 76,3 2,5 1,0 10,4-12,17-66,1 1,0 1,1-1,1 1,1 0,1 0,0 0,2 0,0 0,0 0,3 10,-2-25,0 0,0-1,0 1,0 0,0-1,1 1,-1-1,1 0,-1 1,1-1,0 0,0 0,0 0,0 0,1-1,-1 1,0 0,1-1,-1 0,1 1,-1-1,1 0,0-1,0 1,-1 0,1-1,0 1,0-1,0 0,-1 0,1 0,0 0,0-1,0 1,-1-1,1 1,0-1,0 0,-1 0,1 0,-1-1,1 1,-1-1,1 0,3 0,0-1,0-1,-1 1,1-1,-1 0,0-1,0 1,0-1,-1 0,1 0,-1 0,0 0,-1-1,1 0,-1 0,-1 0,1 0,-1 0,0-1,0 1,-1-1,1 1,-1-1,-1 1,0-1,0 0,0 1,0-1,-1 0,0 1,-1-1,0 1,0-1,0 1,0 0,-1 0,0 0,-1 0,1 1,-2-2,-3-3,-1 0,-1 1,0 0,0 0,-1 1,0 0,0 1,-1 0,0 1,0 0,0 1,-1 1,0 0,0 0,0 1,0 1,0 0,-3 1,-9-4,25 5,1 0,-1 0,0 0,0 0,1 0,-1 0,0 0,1 0,-1-1,0 1,0 0,1 0,-1 0,0 0,0 0,1 0,-1-1,0 1,0 0,1 0,-1 0,0-1,0 1,0 0,0 0,1 0,-1-1,0 1,0 0,0 0,0-1,0 1,0 0,0-1,1 1,-1 0,0 0,0-1,0 1,0 0,0-1,0 1,0 0,-1 0,1-1,0 1,0 0,0-1,0 1,0 0,0 0,0-1,-1 1,1 0,0 0,0 0,0-1,-1 1,1 0,0 0,0 0,98-16,-64 10,1-2,-1-2,0-1,-1-2,0-1,13-9,-28 13</inkml:trace>
</inkml:ink>
</file>

<file path=ppt/ink/ink6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00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0,'-71'276,"-44"293,76-348,36-238,3-2</inkml:trace>
</inkml:ink>
</file>

<file path=ppt/ink/ink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38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656 1,'-34'0,"1"2,0 1,0 2,0 1,1 2,0 1,0 1,1 2,-19 10,31-9,1 1,0 0,1 1,0 1,2 1,0 0,0 1,-6 12,-19 22,27-39,2 1,-1 1,2 0,0 1,1 0,0 0,2 1,0 0,0 0,2 1,0 0,1 0,1 0,0 9,2-20,0 1,1-1,0 0,0 1,1-1,0 0,0 1,0-1,1 0,0 0,1 0,0 0,0-1,0 1,1-1,0 1,0-1,0 0,1-1,0 1,0-1,1 0,-1 0,1-1,0 1,0-1,1 0,18 5,-1-1,1-1,0-1,0-1,1-1,6-1,8-2,0-1,-1-2,1-2,-1-1,1-2,-2-2,7-4,-24 8,0 0,-1-2,0 0,-1-1,0-2,0 0,17-11,-23 10</inkml:trace>
  <inkml:trace contextRef="#ctx0" brushRef="#br0" timeOffset="330.734">769 340,'-41'0,"-397"17,190 20,263-34,4-3</inkml:trace>
</inkml:ink>
</file>

<file path=ppt/ink/ink6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01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0 550,'106'-64,"107"-64,112-45,-3 9,-320 163,-1-1,1 1,-1-1,0 1,0 0,1-1,-1 1,1 0,-1 0,1 0,-1 0,1 0,0 0,0 1,-1-1,1 0,0 1,0-1,0 1,-1 0,1 0,0 0,0 0,0 0,0 0,0 0,0 1,-1-1,1 0,0 1,0 0,0-1,-1 1,1 0,0 0,-1 0,1 0,-1 0,1 0,-1 1,0-1,1 0,0 2,-3 20,-1 0,0 0,-2 0,-1 0,0-1,-4 5,-4 25,-13 73,6 1,-1 83,8-80,-3 145,17-259,0-1,0 1,2-1,-1 0,2 0,0 0,1 0,0 0,7 11,-11-23,1 0,-1 0,0-1,1 1,0 0,-1-1,1 1,0-1,0 0,0 0,0 1,0-1,0 0,0-1,0 1,0 0,1-1,-1 1,0-1,0 1,1-1,-1 0,0 0,1 0,-1 0,0-1,0 1,1-1,-1 1,0-1,0 0,0 0,0 0,0 0,0 0,1-1,74-53,-69 49,191-168,-189 165,-3 2,-1 1,1 0,0 0,0 1,1 0,-1 0,1 0,0 1,1 1,-1-1,9-1,-15 6,1 0,0 1,-1-1,1 1,-1 0,0 0,0 0,0 0,1 0,-2 0,1 0,0 1,0-1,-1 1,0-1,1 1,-1 0,0-1,0 1,0 0,-1 0,1 0,-1 0,1 0,-1 0,0-1,0 1,-1 0,1 0,0 0,-1 0,0 0,0 2,1 1,-1 16,0-15,0 0,0 0,0 0,1 0,0 0,1 0,0 0,0 0,0 0,1 0,0-1,0 1,0 0,1-1,0 0,1 0,-1 0,1 0,0 0,1-1,39-2,-22-12</inkml:trace>
</inkml:ink>
</file>

<file path=ppt/ink/ink6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0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1,'-4'5,"-3"6,1 6,6 0,3-2</inkml:trace>
</inkml:ink>
</file>

<file path=ppt/ink/ink6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20,'-18'-5,"1"1,-1 0,0 1,0 1,0 1,0 1,0 0,0 1,-1 1,2 1,-1 0,0 1,1 1,-1 1,-6 4,19-7,0 1,1 0,0 0,0 0,0 1,0-1,1 1,0 0,0 0,0 0,0 0,1 0,0 1,0-1,0 1,1 0,0-1,0 1,0 0,1 0,0 0,0-1,0 1,1 0,0 0,0 0,1-1,-1 1,1-1,0 1,1-1,-1 0,1 0,0 0,0 0,1 0,-1-1,1 1,0-1,1 0,-1 0,1-1,-1 1,1-1,0 0,0 0,0 0,1-1,-1 0,5 1,2-1,1 0,0-1,-1-1,1 0,0-1,0 0,-1-1,1 0,0-1,-1 0,0-1,0-1,0 0,-1 0,11-7,154-117,-145 101,57-36,-85 64,0 0,0 1,0-1,-1 1,1 0,0 0,0 0,0 0,-1 0,1 1,0-1,-1 1,1 0,-1 0,0 0,0 0,0 0,0 0,0 1,0-1,0 1,-1-1,1 1,-1 0,0-1,0 1,0 0,0 0,0 0,-1 0,1 0,-1 0,0 0,0 0,0 0,0 0,0 0,-1 0,0 0,6 20,-5-18,1 0,1 0,-1-1,1 1,-1 0,1-1,1 1,-1-1,0 0,1 0,0 0,0 0,0 0,1 0,-1-1,1 0,0 0,0 0,0 0,0 0,1-1,-1 0,1 0,-1 0,1 0,0-1,0 0,-1 0,5 0,18 2,-2-2</inkml:trace>
</inkml:ink>
</file>

<file path=ppt/ink/ink6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0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239 256,'-9'-3,"1"2,-1-1,1 2,-1-1,0 1,1 0,-1 1,0-1,1 2,-1-1,1 1,0 1,0 0,0 0,-2 1,2-1,6-3,0-1,1 1,-1 0,0 0,0 0,0 1,1-1,-1 0,0 1,0-1,1 1,-1-1,0 1,1 0,-1 0,1 0,-1 0,1 0,-1 0,1 0,0 0,-1 1,1-1,0 1,0-1,0 1,0-1,0 1,1-1,-1 1,0 0,1-1,-1 1,1 0,-1 0,1-1,0 1,0 0,0 0,0-1,0 1,0 0,1 0,-1 0,0-1,1 1,-1 0,1 0,158 100,-155-98,1 0,-1 0,1 1,-1 0,0 0,-1 0,0 0,1 1,-2-1,1 1,-1 0,1-1,-2 1,1 1,-1-1,0 0,0 0,0 0,-1 1,0-1,0 0,-1 0,0 1,0-1,0 0,-1 0,0 0,0 0,0-1,-1 1,0 0,0-1,0 0,-2 3,-10 6,1 0,-2-1,0-1,0 0,-1-1,0 0,-1-2,0 0,-15 4,32-12,0 0,0 0,0-1,0 1,0 0,0 0,0-1,0 1,-1-1,1 1,0-1,0 0,-1 1,1-1,0 0,-1 0,1 0,0 0,-1 0,1 0,0 0,-1 0,1 0,0-1,0 1,-1-1,1 1,0-1,0 1,0-1,-1 0,1 1,0-1,0 0,0 0,0 0,0 0,1 0,-1 0,0 0,0 0,1 0,-1-1,0 1,1 0,-1 0,1 0,0-1,-1 0,2-15</inkml:trace>
  <inkml:trace contextRef="#ctx0" brushRef="#br0" timeOffset="264.51">747 1,'0'38,"-5"37,-1 11,0-5,1-12,1-12,2-11,1-9,0-5,1-4,0-2,1 0,-6-5,-1-6</inkml:trace>
  <inkml:trace contextRef="#ctx0" brushRef="#br0" timeOffset="517.211">352 340,'38'0,"32"0,9 0,1 0,-9 0,-11 0,-12 0,-8 0,-7 0,1 0,-1 0,-1 0,-6 0</inkml:trace>
</inkml:ink>
</file>

<file path=ppt/ink/ink6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7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20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35 705,'-6'14,"0"0,1 0,1 0,0 0,1 1,0 0,1-1,1 1,1 0,0 0,0 0,2 0,0 0,0 0,2-1,0 1,-3-13,0 1,0-1,0 1,1-1,-1 0,1 0,-1 0,1 0,0 0,0 0,0 0,0 0,0-1,0 1,0-1,1 0,-1 1,0-1,1 0,-1 0,1-1,-1 1,1 0,0-1,-1 0,1 0,0 1,-1-1,1-1,-1 1,1 0,0-1,-1 1,1-1,-1 0,1 0,-1 0,2-1,78-66,-75 58,0-1,-1 1,0-2,-1 1,0 0,-1-1,0 0,-1 0,-1 0,1 0,-1-5,-2 10,1 1,-1 0,0-1,0 1,0 0,-1-1,0 1,0 0,-1 0,0 0,0 0,0 0,-1 0,0 0,0 1,0-1,-1 1,0 0,0 0,0 0,-1 1,1 0,-1-1,0 3,1 0,0 0,0 0,-1 0,1 1,-1-1,0 1,1 1,-1-1,0 1,0-1,1 1,-1 0,0 1,0 0,1-1,-1 1,1 1,-1-1,1 1,-1-1,1 1,0 1,-1-1,-14 10</inkml:trace>
  <inkml:trace contextRef="#ctx0" brushRef="#br0" timeOffset="696.905">599 28,'-6'8,"0"1,1 0,0 0,0 1,1-1,1 1,-1 0,1 0,1 0,0 0,1 1,0-1,0 1,1-1,0 7,-2 22,-27 220,-51 101,79-359,-2 17,9-19,11-21,1 1,1 1,1 1,0 1,2 0,0 2,0 0,2 2,6-3,-21 12,0 0,1 1,0 0,-1 0,1 1,0 0,1 1,-1 0,0 0,1 2,8-1,-15 1,0 0,0 1,0-1,0 1,0 0,0 0,0 0,0 1,0-1,-1 1,1 0,-1 0,1 1,-1-1,0 0,0 1,0 0,0 0,0 0,0 0,-1 0,0 1,0-1,0 1,0-1,0 1,0 0,-1 0,0 0,0 0,0 0,0-1,-1 1,1 0,-1-1,0 1,0-1,0 1,0-1,0 1,-1 0,0-1,0 0,0 1,0-1,0 1,-1-1,1 0,-1 0,0 0,0 0,0 0,-1 0,1-1,0 1,-1-1,0 1,0-1,0 0,0 0,-2 1,-102 40,94-40,-13 6,-1-2,1-1,-1-1,0-1,0-1,-11-1,10-17,28 3</inkml:trace>
  <inkml:trace contextRef="#ctx0" brushRef="#br0" timeOffset="1015.04">1192 0,'-67'510,"-12"-206,79-304,1-1,-1 1,0 0,0 0,1 0,-1 0,0 0,1 0,-1-1,0 1,1 0,-1 0,0 0,1 0,-1 0,0 0,1 0,-1 0,0 0,0 1,1-1,-1 0,0 0,1 0,-1 0,0 0,1 0,-1 1,0-1,0 0,1 0,-1 0,0 1,0-1,0 0,1 0,-1 1,8-15</inkml:trace>
  <inkml:trace contextRef="#ctx0" brushRef="#br0" timeOffset="1346.714">1277 734,'38'-5,"0"-2,1-1,-2-2,0-2,0-1,-1-2,-1-1,22-15,-52 29,-1 0,1 0,-1-1,0 1,1-1,-1 0,-1 0,1 0,0-1,-1 1,0-1,0 0,0 0,0 0,0 0,-1 0,0-1,0 1,0-1,0 0,-1 1,0-1,0 0,0 0,-1 0,1 0,-1 0,0 0,-1 0,1 0,-1 0,0-1,-1 3,1 0,-1 1,0 0,0-1,0 1,0 0,-1 0,1 0,-1 0,1 1,-1-1,1 0,-1 1,0 0,0 0,0 0,0 0,0 0,0 1,0-1,0 1,0 0,0-1,0 2,0-1,0 0,0 0,0 1,-2 0,-84 35,71-27,1 1,1 1,-1 0,2 2,0-1,0 2,2 0,-1 1,2 0,0 1,1 0,0 1,2 0,0 1,1 0,0 0,-2 15,9-28,0 0,1 1,0-1,0 0,1 1,-1-1,1 0,1 1,-1-1,1 0,-1 0,1 0,1 0,-1 0,1-1,0 1,0-1,0 0,0 1,1-2,0 1,0 0,0-1,0 1,1-1,-1 0,1-1,-1 1,1-1,0 0,0 0,2 0,15 3</inkml:trace>
  <inkml:trace contextRef="#ctx0" brushRef="#br0" timeOffset="1868.187">1729 846,'434'-289,"-404"277,-41 38,-86 98,97-123,-1 0,1-1,-1 1,1 0,-1 0,1-1,0 1,-1 0,1 0,0 0,-1-1,1 1,0 0,0 0,0 0,0 0,0 0,0-1,0 1,0 0,0 0,0 0,1 0,-1-1,0 1,0 0,1 0,-1 0,1-1,-1 1,1 0,-1-1,1 1,-1 0,1-1,-1 1,1 0,0-1,-1 1,1-1,0 0,0 1,-1-1,1 1,0-1,0 0,0 0,0 1,-1-1,1 0,0 0,0 0,0 0,0 0,0 0,-1 0,1 0,0-1,0 1,51-13,216-117,-267 129,1 0,-1 0,0 0,1 0,-1 0,1 0,0 1,-1-1,1 0,0 1,-1-1,1 1,0 0,-1-1,1 1,0 0,0 0,-1 0,1 0,0 1,-1-1,1 0,0 1,0-1,-1 1,1 0,-1-1,1 1,-1 0,1 0,-1 0,1 0,-1 0,0 0,1 0,-1 1,0-1,0 0,0 1,0-1,0 1,0-1,-1 1,1 0,0-1,-1 1,0 0,1-1,-1 1,0 0,1-1,-1 1,0 0,0 0,1 78,-3-71,1-1,0 0,0 1,1-1,0 1,1-1,0 0,0 1,0-1,1 0,1 0,-1 0,1 0,1 0,-1-1,1 1,1-1,-1 0,1 0,0-1,1 1,0-1,0 0,13 6</inkml:trace>
</inkml:ink>
</file>

<file path=ppt/ink/ink6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7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150 183,'-24'39,"-8"21,-3 6,4-3,13-13,8-10,12-11,4-16,3-11</inkml:trace>
  <inkml:trace contextRef="#ctx0" brushRef="#br0" timeOffset="533.55">122 550,'58'-110,"71"-114,-129 222,1 0,0 0,0 0,-1 0,1 0,0 0,1 0,-1 0,0 0,1 0,-1 1,1-1,-1 1,1-1,0 1,0-1,-1 1,1 0,0 0,0 0,0 0,1 0,-1 1,0-1,0 0,0 1,0 0,1-1,-1 1,0 0,0 0,1 0,-1 1,0-1,0 0,0 1,1 0,-1-1,0 1,0 0,2 1,-1 4,0 0,0 0,0 0,-1 1,0-1,0 0,-1 1,1 0,-1-1,-1 1,1 0,-1-1,-1 1,0 5,0-6,1 1,0-1,0 1,0 0,1-1,0 1,0-1,1 1,0-1,0 0,0 1,1-1,-1 0,2-1,-1 2,-1-5,-1-1,1 1,-1 0,1 0,0-1,0 1,0-1,0 0,0 0,0 1,0-1,0 0,0-1,0 1,1 0,-1-1,0 1,1-1,-1 0,0 1,1-1,-1 0,0-1,1 1,-1 0,0-1,1 1,-1-1,0 0,0 1,1-1,-1 0,0-1,0 1,0 0,0-1,65-61,-60 55,158-185,-128 167,-19 18</inkml:trace>
  <inkml:trace contextRef="#ctx0" brushRef="#br0" timeOffset="1118.749">969 70,'-17'10,"0"0,1 1,0 1,0 0,1 1,1 1,1 0,0 1,0 1,2 0,0 0,1 1,0 0,1 1,2 0,-3 8,7-18,0-1,1 0,0 1,1-1,-1 1,1 0,1 0,0-1,0 1,0 0,1-1,0 1,1 0,-1-1,1 1,1-1,0 0,0 1,2 1,-1-7,1 0,0 0,0-1,0 0,0 0,0-1,0 1,0-1,0 0,0 0,0-1,0 1,0-1,0 0,-1-1,1 1,0-1,0 0,-1 0,1 0,-1-1,0 0,0 0,0 0,0 0,0 0,0-1,-1 0,0 0,2-2,173-202,-1 0,-177 207,1 0,-1 0,1 0,-1 0,1-1,-1 1,1 0,-1 0,1 0,0 0,0 0,-1 1,1-1,0 0,0 0,0 0,0 1,0-1,0 0,0 1,0-1,0 1,1 0,-1-1,0 1,0 0,0-1,0 1,1 0,-1 0,0 0,0 0,0 0,1 0,-1 1,0-1,0 0,0 1,1-1,-1 1,0-1,0 1,0-1,0 1,0 0,0-1,0 1,0 0,-1 0,1 0,0 0,0 0,-1 0,1 0,0 0,-10 101,0-56,0 72,4 0,8 46,-1-17,-2 165,0-304,-1 1,1 0,-1 0,-1 0,1 0,-2-1,1 1,-1-1,0 0,-1 0,0 0,0 0,-1 0,0-1,0 0,-1 0,0 0,0-1,-1 0,1 0,-1 0,-1-1,1 0,-1-1,1 0,-1 0,-1 0,1-1,0 0,-1-1,-5 1,9-2,1-1,0-1,0 1,0 0,0-1,0 0,0 0,0 0,0-1,0 1,0-1,0 0,1 0,-1 0,1 0,0-1,-1 0,1 1,0-1,1 0,-1 0,0-1,1 1,0-1,0 1,0-1,0 0,-1-3,0-2,0 1,0-2,1 1,1 0,-1 0,1-1,1 1,0 0,0-1,1 1,0 0,1-5,5-8,0-1,1 1,1 1,1 0,0 0,2 1,1 0,0 1,1 0,1 1,1 1,1 1,0 0,1 1,14-9,-16 14,1 1,0 1,0 0,0 1,1 1,0 1,0 1,1 0,-1 1,6 1,0 0</inkml:trace>
</inkml:ink>
</file>

<file path=ppt/ink/ink6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5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437 51,'-78'22,"22"-4,1 3,0 2,2 3,-43 27,95-52,-34 27,34-28,1 1,-1-1,1 1,-1-1,1 1,-1-1,1 1,-1-1,1 1,0-1,-1 1,1 0,0-1,-1 1,1 0,0-1,0 1,0 0,0 0,0-1,0 1,0 0,0-1,0 1,0 0,0-1,0 1,0 0,0 0,1-1,-1 1,0-1,1 1,-1 0,0-1,1 1,-1-1,1 1,-1 0,1-1,-1 1,1-1,-1 0,1 1,-1-1,1 1,0-1,-1 0,1 0,0 1,-1-1,1 0,0 0,-1 0,1 0,0 1,-1-1,1 0,164 17,-155-14,0 1,0-1,0 2,0-1,0 1,-1 1,0 0,0 0,-1 1,0 0,1 1,-6-5,0 0,-1 0,1 1,-1-1,1 1,-1-1,0 1,0 0,-1 0,1 0,-1 0,0 0,0 0,0 0,0 0,-1 0,0 1,0-1,0 0,0 0,-1 1,1-1,-1 0,0 0,-1 0,1 0,-1 0,1 0,-2 1,-5 5,1 0,-2-1,1 0,-2-1,1 0,-1 0,0-1,0 0,-1-1,0 0,0-1,-1 0,1 0,-1-2,0 1,0-2,0 1,-1-2,1 1,0-2,-7 0,-7-5,26-2</inkml:trace>
  <inkml:trace contextRef="#ctx0" brushRef="#br0" timeOffset="615.694">861 249,'-18'107,"-77"263,92-359,-1 0,0 0,-1-1,0 1,0-1,-2 0,1-1,-1 1,0-1,-8 7,14-15,-1-1,1 1,-1-1,1 0,0 1,-1-1,1 0,-1 0,1 0,-1 0,1 0,-1 0,1 0,-1-1,1 1,-1-1,1 1,-1-1,1 1,0-1,-1 0,1 1,0-1,0 0,-1 0,1 0,0 0,0 0,0 0,0-1,0 1,1 0,-1 0,0-1,0 1,1 0,-1-1,1 1,-1-1,1 1,0-1,0 1,-1 0,1-1,0 1,0-1,0 1,1-1,-1 1,0-1,1 1,-1-1,0 1,1-1,0 1,-1 0,1-1,0 1,0 0,0-1,7-23,1 1,1-1,2 1,0 1,2 0,0 1,3-1,-9 11,44-61,3 3,3 1,37-30,-84 88,0 0,0 1,1 0,0 0,1 1,0 1,0 0,1 1,0 1,1 0,-1 1,1 0,14-2,-26 7,-1-1,0 1,1 1,-1-1,0 0,1 0,-1 1,0-1,0 1,1 0,-1 0,0 0,0 0,0 0,0 0,0 0,0 1,0-1,-1 1,1-1,0 1,-1 0,1 0,-1 0,0 0,0 0,1 0,-1 0,-1 0,1 0,0 0,0 1,-1-1,1 0,-1 0,0 1,0-1,0 0,0 1,0-1,0 0,-1 1,-21 99,6-71,-2 0,0-2,-2 0,-1 0,-1-2,-2-1,0-1,-2-1,-3 1,-81 33,106-56,-1-1,1 0,0 0,0 0,-1 0,1-1,-1 1,1-1,0-1,-1 1,1 0,-1-1,1 0,0 0,0 0,0-1,-1 1,1-1,0 0,1 0,-1-1,0 1,1-1,-1 0,1 1,-1-3,-10-13</inkml:trace>
  <inkml:trace contextRef="#ctx0" brushRef="#br0" timeOffset="1169.25">974 531,'35'3,"0"-1,-1-1,1-2,0-1,0-2,-1-2,26-7,-34 4,-1-1,-1-1,0-2,0 0,-1-2,-1 0,-1-2,0 0,-1-1,-1-1,0-1,-2-1,0 0,-2-1,0-1,1-4,-10 17,-1 0,0 0,0 0,-1 0,-1-1,1 0,-2 0,1 1,-2-2,1 1,-2 0,1 0,-2-10,-2 17,1-1,-1 1,0 0,0 0,0 1,-1-1,0 1,1-1,-1 1,0 0,0 1,-1-1,1 1,-1 0,1 0,-1 0,0 0,1 1,-1 0,0 0,0 0,0 1,0-1,0 1,0 0,0 1,0-1,0 1,0 0,0 0,1 1,-1-1,0 1,1 0,-1 0,1 1,0 0,0-1,0 1,-2 2,-2 1,0 0,1 0,0 1,0 0,0 1,1-1,0 1,1 0,0 0,0 1,0 0,4-6,0-1,0 1,0-1,0 1,0 0,0-1,1 1,0 0,-1-1,1 1,0 0,0 0,0-1,1 1,-1 0,1-1,-1 1,1 0,0-1,0 1,0-1,0 1,1-1,-1 1,1-1,-1 0,1 0,0 0,0 0,0 0,0 0,0 0,0-1,1 1,-1-1,0 0,1 1,-1-1,1 0,0 0,13 3,-1 0,1-1,-1 0,1-1,0-1,0 0,0-2,0 0,9-2,68 1,-91 3,1-1,0 1,0-1,0 1,0 0,0 0,-1 0,1 1,0-1,-1 1,0-1,1 1,-1 0,0 0,1 0,-1 0,0 0,-1 0,1 1,0-1,-1 1,1-1,-1 1,0 0,0-1,0 1,0 0,0 0,-1 0,1 0,-1 0,0 0,1 0,-2 0,1 0,0-1,-1 2,-20 112,-32 50,53-166,-1 0,1 1,0-1,0 1,0-1,-1 0,1 1,0-1,0 1,0-1,0 1,0-1,0 1,0-1,0 1,0-1,0 0,0 1,0-1,0 1,1-1,-1 1,0-1,0 0,0 1,1-1,-1 1,0-1,0 0,1 1,-1-1,0 0,1 1,-1-1,0 0,1 0,-1 1,1-1,-1 0,0 0,1 1,-1-1,1 0,-1 0,1 0,-1 0,0 0,1 0,-1 0,1 0,-1 0,1 0,-1 0,1 0,-1 0,1 0,-1 0,0-1,1 1,-1 0,1 0,-1-1,0 1,1 0,-1 0,0-1,1 1,-1 0,9-8</inkml:trace>
</inkml:ink>
</file>

<file path=ppt/ink/ink6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9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262 193,'-62'368,"55"-318,-33 107,40-157,0-1,0 0,0 1,-1-1,1 1,0-1,-1 1,1-1,0 0,-1 1,1-1,-1 1,1 0,-1-1,1 1,-1-1,1 1,-1 0,1-1,-1 1,1 0,-1-1,0 1,1 0,-1 0,0 0,1 0,-1 0,0 0,1 0,-1 0,0 0,1 0,-1 0,1 0,-1 0,0 0,1 0,-1 1,0-1,1 0,-1 0,1 1,-1-1,1 1,-1-1,1 0,-1 1,6-25,2 0,0 0,2 0,1 1,0 1,2 0,1 0,0 1,9-9,-9 10,16-28,2 1,2 2,2 1,2 1,1 3,3 1,1 2,2 1,-38 32,1-3,2 1,-1 0,1 0,0 0,0 1,1 1,-1 0,1 0,0 1,0 0,0 0,1 1,-1 1,1 0,-1 0,1 1,3 1,-9 2,0 1,0 0,0 0,-1 0,0 0,1 1,-2 0,1 0,0 0,-1 0,0 1,0-1,-1 1,0 0,0 0,0 0,0 0,-1 0,0 0,-1 0,1 0,-1 1,0-1,-1 0,1 0,-1 0,0 1,-1-1,0 0,0 0,-3 19,-2 1,-1-1,-1-1,-1 1,-1-2,-1 1,-1-2,-1 0,-1 0,-1-1,-1-1,-1-1,-17 15,26-25,-1-1,0 0,-1 0,0-1,0-1,0 0,-1 0,0-1,0-1,0 0,-1 0,1-2,-1 1,0-1,0-1,0-1,1 0,-1 0,0-1,-1-1,11 2,1-1,0 1,-1-1,1 1,-1-1,1 0,0 0,-1 0,1 0,0-1,0 1,0 0,0-1,0 0,0 1,1-1,-1 0,0 0,1 0,-1 0,1 0,0 0,0-1,0 1,0 0,0-1,0 1,1-1,-1 1,1 0,-1-1,1 1,0-1,0 1,0-1,1 1,-1-3,5-12</inkml:trace>
  <inkml:trace contextRef="#ctx0" brushRef="#br0" timeOffset="533.196">855 474,'32'-3,"0"-2,-1-1,1-1,-2-2,1-1,-1-2,-1-1,0-1,-1-1,0-1,-1-2,-1-1,19-18,-37 29,-1 0,0 0,0-1,0 0,-1 0,0 0,-1-1,0 0,-1 0,0-1,0 1,-1-1,-1 1,1-1,-2 0,0 0,0 0,-1 0,0 0,-1-1,0 8,0-1,0 1,-1 0,0 0,0 0,0 0,0 1,0-1,-1 0,0 1,0 0,0-1,0 1,0 0,-1 1,1-1,-1 1,1-1,-1 1,0 0,0 0,0 1,0-1,-1 1,1 0,0 0,-1 0,1 1,0 0,-1-1,1 2,-1-1,1 0,0 1,-1 0,1 0,0 0,0 0,0 1,0 0,0 0,0 0,0 0,0 0,1 1,-1 0,1 0,0 0,-3 0,0 0,0 1,0 0,0 0,1 1,0-1,0 1,0 0,1 1,-1-1,1 1,1 0,-1 0,1 0,0 0,0 1,1-1,0 1,0 0,0 0,1-1,0 2,4-3,1 0,0 0,0 0,0 0,0-1,1 0,0 0,0 0,0-1,0 1,0-1,1 0,-1-1,1 0,0 1,0-2,0 1,0-1,0 0,0 0,0 0,1-1,-1 0,0 0,2-1,16 2,-21-2,0 0,1 0,-1 1,0 0,1 0,-1 0,0 0,1 0,-1 1,0-1,1 1,-1 0,0 0,0 0,0 0,0 1,0-1,0 1,0 0,0 0,0 0,-1 0,1 0,-1 0,0 1,0 0,0-1,0 1,0 0,0 0,-1 0,1 0,-1 0,0 0,1 2,-2 5,0 0,0 1,-1-1,-1 1,0-1,0 0,-1 0,0 0,0 0,-1 0,-1-1,0 0,0 0,-1 1,-34 94,39-102,1-1,0 1,-1-1,1 1,0-1,0 1,0 0,0-1,0 1,0-1,1 1,-1-1,0 1,1 0,-1-1,1 1,0-1,-1 0,1 1,0-1,0 0,0 1,0-1,0 0,0 0,0 0,0 0,1 0,-1 0,0 0,1 0,-1 0,1-1,-1 1,1 0,-1-1,17 1</inkml:trace>
  <inkml:trace contextRef="#ctx0" brushRef="#br0" timeOffset="4618.49">178 673,'-3'1,"-1"0,1 1,0-1,0 1,0 0,0 0,0 0,1 0,-1 1,1-1,-1 1,1-1,0 1,0 0,0 0,0 0,0 0,0 2,-4 4,-37 122,-10 14,27-41,25-92</inkml:trace>
</inkml:ink>
</file>

<file path=ppt/ink/ink6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25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121 424,'-13'15,"1"0,0 1,1 0,1 0,1 2,0-1,1 1,1 0,1 1,0 0,2-1,0 2,1-1,1 0,0 2,2-17,-1 1,0 0,1-1,0 1,0 0,0 0,1-1,0 1,0 0,0-1,0 1,1-1,-1 1,1-1,0 0,1 1,-1-1,1 0,-1-1,1 1,1 0,-1-1,0 0,1 1,0-1,-1-1,1 1,0-1,1 1,-1-1,0 0,1-1,-1 1,1-1,-1 0,1 0,0 0,-1 0,1-1,0 0,0 0,-1 0,1-1,0 0,-1 0,1 0,0 0,0-1,10-7,-1-1,1 0,-2-1,0-1,0 0,-1-1,-1 0,0-1,7-12,54-58,-71 83,0-1,0 1,0-1,1 1,-1 0,0 0,0-1,1 1,-1 0,1 0,-1 0,1 1,0-1,-1 0,1 1,0-1,-1 1,1-1,0 1,0 0,-1-1,1 1,0 0,0 0,0 1,-1-1,1 0,0 0,0 1,-1-1,1 1,0 0,-1 0,1-1,-1 1,1 0,-1 0,1 0,-1 0,1 1,-1-1,0 0,0 1,0-1,0 1,0-1,0 1,0-1,0 1,-1-1,1 1,0 0,-1 0,0-1,1 1,-1 0,0 0,0-1,0 2,5 23,-4-12,1 0,0 0,1-1,0 1,1-1,1 0,0 0,1 0,0-1,1 0,0 0,1-1,6 7,-10-15,0 0,0 0,1 0,-1-1,1 0,-1 0,1 0,0 0,0-1,0 0,0 0,0 0,0-1,0 1,0-1,0 0,0-1,0 1,1-1,-1 0,-1 0,1-1,0 0,0 1,0-2,-1 1,1 0,1-2,9-5,0-1,0 0,-1-1,-1-1,0 0,0-1,6-8,-4-1,0 0,-1-1,-1-1,-2 0,0 0,-1-2,-2 1,-1-1,0 0,0-15,5 16,-6 25</inkml:trace>
  <inkml:trace contextRef="#ctx0" brushRef="#br0" timeOffset="230.298">1221 565,'-4'38,"-3"18,1 4,2-4,0-10</inkml:trace>
  <inkml:trace contextRef="#ctx0" brushRef="#br0" timeOffset="413.902">1108 227,'0'0</inkml:trace>
  <inkml:trace contextRef="#ctx0" brushRef="#br0" timeOffset="801.035">1673 0,'8'95,"-3"-1,-4 1,-9 59,3-65,-14 117,18-200,-8 149,9-154,1-1,-1 0,1 0,-1 0,1 0,-1 0,1 0,-1 0,1 0,-1 0,1 0,-1 0,1 0,-1 0,1 0,-1 0,1 0,-1-1,1 1,-1 0,1 0,-1-1,1 1,-1 0,1-1,-1 1,0 0,1-1,-1 1,1-1,-1 1,0-1,0 1,1 0,-1-1,0 1,0-1,0 1,1-1,-1 0,0 1,0-1,0 1,0-1,0 1,0-1,0 1,0-1,0 1,0-1,-1 1,1-1,5-17</inkml:trace>
  <inkml:trace contextRef="#ctx0" brushRef="#br0" timeOffset="1033.211">1391 565,'34'-5,"25"-6,7-2,-2-2,-8 0,-8 3,-8 4,-5 3,-5-3,-2 1,-1 1,0-3,0-1,-5 3</inkml:trace>
  <inkml:trace contextRef="#ctx0" brushRef="#br0" timeOffset="1452.657">2096 57,'-102'504,"98"-489,0-1,2 1,0 0,1 0,0 0,1 0,1 0,0 0,1 0,0 0,2-1,-1 1,2-1,0 0,1 0,1 1,-6-13,1 1,-1-1,1 1,0-1,0 0,0 0,0 0,1 0,-1 0,0 0,1 0,-1-1,1 1,0-1,-1 0,1 0,0 0,0 0,0 0,0-1,0 1,0-1,0 0,0 0,0 0,0 0,0 0,0-1,0 0,0 1,-1-1,4-1,83-55,-71 42,135-95,-152 109,1 0,0 0,0 1,0-1,0 0,0 1,0-1,0 1,0-1,0 1,1 0,-1 0,0 0,0 0,0 1,0-1,0 0,0 1,0 0,0-1,0 1,0 0,0 0,0 0,0 0,-1 0,1 1,0-1,-1 0,1 1,-1-1,0 1,1 0,-1-1,0 1,0 0,0 0,0 0,0 0,0 0,-1 0,1 0,-1 0,1 0,-1 0,0 0,0 0,0 0,2 95,6 25,8-103,-6-17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9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45,'-6'-5,"1"1,-1 1,0-1,0 1,0 0,0 0,0 0,-1 1,1 0,-1 0,1 1,-1 0,0 0,0 1,0-1,1 2,-1-1,0 1,0 0,1 0,-1 0,0 1,1 0,0 1,-1 0,1 0,0 0,0 0,1 1,-1 0,1 0,0 1,0-1,0 1,0 0,1 1,-1 1,-8 16,1 1,1 0,1 0,1 2,2-1,0 1,-2 24,8-46,-1-1,1 1,1 0,-1-1,0 1,1 0,0 0,0-1,0 1,0 0,1 0,0-1,-1 1,1 0,0-1,1 1,-1-1,1 0,0 1,-1-1,1 0,1 0,-1 0,0 0,1 0,-1 0,1-1,0 0,0 1,0-1,0 0,1 0,-1 0,0-1,1 1,-1-1,1 0,-1 0,1 0,0-1,-1 1,1-1,1 0,4-2,-1 0,0-1,1 0,-1-1,0 0,-1 0,1-1,-1 0,0 0,0-1,0 0,-1 0,0 0,0-1,-1 0,4-6,11-9,154-226,-160 235,-10 19,-11 30,5-28,0-1,0 0,1 0,0 0,0 0,1 0,0 0,0 0,0 0,1 0,0 0,1 0,-1 0,1 0,1 0,-1-1,1 1,0-1,1 0,-1 0,1 0,1 0,-1 0,1-1,0 0,0 0,0 0,1-1,0 0,-1 0,2 0,-1-1,0 0,1 0,-1 0,1-1,0 0,6 1,-5-3,-1 0,1 0,-1-1,1 1,-1-2,1 1,-1-1,0 0,0-1,0 0,0 0,0 0,0-1,-1 0,0 0,1-1,-2 0,1 0,-1 0,3-3,90-133,-51 67,-47 75,0-1,0 1,0-1,0 0,0 1,1-1,-1 1,0-1,0 0,0 1,1-1,-1 0,0 1,1-1,-1 0,0 1,1-1,-1 0,0 0,1 1,-1-1,1 0,-1 0,0 0,1 1,-1-1,1 0,-1 0,1 0,-1 0,0 0,1 0,-1 0,1 0,-1 0,1 0,-1 0,1 0,-1 0,0-1,1 1,-1 0,1 0,-1 0,0-1,1 1,-1 0,1 0,-1-1,0 1,0 0,1-1,-1 1,0 0,1-1,-1 1,0-1,0 1,0 0,1-1,-1 1,0-1,0 1,0-1,0 1,0 0,0-1,0 1,0-1,3 38,-3-33,-1 4,0-1,1 0,-1 0,2 0,-1 1,1-1,0 0,0 0,1 0,0 0,0 0,1-1,0 1,0-1,1 1,-1-1,1 0,1 0,-1-1,1 1,0-1,0 0,1 0,-1-1,1 0,0 0,5 3,-5-6,0 0,0 0,0 0,0-1,0 0,0 0,0 0,0-1,0 0,0 0,-1-1,1 1,0-1,-1-1,1 1,-1-1,0 0,0 0,0 0,0-1,0 1,-1-1,1-1,-1 1,0-1,-1 1,1-1,-1 0,0 0,0-1,1-2,55-137,-58 146,-1 0,1 0,-1 0,1-1,-1 1,1 0,0-1,-1 1,1 0,0-1,0 1,0-1,-1 1,1-1,0 1,0-1,0 0,0 1,0-1,0 0,0 0,0 0,0 0,0 0,0 0,0 0,0 0,0 0,-1 0,1 0,0-1,0 1,0 0,0-1,0 1,0 0,0-1,-1 1,1-1,0 0,0 1,-1-1,1 0,0 1,-1-1,1 0,0 0,-1 1,1-1,-1 0,0 0,1 0,-1 0,0 0,1 0,-1 0,0 0,0 0,0 1,0-1,0 0,0 0,0 0,0 0,0 0,-1 0,1-1,58 130,-29-64,-3 1,-3 2,-2 0,-4 2,-3 0,-2 0,0 46,-10-98,-1-1,-1 1,-1 0,0 0,-1 0,0 0,-2-1,0 1,-1-1,0 0,-2 0,1-1,-2 0,0 0,-1-1,-1 0,0 0,0-1,-2 0,1-1,-2-1,1 0,-2 0,1-1,-1-1,-1 0,2-2,0 0,-1-1,0 0,0-1,0 0,0-1,-1-1,-7 0,18-2,-1-1,1 1,-1-1,1 0,-1-1,1 1,-1-1,1 0,0 0,-1 0,1 0,0-1,0 0,0 0,0 0,0 0,0-1,0 1,1-1,0 0,-1 0,1 0,0-1,0 1,1-1,-1 0,1 0,0 1,-2-5,1-2,0 1,1-1,0 0,0 1,1-1,0 0,1 0,0 0,1 0,0 0,0 0,1 0,1 1,-1-1,1 1,1-1,1-2,86-147,-70 128,2 2,0 0,2 1,1 2,1 1,1 1,2 1,22-14,15 17,-46 23</inkml:trace>
</inkml:ink>
</file>

<file path=ppt/ink/ink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39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65,'-22'135,"-4"45,-7-1,-8-1,-28 62,51-195,-1 0,-2-1,-2-1,-8 10,21-33,18-18,22-25,-13 9</inkml:trace>
  <inkml:trace contextRef="#ctx0" brushRef="#br0" timeOffset="5762.322">621 37,'-2'1,"0"0,0 1,1-1,-1 1,0 0,1-1,-1 1,1 0,0 0,-1 0,1 0,0 0,0 0,0 0,1 1,-1-1,0 0,1 0,0 1,-1-1,1 0,0 1,0-1,0 0,0 1,0 0,-14 225,-27 78,-43-30,69-233,-15 82,25-74,5-44,0 1,0-1,-1 1,0-1,0 1,-1-1,0 0,-1 1,1-1,-1 0,-3 4,-12 16,24-31</inkml:trace>
  <inkml:trace contextRef="#ctx0" brushRef="#br0" timeOffset="6680.132">0 149,'27'-17,"0"2,0 1,2 1,-1 2,2 0,15-2,4-1,1 2,1 2,0 2,0 2,1 3,-1 2,1 2,-1 2,40 9,-72-8,0 0,0 2,-1 0,1 1,-1 1,-1 1,0 0,0 1,-1 1,14 12,-23-17,0 0,-1 0,0 1,0 0,0 0,-1 0,0 1,-1 0,0 0,0 0,0 0,-1 1,-1-1,1 1,-1 0,-1 0,0 0,0 0,0 0,-1 0,-1 0,0 0,0-1,-1 5,-1 0,-1-1,0 0,0 0,-1-1,-1 0,0 0,0 0,-1 0,-1-1,0 0,0-1,-1 0,0 0,0-1,-7 5,-15 12,-86 50,88-65,0-2,0-1,-1-2,0 0,0-2,0-1,-12-2,43 0,-1 1,0 0,1-1,-1 1,0-1,0 1,1-1,-1 1,0 0,0-1,0 1,0 0,0-1,0 1,0-1,0 1,0 0,0-1,0 1,-1-1,1 1,0 0,0-1,-1 1,1-1,0 1,-1-1,1 1,0-1,-1 1,1-1,-1 1,1-1,-1 1,1-1,-1 0,1 1,-1-1,1 0,-1 0,1 1,-1-1,0 0,1 0,-1 0,1 0,-1 0,0 1,1-1,-1 0,1-1,-1 1,0 0,1 0,-1 0,0 0,1 0,-1-1,1 1,-1 0,1 0,207 119,-151-74,-2 2,-3 3,-1 2,38 54,-19-10,-63-90</inkml:trace>
</inkml:ink>
</file>

<file path=ppt/ink/ink6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30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93 142,'210'-122,"-211"122,1-1,0 1,-1 0,1 0,-1-1,1 1,0 0,0-1,-1 1,1 0,0-1,-1 1,1-1,0 1,0 0,0-1,0 1,-1-1,1 1,0-1,0 1,0-1,0 1,0 0,0-1,0 1,0-1,0 1,0-1,0 1,1-1,-1 1,0 0,0-1,0 1,0-1,1 1,-1 0,0-1,0 1,1-1,-1 1,0 0,1 0,-1-1,0 1,1 0,-1-1,1 1,-1 0,0 0,1 0,-1 0,1-1,-1 1,1 0,-1 0,1 0,-1 0,0 0,1 0,-1 0,1 0,-1 0,1 0,-1 0,1 1,-1-1,-35 1,17 4,1 0,1 1,-1 1,1 0,0 1,1 1,0 0,0 1,1 1,0 0,1 1,0 1,1 0,1 0,0 1,-4 6,12-15,0-1,0 0,1 0,-1 1,1 0,0-1,0 1,0 0,1 0,0 0,0 0,0 0,0 0,1 0,0 1,0-1,0 0,1 0,0 0,0 0,0 0,0 0,1 0,0 0,0 0,0-1,1 1,0-1,-1 0,2 0,-1 1,0-2,1 1,-1 0,1-1,0 0,1 0,-1 0,0 0,1-1,-1 1,1-1,0-1,4 2,4-3,-1-1,1-1,-1-1,1 1,-1-2,0 0,0 0,0-1,-1 0,1-1,-2-1,1 0,0 0,-1-1,0 0,205-189,-153 149,-60 49,0-1,-1 1,1 0,0 0,-1 0,1 0,-1 1,1-1,-1 0,0 1,1-1,-1 0,0 1,0 0,0-1,0 1,0 0,-1-1,1 1,0 0,-1 0,1 0,-1 0,0-1,0 1,1 0,-1 0,0 0,-1 0,1 1,2 8,5 20,-7-23,0 0,0-1,1 1,0-1,1 1,-1-1,2 1,-1-1,1 0,0 0,0 0,1 0,0 0,0-1,1 0,-1 0,2 0,-1 0,0-1,1 0,0 0,0-1,1 1,-1-1,1-1,0 1,0-1,0 0,4 0,-1-3,0 0,0-1,1 0,-1-1,0 0,-1-1,1 0,0 0,-1-1,0-1,0 1,12-7</inkml:trace>
</inkml:ink>
</file>

<file path=ppt/ink/ink6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01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28 451,'0'29,"5"15,2-1</inkml:trace>
  <inkml:trace contextRef="#ctx0" brushRef="#br0" timeOffset="182.841">1 0,'4'39,"3"12</inkml:trace>
  <inkml:trace contextRef="#ctx0" brushRef="#br0" timeOffset="5751.507">678 226,'2'-15,"-2"14,1 0,-1 0,0 0,1 0,-1 0,0 0,0 0,0 0,0 0,0 0,0 0,0 0,0 0,0 0,0 0,-1 0,1 0,0 0,-1 0,1 1,-1-1,1 0,-1 0,1 0,-1 0,0 1,1-1,-1 0,0 1,0-1,1 0,-1 1,0-1,0 1,0-1,0 1,0-1,0 1,-8-3,1 1,0 0,-1 1,1 0,-1 0,1 0,-1 1,1 1,-1-1,1 2,-1-1,1 1,0 0,-1 1,1-1,-1 2,5-3,1 1,-1-1,0 1,1-1,0 1,-1 0,1 0,0 1,0-1,0 1,0-1,0 1,1 0,-1 0,1 0,0 1,0-1,0 1,0-1,0 1,1-1,0 1,0 0,0 0,0-1,0 1,1 0,0 0,-1 0,2 0,-1 0,0 0,1 0,0-1,0 3,3 3,1-1,-1 0,2 0,-1 0,1-1,0 1,1-1,0-1,0 1,0-1,1-1,0 1,3 1,-4-4,-1 0,0 1,0 0,0 1,0-1,-1 1,0 0,0 1,0-1,0 1,-1 0,0 0,0 0,-1 1,1-1,-2 1,1 0,-1 0,0 0,0 0,-1 0,1 4,-4-6,-1 1,0-1,1 1,-2-1,1 0,-1 0,0-1,0 1,0-1,0 0,-1 0,0 0,1-1,-1 1,-1-1,1 0,0-1,-1 1,0-1,1 0,-1-1,0 1,0-1,0 0,0-1,0 1,0-1,0 0,0-1,0 1,0-1,-2-1,-20-3,2 0</inkml:trace>
  <inkml:trace contextRef="#ctx0" brushRef="#br0" timeOffset="6351.968">1891 311,'-5'28,"-1"20,-5 2,0-4,2-4,2-5,7-13,3-15,2-10</inkml:trace>
  <inkml:trace contextRef="#ctx0" brushRef="#br0" timeOffset="6600.096">1863 28,'-10'10,"7"2,4 1</inkml:trace>
  <inkml:trace contextRef="#ctx0" brushRef="#br0" timeOffset="7003.694">2400 170,'-16'6,"1"-2,0 1,1 1,-1 0,1 1,1 0,-1 1,1 1,0 0,1 1,0 0,1 1,0 0,1 0,-3 6,11-15,1 1,0-1,0 1,-1 0,2-1,-1 1,0 0,0 0,1 0,0 0,0 0,-1 0,2 0,-1 0,0-1,1 1,-1 0,1 0,0 0,0 0,0-1,0 1,0 0,1-1,-1 1,1-1,-1 1,1-1,0 0,0 0,0 0,1 0,-1 0,1 0,96 49,-66-38,40 41,-71-52,-1 0,1 0,-1 0,1 0,-1 0,0 0,0 1,0-1,0 0,-1 1,1-1,-1 0,1 1,-1-1,0 1,0-1,0 1,0-1,0 1,-1-1,1 1,-1-1,1 0,-1 1,0-1,0 0,0 0,0 1,0-1,-1 0,1 0,-1 0,1 0,-1-1,-1 2,-5 2,1-1,-1 0,-1 0,1-1,0 0,-1-1,0 0,1 0,-1 0,0-2,0 1,0-1,0 0,0 0,0-1,-6-2,-10 2,-1 0</inkml:trace>
  <inkml:trace contextRef="#ctx0" brushRef="#br0" timeOffset="7936.344">3358 451,'27'-6,"-2"-1,1-2,-1 0,0-2,-1-1,-1-1,0-1,0-1,-2 0,0-2,0-1,-2 0,10-13,74-108,-103 138,1 0,-1 0,0 0,1 0,-1 1,1-1,-1 0,1 0,-1 1,1-1,0 0,-1 1,1-1,0 1,-1-1,1 1,0-1,0 1,0-1,0 1,-1 0,1 0,0-1,0 1,0 0,0 0,0 0,0 0,0 0,-1 0,1 0,0 0,0 0,0 0,0 1,0-1,0 0,-1 1,1-1,0 1,0-1,0 0,-1 1,1 0,0-1,16 43,19 231,-23-166,2 1,-5 0,-5 0,-5 30,1-122,-1 0,-1 0,-1 0,-1 0,0 0,-1-1,-1 1,0-1,-1 0,-1-1,0 1,-1-2,-1 1,0-1,-1 0,-1-1,0 0,-1 0,-4 2,12-12,0 0,0 0,-1-1,1 1,0-1,-1 0,0-1,1 1,-1-1,0 0,0 0,0 0,0-1,0 1,0-1,0-1,0 1,0-1,1 1,-1-1,0-1,0 1,0-1,1 0,-1 0,1 0,0 0,-1-1,1 0,0 0,1 0,-1 0,0-1,1 1,0-1,0 0,0 0,0 0,0-2,-8-29,3 1,1-1,1 0,2 0,2-1,1 1,1-1,2 1,2 0,1-1,10-32,-14 63,-1-3,0 0,1 0,-1 1,2-1,-1 1,1-1,0 1,1-1,0 1,0 0,0 0,1 0,0 1,0-1,1 1,0 0,0 0,0 1,1 0,0-1,0 2,0-1,0 1,3-1,14 1,-1 2</inkml:trace>
  <inkml:trace contextRef="#ctx0" brushRef="#br0" timeOffset="8688.528">4092 0,'-3'33,"0"-1,2 1,2 0,1-1,1 1,2-1,1 0,1 0,8 18,-12-44,-1-1,1 0,0 1,0-1,1-1,-1 1,1 0,0-1,1 1,-1-1,1-1,0 1,0-1,0 1,0-1,0-1,1 1,-1-1,1 0,0 0,0 0,-1-1,1 0,0 0,0-1,0 0,0 0,0 0,0-1,0 1,0-1,0-1,0 1,0-1,-1 0,1-1,-1 1,1-1,-1 0,0 0,0-1,0 1,1-3,11-12,-1-1,0-1,-2-1,0 0,-2 0,0-1,-1-1,-1 0,-2 0,0-1,-1 0,2-21,-8 40,6-20</inkml:trace>
  <inkml:trace contextRef="#ctx0" brushRef="#br0" timeOffset="29757.303">508 1750,'-34'-1,"-1"3,1 1,0 1,0 2,0 1,1 2,0 1,-7 5,2 9,37-23,1-1,-1 1,1-1,-1 1,1-1,-1 1,1-1,-1 1,1-1,0 1,-1 0,1-1,0 1,0 0,0-1,-1 1,1 0,0-1,0 1,0 0,0-1,0 1,0 0,0-1,0 1,0 0,1-1,-1 1,0 0,0-1,0 1,1 0,-1-1,1 1,-1-1,0 1,1-1,-1 1,1-1,-1 1,1-1,-1 1,1-1,-1 1,1-1,0 0,-1 1,1-1,-1 0,1 0,0 1,-1-1,1 0,0 0,0 0,-1 0,1 0,0 0,-1 0,2 0,165 33,-151-28,0 1,0 0,0 1,0 1,-1 0,-1 1,7 6,-17-12,0-1,-1 1,1 1,-1-1,0 0,0 1,0 0,-1-1,1 1,-1 0,0 1,0-1,0 0,-1 0,1 1,-1-1,0 1,0-1,-1 1,0 0,1-1,-1 1,-1 0,1-1,-1 1,0-1,0 1,0-1,0 1,-1-1,-4 4,0 0,-1-1,0 0,0-1,0 1,-1-1,0-1,0 1,-1-1,0-1,1 0,-1 0,-1-1,1 0,0 0,-1-1,0 0,1-1,-1 0,0-1,0 0,0 0,-104 1,90-2</inkml:trace>
  <inkml:trace contextRef="#ctx0" brushRef="#br0" timeOffset="31442.127">1016 1355,'-6'6,"1"0,0 0,0 0,1 1,-1-1,1 1,1 0,-1 1,1-1,1 1,-1-1,1 1,1 0,-1 0,1-1,1 1,-1 0,2 8,-1-15,-2 376,-25-191,3-107,21-76,1-6</inkml:trace>
  <inkml:trace contextRef="#ctx0" brushRef="#br0" timeOffset="31689.291">706 1835,'29'-15,"18"-4,8 1,-3-2,-4 3,-5 5,-6 3,-5 5,-2 2,-1 1,-2 6,0 2,0 0,-4 3,-2 1,-4-2</inkml:trace>
  <inkml:trace contextRef="#ctx0" brushRef="#br0" timeOffset="32046.514">1326 2230,'-6'-11,"0"0,1-1,0 1,1-1,0 0,1 0,0 0,0 0,2-1,0 1,0-1,1 1,0-1,1 1,1 0,0-1,1 1,0 0,0 0,4-7,-1 3,1 0,1 1,0 0,1 0,1 0,0 1,1 1,0 0,1 0,0 1,1 1,1 0,0 0,0 2,1 0,0 0,0 2,3-1,23 11,-23 6</inkml:trace>
  <inkml:trace contextRef="#ctx0" brushRef="#br0" timeOffset="32527.188">1891 1835,'-34'15,"0"1,2 2,0 1,1 1,1 2,1 1,-16 17,40-36,1 1,-1 0,1 1,0-1,0 1,0 0,1 0,0 0,0 1,1-1,-1 1,1-1,1 1,-1 0,1-1,1 1,-1 0,1 0,0 0,0 0,1 0,0 0,1-1,0 6,0-10,-1 0,1 0,-1 1,1-1,0 0,0 0,0-1,0 1,0 0,0-1,1 1,-1-1,0 1,1-1,-1 0,1 0,0-1,-1 1,1 0,-1-1,1 1,0-1,0 0,-1 0,1 0,0 0,-1-1,1 1,0-1,-1 1,1-1,0 0,-1 0,0 0,1-1,0 1,85-55,84-156,-170 212,0 1,0-1,0 0,0 1,0-1,0 1,-1-1,1 1,0 0,0 0,-1 0,1 0,0 0,-1 0,1 0,-1 1,0-1,1 0,-1 1,0-1,0 1,0 0,0-1,0 1,0 0,0 0,-1-1,1 1,-1 0,1 0,-1 0,0 0,1 0,-1 0,0 0,0 0,0 0,-1-1,1 2,7 17,0-7,0-1,2-1,-1 1,1-1,1-1,0 0,0 0,1-1,0 0,1-1,0 0,0-1,1 0,-4-2,9 7</inkml:trace>
  <inkml:trace contextRef="#ctx0" brushRef="#br0" timeOffset="32945.736">2173 2202,'185'-311,"-168"291,-16 57,-1-36,-2 32,0-20,1 0,0 0,1 1,0-1,1 0,1 0,0 0,1 0,2 4,-1-13,0 1,0-1,0-1,1 1,0-1,-1 0,1 0,1 0,-1-1,0 1,1-1,-1-1,1 1,-1-1,1 0,0 0,-1 0,1-1,0 0,0 0,0-1,-1 1,1-1,0-1,-1 1,1-1,-1 0,1 0,-1 0,0-1,0 0,0 0,2-1,6-7,1-1,-2 0,1 0,-2-2,0 1,0-1,-1-1,-1 0,0 0,-1-1,31-48,-23 40,-3 1</inkml:trace>
  <inkml:trace contextRef="#ctx0" brushRef="#br0" timeOffset="33878.681">3020 1835,'-5'-1,"-1"0,0 1,0 0,0 0,0 0,0 1,0 0,1 0,-1 1,0-1,1 1,-1 0,1 1,0-1,-1 1,1 0,0 1,1-1,-1 1,1 0,-1 0,1 0,1 1,-1-1,0 1,1 0,0 0,0 0,-1 3,-1-2,0 0,0 0,0 1,1 0,0 0,0 0,1 0,0 0,0 1,1-1,0 1,0 0,0 0,1 0,1-1,-1 1,1 0,1 0,-1 0,1 0,1 0,-1 0,1 0,1-1,1 5,-2-10,-1-1,1 1,-1-1,1 0,-1 1,1-1,0 0,0 0,0 0,0 0,0 0,0-1,0 1,0 0,0-1,0 0,0 1,0-1,0 0,1 0,-1 0,0-1,0 1,0 0,0-1,0 1,0-1,0 0,0 0,0 1,0-1,0-1,60-36,8-17,-34 26,1 1,2 1,0 2,23-9,-60 32,0 1,0 0,0-1,0 1,0 0,0 0,0 0,0 0,1 0,-1 0,0 1,1-1,-1 1,1 0,-1 0,0 0,1 0,-1 0,1 0,-1 0,0 1,1-1,-1 1,0 0,1 0,-1 0,0 0,0 0,0 0,0 1,0-1,0 1,0-1,0 1,-1 0,1 0,1 1,0 11,0 0,-2-1,1 1,-1 0,-1 0,-1 0,0 0,0 0,-2 0,0 0,-4 12,-5 41,3 254,10-209,-1-106,0 1,0 0,-1 0,0 0,-1-1,1 1,-1 0,0-1,-1 0,1 1,-1-1,-1 0,1 0,-1-1,0 1,0-1,-1 0,0 0,1 0,-2-1,1 1,0-1,-1 0,0-1,0 0,0 1,0-2,-1 1,1-1,-1 0,1 0,-1-1,-1 0,3 0,1-1,0 1,0-1,0-1,0 1,0 0,-1-1,1 0,0 0,0 0,0 0,1-1,-1 1,0-1,0 0,1 0,-1-1,1 1,0-1,0 1,0-1,0 0,0 0,0-1,1 1,0-1,0 1,0-1,0 1,0-1,1 0,-1 0,1 0,0-2,-2-6,0-1,2 0,-1 0,2 0,0 0,0 1,1-1,1 0,0 0,3-7,-1 5,1 0,1 1,0 0,1 0,0 1,1 0,1 0,0 0,0 2,2-1,-1 1,1 0,1 1,0 1,11-7,-14 11,1 0,0 2,0-1,0 1,0 1,1-1,-1 2,1 0,0 0,-1 1,1 0,-1 0,7 2,73-4,-62-3,0 0,0-3,0 0,-1-1,0-2,-1-1,0-1,-1-1,-1-1,19-16,-29 22,-1-1,0-1,0 0,-1-1,-1 0,0-1,0 0,-1-1,-1 0,-1-1,0 0,0 0,-2 0,0-1,0 0,-1-2,-5 14,0 0,1 0,-1 0,0 0,-1 0,1 0,-1 0,0 0,0 0,0 0,0 1,-1-1,0 0,1 1,-1-1,0 1,-1 0,1-1,-1 1,1 0,-1 0,0 1,0-1,0 1,-1-1,1 1,0 0,-1 0,0 1,1-1,-1 1,0 0,0-1,0 2,1-1,-1 0,0 1,0 0,0 0,0 0,0 0,0 1,0-1,0 1,0 0,0 0,0 1,1-1,-1 1,0 0,-7 3,0 1,0 0,0 0,1 1,0 0,0 1,0 0,1 1,1 0,0 0,0 1,0 0,1 0,1 1,0 0,0 0,1 1,1-1,0 1,0 0,1 0,1 0,0 1,1-1,0 0,1 2,1-6,1 0,0 1,0-2,1 1,0 0,1 0,-1-1,1 0,1 0,0 0,0 0,0-1,1 1,-1-1,1-1,1 1,-1-1,1 0,0-1,0 0,1 0,0 0,18 9,1-2,1 0,-1-2,1-1,20 2,-23-5,0-1,0 0,1-2,0-2,-1 0,1-1,-1-2,1 0,-1-2,0-1,20-7,-16 2</inkml:trace>
</inkml:ink>
</file>

<file path=ppt/ink/ink6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38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1 994,'88'-54,"-3"-4,-2-4,-3-3,60-65,-114 106,-2-2,0 0,-2-2,-1 0,-1-1,-2-1,-1-1,-1-1,9-26,-23 51,6-9,-2-1,0 0,0-1,-2 1,0-1,-1 0,-1 0,-1 0,0-1,-2 1,0 0,-1 0,-2-10,3 25,0 0,0 1,-1-1,1 0,0 1,-1-1,0 1,0 0,0-1,0 1,0 0,0 0,0 0,-1 1,1-1,-1 0,1 1,-1 0,0-1,1 1,-1 0,0 1,0-1,0 0,0 1,0 0,0-1,0 1,0 0,1 1,-1-1,0 0,0 1,0 0,0-1,-2 2,-4 1,0 0,0 1,1 0,-1 0,1 1,1 0,-1 0,0 1,1 0,0 0,-1 3,-25 34,2 1,2 2,1 0,3 2,3 1,1 1,-7 28,19-56,1 1,1-1,2 2,0-1,1 1,1-1,1 1,1 0,1 0,2 0,0-1,1 1,2 0,0-1,2 0,8 20,-11-37,1 0,0 0,1 0,-1-1,1 0,0 0,0-1,1 1,-1-1,1-1,0 1,0-1,1 0,-1-1,0 0,1 0,-1-1,1 1,0-2,-1 1,1-1,0 0,0-1,-1 0,1 0,0 0,-1-1,0 0,1-1,-1 0,0 0,0 0,0-1,-1 0,5-3,17-8,-1-1,0-1,-1-2,-1 0,-1-2,-1-1,6-7,-28 28,5-6,1 0,-1 0,0 0,-1-1,0 0,0 0,-1-1,0 1,0-1,-1 0,0 0,0-1,-3 10,0-1,0 1,0-1,0 0,0 1,0-1,0 0,0 1,0-1,0 1,0-1,0 0,0 1,0-1,-1 1,1-1,0 0,0 1,-1-1,1 1,-1-1,1 1,0-1,-1 1,1-1,-1 1,1 0,-1-1,1 1,-1 0,1-1,-1 1,1 0,-1 0,0-1,1 1,-1 0,1 0,-1 0,0 0,1 0,-1 0,0 0,1 0,-1 0,1 0,-1 0,0 0,1 0,-1 1,1-1,-1 0,0 0,1 1,-1-1,1 0,-1 1,1-1,-1 1,1-1,-1 0,1 1,0-1,-1 1,1-1,0 1,-1 0,1-1,0 1,-38 31,29-22,1 0,1 1,0 0,0 1,1-1,1 1,0 0,1 1,0-1,0 1,2-1,-1 1,2 0,0 0,0 0,1 1,1-1,0 0,3 11,-4-19,1 1,0 0,0 0,1-1,-1 1,1-1,1 1,-1-1,1 0,0 0,0 0,0 0,1 0,0-1,0 1,0-1,0 0,1 0,-1-1,1 0,0 1,0-1,0-1,1 1,-1-1,1 0,-1 0,1-1,0 0,0 1,-1-2,1 1,0-1,0 0,0 0,0-1,-1 0,1 0,2-1,9-5,0-1,-1-1,0-1,-1 0,0-1,-1-1,0 0,0-1,-2 0,0-1,0 0,-1-1,-1-1,0 0,3-10,-7 16,0 0,-1 0,-1-1,0 0,-1 0,0 0,0 0,-1-1,0 1,-1-1,-1 1,0-4,0 11,0-1,-1 0,1 1,-1-1,0 0,-1 1,1-1,-1 1,0 0,0-1,0 1,0 0,-1 0,0 0,0 1,0-1,0 1,0-1,-1 1,1 0,-1 0,0 1,0-1,0 1,0 0,-1 0,1 0,-1 0,1 1,-4-1,-4 2,0 0,0 1,0 0,0 1,1 0,-1 1,1 0,-1 1,1 0,0 1,1 0,-1 1,1 0,0 0,0 1,1 1,0 0,-8 8,15-15,0 0,0 0,1 1,-1-1,0 0,0 1,1 0,-1-1,1 1,-1 0,1 0,0 0,0 0,-1 0,2 0,-1 0,0 0,0 0,1 1,-1-1,1 0,-1 0,1 1,0-1,0 0,0 1,0-1,1 0,-1 0,1 1,-1-1,1 0,0 1,9 6</inkml:trace>
  <inkml:trace contextRef="#ctx0" brushRef="#br0" timeOffset="416.128">1327 599,'-10'13,"2"1,-1 1,2-1,0 1,1 1,0-1,1 1,1 0,0 0,2 1,0-1,0 0,2 1,0 0,1-1,1 5,-1-17,1 1,-1-1,1 1,1-1,-1 0,1 0,-1 0,1 0,0 0,1-1,-1 1,1-1,-1 0,1 0,0 0,0-1,0 1,1-1,-1 0,0 0,1 0,0-1,-1 0,1 0,0 0,-1 0,1-1,0 0,0 0,4 0,2 0,0-1,0-1,1 1,-1-2,0 0,-1 0,1-1,0 0,-1 0,0-1,0-1,7-5,-5 2,0 0,-1-1,0 0,-1-1,0 0,0-1,-1 0,-1 0,0-1,-1 0,0-1,-1 1,-1-1,0 0,-1-1,2-10,-5 22,-1-1,0 0,0 0,0 0,0 0,-1 1,1-1,-1 0,0 0,0 1,0-1,-1 0,1 1,-1-1,0 1,0 0,0 0,-1-1,1 1,-1 1,1-1,-1 0,0 1,0-1,0 1,-1 0,1 0,0 0,-1 1,1-1,-1 1,0-1,1 1,-2 0,-4-1,-1 0,0 1,0 0,0 0,1 1,-1 1,0-1,0 2,0-1,1 1,-1 1,-7 2,-109 67,106-52</inkml:trace>
  <inkml:trace contextRef="#ctx0" brushRef="#br0" timeOffset="905.808">1920 91,'-13'68,"4"1,3 0,2 1,6 56,-2-79,1 296,-1-343,1 4,-1 1,1-1,-1 1,0-1,0 1,-1-1,0 1,1-1,-1 1,-1-1,1 0,-1 1,1-1,-1 0,-1 0,1 0,0-1,-1 1,0 0,0-1,0 1,0-5,1 0,-1 0,1 0,-1 0,1-1,0 1,-1-1,1 1,0-1,0 0,0 0,0 0,1 0,-1 0,0 0,1-1,0 1,-1 0,1-1,0 1,0-1,0 1,0-1,1 0,-1 1,1-1,0 0,-7-21</inkml:trace>
  <inkml:trace contextRef="#ctx0" brushRef="#br0" timeOffset="1301.955">2145 486,'-198'154,"196"-153,-1 0,0 0,1 0,-1 0,1 1,-1-1,1 1,0-1,0 1,0 0,0 0,0 0,0 0,0 0,1 1,-1-1,1 1,-1-1,1 1,0-1,0 1,0-1,1 1,-1 0,0 0,1-1,0 1,0 0,0 0,0 0,0-1,0 1,1 0,-1 0,1 0,0-1,0 1,0-1,0 1,2 2,125 69,-98-49,-1 0,-1 2,-1 1,-2 1,6 10,-18-20</inkml:trace>
  <inkml:trace contextRef="#ctx0" brushRef="#br0" timeOffset="1551.984">2484 684,'-5'34,"-1"20,4 1,4-4,1-10</inkml:trace>
  <inkml:trace contextRef="#ctx0" brushRef="#br0" timeOffset="1802.085">2455 317,'0'19,"0"7</inkml:trace>
  <inkml:trace contextRef="#ctx0" brushRef="#br0" timeOffset="2172.382">2681 994,'164'-281,"-155"264,-7 10,1 0,-1 0,2 1,-1-1,1 1,0 0,0 0,1 1,0-1,0 1,0 0,1 0,3-2,-5 29,-5 105,2-122,0 0,0-1,0 1,0-1,1 0,-1 1,1-1,1 0,-1 0,0 0,1 0,0-1,0 1,0-1,0 1,1-1,-1 0,1-1,0 1,-1 0,1-1,1 0,-1 0,0 0,0-1,3 1,4-1,0-1,1 0,-1-1,0 0,0-1,0-1,0 1,0-2,0 1,0-2,-1 1,0-1,0-1,0 0,-1 0,0-1,0 0,-1-1,0 0,0 0,0-1,2-4,33-27,-30 30</inkml:trace>
  <inkml:trace contextRef="#ctx0" brushRef="#br0" timeOffset="2753.386">3472 599,'-13'7,"1"0,0 1,0 1,1 0,0 1,0 0,1 0,1 1,0 1,0-1,1 1,1 1,0 0,0 0,1 0,1 1,0-1,1 1,1 2,2-14,1 0,0 0,0 0,0 0,0 0,0 0,0 0,1 0,-1 0,1 0,-1 0,1 0,0-1,0 1,-1 0,1 0,1-1,-1 1,0-1,0 1,1-1,-1 1,0-1,1 0,0 1,-1-1,1 0,0 0,-1 0,1 0,0-1,0 1,0 0,0-1,0 0,0 1,-1-1,1 0,0 0,0 0,0 0,2 0,79-31,-12-32,-51 44,-1 0,2 2,1 0,0 2,1 0,0 2,19-8,-40 20,1-1,-1 2,1-1,-1 0,1 0,0 1,-1-1,1 1,-1 0,1 0,0 0,-1 0,1 1,0-1,-1 1,1-1,-1 1,1 0,-1 0,1 0,-1 0,0 0,1 1,-1-1,0 1,0-1,0 1,0 0,0 0,-1 0,1 0,-1 0,1 0,-1 1,1-1,-1 0,0 1,0-1,-1 1,1-1,0 1,-1-1,1 1,-1 0,0-1,0 1,0 0,0-1,0 1,-1 0,-2 319,-8-79,5-174,5-49,0 0,-1 0,-1 0,-1 0,0-1,-2 1,0-1,-1 0,-10 17,15-32,0-1,0 1,0-1,0 0,-1 0,1 0,-1 0,0 0,0 0,0-1,-1 0,1 1,0-1,-1 0,1-1,-1 1,0-1,0 1,1-1,-1 0,0-1,0 1,0-1,0 1,0-1,0 0,0-1,0 1,0-1,0 0,0 0,0 0,1 0,-1 0,0-1,1 0,-1 0,1 0,-1 0,1-1,0 1,0-1,0 1,-1-3,-2-7,0 0,0-1,1 0,1 1,0-2,1 1,0 0,1-1,1 0,0 1,1-1,0 0,1 1,1-1,0-2,-1 6,1 1,0-1,0 1,1 0,0-1,0 1,1 0,0 1,1-1,0 1,0 0,1 0,0 0,1 1,-1 0,1 0,1 1,-1 0,1 0,0 1,0 0,1 0,-1 1,1 0,0 0,0 1,1 0,-1 1,1 0,6 0,12-1,-4 2</inkml:trace>
</inkml:ink>
</file>

<file path=ppt/ink/ink6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47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41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118 312,'19'-1,"0"0,0-1,0-1,0-1,0-1,-1 0,0-1,0-1,7-5,-17 9,-1-1,1 0,-1-1,0 1,-1-1,1-1,-1 1,0-1,0 0,-1-1,0 1,0-1,0 0,-1 0,0 0,-1-1,1 0,-1 0,-1 0,1 0,-2 0,2-6,-3 11,0-1,0 1,0 0,0-1,-1 1,1 0,-1 0,0-1,0 1,0 0,0 0,-1 0,1 0,-1 0,0 0,0 1,0-1,0 0,0 1,0 0,-1-1,1 1,-1 0,0 0,0 1,1-1,-1 1,0-1,-1 1,1 0,0 0,0 0,-2 0,-5-2,-1 2,1-1,-1 1,0 0,1 1,-1 1,1 0,-1 0,1 1,-3 0,1 0,0 0,0 0,1 1,0 1,-1 0,1 0,1 1,-1 0,1 1,0 0,0 1,0 0,1 1,0 0,1 0,0 1,0 0,1 0,0 1,1 0,-1 0,2 0,0 1,0 0,1 0,0 0,1 1,0-1,1 1,1 0,-1 3,3-9,0 0,1-1,0 1,0 0,0-1,0 1,1-1,0 0,0 0,1 0,-1 0,1 0,0-1,0 1,0-1,1 0,0-1,0 1,0-1,0 0,0 0,0-1,1 1,0-1,3 1,11 4,0-1,1-1,-1-1,1-1,0-1,16 0,-5-3,-1-2,0-1,0-1,-1-2,6-3,141-20,-150 30,-3 0</inkml:trace>
  <inkml:trace contextRef="#ctx0" brushRef="#br0" timeOffset="254.412">1246 58,'-9'19,"-18"21,-4 9,-2 0,5-3,2-5,1-4,5-4,1-3,-2-6,4-7</inkml:trace>
  <inkml:trace contextRef="#ctx0" brushRef="#br0" timeOffset="487.689">881 30,'19'24,"16"23,6 7,2 0,-2-10,-3-7,-3-5,-3-3,-2-7,-2-2,0-5,-5 1,-2-3,1-4,-4 2,0-2,-3-1</inkml:trace>
  <inkml:trace contextRef="#ctx0" brushRef="#br0" timeOffset="3086.213">1613 143,'23'165,"-18"-117,-2 0,-2 1,-3-1,-1 0,-6 24,0-9,7-43,0-1,-1 1,-1-1,-1 0,-1 0,-1-1,0 0,-8 15,15-34,0 1,0 0,0-1,0 1,0 0,0-1,0 1,1 0,-1 0,0-1,0 1,0 0,0-1,0 1,0 0,-1-1,1 1,0 0,0-1,0 1,0 0,0-1,0 1,0 0,-1 0,1-1,0 1,0 0,0 0,-1-1,1 1,0 0,0 0,-1-1,1 1,0 0,-1 0,1 0,0 0,0 0,-1-1,1 1,0 0,-1 0,1 0,0 0,-1 0,1 0,0 0,-1 0,1 0,0 0,-1 0,1 0,0 1,-1-1,1 0,0 0,0 0,-1 0,1 0,0 1,-1-1,1 0,0 0,0 1,-2-33,7-7,1 0,3 1,1 0,1 0,3 1,1 1,3-4,12-26,3 2,2 2,4 1,1 2,4 2,16-15,28 3,-86 67,1 1,-1-1,1 1,-1 0,1 0,-1 0,1 0,-1 1,1-1,0 1,-1-1,1 1,0 0,0 0,-1 0,1 0,0 1,-1-1,1 1,0-1,-1 1,1 0,-1 0,1 0,-1 1,1-1,-1 1,0-1,0 1,0 0,0-1,0 1,0 0,0 0,-1 1,1-1,-1 0,2 2,1 11,-1 0,0-1,-1 1,0 0,-2 1,1-1,-2 0,0 0,-1 0,0 0,-1 0,-1-1,-1 1,0-1,0 0,-2 0,1-1,-2 1,0-2,0 1,-1-1,-4 3,4 1,-2-1,0 0,-1-1,0 0,-1-1,-1 0,0-1,0 0,-1-1,-1-1,0 0,0-2,-1 0,0 0,0-2,-1 0,0-1,0 0,-13 0,6-5</inkml:trace>
  <inkml:trace contextRef="#ctx0" brushRef="#br0" timeOffset="3652.721">2066 510,'46'-40,"-1"3,-2-1,-1-2,-2-2,-2-2,-2-2,21-34,-55 77,0 1,0-1,1 0,-1 1,-1-1,1 0,0 0,-1 0,0-1,1 1,-1 0,-1 0,1-1,0 1,-1 0,1-1,-1 1,0-1,0 1,-1 0,1-1,-1 1,0-1,1 1,-1 0,-1 0,1-1,0 1,-1 0,0 0,0 1,1-1,-2 0,1 0,0 1,0-1,-1 1,0 0,1 0,-1 0,0 0,0 0,0 1,0-1,0 1,0 0,-1 0,-2-1,-2 3,-1 0,0 0,0 1,1 0,-1 1,1 0,0 0,-1 0,1 1,1 1,-1-1,1 1,0 0,0 1,0 0,1 0,0 0,0 1,0 0,0 1,5-6,0 0,0 0,1 0,-1 0,0 1,1-1,-1 0,1 0,0 0,0 1,0-1,0 0,0 0,0 1,0-1,1 0,-1 0,1 0,0 1,0-1,0 0,0 0,0 0,0 0,0-1,0 1,1 0,-1 0,1-1,0 1,-1-1,1 1,0-1,0 0,0 0,0 1,0-1,0-1,0 1,1 0,93 25,-70-24,-22-3,0 1,1-1,-1 1,1 0,-1 0,1 0,-1 1,1 0,-1 0,0 0,1 0,-1 0,0 1,0 0,0 0,0 0,0 1,-1-1,1 1,-1 0,1 0,-1 0,0 0,0 0,0 1,-1-1,1 1,-1 0,0 0,0 0,0 0,0 0,-1 1,0-1,1 3,-27 103,5-48,24-26,6-30</inkml:trace>
  <inkml:trace contextRef="#ctx0" brushRef="#br0" timeOffset="4056.329">2658 397,'39'-10,"0"-2,0-1,-1-2,-1-2,0-1,-1-2,-2-2,0-1,1-3,13-26,-48 50,1 1,0-1,-1 1,1-1,-1 1,1-1,-1 0,0 1,0-1,1 0,-1 1,0-1,-1 0,1 1,0-1,0 0,-1 1,1-1,-1 0,1 1,-1-1,0 1,0-1,0 1,1 0,-1-1,-1 1,1 0,0-1,0 1,0 0,-1 0,1 0,0 0,-1 0,1 1,-1-1,-1 0,-2-2,0 1,-1-1,1 1,-1 1,0-1,0 1,0 0,0 0,1 1,-1 0,0 0,0 0,0 0,0 1,0 0,0 1,0-1,1 1,-1 0,1 1,-2 0,-110 69,106-63,0-2,1 2,0 0,1 0,0 0,0 1,1 1,0 0,1 0,-4 9,9-16,0 0,0 0,0 0,1 0,-1 1,1-1,0 1,0-1,1 1,-1-1,1 1,0-1,0 1,1 0,0-1,-1 1,1-1,1 1,-1-1,1 0,-1 0,1 1,1-1,-1 0,0-1,1 1,0 0,0-1,1 2,8 3,-1-1,1 0,1-1,0 0,-1-1,2-1,-1 0,0 0,1-1,0-1,0-1,-1 0,1 0,0-1,0-1,0 0,0-1,-1-1,1 0,-1-1,0 0,0-1,0-1,0 0,-1 0,6-6,7-1</inkml:trace>
  <inkml:trace contextRef="#ctx0" brushRef="#br0" timeOffset="4488.442">3590 30,'-54'35,"28"-20,0 2,2 0,0 2,1 0,-14 16,36-34,-1 0,1 0,0-1,-1 1,1 0,0 0,-1 0,1 1,0-1,0 0,0 0,0 1,0-1,0 1,0-1,0 0,1 1,-1 0,1-1,-1 1,1-1,-1 1,1 0,0-1,0 1,0 0,0-1,0 1,0 0,0-1,1 1,-1 0,1-1,-1 1,1-1,-1 1,1-1,0 1,0-1,0 1,0-1,0 0,0 1,0-1,0 0,0 0,1 0,-1 0,0 0,1 0,-1 0,1-1,-1 1,1 0,-1-1,1 1,19 2,53 18,-73-20,1 0,-1 0,1 0,-1 0,0 0,0 0,1 0,-1 0,0 0,0 0,0 1,0-1,-1 1,1-1,0 0,0 1,-1-1,1 1,-1 0,1-1,-1 1,0-1,0 1,0 0,1-1,-1 1,-1-1,1 1,0 0,0-1,-1 1,1-1,-1 1,1-1,-1 1,0-1,1 1,-1-1,0 1,0-1,0 0,-1 1,-8 11,0-1,-1-1,-1 0,0-1,0 0,-1 0,0-1,-1-1,1 0,-2-1,1-1,-1 0,-2 0,-6 0</inkml:trace>
  <inkml:trace contextRef="#ctx0" brushRef="#br0" timeOffset="4969.965">3985 58,'-16'2,"1"1,0 0,0 1,0 1,0 0,1 1,0 0,0 1,0 1,1 0,1 1,-7 6,17-14,1 0,0 0,0 0,-1 0,1 0,0 0,0 0,0 0,0 1,0-1,1 0,-1 1,0-1,1 0,-1 1,1-1,-1 1,1-1,0 1,-1-1,1 1,0-1,0 1,0-1,0 1,0 0,1-1,-1 1,0-1,1 1,-1-1,1 0,0 1,-1-1,1 1,0-1,0 0,0 0,0 1,0-1,0 0,0 0,0 0,0 0,0 0,1 0,-1-1,0 1,1 0,-1-1,1 1,-1-1,1 1,-1-1,1 1,11 4,-11-5,1 1,0-1,0 1,0-1,-1 1,1 0,0 0,0 0,-1 0,1 1,-1-1,1 1,-1-1,0 1,0 0,0 0,0 0,0 0,0 0,0 1,0-1,-1 0,1 1,-1-1,0 1,0 0,0-1,0 1,0 0,-1 0,1 0,-1-1,0 1,0 0,0 0,0 0,0 0,0 0,-1-1,0 3,-7 6,-1-1,0 0,-1 0,0-1,0 0,-1 0,0-2,-1 1,0-1,0-1,0 0,-5 1,-16 10,8-4</inkml:trace>
  <inkml:trace contextRef="#ctx0" brushRef="#br0" timeOffset="5235.341">4323 171,'-24'34,"-8"15,-3 0,4-8</inkml:trace>
  <inkml:trace contextRef="#ctx0" brushRef="#br0" timeOffset="5770.232">4662 2,'-15'28,"1"1,1 1,2 1,1-1,1 2,2-1,1 1,1 5,4-33,1-1,-1 1,1-1,0 1,0-1,0 0,0 1,1-1,-1 1,1-1,0 0,0 1,0-1,0 0,1 0,0 0,-1 0,1 0,0 0,0 0,0-1,1 1,-1-1,1 1,-1-1,1 0,0 0,0 0,0 0,0-1,0 1,0-1,0 0,1 0,-1 0,0 0,1 0,-1-1,1 0,-1 0,1 1,0-2,7 1,1-1,-1 0,0-1,0 0,0-1,0 0,0-1,-1 0,0 0,0-1,0-1,0 0,-1 0,0-1,0 0,0 0,-1-1,0 0,-1-1,0 1,0-2,-1 1,0-1,-1 0,0 0,0 0,-1-1,-1 1,0-1,1-6,-2 13,-1 1,0 0,0-1,0 1,-1-1,1 1,-1-1,0 1,0-1,0 0,-1 1,1-1,-1 1,1-1,-1 1,-1-1,1 1,0 0,-1 0,1-1,-1 1,0 0,0 0,0 1,-1-1,1 0,-1 1,1-1,-1 1,0 0,0 0,0 0,0 0,0 1,-1-1,1 1,0 0,-1 0,1 0,-1 0,1 0,-1 1,1 0,-2-1,-6 2,0 0,0 1,0 0,0 1,0 0,1 1,-1 0,1 1,0 0,0 0,1 1,-2 1,-8 8</inkml:trace>
  <inkml:trace contextRef="#ctx0" brushRef="#br0" timeOffset="6240.909">4972 284,'250'-160,"-195"119,-44 69,-11-26,-1 5,1-1,-1 1,1-1,0 1,1-1,0 1,0-1,0 1,1-1,-1 0,2 1,-1-1,1 0,0 0,0-1,0 1,1-1,0 1,0-1,0 0,1-1,0 1,0-1,0 0,0 0,1 0,-1-1,1 0,0 0,0-1,0 1,0-1,1 0,10-2,0 0,0-1,0-1,-1 0,1-1,0-1,-1-1,0 0,0-1,0-1,-1 0,0-1,-1-1,5-4,16-6,-25 15,-1 0,0-1,0 0,0-1,-1 1,0-2,0 1,0-1,-1-1,0 1,-1-1,1 0,-2-1,1 1,-1-1,0-1,-3-9</inkml:trace>
</inkml:ink>
</file>

<file path=ppt/ink/ink6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0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6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01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255 263,'240'-180,"-236"176,1 1,0-1,0 0,-1 0,1 0,-1 0,0-1,0 0,-1 0,1 0,-1 0,0-1,-1 1,2-4,-4 8,-1 0,1 1,0-1,-1 0,1 1,-1-1,1 1,-1-1,1 1,-1-1,1 1,-1-1,0 1,1 0,-1-1,0 1,1 0,-1-1,0 1,1 0,-1 0,0-1,0 1,1 0,-1 0,0 0,0 0,1 0,-1 0,0 0,0 1,1-1,-1 0,0 0,1 1,-1-1,0 0,1 1,-1-1,0 0,1 1,-1-1,1 1,-1-1,1 1,-1-1,1 1,-1 0,1-1,-1 1,1-1,0 1,-1 0,1-1,0 1,0 0,-1 0,-10 15,0 0,1 1,1 0,0 0,1 1,1 0,1 0,0 1,2 0,-2 13,0-9,-104 393,-74 160,135-449,48-127,1 1,0-1,-1 1,1 0,0-1,-1 1,1-1,-1 1,1-1,-1 1,1-1,-1 1,1-1,-1 0,1 1,-1-1,0 0,1 1,-1-1,1 0,-1 0,0 0,1 1,-1-1,0 0,0 0,1 0,-1 0,0 0,1 0,-1 0,0-1,1 1,-1 0,0 0,1 0,-1-1,1 1,-1 0,0-1,1 1,-1-1,1 1,-1 0,1-1,-1 1,1-1,-1 1,1-1,0 0,-1 1,1-1,0 1,-1-1,1 0,0 1,0-1,0 0,-1 1,1-1,0 0,0 1,0-1,0 0,0 0,-16-49,-16-162,27 3,5 204,1-1,1 1,-1-1,1 1,0 0,0-1,1 1,-1 0,1 0,0 1,0-1,1 1,0-1,-1 1,2 0,-1 0,0 1,1-1,-1 1,1 0,0 0,0 1,0-1,0 1,1 0,-1 1,1-1,-1 1,1 0,-1 0,1 1,0 0,-1 0,2 0,336 2,-319-2</inkml:trace>
  <inkml:trace contextRef="#ctx0" brushRef="#br0" timeOffset="329.857">735 630,'-17'23,"1"0,1 1,1 1,1 0,1 1,2 0,0 1,-4 24,13-49,0 0,1 1,-1-1,1 0,0 0,-1 0,1 0,0 0,0 0,1 1,-1-1,0 0,1 0,-1 0,1 0,0 0,0 0,-1 0,1 0,1 0,-1 0,0-1,0 1,1 0,-1-1,1 1,-1-1,1 1,0-1,-1 0,1 0,0 0,0 0,0 0,0 0,0 0,0-1,0 1,0-1,0 1,0-1,0 0,1 0,-1 0,0 0,0 0,2-1,7-2,-1 0,0-1,0-1,0 0,-1 0,0-1,0 0,0-1,0 1,-1-2,0 1,-1-1,0 0,0-1,-1 0,0 0,0 0,-1-1,0 0,-1 0,0 0,-1 0,0-1,0 1,-1-1,-1 0,1-10,-2 15,1 0,-1 0,-1 0,1 1,-1-1,0 0,0 0,-1 1,0-1,0 0,0 1,0 0,-1 0,0-1,-2-1,-7-6</inkml:trace>
  <inkml:trace contextRef="#ctx0" brushRef="#br0" timeOffset="625.695">961 997,'14'-48,"10"-20,1-4,0 10,-3 12,-1 13,1 9,1 9,-3 8</inkml:trace>
</inkml:ink>
</file>

<file path=ppt/ink/ink6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03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1,'-62'362,"36"-71,3-151,9-107,17-42</inkml:trace>
  <inkml:trace contextRef="#ctx0" brushRef="#br0" timeOffset="381.108">612 226,'-102'57,"2"5,-42 37,139-98,1 1,-1-1,1 0,-1 1,1-1,0 1,-1 0,1 0,0 0,0 0,0 0,1 0,-1 1,1-1,-1 1,1-1,0 1,-1-1,1 1,1 0,-1-1,0 1,1 0,-1 0,1 0,0 0,0-1,0 1,0 0,1 0,-1 0,1 0,-1-1,1 1,0 0,0-1,0 1,1 0,-1-1,1 0,-1 1,1-1,132 153,-115-134,-13-15,1 0,-1 0,0 1,-1-1,0 1,0 1,0-1,-1 1,0 0,0 0,-1 0,0 0,-1 1,0-1,1 7,-6-1</inkml:trace>
  <inkml:trace contextRef="#ctx0" brushRef="#br0" timeOffset="2385.389">217 1,'-21'33,"-122"63,90-65,65-36</inkml:trace>
</inkml:ink>
</file>

<file path=ppt/ink/ink6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13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2176 141,'-17'13,"4"17,2 2,1-1,1 1,2 1,-1 12,-12 51,-59 223,73-290,1-15,2 0,0 0,0 1,1-1,1 1,1 0,0 0,0-1,3 13,-2-26,0 0,0 0,0 0,0 0,0 0,1 0,-1 0,0-1,0 1,1 0,-1-1,0 1,1-1,-1 0,0 1,1-1,-1 0,1 0,-1 0,0 0,1 0,-1 0,1 0,-1 0,0 0,1-1,-1 1,0-1,1 1,-1-1,0 0,1 1,-1-1,0 0,0 0,0 0,0 1,0-1,0-1,0 1,0 0,0 0,0 0,-1 0,1-1,-1 1,1 0,0 0,-1-1,12-13</inkml:trace>
  <inkml:trace contextRef="#ctx0" brushRef="#br0" timeOffset="916.995">1442 565,'44'-24,"37"-22,16-9,0 2,-7 3,-13 11,-11 8,-7 3,-8 8,-9 1,-6 5,-4-1,-4 3,0-2,-2 2,-4 2</inkml:trace>
  <inkml:trace contextRef="#ctx0" brushRef="#br0" timeOffset="1317.37">2374 1,'6'22,"-1"1,-1 1,-1-1,-1 0,-1 1,-1-1,-1 1,-2-1,0 1,-4 14,-8 33,-2-1,-3 0,-9 12,-16 58,43-134,-2 2,1 1,0-1,0 1,1 0,0 0,1 0,0 0,0 0,1 0,0 0,1 0,0 0,0 0,1 0,0-1,0 1,3 4,-1-11,1 0,-1 0,1-1,-1 1,1-1,0 0,0 0,-1-1,1 1,0-1,0 0,0-1,0 1,0-1,-1 0,1 0,0 0,-1-1,1 1,-1-1,1 0,-1-1,0 1,0-1,0 0,0 0,0 0,-1 0,2-2,213-166,-114 101,-103 69,0 1,0-1,0 1,0-1,0 1,0 0,0-1,0 1,0 0,0 0,1 0,-1 0,0 0,0 0,0 0,0 0,0 0,0 1,0-1,0 0,0 1,0-1,0 1,0-1,0 1,0-1,0 1,0 0,-1-1,1 1,0 0,0 0,-1-1,1 1,0 0,-1 0,1 0,-1 0,1 0,-1 0,0 0,1 0,-1 0,0 0,0 0,1 0,-1 0,0 1,0-1,0 0,-1 0,1 0,0 0,0 1,-8 61,-36 113,44-174,0 0,-1 0,1 1,0-1,1 0,-1 0,0 0,0 0,1 0,-1 0,1 0,0 0,0 0,0 0,0 0,0-1,0 1,0 0,0-1,1 1,-1 0,0-1,1 0,0 1,-1-1,1 0,0 0,1 1,14 5</inkml:trace>
  <inkml:trace contextRef="#ctx0" brushRef="#br0" timeOffset="1682.991">2996 848,'25'-14,"1"-1,-2-1,0-1,-1-1,-1-1,0-1,-2-1,15-18,-34 37,1 0,0 0,0 0,-1 0,1 0,-1-1,0 1,0 0,0-1,0 1,0-1,0 1,0-1,-1 1,0-1,1 0,-1 1,0-1,0 1,0-1,-1 0,1 1,-1-1,1 1,-1-1,0 1,0-1,0 1,0-1,0 1,-1 0,1 0,-1 0,1 0,-1 0,0 0,0 0,0 0,0 1,0-1,0 1,0-1,-1 1,1 0,0 0,-1 0,1 0,-1 0,1 1,-1-1,0 1,1 0,-1-1,-8 3,0 0,0 0,0 1,0 1,1-1,0 2,0-1,0 2,0-1,1 1,-1 1,2-1,-1 2,1-1,0 1,0 0,1 1,0 0,1 0,0 0,-3 8,5-12,0-1,0 1,0 0,1 1,0-1,0 1,0-1,1 1,0 0,0 0,1 0,-1 0,1 0,0 0,1 0,0 0,0 1,0-1,0 0,1 0,0 0,1 0,-1 0,1 0,0 0,1 0,-1-1,1 1,0-1,1 1,2 3,5-4,-1 1,1-1,0-1,1 0,-1-1,1 0,-1 0,1-1,0-1,0 0,0-1,0 0,0-1,0 0,0-1,-1 0,1-1,0 0,-1-1,0 0,0 0,0-2,6-3,7-2,-6 0</inkml:trace>
  <inkml:trace contextRef="#ctx0" brushRef="#br0" timeOffset="2233.581">3474 621,'-1'9,"-1"0,1-1,0 1,1 0,0 0,0-1,1 1,0 0,1-1,0 1,0-1,1 1,0-1,0 0,1 0,0 0,0-1,1 1,0-1,1 0,-1 0,3 0,-6-5,0-1,1 0,-1 1,1-1,-1-1,1 1,0 0,-1-1,1 1,0-1,0 0,-1 0,1 0,0 0,0 0,-1-1,1 1,0-1,-1 1,1-1,0 0,-1 0,1-1,-1 1,0 0,1-1,-1 0,0 1,0-1,0 0,58-65,-57 62,95-154,-98 158,0 0,1 0,-1 0,0 0,1 0,-1 1,0-1,1 0,-1 0,1 0,0 1,-1-1,1 0,0 1,-1-1,1 0,0 1,-1-1,1 1,0-1,0 1,0 0,0-1,0 1,-1 0,1-1,0 1,0 0,0 0,0 0,0 0,0 0,0 0,0 0,0 0,0 0,0 1,0-1,-1 0,1 0,0 1,0-1,0 1,0-1,-1 1,1-1,0 1,0-1,-1 1,1 0,0-1,-1 1,1 0,-1 0,1-1,-1 1,1 0,-1 0,0 0,1 0,-1 0,0 0,0-1,1 1,-1 0,0 0,0 0,7 70,2 119,1-111,-3 1,-4 1,-3-1,-8 44,6-102,-2 0,0 0,-2-1,0 0,-1 0,-1 0,-1-1,-1-1,-1 1,-8 11,17-29,0 1,1-1,-1 0,0 0,0 0,0 0,0 0,-1 0,1 0,0-1,-1 1,0-1,1 0,-1 1,0-1,1 0,-1-1,0 1,0-1,0 1,1-1,-1 0,0 0,0 0,0 0,0 0,0-1,0 1,1-1,-1 0,0 0,0 0,1 0,-1 0,1-1,-1 1,1-1,-1 0,1 0,0 1,0-2,0 1,0 0,0 0,0 0,1-1,-1 1,1-1,0 0,0 1,0-1,0 0,0 1,0-4,-5-18,1-1,2 0,0 0,2 0,1 0,1 0,0 0,2 0,1 0,2 1,7-24,-7 27,1 1,1 0,1 1,1 0,0 1,1 0,2 0,-1 1,2 1,0 0,1 1,4-3,4 0</inkml:trace>
</inkml:ink>
</file>

<file path=ppt/ink/ink6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18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3003 171,'-11'23,"2"1,1 1,1 0,1 0,1 0,2 1,-1 13,25 49,-20-86,0 0,0 0,0 0,0 0,0 0,1-1,-1 1,1 0,-1-1,1 1,0-1,0 0,-1 1,1-1,0 0,0 0,0 0,0 0,1-1,-1 1,0 0,0-1,0 0,0 1,1-1,-1 0,0 0,0 0,1-1,-1 1,0 0,0-1,0 0,0 1,0-1,1 0,-1 0,1-1,7-6,0-1,0 0,-1-1,0 0,0-1,-1 0,-1 0,0 0,0-1,-1 0,-1 0,0-1,-1 0,2-7,4-7,63-157,-61 164,-7 30,-3 42,-3-44,-1 625,4-618,-2 1,0 0,-1 0,-1 0,0 0,-1-1,-1 1,0-1,-1 0,-1 0,0 0,-1-1,-1 0,0 0,0-1,-2 0,0-1,0 1,-1-2,0 0,-5 3,11-11,1 0,0 0,-1-1,1 1,-1-1,0 0,1-1,-1 1,0-1,0 0,0 0,-1-1,1 1,0-1,0 0,0-1,0 1,0-1,0 0,0 0,0 0,0-1,0 0,1 0,-1 0,0-1,1 1,0-1,0 0,0 0,0-1,0 1,0-1,1 0,0 0,0 0,0 0,-1-2,2-10,-1-1,2 0,0 0,1 0,1 0,1 0,0 1,1-1,0 0,2 1,0 0,1 0,0 0,1 1,1 0,1 1,9-13,-3 4,0 2,2 0,1 1,0 1,1 0,14-9,86-40,-100 60</inkml:trace>
  <inkml:trace contextRef="#ctx0" brushRef="#br0" timeOffset="316.019">3765 227,'-13'9,"-1"1,2 0,-1 1,2 0,-1 1,2 1,-1-1,2 2,0-1,0 1,1 1,1-1,1 1,0 1,1-1,-1 7,5-18,0 0,1 0,0 0,0-1,0 1,1 0,-1 0,1 0,0 0,0-1,0 1,1 0,-1-1,1 1,0-1,0 1,0-1,0 0,0 0,1 0,0 0,-1 0,1-1,0 1,0-1,1 0,-1 0,0 0,1 0,-1 0,1-1,0 0,-1 1,1-2,0 1,0 0,0-1,0 1,0-1,0 0,-1 0,1-1,0 1,0-1,0 0,0 0,-1 0,1-1,0 0,5-1,0-1,0 0,0 0,-1-1,0 0,0-1,0 0,0 0,-1-1,0 1,-1-2,0 1,0-1,0 0,-1 0,0 0,0-1,-1 0,-1 0,1 0,-1 0,-1 0,0-1,0 1,-1-1,0 0,0-5,-1 5,0 0,0 0,-1 1,0-1,0 0,-1 1,-1-1,0 1,0 0,0 0,-1 0,-1 0,1 0,-2 0,-12-15</inkml:trace>
  <inkml:trace contextRef="#ctx0" brushRef="#br0" timeOffset="610.111">4131 227,'-6'21,"2"1,0-1,1 1,1 0,1 0,1 0,1 0,1 0,1 0,5 18,-6-36,0 0,0 0,1 0,-1 0,1-1,0 1,0-1,0 0,0 0,1 0,-1 0,1 0,0-1,-1 1,1-1,0 0,1-1,-1 1,0-1,0 1,1-1,-1-1,1 1,-1-1,1 1,-1-1,1 0,-1-1,0 1,1-1,-1 0,1 0,-1 0,0-1,0 1,0-1,0 0,0 0,0-1,0 1,-1-1,1 0,-1 0,0 0,0 0,1-1,23-18,0-1,-2-1,-1-1,0-2,-2 0,-2-1,0-1,-2-1,9-20,-9-6,-14 32</inkml:trace>
  <inkml:trace contextRef="#ctx0" brushRef="#br0" timeOffset="-1736.02">293 227,'-22'8,"0"1,1 0,0 2,1 0,0 2,1 0,0 1,1 1,0 1,1 0,1 1,1 1,0 2,11-15,0 1,1 0,0 1,0-1,0 0,1 1,0 0,0-1,1 1,0 0,0 0,1 0,-1 0,2 0,-1 0,1 0,0 0,0-1,1 1,0 0,0-1,0 1,1-1,0 1,0-1,1 0,1 2,-2-6,0 0,0 0,0-1,0 1,0-1,0 0,1 0,-1 0,0 0,0 0,1-1,-1 1,1-1,-1 0,0 0,1 0,-1-1,1 1,-1-1,0 0,1 0,-1 0,0 0,0 0,0-1,0 0,0 1,0-1,77-61,31-102,-55 73,-56 91,0 0,0 0,0 0,0 0,0 0,1 0,-1 0,0 0,1 0,-1 0,1 1,-1-1,1 0,-1 0,1 0,-1 1,1-1,0 0,-1 1,1-1,0 0,0 1,0-1,-1 1,1-1,0 1,0 0,0-1,0 1,0 0,0 0,0-1,0 1,0 0,0 0,0 0,0 0,0 0,0 0,0 1,-1-1,1 0,0 0,0 1,0-1,0 0,0 1,0-1,0 1,-1-1,1 1,0 0,0-1,-1 1,1 0,0 0,-1-1,1 1,-1 0,1 0,0 1,56 145,-39-105,-2-1,-1 2,-3 0,1 13,-12-52,6 21,-1 0,-2 0,0 1,-2-1,0 1,-2 0,-1-1,-1 1,-2-1,0 1,-5 14,6-30,-1 0,0-1,0 1,-1-1,0 0,-1 0,0 0,0-1,-1 0,0 0,0-1,-1 1,0-2,0 1,-1-1,1 0,-1-1,-1 0,8-4,0-1,0 1,-1-1,1 0,0 0,0 0,0 0,0 0,-1 0,1 0,0-1,0 1,0-1,0 0,0 1,0-1,0 0,0 0,0 0,0 0,1-1,-1 1,0 0,1-1,-1 1,1-1,-1 0,1 0,0 1,0-1,0 0,0 0,0 0,0 0,0 0,1 0,-1 0,1-1,-15-84,15 70,1 1,1-1,0 1,1 0,1 0,1 0,0 0,1 1,0 0,1 0,1 1,1-1,0 2,1-1,0 1,1 1,10-10,202-214,-208 221,0 1,-1-2,-1 0,-1-1,0 0,-1-1,0 0,-2-1,0 0,1-9,-10 28,-1 0,1 0,-1 1,1-1,-1 0,1-1,0 1,-1 0,1 0,-1 0,1 0,-1 0,1 0,-1 0,1-1,0 1,-1 0,1 0,-1-1,1 1,-5 16,2 1,0-1,1 1,1 0,0 0,1 0,1 0,1 0,0 0,1-1,1 1,0-1,2 0,0 0,5 10,-9-23,0 0,0 0,0 0,1-1,-1 1,1-1,0 1,0-1,0 0,0 0,0 0,0 0,1-1,-1 1,0-1,1 0,-1 0,1 0,0 0,-1-1,1 1,0-1,-1 0,1 0,0-1,-1 1,1-1,0 1,-1-1,1 0,0-1,5-1,-1-1,1 0,-1 0,0-1,0 0,0-1,-1 0,0 0,0 0,0-1,4-6,99-157,-110 170,0-1,0 1,1-1,-1 1,0-1,0 0,0 1,1-1,-1 1,0-1,1 1,-1 0,1-1,-1 1,0-1,1 1,-1 0,1-1,-1 1,1 0,-1-1,1 1,-1 0,1 0,-1-1,1 1,0 0,-1 0,1 0,-1 0,1 0,-1 0,1 0,0 0,-1 0,1 0,-1 0,1 0,-1 0,1 1,0-1,-1 0,1 0,-1 1,1-1,-1 0,1 1,-1-1,0 0,1 1,-1-1,1 1,-1 0,12 33,-10-26,4 38,-6-41,-1 0,1 1,0-1,0 1,1-1,0 0,0 1,0-1,0 0,1 0,0 0,0 0,0 0,1 0,-1-1,1 1,0-1,1 1,-1-1,1 0,0 0,0-1,0 1,0-1,0 0,1 0,3 1,-1-5,0 0,0-1,0 0,0-1,-1 1,1-1,-1-1,1 1,-1-1,0 0,-1 0,1-1,-1 0,0 0,0 0,0-1,-1 1,0-1,0 0,0 0,-1-1,0 1,0-1,0 0,-1-1,9-10,84-155,-88 149</inkml:trace>
  <inkml:trace contextRef="#ctx0" brushRef="#br0" timeOffset="-1439.036">830 1,'0'5,"4"1,3 1</inkml:trace>
  <inkml:trace contextRef="#ctx0" brushRef="#br0" timeOffset="-938.259">1761 340,'20'-5,"0"-1,0 0,0-2,-1 0,0-1,-1-1,0-1,-1-1,0 0,-1-1,0-1,-1 0,0-1,1-4,-15 18,1-1,-1 1,0-1,0 0,0 0,0 0,0 1,-1-1,1 0,0 0,-1 0,0 0,1 0,-1 0,0 0,0 0,0 0,0-1,0 1,-1 0,1 0,0 0,-1 0,0 1,1-1,-1 0,0 0,0 0,0 0,0 1,-1-1,1 0,0 1,-1-1,1 1,-1 0,1-1,-1 1,-1-1,-1 0,-1 0,1 0,-1 0,1 0,-1 1,0 0,0 0,0 0,1 1,-1 0,0-1,0 2,0-1,0 1,0-1,-1 2,-12 4,1 1,0 1,0 0,0 1,1 1,0 1,1 0,0 1,1 1,0 0,-8 11,15-16,1 0,-1 1,1-1,1 1,0 0,0 1,1-1,0 1,1 0,0 0,0 0,1 0,0 0,1 1,0-1,1 1,0-1,1 0,0 1,0-1,1 0,1 1,3 9,0-12,1-1,0 1,0-1,1 0,0 0,0-1,0 0,1-1,0 0,0 0,1-1,-1 0,1 0,0-1,0-1,0 1,0-2,0 1,1-2,0 1,17 0,-1-1,1-1,0-1,-1-1,0-2,7-2,-9 2</inkml:trace>
</inkml:ink>
</file>

<file path=ppt/ink/ink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03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280 778,'-26'18,"1"1,1 1,1 2,0 0,2 1,0 1,2 1,1 1,1 1,-8 18,20-38,0 0,1 0,0 1,1 0,-1-1,1 1,1 0,0 0,0 1,1-1,-1 0,2 1,-1-1,1 1,1-1,-1 0,2 1,-1-1,1 0,0 0,1 0,0 0,0 0,0 0,1-1,0 0,1 0,0 0,0 0,0-1,1 1,0-1,0-1,4 3,1-2,1-1,0-1,0 0,1 0,-1-1,1-1,0 0,-1-1,1 0,0-1,0-1,0 0,-1 0,1-1,-1-1,1 0,-1-1,0 0,0-1,0 0,-1-1,1 0,-2-1,1 0,-1-1,0 0,8-8,-3 2,0 0,0 0,-1-1,-1-1,-1-1,0 1,-1-2,-1 0,0 0,-2-1,0 0,-1 0,-1-1,-1 1,-1-2,0 1,-1 0,-2-1,0 1,-1-1,-1 1,-1-1,-1 1,0 0,-2 0,-3-9,4 21,-1 0,0 0,0 1,-1-1,0 1,0 0,0 1,-1-1,0 1,-1 1,1-1,-1 1,0 1,0-1,-1 2,1-1,-1 1,0 0,0 1,0-1,0 2,0 0,0 0,-1 0,1 1,0 1,0-1,-1 2,1-1,0 1,0 1,0-1,1 1,-1 1,-2 1,6-2,0 0,0 0,0 1,0-1,1 1,-1 0,1 1,0-1,0 1,1-1,0 1,-1 0,1 0,1 1,-1-1,1 1,0-1,0 1,1 0,0 0,0-1,0 1,1 0,-1 0,1 0,1 0,-1 0,1 0,0 0,1 0,-1-1,1 1,0-1,0 1,1-1,0 1,9 3,1 0,0-1,1 0,-1-1,1-1,1 0,-1-1,1 0,0-2,0 1,0-2,0 0,0-1,1 0,-1-1,2-1,34 0,1-1,-1-3,-1-2,1-3,-2-1,1-3,-1-2,-2-2,1-2,-2-2,-1-2,20-16,-54 34,0-1,-1 0,-1-1,1 0,-1 0,0-1,-1 0,0-1,-1 0,0 0,0 0,-1-1,0 0,-1 0,0-1,-1 0,-1 1,0-1,2-12,-5 21,0-1,-1 1,1-1,-1 0,0 1,0-1,0 1,0 0,-1-1,1 1,-1 0,0 0,0 0,0 0,-1 0,1 0,0 0,-1 1,0 0,0-1,0 1,0 0,0 0,0 0,0 1,-1-1,1 1,0 0,-1 0,1 0,-1 0,0 1,-4-2,0 0,1 1,-1 1,0-1,0 1,0 0,0 1,0 0,0 0,1 1,-1 0,0 0,1 1,-4 1,5-1,0 0,0 1,0-1,1 1,-1 1,1-1,0 1,0 0,0 0,1 0,0 0,0 1,0 0,1 0,0 0,0 0,0 1,1-1,0 1,0-1,1 1,0 0,0 0,0-1,1 1,0 0,0 0,1 0,0 0,0-1,1 1,-1 0,4 5,1-3,2 0,-1 0,1 0,0-1,1-1,0 1,0-2,1 1,0-1,0 0,0-1,1-1,0 1,-1-1,2-1,-1 0,1-1,22 10,-22-8,-3-2,0 0,0 0,0 1,0 0,0 1,-1 0,0 0,1 1,-1 0,-1 0,1 1,-1 0,0 0,-1 1,1 0,-1 0,0 0,-1 1,0 0,0 0,-1 0,0 1,1 4,-3 0,-2-1,1 0,-2 1,0-1,0 0,-1 1,-1-1,0 0,0 0,-1-1,-1 1,0-1,-1 0,0 0,0 0,-5 4,-30 65,39-77,1 0,-1-1,1 1,0 0,0 0,1 0,-1 0,0 0,1 0,0 0,0 0,0 0,0 0,0 0,0 0,1 0,-1 0,1 0,0 0,0-1,0 1,1 1,9 7</inkml:trace>
  <inkml:trace contextRef="#ctx0" brushRef="#br0" timeOffset="515.712">1889 750,'-32'29,"1"2,2 1,1 1,2 1,1 1,1 2,3 0,-10 23,29-56,-1 1,1 0,0 0,0 0,0 0,1 0,0 0,0 0,0 0,1 0,0 1,0-1,0 0,0 0,1 0,0 1,0-1,0 0,1 0,0 0,0-1,0 1,0 0,1-1,0 1,0-1,0 0,0 0,1 0,-1 0,1-1,0 1,0-1,1 0,-1 0,1-1,-1 1,1-1,0 0,0 0,3 0,7-1,1-1,0-1,0-1,0 0,-1-1,1-1,-1 0,0-1,0-1,0 0,-1-1,0 0,0-2,-1 1,0-2,-1 1,0-2,4-4,32-28,-3-2,-1-2,-2-2,-3-2,20-33,-32 44,-1 0,-2-2,-1-1,-3-1,-2 0,3-12,-16 36,0 1,0-1,-2 0,-1 0,0 0,-1-1,-2 1,0 0,-1 0,-1 0,0 0,-2 0,0 1,-2-1,0 2,-2-3,5 10,0 0,-2 1,1-1,-1 1,-1 0,1 0,-2 1,1 0,-2 0,1 1,-1 0,0 1,0 0,-1 0,0 1,0 0,-1 0,0 2,0-1,0 1,0 1,-1 0,1 0,-1 1,0 1,1 0,-1 1,-8 0,1 7,0 1,0 1,0 0,1 1,1 1,0 1,1 1,0 0,0 1,2 0,0 1,0 1,2 0,0 1,0 1,2 0,0 0,2 1,0 0,-4 12,4-6,1 0,1 0,1 0,1 1,1 0,1-1,2 1,0 0,2 0,1 0,1-1,1 1,1-1,1 0,2-1,0 0,2 0,0-1,2 0,0-1,8 9,-6-11,1-1,1 0,0-1,2-1,0-1,0-1,1 0,1-2,1 0,0-2,0 0,1-1,1-1,-1-2,1 0,14 1,-23-5,-4 0,-1 0,1-1,0 0,0 0,-1-1,1-1,0 0,0 0,0-1,0-1,0 0,-1 0,1-1,0 0,-1-1,9-4,3-8,-4 3</inkml:trace>
  <inkml:trace contextRef="#ctx0" brushRef="#br0" timeOffset="1270.758">2510 1004,'28'3,"0"-2,0 0,0-2,0-2,0 0,0-2,0 0,-1-2,0-2,0 0,21-12,-36 15,-1-1,0-1,0 0,-1 0,0-1,0 0,-1-1,0 0,-1-1,0 1,-1-2,0 1,-1-1,0 0,-1 0,4-13,-8 21,0 0,0 1,0-1,-1 0,1 0,-1 0,0 0,0 0,0 0,-1 0,1 1,-1-1,0 0,0 0,-1 0,1 1,-1-1,0 1,1-1,-2 1,1 0,0 0,-1 0,1 0,-1 0,0 0,0 1,0-1,0 1,0 0,-1 0,1 0,-1 0,-1 0,-2-1,-1 0,1 1,-1 0,0 0,0 1,1 0,-1 0,0 1,0 0,0 0,0 1,0 0,1 1,-1-1,0 2,-6 1,0 4,0-1,0 2,1 0,1 0,-1 1,2 1,-1 0,1 1,1 0,0 0,1 1,0 0,1 1,1 0,0 0,1 1,-1 2,3-10,-1-1,1 1,1 0,-1 0,1 0,0 0,1 1,0-1,0 1,0 0,1 0,0-1,1 1,0 0,0 0,1 0,-1-1,2 1,-1 0,1 0,0-1,1 0,0 1,0-1,1 0,0 0,0-1,0 1,1-1,0 0,0 0,1 0,14 4,0-1,0-1,1-1,1-1,-1 0,1-2,-1-1,1 0,0-2,0 0,0-2,0 0,0-2,0 0,0-1,6-4,13-3,0-3,0-2,-2-1,0-2,-1-1,-1-2,-1-2,-1-2,22-20,-40 34,0-1,0 0,-2-2,0 0,0 0,-1-1,-1-1,-1 0,-1-1,0 0,-1-1,-1 0,-1-1,0 0,-2 0,0 0,-2-1,1-9,-5 27,0 1,0-1,0 0,-1 1,0-1,1 0,-1 1,0-1,0 1,0-1,-1 1,1-1,-1 1,1 0,-1 0,0 0,0 0,0 0,0 0,0 0,0 0,0 1,0-1,-1 1,1 0,-1 0,1 0,-1 0,0 0,1 0,-1 1,0-1,1 1,-1 0,0 0,0 0,-6-1,0 1,1 0,-1 1,0 0,1 0,-1 1,1 0,0 1,-1-1,1 2,-2 0,-10 8,0 1,1 1,1 1,0 0,1 1,-10 13,24-26,-1 1,1 0,0-1,0 1,1 0,-1 1,1-1,0 0,0 1,0-1,0 1,1 0,0 0,0-1,0 1,1 0,0 0,-1 0,2 0,-1 0,1-1,-1 1,1 0,0 0,1-1,0 1,-1 0,1-1,1 0,-1 1,0-1,1 0,0 0,0 0,0-1,1 1,9 5,1-1,0 0,0-1,0 0,1-1,0-1,0-1,12 3,-10-3,-1 0,1 2,-1 0,0 0,-1 2,1 0,7 6,-18-11,0 1,0 0,0 1,-1-1,0 1,0 0,0 0,0 0,-1 1,0-1,0 1,0 0,-1-1,1 1,-2 0,1 1,-1-1,0 0,0 0,0 1,-1-1,0 1,0-1,-1 0,0 0,0 1,-1 1,-4 18,3-18,1 0,-1 0,2 0,-1 0,1 0,0 0,1 1,0-1,0 0,1 0,0 0,0 1,1-1,0 0,1 0,0 1,7 4,0-8</inkml:trace>
</inkml:ink>
</file>

<file path=ppt/ink/ink6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33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368 139,'6'0,"-19"21,-37 41,36-49,1 1,0 0,1 1,0 1,1 0,1 0,1 1,0 1,2-1,-1 1,2 1,1-1,0 1,1 0,-1 15,8-25,-1-1,1 1,1-1,-1 0,1 0,1-1,-1 1,1-1,1 0,-1 0,1-1,1 0,-1 0,1 0,0-1,0 0,0 0,1 0,0-1,0-1,0 1,0-1,0 0,1-1,-1 0,1-1,0 0,0 0,6 0,-11 0,1 0,-1 0,1-1,0 0,0 1,-1-1,1-1,0 1,-1-1,1 0,-1 0,1 0,-1-1,1 1,-1-1,0 0,1 0,-1-1,0 1,-1-1,1 0,0-1,6-10</inkml:trace>
  <inkml:trace contextRef="#ctx0" brushRef="#br0" timeOffset="508.653">1 83,'1'-5,"1"0,0 0,1 1,-1-1,1 1,0-1,0 1,0 0,0 1,1-1,0 0,-1 1,1 0,1 0,-1 0,0 0,1 1,-1-1,1 1,0 0,0 1,0-1,0 1,0 0,0 0,0 1,3-1,5 1,0 0,0 1,0 0,0 1,-1 1,1 0,0 0,-1 1,0 1,5 3,46 23,-39-17,1-2,0 0,0-2,1-1,1-1,13 2,5-2,-34-5,0 0,1 0,-1-2,1 1,0-1,-1-1,1 0,0-1,-1 0,1-1,0 0,-1 0,0-2,0 1,0-1,3-2,-11 4,-1 1,0 0,0 0,0-1,0 1,0-1,-1 0,1 0,0 0,-1 1,1-1,-1-1,0 1,1 0,-1 0,0 0,-1-1,1 1,0 0,-1-1,1 1,0-3,-3-9</inkml:trace>
  <inkml:trace contextRef="#ctx0" brushRef="#br0" timeOffset="1248.204">735 506,'-62'39,"49"-27,0-1,1 2,1 0,0 0,1 1,0 0,1 1,1 0,0 1,1-1,-4 14,12-29,-1 0,0 0,0 0,1 0,-1-1,0 1,1 0,-1 0,1 0,-1 0,0 0,1 0,-1 0,0 0,1 0,-1 0,0 0,1 0,-1 0,0 0,1 0,-1 1,0-1,1 0,-1 0,0 0,1 0,-1 1,0-1,1 0,-1 0,0 1,0-1,1 0,-1 0,0 1,0-1,0 0,0 1,1-1,-1 0,0 1,0-1,0 0,0 1,0-1,0 0,0 1,0-1,0 1,0-1,0 0,0 1,0-1,0 0,0 1,0-1,0 1,23-26,-22 25,126-170,-127 169,1 0,-1 1,1-1,-1 1,0 0,1-1,0 1,-1-1,1 1,-1 0,1-1,-1 1,1 0,0-1,-1 1,1 0,0 0,-1 0,1 0,0 0,-1 0,1 0,0 0,-1 0,1 0,0 0,-1 0,1 0,0 0,-1 1,1-1,-1 0,1 1,0-1,-1 0,1 1,-1-1,1 0,-1 1,1-1,-1 1,1-1,-1 1,0-1,1 1,-1 0,0-1,1 1,-1-1,0 1,0 0,1 0,16 44,-12-29,-4-12,0 0,0 1,0-1,0 0,1 0,-1 0,1 0,0 0,1 0,-1 0,1-1,0 1,-1-1,1 1,1-1,-1 0,0-1,1 1,0 0,-1-1,1 0,0 0,0 0,0 0,1-1,-1 0,0 0,0 0,1 0,-1 0,1-1,-1 0,0 0,1 0,-1-1,1 1,-1-1,0 0,1 0,-1-1,0 1,0-1,1-1,8-7,-2-2,1 1,-1-1,-1-1,0 0,-1-1,-1 0,0 0,-1 0,0-1,3-12,24-61,-21 70</inkml:trace>
  <inkml:trace contextRef="#ctx0" brushRef="#br0" timeOffset="35080.128">1270 563,'1'-1,"0"0,0-1,-1 1,1 0,0 0,0 0,-1 0,1-1,-1 1,0 0,1 0,-1-1,0 1,0 0,1-1,-1 1,0 0,0-1,-1 1,1 0,0-1,0 1,-1 0,1-1,0 1,-1 0,0 0,1 0,-1-1,0 1,1 0,-1 0,0 0,0 0,0 0,0 0,0 0,0 1,0-1,0 0,0 0,-1 1,1-1,0 1,0-1,0 1,-1 0,1-1,0 1,-1 0,1 0,0 0,-1 0,1 0,0 0,-1 0,1 0,0 1,-1-1,1 0,0 1,0-1,-1 1,1-1,0 1,0 0,-1 0,-5 2,0 0,0 0,0 0,1 1,0 0,-1 0,2 1,-1 0,0 0,1 0,0 0,0 1,0 0,1 0,0 0,0 1,1-1,0 1,0 0,0 0,-1 5,3-10,0 0,0-1,1 1,-1 0,0 0,1-1,-1 1,1 0,-1 0,1 0,0 0,0 0,0-1,0 1,0 0,0 0,1 0,-1 0,1 0,-1-1,1 1,0 0,-1 0,1-1,0 1,0 0,0-1,0 1,1-1,-1 1,0-1,1 0,-1 0,1 1,-1-1,1 0,0 0,-1-1,0 0,0 0,0 1,0-1,0 0,0 1,0-1,0 1,0-1,0 1,0-1,0 1,0-1,0 1,0 0,-1 0,1-1,0 1,-1 0,1 0,0 0,-1 0,1 0,-1 0,0 0,1 0,-1 0,0 0,1 0,-1 0,0 0,0 0,0 0,0 0,0 1,0-1,0 0,-1 0,1 0,0 0,0 0,-1 0,1 0,-1 0,1 0,-1 0,1 0,-1-1,0 1,1 0,-1 0,-35 32,31-31,1 1,0 0,0 0,-1 0,2 0,-1 0,0 1,1-1,-1 1,1 0,0 0,1 1,-1-1,1 1,-1-1,1 1,1 0,-1-1,1 1,0 0,0 0,0 0,1 0,-1 0,1 0,0 0,1 1,-1-1,1 0,0 0,1-1,-1 2,3 0,0-1,0 0,1 0,-1 0,1 0,0-1,0 0,1 0,-1 0,1-1,0 0,0 0,0 0,0-1,0 0,1 0,-1-1,1 1,-1-2,1 1,-1-1,1 1,0-2,-1 1,1-1,0 0,49-33,-41 18</inkml:trace>
</inkml:ink>
</file>

<file path=ppt/ink/ink6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01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8778 340,'-73'18,"67"-18,1 1,0 0,-1 0,1 1,0-1,0 1,0 1,0-1,0 0,0 1,0 0,1 0,0 1,-1-1,1 1,1 0,-1 0,0 0,1 1,0-1,0 1,0 0,1 0,0 0,-1 2,4-4,1 1,0-1,0 0,0-1,0 1,0 0,1 0,-1-1,1 0,-1 1,1-1,0 0,0 0,0 0,0-1,1 1,-1-1,0 0,1 0,-1 0,0 0,1-1,-1 1,2-1,15 6,-14-4,0 1,0-1,0 1,0 0,0 1,0-1,-1 1,0 0,0 0,0 1,0 0,-1-1,0 2,0-1,0 0,-1 1,1 0,-1-1,0 1,0 3,-1-4,0 0,0 0,0 0,0 0,-1 0,0 1,0-1,-1 0,1 1,-1-1,0 0,-1 1,1-1,-1 0,0 0,0 1,-1-1,0 0,1 0,-2 0,1-1,-1 1,1 0,-1-1,0 0,-1 1,1-1,-1-1,0 1,0 0,0-1,0 0,-1 0,1 0,-1 0,0-1,0 0,0 0,-103 4,83-7</inkml:trace>
  <inkml:trace contextRef="#ctx0" brushRef="#br0" timeOffset="-1799.992">6717 30,'-27'150,"-5"94,19-164,1 56,12-135,1-1,0 0,0 1,-1-1,1 0,0 0,0 1,0-1,-1 0,1 0,0 0,0 0,0 0,-1 0,1 0,0-1,0 1,0 0,-1 0,1-1,0 1,0 0,-1-1,1 1,0-1,-1 1,1-1,0 1,-1-1,1 1,-1-1,1 0,-1 1,1-1,-1 0,1 1,-1-1,0 0,1 0,-1 1,0-1,0 0,0 0,0 0,1 1,12-21,1 1,1 0,1 1,0 1,2 1,0 0,0 1,2 1,0 1,1 1,16-8,-14 10,-19 8,0 0,0 0,1 1,-1-1,1 1,0 0,-1 0,1 1,0-1,0 1,0 0,0 1,1-1,-1 1,0 0,0 0,0 0,0 1,0 0,0 0,0 0,0 1,0-1,4 3,-7 2,0-1,0 0,-1 1,0-1,0 1,0 0,0-1,-1 1,0 0,-1-1,1 1,-1-1,0 1,0-1,-1 1,1-1,-1 1,0-1,-1 0,0 0,1 0,-1 0,-1-1,1 1,-4 2,-2 8,0 0,-2 0,1-1,-2 0,0-1,-1 0,0-1,-1-1,0 0,-1-1,0 0,0-1,-1-1,-1 0,1-1,-1-1,0-1,-2 0,14-5,1 0,-1 0,0 0,0-1,1 0,-1 0,1 0,-1-1,1 1,0-1,-1 0,1 0,0-1,0 1,0-1,1 0,-1 0,1 0,-1 0,1-1,0 1,0-1,0-1,-10-17</inkml:trace>
  <inkml:trace contextRef="#ctx0" brushRef="#br0" timeOffset="-1449.199">7169 1,'-22'107,"-14"138,37-30,-6-187,-1-4</inkml:trace>
  <inkml:trace contextRef="#ctx0" brushRef="#br0" timeOffset="-1034.661">7226 537,'35'0,"0"-2,0-1,0-2,-1-1,0-2,1-2,-28 8,-1-1,0 0,0-1,0 1,0-1,-1 0,0 0,0-1,0 0,0 0,0 0,-1 0,0-1,0 0,2-5,-5 9,1-1,-1 0,1 0,-1 0,0 0,0 0,0 0,-1 0,1 0,-1-1,0 1,0 0,0 0,0 0,0-1,-1 1,1 0,-1 0,0 0,0 0,0 0,0 0,-1 0,1 0,-1 1,0-1,0 0,0 1,0 0,0-1,0 1,-1 0,1 0,-1 0,-1 0,0 0,0 0,0 0,0 0,0 1,0 0,-1 0,1 0,-1 0,1 1,0 0,-1 0,1 0,-1 0,1 1,-1 0,1 0,0 0,-1 0,1 0,0 1,-3 2,-88 51,95-54,-12 7,1 1,0 0,0 1,1 0,1 1,0 0,0 1,1-1,0 2,1-1,1 1,0 0,1 0,0 1,1 0,0 0,1 0,1 0,0 0,1 0,1 3,2-9,0 0,1-1,0 1,0 0,1-1,0 0,1 0,-1 0,1 0,1-1,-1 0,1 0,0 0,0-1,1 0,0 0,0-1,0 1,0-2,0 1,1-1,0 0,0 0,0-1,0 0,0-1,0 0,0 0,1 0,-1-1,0-1,0 1,1-1,-1-1,0 1,3-2,89-21,-73 13</inkml:trace>
  <inkml:trace contextRef="#ctx0" brushRef="#br0" timeOffset="-420.335">7733 651,'168'-234,"-125"195,-42 38,-1 0,1 1,0-1,0 1,0-1,0 1,0-1,-1 1,1-1,0 1,0 0,0 0,0-1,0 1,0 0,0 0,0 0,0 0,0 0,0 0,0 0,0 1,0-1,0 0,0 0,0 1,0-1,0 1,0-1,0 1,0-1,-1 1,1-1,0 1,0 0,-1 0,1-1,0 1,-1 0,1 0,-1 0,1-1,-1 1,1 0,-1 0,0 0,1 0,-1 0,0 0,0 0,0 0,0 1,-3 39,2-40,0 1,0-1,0 0,0 1,0-1,0 1,1-1,-1 1,1-1,-1 1,1-1,-1 1,1-1,0 1,0 0,0-1,0 1,0 0,0-1,0 1,0-1,1 1,-1-1,1 1,-1 0,1-1,0 1,-1-1,1 0,0 1,0-1,0 0,0 1,0-1,0 0,1 0,-1 0,0 0,1 0,-1 0,0 0,1-1,-1 1,1 0,-1-1,1 1,0-1,-1 0,1 1,-1-1,1 0,0 0,-1 0,1 0,-1 0,1-1,0 1,137-58,-122 50,62-21,-77 29,0 0,0 0,0 0,-1 0,1 0,0 0,0 0,-1 1,1-1,0 1,0-1,-1 1,1 0,0 0,-1-1,1 1,-1 0,1 1,-1-1,0 0,1 0,-1 0,0 1,0-1,0 1,0-1,0 1,0-1,0 1,-1 0,1-1,0 1,-1 0,1-1,-1 1,0 0,0 0,0 0,1-1,-2 1,1 0,0 0,-23 166,28-150</inkml:trace>
  <inkml:trace contextRef="#ctx0" brushRef="#br0" timeOffset="-4523.085">3472 397,'-21'18,"1"2,1 0,1 1,1 1,1 1,1 0,1 2,0-1,2 1,0 5,10-28,1 0,0 0,-1 1,1-1,0 0,0 1,0-1,0 1,1-1,-1 1,1 0,-1-1,1 1,0 0,0-1,0 1,0-1,1 1,-1 0,1-1,-1 1,1-1,0 1,0-1,0 1,0-1,1 0,-1 0,1 0,-1 1,1-1,0 0,0-1,0 1,0 0,0-1,0 1,0-1,0 1,1-1,-1 0,3 1,7-3,0 0,0 0,-1-1,1-1,0 0,-1 0,1-1,-1-1,0 0,0 0,-1-1,0 0,0-1,0-1,-1 1,0-1,0-1,-1 0,0 0,-1 0,0-1,0 0,4-10,-4 10,-1-2,0 1,0-1,-1 0,-1 0,0 0,0-1,-1 1,-1-1,0 0,-1 0,0-10,-1 21,0-1,0 1,-1 0,1-1,0 1,-1-1,0 1,1 0,-1 0,0-1,0 1,0 0,-1 0,1 0,0 0,-1 0,0 0,1 0,-1 1,0-1,0 1,0-1,0 1,0 0,0-1,0 1,0 0,0 0,-1 1,1-1,0 0,-1 1,1-1,-1 1,1 0,0 0,-1 0,1 0,-1 0,1 1,-2 0,-97 34,49 1,33-19</inkml:trace>
  <inkml:trace contextRef="#ctx0" brushRef="#br0" timeOffset="-4031.976">3754 735,'232'-304,"-231"303,-1 0,1 0,-1 1,1-1,-1 0,1 1,0-1,-1 0,1 1,0-1,0 1,-1-1,1 1,0-1,0 1,0-1,-1 1,1 0,0-1,0 1,0 0,0 0,0 0,0 0,0 0,0 0,0 0,0 0,-1 0,1 0,0 1,0-1,0 0,0 0,0 1,0-1,-1 1,1-1,0 1,0-1,-1 1,1-1,0 1,-1 0,1 0,0-1,-1 1,1 0,-1 0,1-1,-1 1,0 0,1 0,-1 0,0 0,0 0,1 0,-1-1,0 1,0 0,0 0,0 0,0 0,0 0,0 0,-1 0,1 0,2 6,0 0,1 0,0-1,0 1,0-1,1 0,0 0,0 0,0 0,1 0,0-1,0 0,0 0,1-1,0 1,0-1,0 0,0-1,0 1,1-1,0-1,0 1,-1-1,3 0,4-2,0-1,0 0,0 0,0-2,0 1,0-2,-1 0,1 0,-1-1,0-1,-1 0,1 0,-1-1,0-1,-1 0,0 0,0-1,-1-1,0 1,-1-1,0-1,0 1,-1-2,0 1,-1-1,21-23,-14 22</inkml:trace>
  <inkml:trace contextRef="#ctx0" brushRef="#br0" timeOffset="-13235.003">621 114,'-59'190,"55"-178,-37 140,-6-1,-7-3,-17 21,40-92,31-77,0-1,1 1,-1 0,0 0,0 0,0 0,1-1,-1 1,0 0,0 0,1 0,-1 0,0 0,0 0,1 0,-1 0,0 0,0 0,1 0,-1 0,0 0,0 0,1 0,-1 0,0 0,0 0,1 0,-1 0,0 0,0 0,0 0,1 0,-1 0,0 1,0-1,0 0,1 0,-1 0,0 0,0 1,0-1,0 0,1 0,-1 0,0 1,0-1,0 0,17-23,6-28,-11 26</inkml:trace>
  <inkml:trace contextRef="#ctx0" brushRef="#br0" timeOffset="-12789.565">593 143,'11'108,"2"-45,1 11,3-1,3-1,4-1,9 16,-33-85,1 0,0 0,0 0,0 1,0-1,1 0,-1 0,1-1,-1 1,1 0,0 0,-1-1,1 1,0-1,0 1,0-1,0 0,0 0,1 0,-1 0,0 0,0 0,1-1,-1 1,0-1,1 0,-1 1,0-1,1 0,-1-1,1 1,-1 0,0-1,1 1,-1-1,0 1,1-1,-1 0,0 0,0 0,0-1,0 1,0 0,0-1,0 1,0-1,-1 0,1 1,-1-1,2-2,66-133,-56 103,10-22,-2-1,-3-1,-2-1,-3-1,-3 0,2-43,-11 102,0-1,-1 0,1 0,-1 0,1 0,-1 0,0 0,0 0,0 0,0 0,0 0,0 1,-1-1,1 0,-1 0,1 0,-1 0,1 0,-1 1,0-1,0 0,0 0,0 1,0-1,-1 1,1-1,0 1,-1 0,1-1,-1 1,1 0,-1 0,0 0,1 0,-1 0,0 0,0 1,-1-1,-8 7</inkml:trace>
  <inkml:trace contextRef="#ctx0" brushRef="#br0" timeOffset="-7084.715">1242 509,'-2'-2,"0"0,-1 0,1 0,0 1,0-1,-1 1,1 0,-1 0,1-1,-1 2,0-1,1 0,-1 0,0 1,1 0,-1-1,0 1,0 0,1 0,-1 1,0-1,0 1,1-1,-1 1,0 0,1 0,-1 0,1 0,-1 0,1 1,0-1,-1 1,1-1,0 1,0 0,0 0,-65 79,28 32,39-110,0 0,-1 0,1 1,0-1,0 0,1 0,-1 1,1-1,-1 0,1 0,0 0,0 0,1 1,-1-2,1 1,-1 0,1 0,0 0,0-1,0 1,0-1,1 0,-1 1,1-1,-1 0,1 0,0-1,0 1,-1-1,1 1,0-1,1 0,-1 0,1 0,6 1,0-1,-1-1,1 0,-1 0,1 0,0-2,-1 1,1-1,-1 0,0-1,0 0,0-1,0 0,0 0,-1-1,0 0,0 0,0-1,0 0,-1 0,0-1,0 0,-1 0,0-1,0 1,-1-1,0-1,-1 1,1-1,0-4,-1 9,-1-1,0 1,0-1,0 0,0 0,-1 0,0 0,0-1,0 1,-1-1,0 1,0-1,0 1,0-1,-1 0,0 1,-1-1,1 0,-1 1,0-1,0 1,-1-1,1 1,-1 0,-1-1,1 1,-1 0,1 0,-2 1,1-1,0 0,-1 1,0 0,-1-1,0 3,-1 0,0 1,0-1,0 1,-1 1,1-1,0 1,0 0,0 0,-1 1,1-1,0 2,0-1,0 1,0-1,0 2,1-1,-1 1,1-1,-1 2,1-1,0 0,-4 4,-9 8</inkml:trace>
  <inkml:trace contextRef="#ctx0" brushRef="#br0" timeOffset="-6568.163">1722 1,'26'138,"-25"-110,0 0,-1 0,-2 0,-1 0,-1 0,-3 7,-23 162,7-39,18-123,8-27</inkml:trace>
  <inkml:trace contextRef="#ctx0" brushRef="#br0" timeOffset="-6290.153">1440 424,'34'5,"25"-3,7-2,-2-2,-8 1,-8 0,-8 0,-6-5,-3-1,-3 1,-6 1</inkml:trace>
  <inkml:trace contextRef="#ctx0" brushRef="#br0" timeOffset="-5835.827">1975 622,'21'-6,"0"0,-1-1,-1-1,1-1,-1-1,-1 0,0-2,0 0,-1-1,-1 0,0-2,-1 0,9-10,-23 23,1 0,-1 0,1 0,-1-1,0 1,0 0,0 0,0-1,0 1,0-1,-1 1,1-1,-1 1,0-1,1 1,-1-1,0 1,-1-1,1 1,0-1,-1 1,1-1,-1 1,0 0,0-1,0 1,0 0,0-1,-1 1,1 0,0 0,-1 0,0 0,0 0,1 1,-1-1,0 0,0 1,0 0,-1-1,1 1,0 0,0 0,-1 0,1 0,-1 0,1 1,-1-1,1 1,-1 0,1 0,-1 0,1 0,-1 0,1 0,-1 0,1 1,-15 2,1 0,0 2,0-1,1 2,-1 0,1 1,1 1,-1 0,1 1,1 0,0 1,0 1,1 0,0 1,1 0,0 1,1 0,0 0,1 1,-4 9,8-14,-1 1,2 0,-1 0,1 0,1 1,-1-1,2 1,0 0,-1 8,3-16,-1 0,1 1,0-1,0 0,0 1,1-1,-1 0,1 0,0 0,-1 0,1 1,1-1,-1 0,0 0,1-1,0 1,0 0,-1 0,2-1,-1 1,0-1,0 0,1 0,-1 0,1 0,0 0,-1 0,1-1,0 1,0-1,0 0,0 0,1 0,0 0,22 3,0-1,1-1,-1-2,1 0,-1-2,2-1,-12 1,22-3,1-1,-1-3,-1-1,0-1,18-10,-26 10</inkml:trace>
  <inkml:trace contextRef="#ctx0" brushRef="#br0" timeOffset="-5390.239">2653 368,'-9'3,"0"0,1 0,-1 1,1 0,0 1,0-1,0 2,1-1,0 1,0 0,0 1,1-1,0 2,0-1,1 0,-1 1,2 0,-1 0,1 1,5-4,0-1,-1 1,2 0,-1-1,1 1,-1-1,1 0,1 0,-1 1,0-1,1-1,0 1,0 0,0-1,0 1,1-1,-1 0,1 0,0 0,0-1,0 1,0-1,0 0,1 0,-1-1,4 2,10 7,12 5,41 27,-69-40,-1-1,0 0,1 0,-1 1,0-1,0 1,0 0,0-1,0 1,0 0,0-1,-1 1,1 0,-1 0,1-1,-1 1,0 0,1 0,-1 0,0 0,0 0,0 0,-1 0,1-1,0 1,-1 0,1 0,-1 0,0-1,1 1,-1 0,0 0,0-1,0 1,0-1,-1 1,1-1,-1 1,-7 5,0-1,0 1,-1-1,0-1,-1 0,1-1,-1 0,0 0,0-1,0 0,0-1,-1-1,1 1,0-2,-1 0,1 0,-1-1,1 0,-2-2,-5 3,-7-1</inkml:trace>
  <inkml:trace contextRef="#ctx0" brushRef="#br0" timeOffset="-3204.183">5024 453,'-30'475,"33"-509,2 0,2 0,0 1,2 0,2 0,1 1,1 1,2 0,1 1,2 0,7-8,-15 21,3-5,0 1,1 1,1 0,1 1,1 1,18-16,-32 32,-1 0,0 0,1 0,-1 1,1-1,-1 1,1-1,0 1,-1 0,1 0,0 1,0-1,0 0,0 1,0 0,0-1,0 1,0 1,0-1,0 0,0 1,-1-1,1 1,0 0,0 0,0 0,-1 0,1 1,0-1,-1 1,1-1,-1 1,0 0,1 0,-1 0,0 0,0 0,-1 1,1-1,0 1,-1-1,1 1,-1 0,0-1,0 1,0 0,0 0,0 2,2 9,-1-1,-1 0,0 0,0 1,-2-1,1 0,-2 0,0 1,0-1,-1 0,-1-1,0 1,-1-1,0 1,-1-1,0-1,-1 1,-1-1,1 0,-2-1,1 0,-1 0,-1-1,0 0,0-1,-1 0,0 0,0-1,-1-1,0 0,-10 3,-2 1,16-6,0-1,0 0,-1 0,1 0,-1-1,1 0,-1-1,0 0,0-1,1 1,-1-1,-6-2,1-7,3-2</inkml:trace>
  <inkml:trace contextRef="#ctx0" brushRef="#br0" timeOffset="-2670.221">5391 735,'48'-20,"-2"-1,0-2,-1-3,28-21,-56 35,-1-1,-1 0,0-1,-1-1,-1 0,0-1,-1 0,-1-1,0 0,-1-1,-1 0,-1 0,-1-1,0 0,-1-1,1-8,-6 25,-1 1,1-1,0 0,-1 1,0-1,1 0,-1 1,0-1,0 0,-1 0,1 1,0-1,-1 0,0 1,0-1,1 1,-1-1,-1 1,1-1,0 1,-1 0,1-1,-1 1,0 0,0 0,1 0,-1 0,-1 1,1-1,0 0,0 1,-1 0,1-1,-1 1,1 0,-1 0,1 0,-1 1,1-1,-1 1,0-1,0 1,1 0,-1 0,0 0,1 0,-1 1,0-1,1 1,-3 0,-6 3,0 0,1 1,-1 0,1 1,0 0,1 1,-1 0,1 0,1 1,-1 0,1 0,1 1,-1 0,2 1,-1 0,1 0,1 0,0 0,0 1,0 1,4-9,0 1,0-1,0 0,1 1,-1-1,1 0,0 1,0-1,0 1,0-1,0 0,1 1,-1-1,1 0,0 1,0-1,0 0,1 0,-1 0,1 0,0 0,0 0,0 0,0 0,0-1,0 1,1-1,0 0,-1 0,1 0,0 0,0 0,0 0,0-1,0 1,0-1,0 0,1 0,13 3,-1-1,0-1,1-1,0 0,-1-1,1-1,-1 0,1-1,-1-1,12-4,91-7,-118 13,0 1,0 0,0-1,0 1,-1 0,1 0,0 0,0 0,0 0,0 0,0 0,0 0,0 0,0 1,0-1,0 0,0 0,-1 1,1-1,0 1,0-1,0 1,-1-1,1 1,0-1,0 1,-1 0,1-1,0 1,-1 0,1 0,-1 0,1-1,-1 1,0 0,1 0,-1 0,0 0,1 0,-1 0,0 0,0-1,0 1,0 0,0 0,0 0,0 0,0 0,0 0,-1 0,1 0,0 0,0 0,-1 0,1-1,-1 2,-34 49,26-40,-3 3,9-11,0 0,0-1,0 1,0 0,1 1,-1-1,1 0,0 1,0 0,0-1,0 1,1 0,0 0,-1 0,1 0,1 0,-1 0,0 0,1 0,0 0,0 0,0 0,1 1,1-4,-1 1,1-1,0 1,0-1,0 0,1 0,-1 0,0 0,0 0,0-1,1 1,-1 0,0-1,1 0,-1 0,1 1,-1-2,0 1,1 0,-1 0,0-1,2 1,0-1,20-1</inkml:trace>
  <inkml:trace contextRef="#ctx0" brushRef="#br0" timeOffset="-2384.147">6322 397,'-13'20,"1"-3,0 1,1 0,1 0,0 1,2 0,0 1,1-1,1 2,1-1,1 1,0 2,4-21,0 0,-1 0,1 0,0 1,0-1,1 0,-1 0,0 0,1 0,-1 0,1 0,0 0,0 0,-1 0,1 0,1 0,-1-1,0 1,0 0,1-1,-1 1,1-1,-1 1,1-1,-1 0,1 1,0-1,0 0,0 0,0 0,0-1,0 1,0 0,0-1,0 1,0-1,0 0,0 1,0-1,0 0,0-1,1 1,-1 0,0 0,0-1,0 1,0-1,0 0,0 0,0 0,0 0,-1 0,1 0,0 0,1-1,4-4,0 1,0-1,-1 0,1-1,-1 0,-1 0,1 0,-1 0,0-1,-1 0,0 0,0 0,-1-1,0 1,0-1,-1 0,0 0,-1 0,0 0,0 0,-1 0,0 0,-1 0,0 0,0 0,-1 0,0 0,0 1,-1-1,0 1,-1-1,0 0,1 5,-1 0,1 0,-1 1,1-1,-1 1,0 0,0 0,-1 0,1 0,-1 1,1-1,-1 1,0 0,0 1,0-1,0 1,0 0,0 0,0 1,0 0,0 0,0 0,0 0,0 1,-1-1,1 1,0 1,0-1,-3 2,-11 7</inkml:trace>
  <inkml:trace contextRef="#ctx0" brushRef="#br0" timeOffset="2132.488">4995 848,'5'-5,"2"4,-1 6,-6 2,-3 5,-1 6,0 3,1 4,1 3,0 0,-3-3,-2-3,1 2,2 0,1 1,1-4</inkml:trace>
  <inkml:trace contextRef="#ctx0" brushRef="#br0" timeOffset="4429.104">0 1158,'106'-14,"1"4,0 4,67 8,-71-1,155 26,426-27,224 0,-450-27,-118 14,25-5,95 18,-190 2,293-31,-184 18,185-24,-187 13,93-12,101 12,412 3,-654 21,270-2,-430-27,-143 26,-2 0</inkml:trace>
  <inkml:trace contextRef="#ctx0" brushRef="#br0" timeOffset="6382.692">4939 1017,'5'0,"1"5,0 6,-1 7,-6-1,-3 2,-1 3,0 2,2 2,0 1,2-4</inkml:trace>
</inkml:ink>
</file>

<file path=ppt/ink/ink6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5:3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 92,'-2'1,"0"0,1 1,-1-1,0 1,0 0,1 0,-1-1,1 1,0 0,0 0,-1 0,1 0,0 1,1-1,-1 0,0 0,1 0,-1 1,1-1,-1 0,1 1,0-1,0 0,0 1,1-1,-2 2,-14 154,-2 133,-7-153,21-129</inkml:trace>
  <inkml:trace contextRef="#ctx0" brushRef="#br0" timeOffset="684.658">1412 233,'-1'-2,"-7"-13,1 1,-2 0,0 1,0 0,-2 0,1 1,-1 0,-1 1,0 1,-1-1,0 2,-3-2,7 10,1 1,0 0,0 0,0 1,0 0,0 0,0 1,0 0,0 1,1-1,-1 2,1-1,-1 1,1 0,0 0,1 1,-1 0,1 0,0 1,0-1,1 1,-1 0,2 1,-1 0,0-1,-1 6,-2-3,0 1,1 0,1 1,-1-1,2 1,-1 0,2 1,-1-1,2 1,-1 0,2 0,0 0,0 0,1 1,0-1,1 9,1-17,-1-1,1 0,-1 1,1-1,0 0,0 0,1 0,-1 0,1 0,-1 0,1 0,0 0,0-1,0 1,0-1,1 1,-1-1,1 0,-1 0,1 0,0 0,0 0,0-1,0 1,0-1,0 0,0 0,0 0,1 0,-1-1,0 1,1-1,-1 0,0 0,1 0,7 0,0 0,0-1,0-1,0 0,0 0,-1-1,1 0,-1-1,0 0,2-1,18-12,0 0,-1-3,-1 0,-1-1,24-25,24-45,-75 91,0 0,0 0,0 1,0-1,0 0,0 0,0 1,0-1,0 0,0 0,0 1,0-1,0 0,0 1,0-1,0 0,0 0,1 1,-1-1,0 0,0 0,0 0,0 1,0-1,1 0,-1 0,0 0,0 1,0-1,1 0,-1 0,0 0,0 0,1 0,-1 1,0-1,0 0,1 0,-1 0,0 0,0 0,1 0,-1 0,-11 29,-40 167,44-157,1 1,2 1,1-1,2 1,2 0,3 9,-4-48,0 0,0-1,0 1,0 0,0 0,0-1,1 1,-1 0,1-1,-1 1,1-1,0 1,-1 0,1-1,0 1,0-1,0 0,0 1,1-1,-1 0,0 0,0 1,1-1,-1 0,1 0,-1-1,1 1,9 0</inkml:trace>
  <inkml:trace contextRef="#ctx0" brushRef="#br0" timeOffset="965.002">1751 515,'0'19,"5"7,1-2</inkml:trace>
  <inkml:trace contextRef="#ctx0" brushRef="#br0" timeOffset="1531.961">1977 148,'4'-3,"11"-8,-1 0,2 1,-1 1,1 0,1 1,-1 0,1 2,1 0,-1 1,1 0,0 2,16-2,-32 5,1 0,-1 1,0-1,0 1,1-1,-1 1,0 0,0-1,0 1,0 0,0 1,0-1,0 0,0 1,0-1,0 1,-1-1,1 1,-1 0,1-1,-1 1,0 0,1 0,-1 0,0 0,0 0,-1 1,1-1,0 0,-1 0,1 1,-1-1,0 0,0 0,0 1,0-1,0 0,0 2,-22 86,-110 147,128-232,1 1,0 0,1 0,-1 0,1 0,0 0,1 0,0 1,0-1,0 0,1 1,-1-1,2 1,-1-1,1 1,0-1,0 0,1 1,-1-1,1 0,1 0,-1 0,1 0,0-1,1 1,-1-1,1 0,0 0,2 2,8-1,1 0,-1-1,1-1,0-1,1 0,-1 0,0-2,1 0,-1 0,1-2,-1 0,1 0,-1-2,1 0,-1-1,0 0,-1-1,1-1,-1 0,0-1,-1 0,9-7,-6 6</inkml:trace>
  <inkml:trace contextRef="#ctx0" brushRef="#br0" timeOffset="2033.461">3049 6,'-29'12,"1"0,0 2,0 1,2 1,-23 17,41-26,-1 0,1 1,1 0,0 0,0 0,0 1,1 0,1 0,-1 1,1 0,1 0,0 0,1 0,-1 0,2 1,0 0,0-1,0 7,0-5,0 0,0 0,1 0,1 0,0 0,1 0,0 1,1-1,0 0,1 0,0-1,1 1,0-1,1 1,0-1,1-1,0 1,0-1,2 0,-1 0,1-1,0 0,5 3,-4-6,0 0,1-1,-1-1,1 0,0 0,0-1,0 0,0 0,1-1,-1-1,1 0,-1 0,1-1,0 0,-1-1,1 0,-1-1,1 0,-1-1,0 0,0-1,0 1,0-2,-1 0,0 0,0 0,0-1,0-1,-1 1,0-1,-1-1,1 0,-2 0,1 0,-1-1,2-2,-6 8,0-1,-1 1,1 0,-1-1,1 1,-1-1,0 0,-1 1,1-1,0 0,-1 1,0-1,0 0,0 0,0 0,-1 1,0-1,1 0,-1 1,-1-1,1 1,0-1,-1 1,0-1,0 1,0 0,0 0,0 0,-1 0,1 0,-1 1,0-1,1 1,-2-1,-3-3,-1 0,-1 0,1 1,-1 0,0 0,0 1,0 0,-1 1,1 0,-1 0,0 1,-3 0,-5 1,0 1,1 0,-1 1,0 1,1 1,0 1,0 0,0 1,0 1,1 0,-1 1,-5 5,-4 2</inkml:trace>
  <inkml:trace contextRef="#ctx0" brushRef="#br0" timeOffset="3115.479">0 938,'607'-29,"114"19,-553-3,510-21,-80 35,-135-30,-307 13,-17 4,-115 12</inkml:trace>
  <inkml:trace contextRef="#ctx0" brushRef="#br0" timeOffset="5033.318">3783 317,'-5'0,"-2"5,6 1,3-4,5-4,-3-1,-2 6,-6 1,-3 0</inkml:trace>
  <inkml:trace contextRef="#ctx0" brushRef="#br0" timeOffset="5785.04">3811 6,'0'-4,"0"2,-5 2,-6 2,-2-1</inkml:trace>
</inkml:ink>
</file>

<file path=ppt/ink/ink6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05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110 116,'23'58,"-15"181,-10-150,2 989,-29-847,29 417,-28-422,0-56,17-59,13-54,3-64,-3-6</inkml:trace>
  <inkml:trace contextRef="#ctx0" brushRef="#br0" timeOffset="2755.843">139 143,'1'0,"-1"-1,0 1,1-1,-1 1,0-1,1 1,-1-1,0 1,0-1,0 0,1 1,-1-1,0 1,0-1,0 0,0 1,0-1,0 1,0-1,0 0,0 1,0-1,-1 1,1-1,0 1,0-1,-1 0,1 1,0-1,0 1,-1-1,1 1,-1-1,1 1,0 0,-1-1,1 1,-1-1,1 1,-1 0,1-1,-1 1,0 0,1 0,-1 0,1-1,-1 1,1 0,-1 0,0 0,1 0,-1 0,1 0,-1 0,0 0,1 0,-1 0,1 0,-1 0,0 1,1-1,-1 0,1 0,-1 1,141-10,-94 11,378-13,366-81,-643 82,140 9,-127 2,-157-1,0-1,0 1,0 0,0 0,0 0,0 0,0 0,0 0,0 1,0 0,0 0,0-1,0 2,0-1,0 0,-1 0,1 1,0 0,-1-1,0 1,1 0,-1 0,0 1,0-1,0 0,0 1,0-1,-1 1,1-1,-1 1,1 0,-1 0,0 0,0 0,-1 0,1 0,-3 225,30 57,-28 690,0-400,28-378,-27-165,-1 0,-2-1,-1 1,-2-1,-3 9,-21 84,19 41,9-60,1-103,0 0,0 0,0 0,0 0,-1 0,1-1,-1 1,1 0,-1 0,1 0,-1 0,0-1,0 1,0 0,0-1,0 1,-1-1,1 1,0-1,-1 1,1-1,-1 0,1 0,-1 0,0 0,1 0,-1 0,0 0,0-1,0 1,1 0,-1-1,0 0,0 1,0-1,0 0,0 0,0 0,0 0,0 0,0-1,0 1,1-1,-1 1,0-1,-1 0,-21-4,-1 1,1 1,-1 2,1 0,-1 1,0 2,-23 4,-207 13,86 8,1-15,99-2,-1-3,0-4,0-2,-13-4,-35 1,-306 2,198 29,58-41,144 6</inkml:trace>
</inkml:ink>
</file>

<file path=ppt/ink/ink6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20.40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1 736,'65'-93,"123"-30,-132 92,0 3,2 2,0 3,49-12,234-49,-139 45,52 12,112 28,-329 2,1 2,-1 2,-1 0,1 3,-1 1,10 6,-3-2,99 22,55-7,-27-20,-106 0,1-4,1-2,-1-3,19-4,24 2,145-26,5 14,124-5,-193-6,67-7,100-44,-132 37,-26 9,28 2,28 56,-29-1,-101-11,-101-12,0-2,-1 0,1-1,0-2,0 0,0-1,0-2,-1 0,1-1,-1-2,0 0,0-1,1-2,119-49,-116 48,-1 1,2 1,-1 1,1 2,0 0,21 0,94-20,27-4,-144 28</inkml:trace>
</inkml:ink>
</file>

<file path=ppt/ink/ink6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29.97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1514 152,'-8'1,"1"1,0 1,-1 0,1 0,0 0,1 1,-1 0,1 0,-1 0,1 1,0 0,1 0,-6 7,1-3,-173 198,-838 1008,833-988,174-204,14-24,1 1,-1 0,0-1,0 1,0 0,0-1,1 1,-1 0,0 0,0-1,0 1,1 0,-1 0,0 0,0-1,1 1,-1 0,0 0,1 0,-1 0,0 0,1-1,-1 1,0 0,1 0,-1 0,0 0,1 0,-1 0,0 0,1 0,-1 0,0 0,1 0,-1 0,0 1,0-1,1 0,-1 0,0 0,1 0,-1 0,0 1,0-1,1 0,-1 0,0 1,0-1,1 0,-1 0,0 1,0-1,0 0,0 0,1 1,-1-1,0 0,0 1,0-1,0 0,0 1,0-1,0 1,187-175,337-340,357-374,-864 870,35-36,2 3,2 2,2 2,3 3,3 1,-22 33,-42 11,1-1,0 1,0 0,-1-1,1 1,0 0,-1 0,1 0,-1 0,1 0,-1 0,1-1,-1 1,0 0,0 0,1 0,-1 0,0 0,0 1,0-1,0 0,0 0,0 0,0 0,0 0,-1 0,1 0,0 0,-1 0,1 0,0-1,-1 1,1 0,-1 0,0 0,1 0,-1 0,0-1,1 1,-101 141,-1030 1185,867-1051,201-202,62-74,0 0,1 1,-1-1,0 1,1 0,-1-1,1 1,-1-1,1 1,-1 0,1-1,-1 1,1 0,0-1,-1 1,1 0,0 0,0 0,-1-1,1 1,0 0,0 0,0 0,0-1,0 1,0 0,0 0,0 0,1-1,-1 1,0 0,0 0,1 0,-1-1,0 1,1 0,-1-1,1 1,-1 0,1-1,-1 1,1-1,-1 1,1 0,0-1,-1 0,1 1,0-1,-1 1,1-1,0 0,0 1,-1-1,1 0,0 0,0 0,0 1,0-1,52-11,-7-14,0-2,-2-1,-1-3,-2-1,5-7,-15 14,1311-1092,-931 809,-396 298,-5 2,1 1,0 0,0 1,0 0,1 0,0 1,0 1,0 0,1 1,-1 0,1 1,-12 1,0 1,-1 0,1 0,0 0,-1 0,1 0,0 1,0-1,-1 0,1 0,0 0,-1 1,1-1,0 0,-1 1,1-1,-1 0,1 1,0-1,-1 1,1-1,-1 1,1-1,-1 1,0-1,1 1,-1 0,1-1,-1 1,0 0,0-1,1 1,-1 0,0-1,0 1,0 0,0 0,0-1,0 1,0 0,0-1,0 1,0 0,0 0,0-1,0 1,-1 0,1-1,0 1,-1 0,1-1,0 1,-20 39,-20 16,-2-2,-2-1,-11 6,-4 5,-310 345,-295 339,394-416,269-332,0 1,-1 0,1-1,0 1,0 0,-1 0,1 0,0 0,0 0,0 0,0 0,0 0,1 1,-1-1,0 0,0 1,1-1,-1 0,1 1,-1-1,1 1,0-1,-1 0,1 1,0-1,0 1,0-1,0 1,0-1,0 1,1-1,-1 1,0-1,1 1,-1-1,1 0,0 1,-1-1,1 0,0 0,0 1,0-1,0 0,0 0,0 0,0 0,0 0,0 0,0 0,1 0,-1-1,19-3,-1-1,0-1,0-1,-1 0,0-2,0 0,0-1,-1-1,-1 0,0-1,6-6,-11 10,203-150,-8-9,23-35,-111 96,152-135,-166 145</inkml:trace>
</inkml:ink>
</file>

<file path=ppt/ink/ink6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0.17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1561 1,'-594'591,"-263"322,841-895,3-5,1 0,1 1,0 0,1 1,1 1,0-1,-4 12,13-26,-1 0,0 0,1 1,-1-1,1 0,-1 1,1-1,-1 0,1 1,0-1,0 0,0 1,0-1,0 1,0-1,0 1,0-1,1 0,-1 1,0-1,1 0,-1 1,1-1,0 0,-1 0,1 1,0-1,0 0,0 0,0 0,-1 0,2 0,-1 0,0 0,0 0,0-1,0 1,0 0,1-1,-1 1,0-1,1 1,-1-1,0 1,1-1,-1 0,1 0,-1 0,0 0,1 0,-1 0,2 0,77-14,-28-9,-1-2,-1-2,-1-2,-2-3,-1-2,-2-1,39-41,-67 62,554-519,-329 301,-135 132</inkml:trace>
</inkml:ink>
</file>

<file path=ppt/ink/ink6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0.358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1709 1,'-457'499,"344"-371,-306 349,-208 324,547-677,79-123,0 0,0-1,0 1,1 0,-1 0,0-1,0 1,1 0,-1 0,0 0,1 0,-1 0,1 0,-1 0,1 0,0 0,-1 0,1 0,0 0,0 0,0 0,0 0,0 1,0-1,0 0,0 0,0 0,0 0,1 0,-1 0,0 0,1 0,-1 0,1 0,-1 0,1 0,-1 0,1 0,0 0,0 0,-1-1,1 1,0 0,0-1,0 1,0 0,0-1,0 1,0-1,0 1,0-1,0 0,0 1,0-1,0 0,0 0,0 0,0 1,0-1,0-1,1 1,-1 0,0 0,0 0,0 0,0-1,0 1,24-9,-1-1,0-1,-1 0,0-2,-1-1,-1-1,0-1,-1 0,10-12,-26 25,558-510,-460 419</inkml:trace>
</inkml:ink>
</file>

<file path=ppt/ink/ink6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1.47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1741 287,'-1314'1449,"1285"-1416,-121 138,-54 90,170-206,33-55,0 1,1-1,-1 1,0-1,1 1,-1-1,1 1,-1 0,1-1,-1 1,1 0,-1-1,1 1,0 0,0-1,-1 1,1 0,0 0,0-1,0 1,-1 0,1 0,0-1,0 1,0 0,0 0,1 0,-1-1,0 1,0 0,0 0,1-1,-1 1,0 0,1-1,-1 1,0 0,1-1,-1 1,1 0,-1-1,1 1,0-1,-1 1,1-1,-1 1,1-1,0 0,-1 1,1-1,0 0,0 1,-1-1,1 0,0 0,0 0,-1 0,1 1,0-1,0 0,46-16,21-23,-2-3,-3-2,-1-4,-2-2,-32 28,1272-1125,-711 598,-486 469,-98 87,-86 102,-754 814,563-634,-385 421,462-507,176-177,19-25,1-1,-1 1,0-1,1 0,-1 1,0-1,1 1,-1-1,1 1,-1-1,0 0,1 1,-1-1,1 0,-1 0,1 1,-1-1,1 0,-1 0,1 0,0 0,-1 1,1-1,-1 0,1 0,-1 0,1 0,0 0,-1 0,1-1,-1 1,1 0,-1 0,1 0,-1 0,1-1,-1 1,1 0,-1-1,1 1,-1 0,1-1,-1 1,0 0,1-1,-1 1,1-1,-1 1,0-1,0 1,1-1,-1 1,0-1,0 1,68-45,-3-3,-2-2,2-8,-33 31,868-797,250-321,-949 970,-201 175,0 1,0-1,0 1,1-1,-1 0,0 1,0-1,0 1,1-1,-1 1,0-1,1 0,-1 1,0-1,0 0,1 1,-1-1,1 0,-1 1,0-1,1 0,-1 0,1 0,-1 1,1-1,-1 0,0 0,1 0,-1 0,1 0,-1 0,1 0,-1 0,1 0,-166 181,-856 888,388-395,565-591,67-82,1 0,-1 0,1 0,0 0,0 0,0 0,-1 0,1 0,0 0,0 0,0-1,1 1,-1 0,0 0,0 0,0 0,1 0,-1 0,1 0,-1 0,0 0,1 0,-1-1,1 1,0 0,-1 0,1-1,0 1,-1 0,1-1,0 1,0 0,0-1,0 1,-1-1,1 0,0 1,0-1,0 0,0 1,0-1,0 0,0 0,0 0,0 0,0 0,0 0,0 0,0 0,0 0,0-1,0 1,0 0,0-1,-1 1,1 0,0-1,0 1,0-1,0 0,-1 1,1-1,0 0,0 0,34-13,0-2,-1-1,-1-1,-1-2,-1-2,0-1,2-4,-23 20,314-260,29-53,-238 215,691-654,-636 596,159-116,-197 199,-132 80,1 0,0 0,0 0,0 0,0 0,0 0,-1 0,1 0,0 0,0 0,0 1,0-1,-1 0,1 1,0-1,0 0,-1 1,1-1,0 1,-1-1,1 1,0 0,-1-1,1 1,-1 0,1-1,-1 1,1 0,-1 0,0-1,1 1,-1 0,0 0,0 0,1-1,-1 1,0 0,0 0,0 0,0 0,0 0,0-1,0 1,-1 0,1 0,0 0,0-1,-1 1,1 0,0 0,-1 0,1-1,-1 1,1 0,-1-1,1 1,-1 0,1-1,-1 1,0-1,1 1,-1-1,0 1,1-1,-1 1,0-1,0 0,0 1,-22 38,-2-2,-2 0,-1-2,-26 27,20-25,-797 883,54-33,669-763,92-102,23-27,32-34,-33 34,945-900,-583 555,374-343,-706 660,-15 13,1 0,1 1,1 2,0 0,2 2,6-3,-32 18,-1 1,1-1,0 1,0-1,-1 1,1 0,0-1,0 1,0-1,0 1,0-1,0 1,0 0,0-1,0 1,0-1,0 1,0-1,0 1,1 0,-1-1,0 1,0-1,0 1,1-1,-1 1,0-1,1 1,-1-1,1 0,-1 1,0-1,1 1,-1-1,1 0,-1 1,1-1,-1 0,1 0,-1 1,1-1,-1 0,1 0,0 0,-1 0,1 0,-1 0,1 0,-1 0,2 0,-145 163,87-106,-1076 1210,723-770,394-479,-35 67,51-84,-1 0,1 0,-1 0,1-1,-1 1,1 0,0 0,-1-1,1 1,0 0,0-1,-1 1,1 0,0-1,0 1,0-1,0 0,0 1,0-1,0 0,0 1,0-1,0 0,0 0,0 0,0 0,0 0,0 0,0 0,0 0,0-1,-1 1,1 0,0 0,0-1,0 1,0-1,0 1,0-1,0 1,-1-1,1 1,0-1,0 0,-1 0,1 1,0-1,-1 0,1 0,-1 0,1 1,40-23,0-2,-2-2,-1-1,5-7,-11 10,546-457,950-886,-1281 1146,-234 217,-34 29,-398 380,-1037 1019,1323-1286,107-101,26-37,1 1,-1 0,0 0,1 0,-1-1,1 1,-1 0,1 0,-1 0,1 0,-1 0,0 0,1 0,-1 0,1 0,-1 0,1 0,-1 0,1 0,-1 0,1 1,-1-1,0 0,1 0,-1 0,1 1,-1-1,0 0,1 0,-1 1,0-1,1 0,-1 1,0-1,0 1,1-1,-1 0,0 1,0-1,1 1,-1-1,0 0,0 1,0-1,0 1,0-1,0 1,0-1,0 1,0-1,0 1,0-1,0 1,0-1,0 0,0 1,-1 0,39-19,-1 0,-1-3,-1-1,-1-1,10-11,-20 17,445-348,-218 171,-153 117</inkml:trace>
</inkml:ink>
</file>

<file path=ppt/ink/ink6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2.94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1792 1,'-229'249,"-161"232,47-52,47-108,255-273,62-55,228-184,425-340,-71 51,-592 473,-21 17,-264 214,-1360 1121,1526-1257,85-66,23-21,0-1,0 1,-1-1,1 0,0 1,0-1,0 1,0-1,0 1,0-1,0 1,0-1,0 1,0-1,0 1,0-1,0 1,0-1,0 1,0-1,1 0,-1 1,0-1,0 1,1-1,-1 1,0-1,0 0,1 1,-1-1,0 0,1 1,-1-1,1 0,-1 0,0 1,1-1,-1 0,1 0,-1 0,1 1,-1-1,1 0,-1 0,1 0,-1 0,1 0,-1 0,0 0,1 0,-1 0,1 0,-1 0,1 0,-1-1,1 1,-1 0,1 0,-1 0,1-1,-1 1,0 0,1 0,-1-1,137-49,-113 39,255-135,53-48,-174 99,458-256,-503 300,-113 52,0-1,0 1,-1-1,1 1,0-1,0 1,0-1,0 1,0 0,0-1,0 1,0-1,0 1,0-1,0 1,1-1,-1 1,0-1,0 1,0-1,1 1,-1-1,0 1,1-1,-1 1,0-1,1 0,-1 1,0-1,1 0,-1 1,1-1,-1 0,1 1,-1-1,1 0,-1 0,1 0,-1 1,1-1,-1 0,1 0,-1 0,1 0,0 0,-1 0,1 0,-1 0,1 0,-1 0,1 0,-1-1,1 1,-1 0,1 0,-1 0,1-1,-1 1,1 0,-1-1,1 1,-1 0,-108 101,69-71,-460 345,261-207,233-165,-35 28,39-31,0 1,1 0,-1-1,1 1,-1-1,0 1,1 0,-1 0,1-1,-1 1,1 0,0 0,-1-1,1 1,0 0,0 0,-1 0,1 0,0 0,0-1,0 1,0 0,0 0,0 0,0 0,1 0,-1 0,0-1,0 1,1 0,-1 0,0 0,1-1,-1 1,1 0,-1 0,1-1,-1 1,1 0,0-1,-1 1,1-1,0 1,-1-1,1 1,0-1,0 1,-1-1,1 0,13 5,-1-2,0 1,1-2,-1 0,1-1,0 0,0-1,-1 0,1-1,13-3,72-8,-60 6</inkml:trace>
</inkml:ink>
</file>

<file path=ppt/ink/ink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08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403 970,'-20'1,"1"2,-1 0,1 1,0 1,0 1,0 0,1 2,0 0,1 1,-1 0,2 2,-1 0,2 1,-4 3,7-4,0 1,1 0,0 1,1 0,1 1,0 0,0 0,2 1,-1 0,2 1,0-1,1 1,1 0,0 1,2-1,-1 1,2-1,0 1,1 0,1-1,2 16,-2-26,0-1,0 0,0 0,1 1,0-1,0 0,0 0,0-1,1 1,0 0,0-1,0 0,0 0,1 0,0 0,0 0,0 0,0-1,0 0,1 0,-1 0,1-1,0 1,0-1,0 0,0-1,0 1,0-1,1 0,-1 0,0-1,1 1,-1-1,0-1,1 1,-1-1,2 0,22-7,-1-2,0 0,0-2,-1-1,-1-2,0 0,-1-2,-1 0,-1-2,0-1,-1 0,-1-2,-2 0,0-2,7-12,21-19,-3-1,-3-3,-2-1,-3-2,-3-2,-2-1,-3-1,-3-1,-4-1,9-49,-25 93,-1-1,-1 0,-1-1,-1 1,-1 0,-2 0,0 0,-2 0,0 0,-2 1,-1-1,-1 1,-6-11,11 30,0 0,0 0,-1 0,0 0,0 1,0-1,-1 1,1 0,-1 1,0-1,0 1,0 0,-1 0,1 1,-1-1,1 1,-1 0,0 1,0-1,0 1,0 1,0-1,0 1,0 0,0 0,0 1,0-1,0 1,0 1,0-1,1 1,-1 0,0 0,1 1,0 0,-1 0,-4 3,-11 15,1 2,1 0,1 1,1 0,1 2,1 0,1 0,1 2,2-1,1 2,1-1,1 1,2 1,1-1,-2 29,3-24,0 0,2 0,2 0,1 0,1 0,2 0,2 0,1-1,1 0,2 0,1-1,2 0,11 20,-12-31,2-1,0 0,1-1,1 0,1-1,0-1,2-1,-1-1,2 0,0-1,1-2,0 0,1-1,9 3,-23-10,0-1,1 0,-1 0,1-1,-1 0,1-1,0 0,0 0,0-1,0 0,-1 0,1-1,0 0,0-1,-1 0,1 0,0-1,-1 0,0-1,0 1,0-2,0 1,-1-1,0 0,0-1,0 1,4-6,74-129,-71 124,-10 42,-3-15,0-3,1 0,0 0,1-1,0 1,0-1,0 0,1 1,0-1,1-1,-1 1,1-1,1 0,-1 0,1 0,0-1,0 0,1 0,-1-1,1 1,0-1,0-1,1 1,-1-1,1-1,-1 1,1-1,0-1,0 0,0 0,0 0,0-1,0 0,0 0,0-1,0 0,0-1,0 0,0 0,-1 0,2-2,22-8,0-2,-1-2,-1-1,-1 0,0-3,-1 0,18-18,-40 33,27-23,-2-1,-1-2,-1-1,-2-1,-1-1,-1-1,-3-2,0 0,-3-1,-1 0,-2-2,-1 0,-3-1,-1 0,-2 0,-2-1,-1-5,-16-41,10 86,0-1,0 1,0 0,-1 0,1 0,-1 0,1 0,-1 0,0 1,1-1,-1 0,0 1,0-1,0 1,0 0,-1 0,1 0,0 0,0 0,-1 0,1 1,-1-1,1 1,0-1,-1 1,1 0,-1 0,1 0,-1 0,1 1,-1-1,1 1,0-1,-1 1,-6 3,1 1,0-1,0 2,0-1,0 1,1 0,0 0,0 1,1 0,0 1,0-1,1 1,0 0,0 0,0 1,1-1,0 4,-23 52,3 1,3 2,3 0,3 1,3 0,3 1,1 41,6-53,2-1,3 1,3-1,9 41,9 98,-12-85,-7-91,-1 0,0 1,-2 0,0 0,-2 0,0-1,-1 1,-1 0,-1 0,0-1,-2 1,0-1,-1 0,-1-1,-1 1,-1-2,-2 5,10-20,0 0,0 0,0 0,0 0,0 0,-1 0,1 0,-1 0,1-1,-1 1,0-1,1 1,-1-1,0 1,0-1,0 0,0 0,0 0,0 0,-1 0,1-1,0 1,0-1,-1 1,1-1,0 0,-1 0,1 0,0 0,0 0,-1-1,1 1,0 0,-1-1,1 0,0 0,0 0,0 0,0 0,0 0,0 0,0 0,0-1,0 1,1-1,-1 0,1 1,-1-1,1 0,-1 0,1 0,0 0,0 0,0 0,0 0,0 0,1-1,-1 1,1 0,-1 0,1-1,0 1,0-1,3-18,1-1,2 1,0 0,1 0,1 0,1 1,1 0,0 1,5-5,10-22,251-409,-206 338,-19 40,-4-2,-3-3,-4-1,-3-2,-4-1,11-53,-37 106,-2-1,-1 0,-1 0,-2 0,-3-19,3 49,-1 1,0 0,0 0,0-1,0 1,0 0,-1 0,0-1,1 1,-1 0,0 0,-1 0,1 0,0 0,-1 0,0 0,1 1,-1-1,0 1,-1-1,1 1,0 0,-1-1,1 1,-1 0,0 1,1-1,-1 0,0 1,0 0,0 0,0-1,0 2,-1-1,1 0,0 1,0-1,-1 1,1 0,0 0,0 0,-1 1,0-1,-7 8,-1 0,1 1,0 1,0-1,1 1,1 1,0 0,0 0,1 1,0 0,1 1,1 0,0 0,0 0,2 0,-1 1,2 0,0 0,0 0,1 6,-9 55,3 0,3 0,4 1,7 57,52 466,-56-575,-1 1,-1 0,-1 0,-1-1,-1 1,-1-1,-1 0,-2 0,0 0,-2-1,0 0,-1-1,-2 0,0 0,-1-2,-2 1,-15 16,27-33,3-4,0 1,0 0,0-1,0 1,0 0,0-1,-1 1,1 0,0-1,0 1,-1-1,1 1,0 0,-1-1,1 1,-1-1,1 1,-1-1,1 1,-1-1,1 1,-1-1,1 0,-1 1,0-1,1 0,-1 1,1-1,-1 0,0 0,1 0,-1 0,0 1,1-1,-1 0,0 0,0 0,1 0,-1-1,0 1,1 0,-1 0,0 0,1 0,-1-1,1 1,-1 0,0-1,1 1,-1 0,1-1,-1 1,1-1,-1 1,1-1,-1 1,1-1,-1 1,1-1,0 0,-1 1,1-1,0 1,-1-1,42-127,65-115,-90 181,-3 0,-3-1,-3 0,-1-44,-6 81</inkml:trace>
  <inkml:trace contextRef="#ctx0" brushRef="#br0" timeOffset="270.893">1278 575,'0'5,"0"1</inkml:trace>
  <inkml:trace contextRef="#ctx0" brushRef="#br0" timeOffset="1003.606">2435 1111,'0'0,"28"9,1-1,0-1,0-2,0-1,1-1,-1-1,1-2,0-1,-1-1,1-1,15-5,-37 4,-1 0,1-1,-1 1,0-1,0-1,-1 1,0-1,0 0,0-1,-1 1,0-1,0 0,0-1,-1 1,0-1,-1 0,0 0,0 0,0 0,-1-1,-1 1,1 0,-1-1,-1 0,1 1,-2-1,1 1,-1-1,0 1,-1-1,1 5,-1-1,0 1,1 0,-2 0,1 0,0 0,-1 0,0 0,0 1,0 0,0-1,0 1,-1 0,0 0,1 1,-1-1,0 1,0 0,-1 0,1 0,0 0,-1 1,1 0,0 0,-1 0,0 0,1 1,-1 0,1 0,-1 0,0 0,1 1,-1 0,1 0,-1 0,1 0,0 1,-1 0,1 0,0 0,0 0,0 0,0 2,-13 7,1 2,1 0,0 0,1 2,0 0,1 0,1 1,1 1,0 0,1 1,1 0,1 0,0 1,1 0,1 0,1 0,1 1,0 0,2 0,0 0,2 16,-1-30,1 0,1 0,-1 0,1 0,0 0,1-1,-1 1,1 0,1-1,-1 1,1-1,-1 1,1-1,1 0,-1 0,1-1,0 1,0-1,0 0,1 0,-1 0,1 0,0-1,0 0,1 0,-1 0,0-1,1 1,0-1,-1-1,1 1,0-1,0 0,19-1,0-1,-1-1,1-1,-1-1,0-1,0-1,0-2,-1 0,0-1,-1-2,0 0,-1-1,0-1,0-1,-2-1,0-1,0-1,-2 0,0-1,-1-1,10-15,-3 4,-2-1,-1-1,-2 0,-1-1,-1-1,-2-1,7-28,-19 61,-1 0,0 0,0 0,1 0,-2 0,1 0,0 0,0-1,-1 1,1 0,-1 0,1-1,-1 1,0 0,0-1,0 1,0 0,-1 0,1-1,-1 1,1 0,-1 0,0-1,0 1,0 0,0 0,0 0,0 0,0 0,-1 0,1 1,-1-1,1 0,-1 1,0-1,0 1,0 0,0-1,0 1,0 0,0 0,0 0,0 1,0-1,-1 0,1 1,0-1,-3 1,-1 0,0 1,0 0,0 0,0 1,1 0,-1 0,0 0,1 1,-1 0,1 0,0 0,0 0,0 1,0 0,1 0,-1 0,1 1,0-1,1 1,-1 0,1 0,0 1,0-1,0 0,1 1,0 0,0 0,0 0,1-1,0 1,0 1,3-1,1-1,0 0,0 1,0-1,0 0,1-1,0 1,0-1,0 0,0 0,1 0,0 0,-1-1,1 0,1 0,-1 0,0 0,1-1,-1 0,3 0,19 12,-17-9,0 1,0-1,0 2,-1 0,0 0,0 0,-1 1,0 1,-1-1,1 1,-2 1,1-1,-1 1,-1 0,0 0,0 1,-1 0,0-1,0 3,6 159,-10-170,0 1,0-1,0 1,1-1,-1 1,1-1,0 0,0 1,0-1,0 0,0 0,0 0,0 0,1 0,-1 0,1 0,-1 0,1 0,0 0,0-1,0 1,0-1,0 0,1 1,14 5</inkml:trace>
  <inkml:trace contextRef="#ctx0" brushRef="#br0" timeOffset="1983.75">3423 1196,'302'-1,"-289"2,-1-2,0 1,1-2,-1 1,0-2,0 0,0 0,0-1,-1 0,1-1,-1-1,0 1,-1-2,0 0,0 0,0 0,-1-2,0 1,0-1,-1 0,0-1,-1 0,0 0,0 0,-1-1,-1 0,0 0,0-1,-1 0,0 1,0-6,-4 13,1 0,-1 0,0 0,0 0,0 0,-1 0,1 0,-1 0,0 0,0 1,0-1,-1 0,1 0,-1 1,0-1,0 1,0 0,-1-1,1 1,-1 0,0 0,1 1,-1-1,-1 1,1-1,0 1,0 0,-1 0,0 0,1 1,-1-1,0 1,1 0,-1 0,0 0,-4 0,-3 1,1 0,-1 1,0 0,0 1,1 0,-1 1,1 0,0 1,0 0,0 0,0 1,1 1,-1-1,2 1,-1 1,0 0,1 0,-3 4,3-2,1-1,0 1,1 1,0-1,0 1,1 0,0 0,1 1,0 0,0-1,1 1,1 0,0 1,0-1,1 0,1 0,0 1,0-1,2 2,-2-6,1 1,1-1,-1 0,1 0,0 0,1 0,0 0,0 0,0-1,1 1,0-1,0 0,1 0,-1 0,1-1,1 0,-1 0,1 0,-1 0,2-1,-1 0,0 0,1-1,-1 0,1 0,0-1,0 1,0-1,4 0,11-1,0-1,0-1,-1-1,1-1,-1-1,0-1,0 0,0-2,0 0,-1-2,-1 0,1-1,-2-1,1-1,2-2,21-15,-1-2,-1-1,34-36,-55 50,-19 19,0-1,0 1,1-1,-1 1,0-1,0 0,0 1,0-1,1 1,-1-1,0 0,0 1,1-1,-1 0,0 1,1-1,-1 0,0 1,1-1,-1 0,1 0,-1 1,0-1,1 0,-1 0,1 0,-1 0,1 1,-1-1,0 0,1 0,-1 0,1 0,-1 0,1 0,-1 0,1 0,-1 0,1-1,-1 1,0 0,1 0,-1 0,1 0,-1-1,1 1,-1 0,0 0,1-1,-1 1,0 0,1-1,-1 1,0 0,0-1,1 1,-1-1,0 1,0 0,-11 44,9-37,0-5,1 1,-1 0,1 0,0-1,-1 1,1 0,1 0,-1 0,0 0,1 0,-1 0,1 0,0 1,0-1,1 0,-1 0,0 0,1 0,0 0,0 0,0 0,0 0,0-1,0 1,1 0,0 0,-1-1,1 1,0-1,0 0,0 1,0-1,1 0,-1 0,1-1,-1 1,1 0,0-1,-1 1,1-1,0 0,3 1,7-3,1-1,-1 0,0-1,0 0,0-1,0 0,-1-1,0 0,0-1,0-1,-1 0,1 0,6-7,1 1,123-78,-141 90,0 0,0 0,1 1,-1-1,0 0,1 1,-1-1,0 1,1-1,-1 1,1 0,-1 0,1 0,-1 0,1 0,-1 0,1 0,-1 0,1 0,-1 1,1-1,-1 0,0 1,1 0,-1-1,1 1,-1 0,0-1,0 1,0 0,1 0,-1 0,0 0,0 0,0 1,0-1,-1 0,1 0,0 1,0-1,-1 0,1 1,0 0,6 71,-7-51,0-19,-1 1,1-1,1 1,-1-1,0 1,1-1,0 0,0 1,0-1,0 0,0 1,1-1,0 0,-1 0,1 0,0 0,0-1,1 1,-1 0,1-1,-1 0,1 1,0-1,0 0,0-1,3 3,8-3</inkml:trace>
  <inkml:trace contextRef="#ctx0" brushRef="#br0" timeOffset="2300.645">5342 236,'-26'98,"5"2,4 0,5 1,4 1,4 1,-19 131,-26-42,25-161,9-22</inkml:trace>
  <inkml:trace contextRef="#ctx0" brushRef="#br0" timeOffset="2538.493">4890 773,'39'0,"31"0,14 0,2 0,-9 0,-8 0,-5 0,-10 0,-4 0,-6 0,-5 0,-5 0,-4 0,-1 0,-1 0,-1 0,-5 0</inkml:trace>
  <inkml:trace contextRef="#ctx0" brushRef="#br0" timeOffset="8006.183">5878 857,'-5'14,"-1"20,-5 8,0 7,-4 0,2-4,2-4,-1-5,1-4,2-2,8-6,4-12,7-8,0-5</inkml:trace>
  <inkml:trace contextRef="#ctx0" brushRef="#br0" timeOffset="8385.884">6019 433,'-5'0,"-6"0,-6 0,0 5,-3 2,8-1,6-1</inkml:trace>
  <inkml:trace contextRef="#ctx0" brushRef="#br0" timeOffset="9241.106">6273 829,'-5'-2,"1"0,-1 1,0-1,0 1,0 0,0 0,0 1,0-1,0 1,0 0,0 1,0-1,0 1,0 0,0 0,0 1,0-1,1 1,-1 0,1 0,-1 1,1-1,0 1,0 0,0 0,0 1,-2 2,-85 111,81-101,2 1,0 0,1 0,1 0,1 1,0 0,1 0,1 0,1 0,0 1,1 12,2-27,-1 0,1 0,0 0,0 0,0 0,1 0,-1 0,1 0,0-1,0 1,0 0,0-1,1 0,0 1,-1-1,1 0,0 0,1-1,-1 1,0-1,1 1,-1-1,1 0,0-1,0 1,0-1,0 1,0-1,0 0,0 0,0-1,0 1,0-1,1 0,-1 0,0-1,0 1,0-1,0 0,0 0,0 0,0 0,0-1,3-1,14-8,0 0,-1-1,-1 0,0-2,-1-1,0 0,-1-1,-1-1,0 0,-1-1,-2-1,3-3,14-17,86-132,-117 237,-2-34,1-22,0 0,0 0,1 0,0 0,1 0,0 0,0 1,1-1,1 0,0 0,0 0,1 0,0-1,1 1,0-1,0 0,1 0,0 0,0-1,1 1,3 2,1-7,-1 0,1 0,0-1,0 0,0-1,0 0,1-1,-1 0,1 0,-1-1,1-1,-1 0,0 0,1-1,-1 0,4-2,9-5,0-2,-1-1,0 0,-2-2,1 0,-1-1,-1-1,-1-1,12-14,7-5,0 2,-1-3,-2 0,-1-2,-3-2,-1-1,-2-1,-2-1,10-25,-18 26,-1 1,-3-2,-1 0,-2-1,-2 0,-3 0,-1 0,-2-1,-3-35,-26-19,26 98,-1-1,1 1,-1-1,0 1,0-1,1 1,-2 0,1 0,0 0,0 0,-1 1,1-1,-1 0,1 1,-1 0,0 0,1 0,-1 0,0 0,0 0,0 1,0-1,0 1,1 0,-1 0,0 0,0 0,0 0,0 1,0-1,0 1,0 0,1 0,-1 0,-9 7,0-1,1 2,0 0,0 0,1 1,0 0,1 1,1 0,-1 0,2 1,-1 0,2 0,-1 1,2 0,-5 13,-13 36,3 0,2 2,3 0,-3 34,13-73,1 0,2 1,0-1,2 1,0-1,2 1,1-1,1 0,1 0,1 0,1 0,1-1,2 0,0-1,1 0,2-1,0 0,1-1,1 0,8 6,-7-7,2-2,0 0,2-1,-1 0,2-2,0 0,1-2,1 0,0-2,0 0,1-1,0-2,1 0,12 1,35-17,-54 1</inkml:trace>
</inkml:ink>
</file>

<file path=ppt/ink/ink6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51.75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5143 509,'-1000'-149,"574"95,-363 5,77 76,622-27,795-56,17 26,-701 30,15-1,1 1,-1 3,0 0,0 3,4 1,-41-6,0-1,0 1,0-1,0 1,0-1,0 1,1 0,-1-1,0 1,0 0,1 0,-1 0,1-1,-1 1,1 0,-1 0,1 0,-1 0,1 0,0 0,-1 0,1 0,0 0,0 0,0 0,0 0,0 0,0 0,0 0,0 0,0 0,0 0,1 0,-1 0,0 0,1 0,-1 0,1 0,-1 0,1 0,-1 0,1-1,0 1,-1 0,1 0,0-1,0 1,0 0,-1-1,1 1,0-1,0 1,0-1,0 1,0-1,0 0,0 1,0-1,0 0,0 0,0 0,0 0,0 0,0 0,0 0,0 0,0 0,0-1,0 1,0 0,-16 5,-2 0,1-1,0 0,-1-2,1 0,-1 0,0-2,-10-1,1 2,-936-3,422-26,783 3,-101 6,-92 14,493-32,-489 36,1 3,-1 2,1 2,22 7,-76-13,0 0,1-1,-1 1,0 0,0 0,0 0,0 0,0 0,0 0,1 0,-1 1,0-1,0 0,0 1,0-1,0 1,0-1,0 1,0-1,0 1,0 0,0-1,0 1,0 0,-1 0,1 0,0-1,-1 1,1 0,0 0,-1 0,1 0,-1 0,1 0,-1 0,0 1,0-1,1 0,-1 0,0 0,0 0,0 0,0 1,0-1,0 0,0 0,-1 0,1 0,0 0,-1 0,1 0,0 0,-1 0,0 0,1 0,-1 0,1 0,-1 0,0 0,0 0,0 0,1-1,-1 1,-1 0,-13 6,0 0,0-2,-1 1,0-2,0 0,0-1,0-1,-6 0,-9 3,-157 14,0-8,-136-11,178-2,-831 1,957 1,-63 11,99 0,211-4,535-33,-377 17,0 17,333 53,-480-11,-200-31,-58-10,-320-3,28 8,37-3,-234 42,376-18,133-34,0 0,-1 0,1 0,-1-1,1 1,0 0,-1 0,1 0,0 0,0 0,0 0,0 0,0 0,0 0,0 0,0 0,0 0,1 0,-1 0,0-1,0 1,1 0,-1 0,1 0,-1 0,1 0,-1-1,1 1,-1 0,1 0,0-1,-1 1,1-1,0 1,0 0,0-1,-1 1,1-1,0 0,0 1,0-1,0 0,0 1,0-1,0 0,0 0,0 0,-1 0,1 0,0 0,0 0,0 0,0 0,0 0,0-1,0 1,0 0,0-1,38 9,0-3,0-1,0-1,28-3,-30 0,302-8,-1-15,-113 7,489-24,-159 11,-715 13,-252 7,0 19,-227 41,601-48,-684 80,546-44,176-40,-1 1,0 0,0 0,0-1,1 1,-1 0,0 0,0 0,0 0,1 0,-1 0,0 0,0 1,0-1,1 0,-1 0,0 0,0 1,1-1,-1 1,0-1,0 0,1 1,-1-1,1 1,-1-1,0 1,1 0,-1-1,1 1,-1 0,1-1,0 1,-1 0,1 0,0-1,-1 1,1 0,0 0,0-1,0 1,-1 0,1 0,0 0,0-1,0 1,1 0,-1 0,0 0,0 0,0-1,0 1,1 0,-1 0,0-1,1 1,-1 0,1-1,-1 1,1 0,19 3,1 0,0-1,0-1,-1-1,1-1,12-2,15 1,258-11,122-26,-142 9,659-39,39 42,-941 26,-36 0,-26 1,-494 32,341-18,-787 79,-215 43,532-57,491-51,151-29,1 0,-1 0,0 0,0 0,1 0,-1 0,0 0,0 0,1 0,-1 0,0 0,0 0,1 0,-1 1,0-1,0 0,1 0,-1 0,0 0,0 1,0-1,0 0,1 0,-1 1,0-1,0 0,0 0,0 0,0 1,0-1,0 0,0 1,0-1,0 0,1 0,-1 1,0-1,-1 0,1 0,0 1,0-1,0 0,0 0,34 3,118-8,1-7,116-25,-218 29,79-11,1342-175,-1222 169,400-38,79 26,-627 37,-161 2,-1817 192,1846-191,-1696 234,1599-216,101-11,27-3,10-4,1 0,0-1,1-1,-1 0,0 0,0-1,0-1,1 0,0-1,17 0,598-66,-272 23,681-70,191 39,-899 71,-315 10,-46 2,-508 51,-2277 389,1977-295,745-139,89-12,18-2,25-4,911-182,109-2,347 11,-1045 150,17 16,-244 18,-105 1,-28 0,-85 13,-3371 668,2870-550,547-127,32-6,28-8,909-198,755-80,-617 172,-632 85,-398 28,-58 11,-355 48,-2403 476,2030-388,628-135,107-15,29-6,637-156,11 12,6 29,4 30,81 23,-468 62,-250 12,-35 0,-94 18,-410 63,-976 173,17-20,1326-222,119-17,33-5,1446-222,-1433 222,654-85,527 5,-715 87,-495-4,-1 0,1 1,0-1,0 0,0 1,0-1,0 0,0 1,0-1,0 0,0 1,0-1,0 0,0 1,0-1,0 0,0 1,-466 61,-1201 205,942-150,706-114,31-6,493-91,546-136,369-67,-778 164,-609 126,-12 4,0-1,0-2,0 0,-1-1,0 0,-1-2,0-1,3-2,-21 12,0-1,1 1,-1 0,0-1,0 0,0 1,0-1,0 0,1 1,-1-1,-1 0,1 0,0 0,0 0,0 0,0 0,-1 0,1 0,0 0,-1-1,1 1,-1 0,1 0,-1 0,0-1,0 1,1 0,-1-1,0 1,0 0,0 0,0-1,0 1,-1 0,1-1,0 1,-1 0,1 0,-1 0,1-1,-1 1,1 0,-1 0,0 0,0 0,1 0,-1 0,0 0,0 0,0 0,0 0,0 1,-1-1,-69-29,-45 6,-1 5,0 5,-44 3,-591 0,280 10,232-15,171-8,69 23,0 0,0 0,0 0,0 0,0-1,0 1,0 0,0 0,0 0,1 0,-1 0,0 0,1-1,-1 1,1 0,-1 0,1 0,0 0,-1 0,1 1,0-1,0 0,0 0,-1 0,1 1,0-1,0 0,0 1,0-1,0 1,1-1,-1 1,0-1,0 1,0 0,1 0,-2-1,43-19,0 3,1 1,0 2,5 1,1-2,488-139,31 6,-161 47,-351 67,-57 32,-1-1,0 1,1 0,-1 0,0 0,0 0,-1 1,1-1,0 0,-1 0,1 1,-1-1,1 1,-1-1,0 1,1 0,-1-1,0 1,0 0,0 0,0 0,0 1,0-1,0 0,0 1,-1 0,1-1,0 1,0 0,0 0,-1 0,1 0,0 0,0 1,-1-1,2 0,-109-8,0 5,0 4,-8 6,113-7,-743 60,285-35,449-30,35-3,97-24,2 6,18 3,-54 9,538-98,-599 107,-81-1,-273 36,209-14,-412 49,462-59,280-31,0-9,11-12,4 1,114-6,-665 80,-334 48,627-70,50-9,380-62,-369 49,-214 13,-458 3,941-13,-32-23,-185 25,-233 15,-329 42,230-41,339-10,-1-3,1-4,1-4,11-1,64-13,-153 25,-21 3,-25 1,-211 44,102-13,49-8,97-22,1-1,0 0,0 1,-1-1,1 1,0-1,0 1,0-1,0 1,0-1,0 1,0 0,0-1,0 1,0-1,0 1,0-1,0 1,0-1,0 1,0-1,0 1,1-1,-1 1,0-1,0 1,1-1,-1 0,0 1,1-1,-1 1,0-1,1 0,-1 1,1-1,-1 0,1 0,-1 1,0-1,1 0,-1 0,1 1,-1-1,1 0,-1 0,1 0,0 0,-1 0,1 0,-1 0,1 0,-1 0,1 0,-1 0,1 0,-1 0,1-1,-1 1,1 0,-1 0,1 0,-1-1,1 1,-1 0,0-1,1 1,-1 0,0-1,1 1,58 1,-1-2,1-2,48-10,-31 4,152-22,-347 36,-111 19,763-36,23-23,-330 24,-423 37,42-22,802-60,-192 26,-423 35,-46 7,-189 18,-35 8,237-38,1 0,-1 0,1-1,-1 1,0 0,1 0,-1 0,1 0,-1 0,1 0,-1 0,0 0,1 0,-1 0,1 0,-1 0,0 0,1 0,-1 1,1-1,-1 0,1 0,-1 1,1-1,-1 0,1 1,-1-1,1 0,-1 1,1-1,0 1,-1-1,1 1,0-1,-1 1,1-1,0 1,0-1,-1 1,1-1,0 1,0-1,0 1,0 0,0-1,0 1,0-1,0 1,0 0,0-1,0 1,0-1,0 1,0-1,1 1,-1 0,0-1,0 1,38 8,496-8,-199 0,-283 9,-52-9,0 0,-1 0,1 0,-1 0,0 0,1-1,-1 1,0 0,1 0,-1 0,0-1,0 1,0 0,0-1,0 1,0-1,0 1,0-1,0 1,0-1,0 0,0 1,0-1,0 0,0 0,0 0,0 0,0 0,0 0,-1 0,1 0,0 0,0-1,0 1,0 0,0-1,-1 2,-782 75,657-66,357-15,918-70,-578 45,-558 27,-39 3,-1462 1,2184-19,-239 6,-719 13,73-3,-170 21,324-14,36-4,0-1,0 0,0 0,0 1,0-1,0 0,0 0,0 1,0-1,0 0,0 0,0 0,0 1,0-1,-1 0,1 0,0 1,0-1,0 0,0 0,0 0,0 1,-1-1,33 1,183-6,189-31,-358 31,293-34,-294 32,-70-5,-14 8,0 1,-1 3,1 1,-1 2,-9 3,-49 2,-344 26,399-26,77 9,277-10,-197-9,80 3,-158 8,-58 8,-323 51,-538 89,838-141,64-5,35-6,-1-3,1-2,-1-2,25-6,-31 4,137-12,311-16,-472 33,-28-1,-74 6,-1 3,1 4,-11 6,-40 7,-391 76,382-73,139-29,1 1,-1-1,1 0,-1 1,0-1,1 0,-1 1,0-1,1 0,-1 1,0-1,0 1,1-1,-1 1,0-1,0 0,0 1,0-1,1 1,-1-1,0 1,0-1,0 1,0-1,0 1,0-1,0 1,-1-1,1 1,0-1,0 1,0-1,0 1,0-1,-1 0,1 1,0-1,-1 1,1-1,0 0,0 1,-1-1,1 0,-1 1,1-1,0 0,-1 1,1-1,-1 0,1 0,-1 0,1 1,0-1,-1 0,1 0,-1 0,1 0,-1 0,1 0,-1 0,1 0,-1 0,1 0,-1 0,1 0,40 12,20-3,1-3,0-3,1-2,-1-4,25-4,17 0,177-11,289-6,-676 30,1 4,-66 17,89-14,-869 148,860-138,93-23,-1 0,0 0,1 0,-1 1,0-1,0 0,1 0,-1 1,0-1,0 0,1 1,-1-1,0 0,0 1,0-1,0 0,0 1,0-1,1 0,-1 1,0-1,0 0,0 1,0-1,0 0,0 1,0-1,0 1,-1-1,1 0,0 1,0-1,0 0,0 1,0-1,-1 0,1 0,0 1,0-1,0 0,-1 1,279 3,1104-6,-1423 14,-533 51,-9-25,386-19,178-13,43-3,227-4,164-26,108-3,-437 35,-72 6,-40-4,-353 40,-25 6,-309 51,612-78,102-26,0 0,-1 0,1 0,0 1,-1-1,1 0,-1 0,1 1,0-1,-1 1,1-1,-1 1,1-1,-1 1,1-1,-1 1,0-1,1 1,-1-1,1 1,-1 0,0-1,0 1,1 0,-1-1,0 1,0 0,0-1,0 1,0 0,0-1,0 1,0 0,0-1,0 1,0 0,0 0,-1-1,1 1,0-1,0 1,-1 0,1-1,0 1,-1-1,1 1,-1 0,1-1,-1 1,1-1,278 7,803-10,-789 21,-246 1,-45-19,-1 1,1 0,-1-1,0 1,1 0,-1 0,0 0,1-1,-1 1,0 0,0 0,0 0,0 0,0 0,0-1,0 1,0 0,0 0,0 0,0 0,0-1,-1 1,1 0,0 0,-1 0,1-1,0 1,-1 0,1 0,-1-1,1 1,-1 0,0-1,1 1,-1-1,0 1,1-1,-1 1,0-1,0 1,1-1,-1 0,0 1,0-1,0 0,1 0,-1 0,0 1,0-1,0 0,0 0,0 0,-22 9,-2-1,1-2,-1 0,0-1,0-1,-7-1,-6 1,-322 35,-158 24,489-55,29-8,1 0,-1 0,0 0,1 0,-1 0,0 0,1 0,-1 0,0 0,1 1,-1-1,0 0,1 0,-1 0,0 0,0 0,1 1,-1-1,0 0,0 0,1 0,-1 1,0-1,0 0,1 1,-1-1,0 0,0 0,0 1,0-1,0 0,0 1,1-1,-1 0,0 1,0-1,0 0,0 1,0-1,0 0,0 1,0-1,0 0,0 0,-1 1,1-1,0 0,0 1,0-1,0 0,0 1,-1-1,1 0,0 0,0 1,0-1,-1 0,1 0,0 1,0-1,-1 0,1 0,0 0,34 10,0-3,1-1,0-1,0-2,3-1,-14-1,462 10,-302-14,0 9,0 8,56 16,-135-1,-105-29,1 0,0 0,0 0,0 0,0 0,-1 1,1-1,0 0,0 0,-1 1,1-1,0 1,0-1,-1 1,1-1,-1 1,1-1,0 1,-1-1,1 1,-1 0,1-1,-1 1,1 0,-1-1,0 1,1 0,-1 0,0-1,0 1,1 0,-1 0,0 0,0-1,0 1,0 0,0 0,0 0,0 0,0-1,-1 1,1 0,0 0,0 0,-1-1,1 1,0 0,-1-1,1 1,-1 0,1-1,-1 1,1 0,-1-1,1 1,-1-1,0 1,1-1,-1 1,0-1,0 1,1-1,-1 0,0 1,0-1,1 0,-1 0,-1 0,-58 21,-89 7,-1-6,-67-2,-1156 54,988-43,466-17,545 14,-486-20,0 7,78 22,-150-15,-68-21,0 0,1-1,-1 1,0-1,1 1,-1 0,0-1,0 1,0 0,0-1,0 1,0 0,0 0,0-1,0 1,0 0,0-1,0 1,0 0,0-1,-1 1,1 0,0-1,-1 1,1-1,0 1,-1 0,1-1,-1 1,1-1,-1 1,1-1,-1 1,1-1,-1 0,1 1,-1-1,0 1,1-1,-1 0,0 0,1 1,-1-1,0 0,1 0,-1 0,0 0,1 0,-1 0,0 0,1 0,-1 0,-153 19,119-18,-731-9,-26 1,-140 70,453-25,461-31,50-1,34-1,1-3,0-3,17-5,-35 3,821-83,-334 41,184 22,-601 24,-103-1,-32 1,-640 43,-1635 101,1786-134,702-15,-1-9,126-27,-192 23,393-50,463 4,-789 65,-417 1,-121 21,219-14,-2194 160,2253-165,-79 6,-134-8,219-10,57 7,1 0,-1 0,1-1,-1 1,0-1,1 1,-1 0,1-1,-1 1,0-1,0 1,1-1,-1 1,0-1,0 1,0-1,1 1,-1-1,0 1,0-1,0 0,0 1,0-1,0 1,0-1,0 1,0-1,0 1,-1-1,1 1,0-1,0 1,0-1,-1 1,1-1,0 1,-1-1,1 1,0-1,-1 1,1 0,0-1,-1 1,1-1,-1 1,1 0,-1 0,1-1,-1 1,1 0,231-56,990-151,-770 137,2 20,2 20,51 19,-475 13,-74-1,10 1,-1541 88,-856 93,2148-173,221-21,67 4,194-41,-145 39,19-4,691-122,6 33,38 32,-573 65,-228 5,-31 1,-756 49,255-11,-1031 47,1007-89,490-8,65 4,180-40,-133 37,-45 9,1399-230,-850 174,-546 53,-28 3,-170 4,-125 21,218-16,-441 50,-333 21,764-82,103 3,-1-1,1 1,0-1,0 0,0 1,0-1,0 0,0 1,0-1,0 1,0-1,0 0,0 1,0-1,0 0,0 1,1-1,-1 1,0-1,0 0,1 1,-1-1,1 1,-1-1,0 1,1-1,-1 1,1-1,-1 1,1 0,-1-1,1 1,-1 0,1-1,0 1,-1 0,1 0,-1-1,1 1,0 0,-1 0,1 0,-1 0,1 0,0 0,-1 0,1 0,0 0,-1 0,1 0,0 0,-1 1,1-1,0 0,0 0,381-127,357-77,362-37,-924 203,-136 27,-38 5,-102 12,-1609 191,1703-197,-156 16,-1-8,-23-7,120-14,93-15,21 5,1 3,1 2,0 3,14-2,-33 9,1005-232,-631 143,-358 82,-48 15,-1 0,1-1,0 1,-1 0,1 0,0-1,-1 1,1 0,0-1,-1 1,1-1,0 1,0 0,0-1,-1 1,1-1,0 1,0-1,0 1,0-1,0 1,0 0,0-1,0 1,0-1,0 1,0-1,0 1,0-1,0 1,0-1,0 1,1 0,-1-1,0 1,0-1,1 1,-1 0,0-1,0 1,1 0,-1-1,-62-3,0 2,0 3,-49 8,60-5,-412 43,139-11,-80-12,179-26,225 2,1 0,-1 0,0 0,0 0,0 0,1-1,-1 1,0 0,0 0,0 0,0-1,1 1,-1 0,0 0,0 0,0-1,0 1,0 0,0 0,0-1,0 1,1 0,-1 0,0-1,0 1,0 0,0 0,0-1,0 1,-1 0,1 0,0-1,0 1,0 0,0 0,0-1,0 1,0 0,0 0,-1-1,1 1,0 0,0 0,0 0,0 0,-1-1,32-7,963-189,-369 82,-538 93,-87 21,0 1,0-1,0 1,0-1,0 1,0-1,0 1,0-1,0 1,0-1,0 1,0-1,0 1,0-1,0 1,-1-1,1 1,0-1,0 1,-1 0,1-1,0 1,-1-1,1 1,0 0,-1-1,1 1,-1 0,1-1,-1 1,1 0,0 0,-1-1,1 1,-1 0,1 0,-1 0,1 0,-1 0,1 0,-1 0,1 0,-1 0,0 0,1 0,-1 0,1 0,-1 0,1 0,-1 0,1 1,-1-1,1 0,0 0,-1 0,1 1,-1-1,1 1,-200 22,-78 21,19-1,-1-11,-177-5,426-27,7 1,-1 0,1-1,0 0,0 0,0 0,-1-1,1 1,0-1,0 0,0 0,0-1,0 1,0-1,0 0,-3-1,28-14,220-43,-133 39,502-90,-423 79,-238 26,-899 66,768-66,163-7,51 5,779-103,-622 82,-495 86,-675 115,665-104,316-68,-1-1,1 1,-1 0,1 0,-1-1,0 1,1 0,-1 0,1 0,-1 0,0 0,1 0,-1 0,1 0,-1 0,0 0,1 0,-1 0,0 0,1 0,-1 1,1-1,-1 0,1 0,-1 1,1-1,-1 0,1 1,-1-1,1 0,-1 1,1-1,-1 1,1-1,0 1,-1-1,1 1,0-1,-1 1,1 0,0-1,0 1,0-1,-1 1,1-1,0 1,0 0,0-1,0 1,0 0,0-1,0 1,0-1,1 1,-1 0,0-1,0 1,0-1,1 1,-1-1,0 1,0 0,1-1,-1 1,1-1,-1 0,0 1,1 0,46 11,41-9,0-3,-1-3,3-5,-24 3,374-38,-103 9,113 11,-353 29,-88 1,-27 0,-297 41,212-36,-1044 126,982-103,165-35,-1 0,0-1,1 1,-1 0,0 0,1 1,-1-1,0 0,1 0,-1 0,0 0,1 1,-1-1,0 0,1 1,-1-1,1 0,-1 1,0-1,1 1,-1-1,1 1,-1-1,1 1,0-1,-1 1,1-1,0 1,-1-1,1 1,0 0,-1-1,1 1,0 0,0-1,0 1,0 0,0-1,0 1,0 0,0 0,0-1,0 1,0 0,0-1,0 1,1 0,-1-1,0 1,0 0,1-1,-1 1,0-1,1 1,-1 0,40 16,12-9,1-2,1-2,39-3,-55-1,521-27,-118 2,-114 42,-304-11,-24 1,-40 8,-338 51,-413 59,-170 15,795-107,161-26,22-5,86-1,0-5,0-4,76-16,-153 20,241-35,118-19,2 18,39 14,-168 28,-212 3,-46-5,1 1,-1-1,1 0,0 1,0-1,-1 0,1 1,0-1,0 0,-1 1,1-1,0 1,0-1,0 0,0 1,-1-1,1 1,0-1,0 1,0-1,0 1,0-1,0 1,0-1,0 0,0 1,1-1,-1 1,0-1,0 1,0-1,0 0,1 1,-1-1,0 1,0-1,1 0,-1 1,0-1,1 0,-1 1,0-1,1 0,-1 0,1 1,-1-1,0 0,1 0,-1 0,1 0,-1 1,0-1,1 0,-1 0,1 0,-1 0,1 0,-1 0,1 0,-1 0,1 0,-1 0,0 0,1-1,-1 1,1 0,-37 17,-320 61,-1004 159,1257-212,103-25,0 1,1-1,-1 0,0 0,1 1,-1-1,0 0,0 0,1 1,-1-1,0 0,0 1,0-1,0 0,0 1,1-1,-1 0,0 1,0-1,0 1,0-1,0 0,0 1,0-1,0 0,0 1,0-1,0 1,0-1,-1 0,1 1,0-1,0 0,0 1,0-1,-1 0,1 1,0-1,0 0,-1 0,1 1,0-1,0 0,-1 0,42 4,0-2,0-2,0-2,25-5,-23 3,824-114,-411 63,134 14,-568 40,12-2,1 3,0 0,0 2,0 2,20 5,-55-8,-1-1,0 1,0-1,0 1,0-1,0 1,1 0,-1-1,0 1,0 0,1 0,-1 0,1 0,-1-1,1 1,-1 0,1 0,-1 0,1 0,0 0,-1 0,1 0,0 0,0 0,0 0,0 0,0 0,0 0,0 0,0 0,1 1,-1-1,0 0,0-1,1 1,-1 0,1 0,-1 0,1 0,-1 0,1 0,0 0,-1-1,1 1,0 0,0 0,-1-1,1 1,0-1,0 1,0-1,0 1,0-1,0 1,0-1,-74 22,0-3,-2-3,-8-3,0 1,-565 96,-456 91,846-145,222-44,36-12,1 0,-1 0,0-1,1 1,-1 0,1 0,-1 0,1-1,-1 1,0 0,1 0,-1 0,1 0,-1 0,1 0,-1 0,1 0,-1 0,1 0,-1 0,1 0,-1 1,1-1,-1 0,0 0,1 0,-1 0,1 1,-1-1,1 0,-1 1,0-1,1 0,-1 1,0-1,1 0,-1 1,0-1,0 1,1-1,-1 0,0 1,0-1,0 1,0-1,1 1,-1-1,0 1,0-1,0 1,0-1,0 1,0-1,0 1,0-1,-1 0,1 1,0-1,0 1,0-1,0 1,-1-1,102 6,1-5,99-12,-138 6,919-85,-915 85,149-13,0 10,120 14,-198 17,-140-22,1-1,0 0,0 0,0 0,0 1,0-1,0 1,0-1,-1 1,1-1,0 1,0-1,1 1,-1 0,0 0,0-1,0 1,0 0,1 0,-1 0,0 0,1 0,-1 0,1 0,-1 0,1 0,-1 0,1 0,0 1,0-1,-1 0,1 0,0 0,0 0,0 1,0-1,0 0,1 0,-1 0,0 0,1 0,-1 1,0-1,1 0,-1 0,1 0,0 0,-1 0,1 0,0 0,-1-1,1 1,0 0,0 0,0 0,0-1,0 1,0 0,0-1,0 1,0-1,0 0,0 1,1-1,-198 49,137-38,-929 119,343-54,338-38,293-36,21-2,27-1,554-69,-159 12,-116 29,2 14,41 14,-417 19,-628 106,-57 2,308-41,340-57,98-28,0 0,0 0,1 1,-1-1,0 0,0 0,1 1,-1-1,0 0,0 1,0-1,0 0,0 0,1 1,-1-1,0 0,0 1,0-1,0 0,0 1,0-1,0 0,0 1,0-1,0 0,0 1,0-1,0 0,0 1,-1-1,1 0,0 1,0-1,0 0,0 1,-1-1,1 0,0 0,0 1,0-1,-1 0,1 0,0 1,0-1,-1 0,1 0,0 0,-1 0,1 1,0-1,-1 0,1 0,34 3,87-10,0-5,58-16,-101 16,181-30,272-46,4 22,490 6,-943 60,0 4,0 4,71 16,-82 4,-71-28,0 1,1 0,-1-1,0 1,1 0,-1-1,0 1,0 0,0-1,0 1,0 0,0 0,0-1,0 1,0 0,0-1,0 1,0 0,-1-1,1 1,0 0,0-1,-1 1,1-1,0 1,-1 0,1-1,-1 1,1-1,-1 1,1-1,-1 1,1-1,-1 1,1-1,-1 0,0 1,1-1,-1 0,0 0,1 1,-1-1,0 0,1 0,-1 0,0 0,1 0,-1 0,0 0,1 0,-32 13,0-2,-1-1,0-2,-1-1,-21 1,-8 2,-1355 194,945-145,91-21,345-37,29-5,26-3,304-50,325-58,685-96,-1036 185,1 13,130 18,-297 12,-130-17,1 0,0 0,0 0,-1 0,1 0,0 0,0 0,-1 0,1 0,0 0,0 0,-1 0,1 1,0-1,-1 0,1 0,0 1,-1-1,1 0,0 1,-1-1,1 1,-1-1,1 1,-1-1,1 1,-1-1,1 1,-1 0,1-1,-1 1,0 0,0-1,1 1,-1 0,0-1,0 1,0 0,1 0,-1-1,0 1,0 0,0 0,0-1,0 1,-1 0,1 0,0-1,0 1,0 0,-1-1,1 1,0 0,-1-1,1 1,0 0,-1-1,-40 23,-188 32,169-45,-1717 235,1544-222,221-21,30-2,238-13,-1-11,76-25,-143 22,601-85,3 35,110 32,-808 44,222 9,-279-1,-33 1,-25-4,-338 16,-700 86,887-89,-287 41,449-55,16-1,24-2,-27 0,311-12,0-15,38-19,-4 1,324-28,333 18,-862 50,-123 0,-26 0,-35-1,-344 18,-404 51,449-31,446-30,648-26,-652 29,-19 1</inkml:trace>
</inkml:ink>
</file>

<file path=ppt/ink/ink6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7:24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1888,'-18'117,"-68"327,48-267,15-77,18-100,4-11</inkml:trace>
  <inkml:trace contextRef="#ctx0" brushRef="#br0" timeOffset="250.842">1 2424,'54'-2,"0"-3,-1-2,1-3,-2-1,1-4,-2-1,0-2,0-4,123-60,-153 68,-3 2</inkml:trace>
  <inkml:trace contextRef="#ctx0" brushRef="#br0" timeOffset="697.533">763 1944,'-75'474,"73"-461,-1-6,1 0,0 0,0 1,1-1,0 1,0-1,1 1,0-1,0 1,0 0,1-1,1 1,-1-1,1 0,0 1,1-1,0 0,0 0,0-1,1 1,0-1,0 1,5 4,-4-10,1 0,-1 0,0-1,1 1,-1-1,0 0,1-1,-1 0,0 0,0 0,1 0,-1-1,0 1,0-2,0 1,-1 0,1-1,0 0,-1 0,0 0,0-1,4-3,12-6,2-1,-13 7,0 1,1 0,-1 1,1 0,0 0,1 1,-1 0,1 1,8-1,-17 4,-1 0,1 0,0 0,-1 1,1-1,0 1,-1-1,1 1,-1 0,1 0,-1-1,1 1,-1 0,0 0,1 0,-1 1,0-1,0 0,0 0,0 1,0-1,0 1,0-1,0 1,-1-1,1 1,0-1,-1 1,0-1,1 1,-1 0,0-1,0 1,0 1,3 65,-4-57,1-3,-1-5,0-1,1 1,-1 0,1 0,0 0,0 0,0-1,0 1,1 0,-1 0,1 0,0-1,-1 1,1 0,0 0,1-1,-1 1,0-1,1 1,0-1,-1 0,1 0,0 0,1 1,8-1</inkml:trace>
  <inkml:trace contextRef="#ctx0" brushRef="#br0" timeOffset="1114.459">1299 2621,'19'-4,"0"0,0-2,-1-1,0 0,0-1,0-1,-1 0,-1-2,0 0,0 0,-1-2,0 0,-1-1,-1 0,4-6,-16 19,1-1,-1 0,1 0,-1 0,0 1,0-1,0-1,0 1,-1 0,1 0,0 0,-1 0,1 0,-1-1,0 1,0 0,0 0,0-1,0 1,-1 0,1 0,0 0,-1-1,0 1,1 0,-1 0,0 0,0 0,0 0,-1 0,1 0,0 1,-1-1,1 0,-1 1,0-1,1 1,-1-1,0 1,0 0,0 0,0 0,0 0,0 0,0 0,0 1,0-1,0 1,-1-1,1 1,0 0,0 0,-1 0,1 0,0 0,0 0,0 1,-1-1,1 1,0-1,0 1,0 0,0 0,-2 1,-9 5,1 1,-1 1,2 0,-1 0,1 1,1 1,-1-1,2 2,0-1,0 2,1-1,0 1,1 0,1 0,0 1,1 0,-2 11,5-20,1 0,0 0,0 0,0 1,1-1,0 0,0 1,0-1,1 0,0 0,0 1,0-1,0 0,1 0,0 0,0 0,1 0,-1-1,1 1,0-1,0 1,0-1,1 0,-1 0,1-1,0 1,0-1,1 0,-1 0,1 0,3 2,1 0,-1-1,1-1,-1 0,1 0,0 0,0-1,1 0,-1-1,0 0,0-1,1 0,-1 0,0-1,1 0,7-2,8-4</inkml:trace>
  <inkml:trace contextRef="#ctx0" brushRef="#br0" timeOffset="25287.026">508 3525,'-7'-4,"-1"1,1 0,-1 1,0-1,0 2,0-1,0 1,0 0,-1 1,1 0,0 0,0 1,0 0,0 0,0 1,0 0,0 0,0 1,0 0,1 0,0 1,0 0,0 0,0 1,0 0,1 0,0 1,0 0,0 0,1 0,0 0,0 1,-2 6,0-1,1 1,1 0,0 1,1-1,0 1,1 0,1 0,0 0,1 0,0 0,1 0,1 1,0-1,1 0,1 0,0 0,1-1,0 1,1-1,0 0,1 0,1 0,5 7,-7-15,-1-1,1-1,0 1,0-1,0 1,0-1,1-1,-1 1,1-1,-1 0,1 0,0-1,0 0,0 0,0 0,0 0,0-1,0 0,0-1,0 1,0-1,0 0,0-1,0 1,-1-1,1 0,-1-1,1 1,-1-1,0 0,0-1,0 1,0-1,0 0,-1 0,0 0,3-4,8-4,-1-1,0 0,-1-1,0 0,-1-1,-1-1,0 0,-1 0,-1-1,0-1,-2 1,0-1,0 0,-2-1,-1 1,0-1,-1 0,-1 0,-1-1,0-10,-2 22,0 1,0 0,-1-1,0 1,0 0,-1 0,0 1,0-1,0 0,-1 1,0 0,0 0,-1 0,1 0,-1 1,-1-1,3 4,1-1,-1 1,0 0,0 0,0 0,-1 0,1 1,0-1,-1 1,1 0,-1 0,1 0,-1 0,1 1,-1-1,0 1,1 0,-1 0,1 0,-1 1,0-1,1 1,-1 0,1 0,-1 0,1 1,0-1,-1 1,1-1,0 1,0 0,-2 2,-54 69,44-48</inkml:trace>
  <inkml:trace contextRef="#ctx0" brushRef="#br0" timeOffset="25718.37">848 3863,'1'-19,"1"-1,1 1,1 0,1 0,1 0,0 1,1-1,1 2,1-1,1 1,8-12,-17 28,-1-1,0 1,0-1,1 1,-1-1,1 1,0-1,-1 1,1 0,0 0,0-1,0 1,-1 0,1 0,1 0,-1 0,0 0,0 0,0 0,0 0,1 0,-1 1,0-1,1 0,-1 1,1-1,-1 1,0-1,1 1,-1 0,1 0,-1 0,1 0,-1 0,1 0,-1 0,1 0,-1 1,1-1,-1 0,1 1,-1-1,1 1,-1 0,0-1,1 1,-1 0,0 0,0 0,0 0,29 64,-28-58,0 1,0-1,1 0,0 0,0 0,1-1,-1 1,1-1,1 0,-1 0,1 0,0-1,1 1,-1-1,1 0,0-1,0 0,1 0,-1 0,1 0,0-1,4 1,-4-3,0 0,-1-1,1 0,0 0,-1 0,1-1,-1 0,1 0,-1-1,1 0,-1 0,0-1,0 1,0-1,0-1,0 1,-1-1,1 0,-1 0,0 0,89-103,-86 92,-1 0,-1-1,0 0,-1 0,0 0,-1 0,0-8,4-12,-4 16</inkml:trace>
  <inkml:trace contextRef="#ctx0" brushRef="#br0" timeOffset="40672.492">453 4485,'-1'-1,"1"0,-1 0,1 0,-1 0,1 0,-1 0,0 0,0 0,0 0,1 1,-1-1,0 0,0 0,0 1,0-1,0 1,0-1,0 1,0-1,-1 1,1 0,0 0,0-1,0 1,0 0,0 0,-1 0,1 0,0 0,0 0,0 1,0-1,0 0,-1 1,1-1,0 0,0 1,0-1,0 1,0 0,0-1,0 1,1 0,-1 0,0-1,0 1,0 0,1 0,-1 0,0 0,1 0,-1 0,1 0,-1 0,1 0,0 0,-1 1,1-1,-13 186,-20 122,31-237,26-82,139-145,-155 147,2 1,-1 0,1 1,-1 0,2 1,-1-1,1 2,-1 0,1 0,0 1,1 0,-1 1,0 0,1 1,-1 1,1-1,0 2,-8 0,0 1,0 0,-1 0,1 0,-1 1,0-1,1 1,-1 0,0 0,-1 0,1 0,0 0,-1 0,0 1,0 0,0-1,0 1,0 0,-1 0,0 0,0 0,0 0,0 0,0 0,-1 1,1 107,-4-100,0 0,-1 0,0-1,-1 1,0-1,-1 0,0 0,-1 0,0-1,0 0,-1-1,-1 0,0 0,0-1,0 0,-1 0,0-1,-1 0,0-1,0 0,0-1,0 0,-1-1,0 0,0-1,0 0,0-1,-1-1,1 0,-13 0,-92-17,114 15,0 0,0-1,0 1,0-1,0 1,1-1,-1 0,0 0,1 0,-1 0,1 0,0-1,0 1,0-1,0 1,0-1,1 0,-1 0,1 0,-1 0,1 0,0 0,1 0,-1 0,0 0,1-1,0 1,-1 0,1 0,0 0,1-1,-1 1,1 0,0-2,4-13</inkml:trace>
  <inkml:trace contextRef="#ctx0" brushRef="#br0" timeOffset="41046.044">904 5190,'49'-18,"0"-2,-2-3,0-1,-2-2,0-2,18-18,-59 44,-1 0,1 0,-1 0,0 0,0-1,0 0,0 1,0-1,0 0,-1 0,1-1,-1 1,0 0,0-1,0 0,-1 1,1-1,-1 0,0 0,0 0,0 0,0 0,-1 0,0 0,0 0,0 0,0 0,0 0,-1 0,0 0,0 1,0-1,0 0,-1 0,1 0,-1 1,0-1,0 1,0-1,-1 1,1 0,-1 0,-1-1,-1 0,0 1,0 0,0 0,0 1,0-1,0 1,-1 0,1 1,-1-1,0 1,1 0,-1 1,0-1,0 1,1 0,-1 1,0-1,1 1,-1 0,0 0,1 1,-1 0,1 0,0 0,0 1,0 0,0-1,0 2,-2 1,-3 1,0 2,0-1,0 1,1 1,1 0,-1 0,1 0,1 1,0 0,0 1,1 0,1 0,-3 6,5-9,-1 0,2 0,-1 0,1 1,0-1,1 1,0 0,0 0,1-1,0 1,1 0,0-1,0 1,1 0,0-1,0 1,1-1,0 0,1 0,0 0,0 0,0-1,1 0,0 0,1 0,0 0,0-1,0 0,1 0,-1-1,1 1,6 2,5-2,0 0,0-1,1-1,0 0,0-2,0 0,0-1,0-1,9-1,-15 1,19 0</inkml:trace>
  <inkml:trace contextRef="#ctx0" brushRef="#br0" timeOffset="-3302.482">14732 618,'-9'7,"1"0,-1 0,1 1,0 0,1 0,0 1,0 0,1 0,0 1,1-1,0 1,0 1,1-1,-1 6,1-3,0 0,1 0,1 1,0-1,0 1,2-1,0 1,0 0,1 2,0-12,-1 0,1 0,0 0,0 0,0 0,0 0,1 0,-1 0,1-1,0 1,0 0,0-1,1 0,-1 1,1-1,0 0,0 0,0-1,0 1,1-1,-1 1,1-1,-1 0,1 0,0-1,0 1,0-1,0 0,0 0,0 0,0 0,7-2,0-1,0-1,0 1,-1-1,1-1,-1 0,0-1,0 0,0 0,-1-1,0 0,0-1,-1 0,1 0,-2-1,7-7,98-101,-111 115,-1 0,1 0,-1 0,1 1,0-1,-1 0,1 0,0 0,0 1,0-1,0 0,-1 1,1-1,0 1,0-1,0 1,0-1,0 1,0 0,0 0,0-1,0 1,1 0,-1 0,0 0,0 0,0 0,0 0,0 0,0 1,0-1,0 0,0 1,0-1,0 0,0 1,0-1,0 1,0 0,0-1,0 1,-1 0,1-1,0 1,0 1,25 47,-21-36,-4-9,0 0,0 1,0-1,0 0,1 0,0-1,-1 1,1 0,1-1,-1 1,1-1,-1 1,1-1,0 0,0 0,0-1,0 1,1 0,-1-1,1 0,0 0,-1 0,1 0,0-1,0 0,0 1,0-1,0-1,1 1,-1-1,0 1,0-1,1 0,9-6,0 0,0-1,-1-1,0 0,-1-1,0 0,0-1,-1 0,0 0,0-2,-2 1,5-7,6-5,-17 20,5-7,-1-1,2 2,0-1,0 1,0 1,1-1,0 2,1-1,0 2,0-1,1 1,-1 1,1 0,0 1,0 0,11-1,-20 5,1 0,-1 1,0-1,0 1,1 0,-1 0,0 0,0 0,0 0,0 1,0-1,0 1,0 0,-1 0,1 0,-1 0,1 0,-1 1,0-1,0 1,0 0,0-1,0 1,-1 0,1 0,-1 0,0 0,0 0,0 1,0 1,11 101,-12-101,0 1,0-1,-1 0,0 0,0 0,0 0,-1 1,1-2,-1 1,0 0,-1 0,1-1,-1 1,0-1,0 1,0-1,-1 0,0-1,1 1,-1-1,0 1,-1-1,1 0,-1-1,1 1,-1-1,-5 2,-94 39,103-43,1 1,-1 0,1-1,-1 1,1 0,0-1,-1 1,1 0,0-1,-1 1,1 0,0 0,0-1,0 1,0 0,-1 0,1-1,0 1,1 0,-1 0,0 0,0-1,0 1,0 0,0 0,1-1,-1 1,0 0,1-1,-1 1,1 0,-1-1,1 1,-1 0,1-1,-1 1,1-1,-1 1,1-1,0 1,-1-1,1 0,0 1,-1-1,1 0,0 1,0-1,-1 0,1 0,0 0,0 0,-1 0,1 0,0 0,0 0,45 9,-16-6,1-2,-1-1,0-1,0-1,0-2,0 0,0-3,-1 0,0-2,-1-1,24-12,-6-1,-2-2,0-3,-2-1,-1-2,-1-1,-2-3,-1-1,-32 31,0 0,0-1,-1 1,0-1,0 0,0-1,-1 1,0-1,0 1,0-1,-1 0,0 0,-1 0,1 0,-1-1,-1 1,1-2,-4 6,0-1,1 1,-1 0,-1 0,1 0,0 1,-1-1,1 1,-1 0,0 0,0 0,0 0,0 1,0 0,0 0,0 0,0 0,-1 0,1 1,0 0,0 0,-1 0,1 0,0 1,0 0,-1 0,1 0,0 0,-3 1,-8 4,-1 1,1 0,0 0,1 2,0 0,0 0,0 2,2-1,-1 2,1-1,1 2,0 0,1 0,0 1,1 0,1 0,-1 4,6-13,1 0,0 1,0 0,0-1,0 1,1 0,0 0,0 0,1 0,0 0,0 0,0 0,1 0,-1 0,2 0,-1 0,1 0,-1 0,2-1,-1 1,0-1,1 1,0-1,1 0,-1 0,1 0,0-1,0 1,0-1,1 0,11 8,0-1,0-1,1 0,0-1,0-1,1-1,0-1,1 0,-1-1,1-1,0-1,0 0,1-2,-1 0,0-1,0-1,1-1,-1-1,10-2,55-13,-60 13</inkml:trace>
  <inkml:trace contextRef="#ctx0" brushRef="#br0" timeOffset="-8272.02">11798 702,'0'29,"0"14,5 0,1-7</inkml:trace>
  <inkml:trace contextRef="#ctx0" brushRef="#br0" timeOffset="-8040.108">11769 392,'5'10,"2"2</inkml:trace>
  <inkml:trace contextRef="#ctx0" brushRef="#br0" timeOffset="-7673.474">12390 505,'-7'2,"0"0,0 0,0 1,0 0,0 0,1 1,0 0,-1 0,2 0,-1 1,0 0,1 0,0 1,0-1,0 1,1 0,0 0,0 0,1 1,-1 0,1-1,1 1,-1 0,1 0,1 1,-1-1,1 0,0 4,3-6,1 0,-1 0,1 0,0-1,1 1,-1-1,1 1,0-1,0-1,0 1,0 0,1-1,0 0,-1 0,1 0,4 1,17 12,31 45,-56-59,0 0,0 0,-1 0,1 0,0 0,-1 1,1-1,-1 0,0 0,0 0,0 1,0-1,0 0,0 0,0 0,-1 1,1-1,-1 0,0 0,1 0,-1 0,0 0,0 0,0 0,-1 0,1 0,0-1,-1 1,1 0,-1-1,0 1,1-1,-1 0,0 1,-1-1,-4 3,1 0,-1-1,0 0,0 0,-1-1,1 0,0 0,-1 0,1-1,-1-1,1 1,-1-1,0 0,1-1,-1 0,-6-1,-6-5</inkml:trace>
  <inkml:trace contextRef="#ctx0" brushRef="#br0" timeOffset="-5324.444">13350 222,'-22'189,"4"54,8-166,8-46,-2-1,-1 1,-1 0,-2-1,-1-1,-3 6,0-22,8-18</inkml:trace>
  <inkml:trace contextRef="#ctx0" brushRef="#br0" timeOffset="-5087.477">12926 702,'49'5,"43"-3,17-7,-6-3,-11 1,-15-4,-17 0,-14 2,-10 2,-5 3,-10 2</inkml:trace>
  <inkml:trace contextRef="#ctx0" brushRef="#br0" timeOffset="-4808.45">13801 618,'-10'19,"2"1,0 0,1 0,0 0,2 1,1 0,0 0,2 0,0 1,1-1,2 15,0-33,-1 0,1 0,0 0,0 0,0-1,0 1,1 0,-1 0,1-1,-1 1,1-1,0 1,0-1,0 0,0 0,0 0,1 0,-1 0,1-1,-1 1,1 0,0-1,-1 0,1 0,0 0,0 0,0 0,0-1,0 1,0-1,0 0,0 0,0 0,0 0,0 0,0-1,3 0,4 0,1-2,-1 1,0-1,1-1,-1 0,-1 0,1-1,-1-1,1 1,0-3,-2 2,0 0,-1-1,0-1,0 1,-1-1,0 0,0 0,-1-1,0 0,-1 0,0 0,0 0,-1-1,0 1,0-1,-1 0,-1 0,0 0,0 0,-1 0,0 0,-1 0,0 0,0 0,-2-4,-1 6,0 0,0 1,0 0,-1 0,0 0,-1 1,0-1,0 1,0 0,0 1,-1 0,0 0,0 0,-1 1,1 0,-1 0,0 1,0 0,0 1,0-1,-1 2,1-1,0 1,-1 0,1 1,-1 0,1 0,-1 1,1 0,-1 0,1 1,0 0,-5 3,-16 6</inkml:trace>
  <inkml:trace contextRef="#ctx0" brushRef="#br0" timeOffset="-14624.585">5673 1042,'11'-5,"32"-12,-2-3,0 0,-1-3,17-14,-51 32,0 0,-1 0,0-1,0 1,0-1,-1 0,0-1,0 1,-1-1,0 0,0 0,0-1,-2 6,0 0,0-1,-1 1,1-1,-1 1,1 0,-1-1,0 1,0-1,0 1,0-1,-1 1,1-1,-1 1,1 0,-1-1,0 1,0 0,0 0,0-1,0 1,0 0,-1 0,1 0,-1 0,1 0,-1 1,0-1,0 0,0 1,0 0,0-1,0 1,0 0,0 0,-1 0,0 0,-2-1,1 1,0 0,-1 0,1 1,-1 0,0-1,1 2,-1-1,1 0,-1 1,1 0,-1 0,1 0,-1 0,1 1,0 0,0 0,0 0,0 0,0 1,0-1,1 1,-4 3,-75 85,69-74,4-8,2 0,-1 0,1 1,1 0,0 0,0 0,1 1,0 0,1 0,0 0,1 0,0 1,1 0,0-1,1 5,1-12,1 0,0-1,0 1,0-1,1 1,-1-1,1 0,0 1,0-1,0 0,0 0,0 0,1-1,-1 1,1-1,0 1,0-1,0 0,0 0,0 0,0 0,1 0,-1-1,1 0,-1 0,1 0,-1 0,1 0,0-1,1 1,4 0,1-1,0 0,0-1,0 0,0 0,0-1,-1 0,1-1,-1 0,8-4,69-37,-62 30</inkml:trace>
  <inkml:trace contextRef="#ctx0" brushRef="#br0" timeOffset="-15824.687">4629 476,'-17'318,"-23"-22,15-152,23-135</inkml:trace>
  <inkml:trace contextRef="#ctx0" brushRef="#br0" timeOffset="-15489.932">4234 618,'43'-19,"34"-12,13-4,-4-2,-12 6,-13 8,-13 3,-9 5,-7 0,-9 3</inkml:trace>
  <inkml:trace contextRef="#ctx0" brushRef="#br0" timeOffset="-14988.315">5052 336,'-36'373,"-3"-119,37-241,-1-3,1 0,0 0,1 0,0 0,1 0,0 1,0-1,1 0,0 0,3 10,-3-19,-1 0,1 1,0-1,0 0,0 0,0 1,0-1,0 0,0 0,0 0,0 0,0 0,0-1,1 1,-1 0,0 0,1-1,-1 1,0-1,1 1,-1-1,1 0,-1 0,1 1,-1-1,1 0,-1 0,0 0,1 0,-1-1,1 1,-1 0,1-1,-1 1,1-1,-1 1,0-1,1 0,-1 1,1-2,51-34,121-117,-164 145,-9 7,0-1,0 0,0 1,0-1,0 1,0-1,0 1,1 0,-1-1,0 1,1 0,0 0,-1 0,1 0,-1 0,1 0,0 1,0-1,-1 0,1 1,0-1,0 1,0 0,0 0,0 0,0 0,-1 0,1 0,0 0,0 0,0 1,0-1,-1 1,1 0,0-1,0 1,-1 0,1 0,0 0,-1 0,1 0,-1 0,1 1,-1-1,1 1,0 8,0 1,-1-1,0 1,0 0,-1-1,-1 1,0 0,0-1,-1 1,-2 5,-4 51,7-65,1 0,0 1,0-1,0 1,1-1,-1 1,0-1,1 1,0-1,0 0,-1 1,1-1,0 0,1 0,-1 0,0 1,1-1,-1-1,1 1,0 0,-1 0,1-1,0 1,13 6</inkml:trace>
  <inkml:trace contextRef="#ctx0" brushRef="#br0" timeOffset="-13024.981">7254 929,'14'-1,"-1"1,1-2,-1 0,1 0,-1-1,0-1,0 0,0-1,0-1,-1 0,0 0,0-1,-1-1,0 0,0 0,-1-1,9-9,-18 16,1 0,-1-1,0 1,1-1,-1 0,0 1,0-1,-1 0,1 1,0-1,-1 0,0 0,0 0,0 0,0 1,0-1,0 0,-1 0,1 0,-1 0,0 1,0-1,0 0,0 1,-1-1,1 1,-1-1,1 1,-1 0,0 0,0-1,0 1,0 1,0-1,0 0,0 0,-1 1,1-1,-1 1,1 0,-1 0,0 0,1 0,-1 0,0 0,0 1,0 0,1-1,-1 1,0 0,0 0,0 0,0 1,0-1,1 1,-1 0,0-1,1 1,-1 1,-1-1,-13 6,0 1,0 1,1 1,0 0,0 1,1 0,1 1,0 1,1 0,0 1,1 1,-5 7,8-12,5-7,0 0,1 0,-1 0,1 1,-1 0,1-1,0 1,0 0,1 1,-1-1,1 0,0 1,0 0,0-1,1 1,0 0,0 0,0 0,0-1,1 1,0 0,0 0,0 0,0 0,1 0,0 0,0 0,0 0,1-1,0 1,0 0,0-1,0 0,1 1,-1-1,1 0,0 0,1 0,-1-1,0 1,1-1,2 2,5-1,1 0,-1-1,0 0,1-1,0 0,-1-1,1-1,0 1,0-2,-1 0,1 0,0-1,-1 0,1-1,-1-1,0 0,0 0,6-4,4-3</inkml:trace>
  <inkml:trace contextRef="#ctx0" brushRef="#br0" timeOffset="-12474.579">7649 843,'2'90,"-2"-88,1 1,0-1,0 1,0-1,0 0,0 0,1 1,-1-1,1 0,-1 0,1 0,0-1,0 1,0 0,0-1,0 1,0-1,0 1,0-1,1 0,-1 0,0 0,1-1,-1 1,1 0,-1-1,1 1,-1-1,1 0,-1 0,1 0,-1 0,3-1,10-4,0 0,-1-1,0-1,0 0,-1-1,0-1,0 0,-1-1,0 0,0 0,-1-1,-1-1,0 0,-1 0,2-4,-7 11,66-79,-70 83,1 1,-1-1,0 1,0 0,1-1,-1 1,0 0,1-1,-1 1,1 0,-1 0,0-1,1 1,-1 0,1 0,-1 0,1-1,-1 1,1 0,-1 0,0 0,1 0,-1 0,1 0,-1 0,1 0,-1 0,1 0,-1 0,1 0,-1 1,1-1,-1 0,0 0,1 0,-1 1,1-1,-1 0,0 0,1 1,-1-1,1 0,-1 1,0-1,0 0,1 1,-1-1,0 1,0-1,1 1,-1-1,0 0,0 1,0-1,0 1,0-1,0 1,1-1,-1 1,0-1,0 1,-1-1,1 1,0-1,0 0,0 1,0-1,0 1,-7 37,6-34,-5 35,2 1,2-1,1 1,2-1,2 1,6 32,5 92,-11-131,-2-1,-1 1,-2 0,-1-1,-1 1,-2-1,-1-1,-2 1,-1-1,-8 15,18-44,-8 16,0-1,-1 0,-1-1,0 1,-2-2,1 0,-2 0,0-1,-1-1,-9 7,23-19,-1-1,0 1,1 0,-1-1,0 1,0-1,0 1,0-1,1 0,-1 1,0-1,0 0,0 0,0 1,0-1,0 0,0 0,0 0,0 0,0 0,1 0,-1-1,0 1,0 0,0 0,0-1,0 1,0 0,0-1,1 1,-1-1,0 1,0-1,1 1,-1-1,0 0,1 1,-1-1,0 0,1 0,-1 1,1-1,-1 0,1 0,0 0,-1 0,1 0,0 1,0-2,-6-48,11 16,1-1,2 1,2 1,1 0,1 0,2 1,1 1,1 0,2 1,1 1,17-19,16-18,-33 44</inkml:trace>
  <inkml:trace contextRef="#ctx0" brushRef="#br0" timeOffset="-13861.815">6633 336,'0'44,"0"111,-17 129,-21-30,22-207,20-60</inkml:trace>
  <inkml:trace contextRef="#ctx0" brushRef="#br0" timeOffset="-13439.588">6915 618,'-82'75,"-59"68,140-142,0 0,-1 0,1 0,0 0,0 1,0-1,0 0,0 1,0-1,0 1,1-1,-1 1,0-1,1 1,0-1,-1 1,1 0,0-1,-1 1,1 0,0-1,0 1,0 0,1-1,-1 1,0 0,1-1,-1 1,1-1,-1 1,1-1,0 1,0-1,0 1,-1-1,1 0,0 1,1-1,-1 0,0 0,0 0,1 0,-1 0,0 0,1 0,-1 0,1 0,-1-1,1 1,-1-1,1 1,1 0,-1-1,12 4,-1 0,1 0,-1 1,0 1,0 1,-1-1,0 2,0 0,-1 0,0 1,7 8,26 36,-30-39</inkml:trace>
  <inkml:trace contextRef="#ctx0" brushRef="#br0" timeOffset="-10053.686">8806 872,'0'40,"2"18,-3 0,-2 1,-3-1,-3 0,-10 37,-40 89,59-184,0 0,0-1,0 1,-1 0,1-1,0 1,0 0,-1-1,1 1,0 0,0-1,-1 1,1 0,-1 0,1-1,0 1,-1 0,1 0,0 0,-1 0,1 0,-1-1,1 1,0 0,-1 0,1 0,-1 0,1 0,0 0,-1 0,1 0,-1 0,1 1,0-1,-1 0,1 0,-1 0,1 0,0 1,-1-1,1 0,0 0,-1 0,1 1,0-1,-1 0,1 1,0-1,0 0,-1 1,1-1,0 0,0 1,0-1,0 1,-2-40,9-3,2 1,1 0,2 1,2 0,2 1,6-8,45-96,6 4,11-7,-27 71,-55 74,-1-1,1 0,-1 1,1-1,0 1,0 0,0 0,0-1,0 1,0 0,0 1,0-1,0 0,0 1,0-1,0 1,1-1,-1 1,0 0,0 0,1 0,-1 0,0 1,0-1,0 0,1 1,-1 0,0-1,0 1,0 0,0 0,0 0,0 1,0-1,-1 0,1 1,0-1,1 2,5 9,0 0,-1 1,0 0,-1 1,0-1,-1 1,0 0,-1 0,-1 1,-1-1,0 1,0 0,-2 0,0-1,0 1,-3 12,1-16,1 0,-2 0,1 0,-1-1,-1 0,0 1,-1-1,0 0,0-1,-1 1,0-1,-1-1,0 1,0-1,-1 0,0 0,0-1,-1 0,0-1,0 0,-1 0,1-1,-1 0,0-1,-1 0,1-1,-1 0,1 0,-1-1,0-1,0 1,0-2,0 0,0 0,-9-2,-5-4</inkml:trace>
  <inkml:trace contextRef="#ctx0" brushRef="#br0" timeOffset="-8888.574">9681 646,'-49'28,"1"3,2 2,1 2,1 1,3 3,0 2,36-36,-1 0,1 0,1 0,-1 1,1 0,0 0,0 0,0 0,1 1,0-1,1 1,-1 0,1 0,1 0,-1 0,1 0,0 0,1 0,0 0,0 1,0-1,2 4,-1-9,0 0,0 0,1 0,-1 0,1-1,-1 1,1 0,0-1,0 1,0-1,0 1,0-1,0 0,0 0,0 0,0 0,1 0,-1 0,0-1,1 1,-1-1,0 0,1 0,-1 0,1 0,-1 0,0 0,1 0,-1-1,0 1,3-2,70-30,82-101,37-56,-165 164,-30 66,-12-2,9-33,1 0,0 1,0-1,0 1,1-1,0 1,1 0,0 0,0 0,0 0,0 0,1 0,1 0,-1 0,1 0,0 0,1 0,-1-1,1 1,1 0,-1-1,1 1,3 4,0-8,1 0,-1-1,0 0,1 0,-1 0,1-1,0 0,-1 0,1-1,0 0,-1 0,1 0,0-1,0 0,-1 0,1-1,-1 0,1 0,-1-1,0 1,0-1,0-1,0 1,-1-1,1 0,4-4,4-1,0-1,-1 0,0-1,0-1,-1 0,0 0,-1-1,-1-1,0 0,0-2,35-48,-31 47,-2 1,0-2,-1 1,-1-2,0 1,-2-1,0-1,5-19,-13 38,1-1,-1 1,1 0,-1-1,0 1,0-1,0 1,0-1,0 1,0-1,0 1,0-1,0 1,-1 0,1-1,-1 1,1-1,-1 1,1 0,-1 0,0-1,0 1,1 0,-1 0,0 0,0 0,0 0,-1 0,1 0,0 0,0 0,0 0,-1 1,1-1,0 0,-1 1,1-1,0 1,-1 0,1-1,-1 1,1 0,-1 0,1 0,-1 0,1 0,0 0,-1 0,1 0,-1 1,1-1,-1 1,1-1,0 1,-1-1,1 1,0 0,0 0,0 0,-1-1,1 2,-11 3,1 1,0 0,0 1,1 0,0 1,0 0,1 1,0 0,0 0,1 1,0 0,1 0,0 1,1 0,0 0,0 2,5-12,1 1,-1-1,0 1,1-1,-1 1,1 0,-1-1,1 1,0 0,0-1,0 1,0 0,0-1,0 1,0 0,0 0,1-1,-1 1,1 0,-1-1,1 1,0-1,0 1,-1-1,1 1,0-1,0 0,1 1,-1-1,0 0,0 0,1 0,-1 0,0 0,1 0,-1 0,1 0,-1 0,1-1,0 1,-1-1,1 1,-1-1,1 0,0 1,0-1,-1 0,1 0,85-7,-70 3,64-8,-79 13,0-1,0 0,1 1,-1-1,0 1,0-1,1 1,-1 0,0 0,0 0,0 0,0 1,0-1,0 1,-1-1,1 1,0-1,-1 1,1 0,-1 0,0 0,1 0,-1 0,0 0,0 0,-1 0,1 0,0 0,-1 1,1-1,-1 0,1 1,-12 85,9-81,-1 0,1 1,1-1,0 1,0-1,0 1,1-1,0 1,0-1,1 1,0-1,1 4,-2-9,1 0,0 0,0 0,0 0,0 0,0 0,0 0,0-1,0 1,1-1,-1 1,1-1,-1 1,1-1,0 0,-1 1,1-1,0 0,0 0,0-1,0 1,0 0,0 0,0-1,0 0,0 1,0-1,0 0,0 0,0 0,1 0,-1 0,0-1,0 1,0 0,0-1,0 0,0 1,0-1,0 0,-1 0,2-1,81-48,-79 46,210-195,-178 165,-1-1,-1-1,-2-2,-2-1,-2-2,-1-1,-2-1,-3-1,-1-1,-2-1,-2-1,-2 0,0-11,-16-11,0 67,-1 1,1 0,0 0,-1-1,1 1,-1 0,1 0,-1-1,1 1,-1 0,0 0,0 0,0 0,0 0,1 0,-1 0,0 0,-1 0,1 1,0-1,0 0,0 1,0-1,-1 0,1 1,0 0,0-1,-1 1,1 0,0 0,-1-1,1 1,0 0,-1 0,1 1,0-1,-1 0,1 0,0 1,-1-1,1 0,0 1,0-1,0 1,-1 0,1-1,0 1,0 0,-9 7,0 0,0 1,1 0,0 1,1 0,0 0,1 1,0-1,0 2,1-1,1 1,0 0,0 0,-2 12,-5 18,1 1,2 1,2 0,1 13,-1-1,4-25,2 1,1-1,2 0,1 1,1-1,8 25,18 74,-62-159,18 9,0 0</inkml:trace>
  <inkml:trace contextRef="#ctx0" brushRef="#br0" timeOffset="-8638.722">10556 364,'34'5,"39"1,18-4,-3-4,-6 0,-8-6,-11-1,-7 1,-8 2,-13 2</inkml:trace>
  <inkml:trace contextRef="#ctx0" brushRef="#br0" timeOffset="1999.754">2343 1831,'-22'111,"5"0,-1 62,-1 13,10 0,9-185,0 0,0 0,-1 0,1 1,0-1,0 0,0 0,0 0,1 0,-1 1,0-1,0 0,1 0,-1 0,0 0,1 0,-1 0,1 0,0 0,-1 0,1 0,0 0,0 0,-1 0,1 0,0-1,0 1,0 0,0-1,0 1,0 0,0-1,0 0,0 1,0-1,1 1,-1-1,0 0,0 0,0 0,0 0,1 0,-1 0,0 0,0 0,0 0,0 0,0-1,1 1,-1 0,0-1,0 1,0-1,0 0,0 1,0-1,0 0,0 1,0-1,-1 0,1 0,0 0,0 0,69-70,-24 27,-35 31,1 1,1 0,0 1,1 0,0 1,0 0,1 1,9-3,-21 11,0 0,0 1,0-1,0 1,0 0,0 0,0 0,0 0,0 0,0 1,0-1,0 1,-1 0,1 0,0 0,0 0,-1 1,1-1,-1 1,1-1,-1 1,0 0,1 0,-1 0,0 0,0 1,0-1,-1 0,1 1,-1-1,1 1,-1 0,0-1,0 1,0 0,0 0,0 0,-1 0,1 0,-1 0,0 0,0 0,0 0,6 25,-2 0,-1 1,-1-1,-1 1,-2-1,-1 1,-2 7,3-27,8-17,1-2</inkml:trace>
  <inkml:trace contextRef="#ctx0" brushRef="#br0" timeOffset="2248.117">2936 2481,'-5'33,"-1"17,4-1,4-9</inkml:trace>
  <inkml:trace contextRef="#ctx0" brushRef="#br0" timeOffset="2499.259">2964 2001,'0'0</inkml:trace>
  <inkml:trace contextRef="#ctx0" brushRef="#br0" timeOffset="2815.368">3106 2650,'47'-92,"52"-58,-99 149,0 0,0-1,1 1,-1 0,0 0,1 0,-1 0,1 0,0 0,-1 0,1 1,0-1,-1 0,1 0,0 0,0 1,0-1,0 0,-1 1,1-1,0 1,0-1,0 1,0-1,1 1,-1 0,0-1,0 1,0 0,0 0,0 0,0 0,0 0,0 0,1 0,-1 0,0 0,0 1,0-1,0 0,0 1,0-1,0 1,0-1,0 1,0 0,0-1,0 1,-1 0,1-1,0 1,0 0,-1 0,1 0,0 0,-1 0,6 83,-8-77,2 0,-1 0,1 0,0 1,0-1,1 0,0 0,0 0,1 0,0 0,0 0,1 0,-1-1,2 1,2 5,-4-10,0 0,0 0,1-1,-1 1,0 0,1-1,-1 1,1-1,-1 0,1 1,0-2,0 1,-1 0,1 0,0-1,0 1,0-1,0 0,0 0,0 0,-1 0,1-1,0 1,0-1,0 0,0 0,-1 0,1 0,0 0,-1 0,1-1,-1 1,2-3,75-63,57-128,-121 176</inkml:trace>
  <inkml:trace contextRef="#ctx0" brushRef="#br0" timeOffset="3127.574">4037 1747,'-30'507,"4"-306,13-140,7-55</inkml:trace>
  <inkml:trace contextRef="#ctx0" brushRef="#br0" timeOffset="3382.016">3698 2198,'38'5,"32"1,14 1,-2-7,-11-3,-13-1,-11 0,-9 1,-11 1</inkml:trace>
  <inkml:trace contextRef="#ctx0" brushRef="#br0" timeOffset="7165.763">4827 2594,'14'-2,"-1"1,1-2,-1 0,0 0,0-2,0 1,0-2,-1 1,0-2,0 0,0 0,1-2,132-109,-1-31,-127 133,-14 12,1-1,0 1,0-1,1 1,-1 0,1 1,0-1,0 1,0 0,0 0,0 0,1 1,0 0,-1 0,1 0,0 1,0 0,0 0,-1 0,3 1,-3 4,-1 0,0 0,0 0,-1 1,1 0,-1 0,0 0,0 0,0 0,-1 0,0 1,0-1,0 1,-1 0,0 0,0-1,0 1,-1 0,0 0,0 0,0 0,-1-1,0 1,0 3,0-1,1 12,-16 154,14-166,-1 0,0 0,0 0,0-1,-1 1,0-1,-1 0,0 0,0 0,0 0,-1-1,0 0,0 0,0-1,-1 0,0 0,0 0,0-1,-5 2,9-4,0 0,0 0,0 0,0 0,0-1,0 1,-1-1,1 0,-1 0,1 0,0-1,-1 1,1-1,-1 1,0-1,1-1,-1 1,1 0,-1-1,1 1,-1-1,1 0,0 0,-1-1,1 1,0-1,0 0,0 1,0-1,0-1,0 1,1 0,-1-1,1 1,-1-1,1 0,0 0,0 1,0-2,1 1,-1 0,1 0,-1 0,1-1,0 1,1-1,-1 1,0-1,1 0,4-13</inkml:trace>
  <inkml:trace contextRef="#ctx0" brushRef="#br0" timeOffset="7711.432">5956 1776,'1'74,"-14"182,-6-19,7-169,9-57,0 0,1 0,0 0,0 0,2 1,-1-1,2 1,-1-1,3 9,2-7,1-8</inkml:trace>
  <inkml:trace contextRef="#ctx0" brushRef="#br0" timeOffset="7951.003">5673 2283,'19'5,"21"1,9 0,5-1,-2-2,-5-5,0-3,-4-1,-4 1,0 2,-1-5,-2 1,-8 0</inkml:trace>
  <inkml:trace contextRef="#ctx0" brushRef="#br0" timeOffset="9230.548">6690 2311,'-9'-4,"0"1,0 0,0 0,0 1,0 0,-1 1,1 0,0 0,-1 1,1 0,-1 1,1 0,0 1,-1-1,1 2,0-1,0 2,0-1,1 1,-1 0,-1 2,-9 5,2 0,-1 2,1 0,1 1,0 0,2 2,-1-1,2 2,0 0,-23 77,36-92,-1 0,1 0,0 0,-1 0,1 0,0 0,0 1,1-1,-1 0,0 0,1 0,-1 0,1 0,0 0,0 0,-1 0,1 0,0-1,1 1,-1 0,0 0,0-1,1 1,-1-1,1 1,0-1,-1 0,1 0,0 1,0-1,-1 0,1-1,0 1,0 0,0 0,0-1,0 1,1-1,-1 0,0 0,0 0,0 0,0 0,2 0,9-3,-1 0,1-1,-1 0,0-1,0 0,0-1,0-1,-1 1,0-2,-1 0,0 0,0-1,2-2,10-7,201-179,-222 196,-1 0,0 0,1 0,0 0,-1 0,1 0,0 0,-1 1,1-1,0 0,0 1,-1-1,1 0,0 1,0-1,0 1,0-1,0 1,0-1,0 1,0 0,0 0,0-1,0 1,0 0,0 0,0 0,0 0,1 0,-1 1,0-1,0 0,0 0,0 1,0-1,0 0,0 1,0-1,0 1,-1-1,1 1,0 0,0-1,0 1,-1 0,1 0,0-1,0 1,-1 0,1 0,-1 0,1 0,-1 0,24 65,-24-59,1-1,0 0,0 1,0-1,1 0,0 0,0 0,1 0,-1-1,1 1,0 0,1-1,0 0,-1 0,2 0,-1 0,0-1,1 0,0 0,0 0,0 0,1-1,-1 0,1 0,0 0,0-1,-1 1,2-2,3 2,-4-5,1 0,0 0,-1 0,0-1,0 0,1 0,-2 0,1-1,0 0,-1 0,0-1,0 0,0 1,0-2,-1 1,0 0,0-1,0 0,-1 0,0 0,1-2,13-17,17-26,-2-2,-3-2,21-52,-31 61,-1 0,-3-1,-2-1,-2 0,-2 0,-2-1,-1-10,-6 54,1-1,-1 1,0-1,-1 1,1-1,-1 1,0-1,0 1,-1 0,0 0,0-1,0 1,0 0,-1 1,0-1,-1-2,3 7,0-1,0 0,0 1,1-1,-1 1,0-1,0 1,0 0,0-1,0 1,0 0,0-1,0 1,0 0,0 0,0 0,0 0,0 0,0 0,0 0,0 0,0 1,0-1,0 0,0 1,0-1,0 0,1 1,-1-1,0 1,0-1,0 1,0 0,1-1,-1 1,0 0,1 0,-1-1,0 1,1 0,-1 0,1 0,0 0,-1 0,-23 44,23-41,-8 25,1 1,1 0,2 0,1 0,2 0,1 1,1-1,4 30,-2 21,28 197,-35-227,-2-51</inkml:trace>
  <inkml:trace contextRef="#ctx0" brushRef="#br0" timeOffset="9520.394">6915 2142,'19'10,"21"2,8 0,2-2,1-3,-4-3,-4-2,-5-1,-4-5,-3-3,-2 0,-2 2,1 1,-1 2,0 0,1 2,-5 0</inkml:trace>
  <inkml:trace contextRef="#ctx0" brushRef="#br0" timeOffset="9769.649">7705 2396,'0'29,"5"9,2-2</inkml:trace>
  <inkml:trace contextRef="#ctx0" brushRef="#br0" timeOffset="10017.454">7677 2001,'0'19,"0"6</inkml:trace>
  <inkml:trace contextRef="#ctx0" brushRef="#br0" timeOffset="10501.489">7904 2537,'162'-327,"-162"328,0 0,0-1,0 1,1 0,-1-1,0 1,1-1,-1 1,1 0,-1-1,1 1,-1-1,1 1,-1-1,1 1,-1-1,1 0,0 1,-1-1,1 0,0 1,-1-1,1 0,0 0,-1 0,1 1,0-1,-1 0,1 0,0 0,0 0,-1 0,1 0,0-1,-1 1,1 0,0 0,-1 0,1-1,0 1,-1 0,1-1,0 1,-1 0,1-1,-1 1,1-1,-1 1,1-1,-1 1,1-1,-1 1,1-1,-1 0,0 1,1-1,-1 0,0 1,0-1,1 0,-1 1,0-1,0 0,0 0,0 1,0-1,0 0,0 1,0-1,0 0,12 41,26 53,-37-91,1 0,0 0,-1 1,1-1,0 0,0-1,0 1,1 0,-1-1,0 1,0-1,1 1,-1-1,1 0,0 0,-1 0,1-1,0 1,-1 0,1-1,0 0,-1 0,1 0,0 0,0 0,-1 0,1-1,0 1,0-1,-1 0,1 0,1-1,6-2,0-2,0 1,0-1,-1-1,0 0,0 0,-1-1,0 0,0 0,-1-1,0 0,1-2,28-31,-22 28</inkml:trace>
  <inkml:trace contextRef="#ctx0" brushRef="#br0" timeOffset="11151.628">8778 2170,'-10'2,"1"0,-1 0,0 1,1 1,0-1,-1 1,1 1,1 0,-1 0,1 1,0 0,0 0,1 1,-1 0,2-1,0 0,0 1,1-1,-1 1,2 0,-1 1,1-1,0 1,0 0,1 0,0 0,1 1,-1-1,2 1,-1-1,1 1,0 0,1-1,0 1,1 0,0-1,0 2,0-8,-1-1,1 1,0-1,0 1,0-1,0 0,0 1,1-1,-1 0,0 0,1 1,-1-1,0 0,1-1,-1 1,1 0,0 0,-1-1,1 1,-1 0,1-1,0 0,0 1,-1-1,1 0,0 0,0 0,-1 0,1 0,0-1,-1 1,1 0,0-1,-1 1,1-1,0 0,-1 1,1-1,0-1,68-37,-64 35,66-50,-55 39,0 1,1 1,1 0,0 2,1 0,0 1,0 1,21-6,-37 13,1 1,-1-1,1 1,0 0,0 0,-1 0,1 0,0 1,0 0,0 0,0 1,-1-1,1 1,0 0,0 0,-1 0,1 1,0 0,-1 0,0 0,1 0,-1 1,0-1,0 1,-1 0,1 1,0-1,2 4,2 16,0 1,-1 0,-2 0,0 0,-2 1,-1-1,0 1,-2 0,-1 0,-3 19,1 33,-8 54,8-118,0 1,0-1,-1 1,-1-1,0 0,-1-1,0 1,-1-1,-1-1,1 1,-2-1,0 0,0-1,-1 0,0-1,-1 0,-10 7,18-13,-1 1,1-1,-1 0,0 0,0-1,0 1,-1-1,1 0,-1 0,1 0,-1 0,0-1,1 0,-1 0,0 0,0-1,0 0,0 0,1 0,-1 0,0-1,0 1,0-1,1-1,-1 1,0-1,1 0,-1 0,1 0,0 0,-1-1,1 1,1-1,-1-1,0 1,1 0,-1-1,0 0,2-5,1 0,-1 1,2-1,-1 0,1 0,1 0,-1 1,1-1,1 0,0 1,0-1,0 1,1-1,1 1,-1 0,1 0,1 1,0-1,0 1,0 0,0 0,1 1,1 0,0-1,15-15,1 2,1 1,1 1,1 0,0 2,1 1,0 2,2 0,-1 2,2 1,22-4,49-8,-83 16</inkml:trace>
  <inkml:trace contextRef="#ctx0" brushRef="#br0" timeOffset="13303.797">10387 1662,'29'-34,"-25"67,-32 119,-53 316,70-305,12-163,-1-11</inkml:trace>
  <inkml:trace contextRef="#ctx0" brushRef="#br0" timeOffset="13565.493">10048 2086,'342'-27,"-61"-27,-214 31,-48 18</inkml:trace>
  <inkml:trace contextRef="#ctx0" brushRef="#br0" timeOffset="14013.667">10894 1549,'-47'143,"6"1,-1 35,35-141,2 1,1-1,2 1,2-1,1 1,2 0,4 16,-7-53,0 1,0-1,0 1,0-1,0 1,0-1,1 0,-1 1,1-1,0 1,-1-1,1 0,0 1,0-1,1 0,-1 0,0 0,1 0,-1 0,1 0,0 0,0-1,-1 1,1-1,0 1,0-1,1 0,-1 1,0-1,0 0,1-1,-1 1,0 0,1-1,-1 1,1-1,-1 0,0 1,1-1,-1 0,2-1,15-8,0-1,-1 0,-1-1,0-2,-1 1,0-2,0 0,-2-1,6-8,82-69,-85 79,-12 8,0 0,0 1,1 0,0 0,0 0,0 0,0 1,0 0,1 1,-1 0,1 0,0 0,-1 0,6 1,-9 3,0 0,0 1,0 0,-1 0,0 0,1 0,-1 0,0 0,-1 1,1-1,0 1,-1-1,0 1,0-1,0 1,0 0,-1 0,1-1,-1 1,0 0,0 0,0-1,-1 1,1 0,-2 3,2 1,-1 24,-1-24,1-1,0 1,1-1,0 1,0-1,1 1,0 0,0-1,1 0,0 1,0-1,1 0,0 0,0 0,3 4,29 4,-16-17</inkml:trace>
  <inkml:trace contextRef="#ctx0" brushRef="#br0" timeOffset="14699.436">11713 2057,'-27'25,"1"0,2 2,0 1,2 1,1 1,2 1,-12 24,30-54,0 1,0-1,0 0,0 1,0-1,1 0,-1 1,0-1,1 1,-1-1,1 1,-1-1,1 1,0-1,0 1,0 0,0-1,0 1,0-1,0 1,0 0,1-1,-1 1,0-1,1 1,-1-1,1 1,0-1,0 0,-1 1,1-1,0 0,0 1,0-1,1 0,-1 0,0 0,0 0,0 0,1 0,-1 0,1-1,-1 1,0 0,1-1,-1 1,1-1,0 1,-1-1,1 0,-1 0,1 0,-1 0,1 0,0 0,-1 0,1 0,-1-1,1 1,-1 0,2-2,13-3,-1-2,-1 0,1 0,-1-2,-1 0,1 0,-2-1,1-1,6-7,19-14,93-74,-129 105,-1-1,0 1,0 0,1 0,-1 0,0 0,1 0,-1 1,1-1,-1 0,1 1,0-1,-1 1,1 0,0-1,-1 1,1 0,0 0,-1 0,1 0,0 0,-1 0,1 1,0-1,-1 1,1-1,-1 1,1-1,-1 1,1 0,-1 0,1 0,-1 0,0 0,1 0,-1 0,0 0,0 0,0 1,0-1,0 0,0 1,0-1,0 1,-1-1,1 1,0-1,-1 1,0 0,1-1,-1 1,0-1,0 1,1 0,-2-1,1 3,3 22,-3-22,-1 1,1-1,0 1,0-1,0 1,1-1,0 0,0 1,0-1,0 0,0 1,1-1,0 0,0 0,0 0,0-1,1 1,0 0,-1-1,1 0,0 1,1-1,-1 0,1-1,-1 1,1-1,0 1,0-1,0 0,0-1,0 1,0-1,3 1,6-3,0 0,0-1,0 0,-1-1,1-1,-1 0,1-1,-1 0,-1-1,1 0,-1-1,0 0,0-1,-1 0,0-1,2-2,134-111,-125 109,-1-2,-1 0,0-1,-1-1,0-1,-2 0,0-1,-1-1,-1-1,-1 0,2-5,-5 9,0-1,-1-1,-1 1,-1-1,-1-1,0 1,-2-1,0 0,-1 0,-1-1,-1 1,-1-18,0 36,0 0,0 0,-1-1,1 1,0 0,-1-1,0 1,1 0,-1 0,0 0,0 0,0 0,-1 0,1 0,0 0,-1 0,1 1,-1-1,0 0,1 1,-1-1,0 1,0 0,0 0,0 0,0 0,0 0,0 0,-1 0,1 1,0-1,0 1,-1-1,1 1,0 0,-1 0,1 0,0 0,0 0,-1 1,1-1,0 1,0 0,-1-1,1 1,0 0,0 0,0 0,0 1,0-1,0 1,-12 12,1 1,0 0,1 1,1 1,0 0,2 0,0 1,1 0,0 0,2 1,0 0,1 1,1-1,1 1,-1 10,1 0,2 1,0-1,2 0,1 0,2 1,1-2,1 1,2 0,5 13,31 63,-55-134,6 10</inkml:trace>
  <inkml:trace contextRef="#ctx0" brushRef="#br0" timeOffset="14957.087">12165 1860,'43'4,"43"-2,17-2,0-1,-13-1,-11-4,-15-1,-9 0,-9 1,-11 2</inkml:trace>
  <inkml:trace contextRef="#ctx0" brushRef="#br0" timeOffset="22799.88">13688 1831,'30'0,"-1"-1,0-2,1-1,-1-1,-1-1,1-2,-1-1,0-1,-1-1,0-2,19-12,-39 21,-1-1,0 0,0-1,0 1,0-1,-1 0,0-1,-1 1,1-1,-1 0,0 0,-1 0,1-1,-2 1,1-1,-1 0,0 1,-1-1,1 0,-2 0,1-3,-2 11,1-1,-1 0,1 1,-1-1,0 0,1 1,-1-1,0 1,0-1,1 1,-1-1,0 1,0 0,0-1,0 1,0 0,1 0,-1 0,0 0,0-1,0 1,0 0,0 1,0-1,0 0,1 0,-1 0,0 0,0 1,0-1,0 0,0 1,1-1,-1 1,0-1,0 1,1-1,-1 1,0-1,1 1,-1 0,0-1,1 1,-1 0,1 0,-1-1,1 1,0 0,-1 0,1 0,0 0,0-1,-1 1,1 0,0 0,0 0,0 0,0 0,0 0,0 0,0 0,-14 28,0 0,2 1,1 1,1-1,2 2,1-1,-1 24,-4 5,-22 137,18-96,-4-1,-29 88,42-170,0 0,-2 0,0 0,0-1,-2 0,0-1,-1 0,-13 13,21-24,-2 0,1 0,0 0,-1 0,0-1,0 0,-1 0,1-1,-1 1,0-2,1 1,-1-1,0 0,-1 0,1-1,0 0,0 0,-1 0,1-1,0 0,-1-1,1 0,0 0,0-1,-3 0,6 1,1-1,-1 0,0 0,1 0,-1 0,1-1,0 0,-1 1,1-1,0 0,1 0,-1-1,1 1,-1 0,1-1,0 0,0 1,1-1,-1 0,1 0,0 0,0 0,0 0,0 0,1-1,-1 1,1 0,0 0,1-1,24-121,-17 110,0 0,1 1,1 0,0 0,1 1,1 0,0 1,1 0,0 1,1 1,0 0,1 0,14-6,10-4,2 2,0 2,0 1,2 3,40-8,-60 15,23-10,-28 9</inkml:trace>
  <inkml:trace contextRef="#ctx0" brushRef="#br0" timeOffset="23120.511">14451 2029,'-12'25,"1"1,1 0,2 0,0 1,2 0,1 0,1 1,1 0,2 24,0-49,1 0,-1 0,1 0,0 0,1 0,-1 0,0 1,1-1,0 0,0 0,0 0,0 0,0-1,0 1,1 0,-1 0,1-1,0 1,0-1,0 1,0-1,0 0,1 0,-1 0,1 0,-1 0,1 0,0-1,0 1,-1-1,1 0,0 0,0 0,0 0,0-1,1 1,-1-1,0 0,0 0,0 0,0 0,0 0,0-1,1 1,0-1,8-5,-1 1,0-2,-1 1,0-1,0-1,0 0,-1 0,0-1,0 0,-1-1,-1 0,0 0,0 0,-1-1,0 0,0-1,-2 1,1-1,-1 0,-1 0,0 0,-1 0,-1-1,1 1,-2-7,1 16,0-1,0 1,0-1,-1 1,1-1,-1 1,0-1,0 1,-1-1,1 0,-1 1,1-1,-1 1,0-1,0 1,-1 0,1 0,-1-1,0 1,0 0,0 0,0 0,0 1,0-1,-1 0,0 1,1 0,-1-1,0 1,0 0,0 1,0-1,-1 0,1 1,0 0,-1 0,1 0,-1 0,1 0,-1 1,1-1,-3 1,-51 14,32-2</inkml:trace>
  <inkml:trace contextRef="#ctx0" brushRef="#br0" timeOffset="23470.476">14789 2311,'-2'-1,"0"-1,0 1,0-1,1 0,-1 0,0 0,1 1,-1-1,1-1,0 1,0 0,0 0,0 0,0-1,0 1,1 0,-1-1,1 1,-1 0,1-1,0 1,0-1,0 1,0-1,1 0,1-14,1-1,1 1,0 0,1 0,1 0,1 1,0 0,2 0,-1 1,2 0,9-12,-11 16,-6 5,1 1,0 0,0 0,1 0,0 0,0 1,0-1,0 1,0 0,1 0,0 1,0 0,0-1,0 1,1 1,-1-1,1 1,-1 0,1 0,1 1,7 2</inkml:trace>
  <inkml:trace contextRef="#ctx0" brushRef="#br0" timeOffset="23836.365">15354 1944,'-14'2,"-1"1,1 0,0 1,0 1,0 0,1 1,0 1,0 0,0 0,1 1,0 1,1 0,-1 1,7-5,1-1,-1 1,1 0,0 1,0-1,1 1,0-1,0 1,0 0,1 0,-1 0,2 1,-1-1,1 0,0 1,0-1,0 1,1 0,0-1,0 1,1-1,0 1,0-1,1 1,-1-1,2 0,-1 0,0 0,1 0,0 0,1 0,-1-1,1 0,0 1,0-1,1-1,0 1,0-1,0 1,0-2,0 1,1 0,0-1,3 2,2-3,-1 1,1-1,0-1,0 0,0 0,0-1,0 0,0-1,0-1,0 1,-1-2,1 1,0-2,-1 1,0-2,0 1,0-1,0-1,-1 1,0-2,0 1,-1-1,4-4,8-6,-2 3</inkml:trace>
  <inkml:trace contextRef="#ctx0" brushRef="#br0" timeOffset="24234.318">15636 2142,'37'4,"0"-2,0-2,0-1,0-2,0-1,0-2,-1-2,22-8,-47 13,1-1,-1 0,0-1,-1-1,1 0,-1 0,0-1,-1 0,1 0,-1-1,-1-1,0 1,0-1,-1-1,0 0,0 0,-1 0,4-9,-9 17,0 0,-1 0,1 0,0 0,-1 0,1 0,-1 0,0-1,1 1,-1 0,0 0,0-1,-1 1,1 0,0 0,-1 0,1-1,-1 1,0 0,0 0,0 0,0 0,0 0,0 0,0 1,-1-1,1 0,-1 0,1 1,-1-1,0 1,0 0,1-1,-1 1,0 0,0 0,0 0,0 0,0 1,-1-1,1 0,0 1,0 0,0-1,-1 1,1 0,-14 0,-1 1,1 1,0 0,0 1,0 1,1 0,-1 1,1 1,0 1,0 0,1 0,0 2,0 0,1 0,0 1,1 1,0 0,0 1,2 0,-1 0,1 1,1 1,1 0,0 0,3-8,1 0,0 0,0 0,1 0,-1 1,2-1,-1 1,1 0,0 0,0 0,1 0,-1 0,2 1,-1-1,1 0,0 0,1 1,0-1,0 0,0 0,1 0,0 0,0 0,1 0,0 0,0-1,1 0,0 1,0-1,0-1,0 1,1 0,0-1,6 4,4 0,1-1,0-1,1-1,0 0,0-1,0-1,0 0,1-2,-1 0,1 0,0-2,0 0,-1-1,2-1,-9 1,22 1</inkml:trace>
  <inkml:trace contextRef="#ctx0" brushRef="#br0" timeOffset="26620.636">2315 3101,'-20'143,"2"-20,6 0,3 34,9-153,0-3,-1 1,0 0,1-1,-1 1,1 0,0 0,0 0,0-1,0 1,0 0,0 0,0 0,0-1,0 1,1 0,-1 0,1-1,0 1,-1 0,1-1,0 1,0-1,0 1,0-1,0 1,0-1,1 0,-1 1,0-1,1 0,-1 0,1 0,-1 0,1 0,-1 0,1-1,1 1,124-94,-110 81,-5 0,2 1,-1 1,1 0,1 1,0 0,0 1,0 1,1 1,0 0,1 1,-1 0,1 2,0 0,0 1,13-1,-27 4,0-1,0 1,0 0,-1 0,1 0,0 0,0 1,-1-1,1 1,-1-1,1 1,-1 0,0 0,1 0,-1 0,0 0,0 1,-1-1,1 1,0-1,-1 1,0 0,1-1,-1 1,0 0,-1 0,1 0,0 0,-1 0,1 0,-1 2,-7 98,4-89,-1 1,0-1,-1 0,-1-1,0 1,-1-1,-1-1,0 1,0-1,-1 0,-1-1,0 0,0-1,-1 0,0 0,-1-1,0-1,-1 0,1-1,-1 0,-1-1,1 0,-2-1,11-3,0 0,0-1,0 0,0 0,0 0,0 0,0 0,0-1,0 0,0 0,-1 0,1 0,0-1,0 0,0 0,0 0,0 0,0 0,0-1,0 0,1 0,-1 0,1 0,-1 0,1-1,0 0,0 0,0 1,0-2,0 1,1 0,-1-1,1 1,0-1,0 1,0-1,1 0,-1 0,1 0,0 0,0 0,0 0,0-4,9-19,3 2</inkml:trace>
  <inkml:trace contextRef="#ctx0" brushRef="#br0" timeOffset="27041.147">3049 3581,'-13'11,"1"1,0 0,0 1,1 0,1 1,0 0,1 0,0 1,1 0,1 1,1-1,0 1,1 1,1-1,0 1,0 7,4-20,0-1,0 0,0 1,1-1,-1 1,1-1,0 0,0 0,0 1,0-1,0 0,1 0,0 0,-1 0,1 0,0-1,0 1,1 0,-1-1,0 0,1 1,0-1,-1 0,1 0,0-1,0 1,0-1,0 1,1-1,-1 0,0 0,0 0,1-1,-1 1,0-1,1 0,-1 0,1 0,-1 0,0 0,1-1,-1 0,0 1,1-1,-1-1,3 0,9-5,0-1,0 0,-1-1,0-1,0 0,-1-1,-1 0,0-1,0-1,-1 0,-1 0,0-1,-1 0,-1-1,0 0,0 0,0-5,-5 15,0 1,-1-1,1 0,-1 0,0 0,0-1,0 1,-1 0,0-1,0 1,-1-1,1 1,-1-1,0 1,0-1,-1 1,0-1,0 1,0-1,-1 1,0 0,0-1,0 1,0 0,-1 0,0 1,0-1,0 1,-1-1,1 1,-1 0,0 0,0 1,-1-1,1 1,-1 0,1 0,-1 0,0 1,-4-2,2 4,0 0,0 0,0 1,0 0,0 1,0-1,0 1,0 1,1-1,-1 1,1 0,0 1,0 0,0 0,0 0,1 0,0 1,0 0,0 0,0 0,1 1,-2 2,-13 16</inkml:trace>
  <inkml:trace contextRef="#ctx0" brushRef="#br0" timeOffset="27386.752">3670 3158,'-76'457,"48"-289,20-97,17-60,-3-16</inkml:trace>
  <inkml:trace contextRef="#ctx0" brushRef="#br0" timeOffset="27687.496">3924 3186,'-5'38,"-6"32,-2 9,2-4,3-10,2-11,-2-11,0-7,2-5,1-3,2-1,2-1,0 0,1 1,-5-10,-1-7</inkml:trace>
  <inkml:trace contextRef="#ctx0" brushRef="#br0" timeOffset="27952.562">3246 3553,'39'4,"41"-2,11-2,1-1,-11-1,-9-4,-13-1,-11 0,-9 2,-7 1,-3 2,2 1,1 0,0 1,0 1,-2-1,-5 0</inkml:trace>
  <inkml:trace contextRef="#ctx0" brushRef="#br0" timeOffset="28285.263">4262 3497,'-13'11,"0"0,1 1,1 1,0 0,0 0,1 1,1 1,0-1,2 2,-1-1,-4 17,11-29,0 0,0 1,0-1,1 1,-1-1,1 1,0-1,0 1,0-1,1 1,-1-1,1 1,0-1,0 1,0-1,0 0,0 1,1-1,0 0,0 0,-1 0,2 0,-1-1,0 1,1 0,-1-1,1 0,0 1,-1-1,1 0,0 0,0-1,1 1,-1-1,0 1,0-1,1 0,-1 0,1-1,-1 1,1-1,-1 0,1 1,-1-2,1 1,-1 0,1-1,7 0,-1 0,0-1,0 0,0 0,0-1,-1-1,1 1,-1-2,0 1,0-1,0-1,-1 0,1 0,-1 0,-1-1,1 0,3-6,-7 8,1 0,-1 0,0 0,-1 0,1-1,-1 1,0-1,-1 0,0 0,1 0,-2-1,1 1,-1 0,0-1,0 1,-1-1,0 1,0 0,0-1,-1 1,0-1,0 1,-1 0,0-1,0 1,0 0,-1 0,0-1,0 3,0 0,0-1,0 1,-1 1,0-1,1 0,-1 1,0 0,-1 0,1 0,-1 0,1 1,-1-1,0 1,-3 0,-16-5</inkml:trace>
  <inkml:trace contextRef="#ctx0" brushRef="#br0" timeOffset="28835.483">4404 3835,'69'-102,"67"-76,-135 176,0 1,-1-1,1 1,0-1,0 1,0 0,1-1,-1 1,0 0,0 0,1 0,-1 0,0 0,1 0,-1 0,1 1,-1-1,1 0,0 1,-1-1,1 1,0 0,-1 0,1-1,0 1,-1 0,1 0,0 0,-1 1,1-1,0 0,-1 1,1-1,0 1,-1-1,1 1,-1 0,1 0,-1 0,1 0,-1 0,0 0,0 0,1 0,-1 0,0 1,0-1,0 0,0 1,0-1,-1 1,1 0,4 41,-5-39,0 0,0 0,0 1,0-1,0 0,1 0,0 0,0 0,0 0,0 0,1-1,-1 1,1 0,0-1,0 1,0-1,2 2,1-4,0 0,-1-1,1 1,0-1,0 0,0-1,-1 1,1-1,0 0,0 0,-1-1,1 1,-1-1,1 0,-1 0,0-1,0 1,0-1,0 0,0 0,-2 2,165-96,-165 96,0 0,1 0,-1 1,1-1,0 1,-1-1,1 1,0 0,-1 0,1 0,0 0,-1 0,1 1,-1-1,1 1,-1 0,1-1,-1 1,1 1,-1-1,1 0,-1 0,0 1,0-1,0 1,0 0,0 0,0 0,0 0,-1 0,1 0,-1 0,1 0,-1 1,0-1,0 1,0-1,0 1,0-1,-1 1,1-1,-1 1,0 0,1-1,-1 1,3 35,-4-33,1 0,0 1,0-1,0 0,1 0,0 0,0 0,0 1,1-1,-1-1,1 1,0 0,1 0,-1-1,1 1,0-1,0 0,0 0,4 4,9 1</inkml:trace>
  <inkml:trace contextRef="#ctx0" brushRef="#br0" timeOffset="30003.784">5984 3609,'-6'12,"1"-1,1 1,0 0,1 1,0-1,1 0,1 1,0 0,0-1,1 1,1 0,0-1,1 1,0-1,1 0,0 1,1-1,0 0,6 9,-9-19,0 0,0-1,0 1,0-1,1 0,-1 1,0-1,1 0,-1 0,1 0,0 0,-1 0,1 0,0-1,0 1,-1 0,1-1,0 1,0-1,0 0,0 0,-1 0,1 0,0 0,0 0,0 0,0 0,0-1,-1 1,1-1,0 1,0-1,0 0,-1 0,1 0,-1 0,1 0,-1 0,1 0,1-2,44-61,-41 45,1 0,-2 0,-1-1,0 0,-2 1,0-1,-1 0,-1 0,-1 0,-2-12,3 27,0 1,0 0,0-1,-1 1,0 0,0-1,0 1,0 0,-1 0,0 0,0 0,0 0,0 0,0 1,-1-1,0 1,0 0,0-1,0 1,0 0,0 1,-1-1,1 1,-1-1,0 1,0 0,0 1,0-1,0 1,0-1,-1 1,1 0,0 1,0-1,-1 1,1 0,-1 0,1 0,0 1,-1-1,1 1,0 0,0 0,0 1,0-1,0 1,0 0,0 0,0 0,0 1,1-1,-1 1,1 0,0 0,0-1,1 0,-1 0,1 1,0-1,0 1,0-1,0 1,0 0,1 0,-1 0,1 0,-1 0,1 0,0 0,1 1,-1-1,0 0,1 0,0 1,0-1,0 0,0 1,0-1,1 0,-1 0,1 1,0-1,0 0,0 0,0 0,1 0,0 0,-1 0,1 0,0-1,0 1,0 0,0-1,1 0,-1 0,1 1,0-1,-1-1,1 1,0 0,0-1,0 1,0-1,2 1,10-3,0-1,0 0,0-1,0 0,-1-1,1-1,-1 0,0-1,-1-1,1 0,-1 0,-1-2,3-1,7-9,-1 0,0-1,-2-1,0 0,-2-2,0 0,-1-1,-2-1,-1 0,0 0,-2-2,-1 0,-1 0,3-21,7-6,-2 93,185 536,-198-558,5 14,-1 0,-2 0,-1 0,-1 1,-2 0,-1 0,-2 0,0-1,-7 33,4-52,0 0,-1 0,-1-1,1 1,-2-1,0-1,0 1,-1-1,0 0,0-1,-1 1,-1-2,1 0,-2 0,1 0,-1-1,0-1,0 0,-8 3,15-9,0 1,0-1,0 0,0 0,1 0,-1-1,0 1,0-1,0 0,1 0,-1 0,0 0,1-1,-1 0,1 0,0 0,-1 0,1 0,0 0,0-1,1 0,-1 1,0-1,1 0,0 0,-1-1,1 1,0 0,1-1,-1 1,1-1,0 1,-1-1,1 0,1 0,-1 0,1 1,-1-1,1 0,0 0,1 0,-1 0,1 1,-1-1,1 0,0 0,0 1,1-1,-1 0,2 0,59-125,75-31,-64 87,-57 56</inkml:trace>
  <inkml:trace contextRef="#ctx0" brushRef="#br0" timeOffset="32641.716">7762 3130,'10'150,"-3"61,-55 76,50-270,20-42,-12 12,18-19,2 2,1 1,1 1,2 2,0 1,2 2,13-6,-40 24,0-1,1 2,-1-1,1 1,0 1,0 0,0 0,1 1,-1 1,1-1,-1 2,1-1,-1 1,1 1,-1 0,1 1,-1 0,2 0,-8 3,1 0,-1 0,0 1,0-1,-1 1,0 0,0-1,0 2,0-1,-1 0,0 0,-1 1,1-1,-1 1,-1-1,1 1,-1 0,0-1,0 1,-1 0,0-1,0 1,-1-1,1 1,-2-1,1 0,-1 0,1 0,-5 5,-7 10,-1 0,-1-2,-1 0,0-1,-2 0,0-2,-1 0,0-1,-1-1,-22 10,27-14,1 0,0-1,0 0,-1-2,-1 1,1-2,-1 0,0-1,-1-1,-9 1,24-5,1 0,-1-1,0 0,1 1,-1-1,1 0,-1-1,1 1,0 0,-1-1,1 1,0-1,0 1,0-1,0 0,0 0,0 0,1 0,-1 0,1-1,-1 1,1 0,0-1,0 1,0-1,0 1,1-1,-1 0,0 1,1-1,0 0,0 1,0-1,0 0,0 1,0-1,1 0,-1 1,1-1,0 1,0-1,0 1,0-1,0 1,0-1,1 1,-1 0,1 0,0 0,0-1,10-22</inkml:trace>
  <inkml:trace contextRef="#ctx0" brushRef="#br0" timeOffset="33909.626">8749 3525,'-20'5,"0"1,0 1,0 0,1 2,0 0,1 1,0 1,0 1,1 0,1 1,0 1,1 1,1 0,0 1,1 0,0 1,1 1,2 0,-1 0,2 1,1 0,0 1,-3 13,10-30,0-1,0 0,0 1,1-1,-1 0,1 1,-1-1,1 1,0-1,0 1,0 0,0-1,0 1,0-1,1 1,0-1,-1 0,1 1,0-1,0 1,0-1,0 0,1 0,-1 0,0 0,1 0,0 0,-1 0,1 0,0 0,0-1,0 1,0-1,0 0,1 1,-1-1,0 0,0 0,1 0,-1-1,1 1,-1-1,1 1,-1-1,1 0,-1 0,1 0,-1 0,1 0,-1 0,1-1,0 0,12-6,0 0,0-1,-1-1,-1 0,0-1,0-1,0 0,7-9,-5 6,153-173,-168 188,0 0,1-1,-1 1,0-1,0 1,1-1,-1 1,0-1,1 1,-1-1,0 0,1 1,-1-1,1 1,-1-1,1 0,-1 1,1-1,-1 0,1 1,-1-1,1 0,-1 0,1 0,-1 0,1 1,0-1,-1 0,1 0,-1 0,1 0,0 0,-1 0,1-1,-1 1,1 0,-1 0,1 0,-1 0,1-1,-1 1,1 0,-1-1,1 1,-1 0,1-1,-1 1,1 0,-1-1,1 1,-1-1,0 1,1-1,-1 1,0-1,0 1,1-1,-1 1,0-1,0 1,0-1,0 0,0 1,0-1,1 1,-1-1,-1 0,-5 51,3-36,1-9,0-1,1 1,-1 0,1 0,0 0,0 0,1-1,0 1,-1 0,2 0,-1 0,0 0,1 0,0 0,0 0,1-1,-1 1,1 0,0-1,0 1,1-1,-1 0,1 0,0 0,0 0,0 0,1 0,-1-1,1 0,0 0,0 0,0 0,3 1,4-2,1 0,-1-1,1 0,0-1,-1 0,1-1,0-1,-1 0,1 0,-1-1,0 0,0-1,0 0,0-1,6-4,145-100,-134 85,-1-1,-1-1,-1-1,-1-2,-1 0,-2-1,-1-1,-2-1,12-27,-11-14,-19 72,0-1,0 1,0 0,0-1,0 1,0-1,0 1,0-1,0 1,-1-1,1 1,-1 0,1-1,-1 1,0 0,1-1,-1 1,0 0,0 0,0 0,0 0,0 0,0 0,0 0,0 0,0 0,-1 0,1 0,0 1,0-1,-1 1,1-1,-1 1,1-1,0 1,-1 0,1-1,-1 1,1 0,-1 0,1 0,-1 0,1 1,-1-1,1 0,0 1,-1-1,0 1,-11 3,1 1,-1 0,1 1,0 0,0 1,0 1,1 0,1 0,-1 1,1 0,1 1,0 0,0 1,1 0,0 0,1 0,0 1,1 0,0 1,1 0,1-1,-3 10,7-19,-1 0,0 1,1-1,0 0,0 1,0-1,0 0,0 1,1-1,-1 0,1 1,0-1,0 0,0 0,0 0,1 0,0 0,-1 0,1 0,0-1,0 1,0 0,1-1,-1 0,0 1,1-1,0 0,-1 0,1-1,0 1,0 0,0-1,3 1,2 1,0 0,0 0,1-1,-1 0,0-1,1 0,-1 0,1-1,-1 0,1 0,-1-1,0 0,3-1,-8 0,0 0,1 0,-1 1,0 0,1 0,-1 0,1 0,0 0,-1 1,1-1,0 1,-1 0,1 0,0 0,-1 1,1-1,0 1,-1 0,1 0,-1 0,1 1,-1-1,0 1,0 0,1 0,-1 0,0 0,-1 0,1 1,0-1,-1 1,1 0,-1 0,0 0,0 0,0 0,0 2,-9 108,8-111,-1 0,1 0,0 0,0-1,0 1,0 0,0 0,0-1,0 1,0-1,1 1,-1-1,1 0,-1 0,1 1,-1-1,1 0,0 0,0 0,-1-1,1 1,0 0,0-1,0 1,0-1,0 0,0 1,0-1,0 0,0 0,0 0,0-1,0 1,67-12,-48 5,0 0,-1-2,0-1,0 0,-1-2,0 0,-1-1,-1-1,1-1,63-57,-47 43,0-2,-2-1,-1-1,-2-2,0-1,-28 35,0 0,0 0,0 0,0 0,0 0,0-1,0 1,0 0,0 0,-1-1,1 1,0-1,-1 1,1-1,-1 1,0-1,1 1,-1-1,0 1,0-1,0 1,0-1,0 0,0 1,-1-1,1 1,0-1,-1 1,1-1,-1 1,0 0,1-1,-1 1,0 0,0-1,0 1,0 0,0 0,0 0,0 0,0 0,-1 0,1 0,0 0,-1 0,1 0,0 1,-1-1,1 1,-1-1,1 1,-1-1,1 1,-1 0,1 0,-1 0,1 0,-1 0,0 0,1 0,-1 0,0 1,-7 1,0-1,-1 2,1 0,0 0,0 0,1 1,-1 1,1-1,0 1,0 1,0 0,1 0,0 0,0 1,0 0,1 0,0 1,1-1,-1 1,-2 8,7-15,1 0,-1 1,1-1,-1 0,1 1,0-1,0 1,0-1,0 0,0 1,0-1,0 1,0-1,0 0,0 1,1-1,-1 1,1-1,-1 0,1 0,0 1,-1-1,1 0,0 0,0 0,0 0,0 1,0-1,0 0,0-1,0 1,0 0,0 0,0 0,1-1,-1 1,0-1,1 1,-1-1,0 1,1-1,-1 0,1 0,62 2,-42-7,-19 3,0 0,0 0,0 0,1 1,-1 0,1-1,-1 1,1 0,0 1,-1-1,1 1,0-1,-1 1,1 0,0 1,0-1,-1 1,1-1,-1 1,1 0,0 0,-1 1,0-1,1 1,-1 0,0-1,0 1,0 1,0-1,0 0,0 1,-1 0,1-1,-1 1,0 0,0 0,0 1,1 1,-2 6,-1 0,0-1,-1 1,0-1,-1 1,0-1,-1 0,0 0,0 0,-1 0,-1 0,0-1,-1 3,-6 14,-15 72,27-96,-1 1,1-1,0 1,0-1,0 1,0-1,1 1,-1 0,1-1,-1 0,1 1,0-1,0 1,0-1,0 0,0 1,1-1,-1 0,1 0,-1 0,1 0,0-1,0 1,0 0,0-1,0 1,0-1,0 1,0-1,1 0,-1 0,1 0,-1-1,0 1,1 0,-1-1,1 1,61-17,-44 4</inkml:trace>
  <inkml:trace contextRef="#ctx0" brushRef="#br0" timeOffset="34770.526">10414 3779,'35'-16,"-2"-1,0-2,-2-1,0-1,-1-2,-1-1,-1-1,24-29,-48 50,0-1,0 0,-1 0,1 0,-1-1,0 1,-1-1,1 1,-1-1,-1 0,1 0,-1 0,1-6,-2 10,0-1,0 1,0-1,0 1,-1 0,1-1,-1 1,0-1,1 1,-1 0,0-1,-1 1,1 0,0 0,-1 0,1 0,-1 0,1 0,-1 0,0 1,0-1,0 0,0 1,0 0,0-1,0 1,0 0,-1 0,1 0,0 1,-1-1,1 0,-1 1,-1-1,-5 2,-1 0,1 1,0-1,0 2,1-1,-1 1,0 1,1 0,0 0,0 0,0 1,0 0,1 1,0 0,0 0,0 0,1 1,0 0,0 0,1 0,-2 4,-2-1,0 1,0 0,1 0,0 1,1 0,0 0,1 1,0 0,1 0,1 0,0 1,1 0,0-1,1 1,1 0,0 0,1 5,0-15,1 0,0 1,1-1,-1 0,1 0,-1 0,1 0,1-1,-1 1,0 0,1-1,0 0,-1 0,2 1,-1-1,0-1,0 1,1-1,-1 1,1-1,0 0,0 0,0 0,0-1,0 0,0 1,0-1,1-1,-1 1,0-1,1 1,137-4,-95-9,0-1,-2-2,1-3,-2-1,-1-2,0-2,6-8,-23 17,11-6,-1-1,-1-2,0-2,-2-1,-2-1,0-2,-2 0,-1-3,-1 0,-2-2,-1 0,18-38,-34 55,-1-1,-1 0,-1 0,0 0,-1-1,-1 1,-1-8,-1 20,-1 0,1 0,-1 0,-1 0,1 0,-1 0,0 0,0 0,-1 0,0 1,0-1,0 1,-1-1,0 1,0 0,0 0,0 0,-1 0,0 0,0 1,0 0,-1 0,1 0,-4-2,3 4,0-1,-1 1,1 0,-1 1,1 0,-1-1,0 2,1-1,-1 1,0 0,0 0,1 0,-1 1,0 0,1 0,-1 0,1 1,-1 0,1 0,0 0,0 1,0-1,0 1,0 1,-2 1,-108 100,106-95,0 1,1 0,0 0,0 0,1 1,1 0,0 1,1-1,0 1,1 0,0 1,1-1,1 0,0 1,1 0,0-1,1 9,2 10,2-1,0 0,2 0,2 0,0 0,2-1,2-1,0 0,4 4,97 134,-47-89,-62-71</inkml:trace>
  <inkml:trace contextRef="#ctx0" brushRef="#br0" timeOffset="38093.393">12560 3412,'-15'-1,"0"1,0 1,0 1,0 0,0 0,0 2,1 0,0 0,0 1,0 1,0 1,1 0,0 0,0 2,1-1,0 1,1 1,0 0,0 1,1 0,1 1,0 0,0 0,1 1,1 0,-3 6,7-11,-1-3,1 0,0 0,0 0,0 0,0 1,1-1,0 1,0 0,1-1,-1 1,1 0,1 0,-1 0,1 0,0 0,0 0,1 0,0 0,0 0,0-1,0 1,1 0,0 0,1-1,-1 1,1-1,0 0,0 0,1 0,-1 0,3 2,2-3,0 1,0-2,1 1,-1-1,1 0,-1-1,1 0,0 0,0-1,0 0,0-1,0 0,0 0,0-1,7-1,15-2</inkml:trace>
  <inkml:trace contextRef="#ctx0" brushRef="#br0" timeOffset="38577.295">13322 3468,'-31'1,"0"0,0 2,1 1,-1 2,1 1,0 1,1 2,0 0,0 2,1 2,-9 6,28-14,0 0,1 0,0 1,0 1,1-1,0 1,0 1,1-1,0 1,0 0,1 0,0 1,1 0,0-1,0 2,1-1,-1 5,4-11,0-1,0 0,0 0,1 1,-1-1,1 0,-1 0,1 0,0 0,0 0,1 0,-1 0,1 0,-1 0,1-1,0 1,0-1,0 1,0-1,0 0,1 1,-1-1,1-1,0 1,-1 0,1 0,0-1,0 0,0 1,0-1,2 0,3 2,0-1,1 0,-1-1,0 1,1-2,-1 1,0-1,1 0,-1-1,1 0,6-2,38-16,-2-3,0-2,-2-2,-1-2,-1-2,-2-3,0-1,19-21,-15 14,-48 70,-2-24,0 0,-1-1,2 1,-1 0,0 0,1 0,0 0,0 0,1 0,-1-1,1 1,0 0,0 0,1 0,-1-1,1 1,0-1,1 1,-1-1,1 0,-1 0,1 0,1 0,-1-1,0 1,4 1,12 9</inkml:trace>
  <inkml:trace contextRef="#ctx0" brushRef="#br0" timeOffset="39042.5">13745 3666,'229'-237,"-229"236,0 0,1 0,-1 0,0 0,1-1,-1 1,1 0,-1 0,1 0,0 0,0 0,-1 0,1 0,0 0,0 0,0 0,0 0,0 1,0-1,0 0,0 1,1-1,-1 1,0-1,0 1,0-1,1 1,-1 0,0 0,0 0,1-1,-1 1,0 1,1-1,-1 0,0 0,0 0,1 1,-1-1,0 0,0 1,0-1,0 1,1 0,-1-1,0 1,0 0,0-1,0 1,0 0,-1 0,2 1,5 89,-8-86,-1 0,1 1,1 0,-1-1,1 1,0-1,0 1,1 0,0-1,0 1,0-1,0 1,1-1,0 0,0 0,0 1,1-1,0-1,0 1,0 0,0-1,1 0,0 1,0-1,0-1,0 1,1-1,-1 1,1-1,0-1,0 1,4 1,0-3,1 0,0-1,-1 0,1-1,0 0,0-1,-1 1,1-2,-1 1,0-2,0 1,0-1,0 0,0-1,-1 0,0 0,0-1,0 0,-1-1,0 1,0-1,-1-1,1 1,0-3,39-32,30-22,-61 53</inkml:trace>
  <inkml:trace contextRef="#ctx0" brushRef="#br0" timeOffset="41942.519">2146 5387,'165'-252,"-150"230,2 1,0 1,2 0,0 2,1 0,1 1,0 1,1 1,1 1,15-7,-37 20,0 1,-1 0,1-1,0 1,0 0,0-1,-1 1,1 0,0 0,0 0,0 0,-1 0,1 0,0 0,0 0,0 0,0 0,-1 0,1 1,0-1,0 0,0 1,-1-1,1 0,0 1,-1-1,1 1,0-1,-1 1,1 0,0-1,-1 1,1-1,-1 1,1 0,-1-1,0 1,1 0,-1 0,0 0,1-1,-1 1,0 0,0 0,0 0,0-1,0 1,0 0,0 0,0 0,1 53,-1-44,-1 4,0-12,0 1,0 0,0-1,0 1,0 0,1-1,-1 1,1 0,0 0,0 0,0-1,0 1,0 0,1 0,-1 0,1-1,0 1,-1 0,1-1,1 1,-1-1,0 1,1-1,-1 1,1-1,0 0,-1 0,1 0,0 0,0 0,1 0,-1 0,0-1,1 1,-1-1,1 0,-1 1,1-1,-1 0,1-1,0 1,0 0,-1-1,2 0,7-3,-1 0,0-2,0 1,-1-1,1-1,-1 1,0-2,0 1,-1-1,1-1,30-22,-15 13,-19 12,0 1,0-1,1 1,0 0,0 0,0 1,0 0,0 0,0 0,1 1,0 0,-1 0,1 1,0 0,0 0,0 0,3 1,-7 2,0 1,0 0,0 0,0 0,-1 0,1 1,-1-1,0 1,0-1,0 1,0 0,-1-1,1 1,-1 0,0 0,0 0,-1 0,1 0,-1 1,0-1,0 0,0 0,-1 0,1 0,-1 2,1 0,-4 169,4-173,0-1,0 1,0 0,0 0,0-1,0 1,0 0,1-1,-1 1,1-1,-1 1,1 0,-1-1,1 1,0-1,0 1,0-1,0 0,0 1,0-1,0 0,1 0,-1 0,0 0,1 0,-1 0,0 0,1 0,-1 0,1-1,0 1,-1 0,1-1,-1 0,1 1,0-1,0 0,-1 0,1 0,0 0,-1 0,1 0,0 0,-1-1,1 1,0-1,-1 1,1-1,19-8</inkml:trace>
  <inkml:trace contextRef="#ctx0" brushRef="#br0" timeOffset="42242.42">3387 4993,'-7'19,"0"0,1 1,1 0,1 0,1 0,0 0,2 1,0-1,1 1,2-1,2 18,-3-35,0 0,0 0,0 0,1 0,-1 0,1 0,0 0,-1 0,1 0,1-1,-1 1,0-1,1 0,-1 0,1 0,0 0,-1 0,1 0,0-1,0 1,0-1,0 0,1 0,-1 0,0 0,0 0,1-1,-1 0,0 1,1-1,-1 0,0-1,1 1,-1-1,0 1,0-1,1 0,-1 0,0-1,0 1,0 0,0-1,-1 0,1 0,0 0,-1 0,1 0,-1 0,1-1,-1 1,0-1,4-3,0 1,0-1,0 0,-1 0,0 0,-1-1,1 0,-1 0,0 0,-1 0,0-1,0 0,0 1,-1-1,0 0,-1 0,0 0,0 0,-1 0,0-1,0 1,-1 0,0 0,0 0,-1 0,0 0,0 1,-1-1,0 0,-1 1,1 0,-1 0,1 2,-1 0,1 0,0 0,-1 0,0 1,0 0,-1 0,1 0,-1 0,0 1,0 0,0 0,0 0,0 1,-1-1,1 1,-1 0,0 1,0 0,1 0,-1 0,0 0,0 1,0 0,0 0,0 1,0-1,0 1,1 1,-1-1,0 1,-1 1,-12 9</inkml:trace>
  <inkml:trace contextRef="#ctx0" brushRef="#br0" timeOffset="42812.376">3811 5106,'-11'9,"0"1,1 0,0 1,1 0,0 1,1 0,0 0,1 1,0-1,1 2,1-1,0 1,1 0,0 0,1 0,0 0,1 9,2-21,0 0,0 0,1 0,-1 0,1 0,-1 0,1 0,0 0,0 0,0 0,0-1,0 1,0 0,0-1,0 1,1-1,-1 1,1-1,-1 0,1 1,0-1,-1 0,1 0,0 0,0 0,0-1,0 1,-1 0,1-1,0 1,0-1,0 0,0 0,0 0,0 0,0 0,1 0,-1 0,0-1,-1 1,3-1,80-33,-61 18,0-2,-2 0,0-2,-1 0,-1-2,-1 0,0-2,7-6,3-1,-1-2,-1-1,-2-1,-1-1,-2-1,-1-1,-3-1,-1 0,-1-1,-3-1,-1 0,-2-1,-2 0,-1-8,-5 38,0 0,-1 0,0 1,-1-1,-1 0,0 0,0 1,-1-1,-1 1,0-1,0 1,-1 1,-1-1,0 1,0 0,-1 0,0 0,0 1,-1 0,-1 1,1 0,-5-3,9 10,0-1,-1 1,1 0,0 0,-1 0,1 1,-1 0,1-1,-1 2,1-1,0 0,-1 1,1 0,0 0,-1 0,1 1,0-1,0 1,0 0,0 0,0 0,0 1,1-1,-3 3,-79 76,69-61,2 1,0 1,1 1,1 0,1 0,1 1,2 1,0-1,1 1,2 1,1-1,0 1,2-1,1 1,1 0,2 6,-2-15,1 0,1 0,0 1,2-1,0-1,0 1,2 0,0-1,1 0,0-1,1 1,1-2,1 1,0-1,0 0,2-1,0-1,0 1,1-2,0 0,1-1,1 0,-1-1,1 0,5 1,-11-7,-2 1,0 0,0-1,0 0,0 0,1-1,-1 0,1 0,-1 0,1-1,0-1,0 1,0-1,-1 0,1-1,0 0,0 0,-1-1,1 0,-1 0,1-1,1-1,4-7</inkml:trace>
  <inkml:trace contextRef="#ctx0" brushRef="#br0" timeOffset="46473.433">4572 5218,'13'-1,"0"-1,-1 1,1-2,-1 0,1 0,-1-1,-1-1,1 0,0-1,-1 0,0 0,-1-1,1-1,-1 0,-1 0,0-1,0 0,0-1,-1 0,-1 0,1-1,-5 8,-1 0,1 0,-1-1,0 1,0 0,0-1,-1 1,1-1,-1 0,0 1,0-1,0 0,0 0,-1 0,1 0,-1 0,0 0,0 0,-1 0,1 1,-1-1,0 0,0 0,0 0,0 1,-1-1,1 0,-1 1,0 0,0-1,0 1,-1 0,1 0,-1 0,0 0,0 0,0 1,0 0,0-1,0 1,-1 0,1 0,-1 1,-2-2,-4 3,-1 0,1 0,-1 1,1 0,-1 0,1 2,0-1,0 1,0 1,0-1,0 2,1-1,0 2,0-1,0 1,1 0,-1 1,2 0,-2 1,5-4,1 0,-1 0,1 1,0-1,0 1,0 0,1 0,0 0,0 0,0 0,0 0,1 1,0-1,0 0,0 1,1-1,0 1,0-1,0 1,1-1,-1 1,1-1,1 1,-1-1,1 0,0 0,0 0,1 0,1 4,4 3,0 0,0-1,1 0,1 0,0-1,0 0,1-1,0 0,0 0,1-1,1-1,2 3,0-1,0 0,1-1,0-1,1-1,-1 0,1-1,0-1,1 0,-1-1,1-1,-1-1,1-1,0 0,-1-1,1-1,-1 0,1-2,-1 0,0-1,0 0,11-7,27-23,0-3,-3-2,-1-3,-3-2,-1-1,20-29,-41 44,-2-1,0-1,-3-1,-1-1,-1 0,-2-2,-2 0,-1-1,-2 0,-1-1,1-16,-11 51,1 1,-1-1,0 0,0 1,0-1,0 0,-1 0,0 1,0-1,0 0,0 0,0 0,-1 1,1-1,-1 0,0 0,0 1,-1-1,1 1,-1-1,1 1,-1 0,0-1,-1 1,1 0,0 0,-1 1,0-1,1 0,-1 1,0-1,0 1,-1 0,1 0,0 1,-1-1,1 1,-1-1,0 1,1 0,-1 0,0 1,0-1,1 1,-1 0,-7 4,0 1,1 0,-1 1,1 0,1 0,-1 1,1 1,1-1,-1 2,1-1,0 1,1 0,0 1,-17 20,3 1,0 1,2 0,2 1,1 1,1 1,2 0,2 1,1 1,-3 24,10-50,2-1,0 1,0-1,0 1,2 0,-1-1,1 1,1-1,0 0,0 1,1-1,0 0,1 0,0 0,1-1,0 1,0-1,1-1,0 1,1-1,0 0,0 0,1-1,-1 1,2-2,-1 1,1-1,0-1,0 0,1 0,-1-1,1 0,0 0,0-1,8 1,5-1,0-1,0-1,0-1,0-1,0-1,-1-1,1-1,0-1,-1-1,0-1,-1-1,1 0,-2-2,1-1,17-12,-1-2,0-3,-2 0,0-3,-3 0,0-3,-3 0,16-23,-26 28,-1-1,-2-1,0 0,-3-1,0-1,-2 0,-2 0,5-27,-13 52,0 0,0 0,-1-1,0 1,0 0,-1 0,0 0,0 0,-1 0,0 0,-1 0,-1-3,3 8,0 1,0-1,0 1,-1-1,0 1,1 0,-1 0,0 0,0 0,0 0,0 0,0 0,0 1,-1-1,1 1,0-1,-1 1,1 0,-1 0,0 0,1 0,-1 1,0-1,1 1,-1 0,0-1,0 1,0 1,1-1,-1 0,0 0,0 1,1 0,-1 0,0-1,1 1,-2 1,-17 10,1-1,0 2,1 1,1 0,0 1,1 1,1 1,0 1,1 0,1 0,1 2,1-1,1 2,0 0,-5 16,5-14,1 1,1 0,1 0,1 1,1 0,1 1,1-1,2 1,1 0,0-1,2 2,2-17,0 1,1 0,0-1,1 0,0 1,1-2,0 1,0-1,1 0,0 0,1-1,-1 0,2 0,-1-1,1 0,0 0,1-1,-1-1,1 1,1-2,-1 1,0-1,1-1,0 0,0 0,0-1,0-1,0 0,1 0,3-1,-5 1,-1-1,1 0,-1-1,1 0,0-1,-1 0,0 0,1-1,-1 0,0 0,-1-1,1 0,-1-1,4-2,12-11</inkml:trace>
  <inkml:trace contextRef="#ctx0" brushRef="#br0" timeOffset="46908.994">6323 5133,'21'2,"1"-1,0-1,-1-1,1-1,-1 0,1-2,-1-1,0 0,0-2,-1 0,0-2,0 0,4-4,-17 10,-1-1,0-1,0 1,-1-1,1 0,-1 0,0 0,-1-1,1 0,-1 0,0 0,0 0,-1-1,0 1,0-1,-1 0,1 0,-1 0,-1 0,0 0,0-1,0 1,-1 0,0-1,0 0,0 5,0 1,0-1,-1 1,1 0,0-1,-1 1,0-1,0 1,1 0,-1 0,0-1,-1 1,1 0,0 0,-1 0,1 0,-1 0,0 1,1-1,-1 0,0 1,0-1,0 1,0 0,0 0,0 0,-1 0,1 0,0 0,-1 0,1 1,0-1,-1 1,1 0,-1-1,1 1,-1 0,-1 1,-90 31,77-20,1 0,0 2,1 0,1 1,0 0,1 1,0 1,2 0,0 1,1 0,1 0,0 1,1 0,2 1,0 0,1 0,0 0,1 8,3-24,0 0,1 0,-1 0,1 0,0 0,0 0,0 0,1 0,-1 0,1 0,0 0,0-1,0 1,1 0,-1-1,1 1,0 0,0-1,0 0,1 0,-1 1,1-1,-1-1,1 1,0 0,0-1,1 1,-1-1,0 0,1 0,-1 0,1-1,3 2,10-2,-1-1,0-1,0 0,0-1,0-1,-1 0,1-1,-1-1,0-1,0 0,0 0,-1-2,0 0,0 0,12-11,11-3,57-35,-74 41</inkml:trace>
  <inkml:trace contextRef="#ctx0" brushRef="#br0" timeOffset="47513.003">7028 4936,'-36'20,"1"2,1 2,1 1,1 1,1 2,-20 24,0 20,50-70,0 0,0 1,0-1,1 1,-1-1,1 1,-1-1,1 1,0 0,0-1,1 1,-1-1,0 1,1-1,-1 1,1-1,0 1,0-1,0 0,0 1,1-1,-1 0,0 0,1 0,0 0,-1 0,1 0,0 0,0 0,0-1,0 1,1 0,6 2,1 0,-1 0,1 0,0-1,0-1,0 0,0 0,0-1,1 0,-1-1,0 0,1-1,-1 0,0 0,0-1,0-1,0 1,0-2,0 1,-1-1,0-1,0 0,0 0,0-1,-1 0,21-15,-2-1,-1-2,0 0,20-28,-12 15,-16 18,10-7,-1-1,-1-1,-1-1,-2-2,-1 0,-1-2,-2 0,-1-1,-2-1,-2 0,0-1,-1-8,-9 31,0-1,-1 1,-1-1,0 1,-1-1,0 0,-1 0,-1 0,0 1,-1-1,0 0,-1 1,-1-1,0 1,-1 0,0 1,-1-1,-2-3,5 13,0 0,0 0,0 1,0 0,0-1,-1 1,1 0,-1 0,1 1,-1-1,0 1,0 0,1 0,-1 0,0 0,0 1,0 0,0 0,0 0,0 0,0 0,0 1,0 0,0-1,0 2,1-1,-1 0,0 1,1-1,-1 1,1 0,-98 80,85-64,1 0,0 2,2 0,0 0,1 1,2 1,0 0,1 0,1 1,1 0,1 0,1 1,2-1,0 1,1 0,1 0,2 0,0 0,2 0,0 0,2 0,0-1,4 7,2-5,1-2,1 1,1-2,1 0,1 0,1-1,0-2,2 1,0-2,2-1,0 0,0-2,1 0,1-1,1-1,-16-8,0-1,0 0,0 0,0-1,0 0,1 0,0-1,-1 0,1 0,0-1,0 0,0-1,0 0,8-1,1-5</inkml:trace>
  <inkml:trace contextRef="#ctx0" brushRef="#br0" timeOffset="49709.916">8636 4964,'-9'-3,"-17"-7,0 1,0 1,-1 2,1 1,-1 1,-1 1,-19 1,35 5,0 1,0 0,1 1,-1 1,1 0,0 0,1 1,-1 1,2 0,-1 0,1 1,0 0,0 0,1 1,1 0,0 0,0 1,1 0,-1 3,5-11,-8 11,1 0,1 1,0 0,1 0,1 1,0 0,1 0,1 0,0 1,1-1,0 15,3-26,1 0,0 0,0 0,0 0,1 0,0-1,0 1,0 0,0-1,1 0,0 0,0 0,0 0,0 0,0 0,1-1,0 1,0-1,0 0,0 0,0-1,1 1,-1-1,1 0,-1 0,1-1,0 1,0-1,0 0,0 0,0-1,0 1,0-1,0 0,0 0,0-1,0 0,0 0,-1 0,1 0,0-1,0 0,-1 0,2 0,26-15,-1-1,0-2,-1-1,-1-1,-2-1,0-2,2-4,-17 18,19-18,-1-1,-2-2,0-1,-3-1,0-1,-3-1,6-13,-14 35,-20 50,3-25,0 0,0 0,1 0,0 0,1 0,1 0,0 0,0 0,1 0,0 0,1 0,0 0,1 0,0 0,1-1,0 1,1-1,0 0,0 0,1-1,0 0,1 0,0 0,1-1,-1 0,3 1,-6-5,1 0,-1 0,1-1,0 0,0 0,1 0,-1 0,0-1,1 0,0 0,-1 0,1-1,0 0,0 0,0 0,0-1,0 0,0 0,0 0,0-1,0 0,-1 0,1-1,0 1,0-1,-1-1,1 1,1-2,13-8,1-2,-2 0,0-1,0-1,-2-1,16-18,46-42,54-48,-132 124,0-1,1 1,-1 0,1 0,0 0,-1 0,1 0,0 0,-1 0,1 1,0-1,0 1,0-1,0 1,0 0,0-1,-1 1,1 0,0 0,0 1,0-1,0 0,0 1,0-1,0 1,-1-1,1 1,0 0,0 0,-1 0,1 0,-1 0,1 0,-1 0,1 0,-1 1,1-1,-1 1,0-1,0 1,0-1,0 1,0 0,0-1,0 1,-1 0,1 1,19 93,-28 54,6-143,0 0,0 0,0 0,0-1,-1 1,0 0,-1-1,0 0,0 0,0 0,0 0,-1-1,0 1,0-1,-1-1,1 1,-1-1,0 0,-4 2,-9 3,0-1,-1-1,0 0,-1-2,1 0,-1-1,0-2,0 0,58-19,-2 11,0 2,-1 2,1 0,33 5,73-5,-50-24,-71 16</inkml:trace>
  <inkml:trace contextRef="#ctx0" brushRef="#br0" timeOffset="50698.14">10584 4739,'-18'0,"0"2,-1 0,1 1,0 1,1 0,-1 2,1 0,0 0,0 2,1 0,0 1,0 1,1 0,0 1,1 1,1 0,-7 7,19-18,-1 0,0 1,0-1,1 0,-1 1,0-1,1 1,0-1,-1 1,1 0,0-1,0 1,0 0,0 0,0 0,0 0,1 0,-1 0,1 0,-1 0,1 0,0 1,0-1,-1 0,2 0,-1 0,0 0,0 0,1 0,-1 0,1 1,0-1,-1 0,1-1,0 1,0 0,0 0,1 0,-1 0,0-1,1 1,-1-1,1 1,-1-1,1 0,0 1,60 20,-55-21,0-1,0 2,0-1,0 1,-1 0,1 0,0 1,-1 0,0 0,0 0,0 1,0 0,-1 0,1 0,-1 1,0 0,0 0,-1 0,1 1,-1 0,0-1,-1 1,0 1,0-1,0 0,0 1,-1 0,0-1,-1 1,-1 0,0-1,-1 1,0-1,-1 0,1 1,-1-1,0 0,-1 0,0 0,0 0,0-1,0 1,-1-1,0 0,0 0,0 0,-1 0,0-1,0 1,0-1,0-1,-3 2,-7 5,-1 0,-1-1,1-1,-1-1,-1 0,1-1,-9 1,-61 2,85-9,-1 0,1 0,0-1,0 1,0-1,0 1,0-1,0 1,0-1,0 0,0 0,0 0,0 0,1-1,-1 1,0 0,1-1,-1 1,1-1,-1 0,1 1,0-1,0 0,0 0,0 0,0 0,0 0,0 0,0 0,1 0,-1 0,1 0,0 0,0 0,0 0,0-1,0 1,0 0,30-75,-13 57</inkml:trace>
  <inkml:trace contextRef="#ctx0" brushRef="#br0" timeOffset="51262.335">10641 4936,'4'2,"0"0,0 0,0 0,-1 0,1 1,-1-1,1 1,-1 0,0 0,0 0,0 1,0-1,-1 1,1-1,-1 1,0 0,0 0,0 0,-1 0,1 1,-1-1,0 0,0 0,-1 1,1-1,-1 4,3 6,4 20,-2 0,-1 1,-2-1,-1 1,-3 17,2-16,-2-16,-1 0,0 0,-2 0,0 0,-1 0,-1-1,-1 0,-1-1,0 0,-2 0,11-17,1 0,-1 0,0 0,0-1,0 1,-1 0,1 0,0 0,0-1,0 1,0 0,-1 0,1-1,0 1,-1 0,1-1,-1 1,1 0,-1-1,1 1,-1-1,1 1,-1 0,1-1,-1 1,0-1,1 0,-1 1,0-1,1 0,-1 1,0-1,0 0,1 0,-1 1,0-1,0 0,0 0,1 0,-1 0,0 0,0 0,0 0,1-1,-1 1,0 0,0 0,1 0,-1-1,0 1,1-1,-1 1,0 0,1-1,-1 1,0-1,1 1,-1-1,1 0,-1 1,1-1,-1 1,1-1,-1 0,1 1,0-1,-1 0,1 0,0 0,3-22,1-1,1 1,1 0,1 1,1 0,0 0,2 0,1 1,12-22,1 1,3 2,1 0,20-21,-23 32,2 0,1 2,0 1,2 1,1 2,2 0,67-14,-97 36,-1 1,0-1,1 1,-1 0,1 0,-1 0,1 0,-1 1,0-1,1 1,-1-1,0 1,1 0,-1 0,0 0,0 0,0 0,0 0,0 0,0 1,0-1,0 1,0 0,-1 0,1-1,-1 1,1 0,-1 0,0 0,0 1,1-1,-2 0,1 0,0 0,0 1,-1-1,1 1,-1-1,0 0,0 1,0 1,-2 14,-1-1,-1 1,-1-1,0 0,-2 0,0 0,0-1,-2 0,0-1,0 1,-2-2,0 1,-1-2,0 0,0 0,-2-1,0 0,0-1,-1-1,0-1,-1 0,-3 1,1 1,-1-1,0-1,-1 0,0-2,0 0,0-2,-1 0,0-1,0-1,0-1,-10-1,30 0,0-1,-1 0,1 0,0 0,0 1,0-1,-1 0,1 0,0-1,0 1,0 0,-1 0,1-1,0 1,0 0,0-1,0 1,0-1,0 0,0 1,0-1,0 0,0 0,0 1,0-1,0 0,0 0,1 0,-1 0,0 0,1 0,-1 0,1 0,-1-1,1 1,-1 0,1 0,0 0,0 0,0-1,-1 1,1 0,0 0,0-1,1 1,-1 0,0 0,0 0,1 0,-1-1,0 1,1 0,-1 0,1 0,0 0,-1 0,1 0,0 0,0 0,-1 0,1 0,1 0,7-13</inkml:trace>
  <inkml:trace contextRef="#ctx0" brushRef="#br0" timeOffset="51863.871">11092 5274,'78'-59,"-2"-3,-4-4,38-45,-102 103,1-1,-1 1,-1-2,0 1,0-1,-1 0,0-1,-1 1,0-1,-1 0,0 0,-1-1,0 1,-1-1,0 0,-1 0,0 1,-1-1,0 0,-1 0,0-4,0 14,0-1,0 1,0-1,0 1,0-1,-1 1,1 0,-1 0,1-1,-1 1,0 0,0 1,0-1,0 0,0 0,0 1,0 0,0-1,-1 1,1 0,-1 0,1 0,-1 0,1 0,-1 1,0-1,1 1,-1 0,0 0,1 0,-1 0,0 0,1 0,-1 1,1-1,-1 1,0 0,0 0,-6 2,1 1,0-1,0 1,0 1,0-1,1 1,-1 1,1-1,1 1,-1 1,0 0,4-4,-1 0,1 0,-1 0,1 0,0 0,1 1,-1 0,0-1,1 1,0 0,0 0,0 0,1 0,-1 1,1-1,0 0,0 1,0-1,1 1,0-1,0 1,0-1,0 1,0-1,1 0,0 1,0-1,0 0,1 1,-1-1,1 0,0 0,0 0,1 0,-1 0,3 1,4 1,1-2,0 1,0-1,0-1,0 0,1 0,-1-1,1-1,0 0,-1 0,1-1,4 0,66 8,-77-8,0 1,0 0,0 0,-1 0,1 0,0 1,-1-1,1 1,-1 0,1 0,-1 0,0 1,0-1,0 1,0 0,0 0,-1 0,1 0,-1 0,0 1,0-1,0 0,0 1,-1 0,0-1,1 1,-1 0,0 0,-1 0,1 0,-1 0,0 0,0 0,0 0,0 0,-1-1,1 1,-1 0,0 0,0 0,-1 0,1-1,-2 2,-66 109,27-54,41-59,0 0,0 0,0 0,0 1,0-1,0 0,1 1,-1-1,0 1,1-1,-1 1,1-1,-1 1,1-1,0 1,0-1,0 1,0-1,0 1,0-1,0 1,0 0,0-1,1 1,-1-1,1 1,-1-1,1 1,0-1,-1 0,1 1,0-1,0 0,0 1,12 5</inkml:trace>
  <inkml:trace contextRef="#ctx0" brushRef="#br0" timeOffset="52042.452">11882 5049,'-19'38,"-7"18,7-1,6-9</inkml:trace>
  <inkml:trace contextRef="#ctx0" brushRef="#br0" timeOffset="52230.596">11911 4540,'0'29,"0"14,0 0</inkml:trace>
  <inkml:trace contextRef="#ctx0" brushRef="#br0" timeOffset="52646.408">12052 5218,'188'-283,"-166"261,-15 40,-9-12,1 0,-1 0,1-1,1 1,-1 0,1 0,0 0,0 0,1 0,0 0,0 0,0 0,1 0,0-1,0 1,0 0,1-1,0 0,0 0,0 0,0 0,1 0,0 0,0-1,0 0,1 0,0 0,-1 0,1-1,0 0,1 0,0 0,0-4,1 1,-1-2,1 1,-1-1,0 0,1 0,-1-1,0 1,0-1,-1-1,1 1,-1-1,1 0,-1 0,0-1,-1 0,1 1,-1-2,0 1,0 0,-1-1,1 0,-1 1,0-1,0-4,1 5,33-45,-19 31</inkml:trace>
  <inkml:trace contextRef="#ctx0" brushRef="#br0" timeOffset="53282.232">12870 4710,'-19'10,"1"1,0 1,1 0,0 2,1 0,1 0,0 2,1 0,0 0,1 1,2 1,-1 0,2 1,0 1,6-9,1-7,0 0,0 1,1-1,0 1,0-1,0 1,0 0,1-1,0 1,0 0,0 0,1 0,-1 0,1 0,0 0,1 0,-1 0,1 0,0 0,0 0,1 0,-1 0,1-1,0 1,1-1,-1 1,1-1,-1 0,2 1,3-4,-1 0,1 0,-1-1,1 0,0-1,-1 0,1 0,-1 0,0 0,1-1,-1 0,0-1,0 1,0-1,-1 0,1-1,0 1,-1-1,0 0,0 0,2-3,223-217,-135 128,-94 95,0 1,0-1,0 0,0 1,0-1,0 1,0 0,0-1,0 1,0 0,0-1,1 1,-1 0,0 0,0 0,0 0,0 0,0 0,1 0,-1 1,0-1,0 0,0 1,0-1,0 1,0-1,0 1,0-1,0 1,0 0,0-1,0 1,0 0,-1 0,1 0,0-1,0 1,-1 0,1 0,-1 0,1 0,-1 0,1 1,-1-1,0 0,1 0,-1 0,0 0,0 0,0 1,6 63,-6-60,-2 105,-1-44,3 0,3 1,5 17,1-32,-3 1,-2 1,-2-1,-3 0,-6 42,5-82,-1-1,0 0,-1 0,0 0,-1-1,-1 1,0-1,0 0,-1-1,-6 9,9-15,1 0,-1 0,0 0,0 0,0 0,0-1,-1 0,1 0,-1 0,0 0,0-1,0 0,0 0,0 0,-1 0,1-1,0 0,-1 0,1-1,-1 1,1-1,-1-1,1 1,-1-1,-2 0,3-1,0 1,0-1,0-1,1 1,-1 0,1-1,0 0,0 0,0-1,0 1,0-1,1 0,-1 1,1-2,0 1,0 0,1-1,-1 1,1-1,0 0,0 1,1-1,-1 0,1 0,0-3,-5-131,9 121,1-1,1 1,1-1,0 2,1-1,1 1,1 0,1 0,0 1,1 1,0-1,10-8,1 5,1 1,1 0,0 2,1 1,1 1,0 1,1 2,0 0,1 2,0 0,0 3,3-1,160-14,-169 15</inkml:trace>
  <inkml:trace contextRef="#ctx0" brushRef="#br0" timeOffset="57433.435">14055 4766,'-36'109,"21"-63,-16 83,31-127,0 0,0 0,1 0,-1 1,1-1,0 0,0 0,-1 0,1 0,1 0,-1 0,0 0,0-1,1 1,-1 0,1-1,-1 1,1-1,0 1,0-1,0 0,-1 1,1-1,0 0,1-1,-1 1,0 0,0 0,0-1,0 0,0 1,1-1,-1 0,0 0,0 0,1 0,-1 0,0-1,0 1,0-1,1 1,-1-1,0 0,0 0,0 0,0 0,0 0,-1 0,1-1,0 1,0-1,-1 1,1-1,-1 0,1 1,-1-1,1-1,17-13,-1-1,0 0,-2-2,0 0,14-21,-12 16,-18 23,0 1,0-1,0 1,0-1,0 1,0-1,0 1,0-1,0 1,1 0,-1-1,0 1,0-1,0 1,1-1,-1 1,0 0,0-1,1 1,-1-1,0 1,1 0,-1-1,1 1,-1 0,0 0,1-1,-1 1,1 0,-1 0,1 0,-1-1,0 1,1 0,-1 0,1 0,-1 0,1 0,-1 0,1 0,-1 0,1 0,-1 0,1 0,-1 1,1-1,-1 0,1 0,-1 0,0 0,1 1,-1-1,1 0,-1 1,0-1,1 0,-1 1,0-1,1 0,-1 1,0-1,1 0,-1 1,0-1,0 1,0-1,1 1,-1-1,-2 36,-2-22,-13 83,17-94,0 0,0 0,0 0,1-1,-1 1,1 0,0 0,0 0,0-1,0 1,0 0,1-1,-1 1,1-1,-1 1,1-1,0 0,0 0,0 0,0 0,1 0,-1 0,0-1,1 1,-1-1,1 0,0 1,-1-1,1 0,0-1,1 1,1 0,0 0,-1 0,1-1,0 0,0 0,0 0,0-1,0 0,-1 1,1-2,0 1,0-1,-1 1,1-1,-1 0,0-1,0 1,0-1,0 0,0 0,0 0,-1 0,1-1,-1 0,0 1,0-1,0 0,1-4,60-128,-63 133,30-88,-27 70</inkml:trace>
  <inkml:trace contextRef="#ctx0" brushRef="#br0" timeOffset="57696.708">14789 4907,'-10'34,"-2"20,4 2,5-14,2-14</inkml:trace>
  <inkml:trace contextRef="#ctx0" brushRef="#br0" timeOffset="57860.157">14818 4372,'0'0</inkml:trace>
  <inkml:trace contextRef="#ctx0" brushRef="#br0" timeOffset="58194.754">15128 4118,'0'832,"-26"-656,24-164</inkml:trace>
  <inkml:trace contextRef="#ctx0" brushRef="#br0" timeOffset="58464.462">14818 4739,'24'0,"31"0,13 0,-2-5,-7-2,-9 1,-7 1,-8-3,-3-1,-4-3,0 0,-2-2,-4 1</inkml:trace>
  <inkml:trace contextRef="#ctx0" brushRef="#br0" timeOffset="58880.508">15523 4202,'-30'92,"4"1,-12 85,29-131,2 0,2 1,2-1,2 1,5 37,-5-81,1 0,0-1,0 1,0 0,1 0,-1 0,1-1,0 1,0 0,0-1,0 1,0-1,1 1,0-1,0 1,0-1,0 0,0 0,1 0,-1 0,1-1,0 1,0-1,0 1,0-1,0 0,1 0,-1 0,0-1,1 1,-1-1,1 0,0 0,0 0,-1-1,1 1,0-1,0 0,-1 0,1 0,0 0,1-1,108-64,-111 64,-1 0,1 0,0 0,0 0,0 1,0-1,0 1,0-1,0 1,0 0,0 0,0 0,0 0,0 0,0 0,0 1,0-1,0 0,-1 1,1 0,0-1,0 1,0 0,0 0,-1 0,1 0,0 0,-1 1,1-1,-1 0,0 1,1-1,-1 1,0 0,0-1,0 1,0 0,0 0,0-1,0 1,-1 0,1 0,-1 0,1 0,-1 0,0 0,0 0,0 1,14 128,-9-111</inkml:trace>
  <inkml:trace contextRef="#ctx0" brushRef="#br0" timeOffset="70465.409">594 6234,'-54'34,"-146"83,-1 5,173-105,27-17,1 0,0 0,-1 1,1-1,0 0,-1 0,1 1,0-1,-1 0,1 0,0 1,-1-1,1 0,0 1,0-1,-1 1,1-1,0 0,0 1,0-1,0 0,0 1,-1-1,1 1,0-1,0 1,0-1,0 0,0 1,0-1,0 1,0-1,1 1,-1-1,0 0,0 1,0-1,0 1,0-1,1 0,-1 1,0-1,0 0,1 1,-1-1,0 0,1 1,-1-1,0 0,1 0,-1 1,0-1,1 0,-1 0,1 0,-1 0,0 1,1-1,-1 0,1 0,-1 0,0 0,1 0,-1 0,1 0,-1 0,1 0,-1 0,1 0,12 1,0 1,1-2,-1 0,0 0,1-2,-1 1,0-2,0 1,1-2,39-6,-44 9,3-2,1 1,0 0,-1 0,1 2,0-1,0 2,0 0,0 0,0 1,-1 1,1 0,-1 1,0 0,5 3,-14-6,-1 2,1-1,-1 0,1 0,-1 1,0-1,0 1,0 0,0 0,0-1,-1 1,1 1,-1-1,0 0,1 0,-2 0,1 1,0-1,-1 0,1 1,-1-1,0 0,0 1,-1-1,1 0,-1 1,1-1,-1 0,0 1,0-1,0 0,-1 0,1 0,-2 1,-68 94,45-71,-2-1,0-2,-2-1,0-1,-2-1,-27 13,54-31,-2 0,1 0,0-1,0 1,-1-1,1-1,-1 1,0-1,1 0,-1-1,0 0,1 0,-1 0,0-1,-3 0,9-1,0-1,0 1,0 0,0 0,1 0,0-1,-1 1,1 0,0-1,0 1,0 0,0-1,1 1,-1 0,0-1,1 1,0 0,-1 0,1 0,0-1,0 1,1 0,-1 0,0 0,1 1,-1-1,1 0,-1 0,1 1,0-1,0 1,0 0,0-1,0 1,0 0,17-17</inkml:trace>
  <inkml:trace contextRef="#ctx0" brushRef="#br0" timeOffset="74352.886">875 6404,'18'56,"-12"-9,-2 0,-2 1,-2 0,-2-1,-3 1,-1-1,-2 0,-3 0,-5 10,11-34,2-7,-1 0,0 0,-1 0,-1-1,-1 0,0 0,-1 0,-2 1,10-15,0-1,0 1,0 0,-1-1,1 1,0-1,0 1,-1-1,1 1,0 0,-1-1,1 1,-1-1,1 0,-1 1,1-1,-1 1,1-1,-1 0,1 1,-1-1,1 0,-1 1,0-1,1 0,-1 0,1 0,-1 0,0 0,1 1,-1-1,0 0,1 0,-1-1,0 1,1 0,-1 0,1 0,-1 0,0 0,1-1,-1 1,1 0,-1-1,1 1,-1 0,0-1,1 1,0 0,-1-1,1 1,-1-1,1 1,-1-1,1 1,0-1,-1 0,1 1,0-1,0 1,0-1,-1 0,1 1,0-1,0 0,-7-43,8 7,3 0,1-1,2 2,1-1,2 1,1 0,2 1,2 1,1 0,1 1,16-23,0 1,3 1,1 2,3 2,33-32,4 34,-75 47,1 1,-1 0,0-1,1 1,-1 0,1 0,-1 1,0-1,1 0,-1 1,0-1,1 1,-1 0,0 0,0 0,0 0,1 0,-1 0,0 1,-1-1,1 0,0 1,0 0,-1 0,1-1,0 1,-1 0,0 0,0 0,1 0,-1 0,0 1,-1-1,1 0,0 0,0 2,1 5,1 1,-2 0,1 0,-1 0,0-1,-1 1,-1 0,1 0,-1 0,-1 0,0 0,0-1,-1 1,0-1,-1 0,0 0,0 0,-1 0,0-1,-1 0,-6 8,-10 11,-2 0,0-2,-2-1,-1-1,-16 10,29-20,-1-1,-1-1,0 0,0-1,-1-1,0 0,0-2,-1 0,0 0,-1-2,1-1,-1 0,0-1,-10 0,6-7,6-3</inkml:trace>
  <inkml:trace contextRef="#ctx0" brushRef="#br0" timeOffset="74969.039">1299 6798,'52'-22,"-2"-2,0-3,-2-2,0-2,-3-2,16-16,-49 41,0-1,-1 0,0 0,0-1,-1-1,0 0,-1-1,0 1,-1-2,0 1,-1-1,0 0,-1-1,-1 1,0-1,-1 0,0-1,-1 1,-1-1,0-11,-3 20,0 0,-1 0,1 1,-1-1,-1 1,1 0,-1-1,0 1,0 1,0-1,-1 0,0 1,0-1,0 1,0 0,-1 1,1-1,-1 1,0 0,0 0,-1 0,1 1,0-1,-1 1,1 1,-1-1,0 1,0 0,1 0,-1 1,0 0,0 0,0 0,0 0,1 1,-1 0,0 1,1-1,-1 1,0 0,1 0,0 1,0 0,0 0,0 0,0 0,0 1,1-1,-1 1,1 1,-1 1,2-4,1 0,-1 0,1 0,-1 1,1-1,0 1,0-1,0 1,0 0,1 0,-1 0,1 0,0 0,0 0,0 0,0 0,0 1,1-1,-1 0,1 0,0 1,0-1,0 0,0 1,1-1,0 0,-1 0,1 1,0-1,0 0,1 0,-1 0,1 0,-1 0,1 0,0-1,0 1,0-1,1 1,-1-1,1 0,-1 0,1 0,2 2,106 29,-79-27,0-1,-26-5,0 0,0 0,-1 0,1 1,0 0,0 0,0 0,-1 1,1 0,-1 0,1 0,-1 0,0 1,0 0,0 0,0 1,0 0,-1-1,0 1,1 1,-1-1,-1 1,1-1,-1 1,0 0,0 0,0 1,-1-1,2 5,-3 4,-1 0,0 0,-1 0,-1 0,0 0,-1 0,0-1,-1 1,-1-1,0 0,-1 0,-7 11,-11 32,20-38,3-5</inkml:trace>
  <inkml:trace contextRef="#ctx0" brushRef="#br0" timeOffset="75217.182">2286 6488,'-14'34,"-5"20,-4 1,2-3,4-7,11-10,5-12</inkml:trace>
  <inkml:trace contextRef="#ctx0" brushRef="#br0" timeOffset="75458.461">2173 6037,'0'0</inkml:trace>
  <inkml:trace contextRef="#ctx0" brushRef="#br0" timeOffset="75820.646">2343 6685,'2'2,"0"-1,0 0,0 0,0 0,0 0,0 0,0 0,1-1,-1 1,0-1,0 1,1-1,-1 0,0 0,0 0,1 0,-1-1,0 1,1 0,-1-1,0 0,0 1,0-1,0 0,0 0,0 0,0-1,0 1,0 0,0-1,0 1,0-2,14-9,0-2,0 0,-2-1,0-1,-1 0,0 0,-1-2,-1 1,-1-1,0-1,-2 0,2-6,25-67,-21 122,-11 23,-4-41,1 0,0 0,1 0,0 1,0-1,2 0,-1-1,2 1,-1 0,2-1,-1 0,2 0,-1 0,1 0,1-1,0 0,4 4,-7-12,0 0,0 0,0 0,1 0,-1-1,0 1,1-1,-1 0,1-1,-1 1,1-1,0 0,-1 0,1 0,-1-1,1 1,-1-1,1 0,-1 0,0-1,1 0,-1 1,0-1,0-1,0 1,0-1,-1 1,1-1,-1 0,1 0,-1-1,11-11</inkml:trace>
  <inkml:trace contextRef="#ctx0" brushRef="#br0" timeOffset="76421.911">3133 6262,'-34'35,"1"2,2 2,2 1,1 1,-8 20,7 21,29-80,0 0,-1 0,1 0,0 1,0-1,0 0,1 0,-1 1,0-1,1 0,0 0,-1 0,1 0,0 0,0 0,0 0,0 0,0 0,1 0,-1 0,1-1,-1 1,1 0,-1-1,1 1,0-1,0 0,0 0,0 0,0 0,0 0,0 0,0 0,0-1,0 1,1 0,6-2,-1 0,0 0,1-1,-1 0,0 0,0-1,0 0,0 0,-1-1,1 0,-1 0,0-1,0 0,0 0,-1-1,0 0,0 0,0 0,1-4,184-226,-186 230,-5 5,0 0,1-1,-1 1,0 0,1-1,-1 1,1 0,0-1,-1 1,1 0,0 0,0 0,-1 0,1 0,0 0,0 0,0 0,0 0,1 0,-1 1,0-1,0 0,0 1,1-1,-1 1,0-1,1 1,-1-1,0 1,1 0,-1 0,0 0,1 0,-1 0,1 0,-1 0,0 0,1 1,-1-1,0 0,1 1,-1-1,0 1,0 0,1-1,-1 1,0 0,0 0,0-1,0 1,0 0,0 0,0 0,0 1,31 193,-20-89,-4-64,-1-1,-3 2,-1-1,-2 0,-2 1,-1-1,-3 0,-1 0,-3-1,-1 1,-2-2,-1 0,-3 1,7-22,-1-1,-1 0,0-1,-1 0,-1-1,-1 0,0-1,-1-1,-1 0,0-1,-5 3,18-14,0 0,0 0,0 0,0 0,0-1,-1 1,1-1,0 0,-1 0,1 0,-1-1,1 1,-1-1,1 0,-1 1,0-2,1 1,-1 0,1-1,-1 0,1 0,-1 0,1 0,0 0,0-1,-1 1,1-1,0 0,0 0,0 0,1 0,-1-1,0 1,1-1,0 0,-1 1,1-1,0 0,1 0,-1 0,0-1,1 0,-4-16,1 1,1-1,1 0,1-1,0 1,2 0,0 0,1 0,1 0,1 0,1 0,6-15,2 3,1 0,2 0,1 1,1 1,2 1,1 1,24-25,81-50,-103 87</inkml:trace>
  <inkml:trace contextRef="#ctx0" brushRef="#br0" timeOffset="77367.514">4572 6234,'-29'4,"0"2,0 0,1 2,0 2,0 0,1 2,0 0,1 2,1 1,0 1,-4 6,23-19,1 1,0-1,0 1,0 1,1-1,-1 1,1 0,0 0,0 0,1 0,0 1,0-1,0 1,0 0,1 0,0 0,0 0,1 0,0 1,0-1,0 0,1 1,0-1,0 1,0-1,1 0,0 1,0-1,1 0,0 0,0 0,0 0,1 0,0 0,0-1,0 1,1-1,0 0,0 0,0 0,0-1,1 1,0-1,3 2,2-2,1 0,0 0,0-1,0-1,1 0,-1 0,0-1,1-1,-1 0,1 0,-1-1,0-1,1 0,3-2,10-3</inkml:trace>
  <inkml:trace contextRef="#ctx0" brushRef="#br0" timeOffset="77684.208">4855 6432,'-16'26,"2"0,1 2,1 0,1 0,1 1,2 0,1 0,1 6,5-32,0 0,1 0,-1 0,1 0,0 0,0 0,0 0,0 0,1 0,-1 0,1 0,0 0,-1 0,1 0,1 0,-1 0,0-1,1 1,-1-1,1 1,0-1,0 1,0-1,0 0,0 0,1 0,-1 0,1 0,-1-1,1 1,0-1,-1 0,1 1,0-1,0 0,0-1,0 1,0 0,0-1,0 0,0 0,0 0,0 0,2 0,12-5,-1 0,1-1,-1-1,0-1,-1 0,0-1,0-1,-1 0,0-1,0 0,-2-1,1 0,-2-1,1-1,-2 0,0 0,-1-1,0-1,-1 1,1-5,-3 8,-1 0,0 0,-1 0,-1 0,1-1,-2 0,0 0,0 0,-2 1,1-1,-2 0,0-8,0 16,1-1,-1 1,-1 0,1 0,-1-1,0 1,0 0,0 0,-1 1,1-1,-1 0,0 1,-1 0,1 0,-1 0,0 0,0 0,0 1,0-1,-1 1,1 1,-1-1,0 0,0 1,0 0,0 0,0 1,0-1,-1 1,-3 0,-5 0,1 1,0 1,-1 0,1 1,0 0,0 1,0 1,0 0,1 1,-1 0,1 1,0 0,1 1,-1 0,2 1,-1 0,1 0,0 1,0 1,1 0,1 0,0 1,0 0,1 0,-5 11,-1 3</inkml:trace>
  <inkml:trace contextRef="#ctx0" brushRef="#br0" timeOffset="78169.531">5165 6685,'73'-39,"-50"20,-1 0,-1-2,-1 0,-1-2,-1 0,0-1,12-25,0-7,-34 66,0 0,1 0,1 0,0 1,0 0,1-1,0 1,0 0,1-1,1 1,0 0,1-1,0 1,0-1,1 2,-1-9,-1 0,1 0,0 0,0 0,0-1,0 1,1-1,-1 1,1-1,0 0,-1 0,1 0,0 0,0 0,0-1,0 1,1-1,-1 0,0 0,0 0,1 0,-1-1,1 1,-1-1,1 0,-1 0,0 0,1 0,-1-1,97-29,-84 18,0 0,-1-1,0 0,-1-2,-1 1,0-2,-1 0,-1 0,0-1,-1 0,-1-1,-1 0,0 0,-2-1,1-4,1-5,-2 3</inkml:trace>
  <inkml:trace contextRef="#ctx0" brushRef="#br0" timeOffset="78602.214">6266 6178,'-40'4,"0"3,0 1,1 2,0 2,1 1,-2 3,38-16,0 0,0 0,0 0,0 1,0-1,0 1,1-1,-1 1,0 0,0-1,0 1,0 0,1 0,-1 1,0-1,1 0,-1 0,1 1,0-1,-1 1,1-1,0 1,0 0,0-1,0 1,0 0,0 0,0 0,1 0,-1 0,1 0,-1 0,1 0,0 0,0 0,0 0,0 0,0 0,0 0,1 0,-1-1,1 1,-1 0,1 0,0 0,-1 0,1 0,0 0,125 52,-120-52,0 0,0 0,-1 1,1 0,-1 0,0 1,1-1,-1 1,-1 1,1-1,-1 0,0 1,0 0,0 0,0 0,-1 0,0 1,0 0,-1-1,1 1,-1 0,0 0,-1 0,0 0,0 1,0-1,0 0,-1 0,0 1,-1-1,1 0,-1 0,-1 5,-7 5,0 0,-1-1,-1 0,0 0,-1-1,0 0,-1-2,-1 1,0-1,-1-1,0-1,0 0,-1-1,0 0,-1-2,-12 5,-7-4,22-11</inkml:trace>
  <inkml:trace contextRef="#ctx0" brushRef="#br0" timeOffset="78903.295">6604 5895,'-4'43,"-7"34,-2 8,3-5,1-7,4-11,-3-11,0-5,1-5,2-5,2-4,1-2,2-2,-1-1,-3 1,-2-1,-4-4,-2-7</inkml:trace>
  <inkml:trace contextRef="#ctx0" brushRef="#br0" timeOffset="79151.539">6153 6404,'39'4,"36"-2,10-2,1-6,-5-2,-12 0,-7 2,-6-3,-6 0,-8 2,-5 2,-1-4,0 1,-8 1</inkml:trace>
  <inkml:trace contextRef="#ctx0" brushRef="#br0" timeOffset="79502.84">7141 6262,'-61'30,"1"3,1 2,2 3,-37 33,88-68,2 1,-1-1,0 1,1 0,-1 1,1-1,0 1,1 0,-1 0,1 0,0 0,0 1,1-1,0 1,-1 0,2-1,-1 1,1 0,0 0,0 0,1 0,-1 0,1 0,1 2,3-4,0-1,0 1,1-1,0 0,0 0,-1 0,1 0,1-1,-1 0,0 0,1 0,-1-1,1 0,-1 0,1 0,0-1,-1 0,1 0,-1 0,1-1,0 0,-1 0,1 0,-1 0,4-3,5 1,0-1,-1-1,0 0,0-1,0 0,0-1,-1-1,0 0,-1 0,0-1,8-8,110-95,-81 82,-47 29,1 1,-1 0,0-1,0 1,0 0,1 0,-1 0,0 0,0 0,0 0,1 0,-1 1,0-1,0 0,0 0,0 1,0-1,1 1,-1-1,0 1,0 0,0-1,0 1,0 0,-1 0,1 0,0 0,0-1,0 1,-1 0,1 0,0 1,-1-1,1 0,-1 0,0 0,1 0,-1 0,0 0,1 1,-1-1,0 0,0 0,0 1,5 58,-5-53,0 1,0-1,0 1,1-1,0 1,1-1,0 0,0 1,1-1,-1 0,1 0,1-1,0 1,0-1,12 14</inkml:trace>
  <inkml:trace contextRef="#ctx0" brushRef="#br0" timeOffset="79884.597">7424 6572,'270'-287,"-323"364,51-74,0 1,0-1,0 1,1 0,-1 0,1 0,0 0,0 0,1 0,-1 0,1 0,0 0,0 0,0 0,0 0,1 0,0 0,0 0,0 0,0 0,0 0,1 0,0 0,0-1,1 3,3-2,0-1,0 1,0-2,1 1,-1 0,1-1,-1-1,1 1,0-1,0 0,0 0,0-1,-1 0,1 0,0-1,0 0,0 0,0 0,-1-1,1 0,-1 0,1-1,-1 0,0 0,1-1,11-4,-1-1,-1 0,0-1,0-1,-1 0,0-1,-1-1,-1 0,1-2,-2-1</inkml:trace>
  <inkml:trace contextRef="#ctx0" brushRef="#br0" timeOffset="80141.304">8298 5726,'-17'77,"-6"17,5 1,-3 73,19-137,3 0,0 0,2-1,1 1,2-1,1 0,1 0,1-1,2 0,2 1,11 3,-14-28</inkml:trace>
  <inkml:trace contextRef="#ctx0" brushRef="#br0" timeOffset="80387.117">7904 6262,'43'5,"33"1,14 1,1-2,-6-2,-7-6,-8-2,-5-5,-5-2,-3 3,-11 1</inkml:trace>
  <inkml:trace contextRef="#ctx0" brushRef="#br0" timeOffset="85011.459">9737 6008,'0'-6,"0"28,0 36,-1 337,-26-155,4-138,22-120,44-108,-29 102</inkml:trace>
  <inkml:trace contextRef="#ctx0" brushRef="#br0" timeOffset="85572.944">10189 6150,'-327'151,"321"-148,0-2,1 0,0 1,0 0,0 0,1 0,-1 0,0 1,1 0,0 0,-1 0,1 1,0-1,1 1,-1 0,1 0,0 0,0 0,0 1,0 0,1-1,-1 1,1 0,1 0,-1 0,1 0,-1 0,1 3,1-3,1 0,-1-1,1 1,0 0,0 0,1 0,-1-1,1 1,0-1,1 1,-1-1,1 0,-1 0,1 0,0 0,1 0,-1-1,1 1,0-1,-1 0,1 0,1 0,-1-1,0 0,1 1,-1-1,1-1,-1 1,1-1,0 0,0 0,0 0,0-1,0 1,0-1,0-1,3 1,0 0,1 0,-1 0,1 1,-1 0,0 1,0 0,0 0,0 1,0 0,0 0,0 1,-1-1,0 2,0-1,0 1,0 1,-1-1,0 1,0 0,0 0,-1 1,0-1,0 1,-1 0,1 1,1 6,0 54,-7-56</inkml:trace>
  <inkml:trace contextRef="#ctx0" brushRef="#br0" timeOffset="94361.561">10613 6404,'561'0,"-562"0</inkml:trace>
  <inkml:trace contextRef="#ctx0" brushRef="#br0" timeOffset="94655.774">10613 6601,'14'5,"20"1,8 0,2-1,-2-2,-3-1,-3 0,-3-2,-3 0,-1 0,-1 0,-1-1,1 1,-5 0</inkml:trace>
  <inkml:trace contextRef="#ctx0" brushRef="#br0" timeOffset="95476.441">11459 6318,'43'9,"0"-2,0-2,1-2,0-2,0-1,42-7,-70 6,-1-1,0 0,0-1,0 0,0-1,-1-1,1 0,-1-1,-1-1,1 0,-1-1,0 0,-1-1,0-1,0 0,-1 0,0-1,-1-1,0 1,-1-2,0 0,-7 8,-1-1,0 1,0-1,-1 0,1 1,-1-1,-1 0,1 1,-1-1,0 1,0-1,0 1,-1-1,0 1,0 0,0-1,-1 1,1 0,-1 1,-1-1,1 0,-1 1,1 0,-1 0,0 0,-1 0,1 1,-1-1,0 1,1 0,-1 1,-1-1,1 1,0 0,0 0,-1 1,1-1,-1 1,0 0,1 1,-1 0,0 0,1 0,-1 0,-4 2,-4 0,1 2,0-1,0 2,0 0,1 0,-1 1,1 1,0 0,1 1,0 0,0 0,1 2,0-1,1 1,0 0,0 1,1 0,0 0,1 1,1 0,-1 1,2-1,0 1,1 0,0 0,1 0,0 1,1-1,0 1,1 13,3 80,-12 97,-42 21,47-212,0 0,-1 0,0-1,-1 0,0-1,-1 1,0-1,-1-1,0 1,-1-2,0 1,0-1,-1-1,0 0,-1 0,0-2,-6 4,17-9,0-1,-1 1,1-1,0 0,-1 1,1-1,0 0,-1 0,1 0,0 0,-1 0,1 0,0 0,-1 0,1 0,0-1,-1 1,1 0,0-1,0 1,-1-1,1 0,0 1,0-1,0 0,0 0,0 0,0 0,0 0,0 0,0 0,0 0,0 0,1 0,-1 0,1 0,-1-1,1 1,-1 0,1-1,-1-14</inkml:trace>
  <inkml:trace contextRef="#ctx0" brushRef="#br0" timeOffset="96127.609">12165 6545,'-13'0,"0"0,0 1,0 1,1 0,-1 1,0 1,1 0,0 0,0 1,0 1,1 0,0 0,0 1,0 1,-4 4,13-10,0 0,0 0,1 0,-1 1,0-1,1 1,0-1,0 1,0-1,0 1,0 0,0 0,0-1,1 1,0 0,-1 0,1 0,0 0,1-1,-1 1,0 0,1 0,-1 0,1-1,0 1,0 0,0-1,0 1,1-1,-1 1,1-1,-1 1,1-1,0 0,0 0,0 0,0 0,0 0,1-1,-1 1,1 0,-1-1,1 0,-1 0,1 0,-1 0,1 0,0 0,0 0,0-1,-1 0,3 3,64 36,-67-38,-1 0,0 0,0 0,0 0,0 0,0 0,0 1,0-1,0 0,0 1,0-1,-1 0,1 1,-1-1,1 1,-1-1,1 1,-1-1,0 1,0-1,0 1,0 0,0-1,0 1,0-1,0 1,-1-1,1 1,0-1,-1 1,0-1,1 1,-1-1,0 0,1 1,-1-1,0 0,0 1,0-1,0 0,-1 0,1 0,0 0,0 0,-1 0,1-1,0 1,-11 7,-1-1,1 0,-1-1,0-1,-1 0,1-1,-1 0,0-1,0 0,-9-1,10 0</inkml:trace>
  <inkml:trace contextRef="#ctx0" brushRef="#br0" timeOffset="96761.565">12390 6658,'-2'1,"0"0,0 1,0-1,1 1,-1 0,1-1,-1 1,1 0,-1 0,1 0,0 0,0 0,0 0,0 1,0-1,1 0,-1 0,1 1,-1-1,1 0,0 1,0-1,0 0,0 1,0-1,0 2,-1-1,-1 0,1 0,0 0,0 0,0 0,1 1,-1-1,1 0,0 1,0-1,0 0,0 1,1-1,-1 0,1 1,0-1,0 0,0 0,0 0,1 0,-1 0,1 0,0 0,0 0,0-1,0 1,0-1,0 1,1-1,-1 0,1 0,0 0,-1 0,1 0,0-1,0 1,0-1,1 0,-1 0,2 1,6-4,-1-1,0 1,0-2,-1 1,1-1,0-1,-1 0,0 0,-1-1,1 0,-1 0,0-1,0 0,-1-1,6-7,39-31,-51 45,0 0,1 0,-1 0,1 0,-1 1,1-1,-1 1,1-1,0 1,-1-1,1 1,0 0,-1 0,1 0,0 0,-1 0,1 0,0 0,-1 1,1-1,0 1,-1-1,1 1,-1-1,1 1,-1 0,1 0,-1 0,1 0,-1 0,0 0,0 0,1 0,-1 1,0-1,0 0,0 1,0-1,-1 1,1-1,0 1,-1-1,1 1,0-1,-1 1,0 0,1 1,17 23,-15-22,1 0,-1 0,1-1,0 1,0-1,0 0,1 0,-1 0,1-1,-1 0,1 0,0 0,0 0,0-1,0 0,0 0,0 0,1 0,-1-1,0 0,0 0,1-1,-1 1,0-1,0 0,0 0,0-1,0 0,0 0,-1 0,1 0,0-1,-1 0,0 1,1-2,-1 1,2-3,81-84,-86 89,0-1,0 1,0 0,0-1,0 1,-1-1,1 1,0-1,-1 1,1-1,-1 0,1 1,-1-1,0 1,0-1,0 0,0 1,0-1,0 0,0 1,-1-1,1 0,0 1,-1-1,0 1,1-1,-1 1,0-1,0 0,-9-7</inkml:trace>
  <inkml:trace contextRef="#ctx0" brushRef="#br0" timeOffset="99674.508">13660 6121,'-11'-4,"-1"0,0 0,0 1,0 1,-1 0,1 1,-1 0,1 1,0 0,-1 1,1 0,-1 1,1 1,0 0,0 0,0 1,1 1,-1 0,1 0,0 1,1 1,-1 0,1 0,1 1,-1 0,1 1,1 0,-7 8,-62 116,75-129,1 0,-1 0,1 1,0-1,0 0,0 0,1 1,0-1,0 0,0 1,0-1,0 0,1 1,0-1,0 0,0 0,0 0,1 0,-1 0,1 0,0 0,1 0,-1 0,1-1,-1 0,1 1,0-1,0 0,0 0,1 0,-1-1,1 1,1 0,2 0,0 0,0 0,1 0,-1-1,0 0,1-1,0 1,-1-2,1 1,0-1,-1 0,1-1,0 1,-1-1,1-1,0 0,-1 0,0 0,0-1,7-3,7-5,0 0,-1-1,0-2,-1 0,-1 0,5-7,107-148,-55 7,-55 228,27 154,-9 29,-32-217,-2 1,-1 0,-2 0,-1 1,-2-1,-1 0,-2 0,-1-1,-1 1,-2-1,6-24,0 0,0 0,-1 0,0-1,-1 1,1-1,-1 0,-1 0,0-1,0 0,0 0,0 0,-1-1,0 0,0 0,0 0,-1-1,0 0,0-1,0 0,0 0,0-1,0 1,-1-2,1 1,-1-2,0 1,1-1,-1 0,1 0,-1-1,1-1,-1 1,-3-3,8 2,1-1,-1 1,1-1,0-1,0 1,0 0,0-1,0 1,1-1,0 0,0 0,0 0,0 0,0 0,1 0,0 0,0-1,0 1,0 0,1-1,0 1,0-5,8-100,-1 87,1 0,1 0,1 1,0 1,2-1,0 2,2 0,0 0,1 1,0 1,14-11,11-16,92-85,-114 116</inkml:trace>
  <inkml:trace contextRef="#ctx0" brushRef="#br0" timeOffset="100830.155">14761 5811,'-50'56,"3"2,3 2,-32 56,-20 27,9-25,-99 101,244-296,177-194,5-1,-168 202,-71 70,0 0,0-1,0 1,0 0,0 0,0 0,0 0,0 0,0 0,0 0,0 0,0 0,0 0,0 0,0 1,0-1,0 0,0 1,0-1,0 1,0-1,0 1,0 0,0-1,-1 1,1 0,0 0,-1-1,1 1,0 0,-1 0,1 0,-1 0,1 0,-1 0,1 0,-1 0,0 0,0 0,1 0,-1 0,0 0,0 0,0 0,0 0,0 0,6 55,-6-53,0 96,10 91,-2-139,-3 0,-1 0,-3 0,-2 16,1-67,-1-10</inkml:trace>
  <inkml:trace contextRef="#ctx0" brushRef="#br0" timeOffset="101132.995">14253 6318,'53'0,"27"0,4 0,-2 0,-10-4,-8-3,-10 1,-10 2,-2 0,-3-3,-4 0,-3 0,-3 2,-5 2</inkml:trace>
</inkml:ink>
</file>

<file path=ppt/ink/ink6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27.09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555 0,'-4'7,"0"0,0 0,1 1,0-1,0 1,1-1,0 1,0 0,0 0,1 0,1 0,0 0,0 0,1 8,-2-1,1 366,-28-106,29 145,-1-421,-1 1,1 0,-1-1,1 1,-1 0,1-1,-1 1,0 0,1 0,-1-1,0 1,1 0,-1 0,0 0,1 0,-1 0,0 0,1 0,-1 0,0 0,1 0,-1 0,0 1,1-1,-1 0,1 0,-1 1,0-1,1 0,-1 1,1-1,-1 1,1-1,-1 0,1 1,-1-1,1 1,0 0,-1-1,1 1,0-1,-1 1,1-1,0 1,0 0,-1-1,1 1,0 0,0-1,0 1,0 0,0-1,0 1,0 0,0-1,0 1,0 0,0-1,1 1,-1 0,0-1,0 1,1-1,-1 1,-21-23,0 1,-2 0,-1 2,0 0,-2 2,-10-5,-5 0,-1 2,-1 2,0 2,-43-9,41 9,46 15,-1 0,0 0,0 0,0 0,1 0,-1 0,0 1,1-1,-1 0,1 0,-1 0,1 0,0 0,-1 1,1-1,0 0,-1 0,1 1,0-1,0 1,0-1,0 1,0-1,-1 1,1-1,0 1,0 0,0-1,0 1,0 0,0 0,0 0,0 0,0 0,0 0,0 0,0 0,0 0,0 0,0 1,0-1,1 1,4-3,263-39,-235 36,1 1,-1 2,1 1,0 2,0 1,0 2,1 2,158 50,-192-56,-1 0,1 1,-1-1,1 0,-1 0,1 1,-1-1,1 1,-1-1,1 1,-1 0,0 0,1-1,-1 1,0 0,0 0,0 0,0 0,0 1,0-1,0 0,0 0,0 1,0-1,-1 0,1 1,0-1,-1 0,1 1,-1-1,0 1,0-1,1 1,-1-1,0 1,0 0,0-1,0 1,-1-1,1 1,0-1,-1 1,1-1,-1 0,1 1,-1-1,0 1,1-1,-1 0,0 0,0 1,0-1,0 0,0 0,-1 1,-140 74,-81 58,184-98,37-27</inkml:trace>
</inkml:ink>
</file>

<file path=ppt/ink/ink6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27.78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62 1,'-12'25,"2"1,1 1,1-1,1 1,2 1,0-1,2 1,1 0,1 0,2 0,2 16,-3-42,0 1,1-1,-1 1,1-1,-1 0,1 1,0-1,0 1,0-1,0 0,0 0,1 0,-1 0,1 0,-1 0,1 0,0 0,0 0,0-1,0 1,0-1,0 1,0-1,0 0,1 0,-1 0,0 0,1 0,-1-1,0 1,1-1,-1 0,1 1,-1-1,1 0,-1 0,1-1,-1 1,2-1,94-35,75-109,-72 65,-100 80,0-1,-1 0,1 1,0-1,0 1,0-1,-1 1,1-1,0 1,0 0,0-1,0 1,0 0,0 0,0 0,0 0,-1 0,1 0,0 0,0 0,0 0,0 0,0 0,0 0,0 1,0-1,0 0,0 1,-1-1,1 1,0-1,0 1,0-1,-1 1,1-1,0 1,-1 0,1 0,-1-1,1 1,0 0,-1 0,0 0,1-1,-1 1,10 48,-8-27,-1-18,-1 1,1 1,-1 0,1-1,0 1,1 0,-1-1,1 0,0 1,0-1,1 0,0 0,0 0,0 0,0-1,1 1,-1-1,1 0,1 0,-1 0,0-1,1 1,0-1,0 0,0 0,2 1,4-2,0-1,0 1,0-2,0 1,-1-1,1-1,0 0,0-1,0 0,-1 0,1-1,-1-1,0 0,0 0,0-1,0 0,-1-1,0 0,0 0,6-6,-2 0,1 0,-2-1,0-1,0 0,-1-1,-1 0,0 0,-1-1,-1 0,-1-1,0 0,0-2,0-5</inkml:trace>
</inkml:ink>
</file>

<file path=ppt/ink/ink6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28.73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186 82,'16'-34,"-16"55,-7 16,1 0,2 1,1-1,2 1,4 32,-2 1,0 545,-30-416,18-156,8-36,6-30,1-1,-1-1</inkml:trace>
  <inkml:trace contextRef="#ctx0" brushRef="#br0" timeOffset="782.709">186 54,'-63'46,"-60"43,123-88,0 0,0 1,0-1,1 0,-1 0,0 0,0 1,1-1,-1 0,1 0,-1 0,1 0,0 0,-1 0,1 0,0 0,0 0,-1 0,1 0,0-1,0 1,0 0,0 0,0-1,0 1,0-1,1 1,-1-1,0 1,0-1,0 0,0 0,1 1,-1-1,0 0,0 0,1 0,-1 0,0 0,0-1,0 1,2 0,203 19,-53 14,-63-22,-89-12,-1 1,1-1,-1 1,1-1,-1 0,1 1,-1-1,1 1,-1-1,0 0,1 0,-1 1,0-1,0 0,1 1,-1-1,0 0,0 0,0 1,0-1,0 0,0 0,0 0,0 1,0-1,-1 0,1 0,0 1,0-1,-1 0,1 1,0-1,-1 0,1 1,0-1,-1 0,1 1,-1-1,0 1,1-1,-1 1,1-1,-1 1,0-1,1 1,-1 0,0-1,1 1,-1 0,0 0,0-1,1 1,-1 0,0 0,0 0,1 0,-1 0,0 0,0 0,1 0,-1 0,-2-1,-62-42,-67-55,127 93,1 1,0 1,0-1,1 0,-1 0,1 0,0-1,0 1,0-1,1 1,0-1,-1 0,2 0,-1 0,1-1,-1 1,1-3,2-13</inkml:trace>
  <inkml:trace contextRef="#ctx0" brushRef="#br0" timeOffset="3332.433">496 1212,'-6'5,"1"1,0 0,0 1,1-1,-1 1,1 0,1 0,0 0,0 0,0 1,0-1,1 1,1 0,-1 0,1 0,1 0,-1 0,2 7,-1-13,-13 378,-22-113,33-244,10-28,-3-8</inkml:trace>
  <inkml:trace contextRef="#ctx0" brushRef="#br0" timeOffset="3852.213">806 1352,'-49'28,"1"3,2 1,1 2,1 2,2 2,0 4,38-40,1 0,0 1,0-1,0 0,1 1,-1 0,0-1,1 1,0 0,0 0,0 1,0-1,0 0,1 1,-1-1,1 1,0-1,0 1,0 0,1-1,-1 1,1 0,0 0,0-1,0 1,0 0,1 0,0-1,0 1,0 0,0-1,0 1,1-1,-1 0,1 1,0-1,0 0,0 0,0 0,1 0,100 28,-68-26,-28-4,0-1,0 1,0 1,-1-1,1 1,-1 0,1 1,-1-1,0 1,0 1,0-1,0 1,-1 0,1 0,-1 1,0-1,0 1,-1 0,1 1,-1-1,0 1,-1 0,1 0,-1 0,0 0,-1 1,19 55,-9-50</inkml:trace>
  <inkml:trace contextRef="#ctx0" brushRef="#br0" timeOffset="4514.597">1286 1268,'-48'20,"-145"76,190-93,-1 0,1 0,0 0,0 0,0 1,1-1,-1 1,1-1,0 1,0 0,0 0,0 0,1 0,-1 0,1 1,0-1,1 0,-1 0,1 1,0-1,0 1,0-1,0 0,1 1,0-1,0 0,0 0,0 0,1 1,-1-1,1 0,0-1,0 1,1 0,-1-1,1 1,0-1,0 0,0 1,0-2,2 3,176 169,-120-82,-58-87,0 2,-1-1,1 0,-1 0,-1 1,1-1,-1 1,0 0,0-1,-1 1,0 0,0-1,-1 1,0 0,0-1,0 1,-1-1,0 1,0-1,-1 0,0 0,0 0,0 0,-3 3,-1 0,-1 1,0-1,0-1,-1 0,0 0,-1 0,0-2,0 1,0-1,-1 0,1-1,-2 0,1-1,0 0,-1-1,0-1,1 1,-1-2,0 0,0 0,0-1,0 0,0-1,-6-1,15 1,0 0,0 0,0 0,0 0,0 0,1 0,-1-1,0 1,0-1,1 0,-1 0,1 0,0 0,0 0,-1 0,1-1,1 1,-1-1,0 0,1 1,-1-1,1 0,0 0,0 0,0 0,0 0,0 0,1 0,-1 0,1 0,0 0,0-1,0 1,0 0,1 0,-1 0,2-3,50-109,-39 98,2 1,0-1,1 2,0 0,1 2,1-1,0 2,1 0,0 2,1 0,0 1,3-1,-1 2</inkml:trace>
</inkml:ink>
</file>

<file path=ppt/ink/ink6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5.7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 68,'-3'8,"-1"0,1 0,0 1,1-1,0 0,0 1,1 0,0-1,0 1,1 0,1 0,-1-1,1 1,0 0,1-1,0 1,1-1,0 0,1 2,-2-7,0-1,0 0,0 1,0-1,1 0,-1-1,1 1,-1 0,1-1,0 1,0-1,0 0,-1 0,1 0,0 0,0-1,1 1,-1-1,0 1,0-1,0 0,0-1,0 1,0 0,0-1,0 0,0 1,0-1,0-1,0 1,0 0,-1-1,3-1,84-62,-81 58,1-1,-1 1,-1-2,0 1,0-1,0 0,-1 0,-1-1,0 0,0 0,-1 0,0-1,0 1,-1-1,-1 0,0 0,0-1,-5-6</inkml:trace>
</inkml:ink>
</file>

<file path=ppt/ink/ink6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5.9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23 1,'-10'38,"-2"13</inkml:trace>
</inkml:ink>
</file>

<file path=ppt/ink/ink6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6.1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0,'0'0</inkml:trace>
</inkml:ink>
</file>

<file path=ppt/ink/ink6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7.3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 0,'18'177,"-7"159,-11-321,-1 0,-1-1,-1 1,0 0,-1-1,0 0,-1 0,-1 0,-5 11,10-25,1-1,0 1,0 0,0-1,0 1,-1 0,1 0,0-1,0 1,-1 0,1-1,0 1,-1 0,1 0,0 0,0 0,-1-1,1 1,0 0,-1 0,1 0,-1 0,1 0,0 0,-1 0,1 0,0 0,-1 0,1 0,0 0,-1 0,1 0,0 0,-1 0,1 0,0 0,-1 0,1 1,0-1,-1 0,1 0,0 0,-1 1,1-1,0 0,0 0,-1 1,1-1,0 0,0 1,0-1,-1 0,1 1,0-1,2-35,6 22,0 0,1 0,0 1,1 0,1 1,-1 0,2 1,0 0,0 1,0 0,1 1,0 1,1 0,0 0,0 2,1-1,-1 2,1 0,0 1,13-2,-25 4,0-1,1 1,0-1,-1 1,1 0,0 0,0 1,-1-1,1 1,0 0,0 0,0 0,0 0,-1 1,1-1,0 1,0 0,-1 0,1 1,0-1,-1 1,0-1,1 1,-1 0,0 1,0-1,0 0,0 1,0 0,-1 0,1-1,-1 2,0-1,0 0,0 0,0 1,0-1,-1 1,1 1,-3 2,-1 0,0-1,0 0,0 1,-1-1,0 0,-1 0,1 0,-1-1,0 1,0-1,-1 0,1 0,-1 0,0-1,-1 1,1-1,-1-1,0 1,0-1,0 0,0 0,0-1,-1 0,1 0,-1 0,0-1,-4 1,-23 11,-74 23,90-28</inkml:trace>
  <inkml:trace contextRef="#ctx0" brushRef="#br0" timeOffset="522.183">308 705,'126'-76,"178"-122,-295 191,-1 0,0-1,-1 0,0 0,0-1,-1 0,0 0,0 0,2-7,-6 13,-1 0,0 1,1-1,-1 0,0 0,-1 0,1 0,0 0,-1 0,0 0,1 0,-1-1,0 1,-1 0,1 0,-1 0,1 0,-1 0,0 0,0 0,0 0,0 0,-1 1,1-1,-1 0,0 1,0-1,0 1,0 0,0-1,0 1,-1 0,1 0,-2-1,1 2,1-1,-1 1,1 0,-1 0,0 0,0 0,1 0,-1 1,0-1,0 1,0-1,0 1,0 0,0 1,0-1,1 0,-1 1,0-1,0 1,0 0,1 0,-1 0,0 0,1 1,-1-1,1 1,-1-1,1 1,0 0,0 0,0 0,0 0,0 0,0 1,1-1,-1 1,1-1,-1 1,1-1,0 1,0 0,0 0,0-1,1 1,-1 0,1 0,0 0,0 0,0 0,0 0,0-1,0 1,1 0,-1 0,1 0,0 0,0-1,0 1,0 0,1-1,-1 1,1-1,0 0,-1 1,1-1,2 2,142 69,-143-68,0 1,-1-1,1 1,-1-1,0 1,0 0,-1-1,0 1,0 0,0 0,-1 0,0 0,0 0,-1 0,1 0,-1 0,0 0,-1 0,0 0,0-1,0 1,0-1,-1 1,0-1,0 0,0 0,-1 0,-1 1,-4 10</inkml:trace>
  <inkml:trace contextRef="#ctx0" brushRef="#br0" timeOffset="766.391">1042 480,'-5'24,"4"8,1-6,1-8</inkml:trace>
  <inkml:trace contextRef="#ctx0" brushRef="#br0" timeOffset="1021.73">1042 57,'0'0</inkml:trace>
  <inkml:trace contextRef="#ctx0" brushRef="#br0" timeOffset="1234.763">1184 311,'0'0,"2"14,2 0,-1 0,2 0,0-1,0 1,2-1,-1 0,2-1,0 0,0 0,1 0,0-1,1-1,7 7,-14-15,0-1,-1 1,1-1,0 1,0-1,0 0,0 0,0-1,0 1,1 0,-1-1,0 0,0 0,0 0,0 0,1 0,-1-1,0 1,0-1,0 0,0 0,0 0,0 0,0-1,0 1,0-1,-1 0,1 1,1-3,61-75,-53 61,64-123,-69 125</inkml:trace>
  <inkml:trace contextRef="#ctx0" brushRef="#br0" timeOffset="1814.629">1635 537,'160'-218,"-127"181,-39 65,5-26,0 0,0 0,0 0,1 0,-1 0,0 0,1 0,-1 0,1 1,0-1,0 0,0 0,0 1,0-1,0 0,0 0,1 0,-1 1,1-1,0 0,0 0,0 0,0 0,0 0,0 0,0 0,0 0,1-1,-1 1,1 0,0-1,-1 1,1-1,0 0,0 1,0-1,0 0,0 0,0 0,0-1,0 1,0 0,0-1,0 1,1-1,7-1,1-1,-1 0,0-1,0 0,-1 0,1-1,-1 0,0-1,0 0,9-6,7-3,64-35,-89 49,1-1,0 1,-1-1,1 1,0 0,0-1,-1 1,1 0,0 0,0 0,0-1,-1 1,1 0,0 0,0 0,0 0,-1 0,1 1,0-1,0 0,0 0,-1 0,1 1,0-1,0 0,-1 1,1-1,0 1,-1-1,1 1,0-1,-1 1,1-1,-1 1,1 0,-1-1,1 1,-1 0,0-1,1 1,-1 0,0 0,1-1,-1 1,0 0,0 0,0-1,0 1,1 0,-1 0,-1 0,2 52,-1-43,2 102,3-92</inkml:trace>
</inkml:ink>
</file>

<file path=ppt/ink/ink6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6.50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1,'21'76,"-19"-62,4 322,-34-167,27-146</inkml:trace>
  <inkml:trace contextRef="#ctx0" brushRef="#br0" timeOffset="206.138">199 481,'-10'34,"-2"15,0 0</inkml:trace>
  <inkml:trace contextRef="#ctx0" brushRef="#br0" timeOffset="457.724">284 1,'0'0</inkml:trace>
</inkml:ink>
</file>

<file path=ppt/ink/ink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57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6690 607,'28'-28,"2"1,1 1,0 2,2 1,1 2,1 1,10-3,-23 9,1 1,0 1,1 2,0 0,1 1,0 2,0 0,1 2,0 1,0 0,0 2,0 2,0 0,0 1,3 2,-25-2,0 0,0 1,0-1,-1 1,1-1,0 1,-1 0,0 1,1-1,-1 0,0 1,0 0,0 0,-1 0,1 0,-1 0,1 0,-1 1,0-1,0 1,-1 0,1-1,-1 1,0 0,0 0,0 0,0 0,-1 0,0 0,1 0,-1 0,-1 0,1 0,-1 0,1 0,-2 1,-3 14,0 0,-2-1,0 0,-2 0,1 0,-2-1,-1 0,0-1,-1 0,0-1,-2 0,-5 4,-155 164,88-96,3 3,-46 70,76-59,51-98,1 0,0 1,0-1,1 0,-1 1,1-1,-1 0,1 1,0-1,1 1,-1-1,0 1,1-1,0 0,0 1,0-1,0 0,0 0,1 0,-1 0,1 0,0 0,0 0,0 0,0-1,1 1,-1-1,1 1,-1-1,3 1,14 5,1-1,-1-1,1-1,0-1,1-1,-1 0,1-1,-1-2,1 0,-1-1,1-1,-1-1,0-1,0-1,0 0,-1-1,1-2,3-2,-8 6,0 0,0-1,0-1,-1 0,1-1,-2-1,1 0,-1-1,0-1,-1 1,0-2,1-2,0-4</inkml:trace>
  <inkml:trace contextRef="#ctx0" brushRef="#br0" timeOffset="450.215">7677 777,'394'-380,"-394"380,0 0,0 1,0-1,0 1,0-1,1 0,-1 1,0-1,0 1,0-1,0 0,1 1,-1-1,0 0,0 1,1-1,-1 0,0 1,1-1,-1 0,0 0,1 1,-1-1,0 0,1 0,-1 0,1 0,-1 1,0-1,1 0,-1 0,1 0,-1 0,0 0,1 0,-1 0,1 0,-1 0,0 0,1 0,-1 0,1-1,-1 1,0 0,1 0,-1 0,1 0,-1-1,0 1,1 0,-1 0,0-1,0 1,1 0,-1-1,0 1,1 0,-1-1,0 1,0 0,0-1,0 1,1-1,-1 1,-6 43,4-31,0-8,1 0,0 0,0 0,0 0,0 0,1 0,0 0,0 0,0 0,0 0,1 0,-1 0,1 0,0 0,0 0,0 0,1-1,-1 1,1 0,0-1,0 1,1-1,-1 0,1 1,-1-1,1 0,0-1,0 1,0 0,0-1,1 0,-1 0,1 0,0 0,-1 0,1-1,0 0,0 1,0-1,3 0,3-2,1-1,-1 0,0-1,0 0,0 0,-1-1,1 0,-1-1,0 0,0 0,0-1,-1-1,0 1,0-1,-1 0,0-1,0 0,0 0,-1 0,-1-1,1 0,1-4,51-59,-44 59</inkml:trace>
  <inkml:trace contextRef="#ctx0" brushRef="#br0" timeOffset="845.75">8636 354,'-6'15,"0"0,1 0,0 1,2 0,0 0,0 0,1 0,1 1,1-1,1 0,0 1,1-1,0 0,1 0,2 3,-4-16,0 1,1-1,-1 0,1 0,-1 0,1-1,0 1,0 0,0-1,0 1,1-1,-1 0,1 1,-1-1,1-1,0 1,0 0,-1 0,2-1,-1 0,0 0,0 0,0 0,0 0,1 0,-1-1,0 0,0 1,1-1,-1-1,0 1,1 0,-1-1,0 0,0 1,1-1,-1 0,2-2,9-3,0 0,-1-2,-1 1,1-2,-1 0,0 0,-1-1,1-1,2 0,0-1,-1-1,0 0,-1 0,-1-1,0-1,-1 0,0 0,-1-1,-1 0,-1-1,0 0,-1 0,-1 0,-1-1,0 0,-1 0,-1 0,-1 0,0 0,-1 0,-1 0,-1 0,-4-17,3 25,0 0,-1 0,0 1,-1-1,0 1,0 0,-1 1,0-1,0 1,-1 0,0 1,-1-1,0 2,0-1,0 1,-1 0,0 1,0-1,0 2,-1 0,-7-3,11 7,0-1,-1 1,1 0,0 1,-1-1,1 1,0 1,-1-1,1 1,0 0,0 1,0-1,1 1,-1 0,1 1,-1-1,1 1,0 0,0 0,1 1,-1-1,1 1,0 0,0 0,1 1,0-1,-1 1,2 0,-1 0,1 0,0 0,0 0,1 0,-1 0,1 1,1-1,-1 0,1 1,0-1,1 1,0-1,0 0,1 4,3 4,2 0,-1 0,2 0,0-1,0 0,1-1,1 0,0-1,1 1,0-2,0 0,1 0,1-1,-1 0,1-1,1-1,0 0,13 4,-1 2,1-1,1-2,-1 0,2-2,-1-1,1-1,0-2,20 0,-16-2</inkml:trace>
  <inkml:trace contextRef="#ctx0" brushRef="#br0" timeOffset="4031.902">7621 947,'337'-12,"-266"5,767-109,-333 6,-477 104</inkml:trace>
  <inkml:trace contextRef="#ctx0" brushRef="#br0" timeOffset="-5105.622">2964 269,'-284'637,"222"-515,-4-2,-50 64,110-176,-39 52,43-61</inkml:trace>
  <inkml:trace contextRef="#ctx0" brushRef="#br0" timeOffset="-4703.959">2823 410,'16'34,"-2"1,-1 0,-1 0,-3 2,0-1,-3 1,-1 0,-1 0,-3 1,-1-1,-1 1,-1 24,-1-45,1-1,1 0,1 1,0-1,1 1,1-1,0 0,1 1,1-1,0-1,2 1,0-1,0 1,1-2,5 7,-8-17,-1-1,2 0,-1 1,0-2,0 1,1 0,-1-1,1 0,0 0,0 0,0-1,0 0,0 0,0 0,0 0,0-1,0 0,1 0,-1 0,0-1,0 1,0-1,0-1,0 1,0-1,0 0,0 0,-1 0,1 0,-1-1,1 0,-1 0,0 0,0 0,-1-1,3-2,13-16,0-2,-1 0,-1-1,-2 0,0-2,-2 0,-1 0,-1-1,-1 0,1-11,14-42,-3-1,-4-1,-4 0,-3-2,-1-71,-10 127</inkml:trace>
  <inkml:trace contextRef="#ctx0" brushRef="#br0" timeOffset="-4319.217">3557 974,'-5'14,"1"-1,1 1,0 0,1 0,1 0,0 0,0 0,2 0,0 1,0-1,1 0,1-1,0 1,1 0,1-1,1 2,-4-12,0 1,0-1,1 0,0 0,-1-1,1 1,0 0,1-1,-1 0,0 0,0 0,1 0,0 0,-1-1,1 1,0-1,-1 0,1 0,0-1,0 1,0-1,0 0,0 0,0 0,0 0,0-1,-1 1,1-1,0 0,0 0,0-1,-1 1,1-1,-1 0,2-1,6-2,-1-1,0 0,-1-1,1 0,-1 0,-1-1,0 0,0-1,0 0,-1 0,5-8,-7 10,0-1,0 0,-1 0,0-1,0 1,-1-1,0 0,0 0,-1 0,0 0,-1 0,0 0,-1 0,0-1,0 1,-1 0,0 0,0-1,-1 1,0 0,-1 1,0-1,-1 0,1 1,-2-1,-4-6,3 9,0 0,-1 0,1 1,-1-1,-1 1,1 1,-1 0,0 0,0 0,0 1,0 0,-1 1,1 0,-1 0,0 0,1 1,-1 1,0 0,0 0,0 0,1 1,-1 1,0-1,1 1,-1 1,1 0,-7 3,-6 6</inkml:trace>
  <inkml:trace contextRef="#ctx0" brushRef="#br0" timeOffset="-3985.894">4234 326,'29'520,"-31"-274,-24-163,16-69</inkml:trace>
  <inkml:trace contextRef="#ctx0" brushRef="#br0" timeOffset="-3751.119">3952 664,'33'10,"31"2,14 1,-2-4,-4-2,-9-2,-11-3,-5-1,-5-1,-5 0,-4-1,-3 0,-2 1,0 0,-6 0</inkml:trace>
  <inkml:trace contextRef="#ctx0" brushRef="#br0" timeOffset="-3417.223">4799 861,'27'4,"1"-1,0-2,0-1,0-1,0-2,0 0,-1-2,1-1,-1-1,15-7,-39 13,1-1,-1 1,0-1,0 1,0-1,0 0,0 0,-1-1,1 1,-1 0,1-1,-1 0,0 1,0-1,0 0,0 0,-1 0,1 0,-1-1,0 1,1 0,-2-1,1 1,0-1,-1 1,1 0,-1-1,0 1,0-1,-1 1,1-1,-1 1,1-1,-1 1,0 0,0-1,-1 1,1 0,-1 0,0 0,1 0,-1 0,-1 0,1 0,0 1,-1-1,1 1,-1 0,0 0,0-1,-4-2,0 0,0 1,-1 0,0 0,1 0,-1 1,-1 0,1 1,0 0,-1 0,1 1,-1 0,0 0,1 1,-1 0,0 0,1 1,-1 1,1-1,-1 1,1 1,0-1,0 2,0-1,0 1,1 0,-1 0,1 1,0 0,-1 1,-6 6,0-1,0 2,1 0,1 0,0 1,1 1,1 0,0 0,1 1,0 0,2 1,0 0,1 0,0 1,1-1,-1 16,5-23,1-1,-1 1,2-1,0 1,0-1,1 0,0 1,0-1,1 0,0 0,1 0,0-1,0 1,1-1,0 0,0 0,1-1,0 0,1 0,-1 0,1 0,1-1,-1-1,9 6,1 1,1-2,0 0,1-1,0 0,0-2,0 0,1-1,0-1,1-1,-1-1,3-1,111-18,-108 10</inkml:trace>
  <inkml:trace contextRef="#ctx0" brushRef="#br0" timeOffset="-2948.76">1750 1567,'1112'-81,"-202"66,-136-4,-356-8,-394 26,0-1,-1-2,1 0,-1-1,0-2,-1 0,0-2,0 0,-1-1,0-1,13-10,-20 11</inkml:trace>
  <inkml:trace contextRef="#ctx0" brushRef="#br0" timeOffset="-2566.261">5759 664,'-10'14,"2"5,2 4,2-1</inkml:trace>
  <inkml:trace contextRef="#ctx0" brushRef="#br0" timeOffset="-2338.602">5645 1059,'5'14,"11"5,3 0</inkml:trace>
  <inkml:trace contextRef="#ctx0" brushRef="#br0" timeOffset="21072.39">1 2612,'28'9,"0"0,1-2,0-1,0-1,1-2,0-1,-1-1,1-2,0 0,-1-2,1-2,-1 0,0-2,26-11,-37 12,0-1,-1-1,0-1,-1 0,0-1,0-1,-1-1,0 0,-1-1,-1 0,0-1,-1-1,0 0,-1 0,-1-1,0-1,-2 0,3-5,-9 15,-1 1,0-1,0 0,-1 1,1-1,-1 0,-1 0,1 1,-1-1,-1 0,1 1,-1-1,0 1,0-1,-1 1,0 0,0 0,-1 0,1 1,-1-1,0 1,-1 0,1 0,-1 0,0 0,0 1,-1 0,1 0,-1 1,0-1,0 1,0 0,-1 1,1 0,0 0,-3 0,-9-3,0 2,0 1,-1 0,1 1,-1 1,1 1,-1 1,1 0,0 1,0 1,0 1,0 0,1 2,0 0,0 0,1 2,0 0,0 1,1 1,0 0,1 1,0 0,1 1,1 1,0 0,1 0,0 2,1-1,1 1,0 0,1 1,-5 16,10-23,0-1,1 1,-1 1,2-1,0 0,0 0,1 1,0-1,0 0,1 0,1 1,0-1,0 0,1 0,0 0,1-1,0 1,1-1,-1 0,2 0,-1-1,1 1,1-1,0 0,0-1,0 0,1 0,0 0,0-1,1 0,-1-1,1 0,9 4,12 0,-1-1,1-1,0-2,1-1,-1-1,1-1,-1-2,1-1,0-2,-1-1,23-6,-14 3,0-3,-1-1,0-1,-1-3,0 0,-2-3,11-7,52-35,-2-4,-2-5,7-13,-71 57</inkml:trace>
  <inkml:trace contextRef="#ctx0" brushRef="#br0" timeOffset="21809.17">1666 2159,'-70'36,"3"3,0 2,3 4,-58 51,99-77,4-6,1 2,1 0,0 1,1 0,0 2,1 0,2 0,-5 8,16-22,0-1,0 1,0 0,0 0,0 0,1 0,0 0,0 0,0 0,0 1,1-1,-1 0,1 1,0-1,0 0,1 1,0-1,-1 0,1 0,1 0,-1 1,0-1,1 0,0-1,0 1,0 0,1 0,-1-1,1 0,0 1,0-1,0 0,0 0,0-1,1 1,-1-1,1 1,0-1,0 0,0 0,0-1,0 1,0-1,0 0,0 0,1-1,-1 1,2-1,12-3,1-1,-1-1,0 0,0-1,0-2,-1 1,0-2,0 0,-1-2,-1 1,0-2,0 0,12-13,27-27,-2-2,-2-2,0-7,5-5,-5 11,-53 85,-146 270,60-130,-68 181,140-306,3 1,1 0,2 1,2 0,2 1,3 0,1 0,2 0,4 32,-2-69,-1 0,1-1,1 1,0 0,0-1,1 0,0 1,0-1,1 0,0 0,0-1,1 1,0-1,0 0,1 0,0-1,0 1,0-1,1-1,0 1,0-1,1 0,4 2,-10-7,1 1,-1-1,0 0,0 0,1 0,-1 0,0 0,1 0,-1-1,0 1,0-1,1 1,-1-1,0 0,0 0,0 0,0 0,0 0,0 0,0-1,-1 1,1-1,0 1,-1-1,1 0,-1 0,1 1,-1-1,0 0,0 0,0 0,0-1,0 1,0 0,-1 0,1 0,-1-1,0 1,1 0,-1 0,0-1,0 1,0 0,-1-1,1 1,-1 0,1 0,-1 0,0-1,1 1,-1 0,0 0,0 0,-1 0,1 0,-11-26,-1 0,-1 1,-1 0,-2 2,-1 0,0 0,-2 2,-1 0,0 2,-2 0,-16-11,19 14,-192-155,211 173,0 0,0 0,0-1,0 1,0 0,0 0,0-1,0 1,0-1,0 1,0-1,1 1,-1-1,0 0,0 1,1-1,-1 0,0 0,1 1,-1-1,0 0,1 0,-1 0,1 0,0 0,-1 0,1 0,0 0,-1 0,1 0,0 0,0 0,0 0,0 0,0 0,0 0,0 0,0 0,1 0,-1 0,0 0,1 0,-1 0,0 0,1 0,-1 0,1 1,0-1,-1 0,1 0,0 0,-1 1,1-1,0 0,0 1,-1-1,1 0,0 1,0 0,1-1,385-57,-22-16,-334 68</inkml:trace>
  <inkml:trace contextRef="#ctx0" brushRef="#br0" timeOffset="22920.553">2060 2386,'-4'36,"1"1,1 0,2 0,2 0,1 0,2-1,8 30,-12-60,1 0,0 0,0-1,0 1,0-1,1 1,0-1,0 0,1 0,-1 0,1 0,0-1,0 0,1 0,-1 0,1 0,0 0,0-1,0 0,0 0,1-1,-1 1,1-1,0 0,0-1,-1 1,1-1,0 0,0-1,0 0,0 0,0 0,0 0,0-1,0 0,0 0,0-1,5-1,7-6,1-1,-2-1,0 0,0-1,-1-1,-1-1,9-9,-12 12,2-1,0 0,0-1,-1-1,-1-1,-1 1,0-2,0 0,-2 0,0 0,-1-1,-1-1,0 1,-1-1,-1 0,-1-1,1-7,-17-86,4 94</inkml:trace>
  <inkml:trace contextRef="#ctx0" brushRef="#br0" timeOffset="23792.492">3161 2358,'36'-19,"-35"19,0-1,-1 1,1 0,0 0,-1-1,1 1,0 0,-1-1,1 1,-1 0,1-1,-1 1,1-1,-1 1,1-1,-1 1,1-1,-1 1,0-1,1 0,-1 1,0-1,0 0,1 1,-1-1,0 0,0 1,0-1,0 0,0 1,0-1,0 0,0 1,0-1,0 0,0 1,0-1,0 0,-1 1,1-1,0 0,-1 1,1-1,0 0,-1 1,1-1,-1 1,1-1,0 1,-1-1,0 1,1-1,-8 0,1 0,-1 0,1 0,-1 1,0 0,1 0,-1 1,1 0,-1 1,1 0,-1 0,1 0,0 1,-5 2,7-3,-21 10,0 0,1 2,0 1,2 1,0 2,0 0,2 1,0 1,1 1,1 0,-13 22,24-34,1 1,1 0,0 0,0 1,1-1,0 1,1 0,0 0,0 5,3-12,0 0,1 0,-1-1,1 1,0 0,0 0,1 0,-1 0,1-1,0 1,0 0,0 0,0-1,1 1,-1-1,1 1,0-1,0 0,0 1,0-1,1 0,0-1,-1 1,1 0,0-1,0 1,0-1,0 0,1 0,0 0,7 2,0-2,-1 1,1-1,0-1,0 0,0 0,0-1,0-1,0 0,0 0,0-1,0-1,0 1,-1-2,1 1,-1-2,0 1,0-1,4-4,26-14,-2 0,0-3,-2-1,20-21,-13 12,77-79,-120 116,0 0,0 0,0-1,1 1,-1 0,0 0,1 0,-1 0,0-1,1 1,-1 0,1-1,-1 1,1 0,0-1,-1 1,1 0,0-1,-1 1,1-1,0 1,-1-1,1 1,0-1,0 0,0 1,-1-1,1 0,0 0,0 0,0 0,0 1,0-1,0 0,-1 0,1-1,0 1,0 0,0 0,0 0,0-1,-1 1,1 0,0-1,0 1,0 0,-1-1,1 1,0-1,-1 0,1 1,0-1,-1 1,1-1,-1 0,1 0,-1 1,1-1,-1 0,0 0,1 1,-1-1,0 0,0 0,1 0,-1 0,0 1,0-1,0-1,0 89,-3-77,2 0,0-1,0 1,0 0,1-1,1 1,0 0,0-1,1 1,0-1,0 1,1-1,1 0,-1 0,1 0,1 0,0-1,0 0,1 0,0 0,0-1,1 1,2-2,0 0,0-1,1 0,0 0,0-1,0 0,0-1,0 0,1-1,0 0,-1 0,1-1,0-1,0 0,0 0,0-1,-1-1,1 1,0-2,-1 1,0-2,1 1,-1-2,-1 1,1-1,-1 0,1-1,-1 0,6-7,31-27,-2-3,-1-1,-3-2,30-45,-47 59,-1-1,-2-1,-1-1,-2 0,-1-2,-2 0,-2 0,-1-2,-2 1,-1-1,-3 0,1-18,-5 32,1 10,-1 0,0 0,-1-1,-1 1,0 0,-1 0,-1 0,0 0,-1 1,0-1,-2 0,5 13,1 0,-1 0,-1 1,1-1,0 0,0 0,-1 1,1-1,-1 0,1 1,-1 0,0-1,1 1,-1 0,0 0,0 0,0 0,0 0,0 0,0 1,0-1,0 1,0-1,-1 1,1 0,0 0,0 0,0 0,0 0,-1 0,1 0,0 1,0 0,0-1,0 1,0 0,0 0,0 0,0 0,0 0,0 0,-1 2,-62 68,53-43,0-1,2 2,1-1,1 2,2-1,1 1,1 0,2 0,0 0,2 0,2 3,-1-4,2-1,0 0,2 0,1 0,1 0,2-1,0 0,2-1,1 0,14 23,15 17,-40-66,-3-4</inkml:trace>
  <inkml:trace contextRef="#ctx0" brushRef="#br0" timeOffset="24025.511">3670 2132,'223'-20,"143"10,-331 11,0 2,0 1,-1 2,1 2,-2 1,21 8,-32-7,-5 0</inkml:trace>
  <inkml:trace contextRef="#ctx0" brushRef="#br0" timeOffset="24228.063">4685 2358,'-4'48,"-2"20,4 4,9-10,2-17</inkml:trace>
  <inkml:trace contextRef="#ctx0" brushRef="#br0" timeOffset="24476.49">4742 1821,'10'34,"2"10</inkml:trace>
  <inkml:trace contextRef="#ctx0" brushRef="#br0" timeOffset="24725.203">5081 2329,'-16'23,"1"1,1 0,1 1,1 0,1 1,1 1,2-1,-5 26,12-49,0 0,0 0,1 0,-1 0,1 0,0 1,0-1,0 0,0 0,0 0,1 0,-1 0,1 1,0-1,0 0,0 0,0-1,1 1,-1 0,1 0,-1-1,1 1,0 0,0-1,1 0,-1 0,0 1,1-2,-1 1,1 0,0 0,-1-1,1 1,0-1,0 0,0 0,0 0,0 0,0 0,0-1,0 0,1 1,-1-1,0 0,2-1,6-1,0 0,1-1,-1-1,0 0,-1 0,1-1,-1-1,0 1,0-2,-1 1,0-1,0-1,0 0,-1 0,0 0,-1-1,0-1,5-7,-5 5,0 0,0-1,-1 0,-1 0,0 0,-1-1,0 1,-1-1,-1 0,0 0,-1-1,0 1,-1 0,-1 0,0 0,-1-1,-1 1,0 1,0-1,-2 0,-5-11,8 20,-1 1,0 1,0-1,0 0,0 1,-1-1,1 1,-1 0,0 0,0 1,0-1,0 1,-1 0,1 0,0 0,-1 0,0 1,1 0,-1 0,0 0,1 1,-1-1,0 1,0 0,0 1,1-1,-1 1,0 0,0 0,1 0,-1 1,1 0,-1 0,1 0,0 0,0 0,0 1,0 0,0 0,0 0,1 0,0 1,-1 1,-10 11</inkml:trace>
  <inkml:trace contextRef="#ctx0" brushRef="#br0" timeOffset="25092.818">5476 2583,'224'-266,"-223"267,-1 0,0 0,0 0,0 0,1-1,-1 1,0 0,1 0,-1-1,1 1,-1 0,0 0,1-1,0 1,-1-1,1 1,-1 0,1-1,0 1,0-1,-1 0,1 1,0-1,0 1,-1-1,1 0,0 0,0 1,0-1,-1 0,1 0,0 0,0 0,0 0,0 0,0 0,-1 0,1-1,0 1,0 0,0 0,-1-1,1 1,0 0,0-1,-1 1,1-1,0 1,-1-1,1 1,0-1,-1 0,1 1,-1-1,1 0,-1 1,1-1,-1 0,0 1,1-1,-1 0,0 0,1 7,-1 1,1-1,0 1,0-1,1 0,-1 0,2 1,-1-1,0-1,1 1,1 0,-1 0,0-1,1 0,0 0,1 0,-1 0,1-1,0 0,0 1,0-2,0 1,1-1,0 0,0 0,-1 0,1-1,1 0,-1 0,0 0,1-1,-1 0,0 0,1-1,-1 0,5 0,0-2,0-1,-1 0,0 0,1-1,-1-1,-1 1,1-2,-1 1,0-1,0-1,0 1,-1-1,0-1,0 0,-1 0,5-8,81-155,-81 145,-4 8</inkml:trace>
  <inkml:trace contextRef="#ctx0" brushRef="#br0" timeOffset="28410.237">6717 2555,'-9'24,"-14"18,-6 5,-4 1,-1-3,0-5,2-9,1-5,-4-2,0-1,5 1,8-3</inkml:trace>
</inkml:ink>
</file>

<file path=ppt/ink/ink6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4.1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579 83,'2'-1,"0"0,-1 0,1 0,0 0,-1 0,1 0,-1 0,0-1,1 1,-1 0,0-1,0 1,0-1,0 0,0 1,0-1,0 0,0 1,-1-1,1 0,-1 0,1 0,-1 1,0-1,0 0,0 0,0 0,0 0,0 0,0 0,-1 1,1-1,0 0,-1 0,0 0,1 1,-1-1,0 0,0 1,0-1,0 0,0 1,-1 0,1-1,0 1,-1 0,1-1,-1 1,1 0,-1 0,0 0,1 0,-2 0,-12 0,1 0,-1 1,0 1,1 0,-1 1,1 1,-1 0,1 1,0 0,0 1,-5 3,12-5,-19 5,1 2,0 0,1 2,0 1,1 1,0 1,1 1,-4 4,24-19,0 1,0-1,0 0,0 1,0-1,1 1,-1 0,0 0,1 0,0 0,-1 0,1 0,0 0,0 0,0 0,0 1,0-1,0 0,1 1,-1-1,1 0,0 1,0-1,0 1,0-1,0 0,0 1,1-1,-1 1,1-1,-1 0,1 1,0-1,0 0,0 0,0 0,1 0,-1 0,0 0,1 0,1 2,11 2,1 0,0 0,0-1,0-1,0-1,1 0,-1-1,1-1,1 0,20 3,-36-4,0-1,0 1,0 0,0 0,0 0,0 0,1 0,-1 0,0 0,0 0,0 0,0 0,0 1,0-1,0 0,1 1,-1-1,0 1,0-1,0 1,-1-1,1 1,0 0,0 0,0-1,0 1,-1 0,1 0,0 0,-1 0,1 0,-1 0,1 0,-1 0,1 0,-1 0,0 0,1 0,-1 0,0 1,0-1,0 0,0 0,0 0,0 0,0 0,0 0,0 1,-1-1,1 0,0 0,-1 0,1 0,-1 0,1 0,-1 0,0 0,1 0,-1 0,0-1,0 1,0 0,-34 34,-1-2,-2-1,-1-1,-12 3,6-1,32-23,0 0,1 1,0 0,0 1,1 0,1 1,0 0,1 1,1 0,0 0,-1 3,8-14,0 1,0-1,0 1,0-1,0 0,1 1,-1-1,1 1,0-1,0 1,1-1,-1 1,1-1,-1 1,1-1,0 1,1-1,-1 0,0 0,1 0,0 0,0 0,0 0,0 0,0 0,0-1,1 1,-1-1,1 1,0-1,0 0,0 0,0-1,0 1,0 0,2-1,8 6,1-2,0 0,0 0,1-1,-1-1,1-1,0 0,1 0,131-28,-56 4,-72 17</inkml:trace>
  <inkml:trace contextRef="#ctx0" brushRef="#br0" timeOffset="1183.581">1003 365,'-14'-3,"1"1,-1 0,0 0,1 2,-1 0,0 0,0 1,0 1,1 0,-1 1,1 0,0 1,0 1,0 0,0 1,1 0,0 1,0 0,1 1,0 0,0 1,1 0,0 1,1 0,0 1,0 0,1 0,1 0,0 1,0 0,1 1,-2 7,7-18,-1 0,1 0,0-1,-1 1,1 1,0-1,1 0,-1 0,0 0,1 0,-1 1,1-1,-1 0,1 0,0 1,0-1,0 0,0 1,1-1,-1 0,1 0,-1 1,1-1,0 0,0 0,0 0,0 0,0 0,0 0,0 0,1 0,-1 0,1-1,0 1,-1 0,1-1,0 0,0 1,0-1,0 0,0 0,0 0,0 0,0 0,0-1,1 1,-1 0,0-1,10 1,0 0,-1-1,1 0,0-1,0 0,-1-1,1-1,-1 1,0-2,0 0,0 0,0-1,-1 0,1 0,7-7,139-115,0-15,-175 164,1 0,1 2,1 0,2 1,0 0,1 1,2 1,8-22,-34 76,3 2,5 1,0 10,4-12,17-66,1 1,0 1,1-1,1 1,1 0,1 0,0 0,2 0,0 0,0 0,3 10,-2-25,0 0,0-1,0 1,0 0,0-1,1 1,-1-1,1 0,-1 1,1-1,0 0,0 0,0 0,0 0,1-1,-1 1,0 0,1-1,-1 0,1 1,-1-1,1 0,0-1,0 1,-1 0,1-1,0 1,0-1,0 0,-1 0,1 0,0 0,0-1,0 1,-1-1,1 1,0-1,0 0,-1 0,1 0,-1-1,1 1,-1-1,1 0,3 0,0-1,0-1,-1 1,1-1,-1 0,0-1,0 1,0-1,-1 0,1 0,-1 0,0 0,-1-1,1 0,-1 0,-1 0,1 0,-1 0,0-1,0 1,-1-1,1 1,-1-1,-1 1,0-1,0 0,0 1,0-1,-1 0,0 1,-1-1,0 1,0-1,0 1,0 0,-1 0,0 0,-1 0,1 1,-2-2,-3-3,-1 0,-1 1,0 0,0 0,-1 1,0 0,0 1,-1 0,0 1,0 0,0 1,-1 1,0 0,0 0,0 1,0 1,0 0,-3 1,-9-4,25 5,1 0,-1 0,0 0,0 0,1 0,-1 0,0 0,1 0,-1-1,0 1,0 0,1 0,-1 0,0 0,0 0,1 0,-1-1,0 1,0 0,1 0,-1 0,0-1,0 1,0 0,0 0,1 0,-1-1,0 1,0 0,0 0,0-1,0 1,0 0,0-1,1 1,-1 0,0 0,0-1,0 1,0 0,0-1,0 1,0 0,-1 0,1-1,0 1,0 0,0-1,0 1,0 0,0 0,0-1,-1 1,1 0,0 0,0 0,0-1,-1 1,1 0,0 0,0 0,98-16,-64 10,1-2,-1-2,0-1,-1-2,0-1,13-9,-28 13</inkml:trace>
</inkml:ink>
</file>

<file path=ppt/ink/ink6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00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0,'-71'276,"-44"293,76-348,36-238,3-2</inkml:trace>
</inkml:ink>
</file>

<file path=ppt/ink/ink6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01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0 550,'106'-64,"107"-64,112-45,-3 9,-320 163,-1-1,1 1,-1-1,0 1,0 0,1-1,-1 1,1 0,-1 0,1 0,-1 0,1 0,0 0,0 1,-1-1,1 0,0 1,0-1,0 1,-1 0,1 0,0 0,0 0,0 0,0 0,0 0,0 1,-1-1,1 0,0 1,0 0,0-1,-1 1,1 0,0 0,-1 0,1 0,-1 0,1 0,-1 1,0-1,1 0,0 2,-3 20,-1 0,0 0,-2 0,-1 0,0-1,-4 5,-4 25,-13 73,6 1,-1 83,8-80,-3 145,17-259,0-1,0 1,2-1,-1 0,2 0,0 0,1 0,0 0,7 11,-11-23,1 0,-1 0,0-1,1 1,0 0,-1-1,1 1,0-1,0 0,0 0,0 1,0-1,0 0,0-1,0 1,0 0,1-1,-1 1,0-1,0 1,1-1,-1 0,0 0,1 0,-1 0,0-1,0 1,1-1,-1 1,0-1,0 0,0 0,0 0,0 0,0 0,1-1,74-53,-69 49,191-168,-189 165,-3 2,-1 1,1 0,0 0,0 1,1 0,-1 0,1 0,0 1,1 1,-1-1,9-1,-15 6,1 0,0 1,-1-1,1 1,-1 0,0 0,0 0,0 0,1 0,-2 0,1 0,0 1,0-1,-1 1,0-1,1 1,-1 0,0-1,0 1,0 0,-1 0,1 0,-1 0,1 0,-1 0,0-1,0 1,-1 0,1 0,0 0,-1 0,0 0,0 2,1 1,-1 16,0-15,0 0,0 0,0 0,1 0,0 0,1 0,0 0,0 0,0 0,1 0,0-1,0 1,0 0,1-1,0 0,1 0,-1 0,1 0,0 0,1-1,39-2,-22-12</inkml:trace>
</inkml:ink>
</file>

<file path=ppt/ink/ink6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0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1,'-4'5,"-3"6,1 6,6 0,3-2</inkml:trace>
</inkml:ink>
</file>

<file path=ppt/ink/ink6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20,'-18'-5,"1"1,-1 0,0 1,0 1,0 1,0 1,0 0,0 1,-1 1,2 1,-1 0,0 1,1 1,-1 1,-6 4,19-7,0 1,1 0,0 0,0 0,0 1,0-1,1 1,0 0,0 0,0 0,0 0,1 0,0 1,0-1,0 1,1 0,0-1,0 1,0 0,1 0,0 0,0-1,0 1,1 0,0 0,0 0,1-1,-1 1,1-1,0 1,1-1,-1 0,1 0,0 0,0 0,1 0,-1-1,1 1,0-1,1 0,-1 0,1-1,-1 1,1-1,0 0,0 0,0 0,1-1,-1 0,5 1,2-1,1 0,0-1,-1-1,1 0,0-1,0 0,-1-1,1 0,0-1,-1 0,0-1,0-1,0 0,-1 0,11-7,154-117,-145 101,57-36,-85 64,0 0,0 1,0-1,-1 1,1 0,0 0,0 0,0 0,-1 0,1 1,0-1,-1 1,1 0,-1 0,0 0,0 0,0 0,0 0,0 1,0-1,0 1,-1-1,1 1,-1 0,0-1,0 1,0 0,0 0,0 0,-1 0,1 0,-1 0,0 0,0 0,0 0,0 0,0 0,-1 0,0 0,6 20,-5-18,1 0,1 0,-1-1,1 1,-1 0,1-1,1 1,-1-1,0 0,1 0,0 0,0 0,0 0,1 0,-1-1,1 0,0 0,0 0,0 0,0 0,1-1,-1 0,1 0,-1 0,1 0,0-1,0 0,-1 0,5 0,18 2,-2-2</inkml:trace>
</inkml:ink>
</file>

<file path=ppt/ink/ink6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0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239 256,'-9'-3,"1"2,-1-1,1 2,-1-1,0 1,1 0,-1 1,0-1,1 2,-1-1,1 1,0 1,0 0,0 0,-2 1,2-1,6-3,0-1,1 1,-1 0,0 0,0 0,0 1,1-1,-1 0,0 1,0-1,1 1,-1-1,0 1,1 0,-1 0,1 0,-1 0,1 0,-1 0,1 0,0 0,-1 1,1-1,0 1,0-1,0 1,0-1,0 1,1-1,-1 1,0 0,1-1,-1 1,1 0,-1 0,1-1,0 1,0 0,0 0,0-1,0 1,0 0,1 0,-1 0,0-1,1 1,-1 0,1 0,158 100,-155-98,1 0,-1 0,1 1,-1 0,0 0,-1 0,0 0,1 1,-2-1,1 1,-1 0,1-1,-2 1,1 1,-1-1,0 0,0 0,0 0,-1 1,0-1,0 0,-1 0,0 1,0-1,0 0,-1 0,0 0,0 0,0-1,-1 1,0 0,0-1,0 0,-2 3,-10 6,1 0,-2-1,0-1,0 0,-1-1,0 0,-1-2,0 0,-15 4,32-12,0 0,0 0,0-1,0 1,0 0,0 0,0-1,0 1,-1-1,1 1,0-1,0 0,-1 1,1-1,0 0,-1 0,1 0,0 0,-1 0,1 0,0 0,-1 0,1 0,0-1,0 1,-1-1,1 1,0-1,0 1,0-1,-1 0,1 1,0-1,0 0,0 0,0 0,0 0,1 0,-1 0,0 0,0 0,1 0,-1-1,0 1,1 0,-1 0,1 0,0-1,-1 0,2-15</inkml:trace>
  <inkml:trace contextRef="#ctx0" brushRef="#br0" timeOffset="264.51">747 1,'0'38,"-5"37,-1 11,0-5,1-12,1-12,2-11,1-9,0-5,1-4,0-2,1 0,-6-5,-1-6</inkml:trace>
  <inkml:trace contextRef="#ctx0" brushRef="#br0" timeOffset="517.211">352 340,'38'0,"32"0,9 0,1 0,-9 0,-11 0,-12 0,-8 0,-7 0,1 0,-1 0,-1 0,-6 0</inkml:trace>
</inkml:ink>
</file>

<file path=ppt/ink/ink6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7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20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35 705,'-6'14,"0"0,1 0,1 0,0 0,1 1,0 0,1-1,1 1,1 0,0 0,0 0,2 0,0 0,0 0,2-1,0 1,-3-13,0 1,0-1,0 1,1-1,-1 0,1 0,-1 0,1 0,0 0,0 0,0 0,0 0,0-1,0 1,0-1,1 0,-1 1,0-1,1 0,-1 0,1-1,-1 1,1 0,0-1,-1 0,1 0,0 1,-1-1,1-1,-1 1,1 0,0-1,-1 1,1-1,-1 0,1 0,-1 0,2-1,78-66,-75 58,0-1,-1 1,0-2,-1 1,0 0,-1-1,0 0,-1 0,-1 0,1 0,-1-5,-2 10,1 1,-1 0,0-1,0 1,0 0,-1-1,0 1,0 0,-1 0,0 0,0 0,0 0,-1 0,0 0,0 1,0-1,-1 1,0 0,0 0,0 0,-1 1,1 0,-1-1,0 3,1 0,0 0,0 0,-1 0,1 1,-1-1,0 1,1 1,-1-1,0 1,0-1,1 1,-1 0,0 1,0 0,1-1,-1 1,1 1,-1-1,1 1,-1-1,1 1,0 1,-1-1,-14 10</inkml:trace>
  <inkml:trace contextRef="#ctx0" brushRef="#br0" timeOffset="696.905">599 28,'-6'8,"0"1,1 0,0 0,0 1,1-1,1 1,-1 0,1 0,1 0,0 0,1 1,0-1,0 1,1-1,0 7,-2 22,-27 220,-51 101,79-359,-2 17,9-19,11-21,1 1,1 1,1 1,0 1,2 0,0 2,0 0,2 2,6-3,-21 12,0 0,1 1,0 0,-1 0,1 1,0 0,1 1,-1 0,0 0,1 2,8-1,-15 1,0 0,0 1,0-1,0 1,0 0,0 0,0 0,0 1,0-1,-1 1,1 0,-1 0,1 1,-1-1,0 0,0 1,0 0,0 0,0 0,0 0,-1 0,0 1,0-1,0 1,0-1,0 1,0 0,-1 0,0 0,0 0,0 0,0-1,-1 1,1 0,-1-1,0 1,0-1,0 1,0-1,0 1,-1 0,0-1,0 0,0 1,0-1,0 1,-1-1,1 0,-1 0,0 0,0 0,0 0,-1 0,1-1,0 1,-1-1,0 1,0-1,0 0,0 0,-2 1,-102 40,94-40,-13 6,-1-2,1-1,-1-1,0-1,0-1,-11-1,10-17,28 3</inkml:trace>
  <inkml:trace contextRef="#ctx0" brushRef="#br0" timeOffset="1015.04">1192 0,'-67'510,"-12"-206,79-304,1-1,-1 1,0 0,0 0,1 0,-1 0,0 0,1 0,-1-1,0 1,1 0,-1 0,0 0,1 0,-1 0,0 0,1 0,-1 0,0 0,0 1,1-1,-1 0,0 0,1 0,-1 0,0 0,1 0,-1 1,0-1,0 0,1 0,-1 0,0 1,0-1,0 0,1 0,-1 1,8-15</inkml:trace>
  <inkml:trace contextRef="#ctx0" brushRef="#br0" timeOffset="1346.714">1277 734,'38'-5,"0"-2,1-1,-2-2,0-2,0-1,-1-2,-1-1,22-15,-52 29,-1 0,1 0,-1-1,0 1,1-1,-1 0,-1 0,1 0,0-1,-1 1,0-1,0 0,0 0,0 0,0 0,-1 0,0-1,0 1,0-1,0 0,-1 1,0-1,0 0,0 0,-1 0,1 0,-1 0,0 0,-1 0,1 0,-1 0,0-1,-1 3,1 0,-1 1,0 0,0-1,0 1,0 0,-1 0,1 0,-1 0,1 1,-1-1,1 0,-1 1,0 0,0 0,0 0,0 0,0 0,0 1,0-1,0 1,0 0,0-1,0 2,0-1,0 0,0 0,0 1,-2 0,-84 35,71-27,1 1,1 1,-1 0,2 2,0-1,0 2,2 0,-1 1,2 0,0 1,1 0,0 1,2 0,0 1,1 0,0 0,-2 15,9-28,0 0,1 1,0-1,0 0,1 1,-1-1,1 0,1 1,-1-1,1 0,-1 0,1 0,1 0,-1 0,1-1,0 1,0-1,0 0,0 1,1-2,0 1,0 0,0-1,0 1,1-1,-1 0,1-1,-1 1,1-1,0 0,0 0,2 0,15 3</inkml:trace>
  <inkml:trace contextRef="#ctx0" brushRef="#br0" timeOffset="1868.187">1729 846,'434'-289,"-404"277,-41 38,-86 98,97-123,-1 0,1-1,-1 1,1 0,-1 0,1-1,0 1,-1 0,1 0,0 0,-1-1,1 1,0 0,0 0,0 0,0 0,0 0,0-1,0 1,0 0,0 0,0 0,1 0,-1-1,0 1,0 0,1 0,-1 0,1-1,-1 1,1 0,-1-1,1 1,-1 0,1-1,-1 1,1 0,0-1,-1 1,1-1,0 0,0 1,-1-1,1 1,0-1,0 0,0 0,0 1,-1-1,1 0,0 0,0 0,0 0,0 0,0 0,-1 0,1 0,0-1,0 1,51-13,216-117,-267 129,1 0,-1 0,0 0,1 0,-1 0,1 0,0 1,-1-1,1 0,0 1,-1-1,1 1,0 0,-1-1,1 1,0 0,0 0,-1 0,1 0,0 1,-1-1,1 0,0 1,0-1,-1 1,1 0,-1-1,1 1,-1 0,1 0,-1 0,1 0,-1 0,0 0,1 0,-1 1,0-1,0 0,0 1,0-1,0 1,0-1,-1 1,1 0,0-1,-1 1,0 0,1-1,-1 1,0 0,1-1,-1 1,0 0,0 0,1 78,-3-71,1-1,0 0,0 1,1-1,0 1,1-1,0 0,0 1,0-1,1 0,1 0,-1 0,1 0,1 0,-1-1,1 1,1-1,-1 0,1 0,0-1,1 1,0-1,0 0,13 6</inkml:trace>
</inkml:ink>
</file>

<file path=ppt/ink/ink6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7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150 183,'-24'39,"-8"21,-3 6,4-3,13-13,8-10,12-11,4-16,3-11</inkml:trace>
  <inkml:trace contextRef="#ctx0" brushRef="#br0" timeOffset="533.55">122 550,'58'-110,"71"-114,-129 222,1 0,0 0,0 0,-1 0,1 0,0 0,1 0,-1 0,0 0,1 0,-1 1,1-1,-1 1,1-1,0 1,0-1,-1 1,1 0,0 0,0 0,0 0,1 0,-1 1,0-1,0 0,0 1,0 0,1-1,-1 1,0 0,0 0,1 0,-1 1,0-1,0 0,0 1,1 0,-1-1,0 1,0 0,2 1,-1 4,0 0,0 0,0 0,-1 1,0-1,0 0,-1 1,1 0,-1-1,-1 1,1 0,-1-1,-1 1,0 5,0-6,1 1,0-1,0 1,0 0,1-1,0 1,0-1,1 1,0-1,0 0,0 1,1-1,-1 0,2-1,-1 2,-1-5,-1-1,1 1,-1 0,1 0,0-1,0 1,0-1,0 0,0 0,0 1,0-1,0 0,0-1,0 1,1 0,-1-1,0 1,1-1,-1 0,0 1,1-1,-1 0,0-1,1 1,-1 0,0-1,1 1,-1-1,0 0,0 1,1-1,-1 0,0-1,0 1,0 0,0-1,65-61,-60 55,158-185,-128 167,-19 18</inkml:trace>
  <inkml:trace contextRef="#ctx0" brushRef="#br0" timeOffset="1118.749">969 70,'-17'10,"0"0,1 1,0 1,0 0,1 1,1 1,1 0,0 1,0 1,2 0,0 0,1 1,0 0,1 1,2 0,-3 8,7-18,0-1,1 0,0 1,1-1,-1 1,1 0,1 0,0-1,0 1,0 0,1-1,0 1,1 0,-1-1,1 1,1-1,0 0,0 1,2 1,-1-7,1 0,0 0,0-1,0 0,0 0,0-1,0 1,0-1,0 0,0 0,0-1,0 1,0-1,0 0,-1-1,1 1,0-1,0 0,-1 0,1 0,-1-1,0 0,0 0,0 0,0 0,0 0,0-1,-1 0,0 0,2-2,173-202,-1 0,-177 207,1 0,-1 0,1 0,-1 0,1-1,-1 1,1 0,-1 0,1 0,0 0,0 0,-1 1,1-1,0 0,0 0,0 0,0 1,0-1,0 0,0 1,0-1,0 1,1 0,-1-1,0 1,0 0,0-1,0 1,1 0,-1 0,0 0,0 0,0 0,1 0,-1 1,0-1,0 0,0 1,1-1,-1 1,0-1,0 1,0-1,0 1,0 0,0-1,0 1,0 0,-1 0,1 0,0 0,0 0,-1 0,1 0,0 0,-10 101,0-56,0 72,4 0,8 46,-1-17,-2 165,0-304,-1 1,1 0,-1 0,-1 0,1 0,-2-1,1 1,-1-1,0 0,-1 0,0 0,0 0,-1 0,0-1,0 0,-1 0,0 0,0-1,-1 0,1 0,-1 0,-1-1,1 0,-1-1,1 0,-1 0,-1 0,1-1,0 0,-1-1,-5 1,9-2,1-1,0-1,0 1,0 0,0-1,0 0,0 0,0 0,0-1,0 1,0-1,0 0,1 0,-1 0,1 0,0-1,-1 0,1 1,0-1,1 0,-1 0,0-1,1 1,0-1,0 1,0-1,0 0,-1-3,0-2,0 1,0-2,1 1,1 0,-1 0,1-1,1 1,0 0,0-1,1 1,0 0,1-5,5-8,0-1,1 1,1 1,1 0,0 0,2 1,1 0,0 1,1 0,1 1,1 1,1 1,0 0,1 1,14-9,-16 14,1 1,0 1,0 0,0 1,1 1,0 1,0 1,1 0,-1 1,6 1,0 0</inkml:trace>
</inkml:ink>
</file>

<file path=ppt/ink/ink6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5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437 51,'-78'22,"22"-4,1 3,0 2,2 3,-43 27,95-52,-34 27,34-28,1 1,-1-1,1 1,-1-1,1 1,-1-1,1 1,-1-1,1 1,0-1,-1 1,1 0,0-1,-1 1,1 0,0-1,0 1,0 0,0 0,0-1,0 1,0 0,0-1,0 1,0 0,0-1,0 1,0 0,0 0,1-1,-1 1,0-1,1 1,-1 0,0-1,1 1,-1-1,1 1,-1 0,1-1,-1 1,1-1,-1 0,1 1,-1-1,1 1,0-1,-1 0,1 0,0 1,-1-1,1 0,0 0,-1 0,1 0,0 1,-1-1,1 0,164 17,-155-14,0 1,0-1,0 2,0-1,0 1,-1 1,0 0,0 0,-1 1,0 0,1 1,-6-5,0 0,-1 0,1 1,-1-1,1 1,-1-1,0 1,0 0,-1 0,1 0,-1 0,0 0,0 0,0 0,0 0,-1 0,0 1,0-1,0 0,0 0,-1 1,1-1,-1 0,0 0,-1 0,1 0,-1 0,1 0,-2 1,-5 5,1 0,-2-1,1 0,-2-1,1 0,-1 0,0-1,0 0,-1-1,0 0,0-1,-1 0,1 0,-1-2,0 1,0-2,0 1,-1-2,1 1,0-2,-7 0,-7-5,26-2</inkml:trace>
  <inkml:trace contextRef="#ctx0" brushRef="#br0" timeOffset="615.694">861 249,'-18'107,"-77"263,92-359,-1 0,0 0,-1-1,0 1,0-1,-2 0,1-1,-1 1,0-1,-8 7,14-15,-1-1,1 1,-1-1,1 0,0 1,-1-1,1 0,-1 0,1 0,-1 0,1 0,-1 0,1 0,-1-1,1 1,-1-1,1 1,-1-1,1 1,0-1,-1 0,1 1,0-1,0 0,-1 0,1 0,0 0,0 0,0 0,0-1,0 1,1 0,-1 0,0-1,0 1,1 0,-1-1,1 1,-1-1,1 1,0-1,0 1,-1 0,1-1,0 1,0-1,0 1,1-1,-1 1,0-1,1 1,-1-1,0 1,1-1,0 1,-1 0,1-1,0 1,0 0,0-1,7-23,1 1,1-1,2 1,0 1,2 0,0 1,3-1,-9 11,44-61,3 3,3 1,37-30,-84 88,0 0,0 1,1 0,0 0,1 1,0 1,0 0,1 1,0 1,1 0,-1 1,1 0,14-2,-26 7,-1-1,0 1,1 1,-1-1,0 0,1 0,-1 1,0-1,0 1,1 0,-1 0,0 0,0 0,0 0,0 0,0 0,0 1,0-1,-1 1,1-1,0 1,-1 0,1 0,-1 0,0 0,0 0,1 0,-1 0,-1 0,1 0,0 0,0 1,-1-1,1 0,-1 0,0 1,0-1,0 0,0 1,0-1,0 0,-1 1,-21 99,6-71,-2 0,0-2,-2 0,-1 0,-1-2,-2-1,0-1,-2-1,-3 1,-81 33,106-56,-1-1,1 0,0 0,0 0,-1 0,1-1,-1 1,1-1,0-1,-1 1,1 0,-1-1,1 0,0 0,0 0,0-1,-1 1,1-1,0 0,1 0,-1-1,0 1,1-1,-1 0,1 1,-1-3,-10-13</inkml:trace>
  <inkml:trace contextRef="#ctx0" brushRef="#br0" timeOffset="1169.25">974 531,'35'3,"0"-1,-1-1,1-2,0-1,0-2,-1-2,26-7,-34 4,-1-1,-1-1,0-2,0 0,-1-2,-1 0,-1-2,0 0,-1-1,-1-1,0-1,-2-1,0 0,-2-1,0-1,1-4,-10 17,-1 0,0 0,0 0,-1 0,-1-1,1 0,-2 0,1 1,-2-2,1 1,-2 0,1 0,-2-10,-2 17,1-1,-1 1,0 0,0 0,0 1,-1-1,0 1,1-1,-1 1,0 0,0 1,-1-1,1 1,-1 0,1 0,-1 0,0 0,1 1,-1 0,0 0,0 0,0 1,0-1,0 1,0 0,0 1,0-1,0 1,0 0,0 0,1 1,-1-1,0 1,1 0,-1 0,1 1,0 0,0-1,0 1,-2 2,-2 1,0 0,1 0,0 1,0 0,0 1,1-1,0 1,1 0,0 0,0 1,0 0,4-6,0-1,0 1,0-1,0 1,0 0,0-1,1 1,0 0,-1-1,1 1,0 0,0 0,0-1,1 1,-1 0,1-1,-1 1,1 0,0-1,0 1,0-1,0 1,1-1,-1 1,1-1,-1 0,1 0,0 0,0 0,0 0,0 0,0 0,0-1,1 1,-1-1,0 0,1 1,-1-1,1 0,0 0,13 3,-1 0,1-1,-1 0,1-1,0-1,0 0,0-2,0 0,9-2,68 1,-91 3,1-1,0 1,0-1,0 1,0 0,0 0,-1 0,1 1,0-1,-1 1,0-1,1 1,-1 0,0 0,1 0,-1 0,0 0,-1 0,1 1,0-1,-1 1,1-1,-1 1,0 0,0-1,0 1,0 0,0 0,-1 0,1 0,-1 0,0 0,1 0,-2 0,1 0,0-1,-1 2,-20 112,-32 50,53-166,-1 0,1 1,0-1,0 1,0-1,-1 0,1 1,0-1,0 1,0-1,0 1,0-1,0 1,0-1,0 1,0-1,0 0,0 1,0-1,0 1,1-1,-1 1,0-1,0 0,0 1,1-1,-1 1,0-1,0 0,1 1,-1-1,0 0,1 1,-1-1,0 0,1 0,-1 1,1-1,-1 0,0 0,1 1,-1-1,1 0,-1 0,1 0,-1 0,0 0,1 0,-1 0,1 0,-1 0,1 0,-1 0,1 0,-1 0,1 0,-1 0,0-1,1 1,-1 0,1 0,-1-1,0 1,1 0,-1 0,0-1,1 1,-1 0,9-8</inkml:trace>
</inkml:ink>
</file>

<file path=ppt/ink/ink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4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1 693,'25'0,"1"0,0-2,-1-1,0-1,1-1,-1-1,-1-1,1-1,-2-2,1 0,17-11,4-6,-1-3,-2-1,-1-3,-1-1,-2-2,-1-1,23-34,77-75,-103 113,-18 17,0 0,0 2,2 0,0 0,0 2,2 0,16-8,-34 20,1 0,-1 1,0-1,0 0,1 1,-1-1,0 1,0-1,1 1,-1 0,0 0,1 0,-1 1,0-1,1 1,-1-1,0 1,1-1,-1 1,0 0,0 0,0 0,0 1,0-1,0 0,0 1,-1-1,1 1,0 0,-1-1,1 1,-1 0,1 0,-1 0,0 0,0 0,0 0,0 0,-1 1,1-1,0 0,-1 1,1-1,-1 0,0 1,0-1,0 0,0 1,0-1,-1 2,-3 24,-2 0,-1-1,-1 0,-1 0,-1 0,-2-1,0-1,-8 9,2 3,-187 336,204-368,0-1,-1 0,0 0,1 0,-2 0,1 0,0-1,-1 1,0-1,0 1,0-1,0 0,0 0,0 0,-1-1,0 1,1-1,-1 0,0 0,0 0,0-1,0 1,-1-1,1 0,0 0,-1 0,1-1,0 1,-1-1,1 0,-1-1,1 1,0-1,-1 0,1 0,0 0,-2-1,-44-64,41 42</inkml:trace>
</inkml:ink>
</file>

<file path=ppt/ink/ink6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9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262 193,'-62'368,"55"-318,-33 107,40-157,0-1,0 0,0 1,-1-1,1 1,0-1,-1 1,1-1,0 0,-1 1,1-1,-1 1,1 0,-1-1,1 1,-1-1,1 1,-1 0,1-1,-1 1,1 0,-1-1,0 1,1 0,-1 0,0 0,1 0,-1 0,0 0,1 0,-1 0,0 0,1 0,-1 0,1 0,-1 0,0 0,1 0,-1 1,0-1,1 0,-1 0,1 1,-1-1,1 1,-1-1,1 0,-1 1,6-25,2 0,0 0,2 0,1 1,0 1,2 0,1 0,0 1,9-9,-9 10,16-28,2 1,2 2,2 1,2 1,1 3,3 1,1 2,2 1,-38 32,1-3,2 1,-1 0,1 0,0 0,0 1,1 1,-1 0,1 0,0 1,0 0,0 0,1 1,-1 1,1 0,-1 0,1 1,3 1,-9 2,0 1,0 0,0 0,-1 0,0 0,1 1,-2 0,1 0,0 0,-1 0,0 1,0-1,-1 1,0 0,0 0,0 0,0 0,-1 0,0 0,-1 0,1 0,-1 1,0-1,-1 0,1 0,-1 0,0 1,-1-1,0 0,0 0,-3 19,-2 1,-1-1,-1-1,-1 1,-1-2,-1 1,-1-2,-1 0,-1 0,-1-1,-1-1,-1-1,-17 15,26-25,-1-1,0 0,-1 0,0-1,0-1,0 0,-1 0,0-1,0-1,0 0,-1 0,1-2,-1 1,0-1,0-1,0-1,1 0,-1 0,0-1,-1-1,11 2,1-1,0 1,-1-1,1 1,-1-1,1 0,0 0,-1 0,1 0,0-1,0 1,0 0,0-1,0 0,0 1,1-1,-1 0,0 0,1 0,-1 0,1 0,0 0,0-1,0 1,0 0,0-1,0 1,1-1,-1 1,1 0,-1-1,1 1,0-1,0 1,0-1,1 1,-1-3,5-12</inkml:trace>
  <inkml:trace contextRef="#ctx0" brushRef="#br0" timeOffset="533.196">855 474,'32'-3,"0"-2,-1-1,1-1,-2-2,1-1,-1-2,-1-1,0-1,-1-1,0-1,-1-2,-1-1,19-18,-37 29,-1 0,0 0,0-1,0 0,-1 0,0 0,-1-1,0 0,-1 0,0-1,0 1,-1-1,-1 1,1-1,-2 0,0 0,0 0,-1 0,0 0,-1-1,0 8,0-1,0 1,-1 0,0 0,0 0,0 0,0 1,0-1,-1 0,0 1,0 0,0-1,0 1,0 0,-1 1,1-1,-1 1,1-1,-1 1,0 0,0 0,0 1,0-1,-1 1,1 0,0 0,-1 0,1 1,0 0,-1-1,1 2,-1-1,1 0,0 1,-1 0,1 0,0 0,0 0,0 1,0 0,0 0,0 0,0 0,0 0,1 1,-1 0,1 0,0 0,-3 0,0 0,0 1,0 0,0 0,1 1,0-1,0 1,0 0,1 1,-1-1,1 1,1 0,-1 0,1 0,0 0,0 1,1-1,0 1,0 0,0 0,1-1,0 2,4-3,1 0,0 0,0 0,0 0,0-1,1 0,0 0,0 0,0-1,0 1,0-1,1 0,-1-1,1 0,0 1,0-2,0 1,0-1,0 0,0 0,0 0,1-1,-1 0,0 0,2-1,16 2,-21-2,0 0,1 0,-1 1,0 0,1 0,-1 0,0 0,1 0,-1 1,0-1,1 1,-1 0,0 0,0 0,0 0,0 1,0-1,0 1,0 0,0 0,0 0,-1 0,1 0,-1 0,0 1,0 0,0-1,0 1,0 0,0 0,-1 0,1 0,-1 0,0 0,1 2,-2 5,0 0,0 1,-1-1,-1 1,0-1,0 0,-1 0,0 0,0 0,-1 0,-1-1,0 0,0 0,-1 1,-34 94,39-102,1-1,0 1,-1-1,1 1,0-1,0 1,0 0,0-1,0 1,0-1,1 1,-1-1,0 1,1 0,-1-1,1 1,0-1,-1 0,1 1,0-1,0 0,0 1,0-1,0 0,0 0,0 0,0 0,1 0,-1 0,0 0,1 0,-1 0,1-1,-1 1,1 0,-1-1,17 1</inkml:trace>
  <inkml:trace contextRef="#ctx0" brushRef="#br0" timeOffset="4618.49">178 673,'-3'1,"-1"0,1 1,0-1,0 1,0 0,0 0,0 0,1 0,-1 1,1-1,-1 1,1-1,0 1,0 0,0 0,0 0,0 0,0 2,-4 4,-37 122,-10 14,27-41,25-92</inkml:trace>
</inkml:ink>
</file>

<file path=ppt/ink/ink6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25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121 424,'-13'15,"1"0,0 1,1 0,1 0,1 2,0-1,1 1,1 0,1 1,0 0,2-1,0 2,1-1,1 0,0 2,2-17,-1 1,0 0,1-1,0 1,0 0,0 0,1-1,0 1,0 0,0-1,0 1,1-1,-1 1,1-1,0 0,1 1,-1-1,1 0,-1-1,1 1,1 0,-1-1,0 0,1 1,0-1,-1-1,1 1,0-1,1 1,-1-1,0 0,1-1,-1 1,1-1,-1 0,1 0,0 0,-1 0,1-1,0 0,0 0,-1 0,1-1,0 0,-1 0,1 0,0 0,0-1,10-7,-1-1,1 0,-2-1,0-1,0 0,-1-1,-1 0,0-1,7-12,54-58,-71 83,0-1,0 1,0-1,1 1,-1 0,0 0,0-1,1 1,-1 0,1 0,-1 0,1 1,0-1,-1 0,1 1,0-1,-1 1,1-1,0 1,0 0,-1-1,1 1,0 0,0 0,0 1,-1-1,1 0,0 0,0 1,-1-1,1 1,0 0,-1 0,1-1,-1 1,1 0,-1 0,1 0,-1 0,1 1,-1-1,0 0,0 1,0-1,0 1,0-1,0 1,0-1,0 1,-1-1,1 1,0 0,-1 0,0-1,1 1,-1 0,0 0,0-1,0 2,5 23,-4-12,1 0,0 0,1-1,0 1,1-1,1 0,0 0,1 0,0-1,1 0,0 0,1-1,6 7,-10-15,0 0,0 0,1 0,-1-1,1 0,-1 0,1 0,0 0,0-1,0 0,0 0,0 0,0-1,0 1,0-1,0 0,0-1,0 1,1-1,-1 0,-1 0,1-1,0 0,0 1,0-2,-1 1,1 0,1-2,9-5,0-1,0 0,-1-1,-1-1,0 0,0-1,6-8,-4-1,0 0,-1-1,-1-1,-2 0,0 0,-1-2,-2 1,-1-1,0 0,0-15,5 16,-6 25</inkml:trace>
  <inkml:trace contextRef="#ctx0" brushRef="#br0" timeOffset="230.298">1221 565,'-4'38,"-3"18,1 4,2-4,0-10</inkml:trace>
  <inkml:trace contextRef="#ctx0" brushRef="#br0" timeOffset="413.902">1108 227,'0'0</inkml:trace>
  <inkml:trace contextRef="#ctx0" brushRef="#br0" timeOffset="801.035">1673 0,'8'95,"-3"-1,-4 1,-9 59,3-65,-14 117,18-200,-8 149,9-154,1-1,-1 0,1 0,-1 0,1 0,-1 0,1 0,-1 0,1 0,-1 0,1 0,-1 0,1 0,-1 0,1 0,-1 0,1 0,-1-1,1 1,-1 0,1 0,-1-1,1 1,-1 0,1-1,-1 1,0 0,1-1,-1 1,1-1,-1 1,0-1,0 1,1 0,-1-1,0 1,0-1,0 1,1-1,-1 0,0 1,0-1,0 1,0-1,0 1,0-1,0 1,0-1,0 1,0-1,-1 1,1-1,5-17</inkml:trace>
  <inkml:trace contextRef="#ctx0" brushRef="#br0" timeOffset="1033.211">1391 565,'34'-5,"25"-6,7-2,-2-2,-8 0,-8 3,-8 4,-5 3,-5-3,-2 1,-1 1,0-3,0-1,-5 3</inkml:trace>
  <inkml:trace contextRef="#ctx0" brushRef="#br0" timeOffset="1452.657">2096 57,'-102'504,"98"-489,0-1,2 1,0 0,1 0,0 0,1 0,1 0,0 0,1 0,0 0,2-1,-1 1,2-1,0 0,1 0,1 1,-6-13,1 1,-1-1,1 1,0-1,0 0,0 0,0 0,1 0,-1 0,0 0,1 0,-1-1,1 1,0-1,-1 0,1 0,0 0,0 0,0 0,0-1,0 1,0-1,0 0,0 0,0 0,0 0,0 0,0-1,0 0,0 1,-1-1,4-1,83-55,-71 42,135-95,-152 109,1 0,0 0,0 1,0-1,0 0,0 1,0-1,0 1,0-1,0 1,1 0,-1 0,0 0,0 0,0 1,0-1,0 0,0 1,0 0,0-1,0 1,0 0,0 0,0 0,0 0,-1 0,1 1,0-1,-1 0,1 1,-1-1,0 1,1 0,-1-1,0 1,0 0,0 0,0 0,0 0,0 0,-1 0,1 0,-1 0,1 0,-1 0,0 0,0 0,0 0,2 95,6 25,8-103,-6-17</inkml:trace>
</inkml:ink>
</file>

<file path=ppt/ink/ink6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30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93 142,'210'-122,"-211"122,1-1,0 1,-1 0,1 0,-1-1,1 1,0 0,0-1,-1 1,1 0,0-1,-1 1,1-1,0 1,0 0,0-1,0 1,-1-1,1 1,0-1,0 1,0-1,0 1,0 0,0-1,0 1,0-1,0 1,0-1,0 1,1-1,-1 1,0 0,0-1,0 1,0-1,1 1,-1 0,0-1,0 1,1-1,-1 1,0 0,1 0,-1-1,0 1,1 0,-1-1,1 1,-1 0,0 0,1 0,-1 0,1-1,-1 1,1 0,-1 0,1 0,-1 0,0 0,1 0,-1 0,1 0,-1 0,1 0,-1 0,1 1,-1-1,-35 1,17 4,1 0,1 1,-1 1,1 0,0 1,1 1,0 0,0 1,1 1,0 0,1 1,0 1,1 0,1 0,0 1,-4 6,12-15,0-1,0 0,1 0,-1 1,1 0,0-1,0 1,0 0,1 0,0 0,0 0,0 0,0 0,1 0,0 1,0-1,0 0,1 0,0 0,0 0,0 0,0 0,1 0,0 0,0 0,0-1,1 1,0-1,-1 0,2 0,-1 1,0-2,1 1,-1 0,1-1,0 0,1 0,-1 0,0 0,1-1,-1 1,1-1,0-1,4 2,4-3,-1-1,1-1,-1-1,1 1,-1-2,0 0,0 0,0-1,-1 0,1-1,-2-1,1 0,0 0,-1-1,0 0,205-189,-153 149,-60 49,0-1,-1 1,1 0,0 0,-1 0,1 0,-1 1,1-1,-1 0,0 1,1-1,-1 0,0 1,0 0,0-1,0 1,0 0,-1-1,1 1,0 0,-1 0,1 0,-1 0,0-1,0 1,1 0,-1 0,0 0,-1 0,1 1,2 8,5 20,-7-23,0 0,0-1,1 1,0-1,1 1,-1-1,2 1,-1-1,1 0,0 0,0 0,1 0,0 0,0-1,1 0,-1 0,2 0,-1 0,0-1,1 0,0 0,0-1,1 1,-1-1,1-1,0 1,0-1,0 0,4 0,-1-3,0 0,0-1,1 0,-1-1,0 0,-1-1,1 0,0 0,-1-1,0-1,0 1,12-7</inkml:trace>
</inkml:ink>
</file>

<file path=ppt/ink/ink6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01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28 451,'0'29,"5"15,2-1</inkml:trace>
  <inkml:trace contextRef="#ctx0" brushRef="#br0" timeOffset="182.841">1 0,'4'39,"3"12</inkml:trace>
  <inkml:trace contextRef="#ctx0" brushRef="#br0" timeOffset="5751.507">678 226,'2'-15,"-2"14,1 0,-1 0,0 0,1 0,-1 0,0 0,0 0,0 0,0 0,0 0,0 0,0 0,0 0,0 0,0 0,-1 0,1 0,0 0,-1 0,1 1,-1-1,1 0,-1 0,1 0,-1 0,0 1,1-1,-1 0,0 1,0-1,1 0,-1 1,0-1,0 1,0-1,0 1,0-1,0 1,-8-3,1 1,0 0,-1 1,1 0,-1 0,1 0,-1 1,1 1,-1-1,1 2,-1-1,1 1,0 0,-1 1,1-1,-1 2,5-3,1 1,-1-1,0 1,1-1,0 1,-1 0,1 0,0 1,0-1,0 1,0-1,0 1,1 0,-1 0,1 0,0 1,0-1,0 1,0-1,0 1,1-1,0 1,0 0,0 0,0-1,0 1,1 0,0 0,-1 0,2 0,-1 0,0 0,1 0,0-1,0 3,3 3,1-1,-1 0,2 0,-1 0,1-1,0 1,1-1,0-1,0 1,0-1,1-1,0 1,3 1,-4-4,-1 0,0 1,0 0,0 1,0-1,-1 1,0 0,0 1,0-1,0 1,-1 0,0 0,0 0,-1 1,1-1,-2 1,1 0,-1 0,0 0,0 0,-1 0,1 4,-4-6,-1 1,0-1,1 1,-2-1,1 0,-1 0,0-1,0 1,0-1,0 0,-1 0,0 0,1-1,-1 1,-1-1,1 0,0-1,-1 1,0-1,1 0,-1-1,0 1,0-1,0 0,0-1,0 1,0-1,0 0,0-1,0 1,0-1,-2-1,-20-3,2 0</inkml:trace>
  <inkml:trace contextRef="#ctx0" brushRef="#br0" timeOffset="6351.968">1891 311,'-5'28,"-1"20,-5 2,0-4,2-4,2-5,7-13,3-15,2-10</inkml:trace>
  <inkml:trace contextRef="#ctx0" brushRef="#br0" timeOffset="6600.096">1863 28,'-10'10,"7"2,4 1</inkml:trace>
  <inkml:trace contextRef="#ctx0" brushRef="#br0" timeOffset="7003.694">2400 170,'-16'6,"1"-2,0 1,1 1,-1 0,1 1,1 0,-1 1,1 1,0 0,1 1,0 0,1 1,0 0,1 0,-3 6,11-15,1 1,0-1,0 1,-1 0,2-1,-1 1,0 0,0 0,1 0,0 0,0 0,-1 0,2 0,-1 0,0-1,1 1,-1 0,1 0,0 0,0 0,0-1,0 1,0 0,1-1,-1 1,1-1,-1 1,1-1,0 0,0 0,0 0,1 0,-1 0,1 0,96 49,-66-38,40 41,-71-52,-1 0,1 0,-1 0,1 0,-1 0,0 0,0 1,0-1,0 0,-1 1,1-1,-1 0,1 1,-1-1,0 1,0-1,0 1,0-1,0 1,-1-1,1 1,-1-1,1 0,-1 1,0-1,0 0,0 0,0 1,0-1,-1 0,1 0,-1 0,1 0,-1-1,-1 2,-5 2,1-1,-1 0,-1 0,1-1,0 0,-1-1,0 0,1 0,-1 0,0-2,0 1,0-1,0 0,0 0,0-1,-6-2,-10 2,-1 0</inkml:trace>
  <inkml:trace contextRef="#ctx0" brushRef="#br0" timeOffset="7936.344">3358 451,'27'-6,"-2"-1,1-2,-1 0,0-2,-1-1,-1-1,0-1,0-1,-2 0,0-2,0-1,-2 0,10-13,74-108,-103 138,1 0,-1 0,0 0,1 0,-1 1,1-1,-1 0,1 0,-1 1,1-1,0 0,-1 1,1-1,0 1,-1-1,1 1,0-1,0 1,0-1,0 1,-1 0,1 0,0-1,0 1,0 0,0 0,0 0,0 0,0 0,-1 0,1 0,0 0,0 0,0 0,0 1,0-1,0 0,-1 1,1-1,0 1,0-1,0 0,-1 1,1 0,0-1,16 43,19 231,-23-166,2 1,-5 0,-5 0,-5 30,1-122,-1 0,-1 0,-1 0,-1 0,0 0,-1-1,-1 1,0-1,-1 0,-1-1,0 1,-1-2,-1 1,0-1,-1 0,-1-1,0 0,-1 0,-4 2,12-12,0 0,0 0,-1-1,1 1,0-1,-1 0,0-1,1 1,-1-1,0 0,0 0,0 0,0-1,0 1,0-1,0-1,0 1,0-1,1 1,-1-1,0-1,0 1,0-1,1 0,-1 0,1 0,0 0,-1-1,1 0,0 0,1 0,-1 0,0-1,1 1,0-1,0 0,0 0,0 0,0-2,-8-29,3 1,1-1,1 0,2 0,2-1,1 1,1-1,2 1,2 0,1-1,10-32,-14 63,-1-3,0 0,1 0,-1 1,2-1,-1 1,1-1,0 1,1-1,0 1,0 0,0 0,1 0,0 1,0-1,1 1,0 0,0 0,0 1,1 0,0-1,0 2,0-1,0 1,3-1,14 1,-1 2</inkml:trace>
  <inkml:trace contextRef="#ctx0" brushRef="#br0" timeOffset="8688.528">4092 0,'-3'33,"0"-1,2 1,2 0,1-1,1 1,2-1,1 0,1 0,8 18,-12-44,-1-1,1 0,0 1,0-1,1-1,-1 1,1 0,0-1,1 1,-1-1,1-1,0 1,0-1,0 1,0-1,0-1,1 1,-1-1,1 0,0 0,0 0,-1-1,1 0,0 0,0-1,0 0,0 0,0 0,0-1,0 1,0-1,0-1,0 1,0-1,-1 0,1-1,-1 1,1-1,-1 0,0 0,0-1,0 1,1-3,11-12,-1-1,0-1,-2-1,0 0,-2 0,0-1,-1-1,-1 0,-2 0,0-1,-1 0,2-21,-8 40,6-20</inkml:trace>
  <inkml:trace contextRef="#ctx0" brushRef="#br0" timeOffset="29757.303">508 1750,'-34'-1,"-1"3,1 1,0 1,0 2,0 1,1 2,0 1,-7 5,2 9,37-23,1-1,-1 1,1-1,-1 1,1-1,-1 1,1-1,-1 1,1-1,0 1,-1 0,1-1,0 1,0 0,0-1,-1 1,1 0,0-1,0 1,0 0,0-1,0 1,0 0,0-1,0 1,0 0,1-1,-1 1,0 0,0-1,0 1,1 0,-1-1,1 1,-1-1,0 1,1-1,-1 1,1-1,-1 1,1-1,-1 1,1-1,-1 1,1-1,0 0,-1 1,1-1,-1 0,1 0,0 1,-1-1,1 0,0 0,0 0,-1 0,1 0,0 0,-1 0,2 0,165 33,-151-28,0 1,0 0,0 1,0 1,-1 0,-1 1,7 6,-17-12,0-1,-1 1,1 1,-1-1,0 0,0 1,0 0,-1-1,1 1,-1 0,0 1,0-1,0 0,-1 0,1 1,-1-1,0 1,0-1,-1 1,0 0,1-1,-1 1,-1 0,1-1,-1 1,0-1,0 1,0-1,0 1,-1-1,-4 4,0 0,-1-1,0 0,0-1,0 1,-1-1,0-1,0 1,-1-1,0-1,1 0,-1 0,-1-1,1 0,0 0,-1-1,0 0,1-1,-1 0,0-1,0 0,0 0,-104 1,90-2</inkml:trace>
  <inkml:trace contextRef="#ctx0" brushRef="#br0" timeOffset="31442.127">1016 1355,'-6'6,"1"0,0 0,0 0,1 1,-1-1,1 1,1 0,-1 1,1-1,1 1,-1-1,1 1,1 0,-1 0,1-1,1 1,-1 0,2 8,-1-15,-2 376,-25-191,3-107,21-76,1-6</inkml:trace>
  <inkml:trace contextRef="#ctx0" brushRef="#br0" timeOffset="31689.291">706 1835,'29'-15,"18"-4,8 1,-3-2,-4 3,-5 5,-6 3,-5 5,-2 2,-1 1,-2 6,0 2,0 0,-4 3,-2 1,-4-2</inkml:trace>
  <inkml:trace contextRef="#ctx0" brushRef="#br0" timeOffset="32046.514">1326 2230,'-6'-11,"0"0,1-1,0 1,1-1,0 0,1 0,0 0,0 0,2-1,0 1,0-1,1 1,0-1,1 1,1 0,0-1,1 1,0 0,0 0,4-7,-1 3,1 0,1 1,0 0,1 0,1 0,0 1,1 1,0 0,1 0,0 1,1 1,1 0,0 0,0 2,1 0,0 0,0 2,3-1,23 11,-23 6</inkml:trace>
  <inkml:trace contextRef="#ctx0" brushRef="#br0" timeOffset="32527.188">1891 1835,'-34'15,"0"1,2 2,0 1,1 1,1 2,1 1,-16 17,40-36,1 1,-1 0,1 1,0-1,0 1,0 0,1 0,0 0,0 1,1-1,-1 1,1-1,1 1,-1 0,1-1,1 1,-1 0,1 0,0 0,0 0,1 0,0 0,1-1,0 6,0-10,-1 0,1 0,-1 1,1-1,0 0,0 0,0-1,0 1,0 0,0-1,1 1,-1-1,0 1,1-1,-1 0,1 0,0-1,-1 1,1 0,-1-1,1 1,0-1,0 0,-1 0,1 0,0 0,-1-1,1 1,0-1,-1 1,1-1,0 0,-1 0,0 0,1-1,0 1,85-55,84-156,-170 212,0 1,0-1,0 0,0 1,0-1,0 1,-1-1,1 1,0 0,0 0,-1 0,1 0,0 0,-1 0,1 0,-1 1,0-1,1 0,-1 1,0-1,0 1,0 0,0-1,0 1,0 0,0 0,-1-1,1 1,-1 0,1 0,-1 0,0 0,1 0,-1 0,0 0,0 0,0 0,-1-1,1 2,7 17,0-7,0-1,2-1,-1 1,1-1,1-1,0 0,0 0,1-1,0 0,1-1,0 0,0-1,1 0,-4-2,9 7</inkml:trace>
  <inkml:trace contextRef="#ctx0" brushRef="#br0" timeOffset="32945.736">2173 2202,'185'-311,"-168"291,-16 57,-1-36,-2 32,0-20,1 0,0 0,1 1,0-1,1 0,1 0,0 0,1 0,2 4,-1-13,0 1,0-1,0-1,1 1,0-1,-1 0,1 0,1 0,-1-1,0 1,1-1,-1-1,1 1,-1-1,1 0,0 0,-1 0,1-1,0 0,0 0,0-1,-1 1,1-1,0-1,-1 1,1-1,-1 0,1 0,-1 0,0-1,0 0,0 0,2-1,6-7,1-1,-2 0,1 0,-2-2,0 1,0-1,-1-1,-1 0,0 0,-1-1,31-48,-23 40,-3 1</inkml:trace>
  <inkml:trace contextRef="#ctx0" brushRef="#br0" timeOffset="33878.681">3020 1835,'-5'-1,"-1"0,0 1,0 0,0 0,0 0,0 1,0 0,1 0,-1 1,0-1,1 1,-1 0,1 1,0-1,-1 1,1 0,0 1,1-1,-1 1,1 0,-1 0,1 0,1 1,-1-1,0 1,1 0,0 0,0 0,-1 3,-1-2,0 0,0 0,0 1,1 0,0 0,0 0,1 0,0 0,0 1,1-1,0 1,0 0,0 0,1 0,1-1,-1 1,1 0,1 0,-1 0,1 0,1 0,-1 0,1 0,1-1,1 5,-2-10,-1-1,1 1,-1-1,1 0,-1 1,1-1,0 0,0 0,0 0,0 0,0 0,0-1,0 1,0 0,0-1,0 0,0 1,0-1,0 0,1 0,-1 0,0-1,0 1,0 0,0-1,0 1,0-1,0 0,0 0,0 1,0-1,0-1,60-36,8-17,-34 26,1 1,2 1,0 2,23-9,-60 32,0 1,0 0,0-1,0 1,0 0,0 0,0 0,0 0,1 0,-1 0,0 1,1-1,-1 1,1 0,-1 0,0 0,1 0,-1 0,1 0,-1 0,0 1,1-1,-1 1,0 0,1 0,-1 0,0 0,0 0,0 0,0 1,0-1,0 1,0-1,0 1,-1 0,1 0,1 1,0 11,0 0,-2-1,1 1,-1 0,-1 0,-1 0,0 0,0 0,-2 0,0 0,-4 12,-5 41,3 254,10-209,-1-106,0 1,0 0,-1 0,0 0,-1-1,1 1,-1 0,0-1,-1 0,1 1,-1-1,-1 0,1 0,-1-1,0 1,0-1,-1 0,0 0,1 0,-2-1,1 1,0-1,-1 0,0-1,0 0,0 1,0-2,-1 1,1-1,-1 0,1 0,-1-1,-1 0,3 0,1-1,0 1,0-1,0-1,0 1,0 0,-1-1,1 0,0 0,0 0,0 0,1-1,-1 1,0-1,0 0,1 0,-1-1,1 1,0-1,0 1,0-1,0 0,0 0,0-1,1 1,0-1,0 1,0-1,0 1,0-1,1 0,-1 0,1 0,0-2,-2-6,0-1,2 0,-1 0,2 0,0 0,0 1,1-1,1 0,0 0,3-7,-1 5,1 0,1 1,0 0,1 0,0 1,1 0,1 0,0 0,0 2,2-1,-1 1,1 0,1 1,0 1,11-7,-14 11,1 0,0 2,0-1,0 1,0 1,1-1,-1 2,1 0,0 0,-1 1,1 0,-1 0,7 2,73-4,-62-3,0 0,0-3,0 0,-1-1,0-2,-1-1,0-1,-1-1,-1-1,19-16,-29 22,-1-1,0-1,0 0,-1-1,-1 0,0-1,0 0,-1-1,-1 0,-1-1,0 0,0 0,-2 0,0-1,0 0,-1-2,-5 14,0 0,1 0,-1 0,0 0,-1 0,1 0,-1 0,0 0,0 0,0 0,0 1,-1-1,0 0,1 1,-1-1,0 1,-1 0,1-1,-1 1,1 0,-1 0,0 1,0-1,0 1,-1-1,1 1,0 0,-1 0,0 1,1-1,-1 1,0 0,0-1,0 2,1-1,-1 0,0 1,0 0,0 0,0 0,0 0,0 1,0-1,0 1,0 0,0 0,0 1,1-1,-1 1,0 0,-7 3,0 1,0 0,0 0,1 1,0 0,0 1,0 0,1 1,1 0,0 0,0 1,0 0,1 0,1 1,0 0,0 0,1 1,1-1,0 1,0 0,1 0,1 0,0 1,1-1,0 0,1 2,1-6,1 0,0 1,0-2,1 1,0 0,1 0,-1-1,1 0,1 0,0 0,0 0,0-1,1 1,-1-1,1-1,1 1,-1-1,1 0,0-1,0 0,1 0,0 0,18 9,1-2,1 0,-1-2,1-1,20 2,-23-5,0-1,0 0,1-2,0-2,-1 0,1-1,-1-2,1 0,-1-2,0-1,20-7,-16 2</inkml:trace>
</inkml:ink>
</file>

<file path=ppt/ink/ink6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38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1 994,'88'-54,"-3"-4,-2-4,-3-3,60-65,-114 106,-2-2,0 0,-2-2,-1 0,-1-1,-2-1,-1-1,-1-1,9-26,-23 51,6-9,-2-1,0 0,0-1,-2 1,0-1,-1 0,-1 0,-1 0,0-1,-2 1,0 0,-1 0,-2-10,3 25,0 0,0 1,-1-1,1 0,0 1,-1-1,0 1,0 0,0-1,0 1,0 0,0 0,0 0,-1 1,1-1,-1 0,1 1,-1 0,0-1,1 1,-1 0,0 1,0-1,0 0,0 1,0 0,0-1,0 1,0 0,1 1,-1-1,0 0,0 1,0 0,0-1,-2 2,-4 1,0 0,0 1,1 0,-1 0,1 1,1 0,-1 0,0 1,1 0,0 0,-1 3,-25 34,2 1,2 2,1 0,3 2,3 1,1 1,-7 28,19-56,1 1,1-1,2 2,0-1,1 1,1-1,1 1,1 0,1 0,2 0,0-1,1 1,2 0,0-1,2 0,8 20,-11-37,1 0,0 0,1 0,-1-1,1 0,0 0,0-1,1 1,-1-1,1-1,0 1,0-1,1 0,-1-1,0 0,1 0,-1-1,1 1,0-2,-1 1,1-1,0 0,0-1,-1 0,1 0,0 0,-1-1,0 0,1-1,-1 0,0 0,0 0,0-1,-1 0,5-3,17-8,-1-1,0-1,-1-2,-1 0,-1-2,-1-1,6-7,-28 28,5-6,1 0,-1 0,0 0,-1-1,0 0,0 0,-1-1,0 1,0-1,-1 0,0 0,0-1,-3 10,0-1,0 1,0-1,0 0,0 1,0-1,0 0,0 1,0-1,0 1,0-1,0 0,0 1,0-1,-1 1,1-1,0 0,0 1,-1-1,1 1,-1-1,1 1,0-1,-1 1,1-1,-1 1,1 0,-1-1,1 1,-1 0,1-1,-1 1,1 0,-1 0,0-1,1 1,-1 0,1 0,-1 0,0 0,1 0,-1 0,0 0,1 0,-1 0,1 0,-1 0,0 0,1 0,-1 1,1-1,-1 0,0 0,1 1,-1-1,1 0,-1 1,1-1,-1 1,1-1,-1 0,1 1,0-1,-1 1,1-1,0 1,-1 0,1-1,0 1,-38 31,29-22,1 0,1 1,0 0,0 1,1-1,1 1,0 0,1 1,0-1,0 1,2-1,-1 1,2 0,0 0,0 0,1 1,1-1,0 0,3 11,-4-19,1 1,0 0,0 0,1-1,-1 1,1-1,1 1,-1-1,1 0,0 0,0 0,0 0,1 0,0-1,0 1,0-1,0 0,1 0,-1-1,1 0,0 1,0-1,0-1,1 1,-1-1,1 0,-1 0,1-1,0 0,0 1,-1-2,1 1,0-1,0 0,0 0,0-1,-1 0,1 0,2-1,9-5,0-1,-1-1,0-1,-1 0,0-1,-1-1,0 0,0-1,-2 0,0-1,0 0,-1-1,-1-1,0 0,3-10,-7 16,0 0,-1 0,-1-1,0 0,-1 0,0 0,0 0,-1-1,0 1,-1-1,-1 1,0-4,0 11,0-1,-1 0,1 1,-1-1,0 0,-1 1,1-1,-1 1,0 0,0-1,0 1,0 0,-1 0,0 0,0 1,0-1,0 1,0-1,-1 1,1 0,-1 0,0 1,0-1,0 1,0 0,-1 0,1 0,-1 0,1 1,-4-1,-4 2,0 0,0 1,0 0,0 1,1 0,-1 1,1 0,-1 1,1 0,0 1,1 0,-1 1,1 0,0 0,0 1,1 1,0 0,-8 8,15-15,0 0,0 0,1 1,-1-1,0 0,0 1,1 0,-1-1,1 1,-1 0,1 0,0 0,0 0,-1 0,2 0,-1 0,0 0,0 0,1 1,-1-1,1 0,-1 0,1 1,0-1,0 0,0 1,0-1,1 0,-1 0,1 1,-1-1,1 0,0 1,9 6</inkml:trace>
  <inkml:trace contextRef="#ctx0" brushRef="#br0" timeOffset="416.128">1327 599,'-10'13,"2"1,-1 1,2-1,0 1,1 1,0-1,1 1,1 0,0 0,2 1,0-1,0 0,2 1,0 0,1-1,1 5,-1-17,1 1,-1-1,1 1,1-1,-1 0,1 0,-1 0,1 0,0 0,1-1,-1 1,1-1,-1 0,1 0,0 0,0-1,0 1,1-1,-1 0,0 0,1 0,0-1,-1 0,1 0,0 0,-1 0,1-1,0 0,0 0,4 0,2 0,0-1,0-1,1 1,-1-2,0 0,-1 0,1-1,0 0,-1 0,0-1,0-1,7-5,-5 2,0 0,-1-1,0 0,-1-1,0 0,0-1,-1 0,-1 0,0-1,-1 0,0-1,-1 1,-1-1,0 0,-1-1,2-10,-5 22,-1-1,0 0,0 0,0 0,0 0,-1 1,1-1,-1 0,0 0,0 1,0-1,-1 0,1 1,-1-1,0 1,0 0,0 0,-1-1,1 1,-1 1,1-1,-1 0,0 1,0-1,0 1,-1 0,1 0,0 0,-1 1,1-1,-1 1,0-1,1 1,-2 0,-4-1,-1 0,0 1,0 0,0 0,1 1,-1 1,0-1,0 2,0-1,1 1,-1 1,-7 2,-109 67,106-52</inkml:trace>
  <inkml:trace contextRef="#ctx0" brushRef="#br0" timeOffset="905.808">1920 91,'-13'68,"4"1,3 0,2 1,6 56,-2-79,1 296,-1-343,1 4,-1 1,1-1,-1 1,0-1,0 1,-1-1,0 1,1-1,-1 1,-1-1,1 0,-1 1,1-1,-1 0,-1 0,1 0,0-1,-1 1,0 0,0-1,0 1,0-5,1 0,-1 0,1 0,-1 0,1-1,0 1,-1-1,1 1,0-1,0 0,0 0,0 0,1 0,-1 0,0 0,1-1,0 1,-1 0,1-1,0 1,0-1,0 1,0-1,1 0,-1 1,1-1,0 0,-7-21</inkml:trace>
  <inkml:trace contextRef="#ctx0" brushRef="#br0" timeOffset="1301.955">2145 486,'-198'154,"196"-153,-1 0,0 0,1 0,-1 0,1 1,-1-1,1 1,0-1,0 1,0 0,0 0,0 0,0 0,0 0,1 1,-1-1,1 1,-1-1,1 1,0-1,0 1,0-1,1 1,-1 0,0 0,1-1,0 1,0 0,0 0,0 0,0-1,0 1,1 0,-1 0,1 0,0-1,0 1,0-1,0 1,2 2,125 69,-98-49,-1 0,-1 2,-1 1,-2 1,6 10,-18-20</inkml:trace>
  <inkml:trace contextRef="#ctx0" brushRef="#br0" timeOffset="1551.984">2484 684,'-5'34,"-1"20,4 1,4-4,1-10</inkml:trace>
  <inkml:trace contextRef="#ctx0" brushRef="#br0" timeOffset="1802.085">2455 317,'0'19,"0"7</inkml:trace>
  <inkml:trace contextRef="#ctx0" brushRef="#br0" timeOffset="2172.382">2681 994,'164'-281,"-155"264,-7 10,1 0,-1 0,2 1,-1-1,1 1,0 0,0 0,1 1,0-1,0 1,0 0,1 0,3-2,-5 29,-5 105,2-122,0 0,0-1,0 1,0-1,1 0,-1 1,1-1,1 0,-1 0,0 0,1 0,0-1,0 1,0-1,0 1,1-1,-1 0,1-1,0 1,-1 0,1-1,1 0,-1 0,0 0,0-1,3 1,4-1,0-1,1 0,-1-1,0 0,0-1,0-1,0 1,0-2,0 1,0-2,-1 1,0-1,0-1,0 0,-1 0,0-1,0 0,-1-1,0 0,0 0,0-1,2-4,33-27,-30 30</inkml:trace>
  <inkml:trace contextRef="#ctx0" brushRef="#br0" timeOffset="2753.386">3472 599,'-13'7,"1"0,0 1,0 1,1 0,0 1,0 0,1 0,1 1,0 1,0-1,1 1,1 1,0 0,0 0,1 0,1 1,0-1,1 1,1 2,2-14,1 0,0 0,0 0,0 0,0 0,0 0,0 0,1 0,-1 0,1 0,-1 0,1 0,0-1,0 1,-1 0,1 0,1-1,-1 1,0-1,0 1,1-1,-1 1,0-1,1 0,0 1,-1-1,1 0,0 0,-1 0,1 0,0-1,0 1,0 0,0-1,0 0,0 1,-1-1,1 0,0 0,0 0,0 0,2 0,79-31,-12-32,-51 44,-1 0,2 2,1 0,0 2,1 0,0 2,19-8,-40 20,1-1,-1 2,1-1,-1 0,1 0,0 1,-1-1,1 1,-1 0,1 0,0 0,-1 0,1 1,0-1,-1 1,1-1,-1 1,1 0,-1 0,1 0,-1 0,0 0,1 1,-1-1,0 1,0-1,0 1,0 0,0 0,-1 0,1 0,-1 0,1 0,-1 1,1-1,-1 0,0 1,0-1,-1 1,1-1,0 1,-1-1,1 1,-1 0,0-1,0 1,0 0,0-1,0 1,-1 0,-2 319,-8-79,5-174,5-49,0 0,-1 0,-1 0,-1 0,0-1,-2 1,0-1,-1 0,-10 17,15-32,0-1,0 1,0-1,0 0,-1 0,1 0,-1 0,0 0,0 0,0-1,-1 0,1 1,0-1,-1 0,1-1,-1 1,0-1,0 1,1-1,-1 0,0-1,0 1,0-1,0 1,0-1,0 0,0-1,0 1,0-1,0 0,0 0,0 0,1 0,-1 0,0-1,1 0,-1 0,1 0,-1 0,1-1,0 1,0-1,0 1,-1-3,-2-7,0 0,0-1,1 0,1 1,0-2,1 1,0 0,1-1,1 0,0 1,1-1,0 0,1 1,1-1,0-2,-1 6,1 1,0-1,0 1,1 0,0-1,0 1,1 0,0 1,1-1,0 1,0 0,1 0,0 0,1 1,-1 0,1 0,1 1,-1 0,1 0,0 1,0 0,1 0,-1 1,1 0,0 0,0 1,1 0,-1 1,1 0,6 0,12-1,-4 2</inkml:trace>
</inkml:ink>
</file>

<file path=ppt/ink/ink6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47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41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118 312,'19'-1,"0"0,0-1,0-1,0-1,0-1,-1 0,0-1,0-1,7-5,-17 9,-1-1,1 0,-1-1,0 1,-1-1,1-1,-1 1,0-1,0 0,-1-1,0 1,0-1,0 0,-1 0,0 0,-1-1,1 0,-1 0,-1 0,1 0,-2 0,2-6,-3 11,0-1,0 1,0 0,0-1,-1 1,1 0,-1 0,0-1,0 1,0 0,0 0,-1 0,1 0,-1 0,0 0,0 1,0-1,0 0,0 1,0 0,-1-1,1 1,-1 0,0 0,0 1,1-1,-1 1,0-1,-1 1,1 0,0 0,0 0,-2 0,-5-2,-1 2,1-1,-1 1,0 0,1 1,-1 1,1 0,-1 0,1 1,-3 0,1 0,0 0,0 0,1 1,0 1,-1 0,1 0,1 1,-1 0,1 1,0 0,0 1,0 0,1 1,0 0,1 0,0 1,0 0,1 0,0 1,1 0,-1 0,2 0,0 1,0 0,1 0,0 0,1 1,0-1,1 1,1 0,-1 3,3-9,0 0,1-1,0 1,0 0,0-1,0 1,1-1,0 0,0 0,1 0,-1 0,1 0,0-1,0 1,0-1,1 0,0-1,0 1,0-1,0 0,0 0,0-1,1 1,0-1,3 1,11 4,0-1,1-1,-1-1,1-1,0-1,16 0,-5-3,-1-2,0-1,0-1,-1-2,6-3,141-20,-150 30,-3 0</inkml:trace>
  <inkml:trace contextRef="#ctx0" brushRef="#br0" timeOffset="254.412">1246 58,'-9'19,"-18"21,-4 9,-2 0,5-3,2-5,1-4,5-4,1-3,-2-6,4-7</inkml:trace>
  <inkml:trace contextRef="#ctx0" brushRef="#br0" timeOffset="487.689">881 30,'19'24,"16"23,6 7,2 0,-2-10,-3-7,-3-5,-3-3,-2-7,-2-2,0-5,-5 1,-2-3,1-4,-4 2,0-2,-3-1</inkml:trace>
  <inkml:trace contextRef="#ctx0" brushRef="#br0" timeOffset="3086.213">1613 143,'23'165,"-18"-117,-2 0,-2 1,-3-1,-1 0,-6 24,0-9,7-43,0-1,-1 1,-1-1,-1 0,-1 0,-1-1,0 0,-8 15,15-34,0 1,0 0,0-1,0 1,0 0,0-1,0 1,1 0,-1 0,0-1,0 1,0 0,0-1,0 1,0 0,-1-1,1 1,0 0,0-1,0 1,0 0,0-1,0 1,0 0,-1 0,1-1,0 1,0 0,0 0,-1-1,1 1,0 0,0 0,-1-1,1 1,0 0,-1 0,1 0,0 0,0 0,-1-1,1 1,0 0,-1 0,1 0,0 0,-1 0,1 0,0 0,-1 0,1 0,0 0,-1 0,1 0,0 1,-1-1,1 0,0 0,0 0,-1 0,1 0,0 1,-1-1,1 0,0 0,0 1,-2-33,7-7,1 0,3 1,1 0,1 0,3 1,1 1,3-4,12-26,3 2,2 2,4 1,1 2,4 2,16-15,28 3,-86 67,1 1,-1-1,1 1,-1 0,1 0,-1 0,1 0,-1 1,1-1,0 1,-1-1,1 1,0 0,0 0,-1 0,1 0,0 1,-1-1,1 1,0-1,-1 1,1 0,-1 0,1 0,-1 1,1-1,-1 1,0-1,0 1,0 0,0-1,0 1,0 0,0 0,-1 1,1-1,-1 0,2 2,1 11,-1 0,0-1,-1 1,0 0,-2 1,1-1,-2 0,0 0,-1 0,0 0,-1 0,-1-1,-1 1,0-1,0 0,-2 0,1-1,-2 1,0-2,0 1,-1-1,-4 3,4 1,-2-1,0 0,-1-1,0 0,-1-1,-1 0,0-1,0 0,-1-1,-1-1,0 0,0-2,-1 0,0 0,0-2,-1 0,0-1,0 0,-13 0,6-5</inkml:trace>
  <inkml:trace contextRef="#ctx0" brushRef="#br0" timeOffset="3652.721">2066 510,'46'-40,"-1"3,-2-1,-1-2,-2-2,-2-2,-2-2,21-34,-55 77,0 1,0-1,1 0,-1 1,-1-1,1 0,0 0,-1 0,0-1,1 1,-1 0,-1 0,1-1,0 1,-1 0,1-1,-1 1,0-1,0 1,-1 0,1-1,-1 1,0-1,1 1,-1 0,-1 0,1-1,0 1,-1 0,0 0,0 1,1-1,-2 0,1 0,0 1,0-1,-1 1,0 0,1 0,-1 0,0 0,0 0,0 1,0-1,0 1,0 0,-1 0,-2-1,-2 3,-1 0,0 0,0 1,1 0,-1 1,1 0,0 0,-1 0,1 1,1 1,-1-1,1 1,0 0,0 1,0 0,1 0,0 0,0 1,0 0,0 1,5-6,0 0,0 0,1 0,-1 0,0 1,1-1,-1 0,1 0,0 0,0 1,0-1,0 0,0 0,0 1,0-1,1 0,-1 0,1 0,0 1,0-1,0 0,0 0,0 0,0 0,0-1,0 1,1 0,-1 0,1-1,0 1,-1-1,1 1,0-1,0 0,0 0,0 1,0-1,0-1,0 1,1 0,93 25,-70-24,-22-3,0 1,1-1,-1 1,1 0,-1 0,1 0,-1 1,1 0,-1 0,0 0,1 0,-1 0,0 1,0 0,0 0,0 0,0 1,-1-1,1 1,-1 0,1 0,-1 0,0 0,0 0,0 1,-1-1,1 1,-1 0,0 0,0 0,0 0,0 0,-1 1,0-1,1 3,-27 103,5-48,24-26,6-30</inkml:trace>
  <inkml:trace contextRef="#ctx0" brushRef="#br0" timeOffset="4056.329">2658 397,'39'-10,"0"-2,0-1,-1-2,-1-2,0-1,-1-2,-2-2,0-1,1-3,13-26,-48 50,1 1,0-1,-1 1,1-1,-1 1,1-1,-1 0,0 1,0-1,1 0,-1 1,0-1,-1 0,1 1,0-1,0 0,-1 1,1-1,-1 0,1 1,-1-1,0 1,0-1,0 1,1 0,-1-1,-1 1,1 0,0-1,0 1,0 0,-1 0,1 0,0 0,-1 0,1 1,-1-1,-1 0,-2-2,0 1,-1-1,1 1,-1 1,0-1,0 1,0 0,0 0,1 1,-1 0,0 0,0 0,0 0,0 1,0 0,0 1,0-1,1 1,-1 0,1 1,-2 0,-110 69,106-63,0-2,1 2,0 0,1 0,0 0,0 1,1 1,0 0,1 0,-4 9,9-16,0 0,0 0,0 0,1 0,-1 1,1-1,0 1,0-1,1 1,-1-1,1 1,0-1,0 1,1 0,0-1,-1 1,1-1,1 1,-1-1,1 0,-1 0,1 1,1-1,-1 0,0-1,1 1,0 0,0-1,1 2,8 3,-1-1,1 0,1-1,0 0,-1-1,2-1,-1 0,0 0,1-1,0-1,0-1,-1 0,1 0,0-1,0-1,0 0,0-1,-1-1,1 0,-1-1,0 0,0-1,0-1,0 0,-1 0,6-6,7-1</inkml:trace>
  <inkml:trace contextRef="#ctx0" brushRef="#br0" timeOffset="4488.442">3590 30,'-54'35,"28"-20,0 2,2 0,0 2,1 0,-14 16,36-34,-1 0,1 0,0-1,-1 1,1 0,0 0,-1 0,1 1,0-1,0 0,0 0,0 1,0-1,0 1,0-1,0 0,1 1,-1 0,1-1,-1 1,1-1,-1 1,1 0,0-1,0 1,0 0,0-1,0 1,0 0,0-1,1 1,-1 0,1-1,-1 1,1-1,-1 1,1-1,0 1,0-1,0 1,0-1,0 0,0 1,0-1,0 0,0 0,1 0,-1 0,0 0,1 0,-1 0,1-1,-1 1,1 0,-1-1,1 1,19 2,53 18,-73-20,1 0,-1 0,1 0,-1 0,0 0,0 0,1 0,-1 0,0 0,0 0,0 1,0-1,-1 1,1-1,0 0,0 1,-1-1,1 1,-1 0,1-1,-1 1,0-1,0 1,0 0,1-1,-1 1,-1-1,1 1,0 0,0-1,-1 1,1-1,-1 1,1-1,-1 1,0-1,1 1,-1-1,0 1,0-1,0 0,-1 1,-8 11,0-1,-1-1,-1 0,0-1,0 0,-1 0,0-1,-1-1,1 0,-2-1,1-1,-1 0,-2 0,-6 0</inkml:trace>
  <inkml:trace contextRef="#ctx0" brushRef="#br0" timeOffset="4969.965">3985 58,'-16'2,"1"1,0 0,0 1,0 1,0 0,1 1,0 0,0 1,0 1,1 0,1 1,-7 6,17-14,1 0,0 0,0 0,-1 0,1 0,0 0,0 0,0 0,0 1,0-1,1 0,-1 1,0-1,1 0,-1 1,1-1,-1 1,1-1,0 1,-1-1,1 1,0-1,0 1,0-1,0 1,0 0,1-1,-1 1,0-1,1 1,-1-1,1 0,0 1,-1-1,1 1,0-1,0 0,0 0,0 1,0-1,0 0,0 0,0 0,0 0,0 0,1 0,-1-1,0 1,1 0,-1-1,1 1,-1-1,1 1,-1-1,1 1,11 4,-11-5,1 1,0-1,0 1,0-1,-1 1,1 0,0 0,0 0,-1 0,1 1,-1-1,1 1,-1-1,0 1,0 0,0 0,0 0,0 0,0 0,0 1,0-1,-1 0,1 1,-1-1,0 1,0 0,0-1,0 1,0 0,-1 0,1 0,-1-1,0 1,0 0,0 0,0 0,0 0,0 0,-1-1,0 3,-7 6,-1-1,0 0,-1 0,0-1,0 0,-1 0,0-2,-1 1,0-1,0-1,0 0,-5 1,-16 10,8-4</inkml:trace>
  <inkml:trace contextRef="#ctx0" brushRef="#br0" timeOffset="5235.341">4323 171,'-24'34,"-8"15,-3 0,4-8</inkml:trace>
  <inkml:trace contextRef="#ctx0" brushRef="#br0" timeOffset="5770.232">4662 2,'-15'28,"1"1,1 1,2 1,1-1,1 2,2-1,1 1,1 5,4-33,1-1,-1 1,1-1,0 1,0-1,0 0,0 1,1-1,-1 1,1-1,0 0,0 1,0-1,0 0,1 0,0 0,-1 0,1 0,0 0,0 0,0-1,1 1,-1-1,1 1,-1-1,1 0,0 0,0 0,0 0,0-1,0 1,0-1,0 0,1 0,-1 0,0 0,1 0,-1-1,1 0,-1 0,1 1,0-2,7 1,1-1,-1 0,0-1,0 0,0-1,0 0,0-1,-1 0,0 0,0-1,0-1,0 0,-1 0,0-1,0 0,0 0,-1-1,0 0,-1-1,0 1,0-2,-1 1,0-1,-1 0,0 0,0 0,-1-1,-1 1,0-1,1-6,-2 13,-1 1,0 0,0-1,0 1,-1-1,1 1,-1-1,0 1,0-1,0 0,-1 1,1-1,-1 1,1-1,-1 1,-1-1,1 1,0 0,-1 0,1-1,-1 1,0 0,0 0,0 1,-1-1,1 0,-1 1,1-1,-1 1,0 0,0 0,0 0,0 0,0 1,-1-1,1 1,0 0,-1 0,1 0,-1 0,1 0,-1 1,1 0,-2-1,-6 2,0 0,0 1,0 0,0 1,0 0,1 1,-1 0,1 1,0 0,0 0,1 1,-2 1,-8 8</inkml:trace>
  <inkml:trace contextRef="#ctx0" brushRef="#br0" timeOffset="6240.909">4972 284,'250'-160,"-195"119,-44 69,-11-26,-1 5,1-1,-1 1,1-1,0 1,1-1,0 1,0-1,0 1,1-1,-1 0,2 1,-1-1,1 0,0 0,0-1,0 1,1-1,0 1,0-1,0 0,1-1,0 1,0-1,0 0,0 0,1 0,-1-1,1 0,0 0,0-1,0 1,0-1,1 0,10-2,0 0,0-1,0-1,-1 0,1-1,0-1,-1-1,0 0,0-1,0-1,-1 0,0-1,-1-1,5-4,16-6,-25 15,-1 0,0-1,0 0,0-1,-1 1,0-2,0 1,0-1,-1-1,0 1,-1-1,1 0,-2-1,1 1,-1-1,0-1,-3-9</inkml:trace>
</inkml:ink>
</file>

<file path=ppt/ink/ink6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0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6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01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255 263,'240'-180,"-236"176,1 1,0-1,0 0,-1 0,1 0,-1 0,0-1,0 0,-1 0,1 0,-1 0,0-1,-1 1,2-4,-4 8,-1 0,1 1,0-1,-1 0,1 1,-1-1,1 1,-1-1,1 1,-1-1,1 1,-1-1,0 1,1 0,-1-1,0 1,1 0,-1-1,0 1,1 0,-1 0,0-1,0 1,1 0,-1 0,0 0,0 0,1 0,-1 0,0 0,0 1,1-1,-1 0,0 0,1 1,-1-1,0 0,1 1,-1-1,0 0,1 1,-1-1,1 1,-1-1,1 1,-1-1,1 1,-1 0,1-1,-1 1,1-1,0 1,-1 0,1-1,0 1,0 0,-1 0,-10 15,0 0,1 1,1 0,0 0,1 1,1 0,1 0,0 1,2 0,-2 13,0-9,-104 393,-74 160,135-449,48-127,1 1,0-1,-1 1,1 0,0-1,-1 1,1-1,-1 1,1-1,-1 1,1-1,-1 1,1-1,-1 0,1 1,-1-1,0 0,1 1,-1-1,1 0,-1 0,0 0,1 1,-1-1,0 0,0 0,1 0,-1 0,0 0,1 0,-1 0,0-1,1 1,-1 0,0 0,1 0,-1-1,1 1,-1 0,0-1,1 1,-1-1,1 1,-1 0,1-1,-1 1,1-1,-1 1,1-1,0 0,-1 1,1-1,0 1,-1-1,1 0,0 1,0-1,0 0,-1 1,1-1,0 0,0 1,0-1,0 0,0 0,-16-49,-16-162,27 3,5 204,1-1,1 1,-1-1,1 1,0 0,0-1,1 1,-1 0,1 0,0 1,0-1,1 1,0-1,-1 1,2 0,-1 0,0 1,1-1,-1 1,1 0,0 0,0 1,0-1,0 1,1 0,-1 1,1-1,-1 1,1 0,-1 0,1 1,0 0,-1 0,2 0,336 2,-319-2</inkml:trace>
  <inkml:trace contextRef="#ctx0" brushRef="#br0" timeOffset="329.857">735 630,'-17'23,"1"0,1 1,1 1,1 0,1 1,2 0,0 1,-4 24,13-49,0 0,1 1,-1-1,1 0,0 0,-1 0,1 0,0 0,0 0,1 1,-1-1,0 0,1 0,-1 0,1 0,0 0,0 0,-1 0,1 0,1 0,-1 0,0-1,0 1,1 0,-1-1,1 1,-1-1,1 1,0-1,-1 0,1 0,0 0,0 0,0 0,0 0,0 0,0-1,0 1,0-1,0 1,0-1,0 0,1 0,-1 0,0 0,0 0,2-1,7-2,-1 0,0-1,0-1,0 0,-1 0,0-1,0 0,0-1,0 1,-1-2,0 1,-1-1,0 0,0-1,-1 0,0 0,0 0,-1-1,0 0,-1 0,0 0,-1 0,0-1,0 1,-1-1,-1 0,1-10,-2 15,1 0,-1 0,-1 0,1 1,-1-1,0 0,0 0,-1 1,0-1,0 0,0 1,0 0,-1 0,0-1,-2-1,-7-6</inkml:trace>
  <inkml:trace contextRef="#ctx0" brushRef="#br0" timeOffset="625.695">961 997,'14'-48,"10"-20,1-4,0 10,-3 12,-1 13,1 9,1 9,-3 8</inkml:trace>
</inkml:ink>
</file>

<file path=ppt/ink/ink6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03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1,'-62'362,"36"-71,3-151,9-107,17-42</inkml:trace>
  <inkml:trace contextRef="#ctx0" brushRef="#br0" timeOffset="381.108">612 226,'-102'57,"2"5,-42 37,139-98,1 1,-1-1,1 0,-1 1,1-1,0 1,-1 0,1 0,0 0,0 0,0 0,1 0,-1 1,1-1,-1 1,1-1,0 1,-1-1,1 1,1 0,-1-1,0 1,1 0,-1 0,1 0,0 0,0-1,0 1,0 0,1 0,-1 0,1 0,-1-1,1 1,0 0,0-1,0 1,1 0,-1-1,1 0,-1 1,1-1,132 153,-115-134,-13-15,1 0,-1 0,0 1,-1-1,0 1,0 1,0-1,-1 1,0 0,0 0,-1 0,0 0,-1 1,0-1,1 7,-6-1</inkml:trace>
  <inkml:trace contextRef="#ctx0" brushRef="#br0" timeOffset="2385.389">217 1,'-21'33,"-122"63,90-65,65-36</inkml:trace>
</inkml:ink>
</file>

<file path=ppt/ink/ink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4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177 142,'-3'5,"-41"70,3 2,-24 64,42-26,22-111,1 0,1 0,-1 0,1 0,-1 0,1 0,0-1,1 1,-1 0,1 0,-1-1,1 1,0-1,1 1,-1-1,0 0,1 0,0 0,0 0,0 0,0-1,0 1,0-1,1 0,-1 0,1 0,2 0,10 3,0-2,1 0,-1-1,1 0,0-1,0-1,-1-1,1-1,0 0,-1-1,1 0,-1-2,0 0,0 0,-1-2,0 0,0-1,0 0,-1-1,2-2,-1-1,0 0,-1-1,-1-1,0 0,0-1,-2 0,0-1,-1 0,0-1,-1 0,-1 0,3-12,-6 18,-2 1,0-1,0 0,-1 0,0 0,-1-1,0 1,-1 0,0 0,-1 0,0-1,-1 1,0 0,-1 0,0 0,0 1,-1-1,-1 1,0 0,0 0,-1 0,0 1,-6-6,4 5,0 0,-1 1,-1 0,0 1,0 0,0 0,-1 1,0 0,-1 1,1 0,-1 1,0 0,0 1,-1 1,0-1,1 2,-1 0,0 1,0 0,0 1,0 0,0 1,0 0,0 1,1 1,-1 0,-10 4,-3 6</inkml:trace>
</inkml:ink>
</file>

<file path=ppt/ink/ink6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13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2176 141,'-17'13,"4"17,2 2,1-1,1 1,2 1,-1 12,-12 51,-59 223,73-290,1-15,2 0,0 0,0 1,1-1,1 1,1 0,0 0,0-1,3 13,-2-26,0 0,0 0,0 0,0 0,0 0,1 0,-1 0,0-1,0 1,1 0,-1-1,0 1,1-1,-1 0,0 1,1-1,-1 0,1 0,-1 0,0 0,1 0,-1 0,1 0,-1 0,0 0,1-1,-1 1,0-1,1 1,-1-1,0 0,1 1,-1-1,0 0,0 0,0 0,0 1,0-1,0-1,0 1,0 0,0 0,0 0,-1 0,1-1,-1 1,1 0,0 0,-1-1,12-13</inkml:trace>
  <inkml:trace contextRef="#ctx0" brushRef="#br0" timeOffset="916.995">1442 565,'44'-24,"37"-22,16-9,0 2,-7 3,-13 11,-11 8,-7 3,-8 8,-9 1,-6 5,-4-1,-4 3,0-2,-2 2,-4 2</inkml:trace>
  <inkml:trace contextRef="#ctx0" brushRef="#br0" timeOffset="1317.37">2374 1,'6'22,"-1"1,-1 1,-1-1,-1 0,-1 1,-1-1,-1 1,-2-1,0 1,-4 14,-8 33,-2-1,-3 0,-9 12,-16 58,43-134,-2 2,1 1,0-1,0 1,1 0,0 0,1 0,0 0,0 0,1 0,0 0,1 0,0 0,0 0,1 0,0-1,0 1,3 4,-1-11,1 0,-1 0,1-1,-1 1,1-1,0 0,0 0,-1-1,1 1,0-1,0 0,0-1,0 1,0-1,-1 0,1 0,0 0,-1-1,1 1,-1-1,1 0,-1-1,0 1,0-1,0 0,0 0,0 0,-1 0,2-2,213-166,-114 101,-103 69,0 1,0-1,0 1,0-1,0 1,0 0,0-1,0 1,0 0,0 0,1 0,-1 0,0 0,0 0,0 0,0 0,0 0,0 1,0-1,0 0,0 1,0-1,0 1,0-1,0 1,0-1,0 1,0 0,-1-1,1 1,0 0,0 0,-1-1,1 1,0 0,-1 0,1 0,-1 0,1 0,-1 0,0 0,1 0,-1 0,0 0,0 0,1 0,-1 0,0 1,0-1,0 0,-1 0,1 0,0 0,0 1,-8 61,-36 113,44-174,0 0,-1 0,1 1,0-1,1 0,-1 0,0 0,0 0,1 0,-1 0,1 0,0 0,0 0,0 0,0 0,0-1,0 1,0 0,0-1,1 1,-1 0,0-1,1 0,0 1,-1-1,1 0,0 0,1 1,14 5</inkml:trace>
  <inkml:trace contextRef="#ctx0" brushRef="#br0" timeOffset="1682.991">2996 848,'25'-14,"1"-1,-2-1,0-1,-1-1,-1-1,0-1,-2-1,15-18,-34 37,1 0,0 0,0 0,-1 0,1 0,-1-1,0 1,0 0,0-1,0 1,0-1,0 1,0-1,-1 1,0-1,1 0,-1 1,0-1,0 1,0-1,-1 0,1 1,-1-1,1 1,-1-1,0 1,0-1,0 1,0-1,0 1,-1 0,1 0,-1 0,1 0,-1 0,0 0,0 0,0 0,0 1,0-1,0 1,0-1,-1 1,1 0,0 0,-1 0,1 0,-1 0,1 1,-1-1,0 1,1 0,-1-1,-8 3,0 0,0 0,0 1,0 1,1-1,0 2,0-1,0 2,0-1,1 1,-1 1,2-1,-1 2,1-1,0 1,0 0,1 1,0 0,1 0,0 0,-3 8,5-12,0-1,0 1,0 0,1 1,0-1,0 1,0-1,1 1,0 0,0 0,1 0,-1 0,1 0,0 0,1 0,0 0,0 1,0-1,0 0,1 0,0 0,1 0,-1 0,1 0,0 0,1 0,-1-1,1 1,0-1,1 1,2 3,5-4,-1 1,1-1,0-1,1 0,-1-1,1 0,-1 0,1-1,0-1,0 0,0-1,0 0,0-1,0 0,0-1,-1 0,1-1,0 0,-1-1,0 0,0 0,0-2,6-3,7-2,-6 0</inkml:trace>
  <inkml:trace contextRef="#ctx0" brushRef="#br0" timeOffset="2233.581">3474 621,'-1'9,"-1"0,1-1,0 1,1 0,0 0,0-1,1 1,0 0,1-1,0 1,0-1,1 1,0-1,0 0,1 0,0 0,0-1,1 1,0-1,1 0,-1 0,3 0,-6-5,0-1,1 0,-1 1,1-1,-1-1,1 1,0 0,-1-1,1 1,0-1,0 0,-1 0,1 0,0 0,0 0,-1-1,1 1,0-1,-1 1,1-1,0 0,-1 0,1-1,-1 1,0 0,1-1,-1 0,0 1,0-1,0 0,58-65,-57 62,95-154,-98 158,0 0,1 0,-1 0,0 0,1 0,-1 1,0-1,1 0,-1 0,1 0,0 1,-1-1,1 0,0 1,-1-1,1 0,0 1,-1-1,1 1,0-1,0 1,0 0,0-1,0 1,-1 0,1-1,0 1,0 0,0 0,0 0,0 0,0 0,0 0,0 0,0 0,0 0,0 1,0-1,-1 0,1 0,0 1,0-1,0 1,0-1,-1 1,1-1,0 1,0-1,-1 1,1 0,0-1,-1 1,1 0,-1 0,1-1,-1 1,1 0,-1 0,0 0,1 0,-1 0,0 0,0-1,1 1,-1 0,0 0,0 0,7 70,2 119,1-111,-3 1,-4 1,-3-1,-8 44,6-102,-2 0,0 0,-2-1,0 0,-1 0,-1 0,-1-1,-1-1,-1 1,-8 11,17-29,0 1,1-1,-1 0,0 0,0 0,0 0,0 0,-1 0,1 0,0-1,-1 1,0-1,1 0,-1 1,0-1,1 0,-1-1,0 1,0-1,0 1,1-1,-1 0,0 0,0 0,0 0,0 0,0-1,0 1,1-1,-1 0,0 0,0 0,1 0,-1 0,1-1,-1 1,1-1,-1 0,1 0,0 1,0-2,0 1,0 0,0 0,0 0,1-1,-1 1,1-1,0 0,0 1,0-1,0 0,0 1,0-4,-5-18,1-1,2 0,0 0,2 0,1 0,1 0,0 0,2 0,1 0,2 1,7-24,-7 27,1 1,1 0,1 1,1 0,0 1,1 0,2 0,-1 1,2 1,0 0,1 1,4-3,4 0</inkml:trace>
  <inkml:trace contextRef="#ctx0" brushRef="#br0" timeOffset="34062.011">88 1750,'0'409,"1"-395,-1 0,-1 0,0-1,-1 1,0 0,-1-1,0 0,-1 0,-1 0,0 0,-1 0,-5 7,11-20,0 1,0 0,0 0,-1-1,1 1,-1 0,1-1,0 1,-1-1,1 1,-1 0,1-1,-1 1,0-1,1 1,-1-1,1 0,-1 1,0-1,1 0,-1 1,0-1,0 0,1 0,-1 1,0-1,0 0,1 0,-1 0,0 0,0 0,1 0,-1 0,0-1,0 1,1 0,-1 0,0 0,1-1,-1 1,0 0,1-1,-1 1,0-1,1 1,-1-1,1 1,-1-1,1 1,-1-1,1 1,-1-1,1 0,-1 1,1-1,0 0,-1 1,1-1,-11-45,10 20,0 1,2-1,1 1,1-1,1 1,1 0,1 0,1 0,6-11,1-1,1 1,2 1,1 1,2 0,1 2,2 0,1 1,12-11,96-75,-130 116,0-1,1 1,-1-1,1 1,-1 0,1 0,0 0,-1 0,1 0,0 1,-1-1,1 1,0 0,0 0,0 0,0 0,-1 0,1 1,0-1,0 1,-1-1,1 1,0 0,-1 0,1 1,-1-1,1 0,-1 1,0 0,0-1,1 1,-1 0,0 0,-1 0,1 0,1 2,1 2,0 0,0 0,-1 1,0-1,0 1,0 0,-1 0,0 0,-1 0,1 0,-1 0,-1 1,1 5,-4 6,0 0,-2-1,0 1,0-1,-2 0,0-1,-2 0,1 0,-2-1,0 0,-1 0,-1-1,0-1,-1 0,-2 1,7-7,0-1,-1 0,0 0,0-1,0 0,-1-1,0 0,0 0,0-1,-1-1,1 1,-1-2,0 1,0-2,0 1,-10-1,19-1,0 0,0 0,1 1,-1-1,0-1,0 1,0 0,1 0,-1-1,0 1,1-1,-1 1,0-1,1 0,-1 0,1 0,-1 0,1 0,-1 0,1 0,0 0,-1 0,1-1,0 1,0 0,0-1,0 1,0-1,1 0,-1 1,0-1,1 1,-1-1,1 0,-1 0,1 1,0-1,0 0,0 0,0 0,2-14</inkml:trace>
  <inkml:trace contextRef="#ctx0" brushRef="#br0" timeOffset="34856.498">597 2089,'34'-7,"-1"-1,0-2,0-1,-1-2,0-1,-1-2,-1 0,0-3,4-4,-29 18,1-1,-1 0,0 0,-1 0,1 0,-1-1,-1 0,1 0,-1 0,0 0,-1-1,0 1,0-1,0 0,-1 1,0-6,-1 8,1 1,-1 0,0 0,-1-1,1 1,-1 0,0 0,0 0,0 0,0 0,-1 0,0 0,0 0,0 0,0 1,0-1,-1 1,0 0,1-1,-1 1,0 0,-1 1,1-1,0 1,-1-1,0 1,1 0,-1 0,0 0,-3 0,-1 0,0 0,0 1,0-1,-1 2,1-1,0 1,0 1,-1-1,1 1,0 1,0 0,0 0,0 0,0 1,0 0,1 1,-1-1,1 2,0-1,0 1,1 0,-1 0,1 1,-1 1,-8 8,0 1,1 1,0 0,2 1,0 1,1 0,1 0,-5 15,11-28,1 1,0-1,0 1,0 0,1 0,0 0,1 0,-1 1,1-1,1 0,-1 1,1-1,1 0,-1 1,1-1,0 0,1 0,0 0,0 0,1 0,-1 0,1 0,1-1,0 1,-1-1,2 0,-1 0,1-1,0 1,0-1,0 0,1 0,0-1,2 2,10 0,-1-1,1-1,0-1,0-1,0 0,0-1,1-1,-1-1,0 0,0-1,0-1,0-1,0-1,-1 0,0-1,0-1,0-1,10-6,1 0,1-1,-2-1,0-1,-1-2,0 0,-2-2,1-2,2-8,-1-2,-1 0,-2-2,16-31,-33 55,-1 0,1 0,-2-1,0 0,0 1,-1-1,0-1,-1 1,-1 0,0 0,0-1,-1 1,-1-4,1 14,0 0,0 1,-1-1,1 0,0 0,-1 0,1 0,-1 1,0-1,1 0,-1 0,0 1,0-1,0 1,0-1,-1 1,1-1,0 1,-1 0,1-1,-1 1,1 0,-1 0,1 0,-1 0,0 0,1 1,-1-1,0 0,0 1,0 0,0-1,1 1,-1 0,0 0,0 0,0 0,0 0,0 0,0 1,0-1,1 0,-1 1,0 0,0-1,1 1,-1 0,0 0,1 0,-1 0,1 0,-1 0,1 1,-1-1,1 0,0 1,-1 0,-84 92,83-90,1 0,-1 1,1-1,0 1,0 0,0-1,1 1,0 0,0 0,0 0,1 0,-1 0,1 0,0 0,1 0,-1 0,1 0,0 0,0 0,1 0,-1-1,1 1,0 0,1 0,2 0,1 0,0-1,0 1,0-1,1 0,0 0,-1-1,1 0,0 0,1-1,-1 0,0 0,1-1,-1 0,1 0,0 0,-1-1,1 0,-1-1,1 0,-1 0,1-1,0 0,49 1,-54 0,0 1,0 0,0 0,0 1,0-1,0 1,0-1,0 1,0 0,0 0,-1 0,1 0,0 1,-1-1,1 1,-1 0,1 0,-1-1,0 1,0 1,0-1,0 0,0 1,0-1,-1 1,1-1,-1 1,0 0,1-1,-1 1,-1 0,1 0,0 0,-1 0,1 0,-1 0,0 0,0 0,0 0,0 0,-1 0,1 0,-1 0,0-1,0 1,0 0,0 0,0 0,-1-1,-81 151,80-132,5-4</inkml:trace>
  <inkml:trace contextRef="#ctx0" brushRef="#br0" timeOffset="42477.895">1809 1948,'5'0,"2"5,-1 6,-1 6,-6 5,-4 4,0 2,1 1,0 0,2 1,0-1,2 0,4-10,3-13,-1-12,0-10,-3-2</inkml:trace>
  <inkml:trace contextRef="#ctx0" brushRef="#br0" timeOffset="42724.951">1895 1638,'-24'5,"-4"1,9 0,7-1</inkml:trace>
  <inkml:trace contextRef="#ctx0" brushRef="#br0" timeOffset="43229.794">2176 1892,'-65'106,"61"-99,-1-1,1 1,1 0,-1 0,1 1,0-1,1 1,-1-1,2 1,-1 0,1 0,0-1,1 1,0 0,0 0,0 0,1 0,1 0,-1 0,1-1,0 1,1-1,0 1,0-1,4 6,-5-9,0-1,0 1,1 0,-1-1,1 0,0 1,0-1,0 0,1-1,-1 1,1 0,-1-1,1 0,0 0,0 0,0 0,0-1,0 1,0-1,1 0,-1-1,0 1,1-1,-1 1,0-1,1-1,-1 1,0-1,1 1,-1-1,0 0,0-1,0 1,0-1,0 0,0 0,0 0,0 0,-1-1,1 1,-1-1,0 0,0 0,0 0,0-1,1 0,4-9,1 1,-2-1,0 0,0-1,-2 0,1 0,-2 0,0-1,0 1,-1-8,-2 16,0 0,-1 0,0 0,0 0,-1 0,0 0,0 0,0 0,0 1,-1-1,0 0,-1 1,1-1,-1 1,0 0,0 0,0 0,-1 0,0 1,0-1,0 1,-1 0,1 0,-1 0,0 1,0 0,-1-1,0 2,1 0,-1 0,0 0,0 1,0 0,0 0,0 1,0-1,-1 1,1 1,0-1,0 1,0 0,0 0,0 1,0 0,1 0,-1 0,0 1,1 0,0 0,0 0,-4 3,-16 10</inkml:trace>
  <inkml:trace contextRef="#ctx0" brushRef="#br0" timeOffset="43796.12">2656 1976,'-9'13,"-2"0,0 1,1 1,0 0,2 0,-1 0,2 1,0 1,1-1,1 1,0 0,-1 11,6-26,0 0,0 0,0-1,0 1,0 0,0 0,0-1,1 1,-1 0,0 0,1-1,0 1,-1-1,1 1,0 0,0-1,0 1,0-1,0 0,0 1,0-1,1 0,-1 0,0 1,1-1,-1 0,1 0,-1-1,1 1,0 0,-1 0,1-1,0 1,-1-1,1 0,0 1,0-1,-1 0,1 0,0 0,0 0,0 0,-1-1,1 1,75-26,-58 13,-1-1,0 0,-2-2,1 0,-2-1,0-1,-1 0,-1-1,-1 0,0-1,-2 0,0-1,-1 0,5-20,-9 26,0 0,0-1,-2 1,0-1,0 0,-2 0,0 0,0 0,-2 0,0 0,-1 0,0 0,-2 1,0-1,0 1,-1 0,-1 0,-1 0,-2-3,5 13,-1 0,0 0,0 1,0 0,0-1,-1 2,1-1,-1 1,0-1,0 2,0-1,-1 1,1 0,-1 0,1 0,-1 1,1 0,-1 1,0 0,0 0,1 0,-1 0,0 1,1 0,-1 1,1 0,-1 0,1 0,0 0,0 1,0 0,0 1,0-1,1 1,-1 0,1 1,0-1,0 1,-3 4,0 2,1-1,0 1,0 0,1 1,1-1,0 1,0 0,1 1,1-1,0 1,1-1,0 1,1 0,0 0,1 0,0 0,2 0,-1-1,1 1,1 0,0-1,1 1,1-1,-1 0,2-1,0 1,0-1,1 0,0 0,2 0,12 14,0-2,2 0,1-1,0-2,2 0,0-2,1-1,1-1,21 9,-37-21,1 0,-1-1,0 0,1-1,0-1,-1 0,1 0,11-2,0 1</inkml:trace>
  <inkml:trace contextRef="#ctx0" brushRef="#br0" timeOffset="44909.549">3701 1892,'-25'204,"25"-202,-1 0,0 0,1 1,-1-1,1 0,0 1,0-1,-1 0,2 1,-1-1,0 0,0 1,1-1,-1 0,1 1,0-1,0 0,0 0,0 0,0 0,0 0,1 0,-1 0,0 0,1 0,0-1,-1 1,1 0,0-1,0 0,0 1,0-1,0 0,0 0,0 0,0 0,1 0,-1-1,0 1,1-1,-1 1,0-1,1 0,-1 0,0 0,1 0,-1-1,0 1,1 0,-1-1,0 0,0 1,1-1,-1 0,0 0,0-1,0 1,0-1,7-7,0-1,-1 0,0-1,-1 1,0-1,-1-1,0 0,-1 0,0 0,-1 0,-1-1,0 1,0-1,-1 0,-1 0,0 0,-1 0,0 0,-1 0,0 0,-3-6,3 13,0 0,-1 1,0-1,0 1,0-1,-1 1,0 0,0 0,0 0,0 0,-1 1,0-1,0 1,0 0,-1 0,1 0,-1 1,0 0,0 0,0 0,0 0,-1 1,1 0,-1 0,1 0,-1 1,0 0,0 0,1 0,-1 1,0-1,0 2,0-1,0 1,-4 0,7 1,1-1,0 1,1-1,-1 1,0-1,0 1,1 0,-1 0,1 0,-1 0,1 0,0 0,0 1,0-1,0 0,0 1,0-1,1 0,-1 1,1-1,0 1,0-1,-1 1,2-1,-1 0,0 1,0-1,1 1,-1-1,1 1,0-1,0 0,0 0,0 1,0-1,0 0,1 0,-1 0,1 0,0 0,-1 0,1-1,0 1,0-1,0 1,0-1,0 1,0-1,0 0,1 0,-1 0,0-1,1 1,-1 0,1-1,-1 1,14 2,1 0,-1-1,0 0,1-2,0 0,-1-1,1 0,-1-1,0-1,0-1,0 0,0-1,0-1,-1 0,0-1,0-1,-1 0,12-9,-1-3,0-1,-2-1,0-2,-2 0,0-1,-2 0,-1-2,-1-1,5-12,-14 23,-1 0,-1 0,0-1,-1 0,-2 0,1 0,-2 0,0-1,-2 1,0-1,0 1,-3-11,3 28,0 1,1-1,-1 0,0 0,1 0,-1 0,0 0,0 1,0-1,0 0,0 0,0 0,0 0,0 0,0 0,0 0,0 1,0-1,-1 0,1 0,0 0,-1 0,1 1,-1-1,1 0,-1 0,1 1,-1-1,0 0,1 1,-1-1,0 0,1 1,-1-1,0 1,0-1,1 1,-1 0,0-1,0 1,0 0,0 0,1-1,-1 1,0 0,0 0,0 0,0 0,0 0,0 0,0 0,0 1,1-1,-1 0,0 0,0 1,0-1,0 0,1 1,-1-1,0 1,0-1,1 1,-1-1,0 1,1 0,-1-1,0 2,-28 112,18-40,4 0,3 1,4 0,2-1,4 1,3-1,4 1,1 43,-4 1,-6 0,-5 1,-17-42,17-77,0 1,0 0,0-1,0 1,0-1,-1 1,1-1,-1 0,1 1,-1-1,1 0,-1 0,0 0,1 0,-1 0,0-1,0 1,0 0,1-1,-1 1,0-1,0 0,0 0,0 0,0 0,0 0,0 0,0 0,0 0,0-1,1 1,-1-1,0 0,0 1,0-1,1 0,-1 0,-1-1,-5-5,1 1,-1-1,2-1,-1 1,1-1,0-1,0 1,1-1,1 0,-1 0,1 0,1 0,0-1,0 0,1 0,0 1,1-1,0-1,0 1,1 0,1-4,0 0,0-1,2 1,-1 1,2-1,0 0,0 1,2 0,-1 0,2 0,0 1,0-1,1 2,1-1,-1 1,2 1,0-1,0 2,1-1,0 2,0-1,1 1,5-1,7-5</inkml:trace>
</inkml:ink>
</file>

<file path=ppt/ink/ink6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18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3003 171,'-11'23,"2"1,1 1,1 0,1 0,1 0,2 1,-1 13,25 49,-20-86,0 0,0 0,0 0,0 0,0 0,1-1,-1 1,1 0,-1-1,1 1,0-1,0 0,-1 1,1-1,0 0,0 0,0 0,0 0,1-1,-1 1,0 0,0-1,0 0,0 1,1-1,-1 0,0 0,0 0,1-1,-1 1,0 0,0-1,0 0,0 1,0-1,1 0,-1 0,1-1,7-6,0-1,0 0,-1-1,0 0,0-1,-1 0,-1 0,0 0,0-1,-1 0,-1 0,0-1,-1 0,2-7,4-7,63-157,-61 164,-7 30,-3 42,-3-44,-1 625,4-618,-2 1,0 0,-1 0,-1 0,0 0,-1-1,-1 1,0-1,-1 0,-1 0,0 0,-1-1,-1 0,0 0,0-1,-2 0,0-1,0 1,-1-2,0 0,-5 3,11-11,1 0,0 0,-1-1,1 1,-1-1,0 0,1-1,-1 1,0-1,0 0,0 0,-1-1,1 1,0-1,0 0,0-1,0 1,0-1,0 0,0 0,0 0,0-1,0 0,1 0,-1 0,0-1,1 1,0-1,0 0,0 0,0-1,0 1,0-1,1 0,0 0,0 0,0 0,-1-2,2-10,-1-1,2 0,0 0,1 0,1 0,1 0,0 1,1-1,0 0,2 1,0 0,1 0,0 0,1 1,1 0,1 1,9-13,-3 4,0 2,2 0,1 1,0 1,1 0,14-9,86-40,-100 60</inkml:trace>
  <inkml:trace contextRef="#ctx0" brushRef="#br0" timeOffset="316.019">3765 227,'-13'9,"-1"1,2 0,-1 1,2 0,-1 1,2 1,-1-1,2 2,0-1,0 1,1 1,1-1,1 1,0 1,1-1,-1 7,5-18,0 0,1 0,0 0,0-1,0 1,1 0,-1 0,1 0,0 0,0-1,0 1,1 0,-1-1,1 1,0-1,0 1,0-1,0 0,0 0,1 0,0 0,-1 0,1-1,0 1,0-1,1 0,-1 0,0 0,1 0,-1 0,1-1,0 0,-1 1,1-2,0 1,0 0,0-1,0 1,0-1,0 0,-1 0,1-1,0 1,0-1,0 0,0 0,-1 0,1-1,0 0,5-1,0-1,0 0,0 0,-1-1,0 0,0-1,0 0,0 0,-1-1,0 1,-1-2,0 1,0-1,0 0,-1 0,0 0,0-1,-1 0,-1 0,1 0,-1 0,-1 0,0-1,0 1,-1-1,0 0,0-5,-1 5,0 0,0 0,-1 1,0-1,0 0,-1 1,-1-1,0 1,0 0,0 0,-1 0,-1 0,1 0,-2 0,-12-15</inkml:trace>
  <inkml:trace contextRef="#ctx0" brushRef="#br0" timeOffset="610.111">4131 227,'-6'21,"2"1,0-1,1 1,1 0,1 0,1 0,1 0,1 0,1 0,5 18,-6-36,0 0,0 0,1 0,-1 0,1-1,0 1,0-1,0 0,0 0,1 0,-1 0,1 0,0-1,-1 1,1-1,0 0,1-1,-1 1,0-1,0 1,1-1,-1-1,1 1,-1-1,1 1,-1-1,1 0,-1-1,0 1,1-1,-1 0,1 0,-1 0,0-1,0 1,0-1,0 0,0 0,0-1,0 1,-1-1,1 0,-1 0,0 0,0 0,1-1,23-18,0-1,-2-1,-1-1,0-2,-2 0,-2-1,0-1,-2-1,9-20,-9-6,-14 32</inkml:trace>
  <inkml:trace contextRef="#ctx0" brushRef="#br0" timeOffset="-1736.02">293 227,'-22'8,"0"1,1 0,0 2,1 0,0 2,1 0,0 1,1 1,0 1,1 0,1 1,1 1,0 2,11-15,0 1,1 0,0 1,0-1,0 0,1 1,0 0,0-1,1 1,0 0,0 0,1 0,-1 0,2 0,-1 0,1 0,0 0,0-1,1 1,0 0,0-1,0 1,1-1,0 1,0-1,1 0,1 2,-2-6,0 0,0 0,0-1,0 1,0-1,0 0,1 0,-1 0,0 0,0 0,1-1,-1 1,1-1,-1 0,0 0,1 0,-1-1,1 1,-1-1,0 0,1 0,-1 0,0 0,0 0,0-1,0 0,0 1,0-1,77-61,31-102,-55 73,-56 91,0 0,0 0,0 0,0 0,0 0,1 0,-1 0,0 0,1 0,-1 0,1 1,-1-1,1 0,-1 0,1 0,-1 1,1-1,0 0,-1 1,1-1,0 0,0 1,0-1,-1 1,1-1,0 1,0 0,0-1,0 1,0 0,0 0,0-1,0 1,0 0,0 0,0 0,0 0,0 0,0 0,0 1,-1-1,1 0,0 0,0 1,0-1,0 0,0 1,0-1,0 1,-1-1,1 1,0 0,0-1,-1 1,1 0,0 0,-1-1,1 1,-1 0,1 0,0 1,56 145,-39-105,-2-1,-1 2,-3 0,1 13,-12-52,6 21,-1 0,-2 0,0 1,-2-1,0 1,-2 0,-1-1,-1 1,-2-1,0 1,-5 14,6-30,-1 0,0-1,0 1,-1-1,0 0,-1 0,0 0,0-1,-1 0,0 0,0-1,-1 1,0-2,0 1,-1-1,1 0,-1-1,-1 0,8-4,0-1,0 1,-1-1,1 0,0 0,0 0,0 0,0 0,-1 0,1 0,0-1,0 1,0-1,0 0,0 1,0-1,0 0,0 0,0 0,0 0,1-1,-1 1,0 0,1-1,-1 1,1-1,-1 0,1 0,0 1,0-1,0 0,0 0,0 0,0 0,0 0,1 0,-1 0,1-1,-15-84,15 70,1 1,1-1,0 1,1 0,1 0,1 0,0 0,1 1,0 0,1 0,1 1,1-1,0 2,1-1,0 1,1 1,10-10,202-214,-208 221,0 1,-1-2,-1 0,-1-1,0 0,-1-1,0 0,-2-1,0 0,1-9,-10 28,-1 0,1 0,-1 1,1-1,-1 0,1-1,0 1,-1 0,1 0,-1 0,1 0,-1 0,1 0,-1 0,1-1,0 1,-1 0,1 0,-1-1,1 1,-5 16,2 1,0-1,1 1,1 0,0 0,1 0,1 0,1 0,0 0,1-1,1 1,0-1,2 0,0 0,5 10,-9-23,0 0,0 0,0 0,1-1,-1 1,1-1,0 1,0-1,0 0,0 0,0 0,0 0,1-1,-1 1,0-1,1 0,-1 0,1 0,0 0,-1-1,1 1,0-1,-1 0,1 0,0-1,-1 1,1-1,0 1,-1-1,1 0,0-1,5-1,-1-1,1 0,-1 0,0-1,0 0,0-1,-1 0,0 0,0 0,0-1,4-6,99-157,-110 170,0-1,0 1,1-1,-1 1,0-1,0 0,0 1,1-1,-1 1,0-1,1 1,-1 0,1-1,-1 1,0-1,1 1,-1 0,1-1,-1 1,1 0,-1-1,1 1,-1 0,1 0,-1-1,1 1,0 0,-1 0,1 0,-1 0,1 0,-1 0,1 0,0 0,-1 0,1 0,-1 0,1 0,-1 0,1 1,0-1,-1 0,1 0,-1 1,1-1,-1 0,1 1,-1-1,0 0,1 1,-1-1,1 1,-1 0,12 33,-10-26,4 38,-6-41,-1 0,1 1,0-1,0 1,1-1,0 0,0 1,0-1,0 0,1 0,0 0,0 0,0 0,1 0,-1-1,1 1,0-1,1 1,-1-1,1 0,0 0,0-1,0 1,0-1,0 0,1 0,3 1,-1-5,0 0,0-1,0 0,0-1,-1 1,1-1,-1-1,1 1,-1-1,0 0,-1 0,1-1,-1 0,0 0,0 0,0-1,-1 1,0-1,0 0,0 0,-1-1,0 1,0-1,0 0,-1-1,9-10,84-155,-88 149</inkml:trace>
  <inkml:trace contextRef="#ctx0" brushRef="#br0" timeOffset="-1439.036">830 1,'0'5,"4"1,3 1</inkml:trace>
  <inkml:trace contextRef="#ctx0" brushRef="#br0" timeOffset="-938.259">1761 340,'20'-5,"0"-1,0 0,0-2,-1 0,0-1,-1-1,0-1,-1-1,0 0,-1-1,0-1,-1 0,0-1,1-4,-15 18,1-1,-1 1,0-1,0 0,0 0,0 0,0 1,-1-1,1 0,0 0,-1 0,0 0,1 0,-1 0,0 0,0 0,0 0,0-1,0 1,-1 0,1 0,0 0,-1 0,0 1,1-1,-1 0,0 0,0 0,0 0,0 1,-1-1,1 0,0 1,-1-1,1 1,-1 0,1-1,-1 1,-1-1,-1 0,-1 0,1 0,-1 0,1 0,-1 1,0 0,0 0,0 0,1 1,-1 0,0-1,0 2,0-1,0 1,0-1,-1 2,-12 4,1 1,0 1,0 0,0 1,1 1,0 1,1 0,0 1,1 1,0 0,-8 11,15-16,1 0,-1 1,1-1,1 1,0 0,0 1,1-1,0 1,1 0,0 0,0 0,1 0,0 0,1 1,0-1,1 1,0-1,1 0,0 1,0-1,1 0,1 1,3 9,0-12,1-1,0 1,0-1,1 0,0 0,0-1,0 0,1-1,0 0,0 0,1-1,-1 0,1 0,0-1,0-1,0 1,0-2,0 1,1-2,0 1,17 0,-1-1,1-1,0-1,-1-1,0-2,7-2,-9 2</inkml:trace>
  <inkml:trace contextRef="#ctx0" brushRef="#br0" timeOffset="40494.873">180 1920,'2'-12,"0"1,1 0,0-1,1 1,0 0,1 1,0-1,0 1,1 0,1 0,0 1,1-1,8-14,7-6,1 2,1 1,2 1,1 1,0 1,2 1,20-10,-49 31,0 0,0 1,0-1,0 0,1 1,-1-1,1 1,-1 0,1-1,0 1,-1 0,1 0,0 0,0 0,0 0,-1 1,1-1,0 0,0 1,0 0,0-1,0 1,1 0,-1 0,0 0,0 0,0 0,0 1,0-1,0 1,0-1,0 1,0 0,-1-1,1 1,0 0,0 0,0 1,-1-1,1 0,-1 0,1 1,-1-1,1 1,-1 0,0-1,0 1,0 0,0-1,0 1,0 0,0 1,1 80,6 25,-7-107,-1 0,1 1,0-1,-1 1,1-1,0 0,0 1,0-1,0 0,0 0,0 0,0 0,1 0,-1 0,0 0,1 0,-1 0,0 0,1-1,-1 1,1-1,-1 1,1-1,-1 0,1 1,0-1,-1 0,1 0,-1 0,1 0,-1 0,1 0,0-1,-1 1,1-1,-1 1,1-1,-1 1,0-1,1 0,-1 1,0-1,1 0,0-1,61-48,-59 46,38-37,-19 17,1 1,0 2,2 0,1 2,9-5,-13 10,-18 9,1 1,-1 0,1 1,0-1,0 1,1 0,-1 1,1 0,-1 0,1 0,0 1,-1 0,5-1,-9 4,1 1,-1-1,0 0,0 1,0-1,0 1,0 0,0 0,-1 0,1 0,-1 0,0 0,0 0,0 0,0 0,0 0,-1 1,1-1,-1 0,0 1,0-1,-1 0,1 0,0 1,-1-1,0 0,0 0,0 0,0 0,-1 0,0 2,2-3,-39 129,38-129,0 1,0-1,1 1,-1-1,1 1,-1-1,1 1,0 0,0-1,0 1,0 0,1-1,-1 1,1-1,-1 1,1-1,0 1,0-1,0 1,0-1,2 3,8 5</inkml:trace>
  <inkml:trace contextRef="#ctx0" brushRef="#br0" timeOffset="40822.656">1337 1525,'-2'13,"1"-1,0 1,1-1,0 1,0-1,2 1,0-1,0 0,1 1,0-1,1 0,0-1,1 1,1-1,0 0,0 0,8 9,-11-17,-1 0,1 0,0-1,0 0,0 1,0-1,0 0,1 0,-1-1,0 1,1-1,0 0,-1 0,1 0,0 0,-1-1,1 1,0-1,0 0,-1 0,1 0,0-1,0 1,-1-1,1 0,0 0,-1 0,1-1,-1 1,1-1,-1 0,0 0,0 0,0 0,0 0,0-1,4-2,0-1,-1-1,0 1,0-1,0 0,-1 0,0 0,-1-1,1 0,-1 0,-1 0,0 0,0-1,0 1,-1-1,-1 4,-1-1,1 1,-1 0,0 0,-1 0,1 0,-1-1,0 1,0 0,0 0,-1 0,0 0,0 1,0-1,0 0,-1 1,0-1,0 1,0 0,0 0,-1 0,0 1,0-1,0 1,0 0,0 0,0 0,-1 1,0-1,1 1,-1 0,0 0,0 1,0 0,0-1,0 2,0-1,-1 1,1-1,0 1,0 1,0-1,-1 1,-4 1,-1-1,1 2,-1 0,1 0,0 1,0 0,1 1,-1 0,1 0,-1 2,-9 8</inkml:trace>
  <inkml:trace contextRef="#ctx0" brushRef="#br0" timeOffset="41325.018">1958 1045,'7'19,"-1"0,-1 0,0 0,-2 0,0 1,-1 0,-1-1,-1 1,-2 13,2-14,-27 157,-3 46,3-91,24-134,3-8</inkml:trace>
  <inkml:trace contextRef="#ctx0" brushRef="#br0" timeOffset="41609.064">1677 1440,'38'-5,"22"-1,7 0,-5 1,-7 2,-8 1,-8 0,-5 2,-4-5,-8-1</inkml:trace>
  <inkml:trace contextRef="#ctx0" brushRef="#br0" timeOffset="41856.313">2354 1638,'0'24,"0"8</inkml:trace>
  <inkml:trace contextRef="#ctx0" brushRef="#br0" timeOffset="42010.924">2325 1271</inkml:trace>
  <inkml:trace contextRef="#ctx0" brushRef="#br0" timeOffset="42360.909">2636 1384,'-15'36,"2"-1,2 2,1-1,2 1,2 1,-2 24,8-57,-1-1,1 0,-1 0,1 0,0 0,1 1,-1-1,1 0,0 0,0 0,0 0,0 0,1 0,-1 0,1 0,0-1,0 1,1-1,-1 1,1-1,0 0,0 0,0 0,0 0,0-1,1 1,-1-1,1 0,-1 0,1 0,0 0,0-1,0 1,0-1,0 0,0 0,0-1,0 1,2-1,8-5,-1 0,0-1,-1 0,1-1,-1-1,-1 0,1-1,-2 0,1 0,-1-1,0-1,-1 1,0-2,-1 1,-1-1,1 0,-2-1,0 0,0 0,-1 0,3-13,-7 22,1 0,-1-1,1 1,-1 0,0 0,-1-1,1 1,-1 0,0-1,0 1,0 0,0-1,-1 1,0 0,0-1,0 1,0 0,-1 0,1 0,-1 0,0 0,0 0,-1 1,1-1,-1 1,0-1,0 1,0 0,0 0,-1 0,1 1,-1-1,1 1,-1 0,0 0,0 0,0 0,0 1,0 0,-1 0,1 0,0 0,-1 0,-1 1,-77 2,63 5</inkml:trace>
  <inkml:trace contextRef="#ctx0" brushRef="#br0" timeOffset="42925.992">2946 1723,'154'-219,"-151"213,0 0,1 1,-1-1,1 1,0 0,0 0,0 0,1 1,0 0,0-1,0 2,0-1,1 1,-1-1,1 1,0 1,0-1,0 1,4-1,-8 4,-1 1,1-1,-1 0,1 0,-1 1,0-1,1 1,-1-1,0 1,0-1,0 1,0 0,0 0,-1-1,1 1,-1 0,1 0,-1 0,1 0,-1 0,0 0,0 0,0 0,0 0,0-1,0 1,-1 0,1 0,-1 0,1 0,-1 0,0 0,0-1,0 1,0 1,-2 10,1-7,-1-1,2 1,-1 0,1 0,-1 1,2-1,-1 0,1 0,0 1,0-1,1 0,-1 0,1 0,1 0,-1 0,1 0,0 0,1 0,-1 0,1-1,0 1,1-1,-1 0,1 0,0 0,0-1,1 1,-1-1,1 0,0 0,0-1,0 1,1-1,5 2,-2-5,1 0,0-1,-1-1,1 0,-1 0,0-1,1 0,-1 0,0-1,-1 0,1-1,-1 0,0 0,0-1,0 0,-1 0,0-1,0 0,0-2,0 3,7-7,0-1,-1 0,-1-1,-1-1,0 0,0-1,-2 1,0-2,-1 0,-1 0,1-5,-2 3</inkml:trace>
  <inkml:trace contextRef="#ctx0" brushRef="#br0" timeOffset="46091.026">4555 1130,'14'-1,"1"1,-1-2,1 0,-1 0,1-1,-1-1,0-1,-1 0,1 0,-1-2,0 1,0-2,1 1,-1 0,0-1,-1-1,0 0,0-1,-1 0,-1-1,1 0,-2 0,1-1,-2 0,1-1,-2 0,0 0,0-1,-2 0,1 0,-2 0,1-6,-5 17,0 0,-1 0,0 0,0 1,0-1,0 0,0 0,-1 1,1-1,-1 0,0 1,0 0,0-1,0 1,0 0,0 0,0 0,-1 0,1 1,-1-1,1 0,-1 1,0 0,0 0,1 0,-1 0,0 0,0 0,0 1,0 0,0-1,0 1,0 0,0 0,0 1,0-1,0 1,0-1,0 1,0 0,0 0,1 0,-1 1,0-1,1 0,-1 1,1 0,-1 0,1 0,0 0,-1 0,-9 7,0 1,0 0,1 0,0 1,0 1,2 0,-1 0,2 1,-1 0,2 1,0-1,1 2,0-1,1 1,0-1,1 1,0 6,-4 33,3 0,1 1,3-1,4 17,-2 0,14 83,-1 45,-16-191,0 0,-1 0,0 0,0-1,-1 1,0-1,0 0,-1 0,0-1,0 1,0-1,-1 0,0 0,0-1,-1 0,0 0,1 0,-1-1,-1 0,1 0,-1-1,1 0,-1 0,0-1,0 0,0 0,-1-1,1 0,0-1,0 0,-1 0,1 0,0-1,0 0,0-1,0 0,0 0,0-1,0 0,-6-3,9 3,1 1,-1-1,0 0,1-1,0 1,0-1,0 1,0-1,0-1,1 1,0 0,-1-1,2 0,-1 1,1-1,-1 0,1 0,1-1,-1 1,1 0,0-1,0 1,0 0,1-1,0 1,0-1,0 1,2-5,-1-2,0 1,1-1,1 1,0 0,0 0,1 0,1 1,0-1,0 1,1 0,0 0,1 1,4-5,26-19,1 1,2 1,1 3,2 1,0 2,2 2,32-11,-76 34,13-7,1 1,0 1,0 1,0 0,1 0,-1 2,1 0,6 0,1 2</inkml:trace>
</inkml:ink>
</file>

<file path=ppt/ink/ink6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35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1496 196,'24'0,"23"0,7 0,0 0,-5 0,-5 0,-6 0,-5 0,-2 0,-3 0,0 0,-6 0</inkml:trace>
  <inkml:trace contextRef="#ctx0" brushRef="#br0" timeOffset="301.118">1524 478,'38'-5,"23"-6,5-1,-3 1,-8 2,-8 4,-8 1,-10 3</inkml:trace>
  <inkml:trace contextRef="#ctx0" brushRef="#br0" timeOffset="636.948">1496 676,'29'0,"19"0,6 0,-1 0,-5 0,-6 0,-5-5,-4-2,-8 1</inkml:trace>
  <inkml:trace contextRef="#ctx0" brushRef="#br0" timeOffset="-1635.127">368 139,'6'0,"-19"21,-37 41,36-49,1 1,0 0,1 1,0 1,1 0,1 0,1 1,0 1,2-1,-1 1,2 1,1-1,0 1,1 0,-1 15,8-25,-1-1,1 1,1-1,-1 0,1 0,1-1,-1 1,1-1,1 0,-1 0,1-1,1 0,-1 0,1 0,0-1,0 0,0 0,1 0,0-1,0-1,0 1,0-1,0 0,1-1,-1 0,1-1,0 0,0 0,6 0,-11 0,1 0,-1 0,1-1,0 0,0 1,-1-1,1-1,0 1,-1-1,1 0,-1 0,1 0,-1-1,1 1,-1-1,0 0,1 0,-1-1,0 1,-1-1,1 0,0-1,6-10</inkml:trace>
  <inkml:trace contextRef="#ctx0" brushRef="#br0" timeOffset="-1126.473">1 83,'1'-5,"1"0,0 0,1 1,-1-1,1 1,0-1,0 1,0 0,0 1,1-1,0 0,-1 1,1 0,1 0,-1 0,0 0,1 1,-1-1,1 1,0 0,0 1,0-1,0 1,0 0,0 0,0 1,3-1,5 1,0 0,0 1,0 0,0 1,-1 1,1 0,0 0,-1 1,0 1,5 3,46 23,-39-17,1-2,0 0,0-2,1-1,1-1,13 2,5-2,-34-5,0 0,1 0,-1-2,1 1,0-1,-1-1,1 0,0-1,-1 0,1-1,0 0,-1 0,0-2,0 1,0-1,3-2,-11 4,-1 1,0 0,0 0,0-1,0 1,0-1,-1 0,1 0,0 0,-1 1,1-1,-1-1,0 1,1 0,-1 0,0 0,-1-1,1 1,0 0,-1-1,1 1,0-3,-3-9</inkml:trace>
  <inkml:trace contextRef="#ctx0" brushRef="#br0" timeOffset="-386.923">735 506,'-62'39,"49"-27,0-1,1 2,1 0,0 0,1 1,0 0,1 1,1 0,0 1,1-1,-4 14,12-29,-1 0,0 0,0 0,1 0,-1-1,0 1,1 0,-1 0,1 0,-1 0,0 0,1 0,-1 0,0 0,1 0,-1 0,0 0,1 0,-1 0,0 0,1 0,-1 1,0-1,1 0,-1 0,0 0,1 0,-1 1,0-1,1 0,-1 0,0 1,0-1,1 0,-1 0,0 1,0-1,0 0,0 1,1-1,-1 0,0 1,0-1,0 0,0 1,0-1,0 0,0 1,0-1,0 1,0-1,0 0,0 1,0-1,0 0,0 1,0-1,0 1,23-26,-22 25,126-170,-127 169,1 0,-1 1,1-1,-1 1,0 0,1-1,0 1,-1-1,1 1,-1 0,1-1,-1 1,1 0,0-1,-1 1,1 0,0 0,-1 0,1 0,0 0,-1 0,1 0,0 0,-1 0,1 0,0 0,-1 0,1 0,0 0,-1 1,1-1,-1 0,1 1,0-1,-1 0,1 1,-1-1,1 0,-1 1,1-1,-1 1,1-1,-1 1,0-1,1 1,-1 0,0-1,1 1,-1-1,0 1,0 0,1 0,16 44,-12-29,-4-12,0 0,0 1,0-1,0 0,1 0,-1 0,1 0,0 0,1 0,-1 0,1-1,0 1,-1-1,1 1,1-1,-1 0,0-1,1 1,0 0,-1-1,1 0,0 0,0 0,0 0,1-1,-1 0,0 0,0 0,1 0,-1 0,1-1,-1 0,0 0,1 0,-1-1,1 1,-1-1,0 0,1 0,-1-1,0 1,0-1,1-1,8-7,-2-2,1 1,-1-1,-1-1,0 0,-1-1,-1 0,0 0,-1 0,0-1,3-12,24-61,-21 70</inkml:trace>
  <inkml:trace contextRef="#ctx0" brushRef="#br0" timeOffset="33445">1270 563,'1'-1,"0"0,0-1,-1 1,1 0,0 0,0 0,-1 0,1-1,-1 1,0 0,1 0,-1-1,0 1,0 0,1-1,-1 1,0 0,0-1,-1 1,1 0,0-1,0 1,-1 0,1-1,0 1,-1 0,0 0,1 0,-1-1,0 1,1 0,-1 0,0 0,0 0,0 0,0 0,0 0,0 1,0-1,0 0,0 0,-1 1,1-1,0 1,0-1,0 1,-1 0,1-1,0 1,-1 0,1 0,0 0,-1 0,1 0,0 0,-1 0,1 0,0 1,-1-1,1 0,0 1,0-1,-1 1,1-1,0 1,0 0,-1 0,-5 2,0 0,0 0,0 0,1 1,0 0,-1 0,2 1,-1 0,0 0,1 0,0 0,0 1,0 0,1 0,0 0,0 1,1-1,0 1,0 0,0 0,-1 5,3-10,0 0,0-1,1 1,-1 0,0 0,1-1,-1 1,1 0,-1 0,1 0,0 0,0 0,0-1,0 1,0 0,0 0,1 0,-1 0,1 0,-1-1,1 1,0 0,-1 0,1-1,0 1,0 0,0-1,0 1,1-1,-1 1,0-1,1 0,-1 0,1 1,-1-1,1 0,0 0,-1-1,0 0,0 0,0 1,0-1,0 0,0 1,0-1,0 1,0-1,0 1,0-1,0 1,0-1,0 1,0 0,-1 0,1-1,0 1,-1 0,1 0,0 0,-1 0,1 0,-1 0,0 0,1 0,-1 0,0 0,1 0,-1 0,0 0,0 0,0 0,0 0,0 1,0-1,0 0,-1 0,1 0,0 0,0 0,-1 0,1 0,-1 0,1 0,-1 0,1 0,-1-1,0 1,1 0,-1 0,-35 32,31-31,1 1,0 0,0 0,-1 0,2 0,-1 0,0 1,1-1,-1 1,1 0,0 0,1 1,-1-1,1 1,-1-1,1 1,1 0,-1-1,1 1,0 0,0 0,0 0,1 0,-1 0,1 0,0 0,1 1,-1-1,1 0,0 0,1-1,-1 2,3 0,0-1,0 0,1 0,-1 0,1 0,0-1,0 0,1 0,-1 0,1-1,0 0,0 0,0 0,0-1,0 0,1 0,-1-1,1 1,-1-2,1 1,-1-1,1 1,0-2,-1 1,1-1,0 0,49-33,-41 18</inkml:trace>
</inkml:ink>
</file>

<file path=ppt/ink/ink6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2:11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145 310,'-4'-1,"-1"0,0 1,1 0,-1 0,0 0,1 1,-1-1,0 1,1 0,-1 0,1 1,0 0,-1-1,1 1,0 1,0-1,0 1,0-1,1 1,-1 0,1 0,-1 1,1-1,0 1,0 0,1-1,-1 1,1 1,0-1,0 0,0 0,1 1,-1-1,1 3,-4 5,1 1,1-1,0 1,1 0,0 0,1 0,0 0,1 0,1 0,1 7,-2-15,1 0,0 0,0 0,0 0,1 0,-1 0,1-1,0 1,1-1,-1 1,1-1,0 0,0 0,0 0,0 0,1-1,0 1,-1-1,1 0,0 0,1 0,-1-1,1 1,-1-1,1 0,-1-1,1 1,2 0,2 0,-1 0,0 0,1-1,0 0,-1-1,1 0,-1 0,1-1,-1 0,1 0,-1-1,1 0,-1-1,0 0,0 0,0-1,0 0,-1 0,0 0,0-1,0 0,0-1,-1 0,1 0,-2 0,1-1,-1 1,0-1,1-2,-1-3,-1 0,1 0,-2 0,0 0,0-1,-2 1,1-1,-1 0,-1 1,0-1,-1 0,-1 0,0 1,-1-4,2 10,-1 0,1 0,-1 0,-1 0,1 1,-1-1,0 1,0-1,-1 1,1 0,-1 0,0 1,-1-1,1 1,-1 0,0 0,0 0,0 1,0 0,-1 0,1 0,-1 0,0 1,0 0,0 0,0 1,0 0,0 0,-4 0,11 1,-1 1,0-1,0 1,1-1,-1 1,0-1,0 1,0-1,1 1,-1 0,0-1,0 1,0-1,0 1,0-1,0 1,0-1,0 1,-1-1,1 1,0 0,0-1,0 1,-1-1,1 1,0-1,0 0,-1 1,1-1,0 1,-1-1,1 1,-1-1,1 0,0 1,-1-1,1 0,-1 1,1-1,-1 0,1 0,23 4,1-2,1 0,-1-2,0-1,0-1,0-1,0 0,0-2,-1-1,0-1,0-1,-1-1,1-1,-2-1,0-1,6-5,-16 11,-1 0,0 0,0-2,-1 1,1-1,-2-1,1 1,-1-1,0-1,-1 0,0 0,-1 0,0-1,-1 1,0-2,-4 10,-1 1,1-1,-1 1,0-1,0 1,0 0,0-1,0 1,0-1,0 1,0-1,0 1,-1-1,1 1,-1-1,1 1,-1 0,1-1,-1 1,0 0,0 0,0-1,1 1,-1 0,0 0,0 0,-1 0,1 0,0 0,0 1,0-1,-1 0,1 0,0 1,-1-1,1 1,-1-1,1 1,0 0,-1 0,1-1,-1 1,1 0,-1 0,-1 1,-65 16,62-12,1 1,0 0,0 0,0 0,1 0,0 1,1-1,-1 1,1 0,0 0,1 1,0-1,0 0,0 1,1 0,0-1,1 1,-1-1,2 1,-1 0,1-1,0 1,0-1,1 1,0-1,1 0,0 1,0-1,0-1,1 1,0 0,0-1,0 0,1 0,0 0,0 0,5 2,7 6,1 0,1-2,0-1,1 0,0-1,0-1,9 2,-25-10,-1 0,1 0,-1 1,0-1,1 1,-1 0,0 0,0 0,0 0,-1 1,1-1,0 1,-1-1,0 1,1 0,-1 0,0 0,0 0,-1 1,1-1,-1 0,0 1,0-1,0 1,0 0,0-1,-1 1,0-1,1 1,-1 0,-1-1,1 1,0 0,-1-1,0 1,0 0,-62 116,60-107</inkml:trace>
</inkml:ink>
</file>

<file path=ppt/ink/ink6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2:21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114 319,'-27'96,"4"1,-6 73,14-80,8-53,4-25,0 0,0 1,2-1,-1 1,2 0,-1-1,2 1,0 0,2 10,-2-22,0-1,1 1,-1 0,0 0,1-1,-1 1,1-1,-1 1,1-1,-1 0,1 0,-1 1,1-1,-1 0,1 0,0-1,-1 1,1 0,-1 0,1-1,-1 1,1-1,-1 1,0-1,1 0,-1 1,1-1,-1 0,0 0,0 0,0 0,1 0,-1 0,0 0,0-1,-1 1,1 0,0-1,0 1,-1 0,1-1,0 1,-1-1,1 1,-1-1,0 0,6-5,152-110,-135 103,0 0,1 1,1 2,0 1,0 0,1 2,0 1,1 1,-1 2,1 0,27 0,-49 4,0 0,1 0,-1 0,0 1,0 0,0 0,0 0,0 1,0-1,0 1,0 0,-1 0,1 1,-1 0,1 0,-1 0,0 0,0 0,0 1,-1 0,1 0,-1 0,0 0,0 0,0 1,-1-1,0 1,0 0,0-1,0 1,-1 0,1 0,-1 0,-1 1,1-1,-1 0,0 0,0 0,0 2,-2 5,0 0,0 0,-1-1,-1 1,0-1,0 1,-1-1,-1-1,0 1,0-1,-1 0,0 0,-1-1,0 0,-9 8,-5 3,-2 0,0-2,-1 0,-1-2,-21 10,26-14,0-1,-1-2,0 0,-1-1,0-1,0-2,0 0,-1-1,1-1,-1-2,-13 0,35-1,-1 0,1-1,-1 1,1-1,-1 1,1-1,0 0,-1 0,1 0,0 0,0-1,0 1,0-1,0 1,0-1,0 0,0 1,1-1,-1 0,1 0,-1 0,1 0,0-1,-1 0,-5-15</inkml:trace>
  <inkml:trace contextRef="#ctx0" brushRef="#br0" timeOffset="1040.185">1017 770,'-34'24,"0"2,1 1,2 1,1 2,-10 15,34-40,1 1,0 0,0 0,0 1,1-1,0 1,0 0,1 0,0 1,0-1,1 1,0-1,0 1,0 0,1 0,1-1,-1 1,1 0,1 0,0 7,0-13,0 0,0 0,1 1,-1-1,0 0,1-1,0 1,-1 0,1 0,0-1,0 1,0-1,0 0,0 1,0-1,0 0,0 0,1 0,-1 0,0-1,1 1,-1-1,0 1,1-1,-1 0,1 0,-1 0,0 0,1 0,-1-1,1 1,-1-1,0 1,0-1,2-1,80-37,-82 37,26-18,-2-1,0-1,-2-1,0-2,-2 0,10-16,-2 6,64-80,-100 143,-25 109,30-134,1 1,0 0,0-1,0 1,0-1,1 1,-1-1,1 0,0 1,0-1,1 1,-1-1,0 0,1 0,0 0,0 0,0 0,0 0,0-1,1 1,-1-1,1 1,0-1,-1 0,1 0,0 0,0 0,1-1,-1 1,0-1,0 0,1 0,-1 0,1 0,-1 0,1-1,2 0,10-2,0-1,0 0,-1-1,1-1,-1-1,0 0,-1-1,0 0,0-1,0-1,-1 0,0-1,-1 0,0-1,-1-1,8-9,-3 7,-2 3,0 0,0-1,-2 0,1-1,-2-1,1 0,-2 0,0-1,-1 0,0-1,-1 0,-1 0,-1-1,0 0,-1 0,-1 0,2-14,-6 28,-1 0,1 1,-1-1,1 0,-1 1,0-1,0 1,0-1,0 1,0-1,0 1,-1 0,1 0,-1-1,0 1,0 0,0 0,0 1,0-1,0 0,0 1,0-1,-1 1,1 0,-1 0,1 0,-1 0,1 0,-1 0,1 1,-1-1,0 1,1 0,-1 0,-2 0,-3 0,0 0,0 0,0 1,0 0,0 1,0-1,1 2,-1-1,1 1,-1 0,-6 4,-63 69,75-74,1 0,-1 1,1-1,0 1,0 0,0-1,0 1,1 0,-1 0,1-1,-1 1,1 0,0 0,0 0,1 0,-1-1,0 1,1 0,0 0,-1-1,1 1,0 0,1-1,-1 1,0-1,1 1,-1-1,1 0,0 1,0-1,0 0,0 0,0 0,0-1,0 1,2 0,5 4,0-1,0 0,1-1,-1 0,1 0,0-1,1 0,-1-1,8 1,39 11,-54-13,0-1,0 1,0 1,0-1,0 0,0 1,-1-1,1 1,-1 0,1 0,-1 0,1 0,-1 0,0 0,0 1,0-1,0 1,-1-1,1 1,-1 0,0 0,1 0,-1 0,0 0,-1 0,1 0,0 0,-1 0,0 0,0 2,-24 92,10-54,13-41,0-1,1 1,0 0,-1 0,1 0,0 0,0 0,0 0,0 0,0 0,0 0,1 0,-1 0,1-1,-1 1,1 0,0 0,0 0,0-1,0 1,0 0,0-1,0 1,0-1,1 1,-1-1,0 0,1 1,-1-1,1 0,0 0,-1 0,1 0,0 0,0-1,0 1,-1-1,1 1,0-1,77-2,-65-5,-6-1</inkml:trace>
  <inkml:trace contextRef="#ctx0" brushRef="#br0" timeOffset="1856.274">1722 1080,'19'-1,"0"-2,0 0,0-1,-1 0,0-2,0 0,0-1,-1-1,0-1,0 0,-1-1,0-1,-1 0,13-13,-8 4,-1-1,0-1,-2-1,0 0,7-17,-19 33,-1 0,0-1,0 1,0-1,-1 0,-1-1,1 1,-1 0,-1-1,1 1,-1-1,-1 1,0-1,0 0,-1 1,0-1,-1-5,-1 11,0 0,0-1,-1 1,1 1,-1-1,0 0,0 1,0 0,0 0,0 0,0 0,0 1,-1-1,1 1,-1 0,1 1,-1-1,1 1,-1 0,1 0,-1 0,1 0,-1 1,1 0,-1 0,1 0,0 1,-1-1,1 1,0 0,0 0,0 1,0-1,1 1,-1 0,1-1,-1 2,0 0,2-2,0-1,0 1,0 0,0 0,0 0,1 0,-1 0,1 0,-1 0,1 0,0 1,0-1,0 0,0 1,0-1,0 1,1-1,-1 1,1-1,0 1,0 0,0-1,0 1,0-1,1 1,-1 0,1-1,-1 1,1-1,0 1,0-1,0 0,1 1,-1-1,0 0,1 0,-1 0,1 0,0 0,0 0,0 0,0-1,0 1,0-1,0 1,0-1,1 0,-1 0,0 0,1 0,0 0,11 2,1-1,-1-1,0 0,0 0,1-2,-1 0,0 0,0-2,0 1,0-2,14-4,-27 7,0 0,0 0,0 0,0 0,1 0,-1 1,0-1,1 1,-1-1,0 1,1-1,-1 1,1 0,-1 0,1 0,-1 0,0 0,1 0,-1 0,1 0,-1 0,1 1,-1-1,0 1,1-1,-1 1,0-1,1 1,-1 0,0-1,0 1,1 0,-1 0,0 0,0 0,0 0,0 0,-1 1,1-1,0 0,0 0,-1 1,1-1,0 0,-1 1,0-1,1 0,-1 1,0-1,0 1,1-1,-1 1,-80 130,76-126,0 0,0 0,0 0,0 0,1 0,0 1,1-1,-1 1,1 0,0 0,1 0,0 0,0 0,0 0,1 1,0-1,1 0,0 0,0 0,0 0,1 0,0 0,0 0,0 0,1-1,0 1,1-1,-1 0,2 1,-1-3,-1 0,1 0,0-1,0 0,0 1,0-1,1-1,0 1,-1-1,1 0,0 0,0 0,0 0,0-1,0 0,0 0,0-1,0 1,1-1,-1 0,0 0,0-1,1 0,-1 0,0 0,0 0,0-1,1 0,11-9,-2 1</inkml:trace>
  <inkml:trace contextRef="#ctx0" brushRef="#br0" timeOffset="2558.602">2542 911,'41'-11,"12"0,0-3,-1-3,-1-1,0-3,21-13,-70 33,1 1,0-1,-1 0,1 0,0 0,-1-1,1 1,-1 0,0-1,0 0,1 0,-1 1,0-1,0-1,-1 1,1 0,0 0,-1-1,1 1,-1 0,0-1,0 0,0 1,0-1,0 0,-1 1,1-1,-1 0,1 0,-1 1,0-1,0 0,-1 0,1 0,-1 1,1-1,-1 0,0 0,0 1,0-1,0 1,0-1,-1 1,1-1,-1 1,1 0,-1 0,0 0,0 0,-1-1,-7-1,1 0,-1 1,0 0,0 1,0 0,0 0,0 1,-1 1,1 0,0 0,0 1,-1 0,1 1,0 0,0 0,0 1,1 1,-1-1,1 2,0-1,0 1,0 1,0-1,1 2,-7 6,8-8,1 0,0 0,0 1,1 0,0 0,0 0,0 0,1 1,0 0,0 0,0 0,1 1,0-1,1 1,0 0,0-1,0 1,1 0,0 0,1 0,0 0,0 0,1 0,0 0,0 0,1 0,0 0,0-1,1 1,0 0,0-1,1 0,-1 0,2 0,2 3,0-2,1 0,0-1,0 0,1-1,-1 0,2 0,-1-1,0 0,1-1,0 0,0 0,0-1,1 0,-1-1,0 0,1-1,0 0,-1-1,1 0,0 0,-1-1,6-2,10-1,-1-1,0-2,0 0,-1-2,0-1,-1 0,0-2,20-13,-6 2,-1-1,-1-2,-2-1,0-2,-2-1,-1-2,-2-1,-1-1,-1-1,-3-1,0-1,-3-1,11-28,-12 21,-3 0,-1-2,-3 0,-1 0,-3-1,-2 0,0-43,-6 89,1-1,-1 0,0 0,0 0,0 0,-1 1,1-1,-1 0,0 0,1 1,-1-1,0 0,-1 1,1-1,0 1,-1-1,1 1,-1 0,0-1,0 1,0 0,0 0,0 1,0-1,-1 0,1 1,0-1,-1 1,1 0,-1-1,0 1,1 1,-1-1,0 0,0 1,0-1,1 1,-1 0,0 0,0 0,0 0,1 1,-1-1,0 1,-2 0,-9 5,1 2,-1-1,1 2,0 0,1 0,0 1,1 1,0 0,0 0,1 1,1 0,0 1,0 0,-3 10,-7 13,2 0,1 1,2 1,2 0,1 1,2 1,2-1,2 1,1 0,2 0,2 23,3-38,0 0,1-1,2 1,0-1,2 0,0-1,2 0,1 0,0-1,2 0,0-1,2-1,0 0,1-1,1-1,1 0,5 3,79 47,-89-63,-6-5</inkml:trace>
</inkml:ink>
</file>

<file path=ppt/ink/ink6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2:18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1 734,'17'6,"1"-2,0 0,0 0,0-2,0 0,0-2,1 0,-1 0,0-2,0 0,0-2,0 0,0 0,-1-2,0 0,0-1,0-1,5-3,-1 0,0-2,0 0,-1-1,-1-1,0 0,-1-2,11-13,-26 27,-1 0,1 1,-1-1,0-1,0 1,0 0,0 0,0-1,-1 1,0-1,1 0,-1 1,-1-1,1 0,0 0,-1 1,0-1,0 0,0 0,0 0,-1 1,1-1,-1 0,0 0,0 1,-1-1,1 1,-1-1,1 1,-1-1,0 1,-1 0,1 0,0 0,-1 0,0 1,1-1,-1 0,0 1,0 0,-1 0,1 0,0 0,-3-1,-7 1,0 0,-1 1,1 0,0 1,-1 1,1 0,0 1,0 0,-1 1,2 0,-1 1,0 1,1 0,0 0,0 1,0 1,1 0,0 1,0 0,1 0,0 1,1 1,0-1,0 2,1-1,0 1,-2 4,5-8,-1 0,1 1,0-1,1 1,-1 0,2 0,-1 0,1 1,0-1,1 1,0-1,0 1,1 0,0 0,1 0,0 0,0 0,1 0,0 0,0 0,1-1,1 1,-1 0,1-1,1 0,-1 0,2 0,-1 0,1 0,0-1,0 0,1 0,5 4,5-2,1-1,0 0,1-1,0-2,0 1,0-2,0-1,1 0,0-1,-1-1,1-1,0 0,0-2,12-2,-10 1,-1 0,-1-1,1-2,-1 0,1-1,-2-1,1 0,-1-2,6-4,0-2</inkml:trace>
  <inkml:trace contextRef="#ctx0" brushRef="#br0" timeOffset="547.848">735 932,'197'-310,"-188"296,0 1,1 0,0 1,1 0,1 0,0 1,0 1,1 0,0 0,10-3,-22 12,0 1,0-1,0 1,0-1,0 1,0 0,0 0,0-1,0 1,0 0,0 0,0 0,0 0,0 0,1 1,-1-1,0 0,0 0,0 1,0-1,0 0,0 1,0-1,0 1,0 0,0-1,-1 1,1 0,0-1,0 1,0 0,-1 0,1 0,0 0,-1 0,1 0,-1 0,1 0,-1 0,0 0,1 0,-1 0,0 0,0 0,0 0,1 0,-1 0,0 0,0 0,-1 0,1 0,0 1,0-1,-1 0,1 0,-8 63,6-52,-12 80,14-90,-1 1,1-1,0 1,1-1,-1 1,0-1,1 1,-1-1,1 0,0 1,-1-1,1 0,1 0,-1 1,0-1,0 0,1 0,-1 0,1 0,0-1,-1 1,1 0,0-1,0 1,0-1,0 1,0-1,1 0,-1 0,0 0,0 0,1-1,1 1,4-2,0-1,0 0,0-1,0 1,-1-2,1 1,-1-1,0 0,0 0,0-1,0 0,-1 0,0-1,0 0,2-3,154-120,-161 128,0 0,0 0,1-1,-1 1,1 1,-1-1,1 0,-1 0,1 0,0 1,-1-1,1 1,0-1,-1 1,1 0,0 0,0 0,-1-1,1 2,0-1,-1 0,1 0,0 1,0-1,-1 0,1 1,0 0,-1-1,1 1,-1 0,1 0,-1 0,1 0,-1 0,0 0,0 0,1 1,-1-1,0 0,0 1,0-1,0 1,-1-1,1 1,0 0,0-1,-1 1,1 0,-1-1,0 1,1 0,-1-1,0 1,0 0,0 0,-1 229,5-208,2-5</inkml:trace>
  <inkml:trace contextRef="#ctx0" brushRef="#br0" timeOffset="1113.835">1750 621,'-46'504,"41"-459,5-33,0-1,-1 0,-1 0,0 0,0 0,-1 0,-1 0,0-1,0 1,-1-1,-1 2,5-11,1-1,0 1,0-1,-1 1,1-1,-1 0,1 1,0-1,-1 0,1 1,-1-1,1 0,-1 1,1-1,-1 0,1 0,-1 0,1 1,-1-1,1 0,-1 0,0 0,1 0,-1 0,1 0,-1 0,1 0,-1 0,1 0,-1 0,1-1,-1 1,0 0,1 0,-1-1,1 1,0 0,-1 0,1-1,-1 1,1 0,-1-1,1 1,0-1,-1 1,1-1,0 1,-1 0,1-1,0 1,0-1,-1 0,1 1,0-1,0 1,0-1,0 1,0-1,0 1,0-1,0 1,0-1,0 0,0 1,0-1,0 1,0-1,-6-42,6 19,1-1,1 0,0 0,2 1,1 0,1 0,1 0,2 1,0 0,1 0,1 1,11-17,10-10,3 2,1 1,2 2,39-34,-56 58,1 0,1 1,0 2,2 0,0 2,0 0,2 2,-1 1,2 1,20-5,-45 15,0 0,0 0,0 0,0 0,-1 1,1-1,0 1,0 0,0 0,0 0,0 0,0 1,0-1,0 1,0 0,0-1,-1 1,1 0,0 1,0-1,-1 1,1-1,-1 1,0 0,1-1,-1 1,0 0,0 1,0-1,0 0,0 1,-1-1,1 1,-1-1,0 1,1 0,-1 0,-1-1,1 1,0 0,-1 0,1 0,-1 0,0 0,0 0,0 0,0 0,-1 3,-4 12,-1 0,0 0,-1 0,-2-1,1 0,-2-1,0 0,-1 0,-1-1,0 0,-6 4,6-4,-1-2,0 1,-1-2,-1 1,1-2,-2 0,0-1,0-1,-12 6,20-12,1 0,-1 0,0-1,1 0,-1-1,0 0,0 0,-1 0,1-1,0 0,0-1,0 0,0 0,0 0,0-1,0-1,1 1,-1-1,1-1,0 1,-1-1,2 0,-4-3,-16-23,18 13</inkml:trace>
  <inkml:trace contextRef="#ctx0" brushRef="#br0" timeOffset="1530.775">2625 0,'-1'429,"-23"-245,-5-5,29-176,-14 23,7-31</inkml:trace>
  <inkml:trace contextRef="#ctx0" brushRef="#br0" timeOffset="1813.262">2371 395,'58'-5,"23"-1,3 0,-8 1,-11-3,-14 0,-9 1,-8 1,-4 3,-7 1</inkml:trace>
  <inkml:trace contextRef="#ctx0" brushRef="#br0" timeOffset="2512.279">2936 480,'-13'24,"2"0,0 1,1 0,2 1,0 0,2 0,-3 24,8-47,0 0,0-1,0 1,1-1,-1 1,1 0,0 0,-1-1,1 1,0 0,1 0,-1-1,0 1,1 0,0-1,-1 1,1 0,0-1,0 1,1-1,-1 1,0-1,1 0,0 0,-1 1,1-1,0 0,0-1,0 1,0 0,1 0,-1-1,0 1,1-1,-1 0,1 0,-1 0,1 0,0 0,-1-1,1 1,0-1,-1 1,1-1,0 0,0 0,0-1,9-3,0 0,-1-1,0-1,0 1,0-2,-1 0,0 0,9-8,-1 0,244-220,-261 234,0-1,0 1,0 0,0 0,1 0,-1 0,0 0,1 0,-1 0,0 1,1-1,-1 1,1-1,-1 1,1-1,0 1,-1 0,1-1,-1 1,1 0,0 0,-1 0,1 1,-1-1,1 0,-1 0,1 1,0-1,-1 1,1 0,-1-1,0 1,1 0,-1 0,0 0,1 0,-1 0,0 0,0 0,0 0,0 0,0 1,0-1,0 0,0 1,-1-1,1 1,0-1,-1 1,1-1,-1 1,0-1,1 1,-1 1,5 17,-1 1,-1-1,0 1,-2-1,-1 1,0 0,-2 12,0 15,-2 36,-4 0,-19 82,-32 106,57-261,-1-1,0 1,-1-1,0 0,0 0,-1 0,-1-1,0 0,0 0,0 0,-1-1,-1 0,1 0,-1-1,-1 0,1 0,-1-1,0 0,-1 0,1-1,-1-1,-9 4,16-8,0 1,0-1,1 0,-1 0,0 0,1 0,-1-1,0 1,1-1,-1 0,0 1,1-1,-1 0,1-1,-1 1,1 0,0-1,-1 1,1-1,0 0,0 0,0 1,0-1,1-1,-1 1,0 0,1 0,0-1,-1 1,1-1,-1-1,-14-88,15 76,1 0,1-1,0 1,1-1,1 1,1 0,0 0,1 0,1 1,0 0,1 0,1 0,0 1,1 0,0 1,2-1,-1 2,1 0,1 0,0 1,1 0,0 1,8-4,-20 13,21-17,1 1,0 1,1 1,1 1,0 1,4 0,-4 6</inkml:trace>
</inkml:ink>
</file>

<file path=ppt/ink/ink6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01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8778 340,'-73'18,"67"-18,1 1,0 0,-1 0,1 1,0-1,0 1,0 1,0-1,0 0,0 1,0 0,1 0,0 1,-1-1,1 1,1 0,-1 0,0 0,1 1,0-1,0 1,0 0,1 0,0 0,-1 2,4-4,1 1,0-1,0 0,0-1,0 1,0 0,1 0,-1-1,1 0,-1 1,1-1,0 0,0 0,0 0,0-1,1 1,-1-1,0 0,1 0,-1 0,0 0,1-1,-1 1,2-1,15 6,-14-4,0 1,0-1,0 1,0 0,0 1,0-1,-1 1,0 0,0 0,0 1,0 0,-1-1,0 2,0-1,0 0,-1 1,1 0,-1-1,0 1,0 3,-1-4,0 0,0 0,0 0,0 0,-1 0,0 1,0-1,-1 0,1 1,-1-1,0 0,-1 1,1-1,-1 0,0 0,0 1,-1-1,0 0,1 0,-2 0,1-1,-1 1,1 0,-1-1,0 0,-1 1,1-1,-1-1,0 1,0 0,0-1,0 0,-1 0,1 0,-1 0,0-1,0 0,0 0,-103 4,83-7</inkml:trace>
  <inkml:trace contextRef="#ctx0" brushRef="#br0" timeOffset="-1799.992">6717 30,'-27'150,"-5"94,19-164,1 56,12-135,1-1,0 0,0 1,-1-1,1 0,0 0,0 1,0-1,-1 0,1 0,0 0,0 0,0 0,-1 0,1 0,0-1,0 1,0 0,-1 0,1-1,0 1,0 0,-1-1,1 1,0-1,-1 1,1-1,0 1,-1-1,1 1,-1-1,1 0,-1 1,1-1,-1 0,1 1,-1-1,0 0,1 0,-1 1,0-1,0 0,0 0,0 0,1 1,12-21,1 1,1 0,1 1,0 1,2 1,0 0,0 1,2 1,0 1,1 1,16-8,-14 10,-19 8,0 0,0 0,1 1,-1-1,1 1,0 0,-1 0,1 1,0-1,0 1,0 0,0 1,1-1,-1 1,0 0,0 0,0 0,0 1,0 0,0 0,0 0,0 1,0-1,4 3,-7 2,0-1,0 0,-1 1,0-1,0 1,0 0,0-1,-1 1,0 0,-1-1,1 1,-1-1,0 1,0-1,-1 1,1-1,-1 1,0-1,-1 0,0 0,1 0,-1 0,-1-1,1 1,-4 2,-2 8,0 0,-2 0,1-1,-2 0,0-1,-1 0,0-1,-1-1,0 0,-1-1,0 0,0-1,-1-1,-1 0,1-1,-1-1,0-1,-2 0,14-5,1 0,-1 0,0 0,0-1,1 0,-1 0,1 0,-1-1,1 1,0-1,-1 0,1 0,0-1,0 1,0-1,1 0,-1 0,1 0,-1 0,1-1,0 1,0-1,0-1,-10-17</inkml:trace>
  <inkml:trace contextRef="#ctx0" brushRef="#br0" timeOffset="-1449.199">7169 1,'-22'107,"-14"138,37-30,-6-187,-1-4</inkml:trace>
  <inkml:trace contextRef="#ctx0" brushRef="#br0" timeOffset="-1034.661">7226 537,'35'0,"0"-2,0-1,0-2,-1-1,0-2,1-2,-28 8,-1-1,0 0,0-1,0 1,0-1,-1 0,0 0,0-1,0 0,0 0,0 0,-1 0,0-1,0 0,2-5,-5 9,1-1,-1 0,1 0,-1 0,0 0,0 0,0 0,-1 0,1 0,-1-1,0 1,0 0,0 0,0 0,0-1,-1 1,1 0,-1 0,0 0,0 0,0 0,0 0,-1 0,1 0,-1 1,0-1,0 0,0 1,0 0,0-1,0 1,-1 0,1 0,-1 0,-1 0,0 0,0 0,0 0,0 0,0 1,0 0,-1 0,1 0,-1 0,1 1,0 0,-1 0,1 0,-1 0,1 1,-1 0,1 0,0 0,-1 0,1 0,0 1,-3 2,-88 51,95-54,-12 7,1 1,0 0,0 1,1 0,1 1,0 0,0 1,1-1,0 2,1-1,1 1,0 0,1 0,0 1,1 0,0 0,1 0,1 0,0 0,1 0,1 3,2-9,0 0,1-1,0 1,0 0,1-1,0 0,1 0,-1 0,1 0,1-1,-1 0,1 0,0 0,0-1,1 0,0 0,0-1,0 1,0-2,0 1,1-1,0 0,0 0,0-1,0 0,0-1,0 0,0 0,1 0,-1-1,0-1,0 1,1-1,-1-1,0 1,3-2,89-21,-73 13</inkml:trace>
  <inkml:trace contextRef="#ctx0" brushRef="#br0" timeOffset="-420.335">7733 651,'168'-234,"-125"195,-42 38,-1 0,1 1,0-1,0 1,0-1,0 1,0-1,-1 1,1-1,0 1,0 0,0 0,0-1,0 1,0 0,0 0,0 0,0 0,0 0,0 0,0 0,0 1,0-1,0 0,0 0,0 1,0-1,0 1,0-1,0 1,0-1,-1 1,1-1,0 1,0 0,-1 0,1-1,0 1,-1 0,1 0,-1 0,1-1,-1 1,1 0,-1 0,0 0,1 0,-1 0,0 0,0 0,0 0,0 1,-3 39,2-40,0 1,0-1,0 0,0 1,0-1,0 1,1-1,-1 1,1-1,-1 1,1-1,-1 1,1-1,0 1,0 0,0-1,0 1,0 0,0-1,0 1,0-1,1 1,-1-1,1 1,-1 0,1-1,0 1,-1-1,1 0,0 1,0-1,0 0,0 1,0-1,0 0,1 0,-1 0,0 0,1 0,-1 0,0 0,1-1,-1 1,1 0,-1-1,1 1,0-1,-1 0,1 1,-1-1,1 0,0 0,-1 0,1 0,-1 0,1-1,0 1,137-58,-122 50,62-21,-77 29,0 0,0 0,0 0,-1 0,1 0,0 0,0 0,-1 1,1-1,0 1,0-1,-1 1,1 0,0 0,-1-1,1 1,-1 0,1 1,-1-1,0 0,1 0,-1 0,0 1,0-1,0 1,0-1,0 1,0-1,0 1,-1 0,1-1,0 1,-1 0,1-1,-1 1,0 0,0 0,0 0,1-1,-2 1,1 0,0 0,-23 166,28-150</inkml:trace>
  <inkml:trace contextRef="#ctx0" brushRef="#br0" timeOffset="-4523.085">3472 397,'-21'18,"1"2,1 0,1 1,1 1,1 1,1 0,1 2,0-1,2 1,0 5,10-28,1 0,0 0,-1 1,1-1,0 0,0 1,0-1,0 1,1-1,-1 1,1 0,-1-1,1 1,0 0,0-1,0 1,0-1,1 1,-1 0,1-1,-1 1,1-1,0 1,0-1,0 1,0-1,1 0,-1 0,1 0,-1 1,1-1,0 0,0-1,0 1,0 0,0-1,0 1,0-1,0 1,1-1,-1 0,3 1,7-3,0 0,0 0,-1-1,1-1,0 0,-1 0,1-1,-1-1,0 0,0 0,-1-1,0 0,0-1,0-1,-1 1,0-1,0-1,-1 0,0 0,-1 0,0-1,0 0,4-10,-4 10,-1-2,0 1,0-1,-1 0,-1 0,0 0,0-1,-1 1,-1-1,0 0,-1 0,0-10,-1 21,0-1,0 1,-1 0,1-1,0 1,-1-1,0 1,1 0,-1 0,0-1,0 1,0 0,-1 0,1 0,0 0,-1 0,0 0,1 0,-1 1,0-1,0 1,0-1,0 1,0 0,0-1,0 1,0 0,0 0,-1 1,1-1,0 0,-1 1,1-1,-1 1,1 0,0 0,-1 0,1 0,-1 0,1 1,-2 0,-97 34,49 1,33-19</inkml:trace>
  <inkml:trace contextRef="#ctx0" brushRef="#br0" timeOffset="-4031.976">3754 735,'232'-304,"-231"303,-1 0,1 0,-1 1,1-1,-1 0,1 1,0-1,-1 0,1 1,0-1,0 1,-1-1,1 1,0-1,0 1,0-1,-1 1,1 0,0-1,0 1,0 0,0 0,0 0,0 0,0 0,0 0,0 0,0 0,-1 0,1 0,0 1,0-1,0 0,0 0,0 1,0-1,-1 1,1-1,0 1,0-1,-1 1,1-1,0 1,-1 0,1 0,0-1,-1 1,1 0,-1 0,1-1,-1 1,0 0,1 0,-1 0,0 0,0 0,1 0,-1-1,0 1,0 0,0 0,0 0,0 0,0 0,0 0,-1 0,1 0,2 6,0 0,1 0,0-1,0 1,0-1,1 0,0 0,0 0,0 0,1 0,0-1,0 0,0 0,1-1,0 1,0-1,0 0,0-1,0 1,1-1,0-1,0 1,-1-1,3 0,4-2,0-1,0 0,0 0,0-2,0 1,0-2,-1 0,1 0,-1-1,0-1,-1 0,1 0,-1-1,0-1,-1 0,0 0,0-1,-1-1,0 1,-1-1,0-1,0 1,-1-2,0 1,-1-1,21-23,-14 22</inkml:trace>
  <inkml:trace contextRef="#ctx0" brushRef="#br0" timeOffset="-13235.003">621 114,'-59'190,"55"-178,-37 140,-6-1,-7-3,-17 21,40-92,31-77,0-1,1 1,-1 0,0 0,0 0,0 0,1-1,-1 1,0 0,0 0,1 0,-1 0,0 0,0 0,1 0,-1 0,0 0,0 0,1 0,-1 0,0 0,0 0,1 0,-1 0,0 0,0 0,1 0,-1 0,0 0,0 0,0 0,1 0,-1 0,0 1,0-1,0 0,1 0,-1 0,0 0,0 1,0-1,0 0,1 0,-1 0,0 1,0-1,0 0,17-23,6-28,-11 26</inkml:trace>
  <inkml:trace contextRef="#ctx0" brushRef="#br0" timeOffset="-12789.565">593 143,'11'108,"2"-45,1 11,3-1,3-1,4-1,9 16,-33-85,1 0,0 0,0 0,0 1,0-1,1 0,-1 0,1-1,-1 1,1 0,0 0,-1-1,1 1,0-1,0 1,0-1,0 0,0 0,1 0,-1 0,0 0,0 0,1-1,-1 1,0-1,1 0,-1 1,0-1,1 0,-1-1,1 1,-1 0,0-1,1 1,-1-1,0 1,1-1,-1 0,0 0,0 0,0-1,0 1,0 0,0-1,0 1,0-1,-1 0,1 1,-1-1,2-2,66-133,-56 103,10-22,-2-1,-3-1,-2-1,-3-1,-3 0,2-43,-11 102,0-1,-1 0,1 0,-1 0,1 0,-1 0,0 0,0 0,0 0,0 0,0 0,0 1,-1-1,1 0,-1 0,1 0,-1 0,1 0,-1 1,0-1,0 0,0 0,0 1,0-1,-1 1,1-1,0 1,-1 0,1-1,-1 1,1 0,-1 0,0 0,1 0,-1 0,0 0,0 1,-1-1,-8 7</inkml:trace>
  <inkml:trace contextRef="#ctx0" brushRef="#br0" timeOffset="-7084.715">1242 509,'-2'-2,"0"0,-1 0,1 0,0 1,0-1,-1 1,1 0,-1 0,1-1,-1 2,0-1,1 0,-1 0,0 1,1 0,-1-1,0 1,0 0,1 0,-1 1,0-1,0 1,1-1,-1 1,0 0,1 0,-1 0,1 0,-1 0,1 1,0-1,-1 1,1-1,0 1,0 0,0 0,-65 79,28 32,39-110,0 0,-1 0,1 1,0-1,0 0,1 0,-1 1,1-1,-1 0,1 0,0 0,0 0,1 1,-1-2,1 1,-1 0,1 0,0 0,0-1,0 1,0-1,1 0,-1 1,1-1,-1 0,1 0,0-1,0 1,-1-1,1 1,0-1,1 0,-1 0,1 0,6 1,0-1,-1-1,1 0,-1 0,1 0,0-2,-1 1,1-1,-1 0,0-1,0 0,0-1,0 0,0 0,-1-1,0 0,0 0,0-1,0 0,-1 0,0-1,0 0,-1 0,0-1,0 1,-1-1,0-1,-1 1,1-1,0-4,-1 9,-1-1,0 1,0-1,0 0,0 0,-1 0,0 0,0-1,0 1,-1-1,0 1,0-1,0 1,0-1,-1 0,0 1,-1-1,1 0,-1 1,0-1,0 1,-1-1,1 1,-1 0,-1-1,1 1,-1 0,1 0,-2 1,1-1,0 0,-1 1,0 0,-1-1,0 3,-1 0,0 1,0-1,0 1,-1 1,1-1,0 1,0 0,0 0,-1 1,1-1,0 2,0-1,0 1,0-1,0 2,1-1,-1 1,1-1,-1 2,1-1,0 0,-4 4,-9 8</inkml:trace>
  <inkml:trace contextRef="#ctx0" brushRef="#br0" timeOffset="-6568.163">1722 1,'26'138,"-25"-110,0 0,-1 0,-2 0,-1 0,-1 0,-3 7,-23 162,7-39,18-123,8-27</inkml:trace>
  <inkml:trace contextRef="#ctx0" brushRef="#br0" timeOffset="-6290.153">1440 424,'34'5,"25"-3,7-2,-2-2,-8 1,-8 0,-8 0,-6-5,-3-1,-3 1,-6 1</inkml:trace>
  <inkml:trace contextRef="#ctx0" brushRef="#br0" timeOffset="-5835.827">1975 622,'21'-6,"0"0,-1-1,-1-1,1-1,-1-1,-1 0,0-2,0 0,-1-1,-1 0,0-2,-1 0,9-10,-23 23,1 0,-1 0,1 0,-1-1,0 1,0 0,0 0,0-1,0 1,0-1,-1 1,1-1,-1 1,0-1,1 1,-1-1,0 1,-1-1,1 1,0-1,-1 1,1-1,-1 1,0 0,0-1,0 1,0 0,0-1,-1 1,1 0,0 0,-1 0,0 0,0 0,1 1,-1-1,0 0,0 1,0 0,-1-1,1 1,0 0,0 0,-1 0,1 0,-1 0,1 1,-1-1,1 1,-1 0,1 0,-1 0,1 0,-1 0,1 0,-1 0,1 1,-15 2,1 0,0 2,0-1,1 2,-1 0,1 1,1 1,-1 0,1 1,1 0,0 1,0 1,1 0,0 1,1 0,0 1,1 0,0 0,1 1,-4 9,8-14,-1 1,2 0,-1 0,1 0,1 1,-1-1,2 1,0 0,-1 8,3-16,-1 0,1 1,0-1,0 0,0 1,1-1,-1 0,1 0,0 0,-1 0,1 1,1-1,-1 0,0 0,1-1,0 1,0 0,-1 0,2-1,-1 1,0-1,0 0,1 0,-1 0,1 0,0 0,-1 0,1-1,0 1,0-1,0 0,0 0,1 0,0 0,22 3,0-1,1-1,-1-2,1 0,-1-2,2-1,-12 1,22-3,1-1,-1-3,-1-1,0-1,18-10,-26 10</inkml:trace>
  <inkml:trace contextRef="#ctx0" brushRef="#br0" timeOffset="-5390.239">2653 368,'-9'3,"0"0,1 0,-1 1,1 0,0 1,0-1,0 2,1-1,0 1,0 0,0 1,1-1,0 2,0-1,1 0,-1 1,2 0,-1 0,1 1,5-4,0-1,-1 1,2 0,-1-1,1 1,-1-1,1 0,1 0,-1 1,0-1,1-1,0 1,0 0,0-1,0 1,1-1,-1 0,1 0,0 0,0-1,0 1,0-1,0 0,1 0,-1-1,4 2,10 7,12 5,41 27,-69-40,-1-1,0 0,1 0,-1 1,0-1,0 1,0 0,0-1,0 1,0 0,0-1,-1 1,1 0,-1 0,1-1,-1 1,0 0,1 0,-1 0,0 0,0 0,0 0,-1 0,1-1,0 1,-1 0,1 0,-1 0,0-1,1 1,-1 0,0 0,0-1,0 1,0-1,-1 1,1-1,-1 1,-7 5,0-1,0 1,-1-1,0-1,-1 0,1-1,-1 0,0 0,0-1,0 0,0-1,-1-1,1 1,0-2,-1 0,1 0,-1-1,1 0,-2-2,-5 3,-7-1</inkml:trace>
  <inkml:trace contextRef="#ctx0" brushRef="#br0" timeOffset="-3204.183">5024 453,'-30'475,"33"-509,2 0,2 0,0 1,2 0,2 0,1 1,1 1,2 0,1 1,2 0,7-8,-15 21,3-5,0 1,1 1,1 0,1 1,1 1,18-16,-32 32,-1 0,0 0,1 0,-1 1,1-1,-1 1,1-1,0 1,-1 0,1 0,0 1,0-1,0 0,0 1,0 0,0-1,0 1,0 1,0-1,0 0,0 1,-1-1,1 1,0 0,0 0,0 0,-1 0,1 1,0-1,-1 1,1-1,-1 1,0 0,1 0,-1 0,0 0,0 0,-1 1,1-1,0 1,-1-1,1 1,-1 0,0-1,0 1,0 0,0 0,0 2,2 9,-1-1,-1 0,0 0,0 1,-2-1,1 0,-2 0,0 1,0-1,-1 0,-1-1,0 1,-1-1,0 1,-1-1,0-1,-1 1,-1-1,1 0,-2-1,1 0,-1 0,-1-1,0 0,0-1,-1 0,0 0,0-1,-1-1,0 0,-10 3,-2 1,16-6,0-1,0 0,-1 0,1 0,-1-1,1 0,-1-1,0 0,0-1,1 1,-1-1,-6-2,1-7,3-2</inkml:trace>
  <inkml:trace contextRef="#ctx0" brushRef="#br0" timeOffset="-2670.221">5391 735,'48'-20,"-2"-1,0-2,-1-3,28-21,-56 35,-1-1,-1 0,0-1,-1-1,-1 0,0-1,-1 0,-1-1,0 0,-1-1,-1 0,-1 0,-1-1,0 0,-1-1,1-8,-6 25,-1 1,1-1,0 0,-1 1,0-1,1 0,-1 1,0-1,0 0,-1 0,1 1,0-1,-1 0,0 1,0-1,1 1,-1-1,-1 1,1-1,0 1,-1 0,1-1,-1 1,0 0,0 0,1 0,-1 0,-1 1,1-1,0 0,0 1,-1 0,1-1,-1 1,1 0,-1 0,1 0,-1 1,1-1,-1 1,0-1,0 1,1 0,-1 0,0 0,1 0,-1 1,0-1,1 1,-3 0,-6 3,0 0,1 1,-1 0,1 1,0 0,1 1,-1 0,1 0,1 1,-1 0,1 0,1 1,-1 0,2 1,-1 0,1 0,1 0,0 0,0 1,0 1,4-9,0 1,0-1,0 0,1 1,-1-1,1 0,0 1,0-1,0 1,0-1,0 0,1 1,-1-1,1 0,0 1,0-1,0 0,1 0,-1 0,1 0,0 0,0 0,0 0,0 0,0-1,0 1,1-1,0 0,-1 0,1 0,0 0,0 0,0 0,0-1,0 1,0-1,0 0,1 0,13 3,-1-1,0-1,1-1,0 0,-1-1,1-1,-1 0,1-1,-1-1,12-4,91-7,-118 13,0 1,0 0,0-1,0 1,-1 0,1 0,0 0,0 0,0 0,0 0,0 0,0 0,0 0,0 1,0-1,0 0,0 0,-1 1,1-1,0 1,0-1,0 1,-1-1,1 1,0-1,0 1,-1 0,1-1,0 1,-1 0,1 0,-1 0,1-1,-1 1,0 0,1 0,-1 0,0 0,1 0,-1 0,0 0,0-1,0 1,0 0,0 0,0 0,0 0,0 0,0 0,-1 0,1 0,0 0,0 0,-1 0,1-1,-1 2,-34 49,26-40,-3 3,9-11,0 0,0-1,0 1,0 0,1 1,-1-1,1 0,0 1,0 0,0-1,0 1,1 0,0 0,-1 0,1 0,1 0,-1 0,0 0,1 0,0 0,0 0,0 0,1 1,1-4,-1 1,1-1,0 1,0-1,0 0,1 0,-1 0,0 0,0 0,0-1,1 1,-1 0,0-1,1 0,-1 0,1 1,-1-2,0 1,1 0,-1 0,0-1,2 1,0-1,20-1</inkml:trace>
  <inkml:trace contextRef="#ctx0" brushRef="#br0" timeOffset="-2384.147">6322 397,'-13'20,"1"-3,0 1,1 0,1 0,0 1,2 0,0 1,1-1,1 2,1-1,1 1,0 2,4-21,0 0,-1 0,1 0,0 1,0-1,1 0,-1 0,0 0,1 0,-1 0,1 0,0 0,0 0,-1 0,1 0,1 0,-1-1,0 1,0 0,1-1,-1 1,1-1,-1 1,1-1,-1 0,1 1,0-1,0 0,0 0,0 0,0-1,0 1,0 0,0-1,0 1,0-1,0 0,0 1,0-1,0 0,0-1,1 1,-1 0,0 0,0-1,0 1,0-1,0 0,0 0,0 0,0 0,-1 0,1 0,0 0,1-1,4-4,0 1,0-1,-1 0,1-1,-1 0,-1 0,1 0,-1 0,0-1,-1 0,0 0,0 0,-1-1,0 1,0-1,-1 0,0 0,-1 0,0 0,0 0,-1 0,0 0,-1 0,0 0,0 0,-1 0,0 0,0 1,-1-1,0 1,-1-1,0 0,1 5,-1 0,1 0,-1 1,1-1,-1 1,0 0,0 0,-1 0,1 0,-1 1,1-1,-1 1,0 0,0 1,0-1,0 1,0 0,0 0,0 1,0 0,0 0,0 0,0 0,0 1,-1-1,1 1,0 1,0-1,-3 2,-11 7</inkml:trace>
  <inkml:trace contextRef="#ctx0" brushRef="#br0" timeOffset="2132.488">4995 848,'5'-5,"2"4,-1 6,-6 2,-3 5,-1 6,0 3,1 4,1 3,0 0,-3-3,-2-3,1 2,2 0,1 1,1-4</inkml:trace>
  <inkml:trace contextRef="#ctx0" brushRef="#br0" timeOffset="4429.104">0 1158,'106'-14,"1"4,0 4,67 8,-71-1,155 26,426-27,224 0,-450-27,-118 14,25-5,95 18,-190 2,293-31,-184 18,185-24,-187 13,93-12,101 12,412 3,-654 21,270-2,-430-27,-143 26,-2 0</inkml:trace>
  <inkml:trace contextRef="#ctx0" brushRef="#br0" timeOffset="6382.692">4939 1017,'5'0,"1"5,0 6,-1 7,-6-1,-3 2,-1 3,0 2,2 2,0 1,2-4</inkml:trace>
</inkml:ink>
</file>

<file path=ppt/ink/ink6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5:3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 92,'-2'1,"0"0,1 1,-1-1,0 1,0 0,1 0,-1-1,1 1,0 0,0 0,-1 0,1 0,0 1,1-1,-1 0,0 0,1 0,-1 1,1-1,-1 0,1 1,0-1,0 0,0 1,1-1,-2 2,-14 154,-2 133,-7-153,21-129</inkml:trace>
  <inkml:trace contextRef="#ctx0" brushRef="#br0" timeOffset="684.658">1412 233,'-1'-2,"-7"-13,1 1,-2 0,0 1,0 0,-2 0,1 1,-1 0,-1 1,0 1,-1-1,0 2,-3-2,7 10,1 1,0 0,0 0,0 1,0 0,0 0,0 1,0 0,0 1,1-1,-1 2,1-1,-1 1,1 0,0 0,1 1,-1 0,1 0,0 1,0-1,1 1,-1 0,2 1,-1 0,0-1,-1 6,-2-3,0 1,1 0,1 1,-1-1,2 1,-1 0,2 1,-1-1,2 1,-1 0,2 0,0 0,0 0,1 1,0-1,1 9,1-17,-1-1,1 0,-1 1,1-1,0 0,0 0,1 0,-1 0,1 0,-1 0,1 0,0 0,0-1,0 1,0-1,1 1,-1-1,1 0,-1 0,1 0,0 0,0 0,0-1,0 1,0-1,0 0,0 0,0 0,1 0,-1-1,0 1,1-1,-1 0,0 0,1 0,7 0,0 0,0-1,0-1,0 0,0 0,-1-1,1 0,-1-1,0 0,2-1,18-12,0 0,-1-3,-1 0,-1-1,24-25,24-45,-75 91,0 0,0 0,0 1,0-1,0 0,0 0,0 1,0-1,0 0,0 0,0 1,0-1,0 0,0 1,0-1,0 0,0 0,1 1,-1-1,0 0,0 0,0 0,0 1,0-1,1 0,-1 0,0 0,0 1,0-1,1 0,-1 0,0 0,0 0,1 0,-1 1,0-1,0 0,1 0,-1 0,0 0,0 0,1 0,-1 0,-11 29,-40 167,44-157,1 1,2 1,1-1,2 1,2 0,3 9,-4-48,0 0,0-1,0 1,0 0,0 0,0-1,1 1,-1 0,1-1,-1 1,1-1,0 1,-1 0,1-1,0 1,0-1,0 0,0 1,1-1,-1 0,0 0,0 1,1-1,-1 0,1 0,-1-1,1 1,9 0</inkml:trace>
  <inkml:trace contextRef="#ctx0" brushRef="#br0" timeOffset="965.002">1751 515,'0'19,"5"7,1-2</inkml:trace>
  <inkml:trace contextRef="#ctx0" brushRef="#br0" timeOffset="1531.961">1977 148,'4'-3,"11"-8,-1 0,2 1,-1 1,1 0,1 1,-1 0,1 2,1 0,-1 1,1 0,0 2,16-2,-32 5,1 0,-1 1,0-1,0 1,1-1,-1 1,0 0,0-1,0 1,0 0,0 1,0-1,0 0,0 1,0-1,0 1,-1-1,1 1,-1 0,1-1,-1 1,0 0,1 0,-1 0,0 0,0 0,-1 1,1-1,0 0,-1 0,1 1,-1-1,0 0,0 0,0 1,0-1,0 0,0 2,-22 86,-110 147,128-232,1 1,0 0,1 0,-1 0,1 0,0 0,1 0,0 1,0-1,0 0,1 1,-1-1,2 1,-1-1,1 1,0-1,0 0,1 1,-1-1,1 0,1 0,-1 0,1 0,0-1,1 1,-1-1,1 0,0 0,2 2,8-1,1 0,-1-1,1-1,0-1,1 0,-1 0,0-2,1 0,-1 0,1-2,-1 0,1 0,-1-2,1 0,-1-1,0 0,-1-1,1-1,-1 0,0-1,-1 0,9-7,-6 6</inkml:trace>
  <inkml:trace contextRef="#ctx0" brushRef="#br0" timeOffset="2033.461">3049 6,'-29'12,"1"0,0 2,0 1,2 1,-23 17,41-26,-1 0,1 1,1 0,0 0,0 0,0 1,1 0,1 0,-1 1,1 0,1 0,0 0,1 0,-1 0,2 1,0 0,0-1,0 7,0-5,0 0,0 0,1 0,1 0,0 0,1 0,0 1,1-1,0 0,1 0,0-1,1 1,0-1,1 1,0-1,1-1,0 1,0-1,2 0,-1 0,1-1,0 0,5 3,-4-6,0 0,1-1,-1-1,1 0,0 0,0-1,0 0,0 0,1-1,-1-1,1 0,-1 0,1-1,0 0,-1-1,1 0,-1-1,1 0,-1-1,0 0,0-1,0 1,0-2,-1 0,0 0,0 0,0-1,0-1,-1 1,0-1,-1-1,1 0,-2 0,1 0,-1-1,2-2,-6 8,0-1,-1 1,1 0,-1-1,1 1,-1-1,0 0,-1 1,1-1,0 0,-1 1,0-1,0 0,0 0,0 0,-1 1,0-1,1 0,-1 1,-1-1,1 1,0-1,-1 1,0-1,0 1,0 0,0 0,0 0,-1 0,1 0,-1 1,0-1,1 1,-2-1,-3-3,-1 0,-1 0,1 1,-1 0,0 0,0 1,0 0,-1 1,1 0,-1 0,0 1,-3 0,-5 1,0 1,1 0,-1 1,0 1,1 1,0 1,0 0,0 1,0 1,1 0,-1 1,-5 5,-4 2</inkml:trace>
  <inkml:trace contextRef="#ctx0" brushRef="#br0" timeOffset="3115.479">0 938,'607'-29,"114"19,-553-3,510-21,-80 35,-135-30,-307 13,-17 4,-115 12</inkml:trace>
  <inkml:trace contextRef="#ctx0" brushRef="#br0" timeOffset="5033.318">3783 317,'-5'0,"-2"5,6 1,3-4,5-4,-3-1,-2 6,-6 1,-3 0</inkml:trace>
  <inkml:trace contextRef="#ctx0" brushRef="#br0" timeOffset="5785.04">3811 6,'0'-4,"0"2,-5 2,-6 2,-2-1</inkml:trace>
</inkml:ink>
</file>

<file path=ppt/ink/ink6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05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110 116,'23'58,"-15"181,-10-150,2 989,-29-847,29 417,-28-422,0-56,17-59,13-54,3-64,-3-6</inkml:trace>
  <inkml:trace contextRef="#ctx0" brushRef="#br0" timeOffset="2755.843">139 143,'1'0,"-1"-1,0 1,1-1,-1 1,0-1,1 1,-1-1,0 1,0-1,0 0,1 1,-1-1,0 1,0-1,0 0,0 1,0-1,0 1,0-1,0 0,0 1,0-1,-1 1,1-1,0 1,0-1,-1 0,1 1,0-1,0 1,-1-1,1 1,-1-1,1 1,0 0,-1-1,1 1,-1-1,1 1,-1 0,1-1,-1 1,0 0,1 0,-1 0,1-1,-1 1,1 0,-1 0,0 0,1 0,-1 0,1 0,-1 0,0 0,1 0,-1 0,1 0,-1 0,0 1,1-1,-1 0,1 0,-1 1,141-10,-94 11,378-13,366-81,-643 82,140 9,-127 2,-157-1,0-1,0 1,0 0,0 0,0 0,0 0,0 0,0 0,0 1,0 0,0 0,0-1,0 2,0-1,0 0,-1 0,1 1,0 0,-1-1,0 1,1 0,-1 0,0 1,0-1,0 0,0 1,0-1,-1 1,1-1,-1 1,1 0,-1 0,0 0,0 0,-1 0,1 0,-3 225,30 57,-28 690,0-400,28-378,-27-165,-1 0,-2-1,-1 1,-2-1,-3 9,-21 84,19 41,9-60,1-103,0 0,0 0,0 0,0 0,-1 0,1-1,-1 1,1 0,-1 0,1 0,-1 0,0-1,0 1,0 0,0-1,0 1,-1-1,1 1,0-1,-1 1,1-1,-1 0,1 0,-1 0,0 0,1 0,-1 0,0 0,0-1,0 1,1 0,-1-1,0 0,0 1,0-1,0 0,0 0,0 0,0 0,0 0,0-1,0 1,1-1,-1 1,0-1,-1 0,-21-4,-1 1,1 1,-1 2,1 0,-1 1,0 2,-23 4,-207 13,86 8,1-15,99-2,-1-3,0-4,0-2,-13-4,-35 1,-306 2,198 29,58-41,144 6</inkml:trace>
</inkml:ink>
</file>

<file path=ppt/ink/ink6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20.40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1 736,'65'-93,"123"-30,-132 92,0 3,2 2,0 3,49-12,234-49,-139 45,52 12,112 28,-329 2,1 2,-1 2,-1 0,1 3,-1 1,10 6,-3-2,99 22,55-7,-27-20,-106 0,1-4,1-2,-1-3,19-4,24 2,145-26,5 14,124-5,-193-6,67-7,100-44,-132 37,-26 9,28 2,28 56,-29-1,-101-11,-101-12,0-2,-1 0,1-1,0-2,0 0,0-1,0-2,-1 0,1-1,-1-2,0 0,0-1,1-2,119-49,-116 48,-1 1,2 1,-1 1,1 2,0 0,21 0,94-20,27-4,-144 28</inkml:trace>
</inkml:ink>
</file>

<file path=ppt/ink/ink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5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1,'-22'40,"11"-3,2 0,2 1,1 0,2 0,1 0,2 0,2 1,2 4,-2 23,-17 196,-1-40,0-172,6-32</inkml:trace>
</inkml:ink>
</file>

<file path=ppt/ink/ink6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29.97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1514 152,'-8'1,"1"1,0 1,-1 0,1 0,0 0,1 1,-1 0,1 0,-1 0,1 1,0 0,1 0,-6 7,1-3,-173 198,-838 1008,833-988,174-204,14-24,1 1,-1 0,0-1,0 1,0 0,0-1,1 1,-1 0,0 0,0-1,0 1,1 0,-1 0,0 0,0-1,1 1,-1 0,0 0,1 0,-1 0,0 0,1-1,-1 1,0 0,1 0,-1 0,0 0,1 0,-1 0,0 0,1 0,-1 0,0 0,1 0,-1 0,0 1,0-1,1 0,-1 0,0 0,1 0,-1 0,0 1,0-1,1 0,-1 0,0 1,0-1,1 0,-1 0,0 1,0-1,0 0,0 0,1 1,-1-1,0 0,0 1,0-1,0 0,0 1,0-1,0 1,187-175,337-340,357-374,-864 870,35-36,2 3,2 2,2 2,3 3,3 1,-22 33,-42 11,1-1,0 1,0 0,-1-1,1 1,0 0,-1 0,1 0,-1 0,1 0,-1 0,1-1,-1 1,0 0,0 0,1 0,-1 0,0 0,0 1,0-1,0 0,0 0,0 0,0 0,0 0,-1 0,1 0,0 0,-1 0,1 0,0-1,-1 1,1 0,-1 0,0 0,1 0,-1 0,0-1,1 1,-101 141,-1030 1185,867-1051,201-202,62-74,0 0,1 1,-1-1,0 1,1 0,-1-1,1 1,-1-1,1 1,-1 0,1-1,-1 1,1 0,0-1,-1 1,1 0,0 0,0 0,-1-1,1 1,0 0,0 0,0 0,0-1,0 1,0 0,0 0,0 0,1-1,-1 1,0 0,0 0,1 0,-1-1,0 1,1 0,-1-1,1 1,-1 0,1-1,-1 1,1-1,-1 1,1 0,0-1,-1 0,1 1,0-1,-1 1,1-1,0 0,0 1,-1-1,1 0,0 0,0 0,0 1,0-1,52-11,-7-14,0-2,-2-1,-1-3,-2-1,5-7,-15 14,1311-1092,-931 809,-396 298,-5 2,1 1,0 0,0 1,0 0,1 0,0 1,0 1,0 0,1 1,-1 0,1 1,-12 1,0 1,-1 0,1 0,0 0,-1 0,1 0,0 1,0-1,-1 0,1 0,0 0,-1 1,1-1,0 0,-1 1,1-1,-1 0,1 1,0-1,-1 1,1-1,-1 1,1-1,-1 1,0-1,1 1,-1 0,1-1,-1 1,0 0,0-1,1 1,-1 0,0-1,0 1,0 0,0 0,0-1,0 1,0 0,0-1,0 1,0 0,0 0,0-1,0 1,-1 0,1-1,0 1,-1 0,1-1,0 1,-20 39,-20 16,-2-2,-2-1,-11 6,-4 5,-310 345,-295 339,394-416,269-332,0 1,-1 0,1-1,0 1,0 0,-1 0,1 0,0 0,0 0,0 0,0 0,0 0,1 1,-1-1,0 0,0 1,1-1,-1 0,1 1,-1-1,1 1,0-1,-1 0,1 1,0-1,0 1,0-1,0 1,0-1,0 1,1-1,-1 1,0-1,1 1,-1-1,1 0,0 1,-1-1,1 0,0 0,0 1,0-1,0 0,0 0,0 0,0 0,0 0,0 0,0 0,1 0,-1-1,19-3,-1-1,0-1,0-1,-1 0,0-2,0 0,0-1,-1-1,-1 0,0-1,6-6,-11 10,203-150,-8-9,23-35,-111 96,152-135,-166 145</inkml:trace>
</inkml:ink>
</file>

<file path=ppt/ink/ink6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0.17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1561 1,'-594'591,"-263"322,841-895,3-5,1 0,1 1,0 0,1 1,1 1,0-1,-4 12,13-26,-1 0,0 0,1 1,-1-1,1 0,-1 1,1-1,-1 0,1 1,0-1,0 0,0 1,0-1,0 1,0-1,0 1,0-1,1 0,-1 1,0-1,1 0,-1 1,1-1,0 0,-1 0,1 1,0-1,0 0,0 0,0 0,-1 0,2 0,-1 0,0 0,0 0,0-1,0 1,0 0,1-1,-1 1,0-1,1 1,-1-1,0 1,1-1,-1 0,1 0,-1 0,0 0,1 0,-1 0,2 0,77-14,-28-9,-1-2,-1-2,-1-2,-2-3,-1-2,-2-1,39-41,-67 62,554-519,-329 301,-135 132</inkml:trace>
</inkml:ink>
</file>

<file path=ppt/ink/ink6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0.358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1709 1,'-457'499,"344"-371,-306 349,-208 324,547-677,79-123,0 0,0-1,0 1,1 0,-1 0,0-1,0 1,1 0,-1 0,0 0,1 0,-1 0,1 0,-1 0,1 0,0 0,-1 0,1 0,0 0,0 0,0 0,0 0,0 1,0-1,0 0,0 0,0 0,0 0,1 0,-1 0,0 0,1 0,-1 0,1 0,-1 0,1 0,-1 0,1 0,0 0,0 0,-1-1,1 1,0 0,0-1,0 1,0 0,0-1,0 1,0-1,0 1,0-1,0 0,0 1,0-1,0 0,0 0,0 0,0 1,0-1,0-1,1 1,-1 0,0 0,0 0,0 0,0-1,0 1,24-9,-1-1,0-1,-1 0,0-2,-1-1,-1-1,0-1,-1 0,10-12,-26 25,558-510,-460 419</inkml:trace>
</inkml:ink>
</file>

<file path=ppt/ink/ink6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1.47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1741 287,'-1314'1449,"1285"-1416,-121 138,-54 90,170-206,33-55,0 1,1-1,-1 1,0-1,1 1,-1-1,1 1,-1 0,1-1,-1 1,1 0,-1-1,1 1,0 0,0-1,-1 1,1 0,0 0,0-1,0 1,-1 0,1 0,0-1,0 1,0 0,0 0,1 0,-1-1,0 1,0 0,0 0,1-1,-1 1,0 0,1-1,-1 1,0 0,1-1,-1 1,1 0,-1-1,1 1,0-1,-1 1,1-1,-1 1,1-1,0 0,-1 1,1-1,0 0,0 1,-1-1,1 0,0 0,0 0,-1 0,1 1,0-1,0 0,46-16,21-23,-2-3,-3-2,-1-4,-2-2,-32 28,1272-1125,-711 598,-486 469,-98 87,-86 102,-754 814,563-634,-385 421,462-507,176-177,19-25,1-1,-1 1,0-1,1 0,-1 1,0-1,1 1,-1-1,1 1,-1-1,0 0,1 1,-1-1,1 0,-1 0,1 1,-1-1,1 0,-1 0,1 0,0 0,-1 1,1-1,-1 0,1 0,-1 0,1 0,0 0,-1 0,1-1,-1 1,1 0,-1 0,1 0,-1 0,1-1,-1 1,1 0,-1-1,1 1,-1 0,1-1,-1 1,0 0,1-1,-1 1,1-1,-1 1,0-1,0 1,1-1,-1 1,0-1,0 1,68-45,-3-3,-2-2,2-8,-33 31,868-797,250-321,-949 970,-201 175,0 1,0-1,0 1,1-1,-1 0,0 1,0-1,0 1,1-1,-1 1,0-1,1 0,-1 1,0-1,0 0,1 1,-1-1,1 0,-1 1,0-1,1 0,-1 0,1 0,-1 1,1-1,-1 0,0 0,1 0,-1 0,1 0,-1 0,1 0,-1 0,1 0,-166 181,-856 888,388-395,565-591,67-82,1 0,-1 0,1 0,0 0,0 0,0 0,-1 0,1 0,0 0,0 0,0-1,1 1,-1 0,0 0,0 0,0 0,1 0,-1 0,1 0,-1 0,0 0,1 0,-1-1,1 1,0 0,-1 0,1-1,0 1,-1 0,1-1,0 1,0 0,0-1,0 1,-1-1,1 0,0 1,0-1,0 0,0 1,0-1,0 0,0 0,0 0,0 0,0 0,0 0,0 0,0 0,0 0,0-1,0 1,0 0,0-1,-1 1,1 0,0-1,0 1,0-1,0 0,-1 1,1-1,0 0,0 0,34-13,0-2,-1-1,-1-1,-1-2,-1-2,0-1,2-4,-23 20,314-260,29-53,-238 215,691-654,-636 596,159-116,-197 199,-132 80,1 0,0 0,0 0,0 0,0 0,0 0,-1 0,1 0,0 0,0 0,0 1,0-1,-1 0,1 1,0-1,0 0,-1 1,1-1,0 1,-1-1,1 1,0 0,-1-1,1 1,-1 0,1-1,-1 1,1 0,-1 0,0-1,1 1,-1 0,0 0,0 0,1-1,-1 1,0 0,0 0,0 0,0 0,0 0,0-1,0 1,-1 0,1 0,0 0,0-1,-1 1,1 0,0 0,-1 0,1-1,-1 1,1 0,-1-1,1 1,-1 0,1-1,-1 1,0-1,1 1,-1-1,0 1,1-1,-1 1,0-1,0 0,0 1,-22 38,-2-2,-2 0,-1-2,-26 27,20-25,-797 883,54-33,669-763,92-102,23-27,32-34,-33 34,945-900,-583 555,374-343,-706 660,-15 13,1 0,1 1,1 2,0 0,2 2,6-3,-32 18,-1 1,1-1,0 1,0-1,-1 1,1 0,0-1,0 1,0-1,0 1,0-1,0 1,0 0,0-1,0 1,0-1,0 1,0-1,0 1,1 0,-1-1,0 1,0-1,0 1,1-1,-1 1,0-1,1 1,-1-1,1 0,-1 1,0-1,1 1,-1-1,1 0,-1 1,1-1,-1 0,1 0,-1 1,1-1,-1 0,1 0,0 0,-1 0,1 0,-1 0,1 0,-1 0,2 0,-145 163,87-106,-1076 1210,723-770,394-479,-35 67,51-84,-1 0,1 0,-1 0,1-1,-1 1,1 0,0 0,-1-1,1 1,0 0,0-1,-1 1,1 0,0-1,0 1,0-1,0 0,0 1,0-1,0 0,0 1,0-1,0 0,0 0,0 0,0 0,0 0,0 0,0 0,0 0,0-1,-1 1,1 0,0 0,0-1,0 1,0-1,0 1,0-1,0 1,-1-1,1 1,0-1,0 0,-1 0,1 1,0-1,-1 0,1 0,-1 0,1 1,40-23,0-2,-2-2,-1-1,5-7,-11 10,546-457,950-886,-1281 1146,-234 217,-34 29,-398 380,-1037 1019,1323-1286,107-101,26-37,1 1,-1 0,0 0,1 0,-1-1,1 1,-1 0,1 0,-1 0,1 0,-1 0,0 0,1 0,-1 0,1 0,-1 0,1 0,-1 0,1 0,-1 0,1 1,-1-1,0 0,1 0,-1 0,1 1,-1-1,0 0,1 0,-1 1,0-1,1 0,-1 1,0-1,0 1,1-1,-1 0,0 1,0-1,1 1,-1-1,0 0,0 1,0-1,0 1,0-1,0 1,0-1,0 1,0-1,0 1,0-1,0 1,0-1,0 0,0 1,-1 0,39-19,-1 0,-1-3,-1-1,-1-1,10-11,-20 17,445-348,-218 171,-153 117</inkml:trace>
</inkml:ink>
</file>

<file path=ppt/ink/ink6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2.94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1792 1,'-229'249,"-161"232,47-52,47-108,255-273,62-55,228-184,425-340,-71 51,-592 473,-21 17,-264 214,-1360 1121,1526-1257,85-66,23-21,0-1,0 1,-1-1,1 0,0 1,0-1,0 1,0-1,0 1,0-1,0 1,0-1,0 1,0-1,0 1,0-1,0 1,0-1,0 1,0-1,1 0,-1 1,0-1,0 1,1-1,-1 1,0-1,0 0,1 1,-1-1,0 0,1 1,-1-1,1 0,-1 0,0 1,1-1,-1 0,1 0,-1 0,1 1,-1-1,1 0,-1 0,1 0,-1 0,1 0,-1 0,0 0,1 0,-1 0,1 0,-1 0,1 0,-1-1,1 1,-1 0,1 0,-1 0,1-1,-1 1,0 0,1 0,-1-1,137-49,-113 39,255-135,53-48,-174 99,458-256,-503 300,-113 52,0-1,0 1,-1-1,1 1,0-1,0 1,0-1,0 1,0 0,0-1,0 1,0-1,0 1,0-1,0 1,1-1,-1 1,0-1,0 1,0-1,1 1,-1-1,0 1,1-1,-1 1,0-1,1 0,-1 1,0-1,1 0,-1 1,1-1,-1 0,1 1,-1-1,1 0,-1 0,1 0,-1 1,1-1,-1 0,1 0,-1 0,1 0,0 0,-1 0,1 0,-1 0,1 0,-1 0,1 0,-1-1,1 1,-1 0,1 0,-1 0,1-1,-1 1,1 0,-1-1,1 1,-1 0,-108 101,69-71,-460 345,261-207,233-165,-35 28,39-31,0 1,1 0,-1-1,1 1,-1-1,0 1,1 0,-1 0,1-1,-1 1,1 0,0 0,-1-1,1 1,0 0,0 0,-1 0,1 0,0 0,0-1,0 1,0 0,0 0,0 0,0 0,1 0,-1 0,0-1,0 1,1 0,-1 0,0 0,1-1,-1 1,1 0,-1 0,1-1,-1 1,1 0,0-1,-1 1,1-1,0 1,-1-1,1 1,0-1,0 1,-1-1,1 0,13 5,-1-2,0 1,1-2,-1 0,1-1,0 0,0-1,-1 0,1-1,13-3,72-8,-60 6</inkml:trace>
</inkml:ink>
</file>

<file path=ppt/ink/ink6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51.75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5143 509,'-1000'-149,"574"95,-363 5,77 76,622-27,795-56,17 26,-701 30,15-1,1 1,-1 3,0 0,0 3,4 1,-41-6,0-1,0 1,0-1,0 1,0-1,0 1,1 0,-1-1,0 1,0 0,1 0,-1 0,1-1,-1 1,1 0,-1 0,1 0,-1 0,1 0,0 0,-1 0,1 0,0 0,0 0,0 0,0 0,0 0,0 0,0 0,0 0,0 0,0 0,1 0,-1 0,0 0,1 0,-1 0,1 0,-1 0,1 0,-1 0,1-1,0 1,-1 0,1 0,0-1,0 1,0 0,-1-1,1 1,0-1,0 1,0-1,0 1,0-1,0 0,0 1,0-1,0 0,0 0,0 0,0 0,0 0,0 0,0 0,0 0,0 0,0-1,0 1,0 0,-16 5,-2 0,1-1,0 0,-1-2,1 0,-1 0,0-2,-10-1,1 2,-936-3,422-26,783 3,-101 6,-92 14,493-32,-489 36,1 3,-1 2,1 2,22 7,-76-13,0 0,1-1,-1 1,0 0,0 0,0 0,0 0,0 0,0 0,1 0,-1 1,0-1,0 0,0 1,0-1,0 1,0-1,0 1,0-1,0 1,0 0,0-1,0 1,0 0,-1 0,1 0,0-1,-1 1,1 0,0 0,-1 0,1 0,-1 0,1 0,-1 0,0 1,0-1,1 0,-1 0,0 0,0 0,0 0,0 1,0-1,0 0,0 0,-1 0,1 0,0 0,-1 0,1 0,0 0,-1 0,0 0,1 0,-1 0,1 0,-1 0,0 0,0 0,0 0,1-1,-1 1,-1 0,-13 6,0 0,0-2,-1 1,0-2,0 0,0-1,0-1,-6 0,-9 3,-157 14,0-8,-136-11,178-2,-831 1,957 1,-63 11,99 0,211-4,535-33,-377 17,0 17,333 53,-480-11,-200-31,-58-10,-320-3,28 8,37-3,-234 42,376-18,133-34,0 0,-1 0,1 0,-1-1,1 1,0 0,-1 0,1 0,0 0,0 0,0 0,0 0,0 0,0 0,0 0,0 0,0 0,1 0,-1 0,0-1,0 1,1 0,-1 0,1 0,-1 0,1 0,-1-1,1 1,-1 0,1 0,0-1,-1 1,1-1,0 1,0 0,0-1,-1 1,1-1,0 0,0 1,0-1,0 0,0 1,0-1,0 0,0 0,0 0,-1 0,1 0,0 0,0 0,0 0,0 0,0 0,0-1,0 1,0 0,0-1,38 9,0-3,0-1,0-1,28-3,-30 0,302-8,-1-15,-113 7,489-24,-159 11,-715 13,-252 7,0 19,-227 41,601-48,-684 80,546-44,176-40,-1 1,0 0,0 0,0-1,1 1,-1 0,0 0,0 0,0 0,1 0,-1 0,0 0,0 1,0-1,1 0,-1 0,0 0,0 1,1-1,-1 1,0-1,0 0,1 1,-1-1,1 1,-1-1,0 1,1 0,-1-1,1 1,-1 0,1-1,0 1,-1 0,1 0,0-1,-1 1,1 0,0 0,0-1,0 1,-1 0,1 0,0 0,0-1,0 1,1 0,-1 0,0 0,0 0,0-1,0 1,1 0,-1 0,0-1,1 1,-1 0,1-1,-1 1,1 0,19 3,1 0,0-1,0-1,-1-1,1-1,12-2,15 1,258-11,122-26,-142 9,659-39,39 42,-941 26,-36 0,-26 1,-494 32,341-18,-787 79,-215 43,532-57,491-51,151-29,1 0,-1 0,0 0,0 0,1 0,-1 0,0 0,0 0,1 0,-1 0,0 0,0 0,1 0,-1 1,0-1,0 0,1 0,-1 0,0 0,0 1,0-1,0 0,1 0,-1 1,0-1,0 0,0 0,0 0,0 1,0-1,0 0,0 1,0-1,0 0,1 0,-1 1,0-1,-1 0,1 0,0 1,0-1,0 0,0 0,34 3,118-8,1-7,116-25,-218 29,79-11,1342-175,-1222 169,400-38,79 26,-627 37,-161 2,-1817 192,1846-191,-1696 234,1599-216,101-11,27-3,10-4,1 0,0-1,1-1,-1 0,0 0,0-1,0-1,1 0,0-1,17 0,598-66,-272 23,681-70,191 39,-899 71,-315 10,-46 2,-508 51,-2277 389,1977-295,745-139,89-12,18-2,25-4,911-182,109-2,347 11,-1045 150,17 16,-244 18,-105 1,-28 0,-85 13,-3371 668,2870-550,547-127,32-6,28-8,909-198,755-80,-617 172,-632 85,-398 28,-58 11,-355 48,-2403 476,2030-388,628-135,107-15,29-6,637-156,11 12,6 29,4 30,81 23,-468 62,-250 12,-35 0,-94 18,-410 63,-976 173,17-20,1326-222,119-17,33-5,1446-222,-1433 222,654-85,527 5,-715 87,-495-4,-1 0,1 1,0-1,0 0,0 1,0-1,0 0,0 1,0-1,0 0,0 1,0-1,0 0,0 1,0-1,0 0,0 1,-466 61,-1201 205,942-150,706-114,31-6,493-91,546-136,369-67,-778 164,-609 126,-12 4,0-1,0-2,0 0,-1-1,0 0,-1-2,0-1,3-2,-21 12,0-1,1 1,-1 0,0-1,0 0,0 1,0-1,0 0,1 1,-1-1,-1 0,1 0,0 0,0 0,0 0,0 0,-1 0,1 0,0 0,-1-1,1 1,-1 0,1 0,-1 0,0-1,0 1,1 0,-1-1,0 1,0 0,0 0,0-1,0 1,-1 0,1-1,0 1,-1 0,1 0,-1 0,1-1,-1 1,1 0,-1 0,0 0,0 0,1 0,-1 0,0 0,0 0,0 0,0 0,0 1,-1-1,-69-29,-45 6,-1 5,0 5,-44 3,-591 0,280 10,232-15,171-8,69 23,0 0,0 0,0 0,0 0,0-1,0 1,0 0,0 0,0 0,1 0,-1 0,0 0,1-1,-1 1,1 0,-1 0,1 0,0 0,-1 0,1 1,0-1,0 0,0 0,-1 0,1 1,0-1,0 0,0 1,0-1,0 1,1-1,-1 1,0-1,0 1,0 0,1 0,-2-1,43-19,0 3,1 1,0 2,5 1,1-2,488-139,31 6,-161 47,-351 67,-57 32,-1-1,0 1,1 0,-1 0,0 0,0 0,-1 1,1-1,0 0,-1 0,1 1,-1-1,1 1,-1-1,0 1,1 0,-1-1,0 1,0 0,0 0,0 0,0 1,0-1,0 0,0 1,-1 0,1-1,0 1,0 0,0 0,-1 0,1 0,0 0,0 1,-1-1,2 0,-109-8,0 5,0 4,-8 6,113-7,-743 60,285-35,449-30,35-3,97-24,2 6,18 3,-54 9,538-98,-599 107,-81-1,-273 36,209-14,-412 49,462-59,280-31,0-9,11-12,4 1,114-6,-665 80,-334 48,627-70,50-9,380-62,-369 49,-214 13,-458 3,941-13,-32-23,-185 25,-233 15,-329 42,230-41,339-10,-1-3,1-4,1-4,11-1,64-13,-153 25,-21 3,-25 1,-211 44,102-13,49-8,97-22,1-1,0 0,0 1,-1-1,1 1,0-1,0 1,0-1,0 1,0-1,0 1,0 0,0-1,0 1,0-1,0 1,0-1,0 1,0-1,0 1,0-1,0 1,1-1,-1 1,0-1,0 1,1-1,-1 0,0 1,1-1,-1 1,0-1,1 0,-1 1,1-1,-1 0,1 0,-1 1,0-1,1 0,-1 0,1 1,-1-1,1 0,-1 0,1 0,0 0,-1 0,1 0,-1 0,1 0,-1 0,1 0,-1 0,1 0,-1 0,1-1,-1 1,1 0,-1 0,1 0,-1-1,1 1,-1 0,0-1,1 1,-1 0,0-1,1 1,58 1,-1-2,1-2,48-10,-31 4,152-22,-347 36,-111 19,763-36,23-23,-330 24,-423 37,42-22,802-60,-192 26,-423 35,-46 7,-189 18,-35 8,237-38,1 0,-1 0,1-1,-1 1,0 0,1 0,-1 0,1 0,-1 0,1 0,-1 0,0 0,1 0,-1 0,1 0,-1 0,0 0,1 0,-1 1,1-1,-1 0,1 0,-1 1,1-1,-1 0,1 1,-1-1,1 0,-1 1,1-1,0 1,-1-1,1 1,0-1,-1 1,1-1,0 1,0-1,-1 1,1-1,0 1,0-1,0 1,0 0,0-1,0 1,0-1,0 1,0 0,0-1,0 1,0-1,0 1,0-1,1 1,-1 0,0-1,0 1,38 8,496-8,-199 0,-283 9,-52-9,0 0,-1 0,1 0,-1 0,0 0,1-1,-1 1,0 0,1 0,-1 0,0-1,0 1,0 0,0-1,0 1,0-1,0 1,0-1,0 1,0-1,0 0,0 1,0-1,0 0,0 0,0 0,0 0,0 0,0 0,-1 0,1 0,0 0,0-1,0 1,0 0,0-1,-1 2,-782 75,657-66,357-15,918-70,-578 45,-558 27,-39 3,-1462 1,2184-19,-239 6,-719 13,73-3,-170 21,324-14,36-4,0-1,0 0,0 0,0 1,0-1,0 0,0 0,0 1,0-1,0 0,0 0,0 0,0 1,0-1,-1 0,1 0,0 1,0-1,0 0,0 0,0 0,0 1,-1-1,33 1,183-6,189-31,-358 31,293-34,-294 32,-70-5,-14 8,0 1,-1 3,1 1,-1 2,-9 3,-49 2,-344 26,399-26,77 9,277-10,-197-9,80 3,-158 8,-58 8,-323 51,-538 89,838-141,64-5,35-6,-1-3,1-2,-1-2,25-6,-31 4,137-12,311-16,-472 33,-28-1,-74 6,-1 3,1 4,-11 6,-40 7,-391 76,382-73,139-29,1 1,-1-1,1 0,-1 1,0-1,1 0,-1 1,0-1,1 0,-1 1,0-1,0 1,1-1,-1 1,0-1,0 0,0 1,0-1,1 1,-1-1,0 1,0-1,0 1,0-1,0 1,0-1,0 1,-1-1,1 1,0-1,0 1,0-1,0 1,0-1,-1 0,1 1,0-1,-1 1,1-1,0 0,0 1,-1-1,1 0,-1 1,1-1,0 0,-1 1,1-1,-1 0,1 0,-1 0,1 1,0-1,-1 0,1 0,-1 0,1 0,-1 0,1 0,-1 0,1 0,-1 0,1 0,-1 0,1 0,40 12,20-3,1-3,0-3,1-2,-1-4,25-4,17 0,177-11,289-6,-676 30,1 4,-66 17,89-14,-869 148,860-138,93-23,-1 0,0 0,1 0,-1 1,0-1,0 0,1 0,-1 1,0-1,0 0,1 1,-1-1,0 0,0 1,0-1,0 0,0 1,0-1,1 0,-1 1,0-1,0 0,0 1,0-1,0 0,0 1,0-1,0 1,-1-1,1 0,0 1,0-1,0 0,0 1,0-1,-1 0,1 0,0 1,0-1,0 0,-1 1,279 3,1104-6,-1423 14,-533 51,-9-25,386-19,178-13,43-3,227-4,164-26,108-3,-437 35,-72 6,-40-4,-353 40,-25 6,-309 51,612-78,102-26,0 0,-1 0,1 0,0 1,-1-1,1 0,-1 0,1 1,0-1,-1 1,1-1,-1 1,1-1,-1 1,1-1,-1 1,0-1,1 1,-1-1,1 1,-1 0,0-1,0 1,1 0,-1-1,0 1,0 0,0-1,0 1,0 0,0-1,0 1,0 0,0-1,0 1,0 0,0 0,-1-1,1 1,0-1,0 1,-1 0,1-1,0 1,-1-1,1 1,-1 0,1-1,-1 1,1-1,278 7,803-10,-789 21,-246 1,-45-19,-1 1,1 0,-1-1,0 1,1 0,-1 0,0 0,1-1,-1 1,0 0,0 0,0 0,0 0,0 0,0-1,0 1,0 0,0 0,0 0,0 0,0-1,-1 1,1 0,0 0,-1 0,1-1,0 1,-1 0,1 0,-1-1,1 1,-1 0,0-1,1 1,-1-1,0 1,1-1,-1 1,0-1,0 1,1-1,-1 0,0 1,0-1,0 0,1 0,-1 0,0 1,0-1,0 0,0 0,0 0,-22 9,-2-1,1-2,-1 0,0-1,0-1,-7-1,-6 1,-322 35,-158 24,489-55,29-8,1 0,-1 0,0 0,1 0,-1 0,0 0,1 0,-1 0,0 0,1 1,-1-1,0 0,1 0,-1 0,0 0,0 0,1 1,-1-1,0 0,0 0,1 0,-1 1,0-1,0 0,1 1,-1-1,0 0,0 0,0 1,0-1,0 0,0 1,1-1,-1 0,0 1,0-1,0 0,0 1,0-1,0 0,0 1,0-1,0 0,0 0,-1 1,1-1,0 0,0 1,0-1,0 0,0 1,-1-1,1 0,0 0,0 1,0-1,-1 0,1 0,0 1,0-1,-1 0,1 0,0 0,34 10,0-3,1-1,0-1,0-2,3-1,-14-1,462 10,-302-14,0 9,0 8,56 16,-135-1,-105-29,1 0,0 0,0 0,0 0,0 0,-1 1,1-1,0 0,0 0,-1 1,1-1,0 1,0-1,-1 1,1-1,-1 1,1-1,0 1,-1-1,1 1,-1 0,1-1,-1 1,1 0,-1-1,0 1,1 0,-1 0,0-1,0 1,1 0,-1 0,0 0,0-1,0 1,0 0,0 0,0 0,0 0,0-1,-1 1,1 0,0 0,0 0,-1-1,1 1,0 0,-1-1,1 1,-1 0,1-1,-1 1,1 0,-1-1,1 1,-1-1,0 1,1-1,-1 1,0-1,0 1,1-1,-1 0,0 1,0-1,1 0,-1 0,-1 0,-58 21,-89 7,-1-6,-67-2,-1156 54,988-43,466-17,545 14,-486-20,0 7,78 22,-150-15,-68-21,0 0,1-1,-1 1,0-1,1 1,-1 0,0-1,0 1,0 0,0-1,0 1,0 0,0 0,0-1,0 1,0 0,0-1,0 1,0 0,0-1,-1 1,1 0,0-1,-1 1,1-1,0 1,-1 0,1-1,-1 1,1-1,-1 1,1-1,-1 1,1-1,-1 0,1 1,-1-1,0 1,1-1,-1 0,0 0,1 1,-1-1,0 0,1 0,-1 0,0 0,1 0,-1 0,0 0,1 0,-1 0,-153 19,119-18,-731-9,-26 1,-140 70,453-25,461-31,50-1,34-1,1-3,0-3,17-5,-35 3,821-83,-334 41,184 22,-601 24,-103-1,-32 1,-640 43,-1635 101,1786-134,702-15,-1-9,126-27,-192 23,393-50,463 4,-789 65,-417 1,-121 21,219-14,-2194 160,2253-165,-79 6,-134-8,219-10,57 7,1 0,-1 0,1-1,-1 1,0-1,1 1,-1 0,1-1,-1 1,0-1,0 1,1-1,-1 1,0-1,0 1,0-1,1 1,-1-1,0 1,0-1,0 0,0 1,0-1,0 1,0-1,0 1,0-1,0 1,-1-1,1 1,0-1,0 1,0-1,-1 1,1-1,0 1,-1-1,1 1,0-1,-1 1,1 0,0-1,-1 1,1-1,-1 1,1 0,-1 0,1-1,-1 1,1 0,231-56,990-151,-770 137,2 20,2 20,51 19,-475 13,-74-1,10 1,-1541 88,-856 93,2148-173,221-21,67 4,194-41,-145 39,19-4,691-122,6 33,38 32,-573 65,-228 5,-31 1,-756 49,255-11,-1031 47,1007-89,490-8,65 4,180-40,-133 37,-45 9,1399-230,-850 174,-546 53,-28 3,-170 4,-125 21,218-16,-441 50,-333 21,764-82,103 3,-1-1,1 1,0-1,0 0,0 1,0-1,0 0,0 1,0-1,0 1,0-1,0 0,0 1,0-1,0 0,0 1,1-1,-1 1,0-1,0 0,1 1,-1-1,1 1,-1-1,0 1,1-1,-1 1,1-1,-1 1,1 0,-1-1,1 1,-1 0,1-1,0 1,-1 0,1 0,-1-1,1 1,0 0,-1 0,1 0,-1 0,1 0,0 0,-1 0,1 0,0 0,-1 0,1 0,0 0,-1 1,1-1,0 0,0 0,381-127,357-77,362-37,-924 203,-136 27,-38 5,-102 12,-1609 191,1703-197,-156 16,-1-8,-23-7,120-14,93-15,21 5,1 3,1 2,0 3,14-2,-33 9,1005-232,-631 143,-358 82,-48 15,-1 0,1-1,0 1,-1 0,1 0,0-1,-1 1,1 0,0-1,-1 1,1-1,0 1,0 0,0-1,-1 1,1-1,0 1,0-1,0 1,0-1,0 1,0 0,0-1,0 1,0-1,0 1,0-1,0 1,0-1,0 1,0-1,0 1,1 0,-1-1,0 1,0-1,1 1,-1 0,0-1,0 1,1 0,-1-1,-62-3,0 2,0 3,-49 8,60-5,-412 43,139-11,-80-12,179-26,225 2,1 0,-1 0,0 0,0 0,0 0,1-1,-1 1,0 0,0 0,0 0,0-1,1 1,-1 0,0 0,0 0,0-1,0 1,0 0,0 0,0-1,0 1,1 0,-1 0,0-1,0 1,0 0,0 0,0-1,0 1,-1 0,1 0,0-1,0 1,0 0,0 0,0-1,0 1,0 0,0 0,-1-1,1 1,0 0,0 0,0 0,0 0,-1-1,32-7,963-189,-369 82,-538 93,-87 21,0 1,0-1,0 1,0-1,0 1,0-1,0 1,0-1,0 1,0-1,0 1,0-1,0 1,0-1,0 1,-1-1,1 1,0-1,0 1,-1 0,1-1,0 1,-1-1,1 1,0 0,-1-1,1 1,-1 0,1-1,-1 1,1 0,0 0,-1-1,1 1,-1 0,1 0,-1 0,1 0,-1 0,1 0,-1 0,1 0,-1 0,0 0,1 0,-1 0,1 0,-1 0,1 0,-1 0,1 1,-1-1,1 0,0 0,-1 0,1 1,-1-1,1 1,-200 22,-78 21,19-1,-1-11,-177-5,426-27,7 1,-1 0,1-1,0 0,0 0,0 0,-1-1,1 1,0-1,0 0,0 0,0-1,0 1,0-1,0 0,-3-1,28-14,220-43,-133 39,502-90,-423 79,-238 26,-899 66,768-66,163-7,51 5,779-103,-622 82,-495 86,-675 115,665-104,316-68,-1-1,1 1,-1 0,1 0,-1-1,0 1,1 0,-1 0,1 0,-1 0,0 0,1 0,-1 0,1 0,-1 0,0 0,1 0,-1 0,0 0,1 0,-1 1,1-1,-1 0,1 0,-1 1,1-1,-1 0,1 1,-1-1,1 0,-1 1,1-1,-1 1,1-1,0 1,-1-1,1 1,0-1,-1 1,1 0,0-1,0 1,0-1,-1 1,1-1,0 1,0 0,0-1,0 1,0 0,0-1,0 1,0-1,1 1,-1 0,0-1,0 1,0-1,1 1,-1-1,0 1,0 0,1-1,-1 1,1-1,-1 0,0 1,1 0,46 11,41-9,0-3,-1-3,3-5,-24 3,374-38,-103 9,113 11,-353 29,-88 1,-27 0,-297 41,212-36,-1044 126,982-103,165-35,-1 0,0-1,1 1,-1 0,0 0,1 1,-1-1,0 0,1 0,-1 0,0 0,1 1,-1-1,0 0,1 1,-1-1,1 0,-1 1,0-1,1 1,-1-1,1 1,-1-1,1 1,0-1,-1 1,1-1,0 1,-1-1,1 1,0 0,-1-1,1 1,0 0,0-1,0 1,0 0,0-1,0 1,0 0,0 0,0-1,0 1,0 0,0-1,0 1,1 0,-1-1,0 1,0 0,1-1,-1 1,0-1,1 1,-1 0,40 16,12-9,1-2,1-2,39-3,-55-1,521-27,-118 2,-114 42,-304-11,-24 1,-40 8,-338 51,-413 59,-170 15,795-107,161-26,22-5,86-1,0-5,0-4,76-16,-153 20,241-35,118-19,2 18,39 14,-168 28,-212 3,-46-5,1 1,-1-1,1 0,0 1,0-1,-1 0,1 1,0-1,0 0,-1 1,1-1,0 1,0-1,0 0,0 1,-1-1,1 1,0-1,0 1,0-1,0 1,0-1,0 1,0-1,0 0,0 1,1-1,-1 1,0-1,0 1,0-1,0 0,1 1,-1-1,0 1,0-1,1 0,-1 1,0-1,1 0,-1 1,0-1,1 0,-1 0,1 1,-1-1,0 0,1 0,-1 0,1 0,-1 1,0-1,1 0,-1 0,1 0,-1 0,1 0,-1 0,1 0,-1 0,1 0,-1 0,0 0,1-1,-1 1,1 0,-37 17,-320 61,-1004 159,1257-212,103-25,0 1,1-1,-1 0,0 0,1 1,-1-1,0 0,0 0,1 1,-1-1,0 0,0 1,0-1,0 0,0 1,1-1,-1 0,0 1,0-1,0 1,0-1,0 0,0 1,0-1,0 0,0 1,0-1,0 1,0-1,-1 0,1 1,0-1,0 0,0 1,0-1,-1 0,1 1,0-1,0 0,-1 0,1 1,0-1,0 0,-1 0,42 4,0-2,0-2,0-2,25-5,-23 3,824-114,-411 63,134 14,-568 40,12-2,1 3,0 0,0 2,0 2,20 5,-55-8,-1-1,0 1,0-1,0 1,0-1,0 1,1 0,-1-1,0 1,0 0,1 0,-1 0,1 0,-1-1,1 1,-1 0,1 0,-1 0,1 0,0 0,-1 0,1 0,0 0,0 0,0 0,0 0,0 0,0 0,0 0,0 0,1 1,-1-1,0 0,0-1,1 1,-1 0,1 0,-1 0,1 0,-1 0,1 0,0 0,-1-1,1 1,0 0,0 0,-1-1,1 1,0-1,0 1,0-1,0 1,0-1,0 1,0-1,-74 22,0-3,-2-3,-8-3,0 1,-565 96,-456 91,846-145,222-44,36-12,1 0,-1 0,0-1,1 1,-1 0,1 0,-1 0,1-1,-1 1,0 0,1 0,-1 0,1 0,-1 0,1 0,-1 0,1 0,-1 0,1 0,-1 0,1 0,-1 1,1-1,-1 0,0 0,1 0,-1 0,1 1,-1-1,1 0,-1 1,0-1,1 0,-1 1,0-1,1 0,-1 1,0-1,0 1,1-1,-1 0,0 1,0-1,0 1,0-1,1 1,-1-1,0 1,0-1,0 1,0-1,0 1,0-1,0 1,0-1,-1 0,1 1,0-1,0 1,0-1,0 1,-1-1,102 6,1-5,99-12,-138 6,919-85,-915 85,149-13,0 10,120 14,-198 17,-140-22,1-1,0 0,0 0,0 0,0 1,0-1,0 1,0-1,-1 1,1-1,0 1,0-1,1 1,-1 0,0 0,0-1,0 1,0 0,1 0,-1 0,0 0,1 0,-1 0,1 0,-1 0,1 0,-1 0,1 0,0 1,0-1,-1 0,1 0,0 0,0 0,0 1,0-1,0 0,1 0,-1 0,0 0,1 0,-1 1,0-1,1 0,-1 0,1 0,0 0,-1 0,1 0,0 0,-1-1,1 1,0 0,0 0,0 0,0-1,0 1,0 0,0-1,0 1,0-1,0 0,0 1,1-1,-198 49,137-38,-929 119,343-54,338-38,293-36,21-2,27-1,554-69,-159 12,-116 29,2 14,41 14,-417 19,-628 106,-57 2,308-41,340-57,98-28,0 0,0 0,1 1,-1-1,0 0,0 0,1 1,-1-1,0 0,0 1,0-1,0 0,0 0,1 1,-1-1,0 0,0 1,0-1,0 0,0 1,0-1,0 0,0 1,0-1,0 0,0 1,0-1,0 0,0 1,-1-1,1 0,0 1,0-1,0 0,0 1,-1-1,1 0,0 0,0 1,0-1,-1 0,1 0,0 1,0-1,-1 0,1 0,0 0,-1 0,1 1,0-1,-1 0,1 0,34 3,87-10,0-5,58-16,-101 16,181-30,272-46,4 22,490 6,-943 60,0 4,0 4,71 16,-82 4,-71-28,0 1,1 0,-1-1,0 1,1 0,-1-1,0 1,0 0,0-1,0 1,0 0,0 0,0-1,0 1,0 0,0-1,0 1,0 0,-1-1,1 1,0 0,0-1,-1 1,1-1,0 1,-1 0,1-1,-1 1,1-1,-1 1,1-1,-1 1,1-1,-1 1,1-1,-1 0,0 1,1-1,-1 0,0 0,1 1,-1-1,0 0,1 0,-1 0,0 0,1 0,-1 0,0 0,1 0,-32 13,0-2,-1-1,0-2,-1-1,-21 1,-8 2,-1355 194,945-145,91-21,345-37,29-5,26-3,304-50,325-58,685-96,-1036 185,1 13,130 18,-297 12,-130-17,1 0,0 0,0 0,-1 0,1 0,0 0,0 0,-1 0,1 0,0 0,0 0,-1 0,1 1,0-1,-1 0,1 0,0 1,-1-1,1 0,0 1,-1-1,1 1,-1-1,1 1,-1-1,1 1,-1-1,1 1,-1 0,1-1,-1 1,0 0,0-1,1 1,-1 0,0-1,0 1,0 0,1 0,-1-1,0 1,0 0,0 0,0-1,0 1,-1 0,1 0,0-1,0 1,0 0,-1-1,1 1,0 0,-1-1,1 1,0 0,-1-1,-40 23,-188 32,169-45,-1717 235,1544-222,221-21,30-2,238-13,-1-11,76-25,-143 22,601-85,3 35,110 32,-808 44,222 9,-279-1,-33 1,-25-4,-338 16,-700 86,887-89,-287 41,449-55,16-1,24-2,-27 0,311-12,0-15,38-19,-4 1,324-28,333 18,-862 50,-123 0,-26 0,-35-1,-344 18,-404 51,449-31,446-30,648-26,-652 29,-19 1</inkml:trace>
</inkml:ink>
</file>

<file path=ppt/ink/ink6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7:24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1888,'-18'117,"-68"327,48-267,15-77,18-100,4-11</inkml:trace>
  <inkml:trace contextRef="#ctx0" brushRef="#br0" timeOffset="250.842">1 2424,'54'-2,"0"-3,-1-2,1-3,-2-1,1-4,-2-1,0-2,0-4,123-60,-153 68,-3 2</inkml:trace>
  <inkml:trace contextRef="#ctx0" brushRef="#br0" timeOffset="697.533">763 1944,'-75'474,"73"-461,-1-6,1 0,0 0,0 1,1-1,0 1,0-1,1 1,0-1,0 1,0 0,1-1,1 1,-1-1,1 0,0 1,1-1,0 0,0 0,0-1,1 1,0-1,0 1,5 4,-4-10,1 0,-1 0,0-1,1 1,-1-1,0 0,1-1,-1 0,0 0,0 0,1 0,-1-1,0 1,0-2,0 1,-1 0,1-1,0 0,-1 0,0 0,0-1,4-3,12-6,2-1,-13 7,0 1,1 0,-1 1,1 0,0 0,1 1,-1 0,1 1,8-1,-17 4,-1 0,1 0,0 0,-1 1,1-1,0 1,-1-1,1 1,-1 0,1 0,-1-1,1 1,-1 0,0 0,1 0,-1 1,0-1,0 0,0 0,0 1,0-1,0 1,0-1,0 1,-1-1,1 1,0-1,-1 1,0-1,1 1,-1 0,0-1,0 1,0 1,3 65,-4-57,1-3,-1-5,0-1,1 1,-1 0,1 0,0 0,0 0,0-1,0 1,1 0,-1 0,1 0,0-1,-1 1,1 0,0 0,1-1,-1 1,0-1,1 1,0-1,-1 0,1 0,0 0,1 1,8-1</inkml:trace>
  <inkml:trace contextRef="#ctx0" brushRef="#br0" timeOffset="1114.459">1299 2621,'19'-4,"0"0,0-2,-1-1,0 0,0-1,0-1,-1 0,-1-2,0 0,0 0,-1-2,0 0,-1-1,-1 0,4-6,-16 19,1-1,-1 0,1 0,-1 0,0 1,0-1,0-1,0 1,-1 0,1 0,0 0,-1 0,1 0,-1-1,0 1,0 0,0 0,0-1,0 1,-1 0,1 0,0 0,-1-1,0 1,1 0,-1 0,0 0,0 0,0 0,-1 0,1 0,0 1,-1-1,1 0,-1 1,0-1,1 1,-1-1,0 1,0 0,0 0,0 0,0 0,0 0,0 0,0 1,0-1,0 1,-1-1,1 1,0 0,0 0,-1 0,1 0,0 0,0 0,0 1,-1-1,1 1,0-1,0 1,0 0,0 0,-2 1,-9 5,1 1,-1 1,2 0,-1 0,1 1,1 1,-1-1,2 2,0-1,0 2,1-1,0 1,1 0,1 0,0 1,1 0,-2 11,5-20,1 0,0 0,0 0,0 1,1-1,0 0,0 1,0-1,1 0,0 0,0 1,0-1,0 0,1 0,0 0,0 0,1 0,-1-1,1 1,0-1,0 1,0-1,1 0,-1 0,1-1,0 1,0-1,1 0,-1 0,1 0,3 2,1 0,-1-1,1-1,-1 0,1 0,0 0,0-1,1 0,-1-1,0 0,0-1,1 0,-1 0,0-1,1 0,7-2,8-4</inkml:trace>
  <inkml:trace contextRef="#ctx0" brushRef="#br0" timeOffset="25287.026">508 3525,'-7'-4,"-1"1,1 0,-1 1,0-1,0 2,0-1,0 1,0 0,-1 1,1 0,0 0,0 1,0 0,0 0,0 1,0 0,0 0,0 1,0 0,1 0,0 1,0 0,0 0,0 1,0 0,1 0,0 1,0 0,0 0,1 0,0 0,0 1,-2 6,0-1,1 1,1 0,0 1,1-1,0 1,1 0,1 0,0 0,1 0,0 0,1 0,1 1,0-1,1 0,1 0,0 0,1-1,0 1,1-1,0 0,1 0,1 0,5 7,-7-15,-1-1,1-1,0 1,0-1,0 1,0-1,1-1,-1 1,1-1,-1 0,1 0,0-1,0 0,0 0,0 0,0 0,0-1,0 0,0-1,0 1,0-1,0 0,0-1,0 1,-1-1,1 0,-1-1,1 1,-1-1,0 0,0-1,0 1,0-1,0 0,-1 0,0 0,3-4,8-4,-1-1,0 0,-1-1,0 0,-1-1,-1-1,0 0,-1 0,-1-1,0-1,-2 1,0-1,0 0,-2-1,-1 1,0-1,-1 0,-1 0,-1-1,0-10,-2 22,0 1,0 0,-1-1,0 1,0 0,-1 0,0 1,0-1,0 0,-1 1,0 0,0 0,-1 0,1 0,-1 1,-1-1,3 4,1-1,-1 1,0 0,0 0,0 0,-1 0,1 1,0-1,-1 1,1 0,-1 0,1 0,-1 0,1 1,-1-1,0 1,1 0,-1 0,1 0,-1 1,0-1,1 1,-1 0,1 0,-1 0,1 1,0-1,-1 1,1-1,0 1,0 0,-2 2,-54 69,44-48</inkml:trace>
  <inkml:trace contextRef="#ctx0" brushRef="#br0" timeOffset="25718.37">848 3863,'1'-19,"1"-1,1 1,1 0,1 0,1 0,0 1,1-1,1 2,1-1,1 1,8-12,-17 28,-1-1,0 1,0-1,1 1,-1-1,1 1,0-1,-1 1,1 0,0 0,0-1,0 1,-1 0,1 0,1 0,-1 0,0 0,0 0,0 0,0 0,1 0,-1 1,0-1,1 0,-1 1,1-1,-1 1,0-1,1 1,-1 0,1 0,-1 0,1 0,-1 0,1 0,-1 0,1 0,-1 1,1-1,-1 0,1 1,-1-1,1 1,-1 0,0-1,1 1,-1 0,0 0,0 0,0 0,29 64,-28-58,0 1,0-1,1 0,0 0,0 0,1-1,-1 1,1-1,1 0,-1 0,1 0,0-1,1 1,-1-1,1 0,0-1,0 0,1 0,-1 0,1 0,0-1,4 1,-4-3,0 0,-1-1,1 0,0 0,-1 0,1-1,-1 0,1 0,-1-1,1 0,-1 0,0-1,0 1,0-1,0-1,0 1,-1-1,1 0,-1 0,0 0,89-103,-86 92,-1 0,-1-1,0 0,-1 0,0 0,-1 0,0-8,4-12,-4 16</inkml:trace>
  <inkml:trace contextRef="#ctx0" brushRef="#br0" timeOffset="40672.492">453 4485,'-1'-1,"1"0,-1 0,1 0,-1 0,1 0,-1 0,0 0,0 0,0 0,1 1,-1-1,0 0,0 0,0 1,0-1,0 1,0-1,0 1,0-1,-1 1,1 0,0 0,0-1,0 1,0 0,0 0,-1 0,1 0,0 0,0 0,0 1,0-1,0 0,-1 1,1-1,0 0,0 1,0-1,0 1,0 0,0-1,0 1,1 0,-1 0,0-1,0 1,0 0,1 0,-1 0,0 0,1 0,-1 0,1 0,-1 0,1 0,0 0,-1 1,1-1,-13 186,-20 122,31-237,26-82,139-145,-155 147,2 1,-1 0,1 1,-1 0,2 1,-1-1,1 2,-1 0,1 0,0 1,1 0,-1 1,0 0,1 1,-1 1,1-1,0 2,-8 0,0 1,0 0,-1 0,1 0,-1 1,0-1,1 1,-1 0,0 0,-1 0,1 0,0 0,-1 0,0 1,0 0,0-1,0 1,0 0,-1 0,0 0,0 0,0 0,0 0,0 0,-1 1,1 107,-4-100,0 0,-1 0,0-1,-1 1,0-1,-1 0,0 0,-1 0,0-1,0 0,-1-1,-1 0,0 0,0-1,0 0,-1 0,0-1,-1 0,0-1,0 0,0-1,0 0,-1-1,0 0,0-1,0 0,0-1,-1-1,1 0,-13 0,-92-17,114 15,0 0,0-1,0 1,0-1,0 1,1-1,-1 0,0 0,1 0,-1 0,1 0,0-1,0 1,0-1,0 1,0-1,1 0,-1 0,1 0,-1 0,1 0,0 0,1 0,-1 0,0 0,1-1,0 1,-1 0,1 0,0 0,1-1,-1 1,1 0,0-2,4-13</inkml:trace>
  <inkml:trace contextRef="#ctx0" brushRef="#br0" timeOffset="41046.044">904 5190,'49'-18,"0"-2,-2-3,0-1,-2-2,0-2,18-18,-59 44,-1 0,1 0,-1 0,0 0,0-1,0 0,0 1,0-1,0 0,-1 0,1-1,-1 1,0 0,0-1,0 0,-1 1,1-1,-1 0,0 0,0 0,0 0,0 0,-1 0,0 0,0 0,0 0,0 0,0 0,-1 0,0 0,0 1,0-1,0 0,-1 0,1 0,-1 1,0-1,0 1,0-1,-1 1,1 0,-1 0,-1-1,-1 0,0 1,0 0,0 0,0 1,0-1,0 1,-1 0,1 1,-1-1,0 1,1 0,-1 1,0-1,0 1,1 0,-1 1,0-1,1 1,-1 0,0 0,1 1,-1 0,1 0,0 0,0 1,0 0,0-1,0 2,-2 1,-3 1,0 2,0-1,0 1,1 1,1 0,-1 0,1 0,1 1,0 0,0 1,1 0,1 0,-3 6,5-9,-1 0,2 0,-1 0,1 1,0-1,1 1,0 0,0 0,1-1,0 1,1 0,0-1,0 1,1 0,0-1,0 1,1-1,0 0,1 0,0 0,0 0,0-1,1 0,0 0,1 0,0 0,0-1,0 0,1 0,-1-1,1 1,6 2,5-2,0 0,0-1,1-1,0 0,0-2,0 0,0-1,0-1,9-1,-15 1,19 0</inkml:trace>
  <inkml:trace contextRef="#ctx0" brushRef="#br0" timeOffset="-3302.482">14732 618,'-9'7,"1"0,-1 0,1 1,0 0,1 0,0 1,0 0,1 0,0 1,1-1,0 1,0 1,1-1,-1 6,1-3,0 0,1 0,1 1,0-1,0 1,2-1,0 1,0 0,1 2,0-12,-1 0,1 0,0 0,0 0,0 0,0 0,1 0,-1 0,1-1,0 1,0 0,0-1,1 0,-1 1,1-1,0 0,0 0,0-1,0 1,1-1,-1 1,1-1,-1 0,1 0,0-1,0 1,0-1,0 0,0 0,0 0,0 0,7-2,0-1,0-1,0 1,-1-1,1-1,-1 0,0-1,0 0,0 0,-1-1,0 0,0-1,-1 0,1 0,-2-1,7-7,98-101,-111 115,-1 0,1 0,-1 0,1 1,0-1,-1 0,1 0,0 0,0 1,0-1,0 0,-1 1,1-1,0 1,0-1,0 1,0-1,0 1,0 0,0 0,0-1,0 1,1 0,-1 0,0 0,0 0,0 0,0 0,0 0,0 1,0-1,0 0,0 1,0-1,0 0,0 1,0-1,0 1,0 0,0-1,0 1,-1 0,1-1,0 1,0 1,25 47,-21-36,-4-9,0 0,0 1,0-1,0 0,1 0,0-1,-1 1,1 0,1-1,-1 1,1-1,-1 1,1-1,0 0,0 0,0-1,0 1,1 0,-1-1,1 0,0 0,-1 0,1 0,0-1,0 0,0 1,0-1,0-1,1 1,-1-1,0 1,0-1,1 0,9-6,0 0,0-1,-1-1,0 0,-1-1,0 0,0-1,-1 0,0 0,0-2,-2 1,5-7,6-5,-17 20,5-7,-1-1,2 2,0-1,0 1,0 1,1-1,0 2,1-1,0 2,0-1,1 1,-1 1,1 0,0 1,0 0,11-1,-20 5,1 0,-1 1,0-1,0 1,1 0,-1 0,0 0,0 0,0 0,0 1,0-1,0 1,0 0,-1 0,1 0,-1 0,1 0,-1 1,0-1,0 1,0 0,0-1,0 1,-1 0,1 0,-1 0,0 0,0 0,0 1,0 1,11 101,-12-101,0 1,0-1,-1 0,0 0,0 0,0 0,-1 1,1-2,-1 1,0 0,-1 0,1-1,-1 1,0-1,0 1,0-1,-1 0,0-1,1 1,-1-1,0 1,-1-1,1 0,-1-1,1 1,-1-1,-5 2,-94 39,103-43,1 1,-1 0,1-1,-1 1,1 0,0-1,-1 1,1 0,0-1,-1 1,1 0,0 0,0-1,0 1,0 0,-1 0,1-1,0 1,1 0,-1 0,0 0,0-1,0 1,0 0,0 0,1-1,-1 1,0 0,1-1,-1 1,1 0,-1-1,1 1,-1 0,1-1,-1 1,1-1,-1 1,1-1,0 1,-1-1,1 0,0 1,-1-1,1 0,0 1,0-1,-1 0,1 0,0 0,0 0,-1 0,1 0,0 0,0 0,45 9,-16-6,1-2,-1-1,0-1,0-1,0-2,0 0,0-3,-1 0,0-2,-1-1,24-12,-6-1,-2-2,0-3,-2-1,-1-2,-1-1,-2-3,-1-1,-32 31,0 0,0-1,-1 1,0-1,0 0,0-1,-1 1,0-1,0 1,0-1,-1 0,0 0,-1 0,1 0,-1-1,-1 1,1-2,-4 6,0-1,1 1,-1 0,-1 0,1 0,0 1,-1-1,1 1,-1 0,0 0,0 0,0 0,0 1,0 0,0 0,0 0,0 0,-1 0,1 1,0 0,0 0,-1 0,1 0,0 1,0 0,-1 0,1 0,0 0,-3 1,-8 4,-1 1,1 0,0 0,1 2,0 0,0 0,0 2,2-1,-1 2,1-1,1 2,0 0,1 0,0 1,1 0,1 0,-1 4,6-13,1 0,0 1,0 0,0-1,0 1,1 0,0 0,0 0,1 0,0 0,0 0,0 0,1 0,-1 0,2 0,-1 0,1 0,-1 0,2-1,-1 1,0-1,1 1,0-1,1 0,-1 0,1 0,0-1,0 1,0-1,1 0,11 8,0-1,0-1,1 0,0-1,0-1,1-1,0-1,1 0,-1-1,1-1,0-1,0 0,1-2,-1 0,0-1,0-1,1-1,-1-1,10-2,55-13,-60 13</inkml:trace>
  <inkml:trace contextRef="#ctx0" brushRef="#br0" timeOffset="-8272.02">11798 702,'0'29,"0"14,5 0,1-7</inkml:trace>
  <inkml:trace contextRef="#ctx0" brushRef="#br0" timeOffset="-8040.108">11769 392,'5'10,"2"2</inkml:trace>
  <inkml:trace contextRef="#ctx0" brushRef="#br0" timeOffset="-7673.474">12390 505,'-7'2,"0"0,0 0,0 1,0 0,0 0,1 1,0 0,-1 0,2 0,-1 1,0 0,1 0,0 1,0-1,0 1,1 0,0 0,0 0,1 1,-1 0,1-1,1 1,-1 0,1 0,1 1,-1-1,1 0,0 4,3-6,1 0,-1 0,1 0,0-1,1 1,-1-1,1 1,0-1,0-1,0 1,0 0,1-1,0 0,-1 0,1 0,4 1,17 12,31 45,-56-59,0 0,0 0,-1 0,1 0,0 0,-1 1,1-1,-1 0,0 0,0 0,0 1,0-1,0 0,0 0,0 0,-1 1,1-1,-1 0,0 0,1 0,-1 0,0 0,0 0,0 0,-1 0,1 0,0-1,-1 1,1 0,-1-1,0 1,1-1,-1 0,0 1,-1-1,-4 3,1 0,-1-1,0 0,0 0,-1-1,1 0,0 0,-1 0,1-1,-1-1,1 1,-1-1,0 0,1-1,-1 0,-6-1,-6-5</inkml:trace>
  <inkml:trace contextRef="#ctx0" brushRef="#br0" timeOffset="-5324.444">13350 222,'-22'189,"4"54,8-166,8-46,-2-1,-1 1,-1 0,-2-1,-1-1,-3 6,0-22,8-18</inkml:trace>
  <inkml:trace contextRef="#ctx0" brushRef="#br0" timeOffset="-5087.477">12926 702,'49'5,"43"-3,17-7,-6-3,-11 1,-15-4,-17 0,-14 2,-10 2,-5 3,-10 2</inkml:trace>
  <inkml:trace contextRef="#ctx0" brushRef="#br0" timeOffset="-4808.45">13801 618,'-10'19,"2"1,0 0,1 0,0 0,2 1,1 0,0 0,2 0,0 1,1-1,2 15,0-33,-1 0,1 0,0 0,0 0,0-1,0 1,1 0,-1 0,1-1,-1 1,1-1,0 1,0-1,0 0,0 0,0 0,1 0,-1 0,1-1,-1 1,1 0,0-1,-1 0,1 0,0 0,0 0,0 0,0-1,0 1,0-1,0 0,0 0,0 0,0 0,0 0,0-1,3 0,4 0,1-2,-1 1,0-1,1-1,-1 0,-1 0,1-1,-1-1,1 1,0-3,-2 2,0 0,-1-1,0-1,0 1,-1-1,0 0,0 0,-1-1,0 0,-1 0,0 0,0 0,-1-1,0 1,0-1,-1 0,-1 0,0 0,0 0,-1 0,0 0,-1 0,0 0,0 0,-2-4,-1 6,0 0,0 1,0 0,-1 0,0 0,-1 1,0-1,0 1,0 0,0 1,-1 0,0 0,0 0,-1 1,1 0,-1 0,0 1,0 0,0 1,0-1,-1 2,1-1,0 1,-1 0,1 1,-1 0,1 0,-1 1,1 0,-1 0,1 1,0 0,-5 3,-16 6</inkml:trace>
  <inkml:trace contextRef="#ctx0" brushRef="#br0" timeOffset="-14624.585">5673 1042,'11'-5,"32"-12,-2-3,0 0,-1-3,17-14,-51 32,0 0,-1 0,0-1,0 1,0-1,-1 0,0-1,0 1,-1-1,0 0,0 0,0-1,-2 6,0 0,0-1,-1 1,1-1,-1 1,1 0,-1-1,0 1,0-1,0 1,0-1,-1 1,1-1,-1 1,1 0,-1-1,0 1,0 0,0 0,0-1,0 1,0 0,-1 0,1 0,-1 0,1 0,-1 1,0-1,0 0,0 1,0 0,0-1,0 1,0 0,0 0,-1 0,0 0,-2-1,1 1,0 0,-1 0,1 1,-1 0,0-1,1 2,-1-1,1 0,-1 1,1 0,-1 0,1 0,-1 0,1 1,0 0,0 0,0 0,0 0,0 1,0-1,1 1,-4 3,-75 85,69-74,4-8,2 0,-1 0,1 1,1 0,0 0,0 0,1 1,0 0,1 0,0 0,1 0,0 1,1 0,0-1,1 5,1-12,1 0,0-1,0 1,0-1,1 1,-1-1,1 0,0 1,0-1,0 0,0 0,0 0,1-1,-1 1,1-1,0 1,0-1,0 0,0 0,0 0,0 0,1 0,-1-1,1 0,-1 0,1 0,-1 0,1 0,0-1,1 1,4 0,1-1,0 0,0-1,0 0,0 0,0-1,-1 0,1-1,-1 0,8-4,69-37,-62 30</inkml:trace>
  <inkml:trace contextRef="#ctx0" brushRef="#br0" timeOffset="-15824.687">4629 476,'-17'318,"-23"-22,15-152,23-135</inkml:trace>
  <inkml:trace contextRef="#ctx0" brushRef="#br0" timeOffset="-15489.932">4234 618,'43'-19,"34"-12,13-4,-4-2,-12 6,-13 8,-13 3,-9 5,-7 0,-9 3</inkml:trace>
  <inkml:trace contextRef="#ctx0" brushRef="#br0" timeOffset="-14988.315">5052 336,'-36'373,"-3"-119,37-241,-1-3,1 0,0 0,1 0,0 0,1 0,0 1,0-1,1 0,0 0,3 10,-3-19,-1 0,1 1,0-1,0 0,0 0,0 1,0-1,0 0,0 0,0 0,0 0,0 0,0-1,1 1,-1 0,0 0,1-1,-1 1,0-1,1 1,-1-1,1 0,-1 0,1 1,-1-1,1 0,-1 0,0 0,1 0,-1-1,1 1,-1 0,1-1,-1 1,1-1,-1 1,0-1,1 0,-1 1,1-2,51-34,121-117,-164 145,-9 7,0-1,0 0,0 1,0-1,0 1,0-1,0 1,1 0,-1-1,0 1,1 0,0 0,-1 0,1 0,-1 0,1 0,0 1,0-1,-1 0,1 1,0-1,0 1,0 0,0 0,0 0,0 0,-1 0,1 0,0 0,0 0,0 1,0-1,-1 1,1 0,0-1,0 1,-1 0,1 0,0 0,-1 0,1 0,-1 0,1 1,-1-1,1 1,0 8,0 1,-1-1,0 1,0 0,-1-1,-1 1,0 0,0-1,-1 1,-2 5,-4 51,7-65,1 0,0 1,0-1,0 1,1-1,-1 1,0-1,1 1,0-1,0 0,-1 1,1-1,0 0,1 0,-1 0,0 1,1-1,-1-1,1 1,0 0,-1 0,1-1,0 1,13 6</inkml:trace>
  <inkml:trace contextRef="#ctx0" brushRef="#br0" timeOffset="-13024.981">7254 929,'14'-1,"-1"1,1-2,-1 0,1 0,-1-1,0-1,0 0,0-1,0-1,-1 0,0 0,0-1,-1-1,0 0,0 0,-1-1,9-9,-18 16,1 0,-1-1,0 1,1-1,-1 0,0 1,0-1,-1 0,1 1,0-1,-1 0,0 0,0 0,0 0,0 1,0-1,0 0,-1 0,1 0,-1 0,0 1,0-1,0 0,0 1,-1-1,1 1,-1-1,1 1,-1 0,0 0,0-1,0 1,0 1,0-1,0 0,0 0,-1 1,1-1,-1 1,1 0,-1 0,0 0,1 0,-1 0,0 0,0 1,0 0,1-1,-1 1,0 0,0 0,0 0,0 1,0-1,1 1,-1 0,0-1,1 1,-1 1,-1-1,-13 6,0 1,0 1,1 1,0 0,0 1,1 0,1 1,0 1,1 0,0 1,1 1,-5 7,8-12,5-7,0 0,1 0,-1 0,1 1,-1 0,1-1,0 1,0 0,1 1,-1-1,1 0,0 1,0 0,0-1,1 1,0 0,0 0,0 0,0-1,1 1,0 0,0 0,0 0,0 0,1 0,0 0,0 0,0 0,1-1,0 1,0 0,0-1,0 0,1 1,-1-1,1 0,0 0,1 0,-1-1,0 1,1-1,2 2,5-1,1 0,-1-1,0 0,1-1,0 0,-1-1,1-1,0 1,0-2,-1 0,1 0,0-1,-1 0,1-1,-1-1,0 0,0 0,6-4,4-3</inkml:trace>
  <inkml:trace contextRef="#ctx0" brushRef="#br0" timeOffset="-12474.579">7649 843,'2'90,"-2"-88,1 1,0-1,0 1,0-1,0 0,0 0,1 1,-1-1,1 0,-1 0,1 0,0-1,0 1,0 0,0-1,0 1,0-1,0 1,0-1,1 0,-1 0,0 0,1-1,-1 1,1 0,-1-1,1 1,-1-1,1 0,-1 0,1 0,-1 0,3-1,10-4,0 0,-1-1,0-1,0 0,-1-1,0-1,0 0,-1-1,0 0,0 0,-1-1,-1-1,0 0,-1 0,2-4,-7 11,66-79,-70 83,1 1,-1-1,0 1,0 0,1-1,-1 1,0 0,1-1,-1 1,1 0,-1 0,0-1,1 1,-1 0,1 0,-1 0,1-1,-1 1,1 0,-1 0,0 0,1 0,-1 0,1 0,-1 0,1 0,-1 0,1 0,-1 0,1 0,-1 1,1-1,-1 0,0 0,1 0,-1 1,1-1,-1 0,0 0,1 1,-1-1,1 0,-1 1,0-1,0 0,1 1,-1-1,0 1,0-1,1 1,-1-1,0 0,0 1,0-1,0 1,0-1,0 1,1-1,-1 1,0-1,0 1,-1-1,1 1,0-1,0 0,0 1,0-1,0 1,-7 37,6-34,-5 35,2 1,2-1,1 1,2-1,2 1,6 32,5 92,-11-131,-2-1,-1 1,-2 0,-1-1,-1 1,-2-1,-1-1,-2 1,-1-1,-8 15,18-44,-8 16,0-1,-1 0,-1-1,0 1,-2-2,1 0,-2 0,0-1,-1-1,-9 7,23-19,-1-1,0 1,1 0,-1-1,0 1,0-1,0 1,0-1,1 0,-1 1,0-1,0 0,0 0,0 1,0-1,0 0,0 0,0 0,0 0,0 0,1 0,-1-1,0 1,0 0,0 0,0-1,0 1,0 0,0-1,1 1,-1-1,0 1,0-1,1 1,-1-1,0 0,1 1,-1-1,0 0,1 0,-1 1,1-1,-1 0,1 0,0 0,-1 0,1 0,0 1,0-2,-6-48,11 16,1-1,2 1,2 1,1 0,1 0,2 1,1 1,1 0,2 1,1 1,17-19,16-18,-33 44</inkml:trace>
  <inkml:trace contextRef="#ctx0" brushRef="#br0" timeOffset="-13861.815">6633 336,'0'44,"0"111,-17 129,-21-30,22-207,20-60</inkml:trace>
  <inkml:trace contextRef="#ctx0" brushRef="#br0" timeOffset="-13439.588">6915 618,'-82'75,"-59"68,140-142,0 0,-1 0,1 0,0 0,0 1,0-1,0 0,0 1,0-1,0 1,1-1,-1 1,0-1,1 1,0-1,-1 1,1 0,0-1,-1 1,1 0,0-1,0 1,0 0,1-1,-1 1,0 0,1-1,-1 1,1-1,-1 1,1-1,0 1,0-1,0 1,-1-1,1 0,0 1,1-1,-1 0,0 0,0 0,1 0,-1 0,0 0,1 0,-1 0,1 0,-1-1,1 1,-1-1,1 1,1 0,-1-1,12 4,-1 0,1 0,-1 1,0 1,0 1,-1-1,0 2,0 0,-1 0,0 1,7 8,26 36,-30-39</inkml:trace>
  <inkml:trace contextRef="#ctx0" brushRef="#br0" timeOffset="-10053.686">8806 872,'0'40,"2"18,-3 0,-2 1,-3-1,-3 0,-10 37,-40 89,59-184,0 0,0-1,0 1,-1 0,1-1,0 1,0 0,-1-1,1 1,0 0,0-1,-1 1,1 0,-1 0,1-1,0 1,-1 0,1 0,0 0,-1 0,1 0,-1-1,1 1,0 0,-1 0,1 0,-1 0,1 0,0 0,-1 0,1 0,-1 0,1 1,0-1,-1 0,1 0,-1 0,1 0,0 1,-1-1,1 0,0 0,-1 0,1 1,0-1,-1 0,1 1,0-1,0 0,-1 1,1-1,0 0,0 1,0-1,0 1,-2-40,9-3,2 1,1 0,2 1,2 0,2 1,6-8,45-96,6 4,11-7,-27 71,-55 74,-1-1,1 0,-1 1,1-1,0 1,0 0,0 0,0-1,0 1,0 0,0 1,0-1,0 0,0 1,0-1,0 1,1-1,-1 1,0 0,0 0,1 0,-1 0,0 1,0-1,0 0,1 1,-1 0,0-1,0 1,0 0,0 0,0 0,0 1,0-1,-1 0,1 1,0-1,1 2,5 9,0 0,-1 1,0 0,-1 1,0-1,-1 1,0 0,-1 0,-1 1,-1-1,0 1,0 0,-2 0,0-1,0 1,-3 12,1-16,1 0,-2 0,1 0,-1-1,-1 0,0 1,-1-1,0 0,0-1,-1 1,0-1,-1-1,0 1,0-1,-1 0,0 0,0-1,-1 0,0-1,0 0,-1 0,1-1,-1 0,0-1,-1 0,1-1,-1 0,1 0,-1-1,0-1,0 1,0-2,0 0,0 0,-9-2,-5-4</inkml:trace>
  <inkml:trace contextRef="#ctx0" brushRef="#br0" timeOffset="-8888.574">9681 646,'-49'28,"1"3,2 2,1 2,1 1,3 3,0 2,36-36,-1 0,1 0,1 0,-1 1,1 0,0 0,0 0,0 0,1 1,0-1,1 1,-1 0,1 0,1 0,-1 0,1 0,0 0,1 0,0 0,0 1,0-1,2 4,-1-9,0 0,0 0,1 0,-1 0,1-1,-1 1,1 0,0-1,0 1,0-1,0 1,0-1,0 0,0 0,0 0,0 0,1 0,-1 0,0-1,1 1,-1-1,0 0,1 0,-1 0,1 0,-1 0,0 0,1 0,-1-1,0 1,3-2,70-30,82-101,37-56,-165 164,-30 66,-12-2,9-33,1 0,0 1,0-1,0 1,1-1,0 1,1 0,0 0,0 0,0 0,0 0,1 0,1 0,-1 0,1 0,0 0,1 0,-1-1,1 1,1 0,-1-1,1 1,3 4,0-8,1 0,-1-1,0 0,1 0,-1 0,1-1,0 0,-1 0,1-1,0 0,-1 0,1 0,0-1,0 0,-1 0,1-1,-1 0,1 0,-1-1,0 1,0-1,0-1,0 1,-1-1,1 0,4-4,4-1,0-1,-1 0,0-1,0-1,-1 0,0 0,-1-1,-1-1,0 0,0-2,35-48,-31 47,-2 1,0-2,-1 1,-1-2,0 1,-2-1,0-1,5-19,-13 38,1-1,-1 1,1 0,-1-1,0 1,0-1,0 1,0-1,0 1,0-1,0 1,0-1,0 1,-1 0,1-1,-1 1,1-1,-1 1,1 0,-1 0,0-1,0 1,1 0,-1 0,0 0,0 0,0 0,-1 0,1 0,0 0,0 0,0 0,-1 1,1-1,0 0,-1 1,1-1,0 1,-1 0,1-1,-1 1,1 0,-1 0,1 0,-1 0,1 0,0 0,-1 0,1 0,-1 1,1-1,-1 1,1-1,0 1,-1-1,1 1,0 0,0 0,0 0,-1-1,1 2,-11 3,1 1,0 0,0 1,1 0,0 1,0 0,1 1,0 0,0 0,1 1,0 0,1 0,0 1,1 0,0 0,0 2,5-12,1 1,-1-1,0 1,1-1,-1 1,1 0,-1-1,1 1,0 0,0-1,0 1,0 0,0-1,0 1,0 0,0 0,1-1,-1 1,1 0,-1-1,1 1,0-1,0 1,-1-1,1 1,0-1,0 0,1 1,-1-1,0 0,0 0,1 0,-1 0,0 0,1 0,-1 0,1 0,-1 0,1-1,0 1,-1-1,1 1,-1-1,1 0,0 1,0-1,-1 0,1 0,85-7,-70 3,64-8,-79 13,0-1,0 0,1 1,-1-1,0 1,0-1,1 1,-1 0,0 0,0 0,0 0,0 1,0-1,0 1,-1-1,1 1,0-1,-1 1,1 0,-1 0,0 0,1 0,-1 0,0 0,0 0,-1 0,1 0,0 0,-1 1,1-1,-1 0,1 1,-12 85,9-81,-1 0,1 1,1-1,0 1,0-1,0 1,1-1,0 1,0-1,1 1,0-1,1 4,-2-9,1 0,0 0,0 0,0 0,0 0,0 0,0 0,0-1,0 1,1-1,-1 1,1-1,-1 1,1-1,0 0,-1 1,1-1,0 0,0 0,0-1,0 1,0 0,0 0,0-1,0 0,0 1,0-1,0 0,0 0,0 0,1 0,-1 0,0-1,0 1,0 0,0-1,0 0,0 1,0-1,0 0,-1 0,2-1,81-48,-79 46,210-195,-178 165,-1-1,-1-1,-2-2,-2-1,-2-2,-1-1,-2-1,-3-1,-1-1,-2-1,-2-1,-2 0,0-11,-16-11,0 67,-1 1,1 0,0 0,-1-1,1 1,-1 0,1 0,-1-1,1 1,-1 0,0 0,0 0,0 0,0 0,1 0,-1 0,0 0,-1 0,1 1,0-1,0 0,0 1,0-1,-1 0,1 1,0 0,0-1,-1 1,1 0,0 0,-1-1,1 1,0 0,-1 0,1 1,0-1,-1 0,1 0,0 1,-1-1,1 0,0 1,0-1,0 1,-1 0,1-1,0 1,0 0,-9 7,0 0,0 1,1 0,0 1,1 0,0 0,1 1,0-1,0 2,1-1,1 1,0 0,0 0,-2 12,-5 18,1 1,2 1,2 0,1 13,-1-1,4-25,2 1,1-1,2 0,1 1,1-1,8 25,18 74,-62-159,18 9,0 0</inkml:trace>
  <inkml:trace contextRef="#ctx0" brushRef="#br0" timeOffset="-8638.722">10556 364,'34'5,"39"1,18-4,-3-4,-6 0,-8-6,-11-1,-7 1,-8 2,-13 2</inkml:trace>
  <inkml:trace contextRef="#ctx0" brushRef="#br0" timeOffset="1999.754">2343 1831,'-22'111,"5"0,-1 62,-1 13,10 0,9-185,0 0,0 0,-1 0,1 1,0-1,0 0,0 0,0 0,1 0,-1 1,0-1,0 0,1 0,-1 0,0 0,1 0,-1 0,1 0,0 0,-1 0,1 0,0 0,0 0,-1 0,1 0,0-1,0 1,0 0,0-1,0 1,0 0,0-1,0 0,0 1,0-1,1 1,-1-1,0 0,0 0,0 0,0 0,1 0,-1 0,0 0,0 0,0 0,0 0,0-1,1 1,-1 0,0-1,0 1,0-1,0 0,0 1,0-1,0 0,0 1,0-1,-1 0,1 0,0 0,0 0,69-70,-24 27,-35 31,1 1,1 0,0 1,1 0,0 1,0 0,1 1,9-3,-21 11,0 0,0 1,0-1,0 1,0 0,0 0,0 0,0 0,0 0,0 1,0-1,0 1,-1 0,1 0,0 0,0 0,-1 1,1-1,-1 1,1-1,-1 1,0 0,1 0,-1 0,0 0,0 1,0-1,-1 0,1 1,-1-1,1 1,-1 0,0-1,0 1,0 0,0 0,0 0,-1 0,1 0,-1 0,0 0,0 0,0 0,6 25,-2 0,-1 1,-1-1,-1 1,-2-1,-1 1,-2 7,3-27,8-17,1-2</inkml:trace>
  <inkml:trace contextRef="#ctx0" brushRef="#br0" timeOffset="2248.117">2936 2481,'-5'33,"-1"17,4-1,4-9</inkml:trace>
  <inkml:trace contextRef="#ctx0" brushRef="#br0" timeOffset="2499.259">2964 2001,'0'0</inkml:trace>
  <inkml:trace contextRef="#ctx0" brushRef="#br0" timeOffset="2815.368">3106 2650,'47'-92,"52"-58,-99 149,0 0,0-1,1 1,-1 0,0 0,1 0,-1 0,1 0,0 0,-1 0,1 1,0-1,-1 0,1 0,0 0,0 1,0-1,0 0,-1 1,1-1,0 1,0-1,0 1,0-1,1 1,-1 0,0-1,0 1,0 0,0 0,0 0,0 0,0 0,0 0,1 0,-1 0,0 0,0 1,0-1,0 0,0 1,0-1,0 1,0-1,0 1,0 0,0-1,0 1,-1 0,1-1,0 1,0 0,-1 0,1 0,0 0,-1 0,6 83,-8-77,2 0,-1 0,1 0,0 1,0-1,1 0,0 0,0 0,1 0,0 0,0 0,1 0,-1-1,2 1,2 5,-4-10,0 0,0 0,1-1,-1 1,0 0,1-1,-1 1,1-1,-1 0,1 1,0-2,0 1,-1 0,1 0,0-1,0 1,0-1,0 0,0 0,0 0,-1 0,1-1,0 1,0-1,0 0,0 0,-1 0,1 0,0 0,-1 0,1-1,-1 1,2-3,75-63,57-128,-121 176</inkml:trace>
  <inkml:trace contextRef="#ctx0" brushRef="#br0" timeOffset="3127.574">4037 1747,'-30'507,"4"-306,13-140,7-55</inkml:trace>
  <inkml:trace contextRef="#ctx0" brushRef="#br0" timeOffset="3382.016">3698 2198,'38'5,"32"1,14 1,-2-7,-11-3,-13-1,-11 0,-9 1,-11 1</inkml:trace>
  <inkml:trace contextRef="#ctx0" brushRef="#br0" timeOffset="7165.763">4827 2594,'14'-2,"-1"1,1-2,-1 0,0 0,0-2,0 1,0-2,-1 1,0-2,0 0,0 0,1-2,132-109,-1-31,-127 133,-14 12,1-1,0 1,0-1,1 1,-1 0,1 1,0-1,0 1,0 0,0 0,0 0,1 1,0 0,-1 0,1 0,0 1,0 0,0 0,-1 0,3 1,-3 4,-1 0,0 0,0 0,-1 1,1 0,-1 0,0 0,0 0,0 0,-1 0,0 1,0-1,0 1,-1 0,0 0,0-1,0 1,-1 0,0 0,0 0,0 0,-1-1,0 1,0 3,0-1,1 12,-16 154,14-166,-1 0,0 0,0 0,0-1,-1 1,0-1,-1 0,0 0,0 0,0 0,-1-1,0 0,0 0,0-1,-1 0,0 0,0 0,0-1,-5 2,9-4,0 0,0 0,0 0,0 0,0-1,0 1,-1-1,1 0,-1 0,1 0,0-1,-1 1,1-1,-1 1,0-1,1-1,-1 1,1 0,-1-1,1 1,-1-1,1 0,0 0,-1-1,1 1,0-1,0 0,0 1,0-1,0-1,0 1,1 0,-1-1,1 1,-1-1,1 0,0 0,0 1,0-2,1 1,-1 0,1 0,-1 0,1-1,0 1,1-1,-1 1,0-1,1 0,4-13</inkml:trace>
  <inkml:trace contextRef="#ctx0" brushRef="#br0" timeOffset="7711.432">5956 1776,'1'74,"-14"182,-6-19,7-169,9-57,0 0,1 0,0 0,0 0,2 1,-1-1,2 1,-1-1,3 9,2-7,1-8</inkml:trace>
  <inkml:trace contextRef="#ctx0" brushRef="#br0" timeOffset="7951.003">5673 2283,'19'5,"21"1,9 0,5-1,-2-2,-5-5,0-3,-4-1,-4 1,0 2,-1-5,-2 1,-8 0</inkml:trace>
  <inkml:trace contextRef="#ctx0" brushRef="#br0" timeOffset="9230.548">6690 2311,'-9'-4,"0"1,0 0,0 0,0 1,0 0,-1 1,1 0,0 0,-1 1,1 0,-1 1,1 0,0 1,-1-1,1 2,0-1,0 2,0-1,1 1,-1 0,-1 2,-9 5,2 0,-1 2,1 0,1 1,0 0,2 2,-1-1,2 2,0 0,-23 77,36-92,-1 0,1 0,0 0,-1 0,1 0,0 0,0 1,1-1,-1 0,0 0,1 0,-1 0,1 0,0 0,0 0,-1 0,1 0,0-1,1 1,-1 0,0 0,0-1,1 1,-1-1,1 1,0-1,-1 0,1 0,0 1,0-1,-1 0,1-1,0 1,0 0,0 0,0-1,0 1,1-1,-1 0,0 0,0 0,0 0,0 0,2 0,9-3,-1 0,1-1,-1 0,0-1,0 0,0-1,0-1,-1 1,0-2,-1 0,0 0,0-1,2-2,10-7,201-179,-222 196,-1 0,0 0,1 0,0 0,-1 0,1 0,0 0,-1 1,1-1,0 0,0 1,-1-1,1 0,0 1,0-1,0 1,0-1,0 1,0-1,0 1,0 0,0 0,0-1,0 1,0 0,0 0,0 0,0 0,1 0,-1 1,0-1,0 0,0 0,0 1,0-1,0 0,0 1,0-1,0 1,-1-1,1 1,0 0,0-1,0 1,-1 0,1 0,0-1,0 1,-1 0,1 0,-1 0,1 0,-1 0,24 65,-24-59,1-1,0 0,0 1,0-1,1 0,0 0,0 0,1 0,-1-1,1 1,0 0,1-1,0 0,-1 0,2 0,-1 0,0-1,1 0,0 0,0 0,0 0,1-1,-1 0,1 0,0 0,0-1,-1 1,2-2,3 2,-4-5,1 0,0 0,-1 0,0-1,0 0,1 0,-2 0,1-1,0 0,-1 0,0-1,0 0,0 1,0-2,-1 1,0 0,0-1,0 0,-1 0,0 0,1-2,13-17,17-26,-2-2,-3-2,21-52,-31 61,-1 0,-3-1,-2-1,-2 0,-2 0,-2-1,-1-10,-6 54,1-1,-1 1,0-1,-1 1,1-1,-1 1,0-1,0 1,-1 0,0 0,0-1,0 1,0 0,-1 1,0-1,-1-2,3 7,0-1,0 0,0 1,1-1,-1 1,0-1,0 1,0 0,0-1,0 1,0 0,0-1,0 1,0 0,0 0,0 0,0 0,0 0,0 0,0 0,0 0,0 1,0-1,0 0,0 1,0-1,0 0,1 1,-1-1,0 1,0-1,0 1,0 0,1-1,-1 1,0 0,1 0,-1-1,0 1,1 0,-1 0,1 0,0 0,-1 0,-23 44,23-41,-8 25,1 1,1 0,2 0,1 0,2 0,1 1,1-1,4 30,-2 21,28 197,-35-227,-2-51</inkml:trace>
  <inkml:trace contextRef="#ctx0" brushRef="#br0" timeOffset="9520.394">6915 2142,'19'10,"21"2,8 0,2-2,1-3,-4-3,-4-2,-5-1,-4-5,-3-3,-2 0,-2 2,1 1,-1 2,0 0,1 2,-5 0</inkml:trace>
  <inkml:trace contextRef="#ctx0" brushRef="#br0" timeOffset="9769.649">7705 2396,'0'29,"5"9,2-2</inkml:trace>
  <inkml:trace contextRef="#ctx0" brushRef="#br0" timeOffset="10017.454">7677 2001,'0'19,"0"6</inkml:trace>
  <inkml:trace contextRef="#ctx0" brushRef="#br0" timeOffset="10501.489">7904 2537,'162'-327,"-162"328,0 0,0-1,0 1,1 0,-1-1,0 1,1-1,-1 1,1 0,-1-1,1 1,-1-1,1 1,-1-1,1 1,-1-1,1 0,0 1,-1-1,1 0,0 1,-1-1,1 0,0 0,-1 0,1 1,0-1,-1 0,1 0,0 0,0 0,-1 0,1 0,0-1,-1 1,1 0,0 0,-1 0,1-1,0 1,-1 0,1-1,0 1,-1 0,1-1,-1 1,1-1,-1 1,1-1,-1 1,1-1,-1 1,1-1,-1 0,0 1,1-1,-1 0,0 1,0-1,1 0,-1 1,0-1,0 0,0 0,0 1,0-1,0 0,0 1,0-1,0 0,12 41,26 53,-37-91,1 0,0 0,-1 1,1-1,0 0,0-1,0 1,1 0,-1-1,0 1,0-1,1 1,-1-1,1 0,0 0,-1 0,1-1,0 1,-1 0,1-1,0 0,-1 0,1 0,0 0,0 0,-1 0,1-1,0 1,0-1,-1 0,1 0,1-1,6-2,0-2,0 1,0-1,-1-1,0 0,0 0,-1-1,0 0,0 0,-1-1,0 0,1-2,28-31,-22 28</inkml:trace>
  <inkml:trace contextRef="#ctx0" brushRef="#br0" timeOffset="11151.628">8778 2170,'-10'2,"1"0,-1 0,0 1,1 1,0-1,-1 1,1 1,1 0,-1 0,1 1,0 0,0 0,1 1,-1 0,2-1,0 0,0 1,1-1,-1 1,2 0,-1 1,1-1,0 1,0 0,1 0,0 0,1 1,-1-1,2 1,-1-1,1 1,0 0,1-1,0 1,1 0,0-1,0 2,0-8,-1-1,1 1,0-1,0 1,0-1,0 0,0 1,1-1,-1 0,0 0,1 1,-1-1,0 0,1-1,-1 1,1 0,0 0,-1-1,1 1,-1 0,1-1,0 0,0 1,-1-1,1 0,0 0,0 0,-1 0,1 0,0-1,-1 1,1 0,0-1,-1 1,1-1,0 0,-1 1,1-1,0-1,68-37,-64 35,66-50,-55 39,0 1,1 1,1 0,0 2,1 0,0 1,0 1,21-6,-37 13,1 1,-1-1,1 1,0 0,0 0,-1 0,1 0,0 1,0 0,0 0,0 1,-1-1,1 1,0 0,0 0,-1 0,1 1,0 0,-1 0,0 0,1 0,-1 1,0-1,0 1,-1 0,1 1,0-1,2 4,2 16,0 1,-1 0,-2 0,0 0,-2 1,-1-1,0 1,-2 0,-1 0,-3 19,1 33,-8 54,8-118,0 1,0-1,-1 1,-1-1,0 0,-1-1,0 1,-1-1,-1-1,1 1,-2-1,0 0,0-1,-1 0,0-1,-1 0,-10 7,18-13,-1 1,1-1,-1 0,0 0,0-1,0 1,-1-1,1 0,-1 0,1 0,-1 0,0-1,1 0,-1 0,0 0,0-1,0 0,0 0,1 0,-1 0,0-1,0 1,0-1,1-1,-1 1,0-1,1 0,-1 0,1 0,0 0,-1-1,1 1,1-1,-1-1,0 1,1 0,-1-1,0 0,2-5,1 0,-1 1,2-1,-1 0,1 0,1 0,-1 1,1-1,1 0,0 1,0-1,0 1,1-1,1 1,-1 0,1 0,1 1,0-1,0 1,0 0,0 0,1 1,1 0,0-1,15-15,1 2,1 1,1 1,1 0,0 2,1 1,0 2,2 0,-1 2,2 1,22-4,49-8,-83 16</inkml:trace>
  <inkml:trace contextRef="#ctx0" brushRef="#br0" timeOffset="13303.797">10387 1662,'29'-34,"-25"67,-32 119,-53 316,70-305,12-163,-1-11</inkml:trace>
  <inkml:trace contextRef="#ctx0" brushRef="#br0" timeOffset="13565.493">10048 2086,'342'-27,"-61"-27,-214 31,-48 18</inkml:trace>
  <inkml:trace contextRef="#ctx0" brushRef="#br0" timeOffset="14013.667">10894 1549,'-47'143,"6"1,-1 35,35-141,2 1,1-1,2 1,2-1,1 1,2 0,4 16,-7-53,0 1,0-1,0 1,0-1,0 1,0-1,1 0,-1 1,1-1,0 1,-1-1,1 0,0 1,0-1,1 0,-1 0,0 0,1 0,-1 0,1 0,0 0,0-1,-1 1,1-1,0 1,0-1,1 0,-1 1,0-1,0 0,1-1,-1 1,0 0,1-1,-1 1,1-1,-1 0,0 1,1-1,-1 0,2-1,15-8,0-1,-1 0,-1-1,0-2,-1 1,0-2,0 0,-2-1,6-8,82-69,-85 79,-12 8,0 0,0 1,1 0,0 0,0 0,0 0,0 1,0 0,1 1,-1 0,1 0,0 0,-1 0,6 1,-9 3,0 0,0 1,0 0,-1 0,0 0,1 0,-1 0,0 0,-1 1,1-1,0 1,-1-1,0 1,0-1,0 1,0 0,-1 0,1-1,-1 1,0 0,0 0,0-1,-1 1,1 0,-2 3,2 1,-1 24,-1-24,1-1,0 1,1-1,0 1,0-1,1 1,0 0,0-1,1 0,0 1,0-1,1 0,0 0,0 0,3 4,29 4,-16-17</inkml:trace>
  <inkml:trace contextRef="#ctx0" brushRef="#br0" timeOffset="14699.436">11713 2057,'-27'25,"1"0,2 2,0 1,2 1,1 1,2 1,-12 24,30-54,0 1,0-1,0 0,0 1,0-1,1 0,-1 1,0-1,1 1,-1-1,1 1,-1-1,1 1,0-1,0 1,0 0,0-1,0 1,0-1,0 1,0 0,1-1,-1 1,0-1,1 1,-1-1,1 1,0-1,0 0,-1 1,1-1,0 0,0 1,0-1,1 0,-1 0,0 0,0 0,0 0,1 0,-1 0,1-1,-1 1,0 0,1-1,-1 1,1-1,0 1,-1-1,1 0,-1 0,1 0,-1 0,1 0,0 0,-1 0,1 0,-1-1,1 1,-1 0,2-2,13-3,-1-2,-1 0,1 0,-1-2,-1 0,1 0,-2-1,1-1,6-7,19-14,93-74,-129 105,-1-1,0 1,0 0,1 0,-1 0,0 0,1 0,-1 1,1-1,-1 0,1 1,0-1,-1 1,1 0,0-1,-1 1,1 0,0 0,-1 0,1 0,0 0,-1 0,1 1,0-1,-1 1,1-1,-1 1,1-1,-1 1,1 0,-1 0,1 0,-1 0,0 0,1 0,-1 0,0 0,0 0,0 1,0-1,0 0,0 1,0-1,0 1,-1-1,1 1,0-1,-1 1,0 0,1-1,-1 1,0-1,0 1,1 0,-2-1,1 3,3 22,-3-22,-1 1,1-1,0 1,0-1,0 1,1-1,0 0,0 1,0-1,0 0,0 1,1-1,0 0,0 0,0 0,0-1,1 1,0 0,-1-1,1 0,0 1,1-1,-1 0,1-1,-1 1,1-1,0 1,0-1,0 0,0-1,0 1,0-1,3 1,6-3,0 0,0-1,0 0,-1-1,1-1,-1 0,1-1,-1 0,-1-1,1 0,-1-1,0 0,0-1,-1 0,0-1,2-2,134-111,-125 109,-1-2,-1 0,0-1,-1-1,0-1,-2 0,0-1,-1-1,-1-1,-1 0,2-5,-5 9,0-1,-1-1,-1 1,-1-1,-1-1,0 1,-2-1,0 0,-1 0,-1-1,-1 1,-1-18,0 36,0 0,0 0,-1-1,1 1,0 0,-1-1,0 1,1 0,-1 0,0 0,0 0,0 0,-1 0,1 0,0 0,-1 0,1 1,-1-1,0 0,1 1,-1-1,0 1,0 0,0 0,0 0,0 0,0 0,0 0,-1 0,1 1,0-1,0 1,-1-1,1 1,0 0,-1 0,1 0,0 0,0 0,-1 1,1-1,0 1,0 0,-1-1,1 1,0 0,0 0,0 0,0 1,0-1,0 1,-12 12,1 1,0 0,1 1,1 1,0 0,2 0,0 1,1 0,0 0,2 1,0 0,1 1,1-1,1 1,-1 10,1 0,2 1,0-1,2 0,1 0,2 1,1-2,1 1,2 0,5 13,31 63,-55-134,6 10</inkml:trace>
  <inkml:trace contextRef="#ctx0" brushRef="#br0" timeOffset="14957.087">12165 1860,'43'4,"43"-2,17-2,0-1,-13-1,-11-4,-15-1,-9 0,-9 1,-11 2</inkml:trace>
  <inkml:trace contextRef="#ctx0" brushRef="#br0" timeOffset="22799.88">13688 1831,'30'0,"-1"-1,0-2,1-1,-1-1,-1-1,1-2,-1-1,0-1,-1-1,0-2,19-12,-39 21,-1-1,0 0,0-1,0 1,0-1,-1 0,0-1,-1 1,1-1,-1 0,0 0,-1 0,1-1,-2 1,1-1,-1 0,0 1,-1-1,1 0,-2 0,1-3,-2 11,1-1,-1 0,1 1,-1-1,0 0,1 1,-1-1,0 1,0-1,1 1,-1-1,0 1,0 0,0-1,0 1,0 0,1 0,-1 0,0 0,0-1,0 1,0 0,0 1,0-1,0 0,1 0,-1 0,0 0,0 1,0-1,0 0,0 1,1-1,-1 1,0-1,0 1,1-1,-1 1,0-1,1 1,-1 0,0-1,1 1,-1 0,1 0,-1-1,1 1,0 0,-1 0,1 0,0 0,0-1,-1 1,1 0,0 0,0 0,0 0,0 0,0 0,0 0,0 0,-14 28,0 0,2 1,1 1,1-1,2 2,1-1,-1 24,-4 5,-22 137,18-96,-4-1,-29 88,42-170,0 0,-2 0,0 0,0-1,-2 0,0-1,-1 0,-13 13,21-24,-2 0,1 0,0 0,-1 0,0-1,0 0,-1 0,1-1,-1 1,0-2,1 1,-1-1,0 0,-1 0,1-1,0 0,0 0,-1 0,1-1,0 0,-1-1,1 0,0 0,0-1,-3 0,6 1,1-1,-1 0,0 0,1 0,-1 0,1-1,0 0,-1 1,1-1,0 0,1 0,-1-1,1 1,-1 0,1-1,0 0,0 1,1-1,-1 0,1 0,0 0,0 0,0 0,0 0,1-1,-1 1,1 0,0 0,1-1,24-121,-17 110,0 0,1 1,1 0,0 0,1 1,1 0,0 1,1 0,0 1,1 1,0 0,1 0,14-6,10-4,2 2,0 2,0 1,2 3,40-8,-60 15,23-10,-28 9</inkml:trace>
  <inkml:trace contextRef="#ctx0" brushRef="#br0" timeOffset="23120.511">14451 2029,'-12'25,"1"1,1 0,2 0,0 1,2 0,1 0,1 1,1 0,2 24,0-49,1 0,-1 0,1 0,0 0,1 0,-1 0,0 1,1-1,0 0,0 0,0 0,0 0,0-1,0 1,1 0,-1 0,1-1,0 1,0-1,0 1,0-1,0 0,1 0,-1 0,1 0,-1 0,1 0,0-1,0 1,-1-1,1 0,0 0,0 0,0 0,0-1,1 1,-1-1,0 0,0 0,0 0,0 0,0 0,0-1,1 1,0-1,8-5,-1 1,0-2,-1 1,0-1,0-1,0 0,-1 0,0-1,0 0,-1-1,-1 0,0 0,0 0,-1-1,0 0,0-1,-2 1,1-1,-1 0,-1 0,0 0,-1 0,-1-1,1 1,-2-7,1 16,0-1,0 1,0-1,-1 1,1-1,-1 1,0-1,0 1,-1-1,1 0,-1 1,1-1,-1 1,0-1,0 1,-1 0,1 0,-1-1,0 1,0 0,0 0,0 0,0 1,0-1,-1 0,0 1,1 0,-1-1,0 1,0 0,0 1,0-1,-1 0,1 1,0 0,-1 0,1 0,-1 0,1 0,-1 1,1-1,-3 1,-51 14,32-2</inkml:trace>
  <inkml:trace contextRef="#ctx0" brushRef="#br0" timeOffset="23470.476">14789 2311,'-2'-1,"0"-1,0 1,0-1,1 0,-1 0,0 0,1 1,-1-1,1-1,0 1,0 0,0 0,0 0,0-1,0 1,1 0,-1-1,1 1,-1 0,1-1,0 1,0-1,0 1,0-1,1 0,1-14,1-1,1 1,0 0,1 0,1 0,1 1,0 0,2 0,-1 1,2 0,9-12,-11 16,-6 5,1 1,0 0,0 0,1 0,0 0,0 1,0-1,0 1,0 0,1 0,0 1,0 0,0-1,0 1,1 1,-1-1,1 1,-1 0,1 0,1 1,7 2</inkml:trace>
  <inkml:trace contextRef="#ctx0" brushRef="#br0" timeOffset="23836.365">15354 1944,'-14'2,"-1"1,1 0,0 1,0 1,0 0,1 1,0 1,0 0,0 0,1 1,0 1,1 0,-1 1,7-5,1-1,-1 1,1 0,0 1,0-1,1 1,0-1,0 1,0 0,1 0,-1 0,2 1,-1-1,1 0,0 1,0-1,0 1,1 0,0-1,0 1,1-1,0 1,0-1,1 1,-1-1,2 0,-1 0,0 0,1 0,0 0,1 0,-1-1,1 0,0 1,0-1,1-1,0 1,0-1,0 1,0-2,0 1,1 0,0-1,3 2,2-3,-1 1,1-1,0-1,0 0,0 0,0-1,0 0,0-1,0-1,0 1,-1-2,1 1,0-2,-1 1,0-2,0 1,0-1,0-1,-1 1,0-2,0 1,-1-1,4-4,8-6,-2 3</inkml:trace>
  <inkml:trace contextRef="#ctx0" brushRef="#br0" timeOffset="24234.318">15636 2142,'37'4,"0"-2,0-2,0-1,0-2,0-1,0-2,-1-2,22-8,-47 13,1-1,-1 0,0-1,-1-1,1 0,-1 0,0-1,-1 0,1 0,-1-1,-1-1,0 1,0-1,-1-1,0 0,0 0,-1 0,4-9,-9 17,0 0,-1 0,1 0,0 0,-1 0,1 0,-1 0,0-1,1 1,-1 0,0 0,0-1,-1 1,1 0,0 0,-1 0,1-1,-1 1,0 0,0 0,0 0,0 0,0 0,0 0,0 1,-1-1,1 0,-1 0,1 1,-1-1,0 1,0 0,1-1,-1 1,0 0,0 0,0 0,0 0,0 1,-1-1,1 0,0 1,0 0,0-1,-1 1,1 0,-14 0,-1 1,1 1,0 0,0 1,0 1,1 0,-1 1,1 1,0 1,0 0,1 0,0 2,0 0,1 0,0 1,1 1,0 0,0 1,2 0,-1 0,1 1,1 1,1 0,0 0,3-8,1 0,0 0,0 0,1 0,-1 1,2-1,-1 1,1 0,0 0,0 0,1 0,-1 0,2 1,-1-1,1 0,0 0,1 1,0-1,0 0,0 0,1 0,0 0,0 0,1 0,0 0,0-1,1 0,0 1,0-1,0-1,0 1,1 0,0-1,6 4,4 0,1-1,0-1,1-1,0 0,0-1,0-1,0 0,1-2,-1 0,1 0,0-2,0 0,-1-1,2-1,-9 1,22 1</inkml:trace>
  <inkml:trace contextRef="#ctx0" brushRef="#br0" timeOffset="26620.636">2315 3101,'-20'143,"2"-20,6 0,3 34,9-153,0-3,-1 1,0 0,1-1,-1 1,1 0,0 0,0 0,0-1,0 1,0 0,0 0,0 0,0-1,0 1,1 0,-1 0,1-1,0 1,-1 0,1-1,0 1,0-1,0 1,0-1,0 1,0-1,1 0,-1 1,0-1,1 0,-1 0,1 0,-1 0,1 0,-1 0,1-1,1 1,124-94,-110 81,-5 0,2 1,-1 1,1 0,1 1,0 0,0 1,0 1,1 1,0 0,1 1,-1 0,1 2,0 0,0 1,13-1,-27 4,0-1,0 1,0 0,-1 0,1 0,0 0,0 1,-1-1,1 1,-1-1,1 1,-1 0,0 0,1 0,-1 0,0 0,0 1,-1-1,1 1,0-1,-1 1,0 0,1-1,-1 1,0 0,-1 0,1 0,0 0,-1 0,1 0,-1 2,-7 98,4-89,-1 1,0-1,-1 0,-1-1,0 1,-1-1,-1-1,0 1,0-1,-1 0,-1-1,0 0,0-1,-1 0,0 0,-1-1,0-1,-1 0,1-1,-1 0,-1-1,1 0,-2-1,11-3,0 0,0-1,0 0,0 0,0 0,0 0,0 0,0-1,0 0,0 0,-1 0,1 0,0-1,0 0,0 0,0 0,0 0,0 0,0-1,0 0,1 0,-1 0,1 0,-1 0,1-1,0 0,0 0,0 1,0-2,0 1,1 0,-1-1,1 1,0-1,0 1,0-1,1 0,-1 0,1 0,0 0,0 0,0 0,0-4,9-19,3 2</inkml:trace>
  <inkml:trace contextRef="#ctx0" brushRef="#br0" timeOffset="27041.147">3049 3581,'-13'11,"1"1,0 0,0 1,1 0,1 1,0 0,1 0,0 1,1 0,1 1,1-1,0 1,1 1,1-1,0 1,0 7,4-20,0-1,0 0,0 1,1-1,-1 1,1-1,0 0,0 0,0 1,0-1,0 0,1 0,0 0,-1 0,1 0,0-1,0 1,1 0,-1-1,0 0,1 1,0-1,-1 0,1 0,0-1,0 1,0-1,0 1,1-1,-1 0,0 0,0 0,1-1,-1 1,0-1,1 0,-1 0,1 0,-1 0,0 0,1-1,-1 0,0 1,1-1,-1-1,3 0,9-5,0-1,0 0,-1-1,0-1,0 0,-1-1,-1 0,0-1,0-1,-1 0,-1 0,0-1,-1 0,-1-1,0 0,0 0,0-5,-5 15,0 1,-1-1,1 0,-1 0,0 0,0-1,0 1,-1 0,0-1,0 1,-1-1,1 1,-1-1,0 1,0-1,-1 1,0-1,0 1,0-1,-1 1,0 0,0-1,0 1,0 0,-1 0,0 1,0-1,0 1,-1-1,1 1,-1 0,0 0,0 1,-1-1,1 1,-1 0,1 0,-1 0,0 1,-4-2,2 4,0 0,0 0,0 1,0 0,0 1,0-1,0 1,0 1,1-1,-1 1,1 0,0 1,0 0,0 0,0 0,1 0,0 1,0 0,0 0,0 0,1 1,-2 2,-13 16</inkml:trace>
  <inkml:trace contextRef="#ctx0" brushRef="#br0" timeOffset="27386.752">3670 3158,'-76'457,"48"-289,20-97,17-60,-3-16</inkml:trace>
  <inkml:trace contextRef="#ctx0" brushRef="#br0" timeOffset="27687.496">3924 3186,'-5'38,"-6"32,-2 9,2-4,3-10,2-11,-2-11,0-7,2-5,1-3,2-1,2-1,0 0,1 1,-5-10,-1-7</inkml:trace>
  <inkml:trace contextRef="#ctx0" brushRef="#br0" timeOffset="27952.562">3246 3553,'39'4,"41"-2,11-2,1-1,-11-1,-9-4,-13-1,-11 0,-9 2,-7 1,-3 2,2 1,1 0,0 1,0 1,-2-1,-5 0</inkml:trace>
  <inkml:trace contextRef="#ctx0" brushRef="#br0" timeOffset="28285.263">4262 3497,'-13'11,"0"0,1 1,1 1,0 0,0 0,1 1,1 1,0-1,2 2,-1-1,-4 17,11-29,0 0,0 1,0-1,1 1,-1-1,1 1,0-1,0 1,0-1,1 1,-1-1,1 1,0-1,0 1,0-1,0 0,0 1,1-1,0 0,0 0,-1 0,2 0,-1-1,0 1,1 0,-1-1,1 0,0 1,-1-1,1 0,0 0,0-1,1 1,-1-1,0 1,0-1,1 0,-1 0,1-1,-1 1,1-1,-1 0,1 1,-1-2,1 1,-1 0,1-1,7 0,-1 0,0-1,0 0,0 0,0-1,-1-1,1 1,-1-2,0 1,0-1,0-1,-1 0,1 0,-1 0,-1-1,1 0,3-6,-7 8,1 0,-1 0,0 0,-1 0,1-1,-1 1,0-1,-1 0,0 0,1 0,-2-1,1 1,-1 0,0-1,0 1,-1-1,0 1,0 0,0-1,-1 1,0-1,0 1,-1 0,0-1,0 1,0 0,-1 0,0-1,0 3,0 0,0-1,0 1,-1 1,0-1,1 0,-1 1,0 0,-1 0,1 0,-1 0,1 1,-1-1,0 1,-3 0,-16-5</inkml:trace>
  <inkml:trace contextRef="#ctx0" brushRef="#br0" timeOffset="28835.483">4404 3835,'69'-102,"67"-76,-135 176,0 1,-1-1,1 1,0-1,0 1,0 0,1-1,-1 1,0 0,0 0,1 0,-1 0,0 0,1 0,-1 0,1 1,-1-1,1 0,0 1,-1-1,1 1,0 0,-1 0,1-1,0 1,-1 0,1 0,0 0,-1 1,1-1,0 0,-1 1,1-1,0 1,-1-1,1 1,-1 0,1 0,-1 0,1 0,-1 0,0 0,0 0,1 0,-1 0,0 1,0-1,0 0,0 1,0-1,-1 1,1 0,4 41,-5-39,0 0,0 0,0 1,0-1,0 0,1 0,0 0,0 0,0 0,0 0,1-1,-1 1,1 0,0-1,0 1,0-1,2 2,1-4,0 0,-1-1,1 1,0-1,0 0,0-1,-1 1,1-1,0 0,0 0,-1-1,1 1,-1-1,1 0,-1 0,0-1,0 1,0-1,0 0,0 0,-2 2,165-96,-165 96,0 0,1 0,-1 1,1-1,0 1,-1-1,1 1,0 0,-1 0,1 0,0 0,-1 0,1 1,-1-1,1 1,-1 0,1-1,-1 1,1 1,-1-1,1 0,-1 0,0 1,0-1,0 1,0 0,0 0,0 0,0 0,-1 0,1 0,-1 0,1 0,-1 1,0-1,0 1,0-1,0 1,0-1,-1 1,1-1,-1 1,0 0,1-1,-1 1,3 35,-4-33,1 0,0 1,0-1,0 0,1 0,0 0,0 0,0 1,1-1,-1-1,1 1,0 0,1 0,-1-1,1 1,0-1,0 0,0 0,4 4,9 1</inkml:trace>
  <inkml:trace contextRef="#ctx0" brushRef="#br0" timeOffset="30003.784">5984 3609,'-6'12,"1"-1,1 1,0 0,1 1,0-1,1 0,1 1,0 0,0-1,1 1,1 0,0-1,1 1,0-1,1 0,0 1,1-1,0 0,6 9,-9-19,0 0,0-1,0 1,0-1,1 0,-1 1,0-1,1 0,-1 0,1 0,0 0,-1 0,1 0,0-1,0 1,-1 0,1-1,0 1,0-1,0 0,0 0,-1 0,1 0,0 0,0 0,0 0,0 0,0-1,-1 1,1-1,0 1,0-1,0 0,-1 0,1 0,-1 0,1 0,-1 0,1 0,1-2,44-61,-41 45,1 0,-2 0,-1-1,0 0,-2 1,0-1,-1 0,-1 0,-1 0,-2-12,3 27,0 1,0 0,0-1,-1 1,0 0,0-1,0 1,0 0,-1 0,0 0,0 0,0 0,0 0,0 1,-1-1,0 1,0 0,0-1,0 1,0 0,0 1,-1-1,1 1,-1-1,0 1,0 0,0 1,0-1,0 1,0-1,-1 1,1 0,0 1,0-1,-1 1,1 0,-1 0,1 0,0 1,-1-1,1 1,0 0,0 0,0 1,0-1,0 1,0 0,0 0,0 0,0 1,1-1,-1 1,1 0,0 0,0-1,1 0,-1 0,1 1,0-1,0 1,0-1,0 1,0 0,1 0,-1 0,1 0,-1 0,1 0,0 0,1 1,-1-1,0 0,1 0,0 1,0-1,0 0,0 1,0-1,1 0,-1 0,1 1,0-1,0 0,0 0,0 0,1 0,0 0,-1 0,1 0,0-1,0 1,0 0,0-1,1 0,-1 0,1 1,0-1,-1-1,1 1,0 0,0-1,0 1,0-1,2 1,10-3,0-1,0 0,0-1,0 0,-1-1,1-1,-1 0,0-1,-1-1,1 0,-1 0,-1-2,3-1,7-9,-1 0,0-1,-2-1,0 0,-2-2,0 0,-1-1,-2-1,-1 0,0 0,-2-2,-1 0,-1 0,3-21,7-6,-2 93,185 536,-198-558,5 14,-1 0,-2 0,-1 0,-1 1,-2 0,-1 0,-2 0,0-1,-7 33,4-52,0 0,-1 0,-1-1,1 1,-2-1,0-1,0 1,-1-1,0 0,0-1,-1 1,-1-2,1 0,-2 0,1 0,-1-1,0-1,0 0,-8 3,15-9,0 1,0-1,0 0,0 0,1 0,-1-1,0 1,0-1,0 0,1 0,-1 0,0 0,1-1,-1 0,1 0,0 0,-1 0,1 0,0 0,0-1,1 0,-1 1,0-1,1 0,0 0,-1-1,1 1,0 0,1-1,-1 1,1-1,0 1,-1-1,1 0,1 0,-1 0,1 1,-1-1,1 0,0 0,1 0,-1 0,1 1,-1-1,1 0,0 0,0 1,1-1,-1 0,2 0,59-125,75-31,-64 87,-57 56</inkml:trace>
  <inkml:trace contextRef="#ctx0" brushRef="#br0" timeOffset="32641.716">7762 3130,'10'150,"-3"61,-55 76,50-270,20-42,-12 12,18-19,2 2,1 1,1 1,2 2,0 1,2 2,13-6,-40 24,0-1,1 2,-1-1,1 1,0 1,0 0,0 0,1 1,-1 1,1-1,-1 2,1-1,-1 1,1 1,-1 0,1 1,-1 0,2 0,-8 3,1 0,-1 0,0 1,0-1,-1 1,0 0,0-1,0 2,0-1,-1 0,0 0,-1 1,1-1,-1 1,-1-1,1 1,-1 0,0-1,0 1,-1 0,0-1,0 1,-1-1,1 1,-2-1,1 0,-1 0,1 0,-5 5,-7 10,-1 0,-1-2,-1 0,0-1,-2 0,0-2,-1 0,0-1,-1-1,-22 10,27-14,1 0,0-1,0 0,-1-2,-1 1,1-2,-1 0,0-1,-1-1,-9 1,24-5,1 0,-1-1,0 0,1 1,-1-1,1 0,-1-1,1 1,0 0,-1-1,1 1,0-1,0 1,0-1,0 0,0 0,0 0,1 0,-1 0,1-1,-1 1,1 0,0-1,0 1,0-1,0 1,1-1,-1 0,0 1,1-1,0 0,0 1,0-1,0 0,0 1,0-1,1 0,-1 1,1-1,0 1,0-1,0 1,0-1,0 1,0-1,1 1,-1 0,1 0,0 0,0-1,10-22</inkml:trace>
  <inkml:trace contextRef="#ctx0" brushRef="#br0" timeOffset="33909.626">8749 3525,'-20'5,"0"1,0 1,0 0,1 2,0 0,1 1,0 1,0 1,1 0,1 1,0 1,1 1,1 0,0 1,1 0,0 1,1 1,2 0,-1 0,2 1,1 0,0 1,-3 13,10-30,0-1,0 0,0 1,1-1,-1 0,1 1,-1-1,1 1,0-1,0 1,0 0,0-1,0 1,0-1,1 1,0-1,-1 0,1 1,0-1,0 1,0-1,0 0,1 0,-1 0,0 0,1 0,0 0,-1 0,1 0,0 0,0-1,0 1,0-1,0 0,1 1,-1-1,0 0,0 0,1 0,-1-1,1 1,-1-1,1 1,-1-1,1 0,-1 0,1 0,-1 0,1 0,-1 0,1-1,0 0,12-6,0 0,0-1,-1-1,-1 0,0-1,0-1,0 0,7-9,-5 6,153-173,-168 188,0 0,1-1,-1 1,0-1,0 1,1-1,-1 1,0-1,1 1,-1-1,0 0,1 1,-1-1,1 1,-1-1,1 0,-1 1,1-1,-1 0,1 1,-1-1,1 0,-1 0,1 0,-1 0,1 1,0-1,-1 0,1 0,-1 0,1 0,0 0,-1 0,1-1,-1 1,1 0,-1 0,1 0,-1 0,1-1,-1 1,1 0,-1-1,1 1,-1 0,1-1,-1 1,1 0,-1-1,1 1,-1-1,0 1,1-1,-1 1,0-1,0 1,1-1,-1 1,0-1,0 1,0-1,0 0,0 1,0-1,1 1,-1-1,-1 0,-5 51,3-36,1-9,0-1,1 1,-1 0,1 0,0 0,0 0,1-1,0 1,-1 0,2 0,-1 0,0 0,1 0,0 0,0 0,1-1,-1 1,1 0,0-1,0 1,1-1,-1 0,1 0,0 0,0 0,0 0,1 0,-1-1,1 0,0 0,0 0,0 0,3 1,4-2,1 0,-1-1,1 0,0-1,-1 0,1-1,0-1,-1 0,1 0,-1-1,0 0,0-1,0 0,0-1,6-4,145-100,-134 85,-1-1,-1-1,-1-1,-1-2,-1 0,-2-1,-1-1,-2-1,12-27,-11-14,-19 72,0-1,0 1,0 0,0-1,0 1,0-1,0 1,0-1,0 1,-1-1,1 1,-1 0,1-1,-1 1,0 0,1-1,-1 1,0 0,0 0,0 0,0 0,0 0,0 0,0 0,0 0,0 0,-1 0,1 0,0 1,0-1,-1 1,1-1,-1 1,1-1,0 1,-1 0,1-1,-1 1,1 0,-1 0,1 0,-1 0,1 1,-1-1,1 0,0 1,-1-1,0 1,-11 3,1 1,-1 0,1 1,0 0,0 1,0 1,1 0,1 0,-1 1,1 0,1 1,0 0,0 1,1 0,0 0,1 0,0 1,1 0,0 1,1 0,1-1,-3 10,7-19,-1 0,0 1,1-1,0 0,0 1,0-1,0 0,0 1,1-1,-1 0,1 1,0-1,0 0,0 0,0 0,1 0,0 0,-1 0,1 0,0-1,0 1,0 0,1-1,-1 0,0 1,1-1,0 0,-1 0,1-1,0 1,0 0,0-1,3 1,2 1,0 0,0 0,1-1,-1 0,0-1,1 0,-1 0,1-1,-1 0,1 0,-1-1,0 0,3-1,-8 0,0 0,1 0,-1 1,0 0,1 0,-1 0,1 0,0 0,-1 1,1-1,0 1,-1 0,1 0,0 0,-1 1,1-1,0 1,-1 0,1 0,-1 0,1 1,-1-1,0 1,0 0,1 0,-1 0,0 0,-1 0,1 1,0-1,-1 1,1 0,-1 0,0 0,0 0,0 0,0 2,-9 108,8-111,-1 0,1 0,0 0,0-1,0 1,0 0,0 0,0-1,0 1,0-1,1 1,-1-1,1 0,-1 0,1 1,-1-1,1 0,0 0,0 0,-1-1,1 1,0 0,0-1,0 1,0-1,0 0,0 1,0-1,0 0,0 0,0 0,0-1,0 1,67-12,-48 5,0 0,-1-2,0-1,0 0,-1-2,0 0,-1-1,-1-1,1-1,63-57,-47 43,0-2,-2-1,-1-1,-2-2,0-1,-28 35,0 0,0 0,0 0,0 0,0 0,0-1,0 1,0 0,0 0,-1-1,1 1,0-1,-1 1,1-1,-1 1,0-1,1 1,-1-1,0 1,0-1,0 1,0-1,0 0,0 1,-1-1,1 1,0-1,-1 1,1-1,-1 1,0 0,1-1,-1 1,0 0,0-1,0 1,0 0,0 0,0 0,0 0,0 0,-1 0,1 0,0 0,-1 0,1 0,0 1,-1-1,1 1,-1-1,1 1,-1-1,1 1,-1 0,1 0,-1 0,1 0,-1 0,0 0,1 0,-1 0,0 1,-7 1,0-1,-1 2,1 0,0 0,0 0,1 1,-1 1,1-1,0 1,0 1,0 0,1 0,0 0,0 1,0 0,1 0,0 1,1-1,-1 1,-2 8,7-15,1 0,-1 1,1-1,-1 0,1 1,0-1,0 1,0-1,0 0,0 1,0-1,0 1,0-1,0 0,0 1,1-1,-1 1,1-1,-1 0,1 0,0 1,-1-1,1 0,0 0,0 0,0 0,0 1,0-1,0 0,0-1,0 1,0 0,0 0,0 0,1-1,-1 1,0-1,1 1,-1-1,0 1,1-1,-1 0,1 0,62 2,-42-7,-19 3,0 0,0 0,0 0,1 1,-1 0,1-1,-1 1,1 0,0 1,-1-1,1 1,0-1,-1 1,1 0,0 1,0-1,-1 1,1-1,-1 1,1 0,0 0,-1 1,0-1,1 1,-1 0,0-1,0 1,0 1,0-1,0 0,0 1,-1 0,1-1,-1 1,0 0,0 0,0 1,1 1,-2 6,-1 0,0-1,-1 1,0-1,-1 1,0-1,-1 0,0 0,0 0,-1 0,-1 0,0-1,-1 3,-6 14,-15 72,27-96,-1 1,1-1,0 1,0-1,0 1,0-1,1 1,-1 0,1-1,-1 0,1 1,0-1,0 1,0-1,0 0,0 1,1-1,-1 0,1 0,-1 0,1 0,0-1,0 1,0 0,0-1,0 1,0-1,0 1,0-1,1 0,-1 0,1 0,-1-1,0 1,1 0,-1-1,1 1,61-17,-44 4</inkml:trace>
  <inkml:trace contextRef="#ctx0" brushRef="#br0" timeOffset="34770.526">10414 3779,'35'-16,"-2"-1,0-2,-2-1,0-1,-1-2,-1-1,-1-1,24-29,-48 50,0-1,0 0,-1 0,1 0,-1-1,0 1,-1-1,1 1,-1-1,-1 0,1 0,-1 0,1-6,-2 10,0-1,0 1,0-1,0 1,-1 0,1-1,-1 1,0-1,1 1,-1 0,0-1,-1 1,1 0,0 0,-1 0,1 0,-1 0,1 0,-1 0,0 1,0-1,0 0,0 1,0 0,0-1,0 1,0 0,-1 0,1 0,0 1,-1-1,1 0,-1 1,-1-1,-5 2,-1 0,1 1,0-1,0 2,1-1,-1 1,0 1,1 0,0 0,0 0,0 1,0 0,1 1,0 0,0 0,0 0,1 1,0 0,0 0,1 0,-2 4,-2-1,0 1,0 0,1 0,0 1,1 0,0 0,1 1,0 0,1 0,1 0,0 1,1 0,0-1,1 1,1 0,0 0,1 5,0-15,1 0,0 1,1-1,-1 0,1 0,-1 0,1 0,1-1,-1 1,0 0,1-1,0 0,-1 0,2 1,-1-1,0-1,0 1,1-1,-1 1,1-1,0 0,0 0,0 0,0-1,0 0,0 1,0-1,1-1,-1 1,0-1,1 1,137-4,-95-9,0-1,-2-2,1-3,-2-1,-1-2,0-2,6-8,-23 17,11-6,-1-1,-1-2,0-2,-2-1,-2-1,0-2,-2 0,-1-3,-1 0,-2-2,-1 0,18-38,-34 55,-1-1,-1 0,-1 0,0 0,-1-1,-1 1,-1-8,-1 20,-1 0,1 0,-1 0,-1 0,1 0,-1 0,0 0,0 0,-1 0,0 1,0-1,0 1,-1-1,0 1,0 0,0 0,0 0,-1 0,0 0,0 1,0 0,-1 0,1 0,-4-2,3 4,0-1,-1 1,1 0,-1 1,1 0,-1-1,0 2,1-1,-1 1,0 0,0 0,1 0,-1 1,0 0,1 0,-1 0,1 1,-1 0,1 0,0 0,0 1,0-1,0 1,0 1,-2 1,-108 100,106-95,0 1,1 0,0 0,0 0,1 1,1 0,0 1,1-1,0 1,1 0,0 1,1-1,1 0,0 1,1 0,0-1,1 9,2 10,2-1,0 0,2 0,2 0,0 0,2-1,2-1,0 0,4 4,97 134,-47-89,-62-71</inkml:trace>
  <inkml:trace contextRef="#ctx0" brushRef="#br0" timeOffset="38093.393">12560 3412,'-15'-1,"0"1,0 1,0 1,0 0,0 0,0 2,1 0,0 0,0 1,0 1,0 1,1 0,0 0,0 2,1-1,0 1,1 1,0 0,0 1,1 0,1 1,0 0,0 0,1 1,1 0,-3 6,7-11,-1-3,1 0,0 0,0 0,0 0,0 1,1-1,0 1,0 0,1-1,-1 1,1 0,1 0,-1 0,1 0,0 0,0 0,1 0,0 0,0 0,0-1,0 1,1 0,0 0,1-1,-1 1,1-1,0 0,0 0,1 0,-1 0,3 2,2-3,0 1,0-2,1 1,-1-1,1 0,-1-1,1 0,0 0,0-1,0 0,0-1,0 0,0 0,0-1,7-1,15-2</inkml:trace>
  <inkml:trace contextRef="#ctx0" brushRef="#br0" timeOffset="38577.295">13322 3468,'-31'1,"0"0,0 2,1 1,-1 2,1 1,0 1,1 2,0 0,0 2,1 2,-9 6,28-14,0 0,1 0,0 1,0 1,1-1,0 1,0 1,1-1,0 1,0 0,1 0,0 1,1 0,0-1,0 2,1-1,-1 5,4-11,0-1,0 0,0 0,1 1,-1-1,1 0,-1 0,1 0,0 0,0 0,1 0,-1 0,1 0,-1 0,1-1,0 1,0-1,0 1,0-1,0 0,1 1,-1-1,1-1,0 1,-1 0,1 0,0-1,0 0,0 1,0-1,2 0,3 2,0-1,1 0,-1-1,0 1,1-2,-1 1,0-1,1 0,-1-1,1 0,6-2,38-16,-2-3,0-2,-2-2,-1-2,-1-2,-2-3,0-1,19-21,-15 14,-48 70,-2-24,0 0,-1-1,2 1,-1 0,0 0,1 0,0 0,0 0,1 0,-1-1,1 1,0 0,0 0,1 0,-1-1,1 1,0-1,1 1,-1-1,1 0,-1 0,1 0,1 0,-1-1,0 1,4 1,12 9</inkml:trace>
  <inkml:trace contextRef="#ctx0" brushRef="#br0" timeOffset="39042.5">13745 3666,'229'-237,"-229"236,0 0,1 0,-1 0,0 0,1-1,-1 1,1 0,-1 0,1 0,0 0,0 0,-1 0,1 0,0 0,0 0,0 0,0 0,0 1,0-1,0 0,0 1,1-1,-1 1,0-1,0 1,0-1,1 1,-1 0,0 0,0 0,1-1,-1 1,0 1,1-1,-1 0,0 0,0 0,1 1,-1-1,0 0,0 1,0-1,0 1,1 0,-1-1,0 1,0 0,0-1,0 1,0 0,-1 0,2 1,5 89,-8-86,-1 0,1 1,1 0,-1-1,1 1,0-1,0 1,1 0,0-1,0 1,0-1,0 1,1-1,0 0,0 0,0 1,1-1,0-1,0 1,0 0,0-1,1 0,0 1,0-1,0-1,0 1,1-1,-1 1,1-1,0-1,0 1,4 1,0-3,1 0,0-1,-1 0,1-1,0 0,0-1,-1 1,1-2,-1 1,0-2,0 1,0-1,0 0,0-1,-1 0,0 0,0-1,0 0,-1-1,0 1,0-1,-1-1,1 1,0-3,39-32,30-22,-61 53</inkml:trace>
  <inkml:trace contextRef="#ctx0" brushRef="#br0" timeOffset="41942.519">2146 5387,'165'-252,"-150"230,2 1,0 1,2 0,0 2,1 0,1 1,0 1,1 1,1 1,15-7,-37 20,0 1,-1 0,1-1,0 1,0 0,0-1,-1 1,1 0,0 0,0 0,0 0,-1 0,1 0,0 0,0 0,0 0,0 0,-1 0,1 1,0-1,0 0,0 1,-1-1,1 0,0 1,-1-1,1 1,0-1,-1 1,1 0,0-1,-1 1,1-1,-1 1,1 0,-1-1,0 1,1 0,-1 0,0 0,1-1,-1 1,0 0,0 0,0 0,0-1,0 1,0 0,0 0,0 0,1 53,-1-44,-1 4,0-12,0 1,0 0,0-1,0 1,0 0,1-1,-1 1,1 0,0 0,0 0,0-1,0 1,0 0,1 0,-1 0,1-1,0 1,-1 0,1-1,1 1,-1-1,0 1,1-1,-1 1,1-1,0 0,-1 0,1 0,0 0,0 0,1 0,-1 0,0-1,1 1,-1-1,1 0,-1 1,1-1,-1 0,1-1,0 1,0 0,-1-1,2 0,7-3,-1 0,0-2,0 1,-1-1,1-1,-1 1,0-2,0 1,-1-1,1-1,30-22,-15 13,-19 12,0 1,0-1,1 1,0 0,0 0,0 1,0 0,0 0,0 0,1 1,0 0,-1 0,1 1,0 0,0 0,0 0,3 1,-7 2,0 1,0 0,0 0,0 0,-1 0,1 1,-1-1,0 1,0-1,0 1,0 0,-1-1,1 1,-1 0,0 0,0 0,-1 0,1 0,-1 1,0-1,0 0,0 0,-1 0,1 0,-1 2,1 0,-4 169,4-173,0-1,0 1,0 0,0 0,0-1,0 1,0 0,1-1,-1 1,1-1,-1 1,1 0,-1-1,1 1,0-1,0 1,0-1,0 0,0 1,0-1,0 0,1 0,-1 0,0 0,1 0,-1 0,0 0,1 0,-1 0,1-1,0 1,-1 0,1-1,-1 0,1 1,0-1,0 0,-1 0,1 0,0 0,-1 0,1 0,0 0,-1-1,1 1,0-1,-1 1,1-1,19-8</inkml:trace>
  <inkml:trace contextRef="#ctx0" brushRef="#br0" timeOffset="42242.42">3387 4993,'-7'19,"0"0,1 1,1 0,1 0,1 0,0 0,2 1,0-1,1 1,2-1,2 18,-3-35,0 0,0 0,0 0,1 0,-1 0,1 0,0 0,-1 0,1 0,1-1,-1 1,0-1,1 0,-1 0,1 0,0 0,-1 0,1 0,0-1,0 1,0-1,0 0,1 0,-1 0,0 0,0 0,1-1,-1 0,0 1,1-1,-1 0,0-1,1 1,-1-1,0 1,0-1,1 0,-1 0,0-1,0 1,0 0,0-1,-1 0,1 0,0 0,-1 0,1 0,-1 0,1-1,-1 1,0-1,4-3,0 1,0-1,0 0,-1 0,0 0,-1-1,1 0,-1 0,0 0,-1 0,0-1,0 0,0 1,-1-1,0 0,-1 0,0 0,0 0,-1 0,0-1,0 1,-1 0,0 0,0 0,-1 0,0 0,0 1,-1-1,0 0,-1 1,1 0,-1 0,1 2,-1 0,1 0,0 0,-1 0,0 1,0 0,-1 0,1 0,-1 0,0 1,0 0,0 0,0 0,0 1,-1-1,1 1,-1 0,0 1,0 0,1 0,-1 0,0 0,0 1,0 0,0 0,0 1,0-1,0 1,1 1,-1-1,0 1,-1 1,-12 9</inkml:trace>
  <inkml:trace contextRef="#ctx0" brushRef="#br0" timeOffset="42812.376">3811 5106,'-11'9,"0"1,1 0,0 1,1 0,0 1,1 0,0 0,1 1,0-1,1 2,1-1,0 1,1 0,0 0,1 0,0 0,1 9,2-21,0 0,0 0,1 0,-1 0,1 0,-1 0,1 0,0 0,0 0,0 0,0-1,0 1,0 0,0-1,0 1,1-1,-1 1,1-1,-1 0,1 1,0-1,-1 0,1 0,0 0,0 0,0-1,0 1,-1 0,1-1,0 1,0-1,0 0,0 0,0 0,0 0,0 0,1 0,-1 0,0-1,-1 1,3-1,80-33,-61 18,0-2,-2 0,0-2,-1 0,-1-2,-1 0,0-2,7-6,3-1,-1-2,-1-1,-2-1,-1-1,-2-1,-1-1,-3-1,-1 0,-1-1,-3-1,-1 0,-2-1,-2 0,-1-8,-5 38,0 0,-1 0,0 1,-1-1,-1 0,0 0,0 1,-1-1,-1 1,0-1,0 1,-1 1,-1-1,0 1,0 0,-1 0,0 0,0 1,-1 0,-1 1,1 0,-5-3,9 10,0-1,-1 1,1 0,0 0,-1 0,1 1,-1 0,1-1,-1 2,1-1,0 0,-1 1,1 0,0 0,-1 0,1 1,0-1,0 1,0 0,0 0,0 0,0 1,1-1,-3 3,-79 76,69-61,2 1,0 1,1 1,1 0,1 0,1 1,2 1,0-1,1 1,2 1,1-1,0 1,2-1,1 1,1 0,2 6,-2-15,1 0,1 0,0 1,2-1,0-1,0 1,2 0,0-1,1 0,0-1,1 1,1-2,1 1,0-1,0 0,2-1,0-1,0 1,1-2,0 0,1-1,1 0,-1-1,1 0,5 1,-11-7,-2 1,0 0,0-1,0 0,0 0,1-1,-1 0,1 0,-1 0,1-1,0-1,0 1,0-1,-1 0,1-1,0 0,0 0,-1-1,1 0,-1 0,1-1,1-1,4-7</inkml:trace>
  <inkml:trace contextRef="#ctx0" brushRef="#br0" timeOffset="46473.433">4572 5218,'13'-1,"0"-1,-1 1,1-2,-1 0,1 0,-1-1,-1-1,1 0,0-1,-1 0,0 0,-1-1,1-1,-1 0,-1 0,0-1,0 0,0-1,-1 0,-1 0,1-1,-5 8,-1 0,1 0,-1-1,0 1,0 0,0-1,-1 1,1-1,-1 0,0 1,0-1,0 0,0 0,-1 0,1 0,-1 0,0 0,0 0,-1 0,1 1,-1-1,0 0,0 0,0 0,0 1,-1-1,1 0,-1 1,0 0,0-1,0 1,-1 0,1 0,-1 0,0 0,0 0,0 1,0 0,0-1,0 1,-1 0,1 0,-1 1,-2-2,-4 3,-1 0,1 0,-1 1,1 0,-1 0,1 2,0-1,0 1,0 1,0-1,0 2,1-1,0 2,0-1,0 1,1 0,-1 1,2 0,-2 1,5-4,1 0,-1 0,1 1,0-1,0 1,0 0,1 0,0 0,0 0,0 0,0 0,1 1,0-1,0 0,0 1,1-1,0 1,0-1,0 1,1-1,-1 1,1-1,1 1,-1-1,1 0,0 0,0 0,1 0,1 4,4 3,0 0,0-1,1 0,1 0,0-1,0 0,1-1,0 0,0 0,1-1,1-1,2 3,0-1,0 0,1-1,0-1,1-1,-1 0,1-1,0-1,1 0,-1-1,1-1,-1-1,1-1,0 0,-1-1,1-1,-1 0,1-2,-1 0,0-1,0 0,11-7,27-23,0-3,-3-2,-1-3,-3-2,-1-1,20-29,-41 44,-2-1,0-1,-3-1,-1-1,-1 0,-2-2,-2 0,-1-1,-2 0,-1-1,1-16,-11 51,1 1,-1-1,0 0,0 1,0-1,0 0,-1 0,0 1,0-1,0 0,0 0,0 0,-1 1,1-1,-1 0,0 0,0 1,-1-1,1 1,-1-1,1 1,-1 0,0-1,-1 1,1 0,0 0,-1 1,0-1,1 0,-1 1,0-1,0 1,-1 0,1 0,0 1,-1-1,1 1,-1-1,0 1,1 0,-1 0,0 1,0-1,1 1,-1 0,-7 4,0 1,1 0,-1 1,1 0,1 0,-1 1,1 1,1-1,-1 2,1-1,0 1,1 0,0 1,-17 20,3 1,0 1,2 0,2 1,1 1,1 1,2 0,2 1,1 1,-3 24,10-50,2-1,0 1,0-1,0 1,2 0,-1-1,1 1,1-1,0 0,0 1,1-1,0 0,1 0,0 0,1-1,0 1,0-1,1-1,0 1,1-1,0 0,0 0,1-1,-1 1,2-2,-1 1,1-1,0-1,0 0,1 0,-1-1,1 0,0 0,0-1,8 1,5-1,0-1,0-1,0-1,0-1,0-1,-1-1,1-1,0-1,-1-1,0-1,-1-1,1 0,-2-2,1-1,17-12,-1-2,0-3,-2 0,0-3,-3 0,0-3,-3 0,16-23,-26 28,-1-1,-2-1,0 0,-3-1,0-1,-2 0,-2 0,5-27,-13 52,0 0,0 0,-1-1,0 1,0 0,-1 0,0 0,0 0,-1 0,0 0,-1 0,-1-3,3 8,0 1,0-1,0 1,-1-1,0 1,1 0,-1 0,0 0,0 0,0 0,0 0,0 0,0 1,-1-1,1 1,0-1,-1 1,1 0,-1 0,0 0,1 0,-1 1,0-1,1 1,-1 0,0-1,0 1,0 1,1-1,-1 0,0 0,0 1,1 0,-1 0,0-1,1 1,-2 1,-17 10,1-1,0 2,1 1,1 0,0 1,1 1,1 1,0 1,1 0,1 0,1 2,1-1,1 2,0 0,-5 16,5-14,1 1,1 0,1 0,1 1,1 0,1 1,1-1,2 1,1 0,0-1,2 2,2-17,0 1,1 0,0-1,1 0,0 1,1-2,0 1,0-1,1 0,0 0,1-1,-1 0,2 0,-1-1,1 0,0 0,1-1,-1-1,1 1,1-2,-1 1,0-1,1-1,0 0,0 0,0-1,0-1,0 0,1 0,3-1,-5 1,-1-1,1 0,-1-1,1 0,0-1,-1 0,0 0,1-1,-1 0,0 0,-1-1,1 0,-1-1,4-2,12-11</inkml:trace>
  <inkml:trace contextRef="#ctx0" brushRef="#br0" timeOffset="46908.994">6323 5133,'21'2,"1"-1,0-1,-1-1,1-1,-1 0,1-2,-1-1,0 0,0-2,-1 0,0-2,0 0,4-4,-17 10,-1-1,0-1,0 1,-1-1,1 0,-1 0,0 0,-1-1,1 0,-1 0,0 0,0 0,-1-1,0 1,0-1,-1 0,1 0,-1 0,-1 0,0 0,0-1,0 1,-1 0,0-1,0 0,0 5,0 1,0-1,-1 1,1 0,0-1,-1 1,0-1,0 1,1 0,-1 0,0-1,-1 1,1 0,0 0,-1 0,1 0,-1 0,0 1,1-1,-1 0,0 1,0-1,0 1,0 0,0 0,0 0,-1 0,1 0,0 0,-1 0,1 1,0-1,-1 1,1 0,-1-1,1 1,-1 0,-1 1,-90 31,77-20,1 0,0 2,1 0,1 1,0 0,1 1,0 1,2 0,0 1,1 0,1 0,0 1,1 0,2 1,0 0,1 0,0 0,1 8,3-24,0 0,1 0,-1 0,1 0,0 0,0 0,0 0,1 0,-1 0,1 0,0 0,0-1,0 1,1 0,-1-1,1 1,0 0,0-1,0 0,1 0,-1 1,1-1,-1-1,1 1,0 0,0-1,1 1,-1-1,0 0,1 0,-1 0,1-1,3 2,10-2,-1-1,0-1,0 0,0-1,0-1,-1 0,1-1,-1-1,0-1,0 0,0 0,-1-2,0 0,0 0,12-11,11-3,57-35,-74 41</inkml:trace>
  <inkml:trace contextRef="#ctx0" brushRef="#br0" timeOffset="47513.003">7028 4936,'-36'20,"1"2,1 2,1 1,1 1,1 2,-20 24,0 20,50-70,0 0,0 1,0-1,1 1,-1-1,1 1,-1-1,1 1,0 0,0-1,1 1,-1-1,0 1,1-1,-1 1,1-1,0 1,0-1,0 0,0 1,1-1,-1 0,0 0,1 0,0 0,-1 0,1 0,0 0,0 0,0-1,0 1,1 0,6 2,1 0,-1 0,1 0,0-1,0-1,0 0,0 0,0-1,1 0,-1-1,0 0,1-1,-1 0,0 0,0-1,0-1,0 1,0-2,0 1,-1-1,0-1,0 0,0 0,0-1,-1 0,21-15,-2-1,-1-2,0 0,20-28,-12 15,-16 18,10-7,-1-1,-1-1,-1-1,-2-2,-1 0,-1-2,-2 0,-1-1,-2-1,-2 0,0-1,-1-8,-9 31,0-1,-1 1,-1-1,0 1,-1-1,0 0,-1 0,-1 0,0 1,-1-1,0 0,-1 1,-1-1,0 1,-1 0,0 1,-1-1,-2-3,5 13,0 0,0 0,0 1,0 0,0-1,-1 1,1 0,-1 0,1 1,-1-1,0 1,0 0,1 0,-1 0,0 0,0 1,0 0,0 0,0 0,0 0,0 0,0 1,0 0,0-1,0 2,1-1,-1 0,0 1,1-1,-1 1,1 0,-98 80,85-64,1 0,0 2,2 0,0 0,1 1,2 1,0 0,1 0,1 1,1 0,1 0,1 1,2-1,0 1,1 0,1 0,2 0,0 0,2 0,0 0,2 0,0-1,4 7,2-5,1-2,1 1,1-2,1 0,1 0,1-1,0-2,2 1,0-2,2-1,0 0,0-2,1 0,1-1,1-1,-16-8,0-1,0 0,0 0,0-1,0 0,1 0,0-1,-1 0,1 0,0-1,0 0,0-1,0 0,8-1,1-5</inkml:trace>
  <inkml:trace contextRef="#ctx0" brushRef="#br0" timeOffset="49709.916">8636 4964,'-9'-3,"-17"-7,0 1,0 1,-1 2,1 1,-1 1,-1 1,-19 1,35 5,0 1,0 0,1 1,-1 1,1 0,0 0,1 1,-1 1,2 0,-1 0,1 1,0 0,0 0,1 1,1 0,0 0,0 1,1 0,-1 3,5-11,-8 11,1 0,1 1,0 0,1 0,1 1,0 0,1 0,1 0,0 1,1-1,0 15,3-26,1 0,0 0,0 0,0 0,1 0,0-1,0 1,0 0,0-1,1 0,0 0,0 0,0 0,0 0,0 0,1-1,0 1,0-1,0 0,0 0,0-1,1 1,-1-1,1 0,-1 0,1-1,0 1,0-1,0 0,0 0,0-1,0 1,0-1,0 0,0 0,0-1,0 0,0 0,-1 0,1 0,0-1,0 0,-1 0,2 0,26-15,-1-1,0-2,-1-1,-1-1,-2-1,0-2,2-4,-17 18,19-18,-1-1,-2-2,0-1,-3-1,0-1,-3-1,6-13,-14 35,-20 50,3-25,0 0,0 0,1 0,0 0,1 0,1 0,0 0,0 0,1 0,0 0,1 0,0 0,1 0,0 0,1-1,0 1,1-1,0 0,0 0,1-1,0 0,1 0,0 0,1-1,-1 0,3 1,-6-5,1 0,-1 0,1-1,0 0,0 0,1 0,-1 0,0-1,1 0,0 0,-1 0,1-1,0 0,0 0,0 0,0-1,0 0,0 0,0 0,0-1,0 0,-1 0,1-1,0 1,0-1,-1-1,1 1,1-2,13-8,1-2,-2 0,0-1,0-1,-2-1,16-18,46-42,54-48,-132 124,0-1,1 1,-1 0,1 0,0 0,-1 0,1 0,0 0,-1 0,1 1,0-1,0 1,0-1,0 1,0 0,0-1,-1 1,1 0,0 0,0 1,0-1,0 0,0 1,0-1,0 1,-1-1,1 1,0 0,0 0,-1 0,1 0,-1 0,1 0,-1 0,1 0,-1 1,1-1,-1 1,0-1,0 1,0-1,0 1,0 0,0-1,0 1,-1 0,1 1,19 93,-28 54,6-143,0 0,0 0,0 0,0-1,-1 1,0 0,-1-1,0 0,0 0,0 0,0 0,-1-1,0 1,0-1,-1-1,1 1,-1-1,0 0,-4 2,-9 3,0-1,-1-1,0 0,-1-2,1 0,-1-1,0-2,0 0,58-19,-2 11,0 2,-1 2,1 0,33 5,73-5,-50-24,-71 16</inkml:trace>
  <inkml:trace contextRef="#ctx0" brushRef="#br0" timeOffset="50698.14">10584 4739,'-18'0,"0"2,-1 0,1 1,0 1,1 0,-1 2,1 0,0 0,0 2,1 0,0 1,0 1,1 0,0 1,1 1,1 0,-7 7,19-18,-1 0,0 1,0-1,1 0,-1 1,0-1,1 1,0-1,-1 1,1 0,0-1,0 1,0 0,0 0,0 0,0 0,1 0,-1 0,1 0,-1 0,1 0,0 1,0-1,-1 0,2 0,-1 0,0 0,0 0,1 0,-1 0,1 1,0-1,-1 0,1-1,0 1,0 0,0 0,1 0,-1 0,0-1,1 1,-1-1,1 1,-1-1,1 0,0 1,60 20,-55-21,0-1,0 2,0-1,0 1,-1 0,1 0,0 1,-1 0,0 0,0 0,0 1,0 0,-1 0,1 0,-1 1,0 0,0 0,-1 0,1 1,-1 0,0-1,-1 1,0 1,0-1,0 0,0 1,-1 0,0-1,-1 1,-1 0,0-1,-1 1,0-1,-1 0,1 1,-1-1,0 0,-1 0,0 0,0 0,0-1,0 1,-1-1,0 0,0 0,0 0,-1 0,0-1,0 1,0-1,0-1,-3 2,-7 5,-1 0,-1-1,1-1,-1-1,-1 0,1-1,-9 1,-61 2,85-9,-1 0,1 0,0-1,0 1,0-1,0 1,0-1,0 1,0-1,0 0,0 0,0 0,0 0,1-1,-1 1,0 0,1-1,-1 1,1-1,-1 0,1 1,0-1,0 0,0 0,0 0,0 0,0 0,0 0,0 0,1 0,-1 0,1 0,0 0,0 0,0 0,0-1,0 1,0 0,30-75,-13 57</inkml:trace>
  <inkml:trace contextRef="#ctx0" brushRef="#br0" timeOffset="51262.335">10641 4936,'4'2,"0"0,0 0,0 0,-1 0,1 1,-1-1,1 1,-1 0,0 0,0 0,0 1,0-1,-1 1,1-1,-1 1,0 0,0 0,0 0,-1 0,1 1,-1-1,0 0,0 0,-1 1,1-1,-1 4,3 6,4 20,-2 0,-1 1,-2-1,-1 1,-3 17,2-16,-2-16,-1 0,0 0,-2 0,0 0,-1 0,-1-1,-1 0,-1-1,0 0,-2 0,11-17,1 0,-1 0,0 0,0-1,0 1,-1 0,1 0,0 0,0-1,0 1,0 0,-1 0,1-1,0 1,-1 0,1-1,-1 1,1 0,-1-1,1 1,-1-1,1 1,-1 0,1-1,-1 1,0-1,1 0,-1 1,0-1,1 0,-1 1,0-1,0 0,1 0,-1 1,0-1,0 0,0 0,1 0,-1 0,0 0,0 0,0 0,1-1,-1 1,0 0,0 0,1 0,-1-1,0 1,1-1,-1 1,0 0,1-1,-1 1,0-1,1 1,-1-1,1 0,-1 1,1-1,-1 1,1-1,-1 0,1 1,0-1,-1 0,1 0,0 0,3-22,1-1,1 1,1 0,1 1,1 0,0 0,2 0,1 1,12-22,1 1,3 2,1 0,20-21,-23 32,2 0,1 2,0 1,2 1,1 2,2 0,67-14,-97 36,-1 1,0-1,1 1,-1 0,1 0,-1 0,1 0,-1 1,0-1,1 1,-1-1,0 1,1 0,-1 0,0 0,0 0,0 0,0 0,0 0,0 1,0-1,0 1,0 0,-1 0,1-1,-1 1,1 0,-1 0,0 0,0 1,1-1,-2 0,1 0,0 0,0 1,-1-1,1 1,-1-1,0 0,0 1,0 1,-2 14,-1-1,-1 1,-1-1,0 0,-2 0,0 0,0-1,-2 0,0-1,0 1,-2-2,0 1,-1-2,0 0,0 0,-2-1,0 0,0-1,-1-1,0-1,-1 0,-3 1,1 1,-1-1,0-1,-1 0,0-2,0 0,0-2,-1 0,0-1,0-1,0-1,-10-1,30 0,0-1,-1 0,1 0,0 0,0 1,0-1,-1 0,1 0,0-1,0 1,0 0,-1 0,1-1,0 1,0 0,0-1,0 1,0-1,0 0,0 1,0-1,0 0,0 0,0 1,0-1,0 0,0 0,1 0,-1 0,0 0,1 0,-1 0,1 0,-1-1,1 1,-1 0,1 0,0 0,0 0,0-1,-1 1,1 0,0 0,0-1,1 1,-1 0,0 0,0 0,1 0,-1-1,0 1,1 0,-1 0,1 0,0 0,-1 0,1 0,0 0,0 0,-1 0,1 0,1 0,7-13</inkml:trace>
  <inkml:trace contextRef="#ctx0" brushRef="#br0" timeOffset="51863.871">11092 5274,'78'-59,"-2"-3,-4-4,38-45,-102 103,1-1,-1 1,-1-2,0 1,0-1,-1 0,0-1,-1 1,0-1,-1 0,0 0,-1-1,0 1,-1-1,0 0,-1 0,0 1,-1-1,0 0,-1 0,0-4,0 14,0-1,0 1,0-1,0 1,0-1,-1 1,1 0,-1 0,1-1,-1 1,0 0,0 1,0-1,0 0,0 0,0 1,0 0,0-1,-1 1,1 0,-1 0,1 0,-1 0,1 0,-1 1,0-1,1 1,-1 0,0 0,1 0,-1 0,0 0,1 0,-1 1,1-1,-1 1,0 0,0 0,-6 2,1 1,0-1,0 1,0 1,0-1,1 1,-1 1,1-1,1 1,-1 1,0 0,4-4,-1 0,1 0,-1 0,1 0,0 0,1 1,-1 0,0-1,1 1,0 0,0 0,0 0,1 0,-1 1,1-1,0 0,0 1,0-1,1 1,0-1,0 1,0-1,0 1,0-1,1 0,0 1,0-1,0 0,1 1,-1-1,1 0,0 0,0 0,1 0,-1 0,3 1,4 1,1-2,0 1,0-1,0-1,0 0,1 0,-1-1,1-1,0 0,-1 0,1-1,4 0,66 8,-77-8,0 1,0 0,0 0,-1 0,1 0,0 1,-1-1,1 1,-1 0,1 0,-1 0,0 1,0-1,0 1,0 0,0 0,-1 0,1 0,-1 0,0 1,0-1,0 0,0 1,-1 0,0-1,1 1,-1 0,0 0,-1 0,1 0,-1 0,0 0,0 0,0 0,0 0,-1-1,1 1,-1 0,0 0,0 0,-1 0,1-1,-2 2,-66 109,27-54,41-59,0 0,0 0,0 0,0 1,0-1,0 0,1 1,-1-1,0 1,1-1,-1 1,1-1,-1 1,1-1,0 1,0-1,0 1,0-1,0 1,0-1,0 1,0 0,0-1,1 1,-1-1,1 1,-1-1,1 1,0-1,-1 0,1 1,0-1,0 0,0 1,12 5</inkml:trace>
  <inkml:trace contextRef="#ctx0" brushRef="#br0" timeOffset="52042.452">11882 5049,'-19'38,"-7"18,7-1,6-9</inkml:trace>
  <inkml:trace contextRef="#ctx0" brushRef="#br0" timeOffset="52230.596">11911 4540,'0'29,"0"14,0 0</inkml:trace>
  <inkml:trace contextRef="#ctx0" brushRef="#br0" timeOffset="52646.408">12052 5218,'188'-283,"-166"261,-15 40,-9-12,1 0,-1 0,1-1,1 1,-1 0,1 0,0 0,0 0,1 0,0 0,0 0,0 0,1 0,0-1,0 1,0 0,1-1,0 0,0 0,0 0,0 0,1 0,0 0,0-1,0 0,1 0,0 0,-1 0,1-1,0 0,1 0,0 0,0-4,1 1,-1-2,1 1,-1-1,0 0,1 0,-1-1,0 1,0-1,-1-1,1 1,-1-1,1 0,-1 0,0-1,-1 0,1 1,-1-2,0 1,0 0,-1-1,1 0,-1 1,0-1,0-4,1 5,33-45,-19 31</inkml:trace>
  <inkml:trace contextRef="#ctx0" brushRef="#br0" timeOffset="53282.232">12870 4710,'-19'10,"1"1,0 1,1 0,0 2,1 0,1 0,0 2,1 0,0 0,1 1,2 1,-1 0,2 1,0 1,6-9,1-7,0 0,0 1,1-1,0 1,0-1,0 1,0 0,1-1,0 1,0 0,0 0,1 0,-1 0,1 0,0 0,1 0,-1 0,1 0,0 0,0 0,1 0,-1 0,1-1,0 1,1-1,-1 1,1-1,-1 0,2 1,3-4,-1 0,1 0,-1-1,1 0,0-1,-1 0,1 0,-1 0,0 0,1-1,-1 0,0-1,0 1,0-1,-1 0,1-1,0 1,-1-1,0 0,0 0,2-3,223-217,-135 128,-94 95,0 1,0-1,0 0,0 1,0-1,0 1,0 0,0-1,0 1,0 0,0-1,1 1,-1 0,0 0,0 0,0 0,0 0,0 0,1 0,-1 1,0-1,0 0,0 1,0-1,0 1,0-1,0 1,0-1,0 1,0 0,0-1,0 1,0 0,-1 0,1 0,0-1,0 1,-1 0,1 0,-1 0,1 0,-1 0,1 1,-1-1,0 0,1 0,-1 0,0 0,0 0,0 1,6 63,-6-60,-2 105,-1-44,3 0,3 1,5 17,1-32,-3 1,-2 1,-2-1,-3 0,-6 42,5-82,-1-1,0 0,-1 0,0 0,-1-1,-1 1,0-1,0 0,-1-1,-6 9,9-15,1 0,-1 0,0 0,0 0,0 0,0-1,-1 0,1 0,-1 0,0 0,0-1,0 0,0 0,0 0,-1 0,1-1,0 0,-1 0,1-1,-1 1,1-1,-1-1,1 1,-1-1,-2 0,3-1,0 1,0-1,0-1,1 1,-1 0,1-1,0 0,0 0,0-1,0 1,0-1,1 0,-1 1,1-2,0 1,0 0,1-1,-1 1,1-1,0 0,0 1,1-1,-1 0,1 0,0-3,-5-131,9 121,1-1,1 1,1-1,0 2,1-1,1 1,1 0,1 0,0 1,1 1,0-1,10-8,1 5,1 1,1 0,0 2,1 1,1 1,0 1,1 2,0 0,1 2,0 0,0 3,3-1,160-14,-169 15</inkml:trace>
  <inkml:trace contextRef="#ctx0" brushRef="#br0" timeOffset="57433.435">14055 4766,'-36'109,"21"-63,-16 83,31-127,0 0,0 0,1 0,-1 1,1-1,0 0,0 0,-1 0,1 0,1 0,-1 0,0 0,0-1,1 1,-1 0,1-1,-1 1,1-1,0 1,0-1,0 0,-1 1,1-1,0 0,1-1,-1 1,0 0,0 0,0-1,0 0,0 1,1-1,-1 0,0 0,0 0,1 0,-1 0,0-1,0 1,0-1,1 1,-1-1,0 0,0 0,0 0,0 0,0 0,-1 0,1-1,0 1,0-1,-1 1,1-1,-1 0,1 1,-1-1,1-1,17-13,-1-1,0 0,-2-2,0 0,14-21,-12 16,-18 23,0 1,0-1,0 1,0-1,0 1,0-1,0 1,0-1,0 1,1 0,-1-1,0 1,0-1,0 1,1-1,-1 1,0 0,0-1,1 1,-1-1,0 1,1 0,-1-1,1 1,-1 0,0 0,1-1,-1 1,1 0,-1 0,1 0,-1-1,0 1,1 0,-1 0,1 0,-1 0,1 0,-1 0,1 0,-1 0,1 0,-1 0,1 0,-1 1,1-1,-1 0,1 0,-1 0,0 0,1 1,-1-1,1 0,-1 1,0-1,1 0,-1 1,0-1,1 0,-1 1,0-1,1 0,-1 1,0-1,0 1,0-1,1 1,-1-1,-2 36,-2-22,-13 83,17-94,0 0,0 0,0 0,1-1,-1 1,1 0,0 0,0 0,0-1,0 1,0 0,1-1,-1 1,1-1,-1 1,1-1,0 0,0 0,0 0,0 0,1 0,-1 0,0-1,1 1,-1-1,1 0,0 1,-1-1,1 0,0-1,1 1,1 0,0 0,-1 0,1-1,0 0,0 0,0 0,0-1,0 0,-1 1,1-2,0 1,0-1,-1 1,1-1,-1 0,0-1,0 1,0-1,0 0,0 0,0 0,-1 0,1-1,-1 0,0 1,0-1,0 0,1-4,60-128,-63 133,30-88,-27 70</inkml:trace>
  <inkml:trace contextRef="#ctx0" brushRef="#br0" timeOffset="57696.708">14789 4907,'-10'34,"-2"20,4 2,5-14,2-14</inkml:trace>
  <inkml:trace contextRef="#ctx0" brushRef="#br0" timeOffset="57860.157">14818 4372,'0'0</inkml:trace>
  <inkml:trace contextRef="#ctx0" brushRef="#br0" timeOffset="58194.754">15128 4118,'0'832,"-26"-656,24-164</inkml:trace>
  <inkml:trace contextRef="#ctx0" brushRef="#br0" timeOffset="58464.462">14818 4739,'24'0,"31"0,13 0,-2-5,-7-2,-9 1,-7 1,-8-3,-3-1,-4-3,0 0,-2-2,-4 1</inkml:trace>
  <inkml:trace contextRef="#ctx0" brushRef="#br0" timeOffset="58880.508">15523 4202,'-30'92,"4"1,-12 85,29-131,2 0,2 1,2-1,2 1,5 37,-5-81,1 0,0-1,0 1,0 0,1 0,-1 0,1-1,0 1,0 0,0-1,0 1,0-1,1 1,0-1,0 1,0-1,0 0,0 0,1 0,-1 0,1-1,0 1,0-1,0 1,0-1,0 0,1 0,-1 0,0-1,1 1,-1-1,1 0,0 0,0 0,-1-1,1 1,0-1,0 0,-1 0,1 0,0 0,1-1,108-64,-111 64,-1 0,1 0,0 0,0 0,0 1,0-1,0 1,0-1,0 1,0 0,0 0,0 0,0 0,0 0,0 0,0 1,0-1,0 0,-1 1,1 0,0-1,0 1,0 0,0 0,-1 0,1 0,0 0,-1 1,1-1,-1 0,0 1,1-1,-1 1,0 0,0-1,0 1,0 0,0 0,0-1,0 1,-1 0,1 0,-1 0,1 0,-1 0,0 0,0 0,0 1,14 128,-9-111</inkml:trace>
  <inkml:trace contextRef="#ctx0" brushRef="#br0" timeOffset="70465.409">594 6234,'-54'34,"-146"83,-1 5,173-105,27-17,1 0,0 0,-1 1,1-1,0 0,-1 0,1 1,0-1,-1 0,1 0,0 1,-1-1,1 0,0 1,0-1,-1 1,1-1,0 0,0 1,0-1,0 0,0 1,-1-1,1 1,0-1,0 1,0-1,0 0,0 1,0-1,0 1,0-1,1 1,-1-1,0 0,0 1,0-1,0 1,0-1,1 0,-1 1,0-1,0 0,1 1,-1-1,0 0,1 1,-1-1,0 0,1 0,-1 1,0-1,1 0,-1 0,1 0,-1 0,0 1,1-1,-1 0,1 0,-1 0,0 0,1 0,-1 0,1 0,-1 0,1 0,-1 0,1 0,12 1,0 1,1-2,-1 0,0 0,1-2,-1 1,0-2,0 1,1-2,39-6,-44 9,3-2,1 1,0 0,-1 0,1 2,0-1,0 2,0 0,0 0,0 1,-1 1,1 0,-1 1,0 0,5 3,-14-6,-1 2,1-1,-1 0,1 0,-1 1,0-1,0 1,0 0,0 0,0-1,-1 1,1 1,-1-1,0 0,1 0,-2 0,1 1,0-1,-1 0,1 1,-1-1,0 0,0 1,-1-1,1 0,-1 1,1-1,-1 0,0 1,0-1,0 0,-1 0,1 0,-2 1,-68 94,45-71,-2-1,0-2,-2-1,0-1,-2-1,-27 13,54-31,-2 0,1 0,0-1,0 1,-1-1,1-1,-1 1,0-1,1 0,-1-1,0 0,1 0,-1 0,0-1,-3 0,9-1,0-1,0 1,0 0,0 0,1 0,0-1,-1 1,1 0,0-1,0 1,0 0,0-1,1 1,-1 0,0-1,1 1,0 0,-1 0,1 0,0-1,0 1,1 0,-1 0,0 0,1 1,-1-1,1 0,-1 0,1 1,0-1,0 1,0 0,0-1,0 1,0 0,17-17</inkml:trace>
  <inkml:trace contextRef="#ctx0" brushRef="#br0" timeOffset="74352.886">875 6404,'18'56,"-12"-9,-2 0,-2 1,-2 0,-2-1,-3 1,-1-1,-2 0,-3 0,-5 10,11-34,2-7,-1 0,0 0,-1 0,-1-1,-1 0,0 0,-1 0,-2 1,10-15,0-1,0 1,0 0,-1-1,1 1,0-1,0 1,-1-1,1 1,0 0,-1-1,1 1,-1-1,1 0,-1 1,1-1,-1 1,1-1,-1 0,1 1,-1-1,1 0,-1 1,0-1,1 0,-1 0,1 0,-1 0,0 0,1 1,-1-1,0 0,1 0,-1-1,0 1,1 0,-1 0,1 0,-1 0,0 0,1-1,-1 1,1 0,-1-1,1 1,-1 0,0-1,1 1,0 0,-1-1,1 1,-1-1,1 1,-1-1,1 1,0-1,-1 0,1 1,0-1,0 1,0-1,-1 0,1 1,0-1,0 0,-7-43,8 7,3 0,1-1,2 2,1-1,2 1,1 0,2 1,2 1,1 0,1 1,16-23,0 1,3 1,1 2,3 2,33-32,4 34,-75 47,1 1,-1 0,0-1,1 1,-1 0,1 0,-1 1,0-1,1 0,-1 1,0-1,1 1,-1 0,0 0,0 0,0 0,1 0,-1 0,0 1,-1-1,1 0,0 1,0 0,-1 0,1-1,0 1,-1 0,0 0,0 0,1 0,-1 0,0 1,-1-1,1 0,0 0,0 2,1 5,1 1,-2 0,1 0,-1 0,0-1,-1 1,-1 0,1 0,-1 0,-1 0,0 0,0-1,-1 1,0-1,-1 0,0 0,0 0,-1 0,0-1,-1 0,-6 8,-10 11,-2 0,0-2,-2-1,-1-1,-16 10,29-20,-1-1,-1-1,0 0,0-1,-1-1,0 0,0-2,-1 0,0 0,-1-2,1-1,-1 0,0-1,-10 0,6-7,6-3</inkml:trace>
  <inkml:trace contextRef="#ctx0" brushRef="#br0" timeOffset="74969.039">1299 6798,'52'-22,"-2"-2,0-3,-2-2,0-2,-3-2,16-16,-49 41,0-1,-1 0,0 0,0-1,-1-1,0 0,-1-1,0 1,-1-2,0 1,-1-1,0 0,-1-1,-1 1,0-1,-1 0,0-1,-1 1,-1-1,0-11,-3 20,0 0,-1 0,1 1,-1-1,-1 1,1 0,-1-1,0 1,0 1,0-1,-1 0,0 1,0-1,0 1,0 0,-1 1,1-1,-1 1,0 0,0 0,-1 0,1 1,0-1,-1 1,1 1,-1-1,0 1,0 0,1 0,-1 1,0 0,0 0,0 0,0 0,1 1,-1 0,0 1,1-1,-1 1,0 0,1 0,0 1,0 0,0 0,0 0,0 0,0 1,1-1,-1 1,1 1,-1 1,2-4,1 0,-1 0,1 0,-1 1,1-1,0 1,0-1,0 1,0 0,1 0,-1 0,1 0,0 0,0 0,0 0,0 0,0 1,1-1,-1 0,1 0,0 1,0-1,0 0,0 1,1-1,0 0,-1 0,1 1,0-1,0 0,1 0,-1 0,1 0,-1 0,1 0,0-1,0 1,0-1,1 1,-1-1,1 0,-1 0,1 0,2 2,106 29,-79-27,0-1,-26-5,0 0,0 0,-1 0,1 1,0 0,0 0,0 0,-1 1,1 0,-1 0,1 0,-1 0,0 1,0 0,0 0,0 1,0 0,-1-1,0 1,1 1,-1-1,-1 1,1-1,-1 1,0 0,0 0,0 1,-1-1,2 5,-3 4,-1 0,0 0,-1 0,-1 0,0 0,-1 0,0-1,-1 1,-1-1,0 0,-1 0,-7 11,-11 32,20-38,3-5</inkml:trace>
  <inkml:trace contextRef="#ctx0" brushRef="#br0" timeOffset="75217.182">2286 6488,'-14'34,"-5"20,-4 1,2-3,4-7,11-10,5-12</inkml:trace>
  <inkml:trace contextRef="#ctx0" brushRef="#br0" timeOffset="75458.461">2173 6037,'0'0</inkml:trace>
  <inkml:trace contextRef="#ctx0" brushRef="#br0" timeOffset="75820.646">2343 6685,'2'2,"0"-1,0 0,0 0,0 0,0 0,0 0,0 0,1-1,-1 1,0-1,0 1,1-1,-1 0,0 0,0 0,1 0,-1-1,0 1,1 0,-1-1,0 0,0 1,0-1,0 0,0 0,0 0,0-1,0 1,0 0,0-1,0 1,0-2,14-9,0-2,0 0,-2-1,0-1,-1 0,0 0,-1-2,-1 1,-1-1,0-1,-2 0,2-6,25-67,-21 122,-11 23,-4-41,1 0,0 0,1 0,0 1,0-1,2 0,-1-1,2 1,-1 0,2-1,-1 0,2 0,-1 0,1 0,1-1,0 0,4 4,-7-12,0 0,0 0,0 0,1 0,-1-1,0 1,1-1,-1 0,1-1,-1 1,1-1,0 0,-1 0,1 0,-1-1,1 1,-1-1,1 0,-1 0,0-1,1 0,-1 1,0-1,0-1,0 1,0-1,-1 1,1-1,-1 0,1 0,-1-1,11-11</inkml:trace>
  <inkml:trace contextRef="#ctx0" brushRef="#br0" timeOffset="76421.911">3133 6262,'-34'35,"1"2,2 2,2 1,1 1,-8 20,7 21,29-80,0 0,-1 0,1 0,0 1,0-1,0 0,1 0,-1 1,0-1,1 0,0 0,-1 0,1 0,0 0,0 0,0 0,0 0,0 0,1 0,-1 0,1-1,-1 1,1 0,-1-1,1 1,0-1,0 0,0 0,0 0,0 0,0 0,0 0,0 0,0-1,0 1,1 0,6-2,-1 0,0 0,1-1,-1 0,0 0,0-1,0 0,0 0,-1-1,1 0,-1 0,0-1,0 0,0 0,-1-1,0 0,0 0,0 0,1-4,184-226,-186 230,-5 5,0 0,1-1,-1 1,0 0,1-1,-1 1,1 0,0-1,-1 1,1 0,0 0,0 0,-1 0,1 0,0 0,0 0,0 0,0 0,1 0,-1 1,0-1,0 0,0 1,1-1,-1 1,0-1,1 1,-1-1,0 1,1 0,-1 0,0 0,1 0,-1 0,1 0,-1 0,0 0,1 1,-1-1,0 0,1 1,-1-1,0 1,0 0,1-1,-1 1,0 0,0 0,0-1,0 1,0 0,0 0,0 0,0 1,31 193,-20-89,-4-64,-1-1,-3 2,-1-1,-2 0,-2 1,-1-1,-3 0,-1 0,-3-1,-1 1,-2-2,-1 0,-3 1,7-22,-1-1,-1 0,0-1,-1 0,-1-1,-1 0,0-1,-1-1,-1 0,0-1,-5 3,18-14,0 0,0 0,0 0,0 0,0-1,-1 1,1-1,0 0,-1 0,1 0,-1-1,1 1,-1-1,1 0,-1 1,0-2,1 1,-1 0,1-1,-1 0,1 0,-1 0,1 0,0 0,0-1,-1 1,1-1,0 0,0 0,0 0,1 0,-1-1,0 1,1-1,0 0,-1 1,1-1,0 0,1 0,-1 0,0-1,1 0,-4-16,1 1,1-1,1 0,1-1,0 1,2 0,0 0,1 0,1 0,1 0,1 0,6-15,2 3,1 0,2 0,1 1,1 1,2 1,1 1,24-25,81-50,-103 87</inkml:trace>
  <inkml:trace contextRef="#ctx0" brushRef="#br0" timeOffset="77367.514">4572 6234,'-29'4,"0"2,0 0,1 2,0 2,0 0,1 2,0 0,1 2,1 1,0 1,-4 6,23-19,1 1,0-1,0 1,0 1,1-1,-1 1,1 0,0 0,0 0,1 0,0 1,0-1,0 1,0 0,1 0,0 0,0 0,1 0,0 1,0-1,0 0,1 1,0-1,0 1,0-1,1 0,0 1,0-1,1 0,0 0,0 0,0 0,1 0,0 0,0-1,0 1,1-1,0 0,0 0,0 0,0-1,1 1,0-1,3 2,2-2,1 0,0 0,0-1,0-1,1 0,-1 0,0-1,1-1,-1 0,1 0,-1-1,0-1,1 0,3-2,10-3</inkml:trace>
  <inkml:trace contextRef="#ctx0" brushRef="#br0" timeOffset="77684.208">4855 6432,'-16'26,"2"0,1 2,1 0,1 0,1 1,2 0,1 0,1 6,5-32,0 0,1 0,-1 0,1 0,0 0,0 0,0 0,0 0,1 0,-1 0,1 0,0 0,-1 0,1 0,1 0,-1 0,0-1,1 1,-1-1,1 1,0-1,0 1,0-1,0 0,0 0,1 0,-1 0,1 0,-1-1,1 1,0-1,-1 0,1 1,0-1,0 0,0-1,0 1,0 0,0-1,0 0,0 0,0 0,0 0,2 0,12-5,-1 0,1-1,-1-1,0-1,-1 0,0-1,0-1,-1 0,0-1,0 0,-2-1,1 0,-2-1,1-1,-2 0,0 0,-1-1,0-1,-1 1,1-5,-3 8,-1 0,0 0,-1 0,-1 0,1-1,-2 0,0 0,0 0,-2 1,1-1,-2 0,0-8,0 16,1-1,-1 1,-1 0,1 0,-1-1,0 1,0 0,0 0,-1 1,1-1,-1 0,0 1,-1 0,1 0,-1 0,0 0,0 0,0 1,0-1,-1 1,1 1,-1-1,0 0,0 1,0 0,0 0,0 1,0-1,-1 1,-3 0,-5 0,1 1,0 1,-1 0,1 1,0 0,0 1,0 1,0 0,1 1,-1 0,1 1,0 0,1 1,-1 0,2 1,-1 0,1 0,0 1,0 1,1 0,1 0,0 1,0 0,1 0,-5 11,-1 3</inkml:trace>
  <inkml:trace contextRef="#ctx0" brushRef="#br0" timeOffset="78169.531">5165 6685,'73'-39,"-50"20,-1 0,-1-2,-1 0,-1-2,-1 0,0-1,12-25,0-7,-34 66,0 0,1 0,1 0,0 1,0 0,1-1,0 1,0 0,1-1,1 1,0 0,1-1,0 1,0-1,1 2,-1-9,-1 0,1 0,0 0,0 0,0-1,0 1,1-1,-1 1,1-1,0 0,-1 0,1 0,0 0,0 0,0-1,0 1,1-1,-1 0,0 0,0 0,1 0,-1-1,1 1,-1-1,1 0,-1 0,0 0,1 0,-1-1,97-29,-84 18,0 0,-1-1,0 0,-1-2,-1 1,0-2,-1 0,-1 0,0-1,-1 0,-1-1,-1 0,0 0,-2-1,1-4,1-5,-2 3</inkml:trace>
  <inkml:trace contextRef="#ctx0" brushRef="#br0" timeOffset="78602.214">6266 6178,'-40'4,"0"3,0 1,1 2,0 2,1 1,-2 3,38-16,0 0,0 0,0 0,0 1,0-1,0 1,1-1,-1 1,0 0,0-1,0 1,0 0,1 0,-1 1,0-1,1 0,-1 0,1 1,0-1,-1 1,1-1,0 1,0 0,0-1,0 1,0 0,0 0,0 0,1 0,-1 0,1 0,-1 0,1 0,0 0,0 0,0 0,0 0,0 0,0 0,1 0,-1-1,1 1,-1 0,1 0,0 0,-1 0,1 0,0 0,125 52,-120-52,0 0,0 0,-1 1,1 0,-1 0,0 1,1-1,-1 1,-1 1,1-1,-1 0,0 1,0 0,0 0,0 0,-1 0,0 1,0 0,-1-1,1 1,-1 0,0 0,-1 0,0 0,0 1,0-1,0 0,-1 0,0 1,-1-1,1 0,-1 0,-1 5,-7 5,0 0,-1-1,-1 0,0 0,-1-1,0 0,-1-2,-1 1,0-1,-1-1,0-1,0 0,-1-1,0 0,-1-2,-12 5,-7-4,22-11</inkml:trace>
  <inkml:trace contextRef="#ctx0" brushRef="#br0" timeOffset="78903.295">6604 5895,'-4'43,"-7"34,-2 8,3-5,1-7,4-11,-3-11,0-5,1-5,2-5,2-4,1-2,2-2,-1-1,-3 1,-2-1,-4-4,-2-7</inkml:trace>
  <inkml:trace contextRef="#ctx0" brushRef="#br0" timeOffset="79151.539">6153 6404,'39'4,"36"-2,10-2,1-6,-5-2,-12 0,-7 2,-6-3,-6 0,-8 2,-5 2,-1-4,0 1,-8 1</inkml:trace>
  <inkml:trace contextRef="#ctx0" brushRef="#br0" timeOffset="79502.84">7141 6262,'-61'30,"1"3,1 2,2 3,-37 33,88-68,2 1,-1-1,0 1,1 0,-1 1,1-1,0 1,1 0,-1 0,1 0,0 0,0 1,1-1,0 1,-1 0,2-1,-1 1,1 0,0 0,0 0,1 0,-1 0,1 0,1 2,3-4,0-1,0 1,1-1,0 0,0 0,-1 0,1 0,1-1,-1 0,0 0,1 0,-1-1,1 0,-1 0,1 0,0-1,-1 0,1 0,-1 0,1-1,0 0,-1 0,1 0,-1 0,4-3,5 1,0-1,-1-1,0 0,0-1,0 0,0-1,-1-1,0 0,-1 0,0-1,8-8,110-95,-81 82,-47 29,1 1,-1 0,0-1,0 1,0 0,1 0,-1 0,0 0,0 0,0 0,1 0,-1 1,0-1,0 0,0 0,0 1,0-1,1 1,-1-1,0 1,0 0,0-1,0 1,0 0,-1 0,1 0,0 0,0-1,0 1,-1 0,1 0,0 1,-1-1,1 0,-1 0,0 0,1 0,-1 0,0 0,1 1,-1-1,0 0,0 0,0 1,5 58,-5-53,0 1,0-1,0 1,1-1,0 1,1-1,0 0,0 1,1-1,-1 0,1 0,1-1,0 1,0-1,12 14</inkml:trace>
  <inkml:trace contextRef="#ctx0" brushRef="#br0" timeOffset="79884.597">7424 6572,'270'-287,"-323"364,51-74,0 1,0-1,0 1,1 0,-1 0,1 0,0 0,0 0,1 0,-1 0,1 0,0 0,0 0,0 0,0 0,1 0,0 0,0 0,0 0,0 0,0 0,1 0,0 0,0-1,1 3,3-2,0-1,0 1,0-2,1 1,-1 0,1-1,-1-1,1 1,0-1,0 0,0 0,0-1,-1 0,1 0,0-1,0 0,0 0,0 0,-1-1,1 0,-1 0,1-1,-1 0,0 0,1-1,11-4,-1-1,-1 0,0-1,0-1,-1 0,0-1,-1-1,-1 0,1-2,-2-1</inkml:trace>
  <inkml:trace contextRef="#ctx0" brushRef="#br0" timeOffset="80141.304">8298 5726,'-17'77,"-6"17,5 1,-3 73,19-137,3 0,0 0,2-1,1 1,2-1,1 0,1 0,1-1,2 0,2 1,11 3,-14-28</inkml:trace>
  <inkml:trace contextRef="#ctx0" brushRef="#br0" timeOffset="80387.117">7904 6262,'43'5,"33"1,14 1,1-2,-6-2,-7-6,-8-2,-5-5,-5-2,-3 3,-11 1</inkml:trace>
  <inkml:trace contextRef="#ctx0" brushRef="#br0" timeOffset="85011.459">9737 6008,'0'-6,"0"28,0 36,-1 337,-26-155,4-138,22-120,44-108,-29 102</inkml:trace>
  <inkml:trace contextRef="#ctx0" brushRef="#br0" timeOffset="85572.944">10189 6150,'-327'151,"321"-148,0-2,1 0,0 1,0 0,0 0,1 0,-1 0,0 1,1 0,0 0,-1 0,1 1,0-1,1 1,-1 0,1 0,0 0,0 0,0 1,0 0,1-1,-1 1,1 0,1 0,-1 0,1 0,-1 0,1 3,1-3,1 0,-1-1,1 1,0 0,0 0,1 0,-1-1,1 1,0-1,1 1,-1-1,1 0,-1 0,1 0,0 0,1 0,-1-1,1 1,0-1,-1 0,1 0,1 0,-1-1,0 0,1 1,-1-1,1-1,-1 1,1-1,0 0,0 0,0 0,0-1,0 1,0-1,0-1,3 1,0 0,1 0,-1 0,1 1,-1 0,0 1,0 0,0 0,0 1,0 0,0 0,0 1,-1-1,0 2,0-1,0 1,0 1,-1-1,0 1,0 0,0 0,-1 1,0-1,0 1,-1 0,1 1,1 6,0 54,-7-56</inkml:trace>
  <inkml:trace contextRef="#ctx0" brushRef="#br0" timeOffset="94361.561">10613 6404,'561'0,"-562"0</inkml:trace>
  <inkml:trace contextRef="#ctx0" brushRef="#br0" timeOffset="94655.774">10613 6601,'14'5,"20"1,8 0,2-1,-2-2,-3-1,-3 0,-3-2,-3 0,-1 0,-1 0,-1-1,1 1,-5 0</inkml:trace>
  <inkml:trace contextRef="#ctx0" brushRef="#br0" timeOffset="95476.441">11459 6318,'43'9,"0"-2,0-2,1-2,0-2,0-1,42-7,-70 6,-1-1,0 0,0-1,0 0,0-1,-1-1,1 0,-1-1,-1-1,1 0,-1-1,0 0,-1-1,0-1,0 0,-1 0,0-1,-1-1,0 1,-1-2,0 0,-7 8,-1-1,0 1,0-1,-1 0,1 1,-1-1,-1 0,1 1,-1-1,0 1,0-1,0 1,-1-1,0 1,0 0,0-1,-1 1,1 0,-1 1,-1-1,1 0,-1 1,1 0,-1 0,0 0,-1 0,1 1,-1-1,0 1,1 0,-1 1,-1-1,1 1,0 0,0 0,-1 1,1-1,-1 1,0 0,1 1,-1 0,0 0,1 0,-1 0,-4 2,-4 0,1 2,0-1,0 2,0 0,1 0,-1 1,1 1,0 0,1 1,0 0,0 0,1 2,0-1,1 1,0 0,0 1,1 0,0 0,1 1,1 0,-1 1,2-1,0 1,1 0,0 0,1 0,0 1,1-1,0 1,1 13,3 80,-12 97,-42 21,47-212,0 0,-1 0,0-1,-1 0,0-1,-1 1,0-1,-1-1,0 1,-1-2,0 1,0-1,-1-1,0 0,-1 0,0-2,-6 4,17-9,0-1,-1 1,1-1,0 0,-1 1,1-1,0 0,-1 0,1 0,0 0,-1 0,1 0,0 0,-1 0,1 0,0-1,-1 1,1 0,0-1,0 1,-1-1,1 0,0 1,0-1,0 0,0 0,0 0,0 0,0 0,0 0,0 0,0 0,0 0,1 0,-1 0,1 0,-1-1,1 1,-1 0,1-1,-1-14</inkml:trace>
  <inkml:trace contextRef="#ctx0" brushRef="#br0" timeOffset="96127.609">12165 6545,'-13'0,"0"0,0 1,0 1,1 0,-1 1,0 1,1 0,0 0,0 1,0 1,1 0,0 0,0 1,0 1,-4 4,13-10,0 0,0 0,1 0,-1 1,0-1,1 1,0-1,0 1,0-1,0 1,0 0,0 0,0-1,1 1,0 0,-1 0,1 0,0 0,1-1,-1 1,0 0,1 0,-1 0,1-1,0 1,0 0,0-1,0 1,1-1,-1 1,1-1,-1 1,1-1,0 0,0 0,0 0,0 0,0 0,1-1,-1 1,1 0,-1-1,1 0,-1 0,1 0,-1 0,1 0,0 0,0 0,0-1,-1 0,3 3,64 36,-67-38,-1 0,0 0,0 0,0 0,0 0,0 0,0 1,0-1,0 0,0 1,0-1,-1 0,1 1,-1-1,1 1,-1-1,1 1,-1-1,0 1,0-1,0 1,0 0,0-1,0 1,0-1,0 1,-1-1,1 1,0-1,-1 1,0-1,1 1,-1-1,0 0,1 1,-1-1,0 0,0 1,0-1,0 0,-1 0,1 0,0 0,0 0,-1 0,1-1,0 1,-11 7,-1-1,1 0,-1-1,0-1,-1 0,1-1,-1 0,0-1,0 0,-9-1,10 0</inkml:trace>
  <inkml:trace contextRef="#ctx0" brushRef="#br0" timeOffset="96761.565">12390 6658,'-2'1,"0"0,0 1,0-1,1 1,-1 0,1-1,-1 1,1 0,-1 0,1 0,0 0,0 0,0 0,0 1,0-1,1 0,-1 0,1 1,-1-1,1 0,0 1,0-1,0 0,0 1,0-1,0 2,-1-1,-1 0,1 0,0 0,0 0,0 0,1 1,-1-1,1 0,0 1,0-1,0 0,0 1,1-1,-1 0,1 1,0-1,0 0,0 0,0 0,1 0,-1 0,1 0,0 0,0 0,0-1,0 1,0-1,0 1,1-1,-1 0,1 0,0 0,-1 0,1 0,0-1,0 1,0-1,1 0,-1 0,2 1,6-4,-1-1,0 1,0-2,-1 1,1-1,0-1,-1 0,0 0,-1-1,1 0,-1 0,0-1,0 0,-1-1,6-7,39-31,-51 45,0 0,1 0,-1 0,1 0,-1 1,1-1,-1 1,1-1,0 1,-1-1,1 1,0 0,-1 0,1 0,0 0,-1 0,1 0,0 0,-1 1,1-1,0 1,-1-1,1 1,-1-1,1 1,-1 0,1 0,-1 0,1 0,-1 0,0 0,0 0,1 0,-1 1,0-1,0 0,0 1,0-1,-1 1,1-1,0 1,-1-1,1 1,0-1,-1 1,0 0,1 1,17 23,-15-22,1 0,-1 0,1-1,0 1,0-1,0 0,1 0,-1 0,1-1,-1 0,1 0,0 0,0 0,0-1,0 0,0 0,0 0,1 0,-1-1,0 0,0 0,1-1,-1 1,0-1,0 0,0 0,0-1,0 0,0 0,-1 0,1 0,0-1,-1 0,0 1,1-2,-1 1,2-3,81-84,-86 89,0-1,0 1,0 0,0-1,0 1,-1-1,1 1,0-1,-1 1,1-1,-1 0,1 1,-1-1,0 1,0-1,0 0,0 1,0-1,0 0,0 1,-1-1,1 0,0 1,-1-1,0 1,1-1,-1 1,0-1,0 0,-9-7</inkml:trace>
  <inkml:trace contextRef="#ctx0" brushRef="#br0" timeOffset="99674.508">13660 6121,'-11'-4,"-1"0,0 0,0 1,0 1,-1 0,1 1,-1 0,1 1,0 0,-1 1,1 0,-1 1,1 1,0 0,0 0,0 1,1 1,-1 0,1 0,0 1,1 1,-1 0,1 0,1 1,-1 0,1 1,1 0,-7 8,-62 116,75-129,1 0,-1 0,1 1,0-1,0 0,0 0,1 1,0-1,0 0,0 1,0-1,0 0,1 1,0-1,0 0,0 0,0 0,1 0,-1 0,1 0,0 0,1 0,-1 0,1-1,-1 0,1 1,0-1,0 0,0 0,1 0,-1-1,1 1,1 0,2 0,0 0,0 0,1 0,-1-1,0 0,1-1,0 1,-1-2,1 1,0-1,-1 0,1-1,0 1,-1-1,1-1,0 0,-1 0,0 0,0-1,7-3,7-5,0 0,-1-1,0-2,-1 0,-1 0,5-7,107-148,-55 7,-55 228,27 154,-9 29,-32-217,-2 1,-1 0,-2 0,-1 1,-2-1,-1 0,-2 0,-1-1,-1 1,-2-1,6-24,0 0,0 0,-1 0,0-1,-1 1,1-1,-1 0,-1 0,0-1,0 0,0 0,0 0,-1-1,0 0,0 0,0 0,-1-1,0 0,0-1,0 0,0 0,0-1,0 1,-1-2,1 1,-1-2,0 1,1-1,-1 0,1 0,-1-1,1-1,-1 1,-3-3,8 2,1-1,-1 1,1-1,0-1,0 1,0 0,0-1,0 1,1-1,0 0,0 0,0 0,0 0,0 0,1 0,0 0,0-1,0 1,0 0,1-1,0 1,0-5,8-100,-1 87,1 0,1 0,1 1,0 1,2-1,0 2,2 0,0 0,1 1,0 1,14-11,11-16,92-85,-114 116</inkml:trace>
  <inkml:trace contextRef="#ctx0" brushRef="#br0" timeOffset="100830.155">14761 5811,'-50'56,"3"2,3 2,-32 56,-20 27,9-25,-99 101,244-296,177-194,5-1,-168 202,-71 70,0 0,0-1,0 1,0 0,0 0,0 0,0 0,0 0,0 0,0 0,0 0,0 0,0 0,0 0,0 1,0-1,0 0,0 1,0-1,0 1,0-1,0 1,0 0,0-1,-1 1,1 0,0 0,-1-1,1 1,0 0,-1 0,1 0,-1 0,1 0,-1 0,1 0,-1 0,0 0,0 0,1 0,-1 0,0 0,0 0,0 0,0 0,0 0,6 55,-6-53,0 96,10 91,-2-139,-3 0,-1 0,-3 0,-2 16,1-67,-1-10</inkml:trace>
  <inkml:trace contextRef="#ctx0" brushRef="#br0" timeOffset="101132.995">14253 6318,'53'0,"27"0,4 0,-2 0,-10-4,-8-3,-10 1,-10 2,-2 0,-3-3,-4 0,-3 0,-3 2,-5 2</inkml:trace>
</inkml:ink>
</file>

<file path=ppt/ink/ink6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27.09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555 0,'-4'7,"0"0,0 0,1 1,0-1,0 1,1-1,0 1,0 0,0 0,1 0,1 0,0 0,0 0,1 8,-2-1,1 366,-28-106,29 145,-1-421,-1 1,1 0,-1-1,1 1,-1 0,1-1,-1 1,0 0,1 0,-1-1,0 1,1 0,-1 0,0 0,1 0,-1 0,0 0,1 0,-1 0,0 0,1 0,-1 0,0 1,1-1,-1 0,1 0,-1 1,0-1,1 0,-1 1,1-1,-1 1,1-1,-1 0,1 1,-1-1,1 1,0 0,-1-1,1 1,0-1,-1 1,1-1,0 1,0 0,-1-1,1 1,0 0,0-1,0 1,0 0,0-1,0 1,0 0,0-1,0 1,0 0,0-1,1 1,-1 0,0-1,0 1,1-1,-1 1,-21-23,0 1,-2 0,-1 2,0 0,-2 2,-10-5,-5 0,-1 2,-1 2,0 2,-43-9,41 9,46 15,-1 0,0 0,0 0,0 0,1 0,-1 0,0 1,1-1,-1 0,1 0,-1 0,1 0,0 0,-1 1,1-1,0 0,-1 0,1 1,0-1,0 1,0-1,0 1,0-1,-1 1,1-1,0 1,0 0,0-1,0 1,0 0,0 0,0 0,0 0,0 0,0 0,0 0,0 0,0 0,0 0,0 1,0-1,1 1,4-3,263-39,-235 36,1 1,-1 2,1 1,0 2,0 1,0 2,1 2,158 50,-192-56,-1 0,1 1,-1-1,1 0,-1 0,1 1,-1-1,1 1,-1-1,1 1,-1 0,0 0,1-1,-1 1,0 0,0 0,0 0,0 0,0 1,0-1,0 0,0 0,0 1,0-1,-1 0,1 1,0-1,-1 0,1 1,-1-1,0 1,0-1,1 1,-1-1,0 1,0 0,0-1,0 1,-1-1,1 1,0-1,-1 1,1-1,-1 0,1 1,-1-1,0 1,1-1,-1 0,0 0,0 1,0-1,0 0,0 0,-1 1,-140 74,-81 58,184-98,37-27</inkml:trace>
</inkml:ink>
</file>

<file path=ppt/ink/ink6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27.78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62 1,'-12'25,"2"1,1 1,1-1,1 1,2 1,0-1,2 1,1 0,1 0,2 0,2 16,-3-42,0 1,1-1,-1 1,1-1,-1 0,1 1,0-1,0 1,0-1,0 0,0 0,1 0,-1 0,1 0,-1 0,1 0,0 0,0 0,0-1,0 1,0-1,0 1,0-1,0 0,1 0,-1 0,0 0,1 0,-1-1,0 1,1-1,-1 0,1 1,-1-1,1 0,-1 0,1-1,-1 1,2-1,94-35,75-109,-72 65,-100 80,0-1,-1 0,1 1,0-1,0 1,0-1,-1 1,1-1,0 1,0 0,0-1,0 1,0 0,0 0,0 0,0 0,-1 0,1 0,0 0,0 0,0 0,0 0,0 0,0 0,0 1,0-1,0 0,0 1,-1-1,1 1,0-1,0 1,0-1,-1 1,1-1,0 1,-1 0,1 0,-1-1,1 1,0 0,-1 0,0 0,1-1,-1 1,10 48,-8-27,-1-18,-1 1,1 1,-1 0,1-1,0 1,1 0,-1-1,1 0,0 1,0-1,1 0,0 0,0 0,0 0,0-1,1 1,-1-1,1 0,1 0,-1 0,0-1,1 1,0-1,0 0,0 0,2 1,4-2,0-1,0 1,0-2,0 1,-1-1,1-1,0 0,0-1,0 0,-1 0,1-1,-1-1,0 0,0 0,0-1,0 0,-1-1,0 0,0 0,6-6,-2 0,1 0,-2-1,0-1,0 0,-1-1,-1 0,0 0,-1-1,-1 0,-1-1,0 0,0-2,0-5</inkml:trace>
</inkml:ink>
</file>

<file path=ppt/ink/ink6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28.73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186 82,'16'-34,"-16"55,-7 16,1 0,2 1,1-1,2 1,4 32,-2 1,0 545,-30-416,18-156,8-36,6-30,1-1,-1-1</inkml:trace>
  <inkml:trace contextRef="#ctx0" brushRef="#br0" timeOffset="782.709">186 54,'-63'46,"-60"43,123-88,0 0,0 1,0-1,1 0,-1 0,0 0,0 1,1-1,-1 0,1 0,-1 0,1 0,0 0,-1 0,1 0,0 0,0 0,-1 0,1 0,0-1,0 1,0 0,0 0,0-1,0 1,0-1,1 1,-1-1,0 1,0-1,0 0,0 0,1 1,-1-1,0 0,0 0,1 0,-1 0,0 0,0-1,0 1,2 0,203 19,-53 14,-63-22,-89-12,-1 1,1-1,-1 1,1-1,-1 0,1 1,-1-1,1 1,-1-1,0 0,1 0,-1 1,0-1,0 0,1 1,-1-1,0 0,0 0,0 1,0-1,0 0,0 0,0 0,0 1,0-1,-1 0,1 0,0 1,0-1,-1 0,1 1,0-1,-1 0,1 1,0-1,-1 0,1 1,-1-1,0 1,1-1,-1 1,1-1,-1 1,0-1,1 1,-1 0,0-1,1 1,-1 0,0 0,0-1,1 1,-1 0,0 0,0 0,1 0,-1 0,0 0,0 0,1 0,-1 0,-2-1,-62-42,-67-55,127 93,1 1,0 1,0-1,1 0,-1 0,1 0,0-1,0 1,0-1,1 1,0-1,-1 0,2 0,-1 0,1-1,-1 1,1-3,2-13</inkml:trace>
  <inkml:trace contextRef="#ctx0" brushRef="#br0" timeOffset="3332.433">496 1212,'-6'5,"1"1,0 0,0 1,1-1,-1 1,1 0,1 0,0 0,0 0,0 1,0-1,1 1,1 0,-1 0,1 0,1 0,-1 0,2 7,-1-13,-13 378,-22-113,33-244,10-28,-3-8</inkml:trace>
  <inkml:trace contextRef="#ctx0" brushRef="#br0" timeOffset="3852.213">806 1352,'-49'28,"1"3,2 1,1 2,1 2,2 2,0 4,38-40,1 0,0 1,0-1,0 0,1 1,-1 0,0-1,1 1,0 0,0 0,0 1,0-1,0 0,1 1,-1-1,1 1,0-1,0 1,0 0,1-1,-1 1,1 0,0 0,0-1,0 1,0 0,1 0,0-1,0 1,0 0,0-1,0 1,1-1,-1 0,1 1,0-1,0 0,0 0,0 0,1 0,100 28,-68-26,-28-4,0-1,0 1,0 1,-1-1,1 1,-1 0,1 1,-1-1,0 1,0 1,0-1,0 1,-1 0,1 0,-1 1,0-1,0 1,-1 0,1 1,-1-1,0 1,-1 0,1 0,-1 0,0 0,-1 1,19 55,-9-50</inkml:trace>
  <inkml:trace contextRef="#ctx0" brushRef="#br0" timeOffset="4514.597">1286 1268,'-48'20,"-145"76,190-93,-1 0,1 0,0 0,0 0,0 1,1-1,-1 1,1-1,0 1,0 0,0 0,0 0,1 0,-1 0,1 1,0-1,1 0,-1 0,1 1,0-1,0 1,0-1,0 0,1 1,0-1,0 0,0 0,0 0,1 1,-1-1,1 0,0-1,0 1,1 0,-1-1,1 1,0-1,0 0,0 1,0-2,2 3,176 169,-120-82,-58-87,0 2,-1-1,1 0,-1 0,-1 1,1-1,-1 1,0 0,0-1,-1 1,0 0,0-1,-1 1,0 0,0-1,0 1,-1-1,0 1,0-1,-1 0,0 0,0 0,0 0,-3 3,-1 0,-1 1,0-1,0-1,-1 0,0 0,-1 0,0-2,0 1,0-1,-1 0,1-1,-2 0,1-1,0 0,-1-1,0-1,1 1,-1-2,0 0,0 0,0-1,0 0,0-1,-6-1,15 1,0 0,0 0,0 0,0 0,0 0,1 0,-1-1,0 1,0-1,1 0,-1 0,1 0,0 0,0 0,-1 0,1-1,1 1,-1-1,0 0,1 1,-1-1,1 0,0 0,0 0,0 0,0 0,0 0,1 0,-1 0,1 0,0 0,0-1,0 1,0 0,1 0,-1 0,2-3,50-109,-39 98,2 1,0-1,1 2,0 0,1 2,1-1,0 2,1 0,0 2,1 0,0 1,3-1,-1 2</inkml:trace>
</inkml:ink>
</file>

<file path=ppt/ink/ink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0 113,'44'9,"47"0,23-4,6-6,-7-8,-9-2,-12-5,-13 1,-9-2,-8 2,-9-1,-9 2,-2 3,-4 4,-8 3</inkml:trace>
</inkml:ink>
</file>

<file path=ppt/ink/ink6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5.7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 68,'-3'8,"-1"0,1 0,0 1,1-1,0 0,0 1,1 0,0-1,0 1,1 0,1 0,-1-1,1 1,0 0,1-1,0 1,1-1,0 0,1 2,-2-7,0-1,0 0,0 1,0-1,1 0,-1-1,1 1,-1 0,1-1,0 1,0-1,0 0,-1 0,1 0,0 0,0-1,1 1,-1-1,0 1,0-1,0 0,0-1,0 1,0 0,0-1,0 0,0 1,0-1,0-1,0 1,0 0,-1-1,3-1,84-62,-81 58,1-1,-1 1,-1-2,0 1,0-1,0 0,-1 0,-1-1,0 0,0 0,-1 0,0-1,0 1,-1-1,-1 0,0 0,0-1,-5-6</inkml:trace>
</inkml:ink>
</file>

<file path=ppt/ink/ink6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5.9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23 1,'-10'38,"-2"13</inkml:trace>
</inkml:ink>
</file>

<file path=ppt/ink/ink6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6.1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0,'0'0</inkml:trace>
</inkml:ink>
</file>

<file path=ppt/ink/ink6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7.3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 0,'18'177,"-7"159,-11-321,-1 0,-1-1,-1 1,0 0,-1-1,0 0,-1 0,-1 0,-5 11,10-25,1-1,0 1,0 0,0-1,0 1,-1 0,1 0,0-1,0 1,-1 0,1-1,0 1,-1 0,1 0,0 0,0 0,-1-1,1 1,0 0,-1 0,1 0,-1 0,1 0,0 0,-1 0,1 0,0 0,-1 0,1 0,0 0,-1 0,1 0,0 0,-1 0,1 0,0 0,-1 0,1 1,0-1,-1 0,1 0,0 0,-1 1,1-1,0 0,0 0,-1 1,1-1,0 0,0 1,0-1,-1 0,1 1,0-1,2-35,6 22,0 0,1 0,0 1,1 0,1 1,-1 0,2 1,0 0,0 1,0 0,1 1,0 1,1 0,0 0,0 2,1-1,-1 2,1 0,0 1,13-2,-25 4,0-1,1 1,0-1,-1 1,1 0,0 0,0 1,-1-1,1 1,0 0,0 0,0 0,0 0,-1 1,1-1,0 1,0 0,-1 0,1 1,0-1,-1 1,0-1,1 1,-1 0,0 1,0-1,0 0,0 1,0 0,-1 0,1-1,-1 2,0-1,0 0,0 0,0 1,0-1,-1 1,1 1,-3 2,-1 0,0-1,0 0,0 1,-1-1,0 0,-1 0,1 0,-1-1,0 1,0-1,-1 0,1 0,-1 0,0-1,-1 1,1-1,-1-1,0 1,0-1,0 0,0 0,0-1,-1 0,1 0,-1 0,0-1,-4 1,-23 11,-74 23,90-28</inkml:trace>
  <inkml:trace contextRef="#ctx0" brushRef="#br0" timeOffset="522.183">308 705,'126'-76,"178"-122,-295 191,-1 0,0-1,-1 0,0 0,0-1,-1 0,0 0,0 0,2-7,-6 13,-1 0,0 1,1-1,-1 0,0 0,-1 0,1 0,0 0,-1 0,0 0,1 0,-1-1,0 1,-1 0,1 0,-1 0,1 0,-1 0,0 0,0 0,0 0,0 0,-1 1,1-1,-1 0,0 1,0-1,0 1,0 0,0-1,0 1,-1 0,1 0,-2-1,1 2,1-1,-1 1,1 0,-1 0,0 0,0 0,1 0,-1 1,0-1,0 1,0-1,0 1,0 0,0 1,0-1,1 0,-1 1,0-1,0 1,0 0,1 0,-1 0,0 0,1 1,-1-1,1 1,-1-1,1 1,0 0,0 0,0 0,0 0,0 0,0 1,1-1,-1 1,1-1,-1 1,1-1,0 1,0 0,0 0,0-1,1 1,-1 0,1 0,0 0,0 0,0 0,0 0,0-1,0 1,1 0,-1 0,1 0,0 0,0-1,0 1,0 0,1-1,-1 1,1-1,0 0,-1 1,1-1,2 2,142 69,-143-68,0 1,-1-1,1 1,-1-1,0 1,0 0,-1-1,0 1,0 0,0 0,-1 0,0 0,0 0,-1 0,1 0,-1 0,0 0,-1 0,0 0,0-1,0 1,0-1,-1 1,0-1,0 0,0 0,-1 0,-1 1,-4 10</inkml:trace>
  <inkml:trace contextRef="#ctx0" brushRef="#br0" timeOffset="766.391">1042 480,'-5'24,"4"8,1-6,1-8</inkml:trace>
  <inkml:trace contextRef="#ctx0" brushRef="#br0" timeOffset="1021.73">1042 57,'0'0</inkml:trace>
  <inkml:trace contextRef="#ctx0" brushRef="#br0" timeOffset="1234.763">1184 311,'0'0,"2"14,2 0,-1 0,2 0,0-1,0 1,2-1,-1 0,2-1,0 0,0 0,1 0,0-1,1-1,7 7,-14-15,0-1,-1 1,1-1,0 1,0-1,0 0,0 0,0-1,0 1,1 0,-1-1,0 0,0 0,0 0,0 0,1 0,-1-1,0 1,0-1,0 0,0 0,0 0,0 0,0-1,0 1,0-1,-1 0,1 1,1-3,61-75,-53 61,64-123,-69 125</inkml:trace>
  <inkml:trace contextRef="#ctx0" brushRef="#br0" timeOffset="1814.629">1635 537,'160'-218,"-127"181,-39 65,5-26,0 0,0 0,0 0,1 0,-1 0,0 0,1 0,-1 0,1 1,0-1,0 0,0 0,0 1,0-1,0 0,0 0,1 0,-1 1,1-1,0 0,0 0,0 0,0 0,0 0,0 0,0 0,0 0,1-1,-1 1,1 0,0-1,-1 1,1-1,0 0,0 1,0-1,0 0,0 0,0 0,0-1,0 1,0 0,0-1,0 1,1-1,7-1,1-1,-1 0,0-1,0 0,-1 0,1-1,-1 0,0-1,0 0,9-6,7-3,64-35,-89 49,1-1,0 1,-1-1,1 1,0 0,0-1,-1 1,1 0,0 0,0 0,0-1,-1 1,1 0,0 0,0 0,0 0,-1 0,1 1,0-1,0 0,0 0,-1 0,1 1,0-1,0 0,-1 1,1-1,0 1,-1-1,1 1,0-1,-1 1,1-1,-1 1,1 0,-1-1,1 1,-1 0,0-1,1 1,-1 0,0 0,1-1,-1 1,0 0,0 0,0-1,0 1,1 0,-1 0,-1 0,2 52,-1-43,2 102,3-92</inkml:trace>
</inkml:ink>
</file>

<file path=ppt/ink/ink6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6.50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1,'21'76,"-19"-62,4 322,-34-167,27-146</inkml:trace>
  <inkml:trace contextRef="#ctx0" brushRef="#br0" timeOffset="206.138">199 481,'-10'34,"-2"15,0 0</inkml:trace>
  <inkml:trace contextRef="#ctx0" brushRef="#br0" timeOffset="457.724">284 1,'0'0</inkml:trace>
</inkml:ink>
</file>

<file path=ppt/ink/ink6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4.1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579 83,'2'-1,"0"0,-1 0,1 0,0 0,-1 0,1 0,-1 0,0-1,1 1,-1 0,0-1,0 1,0-1,0 0,0 1,0-1,0 0,0 1,-1-1,1 0,-1 0,1 0,-1 1,0-1,0 0,0 0,0 0,0 0,0 0,0 0,-1 1,1-1,0 0,-1 0,0 0,1 1,-1-1,0 0,0 1,0-1,0 0,0 1,-1 0,1-1,0 1,-1 0,1-1,-1 1,1 0,-1 0,0 0,1 0,-2 0,-12 0,1 0,-1 1,0 1,1 0,-1 1,1 1,-1 0,1 1,0 0,0 1,-5 3,12-5,-19 5,1 2,0 0,1 2,0 1,1 1,0 1,1 1,-4 4,24-19,0 1,0-1,0 0,0 1,0-1,1 1,-1 0,0 0,1 0,0 0,-1 0,1 0,0 0,0 0,0 0,0 1,0-1,0 0,1 1,-1-1,1 0,0 1,0-1,0 1,0-1,0 0,0 1,1-1,-1 1,1-1,-1 0,1 1,0-1,0 0,0 0,0 0,1 0,-1 0,0 0,1 0,1 2,11 2,1 0,0 0,0-1,0-1,0-1,1 0,-1-1,1-1,1 0,20 3,-36-4,0-1,0 1,0 0,0 0,0 0,0 0,1 0,-1 0,0 0,0 0,0 0,0 0,0 1,0-1,0 0,1 1,-1-1,0 1,0-1,0 1,-1-1,1 1,0 0,0 0,0-1,0 1,-1 0,1 0,0 0,-1 0,1 0,-1 0,1 0,-1 0,1 0,-1 0,0 0,1 0,-1 0,0 1,0-1,0 0,0 0,0 0,0 0,0 0,0 0,0 1,-1-1,1 0,0 0,-1 0,1 0,-1 0,1 0,-1 0,0 0,1 0,-1 0,0-1,0 1,0 0,-34 34,-1-2,-2-1,-1-1,-12 3,6-1,32-23,0 0,1 1,0 0,0 1,1 0,1 1,0 0,1 1,1 0,0 0,-1 3,8-14,0 1,0-1,0 1,0-1,0 0,1 1,-1-1,1 1,0-1,0 1,1-1,-1 1,1-1,-1 1,1-1,0 1,1-1,-1 0,0 0,1 0,0 0,0 0,0 0,0 0,0 0,0-1,1 1,-1-1,1 1,0-1,0 0,0 0,0-1,0 1,0 0,2-1,8 6,1-2,0 0,0 0,1-1,-1-1,1-1,0 0,1 0,131-28,-56 4,-72 17</inkml:trace>
  <inkml:trace contextRef="#ctx0" brushRef="#br0" timeOffset="1183.581">1003 365,'-14'-3,"1"1,-1 0,0 0,1 2,-1 0,0 0,0 1,0 1,1 0,-1 1,1 0,0 1,0 1,0 0,0 1,1 0,0 1,0 0,1 1,0 0,0 1,1 0,0 1,1 0,0 1,0 0,1 0,1 0,0 1,0 0,1 1,-2 7,7-18,-1 0,1 0,0-1,-1 1,1 1,0-1,1 0,-1 0,0 0,1 0,-1 1,1-1,-1 0,1 0,0 1,0-1,0 0,0 1,1-1,-1 0,1 0,-1 1,1-1,0 0,0 0,0 0,0 0,0 0,0 0,0 0,1 0,-1 0,1-1,0 1,-1 0,1-1,0 0,0 1,0-1,0 0,0 0,0 0,0 0,0 0,0-1,1 1,-1 0,0-1,10 1,0 0,-1-1,1 0,0-1,0 0,-1-1,1-1,-1 1,0-2,0 0,0 0,0-1,-1 0,1 0,7-7,139-115,0-15,-175 164,1 0,1 2,1 0,2 1,0 0,1 1,2 1,8-22,-34 76,3 2,5 1,0 10,4-12,17-66,1 1,0 1,1-1,1 1,1 0,1 0,0 0,2 0,0 0,0 0,3 10,-2-25,0 0,0-1,0 1,0 0,0-1,1 1,-1-1,1 0,-1 1,1-1,0 0,0 0,0 0,0 0,1-1,-1 1,0 0,1-1,-1 0,1 1,-1-1,1 0,0-1,0 1,-1 0,1-1,0 1,0-1,0 0,-1 0,1 0,0 0,0-1,0 1,-1-1,1 1,0-1,0 0,-1 0,1 0,-1-1,1 1,-1-1,1 0,3 0,0-1,0-1,-1 1,1-1,-1 0,0-1,0 1,0-1,-1 0,1 0,-1 0,0 0,-1-1,1 0,-1 0,-1 0,1 0,-1 0,0-1,0 1,-1-1,1 1,-1-1,-1 1,0-1,0 0,0 1,0-1,-1 0,0 1,-1-1,0 1,0-1,0 1,0 0,-1 0,0 0,-1 0,1 1,-2-2,-3-3,-1 0,-1 1,0 0,0 0,-1 1,0 0,0 1,-1 0,0 1,0 0,0 1,-1 1,0 0,0 0,0 1,0 1,0 0,-3 1,-9-4,25 5,1 0,-1 0,0 0,0 0,1 0,-1 0,0 0,1 0,-1-1,0 1,0 0,1 0,-1 0,0 0,0 0,1 0,-1-1,0 1,0 0,1 0,-1 0,0-1,0 1,0 0,0 0,1 0,-1-1,0 1,0 0,0 0,0-1,0 1,0 0,0-1,1 1,-1 0,0 0,0-1,0 1,0 0,0-1,0 1,0 0,-1 0,1-1,0 1,0 0,0-1,0 1,0 0,0 0,0-1,-1 1,1 0,0 0,0 0,0-1,-1 1,1 0,0 0,0 0,98-16,-64 10,1-2,-1-2,0-1,-1-2,0-1,13-9,-28 13</inkml:trace>
</inkml:ink>
</file>

<file path=ppt/ink/ink6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00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0,'-71'276,"-44"293,76-348,36-238,3-2</inkml:trace>
</inkml:ink>
</file>

<file path=ppt/ink/ink6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01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0 550,'106'-64,"107"-64,112-45,-3 9,-320 163,-1-1,1 1,-1-1,0 1,0 0,1-1,-1 1,1 0,-1 0,1 0,-1 0,1 0,0 0,0 1,-1-1,1 0,0 1,0-1,0 1,-1 0,1 0,0 0,0 0,0 0,0 0,0 0,0 1,-1-1,1 0,0 1,0 0,0-1,-1 1,1 0,0 0,-1 0,1 0,-1 0,1 0,-1 1,0-1,1 0,0 2,-3 20,-1 0,0 0,-2 0,-1 0,0-1,-4 5,-4 25,-13 73,6 1,-1 83,8-80,-3 145,17-259,0-1,0 1,2-1,-1 0,2 0,0 0,1 0,0 0,7 11,-11-23,1 0,-1 0,0-1,1 1,0 0,-1-1,1 1,0-1,0 0,0 0,0 1,0-1,0 0,0-1,0 1,0 0,1-1,-1 1,0-1,0 1,1-1,-1 0,0 0,1 0,-1 0,0-1,0 1,1-1,-1 1,0-1,0 0,0 0,0 0,0 0,0 0,1-1,74-53,-69 49,191-168,-189 165,-3 2,-1 1,1 0,0 0,0 1,1 0,-1 0,1 0,0 1,1 1,-1-1,9-1,-15 6,1 0,0 1,-1-1,1 1,-1 0,0 0,0 0,0 0,1 0,-2 0,1 0,0 1,0-1,-1 1,0-1,1 1,-1 0,0-1,0 1,0 0,-1 0,1 0,-1 0,1 0,-1 0,0-1,0 1,-1 0,1 0,0 0,-1 0,0 0,0 2,1 1,-1 16,0-15,0 0,0 0,0 0,1 0,0 0,1 0,0 0,0 0,0 0,1 0,0-1,0 1,0 0,1-1,0 0,1 0,-1 0,1 0,0 0,1-1,39-2,-22-12</inkml:trace>
</inkml:ink>
</file>

<file path=ppt/ink/ink6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0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1,'-4'5,"-3"6,1 6,6 0,3-2</inkml:trace>
</inkml:ink>
</file>

<file path=ppt/ink/ink6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20,'-18'-5,"1"1,-1 0,0 1,0 1,0 1,0 1,0 0,0 1,-1 1,2 1,-1 0,0 1,1 1,-1 1,-6 4,19-7,0 1,1 0,0 0,0 0,0 1,0-1,1 1,0 0,0 0,0 0,0 0,1 0,0 1,0-1,0 1,1 0,0-1,0 1,0 0,1 0,0 0,0-1,0 1,1 0,0 0,0 0,1-1,-1 1,1-1,0 1,1-1,-1 0,1 0,0 0,0 0,1 0,-1-1,1 1,0-1,1 0,-1 0,1-1,-1 1,1-1,0 0,0 0,0 0,1-1,-1 0,5 1,2-1,1 0,0-1,-1-1,1 0,0-1,0 0,-1-1,1 0,0-1,-1 0,0-1,0-1,0 0,-1 0,11-7,154-117,-145 101,57-36,-85 64,0 0,0 1,0-1,-1 1,1 0,0 0,0 0,0 0,-1 0,1 1,0-1,-1 1,1 0,-1 0,0 0,0 0,0 0,0 0,0 1,0-1,0 1,-1-1,1 1,-1 0,0-1,0 1,0 0,0 0,0 0,-1 0,1 0,-1 0,0 0,0 0,0 0,0 0,0 0,-1 0,0 0,6 20,-5-18,1 0,1 0,-1-1,1 1,-1 0,1-1,1 1,-1-1,0 0,1 0,0 0,0 0,0 0,1 0,-1-1,1 0,0 0,0 0,0 0,0 0,1-1,-1 0,1 0,-1 0,1 0,0-1,0 0,-1 0,5 0,18 2,-2-2</inkml:trace>
</inkml:ink>
</file>

<file path=ppt/ink/ink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6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0,'-14'34,"-2"4,1 1,2 1,2 0,-2 18,11-54,1 0,0 0,0 0,0 0,1 0,-1 1,1-1,0 0,0 0,1 1,-1-1,1 0,0 0,0 0,0 0,1 0,-1 0,1 0,0 0,0 0,0-1,1 1,-1-1,1 0,0 1,0-1,0-1,0 1,1 0,-1-1,1 1,3 1,6-4,0 0,0-1,0-1,0 0,0 0,0-1,-1-1,1 0,-1-1,0 0,0-1,-1 0,0-1,0 0,8-7,124-91,-142 104,1 0,-1 0,0 0,0 0,0 1,1-1,-1 0,0 1,0-1,1 1,-1-1,1 1,-1 0,1-1,-1 1,0 0,1 0,-1 0,1 0,-1 0,1 1,-1-1,0 0,1 1,-1-1,0 1,1-1,-1 1,0 0,1-1,-1 1,0 0,0 0,0 0,0 0,0 0,0 0,0 0,0 0,0 0,-1 1,1-1,0 0,-1 1,1-1,-1 0,1 1,-1-1,0 1,1-1,-1 0,0 2,3 14,-3-11,0 1,0 0,1 0,0-1,0 1,0-1,1 1,0-1,1 1,-1-1,1 0,0 0,1 0,-1-1,1 1,0-1,1 0,-1 0,1 0,0-1,0 1,1-1,-1-1,1 1,0-1,0 0,0 0,0 0,1-1,0 0,0-1,1 1,-1-2,1 1,-1-1,1 0,-1 0,1-1,-1 0,0-1,1 1,-1-1,0-1,0 1,0-1,0-1,-1 1,1-1,-1 0,0-1,0 1,0-1,-1 0,0-1,0 1,0-1,0 0,-1 0,1-4,10-14,-2-1,-2-1,0 0,-1-1,-2 0,0 0,-2 0,1-20,-5 22</inkml:trace>
</inkml:ink>
</file>

<file path=ppt/ink/ink6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0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239 256,'-9'-3,"1"2,-1-1,1 2,-1-1,0 1,1 0,-1 1,0-1,1 2,-1-1,1 1,0 1,0 0,0 0,-2 1,2-1,6-3,0-1,1 1,-1 0,0 0,0 0,0 1,1-1,-1 0,0 1,0-1,1 1,-1-1,0 1,1 0,-1 0,1 0,-1 0,1 0,-1 0,1 0,0 0,-1 1,1-1,0 1,0-1,0 1,0-1,0 1,1-1,-1 1,0 0,1-1,-1 1,1 0,-1 0,1-1,0 1,0 0,0 0,0-1,0 1,0 0,1 0,-1 0,0-1,1 1,-1 0,1 0,158 100,-155-98,1 0,-1 0,1 1,-1 0,0 0,-1 0,0 0,1 1,-2-1,1 1,-1 0,1-1,-2 1,1 1,-1-1,0 0,0 0,0 0,-1 1,0-1,0 0,-1 0,0 1,0-1,0 0,-1 0,0 0,0 0,0-1,-1 1,0 0,0-1,0 0,-2 3,-10 6,1 0,-2-1,0-1,0 0,-1-1,0 0,-1-2,0 0,-15 4,32-12,0 0,0 0,0-1,0 1,0 0,0 0,0-1,0 1,-1-1,1 1,0-1,0 0,-1 1,1-1,0 0,-1 0,1 0,0 0,-1 0,1 0,0 0,-1 0,1 0,0-1,0 1,-1-1,1 1,0-1,0 1,0-1,-1 0,1 1,0-1,0 0,0 0,0 0,0 0,1 0,-1 0,0 0,0 0,1 0,-1-1,0 1,1 0,-1 0,1 0,0-1,-1 0,2-15</inkml:trace>
  <inkml:trace contextRef="#ctx0" brushRef="#br0" timeOffset="264.51">747 1,'0'38,"-5"37,-1 11,0-5,1-12,1-12,2-11,1-9,0-5,1-4,0-2,1 0,-6-5,-1-6</inkml:trace>
  <inkml:trace contextRef="#ctx0" brushRef="#br0" timeOffset="517.211">352 340,'38'0,"32"0,9 0,1 0,-9 0,-11 0,-12 0,-8 0,-7 0,1 0,-1 0,-1 0,-6 0</inkml:trace>
</inkml:ink>
</file>

<file path=ppt/ink/ink6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7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20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35 705,'-6'14,"0"0,1 0,1 0,0 0,1 1,0 0,1-1,1 1,1 0,0 0,0 0,2 0,0 0,0 0,2-1,0 1,-3-13,0 1,0-1,0 1,1-1,-1 0,1 0,-1 0,1 0,0 0,0 0,0 0,0 0,0-1,0 1,0-1,1 0,-1 1,0-1,1 0,-1 0,1-1,-1 1,1 0,0-1,-1 0,1 0,0 1,-1-1,1-1,-1 1,1 0,0-1,-1 1,1-1,-1 0,1 0,-1 0,2-1,78-66,-75 58,0-1,-1 1,0-2,-1 1,0 0,-1-1,0 0,-1 0,-1 0,1 0,-1-5,-2 10,1 1,-1 0,0-1,0 1,0 0,-1-1,0 1,0 0,-1 0,0 0,0 0,0 0,-1 0,0 0,0 1,0-1,-1 1,0 0,0 0,0 0,-1 1,1 0,-1-1,0 3,1 0,0 0,0 0,-1 0,1 1,-1-1,0 1,1 1,-1-1,0 1,0-1,1 1,-1 0,0 1,0 0,1-1,-1 1,1 1,-1-1,1 1,-1-1,1 1,0 1,-1-1,-14 10</inkml:trace>
  <inkml:trace contextRef="#ctx0" brushRef="#br0" timeOffset="696.905">599 28,'-6'8,"0"1,1 0,0 0,0 1,1-1,1 1,-1 0,1 0,1 0,0 0,1 1,0-1,0 1,1-1,0 7,-2 22,-27 220,-51 101,79-359,-2 17,9-19,11-21,1 1,1 1,1 1,0 1,2 0,0 2,0 0,2 2,6-3,-21 12,0 0,1 1,0 0,-1 0,1 1,0 0,1 1,-1 0,0 0,1 2,8-1,-15 1,0 0,0 1,0-1,0 1,0 0,0 0,0 0,0 1,0-1,-1 1,1 0,-1 0,1 1,-1-1,0 0,0 1,0 0,0 0,0 0,0 0,-1 0,0 1,0-1,0 1,0-1,0 1,0 0,-1 0,0 0,0 0,0 0,0-1,-1 1,1 0,-1-1,0 1,0-1,0 1,0-1,0 1,-1 0,0-1,0 0,0 1,0-1,0 1,-1-1,1 0,-1 0,0 0,0 0,0 0,-1 0,1-1,0 1,-1-1,0 1,0-1,0 0,0 0,-2 1,-102 40,94-40,-13 6,-1-2,1-1,-1-1,0-1,0-1,-11-1,10-17,28 3</inkml:trace>
  <inkml:trace contextRef="#ctx0" brushRef="#br0" timeOffset="1015.04">1192 0,'-67'510,"-12"-206,79-304,1-1,-1 1,0 0,0 0,1 0,-1 0,0 0,1 0,-1-1,0 1,1 0,-1 0,0 0,1 0,-1 0,0 0,1 0,-1 0,0 0,0 1,1-1,-1 0,0 0,1 0,-1 0,0 0,1 0,-1 1,0-1,0 0,1 0,-1 0,0 1,0-1,0 0,1 0,-1 1,8-15</inkml:trace>
  <inkml:trace contextRef="#ctx0" brushRef="#br0" timeOffset="1346.714">1277 734,'38'-5,"0"-2,1-1,-2-2,0-2,0-1,-1-2,-1-1,22-15,-52 29,-1 0,1 0,-1-1,0 1,1-1,-1 0,-1 0,1 0,0-1,-1 1,0-1,0 0,0 0,0 0,0 0,-1 0,0-1,0 1,0-1,0 0,-1 1,0-1,0 0,0 0,-1 0,1 0,-1 0,0 0,-1 0,1 0,-1 0,0-1,-1 3,1 0,-1 1,0 0,0-1,0 1,0 0,-1 0,1 0,-1 0,1 1,-1-1,1 0,-1 1,0 0,0 0,0 0,0 0,0 0,0 1,0-1,0 1,0 0,0-1,0 2,0-1,0 0,0 0,0 1,-2 0,-84 35,71-27,1 1,1 1,-1 0,2 2,0-1,0 2,2 0,-1 1,2 0,0 1,1 0,0 1,2 0,0 1,1 0,0 0,-2 15,9-28,0 0,1 1,0-1,0 0,1 1,-1-1,1 0,1 1,-1-1,1 0,-1 0,1 0,1 0,-1 0,1-1,0 1,0-1,0 0,0 1,1-2,0 1,0 0,0-1,0 1,1-1,-1 0,1-1,-1 1,1-1,0 0,0 0,2 0,15 3</inkml:trace>
  <inkml:trace contextRef="#ctx0" brushRef="#br0" timeOffset="1868.187">1729 846,'434'-289,"-404"277,-41 38,-86 98,97-123,-1 0,1-1,-1 1,1 0,-1 0,1-1,0 1,-1 0,1 0,0 0,-1-1,1 1,0 0,0 0,0 0,0 0,0 0,0-1,0 1,0 0,0 0,0 0,1 0,-1-1,0 1,0 0,1 0,-1 0,1-1,-1 1,1 0,-1-1,1 1,-1 0,1-1,-1 1,1 0,0-1,-1 1,1-1,0 0,0 1,-1-1,1 1,0-1,0 0,0 0,0 1,-1-1,1 0,0 0,0 0,0 0,0 0,0 0,-1 0,1 0,0-1,0 1,51-13,216-117,-267 129,1 0,-1 0,0 0,1 0,-1 0,1 0,0 1,-1-1,1 0,0 1,-1-1,1 1,0 0,-1-1,1 1,0 0,0 0,-1 0,1 0,0 1,-1-1,1 0,0 1,0-1,-1 1,1 0,-1-1,1 1,-1 0,1 0,-1 0,1 0,-1 0,0 0,1 0,-1 1,0-1,0 0,0 1,0-1,0 1,0-1,-1 1,1 0,0-1,-1 1,0 0,1-1,-1 1,0 0,1-1,-1 1,0 0,0 0,1 78,-3-71,1-1,0 0,0 1,1-1,0 1,1-1,0 0,0 1,0-1,1 0,1 0,-1 0,1 0,1 0,-1-1,1 1,1-1,-1 0,1 0,0-1,1 1,0-1,0 0,13 6</inkml:trace>
</inkml:ink>
</file>

<file path=ppt/ink/ink6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7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150 183,'-24'39,"-8"21,-3 6,4-3,13-13,8-10,12-11,4-16,3-11</inkml:trace>
  <inkml:trace contextRef="#ctx0" brushRef="#br0" timeOffset="533.55">122 550,'58'-110,"71"-114,-129 222,1 0,0 0,0 0,-1 0,1 0,0 0,1 0,-1 0,0 0,1 0,-1 1,1-1,-1 1,1-1,0 1,0-1,-1 1,1 0,0 0,0 0,0 0,1 0,-1 1,0-1,0 0,0 1,0 0,1-1,-1 1,0 0,0 0,1 0,-1 1,0-1,0 0,0 1,1 0,-1-1,0 1,0 0,2 1,-1 4,0 0,0 0,0 0,-1 1,0-1,0 0,-1 1,1 0,-1-1,-1 1,1 0,-1-1,-1 1,0 5,0-6,1 1,0-1,0 1,0 0,1-1,0 1,0-1,1 1,0-1,0 0,0 1,1-1,-1 0,2-1,-1 2,-1-5,-1-1,1 1,-1 0,1 0,0-1,0 1,0-1,0 0,0 0,0 1,0-1,0 0,0-1,0 1,1 0,-1-1,0 1,1-1,-1 0,0 1,1-1,-1 0,0-1,1 1,-1 0,0-1,1 1,-1-1,0 0,0 1,1-1,-1 0,0-1,0 1,0 0,0-1,65-61,-60 55,158-185,-128 167,-19 18</inkml:trace>
  <inkml:trace contextRef="#ctx0" brushRef="#br0" timeOffset="1118.749">969 70,'-17'10,"0"0,1 1,0 1,0 0,1 1,1 1,1 0,0 1,0 1,2 0,0 0,1 1,0 0,1 1,2 0,-3 8,7-18,0-1,1 0,0 1,1-1,-1 1,1 0,1 0,0-1,0 1,0 0,1-1,0 1,1 0,-1-1,1 1,1-1,0 0,0 1,2 1,-1-7,1 0,0 0,0-1,0 0,0 0,0-1,0 1,0-1,0 0,0 0,0-1,0 1,0-1,0 0,-1-1,1 1,0-1,0 0,-1 0,1 0,-1-1,0 0,0 0,0 0,0 0,0 0,0-1,-1 0,0 0,2-2,173-202,-1 0,-177 207,1 0,-1 0,1 0,-1 0,1-1,-1 1,1 0,-1 0,1 0,0 0,0 0,-1 1,1-1,0 0,0 0,0 0,0 1,0-1,0 0,0 1,0-1,0 1,1 0,-1-1,0 1,0 0,0-1,0 1,1 0,-1 0,0 0,0 0,0 0,1 0,-1 1,0-1,0 0,0 1,1-1,-1 1,0-1,0 1,0-1,0 1,0 0,0-1,0 1,0 0,-1 0,1 0,0 0,0 0,-1 0,1 0,0 0,-10 101,0-56,0 72,4 0,8 46,-1-17,-2 165,0-304,-1 1,1 0,-1 0,-1 0,1 0,-2-1,1 1,-1-1,0 0,-1 0,0 0,0 0,-1 0,0-1,0 0,-1 0,0 0,0-1,-1 0,1 0,-1 0,-1-1,1 0,-1-1,1 0,-1 0,-1 0,1-1,0 0,-1-1,-5 1,9-2,1-1,0-1,0 1,0 0,0-1,0 0,0 0,0 0,0-1,0 1,0-1,0 0,1 0,-1 0,1 0,0-1,-1 0,1 1,0-1,1 0,-1 0,0-1,1 1,0-1,0 1,0-1,0 0,-1-3,0-2,0 1,0-2,1 1,1 0,-1 0,1-1,1 1,0 0,0-1,1 1,0 0,1-5,5-8,0-1,1 1,1 1,1 0,0 0,2 1,1 0,0 1,1 0,1 1,1 1,1 1,0 0,1 1,14-9,-16 14,1 1,0 1,0 0,0 1,1 1,0 1,0 1,1 0,-1 1,6 1,0 0</inkml:trace>
</inkml:ink>
</file>

<file path=ppt/ink/ink6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5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437 51,'-78'22,"22"-4,1 3,0 2,2 3,-43 27,95-52,-34 27,34-28,1 1,-1-1,1 1,-1-1,1 1,-1-1,1 1,-1-1,1 1,0-1,-1 1,1 0,0-1,-1 1,1 0,0-1,0 1,0 0,0 0,0-1,0 1,0 0,0-1,0 1,0 0,0-1,0 1,0 0,0 0,1-1,-1 1,0-1,1 1,-1 0,0-1,1 1,-1-1,1 1,-1 0,1-1,-1 1,1-1,-1 0,1 1,-1-1,1 1,0-1,-1 0,1 0,0 1,-1-1,1 0,0 0,-1 0,1 0,0 1,-1-1,1 0,164 17,-155-14,0 1,0-1,0 2,0-1,0 1,-1 1,0 0,0 0,-1 1,0 0,1 1,-6-5,0 0,-1 0,1 1,-1-1,1 1,-1-1,0 1,0 0,-1 0,1 0,-1 0,0 0,0 0,0 0,0 0,-1 0,0 1,0-1,0 0,0 0,-1 1,1-1,-1 0,0 0,-1 0,1 0,-1 0,1 0,-2 1,-5 5,1 0,-2-1,1 0,-2-1,1 0,-1 0,0-1,0 0,-1-1,0 0,0-1,-1 0,1 0,-1-2,0 1,0-2,0 1,-1-2,1 1,0-2,-7 0,-7-5,26-2</inkml:trace>
  <inkml:trace contextRef="#ctx0" brushRef="#br0" timeOffset="615.694">861 249,'-18'107,"-77"263,92-359,-1 0,0 0,-1-1,0 1,0-1,-2 0,1-1,-1 1,0-1,-8 7,14-15,-1-1,1 1,-1-1,1 0,0 1,-1-1,1 0,-1 0,1 0,-1 0,1 0,-1 0,1 0,-1-1,1 1,-1-1,1 1,-1-1,1 1,0-1,-1 0,1 1,0-1,0 0,-1 0,1 0,0 0,0 0,0 0,0-1,0 1,1 0,-1 0,0-1,0 1,1 0,-1-1,1 1,-1-1,1 1,0-1,0 1,-1 0,1-1,0 1,0-1,0 1,1-1,-1 1,0-1,1 1,-1-1,0 1,1-1,0 1,-1 0,1-1,0 1,0 0,0-1,7-23,1 1,1-1,2 1,0 1,2 0,0 1,3-1,-9 11,44-61,3 3,3 1,37-30,-84 88,0 0,0 1,1 0,0 0,1 1,0 1,0 0,1 1,0 1,1 0,-1 1,1 0,14-2,-26 7,-1-1,0 1,1 1,-1-1,0 0,1 0,-1 1,0-1,0 1,1 0,-1 0,0 0,0 0,0 0,0 0,0 0,0 1,0-1,-1 1,1-1,0 1,-1 0,1 0,-1 0,0 0,0 0,1 0,-1 0,-1 0,1 0,0 0,0 1,-1-1,1 0,-1 0,0 1,0-1,0 0,0 1,0-1,0 0,-1 1,-21 99,6-71,-2 0,0-2,-2 0,-1 0,-1-2,-2-1,0-1,-2-1,-3 1,-81 33,106-56,-1-1,1 0,0 0,0 0,-1 0,1-1,-1 1,1-1,0-1,-1 1,1 0,-1-1,1 0,0 0,0 0,0-1,-1 1,1-1,0 0,1 0,-1-1,0 1,1-1,-1 0,1 1,-1-3,-10-13</inkml:trace>
  <inkml:trace contextRef="#ctx0" brushRef="#br0" timeOffset="1169.25">974 531,'35'3,"0"-1,-1-1,1-2,0-1,0-2,-1-2,26-7,-34 4,-1-1,-1-1,0-2,0 0,-1-2,-1 0,-1-2,0 0,-1-1,-1-1,0-1,-2-1,0 0,-2-1,0-1,1-4,-10 17,-1 0,0 0,0 0,-1 0,-1-1,1 0,-2 0,1 1,-2-2,1 1,-2 0,1 0,-2-10,-2 17,1-1,-1 1,0 0,0 0,0 1,-1-1,0 1,1-1,-1 1,0 0,0 1,-1-1,1 1,-1 0,1 0,-1 0,0 0,1 1,-1 0,0 0,0 0,0 1,0-1,0 1,0 0,0 1,0-1,0 1,0 0,0 0,1 1,-1-1,0 1,1 0,-1 0,1 1,0 0,0-1,0 1,-2 2,-2 1,0 0,1 0,0 1,0 0,0 1,1-1,0 1,1 0,0 0,0 1,0 0,4-6,0-1,0 1,0-1,0 1,0 0,0-1,1 1,0 0,-1-1,1 1,0 0,0 0,0-1,1 1,-1 0,1-1,-1 1,1 0,0-1,0 1,0-1,0 1,1-1,-1 1,1-1,-1 0,1 0,0 0,0 0,0 0,0 0,0 0,0-1,1 1,-1-1,0 0,1 1,-1-1,1 0,0 0,13 3,-1 0,1-1,-1 0,1-1,0-1,0 0,0-2,0 0,9-2,68 1,-91 3,1-1,0 1,0-1,0 1,0 0,0 0,-1 0,1 1,0-1,-1 1,0-1,1 1,-1 0,0 0,1 0,-1 0,0 0,-1 0,1 1,0-1,-1 1,1-1,-1 1,0 0,0-1,0 1,0 0,0 0,-1 0,1 0,-1 0,0 0,1 0,-2 0,1 0,0-1,-1 2,-20 112,-32 50,53-166,-1 0,1 1,0-1,0 1,0-1,-1 0,1 1,0-1,0 1,0-1,0 1,0-1,0 1,0-1,0 1,0-1,0 0,0 1,0-1,0 1,1-1,-1 1,0-1,0 0,0 1,1-1,-1 1,0-1,0 0,1 1,-1-1,0 0,1 1,-1-1,0 0,1 0,-1 1,1-1,-1 0,0 0,1 1,-1-1,1 0,-1 0,1 0,-1 0,0 0,1 0,-1 0,1 0,-1 0,1 0,-1 0,1 0,-1 0,1 0,-1 0,0-1,1 1,-1 0,1 0,-1-1,0 1,1 0,-1 0,0-1,1 1,-1 0,9-8</inkml:trace>
</inkml:ink>
</file>

<file path=ppt/ink/ink6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9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262 193,'-62'368,"55"-318,-33 107,40-157,0-1,0 0,0 1,-1-1,1 1,0-1,-1 1,1-1,0 0,-1 1,1-1,-1 1,1 0,-1-1,1 1,-1-1,1 1,-1 0,1-1,-1 1,1 0,-1-1,0 1,1 0,-1 0,0 0,1 0,-1 0,0 0,1 0,-1 0,0 0,1 0,-1 0,1 0,-1 0,0 0,1 0,-1 1,0-1,1 0,-1 0,1 1,-1-1,1 1,-1-1,1 0,-1 1,6-25,2 0,0 0,2 0,1 1,0 1,2 0,1 0,0 1,9-9,-9 10,16-28,2 1,2 2,2 1,2 1,1 3,3 1,1 2,2 1,-38 32,1-3,2 1,-1 0,1 0,0 0,0 1,1 1,-1 0,1 0,0 1,0 0,0 0,1 1,-1 1,1 0,-1 0,1 1,3 1,-9 2,0 1,0 0,0 0,-1 0,0 0,1 1,-2 0,1 0,0 0,-1 0,0 1,0-1,-1 1,0 0,0 0,0 0,0 0,-1 0,0 0,-1 0,1 0,-1 1,0-1,-1 0,1 0,-1 0,0 1,-1-1,0 0,0 0,-3 19,-2 1,-1-1,-1-1,-1 1,-1-2,-1 1,-1-2,-1 0,-1 0,-1-1,-1-1,-1-1,-17 15,26-25,-1-1,0 0,-1 0,0-1,0-1,0 0,-1 0,0-1,0-1,0 0,-1 0,1-2,-1 1,0-1,0-1,0-1,1 0,-1 0,0-1,-1-1,11 2,1-1,0 1,-1-1,1 1,-1-1,1 0,0 0,-1 0,1 0,0-1,0 1,0 0,0-1,0 0,0 1,1-1,-1 0,0 0,1 0,-1 0,1 0,0 0,0-1,0 1,0 0,0-1,0 1,1-1,-1 1,1 0,-1-1,1 1,0-1,0 1,0-1,1 1,-1-3,5-12</inkml:trace>
  <inkml:trace contextRef="#ctx0" brushRef="#br0" timeOffset="533.196">855 474,'32'-3,"0"-2,-1-1,1-1,-2-2,1-1,-1-2,-1-1,0-1,-1-1,0-1,-1-2,-1-1,19-18,-37 29,-1 0,0 0,0-1,0 0,-1 0,0 0,-1-1,0 0,-1 0,0-1,0 1,-1-1,-1 1,1-1,-2 0,0 0,0 0,-1 0,0 0,-1-1,0 8,0-1,0 1,-1 0,0 0,0 0,0 0,0 1,0-1,-1 0,0 1,0 0,0-1,0 1,0 0,-1 1,1-1,-1 1,1-1,-1 1,0 0,0 0,0 1,0-1,-1 1,1 0,0 0,-1 0,1 1,0 0,-1-1,1 2,-1-1,1 0,0 1,-1 0,1 0,0 0,0 0,0 1,0 0,0 0,0 0,0 0,0 0,1 1,-1 0,1 0,0 0,-3 0,0 0,0 1,0 0,0 0,1 1,0-1,0 1,0 0,1 1,-1-1,1 1,1 0,-1 0,1 0,0 0,0 1,1-1,0 1,0 0,0 0,1-1,0 2,4-3,1 0,0 0,0 0,0 0,0-1,1 0,0 0,0 0,0-1,0 1,0-1,1 0,-1-1,1 0,0 1,0-2,0 1,0-1,0 0,0 0,0 0,1-1,-1 0,0 0,2-1,16 2,-21-2,0 0,1 0,-1 1,0 0,1 0,-1 0,0 0,1 0,-1 1,0-1,1 1,-1 0,0 0,0 0,0 0,0 1,0-1,0 1,0 0,0 0,0 0,-1 0,1 0,-1 0,0 1,0 0,0-1,0 1,0 0,0 0,-1 0,1 0,-1 0,0 0,1 2,-2 5,0 0,0 1,-1-1,-1 1,0-1,0 0,-1 0,0 0,0 0,-1 0,-1-1,0 0,0 0,-1 1,-34 94,39-102,1-1,0 1,-1-1,1 1,0-1,0 1,0 0,0-1,0 1,0-1,1 1,-1-1,0 1,1 0,-1-1,1 1,0-1,-1 0,1 1,0-1,0 0,0 1,0-1,0 0,0 0,0 0,0 0,1 0,-1 0,0 0,1 0,-1 0,1-1,-1 1,1 0,-1-1,17 1</inkml:trace>
  <inkml:trace contextRef="#ctx0" brushRef="#br0" timeOffset="4618.49">178 673,'-3'1,"-1"0,1 1,0-1,0 1,0 0,0 0,0 0,1 0,-1 1,1-1,-1 1,1-1,0 1,0 0,0 0,0 0,0 0,0 2,-4 4,-37 122,-10 14,27-41,25-92</inkml:trace>
</inkml:ink>
</file>

<file path=ppt/ink/ink6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25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121 424,'-13'15,"1"0,0 1,1 0,1 0,1 2,0-1,1 1,1 0,1 1,0 0,2-1,0 2,1-1,1 0,0 2,2-17,-1 1,0 0,1-1,0 1,0 0,0 0,1-1,0 1,0 0,0-1,0 1,1-1,-1 1,1-1,0 0,1 1,-1-1,1 0,-1-1,1 1,1 0,-1-1,0 0,1 1,0-1,-1-1,1 1,0-1,1 1,-1-1,0 0,1-1,-1 1,1-1,-1 0,1 0,0 0,-1 0,1-1,0 0,0 0,-1 0,1-1,0 0,-1 0,1 0,0 0,0-1,10-7,-1-1,1 0,-2-1,0-1,0 0,-1-1,-1 0,0-1,7-12,54-58,-71 83,0-1,0 1,0-1,1 1,-1 0,0 0,0-1,1 1,-1 0,1 0,-1 0,1 1,0-1,-1 0,1 1,0-1,-1 1,1-1,0 1,0 0,-1-1,1 1,0 0,0 0,0 1,-1-1,1 0,0 0,0 1,-1-1,1 1,0 0,-1 0,1-1,-1 1,1 0,-1 0,1 0,-1 0,1 1,-1-1,0 0,0 1,0-1,0 1,0-1,0 1,0-1,0 1,-1-1,1 1,0 0,-1 0,0-1,1 1,-1 0,0 0,0-1,0 2,5 23,-4-12,1 0,0 0,1-1,0 1,1-1,1 0,0 0,1 0,0-1,1 0,0 0,1-1,6 7,-10-15,0 0,0 0,1 0,-1-1,1 0,-1 0,1 0,0 0,0-1,0 0,0 0,0 0,0-1,0 1,0-1,0 0,0-1,0 1,1-1,-1 0,-1 0,1-1,0 0,0 1,0-2,-1 1,1 0,1-2,9-5,0-1,0 0,-1-1,-1-1,0 0,0-1,6-8,-4-1,0 0,-1-1,-1-1,-2 0,0 0,-1-2,-2 1,-1-1,0 0,0-15,5 16,-6 25</inkml:trace>
  <inkml:trace contextRef="#ctx0" brushRef="#br0" timeOffset="230.298">1221 565,'-4'38,"-3"18,1 4,2-4,0-10</inkml:trace>
  <inkml:trace contextRef="#ctx0" brushRef="#br0" timeOffset="413.902">1108 227,'0'0</inkml:trace>
  <inkml:trace contextRef="#ctx0" brushRef="#br0" timeOffset="801.035">1673 0,'8'95,"-3"-1,-4 1,-9 59,3-65,-14 117,18-200,-8 149,9-154,1-1,-1 0,1 0,-1 0,1 0,-1 0,1 0,-1 0,1 0,-1 0,1 0,-1 0,1 0,-1 0,1 0,-1 0,1 0,-1-1,1 1,-1 0,1 0,-1-1,1 1,-1 0,1-1,-1 1,0 0,1-1,-1 1,1-1,-1 1,0-1,0 1,1 0,-1-1,0 1,0-1,0 1,1-1,-1 0,0 1,0-1,0 1,0-1,0 1,0-1,0 1,0-1,0 1,0-1,-1 1,1-1,5-17</inkml:trace>
  <inkml:trace contextRef="#ctx0" brushRef="#br0" timeOffset="1033.211">1391 565,'34'-5,"25"-6,7-2,-2-2,-8 0,-8 3,-8 4,-5 3,-5-3,-2 1,-1 1,0-3,0-1,-5 3</inkml:trace>
  <inkml:trace contextRef="#ctx0" brushRef="#br0" timeOffset="1452.657">2096 57,'-102'504,"98"-489,0-1,2 1,0 0,1 0,0 0,1 0,1 0,0 0,1 0,0 0,2-1,-1 1,2-1,0 0,1 0,1 1,-6-13,1 1,-1-1,1 1,0-1,0 0,0 0,0 0,1 0,-1 0,0 0,1 0,-1-1,1 1,0-1,-1 0,1 0,0 0,0 0,0 0,0-1,0 1,0-1,0 0,0 0,0 0,0 0,0 0,0-1,0 0,0 1,-1-1,4-1,83-55,-71 42,135-95,-152 109,1 0,0 0,0 1,0-1,0 0,0 1,0-1,0 1,0-1,0 1,1 0,-1 0,0 0,0 0,0 1,0-1,0 0,0 1,0 0,0-1,0 1,0 0,0 0,0 0,0 0,-1 0,1 1,0-1,-1 0,1 1,-1-1,0 1,1 0,-1-1,0 1,0 0,0 0,0 0,0 0,0 0,-1 0,1 0,-1 0,1 0,-1 0,0 0,0 0,0 0,2 95,6 25,8-103,-6-17</inkml:trace>
</inkml:ink>
</file>

<file path=ppt/ink/ink6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30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93 142,'210'-122,"-211"122,1-1,0 1,-1 0,1 0,-1-1,1 1,0 0,0-1,-1 1,1 0,0-1,-1 1,1-1,0 1,0 0,0-1,0 1,-1-1,1 1,0-1,0 1,0-1,0 1,0 0,0-1,0 1,0-1,0 1,0-1,0 1,1-1,-1 1,0 0,0-1,0 1,0-1,1 1,-1 0,0-1,0 1,1-1,-1 1,0 0,1 0,-1-1,0 1,1 0,-1-1,1 1,-1 0,0 0,1 0,-1 0,1-1,-1 1,1 0,-1 0,1 0,-1 0,0 0,1 0,-1 0,1 0,-1 0,1 0,-1 0,1 1,-1-1,-35 1,17 4,1 0,1 1,-1 1,1 0,0 1,1 1,0 0,0 1,1 1,0 0,1 1,0 1,1 0,1 0,0 1,-4 6,12-15,0-1,0 0,1 0,-1 1,1 0,0-1,0 1,0 0,1 0,0 0,0 0,0 0,0 0,1 0,0 1,0-1,0 0,1 0,0 0,0 0,0 0,0 0,1 0,0 0,0 0,0-1,1 1,0-1,-1 0,2 0,-1 1,0-2,1 1,-1 0,1-1,0 0,1 0,-1 0,0 0,1-1,-1 1,1-1,0-1,4 2,4-3,-1-1,1-1,-1-1,1 1,-1-2,0 0,0 0,0-1,-1 0,1-1,-2-1,1 0,0 0,-1-1,0 0,205-189,-153 149,-60 49,0-1,-1 1,1 0,0 0,-1 0,1 0,-1 1,1-1,-1 0,0 1,1-1,-1 0,0 1,0 0,0-1,0 1,0 0,-1-1,1 1,0 0,-1 0,1 0,-1 0,0-1,0 1,1 0,-1 0,0 0,-1 0,1 1,2 8,5 20,-7-23,0 0,0-1,1 1,0-1,1 1,-1-1,2 1,-1-1,1 0,0 0,0 0,1 0,0 0,0-1,1 0,-1 0,2 0,-1 0,0-1,1 0,0 0,0-1,1 1,-1-1,1-1,0 1,0-1,0 0,4 0,-1-3,0 0,0-1,1 0,-1-1,0 0,-1-1,1 0,0 0,-1-1,0-1,0 1,12-7</inkml:trace>
</inkml:ink>
</file>

<file path=ppt/ink/ink6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01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28 451,'0'29,"5"15,2-1</inkml:trace>
  <inkml:trace contextRef="#ctx0" brushRef="#br0" timeOffset="182.841">1 0,'4'39,"3"12</inkml:trace>
  <inkml:trace contextRef="#ctx0" brushRef="#br0" timeOffset="5751.507">678 226,'2'-15,"-2"14,1 0,-1 0,0 0,1 0,-1 0,0 0,0 0,0 0,0 0,0 0,0 0,0 0,0 0,0 0,0 0,-1 0,1 0,0 0,-1 0,1 1,-1-1,1 0,-1 0,1 0,-1 0,0 1,1-1,-1 0,0 1,0-1,1 0,-1 1,0-1,0 1,0-1,0 1,0-1,0 1,-8-3,1 1,0 0,-1 1,1 0,-1 0,1 0,-1 1,1 1,-1-1,1 2,-1-1,1 1,0 0,-1 1,1-1,-1 2,5-3,1 1,-1-1,0 1,1-1,0 1,-1 0,1 0,0 1,0-1,0 1,0-1,0 1,1 0,-1 0,1 0,0 1,0-1,0 1,0-1,0 1,1-1,0 1,0 0,0 0,0-1,0 1,1 0,0 0,-1 0,2 0,-1 0,0 0,1 0,0-1,0 3,3 3,1-1,-1 0,2 0,-1 0,1-1,0 1,1-1,0-1,0 1,0-1,1-1,0 1,3 1,-4-4,-1 0,0 1,0 0,0 1,0-1,-1 1,0 0,0 1,0-1,0 1,-1 0,0 0,0 0,-1 1,1-1,-2 1,1 0,-1 0,0 0,0 0,-1 0,1 4,-4-6,-1 1,0-1,1 1,-2-1,1 0,-1 0,0-1,0 1,0-1,0 0,-1 0,0 0,1-1,-1 1,-1-1,1 0,0-1,-1 1,0-1,1 0,-1-1,0 1,0-1,0 0,0-1,0 1,0-1,0 0,0-1,0 1,0-1,-2-1,-20-3,2 0</inkml:trace>
  <inkml:trace contextRef="#ctx0" brushRef="#br0" timeOffset="6351.968">1891 311,'-5'28,"-1"20,-5 2,0-4,2-4,2-5,7-13,3-15,2-10</inkml:trace>
  <inkml:trace contextRef="#ctx0" brushRef="#br0" timeOffset="6600.096">1863 28,'-10'10,"7"2,4 1</inkml:trace>
  <inkml:trace contextRef="#ctx0" brushRef="#br0" timeOffset="7003.694">2400 170,'-16'6,"1"-2,0 1,1 1,-1 0,1 1,1 0,-1 1,1 1,0 0,1 1,0 0,1 1,0 0,1 0,-3 6,11-15,1 1,0-1,0 1,-1 0,2-1,-1 1,0 0,0 0,1 0,0 0,0 0,-1 0,2 0,-1 0,0-1,1 1,-1 0,1 0,0 0,0 0,0-1,0 1,0 0,1-1,-1 1,1-1,-1 1,1-1,0 0,0 0,0 0,1 0,-1 0,1 0,96 49,-66-38,40 41,-71-52,-1 0,1 0,-1 0,1 0,-1 0,0 0,0 1,0-1,0 0,-1 1,1-1,-1 0,1 1,-1-1,0 1,0-1,0 1,0-1,0 1,-1-1,1 1,-1-1,1 0,-1 1,0-1,0 0,0 0,0 1,0-1,-1 0,1 0,-1 0,1 0,-1-1,-1 2,-5 2,1-1,-1 0,-1 0,1-1,0 0,-1-1,0 0,1 0,-1 0,0-2,0 1,0-1,0 0,0 0,0-1,-6-2,-10 2,-1 0</inkml:trace>
  <inkml:trace contextRef="#ctx0" brushRef="#br0" timeOffset="7936.344">3358 451,'27'-6,"-2"-1,1-2,-1 0,0-2,-1-1,-1-1,0-1,0-1,-2 0,0-2,0-1,-2 0,10-13,74-108,-103 138,1 0,-1 0,0 0,1 0,-1 1,1-1,-1 0,1 0,-1 1,1-1,0 0,-1 1,1-1,0 1,-1-1,1 1,0-1,0 1,0-1,0 1,-1 0,1 0,0-1,0 1,0 0,0 0,0 0,0 0,0 0,-1 0,1 0,0 0,0 0,0 0,0 1,0-1,0 0,-1 1,1-1,0 1,0-1,0 0,-1 1,1 0,0-1,16 43,19 231,-23-166,2 1,-5 0,-5 0,-5 30,1-122,-1 0,-1 0,-1 0,-1 0,0 0,-1-1,-1 1,0-1,-1 0,-1-1,0 1,-1-2,-1 1,0-1,-1 0,-1-1,0 0,-1 0,-4 2,12-12,0 0,0 0,-1-1,1 1,0-1,-1 0,0-1,1 1,-1-1,0 0,0 0,0 0,0-1,0 1,0-1,0-1,0 1,0-1,1 1,-1-1,0-1,0 1,0-1,1 0,-1 0,1 0,0 0,-1-1,1 0,0 0,1 0,-1 0,0-1,1 1,0-1,0 0,0 0,0 0,0-2,-8-29,3 1,1-1,1 0,2 0,2-1,1 1,1-1,2 1,2 0,1-1,10-32,-14 63,-1-3,0 0,1 0,-1 1,2-1,-1 1,1-1,0 1,1-1,0 1,0 0,0 0,1 0,0 1,0-1,1 1,0 0,0 0,0 1,1 0,0-1,0 2,0-1,0 1,3-1,14 1,-1 2</inkml:trace>
  <inkml:trace contextRef="#ctx0" brushRef="#br0" timeOffset="8688.528">4092 0,'-3'33,"0"-1,2 1,2 0,1-1,1 1,2-1,1 0,1 0,8 18,-12-44,-1-1,1 0,0 1,0-1,1-1,-1 1,1 0,0-1,1 1,-1-1,1-1,0 1,0-1,0 1,0-1,0-1,1 1,-1-1,1 0,0 0,0 0,-1-1,1 0,0 0,0-1,0 0,0 0,0 0,0-1,0 1,0-1,0-1,0 1,0-1,-1 0,1-1,-1 1,1-1,-1 0,0 0,0-1,0 1,1-3,11-12,-1-1,0-1,-2-1,0 0,-2 0,0-1,-1-1,-1 0,-2 0,0-1,-1 0,2-21,-8 40,6-20</inkml:trace>
  <inkml:trace contextRef="#ctx0" brushRef="#br0" timeOffset="29757.303">508 1750,'-34'-1,"-1"3,1 1,0 1,0 2,0 1,1 2,0 1,-7 5,2 9,37-23,1-1,-1 1,1-1,-1 1,1-1,-1 1,1-1,-1 1,1-1,0 1,-1 0,1-1,0 1,0 0,0-1,-1 1,1 0,0-1,0 1,0 0,0-1,0 1,0 0,0-1,0 1,0 0,1-1,-1 1,0 0,0-1,0 1,1 0,-1-1,1 1,-1-1,0 1,1-1,-1 1,1-1,-1 1,1-1,-1 1,1-1,-1 1,1-1,0 0,-1 1,1-1,-1 0,1 0,0 1,-1-1,1 0,0 0,0 0,-1 0,1 0,0 0,-1 0,2 0,165 33,-151-28,0 1,0 0,0 1,0 1,-1 0,-1 1,7 6,-17-12,0-1,-1 1,1 1,-1-1,0 0,0 1,0 0,-1-1,1 1,-1 0,0 1,0-1,0 0,-1 0,1 1,-1-1,0 1,0-1,-1 1,0 0,1-1,-1 1,-1 0,1-1,-1 1,0-1,0 1,0-1,0 1,-1-1,-4 4,0 0,-1-1,0 0,0-1,0 1,-1-1,0-1,0 1,-1-1,0-1,1 0,-1 0,-1-1,1 0,0 0,-1-1,0 0,1-1,-1 0,0-1,0 0,0 0,-104 1,90-2</inkml:trace>
  <inkml:trace contextRef="#ctx0" brushRef="#br0" timeOffset="31442.127">1016 1355,'-6'6,"1"0,0 0,0 0,1 1,-1-1,1 1,1 0,-1 1,1-1,1 1,-1-1,1 1,1 0,-1 0,1-1,1 1,-1 0,2 8,-1-15,-2 376,-25-191,3-107,21-76,1-6</inkml:trace>
  <inkml:trace contextRef="#ctx0" brushRef="#br0" timeOffset="31689.291">706 1835,'29'-15,"18"-4,8 1,-3-2,-4 3,-5 5,-6 3,-5 5,-2 2,-1 1,-2 6,0 2,0 0,-4 3,-2 1,-4-2</inkml:trace>
  <inkml:trace contextRef="#ctx0" brushRef="#br0" timeOffset="32046.514">1326 2230,'-6'-11,"0"0,1-1,0 1,1-1,0 0,1 0,0 0,0 0,2-1,0 1,0-1,1 1,0-1,1 1,1 0,0-1,1 1,0 0,0 0,4-7,-1 3,1 0,1 1,0 0,1 0,1 0,0 1,1 1,0 0,1 0,0 1,1 1,1 0,0 0,0 2,1 0,0 0,0 2,3-1,23 11,-23 6</inkml:trace>
  <inkml:trace contextRef="#ctx0" brushRef="#br0" timeOffset="32527.188">1891 1835,'-34'15,"0"1,2 2,0 1,1 1,1 2,1 1,-16 17,40-36,1 1,-1 0,1 1,0-1,0 1,0 0,1 0,0 0,0 1,1-1,-1 1,1-1,1 1,-1 0,1-1,1 1,-1 0,1 0,0 0,0 0,1 0,0 0,1-1,0 6,0-10,-1 0,1 0,-1 1,1-1,0 0,0 0,0-1,0 1,0 0,0-1,1 1,-1-1,0 1,1-1,-1 0,1 0,0-1,-1 1,1 0,-1-1,1 1,0-1,0 0,-1 0,1 0,0 0,-1-1,1 1,0-1,-1 1,1-1,0 0,-1 0,0 0,1-1,0 1,85-55,84-156,-170 212,0 1,0-1,0 0,0 1,0-1,0 1,-1-1,1 1,0 0,0 0,-1 0,1 0,0 0,-1 0,1 0,-1 1,0-1,1 0,-1 1,0-1,0 1,0 0,0-1,0 1,0 0,0 0,-1-1,1 1,-1 0,1 0,-1 0,0 0,1 0,-1 0,0 0,0 0,0 0,-1-1,1 2,7 17,0-7,0-1,2-1,-1 1,1-1,1-1,0 0,0 0,1-1,0 0,1-1,0 0,0-1,1 0,-4-2,9 7</inkml:trace>
  <inkml:trace contextRef="#ctx0" brushRef="#br0" timeOffset="32945.736">2173 2202,'185'-311,"-168"291,-16 57,-1-36,-2 32,0-20,1 0,0 0,1 1,0-1,1 0,1 0,0 0,1 0,2 4,-1-13,0 1,0-1,0-1,1 1,0-1,-1 0,1 0,1 0,-1-1,0 1,1-1,-1-1,1 1,-1-1,1 0,0 0,-1 0,1-1,0 0,0 0,0-1,-1 1,1-1,0-1,-1 1,1-1,-1 0,1 0,-1 0,0-1,0 0,0 0,2-1,6-7,1-1,-2 0,1 0,-2-2,0 1,0-1,-1-1,-1 0,0 0,-1-1,31-48,-23 40,-3 1</inkml:trace>
  <inkml:trace contextRef="#ctx0" brushRef="#br0" timeOffset="33878.681">3020 1835,'-5'-1,"-1"0,0 1,0 0,0 0,0 0,0 1,0 0,1 0,-1 1,0-1,1 1,-1 0,1 1,0-1,-1 1,1 0,0 1,1-1,-1 1,1 0,-1 0,1 0,1 1,-1-1,0 1,1 0,0 0,0 0,-1 3,-1-2,0 0,0 0,0 1,1 0,0 0,0 0,1 0,0 0,0 1,1-1,0 1,0 0,0 0,1 0,1-1,-1 1,1 0,1 0,-1 0,1 0,1 0,-1 0,1 0,1-1,1 5,-2-10,-1-1,1 1,-1-1,1 0,-1 1,1-1,0 0,0 0,0 0,0 0,0 0,0-1,0 1,0 0,0-1,0 0,0 1,0-1,0 0,1 0,-1 0,0-1,0 1,0 0,0-1,0 1,0-1,0 0,0 0,0 1,0-1,0-1,60-36,8-17,-34 26,1 1,2 1,0 2,23-9,-60 32,0 1,0 0,0-1,0 1,0 0,0 0,0 0,0 0,1 0,-1 0,0 1,1-1,-1 1,1 0,-1 0,0 0,1 0,-1 0,1 0,-1 0,0 1,1-1,-1 1,0 0,1 0,-1 0,0 0,0 0,0 0,0 1,0-1,0 1,0-1,0 1,-1 0,1 0,1 1,0 11,0 0,-2-1,1 1,-1 0,-1 0,-1 0,0 0,0 0,-2 0,0 0,-4 12,-5 41,3 254,10-209,-1-106,0 1,0 0,-1 0,0 0,-1-1,1 1,-1 0,0-1,-1 0,1 1,-1-1,-1 0,1 0,-1-1,0 1,0-1,-1 0,0 0,1 0,-2-1,1 1,0-1,-1 0,0-1,0 0,0 1,0-2,-1 1,1-1,-1 0,1 0,-1-1,-1 0,3 0,1-1,0 1,0-1,0-1,0 1,0 0,-1-1,1 0,0 0,0 0,0 0,1-1,-1 1,0-1,0 0,1 0,-1-1,1 1,0-1,0 1,0-1,0 0,0 0,0-1,1 1,0-1,0 1,0-1,0 1,0-1,1 0,-1 0,1 0,0-2,-2-6,0-1,2 0,-1 0,2 0,0 0,0 1,1-1,1 0,0 0,3-7,-1 5,1 0,1 1,0 0,1 0,0 1,1 0,1 0,0 0,0 2,2-1,-1 1,1 0,1 1,0 1,11-7,-14 11,1 0,0 2,0-1,0 1,0 1,1-1,-1 2,1 0,0 0,-1 1,1 0,-1 0,7 2,73-4,-62-3,0 0,0-3,0 0,-1-1,0-2,-1-1,0-1,-1-1,-1-1,19-16,-29 22,-1-1,0-1,0 0,-1-1,-1 0,0-1,0 0,-1-1,-1 0,-1-1,0 0,0 0,-2 0,0-1,0 0,-1-2,-5 14,0 0,1 0,-1 0,0 0,-1 0,1 0,-1 0,0 0,0 0,0 0,0 1,-1-1,0 0,1 1,-1-1,0 1,-1 0,1-1,-1 1,1 0,-1 0,0 1,0-1,0 1,-1-1,1 1,0 0,-1 0,0 1,1-1,-1 1,0 0,0-1,0 2,1-1,-1 0,0 1,0 0,0 0,0 0,0 0,0 1,0-1,0 1,0 0,0 0,0 1,1-1,-1 1,0 0,-7 3,0 1,0 0,0 0,1 1,0 0,0 1,0 0,1 1,1 0,0 0,0 1,0 0,1 0,1 1,0 0,0 0,1 1,1-1,0 1,0 0,1 0,1 0,0 1,1-1,0 0,1 2,1-6,1 0,0 1,0-2,1 1,0 0,1 0,-1-1,1 0,1 0,0 0,0 0,0-1,1 1,-1-1,1-1,1 1,-1-1,1 0,0-1,0 0,1 0,0 0,18 9,1-2,1 0,-1-2,1-1,20 2,-23-5,0-1,0 0,1-2,0-2,-1 0,1-1,-1-2,1 0,-1-2,0-1,20-7,-16 2</inkml:trace>
</inkml:ink>
</file>

<file path=ppt/ink/ink6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38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1 994,'88'-54,"-3"-4,-2-4,-3-3,60-65,-114 106,-2-2,0 0,-2-2,-1 0,-1-1,-2-1,-1-1,-1-1,9-26,-23 51,6-9,-2-1,0 0,0-1,-2 1,0-1,-1 0,-1 0,-1 0,0-1,-2 1,0 0,-1 0,-2-10,3 25,0 0,0 1,-1-1,1 0,0 1,-1-1,0 1,0 0,0-1,0 1,0 0,0 0,0 0,-1 1,1-1,-1 0,1 1,-1 0,0-1,1 1,-1 0,0 1,0-1,0 0,0 1,0 0,0-1,0 1,0 0,1 1,-1-1,0 0,0 1,0 0,0-1,-2 2,-4 1,0 0,0 1,1 0,-1 0,1 1,1 0,-1 0,0 1,1 0,0 0,-1 3,-25 34,2 1,2 2,1 0,3 2,3 1,1 1,-7 28,19-56,1 1,1-1,2 2,0-1,1 1,1-1,1 1,1 0,1 0,2 0,0-1,1 1,2 0,0-1,2 0,8 20,-11-37,1 0,0 0,1 0,-1-1,1 0,0 0,0-1,1 1,-1-1,1-1,0 1,0-1,1 0,-1-1,0 0,1 0,-1-1,1 1,0-2,-1 1,1-1,0 0,0-1,-1 0,1 0,0 0,-1-1,0 0,1-1,-1 0,0 0,0 0,0-1,-1 0,5-3,17-8,-1-1,0-1,-1-2,-1 0,-1-2,-1-1,6-7,-28 28,5-6,1 0,-1 0,0 0,-1-1,0 0,0 0,-1-1,0 1,0-1,-1 0,0 0,0-1,-3 10,0-1,0 1,0-1,0 0,0 1,0-1,0 0,0 1,0-1,0 1,0-1,0 0,0 1,0-1,-1 1,1-1,0 0,0 1,-1-1,1 1,-1-1,1 1,0-1,-1 1,1-1,-1 1,1 0,-1-1,1 1,-1 0,1-1,-1 1,1 0,-1 0,0-1,1 1,-1 0,1 0,-1 0,0 0,1 0,-1 0,0 0,1 0,-1 0,1 0,-1 0,0 0,1 0,-1 1,1-1,-1 0,0 0,1 1,-1-1,1 0,-1 1,1-1,-1 1,1-1,-1 0,1 1,0-1,-1 1,1-1,0 1,-1 0,1-1,0 1,-38 31,29-22,1 0,1 1,0 0,0 1,1-1,1 1,0 0,1 1,0-1,0 1,2-1,-1 1,2 0,0 0,0 0,1 1,1-1,0 0,3 11,-4-19,1 1,0 0,0 0,1-1,-1 1,1-1,1 1,-1-1,1 0,0 0,0 0,0 0,1 0,0-1,0 1,0-1,0 0,1 0,-1-1,1 0,0 1,0-1,0-1,1 1,-1-1,1 0,-1 0,1-1,0 0,0 1,-1-2,1 1,0-1,0 0,0 0,0-1,-1 0,1 0,2-1,9-5,0-1,-1-1,0-1,-1 0,0-1,-1-1,0 0,0-1,-2 0,0-1,0 0,-1-1,-1-1,0 0,3-10,-7 16,0 0,-1 0,-1-1,0 0,-1 0,0 0,0 0,-1-1,0 1,-1-1,-1 1,0-4,0 11,0-1,-1 0,1 1,-1-1,0 0,-1 1,1-1,-1 1,0 0,0-1,0 1,0 0,-1 0,0 0,0 1,0-1,0 1,0-1,-1 1,1 0,-1 0,0 1,0-1,0 1,0 0,-1 0,1 0,-1 0,1 1,-4-1,-4 2,0 0,0 1,0 0,0 1,1 0,-1 1,1 0,-1 1,1 0,0 1,1 0,-1 1,1 0,0 0,0 1,1 1,0 0,-8 8,15-15,0 0,0 0,1 1,-1-1,0 0,0 1,1 0,-1-1,1 1,-1 0,1 0,0 0,0 0,-1 0,2 0,-1 0,0 0,0 0,1 1,-1-1,1 0,-1 0,1 1,0-1,0 0,0 1,0-1,1 0,-1 0,1 1,-1-1,1 0,0 1,9 6</inkml:trace>
  <inkml:trace contextRef="#ctx0" brushRef="#br0" timeOffset="416.128">1327 599,'-10'13,"2"1,-1 1,2-1,0 1,1 1,0-1,1 1,1 0,0 0,2 1,0-1,0 0,2 1,0 0,1-1,1 5,-1-17,1 1,-1-1,1 1,1-1,-1 0,1 0,-1 0,1 0,0 0,1-1,-1 1,1-1,-1 0,1 0,0 0,0-1,0 1,1-1,-1 0,0 0,1 0,0-1,-1 0,1 0,0 0,-1 0,1-1,0 0,0 0,4 0,2 0,0-1,0-1,1 1,-1-2,0 0,-1 0,1-1,0 0,-1 0,0-1,0-1,7-5,-5 2,0 0,-1-1,0 0,-1-1,0 0,0-1,-1 0,-1 0,0-1,-1 0,0-1,-1 1,-1-1,0 0,-1-1,2-10,-5 22,-1-1,0 0,0 0,0 0,0 0,-1 1,1-1,-1 0,0 0,0 1,0-1,-1 0,1 1,-1-1,0 1,0 0,0 0,-1-1,1 1,-1 1,1-1,-1 0,0 1,0-1,0 1,-1 0,1 0,0 0,-1 1,1-1,-1 1,0-1,1 1,-2 0,-4-1,-1 0,0 1,0 0,0 0,1 1,-1 1,0-1,0 2,0-1,1 1,-1 1,-7 2,-109 67,106-52</inkml:trace>
  <inkml:trace contextRef="#ctx0" brushRef="#br0" timeOffset="905.808">1920 91,'-13'68,"4"1,3 0,2 1,6 56,-2-79,1 296,-1-343,1 4,-1 1,1-1,-1 1,0-1,0 1,-1-1,0 1,1-1,-1 1,-1-1,1 0,-1 1,1-1,-1 0,-1 0,1 0,0-1,-1 1,0 0,0-1,0 1,0-5,1 0,-1 0,1 0,-1 0,1-1,0 1,-1-1,1 1,0-1,0 0,0 0,0 0,1 0,-1 0,0 0,1-1,0 1,-1 0,1-1,0 1,0-1,0 1,0-1,1 0,-1 1,1-1,0 0,-7-21</inkml:trace>
  <inkml:trace contextRef="#ctx0" brushRef="#br0" timeOffset="1301.955">2145 486,'-198'154,"196"-153,-1 0,0 0,1 0,-1 0,1 1,-1-1,1 1,0-1,0 1,0 0,0 0,0 0,0 0,0 0,1 1,-1-1,1 1,-1-1,1 1,0-1,0 1,0-1,1 1,-1 0,0 0,1-1,0 1,0 0,0 0,0 0,0-1,0 1,1 0,-1 0,1 0,0-1,0 1,0-1,0 1,2 2,125 69,-98-49,-1 0,-1 2,-1 1,-2 1,6 10,-18-20</inkml:trace>
  <inkml:trace contextRef="#ctx0" brushRef="#br0" timeOffset="1551.984">2484 684,'-5'34,"-1"20,4 1,4-4,1-10</inkml:trace>
  <inkml:trace contextRef="#ctx0" brushRef="#br0" timeOffset="1802.085">2455 317,'0'19,"0"7</inkml:trace>
  <inkml:trace contextRef="#ctx0" brushRef="#br0" timeOffset="2172.382">2681 994,'164'-281,"-155"264,-7 10,1 0,-1 0,2 1,-1-1,1 1,0 0,0 0,1 1,0-1,0 1,0 0,1 0,3-2,-5 29,-5 105,2-122,0 0,0-1,0 1,0-1,1 0,-1 1,1-1,1 0,-1 0,0 0,1 0,0-1,0 1,0-1,0 1,1-1,-1 0,1-1,0 1,-1 0,1-1,1 0,-1 0,0 0,0-1,3 1,4-1,0-1,1 0,-1-1,0 0,0-1,0-1,0 1,0-2,0 1,0-2,-1 1,0-1,0-1,0 0,-1 0,0-1,0 0,-1-1,0 0,0 0,0-1,2-4,33-27,-30 30</inkml:trace>
  <inkml:trace contextRef="#ctx0" brushRef="#br0" timeOffset="2753.386">3472 599,'-13'7,"1"0,0 1,0 1,1 0,0 1,0 0,1 0,1 1,0 1,0-1,1 1,1 1,0 0,0 0,1 0,1 1,0-1,1 1,1 2,2-14,1 0,0 0,0 0,0 0,0 0,0 0,0 0,1 0,-1 0,1 0,-1 0,1 0,0-1,0 1,-1 0,1 0,1-1,-1 1,0-1,0 1,1-1,-1 1,0-1,1 0,0 1,-1-1,1 0,0 0,-1 0,1 0,0-1,0 1,0 0,0-1,0 0,0 1,-1-1,1 0,0 0,0 0,0 0,2 0,79-31,-12-32,-51 44,-1 0,2 2,1 0,0 2,1 0,0 2,19-8,-40 20,1-1,-1 2,1-1,-1 0,1 0,0 1,-1-1,1 1,-1 0,1 0,0 0,-1 0,1 1,0-1,-1 1,1-1,-1 1,1 0,-1 0,1 0,-1 0,0 0,1 1,-1-1,0 1,0-1,0 1,0 0,0 0,-1 0,1 0,-1 0,1 0,-1 1,1-1,-1 0,0 1,0-1,-1 1,1-1,0 1,-1-1,1 1,-1 0,0-1,0 1,0 0,0-1,0 1,-1 0,-2 319,-8-79,5-174,5-49,0 0,-1 0,-1 0,-1 0,0-1,-2 1,0-1,-1 0,-10 17,15-32,0-1,0 1,0-1,0 0,-1 0,1 0,-1 0,0 0,0 0,0-1,-1 0,1 1,0-1,-1 0,1-1,-1 1,0-1,0 1,1-1,-1 0,0-1,0 1,0-1,0 1,0-1,0 0,0-1,0 1,0-1,0 0,0 0,0 0,1 0,-1 0,0-1,1 0,-1 0,1 0,-1 0,1-1,0 1,0-1,0 1,-1-3,-2-7,0 0,0-1,1 0,1 1,0-2,1 1,0 0,1-1,1 0,0 1,1-1,0 0,1 1,1-1,0-2,-1 6,1 1,0-1,0 1,1 0,0-1,0 1,1 0,0 1,1-1,0 1,0 0,1 0,0 0,1 1,-1 0,1 0,1 1,-1 0,1 0,0 1,0 0,1 0,-1 1,1 0,0 0,0 1,1 0,-1 1,1 0,6 0,12-1,-4 2</inkml:trace>
</inkml:ink>
</file>

<file path=ppt/ink/ink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6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127 115,'-12'10,"1"0,1 1,-1 0,2 1,-1 0,2 0,-1 1,2 0,0 1,0-1,2 1,-1 1,2-1,0 1,1-1,0 3,3-13,0 0,1-1,0 1,-1 0,2 0,-1-1,0 1,1-1,-1 1,1-1,0 1,0-1,0 0,1 0,-1 0,1 0,0 0,-1-1,1 1,0-1,1 0,-1 0,0 0,1 0,-1 0,1-1,-1 0,1 0,0 0,0 0,-1 0,3-1,4 2,-1-1,1 0,-1 0,1-1,0-1,-1 0,1 0,-1-1,1 0,-1 0,0-1,7-3,-4-1,0-1,0-1,-1 0,0 0,-1-1,0 0,0-1,-1 0,-1-1,0 0,0 0,-1 0,-1-1,0 0,0-1,-2 1,0-1,0 0,0-9,-3 17,0 0,-1-1,0 1,0 0,-1 0,1-1,-1 1,-1 0,1 0,-1 0,0 0,-1 0,1 0,-1 1,0-1,-1 1,1 0,-1 0,0 0,0 0,-1 1,1-1,-1 1,0 0,0 1,-1-1,1 1,-1 0,1 1,-1-1,0 1,0 0,0 0,0 1,0 0,-4 0,-16-4</inkml:trace>
</inkml:ink>
</file>

<file path=ppt/ink/ink6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47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41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118 312,'19'-1,"0"0,0-1,0-1,0-1,0-1,-1 0,0-1,0-1,7-5,-17 9,-1-1,1 0,-1-1,0 1,-1-1,1-1,-1 1,0-1,0 0,-1-1,0 1,0-1,0 0,-1 0,0 0,-1-1,1 0,-1 0,-1 0,1 0,-2 0,2-6,-3 11,0-1,0 1,0 0,0-1,-1 1,1 0,-1 0,0-1,0 1,0 0,0 0,-1 0,1 0,-1 0,0 0,0 1,0-1,0 0,0 1,0 0,-1-1,1 1,-1 0,0 0,0 1,1-1,-1 1,0-1,-1 1,1 0,0 0,0 0,-2 0,-5-2,-1 2,1-1,-1 1,0 0,1 1,-1 1,1 0,-1 0,1 1,-3 0,1 0,0 0,0 0,1 1,0 1,-1 0,1 0,1 1,-1 0,1 1,0 0,0 1,0 0,1 1,0 0,1 0,0 1,0 0,1 0,0 1,1 0,-1 0,2 0,0 1,0 0,1 0,0 0,1 1,0-1,1 1,1 0,-1 3,3-9,0 0,1-1,0 1,0 0,0-1,0 1,1-1,0 0,0 0,1 0,-1 0,1 0,0-1,0 1,0-1,1 0,0-1,0 1,0-1,0 0,0 0,0-1,1 1,0-1,3 1,11 4,0-1,1-1,-1-1,1-1,0-1,16 0,-5-3,-1-2,0-1,0-1,-1-2,6-3,141-20,-150 30,-3 0</inkml:trace>
  <inkml:trace contextRef="#ctx0" brushRef="#br0" timeOffset="254.412">1246 58,'-9'19,"-18"21,-4 9,-2 0,5-3,2-5,1-4,5-4,1-3,-2-6,4-7</inkml:trace>
  <inkml:trace contextRef="#ctx0" brushRef="#br0" timeOffset="487.689">881 30,'19'24,"16"23,6 7,2 0,-2-10,-3-7,-3-5,-3-3,-2-7,-2-2,0-5,-5 1,-2-3,1-4,-4 2,0-2,-3-1</inkml:trace>
  <inkml:trace contextRef="#ctx0" brushRef="#br0" timeOffset="3086.213">1613 143,'23'165,"-18"-117,-2 0,-2 1,-3-1,-1 0,-6 24,0-9,7-43,0-1,-1 1,-1-1,-1 0,-1 0,-1-1,0 0,-8 15,15-34,0 1,0 0,0-1,0 1,0 0,0-1,0 1,1 0,-1 0,0-1,0 1,0 0,0-1,0 1,0 0,-1-1,1 1,0 0,0-1,0 1,0 0,0-1,0 1,0 0,-1 0,1-1,0 1,0 0,0 0,-1-1,1 1,0 0,0 0,-1-1,1 1,0 0,-1 0,1 0,0 0,0 0,-1-1,1 1,0 0,-1 0,1 0,0 0,-1 0,1 0,0 0,-1 0,1 0,0 0,-1 0,1 0,0 1,-1-1,1 0,0 0,0 0,-1 0,1 0,0 1,-1-1,1 0,0 0,0 1,-2-33,7-7,1 0,3 1,1 0,1 0,3 1,1 1,3-4,12-26,3 2,2 2,4 1,1 2,4 2,16-15,28 3,-86 67,1 1,-1-1,1 1,-1 0,1 0,-1 0,1 0,-1 1,1-1,0 1,-1-1,1 1,0 0,0 0,-1 0,1 0,0 1,-1-1,1 1,0-1,-1 1,1 0,-1 0,1 0,-1 1,1-1,-1 1,0-1,0 1,0 0,0-1,0 1,0 0,0 0,-1 1,1-1,-1 0,2 2,1 11,-1 0,0-1,-1 1,0 0,-2 1,1-1,-2 0,0 0,-1 0,0 0,-1 0,-1-1,-1 1,0-1,0 0,-2 0,1-1,-2 1,0-2,0 1,-1-1,-4 3,4 1,-2-1,0 0,-1-1,0 0,-1-1,-1 0,0-1,0 0,-1-1,-1-1,0 0,0-2,-1 0,0 0,0-2,-1 0,0-1,0 0,-13 0,6-5</inkml:trace>
  <inkml:trace contextRef="#ctx0" brushRef="#br0" timeOffset="3652.721">2066 510,'46'-40,"-1"3,-2-1,-1-2,-2-2,-2-2,-2-2,21-34,-55 77,0 1,0-1,1 0,-1 1,-1-1,1 0,0 0,-1 0,0-1,1 1,-1 0,-1 0,1-1,0 1,-1 0,1-1,-1 1,0-1,0 1,-1 0,1-1,-1 1,0-1,1 1,-1 0,-1 0,1-1,0 1,-1 0,0 0,0 1,1-1,-2 0,1 0,0 1,0-1,-1 1,0 0,1 0,-1 0,0 0,0 0,0 1,0-1,0 1,0 0,-1 0,-2-1,-2 3,-1 0,0 0,0 1,1 0,-1 1,1 0,0 0,-1 0,1 1,1 1,-1-1,1 1,0 0,0 1,0 0,1 0,0 0,0 1,0 0,0 1,5-6,0 0,0 0,1 0,-1 0,0 1,1-1,-1 0,1 0,0 0,0 1,0-1,0 0,0 0,0 1,0-1,1 0,-1 0,1 0,0 1,0-1,0 0,0 0,0 0,0 0,0-1,0 1,1 0,-1 0,1-1,0 1,-1-1,1 1,0-1,0 0,0 0,0 1,0-1,0-1,0 1,1 0,93 25,-70-24,-22-3,0 1,1-1,-1 1,1 0,-1 0,1 0,-1 1,1 0,-1 0,0 0,1 0,-1 0,0 1,0 0,0 0,0 0,0 1,-1-1,1 1,-1 0,1 0,-1 0,0 0,0 0,0 1,-1-1,1 1,-1 0,0 0,0 0,0 0,0 0,-1 1,0-1,1 3,-27 103,5-48,24-26,6-30</inkml:trace>
  <inkml:trace contextRef="#ctx0" brushRef="#br0" timeOffset="4056.329">2658 397,'39'-10,"0"-2,0-1,-1-2,-1-2,0-1,-1-2,-2-2,0-1,1-3,13-26,-48 50,1 1,0-1,-1 1,1-1,-1 1,1-1,-1 0,0 1,0-1,1 0,-1 1,0-1,-1 0,1 1,0-1,0 0,-1 1,1-1,-1 0,1 1,-1-1,0 1,0-1,0 1,1 0,-1-1,-1 1,1 0,0-1,0 1,0 0,-1 0,1 0,0 0,-1 0,1 1,-1-1,-1 0,-2-2,0 1,-1-1,1 1,-1 1,0-1,0 1,0 0,0 0,1 1,-1 0,0 0,0 0,0 0,0 1,0 0,0 1,0-1,1 1,-1 0,1 1,-2 0,-110 69,106-63,0-2,1 2,0 0,1 0,0 0,0 1,1 1,0 0,1 0,-4 9,9-16,0 0,0 0,0 0,1 0,-1 1,1-1,0 1,0-1,1 1,-1-1,1 1,0-1,0 1,1 0,0-1,-1 1,1-1,1 1,-1-1,1 0,-1 0,1 1,1-1,-1 0,0-1,1 1,0 0,0-1,1 2,8 3,-1-1,1 0,1-1,0 0,-1-1,2-1,-1 0,0 0,1-1,0-1,0-1,-1 0,1 0,0-1,0-1,0 0,0-1,-1-1,1 0,-1-1,0 0,0-1,0-1,0 0,-1 0,6-6,7-1</inkml:trace>
  <inkml:trace contextRef="#ctx0" brushRef="#br0" timeOffset="4488.442">3590 30,'-54'35,"28"-20,0 2,2 0,0 2,1 0,-14 16,36-34,-1 0,1 0,0-1,-1 1,1 0,0 0,-1 0,1 1,0-1,0 0,0 0,0 1,0-1,0 1,0-1,0 0,1 1,-1 0,1-1,-1 1,1-1,-1 1,1 0,0-1,0 1,0 0,0-1,0 1,0 0,0-1,1 1,-1 0,1-1,-1 1,1-1,-1 1,1-1,0 1,0-1,0 1,0-1,0 0,0 1,0-1,0 0,0 0,1 0,-1 0,0 0,1 0,-1 0,1-1,-1 1,1 0,-1-1,1 1,19 2,53 18,-73-20,1 0,-1 0,1 0,-1 0,0 0,0 0,1 0,-1 0,0 0,0 0,0 1,0-1,-1 1,1-1,0 0,0 1,-1-1,1 1,-1 0,1-1,-1 1,0-1,0 1,0 0,1-1,-1 1,-1-1,1 1,0 0,0-1,-1 1,1-1,-1 1,1-1,-1 1,0-1,1 1,-1-1,0 1,0-1,0 0,-1 1,-8 11,0-1,-1-1,-1 0,0-1,0 0,-1 0,0-1,-1-1,1 0,-2-1,1-1,-1 0,-2 0,-6 0</inkml:trace>
  <inkml:trace contextRef="#ctx0" brushRef="#br0" timeOffset="4969.965">3985 58,'-16'2,"1"1,0 0,0 1,0 1,0 0,1 1,0 0,0 1,0 1,1 0,1 1,-7 6,17-14,1 0,0 0,0 0,-1 0,1 0,0 0,0 0,0 0,0 1,0-1,1 0,-1 1,0-1,1 0,-1 1,1-1,-1 1,1-1,0 1,-1-1,1 1,0-1,0 1,0-1,0 1,0 0,1-1,-1 1,0-1,1 1,-1-1,1 0,0 1,-1-1,1 1,0-1,0 0,0 0,0 1,0-1,0 0,0 0,0 0,0 0,0 0,1 0,-1-1,0 1,1 0,-1-1,1 1,-1-1,1 1,-1-1,1 1,11 4,-11-5,1 1,0-1,0 1,0-1,-1 1,1 0,0 0,0 0,-1 0,1 1,-1-1,1 1,-1-1,0 1,0 0,0 0,0 0,0 0,0 0,0 1,0-1,-1 0,1 1,-1-1,0 1,0 0,0-1,0 1,0 0,-1 0,1 0,-1-1,0 1,0 0,0 0,0 0,0 0,0 0,-1-1,0 3,-7 6,-1-1,0 0,-1 0,0-1,0 0,-1 0,0-2,-1 1,0-1,0-1,0 0,-5 1,-16 10,8-4</inkml:trace>
  <inkml:trace contextRef="#ctx0" brushRef="#br0" timeOffset="5235.341">4323 171,'-24'34,"-8"15,-3 0,4-8</inkml:trace>
  <inkml:trace contextRef="#ctx0" brushRef="#br0" timeOffset="5770.232">4662 2,'-15'28,"1"1,1 1,2 1,1-1,1 2,2-1,1 1,1 5,4-33,1-1,-1 1,1-1,0 1,0-1,0 0,0 1,1-1,-1 1,1-1,0 0,0 1,0-1,0 0,1 0,0 0,-1 0,1 0,0 0,0 0,0-1,1 1,-1-1,1 1,-1-1,1 0,0 0,0 0,0 0,0-1,0 1,0-1,0 0,1 0,-1 0,0 0,1 0,-1-1,1 0,-1 0,1 1,0-2,7 1,1-1,-1 0,0-1,0 0,0-1,0 0,0-1,-1 0,0 0,0-1,0-1,0 0,-1 0,0-1,0 0,0 0,-1-1,0 0,-1-1,0 1,0-2,-1 1,0-1,-1 0,0 0,0 0,-1-1,-1 1,0-1,1-6,-2 13,-1 1,0 0,0-1,0 1,-1-1,1 1,-1-1,0 1,0-1,0 0,-1 1,1-1,-1 1,1-1,-1 1,-1-1,1 1,0 0,-1 0,1-1,-1 1,0 0,0 0,0 1,-1-1,1 0,-1 1,1-1,-1 1,0 0,0 0,0 0,0 0,0 1,-1-1,1 1,0 0,-1 0,1 0,-1 0,1 0,-1 1,1 0,-2-1,-6 2,0 0,0 1,0 0,0 1,0 0,1 1,-1 0,1 1,0 0,0 0,1 1,-2 1,-8 8</inkml:trace>
  <inkml:trace contextRef="#ctx0" brushRef="#br0" timeOffset="6240.909">4972 284,'250'-160,"-195"119,-44 69,-11-26,-1 5,1-1,-1 1,1-1,0 1,1-1,0 1,0-1,0 1,1-1,-1 0,2 1,-1-1,1 0,0 0,0-1,0 1,1-1,0 1,0-1,0 0,1-1,0 1,0-1,0 0,0 0,1 0,-1-1,1 0,0 0,0-1,0 1,0-1,1 0,10-2,0 0,0-1,0-1,-1 0,1-1,0-1,-1-1,0 0,0-1,0-1,-1 0,0-1,-1-1,5-4,16-6,-25 15,-1 0,0-1,0 0,0-1,-1 1,0-2,0 1,0-1,-1-1,0 1,-1-1,1 0,-2-1,1 1,-1-1,0-1,-3-9</inkml:trace>
</inkml:ink>
</file>

<file path=ppt/ink/ink6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0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6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01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255 263,'240'-180,"-236"176,1 1,0-1,0 0,-1 0,1 0,-1 0,0-1,0 0,-1 0,1 0,-1 0,0-1,-1 1,2-4,-4 8,-1 0,1 1,0-1,-1 0,1 1,-1-1,1 1,-1-1,1 1,-1-1,1 1,-1-1,0 1,1 0,-1-1,0 1,1 0,-1-1,0 1,1 0,-1 0,0-1,0 1,1 0,-1 0,0 0,0 0,1 0,-1 0,0 0,0 1,1-1,-1 0,0 0,1 1,-1-1,0 0,1 1,-1-1,0 0,1 1,-1-1,1 1,-1-1,1 1,-1-1,1 1,-1 0,1-1,-1 1,1-1,0 1,-1 0,1-1,0 1,0 0,-1 0,-10 15,0 0,1 1,1 0,0 0,1 1,1 0,1 0,0 1,2 0,-2 13,0-9,-104 393,-74 160,135-449,48-127,1 1,0-1,-1 1,1 0,0-1,-1 1,1-1,-1 1,1-1,-1 1,1-1,-1 1,1-1,-1 0,1 1,-1-1,0 0,1 1,-1-1,1 0,-1 0,0 0,1 1,-1-1,0 0,0 0,1 0,-1 0,0 0,1 0,-1 0,0-1,1 1,-1 0,0 0,1 0,-1-1,1 1,-1 0,0-1,1 1,-1-1,1 1,-1 0,1-1,-1 1,1-1,-1 1,1-1,0 0,-1 1,1-1,0 1,-1-1,1 0,0 1,0-1,0 0,-1 1,1-1,0 0,0 1,0-1,0 0,0 0,-16-49,-16-162,27 3,5 204,1-1,1 1,-1-1,1 1,0 0,0-1,1 1,-1 0,1 0,0 1,0-1,1 1,0-1,-1 1,2 0,-1 0,0 1,1-1,-1 1,1 0,0 0,0 1,0-1,0 1,1 0,-1 1,1-1,-1 1,1 0,-1 0,1 1,0 0,-1 0,2 0,336 2,-319-2</inkml:trace>
  <inkml:trace contextRef="#ctx0" brushRef="#br0" timeOffset="329.857">735 630,'-17'23,"1"0,1 1,1 1,1 0,1 1,2 0,0 1,-4 24,13-49,0 0,1 1,-1-1,1 0,0 0,-1 0,1 0,0 0,0 0,1 1,-1-1,0 0,1 0,-1 0,1 0,0 0,0 0,-1 0,1 0,1 0,-1 0,0-1,0 1,1 0,-1-1,1 1,-1-1,1 1,0-1,-1 0,1 0,0 0,0 0,0 0,0 0,0 0,0-1,0 1,0-1,0 1,0-1,0 0,1 0,-1 0,0 0,0 0,2-1,7-2,-1 0,0-1,0-1,0 0,-1 0,0-1,0 0,0-1,0 1,-1-2,0 1,-1-1,0 0,0-1,-1 0,0 0,0 0,-1-1,0 0,-1 0,0 0,-1 0,0-1,0 1,-1-1,-1 0,1-10,-2 15,1 0,-1 0,-1 0,1 1,-1-1,0 0,0 0,-1 1,0-1,0 0,0 1,0 0,-1 0,0-1,-2-1,-7-6</inkml:trace>
  <inkml:trace contextRef="#ctx0" brushRef="#br0" timeOffset="625.695">961 997,'14'-48,"10"-20,1-4,0 10,-3 12,-1 13,1 9,1 9,-3 8</inkml:trace>
</inkml:ink>
</file>

<file path=ppt/ink/ink6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03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1,'-62'362,"36"-71,3-151,9-107,17-42</inkml:trace>
  <inkml:trace contextRef="#ctx0" brushRef="#br0" timeOffset="381.108">612 226,'-102'57,"2"5,-42 37,139-98,1 1,-1-1,1 0,-1 1,1-1,0 1,-1 0,1 0,0 0,0 0,0 0,1 0,-1 1,1-1,-1 1,1-1,0 1,-1-1,1 1,1 0,-1-1,0 1,1 0,-1 0,1 0,0 0,0-1,0 1,0 0,1 0,-1 0,1 0,-1-1,1 1,0 0,0-1,0 1,1 0,-1-1,1 0,-1 1,1-1,132 153,-115-134,-13-15,1 0,-1 0,0 1,-1-1,0 1,0 1,0-1,-1 1,0 0,0 0,-1 0,0 0,-1 1,0-1,1 7,-6-1</inkml:trace>
  <inkml:trace contextRef="#ctx0" brushRef="#br0" timeOffset="2385.389">217 1,'-21'33,"-122"63,90-65,65-36</inkml:trace>
</inkml:ink>
</file>

<file path=ppt/ink/ink6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13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2176 141,'-17'13,"4"17,2 2,1-1,1 1,2 1,-1 12,-12 51,-59 223,73-290,1-15,2 0,0 0,0 1,1-1,1 1,1 0,0 0,0-1,3 13,-2-26,0 0,0 0,0 0,0 0,0 0,1 0,-1 0,0-1,0 1,1 0,-1-1,0 1,1-1,-1 0,0 1,1-1,-1 0,1 0,-1 0,0 0,1 0,-1 0,1 0,-1 0,0 0,1-1,-1 1,0-1,1 1,-1-1,0 0,1 1,-1-1,0 0,0 0,0 0,0 1,0-1,0-1,0 1,0 0,0 0,0 0,-1 0,1-1,-1 1,1 0,0 0,-1-1,12-13</inkml:trace>
  <inkml:trace contextRef="#ctx0" brushRef="#br0" timeOffset="916.995">1442 565,'44'-24,"37"-22,16-9,0 2,-7 3,-13 11,-11 8,-7 3,-8 8,-9 1,-6 5,-4-1,-4 3,0-2,-2 2,-4 2</inkml:trace>
  <inkml:trace contextRef="#ctx0" brushRef="#br0" timeOffset="1317.37">2374 1,'6'22,"-1"1,-1 1,-1-1,-1 0,-1 1,-1-1,-1 1,-2-1,0 1,-4 14,-8 33,-2-1,-3 0,-9 12,-16 58,43-134,-2 2,1 1,0-1,0 1,1 0,0 0,1 0,0 0,0 0,1 0,0 0,1 0,0 0,0 0,1 0,0-1,0 1,3 4,-1-11,1 0,-1 0,1-1,-1 1,1-1,0 0,0 0,-1-1,1 1,0-1,0 0,0-1,0 1,0-1,-1 0,1 0,0 0,-1-1,1 1,-1-1,1 0,-1-1,0 1,0-1,0 0,0 0,0 0,-1 0,2-2,213-166,-114 101,-103 69,0 1,0-1,0 1,0-1,0 1,0 0,0-1,0 1,0 0,0 0,1 0,-1 0,0 0,0 0,0 0,0 0,0 0,0 1,0-1,0 0,0 1,0-1,0 1,0-1,0 1,0-1,0 1,0 0,-1-1,1 1,0 0,0 0,-1-1,1 1,0 0,-1 0,1 0,-1 0,1 0,-1 0,0 0,1 0,-1 0,0 0,0 0,1 0,-1 0,0 1,0-1,0 0,-1 0,1 0,0 0,0 1,-8 61,-36 113,44-174,0 0,-1 0,1 1,0-1,1 0,-1 0,0 0,0 0,1 0,-1 0,1 0,0 0,0 0,0 0,0 0,0-1,0 1,0 0,0-1,1 1,-1 0,0-1,1 0,0 1,-1-1,1 0,0 0,1 1,14 5</inkml:trace>
  <inkml:trace contextRef="#ctx0" brushRef="#br0" timeOffset="1682.991">2996 848,'25'-14,"1"-1,-2-1,0-1,-1-1,-1-1,0-1,-2-1,15-18,-34 37,1 0,0 0,0 0,-1 0,1 0,-1-1,0 1,0 0,0-1,0 1,0-1,0 1,0-1,-1 1,0-1,1 0,-1 1,0-1,0 1,0-1,-1 0,1 1,-1-1,1 1,-1-1,0 1,0-1,0 1,0-1,0 1,-1 0,1 0,-1 0,1 0,-1 0,0 0,0 0,0 0,0 1,0-1,0 1,0-1,-1 1,1 0,0 0,-1 0,1 0,-1 0,1 1,-1-1,0 1,1 0,-1-1,-8 3,0 0,0 0,0 1,0 1,1-1,0 2,0-1,0 2,0-1,1 1,-1 1,2-1,-1 2,1-1,0 1,0 0,1 1,0 0,1 0,0 0,-3 8,5-12,0-1,0 1,0 0,1 1,0-1,0 1,0-1,1 1,0 0,0 0,1 0,-1 0,1 0,0 0,1 0,0 0,0 1,0-1,0 0,1 0,0 0,1 0,-1 0,1 0,0 0,1 0,-1-1,1 1,0-1,1 1,2 3,5-4,-1 1,1-1,0-1,1 0,-1-1,1 0,-1 0,1-1,0-1,0 0,0-1,0 0,0-1,0 0,0-1,-1 0,1-1,0 0,-1-1,0 0,0 0,0-2,6-3,7-2,-6 0</inkml:trace>
  <inkml:trace contextRef="#ctx0" brushRef="#br0" timeOffset="2233.581">3474 621,'-1'9,"-1"0,1-1,0 1,1 0,0 0,0-1,1 1,0 0,1-1,0 1,0-1,1 1,0-1,0 0,1 0,0 0,0-1,1 1,0-1,1 0,-1 0,3 0,-6-5,0-1,1 0,-1 1,1-1,-1-1,1 1,0 0,-1-1,1 1,0-1,0 0,-1 0,1 0,0 0,0 0,-1-1,1 1,0-1,-1 1,1-1,0 0,-1 0,1-1,-1 1,0 0,1-1,-1 0,0 1,0-1,0 0,58-65,-57 62,95-154,-98 158,0 0,1 0,-1 0,0 0,1 0,-1 1,0-1,1 0,-1 0,1 0,0 1,-1-1,1 0,0 1,-1-1,1 0,0 1,-1-1,1 1,0-1,0 1,0 0,0-1,0 1,-1 0,1-1,0 1,0 0,0 0,0 0,0 0,0 0,0 0,0 0,0 0,0 0,0 1,0-1,-1 0,1 0,0 1,0-1,0 1,0-1,-1 1,1-1,0 1,0-1,-1 1,1 0,0-1,-1 1,1 0,-1 0,1-1,-1 1,1 0,-1 0,0 0,1 0,-1 0,0 0,0-1,1 1,-1 0,0 0,0 0,7 70,2 119,1-111,-3 1,-4 1,-3-1,-8 44,6-102,-2 0,0 0,-2-1,0 0,-1 0,-1 0,-1-1,-1-1,-1 1,-8 11,17-29,0 1,1-1,-1 0,0 0,0 0,0 0,0 0,-1 0,1 0,0-1,-1 1,0-1,1 0,-1 1,0-1,1 0,-1-1,0 1,0-1,0 1,1-1,-1 0,0 0,0 0,0 0,0 0,0-1,0 1,1-1,-1 0,0 0,0 0,1 0,-1 0,1-1,-1 1,1-1,-1 0,1 0,0 1,0-2,0 1,0 0,0 0,0 0,1-1,-1 1,1-1,0 0,0 1,0-1,0 0,0 1,0-4,-5-18,1-1,2 0,0 0,2 0,1 0,1 0,0 0,2 0,1 0,2 1,7-24,-7 27,1 1,1 0,1 1,1 0,0 1,1 0,2 0,-1 1,2 1,0 0,1 1,4-3,4 0</inkml:trace>
  <inkml:trace contextRef="#ctx0" brushRef="#br0" timeOffset="34062.011">88 1750,'0'409,"1"-395,-1 0,-1 0,0-1,-1 1,0 0,-1-1,0 0,-1 0,-1 0,0 0,-1 0,-5 7,11-20,0 1,0 0,0 0,-1-1,1 1,-1 0,1-1,0 1,-1-1,1 1,-1 0,1-1,-1 1,0-1,1 1,-1-1,1 0,-1 1,0-1,1 0,-1 1,0-1,0 0,1 0,-1 1,0-1,0 0,1 0,-1 0,0 0,0 0,1 0,-1 0,0-1,0 1,1 0,-1 0,0 0,1-1,-1 1,0 0,1-1,-1 1,0-1,1 1,-1-1,1 1,-1-1,1 1,-1-1,1 1,-1-1,1 0,-1 1,1-1,0 0,-1 1,1-1,-11-45,10 20,0 1,2-1,1 1,1-1,1 1,1 0,1 0,1 0,6-11,1-1,1 1,2 1,1 1,2 0,1 2,2 0,1 1,12-11,96-75,-130 116,0-1,1 1,-1-1,1 1,-1 0,1 0,0 0,-1 0,1 0,0 1,-1-1,1 1,0 0,0 0,0 0,0 0,-1 0,1 1,0-1,0 1,-1-1,1 1,0 0,-1 0,1 1,-1-1,1 0,-1 1,0 0,0-1,1 1,-1 0,0 0,-1 0,1 0,1 2,1 2,0 0,0 0,-1 1,0-1,0 1,0 0,-1 0,0 0,-1 0,1 0,-1 0,-1 1,1 5,-4 6,0 0,-2-1,0 1,0-1,-2 0,0-1,-2 0,1 0,-2-1,0 0,-1 0,-1-1,0-1,-1 0,-2 1,7-7,0-1,-1 0,0 0,0-1,0 0,-1-1,0 0,0 0,0-1,-1-1,1 1,-1-2,0 1,0-2,0 1,-10-1,19-1,0 0,0 0,1 1,-1-1,0-1,0 1,0 0,1 0,-1-1,0 1,1-1,-1 1,0-1,1 0,-1 0,1 0,-1 0,1 0,-1 0,1 0,0 0,-1 0,1-1,0 1,0 0,0-1,0 1,0-1,1 0,-1 1,0-1,1 1,-1-1,1 0,-1 0,1 1,0-1,0 0,0 0,0 0,2-14</inkml:trace>
  <inkml:trace contextRef="#ctx0" brushRef="#br0" timeOffset="34856.498">597 2089,'34'-7,"-1"-1,0-2,0-1,-1-2,0-1,-1-2,-1 0,0-3,4-4,-29 18,1-1,-1 0,0 0,-1 0,1 0,-1-1,-1 0,1 0,-1 0,0 0,-1-1,0 1,0-1,0 0,-1 1,0-6,-1 8,1 1,-1 0,0 0,-1-1,1 1,-1 0,0 0,0 0,0 0,0 0,-1 0,0 0,0 0,0 0,0 1,0-1,-1 1,0 0,1-1,-1 1,0 0,-1 1,1-1,0 1,-1-1,0 1,1 0,-1 0,0 0,-3 0,-1 0,0 0,0 1,0-1,-1 2,1-1,0 1,0 1,-1-1,1 1,0 1,0 0,0 0,0 0,0 1,0 0,1 1,-1-1,1 2,0-1,0 1,1 0,-1 0,1 1,-1 1,-8 8,0 1,1 1,0 0,2 1,0 1,1 0,1 0,-5 15,11-28,1 1,0-1,0 1,0 0,1 0,0 0,1 0,-1 1,1-1,1 0,-1 1,1-1,1 0,-1 1,1-1,0 0,1 0,0 0,0 0,1 0,-1 0,1 0,1-1,0 1,-1-1,2 0,-1 0,1-1,0 1,0-1,0 0,1 0,0-1,2 2,10 0,-1-1,1-1,0-1,0-1,0 0,0-1,1-1,-1-1,0 0,0-1,0-1,0-1,0-1,-1 0,0-1,0-1,0-1,10-6,1 0,1-1,-2-1,0-1,-1-2,0 0,-2-2,1-2,2-8,-1-2,-1 0,-2-2,16-31,-33 55,-1 0,1 0,-2-1,0 0,0 1,-1-1,0-1,-1 1,-1 0,0 0,0-1,-1 1,-1-4,1 14,0 0,0 1,-1-1,1 0,0 0,-1 0,1 0,-1 1,0-1,1 0,-1 0,0 1,0-1,0 1,0-1,-1 1,1-1,0 1,-1 0,1-1,-1 1,1 0,-1 0,1 0,-1 0,0 0,1 1,-1-1,0 0,0 1,0 0,0-1,1 1,-1 0,0 0,0 0,0 0,0 0,0 0,0 1,0-1,1 0,-1 1,0 0,0-1,1 1,-1 0,0 0,1 0,-1 0,1 0,-1 0,1 1,-1-1,1 0,0 1,-1 0,-84 92,83-90,1 0,-1 1,1-1,0 1,0 0,0-1,1 1,0 0,0 0,0 0,1 0,-1 0,1 0,0 0,1 0,-1 0,1 0,0 0,0 0,1 0,-1-1,1 1,0 0,1 0,2 0,1 0,0-1,0 1,0-1,1 0,0 0,-1-1,1 0,0 0,1-1,-1 0,0 0,1-1,-1 0,1 0,0 0,-1-1,1 0,-1-1,1 0,-1 0,1-1,0 0,49 1,-54 0,0 1,0 0,0 0,0 1,0-1,0 1,0-1,0 1,0 0,0 0,-1 0,1 0,0 1,-1-1,1 1,-1 0,1 0,-1-1,0 1,0 1,0-1,0 0,0 1,0-1,-1 1,1-1,-1 1,0 0,1-1,-1 1,-1 0,1 0,0 0,-1 0,1 0,-1 0,0 0,0 0,0 0,0 0,-1 0,1 0,-1 0,0-1,0 1,0 0,0 0,0 0,-1-1,-81 151,80-132,5-4</inkml:trace>
  <inkml:trace contextRef="#ctx0" brushRef="#br0" timeOffset="42477.895">1809 1948,'5'0,"2"5,-1 6,-1 6,-6 5,-4 4,0 2,1 1,0 0,2 1,0-1,2 0,4-10,3-13,-1-12,0-10,-3-2</inkml:trace>
  <inkml:trace contextRef="#ctx0" brushRef="#br0" timeOffset="42724.951">1895 1638,'-24'5,"-4"1,9 0,7-1</inkml:trace>
  <inkml:trace contextRef="#ctx0" brushRef="#br0" timeOffset="43229.794">2176 1892,'-65'106,"61"-99,-1-1,1 1,1 0,-1 0,1 1,0-1,1 1,-1-1,2 1,-1 0,1 0,0-1,1 1,0 0,0 0,0 0,1 0,1 0,-1 0,1-1,0 1,1-1,0 1,0-1,4 6,-5-9,0-1,0 1,1 0,-1-1,1 0,0 1,0-1,0 0,1-1,-1 1,1 0,-1-1,1 0,0 0,0 0,0 0,0-1,0 1,0-1,1 0,-1-1,0 1,1-1,-1 1,0-1,1-1,-1 1,0-1,1 1,-1-1,0 0,0-1,0 1,0-1,0 0,0 0,0 0,0 0,-1-1,1 1,-1-1,0 0,0 0,0 0,0-1,1 0,4-9,1 1,-2-1,0 0,0-1,-2 0,1 0,-2 0,0-1,0 1,-1-8,-2 16,0 0,-1 0,0 0,0 0,-1 0,0 0,0 0,0 0,0 1,-1-1,0 0,-1 1,1-1,-1 1,0 0,0 0,0 0,-1 0,0 1,0-1,0 1,-1 0,1 0,-1 0,0 1,0 0,-1-1,0 2,1 0,-1 0,0 0,0 1,0 0,0 0,0 1,0-1,-1 1,1 1,0-1,0 1,0 0,0 0,0 1,0 0,1 0,-1 0,0 1,1 0,0 0,0 0,-4 3,-16 10</inkml:trace>
  <inkml:trace contextRef="#ctx0" brushRef="#br0" timeOffset="43796.12">2656 1976,'-9'13,"-2"0,0 1,1 1,0 0,2 0,-1 0,2 1,0 1,1-1,1 1,0 0,-1 11,6-26,0 0,0 0,0-1,0 1,0 0,0 0,0-1,1 1,-1 0,0 0,1-1,0 1,-1-1,1 1,0 0,0-1,0 1,0-1,0 0,0 1,0-1,1 0,-1 0,0 1,1-1,-1 0,1 0,-1-1,1 1,0 0,-1 0,1-1,0 1,-1-1,1 0,0 1,0-1,-1 0,1 0,0 0,0 0,0 0,-1-1,1 1,75-26,-58 13,-1-1,0 0,-2-2,1 0,-2-1,0-1,-1 0,-1-1,-1 0,0-1,-2 0,0-1,-1 0,5-20,-9 26,0 0,0-1,-2 1,0-1,0 0,-2 0,0 0,0 0,-2 0,0 0,-1 0,0 0,-2 1,0-1,0 1,-1 0,-1 0,-1 0,-2-3,5 13,-1 0,0 0,0 1,0 0,0-1,-1 2,1-1,-1 1,0-1,0 2,0-1,-1 1,1 0,-1 0,1 0,-1 1,1 0,-1 1,0 0,0 0,1 0,-1 0,0 1,1 0,-1 1,1 0,-1 0,1 0,0 0,0 1,0 0,0 1,0-1,1 1,-1 0,1 1,0-1,0 1,-3 4,0 2,1-1,0 1,0 0,1 1,1-1,0 1,0 0,1 1,1-1,0 1,1-1,0 1,1 0,0 0,1 0,0 0,2 0,-1-1,1 1,1 0,0-1,1 1,1-1,-1 0,2-1,0 1,0-1,1 0,0 0,2 0,12 14,0-2,2 0,1-1,0-2,2 0,0-2,1-1,1-1,21 9,-37-21,1 0,-1-1,0 0,1-1,0-1,-1 0,1 0,11-2,0 1</inkml:trace>
  <inkml:trace contextRef="#ctx0" brushRef="#br0" timeOffset="44909.549">3701 1892,'-25'204,"25"-202,-1 0,0 0,1 1,-1-1,1 0,0 1,0-1,-1 0,2 1,-1-1,0 0,0 1,1-1,-1 0,1 1,0-1,0 0,0 0,0 0,0 0,0 0,1 0,-1 0,0 0,1 0,0-1,-1 1,1 0,0-1,0 0,0 1,0-1,0 0,0 0,0 0,0 0,1 0,-1-1,0 1,1-1,-1 1,0-1,1 0,-1 0,0 0,1 0,-1-1,0 1,1 0,-1-1,0 0,0 1,1-1,-1 0,0 0,0-1,0 1,0-1,7-7,0-1,-1 0,0-1,-1 1,0-1,-1-1,0 0,-1 0,0 0,-1 0,-1-1,0 1,0-1,-1 0,-1 0,0 0,-1 0,0 0,-1 0,0 0,-3-6,3 13,0 0,-1 1,0-1,0 1,0-1,-1 1,0 0,0 0,0 0,0 0,-1 1,0-1,0 1,0 0,-1 0,1 0,-1 1,0 0,0 0,0 0,0 0,-1 1,1 0,-1 0,1 0,-1 1,0 0,0 0,1 0,-1 1,0-1,0 2,0-1,0 1,-4 0,7 1,1-1,0 1,1-1,-1 1,0-1,0 1,1 0,-1 0,1 0,-1 0,1 0,0 0,0 1,0-1,0 0,0 1,0-1,1 0,-1 1,1-1,0 1,0-1,-1 1,2-1,-1 0,0 1,0-1,1 1,-1-1,1 1,0-1,0 0,0 0,0 1,0-1,0 0,1 0,-1 0,1 0,0 0,-1 0,1-1,0 1,0-1,0 1,0-1,0 1,0-1,0 0,1 0,-1 0,0-1,1 1,-1 0,1-1,-1 1,14 2,1 0,-1-1,0 0,1-2,0 0,-1-1,1 0,-1-1,0-1,0-1,0 0,0-1,0-1,-1 0,0-1,0-1,-1 0,12-9,-1-3,0-1,-2-1,0-2,-2 0,0-1,-2 0,-1-2,-1-1,5-12,-14 23,-1 0,-1 0,0-1,-1 0,-2 0,1 0,-2 0,0-1,-2 1,0-1,0 1,-3-11,3 28,0 1,1-1,-1 0,0 0,1 0,-1 0,0 0,0 1,0-1,0 0,0 0,0 0,0 0,0 0,0 0,0 0,0 1,0-1,-1 0,1 0,0 0,-1 0,1 1,-1-1,1 0,-1 0,1 1,-1-1,0 0,1 1,-1-1,0 0,1 1,-1-1,0 1,0-1,1 1,-1 0,0-1,0 1,0 0,0 0,1-1,-1 1,0 0,0 0,0 0,0 0,0 0,0 0,0 0,0 1,1-1,-1 0,0 0,0 1,0-1,0 0,1 1,-1-1,0 1,0-1,1 1,-1-1,0 1,1 0,-1-1,0 2,-28 112,18-40,4 0,3 1,4 0,2-1,4 1,3-1,4 1,1 43,-4 1,-6 0,-5 1,-17-42,17-77,0 1,0 0,0-1,0 1,0-1,-1 1,1-1,-1 0,1 1,-1-1,1 0,-1 0,0 0,1 0,-1 0,0-1,0 1,0 0,1-1,-1 1,0-1,0 0,0 0,0 0,0 0,0 0,0 0,0 0,0 0,0-1,1 1,-1-1,0 0,0 1,0-1,1 0,-1 0,-1-1,-5-5,1 1,-1-1,2-1,-1 1,1-1,0-1,0 1,1-1,1 0,-1 0,1 0,1 0,0-1,0 0,1 0,0 1,1-1,0-1,0 1,1 0,1-4,0 0,0-1,2 1,-1 1,2-1,0 0,0 1,2 0,-1 0,2 0,0 1,0-1,1 2,1-1,-1 1,2 1,0-1,0 2,1-1,0 2,0-1,1 1,5-1,7-5</inkml:trace>
</inkml:ink>
</file>

<file path=ppt/ink/ink6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18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3003 171,'-11'23,"2"1,1 1,1 0,1 0,1 0,2 1,-1 13,25 49,-20-86,0 0,0 0,0 0,0 0,0 0,1-1,-1 1,1 0,-1-1,1 1,0-1,0 0,-1 1,1-1,0 0,0 0,0 0,0 0,1-1,-1 1,0 0,0-1,0 0,0 1,1-1,-1 0,0 0,0 0,1-1,-1 1,0 0,0-1,0 0,0 1,0-1,1 0,-1 0,1-1,7-6,0-1,0 0,-1-1,0 0,0-1,-1 0,-1 0,0 0,0-1,-1 0,-1 0,0-1,-1 0,2-7,4-7,63-157,-61 164,-7 30,-3 42,-3-44,-1 625,4-618,-2 1,0 0,-1 0,-1 0,0 0,-1-1,-1 1,0-1,-1 0,-1 0,0 0,-1-1,-1 0,0 0,0-1,-2 0,0-1,0 1,-1-2,0 0,-5 3,11-11,1 0,0 0,-1-1,1 1,-1-1,0 0,1-1,-1 1,0-1,0 0,0 0,-1-1,1 1,0-1,0 0,0-1,0 1,0-1,0 0,0 0,0 0,0-1,0 0,1 0,-1 0,0-1,1 1,0-1,0 0,0 0,0-1,0 1,0-1,1 0,0 0,0 0,0 0,-1-2,2-10,-1-1,2 0,0 0,1 0,1 0,1 0,0 1,1-1,0 0,2 1,0 0,1 0,0 0,1 1,1 0,1 1,9-13,-3 4,0 2,2 0,1 1,0 1,1 0,14-9,86-40,-100 60</inkml:trace>
  <inkml:trace contextRef="#ctx0" brushRef="#br0" timeOffset="316.019">3765 227,'-13'9,"-1"1,2 0,-1 1,2 0,-1 1,2 1,-1-1,2 2,0-1,0 1,1 1,1-1,1 1,0 1,1-1,-1 7,5-18,0 0,1 0,0 0,0-1,0 1,1 0,-1 0,1 0,0 0,0-1,0 1,1 0,-1-1,1 1,0-1,0 1,0-1,0 0,0 0,1 0,0 0,-1 0,1-1,0 1,0-1,1 0,-1 0,0 0,1 0,-1 0,1-1,0 0,-1 1,1-2,0 1,0 0,0-1,0 1,0-1,0 0,-1 0,1-1,0 1,0-1,0 0,0 0,-1 0,1-1,0 0,5-1,0-1,0 0,0 0,-1-1,0 0,0-1,0 0,0 0,-1-1,0 1,-1-2,0 1,0-1,0 0,-1 0,0 0,0-1,-1 0,-1 0,1 0,-1 0,-1 0,0-1,0 1,-1-1,0 0,0-5,-1 5,0 0,0 0,-1 1,0-1,0 0,-1 1,-1-1,0 1,0 0,0 0,-1 0,-1 0,1 0,-2 0,-12-15</inkml:trace>
  <inkml:trace contextRef="#ctx0" brushRef="#br0" timeOffset="610.111">4131 227,'-6'21,"2"1,0-1,1 1,1 0,1 0,1 0,1 0,1 0,1 0,5 18,-6-36,0 0,0 0,1 0,-1 0,1-1,0 1,0-1,0 0,0 0,1 0,-1 0,1 0,0-1,-1 1,1-1,0 0,1-1,-1 1,0-1,0 1,1-1,-1-1,1 1,-1-1,1 1,-1-1,1 0,-1-1,0 1,1-1,-1 0,1 0,-1 0,0-1,0 1,0-1,0 0,0 0,0-1,0 1,-1-1,1 0,-1 0,0 0,0 0,1-1,23-18,0-1,-2-1,-1-1,0-2,-2 0,-2-1,0-1,-2-1,9-20,-9-6,-14 32</inkml:trace>
  <inkml:trace contextRef="#ctx0" brushRef="#br0" timeOffset="-1736.02">293 227,'-22'8,"0"1,1 0,0 2,1 0,0 2,1 0,0 1,1 1,0 1,1 0,1 1,1 1,0 2,11-15,0 1,1 0,0 1,0-1,0 0,1 1,0 0,0-1,1 1,0 0,0 0,1 0,-1 0,2 0,-1 0,1 0,0 0,0-1,1 1,0 0,0-1,0 1,1-1,0 1,0-1,1 0,1 2,-2-6,0 0,0 0,0-1,0 1,0-1,0 0,1 0,-1 0,0 0,0 0,1-1,-1 1,1-1,-1 0,0 0,1 0,-1-1,1 1,-1-1,0 0,1 0,-1 0,0 0,0 0,0-1,0 0,0 1,0-1,77-61,31-102,-55 73,-56 91,0 0,0 0,0 0,0 0,0 0,1 0,-1 0,0 0,1 0,-1 0,1 1,-1-1,1 0,-1 0,1 0,-1 1,1-1,0 0,-1 1,1-1,0 0,0 1,0-1,-1 1,1-1,0 1,0 0,0-1,0 1,0 0,0 0,0-1,0 1,0 0,0 0,0 0,0 0,0 0,0 0,0 1,-1-1,1 0,0 0,0 1,0-1,0 0,0 1,0-1,0 1,-1-1,1 1,0 0,0-1,-1 1,1 0,0 0,-1-1,1 1,-1 0,1 0,0 1,56 145,-39-105,-2-1,-1 2,-3 0,1 13,-12-52,6 21,-1 0,-2 0,0 1,-2-1,0 1,-2 0,-1-1,-1 1,-2-1,0 1,-5 14,6-30,-1 0,0-1,0 1,-1-1,0 0,-1 0,0 0,0-1,-1 0,0 0,0-1,-1 1,0-2,0 1,-1-1,1 0,-1-1,-1 0,8-4,0-1,0 1,-1-1,1 0,0 0,0 0,0 0,0 0,-1 0,1 0,0-1,0 1,0-1,0 0,0 1,0-1,0 0,0 0,0 0,0 0,1-1,-1 1,0 0,1-1,-1 1,1-1,-1 0,1 0,0 1,0-1,0 0,0 0,0 0,0 0,0 0,1 0,-1 0,1-1,-15-84,15 70,1 1,1-1,0 1,1 0,1 0,1 0,0 0,1 1,0 0,1 0,1 1,1-1,0 2,1-1,0 1,1 1,10-10,202-214,-208 221,0 1,-1-2,-1 0,-1-1,0 0,-1-1,0 0,-2-1,0 0,1-9,-10 28,-1 0,1 0,-1 1,1-1,-1 0,1-1,0 1,-1 0,1 0,-1 0,1 0,-1 0,1 0,-1 0,1-1,0 1,-1 0,1 0,-1-1,1 1,-5 16,2 1,0-1,1 1,1 0,0 0,1 0,1 0,1 0,0 0,1-1,1 1,0-1,2 0,0 0,5 10,-9-23,0 0,0 0,0 0,1-1,-1 1,1-1,0 1,0-1,0 0,0 0,0 0,0 0,1-1,-1 1,0-1,1 0,-1 0,1 0,0 0,-1-1,1 1,0-1,-1 0,1 0,0-1,-1 1,1-1,0 1,-1-1,1 0,0-1,5-1,-1-1,1 0,-1 0,0-1,0 0,0-1,-1 0,0 0,0 0,0-1,4-6,99-157,-110 170,0-1,0 1,1-1,-1 1,0-1,0 0,0 1,1-1,-1 1,0-1,1 1,-1 0,1-1,-1 1,0-1,1 1,-1 0,1-1,-1 1,1 0,-1-1,1 1,-1 0,1 0,-1-1,1 1,0 0,-1 0,1 0,-1 0,1 0,-1 0,1 0,0 0,-1 0,1 0,-1 0,1 0,-1 0,1 1,0-1,-1 0,1 0,-1 1,1-1,-1 0,1 1,-1-1,0 0,1 1,-1-1,1 1,-1 0,12 33,-10-26,4 38,-6-41,-1 0,1 1,0-1,0 1,1-1,0 0,0 1,0-1,0 0,1 0,0 0,0 0,0 0,1 0,-1-1,1 1,0-1,1 1,-1-1,1 0,0 0,0-1,0 1,0-1,0 0,1 0,3 1,-1-5,0 0,0-1,0 0,0-1,-1 1,1-1,-1-1,1 1,-1-1,0 0,-1 0,1-1,-1 0,0 0,0 0,0-1,-1 1,0-1,0 0,0 0,-1-1,0 1,0-1,0 0,-1-1,9-10,84-155,-88 149</inkml:trace>
  <inkml:trace contextRef="#ctx0" brushRef="#br0" timeOffset="-1439.036">830 1,'0'5,"4"1,3 1</inkml:trace>
  <inkml:trace contextRef="#ctx0" brushRef="#br0" timeOffset="-938.259">1761 340,'20'-5,"0"-1,0 0,0-2,-1 0,0-1,-1-1,0-1,-1-1,0 0,-1-1,0-1,-1 0,0-1,1-4,-15 18,1-1,-1 1,0-1,0 0,0 0,0 0,0 1,-1-1,1 0,0 0,-1 0,0 0,1 0,-1 0,0 0,0 0,0 0,0-1,0 1,-1 0,1 0,0 0,-1 0,0 1,1-1,-1 0,0 0,0 0,0 0,0 1,-1-1,1 0,0 1,-1-1,1 1,-1 0,1-1,-1 1,-1-1,-1 0,-1 0,1 0,-1 0,1 0,-1 1,0 0,0 0,0 0,1 1,-1 0,0-1,0 2,0-1,0 1,0-1,-1 2,-12 4,1 1,0 1,0 0,0 1,1 1,0 1,1 0,0 1,1 1,0 0,-8 11,15-16,1 0,-1 1,1-1,1 1,0 0,0 1,1-1,0 1,1 0,0 0,0 0,1 0,0 0,1 1,0-1,1 1,0-1,1 0,0 1,0-1,1 0,1 1,3 9,0-12,1-1,0 1,0-1,1 0,0 0,0-1,0 0,1-1,0 0,0 0,1-1,-1 0,1 0,0-1,0-1,0 1,0-2,0 1,1-2,0 1,17 0,-1-1,1-1,0-1,-1-1,0-2,7-2,-9 2</inkml:trace>
  <inkml:trace contextRef="#ctx0" brushRef="#br0" timeOffset="40494.873">180 1920,'2'-12,"0"1,1 0,0-1,1 1,0 0,1 1,0-1,0 1,1 0,1 0,0 1,1-1,8-14,7-6,1 2,1 1,2 1,1 1,0 1,2 1,20-10,-49 31,0 0,0 1,0-1,0 0,1 1,-1-1,1 1,-1 0,1-1,0 1,-1 0,1 0,0 0,0 0,0 0,-1 1,1-1,0 0,0 1,0 0,0-1,0 1,1 0,-1 0,0 0,0 0,0 0,0 1,0-1,0 1,0-1,0 1,0 0,-1-1,1 1,0 0,0 0,0 1,-1-1,1 0,-1 0,1 1,-1-1,1 1,-1 0,0-1,0 1,0 0,0-1,0 1,0 0,0 1,1 80,6 25,-7-107,-1 0,1 1,0-1,-1 1,1-1,0 0,0 1,0-1,0 0,0 0,0 0,0 0,1 0,-1 0,0 0,1 0,-1 0,0 0,1-1,-1 1,1-1,-1 1,1-1,-1 0,1 1,0-1,-1 0,1 0,-1 0,1 0,-1 0,1 0,0-1,-1 1,1-1,-1 1,1-1,-1 1,0-1,1 0,-1 1,0-1,1 0,0-1,61-48,-59 46,38-37,-19 17,1 1,0 2,2 0,1 2,9-5,-13 10,-18 9,1 1,-1 0,1 1,0-1,0 1,1 0,-1 1,1 0,-1 0,1 0,0 1,-1 0,5-1,-9 4,1 1,-1-1,0 0,0 1,0-1,0 1,0 0,0 0,-1 0,1 0,-1 0,0 0,0 0,0 0,0 0,0 0,-1 1,1-1,-1 0,0 1,0-1,-1 0,1 0,0 1,-1-1,0 0,0 0,0 0,0 0,-1 0,0 2,2-3,-39 129,38-129,0 1,0-1,1 1,-1-1,1 1,-1-1,1 1,0 0,0-1,0 1,0 0,1-1,-1 1,1-1,-1 1,1-1,0 1,0-1,0 1,0-1,2 3,8 5</inkml:trace>
  <inkml:trace contextRef="#ctx0" brushRef="#br0" timeOffset="40822.656">1337 1525,'-2'13,"1"-1,0 1,1-1,0 1,0-1,2 1,0-1,0 0,1 1,0-1,1 0,0-1,1 1,1-1,0 0,0 0,8 9,-11-17,-1 0,1 0,0-1,0 0,0 1,0-1,0 0,1 0,-1-1,0 1,1-1,0 0,-1 0,1 0,0 0,-1-1,1 1,0-1,0 0,-1 0,1 0,0-1,0 1,-1-1,1 0,0 0,-1 0,1-1,-1 1,1-1,-1 0,0 0,0 0,0 0,0 0,0-1,4-2,0-1,-1-1,0 1,0-1,0 0,-1 0,0 0,-1-1,1 0,-1 0,-1 0,0 0,0-1,0 1,-1-1,-1 4,-1-1,1 1,-1 0,0 0,-1 0,1 0,-1-1,0 1,0 0,0 0,-1 0,0 0,0 1,0-1,0 0,-1 1,0-1,0 1,0 0,0 0,-1 0,0 1,0-1,0 1,0 0,0 0,0 0,-1 1,0-1,1 1,-1 0,0 0,0 1,0 0,0-1,0 2,0-1,-1 1,1-1,0 1,0 1,0-1,-1 1,-4 1,-1-1,1 2,-1 0,1 0,0 1,0 0,1 1,-1 0,1 0,-1 2,-9 8</inkml:trace>
  <inkml:trace contextRef="#ctx0" brushRef="#br0" timeOffset="41325.018">1958 1045,'7'19,"-1"0,-1 0,0 0,-2 0,0 1,-1 0,-1-1,-1 1,-2 13,2-14,-27 157,-3 46,3-91,24-134,3-8</inkml:trace>
  <inkml:trace contextRef="#ctx0" brushRef="#br0" timeOffset="41609.064">1677 1440,'38'-5,"22"-1,7 0,-5 1,-7 2,-8 1,-8 0,-5 2,-4-5,-8-1</inkml:trace>
  <inkml:trace contextRef="#ctx0" brushRef="#br0" timeOffset="41856.313">2354 1638,'0'24,"0"8</inkml:trace>
  <inkml:trace contextRef="#ctx0" brushRef="#br0" timeOffset="42010.924">2325 1271</inkml:trace>
  <inkml:trace contextRef="#ctx0" brushRef="#br0" timeOffset="42360.909">2636 1384,'-15'36,"2"-1,2 2,1-1,2 1,2 1,-2 24,8-57,-1-1,1 0,-1 0,1 0,0 0,1 1,-1-1,1 0,0 0,0 0,0 0,0 0,1 0,-1 0,1 0,0-1,0 1,1-1,-1 1,1-1,0 0,0 0,0 0,0 0,0-1,1 1,-1-1,1 0,-1 0,1 0,0 0,0-1,0 1,0-1,0 0,0 0,0-1,0 1,2-1,8-5,-1 0,0-1,-1 0,1-1,-1-1,-1 0,1-1,-2 0,1 0,-1-1,0-1,-1 1,0-2,-1 1,-1-1,1 0,-2-1,0 0,0 0,-1 0,3-13,-7 22,1 0,-1-1,1 1,-1 0,0 0,-1-1,1 1,-1 0,0-1,0 1,0 0,0-1,-1 1,0 0,0-1,0 1,0 0,-1 0,1 0,-1 0,0 0,0 0,-1 1,1-1,-1 1,0-1,0 1,0 0,0 0,-1 0,1 1,-1-1,1 1,-1 0,0 0,0 0,0 0,0 1,0 0,-1 0,1 0,0 0,-1 0,-1 1,-77 2,63 5</inkml:trace>
  <inkml:trace contextRef="#ctx0" brushRef="#br0" timeOffset="42925.992">2946 1723,'154'-219,"-151"213,0 0,1 1,-1-1,1 1,0 0,0 0,0 0,1 1,0 0,0-1,0 2,0-1,1 1,-1-1,1 1,0 1,0-1,0 1,4-1,-8 4,-1 1,1-1,-1 0,1 0,-1 1,0-1,1 1,-1-1,0 1,0-1,0 1,0 0,0 0,-1-1,1 1,-1 0,1 0,-1 0,1 0,-1 0,0 0,0 0,0 0,0 0,0-1,0 1,-1 0,1 0,-1 0,1 0,-1 0,0 0,0-1,0 1,0 1,-2 10,1-7,-1-1,2 1,-1 0,1 0,-1 1,2-1,-1 0,1 0,0 1,0-1,1 0,-1 0,1 0,1 0,-1 0,1 0,0 0,1 0,-1 0,1-1,0 1,1-1,-1 0,1 0,0 0,0-1,1 1,-1-1,1 0,0 0,0-1,0 1,1-1,5 2,-2-5,1 0,0-1,-1-1,1 0,-1 0,0-1,1 0,-1 0,0-1,-1 0,1-1,-1 0,0 0,0-1,0 0,-1 0,0-1,0 0,0-2,0 3,7-7,0-1,-1 0,-1-1,-1-1,0 0,0-1,-2 1,0-2,-1 0,-1 0,1-5,-2 3</inkml:trace>
  <inkml:trace contextRef="#ctx0" brushRef="#br0" timeOffset="46091.026">4555 1130,'14'-1,"1"1,-1-2,1 0,-1 0,1-1,-1-1,0-1,-1 0,1 0,-1-2,0 1,0-2,1 1,-1 0,0-1,-1-1,0 0,0-1,-1 0,-1-1,1 0,-2 0,1-1,-2 0,1-1,-2 0,0 0,0-1,-2 0,1 0,-2 0,1-6,-5 17,0 0,-1 0,0 0,0 1,0-1,0 0,0 0,-1 1,1-1,-1 0,0 1,0 0,0-1,0 1,0 0,0 0,0 0,-1 0,1 1,-1-1,1 0,-1 1,0 0,0 0,1 0,-1 0,0 0,0 0,0 1,0 0,0-1,0 1,0 0,0 0,0 1,0-1,0 1,0-1,0 1,0 0,0 0,1 0,-1 1,0-1,1 0,-1 1,1 0,-1 0,1 0,0 0,-1 0,-9 7,0 1,0 0,1 0,0 1,0 1,2 0,-1 0,2 1,-1 0,2 1,0-1,1 2,0-1,1 1,0-1,1 1,0 6,-4 33,3 0,1 1,3-1,4 17,-2 0,14 83,-1 45,-16-191,0 0,-1 0,0 0,0-1,-1 1,0-1,0 0,-1 0,0-1,0 1,0-1,-1 0,0 0,0-1,-1 0,0 0,1 0,-1-1,-1 0,1 0,-1-1,1 0,-1 0,0-1,0 0,0 0,-1-1,1 0,0-1,0 0,-1 0,1 0,0-1,0 0,0-1,0 0,0 0,0-1,0 0,-6-3,9 3,1 1,-1-1,0 0,1-1,0 1,0-1,0 1,0-1,0-1,1 1,0 0,-1-1,2 0,-1 1,1-1,-1 0,1 0,1-1,-1 1,1 0,0-1,0 1,0 0,1-1,0 1,0-1,0 1,2-5,-1-2,0 1,1-1,1 1,0 0,0 0,1 0,1 1,0-1,0 1,1 0,0 0,1 1,4-5,26-19,1 1,2 1,1 3,2 1,0 2,2 2,32-11,-76 34,13-7,1 1,0 1,0 1,0 0,1 0,-1 2,1 0,6 0,1 2</inkml:trace>
</inkml:ink>
</file>

<file path=ppt/ink/ink6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35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1496 196,'24'0,"23"0,7 0,0 0,-5 0,-5 0,-6 0,-5 0,-2 0,-3 0,0 0,-6 0</inkml:trace>
  <inkml:trace contextRef="#ctx0" brushRef="#br0" timeOffset="301.118">1524 478,'38'-5,"23"-6,5-1,-3 1,-8 2,-8 4,-8 1,-10 3</inkml:trace>
  <inkml:trace contextRef="#ctx0" brushRef="#br0" timeOffset="636.948">1496 676,'29'0,"19"0,6 0,-1 0,-5 0,-6 0,-5-5,-4-2,-8 1</inkml:trace>
  <inkml:trace contextRef="#ctx0" brushRef="#br0" timeOffset="-1635.127">368 139,'6'0,"-19"21,-37 41,36-49,1 1,0 0,1 1,0 1,1 0,1 0,1 1,0 1,2-1,-1 1,2 1,1-1,0 1,1 0,-1 15,8-25,-1-1,1 1,1-1,-1 0,1 0,1-1,-1 1,1-1,1 0,-1 0,1-1,1 0,-1 0,1 0,0-1,0 0,0 0,1 0,0-1,0-1,0 1,0-1,0 0,1-1,-1 0,1-1,0 0,0 0,6 0,-11 0,1 0,-1 0,1-1,0 0,0 1,-1-1,1-1,0 1,-1-1,1 0,-1 0,1 0,-1-1,1 1,-1-1,0 0,1 0,-1-1,0 1,-1-1,1 0,0-1,6-10</inkml:trace>
  <inkml:trace contextRef="#ctx0" brushRef="#br0" timeOffset="-1126.473">1 83,'1'-5,"1"0,0 0,1 1,-1-1,1 1,0-1,0 1,0 0,0 1,1-1,0 0,-1 1,1 0,1 0,-1 0,0 0,1 1,-1-1,1 1,0 0,0 1,0-1,0 1,0 0,0 0,0 1,3-1,5 1,0 0,0 1,0 0,0 1,-1 1,1 0,0 0,-1 1,0 1,5 3,46 23,-39-17,1-2,0 0,0-2,1-1,1-1,13 2,5-2,-34-5,0 0,1 0,-1-2,1 1,0-1,-1-1,1 0,0-1,-1 0,1-1,0 0,-1 0,0-2,0 1,0-1,3-2,-11 4,-1 1,0 0,0 0,0-1,0 1,0-1,-1 0,1 0,0 0,-1 1,1-1,-1-1,0 1,1 0,-1 0,0 0,-1-1,1 1,0 0,-1-1,1 1,0-3,-3-9</inkml:trace>
  <inkml:trace contextRef="#ctx0" brushRef="#br0" timeOffset="-386.923">735 506,'-62'39,"49"-27,0-1,1 2,1 0,0 0,1 1,0 0,1 1,1 0,0 1,1-1,-4 14,12-29,-1 0,0 0,0 0,1 0,-1-1,0 1,1 0,-1 0,1 0,-1 0,0 0,1 0,-1 0,0 0,1 0,-1 0,0 0,1 0,-1 0,0 0,1 0,-1 1,0-1,1 0,-1 0,0 0,1 0,-1 1,0-1,1 0,-1 0,0 1,0-1,1 0,-1 0,0 1,0-1,0 0,0 1,1-1,-1 0,0 1,0-1,0 0,0 1,0-1,0 0,0 1,0-1,0 1,0-1,0 0,0 1,0-1,0 0,0 1,0-1,0 1,23-26,-22 25,126-170,-127 169,1 0,-1 1,1-1,-1 1,0 0,1-1,0 1,-1-1,1 1,-1 0,1-1,-1 1,1 0,0-1,-1 1,1 0,0 0,-1 0,1 0,0 0,-1 0,1 0,0 0,-1 0,1 0,0 0,-1 0,1 0,0 0,-1 1,1-1,-1 0,1 1,0-1,-1 0,1 1,-1-1,1 0,-1 1,1-1,-1 1,1-1,-1 1,0-1,1 1,-1 0,0-1,1 1,-1-1,0 1,0 0,1 0,16 44,-12-29,-4-12,0 0,0 1,0-1,0 0,1 0,-1 0,1 0,0 0,1 0,-1 0,1-1,0 1,-1-1,1 1,1-1,-1 0,0-1,1 1,0 0,-1-1,1 0,0 0,0 0,0 0,1-1,-1 0,0 0,0 0,1 0,-1 0,1-1,-1 0,0 0,1 0,-1-1,1 1,-1-1,0 0,1 0,-1-1,0 1,0-1,1-1,8-7,-2-2,1 1,-1-1,-1-1,0 0,-1-1,-1 0,0 0,-1 0,0-1,3-12,24-61,-21 70</inkml:trace>
  <inkml:trace contextRef="#ctx0" brushRef="#br0" timeOffset="33445">1270 563,'1'-1,"0"0,0-1,-1 1,1 0,0 0,0 0,-1 0,1-1,-1 1,0 0,1 0,-1-1,0 1,0 0,1-1,-1 1,0 0,0-1,-1 1,1 0,0-1,0 1,-1 0,1-1,0 1,-1 0,0 0,1 0,-1-1,0 1,1 0,-1 0,0 0,0 0,0 0,0 0,0 0,0 1,0-1,0 0,0 0,-1 1,1-1,0 1,0-1,0 1,-1 0,1-1,0 1,-1 0,1 0,0 0,-1 0,1 0,0 0,-1 0,1 0,0 1,-1-1,1 0,0 1,0-1,-1 1,1-1,0 1,0 0,-1 0,-5 2,0 0,0 0,0 0,1 1,0 0,-1 0,2 1,-1 0,0 0,1 0,0 0,0 1,0 0,1 0,0 0,0 1,1-1,0 1,0 0,0 0,-1 5,3-10,0 0,0-1,1 1,-1 0,0 0,1-1,-1 1,1 0,-1 0,1 0,0 0,0 0,0-1,0 1,0 0,0 0,1 0,-1 0,1 0,-1-1,1 1,0 0,-1 0,1-1,0 1,0 0,0-1,0 1,1-1,-1 1,0-1,1 0,-1 0,1 1,-1-1,1 0,0 0,-1-1,0 0,0 0,0 1,0-1,0 0,0 1,0-1,0 1,0-1,0 1,0-1,0 1,0-1,0 1,0 0,-1 0,1-1,0 1,-1 0,1 0,0 0,-1 0,1 0,-1 0,0 0,1 0,-1 0,0 0,1 0,-1 0,0 0,0 0,0 0,0 0,0 1,0-1,0 0,-1 0,1 0,0 0,0 0,-1 0,1 0,-1 0,1 0,-1 0,1 0,-1-1,0 1,1 0,-1 0,-35 32,31-31,1 1,0 0,0 0,-1 0,2 0,-1 0,0 1,1-1,-1 1,1 0,0 0,1 1,-1-1,1 1,-1-1,1 1,1 0,-1-1,1 1,0 0,0 0,0 0,1 0,-1 0,1 0,0 0,1 1,-1-1,1 0,0 0,1-1,-1 2,3 0,0-1,0 0,1 0,-1 0,1 0,0-1,0 0,1 0,-1 0,1-1,0 0,0 0,0 0,0-1,0 0,1 0,-1-1,1 1,-1-2,1 1,-1-1,1 1,0-2,-1 1,1-1,0 0,49-33,-41 18</inkml:trace>
</inkml:ink>
</file>

<file path=ppt/ink/ink6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2:11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145 310,'-4'-1,"-1"0,0 1,1 0,-1 0,0 0,1 1,-1-1,0 1,1 0,-1 0,1 1,0 0,-1-1,1 1,0 1,0-1,0 1,0-1,1 1,-1 0,1 0,-1 1,1-1,0 1,0 0,1-1,-1 1,1 1,0-1,0 0,0 0,1 1,-1-1,1 3,-4 5,1 1,1-1,0 1,1 0,0 0,1 0,0 0,1 0,1 0,1 7,-2-15,1 0,0 0,0 0,0 0,1 0,-1 0,1-1,0 1,1-1,-1 1,1-1,0 0,0 0,0 0,0 0,1-1,0 1,-1-1,1 0,0 0,1 0,-1-1,1 1,-1-1,1 0,-1-1,1 1,2 0,2 0,-1 0,0 0,1-1,0 0,-1-1,1 0,-1 0,1-1,-1 0,1 0,-1-1,1 0,-1-1,0 0,0 0,0-1,0 0,-1 0,0 0,0-1,0 0,0-1,-1 0,1 0,-2 0,1-1,-1 1,0-1,1-2,-1-3,-1 0,1 0,-2 0,0 0,0-1,-2 1,1-1,-1 0,-1 1,0-1,-1 0,-1 0,0 1,-1-4,2 10,-1 0,1 0,-1 0,-1 0,1 1,-1-1,0 1,0-1,-1 1,1 0,-1 0,0 1,-1-1,1 1,-1 0,0 0,0 0,0 1,0 0,-1 0,1 0,-1 0,0 1,0 0,0 0,0 1,0 0,0 0,-4 0,11 1,-1 1,0-1,0 1,1-1,-1 1,0-1,0 1,0-1,1 1,-1 0,0-1,0 1,0-1,0 1,0-1,0 1,0-1,0 1,-1-1,1 1,0 0,0-1,0 1,-1-1,1 1,0-1,0 0,-1 1,1-1,0 1,-1-1,1 1,-1-1,1 0,0 1,-1-1,1 0,-1 1,1-1,-1 0,1 0,23 4,1-2,1 0,-1-2,0-1,0-1,0-1,0 0,0-2,-1-1,0-1,0-1,-1-1,1-1,-2-1,0-1,6-5,-16 11,-1 0,0 0,0-2,-1 1,1-1,-2-1,1 1,-1-1,0-1,-1 0,0 0,-1 0,0-1,-1 1,0-2,-4 10,-1 1,1-1,-1 1,0-1,0 1,0 0,0-1,0 1,0-1,0 1,0-1,0 1,-1-1,1 1,-1-1,1 1,-1 0,1-1,-1 1,0 0,0 0,0-1,1 1,-1 0,0 0,0 0,-1 0,1 0,0 0,0 1,0-1,-1 0,1 0,0 1,-1-1,1 1,-1-1,1 1,0 0,-1 0,1-1,-1 1,1 0,-1 0,-1 1,-65 16,62-12,1 1,0 0,0 0,0 0,1 0,0 1,1-1,-1 1,1 0,0 0,1 1,0-1,0 0,0 1,1 0,0-1,1 1,-1-1,2 1,-1 0,1-1,0 1,0-1,1 1,0-1,1 0,0 1,0-1,0-1,1 1,0 0,0-1,0 0,1 0,0 0,0 0,5 2,7 6,1 0,1-2,0-1,1 0,0-1,0-1,9 2,-25-10,-1 0,1 0,-1 1,0-1,1 1,-1 0,0 0,0 0,0 0,-1 1,1-1,0 1,-1-1,0 1,1 0,-1 0,0 0,0 0,-1 1,1-1,-1 0,0 1,0-1,0 1,0 0,0-1,-1 1,0-1,1 1,-1 0,-1-1,1 1,0 0,-1-1,0 1,0 0,-62 116,60-107</inkml:trace>
</inkml:ink>
</file>

<file path=ppt/ink/ink6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2:21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114 319,'-27'96,"4"1,-6 73,14-80,8-53,4-25,0 0,0 1,2-1,-1 1,2 0,-1-1,2 1,0 0,2 10,-2-22,0-1,1 1,-1 0,0 0,1-1,-1 1,1-1,-1 1,1-1,-1 0,1 0,-1 1,1-1,-1 0,1 0,0-1,-1 1,1 0,-1 0,1-1,-1 1,1-1,-1 1,0-1,1 0,-1 1,1-1,-1 0,0 0,0 0,0 0,1 0,-1 0,0 0,0-1,-1 1,1 0,0-1,0 1,-1 0,1-1,0 1,-1-1,1 1,-1-1,0 0,6-5,152-110,-135 103,0 0,1 1,1 2,0 1,0 0,1 2,0 1,1 1,-1 2,1 0,27 0,-49 4,0 0,1 0,-1 0,0 1,0 0,0 0,0 0,0 1,0-1,0 1,0 0,-1 0,1 1,-1 0,1 0,-1 0,0 0,0 0,0 1,-1 0,1 0,-1 0,0 0,0 0,0 1,-1-1,0 1,0 0,0-1,0 1,-1 0,1 0,-1 0,-1 1,1-1,-1 0,0 0,0 0,0 2,-2 5,0 0,0 0,-1-1,-1 1,0-1,0 1,-1-1,-1-1,0 1,0-1,-1 0,0 0,-1-1,0 0,-9 8,-5 3,-2 0,0-2,-1 0,-1-2,-21 10,26-14,0-1,-1-2,0 0,-1-1,0-1,0-2,0 0,-1-1,1-1,-1-2,-13 0,35-1,-1 0,1-1,-1 1,1-1,-1 1,1-1,0 0,-1 0,1 0,0 0,0-1,0 1,0-1,0 1,0-1,0 0,0 1,1-1,-1 0,1 0,-1 0,1 0,0-1,-1 0,-5-15</inkml:trace>
  <inkml:trace contextRef="#ctx0" brushRef="#br0" timeOffset="1040.185">1017 770,'-34'24,"0"2,1 1,2 1,1 2,-10 15,34-40,1 1,0 0,0 0,0 1,1-1,0 1,0 0,1 0,0 1,0-1,1 1,0-1,0 1,0 0,1 0,1-1,-1 1,1 0,1 0,0 7,0-13,0 0,0 0,1 1,-1-1,0 0,1-1,0 1,-1 0,1 0,0-1,0 1,0-1,0 0,0 1,0-1,0 0,0 0,1 0,-1 0,0-1,1 1,-1-1,0 1,1-1,-1 0,1 0,-1 0,0 0,1 0,-1-1,1 1,-1-1,0 1,0-1,2-1,80-37,-82 37,26-18,-2-1,0-1,-2-1,0-2,-2 0,10-16,-2 6,64-80,-100 143,-25 109,30-134,1 1,0 0,0-1,0 1,0-1,1 1,-1-1,1 0,0 1,0-1,1 1,-1-1,0 0,1 0,0 0,0 0,0 0,0 0,0-1,1 1,-1-1,1 1,0-1,-1 0,1 0,0 0,0 0,1-1,-1 1,0-1,0 0,1 0,-1 0,1 0,-1 0,1-1,2 0,10-2,0-1,0 0,-1-1,1-1,-1-1,0 0,-1-1,0 0,0-1,0-1,-1 0,0-1,-1 0,0-1,-1-1,8-9,-3 7,-2 3,0 0,0-1,-2 0,1-1,-2-1,1 0,-2 0,0-1,-1 0,0-1,-1 0,-1 0,-1-1,0 0,-1 0,-1 0,2-14,-6 28,-1 0,1 1,-1-1,1 0,-1 1,0-1,0 1,0-1,0 1,0-1,0 1,-1 0,1 0,-1-1,0 1,0 0,0 0,0 1,0-1,0 0,0 1,0-1,-1 1,1 0,-1 0,1 0,-1 0,1 0,-1 0,1 1,-1-1,0 1,1 0,-1 0,-2 0,-3 0,0 0,0 0,0 1,0 0,0 1,0-1,1 2,-1-1,1 1,-1 0,-6 4,-63 69,75-74,1 0,-1 1,1-1,0 1,0 0,0-1,0 1,1 0,-1 0,1-1,-1 1,1 0,0 0,0 0,1 0,-1-1,0 1,1 0,0 0,-1-1,1 1,0 0,1-1,-1 1,0-1,1 1,-1-1,1 0,0 1,0-1,0 0,0 0,0 0,0-1,0 1,2 0,5 4,0-1,0 0,1-1,-1 0,1 0,0-1,1 0,-1-1,8 1,39 11,-54-13,0-1,0 1,0 1,0-1,0 0,0 1,-1-1,1 1,-1 0,1 0,-1 0,1 0,-1 0,0 0,0 1,0-1,0 1,-1-1,1 1,-1 0,0 0,1 0,-1 0,0 0,-1 0,1 0,0 0,-1 0,0 0,0 2,-24 92,10-54,13-41,0-1,1 1,0 0,-1 0,1 0,0 0,0 0,0 0,0 0,0 0,0 0,1 0,-1 0,1-1,-1 1,1 0,0 0,0 0,0-1,0 1,0 0,0-1,0 1,0-1,1 1,-1-1,0 0,1 1,-1-1,1 0,0 0,-1 0,1 0,0 0,0-1,0 1,-1-1,1 1,0-1,77-2,-65-5,-6-1</inkml:trace>
  <inkml:trace contextRef="#ctx0" brushRef="#br0" timeOffset="1856.274">1722 1080,'19'-1,"0"-2,0 0,0-1,-1 0,0-2,0 0,0-1,-1-1,0-1,0 0,-1-1,0-1,-1 0,13-13,-8 4,-1-1,0-1,-2-1,0 0,7-17,-19 33,-1 0,0-1,0 1,0-1,-1 0,-1-1,1 1,-1 0,-1-1,1 1,-1-1,-1 1,0-1,0 0,-1 1,0-1,-1-5,-1 11,0 0,0-1,-1 1,1 1,-1-1,0 0,0 1,0 0,0 0,0 0,0 0,0 1,-1-1,1 1,-1 0,1 1,-1-1,1 1,-1 0,1 0,-1 0,1 0,-1 1,1 0,-1 0,1 0,0 1,-1-1,1 1,0 0,0 0,0 1,0-1,1 1,-1 0,1-1,-1 2,0 0,2-2,0-1,0 1,0 0,0 0,0 0,1 0,-1 0,1 0,-1 0,1 0,0 1,0-1,0 0,0 1,0-1,0 1,1-1,-1 1,1-1,0 1,0 0,0-1,0 1,0-1,1 1,-1 0,1-1,-1 1,1-1,0 1,0-1,0 0,1 1,-1-1,0 0,1 0,-1 0,1 0,0 0,0 0,0 0,0-1,0 1,0-1,0 1,0-1,1 0,-1 0,0 0,1 0,0 0,11 2,1-1,-1-1,0 0,0 0,1-2,-1 0,0 0,0-2,0 1,0-2,14-4,-27 7,0 0,0 0,0 0,0 0,1 0,-1 1,0-1,1 1,-1-1,0 1,1-1,-1 1,1 0,-1 0,1 0,-1 0,0 0,1 0,-1 0,1 0,-1 0,1 1,-1-1,0 1,1-1,-1 1,0-1,1 1,-1 0,0-1,0 1,1 0,-1 0,0 0,0 0,0 0,0 0,-1 1,1-1,0 0,0 0,-1 1,1-1,0 0,-1 1,0-1,1 0,-1 1,0-1,0 1,1-1,-1 1,-80 130,76-126,0 0,0 0,0 0,0 0,1 0,0 1,1-1,-1 1,1 0,0 0,1 0,0 0,0 0,0 0,1 1,0-1,1 0,0 0,0 0,0 0,1 0,0 0,0 0,0 0,1-1,0 1,1-1,-1 0,2 1,-1-3,-1 0,1 0,0-1,0 0,0 1,0-1,1-1,0 1,-1-1,1 0,0 0,0 0,0 0,0-1,0 0,0 0,0-1,0 1,1-1,-1 0,0 0,0-1,1 0,-1 0,0 0,0 0,0-1,1 0,11-9,-2 1</inkml:trace>
  <inkml:trace contextRef="#ctx0" brushRef="#br0" timeOffset="2558.602">2542 911,'41'-11,"12"0,0-3,-1-3,-1-1,0-3,21-13,-70 33,1 1,0-1,-1 0,1 0,0 0,-1-1,1 1,-1 0,0-1,0 0,1 0,-1 1,0-1,0-1,-1 1,1 0,0 0,-1-1,1 1,-1 0,0-1,0 0,0 1,0-1,0 0,-1 1,1-1,-1 0,1 0,-1 1,0-1,0 0,-1 0,1 0,-1 1,1-1,-1 0,0 0,0 1,0-1,0 1,0-1,-1 1,1-1,-1 1,1 0,-1 0,0 0,0 0,-1-1,-7-1,1 0,-1 1,0 0,0 1,0 0,0 0,0 1,-1 1,1 0,0 0,0 1,-1 0,1 1,0 0,0 0,0 1,1 1,-1-1,1 2,0-1,0 1,0 1,0-1,1 2,-7 6,8-8,1 0,0 0,0 1,1 0,0 0,0 0,0 0,1 1,0 0,0 0,0 0,1 1,0-1,1 1,0 0,0-1,0 1,1 0,0 0,1 0,0 0,0 0,1 0,0 0,0 0,1 0,0 0,0-1,1 1,0 0,0-1,1 0,-1 0,2 0,2 3,0-2,1 0,0-1,0 0,1-1,-1 0,2 0,-1-1,0 0,1-1,0 0,0 0,0-1,1 0,-1-1,0 0,1-1,0 0,-1-1,1 0,0 0,-1-1,6-2,10-1,-1-1,0-2,0 0,-1-2,0-1,-1 0,0-2,20-13,-6 2,-1-1,-1-2,-2-1,0-2,-2-1,-1-2,-2-1,-1-1,-1-1,-3-1,0-1,-3-1,11-28,-12 21,-3 0,-1-2,-3 0,-1 0,-3-1,-2 0,0-43,-6 89,1-1,-1 0,0 0,0 0,0 0,-1 1,1-1,-1 0,0 0,1 1,-1-1,0 0,-1 1,1-1,0 1,-1-1,1 1,-1 0,0-1,0 1,0 0,0 0,0 1,0-1,-1 0,1 1,0-1,-1 1,1 0,-1-1,0 1,1 1,-1-1,0 0,0 1,0-1,1 1,-1 0,0 0,0 0,0 0,1 1,-1-1,0 1,-2 0,-9 5,1 2,-1-1,1 2,0 0,1 0,0 1,1 1,0 0,0 0,1 1,1 0,0 1,0 0,-3 10,-7 13,2 0,1 1,2 1,2 0,1 1,2 1,2-1,2 1,1 0,2 0,2 23,3-38,0 0,1-1,2 1,0-1,2 0,0-1,2 0,1 0,0-1,2 0,0-1,2-1,0 0,1-1,1-1,1 0,5 3,79 47,-89-63,-6-5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30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1 506,'476'-83,"-194"41,514-88,-43 16,239-17,-964 129,147-1,-174 3,1 0,-1 0,0 0,1 0,-1 0,0 0,0 0,1 0,-1 1,0-1,0 0,1 1,-1-1,0 1,0 0,0-1,0 1,0 0,0 0,0-1,0 1,0 0,0 0,0 0,-1 0,1 0,0 0,-1 1,1-1,0 0,-1 0,0 0,1 0,-1 1,0-1,1 0,-1 1,0 0,-6 8</inkml:trace>
</inkml:ink>
</file>

<file path=ppt/ink/ink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7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1 398,'42'-20,"-1"-2,-2-1,0-2,22-20,-7 7,198-149,-141 150,-107 36,-1 1,1 0,-1 0,1 1,-1-1,0 1,1 0,-1-1,0 1,1 1,-1-1,0 0,0 1,0 0,0 0,0 0,0 0,-1 0,1 0,-1 1,1-1,-1 1,0 0,0-1,0 1,0 0,-1 0,1 0,-1 1,0-1,0 0,0 1,3 9,-2 0,0 1,0-1,-1 1,-1-1,0 1,-1-1,-1 1,0-1,0 1,-2-1,1 0,-2 0,0 0,0-1,-4 5,-4 9,-2-2,0 0,-2 0,-1-2,0 0,-2-1,-7 6,3-5,12-8,1-1,-2 0,0-1,0 0,-2-1,1-1,-1 0,0-1,-1-1,0-1,0 0,-1 0,0-2,0 0,0-1,-1-1,-6 0,20-4,1-1,-1 1,1-1,-1 0,1 0,0-1,-1 1,1 0,0-1,1 0,-1 0,0 0,1 0,0 0,0 0,0-1,0 1,0-1,0 0,1 1,0-1,0 0,0 0,0 0,1 0,-1 0,1 1,0-1,0 0,1 0,-1 0,1 0,0 0,0 0,0 0,0 1,1-1,-1 0,1 1,0-1,0 1,2-2,9-21</inkml:trace>
</inkml:ink>
</file>

<file path=ppt/ink/ink6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2:18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1 734,'17'6,"1"-2,0 0,0 0,0-2,0 0,0-2,1 0,-1 0,0-2,0 0,0-2,0 0,0 0,-1-2,0 0,0-1,0-1,5-3,-1 0,0-2,0 0,-1-1,-1-1,0 0,-1-2,11-13,-26 27,-1 0,1 1,-1-1,0-1,0 1,0 0,0 0,0-1,-1 1,0-1,1 0,-1 1,-1-1,1 0,0 0,-1 1,0-1,0 0,0 0,0 0,-1 1,1-1,-1 0,0 0,0 1,-1-1,1 1,-1-1,1 1,-1-1,0 1,-1 0,1 0,0 0,-1 0,0 1,1-1,-1 0,0 1,0 0,-1 0,1 0,0 0,-3-1,-7 1,0 0,-1 1,1 0,0 1,-1 1,1 0,0 1,0 0,-1 1,2 0,-1 1,0 1,1 0,0 0,0 1,0 1,1 0,0 1,0 0,1 0,0 1,1 1,0-1,0 2,1-1,0 1,-2 4,5-8,-1 0,1 1,0-1,1 1,-1 0,2 0,-1 0,1 1,0-1,1 1,0-1,0 1,1 0,0 0,1 0,0 0,0 0,1 0,0 0,0 0,1-1,1 1,-1 0,1-1,1 0,-1 0,2 0,-1 0,1 0,0-1,0 0,1 0,5 4,5-2,1-1,0 0,1-1,0-2,0 1,0-2,0-1,1 0,0-1,-1-1,1-1,0 0,0-2,12-2,-10 1,-1 0,-1-1,1-2,-1 0,1-1,-2-1,1 0,-1-2,6-4,0-2</inkml:trace>
  <inkml:trace contextRef="#ctx0" brushRef="#br0" timeOffset="547.848">735 932,'197'-310,"-188"296,0 1,1 0,0 1,1 0,1 0,0 1,0 1,1 0,0 0,10-3,-22 12,0 1,0-1,0 1,0-1,0 1,0 0,0 0,0-1,0 1,0 0,0 0,0 0,0 0,0 0,1 1,-1-1,0 0,0 0,0 1,0-1,0 0,0 1,0-1,0 1,0 0,0-1,-1 1,1 0,0-1,0 1,0 0,-1 0,1 0,0 0,-1 0,1 0,-1 0,1 0,-1 0,0 0,1 0,-1 0,0 0,0 0,0 0,1 0,-1 0,0 0,0 0,-1 0,1 0,0 1,0-1,-1 0,1 0,-8 63,6-52,-12 80,14-90,-1 1,1-1,0 1,1-1,-1 1,0-1,1 1,-1-1,1 0,0 1,-1-1,1 0,1 0,-1 1,0-1,0 0,1 0,-1 0,1 0,0-1,-1 1,1 0,0-1,0 1,0-1,0 1,0-1,1 0,-1 0,0 0,0 0,1-1,1 1,4-2,0-1,0 0,0-1,0 1,-1-2,1 1,-1-1,0 0,0 0,0-1,0 0,-1 0,0-1,0 0,2-3,154-120,-161 128,0 0,0 0,1-1,-1 1,1 1,-1-1,1 0,-1 0,1 0,0 1,-1-1,1 1,0-1,-1 1,1 0,0 0,0 0,-1-1,1 2,0-1,-1 0,1 0,0 1,0-1,-1 0,1 1,0 0,-1-1,1 1,-1 0,1 0,-1 0,1 0,-1 0,0 0,0 0,1 1,-1-1,0 0,0 1,0-1,0 1,-1-1,1 1,0 0,0-1,-1 1,1 0,-1-1,0 1,1 0,-1-1,0 1,0 0,0 0,-1 229,5-208,2-5</inkml:trace>
  <inkml:trace contextRef="#ctx0" brushRef="#br0" timeOffset="1113.835">1750 621,'-46'504,"41"-459,5-33,0-1,-1 0,-1 0,0 0,0 0,-1 0,-1 0,0-1,0 1,-1-1,-1 2,5-11,1-1,0 1,0-1,-1 1,1-1,-1 0,1 1,0-1,-1 0,1 1,-1-1,1 0,-1 1,1-1,-1 0,1 0,-1 0,1 1,-1-1,1 0,-1 0,0 0,1 0,-1 0,1 0,-1 0,1 0,-1 0,1 0,-1 0,1-1,-1 1,0 0,1 0,-1-1,1 1,0 0,-1 0,1-1,-1 1,1 0,-1-1,1 1,0-1,-1 1,1-1,0 1,-1 0,1-1,0 1,0-1,-1 0,1 1,0-1,0 1,0-1,0 1,0-1,0 1,0-1,0 1,0-1,0 0,0 1,0-1,0 1,0-1,-6-42,6 19,1-1,1 0,0 0,2 1,1 0,1 0,1 0,2 1,0 0,1 0,1 1,11-17,10-10,3 2,1 1,2 2,39-34,-56 58,1 0,1 1,0 2,2 0,0 2,0 0,2 2,-1 1,2 1,20-5,-45 15,0 0,0 0,0 0,0 0,-1 1,1-1,0 1,0 0,0 0,0 0,0 0,0 1,0-1,0 1,0 0,0-1,-1 1,1 0,0 1,0-1,-1 1,1-1,-1 1,0 0,1-1,-1 1,0 0,0 1,0-1,0 0,0 1,-1-1,1 1,-1-1,0 1,1 0,-1 0,-1-1,1 1,0 0,-1 0,1 0,-1 0,0 0,0 0,0 0,0 0,-1 3,-4 12,-1 0,0 0,-1 0,-2-1,1 0,-2-1,0 0,-1 0,-1-1,0 0,-6 4,6-4,-1-2,0 1,-1-2,-1 1,1-2,-2 0,0-1,0-1,-12 6,20-12,1 0,-1 0,0-1,1 0,-1-1,0 0,0 0,-1 0,1-1,0 0,0-1,0 0,0 0,0 0,0-1,0-1,1 1,-1-1,1-1,0 1,-1-1,2 0,-4-3,-16-23,18 13</inkml:trace>
  <inkml:trace contextRef="#ctx0" brushRef="#br0" timeOffset="1530.775">2625 0,'-1'429,"-23"-245,-5-5,29-176,-14 23,7-31</inkml:trace>
  <inkml:trace contextRef="#ctx0" brushRef="#br0" timeOffset="1813.262">2371 395,'58'-5,"23"-1,3 0,-8 1,-11-3,-14 0,-9 1,-8 1,-4 3,-7 1</inkml:trace>
  <inkml:trace contextRef="#ctx0" brushRef="#br0" timeOffset="2512.279">2936 480,'-13'24,"2"0,0 1,1 0,2 1,0 0,2 0,-3 24,8-47,0 0,0-1,0 1,1-1,-1 1,1 0,0 0,-1-1,1 1,0 0,1 0,-1-1,0 1,1 0,0-1,-1 1,1 0,0-1,0 1,1-1,-1 1,0-1,1 0,0 0,-1 1,1-1,0 0,0-1,0 1,0 0,1 0,-1-1,0 1,1-1,-1 0,1 0,-1 0,1 0,0 0,-1-1,1 1,0-1,-1 1,1-1,0 0,0 0,0-1,9-3,0 0,-1-1,0-1,0 1,0-2,-1 0,0 0,9-8,-1 0,244-220,-261 234,0-1,0 1,0 0,0 0,1 0,-1 0,0 0,1 0,-1 0,0 1,1-1,-1 1,1-1,-1 1,1-1,0 1,-1 0,1-1,-1 1,1 0,0 0,-1 0,1 1,-1-1,1 0,-1 0,1 1,0-1,-1 1,1 0,-1-1,0 1,1 0,-1 0,0 0,1 0,-1 0,0 0,0 0,0 0,0 0,0 1,0-1,0 0,0 1,-1-1,1 1,0-1,-1 1,1-1,-1 1,0-1,1 1,-1 1,5 17,-1 1,-1-1,0 1,-2-1,-1 1,0 0,-2 12,0 15,-2 36,-4 0,-19 82,-32 106,57-261,-1-1,0 1,-1-1,0 0,0 0,-1 0,-1-1,0 0,0 0,0 0,-1-1,-1 0,1 0,-1-1,-1 0,1 0,-1-1,0 0,-1 0,1-1,-1-1,-9 4,16-8,0 1,0-1,1 0,-1 0,0 0,1 0,-1-1,0 1,1-1,-1 0,0 1,1-1,-1 0,1-1,-1 1,1 0,0-1,-1 1,1-1,0 0,0 0,0 1,0-1,1-1,-1 1,0 0,1 0,0-1,-1 1,1-1,-1-1,-14-88,15 76,1 0,1-1,0 1,1-1,1 1,1 0,0 0,1 0,1 1,0 0,1 0,1 0,0 1,1 0,0 1,2-1,-1 2,1 0,1 0,0 1,1 0,0 1,8-4,-20 13,21-17,1 1,0 1,1 1,1 1,0 1,4 0,-4 6</inkml:trace>
</inkml:ink>
</file>

<file path=ppt/ink/ink6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2:38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599 508,'1'-6,"-1"1,0-1,0 0,-1 0,0 1,0-1,0 1,-1-1,1 1,-1-1,-1 1,1 0,-1 0,0 0,0 0,0 1,-1-1,0 1,1 0,-2 0,1 0,0 0,-1 1,0 0,1 0,-1 0,0 0,-1 1,1 0,0 0,-1 1,1-1,-1 1,0 0,-6-1,0 0,0 1,-1 1,1 0,0 0,0 1,0 1,0 0,0 0,0 1,1 1,-1 0,-9 5,15-5,-15 8,1 1,1 1,0 1,1 0,0 1,2 1,-1 1,2 0,13-15,0 0,0 0,0 0,0 0,0 0,1 0,0 1,-1-1,1 1,1-1,-1 1,0-1,1 1,0-1,-1 1,1-1,1 1,-1-1,0 1,1 0,0-1,0 0,0 1,0-1,1 0,-1 1,1-1,0 0,0 0,0 0,0 0,0-1,1 1,-1-1,1 1,0-1,0 0,0 0,0 0,0 0,0 0,3 0,7 3,0-1,0-1,1 0,-1 0,1-2,0 1,-1-2,11 0,-94 44,47-28,2 2,0 1,0 0,2 1,1 2,0 0,2 0,0 2,2 0,-10 21,20-36,1-1,-1 1,1 0,1 0,-1 0,1 0,1 1,0-1,1 1,-1-1,2 0,-1 1,1-1,1 1,0-1,0 0,1 0,0 0,0 0,1-1,0 1,1-1,0 0,0 0,0-1,1 1,5 4,-6-8,1 0,-1 0,1 0,0-1,0 0,0 0,0 0,0-1,1 0,-1 0,1 0,0-1,-1 0,1 0,0-1,-1 0,1 0,0-1,0 0,-1 0,1 0,0-1,-1 0,0 0,1-1,-1 1,0-1,0-1,-1 1,6-5,4-4,0-1,0 0,-2-1,1-1,-2 0,0-1,-1 0,4-9,-5 5</inkml:trace>
  <inkml:trace contextRef="#ctx0" brushRef="#br0" timeOffset="498.52">261 0,'-9'37,"2"1,1-1,2 1,2 0,2 26,22 144,-97 343,44-339,3-37,0-18,9-74,14-59</inkml:trace>
  <inkml:trace contextRef="#ctx0" brushRef="#br0" timeOffset="1883.08">1079 592,'0'-1,"0"0,0 1,0-1,-1 0,1 0,-1 0,1 1,0-1,-1 0,1 0,-1 1,0-1,1 0,-1 1,0-1,1 1,-1-1,0 1,1-1,-1 1,0 0,0-1,0 1,0 0,1-1,-1 1,0 0,0 0,0 0,0 0,0 0,1 0,-1 0,0 0,0 0,0 0,0 1,0-1,1 0,-1 0,0 1,0-1,0 1,1-1,-1 1,0-1,0 1,1-1,-1 1,1-1,-1 1,0 0,1 0,-34 46,27-35,-188 306,185-302,1 0,1 1,1 0,0 0,1 0,1 1,0 0,2 0,0 0,1 0,0 16,2-31,0 0,0 0,1 0,-1 0,1 0,0 0,-1 0,1 0,0 0,1 0,-1 0,1 0,-1-1,1 1,0-1,0 1,0-1,0 1,0-1,0 0,1 0,-1 0,1-1,0 1,-1-1,1 1,0-1,0 0,0 0,0 0,0 0,0 0,0-1,0 0,0 1,1-1,111-24,-28-28,-70 39</inkml:trace>
  <inkml:trace contextRef="#ctx0" brushRef="#br0" timeOffset="2432.028">572 678,'5'-7,"0"0,1 1,0 0,0 0,1 0,0 1,0 0,0 1,0-1,1 1,0 1,0-1,0 1,0 1,0 0,8-2,19-7,198-79,-231 88,0 1,1 0,-1 0,0 0,0 0,0 0,1 0,-1 1,0-1,1 1,-1 0,1-1,-1 1,0 0,1 0,-1 1,0-1,1 0,-1 1,1 0,-1-1,0 1,0 0,0 0,1 0,-1 1,0-1,0 0,-1 1,1-1,0 1,0 0,-1 0,1-1,-1 1,1 0,-1 0,0 0,0 1,0-1,0 0,0 0,0 1,-1-1,1 1,4 26,-5-21,1 0,0 1,0-1,1 0,0 0,1 0,-1 0,2 0,-1-1,1 0,0 1,0-1,1 0,0-1,1 1,-1-1,2 0,0-1,-1-1,1 0,0 0,0-1,1 0,-1 0,1-1,0 0,-1 0,1-1,0 0,0 0,0-1,0 0,0 0,0-1,0 0,0-1,-1 1,1-2,0 1,-1-1,0 0,1 0,-1-1,0 0,-1 0,1-1,-1 0,5-4,7-5</inkml:trace>
  <inkml:trace contextRef="#ctx0" brushRef="#br0" timeOffset="3344.838">1333 1044,'-22'58,"-57"138,58-161,25-64,11-7,2 0,1 2,2 0,1 2,18-21,-39 52,0 1,0-1,1 0,-1 0,0 0,1 0,-1 0,1 1,-1-1,1 0,-1 0,1 1,-1-1,1 0,0 1,-1-1,1 0,0 1,0-1,-1 1,1-1,0 1,0 0,0-1,0 1,0 0,-1 0,1-1,0 1,0 0,0 0,0 0,0 0,0 0,0 0,0 1,0-1,-1 0,1 0,0 1,0-1,0 0,0 1,0-1,-1 1,1-1,0 1,0-1,-1 1,1 0,-1-1,1 1,0 0,-1-1,1 1,-1 0,1 0,-1 0,0-1,1 1,-1 0,9 59,-10-55,1 1,0-1,0 0,1 1,-1-1,1 1,0-1,1 0,-1 0,1 0,0 0,1 0,-1 0,1 0,0 0,0-1,0 0,1 0,-1 0,1 0,0 0,0 0,3 1,-4-4,0 0,-1 0,1 0,0 0,0 0,0-1,0 1,0-1,0 0,0 0,0 0,0 0,0 0,0-1,0 0,0 1,0-1,0 0,0 0,0-1,-1 1,1 0,0-1,-1 0,1 1,-1-1,0 0,0-1,0 1,0 0,0 0,0-1,1-2,45-93,-27 16,-16 58</inkml:trace>
  <inkml:trace contextRef="#ctx0" brushRef="#br0" timeOffset="3611.338">1898 988,'-15'43,"-4"24,6 1,4-7,5-14</inkml:trace>
  <inkml:trace contextRef="#ctx0" brushRef="#br0" timeOffset="3900.863">1870 959,'33'0,"17"-5,4-1,-3 0,-4 1,-11 7,-11 2</inkml:trace>
  <inkml:trace contextRef="#ctx0" brushRef="#br0" timeOffset="4099.686">1898 1156,'28'5,"20"2,7-1,-7-6,-6-3,-11-1</inkml:trace>
</inkml:ink>
</file>

<file path=ppt/ink/ink6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01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8778 340,'-73'18,"67"-18,1 1,0 0,-1 0,1 1,0-1,0 1,0 1,0-1,0 0,0 1,0 0,1 0,0 1,-1-1,1 1,1 0,-1 0,0 0,1 1,0-1,0 1,0 0,1 0,0 0,-1 2,4-4,1 1,0-1,0 0,0-1,0 1,0 0,1 0,-1-1,1 0,-1 1,1-1,0 0,0 0,0 0,0-1,1 1,-1-1,0 0,1 0,-1 0,0 0,1-1,-1 1,2-1,15 6,-14-4,0 1,0-1,0 1,0 0,0 1,0-1,-1 1,0 0,0 0,0 1,0 0,-1-1,0 2,0-1,0 0,-1 1,1 0,-1-1,0 1,0 3,-1-4,0 0,0 0,0 0,0 0,-1 0,0 1,0-1,-1 0,1 1,-1-1,0 0,-1 1,1-1,-1 0,0 0,0 1,-1-1,0 0,1 0,-2 0,1-1,-1 1,1 0,-1-1,0 0,-1 1,1-1,-1-1,0 1,0 0,0-1,0 0,-1 0,1 0,-1 0,0-1,0 0,0 0,-103 4,83-7</inkml:trace>
  <inkml:trace contextRef="#ctx0" brushRef="#br0" timeOffset="-1799.992">6717 30,'-27'150,"-5"94,19-164,1 56,12-135,1-1,0 0,0 1,-1-1,1 0,0 0,0 1,0-1,-1 0,1 0,0 0,0 0,0 0,-1 0,1 0,0-1,0 1,0 0,-1 0,1-1,0 1,0 0,-1-1,1 1,0-1,-1 1,1-1,0 1,-1-1,1 1,-1-1,1 0,-1 1,1-1,-1 0,1 1,-1-1,0 0,1 0,-1 1,0-1,0 0,0 0,0 0,1 1,12-21,1 1,1 0,1 1,0 1,2 1,0 0,0 1,2 1,0 1,1 1,16-8,-14 10,-19 8,0 0,0 0,1 1,-1-1,1 1,0 0,-1 0,1 1,0-1,0 1,0 0,0 1,1-1,-1 1,0 0,0 0,0 0,0 1,0 0,0 0,0 0,0 1,0-1,4 3,-7 2,0-1,0 0,-1 1,0-1,0 1,0 0,0-1,-1 1,0 0,-1-1,1 1,-1-1,0 1,0-1,-1 1,1-1,-1 1,0-1,-1 0,0 0,1 0,-1 0,-1-1,1 1,-4 2,-2 8,0 0,-2 0,1-1,-2 0,0-1,-1 0,0-1,-1-1,0 0,-1-1,0 0,0-1,-1-1,-1 0,1-1,-1-1,0-1,-2 0,14-5,1 0,-1 0,0 0,0-1,1 0,-1 0,1 0,-1-1,1 1,0-1,-1 0,1 0,0-1,0 1,0-1,1 0,-1 0,1 0,-1 0,1-1,0 1,0-1,0-1,-10-17</inkml:trace>
  <inkml:trace contextRef="#ctx0" brushRef="#br0" timeOffset="-1449.199">7169 1,'-22'107,"-14"138,37-30,-6-187,-1-4</inkml:trace>
  <inkml:trace contextRef="#ctx0" brushRef="#br0" timeOffset="-1034.661">7226 537,'35'0,"0"-2,0-1,0-2,-1-1,0-2,1-2,-28 8,-1-1,0 0,0-1,0 1,0-1,-1 0,0 0,0-1,0 0,0 0,0 0,-1 0,0-1,0 0,2-5,-5 9,1-1,-1 0,1 0,-1 0,0 0,0 0,0 0,-1 0,1 0,-1-1,0 1,0 0,0 0,0 0,0-1,-1 1,1 0,-1 0,0 0,0 0,0 0,0 0,-1 0,1 0,-1 1,0-1,0 0,0 1,0 0,0-1,0 1,-1 0,1 0,-1 0,-1 0,0 0,0 0,0 0,0 0,0 1,0 0,-1 0,1 0,-1 0,1 1,0 0,-1 0,1 0,-1 0,1 1,-1 0,1 0,0 0,-1 0,1 0,0 1,-3 2,-88 51,95-54,-12 7,1 1,0 0,0 1,1 0,1 1,0 0,0 1,1-1,0 2,1-1,1 1,0 0,1 0,0 1,1 0,0 0,1 0,1 0,0 0,1 0,1 3,2-9,0 0,1-1,0 1,0 0,1-1,0 0,1 0,-1 0,1 0,1-1,-1 0,1 0,0 0,0-1,1 0,0 0,0-1,0 1,0-2,0 1,1-1,0 0,0 0,0-1,0 0,0-1,0 0,0 0,1 0,-1-1,0-1,0 1,1-1,-1-1,0 1,3-2,89-21,-73 13</inkml:trace>
  <inkml:trace contextRef="#ctx0" brushRef="#br0" timeOffset="-420.335">7733 651,'168'-234,"-125"195,-42 38,-1 0,1 1,0-1,0 1,0-1,0 1,0-1,-1 1,1-1,0 1,0 0,0 0,0-1,0 1,0 0,0 0,0 0,0 0,0 0,0 0,0 0,0 1,0-1,0 0,0 0,0 1,0-1,0 1,0-1,0 1,0-1,-1 1,1-1,0 1,0 0,-1 0,1-1,0 1,-1 0,1 0,-1 0,1-1,-1 1,1 0,-1 0,0 0,1 0,-1 0,0 0,0 0,0 0,0 1,-3 39,2-40,0 1,0-1,0 0,0 1,0-1,0 1,1-1,-1 1,1-1,-1 1,1-1,-1 1,1-1,0 1,0 0,0-1,0 1,0 0,0-1,0 1,0-1,1 1,-1-1,1 1,-1 0,1-1,0 1,-1-1,1 0,0 1,0-1,0 0,0 1,0-1,0 0,1 0,-1 0,0 0,1 0,-1 0,0 0,1-1,-1 1,1 0,-1-1,1 1,0-1,-1 0,1 1,-1-1,1 0,0 0,-1 0,1 0,-1 0,1-1,0 1,137-58,-122 50,62-21,-77 29,0 0,0 0,0 0,-1 0,1 0,0 0,0 0,-1 1,1-1,0 1,0-1,-1 1,1 0,0 0,-1-1,1 1,-1 0,1 1,-1-1,0 0,1 0,-1 0,0 1,0-1,0 1,0-1,0 1,0-1,0 1,-1 0,1-1,0 1,-1 0,1-1,-1 1,0 0,0 0,0 0,1-1,-2 1,1 0,0 0,-23 166,28-150</inkml:trace>
  <inkml:trace contextRef="#ctx0" brushRef="#br0" timeOffset="-4523.085">3472 397,'-21'18,"1"2,1 0,1 1,1 1,1 1,1 0,1 2,0-1,2 1,0 5,10-28,1 0,0 0,-1 1,1-1,0 0,0 1,0-1,0 1,1-1,-1 1,1 0,-1-1,1 1,0 0,0-1,0 1,0-1,1 1,-1 0,1-1,-1 1,1-1,0 1,0-1,0 1,0-1,1 0,-1 0,1 0,-1 1,1-1,0 0,0-1,0 1,0 0,0-1,0 1,0-1,0 1,1-1,-1 0,3 1,7-3,0 0,0 0,-1-1,1-1,0 0,-1 0,1-1,-1-1,0 0,0 0,-1-1,0 0,0-1,0-1,-1 1,0-1,0-1,-1 0,0 0,-1 0,0-1,0 0,4-10,-4 10,-1-2,0 1,0-1,-1 0,-1 0,0 0,0-1,-1 1,-1-1,0 0,-1 0,0-10,-1 21,0-1,0 1,-1 0,1-1,0 1,-1-1,0 1,1 0,-1 0,0-1,0 1,0 0,-1 0,1 0,0 0,-1 0,0 0,1 0,-1 1,0-1,0 1,0-1,0 1,0 0,0-1,0 1,0 0,0 0,-1 1,1-1,0 0,-1 1,1-1,-1 1,1 0,0 0,-1 0,1 0,-1 0,1 1,-2 0,-97 34,49 1,33-19</inkml:trace>
  <inkml:trace contextRef="#ctx0" brushRef="#br0" timeOffset="-4031.976">3754 735,'232'-304,"-231"303,-1 0,1 0,-1 1,1-1,-1 0,1 1,0-1,-1 0,1 1,0-1,0 1,-1-1,1 1,0-1,0 1,0-1,-1 1,1 0,0-1,0 1,0 0,0 0,0 0,0 0,0 0,0 0,0 0,0 0,-1 0,1 0,0 1,0-1,0 0,0 0,0 1,0-1,-1 1,1-1,0 1,0-1,-1 1,1-1,0 1,-1 0,1 0,0-1,-1 1,1 0,-1 0,1-1,-1 1,0 0,1 0,-1 0,0 0,0 0,1 0,-1-1,0 1,0 0,0 0,0 0,0 0,0 0,0 0,-1 0,1 0,2 6,0 0,1 0,0-1,0 1,0-1,1 0,0 0,0 0,0 0,1 0,0-1,0 0,0 0,1-1,0 1,0-1,0 0,0-1,0 1,1-1,0-1,0 1,-1-1,3 0,4-2,0-1,0 0,0 0,0-2,0 1,0-2,-1 0,1 0,-1-1,0-1,-1 0,1 0,-1-1,0-1,-1 0,0 0,0-1,-1-1,0 1,-1-1,0-1,0 1,-1-2,0 1,-1-1,21-23,-14 22</inkml:trace>
  <inkml:trace contextRef="#ctx0" brushRef="#br0" timeOffset="-13235.003">621 114,'-59'190,"55"-178,-37 140,-6-1,-7-3,-17 21,40-92,31-77,0-1,1 1,-1 0,0 0,0 0,0 0,1-1,-1 1,0 0,0 0,1 0,-1 0,0 0,0 0,1 0,-1 0,0 0,0 0,1 0,-1 0,0 0,0 0,1 0,-1 0,0 0,0 0,1 0,-1 0,0 0,0 0,0 0,1 0,-1 0,0 1,0-1,0 0,1 0,-1 0,0 0,0 1,0-1,0 0,1 0,-1 0,0 1,0-1,0 0,17-23,6-28,-11 26</inkml:trace>
  <inkml:trace contextRef="#ctx0" brushRef="#br0" timeOffset="-12789.565">593 143,'11'108,"2"-45,1 11,3-1,3-1,4-1,9 16,-33-85,1 0,0 0,0 0,0 1,0-1,1 0,-1 0,1-1,-1 1,1 0,0 0,-1-1,1 1,0-1,0 1,0-1,0 0,0 0,1 0,-1 0,0 0,0 0,1-1,-1 1,0-1,1 0,-1 1,0-1,1 0,-1-1,1 1,-1 0,0-1,1 1,-1-1,0 1,1-1,-1 0,0 0,0 0,0-1,0 1,0 0,0-1,0 1,0-1,-1 0,1 1,-1-1,2-2,66-133,-56 103,10-22,-2-1,-3-1,-2-1,-3-1,-3 0,2-43,-11 102,0-1,-1 0,1 0,-1 0,1 0,-1 0,0 0,0 0,0 0,0 0,0 0,0 1,-1-1,1 0,-1 0,1 0,-1 0,1 0,-1 1,0-1,0 0,0 0,0 1,0-1,-1 1,1-1,0 1,-1 0,1-1,-1 1,1 0,-1 0,0 0,1 0,-1 0,0 0,0 1,-1-1,-8 7</inkml:trace>
  <inkml:trace contextRef="#ctx0" brushRef="#br0" timeOffset="-7084.715">1242 509,'-2'-2,"0"0,-1 0,1 0,0 1,0-1,-1 1,1 0,-1 0,1-1,-1 2,0-1,1 0,-1 0,0 1,1 0,-1-1,0 1,0 0,1 0,-1 1,0-1,0 1,1-1,-1 1,0 0,1 0,-1 0,1 0,-1 0,1 1,0-1,-1 1,1-1,0 1,0 0,0 0,-65 79,28 32,39-110,0 0,-1 0,1 1,0-1,0 0,1 0,-1 1,1-1,-1 0,1 0,0 0,0 0,1 1,-1-2,1 1,-1 0,1 0,0 0,0-1,0 1,0-1,1 0,-1 1,1-1,-1 0,1 0,0-1,0 1,-1-1,1 1,0-1,1 0,-1 0,1 0,6 1,0-1,-1-1,1 0,-1 0,1 0,0-2,-1 1,1-1,-1 0,0-1,0 0,0-1,0 0,0 0,-1-1,0 0,0 0,0-1,0 0,-1 0,0-1,0 0,-1 0,0-1,0 1,-1-1,0-1,-1 1,1-1,0-4,-1 9,-1-1,0 1,0-1,0 0,0 0,-1 0,0 0,0-1,0 1,-1-1,0 1,0-1,0 1,0-1,-1 0,0 1,-1-1,1 0,-1 1,0-1,0 1,-1-1,1 1,-1 0,-1-1,1 1,-1 0,1 0,-2 1,1-1,0 0,-1 1,0 0,-1-1,0 3,-1 0,0 1,0-1,0 1,-1 1,1-1,0 1,0 0,0 0,-1 1,1-1,0 2,0-1,0 1,0-1,0 2,1-1,-1 1,1-1,-1 2,1-1,0 0,-4 4,-9 8</inkml:trace>
  <inkml:trace contextRef="#ctx0" brushRef="#br0" timeOffset="-6568.163">1722 1,'26'138,"-25"-110,0 0,-1 0,-2 0,-1 0,-1 0,-3 7,-23 162,7-39,18-123,8-27</inkml:trace>
  <inkml:trace contextRef="#ctx0" brushRef="#br0" timeOffset="-6290.153">1440 424,'34'5,"25"-3,7-2,-2-2,-8 1,-8 0,-8 0,-6-5,-3-1,-3 1,-6 1</inkml:trace>
  <inkml:trace contextRef="#ctx0" brushRef="#br0" timeOffset="-5835.827">1975 622,'21'-6,"0"0,-1-1,-1-1,1-1,-1-1,-1 0,0-2,0 0,-1-1,-1 0,0-2,-1 0,9-10,-23 23,1 0,-1 0,1 0,-1-1,0 1,0 0,0 0,0-1,0 1,0-1,-1 1,1-1,-1 1,0-1,1 1,-1-1,0 1,-1-1,1 1,0-1,-1 1,1-1,-1 1,0 0,0-1,0 1,0 0,0-1,-1 1,1 0,0 0,-1 0,0 0,0 0,1 1,-1-1,0 0,0 1,0 0,-1-1,1 1,0 0,0 0,-1 0,1 0,-1 0,1 1,-1-1,1 1,-1 0,1 0,-1 0,1 0,-1 0,1 0,-1 0,1 1,-15 2,1 0,0 2,0-1,1 2,-1 0,1 1,1 1,-1 0,1 1,1 0,0 1,0 1,1 0,0 1,1 0,0 1,1 0,0 0,1 1,-4 9,8-14,-1 1,2 0,-1 0,1 0,1 1,-1-1,2 1,0 0,-1 8,3-16,-1 0,1 1,0-1,0 0,0 1,1-1,-1 0,1 0,0 0,-1 0,1 1,1-1,-1 0,0 0,1-1,0 1,0 0,-1 0,2-1,-1 1,0-1,0 0,1 0,-1 0,1 0,0 0,-1 0,1-1,0 1,0-1,0 0,0 0,1 0,0 0,22 3,0-1,1-1,-1-2,1 0,-1-2,2-1,-12 1,22-3,1-1,-1-3,-1-1,0-1,18-10,-26 10</inkml:trace>
  <inkml:trace contextRef="#ctx0" brushRef="#br0" timeOffset="-5390.239">2653 368,'-9'3,"0"0,1 0,-1 1,1 0,0 1,0-1,0 2,1-1,0 1,0 0,0 1,1-1,0 2,0-1,1 0,-1 1,2 0,-1 0,1 1,5-4,0-1,-1 1,2 0,-1-1,1 1,-1-1,1 0,1 0,-1 1,0-1,1-1,0 1,0 0,0-1,0 1,1-1,-1 0,1 0,0 0,0-1,0 1,0-1,0 0,1 0,-1-1,4 2,10 7,12 5,41 27,-69-40,-1-1,0 0,1 0,-1 1,0-1,0 1,0 0,0-1,0 1,0 0,0-1,-1 1,1 0,-1 0,1-1,-1 1,0 0,1 0,-1 0,0 0,0 0,0 0,-1 0,1-1,0 1,-1 0,1 0,-1 0,0-1,1 1,-1 0,0 0,0-1,0 1,0-1,-1 1,1-1,-1 1,-7 5,0-1,0 1,-1-1,0-1,-1 0,1-1,-1 0,0 0,0-1,0 0,0-1,-1-1,1 1,0-2,-1 0,1 0,-1-1,1 0,-2-2,-5 3,-7-1</inkml:trace>
  <inkml:trace contextRef="#ctx0" brushRef="#br0" timeOffset="-3204.183">5024 453,'-30'475,"33"-509,2 0,2 0,0 1,2 0,2 0,1 1,1 1,2 0,1 1,2 0,7-8,-15 21,3-5,0 1,1 1,1 0,1 1,1 1,18-16,-32 32,-1 0,0 0,1 0,-1 1,1-1,-1 1,1-1,0 1,-1 0,1 0,0 1,0-1,0 0,0 1,0 0,0-1,0 1,0 1,0-1,0 0,0 1,-1-1,1 1,0 0,0 0,0 0,-1 0,1 1,0-1,-1 1,1-1,-1 1,0 0,1 0,-1 0,0 0,0 0,-1 1,1-1,0 1,-1-1,1 1,-1 0,0-1,0 1,0 0,0 0,0 2,2 9,-1-1,-1 0,0 0,0 1,-2-1,1 0,-2 0,0 1,0-1,-1 0,-1-1,0 1,-1-1,0 1,-1-1,0-1,-1 1,-1-1,1 0,-2-1,1 0,-1 0,-1-1,0 0,0-1,-1 0,0 0,0-1,-1-1,0 0,-10 3,-2 1,16-6,0-1,0 0,-1 0,1 0,-1-1,1 0,-1-1,0 0,0-1,1 1,-1-1,-6-2,1-7,3-2</inkml:trace>
  <inkml:trace contextRef="#ctx0" brushRef="#br0" timeOffset="-2670.221">5391 735,'48'-20,"-2"-1,0-2,-1-3,28-21,-56 35,-1-1,-1 0,0-1,-1-1,-1 0,0-1,-1 0,-1-1,0 0,-1-1,-1 0,-1 0,-1-1,0 0,-1-1,1-8,-6 25,-1 1,1-1,0 0,-1 1,0-1,1 0,-1 1,0-1,0 0,-1 0,1 1,0-1,-1 0,0 1,0-1,1 1,-1-1,-1 1,1-1,0 1,-1 0,1-1,-1 1,0 0,0 0,1 0,-1 0,-1 1,1-1,0 0,0 1,-1 0,1-1,-1 1,1 0,-1 0,1 0,-1 1,1-1,-1 1,0-1,0 1,1 0,-1 0,0 0,1 0,-1 1,0-1,1 1,-3 0,-6 3,0 0,1 1,-1 0,1 1,0 0,1 1,-1 0,1 0,1 1,-1 0,1 0,1 1,-1 0,2 1,-1 0,1 0,1 0,0 0,0 1,0 1,4-9,0 1,0-1,0 0,1 1,-1-1,1 0,0 1,0-1,0 1,0-1,0 0,1 1,-1-1,1 0,0 1,0-1,0 0,1 0,-1 0,1 0,0 0,0 0,0 0,0 0,0-1,0 1,1-1,0 0,-1 0,1 0,0 0,0 0,0 0,0-1,0 1,0-1,0 0,1 0,13 3,-1-1,0-1,1-1,0 0,-1-1,1-1,-1 0,1-1,-1-1,12-4,91-7,-118 13,0 1,0 0,0-1,0 1,-1 0,1 0,0 0,0 0,0 0,0 0,0 0,0 0,0 0,0 1,0-1,0 0,0 0,-1 1,1-1,0 1,0-1,0 1,-1-1,1 1,0-1,0 1,-1 0,1-1,0 1,-1 0,1 0,-1 0,1-1,-1 1,0 0,1 0,-1 0,0 0,1 0,-1 0,0 0,0-1,0 1,0 0,0 0,0 0,0 0,0 0,0 0,-1 0,1 0,0 0,0 0,-1 0,1-1,-1 2,-34 49,26-40,-3 3,9-11,0 0,0-1,0 1,0 0,1 1,-1-1,1 0,0 1,0 0,0-1,0 1,1 0,0 0,-1 0,1 0,1 0,-1 0,0 0,1 0,0 0,0 0,0 0,1 1,1-4,-1 1,1-1,0 1,0-1,0 0,1 0,-1 0,0 0,0 0,0-1,1 1,-1 0,0-1,1 0,-1 0,1 1,-1-2,0 1,1 0,-1 0,0-1,2 1,0-1,20-1</inkml:trace>
  <inkml:trace contextRef="#ctx0" brushRef="#br0" timeOffset="-2384.147">6322 397,'-13'20,"1"-3,0 1,1 0,1 0,0 1,2 0,0 1,1-1,1 2,1-1,1 1,0 2,4-21,0 0,-1 0,1 0,0 1,0-1,1 0,-1 0,0 0,1 0,-1 0,1 0,0 0,0 0,-1 0,1 0,1 0,-1-1,0 1,0 0,1-1,-1 1,1-1,-1 1,1-1,-1 0,1 1,0-1,0 0,0 0,0 0,0-1,0 1,0 0,0-1,0 1,0-1,0 0,0 1,0-1,0 0,0-1,1 1,-1 0,0 0,0-1,0 1,0-1,0 0,0 0,0 0,0 0,-1 0,1 0,0 0,1-1,4-4,0 1,0-1,-1 0,1-1,-1 0,-1 0,1 0,-1 0,0-1,-1 0,0 0,0 0,-1-1,0 1,0-1,-1 0,0 0,-1 0,0 0,0 0,-1 0,0 0,-1 0,0 0,0 0,-1 0,0 0,0 1,-1-1,0 1,-1-1,0 0,1 5,-1 0,1 0,-1 1,1-1,-1 1,0 0,0 0,-1 0,1 0,-1 1,1-1,-1 1,0 0,0 1,0-1,0 1,0 0,0 0,0 1,0 0,0 0,0 0,0 0,0 1,-1-1,1 1,0 1,0-1,-3 2,-11 7</inkml:trace>
  <inkml:trace contextRef="#ctx0" brushRef="#br0" timeOffset="2132.488">4995 848,'5'-5,"2"4,-1 6,-6 2,-3 5,-1 6,0 3,1 4,1 3,0 0,-3-3,-2-3,1 2,2 0,1 1,1-4</inkml:trace>
  <inkml:trace contextRef="#ctx0" brushRef="#br0" timeOffset="4429.104">0 1158,'106'-14,"1"4,0 4,67 8,-71-1,155 26,426-27,224 0,-450-27,-118 14,25-5,95 18,-190 2,293-31,-184 18,185-24,-187 13,93-12,101 12,412 3,-654 21,270-2,-430-27,-143 26,-2 0</inkml:trace>
  <inkml:trace contextRef="#ctx0" brushRef="#br0" timeOffset="6382.692">4939 1017,'5'0,"1"5,0 6,-1 7,-6-1,-3 2,-1 3,0 2,2 2,0 1,2-4</inkml:trace>
</inkml:ink>
</file>

<file path=ppt/ink/ink6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5:3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 92,'-2'1,"0"0,1 1,-1-1,0 1,0 0,1 0,-1-1,1 1,0 0,0 0,-1 0,1 0,0 1,1-1,-1 0,0 0,1 0,-1 1,1-1,-1 0,1 1,0-1,0 0,0 1,1-1,-2 2,-14 154,-2 133,-7-153,21-129</inkml:trace>
  <inkml:trace contextRef="#ctx0" brushRef="#br0" timeOffset="684.658">1412 233,'-1'-2,"-7"-13,1 1,-2 0,0 1,0 0,-2 0,1 1,-1 0,-1 1,0 1,-1-1,0 2,-3-2,7 10,1 1,0 0,0 0,0 1,0 0,0 0,0 1,0 0,0 1,1-1,-1 2,1-1,-1 1,1 0,0 0,1 1,-1 0,1 0,0 1,0-1,1 1,-1 0,2 1,-1 0,0-1,-1 6,-2-3,0 1,1 0,1 1,-1-1,2 1,-1 0,2 1,-1-1,2 1,-1 0,2 0,0 0,0 0,1 1,0-1,1 9,1-17,-1-1,1 0,-1 1,1-1,0 0,0 0,1 0,-1 0,1 0,-1 0,1 0,0 0,0-1,0 1,0-1,1 1,-1-1,1 0,-1 0,1 0,0 0,0 0,0-1,0 1,0-1,0 0,0 0,0 0,1 0,-1-1,0 1,1-1,-1 0,0 0,1 0,7 0,0 0,0-1,0-1,0 0,0 0,-1-1,1 0,-1-1,0 0,2-1,18-12,0 0,-1-3,-1 0,-1-1,24-25,24-45,-75 91,0 0,0 0,0 1,0-1,0 0,0 0,0 1,0-1,0 0,0 0,0 1,0-1,0 0,0 1,0-1,0 0,0 0,1 1,-1-1,0 0,0 0,0 0,0 1,0-1,1 0,-1 0,0 0,0 1,0-1,1 0,-1 0,0 0,0 0,1 0,-1 1,0-1,0 0,1 0,-1 0,0 0,0 0,1 0,-1 0,-11 29,-40 167,44-157,1 1,2 1,1-1,2 1,2 0,3 9,-4-48,0 0,0-1,0 1,0 0,0 0,0-1,1 1,-1 0,1-1,-1 1,1-1,0 1,-1 0,1-1,0 1,0-1,0 0,0 1,1-1,-1 0,0 0,0 1,1-1,-1 0,1 0,-1-1,1 1,9 0</inkml:trace>
  <inkml:trace contextRef="#ctx0" brushRef="#br0" timeOffset="965.002">1751 515,'0'19,"5"7,1-2</inkml:trace>
  <inkml:trace contextRef="#ctx0" brushRef="#br0" timeOffset="1531.961">1977 148,'4'-3,"11"-8,-1 0,2 1,-1 1,1 0,1 1,-1 0,1 2,1 0,-1 1,1 0,0 2,16-2,-32 5,1 0,-1 1,0-1,0 1,1-1,-1 1,0 0,0-1,0 1,0 0,0 1,0-1,0 0,0 1,0-1,0 1,-1-1,1 1,-1 0,1-1,-1 1,0 0,1 0,-1 0,0 0,0 0,-1 1,1-1,0 0,-1 0,1 1,-1-1,0 0,0 0,0 1,0-1,0 0,0 2,-22 86,-110 147,128-232,1 1,0 0,1 0,-1 0,1 0,0 0,1 0,0 1,0-1,0 0,1 1,-1-1,2 1,-1-1,1 1,0-1,0 0,1 1,-1-1,1 0,1 0,-1 0,1 0,0-1,1 1,-1-1,1 0,0 0,2 2,8-1,1 0,-1-1,1-1,0-1,1 0,-1 0,0-2,1 0,-1 0,1-2,-1 0,1 0,-1-2,1 0,-1-1,0 0,-1-1,1-1,-1 0,0-1,-1 0,9-7,-6 6</inkml:trace>
  <inkml:trace contextRef="#ctx0" brushRef="#br0" timeOffset="2033.461">3049 6,'-29'12,"1"0,0 2,0 1,2 1,-23 17,41-26,-1 0,1 1,1 0,0 0,0 0,0 1,1 0,1 0,-1 1,1 0,1 0,0 0,1 0,-1 0,2 1,0 0,0-1,0 7,0-5,0 0,0 0,1 0,1 0,0 0,1 0,0 1,1-1,0 0,1 0,0-1,1 1,0-1,1 1,0-1,1-1,0 1,0-1,2 0,-1 0,1-1,0 0,5 3,-4-6,0 0,1-1,-1-1,1 0,0 0,0-1,0 0,0 0,1-1,-1-1,1 0,-1 0,1-1,0 0,-1-1,1 0,-1-1,1 0,-1-1,0 0,0-1,0 1,0-2,-1 0,0 0,0 0,0-1,0-1,-1 1,0-1,-1-1,1 0,-2 0,1 0,-1-1,2-2,-6 8,0-1,-1 1,1 0,-1-1,1 1,-1-1,0 0,-1 1,1-1,0 0,-1 1,0-1,0 0,0 0,0 0,-1 1,0-1,1 0,-1 1,-1-1,1 1,0-1,-1 1,0-1,0 1,0 0,0 0,0 0,-1 0,1 0,-1 1,0-1,1 1,-2-1,-3-3,-1 0,-1 0,1 1,-1 0,0 0,0 1,0 0,-1 1,1 0,-1 0,0 1,-3 0,-5 1,0 1,1 0,-1 1,0 1,1 1,0 1,0 0,0 1,0 1,1 0,-1 1,-5 5,-4 2</inkml:trace>
  <inkml:trace contextRef="#ctx0" brushRef="#br0" timeOffset="3115.479">0 938,'607'-29,"114"19,-553-3,510-21,-80 35,-135-30,-307 13,-17 4,-115 12</inkml:trace>
  <inkml:trace contextRef="#ctx0" brushRef="#br0" timeOffset="5033.318">3783 317,'-5'0,"-2"5,6 1,3-4,5-4,-3-1,-2 6,-6 1,-3 0</inkml:trace>
  <inkml:trace contextRef="#ctx0" brushRef="#br0" timeOffset="5785.04">3811 6,'0'-4,"0"2,-5 2,-6 2,-2-1</inkml:trace>
</inkml:ink>
</file>

<file path=ppt/ink/ink6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05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110 116,'23'58,"-15"181,-10-150,2 989,-29-847,29 417,-28-422,0-56,17-59,13-54,3-64,-3-6</inkml:trace>
  <inkml:trace contextRef="#ctx0" brushRef="#br0" timeOffset="2755.843">139 143,'1'0,"-1"-1,0 1,1-1,-1 1,0-1,1 1,-1-1,0 1,0-1,0 0,1 1,-1-1,0 1,0-1,0 0,0 1,0-1,0 1,0-1,0 0,0 1,0-1,-1 1,1-1,0 1,0-1,-1 0,1 1,0-1,0 1,-1-1,1 1,-1-1,1 1,0 0,-1-1,1 1,-1-1,1 1,-1 0,1-1,-1 1,0 0,1 0,-1 0,1-1,-1 1,1 0,-1 0,0 0,1 0,-1 0,1 0,-1 0,0 0,1 0,-1 0,1 0,-1 0,0 1,1-1,-1 0,1 0,-1 1,141-10,-94 11,378-13,366-81,-643 82,140 9,-127 2,-157-1,0-1,0 1,0 0,0 0,0 0,0 0,0 0,0 0,0 1,0 0,0 0,0-1,0 2,0-1,0 0,-1 0,1 1,0 0,-1-1,0 1,1 0,-1 0,0 1,0-1,0 0,0 1,0-1,-1 1,1-1,-1 1,1 0,-1 0,0 0,0 0,-1 0,1 0,-3 225,30 57,-28 690,0-400,28-378,-27-165,-1 0,-2-1,-1 1,-2-1,-3 9,-21 84,19 41,9-60,1-103,0 0,0 0,0 0,0 0,-1 0,1-1,-1 1,1 0,-1 0,1 0,-1 0,0-1,0 1,0 0,0-1,0 1,-1-1,1 1,0-1,-1 1,1-1,-1 0,1 0,-1 0,0 0,1 0,-1 0,0 0,0-1,0 1,1 0,-1-1,0 0,0 1,0-1,0 0,0 0,0 0,0 0,0 0,0-1,0 1,1-1,-1 1,0-1,-1 0,-21-4,-1 1,1 1,-1 2,1 0,-1 1,0 2,-23 4,-207 13,86 8,1-15,99-2,-1-3,0-4,0-2,-13-4,-35 1,-306 2,198 29,58-41,144 6</inkml:trace>
</inkml:ink>
</file>

<file path=ppt/ink/ink6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20.40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1 736,'65'-93,"123"-30,-132 92,0 3,2 2,0 3,49-12,234-49,-139 45,52 12,112 28,-329 2,1 2,-1 2,-1 0,1 3,-1 1,10 6,-3-2,99 22,55-7,-27-20,-106 0,1-4,1-2,-1-3,19-4,24 2,145-26,5 14,124-5,-193-6,67-7,100-44,-132 37,-26 9,28 2,28 56,-29-1,-101-11,-101-12,0-2,-1 0,1-1,0-2,0 0,0-1,0-2,-1 0,1-1,-1-2,0 0,0-1,1-2,119-49,-116 48,-1 1,2 1,-1 1,1 2,0 0,21 0,94-20,27-4,-144 28</inkml:trace>
</inkml:ink>
</file>

<file path=ppt/ink/ink6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29.97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1514 152,'-8'1,"1"1,0 1,-1 0,1 0,0 0,1 1,-1 0,1 0,-1 0,1 1,0 0,1 0,-6 7,1-3,-173 198,-838 1008,833-988,174-204,14-24,1 1,-1 0,0-1,0 1,0 0,0-1,1 1,-1 0,0 0,0-1,0 1,1 0,-1 0,0 0,0-1,1 1,-1 0,0 0,1 0,-1 0,0 0,1-1,-1 1,0 0,1 0,-1 0,0 0,1 0,-1 0,0 0,1 0,-1 0,0 0,1 0,-1 0,0 1,0-1,1 0,-1 0,0 0,1 0,-1 0,0 1,0-1,1 0,-1 0,0 1,0-1,1 0,-1 0,0 1,0-1,0 0,0 0,1 1,-1-1,0 0,0 1,0-1,0 0,0 1,0-1,0 1,187-175,337-340,357-374,-864 870,35-36,2 3,2 2,2 2,3 3,3 1,-22 33,-42 11,1-1,0 1,0 0,-1-1,1 1,0 0,-1 0,1 0,-1 0,1 0,-1 0,1-1,-1 1,0 0,0 0,1 0,-1 0,0 0,0 1,0-1,0 0,0 0,0 0,0 0,0 0,-1 0,1 0,0 0,-1 0,1 0,0-1,-1 1,1 0,-1 0,0 0,1 0,-1 0,0-1,1 1,-101 141,-1030 1185,867-1051,201-202,62-74,0 0,1 1,-1-1,0 1,1 0,-1-1,1 1,-1-1,1 1,-1 0,1-1,-1 1,1 0,0-1,-1 1,1 0,0 0,0 0,-1-1,1 1,0 0,0 0,0 0,0-1,0 1,0 0,0 0,0 0,1-1,-1 1,0 0,0 0,1 0,-1-1,0 1,1 0,-1-1,1 1,-1 0,1-1,-1 1,1-1,-1 1,1 0,0-1,-1 0,1 1,0-1,-1 1,1-1,0 0,0 1,-1-1,1 0,0 0,0 0,0 1,0-1,52-11,-7-14,0-2,-2-1,-1-3,-2-1,5-7,-15 14,1311-1092,-931 809,-396 298,-5 2,1 1,0 0,0 1,0 0,1 0,0 1,0 1,0 0,1 1,-1 0,1 1,-12 1,0 1,-1 0,1 0,0 0,-1 0,1 0,0 1,0-1,-1 0,1 0,0 0,-1 1,1-1,0 0,-1 1,1-1,-1 0,1 1,0-1,-1 1,1-1,-1 1,1-1,-1 1,0-1,1 1,-1 0,1-1,-1 1,0 0,0-1,1 1,-1 0,0-1,0 1,0 0,0 0,0-1,0 1,0 0,0-1,0 1,0 0,0 0,0-1,0 1,-1 0,1-1,0 1,-1 0,1-1,0 1,-20 39,-20 16,-2-2,-2-1,-11 6,-4 5,-310 345,-295 339,394-416,269-332,0 1,-1 0,1-1,0 1,0 0,-1 0,1 0,0 0,0 0,0 0,0 0,0 0,1 1,-1-1,0 0,0 1,1-1,-1 0,1 1,-1-1,1 1,0-1,-1 0,1 1,0-1,0 1,0-1,0 1,0-1,0 1,1-1,-1 1,0-1,1 1,-1-1,1 0,0 1,-1-1,1 0,0 0,0 1,0-1,0 0,0 0,0 0,0 0,0 0,0 0,0 0,1 0,-1-1,19-3,-1-1,0-1,0-1,-1 0,0-2,0 0,0-1,-1-1,-1 0,0-1,6-6,-11 10,203-150,-8-9,23-35,-111 96,152-135,-166 145</inkml:trace>
</inkml:ink>
</file>

<file path=ppt/ink/ink6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0.17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1561 1,'-594'591,"-263"322,841-895,3-5,1 0,1 1,0 0,1 1,1 1,0-1,-4 12,13-26,-1 0,0 0,1 1,-1-1,1 0,-1 1,1-1,-1 0,1 1,0-1,0 0,0 1,0-1,0 1,0-1,0 1,0-1,1 0,-1 1,0-1,1 0,-1 1,1-1,0 0,-1 0,1 1,0-1,0 0,0 0,0 0,-1 0,2 0,-1 0,0 0,0 0,0-1,0 1,0 0,1-1,-1 1,0-1,1 1,-1-1,0 1,1-1,-1 0,1 0,-1 0,0 0,1 0,-1 0,2 0,77-14,-28-9,-1-2,-1-2,-1-2,-2-3,-1-2,-2-1,39-41,-67 62,554-519,-329 301,-135 132</inkml:trace>
</inkml:ink>
</file>

<file path=ppt/ink/ink6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0.358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1709 1,'-457'499,"344"-371,-306 349,-208 324,547-677,79-123,0 0,0-1,0 1,1 0,-1 0,0-1,0 1,1 0,-1 0,0 0,1 0,-1 0,1 0,-1 0,1 0,0 0,-1 0,1 0,0 0,0 0,0 0,0 0,0 1,0-1,0 0,0 0,0 0,0 0,1 0,-1 0,0 0,1 0,-1 0,1 0,-1 0,1 0,-1 0,1 0,0 0,0 0,-1-1,1 1,0 0,0-1,0 1,0 0,0-1,0 1,0-1,0 1,0-1,0 0,0 1,0-1,0 0,0 0,0 0,0 1,0-1,0-1,1 1,-1 0,0 0,0 0,0 0,0-1,0 1,24-9,-1-1,0-1,-1 0,0-2,-1-1,-1-1,0-1,-1 0,10-12,-26 25,558-510,-460 419</inkml:trace>
</inkml:ink>
</file>

<file path=ppt/ink/ink6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1.47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1741 287,'-1314'1449,"1285"-1416,-121 138,-54 90,170-206,33-55,0 1,1-1,-1 1,0-1,1 1,-1-1,1 1,-1 0,1-1,-1 1,1 0,-1-1,1 1,0 0,0-1,-1 1,1 0,0 0,0-1,0 1,-1 0,1 0,0-1,0 1,0 0,0 0,1 0,-1-1,0 1,0 0,0 0,1-1,-1 1,0 0,1-1,-1 1,0 0,1-1,-1 1,1 0,-1-1,1 1,0-1,-1 1,1-1,-1 1,1-1,0 0,-1 1,1-1,0 0,0 1,-1-1,1 0,0 0,0 0,-1 0,1 1,0-1,0 0,46-16,21-23,-2-3,-3-2,-1-4,-2-2,-32 28,1272-1125,-711 598,-486 469,-98 87,-86 102,-754 814,563-634,-385 421,462-507,176-177,19-25,1-1,-1 1,0-1,1 0,-1 1,0-1,1 1,-1-1,1 1,-1-1,0 0,1 1,-1-1,1 0,-1 0,1 1,-1-1,1 0,-1 0,1 0,0 0,-1 1,1-1,-1 0,1 0,-1 0,1 0,0 0,-1 0,1-1,-1 1,1 0,-1 0,1 0,-1 0,1-1,-1 1,1 0,-1-1,1 1,-1 0,1-1,-1 1,0 0,1-1,-1 1,1-1,-1 1,0-1,0 1,1-1,-1 1,0-1,0 1,68-45,-3-3,-2-2,2-8,-33 31,868-797,250-321,-949 970,-201 175,0 1,0-1,0 1,1-1,-1 0,0 1,0-1,0 1,1-1,-1 1,0-1,1 0,-1 1,0-1,0 0,1 1,-1-1,1 0,-1 1,0-1,1 0,-1 0,1 0,-1 1,1-1,-1 0,0 0,1 0,-1 0,1 0,-1 0,1 0,-1 0,1 0,-166 181,-856 888,388-395,565-591,67-82,1 0,-1 0,1 0,0 0,0 0,0 0,-1 0,1 0,0 0,0 0,0-1,1 1,-1 0,0 0,0 0,0 0,1 0,-1 0,1 0,-1 0,0 0,1 0,-1-1,1 1,0 0,-1 0,1-1,0 1,-1 0,1-1,0 1,0 0,0-1,0 1,-1-1,1 0,0 1,0-1,0 0,0 1,0-1,0 0,0 0,0 0,0 0,0 0,0 0,0 0,0 0,0 0,0-1,0 1,0 0,0-1,-1 1,1 0,0-1,0 1,0-1,0 0,-1 1,1-1,0 0,0 0,34-13,0-2,-1-1,-1-1,-1-2,-1-2,0-1,2-4,-23 20,314-260,29-53,-238 215,691-654,-636 596,159-116,-197 199,-132 80,1 0,0 0,0 0,0 0,0 0,0 0,-1 0,1 0,0 0,0 0,0 1,0-1,-1 0,1 1,0-1,0 0,-1 1,1-1,0 1,-1-1,1 1,0 0,-1-1,1 1,-1 0,1-1,-1 1,1 0,-1 0,0-1,1 1,-1 0,0 0,0 0,1-1,-1 1,0 0,0 0,0 0,0 0,0 0,0-1,0 1,-1 0,1 0,0 0,0-1,-1 1,1 0,0 0,-1 0,1-1,-1 1,1 0,-1-1,1 1,-1 0,1-1,-1 1,0-1,1 1,-1-1,0 1,1-1,-1 1,0-1,0 0,0 1,-22 38,-2-2,-2 0,-1-2,-26 27,20-25,-797 883,54-33,669-763,92-102,23-27,32-34,-33 34,945-900,-583 555,374-343,-706 660,-15 13,1 0,1 1,1 2,0 0,2 2,6-3,-32 18,-1 1,1-1,0 1,0-1,-1 1,1 0,0-1,0 1,0-1,0 1,0-1,0 1,0 0,0-1,0 1,0-1,0 1,0-1,0 1,1 0,-1-1,0 1,0-1,0 1,1-1,-1 1,0-1,1 1,-1-1,1 0,-1 1,0-1,1 1,-1-1,1 0,-1 1,1-1,-1 0,1 0,-1 1,1-1,-1 0,1 0,0 0,-1 0,1 0,-1 0,1 0,-1 0,2 0,-145 163,87-106,-1076 1210,723-770,394-479,-35 67,51-84,-1 0,1 0,-1 0,1-1,-1 1,1 0,0 0,-1-1,1 1,0 0,0-1,-1 1,1 0,0-1,0 1,0-1,0 0,0 1,0-1,0 0,0 1,0-1,0 0,0 0,0 0,0 0,0 0,0 0,0 0,0 0,0-1,-1 1,1 0,0 0,0-1,0 1,0-1,0 1,0-1,0 1,-1-1,1 1,0-1,0 0,-1 0,1 1,0-1,-1 0,1 0,-1 0,1 1,40-23,0-2,-2-2,-1-1,5-7,-11 10,546-457,950-886,-1281 1146,-234 217,-34 29,-398 380,-1037 1019,1323-1286,107-101,26-37,1 1,-1 0,0 0,1 0,-1-1,1 1,-1 0,1 0,-1 0,1 0,-1 0,0 0,1 0,-1 0,1 0,-1 0,1 0,-1 0,1 0,-1 0,1 1,-1-1,0 0,1 0,-1 0,1 1,-1-1,0 0,1 0,-1 1,0-1,1 0,-1 1,0-1,0 1,1-1,-1 0,0 1,0-1,1 1,-1-1,0 0,0 1,0-1,0 1,0-1,0 1,0-1,0 1,0-1,0 1,0-1,0 1,0-1,0 0,0 1,-1 0,39-19,-1 0,-1-3,-1-1,-1-1,10-11,-20 17,445-348,-218 171,-153 117</inkml:trace>
</inkml:ink>
</file>

<file path=ppt/ink/ink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7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82 118,'-21'67,"2"1,3 1,-4 55,19-120,0 1,-1-1,2 0,-1 1,1-1,-1 0,1 1,0-1,1 0,-1 1,1-1,0 0,0 1,0-1,0 0,1 0,0 0,0 0,0 0,0 0,1-1,-1 1,1-1,0 1,0-1,0 0,0 0,1-1,-1 1,1-1,0 1,0-1,0 0,0-1,0 1,0-1,1 1,6-3,0 0,1-1,-1 0,0-1,0 0,0 0,0-1,-1-1,0 0,0 0,0-1,0 0,-1-1,0 0,0-1,-1 0,0 0,0 0,-1-1,0 0,-1-1,0 0,0 0,-1 0,-1 0,4-11,-2 6,-2 1,0-1,-1 0,0 0,-1 0,-1 0,0 0,-1 0,-1-1,0 1,-1 0,-1 0,0 0,-1 1,-2-4,3 9,-1 0,0 0,-1 1,0-1,0 1,-1 0,0 0,0 1,0-1,-1 1,-1 1,1-1,-1 1,0 1,0 0,-1 0,1 0,-1 1,0 0,0 1,-1 0,1 0,-8 0,-44-2,36 5</inkml:trace>
</inkml:ink>
</file>

<file path=ppt/ink/ink6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2.94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1792 1,'-229'249,"-161"232,47-52,47-108,255-273,62-55,228-184,425-340,-71 51,-592 473,-21 17,-264 214,-1360 1121,1526-1257,85-66,23-21,0-1,0 1,-1-1,1 0,0 1,0-1,0 1,0-1,0 1,0-1,0 1,0-1,0 1,0-1,0 1,0-1,0 1,0-1,0 1,0-1,1 0,-1 1,0-1,0 1,1-1,-1 1,0-1,0 0,1 1,-1-1,0 0,1 1,-1-1,1 0,-1 0,0 1,1-1,-1 0,1 0,-1 0,1 1,-1-1,1 0,-1 0,1 0,-1 0,1 0,-1 0,0 0,1 0,-1 0,1 0,-1 0,1 0,-1-1,1 1,-1 0,1 0,-1 0,1-1,-1 1,0 0,1 0,-1-1,137-49,-113 39,255-135,53-48,-174 99,458-256,-503 300,-113 52,0-1,0 1,-1-1,1 1,0-1,0 1,0-1,0 1,0 0,0-1,0 1,0-1,0 1,0-1,0 1,1-1,-1 1,0-1,0 1,0-1,1 1,-1-1,0 1,1-1,-1 1,0-1,1 0,-1 1,0-1,1 0,-1 1,1-1,-1 0,1 1,-1-1,1 0,-1 0,1 0,-1 1,1-1,-1 0,1 0,-1 0,1 0,0 0,-1 0,1 0,-1 0,1 0,-1 0,1 0,-1-1,1 1,-1 0,1 0,-1 0,1-1,-1 1,1 0,-1-1,1 1,-1 0,-108 101,69-71,-460 345,261-207,233-165,-35 28,39-31,0 1,1 0,-1-1,1 1,-1-1,0 1,1 0,-1 0,1-1,-1 1,1 0,0 0,-1-1,1 1,0 0,0 0,-1 0,1 0,0 0,0-1,0 1,0 0,0 0,0 0,0 0,1 0,-1 0,0-1,0 1,1 0,-1 0,0 0,1-1,-1 1,1 0,-1 0,1-1,-1 1,1 0,0-1,-1 1,1-1,0 1,-1-1,1 1,0-1,0 1,-1-1,1 0,13 5,-1-2,0 1,1-2,-1 0,1-1,0 0,0-1,-1 0,1-1,13-3,72-8,-60 6</inkml:trace>
</inkml:ink>
</file>

<file path=ppt/ink/ink6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51.75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5143 509,'-1000'-149,"574"95,-363 5,77 76,622-27,795-56,17 26,-701 30,15-1,1 1,-1 3,0 0,0 3,4 1,-41-6,0-1,0 1,0-1,0 1,0-1,0 1,1 0,-1-1,0 1,0 0,1 0,-1 0,1-1,-1 1,1 0,-1 0,1 0,-1 0,1 0,0 0,-1 0,1 0,0 0,0 0,0 0,0 0,0 0,0 0,0 0,0 0,0 0,0 0,1 0,-1 0,0 0,1 0,-1 0,1 0,-1 0,1 0,-1 0,1-1,0 1,-1 0,1 0,0-1,0 1,0 0,-1-1,1 1,0-1,0 1,0-1,0 1,0-1,0 0,0 1,0-1,0 0,0 0,0 0,0 0,0 0,0 0,0 0,0 0,0 0,0-1,0 1,0 0,-16 5,-2 0,1-1,0 0,-1-2,1 0,-1 0,0-2,-10-1,1 2,-936-3,422-26,783 3,-101 6,-92 14,493-32,-489 36,1 3,-1 2,1 2,22 7,-76-13,0 0,1-1,-1 1,0 0,0 0,0 0,0 0,0 0,0 0,1 0,-1 1,0-1,0 0,0 1,0-1,0 1,0-1,0 1,0-1,0 1,0 0,0-1,0 1,0 0,-1 0,1 0,0-1,-1 1,1 0,0 0,-1 0,1 0,-1 0,1 0,-1 0,0 1,0-1,1 0,-1 0,0 0,0 0,0 0,0 1,0-1,0 0,0 0,-1 0,1 0,0 0,-1 0,1 0,0 0,-1 0,0 0,1 0,-1 0,1 0,-1 0,0 0,0 0,0 0,1-1,-1 1,-1 0,-13 6,0 0,0-2,-1 1,0-2,0 0,0-1,0-1,-6 0,-9 3,-157 14,0-8,-136-11,178-2,-831 1,957 1,-63 11,99 0,211-4,535-33,-377 17,0 17,333 53,-480-11,-200-31,-58-10,-320-3,28 8,37-3,-234 42,376-18,133-34,0 0,-1 0,1 0,-1-1,1 1,0 0,-1 0,1 0,0 0,0 0,0 0,0 0,0 0,0 0,0 0,0 0,0 0,1 0,-1 0,0-1,0 1,1 0,-1 0,1 0,-1 0,1 0,-1-1,1 1,-1 0,1 0,0-1,-1 1,1-1,0 1,0 0,0-1,-1 1,1-1,0 0,0 1,0-1,0 0,0 1,0-1,0 0,0 0,0 0,-1 0,1 0,0 0,0 0,0 0,0 0,0 0,0-1,0 1,0 0,0-1,38 9,0-3,0-1,0-1,28-3,-30 0,302-8,-1-15,-113 7,489-24,-159 11,-715 13,-252 7,0 19,-227 41,601-48,-684 80,546-44,176-40,-1 1,0 0,0 0,0-1,1 1,-1 0,0 0,0 0,0 0,1 0,-1 0,0 0,0 1,0-1,1 0,-1 0,0 0,0 1,1-1,-1 1,0-1,0 0,1 1,-1-1,1 1,-1-1,0 1,1 0,-1-1,1 1,-1 0,1-1,0 1,-1 0,1 0,0-1,-1 1,1 0,0 0,0-1,0 1,-1 0,1 0,0 0,0-1,0 1,1 0,-1 0,0 0,0 0,0-1,0 1,1 0,-1 0,0-1,1 1,-1 0,1-1,-1 1,1 0,19 3,1 0,0-1,0-1,-1-1,1-1,12-2,15 1,258-11,122-26,-142 9,659-39,39 42,-941 26,-36 0,-26 1,-494 32,341-18,-787 79,-215 43,532-57,491-51,151-29,1 0,-1 0,0 0,0 0,1 0,-1 0,0 0,0 0,1 0,-1 0,0 0,0 0,1 0,-1 1,0-1,0 0,1 0,-1 0,0 0,0 1,0-1,0 0,1 0,-1 1,0-1,0 0,0 0,0 0,0 1,0-1,0 0,0 1,0-1,0 0,1 0,-1 1,0-1,-1 0,1 0,0 1,0-1,0 0,0 0,34 3,118-8,1-7,116-25,-218 29,79-11,1342-175,-1222 169,400-38,79 26,-627 37,-161 2,-1817 192,1846-191,-1696 234,1599-216,101-11,27-3,10-4,1 0,0-1,1-1,-1 0,0 0,0-1,0-1,1 0,0-1,17 0,598-66,-272 23,681-70,191 39,-899 71,-315 10,-46 2,-508 51,-2277 389,1977-295,745-139,89-12,18-2,25-4,911-182,109-2,347 11,-1045 150,17 16,-244 18,-105 1,-28 0,-85 13,-3371 668,2870-550,547-127,32-6,28-8,909-198,755-80,-617 172,-632 85,-398 28,-58 11,-355 48,-2403 476,2030-388,628-135,107-15,29-6,637-156,11 12,6 29,4 30,81 23,-468 62,-250 12,-35 0,-94 18,-410 63,-976 173,17-20,1326-222,119-17,33-5,1446-222,-1433 222,654-85,527 5,-715 87,-495-4,-1 0,1 1,0-1,0 0,0 1,0-1,0 0,0 1,0-1,0 0,0 1,0-1,0 0,0 1,0-1,0 0,0 1,-466 61,-1201 205,942-150,706-114,31-6,493-91,546-136,369-67,-778 164,-609 126,-12 4,0-1,0-2,0 0,-1-1,0 0,-1-2,0-1,3-2,-21 12,0-1,1 1,-1 0,0-1,0 0,0 1,0-1,0 0,1 1,-1-1,-1 0,1 0,0 0,0 0,0 0,0 0,-1 0,1 0,0 0,-1-1,1 1,-1 0,1 0,-1 0,0-1,0 1,1 0,-1-1,0 1,0 0,0 0,0-1,0 1,-1 0,1-1,0 1,-1 0,1 0,-1 0,1-1,-1 1,1 0,-1 0,0 0,0 0,1 0,-1 0,0 0,0 0,0 0,0 0,0 1,-1-1,-69-29,-45 6,-1 5,0 5,-44 3,-591 0,280 10,232-15,171-8,69 23,0 0,0 0,0 0,0 0,0-1,0 1,0 0,0 0,0 0,1 0,-1 0,0 0,1-1,-1 1,1 0,-1 0,1 0,0 0,-1 0,1 1,0-1,0 0,0 0,-1 0,1 1,0-1,0 0,0 1,0-1,0 1,1-1,-1 1,0-1,0 1,0 0,1 0,-2-1,43-19,0 3,1 1,0 2,5 1,1-2,488-139,31 6,-161 47,-351 67,-57 32,-1-1,0 1,1 0,-1 0,0 0,0 0,-1 1,1-1,0 0,-1 0,1 1,-1-1,1 1,-1-1,0 1,1 0,-1-1,0 1,0 0,0 0,0 0,0 1,0-1,0 0,0 1,-1 0,1-1,0 1,0 0,0 0,-1 0,1 0,0 0,0 1,-1-1,2 0,-109-8,0 5,0 4,-8 6,113-7,-743 60,285-35,449-30,35-3,97-24,2 6,18 3,-54 9,538-98,-599 107,-81-1,-273 36,209-14,-412 49,462-59,280-31,0-9,11-12,4 1,114-6,-665 80,-334 48,627-70,50-9,380-62,-369 49,-214 13,-458 3,941-13,-32-23,-185 25,-233 15,-329 42,230-41,339-10,-1-3,1-4,1-4,11-1,64-13,-153 25,-21 3,-25 1,-211 44,102-13,49-8,97-22,1-1,0 0,0 1,-1-1,1 1,0-1,0 1,0-1,0 1,0-1,0 1,0 0,0-1,0 1,0-1,0 1,0-1,0 1,0-1,0 1,0-1,0 1,1-1,-1 1,0-1,0 1,1-1,-1 0,0 1,1-1,-1 1,0-1,1 0,-1 1,1-1,-1 0,1 0,-1 1,0-1,1 0,-1 0,1 1,-1-1,1 0,-1 0,1 0,0 0,-1 0,1 0,-1 0,1 0,-1 0,1 0,-1 0,1 0,-1 0,1-1,-1 1,1 0,-1 0,1 0,-1-1,1 1,-1 0,0-1,1 1,-1 0,0-1,1 1,58 1,-1-2,1-2,48-10,-31 4,152-22,-347 36,-111 19,763-36,23-23,-330 24,-423 37,42-22,802-60,-192 26,-423 35,-46 7,-189 18,-35 8,237-38,1 0,-1 0,1-1,-1 1,0 0,1 0,-1 0,1 0,-1 0,1 0,-1 0,0 0,1 0,-1 0,1 0,-1 0,0 0,1 0,-1 1,1-1,-1 0,1 0,-1 1,1-1,-1 0,1 1,-1-1,1 0,-1 1,1-1,0 1,-1-1,1 1,0-1,-1 1,1-1,0 1,0-1,-1 1,1-1,0 1,0-1,0 1,0 0,0-1,0 1,0-1,0 1,0 0,0-1,0 1,0-1,0 1,0-1,1 1,-1 0,0-1,0 1,38 8,496-8,-199 0,-283 9,-52-9,0 0,-1 0,1 0,-1 0,0 0,1-1,-1 1,0 0,1 0,-1 0,0-1,0 1,0 0,0-1,0 1,0-1,0 1,0-1,0 1,0-1,0 0,0 1,0-1,0 0,0 0,0 0,0 0,0 0,0 0,-1 0,1 0,0 0,0-1,0 1,0 0,0-1,-1 2,-782 75,657-66,357-15,918-70,-578 45,-558 27,-39 3,-1462 1,2184-19,-239 6,-719 13,73-3,-170 21,324-14,36-4,0-1,0 0,0 0,0 1,0-1,0 0,0 0,0 1,0-1,0 0,0 0,0 0,0 1,0-1,-1 0,1 0,0 1,0-1,0 0,0 0,0 0,0 1,-1-1,33 1,183-6,189-31,-358 31,293-34,-294 32,-70-5,-14 8,0 1,-1 3,1 1,-1 2,-9 3,-49 2,-344 26,399-26,77 9,277-10,-197-9,80 3,-158 8,-58 8,-323 51,-538 89,838-141,64-5,35-6,-1-3,1-2,-1-2,25-6,-31 4,137-12,311-16,-472 33,-28-1,-74 6,-1 3,1 4,-11 6,-40 7,-391 76,382-73,139-29,1 1,-1-1,1 0,-1 1,0-1,1 0,-1 1,0-1,1 0,-1 1,0-1,0 1,1-1,-1 1,0-1,0 0,0 1,0-1,1 1,-1-1,0 1,0-1,0 1,0-1,0 1,0-1,0 1,-1-1,1 1,0-1,0 1,0-1,0 1,0-1,-1 0,1 1,0-1,-1 1,1-1,0 0,0 1,-1-1,1 0,-1 1,1-1,0 0,-1 1,1-1,-1 0,1 0,-1 0,1 1,0-1,-1 0,1 0,-1 0,1 0,-1 0,1 0,-1 0,1 0,-1 0,1 0,-1 0,1 0,40 12,20-3,1-3,0-3,1-2,-1-4,25-4,17 0,177-11,289-6,-676 30,1 4,-66 17,89-14,-869 148,860-138,93-23,-1 0,0 0,1 0,-1 1,0-1,0 0,1 0,-1 1,0-1,0 0,1 1,-1-1,0 0,0 1,0-1,0 0,0 1,0-1,1 0,-1 1,0-1,0 0,0 1,0-1,0 0,0 1,0-1,0 1,-1-1,1 0,0 1,0-1,0 0,0 1,0-1,-1 0,1 0,0 1,0-1,0 0,-1 1,279 3,1104-6,-1423 14,-533 51,-9-25,386-19,178-13,43-3,227-4,164-26,108-3,-437 35,-72 6,-40-4,-353 40,-25 6,-309 51,612-78,102-26,0 0,-1 0,1 0,0 1,-1-1,1 0,-1 0,1 1,0-1,-1 1,1-1,-1 1,1-1,-1 1,1-1,-1 1,0-1,1 1,-1-1,1 1,-1 0,0-1,0 1,1 0,-1-1,0 1,0 0,0-1,0 1,0 0,0-1,0 1,0 0,0-1,0 1,0 0,0 0,-1-1,1 1,0-1,0 1,-1 0,1-1,0 1,-1-1,1 1,-1 0,1-1,-1 1,1-1,278 7,803-10,-789 21,-246 1,-45-19,-1 1,1 0,-1-1,0 1,1 0,-1 0,0 0,1-1,-1 1,0 0,0 0,0 0,0 0,0 0,0-1,0 1,0 0,0 0,0 0,0 0,0-1,-1 1,1 0,0 0,-1 0,1-1,0 1,-1 0,1 0,-1-1,1 1,-1 0,0-1,1 1,-1-1,0 1,1-1,-1 1,0-1,0 1,1-1,-1 0,0 1,0-1,0 0,1 0,-1 0,0 1,0-1,0 0,0 0,0 0,-22 9,-2-1,1-2,-1 0,0-1,0-1,-7-1,-6 1,-322 35,-158 24,489-55,29-8,1 0,-1 0,0 0,1 0,-1 0,0 0,1 0,-1 0,0 0,1 1,-1-1,0 0,1 0,-1 0,0 0,0 0,1 1,-1-1,0 0,0 0,1 0,-1 1,0-1,0 0,1 1,-1-1,0 0,0 0,0 1,0-1,0 0,0 1,1-1,-1 0,0 1,0-1,0 0,0 1,0-1,0 0,0 1,0-1,0 0,0 0,-1 1,1-1,0 0,0 1,0-1,0 0,0 1,-1-1,1 0,0 0,0 1,0-1,-1 0,1 0,0 1,0-1,-1 0,1 0,0 0,34 10,0-3,1-1,0-1,0-2,3-1,-14-1,462 10,-302-14,0 9,0 8,56 16,-135-1,-105-29,1 0,0 0,0 0,0 0,0 0,-1 1,1-1,0 0,0 0,-1 1,1-1,0 1,0-1,-1 1,1-1,-1 1,1-1,0 1,-1-1,1 1,-1 0,1-1,-1 1,1 0,-1-1,0 1,1 0,-1 0,0-1,0 1,1 0,-1 0,0 0,0-1,0 1,0 0,0 0,0 0,0 0,0-1,-1 1,1 0,0 0,0 0,-1-1,1 1,0 0,-1-1,1 1,-1 0,1-1,-1 1,1 0,-1-1,1 1,-1-1,0 1,1-1,-1 1,0-1,0 1,1-1,-1 0,0 1,0-1,1 0,-1 0,-1 0,-58 21,-89 7,-1-6,-67-2,-1156 54,988-43,466-17,545 14,-486-20,0 7,78 22,-150-15,-68-21,0 0,1-1,-1 1,0-1,1 1,-1 0,0-1,0 1,0 0,0-1,0 1,0 0,0 0,0-1,0 1,0 0,0-1,0 1,0 0,0-1,-1 1,1 0,0-1,-1 1,1-1,0 1,-1 0,1-1,-1 1,1-1,-1 1,1-1,-1 1,1-1,-1 0,1 1,-1-1,0 1,1-1,-1 0,0 0,1 1,-1-1,0 0,1 0,-1 0,0 0,1 0,-1 0,0 0,1 0,-1 0,-153 19,119-18,-731-9,-26 1,-140 70,453-25,461-31,50-1,34-1,1-3,0-3,17-5,-35 3,821-83,-334 41,184 22,-601 24,-103-1,-32 1,-640 43,-1635 101,1786-134,702-15,-1-9,126-27,-192 23,393-50,463 4,-789 65,-417 1,-121 21,219-14,-2194 160,2253-165,-79 6,-134-8,219-10,57 7,1 0,-1 0,1-1,-1 1,0-1,1 1,-1 0,1-1,-1 1,0-1,0 1,1-1,-1 1,0-1,0 1,0-1,1 1,-1-1,0 1,0-1,0 0,0 1,0-1,0 1,0-1,0 1,0-1,0 1,-1-1,1 1,0-1,0 1,0-1,-1 1,1-1,0 1,-1-1,1 1,0-1,-1 1,1 0,0-1,-1 1,1-1,-1 1,1 0,-1 0,1-1,-1 1,1 0,231-56,990-151,-770 137,2 20,2 20,51 19,-475 13,-74-1,10 1,-1541 88,-856 93,2148-173,221-21,67 4,194-41,-145 39,19-4,691-122,6 33,38 32,-573 65,-228 5,-31 1,-756 49,255-11,-1031 47,1007-89,490-8,65 4,180-40,-133 37,-45 9,1399-230,-850 174,-546 53,-28 3,-170 4,-125 21,218-16,-441 50,-333 21,764-82,103 3,-1-1,1 1,0-1,0 0,0 1,0-1,0 0,0 1,0-1,0 1,0-1,0 0,0 1,0-1,0 0,0 1,1-1,-1 1,0-1,0 0,1 1,-1-1,1 1,-1-1,0 1,1-1,-1 1,1-1,-1 1,1 0,-1-1,1 1,-1 0,1-1,0 1,-1 0,1 0,-1-1,1 1,0 0,-1 0,1 0,-1 0,1 0,0 0,-1 0,1 0,0 0,-1 0,1 0,0 0,-1 1,1-1,0 0,0 0,381-127,357-77,362-37,-924 203,-136 27,-38 5,-102 12,-1609 191,1703-197,-156 16,-1-8,-23-7,120-14,93-15,21 5,1 3,1 2,0 3,14-2,-33 9,1005-232,-631 143,-358 82,-48 15,-1 0,1-1,0 1,-1 0,1 0,0-1,-1 1,1 0,0-1,-1 1,1-1,0 1,0 0,0-1,-1 1,1-1,0 1,0-1,0 1,0-1,0 1,0 0,0-1,0 1,0-1,0 1,0-1,0 1,0-1,0 1,0-1,0 1,1 0,-1-1,0 1,0-1,1 1,-1 0,0-1,0 1,1 0,-1-1,-62-3,0 2,0 3,-49 8,60-5,-412 43,139-11,-80-12,179-26,225 2,1 0,-1 0,0 0,0 0,0 0,1-1,-1 1,0 0,0 0,0 0,0-1,1 1,-1 0,0 0,0 0,0-1,0 1,0 0,0 0,0-1,0 1,1 0,-1 0,0-1,0 1,0 0,0 0,0-1,0 1,-1 0,1 0,0-1,0 1,0 0,0 0,0-1,0 1,0 0,0 0,-1-1,1 1,0 0,0 0,0 0,0 0,-1-1,32-7,963-189,-369 82,-538 93,-87 21,0 1,0-1,0 1,0-1,0 1,0-1,0 1,0-1,0 1,0-1,0 1,0-1,0 1,0-1,0 1,-1-1,1 1,0-1,0 1,-1 0,1-1,0 1,-1-1,1 1,0 0,-1-1,1 1,-1 0,1-1,-1 1,1 0,0 0,-1-1,1 1,-1 0,1 0,-1 0,1 0,-1 0,1 0,-1 0,1 0,-1 0,0 0,1 0,-1 0,1 0,-1 0,1 0,-1 0,1 1,-1-1,1 0,0 0,-1 0,1 1,-1-1,1 1,-200 22,-78 21,19-1,-1-11,-177-5,426-27,7 1,-1 0,1-1,0 0,0 0,0 0,-1-1,1 1,0-1,0 0,0 0,0-1,0 1,0-1,0 0,-3-1,28-14,220-43,-133 39,502-90,-423 79,-238 26,-899 66,768-66,163-7,51 5,779-103,-622 82,-495 86,-675 115,665-104,316-68,-1-1,1 1,-1 0,1 0,-1-1,0 1,1 0,-1 0,1 0,-1 0,0 0,1 0,-1 0,1 0,-1 0,0 0,1 0,-1 0,0 0,1 0,-1 1,1-1,-1 0,1 0,-1 1,1-1,-1 0,1 1,-1-1,1 0,-1 1,1-1,-1 1,1-1,0 1,-1-1,1 1,0-1,-1 1,1 0,0-1,0 1,0-1,-1 1,1-1,0 1,0 0,0-1,0 1,0 0,0-1,0 1,0-1,1 1,-1 0,0-1,0 1,0-1,1 1,-1-1,0 1,0 0,1-1,-1 1,1-1,-1 0,0 1,1 0,46 11,41-9,0-3,-1-3,3-5,-24 3,374-38,-103 9,113 11,-353 29,-88 1,-27 0,-297 41,212-36,-1044 126,982-103,165-35,-1 0,0-1,1 1,-1 0,0 0,1 1,-1-1,0 0,1 0,-1 0,0 0,1 1,-1-1,0 0,1 1,-1-1,1 0,-1 1,0-1,1 1,-1-1,1 1,-1-1,1 1,0-1,-1 1,1-1,0 1,-1-1,1 1,0 0,-1-1,1 1,0 0,0-1,0 1,0 0,0-1,0 1,0 0,0 0,0-1,0 1,0 0,0-1,0 1,1 0,-1-1,0 1,0 0,1-1,-1 1,0-1,1 1,-1 0,40 16,12-9,1-2,1-2,39-3,-55-1,521-27,-118 2,-114 42,-304-11,-24 1,-40 8,-338 51,-413 59,-170 15,795-107,161-26,22-5,86-1,0-5,0-4,76-16,-153 20,241-35,118-19,2 18,39 14,-168 28,-212 3,-46-5,1 1,-1-1,1 0,0 1,0-1,-1 0,1 1,0-1,0 0,-1 1,1-1,0 1,0-1,0 0,0 1,-1-1,1 1,0-1,0 1,0-1,0 1,0-1,0 1,0-1,0 0,0 1,1-1,-1 1,0-1,0 1,0-1,0 0,1 1,-1-1,0 1,0-1,1 0,-1 1,0-1,1 0,-1 1,0-1,1 0,-1 0,1 1,-1-1,0 0,1 0,-1 0,1 0,-1 1,0-1,1 0,-1 0,1 0,-1 0,1 0,-1 0,1 0,-1 0,1 0,-1 0,0 0,1-1,-1 1,1 0,-37 17,-320 61,-1004 159,1257-212,103-25,0 1,1-1,-1 0,0 0,1 1,-1-1,0 0,0 0,1 1,-1-1,0 0,0 1,0-1,0 0,0 1,1-1,-1 0,0 1,0-1,0 1,0-1,0 0,0 1,0-1,0 0,0 1,0-1,0 1,0-1,-1 0,1 1,0-1,0 0,0 1,0-1,-1 0,1 1,0-1,0 0,-1 0,1 1,0-1,0 0,-1 0,42 4,0-2,0-2,0-2,25-5,-23 3,824-114,-411 63,134 14,-568 40,12-2,1 3,0 0,0 2,0 2,20 5,-55-8,-1-1,0 1,0-1,0 1,0-1,0 1,1 0,-1-1,0 1,0 0,1 0,-1 0,1 0,-1-1,1 1,-1 0,1 0,-1 0,1 0,0 0,-1 0,1 0,0 0,0 0,0 0,0 0,0 0,0 0,0 0,0 0,1 1,-1-1,0 0,0-1,1 1,-1 0,1 0,-1 0,1 0,-1 0,1 0,0 0,-1-1,1 1,0 0,0 0,-1-1,1 1,0-1,0 1,0-1,0 1,0-1,0 1,0-1,-74 22,0-3,-2-3,-8-3,0 1,-565 96,-456 91,846-145,222-44,36-12,1 0,-1 0,0-1,1 1,-1 0,1 0,-1 0,1-1,-1 1,0 0,1 0,-1 0,1 0,-1 0,1 0,-1 0,1 0,-1 0,1 0,-1 0,1 0,-1 1,1-1,-1 0,0 0,1 0,-1 0,1 1,-1-1,1 0,-1 1,0-1,1 0,-1 1,0-1,1 0,-1 1,0-1,0 1,1-1,-1 0,0 1,0-1,0 1,0-1,1 1,-1-1,0 1,0-1,0 1,0-1,0 1,0-1,0 1,0-1,-1 0,1 1,0-1,0 1,0-1,0 1,-1-1,102 6,1-5,99-12,-138 6,919-85,-915 85,149-13,0 10,120 14,-198 17,-140-22,1-1,0 0,0 0,0 0,0 1,0-1,0 1,0-1,-1 1,1-1,0 1,0-1,1 1,-1 0,0 0,0-1,0 1,0 0,1 0,-1 0,0 0,1 0,-1 0,1 0,-1 0,1 0,-1 0,1 0,0 1,0-1,-1 0,1 0,0 0,0 0,0 1,0-1,0 0,1 0,-1 0,0 0,1 0,-1 1,0-1,1 0,-1 0,1 0,0 0,-1 0,1 0,0 0,-1-1,1 1,0 0,0 0,0 0,0-1,0 1,0 0,0-1,0 1,0-1,0 0,0 1,1-1,-198 49,137-38,-929 119,343-54,338-38,293-36,21-2,27-1,554-69,-159 12,-116 29,2 14,41 14,-417 19,-628 106,-57 2,308-41,340-57,98-28,0 0,0 0,1 1,-1-1,0 0,0 0,1 1,-1-1,0 0,0 1,0-1,0 0,0 0,1 1,-1-1,0 0,0 1,0-1,0 0,0 1,0-1,0 0,0 1,0-1,0 0,0 1,0-1,0 0,0 1,-1-1,1 0,0 1,0-1,0 0,0 1,-1-1,1 0,0 0,0 1,0-1,-1 0,1 0,0 1,0-1,-1 0,1 0,0 0,-1 0,1 1,0-1,-1 0,1 0,34 3,87-10,0-5,58-16,-101 16,181-30,272-46,4 22,490 6,-943 60,0 4,0 4,71 16,-82 4,-71-28,0 1,1 0,-1-1,0 1,1 0,-1-1,0 1,0 0,0-1,0 1,0 0,0 0,0-1,0 1,0 0,0-1,0 1,0 0,-1-1,1 1,0 0,0-1,-1 1,1-1,0 1,-1 0,1-1,-1 1,1-1,-1 1,1-1,-1 1,1-1,-1 1,1-1,-1 0,0 1,1-1,-1 0,0 0,1 1,-1-1,0 0,1 0,-1 0,0 0,1 0,-1 0,0 0,1 0,-32 13,0-2,-1-1,0-2,-1-1,-21 1,-8 2,-1355 194,945-145,91-21,345-37,29-5,26-3,304-50,325-58,685-96,-1036 185,1 13,130 18,-297 12,-130-17,1 0,0 0,0 0,-1 0,1 0,0 0,0 0,-1 0,1 0,0 0,0 0,-1 0,1 1,0-1,-1 0,1 0,0 1,-1-1,1 0,0 1,-1-1,1 1,-1-1,1 1,-1-1,1 1,-1-1,1 1,-1 0,1-1,-1 1,0 0,0-1,1 1,-1 0,0-1,0 1,0 0,1 0,-1-1,0 1,0 0,0 0,0-1,0 1,-1 0,1 0,0-1,0 1,0 0,-1-1,1 1,0 0,-1-1,1 1,0 0,-1-1,-40 23,-188 32,169-45,-1717 235,1544-222,221-21,30-2,238-13,-1-11,76-25,-143 22,601-85,3 35,110 32,-808 44,222 9,-279-1,-33 1,-25-4,-338 16,-700 86,887-89,-287 41,449-55,16-1,24-2,-27 0,311-12,0-15,38-19,-4 1,324-28,333 18,-862 50,-123 0,-26 0,-35-1,-344 18,-404 51,449-31,446-30,648-26,-652 29,-19 1</inkml:trace>
</inkml:ink>
</file>

<file path=ppt/ink/ink6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7:24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1888,'-18'117,"-68"327,48-267,15-77,18-100,4-11</inkml:trace>
  <inkml:trace contextRef="#ctx0" brushRef="#br0" timeOffset="250.842">1 2424,'54'-2,"0"-3,-1-2,1-3,-2-1,1-4,-2-1,0-2,0-4,123-60,-153 68,-3 2</inkml:trace>
  <inkml:trace contextRef="#ctx0" brushRef="#br0" timeOffset="697.533">763 1944,'-75'474,"73"-461,-1-6,1 0,0 0,0 1,1-1,0 1,0-1,1 1,0-1,0 1,0 0,1-1,1 1,-1-1,1 0,0 1,1-1,0 0,0 0,0-1,1 1,0-1,0 1,5 4,-4-10,1 0,-1 0,0-1,1 1,-1-1,0 0,1-1,-1 0,0 0,0 0,1 0,-1-1,0 1,0-2,0 1,-1 0,1-1,0 0,-1 0,0 0,0-1,4-3,12-6,2-1,-13 7,0 1,1 0,-1 1,1 0,0 0,1 1,-1 0,1 1,8-1,-17 4,-1 0,1 0,0 0,-1 1,1-1,0 1,-1-1,1 1,-1 0,1 0,-1-1,1 1,-1 0,0 0,1 0,-1 1,0-1,0 0,0 0,0 1,0-1,0 1,0-1,0 1,-1-1,1 1,0-1,-1 1,0-1,1 1,-1 0,0-1,0 1,0 1,3 65,-4-57,1-3,-1-5,0-1,1 1,-1 0,1 0,0 0,0 0,0-1,0 1,1 0,-1 0,1 0,0-1,-1 1,1 0,0 0,1-1,-1 1,0-1,1 1,0-1,-1 0,1 0,0 0,1 1,8-1</inkml:trace>
  <inkml:trace contextRef="#ctx0" brushRef="#br0" timeOffset="1114.459">1299 2621,'19'-4,"0"0,0-2,-1-1,0 0,0-1,0-1,-1 0,-1-2,0 0,0 0,-1-2,0 0,-1-1,-1 0,4-6,-16 19,1-1,-1 0,1 0,-1 0,0 1,0-1,0-1,0 1,-1 0,1 0,0 0,-1 0,1 0,-1-1,0 1,0 0,0 0,0-1,0 1,-1 0,1 0,0 0,-1-1,0 1,1 0,-1 0,0 0,0 0,0 0,-1 0,1 0,0 1,-1-1,1 0,-1 1,0-1,1 1,-1-1,0 1,0 0,0 0,0 0,0 0,0 0,0 0,0 1,0-1,0 1,-1-1,1 1,0 0,0 0,-1 0,1 0,0 0,0 0,0 1,-1-1,1 1,0-1,0 1,0 0,0 0,-2 1,-9 5,1 1,-1 1,2 0,-1 0,1 1,1 1,-1-1,2 2,0-1,0 2,1-1,0 1,1 0,1 0,0 1,1 0,-2 11,5-20,1 0,0 0,0 0,0 1,1-1,0 0,0 1,0-1,1 0,0 0,0 1,0-1,0 0,1 0,0 0,0 0,1 0,-1-1,1 1,0-1,0 1,0-1,1 0,-1 0,1-1,0 1,0-1,1 0,-1 0,1 0,3 2,1 0,-1-1,1-1,-1 0,1 0,0 0,0-1,1 0,-1-1,0 0,0-1,1 0,-1 0,0-1,1 0,7-2,8-4</inkml:trace>
  <inkml:trace contextRef="#ctx0" brushRef="#br0" timeOffset="25287.026">508 3525,'-7'-4,"-1"1,1 0,-1 1,0-1,0 2,0-1,0 1,0 0,-1 1,1 0,0 0,0 1,0 0,0 0,0 1,0 0,0 0,0 1,0 0,1 0,0 1,0 0,0 0,0 1,0 0,1 0,0 1,0 0,0 0,1 0,0 0,0 1,-2 6,0-1,1 1,1 0,0 1,1-1,0 1,1 0,1 0,0 0,1 0,0 0,1 0,1 1,0-1,1 0,1 0,0 0,1-1,0 1,1-1,0 0,1 0,1 0,5 7,-7-15,-1-1,1-1,0 1,0-1,0 1,0-1,1-1,-1 1,1-1,-1 0,1 0,0-1,0 0,0 0,0 0,0 0,0-1,0 0,0-1,0 1,0-1,0 0,0-1,0 1,-1-1,1 0,-1-1,1 1,-1-1,0 0,0-1,0 1,0-1,0 0,-1 0,0 0,3-4,8-4,-1-1,0 0,-1-1,0 0,-1-1,-1-1,0 0,-1 0,-1-1,0-1,-2 1,0-1,0 0,-2-1,-1 1,0-1,-1 0,-1 0,-1-1,0-10,-2 22,0 1,0 0,-1-1,0 1,0 0,-1 0,0 1,0-1,0 0,-1 1,0 0,0 0,-1 0,1 0,-1 1,-1-1,3 4,1-1,-1 1,0 0,0 0,0 0,-1 0,1 1,0-1,-1 1,1 0,-1 0,1 0,-1 0,1 1,-1-1,0 1,1 0,-1 0,1 0,-1 1,0-1,1 1,-1 0,1 0,-1 0,1 1,0-1,-1 1,1-1,0 1,0 0,-2 2,-54 69,44-48</inkml:trace>
  <inkml:trace contextRef="#ctx0" brushRef="#br0" timeOffset="25718.37">848 3863,'1'-19,"1"-1,1 1,1 0,1 0,1 0,0 1,1-1,1 2,1-1,1 1,8-12,-17 28,-1-1,0 1,0-1,1 1,-1-1,1 1,0-1,-1 1,1 0,0 0,0-1,0 1,-1 0,1 0,1 0,-1 0,0 0,0 0,0 0,0 0,1 0,-1 1,0-1,1 0,-1 1,1-1,-1 1,0-1,1 1,-1 0,1 0,-1 0,1 0,-1 0,1 0,-1 0,1 0,-1 1,1-1,-1 0,1 1,-1-1,1 1,-1 0,0-1,1 1,-1 0,0 0,0 0,0 0,29 64,-28-58,0 1,0-1,1 0,0 0,0 0,1-1,-1 1,1-1,1 0,-1 0,1 0,0-1,1 1,-1-1,1 0,0-1,0 0,1 0,-1 0,1 0,0-1,4 1,-4-3,0 0,-1-1,1 0,0 0,-1 0,1-1,-1 0,1 0,-1-1,1 0,-1 0,0-1,0 1,0-1,0-1,0 1,-1-1,1 0,-1 0,0 0,89-103,-86 92,-1 0,-1-1,0 0,-1 0,0 0,-1 0,0-8,4-12,-4 16</inkml:trace>
  <inkml:trace contextRef="#ctx0" brushRef="#br0" timeOffset="40672.492">453 4485,'-1'-1,"1"0,-1 0,1 0,-1 0,1 0,-1 0,0 0,0 0,0 0,1 1,-1-1,0 0,0 0,0 1,0-1,0 1,0-1,0 1,0-1,-1 1,1 0,0 0,0-1,0 1,0 0,0 0,-1 0,1 0,0 0,0 0,0 1,0-1,0 0,-1 1,1-1,0 0,0 1,0-1,0 1,0 0,0-1,0 1,1 0,-1 0,0-1,0 1,0 0,1 0,-1 0,0 0,1 0,-1 0,1 0,-1 0,1 0,0 0,-1 1,1-1,-13 186,-20 122,31-237,26-82,139-145,-155 147,2 1,-1 0,1 1,-1 0,2 1,-1-1,1 2,-1 0,1 0,0 1,1 0,-1 1,0 0,1 1,-1 1,1-1,0 2,-8 0,0 1,0 0,-1 0,1 0,-1 1,0-1,1 1,-1 0,0 0,-1 0,1 0,0 0,-1 0,0 1,0 0,0-1,0 1,0 0,-1 0,0 0,0 0,0 0,0 0,0 0,-1 1,1 107,-4-100,0 0,-1 0,0-1,-1 1,0-1,-1 0,0 0,-1 0,0-1,0 0,-1-1,-1 0,0 0,0-1,0 0,-1 0,0-1,-1 0,0-1,0 0,0-1,0 0,-1-1,0 0,0-1,0 0,0-1,-1-1,1 0,-13 0,-92-17,114 15,0 0,0-1,0 1,0-1,0 1,1-1,-1 0,0 0,1 0,-1 0,1 0,0-1,0 1,0-1,0 1,0-1,1 0,-1 0,1 0,-1 0,1 0,0 0,1 0,-1 0,0 0,1-1,0 1,-1 0,1 0,0 0,1-1,-1 1,1 0,0-2,4-13</inkml:trace>
  <inkml:trace contextRef="#ctx0" brushRef="#br0" timeOffset="41046.044">904 5190,'49'-18,"0"-2,-2-3,0-1,-2-2,0-2,18-18,-59 44,-1 0,1 0,-1 0,0 0,0-1,0 0,0 1,0-1,0 0,-1 0,1-1,-1 1,0 0,0-1,0 0,-1 1,1-1,-1 0,0 0,0 0,0 0,0 0,-1 0,0 0,0 0,0 0,0 0,0 0,-1 0,0 0,0 1,0-1,0 0,-1 0,1 0,-1 1,0-1,0 1,0-1,-1 1,1 0,-1 0,-1-1,-1 0,0 1,0 0,0 0,0 1,0-1,0 1,-1 0,1 1,-1-1,0 1,1 0,-1 1,0-1,0 1,1 0,-1 1,0-1,1 1,-1 0,0 0,1 1,-1 0,1 0,0 0,0 1,0 0,0-1,0 2,-2 1,-3 1,0 2,0-1,0 1,1 1,1 0,-1 0,1 0,1 1,0 0,0 1,1 0,1 0,-3 6,5-9,-1 0,2 0,-1 0,1 1,0-1,1 1,0 0,0 0,1-1,0 1,1 0,0-1,0 1,1 0,0-1,0 1,1-1,0 0,1 0,0 0,0 0,0-1,1 0,0 0,1 0,0 0,0-1,0 0,1 0,-1-1,1 1,6 2,5-2,0 0,0-1,1-1,0 0,0-2,0 0,0-1,0-1,9-1,-15 1,19 0</inkml:trace>
  <inkml:trace contextRef="#ctx0" brushRef="#br0" timeOffset="-3302.482">14732 618,'-9'7,"1"0,-1 0,1 1,0 0,1 0,0 1,0 0,1 0,0 1,1-1,0 1,0 1,1-1,-1 6,1-3,0 0,1 0,1 1,0-1,0 1,2-1,0 1,0 0,1 2,0-12,-1 0,1 0,0 0,0 0,0 0,0 0,1 0,-1 0,1-1,0 1,0 0,0-1,1 0,-1 1,1-1,0 0,0 0,0-1,0 1,1-1,-1 1,1-1,-1 0,1 0,0-1,0 1,0-1,0 0,0 0,0 0,0 0,7-2,0-1,0-1,0 1,-1-1,1-1,-1 0,0-1,0 0,0 0,-1-1,0 0,0-1,-1 0,1 0,-2-1,7-7,98-101,-111 115,-1 0,1 0,-1 0,1 1,0-1,-1 0,1 0,0 0,0 1,0-1,0 0,-1 1,1-1,0 1,0-1,0 1,0-1,0 1,0 0,0 0,0-1,0 1,1 0,-1 0,0 0,0 0,0 0,0 0,0 0,0 1,0-1,0 0,0 1,0-1,0 0,0 1,0-1,0 1,0 0,0-1,0 1,-1 0,1-1,0 1,0 1,25 47,-21-36,-4-9,0 0,0 1,0-1,0 0,1 0,0-1,-1 1,1 0,1-1,-1 1,1-1,-1 1,1-1,0 0,0 0,0-1,0 1,1 0,-1-1,1 0,0 0,-1 0,1 0,0-1,0 0,0 1,0-1,0-1,1 1,-1-1,0 1,0-1,1 0,9-6,0 0,0-1,-1-1,0 0,-1-1,0 0,0-1,-1 0,0 0,0-2,-2 1,5-7,6-5,-17 20,5-7,-1-1,2 2,0-1,0 1,0 1,1-1,0 2,1-1,0 2,0-1,1 1,-1 1,1 0,0 1,0 0,11-1,-20 5,1 0,-1 1,0-1,0 1,1 0,-1 0,0 0,0 0,0 0,0 1,0-1,0 1,0 0,-1 0,1 0,-1 0,1 0,-1 1,0-1,0 1,0 0,0-1,0 1,-1 0,1 0,-1 0,0 0,0 0,0 1,0 1,11 101,-12-101,0 1,0-1,-1 0,0 0,0 0,0 0,-1 1,1-2,-1 1,0 0,-1 0,1-1,-1 1,0-1,0 1,0-1,-1 0,0-1,1 1,-1-1,0 1,-1-1,1 0,-1-1,1 1,-1-1,-5 2,-94 39,103-43,1 1,-1 0,1-1,-1 1,1 0,0-1,-1 1,1 0,0-1,-1 1,1 0,0 0,0-1,0 1,0 0,-1 0,1-1,0 1,1 0,-1 0,0 0,0-1,0 1,0 0,0 0,1-1,-1 1,0 0,1-1,-1 1,1 0,-1-1,1 1,-1 0,1-1,-1 1,1-1,-1 1,1-1,0 1,-1-1,1 0,0 1,-1-1,1 0,0 1,0-1,-1 0,1 0,0 0,0 0,-1 0,1 0,0 0,0 0,45 9,-16-6,1-2,-1-1,0-1,0-1,0-2,0 0,0-3,-1 0,0-2,-1-1,24-12,-6-1,-2-2,0-3,-2-1,-1-2,-1-1,-2-3,-1-1,-32 31,0 0,0-1,-1 1,0-1,0 0,0-1,-1 1,0-1,0 1,0-1,-1 0,0 0,-1 0,1 0,-1-1,-1 1,1-2,-4 6,0-1,1 1,-1 0,-1 0,1 0,0 1,-1-1,1 1,-1 0,0 0,0 0,0 0,0 1,0 0,0 0,0 0,0 0,-1 0,1 1,0 0,0 0,-1 0,1 0,0 1,0 0,-1 0,1 0,0 0,-3 1,-8 4,-1 1,1 0,0 0,1 2,0 0,0 0,0 2,2-1,-1 2,1-1,1 2,0 0,1 0,0 1,1 0,1 0,-1 4,6-13,1 0,0 1,0 0,0-1,0 1,1 0,0 0,0 0,1 0,0 0,0 0,0 0,1 0,-1 0,2 0,-1 0,1 0,-1 0,2-1,-1 1,0-1,1 1,0-1,1 0,-1 0,1 0,0-1,0 1,0-1,1 0,11 8,0-1,0-1,1 0,0-1,0-1,1-1,0-1,1 0,-1-1,1-1,0-1,0 0,1-2,-1 0,0-1,0-1,1-1,-1-1,10-2,55-13,-60 13</inkml:trace>
  <inkml:trace contextRef="#ctx0" brushRef="#br0" timeOffset="-8272.02">11798 702,'0'29,"0"14,5 0,1-7</inkml:trace>
  <inkml:trace contextRef="#ctx0" brushRef="#br0" timeOffset="-8040.108">11769 392,'5'10,"2"2</inkml:trace>
  <inkml:trace contextRef="#ctx0" brushRef="#br0" timeOffset="-7673.474">12390 505,'-7'2,"0"0,0 0,0 1,0 0,0 0,1 1,0 0,-1 0,2 0,-1 1,0 0,1 0,0 1,0-1,0 1,1 0,0 0,0 0,1 1,-1 0,1-1,1 1,-1 0,1 0,1 1,-1-1,1 0,0 4,3-6,1 0,-1 0,1 0,0-1,1 1,-1-1,1 1,0-1,0-1,0 1,0 0,1-1,0 0,-1 0,1 0,4 1,17 12,31 45,-56-59,0 0,0 0,-1 0,1 0,0 0,-1 1,1-1,-1 0,0 0,0 0,0 1,0-1,0 0,0 0,0 0,-1 1,1-1,-1 0,0 0,1 0,-1 0,0 0,0 0,0 0,-1 0,1 0,0-1,-1 1,1 0,-1-1,0 1,1-1,-1 0,0 1,-1-1,-4 3,1 0,-1-1,0 0,0 0,-1-1,1 0,0 0,-1 0,1-1,-1-1,1 1,-1-1,0 0,1-1,-1 0,-6-1,-6-5</inkml:trace>
  <inkml:trace contextRef="#ctx0" brushRef="#br0" timeOffset="-5324.444">13350 222,'-22'189,"4"54,8-166,8-46,-2-1,-1 1,-1 0,-2-1,-1-1,-3 6,0-22,8-18</inkml:trace>
  <inkml:trace contextRef="#ctx0" brushRef="#br0" timeOffset="-5087.477">12926 702,'49'5,"43"-3,17-7,-6-3,-11 1,-15-4,-17 0,-14 2,-10 2,-5 3,-10 2</inkml:trace>
  <inkml:trace contextRef="#ctx0" brushRef="#br0" timeOffset="-4808.45">13801 618,'-10'19,"2"1,0 0,1 0,0 0,2 1,1 0,0 0,2 0,0 1,1-1,2 15,0-33,-1 0,1 0,0 0,0 0,0-1,0 1,1 0,-1 0,1-1,-1 1,1-1,0 1,0-1,0 0,0 0,0 0,1 0,-1 0,1-1,-1 1,1 0,0-1,-1 0,1 0,0 0,0 0,0 0,0-1,0 1,0-1,0 0,0 0,0 0,0 0,0 0,0-1,3 0,4 0,1-2,-1 1,0-1,1-1,-1 0,-1 0,1-1,-1-1,1 1,0-3,-2 2,0 0,-1-1,0-1,0 1,-1-1,0 0,0 0,-1-1,0 0,-1 0,0 0,0 0,-1-1,0 1,0-1,-1 0,-1 0,0 0,0 0,-1 0,0 0,-1 0,0 0,0 0,-2-4,-1 6,0 0,0 1,0 0,-1 0,0 0,-1 1,0-1,0 1,0 0,0 1,-1 0,0 0,0 0,-1 1,1 0,-1 0,0 1,0 0,0 1,0-1,-1 2,1-1,0 1,-1 0,1 1,-1 0,1 0,-1 1,1 0,-1 0,1 1,0 0,-5 3,-16 6</inkml:trace>
  <inkml:trace contextRef="#ctx0" brushRef="#br0" timeOffset="-14624.585">5673 1042,'11'-5,"32"-12,-2-3,0 0,-1-3,17-14,-51 32,0 0,-1 0,0-1,0 1,0-1,-1 0,0-1,0 1,-1-1,0 0,0 0,0-1,-2 6,0 0,0-1,-1 1,1-1,-1 1,1 0,-1-1,0 1,0-1,0 1,0-1,-1 1,1-1,-1 1,1 0,-1-1,0 1,0 0,0 0,0-1,0 1,0 0,-1 0,1 0,-1 0,1 0,-1 1,0-1,0 0,0 1,0 0,0-1,0 1,0 0,0 0,-1 0,0 0,-2-1,1 1,0 0,-1 0,1 1,-1 0,0-1,1 2,-1-1,1 0,-1 1,1 0,-1 0,1 0,-1 0,1 1,0 0,0 0,0 0,0 0,0 1,0-1,1 1,-4 3,-75 85,69-74,4-8,2 0,-1 0,1 1,1 0,0 0,0 0,1 1,0 0,1 0,0 0,1 0,0 1,1 0,0-1,1 5,1-12,1 0,0-1,0 1,0-1,1 1,-1-1,1 0,0 1,0-1,0 0,0 0,0 0,1-1,-1 1,1-1,0 1,0-1,0 0,0 0,0 0,0 0,1 0,-1-1,1 0,-1 0,1 0,-1 0,1 0,0-1,1 1,4 0,1-1,0 0,0-1,0 0,0 0,0-1,-1 0,1-1,-1 0,8-4,69-37,-62 30</inkml:trace>
  <inkml:trace contextRef="#ctx0" brushRef="#br0" timeOffset="-15824.687">4629 476,'-17'318,"-23"-22,15-152,23-135</inkml:trace>
  <inkml:trace contextRef="#ctx0" brushRef="#br0" timeOffset="-15489.932">4234 618,'43'-19,"34"-12,13-4,-4-2,-12 6,-13 8,-13 3,-9 5,-7 0,-9 3</inkml:trace>
  <inkml:trace contextRef="#ctx0" brushRef="#br0" timeOffset="-14988.315">5052 336,'-36'373,"-3"-119,37-241,-1-3,1 0,0 0,1 0,0 0,1 0,0 1,0-1,1 0,0 0,3 10,-3-19,-1 0,1 1,0-1,0 0,0 0,0 1,0-1,0 0,0 0,0 0,0 0,0 0,0-1,1 1,-1 0,0 0,1-1,-1 1,0-1,1 1,-1-1,1 0,-1 0,1 1,-1-1,1 0,-1 0,0 0,1 0,-1-1,1 1,-1 0,1-1,-1 1,1-1,-1 1,0-1,1 0,-1 1,1-2,51-34,121-117,-164 145,-9 7,0-1,0 0,0 1,0-1,0 1,0-1,0 1,1 0,-1-1,0 1,1 0,0 0,-1 0,1 0,-1 0,1 0,0 1,0-1,-1 0,1 1,0-1,0 1,0 0,0 0,0 0,0 0,-1 0,1 0,0 0,0 0,0 1,0-1,-1 1,1 0,0-1,0 1,-1 0,1 0,0 0,-1 0,1 0,-1 0,1 1,-1-1,1 1,0 8,0 1,-1-1,0 1,0 0,-1-1,-1 1,0 0,0-1,-1 1,-2 5,-4 51,7-65,1 0,0 1,0-1,0 1,1-1,-1 1,0-1,1 1,0-1,0 0,-1 1,1-1,0 0,1 0,-1 0,0 1,1-1,-1-1,1 1,0 0,-1 0,1-1,0 1,13 6</inkml:trace>
  <inkml:trace contextRef="#ctx0" brushRef="#br0" timeOffset="-13024.981">7254 929,'14'-1,"-1"1,1-2,-1 0,1 0,-1-1,0-1,0 0,0-1,0-1,-1 0,0 0,0-1,-1-1,0 0,0 0,-1-1,9-9,-18 16,1 0,-1-1,0 1,1-1,-1 0,0 1,0-1,-1 0,1 1,0-1,-1 0,0 0,0 0,0 0,0 1,0-1,0 0,-1 0,1 0,-1 0,0 1,0-1,0 0,0 1,-1-1,1 1,-1-1,1 1,-1 0,0 0,0-1,0 1,0 1,0-1,0 0,0 0,-1 1,1-1,-1 1,1 0,-1 0,0 0,1 0,-1 0,0 0,0 1,0 0,1-1,-1 1,0 0,0 0,0 0,0 1,0-1,1 1,-1 0,0-1,1 1,-1 1,-1-1,-13 6,0 1,0 1,1 1,0 0,0 1,1 0,1 1,0 1,1 0,0 1,1 1,-5 7,8-12,5-7,0 0,1 0,-1 0,1 1,-1 0,1-1,0 1,0 0,1 1,-1-1,1 0,0 1,0 0,0-1,1 1,0 0,0 0,0 0,0-1,1 1,0 0,0 0,0 0,0 0,1 0,0 0,0 0,0 0,1-1,0 1,0 0,0-1,0 0,1 1,-1-1,1 0,0 0,1 0,-1-1,0 1,1-1,2 2,5-1,1 0,-1-1,0 0,1-1,0 0,-1-1,1-1,0 1,0-2,-1 0,1 0,0-1,-1 0,1-1,-1-1,0 0,0 0,6-4,4-3</inkml:trace>
  <inkml:trace contextRef="#ctx0" brushRef="#br0" timeOffset="-12474.579">7649 843,'2'90,"-2"-88,1 1,0-1,0 1,0-1,0 0,0 0,1 1,-1-1,1 0,-1 0,1 0,0-1,0 1,0 0,0-1,0 1,0-1,0 1,0-1,1 0,-1 0,0 0,1-1,-1 1,1 0,-1-1,1 1,-1-1,1 0,-1 0,1 0,-1 0,3-1,10-4,0 0,-1-1,0-1,0 0,-1-1,0-1,0 0,-1-1,0 0,0 0,-1-1,-1-1,0 0,-1 0,2-4,-7 11,66-79,-70 83,1 1,-1-1,0 1,0 0,1-1,-1 1,0 0,1-1,-1 1,1 0,-1 0,0-1,1 1,-1 0,1 0,-1 0,1-1,-1 1,1 0,-1 0,0 0,1 0,-1 0,1 0,-1 0,1 0,-1 0,1 0,-1 0,1 0,-1 1,1-1,-1 0,0 0,1 0,-1 1,1-1,-1 0,0 0,1 1,-1-1,1 0,-1 1,0-1,0 0,1 1,-1-1,0 1,0-1,1 1,-1-1,0 0,0 1,0-1,0 1,0-1,0 1,1-1,-1 1,0-1,0 1,-1-1,1 1,0-1,0 0,0 1,0-1,0 1,-7 37,6-34,-5 35,2 1,2-1,1 1,2-1,2 1,6 32,5 92,-11-131,-2-1,-1 1,-2 0,-1-1,-1 1,-2-1,-1-1,-2 1,-1-1,-8 15,18-44,-8 16,0-1,-1 0,-1-1,0 1,-2-2,1 0,-2 0,0-1,-1-1,-9 7,23-19,-1-1,0 1,1 0,-1-1,0 1,0-1,0 1,0-1,1 0,-1 1,0-1,0 0,0 0,0 1,0-1,0 0,0 0,0 0,0 0,0 0,1 0,-1-1,0 1,0 0,0 0,0-1,0 1,0 0,0-1,1 1,-1-1,0 1,0-1,1 1,-1-1,0 0,1 1,-1-1,0 0,1 0,-1 1,1-1,-1 0,1 0,0 0,-1 0,1 0,0 1,0-2,-6-48,11 16,1-1,2 1,2 1,1 0,1 0,2 1,1 1,1 0,2 1,1 1,17-19,16-18,-33 44</inkml:trace>
  <inkml:trace contextRef="#ctx0" brushRef="#br0" timeOffset="-13861.815">6633 336,'0'44,"0"111,-17 129,-21-30,22-207,20-60</inkml:trace>
  <inkml:trace contextRef="#ctx0" brushRef="#br0" timeOffset="-13439.588">6915 618,'-82'75,"-59"68,140-142,0 0,-1 0,1 0,0 0,0 1,0-1,0 0,0 1,0-1,0 1,1-1,-1 1,0-1,1 1,0-1,-1 1,1 0,0-1,-1 1,1 0,0-1,0 1,0 0,1-1,-1 1,0 0,1-1,-1 1,1-1,-1 1,1-1,0 1,0-1,0 1,-1-1,1 0,0 1,1-1,-1 0,0 0,0 0,1 0,-1 0,0 0,1 0,-1 0,1 0,-1-1,1 1,-1-1,1 1,1 0,-1-1,12 4,-1 0,1 0,-1 1,0 1,0 1,-1-1,0 2,0 0,-1 0,0 1,7 8,26 36,-30-39</inkml:trace>
  <inkml:trace contextRef="#ctx0" brushRef="#br0" timeOffset="-10053.686">8806 872,'0'40,"2"18,-3 0,-2 1,-3-1,-3 0,-10 37,-40 89,59-184,0 0,0-1,0 1,-1 0,1-1,0 1,0 0,-1-1,1 1,0 0,0-1,-1 1,1 0,-1 0,1-1,0 1,-1 0,1 0,0 0,-1 0,1 0,-1-1,1 1,0 0,-1 0,1 0,-1 0,1 0,0 0,-1 0,1 0,-1 0,1 1,0-1,-1 0,1 0,-1 0,1 0,0 1,-1-1,1 0,0 0,-1 0,1 1,0-1,-1 0,1 1,0-1,0 0,-1 1,1-1,0 0,0 1,0-1,0 1,-2-40,9-3,2 1,1 0,2 1,2 0,2 1,6-8,45-96,6 4,11-7,-27 71,-55 74,-1-1,1 0,-1 1,1-1,0 1,0 0,0 0,0-1,0 1,0 0,0 1,0-1,0 0,0 1,0-1,0 1,1-1,-1 1,0 0,0 0,1 0,-1 0,0 1,0-1,0 0,1 1,-1 0,0-1,0 1,0 0,0 0,0 0,0 1,0-1,-1 0,1 1,0-1,1 2,5 9,0 0,-1 1,0 0,-1 1,0-1,-1 1,0 0,-1 0,-1 1,-1-1,0 1,0 0,-2 0,0-1,0 1,-3 12,1-16,1 0,-2 0,1 0,-1-1,-1 0,0 1,-1-1,0 0,0-1,-1 1,0-1,-1-1,0 1,0-1,-1 0,0 0,0-1,-1 0,0-1,0 0,-1 0,1-1,-1 0,0-1,-1 0,1-1,-1 0,1 0,-1-1,0-1,0 1,0-2,0 0,0 0,-9-2,-5-4</inkml:trace>
  <inkml:trace contextRef="#ctx0" brushRef="#br0" timeOffset="-8888.574">9681 646,'-49'28,"1"3,2 2,1 2,1 1,3 3,0 2,36-36,-1 0,1 0,1 0,-1 1,1 0,0 0,0 0,0 0,1 1,0-1,1 1,-1 0,1 0,1 0,-1 0,1 0,0 0,1 0,0 0,0 1,0-1,2 4,-1-9,0 0,0 0,1 0,-1 0,1-1,-1 1,1 0,0-1,0 1,0-1,0 1,0-1,0 0,0 0,0 0,0 0,1 0,-1 0,0-1,1 1,-1-1,0 0,1 0,-1 0,1 0,-1 0,0 0,1 0,-1-1,0 1,3-2,70-30,82-101,37-56,-165 164,-30 66,-12-2,9-33,1 0,0 1,0-1,0 1,1-1,0 1,1 0,0 0,0 0,0 0,0 0,1 0,1 0,-1 0,1 0,0 0,1 0,-1-1,1 1,1 0,-1-1,1 1,3 4,0-8,1 0,-1-1,0 0,1 0,-1 0,1-1,0 0,-1 0,1-1,0 0,-1 0,1 0,0-1,0 0,-1 0,1-1,-1 0,1 0,-1-1,0 1,0-1,0-1,0 1,-1-1,1 0,4-4,4-1,0-1,-1 0,0-1,0-1,-1 0,0 0,-1-1,-1-1,0 0,0-2,35-48,-31 47,-2 1,0-2,-1 1,-1-2,0 1,-2-1,0-1,5-19,-13 38,1-1,-1 1,1 0,-1-1,0 1,0-1,0 1,0-1,0 1,0-1,0 1,0-1,0 1,-1 0,1-1,-1 1,1-1,-1 1,1 0,-1 0,0-1,0 1,1 0,-1 0,0 0,0 0,0 0,-1 0,1 0,0 0,0 0,0 0,-1 1,1-1,0 0,-1 1,1-1,0 1,-1 0,1-1,-1 1,1 0,-1 0,1 0,-1 0,1 0,0 0,-1 0,1 0,-1 1,1-1,-1 1,1-1,0 1,-1-1,1 1,0 0,0 0,0 0,-1-1,1 2,-11 3,1 1,0 0,0 1,1 0,0 1,0 0,1 1,0 0,0 0,1 1,0 0,1 0,0 1,1 0,0 0,0 2,5-12,1 1,-1-1,0 1,1-1,-1 1,1 0,-1-1,1 1,0 0,0-1,0 1,0 0,0-1,0 1,0 0,0 0,1-1,-1 1,1 0,-1-1,1 1,0-1,0 1,-1-1,1 1,0-1,0 0,1 1,-1-1,0 0,0 0,1 0,-1 0,0 0,1 0,-1 0,1 0,-1 0,1-1,0 1,-1-1,1 1,-1-1,1 0,0 1,0-1,-1 0,1 0,85-7,-70 3,64-8,-79 13,0-1,0 0,1 1,-1-1,0 1,0-1,1 1,-1 0,0 0,0 0,0 0,0 1,0-1,0 1,-1-1,1 1,0-1,-1 1,1 0,-1 0,0 0,1 0,-1 0,0 0,0 0,-1 0,1 0,0 0,-1 1,1-1,-1 0,1 1,-12 85,9-81,-1 0,1 1,1-1,0 1,0-1,0 1,1-1,0 1,0-1,1 1,0-1,1 4,-2-9,1 0,0 0,0 0,0 0,0 0,0 0,0 0,0-1,0 1,1-1,-1 1,1-1,-1 1,1-1,0 0,-1 1,1-1,0 0,0 0,0-1,0 1,0 0,0 0,0-1,0 0,0 1,0-1,0 0,0 0,0 0,1 0,-1 0,0-1,0 1,0 0,0-1,0 0,0 1,0-1,0 0,-1 0,2-1,81-48,-79 46,210-195,-178 165,-1-1,-1-1,-2-2,-2-1,-2-2,-1-1,-2-1,-3-1,-1-1,-2-1,-2-1,-2 0,0-11,-16-11,0 67,-1 1,1 0,0 0,-1-1,1 1,-1 0,1 0,-1-1,1 1,-1 0,0 0,0 0,0 0,0 0,1 0,-1 0,0 0,-1 0,1 1,0-1,0 0,0 1,0-1,-1 0,1 1,0 0,0-1,-1 1,1 0,0 0,-1-1,1 1,0 0,-1 0,1 1,0-1,-1 0,1 0,0 1,-1-1,1 0,0 1,0-1,0 1,-1 0,1-1,0 1,0 0,-9 7,0 0,0 1,1 0,0 1,1 0,0 0,1 1,0-1,0 2,1-1,1 1,0 0,0 0,-2 12,-5 18,1 1,2 1,2 0,1 13,-1-1,4-25,2 1,1-1,2 0,1 1,1-1,8 25,18 74,-62-159,18 9,0 0</inkml:trace>
  <inkml:trace contextRef="#ctx0" brushRef="#br0" timeOffset="-8638.722">10556 364,'34'5,"39"1,18-4,-3-4,-6 0,-8-6,-11-1,-7 1,-8 2,-13 2</inkml:trace>
  <inkml:trace contextRef="#ctx0" brushRef="#br0" timeOffset="1999.754">2343 1831,'-22'111,"5"0,-1 62,-1 13,10 0,9-185,0 0,0 0,-1 0,1 1,0-1,0 0,0 0,0 0,1 0,-1 1,0-1,0 0,1 0,-1 0,0 0,1 0,-1 0,1 0,0 0,-1 0,1 0,0 0,0 0,-1 0,1 0,0-1,0 1,0 0,0-1,0 1,0 0,0-1,0 0,0 1,0-1,1 1,-1-1,0 0,0 0,0 0,0 0,1 0,-1 0,0 0,0 0,0 0,0 0,0-1,1 1,-1 0,0-1,0 1,0-1,0 0,0 1,0-1,0 0,0 1,0-1,-1 0,1 0,0 0,0 0,69-70,-24 27,-35 31,1 1,1 0,0 1,1 0,0 1,0 0,1 1,9-3,-21 11,0 0,0 1,0-1,0 1,0 0,0 0,0 0,0 0,0 0,0 1,0-1,0 1,-1 0,1 0,0 0,0 0,-1 1,1-1,-1 1,1-1,-1 1,0 0,1 0,-1 0,0 0,0 1,0-1,-1 0,1 1,-1-1,1 1,-1 0,0-1,0 1,0 0,0 0,0 0,-1 0,1 0,-1 0,0 0,0 0,0 0,6 25,-2 0,-1 1,-1-1,-1 1,-2-1,-1 1,-2 7,3-27,8-17,1-2</inkml:trace>
  <inkml:trace contextRef="#ctx0" brushRef="#br0" timeOffset="2248.117">2936 2481,'-5'33,"-1"17,4-1,4-9</inkml:trace>
  <inkml:trace contextRef="#ctx0" brushRef="#br0" timeOffset="2499.259">2964 2001,'0'0</inkml:trace>
  <inkml:trace contextRef="#ctx0" brushRef="#br0" timeOffset="2815.368">3106 2650,'47'-92,"52"-58,-99 149,0 0,0-1,1 1,-1 0,0 0,1 0,-1 0,1 0,0 0,-1 0,1 1,0-1,-1 0,1 0,0 0,0 1,0-1,0 0,-1 1,1-1,0 1,0-1,0 1,0-1,1 1,-1 0,0-1,0 1,0 0,0 0,0 0,0 0,0 0,0 0,1 0,-1 0,0 0,0 1,0-1,0 0,0 1,0-1,0 1,0-1,0 1,0 0,0-1,0 1,-1 0,1-1,0 1,0 0,-1 0,1 0,0 0,-1 0,6 83,-8-77,2 0,-1 0,1 0,0 1,0-1,1 0,0 0,0 0,1 0,0 0,0 0,1 0,-1-1,2 1,2 5,-4-10,0 0,0 0,1-1,-1 1,0 0,1-1,-1 1,1-1,-1 0,1 1,0-2,0 1,-1 0,1 0,0-1,0 1,0-1,0 0,0 0,0 0,-1 0,1-1,0 1,0-1,0 0,0 0,-1 0,1 0,0 0,-1 0,1-1,-1 1,2-3,75-63,57-128,-121 176</inkml:trace>
  <inkml:trace contextRef="#ctx0" brushRef="#br0" timeOffset="3127.574">4037 1747,'-30'507,"4"-306,13-140,7-55</inkml:trace>
  <inkml:trace contextRef="#ctx0" brushRef="#br0" timeOffset="3382.016">3698 2198,'38'5,"32"1,14 1,-2-7,-11-3,-13-1,-11 0,-9 1,-11 1</inkml:trace>
  <inkml:trace contextRef="#ctx0" brushRef="#br0" timeOffset="7165.763">4827 2594,'14'-2,"-1"1,1-2,-1 0,0 0,0-2,0 1,0-2,-1 1,0-2,0 0,0 0,1-2,132-109,-1-31,-127 133,-14 12,1-1,0 1,0-1,1 1,-1 0,1 1,0-1,0 1,0 0,0 0,0 0,1 1,0 0,-1 0,1 0,0 1,0 0,0 0,-1 0,3 1,-3 4,-1 0,0 0,0 0,-1 1,1 0,-1 0,0 0,0 0,0 0,-1 0,0 1,0-1,0 1,-1 0,0 0,0-1,0 1,-1 0,0 0,0 0,0 0,-1-1,0 1,0 3,0-1,1 12,-16 154,14-166,-1 0,0 0,0 0,0-1,-1 1,0-1,-1 0,0 0,0 0,0 0,-1-1,0 0,0 0,0-1,-1 0,0 0,0 0,0-1,-5 2,9-4,0 0,0 0,0 0,0 0,0-1,0 1,-1-1,1 0,-1 0,1 0,0-1,-1 1,1-1,-1 1,0-1,1-1,-1 1,1 0,-1-1,1 1,-1-1,1 0,0 0,-1-1,1 1,0-1,0 0,0 1,0-1,0-1,0 1,1 0,-1-1,1 1,-1-1,1 0,0 0,0 1,0-2,1 1,-1 0,1 0,-1 0,1-1,0 1,1-1,-1 1,0-1,1 0,4-13</inkml:trace>
  <inkml:trace contextRef="#ctx0" brushRef="#br0" timeOffset="7711.432">5956 1776,'1'74,"-14"182,-6-19,7-169,9-57,0 0,1 0,0 0,0 0,2 1,-1-1,2 1,-1-1,3 9,2-7,1-8</inkml:trace>
  <inkml:trace contextRef="#ctx0" brushRef="#br0" timeOffset="7951.003">5673 2283,'19'5,"21"1,9 0,5-1,-2-2,-5-5,0-3,-4-1,-4 1,0 2,-1-5,-2 1,-8 0</inkml:trace>
  <inkml:trace contextRef="#ctx0" brushRef="#br0" timeOffset="9230.548">6690 2311,'-9'-4,"0"1,0 0,0 0,0 1,0 0,-1 1,1 0,0 0,-1 1,1 0,-1 1,1 0,0 1,-1-1,1 2,0-1,0 2,0-1,1 1,-1 0,-1 2,-9 5,2 0,-1 2,1 0,1 1,0 0,2 2,-1-1,2 2,0 0,-23 77,36-92,-1 0,1 0,0 0,-1 0,1 0,0 0,0 1,1-1,-1 0,0 0,1 0,-1 0,1 0,0 0,0 0,-1 0,1 0,0-1,1 1,-1 0,0 0,0-1,1 1,-1-1,1 1,0-1,-1 0,1 0,0 1,0-1,-1 0,1-1,0 1,0 0,0 0,0-1,0 1,1-1,-1 0,0 0,0 0,0 0,0 0,2 0,9-3,-1 0,1-1,-1 0,0-1,0 0,0-1,0-1,-1 1,0-2,-1 0,0 0,0-1,2-2,10-7,201-179,-222 196,-1 0,0 0,1 0,0 0,-1 0,1 0,0 0,-1 1,1-1,0 0,0 1,-1-1,1 0,0 1,0-1,0 1,0-1,0 1,0-1,0 1,0 0,0 0,0-1,0 1,0 0,0 0,0 0,0 0,1 0,-1 1,0-1,0 0,0 0,0 1,0-1,0 0,0 1,0-1,0 1,-1-1,1 1,0 0,0-1,0 1,-1 0,1 0,0-1,0 1,-1 0,1 0,-1 0,1 0,-1 0,24 65,-24-59,1-1,0 0,0 1,0-1,1 0,0 0,0 0,1 0,-1-1,1 1,0 0,1-1,0 0,-1 0,2 0,-1 0,0-1,1 0,0 0,0 0,0 0,1-1,-1 0,1 0,0 0,0-1,-1 1,2-2,3 2,-4-5,1 0,0 0,-1 0,0-1,0 0,1 0,-2 0,1-1,0 0,-1 0,0-1,0 0,0 1,0-2,-1 1,0 0,0-1,0 0,-1 0,0 0,1-2,13-17,17-26,-2-2,-3-2,21-52,-31 61,-1 0,-3-1,-2-1,-2 0,-2 0,-2-1,-1-10,-6 54,1-1,-1 1,0-1,-1 1,1-1,-1 1,0-1,0 1,-1 0,0 0,0-1,0 1,0 0,-1 1,0-1,-1-2,3 7,0-1,0 0,0 1,1-1,-1 1,0-1,0 1,0 0,0-1,0 1,0 0,0-1,0 1,0 0,0 0,0 0,0 0,0 0,0 0,0 0,0 0,0 1,0-1,0 0,0 1,0-1,0 0,1 1,-1-1,0 1,0-1,0 1,0 0,1-1,-1 1,0 0,1 0,-1-1,0 1,1 0,-1 0,1 0,0 0,-1 0,-23 44,23-41,-8 25,1 1,1 0,2 0,1 0,2 0,1 1,1-1,4 30,-2 21,28 197,-35-227,-2-51</inkml:trace>
  <inkml:trace contextRef="#ctx0" brushRef="#br0" timeOffset="9520.394">6915 2142,'19'10,"21"2,8 0,2-2,1-3,-4-3,-4-2,-5-1,-4-5,-3-3,-2 0,-2 2,1 1,-1 2,0 0,1 2,-5 0</inkml:trace>
  <inkml:trace contextRef="#ctx0" brushRef="#br0" timeOffset="9769.649">7705 2396,'0'29,"5"9,2-2</inkml:trace>
  <inkml:trace contextRef="#ctx0" brushRef="#br0" timeOffset="10017.454">7677 2001,'0'19,"0"6</inkml:trace>
  <inkml:trace contextRef="#ctx0" brushRef="#br0" timeOffset="10501.489">7904 2537,'162'-327,"-162"328,0 0,0-1,0 1,1 0,-1-1,0 1,1-1,-1 1,1 0,-1-1,1 1,-1-1,1 1,-1-1,1 1,-1-1,1 0,0 1,-1-1,1 0,0 1,-1-1,1 0,0 0,-1 0,1 1,0-1,-1 0,1 0,0 0,0 0,-1 0,1 0,0-1,-1 1,1 0,0 0,-1 0,1-1,0 1,-1 0,1-1,0 1,-1 0,1-1,-1 1,1-1,-1 1,1-1,-1 1,1-1,-1 1,1-1,-1 0,0 1,1-1,-1 0,0 1,0-1,1 0,-1 1,0-1,0 0,0 0,0 1,0-1,0 0,0 1,0-1,0 0,12 41,26 53,-37-91,1 0,0 0,-1 1,1-1,0 0,0-1,0 1,1 0,-1-1,0 1,0-1,1 1,-1-1,1 0,0 0,-1 0,1-1,0 1,-1 0,1-1,0 0,-1 0,1 0,0 0,0 0,-1 0,1-1,0 1,0-1,-1 0,1 0,1-1,6-2,0-2,0 1,0-1,-1-1,0 0,0 0,-1-1,0 0,0 0,-1-1,0 0,1-2,28-31,-22 28</inkml:trace>
  <inkml:trace contextRef="#ctx0" brushRef="#br0" timeOffset="11151.628">8778 2170,'-10'2,"1"0,-1 0,0 1,1 1,0-1,-1 1,1 1,1 0,-1 0,1 1,0 0,0 0,1 1,-1 0,2-1,0 0,0 1,1-1,-1 1,2 0,-1 1,1-1,0 1,0 0,1 0,0 0,1 1,-1-1,2 1,-1-1,1 1,0 0,1-1,0 1,1 0,0-1,0 2,0-8,-1-1,1 1,0-1,0 1,0-1,0 0,0 1,1-1,-1 0,0 0,1 1,-1-1,0 0,1-1,-1 1,1 0,0 0,-1-1,1 1,-1 0,1-1,0 0,0 1,-1-1,1 0,0 0,0 0,-1 0,1 0,0-1,-1 1,1 0,0-1,-1 1,1-1,0 0,-1 1,1-1,0-1,68-37,-64 35,66-50,-55 39,0 1,1 1,1 0,0 2,1 0,0 1,0 1,21-6,-37 13,1 1,-1-1,1 1,0 0,0 0,-1 0,1 0,0 1,0 0,0 0,0 1,-1-1,1 1,0 0,0 0,-1 0,1 1,0 0,-1 0,0 0,1 0,-1 1,0-1,0 1,-1 0,1 1,0-1,2 4,2 16,0 1,-1 0,-2 0,0 0,-2 1,-1-1,0 1,-2 0,-1 0,-3 19,1 33,-8 54,8-118,0 1,0-1,-1 1,-1-1,0 0,-1-1,0 1,-1-1,-1-1,1 1,-2-1,0 0,0-1,-1 0,0-1,-1 0,-10 7,18-13,-1 1,1-1,-1 0,0 0,0-1,0 1,-1-1,1 0,-1 0,1 0,-1 0,0-1,1 0,-1 0,0 0,0-1,0 0,0 0,1 0,-1 0,0-1,0 1,0-1,1-1,-1 1,0-1,1 0,-1 0,1 0,0 0,-1-1,1 1,1-1,-1-1,0 1,1 0,-1-1,0 0,2-5,1 0,-1 1,2-1,-1 0,1 0,1 0,-1 1,1-1,1 0,0 1,0-1,0 1,1-1,1 1,-1 0,1 0,1 1,0-1,0 1,0 0,0 0,1 1,1 0,0-1,15-15,1 2,1 1,1 1,1 0,0 2,1 1,0 2,2 0,-1 2,2 1,22-4,49-8,-83 16</inkml:trace>
  <inkml:trace contextRef="#ctx0" brushRef="#br0" timeOffset="13303.797">10387 1662,'29'-34,"-25"67,-32 119,-53 316,70-305,12-163,-1-11</inkml:trace>
  <inkml:trace contextRef="#ctx0" brushRef="#br0" timeOffset="13565.493">10048 2086,'342'-27,"-61"-27,-214 31,-48 18</inkml:trace>
  <inkml:trace contextRef="#ctx0" brushRef="#br0" timeOffset="14013.667">10894 1549,'-47'143,"6"1,-1 35,35-141,2 1,1-1,2 1,2-1,1 1,2 0,4 16,-7-53,0 1,0-1,0 1,0-1,0 1,0-1,1 0,-1 1,1-1,0 1,-1-1,1 0,0 1,0-1,1 0,-1 0,0 0,1 0,-1 0,1 0,0 0,0-1,-1 1,1-1,0 1,0-1,1 0,-1 1,0-1,0 0,1-1,-1 1,0 0,1-1,-1 1,1-1,-1 0,0 1,1-1,-1 0,2-1,15-8,0-1,-1 0,-1-1,0-2,-1 1,0-2,0 0,-2-1,6-8,82-69,-85 79,-12 8,0 0,0 1,1 0,0 0,0 0,0 0,0 1,0 0,1 1,-1 0,1 0,0 0,-1 0,6 1,-9 3,0 0,0 1,0 0,-1 0,0 0,1 0,-1 0,0 0,-1 1,1-1,0 1,-1-1,0 1,0-1,0 1,0 0,-1 0,1-1,-1 1,0 0,0 0,0-1,-1 1,1 0,-2 3,2 1,-1 24,-1-24,1-1,0 1,1-1,0 1,0-1,1 1,0 0,0-1,1 0,0 1,0-1,1 0,0 0,0 0,3 4,29 4,-16-17</inkml:trace>
  <inkml:trace contextRef="#ctx0" brushRef="#br0" timeOffset="14699.436">11713 2057,'-27'25,"1"0,2 2,0 1,2 1,1 1,2 1,-12 24,30-54,0 1,0-1,0 0,0 1,0-1,1 0,-1 1,0-1,1 1,-1-1,1 1,-1-1,1 1,0-1,0 1,0 0,0-1,0 1,0-1,0 1,0 0,1-1,-1 1,0-1,1 1,-1-1,1 1,0-1,0 0,-1 1,1-1,0 0,0 1,0-1,1 0,-1 0,0 0,0 0,0 0,1 0,-1 0,1-1,-1 1,0 0,1-1,-1 1,1-1,0 1,-1-1,1 0,-1 0,1 0,-1 0,1 0,0 0,-1 0,1 0,-1-1,1 1,-1 0,2-2,13-3,-1-2,-1 0,1 0,-1-2,-1 0,1 0,-2-1,1-1,6-7,19-14,93-74,-129 105,-1-1,0 1,0 0,1 0,-1 0,0 0,1 0,-1 1,1-1,-1 0,1 1,0-1,-1 1,1 0,0-1,-1 1,1 0,0 0,-1 0,1 0,0 0,-1 0,1 1,0-1,-1 1,1-1,-1 1,1-1,-1 1,1 0,-1 0,1 0,-1 0,0 0,1 0,-1 0,0 0,0 0,0 1,0-1,0 0,0 1,0-1,0 1,-1-1,1 1,0-1,-1 1,0 0,1-1,-1 1,0-1,0 1,1 0,-2-1,1 3,3 22,-3-22,-1 1,1-1,0 1,0-1,0 1,1-1,0 0,0 1,0-1,0 0,0 1,1-1,0 0,0 0,0 0,0-1,1 1,0 0,-1-1,1 0,0 1,1-1,-1 0,1-1,-1 1,1-1,0 1,0-1,0 0,0-1,0 1,0-1,3 1,6-3,0 0,0-1,0 0,-1-1,1-1,-1 0,1-1,-1 0,-1-1,1 0,-1-1,0 0,0-1,-1 0,0-1,2-2,134-111,-125 109,-1-2,-1 0,0-1,-1-1,0-1,-2 0,0-1,-1-1,-1-1,-1 0,2-5,-5 9,0-1,-1-1,-1 1,-1-1,-1-1,0 1,-2-1,0 0,-1 0,-1-1,-1 1,-1-18,0 36,0 0,0 0,-1-1,1 1,0 0,-1-1,0 1,1 0,-1 0,0 0,0 0,0 0,-1 0,1 0,0 0,-1 0,1 1,-1-1,0 0,1 1,-1-1,0 1,0 0,0 0,0 0,0 0,0 0,0 0,-1 0,1 1,0-1,0 1,-1-1,1 1,0 0,-1 0,1 0,0 0,0 0,-1 1,1-1,0 1,0 0,-1-1,1 1,0 0,0 0,0 0,0 1,0-1,0 1,-12 12,1 1,0 0,1 1,1 1,0 0,2 0,0 1,1 0,0 0,2 1,0 0,1 1,1-1,1 1,-1 10,1 0,2 1,0-1,2 0,1 0,2 1,1-2,1 1,2 0,5 13,31 63,-55-134,6 10</inkml:trace>
  <inkml:trace contextRef="#ctx0" brushRef="#br0" timeOffset="14957.087">12165 1860,'43'4,"43"-2,17-2,0-1,-13-1,-11-4,-15-1,-9 0,-9 1,-11 2</inkml:trace>
  <inkml:trace contextRef="#ctx0" brushRef="#br0" timeOffset="22799.88">13688 1831,'30'0,"-1"-1,0-2,1-1,-1-1,-1-1,1-2,-1-1,0-1,-1-1,0-2,19-12,-39 21,-1-1,0 0,0-1,0 1,0-1,-1 0,0-1,-1 1,1-1,-1 0,0 0,-1 0,1-1,-2 1,1-1,-1 0,0 1,-1-1,1 0,-2 0,1-3,-2 11,1-1,-1 0,1 1,-1-1,0 0,1 1,-1-1,0 1,0-1,1 1,-1-1,0 1,0 0,0-1,0 1,0 0,1 0,-1 0,0 0,0-1,0 1,0 0,0 1,0-1,0 0,1 0,-1 0,0 0,0 1,0-1,0 0,0 1,1-1,-1 1,0-1,0 1,1-1,-1 1,0-1,1 1,-1 0,0-1,1 1,-1 0,1 0,-1-1,1 1,0 0,-1 0,1 0,0 0,0-1,-1 1,1 0,0 0,0 0,0 0,0 0,0 0,0 0,0 0,-14 28,0 0,2 1,1 1,1-1,2 2,1-1,-1 24,-4 5,-22 137,18-96,-4-1,-29 88,42-170,0 0,-2 0,0 0,0-1,-2 0,0-1,-1 0,-13 13,21-24,-2 0,1 0,0 0,-1 0,0-1,0 0,-1 0,1-1,-1 1,0-2,1 1,-1-1,0 0,-1 0,1-1,0 0,0 0,-1 0,1-1,0 0,-1-1,1 0,0 0,0-1,-3 0,6 1,1-1,-1 0,0 0,1 0,-1 0,1-1,0 0,-1 1,1-1,0 0,1 0,-1-1,1 1,-1 0,1-1,0 0,0 1,1-1,-1 0,1 0,0 0,0 0,0 0,0 0,1-1,-1 1,1 0,0 0,1-1,24-121,-17 110,0 0,1 1,1 0,0 0,1 1,1 0,0 1,1 0,0 1,1 1,0 0,1 0,14-6,10-4,2 2,0 2,0 1,2 3,40-8,-60 15,23-10,-28 9</inkml:trace>
  <inkml:trace contextRef="#ctx0" brushRef="#br0" timeOffset="23120.511">14451 2029,'-12'25,"1"1,1 0,2 0,0 1,2 0,1 0,1 1,1 0,2 24,0-49,1 0,-1 0,1 0,0 0,1 0,-1 0,0 1,1-1,0 0,0 0,0 0,0 0,0-1,0 1,1 0,-1 0,1-1,0 1,0-1,0 1,0-1,0 0,1 0,-1 0,1 0,-1 0,1 0,0-1,0 1,-1-1,1 0,0 0,0 0,0 0,0-1,1 1,-1-1,0 0,0 0,0 0,0 0,0 0,0-1,1 1,0-1,8-5,-1 1,0-2,-1 1,0-1,0-1,0 0,-1 0,0-1,0 0,-1-1,-1 0,0 0,0 0,-1-1,0 0,0-1,-2 1,1-1,-1 0,-1 0,0 0,-1 0,-1-1,1 1,-2-7,1 16,0-1,0 1,0-1,-1 1,1-1,-1 1,0-1,0 1,-1-1,1 0,-1 1,1-1,-1 1,0-1,0 1,-1 0,1 0,-1-1,0 1,0 0,0 0,0 0,0 1,0-1,-1 0,0 1,1 0,-1-1,0 1,0 0,0 1,0-1,-1 0,1 1,0 0,-1 0,1 0,-1 0,1 0,-1 1,1-1,-3 1,-51 14,32-2</inkml:trace>
  <inkml:trace contextRef="#ctx0" brushRef="#br0" timeOffset="23470.476">14789 2311,'-2'-1,"0"-1,0 1,0-1,1 0,-1 0,0 0,1 1,-1-1,1-1,0 1,0 0,0 0,0 0,0-1,0 1,1 0,-1-1,1 1,-1 0,1-1,0 1,0-1,0 1,0-1,1 0,1-14,1-1,1 1,0 0,1 0,1 0,1 1,0 0,2 0,-1 1,2 0,9-12,-11 16,-6 5,1 1,0 0,0 0,1 0,0 0,0 1,0-1,0 1,0 0,1 0,0 1,0 0,0-1,0 1,1 1,-1-1,1 1,-1 0,1 0,1 1,7 2</inkml:trace>
  <inkml:trace contextRef="#ctx0" brushRef="#br0" timeOffset="23836.365">15354 1944,'-14'2,"-1"1,1 0,0 1,0 1,0 0,1 1,0 1,0 0,0 0,1 1,0 1,1 0,-1 1,7-5,1-1,-1 1,1 0,0 1,0-1,1 1,0-1,0 1,0 0,1 0,-1 0,2 1,-1-1,1 0,0 1,0-1,0 1,1 0,0-1,0 1,1-1,0 1,0-1,1 1,-1-1,2 0,-1 0,0 0,1 0,0 0,1 0,-1-1,1 0,0 1,0-1,1-1,0 1,0-1,0 1,0-2,0 1,1 0,0-1,3 2,2-3,-1 1,1-1,0-1,0 0,0 0,0-1,0 0,0-1,0-1,0 1,-1-2,1 1,0-2,-1 1,0-2,0 1,0-1,0-1,-1 1,0-2,0 1,-1-1,4-4,8-6,-2 3</inkml:trace>
  <inkml:trace contextRef="#ctx0" brushRef="#br0" timeOffset="24234.318">15636 2142,'37'4,"0"-2,0-2,0-1,0-2,0-1,0-2,-1-2,22-8,-47 13,1-1,-1 0,0-1,-1-1,1 0,-1 0,0-1,-1 0,1 0,-1-1,-1-1,0 1,0-1,-1-1,0 0,0 0,-1 0,4-9,-9 17,0 0,-1 0,1 0,0 0,-1 0,1 0,-1 0,0-1,1 1,-1 0,0 0,0-1,-1 1,1 0,0 0,-1 0,1-1,-1 1,0 0,0 0,0 0,0 0,0 0,0 0,0 1,-1-1,1 0,-1 0,1 1,-1-1,0 1,0 0,1-1,-1 1,0 0,0 0,0 0,0 0,0 1,-1-1,1 0,0 1,0 0,0-1,-1 1,1 0,-14 0,-1 1,1 1,0 0,0 1,0 1,1 0,-1 1,1 1,0 1,0 0,1 0,0 2,0 0,1 0,0 1,1 1,0 0,0 1,2 0,-1 0,1 1,1 1,1 0,0 0,3-8,1 0,0 0,0 0,1 0,-1 1,2-1,-1 1,1 0,0 0,0 0,1 0,-1 0,2 1,-1-1,1 0,0 0,1 1,0-1,0 0,0 0,1 0,0 0,0 0,1 0,0 0,0-1,1 0,0 1,0-1,0-1,0 1,1 0,0-1,6 4,4 0,1-1,0-1,1-1,0 0,0-1,0-1,0 0,1-2,-1 0,1 0,0-2,0 0,-1-1,2-1,-9 1,22 1</inkml:trace>
  <inkml:trace contextRef="#ctx0" brushRef="#br0" timeOffset="26620.636">2315 3101,'-20'143,"2"-20,6 0,3 34,9-153,0-3,-1 1,0 0,1-1,-1 1,1 0,0 0,0 0,0-1,0 1,0 0,0 0,0 0,0-1,0 1,1 0,-1 0,1-1,0 1,-1 0,1-1,0 1,0-1,0 1,0-1,0 1,0-1,1 0,-1 1,0-1,1 0,-1 0,1 0,-1 0,1 0,-1 0,1-1,1 1,124-94,-110 81,-5 0,2 1,-1 1,1 0,1 1,0 0,0 1,0 1,1 1,0 0,1 1,-1 0,1 2,0 0,0 1,13-1,-27 4,0-1,0 1,0 0,-1 0,1 0,0 0,0 1,-1-1,1 1,-1-1,1 1,-1 0,0 0,1 0,-1 0,0 0,0 1,-1-1,1 1,0-1,-1 1,0 0,1-1,-1 1,0 0,-1 0,1 0,0 0,-1 0,1 0,-1 2,-7 98,4-89,-1 1,0-1,-1 0,-1-1,0 1,-1-1,-1-1,0 1,0-1,-1 0,-1-1,0 0,0-1,-1 0,0 0,-1-1,0-1,-1 0,1-1,-1 0,-1-1,1 0,-2-1,11-3,0 0,0-1,0 0,0 0,0 0,0 0,0 0,0-1,0 0,0 0,-1 0,1 0,0-1,0 0,0 0,0 0,0 0,0 0,0-1,0 0,1 0,-1 0,1 0,-1 0,1-1,0 0,0 0,0 1,0-2,0 1,1 0,-1-1,1 1,0-1,0 1,0-1,1 0,-1 0,1 0,0 0,0 0,0 0,0-4,9-19,3 2</inkml:trace>
  <inkml:trace contextRef="#ctx0" brushRef="#br0" timeOffset="27041.147">3049 3581,'-13'11,"1"1,0 0,0 1,1 0,1 1,0 0,1 0,0 1,1 0,1 1,1-1,0 1,1 1,1-1,0 1,0 7,4-20,0-1,0 0,0 1,1-1,-1 1,1-1,0 0,0 0,0 1,0-1,0 0,1 0,0 0,-1 0,1 0,0-1,0 1,1 0,-1-1,0 0,1 1,0-1,-1 0,1 0,0-1,0 1,0-1,0 1,1-1,-1 0,0 0,0 0,1-1,-1 1,0-1,1 0,-1 0,1 0,-1 0,0 0,1-1,-1 0,0 1,1-1,-1-1,3 0,9-5,0-1,0 0,-1-1,0-1,0 0,-1-1,-1 0,0-1,0-1,-1 0,-1 0,0-1,-1 0,-1-1,0 0,0 0,0-5,-5 15,0 1,-1-1,1 0,-1 0,0 0,0-1,0 1,-1 0,0-1,0 1,-1-1,1 1,-1-1,0 1,0-1,-1 1,0-1,0 1,0-1,-1 1,0 0,0-1,0 1,0 0,-1 0,0 1,0-1,0 1,-1-1,1 1,-1 0,0 0,0 1,-1-1,1 1,-1 0,1 0,-1 0,0 1,-4-2,2 4,0 0,0 0,0 1,0 0,0 1,0-1,0 1,0 1,1-1,-1 1,1 0,0 1,0 0,0 0,0 0,1 0,0 1,0 0,0 0,0 0,1 1,-2 2,-13 16</inkml:trace>
  <inkml:trace contextRef="#ctx0" brushRef="#br0" timeOffset="27386.752">3670 3158,'-76'457,"48"-289,20-97,17-60,-3-16</inkml:trace>
  <inkml:trace contextRef="#ctx0" brushRef="#br0" timeOffset="27687.496">3924 3186,'-5'38,"-6"32,-2 9,2-4,3-10,2-11,-2-11,0-7,2-5,1-3,2-1,2-1,0 0,1 1,-5-10,-1-7</inkml:trace>
  <inkml:trace contextRef="#ctx0" brushRef="#br0" timeOffset="27952.562">3246 3553,'39'4,"41"-2,11-2,1-1,-11-1,-9-4,-13-1,-11 0,-9 2,-7 1,-3 2,2 1,1 0,0 1,0 1,-2-1,-5 0</inkml:trace>
  <inkml:trace contextRef="#ctx0" brushRef="#br0" timeOffset="28285.263">4262 3497,'-13'11,"0"0,1 1,1 1,0 0,0 0,1 1,1 1,0-1,2 2,-1-1,-4 17,11-29,0 0,0 1,0-1,1 1,-1-1,1 1,0-1,0 1,0-1,1 1,-1-1,1 1,0-1,0 1,0-1,0 0,0 1,1-1,0 0,0 0,-1 0,2 0,-1-1,0 1,1 0,-1-1,1 0,0 1,-1-1,1 0,0 0,0-1,1 1,-1-1,0 1,0-1,1 0,-1 0,1-1,-1 1,1-1,-1 0,1 1,-1-2,1 1,-1 0,1-1,7 0,-1 0,0-1,0 0,0 0,0-1,-1-1,1 1,-1-2,0 1,0-1,0-1,-1 0,1 0,-1 0,-1-1,1 0,3-6,-7 8,1 0,-1 0,0 0,-1 0,1-1,-1 1,0-1,-1 0,0 0,1 0,-2-1,1 1,-1 0,0-1,0 1,-1-1,0 1,0 0,0-1,-1 1,0-1,0 1,-1 0,0-1,0 1,0 0,-1 0,0-1,0 3,0 0,0-1,0 1,-1 1,0-1,1 0,-1 1,0 0,-1 0,1 0,-1 0,1 1,-1-1,0 1,-3 0,-16-5</inkml:trace>
  <inkml:trace contextRef="#ctx0" brushRef="#br0" timeOffset="28835.483">4404 3835,'69'-102,"67"-76,-135 176,0 1,-1-1,1 1,0-1,0 1,0 0,1-1,-1 1,0 0,0 0,1 0,-1 0,0 0,1 0,-1 0,1 1,-1-1,1 0,0 1,-1-1,1 1,0 0,-1 0,1-1,0 1,-1 0,1 0,0 0,-1 1,1-1,0 0,-1 1,1-1,0 1,-1-1,1 1,-1 0,1 0,-1 0,1 0,-1 0,0 0,0 0,1 0,-1 0,0 1,0-1,0 0,0 1,0-1,-1 1,1 0,4 41,-5-39,0 0,0 0,0 1,0-1,0 0,1 0,0 0,0 0,0 0,0 0,1-1,-1 1,1 0,0-1,0 1,0-1,2 2,1-4,0 0,-1-1,1 1,0-1,0 0,0-1,-1 1,1-1,0 0,0 0,-1-1,1 1,-1-1,1 0,-1 0,0-1,0 1,0-1,0 0,0 0,-2 2,165-96,-165 96,0 0,1 0,-1 1,1-1,0 1,-1-1,1 1,0 0,-1 0,1 0,0 0,-1 0,1 1,-1-1,1 1,-1 0,1-1,-1 1,1 1,-1-1,1 0,-1 0,0 1,0-1,0 1,0 0,0 0,0 0,0 0,-1 0,1 0,-1 0,1 0,-1 1,0-1,0 1,0-1,0 1,0-1,-1 1,1-1,-1 1,0 0,1-1,-1 1,3 35,-4-33,1 0,0 1,0-1,0 0,1 0,0 0,0 0,0 1,1-1,-1-1,1 1,0 0,1 0,-1-1,1 1,0-1,0 0,0 0,4 4,9 1</inkml:trace>
  <inkml:trace contextRef="#ctx0" brushRef="#br0" timeOffset="30003.784">5984 3609,'-6'12,"1"-1,1 1,0 0,1 1,0-1,1 0,1 1,0 0,0-1,1 1,1 0,0-1,1 1,0-1,1 0,0 1,1-1,0 0,6 9,-9-19,0 0,0-1,0 1,0-1,1 0,-1 1,0-1,1 0,-1 0,1 0,0 0,-1 0,1 0,0-1,0 1,-1 0,1-1,0 1,0-1,0 0,0 0,-1 0,1 0,0 0,0 0,0 0,0 0,0-1,-1 1,1-1,0 1,0-1,0 0,-1 0,1 0,-1 0,1 0,-1 0,1 0,1-2,44-61,-41 45,1 0,-2 0,-1-1,0 0,-2 1,0-1,-1 0,-1 0,-1 0,-2-12,3 27,0 1,0 0,0-1,-1 1,0 0,0-1,0 1,0 0,-1 0,0 0,0 0,0 0,0 0,0 1,-1-1,0 1,0 0,0-1,0 1,0 0,0 1,-1-1,1 1,-1-1,0 1,0 0,0 1,0-1,0 1,0-1,-1 1,1 0,0 1,0-1,-1 1,1 0,-1 0,1 0,0 1,-1-1,1 1,0 0,0 0,0 1,0-1,0 1,0 0,0 0,0 0,0 1,1-1,-1 1,1 0,0 0,0-1,1 0,-1 0,1 1,0-1,0 1,0-1,0 1,0 0,1 0,-1 0,1 0,-1 0,1 0,0 0,1 1,-1-1,0 0,1 0,0 1,0-1,0 0,0 1,0-1,1 0,-1 0,1 1,0-1,0 0,0 0,0 0,1 0,0 0,-1 0,1 0,0-1,0 1,0 0,0-1,1 0,-1 0,1 1,0-1,-1-1,1 1,0 0,0-1,0 1,0-1,2 1,10-3,0-1,0 0,0-1,0 0,-1-1,1-1,-1 0,0-1,-1-1,1 0,-1 0,-1-2,3-1,7-9,-1 0,0-1,-2-1,0 0,-2-2,0 0,-1-1,-2-1,-1 0,0 0,-2-2,-1 0,-1 0,3-21,7-6,-2 93,185 536,-198-558,5 14,-1 0,-2 0,-1 0,-1 1,-2 0,-1 0,-2 0,0-1,-7 33,4-52,0 0,-1 0,-1-1,1 1,-2-1,0-1,0 1,-1-1,0 0,0-1,-1 1,-1-2,1 0,-2 0,1 0,-1-1,0-1,0 0,-8 3,15-9,0 1,0-1,0 0,0 0,1 0,-1-1,0 1,0-1,0 0,1 0,-1 0,0 0,1-1,-1 0,1 0,0 0,-1 0,1 0,0 0,0-1,1 0,-1 1,0-1,1 0,0 0,-1-1,1 1,0 0,1-1,-1 1,1-1,0 1,-1-1,1 0,1 0,-1 0,1 1,-1-1,1 0,0 0,1 0,-1 0,1 1,-1-1,1 0,0 0,0 1,1-1,-1 0,2 0,59-125,75-31,-64 87,-57 56</inkml:trace>
  <inkml:trace contextRef="#ctx0" brushRef="#br0" timeOffset="32641.716">7762 3130,'10'150,"-3"61,-55 76,50-270,20-42,-12 12,18-19,2 2,1 1,1 1,2 2,0 1,2 2,13-6,-40 24,0-1,1 2,-1-1,1 1,0 1,0 0,0 0,1 1,-1 1,1-1,-1 2,1-1,-1 1,1 1,-1 0,1 1,-1 0,2 0,-8 3,1 0,-1 0,0 1,0-1,-1 1,0 0,0-1,0 2,0-1,-1 0,0 0,-1 1,1-1,-1 1,-1-1,1 1,-1 0,0-1,0 1,-1 0,0-1,0 1,-1-1,1 1,-2-1,1 0,-1 0,1 0,-5 5,-7 10,-1 0,-1-2,-1 0,0-1,-2 0,0-2,-1 0,0-1,-1-1,-22 10,27-14,1 0,0-1,0 0,-1-2,-1 1,1-2,-1 0,0-1,-1-1,-9 1,24-5,1 0,-1-1,0 0,1 1,-1-1,1 0,-1-1,1 1,0 0,-1-1,1 1,0-1,0 1,0-1,0 0,0 0,0 0,1 0,-1 0,1-1,-1 1,1 0,0-1,0 1,0-1,0 1,1-1,-1 0,0 1,1-1,0 0,0 1,0-1,0 0,0 1,0-1,1 0,-1 1,1-1,0 1,0-1,0 1,0-1,0 1,0-1,1 1,-1 0,1 0,0 0,0-1,10-22</inkml:trace>
  <inkml:trace contextRef="#ctx0" brushRef="#br0" timeOffset="33909.626">8749 3525,'-20'5,"0"1,0 1,0 0,1 2,0 0,1 1,0 1,0 1,1 0,1 1,0 1,1 1,1 0,0 1,1 0,0 1,1 1,2 0,-1 0,2 1,1 0,0 1,-3 13,10-30,0-1,0 0,0 1,1-1,-1 0,1 1,-1-1,1 1,0-1,0 1,0 0,0-1,0 1,0-1,1 1,0-1,-1 0,1 1,0-1,0 1,0-1,0 0,1 0,-1 0,0 0,1 0,0 0,-1 0,1 0,0 0,0-1,0 1,0-1,0 0,1 1,-1-1,0 0,0 0,1 0,-1-1,1 1,-1-1,1 1,-1-1,1 0,-1 0,1 0,-1 0,1 0,-1 0,1-1,0 0,12-6,0 0,0-1,-1-1,-1 0,0-1,0-1,0 0,7-9,-5 6,153-173,-168 188,0 0,1-1,-1 1,0-1,0 1,1-1,-1 1,0-1,1 1,-1-1,0 0,1 1,-1-1,1 1,-1-1,1 0,-1 1,1-1,-1 0,1 1,-1-1,1 0,-1 0,1 0,-1 0,1 1,0-1,-1 0,1 0,-1 0,1 0,0 0,-1 0,1-1,-1 1,1 0,-1 0,1 0,-1 0,1-1,-1 1,1 0,-1-1,1 1,-1 0,1-1,-1 1,1 0,-1-1,1 1,-1-1,0 1,1-1,-1 1,0-1,0 1,1-1,-1 1,0-1,0 1,0-1,0 0,0 1,0-1,1 1,-1-1,-1 0,-5 51,3-36,1-9,0-1,1 1,-1 0,1 0,0 0,0 0,1-1,0 1,-1 0,2 0,-1 0,0 0,1 0,0 0,0 0,1-1,-1 1,1 0,0-1,0 1,1-1,-1 0,1 0,0 0,0 0,0 0,1 0,-1-1,1 0,0 0,0 0,0 0,3 1,4-2,1 0,-1-1,1 0,0-1,-1 0,1-1,0-1,-1 0,1 0,-1-1,0 0,0-1,0 0,0-1,6-4,145-100,-134 85,-1-1,-1-1,-1-1,-1-2,-1 0,-2-1,-1-1,-2-1,12-27,-11-14,-19 72,0-1,0 1,0 0,0-1,0 1,0-1,0 1,0-1,0 1,-1-1,1 1,-1 0,1-1,-1 1,0 0,1-1,-1 1,0 0,0 0,0 0,0 0,0 0,0 0,0 0,0 0,0 0,-1 0,1 0,0 1,0-1,-1 1,1-1,-1 1,1-1,0 1,-1 0,1-1,-1 1,1 0,-1 0,1 0,-1 0,1 1,-1-1,1 0,0 1,-1-1,0 1,-11 3,1 1,-1 0,1 1,0 0,0 1,0 1,1 0,1 0,-1 1,1 0,1 1,0 0,0 1,1 0,0 0,1 0,0 1,1 0,0 1,1 0,1-1,-3 10,7-19,-1 0,0 1,1-1,0 0,0 1,0-1,0 0,0 1,1-1,-1 0,1 1,0-1,0 0,0 0,0 0,1 0,0 0,-1 0,1 0,0-1,0 1,0 0,1-1,-1 0,0 1,1-1,0 0,-1 0,1-1,0 1,0 0,0-1,3 1,2 1,0 0,0 0,1-1,-1 0,0-1,1 0,-1 0,1-1,-1 0,1 0,-1-1,0 0,3-1,-8 0,0 0,1 0,-1 1,0 0,1 0,-1 0,1 0,0 0,-1 1,1-1,0 1,-1 0,1 0,0 0,-1 1,1-1,0 1,-1 0,1 0,-1 0,1 1,-1-1,0 1,0 0,1 0,-1 0,0 0,-1 0,1 1,0-1,-1 1,1 0,-1 0,0 0,0 0,0 0,0 2,-9 108,8-111,-1 0,1 0,0 0,0-1,0 1,0 0,0 0,0-1,0 1,0-1,1 1,-1-1,1 0,-1 0,1 1,-1-1,1 0,0 0,0 0,-1-1,1 1,0 0,0-1,0 1,0-1,0 0,0 1,0-1,0 0,0 0,0 0,0-1,0 1,67-12,-48 5,0 0,-1-2,0-1,0 0,-1-2,0 0,-1-1,-1-1,1-1,63-57,-47 43,0-2,-2-1,-1-1,-2-2,0-1,-28 35,0 0,0 0,0 0,0 0,0 0,0-1,0 1,0 0,0 0,-1-1,1 1,0-1,-1 1,1-1,-1 1,0-1,1 1,-1-1,0 1,0-1,0 1,0-1,0 0,0 1,-1-1,1 1,0-1,-1 1,1-1,-1 1,0 0,1-1,-1 1,0 0,0-1,0 1,0 0,0 0,0 0,0 0,0 0,-1 0,1 0,0 0,-1 0,1 0,0 1,-1-1,1 1,-1-1,1 1,-1-1,1 1,-1 0,1 0,-1 0,1 0,-1 0,0 0,1 0,-1 0,0 1,-7 1,0-1,-1 2,1 0,0 0,0 0,1 1,-1 1,1-1,0 1,0 1,0 0,1 0,0 0,0 1,0 0,1 0,0 1,1-1,-1 1,-2 8,7-15,1 0,-1 1,1-1,-1 0,1 1,0-1,0 1,0-1,0 0,0 1,0-1,0 1,0-1,0 0,0 1,1-1,-1 1,1-1,-1 0,1 0,0 1,-1-1,1 0,0 0,0 0,0 0,0 1,0-1,0 0,0-1,0 1,0 0,0 0,0 0,1-1,-1 1,0-1,1 1,-1-1,0 1,1-1,-1 0,1 0,62 2,-42-7,-19 3,0 0,0 0,0 0,1 1,-1 0,1-1,-1 1,1 0,0 1,-1-1,1 1,0-1,-1 1,1 0,0 1,0-1,-1 1,1-1,-1 1,1 0,0 0,-1 1,0-1,1 1,-1 0,0-1,0 1,0 1,0-1,0 0,0 1,-1 0,1-1,-1 1,0 0,0 0,0 1,1 1,-2 6,-1 0,0-1,-1 1,0-1,-1 1,0-1,-1 0,0 0,0 0,-1 0,-1 0,0-1,-1 3,-6 14,-15 72,27-96,-1 1,1-1,0 1,0-1,0 1,0-1,1 1,-1 0,1-1,-1 0,1 1,0-1,0 1,0-1,0 0,0 1,1-1,-1 0,1 0,-1 0,1 0,0-1,0 1,0 0,0-1,0 1,0-1,0 1,0-1,1 0,-1 0,1 0,-1-1,0 1,1 0,-1-1,1 1,61-17,-44 4</inkml:trace>
  <inkml:trace contextRef="#ctx0" brushRef="#br0" timeOffset="34770.526">10414 3779,'35'-16,"-2"-1,0-2,-2-1,0-1,-1-2,-1-1,-1-1,24-29,-48 50,0-1,0 0,-1 0,1 0,-1-1,0 1,-1-1,1 1,-1-1,-1 0,1 0,-1 0,1-6,-2 10,0-1,0 1,0-1,0 1,-1 0,1-1,-1 1,0-1,1 1,-1 0,0-1,-1 1,1 0,0 0,-1 0,1 0,-1 0,1 0,-1 0,0 1,0-1,0 0,0 1,0 0,0-1,0 1,0 0,-1 0,1 0,0 1,-1-1,1 0,-1 1,-1-1,-5 2,-1 0,1 1,0-1,0 2,1-1,-1 1,0 1,1 0,0 0,0 0,0 1,0 0,1 1,0 0,0 0,0 0,1 1,0 0,0 0,1 0,-2 4,-2-1,0 1,0 0,1 0,0 1,1 0,0 0,1 1,0 0,1 0,1 0,0 1,1 0,0-1,1 1,1 0,0 0,1 5,0-15,1 0,0 1,1-1,-1 0,1 0,-1 0,1 0,1-1,-1 1,0 0,1-1,0 0,-1 0,2 1,-1-1,0-1,0 1,1-1,-1 1,1-1,0 0,0 0,0 0,0-1,0 0,0 1,0-1,1-1,-1 1,0-1,1 1,137-4,-95-9,0-1,-2-2,1-3,-2-1,-1-2,0-2,6-8,-23 17,11-6,-1-1,-1-2,0-2,-2-1,-2-1,0-2,-2 0,-1-3,-1 0,-2-2,-1 0,18-38,-34 55,-1-1,-1 0,-1 0,0 0,-1-1,-1 1,-1-8,-1 20,-1 0,1 0,-1 0,-1 0,1 0,-1 0,0 0,0 0,-1 0,0 1,0-1,0 1,-1-1,0 1,0 0,0 0,0 0,-1 0,0 0,0 1,0 0,-1 0,1 0,-4-2,3 4,0-1,-1 1,1 0,-1 1,1 0,-1-1,0 2,1-1,-1 1,0 0,0 0,1 0,-1 1,0 0,1 0,-1 0,1 1,-1 0,1 0,0 0,0 1,0-1,0 1,0 1,-2 1,-108 100,106-95,0 1,1 0,0 0,0 0,1 1,1 0,0 1,1-1,0 1,1 0,0 1,1-1,1 0,0 1,1 0,0-1,1 9,2 10,2-1,0 0,2 0,2 0,0 0,2-1,2-1,0 0,4 4,97 134,-47-89,-62-71</inkml:trace>
  <inkml:trace contextRef="#ctx0" brushRef="#br0" timeOffset="38093.393">12560 3412,'-15'-1,"0"1,0 1,0 1,0 0,0 0,0 2,1 0,0 0,0 1,0 1,0 1,1 0,0 0,0 2,1-1,0 1,1 1,0 0,0 1,1 0,1 1,0 0,0 0,1 1,1 0,-3 6,7-11,-1-3,1 0,0 0,0 0,0 0,0 1,1-1,0 1,0 0,1-1,-1 1,1 0,1 0,-1 0,1 0,0 0,0 0,1 0,0 0,0 0,0-1,0 1,1 0,0 0,1-1,-1 1,1-1,0 0,0 0,1 0,-1 0,3 2,2-3,0 1,0-2,1 1,-1-1,1 0,-1-1,1 0,0 0,0-1,0 0,0-1,0 0,0 0,0-1,7-1,15-2</inkml:trace>
  <inkml:trace contextRef="#ctx0" brushRef="#br0" timeOffset="38577.295">13322 3468,'-31'1,"0"0,0 2,1 1,-1 2,1 1,0 1,1 2,0 0,0 2,1 2,-9 6,28-14,0 0,1 0,0 1,0 1,1-1,0 1,0 1,1-1,0 1,0 0,1 0,0 1,1 0,0-1,0 2,1-1,-1 5,4-11,0-1,0 0,0 0,1 1,-1-1,1 0,-1 0,1 0,0 0,0 0,1 0,-1 0,1 0,-1 0,1-1,0 1,0-1,0 1,0-1,0 0,1 1,-1-1,1-1,0 1,-1 0,1 0,0-1,0 0,0 1,0-1,2 0,3 2,0-1,1 0,-1-1,0 1,1-2,-1 1,0-1,1 0,-1-1,1 0,6-2,38-16,-2-3,0-2,-2-2,-1-2,-1-2,-2-3,0-1,19-21,-15 14,-48 70,-2-24,0 0,-1-1,2 1,-1 0,0 0,1 0,0 0,0 0,1 0,-1-1,1 1,0 0,0 0,1 0,-1-1,1 1,0-1,1 1,-1-1,1 0,-1 0,1 0,1 0,-1-1,0 1,4 1,12 9</inkml:trace>
  <inkml:trace contextRef="#ctx0" brushRef="#br0" timeOffset="39042.5">13745 3666,'229'-237,"-229"236,0 0,1 0,-1 0,0 0,1-1,-1 1,1 0,-1 0,1 0,0 0,0 0,-1 0,1 0,0 0,0 0,0 0,0 0,0 1,0-1,0 0,0 1,1-1,-1 1,0-1,0 1,0-1,1 1,-1 0,0 0,0 0,1-1,-1 1,0 1,1-1,-1 0,0 0,0 0,1 1,-1-1,0 0,0 1,0-1,0 1,1 0,-1-1,0 1,0 0,0-1,0 1,0 0,-1 0,2 1,5 89,-8-86,-1 0,1 1,1 0,-1-1,1 1,0-1,0 1,1 0,0-1,0 1,0-1,0 1,1-1,0 0,0 0,0 1,1-1,0-1,0 1,0 0,0-1,1 0,0 1,0-1,0-1,0 1,1-1,-1 1,1-1,0-1,0 1,4 1,0-3,1 0,0-1,-1 0,1-1,0 0,0-1,-1 1,1-2,-1 1,0-2,0 1,0-1,0 0,0-1,-1 0,0 0,0-1,0 0,-1-1,0 1,0-1,-1-1,1 1,0-3,39-32,30-22,-61 53</inkml:trace>
  <inkml:trace contextRef="#ctx0" brushRef="#br0" timeOffset="41942.519">2146 5387,'165'-252,"-150"230,2 1,0 1,2 0,0 2,1 0,1 1,0 1,1 1,1 1,15-7,-37 20,0 1,-1 0,1-1,0 1,0 0,0-1,-1 1,1 0,0 0,0 0,0 0,-1 0,1 0,0 0,0 0,0 0,0 0,-1 0,1 1,0-1,0 0,0 1,-1-1,1 0,0 1,-1-1,1 1,0-1,-1 1,1 0,0-1,-1 1,1-1,-1 1,1 0,-1-1,0 1,1 0,-1 0,0 0,1-1,-1 1,0 0,0 0,0 0,0-1,0 1,0 0,0 0,0 0,1 53,-1-44,-1 4,0-12,0 1,0 0,0-1,0 1,0 0,1-1,-1 1,1 0,0 0,0 0,0-1,0 1,0 0,1 0,-1 0,1-1,0 1,-1 0,1-1,1 1,-1-1,0 1,1-1,-1 1,1-1,0 0,-1 0,1 0,0 0,0 0,1 0,-1 0,0-1,1 1,-1-1,1 0,-1 1,1-1,-1 0,1-1,0 1,0 0,-1-1,2 0,7-3,-1 0,0-2,0 1,-1-1,1-1,-1 1,0-2,0 1,-1-1,1-1,30-22,-15 13,-19 12,0 1,0-1,1 1,0 0,0 0,0 1,0 0,0 0,0 0,1 1,0 0,-1 0,1 1,0 0,0 0,0 0,3 1,-7 2,0 1,0 0,0 0,0 0,-1 0,1 1,-1-1,0 1,0-1,0 1,0 0,-1-1,1 1,-1 0,0 0,0 0,-1 0,1 0,-1 1,0-1,0 0,0 0,-1 0,1 0,-1 2,1 0,-4 169,4-173,0-1,0 1,0 0,0 0,0-1,0 1,0 0,1-1,-1 1,1-1,-1 1,1 0,-1-1,1 1,0-1,0 1,0-1,0 0,0 1,0-1,0 0,1 0,-1 0,0 0,1 0,-1 0,0 0,1 0,-1 0,1-1,0 1,-1 0,1-1,-1 0,1 1,0-1,0 0,-1 0,1 0,0 0,-1 0,1 0,0 0,-1-1,1 1,0-1,-1 1,1-1,19-8</inkml:trace>
  <inkml:trace contextRef="#ctx0" brushRef="#br0" timeOffset="42242.42">3387 4993,'-7'19,"0"0,1 1,1 0,1 0,1 0,0 0,2 1,0-1,1 1,2-1,2 18,-3-35,0 0,0 0,0 0,1 0,-1 0,1 0,0 0,-1 0,1 0,1-1,-1 1,0-1,1 0,-1 0,1 0,0 0,-1 0,1 0,0-1,0 1,0-1,0 0,1 0,-1 0,0 0,0 0,1-1,-1 0,0 1,1-1,-1 0,0-1,1 1,-1-1,0 1,0-1,1 0,-1 0,0-1,0 1,0 0,0-1,-1 0,1 0,0 0,-1 0,1 0,-1 0,1-1,-1 1,0-1,4-3,0 1,0-1,0 0,-1 0,0 0,-1-1,1 0,-1 0,0 0,-1 0,0-1,0 0,0 1,-1-1,0 0,-1 0,0 0,0 0,-1 0,0-1,0 1,-1 0,0 0,0 0,-1 0,0 0,0 1,-1-1,0 0,-1 1,1 0,-1 0,1 2,-1 0,1 0,0 0,-1 0,0 1,0 0,-1 0,1 0,-1 0,0 1,0 0,0 0,0 0,0 1,-1-1,1 1,-1 0,0 1,0 0,1 0,-1 0,0 0,0 1,0 0,0 0,0 1,0-1,0 1,1 1,-1-1,0 1,-1 1,-12 9</inkml:trace>
  <inkml:trace contextRef="#ctx0" brushRef="#br0" timeOffset="42812.376">3811 5106,'-11'9,"0"1,1 0,0 1,1 0,0 1,1 0,0 0,1 1,0-1,1 2,1-1,0 1,1 0,0 0,1 0,0 0,1 9,2-21,0 0,0 0,1 0,-1 0,1 0,-1 0,1 0,0 0,0 0,0 0,0-1,0 1,0 0,0-1,0 1,1-1,-1 1,1-1,-1 0,1 1,0-1,-1 0,1 0,0 0,0 0,0-1,0 1,-1 0,1-1,0 1,0-1,0 0,0 0,0 0,0 0,0 0,1 0,-1 0,0-1,-1 1,3-1,80-33,-61 18,0-2,-2 0,0-2,-1 0,-1-2,-1 0,0-2,7-6,3-1,-1-2,-1-1,-2-1,-1-1,-2-1,-1-1,-3-1,-1 0,-1-1,-3-1,-1 0,-2-1,-2 0,-1-8,-5 38,0 0,-1 0,0 1,-1-1,-1 0,0 0,0 1,-1-1,-1 1,0-1,0 1,-1 1,-1-1,0 1,0 0,-1 0,0 0,0 1,-1 0,-1 1,1 0,-5-3,9 10,0-1,-1 1,1 0,0 0,-1 0,1 1,-1 0,1-1,-1 2,1-1,0 0,-1 1,1 0,0 0,-1 0,1 1,0-1,0 1,0 0,0 0,0 0,0 1,1-1,-3 3,-79 76,69-61,2 1,0 1,1 1,1 0,1 0,1 1,2 1,0-1,1 1,2 1,1-1,0 1,2-1,1 1,1 0,2 6,-2-15,1 0,1 0,0 1,2-1,0-1,0 1,2 0,0-1,1 0,0-1,1 1,1-2,1 1,0-1,0 0,2-1,0-1,0 1,1-2,0 0,1-1,1 0,-1-1,1 0,5 1,-11-7,-2 1,0 0,0-1,0 0,0 0,1-1,-1 0,1 0,-1 0,1-1,0-1,0 1,0-1,-1 0,1-1,0 0,0 0,-1-1,1 0,-1 0,1-1,1-1,4-7</inkml:trace>
  <inkml:trace contextRef="#ctx0" brushRef="#br0" timeOffset="46473.433">4572 5218,'13'-1,"0"-1,-1 1,1-2,-1 0,1 0,-1-1,-1-1,1 0,0-1,-1 0,0 0,-1-1,1-1,-1 0,-1 0,0-1,0 0,0-1,-1 0,-1 0,1-1,-5 8,-1 0,1 0,-1-1,0 1,0 0,0-1,-1 1,1-1,-1 0,0 1,0-1,0 0,0 0,-1 0,1 0,-1 0,0 0,0 0,-1 0,1 1,-1-1,0 0,0 0,0 0,0 1,-1-1,1 0,-1 1,0 0,0-1,0 1,-1 0,1 0,-1 0,0 0,0 0,0 1,0 0,0-1,0 1,-1 0,1 0,-1 1,-2-2,-4 3,-1 0,1 0,-1 1,1 0,-1 0,1 2,0-1,0 1,0 1,0-1,0 2,1-1,0 2,0-1,0 1,1 0,-1 1,2 0,-2 1,5-4,1 0,-1 0,1 1,0-1,0 1,0 0,1 0,0 0,0 0,0 0,0 0,1 1,0-1,0 0,0 1,1-1,0 1,0-1,0 1,1-1,-1 1,1-1,1 1,-1-1,1 0,0 0,0 0,1 0,1 4,4 3,0 0,0-1,1 0,1 0,0-1,0 0,1-1,0 0,0 0,1-1,1-1,2 3,0-1,0 0,1-1,0-1,1-1,-1 0,1-1,0-1,1 0,-1-1,1-1,-1-1,1-1,0 0,-1-1,1-1,-1 0,1-2,-1 0,0-1,0 0,11-7,27-23,0-3,-3-2,-1-3,-3-2,-1-1,20-29,-41 44,-2-1,0-1,-3-1,-1-1,-1 0,-2-2,-2 0,-1-1,-2 0,-1-1,1-16,-11 51,1 1,-1-1,0 0,0 1,0-1,0 0,-1 0,0 1,0-1,0 0,0 0,0 0,-1 1,1-1,-1 0,0 0,0 1,-1-1,1 1,-1-1,1 1,-1 0,0-1,-1 1,1 0,0 0,-1 1,0-1,1 0,-1 1,0-1,0 1,-1 0,1 0,0 1,-1-1,1 1,-1-1,0 1,1 0,-1 0,0 1,0-1,1 1,-1 0,-7 4,0 1,1 0,-1 1,1 0,1 0,-1 1,1 1,1-1,-1 2,1-1,0 1,1 0,0 1,-17 20,3 1,0 1,2 0,2 1,1 1,1 1,2 0,2 1,1 1,-3 24,10-50,2-1,0 1,0-1,0 1,2 0,-1-1,1 1,1-1,0 0,0 1,1-1,0 0,1 0,0 0,1-1,0 1,0-1,1-1,0 1,1-1,0 0,0 0,1-1,-1 1,2-2,-1 1,1-1,0-1,0 0,1 0,-1-1,1 0,0 0,0-1,8 1,5-1,0-1,0-1,0-1,0-1,0-1,-1-1,1-1,0-1,-1-1,0-1,-1-1,1 0,-2-2,1-1,17-12,-1-2,0-3,-2 0,0-3,-3 0,0-3,-3 0,16-23,-26 28,-1-1,-2-1,0 0,-3-1,0-1,-2 0,-2 0,5-27,-13 52,0 0,0 0,-1-1,0 1,0 0,-1 0,0 0,0 0,-1 0,0 0,-1 0,-1-3,3 8,0 1,0-1,0 1,-1-1,0 1,1 0,-1 0,0 0,0 0,0 0,0 0,0 0,0 1,-1-1,1 1,0-1,-1 1,1 0,-1 0,0 0,1 0,-1 1,0-1,1 1,-1 0,0-1,0 1,0 1,1-1,-1 0,0 0,0 1,1 0,-1 0,0-1,1 1,-2 1,-17 10,1-1,0 2,1 1,1 0,0 1,1 1,1 1,0 1,1 0,1 0,1 2,1-1,1 2,0 0,-5 16,5-14,1 1,1 0,1 0,1 1,1 0,1 1,1-1,2 1,1 0,0-1,2 2,2-17,0 1,1 0,0-1,1 0,0 1,1-2,0 1,0-1,1 0,0 0,1-1,-1 0,2 0,-1-1,1 0,0 0,1-1,-1-1,1 1,1-2,-1 1,0-1,1-1,0 0,0 0,0-1,0-1,0 0,1 0,3-1,-5 1,-1-1,1 0,-1-1,1 0,0-1,-1 0,0 0,1-1,-1 0,0 0,-1-1,1 0,-1-1,4-2,12-11</inkml:trace>
  <inkml:trace contextRef="#ctx0" brushRef="#br0" timeOffset="46908.994">6323 5133,'21'2,"1"-1,0-1,-1-1,1-1,-1 0,1-2,-1-1,0 0,0-2,-1 0,0-2,0 0,4-4,-17 10,-1-1,0-1,0 1,-1-1,1 0,-1 0,0 0,-1-1,1 0,-1 0,0 0,0 0,-1-1,0 1,0-1,-1 0,1 0,-1 0,-1 0,0 0,0-1,0 1,-1 0,0-1,0 0,0 5,0 1,0-1,-1 1,1 0,0-1,-1 1,0-1,0 1,1 0,-1 0,0-1,-1 1,1 0,0 0,-1 0,1 0,-1 0,0 1,1-1,-1 0,0 1,0-1,0 1,0 0,0 0,0 0,-1 0,1 0,0 0,-1 0,1 1,0-1,-1 1,1 0,-1-1,1 1,-1 0,-1 1,-90 31,77-20,1 0,0 2,1 0,1 1,0 0,1 1,0 1,2 0,0 1,1 0,1 0,0 1,1 0,2 1,0 0,1 0,0 0,1 8,3-24,0 0,1 0,-1 0,1 0,0 0,0 0,0 0,1 0,-1 0,1 0,0 0,0-1,0 1,1 0,-1-1,1 1,0 0,0-1,0 0,1 0,-1 1,1-1,-1-1,1 1,0 0,0-1,1 1,-1-1,0 0,1 0,-1 0,1-1,3 2,10-2,-1-1,0-1,0 0,0-1,0-1,-1 0,1-1,-1-1,0-1,0 0,0 0,-1-2,0 0,0 0,12-11,11-3,57-35,-74 41</inkml:trace>
  <inkml:trace contextRef="#ctx0" brushRef="#br0" timeOffset="47513.003">7028 4936,'-36'20,"1"2,1 2,1 1,1 1,1 2,-20 24,0 20,50-70,0 0,0 1,0-1,1 1,-1-1,1 1,-1-1,1 1,0 0,0-1,1 1,-1-1,0 1,1-1,-1 1,1-1,0 1,0-1,0 0,0 1,1-1,-1 0,0 0,1 0,0 0,-1 0,1 0,0 0,0 0,0-1,0 1,1 0,6 2,1 0,-1 0,1 0,0-1,0-1,0 0,0 0,0-1,1 0,-1-1,0 0,1-1,-1 0,0 0,0-1,0-1,0 1,0-2,0 1,-1-1,0-1,0 0,0 0,0-1,-1 0,21-15,-2-1,-1-2,0 0,20-28,-12 15,-16 18,10-7,-1-1,-1-1,-1-1,-2-2,-1 0,-1-2,-2 0,-1-1,-2-1,-2 0,0-1,-1-8,-9 31,0-1,-1 1,-1-1,0 1,-1-1,0 0,-1 0,-1 0,0 1,-1-1,0 0,-1 1,-1-1,0 1,-1 0,0 1,-1-1,-2-3,5 13,0 0,0 0,0 1,0 0,0-1,-1 1,1 0,-1 0,1 1,-1-1,0 1,0 0,1 0,-1 0,0 0,0 1,0 0,0 0,0 0,0 0,0 0,0 1,0 0,0-1,0 2,1-1,-1 0,0 1,1-1,-1 1,1 0,-98 80,85-64,1 0,0 2,2 0,0 0,1 1,2 1,0 0,1 0,1 1,1 0,1 0,1 1,2-1,0 1,1 0,1 0,2 0,0 0,2 0,0 0,2 0,0-1,4 7,2-5,1-2,1 1,1-2,1 0,1 0,1-1,0-2,2 1,0-2,2-1,0 0,0-2,1 0,1-1,1-1,-16-8,0-1,0 0,0 0,0-1,0 0,1 0,0-1,-1 0,1 0,0-1,0 0,0-1,0 0,8-1,1-5</inkml:trace>
  <inkml:trace contextRef="#ctx0" brushRef="#br0" timeOffset="49709.916">8636 4964,'-9'-3,"-17"-7,0 1,0 1,-1 2,1 1,-1 1,-1 1,-19 1,35 5,0 1,0 0,1 1,-1 1,1 0,0 0,1 1,-1 1,2 0,-1 0,1 1,0 0,0 0,1 1,1 0,0 0,0 1,1 0,-1 3,5-11,-8 11,1 0,1 1,0 0,1 0,1 1,0 0,1 0,1 0,0 1,1-1,0 15,3-26,1 0,0 0,0 0,0 0,1 0,0-1,0 1,0 0,0-1,1 0,0 0,0 0,0 0,0 0,0 0,1-1,0 1,0-1,0 0,0 0,0-1,1 1,-1-1,1 0,-1 0,1-1,0 1,0-1,0 0,0 0,0-1,0 1,0-1,0 0,0 0,0-1,0 0,0 0,-1 0,1 0,0-1,0 0,-1 0,2 0,26-15,-1-1,0-2,-1-1,-1-1,-2-1,0-2,2-4,-17 18,19-18,-1-1,-2-2,0-1,-3-1,0-1,-3-1,6-13,-14 35,-20 50,3-25,0 0,0 0,1 0,0 0,1 0,1 0,0 0,0 0,1 0,0 0,1 0,0 0,1 0,0 0,1-1,0 1,1-1,0 0,0 0,1-1,0 0,1 0,0 0,1-1,-1 0,3 1,-6-5,1 0,-1 0,1-1,0 0,0 0,1 0,-1 0,0-1,1 0,0 0,-1 0,1-1,0 0,0 0,0 0,0-1,0 0,0 0,0 0,0-1,0 0,-1 0,1-1,0 1,0-1,-1-1,1 1,1-2,13-8,1-2,-2 0,0-1,0-1,-2-1,16-18,46-42,54-48,-132 124,0-1,1 1,-1 0,1 0,0 0,-1 0,1 0,0 0,-1 0,1 1,0-1,0 1,0-1,0 1,0 0,0-1,-1 1,1 0,0 0,0 1,0-1,0 0,0 1,0-1,0 1,-1-1,1 1,0 0,0 0,-1 0,1 0,-1 0,1 0,-1 0,1 0,-1 1,1-1,-1 1,0-1,0 1,0-1,0 1,0 0,0-1,0 1,-1 0,1 1,19 93,-28 54,6-143,0 0,0 0,0 0,0-1,-1 1,0 0,-1-1,0 0,0 0,0 0,0 0,-1-1,0 1,0-1,-1-1,1 1,-1-1,0 0,-4 2,-9 3,0-1,-1-1,0 0,-1-2,1 0,-1-1,0-2,0 0,58-19,-2 11,0 2,-1 2,1 0,33 5,73-5,-50-24,-71 16</inkml:trace>
  <inkml:trace contextRef="#ctx0" brushRef="#br0" timeOffset="50698.14">10584 4739,'-18'0,"0"2,-1 0,1 1,0 1,1 0,-1 2,1 0,0 0,0 2,1 0,0 1,0 1,1 0,0 1,1 1,1 0,-7 7,19-18,-1 0,0 1,0-1,1 0,-1 1,0-1,1 1,0-1,-1 1,1 0,0-1,0 1,0 0,0 0,0 0,0 0,1 0,-1 0,1 0,-1 0,1 0,0 1,0-1,-1 0,2 0,-1 0,0 0,0 0,1 0,-1 0,1 1,0-1,-1 0,1-1,0 1,0 0,0 0,1 0,-1 0,0-1,1 1,-1-1,1 1,-1-1,1 0,0 1,60 20,-55-21,0-1,0 2,0-1,0 1,-1 0,1 0,0 1,-1 0,0 0,0 0,0 1,0 0,-1 0,1 0,-1 1,0 0,0 0,-1 0,1 1,-1 0,0-1,-1 1,0 1,0-1,0 0,0 1,-1 0,0-1,-1 1,-1 0,0-1,-1 1,0-1,-1 0,1 1,-1-1,0 0,-1 0,0 0,0 0,0-1,0 1,-1-1,0 0,0 0,0 0,-1 0,0-1,0 1,0-1,0-1,-3 2,-7 5,-1 0,-1-1,1-1,-1-1,-1 0,1-1,-9 1,-61 2,85-9,-1 0,1 0,0-1,0 1,0-1,0 1,0-1,0 1,0-1,0 0,0 0,0 0,0 0,1-1,-1 1,0 0,1-1,-1 1,1-1,-1 0,1 1,0-1,0 0,0 0,0 0,0 0,0 0,0 0,0 0,1 0,-1 0,1 0,0 0,0 0,0 0,0-1,0 1,0 0,30-75,-13 57</inkml:trace>
  <inkml:trace contextRef="#ctx0" brushRef="#br0" timeOffset="51262.335">10641 4936,'4'2,"0"0,0 0,0 0,-1 0,1 1,-1-1,1 1,-1 0,0 0,0 0,0 1,0-1,-1 1,1-1,-1 1,0 0,0 0,0 0,-1 0,1 1,-1-1,0 0,0 0,-1 1,1-1,-1 4,3 6,4 20,-2 0,-1 1,-2-1,-1 1,-3 17,2-16,-2-16,-1 0,0 0,-2 0,0 0,-1 0,-1-1,-1 0,-1-1,0 0,-2 0,11-17,1 0,-1 0,0 0,0-1,0 1,-1 0,1 0,0 0,0-1,0 1,0 0,-1 0,1-1,0 1,-1 0,1-1,-1 1,1 0,-1-1,1 1,-1-1,1 1,-1 0,1-1,-1 1,0-1,1 0,-1 1,0-1,1 0,-1 1,0-1,0 0,1 0,-1 1,0-1,0 0,0 0,1 0,-1 0,0 0,0 0,0 0,1-1,-1 1,0 0,0 0,1 0,-1-1,0 1,1-1,-1 1,0 0,1-1,-1 1,0-1,1 1,-1-1,1 0,-1 1,1-1,-1 1,1-1,-1 0,1 1,0-1,-1 0,1 0,0 0,3-22,1-1,1 1,1 0,1 1,1 0,0 0,2 0,1 1,12-22,1 1,3 2,1 0,20-21,-23 32,2 0,1 2,0 1,2 1,1 2,2 0,67-14,-97 36,-1 1,0-1,1 1,-1 0,1 0,-1 0,1 0,-1 1,0-1,1 1,-1-1,0 1,1 0,-1 0,0 0,0 0,0 0,0 0,0 0,0 1,0-1,0 1,0 0,-1 0,1-1,-1 1,1 0,-1 0,0 0,0 1,1-1,-2 0,1 0,0 0,0 1,-1-1,1 1,-1-1,0 0,0 1,0 1,-2 14,-1-1,-1 1,-1-1,0 0,-2 0,0 0,0-1,-2 0,0-1,0 1,-2-2,0 1,-1-2,0 0,0 0,-2-1,0 0,0-1,-1-1,0-1,-1 0,-3 1,1 1,-1-1,0-1,-1 0,0-2,0 0,0-2,-1 0,0-1,0-1,0-1,-10-1,30 0,0-1,-1 0,1 0,0 0,0 1,0-1,-1 0,1 0,0-1,0 1,0 0,-1 0,1-1,0 1,0 0,0-1,0 1,0-1,0 0,0 1,0-1,0 0,0 0,0 1,0-1,0 0,0 0,1 0,-1 0,0 0,1 0,-1 0,1 0,-1-1,1 1,-1 0,1 0,0 0,0 0,0-1,-1 1,1 0,0 0,0-1,1 1,-1 0,0 0,0 0,1 0,-1-1,0 1,1 0,-1 0,1 0,0 0,-1 0,1 0,0 0,0 0,-1 0,1 0,1 0,7-13</inkml:trace>
  <inkml:trace contextRef="#ctx0" brushRef="#br0" timeOffset="51863.871">11092 5274,'78'-59,"-2"-3,-4-4,38-45,-102 103,1-1,-1 1,-1-2,0 1,0-1,-1 0,0-1,-1 1,0-1,-1 0,0 0,-1-1,0 1,-1-1,0 0,-1 0,0 1,-1-1,0 0,-1 0,0-4,0 14,0-1,0 1,0-1,0 1,0-1,-1 1,1 0,-1 0,1-1,-1 1,0 0,0 1,0-1,0 0,0 0,0 1,0 0,0-1,-1 1,1 0,-1 0,1 0,-1 0,1 0,-1 1,0-1,1 1,-1 0,0 0,1 0,-1 0,0 0,1 0,-1 1,1-1,-1 1,0 0,0 0,-6 2,1 1,0-1,0 1,0 1,0-1,1 1,-1 1,1-1,1 1,-1 1,0 0,4-4,-1 0,1 0,-1 0,1 0,0 0,1 1,-1 0,0-1,1 1,0 0,0 0,0 0,1 0,-1 1,1-1,0 0,0 1,0-1,1 1,0-1,0 1,0-1,0 1,0-1,1 0,0 1,0-1,0 0,1 1,-1-1,1 0,0 0,0 0,1 0,-1 0,3 1,4 1,1-2,0 1,0-1,0-1,0 0,1 0,-1-1,1-1,0 0,-1 0,1-1,4 0,66 8,-77-8,0 1,0 0,0 0,-1 0,1 0,0 1,-1-1,1 1,-1 0,1 0,-1 0,0 1,0-1,0 1,0 0,0 0,-1 0,1 0,-1 0,0 1,0-1,0 0,0 1,-1 0,0-1,1 1,-1 0,0 0,-1 0,1 0,-1 0,0 0,0 0,0 0,0 0,-1-1,1 1,-1 0,0 0,0 0,-1 0,1-1,-2 2,-66 109,27-54,41-59,0 0,0 0,0 0,0 1,0-1,0 0,1 1,-1-1,0 1,1-1,-1 1,1-1,-1 1,1-1,0 1,0-1,0 1,0-1,0 1,0-1,0 1,0 0,0-1,1 1,-1-1,1 1,-1-1,1 1,0-1,-1 0,1 1,0-1,0 0,0 1,12 5</inkml:trace>
  <inkml:trace contextRef="#ctx0" brushRef="#br0" timeOffset="52042.452">11882 5049,'-19'38,"-7"18,7-1,6-9</inkml:trace>
  <inkml:trace contextRef="#ctx0" brushRef="#br0" timeOffset="52230.596">11911 4540,'0'29,"0"14,0 0</inkml:trace>
  <inkml:trace contextRef="#ctx0" brushRef="#br0" timeOffset="52646.408">12052 5218,'188'-283,"-166"261,-15 40,-9-12,1 0,-1 0,1-1,1 1,-1 0,1 0,0 0,0 0,1 0,0 0,0 0,0 0,1 0,0-1,0 1,0 0,1-1,0 0,0 0,0 0,0 0,1 0,0 0,0-1,0 0,1 0,0 0,-1 0,1-1,0 0,1 0,0 0,0-4,1 1,-1-2,1 1,-1-1,0 0,1 0,-1-1,0 1,0-1,-1-1,1 1,-1-1,1 0,-1 0,0-1,-1 0,1 1,-1-2,0 1,0 0,-1-1,1 0,-1 1,0-1,0-4,1 5,33-45,-19 31</inkml:trace>
  <inkml:trace contextRef="#ctx0" brushRef="#br0" timeOffset="53282.232">12870 4710,'-19'10,"1"1,0 1,1 0,0 2,1 0,1 0,0 2,1 0,0 0,1 1,2 1,-1 0,2 1,0 1,6-9,1-7,0 0,0 1,1-1,0 1,0-1,0 1,0 0,1-1,0 1,0 0,0 0,1 0,-1 0,1 0,0 0,1 0,-1 0,1 0,0 0,0 0,1 0,-1 0,1-1,0 1,1-1,-1 1,1-1,-1 0,2 1,3-4,-1 0,1 0,-1-1,1 0,0-1,-1 0,1 0,-1 0,0 0,1-1,-1 0,0-1,0 1,0-1,-1 0,1-1,0 1,-1-1,0 0,0 0,2-3,223-217,-135 128,-94 95,0 1,0-1,0 0,0 1,0-1,0 1,0 0,0-1,0 1,0 0,0-1,1 1,-1 0,0 0,0 0,0 0,0 0,0 0,1 0,-1 1,0-1,0 0,0 1,0-1,0 1,0-1,0 1,0-1,0 1,0 0,0-1,0 1,0 0,-1 0,1 0,0-1,0 1,-1 0,1 0,-1 0,1 0,-1 0,1 1,-1-1,0 0,1 0,-1 0,0 0,0 0,0 1,6 63,-6-60,-2 105,-1-44,3 0,3 1,5 17,1-32,-3 1,-2 1,-2-1,-3 0,-6 42,5-82,-1-1,0 0,-1 0,0 0,-1-1,-1 1,0-1,0 0,-1-1,-6 9,9-15,1 0,-1 0,0 0,0 0,0 0,0-1,-1 0,1 0,-1 0,0 0,0-1,0 0,0 0,0 0,-1 0,1-1,0 0,-1 0,1-1,-1 1,1-1,-1-1,1 1,-1-1,-2 0,3-1,0 1,0-1,0-1,1 1,-1 0,1-1,0 0,0 0,0-1,0 1,0-1,1 0,-1 1,1-2,0 1,0 0,1-1,-1 1,1-1,0 0,0 1,1-1,-1 0,1 0,0-3,-5-131,9 121,1-1,1 1,1-1,0 2,1-1,1 1,1 0,1 0,0 1,1 1,0-1,10-8,1 5,1 1,1 0,0 2,1 1,1 1,0 1,1 2,0 0,1 2,0 0,0 3,3-1,160-14,-169 15</inkml:trace>
  <inkml:trace contextRef="#ctx0" brushRef="#br0" timeOffset="57433.435">14055 4766,'-36'109,"21"-63,-16 83,31-127,0 0,0 0,1 0,-1 1,1-1,0 0,0 0,-1 0,1 0,1 0,-1 0,0 0,0-1,1 1,-1 0,1-1,-1 1,1-1,0 1,0-1,0 0,-1 1,1-1,0 0,1-1,-1 1,0 0,0 0,0-1,0 0,0 1,1-1,-1 0,0 0,0 0,1 0,-1 0,0-1,0 1,0-1,1 1,-1-1,0 0,0 0,0 0,0 0,0 0,-1 0,1-1,0 1,0-1,-1 1,1-1,-1 0,1 1,-1-1,1-1,17-13,-1-1,0 0,-2-2,0 0,14-21,-12 16,-18 23,0 1,0-1,0 1,0-1,0 1,0-1,0 1,0-1,0 1,1 0,-1-1,0 1,0-1,0 1,1-1,-1 1,0 0,0-1,1 1,-1-1,0 1,1 0,-1-1,1 1,-1 0,0 0,1-1,-1 1,1 0,-1 0,1 0,-1-1,0 1,1 0,-1 0,1 0,-1 0,1 0,-1 0,1 0,-1 0,1 0,-1 0,1 0,-1 1,1-1,-1 0,1 0,-1 0,0 0,1 1,-1-1,1 0,-1 1,0-1,1 0,-1 1,0-1,1 0,-1 1,0-1,1 0,-1 1,0-1,0 1,0-1,1 1,-1-1,-2 36,-2-22,-13 83,17-94,0 0,0 0,0 0,1-1,-1 1,1 0,0 0,0 0,0-1,0 1,0 0,1-1,-1 1,1-1,-1 1,1-1,0 0,0 0,0 0,0 0,1 0,-1 0,0-1,1 1,-1-1,1 0,0 1,-1-1,1 0,0-1,1 1,1 0,0 0,-1 0,1-1,0 0,0 0,0 0,0-1,0 0,-1 1,1-2,0 1,0-1,-1 1,1-1,-1 0,0-1,0 1,0-1,0 0,0 0,0 0,-1 0,1-1,-1 0,0 1,0-1,0 0,1-4,60-128,-63 133,30-88,-27 70</inkml:trace>
  <inkml:trace contextRef="#ctx0" brushRef="#br0" timeOffset="57696.708">14789 4907,'-10'34,"-2"20,4 2,5-14,2-14</inkml:trace>
  <inkml:trace contextRef="#ctx0" brushRef="#br0" timeOffset="57860.157">14818 4372,'0'0</inkml:trace>
  <inkml:trace contextRef="#ctx0" brushRef="#br0" timeOffset="58194.754">15128 4118,'0'832,"-26"-656,24-164</inkml:trace>
  <inkml:trace contextRef="#ctx0" brushRef="#br0" timeOffset="58464.462">14818 4739,'24'0,"31"0,13 0,-2-5,-7-2,-9 1,-7 1,-8-3,-3-1,-4-3,0 0,-2-2,-4 1</inkml:trace>
  <inkml:trace contextRef="#ctx0" brushRef="#br0" timeOffset="58880.508">15523 4202,'-30'92,"4"1,-12 85,29-131,2 0,2 1,2-1,2 1,5 37,-5-81,1 0,0-1,0 1,0 0,1 0,-1 0,1-1,0 1,0 0,0-1,0 1,0-1,1 1,0-1,0 1,0-1,0 0,0 0,1 0,-1 0,1-1,0 1,0-1,0 1,0-1,0 0,1 0,-1 0,0-1,1 1,-1-1,1 0,0 0,0 0,-1-1,1 1,0-1,0 0,-1 0,1 0,0 0,1-1,108-64,-111 64,-1 0,1 0,0 0,0 0,0 1,0-1,0 1,0-1,0 1,0 0,0 0,0 0,0 0,0 0,0 0,0 1,0-1,0 0,-1 1,1 0,0-1,0 1,0 0,0 0,-1 0,1 0,0 0,-1 1,1-1,-1 0,0 1,1-1,-1 1,0 0,0-1,0 1,0 0,0 0,0-1,0 1,-1 0,1 0,-1 0,1 0,-1 0,0 0,0 0,0 1,14 128,-9-111</inkml:trace>
  <inkml:trace contextRef="#ctx0" brushRef="#br0" timeOffset="70465.409">594 6234,'-54'34,"-146"83,-1 5,173-105,27-17,1 0,0 0,-1 1,1-1,0 0,-1 0,1 1,0-1,-1 0,1 0,0 1,-1-1,1 0,0 1,0-1,-1 1,1-1,0 0,0 1,0-1,0 0,0 1,-1-1,1 1,0-1,0 1,0-1,0 0,0 1,0-1,0 1,0-1,1 1,-1-1,0 0,0 1,0-1,0 1,0-1,1 0,-1 1,0-1,0 0,1 1,-1-1,0 0,1 1,-1-1,0 0,1 0,-1 1,0-1,1 0,-1 0,1 0,-1 0,0 1,1-1,-1 0,1 0,-1 0,0 0,1 0,-1 0,1 0,-1 0,1 0,-1 0,1 0,12 1,0 1,1-2,-1 0,0 0,1-2,-1 1,0-2,0 1,1-2,39-6,-44 9,3-2,1 1,0 0,-1 0,1 2,0-1,0 2,0 0,0 0,0 1,-1 1,1 0,-1 1,0 0,5 3,-14-6,-1 2,1-1,-1 0,1 0,-1 1,0-1,0 1,0 0,0 0,0-1,-1 1,1 1,-1-1,0 0,1 0,-2 0,1 1,0-1,-1 0,1 1,-1-1,0 0,0 1,-1-1,1 0,-1 1,1-1,-1 0,0 1,0-1,0 0,-1 0,1 0,-2 1,-68 94,45-71,-2-1,0-2,-2-1,0-1,-2-1,-27 13,54-31,-2 0,1 0,0-1,0 1,-1-1,1-1,-1 1,0-1,1 0,-1-1,0 0,1 0,-1 0,0-1,-3 0,9-1,0-1,0 1,0 0,0 0,1 0,0-1,-1 1,1 0,0-1,0 1,0 0,0-1,1 1,-1 0,0-1,1 1,0 0,-1 0,1 0,0-1,0 1,1 0,-1 0,0 0,1 1,-1-1,1 0,-1 0,1 1,0-1,0 1,0 0,0-1,0 1,0 0,17-17</inkml:trace>
  <inkml:trace contextRef="#ctx0" brushRef="#br0" timeOffset="74352.886">875 6404,'18'56,"-12"-9,-2 0,-2 1,-2 0,-2-1,-3 1,-1-1,-2 0,-3 0,-5 10,11-34,2-7,-1 0,0 0,-1 0,-1-1,-1 0,0 0,-1 0,-2 1,10-15,0-1,0 1,0 0,-1-1,1 1,0-1,0 1,-1-1,1 1,0 0,-1-1,1 1,-1-1,1 0,-1 1,1-1,-1 1,1-1,-1 0,1 1,-1-1,1 0,-1 1,0-1,1 0,-1 0,1 0,-1 0,0 0,1 1,-1-1,0 0,1 0,-1-1,0 1,1 0,-1 0,1 0,-1 0,0 0,1-1,-1 1,1 0,-1-1,1 1,-1 0,0-1,1 1,0 0,-1-1,1 1,-1-1,1 1,-1-1,1 1,0-1,-1 0,1 1,0-1,0 1,0-1,-1 0,1 1,0-1,0 0,-7-43,8 7,3 0,1-1,2 2,1-1,2 1,1 0,2 1,2 1,1 0,1 1,16-23,0 1,3 1,1 2,3 2,33-32,4 34,-75 47,1 1,-1 0,0-1,1 1,-1 0,1 0,-1 1,0-1,1 0,-1 1,0-1,1 1,-1 0,0 0,0 0,0 0,1 0,-1 0,0 1,-1-1,1 0,0 1,0 0,-1 0,1-1,0 1,-1 0,0 0,0 0,1 0,-1 0,0 1,-1-1,1 0,0 0,0 2,1 5,1 1,-2 0,1 0,-1 0,0-1,-1 1,-1 0,1 0,-1 0,-1 0,0 0,0-1,-1 1,0-1,-1 0,0 0,0 0,-1 0,0-1,-1 0,-6 8,-10 11,-2 0,0-2,-2-1,-1-1,-16 10,29-20,-1-1,-1-1,0 0,0-1,-1-1,0 0,0-2,-1 0,0 0,-1-2,1-1,-1 0,0-1,-10 0,6-7,6-3</inkml:trace>
  <inkml:trace contextRef="#ctx0" brushRef="#br0" timeOffset="74969.039">1299 6798,'52'-22,"-2"-2,0-3,-2-2,0-2,-3-2,16-16,-49 41,0-1,-1 0,0 0,0-1,-1-1,0 0,-1-1,0 1,-1-2,0 1,-1-1,0 0,-1-1,-1 1,0-1,-1 0,0-1,-1 1,-1-1,0-11,-3 20,0 0,-1 0,1 1,-1-1,-1 1,1 0,-1-1,0 1,0 1,0-1,-1 0,0 1,0-1,0 1,0 0,-1 1,1-1,-1 1,0 0,0 0,-1 0,1 1,0-1,-1 1,1 1,-1-1,0 1,0 0,1 0,-1 1,0 0,0 0,0 0,0 0,1 1,-1 0,0 1,1-1,-1 1,0 0,1 0,0 1,0 0,0 0,0 0,0 0,0 1,1-1,-1 1,1 1,-1 1,2-4,1 0,-1 0,1 0,-1 1,1-1,0 1,0-1,0 1,0 0,1 0,-1 0,1 0,0 0,0 0,0 0,0 0,0 1,1-1,-1 0,1 0,0 1,0-1,0 0,0 1,1-1,0 0,-1 0,1 1,0-1,0 0,1 0,-1 0,1 0,-1 0,1 0,0-1,0 1,0-1,1 1,-1-1,1 0,-1 0,1 0,2 2,106 29,-79-27,0-1,-26-5,0 0,0 0,-1 0,1 1,0 0,0 0,0 0,-1 1,1 0,-1 0,1 0,-1 0,0 1,0 0,0 0,0 1,0 0,-1-1,0 1,1 1,-1-1,-1 1,1-1,-1 1,0 0,0 0,0 1,-1-1,2 5,-3 4,-1 0,0 0,-1 0,-1 0,0 0,-1 0,0-1,-1 1,-1-1,0 0,-1 0,-7 11,-11 32,20-38,3-5</inkml:trace>
  <inkml:trace contextRef="#ctx0" brushRef="#br0" timeOffset="75217.182">2286 6488,'-14'34,"-5"20,-4 1,2-3,4-7,11-10,5-12</inkml:trace>
  <inkml:trace contextRef="#ctx0" brushRef="#br0" timeOffset="75458.461">2173 6037,'0'0</inkml:trace>
  <inkml:trace contextRef="#ctx0" brushRef="#br0" timeOffset="75820.646">2343 6685,'2'2,"0"-1,0 0,0 0,0 0,0 0,0 0,0 0,1-1,-1 1,0-1,0 1,1-1,-1 0,0 0,0 0,1 0,-1-1,0 1,1 0,-1-1,0 0,0 1,0-1,0 0,0 0,0 0,0-1,0 1,0 0,0-1,0 1,0-2,14-9,0-2,0 0,-2-1,0-1,-1 0,0 0,-1-2,-1 1,-1-1,0-1,-2 0,2-6,25-67,-21 122,-11 23,-4-41,1 0,0 0,1 0,0 1,0-1,2 0,-1-1,2 1,-1 0,2-1,-1 0,2 0,-1 0,1 0,1-1,0 0,4 4,-7-12,0 0,0 0,0 0,1 0,-1-1,0 1,1-1,-1 0,1-1,-1 1,1-1,0 0,-1 0,1 0,-1-1,1 1,-1-1,1 0,-1 0,0-1,1 0,-1 1,0-1,0-1,0 1,0-1,-1 1,1-1,-1 0,1 0,-1-1,11-11</inkml:trace>
  <inkml:trace contextRef="#ctx0" brushRef="#br0" timeOffset="76421.911">3133 6262,'-34'35,"1"2,2 2,2 1,1 1,-8 20,7 21,29-80,0 0,-1 0,1 0,0 1,0-1,0 0,1 0,-1 1,0-1,1 0,0 0,-1 0,1 0,0 0,0 0,0 0,0 0,0 0,1 0,-1 0,1-1,-1 1,1 0,-1-1,1 1,0-1,0 0,0 0,0 0,0 0,0 0,0 0,0 0,0-1,0 1,1 0,6-2,-1 0,0 0,1-1,-1 0,0 0,0-1,0 0,0 0,-1-1,1 0,-1 0,0-1,0 0,0 0,-1-1,0 0,0 0,0 0,1-4,184-226,-186 230,-5 5,0 0,1-1,-1 1,0 0,1-1,-1 1,1 0,0-1,-1 1,1 0,0 0,0 0,-1 0,1 0,0 0,0 0,0 0,0 0,1 0,-1 1,0-1,0 0,0 1,1-1,-1 1,0-1,1 1,-1-1,0 1,1 0,-1 0,0 0,1 0,-1 0,1 0,-1 0,0 0,1 1,-1-1,0 0,1 1,-1-1,0 1,0 0,1-1,-1 1,0 0,0 0,0-1,0 1,0 0,0 0,0 0,0 1,31 193,-20-89,-4-64,-1-1,-3 2,-1-1,-2 0,-2 1,-1-1,-3 0,-1 0,-3-1,-1 1,-2-2,-1 0,-3 1,7-22,-1-1,-1 0,0-1,-1 0,-1-1,-1 0,0-1,-1-1,-1 0,0-1,-5 3,18-14,0 0,0 0,0 0,0 0,0-1,-1 1,1-1,0 0,-1 0,1 0,-1-1,1 1,-1-1,1 0,-1 1,0-2,1 1,-1 0,1-1,-1 0,1 0,-1 0,1 0,0 0,0-1,-1 1,1-1,0 0,0 0,0 0,1 0,-1-1,0 1,1-1,0 0,-1 1,1-1,0 0,1 0,-1 0,0-1,1 0,-4-16,1 1,1-1,1 0,1-1,0 1,2 0,0 0,1 0,1 0,1 0,1 0,6-15,2 3,1 0,2 0,1 1,1 1,2 1,1 1,24-25,81-50,-103 87</inkml:trace>
  <inkml:trace contextRef="#ctx0" brushRef="#br0" timeOffset="77367.514">4572 6234,'-29'4,"0"2,0 0,1 2,0 2,0 0,1 2,0 0,1 2,1 1,0 1,-4 6,23-19,1 1,0-1,0 1,0 1,1-1,-1 1,1 0,0 0,0 0,1 0,0 1,0-1,0 1,0 0,1 0,0 0,0 0,1 0,0 1,0-1,0 0,1 1,0-1,0 1,0-1,1 0,0 1,0-1,1 0,0 0,0 0,0 0,1 0,0 0,0-1,0 1,1-1,0 0,0 0,0 0,0-1,1 1,0-1,3 2,2-2,1 0,0 0,0-1,0-1,1 0,-1 0,0-1,1-1,-1 0,1 0,-1-1,0-1,1 0,3-2,10-3</inkml:trace>
  <inkml:trace contextRef="#ctx0" brushRef="#br0" timeOffset="77684.208">4855 6432,'-16'26,"2"0,1 2,1 0,1 0,1 1,2 0,1 0,1 6,5-32,0 0,1 0,-1 0,1 0,0 0,0 0,0 0,0 0,1 0,-1 0,1 0,0 0,-1 0,1 0,1 0,-1 0,0-1,1 1,-1-1,1 1,0-1,0 1,0-1,0 0,0 0,1 0,-1 0,1 0,-1-1,1 1,0-1,-1 0,1 1,0-1,0 0,0-1,0 1,0 0,0-1,0 0,0 0,0 0,0 0,2 0,12-5,-1 0,1-1,-1-1,0-1,-1 0,0-1,0-1,-1 0,0-1,0 0,-2-1,1 0,-2-1,1-1,-2 0,0 0,-1-1,0-1,-1 1,1-5,-3 8,-1 0,0 0,-1 0,-1 0,1-1,-2 0,0 0,0 0,-2 1,1-1,-2 0,0-8,0 16,1-1,-1 1,-1 0,1 0,-1-1,0 1,0 0,0 0,-1 1,1-1,-1 0,0 1,-1 0,1 0,-1 0,0 0,0 0,0 1,0-1,-1 1,1 1,-1-1,0 0,0 1,0 0,0 0,0 1,0-1,-1 1,-3 0,-5 0,1 1,0 1,-1 0,1 1,0 0,0 1,0 1,0 0,1 1,-1 0,1 1,0 0,1 1,-1 0,2 1,-1 0,1 0,0 1,0 1,1 0,1 0,0 1,0 0,1 0,-5 11,-1 3</inkml:trace>
  <inkml:trace contextRef="#ctx0" brushRef="#br0" timeOffset="78169.531">5165 6685,'73'-39,"-50"20,-1 0,-1-2,-1 0,-1-2,-1 0,0-1,12-25,0-7,-34 66,0 0,1 0,1 0,0 1,0 0,1-1,0 1,0 0,1-1,1 1,0 0,1-1,0 1,0-1,1 2,-1-9,-1 0,1 0,0 0,0 0,0-1,0 1,1-1,-1 1,1-1,0 0,-1 0,1 0,0 0,0 0,0-1,0 1,1-1,-1 0,0 0,0 0,1 0,-1-1,1 1,-1-1,1 0,-1 0,0 0,1 0,-1-1,97-29,-84 18,0 0,-1-1,0 0,-1-2,-1 1,0-2,-1 0,-1 0,0-1,-1 0,-1-1,-1 0,0 0,-2-1,1-4,1-5,-2 3</inkml:trace>
  <inkml:trace contextRef="#ctx0" brushRef="#br0" timeOffset="78602.214">6266 6178,'-40'4,"0"3,0 1,1 2,0 2,1 1,-2 3,38-16,0 0,0 0,0 0,0 1,0-1,0 1,1-1,-1 1,0 0,0-1,0 1,0 0,1 0,-1 1,0-1,1 0,-1 0,1 1,0-1,-1 1,1-1,0 1,0 0,0-1,0 1,0 0,0 0,0 0,1 0,-1 0,1 0,-1 0,1 0,0 0,0 0,0 0,0 0,0 0,0 0,1 0,-1-1,1 1,-1 0,1 0,0 0,-1 0,1 0,0 0,125 52,-120-52,0 0,0 0,-1 1,1 0,-1 0,0 1,1-1,-1 1,-1 1,1-1,-1 0,0 1,0 0,0 0,0 0,-1 0,0 1,0 0,-1-1,1 1,-1 0,0 0,-1 0,0 0,0 1,0-1,0 0,-1 0,0 1,-1-1,1 0,-1 0,-1 5,-7 5,0 0,-1-1,-1 0,0 0,-1-1,0 0,-1-2,-1 1,0-1,-1-1,0-1,0 0,-1-1,0 0,-1-2,-12 5,-7-4,22-11</inkml:trace>
  <inkml:trace contextRef="#ctx0" brushRef="#br0" timeOffset="78903.295">6604 5895,'-4'43,"-7"34,-2 8,3-5,1-7,4-11,-3-11,0-5,1-5,2-5,2-4,1-2,2-2,-1-1,-3 1,-2-1,-4-4,-2-7</inkml:trace>
  <inkml:trace contextRef="#ctx0" brushRef="#br0" timeOffset="79151.539">6153 6404,'39'4,"36"-2,10-2,1-6,-5-2,-12 0,-7 2,-6-3,-6 0,-8 2,-5 2,-1-4,0 1,-8 1</inkml:trace>
  <inkml:trace contextRef="#ctx0" brushRef="#br0" timeOffset="79502.84">7141 6262,'-61'30,"1"3,1 2,2 3,-37 33,88-68,2 1,-1-1,0 1,1 0,-1 1,1-1,0 1,1 0,-1 0,1 0,0 0,0 1,1-1,0 1,-1 0,2-1,-1 1,1 0,0 0,0 0,1 0,-1 0,1 0,1 2,3-4,0-1,0 1,1-1,0 0,0 0,-1 0,1 0,1-1,-1 0,0 0,1 0,-1-1,1 0,-1 0,1 0,0-1,-1 0,1 0,-1 0,1-1,0 0,-1 0,1 0,-1 0,4-3,5 1,0-1,-1-1,0 0,0-1,0 0,0-1,-1-1,0 0,-1 0,0-1,8-8,110-95,-81 82,-47 29,1 1,-1 0,0-1,0 1,0 0,1 0,-1 0,0 0,0 0,0 0,1 0,-1 1,0-1,0 0,0 0,0 1,0-1,1 1,-1-1,0 1,0 0,0-1,0 1,0 0,-1 0,1 0,0 0,0-1,0 1,-1 0,1 0,0 1,-1-1,1 0,-1 0,0 0,1 0,-1 0,0 0,1 1,-1-1,0 0,0 0,0 1,5 58,-5-53,0 1,0-1,0 1,1-1,0 1,1-1,0 0,0 1,1-1,-1 0,1 0,1-1,0 1,0-1,12 14</inkml:trace>
  <inkml:trace contextRef="#ctx0" brushRef="#br0" timeOffset="79884.597">7424 6572,'270'-287,"-323"364,51-74,0 1,0-1,0 1,1 0,-1 0,1 0,0 0,0 0,1 0,-1 0,1 0,0 0,0 0,0 0,0 0,1 0,0 0,0 0,0 0,0 0,0 0,1 0,0 0,0-1,1 3,3-2,0-1,0 1,0-2,1 1,-1 0,1-1,-1-1,1 1,0-1,0 0,0 0,0-1,-1 0,1 0,0-1,0 0,0 0,0 0,-1-1,1 0,-1 0,1-1,-1 0,0 0,1-1,11-4,-1-1,-1 0,0-1,0-1,-1 0,0-1,-1-1,-1 0,1-2,-2-1</inkml:trace>
  <inkml:trace contextRef="#ctx0" brushRef="#br0" timeOffset="80141.304">8298 5726,'-17'77,"-6"17,5 1,-3 73,19-137,3 0,0 0,2-1,1 1,2-1,1 0,1 0,1-1,2 0,2 1,11 3,-14-28</inkml:trace>
  <inkml:trace contextRef="#ctx0" brushRef="#br0" timeOffset="80387.117">7904 6262,'43'5,"33"1,14 1,1-2,-6-2,-7-6,-8-2,-5-5,-5-2,-3 3,-11 1</inkml:trace>
  <inkml:trace contextRef="#ctx0" brushRef="#br0" timeOffset="85011.459">9737 6008,'0'-6,"0"28,0 36,-1 337,-26-155,4-138,22-120,44-108,-29 102</inkml:trace>
  <inkml:trace contextRef="#ctx0" brushRef="#br0" timeOffset="85572.944">10189 6150,'-327'151,"321"-148,0-2,1 0,0 1,0 0,0 0,1 0,-1 0,0 1,1 0,0 0,-1 0,1 1,0-1,1 1,-1 0,1 0,0 0,0 0,0 1,0 0,1-1,-1 1,1 0,1 0,-1 0,1 0,-1 0,1 3,1-3,1 0,-1-1,1 1,0 0,0 0,1 0,-1-1,1 1,0-1,1 1,-1-1,1 0,-1 0,1 0,0 0,1 0,-1-1,1 1,0-1,-1 0,1 0,1 0,-1-1,0 0,1 1,-1-1,1-1,-1 1,1-1,0 0,0 0,0 0,0-1,0 1,0-1,0-1,3 1,0 0,1 0,-1 0,1 1,-1 0,0 1,0 0,0 0,0 1,0 0,0 0,0 1,-1-1,0 2,0-1,0 1,0 1,-1-1,0 1,0 0,0 0,-1 1,0-1,0 1,-1 0,1 1,1 6,0 54,-7-56</inkml:trace>
  <inkml:trace contextRef="#ctx0" brushRef="#br0" timeOffset="94361.561">10613 6404,'561'0,"-562"0</inkml:trace>
  <inkml:trace contextRef="#ctx0" brushRef="#br0" timeOffset="94655.774">10613 6601,'14'5,"20"1,8 0,2-1,-2-2,-3-1,-3 0,-3-2,-3 0,-1 0,-1 0,-1-1,1 1,-5 0</inkml:trace>
  <inkml:trace contextRef="#ctx0" brushRef="#br0" timeOffset="95476.441">11459 6318,'43'9,"0"-2,0-2,1-2,0-2,0-1,42-7,-70 6,-1-1,0 0,0-1,0 0,0-1,-1-1,1 0,-1-1,-1-1,1 0,-1-1,0 0,-1-1,0-1,0 0,-1 0,0-1,-1-1,0 1,-1-2,0 0,-7 8,-1-1,0 1,0-1,-1 0,1 1,-1-1,-1 0,1 1,-1-1,0 1,0-1,0 1,-1-1,0 1,0 0,0-1,-1 1,1 0,-1 1,-1-1,1 0,-1 1,1 0,-1 0,0 0,-1 0,1 1,-1-1,0 1,1 0,-1 1,-1-1,1 1,0 0,0 0,-1 1,1-1,-1 1,0 0,1 1,-1 0,0 0,1 0,-1 0,-4 2,-4 0,1 2,0-1,0 2,0 0,1 0,-1 1,1 1,0 0,1 1,0 0,0 0,1 2,0-1,1 1,0 0,0 1,1 0,0 0,1 1,1 0,-1 1,2-1,0 1,1 0,0 0,1 0,0 1,1-1,0 1,1 13,3 80,-12 97,-42 21,47-212,0 0,-1 0,0-1,-1 0,0-1,-1 1,0-1,-1-1,0 1,-1-2,0 1,0-1,-1-1,0 0,-1 0,0-2,-6 4,17-9,0-1,-1 1,1-1,0 0,-1 1,1-1,0 0,-1 0,1 0,0 0,-1 0,1 0,0 0,-1 0,1 0,0-1,-1 1,1 0,0-1,0 1,-1-1,1 0,0 1,0-1,0 0,0 0,0 0,0 0,0 0,0 0,0 0,0 0,0 0,1 0,-1 0,1 0,-1-1,1 1,-1 0,1-1,-1-14</inkml:trace>
  <inkml:trace contextRef="#ctx0" brushRef="#br0" timeOffset="96127.609">12165 6545,'-13'0,"0"0,0 1,0 1,1 0,-1 1,0 1,1 0,0 0,0 1,0 1,1 0,0 0,0 1,0 1,-4 4,13-10,0 0,0 0,1 0,-1 1,0-1,1 1,0-1,0 1,0-1,0 1,0 0,0 0,0-1,1 1,0 0,-1 0,1 0,0 0,1-1,-1 1,0 0,1 0,-1 0,1-1,0 1,0 0,0-1,0 1,1-1,-1 1,1-1,-1 1,1-1,0 0,0 0,0 0,0 0,0 0,1-1,-1 1,1 0,-1-1,1 0,-1 0,1 0,-1 0,1 0,0 0,0 0,0-1,-1 0,3 3,64 36,-67-38,-1 0,0 0,0 0,0 0,0 0,0 0,0 1,0-1,0 0,0 1,0-1,-1 0,1 1,-1-1,1 1,-1-1,1 1,-1-1,0 1,0-1,0 1,0 0,0-1,0 1,0-1,0 1,-1-1,1 1,0-1,-1 1,0-1,1 1,-1-1,0 0,1 1,-1-1,0 0,0 1,0-1,0 0,-1 0,1 0,0 0,0 0,-1 0,1-1,0 1,-11 7,-1-1,1 0,-1-1,0-1,-1 0,1-1,-1 0,0-1,0 0,-9-1,10 0</inkml:trace>
  <inkml:trace contextRef="#ctx0" brushRef="#br0" timeOffset="96761.565">12390 6658,'-2'1,"0"0,0 1,0-1,1 1,-1 0,1-1,-1 1,1 0,-1 0,1 0,0 0,0 0,0 0,0 1,0-1,1 0,-1 0,1 1,-1-1,1 0,0 1,0-1,0 0,0 1,0-1,0 2,-1-1,-1 0,1 0,0 0,0 0,0 0,1 1,-1-1,1 0,0 1,0-1,0 0,0 1,1-1,-1 0,1 1,0-1,0 0,0 0,0 0,1 0,-1 0,1 0,0 0,0 0,0-1,0 1,0-1,0 1,1-1,-1 0,1 0,0 0,-1 0,1 0,0-1,0 1,0-1,1 0,-1 0,2 1,6-4,-1-1,0 1,0-2,-1 1,1-1,0-1,-1 0,0 0,-1-1,1 0,-1 0,0-1,0 0,-1-1,6-7,39-31,-51 45,0 0,1 0,-1 0,1 0,-1 1,1-1,-1 1,1-1,0 1,-1-1,1 1,0 0,-1 0,1 0,0 0,-1 0,1 0,0 0,-1 1,1-1,0 1,-1-1,1 1,-1-1,1 1,-1 0,1 0,-1 0,1 0,-1 0,0 0,0 0,1 0,-1 1,0-1,0 0,0 1,0-1,-1 1,1-1,0 1,-1-1,1 1,0-1,-1 1,0 0,1 1,17 23,-15-22,1 0,-1 0,1-1,0 1,0-1,0 0,1 0,-1 0,1-1,-1 0,1 0,0 0,0 0,0-1,0 0,0 0,0 0,1 0,-1-1,0 0,0 0,1-1,-1 1,0-1,0 0,0 0,0-1,0 0,0 0,-1 0,1 0,0-1,-1 0,0 1,1-2,-1 1,2-3,81-84,-86 89,0-1,0 1,0 0,0-1,0 1,-1-1,1 1,0-1,-1 1,1-1,-1 0,1 1,-1-1,0 1,0-1,0 0,0 1,0-1,0 0,0 1,-1-1,1 0,0 1,-1-1,0 1,1-1,-1 1,0-1,0 0,-9-7</inkml:trace>
  <inkml:trace contextRef="#ctx0" brushRef="#br0" timeOffset="99674.508">13660 6121,'-11'-4,"-1"0,0 0,0 1,0 1,-1 0,1 1,-1 0,1 1,0 0,-1 1,1 0,-1 1,1 1,0 0,0 0,0 1,1 1,-1 0,1 0,0 1,1 1,-1 0,1 0,1 1,-1 0,1 1,1 0,-7 8,-62 116,75-129,1 0,-1 0,1 1,0-1,0 0,0 0,1 1,0-1,0 0,0 1,0-1,0 0,1 1,0-1,0 0,0 0,0 0,1 0,-1 0,1 0,0 0,1 0,-1 0,1-1,-1 0,1 1,0-1,0 0,0 0,1 0,-1-1,1 1,1 0,2 0,0 0,0 0,1 0,-1-1,0 0,1-1,0 1,-1-2,1 1,0-1,-1 0,1-1,0 1,-1-1,1-1,0 0,-1 0,0 0,0-1,7-3,7-5,0 0,-1-1,0-2,-1 0,-1 0,5-7,107-148,-55 7,-55 228,27 154,-9 29,-32-217,-2 1,-1 0,-2 0,-1 1,-2-1,-1 0,-2 0,-1-1,-1 1,-2-1,6-24,0 0,0 0,-1 0,0-1,-1 1,1-1,-1 0,-1 0,0-1,0 0,0 0,0 0,-1-1,0 0,0 0,0 0,-1-1,0 0,0-1,0 0,0 0,0-1,0 1,-1-2,1 1,-1-2,0 1,1-1,-1 0,1 0,-1-1,1-1,-1 1,-3-3,8 2,1-1,-1 1,1-1,0-1,0 1,0 0,0-1,0 1,1-1,0 0,0 0,0 0,0 0,0 0,1 0,0 0,0-1,0 1,0 0,1-1,0 1,0-5,8-100,-1 87,1 0,1 0,1 1,0 1,2-1,0 2,2 0,0 0,1 1,0 1,14-11,11-16,92-85,-114 116</inkml:trace>
  <inkml:trace contextRef="#ctx0" brushRef="#br0" timeOffset="100830.155">14761 5811,'-50'56,"3"2,3 2,-32 56,-20 27,9-25,-99 101,244-296,177-194,5-1,-168 202,-71 70,0 0,0-1,0 1,0 0,0 0,0 0,0 0,0 0,0 0,0 0,0 0,0 0,0 0,0 0,0 1,0-1,0 0,0 1,0-1,0 1,0-1,0 1,0 0,0-1,-1 1,1 0,0 0,-1-1,1 1,0 0,-1 0,1 0,-1 0,1 0,-1 0,1 0,-1 0,0 0,0 0,1 0,-1 0,0 0,0 0,0 0,0 0,0 0,6 55,-6-53,0 96,10 91,-2-139,-3 0,-1 0,-3 0,-2 16,1-67,-1-10</inkml:trace>
  <inkml:trace contextRef="#ctx0" brushRef="#br0" timeOffset="101132.995">14253 6318,'53'0,"27"0,4 0,-2 0,-10-4,-8-3,-10 1,-10 2,-2 0,-3-3,-4 0,-3 0,-3 2,-5 2</inkml:trace>
</inkml:ink>
</file>

<file path=ppt/ink/ink6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27.09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555 0,'-4'7,"0"0,0 0,1 1,0-1,0 1,1-1,0 1,0 0,0 0,1 0,1 0,0 0,0 0,1 8,-2-1,1 366,-28-106,29 145,-1-421,-1 1,1 0,-1-1,1 1,-1 0,1-1,-1 1,0 0,1 0,-1-1,0 1,1 0,-1 0,0 0,1 0,-1 0,0 0,1 0,-1 0,0 0,1 0,-1 0,0 1,1-1,-1 0,1 0,-1 1,0-1,1 0,-1 1,1-1,-1 1,1-1,-1 0,1 1,-1-1,1 1,0 0,-1-1,1 1,0-1,-1 1,1-1,0 1,0 0,-1-1,1 1,0 0,0-1,0 1,0 0,0-1,0 1,0 0,0-1,0 1,0 0,0-1,1 1,-1 0,0-1,0 1,1-1,-1 1,-21-23,0 1,-2 0,-1 2,0 0,-2 2,-10-5,-5 0,-1 2,-1 2,0 2,-43-9,41 9,46 15,-1 0,0 0,0 0,0 0,1 0,-1 0,0 1,1-1,-1 0,1 0,-1 0,1 0,0 0,-1 1,1-1,0 0,-1 0,1 1,0-1,0 1,0-1,0 1,0-1,-1 1,1-1,0 1,0 0,0-1,0 1,0 0,0 0,0 0,0 0,0 0,0 0,0 0,0 0,0 0,0 0,0 1,0-1,1 1,4-3,263-39,-235 36,1 1,-1 2,1 1,0 2,0 1,0 2,1 2,158 50,-192-56,-1 0,1 1,-1-1,1 0,-1 0,1 1,-1-1,1 1,-1-1,1 1,-1 0,0 0,1-1,-1 1,0 0,0 0,0 0,0 0,0 1,0-1,0 0,0 0,0 1,0-1,-1 0,1 1,0-1,-1 0,1 1,-1-1,0 1,0-1,1 1,-1-1,0 1,0 0,0-1,0 1,-1-1,1 1,0-1,-1 1,1-1,-1 0,1 1,-1-1,0 1,1-1,-1 0,0 0,0 1,0-1,0 0,0 0,-1 1,-140 74,-81 58,184-98,37-27</inkml:trace>
</inkml:ink>
</file>

<file path=ppt/ink/ink6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27.78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62 1,'-12'25,"2"1,1 1,1-1,1 1,2 1,0-1,2 1,1 0,1 0,2 0,2 16,-3-42,0 1,1-1,-1 1,1-1,-1 0,1 1,0-1,0 1,0-1,0 0,0 0,1 0,-1 0,1 0,-1 0,1 0,0 0,0 0,0-1,0 1,0-1,0 1,0-1,0 0,1 0,-1 0,0 0,1 0,-1-1,0 1,1-1,-1 0,1 1,-1-1,1 0,-1 0,1-1,-1 1,2-1,94-35,75-109,-72 65,-100 80,0-1,-1 0,1 1,0-1,0 1,0-1,-1 1,1-1,0 1,0 0,0-1,0 1,0 0,0 0,0 0,0 0,-1 0,1 0,0 0,0 0,0 0,0 0,0 0,0 0,0 1,0-1,0 0,0 1,-1-1,1 1,0-1,0 1,0-1,-1 1,1-1,0 1,-1 0,1 0,-1-1,1 1,0 0,-1 0,0 0,1-1,-1 1,10 48,-8-27,-1-18,-1 1,1 1,-1 0,1-1,0 1,1 0,-1-1,1 0,0 1,0-1,1 0,0 0,0 0,0 0,0-1,1 1,-1-1,1 0,1 0,-1 0,0-1,1 1,0-1,0 0,0 0,2 1,4-2,0-1,0 1,0-2,0 1,-1-1,1-1,0 0,0-1,0 0,-1 0,1-1,-1-1,0 0,0 0,0-1,0 0,-1-1,0 0,0 0,6-6,-2 0,1 0,-2-1,0-1,0 0,-1-1,-1 0,0 0,-1-1,-1 0,-1-1,0 0,0-2,0-5</inkml:trace>
</inkml:ink>
</file>

<file path=ppt/ink/ink6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28.73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186 82,'16'-34,"-16"55,-7 16,1 0,2 1,1-1,2 1,4 32,-2 1,0 545,-30-416,18-156,8-36,6-30,1-1,-1-1</inkml:trace>
  <inkml:trace contextRef="#ctx0" brushRef="#br0" timeOffset="782.709">186 54,'-63'46,"-60"43,123-88,0 0,0 1,0-1,1 0,-1 0,0 0,0 1,1-1,-1 0,1 0,-1 0,1 0,0 0,-1 0,1 0,0 0,0 0,-1 0,1 0,0-1,0 1,0 0,0 0,0-1,0 1,0-1,1 1,-1-1,0 1,0-1,0 0,0 0,1 1,-1-1,0 0,0 0,1 0,-1 0,0 0,0-1,0 1,2 0,203 19,-53 14,-63-22,-89-12,-1 1,1-1,-1 1,1-1,-1 0,1 1,-1-1,1 1,-1-1,0 0,1 0,-1 1,0-1,0 0,1 1,-1-1,0 0,0 0,0 1,0-1,0 0,0 0,0 0,0 1,0-1,-1 0,1 0,0 1,0-1,-1 0,1 1,0-1,-1 0,1 1,0-1,-1 0,1 1,-1-1,0 1,1-1,-1 1,1-1,-1 1,0-1,1 1,-1 0,0-1,1 1,-1 0,0 0,0-1,1 1,-1 0,0 0,0 0,1 0,-1 0,0 0,0 0,1 0,-1 0,-2-1,-62-42,-67-55,127 93,1 1,0 1,0-1,1 0,-1 0,1 0,0-1,0 1,0-1,1 1,0-1,-1 0,2 0,-1 0,1-1,-1 1,1-3,2-13</inkml:trace>
  <inkml:trace contextRef="#ctx0" brushRef="#br0" timeOffset="3332.433">496 1212,'-6'5,"1"1,0 0,0 1,1-1,-1 1,1 0,1 0,0 0,0 0,0 1,0-1,1 1,1 0,-1 0,1 0,1 0,-1 0,2 7,-1-13,-13 378,-22-113,33-244,10-28,-3-8</inkml:trace>
  <inkml:trace contextRef="#ctx0" brushRef="#br0" timeOffset="3852.213">806 1352,'-49'28,"1"3,2 1,1 2,1 2,2 2,0 4,38-40,1 0,0 1,0-1,0 0,1 1,-1 0,0-1,1 1,0 0,0 0,0 1,0-1,0 0,1 1,-1-1,1 1,0-1,0 1,0 0,1-1,-1 1,1 0,0 0,0-1,0 1,0 0,1 0,0-1,0 1,0 0,0-1,0 1,1-1,-1 0,1 1,0-1,0 0,0 0,0 0,1 0,100 28,-68-26,-28-4,0-1,0 1,0 1,-1-1,1 1,-1 0,1 1,-1-1,0 1,0 1,0-1,0 1,-1 0,1 0,-1 1,0-1,0 1,-1 0,1 1,-1-1,0 1,-1 0,1 0,-1 0,0 0,-1 1,19 55,-9-50</inkml:trace>
  <inkml:trace contextRef="#ctx0" brushRef="#br0" timeOffset="4514.597">1286 1268,'-48'20,"-145"76,190-93,-1 0,1 0,0 0,0 0,0 1,1-1,-1 1,1-1,0 1,0 0,0 0,0 0,1 0,-1 0,1 1,0-1,1 0,-1 0,1 1,0-1,0 1,0-1,0 0,1 1,0-1,0 0,0 0,0 0,1 1,-1-1,1 0,0-1,0 1,1 0,-1-1,1 1,0-1,0 0,0 1,0-2,2 3,176 169,-120-82,-58-87,0 2,-1-1,1 0,-1 0,-1 1,1-1,-1 1,0 0,0-1,-1 1,0 0,0-1,-1 1,0 0,0-1,0 1,-1-1,0 1,0-1,-1 0,0 0,0 0,0 0,-3 3,-1 0,-1 1,0-1,0-1,-1 0,0 0,-1 0,0-2,0 1,0-1,-1 0,1-1,-2 0,1-1,0 0,-1-1,0-1,1 1,-1-2,0 0,0 0,0-1,0 0,0-1,-6-1,15 1,0 0,0 0,0 0,0 0,0 0,1 0,-1-1,0 1,0-1,1 0,-1 0,1 0,0 0,0 0,-1 0,1-1,1 1,-1-1,0 0,1 1,-1-1,1 0,0 0,0 0,0 0,0 0,0 0,1 0,-1 0,1 0,0 0,0-1,0 1,0 0,1 0,-1 0,2-3,50-109,-39 98,2 1,0-1,1 2,0 0,1 2,1-1,0 2,1 0,0 2,1 0,0 1,3-1,-1 2</inkml:trace>
</inkml:ink>
</file>

<file path=ppt/ink/ink6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5.7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 68,'-3'8,"-1"0,1 0,0 1,1-1,0 0,0 1,1 0,0-1,0 1,1 0,1 0,-1-1,1 1,0 0,1-1,0 1,1-1,0 0,1 2,-2-7,0-1,0 0,0 1,0-1,1 0,-1-1,1 1,-1 0,1-1,0 1,0-1,0 0,-1 0,1 0,0 0,0-1,1 1,-1-1,0 1,0-1,0 0,0-1,0 1,0 0,0-1,0 0,0 1,0-1,0-1,0 1,0 0,-1-1,3-1,84-62,-81 58,1-1,-1 1,-1-2,0 1,0-1,0 0,-1 0,-1-1,0 0,0 0,-1 0,0-1,0 1,-1-1,-1 0,0 0,0-1,-5-6</inkml:trace>
</inkml:ink>
</file>

<file path=ppt/ink/ink6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5.9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23 1,'-10'38,"-2"13</inkml:trace>
</inkml:ink>
</file>

<file path=ppt/ink/ink6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6.1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0,'0'0</inkml:trace>
</inkml:ink>
</file>

<file path=ppt/ink/ink6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7.3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 0,'18'177,"-7"159,-11-321,-1 0,-1-1,-1 1,0 0,-1-1,0 0,-1 0,-1 0,-5 11,10-25,1-1,0 1,0 0,0-1,0 1,-1 0,1 0,0-1,0 1,-1 0,1-1,0 1,-1 0,1 0,0 0,0 0,-1-1,1 1,0 0,-1 0,1 0,-1 0,1 0,0 0,-1 0,1 0,0 0,-1 0,1 0,0 0,-1 0,1 0,0 0,-1 0,1 0,0 0,-1 0,1 1,0-1,-1 0,1 0,0 0,-1 1,1-1,0 0,0 0,-1 1,1-1,0 0,0 1,0-1,-1 0,1 1,0-1,2-35,6 22,0 0,1 0,0 1,1 0,1 1,-1 0,2 1,0 0,0 1,0 0,1 1,0 1,1 0,0 0,0 2,1-1,-1 2,1 0,0 1,13-2,-25 4,0-1,1 1,0-1,-1 1,1 0,0 0,0 1,-1-1,1 1,0 0,0 0,0 0,0 0,-1 1,1-1,0 1,0 0,-1 0,1 1,0-1,-1 1,0-1,1 1,-1 0,0 1,0-1,0 0,0 1,0 0,-1 0,1-1,-1 2,0-1,0 0,0 0,0 1,0-1,-1 1,1 1,-3 2,-1 0,0-1,0 0,0 1,-1-1,0 0,-1 0,1 0,-1-1,0 1,0-1,-1 0,1 0,-1 0,0-1,-1 1,1-1,-1-1,0 1,0-1,0 0,0 0,0-1,-1 0,1 0,-1 0,0-1,-4 1,-23 11,-74 23,90-28</inkml:trace>
  <inkml:trace contextRef="#ctx0" brushRef="#br0" timeOffset="522.183">308 705,'126'-76,"178"-122,-295 191,-1 0,0-1,-1 0,0 0,0-1,-1 0,0 0,0 0,2-7,-6 13,-1 0,0 1,1-1,-1 0,0 0,-1 0,1 0,0 0,-1 0,0 0,1 0,-1-1,0 1,-1 0,1 0,-1 0,1 0,-1 0,0 0,0 0,0 0,0 0,-1 1,1-1,-1 0,0 1,0-1,0 1,0 0,0-1,0 1,-1 0,1 0,-2-1,1 2,1-1,-1 1,1 0,-1 0,0 0,0 0,1 0,-1 1,0-1,0 1,0-1,0 1,0 0,0 1,0-1,1 0,-1 1,0-1,0 1,0 0,1 0,-1 0,0 0,1 1,-1-1,1 1,-1-1,1 1,0 0,0 0,0 0,0 0,0 0,0 1,1-1,-1 1,1-1,-1 1,1-1,0 1,0 0,0 0,0-1,1 1,-1 0,1 0,0 0,0 0,0 0,0 0,0-1,0 1,1 0,-1 0,1 0,0 0,0-1,0 1,0 0,1-1,-1 1,1-1,0 0,-1 1,1-1,2 2,142 69,-143-68,0 1,-1-1,1 1,-1-1,0 1,0 0,-1-1,0 1,0 0,0 0,-1 0,0 0,0 0,-1 0,1 0,-1 0,0 0,-1 0,0 0,0-1,0 1,0-1,-1 1,0-1,0 0,0 0,-1 0,-1 1,-4 10</inkml:trace>
  <inkml:trace contextRef="#ctx0" brushRef="#br0" timeOffset="766.391">1042 480,'-5'24,"4"8,1-6,1-8</inkml:trace>
  <inkml:trace contextRef="#ctx0" brushRef="#br0" timeOffset="1021.73">1042 57,'0'0</inkml:trace>
  <inkml:trace contextRef="#ctx0" brushRef="#br0" timeOffset="1234.763">1184 311,'0'0,"2"14,2 0,-1 0,2 0,0-1,0 1,2-1,-1 0,2-1,0 0,0 0,1 0,0-1,1-1,7 7,-14-15,0-1,-1 1,1-1,0 1,0-1,0 0,0 0,0-1,0 1,1 0,-1-1,0 0,0 0,0 0,0 0,1 0,-1-1,0 1,0-1,0 0,0 0,0 0,0 0,0-1,0 1,0-1,-1 0,1 1,1-3,61-75,-53 61,64-123,-69 125</inkml:trace>
  <inkml:trace contextRef="#ctx0" brushRef="#br0" timeOffset="1814.629">1635 537,'160'-218,"-127"181,-39 65,5-26,0 0,0 0,0 0,1 0,-1 0,0 0,1 0,-1 0,1 1,0-1,0 0,0 0,0 1,0-1,0 0,0 0,1 0,-1 1,1-1,0 0,0 0,0 0,0 0,0 0,0 0,0 0,0 0,1-1,-1 1,1 0,0-1,-1 1,1-1,0 0,0 1,0-1,0 0,0 0,0 0,0-1,0 1,0 0,0-1,0 1,1-1,7-1,1-1,-1 0,0-1,0 0,-1 0,1-1,-1 0,0-1,0 0,9-6,7-3,64-35,-89 49,1-1,0 1,-1-1,1 1,0 0,0-1,-1 1,1 0,0 0,0 0,0-1,-1 1,1 0,0 0,0 0,0 0,-1 0,1 1,0-1,0 0,0 0,-1 0,1 1,0-1,0 0,-1 1,1-1,0 1,-1-1,1 1,0-1,-1 1,1-1,-1 1,1 0,-1-1,1 1,-1 0,0-1,1 1,-1 0,0 0,1-1,-1 1,0 0,0 0,0-1,0 1,1 0,-1 0,-1 0,2 52,-1-43,2 102,3-92</inkml:trace>
</inkml:ink>
</file>

<file path=ppt/ink/ink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8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1,'15'128,"-5"1,-6 69,-45 159,30-285,-24 205,35-254</inkml:trace>
</inkml:ink>
</file>

<file path=ppt/ink/ink6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6.50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1,'21'76,"-19"-62,4 322,-34-167,27-146</inkml:trace>
  <inkml:trace contextRef="#ctx0" brushRef="#br0" timeOffset="206.138">199 481,'-10'34,"-2"15,0 0</inkml:trace>
  <inkml:trace contextRef="#ctx0" brushRef="#br0" timeOffset="457.724">284 1,'0'0</inkml:trace>
</inkml:ink>
</file>

<file path=ppt/ink/ink6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4.1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579 83,'2'-1,"0"0,-1 0,1 0,0 0,-1 0,1 0,-1 0,0-1,1 1,-1 0,0-1,0 1,0-1,0 0,0 1,0-1,0 0,0 1,-1-1,1 0,-1 0,1 0,-1 1,0-1,0 0,0 0,0 0,0 0,0 0,0 0,-1 1,1-1,0 0,-1 0,0 0,1 1,-1-1,0 0,0 1,0-1,0 0,0 1,-1 0,1-1,0 1,-1 0,1-1,-1 1,1 0,-1 0,0 0,1 0,-2 0,-12 0,1 0,-1 1,0 1,1 0,-1 1,1 1,-1 0,1 1,0 0,0 1,-5 3,12-5,-19 5,1 2,0 0,1 2,0 1,1 1,0 1,1 1,-4 4,24-19,0 1,0-1,0 0,0 1,0-1,1 1,-1 0,0 0,1 0,0 0,-1 0,1 0,0 0,0 0,0 0,0 1,0-1,0 0,1 1,-1-1,1 0,0 1,0-1,0 1,0-1,0 0,0 1,1-1,-1 1,1-1,-1 0,1 1,0-1,0 0,0 0,0 0,1 0,-1 0,0 0,1 0,1 2,11 2,1 0,0 0,0-1,0-1,0-1,1 0,-1-1,1-1,1 0,20 3,-36-4,0-1,0 1,0 0,0 0,0 0,0 0,1 0,-1 0,0 0,0 0,0 0,0 0,0 1,0-1,0 0,1 1,-1-1,0 1,0-1,0 1,-1-1,1 1,0 0,0 0,0-1,0 1,-1 0,1 0,0 0,-1 0,1 0,-1 0,1 0,-1 0,1 0,-1 0,0 0,1 0,-1 0,0 1,0-1,0 0,0 0,0 0,0 0,0 0,0 0,0 1,-1-1,1 0,0 0,-1 0,1 0,-1 0,1 0,-1 0,0 0,1 0,-1 0,0-1,0 1,0 0,-34 34,-1-2,-2-1,-1-1,-12 3,6-1,32-23,0 0,1 1,0 0,0 1,1 0,1 1,0 0,1 1,1 0,0 0,-1 3,8-14,0 1,0-1,0 1,0-1,0 0,1 1,-1-1,1 1,0-1,0 1,1-1,-1 1,1-1,-1 1,1-1,0 1,1-1,-1 0,0 0,1 0,0 0,0 0,0 0,0 0,0 0,0-1,1 1,-1-1,1 1,0-1,0 0,0 0,0-1,0 1,0 0,2-1,8 6,1-2,0 0,0 0,1-1,-1-1,1-1,0 0,1 0,131-28,-56 4,-72 17</inkml:trace>
  <inkml:trace contextRef="#ctx0" brushRef="#br0" timeOffset="1183.581">1003 365,'-14'-3,"1"1,-1 0,0 0,1 2,-1 0,0 0,0 1,0 1,1 0,-1 1,1 0,0 1,0 1,0 0,0 1,1 0,0 1,0 0,1 1,0 0,0 1,1 0,0 1,1 0,0 1,0 0,1 0,1 0,0 1,0 0,1 1,-2 7,7-18,-1 0,1 0,0-1,-1 1,1 1,0-1,1 0,-1 0,0 0,1 0,-1 1,1-1,-1 0,1 0,0 1,0-1,0 0,0 1,1-1,-1 0,1 0,-1 1,1-1,0 0,0 0,0 0,0 0,0 0,0 0,0 0,1 0,-1 0,1-1,0 1,-1 0,1-1,0 0,0 1,0-1,0 0,0 0,0 0,0 0,0 0,0-1,1 1,-1 0,0-1,10 1,0 0,-1-1,1 0,0-1,0 0,-1-1,1-1,-1 1,0-2,0 0,0 0,0-1,-1 0,1 0,7-7,139-115,0-15,-175 164,1 0,1 2,1 0,2 1,0 0,1 1,2 1,8-22,-34 76,3 2,5 1,0 10,4-12,17-66,1 1,0 1,1-1,1 1,1 0,1 0,0 0,2 0,0 0,0 0,3 10,-2-25,0 0,0-1,0 1,0 0,0-1,1 1,-1-1,1 0,-1 1,1-1,0 0,0 0,0 0,0 0,1-1,-1 1,0 0,1-1,-1 0,1 1,-1-1,1 0,0-1,0 1,-1 0,1-1,0 1,0-1,0 0,-1 0,1 0,0 0,0-1,0 1,-1-1,1 1,0-1,0 0,-1 0,1 0,-1-1,1 1,-1-1,1 0,3 0,0-1,0-1,-1 1,1-1,-1 0,0-1,0 1,0-1,-1 0,1 0,-1 0,0 0,-1-1,1 0,-1 0,-1 0,1 0,-1 0,0-1,0 1,-1-1,1 1,-1-1,-1 1,0-1,0 0,0 1,0-1,-1 0,0 1,-1-1,0 1,0-1,0 1,0 0,-1 0,0 0,-1 0,1 1,-2-2,-3-3,-1 0,-1 1,0 0,0 0,-1 1,0 0,0 1,-1 0,0 1,0 0,0 1,-1 1,0 0,0 0,0 1,0 1,0 0,-3 1,-9-4,25 5,1 0,-1 0,0 0,0 0,1 0,-1 0,0 0,1 0,-1-1,0 1,0 0,1 0,-1 0,0 0,0 0,1 0,-1-1,0 1,0 0,1 0,-1 0,0-1,0 1,0 0,0 0,1 0,-1-1,0 1,0 0,0 0,0-1,0 1,0 0,0-1,1 1,-1 0,0 0,0-1,0 1,0 0,0-1,0 1,0 0,-1 0,1-1,0 1,0 0,0-1,0 1,0 0,0 0,0-1,-1 1,1 0,0 0,0 0,0-1,-1 1,1 0,0 0,0 0,98-16,-64 10,1-2,-1-2,0-1,-1-2,0-1,13-9,-28 13</inkml:trace>
</inkml:ink>
</file>

<file path=ppt/ink/ink6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00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0,'-71'276,"-44"293,76-348,36-238,3-2</inkml:trace>
</inkml:ink>
</file>

<file path=ppt/ink/ink6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01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0 550,'106'-64,"107"-64,112-45,-3 9,-320 163,-1-1,1 1,-1-1,0 1,0 0,1-1,-1 1,1 0,-1 0,1 0,-1 0,1 0,0 0,0 1,-1-1,1 0,0 1,0-1,0 1,-1 0,1 0,0 0,0 0,0 0,0 0,0 0,0 1,-1-1,1 0,0 1,0 0,0-1,-1 1,1 0,0 0,-1 0,1 0,-1 0,1 0,-1 1,0-1,1 0,0 2,-3 20,-1 0,0 0,-2 0,-1 0,0-1,-4 5,-4 25,-13 73,6 1,-1 83,8-80,-3 145,17-259,0-1,0 1,2-1,-1 0,2 0,0 0,1 0,0 0,7 11,-11-23,1 0,-1 0,0-1,1 1,0 0,-1-1,1 1,0-1,0 0,0 0,0 1,0-1,0 0,0-1,0 1,0 0,1-1,-1 1,0-1,0 1,1-1,-1 0,0 0,1 0,-1 0,0-1,0 1,1-1,-1 1,0-1,0 0,0 0,0 0,0 0,0 0,1-1,74-53,-69 49,191-168,-189 165,-3 2,-1 1,1 0,0 0,0 1,1 0,-1 0,1 0,0 1,1 1,-1-1,9-1,-15 6,1 0,0 1,-1-1,1 1,-1 0,0 0,0 0,0 0,1 0,-2 0,1 0,0 1,0-1,-1 1,0-1,1 1,-1 0,0-1,0 1,0 0,-1 0,1 0,-1 0,1 0,-1 0,0-1,0 1,-1 0,1 0,0 0,-1 0,0 0,0 2,1 1,-1 16,0-15,0 0,0 0,0 0,1 0,0 0,1 0,0 0,0 0,0 0,1 0,0-1,0 1,0 0,1-1,0 0,1 0,-1 0,1 0,0 0,1-1,39-2,-22-12</inkml:trace>
</inkml:ink>
</file>

<file path=ppt/ink/ink6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0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1,'-4'5,"-3"6,1 6,6 0,3-2</inkml:trace>
</inkml:ink>
</file>

<file path=ppt/ink/ink6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20,'-18'-5,"1"1,-1 0,0 1,0 1,0 1,0 1,0 0,0 1,-1 1,2 1,-1 0,0 1,1 1,-1 1,-6 4,19-7,0 1,1 0,0 0,0 0,0 1,0-1,1 1,0 0,0 0,0 0,0 0,1 0,0 1,0-1,0 1,1 0,0-1,0 1,0 0,1 0,0 0,0-1,0 1,1 0,0 0,0 0,1-1,-1 1,1-1,0 1,1-1,-1 0,1 0,0 0,0 0,1 0,-1-1,1 1,0-1,1 0,-1 0,1-1,-1 1,1-1,0 0,0 0,0 0,1-1,-1 0,5 1,2-1,1 0,0-1,-1-1,1 0,0-1,0 0,-1-1,1 0,0-1,-1 0,0-1,0-1,0 0,-1 0,11-7,154-117,-145 101,57-36,-85 64,0 0,0 1,0-1,-1 1,1 0,0 0,0 0,0 0,-1 0,1 1,0-1,-1 1,1 0,-1 0,0 0,0 0,0 0,0 0,0 1,0-1,0 1,-1-1,1 1,-1 0,0-1,0 1,0 0,0 0,0 0,-1 0,1 0,-1 0,0 0,0 0,0 0,0 0,0 0,-1 0,0 0,6 20,-5-18,1 0,1 0,-1-1,1 1,-1 0,1-1,1 1,-1-1,0 0,1 0,0 0,0 0,0 0,1 0,-1-1,1 0,0 0,0 0,0 0,0 0,1-1,-1 0,1 0,-1 0,1 0,0-1,0 0,-1 0,5 0,18 2,-2-2</inkml:trace>
</inkml:ink>
</file>

<file path=ppt/ink/ink6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0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239 256,'-9'-3,"1"2,-1-1,1 2,-1-1,0 1,1 0,-1 1,0-1,1 2,-1-1,1 1,0 1,0 0,0 0,-2 1,2-1,6-3,0-1,1 1,-1 0,0 0,0 0,0 1,1-1,-1 0,0 1,0-1,1 1,-1-1,0 1,1 0,-1 0,1 0,-1 0,1 0,-1 0,1 0,0 0,-1 1,1-1,0 1,0-1,0 1,0-1,0 1,1-1,-1 1,0 0,1-1,-1 1,1 0,-1 0,1-1,0 1,0 0,0 0,0-1,0 1,0 0,1 0,-1 0,0-1,1 1,-1 0,1 0,158 100,-155-98,1 0,-1 0,1 1,-1 0,0 0,-1 0,0 0,1 1,-2-1,1 1,-1 0,1-1,-2 1,1 1,-1-1,0 0,0 0,0 0,-1 1,0-1,0 0,-1 0,0 1,0-1,0 0,-1 0,0 0,0 0,0-1,-1 1,0 0,0-1,0 0,-2 3,-10 6,1 0,-2-1,0-1,0 0,-1-1,0 0,-1-2,0 0,-15 4,32-12,0 0,0 0,0-1,0 1,0 0,0 0,0-1,0 1,-1-1,1 1,0-1,0 0,-1 1,1-1,0 0,-1 0,1 0,0 0,-1 0,1 0,0 0,-1 0,1 0,0-1,0 1,-1-1,1 1,0-1,0 1,0-1,-1 0,1 1,0-1,0 0,0 0,0 0,0 0,1 0,-1 0,0 0,0 0,1 0,-1-1,0 1,1 0,-1 0,1 0,0-1,-1 0,2-15</inkml:trace>
  <inkml:trace contextRef="#ctx0" brushRef="#br0" timeOffset="264.51">747 1,'0'38,"-5"37,-1 11,0-5,1-12,1-12,2-11,1-9,0-5,1-4,0-2,1 0,-6-5,-1-6</inkml:trace>
  <inkml:trace contextRef="#ctx0" brushRef="#br0" timeOffset="517.211">352 340,'38'0,"32"0,9 0,1 0,-9 0,-11 0,-12 0,-8 0,-7 0,1 0,-1 0,-1 0,-6 0</inkml:trace>
</inkml:ink>
</file>

<file path=ppt/ink/ink6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7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20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35 705,'-6'14,"0"0,1 0,1 0,0 0,1 1,0 0,1-1,1 1,1 0,0 0,0 0,2 0,0 0,0 0,2-1,0 1,-3-13,0 1,0-1,0 1,1-1,-1 0,1 0,-1 0,1 0,0 0,0 0,0 0,0 0,0-1,0 1,0-1,1 0,-1 1,0-1,1 0,-1 0,1-1,-1 1,1 0,0-1,-1 0,1 0,0 1,-1-1,1-1,-1 1,1 0,0-1,-1 1,1-1,-1 0,1 0,-1 0,2-1,78-66,-75 58,0-1,-1 1,0-2,-1 1,0 0,-1-1,0 0,-1 0,-1 0,1 0,-1-5,-2 10,1 1,-1 0,0-1,0 1,0 0,-1-1,0 1,0 0,-1 0,0 0,0 0,0 0,-1 0,0 0,0 1,0-1,-1 1,0 0,0 0,0 0,-1 1,1 0,-1-1,0 3,1 0,0 0,0 0,-1 0,1 1,-1-1,0 1,1 1,-1-1,0 1,0-1,1 1,-1 0,0 1,0 0,1-1,-1 1,1 1,-1-1,1 1,-1-1,1 1,0 1,-1-1,-14 10</inkml:trace>
  <inkml:trace contextRef="#ctx0" brushRef="#br0" timeOffset="696.905">599 28,'-6'8,"0"1,1 0,0 0,0 1,1-1,1 1,-1 0,1 0,1 0,0 0,1 1,0-1,0 1,1-1,0 7,-2 22,-27 220,-51 101,79-359,-2 17,9-19,11-21,1 1,1 1,1 1,0 1,2 0,0 2,0 0,2 2,6-3,-21 12,0 0,1 1,0 0,-1 0,1 1,0 0,1 1,-1 0,0 0,1 2,8-1,-15 1,0 0,0 1,0-1,0 1,0 0,0 0,0 0,0 1,0-1,-1 1,1 0,-1 0,1 1,-1-1,0 0,0 1,0 0,0 0,0 0,0 0,-1 0,0 1,0-1,0 1,0-1,0 1,0 0,-1 0,0 0,0 0,0 0,0-1,-1 1,1 0,-1-1,0 1,0-1,0 1,0-1,0 1,-1 0,0-1,0 0,0 1,0-1,0 1,-1-1,1 0,-1 0,0 0,0 0,0 0,-1 0,1-1,0 1,-1-1,0 1,0-1,0 0,0 0,-2 1,-102 40,94-40,-13 6,-1-2,1-1,-1-1,0-1,0-1,-11-1,10-17,28 3</inkml:trace>
  <inkml:trace contextRef="#ctx0" brushRef="#br0" timeOffset="1015.04">1192 0,'-67'510,"-12"-206,79-304,1-1,-1 1,0 0,0 0,1 0,-1 0,0 0,1 0,-1-1,0 1,1 0,-1 0,0 0,1 0,-1 0,0 0,1 0,-1 0,0 0,0 1,1-1,-1 0,0 0,1 0,-1 0,0 0,1 0,-1 1,0-1,0 0,1 0,-1 0,0 1,0-1,0 0,1 0,-1 1,8-15</inkml:trace>
  <inkml:trace contextRef="#ctx0" brushRef="#br0" timeOffset="1346.714">1277 734,'38'-5,"0"-2,1-1,-2-2,0-2,0-1,-1-2,-1-1,22-15,-52 29,-1 0,1 0,-1-1,0 1,1-1,-1 0,-1 0,1 0,0-1,-1 1,0-1,0 0,0 0,0 0,0 0,-1 0,0-1,0 1,0-1,0 0,-1 1,0-1,0 0,0 0,-1 0,1 0,-1 0,0 0,-1 0,1 0,-1 0,0-1,-1 3,1 0,-1 1,0 0,0-1,0 1,0 0,-1 0,1 0,-1 0,1 1,-1-1,1 0,-1 1,0 0,0 0,0 0,0 0,0 0,0 1,0-1,0 1,0 0,0-1,0 2,0-1,0 0,0 0,0 1,-2 0,-84 35,71-27,1 1,1 1,-1 0,2 2,0-1,0 2,2 0,-1 1,2 0,0 1,1 0,0 1,2 0,0 1,1 0,0 0,-2 15,9-28,0 0,1 1,0-1,0 0,1 1,-1-1,1 0,1 1,-1-1,1 0,-1 0,1 0,1 0,-1 0,1-1,0 1,0-1,0 0,0 1,1-2,0 1,0 0,0-1,0 1,1-1,-1 0,1-1,-1 1,1-1,0 0,0 0,2 0,15 3</inkml:trace>
  <inkml:trace contextRef="#ctx0" brushRef="#br0" timeOffset="1868.187">1729 846,'434'-289,"-404"277,-41 38,-86 98,97-123,-1 0,1-1,-1 1,1 0,-1 0,1-1,0 1,-1 0,1 0,0 0,-1-1,1 1,0 0,0 0,0 0,0 0,0 0,0-1,0 1,0 0,0 0,0 0,1 0,-1-1,0 1,0 0,1 0,-1 0,1-1,-1 1,1 0,-1-1,1 1,-1 0,1-1,-1 1,1 0,0-1,-1 1,1-1,0 0,0 1,-1-1,1 1,0-1,0 0,0 0,0 1,-1-1,1 0,0 0,0 0,0 0,0 0,0 0,-1 0,1 0,0-1,0 1,51-13,216-117,-267 129,1 0,-1 0,0 0,1 0,-1 0,1 0,0 1,-1-1,1 0,0 1,-1-1,1 1,0 0,-1-1,1 1,0 0,0 0,-1 0,1 0,0 1,-1-1,1 0,0 1,0-1,-1 1,1 0,-1-1,1 1,-1 0,1 0,-1 0,1 0,-1 0,0 0,1 0,-1 1,0-1,0 0,0 1,0-1,0 1,0-1,-1 1,1 0,0-1,-1 1,0 0,1-1,-1 1,0 0,1-1,-1 1,0 0,0 0,1 78,-3-71,1-1,0 0,0 1,1-1,0 1,1-1,0 0,0 1,0-1,1 0,1 0,-1 0,1 0,1 0,-1-1,1 1,1-1,-1 0,1 0,0-1,1 1,0-1,0 0,13 6</inkml:trace>
</inkml:ink>
</file>

<file path=ppt/ink/ink6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7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150 183,'-24'39,"-8"21,-3 6,4-3,13-13,8-10,12-11,4-16,3-11</inkml:trace>
  <inkml:trace contextRef="#ctx0" brushRef="#br0" timeOffset="533.55">122 550,'58'-110,"71"-114,-129 222,1 0,0 0,0 0,-1 0,1 0,0 0,1 0,-1 0,0 0,1 0,-1 1,1-1,-1 1,1-1,0 1,0-1,-1 1,1 0,0 0,0 0,0 0,1 0,-1 1,0-1,0 0,0 1,0 0,1-1,-1 1,0 0,0 0,1 0,-1 1,0-1,0 0,0 1,1 0,-1-1,0 1,0 0,2 1,-1 4,0 0,0 0,0 0,-1 1,0-1,0 0,-1 1,1 0,-1-1,-1 1,1 0,-1-1,-1 1,0 5,0-6,1 1,0-1,0 1,0 0,1-1,0 1,0-1,1 1,0-1,0 0,0 1,1-1,-1 0,2-1,-1 2,-1-5,-1-1,1 1,-1 0,1 0,0-1,0 1,0-1,0 0,0 0,0 1,0-1,0 0,0-1,0 1,1 0,-1-1,0 1,1-1,-1 0,0 1,1-1,-1 0,0-1,1 1,-1 0,0-1,1 1,-1-1,0 0,0 1,1-1,-1 0,0-1,0 1,0 0,0-1,65-61,-60 55,158-185,-128 167,-19 18</inkml:trace>
  <inkml:trace contextRef="#ctx0" brushRef="#br0" timeOffset="1118.749">969 70,'-17'10,"0"0,1 1,0 1,0 0,1 1,1 1,1 0,0 1,0 1,2 0,0 0,1 1,0 0,1 1,2 0,-3 8,7-18,0-1,1 0,0 1,1-1,-1 1,1 0,1 0,0-1,0 1,0 0,1-1,0 1,1 0,-1-1,1 1,1-1,0 0,0 1,2 1,-1-7,1 0,0 0,0-1,0 0,0 0,0-1,0 1,0-1,0 0,0 0,0-1,0 1,0-1,0 0,-1-1,1 1,0-1,0 0,-1 0,1 0,-1-1,0 0,0 0,0 0,0 0,0 0,0-1,-1 0,0 0,2-2,173-202,-1 0,-177 207,1 0,-1 0,1 0,-1 0,1-1,-1 1,1 0,-1 0,1 0,0 0,0 0,-1 1,1-1,0 0,0 0,0 0,0 1,0-1,0 0,0 1,0-1,0 1,1 0,-1-1,0 1,0 0,0-1,0 1,1 0,-1 0,0 0,0 0,0 0,1 0,-1 1,0-1,0 0,0 1,1-1,-1 1,0-1,0 1,0-1,0 1,0 0,0-1,0 1,0 0,-1 0,1 0,0 0,0 0,-1 0,1 0,0 0,-10 101,0-56,0 72,4 0,8 46,-1-17,-2 165,0-304,-1 1,1 0,-1 0,-1 0,1 0,-2-1,1 1,-1-1,0 0,-1 0,0 0,0 0,-1 0,0-1,0 0,-1 0,0 0,0-1,-1 0,1 0,-1 0,-1-1,1 0,-1-1,1 0,-1 0,-1 0,1-1,0 0,-1-1,-5 1,9-2,1-1,0-1,0 1,0 0,0-1,0 0,0 0,0 0,0-1,0 1,0-1,0 0,1 0,-1 0,1 0,0-1,-1 0,1 1,0-1,1 0,-1 0,0-1,1 1,0-1,0 1,0-1,0 0,-1-3,0-2,0 1,0-2,1 1,1 0,-1 0,1-1,1 1,0 0,0-1,1 1,0 0,1-5,5-8,0-1,1 1,1 1,1 0,0 0,2 1,1 0,0 1,1 0,1 1,1 1,1 1,0 0,1 1,14-9,-16 14,1 1,0 1,0 0,0 1,1 1,0 1,0 1,1 0,-1 1,6 1,0 0</inkml:trace>
</inkml:ink>
</file>

<file path=ppt/ink/ink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8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1,'-9'35,"2"0,1 1,1 0,2 1,2-1,2 0,2 14,-3-45,1 0,0 0,0 0,0 0,1 0,0-1,0 1,0-1,0 1,1-1,-1 0,1 0,0 0,1 0,-1-1,1 1,-1-1,1 0,0 0,0 0,0 0,1-1,-1 0,1 0,-1 0,1 0,0-1,0 1,0-1,0-1,-1 1,1-1,0 1,0-2,0 1,0 0,5-2,4-2,1-1,-1-1,0 0,-1-1,1 0,-2-1,1-1,-1 0,0 0,-1-2,0 1,0-1,-1-1,-1 0,0 0,-1-1,0 0,-1 0,0-1,-1-1,0 1,0 1,-2-1,0 0,0-1,-1 1,-1 0,0-1,-1 0,-1 1,-1-15,0 5</inkml:trace>
</inkml:ink>
</file>

<file path=ppt/ink/ink6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5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437 51,'-78'22,"22"-4,1 3,0 2,2 3,-43 27,95-52,-34 27,34-28,1 1,-1-1,1 1,-1-1,1 1,-1-1,1 1,-1-1,1 1,0-1,-1 1,1 0,0-1,-1 1,1 0,0-1,0 1,0 0,0 0,0-1,0 1,0 0,0-1,0 1,0 0,0-1,0 1,0 0,0 0,1-1,-1 1,0-1,1 1,-1 0,0-1,1 1,-1-1,1 1,-1 0,1-1,-1 1,1-1,-1 0,1 1,-1-1,1 1,0-1,-1 0,1 0,0 1,-1-1,1 0,0 0,-1 0,1 0,0 1,-1-1,1 0,164 17,-155-14,0 1,0-1,0 2,0-1,0 1,-1 1,0 0,0 0,-1 1,0 0,1 1,-6-5,0 0,-1 0,1 1,-1-1,1 1,-1-1,0 1,0 0,-1 0,1 0,-1 0,0 0,0 0,0 0,0 0,-1 0,0 1,0-1,0 0,0 0,-1 1,1-1,-1 0,0 0,-1 0,1 0,-1 0,1 0,-2 1,-5 5,1 0,-2-1,1 0,-2-1,1 0,-1 0,0-1,0 0,-1-1,0 0,0-1,-1 0,1 0,-1-2,0 1,0-2,0 1,-1-2,1 1,0-2,-7 0,-7-5,26-2</inkml:trace>
  <inkml:trace contextRef="#ctx0" brushRef="#br0" timeOffset="615.694">861 249,'-18'107,"-77"263,92-359,-1 0,0 0,-1-1,0 1,0-1,-2 0,1-1,-1 1,0-1,-8 7,14-15,-1-1,1 1,-1-1,1 0,0 1,-1-1,1 0,-1 0,1 0,-1 0,1 0,-1 0,1 0,-1-1,1 1,-1-1,1 1,-1-1,1 1,0-1,-1 0,1 1,0-1,0 0,-1 0,1 0,0 0,0 0,0 0,0-1,0 1,1 0,-1 0,0-1,0 1,1 0,-1-1,1 1,-1-1,1 1,0-1,0 1,-1 0,1-1,0 1,0-1,0 1,1-1,-1 1,0-1,1 1,-1-1,0 1,1-1,0 1,-1 0,1-1,0 1,0 0,0-1,7-23,1 1,1-1,2 1,0 1,2 0,0 1,3-1,-9 11,44-61,3 3,3 1,37-30,-84 88,0 0,0 1,1 0,0 0,1 1,0 1,0 0,1 1,0 1,1 0,-1 1,1 0,14-2,-26 7,-1-1,0 1,1 1,-1-1,0 0,1 0,-1 1,0-1,0 1,1 0,-1 0,0 0,0 0,0 0,0 0,0 0,0 1,0-1,-1 1,1-1,0 1,-1 0,1 0,-1 0,0 0,0 0,1 0,-1 0,-1 0,1 0,0 0,0 1,-1-1,1 0,-1 0,0 1,0-1,0 0,0 1,0-1,0 0,-1 1,-21 99,6-71,-2 0,0-2,-2 0,-1 0,-1-2,-2-1,0-1,-2-1,-3 1,-81 33,106-56,-1-1,1 0,0 0,0 0,-1 0,1-1,-1 1,1-1,0-1,-1 1,1 0,-1-1,1 0,0 0,0 0,0-1,-1 1,1-1,0 0,1 0,-1-1,0 1,1-1,-1 0,1 1,-1-3,-10-13</inkml:trace>
  <inkml:trace contextRef="#ctx0" brushRef="#br0" timeOffset="1169.25">974 531,'35'3,"0"-1,-1-1,1-2,0-1,0-2,-1-2,26-7,-34 4,-1-1,-1-1,0-2,0 0,-1-2,-1 0,-1-2,0 0,-1-1,-1-1,0-1,-2-1,0 0,-2-1,0-1,1-4,-10 17,-1 0,0 0,0 0,-1 0,-1-1,1 0,-2 0,1 1,-2-2,1 1,-2 0,1 0,-2-10,-2 17,1-1,-1 1,0 0,0 0,0 1,-1-1,0 1,1-1,-1 1,0 0,0 1,-1-1,1 1,-1 0,1 0,-1 0,0 0,1 1,-1 0,0 0,0 0,0 1,0-1,0 1,0 0,0 1,0-1,0 1,0 0,0 0,1 1,-1-1,0 1,1 0,-1 0,1 1,0 0,0-1,0 1,-2 2,-2 1,0 0,1 0,0 1,0 0,0 1,1-1,0 1,1 0,0 0,0 1,0 0,4-6,0-1,0 1,0-1,0 1,0 0,0-1,1 1,0 0,-1-1,1 1,0 0,0 0,0-1,1 1,-1 0,1-1,-1 1,1 0,0-1,0 1,0-1,0 1,1-1,-1 1,1-1,-1 0,1 0,0 0,0 0,0 0,0 0,0 0,0-1,1 1,-1-1,0 0,1 1,-1-1,1 0,0 0,13 3,-1 0,1-1,-1 0,1-1,0-1,0 0,0-2,0 0,9-2,68 1,-91 3,1-1,0 1,0-1,0 1,0 0,0 0,-1 0,1 1,0-1,-1 1,0-1,1 1,-1 0,0 0,1 0,-1 0,0 0,-1 0,1 1,0-1,-1 1,1-1,-1 1,0 0,0-1,0 1,0 0,0 0,-1 0,1 0,-1 0,0 0,1 0,-2 0,1 0,0-1,-1 2,-20 112,-32 50,53-166,-1 0,1 1,0-1,0 1,0-1,-1 0,1 1,0-1,0 1,0-1,0 1,0-1,0 1,0-1,0 1,0-1,0 0,0 1,0-1,0 1,1-1,-1 1,0-1,0 0,0 1,1-1,-1 1,0-1,0 0,1 1,-1-1,0 0,1 1,-1-1,0 0,1 0,-1 1,1-1,-1 0,0 0,1 1,-1-1,1 0,-1 0,1 0,-1 0,0 0,1 0,-1 0,1 0,-1 0,1 0,-1 0,1 0,-1 0,1 0,-1 0,0-1,1 1,-1 0,1 0,-1-1,0 1,1 0,-1 0,0-1,1 1,-1 0,9-8</inkml:trace>
</inkml:ink>
</file>

<file path=ppt/ink/ink6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9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262 193,'-62'368,"55"-318,-33 107,40-157,0-1,0 0,0 1,-1-1,1 1,0-1,-1 1,1-1,0 0,-1 1,1-1,-1 1,1 0,-1-1,1 1,-1-1,1 1,-1 0,1-1,-1 1,1 0,-1-1,0 1,1 0,-1 0,0 0,1 0,-1 0,0 0,1 0,-1 0,0 0,1 0,-1 0,1 0,-1 0,0 0,1 0,-1 1,0-1,1 0,-1 0,1 1,-1-1,1 1,-1-1,1 0,-1 1,6-25,2 0,0 0,2 0,1 1,0 1,2 0,1 0,0 1,9-9,-9 10,16-28,2 1,2 2,2 1,2 1,1 3,3 1,1 2,2 1,-38 32,1-3,2 1,-1 0,1 0,0 0,0 1,1 1,-1 0,1 0,0 1,0 0,0 0,1 1,-1 1,1 0,-1 0,1 1,3 1,-9 2,0 1,0 0,0 0,-1 0,0 0,1 1,-2 0,1 0,0 0,-1 0,0 1,0-1,-1 1,0 0,0 0,0 0,0 0,-1 0,0 0,-1 0,1 0,-1 1,0-1,-1 0,1 0,-1 0,0 1,-1-1,0 0,0 0,-3 19,-2 1,-1-1,-1-1,-1 1,-1-2,-1 1,-1-2,-1 0,-1 0,-1-1,-1-1,-1-1,-17 15,26-25,-1-1,0 0,-1 0,0-1,0-1,0 0,-1 0,0-1,0-1,0 0,-1 0,1-2,-1 1,0-1,0-1,0-1,1 0,-1 0,0-1,-1-1,11 2,1-1,0 1,-1-1,1 1,-1-1,1 0,0 0,-1 0,1 0,0-1,0 1,0 0,0-1,0 0,0 1,1-1,-1 0,0 0,1 0,-1 0,1 0,0 0,0-1,0 1,0 0,0-1,0 1,1-1,-1 1,1 0,-1-1,1 1,0-1,0 1,0-1,1 1,-1-3,5-12</inkml:trace>
  <inkml:trace contextRef="#ctx0" brushRef="#br0" timeOffset="533.196">855 474,'32'-3,"0"-2,-1-1,1-1,-2-2,1-1,-1-2,-1-1,0-1,-1-1,0-1,-1-2,-1-1,19-18,-37 29,-1 0,0 0,0-1,0 0,-1 0,0 0,-1-1,0 0,-1 0,0-1,0 1,-1-1,-1 1,1-1,-2 0,0 0,0 0,-1 0,0 0,-1-1,0 8,0-1,0 1,-1 0,0 0,0 0,0 0,0 1,0-1,-1 0,0 1,0 0,0-1,0 1,0 0,-1 1,1-1,-1 1,1-1,-1 1,0 0,0 0,0 1,0-1,-1 1,1 0,0 0,-1 0,1 1,0 0,-1-1,1 2,-1-1,1 0,0 1,-1 0,1 0,0 0,0 0,0 1,0 0,0 0,0 0,0 0,0 0,1 1,-1 0,1 0,0 0,-3 0,0 0,0 1,0 0,0 0,1 1,0-1,0 1,0 0,1 1,-1-1,1 1,1 0,-1 0,1 0,0 0,0 1,1-1,0 1,0 0,0 0,1-1,0 2,4-3,1 0,0 0,0 0,0 0,0-1,1 0,0 0,0 0,0-1,0 1,0-1,1 0,-1-1,1 0,0 1,0-2,0 1,0-1,0 0,0 0,0 0,1-1,-1 0,0 0,2-1,16 2,-21-2,0 0,1 0,-1 1,0 0,1 0,-1 0,0 0,1 0,-1 1,0-1,1 1,-1 0,0 0,0 0,0 0,0 1,0-1,0 1,0 0,0 0,0 0,-1 0,1 0,-1 0,0 1,0 0,0-1,0 1,0 0,0 0,-1 0,1 0,-1 0,0 0,1 2,-2 5,0 0,0 1,-1-1,-1 1,0-1,0 0,-1 0,0 0,0 0,-1 0,-1-1,0 0,0 0,-1 1,-34 94,39-102,1-1,0 1,-1-1,1 1,0-1,0 1,0 0,0-1,0 1,0-1,1 1,-1-1,0 1,1 0,-1-1,1 1,0-1,-1 0,1 1,0-1,0 0,0 1,0-1,0 0,0 0,0 0,0 0,1 0,-1 0,0 0,1 0,-1 0,1-1,-1 1,1 0,-1-1,17 1</inkml:trace>
  <inkml:trace contextRef="#ctx0" brushRef="#br0" timeOffset="4618.49">178 673,'-3'1,"-1"0,1 1,0-1,0 1,0 0,0 0,0 0,1 0,-1 1,1-1,-1 1,1-1,0 1,0 0,0 0,0 0,0 0,0 2,-4 4,-37 122,-10 14,27-41,25-92</inkml:trace>
</inkml:ink>
</file>

<file path=ppt/ink/ink6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25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121 424,'-13'15,"1"0,0 1,1 0,1 0,1 2,0-1,1 1,1 0,1 1,0 0,2-1,0 2,1-1,1 0,0 2,2-17,-1 1,0 0,1-1,0 1,0 0,0 0,1-1,0 1,0 0,0-1,0 1,1-1,-1 1,1-1,0 0,1 1,-1-1,1 0,-1-1,1 1,1 0,-1-1,0 0,1 1,0-1,-1-1,1 1,0-1,1 1,-1-1,0 0,1-1,-1 1,1-1,-1 0,1 0,0 0,-1 0,1-1,0 0,0 0,-1 0,1-1,0 0,-1 0,1 0,0 0,0-1,10-7,-1-1,1 0,-2-1,0-1,0 0,-1-1,-1 0,0-1,7-12,54-58,-71 83,0-1,0 1,0-1,1 1,-1 0,0 0,0-1,1 1,-1 0,1 0,-1 0,1 1,0-1,-1 0,1 1,0-1,-1 1,1-1,0 1,0 0,-1-1,1 1,0 0,0 0,0 1,-1-1,1 0,0 0,0 1,-1-1,1 1,0 0,-1 0,1-1,-1 1,1 0,-1 0,1 0,-1 0,1 1,-1-1,0 0,0 1,0-1,0 1,0-1,0 1,0-1,0 1,-1-1,1 1,0 0,-1 0,0-1,1 1,-1 0,0 0,0-1,0 2,5 23,-4-12,1 0,0 0,1-1,0 1,1-1,1 0,0 0,1 0,0-1,1 0,0 0,1-1,6 7,-10-15,0 0,0 0,1 0,-1-1,1 0,-1 0,1 0,0 0,0-1,0 0,0 0,0 0,0-1,0 1,0-1,0 0,0-1,0 1,1-1,-1 0,-1 0,1-1,0 0,0 1,0-2,-1 1,1 0,1-2,9-5,0-1,0 0,-1-1,-1-1,0 0,0-1,6-8,-4-1,0 0,-1-1,-1-1,-2 0,0 0,-1-2,-2 1,-1-1,0 0,0-15,5 16,-6 25</inkml:trace>
  <inkml:trace contextRef="#ctx0" brushRef="#br0" timeOffset="230.298">1221 565,'-4'38,"-3"18,1 4,2-4,0-10</inkml:trace>
  <inkml:trace contextRef="#ctx0" brushRef="#br0" timeOffset="413.902">1108 227,'0'0</inkml:trace>
  <inkml:trace contextRef="#ctx0" brushRef="#br0" timeOffset="801.035">1673 0,'8'95,"-3"-1,-4 1,-9 59,3-65,-14 117,18-200,-8 149,9-154,1-1,-1 0,1 0,-1 0,1 0,-1 0,1 0,-1 0,1 0,-1 0,1 0,-1 0,1 0,-1 0,1 0,-1 0,1 0,-1-1,1 1,-1 0,1 0,-1-1,1 1,-1 0,1-1,-1 1,0 0,1-1,-1 1,1-1,-1 1,0-1,0 1,1 0,-1-1,0 1,0-1,0 1,1-1,-1 0,0 1,0-1,0 1,0-1,0 1,0-1,0 1,0-1,0 1,0-1,-1 1,1-1,5-17</inkml:trace>
  <inkml:trace contextRef="#ctx0" brushRef="#br0" timeOffset="1033.211">1391 565,'34'-5,"25"-6,7-2,-2-2,-8 0,-8 3,-8 4,-5 3,-5-3,-2 1,-1 1,0-3,0-1,-5 3</inkml:trace>
  <inkml:trace contextRef="#ctx0" brushRef="#br0" timeOffset="1452.657">2096 57,'-102'504,"98"-489,0-1,2 1,0 0,1 0,0 0,1 0,1 0,0 0,1 0,0 0,2-1,-1 1,2-1,0 0,1 0,1 1,-6-13,1 1,-1-1,1 1,0-1,0 0,0 0,0 0,1 0,-1 0,0 0,1 0,-1-1,1 1,0-1,-1 0,1 0,0 0,0 0,0 0,0-1,0 1,0-1,0 0,0 0,0 0,0 0,0 0,0-1,0 0,0 1,-1-1,4-1,83-55,-71 42,135-95,-152 109,1 0,0 0,0 1,0-1,0 0,0 1,0-1,0 1,0-1,0 1,1 0,-1 0,0 0,0 0,0 1,0-1,0 0,0 1,0 0,0-1,0 1,0 0,0 0,0 0,0 0,-1 0,1 1,0-1,-1 0,1 1,-1-1,0 1,1 0,-1-1,0 1,0 0,0 0,0 0,0 0,0 0,-1 0,1 0,-1 0,1 0,-1 0,0 0,0 0,0 0,2 95,6 25,8-103,-6-17</inkml:trace>
</inkml:ink>
</file>

<file path=ppt/ink/ink6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30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93 142,'210'-122,"-211"122,1-1,0 1,-1 0,1 0,-1-1,1 1,0 0,0-1,-1 1,1 0,0-1,-1 1,1-1,0 1,0 0,0-1,0 1,-1-1,1 1,0-1,0 1,0-1,0 1,0 0,0-1,0 1,0-1,0 1,0-1,0 1,1-1,-1 1,0 0,0-1,0 1,0-1,1 1,-1 0,0-1,0 1,1-1,-1 1,0 0,1 0,-1-1,0 1,1 0,-1-1,1 1,-1 0,0 0,1 0,-1 0,1-1,-1 1,1 0,-1 0,1 0,-1 0,0 0,1 0,-1 0,1 0,-1 0,1 0,-1 0,1 1,-1-1,-35 1,17 4,1 0,1 1,-1 1,1 0,0 1,1 1,0 0,0 1,1 1,0 0,1 1,0 1,1 0,1 0,0 1,-4 6,12-15,0-1,0 0,1 0,-1 1,1 0,0-1,0 1,0 0,1 0,0 0,0 0,0 0,0 0,1 0,0 1,0-1,0 0,1 0,0 0,0 0,0 0,0 0,1 0,0 0,0 0,0-1,1 1,0-1,-1 0,2 0,-1 1,0-2,1 1,-1 0,1-1,0 0,1 0,-1 0,0 0,1-1,-1 1,1-1,0-1,4 2,4-3,-1-1,1-1,-1-1,1 1,-1-2,0 0,0 0,0-1,-1 0,1-1,-2-1,1 0,0 0,-1-1,0 0,205-189,-153 149,-60 49,0-1,-1 1,1 0,0 0,-1 0,1 0,-1 1,1-1,-1 0,0 1,1-1,-1 0,0 1,0 0,0-1,0 1,0 0,-1-1,1 1,0 0,-1 0,1 0,-1 0,0-1,0 1,1 0,-1 0,0 0,-1 0,1 1,2 8,5 20,-7-23,0 0,0-1,1 1,0-1,1 1,-1-1,2 1,-1-1,1 0,0 0,0 0,1 0,0 0,0-1,1 0,-1 0,2 0,-1 0,0-1,1 0,0 0,0-1,1 1,-1-1,1-1,0 1,0-1,0 0,4 0,-1-3,0 0,0-1,1 0,-1-1,0 0,-1-1,1 0,0 0,-1-1,0-1,0 1,12-7</inkml:trace>
</inkml:ink>
</file>

<file path=ppt/ink/ink6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01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28 451,'0'29,"5"15,2-1</inkml:trace>
  <inkml:trace contextRef="#ctx0" brushRef="#br0" timeOffset="182.841">1 0,'4'39,"3"12</inkml:trace>
  <inkml:trace contextRef="#ctx0" brushRef="#br0" timeOffset="5751.507">678 226,'2'-15,"-2"14,1 0,-1 0,0 0,1 0,-1 0,0 0,0 0,0 0,0 0,0 0,0 0,0 0,0 0,0 0,0 0,-1 0,1 0,0 0,-1 0,1 1,-1-1,1 0,-1 0,1 0,-1 0,0 1,1-1,-1 0,0 1,0-1,1 0,-1 1,0-1,0 1,0-1,0 1,0-1,0 1,-8-3,1 1,0 0,-1 1,1 0,-1 0,1 0,-1 1,1 1,-1-1,1 2,-1-1,1 1,0 0,-1 1,1-1,-1 2,5-3,1 1,-1-1,0 1,1-1,0 1,-1 0,1 0,0 1,0-1,0 1,0-1,0 1,1 0,-1 0,1 0,0 1,0-1,0 1,0-1,0 1,1-1,0 1,0 0,0 0,0-1,0 1,1 0,0 0,-1 0,2 0,-1 0,0 0,1 0,0-1,0 3,3 3,1-1,-1 0,2 0,-1 0,1-1,0 1,1-1,0-1,0 1,0-1,1-1,0 1,3 1,-4-4,-1 0,0 1,0 0,0 1,0-1,-1 1,0 0,0 1,0-1,0 1,-1 0,0 0,0 0,-1 1,1-1,-2 1,1 0,-1 0,0 0,0 0,-1 0,1 4,-4-6,-1 1,0-1,1 1,-2-1,1 0,-1 0,0-1,0 1,0-1,0 0,-1 0,0 0,1-1,-1 1,-1-1,1 0,0-1,-1 1,0-1,1 0,-1-1,0 1,0-1,0 0,0-1,0 1,0-1,0 0,0-1,0 1,0-1,-2-1,-20-3,2 0</inkml:trace>
  <inkml:trace contextRef="#ctx0" brushRef="#br0" timeOffset="6351.968">1891 311,'-5'28,"-1"20,-5 2,0-4,2-4,2-5,7-13,3-15,2-10</inkml:trace>
  <inkml:trace contextRef="#ctx0" brushRef="#br0" timeOffset="6600.096">1863 28,'-10'10,"7"2,4 1</inkml:trace>
  <inkml:trace contextRef="#ctx0" brushRef="#br0" timeOffset="7003.694">2400 170,'-16'6,"1"-2,0 1,1 1,-1 0,1 1,1 0,-1 1,1 1,0 0,1 1,0 0,1 1,0 0,1 0,-3 6,11-15,1 1,0-1,0 1,-1 0,2-1,-1 1,0 0,0 0,1 0,0 0,0 0,-1 0,2 0,-1 0,0-1,1 1,-1 0,1 0,0 0,0 0,0-1,0 1,0 0,1-1,-1 1,1-1,-1 1,1-1,0 0,0 0,0 0,1 0,-1 0,1 0,96 49,-66-38,40 41,-71-52,-1 0,1 0,-1 0,1 0,-1 0,0 0,0 1,0-1,0 0,-1 1,1-1,-1 0,1 1,-1-1,0 1,0-1,0 1,0-1,0 1,-1-1,1 1,-1-1,1 0,-1 1,0-1,0 0,0 0,0 1,0-1,-1 0,1 0,-1 0,1 0,-1-1,-1 2,-5 2,1-1,-1 0,-1 0,1-1,0 0,-1-1,0 0,1 0,-1 0,0-2,0 1,0-1,0 0,0 0,0-1,-6-2,-10 2,-1 0</inkml:trace>
  <inkml:trace contextRef="#ctx0" brushRef="#br0" timeOffset="7936.344">3358 451,'27'-6,"-2"-1,1-2,-1 0,0-2,-1-1,-1-1,0-1,0-1,-2 0,0-2,0-1,-2 0,10-13,74-108,-103 138,1 0,-1 0,0 0,1 0,-1 1,1-1,-1 0,1 0,-1 1,1-1,0 0,-1 1,1-1,0 1,-1-1,1 1,0-1,0 1,0-1,0 1,-1 0,1 0,0-1,0 1,0 0,0 0,0 0,0 0,0 0,-1 0,1 0,0 0,0 0,0 0,0 1,0-1,0 0,-1 1,1-1,0 1,0-1,0 0,-1 1,1 0,0-1,16 43,19 231,-23-166,2 1,-5 0,-5 0,-5 30,1-122,-1 0,-1 0,-1 0,-1 0,0 0,-1-1,-1 1,0-1,-1 0,-1-1,0 1,-1-2,-1 1,0-1,-1 0,-1-1,0 0,-1 0,-4 2,12-12,0 0,0 0,-1-1,1 1,0-1,-1 0,0-1,1 1,-1-1,0 0,0 0,0 0,0-1,0 1,0-1,0-1,0 1,0-1,1 1,-1-1,0-1,0 1,0-1,1 0,-1 0,1 0,0 0,-1-1,1 0,0 0,1 0,-1 0,0-1,1 1,0-1,0 0,0 0,0 0,0-2,-8-29,3 1,1-1,1 0,2 0,2-1,1 1,1-1,2 1,2 0,1-1,10-32,-14 63,-1-3,0 0,1 0,-1 1,2-1,-1 1,1-1,0 1,1-1,0 1,0 0,0 0,1 0,0 1,0-1,1 1,0 0,0 0,0 1,1 0,0-1,0 2,0-1,0 1,3-1,14 1,-1 2</inkml:trace>
  <inkml:trace contextRef="#ctx0" brushRef="#br0" timeOffset="8688.528">4092 0,'-3'33,"0"-1,2 1,2 0,1-1,1 1,2-1,1 0,1 0,8 18,-12-44,-1-1,1 0,0 1,0-1,1-1,-1 1,1 0,0-1,1 1,-1-1,1-1,0 1,0-1,0 1,0-1,0-1,1 1,-1-1,1 0,0 0,0 0,-1-1,1 0,0 0,0-1,0 0,0 0,0 0,0-1,0 1,0-1,0-1,0 1,0-1,-1 0,1-1,-1 1,1-1,-1 0,0 0,0-1,0 1,1-3,11-12,-1-1,0-1,-2-1,0 0,-2 0,0-1,-1-1,-1 0,-2 0,0-1,-1 0,2-21,-8 40,6-20</inkml:trace>
  <inkml:trace contextRef="#ctx0" brushRef="#br0" timeOffset="29757.303">508 1750,'-34'-1,"-1"3,1 1,0 1,0 2,0 1,1 2,0 1,-7 5,2 9,37-23,1-1,-1 1,1-1,-1 1,1-1,-1 1,1-1,-1 1,1-1,0 1,-1 0,1-1,0 1,0 0,0-1,-1 1,1 0,0-1,0 1,0 0,0-1,0 1,0 0,0-1,0 1,0 0,1-1,-1 1,0 0,0-1,0 1,1 0,-1-1,1 1,-1-1,0 1,1-1,-1 1,1-1,-1 1,1-1,-1 1,1-1,-1 1,1-1,0 0,-1 1,1-1,-1 0,1 0,0 1,-1-1,1 0,0 0,0 0,-1 0,1 0,0 0,-1 0,2 0,165 33,-151-28,0 1,0 0,0 1,0 1,-1 0,-1 1,7 6,-17-12,0-1,-1 1,1 1,-1-1,0 0,0 1,0 0,-1-1,1 1,-1 0,0 1,0-1,0 0,-1 0,1 1,-1-1,0 1,0-1,-1 1,0 0,1-1,-1 1,-1 0,1-1,-1 1,0-1,0 1,0-1,0 1,-1-1,-4 4,0 0,-1-1,0 0,0-1,0 1,-1-1,0-1,0 1,-1-1,0-1,1 0,-1 0,-1-1,1 0,0 0,-1-1,0 0,1-1,-1 0,0-1,0 0,0 0,-104 1,90-2</inkml:trace>
  <inkml:trace contextRef="#ctx0" brushRef="#br0" timeOffset="31442.127">1016 1355,'-6'6,"1"0,0 0,0 0,1 1,-1-1,1 1,1 0,-1 1,1-1,1 1,-1-1,1 1,1 0,-1 0,1-1,1 1,-1 0,2 8,-1-15,-2 376,-25-191,3-107,21-76,1-6</inkml:trace>
  <inkml:trace contextRef="#ctx0" brushRef="#br0" timeOffset="31689.291">706 1835,'29'-15,"18"-4,8 1,-3-2,-4 3,-5 5,-6 3,-5 5,-2 2,-1 1,-2 6,0 2,0 0,-4 3,-2 1,-4-2</inkml:trace>
  <inkml:trace contextRef="#ctx0" brushRef="#br0" timeOffset="32046.514">1326 2230,'-6'-11,"0"0,1-1,0 1,1-1,0 0,1 0,0 0,0 0,2-1,0 1,0-1,1 1,0-1,1 1,1 0,0-1,1 1,0 0,0 0,4-7,-1 3,1 0,1 1,0 0,1 0,1 0,0 1,1 1,0 0,1 0,0 1,1 1,1 0,0 0,0 2,1 0,0 0,0 2,3-1,23 11,-23 6</inkml:trace>
  <inkml:trace contextRef="#ctx0" brushRef="#br0" timeOffset="32527.188">1891 1835,'-34'15,"0"1,2 2,0 1,1 1,1 2,1 1,-16 17,40-36,1 1,-1 0,1 1,0-1,0 1,0 0,1 0,0 0,0 1,1-1,-1 1,1-1,1 1,-1 0,1-1,1 1,-1 0,1 0,0 0,0 0,1 0,0 0,1-1,0 6,0-10,-1 0,1 0,-1 1,1-1,0 0,0 0,0-1,0 1,0 0,0-1,1 1,-1-1,0 1,1-1,-1 0,1 0,0-1,-1 1,1 0,-1-1,1 1,0-1,0 0,-1 0,1 0,0 0,-1-1,1 1,0-1,-1 1,1-1,0 0,-1 0,0 0,1-1,0 1,85-55,84-156,-170 212,0 1,0-1,0 0,0 1,0-1,0 1,-1-1,1 1,0 0,0 0,-1 0,1 0,0 0,-1 0,1 0,-1 1,0-1,1 0,-1 1,0-1,0 1,0 0,0-1,0 1,0 0,0 0,-1-1,1 1,-1 0,1 0,-1 0,0 0,1 0,-1 0,0 0,0 0,0 0,-1-1,1 2,7 17,0-7,0-1,2-1,-1 1,1-1,1-1,0 0,0 0,1-1,0 0,1-1,0 0,0-1,1 0,-4-2,9 7</inkml:trace>
  <inkml:trace contextRef="#ctx0" brushRef="#br0" timeOffset="32945.736">2173 2202,'185'-311,"-168"291,-16 57,-1-36,-2 32,0-20,1 0,0 0,1 1,0-1,1 0,1 0,0 0,1 0,2 4,-1-13,0 1,0-1,0-1,1 1,0-1,-1 0,1 0,1 0,-1-1,0 1,1-1,-1-1,1 1,-1-1,1 0,0 0,-1 0,1-1,0 0,0 0,0-1,-1 1,1-1,0-1,-1 1,1-1,-1 0,1 0,-1 0,0-1,0 0,0 0,2-1,6-7,1-1,-2 0,1 0,-2-2,0 1,0-1,-1-1,-1 0,0 0,-1-1,31-48,-23 40,-3 1</inkml:trace>
  <inkml:trace contextRef="#ctx0" brushRef="#br0" timeOffset="33878.681">3020 1835,'-5'-1,"-1"0,0 1,0 0,0 0,0 0,0 1,0 0,1 0,-1 1,0-1,1 1,-1 0,1 1,0-1,-1 1,1 0,0 1,1-1,-1 1,1 0,-1 0,1 0,1 1,-1-1,0 1,1 0,0 0,0 0,-1 3,-1-2,0 0,0 0,0 1,1 0,0 0,0 0,1 0,0 0,0 1,1-1,0 1,0 0,0 0,1 0,1-1,-1 1,1 0,1 0,-1 0,1 0,1 0,-1 0,1 0,1-1,1 5,-2-10,-1-1,1 1,-1-1,1 0,-1 1,1-1,0 0,0 0,0 0,0 0,0 0,0-1,0 1,0 0,0-1,0 0,0 1,0-1,0 0,1 0,-1 0,0-1,0 1,0 0,0-1,0 1,0-1,0 0,0 0,0 1,0-1,0-1,60-36,8-17,-34 26,1 1,2 1,0 2,23-9,-60 32,0 1,0 0,0-1,0 1,0 0,0 0,0 0,0 0,1 0,-1 0,0 1,1-1,-1 1,1 0,-1 0,0 0,1 0,-1 0,1 0,-1 0,0 1,1-1,-1 1,0 0,1 0,-1 0,0 0,0 0,0 0,0 1,0-1,0 1,0-1,0 1,-1 0,1 0,1 1,0 11,0 0,-2-1,1 1,-1 0,-1 0,-1 0,0 0,0 0,-2 0,0 0,-4 12,-5 41,3 254,10-209,-1-106,0 1,0 0,-1 0,0 0,-1-1,1 1,-1 0,0-1,-1 0,1 1,-1-1,-1 0,1 0,-1-1,0 1,0-1,-1 0,0 0,1 0,-2-1,1 1,0-1,-1 0,0-1,0 0,0 1,0-2,-1 1,1-1,-1 0,1 0,-1-1,-1 0,3 0,1-1,0 1,0-1,0-1,0 1,0 0,-1-1,1 0,0 0,0 0,0 0,1-1,-1 1,0-1,0 0,1 0,-1-1,1 1,0-1,0 1,0-1,0 0,0 0,0-1,1 1,0-1,0 1,0-1,0 1,0-1,1 0,-1 0,1 0,0-2,-2-6,0-1,2 0,-1 0,2 0,0 0,0 1,1-1,1 0,0 0,3-7,-1 5,1 0,1 1,0 0,1 0,0 1,1 0,1 0,0 0,0 2,2-1,-1 1,1 0,1 1,0 1,11-7,-14 11,1 0,0 2,0-1,0 1,0 1,1-1,-1 2,1 0,0 0,-1 1,1 0,-1 0,7 2,73-4,-62-3,0 0,0-3,0 0,-1-1,0-2,-1-1,0-1,-1-1,-1-1,19-16,-29 22,-1-1,0-1,0 0,-1-1,-1 0,0-1,0 0,-1-1,-1 0,-1-1,0 0,0 0,-2 0,0-1,0 0,-1-2,-5 14,0 0,1 0,-1 0,0 0,-1 0,1 0,-1 0,0 0,0 0,0 0,0 1,-1-1,0 0,1 1,-1-1,0 1,-1 0,1-1,-1 1,1 0,-1 0,0 1,0-1,0 1,-1-1,1 1,0 0,-1 0,0 1,1-1,-1 1,0 0,0-1,0 2,1-1,-1 0,0 1,0 0,0 0,0 0,0 0,0 1,0-1,0 1,0 0,0 0,0 1,1-1,-1 1,0 0,-7 3,0 1,0 0,0 0,1 1,0 0,0 1,0 0,1 1,1 0,0 0,0 1,0 0,1 0,1 1,0 0,0 0,1 1,1-1,0 1,0 0,1 0,1 0,0 1,1-1,0 0,1 2,1-6,1 0,0 1,0-2,1 1,0 0,1 0,-1-1,1 0,1 0,0 0,0 0,0-1,1 1,-1-1,1-1,1 1,-1-1,1 0,0-1,0 0,1 0,0 0,18 9,1-2,1 0,-1-2,1-1,20 2,-23-5,0-1,0 0,1-2,0-2,-1 0,1-1,-1-2,1 0,-1-2,0-1,20-7,-16 2</inkml:trace>
</inkml:ink>
</file>

<file path=ppt/ink/ink6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38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1 994,'88'-54,"-3"-4,-2-4,-3-3,60-65,-114 106,-2-2,0 0,-2-2,-1 0,-1-1,-2-1,-1-1,-1-1,9-26,-23 51,6-9,-2-1,0 0,0-1,-2 1,0-1,-1 0,-1 0,-1 0,0-1,-2 1,0 0,-1 0,-2-10,3 25,0 0,0 1,-1-1,1 0,0 1,-1-1,0 1,0 0,0-1,0 1,0 0,0 0,0 0,-1 1,1-1,-1 0,1 1,-1 0,0-1,1 1,-1 0,0 1,0-1,0 0,0 1,0 0,0-1,0 1,0 0,1 1,-1-1,0 0,0 1,0 0,0-1,-2 2,-4 1,0 0,0 1,1 0,-1 0,1 1,1 0,-1 0,0 1,1 0,0 0,-1 3,-25 34,2 1,2 2,1 0,3 2,3 1,1 1,-7 28,19-56,1 1,1-1,2 2,0-1,1 1,1-1,1 1,1 0,1 0,2 0,0-1,1 1,2 0,0-1,2 0,8 20,-11-37,1 0,0 0,1 0,-1-1,1 0,0 0,0-1,1 1,-1-1,1-1,0 1,0-1,1 0,-1-1,0 0,1 0,-1-1,1 1,0-2,-1 1,1-1,0 0,0-1,-1 0,1 0,0 0,-1-1,0 0,1-1,-1 0,0 0,0 0,0-1,-1 0,5-3,17-8,-1-1,0-1,-1-2,-1 0,-1-2,-1-1,6-7,-28 28,5-6,1 0,-1 0,0 0,-1-1,0 0,0 0,-1-1,0 1,0-1,-1 0,0 0,0-1,-3 10,0-1,0 1,0-1,0 0,0 1,0-1,0 0,0 1,0-1,0 1,0-1,0 0,0 1,0-1,-1 1,1-1,0 0,0 1,-1-1,1 1,-1-1,1 1,0-1,-1 1,1-1,-1 1,1 0,-1-1,1 1,-1 0,1-1,-1 1,1 0,-1 0,0-1,1 1,-1 0,1 0,-1 0,0 0,1 0,-1 0,0 0,1 0,-1 0,1 0,-1 0,0 0,1 0,-1 1,1-1,-1 0,0 0,1 1,-1-1,1 0,-1 1,1-1,-1 1,1-1,-1 0,1 1,0-1,-1 1,1-1,0 1,-1 0,1-1,0 1,-38 31,29-22,1 0,1 1,0 0,0 1,1-1,1 1,0 0,1 1,0-1,0 1,2-1,-1 1,2 0,0 0,0 0,1 1,1-1,0 0,3 11,-4-19,1 1,0 0,0 0,1-1,-1 1,1-1,1 1,-1-1,1 0,0 0,0 0,0 0,1 0,0-1,0 1,0-1,0 0,1 0,-1-1,1 0,0 1,0-1,0-1,1 1,-1-1,1 0,-1 0,1-1,0 0,0 1,-1-2,1 1,0-1,0 0,0 0,0-1,-1 0,1 0,2-1,9-5,0-1,-1-1,0-1,-1 0,0-1,-1-1,0 0,0-1,-2 0,0-1,0 0,-1-1,-1-1,0 0,3-10,-7 16,0 0,-1 0,-1-1,0 0,-1 0,0 0,0 0,-1-1,0 1,-1-1,-1 1,0-4,0 11,0-1,-1 0,1 1,-1-1,0 0,-1 1,1-1,-1 1,0 0,0-1,0 1,0 0,-1 0,0 0,0 1,0-1,0 1,0-1,-1 1,1 0,-1 0,0 1,0-1,0 1,0 0,-1 0,1 0,-1 0,1 1,-4-1,-4 2,0 0,0 1,0 0,0 1,1 0,-1 1,1 0,-1 1,1 0,0 1,1 0,-1 1,1 0,0 0,0 1,1 1,0 0,-8 8,15-15,0 0,0 0,1 1,-1-1,0 0,0 1,1 0,-1-1,1 1,-1 0,1 0,0 0,0 0,-1 0,2 0,-1 0,0 0,0 0,1 1,-1-1,1 0,-1 0,1 1,0-1,0 0,0 1,0-1,1 0,-1 0,1 1,-1-1,1 0,0 1,9 6</inkml:trace>
  <inkml:trace contextRef="#ctx0" brushRef="#br0" timeOffset="416.128">1327 599,'-10'13,"2"1,-1 1,2-1,0 1,1 1,0-1,1 1,1 0,0 0,2 1,0-1,0 0,2 1,0 0,1-1,1 5,-1-17,1 1,-1-1,1 1,1-1,-1 0,1 0,-1 0,1 0,0 0,1-1,-1 1,1-1,-1 0,1 0,0 0,0-1,0 1,1-1,-1 0,0 0,1 0,0-1,-1 0,1 0,0 0,-1 0,1-1,0 0,0 0,4 0,2 0,0-1,0-1,1 1,-1-2,0 0,-1 0,1-1,0 0,-1 0,0-1,0-1,7-5,-5 2,0 0,-1-1,0 0,-1-1,0 0,0-1,-1 0,-1 0,0-1,-1 0,0-1,-1 1,-1-1,0 0,-1-1,2-10,-5 22,-1-1,0 0,0 0,0 0,0 0,-1 1,1-1,-1 0,0 0,0 1,0-1,-1 0,1 1,-1-1,0 1,0 0,0 0,-1-1,1 1,-1 1,1-1,-1 0,0 1,0-1,0 1,-1 0,1 0,0 0,-1 1,1-1,-1 1,0-1,1 1,-2 0,-4-1,-1 0,0 1,0 0,0 0,1 1,-1 1,0-1,0 2,0-1,1 1,-1 1,-7 2,-109 67,106-52</inkml:trace>
  <inkml:trace contextRef="#ctx0" brushRef="#br0" timeOffset="905.808">1920 91,'-13'68,"4"1,3 0,2 1,6 56,-2-79,1 296,-1-343,1 4,-1 1,1-1,-1 1,0-1,0 1,-1-1,0 1,1-1,-1 1,-1-1,1 0,-1 1,1-1,-1 0,-1 0,1 0,0-1,-1 1,0 0,0-1,0 1,0-5,1 0,-1 0,1 0,-1 0,1-1,0 1,-1-1,1 1,0-1,0 0,0 0,0 0,1 0,-1 0,0 0,1-1,0 1,-1 0,1-1,0 1,0-1,0 1,0-1,1 0,-1 1,1-1,0 0,-7-21</inkml:trace>
  <inkml:trace contextRef="#ctx0" brushRef="#br0" timeOffset="1301.955">2145 486,'-198'154,"196"-153,-1 0,0 0,1 0,-1 0,1 1,-1-1,1 1,0-1,0 1,0 0,0 0,0 0,0 0,0 0,1 1,-1-1,1 1,-1-1,1 1,0-1,0 1,0-1,1 1,-1 0,0 0,1-1,0 1,0 0,0 0,0 0,0-1,0 1,1 0,-1 0,1 0,0-1,0 1,0-1,0 1,2 2,125 69,-98-49,-1 0,-1 2,-1 1,-2 1,6 10,-18-20</inkml:trace>
  <inkml:trace contextRef="#ctx0" brushRef="#br0" timeOffset="1551.984">2484 684,'-5'34,"-1"20,4 1,4-4,1-10</inkml:trace>
  <inkml:trace contextRef="#ctx0" brushRef="#br0" timeOffset="1802.085">2455 317,'0'19,"0"7</inkml:trace>
  <inkml:trace contextRef="#ctx0" brushRef="#br0" timeOffset="2172.382">2681 994,'164'-281,"-155"264,-7 10,1 0,-1 0,2 1,-1-1,1 1,0 0,0 0,1 1,0-1,0 1,0 0,1 0,3-2,-5 29,-5 105,2-122,0 0,0-1,0 1,0-1,1 0,-1 1,1-1,1 0,-1 0,0 0,1 0,0-1,0 1,0-1,0 1,1-1,-1 0,1-1,0 1,-1 0,1-1,1 0,-1 0,0 0,0-1,3 1,4-1,0-1,1 0,-1-1,0 0,0-1,0-1,0 1,0-2,0 1,0-2,-1 1,0-1,0-1,0 0,-1 0,0-1,0 0,-1-1,0 0,0 0,0-1,2-4,33-27,-30 30</inkml:trace>
  <inkml:trace contextRef="#ctx0" brushRef="#br0" timeOffset="2753.386">3472 599,'-13'7,"1"0,0 1,0 1,1 0,0 1,0 0,1 0,1 1,0 1,0-1,1 1,1 1,0 0,0 0,1 0,1 1,0-1,1 1,1 2,2-14,1 0,0 0,0 0,0 0,0 0,0 0,0 0,1 0,-1 0,1 0,-1 0,1 0,0-1,0 1,-1 0,1 0,1-1,-1 1,0-1,0 1,1-1,-1 1,0-1,1 0,0 1,-1-1,1 0,0 0,-1 0,1 0,0-1,0 1,0 0,0-1,0 0,0 1,-1-1,1 0,0 0,0 0,0 0,2 0,79-31,-12-32,-51 44,-1 0,2 2,1 0,0 2,1 0,0 2,19-8,-40 20,1-1,-1 2,1-1,-1 0,1 0,0 1,-1-1,1 1,-1 0,1 0,0 0,-1 0,1 1,0-1,-1 1,1-1,-1 1,1 0,-1 0,1 0,-1 0,0 0,1 1,-1-1,0 1,0-1,0 1,0 0,0 0,-1 0,1 0,-1 0,1 0,-1 1,1-1,-1 0,0 1,0-1,-1 1,1-1,0 1,-1-1,1 1,-1 0,0-1,0 1,0 0,0-1,0 1,-1 0,-2 319,-8-79,5-174,5-49,0 0,-1 0,-1 0,-1 0,0-1,-2 1,0-1,-1 0,-10 17,15-32,0-1,0 1,0-1,0 0,-1 0,1 0,-1 0,0 0,0 0,0-1,-1 0,1 1,0-1,-1 0,1-1,-1 1,0-1,0 1,1-1,-1 0,0-1,0 1,0-1,0 1,0-1,0 0,0-1,0 1,0-1,0 0,0 0,0 0,1 0,-1 0,0-1,1 0,-1 0,1 0,-1 0,1-1,0 1,0-1,0 1,-1-3,-2-7,0 0,0-1,1 0,1 1,0-2,1 1,0 0,1-1,1 0,0 1,1-1,0 0,1 1,1-1,0-2,-1 6,1 1,0-1,0 1,1 0,0-1,0 1,1 0,0 1,1-1,0 1,0 0,1 0,0 0,1 1,-1 0,1 0,1 1,-1 0,1 0,0 1,0 0,1 0,-1 1,1 0,0 0,0 1,1 0,-1 1,1 0,6 0,12-1,-4 2</inkml:trace>
</inkml:ink>
</file>

<file path=ppt/ink/ink6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47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41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118 312,'19'-1,"0"0,0-1,0-1,0-1,0-1,-1 0,0-1,0-1,7-5,-17 9,-1-1,1 0,-1-1,0 1,-1-1,1-1,-1 1,0-1,0 0,-1-1,0 1,0-1,0 0,-1 0,0 0,-1-1,1 0,-1 0,-1 0,1 0,-2 0,2-6,-3 11,0-1,0 1,0 0,0-1,-1 1,1 0,-1 0,0-1,0 1,0 0,0 0,-1 0,1 0,-1 0,0 0,0 1,0-1,0 0,0 1,0 0,-1-1,1 1,-1 0,0 0,0 1,1-1,-1 1,0-1,-1 1,1 0,0 0,0 0,-2 0,-5-2,-1 2,1-1,-1 1,0 0,1 1,-1 1,1 0,-1 0,1 1,-3 0,1 0,0 0,0 0,1 1,0 1,-1 0,1 0,1 1,-1 0,1 1,0 0,0 1,0 0,1 1,0 0,1 0,0 1,0 0,1 0,0 1,1 0,-1 0,2 0,0 1,0 0,1 0,0 0,1 1,0-1,1 1,1 0,-1 3,3-9,0 0,1-1,0 1,0 0,0-1,0 1,1-1,0 0,0 0,1 0,-1 0,1 0,0-1,0 1,0-1,1 0,0-1,0 1,0-1,0 0,0 0,0-1,1 1,0-1,3 1,11 4,0-1,1-1,-1-1,1-1,0-1,16 0,-5-3,-1-2,0-1,0-1,-1-2,6-3,141-20,-150 30,-3 0</inkml:trace>
  <inkml:trace contextRef="#ctx0" brushRef="#br0" timeOffset="254.412">1246 58,'-9'19,"-18"21,-4 9,-2 0,5-3,2-5,1-4,5-4,1-3,-2-6,4-7</inkml:trace>
  <inkml:trace contextRef="#ctx0" brushRef="#br0" timeOffset="487.689">881 30,'19'24,"16"23,6 7,2 0,-2-10,-3-7,-3-5,-3-3,-2-7,-2-2,0-5,-5 1,-2-3,1-4,-4 2,0-2,-3-1</inkml:trace>
  <inkml:trace contextRef="#ctx0" brushRef="#br0" timeOffset="3086.213">1613 143,'23'165,"-18"-117,-2 0,-2 1,-3-1,-1 0,-6 24,0-9,7-43,0-1,-1 1,-1-1,-1 0,-1 0,-1-1,0 0,-8 15,15-34,0 1,0 0,0-1,0 1,0 0,0-1,0 1,1 0,-1 0,0-1,0 1,0 0,0-1,0 1,0 0,-1-1,1 1,0 0,0-1,0 1,0 0,0-1,0 1,0 0,-1 0,1-1,0 1,0 0,0 0,-1-1,1 1,0 0,0 0,-1-1,1 1,0 0,-1 0,1 0,0 0,0 0,-1-1,1 1,0 0,-1 0,1 0,0 0,-1 0,1 0,0 0,-1 0,1 0,0 0,-1 0,1 0,0 1,-1-1,1 0,0 0,0 0,-1 0,1 0,0 1,-1-1,1 0,0 0,0 1,-2-33,7-7,1 0,3 1,1 0,1 0,3 1,1 1,3-4,12-26,3 2,2 2,4 1,1 2,4 2,16-15,28 3,-86 67,1 1,-1-1,1 1,-1 0,1 0,-1 0,1 0,-1 1,1-1,0 1,-1-1,1 1,0 0,0 0,-1 0,1 0,0 1,-1-1,1 1,0-1,-1 1,1 0,-1 0,1 0,-1 1,1-1,-1 1,0-1,0 1,0 0,0-1,0 1,0 0,0 0,-1 1,1-1,-1 0,2 2,1 11,-1 0,0-1,-1 1,0 0,-2 1,1-1,-2 0,0 0,-1 0,0 0,-1 0,-1-1,-1 1,0-1,0 0,-2 0,1-1,-2 1,0-2,0 1,-1-1,-4 3,4 1,-2-1,0 0,-1-1,0 0,-1-1,-1 0,0-1,0 0,-1-1,-1-1,0 0,0-2,-1 0,0 0,0-2,-1 0,0-1,0 0,-13 0,6-5</inkml:trace>
  <inkml:trace contextRef="#ctx0" brushRef="#br0" timeOffset="3652.721">2066 510,'46'-40,"-1"3,-2-1,-1-2,-2-2,-2-2,-2-2,21-34,-55 77,0 1,0-1,1 0,-1 1,-1-1,1 0,0 0,-1 0,0-1,1 1,-1 0,-1 0,1-1,0 1,-1 0,1-1,-1 1,0-1,0 1,-1 0,1-1,-1 1,0-1,1 1,-1 0,-1 0,1-1,0 1,-1 0,0 0,0 1,1-1,-2 0,1 0,0 1,0-1,-1 1,0 0,1 0,-1 0,0 0,0 0,0 1,0-1,0 1,0 0,-1 0,-2-1,-2 3,-1 0,0 0,0 1,1 0,-1 1,1 0,0 0,-1 0,1 1,1 1,-1-1,1 1,0 0,0 1,0 0,1 0,0 0,0 1,0 0,0 1,5-6,0 0,0 0,1 0,-1 0,0 1,1-1,-1 0,1 0,0 0,0 1,0-1,0 0,0 0,0 1,0-1,1 0,-1 0,1 0,0 1,0-1,0 0,0 0,0 0,0 0,0-1,0 1,1 0,-1 0,1-1,0 1,-1-1,1 1,0-1,0 0,0 0,0 1,0-1,0-1,0 1,1 0,93 25,-70-24,-22-3,0 1,1-1,-1 1,1 0,-1 0,1 0,-1 1,1 0,-1 0,0 0,1 0,-1 0,0 1,0 0,0 0,0 0,0 1,-1-1,1 1,-1 0,1 0,-1 0,0 0,0 0,0 1,-1-1,1 1,-1 0,0 0,0 0,0 0,0 0,-1 1,0-1,1 3,-27 103,5-48,24-26,6-30</inkml:trace>
  <inkml:trace contextRef="#ctx0" brushRef="#br0" timeOffset="4056.329">2658 397,'39'-10,"0"-2,0-1,-1-2,-1-2,0-1,-1-2,-2-2,0-1,1-3,13-26,-48 50,1 1,0-1,-1 1,1-1,-1 1,1-1,-1 0,0 1,0-1,1 0,-1 1,0-1,-1 0,1 1,0-1,0 0,-1 1,1-1,-1 0,1 1,-1-1,0 1,0-1,0 1,1 0,-1-1,-1 1,1 0,0-1,0 1,0 0,-1 0,1 0,0 0,-1 0,1 1,-1-1,-1 0,-2-2,0 1,-1-1,1 1,-1 1,0-1,0 1,0 0,0 0,1 1,-1 0,0 0,0 0,0 0,0 1,0 0,0 1,0-1,1 1,-1 0,1 1,-2 0,-110 69,106-63,0-2,1 2,0 0,1 0,0 0,0 1,1 1,0 0,1 0,-4 9,9-16,0 0,0 0,0 0,1 0,-1 1,1-1,0 1,0-1,1 1,-1-1,1 1,0-1,0 1,1 0,0-1,-1 1,1-1,1 1,-1-1,1 0,-1 0,1 1,1-1,-1 0,0-1,1 1,0 0,0-1,1 2,8 3,-1-1,1 0,1-1,0 0,-1-1,2-1,-1 0,0 0,1-1,0-1,0-1,-1 0,1 0,0-1,0-1,0 0,0-1,-1-1,1 0,-1-1,0 0,0-1,0-1,0 0,-1 0,6-6,7-1</inkml:trace>
  <inkml:trace contextRef="#ctx0" brushRef="#br0" timeOffset="4488.442">3590 30,'-54'35,"28"-20,0 2,2 0,0 2,1 0,-14 16,36-34,-1 0,1 0,0-1,-1 1,1 0,0 0,-1 0,1 1,0-1,0 0,0 0,0 1,0-1,0 1,0-1,0 0,1 1,-1 0,1-1,-1 1,1-1,-1 1,1 0,0-1,0 1,0 0,0-1,0 1,0 0,0-1,1 1,-1 0,1-1,-1 1,1-1,-1 1,1-1,0 1,0-1,0 1,0-1,0 0,0 1,0-1,0 0,0 0,1 0,-1 0,0 0,1 0,-1 0,1-1,-1 1,1 0,-1-1,1 1,19 2,53 18,-73-20,1 0,-1 0,1 0,-1 0,0 0,0 0,1 0,-1 0,0 0,0 0,0 1,0-1,-1 1,1-1,0 0,0 1,-1-1,1 1,-1 0,1-1,-1 1,0-1,0 1,0 0,1-1,-1 1,-1-1,1 1,0 0,0-1,-1 1,1-1,-1 1,1-1,-1 1,0-1,1 1,-1-1,0 1,0-1,0 0,-1 1,-8 11,0-1,-1-1,-1 0,0-1,0 0,-1 0,0-1,-1-1,1 0,-2-1,1-1,-1 0,-2 0,-6 0</inkml:trace>
  <inkml:trace contextRef="#ctx0" brushRef="#br0" timeOffset="4969.965">3985 58,'-16'2,"1"1,0 0,0 1,0 1,0 0,1 1,0 0,0 1,0 1,1 0,1 1,-7 6,17-14,1 0,0 0,0 0,-1 0,1 0,0 0,0 0,0 0,0 1,0-1,1 0,-1 1,0-1,1 0,-1 1,1-1,-1 1,1-1,0 1,-1-1,1 1,0-1,0 1,0-1,0 1,0 0,1-1,-1 1,0-1,1 1,-1-1,1 0,0 1,-1-1,1 1,0-1,0 0,0 0,0 1,0-1,0 0,0 0,0 0,0 0,0 0,1 0,-1-1,0 1,1 0,-1-1,1 1,-1-1,1 1,-1-1,1 1,11 4,-11-5,1 1,0-1,0 1,0-1,-1 1,1 0,0 0,0 0,-1 0,1 1,-1-1,1 1,-1-1,0 1,0 0,0 0,0 0,0 0,0 0,0 1,0-1,-1 0,1 1,-1-1,0 1,0 0,0-1,0 1,0 0,-1 0,1 0,-1-1,0 1,0 0,0 0,0 0,0 0,0 0,-1-1,0 3,-7 6,-1-1,0 0,-1 0,0-1,0 0,-1 0,0-2,-1 1,0-1,0-1,0 0,-5 1,-16 10,8-4</inkml:trace>
  <inkml:trace contextRef="#ctx0" brushRef="#br0" timeOffset="5235.341">4323 171,'-24'34,"-8"15,-3 0,4-8</inkml:trace>
  <inkml:trace contextRef="#ctx0" brushRef="#br0" timeOffset="5770.232">4662 2,'-15'28,"1"1,1 1,2 1,1-1,1 2,2-1,1 1,1 5,4-33,1-1,-1 1,1-1,0 1,0-1,0 0,0 1,1-1,-1 1,1-1,0 0,0 1,0-1,0 0,1 0,0 0,-1 0,1 0,0 0,0 0,0-1,1 1,-1-1,1 1,-1-1,1 0,0 0,0 0,0 0,0-1,0 1,0-1,0 0,1 0,-1 0,0 0,1 0,-1-1,1 0,-1 0,1 1,0-2,7 1,1-1,-1 0,0-1,0 0,0-1,0 0,0-1,-1 0,0 0,0-1,0-1,0 0,-1 0,0-1,0 0,0 0,-1-1,0 0,-1-1,0 1,0-2,-1 1,0-1,-1 0,0 0,0 0,-1-1,-1 1,0-1,1-6,-2 13,-1 1,0 0,0-1,0 1,-1-1,1 1,-1-1,0 1,0-1,0 0,-1 1,1-1,-1 1,1-1,-1 1,-1-1,1 1,0 0,-1 0,1-1,-1 1,0 0,0 0,0 1,-1-1,1 0,-1 1,1-1,-1 1,0 0,0 0,0 0,0 0,0 1,-1-1,1 1,0 0,-1 0,1 0,-1 0,1 0,-1 1,1 0,-2-1,-6 2,0 0,0 1,0 0,0 1,0 0,1 1,-1 0,1 1,0 0,0 0,1 1,-2 1,-8 8</inkml:trace>
  <inkml:trace contextRef="#ctx0" brushRef="#br0" timeOffset="6240.909">4972 284,'250'-160,"-195"119,-44 69,-11-26,-1 5,1-1,-1 1,1-1,0 1,1-1,0 1,0-1,0 1,1-1,-1 0,2 1,-1-1,1 0,0 0,0-1,0 1,1-1,0 1,0-1,0 0,1-1,0 1,0-1,0 0,0 0,1 0,-1-1,1 0,0 0,0-1,0 1,0-1,1 0,10-2,0 0,0-1,0-1,-1 0,1-1,0-1,-1-1,0 0,0-1,0-1,-1 0,0-1,-1-1,5-4,16-6,-25 15,-1 0,0-1,0 0,0-1,-1 1,0-2,0 1,0-1,-1-1,0 1,-1-1,1 0,-2-1,1 1,-1-1,0-1,-3-9</inkml:trace>
</inkml:ink>
</file>

<file path=ppt/ink/ink6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0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6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01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255 263,'240'-180,"-236"176,1 1,0-1,0 0,-1 0,1 0,-1 0,0-1,0 0,-1 0,1 0,-1 0,0-1,-1 1,2-4,-4 8,-1 0,1 1,0-1,-1 0,1 1,-1-1,1 1,-1-1,1 1,-1-1,1 1,-1-1,0 1,1 0,-1-1,0 1,1 0,-1-1,0 1,1 0,-1 0,0-1,0 1,1 0,-1 0,0 0,0 0,1 0,-1 0,0 0,0 1,1-1,-1 0,0 0,1 1,-1-1,0 0,1 1,-1-1,0 0,1 1,-1-1,1 1,-1-1,1 1,-1-1,1 1,-1 0,1-1,-1 1,1-1,0 1,-1 0,1-1,0 1,0 0,-1 0,-10 15,0 0,1 1,1 0,0 0,1 1,1 0,1 0,0 1,2 0,-2 13,0-9,-104 393,-74 160,135-449,48-127,1 1,0-1,-1 1,1 0,0-1,-1 1,1-1,-1 1,1-1,-1 1,1-1,-1 1,1-1,-1 0,1 1,-1-1,0 0,1 1,-1-1,1 0,-1 0,0 0,1 1,-1-1,0 0,0 0,1 0,-1 0,0 0,1 0,-1 0,0-1,1 1,-1 0,0 0,1 0,-1-1,1 1,-1 0,0-1,1 1,-1-1,1 1,-1 0,1-1,-1 1,1-1,-1 1,1-1,0 0,-1 1,1-1,0 1,-1-1,1 0,0 1,0-1,0 0,-1 1,1-1,0 0,0 1,0-1,0 0,0 0,-16-49,-16-162,27 3,5 204,1-1,1 1,-1-1,1 1,0 0,0-1,1 1,-1 0,1 0,0 1,0-1,1 1,0-1,-1 1,2 0,-1 0,0 1,1-1,-1 1,1 0,0 0,0 1,0-1,0 1,1 0,-1 1,1-1,-1 1,1 0,-1 0,1 1,0 0,-1 0,2 0,336 2,-319-2</inkml:trace>
  <inkml:trace contextRef="#ctx0" brushRef="#br0" timeOffset="329.857">735 630,'-17'23,"1"0,1 1,1 1,1 0,1 1,2 0,0 1,-4 24,13-49,0 0,1 1,-1-1,1 0,0 0,-1 0,1 0,0 0,0 0,1 1,-1-1,0 0,1 0,-1 0,1 0,0 0,0 0,-1 0,1 0,1 0,-1 0,0-1,0 1,1 0,-1-1,1 1,-1-1,1 1,0-1,-1 0,1 0,0 0,0 0,0 0,0 0,0 0,0-1,0 1,0-1,0 1,0-1,0 0,1 0,-1 0,0 0,0 0,2-1,7-2,-1 0,0-1,0-1,0 0,-1 0,0-1,0 0,0-1,0 1,-1-2,0 1,-1-1,0 0,0-1,-1 0,0 0,0 0,-1-1,0 0,-1 0,0 0,-1 0,0-1,0 1,-1-1,-1 0,1-10,-2 15,1 0,-1 0,-1 0,1 1,-1-1,0 0,0 0,-1 1,0-1,0 0,0 1,0 0,-1 0,0-1,-2-1,-7-6</inkml:trace>
  <inkml:trace contextRef="#ctx0" brushRef="#br0" timeOffset="625.695">961 997,'14'-48,"10"-20,1-4,0 10,-3 12,-1 13,1 9,1 9,-3 8</inkml:trace>
</inkml:ink>
</file>

<file path=ppt/ink/ink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9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1,'-8'5,"1"0,0 0,0 1,1 0,-1 1,1-1,1 1,-1 0,1 1,0-1,1 1,0 0,0 0,1 1,0-1,0 1,-1 7,-22 156,19-94,-23 124,13-101,4 1,1 100,13-178</inkml:trace>
</inkml:ink>
</file>

<file path=ppt/ink/ink6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03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1,'-62'362,"36"-71,3-151,9-107,17-42</inkml:trace>
  <inkml:trace contextRef="#ctx0" brushRef="#br0" timeOffset="381.108">612 226,'-102'57,"2"5,-42 37,139-98,1 1,-1-1,1 0,-1 1,1-1,0 1,-1 0,1 0,0 0,0 0,0 0,1 0,-1 1,1-1,-1 1,1-1,0 1,-1-1,1 1,1 0,-1-1,0 1,1 0,-1 0,1 0,0 0,0-1,0 1,0 0,1 0,-1 0,1 0,-1-1,1 1,0 0,0-1,0 1,1 0,-1-1,1 0,-1 1,1-1,132 153,-115-134,-13-15,1 0,-1 0,0 1,-1-1,0 1,0 1,0-1,-1 1,0 0,0 0,-1 0,0 0,-1 1,0-1,1 7,-6-1</inkml:trace>
  <inkml:trace contextRef="#ctx0" brushRef="#br0" timeOffset="2385.389">217 1,'-21'33,"-122"63,90-65,65-36</inkml:trace>
</inkml:ink>
</file>

<file path=ppt/ink/ink6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13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2176 141,'-17'13,"4"17,2 2,1-1,1 1,2 1,-1 12,-12 51,-59 223,73-290,1-15,2 0,0 0,0 1,1-1,1 1,1 0,0 0,0-1,3 13,-2-26,0 0,0 0,0 0,0 0,0 0,1 0,-1 0,0-1,0 1,1 0,-1-1,0 1,1-1,-1 0,0 1,1-1,-1 0,1 0,-1 0,0 0,1 0,-1 0,1 0,-1 0,0 0,1-1,-1 1,0-1,1 1,-1-1,0 0,1 1,-1-1,0 0,0 0,0 0,0 1,0-1,0-1,0 1,0 0,0 0,0 0,-1 0,1-1,-1 1,1 0,0 0,-1-1,12-13</inkml:trace>
  <inkml:trace contextRef="#ctx0" brushRef="#br0" timeOffset="916.995">1442 565,'44'-24,"37"-22,16-9,0 2,-7 3,-13 11,-11 8,-7 3,-8 8,-9 1,-6 5,-4-1,-4 3,0-2,-2 2,-4 2</inkml:trace>
  <inkml:trace contextRef="#ctx0" brushRef="#br0" timeOffset="1317.37">2374 1,'6'22,"-1"1,-1 1,-1-1,-1 0,-1 1,-1-1,-1 1,-2-1,0 1,-4 14,-8 33,-2-1,-3 0,-9 12,-16 58,43-134,-2 2,1 1,0-1,0 1,1 0,0 0,1 0,0 0,0 0,1 0,0 0,1 0,0 0,0 0,1 0,0-1,0 1,3 4,-1-11,1 0,-1 0,1-1,-1 1,1-1,0 0,0 0,-1-1,1 1,0-1,0 0,0-1,0 1,0-1,-1 0,1 0,0 0,-1-1,1 1,-1-1,1 0,-1-1,0 1,0-1,0 0,0 0,0 0,-1 0,2-2,213-166,-114 101,-103 69,0 1,0-1,0 1,0-1,0 1,0 0,0-1,0 1,0 0,0 0,1 0,-1 0,0 0,0 0,0 0,0 0,0 0,0 1,0-1,0 0,0 1,0-1,0 1,0-1,0 1,0-1,0 1,0 0,-1-1,1 1,0 0,0 0,-1-1,1 1,0 0,-1 0,1 0,-1 0,1 0,-1 0,0 0,1 0,-1 0,0 0,0 0,1 0,-1 0,0 1,0-1,0 0,-1 0,1 0,0 0,0 1,-8 61,-36 113,44-174,0 0,-1 0,1 1,0-1,1 0,-1 0,0 0,0 0,1 0,-1 0,1 0,0 0,0 0,0 0,0 0,0-1,0 1,0 0,0-1,1 1,-1 0,0-1,1 0,0 1,-1-1,1 0,0 0,1 1,14 5</inkml:trace>
  <inkml:trace contextRef="#ctx0" brushRef="#br0" timeOffset="1682.991">2996 848,'25'-14,"1"-1,-2-1,0-1,-1-1,-1-1,0-1,-2-1,15-18,-34 37,1 0,0 0,0 0,-1 0,1 0,-1-1,0 1,0 0,0-1,0 1,0-1,0 1,0-1,-1 1,0-1,1 0,-1 1,0-1,0 1,0-1,-1 0,1 1,-1-1,1 1,-1-1,0 1,0-1,0 1,0-1,0 1,-1 0,1 0,-1 0,1 0,-1 0,0 0,0 0,0 0,0 1,0-1,0 1,0-1,-1 1,1 0,0 0,-1 0,1 0,-1 0,1 1,-1-1,0 1,1 0,-1-1,-8 3,0 0,0 0,0 1,0 1,1-1,0 2,0-1,0 2,0-1,1 1,-1 1,2-1,-1 2,1-1,0 1,0 0,1 1,0 0,1 0,0 0,-3 8,5-12,0-1,0 1,0 0,1 1,0-1,0 1,0-1,1 1,0 0,0 0,1 0,-1 0,1 0,0 0,1 0,0 0,0 1,0-1,0 0,1 0,0 0,1 0,-1 0,1 0,0 0,1 0,-1-1,1 1,0-1,1 1,2 3,5-4,-1 1,1-1,0-1,1 0,-1-1,1 0,-1 0,1-1,0-1,0 0,0-1,0 0,0-1,0 0,0-1,-1 0,1-1,0 0,-1-1,0 0,0 0,0-2,6-3,7-2,-6 0</inkml:trace>
  <inkml:trace contextRef="#ctx0" brushRef="#br0" timeOffset="2233.581">3474 621,'-1'9,"-1"0,1-1,0 1,1 0,0 0,0-1,1 1,0 0,1-1,0 1,0-1,1 1,0-1,0 0,1 0,0 0,0-1,1 1,0-1,1 0,-1 0,3 0,-6-5,0-1,1 0,-1 1,1-1,-1-1,1 1,0 0,-1-1,1 1,0-1,0 0,-1 0,1 0,0 0,0 0,-1-1,1 1,0-1,-1 1,1-1,0 0,-1 0,1-1,-1 1,0 0,1-1,-1 0,0 1,0-1,0 0,58-65,-57 62,95-154,-98 158,0 0,1 0,-1 0,0 0,1 0,-1 1,0-1,1 0,-1 0,1 0,0 1,-1-1,1 0,0 1,-1-1,1 0,0 1,-1-1,1 1,0-1,0 1,0 0,0-1,0 1,-1 0,1-1,0 1,0 0,0 0,0 0,0 0,0 0,0 0,0 0,0 0,0 0,0 1,0-1,-1 0,1 0,0 1,0-1,0 1,0-1,-1 1,1-1,0 1,0-1,-1 1,1 0,0-1,-1 1,1 0,-1 0,1-1,-1 1,1 0,-1 0,0 0,1 0,-1 0,0 0,0-1,1 1,-1 0,0 0,0 0,7 70,2 119,1-111,-3 1,-4 1,-3-1,-8 44,6-102,-2 0,0 0,-2-1,0 0,-1 0,-1 0,-1-1,-1-1,-1 1,-8 11,17-29,0 1,1-1,-1 0,0 0,0 0,0 0,0 0,-1 0,1 0,0-1,-1 1,0-1,1 0,-1 1,0-1,1 0,-1-1,0 1,0-1,0 1,1-1,-1 0,0 0,0 0,0 0,0 0,0-1,0 1,1-1,-1 0,0 0,0 0,1 0,-1 0,1-1,-1 1,1-1,-1 0,1 0,0 1,0-2,0 1,0 0,0 0,0 0,1-1,-1 1,1-1,0 0,0 1,0-1,0 0,0 1,0-4,-5-18,1-1,2 0,0 0,2 0,1 0,1 0,0 0,2 0,1 0,2 1,7-24,-7 27,1 1,1 0,1 1,1 0,0 1,1 0,2 0,-1 1,2 1,0 0,1 1,4-3,4 0</inkml:trace>
  <inkml:trace contextRef="#ctx0" brushRef="#br0" timeOffset="34062.011">88 1750,'0'409,"1"-395,-1 0,-1 0,0-1,-1 1,0 0,-1-1,0 0,-1 0,-1 0,0 0,-1 0,-5 7,11-20,0 1,0 0,0 0,-1-1,1 1,-1 0,1-1,0 1,-1-1,1 1,-1 0,1-1,-1 1,0-1,1 1,-1-1,1 0,-1 1,0-1,1 0,-1 1,0-1,0 0,1 0,-1 1,0-1,0 0,1 0,-1 0,0 0,0 0,1 0,-1 0,0-1,0 1,1 0,-1 0,0 0,1-1,-1 1,0 0,1-1,-1 1,0-1,1 1,-1-1,1 1,-1-1,1 1,-1-1,1 1,-1-1,1 0,-1 1,1-1,0 0,-1 1,1-1,-11-45,10 20,0 1,2-1,1 1,1-1,1 1,1 0,1 0,1 0,6-11,1-1,1 1,2 1,1 1,2 0,1 2,2 0,1 1,12-11,96-75,-130 116,0-1,1 1,-1-1,1 1,-1 0,1 0,0 0,-1 0,1 0,0 1,-1-1,1 1,0 0,0 0,0 0,0 0,-1 0,1 1,0-1,0 1,-1-1,1 1,0 0,-1 0,1 1,-1-1,1 0,-1 1,0 0,0-1,1 1,-1 0,0 0,-1 0,1 0,1 2,1 2,0 0,0 0,-1 1,0-1,0 1,0 0,-1 0,0 0,-1 0,1 0,-1 0,-1 1,1 5,-4 6,0 0,-2-1,0 1,0-1,-2 0,0-1,-2 0,1 0,-2-1,0 0,-1 0,-1-1,0-1,-1 0,-2 1,7-7,0-1,-1 0,0 0,0-1,0 0,-1-1,0 0,0 0,0-1,-1-1,1 1,-1-2,0 1,0-2,0 1,-10-1,19-1,0 0,0 0,1 1,-1-1,0-1,0 1,0 0,1 0,-1-1,0 1,1-1,-1 1,0-1,1 0,-1 0,1 0,-1 0,1 0,-1 0,1 0,0 0,-1 0,1-1,0 1,0 0,0-1,0 1,0-1,1 0,-1 1,0-1,1 1,-1-1,1 0,-1 0,1 1,0-1,0 0,0 0,0 0,2-14</inkml:trace>
  <inkml:trace contextRef="#ctx0" brushRef="#br0" timeOffset="34856.498">597 2089,'34'-7,"-1"-1,0-2,0-1,-1-2,0-1,-1-2,-1 0,0-3,4-4,-29 18,1-1,-1 0,0 0,-1 0,1 0,-1-1,-1 0,1 0,-1 0,0 0,-1-1,0 1,0-1,0 0,-1 1,0-6,-1 8,1 1,-1 0,0 0,-1-1,1 1,-1 0,0 0,0 0,0 0,0 0,-1 0,0 0,0 0,0 0,0 1,0-1,-1 1,0 0,1-1,-1 1,0 0,-1 1,1-1,0 1,-1-1,0 1,1 0,-1 0,0 0,-3 0,-1 0,0 0,0 1,0-1,-1 2,1-1,0 1,0 1,-1-1,1 1,0 1,0 0,0 0,0 0,0 1,0 0,1 1,-1-1,1 2,0-1,0 1,1 0,-1 0,1 1,-1 1,-8 8,0 1,1 1,0 0,2 1,0 1,1 0,1 0,-5 15,11-28,1 1,0-1,0 1,0 0,1 0,0 0,1 0,-1 1,1-1,1 0,-1 1,1-1,1 0,-1 1,1-1,0 0,1 0,0 0,0 0,1 0,-1 0,1 0,1-1,0 1,-1-1,2 0,-1 0,1-1,0 1,0-1,0 0,1 0,0-1,2 2,10 0,-1-1,1-1,0-1,0-1,0 0,0-1,1-1,-1-1,0 0,0-1,0-1,0-1,0-1,-1 0,0-1,0-1,0-1,10-6,1 0,1-1,-2-1,0-1,-1-2,0 0,-2-2,1-2,2-8,-1-2,-1 0,-2-2,16-31,-33 55,-1 0,1 0,-2-1,0 0,0 1,-1-1,0-1,-1 1,-1 0,0 0,0-1,-1 1,-1-4,1 14,0 0,0 1,-1-1,1 0,0 0,-1 0,1 0,-1 1,0-1,1 0,-1 0,0 1,0-1,0 1,0-1,-1 1,1-1,0 1,-1 0,1-1,-1 1,1 0,-1 0,1 0,-1 0,0 0,1 1,-1-1,0 0,0 1,0 0,0-1,1 1,-1 0,0 0,0 0,0 0,0 0,0 0,0 1,0-1,1 0,-1 1,0 0,0-1,1 1,-1 0,0 0,1 0,-1 0,1 0,-1 0,1 1,-1-1,1 0,0 1,-1 0,-84 92,83-90,1 0,-1 1,1-1,0 1,0 0,0-1,1 1,0 0,0 0,0 0,1 0,-1 0,1 0,0 0,1 0,-1 0,1 0,0 0,0 0,1 0,-1-1,1 1,0 0,1 0,2 0,1 0,0-1,0 1,0-1,1 0,0 0,-1-1,1 0,0 0,1-1,-1 0,0 0,1-1,-1 0,1 0,0 0,-1-1,1 0,-1-1,1 0,-1 0,1-1,0 0,49 1,-54 0,0 1,0 0,0 0,0 1,0-1,0 1,0-1,0 1,0 0,0 0,-1 0,1 0,0 1,-1-1,1 1,-1 0,1 0,-1-1,0 1,0 1,0-1,0 0,0 1,0-1,-1 1,1-1,-1 1,0 0,1-1,-1 1,-1 0,1 0,0 0,-1 0,1 0,-1 0,0 0,0 0,0 0,0 0,-1 0,1 0,-1 0,0-1,0 1,0 0,0 0,0 0,-1-1,-81 151,80-132,5-4</inkml:trace>
  <inkml:trace contextRef="#ctx0" brushRef="#br0" timeOffset="42477.895">1809 1948,'5'0,"2"5,-1 6,-1 6,-6 5,-4 4,0 2,1 1,0 0,2 1,0-1,2 0,4-10,3-13,-1-12,0-10,-3-2</inkml:trace>
  <inkml:trace contextRef="#ctx0" brushRef="#br0" timeOffset="42724.951">1895 1638,'-24'5,"-4"1,9 0,7-1</inkml:trace>
  <inkml:trace contextRef="#ctx0" brushRef="#br0" timeOffset="43229.794">2176 1892,'-65'106,"61"-99,-1-1,1 1,1 0,-1 0,1 1,0-1,1 1,-1-1,2 1,-1 0,1 0,0-1,1 1,0 0,0 0,0 0,1 0,1 0,-1 0,1-1,0 1,1-1,0 1,0-1,4 6,-5-9,0-1,0 1,1 0,-1-1,1 0,0 1,0-1,0 0,1-1,-1 1,1 0,-1-1,1 0,0 0,0 0,0 0,0-1,0 1,0-1,1 0,-1-1,0 1,1-1,-1 1,0-1,1-1,-1 1,0-1,1 1,-1-1,0 0,0-1,0 1,0-1,0 0,0 0,0 0,0 0,-1-1,1 1,-1-1,0 0,0 0,0 0,0-1,1 0,4-9,1 1,-2-1,0 0,0-1,-2 0,1 0,-2 0,0-1,0 1,-1-8,-2 16,0 0,-1 0,0 0,0 0,-1 0,0 0,0 0,0 0,0 1,-1-1,0 0,-1 1,1-1,-1 1,0 0,0 0,0 0,-1 0,0 1,0-1,0 1,-1 0,1 0,-1 0,0 1,0 0,-1-1,0 2,1 0,-1 0,0 0,0 1,0 0,0 0,0 1,0-1,-1 1,1 1,0-1,0 1,0 0,0 0,0 1,0 0,1 0,-1 0,0 1,1 0,0 0,0 0,-4 3,-16 10</inkml:trace>
  <inkml:trace contextRef="#ctx0" brushRef="#br0" timeOffset="43796.12">2656 1976,'-9'13,"-2"0,0 1,1 1,0 0,2 0,-1 0,2 1,0 1,1-1,1 1,0 0,-1 11,6-26,0 0,0 0,0-1,0 1,0 0,0 0,0-1,1 1,-1 0,0 0,1-1,0 1,-1-1,1 1,0 0,0-1,0 1,0-1,0 0,0 1,0-1,1 0,-1 0,0 1,1-1,-1 0,1 0,-1-1,1 1,0 0,-1 0,1-1,0 1,-1-1,1 0,0 1,0-1,-1 0,1 0,0 0,0 0,0 0,-1-1,1 1,75-26,-58 13,-1-1,0 0,-2-2,1 0,-2-1,0-1,-1 0,-1-1,-1 0,0-1,-2 0,0-1,-1 0,5-20,-9 26,0 0,0-1,-2 1,0-1,0 0,-2 0,0 0,0 0,-2 0,0 0,-1 0,0 0,-2 1,0-1,0 1,-1 0,-1 0,-1 0,-2-3,5 13,-1 0,0 0,0 1,0 0,0-1,-1 2,1-1,-1 1,0-1,0 2,0-1,-1 1,1 0,-1 0,1 0,-1 1,1 0,-1 1,0 0,0 0,1 0,-1 0,0 1,1 0,-1 1,1 0,-1 0,1 0,0 0,0 1,0 0,0 1,0-1,1 1,-1 0,1 1,0-1,0 1,-3 4,0 2,1-1,0 1,0 0,1 1,1-1,0 1,0 0,1 1,1-1,0 1,1-1,0 1,1 0,0 0,1 0,0 0,2 0,-1-1,1 1,1 0,0-1,1 1,1-1,-1 0,2-1,0 1,0-1,1 0,0 0,2 0,12 14,0-2,2 0,1-1,0-2,2 0,0-2,1-1,1-1,21 9,-37-21,1 0,-1-1,0 0,1-1,0-1,-1 0,1 0,11-2,0 1</inkml:trace>
  <inkml:trace contextRef="#ctx0" brushRef="#br0" timeOffset="44909.549">3701 1892,'-25'204,"25"-202,-1 0,0 0,1 1,-1-1,1 0,0 1,0-1,-1 0,2 1,-1-1,0 0,0 1,1-1,-1 0,1 1,0-1,0 0,0 0,0 0,0 0,0 0,1 0,-1 0,0 0,1 0,0-1,-1 1,1 0,0-1,0 0,0 1,0-1,0 0,0 0,0 0,0 0,1 0,-1-1,0 1,1-1,-1 1,0-1,1 0,-1 0,0 0,1 0,-1-1,0 1,1 0,-1-1,0 0,0 1,1-1,-1 0,0 0,0-1,0 1,0-1,7-7,0-1,-1 0,0-1,-1 1,0-1,-1-1,0 0,-1 0,0 0,-1 0,-1-1,0 1,0-1,-1 0,-1 0,0 0,-1 0,0 0,-1 0,0 0,-3-6,3 13,0 0,-1 1,0-1,0 1,0-1,-1 1,0 0,0 0,0 0,0 0,-1 1,0-1,0 1,0 0,-1 0,1 0,-1 1,0 0,0 0,0 0,0 0,-1 1,1 0,-1 0,1 0,-1 1,0 0,0 0,1 0,-1 1,0-1,0 2,0-1,0 1,-4 0,7 1,1-1,0 1,1-1,-1 1,0-1,0 1,1 0,-1 0,1 0,-1 0,1 0,0 0,0 1,0-1,0 0,0 1,0-1,1 0,-1 1,1-1,0 1,0-1,-1 1,2-1,-1 0,0 1,0-1,1 1,-1-1,1 1,0-1,0 0,0 0,0 1,0-1,0 0,1 0,-1 0,1 0,0 0,-1 0,1-1,0 1,0-1,0 1,0-1,0 1,0-1,0 0,1 0,-1 0,0-1,1 1,-1 0,1-1,-1 1,14 2,1 0,-1-1,0 0,1-2,0 0,-1-1,1 0,-1-1,0-1,0-1,0 0,0-1,0-1,-1 0,0-1,0-1,-1 0,12-9,-1-3,0-1,-2-1,0-2,-2 0,0-1,-2 0,-1-2,-1-1,5-12,-14 23,-1 0,-1 0,0-1,-1 0,-2 0,1 0,-2 0,0-1,-2 1,0-1,0 1,-3-11,3 28,0 1,1-1,-1 0,0 0,1 0,-1 0,0 0,0 1,0-1,0 0,0 0,0 0,0 0,0 0,0 0,0 0,0 1,0-1,-1 0,1 0,0 0,-1 0,1 1,-1-1,1 0,-1 0,1 1,-1-1,0 0,1 1,-1-1,0 0,1 1,-1-1,0 1,0-1,1 1,-1 0,0-1,0 1,0 0,0 0,1-1,-1 1,0 0,0 0,0 0,0 0,0 0,0 0,0 0,0 1,1-1,-1 0,0 0,0 1,0-1,0 0,1 1,-1-1,0 1,0-1,1 1,-1-1,0 1,1 0,-1-1,0 2,-28 112,18-40,4 0,3 1,4 0,2-1,4 1,3-1,4 1,1 43,-4 1,-6 0,-5 1,-17-42,17-77,0 1,0 0,0-1,0 1,0-1,-1 1,1-1,-1 0,1 1,-1-1,1 0,-1 0,0 0,1 0,-1 0,0-1,0 1,0 0,1-1,-1 1,0-1,0 0,0 0,0 0,0 0,0 0,0 0,0 0,0 0,0-1,1 1,-1-1,0 0,0 1,0-1,1 0,-1 0,-1-1,-5-5,1 1,-1-1,2-1,-1 1,1-1,0-1,0 1,1-1,1 0,-1 0,1 0,1 0,0-1,0 0,1 0,0 1,1-1,0-1,0 1,1 0,1-4,0 0,0-1,2 1,-1 1,2-1,0 0,0 1,2 0,-1 0,2 0,0 1,0-1,1 2,1-1,-1 1,2 1,0-1,0 2,1-1,0 2,0-1,1 1,5-1,7-5</inkml:trace>
</inkml:ink>
</file>

<file path=ppt/ink/ink6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18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3003 171,'-11'23,"2"1,1 1,1 0,1 0,1 0,2 1,-1 13,25 49,-20-86,0 0,0 0,0 0,0 0,0 0,1-1,-1 1,1 0,-1-1,1 1,0-1,0 0,-1 1,1-1,0 0,0 0,0 0,0 0,1-1,-1 1,0 0,0-1,0 0,0 1,1-1,-1 0,0 0,0 0,1-1,-1 1,0 0,0-1,0 0,0 1,0-1,1 0,-1 0,1-1,7-6,0-1,0 0,-1-1,0 0,0-1,-1 0,-1 0,0 0,0-1,-1 0,-1 0,0-1,-1 0,2-7,4-7,63-157,-61 164,-7 30,-3 42,-3-44,-1 625,4-618,-2 1,0 0,-1 0,-1 0,0 0,-1-1,-1 1,0-1,-1 0,-1 0,0 0,-1-1,-1 0,0 0,0-1,-2 0,0-1,0 1,-1-2,0 0,-5 3,11-11,1 0,0 0,-1-1,1 1,-1-1,0 0,1-1,-1 1,0-1,0 0,0 0,-1-1,1 1,0-1,0 0,0-1,0 1,0-1,0 0,0 0,0 0,0-1,0 0,1 0,-1 0,0-1,1 1,0-1,0 0,0 0,0-1,0 1,0-1,1 0,0 0,0 0,0 0,-1-2,2-10,-1-1,2 0,0 0,1 0,1 0,1 0,0 1,1-1,0 0,2 1,0 0,1 0,0 0,1 1,1 0,1 1,9-13,-3 4,0 2,2 0,1 1,0 1,1 0,14-9,86-40,-100 60</inkml:trace>
  <inkml:trace contextRef="#ctx0" brushRef="#br0" timeOffset="316.019">3765 227,'-13'9,"-1"1,2 0,-1 1,2 0,-1 1,2 1,-1-1,2 2,0-1,0 1,1 1,1-1,1 1,0 1,1-1,-1 7,5-18,0 0,1 0,0 0,0-1,0 1,1 0,-1 0,1 0,0 0,0-1,0 1,1 0,-1-1,1 1,0-1,0 1,0-1,0 0,0 0,1 0,0 0,-1 0,1-1,0 1,0-1,1 0,-1 0,0 0,1 0,-1 0,1-1,0 0,-1 1,1-2,0 1,0 0,0-1,0 1,0-1,0 0,-1 0,1-1,0 1,0-1,0 0,0 0,-1 0,1-1,0 0,5-1,0-1,0 0,0 0,-1-1,0 0,0-1,0 0,0 0,-1-1,0 1,-1-2,0 1,0-1,0 0,-1 0,0 0,0-1,-1 0,-1 0,1 0,-1 0,-1 0,0-1,0 1,-1-1,0 0,0-5,-1 5,0 0,0 0,-1 1,0-1,0 0,-1 1,-1-1,0 1,0 0,0 0,-1 0,-1 0,1 0,-2 0,-12-15</inkml:trace>
  <inkml:trace contextRef="#ctx0" brushRef="#br0" timeOffset="610.111">4131 227,'-6'21,"2"1,0-1,1 1,1 0,1 0,1 0,1 0,1 0,1 0,5 18,-6-36,0 0,0 0,1 0,-1 0,1-1,0 1,0-1,0 0,0 0,1 0,-1 0,1 0,0-1,-1 1,1-1,0 0,1-1,-1 1,0-1,0 1,1-1,-1-1,1 1,-1-1,1 1,-1-1,1 0,-1-1,0 1,1-1,-1 0,1 0,-1 0,0-1,0 1,0-1,0 0,0 0,0-1,0 1,-1-1,1 0,-1 0,0 0,0 0,1-1,23-18,0-1,-2-1,-1-1,0-2,-2 0,-2-1,0-1,-2-1,9-20,-9-6,-14 32</inkml:trace>
  <inkml:trace contextRef="#ctx0" brushRef="#br0" timeOffset="-1736.02">293 227,'-22'8,"0"1,1 0,0 2,1 0,0 2,1 0,0 1,1 1,0 1,1 0,1 1,1 1,0 2,11-15,0 1,1 0,0 1,0-1,0 0,1 1,0 0,0-1,1 1,0 0,0 0,1 0,-1 0,2 0,-1 0,1 0,0 0,0-1,1 1,0 0,0-1,0 1,1-1,0 1,0-1,1 0,1 2,-2-6,0 0,0 0,0-1,0 1,0-1,0 0,1 0,-1 0,0 0,0 0,1-1,-1 1,1-1,-1 0,0 0,1 0,-1-1,1 1,-1-1,0 0,1 0,-1 0,0 0,0 0,0-1,0 0,0 1,0-1,77-61,31-102,-55 73,-56 91,0 0,0 0,0 0,0 0,0 0,1 0,-1 0,0 0,1 0,-1 0,1 1,-1-1,1 0,-1 0,1 0,-1 1,1-1,0 0,-1 1,1-1,0 0,0 1,0-1,-1 1,1-1,0 1,0 0,0-1,0 1,0 0,0 0,0-1,0 1,0 0,0 0,0 0,0 0,0 0,0 0,0 1,-1-1,1 0,0 0,0 1,0-1,0 0,0 1,0-1,0 1,-1-1,1 1,0 0,0-1,-1 1,1 0,0 0,-1-1,1 1,-1 0,1 0,0 1,56 145,-39-105,-2-1,-1 2,-3 0,1 13,-12-52,6 21,-1 0,-2 0,0 1,-2-1,0 1,-2 0,-1-1,-1 1,-2-1,0 1,-5 14,6-30,-1 0,0-1,0 1,-1-1,0 0,-1 0,0 0,0-1,-1 0,0 0,0-1,-1 1,0-2,0 1,-1-1,1 0,-1-1,-1 0,8-4,0-1,0 1,-1-1,1 0,0 0,0 0,0 0,0 0,-1 0,1 0,0-1,0 1,0-1,0 0,0 1,0-1,0 0,0 0,0 0,0 0,1-1,-1 1,0 0,1-1,-1 1,1-1,-1 0,1 0,0 1,0-1,0 0,0 0,0 0,0 0,0 0,1 0,-1 0,1-1,-15-84,15 70,1 1,1-1,0 1,1 0,1 0,1 0,0 0,1 1,0 0,1 0,1 1,1-1,0 2,1-1,0 1,1 1,10-10,202-214,-208 221,0 1,-1-2,-1 0,-1-1,0 0,-1-1,0 0,-2-1,0 0,1-9,-10 28,-1 0,1 0,-1 1,1-1,-1 0,1-1,0 1,-1 0,1 0,-1 0,1 0,-1 0,1 0,-1 0,1-1,0 1,-1 0,1 0,-1-1,1 1,-5 16,2 1,0-1,1 1,1 0,0 0,1 0,1 0,1 0,0 0,1-1,1 1,0-1,2 0,0 0,5 10,-9-23,0 0,0 0,0 0,1-1,-1 1,1-1,0 1,0-1,0 0,0 0,0 0,0 0,1-1,-1 1,0-1,1 0,-1 0,1 0,0 0,-1-1,1 1,0-1,-1 0,1 0,0-1,-1 1,1-1,0 1,-1-1,1 0,0-1,5-1,-1-1,1 0,-1 0,0-1,0 0,0-1,-1 0,0 0,0 0,0-1,4-6,99-157,-110 170,0-1,0 1,1-1,-1 1,0-1,0 0,0 1,1-1,-1 1,0-1,1 1,-1 0,1-1,-1 1,0-1,1 1,-1 0,1-1,-1 1,1 0,-1-1,1 1,-1 0,1 0,-1-1,1 1,0 0,-1 0,1 0,-1 0,1 0,-1 0,1 0,0 0,-1 0,1 0,-1 0,1 0,-1 0,1 1,0-1,-1 0,1 0,-1 1,1-1,-1 0,1 1,-1-1,0 0,1 1,-1-1,1 1,-1 0,12 33,-10-26,4 38,-6-41,-1 0,1 1,0-1,0 1,1-1,0 0,0 1,0-1,0 0,1 0,0 0,0 0,0 0,1 0,-1-1,1 1,0-1,1 1,-1-1,1 0,0 0,0-1,0 1,0-1,0 0,1 0,3 1,-1-5,0 0,0-1,0 0,0-1,-1 1,1-1,-1-1,1 1,-1-1,0 0,-1 0,1-1,-1 0,0 0,0 0,0-1,-1 1,0-1,0 0,0 0,-1-1,0 1,0-1,0 0,-1-1,9-10,84-155,-88 149</inkml:trace>
  <inkml:trace contextRef="#ctx0" brushRef="#br0" timeOffset="-1439.036">830 1,'0'5,"4"1,3 1</inkml:trace>
  <inkml:trace contextRef="#ctx0" brushRef="#br0" timeOffset="-938.259">1761 340,'20'-5,"0"-1,0 0,0-2,-1 0,0-1,-1-1,0-1,-1-1,0 0,-1-1,0-1,-1 0,0-1,1-4,-15 18,1-1,-1 1,0-1,0 0,0 0,0 0,0 1,-1-1,1 0,0 0,-1 0,0 0,1 0,-1 0,0 0,0 0,0 0,0-1,0 1,-1 0,1 0,0 0,-1 0,0 1,1-1,-1 0,0 0,0 0,0 0,0 1,-1-1,1 0,0 1,-1-1,1 1,-1 0,1-1,-1 1,-1-1,-1 0,-1 0,1 0,-1 0,1 0,-1 1,0 0,0 0,0 0,1 1,-1 0,0-1,0 2,0-1,0 1,0-1,-1 2,-12 4,1 1,0 1,0 0,0 1,1 1,0 1,1 0,0 1,1 1,0 0,-8 11,15-16,1 0,-1 1,1-1,1 1,0 0,0 1,1-1,0 1,1 0,0 0,0 0,1 0,0 0,1 1,0-1,1 1,0-1,1 0,0 1,0-1,1 0,1 1,3 9,0-12,1-1,0 1,0-1,1 0,0 0,0-1,0 0,1-1,0 0,0 0,1-1,-1 0,1 0,0-1,0-1,0 1,0-2,0 1,1-2,0 1,17 0,-1-1,1-1,0-1,-1-1,0-2,7-2,-9 2</inkml:trace>
  <inkml:trace contextRef="#ctx0" brushRef="#br0" timeOffset="40494.873">180 1920,'2'-12,"0"1,1 0,0-1,1 1,0 0,1 1,0-1,0 1,1 0,1 0,0 1,1-1,8-14,7-6,1 2,1 1,2 1,1 1,0 1,2 1,20-10,-49 31,0 0,0 1,0-1,0 0,1 1,-1-1,1 1,-1 0,1-1,0 1,-1 0,1 0,0 0,0 0,0 0,-1 1,1-1,0 0,0 1,0 0,0-1,0 1,1 0,-1 0,0 0,0 0,0 0,0 1,0-1,0 1,0-1,0 1,0 0,-1-1,1 1,0 0,0 0,0 1,-1-1,1 0,-1 0,1 1,-1-1,1 1,-1 0,0-1,0 1,0 0,0-1,0 1,0 0,0 1,1 80,6 25,-7-107,-1 0,1 1,0-1,-1 1,1-1,0 0,0 1,0-1,0 0,0 0,0 0,0 0,1 0,-1 0,0 0,1 0,-1 0,0 0,1-1,-1 1,1-1,-1 1,1-1,-1 0,1 1,0-1,-1 0,1 0,-1 0,1 0,-1 0,1 0,0-1,-1 1,1-1,-1 1,1-1,-1 1,0-1,1 0,-1 1,0-1,1 0,0-1,61-48,-59 46,38-37,-19 17,1 1,0 2,2 0,1 2,9-5,-13 10,-18 9,1 1,-1 0,1 1,0-1,0 1,1 0,-1 1,1 0,-1 0,1 0,0 1,-1 0,5-1,-9 4,1 1,-1-1,0 0,0 1,0-1,0 1,0 0,0 0,-1 0,1 0,-1 0,0 0,0 0,0 0,0 0,0 0,-1 1,1-1,-1 0,0 1,0-1,-1 0,1 0,0 1,-1-1,0 0,0 0,0 0,0 0,-1 0,0 2,2-3,-39 129,38-129,0 1,0-1,1 1,-1-1,1 1,-1-1,1 1,0 0,0-1,0 1,0 0,1-1,-1 1,1-1,-1 1,1-1,0 1,0-1,0 1,0-1,2 3,8 5</inkml:trace>
  <inkml:trace contextRef="#ctx0" brushRef="#br0" timeOffset="40822.656">1337 1525,'-2'13,"1"-1,0 1,1-1,0 1,0-1,2 1,0-1,0 0,1 1,0-1,1 0,0-1,1 1,1-1,0 0,0 0,8 9,-11-17,-1 0,1 0,0-1,0 0,0 1,0-1,0 0,1 0,-1-1,0 1,1-1,0 0,-1 0,1 0,0 0,-1-1,1 1,0-1,0 0,-1 0,1 0,0-1,0 1,-1-1,1 0,0 0,-1 0,1-1,-1 1,1-1,-1 0,0 0,0 0,0 0,0 0,0-1,4-2,0-1,-1-1,0 1,0-1,0 0,-1 0,0 0,-1-1,1 0,-1 0,-1 0,0 0,0-1,0 1,-1-1,-1 4,-1-1,1 1,-1 0,0 0,-1 0,1 0,-1-1,0 1,0 0,0 0,-1 0,0 0,0 1,0-1,0 0,-1 1,0-1,0 1,0 0,0 0,-1 0,0 1,0-1,0 1,0 0,0 0,0 0,-1 1,0-1,1 1,-1 0,0 0,0 1,0 0,0-1,0 2,0-1,-1 1,1-1,0 1,0 1,0-1,-1 1,-4 1,-1-1,1 2,-1 0,1 0,0 1,0 0,1 1,-1 0,1 0,-1 2,-9 8</inkml:trace>
  <inkml:trace contextRef="#ctx0" brushRef="#br0" timeOffset="41325.018">1958 1045,'7'19,"-1"0,-1 0,0 0,-2 0,0 1,-1 0,-1-1,-1 1,-2 13,2-14,-27 157,-3 46,3-91,24-134,3-8</inkml:trace>
  <inkml:trace contextRef="#ctx0" brushRef="#br0" timeOffset="41609.064">1677 1440,'38'-5,"22"-1,7 0,-5 1,-7 2,-8 1,-8 0,-5 2,-4-5,-8-1</inkml:trace>
  <inkml:trace contextRef="#ctx0" brushRef="#br0" timeOffset="41856.313">2354 1638,'0'24,"0"8</inkml:trace>
  <inkml:trace contextRef="#ctx0" brushRef="#br0" timeOffset="42010.924">2325 1271</inkml:trace>
  <inkml:trace contextRef="#ctx0" brushRef="#br0" timeOffset="42360.909">2636 1384,'-15'36,"2"-1,2 2,1-1,2 1,2 1,-2 24,8-57,-1-1,1 0,-1 0,1 0,0 0,1 1,-1-1,1 0,0 0,0 0,0 0,0 0,1 0,-1 0,1 0,0-1,0 1,1-1,-1 1,1-1,0 0,0 0,0 0,0 0,0-1,1 1,-1-1,1 0,-1 0,1 0,0 0,0-1,0 1,0-1,0 0,0 0,0-1,0 1,2-1,8-5,-1 0,0-1,-1 0,1-1,-1-1,-1 0,1-1,-2 0,1 0,-1-1,0-1,-1 1,0-2,-1 1,-1-1,1 0,-2-1,0 0,0 0,-1 0,3-13,-7 22,1 0,-1-1,1 1,-1 0,0 0,-1-1,1 1,-1 0,0-1,0 1,0 0,0-1,-1 1,0 0,0-1,0 1,0 0,-1 0,1 0,-1 0,0 0,0 0,-1 1,1-1,-1 1,0-1,0 1,0 0,0 0,-1 0,1 1,-1-1,1 1,-1 0,0 0,0 0,0 0,0 1,0 0,-1 0,1 0,0 0,-1 0,-1 1,-77 2,63 5</inkml:trace>
  <inkml:trace contextRef="#ctx0" brushRef="#br0" timeOffset="42925.992">2946 1723,'154'-219,"-151"213,0 0,1 1,-1-1,1 1,0 0,0 0,0 0,1 1,0 0,0-1,0 2,0-1,1 1,-1-1,1 1,0 1,0-1,0 1,4-1,-8 4,-1 1,1-1,-1 0,1 0,-1 1,0-1,1 1,-1-1,0 1,0-1,0 1,0 0,0 0,-1-1,1 1,-1 0,1 0,-1 0,1 0,-1 0,0 0,0 0,0 0,0 0,0-1,0 1,-1 0,1 0,-1 0,1 0,-1 0,0 0,0-1,0 1,0 1,-2 10,1-7,-1-1,2 1,-1 0,1 0,-1 1,2-1,-1 0,1 0,0 1,0-1,1 0,-1 0,1 0,1 0,-1 0,1 0,0 0,1 0,-1 0,1-1,0 1,1-1,-1 0,1 0,0 0,0-1,1 1,-1-1,1 0,0 0,0-1,0 1,1-1,5 2,-2-5,1 0,0-1,-1-1,1 0,-1 0,0-1,1 0,-1 0,0-1,-1 0,1-1,-1 0,0 0,0-1,0 0,-1 0,0-1,0 0,0-2,0 3,7-7,0-1,-1 0,-1-1,-1-1,0 0,0-1,-2 1,0-2,-1 0,-1 0,1-5,-2 3</inkml:trace>
  <inkml:trace contextRef="#ctx0" brushRef="#br0" timeOffset="46091.026">4555 1130,'14'-1,"1"1,-1-2,1 0,-1 0,1-1,-1-1,0-1,-1 0,1 0,-1-2,0 1,0-2,1 1,-1 0,0-1,-1-1,0 0,0-1,-1 0,-1-1,1 0,-2 0,1-1,-2 0,1-1,-2 0,0 0,0-1,-2 0,1 0,-2 0,1-6,-5 17,0 0,-1 0,0 0,0 1,0-1,0 0,0 0,-1 1,1-1,-1 0,0 1,0 0,0-1,0 1,0 0,0 0,0 0,-1 0,1 1,-1-1,1 0,-1 1,0 0,0 0,1 0,-1 0,0 0,0 0,0 1,0 0,0-1,0 1,0 0,0 0,0 1,0-1,0 1,0-1,0 1,0 0,0 0,1 0,-1 1,0-1,1 0,-1 1,1 0,-1 0,1 0,0 0,-1 0,-9 7,0 1,0 0,1 0,0 1,0 1,2 0,-1 0,2 1,-1 0,2 1,0-1,1 2,0-1,1 1,0-1,1 1,0 6,-4 33,3 0,1 1,3-1,4 17,-2 0,14 83,-1 45,-16-191,0 0,-1 0,0 0,0-1,-1 1,0-1,0 0,-1 0,0-1,0 1,0-1,-1 0,0 0,0-1,-1 0,0 0,1 0,-1-1,-1 0,1 0,-1-1,1 0,-1 0,0-1,0 0,0 0,-1-1,1 0,0-1,0 0,-1 0,1 0,0-1,0 0,0-1,0 0,0 0,0-1,0 0,-6-3,9 3,1 1,-1-1,0 0,1-1,0 1,0-1,0 1,0-1,0-1,1 1,0 0,-1-1,2 0,-1 1,1-1,-1 0,1 0,1-1,-1 1,1 0,0-1,0 1,0 0,1-1,0 1,0-1,0 1,2-5,-1-2,0 1,1-1,1 1,0 0,0 0,1 0,1 1,0-1,0 1,1 0,0 0,1 1,4-5,26-19,1 1,2 1,1 3,2 1,0 2,2 2,32-11,-76 34,13-7,1 1,0 1,0 1,0 0,1 0,-1 2,1 0,6 0,1 2</inkml:trace>
</inkml:ink>
</file>

<file path=ppt/ink/ink6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35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1496 196,'24'0,"23"0,7 0,0 0,-5 0,-5 0,-6 0,-5 0,-2 0,-3 0,0 0,-6 0</inkml:trace>
  <inkml:trace contextRef="#ctx0" brushRef="#br0" timeOffset="301.118">1524 478,'38'-5,"23"-6,5-1,-3 1,-8 2,-8 4,-8 1,-10 3</inkml:trace>
  <inkml:trace contextRef="#ctx0" brushRef="#br0" timeOffset="636.948">1496 676,'29'0,"19"0,6 0,-1 0,-5 0,-6 0,-5-5,-4-2,-8 1</inkml:trace>
  <inkml:trace contextRef="#ctx0" brushRef="#br0" timeOffset="-1635.127">368 139,'6'0,"-19"21,-37 41,36-49,1 1,0 0,1 1,0 1,1 0,1 0,1 1,0 1,2-1,-1 1,2 1,1-1,0 1,1 0,-1 15,8-25,-1-1,1 1,1-1,-1 0,1 0,1-1,-1 1,1-1,1 0,-1 0,1-1,1 0,-1 0,1 0,0-1,0 0,0 0,1 0,0-1,0-1,0 1,0-1,0 0,1-1,-1 0,1-1,0 0,0 0,6 0,-11 0,1 0,-1 0,1-1,0 0,0 1,-1-1,1-1,0 1,-1-1,1 0,-1 0,1 0,-1-1,1 1,-1-1,0 0,1 0,-1-1,0 1,-1-1,1 0,0-1,6-10</inkml:trace>
  <inkml:trace contextRef="#ctx0" brushRef="#br0" timeOffset="-1126.473">1 83,'1'-5,"1"0,0 0,1 1,-1-1,1 1,0-1,0 1,0 0,0 1,1-1,0 0,-1 1,1 0,1 0,-1 0,0 0,1 1,-1-1,1 1,0 0,0 1,0-1,0 1,0 0,0 0,0 1,3-1,5 1,0 0,0 1,0 0,0 1,-1 1,1 0,0 0,-1 1,0 1,5 3,46 23,-39-17,1-2,0 0,0-2,1-1,1-1,13 2,5-2,-34-5,0 0,1 0,-1-2,1 1,0-1,-1-1,1 0,0-1,-1 0,1-1,0 0,-1 0,0-2,0 1,0-1,3-2,-11 4,-1 1,0 0,0 0,0-1,0 1,0-1,-1 0,1 0,0 0,-1 1,1-1,-1-1,0 1,1 0,-1 0,0 0,-1-1,1 1,0 0,-1-1,1 1,0-3,-3-9</inkml:trace>
  <inkml:trace contextRef="#ctx0" brushRef="#br0" timeOffset="-386.923">735 506,'-62'39,"49"-27,0-1,1 2,1 0,0 0,1 1,0 0,1 1,1 0,0 1,1-1,-4 14,12-29,-1 0,0 0,0 0,1 0,-1-1,0 1,1 0,-1 0,1 0,-1 0,0 0,1 0,-1 0,0 0,1 0,-1 0,0 0,1 0,-1 0,0 0,1 0,-1 1,0-1,1 0,-1 0,0 0,1 0,-1 1,0-1,1 0,-1 0,0 1,0-1,1 0,-1 0,0 1,0-1,0 0,0 1,1-1,-1 0,0 1,0-1,0 0,0 1,0-1,0 0,0 1,0-1,0 1,0-1,0 0,0 1,0-1,0 0,0 1,0-1,0 1,23-26,-22 25,126-170,-127 169,1 0,-1 1,1-1,-1 1,0 0,1-1,0 1,-1-1,1 1,-1 0,1-1,-1 1,1 0,0-1,-1 1,1 0,0 0,-1 0,1 0,0 0,-1 0,1 0,0 0,-1 0,1 0,0 0,-1 0,1 0,0 0,-1 1,1-1,-1 0,1 1,0-1,-1 0,1 1,-1-1,1 0,-1 1,1-1,-1 1,1-1,-1 1,0-1,1 1,-1 0,0-1,1 1,-1-1,0 1,0 0,1 0,16 44,-12-29,-4-12,0 0,0 1,0-1,0 0,1 0,-1 0,1 0,0 0,1 0,-1 0,1-1,0 1,-1-1,1 1,1-1,-1 0,0-1,1 1,0 0,-1-1,1 0,0 0,0 0,0 0,1-1,-1 0,0 0,0 0,1 0,-1 0,1-1,-1 0,0 0,1 0,-1-1,1 1,-1-1,0 0,1 0,-1-1,0 1,0-1,1-1,8-7,-2-2,1 1,-1-1,-1-1,0 0,-1-1,-1 0,0 0,-1 0,0-1,3-12,24-61,-21 70</inkml:trace>
  <inkml:trace contextRef="#ctx0" brushRef="#br0" timeOffset="33445">1270 563,'1'-1,"0"0,0-1,-1 1,1 0,0 0,0 0,-1 0,1-1,-1 1,0 0,1 0,-1-1,0 1,0 0,1-1,-1 1,0 0,0-1,-1 1,1 0,0-1,0 1,-1 0,1-1,0 1,-1 0,0 0,1 0,-1-1,0 1,1 0,-1 0,0 0,0 0,0 0,0 0,0 0,0 1,0-1,0 0,0 0,-1 1,1-1,0 1,0-1,0 1,-1 0,1-1,0 1,-1 0,1 0,0 0,-1 0,1 0,0 0,-1 0,1 0,0 1,-1-1,1 0,0 1,0-1,-1 1,1-1,0 1,0 0,-1 0,-5 2,0 0,0 0,0 0,1 1,0 0,-1 0,2 1,-1 0,0 0,1 0,0 0,0 1,0 0,1 0,0 0,0 1,1-1,0 1,0 0,0 0,-1 5,3-10,0 0,0-1,1 1,-1 0,0 0,1-1,-1 1,1 0,-1 0,1 0,0 0,0 0,0-1,0 1,0 0,0 0,1 0,-1 0,1 0,-1-1,1 1,0 0,-1 0,1-1,0 1,0 0,0-1,0 1,1-1,-1 1,0-1,1 0,-1 0,1 1,-1-1,1 0,0 0,-1-1,0 0,0 0,0 1,0-1,0 0,0 1,0-1,0 1,0-1,0 1,0-1,0 1,0-1,0 1,0 0,-1 0,1-1,0 1,-1 0,1 0,0 0,-1 0,1 0,-1 0,0 0,1 0,-1 0,0 0,1 0,-1 0,0 0,0 0,0 0,0 0,0 1,0-1,0 0,-1 0,1 0,0 0,0 0,-1 0,1 0,-1 0,1 0,-1 0,1 0,-1-1,0 1,1 0,-1 0,-35 32,31-31,1 1,0 0,0 0,-1 0,2 0,-1 0,0 1,1-1,-1 1,1 0,0 0,1 1,-1-1,1 1,-1-1,1 1,1 0,-1-1,1 1,0 0,0 0,0 0,1 0,-1 0,1 0,0 0,1 1,-1-1,1 0,0 0,1-1,-1 2,3 0,0-1,0 0,1 0,-1 0,1 0,0-1,0 0,1 0,-1 0,1-1,0 0,0 0,0 0,0-1,0 0,1 0,-1-1,1 1,-1-2,1 1,-1-1,1 1,0-2,-1 1,1-1,0 0,49-33,-41 18</inkml:trace>
</inkml:ink>
</file>

<file path=ppt/ink/ink6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2:11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145 310,'-4'-1,"-1"0,0 1,1 0,-1 0,0 0,1 1,-1-1,0 1,1 0,-1 0,1 1,0 0,-1-1,1 1,0 1,0-1,0 1,0-1,1 1,-1 0,1 0,-1 1,1-1,0 1,0 0,1-1,-1 1,1 1,0-1,0 0,0 0,1 1,-1-1,1 3,-4 5,1 1,1-1,0 1,1 0,0 0,1 0,0 0,1 0,1 0,1 7,-2-15,1 0,0 0,0 0,0 0,1 0,-1 0,1-1,0 1,1-1,-1 1,1-1,0 0,0 0,0 0,0 0,1-1,0 1,-1-1,1 0,0 0,1 0,-1-1,1 1,-1-1,1 0,-1-1,1 1,2 0,2 0,-1 0,0 0,1-1,0 0,-1-1,1 0,-1 0,1-1,-1 0,1 0,-1-1,1 0,-1-1,0 0,0 0,0-1,0 0,-1 0,0 0,0-1,0 0,0-1,-1 0,1 0,-2 0,1-1,-1 1,0-1,1-2,-1-3,-1 0,1 0,-2 0,0 0,0-1,-2 1,1-1,-1 0,-1 1,0-1,-1 0,-1 0,0 1,-1-4,2 10,-1 0,1 0,-1 0,-1 0,1 1,-1-1,0 1,0-1,-1 1,1 0,-1 0,0 1,-1-1,1 1,-1 0,0 0,0 0,0 1,0 0,-1 0,1 0,-1 0,0 1,0 0,0 0,0 1,0 0,0 0,-4 0,11 1,-1 1,0-1,0 1,1-1,-1 1,0-1,0 1,0-1,1 1,-1 0,0-1,0 1,0-1,0 1,0-1,0 1,0-1,0 1,-1-1,1 1,0 0,0-1,0 1,-1-1,1 1,0-1,0 0,-1 1,1-1,0 1,-1-1,1 1,-1-1,1 0,0 1,-1-1,1 0,-1 1,1-1,-1 0,1 0,23 4,1-2,1 0,-1-2,0-1,0-1,0-1,0 0,0-2,-1-1,0-1,0-1,-1-1,1-1,-2-1,0-1,6-5,-16 11,-1 0,0 0,0-2,-1 1,1-1,-2-1,1 1,-1-1,0-1,-1 0,0 0,-1 0,0-1,-1 1,0-2,-4 10,-1 1,1-1,-1 1,0-1,0 1,0 0,0-1,0 1,0-1,0 1,0-1,0 1,-1-1,1 1,-1-1,1 1,-1 0,1-1,-1 1,0 0,0 0,0-1,1 1,-1 0,0 0,0 0,-1 0,1 0,0 0,0 1,0-1,-1 0,1 0,0 1,-1-1,1 1,-1-1,1 1,0 0,-1 0,1-1,-1 1,1 0,-1 0,-1 1,-65 16,62-12,1 1,0 0,0 0,0 0,1 0,0 1,1-1,-1 1,1 0,0 0,1 1,0-1,0 0,0 1,1 0,0-1,1 1,-1-1,2 1,-1 0,1-1,0 1,0-1,1 1,0-1,1 0,0 1,0-1,0-1,1 1,0 0,0-1,0 0,1 0,0 0,0 0,5 2,7 6,1 0,1-2,0-1,1 0,0-1,0-1,9 2,-25-10,-1 0,1 0,-1 1,0-1,1 1,-1 0,0 0,0 0,0 0,-1 1,1-1,0 1,-1-1,0 1,1 0,-1 0,0 0,0 0,-1 1,1-1,-1 0,0 1,0-1,0 1,0 0,0-1,-1 1,0-1,1 1,-1 0,-1-1,1 1,0 0,-1-1,0 1,0 0,-62 116,60-107</inkml:trace>
</inkml:ink>
</file>

<file path=ppt/ink/ink6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2:21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114 319,'-27'96,"4"1,-6 73,14-80,8-53,4-25,0 0,0 1,2-1,-1 1,2 0,-1-1,2 1,0 0,2 10,-2-22,0-1,1 1,-1 0,0 0,1-1,-1 1,1-1,-1 1,1-1,-1 0,1 0,-1 1,1-1,-1 0,1 0,0-1,-1 1,1 0,-1 0,1-1,-1 1,1-1,-1 1,0-1,1 0,-1 1,1-1,-1 0,0 0,0 0,0 0,1 0,-1 0,0 0,0-1,-1 1,1 0,0-1,0 1,-1 0,1-1,0 1,-1-1,1 1,-1-1,0 0,6-5,152-110,-135 103,0 0,1 1,1 2,0 1,0 0,1 2,0 1,1 1,-1 2,1 0,27 0,-49 4,0 0,1 0,-1 0,0 1,0 0,0 0,0 0,0 1,0-1,0 1,0 0,-1 0,1 1,-1 0,1 0,-1 0,0 0,0 0,0 1,-1 0,1 0,-1 0,0 0,0 0,0 1,-1-1,0 1,0 0,0-1,0 1,-1 0,1 0,-1 0,-1 1,1-1,-1 0,0 0,0 0,0 2,-2 5,0 0,0 0,-1-1,-1 1,0-1,0 1,-1-1,-1-1,0 1,0-1,-1 0,0 0,-1-1,0 0,-9 8,-5 3,-2 0,0-2,-1 0,-1-2,-21 10,26-14,0-1,-1-2,0 0,-1-1,0-1,0-2,0 0,-1-1,1-1,-1-2,-13 0,35-1,-1 0,1-1,-1 1,1-1,-1 1,1-1,0 0,-1 0,1 0,0 0,0-1,0 1,0-1,0 1,0-1,0 0,0 1,1-1,-1 0,1 0,-1 0,1 0,0-1,-1 0,-5-15</inkml:trace>
  <inkml:trace contextRef="#ctx0" brushRef="#br0" timeOffset="1040.185">1017 770,'-34'24,"0"2,1 1,2 1,1 2,-10 15,34-40,1 1,0 0,0 0,0 1,1-1,0 1,0 0,1 0,0 1,0-1,1 1,0-1,0 1,0 0,1 0,1-1,-1 1,1 0,1 0,0 7,0-13,0 0,0 0,1 1,-1-1,0 0,1-1,0 1,-1 0,1 0,0-1,0 1,0-1,0 0,0 1,0-1,0 0,0 0,1 0,-1 0,0-1,1 1,-1-1,0 1,1-1,-1 0,1 0,-1 0,0 0,1 0,-1-1,1 1,-1-1,0 1,0-1,2-1,80-37,-82 37,26-18,-2-1,0-1,-2-1,0-2,-2 0,10-16,-2 6,64-80,-100 143,-25 109,30-134,1 1,0 0,0-1,0 1,0-1,1 1,-1-1,1 0,0 1,0-1,1 1,-1-1,0 0,1 0,0 0,0 0,0 0,0 0,0-1,1 1,-1-1,1 1,0-1,-1 0,1 0,0 0,0 0,1-1,-1 1,0-1,0 0,1 0,-1 0,1 0,-1 0,1-1,2 0,10-2,0-1,0 0,-1-1,1-1,-1-1,0 0,-1-1,0 0,0-1,0-1,-1 0,0-1,-1 0,0-1,-1-1,8-9,-3 7,-2 3,0 0,0-1,-2 0,1-1,-2-1,1 0,-2 0,0-1,-1 0,0-1,-1 0,-1 0,-1-1,0 0,-1 0,-1 0,2-14,-6 28,-1 0,1 1,-1-1,1 0,-1 1,0-1,0 1,0-1,0 1,0-1,0 1,-1 0,1 0,-1-1,0 1,0 0,0 0,0 1,0-1,0 0,0 1,0-1,-1 1,1 0,-1 0,1 0,-1 0,1 0,-1 0,1 1,-1-1,0 1,1 0,-1 0,-2 0,-3 0,0 0,0 0,0 1,0 0,0 1,0-1,1 2,-1-1,1 1,-1 0,-6 4,-63 69,75-74,1 0,-1 1,1-1,0 1,0 0,0-1,0 1,1 0,-1 0,1-1,-1 1,1 0,0 0,0 0,1 0,-1-1,0 1,1 0,0 0,-1-1,1 1,0 0,1-1,-1 1,0-1,1 1,-1-1,1 0,0 1,0-1,0 0,0 0,0 0,0-1,0 1,2 0,5 4,0-1,0 0,1-1,-1 0,1 0,0-1,1 0,-1-1,8 1,39 11,-54-13,0-1,0 1,0 1,0-1,0 0,0 1,-1-1,1 1,-1 0,1 0,-1 0,1 0,-1 0,0 0,0 1,0-1,0 1,-1-1,1 1,-1 0,0 0,1 0,-1 0,0 0,-1 0,1 0,0 0,-1 0,0 0,0 2,-24 92,10-54,13-41,0-1,1 1,0 0,-1 0,1 0,0 0,0 0,0 0,0 0,0 0,0 0,1 0,-1 0,1-1,-1 1,1 0,0 0,0 0,0-1,0 1,0 0,0-1,0 1,0-1,1 1,-1-1,0 0,1 1,-1-1,1 0,0 0,-1 0,1 0,0 0,0-1,0 1,-1-1,1 1,0-1,77-2,-65-5,-6-1</inkml:trace>
  <inkml:trace contextRef="#ctx0" brushRef="#br0" timeOffset="1856.274">1722 1080,'19'-1,"0"-2,0 0,0-1,-1 0,0-2,0 0,0-1,-1-1,0-1,0 0,-1-1,0-1,-1 0,13-13,-8 4,-1-1,0-1,-2-1,0 0,7-17,-19 33,-1 0,0-1,0 1,0-1,-1 0,-1-1,1 1,-1 0,-1-1,1 1,-1-1,-1 1,0-1,0 0,-1 1,0-1,-1-5,-1 11,0 0,0-1,-1 1,1 1,-1-1,0 0,0 1,0 0,0 0,0 0,0 0,0 1,-1-1,1 1,-1 0,1 1,-1-1,1 1,-1 0,1 0,-1 0,1 0,-1 1,1 0,-1 0,1 0,0 1,-1-1,1 1,0 0,0 0,0 1,0-1,1 1,-1 0,1-1,-1 2,0 0,2-2,0-1,0 1,0 0,0 0,0 0,1 0,-1 0,1 0,-1 0,1 0,0 1,0-1,0 0,0 1,0-1,0 1,1-1,-1 1,1-1,0 1,0 0,0-1,0 1,0-1,1 1,-1 0,1-1,-1 1,1-1,0 1,0-1,0 0,1 1,-1-1,0 0,1 0,-1 0,1 0,0 0,0 0,0 0,0-1,0 1,0-1,0 1,0-1,1 0,-1 0,0 0,1 0,0 0,11 2,1-1,-1-1,0 0,0 0,1-2,-1 0,0 0,0-2,0 1,0-2,14-4,-27 7,0 0,0 0,0 0,0 0,1 0,-1 1,0-1,1 1,-1-1,0 1,1-1,-1 1,1 0,-1 0,1 0,-1 0,0 0,1 0,-1 0,1 0,-1 0,1 1,-1-1,0 1,1-1,-1 1,0-1,1 1,-1 0,0-1,0 1,1 0,-1 0,0 0,0 0,0 0,0 0,-1 1,1-1,0 0,0 0,-1 1,1-1,0 0,-1 1,0-1,1 0,-1 1,0-1,0 1,1-1,-1 1,-80 130,76-126,0 0,0 0,0 0,0 0,1 0,0 1,1-1,-1 1,1 0,0 0,1 0,0 0,0 0,0 0,1 1,0-1,1 0,0 0,0 0,0 0,1 0,0 0,0 0,0 0,1-1,0 1,1-1,-1 0,2 1,-1-3,-1 0,1 0,0-1,0 0,0 1,0-1,1-1,0 1,-1-1,1 0,0 0,0 0,0 0,0-1,0 0,0 0,0-1,0 1,1-1,-1 0,0 0,0-1,1 0,-1 0,0 0,0 0,0-1,1 0,11-9,-2 1</inkml:trace>
  <inkml:trace contextRef="#ctx0" brushRef="#br0" timeOffset="2558.602">2542 911,'41'-11,"12"0,0-3,-1-3,-1-1,0-3,21-13,-70 33,1 1,0-1,-1 0,1 0,0 0,-1-1,1 1,-1 0,0-1,0 0,1 0,-1 1,0-1,0-1,-1 1,1 0,0 0,-1-1,1 1,-1 0,0-1,0 0,0 1,0-1,0 0,-1 1,1-1,-1 0,1 0,-1 1,0-1,0 0,-1 0,1 0,-1 1,1-1,-1 0,0 0,0 1,0-1,0 1,0-1,-1 1,1-1,-1 1,1 0,-1 0,0 0,0 0,-1-1,-7-1,1 0,-1 1,0 0,0 1,0 0,0 0,0 1,-1 1,1 0,0 0,0 1,-1 0,1 1,0 0,0 0,0 1,1 1,-1-1,1 2,0-1,0 1,0 1,0-1,1 2,-7 6,8-8,1 0,0 0,0 1,1 0,0 0,0 0,0 0,1 1,0 0,0 0,0 0,1 1,0-1,1 1,0 0,0-1,0 1,1 0,0 0,1 0,0 0,0 0,1 0,0 0,0 0,1 0,0 0,0-1,1 1,0 0,0-1,1 0,-1 0,2 0,2 3,0-2,1 0,0-1,0 0,1-1,-1 0,2 0,-1-1,0 0,1-1,0 0,0 0,0-1,1 0,-1-1,0 0,1-1,0 0,-1-1,1 0,0 0,-1-1,6-2,10-1,-1-1,0-2,0 0,-1-2,0-1,-1 0,0-2,20-13,-6 2,-1-1,-1-2,-2-1,0-2,-2-1,-1-2,-2-1,-1-1,-1-1,-3-1,0-1,-3-1,11-28,-12 21,-3 0,-1-2,-3 0,-1 0,-3-1,-2 0,0-43,-6 89,1-1,-1 0,0 0,0 0,0 0,-1 1,1-1,-1 0,0 0,1 1,-1-1,0 0,-1 1,1-1,0 1,-1-1,1 1,-1 0,0-1,0 1,0 0,0 0,0 1,0-1,-1 0,1 1,0-1,-1 1,1 0,-1-1,0 1,1 1,-1-1,0 0,0 1,0-1,1 1,-1 0,0 0,0 0,0 0,1 1,-1-1,0 1,-2 0,-9 5,1 2,-1-1,1 2,0 0,1 0,0 1,1 1,0 0,0 0,1 1,1 0,0 1,0 0,-3 10,-7 13,2 0,1 1,2 1,2 0,1 1,2 1,2-1,2 1,1 0,2 0,2 23,3-38,0 0,1-1,2 1,0-1,2 0,0-1,2 0,1 0,0-1,2 0,0-1,2-1,0 0,1-1,1-1,1 0,5 3,79 47,-89-63,-6-5</inkml:trace>
</inkml:ink>
</file>

<file path=ppt/ink/ink6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2:18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1 734,'17'6,"1"-2,0 0,0 0,0-2,0 0,0-2,1 0,-1 0,0-2,0 0,0-2,0 0,0 0,-1-2,0 0,0-1,0-1,5-3,-1 0,0-2,0 0,-1-1,-1-1,0 0,-1-2,11-13,-26 27,-1 0,1 1,-1-1,0-1,0 1,0 0,0 0,0-1,-1 1,0-1,1 0,-1 1,-1-1,1 0,0 0,-1 1,0-1,0 0,0 0,0 0,-1 1,1-1,-1 0,0 0,0 1,-1-1,1 1,-1-1,1 1,-1-1,0 1,-1 0,1 0,0 0,-1 0,0 1,1-1,-1 0,0 1,0 0,-1 0,1 0,0 0,-3-1,-7 1,0 0,-1 1,1 0,0 1,-1 1,1 0,0 1,0 0,-1 1,2 0,-1 1,0 1,1 0,0 0,0 1,0 1,1 0,0 1,0 0,1 0,0 1,1 1,0-1,0 2,1-1,0 1,-2 4,5-8,-1 0,1 1,0-1,1 1,-1 0,2 0,-1 0,1 1,0-1,1 1,0-1,0 1,1 0,0 0,1 0,0 0,0 0,1 0,0 0,0 0,1-1,1 1,-1 0,1-1,1 0,-1 0,2 0,-1 0,1 0,0-1,0 0,1 0,5 4,5-2,1-1,0 0,1-1,0-2,0 1,0-2,0-1,1 0,0-1,-1-1,1-1,0 0,0-2,12-2,-10 1,-1 0,-1-1,1-2,-1 0,1-1,-2-1,1 0,-1-2,6-4,0-2</inkml:trace>
  <inkml:trace contextRef="#ctx0" brushRef="#br0" timeOffset="547.848">735 932,'197'-310,"-188"296,0 1,1 0,0 1,1 0,1 0,0 1,0 1,1 0,0 0,10-3,-22 12,0 1,0-1,0 1,0-1,0 1,0 0,0 0,0-1,0 1,0 0,0 0,0 0,0 0,0 0,1 1,-1-1,0 0,0 0,0 1,0-1,0 0,0 1,0-1,0 1,0 0,0-1,-1 1,1 0,0-1,0 1,0 0,-1 0,1 0,0 0,-1 0,1 0,-1 0,1 0,-1 0,0 0,1 0,-1 0,0 0,0 0,0 0,1 0,-1 0,0 0,0 0,-1 0,1 0,0 1,0-1,-1 0,1 0,-8 63,6-52,-12 80,14-90,-1 1,1-1,0 1,1-1,-1 1,0-1,1 1,-1-1,1 0,0 1,-1-1,1 0,1 0,-1 1,0-1,0 0,1 0,-1 0,1 0,0-1,-1 1,1 0,0-1,0 1,0-1,0 1,0-1,1 0,-1 0,0 0,0 0,1-1,1 1,4-2,0-1,0 0,0-1,0 1,-1-2,1 1,-1-1,0 0,0 0,0-1,0 0,-1 0,0-1,0 0,2-3,154-120,-161 128,0 0,0 0,1-1,-1 1,1 1,-1-1,1 0,-1 0,1 0,0 1,-1-1,1 1,0-1,-1 1,1 0,0 0,0 0,-1-1,1 2,0-1,-1 0,1 0,0 1,0-1,-1 0,1 1,0 0,-1-1,1 1,-1 0,1 0,-1 0,1 0,-1 0,0 0,0 0,1 1,-1-1,0 0,0 1,0-1,0 1,-1-1,1 1,0 0,0-1,-1 1,1 0,-1-1,0 1,1 0,-1-1,0 1,0 0,0 0,-1 229,5-208,2-5</inkml:trace>
  <inkml:trace contextRef="#ctx0" brushRef="#br0" timeOffset="1113.835">1750 621,'-46'504,"41"-459,5-33,0-1,-1 0,-1 0,0 0,0 0,-1 0,-1 0,0-1,0 1,-1-1,-1 2,5-11,1-1,0 1,0-1,-1 1,1-1,-1 0,1 1,0-1,-1 0,1 1,-1-1,1 0,-1 1,1-1,-1 0,1 0,-1 0,1 1,-1-1,1 0,-1 0,0 0,1 0,-1 0,1 0,-1 0,1 0,-1 0,1 0,-1 0,1-1,-1 1,0 0,1 0,-1-1,1 1,0 0,-1 0,1-1,-1 1,1 0,-1-1,1 1,0-1,-1 1,1-1,0 1,-1 0,1-1,0 1,0-1,-1 0,1 1,0-1,0 1,0-1,0 1,0-1,0 1,0-1,0 1,0-1,0 0,0 1,0-1,0 1,0-1,-6-42,6 19,1-1,1 0,0 0,2 1,1 0,1 0,1 0,2 1,0 0,1 0,1 1,11-17,10-10,3 2,1 1,2 2,39-34,-56 58,1 0,1 1,0 2,2 0,0 2,0 0,2 2,-1 1,2 1,20-5,-45 15,0 0,0 0,0 0,0 0,-1 1,1-1,0 1,0 0,0 0,0 0,0 0,0 1,0-1,0 1,0 0,0-1,-1 1,1 0,0 1,0-1,-1 1,1-1,-1 1,0 0,1-1,-1 1,0 0,0 1,0-1,0 0,0 1,-1-1,1 1,-1-1,0 1,1 0,-1 0,-1-1,1 1,0 0,-1 0,1 0,-1 0,0 0,0 0,0 0,0 0,-1 3,-4 12,-1 0,0 0,-1 0,-2-1,1 0,-2-1,0 0,-1 0,-1-1,0 0,-6 4,6-4,-1-2,0 1,-1-2,-1 1,1-2,-2 0,0-1,0-1,-12 6,20-12,1 0,-1 0,0-1,1 0,-1-1,0 0,0 0,-1 0,1-1,0 0,0-1,0 0,0 0,0 0,0-1,0-1,1 1,-1-1,1-1,0 1,-1-1,2 0,-4-3,-16-23,18 13</inkml:trace>
  <inkml:trace contextRef="#ctx0" brushRef="#br0" timeOffset="1530.775">2625 0,'-1'429,"-23"-245,-5-5,29-176,-14 23,7-31</inkml:trace>
  <inkml:trace contextRef="#ctx0" brushRef="#br0" timeOffset="1813.262">2371 395,'58'-5,"23"-1,3 0,-8 1,-11-3,-14 0,-9 1,-8 1,-4 3,-7 1</inkml:trace>
  <inkml:trace contextRef="#ctx0" brushRef="#br0" timeOffset="2512.279">2936 480,'-13'24,"2"0,0 1,1 0,2 1,0 0,2 0,-3 24,8-47,0 0,0-1,0 1,1-1,-1 1,1 0,0 0,-1-1,1 1,0 0,1 0,-1-1,0 1,1 0,0-1,-1 1,1 0,0-1,0 1,1-1,-1 1,0-1,1 0,0 0,-1 1,1-1,0 0,0-1,0 1,0 0,1 0,-1-1,0 1,1-1,-1 0,1 0,-1 0,1 0,0 0,-1-1,1 1,0-1,-1 1,1-1,0 0,0 0,0-1,9-3,0 0,-1-1,0-1,0 1,0-2,-1 0,0 0,9-8,-1 0,244-220,-261 234,0-1,0 1,0 0,0 0,1 0,-1 0,0 0,1 0,-1 0,0 1,1-1,-1 1,1-1,-1 1,1-1,0 1,-1 0,1-1,-1 1,1 0,0 0,-1 0,1 1,-1-1,1 0,-1 0,1 1,0-1,-1 1,1 0,-1-1,0 1,1 0,-1 0,0 0,1 0,-1 0,0 0,0 0,0 0,0 0,0 1,0-1,0 0,0 1,-1-1,1 1,0-1,-1 1,1-1,-1 1,0-1,1 1,-1 1,5 17,-1 1,-1-1,0 1,-2-1,-1 1,0 0,-2 12,0 15,-2 36,-4 0,-19 82,-32 106,57-261,-1-1,0 1,-1-1,0 0,0 0,-1 0,-1-1,0 0,0 0,0 0,-1-1,-1 0,1 0,-1-1,-1 0,1 0,-1-1,0 0,-1 0,1-1,-1-1,-9 4,16-8,0 1,0-1,1 0,-1 0,0 0,1 0,-1-1,0 1,1-1,-1 0,0 1,1-1,-1 0,1-1,-1 1,1 0,0-1,-1 1,1-1,0 0,0 0,0 1,0-1,1-1,-1 1,0 0,1 0,0-1,-1 1,1-1,-1-1,-14-88,15 76,1 0,1-1,0 1,1-1,1 1,1 0,0 0,1 0,1 1,0 0,1 0,1 0,0 1,1 0,0 1,2-1,-1 2,1 0,1 0,0 1,1 0,0 1,8-4,-20 13,21-17,1 1,0 1,1 1,1 1,0 1,4 0,-4 6</inkml:trace>
</inkml:ink>
</file>

<file path=ppt/ink/ink6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2:38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599 508,'1'-6,"-1"1,0-1,0 0,-1 0,0 1,0-1,0 1,-1-1,1 1,-1-1,-1 1,1 0,-1 0,0 0,0 0,0 1,-1-1,0 1,1 0,-2 0,1 0,0 0,-1 1,0 0,1 0,-1 0,0 0,-1 1,1 0,0 0,-1 1,1-1,-1 1,0 0,-6-1,0 0,0 1,-1 1,1 0,0 0,0 1,0 1,0 0,0 0,0 1,1 1,-1 0,-9 5,15-5,-15 8,1 1,1 1,0 1,1 0,0 1,2 1,-1 1,2 0,13-15,0 0,0 0,0 0,0 0,0 0,1 0,0 1,-1-1,1 1,1-1,-1 1,0-1,1 1,0-1,-1 1,1-1,1 1,-1-1,0 1,1 0,0-1,0 0,0 1,0-1,1 0,-1 1,1-1,0 0,0 0,0 0,0 0,0-1,1 1,-1-1,1 1,0-1,0 0,0 0,0 0,0 0,0 0,3 0,7 3,0-1,0-1,1 0,-1 0,1-2,0 1,-1-2,11 0,-94 44,47-28,2 2,0 1,0 0,2 1,1 2,0 0,2 0,0 2,2 0,-10 21,20-36,1-1,-1 1,1 0,1 0,-1 0,1 0,1 1,0-1,1 1,-1-1,2 0,-1 1,1-1,1 1,0-1,0 0,1 0,0 0,0 0,1-1,0 1,1-1,0 0,0 0,0-1,1 1,5 4,-6-8,1 0,-1 0,1 0,0-1,0 0,0 0,0 0,0-1,1 0,-1 0,1 0,0-1,-1 0,1 0,0-1,-1 0,1 0,0-1,0 0,-1 0,1 0,0-1,-1 0,0 0,1-1,-1 1,0-1,0-1,-1 1,6-5,4-4,0-1,0 0,-2-1,1-1,-2 0,0-1,-1 0,4-9,-5 5</inkml:trace>
  <inkml:trace contextRef="#ctx0" brushRef="#br0" timeOffset="498.52">261 0,'-9'37,"2"1,1-1,2 1,2 0,2 26,22 144,-97 343,44-339,3-37,0-18,9-74,14-59</inkml:trace>
  <inkml:trace contextRef="#ctx0" brushRef="#br0" timeOffset="1883.08">1079 592,'0'-1,"0"0,0 1,0-1,-1 0,1 0,-1 0,1 1,0-1,-1 0,1 0,-1 1,0-1,1 0,-1 1,0-1,1 1,-1-1,0 1,1-1,-1 1,0 0,0-1,0 1,0 0,1-1,-1 1,0 0,0 0,0 0,0 0,0 0,1 0,-1 0,0 0,0 0,0 0,0 1,0-1,1 0,-1 0,0 1,0-1,0 1,1-1,-1 1,0-1,0 1,1-1,-1 1,1-1,-1 1,0 0,1 0,-34 46,27-35,-188 306,185-302,1 0,1 1,1 0,0 0,1 0,1 1,0 0,2 0,0 0,1 0,0 16,2-31,0 0,0 0,1 0,-1 0,1 0,0 0,-1 0,1 0,0 0,1 0,-1 0,1 0,-1-1,1 1,0-1,0 1,0-1,0 1,0-1,0 0,1 0,-1 0,1-1,0 1,-1-1,1 1,0-1,0 0,0 0,0 0,0 0,0 0,0-1,0 0,0 1,1-1,111-24,-28-28,-70 39</inkml:trace>
  <inkml:trace contextRef="#ctx0" brushRef="#br0" timeOffset="2432.028">572 678,'5'-7,"0"0,1 1,0 0,0 0,1 0,0 1,0 0,0 1,0-1,1 1,0 1,0-1,0 1,0 1,0 0,8-2,19-7,198-79,-231 88,0 1,1 0,-1 0,0 0,0 0,0 0,1 0,-1 1,0-1,1 1,-1 0,1-1,-1 1,0 0,1 0,-1 1,0-1,1 0,-1 1,1 0,-1-1,0 1,0 0,0 0,1 0,-1 1,0-1,0 0,-1 1,1-1,0 1,0 0,-1 0,1-1,-1 1,1 0,-1 0,0 0,0 1,0-1,0 0,0 0,0 1,-1-1,1 1,4 26,-5-21,1 0,0 1,0-1,1 0,0 0,1 0,-1 0,2 0,-1-1,1 0,0 1,0-1,1 0,0-1,1 1,-1-1,2 0,0-1,-1-1,1 0,0 0,0-1,1 0,-1 0,1-1,0 0,-1 0,1-1,0 0,0 0,0-1,0 0,0 0,0-1,0 0,0-1,-1 1,1-2,0 1,-1-1,0 0,1 0,-1-1,0 0,-1 0,1-1,-1 0,5-4,7-5</inkml:trace>
  <inkml:trace contextRef="#ctx0" brushRef="#br0" timeOffset="3344.838">1333 1044,'-22'58,"-57"138,58-161,25-64,11-7,2 0,1 2,2 0,1 2,18-21,-39 52,0 1,0-1,1 0,-1 0,0 0,1 0,-1 0,1 1,-1-1,1 0,-1 0,1 1,-1-1,1 0,0 1,-1-1,1 0,0 1,0-1,-1 1,1-1,0 1,0 0,0-1,0 1,0 0,-1 0,1-1,0 1,0 0,0 0,0 0,0 0,0 0,0 0,0 1,0-1,-1 0,1 0,0 1,0-1,0 0,0 1,0-1,-1 1,1-1,0 1,0-1,-1 1,1 0,-1-1,1 1,0 0,-1-1,1 1,-1 0,1 0,-1 0,0-1,1 1,-1 0,9 59,-10-55,1 1,0-1,0 0,1 1,-1-1,1 1,0-1,1 0,-1 0,1 0,0 0,1 0,-1 0,1 0,0 0,0-1,0 0,1 0,-1 0,1 0,0 0,0 0,3 1,-4-4,0 0,-1 0,1 0,0 0,0 0,0-1,0 1,0-1,0 0,0 0,0 0,0 0,0 0,0-1,0 0,0 1,0-1,0 0,0 0,0-1,-1 1,1 0,0-1,-1 0,1 1,-1-1,0 0,0-1,0 1,0 0,0 0,0-1,1-2,45-93,-27 16,-16 58</inkml:trace>
  <inkml:trace contextRef="#ctx0" brushRef="#br0" timeOffset="3611.338">1898 988,'-15'43,"-4"24,6 1,4-7,5-14</inkml:trace>
  <inkml:trace contextRef="#ctx0" brushRef="#br0" timeOffset="3900.863">1870 959,'33'0,"17"-5,4-1,-3 0,-4 1,-11 7,-11 2</inkml:trace>
  <inkml:trace contextRef="#ctx0" brushRef="#br0" timeOffset="4099.686">1898 1156,'28'5,"20"2,7-1,-7-6,-6-3,-11-1</inkml:trace>
</inkml:ink>
</file>

<file path=ppt/ink/ink6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20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43,'301'-17,"-91"-6,-148 21,-57 6</inkml:trace>
</inkml:ink>
</file>

<file path=ppt/ink/ink6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20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0,'24'0,"22"0,8 0,0 0,-4 0,-7 0,-5 0,-4 0,-4 0,-1 0,-7 0</inkml:trace>
</inkml:ink>
</file>

<file path=ppt/ink/ink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9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47,'38'0,"32"0,14 0,-3 0,-5 0,-11-5,-7-1,-9 0,-7 1,-2 2,-3-4,-2-1,-8 2</inkml:trace>
</inkml:ink>
</file>

<file path=ppt/ink/ink6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21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1,'57'0,"25"0,2 0,-8 0,-12 0,-12 0,-10 0,-8 0,-4 0,-3 0,-6 0</inkml:trace>
</inkml:ink>
</file>

<file path=ppt/ink/ink6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28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25 500,'-7'21,"2"1,1 0,0 0,2 0,0 1,2-1,0 1,1-1,2 0,0 0,2 1,-5-20,1 1,0 0,0-1,0 1,0-1,0 1,1-1,0 0,0 0,0 0,0 0,0 0,1 0,-1 0,1-1,0 1,-1-1,1 0,0 1,1-1,-1-1,0 1,0 0,1-1,-1 0,1 0,0 0,-1 0,1-1,0 1,-1-1,1 0,0 0,-1 0,1 0,0-1,-1 0,1 1,-1-1,1-1,-1 1,1 0,-1-1,0 0,1 0,-1 0,0 0,0 0,-1 0,3-3,2-2,0-1,0 0,-1 0,0-1,0 0,-1 0,0 0,-1-1,0 1,0-1,-1 0,-1-1,1 1,-2 0,1-1,-1 1,-1 0,0-1,0 1,-1-1,-2-8,0 2,-1-1,0 1,-1 0,-1 0,-1 1,0 0,-1 0,-1 0,0 1,-1 0,-1 1,-7-8,17 21,0-1,0 1,0-1,0 0,0 1,0 0,0-1,0 1,0 0,-1-1,1 1,-1 0,1 0,-1 0,1 0,-1 0,1 1,-1-1,0 0,0 1,1-1,-1 1,0 0,0 0,1-1,-1 1,0 0,0 1,0-1,1 0,-1 0,0 1,0-1,1 1,-1-1,0 1,1 0,-1 0,0 0,1 0,-1 0,0 0,3 5,-1 0,1-1,0 1,1-1,-1 1,1-1,0 0,0 0,1 0,0 0,0 0,0 0,0-1,1 1,-1-1,1 0,0 0,1 0,-1-1,1 1,-1-1,1 0,0-1,0 1,0-1,3 1,-2-1,-1 0,1-1,0 0,0 0,-1 0,1-1,0 1,0-1,0-1,0 1,0-1,-1 0,1-1,0 1,-1-1,1 0,-1 0,1-1,-1 0,0 0,4-3,97-85,-96 80,25-23,-3-2,0-1,-3-2,-1 0,-2-2,-1-2,-3 0,0-5,-17 88,-33 177,49 283,-22-463,-1 0,-2 1,-1-1,-2-1,-2 1,-1-1,-2-1,-1 0,-2-1,-1 0,-2-1,-1-1,-1-1,-2-1,-6 5,26-32,0-1,0 0,0 1,-1-1,1 0,-1-1,1 1,-1 0,1-1,-1 1,0-1,0 0,0 0,0 0,0 0,0 0,0-1,0 1,0-1,0 0,-1 0,1 0,0-1,0 1,0-1,0 1,0-1,0 0,0 0,0-1,1 1,-1 0,0-1,0 0,1 1,0-1,-1 0,1-1,0 1,0 0,0 0,0-1,0 0,0 1,1-1,-1 0,1 0,0 1,0-1,0 0,0 0,1 0,-1 0,1-1,-1 1,1 0,1-3,1-14,2 1,0 0,1-1,1 2,1-1,1 1,8-16,-3 7,9-21,1 1,3 1,2 1,1 2,3 1,1 1,10-7,14-6,-43 43</inkml:trace>
</inkml:ink>
</file>

<file path=ppt/ink/ink6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29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0 442,'33'-66,"-19"31,1 2,1 0,2 1,2 0,1 2,1 0,1 2,2 0,0 2,28-22,-52 47,0-1,1 1,-1-1,0 1,1-1,-1 1,1 0,-1 0,1-1,0 1,-1 0,1 1,0-1,0 0,0 0,0 1,0-1,0 1,0 0,0-1,0 1,0 0,0 0,0 0,0 0,0 1,-1-1,1 1,0-1,0 1,0 0,0-1,0 1,-1 0,1 0,0 0,-1 0,1 1,0-1,-1 0,0 1,1-1,-1 1,0-1,0 1,0 0,0 0,0-1,0 1,0 0,-1 0,1 0,-1 0,1 0,-1 1,-23 119,7-70,16-50,-1-1,1 1,-1 0,1-1,-1 1,1-1,0 1,0 0,-1-1,1 1,1 0,-1-1,0 1,0 0,1-1,-1 1,1 0,-1-1,1 1,-1-1,1 1,0-1,0 1,0-1,0 0,0 1,0-1,0 0,1 0,-1 0,0 0,1 0,-1 0,0 0,1 0,-1-1,1 1,0 0,-1-1,1 1,-1-1,1 0,0 1,-1-1,1 0,0 0,-1 0,1 0,0-1,-1 1,1 0,0-1,-1 1,1-1,-1 0,1 1,-1-1,1 0,-1 0,1 0,-1 0,1 0,151-106,-58 34,31 1,-124 72,-1-1,1 0,-1 1,1-1,-1 1,1-1,0 1,-1 0,1 0,0 0,-1 0,1 0,0 0,-1 0,1 0,0 1,-1-1,1 1,-1-1,1 1,-1-1,1 1,-1 0,1 0,-1 0,0 0,1 0,-1 0,0 0,0 0,0 1,0-1,0 0,0 1,0-1,0 1,0-1,-1 1,1-1,-1 1,1-1,-1 1,0 0,1-1,-1 2,-3 77,-3-60,3-16,1-1,1 1,-1 0,0 0,1 0,0 0,0 0,0 0,0 0,1 1,0-1,-1 0,2 0,-1 0,0 1,1-1,0 0,0 0,0 0,0 0,1 0,0 0,-1 0,2 0,-1-1,0 1,1-1,-1 0,1 1,1 0,12 4</inkml:trace>
</inkml:ink>
</file>

<file path=ppt/ink/ink6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32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1 307,'115'-58,"-3"-5,61-48,-91 36,-81 76,0 0,0 0,0 0,0 0,0 0,0 1,-1-1,1 0,0 0,-1 1,1-1,0 0,-1 0,0 1,1-1,-1 1,0-1,0 0,1 1,-1-1,0 1,-1-1,1 1,0-1,0 0,0 1,-1-1,1 0,-1 1,1-1,-1 0,0 1,0-1,1 5,-9 700,8-674,-2-1,-1 1,-1-1,-1 0,-2-1,-3 8,7-27,-1 0,0-1,0 1,-1-1,0 0,-1 0,0-1,0 0,-1 0,0-1,-1 0,0 0,0-1,-1 0,0-1,0 0,0 0,-3 0,-4 1,0 0,-1-2,0 0,-1-1,1 0,0-2,-16 1,28-3,1 0,0 0,-1 0,1-1,0 1,0-1,-1-1,1 1,0-1,0 0,0 0,0 0,1-1,-1 1,1-1,-1 0,1-1,0 1,0-1,0 0,1 0,-1 0,1 0,0-1,1 1,-1-1,1 0,-1 1,1-3,-1-3,1-1,1 0,-1 0,2 0,0 0,0 0,1 0,0 0,1 0,0 0,1 1,0-1,0 1,1 0,1 0,0 0,0 0,1 1,0 0,1 0,0 0,0 1,0 0,1 1,1-1,-1 2,8-6,56-32,2 3,1 3,72-24,21 17,-145 42</inkml:trace>
  <inkml:trace contextRef="#ctx0" brushRef="#br0" timeOffset="261.427">820 476,'-13'19,"1"0,2 1,0 0,1 0,1 1,0 0,2 1,1-1,0 1,2 0,1 0,0 1,2 8,0-28,0 1,0-1,1 0,0 1,0-1,0 0,0 1,0-1,1 0,-1 0,1 0,0 0,0 0,0-1,0 1,1 0,-1-1,1 0,-1 1,1-1,0 0,0 0,0-1,0 1,0-1,0 1,1-1,-1 0,0 0,1-1,-1 1,0 0,1-1,0 0,5 0,-1-1,0 1,1-1,-1-1,0 0,0 0,0-1,0 0,0 0,0-1,-1 1,0-2,5-3,-3 1,-1-1,0 0,0-1,-1 1,0-1,-1-1,0 0,0 0,-1 0,-1 0,1-1,-2 1,1-1,-1 0,-1-1,0 1,-1 0,0-1,-1 1,0 0,-1-1,0 1,0 0,-1-1,-1 1,0 0,-1 1,0-1,0 0,-1 1,-1 0,1 0,-2 1,-6-9,-6 0</inkml:trace>
  <inkml:trace contextRef="#ctx0" brushRef="#br0" timeOffset="545.411">1159 871,'0'-33,"4"-22,8-5,5 3,5 5,3 8,3 6,1 9,1 6,-1 5,0 7,0 5,-5 3</inkml:trace>
</inkml:ink>
</file>

<file path=ppt/ink/ink6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30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89 705,'-86'247,"84"-142,2-102,1 0,-1-1,1 1,0-1,0 0,0 1,0-1,1 0,-1 1,1-1,-1 0,1 0,0 0,0 0,0-1,0 1,0 0,0-1,0 1,0-1,1 0,-1 0,1 0,-1 0,1 0,-1-1,1 1,-1-1,1 1,0-1,-1 0,1 0,-1 0,1 0,0-1,-1 1,3-1,1-1,1 1,-1-2,0 1,1 0,-1-1,-1 0,1-1,0 1,-1-1,1 0,-1-1,0 1,-1-1,1 0,-1 0,0 0,0-1,0 1,-1-1,0 0,0 0,-1 0,1-1,-1 1,-1 0,1-1,-1 1,0-1,-1 0,1 1,-1-1,-1 0,1 1,-1-1,0 0,-1 1,0-1,-1-2,-2-3,0 1,-1 0,-1 0,0 1,0-1,-1 2,0-1,-1 1,0 0,-1 1,1 0,-2 1,1 0,-1 0,0 1,-11-4,23 11,0-1,-1 1,1 0,-1 0,1 0,-1 0,1 0,-1 0,0 0,1 0,-1 0,0 0,0 0,0 0,0 0,0 1,0-1,0 0,0 0,0 0,0 0,-1 0,1 0,0 0,-1 0,1 0,-1 0,1 0,-1 0,1 0,-1-1,0 1,0 0,1 0,-1 0,0-1,0 1,0-1,0 1,0 0,1-1,-1 1,0-1,0 0,0 1,-1-1,1 0,0 0,0 0,0 0,0 1,0-1,0-1,0 1,0 0,0 0,0 0,0 0,0-1,0 1,0-1,0 1,0-1,0 1,0-1,0 1,0-1,10 7,0-1,0 0,1 0,0-1,0-1,0 1,0-2,0 1,0-1,1-1,-1 0,1 0,-1-1,1-1,0 1,-1-2,0 1,10-4,19-7,-1-1,-1-3,0 0,-2-3,0 0,-1-3,0-1,-2-1,3-6,-12 12,-1-1,0-1,-2 0,0-2,-2 0,0-2,-2 0,0-1,-2 0,-1-1,-1 0,-1-1,-1-1,-2 0,0 0,-2-1,-2 1,0-1,-2 0,-1 0,-1-11,0 37,-1 1,1 0,0-1,0 1,-1 0,1 0,-1-1,0 1,0 0,0 0,0 0,0 0,0 0,-1 0,1 0,-1 0,1 1,-1-1,1 1,-1-1,0 1,0-1,0 1,0 0,0 0,0 0,0 0,0 0,-1 0,1 1,0-1,0 1,-1 0,1-1,0 1,-1 0,1 0,0 1,-1-1,1 0,0 1,0-1,-1 1,1 0,0 0,0 0,0 0,0 0,0 0,0 0,0 1,0-1,1 1,-1 0,0-1,1 1,0 0,-1 0,1 0,0 0,0 0,-1 1,-6 14,0 1,1 0,1 1,1-1,1 1,0 0,1 0,2 0,-1 1,2-1,1 0,2 19,-1 7,-2 35,12 171,45 12,-53-202,-28-72,8-3</inkml:trace>
  <inkml:trace contextRef="#ctx0" brushRef="#br0" timeOffset="250.898">315 507,'44'0,"32"0,9 0,-5 0,-7 0,-11 0,-11 0,-10 0,-6 0,-5 0,-3 0,-1 0,0 0,1 0,-5 0</inkml:trace>
  <inkml:trace contextRef="#ctx0" brushRef="#br0" timeOffset="500.705">1106 761,'0'34,"0"15,5 5,1-7</inkml:trace>
  <inkml:trace contextRef="#ctx0" brushRef="#br0" timeOffset="737.573">1162 423,'0'0</inkml:trace>
  <inkml:trace contextRef="#ctx0" brushRef="#br0" timeOffset="973.188">1473 677,'-10'20,"2"1,0-1,1 2,1-1,1 1,1 0,1 0,1 0,1 0,1 14,0-34,-1-1,1 1,0 0,0 0,0 0,0-1,0 1,0 0,1 0,-1-1,0 1,1 0,0 0,-1-1,1 1,0-1,0 1,0-1,0 1,0-1,0 1,0-1,0 0,1 1,-1-1,0 0,1 0,-1 0,1 0,-1 0,1-1,0 1,-1 0,1-1,0 1,0-1,-1 0,1 1,0-1,0 0,0 0,-1 0,1 0,0 0,0-1,-1 1,1-1,0 1,0-1,-1 1,1-1,-1 0,1 0,0 0,-1 0,0 0,1 0,-1 0,1-2,106-119,-86 95,0-2,-2 0,-1 0,-1-2,-2-1,5-14,-20 44,1 0,-1 0,0 0,0 0,0 0,0 0,0 0,-1 0,1 0,0-1,-1 1,0 0,1 0,-1-1,0 1,0 0,-1 0,1-1,0 1,-1 0,1 0,-1-1,0 1,1 0,-1 0,0 0,-1 0,1 0,0 0,0 0,-1 1,1-1,-1 0,0 1,1-1,-1 1,0 0,0-1,0 1,0 0,0 0,0 0,0 0,0 1,0-1,-1 0,0 1,-50 2,27 4</inkml:trace>
  <inkml:trace contextRef="#ctx0" brushRef="#br0" timeOffset="1452.605">1699 931,'178'-165,"-178"165,1-1,-1 0,1 0,-1 0,1 0,-1 0,1 1,-1-1,1 0,0 0,-1 1,1-1,0 0,0 1,0-1,0 1,-1-1,1 1,0 0,0-1,0 1,0 0,0-1,0 1,0 0,0 0,0 0,0 0,0 0,0 0,0 0,0 0,0 1,0-1,0 0,0 0,0 1,-1-1,1 1,0-1,0 1,0-1,0 1,-1 0,1-1,0 1,0 0,-1-1,1 1,-1 0,1 0,-1 0,1 0,-1-1,1 1,-1 1,3 8,-3-6,1 0,-1 0,1 0,0 0,0 0,0 0,0-1,1 1,-1 0,1-1,0 1,0-1,1 1,-1-1,1 0,-1 0,1 0,0-1,0 1,0-1,1 1,-1-1,0 0,1 0,0 0,-1-1,1 0,0 1,0-1,0 0,0-1,2 1,2-3,0-1,0 0,0-1,0 0,-1 0,0 0,1-1,-2 0,1-1,-1 1,1-1,-2-1,1 1,-1-1,0 0,0 0,-1 0,0-1,0 0,-1 1,0-1,0-1,-1 1,0 0,0-2,3-16</inkml:trace>
</inkml:ink>
</file>

<file path=ppt/ink/ink6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25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89 571,'0'429,"-26"-234,10-152,16-42,0 0,0-1,0 1,0 0,-1-1,1 1,0-1,0 1,-1 0,1-1,-1 1,1-1,0 1,-1-1,1 1,-1-1,1 1,-1-1,1 0,-1 1,1-1,-1 0,0 1,1-1,-1 0,1 0,-1 1,0-1,1 0,-1 0,0 0,1 0,-1 0,0 0,1 0,-1 0,0 0,1 0,-1-1,1 1,-1 0,0 0,1 0,-1-1,1 1,-1 0,0-1,1 1,-1-1,1 1,-1 0,1-1,0 1,-1-1,1 0,-1 1,1-1,0 1,-1-1,1 1,0-1,0 0,0 1,-4-11,0 1,2-1,-1 1,1-1,1 0,0 0,0 0,1 1,0-1,2-4,-2-10,0-10,-1-15,2 0,2 0,3-1,11-46,-9 61,2-1,1 2,3-1,0 2,2 0,2 0,1 2,1 0,2 2,10-11,-20 27,-1 1,2 0,-1 1,2 1,-1 0,2 0,-1 2,2 0,-1 0,1 2,0 0,1 1,-1 0,1 1,6 0,-20 5,0-1,1 1,-1 0,0 0,1 0,-1 1,0-1,0 1,0 0,1 0,-1 0,0 0,0 0,0 1,0-1,-1 1,1 0,0 0,-1 0,1 0,-1 1,0-1,1 1,-1-1,0 1,-1 0,1-1,0 1,-1 0,0 0,1 0,-1 1,0-1,-1 0,1 0,0 2,0 7,0-1,0 1,-1 0,-1-1,0 1,0-1,-1 1,-1-1,0 0,0 1,-11 23,-1 0,-1-1,-2-1,-2-1,-1-1,-1 0,-1-2,-2-1,-1 0,-1-2,-1-1,-1-2,-2 0,0-2,-3-1,33-18,-1 0,0 0,0 0,0-1,0 1,0-1,-1 0,1 0,0 0,-1 0,1 0,0 0,-1 0,1-1,-1 1,1-1,-1 0,0 0,1 0,-1 0,1 0,-1 0,1-1,-1 1,1-1,-1 0,1 0,0 0,-1 0,1 0,0 0,0-1,0 1,-1-1,2 1,-1-1,-1 0,-3-16</inkml:trace>
  <inkml:trace contextRef="#ctx0" brushRef="#br0" timeOffset="857.209">512 824,'39'-12,"0"-2,-1-2,-1-2,0-1,-2-1,0-2,25-23,-56 44,-1-1,0 0,1 0,-1 0,0-1,0 1,0-1,-1 1,1-1,0 0,-1 0,0 0,0-1,0 1,0 0,0-1,-1 1,0-1,1 0,-1 1,-1-1,1 0,0 0,-1 0,0 0,0 1,0-1,0 0,-1 0,0 0,1 0,-1 1,0-1,-1 0,1 1,-1-1,0 1,0 0,0-1,0 1,0 0,-1 0,1 0,-1 1,0-1,-1 0,-2-1,0 1,-1 0,1 1,-1-1,1 1,-1 1,0-1,0 1,0 0,0 1,0 0,0 0,1 0,-1 1,0 0,0 0,0 1,0 0,1 0,-1 0,-5 4,-4 1,0 1,1 1,0 1,0 0,1 1,0 1,1 0,0 1,1-1,1 0,1 1,0 0,0 0,1 1,1 0,1 1,0 0,1 0,0 0,1 1,1 0,1 0,0 0,1 0,2-10,0-1,1 0,0 0,0 0,1 0,-1 0,1-1,0 1,0 0,1-1,-1 1,1-1,0 0,0 0,0 0,1 0,0-1,-1 1,1-1,0 0,1 0,-1 0,0-1,1 1,0-1,-1 0,1-1,0 1,0-1,0 0,0 0,0 0,0-1,4 0,25 0,-1-2,1-2,-1-1,0-1,0-2,-1-2,0 0,-1-2,0-2,-1-1,0-1,-1-1,-1-2,-1 0,-1-2,0-1,-2-2,-1 0,0-1,-2-1,8-15,-19 29,0 0,-1-1,-1 0,0 0,-1-1,0 0,-1 0,0-1,-2 0,1 1,-2-2,0 1,0-6,-3 20,0-1,0 1,0-1,1 0,-2 1,1-1,0 1,0-1,0 0,-1 1,1-1,-1 1,1-1,-1 1,1-1,-1 1,0 0,0-1,0 1,0 0,0-1,0 1,0 0,0 0,0 0,-1 0,1 0,0 0,-1 1,1-1,-1 0,1 1,-1-1,1 1,-1-1,1 1,-1 0,0-1,1 1,-1 0,1 0,-1 0,1 1,-1-1,0 0,1 0,-1 1,1-1,-1 1,1 0,-1-1,-72 46,72-45,1 0,-1 0,0 0,1 0,-1 0,1 0,0 0,-1 1,1-1,0 0,0 1,0-1,0 1,0 0,0-1,0 1,1 0,-1-1,0 1,1 0,0 0,-1 0,1 0,0-1,0 1,0 0,0 0,0 0,0 0,1-1,-1 1,1 0,-1 0,1 0,-1-1,1 1,0 0,0-1,0 1,0-1,0 1,1-1,-1 1,0-1,1 0,-1 0,0 0,1 1,0-1,-1-1,1 1,0 0,-1 0,1-1,0 1,0 0,53 3,-51-4,1-1,-1 1,1-1,0 1,-1 0,1 1,-1-1,1 1,0 0,-1 0,1 1,-1-1,0 1,0 0,1 0,-1 0,-1 1,1-1,0 1,0 0,-1 0,0 1,0-1,0 0,0 1,0 0,-1 0,1 0,0 7,0 0,-1 1,0-1,-1 0,-1 1,1-1,-2 0,0 1,0-1,-1 0,0 0,-1 0,-3 7,-9 73,15-86,0 0,1 0,-1 0,1 0,0 0,0 0,1 0,0 0,-1-1,2 1,-1-1,0 1,1-1,0 0,0 1,0-2,1 1,-1 0,5 2,5 5</inkml:trace>
  <inkml:trace contextRef="#ctx0" brushRef="#br0" timeOffset="1099.238">1726 571,'-10'38,"-2"18,-1 3,9-7,3-13</inkml:trace>
  <inkml:trace contextRef="#ctx0" brushRef="#br0" timeOffset="1341.496">1642 204,'0'0</inkml:trace>
  <inkml:trace contextRef="#ctx0" brushRef="#br0" timeOffset="1553.793">1896 571,'-8'17,"1"1,1 1,0-1,2 1,0 0,1 0,1 0,0 0,2 1,0-1,2 0,0 3,-1-19,-1 0,1 0,0 0,0 0,1 0,-1 0,1-1,-1 1,1 0,0-1,0 1,0-1,0 0,0 0,1 1,-1-2,1 1,-1 0,1 0,0-1,0 1,-1-1,1 0,0 0,0 0,1 0,-1-1,0 1,0-1,0 0,0 0,0 0,0 0,1 0,-1-1,0 1,0-1,0 0,0 0,0 0,0 0,0-1,-1 1,1-1,0 0,0 0,8-5,0 0,0-1,-1 0,0-1,-1 0,0 0,0-1,-1 0,0-1,-1 0,0 0,-1 0,0-1,-1 0,0 0,-1 0,0-1,-1 1,0-1,-1 0,-1 0,0 0,-1 0,0 0,-1-8,0 17,1 0,-1 0,0 0,0 1,0-1,0 0,-1 0,0 1,1-1,-1 1,-1-1,1 1,0 0,-1 0,0 0,1 0,-1 0,0 1,-1-1,1 1,0 0,-1 0,1 0,-1 0,1 1,-1-1,0 1,0 0,0 0,0 0,0 1,0 0,0-1,0 1,0 1,0-1,0 0,0 1,0 0,1 0,-1 0,0 1,0-1,1 1,-1 0,0 0,-24 15,2 1</inkml:trace>
  <inkml:trace contextRef="#ctx0" brushRef="#br0" timeOffset="2065.916">2319 571,'-9'6,"0"1,0 1,1 0,0 0,1 0,-1 1,2 0,-1 1,1 0,1 0,0 0,0 0,1 1,0 0,1-1,0 2,1-1,-1 8,2-13,1 1,0 0,-1-1,2 1,-1 0,1-1,0 1,1 0,-1-1,1 0,1 1,-1-1,1 0,0 0,1 0,-1 0,1-1,0 0,0 1,1-1,0-1,0 1,0-1,0 0,0 0,1 0,0-1,0 0,0 0,0 0,6 1,-5-3,0 1,0-1,0-1,0 1,0-1,1 0,-1-1,0 0,0 0,0 0,0-1,0 0,0-1,-1 0,1 0,-1 0,1 0,-1-1,0 0,0-1,108-101,-78 63,-1-1,-3-2,-2-2,-2 0,-1-3,-16 28,-1 1,-2-2,0 1,-1-1,-2 0,0 0,-2-1,0 1,-2-1,0 0,-2 1,-3-16,3 31,0 1,-1-1,0 0,0 1,-1-1,0 1,-1 0,0 0,0 0,-1 1,0 0,0-1,0 2,-1-1,0 0,-1 1,1 1,-1-1,0 1,-1 0,1 0,-1 1,0 0,0 1,0-1,-1 2,1-1,-1 1,0 0,1 1,-1 0,-7 0,3 2,-1 0,1 0,0 1,0 1,0 0,0 1,1 1,-1 0,1 0,0 1,1 1,-1 0,1 0,1 1,-1 1,1 0,1 0,-4 4,-1 4,0 0,1 0,1 1,1 1,0 0,1 0,1 1,1 0,1 1,-4 20,9-30,1-1,0 1,1-1,0 1,1-1,0 1,1-1,0 1,0-1,1 0,0 0,1 0,0 0,1-1,0 0,1 0,0 0,0 0,0-1,1 0,1 0,-1-1,1 0,0 0,1-1,0 0,0-1,0 0,1 0,-1-1,1 0,4 1,29 8,0-1,1-3,1-1,-1-3,1-1,0-2,0-2,20-4,-53 4,23-1</inkml:trace>
</inkml:ink>
</file>

<file path=ppt/ink/ink6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34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79 361,'56'-9,"-1"-2,-1-3,0-2,0-2,-2-3,23-13,-67 31,0 0,0-1,0 0,0 0,-1-1,1 0,-1 0,0-1,-1 1,0-2,0 1,0-1,0 0,-1 0,-1 0,1-1,-1 1,0-1,-1 0,0-1,0 1,0-1,-4 10,1 0,-1 0,1 0,-1 0,1 0,-1 0,1 0,-1-1,0 1,0 0,1 0,-1-1,0 1,0-1,0 1,0 0,0-1,0 0,0 1,0-1,0 0,0 1,0-1,0 0,0 0,0 0,0 0,0 0,0 0,0 0,0 0,0 0,0 0,-1-1,1 1,0 0,1-1,-1 1,0-1,0 1,0-1,0 0,0 1,0-1,1 0,-1 1,0-1,0 0,1 0,-1 0,1 0,-1 0,1 0,-1 0,1 0,-1 0,1 0,0 0,0 0,0 0,-1 0,1 0,0 0,0 0,0 0,0 0,1 0,-1 0,0-1,-6 13,1 0,0 1,1-1,0 1,0 0,1 0,1 0,0 0,1 0,0 0,1 11,-4 29,-16 109,-6-2,-7-1,-51 144,80-289,1 0,-2-1,0 0,0 0,-1 0,-1-1,0 1,0-2,-1 1,0-1,-1 0,-1-1,1 0,-1 0,-1-1,1-1,-1 0,-1 0,1-1,-1 0,0-1,-1 0,1-1,-1-1,0 0,-8 1,16-5,0 1,1-1,-1 1,0-1,1-1,-1 1,1-1,0 1,-1-1,1 0,0-1,0 1,0-1,0 0,1 0,-1 0,1 0,0-1,0 0,0 1,0-1,1 0,-1 0,1 0,0-1,0 1,1 0,-1-1,1 1,0-1,0 0,0 1,1-1,0 0,0 1,0-1,0 0,1 0,0 1,0-1,0 1,0-1,1 1,0-1,1-1,8-16,2 0,0 0,2 1,0 1,1 0,1 1,1 1,1 1,0 1,1 0,1 1,0 1,1 1,9-3,11-8,1 1,1 2,0 2,2 3,42-11,-33 19,-32 6</inkml:trace>
  <inkml:trace contextRef="#ctx0" brushRef="#br0" timeOffset="867.515">898 671,'-8'23,"-44"158,51-179,0 0,1 0,-1 0,1 0,-1 1,1-1,0 0,0 0,0 1,0-1,0 0,1 0,-1 0,1 1,-1-1,1 0,0 0,0 0,0 0,0 0,0 0,0 0,1 0,-1-1,0 1,1 0,0-1,-1 1,1-1,0 0,0 1,0-1,0 0,0 0,0 0,0 0,0-1,0 1,0-1,0 1,0-1,1 0,-1 1,0-1,0 0,1-1,-1 1,0 0,0-1,0 1,1-1,-1 1,0-1,0 0,0 0,0 0,1-1,118-91,-60 39,35-39,-65 71,-30 50,-1-23,-1 1,1-1,0 0,1 0,-1 0,1 0,0 0,0 0,0 0,1 0,0 0,0-1,0 1,0 0,1-1,0 0,0 0,0 0,0 0,1 0,0 0,-1-1,1 0,0 0,1 0,-1 0,0 0,1-1,0 0,0 0,-1 0,1-1,0 0,0 0,0 0,0 0,1-1,-1 0,5 0,12-6,0-1,0-1,0-1,-1-1,0-1,-1-1,0-1,-1 0,-1-2,0 0,1-2,2-2,-1-1,0-1,-2 0,0-2,-2 0,0 0,-2-2,0 0,-2-1,6-17,-12 27,-2 0,1 0,-2 0,0 0,-1-1,-1 1,0-1,-1 1,-1-1,-1 1,0-1,-1 1,2 13,0 0,0 1,0-1,-1 1,1-1,-1 1,1 0,-1-1,0 1,0 0,0 0,0 0,0 0,0 0,-1 1,1-1,-1 1,1 0,-1-1,1 1,-1 0,0 1,0-1,1 0,-1 1,0-1,0 1,0 0,0 0,1 0,-1 0,0 1,0-1,0 1,0 0,1 0,-1 0,0 0,1 0,-1 0,1 1,-1-1,1 1,0 0,0 0,0-1,0 2,0-1,0 0,0 0,0 0,1 1,0-1,-1 1,1 0,-15 18,1 1,0 1,2 1,1 0,1 0,1 1,1 0,1 1,1 0,-2 24,8-37,2 0,0 0,0 0,1 0,1 0,0 0,1-1,0 1,1-1,0 0,1-1,0 1,1-1,1 0,-1-1,2 0,-1 0,1 0,1-1,0-1,0 0,0 0,1-1,1 0,-1-1,1 0,0-1,0 0,0-1,1-1,0 0,2 0,2-1,0-1,0 0,0-2,0 0,0-1,0 0,0-2,-1 0,1-1,-1 0,0-1,-1-1,12-7,12-8,-2-2,0-1,-2-2,23-22,-33 23,0 0,-2-2,0-1,-3 0,0-2,-2 0,-1-1,-1-1,-2 0,-2-1,-1 0,-1-1,-2-1,-2 0,-6-65,0 99,-1 0,1 0,0 0,-1 0,0 1,1-1,-1 0,0 0,0 0,0 1,0-1,0 1,0-1,-1 1,1-1,0 1,-1-1,1 1,-1 0,0 0,1 0,-1 0,0 0,0 0,1 1,-1-1,0 0,0 1,0 0,0-1,0 1,0 0,0 0,0 0,0 0,0 0,0 1,0-1,1 0,-1 1,0 0,0-1,0 1,0 0,1 0,-1 0,0 0,0 1,-9 6,0 1,1 0,0 1,1 0,0 1,0 0,1 0,1 1,0 0,1 0,0 1,-3 8,7-17,-9 16,0 0,1 1,1 0,1 0,1 1,1 0,1 0,1 0,1 1,1 0,1 0,0-1,2 1,1 0,1 0,1-1,1 1,2 6,-4-21,0 0,0 0,0 0,1-1,0 1,1-1,-1 0,1 0,1-1,-1 0,1 1,0-2,1 1,-1-1,1 0,0 0,1-1,-1 0,1 0,-1-1,1 0,0 0,0-1,1 0,-1 0,0-1,1 0,-1-1,6 0,67-23,-62 11</inkml:trace>
</inkml:ink>
</file>

<file path=ppt/ink/ink6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37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66 360,'-11'229,"-29"50,40-278,-1-1,1 0,-1 1,1-1,-1 0,1 1,0-1,-1 0,1 1,-1-1,1 1,0-1,0 1,-1-1,1 1,0-1,0 1,0-1,-1 1,1 0,0-1,0 1,0-1,0 1,0-1,0 1,0-1,0 1,0 0,0-1,1 1,-1-1,0 1,0-1,0 1,1-1,-1 1,0-1,1 1,-1-1,0 1,1-1,-1 0,1 1,-1-1,0 0,1 1,-1-1,1 0,-1 1,1-1,-1 0,1 0,-1 0,1 1,0-1,-1 0,1 0,-1 0,1 0,-1 0,1 0,-1 0,1 0,0 0,29-31,-15 15,152-105,-153 110,1 1,0 1,0 0,1 1,0 1,0 0,1 1,-1 1,1 1,1 0,-1 1,0 1,1 1,11 0,-25 1,-1 1,1 0,0 0,0 0,0 1,-1-1,1 1,0 0,-1 0,0 0,1 1,-1-1,0 1,0-1,-1 1,1 0,0 0,-1 1,0-1,0 0,0 1,0-1,0 1,-1 0,1 0,-1-1,0 1,0 0,-1 0,1 0,-1 0,0 2,-14 130,7-120,-1 0,0 0,-1-1,-1 0,-1-1,0 0,0-1,-2 0,1-1,-2 0,0-1,0 0,-1-1,0-1,0 0,-1-2,-1 1,-1-1,-4 3,-1-1,0-1,-1 0,1-2,-1-1,-1-1,1-1,0-1,-19-1,-14-23,50 11</inkml:trace>
  <inkml:trace contextRef="#ctx0" brushRef="#br0" timeOffset="5266.532">1054 839,'4'-4,"0"1,0-1,0 0,0 0,-1 0,0 0,1-1,-2 1,1-1,0 0,-1 0,0 0,0 0,-1 0,1 0,-1 0,0-1,-3 5,-1 0,1 0,0 0,0 0,-1 0,1 1,0-1,-1 1,1-1,-1 1,1 0,0 0,-1 0,1 0,-1 1,1-1,0 1,-1-1,1 1,0 0,0 0,-1 0,1 0,0 0,0 0,0 1,0-1,0 1,1-1,-2 2,-24 12,0 1,1 1,1 2,1 0,1 2,1 0,0 1,2 2,-8 11,26-33,0 0,0 1,0-1,1 1,-1-1,1 1,-1 0,1-1,0 1,0 0,0 0,0 0,1 0,-1 0,1 0,0 0,0 0,0 0,0 0,0 0,1 0,-1 0,1 0,0 0,0 0,0 0,0 0,1-1,-1 1,1 0,-1-1,1 1,0-1,0 0,0 0,0 1,1-1,-1-1,0 1,1 0,-1 0,1-1,0 0,0 1,0-1,-1 0,1 0,2 0,11-1,-1 0,1-1,-1-1,1 0,-1-1,0-1,0 0,0-1,0-1,-1 0,0-1,0 0,-1-2,0 1,0-1,-1-1,0 0,-1-1,7-8,13-14,-1-2,-1 0,-2-2,12-23,-26 40,11-30,-36 57,8 5,1-1,0 1,1 0,0 0,0 1,2-1,-1 0,2 0,0 1,0-1,1 0,0 0,1 0,1-1,0 1,3 7,-2-13,-1-1,1 0,0 0,0 0,1 0,-1-1,1 0,0 0,0-1,0 1,1-2,-1 1,1 0,0-1,-1 0,1-1,0 0,0 0,0 0,0-1,0 0,0 0,0-1,0 0,0 0,0 0,0-1,0 0,0-1,-1 1,2-2,33-16,0-1,-1-2,-2-2,0-1,-2-2,-1-1,-2-2,6-8,-27 25,0 0,-1 0,0-1,-1-1,-1 0,-1 0,0-1,-1 0,0 0,-2 0,1-5,-5 20,-1 0,1 0,-1 1,1-1,-1 0,0 0,0 1,0-1,0 0,0 0,0 1,0-1,-1 0,1 0,-1 1,1-1,-1 0,0 1,1-1,-1 1,0-1,0 1,0-1,0 1,-1-1,1 1,0 0,0 0,-1 0,1-1,-1 2,1-1,-1 0,1 0,-1 0,0 1,1-1,-1 0,0 1,1 0,-1-1,0 1,0 0,0 0,1 0,-1 0,0 0,-1 1,-83 30,73-23,1 2,0-1,1 2,0 0,1 0,0 1,1 0,0 0,1 1,0 1,1-1,-5 14,11-24,0 0,1 0,-1-1,1 1,0 0,-1 0,2 0,-1 0,0 0,0 0,1 0,0 0,-1 0,1 0,0-1,1 1,-1 0,0-1,1 1,-1-1,1 1,0-1,0 0,0 1,0-1,0 0,0 0,1-1,-1 1,1 0,-1-1,1 0,0 1,-1-1,2 0,105 26,-104-27,0 0,-1-1,1 1,-1 0,1 1,0-1,-1 1,1 0,-1 0,0 0,1 1,-1-1,0 1,0 0,0 0,0 1,0-1,0 1,-1 0,1 0,-1 0,0 0,0 0,0 1,0 0,-1-1,1 1,-1 0,0 2,8 124,-9-128,0 1,0-1,0 0,0 0,1 0,-1 1,1-2,-1 1,1 0,0 0,0 0,0-1,0 1,0-1,0 0,0 1,0-1,0 0,1 0,-1 0,1-1,-1 1,0 0,1-1,-1 0,1 1,-1-1,1 0,-1-1,1 1,-1 0,1-1,-1 1,1-1,-1 0,84-33,172-141,-230 153,-1-1,-1-1,-2-1,0-1,-1-1,-2-2,-1 0,14-27,-27 43,-3 9,-1 0,0-1,0 1,-1-1,1 1,-1-1,0 0,0 0,0 0,-1 0,0 0,0-1,0 1,-1 0,0-1,0 1,0 0,0 0,-1-1,0 1,0 0,-1-3,-2 6,0 0,1 0,-1 0,0 1,0 0,0 0,0 0,-1 0,1 1,0 0,0 0,0 0,0 0,-1 0,1 1,0 0,0 0,0 0,0 0,0 1,0-1,1 1,-1 0,0 0,1 1,-1-1,1 1,-3 2,-18 13,1 0,1 2,0 1,1 0,2 2,0 0,-7 13,23-32,1 0,-1 0,0 0,1 0,0 1,0-1,0 1,1-1,0 1,0 0,0 0,0-1,0 1,1 0,0 0,0 0,1 0,-1-1,1 1,0 0,0 0,1-1,-1 1,1-1,0 1,0-1,1 0,-1 0,1 0,0 0,0 0,0 0,0-1,1 0,0 1,-1-1,1-1,0 1,1 0,-1-1,0 0,1 0,-1 0,1-1,2 1,5 0,1-1,0 0,0-1,0 0,-1-1,1 0,0-1,-1 0,12-5,63-7,-85 14,0 0,-1 0,1 0,0 0,0 1,0-1,0 0,0 1,0 0,0-1,-1 1,1 0,0 0,0 0,-1 0,1 0,-1 0,1 0,-1 1,1-1,-1 0,0 1,0-1,0 1,0 0,0-1,0 1,0 0,0 0,-1-1,1 1,0 0,-1 0,0 0,1 0,-1 0,0 0,0 0,0 0,0-1,-1 1,1 0,-1 0,1 0,-1 0,1 0,-1 0,0-1,0 1,0 0,0-1,0 1,0-1,0 1,-1-1,0 2,0 1,-1-2,1 0,0 1,0-1,0 1,1-1,-1 1,0-1,1 1,0 0,0 0,0 0,0 0,0 0,0 0,1 0,-1 0,1 0,0 0,0 0,0 0,0 0,1 0,-1 0,1 0,0 0,0 0,0 0,0 0,0 0,1-1,-1 1,1 0,0-1,0 1,0-1,0 0,2 2,1-2,0-1,1 1,-1-1,1 0,-1-1,1 1,0-1,-1 0,1-1,0 1,-1-1,1 0,-1 0,1-1,3-1,11-4</inkml:trace>
  <inkml:trace contextRef="#ctx0" brushRef="#br0" timeOffset="9548.994">2973 1008,'69'-16,"-1"-3,-1-2,-1-4,-2-3,47-27,-105 54,-1-1,0 0,0 0,0-1,0 1,-1-1,1 0,-1-1,1 1,-1-1,0 1,0-1,-1-1,1 1,-1 0,0-1,0 0,0 1,-1-1,0 0,0-1,0 1,0 0,-1 0,0-1,0 1,-1-1,1 1,-1-1,0 1,-1-1,1 1,-2-3,0 4,0-1,0 2,-1-1,1 0,-1 0,0 1,0 0,-1-1,1 1,-1 0,0 1,1-1,-1 1,0-1,0 1,-1 1,1-1,0 0,-1 1,1 0,-1 0,1 0,-1 1,1-1,-5 1,-4 0,0 0,-1 0,1 2,0-1,0 2,1-1,-1 2,-8 3,4 0,1 0,0 1,0 1,1 0,0 2,0-1,1 2,1 0,0 1,1 0,0 0,1 2,1-1,0 1,1 1,0 0,1 0,1 0,-2 11,8-21,1 0,0 0,0 0,1 0,-1 0,1 0,1 0,-1 0,1-1,0 1,0 0,1-1,-1 0,1 1,1-1,-1 0,1 0,0-1,0 1,0-1,0 0,1 0,0 0,0-1,0 1,0-1,0-1,1 1,-1-1,1 1,0-2,-1 1,1-1,0 0,0 0,0 0,0-1,0 0,0 0,31 2,-1-1,0-2,0-2,0-1,0-2,0-1,-1-2,0-2,-1-1,23-12,17-11,-2-3,-1-3,-2-4,12-14,-40 29,-1-2,-2-2,-1-1,-1-2,-3-1,2-6,-21 25,-2 0,0-1,0-1,-2 0,-1 0,0-1,-2 0,0 0,-2-1,0 0,-2 0,0 0,-2 0,-1-11,0 22,-2 0,0 0,0 0,-1 0,0 1,-1-1,0 1,-1 0,-1 0,1 0,-4-3,6 10,1 1,0-1,-1 1,0 0,0 0,0 0,0 0,0 0,-1 1,1 0,-1-1,1 1,-1 1,0-1,0 0,0 1,0 0,0 0,0 0,0 0,0 1,-1 0,1 0,0 0,0 0,0 0,-1 1,1 0,0 0,0 0,0 0,0 1,-3 1,-4 6,0 0,0 0,1 1,0 1,1-1,0 2,1-1,0 1,1 0,0 1,1 0,-4 10,9-20,-13 25,2 0,1 0,1 1,2 1,0-1,2 1,2 1,1-1,1 1,1-1,2 1,1 0,1-1,2 0,1 0,1 0,2-1,11 27,99 168,-107-200</inkml:trace>
</inkml:ink>
</file>

<file path=ppt/ink/ink6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01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8778 340,'-73'18,"67"-18,1 1,0 0,-1 0,1 1,0-1,0 1,0 1,0-1,0 0,0 1,0 0,1 0,0 1,-1-1,1 1,1 0,-1 0,0 0,1 1,0-1,0 1,0 0,1 0,0 0,-1 2,4-4,1 1,0-1,0 0,0-1,0 1,0 0,1 0,-1-1,1 0,-1 1,1-1,0 0,0 0,0 0,0-1,1 1,-1-1,0 0,1 0,-1 0,0 0,1-1,-1 1,2-1,15 6,-14-4,0 1,0-1,0 1,0 0,0 1,0-1,-1 1,0 0,0 0,0 1,0 0,-1-1,0 2,0-1,0 0,-1 1,1 0,-1-1,0 1,0 3,-1-4,0 0,0 0,0 0,0 0,-1 0,0 1,0-1,-1 0,1 1,-1-1,0 0,-1 1,1-1,-1 0,0 0,0 1,-1-1,0 0,1 0,-2 0,1-1,-1 1,1 0,-1-1,0 0,-1 1,1-1,-1-1,0 1,0 0,0-1,0 0,-1 0,1 0,-1 0,0-1,0 0,0 0,-103 4,83-7</inkml:trace>
  <inkml:trace contextRef="#ctx0" brushRef="#br0" timeOffset="-1799.992">6717 30,'-27'150,"-5"94,19-164,1 56,12-135,1-1,0 0,0 1,-1-1,1 0,0 0,0 1,0-1,-1 0,1 0,0 0,0 0,0 0,-1 0,1 0,0-1,0 1,0 0,-1 0,1-1,0 1,0 0,-1-1,1 1,0-1,-1 1,1-1,0 1,-1-1,1 1,-1-1,1 0,-1 1,1-1,-1 0,1 1,-1-1,0 0,1 0,-1 1,0-1,0 0,0 0,0 0,1 1,12-21,1 1,1 0,1 1,0 1,2 1,0 0,0 1,2 1,0 1,1 1,16-8,-14 10,-19 8,0 0,0 0,1 1,-1-1,1 1,0 0,-1 0,1 1,0-1,0 1,0 0,0 1,1-1,-1 1,0 0,0 0,0 0,0 1,0 0,0 0,0 0,0 1,0-1,4 3,-7 2,0-1,0 0,-1 1,0-1,0 1,0 0,0-1,-1 1,0 0,-1-1,1 1,-1-1,0 1,0-1,-1 1,1-1,-1 1,0-1,-1 0,0 0,1 0,-1 0,-1-1,1 1,-4 2,-2 8,0 0,-2 0,1-1,-2 0,0-1,-1 0,0-1,-1-1,0 0,-1-1,0 0,0-1,-1-1,-1 0,1-1,-1-1,0-1,-2 0,14-5,1 0,-1 0,0 0,0-1,1 0,-1 0,1 0,-1-1,1 1,0-1,-1 0,1 0,0-1,0 1,0-1,1 0,-1 0,1 0,-1 0,1-1,0 1,0-1,0-1,-10-17</inkml:trace>
  <inkml:trace contextRef="#ctx0" brushRef="#br0" timeOffset="-1449.199">7169 1,'-22'107,"-14"138,37-30,-6-187,-1-4</inkml:trace>
  <inkml:trace contextRef="#ctx0" brushRef="#br0" timeOffset="-1034.661">7226 537,'35'0,"0"-2,0-1,0-2,-1-1,0-2,1-2,-28 8,-1-1,0 0,0-1,0 1,0-1,-1 0,0 0,0-1,0 0,0 0,0 0,-1 0,0-1,0 0,2-5,-5 9,1-1,-1 0,1 0,-1 0,0 0,0 0,0 0,-1 0,1 0,-1-1,0 1,0 0,0 0,0 0,0-1,-1 1,1 0,-1 0,0 0,0 0,0 0,0 0,-1 0,1 0,-1 1,0-1,0 0,0 1,0 0,0-1,0 1,-1 0,1 0,-1 0,-1 0,0 0,0 0,0 0,0 0,0 1,0 0,-1 0,1 0,-1 0,1 1,0 0,-1 0,1 0,-1 0,1 1,-1 0,1 0,0 0,-1 0,1 0,0 1,-3 2,-88 51,95-54,-12 7,1 1,0 0,0 1,1 0,1 1,0 0,0 1,1-1,0 2,1-1,1 1,0 0,1 0,0 1,1 0,0 0,1 0,1 0,0 0,1 0,1 3,2-9,0 0,1-1,0 1,0 0,1-1,0 0,1 0,-1 0,1 0,1-1,-1 0,1 0,0 0,0-1,1 0,0 0,0-1,0 1,0-2,0 1,1-1,0 0,0 0,0-1,0 0,0-1,0 0,0 0,1 0,-1-1,0-1,0 1,1-1,-1-1,0 1,3-2,89-21,-73 13</inkml:trace>
  <inkml:trace contextRef="#ctx0" brushRef="#br0" timeOffset="-420.335">7733 651,'168'-234,"-125"195,-42 38,-1 0,1 1,0-1,0 1,0-1,0 1,0-1,-1 1,1-1,0 1,0 0,0 0,0-1,0 1,0 0,0 0,0 0,0 0,0 0,0 0,0 0,0 1,0-1,0 0,0 0,0 1,0-1,0 1,0-1,0 1,0-1,-1 1,1-1,0 1,0 0,-1 0,1-1,0 1,-1 0,1 0,-1 0,1-1,-1 1,1 0,-1 0,0 0,1 0,-1 0,0 0,0 0,0 0,0 1,-3 39,2-40,0 1,0-1,0 0,0 1,0-1,0 1,1-1,-1 1,1-1,-1 1,1-1,-1 1,1-1,0 1,0 0,0-1,0 1,0 0,0-1,0 1,0-1,1 1,-1-1,1 1,-1 0,1-1,0 1,-1-1,1 0,0 1,0-1,0 0,0 1,0-1,0 0,1 0,-1 0,0 0,1 0,-1 0,0 0,1-1,-1 1,1 0,-1-1,1 1,0-1,-1 0,1 1,-1-1,1 0,0 0,-1 0,1 0,-1 0,1-1,0 1,137-58,-122 50,62-21,-77 29,0 0,0 0,0 0,-1 0,1 0,0 0,0 0,-1 1,1-1,0 1,0-1,-1 1,1 0,0 0,-1-1,1 1,-1 0,1 1,-1-1,0 0,1 0,-1 0,0 1,0-1,0 1,0-1,0 1,0-1,0 1,-1 0,1-1,0 1,-1 0,1-1,-1 1,0 0,0 0,0 0,1-1,-2 1,1 0,0 0,-23 166,28-150</inkml:trace>
  <inkml:trace contextRef="#ctx0" brushRef="#br0" timeOffset="-4523.085">3472 397,'-21'18,"1"2,1 0,1 1,1 1,1 1,1 0,1 2,0-1,2 1,0 5,10-28,1 0,0 0,-1 1,1-1,0 0,0 1,0-1,0 1,1-1,-1 1,1 0,-1-1,1 1,0 0,0-1,0 1,0-1,1 1,-1 0,1-1,-1 1,1-1,0 1,0-1,0 1,0-1,1 0,-1 0,1 0,-1 1,1-1,0 0,0-1,0 1,0 0,0-1,0 1,0-1,0 1,1-1,-1 0,3 1,7-3,0 0,0 0,-1-1,1-1,0 0,-1 0,1-1,-1-1,0 0,0 0,-1-1,0 0,0-1,0-1,-1 1,0-1,0-1,-1 0,0 0,-1 0,0-1,0 0,4-10,-4 10,-1-2,0 1,0-1,-1 0,-1 0,0 0,0-1,-1 1,-1-1,0 0,-1 0,0-10,-1 21,0-1,0 1,-1 0,1-1,0 1,-1-1,0 1,1 0,-1 0,0-1,0 1,0 0,-1 0,1 0,0 0,-1 0,0 0,1 0,-1 1,0-1,0 1,0-1,0 1,0 0,0-1,0 1,0 0,0 0,-1 1,1-1,0 0,-1 1,1-1,-1 1,1 0,0 0,-1 0,1 0,-1 0,1 1,-2 0,-97 34,49 1,33-19</inkml:trace>
  <inkml:trace contextRef="#ctx0" brushRef="#br0" timeOffset="-4031.976">3754 735,'232'-304,"-231"303,-1 0,1 0,-1 1,1-1,-1 0,1 1,0-1,-1 0,1 1,0-1,0 1,-1-1,1 1,0-1,0 1,0-1,-1 1,1 0,0-1,0 1,0 0,0 0,0 0,0 0,0 0,0 0,0 0,0 0,-1 0,1 0,0 1,0-1,0 0,0 0,0 1,0-1,-1 1,1-1,0 1,0-1,-1 1,1-1,0 1,-1 0,1 0,0-1,-1 1,1 0,-1 0,1-1,-1 1,0 0,1 0,-1 0,0 0,0 0,1 0,-1-1,0 1,0 0,0 0,0 0,0 0,0 0,0 0,-1 0,1 0,2 6,0 0,1 0,0-1,0 1,0-1,1 0,0 0,0 0,0 0,1 0,0-1,0 0,0 0,1-1,0 1,0-1,0 0,0-1,0 1,1-1,0-1,0 1,-1-1,3 0,4-2,0-1,0 0,0 0,0-2,0 1,0-2,-1 0,1 0,-1-1,0-1,-1 0,1 0,-1-1,0-1,-1 0,0 0,0-1,-1-1,0 1,-1-1,0-1,0 1,-1-2,0 1,-1-1,21-23,-14 22</inkml:trace>
  <inkml:trace contextRef="#ctx0" brushRef="#br0" timeOffset="-13235.003">621 114,'-59'190,"55"-178,-37 140,-6-1,-7-3,-17 21,40-92,31-77,0-1,1 1,-1 0,0 0,0 0,0 0,1-1,-1 1,0 0,0 0,1 0,-1 0,0 0,0 0,1 0,-1 0,0 0,0 0,1 0,-1 0,0 0,0 0,1 0,-1 0,0 0,0 0,1 0,-1 0,0 0,0 0,0 0,1 0,-1 0,0 1,0-1,0 0,1 0,-1 0,0 0,0 1,0-1,0 0,1 0,-1 0,0 1,0-1,0 0,17-23,6-28,-11 26</inkml:trace>
  <inkml:trace contextRef="#ctx0" brushRef="#br0" timeOffset="-12789.565">593 143,'11'108,"2"-45,1 11,3-1,3-1,4-1,9 16,-33-85,1 0,0 0,0 0,0 1,0-1,1 0,-1 0,1-1,-1 1,1 0,0 0,-1-1,1 1,0-1,0 1,0-1,0 0,0 0,1 0,-1 0,0 0,0 0,1-1,-1 1,0-1,1 0,-1 1,0-1,1 0,-1-1,1 1,-1 0,0-1,1 1,-1-1,0 1,1-1,-1 0,0 0,0 0,0-1,0 1,0 0,0-1,0 1,0-1,-1 0,1 1,-1-1,2-2,66-133,-56 103,10-22,-2-1,-3-1,-2-1,-3-1,-3 0,2-43,-11 102,0-1,-1 0,1 0,-1 0,1 0,-1 0,0 0,0 0,0 0,0 0,0 0,0 1,-1-1,1 0,-1 0,1 0,-1 0,1 0,-1 1,0-1,0 0,0 0,0 1,0-1,-1 1,1-1,0 1,-1 0,1-1,-1 1,1 0,-1 0,0 0,1 0,-1 0,0 0,0 1,-1-1,-8 7</inkml:trace>
  <inkml:trace contextRef="#ctx0" brushRef="#br0" timeOffset="-7084.715">1242 509,'-2'-2,"0"0,-1 0,1 0,0 1,0-1,-1 1,1 0,-1 0,1-1,-1 2,0-1,1 0,-1 0,0 1,1 0,-1-1,0 1,0 0,1 0,-1 1,0-1,0 1,1-1,-1 1,0 0,1 0,-1 0,1 0,-1 0,1 1,0-1,-1 1,1-1,0 1,0 0,0 0,-65 79,28 32,39-110,0 0,-1 0,1 1,0-1,0 0,1 0,-1 1,1-1,-1 0,1 0,0 0,0 0,1 1,-1-2,1 1,-1 0,1 0,0 0,0-1,0 1,0-1,1 0,-1 1,1-1,-1 0,1 0,0-1,0 1,-1-1,1 1,0-1,1 0,-1 0,1 0,6 1,0-1,-1-1,1 0,-1 0,1 0,0-2,-1 1,1-1,-1 0,0-1,0 0,0-1,0 0,0 0,-1-1,0 0,0 0,0-1,0 0,-1 0,0-1,0 0,-1 0,0-1,0 1,-1-1,0-1,-1 1,1-1,0-4,-1 9,-1-1,0 1,0-1,0 0,0 0,-1 0,0 0,0-1,0 1,-1-1,0 1,0-1,0 1,0-1,-1 0,0 1,-1-1,1 0,-1 1,0-1,0 1,-1-1,1 1,-1 0,-1-1,1 1,-1 0,1 0,-2 1,1-1,0 0,-1 1,0 0,-1-1,0 3,-1 0,0 1,0-1,0 1,-1 1,1-1,0 1,0 0,0 0,-1 1,1-1,0 2,0-1,0 1,0-1,0 2,1-1,-1 1,1-1,-1 2,1-1,0 0,-4 4,-9 8</inkml:trace>
  <inkml:trace contextRef="#ctx0" brushRef="#br0" timeOffset="-6568.163">1722 1,'26'138,"-25"-110,0 0,-1 0,-2 0,-1 0,-1 0,-3 7,-23 162,7-39,18-123,8-27</inkml:trace>
  <inkml:trace contextRef="#ctx0" brushRef="#br0" timeOffset="-6290.153">1440 424,'34'5,"25"-3,7-2,-2-2,-8 1,-8 0,-8 0,-6-5,-3-1,-3 1,-6 1</inkml:trace>
  <inkml:trace contextRef="#ctx0" brushRef="#br0" timeOffset="-5835.827">1975 622,'21'-6,"0"0,-1-1,-1-1,1-1,-1-1,-1 0,0-2,0 0,-1-1,-1 0,0-2,-1 0,9-10,-23 23,1 0,-1 0,1 0,-1-1,0 1,0 0,0 0,0-1,0 1,0-1,-1 1,1-1,-1 1,0-1,1 1,-1-1,0 1,-1-1,1 1,0-1,-1 1,1-1,-1 1,0 0,0-1,0 1,0 0,0-1,-1 1,1 0,0 0,-1 0,0 0,0 0,1 1,-1-1,0 0,0 1,0 0,-1-1,1 1,0 0,0 0,-1 0,1 0,-1 0,1 1,-1-1,1 1,-1 0,1 0,-1 0,1 0,-1 0,1 0,-1 0,1 1,-15 2,1 0,0 2,0-1,1 2,-1 0,1 1,1 1,-1 0,1 1,1 0,0 1,0 1,1 0,0 1,1 0,0 1,1 0,0 0,1 1,-4 9,8-14,-1 1,2 0,-1 0,1 0,1 1,-1-1,2 1,0 0,-1 8,3-16,-1 0,1 1,0-1,0 0,0 1,1-1,-1 0,1 0,0 0,-1 0,1 1,1-1,-1 0,0 0,1-1,0 1,0 0,-1 0,2-1,-1 1,0-1,0 0,1 0,-1 0,1 0,0 0,-1 0,1-1,0 1,0-1,0 0,0 0,1 0,0 0,22 3,0-1,1-1,-1-2,1 0,-1-2,2-1,-12 1,22-3,1-1,-1-3,-1-1,0-1,18-10,-26 10</inkml:trace>
  <inkml:trace contextRef="#ctx0" brushRef="#br0" timeOffset="-5390.239">2653 368,'-9'3,"0"0,1 0,-1 1,1 0,0 1,0-1,0 2,1-1,0 1,0 0,0 1,1-1,0 2,0-1,1 0,-1 1,2 0,-1 0,1 1,5-4,0-1,-1 1,2 0,-1-1,1 1,-1-1,1 0,1 0,-1 1,0-1,1-1,0 1,0 0,0-1,0 1,1-1,-1 0,1 0,0 0,0-1,0 1,0-1,0 0,1 0,-1-1,4 2,10 7,12 5,41 27,-69-40,-1-1,0 0,1 0,-1 1,0-1,0 1,0 0,0-1,0 1,0 0,0-1,-1 1,1 0,-1 0,1-1,-1 1,0 0,1 0,-1 0,0 0,0 0,0 0,-1 0,1-1,0 1,-1 0,1 0,-1 0,0-1,1 1,-1 0,0 0,0-1,0 1,0-1,-1 1,1-1,-1 1,-7 5,0-1,0 1,-1-1,0-1,-1 0,1-1,-1 0,0 0,0-1,0 0,0-1,-1-1,1 1,0-2,-1 0,1 0,-1-1,1 0,-2-2,-5 3,-7-1</inkml:trace>
  <inkml:trace contextRef="#ctx0" brushRef="#br0" timeOffset="-3204.183">5024 453,'-30'475,"33"-509,2 0,2 0,0 1,2 0,2 0,1 1,1 1,2 0,1 1,2 0,7-8,-15 21,3-5,0 1,1 1,1 0,1 1,1 1,18-16,-32 32,-1 0,0 0,1 0,-1 1,1-1,-1 1,1-1,0 1,-1 0,1 0,0 1,0-1,0 0,0 1,0 0,0-1,0 1,0 1,0-1,0 0,0 1,-1-1,1 1,0 0,0 0,0 0,-1 0,1 1,0-1,-1 1,1-1,-1 1,0 0,1 0,-1 0,0 0,0 0,-1 1,1-1,0 1,-1-1,1 1,-1 0,0-1,0 1,0 0,0 0,0 2,2 9,-1-1,-1 0,0 0,0 1,-2-1,1 0,-2 0,0 1,0-1,-1 0,-1-1,0 1,-1-1,0 1,-1-1,0-1,-1 1,-1-1,1 0,-2-1,1 0,-1 0,-1-1,0 0,0-1,-1 0,0 0,0-1,-1-1,0 0,-10 3,-2 1,16-6,0-1,0 0,-1 0,1 0,-1-1,1 0,-1-1,0 0,0-1,1 1,-1-1,-6-2,1-7,3-2</inkml:trace>
  <inkml:trace contextRef="#ctx0" brushRef="#br0" timeOffset="-2670.221">5391 735,'48'-20,"-2"-1,0-2,-1-3,28-21,-56 35,-1-1,-1 0,0-1,-1-1,-1 0,0-1,-1 0,-1-1,0 0,-1-1,-1 0,-1 0,-1-1,0 0,-1-1,1-8,-6 25,-1 1,1-1,0 0,-1 1,0-1,1 0,-1 1,0-1,0 0,-1 0,1 1,0-1,-1 0,0 1,0-1,1 1,-1-1,-1 1,1-1,0 1,-1 0,1-1,-1 1,0 0,0 0,1 0,-1 0,-1 1,1-1,0 0,0 1,-1 0,1-1,-1 1,1 0,-1 0,1 0,-1 1,1-1,-1 1,0-1,0 1,1 0,-1 0,0 0,1 0,-1 1,0-1,1 1,-3 0,-6 3,0 0,1 1,-1 0,1 1,0 0,1 1,-1 0,1 0,1 1,-1 0,1 0,1 1,-1 0,2 1,-1 0,1 0,1 0,0 0,0 1,0 1,4-9,0 1,0-1,0 0,1 1,-1-1,1 0,0 1,0-1,0 1,0-1,0 0,1 1,-1-1,1 0,0 1,0-1,0 0,1 0,-1 0,1 0,0 0,0 0,0 0,0 0,0-1,0 1,1-1,0 0,-1 0,1 0,0 0,0 0,0 0,0-1,0 1,0-1,0 0,1 0,13 3,-1-1,0-1,1-1,0 0,-1-1,1-1,-1 0,1-1,-1-1,12-4,91-7,-118 13,0 1,0 0,0-1,0 1,-1 0,1 0,0 0,0 0,0 0,0 0,0 0,0 0,0 0,0 1,0-1,0 0,0 0,-1 1,1-1,0 1,0-1,0 1,-1-1,1 1,0-1,0 1,-1 0,1-1,0 1,-1 0,1 0,-1 0,1-1,-1 1,0 0,1 0,-1 0,0 0,1 0,-1 0,0 0,0-1,0 1,0 0,0 0,0 0,0 0,0 0,0 0,-1 0,1 0,0 0,0 0,-1 0,1-1,-1 2,-34 49,26-40,-3 3,9-11,0 0,0-1,0 1,0 0,1 1,-1-1,1 0,0 1,0 0,0-1,0 1,1 0,0 0,-1 0,1 0,1 0,-1 0,0 0,1 0,0 0,0 0,0 0,1 1,1-4,-1 1,1-1,0 1,0-1,0 0,1 0,-1 0,0 0,0 0,0-1,1 1,-1 0,0-1,1 0,-1 0,1 1,-1-2,0 1,1 0,-1 0,0-1,2 1,0-1,20-1</inkml:trace>
  <inkml:trace contextRef="#ctx0" brushRef="#br0" timeOffset="-2384.147">6322 397,'-13'20,"1"-3,0 1,1 0,1 0,0 1,2 0,0 1,1-1,1 2,1-1,1 1,0 2,4-21,0 0,-1 0,1 0,0 1,0-1,1 0,-1 0,0 0,1 0,-1 0,1 0,0 0,0 0,-1 0,1 0,1 0,-1-1,0 1,0 0,1-1,-1 1,1-1,-1 1,1-1,-1 0,1 1,0-1,0 0,0 0,0 0,0-1,0 1,0 0,0-1,0 1,0-1,0 0,0 1,0-1,0 0,0-1,1 1,-1 0,0 0,0-1,0 1,0-1,0 0,0 0,0 0,0 0,-1 0,1 0,0 0,1-1,4-4,0 1,0-1,-1 0,1-1,-1 0,-1 0,1 0,-1 0,0-1,-1 0,0 0,0 0,-1-1,0 1,0-1,-1 0,0 0,-1 0,0 0,0 0,-1 0,0 0,-1 0,0 0,0 0,-1 0,0 0,0 1,-1-1,0 1,-1-1,0 0,1 5,-1 0,1 0,-1 1,1-1,-1 1,0 0,0 0,-1 0,1 0,-1 1,1-1,-1 1,0 0,0 1,0-1,0 1,0 0,0 0,0 1,0 0,0 0,0 0,0 0,0 1,-1-1,1 1,0 1,0-1,-3 2,-11 7</inkml:trace>
  <inkml:trace contextRef="#ctx0" brushRef="#br0" timeOffset="2132.488">4995 848,'5'-5,"2"4,-1 6,-6 2,-3 5,-1 6,0 3,1 4,1 3,0 0,-3-3,-2-3,1 2,2 0,1 1,1-4</inkml:trace>
  <inkml:trace contextRef="#ctx0" brushRef="#br0" timeOffset="4429.104">0 1158,'106'-14,"1"4,0 4,67 8,-71-1,155 26,426-27,224 0,-450-27,-118 14,25-5,95 18,-190 2,293-31,-184 18,185-24,-187 13,93-12,101 12,412 3,-654 21,270-2,-430-27,-143 26,-2 0</inkml:trace>
  <inkml:trace contextRef="#ctx0" brushRef="#br0" timeOffset="6382.692">4939 1017,'5'0,"1"5,0 6,-1 7,-6-1,-3 2,-1 3,0 2,2 2,0 1,2-4</inkml:trace>
</inkml:ink>
</file>

<file path=ppt/ink/ink6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5:3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 92,'-2'1,"0"0,1 1,-1-1,0 1,0 0,1 0,-1-1,1 1,0 0,0 0,-1 0,1 0,0 1,1-1,-1 0,0 0,1 0,-1 1,1-1,-1 0,1 1,0-1,0 0,0 1,1-1,-2 2,-14 154,-2 133,-7-153,21-129</inkml:trace>
  <inkml:trace contextRef="#ctx0" brushRef="#br0" timeOffset="684.658">1412 233,'-1'-2,"-7"-13,1 1,-2 0,0 1,0 0,-2 0,1 1,-1 0,-1 1,0 1,-1-1,0 2,-3-2,7 10,1 1,0 0,0 0,0 1,0 0,0 0,0 1,0 0,0 1,1-1,-1 2,1-1,-1 1,1 0,0 0,1 1,-1 0,1 0,0 1,0-1,1 1,-1 0,2 1,-1 0,0-1,-1 6,-2-3,0 1,1 0,1 1,-1-1,2 1,-1 0,2 1,-1-1,2 1,-1 0,2 0,0 0,0 0,1 1,0-1,1 9,1-17,-1-1,1 0,-1 1,1-1,0 0,0 0,1 0,-1 0,1 0,-1 0,1 0,0 0,0-1,0 1,0-1,1 1,-1-1,1 0,-1 0,1 0,0 0,0 0,0-1,0 1,0-1,0 0,0 0,0 0,1 0,-1-1,0 1,1-1,-1 0,0 0,1 0,7 0,0 0,0-1,0-1,0 0,0 0,-1-1,1 0,-1-1,0 0,2-1,18-12,0 0,-1-3,-1 0,-1-1,24-25,24-45,-75 91,0 0,0 0,0 1,0-1,0 0,0 0,0 1,0-1,0 0,0 0,0 1,0-1,0 0,0 1,0-1,0 0,0 0,1 1,-1-1,0 0,0 0,0 0,0 1,0-1,1 0,-1 0,0 0,0 1,0-1,1 0,-1 0,0 0,0 0,1 0,-1 1,0-1,0 0,1 0,-1 0,0 0,0 0,1 0,-1 0,-11 29,-40 167,44-157,1 1,2 1,1-1,2 1,2 0,3 9,-4-48,0 0,0-1,0 1,0 0,0 0,0-1,1 1,-1 0,1-1,-1 1,1-1,0 1,-1 0,1-1,0 1,0-1,0 0,0 1,1-1,-1 0,0 0,0 1,1-1,-1 0,1 0,-1-1,1 1,9 0</inkml:trace>
  <inkml:trace contextRef="#ctx0" brushRef="#br0" timeOffset="965.002">1751 515,'0'19,"5"7,1-2</inkml:trace>
  <inkml:trace contextRef="#ctx0" brushRef="#br0" timeOffset="1531.961">1977 148,'4'-3,"11"-8,-1 0,2 1,-1 1,1 0,1 1,-1 0,1 2,1 0,-1 1,1 0,0 2,16-2,-32 5,1 0,-1 1,0-1,0 1,1-1,-1 1,0 0,0-1,0 1,0 0,0 1,0-1,0 0,0 1,0-1,0 1,-1-1,1 1,-1 0,1-1,-1 1,0 0,1 0,-1 0,0 0,0 0,-1 1,1-1,0 0,-1 0,1 1,-1-1,0 0,0 0,0 1,0-1,0 0,0 2,-22 86,-110 147,128-232,1 1,0 0,1 0,-1 0,1 0,0 0,1 0,0 1,0-1,0 0,1 1,-1-1,2 1,-1-1,1 1,0-1,0 0,1 1,-1-1,1 0,1 0,-1 0,1 0,0-1,1 1,-1-1,1 0,0 0,2 2,8-1,1 0,-1-1,1-1,0-1,1 0,-1 0,0-2,1 0,-1 0,1-2,-1 0,1 0,-1-2,1 0,-1-1,0 0,-1-1,1-1,-1 0,0-1,-1 0,9-7,-6 6</inkml:trace>
  <inkml:trace contextRef="#ctx0" brushRef="#br0" timeOffset="2033.461">3049 6,'-29'12,"1"0,0 2,0 1,2 1,-23 17,41-26,-1 0,1 1,1 0,0 0,0 0,0 1,1 0,1 0,-1 1,1 0,1 0,0 0,1 0,-1 0,2 1,0 0,0-1,0 7,0-5,0 0,0 0,1 0,1 0,0 0,1 0,0 1,1-1,0 0,1 0,0-1,1 1,0-1,1 1,0-1,1-1,0 1,0-1,2 0,-1 0,1-1,0 0,5 3,-4-6,0 0,1-1,-1-1,1 0,0 0,0-1,0 0,0 0,1-1,-1-1,1 0,-1 0,1-1,0 0,-1-1,1 0,-1-1,1 0,-1-1,0 0,0-1,0 1,0-2,-1 0,0 0,0 0,0-1,0-1,-1 1,0-1,-1-1,1 0,-2 0,1 0,-1-1,2-2,-6 8,0-1,-1 1,1 0,-1-1,1 1,-1-1,0 0,-1 1,1-1,0 0,-1 1,0-1,0 0,0 0,0 0,-1 1,0-1,1 0,-1 1,-1-1,1 1,0-1,-1 1,0-1,0 1,0 0,0 0,0 0,-1 0,1 0,-1 1,0-1,1 1,-2-1,-3-3,-1 0,-1 0,1 1,-1 0,0 0,0 1,0 0,-1 1,1 0,-1 0,0 1,-3 0,-5 1,0 1,1 0,-1 1,0 1,1 1,0 1,0 0,0 1,0 1,1 0,-1 1,-5 5,-4 2</inkml:trace>
  <inkml:trace contextRef="#ctx0" brushRef="#br0" timeOffset="3115.479">0 938,'607'-29,"114"19,-553-3,510-21,-80 35,-135-30,-307 13,-17 4,-115 12</inkml:trace>
  <inkml:trace contextRef="#ctx0" brushRef="#br0" timeOffset="5033.318">3783 317,'-5'0,"-2"5,6 1,3-4,5-4,-3-1,-2 6,-6 1,-3 0</inkml:trace>
  <inkml:trace contextRef="#ctx0" brushRef="#br0" timeOffset="5785.04">3811 6,'0'-4,"0"2,-5 2,-6 2,-2-1</inkml:trace>
</inkml:ink>
</file>

<file path=ppt/ink/ink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9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1,'0'33,"5"12,2-3</inkml:trace>
</inkml:ink>
</file>

<file path=ppt/ink/ink6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05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110 116,'23'58,"-15"181,-10-150,2 989,-29-847,29 417,-28-422,0-56,17-59,13-54,3-64,-3-6</inkml:trace>
  <inkml:trace contextRef="#ctx0" brushRef="#br0" timeOffset="2755.843">139 143,'1'0,"-1"-1,0 1,1-1,-1 1,0-1,1 1,-1-1,0 1,0-1,0 0,1 1,-1-1,0 1,0-1,0 0,0 1,0-1,0 1,0-1,0 0,0 1,0-1,-1 1,1-1,0 1,0-1,-1 0,1 1,0-1,0 1,-1-1,1 1,-1-1,1 1,0 0,-1-1,1 1,-1-1,1 1,-1 0,1-1,-1 1,0 0,1 0,-1 0,1-1,-1 1,1 0,-1 0,0 0,1 0,-1 0,1 0,-1 0,0 0,1 0,-1 0,1 0,-1 0,0 1,1-1,-1 0,1 0,-1 1,141-10,-94 11,378-13,366-81,-643 82,140 9,-127 2,-157-1,0-1,0 1,0 0,0 0,0 0,0 0,0 0,0 0,0 1,0 0,0 0,0-1,0 2,0-1,0 0,-1 0,1 1,0 0,-1-1,0 1,1 0,-1 0,0 1,0-1,0 0,0 1,0-1,-1 1,1-1,-1 1,1 0,-1 0,0 0,0 0,-1 0,1 0,-3 225,30 57,-28 690,0-400,28-378,-27-165,-1 0,-2-1,-1 1,-2-1,-3 9,-21 84,19 41,9-60,1-103,0 0,0 0,0 0,0 0,-1 0,1-1,-1 1,1 0,-1 0,1 0,-1 0,0-1,0 1,0 0,0-1,0 1,-1-1,1 1,0-1,-1 1,1-1,-1 0,1 0,-1 0,0 0,1 0,-1 0,0 0,0-1,0 1,1 0,-1-1,0 0,0 1,0-1,0 0,0 0,0 0,0 0,0 0,0-1,0 1,1-1,-1 1,0-1,-1 0,-21-4,-1 1,1 1,-1 2,1 0,-1 1,0 2,-23 4,-207 13,86 8,1-15,99-2,-1-3,0-4,0-2,-13-4,-35 1,-306 2,198 29,58-41,144 6</inkml:trace>
</inkml:ink>
</file>

<file path=ppt/ink/ink6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20.40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1 736,'65'-93,"123"-30,-132 92,0 3,2 2,0 3,49-12,234-49,-139 45,52 12,112 28,-329 2,1 2,-1 2,-1 0,1 3,-1 1,10 6,-3-2,99 22,55-7,-27-20,-106 0,1-4,1-2,-1-3,19-4,24 2,145-26,5 14,124-5,-193-6,67-7,100-44,-132 37,-26 9,28 2,28 56,-29-1,-101-11,-101-12,0-2,-1 0,1-1,0-2,0 0,0-1,0-2,-1 0,1-1,-1-2,0 0,0-1,1-2,119-49,-116 48,-1 1,2 1,-1 1,1 2,0 0,21 0,94-20,27-4,-144 28</inkml:trace>
</inkml:ink>
</file>

<file path=ppt/ink/ink6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29.97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1514 152,'-8'1,"1"1,0 1,-1 0,1 0,0 0,1 1,-1 0,1 0,-1 0,1 1,0 0,1 0,-6 7,1-3,-173 198,-838 1008,833-988,174-204,14-24,1 1,-1 0,0-1,0 1,0 0,0-1,1 1,-1 0,0 0,0-1,0 1,1 0,-1 0,0 0,0-1,1 1,-1 0,0 0,1 0,-1 0,0 0,1-1,-1 1,0 0,1 0,-1 0,0 0,1 0,-1 0,0 0,1 0,-1 0,0 0,1 0,-1 0,0 1,0-1,1 0,-1 0,0 0,1 0,-1 0,0 1,0-1,1 0,-1 0,0 1,0-1,1 0,-1 0,0 1,0-1,0 0,0 0,1 1,-1-1,0 0,0 1,0-1,0 0,0 1,0-1,0 1,187-175,337-340,357-374,-864 870,35-36,2 3,2 2,2 2,3 3,3 1,-22 33,-42 11,1-1,0 1,0 0,-1-1,1 1,0 0,-1 0,1 0,-1 0,1 0,-1 0,1-1,-1 1,0 0,0 0,1 0,-1 0,0 0,0 1,0-1,0 0,0 0,0 0,0 0,0 0,-1 0,1 0,0 0,-1 0,1 0,0-1,-1 1,1 0,-1 0,0 0,1 0,-1 0,0-1,1 1,-101 141,-1030 1185,867-1051,201-202,62-74,0 0,1 1,-1-1,0 1,1 0,-1-1,1 1,-1-1,1 1,-1 0,1-1,-1 1,1 0,0-1,-1 1,1 0,0 0,0 0,-1-1,1 1,0 0,0 0,0 0,0-1,0 1,0 0,0 0,0 0,1-1,-1 1,0 0,0 0,1 0,-1-1,0 1,1 0,-1-1,1 1,-1 0,1-1,-1 1,1-1,-1 1,1 0,0-1,-1 0,1 1,0-1,-1 1,1-1,0 0,0 1,-1-1,1 0,0 0,0 0,0 1,0-1,52-11,-7-14,0-2,-2-1,-1-3,-2-1,5-7,-15 14,1311-1092,-931 809,-396 298,-5 2,1 1,0 0,0 1,0 0,1 0,0 1,0 1,0 0,1 1,-1 0,1 1,-12 1,0 1,-1 0,1 0,0 0,-1 0,1 0,0 1,0-1,-1 0,1 0,0 0,-1 1,1-1,0 0,-1 1,1-1,-1 0,1 1,0-1,-1 1,1-1,-1 1,1-1,-1 1,0-1,1 1,-1 0,1-1,-1 1,0 0,0-1,1 1,-1 0,0-1,0 1,0 0,0 0,0-1,0 1,0 0,0-1,0 1,0 0,0 0,0-1,0 1,-1 0,1-1,0 1,-1 0,1-1,0 1,-20 39,-20 16,-2-2,-2-1,-11 6,-4 5,-310 345,-295 339,394-416,269-332,0 1,-1 0,1-1,0 1,0 0,-1 0,1 0,0 0,0 0,0 0,0 0,0 0,1 1,-1-1,0 0,0 1,1-1,-1 0,1 1,-1-1,1 1,0-1,-1 0,1 1,0-1,0 1,0-1,0 1,0-1,0 1,1-1,-1 1,0-1,1 1,-1-1,1 0,0 1,-1-1,1 0,0 0,0 1,0-1,0 0,0 0,0 0,0 0,0 0,0 0,0 0,1 0,-1-1,19-3,-1-1,0-1,0-1,-1 0,0-2,0 0,0-1,-1-1,-1 0,0-1,6-6,-11 10,203-150,-8-9,23-35,-111 96,152-135,-166 145</inkml:trace>
</inkml:ink>
</file>

<file path=ppt/ink/ink6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0.17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1561 1,'-594'591,"-263"322,841-895,3-5,1 0,1 1,0 0,1 1,1 1,0-1,-4 12,13-26,-1 0,0 0,1 1,-1-1,1 0,-1 1,1-1,-1 0,1 1,0-1,0 0,0 1,0-1,0 1,0-1,0 1,0-1,1 0,-1 1,0-1,1 0,-1 1,1-1,0 0,-1 0,1 1,0-1,0 0,0 0,0 0,-1 0,2 0,-1 0,0 0,0 0,0-1,0 1,0 0,1-1,-1 1,0-1,1 1,-1-1,0 1,1-1,-1 0,1 0,-1 0,0 0,1 0,-1 0,2 0,77-14,-28-9,-1-2,-1-2,-1-2,-2-3,-1-2,-2-1,39-41,-67 62,554-519,-329 301,-135 132</inkml:trace>
</inkml:ink>
</file>

<file path=ppt/ink/ink6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0.358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1709 1,'-457'499,"344"-371,-306 349,-208 324,547-677,79-123,0 0,0-1,0 1,1 0,-1 0,0-1,0 1,1 0,-1 0,0 0,1 0,-1 0,1 0,-1 0,1 0,0 0,-1 0,1 0,0 0,0 0,0 0,0 0,0 1,0-1,0 0,0 0,0 0,0 0,1 0,-1 0,0 0,1 0,-1 0,1 0,-1 0,1 0,-1 0,1 0,0 0,0 0,-1-1,1 1,0 0,0-1,0 1,0 0,0-1,0 1,0-1,0 1,0-1,0 0,0 1,0-1,0 0,0 0,0 0,0 1,0-1,0-1,1 1,-1 0,0 0,0 0,0 0,0-1,0 1,24-9,-1-1,0-1,-1 0,0-2,-1-1,-1-1,0-1,-1 0,10-12,-26 25,558-510,-460 419</inkml:trace>
</inkml:ink>
</file>

<file path=ppt/ink/ink6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1.47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1741 287,'-1314'1449,"1285"-1416,-121 138,-54 90,170-206,33-55,0 1,1-1,-1 1,0-1,1 1,-1-1,1 1,-1 0,1-1,-1 1,1 0,-1-1,1 1,0 0,0-1,-1 1,1 0,0 0,0-1,0 1,-1 0,1 0,0-1,0 1,0 0,0 0,1 0,-1-1,0 1,0 0,0 0,1-1,-1 1,0 0,1-1,-1 1,0 0,1-1,-1 1,1 0,-1-1,1 1,0-1,-1 1,1-1,-1 1,1-1,0 0,-1 1,1-1,0 0,0 1,-1-1,1 0,0 0,0 0,-1 0,1 1,0-1,0 0,46-16,21-23,-2-3,-3-2,-1-4,-2-2,-32 28,1272-1125,-711 598,-486 469,-98 87,-86 102,-754 814,563-634,-385 421,462-507,176-177,19-25,1-1,-1 1,0-1,1 0,-1 1,0-1,1 1,-1-1,1 1,-1-1,0 0,1 1,-1-1,1 0,-1 0,1 1,-1-1,1 0,-1 0,1 0,0 0,-1 1,1-1,-1 0,1 0,-1 0,1 0,0 0,-1 0,1-1,-1 1,1 0,-1 0,1 0,-1 0,1-1,-1 1,1 0,-1-1,1 1,-1 0,1-1,-1 1,0 0,1-1,-1 1,1-1,-1 1,0-1,0 1,1-1,-1 1,0-1,0 1,68-45,-3-3,-2-2,2-8,-33 31,868-797,250-321,-949 970,-201 175,0 1,0-1,0 1,1-1,-1 0,0 1,0-1,0 1,1-1,-1 1,0-1,1 0,-1 1,0-1,0 0,1 1,-1-1,1 0,-1 1,0-1,1 0,-1 0,1 0,-1 1,1-1,-1 0,0 0,1 0,-1 0,1 0,-1 0,1 0,-1 0,1 0,-166 181,-856 888,388-395,565-591,67-82,1 0,-1 0,1 0,0 0,0 0,0 0,-1 0,1 0,0 0,0 0,0-1,1 1,-1 0,0 0,0 0,0 0,1 0,-1 0,1 0,-1 0,0 0,1 0,-1-1,1 1,0 0,-1 0,1-1,0 1,-1 0,1-1,0 1,0 0,0-1,0 1,-1-1,1 0,0 1,0-1,0 0,0 1,0-1,0 0,0 0,0 0,0 0,0 0,0 0,0 0,0 0,0 0,0-1,0 1,0 0,0-1,-1 1,1 0,0-1,0 1,0-1,0 0,-1 1,1-1,0 0,0 0,34-13,0-2,-1-1,-1-1,-1-2,-1-2,0-1,2-4,-23 20,314-260,29-53,-238 215,691-654,-636 596,159-116,-197 199,-132 80,1 0,0 0,0 0,0 0,0 0,0 0,-1 0,1 0,0 0,0 0,0 1,0-1,-1 0,1 1,0-1,0 0,-1 1,1-1,0 1,-1-1,1 1,0 0,-1-1,1 1,-1 0,1-1,-1 1,1 0,-1 0,0-1,1 1,-1 0,0 0,0 0,1-1,-1 1,0 0,0 0,0 0,0 0,0 0,0-1,0 1,-1 0,1 0,0 0,0-1,-1 1,1 0,0 0,-1 0,1-1,-1 1,1 0,-1-1,1 1,-1 0,1-1,-1 1,0-1,1 1,-1-1,0 1,1-1,-1 1,0-1,0 0,0 1,-22 38,-2-2,-2 0,-1-2,-26 27,20-25,-797 883,54-33,669-763,92-102,23-27,32-34,-33 34,945-900,-583 555,374-343,-706 660,-15 13,1 0,1 1,1 2,0 0,2 2,6-3,-32 18,-1 1,1-1,0 1,0-1,-1 1,1 0,0-1,0 1,0-1,0 1,0-1,0 1,0 0,0-1,0 1,0-1,0 1,0-1,0 1,1 0,-1-1,0 1,0-1,0 1,1-1,-1 1,0-1,1 1,-1-1,1 0,-1 1,0-1,1 1,-1-1,1 0,-1 1,1-1,-1 0,1 0,-1 1,1-1,-1 0,1 0,0 0,-1 0,1 0,-1 0,1 0,-1 0,2 0,-145 163,87-106,-1076 1210,723-770,394-479,-35 67,51-84,-1 0,1 0,-1 0,1-1,-1 1,1 0,0 0,-1-1,1 1,0 0,0-1,-1 1,1 0,0-1,0 1,0-1,0 0,0 1,0-1,0 0,0 1,0-1,0 0,0 0,0 0,0 0,0 0,0 0,0 0,0 0,0-1,-1 1,1 0,0 0,0-1,0 1,0-1,0 1,0-1,0 1,-1-1,1 1,0-1,0 0,-1 0,1 1,0-1,-1 0,1 0,-1 0,1 1,40-23,0-2,-2-2,-1-1,5-7,-11 10,546-457,950-886,-1281 1146,-234 217,-34 29,-398 380,-1037 1019,1323-1286,107-101,26-37,1 1,-1 0,0 0,1 0,-1-1,1 1,-1 0,1 0,-1 0,1 0,-1 0,0 0,1 0,-1 0,1 0,-1 0,1 0,-1 0,1 0,-1 0,1 1,-1-1,0 0,1 0,-1 0,1 1,-1-1,0 0,1 0,-1 1,0-1,1 0,-1 1,0-1,0 1,1-1,-1 0,0 1,0-1,1 1,-1-1,0 0,0 1,0-1,0 1,0-1,0 1,0-1,0 1,0-1,0 1,0-1,0 1,0-1,0 0,0 1,-1 0,39-19,-1 0,-1-3,-1-1,-1-1,10-11,-20 17,445-348,-218 171,-153 117</inkml:trace>
</inkml:ink>
</file>

<file path=ppt/ink/ink6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2.94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1792 1,'-229'249,"-161"232,47-52,47-108,255-273,62-55,228-184,425-340,-71 51,-592 473,-21 17,-264 214,-1360 1121,1526-1257,85-66,23-21,0-1,0 1,-1-1,1 0,0 1,0-1,0 1,0-1,0 1,0-1,0 1,0-1,0 1,0-1,0 1,0-1,0 1,0-1,0 1,0-1,1 0,-1 1,0-1,0 1,1-1,-1 1,0-1,0 0,1 1,-1-1,0 0,1 1,-1-1,1 0,-1 0,0 1,1-1,-1 0,1 0,-1 0,1 1,-1-1,1 0,-1 0,1 0,-1 0,1 0,-1 0,0 0,1 0,-1 0,1 0,-1 0,1 0,-1-1,1 1,-1 0,1 0,-1 0,1-1,-1 1,0 0,1 0,-1-1,137-49,-113 39,255-135,53-48,-174 99,458-256,-503 300,-113 52,0-1,0 1,-1-1,1 1,0-1,0 1,0-1,0 1,0 0,0-1,0 1,0-1,0 1,0-1,0 1,1-1,-1 1,0-1,0 1,0-1,1 1,-1-1,0 1,1-1,-1 1,0-1,1 0,-1 1,0-1,1 0,-1 1,1-1,-1 0,1 1,-1-1,1 0,-1 0,1 0,-1 1,1-1,-1 0,1 0,-1 0,1 0,0 0,-1 0,1 0,-1 0,1 0,-1 0,1 0,-1-1,1 1,-1 0,1 0,-1 0,1-1,-1 1,1 0,-1-1,1 1,-1 0,-108 101,69-71,-460 345,261-207,233-165,-35 28,39-31,0 1,1 0,-1-1,1 1,-1-1,0 1,1 0,-1 0,1-1,-1 1,1 0,0 0,-1-1,1 1,0 0,0 0,-1 0,1 0,0 0,0-1,0 1,0 0,0 0,0 0,0 0,1 0,-1 0,0-1,0 1,1 0,-1 0,0 0,1-1,-1 1,1 0,-1 0,1-1,-1 1,1 0,0-1,-1 1,1-1,0 1,-1-1,1 1,0-1,0 1,-1-1,1 0,13 5,-1-2,0 1,1-2,-1 0,1-1,0 0,0-1,-1 0,1-1,13-3,72-8,-60 6</inkml:trace>
</inkml:ink>
</file>

<file path=ppt/ink/ink6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51.75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5143 509,'-1000'-149,"574"95,-363 5,77 76,622-27,795-56,17 26,-701 30,15-1,1 1,-1 3,0 0,0 3,4 1,-41-6,0-1,0 1,0-1,0 1,0-1,0 1,1 0,-1-1,0 1,0 0,1 0,-1 0,1-1,-1 1,1 0,-1 0,1 0,-1 0,1 0,0 0,-1 0,1 0,0 0,0 0,0 0,0 0,0 0,0 0,0 0,0 0,0 0,0 0,1 0,-1 0,0 0,1 0,-1 0,1 0,-1 0,1 0,-1 0,1-1,0 1,-1 0,1 0,0-1,0 1,0 0,-1-1,1 1,0-1,0 1,0-1,0 1,0-1,0 0,0 1,0-1,0 0,0 0,0 0,0 0,0 0,0 0,0 0,0 0,0 0,0-1,0 1,0 0,-16 5,-2 0,1-1,0 0,-1-2,1 0,-1 0,0-2,-10-1,1 2,-936-3,422-26,783 3,-101 6,-92 14,493-32,-489 36,1 3,-1 2,1 2,22 7,-76-13,0 0,1-1,-1 1,0 0,0 0,0 0,0 0,0 0,0 0,1 0,-1 1,0-1,0 0,0 1,0-1,0 1,0-1,0 1,0-1,0 1,0 0,0-1,0 1,0 0,-1 0,1 0,0-1,-1 1,1 0,0 0,-1 0,1 0,-1 0,1 0,-1 0,0 1,0-1,1 0,-1 0,0 0,0 0,0 0,0 1,0-1,0 0,0 0,-1 0,1 0,0 0,-1 0,1 0,0 0,-1 0,0 0,1 0,-1 0,1 0,-1 0,0 0,0 0,0 0,1-1,-1 1,-1 0,-13 6,0 0,0-2,-1 1,0-2,0 0,0-1,0-1,-6 0,-9 3,-157 14,0-8,-136-11,178-2,-831 1,957 1,-63 11,99 0,211-4,535-33,-377 17,0 17,333 53,-480-11,-200-31,-58-10,-320-3,28 8,37-3,-234 42,376-18,133-34,0 0,-1 0,1 0,-1-1,1 1,0 0,-1 0,1 0,0 0,0 0,0 0,0 0,0 0,0 0,0 0,0 0,0 0,1 0,-1 0,0-1,0 1,1 0,-1 0,1 0,-1 0,1 0,-1-1,1 1,-1 0,1 0,0-1,-1 1,1-1,0 1,0 0,0-1,-1 1,1-1,0 0,0 1,0-1,0 0,0 1,0-1,0 0,0 0,0 0,-1 0,1 0,0 0,0 0,0 0,0 0,0 0,0-1,0 1,0 0,0-1,38 9,0-3,0-1,0-1,28-3,-30 0,302-8,-1-15,-113 7,489-24,-159 11,-715 13,-252 7,0 19,-227 41,601-48,-684 80,546-44,176-40,-1 1,0 0,0 0,0-1,1 1,-1 0,0 0,0 0,0 0,1 0,-1 0,0 0,0 1,0-1,1 0,-1 0,0 0,0 1,1-1,-1 1,0-1,0 0,1 1,-1-1,1 1,-1-1,0 1,1 0,-1-1,1 1,-1 0,1-1,0 1,-1 0,1 0,0-1,-1 1,1 0,0 0,0-1,0 1,-1 0,1 0,0 0,0-1,0 1,1 0,-1 0,0 0,0 0,0-1,0 1,1 0,-1 0,0-1,1 1,-1 0,1-1,-1 1,1 0,19 3,1 0,0-1,0-1,-1-1,1-1,12-2,15 1,258-11,122-26,-142 9,659-39,39 42,-941 26,-36 0,-26 1,-494 32,341-18,-787 79,-215 43,532-57,491-51,151-29,1 0,-1 0,0 0,0 0,1 0,-1 0,0 0,0 0,1 0,-1 0,0 0,0 0,1 0,-1 1,0-1,0 0,1 0,-1 0,0 0,0 1,0-1,0 0,1 0,-1 1,0-1,0 0,0 0,0 0,0 1,0-1,0 0,0 1,0-1,0 0,1 0,-1 1,0-1,-1 0,1 0,0 1,0-1,0 0,0 0,34 3,118-8,1-7,116-25,-218 29,79-11,1342-175,-1222 169,400-38,79 26,-627 37,-161 2,-1817 192,1846-191,-1696 234,1599-216,101-11,27-3,10-4,1 0,0-1,1-1,-1 0,0 0,0-1,0-1,1 0,0-1,17 0,598-66,-272 23,681-70,191 39,-899 71,-315 10,-46 2,-508 51,-2277 389,1977-295,745-139,89-12,18-2,25-4,911-182,109-2,347 11,-1045 150,17 16,-244 18,-105 1,-28 0,-85 13,-3371 668,2870-550,547-127,32-6,28-8,909-198,755-80,-617 172,-632 85,-398 28,-58 11,-355 48,-2403 476,2030-388,628-135,107-15,29-6,637-156,11 12,6 29,4 30,81 23,-468 62,-250 12,-35 0,-94 18,-410 63,-976 173,17-20,1326-222,119-17,33-5,1446-222,-1433 222,654-85,527 5,-715 87,-495-4,-1 0,1 1,0-1,0 0,0 1,0-1,0 0,0 1,0-1,0 0,0 1,0-1,0 0,0 1,0-1,0 0,0 1,-466 61,-1201 205,942-150,706-114,31-6,493-91,546-136,369-67,-778 164,-609 126,-12 4,0-1,0-2,0 0,-1-1,0 0,-1-2,0-1,3-2,-21 12,0-1,1 1,-1 0,0-1,0 0,0 1,0-1,0 0,1 1,-1-1,-1 0,1 0,0 0,0 0,0 0,0 0,-1 0,1 0,0 0,-1-1,1 1,-1 0,1 0,-1 0,0-1,0 1,1 0,-1-1,0 1,0 0,0 0,0-1,0 1,-1 0,1-1,0 1,-1 0,1 0,-1 0,1-1,-1 1,1 0,-1 0,0 0,0 0,1 0,-1 0,0 0,0 0,0 0,0 0,0 1,-1-1,-69-29,-45 6,-1 5,0 5,-44 3,-591 0,280 10,232-15,171-8,69 23,0 0,0 0,0 0,0 0,0-1,0 1,0 0,0 0,0 0,1 0,-1 0,0 0,1-1,-1 1,1 0,-1 0,1 0,0 0,-1 0,1 1,0-1,0 0,0 0,-1 0,1 1,0-1,0 0,0 1,0-1,0 1,1-1,-1 1,0-1,0 1,0 0,1 0,-2-1,43-19,0 3,1 1,0 2,5 1,1-2,488-139,31 6,-161 47,-351 67,-57 32,-1-1,0 1,1 0,-1 0,0 0,0 0,-1 1,1-1,0 0,-1 0,1 1,-1-1,1 1,-1-1,0 1,1 0,-1-1,0 1,0 0,0 0,0 0,0 1,0-1,0 0,0 1,-1 0,1-1,0 1,0 0,0 0,-1 0,1 0,0 0,0 1,-1-1,2 0,-109-8,0 5,0 4,-8 6,113-7,-743 60,285-35,449-30,35-3,97-24,2 6,18 3,-54 9,538-98,-599 107,-81-1,-273 36,209-14,-412 49,462-59,280-31,0-9,11-12,4 1,114-6,-665 80,-334 48,627-70,50-9,380-62,-369 49,-214 13,-458 3,941-13,-32-23,-185 25,-233 15,-329 42,230-41,339-10,-1-3,1-4,1-4,11-1,64-13,-153 25,-21 3,-25 1,-211 44,102-13,49-8,97-22,1-1,0 0,0 1,-1-1,1 1,0-1,0 1,0-1,0 1,0-1,0 1,0 0,0-1,0 1,0-1,0 1,0-1,0 1,0-1,0 1,0-1,0 1,1-1,-1 1,0-1,0 1,1-1,-1 0,0 1,1-1,-1 1,0-1,1 0,-1 1,1-1,-1 0,1 0,-1 1,0-1,1 0,-1 0,1 1,-1-1,1 0,-1 0,1 0,0 0,-1 0,1 0,-1 0,1 0,-1 0,1 0,-1 0,1 0,-1 0,1-1,-1 1,1 0,-1 0,1 0,-1-1,1 1,-1 0,0-1,1 1,-1 0,0-1,1 1,58 1,-1-2,1-2,48-10,-31 4,152-22,-347 36,-111 19,763-36,23-23,-330 24,-423 37,42-22,802-60,-192 26,-423 35,-46 7,-189 18,-35 8,237-38,1 0,-1 0,1-1,-1 1,0 0,1 0,-1 0,1 0,-1 0,1 0,-1 0,0 0,1 0,-1 0,1 0,-1 0,0 0,1 0,-1 1,1-1,-1 0,1 0,-1 1,1-1,-1 0,1 1,-1-1,1 0,-1 1,1-1,0 1,-1-1,1 1,0-1,-1 1,1-1,0 1,0-1,-1 1,1-1,0 1,0-1,0 1,0 0,0-1,0 1,0-1,0 1,0 0,0-1,0 1,0-1,0 1,0-1,1 1,-1 0,0-1,0 1,38 8,496-8,-199 0,-283 9,-52-9,0 0,-1 0,1 0,-1 0,0 0,1-1,-1 1,0 0,1 0,-1 0,0-1,0 1,0 0,0-1,0 1,0-1,0 1,0-1,0 1,0-1,0 0,0 1,0-1,0 0,0 0,0 0,0 0,0 0,0 0,-1 0,1 0,0 0,0-1,0 1,0 0,0-1,-1 2,-782 75,657-66,357-15,918-70,-578 45,-558 27,-39 3,-1462 1,2184-19,-239 6,-719 13,73-3,-170 21,324-14,36-4,0-1,0 0,0 0,0 1,0-1,0 0,0 0,0 1,0-1,0 0,0 0,0 0,0 1,0-1,-1 0,1 0,0 1,0-1,0 0,0 0,0 0,0 1,-1-1,33 1,183-6,189-31,-358 31,293-34,-294 32,-70-5,-14 8,0 1,-1 3,1 1,-1 2,-9 3,-49 2,-344 26,399-26,77 9,277-10,-197-9,80 3,-158 8,-58 8,-323 51,-538 89,838-141,64-5,35-6,-1-3,1-2,-1-2,25-6,-31 4,137-12,311-16,-472 33,-28-1,-74 6,-1 3,1 4,-11 6,-40 7,-391 76,382-73,139-29,1 1,-1-1,1 0,-1 1,0-1,1 0,-1 1,0-1,1 0,-1 1,0-1,0 1,1-1,-1 1,0-1,0 0,0 1,0-1,1 1,-1-1,0 1,0-1,0 1,0-1,0 1,0-1,0 1,-1-1,1 1,0-1,0 1,0-1,0 1,0-1,-1 0,1 1,0-1,-1 1,1-1,0 0,0 1,-1-1,1 0,-1 1,1-1,0 0,-1 1,1-1,-1 0,1 0,-1 0,1 1,0-1,-1 0,1 0,-1 0,1 0,-1 0,1 0,-1 0,1 0,-1 0,1 0,-1 0,1 0,40 12,20-3,1-3,0-3,1-2,-1-4,25-4,17 0,177-11,289-6,-676 30,1 4,-66 17,89-14,-869 148,860-138,93-23,-1 0,0 0,1 0,-1 1,0-1,0 0,1 0,-1 1,0-1,0 0,1 1,-1-1,0 0,0 1,0-1,0 0,0 1,0-1,1 0,-1 1,0-1,0 0,0 1,0-1,0 0,0 1,0-1,0 1,-1-1,1 0,0 1,0-1,0 0,0 1,0-1,-1 0,1 0,0 1,0-1,0 0,-1 1,279 3,1104-6,-1423 14,-533 51,-9-25,386-19,178-13,43-3,227-4,164-26,108-3,-437 35,-72 6,-40-4,-353 40,-25 6,-309 51,612-78,102-26,0 0,-1 0,1 0,0 1,-1-1,1 0,-1 0,1 1,0-1,-1 1,1-1,-1 1,1-1,-1 1,1-1,-1 1,0-1,1 1,-1-1,1 1,-1 0,0-1,0 1,1 0,-1-1,0 1,0 0,0-1,0 1,0 0,0-1,0 1,0 0,0-1,0 1,0 0,0 0,-1-1,1 1,0-1,0 1,-1 0,1-1,0 1,-1-1,1 1,-1 0,1-1,-1 1,1-1,278 7,803-10,-789 21,-246 1,-45-19,-1 1,1 0,-1-1,0 1,1 0,-1 0,0 0,1-1,-1 1,0 0,0 0,0 0,0 0,0 0,0-1,0 1,0 0,0 0,0 0,0 0,0-1,-1 1,1 0,0 0,-1 0,1-1,0 1,-1 0,1 0,-1-1,1 1,-1 0,0-1,1 1,-1-1,0 1,1-1,-1 1,0-1,0 1,1-1,-1 0,0 1,0-1,0 0,1 0,-1 0,0 1,0-1,0 0,0 0,0 0,-22 9,-2-1,1-2,-1 0,0-1,0-1,-7-1,-6 1,-322 35,-158 24,489-55,29-8,1 0,-1 0,0 0,1 0,-1 0,0 0,1 0,-1 0,0 0,1 1,-1-1,0 0,1 0,-1 0,0 0,0 0,1 1,-1-1,0 0,0 0,1 0,-1 1,0-1,0 0,1 1,-1-1,0 0,0 0,0 1,0-1,0 0,0 1,1-1,-1 0,0 1,0-1,0 0,0 1,0-1,0 0,0 1,0-1,0 0,0 0,-1 1,1-1,0 0,0 1,0-1,0 0,0 1,-1-1,1 0,0 0,0 1,0-1,-1 0,1 0,0 1,0-1,-1 0,1 0,0 0,34 10,0-3,1-1,0-1,0-2,3-1,-14-1,462 10,-302-14,0 9,0 8,56 16,-135-1,-105-29,1 0,0 0,0 0,0 0,0 0,-1 1,1-1,0 0,0 0,-1 1,1-1,0 1,0-1,-1 1,1-1,-1 1,1-1,0 1,-1-1,1 1,-1 0,1-1,-1 1,1 0,-1-1,0 1,1 0,-1 0,0-1,0 1,1 0,-1 0,0 0,0-1,0 1,0 0,0 0,0 0,0 0,0-1,-1 1,1 0,0 0,0 0,-1-1,1 1,0 0,-1-1,1 1,-1 0,1-1,-1 1,1 0,-1-1,1 1,-1-1,0 1,1-1,-1 1,0-1,0 1,1-1,-1 0,0 1,0-1,1 0,-1 0,-1 0,-58 21,-89 7,-1-6,-67-2,-1156 54,988-43,466-17,545 14,-486-20,0 7,78 22,-150-15,-68-21,0 0,1-1,-1 1,0-1,1 1,-1 0,0-1,0 1,0 0,0-1,0 1,0 0,0 0,0-1,0 1,0 0,0-1,0 1,0 0,0-1,-1 1,1 0,0-1,-1 1,1-1,0 1,-1 0,1-1,-1 1,1-1,-1 1,1-1,-1 1,1-1,-1 0,1 1,-1-1,0 1,1-1,-1 0,0 0,1 1,-1-1,0 0,1 0,-1 0,0 0,1 0,-1 0,0 0,1 0,-1 0,-153 19,119-18,-731-9,-26 1,-140 70,453-25,461-31,50-1,34-1,1-3,0-3,17-5,-35 3,821-83,-334 41,184 22,-601 24,-103-1,-32 1,-640 43,-1635 101,1786-134,702-15,-1-9,126-27,-192 23,393-50,463 4,-789 65,-417 1,-121 21,219-14,-2194 160,2253-165,-79 6,-134-8,219-10,57 7,1 0,-1 0,1-1,-1 1,0-1,1 1,-1 0,1-1,-1 1,0-1,0 1,1-1,-1 1,0-1,0 1,0-1,1 1,-1-1,0 1,0-1,0 0,0 1,0-1,0 1,0-1,0 1,0-1,0 1,-1-1,1 1,0-1,0 1,0-1,-1 1,1-1,0 1,-1-1,1 1,0-1,-1 1,1 0,0-1,-1 1,1-1,-1 1,1 0,-1 0,1-1,-1 1,1 0,231-56,990-151,-770 137,2 20,2 20,51 19,-475 13,-74-1,10 1,-1541 88,-856 93,2148-173,221-21,67 4,194-41,-145 39,19-4,691-122,6 33,38 32,-573 65,-228 5,-31 1,-756 49,255-11,-1031 47,1007-89,490-8,65 4,180-40,-133 37,-45 9,1399-230,-850 174,-546 53,-28 3,-170 4,-125 21,218-16,-441 50,-333 21,764-82,103 3,-1-1,1 1,0-1,0 0,0 1,0-1,0 0,0 1,0-1,0 1,0-1,0 0,0 1,0-1,0 0,0 1,1-1,-1 1,0-1,0 0,1 1,-1-1,1 1,-1-1,0 1,1-1,-1 1,1-1,-1 1,1 0,-1-1,1 1,-1 0,1-1,0 1,-1 0,1 0,-1-1,1 1,0 0,-1 0,1 0,-1 0,1 0,0 0,-1 0,1 0,0 0,-1 0,1 0,0 0,-1 1,1-1,0 0,0 0,381-127,357-77,362-37,-924 203,-136 27,-38 5,-102 12,-1609 191,1703-197,-156 16,-1-8,-23-7,120-14,93-15,21 5,1 3,1 2,0 3,14-2,-33 9,1005-232,-631 143,-358 82,-48 15,-1 0,1-1,0 1,-1 0,1 0,0-1,-1 1,1 0,0-1,-1 1,1-1,0 1,0 0,0-1,-1 1,1-1,0 1,0-1,0 1,0-1,0 1,0 0,0-1,0 1,0-1,0 1,0-1,0 1,0-1,0 1,0-1,0 1,1 0,-1-1,0 1,0-1,1 1,-1 0,0-1,0 1,1 0,-1-1,-62-3,0 2,0 3,-49 8,60-5,-412 43,139-11,-80-12,179-26,225 2,1 0,-1 0,0 0,0 0,0 0,1-1,-1 1,0 0,0 0,0 0,0-1,1 1,-1 0,0 0,0 0,0-1,0 1,0 0,0 0,0-1,0 1,1 0,-1 0,0-1,0 1,0 0,0 0,0-1,0 1,-1 0,1 0,0-1,0 1,0 0,0 0,0-1,0 1,0 0,0 0,-1-1,1 1,0 0,0 0,0 0,0 0,-1-1,32-7,963-189,-369 82,-538 93,-87 21,0 1,0-1,0 1,0-1,0 1,0-1,0 1,0-1,0 1,0-1,0 1,0-1,0 1,0-1,0 1,-1-1,1 1,0-1,0 1,-1 0,1-1,0 1,-1-1,1 1,0 0,-1-1,1 1,-1 0,1-1,-1 1,1 0,0 0,-1-1,1 1,-1 0,1 0,-1 0,1 0,-1 0,1 0,-1 0,1 0,-1 0,0 0,1 0,-1 0,1 0,-1 0,1 0,-1 0,1 1,-1-1,1 0,0 0,-1 0,1 1,-1-1,1 1,-200 22,-78 21,19-1,-1-11,-177-5,426-27,7 1,-1 0,1-1,0 0,0 0,0 0,-1-1,1 1,0-1,0 0,0 0,0-1,0 1,0-1,0 0,-3-1,28-14,220-43,-133 39,502-90,-423 79,-238 26,-899 66,768-66,163-7,51 5,779-103,-622 82,-495 86,-675 115,665-104,316-68,-1-1,1 1,-1 0,1 0,-1-1,0 1,1 0,-1 0,1 0,-1 0,0 0,1 0,-1 0,1 0,-1 0,0 0,1 0,-1 0,0 0,1 0,-1 1,1-1,-1 0,1 0,-1 1,1-1,-1 0,1 1,-1-1,1 0,-1 1,1-1,-1 1,1-1,0 1,-1-1,1 1,0-1,-1 1,1 0,0-1,0 1,0-1,-1 1,1-1,0 1,0 0,0-1,0 1,0 0,0-1,0 1,0-1,1 1,-1 0,0-1,0 1,0-1,1 1,-1-1,0 1,0 0,1-1,-1 1,1-1,-1 0,0 1,1 0,46 11,41-9,0-3,-1-3,3-5,-24 3,374-38,-103 9,113 11,-353 29,-88 1,-27 0,-297 41,212-36,-1044 126,982-103,165-35,-1 0,0-1,1 1,-1 0,0 0,1 1,-1-1,0 0,1 0,-1 0,0 0,1 1,-1-1,0 0,1 1,-1-1,1 0,-1 1,0-1,1 1,-1-1,1 1,-1-1,1 1,0-1,-1 1,1-1,0 1,-1-1,1 1,0 0,-1-1,1 1,0 0,0-1,0 1,0 0,0-1,0 1,0 0,0 0,0-1,0 1,0 0,0-1,0 1,1 0,-1-1,0 1,0 0,1-1,-1 1,0-1,1 1,-1 0,40 16,12-9,1-2,1-2,39-3,-55-1,521-27,-118 2,-114 42,-304-11,-24 1,-40 8,-338 51,-413 59,-170 15,795-107,161-26,22-5,86-1,0-5,0-4,76-16,-153 20,241-35,118-19,2 18,39 14,-168 28,-212 3,-46-5,1 1,-1-1,1 0,0 1,0-1,-1 0,1 1,0-1,0 0,-1 1,1-1,0 1,0-1,0 0,0 1,-1-1,1 1,0-1,0 1,0-1,0 1,0-1,0 1,0-1,0 0,0 1,1-1,-1 1,0-1,0 1,0-1,0 0,1 1,-1-1,0 1,0-1,1 0,-1 1,0-1,1 0,-1 1,0-1,1 0,-1 0,1 1,-1-1,0 0,1 0,-1 0,1 0,-1 1,0-1,1 0,-1 0,1 0,-1 0,1 0,-1 0,1 0,-1 0,1 0,-1 0,0 0,1-1,-1 1,1 0,-37 17,-320 61,-1004 159,1257-212,103-25,0 1,1-1,-1 0,0 0,1 1,-1-1,0 0,0 0,1 1,-1-1,0 0,0 1,0-1,0 0,0 1,1-1,-1 0,0 1,0-1,0 1,0-1,0 0,0 1,0-1,0 0,0 1,0-1,0 1,0-1,-1 0,1 1,0-1,0 0,0 1,0-1,-1 0,1 1,0-1,0 0,-1 0,1 1,0-1,0 0,-1 0,42 4,0-2,0-2,0-2,25-5,-23 3,824-114,-411 63,134 14,-568 40,12-2,1 3,0 0,0 2,0 2,20 5,-55-8,-1-1,0 1,0-1,0 1,0-1,0 1,1 0,-1-1,0 1,0 0,1 0,-1 0,1 0,-1-1,1 1,-1 0,1 0,-1 0,1 0,0 0,-1 0,1 0,0 0,0 0,0 0,0 0,0 0,0 0,0 0,0 0,1 1,-1-1,0 0,0-1,1 1,-1 0,1 0,-1 0,1 0,-1 0,1 0,0 0,-1-1,1 1,0 0,0 0,-1-1,1 1,0-1,0 1,0-1,0 1,0-1,0 1,0-1,-74 22,0-3,-2-3,-8-3,0 1,-565 96,-456 91,846-145,222-44,36-12,1 0,-1 0,0-1,1 1,-1 0,1 0,-1 0,1-1,-1 1,0 0,1 0,-1 0,1 0,-1 0,1 0,-1 0,1 0,-1 0,1 0,-1 0,1 0,-1 1,1-1,-1 0,0 0,1 0,-1 0,1 1,-1-1,1 0,-1 1,0-1,1 0,-1 1,0-1,1 0,-1 1,0-1,0 1,1-1,-1 0,0 1,0-1,0 1,0-1,1 1,-1-1,0 1,0-1,0 1,0-1,0 1,0-1,0 1,0-1,-1 0,1 1,0-1,0 1,0-1,0 1,-1-1,102 6,1-5,99-12,-138 6,919-85,-915 85,149-13,0 10,120 14,-198 17,-140-22,1-1,0 0,0 0,0 0,0 1,0-1,0 1,0-1,-1 1,1-1,0 1,0-1,1 1,-1 0,0 0,0-1,0 1,0 0,1 0,-1 0,0 0,1 0,-1 0,1 0,-1 0,1 0,-1 0,1 0,0 1,0-1,-1 0,1 0,0 0,0 0,0 1,0-1,0 0,1 0,-1 0,0 0,1 0,-1 1,0-1,1 0,-1 0,1 0,0 0,-1 0,1 0,0 0,-1-1,1 1,0 0,0 0,0 0,0-1,0 1,0 0,0-1,0 1,0-1,0 0,0 1,1-1,-198 49,137-38,-929 119,343-54,338-38,293-36,21-2,27-1,554-69,-159 12,-116 29,2 14,41 14,-417 19,-628 106,-57 2,308-41,340-57,98-28,0 0,0 0,1 1,-1-1,0 0,0 0,1 1,-1-1,0 0,0 1,0-1,0 0,0 0,1 1,-1-1,0 0,0 1,0-1,0 0,0 1,0-1,0 0,0 1,0-1,0 0,0 1,0-1,0 0,0 1,-1-1,1 0,0 1,0-1,0 0,0 1,-1-1,1 0,0 0,0 1,0-1,-1 0,1 0,0 1,0-1,-1 0,1 0,0 0,-1 0,1 1,0-1,-1 0,1 0,34 3,87-10,0-5,58-16,-101 16,181-30,272-46,4 22,490 6,-943 60,0 4,0 4,71 16,-82 4,-71-28,0 1,1 0,-1-1,0 1,1 0,-1-1,0 1,0 0,0-1,0 1,0 0,0 0,0-1,0 1,0 0,0-1,0 1,0 0,-1-1,1 1,0 0,0-1,-1 1,1-1,0 1,-1 0,1-1,-1 1,1-1,-1 1,1-1,-1 1,1-1,-1 1,1-1,-1 0,0 1,1-1,-1 0,0 0,1 1,-1-1,0 0,1 0,-1 0,0 0,1 0,-1 0,0 0,1 0,-32 13,0-2,-1-1,0-2,-1-1,-21 1,-8 2,-1355 194,945-145,91-21,345-37,29-5,26-3,304-50,325-58,685-96,-1036 185,1 13,130 18,-297 12,-130-17,1 0,0 0,0 0,-1 0,1 0,0 0,0 0,-1 0,1 0,0 0,0 0,-1 0,1 1,0-1,-1 0,1 0,0 1,-1-1,1 0,0 1,-1-1,1 1,-1-1,1 1,-1-1,1 1,-1-1,1 1,-1 0,1-1,-1 1,0 0,0-1,1 1,-1 0,0-1,0 1,0 0,1 0,-1-1,0 1,0 0,0 0,0-1,0 1,-1 0,1 0,0-1,0 1,0 0,-1-1,1 1,0 0,-1-1,1 1,0 0,-1-1,-40 23,-188 32,169-45,-1717 235,1544-222,221-21,30-2,238-13,-1-11,76-25,-143 22,601-85,3 35,110 32,-808 44,222 9,-279-1,-33 1,-25-4,-338 16,-700 86,887-89,-287 41,449-55,16-1,24-2,-27 0,311-12,0-15,38-19,-4 1,324-28,333 18,-862 50,-123 0,-26 0,-35-1,-344 18,-404 51,449-31,446-30,648-26,-652 29,-19 1</inkml:trace>
</inkml:ink>
</file>

<file path=ppt/ink/ink6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7:24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1888,'-18'117,"-68"327,48-267,15-77,18-100,4-11</inkml:trace>
  <inkml:trace contextRef="#ctx0" brushRef="#br0" timeOffset="250.842">1 2424,'54'-2,"0"-3,-1-2,1-3,-2-1,1-4,-2-1,0-2,0-4,123-60,-153 68,-3 2</inkml:trace>
  <inkml:trace contextRef="#ctx0" brushRef="#br0" timeOffset="697.533">763 1944,'-75'474,"73"-461,-1-6,1 0,0 0,0 1,1-1,0 1,0-1,1 1,0-1,0 1,0 0,1-1,1 1,-1-1,1 0,0 1,1-1,0 0,0 0,0-1,1 1,0-1,0 1,5 4,-4-10,1 0,-1 0,0-1,1 1,-1-1,0 0,1-1,-1 0,0 0,0 0,1 0,-1-1,0 1,0-2,0 1,-1 0,1-1,0 0,-1 0,0 0,0-1,4-3,12-6,2-1,-13 7,0 1,1 0,-1 1,1 0,0 0,1 1,-1 0,1 1,8-1,-17 4,-1 0,1 0,0 0,-1 1,1-1,0 1,-1-1,1 1,-1 0,1 0,-1-1,1 1,-1 0,0 0,1 0,-1 1,0-1,0 0,0 0,0 1,0-1,0 1,0-1,0 1,-1-1,1 1,0-1,-1 1,0-1,1 1,-1 0,0-1,0 1,0 1,3 65,-4-57,1-3,-1-5,0-1,1 1,-1 0,1 0,0 0,0 0,0-1,0 1,1 0,-1 0,1 0,0-1,-1 1,1 0,0 0,1-1,-1 1,0-1,1 1,0-1,-1 0,1 0,0 0,1 1,8-1</inkml:trace>
  <inkml:trace contextRef="#ctx0" brushRef="#br0" timeOffset="1114.459">1299 2621,'19'-4,"0"0,0-2,-1-1,0 0,0-1,0-1,-1 0,-1-2,0 0,0 0,-1-2,0 0,-1-1,-1 0,4-6,-16 19,1-1,-1 0,1 0,-1 0,0 1,0-1,0-1,0 1,-1 0,1 0,0 0,-1 0,1 0,-1-1,0 1,0 0,0 0,0-1,0 1,-1 0,1 0,0 0,-1-1,0 1,1 0,-1 0,0 0,0 0,0 0,-1 0,1 0,0 1,-1-1,1 0,-1 1,0-1,1 1,-1-1,0 1,0 0,0 0,0 0,0 0,0 0,0 0,0 1,0-1,0 1,-1-1,1 1,0 0,0 0,-1 0,1 0,0 0,0 0,0 1,-1-1,1 1,0-1,0 1,0 0,0 0,-2 1,-9 5,1 1,-1 1,2 0,-1 0,1 1,1 1,-1-1,2 2,0-1,0 2,1-1,0 1,1 0,1 0,0 1,1 0,-2 11,5-20,1 0,0 0,0 0,0 1,1-1,0 0,0 1,0-1,1 0,0 0,0 1,0-1,0 0,1 0,0 0,0 0,1 0,-1-1,1 1,0-1,0 1,0-1,1 0,-1 0,1-1,0 1,0-1,1 0,-1 0,1 0,3 2,1 0,-1-1,1-1,-1 0,1 0,0 0,0-1,1 0,-1-1,0 0,0-1,1 0,-1 0,0-1,1 0,7-2,8-4</inkml:trace>
  <inkml:trace contextRef="#ctx0" brushRef="#br0" timeOffset="25287.026">508 3525,'-7'-4,"-1"1,1 0,-1 1,0-1,0 2,0-1,0 1,0 0,-1 1,1 0,0 0,0 1,0 0,0 0,0 1,0 0,0 0,0 1,0 0,1 0,0 1,0 0,0 0,0 1,0 0,1 0,0 1,0 0,0 0,1 0,0 0,0 1,-2 6,0-1,1 1,1 0,0 1,1-1,0 1,1 0,1 0,0 0,1 0,0 0,1 0,1 1,0-1,1 0,1 0,0 0,1-1,0 1,1-1,0 0,1 0,1 0,5 7,-7-15,-1-1,1-1,0 1,0-1,0 1,0-1,1-1,-1 1,1-1,-1 0,1 0,0-1,0 0,0 0,0 0,0 0,0-1,0 0,0-1,0 1,0-1,0 0,0-1,0 1,-1-1,1 0,-1-1,1 1,-1-1,0 0,0-1,0 1,0-1,0 0,-1 0,0 0,3-4,8-4,-1-1,0 0,-1-1,0 0,-1-1,-1-1,0 0,-1 0,-1-1,0-1,-2 1,0-1,0 0,-2-1,-1 1,0-1,-1 0,-1 0,-1-1,0-10,-2 22,0 1,0 0,-1-1,0 1,0 0,-1 0,0 1,0-1,0 0,-1 1,0 0,0 0,-1 0,1 0,-1 1,-1-1,3 4,1-1,-1 1,0 0,0 0,0 0,-1 0,1 1,0-1,-1 1,1 0,-1 0,1 0,-1 0,1 1,-1-1,0 1,1 0,-1 0,1 0,-1 1,0-1,1 1,-1 0,1 0,-1 0,1 1,0-1,-1 1,1-1,0 1,0 0,-2 2,-54 69,44-48</inkml:trace>
  <inkml:trace contextRef="#ctx0" brushRef="#br0" timeOffset="25718.37">848 3863,'1'-19,"1"-1,1 1,1 0,1 0,1 0,0 1,1-1,1 2,1-1,1 1,8-12,-17 28,-1-1,0 1,0-1,1 1,-1-1,1 1,0-1,-1 1,1 0,0 0,0-1,0 1,-1 0,1 0,1 0,-1 0,0 0,0 0,0 0,0 0,1 0,-1 1,0-1,1 0,-1 1,1-1,-1 1,0-1,1 1,-1 0,1 0,-1 0,1 0,-1 0,1 0,-1 0,1 0,-1 1,1-1,-1 0,1 1,-1-1,1 1,-1 0,0-1,1 1,-1 0,0 0,0 0,0 0,29 64,-28-58,0 1,0-1,1 0,0 0,0 0,1-1,-1 1,1-1,1 0,-1 0,1 0,0-1,1 1,-1-1,1 0,0-1,0 0,1 0,-1 0,1 0,0-1,4 1,-4-3,0 0,-1-1,1 0,0 0,-1 0,1-1,-1 0,1 0,-1-1,1 0,-1 0,0-1,0 1,0-1,0-1,0 1,-1-1,1 0,-1 0,0 0,89-103,-86 92,-1 0,-1-1,0 0,-1 0,0 0,-1 0,0-8,4-12,-4 16</inkml:trace>
  <inkml:trace contextRef="#ctx0" brushRef="#br0" timeOffset="40672.492">453 4485,'-1'-1,"1"0,-1 0,1 0,-1 0,1 0,-1 0,0 0,0 0,0 0,1 1,-1-1,0 0,0 0,0 1,0-1,0 1,0-1,0 1,0-1,-1 1,1 0,0 0,0-1,0 1,0 0,0 0,-1 0,1 0,0 0,0 0,0 1,0-1,0 0,-1 1,1-1,0 0,0 1,0-1,0 1,0 0,0-1,0 1,1 0,-1 0,0-1,0 1,0 0,1 0,-1 0,0 0,1 0,-1 0,1 0,-1 0,1 0,0 0,-1 1,1-1,-13 186,-20 122,31-237,26-82,139-145,-155 147,2 1,-1 0,1 1,-1 0,2 1,-1-1,1 2,-1 0,1 0,0 1,1 0,-1 1,0 0,1 1,-1 1,1-1,0 2,-8 0,0 1,0 0,-1 0,1 0,-1 1,0-1,1 1,-1 0,0 0,-1 0,1 0,0 0,-1 0,0 1,0 0,0-1,0 1,0 0,-1 0,0 0,0 0,0 0,0 0,0 0,-1 1,1 107,-4-100,0 0,-1 0,0-1,-1 1,0-1,-1 0,0 0,-1 0,0-1,0 0,-1-1,-1 0,0 0,0-1,0 0,-1 0,0-1,-1 0,0-1,0 0,0-1,0 0,-1-1,0 0,0-1,0 0,0-1,-1-1,1 0,-13 0,-92-17,114 15,0 0,0-1,0 1,0-1,0 1,1-1,-1 0,0 0,1 0,-1 0,1 0,0-1,0 1,0-1,0 1,0-1,1 0,-1 0,1 0,-1 0,1 0,0 0,1 0,-1 0,0 0,1-1,0 1,-1 0,1 0,0 0,1-1,-1 1,1 0,0-2,4-13</inkml:trace>
  <inkml:trace contextRef="#ctx0" brushRef="#br0" timeOffset="41046.044">904 5190,'49'-18,"0"-2,-2-3,0-1,-2-2,0-2,18-18,-59 44,-1 0,1 0,-1 0,0 0,0-1,0 0,0 1,0-1,0 0,-1 0,1-1,-1 1,0 0,0-1,0 0,-1 1,1-1,-1 0,0 0,0 0,0 0,0 0,-1 0,0 0,0 0,0 0,0 0,0 0,-1 0,0 0,0 1,0-1,0 0,-1 0,1 0,-1 1,0-1,0 1,0-1,-1 1,1 0,-1 0,-1-1,-1 0,0 1,0 0,0 0,0 1,0-1,0 1,-1 0,1 1,-1-1,0 1,1 0,-1 1,0-1,0 1,1 0,-1 1,0-1,1 1,-1 0,0 0,1 1,-1 0,1 0,0 0,0 1,0 0,0-1,0 2,-2 1,-3 1,0 2,0-1,0 1,1 1,1 0,-1 0,1 0,1 1,0 0,0 1,1 0,1 0,-3 6,5-9,-1 0,2 0,-1 0,1 1,0-1,1 1,0 0,0 0,1-1,0 1,1 0,0-1,0 1,1 0,0-1,0 1,1-1,0 0,1 0,0 0,0 0,0-1,1 0,0 0,1 0,0 0,0-1,0 0,1 0,-1-1,1 1,6 2,5-2,0 0,0-1,1-1,0 0,0-2,0 0,0-1,0-1,9-1,-15 1,19 0</inkml:trace>
  <inkml:trace contextRef="#ctx0" brushRef="#br0" timeOffset="-3302.482">14732 618,'-9'7,"1"0,-1 0,1 1,0 0,1 0,0 1,0 0,1 0,0 1,1-1,0 1,0 1,1-1,-1 6,1-3,0 0,1 0,1 1,0-1,0 1,2-1,0 1,0 0,1 2,0-12,-1 0,1 0,0 0,0 0,0 0,0 0,1 0,-1 0,1-1,0 1,0 0,0-1,1 0,-1 1,1-1,0 0,0 0,0-1,0 1,1-1,-1 1,1-1,-1 0,1 0,0-1,0 1,0-1,0 0,0 0,0 0,0 0,7-2,0-1,0-1,0 1,-1-1,1-1,-1 0,0-1,0 0,0 0,-1-1,0 0,0-1,-1 0,1 0,-2-1,7-7,98-101,-111 115,-1 0,1 0,-1 0,1 1,0-1,-1 0,1 0,0 0,0 1,0-1,0 0,-1 1,1-1,0 1,0-1,0 1,0-1,0 1,0 0,0 0,0-1,0 1,1 0,-1 0,0 0,0 0,0 0,0 0,0 0,0 1,0-1,0 0,0 1,0-1,0 0,0 1,0-1,0 1,0 0,0-1,0 1,-1 0,1-1,0 1,0 1,25 47,-21-36,-4-9,0 0,0 1,0-1,0 0,1 0,0-1,-1 1,1 0,1-1,-1 1,1-1,-1 1,1-1,0 0,0 0,0-1,0 1,1 0,-1-1,1 0,0 0,-1 0,1 0,0-1,0 0,0 1,0-1,0-1,1 1,-1-1,0 1,0-1,1 0,9-6,0 0,0-1,-1-1,0 0,-1-1,0 0,0-1,-1 0,0 0,0-2,-2 1,5-7,6-5,-17 20,5-7,-1-1,2 2,0-1,0 1,0 1,1-1,0 2,1-1,0 2,0-1,1 1,-1 1,1 0,0 1,0 0,11-1,-20 5,1 0,-1 1,0-1,0 1,1 0,-1 0,0 0,0 0,0 0,0 1,0-1,0 1,0 0,-1 0,1 0,-1 0,1 0,-1 1,0-1,0 1,0 0,0-1,0 1,-1 0,1 0,-1 0,0 0,0 0,0 1,0 1,11 101,-12-101,0 1,0-1,-1 0,0 0,0 0,0 0,-1 1,1-2,-1 1,0 0,-1 0,1-1,-1 1,0-1,0 1,0-1,-1 0,0-1,1 1,-1-1,0 1,-1-1,1 0,-1-1,1 1,-1-1,-5 2,-94 39,103-43,1 1,-1 0,1-1,-1 1,1 0,0-1,-1 1,1 0,0-1,-1 1,1 0,0 0,0-1,0 1,0 0,-1 0,1-1,0 1,1 0,-1 0,0 0,0-1,0 1,0 0,0 0,1-1,-1 1,0 0,1-1,-1 1,1 0,-1-1,1 1,-1 0,1-1,-1 1,1-1,-1 1,1-1,0 1,-1-1,1 0,0 1,-1-1,1 0,0 1,0-1,-1 0,1 0,0 0,0 0,-1 0,1 0,0 0,0 0,45 9,-16-6,1-2,-1-1,0-1,0-1,0-2,0 0,0-3,-1 0,0-2,-1-1,24-12,-6-1,-2-2,0-3,-2-1,-1-2,-1-1,-2-3,-1-1,-32 31,0 0,0-1,-1 1,0-1,0 0,0-1,-1 1,0-1,0 1,0-1,-1 0,0 0,-1 0,1 0,-1-1,-1 1,1-2,-4 6,0-1,1 1,-1 0,-1 0,1 0,0 1,-1-1,1 1,-1 0,0 0,0 0,0 0,0 1,0 0,0 0,0 0,0 0,-1 0,1 1,0 0,0 0,-1 0,1 0,0 1,0 0,-1 0,1 0,0 0,-3 1,-8 4,-1 1,1 0,0 0,1 2,0 0,0 0,0 2,2-1,-1 2,1-1,1 2,0 0,1 0,0 1,1 0,1 0,-1 4,6-13,1 0,0 1,0 0,0-1,0 1,1 0,0 0,0 0,1 0,0 0,0 0,0 0,1 0,-1 0,2 0,-1 0,1 0,-1 0,2-1,-1 1,0-1,1 1,0-1,1 0,-1 0,1 0,0-1,0 1,0-1,1 0,11 8,0-1,0-1,1 0,0-1,0-1,1-1,0-1,1 0,-1-1,1-1,0-1,0 0,1-2,-1 0,0-1,0-1,1-1,-1-1,10-2,55-13,-60 13</inkml:trace>
  <inkml:trace contextRef="#ctx0" brushRef="#br0" timeOffset="-8272.02">11798 702,'0'29,"0"14,5 0,1-7</inkml:trace>
  <inkml:trace contextRef="#ctx0" brushRef="#br0" timeOffset="-8040.108">11769 392,'5'10,"2"2</inkml:trace>
  <inkml:trace contextRef="#ctx0" brushRef="#br0" timeOffset="-7673.474">12390 505,'-7'2,"0"0,0 0,0 1,0 0,0 0,1 1,0 0,-1 0,2 0,-1 1,0 0,1 0,0 1,0-1,0 1,1 0,0 0,0 0,1 1,-1 0,1-1,1 1,-1 0,1 0,1 1,-1-1,1 0,0 4,3-6,1 0,-1 0,1 0,0-1,1 1,-1-1,1 1,0-1,0-1,0 1,0 0,1-1,0 0,-1 0,1 0,4 1,17 12,31 45,-56-59,0 0,0 0,-1 0,1 0,0 0,-1 1,1-1,-1 0,0 0,0 0,0 1,0-1,0 0,0 0,0 0,-1 1,1-1,-1 0,0 0,1 0,-1 0,0 0,0 0,0 0,-1 0,1 0,0-1,-1 1,1 0,-1-1,0 1,1-1,-1 0,0 1,-1-1,-4 3,1 0,-1-1,0 0,0 0,-1-1,1 0,0 0,-1 0,1-1,-1-1,1 1,-1-1,0 0,1-1,-1 0,-6-1,-6-5</inkml:trace>
  <inkml:trace contextRef="#ctx0" brushRef="#br0" timeOffset="-5324.444">13350 222,'-22'189,"4"54,8-166,8-46,-2-1,-1 1,-1 0,-2-1,-1-1,-3 6,0-22,8-18</inkml:trace>
  <inkml:trace contextRef="#ctx0" brushRef="#br0" timeOffset="-5087.477">12926 702,'49'5,"43"-3,17-7,-6-3,-11 1,-15-4,-17 0,-14 2,-10 2,-5 3,-10 2</inkml:trace>
  <inkml:trace contextRef="#ctx0" brushRef="#br0" timeOffset="-4808.45">13801 618,'-10'19,"2"1,0 0,1 0,0 0,2 1,1 0,0 0,2 0,0 1,1-1,2 15,0-33,-1 0,1 0,0 0,0 0,0-1,0 1,1 0,-1 0,1-1,-1 1,1-1,0 1,0-1,0 0,0 0,0 0,1 0,-1 0,1-1,-1 1,1 0,0-1,-1 0,1 0,0 0,0 0,0 0,0-1,0 1,0-1,0 0,0 0,0 0,0 0,0 0,0-1,3 0,4 0,1-2,-1 1,0-1,1-1,-1 0,-1 0,1-1,-1-1,1 1,0-3,-2 2,0 0,-1-1,0-1,0 1,-1-1,0 0,0 0,-1-1,0 0,-1 0,0 0,0 0,-1-1,0 1,0-1,-1 0,-1 0,0 0,0 0,-1 0,0 0,-1 0,0 0,0 0,-2-4,-1 6,0 0,0 1,0 0,-1 0,0 0,-1 1,0-1,0 1,0 0,0 1,-1 0,0 0,0 0,-1 1,1 0,-1 0,0 1,0 0,0 1,0-1,-1 2,1-1,0 1,-1 0,1 1,-1 0,1 0,-1 1,1 0,-1 0,1 1,0 0,-5 3,-16 6</inkml:trace>
  <inkml:trace contextRef="#ctx0" brushRef="#br0" timeOffset="-14624.585">5673 1042,'11'-5,"32"-12,-2-3,0 0,-1-3,17-14,-51 32,0 0,-1 0,0-1,0 1,0-1,-1 0,0-1,0 1,-1-1,0 0,0 0,0-1,-2 6,0 0,0-1,-1 1,1-1,-1 1,1 0,-1-1,0 1,0-1,0 1,0-1,-1 1,1-1,-1 1,1 0,-1-1,0 1,0 0,0 0,0-1,0 1,0 0,-1 0,1 0,-1 0,1 0,-1 1,0-1,0 0,0 1,0 0,0-1,0 1,0 0,0 0,-1 0,0 0,-2-1,1 1,0 0,-1 0,1 1,-1 0,0-1,1 2,-1-1,1 0,-1 1,1 0,-1 0,1 0,-1 0,1 1,0 0,0 0,0 0,0 0,0 1,0-1,1 1,-4 3,-75 85,69-74,4-8,2 0,-1 0,1 1,1 0,0 0,0 0,1 1,0 0,1 0,0 0,1 0,0 1,1 0,0-1,1 5,1-12,1 0,0-1,0 1,0-1,1 1,-1-1,1 0,0 1,0-1,0 0,0 0,0 0,1-1,-1 1,1-1,0 1,0-1,0 0,0 0,0 0,0 0,1 0,-1-1,1 0,-1 0,1 0,-1 0,1 0,0-1,1 1,4 0,1-1,0 0,0-1,0 0,0 0,0-1,-1 0,1-1,-1 0,8-4,69-37,-62 30</inkml:trace>
  <inkml:trace contextRef="#ctx0" brushRef="#br0" timeOffset="-15824.687">4629 476,'-17'318,"-23"-22,15-152,23-135</inkml:trace>
  <inkml:trace contextRef="#ctx0" brushRef="#br0" timeOffset="-15489.932">4234 618,'43'-19,"34"-12,13-4,-4-2,-12 6,-13 8,-13 3,-9 5,-7 0,-9 3</inkml:trace>
  <inkml:trace contextRef="#ctx0" brushRef="#br0" timeOffset="-14988.315">5052 336,'-36'373,"-3"-119,37-241,-1-3,1 0,0 0,1 0,0 0,1 0,0 1,0-1,1 0,0 0,3 10,-3-19,-1 0,1 1,0-1,0 0,0 0,0 1,0-1,0 0,0 0,0 0,0 0,0 0,0-1,1 1,-1 0,0 0,1-1,-1 1,0-1,1 1,-1-1,1 0,-1 0,1 1,-1-1,1 0,-1 0,0 0,1 0,-1-1,1 1,-1 0,1-1,-1 1,1-1,-1 1,0-1,1 0,-1 1,1-2,51-34,121-117,-164 145,-9 7,0-1,0 0,0 1,0-1,0 1,0-1,0 1,1 0,-1-1,0 1,1 0,0 0,-1 0,1 0,-1 0,1 0,0 1,0-1,-1 0,1 1,0-1,0 1,0 0,0 0,0 0,0 0,-1 0,1 0,0 0,0 0,0 1,0-1,-1 1,1 0,0-1,0 1,-1 0,1 0,0 0,-1 0,1 0,-1 0,1 1,-1-1,1 1,0 8,0 1,-1-1,0 1,0 0,-1-1,-1 1,0 0,0-1,-1 1,-2 5,-4 51,7-65,1 0,0 1,0-1,0 1,1-1,-1 1,0-1,1 1,0-1,0 0,-1 1,1-1,0 0,1 0,-1 0,0 1,1-1,-1-1,1 1,0 0,-1 0,1-1,0 1,13 6</inkml:trace>
  <inkml:trace contextRef="#ctx0" brushRef="#br0" timeOffset="-13024.981">7254 929,'14'-1,"-1"1,1-2,-1 0,1 0,-1-1,0-1,0 0,0-1,0-1,-1 0,0 0,0-1,-1-1,0 0,0 0,-1-1,9-9,-18 16,1 0,-1-1,0 1,1-1,-1 0,0 1,0-1,-1 0,1 1,0-1,-1 0,0 0,0 0,0 0,0 1,0-1,0 0,-1 0,1 0,-1 0,0 1,0-1,0 0,0 1,-1-1,1 1,-1-1,1 1,-1 0,0 0,0-1,0 1,0 1,0-1,0 0,0 0,-1 1,1-1,-1 1,1 0,-1 0,0 0,1 0,-1 0,0 0,0 1,0 0,1-1,-1 1,0 0,0 0,0 0,0 1,0-1,1 1,-1 0,0-1,1 1,-1 1,-1-1,-13 6,0 1,0 1,1 1,0 0,0 1,1 0,1 1,0 1,1 0,0 1,1 1,-5 7,8-12,5-7,0 0,1 0,-1 0,1 1,-1 0,1-1,0 1,0 0,1 1,-1-1,1 0,0 1,0 0,0-1,1 1,0 0,0 0,0 0,0-1,1 1,0 0,0 0,0 0,0 0,1 0,0 0,0 0,0 0,1-1,0 1,0 0,0-1,0 0,1 1,-1-1,1 0,0 0,1 0,-1-1,0 1,1-1,2 2,5-1,1 0,-1-1,0 0,1-1,0 0,-1-1,1-1,0 1,0-2,-1 0,1 0,0-1,-1 0,1-1,-1-1,0 0,0 0,6-4,4-3</inkml:trace>
  <inkml:trace contextRef="#ctx0" brushRef="#br0" timeOffset="-12474.579">7649 843,'2'90,"-2"-88,1 1,0-1,0 1,0-1,0 0,0 0,1 1,-1-1,1 0,-1 0,1 0,0-1,0 1,0 0,0-1,0 1,0-1,0 1,0-1,1 0,-1 0,0 0,1-1,-1 1,1 0,-1-1,1 1,-1-1,1 0,-1 0,1 0,-1 0,3-1,10-4,0 0,-1-1,0-1,0 0,-1-1,0-1,0 0,-1-1,0 0,0 0,-1-1,-1-1,0 0,-1 0,2-4,-7 11,66-79,-70 83,1 1,-1-1,0 1,0 0,1-1,-1 1,0 0,1-1,-1 1,1 0,-1 0,0-1,1 1,-1 0,1 0,-1 0,1-1,-1 1,1 0,-1 0,0 0,1 0,-1 0,1 0,-1 0,1 0,-1 0,1 0,-1 0,1 0,-1 1,1-1,-1 0,0 0,1 0,-1 1,1-1,-1 0,0 0,1 1,-1-1,1 0,-1 1,0-1,0 0,1 1,-1-1,0 1,0-1,1 1,-1-1,0 0,0 1,0-1,0 1,0-1,0 1,1-1,-1 1,0-1,0 1,-1-1,1 1,0-1,0 0,0 1,0-1,0 1,-7 37,6-34,-5 35,2 1,2-1,1 1,2-1,2 1,6 32,5 92,-11-131,-2-1,-1 1,-2 0,-1-1,-1 1,-2-1,-1-1,-2 1,-1-1,-8 15,18-44,-8 16,0-1,-1 0,-1-1,0 1,-2-2,1 0,-2 0,0-1,-1-1,-9 7,23-19,-1-1,0 1,1 0,-1-1,0 1,0-1,0 1,0-1,1 0,-1 1,0-1,0 0,0 0,0 1,0-1,0 0,0 0,0 0,0 0,0 0,1 0,-1-1,0 1,0 0,0 0,0-1,0 1,0 0,0-1,1 1,-1-1,0 1,0-1,1 1,-1-1,0 0,1 1,-1-1,0 0,1 0,-1 1,1-1,-1 0,1 0,0 0,-1 0,1 0,0 1,0-2,-6-48,11 16,1-1,2 1,2 1,1 0,1 0,2 1,1 1,1 0,2 1,1 1,17-19,16-18,-33 44</inkml:trace>
  <inkml:trace contextRef="#ctx0" brushRef="#br0" timeOffset="-13861.815">6633 336,'0'44,"0"111,-17 129,-21-30,22-207,20-60</inkml:trace>
  <inkml:trace contextRef="#ctx0" brushRef="#br0" timeOffset="-13439.588">6915 618,'-82'75,"-59"68,140-142,0 0,-1 0,1 0,0 0,0 1,0-1,0 0,0 1,0-1,0 1,1-1,-1 1,0-1,1 1,0-1,-1 1,1 0,0-1,-1 1,1 0,0-1,0 1,0 0,1-1,-1 1,0 0,1-1,-1 1,1-1,-1 1,1-1,0 1,0-1,0 1,-1-1,1 0,0 1,1-1,-1 0,0 0,0 0,1 0,-1 0,0 0,1 0,-1 0,1 0,-1-1,1 1,-1-1,1 1,1 0,-1-1,12 4,-1 0,1 0,-1 1,0 1,0 1,-1-1,0 2,0 0,-1 0,0 1,7 8,26 36,-30-39</inkml:trace>
  <inkml:trace contextRef="#ctx0" brushRef="#br0" timeOffset="-10053.686">8806 872,'0'40,"2"18,-3 0,-2 1,-3-1,-3 0,-10 37,-40 89,59-184,0 0,0-1,0 1,-1 0,1-1,0 1,0 0,-1-1,1 1,0 0,0-1,-1 1,1 0,-1 0,1-1,0 1,-1 0,1 0,0 0,-1 0,1 0,-1-1,1 1,0 0,-1 0,1 0,-1 0,1 0,0 0,-1 0,1 0,-1 0,1 1,0-1,-1 0,1 0,-1 0,1 0,0 1,-1-1,1 0,0 0,-1 0,1 1,0-1,-1 0,1 1,0-1,0 0,-1 1,1-1,0 0,0 1,0-1,0 1,-2-40,9-3,2 1,1 0,2 1,2 0,2 1,6-8,45-96,6 4,11-7,-27 71,-55 74,-1-1,1 0,-1 1,1-1,0 1,0 0,0 0,0-1,0 1,0 0,0 1,0-1,0 0,0 1,0-1,0 1,1-1,-1 1,0 0,0 0,1 0,-1 0,0 1,0-1,0 0,1 1,-1 0,0-1,0 1,0 0,0 0,0 0,0 1,0-1,-1 0,1 1,0-1,1 2,5 9,0 0,-1 1,0 0,-1 1,0-1,-1 1,0 0,-1 0,-1 1,-1-1,0 1,0 0,-2 0,0-1,0 1,-3 12,1-16,1 0,-2 0,1 0,-1-1,-1 0,0 1,-1-1,0 0,0-1,-1 1,0-1,-1-1,0 1,0-1,-1 0,0 0,0-1,-1 0,0-1,0 0,-1 0,1-1,-1 0,0-1,-1 0,1-1,-1 0,1 0,-1-1,0-1,0 1,0-2,0 0,0 0,-9-2,-5-4</inkml:trace>
  <inkml:trace contextRef="#ctx0" brushRef="#br0" timeOffset="-8888.574">9681 646,'-49'28,"1"3,2 2,1 2,1 1,3 3,0 2,36-36,-1 0,1 0,1 0,-1 1,1 0,0 0,0 0,0 0,1 1,0-1,1 1,-1 0,1 0,1 0,-1 0,1 0,0 0,1 0,0 0,0 1,0-1,2 4,-1-9,0 0,0 0,1 0,-1 0,1-1,-1 1,1 0,0-1,0 1,0-1,0 1,0-1,0 0,0 0,0 0,0 0,1 0,-1 0,0-1,1 1,-1-1,0 0,1 0,-1 0,1 0,-1 0,0 0,1 0,-1-1,0 1,3-2,70-30,82-101,37-56,-165 164,-30 66,-12-2,9-33,1 0,0 1,0-1,0 1,1-1,0 1,1 0,0 0,0 0,0 0,0 0,1 0,1 0,-1 0,1 0,0 0,1 0,-1-1,1 1,1 0,-1-1,1 1,3 4,0-8,1 0,-1-1,0 0,1 0,-1 0,1-1,0 0,-1 0,1-1,0 0,-1 0,1 0,0-1,0 0,-1 0,1-1,-1 0,1 0,-1-1,0 1,0-1,0-1,0 1,-1-1,1 0,4-4,4-1,0-1,-1 0,0-1,0-1,-1 0,0 0,-1-1,-1-1,0 0,0-2,35-48,-31 47,-2 1,0-2,-1 1,-1-2,0 1,-2-1,0-1,5-19,-13 38,1-1,-1 1,1 0,-1-1,0 1,0-1,0 1,0-1,0 1,0-1,0 1,0-1,0 1,-1 0,1-1,-1 1,1-1,-1 1,1 0,-1 0,0-1,0 1,1 0,-1 0,0 0,0 0,0 0,-1 0,1 0,0 0,0 0,0 0,-1 1,1-1,0 0,-1 1,1-1,0 1,-1 0,1-1,-1 1,1 0,-1 0,1 0,-1 0,1 0,0 0,-1 0,1 0,-1 1,1-1,-1 1,1-1,0 1,-1-1,1 1,0 0,0 0,0 0,-1-1,1 2,-11 3,1 1,0 0,0 1,1 0,0 1,0 0,1 1,0 0,0 0,1 1,0 0,1 0,0 1,1 0,0 0,0 2,5-12,1 1,-1-1,0 1,1-1,-1 1,1 0,-1-1,1 1,0 0,0-1,0 1,0 0,0-1,0 1,0 0,0 0,1-1,-1 1,1 0,-1-1,1 1,0-1,0 1,-1-1,1 1,0-1,0 0,1 1,-1-1,0 0,0 0,1 0,-1 0,0 0,1 0,-1 0,1 0,-1 0,1-1,0 1,-1-1,1 1,-1-1,1 0,0 1,0-1,-1 0,1 0,85-7,-70 3,64-8,-79 13,0-1,0 0,1 1,-1-1,0 1,0-1,1 1,-1 0,0 0,0 0,0 0,0 1,0-1,0 1,-1-1,1 1,0-1,-1 1,1 0,-1 0,0 0,1 0,-1 0,0 0,0 0,-1 0,1 0,0 0,-1 1,1-1,-1 0,1 1,-12 85,9-81,-1 0,1 1,1-1,0 1,0-1,0 1,1-1,0 1,0-1,1 1,0-1,1 4,-2-9,1 0,0 0,0 0,0 0,0 0,0 0,0 0,0-1,0 1,1-1,-1 1,1-1,-1 1,1-1,0 0,-1 1,1-1,0 0,0 0,0-1,0 1,0 0,0 0,0-1,0 0,0 1,0-1,0 0,0 0,0 0,1 0,-1 0,0-1,0 1,0 0,0-1,0 0,0 1,0-1,0 0,-1 0,2-1,81-48,-79 46,210-195,-178 165,-1-1,-1-1,-2-2,-2-1,-2-2,-1-1,-2-1,-3-1,-1-1,-2-1,-2-1,-2 0,0-11,-16-11,0 67,-1 1,1 0,0 0,-1-1,1 1,-1 0,1 0,-1-1,1 1,-1 0,0 0,0 0,0 0,0 0,1 0,-1 0,0 0,-1 0,1 1,0-1,0 0,0 1,0-1,-1 0,1 1,0 0,0-1,-1 1,1 0,0 0,-1-1,1 1,0 0,-1 0,1 1,0-1,-1 0,1 0,0 1,-1-1,1 0,0 1,0-1,0 1,-1 0,1-1,0 1,0 0,-9 7,0 0,0 1,1 0,0 1,1 0,0 0,1 1,0-1,0 2,1-1,1 1,0 0,0 0,-2 12,-5 18,1 1,2 1,2 0,1 13,-1-1,4-25,2 1,1-1,2 0,1 1,1-1,8 25,18 74,-62-159,18 9,0 0</inkml:trace>
  <inkml:trace contextRef="#ctx0" brushRef="#br0" timeOffset="-8638.722">10556 364,'34'5,"39"1,18-4,-3-4,-6 0,-8-6,-11-1,-7 1,-8 2,-13 2</inkml:trace>
  <inkml:trace contextRef="#ctx0" brushRef="#br0" timeOffset="1999.754">2343 1831,'-22'111,"5"0,-1 62,-1 13,10 0,9-185,0 0,0 0,-1 0,1 1,0-1,0 0,0 0,0 0,1 0,-1 1,0-1,0 0,1 0,-1 0,0 0,1 0,-1 0,1 0,0 0,-1 0,1 0,0 0,0 0,-1 0,1 0,0-1,0 1,0 0,0-1,0 1,0 0,0-1,0 0,0 1,0-1,1 1,-1-1,0 0,0 0,0 0,0 0,1 0,-1 0,0 0,0 0,0 0,0 0,0-1,1 1,-1 0,0-1,0 1,0-1,0 0,0 1,0-1,0 0,0 1,0-1,-1 0,1 0,0 0,0 0,69-70,-24 27,-35 31,1 1,1 0,0 1,1 0,0 1,0 0,1 1,9-3,-21 11,0 0,0 1,0-1,0 1,0 0,0 0,0 0,0 0,0 0,0 1,0-1,0 1,-1 0,1 0,0 0,0 0,-1 1,1-1,-1 1,1-1,-1 1,0 0,1 0,-1 0,0 0,0 1,0-1,-1 0,1 1,-1-1,1 1,-1 0,0-1,0 1,0 0,0 0,0 0,-1 0,1 0,-1 0,0 0,0 0,0 0,6 25,-2 0,-1 1,-1-1,-1 1,-2-1,-1 1,-2 7,3-27,8-17,1-2</inkml:trace>
  <inkml:trace contextRef="#ctx0" brushRef="#br0" timeOffset="2248.117">2936 2481,'-5'33,"-1"17,4-1,4-9</inkml:trace>
  <inkml:trace contextRef="#ctx0" brushRef="#br0" timeOffset="2499.259">2964 2001,'0'0</inkml:trace>
  <inkml:trace contextRef="#ctx0" brushRef="#br0" timeOffset="2815.368">3106 2650,'47'-92,"52"-58,-99 149,0 0,0-1,1 1,-1 0,0 0,1 0,-1 0,1 0,0 0,-1 0,1 1,0-1,-1 0,1 0,0 0,0 1,0-1,0 0,-1 1,1-1,0 1,0-1,0 1,0-1,1 1,-1 0,0-1,0 1,0 0,0 0,0 0,0 0,0 0,0 0,1 0,-1 0,0 0,0 1,0-1,0 0,0 1,0-1,0 1,0-1,0 1,0 0,0-1,0 1,-1 0,1-1,0 1,0 0,-1 0,1 0,0 0,-1 0,6 83,-8-77,2 0,-1 0,1 0,0 1,0-1,1 0,0 0,0 0,1 0,0 0,0 0,1 0,-1-1,2 1,2 5,-4-10,0 0,0 0,1-1,-1 1,0 0,1-1,-1 1,1-1,-1 0,1 1,0-2,0 1,-1 0,1 0,0-1,0 1,0-1,0 0,0 0,0 0,-1 0,1-1,0 1,0-1,0 0,0 0,-1 0,1 0,0 0,-1 0,1-1,-1 1,2-3,75-63,57-128,-121 176</inkml:trace>
  <inkml:trace contextRef="#ctx0" brushRef="#br0" timeOffset="3127.574">4037 1747,'-30'507,"4"-306,13-140,7-55</inkml:trace>
  <inkml:trace contextRef="#ctx0" brushRef="#br0" timeOffset="3382.016">3698 2198,'38'5,"32"1,14 1,-2-7,-11-3,-13-1,-11 0,-9 1,-11 1</inkml:trace>
  <inkml:trace contextRef="#ctx0" brushRef="#br0" timeOffset="7165.763">4827 2594,'14'-2,"-1"1,1-2,-1 0,0 0,0-2,0 1,0-2,-1 1,0-2,0 0,0 0,1-2,132-109,-1-31,-127 133,-14 12,1-1,0 1,0-1,1 1,-1 0,1 1,0-1,0 1,0 0,0 0,0 0,1 1,0 0,-1 0,1 0,0 1,0 0,0 0,-1 0,3 1,-3 4,-1 0,0 0,0 0,-1 1,1 0,-1 0,0 0,0 0,0 0,-1 0,0 1,0-1,0 1,-1 0,0 0,0-1,0 1,-1 0,0 0,0 0,0 0,-1-1,0 1,0 3,0-1,1 12,-16 154,14-166,-1 0,0 0,0 0,0-1,-1 1,0-1,-1 0,0 0,0 0,0 0,-1-1,0 0,0 0,0-1,-1 0,0 0,0 0,0-1,-5 2,9-4,0 0,0 0,0 0,0 0,0-1,0 1,-1-1,1 0,-1 0,1 0,0-1,-1 1,1-1,-1 1,0-1,1-1,-1 1,1 0,-1-1,1 1,-1-1,1 0,0 0,-1-1,1 1,0-1,0 0,0 1,0-1,0-1,0 1,1 0,-1-1,1 1,-1-1,1 0,0 0,0 1,0-2,1 1,-1 0,1 0,-1 0,1-1,0 1,1-1,-1 1,0-1,1 0,4-13</inkml:trace>
  <inkml:trace contextRef="#ctx0" brushRef="#br0" timeOffset="7711.432">5956 1776,'1'74,"-14"182,-6-19,7-169,9-57,0 0,1 0,0 0,0 0,2 1,-1-1,2 1,-1-1,3 9,2-7,1-8</inkml:trace>
  <inkml:trace contextRef="#ctx0" brushRef="#br0" timeOffset="7951.003">5673 2283,'19'5,"21"1,9 0,5-1,-2-2,-5-5,0-3,-4-1,-4 1,0 2,-1-5,-2 1,-8 0</inkml:trace>
  <inkml:trace contextRef="#ctx0" brushRef="#br0" timeOffset="9230.548">6690 2311,'-9'-4,"0"1,0 0,0 0,0 1,0 0,-1 1,1 0,0 0,-1 1,1 0,-1 1,1 0,0 1,-1-1,1 2,0-1,0 2,0-1,1 1,-1 0,-1 2,-9 5,2 0,-1 2,1 0,1 1,0 0,2 2,-1-1,2 2,0 0,-23 77,36-92,-1 0,1 0,0 0,-1 0,1 0,0 0,0 1,1-1,-1 0,0 0,1 0,-1 0,1 0,0 0,0 0,-1 0,1 0,0-1,1 1,-1 0,0 0,0-1,1 1,-1-1,1 1,0-1,-1 0,1 0,0 1,0-1,-1 0,1-1,0 1,0 0,0 0,0-1,0 1,1-1,-1 0,0 0,0 0,0 0,0 0,2 0,9-3,-1 0,1-1,-1 0,0-1,0 0,0-1,0-1,-1 1,0-2,-1 0,0 0,0-1,2-2,10-7,201-179,-222 196,-1 0,0 0,1 0,0 0,-1 0,1 0,0 0,-1 1,1-1,0 0,0 1,-1-1,1 0,0 1,0-1,0 1,0-1,0 1,0-1,0 1,0 0,0 0,0-1,0 1,0 0,0 0,0 0,0 0,1 0,-1 1,0-1,0 0,0 0,0 1,0-1,0 0,0 1,0-1,0 1,-1-1,1 1,0 0,0-1,0 1,-1 0,1 0,0-1,0 1,-1 0,1 0,-1 0,1 0,-1 0,24 65,-24-59,1-1,0 0,0 1,0-1,1 0,0 0,0 0,1 0,-1-1,1 1,0 0,1-1,0 0,-1 0,2 0,-1 0,0-1,1 0,0 0,0 0,0 0,1-1,-1 0,1 0,0 0,0-1,-1 1,2-2,3 2,-4-5,1 0,0 0,-1 0,0-1,0 0,1 0,-2 0,1-1,0 0,-1 0,0-1,0 0,0 1,0-2,-1 1,0 0,0-1,0 0,-1 0,0 0,1-2,13-17,17-26,-2-2,-3-2,21-52,-31 61,-1 0,-3-1,-2-1,-2 0,-2 0,-2-1,-1-10,-6 54,1-1,-1 1,0-1,-1 1,1-1,-1 1,0-1,0 1,-1 0,0 0,0-1,0 1,0 0,-1 1,0-1,-1-2,3 7,0-1,0 0,0 1,1-1,-1 1,0-1,0 1,0 0,0-1,0 1,0 0,0-1,0 1,0 0,0 0,0 0,0 0,0 0,0 0,0 0,0 0,0 1,0-1,0 0,0 1,0-1,0 0,1 1,-1-1,0 1,0-1,0 1,0 0,1-1,-1 1,0 0,1 0,-1-1,0 1,1 0,-1 0,1 0,0 0,-1 0,-23 44,23-41,-8 25,1 1,1 0,2 0,1 0,2 0,1 1,1-1,4 30,-2 21,28 197,-35-227,-2-51</inkml:trace>
  <inkml:trace contextRef="#ctx0" brushRef="#br0" timeOffset="9520.394">6915 2142,'19'10,"21"2,8 0,2-2,1-3,-4-3,-4-2,-5-1,-4-5,-3-3,-2 0,-2 2,1 1,-1 2,0 0,1 2,-5 0</inkml:trace>
  <inkml:trace contextRef="#ctx0" brushRef="#br0" timeOffset="9769.649">7705 2396,'0'29,"5"9,2-2</inkml:trace>
  <inkml:trace contextRef="#ctx0" brushRef="#br0" timeOffset="10017.454">7677 2001,'0'19,"0"6</inkml:trace>
  <inkml:trace contextRef="#ctx0" brushRef="#br0" timeOffset="10501.489">7904 2537,'162'-327,"-162"328,0 0,0-1,0 1,1 0,-1-1,0 1,1-1,-1 1,1 0,-1-1,1 1,-1-1,1 1,-1-1,1 1,-1-1,1 0,0 1,-1-1,1 0,0 1,-1-1,1 0,0 0,-1 0,1 1,0-1,-1 0,1 0,0 0,0 0,-1 0,1 0,0-1,-1 1,1 0,0 0,-1 0,1-1,0 1,-1 0,1-1,0 1,-1 0,1-1,-1 1,1-1,-1 1,1-1,-1 1,1-1,-1 1,1-1,-1 0,0 1,1-1,-1 0,0 1,0-1,1 0,-1 1,0-1,0 0,0 0,0 1,0-1,0 0,0 1,0-1,0 0,12 41,26 53,-37-91,1 0,0 0,-1 1,1-1,0 0,0-1,0 1,1 0,-1-1,0 1,0-1,1 1,-1-1,1 0,0 0,-1 0,1-1,0 1,-1 0,1-1,0 0,-1 0,1 0,0 0,0 0,-1 0,1-1,0 1,0-1,-1 0,1 0,1-1,6-2,0-2,0 1,0-1,-1-1,0 0,0 0,-1-1,0 0,0 0,-1-1,0 0,1-2,28-31,-22 28</inkml:trace>
  <inkml:trace contextRef="#ctx0" brushRef="#br0" timeOffset="11151.628">8778 2170,'-10'2,"1"0,-1 0,0 1,1 1,0-1,-1 1,1 1,1 0,-1 0,1 1,0 0,0 0,1 1,-1 0,2-1,0 0,0 1,1-1,-1 1,2 0,-1 1,1-1,0 1,0 0,1 0,0 0,1 1,-1-1,2 1,-1-1,1 1,0 0,1-1,0 1,1 0,0-1,0 2,0-8,-1-1,1 1,0-1,0 1,0-1,0 0,0 1,1-1,-1 0,0 0,1 1,-1-1,0 0,1-1,-1 1,1 0,0 0,-1-1,1 1,-1 0,1-1,0 0,0 1,-1-1,1 0,0 0,0 0,-1 0,1 0,0-1,-1 1,1 0,0-1,-1 1,1-1,0 0,-1 1,1-1,0-1,68-37,-64 35,66-50,-55 39,0 1,1 1,1 0,0 2,1 0,0 1,0 1,21-6,-37 13,1 1,-1-1,1 1,0 0,0 0,-1 0,1 0,0 1,0 0,0 0,0 1,-1-1,1 1,0 0,0 0,-1 0,1 1,0 0,-1 0,0 0,1 0,-1 1,0-1,0 1,-1 0,1 1,0-1,2 4,2 16,0 1,-1 0,-2 0,0 0,-2 1,-1-1,0 1,-2 0,-1 0,-3 19,1 33,-8 54,8-118,0 1,0-1,-1 1,-1-1,0 0,-1-1,0 1,-1-1,-1-1,1 1,-2-1,0 0,0-1,-1 0,0-1,-1 0,-10 7,18-13,-1 1,1-1,-1 0,0 0,0-1,0 1,-1-1,1 0,-1 0,1 0,-1 0,0-1,1 0,-1 0,0 0,0-1,0 0,0 0,1 0,-1 0,0-1,0 1,0-1,1-1,-1 1,0-1,1 0,-1 0,1 0,0 0,-1-1,1 1,1-1,-1-1,0 1,1 0,-1-1,0 0,2-5,1 0,-1 1,2-1,-1 0,1 0,1 0,-1 1,1-1,1 0,0 1,0-1,0 1,1-1,1 1,-1 0,1 0,1 1,0-1,0 1,0 0,0 0,1 1,1 0,0-1,15-15,1 2,1 1,1 1,1 0,0 2,1 1,0 2,2 0,-1 2,2 1,22-4,49-8,-83 16</inkml:trace>
  <inkml:trace contextRef="#ctx0" brushRef="#br0" timeOffset="13303.797">10387 1662,'29'-34,"-25"67,-32 119,-53 316,70-305,12-163,-1-11</inkml:trace>
  <inkml:trace contextRef="#ctx0" brushRef="#br0" timeOffset="13565.493">10048 2086,'342'-27,"-61"-27,-214 31,-48 18</inkml:trace>
  <inkml:trace contextRef="#ctx0" brushRef="#br0" timeOffset="14013.667">10894 1549,'-47'143,"6"1,-1 35,35-141,2 1,1-1,2 1,2-1,1 1,2 0,4 16,-7-53,0 1,0-1,0 1,0-1,0 1,0-1,1 0,-1 1,1-1,0 1,-1-1,1 0,0 1,0-1,1 0,-1 0,0 0,1 0,-1 0,1 0,0 0,0-1,-1 1,1-1,0 1,0-1,1 0,-1 1,0-1,0 0,1-1,-1 1,0 0,1-1,-1 1,1-1,-1 0,0 1,1-1,-1 0,2-1,15-8,0-1,-1 0,-1-1,0-2,-1 1,0-2,0 0,-2-1,6-8,82-69,-85 79,-12 8,0 0,0 1,1 0,0 0,0 0,0 0,0 1,0 0,1 1,-1 0,1 0,0 0,-1 0,6 1,-9 3,0 0,0 1,0 0,-1 0,0 0,1 0,-1 0,0 0,-1 1,1-1,0 1,-1-1,0 1,0-1,0 1,0 0,-1 0,1-1,-1 1,0 0,0 0,0-1,-1 1,1 0,-2 3,2 1,-1 24,-1-24,1-1,0 1,1-1,0 1,0-1,1 1,0 0,0-1,1 0,0 1,0-1,1 0,0 0,0 0,3 4,29 4,-16-17</inkml:trace>
  <inkml:trace contextRef="#ctx0" brushRef="#br0" timeOffset="14699.436">11713 2057,'-27'25,"1"0,2 2,0 1,2 1,1 1,2 1,-12 24,30-54,0 1,0-1,0 0,0 1,0-1,1 0,-1 1,0-1,1 1,-1-1,1 1,-1-1,1 1,0-1,0 1,0 0,0-1,0 1,0-1,0 1,0 0,1-1,-1 1,0-1,1 1,-1-1,1 1,0-1,0 0,-1 1,1-1,0 0,0 1,0-1,1 0,-1 0,0 0,0 0,0 0,1 0,-1 0,1-1,-1 1,0 0,1-1,-1 1,1-1,0 1,-1-1,1 0,-1 0,1 0,-1 0,1 0,0 0,-1 0,1 0,-1-1,1 1,-1 0,2-2,13-3,-1-2,-1 0,1 0,-1-2,-1 0,1 0,-2-1,1-1,6-7,19-14,93-74,-129 105,-1-1,0 1,0 0,1 0,-1 0,0 0,1 0,-1 1,1-1,-1 0,1 1,0-1,-1 1,1 0,0-1,-1 1,1 0,0 0,-1 0,1 0,0 0,-1 0,1 1,0-1,-1 1,1-1,-1 1,1-1,-1 1,1 0,-1 0,1 0,-1 0,0 0,1 0,-1 0,0 0,0 0,0 1,0-1,0 0,0 1,0-1,0 1,-1-1,1 1,0-1,-1 1,0 0,1-1,-1 1,0-1,0 1,1 0,-2-1,1 3,3 22,-3-22,-1 1,1-1,0 1,0-1,0 1,1-1,0 0,0 1,0-1,0 0,0 1,1-1,0 0,0 0,0 0,0-1,1 1,0 0,-1-1,1 0,0 1,1-1,-1 0,1-1,-1 1,1-1,0 1,0-1,0 0,0-1,0 1,0-1,3 1,6-3,0 0,0-1,0 0,-1-1,1-1,-1 0,1-1,-1 0,-1-1,1 0,-1-1,0 0,0-1,-1 0,0-1,2-2,134-111,-125 109,-1-2,-1 0,0-1,-1-1,0-1,-2 0,0-1,-1-1,-1-1,-1 0,2-5,-5 9,0-1,-1-1,-1 1,-1-1,-1-1,0 1,-2-1,0 0,-1 0,-1-1,-1 1,-1-18,0 36,0 0,0 0,-1-1,1 1,0 0,-1-1,0 1,1 0,-1 0,0 0,0 0,0 0,-1 0,1 0,0 0,-1 0,1 1,-1-1,0 0,1 1,-1-1,0 1,0 0,0 0,0 0,0 0,0 0,0 0,-1 0,1 1,0-1,0 1,-1-1,1 1,0 0,-1 0,1 0,0 0,0 0,-1 1,1-1,0 1,0 0,-1-1,1 1,0 0,0 0,0 0,0 1,0-1,0 1,-12 12,1 1,0 0,1 1,1 1,0 0,2 0,0 1,1 0,0 0,2 1,0 0,1 1,1-1,1 1,-1 10,1 0,2 1,0-1,2 0,1 0,2 1,1-2,1 1,2 0,5 13,31 63,-55-134,6 10</inkml:trace>
  <inkml:trace contextRef="#ctx0" brushRef="#br0" timeOffset="14957.087">12165 1860,'43'4,"43"-2,17-2,0-1,-13-1,-11-4,-15-1,-9 0,-9 1,-11 2</inkml:trace>
  <inkml:trace contextRef="#ctx0" brushRef="#br0" timeOffset="22799.88">13688 1831,'30'0,"-1"-1,0-2,1-1,-1-1,-1-1,1-2,-1-1,0-1,-1-1,0-2,19-12,-39 21,-1-1,0 0,0-1,0 1,0-1,-1 0,0-1,-1 1,1-1,-1 0,0 0,-1 0,1-1,-2 1,1-1,-1 0,0 1,-1-1,1 0,-2 0,1-3,-2 11,1-1,-1 0,1 1,-1-1,0 0,1 1,-1-1,0 1,0-1,1 1,-1-1,0 1,0 0,0-1,0 1,0 0,1 0,-1 0,0 0,0-1,0 1,0 0,0 1,0-1,0 0,1 0,-1 0,0 0,0 1,0-1,0 0,0 1,1-1,-1 1,0-1,0 1,1-1,-1 1,0-1,1 1,-1 0,0-1,1 1,-1 0,1 0,-1-1,1 1,0 0,-1 0,1 0,0 0,0-1,-1 1,1 0,0 0,0 0,0 0,0 0,0 0,0 0,0 0,-14 28,0 0,2 1,1 1,1-1,2 2,1-1,-1 24,-4 5,-22 137,18-96,-4-1,-29 88,42-170,0 0,-2 0,0 0,0-1,-2 0,0-1,-1 0,-13 13,21-24,-2 0,1 0,0 0,-1 0,0-1,0 0,-1 0,1-1,-1 1,0-2,1 1,-1-1,0 0,-1 0,1-1,0 0,0 0,-1 0,1-1,0 0,-1-1,1 0,0 0,0-1,-3 0,6 1,1-1,-1 0,0 0,1 0,-1 0,1-1,0 0,-1 1,1-1,0 0,1 0,-1-1,1 1,-1 0,1-1,0 0,0 1,1-1,-1 0,1 0,0 0,0 0,0 0,0 0,1-1,-1 1,1 0,0 0,1-1,24-121,-17 110,0 0,1 1,1 0,0 0,1 1,1 0,0 1,1 0,0 1,1 1,0 0,1 0,14-6,10-4,2 2,0 2,0 1,2 3,40-8,-60 15,23-10,-28 9</inkml:trace>
  <inkml:trace contextRef="#ctx0" brushRef="#br0" timeOffset="23120.511">14451 2029,'-12'25,"1"1,1 0,2 0,0 1,2 0,1 0,1 1,1 0,2 24,0-49,1 0,-1 0,1 0,0 0,1 0,-1 0,0 1,1-1,0 0,0 0,0 0,0 0,0-1,0 1,1 0,-1 0,1-1,0 1,0-1,0 1,0-1,0 0,1 0,-1 0,1 0,-1 0,1 0,0-1,0 1,-1-1,1 0,0 0,0 0,0 0,0-1,1 1,-1-1,0 0,0 0,0 0,0 0,0 0,0-1,1 1,0-1,8-5,-1 1,0-2,-1 1,0-1,0-1,0 0,-1 0,0-1,0 0,-1-1,-1 0,0 0,0 0,-1-1,0 0,0-1,-2 1,1-1,-1 0,-1 0,0 0,-1 0,-1-1,1 1,-2-7,1 16,0-1,0 1,0-1,-1 1,1-1,-1 1,0-1,0 1,-1-1,1 0,-1 1,1-1,-1 1,0-1,0 1,-1 0,1 0,-1-1,0 1,0 0,0 0,0 0,0 1,0-1,-1 0,0 1,1 0,-1-1,0 1,0 0,0 1,0-1,-1 0,1 1,0 0,-1 0,1 0,-1 0,1 0,-1 1,1-1,-3 1,-51 14,32-2</inkml:trace>
  <inkml:trace contextRef="#ctx0" brushRef="#br0" timeOffset="23470.476">14789 2311,'-2'-1,"0"-1,0 1,0-1,1 0,-1 0,0 0,1 1,-1-1,1-1,0 1,0 0,0 0,0 0,0-1,0 1,1 0,-1-1,1 1,-1 0,1-1,0 1,0-1,0 1,0-1,1 0,1-14,1-1,1 1,0 0,1 0,1 0,1 1,0 0,2 0,-1 1,2 0,9-12,-11 16,-6 5,1 1,0 0,0 0,1 0,0 0,0 1,0-1,0 1,0 0,1 0,0 1,0 0,0-1,0 1,1 1,-1-1,1 1,-1 0,1 0,1 1,7 2</inkml:trace>
  <inkml:trace contextRef="#ctx0" brushRef="#br0" timeOffset="23836.365">15354 1944,'-14'2,"-1"1,1 0,0 1,0 1,0 0,1 1,0 1,0 0,0 0,1 1,0 1,1 0,-1 1,7-5,1-1,-1 1,1 0,0 1,0-1,1 1,0-1,0 1,0 0,1 0,-1 0,2 1,-1-1,1 0,0 1,0-1,0 1,1 0,0-1,0 1,1-1,0 1,0-1,1 1,-1-1,2 0,-1 0,0 0,1 0,0 0,1 0,-1-1,1 0,0 1,0-1,1-1,0 1,0-1,0 1,0-2,0 1,1 0,0-1,3 2,2-3,-1 1,1-1,0-1,0 0,0 0,0-1,0 0,0-1,0-1,0 1,-1-2,1 1,0-2,-1 1,0-2,0 1,0-1,0-1,-1 1,0-2,0 1,-1-1,4-4,8-6,-2 3</inkml:trace>
  <inkml:trace contextRef="#ctx0" brushRef="#br0" timeOffset="24234.318">15636 2142,'37'4,"0"-2,0-2,0-1,0-2,0-1,0-2,-1-2,22-8,-47 13,1-1,-1 0,0-1,-1-1,1 0,-1 0,0-1,-1 0,1 0,-1-1,-1-1,0 1,0-1,-1-1,0 0,0 0,-1 0,4-9,-9 17,0 0,-1 0,1 0,0 0,-1 0,1 0,-1 0,0-1,1 1,-1 0,0 0,0-1,-1 1,1 0,0 0,-1 0,1-1,-1 1,0 0,0 0,0 0,0 0,0 0,0 0,0 1,-1-1,1 0,-1 0,1 1,-1-1,0 1,0 0,1-1,-1 1,0 0,0 0,0 0,0 0,0 1,-1-1,1 0,0 1,0 0,0-1,-1 1,1 0,-14 0,-1 1,1 1,0 0,0 1,0 1,1 0,-1 1,1 1,0 1,0 0,1 0,0 2,0 0,1 0,0 1,1 1,0 0,0 1,2 0,-1 0,1 1,1 1,1 0,0 0,3-8,1 0,0 0,0 0,1 0,-1 1,2-1,-1 1,1 0,0 0,0 0,1 0,-1 0,2 1,-1-1,1 0,0 0,1 1,0-1,0 0,0 0,1 0,0 0,0 0,1 0,0 0,0-1,1 0,0 1,0-1,0-1,0 1,1 0,0-1,6 4,4 0,1-1,0-1,1-1,0 0,0-1,0-1,0 0,1-2,-1 0,1 0,0-2,0 0,-1-1,2-1,-9 1,22 1</inkml:trace>
  <inkml:trace contextRef="#ctx0" brushRef="#br0" timeOffset="26620.636">2315 3101,'-20'143,"2"-20,6 0,3 34,9-153,0-3,-1 1,0 0,1-1,-1 1,1 0,0 0,0 0,0-1,0 1,0 0,0 0,0 0,0-1,0 1,1 0,-1 0,1-1,0 1,-1 0,1-1,0 1,0-1,0 1,0-1,0 1,0-1,1 0,-1 1,0-1,1 0,-1 0,1 0,-1 0,1 0,-1 0,1-1,1 1,124-94,-110 81,-5 0,2 1,-1 1,1 0,1 1,0 0,0 1,0 1,1 1,0 0,1 1,-1 0,1 2,0 0,0 1,13-1,-27 4,0-1,0 1,0 0,-1 0,1 0,0 0,0 1,-1-1,1 1,-1-1,1 1,-1 0,0 0,1 0,-1 0,0 0,0 1,-1-1,1 1,0-1,-1 1,0 0,1-1,-1 1,0 0,-1 0,1 0,0 0,-1 0,1 0,-1 2,-7 98,4-89,-1 1,0-1,-1 0,-1-1,0 1,-1-1,-1-1,0 1,0-1,-1 0,-1-1,0 0,0-1,-1 0,0 0,-1-1,0-1,-1 0,1-1,-1 0,-1-1,1 0,-2-1,11-3,0 0,0-1,0 0,0 0,0 0,0 0,0 0,0-1,0 0,0 0,-1 0,1 0,0-1,0 0,0 0,0 0,0 0,0 0,0-1,0 0,1 0,-1 0,1 0,-1 0,1-1,0 0,0 0,0 1,0-2,0 1,1 0,-1-1,1 1,0-1,0 1,0-1,1 0,-1 0,1 0,0 0,0 0,0 0,0-4,9-19,3 2</inkml:trace>
  <inkml:trace contextRef="#ctx0" brushRef="#br0" timeOffset="27041.147">3049 3581,'-13'11,"1"1,0 0,0 1,1 0,1 1,0 0,1 0,0 1,1 0,1 1,1-1,0 1,1 1,1-1,0 1,0 7,4-20,0-1,0 0,0 1,1-1,-1 1,1-1,0 0,0 0,0 1,0-1,0 0,1 0,0 0,-1 0,1 0,0-1,0 1,1 0,-1-1,0 0,1 1,0-1,-1 0,1 0,0-1,0 1,0-1,0 1,1-1,-1 0,0 0,0 0,1-1,-1 1,0-1,1 0,-1 0,1 0,-1 0,0 0,1-1,-1 0,0 1,1-1,-1-1,3 0,9-5,0-1,0 0,-1-1,0-1,0 0,-1-1,-1 0,0-1,0-1,-1 0,-1 0,0-1,-1 0,-1-1,0 0,0 0,0-5,-5 15,0 1,-1-1,1 0,-1 0,0 0,0-1,0 1,-1 0,0-1,0 1,-1-1,1 1,-1-1,0 1,0-1,-1 1,0-1,0 1,0-1,-1 1,0 0,0-1,0 1,0 0,-1 0,0 1,0-1,0 1,-1-1,1 1,-1 0,0 0,0 1,-1-1,1 1,-1 0,1 0,-1 0,0 1,-4-2,2 4,0 0,0 0,0 1,0 0,0 1,0-1,0 1,0 1,1-1,-1 1,1 0,0 1,0 0,0 0,0 0,1 0,0 1,0 0,0 0,0 0,1 1,-2 2,-13 16</inkml:trace>
  <inkml:trace contextRef="#ctx0" brushRef="#br0" timeOffset="27386.752">3670 3158,'-76'457,"48"-289,20-97,17-60,-3-16</inkml:trace>
  <inkml:trace contextRef="#ctx0" brushRef="#br0" timeOffset="27687.496">3924 3186,'-5'38,"-6"32,-2 9,2-4,3-10,2-11,-2-11,0-7,2-5,1-3,2-1,2-1,0 0,1 1,-5-10,-1-7</inkml:trace>
  <inkml:trace contextRef="#ctx0" brushRef="#br0" timeOffset="27952.562">3246 3553,'39'4,"41"-2,11-2,1-1,-11-1,-9-4,-13-1,-11 0,-9 2,-7 1,-3 2,2 1,1 0,0 1,0 1,-2-1,-5 0</inkml:trace>
  <inkml:trace contextRef="#ctx0" brushRef="#br0" timeOffset="28285.263">4262 3497,'-13'11,"0"0,1 1,1 1,0 0,0 0,1 1,1 1,0-1,2 2,-1-1,-4 17,11-29,0 0,0 1,0-1,1 1,-1-1,1 1,0-1,0 1,0-1,1 1,-1-1,1 1,0-1,0 1,0-1,0 0,0 1,1-1,0 0,0 0,-1 0,2 0,-1-1,0 1,1 0,-1-1,1 0,0 1,-1-1,1 0,0 0,0-1,1 1,-1-1,0 1,0-1,1 0,-1 0,1-1,-1 1,1-1,-1 0,1 1,-1-2,1 1,-1 0,1-1,7 0,-1 0,0-1,0 0,0 0,0-1,-1-1,1 1,-1-2,0 1,0-1,0-1,-1 0,1 0,-1 0,-1-1,1 0,3-6,-7 8,1 0,-1 0,0 0,-1 0,1-1,-1 1,0-1,-1 0,0 0,1 0,-2-1,1 1,-1 0,0-1,0 1,-1-1,0 1,0 0,0-1,-1 1,0-1,0 1,-1 0,0-1,0 1,0 0,-1 0,0-1,0 3,0 0,0-1,0 1,-1 1,0-1,1 0,-1 1,0 0,-1 0,1 0,-1 0,1 1,-1-1,0 1,-3 0,-16-5</inkml:trace>
  <inkml:trace contextRef="#ctx0" brushRef="#br0" timeOffset="28835.483">4404 3835,'69'-102,"67"-76,-135 176,0 1,-1-1,1 1,0-1,0 1,0 0,1-1,-1 1,0 0,0 0,1 0,-1 0,0 0,1 0,-1 0,1 1,-1-1,1 0,0 1,-1-1,1 1,0 0,-1 0,1-1,0 1,-1 0,1 0,0 0,-1 1,1-1,0 0,-1 1,1-1,0 1,-1-1,1 1,-1 0,1 0,-1 0,1 0,-1 0,0 0,0 0,1 0,-1 0,0 1,0-1,0 0,0 1,0-1,-1 1,1 0,4 41,-5-39,0 0,0 0,0 1,0-1,0 0,1 0,0 0,0 0,0 0,0 0,1-1,-1 1,1 0,0-1,0 1,0-1,2 2,1-4,0 0,-1-1,1 1,0-1,0 0,0-1,-1 1,1-1,0 0,0 0,-1-1,1 1,-1-1,1 0,-1 0,0-1,0 1,0-1,0 0,0 0,-2 2,165-96,-165 96,0 0,1 0,-1 1,1-1,0 1,-1-1,1 1,0 0,-1 0,1 0,0 0,-1 0,1 1,-1-1,1 1,-1 0,1-1,-1 1,1 1,-1-1,1 0,-1 0,0 1,0-1,0 1,0 0,0 0,0 0,0 0,-1 0,1 0,-1 0,1 0,-1 1,0-1,0 1,0-1,0 1,0-1,-1 1,1-1,-1 1,0 0,1-1,-1 1,3 35,-4-33,1 0,0 1,0-1,0 0,1 0,0 0,0 0,0 1,1-1,-1-1,1 1,0 0,1 0,-1-1,1 1,0-1,0 0,0 0,4 4,9 1</inkml:trace>
  <inkml:trace contextRef="#ctx0" brushRef="#br0" timeOffset="30003.784">5984 3609,'-6'12,"1"-1,1 1,0 0,1 1,0-1,1 0,1 1,0 0,0-1,1 1,1 0,0-1,1 1,0-1,1 0,0 1,1-1,0 0,6 9,-9-19,0 0,0-1,0 1,0-1,1 0,-1 1,0-1,1 0,-1 0,1 0,0 0,-1 0,1 0,0-1,0 1,-1 0,1-1,0 1,0-1,0 0,0 0,-1 0,1 0,0 0,0 0,0 0,0 0,0-1,-1 1,1-1,0 1,0-1,0 0,-1 0,1 0,-1 0,1 0,-1 0,1 0,1-2,44-61,-41 45,1 0,-2 0,-1-1,0 0,-2 1,0-1,-1 0,-1 0,-1 0,-2-12,3 27,0 1,0 0,0-1,-1 1,0 0,0-1,0 1,0 0,-1 0,0 0,0 0,0 0,0 0,0 1,-1-1,0 1,0 0,0-1,0 1,0 0,0 1,-1-1,1 1,-1-1,0 1,0 0,0 1,0-1,0 1,0-1,-1 1,1 0,0 1,0-1,-1 1,1 0,-1 0,1 0,0 1,-1-1,1 1,0 0,0 0,0 1,0-1,0 1,0 0,0 0,0 0,0 1,1-1,-1 1,1 0,0 0,0-1,1 0,-1 0,1 1,0-1,0 1,0-1,0 1,0 0,1 0,-1 0,1 0,-1 0,1 0,0 0,1 1,-1-1,0 0,1 0,0 1,0-1,0 0,0 1,0-1,1 0,-1 0,1 1,0-1,0 0,0 0,0 0,1 0,0 0,-1 0,1 0,0-1,0 1,0 0,0-1,1 0,-1 0,1 1,0-1,-1-1,1 1,0 0,0-1,0 1,0-1,2 1,10-3,0-1,0 0,0-1,0 0,-1-1,1-1,-1 0,0-1,-1-1,1 0,-1 0,-1-2,3-1,7-9,-1 0,0-1,-2-1,0 0,-2-2,0 0,-1-1,-2-1,-1 0,0 0,-2-2,-1 0,-1 0,3-21,7-6,-2 93,185 536,-198-558,5 14,-1 0,-2 0,-1 0,-1 1,-2 0,-1 0,-2 0,0-1,-7 33,4-52,0 0,-1 0,-1-1,1 1,-2-1,0-1,0 1,-1-1,0 0,0-1,-1 1,-1-2,1 0,-2 0,1 0,-1-1,0-1,0 0,-8 3,15-9,0 1,0-1,0 0,0 0,1 0,-1-1,0 1,0-1,0 0,1 0,-1 0,0 0,1-1,-1 0,1 0,0 0,-1 0,1 0,0 0,0-1,1 0,-1 1,0-1,1 0,0 0,-1-1,1 1,0 0,1-1,-1 1,1-1,0 1,-1-1,1 0,1 0,-1 0,1 1,-1-1,1 0,0 0,1 0,-1 0,1 1,-1-1,1 0,0 0,0 1,1-1,-1 0,2 0,59-125,75-31,-64 87,-57 56</inkml:trace>
  <inkml:trace contextRef="#ctx0" brushRef="#br0" timeOffset="32641.716">7762 3130,'10'150,"-3"61,-55 76,50-270,20-42,-12 12,18-19,2 2,1 1,1 1,2 2,0 1,2 2,13-6,-40 24,0-1,1 2,-1-1,1 1,0 1,0 0,0 0,1 1,-1 1,1-1,-1 2,1-1,-1 1,1 1,-1 0,1 1,-1 0,2 0,-8 3,1 0,-1 0,0 1,0-1,-1 1,0 0,0-1,0 2,0-1,-1 0,0 0,-1 1,1-1,-1 1,-1-1,1 1,-1 0,0-1,0 1,-1 0,0-1,0 1,-1-1,1 1,-2-1,1 0,-1 0,1 0,-5 5,-7 10,-1 0,-1-2,-1 0,0-1,-2 0,0-2,-1 0,0-1,-1-1,-22 10,27-14,1 0,0-1,0 0,-1-2,-1 1,1-2,-1 0,0-1,-1-1,-9 1,24-5,1 0,-1-1,0 0,1 1,-1-1,1 0,-1-1,1 1,0 0,-1-1,1 1,0-1,0 1,0-1,0 0,0 0,0 0,1 0,-1 0,1-1,-1 1,1 0,0-1,0 1,0-1,0 1,1-1,-1 0,0 1,1-1,0 0,0 1,0-1,0 0,0 1,0-1,1 0,-1 1,1-1,0 1,0-1,0 1,0-1,0 1,0-1,1 1,-1 0,1 0,0 0,0-1,10-22</inkml:trace>
  <inkml:trace contextRef="#ctx0" brushRef="#br0" timeOffset="33909.626">8749 3525,'-20'5,"0"1,0 1,0 0,1 2,0 0,1 1,0 1,0 1,1 0,1 1,0 1,1 1,1 0,0 1,1 0,0 1,1 1,2 0,-1 0,2 1,1 0,0 1,-3 13,10-30,0-1,0 0,0 1,1-1,-1 0,1 1,-1-1,1 1,0-1,0 1,0 0,0-1,0 1,0-1,1 1,0-1,-1 0,1 1,0-1,0 1,0-1,0 0,1 0,-1 0,0 0,1 0,0 0,-1 0,1 0,0 0,0-1,0 1,0-1,0 0,1 1,-1-1,0 0,0 0,1 0,-1-1,1 1,-1-1,1 1,-1-1,1 0,-1 0,1 0,-1 0,1 0,-1 0,1-1,0 0,12-6,0 0,0-1,-1-1,-1 0,0-1,0-1,0 0,7-9,-5 6,153-173,-168 188,0 0,1-1,-1 1,0-1,0 1,1-1,-1 1,0-1,1 1,-1-1,0 0,1 1,-1-1,1 1,-1-1,1 0,-1 1,1-1,-1 0,1 1,-1-1,1 0,-1 0,1 0,-1 0,1 1,0-1,-1 0,1 0,-1 0,1 0,0 0,-1 0,1-1,-1 1,1 0,-1 0,1 0,-1 0,1-1,-1 1,1 0,-1-1,1 1,-1 0,1-1,-1 1,1 0,-1-1,1 1,-1-1,0 1,1-1,-1 1,0-1,0 1,1-1,-1 1,0-1,0 1,0-1,0 0,0 1,0-1,1 1,-1-1,-1 0,-5 51,3-36,1-9,0-1,1 1,-1 0,1 0,0 0,0 0,1-1,0 1,-1 0,2 0,-1 0,0 0,1 0,0 0,0 0,1-1,-1 1,1 0,0-1,0 1,1-1,-1 0,1 0,0 0,0 0,0 0,1 0,-1-1,1 0,0 0,0 0,0 0,3 1,4-2,1 0,-1-1,1 0,0-1,-1 0,1-1,0-1,-1 0,1 0,-1-1,0 0,0-1,0 0,0-1,6-4,145-100,-134 85,-1-1,-1-1,-1-1,-1-2,-1 0,-2-1,-1-1,-2-1,12-27,-11-14,-19 72,0-1,0 1,0 0,0-1,0 1,0-1,0 1,0-1,0 1,-1-1,1 1,-1 0,1-1,-1 1,0 0,1-1,-1 1,0 0,0 0,0 0,0 0,0 0,0 0,0 0,0 0,0 0,-1 0,1 0,0 1,0-1,-1 1,1-1,-1 1,1-1,0 1,-1 0,1-1,-1 1,1 0,-1 0,1 0,-1 0,1 1,-1-1,1 0,0 1,-1-1,0 1,-11 3,1 1,-1 0,1 1,0 0,0 1,0 1,1 0,1 0,-1 1,1 0,1 1,0 0,0 1,1 0,0 0,1 0,0 1,1 0,0 1,1 0,1-1,-3 10,7-19,-1 0,0 1,1-1,0 0,0 1,0-1,0 0,0 1,1-1,-1 0,1 1,0-1,0 0,0 0,0 0,1 0,0 0,-1 0,1 0,0-1,0 1,0 0,1-1,-1 0,0 1,1-1,0 0,-1 0,1-1,0 1,0 0,0-1,3 1,2 1,0 0,0 0,1-1,-1 0,0-1,1 0,-1 0,1-1,-1 0,1 0,-1-1,0 0,3-1,-8 0,0 0,1 0,-1 1,0 0,1 0,-1 0,1 0,0 0,-1 1,1-1,0 1,-1 0,1 0,0 0,-1 1,1-1,0 1,-1 0,1 0,-1 0,1 1,-1-1,0 1,0 0,1 0,-1 0,0 0,-1 0,1 1,0-1,-1 1,1 0,-1 0,0 0,0 0,0 0,0 2,-9 108,8-111,-1 0,1 0,0 0,0-1,0 1,0 0,0 0,0-1,0 1,0-1,1 1,-1-1,1 0,-1 0,1 1,-1-1,1 0,0 0,0 0,-1-1,1 1,0 0,0-1,0 1,0-1,0 0,0 1,0-1,0 0,0 0,0 0,0-1,0 1,67-12,-48 5,0 0,-1-2,0-1,0 0,-1-2,0 0,-1-1,-1-1,1-1,63-57,-47 43,0-2,-2-1,-1-1,-2-2,0-1,-28 35,0 0,0 0,0 0,0 0,0 0,0-1,0 1,0 0,0 0,-1-1,1 1,0-1,-1 1,1-1,-1 1,0-1,1 1,-1-1,0 1,0-1,0 1,0-1,0 0,0 1,-1-1,1 1,0-1,-1 1,1-1,-1 1,0 0,1-1,-1 1,0 0,0-1,0 1,0 0,0 0,0 0,0 0,0 0,-1 0,1 0,0 0,-1 0,1 0,0 1,-1-1,1 1,-1-1,1 1,-1-1,1 1,-1 0,1 0,-1 0,1 0,-1 0,0 0,1 0,-1 0,0 1,-7 1,0-1,-1 2,1 0,0 0,0 0,1 1,-1 1,1-1,0 1,0 1,0 0,1 0,0 0,0 1,0 0,1 0,0 1,1-1,-1 1,-2 8,7-15,1 0,-1 1,1-1,-1 0,1 1,0-1,0 1,0-1,0 0,0 1,0-1,0 1,0-1,0 0,0 1,1-1,-1 1,1-1,-1 0,1 0,0 1,-1-1,1 0,0 0,0 0,0 0,0 1,0-1,0 0,0-1,0 1,0 0,0 0,0 0,1-1,-1 1,0-1,1 1,-1-1,0 1,1-1,-1 0,1 0,62 2,-42-7,-19 3,0 0,0 0,0 0,1 1,-1 0,1-1,-1 1,1 0,0 1,-1-1,1 1,0-1,-1 1,1 0,0 1,0-1,-1 1,1-1,-1 1,1 0,0 0,-1 1,0-1,1 1,-1 0,0-1,0 1,0 1,0-1,0 0,0 1,-1 0,1-1,-1 1,0 0,0 0,0 1,1 1,-2 6,-1 0,0-1,-1 1,0-1,-1 1,0-1,-1 0,0 0,0 0,-1 0,-1 0,0-1,-1 3,-6 14,-15 72,27-96,-1 1,1-1,0 1,0-1,0 1,0-1,1 1,-1 0,1-1,-1 0,1 1,0-1,0 1,0-1,0 0,0 1,1-1,-1 0,1 0,-1 0,1 0,0-1,0 1,0 0,0-1,0 1,0-1,0 1,0-1,1 0,-1 0,1 0,-1-1,0 1,1 0,-1-1,1 1,61-17,-44 4</inkml:trace>
  <inkml:trace contextRef="#ctx0" brushRef="#br0" timeOffset="34770.526">10414 3779,'35'-16,"-2"-1,0-2,-2-1,0-1,-1-2,-1-1,-1-1,24-29,-48 50,0-1,0 0,-1 0,1 0,-1-1,0 1,-1-1,1 1,-1-1,-1 0,1 0,-1 0,1-6,-2 10,0-1,0 1,0-1,0 1,-1 0,1-1,-1 1,0-1,1 1,-1 0,0-1,-1 1,1 0,0 0,-1 0,1 0,-1 0,1 0,-1 0,0 1,0-1,0 0,0 1,0 0,0-1,0 1,0 0,-1 0,1 0,0 1,-1-1,1 0,-1 1,-1-1,-5 2,-1 0,1 1,0-1,0 2,1-1,-1 1,0 1,1 0,0 0,0 0,0 1,0 0,1 1,0 0,0 0,0 0,1 1,0 0,0 0,1 0,-2 4,-2-1,0 1,0 0,1 0,0 1,1 0,0 0,1 1,0 0,1 0,1 0,0 1,1 0,0-1,1 1,1 0,0 0,1 5,0-15,1 0,0 1,1-1,-1 0,1 0,-1 0,1 0,1-1,-1 1,0 0,1-1,0 0,-1 0,2 1,-1-1,0-1,0 1,1-1,-1 1,1-1,0 0,0 0,0 0,0-1,0 0,0 1,0-1,1-1,-1 1,0-1,1 1,137-4,-95-9,0-1,-2-2,1-3,-2-1,-1-2,0-2,6-8,-23 17,11-6,-1-1,-1-2,0-2,-2-1,-2-1,0-2,-2 0,-1-3,-1 0,-2-2,-1 0,18-38,-34 55,-1-1,-1 0,-1 0,0 0,-1-1,-1 1,-1-8,-1 20,-1 0,1 0,-1 0,-1 0,1 0,-1 0,0 0,0 0,-1 0,0 1,0-1,0 1,-1-1,0 1,0 0,0 0,0 0,-1 0,0 0,0 1,0 0,-1 0,1 0,-4-2,3 4,0-1,-1 1,1 0,-1 1,1 0,-1-1,0 2,1-1,-1 1,0 0,0 0,1 0,-1 1,0 0,1 0,-1 0,1 1,-1 0,1 0,0 0,0 1,0-1,0 1,0 1,-2 1,-108 100,106-95,0 1,1 0,0 0,0 0,1 1,1 0,0 1,1-1,0 1,1 0,0 1,1-1,1 0,0 1,1 0,0-1,1 9,2 10,2-1,0 0,2 0,2 0,0 0,2-1,2-1,0 0,4 4,97 134,-47-89,-62-71</inkml:trace>
  <inkml:trace contextRef="#ctx0" brushRef="#br0" timeOffset="38093.393">12560 3412,'-15'-1,"0"1,0 1,0 1,0 0,0 0,0 2,1 0,0 0,0 1,0 1,0 1,1 0,0 0,0 2,1-1,0 1,1 1,0 0,0 1,1 0,1 1,0 0,0 0,1 1,1 0,-3 6,7-11,-1-3,1 0,0 0,0 0,0 0,0 1,1-1,0 1,0 0,1-1,-1 1,1 0,1 0,-1 0,1 0,0 0,0 0,1 0,0 0,0 0,0-1,0 1,1 0,0 0,1-1,-1 1,1-1,0 0,0 0,1 0,-1 0,3 2,2-3,0 1,0-2,1 1,-1-1,1 0,-1-1,1 0,0 0,0-1,0 0,0-1,0 0,0 0,0-1,7-1,15-2</inkml:trace>
  <inkml:trace contextRef="#ctx0" brushRef="#br0" timeOffset="38577.295">13322 3468,'-31'1,"0"0,0 2,1 1,-1 2,1 1,0 1,1 2,0 0,0 2,1 2,-9 6,28-14,0 0,1 0,0 1,0 1,1-1,0 1,0 1,1-1,0 1,0 0,1 0,0 1,1 0,0-1,0 2,1-1,-1 5,4-11,0-1,0 0,0 0,1 1,-1-1,1 0,-1 0,1 0,0 0,0 0,1 0,-1 0,1 0,-1 0,1-1,0 1,0-1,0 1,0-1,0 0,1 1,-1-1,1-1,0 1,-1 0,1 0,0-1,0 0,0 1,0-1,2 0,3 2,0-1,1 0,-1-1,0 1,1-2,-1 1,0-1,1 0,-1-1,1 0,6-2,38-16,-2-3,0-2,-2-2,-1-2,-1-2,-2-3,0-1,19-21,-15 14,-48 70,-2-24,0 0,-1-1,2 1,-1 0,0 0,1 0,0 0,0 0,1 0,-1-1,1 1,0 0,0 0,1 0,-1-1,1 1,0-1,1 1,-1-1,1 0,-1 0,1 0,1 0,-1-1,0 1,4 1,12 9</inkml:trace>
  <inkml:trace contextRef="#ctx0" brushRef="#br0" timeOffset="39042.5">13745 3666,'229'-237,"-229"236,0 0,1 0,-1 0,0 0,1-1,-1 1,1 0,-1 0,1 0,0 0,0 0,-1 0,1 0,0 0,0 0,0 0,0 0,0 1,0-1,0 0,0 1,1-1,-1 1,0-1,0 1,0-1,1 1,-1 0,0 0,0 0,1-1,-1 1,0 1,1-1,-1 0,0 0,0 0,1 1,-1-1,0 0,0 1,0-1,0 1,1 0,-1-1,0 1,0 0,0-1,0 1,0 0,-1 0,2 1,5 89,-8-86,-1 0,1 1,1 0,-1-1,1 1,0-1,0 1,1 0,0-1,0 1,0-1,0 1,1-1,0 0,0 0,0 1,1-1,0-1,0 1,0 0,0-1,1 0,0 1,0-1,0-1,0 1,1-1,-1 1,1-1,0-1,0 1,4 1,0-3,1 0,0-1,-1 0,1-1,0 0,0-1,-1 1,1-2,-1 1,0-2,0 1,0-1,0 0,0-1,-1 0,0 0,0-1,0 0,-1-1,0 1,0-1,-1-1,1 1,0-3,39-32,30-22,-61 53</inkml:trace>
  <inkml:trace contextRef="#ctx0" brushRef="#br0" timeOffset="41942.519">2146 5387,'165'-252,"-150"230,2 1,0 1,2 0,0 2,1 0,1 1,0 1,1 1,1 1,15-7,-37 20,0 1,-1 0,1-1,0 1,0 0,0-1,-1 1,1 0,0 0,0 0,0 0,-1 0,1 0,0 0,0 0,0 0,0 0,-1 0,1 1,0-1,0 0,0 1,-1-1,1 0,0 1,-1-1,1 1,0-1,-1 1,1 0,0-1,-1 1,1-1,-1 1,1 0,-1-1,0 1,1 0,-1 0,0 0,1-1,-1 1,0 0,0 0,0 0,0-1,0 1,0 0,0 0,0 0,1 53,-1-44,-1 4,0-12,0 1,0 0,0-1,0 1,0 0,1-1,-1 1,1 0,0 0,0 0,0-1,0 1,0 0,1 0,-1 0,1-1,0 1,-1 0,1-1,1 1,-1-1,0 1,1-1,-1 1,1-1,0 0,-1 0,1 0,0 0,0 0,1 0,-1 0,0-1,1 1,-1-1,1 0,-1 1,1-1,-1 0,1-1,0 1,0 0,-1-1,2 0,7-3,-1 0,0-2,0 1,-1-1,1-1,-1 1,0-2,0 1,-1-1,1-1,30-22,-15 13,-19 12,0 1,0-1,1 1,0 0,0 0,0 1,0 0,0 0,0 0,1 1,0 0,-1 0,1 1,0 0,0 0,0 0,3 1,-7 2,0 1,0 0,0 0,0 0,-1 0,1 1,-1-1,0 1,0-1,0 1,0 0,-1-1,1 1,-1 0,0 0,0 0,-1 0,1 0,-1 1,0-1,0 0,0 0,-1 0,1 0,-1 2,1 0,-4 169,4-173,0-1,0 1,0 0,0 0,0-1,0 1,0 0,1-1,-1 1,1-1,-1 1,1 0,-1-1,1 1,0-1,0 1,0-1,0 0,0 1,0-1,0 0,1 0,-1 0,0 0,1 0,-1 0,0 0,1 0,-1 0,1-1,0 1,-1 0,1-1,-1 0,1 1,0-1,0 0,-1 0,1 0,0 0,-1 0,1 0,0 0,-1-1,1 1,0-1,-1 1,1-1,19-8</inkml:trace>
  <inkml:trace contextRef="#ctx0" brushRef="#br0" timeOffset="42242.42">3387 4993,'-7'19,"0"0,1 1,1 0,1 0,1 0,0 0,2 1,0-1,1 1,2-1,2 18,-3-35,0 0,0 0,0 0,1 0,-1 0,1 0,0 0,-1 0,1 0,1-1,-1 1,0-1,1 0,-1 0,1 0,0 0,-1 0,1 0,0-1,0 1,0-1,0 0,1 0,-1 0,0 0,0 0,1-1,-1 0,0 1,1-1,-1 0,0-1,1 1,-1-1,0 1,0-1,1 0,-1 0,0-1,0 1,0 0,0-1,-1 0,1 0,0 0,-1 0,1 0,-1 0,1-1,-1 1,0-1,4-3,0 1,0-1,0 0,-1 0,0 0,-1-1,1 0,-1 0,0 0,-1 0,0-1,0 0,0 1,-1-1,0 0,-1 0,0 0,0 0,-1 0,0-1,0 1,-1 0,0 0,0 0,-1 0,0 0,0 1,-1-1,0 0,-1 1,1 0,-1 0,1 2,-1 0,1 0,0 0,-1 0,0 1,0 0,-1 0,1 0,-1 0,0 1,0 0,0 0,0 0,0 1,-1-1,1 1,-1 0,0 1,0 0,1 0,-1 0,0 0,0 1,0 0,0 0,0 1,0-1,0 1,1 1,-1-1,0 1,-1 1,-12 9</inkml:trace>
  <inkml:trace contextRef="#ctx0" brushRef="#br0" timeOffset="42812.376">3811 5106,'-11'9,"0"1,1 0,0 1,1 0,0 1,1 0,0 0,1 1,0-1,1 2,1-1,0 1,1 0,0 0,1 0,0 0,1 9,2-21,0 0,0 0,1 0,-1 0,1 0,-1 0,1 0,0 0,0 0,0 0,0-1,0 1,0 0,0-1,0 1,1-1,-1 1,1-1,-1 0,1 1,0-1,-1 0,1 0,0 0,0 0,0-1,0 1,-1 0,1-1,0 1,0-1,0 0,0 0,0 0,0 0,0 0,1 0,-1 0,0-1,-1 1,3-1,80-33,-61 18,0-2,-2 0,0-2,-1 0,-1-2,-1 0,0-2,7-6,3-1,-1-2,-1-1,-2-1,-1-1,-2-1,-1-1,-3-1,-1 0,-1-1,-3-1,-1 0,-2-1,-2 0,-1-8,-5 38,0 0,-1 0,0 1,-1-1,-1 0,0 0,0 1,-1-1,-1 1,0-1,0 1,-1 1,-1-1,0 1,0 0,-1 0,0 0,0 1,-1 0,-1 1,1 0,-5-3,9 10,0-1,-1 1,1 0,0 0,-1 0,1 1,-1 0,1-1,-1 2,1-1,0 0,-1 1,1 0,0 0,-1 0,1 1,0-1,0 1,0 0,0 0,0 0,0 1,1-1,-3 3,-79 76,69-61,2 1,0 1,1 1,1 0,1 0,1 1,2 1,0-1,1 1,2 1,1-1,0 1,2-1,1 1,1 0,2 6,-2-15,1 0,1 0,0 1,2-1,0-1,0 1,2 0,0-1,1 0,0-1,1 1,1-2,1 1,0-1,0 0,2-1,0-1,0 1,1-2,0 0,1-1,1 0,-1-1,1 0,5 1,-11-7,-2 1,0 0,0-1,0 0,0 0,1-1,-1 0,1 0,-1 0,1-1,0-1,0 1,0-1,-1 0,1-1,0 0,0 0,-1-1,1 0,-1 0,1-1,1-1,4-7</inkml:trace>
  <inkml:trace contextRef="#ctx0" brushRef="#br0" timeOffset="46473.433">4572 5218,'13'-1,"0"-1,-1 1,1-2,-1 0,1 0,-1-1,-1-1,1 0,0-1,-1 0,0 0,-1-1,1-1,-1 0,-1 0,0-1,0 0,0-1,-1 0,-1 0,1-1,-5 8,-1 0,1 0,-1-1,0 1,0 0,0-1,-1 1,1-1,-1 0,0 1,0-1,0 0,0 0,-1 0,1 0,-1 0,0 0,0 0,-1 0,1 1,-1-1,0 0,0 0,0 0,0 1,-1-1,1 0,-1 1,0 0,0-1,0 1,-1 0,1 0,-1 0,0 0,0 0,0 1,0 0,0-1,0 1,-1 0,1 0,-1 1,-2-2,-4 3,-1 0,1 0,-1 1,1 0,-1 0,1 2,0-1,0 1,0 1,0-1,0 2,1-1,0 2,0-1,0 1,1 0,-1 1,2 0,-2 1,5-4,1 0,-1 0,1 1,0-1,0 1,0 0,1 0,0 0,0 0,0 0,0 0,1 1,0-1,0 0,0 1,1-1,0 1,0-1,0 1,1-1,-1 1,1-1,1 1,-1-1,1 0,0 0,0 0,1 0,1 4,4 3,0 0,0-1,1 0,1 0,0-1,0 0,1-1,0 0,0 0,1-1,1-1,2 3,0-1,0 0,1-1,0-1,1-1,-1 0,1-1,0-1,1 0,-1-1,1-1,-1-1,1-1,0 0,-1-1,1-1,-1 0,1-2,-1 0,0-1,0 0,11-7,27-23,0-3,-3-2,-1-3,-3-2,-1-1,20-29,-41 44,-2-1,0-1,-3-1,-1-1,-1 0,-2-2,-2 0,-1-1,-2 0,-1-1,1-16,-11 51,1 1,-1-1,0 0,0 1,0-1,0 0,-1 0,0 1,0-1,0 0,0 0,0 0,-1 1,1-1,-1 0,0 0,0 1,-1-1,1 1,-1-1,1 1,-1 0,0-1,-1 1,1 0,0 0,-1 1,0-1,1 0,-1 1,0-1,0 1,-1 0,1 0,0 1,-1-1,1 1,-1-1,0 1,1 0,-1 0,0 1,0-1,1 1,-1 0,-7 4,0 1,1 0,-1 1,1 0,1 0,-1 1,1 1,1-1,-1 2,1-1,0 1,1 0,0 1,-17 20,3 1,0 1,2 0,2 1,1 1,1 1,2 0,2 1,1 1,-3 24,10-50,2-1,0 1,0-1,0 1,2 0,-1-1,1 1,1-1,0 0,0 1,1-1,0 0,1 0,0 0,1-1,0 1,0-1,1-1,0 1,1-1,0 0,0 0,1-1,-1 1,2-2,-1 1,1-1,0-1,0 0,1 0,-1-1,1 0,0 0,0-1,8 1,5-1,0-1,0-1,0-1,0-1,0-1,-1-1,1-1,0-1,-1-1,0-1,-1-1,1 0,-2-2,1-1,17-12,-1-2,0-3,-2 0,0-3,-3 0,0-3,-3 0,16-23,-26 28,-1-1,-2-1,0 0,-3-1,0-1,-2 0,-2 0,5-27,-13 52,0 0,0 0,-1-1,0 1,0 0,-1 0,0 0,0 0,-1 0,0 0,-1 0,-1-3,3 8,0 1,0-1,0 1,-1-1,0 1,1 0,-1 0,0 0,0 0,0 0,0 0,0 0,0 1,-1-1,1 1,0-1,-1 1,1 0,-1 0,0 0,1 0,-1 1,0-1,1 1,-1 0,0-1,0 1,0 1,1-1,-1 0,0 0,0 1,1 0,-1 0,0-1,1 1,-2 1,-17 10,1-1,0 2,1 1,1 0,0 1,1 1,1 1,0 1,1 0,1 0,1 2,1-1,1 2,0 0,-5 16,5-14,1 1,1 0,1 0,1 1,1 0,1 1,1-1,2 1,1 0,0-1,2 2,2-17,0 1,1 0,0-1,1 0,0 1,1-2,0 1,0-1,1 0,0 0,1-1,-1 0,2 0,-1-1,1 0,0 0,1-1,-1-1,1 1,1-2,-1 1,0-1,1-1,0 0,0 0,0-1,0-1,0 0,1 0,3-1,-5 1,-1-1,1 0,-1-1,1 0,0-1,-1 0,0 0,1-1,-1 0,0 0,-1-1,1 0,-1-1,4-2,12-11</inkml:trace>
  <inkml:trace contextRef="#ctx0" brushRef="#br0" timeOffset="46908.994">6323 5133,'21'2,"1"-1,0-1,-1-1,1-1,-1 0,1-2,-1-1,0 0,0-2,-1 0,0-2,0 0,4-4,-17 10,-1-1,0-1,0 1,-1-1,1 0,-1 0,0 0,-1-1,1 0,-1 0,0 0,0 0,-1-1,0 1,0-1,-1 0,1 0,-1 0,-1 0,0 0,0-1,0 1,-1 0,0-1,0 0,0 5,0 1,0-1,-1 1,1 0,0-1,-1 1,0-1,0 1,1 0,-1 0,0-1,-1 1,1 0,0 0,-1 0,1 0,-1 0,0 1,1-1,-1 0,0 1,0-1,0 1,0 0,0 0,0 0,-1 0,1 0,0 0,-1 0,1 1,0-1,-1 1,1 0,-1-1,1 1,-1 0,-1 1,-90 31,77-20,1 0,0 2,1 0,1 1,0 0,1 1,0 1,2 0,0 1,1 0,1 0,0 1,1 0,2 1,0 0,1 0,0 0,1 8,3-24,0 0,1 0,-1 0,1 0,0 0,0 0,0 0,1 0,-1 0,1 0,0 0,0-1,0 1,1 0,-1-1,1 1,0 0,0-1,0 0,1 0,-1 1,1-1,-1-1,1 1,0 0,0-1,1 1,-1-1,0 0,1 0,-1 0,1-1,3 2,10-2,-1-1,0-1,0 0,0-1,0-1,-1 0,1-1,-1-1,0-1,0 0,0 0,-1-2,0 0,0 0,12-11,11-3,57-35,-74 41</inkml:trace>
  <inkml:trace contextRef="#ctx0" brushRef="#br0" timeOffset="47513.003">7028 4936,'-36'20,"1"2,1 2,1 1,1 1,1 2,-20 24,0 20,50-70,0 0,0 1,0-1,1 1,-1-1,1 1,-1-1,1 1,0 0,0-1,1 1,-1-1,0 1,1-1,-1 1,1-1,0 1,0-1,0 0,0 1,1-1,-1 0,0 0,1 0,0 0,-1 0,1 0,0 0,0 0,0-1,0 1,1 0,6 2,1 0,-1 0,1 0,0-1,0-1,0 0,0 0,0-1,1 0,-1-1,0 0,1-1,-1 0,0 0,0-1,0-1,0 1,0-2,0 1,-1-1,0-1,0 0,0 0,0-1,-1 0,21-15,-2-1,-1-2,0 0,20-28,-12 15,-16 18,10-7,-1-1,-1-1,-1-1,-2-2,-1 0,-1-2,-2 0,-1-1,-2-1,-2 0,0-1,-1-8,-9 31,0-1,-1 1,-1-1,0 1,-1-1,0 0,-1 0,-1 0,0 1,-1-1,0 0,-1 1,-1-1,0 1,-1 0,0 1,-1-1,-2-3,5 13,0 0,0 0,0 1,0 0,0-1,-1 1,1 0,-1 0,1 1,-1-1,0 1,0 0,1 0,-1 0,0 0,0 1,0 0,0 0,0 0,0 0,0 0,0 1,0 0,0-1,0 2,1-1,-1 0,0 1,1-1,-1 1,1 0,-98 80,85-64,1 0,0 2,2 0,0 0,1 1,2 1,0 0,1 0,1 1,1 0,1 0,1 1,2-1,0 1,1 0,1 0,2 0,0 0,2 0,0 0,2 0,0-1,4 7,2-5,1-2,1 1,1-2,1 0,1 0,1-1,0-2,2 1,0-2,2-1,0 0,0-2,1 0,1-1,1-1,-16-8,0-1,0 0,0 0,0-1,0 0,1 0,0-1,-1 0,1 0,0-1,0 0,0-1,0 0,8-1,1-5</inkml:trace>
  <inkml:trace contextRef="#ctx0" brushRef="#br0" timeOffset="49709.916">8636 4964,'-9'-3,"-17"-7,0 1,0 1,-1 2,1 1,-1 1,-1 1,-19 1,35 5,0 1,0 0,1 1,-1 1,1 0,0 0,1 1,-1 1,2 0,-1 0,1 1,0 0,0 0,1 1,1 0,0 0,0 1,1 0,-1 3,5-11,-8 11,1 0,1 1,0 0,1 0,1 1,0 0,1 0,1 0,0 1,1-1,0 15,3-26,1 0,0 0,0 0,0 0,1 0,0-1,0 1,0 0,0-1,1 0,0 0,0 0,0 0,0 0,0 0,1-1,0 1,0-1,0 0,0 0,0-1,1 1,-1-1,1 0,-1 0,1-1,0 1,0-1,0 0,0 0,0-1,0 1,0-1,0 0,0 0,0-1,0 0,0 0,-1 0,1 0,0-1,0 0,-1 0,2 0,26-15,-1-1,0-2,-1-1,-1-1,-2-1,0-2,2-4,-17 18,19-18,-1-1,-2-2,0-1,-3-1,0-1,-3-1,6-13,-14 35,-20 50,3-25,0 0,0 0,1 0,0 0,1 0,1 0,0 0,0 0,1 0,0 0,1 0,0 0,1 0,0 0,1-1,0 1,1-1,0 0,0 0,1-1,0 0,1 0,0 0,1-1,-1 0,3 1,-6-5,1 0,-1 0,1-1,0 0,0 0,1 0,-1 0,0-1,1 0,0 0,-1 0,1-1,0 0,0 0,0 0,0-1,0 0,0 0,0 0,0-1,0 0,-1 0,1-1,0 1,0-1,-1-1,1 1,1-2,13-8,1-2,-2 0,0-1,0-1,-2-1,16-18,46-42,54-48,-132 124,0-1,1 1,-1 0,1 0,0 0,-1 0,1 0,0 0,-1 0,1 1,0-1,0 1,0-1,0 1,0 0,0-1,-1 1,1 0,0 0,0 1,0-1,0 0,0 1,0-1,0 1,-1-1,1 1,0 0,0 0,-1 0,1 0,-1 0,1 0,-1 0,1 0,-1 1,1-1,-1 1,0-1,0 1,0-1,0 1,0 0,0-1,0 1,-1 0,1 1,19 93,-28 54,6-143,0 0,0 0,0 0,0-1,-1 1,0 0,-1-1,0 0,0 0,0 0,0 0,-1-1,0 1,0-1,-1-1,1 1,-1-1,0 0,-4 2,-9 3,0-1,-1-1,0 0,-1-2,1 0,-1-1,0-2,0 0,58-19,-2 11,0 2,-1 2,1 0,33 5,73-5,-50-24,-71 16</inkml:trace>
  <inkml:trace contextRef="#ctx0" brushRef="#br0" timeOffset="50698.14">10584 4739,'-18'0,"0"2,-1 0,1 1,0 1,1 0,-1 2,1 0,0 0,0 2,1 0,0 1,0 1,1 0,0 1,1 1,1 0,-7 7,19-18,-1 0,0 1,0-1,1 0,-1 1,0-1,1 1,0-1,-1 1,1 0,0-1,0 1,0 0,0 0,0 0,0 0,1 0,-1 0,1 0,-1 0,1 0,0 1,0-1,-1 0,2 0,-1 0,0 0,0 0,1 0,-1 0,1 1,0-1,-1 0,1-1,0 1,0 0,0 0,1 0,-1 0,0-1,1 1,-1-1,1 1,-1-1,1 0,0 1,60 20,-55-21,0-1,0 2,0-1,0 1,-1 0,1 0,0 1,-1 0,0 0,0 0,0 1,0 0,-1 0,1 0,-1 1,0 0,0 0,-1 0,1 1,-1 0,0-1,-1 1,0 1,0-1,0 0,0 1,-1 0,0-1,-1 1,-1 0,0-1,-1 1,0-1,-1 0,1 1,-1-1,0 0,-1 0,0 0,0 0,0-1,0 1,-1-1,0 0,0 0,0 0,-1 0,0-1,0 1,0-1,0-1,-3 2,-7 5,-1 0,-1-1,1-1,-1-1,-1 0,1-1,-9 1,-61 2,85-9,-1 0,1 0,0-1,0 1,0-1,0 1,0-1,0 1,0-1,0 0,0 0,0 0,0 0,1-1,-1 1,0 0,1-1,-1 1,1-1,-1 0,1 1,0-1,0 0,0 0,0 0,0 0,0 0,0 0,0 0,1 0,-1 0,1 0,0 0,0 0,0 0,0-1,0 1,0 0,30-75,-13 57</inkml:trace>
  <inkml:trace contextRef="#ctx0" brushRef="#br0" timeOffset="51262.335">10641 4936,'4'2,"0"0,0 0,0 0,-1 0,1 1,-1-1,1 1,-1 0,0 0,0 0,0 1,0-1,-1 1,1-1,-1 1,0 0,0 0,0 0,-1 0,1 1,-1-1,0 0,0 0,-1 1,1-1,-1 4,3 6,4 20,-2 0,-1 1,-2-1,-1 1,-3 17,2-16,-2-16,-1 0,0 0,-2 0,0 0,-1 0,-1-1,-1 0,-1-1,0 0,-2 0,11-17,1 0,-1 0,0 0,0-1,0 1,-1 0,1 0,0 0,0-1,0 1,0 0,-1 0,1-1,0 1,-1 0,1-1,-1 1,1 0,-1-1,1 1,-1-1,1 1,-1 0,1-1,-1 1,0-1,1 0,-1 1,0-1,1 0,-1 1,0-1,0 0,1 0,-1 1,0-1,0 0,0 0,1 0,-1 0,0 0,0 0,0 0,1-1,-1 1,0 0,0 0,1 0,-1-1,0 1,1-1,-1 1,0 0,1-1,-1 1,0-1,1 1,-1-1,1 0,-1 1,1-1,-1 1,1-1,-1 0,1 1,0-1,-1 0,1 0,0 0,3-22,1-1,1 1,1 0,1 1,1 0,0 0,2 0,1 1,12-22,1 1,3 2,1 0,20-21,-23 32,2 0,1 2,0 1,2 1,1 2,2 0,67-14,-97 36,-1 1,0-1,1 1,-1 0,1 0,-1 0,1 0,-1 1,0-1,1 1,-1-1,0 1,1 0,-1 0,0 0,0 0,0 0,0 0,0 0,0 1,0-1,0 1,0 0,-1 0,1-1,-1 1,1 0,-1 0,0 0,0 1,1-1,-2 0,1 0,0 0,0 1,-1-1,1 1,-1-1,0 0,0 1,0 1,-2 14,-1-1,-1 1,-1-1,0 0,-2 0,0 0,0-1,-2 0,0-1,0 1,-2-2,0 1,-1-2,0 0,0 0,-2-1,0 0,0-1,-1-1,0-1,-1 0,-3 1,1 1,-1-1,0-1,-1 0,0-2,0 0,0-2,-1 0,0-1,0-1,0-1,-10-1,30 0,0-1,-1 0,1 0,0 0,0 1,0-1,-1 0,1 0,0-1,0 1,0 0,-1 0,1-1,0 1,0 0,0-1,0 1,0-1,0 0,0 1,0-1,0 0,0 0,0 1,0-1,0 0,0 0,1 0,-1 0,0 0,1 0,-1 0,1 0,-1-1,1 1,-1 0,1 0,0 0,0 0,0-1,-1 1,1 0,0 0,0-1,1 1,-1 0,0 0,0 0,1 0,-1-1,0 1,1 0,-1 0,1 0,0 0,-1 0,1 0,0 0,0 0,-1 0,1 0,1 0,7-13</inkml:trace>
  <inkml:trace contextRef="#ctx0" brushRef="#br0" timeOffset="51863.871">11092 5274,'78'-59,"-2"-3,-4-4,38-45,-102 103,1-1,-1 1,-1-2,0 1,0-1,-1 0,0-1,-1 1,0-1,-1 0,0 0,-1-1,0 1,-1-1,0 0,-1 0,0 1,-1-1,0 0,-1 0,0-4,0 14,0-1,0 1,0-1,0 1,0-1,-1 1,1 0,-1 0,1-1,-1 1,0 0,0 1,0-1,0 0,0 0,0 1,0 0,0-1,-1 1,1 0,-1 0,1 0,-1 0,1 0,-1 1,0-1,1 1,-1 0,0 0,1 0,-1 0,0 0,1 0,-1 1,1-1,-1 1,0 0,0 0,-6 2,1 1,0-1,0 1,0 1,0-1,1 1,-1 1,1-1,1 1,-1 1,0 0,4-4,-1 0,1 0,-1 0,1 0,0 0,1 1,-1 0,0-1,1 1,0 0,0 0,0 0,1 0,-1 1,1-1,0 0,0 1,0-1,1 1,0-1,0 1,0-1,0 1,0-1,1 0,0 1,0-1,0 0,1 1,-1-1,1 0,0 0,0 0,1 0,-1 0,3 1,4 1,1-2,0 1,0-1,0-1,0 0,1 0,-1-1,1-1,0 0,-1 0,1-1,4 0,66 8,-77-8,0 1,0 0,0 0,-1 0,1 0,0 1,-1-1,1 1,-1 0,1 0,-1 0,0 1,0-1,0 1,0 0,0 0,-1 0,1 0,-1 0,0 1,0-1,0 0,0 1,-1 0,0-1,1 1,-1 0,0 0,-1 0,1 0,-1 0,0 0,0 0,0 0,0 0,-1-1,1 1,-1 0,0 0,0 0,-1 0,1-1,-2 2,-66 109,27-54,41-59,0 0,0 0,0 0,0 1,0-1,0 0,1 1,-1-1,0 1,1-1,-1 1,1-1,-1 1,1-1,0 1,0-1,0 1,0-1,0 1,0-1,0 1,0 0,0-1,1 1,-1-1,1 1,-1-1,1 1,0-1,-1 0,1 1,0-1,0 0,0 1,12 5</inkml:trace>
  <inkml:trace contextRef="#ctx0" brushRef="#br0" timeOffset="52042.452">11882 5049,'-19'38,"-7"18,7-1,6-9</inkml:trace>
  <inkml:trace contextRef="#ctx0" brushRef="#br0" timeOffset="52230.596">11911 4540,'0'29,"0"14,0 0</inkml:trace>
  <inkml:trace contextRef="#ctx0" brushRef="#br0" timeOffset="52646.408">12052 5218,'188'-283,"-166"261,-15 40,-9-12,1 0,-1 0,1-1,1 1,-1 0,1 0,0 0,0 0,1 0,0 0,0 0,0 0,1 0,0-1,0 1,0 0,1-1,0 0,0 0,0 0,0 0,1 0,0 0,0-1,0 0,1 0,0 0,-1 0,1-1,0 0,1 0,0 0,0-4,1 1,-1-2,1 1,-1-1,0 0,1 0,-1-1,0 1,0-1,-1-1,1 1,-1-1,1 0,-1 0,0-1,-1 0,1 1,-1-2,0 1,0 0,-1-1,1 0,-1 1,0-1,0-4,1 5,33-45,-19 31</inkml:trace>
  <inkml:trace contextRef="#ctx0" brushRef="#br0" timeOffset="53282.232">12870 4710,'-19'10,"1"1,0 1,1 0,0 2,1 0,1 0,0 2,1 0,0 0,1 1,2 1,-1 0,2 1,0 1,6-9,1-7,0 0,0 1,1-1,0 1,0-1,0 1,0 0,1-1,0 1,0 0,0 0,1 0,-1 0,1 0,0 0,1 0,-1 0,1 0,0 0,0 0,1 0,-1 0,1-1,0 1,1-1,-1 1,1-1,-1 0,2 1,3-4,-1 0,1 0,-1-1,1 0,0-1,-1 0,1 0,-1 0,0 0,1-1,-1 0,0-1,0 1,0-1,-1 0,1-1,0 1,-1-1,0 0,0 0,2-3,223-217,-135 128,-94 95,0 1,0-1,0 0,0 1,0-1,0 1,0 0,0-1,0 1,0 0,0-1,1 1,-1 0,0 0,0 0,0 0,0 0,0 0,1 0,-1 1,0-1,0 0,0 1,0-1,0 1,0-1,0 1,0-1,0 1,0 0,0-1,0 1,0 0,-1 0,1 0,0-1,0 1,-1 0,1 0,-1 0,1 0,-1 0,1 1,-1-1,0 0,1 0,-1 0,0 0,0 0,0 1,6 63,-6-60,-2 105,-1-44,3 0,3 1,5 17,1-32,-3 1,-2 1,-2-1,-3 0,-6 42,5-82,-1-1,0 0,-1 0,0 0,-1-1,-1 1,0-1,0 0,-1-1,-6 9,9-15,1 0,-1 0,0 0,0 0,0 0,0-1,-1 0,1 0,-1 0,0 0,0-1,0 0,0 0,0 0,-1 0,1-1,0 0,-1 0,1-1,-1 1,1-1,-1-1,1 1,-1-1,-2 0,3-1,0 1,0-1,0-1,1 1,-1 0,1-1,0 0,0 0,0-1,0 1,0-1,1 0,-1 1,1-2,0 1,0 0,1-1,-1 1,1-1,0 0,0 1,1-1,-1 0,1 0,0-3,-5-131,9 121,1-1,1 1,1-1,0 2,1-1,1 1,1 0,1 0,0 1,1 1,0-1,10-8,1 5,1 1,1 0,0 2,1 1,1 1,0 1,1 2,0 0,1 2,0 0,0 3,3-1,160-14,-169 15</inkml:trace>
  <inkml:trace contextRef="#ctx0" brushRef="#br0" timeOffset="57433.435">14055 4766,'-36'109,"21"-63,-16 83,31-127,0 0,0 0,1 0,-1 1,1-1,0 0,0 0,-1 0,1 0,1 0,-1 0,0 0,0-1,1 1,-1 0,1-1,-1 1,1-1,0 1,0-1,0 0,-1 1,1-1,0 0,1-1,-1 1,0 0,0 0,0-1,0 0,0 1,1-1,-1 0,0 0,0 0,1 0,-1 0,0-1,0 1,0-1,1 1,-1-1,0 0,0 0,0 0,0 0,0 0,-1 0,1-1,0 1,0-1,-1 1,1-1,-1 0,1 1,-1-1,1-1,17-13,-1-1,0 0,-2-2,0 0,14-21,-12 16,-18 23,0 1,0-1,0 1,0-1,0 1,0-1,0 1,0-1,0 1,1 0,-1-1,0 1,0-1,0 1,1-1,-1 1,0 0,0-1,1 1,-1-1,0 1,1 0,-1-1,1 1,-1 0,0 0,1-1,-1 1,1 0,-1 0,1 0,-1-1,0 1,1 0,-1 0,1 0,-1 0,1 0,-1 0,1 0,-1 0,1 0,-1 0,1 0,-1 1,1-1,-1 0,1 0,-1 0,0 0,1 1,-1-1,1 0,-1 1,0-1,1 0,-1 1,0-1,1 0,-1 1,0-1,1 0,-1 1,0-1,0 1,0-1,1 1,-1-1,-2 36,-2-22,-13 83,17-94,0 0,0 0,0 0,1-1,-1 1,1 0,0 0,0 0,0-1,0 1,0 0,1-1,-1 1,1-1,-1 1,1-1,0 0,0 0,0 0,0 0,1 0,-1 0,0-1,1 1,-1-1,1 0,0 1,-1-1,1 0,0-1,1 1,1 0,0 0,-1 0,1-1,0 0,0 0,0 0,0-1,0 0,-1 1,1-2,0 1,0-1,-1 1,1-1,-1 0,0-1,0 1,0-1,0 0,0 0,0 0,-1 0,1-1,-1 0,0 1,0-1,0 0,1-4,60-128,-63 133,30-88,-27 70</inkml:trace>
  <inkml:trace contextRef="#ctx0" brushRef="#br0" timeOffset="57696.708">14789 4907,'-10'34,"-2"20,4 2,5-14,2-14</inkml:trace>
  <inkml:trace contextRef="#ctx0" brushRef="#br0" timeOffset="57860.157">14818 4372,'0'0</inkml:trace>
  <inkml:trace contextRef="#ctx0" brushRef="#br0" timeOffset="58194.754">15128 4118,'0'832,"-26"-656,24-164</inkml:trace>
  <inkml:trace contextRef="#ctx0" brushRef="#br0" timeOffset="58464.462">14818 4739,'24'0,"31"0,13 0,-2-5,-7-2,-9 1,-7 1,-8-3,-3-1,-4-3,0 0,-2-2,-4 1</inkml:trace>
  <inkml:trace contextRef="#ctx0" brushRef="#br0" timeOffset="58880.508">15523 4202,'-30'92,"4"1,-12 85,29-131,2 0,2 1,2-1,2 1,5 37,-5-81,1 0,0-1,0 1,0 0,1 0,-1 0,1-1,0 1,0 0,0-1,0 1,0-1,1 1,0-1,0 1,0-1,0 0,0 0,1 0,-1 0,1-1,0 1,0-1,0 1,0-1,0 0,1 0,-1 0,0-1,1 1,-1-1,1 0,0 0,0 0,-1-1,1 1,0-1,0 0,-1 0,1 0,0 0,1-1,108-64,-111 64,-1 0,1 0,0 0,0 0,0 1,0-1,0 1,0-1,0 1,0 0,0 0,0 0,0 0,0 0,0 0,0 1,0-1,0 0,-1 1,1 0,0-1,0 1,0 0,0 0,-1 0,1 0,0 0,-1 1,1-1,-1 0,0 1,1-1,-1 1,0 0,0-1,0 1,0 0,0 0,0-1,0 1,-1 0,1 0,-1 0,1 0,-1 0,0 0,0 0,0 1,14 128,-9-111</inkml:trace>
  <inkml:trace contextRef="#ctx0" brushRef="#br0" timeOffset="70465.409">594 6234,'-54'34,"-146"83,-1 5,173-105,27-17,1 0,0 0,-1 1,1-1,0 0,-1 0,1 1,0-1,-1 0,1 0,0 1,-1-1,1 0,0 1,0-1,-1 1,1-1,0 0,0 1,0-1,0 0,0 1,-1-1,1 1,0-1,0 1,0-1,0 0,0 1,0-1,0 1,0-1,1 1,-1-1,0 0,0 1,0-1,0 1,0-1,1 0,-1 1,0-1,0 0,1 1,-1-1,0 0,1 1,-1-1,0 0,1 0,-1 1,0-1,1 0,-1 0,1 0,-1 0,0 1,1-1,-1 0,1 0,-1 0,0 0,1 0,-1 0,1 0,-1 0,1 0,-1 0,1 0,12 1,0 1,1-2,-1 0,0 0,1-2,-1 1,0-2,0 1,1-2,39-6,-44 9,3-2,1 1,0 0,-1 0,1 2,0-1,0 2,0 0,0 0,0 1,-1 1,1 0,-1 1,0 0,5 3,-14-6,-1 2,1-1,-1 0,1 0,-1 1,0-1,0 1,0 0,0 0,0-1,-1 1,1 1,-1-1,0 0,1 0,-2 0,1 1,0-1,-1 0,1 1,-1-1,0 0,0 1,-1-1,1 0,-1 1,1-1,-1 0,0 1,0-1,0 0,-1 0,1 0,-2 1,-68 94,45-71,-2-1,0-2,-2-1,0-1,-2-1,-27 13,54-31,-2 0,1 0,0-1,0 1,-1-1,1-1,-1 1,0-1,1 0,-1-1,0 0,1 0,-1 0,0-1,-3 0,9-1,0-1,0 1,0 0,0 0,1 0,0-1,-1 1,1 0,0-1,0 1,0 0,0-1,1 1,-1 0,0-1,1 1,0 0,-1 0,1 0,0-1,0 1,1 0,-1 0,0 0,1 1,-1-1,1 0,-1 0,1 1,0-1,0 1,0 0,0-1,0 1,0 0,17-17</inkml:trace>
  <inkml:trace contextRef="#ctx0" brushRef="#br0" timeOffset="74352.886">875 6404,'18'56,"-12"-9,-2 0,-2 1,-2 0,-2-1,-3 1,-1-1,-2 0,-3 0,-5 10,11-34,2-7,-1 0,0 0,-1 0,-1-1,-1 0,0 0,-1 0,-2 1,10-15,0-1,0 1,0 0,-1-1,1 1,0-1,0 1,-1-1,1 1,0 0,-1-1,1 1,-1-1,1 0,-1 1,1-1,-1 1,1-1,-1 0,1 1,-1-1,1 0,-1 1,0-1,1 0,-1 0,1 0,-1 0,0 0,1 1,-1-1,0 0,1 0,-1-1,0 1,1 0,-1 0,1 0,-1 0,0 0,1-1,-1 1,1 0,-1-1,1 1,-1 0,0-1,1 1,0 0,-1-1,1 1,-1-1,1 1,-1-1,1 1,0-1,-1 0,1 1,0-1,0 1,0-1,-1 0,1 1,0-1,0 0,-7-43,8 7,3 0,1-1,2 2,1-1,2 1,1 0,2 1,2 1,1 0,1 1,16-23,0 1,3 1,1 2,3 2,33-32,4 34,-75 47,1 1,-1 0,0-1,1 1,-1 0,1 0,-1 1,0-1,1 0,-1 1,0-1,1 1,-1 0,0 0,0 0,0 0,1 0,-1 0,0 1,-1-1,1 0,0 1,0 0,-1 0,1-1,0 1,-1 0,0 0,0 0,1 0,-1 0,0 1,-1-1,1 0,0 0,0 2,1 5,1 1,-2 0,1 0,-1 0,0-1,-1 1,-1 0,1 0,-1 0,-1 0,0 0,0-1,-1 1,0-1,-1 0,0 0,0 0,-1 0,0-1,-1 0,-6 8,-10 11,-2 0,0-2,-2-1,-1-1,-16 10,29-20,-1-1,-1-1,0 0,0-1,-1-1,0 0,0-2,-1 0,0 0,-1-2,1-1,-1 0,0-1,-10 0,6-7,6-3</inkml:trace>
  <inkml:trace contextRef="#ctx0" brushRef="#br0" timeOffset="74969.039">1299 6798,'52'-22,"-2"-2,0-3,-2-2,0-2,-3-2,16-16,-49 41,0-1,-1 0,0 0,0-1,-1-1,0 0,-1-1,0 1,-1-2,0 1,-1-1,0 0,-1-1,-1 1,0-1,-1 0,0-1,-1 1,-1-1,0-11,-3 20,0 0,-1 0,1 1,-1-1,-1 1,1 0,-1-1,0 1,0 1,0-1,-1 0,0 1,0-1,0 1,0 0,-1 1,1-1,-1 1,0 0,0 0,-1 0,1 1,0-1,-1 1,1 1,-1-1,0 1,0 0,1 0,-1 1,0 0,0 0,0 0,0 0,1 1,-1 0,0 1,1-1,-1 1,0 0,1 0,0 1,0 0,0 0,0 0,0 0,0 1,1-1,-1 1,1 1,-1 1,2-4,1 0,-1 0,1 0,-1 1,1-1,0 1,0-1,0 1,0 0,1 0,-1 0,1 0,0 0,0 0,0 0,0 0,0 1,1-1,-1 0,1 0,0 1,0-1,0 0,0 1,1-1,0 0,-1 0,1 1,0-1,0 0,1 0,-1 0,1 0,-1 0,1 0,0-1,0 1,0-1,1 1,-1-1,1 0,-1 0,1 0,2 2,106 29,-79-27,0-1,-26-5,0 0,0 0,-1 0,1 1,0 0,0 0,0 0,-1 1,1 0,-1 0,1 0,-1 0,0 1,0 0,0 0,0 1,0 0,-1-1,0 1,1 1,-1-1,-1 1,1-1,-1 1,0 0,0 0,0 1,-1-1,2 5,-3 4,-1 0,0 0,-1 0,-1 0,0 0,-1 0,0-1,-1 1,-1-1,0 0,-1 0,-7 11,-11 32,20-38,3-5</inkml:trace>
  <inkml:trace contextRef="#ctx0" brushRef="#br0" timeOffset="75217.182">2286 6488,'-14'34,"-5"20,-4 1,2-3,4-7,11-10,5-12</inkml:trace>
  <inkml:trace contextRef="#ctx0" brushRef="#br0" timeOffset="75458.461">2173 6037,'0'0</inkml:trace>
  <inkml:trace contextRef="#ctx0" brushRef="#br0" timeOffset="75820.646">2343 6685,'2'2,"0"-1,0 0,0 0,0 0,0 0,0 0,0 0,1-1,-1 1,0-1,0 1,1-1,-1 0,0 0,0 0,1 0,-1-1,0 1,1 0,-1-1,0 0,0 1,0-1,0 0,0 0,0 0,0-1,0 1,0 0,0-1,0 1,0-2,14-9,0-2,0 0,-2-1,0-1,-1 0,0 0,-1-2,-1 1,-1-1,0-1,-2 0,2-6,25-67,-21 122,-11 23,-4-41,1 0,0 0,1 0,0 1,0-1,2 0,-1-1,2 1,-1 0,2-1,-1 0,2 0,-1 0,1 0,1-1,0 0,4 4,-7-12,0 0,0 0,0 0,1 0,-1-1,0 1,1-1,-1 0,1-1,-1 1,1-1,0 0,-1 0,1 0,-1-1,1 1,-1-1,1 0,-1 0,0-1,1 0,-1 1,0-1,0-1,0 1,0-1,-1 1,1-1,-1 0,1 0,-1-1,11-11</inkml:trace>
  <inkml:trace contextRef="#ctx0" brushRef="#br0" timeOffset="76421.911">3133 6262,'-34'35,"1"2,2 2,2 1,1 1,-8 20,7 21,29-80,0 0,-1 0,1 0,0 1,0-1,0 0,1 0,-1 1,0-1,1 0,0 0,-1 0,1 0,0 0,0 0,0 0,0 0,0 0,1 0,-1 0,1-1,-1 1,1 0,-1-1,1 1,0-1,0 0,0 0,0 0,0 0,0 0,0 0,0 0,0-1,0 1,1 0,6-2,-1 0,0 0,1-1,-1 0,0 0,0-1,0 0,0 0,-1-1,1 0,-1 0,0-1,0 0,0 0,-1-1,0 0,0 0,0 0,1-4,184-226,-186 230,-5 5,0 0,1-1,-1 1,0 0,1-1,-1 1,1 0,0-1,-1 1,1 0,0 0,0 0,-1 0,1 0,0 0,0 0,0 0,0 0,1 0,-1 1,0-1,0 0,0 1,1-1,-1 1,0-1,1 1,-1-1,0 1,1 0,-1 0,0 0,1 0,-1 0,1 0,-1 0,0 0,1 1,-1-1,0 0,1 1,-1-1,0 1,0 0,1-1,-1 1,0 0,0 0,0-1,0 1,0 0,0 0,0 0,0 1,31 193,-20-89,-4-64,-1-1,-3 2,-1-1,-2 0,-2 1,-1-1,-3 0,-1 0,-3-1,-1 1,-2-2,-1 0,-3 1,7-22,-1-1,-1 0,0-1,-1 0,-1-1,-1 0,0-1,-1-1,-1 0,0-1,-5 3,18-14,0 0,0 0,0 0,0 0,0-1,-1 1,1-1,0 0,-1 0,1 0,-1-1,1 1,-1-1,1 0,-1 1,0-2,1 1,-1 0,1-1,-1 0,1 0,-1 0,1 0,0 0,0-1,-1 1,1-1,0 0,0 0,0 0,1 0,-1-1,0 1,1-1,0 0,-1 1,1-1,0 0,1 0,-1 0,0-1,1 0,-4-16,1 1,1-1,1 0,1-1,0 1,2 0,0 0,1 0,1 0,1 0,1 0,6-15,2 3,1 0,2 0,1 1,1 1,2 1,1 1,24-25,81-50,-103 87</inkml:trace>
  <inkml:trace contextRef="#ctx0" brushRef="#br0" timeOffset="77367.514">4572 6234,'-29'4,"0"2,0 0,1 2,0 2,0 0,1 2,0 0,1 2,1 1,0 1,-4 6,23-19,1 1,0-1,0 1,0 1,1-1,-1 1,1 0,0 0,0 0,1 0,0 1,0-1,0 1,0 0,1 0,0 0,0 0,1 0,0 1,0-1,0 0,1 1,0-1,0 1,0-1,1 0,0 1,0-1,1 0,0 0,0 0,0 0,1 0,0 0,0-1,0 1,1-1,0 0,0 0,0 0,0-1,1 1,0-1,3 2,2-2,1 0,0 0,0-1,0-1,1 0,-1 0,0-1,1-1,-1 0,1 0,-1-1,0-1,1 0,3-2,10-3</inkml:trace>
  <inkml:trace contextRef="#ctx0" brushRef="#br0" timeOffset="77684.208">4855 6432,'-16'26,"2"0,1 2,1 0,1 0,1 1,2 0,1 0,1 6,5-32,0 0,1 0,-1 0,1 0,0 0,0 0,0 0,0 0,1 0,-1 0,1 0,0 0,-1 0,1 0,1 0,-1 0,0-1,1 1,-1-1,1 1,0-1,0 1,0-1,0 0,0 0,1 0,-1 0,1 0,-1-1,1 1,0-1,-1 0,1 1,0-1,0 0,0-1,0 1,0 0,0-1,0 0,0 0,0 0,0 0,2 0,12-5,-1 0,1-1,-1-1,0-1,-1 0,0-1,0-1,-1 0,0-1,0 0,-2-1,1 0,-2-1,1-1,-2 0,0 0,-1-1,0-1,-1 1,1-5,-3 8,-1 0,0 0,-1 0,-1 0,1-1,-2 0,0 0,0 0,-2 1,1-1,-2 0,0-8,0 16,1-1,-1 1,-1 0,1 0,-1-1,0 1,0 0,0 0,-1 1,1-1,-1 0,0 1,-1 0,1 0,-1 0,0 0,0 0,0 1,0-1,-1 1,1 1,-1-1,0 0,0 1,0 0,0 0,0 1,0-1,-1 1,-3 0,-5 0,1 1,0 1,-1 0,1 1,0 0,0 1,0 1,0 0,1 1,-1 0,1 1,0 0,1 1,-1 0,2 1,-1 0,1 0,0 1,0 1,1 0,1 0,0 1,0 0,1 0,-5 11,-1 3</inkml:trace>
  <inkml:trace contextRef="#ctx0" brushRef="#br0" timeOffset="78169.531">5165 6685,'73'-39,"-50"20,-1 0,-1-2,-1 0,-1-2,-1 0,0-1,12-25,0-7,-34 66,0 0,1 0,1 0,0 1,0 0,1-1,0 1,0 0,1-1,1 1,0 0,1-1,0 1,0-1,1 2,-1-9,-1 0,1 0,0 0,0 0,0-1,0 1,1-1,-1 1,1-1,0 0,-1 0,1 0,0 0,0 0,0-1,0 1,1-1,-1 0,0 0,0 0,1 0,-1-1,1 1,-1-1,1 0,-1 0,0 0,1 0,-1-1,97-29,-84 18,0 0,-1-1,0 0,-1-2,-1 1,0-2,-1 0,-1 0,0-1,-1 0,-1-1,-1 0,0 0,-2-1,1-4,1-5,-2 3</inkml:trace>
  <inkml:trace contextRef="#ctx0" brushRef="#br0" timeOffset="78602.214">6266 6178,'-40'4,"0"3,0 1,1 2,0 2,1 1,-2 3,38-16,0 0,0 0,0 0,0 1,0-1,0 1,1-1,-1 1,0 0,0-1,0 1,0 0,1 0,-1 1,0-1,1 0,-1 0,1 1,0-1,-1 1,1-1,0 1,0 0,0-1,0 1,0 0,0 0,0 0,1 0,-1 0,1 0,-1 0,1 0,0 0,0 0,0 0,0 0,0 0,0 0,1 0,-1-1,1 1,-1 0,1 0,0 0,-1 0,1 0,0 0,125 52,-120-52,0 0,0 0,-1 1,1 0,-1 0,0 1,1-1,-1 1,-1 1,1-1,-1 0,0 1,0 0,0 0,0 0,-1 0,0 1,0 0,-1-1,1 1,-1 0,0 0,-1 0,0 0,0 1,0-1,0 0,-1 0,0 1,-1-1,1 0,-1 0,-1 5,-7 5,0 0,-1-1,-1 0,0 0,-1-1,0 0,-1-2,-1 1,0-1,-1-1,0-1,0 0,-1-1,0 0,-1-2,-12 5,-7-4,22-11</inkml:trace>
  <inkml:trace contextRef="#ctx0" brushRef="#br0" timeOffset="78903.295">6604 5895,'-4'43,"-7"34,-2 8,3-5,1-7,4-11,-3-11,0-5,1-5,2-5,2-4,1-2,2-2,-1-1,-3 1,-2-1,-4-4,-2-7</inkml:trace>
  <inkml:trace contextRef="#ctx0" brushRef="#br0" timeOffset="79151.539">6153 6404,'39'4,"36"-2,10-2,1-6,-5-2,-12 0,-7 2,-6-3,-6 0,-8 2,-5 2,-1-4,0 1,-8 1</inkml:trace>
  <inkml:trace contextRef="#ctx0" brushRef="#br0" timeOffset="79502.84">7141 6262,'-61'30,"1"3,1 2,2 3,-37 33,88-68,2 1,-1-1,0 1,1 0,-1 1,1-1,0 1,1 0,-1 0,1 0,0 0,0 1,1-1,0 1,-1 0,2-1,-1 1,1 0,0 0,0 0,1 0,-1 0,1 0,1 2,3-4,0-1,0 1,1-1,0 0,0 0,-1 0,1 0,1-1,-1 0,0 0,1 0,-1-1,1 0,-1 0,1 0,0-1,-1 0,1 0,-1 0,1-1,0 0,-1 0,1 0,-1 0,4-3,5 1,0-1,-1-1,0 0,0-1,0 0,0-1,-1-1,0 0,-1 0,0-1,8-8,110-95,-81 82,-47 29,1 1,-1 0,0-1,0 1,0 0,1 0,-1 0,0 0,0 0,0 0,1 0,-1 1,0-1,0 0,0 0,0 1,0-1,1 1,-1-1,0 1,0 0,0-1,0 1,0 0,-1 0,1 0,0 0,0-1,0 1,-1 0,1 0,0 1,-1-1,1 0,-1 0,0 0,1 0,-1 0,0 0,1 1,-1-1,0 0,0 0,0 1,5 58,-5-53,0 1,0-1,0 1,1-1,0 1,1-1,0 0,0 1,1-1,-1 0,1 0,1-1,0 1,0-1,12 14</inkml:trace>
  <inkml:trace contextRef="#ctx0" brushRef="#br0" timeOffset="79884.597">7424 6572,'270'-287,"-323"364,51-74,0 1,0-1,0 1,1 0,-1 0,1 0,0 0,0 0,1 0,-1 0,1 0,0 0,0 0,0 0,0 0,1 0,0 0,0 0,0 0,0 0,0 0,1 0,0 0,0-1,1 3,3-2,0-1,0 1,0-2,1 1,-1 0,1-1,-1-1,1 1,0-1,0 0,0 0,0-1,-1 0,1 0,0-1,0 0,0 0,0 0,-1-1,1 0,-1 0,1-1,-1 0,0 0,1-1,11-4,-1-1,-1 0,0-1,0-1,-1 0,0-1,-1-1,-1 0,1-2,-2-1</inkml:trace>
  <inkml:trace contextRef="#ctx0" brushRef="#br0" timeOffset="80141.304">8298 5726,'-17'77,"-6"17,5 1,-3 73,19-137,3 0,0 0,2-1,1 1,2-1,1 0,1 0,1-1,2 0,2 1,11 3,-14-28</inkml:trace>
  <inkml:trace contextRef="#ctx0" brushRef="#br0" timeOffset="80387.117">7904 6262,'43'5,"33"1,14 1,1-2,-6-2,-7-6,-8-2,-5-5,-5-2,-3 3,-11 1</inkml:trace>
  <inkml:trace contextRef="#ctx0" brushRef="#br0" timeOffset="85011.459">9737 6008,'0'-6,"0"28,0 36,-1 337,-26-155,4-138,22-120,44-108,-29 102</inkml:trace>
  <inkml:trace contextRef="#ctx0" brushRef="#br0" timeOffset="85572.944">10189 6150,'-327'151,"321"-148,0-2,1 0,0 1,0 0,0 0,1 0,-1 0,0 1,1 0,0 0,-1 0,1 1,0-1,1 1,-1 0,1 0,0 0,0 0,0 1,0 0,1-1,-1 1,1 0,1 0,-1 0,1 0,-1 0,1 3,1-3,1 0,-1-1,1 1,0 0,0 0,1 0,-1-1,1 1,0-1,1 1,-1-1,1 0,-1 0,1 0,0 0,1 0,-1-1,1 1,0-1,-1 0,1 0,1 0,-1-1,0 0,1 1,-1-1,1-1,-1 1,1-1,0 0,0 0,0 0,0-1,0 1,0-1,0-1,3 1,0 0,1 0,-1 0,1 1,-1 0,0 1,0 0,0 0,0 1,0 0,0 0,0 1,-1-1,0 2,0-1,0 1,0 1,-1-1,0 1,0 0,0 0,-1 1,0-1,0 1,-1 0,1 1,1 6,0 54,-7-56</inkml:trace>
  <inkml:trace contextRef="#ctx0" brushRef="#br0" timeOffset="94361.561">10613 6404,'561'0,"-562"0</inkml:trace>
  <inkml:trace contextRef="#ctx0" brushRef="#br0" timeOffset="94655.774">10613 6601,'14'5,"20"1,8 0,2-1,-2-2,-3-1,-3 0,-3-2,-3 0,-1 0,-1 0,-1-1,1 1,-5 0</inkml:trace>
  <inkml:trace contextRef="#ctx0" brushRef="#br0" timeOffset="95476.441">11459 6318,'43'9,"0"-2,0-2,1-2,0-2,0-1,42-7,-70 6,-1-1,0 0,0-1,0 0,0-1,-1-1,1 0,-1-1,-1-1,1 0,-1-1,0 0,-1-1,0-1,0 0,-1 0,0-1,-1-1,0 1,-1-2,0 0,-7 8,-1-1,0 1,0-1,-1 0,1 1,-1-1,-1 0,1 1,-1-1,0 1,0-1,0 1,-1-1,0 1,0 0,0-1,-1 1,1 0,-1 1,-1-1,1 0,-1 1,1 0,-1 0,0 0,-1 0,1 1,-1-1,0 1,1 0,-1 1,-1-1,1 1,0 0,0 0,-1 1,1-1,-1 1,0 0,1 1,-1 0,0 0,1 0,-1 0,-4 2,-4 0,1 2,0-1,0 2,0 0,1 0,-1 1,1 1,0 0,1 1,0 0,0 0,1 2,0-1,1 1,0 0,0 1,1 0,0 0,1 1,1 0,-1 1,2-1,0 1,1 0,0 0,1 0,0 1,1-1,0 1,1 13,3 80,-12 97,-42 21,47-212,0 0,-1 0,0-1,-1 0,0-1,-1 1,0-1,-1-1,0 1,-1-2,0 1,0-1,-1-1,0 0,-1 0,0-2,-6 4,17-9,0-1,-1 1,1-1,0 0,-1 1,1-1,0 0,-1 0,1 0,0 0,-1 0,1 0,0 0,-1 0,1 0,0-1,-1 1,1 0,0-1,0 1,-1-1,1 0,0 1,0-1,0 0,0 0,0 0,0 0,0 0,0 0,0 0,0 0,0 0,1 0,-1 0,1 0,-1-1,1 1,-1 0,1-1,-1-14</inkml:trace>
  <inkml:trace contextRef="#ctx0" brushRef="#br0" timeOffset="96127.609">12165 6545,'-13'0,"0"0,0 1,0 1,1 0,-1 1,0 1,1 0,0 0,0 1,0 1,1 0,0 0,0 1,0 1,-4 4,13-10,0 0,0 0,1 0,-1 1,0-1,1 1,0-1,0 1,0-1,0 1,0 0,0 0,0-1,1 1,0 0,-1 0,1 0,0 0,1-1,-1 1,0 0,1 0,-1 0,1-1,0 1,0 0,0-1,0 1,1-1,-1 1,1-1,-1 1,1-1,0 0,0 0,0 0,0 0,0 0,1-1,-1 1,1 0,-1-1,1 0,-1 0,1 0,-1 0,1 0,0 0,0 0,0-1,-1 0,3 3,64 36,-67-38,-1 0,0 0,0 0,0 0,0 0,0 0,0 1,0-1,0 0,0 1,0-1,-1 0,1 1,-1-1,1 1,-1-1,1 1,-1-1,0 1,0-1,0 1,0 0,0-1,0 1,0-1,0 1,-1-1,1 1,0-1,-1 1,0-1,1 1,-1-1,0 0,1 1,-1-1,0 0,0 1,0-1,0 0,-1 0,1 0,0 0,0 0,-1 0,1-1,0 1,-11 7,-1-1,1 0,-1-1,0-1,-1 0,1-1,-1 0,0-1,0 0,-9-1,10 0</inkml:trace>
  <inkml:trace contextRef="#ctx0" brushRef="#br0" timeOffset="96761.565">12390 6658,'-2'1,"0"0,0 1,0-1,1 1,-1 0,1-1,-1 1,1 0,-1 0,1 0,0 0,0 0,0 0,0 1,0-1,1 0,-1 0,1 1,-1-1,1 0,0 1,0-1,0 0,0 1,0-1,0 2,-1-1,-1 0,1 0,0 0,0 0,0 0,1 1,-1-1,1 0,0 1,0-1,0 0,0 1,1-1,-1 0,1 1,0-1,0 0,0 0,0 0,1 0,-1 0,1 0,0 0,0 0,0-1,0 1,0-1,0 1,1-1,-1 0,1 0,0 0,-1 0,1 0,0-1,0 1,0-1,1 0,-1 0,2 1,6-4,-1-1,0 1,0-2,-1 1,1-1,0-1,-1 0,0 0,-1-1,1 0,-1 0,0-1,0 0,-1-1,6-7,39-31,-51 45,0 0,1 0,-1 0,1 0,-1 1,1-1,-1 1,1-1,0 1,-1-1,1 1,0 0,-1 0,1 0,0 0,-1 0,1 0,0 0,-1 1,1-1,0 1,-1-1,1 1,-1-1,1 1,-1 0,1 0,-1 0,1 0,-1 0,0 0,0 0,1 0,-1 1,0-1,0 0,0 1,0-1,-1 1,1-1,0 1,-1-1,1 1,0-1,-1 1,0 0,1 1,17 23,-15-22,1 0,-1 0,1-1,0 1,0-1,0 0,1 0,-1 0,1-1,-1 0,1 0,0 0,0 0,0-1,0 0,0 0,0 0,1 0,-1-1,0 0,0 0,1-1,-1 1,0-1,0 0,0 0,0-1,0 0,0 0,-1 0,1 0,0-1,-1 0,0 1,1-2,-1 1,2-3,81-84,-86 89,0-1,0 1,0 0,0-1,0 1,-1-1,1 1,0-1,-1 1,1-1,-1 0,1 1,-1-1,0 1,0-1,0 0,0 1,0-1,0 0,0 1,-1-1,1 0,0 1,-1-1,0 1,1-1,-1 1,0-1,0 0,-9-7</inkml:trace>
  <inkml:trace contextRef="#ctx0" brushRef="#br0" timeOffset="99674.508">13660 6121,'-11'-4,"-1"0,0 0,0 1,0 1,-1 0,1 1,-1 0,1 1,0 0,-1 1,1 0,-1 1,1 1,0 0,0 0,0 1,1 1,-1 0,1 0,0 1,1 1,-1 0,1 0,1 1,-1 0,1 1,1 0,-7 8,-62 116,75-129,1 0,-1 0,1 1,0-1,0 0,0 0,1 1,0-1,0 0,0 1,0-1,0 0,1 1,0-1,0 0,0 0,0 0,1 0,-1 0,1 0,0 0,1 0,-1 0,1-1,-1 0,1 1,0-1,0 0,0 0,1 0,-1-1,1 1,1 0,2 0,0 0,0 0,1 0,-1-1,0 0,1-1,0 1,-1-2,1 1,0-1,-1 0,1-1,0 1,-1-1,1-1,0 0,-1 0,0 0,0-1,7-3,7-5,0 0,-1-1,0-2,-1 0,-1 0,5-7,107-148,-55 7,-55 228,27 154,-9 29,-32-217,-2 1,-1 0,-2 0,-1 1,-2-1,-1 0,-2 0,-1-1,-1 1,-2-1,6-24,0 0,0 0,-1 0,0-1,-1 1,1-1,-1 0,-1 0,0-1,0 0,0 0,0 0,-1-1,0 0,0 0,0 0,-1-1,0 0,0-1,0 0,0 0,0-1,0 1,-1-2,1 1,-1-2,0 1,1-1,-1 0,1 0,-1-1,1-1,-1 1,-3-3,8 2,1-1,-1 1,1-1,0-1,0 1,0 0,0-1,0 1,1-1,0 0,0 0,0 0,0 0,0 0,1 0,0 0,0-1,0 1,0 0,1-1,0 1,0-5,8-100,-1 87,1 0,1 0,1 1,0 1,2-1,0 2,2 0,0 0,1 1,0 1,14-11,11-16,92-85,-114 116</inkml:trace>
  <inkml:trace contextRef="#ctx0" brushRef="#br0" timeOffset="100830.155">14761 5811,'-50'56,"3"2,3 2,-32 56,-20 27,9-25,-99 101,244-296,177-194,5-1,-168 202,-71 70,0 0,0-1,0 1,0 0,0 0,0 0,0 0,0 0,0 0,0 0,0 0,0 0,0 0,0 0,0 1,0-1,0 0,0 1,0-1,0 1,0-1,0 1,0 0,0-1,-1 1,1 0,0 0,-1-1,1 1,0 0,-1 0,1 0,-1 0,1 0,-1 0,1 0,-1 0,0 0,0 0,1 0,-1 0,0 0,0 0,0 0,0 0,0 0,6 55,-6-53,0 96,10 91,-2-139,-3 0,-1 0,-3 0,-2 16,1-67,-1-10</inkml:trace>
  <inkml:trace contextRef="#ctx0" brushRef="#br0" timeOffset="101132.995">14253 6318,'53'0,"27"0,4 0,-2 0,-10-4,-8-3,-10 1,-10 2,-2 0,-3-3,-4 0,-3 0,-3 2,-5 2</inkml:trace>
</inkml:ink>
</file>

<file path=ppt/ink/ink6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27.09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555 0,'-4'7,"0"0,0 0,1 1,0-1,0 1,1-1,0 1,0 0,0 0,1 0,1 0,0 0,0 0,1 8,-2-1,1 366,-28-106,29 145,-1-421,-1 1,1 0,-1-1,1 1,-1 0,1-1,-1 1,0 0,1 0,-1-1,0 1,1 0,-1 0,0 0,1 0,-1 0,0 0,1 0,-1 0,0 0,1 0,-1 0,0 1,1-1,-1 0,1 0,-1 1,0-1,1 0,-1 1,1-1,-1 1,1-1,-1 0,1 1,-1-1,1 1,0 0,-1-1,1 1,0-1,-1 1,1-1,0 1,0 0,-1-1,1 1,0 0,0-1,0 1,0 0,0-1,0 1,0 0,0-1,0 1,0 0,0-1,1 1,-1 0,0-1,0 1,1-1,-1 1,-21-23,0 1,-2 0,-1 2,0 0,-2 2,-10-5,-5 0,-1 2,-1 2,0 2,-43-9,41 9,46 15,-1 0,0 0,0 0,0 0,1 0,-1 0,0 1,1-1,-1 0,1 0,-1 0,1 0,0 0,-1 1,1-1,0 0,-1 0,1 1,0-1,0 1,0-1,0 1,0-1,-1 1,1-1,0 1,0 0,0-1,0 1,0 0,0 0,0 0,0 0,0 0,0 0,0 0,0 0,0 0,0 0,0 1,0-1,1 1,4-3,263-39,-235 36,1 1,-1 2,1 1,0 2,0 1,0 2,1 2,158 50,-192-56,-1 0,1 1,-1-1,1 0,-1 0,1 1,-1-1,1 1,-1-1,1 1,-1 0,0 0,1-1,-1 1,0 0,0 0,0 0,0 0,0 1,0-1,0 0,0 0,0 1,0-1,-1 0,1 1,0-1,-1 0,1 1,-1-1,0 1,0-1,1 1,-1-1,0 1,0 0,0-1,0 1,-1-1,1 1,0-1,-1 1,1-1,-1 0,1 1,-1-1,0 1,1-1,-1 0,0 0,0 1,0-1,0 0,0 0,-1 1,-140 74,-81 58,184-98,37-27</inkml:trace>
</inkml:ink>
</file>

<file path=ppt/ink/ink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9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0,'0'10,"0"7,0 2</inkml:trace>
</inkml:ink>
</file>

<file path=ppt/ink/ink6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27.78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62 1,'-12'25,"2"1,1 1,1-1,1 1,2 1,0-1,2 1,1 0,1 0,2 0,2 16,-3-42,0 1,1-1,-1 1,1-1,-1 0,1 1,0-1,0 1,0-1,0 0,0 0,1 0,-1 0,1 0,-1 0,1 0,0 0,0 0,0-1,0 1,0-1,0 1,0-1,0 0,1 0,-1 0,0 0,1 0,-1-1,0 1,1-1,-1 0,1 1,-1-1,1 0,-1 0,1-1,-1 1,2-1,94-35,75-109,-72 65,-100 80,0-1,-1 0,1 1,0-1,0 1,0-1,-1 1,1-1,0 1,0 0,0-1,0 1,0 0,0 0,0 0,0 0,-1 0,1 0,0 0,0 0,0 0,0 0,0 0,0 0,0 1,0-1,0 0,0 1,-1-1,1 1,0-1,0 1,0-1,-1 1,1-1,0 1,-1 0,1 0,-1-1,1 1,0 0,-1 0,0 0,1-1,-1 1,10 48,-8-27,-1-18,-1 1,1 1,-1 0,1-1,0 1,1 0,-1-1,1 0,0 1,0-1,1 0,0 0,0 0,0 0,0-1,1 1,-1-1,1 0,1 0,-1 0,0-1,1 1,0-1,0 0,0 0,2 1,4-2,0-1,0 1,0-2,0 1,-1-1,1-1,0 0,0-1,0 0,-1 0,1-1,-1-1,0 0,0 0,0-1,0 0,-1-1,0 0,0 0,6-6,-2 0,1 0,-2-1,0-1,0 0,-1-1,-1 0,0 0,-1-1,-1 0,-1-1,0 0,0-2,0-5</inkml:trace>
</inkml:ink>
</file>

<file path=ppt/ink/ink6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28.73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186 82,'16'-34,"-16"55,-7 16,1 0,2 1,1-1,2 1,4 32,-2 1,0 545,-30-416,18-156,8-36,6-30,1-1,-1-1</inkml:trace>
  <inkml:trace contextRef="#ctx0" brushRef="#br0" timeOffset="782.709">186 54,'-63'46,"-60"43,123-88,0 0,0 1,0-1,1 0,-1 0,0 0,0 1,1-1,-1 0,1 0,-1 0,1 0,0 0,-1 0,1 0,0 0,0 0,-1 0,1 0,0-1,0 1,0 0,0 0,0-1,0 1,0-1,1 1,-1-1,0 1,0-1,0 0,0 0,1 1,-1-1,0 0,0 0,1 0,-1 0,0 0,0-1,0 1,2 0,203 19,-53 14,-63-22,-89-12,-1 1,1-1,-1 1,1-1,-1 0,1 1,-1-1,1 1,-1-1,0 0,1 0,-1 1,0-1,0 0,1 1,-1-1,0 0,0 0,0 1,0-1,0 0,0 0,0 0,0 1,0-1,-1 0,1 0,0 1,0-1,-1 0,1 1,0-1,-1 0,1 1,0-1,-1 0,1 1,-1-1,0 1,1-1,-1 1,1-1,-1 1,0-1,1 1,-1 0,0-1,1 1,-1 0,0 0,0-1,1 1,-1 0,0 0,0 0,1 0,-1 0,0 0,0 0,1 0,-1 0,-2-1,-62-42,-67-55,127 93,1 1,0 1,0-1,1 0,-1 0,1 0,0-1,0 1,0-1,1 1,0-1,-1 0,2 0,-1 0,1-1,-1 1,1-3,2-13</inkml:trace>
  <inkml:trace contextRef="#ctx0" brushRef="#br0" timeOffset="3332.433">496 1212,'-6'5,"1"1,0 0,0 1,1-1,-1 1,1 0,1 0,0 0,0 0,0 1,0-1,1 1,1 0,-1 0,1 0,1 0,-1 0,2 7,-1-13,-13 378,-22-113,33-244,10-28,-3-8</inkml:trace>
  <inkml:trace contextRef="#ctx0" brushRef="#br0" timeOffset="3852.213">806 1352,'-49'28,"1"3,2 1,1 2,1 2,2 2,0 4,38-40,1 0,0 1,0-1,0 0,1 1,-1 0,0-1,1 1,0 0,0 0,0 1,0-1,0 0,1 1,-1-1,1 1,0-1,0 1,0 0,1-1,-1 1,1 0,0 0,0-1,0 1,0 0,1 0,0-1,0 1,0 0,0-1,0 1,1-1,-1 0,1 1,0-1,0 0,0 0,0 0,1 0,100 28,-68-26,-28-4,0-1,0 1,0 1,-1-1,1 1,-1 0,1 1,-1-1,0 1,0 1,0-1,0 1,-1 0,1 0,-1 1,0-1,0 1,-1 0,1 1,-1-1,0 1,-1 0,1 0,-1 0,0 0,-1 1,19 55,-9-50</inkml:trace>
  <inkml:trace contextRef="#ctx0" brushRef="#br0" timeOffset="4514.597">1286 1268,'-48'20,"-145"76,190-93,-1 0,1 0,0 0,0 0,0 1,1-1,-1 1,1-1,0 1,0 0,0 0,0 0,1 0,-1 0,1 1,0-1,1 0,-1 0,1 1,0-1,0 1,0-1,0 0,1 1,0-1,0 0,0 0,0 0,1 1,-1-1,1 0,0-1,0 1,1 0,-1-1,1 1,0-1,0 0,0 1,0-2,2 3,176 169,-120-82,-58-87,0 2,-1-1,1 0,-1 0,-1 1,1-1,-1 1,0 0,0-1,-1 1,0 0,0-1,-1 1,0 0,0-1,0 1,-1-1,0 1,0-1,-1 0,0 0,0 0,0 0,-3 3,-1 0,-1 1,0-1,0-1,-1 0,0 0,-1 0,0-2,0 1,0-1,-1 0,1-1,-2 0,1-1,0 0,-1-1,0-1,1 1,-1-2,0 0,0 0,0-1,0 0,0-1,-6-1,15 1,0 0,0 0,0 0,0 0,0 0,1 0,-1-1,0 1,0-1,1 0,-1 0,1 0,0 0,0 0,-1 0,1-1,1 1,-1-1,0 0,1 1,-1-1,1 0,0 0,0 0,0 0,0 0,0 0,1 0,-1 0,1 0,0 0,0-1,0 1,0 0,1 0,-1 0,2-3,50-109,-39 98,2 1,0-1,1 2,0 0,1 2,1-1,0 2,1 0,0 2,1 0,0 1,3-1,-1 2</inkml:trace>
</inkml:ink>
</file>

<file path=ppt/ink/ink6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5.7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 68,'-3'8,"-1"0,1 0,0 1,1-1,0 0,0 1,1 0,0-1,0 1,1 0,1 0,-1-1,1 1,0 0,1-1,0 1,1-1,0 0,1 2,-2-7,0-1,0 0,0 1,0-1,1 0,-1-1,1 1,-1 0,1-1,0 1,0-1,0 0,-1 0,1 0,0 0,0-1,1 1,-1-1,0 1,0-1,0 0,0-1,0 1,0 0,0-1,0 0,0 1,0-1,0-1,0 1,0 0,-1-1,3-1,84-62,-81 58,1-1,-1 1,-1-2,0 1,0-1,0 0,-1 0,-1-1,0 0,0 0,-1 0,0-1,0 1,-1-1,-1 0,0 0,0-1,-5-6</inkml:trace>
</inkml:ink>
</file>

<file path=ppt/ink/ink6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5.9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23 1,'-10'38,"-2"13</inkml:trace>
</inkml:ink>
</file>

<file path=ppt/ink/ink6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6.1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0,'0'0</inkml:trace>
</inkml:ink>
</file>

<file path=ppt/ink/ink6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7.3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 0,'18'177,"-7"159,-11-321,-1 0,-1-1,-1 1,0 0,-1-1,0 0,-1 0,-1 0,-5 11,10-25,1-1,0 1,0 0,0-1,0 1,-1 0,1 0,0-1,0 1,-1 0,1-1,0 1,-1 0,1 0,0 0,0 0,-1-1,1 1,0 0,-1 0,1 0,-1 0,1 0,0 0,-1 0,1 0,0 0,-1 0,1 0,0 0,-1 0,1 0,0 0,-1 0,1 0,0 0,-1 0,1 1,0-1,-1 0,1 0,0 0,-1 1,1-1,0 0,0 0,-1 1,1-1,0 0,0 1,0-1,-1 0,1 1,0-1,2-35,6 22,0 0,1 0,0 1,1 0,1 1,-1 0,2 1,0 0,0 1,0 0,1 1,0 1,1 0,0 0,0 2,1-1,-1 2,1 0,0 1,13-2,-25 4,0-1,1 1,0-1,-1 1,1 0,0 0,0 1,-1-1,1 1,0 0,0 0,0 0,0 0,-1 1,1-1,0 1,0 0,-1 0,1 1,0-1,-1 1,0-1,1 1,-1 0,0 1,0-1,0 0,0 1,0 0,-1 0,1-1,-1 2,0-1,0 0,0 0,0 1,0-1,-1 1,1 1,-3 2,-1 0,0-1,0 0,0 1,-1-1,0 0,-1 0,1 0,-1-1,0 1,0-1,-1 0,1 0,-1 0,0-1,-1 1,1-1,-1-1,0 1,0-1,0 0,0 0,0-1,-1 0,1 0,-1 0,0-1,-4 1,-23 11,-74 23,90-28</inkml:trace>
  <inkml:trace contextRef="#ctx0" brushRef="#br0" timeOffset="522.183">308 705,'126'-76,"178"-122,-295 191,-1 0,0-1,-1 0,0 0,0-1,-1 0,0 0,0 0,2-7,-6 13,-1 0,0 1,1-1,-1 0,0 0,-1 0,1 0,0 0,-1 0,0 0,1 0,-1-1,0 1,-1 0,1 0,-1 0,1 0,-1 0,0 0,0 0,0 0,0 0,-1 1,1-1,-1 0,0 1,0-1,0 1,0 0,0-1,0 1,-1 0,1 0,-2-1,1 2,1-1,-1 1,1 0,-1 0,0 0,0 0,1 0,-1 1,0-1,0 1,0-1,0 1,0 0,0 1,0-1,1 0,-1 1,0-1,0 1,0 0,1 0,-1 0,0 0,1 1,-1-1,1 1,-1-1,1 1,0 0,0 0,0 0,0 0,0 0,0 1,1-1,-1 1,1-1,-1 1,1-1,0 1,0 0,0 0,0-1,1 1,-1 0,1 0,0 0,0 0,0 0,0 0,0-1,0 1,1 0,-1 0,1 0,0 0,0-1,0 1,0 0,1-1,-1 1,1-1,0 0,-1 1,1-1,2 2,142 69,-143-68,0 1,-1-1,1 1,-1-1,0 1,0 0,-1-1,0 1,0 0,0 0,-1 0,0 0,0 0,-1 0,1 0,-1 0,0 0,-1 0,0 0,0-1,0 1,0-1,-1 1,0-1,0 0,0 0,-1 0,-1 1,-4 10</inkml:trace>
  <inkml:trace contextRef="#ctx0" brushRef="#br0" timeOffset="766.391">1042 480,'-5'24,"4"8,1-6,1-8</inkml:trace>
  <inkml:trace contextRef="#ctx0" brushRef="#br0" timeOffset="1021.73">1042 57,'0'0</inkml:trace>
  <inkml:trace contextRef="#ctx0" brushRef="#br0" timeOffset="1234.763">1184 311,'0'0,"2"14,2 0,-1 0,2 0,0-1,0 1,2-1,-1 0,2-1,0 0,0 0,1 0,0-1,1-1,7 7,-14-15,0-1,-1 1,1-1,0 1,0-1,0 0,0 0,0-1,0 1,1 0,-1-1,0 0,0 0,0 0,0 0,1 0,-1-1,0 1,0-1,0 0,0 0,0 0,0 0,0-1,0 1,0-1,-1 0,1 1,1-3,61-75,-53 61,64-123,-69 125</inkml:trace>
  <inkml:trace contextRef="#ctx0" brushRef="#br0" timeOffset="1814.629">1635 537,'160'-218,"-127"181,-39 65,5-26,0 0,0 0,0 0,1 0,-1 0,0 0,1 0,-1 0,1 1,0-1,0 0,0 0,0 1,0-1,0 0,0 0,1 0,-1 1,1-1,0 0,0 0,0 0,0 0,0 0,0 0,0 0,0 0,1-1,-1 1,1 0,0-1,-1 1,1-1,0 0,0 1,0-1,0 0,0 0,0 0,0-1,0 1,0 0,0-1,0 1,1-1,7-1,1-1,-1 0,0-1,0 0,-1 0,1-1,-1 0,0-1,0 0,9-6,7-3,64-35,-89 49,1-1,0 1,-1-1,1 1,0 0,0-1,-1 1,1 0,0 0,0 0,0-1,-1 1,1 0,0 0,0 0,0 0,-1 0,1 1,0-1,0 0,0 0,-1 0,1 1,0-1,0 0,-1 1,1-1,0 1,-1-1,1 1,0-1,-1 1,1-1,-1 1,1 0,-1-1,1 1,-1 0,0-1,1 1,-1 0,0 0,1-1,-1 1,0 0,0 0,0-1,0 1,1 0,-1 0,-1 0,2 52,-1-43,2 102,3-92</inkml:trace>
</inkml:ink>
</file>

<file path=ppt/ink/ink6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6.50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1,'21'76,"-19"-62,4 322,-34-167,27-146</inkml:trace>
  <inkml:trace contextRef="#ctx0" brushRef="#br0" timeOffset="206.138">199 481,'-10'34,"-2"15,0 0</inkml:trace>
  <inkml:trace contextRef="#ctx0" brushRef="#br0" timeOffset="457.724">284 1,'0'0</inkml:trace>
</inkml:ink>
</file>

<file path=ppt/ink/ink6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4.1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579 83,'2'-1,"0"0,-1 0,1 0,0 0,-1 0,1 0,-1 0,0-1,1 1,-1 0,0-1,0 1,0-1,0 0,0 1,0-1,0 0,0 1,-1-1,1 0,-1 0,1 0,-1 1,0-1,0 0,0 0,0 0,0 0,0 0,0 0,-1 1,1-1,0 0,-1 0,0 0,1 1,-1-1,0 0,0 1,0-1,0 0,0 1,-1 0,1-1,0 1,-1 0,1-1,-1 1,1 0,-1 0,0 0,1 0,-2 0,-12 0,1 0,-1 1,0 1,1 0,-1 1,1 1,-1 0,1 1,0 0,0 1,-5 3,12-5,-19 5,1 2,0 0,1 2,0 1,1 1,0 1,1 1,-4 4,24-19,0 1,0-1,0 0,0 1,0-1,1 1,-1 0,0 0,1 0,0 0,-1 0,1 0,0 0,0 0,0 0,0 1,0-1,0 0,1 1,-1-1,1 0,0 1,0-1,0 1,0-1,0 0,0 1,1-1,-1 1,1-1,-1 0,1 1,0-1,0 0,0 0,0 0,1 0,-1 0,0 0,1 0,1 2,11 2,1 0,0 0,0-1,0-1,0-1,1 0,-1-1,1-1,1 0,20 3,-36-4,0-1,0 1,0 0,0 0,0 0,0 0,1 0,-1 0,0 0,0 0,0 0,0 0,0 1,0-1,0 0,1 1,-1-1,0 1,0-1,0 1,-1-1,1 1,0 0,0 0,0-1,0 1,-1 0,1 0,0 0,-1 0,1 0,-1 0,1 0,-1 0,1 0,-1 0,0 0,1 0,-1 0,0 1,0-1,0 0,0 0,0 0,0 0,0 0,0 0,0 1,-1-1,1 0,0 0,-1 0,1 0,-1 0,1 0,-1 0,0 0,1 0,-1 0,0-1,0 1,0 0,-34 34,-1-2,-2-1,-1-1,-12 3,6-1,32-23,0 0,1 1,0 0,0 1,1 0,1 1,0 0,1 1,1 0,0 0,-1 3,8-14,0 1,0-1,0 1,0-1,0 0,1 1,-1-1,1 1,0-1,0 1,1-1,-1 1,1-1,-1 1,1-1,0 1,1-1,-1 0,0 0,1 0,0 0,0 0,0 0,0 0,0 0,0-1,1 1,-1-1,1 1,0-1,0 0,0 0,0-1,0 1,0 0,2-1,8 6,1-2,0 0,0 0,1-1,-1-1,1-1,0 0,1 0,131-28,-56 4,-72 17</inkml:trace>
  <inkml:trace contextRef="#ctx0" brushRef="#br0" timeOffset="1183.581">1003 365,'-14'-3,"1"1,-1 0,0 0,1 2,-1 0,0 0,0 1,0 1,1 0,-1 1,1 0,0 1,0 1,0 0,0 1,1 0,0 1,0 0,1 1,0 0,0 1,1 0,0 1,1 0,0 1,0 0,1 0,1 0,0 1,0 0,1 1,-2 7,7-18,-1 0,1 0,0-1,-1 1,1 1,0-1,1 0,-1 0,0 0,1 0,-1 1,1-1,-1 0,1 0,0 1,0-1,0 0,0 1,1-1,-1 0,1 0,-1 1,1-1,0 0,0 0,0 0,0 0,0 0,0 0,0 0,1 0,-1 0,1-1,0 1,-1 0,1-1,0 0,0 1,0-1,0 0,0 0,0 0,0 0,0 0,0-1,1 1,-1 0,0-1,10 1,0 0,-1-1,1 0,0-1,0 0,-1-1,1-1,-1 1,0-2,0 0,0 0,0-1,-1 0,1 0,7-7,139-115,0-15,-175 164,1 0,1 2,1 0,2 1,0 0,1 1,2 1,8-22,-34 76,3 2,5 1,0 10,4-12,17-66,1 1,0 1,1-1,1 1,1 0,1 0,0 0,2 0,0 0,0 0,3 10,-2-25,0 0,0-1,0 1,0 0,0-1,1 1,-1-1,1 0,-1 1,1-1,0 0,0 0,0 0,0 0,1-1,-1 1,0 0,1-1,-1 0,1 1,-1-1,1 0,0-1,0 1,-1 0,1-1,0 1,0-1,0 0,-1 0,1 0,0 0,0-1,0 1,-1-1,1 1,0-1,0 0,-1 0,1 0,-1-1,1 1,-1-1,1 0,3 0,0-1,0-1,-1 1,1-1,-1 0,0-1,0 1,0-1,-1 0,1 0,-1 0,0 0,-1-1,1 0,-1 0,-1 0,1 0,-1 0,0-1,0 1,-1-1,1 1,-1-1,-1 1,0-1,0 0,0 1,0-1,-1 0,0 1,-1-1,0 1,0-1,0 1,0 0,-1 0,0 0,-1 0,1 1,-2-2,-3-3,-1 0,-1 1,0 0,0 0,-1 1,0 0,0 1,-1 0,0 1,0 0,0 1,-1 1,0 0,0 0,0 1,0 1,0 0,-3 1,-9-4,25 5,1 0,-1 0,0 0,0 0,1 0,-1 0,0 0,1 0,-1-1,0 1,0 0,1 0,-1 0,0 0,0 0,1 0,-1-1,0 1,0 0,1 0,-1 0,0-1,0 1,0 0,0 0,1 0,-1-1,0 1,0 0,0 0,0-1,0 1,0 0,0-1,1 1,-1 0,0 0,0-1,0 1,0 0,0-1,0 1,0 0,-1 0,1-1,0 1,0 0,0-1,0 1,0 0,0 0,0-1,-1 1,1 0,0 0,0 0,0-1,-1 1,1 0,0 0,0 0,98-16,-64 10,1-2,-1-2,0-1,-1-2,0-1,13-9,-28 13</inkml:trace>
</inkml:ink>
</file>

<file path=ppt/ink/ink6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00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0,'-71'276,"-44"293,76-348,36-238,3-2</inkml:trace>
</inkml:ink>
</file>

<file path=ppt/ink/ink6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01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0 550,'106'-64,"107"-64,112-45,-3 9,-320 163,-1-1,1 1,-1-1,0 1,0 0,1-1,-1 1,1 0,-1 0,1 0,-1 0,1 0,0 0,0 1,-1-1,1 0,0 1,0-1,0 1,-1 0,1 0,0 0,0 0,0 0,0 0,0 0,0 1,-1-1,1 0,0 1,0 0,0-1,-1 1,1 0,0 0,-1 0,1 0,-1 0,1 0,-1 1,0-1,1 0,0 2,-3 20,-1 0,0 0,-2 0,-1 0,0-1,-4 5,-4 25,-13 73,6 1,-1 83,8-80,-3 145,17-259,0-1,0 1,2-1,-1 0,2 0,0 0,1 0,0 0,7 11,-11-23,1 0,-1 0,0-1,1 1,0 0,-1-1,1 1,0-1,0 0,0 0,0 1,0-1,0 0,0-1,0 1,0 0,1-1,-1 1,0-1,0 1,1-1,-1 0,0 0,1 0,-1 0,0-1,0 1,1-1,-1 1,0-1,0 0,0 0,0 0,0 0,0 0,1-1,74-53,-69 49,191-168,-189 165,-3 2,-1 1,1 0,0 0,0 1,1 0,-1 0,1 0,0 1,1 1,-1-1,9-1,-15 6,1 0,0 1,-1-1,1 1,-1 0,0 0,0 0,0 0,1 0,-2 0,1 0,0 1,0-1,-1 1,0-1,1 1,-1 0,0-1,0 1,0 0,-1 0,1 0,-1 0,1 0,-1 0,0-1,0 1,-1 0,1 0,0 0,-1 0,0 0,0 2,1 1,-1 16,0-15,0 0,0 0,0 0,1 0,0 0,1 0,0 0,0 0,0 0,1 0,0-1,0 1,0 0,1-1,0 0,1 0,-1 0,1 0,0 0,1-1,39-2,-22-12</inkml:trace>
</inkml:ink>
</file>

<file path=ppt/ink/ink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40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85,'-14'22,"1"2,2-1,0 2,1-1,2 1,0 1,2 0,-3 23,8-47,1 1,0 0,0-1,0 1,0 0,0 0,0-1,1 1,0 0,-1 0,1-1,0 1,0-1,0 1,0-1,1 1,-1-1,1 0,0 0,-1 0,1 0,0 0,0 0,0 0,0 0,1-1,-1 1,0-1,1 0,-1 1,1-1,-1 0,1-1,0 1,-1 0,1-1,0 1,0-1,-1 0,1 0,0 0,0 0,-1-1,1 1,0-1,-1 0,2 0,7-1,0-1,-1 0,1-1,-1 0,0 0,0-1,-1 0,1-1,-1 0,0-1,-1 0,0 0,0-1,0 0,-1 0,0-1,-1 0,0 0,0-1,-1 1,0-1,-1 0,0-1,0 1,-1-1,-1 1,0-1,0 0,-1-3,-7-98,6 110,-1-1,0 0,0 0,0 0,0 1,0-1,0 0,-1 1,0-1,1 1,-1 0,0 0,0-1,0 1,0 0,0 0,-1 1,1-1,-1 0,1 1,-1 0,1-1,-1 1,0 0,0 0,1 1,-1-1,0 1,0-1,0 1,0 0,0 0,0 0,0 0,-2 1,-17 3</inkml:trace>
</inkml:ink>
</file>

<file path=ppt/ink/ink6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0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1,'-4'5,"-3"6,1 6,6 0,3-2</inkml:trace>
</inkml:ink>
</file>

<file path=ppt/ink/ink6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20,'-18'-5,"1"1,-1 0,0 1,0 1,0 1,0 1,0 0,0 1,-1 1,2 1,-1 0,0 1,1 1,-1 1,-6 4,19-7,0 1,1 0,0 0,0 0,0 1,0-1,1 1,0 0,0 0,0 0,0 0,1 0,0 1,0-1,0 1,1 0,0-1,0 1,0 0,1 0,0 0,0-1,0 1,1 0,0 0,0 0,1-1,-1 1,1-1,0 1,1-1,-1 0,1 0,0 0,0 0,1 0,-1-1,1 1,0-1,1 0,-1 0,1-1,-1 1,1-1,0 0,0 0,0 0,1-1,-1 0,5 1,2-1,1 0,0-1,-1-1,1 0,0-1,0 0,-1-1,1 0,0-1,-1 0,0-1,0-1,0 0,-1 0,11-7,154-117,-145 101,57-36,-85 64,0 0,0 1,0-1,-1 1,1 0,0 0,0 0,0 0,-1 0,1 1,0-1,-1 1,1 0,-1 0,0 0,0 0,0 0,0 0,0 1,0-1,0 1,-1-1,1 1,-1 0,0-1,0 1,0 0,0 0,0 0,-1 0,1 0,-1 0,0 0,0 0,0 0,0 0,0 0,-1 0,0 0,6 20,-5-18,1 0,1 0,-1-1,1 1,-1 0,1-1,1 1,-1-1,0 0,1 0,0 0,0 0,0 0,1 0,-1-1,1 0,0 0,0 0,0 0,0 0,1-1,-1 0,1 0,-1 0,1 0,0-1,0 0,-1 0,5 0,18 2,-2-2</inkml:trace>
</inkml:ink>
</file>

<file path=ppt/ink/ink6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0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239 256,'-9'-3,"1"2,-1-1,1 2,-1-1,0 1,1 0,-1 1,0-1,1 2,-1-1,1 1,0 1,0 0,0 0,-2 1,2-1,6-3,0-1,1 1,-1 0,0 0,0 0,0 1,1-1,-1 0,0 1,0-1,1 1,-1-1,0 1,1 0,-1 0,1 0,-1 0,1 0,-1 0,1 0,0 0,-1 1,1-1,0 1,0-1,0 1,0-1,0 1,1-1,-1 1,0 0,1-1,-1 1,1 0,-1 0,1-1,0 1,0 0,0 0,0-1,0 1,0 0,1 0,-1 0,0-1,1 1,-1 0,1 0,158 100,-155-98,1 0,-1 0,1 1,-1 0,0 0,-1 0,0 0,1 1,-2-1,1 1,-1 0,1-1,-2 1,1 1,-1-1,0 0,0 0,0 0,-1 1,0-1,0 0,-1 0,0 1,0-1,0 0,-1 0,0 0,0 0,0-1,-1 1,0 0,0-1,0 0,-2 3,-10 6,1 0,-2-1,0-1,0 0,-1-1,0 0,-1-2,0 0,-15 4,32-12,0 0,0 0,0-1,0 1,0 0,0 0,0-1,0 1,-1-1,1 1,0-1,0 0,-1 1,1-1,0 0,-1 0,1 0,0 0,-1 0,1 0,0 0,-1 0,1 0,0-1,0 1,-1-1,1 1,0-1,0 1,0-1,-1 0,1 1,0-1,0 0,0 0,0 0,0 0,1 0,-1 0,0 0,0 0,1 0,-1-1,0 1,1 0,-1 0,1 0,0-1,-1 0,2-15</inkml:trace>
  <inkml:trace contextRef="#ctx0" brushRef="#br0" timeOffset="264.51">747 1,'0'38,"-5"37,-1 11,0-5,1-12,1-12,2-11,1-9,0-5,1-4,0-2,1 0,-6-5,-1-6</inkml:trace>
  <inkml:trace contextRef="#ctx0" brushRef="#br0" timeOffset="517.211">352 340,'38'0,"32"0,9 0,1 0,-9 0,-11 0,-12 0,-8 0,-7 0,1 0,-1 0,-1 0,-6 0</inkml:trace>
</inkml:ink>
</file>

<file path=ppt/ink/ink6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7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20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35 705,'-6'14,"0"0,1 0,1 0,0 0,1 1,0 0,1-1,1 1,1 0,0 0,0 0,2 0,0 0,0 0,2-1,0 1,-3-13,0 1,0-1,0 1,1-1,-1 0,1 0,-1 0,1 0,0 0,0 0,0 0,0 0,0-1,0 1,0-1,1 0,-1 1,0-1,1 0,-1 0,1-1,-1 1,1 0,0-1,-1 0,1 0,0 1,-1-1,1-1,-1 1,1 0,0-1,-1 1,1-1,-1 0,1 0,-1 0,2-1,78-66,-75 58,0-1,-1 1,0-2,-1 1,0 0,-1-1,0 0,-1 0,-1 0,1 0,-1-5,-2 10,1 1,-1 0,0-1,0 1,0 0,-1-1,0 1,0 0,-1 0,0 0,0 0,0 0,-1 0,0 0,0 1,0-1,-1 1,0 0,0 0,0 0,-1 1,1 0,-1-1,0 3,1 0,0 0,0 0,-1 0,1 1,-1-1,0 1,1 1,-1-1,0 1,0-1,1 1,-1 0,0 1,0 0,1-1,-1 1,1 1,-1-1,1 1,-1-1,1 1,0 1,-1-1,-14 10</inkml:trace>
  <inkml:trace contextRef="#ctx0" brushRef="#br0" timeOffset="696.905">599 28,'-6'8,"0"1,1 0,0 0,0 1,1-1,1 1,-1 0,1 0,1 0,0 0,1 1,0-1,0 1,1-1,0 7,-2 22,-27 220,-51 101,79-359,-2 17,9-19,11-21,1 1,1 1,1 1,0 1,2 0,0 2,0 0,2 2,6-3,-21 12,0 0,1 1,0 0,-1 0,1 1,0 0,1 1,-1 0,0 0,1 2,8-1,-15 1,0 0,0 1,0-1,0 1,0 0,0 0,0 0,0 1,0-1,-1 1,1 0,-1 0,1 1,-1-1,0 0,0 1,0 0,0 0,0 0,0 0,-1 0,0 1,0-1,0 1,0-1,0 1,0 0,-1 0,0 0,0 0,0 0,0-1,-1 1,1 0,-1-1,0 1,0-1,0 1,0-1,0 1,-1 0,0-1,0 0,0 1,0-1,0 1,-1-1,1 0,-1 0,0 0,0 0,0 0,-1 0,1-1,0 1,-1-1,0 1,0-1,0 0,0 0,-2 1,-102 40,94-40,-13 6,-1-2,1-1,-1-1,0-1,0-1,-11-1,10-17,28 3</inkml:trace>
  <inkml:trace contextRef="#ctx0" brushRef="#br0" timeOffset="1015.04">1192 0,'-67'510,"-12"-206,79-304,1-1,-1 1,0 0,0 0,1 0,-1 0,0 0,1 0,-1-1,0 1,1 0,-1 0,0 0,1 0,-1 0,0 0,1 0,-1 0,0 0,0 1,1-1,-1 0,0 0,1 0,-1 0,0 0,1 0,-1 1,0-1,0 0,1 0,-1 0,0 1,0-1,0 0,1 0,-1 1,8-15</inkml:trace>
  <inkml:trace contextRef="#ctx0" brushRef="#br0" timeOffset="1346.714">1277 734,'38'-5,"0"-2,1-1,-2-2,0-2,0-1,-1-2,-1-1,22-15,-52 29,-1 0,1 0,-1-1,0 1,1-1,-1 0,-1 0,1 0,0-1,-1 1,0-1,0 0,0 0,0 0,0 0,-1 0,0-1,0 1,0-1,0 0,-1 1,0-1,0 0,0 0,-1 0,1 0,-1 0,0 0,-1 0,1 0,-1 0,0-1,-1 3,1 0,-1 1,0 0,0-1,0 1,0 0,-1 0,1 0,-1 0,1 1,-1-1,1 0,-1 1,0 0,0 0,0 0,0 0,0 0,0 1,0-1,0 1,0 0,0-1,0 2,0-1,0 0,0 0,0 1,-2 0,-84 35,71-27,1 1,1 1,-1 0,2 2,0-1,0 2,2 0,-1 1,2 0,0 1,1 0,0 1,2 0,0 1,1 0,0 0,-2 15,9-28,0 0,1 1,0-1,0 0,1 1,-1-1,1 0,1 1,-1-1,1 0,-1 0,1 0,1 0,-1 0,1-1,0 1,0-1,0 0,0 1,1-2,0 1,0 0,0-1,0 1,1-1,-1 0,1-1,-1 1,1-1,0 0,0 0,2 0,15 3</inkml:trace>
  <inkml:trace contextRef="#ctx0" brushRef="#br0" timeOffset="1868.187">1729 846,'434'-289,"-404"277,-41 38,-86 98,97-123,-1 0,1-1,-1 1,1 0,-1 0,1-1,0 1,-1 0,1 0,0 0,-1-1,1 1,0 0,0 0,0 0,0 0,0 0,0-1,0 1,0 0,0 0,0 0,1 0,-1-1,0 1,0 0,1 0,-1 0,1-1,-1 1,1 0,-1-1,1 1,-1 0,1-1,-1 1,1 0,0-1,-1 1,1-1,0 0,0 1,-1-1,1 1,0-1,0 0,0 0,0 1,-1-1,1 0,0 0,0 0,0 0,0 0,0 0,-1 0,1 0,0-1,0 1,51-13,216-117,-267 129,1 0,-1 0,0 0,1 0,-1 0,1 0,0 1,-1-1,1 0,0 1,-1-1,1 1,0 0,-1-1,1 1,0 0,0 0,-1 0,1 0,0 1,-1-1,1 0,0 1,0-1,-1 1,1 0,-1-1,1 1,-1 0,1 0,-1 0,1 0,-1 0,0 0,1 0,-1 1,0-1,0 0,0 1,0-1,0 1,0-1,-1 1,1 0,0-1,-1 1,0 0,1-1,-1 1,0 0,1-1,-1 1,0 0,0 0,1 78,-3-71,1-1,0 0,0 1,1-1,0 1,1-1,0 0,0 1,0-1,1 0,1 0,-1 0,1 0,1 0,-1-1,1 1,1-1,-1 0,1 0,0-1,1 1,0-1,0 0,13 6</inkml:trace>
</inkml:ink>
</file>

<file path=ppt/ink/ink6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7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150 183,'-24'39,"-8"21,-3 6,4-3,13-13,8-10,12-11,4-16,3-11</inkml:trace>
  <inkml:trace contextRef="#ctx0" brushRef="#br0" timeOffset="533.55">122 550,'58'-110,"71"-114,-129 222,1 0,0 0,0 0,-1 0,1 0,0 0,1 0,-1 0,0 0,1 0,-1 1,1-1,-1 1,1-1,0 1,0-1,-1 1,1 0,0 0,0 0,0 0,1 0,-1 1,0-1,0 0,0 1,0 0,1-1,-1 1,0 0,0 0,1 0,-1 1,0-1,0 0,0 1,1 0,-1-1,0 1,0 0,2 1,-1 4,0 0,0 0,0 0,-1 1,0-1,0 0,-1 1,1 0,-1-1,-1 1,1 0,-1-1,-1 1,0 5,0-6,1 1,0-1,0 1,0 0,1-1,0 1,0-1,1 1,0-1,0 0,0 1,1-1,-1 0,2-1,-1 2,-1-5,-1-1,1 1,-1 0,1 0,0-1,0 1,0-1,0 0,0 0,0 1,0-1,0 0,0-1,0 1,1 0,-1-1,0 1,1-1,-1 0,0 1,1-1,-1 0,0-1,1 1,-1 0,0-1,1 1,-1-1,0 0,0 1,1-1,-1 0,0-1,0 1,0 0,0-1,65-61,-60 55,158-185,-128 167,-19 18</inkml:trace>
  <inkml:trace contextRef="#ctx0" brushRef="#br0" timeOffset="1118.749">969 70,'-17'10,"0"0,1 1,0 1,0 0,1 1,1 1,1 0,0 1,0 1,2 0,0 0,1 1,0 0,1 1,2 0,-3 8,7-18,0-1,1 0,0 1,1-1,-1 1,1 0,1 0,0-1,0 1,0 0,1-1,0 1,1 0,-1-1,1 1,1-1,0 0,0 1,2 1,-1-7,1 0,0 0,0-1,0 0,0 0,0-1,0 1,0-1,0 0,0 0,0-1,0 1,0-1,0 0,-1-1,1 1,0-1,0 0,-1 0,1 0,-1-1,0 0,0 0,0 0,0 0,0 0,0-1,-1 0,0 0,2-2,173-202,-1 0,-177 207,1 0,-1 0,1 0,-1 0,1-1,-1 1,1 0,-1 0,1 0,0 0,0 0,-1 1,1-1,0 0,0 0,0 0,0 1,0-1,0 0,0 1,0-1,0 1,1 0,-1-1,0 1,0 0,0-1,0 1,1 0,-1 0,0 0,0 0,0 0,1 0,-1 1,0-1,0 0,0 1,1-1,-1 1,0-1,0 1,0-1,0 1,0 0,0-1,0 1,0 0,-1 0,1 0,0 0,0 0,-1 0,1 0,0 0,-10 101,0-56,0 72,4 0,8 46,-1-17,-2 165,0-304,-1 1,1 0,-1 0,-1 0,1 0,-2-1,1 1,-1-1,0 0,-1 0,0 0,0 0,-1 0,0-1,0 0,-1 0,0 0,0-1,-1 0,1 0,-1 0,-1-1,1 0,-1-1,1 0,-1 0,-1 0,1-1,0 0,-1-1,-5 1,9-2,1-1,0-1,0 1,0 0,0-1,0 0,0 0,0 0,0-1,0 1,0-1,0 0,1 0,-1 0,1 0,0-1,-1 0,1 1,0-1,1 0,-1 0,0-1,1 1,0-1,0 1,0-1,0 0,-1-3,0-2,0 1,0-2,1 1,1 0,-1 0,1-1,1 1,0 0,0-1,1 1,0 0,1-5,5-8,0-1,1 1,1 1,1 0,0 0,2 1,1 0,0 1,1 0,1 1,1 1,1 1,0 0,1 1,14-9,-16 14,1 1,0 1,0 0,0 1,1 1,0 1,0 1,1 0,-1 1,6 1,0 0</inkml:trace>
</inkml:ink>
</file>

<file path=ppt/ink/ink6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5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437 51,'-78'22,"22"-4,1 3,0 2,2 3,-43 27,95-52,-34 27,34-28,1 1,-1-1,1 1,-1-1,1 1,-1-1,1 1,-1-1,1 1,0-1,-1 1,1 0,0-1,-1 1,1 0,0-1,0 1,0 0,0 0,0-1,0 1,0 0,0-1,0 1,0 0,0-1,0 1,0 0,0 0,1-1,-1 1,0-1,1 1,-1 0,0-1,1 1,-1-1,1 1,-1 0,1-1,-1 1,1-1,-1 0,1 1,-1-1,1 1,0-1,-1 0,1 0,0 1,-1-1,1 0,0 0,-1 0,1 0,0 1,-1-1,1 0,164 17,-155-14,0 1,0-1,0 2,0-1,0 1,-1 1,0 0,0 0,-1 1,0 0,1 1,-6-5,0 0,-1 0,1 1,-1-1,1 1,-1-1,0 1,0 0,-1 0,1 0,-1 0,0 0,0 0,0 0,0 0,-1 0,0 1,0-1,0 0,0 0,-1 1,1-1,-1 0,0 0,-1 0,1 0,-1 0,1 0,-2 1,-5 5,1 0,-2-1,1 0,-2-1,1 0,-1 0,0-1,0 0,-1-1,0 0,0-1,-1 0,1 0,-1-2,0 1,0-2,0 1,-1-2,1 1,0-2,-7 0,-7-5,26-2</inkml:trace>
  <inkml:trace contextRef="#ctx0" brushRef="#br0" timeOffset="615.694">861 249,'-18'107,"-77"263,92-359,-1 0,0 0,-1-1,0 1,0-1,-2 0,1-1,-1 1,0-1,-8 7,14-15,-1-1,1 1,-1-1,1 0,0 1,-1-1,1 0,-1 0,1 0,-1 0,1 0,-1 0,1 0,-1-1,1 1,-1-1,1 1,-1-1,1 1,0-1,-1 0,1 1,0-1,0 0,-1 0,1 0,0 0,0 0,0 0,0-1,0 1,1 0,-1 0,0-1,0 1,1 0,-1-1,1 1,-1-1,1 1,0-1,0 1,-1 0,1-1,0 1,0-1,0 1,1-1,-1 1,0-1,1 1,-1-1,0 1,1-1,0 1,-1 0,1-1,0 1,0 0,0-1,7-23,1 1,1-1,2 1,0 1,2 0,0 1,3-1,-9 11,44-61,3 3,3 1,37-30,-84 88,0 0,0 1,1 0,0 0,1 1,0 1,0 0,1 1,0 1,1 0,-1 1,1 0,14-2,-26 7,-1-1,0 1,1 1,-1-1,0 0,1 0,-1 1,0-1,0 1,1 0,-1 0,0 0,0 0,0 0,0 0,0 0,0 1,0-1,-1 1,1-1,0 1,-1 0,1 0,-1 0,0 0,0 0,1 0,-1 0,-1 0,1 0,0 0,0 1,-1-1,1 0,-1 0,0 1,0-1,0 0,0 1,0-1,0 0,-1 1,-21 99,6-71,-2 0,0-2,-2 0,-1 0,-1-2,-2-1,0-1,-2-1,-3 1,-81 33,106-56,-1-1,1 0,0 0,0 0,-1 0,1-1,-1 1,1-1,0-1,-1 1,1 0,-1-1,1 0,0 0,0 0,0-1,-1 1,1-1,0 0,1 0,-1-1,0 1,1-1,-1 0,1 1,-1-3,-10-13</inkml:trace>
  <inkml:trace contextRef="#ctx0" brushRef="#br0" timeOffset="1169.25">974 531,'35'3,"0"-1,-1-1,1-2,0-1,0-2,-1-2,26-7,-34 4,-1-1,-1-1,0-2,0 0,-1-2,-1 0,-1-2,0 0,-1-1,-1-1,0-1,-2-1,0 0,-2-1,0-1,1-4,-10 17,-1 0,0 0,0 0,-1 0,-1-1,1 0,-2 0,1 1,-2-2,1 1,-2 0,1 0,-2-10,-2 17,1-1,-1 1,0 0,0 0,0 1,-1-1,0 1,1-1,-1 1,0 0,0 1,-1-1,1 1,-1 0,1 0,-1 0,0 0,1 1,-1 0,0 0,0 0,0 1,0-1,0 1,0 0,0 1,0-1,0 1,0 0,0 0,1 1,-1-1,0 1,1 0,-1 0,1 1,0 0,0-1,0 1,-2 2,-2 1,0 0,1 0,0 1,0 0,0 1,1-1,0 1,1 0,0 0,0 1,0 0,4-6,0-1,0 1,0-1,0 1,0 0,0-1,1 1,0 0,-1-1,1 1,0 0,0 0,0-1,1 1,-1 0,1-1,-1 1,1 0,0-1,0 1,0-1,0 1,1-1,-1 1,1-1,-1 0,1 0,0 0,0 0,0 0,0 0,0 0,0-1,1 1,-1-1,0 0,1 1,-1-1,1 0,0 0,13 3,-1 0,1-1,-1 0,1-1,0-1,0 0,0-2,0 0,9-2,68 1,-91 3,1-1,0 1,0-1,0 1,0 0,0 0,-1 0,1 1,0-1,-1 1,0-1,1 1,-1 0,0 0,1 0,-1 0,0 0,-1 0,1 1,0-1,-1 1,1-1,-1 1,0 0,0-1,0 1,0 0,0 0,-1 0,1 0,-1 0,0 0,1 0,-2 0,1 0,0-1,-1 2,-20 112,-32 50,53-166,-1 0,1 1,0-1,0 1,0-1,-1 0,1 1,0-1,0 1,0-1,0 1,0-1,0 1,0-1,0 1,0-1,0 0,0 1,0-1,0 1,1-1,-1 1,0-1,0 0,0 1,1-1,-1 1,0-1,0 0,1 1,-1-1,0 0,1 1,-1-1,0 0,1 0,-1 1,1-1,-1 0,0 0,1 1,-1-1,1 0,-1 0,1 0,-1 0,0 0,1 0,-1 0,1 0,-1 0,1 0,-1 0,1 0,-1 0,1 0,-1 0,0-1,1 1,-1 0,1 0,-1-1,0 1,1 0,-1 0,0-1,1 1,-1 0,9-8</inkml:trace>
</inkml:ink>
</file>

<file path=ppt/ink/ink6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9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262 193,'-62'368,"55"-318,-33 107,40-157,0-1,0 0,0 1,-1-1,1 1,0-1,-1 1,1-1,0 0,-1 1,1-1,-1 1,1 0,-1-1,1 1,-1-1,1 1,-1 0,1-1,-1 1,1 0,-1-1,0 1,1 0,-1 0,0 0,1 0,-1 0,0 0,1 0,-1 0,0 0,1 0,-1 0,1 0,-1 0,0 0,1 0,-1 1,0-1,1 0,-1 0,1 1,-1-1,1 1,-1-1,1 0,-1 1,6-25,2 0,0 0,2 0,1 1,0 1,2 0,1 0,0 1,9-9,-9 10,16-28,2 1,2 2,2 1,2 1,1 3,3 1,1 2,2 1,-38 32,1-3,2 1,-1 0,1 0,0 0,0 1,1 1,-1 0,1 0,0 1,0 0,0 0,1 1,-1 1,1 0,-1 0,1 1,3 1,-9 2,0 1,0 0,0 0,-1 0,0 0,1 1,-2 0,1 0,0 0,-1 0,0 1,0-1,-1 1,0 0,0 0,0 0,0 0,-1 0,0 0,-1 0,1 0,-1 1,0-1,-1 0,1 0,-1 0,0 1,-1-1,0 0,0 0,-3 19,-2 1,-1-1,-1-1,-1 1,-1-2,-1 1,-1-2,-1 0,-1 0,-1-1,-1-1,-1-1,-17 15,26-25,-1-1,0 0,-1 0,0-1,0-1,0 0,-1 0,0-1,0-1,0 0,-1 0,1-2,-1 1,0-1,0-1,0-1,1 0,-1 0,0-1,-1-1,11 2,1-1,0 1,-1-1,1 1,-1-1,1 0,0 0,-1 0,1 0,0-1,0 1,0 0,0-1,0 0,0 1,1-1,-1 0,0 0,1 0,-1 0,1 0,0 0,0-1,0 1,0 0,0-1,0 1,1-1,-1 1,1 0,-1-1,1 1,0-1,0 1,0-1,1 1,-1-3,5-12</inkml:trace>
  <inkml:trace contextRef="#ctx0" brushRef="#br0" timeOffset="533.196">855 474,'32'-3,"0"-2,-1-1,1-1,-2-2,1-1,-1-2,-1-1,0-1,-1-1,0-1,-1-2,-1-1,19-18,-37 29,-1 0,0 0,0-1,0 0,-1 0,0 0,-1-1,0 0,-1 0,0-1,0 1,-1-1,-1 1,1-1,-2 0,0 0,0 0,-1 0,0 0,-1-1,0 8,0-1,0 1,-1 0,0 0,0 0,0 0,0 1,0-1,-1 0,0 1,0 0,0-1,0 1,0 0,-1 1,1-1,-1 1,1-1,-1 1,0 0,0 0,0 1,0-1,-1 1,1 0,0 0,-1 0,1 1,0 0,-1-1,1 2,-1-1,1 0,0 1,-1 0,1 0,0 0,0 0,0 1,0 0,0 0,0 0,0 0,0 0,1 1,-1 0,1 0,0 0,-3 0,0 0,0 1,0 0,0 0,1 1,0-1,0 1,0 0,1 1,-1-1,1 1,1 0,-1 0,1 0,0 0,0 1,1-1,0 1,0 0,0 0,1-1,0 2,4-3,1 0,0 0,0 0,0 0,0-1,1 0,0 0,0 0,0-1,0 1,0-1,1 0,-1-1,1 0,0 1,0-2,0 1,0-1,0 0,0 0,0 0,1-1,-1 0,0 0,2-1,16 2,-21-2,0 0,1 0,-1 1,0 0,1 0,-1 0,0 0,1 0,-1 1,0-1,1 1,-1 0,0 0,0 0,0 0,0 1,0-1,0 1,0 0,0 0,0 0,-1 0,1 0,-1 0,0 1,0 0,0-1,0 1,0 0,0 0,-1 0,1 0,-1 0,0 0,1 2,-2 5,0 0,0 1,-1-1,-1 1,0-1,0 0,-1 0,0 0,0 0,-1 0,-1-1,0 0,0 0,-1 1,-34 94,39-102,1-1,0 1,-1-1,1 1,0-1,0 1,0 0,0-1,0 1,0-1,1 1,-1-1,0 1,1 0,-1-1,1 1,0-1,-1 0,1 1,0-1,0 0,0 1,0-1,0 0,0 0,0 0,0 0,1 0,-1 0,0 0,1 0,-1 0,1-1,-1 1,1 0,-1-1,17 1</inkml:trace>
  <inkml:trace contextRef="#ctx0" brushRef="#br0" timeOffset="4618.49">178 673,'-3'1,"-1"0,1 1,0-1,0 1,0 0,0 0,0 0,1 0,-1 1,1-1,-1 1,1-1,0 1,0 0,0 0,0 0,0 0,0 2,-4 4,-37 122,-10 14,27-41,25-92</inkml:trace>
</inkml:ink>
</file>

<file path=ppt/ink/ink6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25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121 424,'-13'15,"1"0,0 1,1 0,1 0,1 2,0-1,1 1,1 0,1 1,0 0,2-1,0 2,1-1,1 0,0 2,2-17,-1 1,0 0,1-1,0 1,0 0,0 0,1-1,0 1,0 0,0-1,0 1,1-1,-1 1,1-1,0 0,1 1,-1-1,1 0,-1-1,1 1,1 0,-1-1,0 0,1 1,0-1,-1-1,1 1,0-1,1 1,-1-1,0 0,1-1,-1 1,1-1,-1 0,1 0,0 0,-1 0,1-1,0 0,0 0,-1 0,1-1,0 0,-1 0,1 0,0 0,0-1,10-7,-1-1,1 0,-2-1,0-1,0 0,-1-1,-1 0,0-1,7-12,54-58,-71 83,0-1,0 1,0-1,1 1,-1 0,0 0,0-1,1 1,-1 0,1 0,-1 0,1 1,0-1,-1 0,1 1,0-1,-1 1,1-1,0 1,0 0,-1-1,1 1,0 0,0 0,0 1,-1-1,1 0,0 0,0 1,-1-1,1 1,0 0,-1 0,1-1,-1 1,1 0,-1 0,1 0,-1 0,1 1,-1-1,0 0,0 1,0-1,0 1,0-1,0 1,0-1,0 1,-1-1,1 1,0 0,-1 0,0-1,1 1,-1 0,0 0,0-1,0 2,5 23,-4-12,1 0,0 0,1-1,0 1,1-1,1 0,0 0,1 0,0-1,1 0,0 0,1-1,6 7,-10-15,0 0,0 0,1 0,-1-1,1 0,-1 0,1 0,0 0,0-1,0 0,0 0,0 0,0-1,0 1,0-1,0 0,0-1,0 1,1-1,-1 0,-1 0,1-1,0 0,0 1,0-2,-1 1,1 0,1-2,9-5,0-1,0 0,-1-1,-1-1,0 0,0-1,6-8,-4-1,0 0,-1-1,-1-1,-2 0,0 0,-1-2,-2 1,-1-1,0 0,0-15,5 16,-6 25</inkml:trace>
  <inkml:trace contextRef="#ctx0" brushRef="#br0" timeOffset="230.298">1221 565,'-4'38,"-3"18,1 4,2-4,0-10</inkml:trace>
  <inkml:trace contextRef="#ctx0" brushRef="#br0" timeOffset="413.902">1108 227,'0'0</inkml:trace>
  <inkml:trace contextRef="#ctx0" brushRef="#br0" timeOffset="801.035">1673 0,'8'95,"-3"-1,-4 1,-9 59,3-65,-14 117,18-200,-8 149,9-154,1-1,-1 0,1 0,-1 0,1 0,-1 0,1 0,-1 0,1 0,-1 0,1 0,-1 0,1 0,-1 0,1 0,-1 0,1 0,-1-1,1 1,-1 0,1 0,-1-1,1 1,-1 0,1-1,-1 1,0 0,1-1,-1 1,1-1,-1 1,0-1,0 1,1 0,-1-1,0 1,0-1,0 1,1-1,-1 0,0 1,0-1,0 1,0-1,0 1,0-1,0 1,0-1,0 1,0-1,-1 1,1-1,5-17</inkml:trace>
  <inkml:trace contextRef="#ctx0" brushRef="#br0" timeOffset="1033.211">1391 565,'34'-5,"25"-6,7-2,-2-2,-8 0,-8 3,-8 4,-5 3,-5-3,-2 1,-1 1,0-3,0-1,-5 3</inkml:trace>
  <inkml:trace contextRef="#ctx0" brushRef="#br0" timeOffset="1452.657">2096 57,'-102'504,"98"-489,0-1,2 1,0 0,1 0,0 0,1 0,1 0,0 0,1 0,0 0,2-1,-1 1,2-1,0 0,1 0,1 1,-6-13,1 1,-1-1,1 1,0-1,0 0,0 0,0 0,1 0,-1 0,0 0,1 0,-1-1,1 1,0-1,-1 0,1 0,0 0,0 0,0 0,0-1,0 1,0-1,0 0,0 0,0 0,0 0,0 0,0-1,0 0,0 1,-1-1,4-1,83-55,-71 42,135-95,-152 109,1 0,0 0,0 1,0-1,0 0,0 1,0-1,0 1,0-1,0 1,1 0,-1 0,0 0,0 0,0 1,0-1,0 0,0 1,0 0,0-1,0 1,0 0,0 0,0 0,0 0,-1 0,1 1,0-1,-1 0,1 1,-1-1,0 1,1 0,-1-1,0 1,0 0,0 0,0 0,0 0,0 0,-1 0,1 0,-1 0,1 0,-1 0,0 0,0 0,0 0,2 95,6 25,8-103,-6-17</inkml:trace>
</inkml:ink>
</file>

<file path=ppt/ink/ink6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30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93 142,'210'-122,"-211"122,1-1,0 1,-1 0,1 0,-1-1,1 1,0 0,0-1,-1 1,1 0,0-1,-1 1,1-1,0 1,0 0,0-1,0 1,-1-1,1 1,0-1,0 1,0-1,0 1,0 0,0-1,0 1,0-1,0 1,0-1,0 1,1-1,-1 1,0 0,0-1,0 1,0-1,1 1,-1 0,0-1,0 1,1-1,-1 1,0 0,1 0,-1-1,0 1,1 0,-1-1,1 1,-1 0,0 0,1 0,-1 0,1-1,-1 1,1 0,-1 0,1 0,-1 0,0 0,1 0,-1 0,1 0,-1 0,1 0,-1 0,1 1,-1-1,-35 1,17 4,1 0,1 1,-1 1,1 0,0 1,1 1,0 0,0 1,1 1,0 0,1 1,0 1,1 0,1 0,0 1,-4 6,12-15,0-1,0 0,1 0,-1 1,1 0,0-1,0 1,0 0,1 0,0 0,0 0,0 0,0 0,1 0,0 1,0-1,0 0,1 0,0 0,0 0,0 0,0 0,1 0,0 0,0 0,0-1,1 1,0-1,-1 0,2 0,-1 1,0-2,1 1,-1 0,1-1,0 0,1 0,-1 0,0 0,1-1,-1 1,1-1,0-1,4 2,4-3,-1-1,1-1,-1-1,1 1,-1-2,0 0,0 0,0-1,-1 0,1-1,-2-1,1 0,0 0,-1-1,0 0,205-189,-153 149,-60 49,0-1,-1 1,1 0,0 0,-1 0,1 0,-1 1,1-1,-1 0,0 1,1-1,-1 0,0 1,0 0,0-1,0 1,0 0,-1-1,1 1,0 0,-1 0,1 0,-1 0,0-1,0 1,1 0,-1 0,0 0,-1 0,1 1,2 8,5 20,-7-23,0 0,0-1,1 1,0-1,1 1,-1-1,2 1,-1-1,1 0,0 0,0 0,1 0,0 0,0-1,1 0,-1 0,2 0,-1 0,0-1,1 0,0 0,0-1,1 1,-1-1,1-1,0 1,0-1,0 0,4 0,-1-3,0 0,0-1,1 0,-1-1,0 0,-1-1,1 0,0 0,-1-1,0-1,0 1,12-7</inkml:trace>
</inkml:ink>
</file>

<file path=ppt/ink/ink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40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0 277,'254'-245,"-207"214,-48 72,-3 53,4-91,1-1,-1 1,1 0,0-1,0 1,0-1,0 0,1 1,-1-1,1 0,-1 0,1 0,0 0,0 0,0 0,0 0,0-1,0 1,0-1,0 1,1-1,-1 0,1 0,-1 0,1 0,-1 0,1-1,0 1,-1-1,1 0,0 0,-1 0,1 0,0 0,7-2,0 0,-1-1,1 0,-1 0,1-1,-1-1,0 0,-1 0,1 0,-1-1,0 0,0-1,-1 0,0 0,0 0,-1-1,0 0,3-6,52-50,-46 52</inkml:trace>
</inkml:ink>
</file>

<file path=ppt/ink/ink6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01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28 451,'0'29,"5"15,2-1</inkml:trace>
  <inkml:trace contextRef="#ctx0" brushRef="#br0" timeOffset="182.841">1 0,'4'39,"3"12</inkml:trace>
  <inkml:trace contextRef="#ctx0" brushRef="#br0" timeOffset="5751.507">678 226,'2'-15,"-2"14,1 0,-1 0,0 0,1 0,-1 0,0 0,0 0,0 0,0 0,0 0,0 0,0 0,0 0,0 0,0 0,-1 0,1 0,0 0,-1 0,1 1,-1-1,1 0,-1 0,1 0,-1 0,0 1,1-1,-1 0,0 1,0-1,1 0,-1 1,0-1,0 1,0-1,0 1,0-1,0 1,-8-3,1 1,0 0,-1 1,1 0,-1 0,1 0,-1 1,1 1,-1-1,1 2,-1-1,1 1,0 0,-1 1,1-1,-1 2,5-3,1 1,-1-1,0 1,1-1,0 1,-1 0,1 0,0 1,0-1,0 1,0-1,0 1,1 0,-1 0,1 0,0 1,0-1,0 1,0-1,0 1,1-1,0 1,0 0,0 0,0-1,0 1,1 0,0 0,-1 0,2 0,-1 0,0 0,1 0,0-1,0 3,3 3,1-1,-1 0,2 0,-1 0,1-1,0 1,1-1,0-1,0 1,0-1,1-1,0 1,3 1,-4-4,-1 0,0 1,0 0,0 1,0-1,-1 1,0 0,0 1,0-1,0 1,-1 0,0 0,0 0,-1 1,1-1,-2 1,1 0,-1 0,0 0,0 0,-1 0,1 4,-4-6,-1 1,0-1,1 1,-2-1,1 0,-1 0,0-1,0 1,0-1,0 0,-1 0,0 0,1-1,-1 1,-1-1,1 0,0-1,-1 1,0-1,1 0,-1-1,0 1,0-1,0 0,0-1,0 1,0-1,0 0,0-1,0 1,0-1,-2-1,-20-3,2 0</inkml:trace>
  <inkml:trace contextRef="#ctx0" brushRef="#br0" timeOffset="6351.968">1891 311,'-5'28,"-1"20,-5 2,0-4,2-4,2-5,7-13,3-15,2-10</inkml:trace>
  <inkml:trace contextRef="#ctx0" brushRef="#br0" timeOffset="6600.096">1863 28,'-10'10,"7"2,4 1</inkml:trace>
  <inkml:trace contextRef="#ctx0" brushRef="#br0" timeOffset="7003.694">2400 170,'-16'6,"1"-2,0 1,1 1,-1 0,1 1,1 0,-1 1,1 1,0 0,1 1,0 0,1 1,0 0,1 0,-3 6,11-15,1 1,0-1,0 1,-1 0,2-1,-1 1,0 0,0 0,1 0,0 0,0 0,-1 0,2 0,-1 0,0-1,1 1,-1 0,1 0,0 0,0 0,0-1,0 1,0 0,1-1,-1 1,1-1,-1 1,1-1,0 0,0 0,0 0,1 0,-1 0,1 0,96 49,-66-38,40 41,-71-52,-1 0,1 0,-1 0,1 0,-1 0,0 0,0 1,0-1,0 0,-1 1,1-1,-1 0,1 1,-1-1,0 1,0-1,0 1,0-1,0 1,-1-1,1 1,-1-1,1 0,-1 1,0-1,0 0,0 0,0 1,0-1,-1 0,1 0,-1 0,1 0,-1-1,-1 2,-5 2,1-1,-1 0,-1 0,1-1,0 0,-1-1,0 0,1 0,-1 0,0-2,0 1,0-1,0 0,0 0,0-1,-6-2,-10 2,-1 0</inkml:trace>
  <inkml:trace contextRef="#ctx0" brushRef="#br0" timeOffset="7936.344">3358 451,'27'-6,"-2"-1,1-2,-1 0,0-2,-1-1,-1-1,0-1,0-1,-2 0,0-2,0-1,-2 0,10-13,74-108,-103 138,1 0,-1 0,0 0,1 0,-1 1,1-1,-1 0,1 0,-1 1,1-1,0 0,-1 1,1-1,0 1,-1-1,1 1,0-1,0 1,0-1,0 1,-1 0,1 0,0-1,0 1,0 0,0 0,0 0,0 0,0 0,-1 0,1 0,0 0,0 0,0 0,0 1,0-1,0 0,-1 1,1-1,0 1,0-1,0 0,-1 1,1 0,0-1,16 43,19 231,-23-166,2 1,-5 0,-5 0,-5 30,1-122,-1 0,-1 0,-1 0,-1 0,0 0,-1-1,-1 1,0-1,-1 0,-1-1,0 1,-1-2,-1 1,0-1,-1 0,-1-1,0 0,-1 0,-4 2,12-12,0 0,0 0,-1-1,1 1,0-1,-1 0,0-1,1 1,-1-1,0 0,0 0,0 0,0-1,0 1,0-1,0-1,0 1,0-1,1 1,-1-1,0-1,0 1,0-1,1 0,-1 0,1 0,0 0,-1-1,1 0,0 0,1 0,-1 0,0-1,1 1,0-1,0 0,0 0,0 0,0-2,-8-29,3 1,1-1,1 0,2 0,2-1,1 1,1-1,2 1,2 0,1-1,10-32,-14 63,-1-3,0 0,1 0,-1 1,2-1,-1 1,1-1,0 1,1-1,0 1,0 0,0 0,1 0,0 1,0-1,1 1,0 0,0 0,0 1,1 0,0-1,0 2,0-1,0 1,3-1,14 1,-1 2</inkml:trace>
  <inkml:trace contextRef="#ctx0" brushRef="#br0" timeOffset="8688.528">4092 0,'-3'33,"0"-1,2 1,2 0,1-1,1 1,2-1,1 0,1 0,8 18,-12-44,-1-1,1 0,0 1,0-1,1-1,-1 1,1 0,0-1,1 1,-1-1,1-1,0 1,0-1,0 1,0-1,0-1,1 1,-1-1,1 0,0 0,0 0,-1-1,1 0,0 0,0-1,0 0,0 0,0 0,0-1,0 1,0-1,0-1,0 1,0-1,-1 0,1-1,-1 1,1-1,-1 0,0 0,0-1,0 1,1-3,11-12,-1-1,0-1,-2-1,0 0,-2 0,0-1,-1-1,-1 0,-2 0,0-1,-1 0,2-21,-8 40,6-20</inkml:trace>
  <inkml:trace contextRef="#ctx0" brushRef="#br0" timeOffset="29757.303">508 1750,'-34'-1,"-1"3,1 1,0 1,0 2,0 1,1 2,0 1,-7 5,2 9,37-23,1-1,-1 1,1-1,-1 1,1-1,-1 1,1-1,-1 1,1-1,0 1,-1 0,1-1,0 1,0 0,0-1,-1 1,1 0,0-1,0 1,0 0,0-1,0 1,0 0,0-1,0 1,0 0,1-1,-1 1,0 0,0-1,0 1,1 0,-1-1,1 1,-1-1,0 1,1-1,-1 1,1-1,-1 1,1-1,-1 1,1-1,-1 1,1-1,0 0,-1 1,1-1,-1 0,1 0,0 1,-1-1,1 0,0 0,0 0,-1 0,1 0,0 0,-1 0,2 0,165 33,-151-28,0 1,0 0,0 1,0 1,-1 0,-1 1,7 6,-17-12,0-1,-1 1,1 1,-1-1,0 0,0 1,0 0,-1-1,1 1,-1 0,0 1,0-1,0 0,-1 0,1 1,-1-1,0 1,0-1,-1 1,0 0,1-1,-1 1,-1 0,1-1,-1 1,0-1,0 1,0-1,0 1,-1-1,-4 4,0 0,-1-1,0 0,0-1,0 1,-1-1,0-1,0 1,-1-1,0-1,1 0,-1 0,-1-1,1 0,0 0,-1-1,0 0,1-1,-1 0,0-1,0 0,0 0,-104 1,90-2</inkml:trace>
  <inkml:trace contextRef="#ctx0" brushRef="#br0" timeOffset="31442.127">1016 1355,'-6'6,"1"0,0 0,0 0,1 1,-1-1,1 1,1 0,-1 1,1-1,1 1,-1-1,1 1,1 0,-1 0,1-1,1 1,-1 0,2 8,-1-15,-2 376,-25-191,3-107,21-76,1-6</inkml:trace>
  <inkml:trace contextRef="#ctx0" brushRef="#br0" timeOffset="31689.291">706 1835,'29'-15,"18"-4,8 1,-3-2,-4 3,-5 5,-6 3,-5 5,-2 2,-1 1,-2 6,0 2,0 0,-4 3,-2 1,-4-2</inkml:trace>
  <inkml:trace contextRef="#ctx0" brushRef="#br0" timeOffset="32046.514">1326 2230,'-6'-11,"0"0,1-1,0 1,1-1,0 0,1 0,0 0,0 0,2-1,0 1,0-1,1 1,0-1,1 1,1 0,0-1,1 1,0 0,0 0,4-7,-1 3,1 0,1 1,0 0,1 0,1 0,0 1,1 1,0 0,1 0,0 1,1 1,1 0,0 0,0 2,1 0,0 0,0 2,3-1,23 11,-23 6</inkml:trace>
  <inkml:trace contextRef="#ctx0" brushRef="#br0" timeOffset="32527.188">1891 1835,'-34'15,"0"1,2 2,0 1,1 1,1 2,1 1,-16 17,40-36,1 1,-1 0,1 1,0-1,0 1,0 0,1 0,0 0,0 1,1-1,-1 1,1-1,1 1,-1 0,1-1,1 1,-1 0,1 0,0 0,0 0,1 0,0 0,1-1,0 6,0-10,-1 0,1 0,-1 1,1-1,0 0,0 0,0-1,0 1,0 0,0-1,1 1,-1-1,0 1,1-1,-1 0,1 0,0-1,-1 1,1 0,-1-1,1 1,0-1,0 0,-1 0,1 0,0 0,-1-1,1 1,0-1,-1 1,1-1,0 0,-1 0,0 0,1-1,0 1,85-55,84-156,-170 212,0 1,0-1,0 0,0 1,0-1,0 1,-1-1,1 1,0 0,0 0,-1 0,1 0,0 0,-1 0,1 0,-1 1,0-1,1 0,-1 1,0-1,0 1,0 0,0-1,0 1,0 0,0 0,-1-1,1 1,-1 0,1 0,-1 0,0 0,1 0,-1 0,0 0,0 0,0 0,-1-1,1 2,7 17,0-7,0-1,2-1,-1 1,1-1,1-1,0 0,0 0,1-1,0 0,1-1,0 0,0-1,1 0,-4-2,9 7</inkml:trace>
  <inkml:trace contextRef="#ctx0" brushRef="#br0" timeOffset="32945.736">2173 2202,'185'-311,"-168"291,-16 57,-1-36,-2 32,0-20,1 0,0 0,1 1,0-1,1 0,1 0,0 0,1 0,2 4,-1-13,0 1,0-1,0-1,1 1,0-1,-1 0,1 0,1 0,-1-1,0 1,1-1,-1-1,1 1,-1-1,1 0,0 0,-1 0,1-1,0 0,0 0,0-1,-1 1,1-1,0-1,-1 1,1-1,-1 0,1 0,-1 0,0-1,0 0,0 0,2-1,6-7,1-1,-2 0,1 0,-2-2,0 1,0-1,-1-1,-1 0,0 0,-1-1,31-48,-23 40,-3 1</inkml:trace>
  <inkml:trace contextRef="#ctx0" brushRef="#br0" timeOffset="33878.681">3020 1835,'-5'-1,"-1"0,0 1,0 0,0 0,0 0,0 1,0 0,1 0,-1 1,0-1,1 1,-1 0,1 1,0-1,-1 1,1 0,0 1,1-1,-1 1,1 0,-1 0,1 0,1 1,-1-1,0 1,1 0,0 0,0 0,-1 3,-1-2,0 0,0 0,0 1,1 0,0 0,0 0,1 0,0 0,0 1,1-1,0 1,0 0,0 0,1 0,1-1,-1 1,1 0,1 0,-1 0,1 0,1 0,-1 0,1 0,1-1,1 5,-2-10,-1-1,1 1,-1-1,1 0,-1 1,1-1,0 0,0 0,0 0,0 0,0 0,0-1,0 1,0 0,0-1,0 0,0 1,0-1,0 0,1 0,-1 0,0-1,0 1,0 0,0-1,0 1,0-1,0 0,0 0,0 1,0-1,0-1,60-36,8-17,-34 26,1 1,2 1,0 2,23-9,-60 32,0 1,0 0,0-1,0 1,0 0,0 0,0 0,0 0,1 0,-1 0,0 1,1-1,-1 1,1 0,-1 0,0 0,1 0,-1 0,1 0,-1 0,0 1,1-1,-1 1,0 0,1 0,-1 0,0 0,0 0,0 0,0 1,0-1,0 1,0-1,0 1,-1 0,1 0,1 1,0 11,0 0,-2-1,1 1,-1 0,-1 0,-1 0,0 0,0 0,-2 0,0 0,-4 12,-5 41,3 254,10-209,-1-106,0 1,0 0,-1 0,0 0,-1-1,1 1,-1 0,0-1,-1 0,1 1,-1-1,-1 0,1 0,-1-1,0 1,0-1,-1 0,0 0,1 0,-2-1,1 1,0-1,-1 0,0-1,0 0,0 1,0-2,-1 1,1-1,-1 0,1 0,-1-1,-1 0,3 0,1-1,0 1,0-1,0-1,0 1,0 0,-1-1,1 0,0 0,0 0,0 0,1-1,-1 1,0-1,0 0,1 0,-1-1,1 1,0-1,0 1,0-1,0 0,0 0,0-1,1 1,0-1,0 1,0-1,0 1,0-1,1 0,-1 0,1 0,0-2,-2-6,0-1,2 0,-1 0,2 0,0 0,0 1,1-1,1 0,0 0,3-7,-1 5,1 0,1 1,0 0,1 0,0 1,1 0,1 0,0 0,0 2,2-1,-1 1,1 0,1 1,0 1,11-7,-14 11,1 0,0 2,0-1,0 1,0 1,1-1,-1 2,1 0,0 0,-1 1,1 0,-1 0,7 2,73-4,-62-3,0 0,0-3,0 0,-1-1,0-2,-1-1,0-1,-1-1,-1-1,19-16,-29 22,-1-1,0-1,0 0,-1-1,-1 0,0-1,0 0,-1-1,-1 0,-1-1,0 0,0 0,-2 0,0-1,0 0,-1-2,-5 14,0 0,1 0,-1 0,0 0,-1 0,1 0,-1 0,0 0,0 0,0 0,0 1,-1-1,0 0,1 1,-1-1,0 1,-1 0,1-1,-1 1,1 0,-1 0,0 1,0-1,0 1,-1-1,1 1,0 0,-1 0,0 1,1-1,-1 1,0 0,0-1,0 2,1-1,-1 0,0 1,0 0,0 0,0 0,0 0,0 1,0-1,0 1,0 0,0 0,0 1,1-1,-1 1,0 0,-7 3,0 1,0 0,0 0,1 1,0 0,0 1,0 0,1 1,1 0,0 0,0 1,0 0,1 0,1 1,0 0,0 0,1 1,1-1,0 1,0 0,1 0,1 0,0 1,1-1,0 0,1 2,1-6,1 0,0 1,0-2,1 1,0 0,1 0,-1-1,1 0,1 0,0 0,0 0,0-1,1 1,-1-1,1-1,1 1,-1-1,1 0,0-1,0 0,1 0,0 0,18 9,1-2,1 0,-1-2,1-1,20 2,-23-5,0-1,0 0,1-2,0-2,-1 0,1-1,-1-2,1 0,-1-2,0-1,20-7,-16 2</inkml:trace>
</inkml:ink>
</file>

<file path=ppt/ink/ink6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38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1 994,'88'-54,"-3"-4,-2-4,-3-3,60-65,-114 106,-2-2,0 0,-2-2,-1 0,-1-1,-2-1,-1-1,-1-1,9-26,-23 51,6-9,-2-1,0 0,0-1,-2 1,0-1,-1 0,-1 0,-1 0,0-1,-2 1,0 0,-1 0,-2-10,3 25,0 0,0 1,-1-1,1 0,0 1,-1-1,0 1,0 0,0-1,0 1,0 0,0 0,0 0,-1 1,1-1,-1 0,1 1,-1 0,0-1,1 1,-1 0,0 1,0-1,0 0,0 1,0 0,0-1,0 1,0 0,1 1,-1-1,0 0,0 1,0 0,0-1,-2 2,-4 1,0 0,0 1,1 0,-1 0,1 1,1 0,-1 0,0 1,1 0,0 0,-1 3,-25 34,2 1,2 2,1 0,3 2,3 1,1 1,-7 28,19-56,1 1,1-1,2 2,0-1,1 1,1-1,1 1,1 0,1 0,2 0,0-1,1 1,2 0,0-1,2 0,8 20,-11-37,1 0,0 0,1 0,-1-1,1 0,0 0,0-1,1 1,-1-1,1-1,0 1,0-1,1 0,-1-1,0 0,1 0,-1-1,1 1,0-2,-1 1,1-1,0 0,0-1,-1 0,1 0,0 0,-1-1,0 0,1-1,-1 0,0 0,0 0,0-1,-1 0,5-3,17-8,-1-1,0-1,-1-2,-1 0,-1-2,-1-1,6-7,-28 28,5-6,1 0,-1 0,0 0,-1-1,0 0,0 0,-1-1,0 1,0-1,-1 0,0 0,0-1,-3 10,0-1,0 1,0-1,0 0,0 1,0-1,0 0,0 1,0-1,0 1,0-1,0 0,0 1,0-1,-1 1,1-1,0 0,0 1,-1-1,1 1,-1-1,1 1,0-1,-1 1,1-1,-1 1,1 0,-1-1,1 1,-1 0,1-1,-1 1,1 0,-1 0,0-1,1 1,-1 0,1 0,-1 0,0 0,1 0,-1 0,0 0,1 0,-1 0,1 0,-1 0,0 0,1 0,-1 1,1-1,-1 0,0 0,1 1,-1-1,1 0,-1 1,1-1,-1 1,1-1,-1 0,1 1,0-1,-1 1,1-1,0 1,-1 0,1-1,0 1,-38 31,29-22,1 0,1 1,0 0,0 1,1-1,1 1,0 0,1 1,0-1,0 1,2-1,-1 1,2 0,0 0,0 0,1 1,1-1,0 0,3 11,-4-19,1 1,0 0,0 0,1-1,-1 1,1-1,1 1,-1-1,1 0,0 0,0 0,0 0,1 0,0-1,0 1,0-1,0 0,1 0,-1-1,1 0,0 1,0-1,0-1,1 1,-1-1,1 0,-1 0,1-1,0 0,0 1,-1-2,1 1,0-1,0 0,0 0,0-1,-1 0,1 0,2-1,9-5,0-1,-1-1,0-1,-1 0,0-1,-1-1,0 0,0-1,-2 0,0-1,0 0,-1-1,-1-1,0 0,3-10,-7 16,0 0,-1 0,-1-1,0 0,-1 0,0 0,0 0,-1-1,0 1,-1-1,-1 1,0-4,0 11,0-1,-1 0,1 1,-1-1,0 0,-1 1,1-1,-1 1,0 0,0-1,0 1,0 0,-1 0,0 0,0 1,0-1,0 1,0-1,-1 1,1 0,-1 0,0 1,0-1,0 1,0 0,-1 0,1 0,-1 0,1 1,-4-1,-4 2,0 0,0 1,0 0,0 1,1 0,-1 1,1 0,-1 1,1 0,0 1,1 0,-1 1,1 0,0 0,0 1,1 1,0 0,-8 8,15-15,0 0,0 0,1 1,-1-1,0 0,0 1,1 0,-1-1,1 1,-1 0,1 0,0 0,0 0,-1 0,2 0,-1 0,0 0,0 0,1 1,-1-1,1 0,-1 0,1 1,0-1,0 0,0 1,0-1,1 0,-1 0,1 1,-1-1,1 0,0 1,9 6</inkml:trace>
  <inkml:trace contextRef="#ctx0" brushRef="#br0" timeOffset="416.128">1327 599,'-10'13,"2"1,-1 1,2-1,0 1,1 1,0-1,1 1,1 0,0 0,2 1,0-1,0 0,2 1,0 0,1-1,1 5,-1-17,1 1,-1-1,1 1,1-1,-1 0,1 0,-1 0,1 0,0 0,1-1,-1 1,1-1,-1 0,1 0,0 0,0-1,0 1,1-1,-1 0,0 0,1 0,0-1,-1 0,1 0,0 0,-1 0,1-1,0 0,0 0,4 0,2 0,0-1,0-1,1 1,-1-2,0 0,-1 0,1-1,0 0,-1 0,0-1,0-1,7-5,-5 2,0 0,-1-1,0 0,-1-1,0 0,0-1,-1 0,-1 0,0-1,-1 0,0-1,-1 1,-1-1,0 0,-1-1,2-10,-5 22,-1-1,0 0,0 0,0 0,0 0,-1 1,1-1,-1 0,0 0,0 1,0-1,-1 0,1 1,-1-1,0 1,0 0,0 0,-1-1,1 1,-1 1,1-1,-1 0,0 1,0-1,0 1,-1 0,1 0,0 0,-1 1,1-1,-1 1,0-1,1 1,-2 0,-4-1,-1 0,0 1,0 0,0 0,1 1,-1 1,0-1,0 2,0-1,1 1,-1 1,-7 2,-109 67,106-52</inkml:trace>
  <inkml:trace contextRef="#ctx0" brushRef="#br0" timeOffset="905.808">1920 91,'-13'68,"4"1,3 0,2 1,6 56,-2-79,1 296,-1-343,1 4,-1 1,1-1,-1 1,0-1,0 1,-1-1,0 1,1-1,-1 1,-1-1,1 0,-1 1,1-1,-1 0,-1 0,1 0,0-1,-1 1,0 0,0-1,0 1,0-5,1 0,-1 0,1 0,-1 0,1-1,0 1,-1-1,1 1,0-1,0 0,0 0,0 0,1 0,-1 0,0 0,1-1,0 1,-1 0,1-1,0 1,0-1,0 1,0-1,1 0,-1 1,1-1,0 0,-7-21</inkml:trace>
  <inkml:trace contextRef="#ctx0" brushRef="#br0" timeOffset="1301.955">2145 486,'-198'154,"196"-153,-1 0,0 0,1 0,-1 0,1 1,-1-1,1 1,0-1,0 1,0 0,0 0,0 0,0 0,0 0,1 1,-1-1,1 1,-1-1,1 1,0-1,0 1,0-1,1 1,-1 0,0 0,1-1,0 1,0 0,0 0,0 0,0-1,0 1,1 0,-1 0,1 0,0-1,0 1,0-1,0 1,2 2,125 69,-98-49,-1 0,-1 2,-1 1,-2 1,6 10,-18-20</inkml:trace>
  <inkml:trace contextRef="#ctx0" brushRef="#br0" timeOffset="1551.984">2484 684,'-5'34,"-1"20,4 1,4-4,1-10</inkml:trace>
  <inkml:trace contextRef="#ctx0" brushRef="#br0" timeOffset="1802.085">2455 317,'0'19,"0"7</inkml:trace>
  <inkml:trace contextRef="#ctx0" brushRef="#br0" timeOffset="2172.382">2681 994,'164'-281,"-155"264,-7 10,1 0,-1 0,2 1,-1-1,1 1,0 0,0 0,1 1,0-1,0 1,0 0,1 0,3-2,-5 29,-5 105,2-122,0 0,0-1,0 1,0-1,1 0,-1 1,1-1,1 0,-1 0,0 0,1 0,0-1,0 1,0-1,0 1,1-1,-1 0,1-1,0 1,-1 0,1-1,1 0,-1 0,0 0,0-1,3 1,4-1,0-1,1 0,-1-1,0 0,0-1,0-1,0 1,0-2,0 1,0-2,-1 1,0-1,0-1,0 0,-1 0,0-1,0 0,-1-1,0 0,0 0,0-1,2-4,33-27,-30 30</inkml:trace>
  <inkml:trace contextRef="#ctx0" brushRef="#br0" timeOffset="2753.386">3472 599,'-13'7,"1"0,0 1,0 1,1 0,0 1,0 0,1 0,1 1,0 1,0-1,1 1,1 1,0 0,0 0,1 0,1 1,0-1,1 1,1 2,2-14,1 0,0 0,0 0,0 0,0 0,0 0,0 0,1 0,-1 0,1 0,-1 0,1 0,0-1,0 1,-1 0,1 0,1-1,-1 1,0-1,0 1,1-1,-1 1,0-1,1 0,0 1,-1-1,1 0,0 0,-1 0,1 0,0-1,0 1,0 0,0-1,0 0,0 1,-1-1,1 0,0 0,0 0,0 0,2 0,79-31,-12-32,-51 44,-1 0,2 2,1 0,0 2,1 0,0 2,19-8,-40 20,1-1,-1 2,1-1,-1 0,1 0,0 1,-1-1,1 1,-1 0,1 0,0 0,-1 0,1 1,0-1,-1 1,1-1,-1 1,1 0,-1 0,1 0,-1 0,0 0,1 1,-1-1,0 1,0-1,0 1,0 0,0 0,-1 0,1 0,-1 0,1 0,-1 1,1-1,-1 0,0 1,0-1,-1 1,1-1,0 1,-1-1,1 1,-1 0,0-1,0 1,0 0,0-1,0 1,-1 0,-2 319,-8-79,5-174,5-49,0 0,-1 0,-1 0,-1 0,0-1,-2 1,0-1,-1 0,-10 17,15-32,0-1,0 1,0-1,0 0,-1 0,1 0,-1 0,0 0,0 0,0-1,-1 0,1 1,0-1,-1 0,1-1,-1 1,0-1,0 1,1-1,-1 0,0-1,0 1,0-1,0 1,0-1,0 0,0-1,0 1,0-1,0 0,0 0,0 0,1 0,-1 0,0-1,1 0,-1 0,1 0,-1 0,1-1,0 1,0-1,0 1,-1-3,-2-7,0 0,0-1,1 0,1 1,0-2,1 1,0 0,1-1,1 0,0 1,1-1,0 0,1 1,1-1,0-2,-1 6,1 1,0-1,0 1,1 0,0-1,0 1,1 0,0 1,1-1,0 1,0 0,1 0,0 0,1 1,-1 0,1 0,1 1,-1 0,1 0,0 1,0 0,1 0,-1 1,1 0,0 0,0 1,1 0,-1 1,1 0,6 0,12-1,-4 2</inkml:trace>
</inkml:ink>
</file>

<file path=ppt/ink/ink6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47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41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118 312,'19'-1,"0"0,0-1,0-1,0-1,0-1,-1 0,0-1,0-1,7-5,-17 9,-1-1,1 0,-1-1,0 1,-1-1,1-1,-1 1,0-1,0 0,-1-1,0 1,0-1,0 0,-1 0,0 0,-1-1,1 0,-1 0,-1 0,1 0,-2 0,2-6,-3 11,0-1,0 1,0 0,0-1,-1 1,1 0,-1 0,0-1,0 1,0 0,0 0,-1 0,1 0,-1 0,0 0,0 1,0-1,0 0,0 1,0 0,-1-1,1 1,-1 0,0 0,0 1,1-1,-1 1,0-1,-1 1,1 0,0 0,0 0,-2 0,-5-2,-1 2,1-1,-1 1,0 0,1 1,-1 1,1 0,-1 0,1 1,-3 0,1 0,0 0,0 0,1 1,0 1,-1 0,1 0,1 1,-1 0,1 1,0 0,0 1,0 0,1 1,0 0,1 0,0 1,0 0,1 0,0 1,1 0,-1 0,2 0,0 1,0 0,1 0,0 0,1 1,0-1,1 1,1 0,-1 3,3-9,0 0,1-1,0 1,0 0,0-1,0 1,1-1,0 0,0 0,1 0,-1 0,1 0,0-1,0 1,0-1,1 0,0-1,0 1,0-1,0 0,0 0,0-1,1 1,0-1,3 1,11 4,0-1,1-1,-1-1,1-1,0-1,16 0,-5-3,-1-2,0-1,0-1,-1-2,6-3,141-20,-150 30,-3 0</inkml:trace>
  <inkml:trace contextRef="#ctx0" brushRef="#br0" timeOffset="254.412">1246 58,'-9'19,"-18"21,-4 9,-2 0,5-3,2-5,1-4,5-4,1-3,-2-6,4-7</inkml:trace>
  <inkml:trace contextRef="#ctx0" brushRef="#br0" timeOffset="487.689">881 30,'19'24,"16"23,6 7,2 0,-2-10,-3-7,-3-5,-3-3,-2-7,-2-2,0-5,-5 1,-2-3,1-4,-4 2,0-2,-3-1</inkml:trace>
  <inkml:trace contextRef="#ctx0" brushRef="#br0" timeOffset="3086.213">1613 143,'23'165,"-18"-117,-2 0,-2 1,-3-1,-1 0,-6 24,0-9,7-43,0-1,-1 1,-1-1,-1 0,-1 0,-1-1,0 0,-8 15,15-34,0 1,0 0,0-1,0 1,0 0,0-1,0 1,1 0,-1 0,0-1,0 1,0 0,0-1,0 1,0 0,-1-1,1 1,0 0,0-1,0 1,0 0,0-1,0 1,0 0,-1 0,1-1,0 1,0 0,0 0,-1-1,1 1,0 0,0 0,-1-1,1 1,0 0,-1 0,1 0,0 0,0 0,-1-1,1 1,0 0,-1 0,1 0,0 0,-1 0,1 0,0 0,-1 0,1 0,0 0,-1 0,1 0,0 1,-1-1,1 0,0 0,0 0,-1 0,1 0,0 1,-1-1,1 0,0 0,0 1,-2-33,7-7,1 0,3 1,1 0,1 0,3 1,1 1,3-4,12-26,3 2,2 2,4 1,1 2,4 2,16-15,28 3,-86 67,1 1,-1-1,1 1,-1 0,1 0,-1 0,1 0,-1 1,1-1,0 1,-1-1,1 1,0 0,0 0,-1 0,1 0,0 1,-1-1,1 1,0-1,-1 1,1 0,-1 0,1 0,-1 1,1-1,-1 1,0-1,0 1,0 0,0-1,0 1,0 0,0 0,-1 1,1-1,-1 0,2 2,1 11,-1 0,0-1,-1 1,0 0,-2 1,1-1,-2 0,0 0,-1 0,0 0,-1 0,-1-1,-1 1,0-1,0 0,-2 0,1-1,-2 1,0-2,0 1,-1-1,-4 3,4 1,-2-1,0 0,-1-1,0 0,-1-1,-1 0,0-1,0 0,-1-1,-1-1,0 0,0-2,-1 0,0 0,0-2,-1 0,0-1,0 0,-13 0,6-5</inkml:trace>
  <inkml:trace contextRef="#ctx0" brushRef="#br0" timeOffset="3652.721">2066 510,'46'-40,"-1"3,-2-1,-1-2,-2-2,-2-2,-2-2,21-34,-55 77,0 1,0-1,1 0,-1 1,-1-1,1 0,0 0,-1 0,0-1,1 1,-1 0,-1 0,1-1,0 1,-1 0,1-1,-1 1,0-1,0 1,-1 0,1-1,-1 1,0-1,1 1,-1 0,-1 0,1-1,0 1,-1 0,0 0,0 1,1-1,-2 0,1 0,0 1,0-1,-1 1,0 0,1 0,-1 0,0 0,0 0,0 1,0-1,0 1,0 0,-1 0,-2-1,-2 3,-1 0,0 0,0 1,1 0,-1 1,1 0,0 0,-1 0,1 1,1 1,-1-1,1 1,0 0,0 1,0 0,1 0,0 0,0 1,0 0,0 1,5-6,0 0,0 0,1 0,-1 0,0 1,1-1,-1 0,1 0,0 0,0 1,0-1,0 0,0 0,0 1,0-1,1 0,-1 0,1 0,0 1,0-1,0 0,0 0,0 0,0 0,0-1,0 1,1 0,-1 0,1-1,0 1,-1-1,1 1,0-1,0 0,0 0,0 1,0-1,0-1,0 1,1 0,93 25,-70-24,-22-3,0 1,1-1,-1 1,1 0,-1 0,1 0,-1 1,1 0,-1 0,0 0,1 0,-1 0,0 1,0 0,0 0,0 0,0 1,-1-1,1 1,-1 0,1 0,-1 0,0 0,0 0,0 1,-1-1,1 1,-1 0,0 0,0 0,0 0,0 0,-1 1,0-1,1 3,-27 103,5-48,24-26,6-30</inkml:trace>
  <inkml:trace contextRef="#ctx0" brushRef="#br0" timeOffset="4056.329">2658 397,'39'-10,"0"-2,0-1,-1-2,-1-2,0-1,-1-2,-2-2,0-1,1-3,13-26,-48 50,1 1,0-1,-1 1,1-1,-1 1,1-1,-1 0,0 1,0-1,1 0,-1 1,0-1,-1 0,1 1,0-1,0 0,-1 1,1-1,-1 0,1 1,-1-1,0 1,0-1,0 1,1 0,-1-1,-1 1,1 0,0-1,0 1,0 0,-1 0,1 0,0 0,-1 0,1 1,-1-1,-1 0,-2-2,0 1,-1-1,1 1,-1 1,0-1,0 1,0 0,0 0,1 1,-1 0,0 0,0 0,0 0,0 1,0 0,0 1,0-1,1 1,-1 0,1 1,-2 0,-110 69,106-63,0-2,1 2,0 0,1 0,0 0,0 1,1 1,0 0,1 0,-4 9,9-16,0 0,0 0,0 0,1 0,-1 1,1-1,0 1,0-1,1 1,-1-1,1 1,0-1,0 1,1 0,0-1,-1 1,1-1,1 1,-1-1,1 0,-1 0,1 1,1-1,-1 0,0-1,1 1,0 0,0-1,1 2,8 3,-1-1,1 0,1-1,0 0,-1-1,2-1,-1 0,0 0,1-1,0-1,0-1,-1 0,1 0,0-1,0-1,0 0,0-1,-1-1,1 0,-1-1,0 0,0-1,0-1,0 0,-1 0,6-6,7-1</inkml:trace>
  <inkml:trace contextRef="#ctx0" brushRef="#br0" timeOffset="4488.442">3590 30,'-54'35,"28"-20,0 2,2 0,0 2,1 0,-14 16,36-34,-1 0,1 0,0-1,-1 1,1 0,0 0,-1 0,1 1,0-1,0 0,0 0,0 1,0-1,0 1,0-1,0 0,1 1,-1 0,1-1,-1 1,1-1,-1 1,1 0,0-1,0 1,0 0,0-1,0 1,0 0,0-1,1 1,-1 0,1-1,-1 1,1-1,-1 1,1-1,0 1,0-1,0 1,0-1,0 0,0 1,0-1,0 0,0 0,1 0,-1 0,0 0,1 0,-1 0,1-1,-1 1,1 0,-1-1,1 1,19 2,53 18,-73-20,1 0,-1 0,1 0,-1 0,0 0,0 0,1 0,-1 0,0 0,0 0,0 1,0-1,-1 1,1-1,0 0,0 1,-1-1,1 1,-1 0,1-1,-1 1,0-1,0 1,0 0,1-1,-1 1,-1-1,1 1,0 0,0-1,-1 1,1-1,-1 1,1-1,-1 1,0-1,1 1,-1-1,0 1,0-1,0 0,-1 1,-8 11,0-1,-1-1,-1 0,0-1,0 0,-1 0,0-1,-1-1,1 0,-2-1,1-1,-1 0,-2 0,-6 0</inkml:trace>
  <inkml:trace contextRef="#ctx0" brushRef="#br0" timeOffset="4969.965">3985 58,'-16'2,"1"1,0 0,0 1,0 1,0 0,1 1,0 0,0 1,0 1,1 0,1 1,-7 6,17-14,1 0,0 0,0 0,-1 0,1 0,0 0,0 0,0 0,0 1,0-1,1 0,-1 1,0-1,1 0,-1 1,1-1,-1 1,1-1,0 1,-1-1,1 1,0-1,0 1,0-1,0 1,0 0,1-1,-1 1,0-1,1 1,-1-1,1 0,0 1,-1-1,1 1,0-1,0 0,0 0,0 1,0-1,0 0,0 0,0 0,0 0,0 0,1 0,-1-1,0 1,1 0,-1-1,1 1,-1-1,1 1,-1-1,1 1,11 4,-11-5,1 1,0-1,0 1,0-1,-1 1,1 0,0 0,0 0,-1 0,1 1,-1-1,1 1,-1-1,0 1,0 0,0 0,0 0,0 0,0 0,0 1,0-1,-1 0,1 1,-1-1,0 1,0 0,0-1,0 1,0 0,-1 0,1 0,-1-1,0 1,0 0,0 0,0 0,0 0,0 0,-1-1,0 3,-7 6,-1-1,0 0,-1 0,0-1,0 0,-1 0,0-2,-1 1,0-1,0-1,0 0,-5 1,-16 10,8-4</inkml:trace>
  <inkml:trace contextRef="#ctx0" brushRef="#br0" timeOffset="5235.341">4323 171,'-24'34,"-8"15,-3 0,4-8</inkml:trace>
  <inkml:trace contextRef="#ctx0" brushRef="#br0" timeOffset="5770.232">4662 2,'-15'28,"1"1,1 1,2 1,1-1,1 2,2-1,1 1,1 5,4-33,1-1,-1 1,1-1,0 1,0-1,0 0,0 1,1-1,-1 1,1-1,0 0,0 1,0-1,0 0,1 0,0 0,-1 0,1 0,0 0,0 0,0-1,1 1,-1-1,1 1,-1-1,1 0,0 0,0 0,0 0,0-1,0 1,0-1,0 0,1 0,-1 0,0 0,1 0,-1-1,1 0,-1 0,1 1,0-2,7 1,1-1,-1 0,0-1,0 0,0-1,0 0,0-1,-1 0,0 0,0-1,0-1,0 0,-1 0,0-1,0 0,0 0,-1-1,0 0,-1-1,0 1,0-2,-1 1,0-1,-1 0,0 0,0 0,-1-1,-1 1,0-1,1-6,-2 13,-1 1,0 0,0-1,0 1,-1-1,1 1,-1-1,0 1,0-1,0 0,-1 1,1-1,-1 1,1-1,-1 1,-1-1,1 1,0 0,-1 0,1-1,-1 1,0 0,0 0,0 1,-1-1,1 0,-1 1,1-1,-1 1,0 0,0 0,0 0,0 0,0 1,-1-1,1 1,0 0,-1 0,1 0,-1 0,1 0,-1 1,1 0,-2-1,-6 2,0 0,0 1,0 0,0 1,0 0,1 1,-1 0,1 1,0 0,0 0,1 1,-2 1,-8 8</inkml:trace>
  <inkml:trace contextRef="#ctx0" brushRef="#br0" timeOffset="6240.909">4972 284,'250'-160,"-195"119,-44 69,-11-26,-1 5,1-1,-1 1,1-1,0 1,1-1,0 1,0-1,0 1,1-1,-1 0,2 1,-1-1,1 0,0 0,0-1,0 1,1-1,0 1,0-1,0 0,1-1,0 1,0-1,0 0,0 0,1 0,-1-1,1 0,0 0,0-1,0 1,0-1,1 0,10-2,0 0,0-1,0-1,-1 0,1-1,0-1,-1-1,0 0,0-1,0-1,-1 0,0-1,-1-1,5-4,16-6,-25 15,-1 0,0-1,0 0,0-1,-1 1,0-2,0 1,0-1,-1-1,0 1,-1-1,1 0,-2-1,1 1,-1-1,0-1,-3-9</inkml:trace>
</inkml:ink>
</file>

<file path=ppt/ink/ink6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0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6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01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255 263,'240'-180,"-236"176,1 1,0-1,0 0,-1 0,1 0,-1 0,0-1,0 0,-1 0,1 0,-1 0,0-1,-1 1,2-4,-4 8,-1 0,1 1,0-1,-1 0,1 1,-1-1,1 1,-1-1,1 1,-1-1,1 1,-1-1,0 1,1 0,-1-1,0 1,1 0,-1-1,0 1,1 0,-1 0,0-1,0 1,1 0,-1 0,0 0,0 0,1 0,-1 0,0 0,0 1,1-1,-1 0,0 0,1 1,-1-1,0 0,1 1,-1-1,0 0,1 1,-1-1,1 1,-1-1,1 1,-1-1,1 1,-1 0,1-1,-1 1,1-1,0 1,-1 0,1-1,0 1,0 0,-1 0,-10 15,0 0,1 1,1 0,0 0,1 1,1 0,1 0,0 1,2 0,-2 13,0-9,-104 393,-74 160,135-449,48-127,1 1,0-1,-1 1,1 0,0-1,-1 1,1-1,-1 1,1-1,-1 1,1-1,-1 1,1-1,-1 0,1 1,-1-1,0 0,1 1,-1-1,1 0,-1 0,0 0,1 1,-1-1,0 0,0 0,1 0,-1 0,0 0,1 0,-1 0,0-1,1 1,-1 0,0 0,1 0,-1-1,1 1,-1 0,0-1,1 1,-1-1,1 1,-1 0,1-1,-1 1,1-1,-1 1,1-1,0 0,-1 1,1-1,0 1,-1-1,1 0,0 1,0-1,0 0,-1 1,1-1,0 0,0 1,0-1,0 0,0 0,-16-49,-16-162,27 3,5 204,1-1,1 1,-1-1,1 1,0 0,0-1,1 1,-1 0,1 0,0 1,0-1,1 1,0-1,-1 1,2 0,-1 0,0 1,1-1,-1 1,1 0,0 0,0 1,0-1,0 1,1 0,-1 1,1-1,-1 1,1 0,-1 0,1 1,0 0,-1 0,2 0,336 2,-319-2</inkml:trace>
  <inkml:trace contextRef="#ctx0" brushRef="#br0" timeOffset="329.857">735 630,'-17'23,"1"0,1 1,1 1,1 0,1 1,2 0,0 1,-4 24,13-49,0 0,1 1,-1-1,1 0,0 0,-1 0,1 0,0 0,0 0,1 1,-1-1,0 0,1 0,-1 0,1 0,0 0,0 0,-1 0,1 0,1 0,-1 0,0-1,0 1,1 0,-1-1,1 1,-1-1,1 1,0-1,-1 0,1 0,0 0,0 0,0 0,0 0,0 0,0-1,0 1,0-1,0 1,0-1,0 0,1 0,-1 0,0 0,0 0,2-1,7-2,-1 0,0-1,0-1,0 0,-1 0,0-1,0 0,0-1,0 1,-1-2,0 1,-1-1,0 0,0-1,-1 0,0 0,0 0,-1-1,0 0,-1 0,0 0,-1 0,0-1,0 1,-1-1,-1 0,1-10,-2 15,1 0,-1 0,-1 0,1 1,-1-1,0 0,0 0,-1 1,0-1,0 0,0 1,0 0,-1 0,0-1,-2-1,-7-6</inkml:trace>
  <inkml:trace contextRef="#ctx0" brushRef="#br0" timeOffset="625.695">961 997,'14'-48,"10"-20,1-4,0 10,-3 12,-1 13,1 9,1 9,-3 8</inkml:trace>
</inkml:ink>
</file>

<file path=ppt/ink/ink6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03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1,'-62'362,"36"-71,3-151,9-107,17-42</inkml:trace>
  <inkml:trace contextRef="#ctx0" brushRef="#br0" timeOffset="381.108">612 226,'-102'57,"2"5,-42 37,139-98,1 1,-1-1,1 0,-1 1,1-1,0 1,-1 0,1 0,0 0,0 0,0 0,1 0,-1 1,1-1,-1 1,1-1,0 1,-1-1,1 1,1 0,-1-1,0 1,1 0,-1 0,1 0,0 0,0-1,0 1,0 0,1 0,-1 0,1 0,-1-1,1 1,0 0,0-1,0 1,1 0,-1-1,1 0,-1 1,1-1,132 153,-115-134,-13-15,1 0,-1 0,0 1,-1-1,0 1,0 1,0-1,-1 1,0 0,0 0,-1 0,0 0,-1 1,0-1,1 7,-6-1</inkml:trace>
  <inkml:trace contextRef="#ctx0" brushRef="#br0" timeOffset="2385.389">217 1,'-21'33,"-122"63,90-65,65-36</inkml:trace>
</inkml:ink>
</file>

<file path=ppt/ink/ink6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13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2176 141,'-17'13,"4"17,2 2,1-1,1 1,2 1,-1 12,-12 51,-59 223,73-290,1-15,2 0,0 0,0 1,1-1,1 1,1 0,0 0,0-1,3 13,-2-26,0 0,0 0,0 0,0 0,0 0,1 0,-1 0,0-1,0 1,1 0,-1-1,0 1,1-1,-1 0,0 1,1-1,-1 0,1 0,-1 0,0 0,1 0,-1 0,1 0,-1 0,0 0,1-1,-1 1,0-1,1 1,-1-1,0 0,1 1,-1-1,0 0,0 0,0 0,0 1,0-1,0-1,0 1,0 0,0 0,0 0,-1 0,1-1,-1 1,1 0,0 0,-1-1,12-13</inkml:trace>
  <inkml:trace contextRef="#ctx0" brushRef="#br0" timeOffset="916.995">1442 565,'44'-24,"37"-22,16-9,0 2,-7 3,-13 11,-11 8,-7 3,-8 8,-9 1,-6 5,-4-1,-4 3,0-2,-2 2,-4 2</inkml:trace>
  <inkml:trace contextRef="#ctx0" brushRef="#br0" timeOffset="1317.37">2374 1,'6'22,"-1"1,-1 1,-1-1,-1 0,-1 1,-1-1,-1 1,-2-1,0 1,-4 14,-8 33,-2-1,-3 0,-9 12,-16 58,43-134,-2 2,1 1,0-1,0 1,1 0,0 0,1 0,0 0,0 0,1 0,0 0,1 0,0 0,0 0,1 0,0-1,0 1,3 4,-1-11,1 0,-1 0,1-1,-1 1,1-1,0 0,0 0,-1-1,1 1,0-1,0 0,0-1,0 1,0-1,-1 0,1 0,0 0,-1-1,1 1,-1-1,1 0,-1-1,0 1,0-1,0 0,0 0,0 0,-1 0,2-2,213-166,-114 101,-103 69,0 1,0-1,0 1,0-1,0 1,0 0,0-1,0 1,0 0,0 0,1 0,-1 0,0 0,0 0,0 0,0 0,0 0,0 1,0-1,0 0,0 1,0-1,0 1,0-1,0 1,0-1,0 1,0 0,-1-1,1 1,0 0,0 0,-1-1,1 1,0 0,-1 0,1 0,-1 0,1 0,-1 0,0 0,1 0,-1 0,0 0,0 0,1 0,-1 0,0 1,0-1,0 0,-1 0,1 0,0 0,0 1,-8 61,-36 113,44-174,0 0,-1 0,1 1,0-1,1 0,-1 0,0 0,0 0,1 0,-1 0,1 0,0 0,0 0,0 0,0 0,0-1,0 1,0 0,0-1,1 1,-1 0,0-1,1 0,0 1,-1-1,1 0,0 0,1 1,14 5</inkml:trace>
  <inkml:trace contextRef="#ctx0" brushRef="#br0" timeOffset="1682.991">2996 848,'25'-14,"1"-1,-2-1,0-1,-1-1,-1-1,0-1,-2-1,15-18,-34 37,1 0,0 0,0 0,-1 0,1 0,-1-1,0 1,0 0,0-1,0 1,0-1,0 1,0-1,-1 1,0-1,1 0,-1 1,0-1,0 1,0-1,-1 0,1 1,-1-1,1 1,-1-1,0 1,0-1,0 1,0-1,0 1,-1 0,1 0,-1 0,1 0,-1 0,0 0,0 0,0 0,0 1,0-1,0 1,0-1,-1 1,1 0,0 0,-1 0,1 0,-1 0,1 1,-1-1,0 1,1 0,-1-1,-8 3,0 0,0 0,0 1,0 1,1-1,0 2,0-1,0 2,0-1,1 1,-1 1,2-1,-1 2,1-1,0 1,0 0,1 1,0 0,1 0,0 0,-3 8,5-12,0-1,0 1,0 0,1 1,0-1,0 1,0-1,1 1,0 0,0 0,1 0,-1 0,1 0,0 0,1 0,0 0,0 1,0-1,0 0,1 0,0 0,1 0,-1 0,1 0,0 0,1 0,-1-1,1 1,0-1,1 1,2 3,5-4,-1 1,1-1,0-1,1 0,-1-1,1 0,-1 0,1-1,0-1,0 0,0-1,0 0,0-1,0 0,0-1,-1 0,1-1,0 0,-1-1,0 0,0 0,0-2,6-3,7-2,-6 0</inkml:trace>
  <inkml:trace contextRef="#ctx0" brushRef="#br0" timeOffset="2233.581">3474 621,'-1'9,"-1"0,1-1,0 1,1 0,0 0,0-1,1 1,0 0,1-1,0 1,0-1,1 1,0-1,0 0,1 0,0 0,0-1,1 1,0-1,1 0,-1 0,3 0,-6-5,0-1,1 0,-1 1,1-1,-1-1,1 1,0 0,-1-1,1 1,0-1,0 0,-1 0,1 0,0 0,0 0,-1-1,1 1,0-1,-1 1,1-1,0 0,-1 0,1-1,-1 1,0 0,1-1,-1 0,0 1,0-1,0 0,58-65,-57 62,95-154,-98 158,0 0,1 0,-1 0,0 0,1 0,-1 1,0-1,1 0,-1 0,1 0,0 1,-1-1,1 0,0 1,-1-1,1 0,0 1,-1-1,1 1,0-1,0 1,0 0,0-1,0 1,-1 0,1-1,0 1,0 0,0 0,0 0,0 0,0 0,0 0,0 0,0 0,0 0,0 1,0-1,-1 0,1 0,0 1,0-1,0 1,0-1,-1 1,1-1,0 1,0-1,-1 1,1 0,0-1,-1 1,1 0,-1 0,1-1,-1 1,1 0,-1 0,0 0,1 0,-1 0,0 0,0-1,1 1,-1 0,0 0,0 0,7 70,2 119,1-111,-3 1,-4 1,-3-1,-8 44,6-102,-2 0,0 0,-2-1,0 0,-1 0,-1 0,-1-1,-1-1,-1 1,-8 11,17-29,0 1,1-1,-1 0,0 0,0 0,0 0,0 0,-1 0,1 0,0-1,-1 1,0-1,1 0,-1 1,0-1,1 0,-1-1,0 1,0-1,0 1,1-1,-1 0,0 0,0 0,0 0,0 0,0-1,0 1,1-1,-1 0,0 0,0 0,1 0,-1 0,1-1,-1 1,1-1,-1 0,1 0,0 1,0-2,0 1,0 0,0 0,0 0,1-1,-1 1,1-1,0 0,0 1,0-1,0 0,0 1,0-4,-5-18,1-1,2 0,0 0,2 0,1 0,1 0,0 0,2 0,1 0,2 1,7-24,-7 27,1 1,1 0,1 1,1 0,0 1,1 0,2 0,-1 1,2 1,0 0,1 1,4-3,4 0</inkml:trace>
  <inkml:trace contextRef="#ctx0" brushRef="#br0" timeOffset="34062.011">88 1750,'0'409,"1"-395,-1 0,-1 0,0-1,-1 1,0 0,-1-1,0 0,-1 0,-1 0,0 0,-1 0,-5 7,11-20,0 1,0 0,0 0,-1-1,1 1,-1 0,1-1,0 1,-1-1,1 1,-1 0,1-1,-1 1,0-1,1 1,-1-1,1 0,-1 1,0-1,1 0,-1 1,0-1,0 0,1 0,-1 1,0-1,0 0,1 0,-1 0,0 0,0 0,1 0,-1 0,0-1,0 1,1 0,-1 0,0 0,1-1,-1 1,0 0,1-1,-1 1,0-1,1 1,-1-1,1 1,-1-1,1 1,-1-1,1 1,-1-1,1 0,-1 1,1-1,0 0,-1 1,1-1,-11-45,10 20,0 1,2-1,1 1,1-1,1 1,1 0,1 0,1 0,6-11,1-1,1 1,2 1,1 1,2 0,1 2,2 0,1 1,12-11,96-75,-130 116,0-1,1 1,-1-1,1 1,-1 0,1 0,0 0,-1 0,1 0,0 1,-1-1,1 1,0 0,0 0,0 0,0 0,-1 0,1 1,0-1,0 1,-1-1,1 1,0 0,-1 0,1 1,-1-1,1 0,-1 1,0 0,0-1,1 1,-1 0,0 0,-1 0,1 0,1 2,1 2,0 0,0 0,-1 1,0-1,0 1,0 0,-1 0,0 0,-1 0,1 0,-1 0,-1 1,1 5,-4 6,0 0,-2-1,0 1,0-1,-2 0,0-1,-2 0,1 0,-2-1,0 0,-1 0,-1-1,0-1,-1 0,-2 1,7-7,0-1,-1 0,0 0,0-1,0 0,-1-1,0 0,0 0,0-1,-1-1,1 1,-1-2,0 1,0-2,0 1,-10-1,19-1,0 0,0 0,1 1,-1-1,0-1,0 1,0 0,1 0,-1-1,0 1,1-1,-1 1,0-1,1 0,-1 0,1 0,-1 0,1 0,-1 0,1 0,0 0,-1 0,1-1,0 1,0 0,0-1,0 1,0-1,1 0,-1 1,0-1,1 1,-1-1,1 0,-1 0,1 1,0-1,0 0,0 0,0 0,2-14</inkml:trace>
  <inkml:trace contextRef="#ctx0" brushRef="#br0" timeOffset="34856.498">597 2089,'34'-7,"-1"-1,0-2,0-1,-1-2,0-1,-1-2,-1 0,0-3,4-4,-29 18,1-1,-1 0,0 0,-1 0,1 0,-1-1,-1 0,1 0,-1 0,0 0,-1-1,0 1,0-1,0 0,-1 1,0-6,-1 8,1 1,-1 0,0 0,-1-1,1 1,-1 0,0 0,0 0,0 0,0 0,-1 0,0 0,0 0,0 0,0 1,0-1,-1 1,0 0,1-1,-1 1,0 0,-1 1,1-1,0 1,-1-1,0 1,1 0,-1 0,0 0,-3 0,-1 0,0 0,0 1,0-1,-1 2,1-1,0 1,0 1,-1-1,1 1,0 1,0 0,0 0,0 0,0 1,0 0,1 1,-1-1,1 2,0-1,0 1,1 0,-1 0,1 1,-1 1,-8 8,0 1,1 1,0 0,2 1,0 1,1 0,1 0,-5 15,11-28,1 1,0-1,0 1,0 0,1 0,0 0,1 0,-1 1,1-1,1 0,-1 1,1-1,1 0,-1 1,1-1,0 0,1 0,0 0,0 0,1 0,-1 0,1 0,1-1,0 1,-1-1,2 0,-1 0,1-1,0 1,0-1,0 0,1 0,0-1,2 2,10 0,-1-1,1-1,0-1,0-1,0 0,0-1,1-1,-1-1,0 0,0-1,0-1,0-1,0-1,-1 0,0-1,0-1,0-1,10-6,1 0,1-1,-2-1,0-1,-1-2,0 0,-2-2,1-2,2-8,-1-2,-1 0,-2-2,16-31,-33 55,-1 0,1 0,-2-1,0 0,0 1,-1-1,0-1,-1 1,-1 0,0 0,0-1,-1 1,-1-4,1 14,0 0,0 1,-1-1,1 0,0 0,-1 0,1 0,-1 1,0-1,1 0,-1 0,0 1,0-1,0 1,0-1,-1 1,1-1,0 1,-1 0,1-1,-1 1,1 0,-1 0,1 0,-1 0,0 0,1 1,-1-1,0 0,0 1,0 0,0-1,1 1,-1 0,0 0,0 0,0 0,0 0,0 0,0 1,0-1,1 0,-1 1,0 0,0-1,1 1,-1 0,0 0,1 0,-1 0,1 0,-1 0,1 1,-1-1,1 0,0 1,-1 0,-84 92,83-90,1 0,-1 1,1-1,0 1,0 0,0-1,1 1,0 0,0 0,0 0,1 0,-1 0,1 0,0 0,1 0,-1 0,1 0,0 0,0 0,1 0,-1-1,1 1,0 0,1 0,2 0,1 0,0-1,0 1,0-1,1 0,0 0,-1-1,1 0,0 0,1-1,-1 0,0 0,1-1,-1 0,1 0,0 0,-1-1,1 0,-1-1,1 0,-1 0,1-1,0 0,49 1,-54 0,0 1,0 0,0 0,0 1,0-1,0 1,0-1,0 1,0 0,0 0,-1 0,1 0,0 1,-1-1,1 1,-1 0,1 0,-1-1,0 1,0 1,0-1,0 0,0 1,0-1,-1 1,1-1,-1 1,0 0,1-1,-1 1,-1 0,1 0,0 0,-1 0,1 0,-1 0,0 0,0 0,0 0,0 0,-1 0,1 0,-1 0,0-1,0 1,0 0,0 0,0 0,-1-1,-81 151,80-132,5-4</inkml:trace>
  <inkml:trace contextRef="#ctx0" brushRef="#br0" timeOffset="42477.895">1809 1948,'5'0,"2"5,-1 6,-1 6,-6 5,-4 4,0 2,1 1,0 0,2 1,0-1,2 0,4-10,3-13,-1-12,0-10,-3-2</inkml:trace>
  <inkml:trace contextRef="#ctx0" brushRef="#br0" timeOffset="42724.951">1895 1638,'-24'5,"-4"1,9 0,7-1</inkml:trace>
  <inkml:trace contextRef="#ctx0" brushRef="#br0" timeOffset="43229.794">2176 1892,'-65'106,"61"-99,-1-1,1 1,1 0,-1 0,1 1,0-1,1 1,-1-1,2 1,-1 0,1 0,0-1,1 1,0 0,0 0,0 0,1 0,1 0,-1 0,1-1,0 1,1-1,0 1,0-1,4 6,-5-9,0-1,0 1,1 0,-1-1,1 0,0 1,0-1,0 0,1-1,-1 1,1 0,-1-1,1 0,0 0,0 0,0 0,0-1,0 1,0-1,1 0,-1-1,0 1,1-1,-1 1,0-1,1-1,-1 1,0-1,1 1,-1-1,0 0,0-1,0 1,0-1,0 0,0 0,0 0,0 0,-1-1,1 1,-1-1,0 0,0 0,0 0,0-1,1 0,4-9,1 1,-2-1,0 0,0-1,-2 0,1 0,-2 0,0-1,0 1,-1-8,-2 16,0 0,-1 0,0 0,0 0,-1 0,0 0,0 0,0 0,0 1,-1-1,0 0,-1 1,1-1,-1 1,0 0,0 0,0 0,-1 0,0 1,0-1,0 1,-1 0,1 0,-1 0,0 1,0 0,-1-1,0 2,1 0,-1 0,0 0,0 1,0 0,0 0,0 1,0-1,-1 1,1 1,0-1,0 1,0 0,0 0,0 1,0 0,1 0,-1 0,0 1,1 0,0 0,0 0,-4 3,-16 10</inkml:trace>
  <inkml:trace contextRef="#ctx0" brushRef="#br0" timeOffset="43796.12">2656 1976,'-9'13,"-2"0,0 1,1 1,0 0,2 0,-1 0,2 1,0 1,1-1,1 1,0 0,-1 11,6-26,0 0,0 0,0-1,0 1,0 0,0 0,0-1,1 1,-1 0,0 0,1-1,0 1,-1-1,1 1,0 0,0-1,0 1,0-1,0 0,0 1,0-1,1 0,-1 0,0 1,1-1,-1 0,1 0,-1-1,1 1,0 0,-1 0,1-1,0 1,-1-1,1 0,0 1,0-1,-1 0,1 0,0 0,0 0,0 0,-1-1,1 1,75-26,-58 13,-1-1,0 0,-2-2,1 0,-2-1,0-1,-1 0,-1-1,-1 0,0-1,-2 0,0-1,-1 0,5-20,-9 26,0 0,0-1,-2 1,0-1,0 0,-2 0,0 0,0 0,-2 0,0 0,-1 0,0 0,-2 1,0-1,0 1,-1 0,-1 0,-1 0,-2-3,5 13,-1 0,0 0,0 1,0 0,0-1,-1 2,1-1,-1 1,0-1,0 2,0-1,-1 1,1 0,-1 0,1 0,-1 1,1 0,-1 1,0 0,0 0,1 0,-1 0,0 1,1 0,-1 1,1 0,-1 0,1 0,0 0,0 1,0 0,0 1,0-1,1 1,-1 0,1 1,0-1,0 1,-3 4,0 2,1-1,0 1,0 0,1 1,1-1,0 1,0 0,1 1,1-1,0 1,1-1,0 1,1 0,0 0,1 0,0 0,2 0,-1-1,1 1,1 0,0-1,1 1,1-1,-1 0,2-1,0 1,0-1,1 0,0 0,2 0,12 14,0-2,2 0,1-1,0-2,2 0,0-2,1-1,1-1,21 9,-37-21,1 0,-1-1,0 0,1-1,0-1,-1 0,1 0,11-2,0 1</inkml:trace>
  <inkml:trace contextRef="#ctx0" brushRef="#br0" timeOffset="44909.549">3701 1892,'-25'204,"25"-202,-1 0,0 0,1 1,-1-1,1 0,0 1,0-1,-1 0,2 1,-1-1,0 0,0 1,1-1,-1 0,1 1,0-1,0 0,0 0,0 0,0 0,0 0,1 0,-1 0,0 0,1 0,0-1,-1 1,1 0,0-1,0 0,0 1,0-1,0 0,0 0,0 0,0 0,1 0,-1-1,0 1,1-1,-1 1,0-1,1 0,-1 0,0 0,1 0,-1-1,0 1,1 0,-1-1,0 0,0 1,1-1,-1 0,0 0,0-1,0 1,0-1,7-7,0-1,-1 0,0-1,-1 1,0-1,-1-1,0 0,-1 0,0 0,-1 0,-1-1,0 1,0-1,-1 0,-1 0,0 0,-1 0,0 0,-1 0,0 0,-3-6,3 13,0 0,-1 1,0-1,0 1,0-1,-1 1,0 0,0 0,0 0,0 0,-1 1,0-1,0 1,0 0,-1 0,1 0,-1 1,0 0,0 0,0 0,0 0,-1 1,1 0,-1 0,1 0,-1 1,0 0,0 0,1 0,-1 1,0-1,0 2,0-1,0 1,-4 0,7 1,1-1,0 1,1-1,-1 1,0-1,0 1,1 0,-1 0,1 0,-1 0,1 0,0 0,0 1,0-1,0 0,0 1,0-1,1 0,-1 1,1-1,0 1,0-1,-1 1,2-1,-1 0,0 1,0-1,1 1,-1-1,1 1,0-1,0 0,0 0,0 1,0-1,0 0,1 0,-1 0,1 0,0 0,-1 0,1-1,0 1,0-1,0 1,0-1,0 1,0-1,0 0,1 0,-1 0,0-1,1 1,-1 0,1-1,-1 1,14 2,1 0,-1-1,0 0,1-2,0 0,-1-1,1 0,-1-1,0-1,0-1,0 0,0-1,0-1,-1 0,0-1,0-1,-1 0,12-9,-1-3,0-1,-2-1,0-2,-2 0,0-1,-2 0,-1-2,-1-1,5-12,-14 23,-1 0,-1 0,0-1,-1 0,-2 0,1 0,-2 0,0-1,-2 1,0-1,0 1,-3-11,3 28,0 1,1-1,-1 0,0 0,1 0,-1 0,0 0,0 1,0-1,0 0,0 0,0 0,0 0,0 0,0 0,0 0,0 1,0-1,-1 0,1 0,0 0,-1 0,1 1,-1-1,1 0,-1 0,1 1,-1-1,0 0,1 1,-1-1,0 0,1 1,-1-1,0 1,0-1,1 1,-1 0,0-1,0 1,0 0,0 0,1-1,-1 1,0 0,0 0,0 0,0 0,0 0,0 0,0 0,0 1,1-1,-1 0,0 0,0 1,0-1,0 0,1 1,-1-1,0 1,0-1,1 1,-1-1,0 1,1 0,-1-1,0 2,-28 112,18-40,4 0,3 1,4 0,2-1,4 1,3-1,4 1,1 43,-4 1,-6 0,-5 1,-17-42,17-77,0 1,0 0,0-1,0 1,0-1,-1 1,1-1,-1 0,1 1,-1-1,1 0,-1 0,0 0,1 0,-1 0,0-1,0 1,0 0,1-1,-1 1,0-1,0 0,0 0,0 0,0 0,0 0,0 0,0 0,0 0,0-1,1 1,-1-1,0 0,0 1,0-1,1 0,-1 0,-1-1,-5-5,1 1,-1-1,2-1,-1 1,1-1,0-1,0 1,1-1,1 0,-1 0,1 0,1 0,0-1,0 0,1 0,0 1,1-1,0-1,0 1,1 0,1-4,0 0,0-1,2 1,-1 1,2-1,0 0,0 1,2 0,-1 0,2 0,0 1,0-1,1 2,1-1,-1 1,2 1,0-1,0 2,1-1,0 2,0-1,1 1,5-1,7-5</inkml:trace>
</inkml:ink>
</file>

<file path=ppt/ink/ink6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18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3003 171,'-11'23,"2"1,1 1,1 0,1 0,1 0,2 1,-1 13,25 49,-20-86,0 0,0 0,0 0,0 0,0 0,1-1,-1 1,1 0,-1-1,1 1,0-1,0 0,-1 1,1-1,0 0,0 0,0 0,0 0,1-1,-1 1,0 0,0-1,0 0,0 1,1-1,-1 0,0 0,0 0,1-1,-1 1,0 0,0-1,0 0,0 1,0-1,1 0,-1 0,1-1,7-6,0-1,0 0,-1-1,0 0,0-1,-1 0,-1 0,0 0,0-1,-1 0,-1 0,0-1,-1 0,2-7,4-7,63-157,-61 164,-7 30,-3 42,-3-44,-1 625,4-618,-2 1,0 0,-1 0,-1 0,0 0,-1-1,-1 1,0-1,-1 0,-1 0,0 0,-1-1,-1 0,0 0,0-1,-2 0,0-1,0 1,-1-2,0 0,-5 3,11-11,1 0,0 0,-1-1,1 1,-1-1,0 0,1-1,-1 1,0-1,0 0,0 0,-1-1,1 1,0-1,0 0,0-1,0 1,0-1,0 0,0 0,0 0,0-1,0 0,1 0,-1 0,0-1,1 1,0-1,0 0,0 0,0-1,0 1,0-1,1 0,0 0,0 0,0 0,-1-2,2-10,-1-1,2 0,0 0,1 0,1 0,1 0,0 1,1-1,0 0,2 1,0 0,1 0,0 0,1 1,1 0,1 1,9-13,-3 4,0 2,2 0,1 1,0 1,1 0,14-9,86-40,-100 60</inkml:trace>
  <inkml:trace contextRef="#ctx0" brushRef="#br0" timeOffset="316.019">3765 227,'-13'9,"-1"1,2 0,-1 1,2 0,-1 1,2 1,-1-1,2 2,0-1,0 1,1 1,1-1,1 1,0 1,1-1,-1 7,5-18,0 0,1 0,0 0,0-1,0 1,1 0,-1 0,1 0,0 0,0-1,0 1,1 0,-1-1,1 1,0-1,0 1,0-1,0 0,0 0,1 0,0 0,-1 0,1-1,0 1,0-1,1 0,-1 0,0 0,1 0,-1 0,1-1,0 0,-1 1,1-2,0 1,0 0,0-1,0 1,0-1,0 0,-1 0,1-1,0 1,0-1,0 0,0 0,-1 0,1-1,0 0,5-1,0-1,0 0,0 0,-1-1,0 0,0-1,0 0,0 0,-1-1,0 1,-1-2,0 1,0-1,0 0,-1 0,0 0,0-1,-1 0,-1 0,1 0,-1 0,-1 0,0-1,0 1,-1-1,0 0,0-5,-1 5,0 0,0 0,-1 1,0-1,0 0,-1 1,-1-1,0 1,0 0,0 0,-1 0,-1 0,1 0,-2 0,-12-15</inkml:trace>
  <inkml:trace contextRef="#ctx0" brushRef="#br0" timeOffset="610.111">4131 227,'-6'21,"2"1,0-1,1 1,1 0,1 0,1 0,1 0,1 0,1 0,5 18,-6-36,0 0,0 0,1 0,-1 0,1-1,0 1,0-1,0 0,0 0,1 0,-1 0,1 0,0-1,-1 1,1-1,0 0,1-1,-1 1,0-1,0 1,1-1,-1-1,1 1,-1-1,1 1,-1-1,1 0,-1-1,0 1,1-1,-1 0,1 0,-1 0,0-1,0 1,0-1,0 0,0 0,0-1,0 1,-1-1,1 0,-1 0,0 0,0 0,1-1,23-18,0-1,-2-1,-1-1,0-2,-2 0,-2-1,0-1,-2-1,9-20,-9-6,-14 32</inkml:trace>
  <inkml:trace contextRef="#ctx0" brushRef="#br0" timeOffset="-1736.02">293 227,'-22'8,"0"1,1 0,0 2,1 0,0 2,1 0,0 1,1 1,0 1,1 0,1 1,1 1,0 2,11-15,0 1,1 0,0 1,0-1,0 0,1 1,0 0,0-1,1 1,0 0,0 0,1 0,-1 0,2 0,-1 0,1 0,0 0,0-1,1 1,0 0,0-1,0 1,1-1,0 1,0-1,1 0,1 2,-2-6,0 0,0 0,0-1,0 1,0-1,0 0,1 0,-1 0,0 0,0 0,1-1,-1 1,1-1,-1 0,0 0,1 0,-1-1,1 1,-1-1,0 0,1 0,-1 0,0 0,0 0,0-1,0 0,0 1,0-1,77-61,31-102,-55 73,-56 91,0 0,0 0,0 0,0 0,0 0,1 0,-1 0,0 0,1 0,-1 0,1 1,-1-1,1 0,-1 0,1 0,-1 1,1-1,0 0,-1 1,1-1,0 0,0 1,0-1,-1 1,1-1,0 1,0 0,0-1,0 1,0 0,0 0,0-1,0 1,0 0,0 0,0 0,0 0,0 0,0 0,0 1,-1-1,1 0,0 0,0 1,0-1,0 0,0 1,0-1,0 1,-1-1,1 1,0 0,0-1,-1 1,1 0,0 0,-1-1,1 1,-1 0,1 0,0 1,56 145,-39-105,-2-1,-1 2,-3 0,1 13,-12-52,6 21,-1 0,-2 0,0 1,-2-1,0 1,-2 0,-1-1,-1 1,-2-1,0 1,-5 14,6-30,-1 0,0-1,0 1,-1-1,0 0,-1 0,0 0,0-1,-1 0,0 0,0-1,-1 1,0-2,0 1,-1-1,1 0,-1-1,-1 0,8-4,0-1,0 1,-1-1,1 0,0 0,0 0,0 0,0 0,-1 0,1 0,0-1,0 1,0-1,0 0,0 1,0-1,0 0,0 0,0 0,0 0,1-1,-1 1,0 0,1-1,-1 1,1-1,-1 0,1 0,0 1,0-1,0 0,0 0,0 0,0 0,0 0,1 0,-1 0,1-1,-15-84,15 70,1 1,1-1,0 1,1 0,1 0,1 0,0 0,1 1,0 0,1 0,1 1,1-1,0 2,1-1,0 1,1 1,10-10,202-214,-208 221,0 1,-1-2,-1 0,-1-1,0 0,-1-1,0 0,-2-1,0 0,1-9,-10 28,-1 0,1 0,-1 1,1-1,-1 0,1-1,0 1,-1 0,1 0,-1 0,1 0,-1 0,1 0,-1 0,1-1,0 1,-1 0,1 0,-1-1,1 1,-5 16,2 1,0-1,1 1,1 0,0 0,1 0,1 0,1 0,0 0,1-1,1 1,0-1,2 0,0 0,5 10,-9-23,0 0,0 0,0 0,1-1,-1 1,1-1,0 1,0-1,0 0,0 0,0 0,0 0,1-1,-1 1,0-1,1 0,-1 0,1 0,0 0,-1-1,1 1,0-1,-1 0,1 0,0-1,-1 1,1-1,0 1,-1-1,1 0,0-1,5-1,-1-1,1 0,-1 0,0-1,0 0,0-1,-1 0,0 0,0 0,0-1,4-6,99-157,-110 170,0-1,0 1,1-1,-1 1,0-1,0 0,0 1,1-1,-1 1,0-1,1 1,-1 0,1-1,-1 1,0-1,1 1,-1 0,1-1,-1 1,1 0,-1-1,1 1,-1 0,1 0,-1-1,1 1,0 0,-1 0,1 0,-1 0,1 0,-1 0,1 0,0 0,-1 0,1 0,-1 0,1 0,-1 0,1 1,0-1,-1 0,1 0,-1 1,1-1,-1 0,1 1,-1-1,0 0,1 1,-1-1,1 1,-1 0,12 33,-10-26,4 38,-6-41,-1 0,1 1,0-1,0 1,1-1,0 0,0 1,0-1,0 0,1 0,0 0,0 0,0 0,1 0,-1-1,1 1,0-1,1 1,-1-1,1 0,0 0,0-1,0 1,0-1,0 0,1 0,3 1,-1-5,0 0,0-1,0 0,0-1,-1 1,1-1,-1-1,1 1,-1-1,0 0,-1 0,1-1,-1 0,0 0,0 0,0-1,-1 1,0-1,0 0,0 0,-1-1,0 1,0-1,0 0,-1-1,9-10,84-155,-88 149</inkml:trace>
  <inkml:trace contextRef="#ctx0" brushRef="#br0" timeOffset="-1439.036">830 1,'0'5,"4"1,3 1</inkml:trace>
  <inkml:trace contextRef="#ctx0" brushRef="#br0" timeOffset="-938.259">1761 340,'20'-5,"0"-1,0 0,0-2,-1 0,0-1,-1-1,0-1,-1-1,0 0,-1-1,0-1,-1 0,0-1,1-4,-15 18,1-1,-1 1,0-1,0 0,0 0,0 0,0 1,-1-1,1 0,0 0,-1 0,0 0,1 0,-1 0,0 0,0 0,0 0,0-1,0 1,-1 0,1 0,0 0,-1 0,0 1,1-1,-1 0,0 0,0 0,0 0,0 1,-1-1,1 0,0 1,-1-1,1 1,-1 0,1-1,-1 1,-1-1,-1 0,-1 0,1 0,-1 0,1 0,-1 1,0 0,0 0,0 0,1 1,-1 0,0-1,0 2,0-1,0 1,0-1,-1 2,-12 4,1 1,0 1,0 0,0 1,1 1,0 1,1 0,0 1,1 1,0 0,-8 11,15-16,1 0,-1 1,1-1,1 1,0 0,0 1,1-1,0 1,1 0,0 0,0 0,1 0,0 0,1 1,0-1,1 1,0-1,1 0,0 1,0-1,1 0,1 1,3 9,0-12,1-1,0 1,0-1,1 0,0 0,0-1,0 0,1-1,0 0,0 0,1-1,-1 0,1 0,0-1,0-1,0 1,0-2,0 1,1-2,0 1,17 0,-1-1,1-1,0-1,-1-1,0-2,7-2,-9 2</inkml:trace>
  <inkml:trace contextRef="#ctx0" brushRef="#br0" timeOffset="40494.873">180 1920,'2'-12,"0"1,1 0,0-1,1 1,0 0,1 1,0-1,0 1,1 0,1 0,0 1,1-1,8-14,7-6,1 2,1 1,2 1,1 1,0 1,2 1,20-10,-49 31,0 0,0 1,0-1,0 0,1 1,-1-1,1 1,-1 0,1-1,0 1,-1 0,1 0,0 0,0 0,0 0,-1 1,1-1,0 0,0 1,0 0,0-1,0 1,1 0,-1 0,0 0,0 0,0 0,0 1,0-1,0 1,0-1,0 1,0 0,-1-1,1 1,0 0,0 0,0 1,-1-1,1 0,-1 0,1 1,-1-1,1 1,-1 0,0-1,0 1,0 0,0-1,0 1,0 0,0 1,1 80,6 25,-7-107,-1 0,1 1,0-1,-1 1,1-1,0 0,0 1,0-1,0 0,0 0,0 0,0 0,1 0,-1 0,0 0,1 0,-1 0,0 0,1-1,-1 1,1-1,-1 1,1-1,-1 0,1 1,0-1,-1 0,1 0,-1 0,1 0,-1 0,1 0,0-1,-1 1,1-1,-1 1,1-1,-1 1,0-1,1 0,-1 1,0-1,1 0,0-1,61-48,-59 46,38-37,-19 17,1 1,0 2,2 0,1 2,9-5,-13 10,-18 9,1 1,-1 0,1 1,0-1,0 1,1 0,-1 1,1 0,-1 0,1 0,0 1,-1 0,5-1,-9 4,1 1,-1-1,0 0,0 1,0-1,0 1,0 0,0 0,-1 0,1 0,-1 0,0 0,0 0,0 0,0 0,0 0,-1 1,1-1,-1 0,0 1,0-1,-1 0,1 0,0 1,-1-1,0 0,0 0,0 0,0 0,-1 0,0 2,2-3,-39 129,38-129,0 1,0-1,1 1,-1-1,1 1,-1-1,1 1,0 0,0-1,0 1,0 0,1-1,-1 1,1-1,-1 1,1-1,0 1,0-1,0 1,0-1,2 3,8 5</inkml:trace>
  <inkml:trace contextRef="#ctx0" brushRef="#br0" timeOffset="40822.656">1337 1525,'-2'13,"1"-1,0 1,1-1,0 1,0-1,2 1,0-1,0 0,1 1,0-1,1 0,0-1,1 1,1-1,0 0,0 0,8 9,-11-17,-1 0,1 0,0-1,0 0,0 1,0-1,0 0,1 0,-1-1,0 1,1-1,0 0,-1 0,1 0,0 0,-1-1,1 1,0-1,0 0,-1 0,1 0,0-1,0 1,-1-1,1 0,0 0,-1 0,1-1,-1 1,1-1,-1 0,0 0,0 0,0 0,0 0,0-1,4-2,0-1,-1-1,0 1,0-1,0 0,-1 0,0 0,-1-1,1 0,-1 0,-1 0,0 0,0-1,0 1,-1-1,-1 4,-1-1,1 1,-1 0,0 0,-1 0,1 0,-1-1,0 1,0 0,0 0,-1 0,0 0,0 1,0-1,0 0,-1 1,0-1,0 1,0 0,0 0,-1 0,0 1,0-1,0 1,0 0,0 0,0 0,-1 1,0-1,1 1,-1 0,0 0,0 1,0 0,0-1,0 2,0-1,-1 1,1-1,0 1,0 1,0-1,-1 1,-4 1,-1-1,1 2,-1 0,1 0,0 1,0 0,1 1,-1 0,1 0,-1 2,-9 8</inkml:trace>
  <inkml:trace contextRef="#ctx0" brushRef="#br0" timeOffset="41325.018">1958 1045,'7'19,"-1"0,-1 0,0 0,-2 0,0 1,-1 0,-1-1,-1 1,-2 13,2-14,-27 157,-3 46,3-91,24-134,3-8</inkml:trace>
  <inkml:trace contextRef="#ctx0" brushRef="#br0" timeOffset="41609.064">1677 1440,'38'-5,"22"-1,7 0,-5 1,-7 2,-8 1,-8 0,-5 2,-4-5,-8-1</inkml:trace>
  <inkml:trace contextRef="#ctx0" brushRef="#br0" timeOffset="41856.313">2354 1638,'0'24,"0"8</inkml:trace>
  <inkml:trace contextRef="#ctx0" brushRef="#br0" timeOffset="42010.924">2325 1271</inkml:trace>
  <inkml:trace contextRef="#ctx0" brushRef="#br0" timeOffset="42360.909">2636 1384,'-15'36,"2"-1,2 2,1-1,2 1,2 1,-2 24,8-57,-1-1,1 0,-1 0,1 0,0 0,1 1,-1-1,1 0,0 0,0 0,0 0,0 0,1 0,-1 0,1 0,0-1,0 1,1-1,-1 1,1-1,0 0,0 0,0 0,0 0,0-1,1 1,-1-1,1 0,-1 0,1 0,0 0,0-1,0 1,0-1,0 0,0 0,0-1,0 1,2-1,8-5,-1 0,0-1,-1 0,1-1,-1-1,-1 0,1-1,-2 0,1 0,-1-1,0-1,-1 1,0-2,-1 1,-1-1,1 0,-2-1,0 0,0 0,-1 0,3-13,-7 22,1 0,-1-1,1 1,-1 0,0 0,-1-1,1 1,-1 0,0-1,0 1,0 0,0-1,-1 1,0 0,0-1,0 1,0 0,-1 0,1 0,-1 0,0 0,0 0,-1 1,1-1,-1 1,0-1,0 1,0 0,0 0,-1 0,1 1,-1-1,1 1,-1 0,0 0,0 0,0 0,0 1,0 0,-1 0,1 0,0 0,-1 0,-1 1,-77 2,63 5</inkml:trace>
  <inkml:trace contextRef="#ctx0" brushRef="#br0" timeOffset="42925.992">2946 1723,'154'-219,"-151"213,0 0,1 1,-1-1,1 1,0 0,0 0,0 0,1 1,0 0,0-1,0 2,0-1,1 1,-1-1,1 1,0 1,0-1,0 1,4-1,-8 4,-1 1,1-1,-1 0,1 0,-1 1,0-1,1 1,-1-1,0 1,0-1,0 1,0 0,0 0,-1-1,1 1,-1 0,1 0,-1 0,1 0,-1 0,0 0,0 0,0 0,0 0,0-1,0 1,-1 0,1 0,-1 0,1 0,-1 0,0 0,0-1,0 1,0 1,-2 10,1-7,-1-1,2 1,-1 0,1 0,-1 1,2-1,-1 0,1 0,0 1,0-1,1 0,-1 0,1 0,1 0,-1 0,1 0,0 0,1 0,-1 0,1-1,0 1,1-1,-1 0,1 0,0 0,0-1,1 1,-1-1,1 0,0 0,0-1,0 1,1-1,5 2,-2-5,1 0,0-1,-1-1,1 0,-1 0,0-1,1 0,-1 0,0-1,-1 0,1-1,-1 0,0 0,0-1,0 0,-1 0,0-1,0 0,0-2,0 3,7-7,0-1,-1 0,-1-1,-1-1,0 0,0-1,-2 1,0-2,-1 0,-1 0,1-5,-2 3</inkml:trace>
  <inkml:trace contextRef="#ctx0" brushRef="#br0" timeOffset="46091.026">4555 1130,'14'-1,"1"1,-1-2,1 0,-1 0,1-1,-1-1,0-1,-1 0,1 0,-1-2,0 1,0-2,1 1,-1 0,0-1,-1-1,0 0,0-1,-1 0,-1-1,1 0,-2 0,1-1,-2 0,1-1,-2 0,0 0,0-1,-2 0,1 0,-2 0,1-6,-5 17,0 0,-1 0,0 0,0 1,0-1,0 0,0 0,-1 1,1-1,-1 0,0 1,0 0,0-1,0 1,0 0,0 0,0 0,-1 0,1 1,-1-1,1 0,-1 1,0 0,0 0,1 0,-1 0,0 0,0 0,0 1,0 0,0-1,0 1,0 0,0 0,0 1,0-1,0 1,0-1,0 1,0 0,0 0,1 0,-1 1,0-1,1 0,-1 1,1 0,-1 0,1 0,0 0,-1 0,-9 7,0 1,0 0,1 0,0 1,0 1,2 0,-1 0,2 1,-1 0,2 1,0-1,1 2,0-1,1 1,0-1,1 1,0 6,-4 33,3 0,1 1,3-1,4 17,-2 0,14 83,-1 45,-16-191,0 0,-1 0,0 0,0-1,-1 1,0-1,0 0,-1 0,0-1,0 1,0-1,-1 0,0 0,0-1,-1 0,0 0,1 0,-1-1,-1 0,1 0,-1-1,1 0,-1 0,0-1,0 0,0 0,-1-1,1 0,0-1,0 0,-1 0,1 0,0-1,0 0,0-1,0 0,0 0,0-1,0 0,-6-3,9 3,1 1,-1-1,0 0,1-1,0 1,0-1,0 1,0-1,0-1,1 1,0 0,-1-1,2 0,-1 1,1-1,-1 0,1 0,1-1,-1 1,1 0,0-1,0 1,0 0,1-1,0 1,0-1,0 1,2-5,-1-2,0 1,1-1,1 1,0 0,0 0,1 0,1 1,0-1,0 1,1 0,0 0,1 1,4-5,26-19,1 1,2 1,1 3,2 1,0 2,2 2,32-11,-76 34,13-7,1 1,0 1,0 1,0 0,1 0,-1 2,1 0,6 0,1 2</inkml:trace>
</inkml:ink>
</file>

<file path=ppt/ink/ink6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35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1496 196,'24'0,"23"0,7 0,0 0,-5 0,-5 0,-6 0,-5 0,-2 0,-3 0,0 0,-6 0</inkml:trace>
  <inkml:trace contextRef="#ctx0" brushRef="#br0" timeOffset="301.118">1524 478,'38'-5,"23"-6,5-1,-3 1,-8 2,-8 4,-8 1,-10 3</inkml:trace>
  <inkml:trace contextRef="#ctx0" brushRef="#br0" timeOffset="636.948">1496 676,'29'0,"19"0,6 0,-1 0,-5 0,-6 0,-5-5,-4-2,-8 1</inkml:trace>
  <inkml:trace contextRef="#ctx0" brushRef="#br0" timeOffset="-1635.127">368 139,'6'0,"-19"21,-37 41,36-49,1 1,0 0,1 1,0 1,1 0,1 0,1 1,0 1,2-1,-1 1,2 1,1-1,0 1,1 0,-1 15,8-25,-1-1,1 1,1-1,-1 0,1 0,1-1,-1 1,1-1,1 0,-1 0,1-1,1 0,-1 0,1 0,0-1,0 0,0 0,1 0,0-1,0-1,0 1,0-1,0 0,1-1,-1 0,1-1,0 0,0 0,6 0,-11 0,1 0,-1 0,1-1,0 0,0 1,-1-1,1-1,0 1,-1-1,1 0,-1 0,1 0,-1-1,1 1,-1-1,0 0,1 0,-1-1,0 1,-1-1,1 0,0-1,6-10</inkml:trace>
  <inkml:trace contextRef="#ctx0" brushRef="#br0" timeOffset="-1126.473">1 83,'1'-5,"1"0,0 0,1 1,-1-1,1 1,0-1,0 1,0 0,0 1,1-1,0 0,-1 1,1 0,1 0,-1 0,0 0,1 1,-1-1,1 1,0 0,0 1,0-1,0 1,0 0,0 0,0 1,3-1,5 1,0 0,0 1,0 0,0 1,-1 1,1 0,0 0,-1 1,0 1,5 3,46 23,-39-17,1-2,0 0,0-2,1-1,1-1,13 2,5-2,-34-5,0 0,1 0,-1-2,1 1,0-1,-1-1,1 0,0-1,-1 0,1-1,0 0,-1 0,0-2,0 1,0-1,3-2,-11 4,-1 1,0 0,0 0,0-1,0 1,0-1,-1 0,1 0,0 0,-1 1,1-1,-1-1,0 1,1 0,-1 0,0 0,-1-1,1 1,0 0,-1-1,1 1,0-3,-3-9</inkml:trace>
  <inkml:trace contextRef="#ctx0" brushRef="#br0" timeOffset="-386.923">735 506,'-62'39,"49"-27,0-1,1 2,1 0,0 0,1 1,0 0,1 1,1 0,0 1,1-1,-4 14,12-29,-1 0,0 0,0 0,1 0,-1-1,0 1,1 0,-1 0,1 0,-1 0,0 0,1 0,-1 0,0 0,1 0,-1 0,0 0,1 0,-1 0,0 0,1 0,-1 1,0-1,1 0,-1 0,0 0,1 0,-1 1,0-1,1 0,-1 0,0 1,0-1,1 0,-1 0,0 1,0-1,0 0,0 1,1-1,-1 0,0 1,0-1,0 0,0 1,0-1,0 0,0 1,0-1,0 1,0-1,0 0,0 1,0-1,0 0,0 1,0-1,0 1,23-26,-22 25,126-170,-127 169,1 0,-1 1,1-1,-1 1,0 0,1-1,0 1,-1-1,1 1,-1 0,1-1,-1 1,1 0,0-1,-1 1,1 0,0 0,-1 0,1 0,0 0,-1 0,1 0,0 0,-1 0,1 0,0 0,-1 0,1 0,0 0,-1 1,1-1,-1 0,1 1,0-1,-1 0,1 1,-1-1,1 0,-1 1,1-1,-1 1,1-1,-1 1,0-1,1 1,-1 0,0-1,1 1,-1-1,0 1,0 0,1 0,16 44,-12-29,-4-12,0 0,0 1,0-1,0 0,1 0,-1 0,1 0,0 0,1 0,-1 0,1-1,0 1,-1-1,1 1,1-1,-1 0,0-1,1 1,0 0,-1-1,1 0,0 0,0 0,0 0,1-1,-1 0,0 0,0 0,1 0,-1 0,1-1,-1 0,0 0,1 0,-1-1,1 1,-1-1,0 0,1 0,-1-1,0 1,0-1,1-1,8-7,-2-2,1 1,-1-1,-1-1,0 0,-1-1,-1 0,0 0,-1 0,0-1,3-12,24-61,-21 70</inkml:trace>
  <inkml:trace contextRef="#ctx0" brushRef="#br0" timeOffset="33445">1270 563,'1'-1,"0"0,0-1,-1 1,1 0,0 0,0 0,-1 0,1-1,-1 1,0 0,1 0,-1-1,0 1,0 0,1-1,-1 1,0 0,0-1,-1 1,1 0,0-1,0 1,-1 0,1-1,0 1,-1 0,0 0,1 0,-1-1,0 1,1 0,-1 0,0 0,0 0,0 0,0 0,0 0,0 1,0-1,0 0,0 0,-1 1,1-1,0 1,0-1,0 1,-1 0,1-1,0 1,-1 0,1 0,0 0,-1 0,1 0,0 0,-1 0,1 0,0 1,-1-1,1 0,0 1,0-1,-1 1,1-1,0 1,0 0,-1 0,-5 2,0 0,0 0,0 0,1 1,0 0,-1 0,2 1,-1 0,0 0,1 0,0 0,0 1,0 0,1 0,0 0,0 1,1-1,0 1,0 0,0 0,-1 5,3-10,0 0,0-1,1 1,-1 0,0 0,1-1,-1 1,1 0,-1 0,1 0,0 0,0 0,0-1,0 1,0 0,0 0,1 0,-1 0,1 0,-1-1,1 1,0 0,-1 0,1-1,0 1,0 0,0-1,0 1,1-1,-1 1,0-1,1 0,-1 0,1 1,-1-1,1 0,0 0,-1-1,0 0,0 0,0 1,0-1,0 0,0 1,0-1,0 1,0-1,0 1,0-1,0 1,0-1,0 1,0 0,-1 0,1-1,0 1,-1 0,1 0,0 0,-1 0,1 0,-1 0,0 0,1 0,-1 0,0 0,1 0,-1 0,0 0,0 0,0 0,0 0,0 1,0-1,0 0,-1 0,1 0,0 0,0 0,-1 0,1 0,-1 0,1 0,-1 0,1 0,-1-1,0 1,1 0,-1 0,-35 32,31-31,1 1,0 0,0 0,-1 0,2 0,-1 0,0 1,1-1,-1 1,1 0,0 0,1 1,-1-1,1 1,-1-1,1 1,1 0,-1-1,1 1,0 0,0 0,0 0,1 0,-1 0,1 0,0 0,1 1,-1-1,1 0,0 0,1-1,-1 2,3 0,0-1,0 0,1 0,-1 0,1 0,0-1,0 0,1 0,-1 0,1-1,0 0,0 0,0 0,0-1,0 0,1 0,-1-1,1 1,-1-2,1 1,-1-1,1 1,0-2,-1 1,1-1,0 0,49-33,-41 18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36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32,'21'70,"-19"-56,6 317,-10-209,2 489,0-622</inkml:trace>
  <inkml:trace contextRef="#ctx0" brushRef="#br0" timeOffset="3233.627">933 88,'-12'-10,"0"1,-1 0,1 1,-2 0,1 1,-1 0,0 2,0-1,-1 2,0 0,0 0,0 2,0-1,0 2,0 0,0 1,-1 1,1 0,-2 1,4 1,0 0,0 1,0 0,0 1,1 0,0 1,0 0,0 1,1 1,0 0,0 0,1 1,0 0,1 1,0 0,0 0,1 1,1 0,0 1,0 0,1 0,0 0,1 0,1 1,0 0,1 0,-1 4,3-9,-1 0,1 0,0 0,1 0,0 0,0 0,0 0,1 0,1-1,-1 1,1 0,1 0,-1-1,1 0,0 1,1-1,0 0,0 0,1-1,-1 1,1-1,1 0,-1-1,1 1,0-1,0 0,1 0,0-1,-1 0,1 0,1-1,3 2,3-1,0-1,0-1,0 0,0-1,1-1,-1 0,0 0,0-2,1 0,-1 0,0-1,-1-1,1-1,-1 0,0 0,0-1,0-1,-1 0,7-6,-1 1,-1-1,-1-1,0 0,0-2,-2 1,0-2,0 0,-2-1,0 0,-1-1,-1 0,5-15,4-68,-19 102,0 1,0-1,0 0,-1 1,1-1,0 0,0 1,-1-1,1 0,0 0,0 1,-1-1,1 0,0 0,-1 0,1 1,0-1,-1 0,1 0,0 0,-1 0,1 0,0 0,-1 1,1-1,-1 0,1 0,0 0,-1 0,1-1,0 1,-1 0,1 0,-1 0,1 0,0 0,-1 0,1 0,0-1,-1 1,1 0,0 0,-1-1,1 1,0 0,0 0,-1-1,1 1,0 0,0-1,0 1,-1 0,1-1,0 1,0 0,0-1,0 1,0 0,0-1,0 1,-1 0,1-1,0 1,0-1,0 1,1-1,-18 28,5 8,2 1,1 0,2 0,1 1,1 11,-1 306,8-202,3-102,1-33</inkml:trace>
  <inkml:trace contextRef="#ctx0" brushRef="#br0" timeOffset="3499.66">1298 709,'-9'38,"-4"18,6-1,4-15,7-13,3-13</inkml:trace>
  <inkml:trace contextRef="#ctx0" brushRef="#br0" timeOffset="3921.369">1722 3,'-11'405,"-2"-305,-4 34,6-1,5 31,12-58,1-89</inkml:trace>
</inkml:ink>
</file>

<file path=ppt/ink/ink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47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58,'1'-1,"-1"0,1-1,0 1,-1-1,0 1,1-1,-1 1,0-1,0 1,0-1,0 1,0-1,0 1,0-1,0 1,-1-1,1 1,-1-1,1 1,-1 0,1-1,-1 1,0 0,0-1,1 1,-1 0,0 0,0 0,-1-1,1 1,0 0,0 1,0-1,-1 0,1 0,0 0,-1 1,1-1,0 1,-1-1,1 1,-1 0,1-1,-1 1,1 0,-2 0,-75-7,-67 52,142-44,0-1,0 1,1 0,-1 0,1 1,-1-1,1 0,-1 1,1 0,0-1,0 1,0 0,0 0,0 0,0 1,0-1,1 0,-1 1,1-1,0 1,0-1,0 1,0 0,0-1,0 1,1 0,-1 0,1-1,0 1,0 0,0 0,0 0,0 0,1-1,-1 1,1 0,0 0,0-1,0 1,0-1,0 1,0 0,1-1,-1 0,1 1,0-1,0 0,0 0,0 0,0 0,10 8,0-1,0-1,1 0,0-1,1 0,0-1,0 0,0-1,0-1,2 0,62 24,-76-28,0 0,0 1,0-1,0 1,0 0,0 0,0 0,0 0,0 0,-1 0,1 0,0 0,-1 1,1-1,0 1,-1-1,0 1,1 0,-1-1,0 1,0 0,0 0,0 0,0 0,-1 0,1 0,-1 0,1 0,-1 0,1 0,-1 0,0 1,0-1,0 0,-1 0,1 0,0 0,-1 0,1 0,-1 0,0 0,0 0,0 0,0 0,0 0,0 0,0-1,0 1,-1 0,1-1,-1 1,-16 9,0 0,0-2,-1 0,-1-1,1-1,-16 4,-15 5,22-6,3-1</inkml:trace>
</inkml:ink>
</file>

<file path=ppt/ink/ink6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2:11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145 310,'-4'-1,"-1"0,0 1,1 0,-1 0,0 0,1 1,-1-1,0 1,1 0,-1 0,1 1,0 0,-1-1,1 1,0 1,0-1,0 1,0-1,1 1,-1 0,1 0,-1 1,1-1,0 1,0 0,1-1,-1 1,1 1,0-1,0 0,0 0,1 1,-1-1,1 3,-4 5,1 1,1-1,0 1,1 0,0 0,1 0,0 0,1 0,1 0,1 7,-2-15,1 0,0 0,0 0,0 0,1 0,-1 0,1-1,0 1,1-1,-1 1,1-1,0 0,0 0,0 0,0 0,1-1,0 1,-1-1,1 0,0 0,1 0,-1-1,1 1,-1-1,1 0,-1-1,1 1,2 0,2 0,-1 0,0 0,1-1,0 0,-1-1,1 0,-1 0,1-1,-1 0,1 0,-1-1,1 0,-1-1,0 0,0 0,0-1,0 0,-1 0,0 0,0-1,0 0,0-1,-1 0,1 0,-2 0,1-1,-1 1,0-1,1-2,-1-3,-1 0,1 0,-2 0,0 0,0-1,-2 1,1-1,-1 0,-1 1,0-1,-1 0,-1 0,0 1,-1-4,2 10,-1 0,1 0,-1 0,-1 0,1 1,-1-1,0 1,0-1,-1 1,1 0,-1 0,0 1,-1-1,1 1,-1 0,0 0,0 0,0 1,0 0,-1 0,1 0,-1 0,0 1,0 0,0 0,0 1,0 0,0 0,-4 0,11 1,-1 1,0-1,0 1,1-1,-1 1,0-1,0 1,0-1,1 1,-1 0,0-1,0 1,0-1,0 1,0-1,0 1,0-1,0 1,-1-1,1 1,0 0,0-1,0 1,-1-1,1 1,0-1,0 0,-1 1,1-1,0 1,-1-1,1 1,-1-1,1 0,0 1,-1-1,1 0,-1 1,1-1,-1 0,1 0,23 4,1-2,1 0,-1-2,0-1,0-1,0-1,0 0,0-2,-1-1,0-1,0-1,-1-1,1-1,-2-1,0-1,6-5,-16 11,-1 0,0 0,0-2,-1 1,1-1,-2-1,1 1,-1-1,0-1,-1 0,0 0,-1 0,0-1,-1 1,0-2,-4 10,-1 1,1-1,-1 1,0-1,0 1,0 0,0-1,0 1,0-1,0 1,0-1,0 1,-1-1,1 1,-1-1,1 1,-1 0,1-1,-1 1,0 0,0 0,0-1,1 1,-1 0,0 0,0 0,-1 0,1 0,0 0,0 1,0-1,-1 0,1 0,0 1,-1-1,1 1,-1-1,1 1,0 0,-1 0,1-1,-1 1,1 0,-1 0,-1 1,-65 16,62-12,1 1,0 0,0 0,0 0,1 0,0 1,1-1,-1 1,1 0,0 0,1 1,0-1,0 0,0 1,1 0,0-1,1 1,-1-1,2 1,-1 0,1-1,0 1,0-1,1 1,0-1,1 0,0 1,0-1,0-1,1 1,0 0,0-1,0 0,1 0,0 0,0 0,5 2,7 6,1 0,1-2,0-1,1 0,0-1,0-1,9 2,-25-10,-1 0,1 0,-1 1,0-1,1 1,-1 0,0 0,0 0,0 0,-1 1,1-1,0 1,-1-1,0 1,1 0,-1 0,0 0,0 0,-1 1,1-1,-1 0,0 1,0-1,0 1,0 0,0-1,-1 1,0-1,1 1,-1 0,-1-1,1 1,0 0,-1-1,0 1,0 0,-62 116,60-107</inkml:trace>
</inkml:ink>
</file>

<file path=ppt/ink/ink6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2:21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114 319,'-27'96,"4"1,-6 73,14-80,8-53,4-25,0 0,0 1,2-1,-1 1,2 0,-1-1,2 1,0 0,2 10,-2-22,0-1,1 1,-1 0,0 0,1-1,-1 1,1-1,-1 1,1-1,-1 0,1 0,-1 1,1-1,-1 0,1 0,0-1,-1 1,1 0,-1 0,1-1,-1 1,1-1,-1 1,0-1,1 0,-1 1,1-1,-1 0,0 0,0 0,0 0,1 0,-1 0,0 0,0-1,-1 1,1 0,0-1,0 1,-1 0,1-1,0 1,-1-1,1 1,-1-1,0 0,6-5,152-110,-135 103,0 0,1 1,1 2,0 1,0 0,1 2,0 1,1 1,-1 2,1 0,27 0,-49 4,0 0,1 0,-1 0,0 1,0 0,0 0,0 0,0 1,0-1,0 1,0 0,-1 0,1 1,-1 0,1 0,-1 0,0 0,0 0,0 1,-1 0,1 0,-1 0,0 0,0 0,0 1,-1-1,0 1,0 0,0-1,0 1,-1 0,1 0,-1 0,-1 1,1-1,-1 0,0 0,0 0,0 2,-2 5,0 0,0 0,-1-1,-1 1,0-1,0 1,-1-1,-1-1,0 1,0-1,-1 0,0 0,-1-1,0 0,-9 8,-5 3,-2 0,0-2,-1 0,-1-2,-21 10,26-14,0-1,-1-2,0 0,-1-1,0-1,0-2,0 0,-1-1,1-1,-1-2,-13 0,35-1,-1 0,1-1,-1 1,1-1,-1 1,1-1,0 0,-1 0,1 0,0 0,0-1,0 1,0-1,0 1,0-1,0 0,0 1,1-1,-1 0,1 0,-1 0,1 0,0-1,-1 0,-5-15</inkml:trace>
  <inkml:trace contextRef="#ctx0" brushRef="#br0" timeOffset="1040.185">1017 770,'-34'24,"0"2,1 1,2 1,1 2,-10 15,34-40,1 1,0 0,0 0,0 1,1-1,0 1,0 0,1 0,0 1,0-1,1 1,0-1,0 1,0 0,1 0,1-1,-1 1,1 0,1 0,0 7,0-13,0 0,0 0,1 1,-1-1,0 0,1-1,0 1,-1 0,1 0,0-1,0 1,0-1,0 0,0 1,0-1,0 0,0 0,1 0,-1 0,0-1,1 1,-1-1,0 1,1-1,-1 0,1 0,-1 0,0 0,1 0,-1-1,1 1,-1-1,0 1,0-1,2-1,80-37,-82 37,26-18,-2-1,0-1,-2-1,0-2,-2 0,10-16,-2 6,64-80,-100 143,-25 109,30-134,1 1,0 0,0-1,0 1,0-1,1 1,-1-1,1 0,0 1,0-1,1 1,-1-1,0 0,1 0,0 0,0 0,0 0,0 0,0-1,1 1,-1-1,1 1,0-1,-1 0,1 0,0 0,0 0,1-1,-1 1,0-1,0 0,1 0,-1 0,1 0,-1 0,1-1,2 0,10-2,0-1,0 0,-1-1,1-1,-1-1,0 0,-1-1,0 0,0-1,0-1,-1 0,0-1,-1 0,0-1,-1-1,8-9,-3 7,-2 3,0 0,0-1,-2 0,1-1,-2-1,1 0,-2 0,0-1,-1 0,0-1,-1 0,-1 0,-1-1,0 0,-1 0,-1 0,2-14,-6 28,-1 0,1 1,-1-1,1 0,-1 1,0-1,0 1,0-1,0 1,0-1,0 1,-1 0,1 0,-1-1,0 1,0 0,0 0,0 1,0-1,0 0,0 1,0-1,-1 1,1 0,-1 0,1 0,-1 0,1 0,-1 0,1 1,-1-1,0 1,1 0,-1 0,-2 0,-3 0,0 0,0 0,0 1,0 0,0 1,0-1,1 2,-1-1,1 1,-1 0,-6 4,-63 69,75-74,1 0,-1 1,1-1,0 1,0 0,0-1,0 1,1 0,-1 0,1-1,-1 1,1 0,0 0,0 0,1 0,-1-1,0 1,1 0,0 0,-1-1,1 1,0 0,1-1,-1 1,0-1,1 1,-1-1,1 0,0 1,0-1,0 0,0 0,0 0,0-1,0 1,2 0,5 4,0-1,0 0,1-1,-1 0,1 0,0-1,1 0,-1-1,8 1,39 11,-54-13,0-1,0 1,0 1,0-1,0 0,0 1,-1-1,1 1,-1 0,1 0,-1 0,1 0,-1 0,0 0,0 1,0-1,0 1,-1-1,1 1,-1 0,0 0,1 0,-1 0,0 0,-1 0,1 0,0 0,-1 0,0 0,0 2,-24 92,10-54,13-41,0-1,1 1,0 0,-1 0,1 0,0 0,0 0,0 0,0 0,0 0,0 0,1 0,-1 0,1-1,-1 1,1 0,0 0,0 0,0-1,0 1,0 0,0-1,0 1,0-1,1 1,-1-1,0 0,1 1,-1-1,1 0,0 0,-1 0,1 0,0 0,0-1,0 1,-1-1,1 1,0-1,77-2,-65-5,-6-1</inkml:trace>
  <inkml:trace contextRef="#ctx0" brushRef="#br0" timeOffset="1856.274">1722 1080,'19'-1,"0"-2,0 0,0-1,-1 0,0-2,0 0,0-1,-1-1,0-1,0 0,-1-1,0-1,-1 0,13-13,-8 4,-1-1,0-1,-2-1,0 0,7-17,-19 33,-1 0,0-1,0 1,0-1,-1 0,-1-1,1 1,-1 0,-1-1,1 1,-1-1,-1 1,0-1,0 0,-1 1,0-1,-1-5,-1 11,0 0,0-1,-1 1,1 1,-1-1,0 0,0 1,0 0,0 0,0 0,0 0,0 1,-1-1,1 1,-1 0,1 1,-1-1,1 1,-1 0,1 0,-1 0,1 0,-1 1,1 0,-1 0,1 0,0 1,-1-1,1 1,0 0,0 0,0 1,0-1,1 1,-1 0,1-1,-1 2,0 0,2-2,0-1,0 1,0 0,0 0,0 0,1 0,-1 0,1 0,-1 0,1 0,0 1,0-1,0 0,0 1,0-1,0 1,1-1,-1 1,1-1,0 1,0 0,0-1,0 1,0-1,1 1,-1 0,1-1,-1 1,1-1,0 1,0-1,0 0,1 1,-1-1,0 0,1 0,-1 0,1 0,0 0,0 0,0 0,0-1,0 1,0-1,0 1,0-1,1 0,-1 0,0 0,1 0,0 0,11 2,1-1,-1-1,0 0,0 0,1-2,-1 0,0 0,0-2,0 1,0-2,14-4,-27 7,0 0,0 0,0 0,0 0,1 0,-1 1,0-1,1 1,-1-1,0 1,1-1,-1 1,1 0,-1 0,1 0,-1 0,0 0,1 0,-1 0,1 0,-1 0,1 1,-1-1,0 1,1-1,-1 1,0-1,1 1,-1 0,0-1,0 1,1 0,-1 0,0 0,0 0,0 0,0 0,-1 1,1-1,0 0,0 0,-1 1,1-1,0 0,-1 1,0-1,1 0,-1 1,0-1,0 1,1-1,-1 1,-80 130,76-126,0 0,0 0,0 0,0 0,1 0,0 1,1-1,-1 1,1 0,0 0,1 0,0 0,0 0,0 0,1 1,0-1,1 0,0 0,0 0,0 0,1 0,0 0,0 0,0 0,1-1,0 1,1-1,-1 0,2 1,-1-3,-1 0,1 0,0-1,0 0,0 1,0-1,1-1,0 1,-1-1,1 0,0 0,0 0,0 0,0-1,0 0,0 0,0-1,0 1,1-1,-1 0,0 0,0-1,1 0,-1 0,0 0,0 0,0-1,1 0,11-9,-2 1</inkml:trace>
  <inkml:trace contextRef="#ctx0" brushRef="#br0" timeOffset="2558.602">2542 911,'41'-11,"12"0,0-3,-1-3,-1-1,0-3,21-13,-70 33,1 1,0-1,-1 0,1 0,0 0,-1-1,1 1,-1 0,0-1,0 0,1 0,-1 1,0-1,0-1,-1 1,1 0,0 0,-1-1,1 1,-1 0,0-1,0 0,0 1,0-1,0 0,-1 1,1-1,-1 0,1 0,-1 1,0-1,0 0,-1 0,1 0,-1 1,1-1,-1 0,0 0,0 1,0-1,0 1,0-1,-1 1,1-1,-1 1,1 0,-1 0,0 0,0 0,-1-1,-7-1,1 0,-1 1,0 0,0 1,0 0,0 0,0 1,-1 1,1 0,0 0,0 1,-1 0,1 1,0 0,0 0,0 1,1 1,-1-1,1 2,0-1,0 1,0 1,0-1,1 2,-7 6,8-8,1 0,0 0,0 1,1 0,0 0,0 0,0 0,1 1,0 0,0 0,0 0,1 1,0-1,1 1,0 0,0-1,0 1,1 0,0 0,1 0,0 0,0 0,1 0,0 0,0 0,1 0,0 0,0-1,1 1,0 0,0-1,1 0,-1 0,2 0,2 3,0-2,1 0,0-1,0 0,1-1,-1 0,2 0,-1-1,0 0,1-1,0 0,0 0,0-1,1 0,-1-1,0 0,1-1,0 0,-1-1,1 0,0 0,-1-1,6-2,10-1,-1-1,0-2,0 0,-1-2,0-1,-1 0,0-2,20-13,-6 2,-1-1,-1-2,-2-1,0-2,-2-1,-1-2,-2-1,-1-1,-1-1,-3-1,0-1,-3-1,11-28,-12 21,-3 0,-1-2,-3 0,-1 0,-3-1,-2 0,0-43,-6 89,1-1,-1 0,0 0,0 0,0 0,-1 1,1-1,-1 0,0 0,1 1,-1-1,0 0,-1 1,1-1,0 1,-1-1,1 1,-1 0,0-1,0 1,0 0,0 0,0 1,0-1,-1 0,1 1,0-1,-1 1,1 0,-1-1,0 1,1 1,-1-1,0 0,0 1,0-1,1 1,-1 0,0 0,0 0,0 0,1 1,-1-1,0 1,-2 0,-9 5,1 2,-1-1,1 2,0 0,1 0,0 1,1 1,0 0,0 0,1 1,1 0,0 1,0 0,-3 10,-7 13,2 0,1 1,2 1,2 0,1 1,2 1,2-1,2 1,1 0,2 0,2 23,3-38,0 0,1-1,2 1,0-1,2 0,0-1,2 0,1 0,0-1,2 0,0-1,2-1,0 0,1-1,1-1,1 0,5 3,79 47,-89-63,-6-5</inkml:trace>
</inkml:ink>
</file>

<file path=ppt/ink/ink6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2:18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1 734,'17'6,"1"-2,0 0,0 0,0-2,0 0,0-2,1 0,-1 0,0-2,0 0,0-2,0 0,0 0,-1-2,0 0,0-1,0-1,5-3,-1 0,0-2,0 0,-1-1,-1-1,0 0,-1-2,11-13,-26 27,-1 0,1 1,-1-1,0-1,0 1,0 0,0 0,0-1,-1 1,0-1,1 0,-1 1,-1-1,1 0,0 0,-1 1,0-1,0 0,0 0,0 0,-1 1,1-1,-1 0,0 0,0 1,-1-1,1 1,-1-1,1 1,-1-1,0 1,-1 0,1 0,0 0,-1 0,0 1,1-1,-1 0,0 1,0 0,-1 0,1 0,0 0,-3-1,-7 1,0 0,-1 1,1 0,0 1,-1 1,1 0,0 1,0 0,-1 1,2 0,-1 1,0 1,1 0,0 0,0 1,0 1,1 0,0 1,0 0,1 0,0 1,1 1,0-1,0 2,1-1,0 1,-2 4,5-8,-1 0,1 1,0-1,1 1,-1 0,2 0,-1 0,1 1,0-1,1 1,0-1,0 1,1 0,0 0,1 0,0 0,0 0,1 0,0 0,0 0,1-1,1 1,-1 0,1-1,1 0,-1 0,2 0,-1 0,1 0,0-1,0 0,1 0,5 4,5-2,1-1,0 0,1-1,0-2,0 1,0-2,0-1,1 0,0-1,-1-1,1-1,0 0,0-2,12-2,-10 1,-1 0,-1-1,1-2,-1 0,1-1,-2-1,1 0,-1-2,6-4,0-2</inkml:trace>
  <inkml:trace contextRef="#ctx0" brushRef="#br0" timeOffset="547.848">735 932,'197'-310,"-188"296,0 1,1 0,0 1,1 0,1 0,0 1,0 1,1 0,0 0,10-3,-22 12,0 1,0-1,0 1,0-1,0 1,0 0,0 0,0-1,0 1,0 0,0 0,0 0,0 0,0 0,1 1,-1-1,0 0,0 0,0 1,0-1,0 0,0 1,0-1,0 1,0 0,0-1,-1 1,1 0,0-1,0 1,0 0,-1 0,1 0,0 0,-1 0,1 0,-1 0,1 0,-1 0,0 0,1 0,-1 0,0 0,0 0,0 0,1 0,-1 0,0 0,0 0,-1 0,1 0,0 1,0-1,-1 0,1 0,-8 63,6-52,-12 80,14-90,-1 1,1-1,0 1,1-1,-1 1,0-1,1 1,-1-1,1 0,0 1,-1-1,1 0,1 0,-1 1,0-1,0 0,1 0,-1 0,1 0,0-1,-1 1,1 0,0-1,0 1,0-1,0 1,0-1,1 0,-1 0,0 0,0 0,1-1,1 1,4-2,0-1,0 0,0-1,0 1,-1-2,1 1,-1-1,0 0,0 0,0-1,0 0,-1 0,0-1,0 0,2-3,154-120,-161 128,0 0,0 0,1-1,-1 1,1 1,-1-1,1 0,-1 0,1 0,0 1,-1-1,1 1,0-1,-1 1,1 0,0 0,0 0,-1-1,1 2,0-1,-1 0,1 0,0 1,0-1,-1 0,1 1,0 0,-1-1,1 1,-1 0,1 0,-1 0,1 0,-1 0,0 0,0 0,1 1,-1-1,0 0,0 1,0-1,0 1,-1-1,1 1,0 0,0-1,-1 1,1 0,-1-1,0 1,1 0,-1-1,0 1,0 0,0 0,-1 229,5-208,2-5</inkml:trace>
  <inkml:trace contextRef="#ctx0" brushRef="#br0" timeOffset="1113.835">1750 621,'-46'504,"41"-459,5-33,0-1,-1 0,-1 0,0 0,0 0,-1 0,-1 0,0-1,0 1,-1-1,-1 2,5-11,1-1,0 1,0-1,-1 1,1-1,-1 0,1 1,0-1,-1 0,1 1,-1-1,1 0,-1 1,1-1,-1 0,1 0,-1 0,1 1,-1-1,1 0,-1 0,0 0,1 0,-1 0,1 0,-1 0,1 0,-1 0,1 0,-1 0,1-1,-1 1,0 0,1 0,-1-1,1 1,0 0,-1 0,1-1,-1 1,1 0,-1-1,1 1,0-1,-1 1,1-1,0 1,-1 0,1-1,0 1,0-1,-1 0,1 1,0-1,0 1,0-1,0 1,0-1,0 1,0-1,0 1,0-1,0 0,0 1,0-1,0 1,0-1,-6-42,6 19,1-1,1 0,0 0,2 1,1 0,1 0,1 0,2 1,0 0,1 0,1 1,11-17,10-10,3 2,1 1,2 2,39-34,-56 58,1 0,1 1,0 2,2 0,0 2,0 0,2 2,-1 1,2 1,20-5,-45 15,0 0,0 0,0 0,0 0,-1 1,1-1,0 1,0 0,0 0,0 0,0 0,0 1,0-1,0 1,0 0,0-1,-1 1,1 0,0 1,0-1,-1 1,1-1,-1 1,0 0,1-1,-1 1,0 0,0 1,0-1,0 0,0 1,-1-1,1 1,-1-1,0 1,1 0,-1 0,-1-1,1 1,0 0,-1 0,1 0,-1 0,0 0,0 0,0 0,0 0,-1 3,-4 12,-1 0,0 0,-1 0,-2-1,1 0,-2-1,0 0,-1 0,-1-1,0 0,-6 4,6-4,-1-2,0 1,-1-2,-1 1,1-2,-2 0,0-1,0-1,-12 6,20-12,1 0,-1 0,0-1,1 0,-1-1,0 0,0 0,-1 0,1-1,0 0,0-1,0 0,0 0,0 0,0-1,0-1,1 1,-1-1,1-1,0 1,-1-1,2 0,-4-3,-16-23,18 13</inkml:trace>
  <inkml:trace contextRef="#ctx0" brushRef="#br0" timeOffset="1530.775">2625 0,'-1'429,"-23"-245,-5-5,29-176,-14 23,7-31</inkml:trace>
  <inkml:trace contextRef="#ctx0" brushRef="#br0" timeOffset="1813.262">2371 395,'58'-5,"23"-1,3 0,-8 1,-11-3,-14 0,-9 1,-8 1,-4 3,-7 1</inkml:trace>
  <inkml:trace contextRef="#ctx0" brushRef="#br0" timeOffset="2512.279">2936 480,'-13'24,"2"0,0 1,1 0,2 1,0 0,2 0,-3 24,8-47,0 0,0-1,0 1,1-1,-1 1,1 0,0 0,-1-1,1 1,0 0,1 0,-1-1,0 1,1 0,0-1,-1 1,1 0,0-1,0 1,1-1,-1 1,0-1,1 0,0 0,-1 1,1-1,0 0,0-1,0 1,0 0,1 0,-1-1,0 1,1-1,-1 0,1 0,-1 0,1 0,0 0,-1-1,1 1,0-1,-1 1,1-1,0 0,0 0,0-1,9-3,0 0,-1-1,0-1,0 1,0-2,-1 0,0 0,9-8,-1 0,244-220,-261 234,0-1,0 1,0 0,0 0,1 0,-1 0,0 0,1 0,-1 0,0 1,1-1,-1 1,1-1,-1 1,1-1,0 1,-1 0,1-1,-1 1,1 0,0 0,-1 0,1 1,-1-1,1 0,-1 0,1 1,0-1,-1 1,1 0,-1-1,0 1,1 0,-1 0,0 0,1 0,-1 0,0 0,0 0,0 0,0 0,0 1,0-1,0 0,0 1,-1-1,1 1,0-1,-1 1,1-1,-1 1,0-1,1 1,-1 1,5 17,-1 1,-1-1,0 1,-2-1,-1 1,0 0,-2 12,0 15,-2 36,-4 0,-19 82,-32 106,57-261,-1-1,0 1,-1-1,0 0,0 0,-1 0,-1-1,0 0,0 0,0 0,-1-1,-1 0,1 0,-1-1,-1 0,1 0,-1-1,0 0,-1 0,1-1,-1-1,-9 4,16-8,0 1,0-1,1 0,-1 0,0 0,1 0,-1-1,0 1,1-1,-1 0,0 1,1-1,-1 0,1-1,-1 1,1 0,0-1,-1 1,1-1,0 0,0 0,0 1,0-1,1-1,-1 1,0 0,1 0,0-1,-1 1,1-1,-1-1,-14-88,15 76,1 0,1-1,0 1,1-1,1 1,1 0,0 0,1 0,1 1,0 0,1 0,1 0,0 1,1 0,0 1,2-1,-1 2,1 0,1 0,0 1,1 0,0 1,8-4,-20 13,21-17,1 1,0 1,1 1,1 1,0 1,4 0,-4 6</inkml:trace>
</inkml:ink>
</file>

<file path=ppt/ink/ink6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2:38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599 508,'1'-6,"-1"1,0-1,0 0,-1 0,0 1,0-1,0 1,-1-1,1 1,-1-1,-1 1,1 0,-1 0,0 0,0 0,0 1,-1-1,0 1,1 0,-2 0,1 0,0 0,-1 1,0 0,1 0,-1 0,0 0,-1 1,1 0,0 0,-1 1,1-1,-1 1,0 0,-6-1,0 0,0 1,-1 1,1 0,0 0,0 1,0 1,0 0,0 0,0 1,1 1,-1 0,-9 5,15-5,-15 8,1 1,1 1,0 1,1 0,0 1,2 1,-1 1,2 0,13-15,0 0,0 0,0 0,0 0,0 0,1 0,0 1,-1-1,1 1,1-1,-1 1,0-1,1 1,0-1,-1 1,1-1,1 1,-1-1,0 1,1 0,0-1,0 0,0 1,0-1,1 0,-1 1,1-1,0 0,0 0,0 0,0 0,0-1,1 1,-1-1,1 1,0-1,0 0,0 0,0 0,0 0,0 0,3 0,7 3,0-1,0-1,1 0,-1 0,1-2,0 1,-1-2,11 0,-94 44,47-28,2 2,0 1,0 0,2 1,1 2,0 0,2 0,0 2,2 0,-10 21,20-36,1-1,-1 1,1 0,1 0,-1 0,1 0,1 1,0-1,1 1,-1-1,2 0,-1 1,1-1,1 1,0-1,0 0,1 0,0 0,0 0,1-1,0 1,1-1,0 0,0 0,0-1,1 1,5 4,-6-8,1 0,-1 0,1 0,0-1,0 0,0 0,0 0,0-1,1 0,-1 0,1 0,0-1,-1 0,1 0,0-1,-1 0,1 0,0-1,0 0,-1 0,1 0,0-1,-1 0,0 0,1-1,-1 1,0-1,0-1,-1 1,6-5,4-4,0-1,0 0,-2-1,1-1,-2 0,0-1,-1 0,4-9,-5 5</inkml:trace>
  <inkml:trace contextRef="#ctx0" brushRef="#br0" timeOffset="498.52">261 0,'-9'37,"2"1,1-1,2 1,2 0,2 26,22 144,-97 343,44-339,3-37,0-18,9-74,14-59</inkml:trace>
  <inkml:trace contextRef="#ctx0" brushRef="#br0" timeOffset="1883.08">1079 592,'0'-1,"0"0,0 1,0-1,-1 0,1 0,-1 0,1 1,0-1,-1 0,1 0,-1 1,0-1,1 0,-1 1,0-1,1 1,-1-1,0 1,1-1,-1 1,0 0,0-1,0 1,0 0,1-1,-1 1,0 0,0 0,0 0,0 0,0 0,1 0,-1 0,0 0,0 0,0 0,0 1,0-1,1 0,-1 0,0 1,0-1,0 1,1-1,-1 1,0-1,0 1,1-1,-1 1,1-1,-1 1,0 0,1 0,-34 46,27-35,-188 306,185-302,1 0,1 1,1 0,0 0,1 0,1 1,0 0,2 0,0 0,1 0,0 16,2-31,0 0,0 0,1 0,-1 0,1 0,0 0,-1 0,1 0,0 0,1 0,-1 0,1 0,-1-1,1 1,0-1,0 1,0-1,0 1,0-1,0 0,1 0,-1 0,1-1,0 1,-1-1,1 1,0-1,0 0,0 0,0 0,0 0,0 0,0-1,0 0,0 1,1-1,111-24,-28-28,-70 39</inkml:trace>
  <inkml:trace contextRef="#ctx0" brushRef="#br0" timeOffset="2432.028">572 678,'5'-7,"0"0,1 1,0 0,0 0,1 0,0 1,0 0,0 1,0-1,1 1,0 1,0-1,0 1,0 1,0 0,8-2,19-7,198-79,-231 88,0 1,1 0,-1 0,0 0,0 0,0 0,1 0,-1 1,0-1,1 1,-1 0,1-1,-1 1,0 0,1 0,-1 1,0-1,1 0,-1 1,1 0,-1-1,0 1,0 0,0 0,1 0,-1 1,0-1,0 0,-1 1,1-1,0 1,0 0,-1 0,1-1,-1 1,1 0,-1 0,0 0,0 1,0-1,0 0,0 0,0 1,-1-1,1 1,4 26,-5-21,1 0,0 1,0-1,1 0,0 0,1 0,-1 0,2 0,-1-1,1 0,0 1,0-1,1 0,0-1,1 1,-1-1,2 0,0-1,-1-1,1 0,0 0,0-1,1 0,-1 0,1-1,0 0,-1 0,1-1,0 0,0 0,0-1,0 0,0 0,0-1,0 0,0-1,-1 1,1-2,0 1,-1-1,0 0,1 0,-1-1,0 0,-1 0,1-1,-1 0,5-4,7-5</inkml:trace>
  <inkml:trace contextRef="#ctx0" brushRef="#br0" timeOffset="3344.838">1333 1044,'-22'58,"-57"138,58-161,25-64,11-7,2 0,1 2,2 0,1 2,18-21,-39 52,0 1,0-1,1 0,-1 0,0 0,1 0,-1 0,1 1,-1-1,1 0,-1 0,1 1,-1-1,1 0,0 1,-1-1,1 0,0 1,0-1,-1 1,1-1,0 1,0 0,0-1,0 1,0 0,-1 0,1-1,0 1,0 0,0 0,0 0,0 0,0 0,0 0,0 1,0-1,-1 0,1 0,0 1,0-1,0 0,0 1,0-1,-1 1,1-1,0 1,0-1,-1 1,1 0,-1-1,1 1,0 0,-1-1,1 1,-1 0,1 0,-1 0,0-1,1 1,-1 0,9 59,-10-55,1 1,0-1,0 0,1 1,-1-1,1 1,0-1,1 0,-1 0,1 0,0 0,1 0,-1 0,1 0,0 0,0-1,0 0,1 0,-1 0,1 0,0 0,0 0,3 1,-4-4,0 0,-1 0,1 0,0 0,0 0,0-1,0 1,0-1,0 0,0 0,0 0,0 0,0 0,0-1,0 0,0 1,0-1,0 0,0 0,0-1,-1 1,1 0,0-1,-1 0,1 1,-1-1,0 0,0-1,0 1,0 0,0 0,0-1,1-2,45-93,-27 16,-16 58</inkml:trace>
  <inkml:trace contextRef="#ctx0" brushRef="#br0" timeOffset="3611.338">1898 988,'-15'43,"-4"24,6 1,4-7,5-14</inkml:trace>
  <inkml:trace contextRef="#ctx0" brushRef="#br0" timeOffset="3900.863">1870 959,'33'0,"17"-5,4-1,-3 0,-4 1,-11 7,-11 2</inkml:trace>
  <inkml:trace contextRef="#ctx0" brushRef="#br0" timeOffset="4099.686">1898 1156,'28'5,"20"2,7-1,-7-6,-6-3,-11-1</inkml:trace>
</inkml:ink>
</file>

<file path=ppt/ink/ink6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20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43,'301'-17,"-91"-6,-148 21,-57 6</inkml:trace>
</inkml:ink>
</file>

<file path=ppt/ink/ink6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20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0,'24'0,"22"0,8 0,0 0,-4 0,-7 0,-5 0,-4 0,-4 0,-1 0,-7 0</inkml:trace>
</inkml:ink>
</file>

<file path=ppt/ink/ink6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21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1,'57'0,"25"0,2 0,-8 0,-12 0,-12 0,-10 0,-8 0,-4 0,-3 0,-6 0</inkml:trace>
</inkml:ink>
</file>

<file path=ppt/ink/ink6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28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25 500,'-7'21,"2"1,1 0,0 0,2 0,0 1,2-1,0 1,1-1,2 0,0 0,2 1,-5-20,1 1,0 0,0-1,0 1,0-1,0 1,1-1,0 0,0 0,0 0,0 0,0 0,1 0,-1 0,1-1,0 1,-1-1,1 0,0 1,1-1,-1-1,0 1,0 0,1-1,-1 0,1 0,0 0,-1 0,1-1,0 1,-1-1,1 0,0 0,-1 0,1 0,0-1,-1 0,1 1,-1-1,1-1,-1 1,1 0,-1-1,0 0,1 0,-1 0,0 0,0 0,-1 0,3-3,2-2,0-1,0 0,-1 0,0-1,0 0,-1 0,0 0,-1-1,0 1,0-1,-1 0,-1-1,1 1,-2 0,1-1,-1 1,-1 0,0-1,0 1,-1-1,-2-8,0 2,-1-1,0 1,-1 0,-1 0,-1 1,0 0,-1 0,-1 0,0 1,-1 0,-1 1,-7-8,17 21,0-1,0 1,0-1,0 0,0 1,0 0,0-1,0 1,0 0,-1-1,1 1,-1 0,1 0,-1 0,1 0,-1 0,1 1,-1-1,0 0,0 1,1-1,-1 1,0 0,0 0,1-1,-1 1,0 0,0 1,0-1,1 0,-1 0,0 1,0-1,1 1,-1-1,0 1,1 0,-1 0,0 0,1 0,-1 0,0 0,3 5,-1 0,1-1,0 1,1-1,-1 1,1-1,0 0,0 0,1 0,0 0,0 0,0 0,0-1,1 1,-1-1,1 0,0 0,1 0,-1-1,1 1,-1-1,1 0,0-1,0 1,0-1,3 1,-2-1,-1 0,1-1,0 0,0 0,-1 0,1-1,0 1,0-1,0-1,0 1,0-1,-1 0,1-1,0 1,-1-1,1 0,-1 0,1-1,-1 0,0 0,4-3,97-85,-96 80,25-23,-3-2,0-1,-3-2,-1 0,-2-2,-1-2,-3 0,0-5,-17 88,-33 177,49 283,-22-463,-1 0,-2 1,-1-1,-2-1,-2 1,-1-1,-2-1,-1 0,-2-1,-1 0,-2-1,-1-1,-1-1,-2-1,-6 5,26-32,0-1,0 0,0 1,-1-1,1 0,-1-1,1 1,-1 0,1-1,-1 1,0-1,0 0,0 0,0 0,0 0,0 0,0-1,0 1,0-1,0 0,-1 0,1 0,0-1,0 1,0-1,0 1,0-1,0 0,0 0,0-1,1 1,-1 0,0-1,0 0,1 1,0-1,-1 0,1-1,0 1,0 0,0 0,0-1,0 0,0 1,1-1,-1 0,1 0,0 1,0-1,0 0,0 0,1 0,-1 0,1-1,-1 1,1 0,1-3,1-14,2 1,0 0,1-1,1 2,1-1,1 1,8-16,-3 7,9-21,1 1,3 1,2 1,1 2,3 1,1 1,10-7,14-6,-43 43</inkml:trace>
</inkml:ink>
</file>

<file path=ppt/ink/ink6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29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0 442,'33'-66,"-19"31,1 2,1 0,2 1,2 0,1 2,1 0,1 2,2 0,0 2,28-22,-52 47,0-1,1 1,-1-1,0 1,1-1,-1 1,1 0,-1 0,1-1,0 1,-1 0,1 1,0-1,0 0,0 0,0 1,0-1,0 1,0 0,0-1,0 1,0 0,0 0,0 0,0 0,0 1,-1-1,1 1,0-1,0 1,0 0,0-1,0 1,-1 0,1 0,0 0,-1 0,1 1,0-1,-1 0,0 1,1-1,-1 1,0-1,0 1,0 0,0 0,0-1,0 1,0 0,-1 0,1 0,-1 0,1 0,-1 1,-23 119,7-70,16-50,-1-1,1 1,-1 0,1-1,-1 1,1-1,0 1,0 0,-1-1,1 1,1 0,-1-1,0 1,0 0,1-1,-1 1,1 0,-1-1,1 1,-1-1,1 1,0-1,0 1,0-1,0 0,0 1,0-1,0 0,1 0,-1 0,0 0,1 0,-1 0,0 0,1 0,-1-1,1 1,0 0,-1-1,1 1,-1-1,1 0,0 1,-1-1,1 0,0 0,-1 0,1 0,0-1,-1 1,1 0,0-1,-1 1,1-1,-1 0,1 1,-1-1,1 0,-1 0,1 0,-1 0,1 0,151-106,-58 34,31 1,-124 72,-1-1,1 0,-1 1,1-1,-1 1,1-1,0 1,-1 0,1 0,0 0,-1 0,1 0,0 0,-1 0,1 0,0 1,-1-1,1 1,-1-1,1 1,-1-1,1 1,-1 0,1 0,-1 0,0 0,1 0,-1 0,0 0,0 0,0 1,0-1,0 0,0 1,0-1,0 1,0-1,-1 1,1-1,-1 1,1-1,-1 1,0 0,1-1,-1 2,-3 77,-3-60,3-16,1-1,1 1,-1 0,0 0,1 0,0 0,0 0,0 0,0 0,1 1,0-1,-1 0,2 0,-1 0,0 1,1-1,0 0,0 0,0 0,0 0,1 0,0 0,-1 0,2 0,-1-1,0 1,1-1,-1 0,1 1,1 0,12 4</inkml:trace>
</inkml:ink>
</file>

<file path=ppt/ink/ink6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32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1 307,'115'-58,"-3"-5,61-48,-91 36,-81 76,0 0,0 0,0 0,0 0,0 0,0 1,-1-1,1 0,0 0,-1 1,1-1,0 0,-1 0,0 1,1-1,-1 1,0-1,0 0,1 1,-1-1,0 1,-1-1,1 1,0-1,0 0,0 1,-1-1,1 0,-1 1,1-1,-1 0,0 1,0-1,1 5,-9 700,8-674,-2-1,-1 1,-1-1,-1 0,-2-1,-3 8,7-27,-1 0,0-1,0 1,-1-1,0 0,-1 0,0-1,0 0,-1 0,0-1,-1 0,0 0,0-1,-1 0,0-1,0 0,0 0,-3 0,-4 1,0 0,-1-2,0 0,-1-1,1 0,0-2,-16 1,28-3,1 0,0 0,-1 0,1-1,0 1,0-1,-1-1,1 1,0-1,0 0,0 0,0 0,1-1,-1 1,1-1,-1 0,1-1,0 1,0-1,0 0,1 0,-1 0,1 0,0-1,1 1,-1-1,1 0,-1 1,1-3,-1-3,1-1,1 0,-1 0,2 0,0 0,0 0,1 0,0 0,1 0,0 0,1 1,0-1,0 1,1 0,1 0,0 0,0 0,1 1,0 0,1 0,0 0,0 1,0 0,1 1,1-1,-1 2,8-6,56-32,2 3,1 3,72-24,21 17,-145 42</inkml:trace>
  <inkml:trace contextRef="#ctx0" brushRef="#br0" timeOffset="261.427">820 476,'-13'19,"1"0,2 1,0 0,1 0,1 1,0 0,2 1,1-1,0 1,2 0,1 0,0 1,2 8,0-28,0 1,0-1,1 0,0 1,0-1,0 0,0 1,0-1,1 0,-1 0,1 0,0 0,0 0,0-1,0 1,1 0,-1-1,1 0,-1 1,1-1,0 0,0 0,0-1,0 1,0-1,0 1,1-1,-1 0,0 0,1-1,-1 1,0 0,1-1,0 0,5 0,-1-1,0 1,1-1,-1-1,0 0,0 0,0-1,0 0,0 0,0-1,-1 1,0-2,5-3,-3 1,-1-1,0 0,0-1,-1 1,0-1,-1-1,0 0,0 0,-1 0,-1 0,1-1,-2 1,1-1,-1 0,-1-1,0 1,-1 0,0-1,-1 1,0 0,-1-1,0 1,0 0,-1-1,-1 1,0 0,-1 1,0-1,0 0,-1 1,-1 0,1 0,-2 1,-6-9,-6 0</inkml:trace>
  <inkml:trace contextRef="#ctx0" brushRef="#br0" timeOffset="545.411">1159 871,'0'-33,"4"-22,8-5,5 3,5 5,3 8,3 6,1 9,1 6,-1 5,0 7,0 5,-5 3</inkml:trace>
</inkml:ink>
</file>

<file path=ppt/ink/ink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47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0,'-19'20,"-6"10,0 1</inkml:trace>
</inkml:ink>
</file>

<file path=ppt/ink/ink6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30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89 705,'-86'247,"84"-142,2-102,1 0,-1-1,1 1,0-1,0 0,0 1,0-1,1 0,-1 1,1-1,-1 0,1 0,0 0,0 0,0-1,0 1,0 0,0-1,0 1,0-1,1 0,-1 0,1 0,-1 0,1 0,-1-1,1 1,-1-1,1 1,0-1,-1 0,1 0,-1 0,1 0,0-1,-1 1,3-1,1-1,1 1,-1-2,0 1,1 0,-1-1,-1 0,1-1,0 1,-1-1,1 0,-1-1,0 1,-1-1,1 0,-1 0,0 0,0-1,0 1,-1-1,0 0,0 0,-1 0,1-1,-1 1,-1 0,1-1,-1 1,0-1,-1 0,1 1,-1-1,-1 0,1 1,-1-1,0 0,-1 1,0-1,-1-2,-2-3,0 1,-1 0,-1 0,0 1,0-1,-1 2,0-1,-1 1,0 0,-1 1,1 0,-2 1,1 0,-1 0,0 1,-11-4,23 11,0-1,-1 1,1 0,-1 0,1 0,-1 0,1 0,-1 0,0 0,1 0,-1 0,0 0,0 0,0 0,0 0,0 1,0-1,0 0,0 0,0 0,0 0,-1 0,1 0,0 0,-1 0,1 0,-1 0,1 0,-1 0,1 0,-1-1,0 1,0 0,1 0,-1 0,0-1,0 1,0-1,0 1,0 0,1-1,-1 1,0-1,0 0,0 1,-1-1,1 0,0 0,0 0,0 0,0 1,0-1,0-1,0 1,0 0,0 0,0 0,0 0,0-1,0 1,0-1,0 1,0-1,0 1,0-1,0 1,0-1,10 7,0-1,0 0,1 0,0-1,0-1,0 1,0-2,0 1,0-1,1-1,-1 0,1 0,-1-1,1-1,0 1,-1-2,0 1,10-4,19-7,-1-1,-1-3,0 0,-2-3,0 0,-1-3,0-1,-2-1,3-6,-12 12,-1-1,0-1,-2 0,0-2,-2 0,0-2,-2 0,0-1,-2 0,-1-1,-1 0,-1-1,-1-1,-2 0,0 0,-2-1,-2 1,0-1,-2 0,-1 0,-1-11,0 37,-1 1,1 0,0-1,0 1,-1 0,1 0,-1-1,0 1,0 0,0 0,0 0,0 0,0 0,-1 0,1 0,-1 0,1 1,-1-1,1 1,-1-1,0 1,0-1,0 1,0 0,0 0,0 0,0 0,0 0,-1 0,1 1,0-1,0 1,-1 0,1-1,0 1,-1 0,1 0,0 1,-1-1,1 0,0 1,0-1,-1 1,1 0,0 0,0 0,0 0,0 0,0 0,0 0,0 1,0-1,1 1,-1 0,0-1,1 1,0 0,-1 0,1 0,0 0,0 0,-1 1,-6 14,0 1,1 0,1 1,1-1,1 1,0 0,1 0,2 0,-1 1,2-1,1 0,2 19,-1 7,-2 35,12 171,45 12,-53-202,-28-72,8-3</inkml:trace>
  <inkml:trace contextRef="#ctx0" brushRef="#br0" timeOffset="250.898">315 507,'44'0,"32"0,9 0,-5 0,-7 0,-11 0,-11 0,-10 0,-6 0,-5 0,-3 0,-1 0,0 0,1 0,-5 0</inkml:trace>
  <inkml:trace contextRef="#ctx0" brushRef="#br0" timeOffset="500.705">1106 761,'0'34,"0"15,5 5,1-7</inkml:trace>
  <inkml:trace contextRef="#ctx0" brushRef="#br0" timeOffset="737.573">1162 423,'0'0</inkml:trace>
  <inkml:trace contextRef="#ctx0" brushRef="#br0" timeOffset="973.188">1473 677,'-10'20,"2"1,0-1,1 2,1-1,1 1,1 0,1 0,1 0,1 0,1 14,0-34,-1-1,1 1,0 0,0 0,0 0,0-1,0 1,0 0,1 0,-1-1,0 1,1 0,0 0,-1-1,1 1,0-1,0 1,0-1,0 1,0-1,0 1,0-1,0 0,1 1,-1-1,0 0,1 0,-1 0,1 0,-1 0,1-1,0 1,-1 0,1-1,0 1,0-1,-1 0,1 1,0-1,0 0,0 0,-1 0,1 0,0 0,0-1,-1 1,1-1,0 1,0-1,-1 1,1-1,-1 0,1 0,0 0,-1 0,0 0,1 0,-1 0,1-2,106-119,-86 95,0-2,-2 0,-1 0,-1-2,-2-1,5-14,-20 44,1 0,-1 0,0 0,0 0,0 0,0 0,0 0,-1 0,1 0,0-1,-1 1,0 0,1 0,-1-1,0 1,0 0,-1 0,1-1,0 1,-1 0,1 0,-1-1,0 1,1 0,-1 0,0 0,-1 0,1 0,0 0,0 0,-1 1,1-1,-1 0,0 1,1-1,-1 1,0 0,0-1,0 1,0 0,0 0,0 0,0 0,0 1,0-1,-1 0,0 1,-50 2,27 4</inkml:trace>
  <inkml:trace contextRef="#ctx0" brushRef="#br0" timeOffset="1452.605">1699 931,'178'-165,"-178"165,1-1,-1 0,1 0,-1 0,1 0,-1 0,1 1,-1-1,1 0,0 0,-1 1,1-1,0 0,0 1,0-1,0 1,-1-1,1 1,0 0,0-1,0 1,0 0,0-1,0 1,0 0,0 0,0 0,0 0,0 0,0 0,0 0,0 0,0 1,0-1,0 0,0 0,0 1,-1-1,1 1,0-1,0 1,0-1,0 1,-1 0,1-1,0 1,0 0,-1-1,1 1,-1 0,1 0,-1 0,1 0,-1-1,1 1,-1 1,3 8,-3-6,1 0,-1 0,1 0,0 0,0 0,0 0,0-1,1 1,-1 0,1-1,0 1,0-1,1 1,-1-1,1 0,-1 0,1 0,0-1,0 1,0-1,1 1,-1-1,0 0,1 0,0 0,-1-1,1 0,0 1,0-1,0 0,0-1,2 1,2-3,0-1,0 0,0-1,0 0,-1 0,0 0,1-1,-2 0,1-1,-1 1,1-1,-2-1,1 1,-1-1,0 0,0 0,-1 0,0-1,0 0,-1 1,0-1,0-1,-1 1,0 0,0-2,3-16</inkml:trace>
</inkml:ink>
</file>

<file path=ppt/ink/ink6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25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89 571,'0'429,"-26"-234,10-152,16-42,0 0,0-1,0 1,0 0,-1-1,1 1,0-1,0 1,-1 0,1-1,-1 1,1-1,0 1,-1-1,1 1,-1-1,1 1,-1-1,1 0,-1 1,1-1,-1 0,0 1,1-1,-1 0,1 0,-1 1,0-1,1 0,-1 0,0 0,1 0,-1 0,0 0,1 0,-1 0,0 0,1 0,-1-1,1 1,-1 0,0 0,1 0,-1-1,1 1,-1 0,0-1,1 1,-1-1,1 1,-1 0,1-1,0 1,-1-1,1 0,-1 1,1-1,0 1,-1-1,1 1,0-1,0 0,0 1,-4-11,0 1,2-1,-1 1,1-1,1 0,0 0,0 0,1 1,0-1,2-4,-2-10,0-10,-1-15,2 0,2 0,3-1,11-46,-9 61,2-1,1 2,3-1,0 2,2 0,2 0,1 2,1 0,2 2,10-11,-20 27,-1 1,2 0,-1 1,2 1,-1 0,2 0,-1 2,2 0,-1 0,1 2,0 0,1 1,-1 0,1 1,6 0,-20 5,0-1,1 1,-1 0,0 0,1 0,-1 1,0-1,0 1,0 0,1 0,-1 0,0 0,0 0,0 1,0-1,-1 1,1 0,0 0,-1 0,1 0,-1 1,0-1,1 1,-1-1,0 1,-1 0,1-1,0 1,-1 0,0 0,1 0,-1 1,0-1,-1 0,1 0,0 2,0 7,0-1,0 1,-1 0,-1-1,0 1,0-1,-1 1,-1-1,0 0,0 1,-11 23,-1 0,-1-1,-2-1,-2-1,-1-1,-1 0,-1-2,-2-1,-1 0,-1-2,-1-1,-1-2,-2 0,0-2,-3-1,33-18,-1 0,0 0,0 0,0-1,0 1,0-1,-1 0,1 0,0 0,-1 0,1 0,0 0,-1 0,1-1,-1 1,1-1,-1 0,0 0,1 0,-1 0,1 0,-1 0,1-1,-1 1,1-1,-1 0,1 0,0 0,-1 0,1 0,0 0,0-1,0 1,-1-1,2 1,-1-1,-1 0,-3-16</inkml:trace>
  <inkml:trace contextRef="#ctx0" brushRef="#br0" timeOffset="857.209">512 824,'39'-12,"0"-2,-1-2,-1-2,0-1,-2-1,0-2,25-23,-56 44,-1-1,0 0,1 0,-1 0,0-1,0 1,0-1,-1 1,1-1,0 0,-1 0,0 0,0-1,0 1,0 0,0-1,-1 1,0-1,1 0,-1 1,-1-1,1 0,0 0,-1 0,0 0,0 1,0-1,0 0,-1 0,0 0,1 0,-1 1,0-1,-1 0,1 1,-1-1,0 1,0 0,0-1,0 1,0 0,-1 0,1 0,-1 1,0-1,-1 0,-2-1,0 1,-1 0,1 1,-1-1,1 1,-1 1,0-1,0 1,0 0,0 1,0 0,0 0,1 0,-1 1,0 0,0 0,0 1,0 0,1 0,-1 0,-5 4,-4 1,0 1,1 1,0 1,0 0,1 1,0 1,1 0,0 1,1-1,1 0,1 1,0 0,0 0,1 1,1 0,1 1,0 0,1 0,0 0,1 1,1 0,1 0,0 0,1 0,2-10,0-1,1 0,0 0,0 0,1 0,-1 0,1-1,0 1,0 0,1-1,-1 1,1-1,0 0,0 0,0 0,1 0,0-1,-1 1,1-1,0 0,1 0,-1 0,0-1,1 1,0-1,-1 0,1-1,0 1,0-1,0 0,0 0,0 0,0-1,4 0,25 0,-1-2,1-2,-1-1,0-1,0-2,-1-2,0 0,-1-2,0-2,-1-1,0-1,-1-1,-1-2,-1 0,-1-2,0-1,-2-2,-1 0,0-1,-2-1,8-15,-19 29,0 0,-1-1,-1 0,0 0,-1-1,0 0,-1 0,0-1,-2 0,1 1,-2-2,0 1,0-6,-3 20,0-1,0 1,0-1,1 0,-2 1,1-1,0 1,0-1,0 0,-1 1,1-1,-1 1,1-1,-1 1,1-1,-1 1,0 0,0-1,0 1,0 0,0-1,0 1,0 0,0 0,0 0,-1 0,1 0,0 0,-1 1,1-1,-1 0,1 1,-1-1,1 1,-1-1,1 1,-1 0,0-1,1 1,-1 0,1 0,-1 0,1 1,-1-1,0 0,1 0,-1 1,1-1,-1 1,1 0,-1-1,-72 46,72-45,1 0,-1 0,0 0,1 0,-1 0,1 0,0 0,-1 1,1-1,0 0,0 1,0-1,0 1,0 0,0-1,0 1,1 0,-1-1,0 1,1 0,0 0,-1 0,1 0,0-1,0 1,0 0,0 0,0 0,0 0,1-1,-1 1,1 0,-1 0,1 0,-1-1,1 1,0 0,0-1,0 1,0-1,0 1,1-1,-1 1,0-1,1 0,-1 0,0 0,1 1,0-1,-1-1,1 1,0 0,-1 0,1-1,0 1,0 0,53 3,-51-4,1-1,-1 1,1-1,0 1,-1 0,1 1,-1-1,1 1,0 0,-1 0,1 1,-1-1,0 1,0 0,1 0,-1 0,-1 1,1-1,0 1,0 0,-1 0,0 1,0-1,0 0,0 1,0 0,-1 0,1 0,0 7,0 0,-1 1,0-1,-1 0,-1 1,1-1,-2 0,0 1,0-1,-1 0,0 0,-1 0,-3 7,-9 73,15-86,0 0,1 0,-1 0,1 0,0 0,0 0,1 0,0 0,-1-1,2 1,-1-1,0 1,1-1,0 0,0 1,0-2,1 1,-1 0,5 2,5 5</inkml:trace>
  <inkml:trace contextRef="#ctx0" brushRef="#br0" timeOffset="1099.238">1726 571,'-10'38,"-2"18,-1 3,9-7,3-13</inkml:trace>
  <inkml:trace contextRef="#ctx0" brushRef="#br0" timeOffset="1341.496">1642 204,'0'0</inkml:trace>
  <inkml:trace contextRef="#ctx0" brushRef="#br0" timeOffset="1553.793">1896 571,'-8'17,"1"1,1 1,0-1,2 1,0 0,1 0,1 0,0 0,2 1,0-1,2 0,0 3,-1-19,-1 0,1 0,0 0,0 0,1 0,-1 0,1-1,-1 1,1 0,0-1,0 1,0-1,0 0,0 0,1 1,-1-2,1 1,-1 0,1 0,0-1,0 1,-1-1,1 0,0 0,0 0,1 0,-1-1,0 1,0-1,0 0,0 0,0 0,0 0,1 0,-1-1,0 1,0-1,0 0,0 0,0 0,0 0,0-1,-1 1,1-1,0 0,0 0,8-5,0 0,0-1,-1 0,0-1,-1 0,0 0,0-1,-1 0,0-1,-1 0,0 0,-1 0,0-1,-1 0,0 0,-1 0,0-1,-1 1,0-1,-1 0,-1 0,0 0,-1 0,0 0,-1-8,0 17,1 0,-1 0,0 0,0 1,0-1,0 0,-1 0,0 1,1-1,-1 1,-1-1,1 1,0 0,-1 0,0 0,1 0,-1 0,0 1,-1-1,1 1,0 0,-1 0,1 0,-1 0,1 1,-1-1,0 1,0 0,0 0,0 0,0 1,0 0,0-1,0 1,0 1,0-1,0 0,0 1,0 0,1 0,-1 0,0 1,0-1,1 1,-1 0,0 0,-24 15,2 1</inkml:trace>
  <inkml:trace contextRef="#ctx0" brushRef="#br0" timeOffset="2065.916">2319 571,'-9'6,"0"1,0 1,1 0,0 0,1 0,-1 1,2 0,-1 1,1 0,1 0,0 0,0 0,1 1,0 0,1-1,0 2,1-1,-1 8,2-13,1 1,0 0,-1-1,2 1,-1 0,1-1,0 1,1 0,-1-1,1 0,1 1,-1-1,1 0,0 0,1 0,-1 0,1-1,0 0,0 1,1-1,0-1,0 1,0-1,0 0,0 0,1 0,0-1,0 0,0 0,0 0,6 1,-5-3,0 1,0-1,0-1,0 1,0-1,1 0,-1-1,0 0,0 0,0 0,0-1,0 0,0-1,-1 0,1 0,-1 0,1 0,-1-1,0 0,0-1,108-101,-78 63,-1-1,-3-2,-2-2,-2 0,-1-3,-16 28,-1 1,-2-2,0 1,-1-1,-2 0,0 0,-2-1,0 1,-2-1,0 0,-2 1,-3-16,3 31,0 1,-1-1,0 0,0 1,-1-1,0 1,-1 0,0 0,0 0,-1 1,0 0,0-1,0 2,-1-1,0 0,-1 1,1 1,-1-1,0 1,-1 0,1 0,-1 1,0 0,0 1,0-1,-1 2,1-1,-1 1,0 0,1 1,-1 0,-7 0,3 2,-1 0,1 0,0 1,0 1,0 0,0 1,1 1,-1 0,1 0,0 1,1 1,-1 0,1 0,1 1,-1 1,1 0,1 0,-4 4,-1 4,0 0,1 0,1 1,1 1,0 0,1 0,1 1,1 0,1 1,-4 20,9-30,1-1,0 1,1-1,0 1,1-1,0 1,1-1,0 1,0-1,1 0,0 0,1 0,0 0,1-1,0 0,1 0,0 0,0 0,0-1,1 0,1 0,-1-1,1 0,0 0,1-1,0 0,0-1,0 0,1 0,-1-1,1 0,4 1,29 8,0-1,1-3,1-1,-1-3,1-1,0-2,0-2,20-4,-53 4,23-1</inkml:trace>
</inkml:ink>
</file>

<file path=ppt/ink/ink6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34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79 361,'56'-9,"-1"-2,-1-3,0-2,0-2,-2-3,23-13,-67 31,0 0,0-1,0 0,0 0,-1-1,1 0,-1 0,0-1,-1 1,0-2,0 1,0-1,0 0,-1 0,-1 0,1-1,-1 1,0-1,-1 0,0-1,0 1,0-1,-4 10,1 0,-1 0,1 0,-1 0,1 0,-1 0,1 0,-1-1,0 1,0 0,1 0,-1-1,0 1,0-1,0 1,0 0,0-1,0 0,0 1,0-1,0 0,0 1,0-1,0 0,0 0,0 0,0 0,0 0,0 0,0 0,0 0,0 0,0 0,-1-1,1 1,0 0,1-1,-1 1,0-1,0 1,0-1,0 0,0 1,0-1,1 0,-1 1,0-1,0 0,1 0,-1 0,1 0,-1 0,1 0,-1 0,1 0,-1 0,1 0,0 0,0 0,0 0,-1 0,1 0,0 0,0 0,0 0,0 0,1 0,-1 0,0-1,-6 13,1 0,0 1,1-1,0 1,0 0,1 0,1 0,0 0,1 0,0 0,1 11,-4 29,-16 109,-6-2,-7-1,-51 144,80-289,1 0,-2-1,0 0,0 0,-1 0,-1-1,0 1,0-2,-1 1,0-1,-1 0,-1-1,1 0,-1 0,-1-1,1-1,-1 0,-1 0,1-1,-1 0,0-1,-1 0,1-1,-1-1,0 0,-8 1,16-5,0 1,1-1,-1 1,0-1,1-1,-1 1,1-1,0 1,-1-1,1 0,0-1,0 1,0-1,0 0,1 0,-1 0,1 0,0-1,0 0,0 1,0-1,1 0,-1 0,1 0,0-1,0 1,1 0,-1-1,1 1,0-1,0 0,0 1,1-1,0 0,0 1,0-1,0 0,1 0,0 1,0-1,0 1,0-1,1 1,0-1,1-1,8-16,2 0,0 0,2 1,0 1,1 0,1 1,1 1,1 1,0 1,1 0,1 1,0 1,1 1,9-3,11-8,1 1,1 2,0 2,2 3,42-11,-33 19,-32 6</inkml:trace>
  <inkml:trace contextRef="#ctx0" brushRef="#br0" timeOffset="867.515">898 671,'-8'23,"-44"158,51-179,0 0,1 0,-1 0,1 0,-1 1,1-1,0 0,0 0,0 1,0-1,0 0,1 0,-1 0,1 1,-1-1,1 0,0 0,0 0,0 0,0 0,0 0,0 0,1 0,-1-1,0 1,1 0,0-1,-1 1,1-1,0 0,0 1,0-1,0 0,0 0,0 0,0 0,0-1,0 1,0-1,0 1,0-1,1 0,-1 1,0-1,0 0,1-1,-1 1,0 0,0-1,0 1,1-1,-1 1,0-1,0 0,0 0,0 0,1-1,118-91,-60 39,35-39,-65 71,-30 50,-1-23,-1 1,1-1,0 0,1 0,-1 0,1 0,0 0,0 0,0 0,1 0,0 0,0-1,0 1,0 0,1-1,0 0,0 0,0 0,0 0,1 0,0 0,-1-1,1 0,0 0,1 0,-1 0,0 0,1-1,0 0,0 0,-1 0,1-1,0 0,0 0,0 0,0 0,1-1,-1 0,5 0,12-6,0-1,0-1,0-1,-1-1,0-1,-1-1,0-1,-1 0,-1-2,0 0,1-2,2-2,-1-1,0-1,-2 0,0-2,-2 0,0 0,-2-2,0 0,-2-1,6-17,-12 27,-2 0,1 0,-2 0,0 0,-1-1,-1 1,0-1,-1 1,-1-1,-1 1,0-1,-1 1,2 13,0 0,0 1,0-1,-1 1,1-1,-1 1,1 0,-1-1,0 1,0 0,0 0,0 0,0 0,0 0,-1 1,1-1,-1 1,1 0,-1-1,1 1,-1 0,0 1,0-1,1 0,-1 1,0-1,0 1,0 0,0 0,1 0,-1 0,0 1,0-1,0 1,0 0,1 0,-1 0,0 0,1 0,-1 0,1 1,-1-1,1 1,0 0,0 0,0-1,0 2,0-1,0 0,0 0,0 0,1 1,0-1,-1 1,1 0,-15 18,1 1,0 1,2 1,1 0,1 0,1 1,1 0,1 1,1 0,-2 24,8-37,2 0,0 0,0 0,1 0,1 0,0 0,1-1,0 1,1-1,0 0,1-1,0 1,1-1,1 0,-1-1,2 0,-1 0,1 0,1-1,0-1,0 0,0 0,1-1,1 0,-1-1,1 0,0-1,0 0,0-1,1-1,0 0,2 0,2-1,0-1,0 0,0-2,0 0,0-1,0 0,0-2,-1 0,1-1,-1 0,0-1,-1-1,12-7,12-8,-2-2,0-1,-2-2,23-22,-33 23,0 0,-2-2,0-1,-3 0,0-2,-2 0,-1-1,-1-1,-2 0,-2-1,-1 0,-1-1,-2-1,-2 0,-6-65,0 99,-1 0,1 0,0 0,-1 0,0 1,1-1,-1 0,0 0,0 0,0 1,0-1,0 1,0-1,-1 1,1-1,0 1,-1-1,1 1,-1 0,0 0,1 0,-1 0,0 0,0 0,1 1,-1-1,0 0,0 1,0 0,0-1,0 1,0 0,0 0,0 0,0 0,0 0,0 1,0-1,1 0,-1 1,0 0,0-1,0 1,0 0,1 0,-1 0,0 0,0 1,-9 6,0 1,1 0,0 1,1 0,0 1,0 0,1 0,1 1,0 0,1 0,0 1,-3 8,7-17,-9 16,0 0,1 1,1 0,1 0,1 1,1 0,1 0,1 0,1 1,1 0,1 0,0-1,2 1,1 0,1 0,1-1,1 1,2 6,-4-21,0 0,0 0,0 0,1-1,0 1,1-1,-1 0,1 0,1-1,-1 0,1 1,0-2,1 1,-1-1,1 0,0 0,1-1,-1 0,1 0,-1-1,1 0,0 0,0-1,1 0,-1 0,0-1,1 0,-1-1,6 0,67-23,-62 11</inkml:trace>
</inkml:ink>
</file>

<file path=ppt/ink/ink6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37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66 360,'-11'229,"-29"50,40-278,-1-1,1 0,-1 1,1-1,-1 0,1 1,0-1,-1 0,1 1,-1-1,1 1,0-1,0 1,-1-1,1 1,0-1,0 1,0-1,-1 1,1 0,0-1,0 1,0-1,0 1,0-1,0 1,0-1,0 1,0 0,0-1,1 1,-1-1,0 1,0-1,0 1,1-1,-1 1,0-1,1 1,-1-1,0 1,1-1,-1 0,1 1,-1-1,0 0,1 1,-1-1,1 0,-1 1,1-1,-1 0,1 0,-1 0,1 1,0-1,-1 0,1 0,-1 0,1 0,-1 0,1 0,-1 0,1 0,0 0,29-31,-15 15,152-105,-153 110,1 1,0 1,0 0,1 1,0 1,0 0,1 1,-1 1,1 1,1 0,-1 1,0 1,1 1,11 0,-25 1,-1 1,1 0,0 0,0 0,0 1,-1-1,1 1,0 0,-1 0,0 0,1 1,-1-1,0 1,0-1,-1 1,1 0,0 0,-1 1,0-1,0 0,0 1,0-1,0 1,-1 0,1 0,-1-1,0 1,0 0,-1 0,1 0,-1 0,0 2,-14 130,7-120,-1 0,0 0,-1-1,-1 0,-1-1,0 0,0-1,-2 0,1-1,-2 0,0-1,0 0,-1-1,0-1,0 0,-1-2,-1 1,-1-1,-4 3,-1-1,0-1,-1 0,1-2,-1-1,-1-1,1-1,0-1,-19-1,-14-23,50 11</inkml:trace>
  <inkml:trace contextRef="#ctx0" brushRef="#br0" timeOffset="5266.532">1054 839,'4'-4,"0"1,0-1,0 0,0 0,-1 0,0 0,1-1,-2 1,1-1,0 0,-1 0,0 0,0 0,-1 0,1 0,-1 0,0-1,-3 5,-1 0,1 0,0 0,0 0,-1 0,1 1,0-1,-1 1,1-1,-1 1,1 0,0 0,-1 0,1 0,-1 1,1-1,0 1,-1-1,1 1,0 0,0 0,-1 0,1 0,0 0,0 0,0 1,0-1,0 1,1-1,-2 2,-24 12,0 1,1 1,1 2,1 0,1 2,1 0,0 1,2 2,-8 11,26-33,0 0,0 1,0-1,1 1,-1-1,1 1,-1 0,1-1,0 1,0 0,0 0,0 0,1 0,-1 0,1 0,0 0,0 0,0 0,0 0,0 0,1 0,-1 0,1 0,0 0,0 0,0 0,0 0,1-1,-1 1,1 0,-1-1,1 1,0-1,0 0,0 0,0 1,1-1,-1-1,0 1,1 0,-1 0,1-1,0 0,0 1,0-1,-1 0,1 0,2 0,11-1,-1 0,1-1,-1-1,1 0,-1-1,0-1,0 0,0-1,0-1,-1 0,0-1,0 0,-1-2,0 1,0-1,-1-1,0 0,-1-1,7-8,13-14,-1-2,-1 0,-2-2,12-23,-26 40,11-30,-36 57,8 5,1-1,0 1,1 0,0 0,0 1,2-1,-1 0,2 0,0 1,0-1,1 0,0 0,1 0,1-1,0 1,3 7,-2-13,-1-1,1 0,0 0,0 0,1 0,-1-1,1 0,0 0,0-1,0 1,1-2,-1 1,1 0,0-1,-1 0,1-1,0 0,0 0,0 0,0-1,0 0,0 0,0-1,0 0,0 0,0 0,0-1,0 0,0-1,-1 1,2-2,33-16,0-1,-1-2,-2-2,0-1,-2-2,-1-1,-2-2,6-8,-27 25,0 0,-1 0,0-1,-1-1,-1 0,-1 0,0-1,-1 0,0 0,-2 0,1-5,-5 20,-1 0,1 0,-1 1,1-1,-1 0,0 0,0 1,0-1,0 0,0 0,0 1,0-1,-1 0,1 0,-1 1,1-1,-1 0,0 1,1-1,-1 1,0-1,0 1,0-1,0 1,-1-1,1 1,0 0,0 0,-1 0,1-1,-1 2,1-1,-1 0,1 0,-1 0,0 1,1-1,-1 0,0 1,1 0,-1-1,0 1,0 0,0 0,1 0,-1 0,0 0,-1 1,-83 30,73-23,1 2,0-1,1 2,0 0,1 0,0 1,1 0,0 0,1 1,0 1,1-1,-5 14,11-24,0 0,1 0,-1-1,1 1,0 0,-1 0,2 0,-1 0,0 0,0 0,1 0,0 0,-1 0,1 0,0-1,1 1,-1 0,0-1,1 1,-1-1,1 1,0-1,0 0,0 1,0-1,0 0,0 0,1-1,-1 1,1 0,-1-1,1 0,0 1,-1-1,2 0,105 26,-104-27,0 0,-1-1,1 1,-1 0,1 1,0-1,-1 1,1 0,-1 0,0 0,1 1,-1-1,0 1,0 0,0 0,0 1,0-1,0 1,-1 0,1 0,-1 0,0 0,0 0,0 1,0 0,-1-1,1 1,-1 0,0 2,8 124,-9-128,0 1,0-1,0 0,0 0,1 0,-1 1,1-2,-1 1,1 0,0 0,0 0,0-1,0 1,0-1,0 0,0 1,0-1,0 0,1 0,-1 0,1-1,-1 1,0 0,1-1,-1 0,1 1,-1-1,1 0,-1-1,1 1,-1 0,1-1,-1 1,1-1,-1 0,84-33,172-141,-230 153,-1-1,-1-1,-2-1,0-1,-1-1,-2-2,-1 0,14-27,-27 43,-3 9,-1 0,0-1,0 1,-1-1,1 1,-1-1,0 0,0 0,0 0,-1 0,0 0,0-1,0 1,-1 0,0-1,0 1,0 0,0 0,-1-1,0 1,0 0,-1-3,-2 6,0 0,1 0,-1 0,0 1,0 0,0 0,0 0,-1 0,1 1,0 0,0 0,0 0,0 0,-1 0,1 1,0 0,0 0,0 0,0 0,0 1,0-1,1 1,-1 0,0 0,1 1,-1-1,1 1,-3 2,-18 13,1 0,1 2,0 1,1 0,2 2,0 0,-7 13,23-32,1 0,-1 0,0 0,1 0,0 1,0-1,0 1,1-1,0 1,0 0,0 0,0-1,0 1,1 0,0 0,0 0,1 0,-1-1,1 1,0 0,0 0,1-1,-1 1,1-1,0 1,0-1,1 0,-1 0,1 0,0 0,0 0,0 0,0-1,1 0,0 1,-1-1,1-1,0 1,1 0,-1-1,0 0,1 0,-1 0,1-1,2 1,5 0,1-1,0 0,0-1,0 0,-1-1,1 0,0-1,-1 0,12-5,63-7,-85 14,0 0,-1 0,1 0,0 0,0 1,0-1,0 0,0 1,0 0,0-1,-1 1,1 0,0 0,0 0,-1 0,1 0,-1 0,1 0,-1 1,1-1,-1 0,0 1,0-1,0 1,0 0,0-1,0 1,0 0,0 0,-1-1,1 1,0 0,-1 0,0 0,1 0,-1 0,0 0,0 0,0 0,0-1,-1 1,1 0,-1 0,1 0,-1 0,1 0,-1 0,0-1,0 1,0 0,0-1,0 1,0-1,0 1,-1-1,0 2,0 1,-1-2,1 0,0 1,0-1,0 1,1-1,-1 1,0-1,1 1,0 0,0 0,0 0,0 0,0 0,0 0,1 0,-1 0,1 0,0 0,0 0,0 0,0 0,1 0,-1 0,1 0,0 0,0 0,0 0,0 0,0 0,1-1,-1 1,1 0,0-1,0 1,0-1,0 0,2 2,1-2,0-1,1 1,-1-1,1 0,-1-1,1 1,0-1,-1 0,1-1,0 1,-1-1,1 0,-1 0,1-1,3-1,11-4</inkml:trace>
  <inkml:trace contextRef="#ctx0" brushRef="#br0" timeOffset="9548.994">2973 1008,'69'-16,"-1"-3,-1-2,-1-4,-2-3,47-27,-105 54,-1-1,0 0,0 0,0-1,0 1,-1-1,1 0,-1-1,1 1,-1-1,0 1,0-1,-1-1,1 1,-1 0,0-1,0 0,0 1,-1-1,0 0,0-1,0 1,0 0,-1 0,0-1,0 1,-1-1,1 1,-1-1,0 1,-1-1,1 1,-2-3,0 4,0-1,0 2,-1-1,1 0,-1 0,0 1,0 0,-1-1,1 1,-1 0,0 1,1-1,-1 1,0-1,0 1,-1 1,1-1,0 0,-1 1,1 0,-1 0,1 0,-1 1,1-1,-5 1,-4 0,0 0,-1 0,1 2,0-1,0 2,1-1,-1 2,-8 3,4 0,1 0,0 1,0 1,1 0,0 2,0-1,1 2,1 0,0 1,1 0,0 0,1 2,1-1,0 1,1 1,0 0,1 0,1 0,-2 11,8-21,1 0,0 0,0 0,1 0,-1 0,1 0,1 0,-1 0,1-1,0 1,0 0,1-1,-1 0,1 1,1-1,-1 0,1 0,0-1,0 1,0-1,0 0,1 0,0 0,0-1,0 1,0-1,0-1,1 1,-1-1,1 1,0-2,-1 1,1-1,0 0,0 0,0 0,0-1,0 0,0 0,31 2,-1-1,0-2,0-2,0-1,0-2,0-1,-1-2,0-2,-1-1,23-12,17-11,-2-3,-1-3,-2-4,12-14,-40 29,-1-2,-2-2,-1-1,-1-2,-3-1,2-6,-21 25,-2 0,0-1,0-1,-2 0,-1 0,0-1,-2 0,0 0,-2-1,0 0,-2 0,0 0,-2 0,-1-11,0 22,-2 0,0 0,0 0,-1 0,0 1,-1-1,0 1,-1 0,-1 0,1 0,-4-3,6 10,1 1,0-1,-1 1,0 0,0 0,0 0,0 0,0 0,-1 1,1 0,-1-1,1 1,-1 1,0-1,0 0,0 1,0 0,0 0,0 0,0 0,0 1,-1 0,1 0,0 0,0 0,0 0,-1 1,1 0,0 0,0 0,0 0,0 1,-3 1,-4 6,0 0,0 0,1 1,0 1,1-1,0 2,1-1,0 1,1 0,0 1,1 0,-4 10,9-20,-13 25,2 0,1 0,1 1,2 1,0-1,2 1,2 1,1-1,1 1,1-1,2 1,1 0,1-1,2 0,1 0,1 0,2-1,11 27,99 168,-107-200</inkml:trace>
</inkml:ink>
</file>

<file path=ppt/ink/ink6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04.9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2681 226,'-5'15,"-1"9,5 1,7-5,3-4</inkml:trace>
  <inkml:trace contextRef="#ctx0" brushRef="#br0" timeOffset="252.98">2737 480,'0'5,"0"2</inkml:trace>
  <inkml:trace contextRef="#ctx0" brushRef="#br0" timeOffset="-2151.162">452 199,'-3'1,"0"1,0-1,0 1,1 0,-1 0,1 0,0 0,-1 0,1 1,0-1,0 1,1-1,-1 1,0 0,1 0,-1-1,1 1,0 0,0 0,0 1,-1 2,-203 449,202-449,0-2,1 0,-1 1,1-1,0 1,0 0,0 0,1 0,0 0,0 0,0 0,0 0,1 0,0 0,0 0,0 0,1 2,3-2</inkml:trace>
  <inkml:trace contextRef="#ctx0" brushRef="#br0" timeOffset="-1728.104">452 199,'-3'0,"1"0,-1 1,1-1,0 1,-1 0,1 0,0-1,0 2,0-1,0 0,0 0,0 1,0-1,0 1,0-1,1 1,-1 0,0 0,1 0,0 0,-1 0,1 0,0 0,0 0,0 0,0 1,1-1,-1 0,1 1,-1-1,1 0,-8 81,8-78,-1 23,2-1,0 0,2 0,1 0,2 0,0-1,7 16,-12-38,0-1,0 1,0-1,1 0,-1 1,1-1,0 0,0 0,0 0,1 0,-1-1,0 1,1 0,0-1,0 0,0 0,0 0,0 0,0 0,0 0,0-1,1 0,-1 1,1-1,-1 0,1-1,-1 1,1-1,0 0,-1 1,1-2,0 1,-1 0,1-1,-1 1,1-1,-1 0,1-1,-1 1,0 0,1-1,-1 0,0 0,2-1,117-129,-100 102,-1 0,-1-2,-1 0,-2-1,2-10,-14 33,-1-1,0 1,-1-1,0 0,-1 0,0 0,-1 0,0-1,-1 1,0 0,0-1,-2 1,1 0,-2-1,-15 0,6 17</inkml:trace>
  <inkml:trace contextRef="#ctx0" brushRef="#br0" timeOffset="-1362.815">959 453,'0'9,"0"0,1 1,0-1,1 0,-1 0,2 0,-1 0,1 0,1 0,0-1,0 1,0-1,1 0,1 0,-1-1,1 0,0 0,1 0,2 2,-5-7,-1 0,0 0,1-1,-1 0,1 1,0-1,-1 0,1-1,0 1,0-1,-1 1,1-1,0 0,0-1,0 1,-1-1,1 1,0-1,0 0,-1 0,1-1,-1 1,1-1,-1 0,0 0,0 0,0 0,0-1,0 1,0-1,0 1,-1-1,1-1,4-3,-1-1,1 1,-2-1,1 0,-1 0,-1-1,0 0,0 0,0 0,-1 0,0 0,0-8,-2 11,-1 0,0 0,0 1,-1-1,0 0,0 0,0 1,-1-1,0 0,0 1,0 0,-1-1,0 1,0 0,0 0,0 1,-1-1,0 1,0 0,0 0,0 0,-1 0,1 1,-1-1,0 1,0 0,0 1,-1-1,1 1,-1 0,1 1,-1-1,0 1,1 0,-1 1,0-1,0 1,0 0,1 1,-1-1,0 1,0 0,1 0,-1 1,1 0,-1 0,-4 2,-14 9</inkml:trace>
  <inkml:trace contextRef="#ctx0" brushRef="#br0" timeOffset="-981.508">1609 0,'-12'64,"3"-1,3 1,2 0,5 54,14-40,-12-70,-1 1,1 0,-1-1,-1 1,0 0,0 0,-1 0,0 0,0 0,-1 0,-1 3,-3 0,-1-6</inkml:trace>
  <inkml:trace contextRef="#ctx0" brushRef="#br0" timeOffset="-728.092">1355 396,'38'0,"32"-5,9-1,-4-1,-10 2,-12-3,-9 0,-8 1,-5 1,-3 3,-2 1,-5 1</inkml:trace>
  <inkml:trace contextRef="#ctx0" brushRef="#br0" timeOffset="-363.161">2032 509,'25'-7,"-1"-1,0-1,-1 0,0-2,-1-1,0-1,0-1,-2-1,0-1,-1 0,14-16,-31 31,-1 0,1 0,0-1,-1 1,1-1,-1 1,1-1,-1 0,0 0,1 0,-1 0,0 1,0-1,-1-1,1 1,0 0,-1 0,1 0,-1 0,0 0,0 0,1-1,-1 1,-1 0,1 0,0 0,-1-1,1 1,-1 0,1 0,-1 0,0 0,0 0,0 0,0 0,0 0,-1 1,1-1,0 0,-1 1,1-1,-1 1,0-1,1 1,-1 0,0 0,0-1,0 1,0 1,0-1,0 0,0 0,-2 0,-10-1,0 0,0 1,0 0,0 1,-1 0,1 2,0-1,0 2,0 0,1 0,-1 1,1 1,0 1,0-1,0 2,1 0,0 0,0 1,1 1,0 0,1 1,-1 0,2 0,0 1,0 0,-1 2,10-12,-51 81,50-79,0 0,0-1,0 1,0 0,0 0,1 0,0 0,-1 0,1 0,0-1,0 1,0 0,1 0,-1 0,1 0,0 0,-1 0,1-1,1 1,-1 0,0 0,1-1,-1 1,1-1,0 0,-1 1,1-1,0 0,1 0,-1 0,1 0,12 5,-1 0,1-2,0 0,1 0,-1-2,1 0,0-1,0 0,0-1,-1-1,1 0,0-2,2 0,16 1,-8 0,-1-1,0-1,0-1,0-1,-1-2,18-6,-15 2</inkml:trace>
  <inkml:trace contextRef="#ctx0" brushRef="#br0" timeOffset="1672.869">0 1045,'278'-36,"-180"24,0 5,1 4,35 6,141-5,-52-23,78-5,28-22,-164 34,-97 9,0 3,1 3,44 4,-31 0,87-28,-146 26</inkml:trace>
</inkml:ink>
</file>

<file path=ppt/ink/ink6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10.4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0 245,'63'-15,"-1"-2,0-4,-2-2,0-2,-2-4,2-3,-56 30,0 0,0 0,0 0,-1-1,0 1,1-1,-1 0,0 0,0 0,0 0,-1 0,1-1,-1 1,0-1,0 0,0 0,0 0,-1 0,1 0,-1 0,0 0,0 0,-1 0,1-1,-20 25,13 6,1 1,0 0,3 1,0-1,1 1,2-1,2 11,-1 29,-1-44,-1 1,0-1,-2 0,-1 0,-1 0,0-1,-2 1,-1-1,-1 0,0 0,-2-1,0-1,-2 1,-10 13,18-29,0 3,0 0,-1-1,-1 1,1-1,-1 0,0 0,-1-1,1 0,-1 0,-1 0,1-1,-1 0,0-1,0 1,0-2,0 1,-1-1,0 0,1-1,-1 0,0 0,0-1,0 0,0-1,0 0,-1 0,1-1,5 0,1-1,-1 1,1-1,0 1,0-1,-1 0,1 0,0-1,1 1,-1-1,0 1,1-1,-1 0,1 0,0 0,0 0,0 0,0 0,1-1,-1 1,1-1,0 1,0-1,0 1,1-1,-1 0,1 1,0-1,0 0,0-3,1-2,0 0,0 1,0-1,1 1,1 0,0-1,0 1,0 0,1 0,0 1,1-1,4-5,6-4,0 0,2 1,0 1,0 1,2 1,-1 0,2 1,0 1,0 1,20-7,-25 10,1 0,1 2,-1 0,1 0,-1 2,1 0,12 0,-3 2,-2 1</inkml:trace>
</inkml:ink>
</file>

<file path=ppt/ink/ink6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09.0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368 57,'0'0,"0"5,0 6,0 6,4 5,3 4,-1 2,-1 1,-1 0,-2 1,-1-1,0 0,-1 0,-1-1,6 0,1-4</inkml:trace>
  <inkml:trace contextRef="#ctx0" brushRef="#br0" timeOffset="301.022">1 114,'33'-5,"36"-6,10-2,-2 2,-6-2,-10 1,-10 2,-10 4,-6 2,-5 2,-2-4,-2 0,0 0,1 2,-1 1,-3 2</inkml:trace>
  <inkml:trace contextRef="#ctx0" brushRef="#br0" timeOffset="559.737">114 565,'38'-5,"47"-11,18-7,1-1,-12 0,-12 4,-15 5,-14 0,-11 3,-7 3,-9 4</inkml:trace>
</inkml:ink>
</file>

<file path=ppt/ink/ink6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12.4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55 150,'-37'45,"34"-37,0-1,0 1,1 0,0 1,1-1,-1 0,1 1,1-1,0 0,0 1,1-1,0 0,0 1,1-1,0 0,0 0,3 6,-3-10,-1 1,1-1,1 0,-1 0,0 0,1 0,0 0,0 0,0-1,1 1,-1-1,1 0,-1 0,1 0,0-1,0 1,0-1,1 0,-1 0,1 0,-1-1,1 0,-1 0,1 0,0 0,-1-1,1 1,0-1,0-1,-1 1,4-1,15-6,0 0,-1-2,0 0,0-2,-1 0,-1-2,0 0,0-1,-2-1,1-1,-2 0,0-1,6-10,-10 12,0-1,-1 0,-1 0,-1-1,0-1,-1 0,-1 0,0 0,2-14,-12-19,-13 83,13-6,1-1,1 1,2 0,0 0,2 0,2 4,8 102,6 54,-20-169,0 0,-2 1,0-1,-1 0,0 0,-1 0,-1 0,-1-1,-1 1,0-1,-1-1,0 0,-2 0,-10 13,-61 21,80-48,-1 0,0-1,0 1,0-1,0 1,0-1,0 0,0 0,0 0,0 0,0 0,0 0,0 0,1-1,-1 1,0-1,0 0,0 1,0-1,1 0,-1 0,0 0,1 0,-1 0,0-1,1 1,0 0,-1-1,1 1,0-1,0 1,0-1,0 0,0 0,0 1,0-1,0 0,1 0,-1 0,1 0,-1 0,1 0,0 0,0 0,0 0,0-12,2 0,-1 0,2 0,0 0,0 1,1-1,1 1,0 0,1 0,8-11,4-17,-15 34,4-11,0 0,1 1,0 0,2 1,0 0,0 0,2 1,0 0,10-9,-8 14</inkml:trace>
</inkml:ink>
</file>

<file path=ppt/ink/ink6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12.7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70 64,'-9'14,"0"0,1 0,1 1,0 0,1 0,1 1,0-1,1 1,1 0,0 0,1 1,1-1,1 0,1 14,-1-27,1 1,0-1,0 1,0-1,1 0,-1 0,1 1,0-1,0 0,0 0,0-1,0 1,0 0,1-1,0 1,-1-1,1 0,0 0,0 0,0 0,0-1,0 1,1-1,-1 1,1-1,-1 0,0-1,1 1,-1-1,1 1,0-1,-1 0,1 0,-1-1,1 1,-1-1,1 1,-1-1,1 0,-1-1,0 1,2-1,6-2,-1-1,1 0,-1 0,0-1,0 0,-1-1,1 0,-1-1,-1 0,0 0,0-1,-1 1,0-2,0 1,-1-1,0 0,-1-1,0 1,0-1,-1 0,-1 0,0-2,-3 7,-1 1,0-1,-1 0,1 1,-1-1,0 1,0-1,-1 1,0 0,0 0,0 0,0 1,-1-1,1 1,-1 0,-1 0,1 0,0 0,-1 1,0-1,0 1,0 1,0-1,0 1,-1-1,1 2,-1-1,1 1,-1-1,0 1,1 1,-1-1,0 1,0 0,1 1,-1-1,0 1,-3 1,-17-2</inkml:trace>
  <inkml:trace contextRef="#ctx0" brushRef="#br0" timeOffset="316.453">464 121,'5'14,"1"0,0 0,0-1,1 0,1 0,0 0,1-1,6 6,-11-14,-1 0,1-1,-1 1,1-1,0 0,0 0,0-1,1 1,-1-1,1 0,-1 0,1 0,0-1,0 1,0-1,0-1,-1 1,1-1,0 1,0-1,0-1,0 1,0-1,0 0,0 0,0 0,0-1,4-2,0 0,0-1,-1 0,1-1,-1 0,-1 0,1-1,-1 0,0 0,0-1,-1 1,0-2,-1 1,0 0,0-1,-1 0,0 0,0-1,-1 1,0-1,-1 0,0 1,0-1,-1 0,-1 0,0 0,0 0,-1 0,0 0,0 0,-1 0,-5-9</inkml:trace>
</inkml:ink>
</file>

<file path=ppt/ink/ink6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16.80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307 414,'-10'-3,"0"2,0-1,0 1,0 1,0 0,0 0,-1 1,1 0,0 1,0 0,1 1,-1 0,0 0,1 1,0 0,0 1,0 0,0 1,1-1,0 1,0 1,1 0,0 0,0 0,0 1,1 0,0 0,1 1,0 0,0 0,1 0,-1 2,-27 101,31-108,1 0,0 1,0-1,0 0,1 0,0 0,-1 1,1-1,1 0,-1 0,1 0,-1 0,1-1,0 1,0 0,1-1,-1 1,1-1,0 0,0 0,0 0,0 0,0 0,1-1,-1 0,2 1,3 1,0-1,0 0,1 0,-1 0,1-1,-1-1,1 1,0-1,0-1,0 0,0 0,-1-1,1 0,0 0,0-1,-1 0,1-1,2-1,144-72,-132 64,0-1,0-1,-1-1,-1-1,-1-1,0-1,-1-1,-1 0,-1-1,-1-1,0-1,-2 0,0-1,-2-1,-1 0,0 0,-2-1,-1-1,-1 1,3-21,-8 36,-1 1,0-1,0 0,-1 0,0 1,-1-1,0 0,0 0,-1 1,0-1,-1 1,0-1,-1 1,1 0,-2 0,1 1,-1-1,-1 1,0 0,0 0,0 1,-1 0,0 0,0 0,-6-3,7 7,1 0,-1 1,1-1,-1 1,0 1,0-1,0 1,0 0,0 0,0 0,0 1,-1 0,1 0,0 1,0 0,0 0,0 0,0 1,0 0,1 0,-1 0,0 1,1 0,0 0,-1 0,1 1,0-1,1 1,-1 1,1-1,0 0,0 1,0 0,1 0,-1 1,-3 7,2 0,0 0,0 1,1-1,1 1,0 0,1 0,1 0,0 0,0 0,2 0,0 0,0 0,1 0,1 0,1 0,-1-1,2 0,0 1,1-2,0 1,1-1,0 1,1-2,0 1,1-1,7 6,138 130,-110-96,-33-38</inkml:trace>
</inkml:ink>
</file>

<file path=ppt/ink/ink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52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6 985,'0'0,"1"-1,0 1,-1 0,1 0,-1-1,1 1,0 0,-1-1,1 1,-1 0,1-1,-1 1,1-1,-1 1,0-1,1 1,-1-1,1 0,-1 1,0-1,0 1,1-1,-1 0,0 1,0-1,0 0,0 1,1-1,-1 0,0 1,0-1,0 1,-1-1,1 0,0 1,0-1,0 0,0 1,-1-1,1 0,0 1,0-1,-1 1,1-1,-1 1,1-1,0 1,-1-1,1 1,-1-1,1 1,-1-1,1 1,-1 0,0-1,1 1,-1 0,1 0,-1-1,0 1,1 0,-1 0,0 0,1 0,-1 0,0 0,1 0,-2 0,154-152,-82 73,-3-4,-4-2,43-80,-94 146,32-57,-2-3,-4 0,-1-9,-36 84,17-36,-17 39,-1 1,1-1,-1 1,1-1,-1 1,1 0,-1-1,1 1,-1 0,1-1,-1 1,1 0,0 0,-1 0,1 0,-1-1,1 1,0 0,-1 0,1 0,-1 0,1 0,0 0,-1 1,1-1,-1 0,1 0,0 0,-1 0,1 1,-1-1,1 0,-1 1,1-1,-1 0,1 1,-1-1,1 1,-1-1,1 1,-1-1,0 0,1 1,-1 0,0-1,0 1,1-1,-1 1,0-1,0 1,0 0,0-1,1 1,-1-1,0 1,0 0,0-1,0 1,0-1,-1 1,1 0,0-1,0 1,0-1,-1 1,1 0,12 151,-13-111,-1 676,-7-665,9-51,-1 0,1 0,-1 0,0-1,1 1,-1 0,0 0,1-1,-1 1,0-1,0 1,0 0,0-1,0 0,0 1,0-1,0 1,1-1,-1 0,0 0,0 0,0 1,-1-1,1 0,0 0,0 0,0-1,0 1,0 0,0 0,0 0,0-1,1 1,-1-1,0 1,0-1,0 1,0-1,0 1,0-1,1 0,-1 1,0-1,1 0,-1 0,0 1,1-1,-1 0,0-1,-22-21,1-2,1 0,2-1,0-1,-4-11,-54-73,-64-26,134 134,5 5</inkml:trace>
  <inkml:trace contextRef="#ctx0" brushRef="#br0" timeOffset="1298.058">767 1041,'61'-33,"37"-21,-3-3,55-45,-112 72,-1-2,-2-1,-1-1,15-22,-31 31,-1 0,-1-1,-1-1,-1-1,-2 0,-1 0,0-1,-3-1,5-24,-9-37,-4 88,0 1,0-1,-1 1,1-1,-1 1,0 0,0-1,0 1,0 0,0-1,-1 1,1 0,-1 0,1 0,-1 0,0 0,1 1,-1-1,0 0,0 1,0-1,-1 1,1 0,0 0,0 0,-1 0,1 0,-1 0,1 1,-1-1,1 1,-1 0,-1-1,-7 4,0 0,-1 0,1 1,1 0,-1 1,1 0,-1 1,2 0,-1 1,1 0,0 0,0 1,1 0,0 1,0-1,-6 10,-8 6,1 1,0 1,2 1,1 1,1 0,2 1,1 1,1 0,1 1,2 0,1 1,8-20,0 0,0 0,1 1,1-1,0 0,1 0,0 0,0 0,2 0,-1-1,2 1,-1-1,2 0,-1 0,1-1,1 0,0 0,0 0,1-1,1 0,-1 0,1-1,1 0,-1-1,1 0,1 0,-1-1,1-1,0 0,1 0,-1-1,1 0,8 1,-4-4,0 0,0-1,1-1,-1 0,0-1,0-1,0 0,0-1,-1-1,1-1,-1 0,0-1,-1 0,0-1,0-1,-1 0,0-1,0 0,-1-1,0-1,-1 0,2-4,96-112,-107 126,0 0,0 0,1 0,-1 0,0 0,1 1,-1-1,1 1,0 0,-1 0,1 0,0 0,0 0,0 1,0-1,0 1,-1 0,1-1,0 2,0-1,0 0,0 0,0 1,0 0,0-1,-1 1,1 0,0 1,-1-1,1 0,0 1,-1-1,0 1,1 0,-1 0,0 0,0 0,0 0,0 0,0 1,-1-1,1 1,-1-1,1 1,-1-1,0 1,0 0,0 0,-1 0,1-1,0 1,-1 1,1 4,1 1,-2-1,1 0,-1 0,0 1,-1-1,0 0,0 0,-1 0,0 0,0 0,-1 0,0 0,-1-1,1 0,-2 1,1-1,-1-1,0 1,0-1,-3 4,-4 2,0 0,-1 0,-1-2,1 1,-1-2,-1 0,0 0,0-2,-1 0,0 0,2 0,25-6,25-5,-22 0,0 0,1 2,-1 0,1 0,0 1,0 1,-1 1,1 0,13 3,-13-1,1 0,0-1,1 0,-1-2,0 0,0 0,0-2,0 0,0 0,0-2,0 0,-1-1,1 0,-1-2,-1 1,1-2,-1 0,0-1,-1 0,7-7,133-124,-70 38,-83 102,1-1,-1 0,1 1,-1-1,1 0,-1 0,0 1,1-1,-1 0,0 0,0 1,0-1,1 0,-1 0,0 0,0 0,0 1,0-1,0 0,0 0,-1 0,1 1,0-1,0 0,-1 0,1 0,0 1,-1-1,1 0,-1 1,1-1,-1 0,1 1,-1-1,1 1,-1-1,1 0,-1 1,0 0,0-1,1 1,-1-1,0 1,1 0,-1-1,0 1,0 0,0 0,1 0,-1 0,0 0,0 0,0 0,0 0,-45 8,-100 99,141-105,0 2,0-1,0 1,0-1,1 1,0 1,-1-1,2 0,-1 1,0 0,1 0,0 0,0 0,1 1,-1-1,1 1,0 0,1-1,-1 1,1 0,0 0,1 0,-1 0,1 0,1 0,-1 0,1 0,0 0,0 0,0-1,1 1,0 0,0-1,1 1,0 0,3 0,0 0,0-1,0 1,1-1,0 0,0-1,1 0,-1 0,1 0,0-1,0-1,0 1,0-1,0 0,1-1,-1 0,0 0,1-1,-1 0,1 0,-1-1,0 0,1-1,4-1,10-3,-1-1,0 0,-1-2,0 0,0-2,0 0,-2-1,11-9,-16 11,0-1,-1-1,0 0,-1-1,0-1,-1 1,-1-2,0 0,-1 0,0 0,-1-1,-1-1,-1 1,0-1,-1 0,0-5,-4 18,-1 0,0 0,0-1,-1 1,1 0,-1 0,1 0,-1 0,-1 0,1 0,-1 0,1 0,-1 1,0-1,0 0,-1 1,1 0,-1-1,1 1,-1 0,0 0,0 1,-1-1,1 1,-1-1,1 1,-1 0,0 0,1 1,-1-1,0 1,0 0,0 0,0 0,0 0,-1 1,1 0,0 0,0 0,-3 0,6 0,-1-1,0 1,0 0,1 0,-1 0,0 0,0 0,0 0,1 0,-1 0,0 1,0-1,1 1,-1-1,0 1,1 0,-1-1,0 1,1 0,-1 0,1 0,-1 0,1 1,0-1,0 0,-1 1,1-1,0 1,0-1,0 1,1-1,-1 1,0-1,0 1,1 0,-1 0,1-1,0 1,-1 0,1 0,0 0,0-1,0 1,0 0,0 0,1 0,-1-1,1 1,-1 0,1-1,-1 1,1 0,0-1,0 1,0-1,0 1,0-1,0 1,0-1,0 0,1 1,-1-1,1 0,-1 0,0 0,1 0,57 11,-28-10</inkml:trace>
</inkml:ink>
</file>

<file path=ppt/ink/ink6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17.30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0,'0'0</inkml:trace>
</inkml:ink>
</file>

<file path=ppt/ink/ink6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17.77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1,'0'19,"5"11,1 1</inkml:trace>
</inkml:ink>
</file>

<file path=ppt/ink/ink6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18.02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1,'5'0,"1"0</inkml:trace>
</inkml:ink>
</file>

<file path=ppt/ink/ink6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19.4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311 0,'-5'34,"4"34,6 12,2-4,1-10,3-11,0-11,-2-7,2-6,0-2,-8-8,-3-6</inkml:trace>
  <inkml:trace contextRef="#ctx0" brushRef="#br0" timeOffset="602.344">1 338,'40'0,"1"-3,-1-1,0-3,0 0,-1-3,0-1,9-6,-30 8,0-1,-1-1,-1-1,0 0,0-1,-1-1,-1 0,0-1,-1-1,-1 0,8-13,-3 6,-16 21,0 0,0-1,0 1,0 0,0-1,1 1,-1 0,1 0,-1 0,1 0,0 1,-1-1,1 0,0 1,0-1,0 1,1 0,-1-1,0 1,0 0,1 0,-1 1,1-1,-1 0,1 1,-1-1,1 1,-1 0,1 0,-1 0,1 0,-1 1,1-1,-1 1,0-1,1 1,-1 0,1 0,-1 0,0 0,0 0,0 0,1 1,-1-1,-1 1,1 0,0-1,0 1,0 0,-1 0,1 0,-1 0,0 0,0 1,1-1,-1 0,3 14,-1 1,-1-1,0 0,-1 1,0-1,-1 1,-1-1,-1 1,0-4,1-1,0 1,0 0,2-1,0 1,0-1,1 1,0-1,1 1,1-1,0 0,1 0,0-1,1 3,-3-11,0 0,-1 0,1 0,0 0,1 0,-1-1,0 1,1-1,-1 0,1 0,0 0,0 0,0-1,0 1,0-1,0 0,0-1,0 1,0-1,0 1,1-1,-1 0,0-1,0 1,0-1,1 0,109-34,-107 32,99-32,-105 36,1 0,-1 0,0 0,1 0,-1 0,0 0,0 0,0 1,0-1,0 1,0-1,0 1,0-1,-1 1,1-1,-1 1,1-1,-1 1,1 0,-1 0,0-1,0 1,0 0,0-1,0 1,0 0,-1-1,1 1,0 0,-1-1,1 1,-1-1,0 1,1 0,-1-1,0 0,0 1,0-1,0 1,0-1,-1 0,1 0,0 0,0 0,-2 1,-4 13,5-13,1 1,-1-1,1 1,0-1,-1 1,1 0,0 0,1-1,-1 1,0 0,1 0,0 0,-1 0,1 0,0 0,1 0,-1 0,0 0,1-1,0 1,-1 0,1 0,0 0,1-1,-1 1,0 0,1-1,0 0,-1 1,1-1,0 0,0 0,0 0,1 0,-1 0,0 0,1 0,-1-1,1 1,-1-1,1 0,0 0,0 0,1 0,20 2,0-1</inkml:trace>
  <inkml:trace contextRef="#ctx0" brushRef="#br0" timeOffset="1022.478">1327 508,'15'-5,"1"-1,-1-1,0 0,-1 0,1-2,-2 0,1-1,-1 0,-1-1,0 0,0-1,-1 0,-1-1,9-12,-18 22,0 1,1-1,-1 0,0 1,0-1,0 0,-1 0,1 0,-1 0,1 0,-1 0,0 0,0 0,0 1,-1-1,1 0,-1 0,1 0,-1 0,0 0,0 1,-1-1,1 0,0 1,-1-1,0 1,1-1,-1 1,0 0,0 0,0 0,-1 0,1 0,0 0,-1 1,1-1,-1 1,1-1,-1 1,0 0,0 0,0 0,1 1,-1-1,0 1,0-1,-1 1,-10-2,0 1,-1 1,1 0,0 1,0 0,0 1,0 1,0 0,0 1,0 0,1 1,0 1,0 0,0 1,1 0,0 1,1 0,-7 6,15-11,0 0,0 1,0-1,1 0,-1 1,1 0,0 0,0-1,0 1,1 0,0 1,-1-1,1 0,1 0,-1 0,0 1,1-1,0 0,0 1,1-1,-1 0,1 0,0 1,0-1,0 0,0 0,1 0,0 0,0 0,0 0,0-1,0 1,1-1,0 1,0-1,0 0,0 0,0 0,0-1,1 1,-1-1,4 2,20 10,0-1,1-2,0-1,0-1,1-1,0-2,1-1,0-1,-1-1,1-2,0-1,27-4,-29 4,-3-1</inkml:trace>
</inkml:ink>
</file>

<file path=ppt/ink/ink6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18.46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17 398,'-16'118,"16"-115,0 0,0 0,0 0,0 1,1-1,-1 0,1 0,0 0,0 0,0 0,0-1,1 1,-1 0,1 0,-1-1,1 1,0-1,0 1,0-1,1 0,-1 0,0 0,1 0,0 0,-1-1,1 1,0-1,0 0,-1 1,1-1,0-1,0 1,1 0,-1-1,0 1,0-1,10-2,-1 0,0-1,0 0,0-1,0 0,-1-1,1 0,-1-1,0-1,-1 1,0-1,0-1,5-4,4-2,2-4,-1 0,0-1,-1-1,-1-1,-2-1,0 0,-1-1,-1-1,-1 0,5-15,-14 33,0-1,-1 0,0 0,-1-1,1 1,-2 0,1-1,-1 0,0 1,0-1,-1 0,0 1,0-1,-1 0,0 1,0-1,-1 1,0-1,-1 1,1 0,-1 0,-1 0,1 0,-1 0,0 1,-1 0,1-1,-1 2,-1-1,1 1,-1-1,0 2,0-1,0 0,-1 2,1 1,-1-1,0 1,0 0,1 0,-1 1,-1 0,1 0,0 1,0 0,0 0,0 0,0 1,0 0,0 1,0-1,0 2,0-1,1 1,-1-1,1 2,-1-1,1 1,-2 2,-5 3,1 1,0 0,0 0,1 2,1-1,0 2,0-1,2 1,-1 0,-4 11,9-15,0 0,0 0,1 1,0-1,0 1,1-1,0 1,1 0,0 0,1-1,0 1,1 0,-1 0,2 0,0 0,0-1,0 1,1-1,1 0,0 0,0 0,1 0,0 0,0-1,1 0,0 0,0-1,1 1,0-1,0-1,5 3,9 4,2-1,0-1,0-1,1-1,0-1,1-1,-1-1,1-1,1-2,-1 0,0-2,1-1,-1 0,1-2,7-2,47-30,-66 24</inkml:trace>
  <inkml:trace contextRef="#ctx0" brushRef="#br0" timeOffset="366.904">723 568,'6'-2,"18"-3,0-2,-1 0,1-2,-2 0,0-2,0 0,-1-1,0-2,8-7,-27 20,0-1,0 0,0 1,0-1,0 0,-1 0,1-1,-1 1,1 0,-1 0,0-1,0 1,0-1,0 1,0-1,-1 1,1-1,-1 1,0-1,0 0,0 1,0-1,0 1,0-1,-1 0,1 1,-1-1,1 1,-1-1,0 1,0-1,-1 1,1 0,0-1,-1 1,1 0,-1 0,0 0,0 0,0 0,0 1,0-1,0 1,0-1,0 1,-1 0,1-1,0 1,-1 0,1 1,-1-1,1 0,-2 1,-5-1,-1 0,1 0,0 1,0 1,-1 0,1 0,0 1,0 0,0 0,0 1,1 0,-1 1,1 0,-1 0,1 1,1 0,-1 0,1 1,0 0,0 0,0 1,1 0,0 0,1 0,-1 1,1 0,1 0,-1 0,2 1,-1-1,1 1,-1 5,2-8,1 1,0-1,0 0,0 1,1-1,0 0,0 1,1-1,0 0,0 1,0-1,1 0,0 0,0 0,1 0,-1 0,1-1,0 1,1-1,-1 1,1-1,0 0,1-1,-1 1,1-1,0 0,0 0,0 0,1-1,-1 0,5 2,6 2,0-2,0 0,1-1,-1 0,1-1,0-1,0-1,0-1,0 0,0-1,3-1,5 1,0 1</inkml:trace>
</inkml:ink>
</file>

<file path=ppt/ink/ink6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17.02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0 141,'0'29,"5"10,6-8,1-7</inkml:trace>
  <inkml:trace contextRef="#ctx0" brushRef="#br0" timeOffset="526.049">169 1,'31'77,"-16"-37,2-1,2 0,1-1,1-1,9 9,-29-44,0 0,0 0,0 1,0-1,1 0,-1 0,0-1,1 1,0 0,-1 0,1-1,0 1,0-1,0 1,0-1,0 0,0 0,0 0,0 0,0 0,1-1,-1 1,0 0,1-1,-1 0,0 1,1-1,-1 0,0-1,1 1,-1 0,1 0,-1-1,0 0,0 1,1-1,-1 0,0 0,0 0,0 0,0-1,0 1,0 0,0-1,-1 0,2 0,32-109,-9 16,-15 75</inkml:trace>
</inkml:ink>
</file>

<file path=ppt/ink/ink6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21.20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198 0,'27'250,"2"-101,-19-111,-8-34,0 0,0 1,0-1,-1 1,0-1,0 1,0-1,-1 1,1 0,-1 0,0-1,0 1,-1 0,0-1,1 1,-2 0,1-1,0 1,-1-1,0 1,0-1,-1 2,-8 6</inkml:trace>
  <inkml:trace contextRef="#ctx0" brushRef="#br0" timeOffset="247.556">1 282,'28'0,"25"0,8 0,-3 5,-5 1,-7 0,-7-1,-5-1,-3-2,-8-1</inkml:trace>
  <inkml:trace contextRef="#ctx0" brushRef="#br0" timeOffset="653.254">537 282,'4'14,"1"-1,1 1,0-1,1 0,0-1,0 0,2 0,0 0,5 5,-11-14,0 1,0-1,0 0,1 0,-1 0,1 0,0-1,-1 0,1 1,0-1,1-1,-1 1,0-1,0 1,1-1,-1 0,1-1,-1 1,1-1,-1 0,1 0,-1 0,0-1,1 0,-1 1,1-1,-1-1,0 1,0-1,1 0,-1 0,1 0,114-100,-117 101,1 0,0 1,-1-1,1 1,-1 0,1 0,0 0,-1 0,1 0,0 1,-1-1,1 1,-1 0,1-1,-1 1,1 0,-1 1,1-1,-1 0,0 1,0-1,0 1,0 0,0-1,0 1,0 0,-1 0,1 1,-1-1,1 0,-1 0,0 1,0-1,0 1,0-1,0 1,0 0,23 28,-19-27,0 0,1 0,0-1,-1 0,1 0,0 0,0-1,1 0,-1 0,1 0,-1-1,1 0,-1 0,1-1,-1 0,1 0,-1 0,1-1,0 0,-1 0,0-1,1 0,-1 0,0 0,0-1,0 0,0 0,0-1,3-2,0 0,-1 0,1 0,-1-1,0 0,-1 0,1-1,-2 0,1-1,-1 1,0-1,-1 0,0-1,0 1,-1-1,0 0,-1 0,0 0,0-4,-8-33,-1 28</inkml:trace>
  <inkml:trace contextRef="#ctx0" brushRef="#br0" timeOffset="10324.398">1609 170,'-11'1,"0"1,0 0,1 1,-1 0,1 1,0 0,0 1,0 0,0 0,1 1,0 0,0 1,0 0,1 0,0 1,1 0,0 1,0-1,0 1,1 1,1-1,-4 9,7-13,1-1,-1 1,1-1,0 1,1 0,-1 0,1 0,0-1,0 1,1 0,-1 0,1 0,0-1,1 1,-1 0,1-1,-1 1,1-1,1 0,-1 0,1 0,-1 0,1 0,0 0,1-1,-1 1,1-1,-1 0,1 0,0 0,0 0,0-1,1 0,-1 0,0 0,1 0,0-1,2 1,3 3,-4-1,-1 0,1-1,0 0,0 0,1 0,-1 0,0-1,1 0,-1-1,1 1,0-1,0 0,-1-1,1 0,0 0,0 0,-1-1,1 0,0 0,0-1,-1 0,0 0,1 0,-1-1,0 0,0 0,0-1,3-2,-1-2,-1 0,-1-1,1 0,-1 0,-1-1,0 1,0-1,-1-1,0 1,0 0,-2-1,1 0,-1 1,-1-1,0 0,0 0,-1-9,0 14,0 0,-1 0,0 0,0 0,0 0,-1 1,1-1,-1 0,-1 0,1 1,-1-1,0 1,0 0,-1 0,1 0,-1 1,0-1,0 1,-1 0,1 0,-1 0,0 0,0 1,-1 0,1 0,0 1,-1-1,0 1,1 0,-1 1,0-1,-2 1,-17-2,2 2</inkml:trace>
</inkml:ink>
</file>

<file path=ppt/ink/ink6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01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8778 340,'-73'18,"67"-18,1 1,0 0,-1 0,1 1,0-1,0 1,0 1,0-1,0 0,0 1,0 0,1 0,0 1,-1-1,1 1,1 0,-1 0,0 0,1 1,0-1,0 1,0 0,1 0,0 0,-1 2,4-4,1 1,0-1,0 0,0-1,0 1,0 0,1 0,-1-1,1 0,-1 1,1-1,0 0,0 0,0 0,0-1,1 1,-1-1,0 0,1 0,-1 0,0 0,1-1,-1 1,2-1,15 6,-14-4,0 1,0-1,0 1,0 0,0 1,0-1,-1 1,0 0,0 0,0 1,0 0,-1-1,0 2,0-1,0 0,-1 1,1 0,-1-1,0 1,0 3,-1-4,0 0,0 0,0 0,0 0,-1 0,0 1,0-1,-1 0,1 1,-1-1,0 0,-1 1,1-1,-1 0,0 0,0 1,-1-1,0 0,1 0,-2 0,1-1,-1 1,1 0,-1-1,0 0,-1 1,1-1,-1-1,0 1,0 0,0-1,0 0,-1 0,1 0,-1 0,0-1,0 0,0 0,-103 4,83-7</inkml:trace>
  <inkml:trace contextRef="#ctx0" brushRef="#br0" timeOffset="-1799.992">6717 30,'-27'150,"-5"94,19-164,1 56,12-135,1-1,0 0,0 1,-1-1,1 0,0 0,0 1,0-1,-1 0,1 0,0 0,0 0,0 0,-1 0,1 0,0-1,0 1,0 0,-1 0,1-1,0 1,0 0,-1-1,1 1,0-1,-1 1,1-1,0 1,-1-1,1 1,-1-1,1 0,-1 1,1-1,-1 0,1 1,-1-1,0 0,1 0,-1 1,0-1,0 0,0 0,0 0,1 1,12-21,1 1,1 0,1 1,0 1,2 1,0 0,0 1,2 1,0 1,1 1,16-8,-14 10,-19 8,0 0,0 0,1 1,-1-1,1 1,0 0,-1 0,1 1,0-1,0 1,0 0,0 1,1-1,-1 1,0 0,0 0,0 0,0 1,0 0,0 0,0 0,0 1,0-1,4 3,-7 2,0-1,0 0,-1 1,0-1,0 1,0 0,0-1,-1 1,0 0,-1-1,1 1,-1-1,0 1,0-1,-1 1,1-1,-1 1,0-1,-1 0,0 0,1 0,-1 0,-1-1,1 1,-4 2,-2 8,0 0,-2 0,1-1,-2 0,0-1,-1 0,0-1,-1-1,0 0,-1-1,0 0,0-1,-1-1,-1 0,1-1,-1-1,0-1,-2 0,14-5,1 0,-1 0,0 0,0-1,1 0,-1 0,1 0,-1-1,1 1,0-1,-1 0,1 0,0-1,0 1,0-1,1 0,-1 0,1 0,-1 0,1-1,0 1,0-1,0-1,-10-17</inkml:trace>
  <inkml:trace contextRef="#ctx0" brushRef="#br0" timeOffset="-1449.199">7169 1,'-22'107,"-14"138,37-30,-6-187,-1-4</inkml:trace>
  <inkml:trace contextRef="#ctx0" brushRef="#br0" timeOffset="-1034.661">7226 537,'35'0,"0"-2,0-1,0-2,-1-1,0-2,1-2,-28 8,-1-1,0 0,0-1,0 1,0-1,-1 0,0 0,0-1,0 0,0 0,0 0,-1 0,0-1,0 0,2-5,-5 9,1-1,-1 0,1 0,-1 0,0 0,0 0,0 0,-1 0,1 0,-1-1,0 1,0 0,0 0,0 0,0-1,-1 1,1 0,-1 0,0 0,0 0,0 0,0 0,-1 0,1 0,-1 1,0-1,0 0,0 1,0 0,0-1,0 1,-1 0,1 0,-1 0,-1 0,0 0,0 0,0 0,0 0,0 1,0 0,-1 0,1 0,-1 0,1 1,0 0,-1 0,1 0,-1 0,1 1,-1 0,1 0,0 0,-1 0,1 0,0 1,-3 2,-88 51,95-54,-12 7,1 1,0 0,0 1,1 0,1 1,0 0,0 1,1-1,0 2,1-1,1 1,0 0,1 0,0 1,1 0,0 0,1 0,1 0,0 0,1 0,1 3,2-9,0 0,1-1,0 1,0 0,1-1,0 0,1 0,-1 0,1 0,1-1,-1 0,1 0,0 0,0-1,1 0,0 0,0-1,0 1,0-2,0 1,1-1,0 0,0 0,0-1,0 0,0-1,0 0,0 0,1 0,-1-1,0-1,0 1,1-1,-1-1,0 1,3-2,89-21,-73 13</inkml:trace>
  <inkml:trace contextRef="#ctx0" brushRef="#br0" timeOffset="-420.335">7733 651,'168'-234,"-125"195,-42 38,-1 0,1 1,0-1,0 1,0-1,0 1,0-1,-1 1,1-1,0 1,0 0,0 0,0-1,0 1,0 0,0 0,0 0,0 0,0 0,0 0,0 0,0 1,0-1,0 0,0 0,0 1,0-1,0 1,0-1,0 1,0-1,-1 1,1-1,0 1,0 0,-1 0,1-1,0 1,-1 0,1 0,-1 0,1-1,-1 1,1 0,-1 0,0 0,1 0,-1 0,0 0,0 0,0 0,0 1,-3 39,2-40,0 1,0-1,0 0,0 1,0-1,0 1,1-1,-1 1,1-1,-1 1,1-1,-1 1,1-1,0 1,0 0,0-1,0 1,0 0,0-1,0 1,0-1,1 1,-1-1,1 1,-1 0,1-1,0 1,-1-1,1 0,0 1,0-1,0 0,0 1,0-1,0 0,1 0,-1 0,0 0,1 0,-1 0,0 0,1-1,-1 1,1 0,-1-1,1 1,0-1,-1 0,1 1,-1-1,1 0,0 0,-1 0,1 0,-1 0,1-1,0 1,137-58,-122 50,62-21,-77 29,0 0,0 0,0 0,-1 0,1 0,0 0,0 0,-1 1,1-1,0 1,0-1,-1 1,1 0,0 0,-1-1,1 1,-1 0,1 1,-1-1,0 0,1 0,-1 0,0 1,0-1,0 1,0-1,0 1,0-1,0 1,-1 0,1-1,0 1,-1 0,1-1,-1 1,0 0,0 0,0 0,1-1,-2 1,1 0,0 0,-23 166,28-150</inkml:trace>
  <inkml:trace contextRef="#ctx0" brushRef="#br0" timeOffset="-4523.085">3472 397,'-21'18,"1"2,1 0,1 1,1 1,1 1,1 0,1 2,0-1,2 1,0 5,10-28,1 0,0 0,-1 1,1-1,0 0,0 1,0-1,0 1,1-1,-1 1,1 0,-1-1,1 1,0 0,0-1,0 1,0-1,1 1,-1 0,1-1,-1 1,1-1,0 1,0-1,0 1,0-1,1 0,-1 0,1 0,-1 1,1-1,0 0,0-1,0 1,0 0,0-1,0 1,0-1,0 1,1-1,-1 0,3 1,7-3,0 0,0 0,-1-1,1-1,0 0,-1 0,1-1,-1-1,0 0,0 0,-1-1,0 0,0-1,0-1,-1 1,0-1,0-1,-1 0,0 0,-1 0,0-1,0 0,4-10,-4 10,-1-2,0 1,0-1,-1 0,-1 0,0 0,0-1,-1 1,-1-1,0 0,-1 0,0-10,-1 21,0-1,0 1,-1 0,1-1,0 1,-1-1,0 1,1 0,-1 0,0-1,0 1,0 0,-1 0,1 0,0 0,-1 0,0 0,1 0,-1 1,0-1,0 1,0-1,0 1,0 0,0-1,0 1,0 0,0 0,-1 1,1-1,0 0,-1 1,1-1,-1 1,1 0,0 0,-1 0,1 0,-1 0,1 1,-2 0,-97 34,49 1,33-19</inkml:trace>
  <inkml:trace contextRef="#ctx0" brushRef="#br0" timeOffset="-4031.976">3754 735,'232'-304,"-231"303,-1 0,1 0,-1 1,1-1,-1 0,1 1,0-1,-1 0,1 1,0-1,0 1,-1-1,1 1,0-1,0 1,0-1,-1 1,1 0,0-1,0 1,0 0,0 0,0 0,0 0,0 0,0 0,0 0,0 0,-1 0,1 0,0 1,0-1,0 0,0 0,0 1,0-1,-1 1,1-1,0 1,0-1,-1 1,1-1,0 1,-1 0,1 0,0-1,-1 1,1 0,-1 0,1-1,-1 1,0 0,1 0,-1 0,0 0,0 0,1 0,-1-1,0 1,0 0,0 0,0 0,0 0,0 0,0 0,-1 0,1 0,2 6,0 0,1 0,0-1,0 1,0-1,1 0,0 0,0 0,0 0,1 0,0-1,0 0,0 0,1-1,0 1,0-1,0 0,0-1,0 1,1-1,0-1,0 1,-1-1,3 0,4-2,0-1,0 0,0 0,0-2,0 1,0-2,-1 0,1 0,-1-1,0-1,-1 0,1 0,-1-1,0-1,-1 0,0 0,0-1,-1-1,0 1,-1-1,0-1,0 1,-1-2,0 1,-1-1,21-23,-14 22</inkml:trace>
  <inkml:trace contextRef="#ctx0" brushRef="#br0" timeOffset="-13235.003">621 114,'-59'190,"55"-178,-37 140,-6-1,-7-3,-17 21,40-92,31-77,0-1,1 1,-1 0,0 0,0 0,0 0,1-1,-1 1,0 0,0 0,1 0,-1 0,0 0,0 0,1 0,-1 0,0 0,0 0,1 0,-1 0,0 0,0 0,1 0,-1 0,0 0,0 0,1 0,-1 0,0 0,0 0,0 0,1 0,-1 0,0 1,0-1,0 0,1 0,-1 0,0 0,0 1,0-1,0 0,1 0,-1 0,0 1,0-1,0 0,17-23,6-28,-11 26</inkml:trace>
  <inkml:trace contextRef="#ctx0" brushRef="#br0" timeOffset="-12789.565">593 143,'11'108,"2"-45,1 11,3-1,3-1,4-1,9 16,-33-85,1 0,0 0,0 0,0 1,0-1,1 0,-1 0,1-1,-1 1,1 0,0 0,-1-1,1 1,0-1,0 1,0-1,0 0,0 0,1 0,-1 0,0 0,0 0,1-1,-1 1,0-1,1 0,-1 1,0-1,1 0,-1-1,1 1,-1 0,0-1,1 1,-1-1,0 1,1-1,-1 0,0 0,0 0,0-1,0 1,0 0,0-1,0 1,0-1,-1 0,1 1,-1-1,2-2,66-133,-56 103,10-22,-2-1,-3-1,-2-1,-3-1,-3 0,2-43,-11 102,0-1,-1 0,1 0,-1 0,1 0,-1 0,0 0,0 0,0 0,0 0,0 0,0 1,-1-1,1 0,-1 0,1 0,-1 0,1 0,-1 1,0-1,0 0,0 0,0 1,0-1,-1 1,1-1,0 1,-1 0,1-1,-1 1,1 0,-1 0,0 0,1 0,-1 0,0 0,0 1,-1-1,-8 7</inkml:trace>
  <inkml:trace contextRef="#ctx0" brushRef="#br0" timeOffset="-7084.715">1242 509,'-2'-2,"0"0,-1 0,1 0,0 1,0-1,-1 1,1 0,-1 0,1-1,-1 2,0-1,1 0,-1 0,0 1,1 0,-1-1,0 1,0 0,1 0,-1 1,0-1,0 1,1-1,-1 1,0 0,1 0,-1 0,1 0,-1 0,1 1,0-1,-1 1,1-1,0 1,0 0,0 0,-65 79,28 32,39-110,0 0,-1 0,1 1,0-1,0 0,1 0,-1 1,1-1,-1 0,1 0,0 0,0 0,1 1,-1-2,1 1,-1 0,1 0,0 0,0-1,0 1,0-1,1 0,-1 1,1-1,-1 0,1 0,0-1,0 1,-1-1,1 1,0-1,1 0,-1 0,1 0,6 1,0-1,-1-1,1 0,-1 0,1 0,0-2,-1 1,1-1,-1 0,0-1,0 0,0-1,0 0,0 0,-1-1,0 0,0 0,0-1,0 0,-1 0,0-1,0 0,-1 0,0-1,0 1,-1-1,0-1,-1 1,1-1,0-4,-1 9,-1-1,0 1,0-1,0 0,0 0,-1 0,0 0,0-1,0 1,-1-1,0 1,0-1,0 1,0-1,-1 0,0 1,-1-1,1 0,-1 1,0-1,0 1,-1-1,1 1,-1 0,-1-1,1 1,-1 0,1 0,-2 1,1-1,0 0,-1 1,0 0,-1-1,0 3,-1 0,0 1,0-1,0 1,-1 1,1-1,0 1,0 0,0 0,-1 1,1-1,0 2,0-1,0 1,0-1,0 2,1-1,-1 1,1-1,-1 2,1-1,0 0,-4 4,-9 8</inkml:trace>
  <inkml:trace contextRef="#ctx0" brushRef="#br0" timeOffset="-6568.163">1722 1,'26'138,"-25"-110,0 0,-1 0,-2 0,-1 0,-1 0,-3 7,-23 162,7-39,18-123,8-27</inkml:trace>
  <inkml:trace contextRef="#ctx0" brushRef="#br0" timeOffset="-6290.153">1440 424,'34'5,"25"-3,7-2,-2-2,-8 1,-8 0,-8 0,-6-5,-3-1,-3 1,-6 1</inkml:trace>
  <inkml:trace contextRef="#ctx0" brushRef="#br0" timeOffset="-5835.827">1975 622,'21'-6,"0"0,-1-1,-1-1,1-1,-1-1,-1 0,0-2,0 0,-1-1,-1 0,0-2,-1 0,9-10,-23 23,1 0,-1 0,1 0,-1-1,0 1,0 0,0 0,0-1,0 1,0-1,-1 1,1-1,-1 1,0-1,1 1,-1-1,0 1,-1-1,1 1,0-1,-1 1,1-1,-1 1,0 0,0-1,0 1,0 0,0-1,-1 1,1 0,0 0,-1 0,0 0,0 0,1 1,-1-1,0 0,0 1,0 0,-1-1,1 1,0 0,0 0,-1 0,1 0,-1 0,1 1,-1-1,1 1,-1 0,1 0,-1 0,1 0,-1 0,1 0,-1 0,1 1,-15 2,1 0,0 2,0-1,1 2,-1 0,1 1,1 1,-1 0,1 1,1 0,0 1,0 1,1 0,0 1,1 0,0 1,1 0,0 0,1 1,-4 9,8-14,-1 1,2 0,-1 0,1 0,1 1,-1-1,2 1,0 0,-1 8,3-16,-1 0,1 1,0-1,0 0,0 1,1-1,-1 0,1 0,0 0,-1 0,1 1,1-1,-1 0,0 0,1-1,0 1,0 0,-1 0,2-1,-1 1,0-1,0 0,1 0,-1 0,1 0,0 0,-1 0,1-1,0 1,0-1,0 0,0 0,1 0,0 0,22 3,0-1,1-1,-1-2,1 0,-1-2,2-1,-12 1,22-3,1-1,-1-3,-1-1,0-1,18-10,-26 10</inkml:trace>
  <inkml:trace contextRef="#ctx0" brushRef="#br0" timeOffset="-5390.239">2653 368,'-9'3,"0"0,1 0,-1 1,1 0,0 1,0-1,0 2,1-1,0 1,0 0,0 1,1-1,0 2,0-1,1 0,-1 1,2 0,-1 0,1 1,5-4,0-1,-1 1,2 0,-1-1,1 1,-1-1,1 0,1 0,-1 1,0-1,1-1,0 1,0 0,0-1,0 1,1-1,-1 0,1 0,0 0,0-1,0 1,0-1,0 0,1 0,-1-1,4 2,10 7,12 5,41 27,-69-40,-1-1,0 0,1 0,-1 1,0-1,0 1,0 0,0-1,0 1,0 0,0-1,-1 1,1 0,-1 0,1-1,-1 1,0 0,1 0,-1 0,0 0,0 0,0 0,-1 0,1-1,0 1,-1 0,1 0,-1 0,0-1,1 1,-1 0,0 0,0-1,0 1,0-1,-1 1,1-1,-1 1,-7 5,0-1,0 1,-1-1,0-1,-1 0,1-1,-1 0,0 0,0-1,0 0,0-1,-1-1,1 1,0-2,-1 0,1 0,-1-1,1 0,-2-2,-5 3,-7-1</inkml:trace>
  <inkml:trace contextRef="#ctx0" brushRef="#br0" timeOffset="-3204.183">5024 453,'-30'475,"33"-509,2 0,2 0,0 1,2 0,2 0,1 1,1 1,2 0,1 1,2 0,7-8,-15 21,3-5,0 1,1 1,1 0,1 1,1 1,18-16,-32 32,-1 0,0 0,1 0,-1 1,1-1,-1 1,1-1,0 1,-1 0,1 0,0 1,0-1,0 0,0 1,0 0,0-1,0 1,0 1,0-1,0 0,0 1,-1-1,1 1,0 0,0 0,0 0,-1 0,1 1,0-1,-1 1,1-1,-1 1,0 0,1 0,-1 0,0 0,0 0,-1 1,1-1,0 1,-1-1,1 1,-1 0,0-1,0 1,0 0,0 0,0 2,2 9,-1-1,-1 0,0 0,0 1,-2-1,1 0,-2 0,0 1,0-1,-1 0,-1-1,0 1,-1-1,0 1,-1-1,0-1,-1 1,-1-1,1 0,-2-1,1 0,-1 0,-1-1,0 0,0-1,-1 0,0 0,0-1,-1-1,0 0,-10 3,-2 1,16-6,0-1,0 0,-1 0,1 0,-1-1,1 0,-1-1,0 0,0-1,1 1,-1-1,-6-2,1-7,3-2</inkml:trace>
  <inkml:trace contextRef="#ctx0" brushRef="#br0" timeOffset="-2670.221">5391 735,'48'-20,"-2"-1,0-2,-1-3,28-21,-56 35,-1-1,-1 0,0-1,-1-1,-1 0,0-1,-1 0,-1-1,0 0,-1-1,-1 0,-1 0,-1-1,0 0,-1-1,1-8,-6 25,-1 1,1-1,0 0,-1 1,0-1,1 0,-1 1,0-1,0 0,-1 0,1 1,0-1,-1 0,0 1,0-1,1 1,-1-1,-1 1,1-1,0 1,-1 0,1-1,-1 1,0 0,0 0,1 0,-1 0,-1 1,1-1,0 0,0 1,-1 0,1-1,-1 1,1 0,-1 0,1 0,-1 1,1-1,-1 1,0-1,0 1,1 0,-1 0,0 0,1 0,-1 1,0-1,1 1,-3 0,-6 3,0 0,1 1,-1 0,1 1,0 0,1 1,-1 0,1 0,1 1,-1 0,1 0,1 1,-1 0,2 1,-1 0,1 0,1 0,0 0,0 1,0 1,4-9,0 1,0-1,0 0,1 1,-1-1,1 0,0 1,0-1,0 1,0-1,0 0,1 1,-1-1,1 0,0 1,0-1,0 0,1 0,-1 0,1 0,0 0,0 0,0 0,0 0,0-1,0 1,1-1,0 0,-1 0,1 0,0 0,0 0,0 0,0-1,0 1,0-1,0 0,1 0,13 3,-1-1,0-1,1-1,0 0,-1-1,1-1,-1 0,1-1,-1-1,12-4,91-7,-118 13,0 1,0 0,0-1,0 1,-1 0,1 0,0 0,0 0,0 0,0 0,0 0,0 0,0 0,0 1,0-1,0 0,0 0,-1 1,1-1,0 1,0-1,0 1,-1-1,1 1,0-1,0 1,-1 0,1-1,0 1,-1 0,1 0,-1 0,1-1,-1 1,0 0,1 0,-1 0,0 0,1 0,-1 0,0 0,0-1,0 1,0 0,0 0,0 0,0 0,0 0,0 0,-1 0,1 0,0 0,0 0,-1 0,1-1,-1 2,-34 49,26-40,-3 3,9-11,0 0,0-1,0 1,0 0,1 1,-1-1,1 0,0 1,0 0,0-1,0 1,1 0,0 0,-1 0,1 0,1 0,-1 0,0 0,1 0,0 0,0 0,0 0,1 1,1-4,-1 1,1-1,0 1,0-1,0 0,1 0,-1 0,0 0,0 0,0-1,1 1,-1 0,0-1,1 0,-1 0,1 1,-1-2,0 1,1 0,-1 0,0-1,2 1,0-1,20-1</inkml:trace>
  <inkml:trace contextRef="#ctx0" brushRef="#br0" timeOffset="-2384.147">6322 397,'-13'20,"1"-3,0 1,1 0,1 0,0 1,2 0,0 1,1-1,1 2,1-1,1 1,0 2,4-21,0 0,-1 0,1 0,0 1,0-1,1 0,-1 0,0 0,1 0,-1 0,1 0,0 0,0 0,-1 0,1 0,1 0,-1-1,0 1,0 0,1-1,-1 1,1-1,-1 1,1-1,-1 0,1 1,0-1,0 0,0 0,0 0,0-1,0 1,0 0,0-1,0 1,0-1,0 0,0 1,0-1,0 0,0-1,1 1,-1 0,0 0,0-1,0 1,0-1,0 0,0 0,0 0,0 0,-1 0,1 0,0 0,1-1,4-4,0 1,0-1,-1 0,1-1,-1 0,-1 0,1 0,-1 0,0-1,-1 0,0 0,0 0,-1-1,0 1,0-1,-1 0,0 0,-1 0,0 0,0 0,-1 0,0 0,-1 0,0 0,0 0,-1 0,0 0,0 1,-1-1,0 1,-1-1,0 0,1 5,-1 0,1 0,-1 1,1-1,-1 1,0 0,0 0,-1 0,1 0,-1 1,1-1,-1 1,0 0,0 1,0-1,0 1,0 0,0 0,0 1,0 0,0 0,0 0,0 0,0 1,-1-1,1 1,0 1,0-1,-3 2,-11 7</inkml:trace>
  <inkml:trace contextRef="#ctx0" brushRef="#br0" timeOffset="2132.488">4995 848,'5'-5,"2"4,-1 6,-6 2,-3 5,-1 6,0 3,1 4,1 3,0 0,-3-3,-2-3,1 2,2 0,1 1,1-4</inkml:trace>
  <inkml:trace contextRef="#ctx0" brushRef="#br0" timeOffset="4429.104">0 1158,'106'-14,"1"4,0 4,67 8,-71-1,155 26,426-27,224 0,-450-27,-118 14,25-5,95 18,-190 2,293-31,-184 18,185-24,-187 13,93-12,101 12,412 3,-654 21,270-2,-430-27,-143 26,-2 0</inkml:trace>
  <inkml:trace contextRef="#ctx0" brushRef="#br0" timeOffset="6382.692">4939 1017,'5'0,"1"5,0 6,-1 7,-6-1,-3 2,-1 3,0 2,2 2,0 1,2-4</inkml:trace>
</inkml:ink>
</file>

<file path=ppt/ink/ink6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5:3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 92,'-2'1,"0"0,1 1,-1-1,0 1,0 0,1 0,-1-1,1 1,0 0,0 0,-1 0,1 0,0 1,1-1,-1 0,0 0,1 0,-1 1,1-1,-1 0,1 1,0-1,0 0,0 1,1-1,-2 2,-14 154,-2 133,-7-153,21-129</inkml:trace>
  <inkml:trace contextRef="#ctx0" brushRef="#br0" timeOffset="684.658">1412 233,'-1'-2,"-7"-13,1 1,-2 0,0 1,0 0,-2 0,1 1,-1 0,-1 1,0 1,-1-1,0 2,-3-2,7 10,1 1,0 0,0 0,0 1,0 0,0 0,0 1,0 0,0 1,1-1,-1 2,1-1,-1 1,1 0,0 0,1 1,-1 0,1 0,0 1,0-1,1 1,-1 0,2 1,-1 0,0-1,-1 6,-2-3,0 1,1 0,1 1,-1-1,2 1,-1 0,2 1,-1-1,2 1,-1 0,2 0,0 0,0 0,1 1,0-1,1 9,1-17,-1-1,1 0,-1 1,1-1,0 0,0 0,1 0,-1 0,1 0,-1 0,1 0,0 0,0-1,0 1,0-1,1 1,-1-1,1 0,-1 0,1 0,0 0,0 0,0-1,0 1,0-1,0 0,0 0,0 0,1 0,-1-1,0 1,1-1,-1 0,0 0,1 0,7 0,0 0,0-1,0-1,0 0,0 0,-1-1,1 0,-1-1,0 0,2-1,18-12,0 0,-1-3,-1 0,-1-1,24-25,24-45,-75 91,0 0,0 0,0 1,0-1,0 0,0 0,0 1,0-1,0 0,0 0,0 1,0-1,0 0,0 1,0-1,0 0,0 0,1 1,-1-1,0 0,0 0,0 0,0 1,0-1,1 0,-1 0,0 0,0 1,0-1,1 0,-1 0,0 0,0 0,1 0,-1 1,0-1,0 0,1 0,-1 0,0 0,0 0,1 0,-1 0,-11 29,-40 167,44-157,1 1,2 1,1-1,2 1,2 0,3 9,-4-48,0 0,0-1,0 1,0 0,0 0,0-1,1 1,-1 0,1-1,-1 1,1-1,0 1,-1 0,1-1,0 1,0-1,0 0,0 1,1-1,-1 0,0 0,0 1,1-1,-1 0,1 0,-1-1,1 1,9 0</inkml:trace>
  <inkml:trace contextRef="#ctx0" brushRef="#br0" timeOffset="965.002">1751 515,'0'19,"5"7,1-2</inkml:trace>
  <inkml:trace contextRef="#ctx0" brushRef="#br0" timeOffset="1531.961">1977 148,'4'-3,"11"-8,-1 0,2 1,-1 1,1 0,1 1,-1 0,1 2,1 0,-1 1,1 0,0 2,16-2,-32 5,1 0,-1 1,0-1,0 1,1-1,-1 1,0 0,0-1,0 1,0 0,0 1,0-1,0 0,0 1,0-1,0 1,-1-1,1 1,-1 0,1-1,-1 1,0 0,1 0,-1 0,0 0,0 0,-1 1,1-1,0 0,-1 0,1 1,-1-1,0 0,0 0,0 1,0-1,0 0,0 2,-22 86,-110 147,128-232,1 1,0 0,1 0,-1 0,1 0,0 0,1 0,0 1,0-1,0 0,1 1,-1-1,2 1,-1-1,1 1,0-1,0 0,1 1,-1-1,1 0,1 0,-1 0,1 0,0-1,1 1,-1-1,1 0,0 0,2 2,8-1,1 0,-1-1,1-1,0-1,1 0,-1 0,0-2,1 0,-1 0,1-2,-1 0,1 0,-1-2,1 0,-1-1,0 0,-1-1,1-1,-1 0,0-1,-1 0,9-7,-6 6</inkml:trace>
  <inkml:trace contextRef="#ctx0" brushRef="#br0" timeOffset="2033.461">3049 6,'-29'12,"1"0,0 2,0 1,2 1,-23 17,41-26,-1 0,1 1,1 0,0 0,0 0,0 1,1 0,1 0,-1 1,1 0,1 0,0 0,1 0,-1 0,2 1,0 0,0-1,0 7,0-5,0 0,0 0,1 0,1 0,0 0,1 0,0 1,1-1,0 0,1 0,0-1,1 1,0-1,1 1,0-1,1-1,0 1,0-1,2 0,-1 0,1-1,0 0,5 3,-4-6,0 0,1-1,-1-1,1 0,0 0,0-1,0 0,0 0,1-1,-1-1,1 0,-1 0,1-1,0 0,-1-1,1 0,-1-1,1 0,-1-1,0 0,0-1,0 1,0-2,-1 0,0 0,0 0,0-1,0-1,-1 1,0-1,-1-1,1 0,-2 0,1 0,-1-1,2-2,-6 8,0-1,-1 1,1 0,-1-1,1 1,-1-1,0 0,-1 1,1-1,0 0,-1 1,0-1,0 0,0 0,0 0,-1 1,0-1,1 0,-1 1,-1-1,1 1,0-1,-1 1,0-1,0 1,0 0,0 0,0 0,-1 0,1 0,-1 1,0-1,1 1,-2-1,-3-3,-1 0,-1 0,1 1,-1 0,0 0,0 1,0 0,-1 1,1 0,-1 0,0 1,-3 0,-5 1,0 1,1 0,-1 1,0 1,1 1,0 1,0 0,0 1,0 1,1 0,-1 1,-5 5,-4 2</inkml:trace>
  <inkml:trace contextRef="#ctx0" brushRef="#br0" timeOffset="3115.479">0 938,'607'-29,"114"19,-553-3,510-21,-80 35,-135-30,-307 13,-17 4,-115 12</inkml:trace>
  <inkml:trace contextRef="#ctx0" brushRef="#br0" timeOffset="5033.318">3783 317,'-5'0,"-2"5,6 1,3-4,5-4,-3-1,-2 6,-6 1,-3 0</inkml:trace>
  <inkml:trace contextRef="#ctx0" brushRef="#br0" timeOffset="5785.04">3811 6,'0'-4,"0"2,-5 2,-6 2,-2-1</inkml:trace>
</inkml:ink>
</file>

<file path=ppt/ink/ink6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05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110 116,'23'58,"-15"181,-10-150,2 989,-29-847,29 417,-28-422,0-56,17-59,13-54,3-64,-3-6</inkml:trace>
  <inkml:trace contextRef="#ctx0" brushRef="#br0" timeOffset="2755.843">139 143,'1'0,"-1"-1,0 1,1-1,-1 1,0-1,1 1,-1-1,0 1,0-1,0 0,1 1,-1-1,0 1,0-1,0 0,0 1,0-1,0 1,0-1,0 0,0 1,0-1,-1 1,1-1,0 1,0-1,-1 0,1 1,0-1,0 1,-1-1,1 1,-1-1,1 1,0 0,-1-1,1 1,-1-1,1 1,-1 0,1-1,-1 1,0 0,1 0,-1 0,1-1,-1 1,1 0,-1 0,0 0,1 0,-1 0,1 0,-1 0,0 0,1 0,-1 0,1 0,-1 0,0 1,1-1,-1 0,1 0,-1 1,141-10,-94 11,378-13,366-81,-643 82,140 9,-127 2,-157-1,0-1,0 1,0 0,0 0,0 0,0 0,0 0,0 0,0 1,0 0,0 0,0-1,0 2,0-1,0 0,-1 0,1 1,0 0,-1-1,0 1,1 0,-1 0,0 1,0-1,0 0,0 1,0-1,-1 1,1-1,-1 1,1 0,-1 0,0 0,0 0,-1 0,1 0,-3 225,30 57,-28 690,0-400,28-378,-27-165,-1 0,-2-1,-1 1,-2-1,-3 9,-21 84,19 41,9-60,1-103,0 0,0 0,0 0,0 0,-1 0,1-1,-1 1,1 0,-1 0,1 0,-1 0,0-1,0 1,0 0,0-1,0 1,-1-1,1 1,0-1,-1 1,1-1,-1 0,1 0,-1 0,0 0,1 0,-1 0,0 0,0-1,0 1,1 0,-1-1,0 0,0 1,0-1,0 0,0 0,0 0,0 0,0 0,0-1,0 1,1-1,-1 1,0-1,-1 0,-21-4,-1 1,1 1,-1 2,1 0,-1 1,0 2,-23 4,-207 13,86 8,1-15,99-2,-1-3,0-4,0-2,-13-4,-35 1,-306 2,198 29,58-41,144 6</inkml:trace>
</inkml:ink>
</file>

<file path=ppt/ink/ink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2:01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405 22,'-20'-6,"0"1,-1 1,0 1,1 1,-1 1,0 1,0 0,0 2,0 0,0 2,1 0,-1 1,1 1,0 1,-18 10,33-14,1 0,0 0,0 1,0 0,0 0,1 0,-1 0,1 1,0-1,0 1,1 0,-1 0,1 0,0 0,0 0,1 0,0 1,0-1,0 0,0 1,1-1,0 1,0-1,1 1,-1-1,1 0,0 1,1-1,-1 0,1 0,0 1,0-2,1 1,-1 0,1 0,0-1,1 1,-1-1,1 0,0 0,-1 0,2-1,-1 1,0-1,1 0,0 0,-1-1,1 0,0 1,0-1,1-1,3 2,94 17,-84-18,-1 1,0 0,0 1,0 1,0 1,-1 0,0 1,0 1,12 8,-26-14,0 0,0 1,0-1,-1 1,1 0,0 0,-1-1,0 2,0-1,0 0,0 0,0 1,-1-1,1 1,-1-1,0 1,0 0,0-1,-1 1,1 0,-1 0,0-1,0 1,-1 0,1 0,0-1,-1 1,0 0,0-1,0 1,-1-1,1 1,-2 2,-2 2,1 0,-1-1,-1 1,1-1,-1 0,0 0,-1-1,0 0,0 0,0-1,-1 0,1 0,-7 3,-9 2,0-1,0-1,-1-1,0-1,-1-2,1 0,-1-1,1-1,-1-2,0 0,0-2,24 2,0 0,0 1,0-1,0 0,0 0,0 0,-1 0,1 0,0 0,0-1,0 1,0 0,0 0,0-1,0 1,0-1,0 1,0-1,0 1,0-1,0 0,0 1,0-1,1 0,-1 0,0 0,0 0,1 1,-1-1,1 0,-1 0,1 0,-1 0,1-1,0 1,-1 0,1 0,0 0,0 0,0 0,0 0,0 0,0 0,0-1,0 1,0 0,0 0,1 0,-1 0,0 0,1 0,-1 0,1 0,-1 0,1 0,0 0,-1 0,1 0,0 1,0-1,0-1,14-13</inkml:trace>
</inkml:ink>
</file>

<file path=ppt/ink/ink6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20.40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1 736,'65'-93,"123"-30,-132 92,0 3,2 2,0 3,49-12,234-49,-139 45,52 12,112 28,-329 2,1 2,-1 2,-1 0,1 3,-1 1,10 6,-3-2,99 22,55-7,-27-20,-106 0,1-4,1-2,-1-3,19-4,24 2,145-26,5 14,124-5,-193-6,67-7,100-44,-132 37,-26 9,28 2,28 56,-29-1,-101-11,-101-12,0-2,-1 0,1-1,0-2,0 0,0-1,0-2,-1 0,1-1,-1-2,0 0,0-1,1-2,119-49,-116 48,-1 1,2 1,-1 1,1 2,0 0,21 0,94-20,27-4,-144 28</inkml:trace>
</inkml:ink>
</file>

<file path=ppt/ink/ink6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29.97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1514 152,'-8'1,"1"1,0 1,-1 0,1 0,0 0,1 1,-1 0,1 0,-1 0,1 1,0 0,1 0,-6 7,1-3,-173 198,-838 1008,833-988,174-204,14-24,1 1,-1 0,0-1,0 1,0 0,0-1,1 1,-1 0,0 0,0-1,0 1,1 0,-1 0,0 0,0-1,1 1,-1 0,0 0,1 0,-1 0,0 0,1-1,-1 1,0 0,1 0,-1 0,0 0,1 0,-1 0,0 0,1 0,-1 0,0 0,1 0,-1 0,0 1,0-1,1 0,-1 0,0 0,1 0,-1 0,0 1,0-1,1 0,-1 0,0 1,0-1,1 0,-1 0,0 1,0-1,0 0,0 0,1 1,-1-1,0 0,0 1,0-1,0 0,0 1,0-1,0 1,187-175,337-340,357-374,-864 870,35-36,2 3,2 2,2 2,3 3,3 1,-22 33,-42 11,1-1,0 1,0 0,-1-1,1 1,0 0,-1 0,1 0,-1 0,1 0,-1 0,1-1,-1 1,0 0,0 0,1 0,-1 0,0 0,0 1,0-1,0 0,0 0,0 0,0 0,0 0,-1 0,1 0,0 0,-1 0,1 0,0-1,-1 1,1 0,-1 0,0 0,1 0,-1 0,0-1,1 1,-101 141,-1030 1185,867-1051,201-202,62-74,0 0,1 1,-1-1,0 1,1 0,-1-1,1 1,-1-1,1 1,-1 0,1-1,-1 1,1 0,0-1,-1 1,1 0,0 0,0 0,-1-1,1 1,0 0,0 0,0 0,0-1,0 1,0 0,0 0,0 0,1-1,-1 1,0 0,0 0,1 0,-1-1,0 1,1 0,-1-1,1 1,-1 0,1-1,-1 1,1-1,-1 1,1 0,0-1,-1 0,1 1,0-1,-1 1,1-1,0 0,0 1,-1-1,1 0,0 0,0 0,0 1,0-1,52-11,-7-14,0-2,-2-1,-1-3,-2-1,5-7,-15 14,1311-1092,-931 809,-396 298,-5 2,1 1,0 0,0 1,0 0,1 0,0 1,0 1,0 0,1 1,-1 0,1 1,-12 1,0 1,-1 0,1 0,0 0,-1 0,1 0,0 1,0-1,-1 0,1 0,0 0,-1 1,1-1,0 0,-1 1,1-1,-1 0,1 1,0-1,-1 1,1-1,-1 1,1-1,-1 1,0-1,1 1,-1 0,1-1,-1 1,0 0,0-1,1 1,-1 0,0-1,0 1,0 0,0 0,0-1,0 1,0 0,0-1,0 1,0 0,0 0,0-1,0 1,-1 0,1-1,0 1,-1 0,1-1,0 1,-20 39,-20 16,-2-2,-2-1,-11 6,-4 5,-310 345,-295 339,394-416,269-332,0 1,-1 0,1-1,0 1,0 0,-1 0,1 0,0 0,0 0,0 0,0 0,0 0,1 1,-1-1,0 0,0 1,1-1,-1 0,1 1,-1-1,1 1,0-1,-1 0,1 1,0-1,0 1,0-1,0 1,0-1,0 1,1-1,-1 1,0-1,1 1,-1-1,1 0,0 1,-1-1,1 0,0 0,0 1,0-1,0 0,0 0,0 0,0 0,0 0,0 0,0 0,1 0,-1-1,19-3,-1-1,0-1,0-1,-1 0,0-2,0 0,0-1,-1-1,-1 0,0-1,6-6,-11 10,203-150,-8-9,23-35,-111 96,152-135,-166 145</inkml:trace>
</inkml:ink>
</file>

<file path=ppt/ink/ink6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0.17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1561 1,'-594'591,"-263"322,841-895,3-5,1 0,1 1,0 0,1 1,1 1,0-1,-4 12,13-26,-1 0,0 0,1 1,-1-1,1 0,-1 1,1-1,-1 0,1 1,0-1,0 0,0 1,0-1,0 1,0-1,0 1,0-1,1 0,-1 1,0-1,1 0,-1 1,1-1,0 0,-1 0,1 1,0-1,0 0,0 0,0 0,-1 0,2 0,-1 0,0 0,0 0,0-1,0 1,0 0,1-1,-1 1,0-1,1 1,-1-1,0 1,1-1,-1 0,1 0,-1 0,0 0,1 0,-1 0,2 0,77-14,-28-9,-1-2,-1-2,-1-2,-2-3,-1-2,-2-1,39-41,-67 62,554-519,-329 301,-135 132</inkml:trace>
</inkml:ink>
</file>

<file path=ppt/ink/ink6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0.358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1709 1,'-457'499,"344"-371,-306 349,-208 324,547-677,79-123,0 0,0-1,0 1,1 0,-1 0,0-1,0 1,1 0,-1 0,0 0,1 0,-1 0,1 0,-1 0,1 0,0 0,-1 0,1 0,0 0,0 0,0 0,0 0,0 1,0-1,0 0,0 0,0 0,0 0,1 0,-1 0,0 0,1 0,-1 0,1 0,-1 0,1 0,-1 0,1 0,0 0,0 0,-1-1,1 1,0 0,0-1,0 1,0 0,0-1,0 1,0-1,0 1,0-1,0 0,0 1,0-1,0 0,0 0,0 0,0 1,0-1,0-1,1 1,-1 0,0 0,0 0,0 0,0-1,0 1,24-9,-1-1,0-1,-1 0,0-2,-1-1,-1-1,0-1,-1 0,10-12,-26 25,558-510,-460 419</inkml:trace>
</inkml:ink>
</file>

<file path=ppt/ink/ink6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1.47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1741 287,'-1314'1449,"1285"-1416,-121 138,-54 90,170-206,33-55,0 1,1-1,-1 1,0-1,1 1,-1-1,1 1,-1 0,1-1,-1 1,1 0,-1-1,1 1,0 0,0-1,-1 1,1 0,0 0,0-1,0 1,-1 0,1 0,0-1,0 1,0 0,0 0,1 0,-1-1,0 1,0 0,0 0,1-1,-1 1,0 0,1-1,-1 1,0 0,1-1,-1 1,1 0,-1-1,1 1,0-1,-1 1,1-1,-1 1,1-1,0 0,-1 1,1-1,0 0,0 1,-1-1,1 0,0 0,0 0,-1 0,1 1,0-1,0 0,46-16,21-23,-2-3,-3-2,-1-4,-2-2,-32 28,1272-1125,-711 598,-486 469,-98 87,-86 102,-754 814,563-634,-385 421,462-507,176-177,19-25,1-1,-1 1,0-1,1 0,-1 1,0-1,1 1,-1-1,1 1,-1-1,0 0,1 1,-1-1,1 0,-1 0,1 1,-1-1,1 0,-1 0,1 0,0 0,-1 1,1-1,-1 0,1 0,-1 0,1 0,0 0,-1 0,1-1,-1 1,1 0,-1 0,1 0,-1 0,1-1,-1 1,1 0,-1-1,1 1,-1 0,1-1,-1 1,0 0,1-1,-1 1,1-1,-1 1,0-1,0 1,1-1,-1 1,0-1,0 1,68-45,-3-3,-2-2,2-8,-33 31,868-797,250-321,-949 970,-201 175,0 1,0-1,0 1,1-1,-1 0,0 1,0-1,0 1,1-1,-1 1,0-1,1 0,-1 1,0-1,0 0,1 1,-1-1,1 0,-1 1,0-1,1 0,-1 0,1 0,-1 1,1-1,-1 0,0 0,1 0,-1 0,1 0,-1 0,1 0,-1 0,1 0,-166 181,-856 888,388-395,565-591,67-82,1 0,-1 0,1 0,0 0,0 0,0 0,-1 0,1 0,0 0,0 0,0-1,1 1,-1 0,0 0,0 0,0 0,1 0,-1 0,1 0,-1 0,0 0,1 0,-1-1,1 1,0 0,-1 0,1-1,0 1,-1 0,1-1,0 1,0 0,0-1,0 1,-1-1,1 0,0 1,0-1,0 0,0 1,0-1,0 0,0 0,0 0,0 0,0 0,0 0,0 0,0 0,0 0,0-1,0 1,0 0,0-1,-1 1,1 0,0-1,0 1,0-1,0 0,-1 1,1-1,0 0,0 0,34-13,0-2,-1-1,-1-1,-1-2,-1-2,0-1,2-4,-23 20,314-260,29-53,-238 215,691-654,-636 596,159-116,-197 199,-132 80,1 0,0 0,0 0,0 0,0 0,0 0,-1 0,1 0,0 0,0 0,0 1,0-1,-1 0,1 1,0-1,0 0,-1 1,1-1,0 1,-1-1,1 1,0 0,-1-1,1 1,-1 0,1-1,-1 1,1 0,-1 0,0-1,1 1,-1 0,0 0,0 0,1-1,-1 1,0 0,0 0,0 0,0 0,0 0,0-1,0 1,-1 0,1 0,0 0,0-1,-1 1,1 0,0 0,-1 0,1-1,-1 1,1 0,-1-1,1 1,-1 0,1-1,-1 1,0-1,1 1,-1-1,0 1,1-1,-1 1,0-1,0 0,0 1,-22 38,-2-2,-2 0,-1-2,-26 27,20-25,-797 883,54-33,669-763,92-102,23-27,32-34,-33 34,945-900,-583 555,374-343,-706 660,-15 13,1 0,1 1,1 2,0 0,2 2,6-3,-32 18,-1 1,1-1,0 1,0-1,-1 1,1 0,0-1,0 1,0-1,0 1,0-1,0 1,0 0,0-1,0 1,0-1,0 1,0-1,0 1,1 0,-1-1,0 1,0-1,0 1,1-1,-1 1,0-1,1 1,-1-1,1 0,-1 1,0-1,1 1,-1-1,1 0,-1 1,1-1,-1 0,1 0,-1 1,1-1,-1 0,1 0,0 0,-1 0,1 0,-1 0,1 0,-1 0,2 0,-145 163,87-106,-1076 1210,723-770,394-479,-35 67,51-84,-1 0,1 0,-1 0,1-1,-1 1,1 0,0 0,-1-1,1 1,0 0,0-1,-1 1,1 0,0-1,0 1,0-1,0 0,0 1,0-1,0 0,0 1,0-1,0 0,0 0,0 0,0 0,0 0,0 0,0 0,0 0,0-1,-1 1,1 0,0 0,0-1,0 1,0-1,0 1,0-1,0 1,-1-1,1 1,0-1,0 0,-1 0,1 1,0-1,-1 0,1 0,-1 0,1 1,40-23,0-2,-2-2,-1-1,5-7,-11 10,546-457,950-886,-1281 1146,-234 217,-34 29,-398 380,-1037 1019,1323-1286,107-101,26-37,1 1,-1 0,0 0,1 0,-1-1,1 1,-1 0,1 0,-1 0,1 0,-1 0,0 0,1 0,-1 0,1 0,-1 0,1 0,-1 0,1 0,-1 0,1 1,-1-1,0 0,1 0,-1 0,1 1,-1-1,0 0,1 0,-1 1,0-1,1 0,-1 1,0-1,0 1,1-1,-1 0,0 1,0-1,1 1,-1-1,0 0,0 1,0-1,0 1,0-1,0 1,0-1,0 1,0-1,0 1,0-1,0 1,0-1,0 0,0 1,-1 0,39-19,-1 0,-1-3,-1-1,-1-1,10-11,-20 17,445-348,-218 171,-153 117</inkml:trace>
</inkml:ink>
</file>

<file path=ppt/ink/ink6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2.94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1792 1,'-229'249,"-161"232,47-52,47-108,255-273,62-55,228-184,425-340,-71 51,-592 473,-21 17,-264 214,-1360 1121,1526-1257,85-66,23-21,0-1,0 1,-1-1,1 0,0 1,0-1,0 1,0-1,0 1,0-1,0 1,0-1,0 1,0-1,0 1,0-1,0 1,0-1,0 1,0-1,1 0,-1 1,0-1,0 1,1-1,-1 1,0-1,0 0,1 1,-1-1,0 0,1 1,-1-1,1 0,-1 0,0 1,1-1,-1 0,1 0,-1 0,1 1,-1-1,1 0,-1 0,1 0,-1 0,1 0,-1 0,0 0,1 0,-1 0,1 0,-1 0,1 0,-1-1,1 1,-1 0,1 0,-1 0,1-1,-1 1,0 0,1 0,-1-1,137-49,-113 39,255-135,53-48,-174 99,458-256,-503 300,-113 52,0-1,0 1,-1-1,1 1,0-1,0 1,0-1,0 1,0 0,0-1,0 1,0-1,0 1,0-1,0 1,1-1,-1 1,0-1,0 1,0-1,1 1,-1-1,0 1,1-1,-1 1,0-1,1 0,-1 1,0-1,1 0,-1 1,1-1,-1 0,1 1,-1-1,1 0,-1 0,1 0,-1 1,1-1,-1 0,1 0,-1 0,1 0,0 0,-1 0,1 0,-1 0,1 0,-1 0,1 0,-1-1,1 1,-1 0,1 0,-1 0,1-1,-1 1,1 0,-1-1,1 1,-1 0,-108 101,69-71,-460 345,261-207,233-165,-35 28,39-31,0 1,1 0,-1-1,1 1,-1-1,0 1,1 0,-1 0,1-1,-1 1,1 0,0 0,-1-1,1 1,0 0,0 0,-1 0,1 0,0 0,0-1,0 1,0 0,0 0,0 0,0 0,1 0,-1 0,0-1,0 1,1 0,-1 0,0 0,1-1,-1 1,1 0,-1 0,1-1,-1 1,1 0,0-1,-1 1,1-1,0 1,-1-1,1 1,0-1,0 1,-1-1,1 0,13 5,-1-2,0 1,1-2,-1 0,1-1,0 0,0-1,-1 0,1-1,13-3,72-8,-60 6</inkml:trace>
</inkml:ink>
</file>

<file path=ppt/ink/ink6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51.75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5143 509,'-1000'-149,"574"95,-363 5,77 76,622-27,795-56,17 26,-701 30,15-1,1 1,-1 3,0 0,0 3,4 1,-41-6,0-1,0 1,0-1,0 1,0-1,0 1,1 0,-1-1,0 1,0 0,1 0,-1 0,1-1,-1 1,1 0,-1 0,1 0,-1 0,1 0,0 0,-1 0,1 0,0 0,0 0,0 0,0 0,0 0,0 0,0 0,0 0,0 0,0 0,1 0,-1 0,0 0,1 0,-1 0,1 0,-1 0,1 0,-1 0,1-1,0 1,-1 0,1 0,0-1,0 1,0 0,-1-1,1 1,0-1,0 1,0-1,0 1,0-1,0 0,0 1,0-1,0 0,0 0,0 0,0 0,0 0,0 0,0 0,0 0,0 0,0-1,0 1,0 0,-16 5,-2 0,1-1,0 0,-1-2,1 0,-1 0,0-2,-10-1,1 2,-936-3,422-26,783 3,-101 6,-92 14,493-32,-489 36,1 3,-1 2,1 2,22 7,-76-13,0 0,1-1,-1 1,0 0,0 0,0 0,0 0,0 0,0 0,1 0,-1 1,0-1,0 0,0 1,0-1,0 1,0-1,0 1,0-1,0 1,0 0,0-1,0 1,0 0,-1 0,1 0,0-1,-1 1,1 0,0 0,-1 0,1 0,-1 0,1 0,-1 0,0 1,0-1,1 0,-1 0,0 0,0 0,0 0,0 1,0-1,0 0,0 0,-1 0,1 0,0 0,-1 0,1 0,0 0,-1 0,0 0,1 0,-1 0,1 0,-1 0,0 0,0 0,0 0,1-1,-1 1,-1 0,-13 6,0 0,0-2,-1 1,0-2,0 0,0-1,0-1,-6 0,-9 3,-157 14,0-8,-136-11,178-2,-831 1,957 1,-63 11,99 0,211-4,535-33,-377 17,0 17,333 53,-480-11,-200-31,-58-10,-320-3,28 8,37-3,-234 42,376-18,133-34,0 0,-1 0,1 0,-1-1,1 1,0 0,-1 0,1 0,0 0,0 0,0 0,0 0,0 0,0 0,0 0,0 0,0 0,1 0,-1 0,0-1,0 1,1 0,-1 0,1 0,-1 0,1 0,-1-1,1 1,-1 0,1 0,0-1,-1 1,1-1,0 1,0 0,0-1,-1 1,1-1,0 0,0 1,0-1,0 0,0 1,0-1,0 0,0 0,0 0,-1 0,1 0,0 0,0 0,0 0,0 0,0 0,0-1,0 1,0 0,0-1,38 9,0-3,0-1,0-1,28-3,-30 0,302-8,-1-15,-113 7,489-24,-159 11,-715 13,-252 7,0 19,-227 41,601-48,-684 80,546-44,176-40,-1 1,0 0,0 0,0-1,1 1,-1 0,0 0,0 0,0 0,1 0,-1 0,0 0,0 1,0-1,1 0,-1 0,0 0,0 1,1-1,-1 1,0-1,0 0,1 1,-1-1,1 1,-1-1,0 1,1 0,-1-1,1 1,-1 0,1-1,0 1,-1 0,1 0,0-1,-1 1,1 0,0 0,0-1,0 1,-1 0,1 0,0 0,0-1,0 1,1 0,-1 0,0 0,0 0,0-1,0 1,1 0,-1 0,0-1,1 1,-1 0,1-1,-1 1,1 0,19 3,1 0,0-1,0-1,-1-1,1-1,12-2,15 1,258-11,122-26,-142 9,659-39,39 42,-941 26,-36 0,-26 1,-494 32,341-18,-787 79,-215 43,532-57,491-51,151-29,1 0,-1 0,0 0,0 0,1 0,-1 0,0 0,0 0,1 0,-1 0,0 0,0 0,1 0,-1 1,0-1,0 0,1 0,-1 0,0 0,0 1,0-1,0 0,1 0,-1 1,0-1,0 0,0 0,0 0,0 1,0-1,0 0,0 1,0-1,0 0,1 0,-1 1,0-1,-1 0,1 0,0 1,0-1,0 0,0 0,34 3,118-8,1-7,116-25,-218 29,79-11,1342-175,-1222 169,400-38,79 26,-627 37,-161 2,-1817 192,1846-191,-1696 234,1599-216,101-11,27-3,10-4,1 0,0-1,1-1,-1 0,0 0,0-1,0-1,1 0,0-1,17 0,598-66,-272 23,681-70,191 39,-899 71,-315 10,-46 2,-508 51,-2277 389,1977-295,745-139,89-12,18-2,25-4,911-182,109-2,347 11,-1045 150,17 16,-244 18,-105 1,-28 0,-85 13,-3371 668,2870-550,547-127,32-6,28-8,909-198,755-80,-617 172,-632 85,-398 28,-58 11,-355 48,-2403 476,2030-388,628-135,107-15,29-6,637-156,11 12,6 29,4 30,81 23,-468 62,-250 12,-35 0,-94 18,-410 63,-976 173,17-20,1326-222,119-17,33-5,1446-222,-1433 222,654-85,527 5,-715 87,-495-4,-1 0,1 1,0-1,0 0,0 1,0-1,0 0,0 1,0-1,0 0,0 1,0-1,0 0,0 1,0-1,0 0,0 1,-466 61,-1201 205,942-150,706-114,31-6,493-91,546-136,369-67,-778 164,-609 126,-12 4,0-1,0-2,0 0,-1-1,0 0,-1-2,0-1,3-2,-21 12,0-1,1 1,-1 0,0-1,0 0,0 1,0-1,0 0,1 1,-1-1,-1 0,1 0,0 0,0 0,0 0,0 0,-1 0,1 0,0 0,-1-1,1 1,-1 0,1 0,-1 0,0-1,0 1,1 0,-1-1,0 1,0 0,0 0,0-1,0 1,-1 0,1-1,0 1,-1 0,1 0,-1 0,1-1,-1 1,1 0,-1 0,0 0,0 0,1 0,-1 0,0 0,0 0,0 0,0 0,0 1,-1-1,-69-29,-45 6,-1 5,0 5,-44 3,-591 0,280 10,232-15,171-8,69 23,0 0,0 0,0 0,0 0,0-1,0 1,0 0,0 0,0 0,1 0,-1 0,0 0,1-1,-1 1,1 0,-1 0,1 0,0 0,-1 0,1 1,0-1,0 0,0 0,-1 0,1 1,0-1,0 0,0 1,0-1,0 1,1-1,-1 1,0-1,0 1,0 0,1 0,-2-1,43-19,0 3,1 1,0 2,5 1,1-2,488-139,31 6,-161 47,-351 67,-57 32,-1-1,0 1,1 0,-1 0,0 0,0 0,-1 1,1-1,0 0,-1 0,1 1,-1-1,1 1,-1-1,0 1,1 0,-1-1,0 1,0 0,0 0,0 0,0 1,0-1,0 0,0 1,-1 0,1-1,0 1,0 0,0 0,-1 0,1 0,0 0,0 1,-1-1,2 0,-109-8,0 5,0 4,-8 6,113-7,-743 60,285-35,449-30,35-3,97-24,2 6,18 3,-54 9,538-98,-599 107,-81-1,-273 36,209-14,-412 49,462-59,280-31,0-9,11-12,4 1,114-6,-665 80,-334 48,627-70,50-9,380-62,-369 49,-214 13,-458 3,941-13,-32-23,-185 25,-233 15,-329 42,230-41,339-10,-1-3,1-4,1-4,11-1,64-13,-153 25,-21 3,-25 1,-211 44,102-13,49-8,97-22,1-1,0 0,0 1,-1-1,1 1,0-1,0 1,0-1,0 1,0-1,0 1,0 0,0-1,0 1,0-1,0 1,0-1,0 1,0-1,0 1,0-1,0 1,1-1,-1 1,0-1,0 1,1-1,-1 0,0 1,1-1,-1 1,0-1,1 0,-1 1,1-1,-1 0,1 0,-1 1,0-1,1 0,-1 0,1 1,-1-1,1 0,-1 0,1 0,0 0,-1 0,1 0,-1 0,1 0,-1 0,1 0,-1 0,1 0,-1 0,1-1,-1 1,1 0,-1 0,1 0,-1-1,1 1,-1 0,0-1,1 1,-1 0,0-1,1 1,58 1,-1-2,1-2,48-10,-31 4,152-22,-347 36,-111 19,763-36,23-23,-330 24,-423 37,42-22,802-60,-192 26,-423 35,-46 7,-189 18,-35 8,237-38,1 0,-1 0,1-1,-1 1,0 0,1 0,-1 0,1 0,-1 0,1 0,-1 0,0 0,1 0,-1 0,1 0,-1 0,0 0,1 0,-1 1,1-1,-1 0,1 0,-1 1,1-1,-1 0,1 1,-1-1,1 0,-1 1,1-1,0 1,-1-1,1 1,0-1,-1 1,1-1,0 1,0-1,-1 1,1-1,0 1,0-1,0 1,0 0,0-1,0 1,0-1,0 1,0 0,0-1,0 1,0-1,0 1,0-1,1 1,-1 0,0-1,0 1,38 8,496-8,-199 0,-283 9,-52-9,0 0,-1 0,1 0,-1 0,0 0,1-1,-1 1,0 0,1 0,-1 0,0-1,0 1,0 0,0-1,0 1,0-1,0 1,0-1,0 1,0-1,0 0,0 1,0-1,0 0,0 0,0 0,0 0,0 0,0 0,-1 0,1 0,0 0,0-1,0 1,0 0,0-1,-1 2,-782 75,657-66,357-15,918-70,-578 45,-558 27,-39 3,-1462 1,2184-19,-239 6,-719 13,73-3,-170 21,324-14,36-4,0-1,0 0,0 0,0 1,0-1,0 0,0 0,0 1,0-1,0 0,0 0,0 0,0 1,0-1,-1 0,1 0,0 1,0-1,0 0,0 0,0 0,0 1,-1-1,33 1,183-6,189-31,-358 31,293-34,-294 32,-70-5,-14 8,0 1,-1 3,1 1,-1 2,-9 3,-49 2,-344 26,399-26,77 9,277-10,-197-9,80 3,-158 8,-58 8,-323 51,-538 89,838-141,64-5,35-6,-1-3,1-2,-1-2,25-6,-31 4,137-12,311-16,-472 33,-28-1,-74 6,-1 3,1 4,-11 6,-40 7,-391 76,382-73,139-29,1 1,-1-1,1 0,-1 1,0-1,1 0,-1 1,0-1,1 0,-1 1,0-1,0 1,1-1,-1 1,0-1,0 0,0 1,0-1,1 1,-1-1,0 1,0-1,0 1,0-1,0 1,0-1,0 1,-1-1,1 1,0-1,0 1,0-1,0 1,0-1,-1 0,1 1,0-1,-1 1,1-1,0 0,0 1,-1-1,1 0,-1 1,1-1,0 0,-1 1,1-1,-1 0,1 0,-1 0,1 1,0-1,-1 0,1 0,-1 0,1 0,-1 0,1 0,-1 0,1 0,-1 0,1 0,-1 0,1 0,40 12,20-3,1-3,0-3,1-2,-1-4,25-4,17 0,177-11,289-6,-676 30,1 4,-66 17,89-14,-869 148,860-138,93-23,-1 0,0 0,1 0,-1 1,0-1,0 0,1 0,-1 1,0-1,0 0,1 1,-1-1,0 0,0 1,0-1,0 0,0 1,0-1,1 0,-1 1,0-1,0 0,0 1,0-1,0 0,0 1,0-1,0 1,-1-1,1 0,0 1,0-1,0 0,0 1,0-1,-1 0,1 0,0 1,0-1,0 0,-1 1,279 3,1104-6,-1423 14,-533 51,-9-25,386-19,178-13,43-3,227-4,164-26,108-3,-437 35,-72 6,-40-4,-353 40,-25 6,-309 51,612-78,102-26,0 0,-1 0,1 0,0 1,-1-1,1 0,-1 0,1 1,0-1,-1 1,1-1,-1 1,1-1,-1 1,1-1,-1 1,0-1,1 1,-1-1,1 1,-1 0,0-1,0 1,1 0,-1-1,0 1,0 0,0-1,0 1,0 0,0-1,0 1,0 0,0-1,0 1,0 0,0 0,-1-1,1 1,0-1,0 1,-1 0,1-1,0 1,-1-1,1 1,-1 0,1-1,-1 1,1-1,278 7,803-10,-789 21,-246 1,-45-19,-1 1,1 0,-1-1,0 1,1 0,-1 0,0 0,1-1,-1 1,0 0,0 0,0 0,0 0,0 0,0-1,0 1,0 0,0 0,0 0,0 0,0-1,-1 1,1 0,0 0,-1 0,1-1,0 1,-1 0,1 0,-1-1,1 1,-1 0,0-1,1 1,-1-1,0 1,1-1,-1 1,0-1,0 1,1-1,-1 0,0 1,0-1,0 0,1 0,-1 0,0 1,0-1,0 0,0 0,0 0,-22 9,-2-1,1-2,-1 0,0-1,0-1,-7-1,-6 1,-322 35,-158 24,489-55,29-8,1 0,-1 0,0 0,1 0,-1 0,0 0,1 0,-1 0,0 0,1 1,-1-1,0 0,1 0,-1 0,0 0,0 0,1 1,-1-1,0 0,0 0,1 0,-1 1,0-1,0 0,1 1,-1-1,0 0,0 0,0 1,0-1,0 0,0 1,1-1,-1 0,0 1,0-1,0 0,0 1,0-1,0 0,0 1,0-1,0 0,0 0,-1 1,1-1,0 0,0 1,0-1,0 0,0 1,-1-1,1 0,0 0,0 1,0-1,-1 0,1 0,0 1,0-1,-1 0,1 0,0 0,34 10,0-3,1-1,0-1,0-2,3-1,-14-1,462 10,-302-14,0 9,0 8,56 16,-135-1,-105-29,1 0,0 0,0 0,0 0,0 0,-1 1,1-1,0 0,0 0,-1 1,1-1,0 1,0-1,-1 1,1-1,-1 1,1-1,0 1,-1-1,1 1,-1 0,1-1,-1 1,1 0,-1-1,0 1,1 0,-1 0,0-1,0 1,1 0,-1 0,0 0,0-1,0 1,0 0,0 0,0 0,0 0,0-1,-1 1,1 0,0 0,0 0,-1-1,1 1,0 0,-1-1,1 1,-1 0,1-1,-1 1,1 0,-1-1,1 1,-1-1,0 1,1-1,-1 1,0-1,0 1,1-1,-1 0,0 1,0-1,1 0,-1 0,-1 0,-58 21,-89 7,-1-6,-67-2,-1156 54,988-43,466-17,545 14,-486-20,0 7,78 22,-150-15,-68-21,0 0,1-1,-1 1,0-1,1 1,-1 0,0-1,0 1,0 0,0-1,0 1,0 0,0 0,0-1,0 1,0 0,0-1,0 1,0 0,0-1,-1 1,1 0,0-1,-1 1,1-1,0 1,-1 0,1-1,-1 1,1-1,-1 1,1-1,-1 1,1-1,-1 0,1 1,-1-1,0 1,1-1,-1 0,0 0,1 1,-1-1,0 0,1 0,-1 0,0 0,1 0,-1 0,0 0,1 0,-1 0,-153 19,119-18,-731-9,-26 1,-140 70,453-25,461-31,50-1,34-1,1-3,0-3,17-5,-35 3,821-83,-334 41,184 22,-601 24,-103-1,-32 1,-640 43,-1635 101,1786-134,702-15,-1-9,126-27,-192 23,393-50,463 4,-789 65,-417 1,-121 21,219-14,-2194 160,2253-165,-79 6,-134-8,219-10,57 7,1 0,-1 0,1-1,-1 1,0-1,1 1,-1 0,1-1,-1 1,0-1,0 1,1-1,-1 1,0-1,0 1,0-1,1 1,-1-1,0 1,0-1,0 0,0 1,0-1,0 1,0-1,0 1,0-1,0 1,-1-1,1 1,0-1,0 1,0-1,-1 1,1-1,0 1,-1-1,1 1,0-1,-1 1,1 0,0-1,-1 1,1-1,-1 1,1 0,-1 0,1-1,-1 1,1 0,231-56,990-151,-770 137,2 20,2 20,51 19,-475 13,-74-1,10 1,-1541 88,-856 93,2148-173,221-21,67 4,194-41,-145 39,19-4,691-122,6 33,38 32,-573 65,-228 5,-31 1,-756 49,255-11,-1031 47,1007-89,490-8,65 4,180-40,-133 37,-45 9,1399-230,-850 174,-546 53,-28 3,-170 4,-125 21,218-16,-441 50,-333 21,764-82,103 3,-1-1,1 1,0-1,0 0,0 1,0-1,0 0,0 1,0-1,0 1,0-1,0 0,0 1,0-1,0 0,0 1,1-1,-1 1,0-1,0 0,1 1,-1-1,1 1,-1-1,0 1,1-1,-1 1,1-1,-1 1,1 0,-1-1,1 1,-1 0,1-1,0 1,-1 0,1 0,-1-1,1 1,0 0,-1 0,1 0,-1 0,1 0,0 0,-1 0,1 0,0 0,-1 0,1 0,0 0,-1 1,1-1,0 0,0 0,381-127,357-77,362-37,-924 203,-136 27,-38 5,-102 12,-1609 191,1703-197,-156 16,-1-8,-23-7,120-14,93-15,21 5,1 3,1 2,0 3,14-2,-33 9,1005-232,-631 143,-358 82,-48 15,-1 0,1-1,0 1,-1 0,1 0,0-1,-1 1,1 0,0-1,-1 1,1-1,0 1,0 0,0-1,-1 1,1-1,0 1,0-1,0 1,0-1,0 1,0 0,0-1,0 1,0-1,0 1,0-1,0 1,0-1,0 1,0-1,0 1,1 0,-1-1,0 1,0-1,1 1,-1 0,0-1,0 1,1 0,-1-1,-62-3,0 2,0 3,-49 8,60-5,-412 43,139-11,-80-12,179-26,225 2,1 0,-1 0,0 0,0 0,0 0,1-1,-1 1,0 0,0 0,0 0,0-1,1 1,-1 0,0 0,0 0,0-1,0 1,0 0,0 0,0-1,0 1,1 0,-1 0,0-1,0 1,0 0,0 0,0-1,0 1,-1 0,1 0,0-1,0 1,0 0,0 0,0-1,0 1,0 0,0 0,-1-1,1 1,0 0,0 0,0 0,0 0,-1-1,32-7,963-189,-369 82,-538 93,-87 21,0 1,0-1,0 1,0-1,0 1,0-1,0 1,0-1,0 1,0-1,0 1,0-1,0 1,0-1,0 1,-1-1,1 1,0-1,0 1,-1 0,1-1,0 1,-1-1,1 1,0 0,-1-1,1 1,-1 0,1-1,-1 1,1 0,0 0,-1-1,1 1,-1 0,1 0,-1 0,1 0,-1 0,1 0,-1 0,1 0,-1 0,0 0,1 0,-1 0,1 0,-1 0,1 0,-1 0,1 1,-1-1,1 0,0 0,-1 0,1 1,-1-1,1 1,-200 22,-78 21,19-1,-1-11,-177-5,426-27,7 1,-1 0,1-1,0 0,0 0,0 0,-1-1,1 1,0-1,0 0,0 0,0-1,0 1,0-1,0 0,-3-1,28-14,220-43,-133 39,502-90,-423 79,-238 26,-899 66,768-66,163-7,51 5,779-103,-622 82,-495 86,-675 115,665-104,316-68,-1-1,1 1,-1 0,1 0,-1-1,0 1,1 0,-1 0,1 0,-1 0,0 0,1 0,-1 0,1 0,-1 0,0 0,1 0,-1 0,0 0,1 0,-1 1,1-1,-1 0,1 0,-1 1,1-1,-1 0,1 1,-1-1,1 0,-1 1,1-1,-1 1,1-1,0 1,-1-1,1 1,0-1,-1 1,1 0,0-1,0 1,0-1,-1 1,1-1,0 1,0 0,0-1,0 1,0 0,0-1,0 1,0-1,1 1,-1 0,0-1,0 1,0-1,1 1,-1-1,0 1,0 0,1-1,-1 1,1-1,-1 0,0 1,1 0,46 11,41-9,0-3,-1-3,3-5,-24 3,374-38,-103 9,113 11,-353 29,-88 1,-27 0,-297 41,212-36,-1044 126,982-103,165-35,-1 0,0-1,1 1,-1 0,0 0,1 1,-1-1,0 0,1 0,-1 0,0 0,1 1,-1-1,0 0,1 1,-1-1,1 0,-1 1,0-1,1 1,-1-1,1 1,-1-1,1 1,0-1,-1 1,1-1,0 1,-1-1,1 1,0 0,-1-1,1 1,0 0,0-1,0 1,0 0,0-1,0 1,0 0,0 0,0-1,0 1,0 0,0-1,0 1,1 0,-1-1,0 1,0 0,1-1,-1 1,0-1,1 1,-1 0,40 16,12-9,1-2,1-2,39-3,-55-1,521-27,-118 2,-114 42,-304-11,-24 1,-40 8,-338 51,-413 59,-170 15,795-107,161-26,22-5,86-1,0-5,0-4,76-16,-153 20,241-35,118-19,2 18,39 14,-168 28,-212 3,-46-5,1 1,-1-1,1 0,0 1,0-1,-1 0,1 1,0-1,0 0,-1 1,1-1,0 1,0-1,0 0,0 1,-1-1,1 1,0-1,0 1,0-1,0 1,0-1,0 1,0-1,0 0,0 1,1-1,-1 1,0-1,0 1,0-1,0 0,1 1,-1-1,0 1,0-1,1 0,-1 1,0-1,1 0,-1 1,0-1,1 0,-1 0,1 1,-1-1,0 0,1 0,-1 0,1 0,-1 1,0-1,1 0,-1 0,1 0,-1 0,1 0,-1 0,1 0,-1 0,1 0,-1 0,0 0,1-1,-1 1,1 0,-37 17,-320 61,-1004 159,1257-212,103-25,0 1,1-1,-1 0,0 0,1 1,-1-1,0 0,0 0,1 1,-1-1,0 0,0 1,0-1,0 0,0 1,1-1,-1 0,0 1,0-1,0 1,0-1,0 0,0 1,0-1,0 0,0 1,0-1,0 1,0-1,-1 0,1 1,0-1,0 0,0 1,0-1,-1 0,1 1,0-1,0 0,-1 0,1 1,0-1,0 0,-1 0,42 4,0-2,0-2,0-2,25-5,-23 3,824-114,-411 63,134 14,-568 40,12-2,1 3,0 0,0 2,0 2,20 5,-55-8,-1-1,0 1,0-1,0 1,0-1,0 1,1 0,-1-1,0 1,0 0,1 0,-1 0,1 0,-1-1,1 1,-1 0,1 0,-1 0,1 0,0 0,-1 0,1 0,0 0,0 0,0 0,0 0,0 0,0 0,0 0,0 0,1 1,-1-1,0 0,0-1,1 1,-1 0,1 0,-1 0,1 0,-1 0,1 0,0 0,-1-1,1 1,0 0,0 0,-1-1,1 1,0-1,0 1,0-1,0 1,0-1,0 1,0-1,-74 22,0-3,-2-3,-8-3,0 1,-565 96,-456 91,846-145,222-44,36-12,1 0,-1 0,0-1,1 1,-1 0,1 0,-1 0,1-1,-1 1,0 0,1 0,-1 0,1 0,-1 0,1 0,-1 0,1 0,-1 0,1 0,-1 0,1 0,-1 1,1-1,-1 0,0 0,1 0,-1 0,1 1,-1-1,1 0,-1 1,0-1,1 0,-1 1,0-1,1 0,-1 1,0-1,0 1,1-1,-1 0,0 1,0-1,0 1,0-1,1 1,-1-1,0 1,0-1,0 1,0-1,0 1,0-1,0 1,0-1,-1 0,1 1,0-1,0 1,0-1,0 1,-1-1,102 6,1-5,99-12,-138 6,919-85,-915 85,149-13,0 10,120 14,-198 17,-140-22,1-1,0 0,0 0,0 0,0 1,0-1,0 1,0-1,-1 1,1-1,0 1,0-1,1 1,-1 0,0 0,0-1,0 1,0 0,1 0,-1 0,0 0,1 0,-1 0,1 0,-1 0,1 0,-1 0,1 0,0 1,0-1,-1 0,1 0,0 0,0 0,0 1,0-1,0 0,1 0,-1 0,0 0,1 0,-1 1,0-1,1 0,-1 0,1 0,0 0,-1 0,1 0,0 0,-1-1,1 1,0 0,0 0,0 0,0-1,0 1,0 0,0-1,0 1,0-1,0 0,0 1,1-1,-198 49,137-38,-929 119,343-54,338-38,293-36,21-2,27-1,554-69,-159 12,-116 29,2 14,41 14,-417 19,-628 106,-57 2,308-41,340-57,98-28,0 0,0 0,1 1,-1-1,0 0,0 0,1 1,-1-1,0 0,0 1,0-1,0 0,0 0,1 1,-1-1,0 0,0 1,0-1,0 0,0 1,0-1,0 0,0 1,0-1,0 0,0 1,0-1,0 0,0 1,-1-1,1 0,0 1,0-1,0 0,0 1,-1-1,1 0,0 0,0 1,0-1,-1 0,1 0,0 1,0-1,-1 0,1 0,0 0,-1 0,1 1,0-1,-1 0,1 0,34 3,87-10,0-5,58-16,-101 16,181-30,272-46,4 22,490 6,-943 60,0 4,0 4,71 16,-82 4,-71-28,0 1,1 0,-1-1,0 1,1 0,-1-1,0 1,0 0,0-1,0 1,0 0,0 0,0-1,0 1,0 0,0-1,0 1,0 0,-1-1,1 1,0 0,0-1,-1 1,1-1,0 1,-1 0,1-1,-1 1,1-1,-1 1,1-1,-1 1,1-1,-1 1,1-1,-1 0,0 1,1-1,-1 0,0 0,1 1,-1-1,0 0,1 0,-1 0,0 0,1 0,-1 0,0 0,1 0,-32 13,0-2,-1-1,0-2,-1-1,-21 1,-8 2,-1355 194,945-145,91-21,345-37,29-5,26-3,304-50,325-58,685-96,-1036 185,1 13,130 18,-297 12,-130-17,1 0,0 0,0 0,-1 0,1 0,0 0,0 0,-1 0,1 0,0 0,0 0,-1 0,1 1,0-1,-1 0,1 0,0 1,-1-1,1 0,0 1,-1-1,1 1,-1-1,1 1,-1-1,1 1,-1-1,1 1,-1 0,1-1,-1 1,0 0,0-1,1 1,-1 0,0-1,0 1,0 0,1 0,-1-1,0 1,0 0,0 0,0-1,0 1,-1 0,1 0,0-1,0 1,0 0,-1-1,1 1,0 0,-1-1,1 1,0 0,-1-1,-40 23,-188 32,169-45,-1717 235,1544-222,221-21,30-2,238-13,-1-11,76-25,-143 22,601-85,3 35,110 32,-808 44,222 9,-279-1,-33 1,-25-4,-338 16,-700 86,887-89,-287 41,449-55,16-1,24-2,-27 0,311-12,0-15,38-19,-4 1,324-28,333 18,-862 50,-123 0,-26 0,-35-1,-344 18,-404 51,449-31,446-30,648-26,-652 29,-19 1</inkml:trace>
</inkml:ink>
</file>

<file path=ppt/ink/ink6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7:24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1888,'-18'117,"-68"327,48-267,15-77,18-100,4-11</inkml:trace>
  <inkml:trace contextRef="#ctx0" brushRef="#br0" timeOffset="250.842">1 2424,'54'-2,"0"-3,-1-2,1-3,-2-1,1-4,-2-1,0-2,0-4,123-60,-153 68,-3 2</inkml:trace>
  <inkml:trace contextRef="#ctx0" brushRef="#br0" timeOffset="697.533">763 1944,'-75'474,"73"-461,-1-6,1 0,0 0,0 1,1-1,0 1,0-1,1 1,0-1,0 1,0 0,1-1,1 1,-1-1,1 0,0 1,1-1,0 0,0 0,0-1,1 1,0-1,0 1,5 4,-4-10,1 0,-1 0,0-1,1 1,-1-1,0 0,1-1,-1 0,0 0,0 0,1 0,-1-1,0 1,0-2,0 1,-1 0,1-1,0 0,-1 0,0 0,0-1,4-3,12-6,2-1,-13 7,0 1,1 0,-1 1,1 0,0 0,1 1,-1 0,1 1,8-1,-17 4,-1 0,1 0,0 0,-1 1,1-1,0 1,-1-1,1 1,-1 0,1 0,-1-1,1 1,-1 0,0 0,1 0,-1 1,0-1,0 0,0 0,0 1,0-1,0 1,0-1,0 1,-1-1,1 1,0-1,-1 1,0-1,1 1,-1 0,0-1,0 1,0 1,3 65,-4-57,1-3,-1-5,0-1,1 1,-1 0,1 0,0 0,0 0,0-1,0 1,1 0,-1 0,1 0,0-1,-1 1,1 0,0 0,1-1,-1 1,0-1,1 1,0-1,-1 0,1 0,0 0,1 1,8-1</inkml:trace>
  <inkml:trace contextRef="#ctx0" brushRef="#br0" timeOffset="1114.459">1299 2621,'19'-4,"0"0,0-2,-1-1,0 0,0-1,0-1,-1 0,-1-2,0 0,0 0,-1-2,0 0,-1-1,-1 0,4-6,-16 19,1-1,-1 0,1 0,-1 0,0 1,0-1,0-1,0 1,-1 0,1 0,0 0,-1 0,1 0,-1-1,0 1,0 0,0 0,0-1,0 1,-1 0,1 0,0 0,-1-1,0 1,1 0,-1 0,0 0,0 0,0 0,-1 0,1 0,0 1,-1-1,1 0,-1 1,0-1,1 1,-1-1,0 1,0 0,0 0,0 0,0 0,0 0,0 0,0 1,0-1,0 1,-1-1,1 1,0 0,0 0,-1 0,1 0,0 0,0 0,0 1,-1-1,1 1,0-1,0 1,0 0,0 0,-2 1,-9 5,1 1,-1 1,2 0,-1 0,1 1,1 1,-1-1,2 2,0-1,0 2,1-1,0 1,1 0,1 0,0 1,1 0,-2 11,5-20,1 0,0 0,0 0,0 1,1-1,0 0,0 1,0-1,1 0,0 0,0 1,0-1,0 0,1 0,0 0,0 0,1 0,-1-1,1 1,0-1,0 1,0-1,1 0,-1 0,1-1,0 1,0-1,1 0,-1 0,1 0,3 2,1 0,-1-1,1-1,-1 0,1 0,0 0,0-1,1 0,-1-1,0 0,0-1,1 0,-1 0,0-1,1 0,7-2,8-4</inkml:trace>
  <inkml:trace contextRef="#ctx0" brushRef="#br0" timeOffset="25287.026">508 3525,'-7'-4,"-1"1,1 0,-1 1,0-1,0 2,0-1,0 1,0 0,-1 1,1 0,0 0,0 1,0 0,0 0,0 1,0 0,0 0,0 1,0 0,1 0,0 1,0 0,0 0,0 1,0 0,1 0,0 1,0 0,0 0,1 0,0 0,0 1,-2 6,0-1,1 1,1 0,0 1,1-1,0 1,1 0,1 0,0 0,1 0,0 0,1 0,1 1,0-1,1 0,1 0,0 0,1-1,0 1,1-1,0 0,1 0,1 0,5 7,-7-15,-1-1,1-1,0 1,0-1,0 1,0-1,1-1,-1 1,1-1,-1 0,1 0,0-1,0 0,0 0,0 0,0 0,0-1,0 0,0-1,0 1,0-1,0 0,0-1,0 1,-1-1,1 0,-1-1,1 1,-1-1,0 0,0-1,0 1,0-1,0 0,-1 0,0 0,3-4,8-4,-1-1,0 0,-1-1,0 0,-1-1,-1-1,0 0,-1 0,-1-1,0-1,-2 1,0-1,0 0,-2-1,-1 1,0-1,-1 0,-1 0,-1-1,0-10,-2 22,0 1,0 0,-1-1,0 1,0 0,-1 0,0 1,0-1,0 0,-1 1,0 0,0 0,-1 0,1 0,-1 1,-1-1,3 4,1-1,-1 1,0 0,0 0,0 0,-1 0,1 1,0-1,-1 1,1 0,-1 0,1 0,-1 0,1 1,-1-1,0 1,1 0,-1 0,1 0,-1 1,0-1,1 1,-1 0,1 0,-1 0,1 1,0-1,-1 1,1-1,0 1,0 0,-2 2,-54 69,44-48</inkml:trace>
  <inkml:trace contextRef="#ctx0" brushRef="#br0" timeOffset="25718.37">848 3863,'1'-19,"1"-1,1 1,1 0,1 0,1 0,0 1,1-1,1 2,1-1,1 1,8-12,-17 28,-1-1,0 1,0-1,1 1,-1-1,1 1,0-1,-1 1,1 0,0 0,0-1,0 1,-1 0,1 0,1 0,-1 0,0 0,0 0,0 0,0 0,1 0,-1 1,0-1,1 0,-1 1,1-1,-1 1,0-1,1 1,-1 0,1 0,-1 0,1 0,-1 0,1 0,-1 0,1 0,-1 1,1-1,-1 0,1 1,-1-1,1 1,-1 0,0-1,1 1,-1 0,0 0,0 0,0 0,29 64,-28-58,0 1,0-1,1 0,0 0,0 0,1-1,-1 1,1-1,1 0,-1 0,1 0,0-1,1 1,-1-1,1 0,0-1,0 0,1 0,-1 0,1 0,0-1,4 1,-4-3,0 0,-1-1,1 0,0 0,-1 0,1-1,-1 0,1 0,-1-1,1 0,-1 0,0-1,0 1,0-1,0-1,0 1,-1-1,1 0,-1 0,0 0,89-103,-86 92,-1 0,-1-1,0 0,-1 0,0 0,-1 0,0-8,4-12,-4 16</inkml:trace>
  <inkml:trace contextRef="#ctx0" brushRef="#br0" timeOffset="40672.492">453 4485,'-1'-1,"1"0,-1 0,1 0,-1 0,1 0,-1 0,0 0,0 0,0 0,1 1,-1-1,0 0,0 0,0 1,0-1,0 1,0-1,0 1,0-1,-1 1,1 0,0 0,0-1,0 1,0 0,0 0,-1 0,1 0,0 0,0 0,0 1,0-1,0 0,-1 1,1-1,0 0,0 1,0-1,0 1,0 0,0-1,0 1,1 0,-1 0,0-1,0 1,0 0,1 0,-1 0,0 0,1 0,-1 0,1 0,-1 0,1 0,0 0,-1 1,1-1,-13 186,-20 122,31-237,26-82,139-145,-155 147,2 1,-1 0,1 1,-1 0,2 1,-1-1,1 2,-1 0,1 0,0 1,1 0,-1 1,0 0,1 1,-1 1,1-1,0 2,-8 0,0 1,0 0,-1 0,1 0,-1 1,0-1,1 1,-1 0,0 0,-1 0,1 0,0 0,-1 0,0 1,0 0,0-1,0 1,0 0,-1 0,0 0,0 0,0 0,0 0,0 0,-1 1,1 107,-4-100,0 0,-1 0,0-1,-1 1,0-1,-1 0,0 0,-1 0,0-1,0 0,-1-1,-1 0,0 0,0-1,0 0,-1 0,0-1,-1 0,0-1,0 0,0-1,0 0,-1-1,0 0,0-1,0 0,0-1,-1-1,1 0,-13 0,-92-17,114 15,0 0,0-1,0 1,0-1,0 1,1-1,-1 0,0 0,1 0,-1 0,1 0,0-1,0 1,0-1,0 1,0-1,1 0,-1 0,1 0,-1 0,1 0,0 0,1 0,-1 0,0 0,1-1,0 1,-1 0,1 0,0 0,1-1,-1 1,1 0,0-2,4-13</inkml:trace>
  <inkml:trace contextRef="#ctx0" brushRef="#br0" timeOffset="41046.044">904 5190,'49'-18,"0"-2,-2-3,0-1,-2-2,0-2,18-18,-59 44,-1 0,1 0,-1 0,0 0,0-1,0 0,0 1,0-1,0 0,-1 0,1-1,-1 1,0 0,0-1,0 0,-1 1,1-1,-1 0,0 0,0 0,0 0,0 0,-1 0,0 0,0 0,0 0,0 0,0 0,-1 0,0 0,0 1,0-1,0 0,-1 0,1 0,-1 1,0-1,0 1,0-1,-1 1,1 0,-1 0,-1-1,-1 0,0 1,0 0,0 0,0 1,0-1,0 1,-1 0,1 1,-1-1,0 1,1 0,-1 1,0-1,0 1,1 0,-1 1,0-1,1 1,-1 0,0 0,1 1,-1 0,1 0,0 0,0 1,0 0,0-1,0 2,-2 1,-3 1,0 2,0-1,0 1,1 1,1 0,-1 0,1 0,1 1,0 0,0 1,1 0,1 0,-3 6,5-9,-1 0,2 0,-1 0,1 1,0-1,1 1,0 0,0 0,1-1,0 1,1 0,0-1,0 1,1 0,0-1,0 1,1-1,0 0,1 0,0 0,0 0,0-1,1 0,0 0,1 0,0 0,0-1,0 0,1 0,-1-1,1 1,6 2,5-2,0 0,0-1,1-1,0 0,0-2,0 0,0-1,0-1,9-1,-15 1,19 0</inkml:trace>
  <inkml:trace contextRef="#ctx0" brushRef="#br0" timeOffset="-3302.482">14732 618,'-9'7,"1"0,-1 0,1 1,0 0,1 0,0 1,0 0,1 0,0 1,1-1,0 1,0 1,1-1,-1 6,1-3,0 0,1 0,1 1,0-1,0 1,2-1,0 1,0 0,1 2,0-12,-1 0,1 0,0 0,0 0,0 0,0 0,1 0,-1 0,1-1,0 1,0 0,0-1,1 0,-1 1,1-1,0 0,0 0,0-1,0 1,1-1,-1 1,1-1,-1 0,1 0,0-1,0 1,0-1,0 0,0 0,0 0,0 0,7-2,0-1,0-1,0 1,-1-1,1-1,-1 0,0-1,0 0,0 0,-1-1,0 0,0-1,-1 0,1 0,-2-1,7-7,98-101,-111 115,-1 0,1 0,-1 0,1 1,0-1,-1 0,1 0,0 0,0 1,0-1,0 0,-1 1,1-1,0 1,0-1,0 1,0-1,0 1,0 0,0 0,0-1,0 1,1 0,-1 0,0 0,0 0,0 0,0 0,0 0,0 1,0-1,0 0,0 1,0-1,0 0,0 1,0-1,0 1,0 0,0-1,0 1,-1 0,1-1,0 1,0 1,25 47,-21-36,-4-9,0 0,0 1,0-1,0 0,1 0,0-1,-1 1,1 0,1-1,-1 1,1-1,-1 1,1-1,0 0,0 0,0-1,0 1,1 0,-1-1,1 0,0 0,-1 0,1 0,0-1,0 0,0 1,0-1,0-1,1 1,-1-1,0 1,0-1,1 0,9-6,0 0,0-1,-1-1,0 0,-1-1,0 0,0-1,-1 0,0 0,0-2,-2 1,5-7,6-5,-17 20,5-7,-1-1,2 2,0-1,0 1,0 1,1-1,0 2,1-1,0 2,0-1,1 1,-1 1,1 0,0 1,0 0,11-1,-20 5,1 0,-1 1,0-1,0 1,1 0,-1 0,0 0,0 0,0 0,0 1,0-1,0 1,0 0,-1 0,1 0,-1 0,1 0,-1 1,0-1,0 1,0 0,0-1,0 1,-1 0,1 0,-1 0,0 0,0 0,0 1,0 1,11 101,-12-101,0 1,0-1,-1 0,0 0,0 0,0 0,-1 1,1-2,-1 1,0 0,-1 0,1-1,-1 1,0-1,0 1,0-1,-1 0,0-1,1 1,-1-1,0 1,-1-1,1 0,-1-1,1 1,-1-1,-5 2,-94 39,103-43,1 1,-1 0,1-1,-1 1,1 0,0-1,-1 1,1 0,0-1,-1 1,1 0,0 0,0-1,0 1,0 0,-1 0,1-1,0 1,1 0,-1 0,0 0,0-1,0 1,0 0,0 0,1-1,-1 1,0 0,1-1,-1 1,1 0,-1-1,1 1,-1 0,1-1,-1 1,1-1,-1 1,1-1,0 1,-1-1,1 0,0 1,-1-1,1 0,0 1,0-1,-1 0,1 0,0 0,0 0,-1 0,1 0,0 0,0 0,45 9,-16-6,1-2,-1-1,0-1,0-1,0-2,0 0,0-3,-1 0,0-2,-1-1,24-12,-6-1,-2-2,0-3,-2-1,-1-2,-1-1,-2-3,-1-1,-32 31,0 0,0-1,-1 1,0-1,0 0,0-1,-1 1,0-1,0 1,0-1,-1 0,0 0,-1 0,1 0,-1-1,-1 1,1-2,-4 6,0-1,1 1,-1 0,-1 0,1 0,0 1,-1-1,1 1,-1 0,0 0,0 0,0 0,0 1,0 0,0 0,0 0,0 0,-1 0,1 1,0 0,0 0,-1 0,1 0,0 1,0 0,-1 0,1 0,0 0,-3 1,-8 4,-1 1,1 0,0 0,1 2,0 0,0 0,0 2,2-1,-1 2,1-1,1 2,0 0,1 0,0 1,1 0,1 0,-1 4,6-13,1 0,0 1,0 0,0-1,0 1,1 0,0 0,0 0,1 0,0 0,0 0,0 0,1 0,-1 0,2 0,-1 0,1 0,-1 0,2-1,-1 1,0-1,1 1,0-1,1 0,-1 0,1 0,0-1,0 1,0-1,1 0,11 8,0-1,0-1,1 0,0-1,0-1,1-1,0-1,1 0,-1-1,1-1,0-1,0 0,1-2,-1 0,0-1,0-1,1-1,-1-1,10-2,55-13,-60 13</inkml:trace>
  <inkml:trace contextRef="#ctx0" brushRef="#br0" timeOffset="-8272.02">11798 702,'0'29,"0"14,5 0,1-7</inkml:trace>
  <inkml:trace contextRef="#ctx0" brushRef="#br0" timeOffset="-8040.108">11769 392,'5'10,"2"2</inkml:trace>
  <inkml:trace contextRef="#ctx0" brushRef="#br0" timeOffset="-7673.474">12390 505,'-7'2,"0"0,0 0,0 1,0 0,0 0,1 1,0 0,-1 0,2 0,-1 1,0 0,1 0,0 1,0-1,0 1,1 0,0 0,0 0,1 1,-1 0,1-1,1 1,-1 0,1 0,1 1,-1-1,1 0,0 4,3-6,1 0,-1 0,1 0,0-1,1 1,-1-1,1 1,0-1,0-1,0 1,0 0,1-1,0 0,-1 0,1 0,4 1,17 12,31 45,-56-59,0 0,0 0,-1 0,1 0,0 0,-1 1,1-1,-1 0,0 0,0 0,0 1,0-1,0 0,0 0,0 0,-1 1,1-1,-1 0,0 0,1 0,-1 0,0 0,0 0,0 0,-1 0,1 0,0-1,-1 1,1 0,-1-1,0 1,1-1,-1 0,0 1,-1-1,-4 3,1 0,-1-1,0 0,0 0,-1-1,1 0,0 0,-1 0,1-1,-1-1,1 1,-1-1,0 0,1-1,-1 0,-6-1,-6-5</inkml:trace>
  <inkml:trace contextRef="#ctx0" brushRef="#br0" timeOffset="-5324.444">13350 222,'-22'189,"4"54,8-166,8-46,-2-1,-1 1,-1 0,-2-1,-1-1,-3 6,0-22,8-18</inkml:trace>
  <inkml:trace contextRef="#ctx0" brushRef="#br0" timeOffset="-5087.477">12926 702,'49'5,"43"-3,17-7,-6-3,-11 1,-15-4,-17 0,-14 2,-10 2,-5 3,-10 2</inkml:trace>
  <inkml:trace contextRef="#ctx0" brushRef="#br0" timeOffset="-4808.45">13801 618,'-10'19,"2"1,0 0,1 0,0 0,2 1,1 0,0 0,2 0,0 1,1-1,2 15,0-33,-1 0,1 0,0 0,0 0,0-1,0 1,1 0,-1 0,1-1,-1 1,1-1,0 1,0-1,0 0,0 0,0 0,1 0,-1 0,1-1,-1 1,1 0,0-1,-1 0,1 0,0 0,0 0,0 0,0-1,0 1,0-1,0 0,0 0,0 0,0 0,0 0,0-1,3 0,4 0,1-2,-1 1,0-1,1-1,-1 0,-1 0,1-1,-1-1,1 1,0-3,-2 2,0 0,-1-1,0-1,0 1,-1-1,0 0,0 0,-1-1,0 0,-1 0,0 0,0 0,-1-1,0 1,0-1,-1 0,-1 0,0 0,0 0,-1 0,0 0,-1 0,0 0,0 0,-2-4,-1 6,0 0,0 1,0 0,-1 0,0 0,-1 1,0-1,0 1,0 0,0 1,-1 0,0 0,0 0,-1 1,1 0,-1 0,0 1,0 0,0 1,0-1,-1 2,1-1,0 1,-1 0,1 1,-1 0,1 0,-1 1,1 0,-1 0,1 1,0 0,-5 3,-16 6</inkml:trace>
  <inkml:trace contextRef="#ctx0" brushRef="#br0" timeOffset="-14624.585">5673 1042,'11'-5,"32"-12,-2-3,0 0,-1-3,17-14,-51 32,0 0,-1 0,0-1,0 1,0-1,-1 0,0-1,0 1,-1-1,0 0,0 0,0-1,-2 6,0 0,0-1,-1 1,1-1,-1 1,1 0,-1-1,0 1,0-1,0 1,0-1,-1 1,1-1,-1 1,1 0,-1-1,0 1,0 0,0 0,0-1,0 1,0 0,-1 0,1 0,-1 0,1 0,-1 1,0-1,0 0,0 1,0 0,0-1,0 1,0 0,0 0,-1 0,0 0,-2-1,1 1,0 0,-1 0,1 1,-1 0,0-1,1 2,-1-1,1 0,-1 1,1 0,-1 0,1 0,-1 0,1 1,0 0,0 0,0 0,0 0,0 1,0-1,1 1,-4 3,-75 85,69-74,4-8,2 0,-1 0,1 1,1 0,0 0,0 0,1 1,0 0,1 0,0 0,1 0,0 1,1 0,0-1,1 5,1-12,1 0,0-1,0 1,0-1,1 1,-1-1,1 0,0 1,0-1,0 0,0 0,0 0,1-1,-1 1,1-1,0 1,0-1,0 0,0 0,0 0,0 0,1 0,-1-1,1 0,-1 0,1 0,-1 0,1 0,0-1,1 1,4 0,1-1,0 0,0-1,0 0,0 0,0-1,-1 0,1-1,-1 0,8-4,69-37,-62 30</inkml:trace>
  <inkml:trace contextRef="#ctx0" brushRef="#br0" timeOffset="-15824.687">4629 476,'-17'318,"-23"-22,15-152,23-135</inkml:trace>
  <inkml:trace contextRef="#ctx0" brushRef="#br0" timeOffset="-15489.932">4234 618,'43'-19,"34"-12,13-4,-4-2,-12 6,-13 8,-13 3,-9 5,-7 0,-9 3</inkml:trace>
  <inkml:trace contextRef="#ctx0" brushRef="#br0" timeOffset="-14988.315">5052 336,'-36'373,"-3"-119,37-241,-1-3,1 0,0 0,1 0,0 0,1 0,0 1,0-1,1 0,0 0,3 10,-3-19,-1 0,1 1,0-1,0 0,0 0,0 1,0-1,0 0,0 0,0 0,0 0,0 0,0-1,1 1,-1 0,0 0,1-1,-1 1,0-1,1 1,-1-1,1 0,-1 0,1 1,-1-1,1 0,-1 0,0 0,1 0,-1-1,1 1,-1 0,1-1,-1 1,1-1,-1 1,0-1,1 0,-1 1,1-2,51-34,121-117,-164 145,-9 7,0-1,0 0,0 1,0-1,0 1,0-1,0 1,1 0,-1-1,0 1,1 0,0 0,-1 0,1 0,-1 0,1 0,0 1,0-1,-1 0,1 1,0-1,0 1,0 0,0 0,0 0,0 0,-1 0,1 0,0 0,0 0,0 1,0-1,-1 1,1 0,0-1,0 1,-1 0,1 0,0 0,-1 0,1 0,-1 0,1 1,-1-1,1 1,0 8,0 1,-1-1,0 1,0 0,-1-1,-1 1,0 0,0-1,-1 1,-2 5,-4 51,7-65,1 0,0 1,0-1,0 1,1-1,-1 1,0-1,1 1,0-1,0 0,-1 1,1-1,0 0,1 0,-1 0,0 1,1-1,-1-1,1 1,0 0,-1 0,1-1,0 1,13 6</inkml:trace>
  <inkml:trace contextRef="#ctx0" brushRef="#br0" timeOffset="-13024.981">7254 929,'14'-1,"-1"1,1-2,-1 0,1 0,-1-1,0-1,0 0,0-1,0-1,-1 0,0 0,0-1,-1-1,0 0,0 0,-1-1,9-9,-18 16,1 0,-1-1,0 1,1-1,-1 0,0 1,0-1,-1 0,1 1,0-1,-1 0,0 0,0 0,0 0,0 1,0-1,0 0,-1 0,1 0,-1 0,0 1,0-1,0 0,0 1,-1-1,1 1,-1-1,1 1,-1 0,0 0,0-1,0 1,0 1,0-1,0 0,0 0,-1 1,1-1,-1 1,1 0,-1 0,0 0,1 0,-1 0,0 0,0 1,0 0,1-1,-1 1,0 0,0 0,0 0,0 1,0-1,1 1,-1 0,0-1,1 1,-1 1,-1-1,-13 6,0 1,0 1,1 1,0 0,0 1,1 0,1 1,0 1,1 0,0 1,1 1,-5 7,8-12,5-7,0 0,1 0,-1 0,1 1,-1 0,1-1,0 1,0 0,1 1,-1-1,1 0,0 1,0 0,0-1,1 1,0 0,0 0,0 0,0-1,1 1,0 0,0 0,0 0,0 0,1 0,0 0,0 0,0 0,1-1,0 1,0 0,0-1,0 0,1 1,-1-1,1 0,0 0,1 0,-1-1,0 1,1-1,2 2,5-1,1 0,-1-1,0 0,1-1,0 0,-1-1,1-1,0 1,0-2,-1 0,1 0,0-1,-1 0,1-1,-1-1,0 0,0 0,6-4,4-3</inkml:trace>
  <inkml:trace contextRef="#ctx0" brushRef="#br0" timeOffset="-12474.579">7649 843,'2'90,"-2"-88,1 1,0-1,0 1,0-1,0 0,0 0,1 1,-1-1,1 0,-1 0,1 0,0-1,0 1,0 0,0-1,0 1,0-1,0 1,0-1,1 0,-1 0,0 0,1-1,-1 1,1 0,-1-1,1 1,-1-1,1 0,-1 0,1 0,-1 0,3-1,10-4,0 0,-1-1,0-1,0 0,-1-1,0-1,0 0,-1-1,0 0,0 0,-1-1,-1-1,0 0,-1 0,2-4,-7 11,66-79,-70 83,1 1,-1-1,0 1,0 0,1-1,-1 1,0 0,1-1,-1 1,1 0,-1 0,0-1,1 1,-1 0,1 0,-1 0,1-1,-1 1,1 0,-1 0,0 0,1 0,-1 0,1 0,-1 0,1 0,-1 0,1 0,-1 0,1 0,-1 1,1-1,-1 0,0 0,1 0,-1 1,1-1,-1 0,0 0,1 1,-1-1,1 0,-1 1,0-1,0 0,1 1,-1-1,0 1,0-1,1 1,-1-1,0 0,0 1,0-1,0 1,0-1,0 1,1-1,-1 1,0-1,0 1,-1-1,1 1,0-1,0 0,0 1,0-1,0 1,-7 37,6-34,-5 35,2 1,2-1,1 1,2-1,2 1,6 32,5 92,-11-131,-2-1,-1 1,-2 0,-1-1,-1 1,-2-1,-1-1,-2 1,-1-1,-8 15,18-44,-8 16,0-1,-1 0,-1-1,0 1,-2-2,1 0,-2 0,0-1,-1-1,-9 7,23-19,-1-1,0 1,1 0,-1-1,0 1,0-1,0 1,0-1,1 0,-1 1,0-1,0 0,0 0,0 1,0-1,0 0,0 0,0 0,0 0,0 0,1 0,-1-1,0 1,0 0,0 0,0-1,0 1,0 0,0-1,1 1,-1-1,0 1,0-1,1 1,-1-1,0 0,1 1,-1-1,0 0,1 0,-1 1,1-1,-1 0,1 0,0 0,-1 0,1 0,0 1,0-2,-6-48,11 16,1-1,2 1,2 1,1 0,1 0,2 1,1 1,1 0,2 1,1 1,17-19,16-18,-33 44</inkml:trace>
  <inkml:trace contextRef="#ctx0" brushRef="#br0" timeOffset="-13861.815">6633 336,'0'44,"0"111,-17 129,-21-30,22-207,20-60</inkml:trace>
  <inkml:trace contextRef="#ctx0" brushRef="#br0" timeOffset="-13439.588">6915 618,'-82'75,"-59"68,140-142,0 0,-1 0,1 0,0 0,0 1,0-1,0 0,0 1,0-1,0 1,1-1,-1 1,0-1,1 1,0-1,-1 1,1 0,0-1,-1 1,1 0,0-1,0 1,0 0,1-1,-1 1,0 0,1-1,-1 1,1-1,-1 1,1-1,0 1,0-1,0 1,-1-1,1 0,0 1,1-1,-1 0,0 0,0 0,1 0,-1 0,0 0,1 0,-1 0,1 0,-1-1,1 1,-1-1,1 1,1 0,-1-1,12 4,-1 0,1 0,-1 1,0 1,0 1,-1-1,0 2,0 0,-1 0,0 1,7 8,26 36,-30-39</inkml:trace>
  <inkml:trace contextRef="#ctx0" brushRef="#br0" timeOffset="-10053.686">8806 872,'0'40,"2"18,-3 0,-2 1,-3-1,-3 0,-10 37,-40 89,59-184,0 0,0-1,0 1,-1 0,1-1,0 1,0 0,-1-1,1 1,0 0,0-1,-1 1,1 0,-1 0,1-1,0 1,-1 0,1 0,0 0,-1 0,1 0,-1-1,1 1,0 0,-1 0,1 0,-1 0,1 0,0 0,-1 0,1 0,-1 0,1 1,0-1,-1 0,1 0,-1 0,1 0,0 1,-1-1,1 0,0 0,-1 0,1 1,0-1,-1 0,1 1,0-1,0 0,-1 1,1-1,0 0,0 1,0-1,0 1,-2-40,9-3,2 1,1 0,2 1,2 0,2 1,6-8,45-96,6 4,11-7,-27 71,-55 74,-1-1,1 0,-1 1,1-1,0 1,0 0,0 0,0-1,0 1,0 0,0 1,0-1,0 0,0 1,0-1,0 1,1-1,-1 1,0 0,0 0,1 0,-1 0,0 1,0-1,0 0,1 1,-1 0,0-1,0 1,0 0,0 0,0 0,0 1,0-1,-1 0,1 1,0-1,1 2,5 9,0 0,-1 1,0 0,-1 1,0-1,-1 1,0 0,-1 0,-1 1,-1-1,0 1,0 0,-2 0,0-1,0 1,-3 12,1-16,1 0,-2 0,1 0,-1-1,-1 0,0 1,-1-1,0 0,0-1,-1 1,0-1,-1-1,0 1,0-1,-1 0,0 0,0-1,-1 0,0-1,0 0,-1 0,1-1,-1 0,0-1,-1 0,1-1,-1 0,1 0,-1-1,0-1,0 1,0-2,0 0,0 0,-9-2,-5-4</inkml:trace>
  <inkml:trace contextRef="#ctx0" brushRef="#br0" timeOffset="-8888.574">9681 646,'-49'28,"1"3,2 2,1 2,1 1,3 3,0 2,36-36,-1 0,1 0,1 0,-1 1,1 0,0 0,0 0,0 0,1 1,0-1,1 1,-1 0,1 0,1 0,-1 0,1 0,0 0,1 0,0 0,0 1,0-1,2 4,-1-9,0 0,0 0,1 0,-1 0,1-1,-1 1,1 0,0-1,0 1,0-1,0 1,0-1,0 0,0 0,0 0,0 0,1 0,-1 0,0-1,1 1,-1-1,0 0,1 0,-1 0,1 0,-1 0,0 0,1 0,-1-1,0 1,3-2,70-30,82-101,37-56,-165 164,-30 66,-12-2,9-33,1 0,0 1,0-1,0 1,1-1,0 1,1 0,0 0,0 0,0 0,0 0,1 0,1 0,-1 0,1 0,0 0,1 0,-1-1,1 1,1 0,-1-1,1 1,3 4,0-8,1 0,-1-1,0 0,1 0,-1 0,1-1,0 0,-1 0,1-1,0 0,-1 0,1 0,0-1,0 0,-1 0,1-1,-1 0,1 0,-1-1,0 1,0-1,0-1,0 1,-1-1,1 0,4-4,4-1,0-1,-1 0,0-1,0-1,-1 0,0 0,-1-1,-1-1,0 0,0-2,35-48,-31 47,-2 1,0-2,-1 1,-1-2,0 1,-2-1,0-1,5-19,-13 38,1-1,-1 1,1 0,-1-1,0 1,0-1,0 1,0-1,0 1,0-1,0 1,0-1,0 1,-1 0,1-1,-1 1,1-1,-1 1,1 0,-1 0,0-1,0 1,1 0,-1 0,0 0,0 0,0 0,-1 0,1 0,0 0,0 0,0 0,-1 1,1-1,0 0,-1 1,1-1,0 1,-1 0,1-1,-1 1,1 0,-1 0,1 0,-1 0,1 0,0 0,-1 0,1 0,-1 1,1-1,-1 1,1-1,0 1,-1-1,1 1,0 0,0 0,0 0,-1-1,1 2,-11 3,1 1,0 0,0 1,1 0,0 1,0 0,1 1,0 0,0 0,1 1,0 0,1 0,0 1,1 0,0 0,0 2,5-12,1 1,-1-1,0 1,1-1,-1 1,1 0,-1-1,1 1,0 0,0-1,0 1,0 0,0-1,0 1,0 0,0 0,1-1,-1 1,1 0,-1-1,1 1,0-1,0 1,-1-1,1 1,0-1,0 0,1 1,-1-1,0 0,0 0,1 0,-1 0,0 0,1 0,-1 0,1 0,-1 0,1-1,0 1,-1-1,1 1,-1-1,1 0,0 1,0-1,-1 0,1 0,85-7,-70 3,64-8,-79 13,0-1,0 0,1 1,-1-1,0 1,0-1,1 1,-1 0,0 0,0 0,0 0,0 1,0-1,0 1,-1-1,1 1,0-1,-1 1,1 0,-1 0,0 0,1 0,-1 0,0 0,0 0,-1 0,1 0,0 0,-1 1,1-1,-1 0,1 1,-12 85,9-81,-1 0,1 1,1-1,0 1,0-1,0 1,1-1,0 1,0-1,1 1,0-1,1 4,-2-9,1 0,0 0,0 0,0 0,0 0,0 0,0 0,0-1,0 1,1-1,-1 1,1-1,-1 1,1-1,0 0,-1 1,1-1,0 0,0 0,0-1,0 1,0 0,0 0,0-1,0 0,0 1,0-1,0 0,0 0,0 0,1 0,-1 0,0-1,0 1,0 0,0-1,0 0,0 1,0-1,0 0,-1 0,2-1,81-48,-79 46,210-195,-178 165,-1-1,-1-1,-2-2,-2-1,-2-2,-1-1,-2-1,-3-1,-1-1,-2-1,-2-1,-2 0,0-11,-16-11,0 67,-1 1,1 0,0 0,-1-1,1 1,-1 0,1 0,-1-1,1 1,-1 0,0 0,0 0,0 0,0 0,1 0,-1 0,0 0,-1 0,1 1,0-1,0 0,0 1,0-1,-1 0,1 1,0 0,0-1,-1 1,1 0,0 0,-1-1,1 1,0 0,-1 0,1 1,0-1,-1 0,1 0,0 1,-1-1,1 0,0 1,0-1,0 1,-1 0,1-1,0 1,0 0,-9 7,0 0,0 1,1 0,0 1,1 0,0 0,1 1,0-1,0 2,1-1,1 1,0 0,0 0,-2 12,-5 18,1 1,2 1,2 0,1 13,-1-1,4-25,2 1,1-1,2 0,1 1,1-1,8 25,18 74,-62-159,18 9,0 0</inkml:trace>
  <inkml:trace contextRef="#ctx0" brushRef="#br0" timeOffset="-8638.722">10556 364,'34'5,"39"1,18-4,-3-4,-6 0,-8-6,-11-1,-7 1,-8 2,-13 2</inkml:trace>
  <inkml:trace contextRef="#ctx0" brushRef="#br0" timeOffset="1999.754">2343 1831,'-22'111,"5"0,-1 62,-1 13,10 0,9-185,0 0,0 0,-1 0,1 1,0-1,0 0,0 0,0 0,1 0,-1 1,0-1,0 0,1 0,-1 0,0 0,1 0,-1 0,1 0,0 0,-1 0,1 0,0 0,0 0,-1 0,1 0,0-1,0 1,0 0,0-1,0 1,0 0,0-1,0 0,0 1,0-1,1 1,-1-1,0 0,0 0,0 0,0 0,1 0,-1 0,0 0,0 0,0 0,0 0,0-1,1 1,-1 0,0-1,0 1,0-1,0 0,0 1,0-1,0 0,0 1,0-1,-1 0,1 0,0 0,0 0,69-70,-24 27,-35 31,1 1,1 0,0 1,1 0,0 1,0 0,1 1,9-3,-21 11,0 0,0 1,0-1,0 1,0 0,0 0,0 0,0 0,0 0,0 1,0-1,0 1,-1 0,1 0,0 0,0 0,-1 1,1-1,-1 1,1-1,-1 1,0 0,1 0,-1 0,0 0,0 1,0-1,-1 0,1 1,-1-1,1 1,-1 0,0-1,0 1,0 0,0 0,0 0,-1 0,1 0,-1 0,0 0,0 0,0 0,6 25,-2 0,-1 1,-1-1,-1 1,-2-1,-1 1,-2 7,3-27,8-17,1-2</inkml:trace>
  <inkml:trace contextRef="#ctx0" brushRef="#br0" timeOffset="2248.117">2936 2481,'-5'33,"-1"17,4-1,4-9</inkml:trace>
  <inkml:trace contextRef="#ctx0" brushRef="#br0" timeOffset="2499.259">2964 2001,'0'0</inkml:trace>
  <inkml:trace contextRef="#ctx0" brushRef="#br0" timeOffset="2815.368">3106 2650,'47'-92,"52"-58,-99 149,0 0,0-1,1 1,-1 0,0 0,1 0,-1 0,1 0,0 0,-1 0,1 1,0-1,-1 0,1 0,0 0,0 1,0-1,0 0,-1 1,1-1,0 1,0-1,0 1,0-1,1 1,-1 0,0-1,0 1,0 0,0 0,0 0,0 0,0 0,0 0,1 0,-1 0,0 0,0 1,0-1,0 0,0 1,0-1,0 1,0-1,0 1,0 0,0-1,0 1,-1 0,1-1,0 1,0 0,-1 0,1 0,0 0,-1 0,6 83,-8-77,2 0,-1 0,1 0,0 1,0-1,1 0,0 0,0 0,1 0,0 0,0 0,1 0,-1-1,2 1,2 5,-4-10,0 0,0 0,1-1,-1 1,0 0,1-1,-1 1,1-1,-1 0,1 1,0-2,0 1,-1 0,1 0,0-1,0 1,0-1,0 0,0 0,0 0,-1 0,1-1,0 1,0-1,0 0,0 0,-1 0,1 0,0 0,-1 0,1-1,-1 1,2-3,75-63,57-128,-121 176</inkml:trace>
  <inkml:trace contextRef="#ctx0" brushRef="#br0" timeOffset="3127.574">4037 1747,'-30'507,"4"-306,13-140,7-55</inkml:trace>
  <inkml:trace contextRef="#ctx0" brushRef="#br0" timeOffset="3382.016">3698 2198,'38'5,"32"1,14 1,-2-7,-11-3,-13-1,-11 0,-9 1,-11 1</inkml:trace>
  <inkml:trace contextRef="#ctx0" brushRef="#br0" timeOffset="7165.763">4827 2594,'14'-2,"-1"1,1-2,-1 0,0 0,0-2,0 1,0-2,-1 1,0-2,0 0,0 0,1-2,132-109,-1-31,-127 133,-14 12,1-1,0 1,0-1,1 1,-1 0,1 1,0-1,0 1,0 0,0 0,0 0,1 1,0 0,-1 0,1 0,0 1,0 0,0 0,-1 0,3 1,-3 4,-1 0,0 0,0 0,-1 1,1 0,-1 0,0 0,0 0,0 0,-1 0,0 1,0-1,0 1,-1 0,0 0,0-1,0 1,-1 0,0 0,0 0,0 0,-1-1,0 1,0 3,0-1,1 12,-16 154,14-166,-1 0,0 0,0 0,0-1,-1 1,0-1,-1 0,0 0,0 0,0 0,-1-1,0 0,0 0,0-1,-1 0,0 0,0 0,0-1,-5 2,9-4,0 0,0 0,0 0,0 0,0-1,0 1,-1-1,1 0,-1 0,1 0,0-1,-1 1,1-1,-1 1,0-1,1-1,-1 1,1 0,-1-1,1 1,-1-1,1 0,0 0,-1-1,1 1,0-1,0 0,0 1,0-1,0-1,0 1,1 0,-1-1,1 1,-1-1,1 0,0 0,0 1,0-2,1 1,-1 0,1 0,-1 0,1-1,0 1,1-1,-1 1,0-1,1 0,4-13</inkml:trace>
  <inkml:trace contextRef="#ctx0" brushRef="#br0" timeOffset="7711.432">5956 1776,'1'74,"-14"182,-6-19,7-169,9-57,0 0,1 0,0 0,0 0,2 1,-1-1,2 1,-1-1,3 9,2-7,1-8</inkml:trace>
  <inkml:trace contextRef="#ctx0" brushRef="#br0" timeOffset="7951.003">5673 2283,'19'5,"21"1,9 0,5-1,-2-2,-5-5,0-3,-4-1,-4 1,0 2,-1-5,-2 1,-8 0</inkml:trace>
  <inkml:trace contextRef="#ctx0" brushRef="#br0" timeOffset="9230.548">6690 2311,'-9'-4,"0"1,0 0,0 0,0 1,0 0,-1 1,1 0,0 0,-1 1,1 0,-1 1,1 0,0 1,-1-1,1 2,0-1,0 2,0-1,1 1,-1 0,-1 2,-9 5,2 0,-1 2,1 0,1 1,0 0,2 2,-1-1,2 2,0 0,-23 77,36-92,-1 0,1 0,0 0,-1 0,1 0,0 0,0 1,1-1,-1 0,0 0,1 0,-1 0,1 0,0 0,0 0,-1 0,1 0,0-1,1 1,-1 0,0 0,0-1,1 1,-1-1,1 1,0-1,-1 0,1 0,0 1,0-1,-1 0,1-1,0 1,0 0,0 0,0-1,0 1,1-1,-1 0,0 0,0 0,0 0,0 0,2 0,9-3,-1 0,1-1,-1 0,0-1,0 0,0-1,0-1,-1 1,0-2,-1 0,0 0,0-1,2-2,10-7,201-179,-222 196,-1 0,0 0,1 0,0 0,-1 0,1 0,0 0,-1 1,1-1,0 0,0 1,-1-1,1 0,0 1,0-1,0 1,0-1,0 1,0-1,0 1,0 0,0 0,0-1,0 1,0 0,0 0,0 0,0 0,1 0,-1 1,0-1,0 0,0 0,0 1,0-1,0 0,0 1,0-1,0 1,-1-1,1 1,0 0,0-1,0 1,-1 0,1 0,0-1,0 1,-1 0,1 0,-1 0,1 0,-1 0,24 65,-24-59,1-1,0 0,0 1,0-1,1 0,0 0,0 0,1 0,-1-1,1 1,0 0,1-1,0 0,-1 0,2 0,-1 0,0-1,1 0,0 0,0 0,0 0,1-1,-1 0,1 0,0 0,0-1,-1 1,2-2,3 2,-4-5,1 0,0 0,-1 0,0-1,0 0,1 0,-2 0,1-1,0 0,-1 0,0-1,0 0,0 1,0-2,-1 1,0 0,0-1,0 0,-1 0,0 0,1-2,13-17,17-26,-2-2,-3-2,21-52,-31 61,-1 0,-3-1,-2-1,-2 0,-2 0,-2-1,-1-10,-6 54,1-1,-1 1,0-1,-1 1,1-1,-1 1,0-1,0 1,-1 0,0 0,0-1,0 1,0 0,-1 1,0-1,-1-2,3 7,0-1,0 0,0 1,1-1,-1 1,0-1,0 1,0 0,0-1,0 1,0 0,0-1,0 1,0 0,0 0,0 0,0 0,0 0,0 0,0 0,0 0,0 1,0-1,0 0,0 1,0-1,0 0,1 1,-1-1,0 1,0-1,0 1,0 0,1-1,-1 1,0 0,1 0,-1-1,0 1,1 0,-1 0,1 0,0 0,-1 0,-23 44,23-41,-8 25,1 1,1 0,2 0,1 0,2 0,1 1,1-1,4 30,-2 21,28 197,-35-227,-2-51</inkml:trace>
  <inkml:trace contextRef="#ctx0" brushRef="#br0" timeOffset="9520.394">6915 2142,'19'10,"21"2,8 0,2-2,1-3,-4-3,-4-2,-5-1,-4-5,-3-3,-2 0,-2 2,1 1,-1 2,0 0,1 2,-5 0</inkml:trace>
  <inkml:trace contextRef="#ctx0" brushRef="#br0" timeOffset="9769.649">7705 2396,'0'29,"5"9,2-2</inkml:trace>
  <inkml:trace contextRef="#ctx0" brushRef="#br0" timeOffset="10017.454">7677 2001,'0'19,"0"6</inkml:trace>
  <inkml:trace contextRef="#ctx0" brushRef="#br0" timeOffset="10501.489">7904 2537,'162'-327,"-162"328,0 0,0-1,0 1,1 0,-1-1,0 1,1-1,-1 1,1 0,-1-1,1 1,-1-1,1 1,-1-1,1 1,-1-1,1 0,0 1,-1-1,1 0,0 1,-1-1,1 0,0 0,-1 0,1 1,0-1,-1 0,1 0,0 0,0 0,-1 0,1 0,0-1,-1 1,1 0,0 0,-1 0,1-1,0 1,-1 0,1-1,0 1,-1 0,1-1,-1 1,1-1,-1 1,1-1,-1 1,1-1,-1 1,1-1,-1 0,0 1,1-1,-1 0,0 1,0-1,1 0,-1 1,0-1,0 0,0 0,0 1,0-1,0 0,0 1,0-1,0 0,12 41,26 53,-37-91,1 0,0 0,-1 1,1-1,0 0,0-1,0 1,1 0,-1-1,0 1,0-1,1 1,-1-1,1 0,0 0,-1 0,1-1,0 1,-1 0,1-1,0 0,-1 0,1 0,0 0,0 0,-1 0,1-1,0 1,0-1,-1 0,1 0,1-1,6-2,0-2,0 1,0-1,-1-1,0 0,0 0,-1-1,0 0,0 0,-1-1,0 0,1-2,28-31,-22 28</inkml:trace>
  <inkml:trace contextRef="#ctx0" brushRef="#br0" timeOffset="11151.628">8778 2170,'-10'2,"1"0,-1 0,0 1,1 1,0-1,-1 1,1 1,1 0,-1 0,1 1,0 0,0 0,1 1,-1 0,2-1,0 0,0 1,1-1,-1 1,2 0,-1 1,1-1,0 1,0 0,1 0,0 0,1 1,-1-1,2 1,-1-1,1 1,0 0,1-1,0 1,1 0,0-1,0 2,0-8,-1-1,1 1,0-1,0 1,0-1,0 0,0 1,1-1,-1 0,0 0,1 1,-1-1,0 0,1-1,-1 1,1 0,0 0,-1-1,1 1,-1 0,1-1,0 0,0 1,-1-1,1 0,0 0,0 0,-1 0,1 0,0-1,-1 1,1 0,0-1,-1 1,1-1,0 0,-1 1,1-1,0-1,68-37,-64 35,66-50,-55 39,0 1,1 1,1 0,0 2,1 0,0 1,0 1,21-6,-37 13,1 1,-1-1,1 1,0 0,0 0,-1 0,1 0,0 1,0 0,0 0,0 1,-1-1,1 1,0 0,0 0,-1 0,1 1,0 0,-1 0,0 0,1 0,-1 1,0-1,0 1,-1 0,1 1,0-1,2 4,2 16,0 1,-1 0,-2 0,0 0,-2 1,-1-1,0 1,-2 0,-1 0,-3 19,1 33,-8 54,8-118,0 1,0-1,-1 1,-1-1,0 0,-1-1,0 1,-1-1,-1-1,1 1,-2-1,0 0,0-1,-1 0,0-1,-1 0,-10 7,18-13,-1 1,1-1,-1 0,0 0,0-1,0 1,-1-1,1 0,-1 0,1 0,-1 0,0-1,1 0,-1 0,0 0,0-1,0 0,0 0,1 0,-1 0,0-1,0 1,0-1,1-1,-1 1,0-1,1 0,-1 0,1 0,0 0,-1-1,1 1,1-1,-1-1,0 1,1 0,-1-1,0 0,2-5,1 0,-1 1,2-1,-1 0,1 0,1 0,-1 1,1-1,1 0,0 1,0-1,0 1,1-1,1 1,-1 0,1 0,1 1,0-1,0 1,0 0,0 0,1 1,1 0,0-1,15-15,1 2,1 1,1 1,1 0,0 2,1 1,0 2,2 0,-1 2,2 1,22-4,49-8,-83 16</inkml:trace>
  <inkml:trace contextRef="#ctx0" brushRef="#br0" timeOffset="13303.797">10387 1662,'29'-34,"-25"67,-32 119,-53 316,70-305,12-163,-1-11</inkml:trace>
  <inkml:trace contextRef="#ctx0" brushRef="#br0" timeOffset="13565.493">10048 2086,'342'-27,"-61"-27,-214 31,-48 18</inkml:trace>
  <inkml:trace contextRef="#ctx0" brushRef="#br0" timeOffset="14013.667">10894 1549,'-47'143,"6"1,-1 35,35-141,2 1,1-1,2 1,2-1,1 1,2 0,4 16,-7-53,0 1,0-1,0 1,0-1,0 1,0-1,1 0,-1 1,1-1,0 1,-1-1,1 0,0 1,0-1,1 0,-1 0,0 0,1 0,-1 0,1 0,0 0,0-1,-1 1,1-1,0 1,0-1,1 0,-1 1,0-1,0 0,1-1,-1 1,0 0,1-1,-1 1,1-1,-1 0,0 1,1-1,-1 0,2-1,15-8,0-1,-1 0,-1-1,0-2,-1 1,0-2,0 0,-2-1,6-8,82-69,-85 79,-12 8,0 0,0 1,1 0,0 0,0 0,0 0,0 1,0 0,1 1,-1 0,1 0,0 0,-1 0,6 1,-9 3,0 0,0 1,0 0,-1 0,0 0,1 0,-1 0,0 0,-1 1,1-1,0 1,-1-1,0 1,0-1,0 1,0 0,-1 0,1-1,-1 1,0 0,0 0,0-1,-1 1,1 0,-2 3,2 1,-1 24,-1-24,1-1,0 1,1-1,0 1,0-1,1 1,0 0,0-1,1 0,0 1,0-1,1 0,0 0,0 0,3 4,29 4,-16-17</inkml:trace>
  <inkml:trace contextRef="#ctx0" brushRef="#br0" timeOffset="14699.436">11713 2057,'-27'25,"1"0,2 2,0 1,2 1,1 1,2 1,-12 24,30-54,0 1,0-1,0 0,0 1,0-1,1 0,-1 1,0-1,1 1,-1-1,1 1,-1-1,1 1,0-1,0 1,0 0,0-1,0 1,0-1,0 1,0 0,1-1,-1 1,0-1,1 1,-1-1,1 1,0-1,0 0,-1 1,1-1,0 0,0 1,0-1,1 0,-1 0,0 0,0 0,0 0,1 0,-1 0,1-1,-1 1,0 0,1-1,-1 1,1-1,0 1,-1-1,1 0,-1 0,1 0,-1 0,1 0,0 0,-1 0,1 0,-1-1,1 1,-1 0,2-2,13-3,-1-2,-1 0,1 0,-1-2,-1 0,1 0,-2-1,1-1,6-7,19-14,93-74,-129 105,-1-1,0 1,0 0,1 0,-1 0,0 0,1 0,-1 1,1-1,-1 0,1 1,0-1,-1 1,1 0,0-1,-1 1,1 0,0 0,-1 0,1 0,0 0,-1 0,1 1,0-1,-1 1,1-1,-1 1,1-1,-1 1,1 0,-1 0,1 0,-1 0,0 0,1 0,-1 0,0 0,0 0,0 1,0-1,0 0,0 1,0-1,0 1,-1-1,1 1,0-1,-1 1,0 0,1-1,-1 1,0-1,0 1,1 0,-2-1,1 3,3 22,-3-22,-1 1,1-1,0 1,0-1,0 1,1-1,0 0,0 1,0-1,0 0,0 1,1-1,0 0,0 0,0 0,0-1,1 1,0 0,-1-1,1 0,0 1,1-1,-1 0,1-1,-1 1,1-1,0 1,0-1,0 0,0-1,0 1,0-1,3 1,6-3,0 0,0-1,0 0,-1-1,1-1,-1 0,1-1,-1 0,-1-1,1 0,-1-1,0 0,0-1,-1 0,0-1,2-2,134-111,-125 109,-1-2,-1 0,0-1,-1-1,0-1,-2 0,0-1,-1-1,-1-1,-1 0,2-5,-5 9,0-1,-1-1,-1 1,-1-1,-1-1,0 1,-2-1,0 0,-1 0,-1-1,-1 1,-1-18,0 36,0 0,0 0,-1-1,1 1,0 0,-1-1,0 1,1 0,-1 0,0 0,0 0,0 0,-1 0,1 0,0 0,-1 0,1 1,-1-1,0 0,1 1,-1-1,0 1,0 0,0 0,0 0,0 0,0 0,0 0,-1 0,1 1,0-1,0 1,-1-1,1 1,0 0,-1 0,1 0,0 0,0 0,-1 1,1-1,0 1,0 0,-1-1,1 1,0 0,0 0,0 0,0 1,0-1,0 1,-12 12,1 1,0 0,1 1,1 1,0 0,2 0,0 1,1 0,0 0,2 1,0 0,1 1,1-1,1 1,-1 10,1 0,2 1,0-1,2 0,1 0,2 1,1-2,1 1,2 0,5 13,31 63,-55-134,6 10</inkml:trace>
  <inkml:trace contextRef="#ctx0" brushRef="#br0" timeOffset="14957.087">12165 1860,'43'4,"43"-2,17-2,0-1,-13-1,-11-4,-15-1,-9 0,-9 1,-11 2</inkml:trace>
  <inkml:trace contextRef="#ctx0" brushRef="#br0" timeOffset="22799.88">13688 1831,'30'0,"-1"-1,0-2,1-1,-1-1,-1-1,1-2,-1-1,0-1,-1-1,0-2,19-12,-39 21,-1-1,0 0,0-1,0 1,0-1,-1 0,0-1,-1 1,1-1,-1 0,0 0,-1 0,1-1,-2 1,1-1,-1 0,0 1,-1-1,1 0,-2 0,1-3,-2 11,1-1,-1 0,1 1,-1-1,0 0,1 1,-1-1,0 1,0-1,1 1,-1-1,0 1,0 0,0-1,0 1,0 0,1 0,-1 0,0 0,0-1,0 1,0 0,0 1,0-1,0 0,1 0,-1 0,0 0,0 1,0-1,0 0,0 1,1-1,-1 1,0-1,0 1,1-1,-1 1,0-1,1 1,-1 0,0-1,1 1,-1 0,1 0,-1-1,1 1,0 0,-1 0,1 0,0 0,0-1,-1 1,1 0,0 0,0 0,0 0,0 0,0 0,0 0,0 0,-14 28,0 0,2 1,1 1,1-1,2 2,1-1,-1 24,-4 5,-22 137,18-96,-4-1,-29 88,42-170,0 0,-2 0,0 0,0-1,-2 0,0-1,-1 0,-13 13,21-24,-2 0,1 0,0 0,-1 0,0-1,0 0,-1 0,1-1,-1 1,0-2,1 1,-1-1,0 0,-1 0,1-1,0 0,0 0,-1 0,1-1,0 0,-1-1,1 0,0 0,0-1,-3 0,6 1,1-1,-1 0,0 0,1 0,-1 0,1-1,0 0,-1 1,1-1,0 0,1 0,-1-1,1 1,-1 0,1-1,0 0,0 1,1-1,-1 0,1 0,0 0,0 0,0 0,0 0,1-1,-1 1,1 0,0 0,1-1,24-121,-17 110,0 0,1 1,1 0,0 0,1 1,1 0,0 1,1 0,0 1,1 1,0 0,1 0,14-6,10-4,2 2,0 2,0 1,2 3,40-8,-60 15,23-10,-28 9</inkml:trace>
  <inkml:trace contextRef="#ctx0" brushRef="#br0" timeOffset="23120.511">14451 2029,'-12'25,"1"1,1 0,2 0,0 1,2 0,1 0,1 1,1 0,2 24,0-49,1 0,-1 0,1 0,0 0,1 0,-1 0,0 1,1-1,0 0,0 0,0 0,0 0,0-1,0 1,1 0,-1 0,1-1,0 1,0-1,0 1,0-1,0 0,1 0,-1 0,1 0,-1 0,1 0,0-1,0 1,-1-1,1 0,0 0,0 0,0 0,0-1,1 1,-1-1,0 0,0 0,0 0,0 0,0 0,0-1,1 1,0-1,8-5,-1 1,0-2,-1 1,0-1,0-1,0 0,-1 0,0-1,0 0,-1-1,-1 0,0 0,0 0,-1-1,0 0,0-1,-2 1,1-1,-1 0,-1 0,0 0,-1 0,-1-1,1 1,-2-7,1 16,0-1,0 1,0-1,-1 1,1-1,-1 1,0-1,0 1,-1-1,1 0,-1 1,1-1,-1 1,0-1,0 1,-1 0,1 0,-1-1,0 1,0 0,0 0,0 0,0 1,0-1,-1 0,0 1,1 0,-1-1,0 1,0 0,0 1,0-1,-1 0,1 1,0 0,-1 0,1 0,-1 0,1 0,-1 1,1-1,-3 1,-51 14,32-2</inkml:trace>
  <inkml:trace contextRef="#ctx0" brushRef="#br0" timeOffset="23470.476">14789 2311,'-2'-1,"0"-1,0 1,0-1,1 0,-1 0,0 0,1 1,-1-1,1-1,0 1,0 0,0 0,0 0,0-1,0 1,1 0,-1-1,1 1,-1 0,1-1,0 1,0-1,0 1,0-1,1 0,1-14,1-1,1 1,0 0,1 0,1 0,1 1,0 0,2 0,-1 1,2 0,9-12,-11 16,-6 5,1 1,0 0,0 0,1 0,0 0,0 1,0-1,0 1,0 0,1 0,0 1,0 0,0-1,0 1,1 1,-1-1,1 1,-1 0,1 0,1 1,7 2</inkml:trace>
  <inkml:trace contextRef="#ctx0" brushRef="#br0" timeOffset="23836.365">15354 1944,'-14'2,"-1"1,1 0,0 1,0 1,0 0,1 1,0 1,0 0,0 0,1 1,0 1,1 0,-1 1,7-5,1-1,-1 1,1 0,0 1,0-1,1 1,0-1,0 1,0 0,1 0,-1 0,2 1,-1-1,1 0,0 1,0-1,0 1,1 0,0-1,0 1,1-1,0 1,0-1,1 1,-1-1,2 0,-1 0,0 0,1 0,0 0,1 0,-1-1,1 0,0 1,0-1,1-1,0 1,0-1,0 1,0-2,0 1,1 0,0-1,3 2,2-3,-1 1,1-1,0-1,0 0,0 0,0-1,0 0,0-1,0-1,0 1,-1-2,1 1,0-2,-1 1,0-2,0 1,0-1,0-1,-1 1,0-2,0 1,-1-1,4-4,8-6,-2 3</inkml:trace>
  <inkml:trace contextRef="#ctx0" brushRef="#br0" timeOffset="24234.318">15636 2142,'37'4,"0"-2,0-2,0-1,0-2,0-1,0-2,-1-2,22-8,-47 13,1-1,-1 0,0-1,-1-1,1 0,-1 0,0-1,-1 0,1 0,-1-1,-1-1,0 1,0-1,-1-1,0 0,0 0,-1 0,4-9,-9 17,0 0,-1 0,1 0,0 0,-1 0,1 0,-1 0,0-1,1 1,-1 0,0 0,0-1,-1 1,1 0,0 0,-1 0,1-1,-1 1,0 0,0 0,0 0,0 0,0 0,0 0,0 1,-1-1,1 0,-1 0,1 1,-1-1,0 1,0 0,1-1,-1 1,0 0,0 0,0 0,0 0,0 1,-1-1,1 0,0 1,0 0,0-1,-1 1,1 0,-14 0,-1 1,1 1,0 0,0 1,0 1,1 0,-1 1,1 1,0 1,0 0,1 0,0 2,0 0,1 0,0 1,1 1,0 0,0 1,2 0,-1 0,1 1,1 1,1 0,0 0,3-8,1 0,0 0,0 0,1 0,-1 1,2-1,-1 1,1 0,0 0,0 0,1 0,-1 0,2 1,-1-1,1 0,0 0,1 1,0-1,0 0,0 0,1 0,0 0,0 0,1 0,0 0,0-1,1 0,0 1,0-1,0-1,0 1,1 0,0-1,6 4,4 0,1-1,0-1,1-1,0 0,0-1,0-1,0 0,1-2,-1 0,1 0,0-2,0 0,-1-1,2-1,-9 1,22 1</inkml:trace>
  <inkml:trace contextRef="#ctx0" brushRef="#br0" timeOffset="26620.636">2315 3101,'-20'143,"2"-20,6 0,3 34,9-153,0-3,-1 1,0 0,1-1,-1 1,1 0,0 0,0 0,0-1,0 1,0 0,0 0,0 0,0-1,0 1,1 0,-1 0,1-1,0 1,-1 0,1-1,0 1,0-1,0 1,0-1,0 1,0-1,1 0,-1 1,0-1,1 0,-1 0,1 0,-1 0,1 0,-1 0,1-1,1 1,124-94,-110 81,-5 0,2 1,-1 1,1 0,1 1,0 0,0 1,0 1,1 1,0 0,1 1,-1 0,1 2,0 0,0 1,13-1,-27 4,0-1,0 1,0 0,-1 0,1 0,0 0,0 1,-1-1,1 1,-1-1,1 1,-1 0,0 0,1 0,-1 0,0 0,0 1,-1-1,1 1,0-1,-1 1,0 0,1-1,-1 1,0 0,-1 0,1 0,0 0,-1 0,1 0,-1 2,-7 98,4-89,-1 1,0-1,-1 0,-1-1,0 1,-1-1,-1-1,0 1,0-1,-1 0,-1-1,0 0,0-1,-1 0,0 0,-1-1,0-1,-1 0,1-1,-1 0,-1-1,1 0,-2-1,11-3,0 0,0-1,0 0,0 0,0 0,0 0,0 0,0-1,0 0,0 0,-1 0,1 0,0-1,0 0,0 0,0 0,0 0,0 0,0-1,0 0,1 0,-1 0,1 0,-1 0,1-1,0 0,0 0,0 1,0-2,0 1,1 0,-1-1,1 1,0-1,0 1,0-1,1 0,-1 0,1 0,0 0,0 0,0 0,0-4,9-19,3 2</inkml:trace>
  <inkml:trace contextRef="#ctx0" brushRef="#br0" timeOffset="27041.147">3049 3581,'-13'11,"1"1,0 0,0 1,1 0,1 1,0 0,1 0,0 1,1 0,1 1,1-1,0 1,1 1,1-1,0 1,0 7,4-20,0-1,0 0,0 1,1-1,-1 1,1-1,0 0,0 0,0 1,0-1,0 0,1 0,0 0,-1 0,1 0,0-1,0 1,1 0,-1-1,0 0,1 1,0-1,-1 0,1 0,0-1,0 1,0-1,0 1,1-1,-1 0,0 0,0 0,1-1,-1 1,0-1,1 0,-1 0,1 0,-1 0,0 0,1-1,-1 0,0 1,1-1,-1-1,3 0,9-5,0-1,0 0,-1-1,0-1,0 0,-1-1,-1 0,0-1,0-1,-1 0,-1 0,0-1,-1 0,-1-1,0 0,0 0,0-5,-5 15,0 1,-1-1,1 0,-1 0,0 0,0-1,0 1,-1 0,0-1,0 1,-1-1,1 1,-1-1,0 1,0-1,-1 1,0-1,0 1,0-1,-1 1,0 0,0-1,0 1,0 0,-1 0,0 1,0-1,0 1,-1-1,1 1,-1 0,0 0,0 1,-1-1,1 1,-1 0,1 0,-1 0,0 1,-4-2,2 4,0 0,0 0,0 1,0 0,0 1,0-1,0 1,0 1,1-1,-1 1,1 0,0 1,0 0,0 0,0 0,1 0,0 1,0 0,0 0,0 0,1 1,-2 2,-13 16</inkml:trace>
  <inkml:trace contextRef="#ctx0" brushRef="#br0" timeOffset="27386.752">3670 3158,'-76'457,"48"-289,20-97,17-60,-3-16</inkml:trace>
  <inkml:trace contextRef="#ctx0" brushRef="#br0" timeOffset="27687.496">3924 3186,'-5'38,"-6"32,-2 9,2-4,3-10,2-11,-2-11,0-7,2-5,1-3,2-1,2-1,0 0,1 1,-5-10,-1-7</inkml:trace>
  <inkml:trace contextRef="#ctx0" brushRef="#br0" timeOffset="27952.562">3246 3553,'39'4,"41"-2,11-2,1-1,-11-1,-9-4,-13-1,-11 0,-9 2,-7 1,-3 2,2 1,1 0,0 1,0 1,-2-1,-5 0</inkml:trace>
  <inkml:trace contextRef="#ctx0" brushRef="#br0" timeOffset="28285.263">4262 3497,'-13'11,"0"0,1 1,1 1,0 0,0 0,1 1,1 1,0-1,2 2,-1-1,-4 17,11-29,0 0,0 1,0-1,1 1,-1-1,1 1,0-1,0 1,0-1,1 1,-1-1,1 1,0-1,0 1,0-1,0 0,0 1,1-1,0 0,0 0,-1 0,2 0,-1-1,0 1,1 0,-1-1,1 0,0 1,-1-1,1 0,0 0,0-1,1 1,-1-1,0 1,0-1,1 0,-1 0,1-1,-1 1,1-1,-1 0,1 1,-1-2,1 1,-1 0,1-1,7 0,-1 0,0-1,0 0,0 0,0-1,-1-1,1 1,-1-2,0 1,0-1,0-1,-1 0,1 0,-1 0,-1-1,1 0,3-6,-7 8,1 0,-1 0,0 0,-1 0,1-1,-1 1,0-1,-1 0,0 0,1 0,-2-1,1 1,-1 0,0-1,0 1,-1-1,0 1,0 0,0-1,-1 1,0-1,0 1,-1 0,0-1,0 1,0 0,-1 0,0-1,0 3,0 0,0-1,0 1,-1 1,0-1,1 0,-1 1,0 0,-1 0,1 0,-1 0,1 1,-1-1,0 1,-3 0,-16-5</inkml:trace>
  <inkml:trace contextRef="#ctx0" brushRef="#br0" timeOffset="28835.483">4404 3835,'69'-102,"67"-76,-135 176,0 1,-1-1,1 1,0-1,0 1,0 0,1-1,-1 1,0 0,0 0,1 0,-1 0,0 0,1 0,-1 0,1 1,-1-1,1 0,0 1,-1-1,1 1,0 0,-1 0,1-1,0 1,-1 0,1 0,0 0,-1 1,1-1,0 0,-1 1,1-1,0 1,-1-1,1 1,-1 0,1 0,-1 0,1 0,-1 0,0 0,0 0,1 0,-1 0,0 1,0-1,0 0,0 1,0-1,-1 1,1 0,4 41,-5-39,0 0,0 0,0 1,0-1,0 0,1 0,0 0,0 0,0 0,0 0,1-1,-1 1,1 0,0-1,0 1,0-1,2 2,1-4,0 0,-1-1,1 1,0-1,0 0,0-1,-1 1,1-1,0 0,0 0,-1-1,1 1,-1-1,1 0,-1 0,0-1,0 1,0-1,0 0,0 0,-2 2,165-96,-165 96,0 0,1 0,-1 1,1-1,0 1,-1-1,1 1,0 0,-1 0,1 0,0 0,-1 0,1 1,-1-1,1 1,-1 0,1-1,-1 1,1 1,-1-1,1 0,-1 0,0 1,0-1,0 1,0 0,0 0,0 0,0 0,-1 0,1 0,-1 0,1 0,-1 1,0-1,0 1,0-1,0 1,0-1,-1 1,1-1,-1 1,0 0,1-1,-1 1,3 35,-4-33,1 0,0 1,0-1,0 0,1 0,0 0,0 0,0 1,1-1,-1-1,1 1,0 0,1 0,-1-1,1 1,0-1,0 0,0 0,4 4,9 1</inkml:trace>
  <inkml:trace contextRef="#ctx0" brushRef="#br0" timeOffset="30003.784">5984 3609,'-6'12,"1"-1,1 1,0 0,1 1,0-1,1 0,1 1,0 0,0-1,1 1,1 0,0-1,1 1,0-1,1 0,0 1,1-1,0 0,6 9,-9-19,0 0,0-1,0 1,0-1,1 0,-1 1,0-1,1 0,-1 0,1 0,0 0,-1 0,1 0,0-1,0 1,-1 0,1-1,0 1,0-1,0 0,0 0,-1 0,1 0,0 0,0 0,0 0,0 0,0-1,-1 1,1-1,0 1,0-1,0 0,-1 0,1 0,-1 0,1 0,-1 0,1 0,1-2,44-61,-41 45,1 0,-2 0,-1-1,0 0,-2 1,0-1,-1 0,-1 0,-1 0,-2-12,3 27,0 1,0 0,0-1,-1 1,0 0,0-1,0 1,0 0,-1 0,0 0,0 0,0 0,0 0,0 1,-1-1,0 1,0 0,0-1,0 1,0 0,0 1,-1-1,1 1,-1-1,0 1,0 0,0 1,0-1,0 1,0-1,-1 1,1 0,0 1,0-1,-1 1,1 0,-1 0,1 0,0 1,-1-1,1 1,0 0,0 0,0 1,0-1,0 1,0 0,0 0,0 0,0 1,1-1,-1 1,1 0,0 0,0-1,1 0,-1 0,1 1,0-1,0 1,0-1,0 1,0 0,1 0,-1 0,1 0,-1 0,1 0,0 0,1 1,-1-1,0 0,1 0,0 1,0-1,0 0,0 1,0-1,1 0,-1 0,1 1,0-1,0 0,0 0,0 0,1 0,0 0,-1 0,1 0,0-1,0 1,0 0,0-1,1 0,-1 0,1 1,0-1,-1-1,1 1,0 0,0-1,0 1,0-1,2 1,10-3,0-1,0 0,0-1,0 0,-1-1,1-1,-1 0,0-1,-1-1,1 0,-1 0,-1-2,3-1,7-9,-1 0,0-1,-2-1,0 0,-2-2,0 0,-1-1,-2-1,-1 0,0 0,-2-2,-1 0,-1 0,3-21,7-6,-2 93,185 536,-198-558,5 14,-1 0,-2 0,-1 0,-1 1,-2 0,-1 0,-2 0,0-1,-7 33,4-52,0 0,-1 0,-1-1,1 1,-2-1,0-1,0 1,-1-1,0 0,0-1,-1 1,-1-2,1 0,-2 0,1 0,-1-1,0-1,0 0,-8 3,15-9,0 1,0-1,0 0,0 0,1 0,-1-1,0 1,0-1,0 0,1 0,-1 0,0 0,1-1,-1 0,1 0,0 0,-1 0,1 0,0 0,0-1,1 0,-1 1,0-1,1 0,0 0,-1-1,1 1,0 0,1-1,-1 1,1-1,0 1,-1-1,1 0,1 0,-1 0,1 1,-1-1,1 0,0 0,1 0,-1 0,1 1,-1-1,1 0,0 0,0 1,1-1,-1 0,2 0,59-125,75-31,-64 87,-57 56</inkml:trace>
  <inkml:trace contextRef="#ctx0" brushRef="#br0" timeOffset="32641.716">7762 3130,'10'150,"-3"61,-55 76,50-270,20-42,-12 12,18-19,2 2,1 1,1 1,2 2,0 1,2 2,13-6,-40 24,0-1,1 2,-1-1,1 1,0 1,0 0,0 0,1 1,-1 1,1-1,-1 2,1-1,-1 1,1 1,-1 0,1 1,-1 0,2 0,-8 3,1 0,-1 0,0 1,0-1,-1 1,0 0,0-1,0 2,0-1,-1 0,0 0,-1 1,1-1,-1 1,-1-1,1 1,-1 0,0-1,0 1,-1 0,0-1,0 1,-1-1,1 1,-2-1,1 0,-1 0,1 0,-5 5,-7 10,-1 0,-1-2,-1 0,0-1,-2 0,0-2,-1 0,0-1,-1-1,-22 10,27-14,1 0,0-1,0 0,-1-2,-1 1,1-2,-1 0,0-1,-1-1,-9 1,24-5,1 0,-1-1,0 0,1 1,-1-1,1 0,-1-1,1 1,0 0,-1-1,1 1,0-1,0 1,0-1,0 0,0 0,0 0,1 0,-1 0,1-1,-1 1,1 0,0-1,0 1,0-1,0 1,1-1,-1 0,0 1,1-1,0 0,0 1,0-1,0 0,0 1,0-1,1 0,-1 1,1-1,0 1,0-1,0 1,0-1,0 1,0-1,1 1,-1 0,1 0,0 0,0-1,10-22</inkml:trace>
  <inkml:trace contextRef="#ctx0" brushRef="#br0" timeOffset="33909.626">8749 3525,'-20'5,"0"1,0 1,0 0,1 2,0 0,1 1,0 1,0 1,1 0,1 1,0 1,1 1,1 0,0 1,1 0,0 1,1 1,2 0,-1 0,2 1,1 0,0 1,-3 13,10-30,0-1,0 0,0 1,1-1,-1 0,1 1,-1-1,1 1,0-1,0 1,0 0,0-1,0 1,0-1,1 1,0-1,-1 0,1 1,0-1,0 1,0-1,0 0,1 0,-1 0,0 0,1 0,0 0,-1 0,1 0,0 0,0-1,0 1,0-1,0 0,1 1,-1-1,0 0,0 0,1 0,-1-1,1 1,-1-1,1 1,-1-1,1 0,-1 0,1 0,-1 0,1 0,-1 0,1-1,0 0,12-6,0 0,0-1,-1-1,-1 0,0-1,0-1,0 0,7-9,-5 6,153-173,-168 188,0 0,1-1,-1 1,0-1,0 1,1-1,-1 1,0-1,1 1,-1-1,0 0,1 1,-1-1,1 1,-1-1,1 0,-1 1,1-1,-1 0,1 1,-1-1,1 0,-1 0,1 0,-1 0,1 1,0-1,-1 0,1 0,-1 0,1 0,0 0,-1 0,1-1,-1 1,1 0,-1 0,1 0,-1 0,1-1,-1 1,1 0,-1-1,1 1,-1 0,1-1,-1 1,1 0,-1-1,1 1,-1-1,0 1,1-1,-1 1,0-1,0 1,1-1,-1 1,0-1,0 1,0-1,0 0,0 1,0-1,1 1,-1-1,-1 0,-5 51,3-36,1-9,0-1,1 1,-1 0,1 0,0 0,0 0,1-1,0 1,-1 0,2 0,-1 0,0 0,1 0,0 0,0 0,1-1,-1 1,1 0,0-1,0 1,1-1,-1 0,1 0,0 0,0 0,0 0,1 0,-1-1,1 0,0 0,0 0,0 0,3 1,4-2,1 0,-1-1,1 0,0-1,-1 0,1-1,0-1,-1 0,1 0,-1-1,0 0,0-1,0 0,0-1,6-4,145-100,-134 85,-1-1,-1-1,-1-1,-1-2,-1 0,-2-1,-1-1,-2-1,12-27,-11-14,-19 72,0-1,0 1,0 0,0-1,0 1,0-1,0 1,0-1,0 1,-1-1,1 1,-1 0,1-1,-1 1,0 0,1-1,-1 1,0 0,0 0,0 0,0 0,0 0,0 0,0 0,0 0,0 0,-1 0,1 0,0 1,0-1,-1 1,1-1,-1 1,1-1,0 1,-1 0,1-1,-1 1,1 0,-1 0,1 0,-1 0,1 1,-1-1,1 0,0 1,-1-1,0 1,-11 3,1 1,-1 0,1 1,0 0,0 1,0 1,1 0,1 0,-1 1,1 0,1 1,0 0,0 1,1 0,0 0,1 0,0 1,1 0,0 1,1 0,1-1,-3 10,7-19,-1 0,0 1,1-1,0 0,0 1,0-1,0 0,0 1,1-1,-1 0,1 1,0-1,0 0,0 0,0 0,1 0,0 0,-1 0,1 0,0-1,0 1,0 0,1-1,-1 0,0 1,1-1,0 0,-1 0,1-1,0 1,0 0,0-1,3 1,2 1,0 0,0 0,1-1,-1 0,0-1,1 0,-1 0,1-1,-1 0,1 0,-1-1,0 0,3-1,-8 0,0 0,1 0,-1 1,0 0,1 0,-1 0,1 0,0 0,-1 1,1-1,0 1,-1 0,1 0,0 0,-1 1,1-1,0 1,-1 0,1 0,-1 0,1 1,-1-1,0 1,0 0,1 0,-1 0,0 0,-1 0,1 1,0-1,-1 1,1 0,-1 0,0 0,0 0,0 0,0 2,-9 108,8-111,-1 0,1 0,0 0,0-1,0 1,0 0,0 0,0-1,0 1,0-1,1 1,-1-1,1 0,-1 0,1 1,-1-1,1 0,0 0,0 0,-1-1,1 1,0 0,0-1,0 1,0-1,0 0,0 1,0-1,0 0,0 0,0 0,0-1,0 1,67-12,-48 5,0 0,-1-2,0-1,0 0,-1-2,0 0,-1-1,-1-1,1-1,63-57,-47 43,0-2,-2-1,-1-1,-2-2,0-1,-28 35,0 0,0 0,0 0,0 0,0 0,0-1,0 1,0 0,0 0,-1-1,1 1,0-1,-1 1,1-1,-1 1,0-1,1 1,-1-1,0 1,0-1,0 1,0-1,0 0,0 1,-1-1,1 1,0-1,-1 1,1-1,-1 1,0 0,1-1,-1 1,0 0,0-1,0 1,0 0,0 0,0 0,0 0,0 0,-1 0,1 0,0 0,-1 0,1 0,0 1,-1-1,1 1,-1-1,1 1,-1-1,1 1,-1 0,1 0,-1 0,1 0,-1 0,0 0,1 0,-1 0,0 1,-7 1,0-1,-1 2,1 0,0 0,0 0,1 1,-1 1,1-1,0 1,0 1,0 0,1 0,0 0,0 1,0 0,1 0,0 1,1-1,-1 1,-2 8,7-15,1 0,-1 1,1-1,-1 0,1 1,0-1,0 1,0-1,0 0,0 1,0-1,0 1,0-1,0 0,0 1,1-1,-1 1,1-1,-1 0,1 0,0 1,-1-1,1 0,0 0,0 0,0 0,0 1,0-1,0 0,0-1,0 1,0 0,0 0,0 0,1-1,-1 1,0-1,1 1,-1-1,0 1,1-1,-1 0,1 0,62 2,-42-7,-19 3,0 0,0 0,0 0,1 1,-1 0,1-1,-1 1,1 0,0 1,-1-1,1 1,0-1,-1 1,1 0,0 1,0-1,-1 1,1-1,-1 1,1 0,0 0,-1 1,0-1,1 1,-1 0,0-1,0 1,0 1,0-1,0 0,0 1,-1 0,1-1,-1 1,0 0,0 0,0 1,1 1,-2 6,-1 0,0-1,-1 1,0-1,-1 1,0-1,-1 0,0 0,0 0,-1 0,-1 0,0-1,-1 3,-6 14,-15 72,27-96,-1 1,1-1,0 1,0-1,0 1,0-1,1 1,-1 0,1-1,-1 0,1 1,0-1,0 1,0-1,0 0,0 1,1-1,-1 0,1 0,-1 0,1 0,0-1,0 1,0 0,0-1,0 1,0-1,0 1,0-1,1 0,-1 0,1 0,-1-1,0 1,1 0,-1-1,1 1,61-17,-44 4</inkml:trace>
  <inkml:trace contextRef="#ctx0" brushRef="#br0" timeOffset="34770.526">10414 3779,'35'-16,"-2"-1,0-2,-2-1,0-1,-1-2,-1-1,-1-1,24-29,-48 50,0-1,0 0,-1 0,1 0,-1-1,0 1,-1-1,1 1,-1-1,-1 0,1 0,-1 0,1-6,-2 10,0-1,0 1,0-1,0 1,-1 0,1-1,-1 1,0-1,1 1,-1 0,0-1,-1 1,1 0,0 0,-1 0,1 0,-1 0,1 0,-1 0,0 1,0-1,0 0,0 1,0 0,0-1,0 1,0 0,-1 0,1 0,0 1,-1-1,1 0,-1 1,-1-1,-5 2,-1 0,1 1,0-1,0 2,1-1,-1 1,0 1,1 0,0 0,0 0,0 1,0 0,1 1,0 0,0 0,0 0,1 1,0 0,0 0,1 0,-2 4,-2-1,0 1,0 0,1 0,0 1,1 0,0 0,1 1,0 0,1 0,1 0,0 1,1 0,0-1,1 1,1 0,0 0,1 5,0-15,1 0,0 1,1-1,-1 0,1 0,-1 0,1 0,1-1,-1 1,0 0,1-1,0 0,-1 0,2 1,-1-1,0-1,0 1,1-1,-1 1,1-1,0 0,0 0,0 0,0-1,0 0,0 1,0-1,1-1,-1 1,0-1,1 1,137-4,-95-9,0-1,-2-2,1-3,-2-1,-1-2,0-2,6-8,-23 17,11-6,-1-1,-1-2,0-2,-2-1,-2-1,0-2,-2 0,-1-3,-1 0,-2-2,-1 0,18-38,-34 55,-1-1,-1 0,-1 0,0 0,-1-1,-1 1,-1-8,-1 20,-1 0,1 0,-1 0,-1 0,1 0,-1 0,0 0,0 0,-1 0,0 1,0-1,0 1,-1-1,0 1,0 0,0 0,0 0,-1 0,0 0,0 1,0 0,-1 0,1 0,-4-2,3 4,0-1,-1 1,1 0,-1 1,1 0,-1-1,0 2,1-1,-1 1,0 0,0 0,1 0,-1 1,0 0,1 0,-1 0,1 1,-1 0,1 0,0 0,0 1,0-1,0 1,0 1,-2 1,-108 100,106-95,0 1,1 0,0 0,0 0,1 1,1 0,0 1,1-1,0 1,1 0,0 1,1-1,1 0,0 1,1 0,0-1,1 9,2 10,2-1,0 0,2 0,2 0,0 0,2-1,2-1,0 0,4 4,97 134,-47-89,-62-71</inkml:trace>
  <inkml:trace contextRef="#ctx0" brushRef="#br0" timeOffset="38093.393">12560 3412,'-15'-1,"0"1,0 1,0 1,0 0,0 0,0 2,1 0,0 0,0 1,0 1,0 1,1 0,0 0,0 2,1-1,0 1,1 1,0 0,0 1,1 0,1 1,0 0,0 0,1 1,1 0,-3 6,7-11,-1-3,1 0,0 0,0 0,0 0,0 1,1-1,0 1,0 0,1-1,-1 1,1 0,1 0,-1 0,1 0,0 0,0 0,1 0,0 0,0 0,0-1,0 1,1 0,0 0,1-1,-1 1,1-1,0 0,0 0,1 0,-1 0,3 2,2-3,0 1,0-2,1 1,-1-1,1 0,-1-1,1 0,0 0,0-1,0 0,0-1,0 0,0 0,0-1,7-1,15-2</inkml:trace>
  <inkml:trace contextRef="#ctx0" brushRef="#br0" timeOffset="38577.295">13322 3468,'-31'1,"0"0,0 2,1 1,-1 2,1 1,0 1,1 2,0 0,0 2,1 2,-9 6,28-14,0 0,1 0,0 1,0 1,1-1,0 1,0 1,1-1,0 1,0 0,1 0,0 1,1 0,0-1,0 2,1-1,-1 5,4-11,0-1,0 0,0 0,1 1,-1-1,1 0,-1 0,1 0,0 0,0 0,1 0,-1 0,1 0,-1 0,1-1,0 1,0-1,0 1,0-1,0 0,1 1,-1-1,1-1,0 1,-1 0,1 0,0-1,0 0,0 1,0-1,2 0,3 2,0-1,1 0,-1-1,0 1,1-2,-1 1,0-1,1 0,-1-1,1 0,6-2,38-16,-2-3,0-2,-2-2,-1-2,-1-2,-2-3,0-1,19-21,-15 14,-48 70,-2-24,0 0,-1-1,2 1,-1 0,0 0,1 0,0 0,0 0,1 0,-1-1,1 1,0 0,0 0,1 0,-1-1,1 1,0-1,1 1,-1-1,1 0,-1 0,1 0,1 0,-1-1,0 1,4 1,12 9</inkml:trace>
  <inkml:trace contextRef="#ctx0" brushRef="#br0" timeOffset="39042.5">13745 3666,'229'-237,"-229"236,0 0,1 0,-1 0,0 0,1-1,-1 1,1 0,-1 0,1 0,0 0,0 0,-1 0,1 0,0 0,0 0,0 0,0 0,0 1,0-1,0 0,0 1,1-1,-1 1,0-1,0 1,0-1,1 1,-1 0,0 0,0 0,1-1,-1 1,0 1,1-1,-1 0,0 0,0 0,1 1,-1-1,0 0,0 1,0-1,0 1,1 0,-1-1,0 1,0 0,0-1,0 1,0 0,-1 0,2 1,5 89,-8-86,-1 0,1 1,1 0,-1-1,1 1,0-1,0 1,1 0,0-1,0 1,0-1,0 1,1-1,0 0,0 0,0 1,1-1,0-1,0 1,0 0,0-1,1 0,0 1,0-1,0-1,0 1,1-1,-1 1,1-1,0-1,0 1,4 1,0-3,1 0,0-1,-1 0,1-1,0 0,0-1,-1 1,1-2,-1 1,0-2,0 1,0-1,0 0,0-1,-1 0,0 0,0-1,0 0,-1-1,0 1,0-1,-1-1,1 1,0-3,39-32,30-22,-61 53</inkml:trace>
  <inkml:trace contextRef="#ctx0" brushRef="#br0" timeOffset="41942.519">2146 5387,'165'-252,"-150"230,2 1,0 1,2 0,0 2,1 0,1 1,0 1,1 1,1 1,15-7,-37 20,0 1,-1 0,1-1,0 1,0 0,0-1,-1 1,1 0,0 0,0 0,0 0,-1 0,1 0,0 0,0 0,0 0,0 0,-1 0,1 1,0-1,0 0,0 1,-1-1,1 0,0 1,-1-1,1 1,0-1,-1 1,1 0,0-1,-1 1,1-1,-1 1,1 0,-1-1,0 1,1 0,-1 0,0 0,1-1,-1 1,0 0,0 0,0 0,0-1,0 1,0 0,0 0,0 0,1 53,-1-44,-1 4,0-12,0 1,0 0,0-1,0 1,0 0,1-1,-1 1,1 0,0 0,0 0,0-1,0 1,0 0,1 0,-1 0,1-1,0 1,-1 0,1-1,1 1,-1-1,0 1,1-1,-1 1,1-1,0 0,-1 0,1 0,0 0,0 0,1 0,-1 0,0-1,1 1,-1-1,1 0,-1 1,1-1,-1 0,1-1,0 1,0 0,-1-1,2 0,7-3,-1 0,0-2,0 1,-1-1,1-1,-1 1,0-2,0 1,-1-1,1-1,30-22,-15 13,-19 12,0 1,0-1,1 1,0 0,0 0,0 1,0 0,0 0,0 0,1 1,0 0,-1 0,1 1,0 0,0 0,0 0,3 1,-7 2,0 1,0 0,0 0,0 0,-1 0,1 1,-1-1,0 1,0-1,0 1,0 0,-1-1,1 1,-1 0,0 0,0 0,-1 0,1 0,-1 1,0-1,0 0,0 0,-1 0,1 0,-1 2,1 0,-4 169,4-173,0-1,0 1,0 0,0 0,0-1,0 1,0 0,1-1,-1 1,1-1,-1 1,1 0,-1-1,1 1,0-1,0 1,0-1,0 0,0 1,0-1,0 0,1 0,-1 0,0 0,1 0,-1 0,0 0,1 0,-1 0,1-1,0 1,-1 0,1-1,-1 0,1 1,0-1,0 0,-1 0,1 0,0 0,-1 0,1 0,0 0,-1-1,1 1,0-1,-1 1,1-1,19-8</inkml:trace>
  <inkml:trace contextRef="#ctx0" brushRef="#br0" timeOffset="42242.42">3387 4993,'-7'19,"0"0,1 1,1 0,1 0,1 0,0 0,2 1,0-1,1 1,2-1,2 18,-3-35,0 0,0 0,0 0,1 0,-1 0,1 0,0 0,-1 0,1 0,1-1,-1 1,0-1,1 0,-1 0,1 0,0 0,-1 0,1 0,0-1,0 1,0-1,0 0,1 0,-1 0,0 0,0 0,1-1,-1 0,0 1,1-1,-1 0,0-1,1 1,-1-1,0 1,0-1,1 0,-1 0,0-1,0 1,0 0,0-1,-1 0,1 0,0 0,-1 0,1 0,-1 0,1-1,-1 1,0-1,4-3,0 1,0-1,0 0,-1 0,0 0,-1-1,1 0,-1 0,0 0,-1 0,0-1,0 0,0 1,-1-1,0 0,-1 0,0 0,0 0,-1 0,0-1,0 1,-1 0,0 0,0 0,-1 0,0 0,0 1,-1-1,0 0,-1 1,1 0,-1 0,1 2,-1 0,1 0,0 0,-1 0,0 1,0 0,-1 0,1 0,-1 0,0 1,0 0,0 0,0 0,0 1,-1-1,1 1,-1 0,0 1,0 0,1 0,-1 0,0 0,0 1,0 0,0 0,0 1,0-1,0 1,1 1,-1-1,0 1,-1 1,-12 9</inkml:trace>
  <inkml:trace contextRef="#ctx0" brushRef="#br0" timeOffset="42812.376">3811 5106,'-11'9,"0"1,1 0,0 1,1 0,0 1,1 0,0 0,1 1,0-1,1 2,1-1,0 1,1 0,0 0,1 0,0 0,1 9,2-21,0 0,0 0,1 0,-1 0,1 0,-1 0,1 0,0 0,0 0,0 0,0-1,0 1,0 0,0-1,0 1,1-1,-1 1,1-1,-1 0,1 1,0-1,-1 0,1 0,0 0,0 0,0-1,0 1,-1 0,1-1,0 1,0-1,0 0,0 0,0 0,0 0,0 0,1 0,-1 0,0-1,-1 1,3-1,80-33,-61 18,0-2,-2 0,0-2,-1 0,-1-2,-1 0,0-2,7-6,3-1,-1-2,-1-1,-2-1,-1-1,-2-1,-1-1,-3-1,-1 0,-1-1,-3-1,-1 0,-2-1,-2 0,-1-8,-5 38,0 0,-1 0,0 1,-1-1,-1 0,0 0,0 1,-1-1,-1 1,0-1,0 1,-1 1,-1-1,0 1,0 0,-1 0,0 0,0 1,-1 0,-1 1,1 0,-5-3,9 10,0-1,-1 1,1 0,0 0,-1 0,1 1,-1 0,1-1,-1 2,1-1,0 0,-1 1,1 0,0 0,-1 0,1 1,0-1,0 1,0 0,0 0,0 0,0 1,1-1,-3 3,-79 76,69-61,2 1,0 1,1 1,1 0,1 0,1 1,2 1,0-1,1 1,2 1,1-1,0 1,2-1,1 1,1 0,2 6,-2-15,1 0,1 0,0 1,2-1,0-1,0 1,2 0,0-1,1 0,0-1,1 1,1-2,1 1,0-1,0 0,2-1,0-1,0 1,1-2,0 0,1-1,1 0,-1-1,1 0,5 1,-11-7,-2 1,0 0,0-1,0 0,0 0,1-1,-1 0,1 0,-1 0,1-1,0-1,0 1,0-1,-1 0,1-1,0 0,0 0,-1-1,1 0,-1 0,1-1,1-1,4-7</inkml:trace>
  <inkml:trace contextRef="#ctx0" brushRef="#br0" timeOffset="46473.433">4572 5218,'13'-1,"0"-1,-1 1,1-2,-1 0,1 0,-1-1,-1-1,1 0,0-1,-1 0,0 0,-1-1,1-1,-1 0,-1 0,0-1,0 0,0-1,-1 0,-1 0,1-1,-5 8,-1 0,1 0,-1-1,0 1,0 0,0-1,-1 1,1-1,-1 0,0 1,0-1,0 0,0 0,-1 0,1 0,-1 0,0 0,0 0,-1 0,1 1,-1-1,0 0,0 0,0 0,0 1,-1-1,1 0,-1 1,0 0,0-1,0 1,-1 0,1 0,-1 0,0 0,0 0,0 1,0 0,0-1,0 1,-1 0,1 0,-1 1,-2-2,-4 3,-1 0,1 0,-1 1,1 0,-1 0,1 2,0-1,0 1,0 1,0-1,0 2,1-1,0 2,0-1,0 1,1 0,-1 1,2 0,-2 1,5-4,1 0,-1 0,1 1,0-1,0 1,0 0,1 0,0 0,0 0,0 0,0 0,1 1,0-1,0 0,0 1,1-1,0 1,0-1,0 1,1-1,-1 1,1-1,1 1,-1-1,1 0,0 0,0 0,1 0,1 4,4 3,0 0,0-1,1 0,1 0,0-1,0 0,1-1,0 0,0 0,1-1,1-1,2 3,0-1,0 0,1-1,0-1,1-1,-1 0,1-1,0-1,1 0,-1-1,1-1,-1-1,1-1,0 0,-1-1,1-1,-1 0,1-2,-1 0,0-1,0 0,11-7,27-23,0-3,-3-2,-1-3,-3-2,-1-1,20-29,-41 44,-2-1,0-1,-3-1,-1-1,-1 0,-2-2,-2 0,-1-1,-2 0,-1-1,1-16,-11 51,1 1,-1-1,0 0,0 1,0-1,0 0,-1 0,0 1,0-1,0 0,0 0,0 0,-1 1,1-1,-1 0,0 0,0 1,-1-1,1 1,-1-1,1 1,-1 0,0-1,-1 1,1 0,0 0,-1 1,0-1,1 0,-1 1,0-1,0 1,-1 0,1 0,0 1,-1-1,1 1,-1-1,0 1,1 0,-1 0,0 1,0-1,1 1,-1 0,-7 4,0 1,1 0,-1 1,1 0,1 0,-1 1,1 1,1-1,-1 2,1-1,0 1,1 0,0 1,-17 20,3 1,0 1,2 0,2 1,1 1,1 1,2 0,2 1,1 1,-3 24,10-50,2-1,0 1,0-1,0 1,2 0,-1-1,1 1,1-1,0 0,0 1,1-1,0 0,1 0,0 0,1-1,0 1,0-1,1-1,0 1,1-1,0 0,0 0,1-1,-1 1,2-2,-1 1,1-1,0-1,0 0,1 0,-1-1,1 0,0 0,0-1,8 1,5-1,0-1,0-1,0-1,0-1,0-1,-1-1,1-1,0-1,-1-1,0-1,-1-1,1 0,-2-2,1-1,17-12,-1-2,0-3,-2 0,0-3,-3 0,0-3,-3 0,16-23,-26 28,-1-1,-2-1,0 0,-3-1,0-1,-2 0,-2 0,5-27,-13 52,0 0,0 0,-1-1,0 1,0 0,-1 0,0 0,0 0,-1 0,0 0,-1 0,-1-3,3 8,0 1,0-1,0 1,-1-1,0 1,1 0,-1 0,0 0,0 0,0 0,0 0,0 0,0 1,-1-1,1 1,0-1,-1 1,1 0,-1 0,0 0,1 0,-1 1,0-1,1 1,-1 0,0-1,0 1,0 1,1-1,-1 0,0 0,0 1,1 0,-1 0,0-1,1 1,-2 1,-17 10,1-1,0 2,1 1,1 0,0 1,1 1,1 1,0 1,1 0,1 0,1 2,1-1,1 2,0 0,-5 16,5-14,1 1,1 0,1 0,1 1,1 0,1 1,1-1,2 1,1 0,0-1,2 2,2-17,0 1,1 0,0-1,1 0,0 1,1-2,0 1,0-1,1 0,0 0,1-1,-1 0,2 0,-1-1,1 0,0 0,1-1,-1-1,1 1,1-2,-1 1,0-1,1-1,0 0,0 0,0-1,0-1,0 0,1 0,3-1,-5 1,-1-1,1 0,-1-1,1 0,0-1,-1 0,0 0,1-1,-1 0,0 0,-1-1,1 0,-1-1,4-2,12-11</inkml:trace>
  <inkml:trace contextRef="#ctx0" brushRef="#br0" timeOffset="46908.994">6323 5133,'21'2,"1"-1,0-1,-1-1,1-1,-1 0,1-2,-1-1,0 0,0-2,-1 0,0-2,0 0,4-4,-17 10,-1-1,0-1,0 1,-1-1,1 0,-1 0,0 0,-1-1,1 0,-1 0,0 0,0 0,-1-1,0 1,0-1,-1 0,1 0,-1 0,-1 0,0 0,0-1,0 1,-1 0,0-1,0 0,0 5,0 1,0-1,-1 1,1 0,0-1,-1 1,0-1,0 1,1 0,-1 0,0-1,-1 1,1 0,0 0,-1 0,1 0,-1 0,0 1,1-1,-1 0,0 1,0-1,0 1,0 0,0 0,0 0,-1 0,1 0,0 0,-1 0,1 1,0-1,-1 1,1 0,-1-1,1 1,-1 0,-1 1,-90 31,77-20,1 0,0 2,1 0,1 1,0 0,1 1,0 1,2 0,0 1,1 0,1 0,0 1,1 0,2 1,0 0,1 0,0 0,1 8,3-24,0 0,1 0,-1 0,1 0,0 0,0 0,0 0,1 0,-1 0,1 0,0 0,0-1,0 1,1 0,-1-1,1 1,0 0,0-1,0 0,1 0,-1 1,1-1,-1-1,1 1,0 0,0-1,1 1,-1-1,0 0,1 0,-1 0,1-1,3 2,10-2,-1-1,0-1,0 0,0-1,0-1,-1 0,1-1,-1-1,0-1,0 0,0 0,-1-2,0 0,0 0,12-11,11-3,57-35,-74 41</inkml:trace>
  <inkml:trace contextRef="#ctx0" brushRef="#br0" timeOffset="47513.003">7028 4936,'-36'20,"1"2,1 2,1 1,1 1,1 2,-20 24,0 20,50-70,0 0,0 1,0-1,1 1,-1-1,1 1,-1-1,1 1,0 0,0-1,1 1,-1-1,0 1,1-1,-1 1,1-1,0 1,0-1,0 0,0 1,1-1,-1 0,0 0,1 0,0 0,-1 0,1 0,0 0,0 0,0-1,0 1,1 0,6 2,1 0,-1 0,1 0,0-1,0-1,0 0,0 0,0-1,1 0,-1-1,0 0,1-1,-1 0,0 0,0-1,0-1,0 1,0-2,0 1,-1-1,0-1,0 0,0 0,0-1,-1 0,21-15,-2-1,-1-2,0 0,20-28,-12 15,-16 18,10-7,-1-1,-1-1,-1-1,-2-2,-1 0,-1-2,-2 0,-1-1,-2-1,-2 0,0-1,-1-8,-9 31,0-1,-1 1,-1-1,0 1,-1-1,0 0,-1 0,-1 0,0 1,-1-1,0 0,-1 1,-1-1,0 1,-1 0,0 1,-1-1,-2-3,5 13,0 0,0 0,0 1,0 0,0-1,-1 1,1 0,-1 0,1 1,-1-1,0 1,0 0,1 0,-1 0,0 0,0 1,0 0,0 0,0 0,0 0,0 0,0 1,0 0,0-1,0 2,1-1,-1 0,0 1,1-1,-1 1,1 0,-98 80,85-64,1 0,0 2,2 0,0 0,1 1,2 1,0 0,1 0,1 1,1 0,1 0,1 1,2-1,0 1,1 0,1 0,2 0,0 0,2 0,0 0,2 0,0-1,4 7,2-5,1-2,1 1,1-2,1 0,1 0,1-1,0-2,2 1,0-2,2-1,0 0,0-2,1 0,1-1,1-1,-16-8,0-1,0 0,0 0,0-1,0 0,1 0,0-1,-1 0,1 0,0-1,0 0,0-1,0 0,8-1,1-5</inkml:trace>
  <inkml:trace contextRef="#ctx0" brushRef="#br0" timeOffset="49709.916">8636 4964,'-9'-3,"-17"-7,0 1,0 1,-1 2,1 1,-1 1,-1 1,-19 1,35 5,0 1,0 0,1 1,-1 1,1 0,0 0,1 1,-1 1,2 0,-1 0,1 1,0 0,0 0,1 1,1 0,0 0,0 1,1 0,-1 3,5-11,-8 11,1 0,1 1,0 0,1 0,1 1,0 0,1 0,1 0,0 1,1-1,0 15,3-26,1 0,0 0,0 0,0 0,1 0,0-1,0 1,0 0,0-1,1 0,0 0,0 0,0 0,0 0,0 0,1-1,0 1,0-1,0 0,0 0,0-1,1 1,-1-1,1 0,-1 0,1-1,0 1,0-1,0 0,0 0,0-1,0 1,0-1,0 0,0 0,0-1,0 0,0 0,-1 0,1 0,0-1,0 0,-1 0,2 0,26-15,-1-1,0-2,-1-1,-1-1,-2-1,0-2,2-4,-17 18,19-18,-1-1,-2-2,0-1,-3-1,0-1,-3-1,6-13,-14 35,-20 50,3-25,0 0,0 0,1 0,0 0,1 0,1 0,0 0,0 0,1 0,0 0,1 0,0 0,1 0,0 0,1-1,0 1,1-1,0 0,0 0,1-1,0 0,1 0,0 0,1-1,-1 0,3 1,-6-5,1 0,-1 0,1-1,0 0,0 0,1 0,-1 0,0-1,1 0,0 0,-1 0,1-1,0 0,0 0,0 0,0-1,0 0,0 0,0 0,0-1,0 0,-1 0,1-1,0 1,0-1,-1-1,1 1,1-2,13-8,1-2,-2 0,0-1,0-1,-2-1,16-18,46-42,54-48,-132 124,0-1,1 1,-1 0,1 0,0 0,-1 0,1 0,0 0,-1 0,1 1,0-1,0 1,0-1,0 1,0 0,0-1,-1 1,1 0,0 0,0 1,0-1,0 0,0 1,0-1,0 1,-1-1,1 1,0 0,0 0,-1 0,1 0,-1 0,1 0,-1 0,1 0,-1 1,1-1,-1 1,0-1,0 1,0-1,0 1,0 0,0-1,0 1,-1 0,1 1,19 93,-28 54,6-143,0 0,0 0,0 0,0-1,-1 1,0 0,-1-1,0 0,0 0,0 0,0 0,-1-1,0 1,0-1,-1-1,1 1,-1-1,0 0,-4 2,-9 3,0-1,-1-1,0 0,-1-2,1 0,-1-1,0-2,0 0,58-19,-2 11,0 2,-1 2,1 0,33 5,73-5,-50-24,-71 16</inkml:trace>
  <inkml:trace contextRef="#ctx0" brushRef="#br0" timeOffset="50698.14">10584 4739,'-18'0,"0"2,-1 0,1 1,0 1,1 0,-1 2,1 0,0 0,0 2,1 0,0 1,0 1,1 0,0 1,1 1,1 0,-7 7,19-18,-1 0,0 1,0-1,1 0,-1 1,0-1,1 1,0-1,-1 1,1 0,0-1,0 1,0 0,0 0,0 0,0 0,1 0,-1 0,1 0,-1 0,1 0,0 1,0-1,-1 0,2 0,-1 0,0 0,0 0,1 0,-1 0,1 1,0-1,-1 0,1-1,0 1,0 0,0 0,1 0,-1 0,0-1,1 1,-1-1,1 1,-1-1,1 0,0 1,60 20,-55-21,0-1,0 2,0-1,0 1,-1 0,1 0,0 1,-1 0,0 0,0 0,0 1,0 0,-1 0,1 0,-1 1,0 0,0 0,-1 0,1 1,-1 0,0-1,-1 1,0 1,0-1,0 0,0 1,-1 0,0-1,-1 1,-1 0,0-1,-1 1,0-1,-1 0,1 1,-1-1,0 0,-1 0,0 0,0 0,0-1,0 1,-1-1,0 0,0 0,0 0,-1 0,0-1,0 1,0-1,0-1,-3 2,-7 5,-1 0,-1-1,1-1,-1-1,-1 0,1-1,-9 1,-61 2,85-9,-1 0,1 0,0-1,0 1,0-1,0 1,0-1,0 1,0-1,0 0,0 0,0 0,0 0,1-1,-1 1,0 0,1-1,-1 1,1-1,-1 0,1 1,0-1,0 0,0 0,0 0,0 0,0 0,0 0,0 0,1 0,-1 0,1 0,0 0,0 0,0 0,0-1,0 1,0 0,30-75,-13 57</inkml:trace>
  <inkml:trace contextRef="#ctx0" brushRef="#br0" timeOffset="51262.335">10641 4936,'4'2,"0"0,0 0,0 0,-1 0,1 1,-1-1,1 1,-1 0,0 0,0 0,0 1,0-1,-1 1,1-1,-1 1,0 0,0 0,0 0,-1 0,1 1,-1-1,0 0,0 0,-1 1,1-1,-1 4,3 6,4 20,-2 0,-1 1,-2-1,-1 1,-3 17,2-16,-2-16,-1 0,0 0,-2 0,0 0,-1 0,-1-1,-1 0,-1-1,0 0,-2 0,11-17,1 0,-1 0,0 0,0-1,0 1,-1 0,1 0,0 0,0-1,0 1,0 0,-1 0,1-1,0 1,-1 0,1-1,-1 1,1 0,-1-1,1 1,-1-1,1 1,-1 0,1-1,-1 1,0-1,1 0,-1 1,0-1,1 0,-1 1,0-1,0 0,1 0,-1 1,0-1,0 0,0 0,1 0,-1 0,0 0,0 0,0 0,1-1,-1 1,0 0,0 0,1 0,-1-1,0 1,1-1,-1 1,0 0,1-1,-1 1,0-1,1 1,-1-1,1 0,-1 1,1-1,-1 1,1-1,-1 0,1 1,0-1,-1 0,1 0,0 0,3-22,1-1,1 1,1 0,1 1,1 0,0 0,2 0,1 1,12-22,1 1,3 2,1 0,20-21,-23 32,2 0,1 2,0 1,2 1,1 2,2 0,67-14,-97 36,-1 1,0-1,1 1,-1 0,1 0,-1 0,1 0,-1 1,0-1,1 1,-1-1,0 1,1 0,-1 0,0 0,0 0,0 0,0 0,0 0,0 1,0-1,0 1,0 0,-1 0,1-1,-1 1,1 0,-1 0,0 0,0 1,1-1,-2 0,1 0,0 0,0 1,-1-1,1 1,-1-1,0 0,0 1,0 1,-2 14,-1-1,-1 1,-1-1,0 0,-2 0,0 0,0-1,-2 0,0-1,0 1,-2-2,0 1,-1-2,0 0,0 0,-2-1,0 0,0-1,-1-1,0-1,-1 0,-3 1,1 1,-1-1,0-1,-1 0,0-2,0 0,0-2,-1 0,0-1,0-1,0-1,-10-1,30 0,0-1,-1 0,1 0,0 0,0 1,0-1,-1 0,1 0,0-1,0 1,0 0,-1 0,1-1,0 1,0 0,0-1,0 1,0-1,0 0,0 1,0-1,0 0,0 0,0 1,0-1,0 0,0 0,1 0,-1 0,0 0,1 0,-1 0,1 0,-1-1,1 1,-1 0,1 0,0 0,0 0,0-1,-1 1,1 0,0 0,0-1,1 1,-1 0,0 0,0 0,1 0,-1-1,0 1,1 0,-1 0,1 0,0 0,-1 0,1 0,0 0,0 0,-1 0,1 0,1 0,7-13</inkml:trace>
  <inkml:trace contextRef="#ctx0" brushRef="#br0" timeOffset="51863.871">11092 5274,'78'-59,"-2"-3,-4-4,38-45,-102 103,1-1,-1 1,-1-2,0 1,0-1,-1 0,0-1,-1 1,0-1,-1 0,0 0,-1-1,0 1,-1-1,0 0,-1 0,0 1,-1-1,0 0,-1 0,0-4,0 14,0-1,0 1,0-1,0 1,0-1,-1 1,1 0,-1 0,1-1,-1 1,0 0,0 1,0-1,0 0,0 0,0 1,0 0,0-1,-1 1,1 0,-1 0,1 0,-1 0,1 0,-1 1,0-1,1 1,-1 0,0 0,1 0,-1 0,0 0,1 0,-1 1,1-1,-1 1,0 0,0 0,-6 2,1 1,0-1,0 1,0 1,0-1,1 1,-1 1,1-1,1 1,-1 1,0 0,4-4,-1 0,1 0,-1 0,1 0,0 0,1 1,-1 0,0-1,1 1,0 0,0 0,0 0,1 0,-1 1,1-1,0 0,0 1,0-1,1 1,0-1,0 1,0-1,0 1,0-1,1 0,0 1,0-1,0 0,1 1,-1-1,1 0,0 0,0 0,1 0,-1 0,3 1,4 1,1-2,0 1,0-1,0-1,0 0,1 0,-1-1,1-1,0 0,-1 0,1-1,4 0,66 8,-77-8,0 1,0 0,0 0,-1 0,1 0,0 1,-1-1,1 1,-1 0,1 0,-1 0,0 1,0-1,0 1,0 0,0 0,-1 0,1 0,-1 0,0 1,0-1,0 0,0 1,-1 0,0-1,1 1,-1 0,0 0,-1 0,1 0,-1 0,0 0,0 0,0 0,0 0,-1-1,1 1,-1 0,0 0,0 0,-1 0,1-1,-2 2,-66 109,27-54,41-59,0 0,0 0,0 0,0 1,0-1,0 0,1 1,-1-1,0 1,1-1,-1 1,1-1,-1 1,1-1,0 1,0-1,0 1,0-1,0 1,0-1,0 1,0 0,0-1,1 1,-1-1,1 1,-1-1,1 1,0-1,-1 0,1 1,0-1,0 0,0 1,12 5</inkml:trace>
  <inkml:trace contextRef="#ctx0" brushRef="#br0" timeOffset="52042.452">11882 5049,'-19'38,"-7"18,7-1,6-9</inkml:trace>
  <inkml:trace contextRef="#ctx0" brushRef="#br0" timeOffset="52230.596">11911 4540,'0'29,"0"14,0 0</inkml:trace>
  <inkml:trace contextRef="#ctx0" brushRef="#br0" timeOffset="52646.408">12052 5218,'188'-283,"-166"261,-15 40,-9-12,1 0,-1 0,1-1,1 1,-1 0,1 0,0 0,0 0,1 0,0 0,0 0,0 0,1 0,0-1,0 1,0 0,1-1,0 0,0 0,0 0,0 0,1 0,0 0,0-1,0 0,1 0,0 0,-1 0,1-1,0 0,1 0,0 0,0-4,1 1,-1-2,1 1,-1-1,0 0,1 0,-1-1,0 1,0-1,-1-1,1 1,-1-1,1 0,-1 0,0-1,-1 0,1 1,-1-2,0 1,0 0,-1-1,1 0,-1 1,0-1,0-4,1 5,33-45,-19 31</inkml:trace>
  <inkml:trace contextRef="#ctx0" brushRef="#br0" timeOffset="53282.232">12870 4710,'-19'10,"1"1,0 1,1 0,0 2,1 0,1 0,0 2,1 0,0 0,1 1,2 1,-1 0,2 1,0 1,6-9,1-7,0 0,0 1,1-1,0 1,0-1,0 1,0 0,1-1,0 1,0 0,0 0,1 0,-1 0,1 0,0 0,1 0,-1 0,1 0,0 0,0 0,1 0,-1 0,1-1,0 1,1-1,-1 1,1-1,-1 0,2 1,3-4,-1 0,1 0,-1-1,1 0,0-1,-1 0,1 0,-1 0,0 0,1-1,-1 0,0-1,0 1,0-1,-1 0,1-1,0 1,-1-1,0 0,0 0,2-3,223-217,-135 128,-94 95,0 1,0-1,0 0,0 1,0-1,0 1,0 0,0-1,0 1,0 0,0-1,1 1,-1 0,0 0,0 0,0 0,0 0,0 0,1 0,-1 1,0-1,0 0,0 1,0-1,0 1,0-1,0 1,0-1,0 1,0 0,0-1,0 1,0 0,-1 0,1 0,0-1,0 1,-1 0,1 0,-1 0,1 0,-1 0,1 1,-1-1,0 0,1 0,-1 0,0 0,0 0,0 1,6 63,-6-60,-2 105,-1-44,3 0,3 1,5 17,1-32,-3 1,-2 1,-2-1,-3 0,-6 42,5-82,-1-1,0 0,-1 0,0 0,-1-1,-1 1,0-1,0 0,-1-1,-6 9,9-15,1 0,-1 0,0 0,0 0,0 0,0-1,-1 0,1 0,-1 0,0 0,0-1,0 0,0 0,0 0,-1 0,1-1,0 0,-1 0,1-1,-1 1,1-1,-1-1,1 1,-1-1,-2 0,3-1,0 1,0-1,0-1,1 1,-1 0,1-1,0 0,0 0,0-1,0 1,0-1,1 0,-1 1,1-2,0 1,0 0,1-1,-1 1,1-1,0 0,0 1,1-1,-1 0,1 0,0-3,-5-131,9 121,1-1,1 1,1-1,0 2,1-1,1 1,1 0,1 0,0 1,1 1,0-1,10-8,1 5,1 1,1 0,0 2,1 1,1 1,0 1,1 2,0 0,1 2,0 0,0 3,3-1,160-14,-169 15</inkml:trace>
  <inkml:trace contextRef="#ctx0" brushRef="#br0" timeOffset="57433.435">14055 4766,'-36'109,"21"-63,-16 83,31-127,0 0,0 0,1 0,-1 1,1-1,0 0,0 0,-1 0,1 0,1 0,-1 0,0 0,0-1,1 1,-1 0,1-1,-1 1,1-1,0 1,0-1,0 0,-1 1,1-1,0 0,1-1,-1 1,0 0,0 0,0-1,0 0,0 1,1-1,-1 0,0 0,0 0,1 0,-1 0,0-1,0 1,0-1,1 1,-1-1,0 0,0 0,0 0,0 0,0 0,-1 0,1-1,0 1,0-1,-1 1,1-1,-1 0,1 1,-1-1,1-1,17-13,-1-1,0 0,-2-2,0 0,14-21,-12 16,-18 23,0 1,0-1,0 1,0-1,0 1,0-1,0 1,0-1,0 1,1 0,-1-1,0 1,0-1,0 1,1-1,-1 1,0 0,0-1,1 1,-1-1,0 1,1 0,-1-1,1 1,-1 0,0 0,1-1,-1 1,1 0,-1 0,1 0,-1-1,0 1,1 0,-1 0,1 0,-1 0,1 0,-1 0,1 0,-1 0,1 0,-1 0,1 0,-1 1,1-1,-1 0,1 0,-1 0,0 0,1 1,-1-1,1 0,-1 1,0-1,1 0,-1 1,0-1,1 0,-1 1,0-1,1 0,-1 1,0-1,0 1,0-1,1 1,-1-1,-2 36,-2-22,-13 83,17-94,0 0,0 0,0 0,1-1,-1 1,1 0,0 0,0 0,0-1,0 1,0 0,1-1,-1 1,1-1,-1 1,1-1,0 0,0 0,0 0,0 0,1 0,-1 0,0-1,1 1,-1-1,1 0,0 1,-1-1,1 0,0-1,1 1,1 0,0 0,-1 0,1-1,0 0,0 0,0 0,0-1,0 0,-1 1,1-2,0 1,0-1,-1 1,1-1,-1 0,0-1,0 1,0-1,0 0,0 0,0 0,-1 0,1-1,-1 0,0 1,0-1,0 0,1-4,60-128,-63 133,30-88,-27 70</inkml:trace>
  <inkml:trace contextRef="#ctx0" brushRef="#br0" timeOffset="57696.708">14789 4907,'-10'34,"-2"20,4 2,5-14,2-14</inkml:trace>
  <inkml:trace contextRef="#ctx0" brushRef="#br0" timeOffset="57860.157">14818 4372,'0'0</inkml:trace>
  <inkml:trace contextRef="#ctx0" brushRef="#br0" timeOffset="58194.754">15128 4118,'0'832,"-26"-656,24-164</inkml:trace>
  <inkml:trace contextRef="#ctx0" brushRef="#br0" timeOffset="58464.462">14818 4739,'24'0,"31"0,13 0,-2-5,-7-2,-9 1,-7 1,-8-3,-3-1,-4-3,0 0,-2-2,-4 1</inkml:trace>
  <inkml:trace contextRef="#ctx0" brushRef="#br0" timeOffset="58880.508">15523 4202,'-30'92,"4"1,-12 85,29-131,2 0,2 1,2-1,2 1,5 37,-5-81,1 0,0-1,0 1,0 0,1 0,-1 0,1-1,0 1,0 0,0-1,0 1,0-1,1 1,0-1,0 1,0-1,0 0,0 0,1 0,-1 0,1-1,0 1,0-1,0 1,0-1,0 0,1 0,-1 0,0-1,1 1,-1-1,1 0,0 0,0 0,-1-1,1 1,0-1,0 0,-1 0,1 0,0 0,1-1,108-64,-111 64,-1 0,1 0,0 0,0 0,0 1,0-1,0 1,0-1,0 1,0 0,0 0,0 0,0 0,0 0,0 0,0 1,0-1,0 0,-1 1,1 0,0-1,0 1,0 0,0 0,-1 0,1 0,0 0,-1 1,1-1,-1 0,0 1,1-1,-1 1,0 0,0-1,0 1,0 0,0 0,0-1,0 1,-1 0,1 0,-1 0,1 0,-1 0,0 0,0 0,0 1,14 128,-9-111</inkml:trace>
  <inkml:trace contextRef="#ctx0" brushRef="#br0" timeOffset="70465.409">594 6234,'-54'34,"-146"83,-1 5,173-105,27-17,1 0,0 0,-1 1,1-1,0 0,-1 0,1 1,0-1,-1 0,1 0,0 1,-1-1,1 0,0 1,0-1,-1 1,1-1,0 0,0 1,0-1,0 0,0 1,-1-1,1 1,0-1,0 1,0-1,0 0,0 1,0-1,0 1,0-1,1 1,-1-1,0 0,0 1,0-1,0 1,0-1,1 0,-1 1,0-1,0 0,1 1,-1-1,0 0,1 1,-1-1,0 0,1 0,-1 1,0-1,1 0,-1 0,1 0,-1 0,0 1,1-1,-1 0,1 0,-1 0,0 0,1 0,-1 0,1 0,-1 0,1 0,-1 0,1 0,12 1,0 1,1-2,-1 0,0 0,1-2,-1 1,0-2,0 1,1-2,39-6,-44 9,3-2,1 1,0 0,-1 0,1 2,0-1,0 2,0 0,0 0,0 1,-1 1,1 0,-1 1,0 0,5 3,-14-6,-1 2,1-1,-1 0,1 0,-1 1,0-1,0 1,0 0,0 0,0-1,-1 1,1 1,-1-1,0 0,1 0,-2 0,1 1,0-1,-1 0,1 1,-1-1,0 0,0 1,-1-1,1 0,-1 1,1-1,-1 0,0 1,0-1,0 0,-1 0,1 0,-2 1,-68 94,45-71,-2-1,0-2,-2-1,0-1,-2-1,-27 13,54-31,-2 0,1 0,0-1,0 1,-1-1,1-1,-1 1,0-1,1 0,-1-1,0 0,1 0,-1 0,0-1,-3 0,9-1,0-1,0 1,0 0,0 0,1 0,0-1,-1 1,1 0,0-1,0 1,0 0,0-1,1 1,-1 0,0-1,1 1,0 0,-1 0,1 0,0-1,0 1,1 0,-1 0,0 0,1 1,-1-1,1 0,-1 0,1 1,0-1,0 1,0 0,0-1,0 1,0 0,17-17</inkml:trace>
  <inkml:trace contextRef="#ctx0" brushRef="#br0" timeOffset="74352.886">875 6404,'18'56,"-12"-9,-2 0,-2 1,-2 0,-2-1,-3 1,-1-1,-2 0,-3 0,-5 10,11-34,2-7,-1 0,0 0,-1 0,-1-1,-1 0,0 0,-1 0,-2 1,10-15,0-1,0 1,0 0,-1-1,1 1,0-1,0 1,-1-1,1 1,0 0,-1-1,1 1,-1-1,1 0,-1 1,1-1,-1 1,1-1,-1 0,1 1,-1-1,1 0,-1 1,0-1,1 0,-1 0,1 0,-1 0,0 0,1 1,-1-1,0 0,1 0,-1-1,0 1,1 0,-1 0,1 0,-1 0,0 0,1-1,-1 1,1 0,-1-1,1 1,-1 0,0-1,1 1,0 0,-1-1,1 1,-1-1,1 1,-1-1,1 1,0-1,-1 0,1 1,0-1,0 1,0-1,-1 0,1 1,0-1,0 0,-7-43,8 7,3 0,1-1,2 2,1-1,2 1,1 0,2 1,2 1,1 0,1 1,16-23,0 1,3 1,1 2,3 2,33-32,4 34,-75 47,1 1,-1 0,0-1,1 1,-1 0,1 0,-1 1,0-1,1 0,-1 1,0-1,1 1,-1 0,0 0,0 0,0 0,1 0,-1 0,0 1,-1-1,1 0,0 1,0 0,-1 0,1-1,0 1,-1 0,0 0,0 0,1 0,-1 0,0 1,-1-1,1 0,0 0,0 2,1 5,1 1,-2 0,1 0,-1 0,0-1,-1 1,-1 0,1 0,-1 0,-1 0,0 0,0-1,-1 1,0-1,-1 0,0 0,0 0,-1 0,0-1,-1 0,-6 8,-10 11,-2 0,0-2,-2-1,-1-1,-16 10,29-20,-1-1,-1-1,0 0,0-1,-1-1,0 0,0-2,-1 0,0 0,-1-2,1-1,-1 0,0-1,-10 0,6-7,6-3</inkml:trace>
  <inkml:trace contextRef="#ctx0" brushRef="#br0" timeOffset="74969.039">1299 6798,'52'-22,"-2"-2,0-3,-2-2,0-2,-3-2,16-16,-49 41,0-1,-1 0,0 0,0-1,-1-1,0 0,-1-1,0 1,-1-2,0 1,-1-1,0 0,-1-1,-1 1,0-1,-1 0,0-1,-1 1,-1-1,0-11,-3 20,0 0,-1 0,1 1,-1-1,-1 1,1 0,-1-1,0 1,0 1,0-1,-1 0,0 1,0-1,0 1,0 0,-1 1,1-1,-1 1,0 0,0 0,-1 0,1 1,0-1,-1 1,1 1,-1-1,0 1,0 0,1 0,-1 1,0 0,0 0,0 0,0 0,1 1,-1 0,0 1,1-1,-1 1,0 0,1 0,0 1,0 0,0 0,0 0,0 0,0 1,1-1,-1 1,1 1,-1 1,2-4,1 0,-1 0,1 0,-1 1,1-1,0 1,0-1,0 1,0 0,1 0,-1 0,1 0,0 0,0 0,0 0,0 0,0 1,1-1,-1 0,1 0,0 1,0-1,0 0,0 1,1-1,0 0,-1 0,1 1,0-1,0 0,1 0,-1 0,1 0,-1 0,1 0,0-1,0 1,0-1,1 1,-1-1,1 0,-1 0,1 0,2 2,106 29,-79-27,0-1,-26-5,0 0,0 0,-1 0,1 1,0 0,0 0,0 0,-1 1,1 0,-1 0,1 0,-1 0,0 1,0 0,0 0,0 1,0 0,-1-1,0 1,1 1,-1-1,-1 1,1-1,-1 1,0 0,0 0,0 1,-1-1,2 5,-3 4,-1 0,0 0,-1 0,-1 0,0 0,-1 0,0-1,-1 1,-1-1,0 0,-1 0,-7 11,-11 32,20-38,3-5</inkml:trace>
  <inkml:trace contextRef="#ctx0" brushRef="#br0" timeOffset="75217.182">2286 6488,'-14'34,"-5"20,-4 1,2-3,4-7,11-10,5-12</inkml:trace>
  <inkml:trace contextRef="#ctx0" brushRef="#br0" timeOffset="75458.461">2173 6037,'0'0</inkml:trace>
  <inkml:trace contextRef="#ctx0" brushRef="#br0" timeOffset="75820.646">2343 6685,'2'2,"0"-1,0 0,0 0,0 0,0 0,0 0,0 0,1-1,-1 1,0-1,0 1,1-1,-1 0,0 0,0 0,1 0,-1-1,0 1,1 0,-1-1,0 0,0 1,0-1,0 0,0 0,0 0,0-1,0 1,0 0,0-1,0 1,0-2,14-9,0-2,0 0,-2-1,0-1,-1 0,0 0,-1-2,-1 1,-1-1,0-1,-2 0,2-6,25-67,-21 122,-11 23,-4-41,1 0,0 0,1 0,0 1,0-1,2 0,-1-1,2 1,-1 0,2-1,-1 0,2 0,-1 0,1 0,1-1,0 0,4 4,-7-12,0 0,0 0,0 0,1 0,-1-1,0 1,1-1,-1 0,1-1,-1 1,1-1,0 0,-1 0,1 0,-1-1,1 1,-1-1,1 0,-1 0,0-1,1 0,-1 1,0-1,0-1,0 1,0-1,-1 1,1-1,-1 0,1 0,-1-1,11-11</inkml:trace>
  <inkml:trace contextRef="#ctx0" brushRef="#br0" timeOffset="76421.911">3133 6262,'-34'35,"1"2,2 2,2 1,1 1,-8 20,7 21,29-80,0 0,-1 0,1 0,0 1,0-1,0 0,1 0,-1 1,0-1,1 0,0 0,-1 0,1 0,0 0,0 0,0 0,0 0,0 0,1 0,-1 0,1-1,-1 1,1 0,-1-1,1 1,0-1,0 0,0 0,0 0,0 0,0 0,0 0,0 0,0-1,0 1,1 0,6-2,-1 0,0 0,1-1,-1 0,0 0,0-1,0 0,0 0,-1-1,1 0,-1 0,0-1,0 0,0 0,-1-1,0 0,0 0,0 0,1-4,184-226,-186 230,-5 5,0 0,1-1,-1 1,0 0,1-1,-1 1,1 0,0-1,-1 1,1 0,0 0,0 0,-1 0,1 0,0 0,0 0,0 0,0 0,1 0,-1 1,0-1,0 0,0 1,1-1,-1 1,0-1,1 1,-1-1,0 1,1 0,-1 0,0 0,1 0,-1 0,1 0,-1 0,0 0,1 1,-1-1,0 0,1 1,-1-1,0 1,0 0,1-1,-1 1,0 0,0 0,0-1,0 1,0 0,0 0,0 0,0 1,31 193,-20-89,-4-64,-1-1,-3 2,-1-1,-2 0,-2 1,-1-1,-3 0,-1 0,-3-1,-1 1,-2-2,-1 0,-3 1,7-22,-1-1,-1 0,0-1,-1 0,-1-1,-1 0,0-1,-1-1,-1 0,0-1,-5 3,18-14,0 0,0 0,0 0,0 0,0-1,-1 1,1-1,0 0,-1 0,1 0,-1-1,1 1,-1-1,1 0,-1 1,0-2,1 1,-1 0,1-1,-1 0,1 0,-1 0,1 0,0 0,0-1,-1 1,1-1,0 0,0 0,0 0,1 0,-1-1,0 1,1-1,0 0,-1 1,1-1,0 0,1 0,-1 0,0-1,1 0,-4-16,1 1,1-1,1 0,1-1,0 1,2 0,0 0,1 0,1 0,1 0,1 0,6-15,2 3,1 0,2 0,1 1,1 1,2 1,1 1,24-25,81-50,-103 87</inkml:trace>
  <inkml:trace contextRef="#ctx0" brushRef="#br0" timeOffset="77367.514">4572 6234,'-29'4,"0"2,0 0,1 2,0 2,0 0,1 2,0 0,1 2,1 1,0 1,-4 6,23-19,1 1,0-1,0 1,0 1,1-1,-1 1,1 0,0 0,0 0,1 0,0 1,0-1,0 1,0 0,1 0,0 0,0 0,1 0,0 1,0-1,0 0,1 1,0-1,0 1,0-1,1 0,0 1,0-1,1 0,0 0,0 0,0 0,1 0,0 0,0-1,0 1,1-1,0 0,0 0,0 0,0-1,1 1,0-1,3 2,2-2,1 0,0 0,0-1,0-1,1 0,-1 0,0-1,1-1,-1 0,1 0,-1-1,0-1,1 0,3-2,10-3</inkml:trace>
  <inkml:trace contextRef="#ctx0" brushRef="#br0" timeOffset="77684.208">4855 6432,'-16'26,"2"0,1 2,1 0,1 0,1 1,2 0,1 0,1 6,5-32,0 0,1 0,-1 0,1 0,0 0,0 0,0 0,0 0,1 0,-1 0,1 0,0 0,-1 0,1 0,1 0,-1 0,0-1,1 1,-1-1,1 1,0-1,0 1,0-1,0 0,0 0,1 0,-1 0,1 0,-1-1,1 1,0-1,-1 0,1 1,0-1,0 0,0-1,0 1,0 0,0-1,0 0,0 0,0 0,0 0,2 0,12-5,-1 0,1-1,-1-1,0-1,-1 0,0-1,0-1,-1 0,0-1,0 0,-2-1,1 0,-2-1,1-1,-2 0,0 0,-1-1,0-1,-1 1,1-5,-3 8,-1 0,0 0,-1 0,-1 0,1-1,-2 0,0 0,0 0,-2 1,1-1,-2 0,0-8,0 16,1-1,-1 1,-1 0,1 0,-1-1,0 1,0 0,0 0,-1 1,1-1,-1 0,0 1,-1 0,1 0,-1 0,0 0,0 0,0 1,0-1,-1 1,1 1,-1-1,0 0,0 1,0 0,0 0,0 1,0-1,-1 1,-3 0,-5 0,1 1,0 1,-1 0,1 1,0 0,0 1,0 1,0 0,1 1,-1 0,1 1,0 0,1 1,-1 0,2 1,-1 0,1 0,0 1,0 1,1 0,1 0,0 1,0 0,1 0,-5 11,-1 3</inkml:trace>
  <inkml:trace contextRef="#ctx0" brushRef="#br0" timeOffset="78169.531">5165 6685,'73'-39,"-50"20,-1 0,-1-2,-1 0,-1-2,-1 0,0-1,12-25,0-7,-34 66,0 0,1 0,1 0,0 1,0 0,1-1,0 1,0 0,1-1,1 1,0 0,1-1,0 1,0-1,1 2,-1-9,-1 0,1 0,0 0,0 0,0-1,0 1,1-1,-1 1,1-1,0 0,-1 0,1 0,0 0,0 0,0-1,0 1,1-1,-1 0,0 0,0 0,1 0,-1-1,1 1,-1-1,1 0,-1 0,0 0,1 0,-1-1,97-29,-84 18,0 0,-1-1,0 0,-1-2,-1 1,0-2,-1 0,-1 0,0-1,-1 0,-1-1,-1 0,0 0,-2-1,1-4,1-5,-2 3</inkml:trace>
  <inkml:trace contextRef="#ctx0" brushRef="#br0" timeOffset="78602.214">6266 6178,'-40'4,"0"3,0 1,1 2,0 2,1 1,-2 3,38-16,0 0,0 0,0 0,0 1,0-1,0 1,1-1,-1 1,0 0,0-1,0 1,0 0,1 0,-1 1,0-1,1 0,-1 0,1 1,0-1,-1 1,1-1,0 1,0 0,0-1,0 1,0 0,0 0,0 0,1 0,-1 0,1 0,-1 0,1 0,0 0,0 0,0 0,0 0,0 0,0 0,1 0,-1-1,1 1,-1 0,1 0,0 0,-1 0,1 0,0 0,125 52,-120-52,0 0,0 0,-1 1,1 0,-1 0,0 1,1-1,-1 1,-1 1,1-1,-1 0,0 1,0 0,0 0,0 0,-1 0,0 1,0 0,-1-1,1 1,-1 0,0 0,-1 0,0 0,0 1,0-1,0 0,-1 0,0 1,-1-1,1 0,-1 0,-1 5,-7 5,0 0,-1-1,-1 0,0 0,-1-1,0 0,-1-2,-1 1,0-1,-1-1,0-1,0 0,-1-1,0 0,-1-2,-12 5,-7-4,22-11</inkml:trace>
  <inkml:trace contextRef="#ctx0" brushRef="#br0" timeOffset="78903.295">6604 5895,'-4'43,"-7"34,-2 8,3-5,1-7,4-11,-3-11,0-5,1-5,2-5,2-4,1-2,2-2,-1-1,-3 1,-2-1,-4-4,-2-7</inkml:trace>
  <inkml:trace contextRef="#ctx0" brushRef="#br0" timeOffset="79151.539">6153 6404,'39'4,"36"-2,10-2,1-6,-5-2,-12 0,-7 2,-6-3,-6 0,-8 2,-5 2,-1-4,0 1,-8 1</inkml:trace>
  <inkml:trace contextRef="#ctx0" brushRef="#br0" timeOffset="79502.84">7141 6262,'-61'30,"1"3,1 2,2 3,-37 33,88-68,2 1,-1-1,0 1,1 0,-1 1,1-1,0 1,1 0,-1 0,1 0,0 0,0 1,1-1,0 1,-1 0,2-1,-1 1,1 0,0 0,0 0,1 0,-1 0,1 0,1 2,3-4,0-1,0 1,1-1,0 0,0 0,-1 0,1 0,1-1,-1 0,0 0,1 0,-1-1,1 0,-1 0,1 0,0-1,-1 0,1 0,-1 0,1-1,0 0,-1 0,1 0,-1 0,4-3,5 1,0-1,-1-1,0 0,0-1,0 0,0-1,-1-1,0 0,-1 0,0-1,8-8,110-95,-81 82,-47 29,1 1,-1 0,0-1,0 1,0 0,1 0,-1 0,0 0,0 0,0 0,1 0,-1 1,0-1,0 0,0 0,0 1,0-1,1 1,-1-1,0 1,0 0,0-1,0 1,0 0,-1 0,1 0,0 0,0-1,0 1,-1 0,1 0,0 1,-1-1,1 0,-1 0,0 0,1 0,-1 0,0 0,1 1,-1-1,0 0,0 0,0 1,5 58,-5-53,0 1,0-1,0 1,1-1,0 1,1-1,0 0,0 1,1-1,-1 0,1 0,1-1,0 1,0-1,12 14</inkml:trace>
  <inkml:trace contextRef="#ctx0" brushRef="#br0" timeOffset="79884.597">7424 6572,'270'-287,"-323"364,51-74,0 1,0-1,0 1,1 0,-1 0,1 0,0 0,0 0,1 0,-1 0,1 0,0 0,0 0,0 0,0 0,1 0,0 0,0 0,0 0,0 0,0 0,1 0,0 0,0-1,1 3,3-2,0-1,0 1,0-2,1 1,-1 0,1-1,-1-1,1 1,0-1,0 0,0 0,0-1,-1 0,1 0,0-1,0 0,0 0,0 0,-1-1,1 0,-1 0,1-1,-1 0,0 0,1-1,11-4,-1-1,-1 0,0-1,0-1,-1 0,0-1,-1-1,-1 0,1-2,-2-1</inkml:trace>
  <inkml:trace contextRef="#ctx0" brushRef="#br0" timeOffset="80141.304">8298 5726,'-17'77,"-6"17,5 1,-3 73,19-137,3 0,0 0,2-1,1 1,2-1,1 0,1 0,1-1,2 0,2 1,11 3,-14-28</inkml:trace>
  <inkml:trace contextRef="#ctx0" brushRef="#br0" timeOffset="80387.117">7904 6262,'43'5,"33"1,14 1,1-2,-6-2,-7-6,-8-2,-5-5,-5-2,-3 3,-11 1</inkml:trace>
  <inkml:trace contextRef="#ctx0" brushRef="#br0" timeOffset="85011.459">9737 6008,'0'-6,"0"28,0 36,-1 337,-26-155,4-138,22-120,44-108,-29 102</inkml:trace>
  <inkml:trace contextRef="#ctx0" brushRef="#br0" timeOffset="85572.944">10189 6150,'-327'151,"321"-148,0-2,1 0,0 1,0 0,0 0,1 0,-1 0,0 1,1 0,0 0,-1 0,1 1,0-1,1 1,-1 0,1 0,0 0,0 0,0 1,0 0,1-1,-1 1,1 0,1 0,-1 0,1 0,-1 0,1 3,1-3,1 0,-1-1,1 1,0 0,0 0,1 0,-1-1,1 1,0-1,1 1,-1-1,1 0,-1 0,1 0,0 0,1 0,-1-1,1 1,0-1,-1 0,1 0,1 0,-1-1,0 0,1 1,-1-1,1-1,-1 1,1-1,0 0,0 0,0 0,0-1,0 1,0-1,0-1,3 1,0 0,1 0,-1 0,1 1,-1 0,0 1,0 0,0 0,0 1,0 0,0 0,0 1,-1-1,0 2,0-1,0 1,0 1,-1-1,0 1,0 0,0 0,-1 1,0-1,0 1,-1 0,1 1,1 6,0 54,-7-56</inkml:trace>
  <inkml:trace contextRef="#ctx0" brushRef="#br0" timeOffset="94361.561">10613 6404,'561'0,"-562"0</inkml:trace>
  <inkml:trace contextRef="#ctx0" brushRef="#br0" timeOffset="94655.774">10613 6601,'14'5,"20"1,8 0,2-1,-2-2,-3-1,-3 0,-3-2,-3 0,-1 0,-1 0,-1-1,1 1,-5 0</inkml:trace>
  <inkml:trace contextRef="#ctx0" brushRef="#br0" timeOffset="95476.441">11459 6318,'43'9,"0"-2,0-2,1-2,0-2,0-1,42-7,-70 6,-1-1,0 0,0-1,0 0,0-1,-1-1,1 0,-1-1,-1-1,1 0,-1-1,0 0,-1-1,0-1,0 0,-1 0,0-1,-1-1,0 1,-1-2,0 0,-7 8,-1-1,0 1,0-1,-1 0,1 1,-1-1,-1 0,1 1,-1-1,0 1,0-1,0 1,-1-1,0 1,0 0,0-1,-1 1,1 0,-1 1,-1-1,1 0,-1 1,1 0,-1 0,0 0,-1 0,1 1,-1-1,0 1,1 0,-1 1,-1-1,1 1,0 0,0 0,-1 1,1-1,-1 1,0 0,1 1,-1 0,0 0,1 0,-1 0,-4 2,-4 0,1 2,0-1,0 2,0 0,1 0,-1 1,1 1,0 0,1 1,0 0,0 0,1 2,0-1,1 1,0 0,0 1,1 0,0 0,1 1,1 0,-1 1,2-1,0 1,1 0,0 0,1 0,0 1,1-1,0 1,1 13,3 80,-12 97,-42 21,47-212,0 0,-1 0,0-1,-1 0,0-1,-1 1,0-1,-1-1,0 1,-1-2,0 1,0-1,-1-1,0 0,-1 0,0-2,-6 4,17-9,0-1,-1 1,1-1,0 0,-1 1,1-1,0 0,-1 0,1 0,0 0,-1 0,1 0,0 0,-1 0,1 0,0-1,-1 1,1 0,0-1,0 1,-1-1,1 0,0 1,0-1,0 0,0 0,0 0,0 0,0 0,0 0,0 0,0 0,0 0,1 0,-1 0,1 0,-1-1,1 1,-1 0,1-1,-1-14</inkml:trace>
  <inkml:trace contextRef="#ctx0" brushRef="#br0" timeOffset="96127.609">12165 6545,'-13'0,"0"0,0 1,0 1,1 0,-1 1,0 1,1 0,0 0,0 1,0 1,1 0,0 0,0 1,0 1,-4 4,13-10,0 0,0 0,1 0,-1 1,0-1,1 1,0-1,0 1,0-1,0 1,0 0,0 0,0-1,1 1,0 0,-1 0,1 0,0 0,1-1,-1 1,0 0,1 0,-1 0,1-1,0 1,0 0,0-1,0 1,1-1,-1 1,1-1,-1 1,1-1,0 0,0 0,0 0,0 0,0 0,1-1,-1 1,1 0,-1-1,1 0,-1 0,1 0,-1 0,1 0,0 0,0 0,0-1,-1 0,3 3,64 36,-67-38,-1 0,0 0,0 0,0 0,0 0,0 0,0 1,0-1,0 0,0 1,0-1,-1 0,1 1,-1-1,1 1,-1-1,1 1,-1-1,0 1,0-1,0 1,0 0,0-1,0 1,0-1,0 1,-1-1,1 1,0-1,-1 1,0-1,1 1,-1-1,0 0,1 1,-1-1,0 0,0 1,0-1,0 0,-1 0,1 0,0 0,0 0,-1 0,1-1,0 1,-11 7,-1-1,1 0,-1-1,0-1,-1 0,1-1,-1 0,0-1,0 0,-9-1,10 0</inkml:trace>
  <inkml:trace contextRef="#ctx0" brushRef="#br0" timeOffset="96761.565">12390 6658,'-2'1,"0"0,0 1,0-1,1 1,-1 0,1-1,-1 1,1 0,-1 0,1 0,0 0,0 0,0 0,0 1,0-1,1 0,-1 0,1 1,-1-1,1 0,0 1,0-1,0 0,0 1,0-1,0 2,-1-1,-1 0,1 0,0 0,0 0,0 0,1 1,-1-1,1 0,0 1,0-1,0 0,0 1,1-1,-1 0,1 1,0-1,0 0,0 0,0 0,1 0,-1 0,1 0,0 0,0 0,0-1,0 1,0-1,0 1,1-1,-1 0,1 0,0 0,-1 0,1 0,0-1,0 1,0-1,1 0,-1 0,2 1,6-4,-1-1,0 1,0-2,-1 1,1-1,0-1,-1 0,0 0,-1-1,1 0,-1 0,0-1,0 0,-1-1,6-7,39-31,-51 45,0 0,1 0,-1 0,1 0,-1 1,1-1,-1 1,1-1,0 1,-1-1,1 1,0 0,-1 0,1 0,0 0,-1 0,1 0,0 0,-1 1,1-1,0 1,-1-1,1 1,-1-1,1 1,-1 0,1 0,-1 0,1 0,-1 0,0 0,0 0,1 0,-1 1,0-1,0 0,0 1,0-1,-1 1,1-1,0 1,-1-1,1 1,0-1,-1 1,0 0,1 1,17 23,-15-22,1 0,-1 0,1-1,0 1,0-1,0 0,1 0,-1 0,1-1,-1 0,1 0,0 0,0 0,0-1,0 0,0 0,0 0,1 0,-1-1,0 0,0 0,1-1,-1 1,0-1,0 0,0 0,0-1,0 0,0 0,-1 0,1 0,0-1,-1 0,0 1,1-2,-1 1,2-3,81-84,-86 89,0-1,0 1,0 0,0-1,0 1,-1-1,1 1,0-1,-1 1,1-1,-1 0,1 1,-1-1,0 1,0-1,0 0,0 1,0-1,0 0,0 1,-1-1,1 0,0 1,-1-1,0 1,1-1,-1 1,0-1,0 0,-9-7</inkml:trace>
  <inkml:trace contextRef="#ctx0" brushRef="#br0" timeOffset="99674.508">13660 6121,'-11'-4,"-1"0,0 0,0 1,0 1,-1 0,1 1,-1 0,1 1,0 0,-1 1,1 0,-1 1,1 1,0 0,0 0,0 1,1 1,-1 0,1 0,0 1,1 1,-1 0,1 0,1 1,-1 0,1 1,1 0,-7 8,-62 116,75-129,1 0,-1 0,1 1,0-1,0 0,0 0,1 1,0-1,0 0,0 1,0-1,0 0,1 1,0-1,0 0,0 0,0 0,1 0,-1 0,1 0,0 0,1 0,-1 0,1-1,-1 0,1 1,0-1,0 0,0 0,1 0,-1-1,1 1,1 0,2 0,0 0,0 0,1 0,-1-1,0 0,1-1,0 1,-1-2,1 1,0-1,-1 0,1-1,0 1,-1-1,1-1,0 0,-1 0,0 0,0-1,7-3,7-5,0 0,-1-1,0-2,-1 0,-1 0,5-7,107-148,-55 7,-55 228,27 154,-9 29,-32-217,-2 1,-1 0,-2 0,-1 1,-2-1,-1 0,-2 0,-1-1,-1 1,-2-1,6-24,0 0,0 0,-1 0,0-1,-1 1,1-1,-1 0,-1 0,0-1,0 0,0 0,0 0,-1-1,0 0,0 0,0 0,-1-1,0 0,0-1,0 0,0 0,0-1,0 1,-1-2,1 1,-1-2,0 1,1-1,-1 0,1 0,-1-1,1-1,-1 1,-3-3,8 2,1-1,-1 1,1-1,0-1,0 1,0 0,0-1,0 1,1-1,0 0,0 0,0 0,0 0,0 0,1 0,0 0,0-1,0 1,0 0,1-1,0 1,0-5,8-100,-1 87,1 0,1 0,1 1,0 1,2-1,0 2,2 0,0 0,1 1,0 1,14-11,11-16,92-85,-114 116</inkml:trace>
  <inkml:trace contextRef="#ctx0" brushRef="#br0" timeOffset="100830.155">14761 5811,'-50'56,"3"2,3 2,-32 56,-20 27,9-25,-99 101,244-296,177-194,5-1,-168 202,-71 70,0 0,0-1,0 1,0 0,0 0,0 0,0 0,0 0,0 0,0 0,0 0,0 0,0 0,0 0,0 1,0-1,0 0,0 1,0-1,0 1,0-1,0 1,0 0,0-1,-1 1,1 0,0 0,-1-1,1 1,0 0,-1 0,1 0,-1 0,1 0,-1 0,1 0,-1 0,0 0,0 0,1 0,-1 0,0 0,0 0,0 0,0 0,0 0,6 55,-6-53,0 96,10 91,-2-139,-3 0,-1 0,-3 0,-2 16,1-67,-1-10</inkml:trace>
  <inkml:trace contextRef="#ctx0" brushRef="#br0" timeOffset="101132.995">14253 6318,'53'0,"27"0,4 0,-2 0,-10-4,-8-3,-10 1,-10 2,-2 0,-3-3,-4 0,-3 0,-3 2,-5 2</inkml:trace>
</inkml:ink>
</file>

<file path=ppt/ink/ink6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27.09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555 0,'-4'7,"0"0,0 0,1 1,0-1,0 1,1-1,0 1,0 0,0 0,1 0,1 0,0 0,0 0,1 8,-2-1,1 366,-28-106,29 145,-1-421,-1 1,1 0,-1-1,1 1,-1 0,1-1,-1 1,0 0,1 0,-1-1,0 1,1 0,-1 0,0 0,1 0,-1 0,0 0,1 0,-1 0,0 0,1 0,-1 0,0 1,1-1,-1 0,1 0,-1 1,0-1,1 0,-1 1,1-1,-1 1,1-1,-1 0,1 1,-1-1,1 1,0 0,-1-1,1 1,0-1,-1 1,1-1,0 1,0 0,-1-1,1 1,0 0,0-1,0 1,0 0,0-1,0 1,0 0,0-1,0 1,0 0,0-1,1 1,-1 0,0-1,0 1,1-1,-1 1,-21-23,0 1,-2 0,-1 2,0 0,-2 2,-10-5,-5 0,-1 2,-1 2,0 2,-43-9,41 9,46 15,-1 0,0 0,0 0,0 0,1 0,-1 0,0 1,1-1,-1 0,1 0,-1 0,1 0,0 0,-1 1,1-1,0 0,-1 0,1 1,0-1,0 1,0-1,0 1,0-1,-1 1,1-1,0 1,0 0,0-1,0 1,0 0,0 0,0 0,0 0,0 0,0 0,0 0,0 0,0 0,0 0,0 1,0-1,1 1,4-3,263-39,-235 36,1 1,-1 2,1 1,0 2,0 1,0 2,1 2,158 50,-192-56,-1 0,1 1,-1-1,1 0,-1 0,1 1,-1-1,1 1,-1-1,1 1,-1 0,0 0,1-1,-1 1,0 0,0 0,0 0,0 0,0 1,0-1,0 0,0 0,0 1,0-1,-1 0,1 1,0-1,-1 0,1 1,-1-1,0 1,0-1,1 1,-1-1,0 1,0 0,0-1,0 1,-1-1,1 1,0-1,-1 1,1-1,-1 0,1 1,-1-1,0 1,1-1,-1 0,0 0,0 1,0-1,0 0,0 0,-1 1,-140 74,-81 58,184-98,37-27</inkml:trace>
</inkml:ink>
</file>

<file path=ppt/ink/ink6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27.78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62 1,'-12'25,"2"1,1 1,1-1,1 1,2 1,0-1,2 1,1 0,1 0,2 0,2 16,-3-42,0 1,1-1,-1 1,1-1,-1 0,1 1,0-1,0 1,0-1,0 0,0 0,1 0,-1 0,1 0,-1 0,1 0,0 0,0 0,0-1,0 1,0-1,0 1,0-1,0 0,1 0,-1 0,0 0,1 0,-1-1,0 1,1-1,-1 0,1 1,-1-1,1 0,-1 0,1-1,-1 1,2-1,94-35,75-109,-72 65,-100 80,0-1,-1 0,1 1,0-1,0 1,0-1,-1 1,1-1,0 1,0 0,0-1,0 1,0 0,0 0,0 0,0 0,-1 0,1 0,0 0,0 0,0 0,0 0,0 0,0 0,0 1,0-1,0 0,0 1,-1-1,1 1,0-1,0 1,0-1,-1 1,1-1,0 1,-1 0,1 0,-1-1,1 1,0 0,-1 0,0 0,1-1,-1 1,10 48,-8-27,-1-18,-1 1,1 1,-1 0,1-1,0 1,1 0,-1-1,1 0,0 1,0-1,1 0,0 0,0 0,0 0,0-1,1 1,-1-1,1 0,1 0,-1 0,0-1,1 1,0-1,0 0,0 0,2 1,4-2,0-1,0 1,0-2,0 1,-1-1,1-1,0 0,0-1,0 0,-1 0,1-1,-1-1,0 0,0 0,0-1,0 0,-1-1,0 0,0 0,6-6,-2 0,1 0,-2-1,0-1,0 0,-1-1,-1 0,0 0,-1-1,-1 0,-1-1,0 0,0-2,0-5</inkml:trace>
</inkml:ink>
</file>

<file path=ppt/ink/ink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2:01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142 510,'-10'52,"-7"23,-2 3,3-6,0-17,1-11,5-10,-2-5,2-8</inkml:trace>
  <inkml:trace contextRef="#ctx0" brushRef="#br0" timeOffset="144.654">1 30,'0'0</inkml:trace>
  <inkml:trace contextRef="#ctx0" brushRef="#br0" timeOffset="596.227">284 1017,'45'-44,"-2"-3,-2-2,-2-1,-2-2,-2-2,-3-1,21-50,-4 5,-33 92,-15 33,-7-7,0 1,2-1,0 1,2 0,0 0,0 0,2 0,1 0,0 0,1 0,1 0,1 0,1 0,0-1,1 0,1 0,1-1,1 0,0 0,-5-10,1 0,0-1,0 0,0 0,1 0,0-1,0 0,0 0,1 0,0-1,0 0,0 0,0-1,0 0,1 0,0-1,-1 0,1 0,0-1,0 1,0-2,0 1,0-1,0-1,0 1,0-2,0 1,0-1,-1 0,1 0,0-1,-1 0,0 0,0-1,0 0,0 0,4-5,1-3,-2-1,0-1,0 1,-1-2,-1 1,-1-1,0-1,0 1,-2-1,3-10,5-12,22-85,-30 99</inkml:trace>
  <inkml:trace contextRef="#ctx0" brushRef="#br0" timeOffset="900.323">1666 114,'-35'49,"2"1,2 2,3 1,2 1,-8 27,23-53,1 1,1 0,1 1,2 0,1 0,1 4,3-24,1 0,0 0,0 0,1 0,0 0,1-1,0 1,0 0,1-1,0 1,1-1,0 0,1 0,0-1,0 1,0-1,1 0,1 0,-1-1,3 2,-1-2,0 1,1-2,0 1,0-1,1-1,-1 0,1 0,0 0,1-2,-1 1,1-1,-1-1,1 0,0 0,0-1,0-1,0 1,0-2,0 0,4-1,3-3</inkml:trace>
  <inkml:trace contextRef="#ctx0" brushRef="#br0" timeOffset="1682.764">1863 820,'67'-28,"-1"-4,-2-2,43-31,-94 58,-1 0,0 0,0-1,-1-1,0 0,0 0,-1-1,0 0,-1-1,0 0,-1-1,0 0,-1 0,0 0,-1-1,-1 0,0 0,0-1,-1 0,1-11,-5 22,-1 1,0-1,1 0,-1 1,0-1,0 1,-1 0,1-1,0 1,-1 0,0 0,1 0,-1 0,0 0,0 0,0 0,0 1,0-1,0 1,-1-1,1 1,-1 0,1 0,0 0,-1 0,0 0,1 1,-1-1,0 1,1 0,-1-1,0 1,1 0,-1 1,0-1,1 0,-1 1,1 0,-1-1,1 1,-1 0,1 0,-1 1,1-1,0 0,-1 1,1 0,0-1,0 1,0 0,0 0,1 0,-2 2,-11 8,0 1,1 0,0 1,1 0,1 1,0 0,1 1,1 0,0 1,1 0,1 0,1 2,3-12,1 1,1 0,-1 0,1 0,0 0,1 0,0 0,0 0,1 0,0 0,1 0,-1-1,1 1,1 0,0-1,0 1,0-1,1 0,0 0,0 0,1-1,0 1,0-1,0 0,1 0,0-1,0 0,0 0,1 0,0-1,0 0,0 0,0-1,0 0,1 0,0-1,3 1,6 1,0 0,0-2,0 0,1-1,-1 0,1-2,-1 0,0-1,0-1,1 0,-2-1,1-1,0-1,-1 0,12-7,-1-1,-1-1,-1-1,0-1,-1-2,0 0,-2-1,-1-2,14-17,-26 29,0-2,-1 1,-1-1,0-1,-1 1,0-1,-1 0,0-1,-1 1,0-6,-3 18,-1-1,1 1,-1-1,1 1,-1-1,0 1,0-1,0 1,0-1,0 0,0 1,0-1,0 1,-1-1,1 1,-1-1,1 1,-1-1,1 1,-1 0,0-1,0 1,0 0,0-1,0 1,0 0,0 0,0 0,0 0,0 0,-1 0,1 0,0 0,-1 1,1-1,-1 1,1-1,-1 1,1-1,-1 1,1 0,-1-1,1 1,-1 0,-66 23,59-16,0 1,0 0,1 0,0 1,0 0,1 0,0 0,0 1,1 1,1-1,0 1,0-1,1 1,0 1,1-1,0 1,1-1,1 1,-1 0,2-1,0 1,0 0,2 8,0-15,0 0,1 0,-1 0,1 0,0 0,0-1,1 1,-1-1,1 0,0 0,0 0,1-1,-1 1,1-1,0 0,-1 0,1-1,1 1,-1-1,0 0,0-1,1 1,-1-1,1 0,-1-1,1 1,12 1,-1-2,0 1,1-2,-1 0,0-1,0-1,17-5,-18 3,0 0,0-1,0-1,-1-1,0 0,0-1,-1 0,-1-1,1-1,-1 0,-1-1,0 0,-1-1,-1 0,1-1,-2 0,0-1,-1 0,0 0,-2-1,1 1,-2-2,0 1,-1-1,-1 1,0-1,-1 0,-1 0,-1-10,0 26,1 0,-1 1,0-1,1 0,-1 0,0 0,0 0,0 0,0 0,0 0,0 0,0 0,0 0,-1 0,1 0,0 0,0 0,-1 0,1 0,-1 0,1 0,-1 0,1 0,-1 0,1 1,-1-1,0 0,0 1,1-1,-1 0,0 1,0-1,0 1,1-1,-1 1,0-1,0 1,0 0,0-1,0 1,0 0,0 0,0 0,0 0,0-1,0 2,0-1,0 0,0 0,0 0,0 0,0 1,0-1,0 0,0 1,0-1,0 1,0-1,1 1,-1-1,0 1,0 0,0-1,1 1,-1 0,0 0,-10 13,0 0,1 1,1 0,0 1,1 0,0 1,2-1,0 1,1 1,0-1,2 1,-1 5,1-12,0 0,0 0,2 0,-1 1,1-1,1 0,0 0,1 1,0-1,0 0,1 0,1 0,0 0,0 0,1 0,1-1,0 0,0 0,1 0,0 0,0-1,6 6,-8-10,1 0,0 0,0 0,0-1,0 1,1-1,-1-1,1 1,0-1,0 0,1 0,-1 0,1-1,-1 0,1-1,0 1,-1-1,1 0,0-1,0 0,0 0,0 0,-1-1,1 0,0-1,0 1,-1-1,1 0,-1-1,0 0,1 0,-1 0,-1 0,1-1,0 0,-1-1,3-1,6-13,-1 2</inkml:trace>
  <inkml:trace contextRef="#ctx0" brushRef="#br0" timeOffset="2033.011">3754 171,'-182'368,"119"-133,61-229,1 1,0 0,0-1,0 1,1 0,-1 0,2-1,-1 1,1 0,0 0,0-1,1 1,0 0,0-1,1 0,0 1,0-1,0 0,1-1,-1 1,1-1,1 1,-1-1,1 0,0-1,0 1,0-1,1 0,0 0,0-1,1 1,19 0,1-1,0-2,-1 0,1-2,0-1,6-2,64-27,-95 30,1-1,-1 1,0-1,1 1,-1-1,0 0,0 0,-1 0,1 0,0 0,-1 0,1-1,-1 1,1-1,-1 1,0-1,0 1,0-1,-1 1,1-1,-1 0,1 0,-1 1,0-1,0 0,0 0,0 1,0-1,-1 0,1 1,-1-1,0 0,-1-1,-8-19</inkml:trace>
  <inkml:trace contextRef="#ctx0" brushRef="#br0" timeOffset="2210.872">3359 537,'43'5,"29"2,12-6,-4-2,-6-2,-11 0,-10-4,-11-1,-2 1,-8-3,-5-1,-2 3,-5-3,-7 1</inkml:trace>
  <inkml:trace contextRef="#ctx0" brushRef="#br0" timeOffset="2461.218">4319 1,'6'92,"-3"1,-5 0,-7 36,-4-15,-5-2,-5 0,-23 63,43-165,1-1,-1 1,-1-1,0 0,0 0,0-1,-1 1,-1-1,1 0,-1 0,-1-1,0 0,0 0,0 0,0-1,-6 3,-10 3</inkml:trace>
</inkml:ink>
</file>

<file path=ppt/ink/ink6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28.73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186 82,'16'-34,"-16"55,-7 16,1 0,2 1,1-1,2 1,4 32,-2 1,0 545,-30-416,18-156,8-36,6-30,1-1,-1-1</inkml:trace>
  <inkml:trace contextRef="#ctx0" brushRef="#br0" timeOffset="782.709">186 54,'-63'46,"-60"43,123-88,0 0,0 1,0-1,1 0,-1 0,0 0,0 1,1-1,-1 0,1 0,-1 0,1 0,0 0,-1 0,1 0,0 0,0 0,-1 0,1 0,0-1,0 1,0 0,0 0,0-1,0 1,0-1,1 1,-1-1,0 1,0-1,0 0,0 0,1 1,-1-1,0 0,0 0,1 0,-1 0,0 0,0-1,0 1,2 0,203 19,-53 14,-63-22,-89-12,-1 1,1-1,-1 1,1-1,-1 0,1 1,-1-1,1 1,-1-1,0 0,1 0,-1 1,0-1,0 0,1 1,-1-1,0 0,0 0,0 1,0-1,0 0,0 0,0 0,0 1,0-1,-1 0,1 0,0 1,0-1,-1 0,1 1,0-1,-1 0,1 1,0-1,-1 0,1 1,-1-1,0 1,1-1,-1 1,1-1,-1 1,0-1,1 1,-1 0,0-1,1 1,-1 0,0 0,0-1,1 1,-1 0,0 0,0 0,1 0,-1 0,0 0,0 0,1 0,-1 0,-2-1,-62-42,-67-55,127 93,1 1,0 1,0-1,1 0,-1 0,1 0,0-1,0 1,0-1,1 1,0-1,-1 0,2 0,-1 0,1-1,-1 1,1-3,2-13</inkml:trace>
  <inkml:trace contextRef="#ctx0" brushRef="#br0" timeOffset="3332.433">496 1212,'-6'5,"1"1,0 0,0 1,1-1,-1 1,1 0,1 0,0 0,0 0,0 1,0-1,1 1,1 0,-1 0,1 0,1 0,-1 0,2 7,-1-13,-13 378,-22-113,33-244,10-28,-3-8</inkml:trace>
  <inkml:trace contextRef="#ctx0" brushRef="#br0" timeOffset="3852.213">806 1352,'-49'28,"1"3,2 1,1 2,1 2,2 2,0 4,38-40,1 0,0 1,0-1,0 0,1 1,-1 0,0-1,1 1,0 0,0 0,0 1,0-1,0 0,1 1,-1-1,1 1,0-1,0 1,0 0,1-1,-1 1,1 0,0 0,0-1,0 1,0 0,1 0,0-1,0 1,0 0,0-1,0 1,1-1,-1 0,1 1,0-1,0 0,0 0,0 0,1 0,100 28,-68-26,-28-4,0-1,0 1,0 1,-1-1,1 1,-1 0,1 1,-1-1,0 1,0 1,0-1,0 1,-1 0,1 0,-1 1,0-1,0 1,-1 0,1 1,-1-1,0 1,-1 0,1 0,-1 0,0 0,-1 1,19 55,-9-50</inkml:trace>
  <inkml:trace contextRef="#ctx0" brushRef="#br0" timeOffset="4514.597">1286 1268,'-48'20,"-145"76,190-93,-1 0,1 0,0 0,0 0,0 1,1-1,-1 1,1-1,0 1,0 0,0 0,0 0,1 0,-1 0,1 1,0-1,1 0,-1 0,1 1,0-1,0 1,0-1,0 0,1 1,0-1,0 0,0 0,0 0,1 1,-1-1,1 0,0-1,0 1,1 0,-1-1,1 1,0-1,0 0,0 1,0-2,2 3,176 169,-120-82,-58-87,0 2,-1-1,1 0,-1 0,-1 1,1-1,-1 1,0 0,0-1,-1 1,0 0,0-1,-1 1,0 0,0-1,0 1,-1-1,0 1,0-1,-1 0,0 0,0 0,0 0,-3 3,-1 0,-1 1,0-1,0-1,-1 0,0 0,-1 0,0-2,0 1,0-1,-1 0,1-1,-2 0,1-1,0 0,-1-1,0-1,1 1,-1-2,0 0,0 0,0-1,0 0,0-1,-6-1,15 1,0 0,0 0,0 0,0 0,0 0,1 0,-1-1,0 1,0-1,1 0,-1 0,1 0,0 0,0 0,-1 0,1-1,1 1,-1-1,0 0,1 1,-1-1,1 0,0 0,0 0,0 0,0 0,0 0,1 0,-1 0,1 0,0 0,0-1,0 1,0 0,1 0,-1 0,2-3,50-109,-39 98,2 1,0-1,1 2,0 0,1 2,1-1,0 2,1 0,0 2,1 0,0 1,3-1,-1 2</inkml:trace>
</inkml:ink>
</file>

<file path=ppt/ink/ink6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5.7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 68,'-3'8,"-1"0,1 0,0 1,1-1,0 0,0 1,1 0,0-1,0 1,1 0,1 0,-1-1,1 1,0 0,1-1,0 1,1-1,0 0,1 2,-2-7,0-1,0 0,0 1,0-1,1 0,-1-1,1 1,-1 0,1-1,0 1,0-1,0 0,-1 0,1 0,0 0,0-1,1 1,-1-1,0 1,0-1,0 0,0-1,0 1,0 0,0-1,0 0,0 1,0-1,0-1,0 1,0 0,-1-1,3-1,84-62,-81 58,1-1,-1 1,-1-2,0 1,0-1,0 0,-1 0,-1-1,0 0,0 0,-1 0,0-1,0 1,-1-1,-1 0,0 0,0-1,-5-6</inkml:trace>
</inkml:ink>
</file>

<file path=ppt/ink/ink6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5.9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23 1,'-10'38,"-2"13</inkml:trace>
</inkml:ink>
</file>

<file path=ppt/ink/ink6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6.1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0,'0'0</inkml:trace>
</inkml:ink>
</file>

<file path=ppt/ink/ink6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7.3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 0,'18'177,"-7"159,-11-321,-1 0,-1-1,-1 1,0 0,-1-1,0 0,-1 0,-1 0,-5 11,10-25,1-1,0 1,0 0,0-1,0 1,-1 0,1 0,0-1,0 1,-1 0,1-1,0 1,-1 0,1 0,0 0,0 0,-1-1,1 1,0 0,-1 0,1 0,-1 0,1 0,0 0,-1 0,1 0,0 0,-1 0,1 0,0 0,-1 0,1 0,0 0,-1 0,1 0,0 0,-1 0,1 1,0-1,-1 0,1 0,0 0,-1 1,1-1,0 0,0 0,-1 1,1-1,0 0,0 1,0-1,-1 0,1 1,0-1,2-35,6 22,0 0,1 0,0 1,1 0,1 1,-1 0,2 1,0 0,0 1,0 0,1 1,0 1,1 0,0 0,0 2,1-1,-1 2,1 0,0 1,13-2,-25 4,0-1,1 1,0-1,-1 1,1 0,0 0,0 1,-1-1,1 1,0 0,0 0,0 0,0 0,-1 1,1-1,0 1,0 0,-1 0,1 1,0-1,-1 1,0-1,1 1,-1 0,0 1,0-1,0 0,0 1,0 0,-1 0,1-1,-1 2,0-1,0 0,0 0,0 1,0-1,-1 1,1 1,-3 2,-1 0,0-1,0 0,0 1,-1-1,0 0,-1 0,1 0,-1-1,0 1,0-1,-1 0,1 0,-1 0,0-1,-1 1,1-1,-1-1,0 1,0-1,0 0,0 0,0-1,-1 0,1 0,-1 0,0-1,-4 1,-23 11,-74 23,90-28</inkml:trace>
  <inkml:trace contextRef="#ctx0" brushRef="#br0" timeOffset="522.183">308 705,'126'-76,"178"-122,-295 191,-1 0,0-1,-1 0,0 0,0-1,-1 0,0 0,0 0,2-7,-6 13,-1 0,0 1,1-1,-1 0,0 0,-1 0,1 0,0 0,-1 0,0 0,1 0,-1-1,0 1,-1 0,1 0,-1 0,1 0,-1 0,0 0,0 0,0 0,0 0,-1 1,1-1,-1 0,0 1,0-1,0 1,0 0,0-1,0 1,-1 0,1 0,-2-1,1 2,1-1,-1 1,1 0,-1 0,0 0,0 0,1 0,-1 1,0-1,0 1,0-1,0 1,0 0,0 1,0-1,1 0,-1 1,0-1,0 1,0 0,1 0,-1 0,0 0,1 1,-1-1,1 1,-1-1,1 1,0 0,0 0,0 0,0 0,0 0,0 1,1-1,-1 1,1-1,-1 1,1-1,0 1,0 0,0 0,0-1,1 1,-1 0,1 0,0 0,0 0,0 0,0 0,0-1,0 1,1 0,-1 0,1 0,0 0,0-1,0 1,0 0,1-1,-1 1,1-1,0 0,-1 1,1-1,2 2,142 69,-143-68,0 1,-1-1,1 1,-1-1,0 1,0 0,-1-1,0 1,0 0,0 0,-1 0,0 0,0 0,-1 0,1 0,-1 0,0 0,-1 0,0 0,0-1,0 1,0-1,-1 1,0-1,0 0,0 0,-1 0,-1 1,-4 10</inkml:trace>
  <inkml:trace contextRef="#ctx0" brushRef="#br0" timeOffset="766.391">1042 480,'-5'24,"4"8,1-6,1-8</inkml:trace>
  <inkml:trace contextRef="#ctx0" brushRef="#br0" timeOffset="1021.73">1042 57,'0'0</inkml:trace>
  <inkml:trace contextRef="#ctx0" brushRef="#br0" timeOffset="1234.763">1184 311,'0'0,"2"14,2 0,-1 0,2 0,0-1,0 1,2-1,-1 0,2-1,0 0,0 0,1 0,0-1,1-1,7 7,-14-15,0-1,-1 1,1-1,0 1,0-1,0 0,0 0,0-1,0 1,1 0,-1-1,0 0,0 0,0 0,0 0,1 0,-1-1,0 1,0-1,0 0,0 0,0 0,0 0,0-1,0 1,0-1,-1 0,1 1,1-3,61-75,-53 61,64-123,-69 125</inkml:trace>
  <inkml:trace contextRef="#ctx0" brushRef="#br0" timeOffset="1814.629">1635 537,'160'-218,"-127"181,-39 65,5-26,0 0,0 0,0 0,1 0,-1 0,0 0,1 0,-1 0,1 1,0-1,0 0,0 0,0 1,0-1,0 0,0 0,1 0,-1 1,1-1,0 0,0 0,0 0,0 0,0 0,0 0,0 0,0 0,1-1,-1 1,1 0,0-1,-1 1,1-1,0 0,0 1,0-1,0 0,0 0,0 0,0-1,0 1,0 0,0-1,0 1,1-1,7-1,1-1,-1 0,0-1,0 0,-1 0,1-1,-1 0,0-1,0 0,9-6,7-3,64-35,-89 49,1-1,0 1,-1-1,1 1,0 0,0-1,-1 1,1 0,0 0,0 0,0-1,-1 1,1 0,0 0,0 0,0 0,-1 0,1 1,0-1,0 0,0 0,-1 0,1 1,0-1,0 0,-1 1,1-1,0 1,-1-1,1 1,0-1,-1 1,1-1,-1 1,1 0,-1-1,1 1,-1 0,0-1,1 1,-1 0,0 0,1-1,-1 1,0 0,0 0,0-1,0 1,1 0,-1 0,-1 0,2 52,-1-43,2 102,3-92</inkml:trace>
</inkml:ink>
</file>

<file path=ppt/ink/ink6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6.50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1,'21'76,"-19"-62,4 322,-34-167,27-146</inkml:trace>
  <inkml:trace contextRef="#ctx0" brushRef="#br0" timeOffset="206.138">199 481,'-10'34,"-2"15,0 0</inkml:trace>
  <inkml:trace contextRef="#ctx0" brushRef="#br0" timeOffset="457.724">284 1,'0'0</inkml:trace>
</inkml:ink>
</file>

<file path=ppt/ink/ink6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4.1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579 83,'2'-1,"0"0,-1 0,1 0,0 0,-1 0,1 0,-1 0,0-1,1 1,-1 0,0-1,0 1,0-1,0 0,0 1,0-1,0 0,0 1,-1-1,1 0,-1 0,1 0,-1 1,0-1,0 0,0 0,0 0,0 0,0 0,0 0,-1 1,1-1,0 0,-1 0,0 0,1 1,-1-1,0 0,0 1,0-1,0 0,0 1,-1 0,1-1,0 1,-1 0,1-1,-1 1,1 0,-1 0,0 0,1 0,-2 0,-12 0,1 0,-1 1,0 1,1 0,-1 1,1 1,-1 0,1 1,0 0,0 1,-5 3,12-5,-19 5,1 2,0 0,1 2,0 1,1 1,0 1,1 1,-4 4,24-19,0 1,0-1,0 0,0 1,0-1,1 1,-1 0,0 0,1 0,0 0,-1 0,1 0,0 0,0 0,0 0,0 1,0-1,0 0,1 1,-1-1,1 0,0 1,0-1,0 1,0-1,0 0,0 1,1-1,-1 1,1-1,-1 0,1 1,0-1,0 0,0 0,0 0,1 0,-1 0,0 0,1 0,1 2,11 2,1 0,0 0,0-1,0-1,0-1,1 0,-1-1,1-1,1 0,20 3,-36-4,0-1,0 1,0 0,0 0,0 0,0 0,1 0,-1 0,0 0,0 0,0 0,0 0,0 1,0-1,0 0,1 1,-1-1,0 1,0-1,0 1,-1-1,1 1,0 0,0 0,0-1,0 1,-1 0,1 0,0 0,-1 0,1 0,-1 0,1 0,-1 0,1 0,-1 0,0 0,1 0,-1 0,0 1,0-1,0 0,0 0,0 0,0 0,0 0,0 0,0 1,-1-1,1 0,0 0,-1 0,1 0,-1 0,1 0,-1 0,0 0,1 0,-1 0,0-1,0 1,0 0,-34 34,-1-2,-2-1,-1-1,-12 3,6-1,32-23,0 0,1 1,0 0,0 1,1 0,1 1,0 0,1 1,1 0,0 0,-1 3,8-14,0 1,0-1,0 1,0-1,0 0,1 1,-1-1,1 1,0-1,0 1,1-1,-1 1,1-1,-1 1,1-1,0 1,1-1,-1 0,0 0,1 0,0 0,0 0,0 0,0 0,0 0,0-1,1 1,-1-1,1 1,0-1,0 0,0 0,0-1,0 1,0 0,2-1,8 6,1-2,0 0,0 0,1-1,-1-1,1-1,0 0,1 0,131-28,-56 4,-72 17</inkml:trace>
  <inkml:trace contextRef="#ctx0" brushRef="#br0" timeOffset="1183.581">1003 365,'-14'-3,"1"1,-1 0,0 0,1 2,-1 0,0 0,0 1,0 1,1 0,-1 1,1 0,0 1,0 1,0 0,0 1,1 0,0 1,0 0,1 1,0 0,0 1,1 0,0 1,1 0,0 1,0 0,1 0,1 0,0 1,0 0,1 1,-2 7,7-18,-1 0,1 0,0-1,-1 1,1 1,0-1,1 0,-1 0,0 0,1 0,-1 1,1-1,-1 0,1 0,0 1,0-1,0 0,0 1,1-1,-1 0,1 0,-1 1,1-1,0 0,0 0,0 0,0 0,0 0,0 0,0 0,1 0,-1 0,1-1,0 1,-1 0,1-1,0 0,0 1,0-1,0 0,0 0,0 0,0 0,0 0,0-1,1 1,-1 0,0-1,10 1,0 0,-1-1,1 0,0-1,0 0,-1-1,1-1,-1 1,0-2,0 0,0 0,0-1,-1 0,1 0,7-7,139-115,0-15,-175 164,1 0,1 2,1 0,2 1,0 0,1 1,2 1,8-22,-34 76,3 2,5 1,0 10,4-12,17-66,1 1,0 1,1-1,1 1,1 0,1 0,0 0,2 0,0 0,0 0,3 10,-2-25,0 0,0-1,0 1,0 0,0-1,1 1,-1-1,1 0,-1 1,1-1,0 0,0 0,0 0,0 0,1-1,-1 1,0 0,1-1,-1 0,1 1,-1-1,1 0,0-1,0 1,-1 0,1-1,0 1,0-1,0 0,-1 0,1 0,0 0,0-1,0 1,-1-1,1 1,0-1,0 0,-1 0,1 0,-1-1,1 1,-1-1,1 0,3 0,0-1,0-1,-1 1,1-1,-1 0,0-1,0 1,0-1,-1 0,1 0,-1 0,0 0,-1-1,1 0,-1 0,-1 0,1 0,-1 0,0-1,0 1,-1-1,1 1,-1-1,-1 1,0-1,0 0,0 1,0-1,-1 0,0 1,-1-1,0 1,0-1,0 1,0 0,-1 0,0 0,-1 0,1 1,-2-2,-3-3,-1 0,-1 1,0 0,0 0,-1 1,0 0,0 1,-1 0,0 1,0 0,0 1,-1 1,0 0,0 0,0 1,0 1,0 0,-3 1,-9-4,25 5,1 0,-1 0,0 0,0 0,1 0,-1 0,0 0,1 0,-1-1,0 1,0 0,1 0,-1 0,0 0,0 0,1 0,-1-1,0 1,0 0,1 0,-1 0,0-1,0 1,0 0,0 0,1 0,-1-1,0 1,0 0,0 0,0-1,0 1,0 0,0-1,1 1,-1 0,0 0,0-1,0 1,0 0,0-1,0 1,0 0,-1 0,1-1,0 1,0 0,0-1,0 1,0 0,0 0,0-1,-1 1,1 0,0 0,0 0,0-1,-1 1,1 0,0 0,0 0,98-16,-64 10,1-2,-1-2,0-1,-1-2,0-1,13-9,-28 13</inkml:trace>
</inkml:ink>
</file>

<file path=ppt/ink/ink6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00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0,'-71'276,"-44"293,76-348,36-238,3-2</inkml:trace>
</inkml:ink>
</file>

<file path=ppt/ink/ink6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01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0 550,'106'-64,"107"-64,112-45,-3 9,-320 163,-1-1,1 1,-1-1,0 1,0 0,1-1,-1 1,1 0,-1 0,1 0,-1 0,1 0,0 0,0 1,-1-1,1 0,0 1,0-1,0 1,-1 0,1 0,0 0,0 0,0 0,0 0,0 0,0 1,-1-1,1 0,0 1,0 0,0-1,-1 1,1 0,0 0,-1 0,1 0,-1 0,1 0,-1 1,0-1,1 0,0 2,-3 20,-1 0,0 0,-2 0,-1 0,0-1,-4 5,-4 25,-13 73,6 1,-1 83,8-80,-3 145,17-259,0-1,0 1,2-1,-1 0,2 0,0 0,1 0,0 0,7 11,-11-23,1 0,-1 0,0-1,1 1,0 0,-1-1,1 1,0-1,0 0,0 0,0 1,0-1,0 0,0-1,0 1,0 0,1-1,-1 1,0-1,0 1,1-1,-1 0,0 0,1 0,-1 0,0-1,0 1,1-1,-1 1,0-1,0 0,0 0,0 0,0 0,0 0,1-1,74-53,-69 49,191-168,-189 165,-3 2,-1 1,1 0,0 0,0 1,1 0,-1 0,1 0,0 1,1 1,-1-1,9-1,-15 6,1 0,0 1,-1-1,1 1,-1 0,0 0,0 0,0 0,1 0,-2 0,1 0,0 1,0-1,-1 1,0-1,1 1,-1 0,0-1,0 1,0 0,-1 0,1 0,-1 0,1 0,-1 0,0-1,0 1,-1 0,1 0,0 0,-1 0,0 0,0 2,1 1,-1 16,0-15,0 0,0 0,0 0,1 0,0 0,1 0,0 0,0 0,0 0,1 0,0-1,0 1,0 0,1-1,0 0,1 0,-1 0,1 0,0 0,1-1,39-2,-22-12</inkml:trace>
</inkml:ink>
</file>

<file path=ppt/ink/ink6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0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1,'-4'5,"-3"6,1 6,6 0,3-2</inkml:trace>
</inkml:ink>
</file>

<file path=ppt/ink/ink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58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481 595,'-32'8,"2"0,-1 3,1 0,1 2,0 1,1 2,0 0,1 2,1 1,-2 3,22-18,-1 1,1 0,0 0,0 1,1 0,-1 0,1 0,1 1,-1-1,1 1,0 0,1 0,-1 1,1-1,1 1,0 0,0-1,0 1,1 0,0 0,0 0,1 0,0 0,1 0,0 0,0 0,1 0,0 0,0 0,0-1,1 1,1-1,-1 0,1 0,0 0,1 0,2 3,1-3,0 1,1-2,0 1,0-1,1 0,-1-1,1 0,0-1,1 0,-1 0,1-1,-1-1,1 0,0 0,0-1,0 0,0-1,0 0,0-1,0 0,0-1,0 0,-1-1,1 0,-1-1,6-2,27-13,-1-2,0-2,-2-1,0-3,-2-1,-1-1,-2-2,-1-2,-1-1,-2-2,-1-1,-2-1,17-32,-31 47,0-1,-2 0,-1 0,0-2,-2 1,-1-1,-2 0,0-1,-1 0,-2 0,-1 0,-1 0,-1 0,-1 0,-2 0,-1 0,0 0,-6-14,9 35,0 1,-1-1,0 1,1-1,-2 1,1 0,-1 0,1-1,-1 2,-1-1,1 0,-1 1,0-1,0 1,0 0,0 1,-1-1,0 1,1 0,-1 0,0 0,-1 0,1 1,0 0,-1 0,1 1,-1-1,0 1,1 1,-1-1,0 1,0 0,1 0,-1 0,0 1,0 0,1 0,-1 1,-6 2,0 1,0 1,0 0,1 0,0 1,1 1,-1 0,1 0,1 1,0 0,0 1,1 0,0 0,0 1,1 0,1 0,-4 10,-2 2,2 1,1 1,1 0,1 0,2 0,0 1,1 0,1 11,2-20,1 0,0-1,1 1,1 0,0-1,2 1,-1-1,2 0,0 0,1-1,1 1,1-1,0 0,0-1,2 0,-1-1,2 0,0 0,0-1,1 0,9 6,-1-4,0 0,1-1,0-1,1-1,0-1,1-1,0-1,0-1,1-1,0-1,0-1,0-2,1 0,-1-1,0-2,7-1,111-12,-119 8</inkml:trace>
  <inkml:trace contextRef="#ctx0" brushRef="#br0" timeOffset="283.71">1 1103,'105'0,"183"1,1-13,3-14,-177 14,1 5,38 5,-128 2</inkml:trace>
  <inkml:trace contextRef="#ctx0" brushRef="#br0" timeOffset="835.938">368 1442,'-21'17,"0"0,2 1,0 2,2 0,0 0,1 2,1 0,1 1,-6 13,16-31,1 1,0 0,0 0,0 0,1 0,0 1,0-1,1 0,-1 1,1 0,1-1,-1 1,1-1,0 1,1 0,0-1,0 1,0-1,1 1,0-1,0 0,0 1,1-1,0 0,0-1,1 1,0 0,0-1,0 0,0 0,1 0,0-1,0 1,0-1,0 0,1-1,-1 1,1-1,0 0,0-1,1 1,-1-1,4 0,7-4,1 0,-1-2,0 0,0-1,-1-1,1 0,-1-1,-1-1,1-1,-1 0,-1-1,1 0,-2-1,0-1,0 0,-1-1,3-4,11-5,0-1,-2-2,0 0,-2-2,-1 0,-1-2,-1 0,-2-1,-1 0,-1-2,-2 0,-1 0,-1-1,-2-1,-2 1,-1-1,0-10,-7 30,0-1,-1 1,-1 0,0 0,-1 0,-1 0,0 0,0 1,-2 0,1 0,-4-3,8 12,-1 0,1-1,-1 1,0 0,0 1,-1-1,1 0,-1 1,1 0,-1 0,0 0,-1 0,1 1,0-1,-1 1,1 0,-1 1,0-1,0 1,1 0,-1 0,0 0,0 1,0 0,0 0,0 0,0 0,0 1,0 0,0 0,1 0,-1 0,-4 3,2-1,0 1,0 1,1-1,0 1,0 0,0 1,0-1,1 1,0 0,0 0,0 1,1 0,0-1,1 2,-1-1,1 0,1 0,-1 1,1 0,-20 151,22-140,0 0,1-1,0 1,2 0,0-1,2 1,0-1,0 0,2-1,0 0,1 0,1 0,1-1,0 0,1-1,0 0,1-1,1 0,1-1,0 0,0-1,1-1,7 4,161 52,-164-63</inkml:trace>
  <inkml:trace contextRef="#ctx0" brushRef="#br0" timeOffset="1999.518">1468 1075,'-17'56,"-29"114,-88 142,115-243,19-67,0 0,0 0,0 0,1 0,-1-1,1 1,-1 0,1 0,0 0,-1-1,1 1,0 0,0-1,0 1,0-1,1 1,-1-1,0 0,1 1,-1-1,1 0,-1 0,1 0,-1 0,1 0,0 0,0-1,-1 1,1 0,0-1,0 1,0-1,0 0,0 0,1 0,12 1,1 0,0-1,0-1,-1-1,1 0,-1-1,1-1,-1 0,0-1,0-1,-1 0,2-2,10-22,-27 13</inkml:trace>
  <inkml:trace contextRef="#ctx0" brushRef="#br0" timeOffset="2238.948">1073 1357,'38'9,"37"4,11-1,0-7,-10-4,-13-2,-13-2,-9 0,-8 1,-4-4,-7-2</inkml:trace>
</inkml:ink>
</file>

<file path=ppt/ink/ink6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20,'-18'-5,"1"1,-1 0,0 1,0 1,0 1,0 1,0 0,0 1,-1 1,2 1,-1 0,0 1,1 1,-1 1,-6 4,19-7,0 1,1 0,0 0,0 0,0 1,0-1,1 1,0 0,0 0,0 0,0 0,1 0,0 1,0-1,0 1,1 0,0-1,0 1,0 0,1 0,0 0,0-1,0 1,1 0,0 0,0 0,1-1,-1 1,1-1,0 1,1-1,-1 0,1 0,0 0,0 0,1 0,-1-1,1 1,0-1,1 0,-1 0,1-1,-1 1,1-1,0 0,0 0,0 0,1-1,-1 0,5 1,2-1,1 0,0-1,-1-1,1 0,0-1,0 0,-1-1,1 0,0-1,-1 0,0-1,0-1,0 0,-1 0,11-7,154-117,-145 101,57-36,-85 64,0 0,0 1,0-1,-1 1,1 0,0 0,0 0,0 0,-1 0,1 1,0-1,-1 1,1 0,-1 0,0 0,0 0,0 0,0 0,0 1,0-1,0 1,-1-1,1 1,-1 0,0-1,0 1,0 0,0 0,0 0,-1 0,1 0,-1 0,0 0,0 0,0 0,0 0,0 0,-1 0,0 0,6 20,-5-18,1 0,1 0,-1-1,1 1,-1 0,1-1,1 1,-1-1,0 0,1 0,0 0,0 0,0 0,1 0,-1-1,1 0,0 0,0 0,0 0,0 0,1-1,-1 0,1 0,-1 0,1 0,0-1,0 0,-1 0,5 0,18 2,-2-2</inkml:trace>
</inkml:ink>
</file>

<file path=ppt/ink/ink6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0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239 256,'-9'-3,"1"2,-1-1,1 2,-1-1,0 1,1 0,-1 1,0-1,1 2,-1-1,1 1,0 1,0 0,0 0,-2 1,2-1,6-3,0-1,1 1,-1 0,0 0,0 0,0 1,1-1,-1 0,0 1,0-1,1 1,-1-1,0 1,1 0,-1 0,1 0,-1 0,1 0,-1 0,1 0,0 0,-1 1,1-1,0 1,0-1,0 1,0-1,0 1,1-1,-1 1,0 0,1-1,-1 1,1 0,-1 0,1-1,0 1,0 0,0 0,0-1,0 1,0 0,1 0,-1 0,0-1,1 1,-1 0,1 0,158 100,-155-98,1 0,-1 0,1 1,-1 0,0 0,-1 0,0 0,1 1,-2-1,1 1,-1 0,1-1,-2 1,1 1,-1-1,0 0,0 0,0 0,-1 1,0-1,0 0,-1 0,0 1,0-1,0 0,-1 0,0 0,0 0,0-1,-1 1,0 0,0-1,0 0,-2 3,-10 6,1 0,-2-1,0-1,0 0,-1-1,0 0,-1-2,0 0,-15 4,32-12,0 0,0 0,0-1,0 1,0 0,0 0,0-1,0 1,-1-1,1 1,0-1,0 0,-1 1,1-1,0 0,-1 0,1 0,0 0,-1 0,1 0,0 0,-1 0,1 0,0-1,0 1,-1-1,1 1,0-1,0 1,0-1,-1 0,1 1,0-1,0 0,0 0,0 0,0 0,1 0,-1 0,0 0,0 0,1 0,-1-1,0 1,1 0,-1 0,1 0,0-1,-1 0,2-15</inkml:trace>
  <inkml:trace contextRef="#ctx0" brushRef="#br0" timeOffset="264.51">747 1,'0'38,"-5"37,-1 11,0-5,1-12,1-12,2-11,1-9,0-5,1-4,0-2,1 0,-6-5,-1-6</inkml:trace>
  <inkml:trace contextRef="#ctx0" brushRef="#br0" timeOffset="517.211">352 340,'38'0,"32"0,9 0,1 0,-9 0,-11 0,-12 0,-8 0,-7 0,1 0,-1 0,-1 0,-6 0</inkml:trace>
</inkml:ink>
</file>

<file path=ppt/ink/ink6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7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20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35 705,'-6'14,"0"0,1 0,1 0,0 0,1 1,0 0,1-1,1 1,1 0,0 0,0 0,2 0,0 0,0 0,2-1,0 1,-3-13,0 1,0-1,0 1,1-1,-1 0,1 0,-1 0,1 0,0 0,0 0,0 0,0 0,0-1,0 1,0-1,1 0,-1 1,0-1,1 0,-1 0,1-1,-1 1,1 0,0-1,-1 0,1 0,0 1,-1-1,1-1,-1 1,1 0,0-1,-1 1,1-1,-1 0,1 0,-1 0,2-1,78-66,-75 58,0-1,-1 1,0-2,-1 1,0 0,-1-1,0 0,-1 0,-1 0,1 0,-1-5,-2 10,1 1,-1 0,0-1,0 1,0 0,-1-1,0 1,0 0,-1 0,0 0,0 0,0 0,-1 0,0 0,0 1,0-1,-1 1,0 0,0 0,0 0,-1 1,1 0,-1-1,0 3,1 0,0 0,0 0,-1 0,1 1,-1-1,0 1,1 1,-1-1,0 1,0-1,1 1,-1 0,0 1,0 0,1-1,-1 1,1 1,-1-1,1 1,-1-1,1 1,0 1,-1-1,-14 10</inkml:trace>
  <inkml:trace contextRef="#ctx0" brushRef="#br0" timeOffset="696.905">599 28,'-6'8,"0"1,1 0,0 0,0 1,1-1,1 1,-1 0,1 0,1 0,0 0,1 1,0-1,0 1,1-1,0 7,-2 22,-27 220,-51 101,79-359,-2 17,9-19,11-21,1 1,1 1,1 1,0 1,2 0,0 2,0 0,2 2,6-3,-21 12,0 0,1 1,0 0,-1 0,1 1,0 0,1 1,-1 0,0 0,1 2,8-1,-15 1,0 0,0 1,0-1,0 1,0 0,0 0,0 0,0 1,0-1,-1 1,1 0,-1 0,1 1,-1-1,0 0,0 1,0 0,0 0,0 0,0 0,-1 0,0 1,0-1,0 1,0-1,0 1,0 0,-1 0,0 0,0 0,0 0,0-1,-1 1,1 0,-1-1,0 1,0-1,0 1,0-1,0 1,-1 0,0-1,0 0,0 1,0-1,0 1,-1-1,1 0,-1 0,0 0,0 0,0 0,-1 0,1-1,0 1,-1-1,0 1,0-1,0 0,0 0,-2 1,-102 40,94-40,-13 6,-1-2,1-1,-1-1,0-1,0-1,-11-1,10-17,28 3</inkml:trace>
  <inkml:trace contextRef="#ctx0" brushRef="#br0" timeOffset="1015.04">1192 0,'-67'510,"-12"-206,79-304,1-1,-1 1,0 0,0 0,1 0,-1 0,0 0,1 0,-1-1,0 1,1 0,-1 0,0 0,1 0,-1 0,0 0,1 0,-1 0,0 0,0 1,1-1,-1 0,0 0,1 0,-1 0,0 0,1 0,-1 1,0-1,0 0,1 0,-1 0,0 1,0-1,0 0,1 0,-1 1,8-15</inkml:trace>
  <inkml:trace contextRef="#ctx0" brushRef="#br0" timeOffset="1346.714">1277 734,'38'-5,"0"-2,1-1,-2-2,0-2,0-1,-1-2,-1-1,22-15,-52 29,-1 0,1 0,-1-1,0 1,1-1,-1 0,-1 0,1 0,0-1,-1 1,0-1,0 0,0 0,0 0,0 0,-1 0,0-1,0 1,0-1,0 0,-1 1,0-1,0 0,0 0,-1 0,1 0,-1 0,0 0,-1 0,1 0,-1 0,0-1,-1 3,1 0,-1 1,0 0,0-1,0 1,0 0,-1 0,1 0,-1 0,1 1,-1-1,1 0,-1 1,0 0,0 0,0 0,0 0,0 0,0 1,0-1,0 1,0 0,0-1,0 2,0-1,0 0,0 0,0 1,-2 0,-84 35,71-27,1 1,1 1,-1 0,2 2,0-1,0 2,2 0,-1 1,2 0,0 1,1 0,0 1,2 0,0 1,1 0,0 0,-2 15,9-28,0 0,1 1,0-1,0 0,1 1,-1-1,1 0,1 1,-1-1,1 0,-1 0,1 0,1 0,-1 0,1-1,0 1,0-1,0 0,0 1,1-2,0 1,0 0,0-1,0 1,1-1,-1 0,1-1,-1 1,1-1,0 0,0 0,2 0,15 3</inkml:trace>
  <inkml:trace contextRef="#ctx0" brushRef="#br0" timeOffset="1868.187">1729 846,'434'-289,"-404"277,-41 38,-86 98,97-123,-1 0,1-1,-1 1,1 0,-1 0,1-1,0 1,-1 0,1 0,0 0,-1-1,1 1,0 0,0 0,0 0,0 0,0 0,0-1,0 1,0 0,0 0,0 0,1 0,-1-1,0 1,0 0,1 0,-1 0,1-1,-1 1,1 0,-1-1,1 1,-1 0,1-1,-1 1,1 0,0-1,-1 1,1-1,0 0,0 1,-1-1,1 1,0-1,0 0,0 0,0 1,-1-1,1 0,0 0,0 0,0 0,0 0,0 0,-1 0,1 0,0-1,0 1,51-13,216-117,-267 129,1 0,-1 0,0 0,1 0,-1 0,1 0,0 1,-1-1,1 0,0 1,-1-1,1 1,0 0,-1-1,1 1,0 0,0 0,-1 0,1 0,0 1,-1-1,1 0,0 1,0-1,-1 1,1 0,-1-1,1 1,-1 0,1 0,-1 0,1 0,-1 0,0 0,1 0,-1 1,0-1,0 0,0 1,0-1,0 1,0-1,-1 1,1 0,0-1,-1 1,0 0,1-1,-1 1,0 0,1-1,-1 1,0 0,0 0,1 78,-3-71,1-1,0 0,0 1,1-1,0 1,1-1,0 0,0 1,0-1,1 0,1 0,-1 0,1 0,1 0,-1-1,1 1,1-1,-1 0,1 0,0-1,1 1,0-1,0 0,13 6</inkml:trace>
</inkml:ink>
</file>

<file path=ppt/ink/ink6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7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150 183,'-24'39,"-8"21,-3 6,4-3,13-13,8-10,12-11,4-16,3-11</inkml:trace>
  <inkml:trace contextRef="#ctx0" brushRef="#br0" timeOffset="533.55">122 550,'58'-110,"71"-114,-129 222,1 0,0 0,0 0,-1 0,1 0,0 0,1 0,-1 0,0 0,1 0,-1 1,1-1,-1 1,1-1,0 1,0-1,-1 1,1 0,0 0,0 0,0 0,1 0,-1 1,0-1,0 0,0 1,0 0,1-1,-1 1,0 0,0 0,1 0,-1 1,0-1,0 0,0 1,1 0,-1-1,0 1,0 0,2 1,-1 4,0 0,0 0,0 0,-1 1,0-1,0 0,-1 1,1 0,-1-1,-1 1,1 0,-1-1,-1 1,0 5,0-6,1 1,0-1,0 1,0 0,1-1,0 1,0-1,1 1,0-1,0 0,0 1,1-1,-1 0,2-1,-1 2,-1-5,-1-1,1 1,-1 0,1 0,0-1,0 1,0-1,0 0,0 0,0 1,0-1,0 0,0-1,0 1,1 0,-1-1,0 1,1-1,-1 0,0 1,1-1,-1 0,0-1,1 1,-1 0,0-1,1 1,-1-1,0 0,0 1,1-1,-1 0,0-1,0 1,0 0,0-1,65-61,-60 55,158-185,-128 167,-19 18</inkml:trace>
  <inkml:trace contextRef="#ctx0" brushRef="#br0" timeOffset="1118.749">969 70,'-17'10,"0"0,1 1,0 1,0 0,1 1,1 1,1 0,0 1,0 1,2 0,0 0,1 1,0 0,1 1,2 0,-3 8,7-18,0-1,1 0,0 1,1-1,-1 1,1 0,1 0,0-1,0 1,0 0,1-1,0 1,1 0,-1-1,1 1,1-1,0 0,0 1,2 1,-1-7,1 0,0 0,0-1,0 0,0 0,0-1,0 1,0-1,0 0,0 0,0-1,0 1,0-1,0 0,-1-1,1 1,0-1,0 0,-1 0,1 0,-1-1,0 0,0 0,0 0,0 0,0 0,0-1,-1 0,0 0,2-2,173-202,-1 0,-177 207,1 0,-1 0,1 0,-1 0,1-1,-1 1,1 0,-1 0,1 0,0 0,0 0,-1 1,1-1,0 0,0 0,0 0,0 1,0-1,0 0,0 1,0-1,0 1,1 0,-1-1,0 1,0 0,0-1,0 1,1 0,-1 0,0 0,0 0,0 0,1 0,-1 1,0-1,0 0,0 1,1-1,-1 1,0-1,0 1,0-1,0 1,0 0,0-1,0 1,0 0,-1 0,1 0,0 0,0 0,-1 0,1 0,0 0,-10 101,0-56,0 72,4 0,8 46,-1-17,-2 165,0-304,-1 1,1 0,-1 0,-1 0,1 0,-2-1,1 1,-1-1,0 0,-1 0,0 0,0 0,-1 0,0-1,0 0,-1 0,0 0,0-1,-1 0,1 0,-1 0,-1-1,1 0,-1-1,1 0,-1 0,-1 0,1-1,0 0,-1-1,-5 1,9-2,1-1,0-1,0 1,0 0,0-1,0 0,0 0,0 0,0-1,0 1,0-1,0 0,1 0,-1 0,1 0,0-1,-1 0,1 1,0-1,1 0,-1 0,0-1,1 1,0-1,0 1,0-1,0 0,-1-3,0-2,0 1,0-2,1 1,1 0,-1 0,1-1,1 1,0 0,0-1,1 1,0 0,1-5,5-8,0-1,1 1,1 1,1 0,0 0,2 1,1 0,0 1,1 0,1 1,1 1,1 1,0 0,1 1,14-9,-16 14,1 1,0 1,0 0,0 1,1 1,0 1,0 1,1 0,-1 1,6 1,0 0</inkml:trace>
</inkml:ink>
</file>

<file path=ppt/ink/ink6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5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437 51,'-78'22,"22"-4,1 3,0 2,2 3,-43 27,95-52,-34 27,34-28,1 1,-1-1,1 1,-1-1,1 1,-1-1,1 1,-1-1,1 1,0-1,-1 1,1 0,0-1,-1 1,1 0,0-1,0 1,0 0,0 0,0-1,0 1,0 0,0-1,0 1,0 0,0-1,0 1,0 0,0 0,1-1,-1 1,0-1,1 1,-1 0,0-1,1 1,-1-1,1 1,-1 0,1-1,-1 1,1-1,-1 0,1 1,-1-1,1 1,0-1,-1 0,1 0,0 1,-1-1,1 0,0 0,-1 0,1 0,0 1,-1-1,1 0,164 17,-155-14,0 1,0-1,0 2,0-1,0 1,-1 1,0 0,0 0,-1 1,0 0,1 1,-6-5,0 0,-1 0,1 1,-1-1,1 1,-1-1,0 1,0 0,-1 0,1 0,-1 0,0 0,0 0,0 0,0 0,-1 0,0 1,0-1,0 0,0 0,-1 1,1-1,-1 0,0 0,-1 0,1 0,-1 0,1 0,-2 1,-5 5,1 0,-2-1,1 0,-2-1,1 0,-1 0,0-1,0 0,-1-1,0 0,0-1,-1 0,1 0,-1-2,0 1,0-2,0 1,-1-2,1 1,0-2,-7 0,-7-5,26-2</inkml:trace>
  <inkml:trace contextRef="#ctx0" brushRef="#br0" timeOffset="615.694">861 249,'-18'107,"-77"263,92-359,-1 0,0 0,-1-1,0 1,0-1,-2 0,1-1,-1 1,0-1,-8 7,14-15,-1-1,1 1,-1-1,1 0,0 1,-1-1,1 0,-1 0,1 0,-1 0,1 0,-1 0,1 0,-1-1,1 1,-1-1,1 1,-1-1,1 1,0-1,-1 0,1 1,0-1,0 0,-1 0,1 0,0 0,0 0,0 0,0-1,0 1,1 0,-1 0,0-1,0 1,1 0,-1-1,1 1,-1-1,1 1,0-1,0 1,-1 0,1-1,0 1,0-1,0 1,1-1,-1 1,0-1,1 1,-1-1,0 1,1-1,0 1,-1 0,1-1,0 1,0 0,0-1,7-23,1 1,1-1,2 1,0 1,2 0,0 1,3-1,-9 11,44-61,3 3,3 1,37-30,-84 88,0 0,0 1,1 0,0 0,1 1,0 1,0 0,1 1,0 1,1 0,-1 1,1 0,14-2,-26 7,-1-1,0 1,1 1,-1-1,0 0,1 0,-1 1,0-1,0 1,1 0,-1 0,0 0,0 0,0 0,0 0,0 0,0 1,0-1,-1 1,1-1,0 1,-1 0,1 0,-1 0,0 0,0 0,1 0,-1 0,-1 0,1 0,0 0,0 1,-1-1,1 0,-1 0,0 1,0-1,0 0,0 1,0-1,0 0,-1 1,-21 99,6-71,-2 0,0-2,-2 0,-1 0,-1-2,-2-1,0-1,-2-1,-3 1,-81 33,106-56,-1-1,1 0,0 0,0 0,-1 0,1-1,-1 1,1-1,0-1,-1 1,1 0,-1-1,1 0,0 0,0 0,0-1,-1 1,1-1,0 0,1 0,-1-1,0 1,1-1,-1 0,1 1,-1-3,-10-13</inkml:trace>
  <inkml:trace contextRef="#ctx0" brushRef="#br0" timeOffset="1169.25">974 531,'35'3,"0"-1,-1-1,1-2,0-1,0-2,-1-2,26-7,-34 4,-1-1,-1-1,0-2,0 0,-1-2,-1 0,-1-2,0 0,-1-1,-1-1,0-1,-2-1,0 0,-2-1,0-1,1-4,-10 17,-1 0,0 0,0 0,-1 0,-1-1,1 0,-2 0,1 1,-2-2,1 1,-2 0,1 0,-2-10,-2 17,1-1,-1 1,0 0,0 0,0 1,-1-1,0 1,1-1,-1 1,0 0,0 1,-1-1,1 1,-1 0,1 0,-1 0,0 0,1 1,-1 0,0 0,0 0,0 1,0-1,0 1,0 0,0 1,0-1,0 1,0 0,0 0,1 1,-1-1,0 1,1 0,-1 0,1 1,0 0,0-1,0 1,-2 2,-2 1,0 0,1 0,0 1,0 0,0 1,1-1,0 1,1 0,0 0,0 1,0 0,4-6,0-1,0 1,0-1,0 1,0 0,0-1,1 1,0 0,-1-1,1 1,0 0,0 0,0-1,1 1,-1 0,1-1,-1 1,1 0,0-1,0 1,0-1,0 1,1-1,-1 1,1-1,-1 0,1 0,0 0,0 0,0 0,0 0,0 0,0-1,1 1,-1-1,0 0,1 1,-1-1,1 0,0 0,13 3,-1 0,1-1,-1 0,1-1,0-1,0 0,0-2,0 0,9-2,68 1,-91 3,1-1,0 1,0-1,0 1,0 0,0 0,-1 0,1 1,0-1,-1 1,0-1,1 1,-1 0,0 0,1 0,-1 0,0 0,-1 0,1 1,0-1,-1 1,1-1,-1 1,0 0,0-1,0 1,0 0,0 0,-1 0,1 0,-1 0,0 0,1 0,-2 0,1 0,0-1,-1 2,-20 112,-32 50,53-166,-1 0,1 1,0-1,0 1,0-1,-1 0,1 1,0-1,0 1,0-1,0 1,0-1,0 1,0-1,0 1,0-1,0 0,0 1,0-1,0 1,1-1,-1 1,0-1,0 0,0 1,1-1,-1 1,0-1,0 0,1 1,-1-1,0 0,1 1,-1-1,0 0,1 0,-1 1,1-1,-1 0,0 0,1 1,-1-1,1 0,-1 0,1 0,-1 0,0 0,1 0,-1 0,1 0,-1 0,1 0,-1 0,1 0,-1 0,1 0,-1 0,0-1,1 1,-1 0,1 0,-1-1,0 1,1 0,-1 0,0-1,1 1,-1 0,9-8</inkml:trace>
</inkml:ink>
</file>

<file path=ppt/ink/ink6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9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262 193,'-62'368,"55"-318,-33 107,40-157,0-1,0 0,0 1,-1-1,1 1,0-1,-1 1,1-1,0 0,-1 1,1-1,-1 1,1 0,-1-1,1 1,-1-1,1 1,-1 0,1-1,-1 1,1 0,-1-1,0 1,1 0,-1 0,0 0,1 0,-1 0,0 0,1 0,-1 0,0 0,1 0,-1 0,1 0,-1 0,0 0,1 0,-1 1,0-1,1 0,-1 0,1 1,-1-1,1 1,-1-1,1 0,-1 1,6-25,2 0,0 0,2 0,1 1,0 1,2 0,1 0,0 1,9-9,-9 10,16-28,2 1,2 2,2 1,2 1,1 3,3 1,1 2,2 1,-38 32,1-3,2 1,-1 0,1 0,0 0,0 1,1 1,-1 0,1 0,0 1,0 0,0 0,1 1,-1 1,1 0,-1 0,1 1,3 1,-9 2,0 1,0 0,0 0,-1 0,0 0,1 1,-2 0,1 0,0 0,-1 0,0 1,0-1,-1 1,0 0,0 0,0 0,0 0,-1 0,0 0,-1 0,1 0,-1 1,0-1,-1 0,1 0,-1 0,0 1,-1-1,0 0,0 0,-3 19,-2 1,-1-1,-1-1,-1 1,-1-2,-1 1,-1-2,-1 0,-1 0,-1-1,-1-1,-1-1,-17 15,26-25,-1-1,0 0,-1 0,0-1,0-1,0 0,-1 0,0-1,0-1,0 0,-1 0,1-2,-1 1,0-1,0-1,0-1,1 0,-1 0,0-1,-1-1,11 2,1-1,0 1,-1-1,1 1,-1-1,1 0,0 0,-1 0,1 0,0-1,0 1,0 0,0-1,0 0,0 1,1-1,-1 0,0 0,1 0,-1 0,1 0,0 0,0-1,0 1,0 0,0-1,0 1,1-1,-1 1,1 0,-1-1,1 1,0-1,0 1,0-1,1 1,-1-3,5-12</inkml:trace>
  <inkml:trace contextRef="#ctx0" brushRef="#br0" timeOffset="533.196">855 474,'32'-3,"0"-2,-1-1,1-1,-2-2,1-1,-1-2,-1-1,0-1,-1-1,0-1,-1-2,-1-1,19-18,-37 29,-1 0,0 0,0-1,0 0,-1 0,0 0,-1-1,0 0,-1 0,0-1,0 1,-1-1,-1 1,1-1,-2 0,0 0,0 0,-1 0,0 0,-1-1,0 8,0-1,0 1,-1 0,0 0,0 0,0 0,0 1,0-1,-1 0,0 1,0 0,0-1,0 1,0 0,-1 1,1-1,-1 1,1-1,-1 1,0 0,0 0,0 1,0-1,-1 1,1 0,0 0,-1 0,1 1,0 0,-1-1,1 2,-1-1,1 0,0 1,-1 0,1 0,0 0,0 0,0 1,0 0,0 0,0 0,0 0,0 0,1 1,-1 0,1 0,0 0,-3 0,0 0,0 1,0 0,0 0,1 1,0-1,0 1,0 0,1 1,-1-1,1 1,1 0,-1 0,1 0,0 0,0 1,1-1,0 1,0 0,0 0,1-1,0 2,4-3,1 0,0 0,0 0,0 0,0-1,1 0,0 0,0 0,0-1,0 1,0-1,1 0,-1-1,1 0,0 1,0-2,0 1,0-1,0 0,0 0,0 0,1-1,-1 0,0 0,2-1,16 2,-21-2,0 0,1 0,-1 1,0 0,1 0,-1 0,0 0,1 0,-1 1,0-1,1 1,-1 0,0 0,0 0,0 0,0 1,0-1,0 1,0 0,0 0,0 0,-1 0,1 0,-1 0,0 1,0 0,0-1,0 1,0 0,0 0,-1 0,1 0,-1 0,0 0,1 2,-2 5,0 0,0 1,-1-1,-1 1,0-1,0 0,-1 0,0 0,0 0,-1 0,-1-1,0 0,0 0,-1 1,-34 94,39-102,1-1,0 1,-1-1,1 1,0-1,0 1,0 0,0-1,0 1,0-1,1 1,-1-1,0 1,1 0,-1-1,1 1,0-1,-1 0,1 1,0-1,0 0,0 1,0-1,0 0,0 0,0 0,0 0,1 0,-1 0,0 0,1 0,-1 0,1-1,-1 1,1 0,-1-1,17 1</inkml:trace>
  <inkml:trace contextRef="#ctx0" brushRef="#br0" timeOffset="4618.49">178 673,'-3'1,"-1"0,1 1,0-1,0 1,0 0,0 0,0 0,1 0,-1 1,1-1,-1 1,1-1,0 1,0 0,0 0,0 0,0 0,0 2,-4 4,-37 122,-10 14,27-41,25-92</inkml:trace>
</inkml:ink>
</file>

<file path=ppt/ink/ink6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25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121 424,'-13'15,"1"0,0 1,1 0,1 0,1 2,0-1,1 1,1 0,1 1,0 0,2-1,0 2,1-1,1 0,0 2,2-17,-1 1,0 0,1-1,0 1,0 0,0 0,1-1,0 1,0 0,0-1,0 1,1-1,-1 1,1-1,0 0,1 1,-1-1,1 0,-1-1,1 1,1 0,-1-1,0 0,1 1,0-1,-1-1,1 1,0-1,1 1,-1-1,0 0,1-1,-1 1,1-1,-1 0,1 0,0 0,-1 0,1-1,0 0,0 0,-1 0,1-1,0 0,-1 0,1 0,0 0,0-1,10-7,-1-1,1 0,-2-1,0-1,0 0,-1-1,-1 0,0-1,7-12,54-58,-71 83,0-1,0 1,0-1,1 1,-1 0,0 0,0-1,1 1,-1 0,1 0,-1 0,1 1,0-1,-1 0,1 1,0-1,-1 1,1-1,0 1,0 0,-1-1,1 1,0 0,0 0,0 1,-1-1,1 0,0 0,0 1,-1-1,1 1,0 0,-1 0,1-1,-1 1,1 0,-1 0,1 0,-1 0,1 1,-1-1,0 0,0 1,0-1,0 1,0-1,0 1,0-1,0 1,-1-1,1 1,0 0,-1 0,0-1,1 1,-1 0,0 0,0-1,0 2,5 23,-4-12,1 0,0 0,1-1,0 1,1-1,1 0,0 0,1 0,0-1,1 0,0 0,1-1,6 7,-10-15,0 0,0 0,1 0,-1-1,1 0,-1 0,1 0,0 0,0-1,0 0,0 0,0 0,0-1,0 1,0-1,0 0,0-1,0 1,1-1,-1 0,-1 0,1-1,0 0,0 1,0-2,-1 1,1 0,1-2,9-5,0-1,0 0,-1-1,-1-1,0 0,0-1,6-8,-4-1,0 0,-1-1,-1-1,-2 0,0 0,-1-2,-2 1,-1-1,0 0,0-15,5 16,-6 25</inkml:trace>
  <inkml:trace contextRef="#ctx0" brushRef="#br0" timeOffset="230.298">1221 565,'-4'38,"-3"18,1 4,2-4,0-10</inkml:trace>
  <inkml:trace contextRef="#ctx0" brushRef="#br0" timeOffset="413.902">1108 227,'0'0</inkml:trace>
  <inkml:trace contextRef="#ctx0" brushRef="#br0" timeOffset="801.035">1673 0,'8'95,"-3"-1,-4 1,-9 59,3-65,-14 117,18-200,-8 149,9-154,1-1,-1 0,1 0,-1 0,1 0,-1 0,1 0,-1 0,1 0,-1 0,1 0,-1 0,1 0,-1 0,1 0,-1 0,1 0,-1-1,1 1,-1 0,1 0,-1-1,1 1,-1 0,1-1,-1 1,0 0,1-1,-1 1,1-1,-1 1,0-1,0 1,1 0,-1-1,0 1,0-1,0 1,1-1,-1 0,0 1,0-1,0 1,0-1,0 1,0-1,0 1,0-1,0 1,0-1,-1 1,1-1,5-17</inkml:trace>
  <inkml:trace contextRef="#ctx0" brushRef="#br0" timeOffset="1033.211">1391 565,'34'-5,"25"-6,7-2,-2-2,-8 0,-8 3,-8 4,-5 3,-5-3,-2 1,-1 1,0-3,0-1,-5 3</inkml:trace>
  <inkml:trace contextRef="#ctx0" brushRef="#br0" timeOffset="1452.657">2096 57,'-102'504,"98"-489,0-1,2 1,0 0,1 0,0 0,1 0,1 0,0 0,1 0,0 0,2-1,-1 1,2-1,0 0,1 0,1 1,-6-13,1 1,-1-1,1 1,0-1,0 0,0 0,0 0,1 0,-1 0,0 0,1 0,-1-1,1 1,0-1,-1 0,1 0,0 0,0 0,0 0,0-1,0 1,0-1,0 0,0 0,0 0,0 0,0 0,0-1,0 0,0 1,-1-1,4-1,83-55,-71 42,135-95,-152 109,1 0,0 0,0 1,0-1,0 0,0 1,0-1,0 1,0-1,0 1,1 0,-1 0,0 0,0 0,0 1,0-1,0 0,0 1,0 0,0-1,0 1,0 0,0 0,0 0,0 0,-1 0,1 1,0-1,-1 0,1 1,-1-1,0 1,1 0,-1-1,0 1,0 0,0 0,0 0,0 0,0 0,-1 0,1 0,-1 0,1 0,-1 0,0 0,0 0,0 0,2 95,6 25,8-103,-6-17</inkml:trace>
</inkml:ink>
</file>

<file path=ppt/ink/ink6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30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93 142,'210'-122,"-211"122,1-1,0 1,-1 0,1 0,-1-1,1 1,0 0,0-1,-1 1,1 0,0-1,-1 1,1-1,0 1,0 0,0-1,0 1,-1-1,1 1,0-1,0 1,0-1,0 1,0 0,0-1,0 1,0-1,0 1,0-1,0 1,1-1,-1 1,0 0,0-1,0 1,0-1,1 1,-1 0,0-1,0 1,1-1,-1 1,0 0,1 0,-1-1,0 1,1 0,-1-1,1 1,-1 0,0 0,1 0,-1 0,1-1,-1 1,1 0,-1 0,1 0,-1 0,0 0,1 0,-1 0,1 0,-1 0,1 0,-1 0,1 1,-1-1,-35 1,17 4,1 0,1 1,-1 1,1 0,0 1,1 1,0 0,0 1,1 1,0 0,1 1,0 1,1 0,1 0,0 1,-4 6,12-15,0-1,0 0,1 0,-1 1,1 0,0-1,0 1,0 0,1 0,0 0,0 0,0 0,0 0,1 0,0 1,0-1,0 0,1 0,0 0,0 0,0 0,0 0,1 0,0 0,0 0,0-1,1 1,0-1,-1 0,2 0,-1 1,0-2,1 1,-1 0,1-1,0 0,1 0,-1 0,0 0,1-1,-1 1,1-1,0-1,4 2,4-3,-1-1,1-1,-1-1,1 1,-1-2,0 0,0 0,0-1,-1 0,1-1,-2-1,1 0,0 0,-1-1,0 0,205-189,-153 149,-60 49,0-1,-1 1,1 0,0 0,-1 0,1 0,-1 1,1-1,-1 0,0 1,1-1,-1 0,0 1,0 0,0-1,0 1,0 0,-1-1,1 1,0 0,-1 0,1 0,-1 0,0-1,0 1,1 0,-1 0,0 0,-1 0,1 1,2 8,5 20,-7-23,0 0,0-1,1 1,0-1,1 1,-1-1,2 1,-1-1,1 0,0 0,0 0,1 0,0 0,0-1,1 0,-1 0,2 0,-1 0,0-1,1 0,0 0,0-1,1 1,-1-1,1-1,0 1,0-1,0 0,4 0,-1-3,0 0,0-1,1 0,-1-1,0 0,-1-1,1 0,0 0,-1-1,0-1,0 1,12-7</inkml:trace>
</inkml:ink>
</file>

<file path=ppt/ink/ink6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01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28 451,'0'29,"5"15,2-1</inkml:trace>
  <inkml:trace contextRef="#ctx0" brushRef="#br0" timeOffset="182.841">1 0,'4'39,"3"12</inkml:trace>
  <inkml:trace contextRef="#ctx0" brushRef="#br0" timeOffset="5751.507">678 226,'2'-15,"-2"14,1 0,-1 0,0 0,1 0,-1 0,0 0,0 0,0 0,0 0,0 0,0 0,0 0,0 0,0 0,0 0,-1 0,1 0,0 0,-1 0,1 1,-1-1,1 0,-1 0,1 0,-1 0,0 1,1-1,-1 0,0 1,0-1,1 0,-1 1,0-1,0 1,0-1,0 1,0-1,0 1,-8-3,1 1,0 0,-1 1,1 0,-1 0,1 0,-1 1,1 1,-1-1,1 2,-1-1,1 1,0 0,-1 1,1-1,-1 2,5-3,1 1,-1-1,0 1,1-1,0 1,-1 0,1 0,0 1,0-1,0 1,0-1,0 1,1 0,-1 0,1 0,0 1,0-1,0 1,0-1,0 1,1-1,0 1,0 0,0 0,0-1,0 1,1 0,0 0,-1 0,2 0,-1 0,0 0,1 0,0-1,0 3,3 3,1-1,-1 0,2 0,-1 0,1-1,0 1,1-1,0-1,0 1,0-1,1-1,0 1,3 1,-4-4,-1 0,0 1,0 0,0 1,0-1,-1 1,0 0,0 1,0-1,0 1,-1 0,0 0,0 0,-1 1,1-1,-2 1,1 0,-1 0,0 0,0 0,-1 0,1 4,-4-6,-1 1,0-1,1 1,-2-1,1 0,-1 0,0-1,0 1,0-1,0 0,-1 0,0 0,1-1,-1 1,-1-1,1 0,0-1,-1 1,0-1,1 0,-1-1,0 1,0-1,0 0,0-1,0 1,0-1,0 0,0-1,0 1,0-1,-2-1,-20-3,2 0</inkml:trace>
  <inkml:trace contextRef="#ctx0" brushRef="#br0" timeOffset="6351.968">1891 311,'-5'28,"-1"20,-5 2,0-4,2-4,2-5,7-13,3-15,2-10</inkml:trace>
  <inkml:trace contextRef="#ctx0" brushRef="#br0" timeOffset="6600.096">1863 28,'-10'10,"7"2,4 1</inkml:trace>
  <inkml:trace contextRef="#ctx0" brushRef="#br0" timeOffset="7003.694">2400 170,'-16'6,"1"-2,0 1,1 1,-1 0,1 1,1 0,-1 1,1 1,0 0,1 1,0 0,1 1,0 0,1 0,-3 6,11-15,1 1,0-1,0 1,-1 0,2-1,-1 1,0 0,0 0,1 0,0 0,0 0,-1 0,2 0,-1 0,0-1,1 1,-1 0,1 0,0 0,0 0,0-1,0 1,0 0,1-1,-1 1,1-1,-1 1,1-1,0 0,0 0,0 0,1 0,-1 0,1 0,96 49,-66-38,40 41,-71-52,-1 0,1 0,-1 0,1 0,-1 0,0 0,0 1,0-1,0 0,-1 1,1-1,-1 0,1 1,-1-1,0 1,0-1,0 1,0-1,0 1,-1-1,1 1,-1-1,1 0,-1 1,0-1,0 0,0 0,0 1,0-1,-1 0,1 0,-1 0,1 0,-1-1,-1 2,-5 2,1-1,-1 0,-1 0,1-1,0 0,-1-1,0 0,1 0,-1 0,0-2,0 1,0-1,0 0,0 0,0-1,-6-2,-10 2,-1 0</inkml:trace>
  <inkml:trace contextRef="#ctx0" brushRef="#br0" timeOffset="7936.344">3358 451,'27'-6,"-2"-1,1-2,-1 0,0-2,-1-1,-1-1,0-1,0-1,-2 0,0-2,0-1,-2 0,10-13,74-108,-103 138,1 0,-1 0,0 0,1 0,-1 1,1-1,-1 0,1 0,-1 1,1-1,0 0,-1 1,1-1,0 1,-1-1,1 1,0-1,0 1,0-1,0 1,-1 0,1 0,0-1,0 1,0 0,0 0,0 0,0 0,0 0,-1 0,1 0,0 0,0 0,0 0,0 1,0-1,0 0,-1 1,1-1,0 1,0-1,0 0,-1 1,1 0,0-1,16 43,19 231,-23-166,2 1,-5 0,-5 0,-5 30,1-122,-1 0,-1 0,-1 0,-1 0,0 0,-1-1,-1 1,0-1,-1 0,-1-1,0 1,-1-2,-1 1,0-1,-1 0,-1-1,0 0,-1 0,-4 2,12-12,0 0,0 0,-1-1,1 1,0-1,-1 0,0-1,1 1,-1-1,0 0,0 0,0 0,0-1,0 1,0-1,0-1,0 1,0-1,1 1,-1-1,0-1,0 1,0-1,1 0,-1 0,1 0,0 0,-1-1,1 0,0 0,1 0,-1 0,0-1,1 1,0-1,0 0,0 0,0 0,0-2,-8-29,3 1,1-1,1 0,2 0,2-1,1 1,1-1,2 1,2 0,1-1,10-32,-14 63,-1-3,0 0,1 0,-1 1,2-1,-1 1,1-1,0 1,1-1,0 1,0 0,0 0,1 0,0 1,0-1,1 1,0 0,0 0,0 1,1 0,0-1,0 2,0-1,0 1,3-1,14 1,-1 2</inkml:trace>
  <inkml:trace contextRef="#ctx0" brushRef="#br0" timeOffset="8688.528">4092 0,'-3'33,"0"-1,2 1,2 0,1-1,1 1,2-1,1 0,1 0,8 18,-12-44,-1-1,1 0,0 1,0-1,1-1,-1 1,1 0,0-1,1 1,-1-1,1-1,0 1,0-1,0 1,0-1,0-1,1 1,-1-1,1 0,0 0,0 0,-1-1,1 0,0 0,0-1,0 0,0 0,0 0,0-1,0 1,0-1,0-1,0 1,0-1,-1 0,1-1,-1 1,1-1,-1 0,0 0,0-1,0 1,1-3,11-12,-1-1,0-1,-2-1,0 0,-2 0,0-1,-1-1,-1 0,-2 0,0-1,-1 0,2-21,-8 40,6-20</inkml:trace>
  <inkml:trace contextRef="#ctx0" brushRef="#br0" timeOffset="29757.303">508 1750,'-34'-1,"-1"3,1 1,0 1,0 2,0 1,1 2,0 1,-7 5,2 9,37-23,1-1,-1 1,1-1,-1 1,1-1,-1 1,1-1,-1 1,1-1,0 1,-1 0,1-1,0 1,0 0,0-1,-1 1,1 0,0-1,0 1,0 0,0-1,0 1,0 0,0-1,0 1,0 0,1-1,-1 1,0 0,0-1,0 1,1 0,-1-1,1 1,-1-1,0 1,1-1,-1 1,1-1,-1 1,1-1,-1 1,1-1,-1 1,1-1,0 0,-1 1,1-1,-1 0,1 0,0 1,-1-1,1 0,0 0,0 0,-1 0,1 0,0 0,-1 0,2 0,165 33,-151-28,0 1,0 0,0 1,0 1,-1 0,-1 1,7 6,-17-12,0-1,-1 1,1 1,-1-1,0 0,0 1,0 0,-1-1,1 1,-1 0,0 1,0-1,0 0,-1 0,1 1,-1-1,0 1,0-1,-1 1,0 0,1-1,-1 1,-1 0,1-1,-1 1,0-1,0 1,0-1,0 1,-1-1,-4 4,0 0,-1-1,0 0,0-1,0 1,-1-1,0-1,0 1,-1-1,0-1,1 0,-1 0,-1-1,1 0,0 0,-1-1,0 0,1-1,-1 0,0-1,0 0,0 0,-104 1,90-2</inkml:trace>
  <inkml:trace contextRef="#ctx0" brushRef="#br0" timeOffset="31442.127">1016 1355,'-6'6,"1"0,0 0,0 0,1 1,-1-1,1 1,1 0,-1 1,1-1,1 1,-1-1,1 1,1 0,-1 0,1-1,1 1,-1 0,2 8,-1-15,-2 376,-25-191,3-107,21-76,1-6</inkml:trace>
  <inkml:trace contextRef="#ctx0" brushRef="#br0" timeOffset="31689.291">706 1835,'29'-15,"18"-4,8 1,-3-2,-4 3,-5 5,-6 3,-5 5,-2 2,-1 1,-2 6,0 2,0 0,-4 3,-2 1,-4-2</inkml:trace>
  <inkml:trace contextRef="#ctx0" brushRef="#br0" timeOffset="32046.514">1326 2230,'-6'-11,"0"0,1-1,0 1,1-1,0 0,1 0,0 0,0 0,2-1,0 1,0-1,1 1,0-1,1 1,1 0,0-1,1 1,0 0,0 0,4-7,-1 3,1 0,1 1,0 0,1 0,1 0,0 1,1 1,0 0,1 0,0 1,1 1,1 0,0 0,0 2,1 0,0 0,0 2,3-1,23 11,-23 6</inkml:trace>
  <inkml:trace contextRef="#ctx0" brushRef="#br0" timeOffset="32527.188">1891 1835,'-34'15,"0"1,2 2,0 1,1 1,1 2,1 1,-16 17,40-36,1 1,-1 0,1 1,0-1,0 1,0 0,1 0,0 0,0 1,1-1,-1 1,1-1,1 1,-1 0,1-1,1 1,-1 0,1 0,0 0,0 0,1 0,0 0,1-1,0 6,0-10,-1 0,1 0,-1 1,1-1,0 0,0 0,0-1,0 1,0 0,0-1,1 1,-1-1,0 1,1-1,-1 0,1 0,0-1,-1 1,1 0,-1-1,1 1,0-1,0 0,-1 0,1 0,0 0,-1-1,1 1,0-1,-1 1,1-1,0 0,-1 0,0 0,1-1,0 1,85-55,84-156,-170 212,0 1,0-1,0 0,0 1,0-1,0 1,-1-1,1 1,0 0,0 0,-1 0,1 0,0 0,-1 0,1 0,-1 1,0-1,1 0,-1 1,0-1,0 1,0 0,0-1,0 1,0 0,0 0,-1-1,1 1,-1 0,1 0,-1 0,0 0,1 0,-1 0,0 0,0 0,0 0,-1-1,1 2,7 17,0-7,0-1,2-1,-1 1,1-1,1-1,0 0,0 0,1-1,0 0,1-1,0 0,0-1,1 0,-4-2,9 7</inkml:trace>
  <inkml:trace contextRef="#ctx0" brushRef="#br0" timeOffset="32945.736">2173 2202,'185'-311,"-168"291,-16 57,-1-36,-2 32,0-20,1 0,0 0,1 1,0-1,1 0,1 0,0 0,1 0,2 4,-1-13,0 1,0-1,0-1,1 1,0-1,-1 0,1 0,1 0,-1-1,0 1,1-1,-1-1,1 1,-1-1,1 0,0 0,-1 0,1-1,0 0,0 0,0-1,-1 1,1-1,0-1,-1 1,1-1,-1 0,1 0,-1 0,0-1,0 0,0 0,2-1,6-7,1-1,-2 0,1 0,-2-2,0 1,0-1,-1-1,-1 0,0 0,-1-1,31-48,-23 40,-3 1</inkml:trace>
  <inkml:trace contextRef="#ctx0" brushRef="#br0" timeOffset="33878.681">3020 1835,'-5'-1,"-1"0,0 1,0 0,0 0,0 0,0 1,0 0,1 0,-1 1,0-1,1 1,-1 0,1 1,0-1,-1 1,1 0,0 1,1-1,-1 1,1 0,-1 0,1 0,1 1,-1-1,0 1,1 0,0 0,0 0,-1 3,-1-2,0 0,0 0,0 1,1 0,0 0,0 0,1 0,0 0,0 1,1-1,0 1,0 0,0 0,1 0,1-1,-1 1,1 0,1 0,-1 0,1 0,1 0,-1 0,1 0,1-1,1 5,-2-10,-1-1,1 1,-1-1,1 0,-1 1,1-1,0 0,0 0,0 0,0 0,0 0,0-1,0 1,0 0,0-1,0 0,0 1,0-1,0 0,1 0,-1 0,0-1,0 1,0 0,0-1,0 1,0-1,0 0,0 0,0 1,0-1,0-1,60-36,8-17,-34 26,1 1,2 1,0 2,23-9,-60 32,0 1,0 0,0-1,0 1,0 0,0 0,0 0,0 0,1 0,-1 0,0 1,1-1,-1 1,1 0,-1 0,0 0,1 0,-1 0,1 0,-1 0,0 1,1-1,-1 1,0 0,1 0,-1 0,0 0,0 0,0 0,0 1,0-1,0 1,0-1,0 1,-1 0,1 0,1 1,0 11,0 0,-2-1,1 1,-1 0,-1 0,-1 0,0 0,0 0,-2 0,0 0,-4 12,-5 41,3 254,10-209,-1-106,0 1,0 0,-1 0,0 0,-1-1,1 1,-1 0,0-1,-1 0,1 1,-1-1,-1 0,1 0,-1-1,0 1,0-1,-1 0,0 0,1 0,-2-1,1 1,0-1,-1 0,0-1,0 0,0 1,0-2,-1 1,1-1,-1 0,1 0,-1-1,-1 0,3 0,1-1,0 1,0-1,0-1,0 1,0 0,-1-1,1 0,0 0,0 0,0 0,1-1,-1 1,0-1,0 0,1 0,-1-1,1 1,0-1,0 1,0-1,0 0,0 0,0-1,1 1,0-1,0 1,0-1,0 1,0-1,1 0,-1 0,1 0,0-2,-2-6,0-1,2 0,-1 0,2 0,0 0,0 1,1-1,1 0,0 0,3-7,-1 5,1 0,1 1,0 0,1 0,0 1,1 0,1 0,0 0,0 2,2-1,-1 1,1 0,1 1,0 1,11-7,-14 11,1 0,0 2,0-1,0 1,0 1,1-1,-1 2,1 0,0 0,-1 1,1 0,-1 0,7 2,73-4,-62-3,0 0,0-3,0 0,-1-1,0-2,-1-1,0-1,-1-1,-1-1,19-16,-29 22,-1-1,0-1,0 0,-1-1,-1 0,0-1,0 0,-1-1,-1 0,-1-1,0 0,0 0,-2 0,0-1,0 0,-1-2,-5 14,0 0,1 0,-1 0,0 0,-1 0,1 0,-1 0,0 0,0 0,0 0,0 1,-1-1,0 0,1 1,-1-1,0 1,-1 0,1-1,-1 1,1 0,-1 0,0 1,0-1,0 1,-1-1,1 1,0 0,-1 0,0 1,1-1,-1 1,0 0,0-1,0 2,1-1,-1 0,0 1,0 0,0 0,0 0,0 0,0 1,0-1,0 1,0 0,0 0,0 1,1-1,-1 1,0 0,-7 3,0 1,0 0,0 0,1 1,0 0,0 1,0 0,1 1,1 0,0 0,0 1,0 0,1 0,1 1,0 0,0 0,1 1,1-1,0 1,0 0,1 0,1 0,0 1,1-1,0 0,1 2,1-6,1 0,0 1,0-2,1 1,0 0,1 0,-1-1,1 0,1 0,0 0,0 0,0-1,1 1,-1-1,1-1,1 1,-1-1,1 0,0-1,0 0,1 0,0 0,18 9,1-2,1 0,-1-2,1-1,20 2,-23-5,0-1,0 0,1-2,0-2,-1 0,1-1,-1-2,1 0,-1-2,0-1,20-7,-16 2</inkml:trace>
</inkml:ink>
</file>

<file path=ppt/ink/ink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2:12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57 424,'2'-2,"-1"0,1 0,-1 0,1 1,0-1,0 1,0-1,0 1,0 0,0 0,0 0,0 0,0 0,1 0,-1 0,0 1,0-1,1 1,-1 0,1 0,-1-1,0 2,1-1,-1 0,0 0,1 1,-1-1,0 1,1 0,-1 0,0 0,0 0,11 2,-1-1,1 0,0 0,0-2,0 1,-1-2,1 0,12-2,146-32,-12 1,-147 31</inkml:trace>
  <inkml:trace contextRef="#ctx0" brushRef="#br0" timeOffset="250.926">1 621,'43'-5,"38"-6,16-1,-5 1,-13-3,-15 2,-14 3,-10 3,-8 2,-3 2,-3 1,-1 1,-4 1</inkml:trace>
  <inkml:trace contextRef="#ctx0" brushRef="#br0" timeOffset="3146.232">932 960,'67'-57,"210"-198,-257 233,-1-1,-1-1,-1 0,-1-1,-1-1,-1-1,-1 0,-2 0,0-3,-10 29,0-1,0 0,0 1,0-1,0 0,0 0,-1 0,1 0,-1 0,1 0,-1 1,0-1,0 0,0 0,0 0,0 0,0 0,0 0,-1 0,1 0,-1 0,1 0,-1 0,0 0,0 0,0 1,0-1,0 0,0 1,0-1,-1 1,1-1,-1 1,1-1,-1 1,1 0,-1 0,0 0,1 0,-1 0,0 0,0 1,0-1,0 0,0 1,0 0,1-1,-1 1,0 0,0 0,0 0,0 0,-1 0,-9 6,-1 0,1 1,1 1,-1-1,1 2,1 0,0 0,0 1,0 0,1 0,1 1,0 0,1 1,0 0,0 0,1 1,1-1,0 1,1 0,0 3,0-10,2 0,-1 0,1 0,0 0,0 0,1 1,-1-1,1 1,1-1,-1 1,1-1,1 1,-1-1,1 1,0-1,0 0,1 1,0-1,0 0,1 0,-1 0,1 0,0 0,1-1,0 1,-1-1,2 0,-1 0,0-1,5 4,0 0,1-1,0 0,1-1,0 0,0 0,0-1,0-1,1 0,0 0,0-1,0-1,0 0,0-1,0 0,1-1,-1 0,0-1,1 0,-1-1,0 0,0-1,0 0,8-5,3-1,-1-1,0-1,-1-1,0-1,-1-1,0-1,-1 0,-1-2,-1 0,0-1,-1 0,-1-1,-1-1,-1-1,6-11,-13 20,24-59,-29 69,0 1,-1-1,0 0,1 1,-1-1,0 0,0 0,0 1,0-1,0 0,0 1,0-1,-1 0,1 1,-1-1,1 0,-1 1,1-1,-1 1,0-1,0 1,0-1,0 1,0 0,0-1,0 1,0 0,-1 0,1 0,0 0,-1 0,1 0,-1 0,1 0,-1 1,0-1,1 0,-2 1,-3 0,0 1,0 1,0-1,0 1,1 0,-1 1,1-1,0 1,-1 0,1 0,0 1,1-1,-1 1,1 0,-1 1,1-1,0 1,1-1,-1 1,1 0,0 1,0-1,1 0,0 1,0 0,-1 2,-3 0,1-1,0 2,1-1,-1 0,1 1,1 0,0 0,0 0,1 0,0 1,0-1,1 0,1 1,-1-1,2 1,-1-1,1 1,0-1,1 1,0-1,1 0,0 0,0 0,1 0,0-1,1 1,0 0,2-2,0-1,0 1,0-1,1-1,0 1,0-1,0-1,1 1,-1-1,1-1,0 0,0 0,0 0,1-2,-1 1,0-1,1 0,-1-1,1 0,-1 0,1-1,-1-1,1 1,-1-2,0 1,0-1,4-2,7-3,0 0,-1-2,1 0,-2-1,0-1,0-1,-1 0,-1-1,0-1,-1-1,9-12,-13 16,-2-1,0 0,0 0,-1-1,-1-1,0 1,-1-1,-1 0,0 0,-1-1,-1 1,0-1,-1 0,-1 0,0 0,-2-7,2 21,-1-1,0 1,0 0,0-1,0 1,0 0,-1-1,1 1,-1 0,1-1,-1 1,0 0,0 0,0 0,0 0,0 0,0 0,-1 0,1 0,-1 0,1 1,-1-1,0 0,0 1,0-1,0 1,0 0,0 0,0 0,0 0,0 0,0 0,-1 0,1 1,0-1,-1 1,1 0,0 0,-1 0,1 0,0 0,-1 0,1 0,-2 1,-5 6,-1 0,2 1,-1 0,1 0,0 1,1 0,0 0,0 1,1 0,0 0,1 1,0-1,1 1,0 0,1 0,0 1,0-1,2 1,-1-1,1 3,-3 4,3-11,-1 1,1 0,0-1,0 1,1 0,0-1,1 1,0 0,0 0,0-1,1 1,0-1,1 0,-1 1,2-1,-1 0,1 0,0-1,0 1,0-1,1 0,0 0,1-1,-1 1,1-1,0 0,0-1,1 1,-1-1,1-1,0 1,0-1,0 0,8 1,-7-1,1 0,0-1,0 0,1-1,-1 0,0 0,1-1,-1 0,0-1,0 0,1-1,2 0,11-4</inkml:trace>
  <inkml:trace contextRef="#ctx0" brushRef="#br0" timeOffset="3461.662">2879 226,'-21'25,"-11"10,1 1,3 1,1 2,1 1,3 1,-2 7,22-42,0 1,1 0,-1 0,2 0,-1 0,1 0,0 1,0-1,1 0,0 1,0-1,1 0,0 1,0-1,1 0,0 0,0 0,0 0,1 0,0 0,1-1,-1 0,1 1,1-1,-1-1,1 1,0-1,0 1,0-1,1-1,0 1,0-1,0 0,0 0,4 0,94 9,-80-14</inkml:trace>
  <inkml:trace contextRef="#ctx0" brushRef="#br0" timeOffset="3798.62">3246 367,'-21'23,"2"1,0 1,2 1,1 0,1 1,1 1,1 0,2 1,1 0,-1 9,10-36,-1 1,1 0,0 0,0 0,1 1,-1-1,1 0,-1 0,1 0,0 0,0 1,1-1,-1 0,0 0,1 0,0 0,0 0,0 0,0 0,0 0,1 0,0 0,-1-1,1 1,0 0,0-1,0 0,0 1,1-1,-1 0,1 0,-1 0,1-1,0 1,-1 0,1-1,0 0,3 1,13 0,-1-1,1-1,0 0,0-1,0-2,-1 0,1 0,-1-2,0 0,0-2,3-1,0-1,0 0,-1-1,0-1,-1-1,0-1,-1 0,0-1,-1-1,-1-1,0-1,-2 0,0-1,0 0,-2-1,1-2,-11 17,0-1,0 0,0 0,-1 1,1-1,-1 0,0 0,-1 0,1 0,-1 0,0-1,0 1,-1 0,1 0,-1 0,0 0,-1 0,1 1,-1-1,0 0,0 0,0 1,-1-1,0 1,0 0,0 0,0 0,0 0,-1 1,0-1,0 1,0 0,0 0,0 0,0 1,-1-1,0 1,1 0,-1 1,0-1,0 1,0 0,-4-1,-2 1,0 0,-1 0,1 1,-1 0,1 1,0 1,-1-1,1 2,0 0,0 0,0 1,1 0,-1 1,1 0,0 1,0 0,1 0,0 1,0 1,-3 3,-7 7</inkml:trace>
  <inkml:trace contextRef="#ctx0" brushRef="#br0" timeOffset="4164.803">4149 254,'-15'6,"-1"0,2 1,-1 1,1 0,0 1,0 1,1 0,1 1,0 0,0 1,1 0,1 1,0 0,-2 4,11-12,0 0,1 0,-1-1,1 1,0 0,1 0,-1-1,1 1,0 0,0-1,0 1,1 0,0-1,-1 0,2 1,-1-1,0 0,1 0,0 0,0-1,0 1,0-1,1 1,-1-1,1 0,0 0,0-1,0 1,0-1,0 0,1 0,-1 0,1-1,3 2,42 32,-46-32,-1-1,1 1,-1 0,0 0,0 0,0 0,0 1,0-1,-1 1,0 0,1 0,-1-1,-1 1,1 1,-1-1,1 0,-1 0,0 0,-1 1,1-1,-1 1,0-1,0 0,0 1,-1-1,1 0,-1 1,0-1,0 0,-1 0,1 0,-1 0,0 0,0 0,0 0,-1 0,1-1,-1 1,0-1,0 0,0 0,-1 0,1 0,-1 0,-10 5,0-1,0 0,-1-1,0-1,0 0,-1-1,0-1,1 0,-1-1,0-1,-14 0,6-1</inkml:trace>
  <inkml:trace contextRef="#ctx0" brushRef="#br0" timeOffset="4484.188">4713 28,'-48'40,"1"3,2 1,2 3,-16 25,39-49,1 1,1 0,1 1,1 1,1 1,2 0,0 1,-4 20,15-37,1 0,1 0,0 0,0 0,1 0,0 0,1 0,0 0,1-1,0 1,1-1,0 1,1-1,0-1,0 1,1-1,1 1,-1-2,1 1,1-1,-1 0,2 0,-1-1,1 0,0-1,0 0,1 0,-1-1,1 0,1-1,-1 0,1-1,-1 0,1 0,0-1,0-1,0 0,7 0,39 0,-33-1</inkml:trace>
  <inkml:trace contextRef="#ctx0" brushRef="#br0" timeOffset="5646.153">4770 621,'28'1,"-1"-1,1-2,-1-1,1-1,-1-1,0-1,-1-2,0 0,0-2,0-1,-1-1,-1-1,10-7,-23 10,-1-1,0 0,-1 0,0-1,0 0,-1-1,-1 0,0 0,-1-1,-1 1,0-1,0 0,-1-1,-3 12,0 1,0-1,-1 1,1 0,0-1,-1 1,1-1,-1 0,0 1,0-1,0 1,0-1,0 1,-1-1,1 0,-1 1,0 0,0-1,1 1,-2-1,1 1,0 0,0 0,-1-1,1 1,-1 0,0 0,1 1,-1-1,0 0,0 1,0-1,0 1,-1-1,1 1,0 0,-1 0,1 0,0 0,-1 0,1 1,-1-1,0 1,1 0,-1 0,1-1,-3 2,-6 2,0 0,1 1,-1 0,1 1,0 0,0 0,1 1,0 1,0-1,0 2,1-1,0 1,0 0,1 1,0 0,1 0,-1 0,2 1,0 0,0 0,0 0,2 1,-1-1,1 1,1 0,0 0,0 0,1 0,1 1,0-1,0 3,1-8,0-1,1 1,0-1,0 1,0-1,0 0,1 0,0 1,0-2,0 1,1 0,-1-1,1 0,0 1,0-2,1 1,-1 0,1-1,0 0,0 0,0 0,0-1,1 1,-1-1,1-1,2 2,5 0,0 0,1 0,-1-2,1 1,-1-2,0 1,1-2,-1 0,1-1,-1 0,1-1,8-3,0-1,-1-1,1-1,-2-1,1-1,-2-1,1-1,-2 0,1-2,-2 0,0 0,-1-2,-1 0,0-1,-1 0,-1-2,6-12,-60 145,40-110,0 0,1 1,-1-1,1 0,0 0,-1 1,2-1,-1 0,0 0,1 1,-1-1,1 0,0 0,0 0,0 1,0-1,1 0,-1-1,1 1,0 0,0 0,0-1,0 1,0-1,1 0,-1 1,1-1,-1 0,1-1,0 1,0 0,0-1,0 1,0-1,0 0,0 0,0 0,0-1,2 1,5 0,1 0,0 0,0-1,0 0,-1-1,1 0,0-1,0 0,-1-1,0 0,1-1,-1 0,0 0,-1-1,1 0,-1-1,0 0,0-1,-1 0,0 0,0-1,5-6,15-13,-9 11,-1-1,0 0,-1-2,-1 0,-1-1,-1 0,-1-1,0-1,2-8,-14 28,0 1,0 0,0-1,0 1,0-1,0 1,0-1,0 0,-1 1,1-1,-1 0,1 0,-1 0,0 1,1-1,-1 0,0 0,0 0,-1 1,1-1,0 0,0 0,-1 1,1-1,-1 0,0 0,1 1,-1-1,0 1,0-1,0 1,0-1,0 1,-1-1,1 1,0 0,-1 0,1 0,-1-1,1 1,-1 1,1-1,-1 0,0 0,1 1,-1-1,0 1,1-1,-1 1,0 0,0-1,0 1,1 0,-1 0,0 0,0 1,0-1,1 0,-1 1,0 0,-12 7,2 0,-1 1,1 1,1 0,-1 1,2 0,0 1,0 0,1 0,0 1,1 0,1 1,0 0,1 0,0 0,1 1,1 0,0 0,1 0,1 0,-1 16,2-24,0 0,0 0,1 0,0 1,0-1,0 0,1 1,0-1,1 0,0 0,0 0,0 0,1 0,0-1,0 1,1-1,0 0,0 0,0 0,1 0,0-1,0 0,0 0,0 0,1 0,0-1,0 0,0 0,1-1,-1 0,1 0,4 1,-3-2,1-1,-1 0,0-1,1 1,-1-2,0 1,1-1,-1 0,0-1,0 0,0 0,0-1,0 0,0 0,-1-1,0 0,1 0,-2-1,1 0,0 0,-1-1,4-3,11-9</inkml:trace>
  <inkml:trace contextRef="#ctx0" brushRef="#br0" timeOffset="6003.076">6576 170,'-138'249,"135"-242,-6 6,2-1,0 2,0-1,1 1,1 0,0 0,1 0,1 1,0-1,1 1,0 0,2 0,-1 0,2 0,0 1,1-11,0 0,1 0,0 0,-1 0,2-1,-1 1,0-1,1 0,0 0,0 0,0 0,0-1,1 1,-1-1,1 0,0-1,0 1,0-1,0 0,0 0,1-1,-1 0,1 1,-1-2,1 1,1-1,7 2,0-2,1 0,-1-1,0 0,0-1,0-1,-1 0,1-1,12-4,-24 7,0 1,-1-1,1 0,0 0,0 1,0-1,-1 0,1 0,0-1,-1 1,1 0,-1 0,0-1,1 1,-1-1,0 0,0 1,0-1,0 0,0 1,0-1,0 0,-1 0,1 0,-1 0,1 0,-1 0,0 1,0-1,0 0,0 0,0 0,0 0,0 0,-1 0,1 0,-1 0,1 0,-1 0,0 0,0 1,0-1,0 0,0 0,-10-10</inkml:trace>
  <inkml:trace contextRef="#ctx0" brushRef="#br0" timeOffset="6248.22">6238 424,'43'0,"29"-5,6-2,-4 1,-11 1,-11 1,-9 2,-8-4,-4 0,-3 0,-7 1</inkml:trace>
  <inkml:trace contextRef="#ctx0" brushRef="#br0" timeOffset="6500.198">6915 0,'25'63,"-4"2,-2 0,-2 1,-4 0,-3 1,-2 1,-4-1,-3 1,-3 20,2-77,-1 0,-1 1,0-1,0 0,-1 0,-1 0,0 0,0 0,-1-1,0 0,-1 0,0 0,-1-1,0 1,0-2,-1 1,0-1,-1 0,0-1,0 0,0 0,-1-1,0 0,0-1,0 0,-4 0,-14 7,3-1</inkml:trace>
</inkml:ink>
</file>

<file path=ppt/ink/ink6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38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1 994,'88'-54,"-3"-4,-2-4,-3-3,60-65,-114 106,-2-2,0 0,-2-2,-1 0,-1-1,-2-1,-1-1,-1-1,9-26,-23 51,6-9,-2-1,0 0,0-1,-2 1,0-1,-1 0,-1 0,-1 0,0-1,-2 1,0 0,-1 0,-2-10,3 25,0 0,0 1,-1-1,1 0,0 1,-1-1,0 1,0 0,0-1,0 1,0 0,0 0,0 0,-1 1,1-1,-1 0,1 1,-1 0,0-1,1 1,-1 0,0 1,0-1,0 0,0 1,0 0,0-1,0 1,0 0,1 1,-1-1,0 0,0 1,0 0,0-1,-2 2,-4 1,0 0,0 1,1 0,-1 0,1 1,1 0,-1 0,0 1,1 0,0 0,-1 3,-25 34,2 1,2 2,1 0,3 2,3 1,1 1,-7 28,19-56,1 1,1-1,2 2,0-1,1 1,1-1,1 1,1 0,1 0,2 0,0-1,1 1,2 0,0-1,2 0,8 20,-11-37,1 0,0 0,1 0,-1-1,1 0,0 0,0-1,1 1,-1-1,1-1,0 1,0-1,1 0,-1-1,0 0,1 0,-1-1,1 1,0-2,-1 1,1-1,0 0,0-1,-1 0,1 0,0 0,-1-1,0 0,1-1,-1 0,0 0,0 0,0-1,-1 0,5-3,17-8,-1-1,0-1,-1-2,-1 0,-1-2,-1-1,6-7,-28 28,5-6,1 0,-1 0,0 0,-1-1,0 0,0 0,-1-1,0 1,0-1,-1 0,0 0,0-1,-3 10,0-1,0 1,0-1,0 0,0 1,0-1,0 0,0 1,0-1,0 1,0-1,0 0,0 1,0-1,-1 1,1-1,0 0,0 1,-1-1,1 1,-1-1,1 1,0-1,-1 1,1-1,-1 1,1 0,-1-1,1 1,-1 0,1-1,-1 1,1 0,-1 0,0-1,1 1,-1 0,1 0,-1 0,0 0,1 0,-1 0,0 0,1 0,-1 0,1 0,-1 0,0 0,1 0,-1 1,1-1,-1 0,0 0,1 1,-1-1,1 0,-1 1,1-1,-1 1,1-1,-1 0,1 1,0-1,-1 1,1-1,0 1,-1 0,1-1,0 1,-38 31,29-22,1 0,1 1,0 0,0 1,1-1,1 1,0 0,1 1,0-1,0 1,2-1,-1 1,2 0,0 0,0 0,1 1,1-1,0 0,3 11,-4-19,1 1,0 0,0 0,1-1,-1 1,1-1,1 1,-1-1,1 0,0 0,0 0,0 0,1 0,0-1,0 1,0-1,0 0,1 0,-1-1,1 0,0 1,0-1,0-1,1 1,-1-1,1 0,-1 0,1-1,0 0,0 1,-1-2,1 1,0-1,0 0,0 0,0-1,-1 0,1 0,2-1,9-5,0-1,-1-1,0-1,-1 0,0-1,-1-1,0 0,0-1,-2 0,0-1,0 0,-1-1,-1-1,0 0,3-10,-7 16,0 0,-1 0,-1-1,0 0,-1 0,0 0,0 0,-1-1,0 1,-1-1,-1 1,0-4,0 11,0-1,-1 0,1 1,-1-1,0 0,-1 1,1-1,-1 1,0 0,0-1,0 1,0 0,-1 0,0 0,0 1,0-1,0 1,0-1,-1 1,1 0,-1 0,0 1,0-1,0 1,0 0,-1 0,1 0,-1 0,1 1,-4-1,-4 2,0 0,0 1,0 0,0 1,1 0,-1 1,1 0,-1 1,1 0,0 1,1 0,-1 1,1 0,0 0,0 1,1 1,0 0,-8 8,15-15,0 0,0 0,1 1,-1-1,0 0,0 1,1 0,-1-1,1 1,-1 0,1 0,0 0,0 0,-1 0,2 0,-1 0,0 0,0 0,1 1,-1-1,1 0,-1 0,1 1,0-1,0 0,0 1,0-1,1 0,-1 0,1 1,-1-1,1 0,0 1,9 6</inkml:trace>
  <inkml:trace contextRef="#ctx0" brushRef="#br0" timeOffset="416.128">1327 599,'-10'13,"2"1,-1 1,2-1,0 1,1 1,0-1,1 1,1 0,0 0,2 1,0-1,0 0,2 1,0 0,1-1,1 5,-1-17,1 1,-1-1,1 1,1-1,-1 0,1 0,-1 0,1 0,0 0,1-1,-1 1,1-1,-1 0,1 0,0 0,0-1,0 1,1-1,-1 0,0 0,1 0,0-1,-1 0,1 0,0 0,-1 0,1-1,0 0,0 0,4 0,2 0,0-1,0-1,1 1,-1-2,0 0,-1 0,1-1,0 0,-1 0,0-1,0-1,7-5,-5 2,0 0,-1-1,0 0,-1-1,0 0,0-1,-1 0,-1 0,0-1,-1 0,0-1,-1 1,-1-1,0 0,-1-1,2-10,-5 22,-1-1,0 0,0 0,0 0,0 0,-1 1,1-1,-1 0,0 0,0 1,0-1,-1 0,1 1,-1-1,0 1,0 0,0 0,-1-1,1 1,-1 1,1-1,-1 0,0 1,0-1,0 1,-1 0,1 0,0 0,-1 1,1-1,-1 1,0-1,1 1,-2 0,-4-1,-1 0,0 1,0 0,0 0,1 1,-1 1,0-1,0 2,0-1,1 1,-1 1,-7 2,-109 67,106-52</inkml:trace>
  <inkml:trace contextRef="#ctx0" brushRef="#br0" timeOffset="905.808">1920 91,'-13'68,"4"1,3 0,2 1,6 56,-2-79,1 296,-1-343,1 4,-1 1,1-1,-1 1,0-1,0 1,-1-1,0 1,1-1,-1 1,-1-1,1 0,-1 1,1-1,-1 0,-1 0,1 0,0-1,-1 1,0 0,0-1,0 1,0-5,1 0,-1 0,1 0,-1 0,1-1,0 1,-1-1,1 1,0-1,0 0,0 0,0 0,1 0,-1 0,0 0,1-1,0 1,-1 0,1-1,0 1,0-1,0 1,0-1,1 0,-1 1,1-1,0 0,-7-21</inkml:trace>
  <inkml:trace contextRef="#ctx0" brushRef="#br0" timeOffset="1301.955">2145 486,'-198'154,"196"-153,-1 0,0 0,1 0,-1 0,1 1,-1-1,1 1,0-1,0 1,0 0,0 0,0 0,0 0,0 0,1 1,-1-1,1 1,-1-1,1 1,0-1,0 1,0-1,1 1,-1 0,0 0,1-1,0 1,0 0,0 0,0 0,0-1,0 1,1 0,-1 0,1 0,0-1,0 1,0-1,0 1,2 2,125 69,-98-49,-1 0,-1 2,-1 1,-2 1,6 10,-18-20</inkml:trace>
  <inkml:trace contextRef="#ctx0" brushRef="#br0" timeOffset="1551.984">2484 684,'-5'34,"-1"20,4 1,4-4,1-10</inkml:trace>
  <inkml:trace contextRef="#ctx0" brushRef="#br0" timeOffset="1802.085">2455 317,'0'19,"0"7</inkml:trace>
  <inkml:trace contextRef="#ctx0" brushRef="#br0" timeOffset="2172.382">2681 994,'164'-281,"-155"264,-7 10,1 0,-1 0,2 1,-1-1,1 1,0 0,0 0,1 1,0-1,0 1,0 0,1 0,3-2,-5 29,-5 105,2-122,0 0,0-1,0 1,0-1,1 0,-1 1,1-1,1 0,-1 0,0 0,1 0,0-1,0 1,0-1,0 1,1-1,-1 0,1-1,0 1,-1 0,1-1,1 0,-1 0,0 0,0-1,3 1,4-1,0-1,1 0,-1-1,0 0,0-1,0-1,0 1,0-2,0 1,0-2,-1 1,0-1,0-1,0 0,-1 0,0-1,0 0,-1-1,0 0,0 0,0-1,2-4,33-27,-30 30</inkml:trace>
  <inkml:trace contextRef="#ctx0" brushRef="#br0" timeOffset="2753.386">3472 599,'-13'7,"1"0,0 1,0 1,1 0,0 1,0 0,1 0,1 1,0 1,0-1,1 1,1 1,0 0,0 0,1 0,1 1,0-1,1 1,1 2,2-14,1 0,0 0,0 0,0 0,0 0,0 0,0 0,1 0,-1 0,1 0,-1 0,1 0,0-1,0 1,-1 0,1 0,1-1,-1 1,0-1,0 1,1-1,-1 1,0-1,1 0,0 1,-1-1,1 0,0 0,-1 0,1 0,0-1,0 1,0 0,0-1,0 0,0 1,-1-1,1 0,0 0,0 0,0 0,2 0,79-31,-12-32,-51 44,-1 0,2 2,1 0,0 2,1 0,0 2,19-8,-40 20,1-1,-1 2,1-1,-1 0,1 0,0 1,-1-1,1 1,-1 0,1 0,0 0,-1 0,1 1,0-1,-1 1,1-1,-1 1,1 0,-1 0,1 0,-1 0,0 0,1 1,-1-1,0 1,0-1,0 1,0 0,0 0,-1 0,1 0,-1 0,1 0,-1 1,1-1,-1 0,0 1,0-1,-1 1,1-1,0 1,-1-1,1 1,-1 0,0-1,0 1,0 0,0-1,0 1,-1 0,-2 319,-8-79,5-174,5-49,0 0,-1 0,-1 0,-1 0,0-1,-2 1,0-1,-1 0,-10 17,15-32,0-1,0 1,0-1,0 0,-1 0,1 0,-1 0,0 0,0 0,0-1,-1 0,1 1,0-1,-1 0,1-1,-1 1,0-1,0 1,1-1,-1 0,0-1,0 1,0-1,0 1,0-1,0 0,0-1,0 1,0-1,0 0,0 0,0 0,1 0,-1 0,0-1,1 0,-1 0,1 0,-1 0,1-1,0 1,0-1,0 1,-1-3,-2-7,0 0,0-1,1 0,1 1,0-2,1 1,0 0,1-1,1 0,0 1,1-1,0 0,1 1,1-1,0-2,-1 6,1 1,0-1,0 1,1 0,0-1,0 1,1 0,0 1,1-1,0 1,0 0,1 0,0 0,1 1,-1 0,1 0,1 1,-1 0,1 0,0 1,0 0,1 0,-1 1,1 0,0 0,0 1,1 0,-1 1,1 0,6 0,12-1,-4 2</inkml:trace>
</inkml:ink>
</file>

<file path=ppt/ink/ink6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47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41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118 312,'19'-1,"0"0,0-1,0-1,0-1,0-1,-1 0,0-1,0-1,7-5,-17 9,-1-1,1 0,-1-1,0 1,-1-1,1-1,-1 1,0-1,0 0,-1-1,0 1,0-1,0 0,-1 0,0 0,-1-1,1 0,-1 0,-1 0,1 0,-2 0,2-6,-3 11,0-1,0 1,0 0,0-1,-1 1,1 0,-1 0,0-1,0 1,0 0,0 0,-1 0,1 0,-1 0,0 0,0 1,0-1,0 0,0 1,0 0,-1-1,1 1,-1 0,0 0,0 1,1-1,-1 1,0-1,-1 1,1 0,0 0,0 0,-2 0,-5-2,-1 2,1-1,-1 1,0 0,1 1,-1 1,1 0,-1 0,1 1,-3 0,1 0,0 0,0 0,1 1,0 1,-1 0,1 0,1 1,-1 0,1 1,0 0,0 1,0 0,1 1,0 0,1 0,0 1,0 0,1 0,0 1,1 0,-1 0,2 0,0 1,0 0,1 0,0 0,1 1,0-1,1 1,1 0,-1 3,3-9,0 0,1-1,0 1,0 0,0-1,0 1,1-1,0 0,0 0,1 0,-1 0,1 0,0-1,0 1,0-1,1 0,0-1,0 1,0-1,0 0,0 0,0-1,1 1,0-1,3 1,11 4,0-1,1-1,-1-1,1-1,0-1,16 0,-5-3,-1-2,0-1,0-1,-1-2,6-3,141-20,-150 30,-3 0</inkml:trace>
  <inkml:trace contextRef="#ctx0" brushRef="#br0" timeOffset="254.412">1246 58,'-9'19,"-18"21,-4 9,-2 0,5-3,2-5,1-4,5-4,1-3,-2-6,4-7</inkml:trace>
  <inkml:trace contextRef="#ctx0" brushRef="#br0" timeOffset="487.689">881 30,'19'24,"16"23,6 7,2 0,-2-10,-3-7,-3-5,-3-3,-2-7,-2-2,0-5,-5 1,-2-3,1-4,-4 2,0-2,-3-1</inkml:trace>
  <inkml:trace contextRef="#ctx0" brushRef="#br0" timeOffset="3086.213">1613 143,'23'165,"-18"-117,-2 0,-2 1,-3-1,-1 0,-6 24,0-9,7-43,0-1,-1 1,-1-1,-1 0,-1 0,-1-1,0 0,-8 15,15-34,0 1,0 0,0-1,0 1,0 0,0-1,0 1,1 0,-1 0,0-1,0 1,0 0,0-1,0 1,0 0,-1-1,1 1,0 0,0-1,0 1,0 0,0-1,0 1,0 0,-1 0,1-1,0 1,0 0,0 0,-1-1,1 1,0 0,0 0,-1-1,1 1,0 0,-1 0,1 0,0 0,0 0,-1-1,1 1,0 0,-1 0,1 0,0 0,-1 0,1 0,0 0,-1 0,1 0,0 0,-1 0,1 0,0 1,-1-1,1 0,0 0,0 0,-1 0,1 0,0 1,-1-1,1 0,0 0,0 1,-2-33,7-7,1 0,3 1,1 0,1 0,3 1,1 1,3-4,12-26,3 2,2 2,4 1,1 2,4 2,16-15,28 3,-86 67,1 1,-1-1,1 1,-1 0,1 0,-1 0,1 0,-1 1,1-1,0 1,-1-1,1 1,0 0,0 0,-1 0,1 0,0 1,-1-1,1 1,0-1,-1 1,1 0,-1 0,1 0,-1 1,1-1,-1 1,0-1,0 1,0 0,0-1,0 1,0 0,0 0,-1 1,1-1,-1 0,2 2,1 11,-1 0,0-1,-1 1,0 0,-2 1,1-1,-2 0,0 0,-1 0,0 0,-1 0,-1-1,-1 1,0-1,0 0,-2 0,1-1,-2 1,0-2,0 1,-1-1,-4 3,4 1,-2-1,0 0,-1-1,0 0,-1-1,-1 0,0-1,0 0,-1-1,-1-1,0 0,0-2,-1 0,0 0,0-2,-1 0,0-1,0 0,-13 0,6-5</inkml:trace>
  <inkml:trace contextRef="#ctx0" brushRef="#br0" timeOffset="3652.721">2066 510,'46'-40,"-1"3,-2-1,-1-2,-2-2,-2-2,-2-2,21-34,-55 77,0 1,0-1,1 0,-1 1,-1-1,1 0,0 0,-1 0,0-1,1 1,-1 0,-1 0,1-1,0 1,-1 0,1-1,-1 1,0-1,0 1,-1 0,1-1,-1 1,0-1,1 1,-1 0,-1 0,1-1,0 1,-1 0,0 0,0 1,1-1,-2 0,1 0,0 1,0-1,-1 1,0 0,1 0,-1 0,0 0,0 0,0 1,0-1,0 1,0 0,-1 0,-2-1,-2 3,-1 0,0 0,0 1,1 0,-1 1,1 0,0 0,-1 0,1 1,1 1,-1-1,1 1,0 0,0 1,0 0,1 0,0 0,0 1,0 0,0 1,5-6,0 0,0 0,1 0,-1 0,0 1,1-1,-1 0,1 0,0 0,0 1,0-1,0 0,0 0,0 1,0-1,1 0,-1 0,1 0,0 1,0-1,0 0,0 0,0 0,0 0,0-1,0 1,1 0,-1 0,1-1,0 1,-1-1,1 1,0-1,0 0,0 0,0 1,0-1,0-1,0 1,1 0,93 25,-70-24,-22-3,0 1,1-1,-1 1,1 0,-1 0,1 0,-1 1,1 0,-1 0,0 0,1 0,-1 0,0 1,0 0,0 0,0 0,0 1,-1-1,1 1,-1 0,1 0,-1 0,0 0,0 0,0 1,-1-1,1 1,-1 0,0 0,0 0,0 0,0 0,-1 1,0-1,1 3,-27 103,5-48,24-26,6-30</inkml:trace>
  <inkml:trace contextRef="#ctx0" brushRef="#br0" timeOffset="4056.329">2658 397,'39'-10,"0"-2,0-1,-1-2,-1-2,0-1,-1-2,-2-2,0-1,1-3,13-26,-48 50,1 1,0-1,-1 1,1-1,-1 1,1-1,-1 0,0 1,0-1,1 0,-1 1,0-1,-1 0,1 1,0-1,0 0,-1 1,1-1,-1 0,1 1,-1-1,0 1,0-1,0 1,1 0,-1-1,-1 1,1 0,0-1,0 1,0 0,-1 0,1 0,0 0,-1 0,1 1,-1-1,-1 0,-2-2,0 1,-1-1,1 1,-1 1,0-1,0 1,0 0,0 0,1 1,-1 0,0 0,0 0,0 0,0 1,0 0,0 1,0-1,1 1,-1 0,1 1,-2 0,-110 69,106-63,0-2,1 2,0 0,1 0,0 0,0 1,1 1,0 0,1 0,-4 9,9-16,0 0,0 0,0 0,1 0,-1 1,1-1,0 1,0-1,1 1,-1-1,1 1,0-1,0 1,1 0,0-1,-1 1,1-1,1 1,-1-1,1 0,-1 0,1 1,1-1,-1 0,0-1,1 1,0 0,0-1,1 2,8 3,-1-1,1 0,1-1,0 0,-1-1,2-1,-1 0,0 0,1-1,0-1,0-1,-1 0,1 0,0-1,0-1,0 0,0-1,-1-1,1 0,-1-1,0 0,0-1,0-1,0 0,-1 0,6-6,7-1</inkml:trace>
  <inkml:trace contextRef="#ctx0" brushRef="#br0" timeOffset="4488.442">3590 30,'-54'35,"28"-20,0 2,2 0,0 2,1 0,-14 16,36-34,-1 0,1 0,0-1,-1 1,1 0,0 0,-1 0,1 1,0-1,0 0,0 0,0 1,0-1,0 1,0-1,0 0,1 1,-1 0,1-1,-1 1,1-1,-1 1,1 0,0-1,0 1,0 0,0-1,0 1,0 0,0-1,1 1,-1 0,1-1,-1 1,1-1,-1 1,1-1,0 1,0-1,0 1,0-1,0 0,0 1,0-1,0 0,0 0,1 0,-1 0,0 0,1 0,-1 0,1-1,-1 1,1 0,-1-1,1 1,19 2,53 18,-73-20,1 0,-1 0,1 0,-1 0,0 0,0 0,1 0,-1 0,0 0,0 0,0 1,0-1,-1 1,1-1,0 0,0 1,-1-1,1 1,-1 0,1-1,-1 1,0-1,0 1,0 0,1-1,-1 1,-1-1,1 1,0 0,0-1,-1 1,1-1,-1 1,1-1,-1 1,0-1,1 1,-1-1,0 1,0-1,0 0,-1 1,-8 11,0-1,-1-1,-1 0,0-1,0 0,-1 0,0-1,-1-1,1 0,-2-1,1-1,-1 0,-2 0,-6 0</inkml:trace>
  <inkml:trace contextRef="#ctx0" brushRef="#br0" timeOffset="4969.965">3985 58,'-16'2,"1"1,0 0,0 1,0 1,0 0,1 1,0 0,0 1,0 1,1 0,1 1,-7 6,17-14,1 0,0 0,0 0,-1 0,1 0,0 0,0 0,0 0,0 1,0-1,1 0,-1 1,0-1,1 0,-1 1,1-1,-1 1,1-1,0 1,-1-1,1 1,0-1,0 1,0-1,0 1,0 0,1-1,-1 1,0-1,1 1,-1-1,1 0,0 1,-1-1,1 1,0-1,0 0,0 0,0 1,0-1,0 0,0 0,0 0,0 0,0 0,1 0,-1-1,0 1,1 0,-1-1,1 1,-1-1,1 1,-1-1,1 1,11 4,-11-5,1 1,0-1,0 1,0-1,-1 1,1 0,0 0,0 0,-1 0,1 1,-1-1,1 1,-1-1,0 1,0 0,0 0,0 0,0 0,0 0,0 1,0-1,-1 0,1 1,-1-1,0 1,0 0,0-1,0 1,0 0,-1 0,1 0,-1-1,0 1,0 0,0 0,0 0,0 0,0 0,-1-1,0 3,-7 6,-1-1,0 0,-1 0,0-1,0 0,-1 0,0-2,-1 1,0-1,0-1,0 0,-5 1,-16 10,8-4</inkml:trace>
  <inkml:trace contextRef="#ctx0" brushRef="#br0" timeOffset="5235.341">4323 171,'-24'34,"-8"15,-3 0,4-8</inkml:trace>
  <inkml:trace contextRef="#ctx0" brushRef="#br0" timeOffset="5770.232">4662 2,'-15'28,"1"1,1 1,2 1,1-1,1 2,2-1,1 1,1 5,4-33,1-1,-1 1,1-1,0 1,0-1,0 0,0 1,1-1,-1 1,1-1,0 0,0 1,0-1,0 0,1 0,0 0,-1 0,1 0,0 0,0 0,0-1,1 1,-1-1,1 1,-1-1,1 0,0 0,0 0,0 0,0-1,0 1,0-1,0 0,1 0,-1 0,0 0,1 0,-1-1,1 0,-1 0,1 1,0-2,7 1,1-1,-1 0,0-1,0 0,0-1,0 0,0-1,-1 0,0 0,0-1,0-1,0 0,-1 0,0-1,0 0,0 0,-1-1,0 0,-1-1,0 1,0-2,-1 1,0-1,-1 0,0 0,0 0,-1-1,-1 1,0-1,1-6,-2 13,-1 1,0 0,0-1,0 1,-1-1,1 1,-1-1,0 1,0-1,0 0,-1 1,1-1,-1 1,1-1,-1 1,-1-1,1 1,0 0,-1 0,1-1,-1 1,0 0,0 0,0 1,-1-1,1 0,-1 1,1-1,-1 1,0 0,0 0,0 0,0 0,0 1,-1-1,1 1,0 0,-1 0,1 0,-1 0,1 0,-1 1,1 0,-2-1,-6 2,0 0,0 1,0 0,0 1,0 0,1 1,-1 0,1 1,0 0,0 0,1 1,-2 1,-8 8</inkml:trace>
  <inkml:trace contextRef="#ctx0" brushRef="#br0" timeOffset="6240.909">4972 284,'250'-160,"-195"119,-44 69,-11-26,-1 5,1-1,-1 1,1-1,0 1,1-1,0 1,0-1,0 1,1-1,-1 0,2 1,-1-1,1 0,0 0,0-1,0 1,1-1,0 1,0-1,0 0,1-1,0 1,0-1,0 0,0 0,1 0,-1-1,1 0,0 0,0-1,0 1,0-1,1 0,10-2,0 0,0-1,0-1,-1 0,1-1,0-1,-1-1,0 0,0-1,0-1,-1 0,0-1,-1-1,5-4,16-6,-25 15,-1 0,0-1,0 0,0-1,-1 1,0-2,0 1,0-1,-1-1,0 1,-1-1,1 0,-2-1,1 1,-1-1,0-1,-3-9</inkml:trace>
</inkml:ink>
</file>

<file path=ppt/ink/ink6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0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6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01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255 263,'240'-180,"-236"176,1 1,0-1,0 0,-1 0,1 0,-1 0,0-1,0 0,-1 0,1 0,-1 0,0-1,-1 1,2-4,-4 8,-1 0,1 1,0-1,-1 0,1 1,-1-1,1 1,-1-1,1 1,-1-1,1 1,-1-1,0 1,1 0,-1-1,0 1,1 0,-1-1,0 1,1 0,-1 0,0-1,0 1,1 0,-1 0,0 0,0 0,1 0,-1 0,0 0,0 1,1-1,-1 0,0 0,1 1,-1-1,0 0,1 1,-1-1,0 0,1 1,-1-1,1 1,-1-1,1 1,-1-1,1 1,-1 0,1-1,-1 1,1-1,0 1,-1 0,1-1,0 1,0 0,-1 0,-10 15,0 0,1 1,1 0,0 0,1 1,1 0,1 0,0 1,2 0,-2 13,0-9,-104 393,-74 160,135-449,48-127,1 1,0-1,-1 1,1 0,0-1,-1 1,1-1,-1 1,1-1,-1 1,1-1,-1 1,1-1,-1 0,1 1,-1-1,0 0,1 1,-1-1,1 0,-1 0,0 0,1 1,-1-1,0 0,0 0,1 0,-1 0,0 0,1 0,-1 0,0-1,1 1,-1 0,0 0,1 0,-1-1,1 1,-1 0,0-1,1 1,-1-1,1 1,-1 0,1-1,-1 1,1-1,-1 1,1-1,0 0,-1 1,1-1,0 1,-1-1,1 0,0 1,0-1,0 0,-1 1,1-1,0 0,0 1,0-1,0 0,0 0,-16-49,-16-162,27 3,5 204,1-1,1 1,-1-1,1 1,0 0,0-1,1 1,-1 0,1 0,0 1,0-1,1 1,0-1,-1 1,2 0,-1 0,0 1,1-1,-1 1,1 0,0 0,0 1,0-1,0 1,1 0,-1 1,1-1,-1 1,1 0,-1 0,1 1,0 0,-1 0,2 0,336 2,-319-2</inkml:trace>
  <inkml:trace contextRef="#ctx0" brushRef="#br0" timeOffset="329.857">735 630,'-17'23,"1"0,1 1,1 1,1 0,1 1,2 0,0 1,-4 24,13-49,0 0,1 1,-1-1,1 0,0 0,-1 0,1 0,0 0,0 0,1 1,-1-1,0 0,1 0,-1 0,1 0,0 0,0 0,-1 0,1 0,1 0,-1 0,0-1,0 1,1 0,-1-1,1 1,-1-1,1 1,0-1,-1 0,1 0,0 0,0 0,0 0,0 0,0 0,0-1,0 1,0-1,0 1,0-1,0 0,1 0,-1 0,0 0,0 0,2-1,7-2,-1 0,0-1,0-1,0 0,-1 0,0-1,0 0,0-1,0 1,-1-2,0 1,-1-1,0 0,0-1,-1 0,0 0,0 0,-1-1,0 0,-1 0,0 0,-1 0,0-1,0 1,-1-1,-1 0,1-10,-2 15,1 0,-1 0,-1 0,1 1,-1-1,0 0,0 0,-1 1,0-1,0 0,0 1,0 0,-1 0,0-1,-2-1,-7-6</inkml:trace>
  <inkml:trace contextRef="#ctx0" brushRef="#br0" timeOffset="625.695">961 997,'14'-48,"10"-20,1-4,0 10,-3 12,-1 13,1 9,1 9,-3 8</inkml:trace>
</inkml:ink>
</file>

<file path=ppt/ink/ink6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03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1,'-62'362,"36"-71,3-151,9-107,17-42</inkml:trace>
  <inkml:trace contextRef="#ctx0" brushRef="#br0" timeOffset="381.108">612 226,'-102'57,"2"5,-42 37,139-98,1 1,-1-1,1 0,-1 1,1-1,0 1,-1 0,1 0,0 0,0 0,0 0,1 0,-1 1,1-1,-1 1,1-1,0 1,-1-1,1 1,1 0,-1-1,0 1,1 0,-1 0,1 0,0 0,0-1,0 1,0 0,1 0,-1 0,1 0,-1-1,1 1,0 0,0-1,0 1,1 0,-1-1,1 0,-1 1,1-1,132 153,-115-134,-13-15,1 0,-1 0,0 1,-1-1,0 1,0 1,0-1,-1 1,0 0,0 0,-1 0,0 0,-1 1,0-1,1 7,-6-1</inkml:trace>
  <inkml:trace contextRef="#ctx0" brushRef="#br0" timeOffset="2385.389">217 1,'-21'33,"-122"63,90-65,65-36</inkml:trace>
</inkml:ink>
</file>

<file path=ppt/ink/ink6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13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2176 141,'-17'13,"4"17,2 2,1-1,1 1,2 1,-1 12,-12 51,-59 223,73-290,1-15,2 0,0 0,0 1,1-1,1 1,1 0,0 0,0-1,3 13,-2-26,0 0,0 0,0 0,0 0,0 0,1 0,-1 0,0-1,0 1,1 0,-1-1,0 1,1-1,-1 0,0 1,1-1,-1 0,1 0,-1 0,0 0,1 0,-1 0,1 0,-1 0,0 0,1-1,-1 1,0-1,1 1,-1-1,0 0,1 1,-1-1,0 0,0 0,0 0,0 1,0-1,0-1,0 1,0 0,0 0,0 0,-1 0,1-1,-1 1,1 0,0 0,-1-1,12-13</inkml:trace>
  <inkml:trace contextRef="#ctx0" brushRef="#br0" timeOffset="916.995">1442 565,'44'-24,"37"-22,16-9,0 2,-7 3,-13 11,-11 8,-7 3,-8 8,-9 1,-6 5,-4-1,-4 3,0-2,-2 2,-4 2</inkml:trace>
  <inkml:trace contextRef="#ctx0" brushRef="#br0" timeOffset="1317.37">2374 1,'6'22,"-1"1,-1 1,-1-1,-1 0,-1 1,-1-1,-1 1,-2-1,0 1,-4 14,-8 33,-2-1,-3 0,-9 12,-16 58,43-134,-2 2,1 1,0-1,0 1,1 0,0 0,1 0,0 0,0 0,1 0,0 0,1 0,0 0,0 0,1 0,0-1,0 1,3 4,-1-11,1 0,-1 0,1-1,-1 1,1-1,0 0,0 0,-1-1,1 1,0-1,0 0,0-1,0 1,0-1,-1 0,1 0,0 0,-1-1,1 1,-1-1,1 0,-1-1,0 1,0-1,0 0,0 0,0 0,-1 0,2-2,213-166,-114 101,-103 69,0 1,0-1,0 1,0-1,0 1,0 0,0-1,0 1,0 0,0 0,1 0,-1 0,0 0,0 0,0 0,0 0,0 0,0 1,0-1,0 0,0 1,0-1,0 1,0-1,0 1,0-1,0 1,0 0,-1-1,1 1,0 0,0 0,-1-1,1 1,0 0,-1 0,1 0,-1 0,1 0,-1 0,0 0,1 0,-1 0,0 0,0 0,1 0,-1 0,0 1,0-1,0 0,-1 0,1 0,0 0,0 1,-8 61,-36 113,44-174,0 0,-1 0,1 1,0-1,1 0,-1 0,0 0,0 0,1 0,-1 0,1 0,0 0,0 0,0 0,0 0,0-1,0 1,0 0,0-1,1 1,-1 0,0-1,1 0,0 1,-1-1,1 0,0 0,1 1,14 5</inkml:trace>
  <inkml:trace contextRef="#ctx0" brushRef="#br0" timeOffset="1682.991">2996 848,'25'-14,"1"-1,-2-1,0-1,-1-1,-1-1,0-1,-2-1,15-18,-34 37,1 0,0 0,0 0,-1 0,1 0,-1-1,0 1,0 0,0-1,0 1,0-1,0 1,0-1,-1 1,0-1,1 0,-1 1,0-1,0 1,0-1,-1 0,1 1,-1-1,1 1,-1-1,0 1,0-1,0 1,0-1,0 1,-1 0,1 0,-1 0,1 0,-1 0,0 0,0 0,0 0,0 1,0-1,0 1,0-1,-1 1,1 0,0 0,-1 0,1 0,-1 0,1 1,-1-1,0 1,1 0,-1-1,-8 3,0 0,0 0,0 1,0 1,1-1,0 2,0-1,0 2,0-1,1 1,-1 1,2-1,-1 2,1-1,0 1,0 0,1 1,0 0,1 0,0 0,-3 8,5-12,0-1,0 1,0 0,1 1,0-1,0 1,0-1,1 1,0 0,0 0,1 0,-1 0,1 0,0 0,1 0,0 0,0 1,0-1,0 0,1 0,0 0,1 0,-1 0,1 0,0 0,1 0,-1-1,1 1,0-1,1 1,2 3,5-4,-1 1,1-1,0-1,1 0,-1-1,1 0,-1 0,1-1,0-1,0 0,0-1,0 0,0-1,0 0,0-1,-1 0,1-1,0 0,-1-1,0 0,0 0,0-2,6-3,7-2,-6 0</inkml:trace>
  <inkml:trace contextRef="#ctx0" brushRef="#br0" timeOffset="2233.581">3474 621,'-1'9,"-1"0,1-1,0 1,1 0,0 0,0-1,1 1,0 0,1-1,0 1,0-1,1 1,0-1,0 0,1 0,0 0,0-1,1 1,0-1,1 0,-1 0,3 0,-6-5,0-1,1 0,-1 1,1-1,-1-1,1 1,0 0,-1-1,1 1,0-1,0 0,-1 0,1 0,0 0,0 0,-1-1,1 1,0-1,-1 1,1-1,0 0,-1 0,1-1,-1 1,0 0,1-1,-1 0,0 1,0-1,0 0,58-65,-57 62,95-154,-98 158,0 0,1 0,-1 0,0 0,1 0,-1 1,0-1,1 0,-1 0,1 0,0 1,-1-1,1 0,0 1,-1-1,1 0,0 1,-1-1,1 1,0-1,0 1,0 0,0-1,0 1,-1 0,1-1,0 1,0 0,0 0,0 0,0 0,0 0,0 0,0 0,0 0,0 0,0 1,0-1,-1 0,1 0,0 1,0-1,0 1,0-1,-1 1,1-1,0 1,0-1,-1 1,1 0,0-1,-1 1,1 0,-1 0,1-1,-1 1,1 0,-1 0,0 0,1 0,-1 0,0 0,0-1,1 1,-1 0,0 0,0 0,7 70,2 119,1-111,-3 1,-4 1,-3-1,-8 44,6-102,-2 0,0 0,-2-1,0 0,-1 0,-1 0,-1-1,-1-1,-1 1,-8 11,17-29,0 1,1-1,-1 0,0 0,0 0,0 0,0 0,-1 0,1 0,0-1,-1 1,0-1,1 0,-1 1,0-1,1 0,-1-1,0 1,0-1,0 1,1-1,-1 0,0 0,0 0,0 0,0 0,0-1,0 1,1-1,-1 0,0 0,0 0,1 0,-1 0,1-1,-1 1,1-1,-1 0,1 0,0 1,0-2,0 1,0 0,0 0,0 0,1-1,-1 1,1-1,0 0,0 1,0-1,0 0,0 1,0-4,-5-18,1-1,2 0,0 0,2 0,1 0,1 0,0 0,2 0,1 0,2 1,7-24,-7 27,1 1,1 0,1 1,1 0,0 1,1 0,2 0,-1 1,2 1,0 0,1 1,4-3,4 0</inkml:trace>
  <inkml:trace contextRef="#ctx0" brushRef="#br0" timeOffset="34062.011">88 1750,'0'409,"1"-395,-1 0,-1 0,0-1,-1 1,0 0,-1-1,0 0,-1 0,-1 0,0 0,-1 0,-5 7,11-20,0 1,0 0,0 0,-1-1,1 1,-1 0,1-1,0 1,-1-1,1 1,-1 0,1-1,-1 1,0-1,1 1,-1-1,1 0,-1 1,0-1,1 0,-1 1,0-1,0 0,1 0,-1 1,0-1,0 0,1 0,-1 0,0 0,0 0,1 0,-1 0,0-1,0 1,1 0,-1 0,0 0,1-1,-1 1,0 0,1-1,-1 1,0-1,1 1,-1-1,1 1,-1-1,1 1,-1-1,1 1,-1-1,1 0,-1 1,1-1,0 0,-1 1,1-1,-11-45,10 20,0 1,2-1,1 1,1-1,1 1,1 0,1 0,1 0,6-11,1-1,1 1,2 1,1 1,2 0,1 2,2 0,1 1,12-11,96-75,-130 116,0-1,1 1,-1-1,1 1,-1 0,1 0,0 0,-1 0,1 0,0 1,-1-1,1 1,0 0,0 0,0 0,0 0,-1 0,1 1,0-1,0 1,-1-1,1 1,0 0,-1 0,1 1,-1-1,1 0,-1 1,0 0,0-1,1 1,-1 0,0 0,-1 0,1 0,1 2,1 2,0 0,0 0,-1 1,0-1,0 1,0 0,-1 0,0 0,-1 0,1 0,-1 0,-1 1,1 5,-4 6,0 0,-2-1,0 1,0-1,-2 0,0-1,-2 0,1 0,-2-1,0 0,-1 0,-1-1,0-1,-1 0,-2 1,7-7,0-1,-1 0,0 0,0-1,0 0,-1-1,0 0,0 0,0-1,-1-1,1 1,-1-2,0 1,0-2,0 1,-10-1,19-1,0 0,0 0,1 1,-1-1,0-1,0 1,0 0,1 0,-1-1,0 1,1-1,-1 1,0-1,1 0,-1 0,1 0,-1 0,1 0,-1 0,1 0,0 0,-1 0,1-1,0 1,0 0,0-1,0 1,0-1,1 0,-1 1,0-1,1 1,-1-1,1 0,-1 0,1 1,0-1,0 0,0 0,0 0,2-14</inkml:trace>
  <inkml:trace contextRef="#ctx0" brushRef="#br0" timeOffset="34856.498">597 2089,'34'-7,"-1"-1,0-2,0-1,-1-2,0-1,-1-2,-1 0,0-3,4-4,-29 18,1-1,-1 0,0 0,-1 0,1 0,-1-1,-1 0,1 0,-1 0,0 0,-1-1,0 1,0-1,0 0,-1 1,0-6,-1 8,1 1,-1 0,0 0,-1-1,1 1,-1 0,0 0,0 0,0 0,0 0,-1 0,0 0,0 0,0 0,0 1,0-1,-1 1,0 0,1-1,-1 1,0 0,-1 1,1-1,0 1,-1-1,0 1,1 0,-1 0,0 0,-3 0,-1 0,0 0,0 1,0-1,-1 2,1-1,0 1,0 1,-1-1,1 1,0 1,0 0,0 0,0 0,0 1,0 0,1 1,-1-1,1 2,0-1,0 1,1 0,-1 0,1 1,-1 1,-8 8,0 1,1 1,0 0,2 1,0 1,1 0,1 0,-5 15,11-28,1 1,0-1,0 1,0 0,1 0,0 0,1 0,-1 1,1-1,1 0,-1 1,1-1,1 0,-1 1,1-1,0 0,1 0,0 0,0 0,1 0,-1 0,1 0,1-1,0 1,-1-1,2 0,-1 0,1-1,0 1,0-1,0 0,1 0,0-1,2 2,10 0,-1-1,1-1,0-1,0-1,0 0,0-1,1-1,-1-1,0 0,0-1,0-1,0-1,0-1,-1 0,0-1,0-1,0-1,10-6,1 0,1-1,-2-1,0-1,-1-2,0 0,-2-2,1-2,2-8,-1-2,-1 0,-2-2,16-31,-33 55,-1 0,1 0,-2-1,0 0,0 1,-1-1,0-1,-1 1,-1 0,0 0,0-1,-1 1,-1-4,1 14,0 0,0 1,-1-1,1 0,0 0,-1 0,1 0,-1 1,0-1,1 0,-1 0,0 1,0-1,0 1,0-1,-1 1,1-1,0 1,-1 0,1-1,-1 1,1 0,-1 0,1 0,-1 0,0 0,1 1,-1-1,0 0,0 1,0 0,0-1,1 1,-1 0,0 0,0 0,0 0,0 0,0 0,0 1,0-1,1 0,-1 1,0 0,0-1,1 1,-1 0,0 0,1 0,-1 0,1 0,-1 0,1 1,-1-1,1 0,0 1,-1 0,-84 92,83-90,1 0,-1 1,1-1,0 1,0 0,0-1,1 1,0 0,0 0,0 0,1 0,-1 0,1 0,0 0,1 0,-1 0,1 0,0 0,0 0,1 0,-1-1,1 1,0 0,1 0,2 0,1 0,0-1,0 1,0-1,1 0,0 0,-1-1,1 0,0 0,1-1,-1 0,0 0,1-1,-1 0,1 0,0 0,-1-1,1 0,-1-1,1 0,-1 0,1-1,0 0,49 1,-54 0,0 1,0 0,0 0,0 1,0-1,0 1,0-1,0 1,0 0,0 0,-1 0,1 0,0 1,-1-1,1 1,-1 0,1 0,-1-1,0 1,0 1,0-1,0 0,0 1,0-1,-1 1,1-1,-1 1,0 0,1-1,-1 1,-1 0,1 0,0 0,-1 0,1 0,-1 0,0 0,0 0,0 0,0 0,-1 0,1 0,-1 0,0-1,0 1,0 0,0 0,0 0,-1-1,-81 151,80-132,5-4</inkml:trace>
  <inkml:trace contextRef="#ctx0" brushRef="#br0" timeOffset="42477.895">1809 1948,'5'0,"2"5,-1 6,-1 6,-6 5,-4 4,0 2,1 1,0 0,2 1,0-1,2 0,4-10,3-13,-1-12,0-10,-3-2</inkml:trace>
  <inkml:trace contextRef="#ctx0" brushRef="#br0" timeOffset="42724.951">1895 1638,'-24'5,"-4"1,9 0,7-1</inkml:trace>
  <inkml:trace contextRef="#ctx0" brushRef="#br0" timeOffset="43229.794">2176 1892,'-65'106,"61"-99,-1-1,1 1,1 0,-1 0,1 1,0-1,1 1,-1-1,2 1,-1 0,1 0,0-1,1 1,0 0,0 0,0 0,1 0,1 0,-1 0,1-1,0 1,1-1,0 1,0-1,4 6,-5-9,0-1,0 1,1 0,-1-1,1 0,0 1,0-1,0 0,1-1,-1 1,1 0,-1-1,1 0,0 0,0 0,0 0,0-1,0 1,0-1,1 0,-1-1,0 1,1-1,-1 1,0-1,1-1,-1 1,0-1,1 1,-1-1,0 0,0-1,0 1,0-1,0 0,0 0,0 0,0 0,-1-1,1 1,-1-1,0 0,0 0,0 0,0-1,1 0,4-9,1 1,-2-1,0 0,0-1,-2 0,1 0,-2 0,0-1,0 1,-1-8,-2 16,0 0,-1 0,0 0,0 0,-1 0,0 0,0 0,0 0,0 1,-1-1,0 0,-1 1,1-1,-1 1,0 0,0 0,0 0,-1 0,0 1,0-1,0 1,-1 0,1 0,-1 0,0 1,0 0,-1-1,0 2,1 0,-1 0,0 0,0 1,0 0,0 0,0 1,0-1,-1 1,1 1,0-1,0 1,0 0,0 0,0 1,0 0,1 0,-1 0,0 1,1 0,0 0,0 0,-4 3,-16 10</inkml:trace>
  <inkml:trace contextRef="#ctx0" brushRef="#br0" timeOffset="43796.12">2656 1976,'-9'13,"-2"0,0 1,1 1,0 0,2 0,-1 0,2 1,0 1,1-1,1 1,0 0,-1 11,6-26,0 0,0 0,0-1,0 1,0 0,0 0,0-1,1 1,-1 0,0 0,1-1,0 1,-1-1,1 1,0 0,0-1,0 1,0-1,0 0,0 1,0-1,1 0,-1 0,0 1,1-1,-1 0,1 0,-1-1,1 1,0 0,-1 0,1-1,0 1,-1-1,1 0,0 1,0-1,-1 0,1 0,0 0,0 0,0 0,-1-1,1 1,75-26,-58 13,-1-1,0 0,-2-2,1 0,-2-1,0-1,-1 0,-1-1,-1 0,0-1,-2 0,0-1,-1 0,5-20,-9 26,0 0,0-1,-2 1,0-1,0 0,-2 0,0 0,0 0,-2 0,0 0,-1 0,0 0,-2 1,0-1,0 1,-1 0,-1 0,-1 0,-2-3,5 13,-1 0,0 0,0 1,0 0,0-1,-1 2,1-1,-1 1,0-1,0 2,0-1,-1 1,1 0,-1 0,1 0,-1 1,1 0,-1 1,0 0,0 0,1 0,-1 0,0 1,1 0,-1 1,1 0,-1 0,1 0,0 0,0 1,0 0,0 1,0-1,1 1,-1 0,1 1,0-1,0 1,-3 4,0 2,1-1,0 1,0 0,1 1,1-1,0 1,0 0,1 1,1-1,0 1,1-1,0 1,1 0,0 0,1 0,0 0,2 0,-1-1,1 1,1 0,0-1,1 1,1-1,-1 0,2-1,0 1,0-1,1 0,0 0,2 0,12 14,0-2,2 0,1-1,0-2,2 0,0-2,1-1,1-1,21 9,-37-21,1 0,-1-1,0 0,1-1,0-1,-1 0,1 0,11-2,0 1</inkml:trace>
  <inkml:trace contextRef="#ctx0" brushRef="#br0" timeOffset="44909.549">3701 1892,'-25'204,"25"-202,-1 0,0 0,1 1,-1-1,1 0,0 1,0-1,-1 0,2 1,-1-1,0 0,0 1,1-1,-1 0,1 1,0-1,0 0,0 0,0 0,0 0,0 0,1 0,-1 0,0 0,1 0,0-1,-1 1,1 0,0-1,0 0,0 1,0-1,0 0,0 0,0 0,0 0,1 0,-1-1,0 1,1-1,-1 1,0-1,1 0,-1 0,0 0,1 0,-1-1,0 1,1 0,-1-1,0 0,0 1,1-1,-1 0,0 0,0-1,0 1,0-1,7-7,0-1,-1 0,0-1,-1 1,0-1,-1-1,0 0,-1 0,0 0,-1 0,-1-1,0 1,0-1,-1 0,-1 0,0 0,-1 0,0 0,-1 0,0 0,-3-6,3 13,0 0,-1 1,0-1,0 1,0-1,-1 1,0 0,0 0,0 0,0 0,-1 1,0-1,0 1,0 0,-1 0,1 0,-1 1,0 0,0 0,0 0,0 0,-1 1,1 0,-1 0,1 0,-1 1,0 0,0 0,1 0,-1 1,0-1,0 2,0-1,0 1,-4 0,7 1,1-1,0 1,1-1,-1 1,0-1,0 1,1 0,-1 0,1 0,-1 0,1 0,0 0,0 1,0-1,0 0,0 1,0-1,1 0,-1 1,1-1,0 1,0-1,-1 1,2-1,-1 0,0 1,0-1,1 1,-1-1,1 1,0-1,0 0,0 0,0 1,0-1,0 0,1 0,-1 0,1 0,0 0,-1 0,1-1,0 1,0-1,0 1,0-1,0 1,0-1,0 0,1 0,-1 0,0-1,1 1,-1 0,1-1,-1 1,14 2,1 0,-1-1,0 0,1-2,0 0,-1-1,1 0,-1-1,0-1,0-1,0 0,0-1,0-1,-1 0,0-1,0-1,-1 0,12-9,-1-3,0-1,-2-1,0-2,-2 0,0-1,-2 0,-1-2,-1-1,5-12,-14 23,-1 0,-1 0,0-1,-1 0,-2 0,1 0,-2 0,0-1,-2 1,0-1,0 1,-3-11,3 28,0 1,1-1,-1 0,0 0,1 0,-1 0,0 0,0 1,0-1,0 0,0 0,0 0,0 0,0 0,0 0,0 0,0 1,0-1,-1 0,1 0,0 0,-1 0,1 1,-1-1,1 0,-1 0,1 1,-1-1,0 0,1 1,-1-1,0 0,1 1,-1-1,0 1,0-1,1 1,-1 0,0-1,0 1,0 0,0 0,1-1,-1 1,0 0,0 0,0 0,0 0,0 0,0 0,0 0,0 1,1-1,-1 0,0 0,0 1,0-1,0 0,1 1,-1-1,0 1,0-1,1 1,-1-1,0 1,1 0,-1-1,0 2,-28 112,18-40,4 0,3 1,4 0,2-1,4 1,3-1,4 1,1 43,-4 1,-6 0,-5 1,-17-42,17-77,0 1,0 0,0-1,0 1,0-1,-1 1,1-1,-1 0,1 1,-1-1,1 0,-1 0,0 0,1 0,-1 0,0-1,0 1,0 0,1-1,-1 1,0-1,0 0,0 0,0 0,0 0,0 0,0 0,0 0,0 0,0-1,1 1,-1-1,0 0,0 1,0-1,1 0,-1 0,-1-1,-5-5,1 1,-1-1,2-1,-1 1,1-1,0-1,0 1,1-1,1 0,-1 0,1 0,1 0,0-1,0 0,1 0,0 1,1-1,0-1,0 1,1 0,1-4,0 0,0-1,2 1,-1 1,2-1,0 0,0 1,2 0,-1 0,2 0,0 1,0-1,1 2,1-1,-1 1,2 1,0-1,0 2,1-1,0 2,0-1,1 1,5-1,7-5</inkml:trace>
</inkml:ink>
</file>

<file path=ppt/ink/ink6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18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3003 171,'-11'23,"2"1,1 1,1 0,1 0,1 0,2 1,-1 13,25 49,-20-86,0 0,0 0,0 0,0 0,0 0,1-1,-1 1,1 0,-1-1,1 1,0-1,0 0,-1 1,1-1,0 0,0 0,0 0,0 0,1-1,-1 1,0 0,0-1,0 0,0 1,1-1,-1 0,0 0,0 0,1-1,-1 1,0 0,0-1,0 0,0 1,0-1,1 0,-1 0,1-1,7-6,0-1,0 0,-1-1,0 0,0-1,-1 0,-1 0,0 0,0-1,-1 0,-1 0,0-1,-1 0,2-7,4-7,63-157,-61 164,-7 30,-3 42,-3-44,-1 625,4-618,-2 1,0 0,-1 0,-1 0,0 0,-1-1,-1 1,0-1,-1 0,-1 0,0 0,-1-1,-1 0,0 0,0-1,-2 0,0-1,0 1,-1-2,0 0,-5 3,11-11,1 0,0 0,-1-1,1 1,-1-1,0 0,1-1,-1 1,0-1,0 0,0 0,-1-1,1 1,0-1,0 0,0-1,0 1,0-1,0 0,0 0,0 0,0-1,0 0,1 0,-1 0,0-1,1 1,0-1,0 0,0 0,0-1,0 1,0-1,1 0,0 0,0 0,0 0,-1-2,2-10,-1-1,2 0,0 0,1 0,1 0,1 0,0 1,1-1,0 0,2 1,0 0,1 0,0 0,1 1,1 0,1 1,9-13,-3 4,0 2,2 0,1 1,0 1,1 0,14-9,86-40,-100 60</inkml:trace>
  <inkml:trace contextRef="#ctx0" brushRef="#br0" timeOffset="316.019">3765 227,'-13'9,"-1"1,2 0,-1 1,2 0,-1 1,2 1,-1-1,2 2,0-1,0 1,1 1,1-1,1 1,0 1,1-1,-1 7,5-18,0 0,1 0,0 0,0-1,0 1,1 0,-1 0,1 0,0 0,0-1,0 1,1 0,-1-1,1 1,0-1,0 1,0-1,0 0,0 0,1 0,0 0,-1 0,1-1,0 1,0-1,1 0,-1 0,0 0,1 0,-1 0,1-1,0 0,-1 1,1-2,0 1,0 0,0-1,0 1,0-1,0 0,-1 0,1-1,0 1,0-1,0 0,0 0,-1 0,1-1,0 0,5-1,0-1,0 0,0 0,-1-1,0 0,0-1,0 0,0 0,-1-1,0 1,-1-2,0 1,0-1,0 0,-1 0,0 0,0-1,-1 0,-1 0,1 0,-1 0,-1 0,0-1,0 1,-1-1,0 0,0-5,-1 5,0 0,0 0,-1 1,0-1,0 0,-1 1,-1-1,0 1,0 0,0 0,-1 0,-1 0,1 0,-2 0,-12-15</inkml:trace>
  <inkml:trace contextRef="#ctx0" brushRef="#br0" timeOffset="610.111">4131 227,'-6'21,"2"1,0-1,1 1,1 0,1 0,1 0,1 0,1 0,1 0,5 18,-6-36,0 0,0 0,1 0,-1 0,1-1,0 1,0-1,0 0,0 0,1 0,-1 0,1 0,0-1,-1 1,1-1,0 0,1-1,-1 1,0-1,0 1,1-1,-1-1,1 1,-1-1,1 1,-1-1,1 0,-1-1,0 1,1-1,-1 0,1 0,-1 0,0-1,0 1,0-1,0 0,0 0,0-1,0 1,-1-1,1 0,-1 0,0 0,0 0,1-1,23-18,0-1,-2-1,-1-1,0-2,-2 0,-2-1,0-1,-2-1,9-20,-9-6,-14 32</inkml:trace>
  <inkml:trace contextRef="#ctx0" brushRef="#br0" timeOffset="-1736.02">293 227,'-22'8,"0"1,1 0,0 2,1 0,0 2,1 0,0 1,1 1,0 1,1 0,1 1,1 1,0 2,11-15,0 1,1 0,0 1,0-1,0 0,1 1,0 0,0-1,1 1,0 0,0 0,1 0,-1 0,2 0,-1 0,1 0,0 0,0-1,1 1,0 0,0-1,0 1,1-1,0 1,0-1,1 0,1 2,-2-6,0 0,0 0,0-1,0 1,0-1,0 0,1 0,-1 0,0 0,0 0,1-1,-1 1,1-1,-1 0,0 0,1 0,-1-1,1 1,-1-1,0 0,1 0,-1 0,0 0,0 0,0-1,0 0,0 1,0-1,77-61,31-102,-55 73,-56 91,0 0,0 0,0 0,0 0,0 0,1 0,-1 0,0 0,1 0,-1 0,1 1,-1-1,1 0,-1 0,1 0,-1 1,1-1,0 0,-1 1,1-1,0 0,0 1,0-1,-1 1,1-1,0 1,0 0,0-1,0 1,0 0,0 0,0-1,0 1,0 0,0 0,0 0,0 0,0 0,0 0,0 1,-1-1,1 0,0 0,0 1,0-1,0 0,0 1,0-1,0 1,-1-1,1 1,0 0,0-1,-1 1,1 0,0 0,-1-1,1 1,-1 0,1 0,0 1,56 145,-39-105,-2-1,-1 2,-3 0,1 13,-12-52,6 21,-1 0,-2 0,0 1,-2-1,0 1,-2 0,-1-1,-1 1,-2-1,0 1,-5 14,6-30,-1 0,0-1,0 1,-1-1,0 0,-1 0,0 0,0-1,-1 0,0 0,0-1,-1 1,0-2,0 1,-1-1,1 0,-1-1,-1 0,8-4,0-1,0 1,-1-1,1 0,0 0,0 0,0 0,0 0,-1 0,1 0,0-1,0 1,0-1,0 0,0 1,0-1,0 0,0 0,0 0,0 0,1-1,-1 1,0 0,1-1,-1 1,1-1,-1 0,1 0,0 1,0-1,0 0,0 0,0 0,0 0,0 0,1 0,-1 0,1-1,-15-84,15 70,1 1,1-1,0 1,1 0,1 0,1 0,0 0,1 1,0 0,1 0,1 1,1-1,0 2,1-1,0 1,1 1,10-10,202-214,-208 221,0 1,-1-2,-1 0,-1-1,0 0,-1-1,0 0,-2-1,0 0,1-9,-10 28,-1 0,1 0,-1 1,1-1,-1 0,1-1,0 1,-1 0,1 0,-1 0,1 0,-1 0,1 0,-1 0,1-1,0 1,-1 0,1 0,-1-1,1 1,-5 16,2 1,0-1,1 1,1 0,0 0,1 0,1 0,1 0,0 0,1-1,1 1,0-1,2 0,0 0,5 10,-9-23,0 0,0 0,0 0,1-1,-1 1,1-1,0 1,0-1,0 0,0 0,0 0,0 0,1-1,-1 1,0-1,1 0,-1 0,1 0,0 0,-1-1,1 1,0-1,-1 0,1 0,0-1,-1 1,1-1,0 1,-1-1,1 0,0-1,5-1,-1-1,1 0,-1 0,0-1,0 0,0-1,-1 0,0 0,0 0,0-1,4-6,99-157,-110 170,0-1,0 1,1-1,-1 1,0-1,0 0,0 1,1-1,-1 1,0-1,1 1,-1 0,1-1,-1 1,0-1,1 1,-1 0,1-1,-1 1,1 0,-1-1,1 1,-1 0,1 0,-1-1,1 1,0 0,-1 0,1 0,-1 0,1 0,-1 0,1 0,0 0,-1 0,1 0,-1 0,1 0,-1 0,1 1,0-1,-1 0,1 0,-1 1,1-1,-1 0,1 1,-1-1,0 0,1 1,-1-1,1 1,-1 0,12 33,-10-26,4 38,-6-41,-1 0,1 1,0-1,0 1,1-1,0 0,0 1,0-1,0 0,1 0,0 0,0 0,0 0,1 0,-1-1,1 1,0-1,1 1,-1-1,1 0,0 0,0-1,0 1,0-1,0 0,1 0,3 1,-1-5,0 0,0-1,0 0,0-1,-1 1,1-1,-1-1,1 1,-1-1,0 0,-1 0,1-1,-1 0,0 0,0 0,0-1,-1 1,0-1,0 0,0 0,-1-1,0 1,0-1,0 0,-1-1,9-10,84-155,-88 149</inkml:trace>
  <inkml:trace contextRef="#ctx0" brushRef="#br0" timeOffset="-1439.036">830 1,'0'5,"4"1,3 1</inkml:trace>
  <inkml:trace contextRef="#ctx0" brushRef="#br0" timeOffset="-938.259">1761 340,'20'-5,"0"-1,0 0,0-2,-1 0,0-1,-1-1,0-1,-1-1,0 0,-1-1,0-1,-1 0,0-1,1-4,-15 18,1-1,-1 1,0-1,0 0,0 0,0 0,0 1,-1-1,1 0,0 0,-1 0,0 0,1 0,-1 0,0 0,0 0,0 0,0-1,0 1,-1 0,1 0,0 0,-1 0,0 1,1-1,-1 0,0 0,0 0,0 0,0 1,-1-1,1 0,0 1,-1-1,1 1,-1 0,1-1,-1 1,-1-1,-1 0,-1 0,1 0,-1 0,1 0,-1 1,0 0,0 0,0 0,1 1,-1 0,0-1,0 2,0-1,0 1,0-1,-1 2,-12 4,1 1,0 1,0 0,0 1,1 1,0 1,1 0,0 1,1 1,0 0,-8 11,15-16,1 0,-1 1,1-1,1 1,0 0,0 1,1-1,0 1,1 0,0 0,0 0,1 0,0 0,1 1,0-1,1 1,0-1,1 0,0 1,0-1,1 0,1 1,3 9,0-12,1-1,0 1,0-1,1 0,0 0,0-1,0 0,1-1,0 0,0 0,1-1,-1 0,1 0,0-1,0-1,0 1,0-2,0 1,1-2,0 1,17 0,-1-1,1-1,0-1,-1-1,0-2,7-2,-9 2</inkml:trace>
  <inkml:trace contextRef="#ctx0" brushRef="#br0" timeOffset="40494.873">180 1920,'2'-12,"0"1,1 0,0-1,1 1,0 0,1 1,0-1,0 1,1 0,1 0,0 1,1-1,8-14,7-6,1 2,1 1,2 1,1 1,0 1,2 1,20-10,-49 31,0 0,0 1,0-1,0 0,1 1,-1-1,1 1,-1 0,1-1,0 1,-1 0,1 0,0 0,0 0,0 0,-1 1,1-1,0 0,0 1,0 0,0-1,0 1,1 0,-1 0,0 0,0 0,0 0,0 1,0-1,0 1,0-1,0 1,0 0,-1-1,1 1,0 0,0 0,0 1,-1-1,1 0,-1 0,1 1,-1-1,1 1,-1 0,0-1,0 1,0 0,0-1,0 1,0 0,0 1,1 80,6 25,-7-107,-1 0,1 1,0-1,-1 1,1-1,0 0,0 1,0-1,0 0,0 0,0 0,0 0,1 0,-1 0,0 0,1 0,-1 0,0 0,1-1,-1 1,1-1,-1 1,1-1,-1 0,1 1,0-1,-1 0,1 0,-1 0,1 0,-1 0,1 0,0-1,-1 1,1-1,-1 1,1-1,-1 1,0-1,1 0,-1 1,0-1,1 0,0-1,61-48,-59 46,38-37,-19 17,1 1,0 2,2 0,1 2,9-5,-13 10,-18 9,1 1,-1 0,1 1,0-1,0 1,1 0,-1 1,1 0,-1 0,1 0,0 1,-1 0,5-1,-9 4,1 1,-1-1,0 0,0 1,0-1,0 1,0 0,0 0,-1 0,1 0,-1 0,0 0,0 0,0 0,0 0,0 0,-1 1,1-1,-1 0,0 1,0-1,-1 0,1 0,0 1,-1-1,0 0,0 0,0 0,0 0,-1 0,0 2,2-3,-39 129,38-129,0 1,0-1,1 1,-1-1,1 1,-1-1,1 1,0 0,0-1,0 1,0 0,1-1,-1 1,1-1,-1 1,1-1,0 1,0-1,0 1,0-1,2 3,8 5</inkml:trace>
  <inkml:trace contextRef="#ctx0" brushRef="#br0" timeOffset="40822.656">1337 1525,'-2'13,"1"-1,0 1,1-1,0 1,0-1,2 1,0-1,0 0,1 1,0-1,1 0,0-1,1 1,1-1,0 0,0 0,8 9,-11-17,-1 0,1 0,0-1,0 0,0 1,0-1,0 0,1 0,-1-1,0 1,1-1,0 0,-1 0,1 0,0 0,-1-1,1 1,0-1,0 0,-1 0,1 0,0-1,0 1,-1-1,1 0,0 0,-1 0,1-1,-1 1,1-1,-1 0,0 0,0 0,0 0,0 0,0-1,4-2,0-1,-1-1,0 1,0-1,0 0,-1 0,0 0,-1-1,1 0,-1 0,-1 0,0 0,0-1,0 1,-1-1,-1 4,-1-1,1 1,-1 0,0 0,-1 0,1 0,-1-1,0 1,0 0,0 0,-1 0,0 0,0 1,0-1,0 0,-1 1,0-1,0 1,0 0,0 0,-1 0,0 1,0-1,0 1,0 0,0 0,0 0,-1 1,0-1,1 1,-1 0,0 0,0 1,0 0,0-1,0 2,0-1,-1 1,1-1,0 1,0 1,0-1,-1 1,-4 1,-1-1,1 2,-1 0,1 0,0 1,0 0,1 1,-1 0,1 0,-1 2,-9 8</inkml:trace>
  <inkml:trace contextRef="#ctx0" brushRef="#br0" timeOffset="41325.018">1958 1045,'7'19,"-1"0,-1 0,0 0,-2 0,0 1,-1 0,-1-1,-1 1,-2 13,2-14,-27 157,-3 46,3-91,24-134,3-8</inkml:trace>
  <inkml:trace contextRef="#ctx0" brushRef="#br0" timeOffset="41609.064">1677 1440,'38'-5,"22"-1,7 0,-5 1,-7 2,-8 1,-8 0,-5 2,-4-5,-8-1</inkml:trace>
  <inkml:trace contextRef="#ctx0" brushRef="#br0" timeOffset="41856.313">2354 1638,'0'24,"0"8</inkml:trace>
  <inkml:trace contextRef="#ctx0" brushRef="#br0" timeOffset="42010.924">2325 1271</inkml:trace>
  <inkml:trace contextRef="#ctx0" brushRef="#br0" timeOffset="42360.909">2636 1384,'-15'36,"2"-1,2 2,1-1,2 1,2 1,-2 24,8-57,-1-1,1 0,-1 0,1 0,0 0,1 1,-1-1,1 0,0 0,0 0,0 0,0 0,1 0,-1 0,1 0,0-1,0 1,1-1,-1 1,1-1,0 0,0 0,0 0,0 0,0-1,1 1,-1-1,1 0,-1 0,1 0,0 0,0-1,0 1,0-1,0 0,0 0,0-1,0 1,2-1,8-5,-1 0,0-1,-1 0,1-1,-1-1,-1 0,1-1,-2 0,1 0,-1-1,0-1,-1 1,0-2,-1 1,-1-1,1 0,-2-1,0 0,0 0,-1 0,3-13,-7 22,1 0,-1-1,1 1,-1 0,0 0,-1-1,1 1,-1 0,0-1,0 1,0 0,0-1,-1 1,0 0,0-1,0 1,0 0,-1 0,1 0,-1 0,0 0,0 0,-1 1,1-1,-1 1,0-1,0 1,0 0,0 0,-1 0,1 1,-1-1,1 1,-1 0,0 0,0 0,0 0,0 1,0 0,-1 0,1 0,0 0,-1 0,-1 1,-77 2,63 5</inkml:trace>
  <inkml:trace contextRef="#ctx0" brushRef="#br0" timeOffset="42925.992">2946 1723,'154'-219,"-151"213,0 0,1 1,-1-1,1 1,0 0,0 0,0 0,1 1,0 0,0-1,0 2,0-1,1 1,-1-1,1 1,0 1,0-1,0 1,4-1,-8 4,-1 1,1-1,-1 0,1 0,-1 1,0-1,1 1,-1-1,0 1,0-1,0 1,0 0,0 0,-1-1,1 1,-1 0,1 0,-1 0,1 0,-1 0,0 0,0 0,0 0,0 0,0-1,0 1,-1 0,1 0,-1 0,1 0,-1 0,0 0,0-1,0 1,0 1,-2 10,1-7,-1-1,2 1,-1 0,1 0,-1 1,2-1,-1 0,1 0,0 1,0-1,1 0,-1 0,1 0,1 0,-1 0,1 0,0 0,1 0,-1 0,1-1,0 1,1-1,-1 0,1 0,0 0,0-1,1 1,-1-1,1 0,0 0,0-1,0 1,1-1,5 2,-2-5,1 0,0-1,-1-1,1 0,-1 0,0-1,1 0,-1 0,0-1,-1 0,1-1,-1 0,0 0,0-1,0 0,-1 0,0-1,0 0,0-2,0 3,7-7,0-1,-1 0,-1-1,-1-1,0 0,0-1,-2 1,0-2,-1 0,-1 0,1-5,-2 3</inkml:trace>
  <inkml:trace contextRef="#ctx0" brushRef="#br0" timeOffset="46091.026">4555 1130,'14'-1,"1"1,-1-2,1 0,-1 0,1-1,-1-1,0-1,-1 0,1 0,-1-2,0 1,0-2,1 1,-1 0,0-1,-1-1,0 0,0-1,-1 0,-1-1,1 0,-2 0,1-1,-2 0,1-1,-2 0,0 0,0-1,-2 0,1 0,-2 0,1-6,-5 17,0 0,-1 0,0 0,0 1,0-1,0 0,0 0,-1 1,1-1,-1 0,0 1,0 0,0-1,0 1,0 0,0 0,0 0,-1 0,1 1,-1-1,1 0,-1 1,0 0,0 0,1 0,-1 0,0 0,0 0,0 1,0 0,0-1,0 1,0 0,0 0,0 1,0-1,0 1,0-1,0 1,0 0,0 0,1 0,-1 1,0-1,1 0,-1 1,1 0,-1 0,1 0,0 0,-1 0,-9 7,0 1,0 0,1 0,0 1,0 1,2 0,-1 0,2 1,-1 0,2 1,0-1,1 2,0-1,1 1,0-1,1 1,0 6,-4 33,3 0,1 1,3-1,4 17,-2 0,14 83,-1 45,-16-191,0 0,-1 0,0 0,0-1,-1 1,0-1,0 0,-1 0,0-1,0 1,0-1,-1 0,0 0,0-1,-1 0,0 0,1 0,-1-1,-1 0,1 0,-1-1,1 0,-1 0,0-1,0 0,0 0,-1-1,1 0,0-1,0 0,-1 0,1 0,0-1,0 0,0-1,0 0,0 0,0-1,0 0,-6-3,9 3,1 1,-1-1,0 0,1-1,0 1,0-1,0 1,0-1,0-1,1 1,0 0,-1-1,2 0,-1 1,1-1,-1 0,1 0,1-1,-1 1,1 0,0-1,0 1,0 0,1-1,0 1,0-1,0 1,2-5,-1-2,0 1,1-1,1 1,0 0,0 0,1 0,1 1,0-1,0 1,1 0,0 0,1 1,4-5,26-19,1 1,2 1,1 3,2 1,0 2,2 2,32-11,-76 34,13-7,1 1,0 1,0 1,0 0,1 0,-1 2,1 0,6 0,1 2</inkml:trace>
</inkml:ink>
</file>

<file path=ppt/ink/ink6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35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1496 196,'24'0,"23"0,7 0,0 0,-5 0,-5 0,-6 0,-5 0,-2 0,-3 0,0 0,-6 0</inkml:trace>
  <inkml:trace contextRef="#ctx0" brushRef="#br0" timeOffset="301.118">1524 478,'38'-5,"23"-6,5-1,-3 1,-8 2,-8 4,-8 1,-10 3</inkml:trace>
  <inkml:trace contextRef="#ctx0" brushRef="#br0" timeOffset="636.948">1496 676,'29'0,"19"0,6 0,-1 0,-5 0,-6 0,-5-5,-4-2,-8 1</inkml:trace>
  <inkml:trace contextRef="#ctx0" brushRef="#br0" timeOffset="-1635.127">368 139,'6'0,"-19"21,-37 41,36-49,1 1,0 0,1 1,0 1,1 0,1 0,1 1,0 1,2-1,-1 1,2 1,1-1,0 1,1 0,-1 15,8-25,-1-1,1 1,1-1,-1 0,1 0,1-1,-1 1,1-1,1 0,-1 0,1-1,1 0,-1 0,1 0,0-1,0 0,0 0,1 0,0-1,0-1,0 1,0-1,0 0,1-1,-1 0,1-1,0 0,0 0,6 0,-11 0,1 0,-1 0,1-1,0 0,0 1,-1-1,1-1,0 1,-1-1,1 0,-1 0,1 0,-1-1,1 1,-1-1,0 0,1 0,-1-1,0 1,-1-1,1 0,0-1,6-10</inkml:trace>
  <inkml:trace contextRef="#ctx0" brushRef="#br0" timeOffset="-1126.473">1 83,'1'-5,"1"0,0 0,1 1,-1-1,1 1,0-1,0 1,0 0,0 1,1-1,0 0,-1 1,1 0,1 0,-1 0,0 0,1 1,-1-1,1 1,0 0,0 1,0-1,0 1,0 0,0 0,0 1,3-1,5 1,0 0,0 1,0 0,0 1,-1 1,1 0,0 0,-1 1,0 1,5 3,46 23,-39-17,1-2,0 0,0-2,1-1,1-1,13 2,5-2,-34-5,0 0,1 0,-1-2,1 1,0-1,-1-1,1 0,0-1,-1 0,1-1,0 0,-1 0,0-2,0 1,0-1,3-2,-11 4,-1 1,0 0,0 0,0-1,0 1,0-1,-1 0,1 0,0 0,-1 1,1-1,-1-1,0 1,1 0,-1 0,0 0,-1-1,1 1,0 0,-1-1,1 1,0-3,-3-9</inkml:trace>
  <inkml:trace contextRef="#ctx0" brushRef="#br0" timeOffset="-386.923">735 506,'-62'39,"49"-27,0-1,1 2,1 0,0 0,1 1,0 0,1 1,1 0,0 1,1-1,-4 14,12-29,-1 0,0 0,0 0,1 0,-1-1,0 1,1 0,-1 0,1 0,-1 0,0 0,1 0,-1 0,0 0,1 0,-1 0,0 0,1 0,-1 0,0 0,1 0,-1 1,0-1,1 0,-1 0,0 0,1 0,-1 1,0-1,1 0,-1 0,0 1,0-1,1 0,-1 0,0 1,0-1,0 0,0 1,1-1,-1 0,0 1,0-1,0 0,0 1,0-1,0 0,0 1,0-1,0 1,0-1,0 0,0 1,0-1,0 0,0 1,0-1,0 1,23-26,-22 25,126-170,-127 169,1 0,-1 1,1-1,-1 1,0 0,1-1,0 1,-1-1,1 1,-1 0,1-1,-1 1,1 0,0-1,-1 1,1 0,0 0,-1 0,1 0,0 0,-1 0,1 0,0 0,-1 0,1 0,0 0,-1 0,1 0,0 0,-1 1,1-1,-1 0,1 1,0-1,-1 0,1 1,-1-1,1 0,-1 1,1-1,-1 1,1-1,-1 1,0-1,1 1,-1 0,0-1,1 1,-1-1,0 1,0 0,1 0,16 44,-12-29,-4-12,0 0,0 1,0-1,0 0,1 0,-1 0,1 0,0 0,1 0,-1 0,1-1,0 1,-1-1,1 1,1-1,-1 0,0-1,1 1,0 0,-1-1,1 0,0 0,0 0,0 0,1-1,-1 0,0 0,0 0,1 0,-1 0,1-1,-1 0,0 0,1 0,-1-1,1 1,-1-1,0 0,1 0,-1-1,0 1,0-1,1-1,8-7,-2-2,1 1,-1-1,-1-1,0 0,-1-1,-1 0,0 0,-1 0,0-1,3-12,24-61,-21 70</inkml:trace>
  <inkml:trace contextRef="#ctx0" brushRef="#br0" timeOffset="33445">1270 563,'1'-1,"0"0,0-1,-1 1,1 0,0 0,0 0,-1 0,1-1,-1 1,0 0,1 0,-1-1,0 1,0 0,1-1,-1 1,0 0,0-1,-1 1,1 0,0-1,0 1,-1 0,1-1,0 1,-1 0,0 0,1 0,-1-1,0 1,1 0,-1 0,0 0,0 0,0 0,0 0,0 0,0 1,0-1,0 0,0 0,-1 1,1-1,0 1,0-1,0 1,-1 0,1-1,0 1,-1 0,1 0,0 0,-1 0,1 0,0 0,-1 0,1 0,0 1,-1-1,1 0,0 1,0-1,-1 1,1-1,0 1,0 0,-1 0,-5 2,0 0,0 0,0 0,1 1,0 0,-1 0,2 1,-1 0,0 0,1 0,0 0,0 1,0 0,1 0,0 0,0 1,1-1,0 1,0 0,0 0,-1 5,3-10,0 0,0-1,1 1,-1 0,0 0,1-1,-1 1,1 0,-1 0,1 0,0 0,0 0,0-1,0 1,0 0,0 0,1 0,-1 0,1 0,-1-1,1 1,0 0,-1 0,1-1,0 1,0 0,0-1,0 1,1-1,-1 1,0-1,1 0,-1 0,1 1,-1-1,1 0,0 0,-1-1,0 0,0 0,0 1,0-1,0 0,0 1,0-1,0 1,0-1,0 1,0-1,0 1,0-1,0 1,0 0,-1 0,1-1,0 1,-1 0,1 0,0 0,-1 0,1 0,-1 0,0 0,1 0,-1 0,0 0,1 0,-1 0,0 0,0 0,0 0,0 0,0 1,0-1,0 0,-1 0,1 0,0 0,0 0,-1 0,1 0,-1 0,1 0,-1 0,1 0,-1-1,0 1,1 0,-1 0,-35 32,31-31,1 1,0 0,0 0,-1 0,2 0,-1 0,0 1,1-1,-1 1,1 0,0 0,1 1,-1-1,1 1,-1-1,1 1,1 0,-1-1,1 1,0 0,0 0,0 0,1 0,-1 0,1 0,0 0,1 1,-1-1,1 0,0 0,1-1,-1 2,3 0,0-1,0 0,1 0,-1 0,1 0,0-1,0 0,1 0,-1 0,1-1,0 0,0 0,0 0,0-1,0 0,1 0,-1-1,1 1,-1-2,1 1,-1-1,1 1,0-2,-1 1,1-1,0 0,49-33,-41 18</inkml:trace>
</inkml:ink>
</file>

<file path=ppt/ink/ink6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2:11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145 310,'-4'-1,"-1"0,0 1,1 0,-1 0,0 0,1 1,-1-1,0 1,1 0,-1 0,1 1,0 0,-1-1,1 1,0 1,0-1,0 1,0-1,1 1,-1 0,1 0,-1 1,1-1,0 1,0 0,1-1,-1 1,1 1,0-1,0 0,0 0,1 1,-1-1,1 3,-4 5,1 1,1-1,0 1,1 0,0 0,1 0,0 0,1 0,1 0,1 7,-2-15,1 0,0 0,0 0,0 0,1 0,-1 0,1-1,0 1,1-1,-1 1,1-1,0 0,0 0,0 0,0 0,1-1,0 1,-1-1,1 0,0 0,1 0,-1-1,1 1,-1-1,1 0,-1-1,1 1,2 0,2 0,-1 0,0 0,1-1,0 0,-1-1,1 0,-1 0,1-1,-1 0,1 0,-1-1,1 0,-1-1,0 0,0 0,0-1,0 0,-1 0,0 0,0-1,0 0,0-1,-1 0,1 0,-2 0,1-1,-1 1,0-1,1-2,-1-3,-1 0,1 0,-2 0,0 0,0-1,-2 1,1-1,-1 0,-1 1,0-1,-1 0,-1 0,0 1,-1-4,2 10,-1 0,1 0,-1 0,-1 0,1 1,-1-1,0 1,0-1,-1 1,1 0,-1 0,0 1,-1-1,1 1,-1 0,0 0,0 0,0 1,0 0,-1 0,1 0,-1 0,0 1,0 0,0 0,0 1,0 0,0 0,-4 0,11 1,-1 1,0-1,0 1,1-1,-1 1,0-1,0 1,0-1,1 1,-1 0,0-1,0 1,0-1,0 1,0-1,0 1,0-1,0 1,-1-1,1 1,0 0,0-1,0 1,-1-1,1 1,0-1,0 0,-1 1,1-1,0 1,-1-1,1 1,-1-1,1 0,0 1,-1-1,1 0,-1 1,1-1,-1 0,1 0,23 4,1-2,1 0,-1-2,0-1,0-1,0-1,0 0,0-2,-1-1,0-1,0-1,-1-1,1-1,-2-1,0-1,6-5,-16 11,-1 0,0 0,0-2,-1 1,1-1,-2-1,1 1,-1-1,0-1,-1 0,0 0,-1 0,0-1,-1 1,0-2,-4 10,-1 1,1-1,-1 1,0-1,0 1,0 0,0-1,0 1,0-1,0 1,0-1,0 1,-1-1,1 1,-1-1,1 1,-1 0,1-1,-1 1,0 0,0 0,0-1,1 1,-1 0,0 0,0 0,-1 0,1 0,0 0,0 1,0-1,-1 0,1 0,0 1,-1-1,1 1,-1-1,1 1,0 0,-1 0,1-1,-1 1,1 0,-1 0,-1 1,-65 16,62-12,1 1,0 0,0 0,0 0,1 0,0 1,1-1,-1 1,1 0,0 0,1 1,0-1,0 0,0 1,1 0,0-1,1 1,-1-1,2 1,-1 0,1-1,0 1,0-1,1 1,0-1,1 0,0 1,0-1,0-1,1 1,0 0,0-1,0 0,1 0,0 0,0 0,5 2,7 6,1 0,1-2,0-1,1 0,0-1,0-1,9 2,-25-10,-1 0,1 0,-1 1,0-1,1 1,-1 0,0 0,0 0,0 0,-1 1,1-1,0 1,-1-1,0 1,1 0,-1 0,0 0,0 0,-1 1,1-1,-1 0,0 1,0-1,0 1,0 0,0-1,-1 1,0-1,1 1,-1 0,-1-1,1 1,0 0,-1-1,0 1,0 0,-62 116,60-107</inkml:trace>
</inkml:ink>
</file>

<file path=ppt/ink/ink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2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0 339,'79'0,"215"-11,8-24,-193 24,-109 11,0 0,-1 0,1 1,-1-1,1 0,0 0,-1 0,1 0,0 1,0-1,-1 0,1 0,0 0,-1 1,1-1,0 0,0 1,0-1,-1 0,1 0,0 1,0-1,0 0,0 1,-1-1,1 1,0-1,0 0,0 1,0-1,0 0,0 1,0-1,0 0,0 1,0-1,0 1,0-1,1 0,-1 1,0-1,0 0,0 1,0-1,1 0,-1 1,0-1,0 0,0 0,1 1,-1-1,0 0,1 0,-1 1,0-1,1 0,-1 0,0 0,1 0,-1 0,0 1,1-1,-15 5</inkml:trace>
  <inkml:trace contextRef="#ctx0" brushRef="#br0" timeOffset="249.969">84 565,'44'0,"37"0,11 0,-2 0,-5-5,-14-1,-13 0,-7 1,-7 2,-7 1,-5 0,-2 2,-7 5,-3 1,-4 0</inkml:trace>
  <inkml:trace contextRef="#ctx0" brushRef="#br0" timeOffset="813.954">338 1,'48'22,"-2"2,0 3,35 27,42 24,-67-45,-2 2,-2 3,-1 2,9 12,-58-50,1 1,0-1,-1 1,0 0,1 0,-1 0,0 0,-1 0,1 1,-1-1,1 0,-1 1,0-1,0 1,0 0,-1-1,1 1,-1 0,0-1,0 1,0 0,-1-1,1 1,-1 0,0-1,0 1,0-1,0 1,-1-1,1 0,-1 1,0-1,0 0,0 0,-1 0,1-1,-2 2,-109 91,-143 63,36-41,202-104</inkml:trace>
</inkml:ink>
</file>

<file path=ppt/ink/ink6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2:21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114 319,'-27'96,"4"1,-6 73,14-80,8-53,4-25,0 0,0 1,2-1,-1 1,2 0,-1-1,2 1,0 0,2 10,-2-22,0-1,1 1,-1 0,0 0,1-1,-1 1,1-1,-1 1,1-1,-1 0,1 0,-1 1,1-1,-1 0,1 0,0-1,-1 1,1 0,-1 0,1-1,-1 1,1-1,-1 1,0-1,1 0,-1 1,1-1,-1 0,0 0,0 0,0 0,1 0,-1 0,0 0,0-1,-1 1,1 0,0-1,0 1,-1 0,1-1,0 1,-1-1,1 1,-1-1,0 0,6-5,152-110,-135 103,0 0,1 1,1 2,0 1,0 0,1 2,0 1,1 1,-1 2,1 0,27 0,-49 4,0 0,1 0,-1 0,0 1,0 0,0 0,0 0,0 1,0-1,0 1,0 0,-1 0,1 1,-1 0,1 0,-1 0,0 0,0 0,0 1,-1 0,1 0,-1 0,0 0,0 0,0 1,-1-1,0 1,0 0,0-1,0 1,-1 0,1 0,-1 0,-1 1,1-1,-1 0,0 0,0 0,0 2,-2 5,0 0,0 0,-1-1,-1 1,0-1,0 1,-1-1,-1-1,0 1,0-1,-1 0,0 0,-1-1,0 0,-9 8,-5 3,-2 0,0-2,-1 0,-1-2,-21 10,26-14,0-1,-1-2,0 0,-1-1,0-1,0-2,0 0,-1-1,1-1,-1-2,-13 0,35-1,-1 0,1-1,-1 1,1-1,-1 1,1-1,0 0,-1 0,1 0,0 0,0-1,0 1,0-1,0 1,0-1,0 0,0 1,1-1,-1 0,1 0,-1 0,1 0,0-1,-1 0,-5-15</inkml:trace>
  <inkml:trace contextRef="#ctx0" brushRef="#br0" timeOffset="1040.185">1017 770,'-34'24,"0"2,1 1,2 1,1 2,-10 15,34-40,1 1,0 0,0 0,0 1,1-1,0 1,0 0,1 0,0 1,0-1,1 1,0-1,0 1,0 0,1 0,1-1,-1 1,1 0,1 0,0 7,0-13,0 0,0 0,1 1,-1-1,0 0,1-1,0 1,-1 0,1 0,0-1,0 1,0-1,0 0,0 1,0-1,0 0,0 0,1 0,-1 0,0-1,1 1,-1-1,0 1,1-1,-1 0,1 0,-1 0,0 0,1 0,-1-1,1 1,-1-1,0 1,0-1,2-1,80-37,-82 37,26-18,-2-1,0-1,-2-1,0-2,-2 0,10-16,-2 6,64-80,-100 143,-25 109,30-134,1 1,0 0,0-1,0 1,0-1,1 1,-1-1,1 0,0 1,0-1,1 1,-1-1,0 0,1 0,0 0,0 0,0 0,0 0,0-1,1 1,-1-1,1 1,0-1,-1 0,1 0,0 0,0 0,1-1,-1 1,0-1,0 0,1 0,-1 0,1 0,-1 0,1-1,2 0,10-2,0-1,0 0,-1-1,1-1,-1-1,0 0,-1-1,0 0,0-1,0-1,-1 0,0-1,-1 0,0-1,-1-1,8-9,-3 7,-2 3,0 0,0-1,-2 0,1-1,-2-1,1 0,-2 0,0-1,-1 0,0-1,-1 0,-1 0,-1-1,0 0,-1 0,-1 0,2-14,-6 28,-1 0,1 1,-1-1,1 0,-1 1,0-1,0 1,0-1,0 1,0-1,0 1,-1 0,1 0,-1-1,0 1,0 0,0 0,0 1,0-1,0 0,0 1,0-1,-1 1,1 0,-1 0,1 0,-1 0,1 0,-1 0,1 1,-1-1,0 1,1 0,-1 0,-2 0,-3 0,0 0,0 0,0 1,0 0,0 1,0-1,1 2,-1-1,1 1,-1 0,-6 4,-63 69,75-74,1 0,-1 1,1-1,0 1,0 0,0-1,0 1,1 0,-1 0,1-1,-1 1,1 0,0 0,0 0,1 0,-1-1,0 1,1 0,0 0,-1-1,1 1,0 0,1-1,-1 1,0-1,1 1,-1-1,1 0,0 1,0-1,0 0,0 0,0 0,0-1,0 1,2 0,5 4,0-1,0 0,1-1,-1 0,1 0,0-1,1 0,-1-1,8 1,39 11,-54-13,0-1,0 1,0 1,0-1,0 0,0 1,-1-1,1 1,-1 0,1 0,-1 0,1 0,-1 0,0 0,0 1,0-1,0 1,-1-1,1 1,-1 0,0 0,1 0,-1 0,0 0,-1 0,1 0,0 0,-1 0,0 0,0 2,-24 92,10-54,13-41,0-1,1 1,0 0,-1 0,1 0,0 0,0 0,0 0,0 0,0 0,0 0,1 0,-1 0,1-1,-1 1,1 0,0 0,0 0,0-1,0 1,0 0,0-1,0 1,0-1,1 1,-1-1,0 0,1 1,-1-1,1 0,0 0,-1 0,1 0,0 0,0-1,0 1,-1-1,1 1,0-1,77-2,-65-5,-6-1</inkml:trace>
  <inkml:trace contextRef="#ctx0" brushRef="#br0" timeOffset="1856.274">1722 1080,'19'-1,"0"-2,0 0,0-1,-1 0,0-2,0 0,0-1,-1-1,0-1,0 0,-1-1,0-1,-1 0,13-13,-8 4,-1-1,0-1,-2-1,0 0,7-17,-19 33,-1 0,0-1,0 1,0-1,-1 0,-1-1,1 1,-1 0,-1-1,1 1,-1-1,-1 1,0-1,0 0,-1 1,0-1,-1-5,-1 11,0 0,0-1,-1 1,1 1,-1-1,0 0,0 1,0 0,0 0,0 0,0 0,0 1,-1-1,1 1,-1 0,1 1,-1-1,1 1,-1 0,1 0,-1 0,1 0,-1 1,1 0,-1 0,1 0,0 1,-1-1,1 1,0 0,0 0,0 1,0-1,1 1,-1 0,1-1,-1 2,0 0,2-2,0-1,0 1,0 0,0 0,0 0,1 0,-1 0,1 0,-1 0,1 0,0 1,0-1,0 0,0 1,0-1,0 1,1-1,-1 1,1-1,0 1,0 0,0-1,0 1,0-1,1 1,-1 0,1-1,-1 1,1-1,0 1,0-1,0 0,1 1,-1-1,0 0,1 0,-1 0,1 0,0 0,0 0,0 0,0-1,0 1,0-1,0 1,0-1,1 0,-1 0,0 0,1 0,0 0,11 2,1-1,-1-1,0 0,0 0,1-2,-1 0,0 0,0-2,0 1,0-2,14-4,-27 7,0 0,0 0,0 0,0 0,1 0,-1 1,0-1,1 1,-1-1,0 1,1-1,-1 1,1 0,-1 0,1 0,-1 0,0 0,1 0,-1 0,1 0,-1 0,1 1,-1-1,0 1,1-1,-1 1,0-1,1 1,-1 0,0-1,0 1,1 0,-1 0,0 0,0 0,0 0,0 0,-1 1,1-1,0 0,0 0,-1 1,1-1,0 0,-1 1,0-1,1 0,-1 1,0-1,0 1,1-1,-1 1,-80 130,76-126,0 0,0 0,0 0,0 0,1 0,0 1,1-1,-1 1,1 0,0 0,1 0,0 0,0 0,0 0,1 1,0-1,1 0,0 0,0 0,0 0,1 0,0 0,0 0,0 0,1-1,0 1,1-1,-1 0,2 1,-1-3,-1 0,1 0,0-1,0 0,0 1,0-1,1-1,0 1,-1-1,1 0,0 0,0 0,0 0,0-1,0 0,0 0,0-1,0 1,1-1,-1 0,0 0,0-1,1 0,-1 0,0 0,0 0,0-1,1 0,11-9,-2 1</inkml:trace>
  <inkml:trace contextRef="#ctx0" brushRef="#br0" timeOffset="2558.602">2542 911,'41'-11,"12"0,0-3,-1-3,-1-1,0-3,21-13,-70 33,1 1,0-1,-1 0,1 0,0 0,-1-1,1 1,-1 0,0-1,0 0,1 0,-1 1,0-1,0-1,-1 1,1 0,0 0,-1-1,1 1,-1 0,0-1,0 0,0 1,0-1,0 0,-1 1,1-1,-1 0,1 0,-1 1,0-1,0 0,-1 0,1 0,-1 1,1-1,-1 0,0 0,0 1,0-1,0 1,0-1,-1 1,1-1,-1 1,1 0,-1 0,0 0,0 0,-1-1,-7-1,1 0,-1 1,0 0,0 1,0 0,0 0,0 1,-1 1,1 0,0 0,0 1,-1 0,1 1,0 0,0 0,0 1,1 1,-1-1,1 2,0-1,0 1,0 1,0-1,1 2,-7 6,8-8,1 0,0 0,0 1,1 0,0 0,0 0,0 0,1 1,0 0,0 0,0 0,1 1,0-1,1 1,0 0,0-1,0 1,1 0,0 0,1 0,0 0,0 0,1 0,0 0,0 0,1 0,0 0,0-1,1 1,0 0,0-1,1 0,-1 0,2 0,2 3,0-2,1 0,0-1,0 0,1-1,-1 0,2 0,-1-1,0 0,1-1,0 0,0 0,0-1,1 0,-1-1,0 0,1-1,0 0,-1-1,1 0,0 0,-1-1,6-2,10-1,-1-1,0-2,0 0,-1-2,0-1,-1 0,0-2,20-13,-6 2,-1-1,-1-2,-2-1,0-2,-2-1,-1-2,-2-1,-1-1,-1-1,-3-1,0-1,-3-1,11-28,-12 21,-3 0,-1-2,-3 0,-1 0,-3-1,-2 0,0-43,-6 89,1-1,-1 0,0 0,0 0,0 0,-1 1,1-1,-1 0,0 0,1 1,-1-1,0 0,-1 1,1-1,0 1,-1-1,1 1,-1 0,0-1,0 1,0 0,0 0,0 1,0-1,-1 0,1 1,0-1,-1 1,1 0,-1-1,0 1,1 1,-1-1,0 0,0 1,0-1,1 1,-1 0,0 0,0 0,0 0,1 1,-1-1,0 1,-2 0,-9 5,1 2,-1-1,1 2,0 0,1 0,0 1,1 1,0 0,0 0,1 1,1 0,0 1,0 0,-3 10,-7 13,2 0,1 1,2 1,2 0,1 1,2 1,2-1,2 1,1 0,2 0,2 23,3-38,0 0,1-1,2 1,0-1,2 0,0-1,2 0,1 0,0-1,2 0,0-1,2-1,0 0,1-1,1-1,1 0,5 3,79 47,-89-63,-6-5</inkml:trace>
</inkml:ink>
</file>

<file path=ppt/ink/ink6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2:18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1 734,'17'6,"1"-2,0 0,0 0,0-2,0 0,0-2,1 0,-1 0,0-2,0 0,0-2,0 0,0 0,-1-2,0 0,0-1,0-1,5-3,-1 0,0-2,0 0,-1-1,-1-1,0 0,-1-2,11-13,-26 27,-1 0,1 1,-1-1,0-1,0 1,0 0,0 0,0-1,-1 1,0-1,1 0,-1 1,-1-1,1 0,0 0,-1 1,0-1,0 0,0 0,0 0,-1 1,1-1,-1 0,0 0,0 1,-1-1,1 1,-1-1,1 1,-1-1,0 1,-1 0,1 0,0 0,-1 0,0 1,1-1,-1 0,0 1,0 0,-1 0,1 0,0 0,-3-1,-7 1,0 0,-1 1,1 0,0 1,-1 1,1 0,0 1,0 0,-1 1,2 0,-1 1,0 1,1 0,0 0,0 1,0 1,1 0,0 1,0 0,1 0,0 1,1 1,0-1,0 2,1-1,0 1,-2 4,5-8,-1 0,1 1,0-1,1 1,-1 0,2 0,-1 0,1 1,0-1,1 1,0-1,0 1,1 0,0 0,1 0,0 0,0 0,1 0,0 0,0 0,1-1,1 1,-1 0,1-1,1 0,-1 0,2 0,-1 0,1 0,0-1,0 0,1 0,5 4,5-2,1-1,0 0,1-1,0-2,0 1,0-2,0-1,1 0,0-1,-1-1,1-1,0 0,0-2,12-2,-10 1,-1 0,-1-1,1-2,-1 0,1-1,-2-1,1 0,-1-2,6-4,0-2</inkml:trace>
  <inkml:trace contextRef="#ctx0" brushRef="#br0" timeOffset="547.848">735 932,'197'-310,"-188"296,0 1,1 0,0 1,1 0,1 0,0 1,0 1,1 0,0 0,10-3,-22 12,0 1,0-1,0 1,0-1,0 1,0 0,0 0,0-1,0 1,0 0,0 0,0 0,0 0,0 0,1 1,-1-1,0 0,0 0,0 1,0-1,0 0,0 1,0-1,0 1,0 0,0-1,-1 1,1 0,0-1,0 1,0 0,-1 0,1 0,0 0,-1 0,1 0,-1 0,1 0,-1 0,0 0,1 0,-1 0,0 0,0 0,0 0,1 0,-1 0,0 0,0 0,-1 0,1 0,0 1,0-1,-1 0,1 0,-8 63,6-52,-12 80,14-90,-1 1,1-1,0 1,1-1,-1 1,0-1,1 1,-1-1,1 0,0 1,-1-1,1 0,1 0,-1 1,0-1,0 0,1 0,-1 0,1 0,0-1,-1 1,1 0,0-1,0 1,0-1,0 1,0-1,1 0,-1 0,0 0,0 0,1-1,1 1,4-2,0-1,0 0,0-1,0 1,-1-2,1 1,-1-1,0 0,0 0,0-1,0 0,-1 0,0-1,0 0,2-3,154-120,-161 128,0 0,0 0,1-1,-1 1,1 1,-1-1,1 0,-1 0,1 0,0 1,-1-1,1 1,0-1,-1 1,1 0,0 0,0 0,-1-1,1 2,0-1,-1 0,1 0,0 1,0-1,-1 0,1 1,0 0,-1-1,1 1,-1 0,1 0,-1 0,1 0,-1 0,0 0,0 0,1 1,-1-1,0 0,0 1,0-1,0 1,-1-1,1 1,0 0,0-1,-1 1,1 0,-1-1,0 1,1 0,-1-1,0 1,0 0,0 0,-1 229,5-208,2-5</inkml:trace>
  <inkml:trace contextRef="#ctx0" brushRef="#br0" timeOffset="1113.835">1750 621,'-46'504,"41"-459,5-33,0-1,-1 0,-1 0,0 0,0 0,-1 0,-1 0,0-1,0 1,-1-1,-1 2,5-11,1-1,0 1,0-1,-1 1,1-1,-1 0,1 1,0-1,-1 0,1 1,-1-1,1 0,-1 1,1-1,-1 0,1 0,-1 0,1 1,-1-1,1 0,-1 0,0 0,1 0,-1 0,1 0,-1 0,1 0,-1 0,1 0,-1 0,1-1,-1 1,0 0,1 0,-1-1,1 1,0 0,-1 0,1-1,-1 1,1 0,-1-1,1 1,0-1,-1 1,1-1,0 1,-1 0,1-1,0 1,0-1,-1 0,1 1,0-1,0 1,0-1,0 1,0-1,0 1,0-1,0 1,0-1,0 0,0 1,0-1,0 1,0-1,-6-42,6 19,1-1,1 0,0 0,2 1,1 0,1 0,1 0,2 1,0 0,1 0,1 1,11-17,10-10,3 2,1 1,2 2,39-34,-56 58,1 0,1 1,0 2,2 0,0 2,0 0,2 2,-1 1,2 1,20-5,-45 15,0 0,0 0,0 0,0 0,-1 1,1-1,0 1,0 0,0 0,0 0,0 0,0 1,0-1,0 1,0 0,0-1,-1 1,1 0,0 1,0-1,-1 1,1-1,-1 1,0 0,1-1,-1 1,0 0,0 1,0-1,0 0,0 1,-1-1,1 1,-1-1,0 1,1 0,-1 0,-1-1,1 1,0 0,-1 0,1 0,-1 0,0 0,0 0,0 0,0 0,-1 3,-4 12,-1 0,0 0,-1 0,-2-1,1 0,-2-1,0 0,-1 0,-1-1,0 0,-6 4,6-4,-1-2,0 1,-1-2,-1 1,1-2,-2 0,0-1,0-1,-12 6,20-12,1 0,-1 0,0-1,1 0,-1-1,0 0,0 0,-1 0,1-1,0 0,0-1,0 0,0 0,0 0,0-1,0-1,1 1,-1-1,1-1,0 1,-1-1,2 0,-4-3,-16-23,18 13</inkml:trace>
  <inkml:trace contextRef="#ctx0" brushRef="#br0" timeOffset="1530.775">2625 0,'-1'429,"-23"-245,-5-5,29-176,-14 23,7-31</inkml:trace>
  <inkml:trace contextRef="#ctx0" brushRef="#br0" timeOffset="1813.262">2371 395,'58'-5,"23"-1,3 0,-8 1,-11-3,-14 0,-9 1,-8 1,-4 3,-7 1</inkml:trace>
  <inkml:trace contextRef="#ctx0" brushRef="#br0" timeOffset="2512.279">2936 480,'-13'24,"2"0,0 1,1 0,2 1,0 0,2 0,-3 24,8-47,0 0,0-1,0 1,1-1,-1 1,1 0,0 0,-1-1,1 1,0 0,1 0,-1-1,0 1,1 0,0-1,-1 1,1 0,0-1,0 1,1-1,-1 1,0-1,1 0,0 0,-1 1,1-1,0 0,0-1,0 1,0 0,1 0,-1-1,0 1,1-1,-1 0,1 0,-1 0,1 0,0 0,-1-1,1 1,0-1,-1 1,1-1,0 0,0 0,0-1,9-3,0 0,-1-1,0-1,0 1,0-2,-1 0,0 0,9-8,-1 0,244-220,-261 234,0-1,0 1,0 0,0 0,1 0,-1 0,0 0,1 0,-1 0,0 1,1-1,-1 1,1-1,-1 1,1-1,0 1,-1 0,1-1,-1 1,1 0,0 0,-1 0,1 1,-1-1,1 0,-1 0,1 1,0-1,-1 1,1 0,-1-1,0 1,1 0,-1 0,0 0,1 0,-1 0,0 0,0 0,0 0,0 0,0 1,0-1,0 0,0 1,-1-1,1 1,0-1,-1 1,1-1,-1 1,0-1,1 1,-1 1,5 17,-1 1,-1-1,0 1,-2-1,-1 1,0 0,-2 12,0 15,-2 36,-4 0,-19 82,-32 106,57-261,-1-1,0 1,-1-1,0 0,0 0,-1 0,-1-1,0 0,0 0,0 0,-1-1,-1 0,1 0,-1-1,-1 0,1 0,-1-1,0 0,-1 0,1-1,-1-1,-9 4,16-8,0 1,0-1,1 0,-1 0,0 0,1 0,-1-1,0 1,1-1,-1 0,0 1,1-1,-1 0,1-1,-1 1,1 0,0-1,-1 1,1-1,0 0,0 0,0 1,0-1,1-1,-1 1,0 0,1 0,0-1,-1 1,1-1,-1-1,-14-88,15 76,1 0,1-1,0 1,1-1,1 1,1 0,0 0,1 0,1 1,0 0,1 0,1 0,0 1,1 0,0 1,2-1,-1 2,1 0,1 0,0 1,1 0,0 1,8-4,-20 13,21-17,1 1,0 1,1 1,1 1,0 1,4 0,-4 6</inkml:trace>
</inkml:ink>
</file>

<file path=ppt/ink/ink6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2:38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599 508,'1'-6,"-1"1,0-1,0 0,-1 0,0 1,0-1,0 1,-1-1,1 1,-1-1,-1 1,1 0,-1 0,0 0,0 0,0 1,-1-1,0 1,1 0,-2 0,1 0,0 0,-1 1,0 0,1 0,-1 0,0 0,-1 1,1 0,0 0,-1 1,1-1,-1 1,0 0,-6-1,0 0,0 1,-1 1,1 0,0 0,0 1,0 1,0 0,0 0,0 1,1 1,-1 0,-9 5,15-5,-15 8,1 1,1 1,0 1,1 0,0 1,2 1,-1 1,2 0,13-15,0 0,0 0,0 0,0 0,0 0,1 0,0 1,-1-1,1 1,1-1,-1 1,0-1,1 1,0-1,-1 1,1-1,1 1,-1-1,0 1,1 0,0-1,0 0,0 1,0-1,1 0,-1 1,1-1,0 0,0 0,0 0,0 0,0-1,1 1,-1-1,1 1,0-1,0 0,0 0,0 0,0 0,0 0,3 0,7 3,0-1,0-1,1 0,-1 0,1-2,0 1,-1-2,11 0,-94 44,47-28,2 2,0 1,0 0,2 1,1 2,0 0,2 0,0 2,2 0,-10 21,20-36,1-1,-1 1,1 0,1 0,-1 0,1 0,1 1,0-1,1 1,-1-1,2 0,-1 1,1-1,1 1,0-1,0 0,1 0,0 0,0 0,1-1,0 1,1-1,0 0,0 0,0-1,1 1,5 4,-6-8,1 0,-1 0,1 0,0-1,0 0,0 0,0 0,0-1,1 0,-1 0,1 0,0-1,-1 0,1 0,0-1,-1 0,1 0,0-1,0 0,-1 0,1 0,0-1,-1 0,0 0,1-1,-1 1,0-1,0-1,-1 1,6-5,4-4,0-1,0 0,-2-1,1-1,-2 0,0-1,-1 0,4-9,-5 5</inkml:trace>
  <inkml:trace contextRef="#ctx0" brushRef="#br0" timeOffset="498.52">261 0,'-9'37,"2"1,1-1,2 1,2 0,2 26,22 144,-97 343,44-339,3-37,0-18,9-74,14-59</inkml:trace>
  <inkml:trace contextRef="#ctx0" brushRef="#br0" timeOffset="1883.08">1079 592,'0'-1,"0"0,0 1,0-1,-1 0,1 0,-1 0,1 1,0-1,-1 0,1 0,-1 1,0-1,1 0,-1 1,0-1,1 1,-1-1,0 1,1-1,-1 1,0 0,0-1,0 1,0 0,1-1,-1 1,0 0,0 0,0 0,0 0,0 0,1 0,-1 0,0 0,0 0,0 0,0 1,0-1,1 0,-1 0,0 1,0-1,0 1,1-1,-1 1,0-1,0 1,1-1,-1 1,1-1,-1 1,0 0,1 0,-34 46,27-35,-188 306,185-302,1 0,1 1,1 0,0 0,1 0,1 1,0 0,2 0,0 0,1 0,0 16,2-31,0 0,0 0,1 0,-1 0,1 0,0 0,-1 0,1 0,0 0,1 0,-1 0,1 0,-1-1,1 1,0-1,0 1,0-1,0 1,0-1,0 0,1 0,-1 0,1-1,0 1,-1-1,1 1,0-1,0 0,0 0,0 0,0 0,0 0,0-1,0 0,0 1,1-1,111-24,-28-28,-70 39</inkml:trace>
  <inkml:trace contextRef="#ctx0" brushRef="#br0" timeOffset="2432.028">572 678,'5'-7,"0"0,1 1,0 0,0 0,1 0,0 1,0 0,0 1,0-1,1 1,0 1,0-1,0 1,0 1,0 0,8-2,19-7,198-79,-231 88,0 1,1 0,-1 0,0 0,0 0,0 0,1 0,-1 1,0-1,1 1,-1 0,1-1,-1 1,0 0,1 0,-1 1,0-1,1 0,-1 1,1 0,-1-1,0 1,0 0,0 0,1 0,-1 1,0-1,0 0,-1 1,1-1,0 1,0 0,-1 0,1-1,-1 1,1 0,-1 0,0 0,0 1,0-1,0 0,0 0,0 1,-1-1,1 1,4 26,-5-21,1 0,0 1,0-1,1 0,0 0,1 0,-1 0,2 0,-1-1,1 0,0 1,0-1,1 0,0-1,1 1,-1-1,2 0,0-1,-1-1,1 0,0 0,0-1,1 0,-1 0,1-1,0 0,-1 0,1-1,0 0,0 0,0-1,0 0,0 0,0-1,0 0,0-1,-1 1,1-2,0 1,-1-1,0 0,1 0,-1-1,0 0,-1 0,1-1,-1 0,5-4,7-5</inkml:trace>
  <inkml:trace contextRef="#ctx0" brushRef="#br0" timeOffset="3344.838">1333 1044,'-22'58,"-57"138,58-161,25-64,11-7,2 0,1 2,2 0,1 2,18-21,-39 52,0 1,0-1,1 0,-1 0,0 0,1 0,-1 0,1 1,-1-1,1 0,-1 0,1 1,-1-1,1 0,0 1,-1-1,1 0,0 1,0-1,-1 1,1-1,0 1,0 0,0-1,0 1,0 0,-1 0,1-1,0 1,0 0,0 0,0 0,0 0,0 0,0 0,0 1,0-1,-1 0,1 0,0 1,0-1,0 0,0 1,0-1,-1 1,1-1,0 1,0-1,-1 1,1 0,-1-1,1 1,0 0,-1-1,1 1,-1 0,1 0,-1 0,0-1,1 1,-1 0,9 59,-10-55,1 1,0-1,0 0,1 1,-1-1,1 1,0-1,1 0,-1 0,1 0,0 0,1 0,-1 0,1 0,0 0,0-1,0 0,1 0,-1 0,1 0,0 0,0 0,3 1,-4-4,0 0,-1 0,1 0,0 0,0 0,0-1,0 1,0-1,0 0,0 0,0 0,0 0,0 0,0-1,0 0,0 1,0-1,0 0,0 0,0-1,-1 1,1 0,0-1,-1 0,1 1,-1-1,0 0,0-1,0 1,0 0,0 0,0-1,1-2,45-93,-27 16,-16 58</inkml:trace>
  <inkml:trace contextRef="#ctx0" brushRef="#br0" timeOffset="3611.338">1898 988,'-15'43,"-4"24,6 1,4-7,5-14</inkml:trace>
  <inkml:trace contextRef="#ctx0" brushRef="#br0" timeOffset="3900.863">1870 959,'33'0,"17"-5,4-1,-3 0,-4 1,-11 7,-11 2</inkml:trace>
  <inkml:trace contextRef="#ctx0" brushRef="#br0" timeOffset="4099.686">1898 1156,'28'5,"20"2,7-1,-7-6,-6-3,-11-1</inkml:trace>
</inkml:ink>
</file>

<file path=ppt/ink/ink6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20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43,'301'-17,"-91"-6,-148 21,-57 6</inkml:trace>
</inkml:ink>
</file>

<file path=ppt/ink/ink6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20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0,'24'0,"22"0,8 0,0 0,-4 0,-7 0,-5 0,-4 0,-4 0,-1 0,-7 0</inkml:trace>
</inkml:ink>
</file>

<file path=ppt/ink/ink6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21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1,'57'0,"25"0,2 0,-8 0,-12 0,-12 0,-10 0,-8 0,-4 0,-3 0,-6 0</inkml:trace>
</inkml:ink>
</file>

<file path=ppt/ink/ink6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28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25 500,'-7'21,"2"1,1 0,0 0,2 0,0 1,2-1,0 1,1-1,2 0,0 0,2 1,-5-20,1 1,0 0,0-1,0 1,0-1,0 1,1-1,0 0,0 0,0 0,0 0,0 0,1 0,-1 0,1-1,0 1,-1-1,1 0,0 1,1-1,-1-1,0 1,0 0,1-1,-1 0,1 0,0 0,-1 0,1-1,0 1,-1-1,1 0,0 0,-1 0,1 0,0-1,-1 0,1 1,-1-1,1-1,-1 1,1 0,-1-1,0 0,1 0,-1 0,0 0,0 0,-1 0,3-3,2-2,0-1,0 0,-1 0,0-1,0 0,-1 0,0 0,-1-1,0 1,0-1,-1 0,-1-1,1 1,-2 0,1-1,-1 1,-1 0,0-1,0 1,-1-1,-2-8,0 2,-1-1,0 1,-1 0,-1 0,-1 1,0 0,-1 0,-1 0,0 1,-1 0,-1 1,-7-8,17 21,0-1,0 1,0-1,0 0,0 1,0 0,0-1,0 1,0 0,-1-1,1 1,-1 0,1 0,-1 0,1 0,-1 0,1 1,-1-1,0 0,0 1,1-1,-1 1,0 0,0 0,1-1,-1 1,0 0,0 1,0-1,1 0,-1 0,0 1,0-1,1 1,-1-1,0 1,1 0,-1 0,0 0,1 0,-1 0,0 0,3 5,-1 0,1-1,0 1,1-1,-1 1,1-1,0 0,0 0,1 0,0 0,0 0,0 0,0-1,1 1,-1-1,1 0,0 0,1 0,-1-1,1 1,-1-1,1 0,0-1,0 1,0-1,3 1,-2-1,-1 0,1-1,0 0,0 0,-1 0,1-1,0 1,0-1,0-1,0 1,0-1,-1 0,1-1,0 1,-1-1,1 0,-1 0,1-1,-1 0,0 0,4-3,97-85,-96 80,25-23,-3-2,0-1,-3-2,-1 0,-2-2,-1-2,-3 0,0-5,-17 88,-33 177,49 283,-22-463,-1 0,-2 1,-1-1,-2-1,-2 1,-1-1,-2-1,-1 0,-2-1,-1 0,-2-1,-1-1,-1-1,-2-1,-6 5,26-32,0-1,0 0,0 1,-1-1,1 0,-1-1,1 1,-1 0,1-1,-1 1,0-1,0 0,0 0,0 0,0 0,0 0,0-1,0 1,0-1,0 0,-1 0,1 0,0-1,0 1,0-1,0 1,0-1,0 0,0 0,0-1,1 1,-1 0,0-1,0 0,1 1,0-1,-1 0,1-1,0 1,0 0,0 0,0-1,0 0,0 1,1-1,-1 0,1 0,0 1,0-1,0 0,0 0,1 0,-1 0,1-1,-1 1,1 0,1-3,1-14,2 1,0 0,1-1,1 2,1-1,1 1,8-16,-3 7,9-21,1 1,3 1,2 1,1 2,3 1,1 1,10-7,14-6,-43 43</inkml:trace>
</inkml:ink>
</file>

<file path=ppt/ink/ink6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29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0 442,'33'-66,"-19"31,1 2,1 0,2 1,2 0,1 2,1 0,1 2,2 0,0 2,28-22,-52 47,0-1,1 1,-1-1,0 1,1-1,-1 1,1 0,-1 0,1-1,0 1,-1 0,1 1,0-1,0 0,0 0,0 1,0-1,0 1,0 0,0-1,0 1,0 0,0 0,0 0,0 0,0 1,-1-1,1 1,0-1,0 1,0 0,0-1,0 1,-1 0,1 0,0 0,-1 0,1 1,0-1,-1 0,0 1,1-1,-1 1,0-1,0 1,0 0,0 0,0-1,0 1,0 0,-1 0,1 0,-1 0,1 0,-1 1,-23 119,7-70,16-50,-1-1,1 1,-1 0,1-1,-1 1,1-1,0 1,0 0,-1-1,1 1,1 0,-1-1,0 1,0 0,1-1,-1 1,1 0,-1-1,1 1,-1-1,1 1,0-1,0 1,0-1,0 0,0 1,0-1,0 0,1 0,-1 0,0 0,1 0,-1 0,0 0,1 0,-1-1,1 1,0 0,-1-1,1 1,-1-1,1 0,0 1,-1-1,1 0,0 0,-1 0,1 0,0-1,-1 1,1 0,0-1,-1 1,1-1,-1 0,1 1,-1-1,1 0,-1 0,1 0,-1 0,1 0,151-106,-58 34,31 1,-124 72,-1-1,1 0,-1 1,1-1,-1 1,1-1,0 1,-1 0,1 0,0 0,-1 0,1 0,0 0,-1 0,1 0,0 1,-1-1,1 1,-1-1,1 1,-1-1,1 1,-1 0,1 0,-1 0,0 0,1 0,-1 0,0 0,0 0,0 1,0-1,0 0,0 1,0-1,0 1,0-1,-1 1,1-1,-1 1,1-1,-1 1,0 0,1-1,-1 2,-3 77,-3-60,3-16,1-1,1 1,-1 0,0 0,1 0,0 0,0 0,0 0,0 0,1 1,0-1,-1 0,2 0,-1 0,0 1,1-1,0 0,0 0,0 0,0 0,1 0,0 0,-1 0,2 0,-1-1,0 1,1-1,-1 0,1 1,1 0,12 4</inkml:trace>
</inkml:ink>
</file>

<file path=ppt/ink/ink6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32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1 307,'115'-58,"-3"-5,61-48,-91 36,-81 76,0 0,0 0,0 0,0 0,0 0,0 1,-1-1,1 0,0 0,-1 1,1-1,0 0,-1 0,0 1,1-1,-1 1,0-1,0 0,1 1,-1-1,0 1,-1-1,1 1,0-1,0 0,0 1,-1-1,1 0,-1 1,1-1,-1 0,0 1,0-1,1 5,-9 700,8-674,-2-1,-1 1,-1-1,-1 0,-2-1,-3 8,7-27,-1 0,0-1,0 1,-1-1,0 0,-1 0,0-1,0 0,-1 0,0-1,-1 0,0 0,0-1,-1 0,0-1,0 0,0 0,-3 0,-4 1,0 0,-1-2,0 0,-1-1,1 0,0-2,-16 1,28-3,1 0,0 0,-1 0,1-1,0 1,0-1,-1-1,1 1,0-1,0 0,0 0,0 0,1-1,-1 1,1-1,-1 0,1-1,0 1,0-1,0 0,1 0,-1 0,1 0,0-1,1 1,-1-1,1 0,-1 1,1-3,-1-3,1-1,1 0,-1 0,2 0,0 0,0 0,1 0,0 0,1 0,0 0,1 1,0-1,0 1,1 0,1 0,0 0,0 0,1 1,0 0,1 0,0 0,0 1,0 0,1 1,1-1,-1 2,8-6,56-32,2 3,1 3,72-24,21 17,-145 42</inkml:trace>
  <inkml:trace contextRef="#ctx0" brushRef="#br0" timeOffset="261.427">820 476,'-13'19,"1"0,2 1,0 0,1 0,1 1,0 0,2 1,1-1,0 1,2 0,1 0,0 1,2 8,0-28,0 1,0-1,1 0,0 1,0-1,0 0,0 1,0-1,1 0,-1 0,1 0,0 0,0 0,0-1,0 1,1 0,-1-1,1 0,-1 1,1-1,0 0,0 0,0-1,0 1,0-1,0 1,1-1,-1 0,0 0,1-1,-1 1,0 0,1-1,0 0,5 0,-1-1,0 1,1-1,-1-1,0 0,0 0,0-1,0 0,0 0,0-1,-1 1,0-2,5-3,-3 1,-1-1,0 0,0-1,-1 1,0-1,-1-1,0 0,0 0,-1 0,-1 0,1-1,-2 1,1-1,-1 0,-1-1,0 1,-1 0,0-1,-1 1,0 0,-1-1,0 1,0 0,-1-1,-1 1,0 0,-1 1,0-1,0 0,-1 1,-1 0,1 0,-2 1,-6-9,-6 0</inkml:trace>
  <inkml:trace contextRef="#ctx0" brushRef="#br0" timeOffset="545.411">1159 871,'0'-33,"4"-22,8-5,5 3,5 5,3 8,3 6,1 9,1 6,-1 5,0 7,0 5,-5 3</inkml:trace>
</inkml:ink>
</file>

<file path=ppt/ink/ink6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30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89 705,'-86'247,"84"-142,2-102,1 0,-1-1,1 1,0-1,0 0,0 1,0-1,1 0,-1 1,1-1,-1 0,1 0,0 0,0 0,0-1,0 1,0 0,0-1,0 1,0-1,1 0,-1 0,1 0,-1 0,1 0,-1-1,1 1,-1-1,1 1,0-1,-1 0,1 0,-1 0,1 0,0-1,-1 1,3-1,1-1,1 1,-1-2,0 1,1 0,-1-1,-1 0,1-1,0 1,-1-1,1 0,-1-1,0 1,-1-1,1 0,-1 0,0 0,0-1,0 1,-1-1,0 0,0 0,-1 0,1-1,-1 1,-1 0,1-1,-1 1,0-1,-1 0,1 1,-1-1,-1 0,1 1,-1-1,0 0,-1 1,0-1,-1-2,-2-3,0 1,-1 0,-1 0,0 1,0-1,-1 2,0-1,-1 1,0 0,-1 1,1 0,-2 1,1 0,-1 0,0 1,-11-4,23 11,0-1,-1 1,1 0,-1 0,1 0,-1 0,1 0,-1 0,0 0,1 0,-1 0,0 0,0 0,0 0,0 0,0 1,0-1,0 0,0 0,0 0,0 0,-1 0,1 0,0 0,-1 0,1 0,-1 0,1 0,-1 0,1 0,-1-1,0 1,0 0,1 0,-1 0,0-1,0 1,0-1,0 1,0 0,1-1,-1 1,0-1,0 0,0 1,-1-1,1 0,0 0,0 0,0 0,0 1,0-1,0-1,0 1,0 0,0 0,0 0,0 0,0-1,0 1,0-1,0 1,0-1,0 1,0-1,0 1,0-1,10 7,0-1,0 0,1 0,0-1,0-1,0 1,0-2,0 1,0-1,1-1,-1 0,1 0,-1-1,1-1,0 1,-1-2,0 1,10-4,19-7,-1-1,-1-3,0 0,-2-3,0 0,-1-3,0-1,-2-1,3-6,-12 12,-1-1,0-1,-2 0,0-2,-2 0,0-2,-2 0,0-1,-2 0,-1-1,-1 0,-1-1,-1-1,-2 0,0 0,-2-1,-2 1,0-1,-2 0,-1 0,-1-11,0 37,-1 1,1 0,0-1,0 1,-1 0,1 0,-1-1,0 1,0 0,0 0,0 0,0 0,0 0,-1 0,1 0,-1 0,1 1,-1-1,1 1,-1-1,0 1,0-1,0 1,0 0,0 0,0 0,0 0,0 0,-1 0,1 1,0-1,0 1,-1 0,1-1,0 1,-1 0,1 0,0 1,-1-1,1 0,0 1,0-1,-1 1,1 0,0 0,0 0,0 0,0 0,0 0,0 0,0 1,0-1,1 1,-1 0,0-1,1 1,0 0,-1 0,1 0,0 0,0 0,-1 1,-6 14,0 1,1 0,1 1,1-1,1 1,0 0,1 0,2 0,-1 1,2-1,1 0,2 19,-1 7,-2 35,12 171,45 12,-53-202,-28-72,8-3</inkml:trace>
  <inkml:trace contextRef="#ctx0" brushRef="#br0" timeOffset="250.898">315 507,'44'0,"32"0,9 0,-5 0,-7 0,-11 0,-11 0,-10 0,-6 0,-5 0,-3 0,-1 0,0 0,1 0,-5 0</inkml:trace>
  <inkml:trace contextRef="#ctx0" brushRef="#br0" timeOffset="500.705">1106 761,'0'34,"0"15,5 5,1-7</inkml:trace>
  <inkml:trace contextRef="#ctx0" brushRef="#br0" timeOffset="737.573">1162 423,'0'0</inkml:trace>
  <inkml:trace contextRef="#ctx0" brushRef="#br0" timeOffset="973.188">1473 677,'-10'20,"2"1,0-1,1 2,1-1,1 1,1 0,1 0,1 0,1 0,1 14,0-34,-1-1,1 1,0 0,0 0,0 0,0-1,0 1,0 0,1 0,-1-1,0 1,1 0,0 0,-1-1,1 1,0-1,0 1,0-1,0 1,0-1,0 1,0-1,0 0,1 1,-1-1,0 0,1 0,-1 0,1 0,-1 0,1-1,0 1,-1 0,1-1,0 1,0-1,-1 0,1 1,0-1,0 0,0 0,-1 0,1 0,0 0,0-1,-1 1,1-1,0 1,0-1,-1 1,1-1,-1 0,1 0,0 0,-1 0,0 0,1 0,-1 0,1-2,106-119,-86 95,0-2,-2 0,-1 0,-1-2,-2-1,5-14,-20 44,1 0,-1 0,0 0,0 0,0 0,0 0,0 0,-1 0,1 0,0-1,-1 1,0 0,1 0,-1-1,0 1,0 0,-1 0,1-1,0 1,-1 0,1 0,-1-1,0 1,1 0,-1 0,0 0,-1 0,1 0,0 0,0 0,-1 1,1-1,-1 0,0 1,1-1,-1 1,0 0,0-1,0 1,0 0,0 0,0 0,0 0,0 1,0-1,-1 0,0 1,-50 2,27 4</inkml:trace>
  <inkml:trace contextRef="#ctx0" brushRef="#br0" timeOffset="1452.605">1699 931,'178'-165,"-178"165,1-1,-1 0,1 0,-1 0,1 0,-1 0,1 1,-1-1,1 0,0 0,-1 1,1-1,0 0,0 1,0-1,0 1,-1-1,1 1,0 0,0-1,0 1,0 0,0-1,0 1,0 0,0 0,0 0,0 0,0 0,0 0,0 0,0 0,0 1,0-1,0 0,0 0,0 1,-1-1,1 1,0-1,0 1,0-1,0 1,-1 0,1-1,0 1,0 0,-1-1,1 1,-1 0,1 0,-1 0,1 0,-1-1,1 1,-1 1,3 8,-3-6,1 0,-1 0,1 0,0 0,0 0,0 0,0-1,1 1,-1 0,1-1,0 1,0-1,1 1,-1-1,1 0,-1 0,1 0,0-1,0 1,0-1,1 1,-1-1,0 0,1 0,0 0,-1-1,1 0,0 1,0-1,0 0,0-1,2 1,2-3,0-1,0 0,0-1,0 0,-1 0,0 0,1-1,-2 0,1-1,-1 1,1-1,-2-1,1 1,-1-1,0 0,0 0,-1 0,0-1,0 0,-1 1,0-1,0-1,-1 1,0 0,0-2,3-16</inkml:trace>
</inkml:ink>
</file>

<file path=ppt/ink/ink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2:37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438 339,'-6'-6,"0"0,-1 1,0 0,0 0,0 0,-1 1,1 0,-1 1,0 0,0 0,-1 0,1 1,0 1,-1-1,1 1,-1 1,1-1,-1 1,1 1,-1 0,1 0,-1 1,1 0,0 0,-1 1,1 0,1 0,-1 1,0 0,1 0,-5 4,-10 5,4-4,1 1,0 0,1 2,0 0,0 0,1 2,-12 13,25-24,0-1,1 1,-1 0,0-1,1 1,0 0,0 0,-1 0,2 0,-1 0,0 0,1 0,-1 0,1 0,0 0,0 1,0-1,0 0,1 0,-1 0,1 0,0 0,0 0,0 0,0 0,1 0,-1-1,1 1,0 0,-1-1,1 1,0-1,0 0,1 1,3 3,0 0,1-1,0 0,0 0,0-1,0 1,1-2,-1 1,1-1,0 0,0-1,4 1,159 32,-168-35,-1 0,1 1,-1-1,1 1,-1 0,0 0,0 0,1 0,-1 0,0 0,0 1,0-1,0 1,0-1,0 1,-1 0,1-1,-1 1,1 0,-1 0,1 1,-1-1,0 0,0 0,0 0,0 1,-1-1,1 1,-1-1,1 0,-1 1,0-1,0 1,0-1,0 1,0-1,-1 1,1-1,-1 0,1 1,-1-1,0 0,0 1,0-1,0 0,-1 0,0 1,-10 14,-2-1,0-1,-1-1,0 0,-1 0,-1-2,0 0,-1-1,0-1,-1 0,0-1,0-1,-4 0,-51 7,74-16,-1 1,1-1,-1 1,1-1,-1 1,1-1,0 1,-1-1,1 1,0-1,-1 1,1-1,0 1,0-1,0 0,-1 1,1-1,0 0,0 1,0-1,0 0,0 1,0-1,0 1,0-1,0 0,1 1,-1-1,0 0,0 1,0-1,1 1,-1-1,0 1,1-1,-1 0,1 1,-1 0,0-1,1 1,-1-1,1 1,-1-1,1 1,-1 0,1-1,0 1,-1 0,1 0,11-11</inkml:trace>
  <inkml:trace contextRef="#ctx0" brushRef="#br0" timeOffset="236.594">805 565,'-14'38,"-10"23,-1 6,4-5,6-7,5-8,4-13</inkml:trace>
  <inkml:trace contextRef="#ctx0" brushRef="#br0" timeOffset="484.646">776 1,'5'38,"2"18,-1-1</inkml:trace>
  <inkml:trace contextRef="#ctx0" brushRef="#br0" timeOffset="766.13">1002 989,'47'-105,"4"3,41-59,-68 134,-24 27,1 0,0 0,-1 0,1 0,-1 0,1 0,0 0,-1 0,1 0,-1 0,1 0,0 0,-1 0,1 1,-1-1,1 0,-1 0,1 1,-1-1,1 0,-1 1,1-1,-1 0,1 1,-1-1,0 1,1-1,-1 1,0-1,1 1,-1-1,0 1,0-1,1 1,-1-1,0 1,0 0,0-1,0 1,0-1,0 1,0 0,0-1,0 1,0-1,0 1,0-1,0 1,0 0,-1-1,1 1,0-1,0 95,-2-82,1 0,0 0,1 1,1-1,0 0,0 0,2 0,-1 0,2 0,-1-1,2 1,0-1,4 6,-7-15,0 0,0 0,0 0,1-1,-1 1,1-1,-1 1,1-1,0 0,0 0,0 0,1-1,-1 1,0-1,0 0,1 0,-1 0,1 0,-1 0,1-1,-1 1,1-1,0 0,-1 0,1-1,-1 1,1-1,-1 0,1 0,-1 0,1 0,-1 0,0-1,2-1,99-74,-88 57,-1-1,-1 0,-1-1,-1 0,-1-1,5-14,-6 13</inkml:trace>
  <inkml:trace contextRef="#ctx0" brushRef="#br0" timeOffset="1036.047">2074 85,'-49'58,"1"3,4 1,2 3,3 1,-22 54,54-109,0 1,1 0,1 0,0 1,0-1,1 1,1 0,0 0,1 1,1-1,0 1,0-1,1 0,1 1,1-1,-1 1,2-1,0 0,1 0,0 0,1-1,0 0,1 1,0-2,9 12,-6-11,1-1,0 0,1-1,0 0,1-1,0 0,0-1,1 0,0-1,1 0,-1-1,1-1,0 0,1-1,-1 0,1-1,0-1,10 0,3-2,-4 0</inkml:trace>
  <inkml:trace contextRef="#ctx0" brushRef="#br0" timeOffset="1852.97">2187 819,'35'-14,"-2"-2,0-2,0 0,-2-2,-1-2,0-1,21-22,-42 39,-1-1,-1 1,1-2,-1 1,-1-1,1 0,-1 0,-1-1,1 0,-1 0,-1 0,0 0,0-1,-1 0,0 0,-1 0,0 0,0-5,-2 14,0 0,0 0,0 1,0-1,0 0,0 0,0 0,0 0,-1 1,1-1,0 0,-1 0,1 1,0-1,-1 0,1 1,-1-1,1 0,-1 1,1-1,-1 0,0 1,1-1,-1 1,0 0,1-1,-1 1,0-1,0 1,1 0,-1 0,0-1,0 1,0 0,0 0,1 0,-1 0,0 0,0 0,0 0,1 0,-1 0,0 0,0 1,0-1,0 0,1 0,-1 1,0-1,1 1,-1-1,0 0,0 1,1-1,-1 1,1 0,-1-1,1 1,-1 0,1-1,-1 1,-39 37,26-15,0 0,1 1,1 0,2 0,0 1,1 1,0 8,7-29,1 0,-1 1,1-1,0 1,1-1,-1 1,1-1,0 1,1 0,-1-1,1 1,0-1,0 1,1-1,0 0,0 1,0-1,0 0,1 0,0-1,0 1,0 0,1-1,-1 0,1 0,0 0,1 0,-1-1,0 1,1-1,0 0,0-1,0 1,0-1,0 0,0 0,1 0,-1-1,3 1,11-1,1 0,0-2,0 0,0-1,-1-1,1 0,-1-2,0 0,0-2,-1 0,1 0,-1-2,-1 0,0-2,0 1,-1-2,-1 0,0-1,0-1,-1 0,-1-1,-1 0,0-1,-1-1,0 1,-2-2,0 1,2-8,21-88,-31 112,-1 0,1-1,-1 1,1 0,-1 0,1 0,-1 0,0-1,1 1,-1 0,0 0,0-1,0 1,0 0,0 0,0-1,-1 1,1 0,0 0,-1-1,1 1,-1 0,1 0,-1 0,1 0,-1 0,0 0,1 0,-1 0,0 0,0 0,0 0,0 0,0 0,0 1,0-1,0 0,0 1,0-1,0 1,-1-1,1 1,0 0,0-1,-1 1,1 0,0 0,0 0,-1 0,1 0,0 0,0 0,-1 0,1 1,0-1,0 0,0 1,-1-1,1 1,0-1,0 1,0 0,0-1,0 1,0 0,-7 7,0 0,1 1,0 0,0 0,1 1,0 0,0 0,1 0,1 1,0-1,0 1,1 0,1 0,0 0,0 1,0 6,3-11,-1-1,1 1,1-1,-1 0,1 0,0 1,0-1,1 0,-1-1,1 1,1 0,-1-1,1 0,0 0,0 0,1 0,-1-1,1 1,0-1,0 0,1-1,-1 1,1-1,-1 0,1-1,0 1,0-1,1 0,-1-1,0 1,1-1,-1 0,0-1,1 0,-1 0,1 0,-1-1,1 0,-1 0,0 0,6-3,5-5,0 0,-1-1,0-1,0 0,-2-2,1 1,-1-2,-1 0,-1 0,0-1,-1-1,0 0,-1-1,-1 0,-1 0,0 0,-1-1,-1-1,-1 1,-1-1,1-8,-6-35,-24 81,14 4,2 1,1 0,1 1,1-1,1 1,1 1,1-1,1 0,2 1,0-1,3 14,-3-24,0-7,0 0,0 0,0 0,1 0,0 0,1 0,0-1,0 1,1 0,-1-1,2 0,-1 0,1 0,0 0,0 0,1-1,0 0,0 0,1 0,0 0,0-1,0 0,0 0,1-1,0 0,-1 0,2 0,-1-1,0 0,1-1,-1 1,1-1,0-1,0 0,0 0,0 0,0-1,0 0,0-1,21-5,-4-1</inkml:trace>
  <inkml:trace contextRef="#ctx0" brushRef="#br0" timeOffset="2650.031">3993 255,'-72'245,"-8"24,78-264,0-1,0 1,1 0,-1-1,1 1,0 0,1 0,-1 0,1 0,0 0,0 0,0-1,1 1,-1 0,1 0,0 0,1 0,-1-1,1 1,0-1,0 1,1-1,-1 0,1 1,0-1,0-1,0 1,1 0,-1-1,1 0,0 0,0 0,0 0,0 0,1-1,-1 0,1 0,-1 0,4 0,3 0,1 0,0-2,-1 1,1-2,0 0,-1 0,1-1,-1 0,1-1,-1 0,0-1,0 0,-1-1,1 0,4-3,-14 7,1 0,0 0,-1 0,1 0,-1 0,0 0,1-1,-1 1,0 0,0-1,0 1,0-1,0 1,0-1,0 1,0-1,-1 0,1 1,-1-1,1 0,-1 0,1 0,-1 1,0-1,0 0,0 0,0 0,0 1,-1-1,1 0,-1 0,0-1,-6-17</inkml:trace>
  <inkml:trace contextRef="#ctx0" brushRef="#br0" timeOffset="2850.398">3626 481,'39'4,"31"8,9 0,1-1,-9-2,-11-4,-7-1,-7-3,-7-5,-5-3,-3 0,-8 2</inkml:trace>
  <inkml:trace contextRef="#ctx0" brushRef="#br0" timeOffset="3169.213">4502 57,'26'77,"25"74,28 150,-70-250,-3 1,-2 0,-3 0,-1 0,-7 39,6-82,0 1,-1-1,0 0,0 0,-1 0,0-1,-1 1,0-1,0 1,-1-1,0-1,-1 1,1-1,-1 0,-1 0,1 0,-1-1,-1 0,1-1,-1 1,0-1,0-1,0 0,0 0,-1 0,0-1,0 0,-3 0,-13 4,14-3,1-1,-1 0,0 0,0-2,0 1,0-1,0-1,-1 0,-3 0,-3-5</inkml:trace>
</inkml:ink>
</file>

<file path=ppt/ink/ink6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25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89 571,'0'429,"-26"-234,10-152,16-42,0 0,0-1,0 1,0 0,-1-1,1 1,0-1,0 1,-1 0,1-1,-1 1,1-1,0 1,-1-1,1 1,-1-1,1 1,-1-1,1 0,-1 1,1-1,-1 0,0 1,1-1,-1 0,1 0,-1 1,0-1,1 0,-1 0,0 0,1 0,-1 0,0 0,1 0,-1 0,0 0,1 0,-1-1,1 1,-1 0,0 0,1 0,-1-1,1 1,-1 0,0-1,1 1,-1-1,1 1,-1 0,1-1,0 1,-1-1,1 0,-1 1,1-1,0 1,-1-1,1 1,0-1,0 0,0 1,-4-11,0 1,2-1,-1 1,1-1,1 0,0 0,0 0,1 1,0-1,2-4,-2-10,0-10,-1-15,2 0,2 0,3-1,11-46,-9 61,2-1,1 2,3-1,0 2,2 0,2 0,1 2,1 0,2 2,10-11,-20 27,-1 1,2 0,-1 1,2 1,-1 0,2 0,-1 2,2 0,-1 0,1 2,0 0,1 1,-1 0,1 1,6 0,-20 5,0-1,1 1,-1 0,0 0,1 0,-1 1,0-1,0 1,0 0,1 0,-1 0,0 0,0 0,0 1,0-1,-1 1,1 0,0 0,-1 0,1 0,-1 1,0-1,1 1,-1-1,0 1,-1 0,1-1,0 1,-1 0,0 0,1 0,-1 1,0-1,-1 0,1 0,0 2,0 7,0-1,0 1,-1 0,-1-1,0 1,0-1,-1 1,-1-1,0 0,0 1,-11 23,-1 0,-1-1,-2-1,-2-1,-1-1,-1 0,-1-2,-2-1,-1 0,-1-2,-1-1,-1-2,-2 0,0-2,-3-1,33-18,-1 0,0 0,0 0,0-1,0 1,0-1,-1 0,1 0,0 0,-1 0,1 0,0 0,-1 0,1-1,-1 1,1-1,-1 0,0 0,1 0,-1 0,1 0,-1 0,1-1,-1 1,1-1,-1 0,1 0,0 0,-1 0,1 0,0 0,0-1,0 1,-1-1,2 1,-1-1,-1 0,-3-16</inkml:trace>
  <inkml:trace contextRef="#ctx0" brushRef="#br0" timeOffset="857.209">512 824,'39'-12,"0"-2,-1-2,-1-2,0-1,-2-1,0-2,25-23,-56 44,-1-1,0 0,1 0,-1 0,0-1,0 1,0-1,-1 1,1-1,0 0,-1 0,0 0,0-1,0 1,0 0,0-1,-1 1,0-1,1 0,-1 1,-1-1,1 0,0 0,-1 0,0 0,0 1,0-1,0 0,-1 0,0 0,1 0,-1 1,0-1,-1 0,1 1,-1-1,0 1,0 0,0-1,0 1,0 0,-1 0,1 0,-1 1,0-1,-1 0,-2-1,0 1,-1 0,1 1,-1-1,1 1,-1 1,0-1,0 1,0 0,0 1,0 0,0 0,1 0,-1 1,0 0,0 0,0 1,0 0,1 0,-1 0,-5 4,-4 1,0 1,1 1,0 1,0 0,1 1,0 1,1 0,0 1,1-1,1 0,1 1,0 0,0 0,1 1,1 0,1 1,0 0,1 0,0 0,1 1,1 0,1 0,0 0,1 0,2-10,0-1,1 0,0 0,0 0,1 0,-1 0,1-1,0 1,0 0,1-1,-1 1,1-1,0 0,0 0,0 0,1 0,0-1,-1 1,1-1,0 0,1 0,-1 0,0-1,1 1,0-1,-1 0,1-1,0 1,0-1,0 0,0 0,0 0,0-1,4 0,25 0,-1-2,1-2,-1-1,0-1,0-2,-1-2,0 0,-1-2,0-2,-1-1,0-1,-1-1,-1-2,-1 0,-1-2,0-1,-2-2,-1 0,0-1,-2-1,8-15,-19 29,0 0,-1-1,-1 0,0 0,-1-1,0 0,-1 0,0-1,-2 0,1 1,-2-2,0 1,0-6,-3 20,0-1,0 1,0-1,1 0,-2 1,1-1,0 1,0-1,0 0,-1 1,1-1,-1 1,1-1,-1 1,1-1,-1 1,0 0,0-1,0 1,0 0,0-1,0 1,0 0,0 0,0 0,-1 0,1 0,0 0,-1 1,1-1,-1 0,1 1,-1-1,1 1,-1-1,1 1,-1 0,0-1,1 1,-1 0,1 0,-1 0,1 1,-1-1,0 0,1 0,-1 1,1-1,-1 1,1 0,-1-1,-72 46,72-45,1 0,-1 0,0 0,1 0,-1 0,1 0,0 0,-1 1,1-1,0 0,0 1,0-1,0 1,0 0,0-1,0 1,1 0,-1-1,0 1,1 0,0 0,-1 0,1 0,0-1,0 1,0 0,0 0,0 0,0 0,1-1,-1 1,1 0,-1 0,1 0,-1-1,1 1,0 0,0-1,0 1,0-1,0 1,1-1,-1 1,0-1,1 0,-1 0,0 0,1 1,0-1,-1-1,1 1,0 0,-1 0,1-1,0 1,0 0,53 3,-51-4,1-1,-1 1,1-1,0 1,-1 0,1 1,-1-1,1 1,0 0,-1 0,1 1,-1-1,0 1,0 0,1 0,-1 0,-1 1,1-1,0 1,0 0,-1 0,0 1,0-1,0 0,0 1,0 0,-1 0,1 0,0 7,0 0,-1 1,0-1,-1 0,-1 1,1-1,-2 0,0 1,0-1,-1 0,0 0,-1 0,-3 7,-9 73,15-86,0 0,1 0,-1 0,1 0,0 0,0 0,1 0,0 0,-1-1,2 1,-1-1,0 1,1-1,0 0,0 1,0-2,1 1,-1 0,5 2,5 5</inkml:trace>
  <inkml:trace contextRef="#ctx0" brushRef="#br0" timeOffset="1099.238">1726 571,'-10'38,"-2"18,-1 3,9-7,3-13</inkml:trace>
  <inkml:trace contextRef="#ctx0" brushRef="#br0" timeOffset="1341.496">1642 204,'0'0</inkml:trace>
  <inkml:trace contextRef="#ctx0" brushRef="#br0" timeOffset="1553.793">1896 571,'-8'17,"1"1,1 1,0-1,2 1,0 0,1 0,1 0,0 0,2 1,0-1,2 0,0 3,-1-19,-1 0,1 0,0 0,0 0,1 0,-1 0,1-1,-1 1,1 0,0-1,0 1,0-1,0 0,0 0,1 1,-1-2,1 1,-1 0,1 0,0-1,0 1,-1-1,1 0,0 0,0 0,1 0,-1-1,0 1,0-1,0 0,0 0,0 0,0 0,1 0,-1-1,0 1,0-1,0 0,0 0,0 0,0 0,0-1,-1 1,1-1,0 0,0 0,8-5,0 0,0-1,-1 0,0-1,-1 0,0 0,0-1,-1 0,0-1,-1 0,0 0,-1 0,0-1,-1 0,0 0,-1 0,0-1,-1 1,0-1,-1 0,-1 0,0 0,-1 0,0 0,-1-8,0 17,1 0,-1 0,0 0,0 1,0-1,0 0,-1 0,0 1,1-1,-1 1,-1-1,1 1,0 0,-1 0,0 0,1 0,-1 0,0 1,-1-1,1 1,0 0,-1 0,1 0,-1 0,1 1,-1-1,0 1,0 0,0 0,0 0,0 1,0 0,0-1,0 1,0 1,0-1,0 0,0 1,0 0,1 0,-1 0,0 1,0-1,1 1,-1 0,0 0,-24 15,2 1</inkml:trace>
  <inkml:trace contextRef="#ctx0" brushRef="#br0" timeOffset="2065.916">2319 571,'-9'6,"0"1,0 1,1 0,0 0,1 0,-1 1,2 0,-1 1,1 0,1 0,0 0,0 0,1 1,0 0,1-1,0 2,1-1,-1 8,2-13,1 1,0 0,-1-1,2 1,-1 0,1-1,0 1,1 0,-1-1,1 0,1 1,-1-1,1 0,0 0,1 0,-1 0,1-1,0 0,0 1,1-1,0-1,0 1,0-1,0 0,0 0,1 0,0-1,0 0,0 0,0 0,6 1,-5-3,0 1,0-1,0-1,0 1,0-1,1 0,-1-1,0 0,0 0,0 0,0-1,0 0,0-1,-1 0,1 0,-1 0,1 0,-1-1,0 0,0-1,108-101,-78 63,-1-1,-3-2,-2-2,-2 0,-1-3,-16 28,-1 1,-2-2,0 1,-1-1,-2 0,0 0,-2-1,0 1,-2-1,0 0,-2 1,-3-16,3 31,0 1,-1-1,0 0,0 1,-1-1,0 1,-1 0,0 0,0 0,-1 1,0 0,0-1,0 2,-1-1,0 0,-1 1,1 1,-1-1,0 1,-1 0,1 0,-1 1,0 0,0 1,0-1,-1 2,1-1,-1 1,0 0,1 1,-1 0,-7 0,3 2,-1 0,1 0,0 1,0 1,0 0,0 1,1 1,-1 0,1 0,0 1,1 1,-1 0,1 0,1 1,-1 1,1 0,1 0,-4 4,-1 4,0 0,1 0,1 1,1 1,0 0,1 0,1 1,1 0,1 1,-4 20,9-30,1-1,0 1,1-1,0 1,1-1,0 1,1-1,0 1,0-1,1 0,0 0,1 0,0 0,1-1,0 0,1 0,0 0,0 0,0-1,1 0,1 0,-1-1,1 0,0 0,1-1,0 0,0-1,0 0,1 0,-1-1,1 0,4 1,29 8,0-1,1-3,1-1,-1-3,1-1,0-2,0-2,20-4,-53 4,23-1</inkml:trace>
</inkml:ink>
</file>

<file path=ppt/ink/ink6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34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79 361,'56'-9,"-1"-2,-1-3,0-2,0-2,-2-3,23-13,-67 31,0 0,0-1,0 0,0 0,-1-1,1 0,-1 0,0-1,-1 1,0-2,0 1,0-1,0 0,-1 0,-1 0,1-1,-1 1,0-1,-1 0,0-1,0 1,0-1,-4 10,1 0,-1 0,1 0,-1 0,1 0,-1 0,1 0,-1-1,0 1,0 0,1 0,-1-1,0 1,0-1,0 1,0 0,0-1,0 0,0 1,0-1,0 0,0 1,0-1,0 0,0 0,0 0,0 0,0 0,0 0,0 0,0 0,0 0,0 0,-1-1,1 1,0 0,1-1,-1 1,0-1,0 1,0-1,0 0,0 1,0-1,1 0,-1 1,0-1,0 0,1 0,-1 0,1 0,-1 0,1 0,-1 0,1 0,-1 0,1 0,0 0,0 0,0 0,-1 0,1 0,0 0,0 0,0 0,0 0,1 0,-1 0,0-1,-6 13,1 0,0 1,1-1,0 1,0 0,1 0,1 0,0 0,1 0,0 0,1 11,-4 29,-16 109,-6-2,-7-1,-51 144,80-289,1 0,-2-1,0 0,0 0,-1 0,-1-1,0 1,0-2,-1 1,0-1,-1 0,-1-1,1 0,-1 0,-1-1,1-1,-1 0,-1 0,1-1,-1 0,0-1,-1 0,1-1,-1-1,0 0,-8 1,16-5,0 1,1-1,-1 1,0-1,1-1,-1 1,1-1,0 1,-1-1,1 0,0-1,0 1,0-1,0 0,1 0,-1 0,1 0,0-1,0 0,0 1,0-1,1 0,-1 0,1 0,0-1,0 1,1 0,-1-1,1 1,0-1,0 0,0 1,1-1,0 0,0 1,0-1,0 0,1 0,0 1,0-1,0 1,0-1,1 1,0-1,1-1,8-16,2 0,0 0,2 1,0 1,1 0,1 1,1 1,1 1,0 1,1 0,1 1,0 1,1 1,9-3,11-8,1 1,1 2,0 2,2 3,42-11,-33 19,-32 6</inkml:trace>
  <inkml:trace contextRef="#ctx0" brushRef="#br0" timeOffset="867.515">898 671,'-8'23,"-44"158,51-179,0 0,1 0,-1 0,1 0,-1 1,1-1,0 0,0 0,0 1,0-1,0 0,1 0,-1 0,1 1,-1-1,1 0,0 0,0 0,0 0,0 0,0 0,0 0,1 0,-1-1,0 1,1 0,0-1,-1 1,1-1,0 0,0 1,0-1,0 0,0 0,0 0,0 0,0-1,0 1,0-1,0 1,0-1,1 0,-1 1,0-1,0 0,1-1,-1 1,0 0,0-1,0 1,1-1,-1 1,0-1,0 0,0 0,0 0,1-1,118-91,-60 39,35-39,-65 71,-30 50,-1-23,-1 1,1-1,0 0,1 0,-1 0,1 0,0 0,0 0,0 0,1 0,0 0,0-1,0 1,0 0,1-1,0 0,0 0,0 0,0 0,1 0,0 0,-1-1,1 0,0 0,1 0,-1 0,0 0,1-1,0 0,0 0,-1 0,1-1,0 0,0 0,0 0,0 0,1-1,-1 0,5 0,12-6,0-1,0-1,0-1,-1-1,0-1,-1-1,0-1,-1 0,-1-2,0 0,1-2,2-2,-1-1,0-1,-2 0,0-2,-2 0,0 0,-2-2,0 0,-2-1,6-17,-12 27,-2 0,1 0,-2 0,0 0,-1-1,-1 1,0-1,-1 1,-1-1,-1 1,0-1,-1 1,2 13,0 0,0 1,0-1,-1 1,1-1,-1 1,1 0,-1-1,0 1,0 0,0 0,0 0,0 0,0 0,-1 1,1-1,-1 1,1 0,-1-1,1 1,-1 0,0 1,0-1,1 0,-1 1,0-1,0 1,0 0,0 0,1 0,-1 0,0 1,0-1,0 1,0 0,1 0,-1 0,0 0,1 0,-1 0,1 1,-1-1,1 1,0 0,0 0,0-1,0 2,0-1,0 0,0 0,0 0,1 1,0-1,-1 1,1 0,-15 18,1 1,0 1,2 1,1 0,1 0,1 1,1 0,1 1,1 0,-2 24,8-37,2 0,0 0,0 0,1 0,1 0,0 0,1-1,0 1,1-1,0 0,1-1,0 1,1-1,1 0,-1-1,2 0,-1 0,1 0,1-1,0-1,0 0,0 0,1-1,1 0,-1-1,1 0,0-1,0 0,0-1,1-1,0 0,2 0,2-1,0-1,0 0,0-2,0 0,0-1,0 0,0-2,-1 0,1-1,-1 0,0-1,-1-1,12-7,12-8,-2-2,0-1,-2-2,23-22,-33 23,0 0,-2-2,0-1,-3 0,0-2,-2 0,-1-1,-1-1,-2 0,-2-1,-1 0,-1-1,-2-1,-2 0,-6-65,0 99,-1 0,1 0,0 0,-1 0,0 1,1-1,-1 0,0 0,0 0,0 1,0-1,0 1,0-1,-1 1,1-1,0 1,-1-1,1 1,-1 0,0 0,1 0,-1 0,0 0,0 0,1 1,-1-1,0 0,0 1,0 0,0-1,0 1,0 0,0 0,0 0,0 0,0 0,0 1,0-1,1 0,-1 1,0 0,0-1,0 1,0 0,1 0,-1 0,0 0,0 1,-9 6,0 1,1 0,0 1,1 0,0 1,0 0,1 0,1 1,0 0,1 0,0 1,-3 8,7-17,-9 16,0 0,1 1,1 0,1 0,1 1,1 0,1 0,1 0,1 1,1 0,1 0,0-1,2 1,1 0,1 0,1-1,1 1,2 6,-4-21,0 0,0 0,0 0,1-1,0 1,1-1,-1 0,1 0,1-1,-1 0,1 1,0-2,1 1,-1-1,1 0,0 0,1-1,-1 0,1 0,-1-1,1 0,0 0,0-1,1 0,-1 0,0-1,1 0,-1-1,6 0,67-23,-62 11</inkml:trace>
</inkml:ink>
</file>

<file path=ppt/ink/ink6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37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66 360,'-11'229,"-29"50,40-278,-1-1,1 0,-1 1,1-1,-1 0,1 1,0-1,-1 0,1 1,-1-1,1 1,0-1,0 1,-1-1,1 1,0-1,0 1,0-1,-1 1,1 0,0-1,0 1,0-1,0 1,0-1,0 1,0-1,0 1,0 0,0-1,1 1,-1-1,0 1,0-1,0 1,1-1,-1 1,0-1,1 1,-1-1,0 1,1-1,-1 0,1 1,-1-1,0 0,1 1,-1-1,1 0,-1 1,1-1,-1 0,1 0,-1 0,1 1,0-1,-1 0,1 0,-1 0,1 0,-1 0,1 0,-1 0,1 0,0 0,29-31,-15 15,152-105,-153 110,1 1,0 1,0 0,1 1,0 1,0 0,1 1,-1 1,1 1,1 0,-1 1,0 1,1 1,11 0,-25 1,-1 1,1 0,0 0,0 0,0 1,-1-1,1 1,0 0,-1 0,0 0,1 1,-1-1,0 1,0-1,-1 1,1 0,0 0,-1 1,0-1,0 0,0 1,0-1,0 1,-1 0,1 0,-1-1,0 1,0 0,-1 0,1 0,-1 0,0 2,-14 130,7-120,-1 0,0 0,-1-1,-1 0,-1-1,0 0,0-1,-2 0,1-1,-2 0,0-1,0 0,-1-1,0-1,0 0,-1-2,-1 1,-1-1,-4 3,-1-1,0-1,-1 0,1-2,-1-1,-1-1,1-1,0-1,-19-1,-14-23,50 11</inkml:trace>
  <inkml:trace contextRef="#ctx0" brushRef="#br0" timeOffset="5266.532">1054 839,'4'-4,"0"1,0-1,0 0,0 0,-1 0,0 0,1-1,-2 1,1-1,0 0,-1 0,0 0,0 0,-1 0,1 0,-1 0,0-1,-3 5,-1 0,1 0,0 0,0 0,-1 0,1 1,0-1,-1 1,1-1,-1 1,1 0,0 0,-1 0,1 0,-1 1,1-1,0 1,-1-1,1 1,0 0,0 0,-1 0,1 0,0 0,0 0,0 1,0-1,0 1,1-1,-2 2,-24 12,0 1,1 1,1 2,1 0,1 2,1 0,0 1,2 2,-8 11,26-33,0 0,0 1,0-1,1 1,-1-1,1 1,-1 0,1-1,0 1,0 0,0 0,0 0,1 0,-1 0,1 0,0 0,0 0,0 0,0 0,0 0,1 0,-1 0,1 0,0 0,0 0,0 0,0 0,1-1,-1 1,1 0,-1-1,1 1,0-1,0 0,0 0,0 1,1-1,-1-1,0 1,1 0,-1 0,1-1,0 0,0 1,0-1,-1 0,1 0,2 0,11-1,-1 0,1-1,-1-1,1 0,-1-1,0-1,0 0,0-1,0-1,-1 0,0-1,0 0,-1-2,0 1,0-1,-1-1,0 0,-1-1,7-8,13-14,-1-2,-1 0,-2-2,12-23,-26 40,11-30,-36 57,8 5,1-1,0 1,1 0,0 0,0 1,2-1,-1 0,2 0,0 1,0-1,1 0,0 0,1 0,1-1,0 1,3 7,-2-13,-1-1,1 0,0 0,0 0,1 0,-1-1,1 0,0 0,0-1,0 1,1-2,-1 1,1 0,0-1,-1 0,1-1,0 0,0 0,0 0,0-1,0 0,0 0,0-1,0 0,0 0,0 0,0-1,0 0,0-1,-1 1,2-2,33-16,0-1,-1-2,-2-2,0-1,-2-2,-1-1,-2-2,6-8,-27 25,0 0,-1 0,0-1,-1-1,-1 0,-1 0,0-1,-1 0,0 0,-2 0,1-5,-5 20,-1 0,1 0,-1 1,1-1,-1 0,0 0,0 1,0-1,0 0,0 0,0 1,0-1,-1 0,1 0,-1 1,1-1,-1 0,0 1,1-1,-1 1,0-1,0 1,0-1,0 1,-1-1,1 1,0 0,0 0,-1 0,1-1,-1 2,1-1,-1 0,1 0,-1 0,0 1,1-1,-1 0,0 1,1 0,-1-1,0 1,0 0,0 0,1 0,-1 0,0 0,-1 1,-83 30,73-23,1 2,0-1,1 2,0 0,1 0,0 1,1 0,0 0,1 1,0 1,1-1,-5 14,11-24,0 0,1 0,-1-1,1 1,0 0,-1 0,2 0,-1 0,0 0,0 0,1 0,0 0,-1 0,1 0,0-1,1 1,-1 0,0-1,1 1,-1-1,1 1,0-1,0 0,0 1,0-1,0 0,0 0,1-1,-1 1,1 0,-1-1,1 0,0 1,-1-1,2 0,105 26,-104-27,0 0,-1-1,1 1,-1 0,1 1,0-1,-1 1,1 0,-1 0,0 0,1 1,-1-1,0 1,0 0,0 0,0 1,0-1,0 1,-1 0,1 0,-1 0,0 0,0 0,0 1,0 0,-1-1,1 1,-1 0,0 2,8 124,-9-128,0 1,0-1,0 0,0 0,1 0,-1 1,1-2,-1 1,1 0,0 0,0 0,0-1,0 1,0-1,0 0,0 1,0-1,0 0,1 0,-1 0,1-1,-1 1,0 0,1-1,-1 0,1 1,-1-1,1 0,-1-1,1 1,-1 0,1-1,-1 1,1-1,-1 0,84-33,172-141,-230 153,-1-1,-1-1,-2-1,0-1,-1-1,-2-2,-1 0,14-27,-27 43,-3 9,-1 0,0-1,0 1,-1-1,1 1,-1-1,0 0,0 0,0 0,-1 0,0 0,0-1,0 1,-1 0,0-1,0 1,0 0,0 0,-1-1,0 1,0 0,-1-3,-2 6,0 0,1 0,-1 0,0 1,0 0,0 0,0 0,-1 0,1 1,0 0,0 0,0 0,0 0,-1 0,1 1,0 0,0 0,0 0,0 0,0 1,0-1,1 1,-1 0,0 0,1 1,-1-1,1 1,-3 2,-18 13,1 0,1 2,0 1,1 0,2 2,0 0,-7 13,23-32,1 0,-1 0,0 0,1 0,0 1,0-1,0 1,1-1,0 1,0 0,0 0,0-1,0 1,1 0,0 0,0 0,1 0,-1-1,1 1,0 0,0 0,1-1,-1 1,1-1,0 1,0-1,1 0,-1 0,1 0,0 0,0 0,0 0,0-1,1 0,0 1,-1-1,1-1,0 1,1 0,-1-1,0 0,1 0,-1 0,1-1,2 1,5 0,1-1,0 0,0-1,0 0,-1-1,1 0,0-1,-1 0,12-5,63-7,-85 14,0 0,-1 0,1 0,0 0,0 1,0-1,0 0,0 1,0 0,0-1,-1 1,1 0,0 0,0 0,-1 0,1 0,-1 0,1 0,-1 1,1-1,-1 0,0 1,0-1,0 1,0 0,0-1,0 1,0 0,0 0,-1-1,1 1,0 0,-1 0,0 0,1 0,-1 0,0 0,0 0,0 0,0-1,-1 1,1 0,-1 0,1 0,-1 0,1 0,-1 0,0-1,0 1,0 0,0-1,0 1,0-1,0 1,-1-1,0 2,0 1,-1-2,1 0,0 1,0-1,0 1,1-1,-1 1,0-1,1 1,0 0,0 0,0 0,0 0,0 0,0 0,1 0,-1 0,1 0,0 0,0 0,0 0,0 0,1 0,-1 0,1 0,0 0,0 0,0 0,0 0,0 0,1-1,-1 1,1 0,0-1,0 1,0-1,0 0,2 2,1-2,0-1,1 1,-1-1,1 0,-1-1,1 1,0-1,-1 0,1-1,0 1,-1-1,1 0,-1 0,1-1,3-1,11-4</inkml:trace>
  <inkml:trace contextRef="#ctx0" brushRef="#br0" timeOffset="9548.994">2973 1008,'69'-16,"-1"-3,-1-2,-1-4,-2-3,47-27,-105 54,-1-1,0 0,0 0,0-1,0 1,-1-1,1 0,-1-1,1 1,-1-1,0 1,0-1,-1-1,1 1,-1 0,0-1,0 0,0 1,-1-1,0 0,0-1,0 1,0 0,-1 0,0-1,0 1,-1-1,1 1,-1-1,0 1,-1-1,1 1,-2-3,0 4,0-1,0 2,-1-1,1 0,-1 0,0 1,0 0,-1-1,1 1,-1 0,0 1,1-1,-1 1,0-1,0 1,-1 1,1-1,0 0,-1 1,1 0,-1 0,1 0,-1 1,1-1,-5 1,-4 0,0 0,-1 0,1 2,0-1,0 2,1-1,-1 2,-8 3,4 0,1 0,0 1,0 1,1 0,0 2,0-1,1 2,1 0,0 1,1 0,0 0,1 2,1-1,0 1,1 1,0 0,1 0,1 0,-2 11,8-21,1 0,0 0,0 0,1 0,-1 0,1 0,1 0,-1 0,1-1,0 1,0 0,1-1,-1 0,1 1,1-1,-1 0,1 0,0-1,0 1,0-1,0 0,1 0,0 0,0-1,0 1,0-1,0-1,1 1,-1-1,1 1,0-2,-1 1,1-1,0 0,0 0,0 0,0-1,0 0,0 0,31 2,-1-1,0-2,0-2,0-1,0-2,0-1,-1-2,0-2,-1-1,23-12,17-11,-2-3,-1-3,-2-4,12-14,-40 29,-1-2,-2-2,-1-1,-1-2,-3-1,2-6,-21 25,-2 0,0-1,0-1,-2 0,-1 0,0-1,-2 0,0 0,-2-1,0 0,-2 0,0 0,-2 0,-1-11,0 22,-2 0,0 0,0 0,-1 0,0 1,-1-1,0 1,-1 0,-1 0,1 0,-4-3,6 10,1 1,0-1,-1 1,0 0,0 0,0 0,0 0,0 0,-1 1,1 0,-1-1,1 1,-1 1,0-1,0 0,0 1,0 0,0 0,0 0,0 0,0 1,-1 0,1 0,0 0,0 0,0 0,-1 1,1 0,0 0,0 0,0 0,0 1,-3 1,-4 6,0 0,0 0,1 1,0 1,1-1,0 2,1-1,0 1,1 0,0 1,1 0,-4 10,9-20,-13 25,2 0,1 0,1 1,2 1,0-1,2 1,2 1,1-1,1 1,1-1,2 1,1 0,1-1,2 0,1 0,1 0,2-1,11 27,99 168,-107-200</inkml:trace>
</inkml:ink>
</file>

<file path=ppt/ink/ink6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04.9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2681 226,'-5'15,"-1"9,5 1,7-5,3-4</inkml:trace>
  <inkml:trace contextRef="#ctx0" brushRef="#br0" timeOffset="252.98">2737 480,'0'5,"0"2</inkml:trace>
  <inkml:trace contextRef="#ctx0" brushRef="#br0" timeOffset="-2151.162">452 199,'-3'1,"0"1,0-1,0 1,1 0,-1 0,1 0,0 0,-1 0,1 1,0-1,0 1,1-1,-1 1,0 0,1 0,-1-1,1 1,0 0,0 0,0 1,-1 2,-203 449,202-449,0-2,1 0,-1 1,1-1,0 1,0 0,0 0,1 0,0 0,0 0,0 0,0 0,1 0,0 0,0 0,0 0,1 2,3-2</inkml:trace>
  <inkml:trace contextRef="#ctx0" brushRef="#br0" timeOffset="-1728.104">452 199,'-3'0,"1"0,-1 1,1-1,0 1,-1 0,1 0,0-1,0 2,0-1,0 0,0 0,0 1,0-1,0 1,0-1,1 1,-1 0,0 0,1 0,0 0,-1 0,1 0,0 0,0 0,0 0,0 1,1-1,-1 0,1 1,-1-1,1 0,-8 81,8-78,-1 23,2-1,0 0,2 0,1 0,2 0,0-1,7 16,-12-38,0-1,0 1,0-1,1 0,-1 1,1-1,0 0,0 0,0 0,1 0,-1-1,0 1,1 0,0-1,0 0,0 0,0 0,0 0,0 0,0 0,0-1,1 0,-1 1,1-1,-1 0,1-1,-1 1,1-1,0 0,-1 1,1-2,0 1,-1 0,1-1,-1 1,1-1,-1 0,1-1,-1 1,0 0,1-1,-1 0,0 0,2-1,117-129,-100 102,-1 0,-1-2,-1 0,-2-1,2-10,-14 33,-1-1,0 1,-1-1,0 0,-1 0,0 0,-1 0,0-1,-1 1,0 0,0-1,-2 1,1 0,-2-1,-15 0,6 17</inkml:trace>
  <inkml:trace contextRef="#ctx0" brushRef="#br0" timeOffset="-1362.815">959 453,'0'9,"0"0,1 1,0-1,1 0,-1 0,2 0,-1 0,1 0,1 0,0-1,0 1,0-1,1 0,1 0,-1-1,1 0,0 0,1 0,2 2,-5-7,-1 0,0 0,1-1,-1 0,1 1,0-1,-1 0,1-1,0 1,0-1,-1 1,1-1,0 0,0-1,0 1,-1-1,1 1,0-1,0 0,-1 0,1-1,-1 1,1-1,-1 0,0 0,0 0,0 0,0-1,0 1,0-1,0 1,-1-1,1-1,4-3,-1-1,1 1,-2-1,1 0,-1 0,-1-1,0 0,0 0,0 0,-1 0,0 0,0-8,-2 11,-1 0,0 0,0 1,-1-1,0 0,0 0,0 1,-1-1,0 0,0 1,0 0,-1-1,0 1,0 0,0 0,0 1,-1-1,0 1,0 0,0 0,0 0,-1 0,1 1,-1-1,0 1,0 0,0 1,-1-1,1 1,-1 0,1 1,-1-1,0 1,1 0,-1 1,0-1,0 1,0 0,1 1,-1-1,0 1,0 0,1 0,-1 1,1 0,-1 0,-4 2,-14 9</inkml:trace>
  <inkml:trace contextRef="#ctx0" brushRef="#br0" timeOffset="-981.508">1609 0,'-12'64,"3"-1,3 1,2 0,5 54,14-40,-12-70,-1 1,1 0,-1-1,-1 1,0 0,0 0,-1 0,0 0,0 0,-1 0,-1 3,-3 0,-1-6</inkml:trace>
  <inkml:trace contextRef="#ctx0" brushRef="#br0" timeOffset="-728.092">1355 396,'38'0,"32"-5,9-1,-4-1,-10 2,-12-3,-9 0,-8 1,-5 1,-3 3,-2 1,-5 1</inkml:trace>
  <inkml:trace contextRef="#ctx0" brushRef="#br0" timeOffset="-363.161">2032 509,'25'-7,"-1"-1,0-1,-1 0,0-2,-1-1,0-1,0-1,-2-1,0-1,-1 0,14-16,-31 31,-1 0,1 0,0-1,-1 1,1-1,-1 1,1-1,-1 0,0 0,1 0,-1 0,0 1,0-1,-1-1,1 1,0 0,-1 0,1 0,-1 0,0 0,0 0,1-1,-1 1,-1 0,1 0,0 0,-1-1,1 1,-1 0,1 0,-1 0,0 0,0 0,0 0,0 0,0 0,-1 1,1-1,0 0,-1 1,1-1,-1 1,0-1,1 1,-1 0,0 0,0-1,0 1,0 1,0-1,0 0,0 0,-2 0,-10-1,0 0,0 1,0 0,0 1,-1 0,1 2,0-1,0 2,0 0,1 0,-1 1,1 1,0 1,0-1,0 2,1 0,0 0,0 1,1 1,0 0,1 1,-1 0,2 0,0 1,0 0,-1 2,10-12,-51 81,50-79,0 0,0-1,0 1,0 0,0 0,1 0,0 0,-1 0,1 0,0-1,0 1,0 0,1 0,-1 0,1 0,0 0,-1 0,1-1,1 1,-1 0,0 0,1-1,-1 1,1-1,0 0,-1 1,1-1,0 0,1 0,-1 0,1 0,12 5,-1 0,1-2,0 0,1 0,-1-2,1 0,0-1,0 0,0-1,-1-1,1 0,0-2,2 0,16 1,-8 0,-1-1,0-1,0-1,0-1,-1-2,18-6,-15 2</inkml:trace>
  <inkml:trace contextRef="#ctx0" brushRef="#br0" timeOffset="1672.869">0 1045,'278'-36,"-180"24,0 5,1 4,35 6,141-5,-52-23,78-5,28-22,-164 34,-97 9,0 3,1 3,44 4,-31 0,87-28,-146 26</inkml:trace>
</inkml:ink>
</file>

<file path=ppt/ink/ink6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10.4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0 245,'63'-15,"-1"-2,0-4,-2-2,0-2,-2-4,2-3,-56 30,0 0,0 0,0 0,-1-1,0 1,1-1,-1 0,0 0,0 0,0 0,-1 0,1-1,-1 1,0-1,0 0,0 0,0 0,-1 0,1 0,-1 0,0 0,0 0,-1 0,1-1,-20 25,13 6,1 1,0 0,3 1,0-1,1 1,2-1,2 11,-1 29,-1-44,-1 1,0-1,-2 0,-1 0,-1 0,0-1,-2 1,-1-1,-1 0,0 0,-2-1,0-1,-2 1,-10 13,18-29,0 3,0 0,-1-1,-1 1,1-1,-1 0,0 0,-1-1,1 0,-1 0,-1 0,1-1,-1 0,0-1,0 1,0-2,0 1,-1-1,0 0,1-1,-1 0,0 0,0-1,0 0,0-1,0 0,-1 0,1-1,5 0,1-1,-1 1,1-1,0 1,0-1,-1 0,1 0,0-1,1 1,-1-1,0 1,1-1,-1 0,1 0,0 0,0 0,0 0,0 0,1-1,-1 1,1-1,0 1,0-1,0 1,1-1,-1 0,1 1,0-1,0 0,0-3,1-2,0 0,0 1,0-1,1 1,1 0,0-1,0 1,0 0,1 0,0 1,1-1,4-5,6-4,0 0,2 1,0 1,0 1,2 1,-1 0,2 1,0 1,0 1,20-7,-25 10,1 0,1 2,-1 0,1 0,-1 2,1 0,12 0,-3 2,-2 1</inkml:trace>
</inkml:ink>
</file>

<file path=ppt/ink/ink6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09.0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368 57,'0'0,"0"5,0 6,0 6,4 5,3 4,-1 2,-1 1,-1 0,-2 1,-1-1,0 0,-1 0,-1-1,6 0,1-4</inkml:trace>
  <inkml:trace contextRef="#ctx0" brushRef="#br0" timeOffset="301.022">1 114,'33'-5,"36"-6,10-2,-2 2,-6-2,-10 1,-10 2,-10 4,-6 2,-5 2,-2-4,-2 0,0 0,1 2,-1 1,-3 2</inkml:trace>
  <inkml:trace contextRef="#ctx0" brushRef="#br0" timeOffset="559.737">114 565,'38'-5,"47"-11,18-7,1-1,-12 0,-12 4,-15 5,-14 0,-11 3,-7 3,-9 4</inkml:trace>
</inkml:ink>
</file>

<file path=ppt/ink/ink6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12.4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55 150,'-37'45,"34"-37,0-1,0 1,1 0,0 1,1-1,-1 0,1 1,1-1,0 0,0 1,1-1,0 0,0 1,1-1,0 0,0 0,3 6,-3-10,-1 1,1-1,1 0,-1 0,0 0,1 0,0 0,0 0,0-1,1 1,-1-1,1 0,-1 0,1 0,0-1,0 1,0-1,1 0,-1 0,1 0,-1-1,1 0,-1 0,1 0,0 0,-1-1,1 1,0-1,0-1,-1 1,4-1,15-6,0 0,-1-2,0 0,0-2,-1 0,-1-2,0 0,0-1,-2-1,1-1,-2 0,0-1,6-10,-10 12,0-1,-1 0,-1 0,-1-1,0-1,-1 0,-1 0,0 0,2-14,-12-19,-13 83,13-6,1-1,1 1,2 0,0 0,2 0,2 4,8 102,6 54,-20-169,0 0,-2 1,0-1,-1 0,0 0,-1 0,-1 0,-1-1,-1 1,0-1,-1-1,0 0,-2 0,-10 13,-61 21,80-48,-1 0,0-1,0 1,0-1,0 1,0-1,0 0,0 0,0 0,0 0,0 0,0 0,0 0,1-1,-1 1,0-1,0 0,0 1,0-1,1 0,-1 0,0 0,1 0,-1 0,0-1,1 1,0 0,-1-1,1 1,0-1,0 1,0-1,0 0,0 0,0 1,0-1,0 0,1 0,-1 0,1 0,-1 0,1 0,0 0,0 0,0 0,0-12,2 0,-1 0,2 0,0 0,0 1,1-1,1 1,0 0,1 0,8-11,4-17,-15 34,4-11,0 0,1 1,0 0,2 1,0 0,0 0,2 1,0 0,10-9,-8 14</inkml:trace>
</inkml:ink>
</file>

<file path=ppt/ink/ink6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12.7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70 64,'-9'14,"0"0,1 0,1 1,0 0,1 0,1 1,0-1,1 1,1 0,0 0,1 1,1-1,1 0,1 14,-1-27,1 1,0-1,0 1,0-1,1 0,-1 0,1 1,0-1,0 0,0 0,0-1,0 1,0 0,1-1,0 1,-1-1,1 0,0 0,0 0,0 0,0-1,0 1,1-1,-1 1,1-1,-1 0,0-1,1 1,-1-1,1 1,0-1,-1 0,1 0,-1-1,1 1,-1-1,1 1,-1-1,1 0,-1-1,0 1,2-1,6-2,-1-1,1 0,-1 0,0-1,0 0,-1-1,1 0,-1-1,-1 0,0 0,0-1,-1 1,0-2,0 1,-1-1,0 0,-1-1,0 1,0-1,-1 0,-1 0,0-2,-3 7,-1 1,0-1,-1 0,1 1,-1-1,0 1,0-1,-1 1,0 0,0 0,0 0,0 1,-1-1,1 1,-1 0,-1 0,1 0,0 0,-1 1,0-1,0 1,0 1,0-1,0 1,-1-1,1 2,-1-1,1 1,-1-1,0 1,1 1,-1-1,0 1,0 0,1 1,-1-1,0 1,-3 1,-17-2</inkml:trace>
  <inkml:trace contextRef="#ctx0" brushRef="#br0" timeOffset="316.453">464 121,'5'14,"1"0,0 0,0-1,1 0,1 0,0 0,1-1,6 6,-11-14,-1 0,1-1,-1 1,1-1,0 0,0 0,0-1,1 1,-1-1,1 0,-1 0,1 0,0-1,0 1,0-1,0-1,-1 1,1-1,0 1,0-1,0-1,0 1,0-1,0 0,0 0,0 0,0-1,4-2,0 0,0-1,-1 0,1-1,-1 0,-1 0,1-1,-1 0,0 0,0-1,-1 1,0-2,-1 1,0 0,0-1,-1 0,0 0,0-1,-1 1,0-1,-1 0,0 1,0-1,-1 0,-1 0,0 0,0 0,-1 0,0 0,0 0,-1 0,-5-9</inkml:trace>
</inkml:ink>
</file>

<file path=ppt/ink/ink6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16.80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307 414,'-10'-3,"0"2,0-1,0 1,0 1,0 0,0 0,-1 1,1 0,0 1,0 0,1 1,-1 0,0 0,1 1,0 0,0 1,0 0,0 1,1-1,0 1,0 1,1 0,0 0,0 0,0 1,1 0,0 0,1 1,0 0,0 0,1 0,-1 2,-27 101,31-108,1 0,0 1,0-1,0 0,1 0,0 0,-1 1,1-1,1 0,-1 0,1 0,-1 0,1-1,0 1,0 0,1-1,-1 1,1-1,0 0,0 0,0 0,0 0,0 0,1-1,-1 0,2 1,3 1,0-1,0 0,1 0,-1 0,1-1,-1-1,1 1,0-1,0-1,0 0,0 0,-1-1,1 0,0 0,0-1,-1 0,1-1,2-1,144-72,-132 64,0-1,0-1,-1-1,-1-1,-1-1,0-1,-1-1,-1 0,-1-1,-1-1,0-1,-2 0,0-1,-2-1,-1 0,0 0,-2-1,-1-1,-1 1,3-21,-8 36,-1 1,0-1,0 0,-1 0,0 1,-1-1,0 0,0 0,-1 1,0-1,-1 1,0-1,-1 1,1 0,-2 0,1 1,-1-1,-1 1,0 0,0 0,0 1,-1 0,0 0,0 0,-6-3,7 7,1 0,-1 1,1-1,-1 1,0 1,0-1,0 1,0 0,0 0,0 0,0 1,-1 0,1 0,0 1,0 0,0 0,0 0,0 1,0 0,1 0,-1 0,0 1,1 0,0 0,-1 0,1 1,0-1,1 1,-1 1,1-1,0 0,0 1,0 0,1 0,-1 1,-3 7,2 0,0 0,0 1,1-1,1 1,0 0,1 0,1 0,0 0,0 0,2 0,0 0,0 0,1 0,1 0,1 0,-1-1,2 0,0 1,1-2,0 1,1-1,0 1,1-2,0 1,1-1,7 6,138 130,-110-96,-33-38</inkml:trace>
</inkml:ink>
</file>

<file path=ppt/ink/ink6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17.30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0,'0'0</inkml:trace>
</inkml:ink>
</file>

<file path=ppt/ink/ink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2:33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848 537,'-26'11,"1"1,1 1,0 1,0 1,2 1,0 1,1 1,-13 15,28-27,1 0,0 0,0 1,1 0,0 0,0 0,0 0,1 1,0-1,1 1,0 0,0-1,1 1,-1 0,2 0,-1 2,1-7,0 1,0 0,0 0,1 0,-1-1,1 1,0 0,0-1,0 1,0 0,1-1,-1 1,1-1,0 0,0 0,0 1,1-1,-1-1,1 1,0 0,-1-1,1 1,0-1,1 0,-1 0,0 0,1 0,-1 0,1-1,-1 0,1 0,0 0,3 1,11-2,1-1,-1 0,1-1,-1-1,0-1,0-1,-1 0,1-1,-1-1,0-1,-1 0,0-1,0-1,-1 0,0-2,-1 1,0-2,-1 0,0 0,-1-1,8-12,2-2,0-1,-2 0,-1-2,-1-1,-2 0,-1-1,10-34,-19 47,0-1,-1 0,-1 0,-1 0,-1 0,-1-1,-1 1,-1 0,-1-1,0 1,-2 0,0 0,-2 0,-2-6,3 18,0-1,0 1,0 1,-1-1,-1 1,1 0,-1 1,-1-1,1 1,-1 1,0-1,-6-2,10 7,0 0,1 0,-1 0,0 0,0 1,0-1,0 1,0 0,0 1,0-1,0 1,0-1,0 1,-1 0,1 1,0-1,0 1,0 0,0 0,0 0,0 0,0 1,0 0,1 0,-1 0,0 0,1 0,0 1,-1-1,1 1,-2 3,-11 13,2 0,0 1,1 1,1 0,1 1,1 1,1-1,1 1,1 1,1-1,1 1,1 0,1 0,2 1,0-1,1 1,2-1,0 0,1 0,2 0,1 0,0 0,2-1,1 0,0-1,11 18,1-7,1-1,2-1,1-1,1 0,23 18,-27-37,-12-10</inkml:trace>
  <inkml:trace contextRef="#ctx0" brushRef="#br0" timeOffset="429.784">1384 86,'6'-3,"7"-3,-1-1,1 2,0-1,0 2,0 0,1 0,0 1,0 1,0 1,-1-1,1 2,0 0,0 1,9 2,-22-3,0 0,1 1,-1-1,1 1,-1-1,0 1,0 0,1-1,-1 1,0 0,0 0,0 0,0 0,0 0,0 0,0 0,0 1,0-1,-1 0,1 0,0 1,-1-1,1 0,-1 1,1-1,-1 1,0-1,0 0,1 1,-1-1,0 1,0-1,-1 1,1-1,0 1,0-1,-1 0,1 1,-1-1,1 0,-1 1,0-1,-36 60,25-45,-12 17,17-25,0 0,1 0,-1 0,2 1,-1 0,1 0,1 0,0 1,0 0,0-1,2 1,-1 1,1-1,1 0,-1 0,2 10,0-17,1 0,0 0,0 0,0 0,1 0,-1-1,1 1,-1 0,1-1,0 1,0-1,0 1,1-1,-1 0,0 0,1 0,-1 0,1-1,0 1,0-1,-1 1,1-1,0 0,0 0,0 0,0-1,1 1,0-1,96 3,-80-4,119 2,-121 5</inkml:trace>
  <inkml:trace contextRef="#ctx0" brushRef="#br0" timeOffset="800.501">1 1074,'194'11,"-1"-9,77-13,377-44,-195 21,-424 34,-4 1</inkml:trace>
  <inkml:trace contextRef="#ctx0" brushRef="#br0" timeOffset="1666.803">791 1299,'-24'1,"1"2,-1 1,0 1,1 1,0 0,0 2,1 1,-18 10,25-13,1 1,-1 0,2 1,-1 1,1 0,1 0,-1 2,2-1,0 2,0-1,1 2,0-1,1 1,0 1,1-1,1 1,0 1,1 0,1 0,0 0,1 0,-1 11,6-19,1-1,-1 1,2 0,-1-1,1 1,0-1,0 0,1 0,0 0,0 0,0 0,1-1,0 0,0 0,0 0,0-1,1 0,0 0,0 0,0-1,0 1,1-1,-1-1,1 0,-1 1,1-2,0 1,0-1,0 0,0-1,0 0,0 0,0 0,0-1,0 0,0 0,1-1,20-7,1 0,-1-2,-1-2,0 0,-1-2,-1-1,0 0,-1-2,0-1,-2-1,-1-1,0-1,-1-1,-2 0,0-2,13-25,-20 30,-1 0,0-1,-2-1,-1 1,0-1,-2-1,0 1,-2-1,1-19,-3 31,0 1,-2-1,1 0,-1 0,-1 0,0 0,0 0,-1 1,0-1,-1 1,-1 0,1 0,-1 0,-1 1,0 0,0 0,-1 0,0 1,-1 0,1 0,-4-1,8 6,-1 1,1 0,-1 0,1 0,-1 0,0 1,1-1,-1 1,0 0,0 0,0 0,0 1,0-1,0 1,0 0,0 0,0 1,0-1,0 1,0 0,0 0,0 0,0 1,0-1,1 1,-1 0,1 0,-1 0,1 0,0 1,0-1,0 1,0 0,-7 6,1 1,0 0,1 0,0 0,0 1,1 1,1-1,0 1,-3 10,3-6,2 0,0 1,0-1,2 1,0 0,1 0,0-1,2 1,0 0,1 0,0 0,2-1,0 1,0-1,2 0,0 0,1-1,0 0,1 0,1 0,1-1,0-1,0 1,1-2,1 1,0-2,1 0,0 0,1-1,0-1,5 2,-14-8,1 0,-1-1,1 1,0-1,0-1,0 1,0-1,0 0,0-1,0 1,1-1,-1 0,0-1,0 0,0 0,1 0,12-5</inkml:trace>
  <inkml:trace contextRef="#ctx0" brushRef="#br0" timeOffset="2038.771">1469 1074,'-51'99,"3"-9,5 2,-27 82,53-62,17-108,0-1,0 1,1-1,-1 0,1 1,0-1,0 0,0 1,0-1,1 0,-1 0,1 0,0 0,0 0,0 0,0-1,0 1,1-1,-1 1,1-1,0 0,-1 0,1 0,0 0,0-1,1 1,-1-1,0 0,0 0,3 1,5 0,0 0,1-1,-1 0,0-1,1 0,-1 0,0-2,1 1,-1-1,0-1,0 0,0-1,-1 0,1 0,-1-1,0-1,0 0,-1 0,0-1,0 0,3-3,1-8</inkml:trace>
  <inkml:trace contextRef="#ctx0" brushRef="#br0" timeOffset="2247.931">1102 1328,'38'4,"23"3,5-1,-3-2,-8 0,-9-2,-6-1,-7 0,-2-1,-4-1,-4-4,-8-1</inkml:trace>
  <inkml:trace contextRef="#ctx0" brushRef="#br0" timeOffset="2653.183">1751 1158,'12'-2,"3"-2,0 0,1 1,-1 1,0 1,1 0,-1 1,0 1,1 0,-1 1,7 2,-21-4,1 0,-1 1,0-1,0 0,0 1,1-1,-1 1,0-1,0 1,0 0,0-1,0 1,0 0,0 0,0-1,0 1,-1 0,1 0,0 0,0 0,-1 0,1 0,-1 1,1-1,-1 0,1 0,-1 0,0 0,1 1,-1-1,0 0,0 0,0 1,0-1,0 0,0 0,-1 0,1 1,0-1,0 0,-1 0,1 0,-1 0,1 1,-1-1,0 0,1 0,-2 0,-43 48,39-43,-49 71,54-74,0-1,0 0,1 1,0-1,-1 1,1-1,0 0,0 1,0-1,1 1,-1-1,0 1,1-1,0 0,-1 1,1-1,0 0,0 0,1 1,-1-1,0 0,1 0,-1 0,1-1,-1 1,1 0,0 0,0-1,0 1,0-1,0 0,0 0,0 0,1 0,-1 0,0 0,1 0,5 1,1 0,0-1,0 0,0 0,0-1,0 0,1-1,-1 0,-1 0,1-1,0 0,0-1,-1 0,1 0,-1 0,0-1,4-3,7-2</inkml:trace>
</inkml:ink>
</file>

<file path=ppt/ink/ink6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17.77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1,'0'19,"5"11,1 1</inkml:trace>
</inkml:ink>
</file>

<file path=ppt/ink/ink6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18.02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1,'5'0,"1"0</inkml:trace>
</inkml:ink>
</file>

<file path=ppt/ink/ink6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19.4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311 0,'-5'34,"4"34,6 12,2-4,1-10,3-11,0-11,-2-7,2-6,0-2,-8-8,-3-6</inkml:trace>
  <inkml:trace contextRef="#ctx0" brushRef="#br0" timeOffset="602.344">1 338,'40'0,"1"-3,-1-1,0-3,0 0,-1-3,0-1,9-6,-30 8,0-1,-1-1,-1-1,0 0,0-1,-1-1,-1 0,0-1,-1-1,-1 0,8-13,-3 6,-16 21,0 0,0-1,0 1,0 0,0-1,1 1,-1 0,1 0,-1 0,1 0,0 1,-1-1,1 0,0 1,0-1,0 1,1 0,-1-1,0 1,0 0,1 0,-1 1,1-1,-1 0,1 1,-1-1,1 1,-1 0,1 0,-1 0,1 0,-1 1,1-1,-1 1,0-1,1 1,-1 0,1 0,-1 0,0 0,0 0,0 0,1 1,-1-1,-1 1,1 0,0-1,0 1,0 0,-1 0,1 0,-1 0,0 0,0 1,1-1,-1 0,3 14,-1 1,-1-1,0 0,-1 1,0-1,-1 1,-1-1,-1 1,0-4,1-1,0 1,0 0,2-1,0 1,0-1,1 1,0-1,1 1,1-1,0 0,1 0,0-1,1 3,-3-11,0 0,-1 0,1 0,0 0,1 0,-1-1,0 1,1-1,-1 0,1 0,0 0,0 0,0-1,0 1,0-1,0 0,0-1,0 1,0-1,0 1,1-1,-1 0,0-1,0 1,0-1,1 0,109-34,-107 32,99-32,-105 36,1 0,-1 0,0 0,1 0,-1 0,0 0,0 0,0 1,0-1,0 1,0-1,0 1,0-1,-1 1,1-1,-1 1,1-1,-1 1,1 0,-1 0,0-1,0 1,0 0,0-1,0 1,0 0,-1-1,1 1,0 0,-1-1,1 1,-1-1,0 1,1 0,-1-1,0 0,0 1,0-1,0 1,0-1,-1 0,1 0,0 0,0 0,-2 1,-4 13,5-13,1 1,-1-1,1 1,0-1,-1 1,1 0,0 0,1-1,-1 1,0 0,1 0,0 0,-1 0,1 0,0 0,1 0,-1 0,0 0,1-1,0 1,-1 0,1 0,0 0,1-1,-1 1,0 0,1-1,0 0,-1 1,1-1,0 0,0 0,0 0,1 0,-1 0,0 0,1 0,-1-1,1 1,-1-1,1 0,0 0,0 0,1 0,20 2,0-1</inkml:trace>
  <inkml:trace contextRef="#ctx0" brushRef="#br0" timeOffset="1022.478">1327 508,'15'-5,"1"-1,-1-1,0 0,-1 0,1-2,-2 0,1-1,-1 0,-1-1,0 0,0-1,-1 0,-1-1,9-12,-18 22,0 1,1-1,-1 0,0 1,0-1,0 0,-1 0,1 0,-1 0,1 0,-1 0,0 0,0 0,0 1,-1-1,1 0,-1 0,1 0,-1 0,0 0,0 1,-1-1,1 0,0 1,-1-1,0 1,1-1,-1 1,0 0,0 0,0 0,-1 0,1 0,0 0,-1 1,1-1,-1 1,1-1,-1 1,0 0,0 0,0 0,1 1,-1-1,0 1,0-1,-1 1,-10-2,0 1,-1 1,1 0,0 1,0 0,0 1,0 1,0 0,0 1,0 0,1 1,0 1,0 0,0 1,1 0,0 1,1 0,-7 6,15-11,0 0,0 1,0-1,1 0,-1 1,1 0,0 0,0-1,0 1,1 0,0 1,-1-1,1 0,1 0,-1 0,0 1,1-1,0 0,0 1,1-1,-1 0,1 0,0 1,0-1,0 0,0 0,1 0,0 0,0 0,0 0,0-1,0 1,1-1,0 1,0-1,0 0,0 0,0 0,0-1,1 1,-1-1,4 2,20 10,0-1,1-2,0-1,0-1,1-1,0-2,1-1,0-1,-1-1,1-2,0-1,27-4,-29 4,-3-1</inkml:trace>
</inkml:ink>
</file>

<file path=ppt/ink/ink6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18.46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17 398,'-16'118,"16"-115,0 0,0 0,0 0,0 1,1-1,-1 0,1 0,0 0,0 0,0 0,0-1,1 1,-1 0,1 0,-1-1,1 1,0-1,0 1,0-1,1 0,-1 0,0 0,1 0,0 0,-1-1,1 1,0-1,0 0,-1 1,1-1,0-1,0 1,1 0,-1-1,0 1,0-1,10-2,-1 0,0-1,0 0,0-1,0 0,-1-1,1 0,-1-1,0-1,-1 1,0-1,0-1,5-4,4-2,2-4,-1 0,0-1,-1-1,-1-1,-2-1,0 0,-1-1,-1-1,-1 0,5-15,-14 33,0-1,-1 0,0 0,-1-1,1 1,-2 0,1-1,-1 0,0 1,0-1,-1 0,0 1,0-1,-1 0,0 1,0-1,-1 1,0-1,-1 1,1 0,-1 0,-1 0,1 0,-1 0,0 1,-1 0,1-1,-1 2,-1-1,1 1,-1-1,0 2,0-1,0 0,-1 2,1 1,-1-1,0 1,0 0,1 0,-1 1,-1 0,1 0,0 1,0 0,0 0,0 0,0 1,0 0,0 1,0-1,0 2,0-1,1 1,-1-1,1 2,-1-1,1 1,-2 2,-5 3,1 1,0 0,0 0,1 2,1-1,0 2,0-1,2 1,-1 0,-4 11,9-15,0 0,0 0,1 1,0-1,0 1,1-1,0 1,1 0,0 0,1-1,0 1,1 0,-1 0,2 0,0 0,0-1,0 1,1-1,1 0,0 0,0 0,1 0,0 0,0-1,1 0,0 0,0-1,1 1,0-1,0-1,5 3,9 4,2-1,0-1,0-1,1-1,0-1,1-1,-1-1,1-1,1-2,-1 0,0-2,1-1,-1 0,1-2,7-2,47-30,-66 24</inkml:trace>
  <inkml:trace contextRef="#ctx0" brushRef="#br0" timeOffset="366.904">723 568,'6'-2,"18"-3,0-2,-1 0,1-2,-2 0,0-2,0 0,-1-1,0-2,8-7,-27 20,0-1,0 0,0 1,0-1,0 0,-1 0,1-1,-1 1,1 0,-1 0,0-1,0 1,0-1,0 1,0-1,-1 1,1-1,-1 1,0-1,0 0,0 1,0-1,0 1,0-1,-1 0,1 1,-1-1,1 1,-1-1,0 1,0-1,-1 1,1 0,0-1,-1 1,1 0,-1 0,0 0,0 0,0 0,0 1,0-1,0 1,0-1,0 1,-1 0,1-1,0 1,-1 0,1 1,-1-1,1 0,-2 1,-5-1,-1 0,1 0,0 1,0 1,-1 0,1 0,0 1,0 0,0 0,0 1,1 0,-1 1,1 0,-1 0,1 1,1 0,-1 0,1 1,0 0,0 0,0 1,1 0,0 0,1 0,-1 1,1 0,1 0,-1 0,2 1,-1-1,1 1,-1 5,2-8,1 1,0-1,0 0,0 1,1-1,0 0,0 1,1-1,0 0,0 1,0-1,1 0,0 0,0 0,1 0,-1 0,1-1,0 1,1-1,-1 1,1-1,0 0,1-1,-1 1,1-1,0 0,0 0,0 0,1-1,-1 0,5 2,6 2,0-2,0 0,1-1,-1 0,1-1,0-1,0-1,0-1,0 0,0-1,3-1,5 1,0 1</inkml:trace>
</inkml:ink>
</file>

<file path=ppt/ink/ink6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17.02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0 141,'0'29,"5"10,6-8,1-7</inkml:trace>
  <inkml:trace contextRef="#ctx0" brushRef="#br0" timeOffset="526.049">169 1,'31'77,"-16"-37,2-1,2 0,1-1,1-1,9 9,-29-44,0 0,0 0,0 1,0-1,1 0,-1 0,0-1,1 1,0 0,-1 0,1-1,0 1,0-1,0 1,0-1,0 0,0 0,0 0,0 0,0 0,1-1,-1 1,0 0,1-1,-1 0,0 1,1-1,-1 0,0-1,1 1,-1 0,1 0,-1-1,0 0,0 1,1-1,-1 0,0 0,0 0,0 0,0-1,0 1,0 0,0-1,-1 0,2 0,32-109,-9 16,-15 75</inkml:trace>
</inkml:ink>
</file>

<file path=ppt/ink/ink6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21.20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198 0,'27'250,"2"-101,-19-111,-8-34,0 0,0 1,0-1,-1 1,0-1,0 1,0-1,-1 1,1 0,-1 0,0-1,0 1,-1 0,0-1,1 1,-2 0,1-1,0 1,-1-1,0 1,0-1,-1 2,-8 6</inkml:trace>
  <inkml:trace contextRef="#ctx0" brushRef="#br0" timeOffset="247.556">1 282,'28'0,"25"0,8 0,-3 5,-5 1,-7 0,-7-1,-5-1,-3-2,-8-1</inkml:trace>
  <inkml:trace contextRef="#ctx0" brushRef="#br0" timeOffset="653.254">537 282,'4'14,"1"-1,1 1,0-1,1 0,0-1,0 0,2 0,0 0,5 5,-11-14,0 1,0-1,0 0,1 0,-1 0,1 0,0-1,-1 0,1 1,0-1,1-1,-1 1,0-1,0 1,1-1,-1 0,1-1,-1 1,1-1,-1 0,1 0,-1 0,0-1,1 0,-1 1,1-1,-1-1,0 1,0-1,1 0,-1 0,1 0,114-100,-117 101,1 0,0 1,-1-1,1 1,-1 0,1 0,0 0,-1 0,1 0,0 1,-1-1,1 1,-1 0,1-1,-1 1,1 0,-1 1,1-1,-1 0,0 1,0-1,0 1,0 0,0-1,0 1,0 0,-1 0,1 1,-1-1,1 0,-1 0,0 1,0-1,0 1,0-1,0 1,0 0,23 28,-19-27,0 0,1 0,0-1,-1 0,1 0,0 0,0-1,1 0,-1 0,1 0,-1-1,1 0,-1 0,1-1,-1 0,1 0,-1 0,1-1,0 0,-1 0,0-1,1 0,-1 0,0 0,0-1,0 0,0 0,0-1,3-2,0 0,-1 0,1 0,-1-1,0 0,-1 0,1-1,-2 0,1-1,-1 1,0-1,-1 0,0-1,0 1,-1-1,0 0,-1 0,0 0,0-4,-8-33,-1 28</inkml:trace>
  <inkml:trace contextRef="#ctx0" brushRef="#br0" timeOffset="10324.398">1609 170,'-11'1,"0"1,0 0,1 1,-1 0,1 1,0 0,0 1,0 0,0 0,1 1,0 0,0 1,0 0,1 0,0 1,1 0,0 1,0-1,0 1,1 1,1-1,-4 9,7-13,1-1,-1 1,1-1,0 1,1 0,-1 0,1 0,0-1,0 1,1 0,-1 0,1 0,0-1,1 1,-1 0,1-1,-1 1,1-1,1 0,-1 0,1 0,-1 0,1 0,0 0,1-1,-1 1,1-1,-1 0,1 0,0 0,0 0,0-1,1 0,-1 0,0 0,1 0,0-1,2 1,3 3,-4-1,-1 0,1-1,0 0,0 0,1 0,-1 0,0-1,1 0,-1-1,1 1,0-1,0 0,-1-1,1 0,0 0,0 0,-1-1,1 0,0 0,0-1,-1 0,0 0,1 0,-1-1,0 0,0 0,0-1,3-2,-1-2,-1 0,-1-1,1 0,-1 0,-1-1,0 1,0-1,-1-1,0 1,0 0,-2-1,1 0,-1 1,-1-1,0 0,0 0,-1-9,0 14,0 0,-1 0,0 0,0 0,0 0,-1 1,1-1,-1 0,-1 0,1 1,-1-1,0 1,0 0,-1 0,1 0,-1 1,0-1,0 1,-1 0,1 0,-1 0,0 0,0 1,-1 0,1 0,0 1,-1-1,0 1,1 0,-1 1,0-1,-2 1,-17-2,2 2</inkml:trace>
</inkml:ink>
</file>

<file path=ppt/ink/ink6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36.52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448 85,'-1'-2,"0"0,-1 1,1-1,-1 0,0 0,0 1,0-1,1 1,-1-1,0 1,-1 0,1 0,0 0,0 0,0 0,-1 1,1-1,0 0,-1 1,1 0,-1 0,1 0,0 0,-1 0,-2 0,-18 3,-1 1,1 1,0 0,0 2,1 1,0 1,0 0,1 2,0 0,1 2,-2 2,3-4,14-8,-1 0,0 0,1 1,0 0,0 0,0 0,0 1,1 0,-1 0,1 0,1 0,-1 1,1-1,0 1,0 0,0 0,1 0,0 0,0 1,1-1,-1 0,1 1,1-1,-1 1,1 2,16 116,-12-108,0 0,-1 1,-1-1,-1 0,0 1,-1 0,-1-1,-1 4,-41 204,42-222,0-1,0 0,0 1,0-1,1 1,-1-1,1 1,0-1,0 1,0-1,0 1,0-1,0 1,1-1,-1 1,1-1,-1 1,1-1,0 0,0 1,0-1,1 0,-1 0,0 1,1-1,-1-1,1 1,0 0,0 0,0 0,0-1,0 1,0-1,0 0,0 1,1-1,-1 0,0 0,1-1,-1 1,1 0,-1-1,1 0,-1 1,1-1,-1 0,1 0,-1 0,1-1,-1 1,1-1,176-28,48 29,-204-4,-5-2</inkml:trace>
  <inkml:trace contextRef="#ctx0" brushRef="#br0" timeOffset="2269.014">1098 141,'-48'51,"-53"102,99-150,0 0,0 0,0 0,1 1,-1-1,1 1,-1-1,1 1,0-1,0 1,1 0,-1-1,1 1,0 0,0-1,0 1,0 0,1-1,-1 1,1 0,0-1,0 1,1-1,-1 1,1-1,-1 0,1 1,0-1,0 0,1 0,-1 0,0-1,1 1,0-1,0 1,0-1,0 0,0 0,0 0,0 0,1-1,0 1,8 1,0-1,0-1,0 0,1 0,-1-1,0-1,1 0,-1-1,0 0,0-1,10-3,-3-2</inkml:trace>
  <inkml:trace contextRef="#ctx0" brushRef="#br0" timeOffset="2902.093">759 141,'-1'0,"1"1,0-1,-1 1,1-1,0 0,-1 1,1-1,0 1,-1-1,1 1,0-1,0 1,0 0,0-1,-1 1,1-1,0 1,0-1,0 1,0-1,0 1,0 0,0-1,1 1,-1-1,0 1,0-1,0 1,1-1,-1 1,0-1,0 1,1-1,-1 1,0-1,1 1,-1-1,1 0,-1 1,0-1,1 0,-1 1,1-1,-1 0,1 0,-1 1,1-1,-1 0,1 0,-1 0,1 0,0 1,-1-1,1 0,-1 0,1 0,-1 0,1 0,0-1,-1 1,1 0,-1 0,1 0,40 1,172-69,-207 67,0 0,0 1,0 0,0 0,0 1,0 0,0 0,0 0,0 0,-1 1,1 0,0 0,-1 1,1 0,-1 0,0 0,0 0,0 1,-1 0,1 0,-1 0,0 1,0-1,0 1,0 0,-1 0,0 0,0 1,75 65,-73-68,0-1,0-1,1 1,-1-1,1 0,-1 0,1 0,-1-1,1 0,-1 0,1 0,-1-1,1 0,-1 0,1 0,-1-1,0 0,1 0,-1 0,0 0,0-1,-1 0,1 0,-1 0,1-1,-1 0,0 0,0 0,-1 0,1 0,-1-1,0 1,0-1,0 0,1-4,-2-7</inkml:trace>
  <inkml:trace contextRef="#ctx0" brushRef="#br0" timeOffset="3723.354">1465 396,'-97'125,"94"-116,16-20,16-22,55-53,-84 85,1 1,-1-1,0 0,1 1,-1-1,1 1,0-1,-1 1,1-1,-1 1,1 0,0-1,-1 1,1 0,0-1,-1 1,1 0,0 0,-1-1,1 1,0 0,0 0,-1 0,1 0,0 0,0 0,-1 0,1 1,0-1,-1 0,1 0,0 0,0 1,-1-1,1 0,0 1,-1-1,1 1,-1-1,1 0,-1 1,1 0,-1-1,1 1,-1-1,1 1,-1-1,1 1,-1 0,0 0,7 43,-5-23,-1-18,-1 0,0 0,1 0,-1 0,1-1,0 1,0 0,0 0,0-1,1 1,-1-1,1 1,-1-1,1 0,0 1,0-1,0 0,0 0,0-1,0 1,1 0,-1-1,1 1,-1-1,1 0,-1 0,1 0,0 0,0 0,-1 0,1-1,0 1,0-1,0 0,0 0,0 0,-1 0,1-1,0 1,0-1,0 0,0 0,-1 1,1-2,-1 1,1 0,0-1,-1 1,2-2,4-5,0 0,-1 0,0-1,-1 0,0 0,0-1,-1 0,0 0,-1 0,0 0,1-8,3-7</inkml:trace>
  <inkml:trace contextRef="#ctx0" brushRef="#br0" timeOffset="4040.149">1916 311,'-5'28,"-1"15,0 5,1-6</inkml:trace>
  <inkml:trace contextRef="#ctx0" brushRef="#br0" timeOffset="4306.679">1888 311,'19'-5,"16"-1,7 0,1 1,-2 1,-8 2</inkml:trace>
  <inkml:trace contextRef="#ctx0" brushRef="#br0" timeOffset="4570.567">1888 424,'19'0,"16"0,7 0,1 0,-7 0</inkml:trace>
  <inkml:trace contextRef="#ctx0" brushRef="#br0" timeOffset="5404.118">2820 113,'-132'131,"-147"111,40-32,174-150,53-44</inkml:trace>
  <inkml:trace contextRef="#ctx0" brushRef="#br0" timeOffset="6072.663">2933 480,'-18'48,"-2"0,-2-1,-2-2,-2 0,-1-2,-13 12,38-54,0 1,-1 0,1 0,0 0,0 0,0 0,1 0,-1 0,0 0,1 1,-1-1,1 1,0-1,0 1,0 0,0-1,0 1,1 0,-1 0,1-1,0 1,0 0,0 0,0 0,0 0,0-1,1 1,0 0,-1 0,1-1,0 1,0 0,0-1,1 1,-1-1,1 0,-1 1,1-1,0 0,0 0,0 0,1 0,6 2,0 0,0-1,1 0,0-1,0 0,-1-1,1 0,0 0,0-1,0-1,0 1,0-2,0 1,0-1,-1-1,7-2,3-1</inkml:trace>
  <inkml:trace contextRef="#ctx0" brushRef="#br0" timeOffset="6587.409">2593 621,'0'-6,"1"1,-1-1,1 1,0-1,0 1,1-1,0 1,0-1,0 1,0 0,1 0,0 0,0 1,0-1,0 1,1-1,0 1,0 0,0 1,0-1,1 1,0-1,-1 1,1 1,0-1,0 1,0 0,2-1,8-2,0 1,0 1,0 0,0 0,0 2,1 0,-1 0,1 2,11 1,172 55,-184-55,1 0,1-1,-1-1,0-1,0 0,0-1,0-1,14-4,-12 1</inkml:trace>
  <inkml:trace contextRef="#ctx0" brushRef="#br0" timeOffset="7376.853">3271 734,'-118'175,"244"-316,-126 140,1 0,0 0,-1 0,1 0,0 0,-1 0,1 0,0 1,0-1,0 0,0 0,0 1,0-1,0 1,0-1,0 1,0-1,0 1,0 0,0-1,0 1,1 0,-1 0,0 0,0 0,0 0,0 0,0 0,1 0,-1 1,0-1,0 0,0 1,0-1,0 1,0-1,0 1,0-1,0 1,0 0,0-1,0 1,0 0,-1 0,1 0,0 0,-1 0,1 0,0 0,-1 0,1 0,-1 0,0 0,1 0,-1 0,0 0,1 0,-1 0,0 1,0-1,0 0,0 0,0 0,0 0,-1 0,1 1,0 0,2 24,13 55,-14-79,0 0,0-1,0 1,0 0,1 0,-1 0,0-1,1 1,0-1,-1 1,1-1,0 1,0-1,0 0,-1 0,1 0,0 0,1 0,-1-1,0 1,0-1,0 1,0-1,0 0,1 1,-1-1,0 0,0-1,0 1,1 0,-1-1,0 1,0-1,1 0,8-4,-1-1,0-1,0 1,-1-1,0-1,0 0,-1 0,0-1,0 0,-1 0,0-1,-1 0,0 0,-1-1,0 1,4-12,-8 20,13-27,-4 4</inkml:trace>
  <inkml:trace contextRef="#ctx0" brushRef="#br0" timeOffset="8872.279">3892 763,'-11'-1,"0"0,1 1,-1 1,0 0,1 0,-1 1,1 1,0-1,0 2,0-1,0 1,0 1,1 0,0 0,0 1,-5 4,13-9,-1 1,1 0,0 0,0 0,0 0,0 0,0 1,0-1,0 0,1 0,-1 1,1-1,0 0,0 0,-1 1,2-1,-1 0,0 1,0-1,1 0,-1 0,1 1,0-1,-1 0,1 0,0 0,0 0,1 0,-1 0,0 0,1 0,-1 0,1-1,-1 1,1 0,0-1,0 0,0 1,0-1,0 0,0 0,0 0,0 0,0 0,0-1,1 1,-1-1,0 1,0-1,0 0,-1 1,1-1,-1 1,0-1,1 1,-1 0,1-1,-1 1,0 0,1 0,-1 0,0 0,0 0,0 0,0 1,0-1,0 0,0 0,0 1,-1-1,1 1,0-1,-1 1,1-1,-1 1,0-1,1 1,-1-1,0 1,0-1,0 1,0-1,0 1,0 0,0-1,-1 1,1-1,-1 1,1-1,-1 1,1-1,-1 0,0 1,0-1,0 0,0 1,0-1,0 0,0 0,0 0,0 0,0 0,-1 0,-98 73,100-74,-1 0,1 1,-1-1,0 1,1-1,-1 1,1-1,-1 1,1-1,0 1,-1-1,1 1,0 0,-1-1,1 1,0-1,-1 1,1 0,0 0,0-1,0 1,0 0,0-1,0 1,0 0,0-1,0 1,0 0,0 0,0-1,1 1,-1 0,0-1,0 1,1-1,-1 1,0 0,1-1,-1 1,1-1,-1 1,1-1,-1 1,1-1,-1 1,1-1,-1 1,1-1,0 0,-1 1,1-1,0 0,-1 0,1 1,0-1,-1 0,1 0,0 0,43 6,98-38,-122 23</inkml:trace>
  <inkml:trace contextRef="#ctx0" brushRef="#br0" timeOffset="10060.823">3751 0,'101'14,"1"-4,97-4,-195-7,0 1,0-1,-1 1,1 0,0 0,0 0,0 0,0 1,0 0,-1-1,1 1,0 1,-1-1,1 1,0-1,-1 1,0 0,1 0,-1 0,0 1,0-1,0 1,-1 0,1-1,-1 1,1 1,-1-1,0 0,0 0,0 1,-1-1,2 4,1 151,-7-92,2 668,2-730,0 0,-1 1,1-1,-1 0,-1 0,1 0,0 1,-1-1,0 0,0 0,0 0,-1 0,1 0,-1 0,0-1,0 1,0 0,0-1,-1 1,0-1,1 0,-1 0,0 0,-1 0,1-1,0 1,-1-1,1 0,-1 0,0 0,-1 0,-68-1,54-8</inkml:trace>
</inkml:ink>
</file>

<file path=ppt/ink/ink6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01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8778 340,'-73'18,"67"-18,1 1,0 0,-1 0,1 1,0-1,0 1,0 1,0-1,0 0,0 1,0 0,1 0,0 1,-1-1,1 1,1 0,-1 0,0 0,1 1,0-1,0 1,0 0,1 0,0 0,-1 2,4-4,1 1,0-1,0 0,0-1,0 1,0 0,1 0,-1-1,1 0,-1 1,1-1,0 0,0 0,0 0,0-1,1 1,-1-1,0 0,1 0,-1 0,0 0,1-1,-1 1,2-1,15 6,-14-4,0 1,0-1,0 1,0 0,0 1,0-1,-1 1,0 0,0 0,0 1,0 0,-1-1,0 2,0-1,0 0,-1 1,1 0,-1-1,0 1,0 3,-1-4,0 0,0 0,0 0,0 0,-1 0,0 1,0-1,-1 0,1 1,-1-1,0 0,-1 1,1-1,-1 0,0 0,0 1,-1-1,0 0,1 0,-2 0,1-1,-1 1,1 0,-1-1,0 0,-1 1,1-1,-1-1,0 1,0 0,0-1,0 0,-1 0,1 0,-1 0,0-1,0 0,0 0,-103 4,83-7</inkml:trace>
  <inkml:trace contextRef="#ctx0" brushRef="#br0" timeOffset="-1799.992">6717 30,'-27'150,"-5"94,19-164,1 56,12-135,1-1,0 0,0 1,-1-1,1 0,0 0,0 1,0-1,-1 0,1 0,0 0,0 0,0 0,-1 0,1 0,0-1,0 1,0 0,-1 0,1-1,0 1,0 0,-1-1,1 1,0-1,-1 1,1-1,0 1,-1-1,1 1,-1-1,1 0,-1 1,1-1,-1 0,1 1,-1-1,0 0,1 0,-1 1,0-1,0 0,0 0,0 0,1 1,12-21,1 1,1 0,1 1,0 1,2 1,0 0,0 1,2 1,0 1,1 1,16-8,-14 10,-19 8,0 0,0 0,1 1,-1-1,1 1,0 0,-1 0,1 1,0-1,0 1,0 0,0 1,1-1,-1 1,0 0,0 0,0 0,0 1,0 0,0 0,0 0,0 1,0-1,4 3,-7 2,0-1,0 0,-1 1,0-1,0 1,0 0,0-1,-1 1,0 0,-1-1,1 1,-1-1,0 1,0-1,-1 1,1-1,-1 1,0-1,-1 0,0 0,1 0,-1 0,-1-1,1 1,-4 2,-2 8,0 0,-2 0,1-1,-2 0,0-1,-1 0,0-1,-1-1,0 0,-1-1,0 0,0-1,-1-1,-1 0,1-1,-1-1,0-1,-2 0,14-5,1 0,-1 0,0 0,0-1,1 0,-1 0,1 0,-1-1,1 1,0-1,-1 0,1 0,0-1,0 1,0-1,1 0,-1 0,1 0,-1 0,1-1,0 1,0-1,0-1,-10-17</inkml:trace>
  <inkml:trace contextRef="#ctx0" brushRef="#br0" timeOffset="-1449.199">7169 1,'-22'107,"-14"138,37-30,-6-187,-1-4</inkml:trace>
  <inkml:trace contextRef="#ctx0" brushRef="#br0" timeOffset="-1034.661">7226 537,'35'0,"0"-2,0-1,0-2,-1-1,0-2,1-2,-28 8,-1-1,0 0,0-1,0 1,0-1,-1 0,0 0,0-1,0 0,0 0,0 0,-1 0,0-1,0 0,2-5,-5 9,1-1,-1 0,1 0,-1 0,0 0,0 0,0 0,-1 0,1 0,-1-1,0 1,0 0,0 0,0 0,0-1,-1 1,1 0,-1 0,0 0,0 0,0 0,0 0,-1 0,1 0,-1 1,0-1,0 0,0 1,0 0,0-1,0 1,-1 0,1 0,-1 0,-1 0,0 0,0 0,0 0,0 0,0 1,0 0,-1 0,1 0,-1 0,1 1,0 0,-1 0,1 0,-1 0,1 1,-1 0,1 0,0 0,-1 0,1 0,0 1,-3 2,-88 51,95-54,-12 7,1 1,0 0,0 1,1 0,1 1,0 0,0 1,1-1,0 2,1-1,1 1,0 0,1 0,0 1,1 0,0 0,1 0,1 0,0 0,1 0,1 3,2-9,0 0,1-1,0 1,0 0,1-1,0 0,1 0,-1 0,1 0,1-1,-1 0,1 0,0 0,0-1,1 0,0 0,0-1,0 1,0-2,0 1,1-1,0 0,0 0,0-1,0 0,0-1,0 0,0 0,1 0,-1-1,0-1,0 1,1-1,-1-1,0 1,3-2,89-21,-73 13</inkml:trace>
  <inkml:trace contextRef="#ctx0" brushRef="#br0" timeOffset="-420.335">7733 651,'168'-234,"-125"195,-42 38,-1 0,1 1,0-1,0 1,0-1,0 1,0-1,-1 1,1-1,0 1,0 0,0 0,0-1,0 1,0 0,0 0,0 0,0 0,0 0,0 0,0 0,0 1,0-1,0 0,0 0,0 1,0-1,0 1,0-1,0 1,0-1,-1 1,1-1,0 1,0 0,-1 0,1-1,0 1,-1 0,1 0,-1 0,1-1,-1 1,1 0,-1 0,0 0,1 0,-1 0,0 0,0 0,0 0,0 1,-3 39,2-40,0 1,0-1,0 0,0 1,0-1,0 1,1-1,-1 1,1-1,-1 1,1-1,-1 1,1-1,0 1,0 0,0-1,0 1,0 0,0-1,0 1,0-1,1 1,-1-1,1 1,-1 0,1-1,0 1,-1-1,1 0,0 1,0-1,0 0,0 1,0-1,0 0,1 0,-1 0,0 0,1 0,-1 0,0 0,1-1,-1 1,1 0,-1-1,1 1,0-1,-1 0,1 1,-1-1,1 0,0 0,-1 0,1 0,-1 0,1-1,0 1,137-58,-122 50,62-21,-77 29,0 0,0 0,0 0,-1 0,1 0,0 0,0 0,-1 1,1-1,0 1,0-1,-1 1,1 0,0 0,-1-1,1 1,-1 0,1 1,-1-1,0 0,1 0,-1 0,0 1,0-1,0 1,0-1,0 1,0-1,0 1,-1 0,1-1,0 1,-1 0,1-1,-1 1,0 0,0 0,0 0,1-1,-2 1,1 0,0 0,-23 166,28-150</inkml:trace>
  <inkml:trace contextRef="#ctx0" brushRef="#br0" timeOffset="-4523.085">3472 397,'-21'18,"1"2,1 0,1 1,1 1,1 1,1 0,1 2,0-1,2 1,0 5,10-28,1 0,0 0,-1 1,1-1,0 0,0 1,0-1,0 1,1-1,-1 1,1 0,-1-1,1 1,0 0,0-1,0 1,0-1,1 1,-1 0,1-1,-1 1,1-1,0 1,0-1,0 1,0-1,1 0,-1 0,1 0,-1 1,1-1,0 0,0-1,0 1,0 0,0-1,0 1,0-1,0 1,1-1,-1 0,3 1,7-3,0 0,0 0,-1-1,1-1,0 0,-1 0,1-1,-1-1,0 0,0 0,-1-1,0 0,0-1,0-1,-1 1,0-1,0-1,-1 0,0 0,-1 0,0-1,0 0,4-10,-4 10,-1-2,0 1,0-1,-1 0,-1 0,0 0,0-1,-1 1,-1-1,0 0,-1 0,0-10,-1 21,0-1,0 1,-1 0,1-1,0 1,-1-1,0 1,1 0,-1 0,0-1,0 1,0 0,-1 0,1 0,0 0,-1 0,0 0,1 0,-1 1,0-1,0 1,0-1,0 1,0 0,0-1,0 1,0 0,0 0,-1 1,1-1,0 0,-1 1,1-1,-1 1,1 0,0 0,-1 0,1 0,-1 0,1 1,-2 0,-97 34,49 1,33-19</inkml:trace>
  <inkml:trace contextRef="#ctx0" brushRef="#br0" timeOffset="-4031.976">3754 735,'232'-304,"-231"303,-1 0,1 0,-1 1,1-1,-1 0,1 1,0-1,-1 0,1 1,0-1,0 1,-1-1,1 1,0-1,0 1,0-1,-1 1,1 0,0-1,0 1,0 0,0 0,0 0,0 0,0 0,0 0,0 0,0 0,-1 0,1 0,0 1,0-1,0 0,0 0,0 1,0-1,-1 1,1-1,0 1,0-1,-1 1,1-1,0 1,-1 0,1 0,0-1,-1 1,1 0,-1 0,1-1,-1 1,0 0,1 0,-1 0,0 0,0 0,1 0,-1-1,0 1,0 0,0 0,0 0,0 0,0 0,0 0,-1 0,1 0,2 6,0 0,1 0,0-1,0 1,0-1,1 0,0 0,0 0,0 0,1 0,0-1,0 0,0 0,1-1,0 1,0-1,0 0,0-1,0 1,1-1,0-1,0 1,-1-1,3 0,4-2,0-1,0 0,0 0,0-2,0 1,0-2,-1 0,1 0,-1-1,0-1,-1 0,1 0,-1-1,0-1,-1 0,0 0,0-1,-1-1,0 1,-1-1,0-1,0 1,-1-2,0 1,-1-1,21-23,-14 22</inkml:trace>
  <inkml:trace contextRef="#ctx0" brushRef="#br0" timeOffset="-13235.003">621 114,'-59'190,"55"-178,-37 140,-6-1,-7-3,-17 21,40-92,31-77,0-1,1 1,-1 0,0 0,0 0,0 0,1-1,-1 1,0 0,0 0,1 0,-1 0,0 0,0 0,1 0,-1 0,0 0,0 0,1 0,-1 0,0 0,0 0,1 0,-1 0,0 0,0 0,1 0,-1 0,0 0,0 0,0 0,1 0,-1 0,0 1,0-1,0 0,1 0,-1 0,0 0,0 1,0-1,0 0,1 0,-1 0,0 1,0-1,0 0,17-23,6-28,-11 26</inkml:trace>
  <inkml:trace contextRef="#ctx0" brushRef="#br0" timeOffset="-12789.565">593 143,'11'108,"2"-45,1 11,3-1,3-1,4-1,9 16,-33-85,1 0,0 0,0 0,0 1,0-1,1 0,-1 0,1-1,-1 1,1 0,0 0,-1-1,1 1,0-1,0 1,0-1,0 0,0 0,1 0,-1 0,0 0,0 0,1-1,-1 1,0-1,1 0,-1 1,0-1,1 0,-1-1,1 1,-1 0,0-1,1 1,-1-1,0 1,1-1,-1 0,0 0,0 0,0-1,0 1,0 0,0-1,0 1,0-1,-1 0,1 1,-1-1,2-2,66-133,-56 103,10-22,-2-1,-3-1,-2-1,-3-1,-3 0,2-43,-11 102,0-1,-1 0,1 0,-1 0,1 0,-1 0,0 0,0 0,0 0,0 0,0 0,0 1,-1-1,1 0,-1 0,1 0,-1 0,1 0,-1 1,0-1,0 0,0 0,0 1,0-1,-1 1,1-1,0 1,-1 0,1-1,-1 1,1 0,-1 0,0 0,1 0,-1 0,0 0,0 1,-1-1,-8 7</inkml:trace>
  <inkml:trace contextRef="#ctx0" brushRef="#br0" timeOffset="-7084.715">1242 509,'-2'-2,"0"0,-1 0,1 0,0 1,0-1,-1 1,1 0,-1 0,1-1,-1 2,0-1,1 0,-1 0,0 1,1 0,-1-1,0 1,0 0,1 0,-1 1,0-1,0 1,1-1,-1 1,0 0,1 0,-1 0,1 0,-1 0,1 1,0-1,-1 1,1-1,0 1,0 0,0 0,-65 79,28 32,39-110,0 0,-1 0,1 1,0-1,0 0,1 0,-1 1,1-1,-1 0,1 0,0 0,0 0,1 1,-1-2,1 1,-1 0,1 0,0 0,0-1,0 1,0-1,1 0,-1 1,1-1,-1 0,1 0,0-1,0 1,-1-1,1 1,0-1,1 0,-1 0,1 0,6 1,0-1,-1-1,1 0,-1 0,1 0,0-2,-1 1,1-1,-1 0,0-1,0 0,0-1,0 0,0 0,-1-1,0 0,0 0,0-1,0 0,-1 0,0-1,0 0,-1 0,0-1,0 1,-1-1,0-1,-1 1,1-1,0-4,-1 9,-1-1,0 1,0-1,0 0,0 0,-1 0,0 0,0-1,0 1,-1-1,0 1,0-1,0 1,0-1,-1 0,0 1,-1-1,1 0,-1 1,0-1,0 1,-1-1,1 1,-1 0,-1-1,1 1,-1 0,1 0,-2 1,1-1,0 0,-1 1,0 0,-1-1,0 3,-1 0,0 1,0-1,0 1,-1 1,1-1,0 1,0 0,0 0,-1 1,1-1,0 2,0-1,0 1,0-1,0 2,1-1,-1 1,1-1,-1 2,1-1,0 0,-4 4,-9 8</inkml:trace>
  <inkml:trace contextRef="#ctx0" brushRef="#br0" timeOffset="-6568.163">1722 1,'26'138,"-25"-110,0 0,-1 0,-2 0,-1 0,-1 0,-3 7,-23 162,7-39,18-123,8-27</inkml:trace>
  <inkml:trace contextRef="#ctx0" brushRef="#br0" timeOffset="-6290.153">1440 424,'34'5,"25"-3,7-2,-2-2,-8 1,-8 0,-8 0,-6-5,-3-1,-3 1,-6 1</inkml:trace>
  <inkml:trace contextRef="#ctx0" brushRef="#br0" timeOffset="-5835.827">1975 622,'21'-6,"0"0,-1-1,-1-1,1-1,-1-1,-1 0,0-2,0 0,-1-1,-1 0,0-2,-1 0,9-10,-23 23,1 0,-1 0,1 0,-1-1,0 1,0 0,0 0,0-1,0 1,0-1,-1 1,1-1,-1 1,0-1,1 1,-1-1,0 1,-1-1,1 1,0-1,-1 1,1-1,-1 1,0 0,0-1,0 1,0 0,0-1,-1 1,1 0,0 0,-1 0,0 0,0 0,1 1,-1-1,0 0,0 1,0 0,-1-1,1 1,0 0,0 0,-1 0,1 0,-1 0,1 1,-1-1,1 1,-1 0,1 0,-1 0,1 0,-1 0,1 0,-1 0,1 1,-15 2,1 0,0 2,0-1,1 2,-1 0,1 1,1 1,-1 0,1 1,1 0,0 1,0 1,1 0,0 1,1 0,0 1,1 0,0 0,1 1,-4 9,8-14,-1 1,2 0,-1 0,1 0,1 1,-1-1,2 1,0 0,-1 8,3-16,-1 0,1 1,0-1,0 0,0 1,1-1,-1 0,1 0,0 0,-1 0,1 1,1-1,-1 0,0 0,1-1,0 1,0 0,-1 0,2-1,-1 1,0-1,0 0,1 0,-1 0,1 0,0 0,-1 0,1-1,0 1,0-1,0 0,0 0,1 0,0 0,22 3,0-1,1-1,-1-2,1 0,-1-2,2-1,-12 1,22-3,1-1,-1-3,-1-1,0-1,18-10,-26 10</inkml:trace>
  <inkml:trace contextRef="#ctx0" brushRef="#br0" timeOffset="-5390.239">2653 368,'-9'3,"0"0,1 0,-1 1,1 0,0 1,0-1,0 2,1-1,0 1,0 0,0 1,1-1,0 2,0-1,1 0,-1 1,2 0,-1 0,1 1,5-4,0-1,-1 1,2 0,-1-1,1 1,-1-1,1 0,1 0,-1 1,0-1,1-1,0 1,0 0,0-1,0 1,1-1,-1 0,1 0,0 0,0-1,0 1,0-1,0 0,1 0,-1-1,4 2,10 7,12 5,41 27,-69-40,-1-1,0 0,1 0,-1 1,0-1,0 1,0 0,0-1,0 1,0 0,0-1,-1 1,1 0,-1 0,1-1,-1 1,0 0,1 0,-1 0,0 0,0 0,0 0,-1 0,1-1,0 1,-1 0,1 0,-1 0,0-1,1 1,-1 0,0 0,0-1,0 1,0-1,-1 1,1-1,-1 1,-7 5,0-1,0 1,-1-1,0-1,-1 0,1-1,-1 0,0 0,0-1,0 0,0-1,-1-1,1 1,0-2,-1 0,1 0,-1-1,1 0,-2-2,-5 3,-7-1</inkml:trace>
  <inkml:trace contextRef="#ctx0" brushRef="#br0" timeOffset="-3204.183">5024 453,'-30'475,"33"-509,2 0,2 0,0 1,2 0,2 0,1 1,1 1,2 0,1 1,2 0,7-8,-15 21,3-5,0 1,1 1,1 0,1 1,1 1,18-16,-32 32,-1 0,0 0,1 0,-1 1,1-1,-1 1,1-1,0 1,-1 0,1 0,0 1,0-1,0 0,0 1,0 0,0-1,0 1,0 1,0-1,0 0,0 1,-1-1,1 1,0 0,0 0,0 0,-1 0,1 1,0-1,-1 1,1-1,-1 1,0 0,1 0,-1 0,0 0,0 0,-1 1,1-1,0 1,-1-1,1 1,-1 0,0-1,0 1,0 0,0 0,0 2,2 9,-1-1,-1 0,0 0,0 1,-2-1,1 0,-2 0,0 1,0-1,-1 0,-1-1,0 1,-1-1,0 1,-1-1,0-1,-1 1,-1-1,1 0,-2-1,1 0,-1 0,-1-1,0 0,0-1,-1 0,0 0,0-1,-1-1,0 0,-10 3,-2 1,16-6,0-1,0 0,-1 0,1 0,-1-1,1 0,-1-1,0 0,0-1,1 1,-1-1,-6-2,1-7,3-2</inkml:trace>
  <inkml:trace contextRef="#ctx0" brushRef="#br0" timeOffset="-2670.221">5391 735,'48'-20,"-2"-1,0-2,-1-3,28-21,-56 35,-1-1,-1 0,0-1,-1-1,-1 0,0-1,-1 0,-1-1,0 0,-1-1,-1 0,-1 0,-1-1,0 0,-1-1,1-8,-6 25,-1 1,1-1,0 0,-1 1,0-1,1 0,-1 1,0-1,0 0,-1 0,1 1,0-1,-1 0,0 1,0-1,1 1,-1-1,-1 1,1-1,0 1,-1 0,1-1,-1 1,0 0,0 0,1 0,-1 0,-1 1,1-1,0 0,0 1,-1 0,1-1,-1 1,1 0,-1 0,1 0,-1 1,1-1,-1 1,0-1,0 1,1 0,-1 0,0 0,1 0,-1 1,0-1,1 1,-3 0,-6 3,0 0,1 1,-1 0,1 1,0 0,1 1,-1 0,1 0,1 1,-1 0,1 0,1 1,-1 0,2 1,-1 0,1 0,1 0,0 0,0 1,0 1,4-9,0 1,0-1,0 0,1 1,-1-1,1 0,0 1,0-1,0 1,0-1,0 0,1 1,-1-1,1 0,0 1,0-1,0 0,1 0,-1 0,1 0,0 0,0 0,0 0,0 0,0-1,0 1,1-1,0 0,-1 0,1 0,0 0,0 0,0 0,0-1,0 1,0-1,0 0,1 0,13 3,-1-1,0-1,1-1,0 0,-1-1,1-1,-1 0,1-1,-1-1,12-4,91-7,-118 13,0 1,0 0,0-1,0 1,-1 0,1 0,0 0,0 0,0 0,0 0,0 0,0 0,0 0,0 1,0-1,0 0,0 0,-1 1,1-1,0 1,0-1,0 1,-1-1,1 1,0-1,0 1,-1 0,1-1,0 1,-1 0,1 0,-1 0,1-1,-1 1,0 0,1 0,-1 0,0 0,1 0,-1 0,0 0,0-1,0 1,0 0,0 0,0 0,0 0,0 0,0 0,-1 0,1 0,0 0,0 0,-1 0,1-1,-1 2,-34 49,26-40,-3 3,9-11,0 0,0-1,0 1,0 0,1 1,-1-1,1 0,0 1,0 0,0-1,0 1,1 0,0 0,-1 0,1 0,1 0,-1 0,0 0,1 0,0 0,0 0,0 0,1 1,1-4,-1 1,1-1,0 1,0-1,0 0,1 0,-1 0,0 0,0 0,0-1,1 1,-1 0,0-1,1 0,-1 0,1 1,-1-2,0 1,1 0,-1 0,0-1,2 1,0-1,20-1</inkml:trace>
  <inkml:trace contextRef="#ctx0" brushRef="#br0" timeOffset="-2384.147">6322 397,'-13'20,"1"-3,0 1,1 0,1 0,0 1,2 0,0 1,1-1,1 2,1-1,1 1,0 2,4-21,0 0,-1 0,1 0,0 1,0-1,1 0,-1 0,0 0,1 0,-1 0,1 0,0 0,0 0,-1 0,1 0,1 0,-1-1,0 1,0 0,1-1,-1 1,1-1,-1 1,1-1,-1 0,1 1,0-1,0 0,0 0,0 0,0-1,0 1,0 0,0-1,0 1,0-1,0 0,0 1,0-1,0 0,0-1,1 1,-1 0,0 0,0-1,0 1,0-1,0 0,0 0,0 0,0 0,-1 0,1 0,0 0,1-1,4-4,0 1,0-1,-1 0,1-1,-1 0,-1 0,1 0,-1 0,0-1,-1 0,0 0,0 0,-1-1,0 1,0-1,-1 0,0 0,-1 0,0 0,0 0,-1 0,0 0,-1 0,0 0,0 0,-1 0,0 0,0 1,-1-1,0 1,-1-1,0 0,1 5,-1 0,1 0,-1 1,1-1,-1 1,0 0,0 0,-1 0,1 0,-1 1,1-1,-1 1,0 0,0 1,0-1,0 1,0 0,0 0,0 1,0 0,0 0,0 0,0 0,0 1,-1-1,1 1,0 1,0-1,-3 2,-11 7</inkml:trace>
  <inkml:trace contextRef="#ctx0" brushRef="#br0" timeOffset="2132.488">4995 848,'5'-5,"2"4,-1 6,-6 2,-3 5,-1 6,0 3,1 4,1 3,0 0,-3-3,-2-3,1 2,2 0,1 1,1-4</inkml:trace>
  <inkml:trace contextRef="#ctx0" brushRef="#br0" timeOffset="4429.104">0 1158,'106'-14,"1"4,0 4,67 8,-71-1,155 26,426-27,224 0,-450-27,-118 14,25-5,95 18,-190 2,293-31,-184 18,185-24,-187 13,93-12,101 12,412 3,-654 21,270-2,-430-27,-143 26,-2 0</inkml:trace>
  <inkml:trace contextRef="#ctx0" brushRef="#br0" timeOffset="6382.692">4939 1017,'5'0,"1"5,0 6,-1 7,-6-1,-3 2,-1 3,0 2,2 2,0 1,2-4</inkml:trace>
</inkml:ink>
</file>

<file path=ppt/ink/ink6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5:3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 92,'-2'1,"0"0,1 1,-1-1,0 1,0 0,1 0,-1-1,1 1,0 0,0 0,-1 0,1 0,0 1,1-1,-1 0,0 0,1 0,-1 1,1-1,-1 0,1 1,0-1,0 0,0 1,1-1,-2 2,-14 154,-2 133,-7-153,21-129</inkml:trace>
  <inkml:trace contextRef="#ctx0" brushRef="#br0" timeOffset="684.658">1412 233,'-1'-2,"-7"-13,1 1,-2 0,0 1,0 0,-2 0,1 1,-1 0,-1 1,0 1,-1-1,0 2,-3-2,7 10,1 1,0 0,0 0,0 1,0 0,0 0,0 1,0 0,0 1,1-1,-1 2,1-1,-1 1,1 0,0 0,1 1,-1 0,1 0,0 1,0-1,1 1,-1 0,2 1,-1 0,0-1,-1 6,-2-3,0 1,1 0,1 1,-1-1,2 1,-1 0,2 1,-1-1,2 1,-1 0,2 0,0 0,0 0,1 1,0-1,1 9,1-17,-1-1,1 0,-1 1,1-1,0 0,0 0,1 0,-1 0,1 0,-1 0,1 0,0 0,0-1,0 1,0-1,1 1,-1-1,1 0,-1 0,1 0,0 0,0 0,0-1,0 1,0-1,0 0,0 0,0 0,1 0,-1-1,0 1,1-1,-1 0,0 0,1 0,7 0,0 0,0-1,0-1,0 0,0 0,-1-1,1 0,-1-1,0 0,2-1,18-12,0 0,-1-3,-1 0,-1-1,24-25,24-45,-75 91,0 0,0 0,0 1,0-1,0 0,0 0,0 1,0-1,0 0,0 0,0 1,0-1,0 0,0 1,0-1,0 0,0 0,1 1,-1-1,0 0,0 0,0 0,0 1,0-1,1 0,-1 0,0 0,0 1,0-1,1 0,-1 0,0 0,0 0,1 0,-1 1,0-1,0 0,1 0,-1 0,0 0,0 0,1 0,-1 0,-11 29,-40 167,44-157,1 1,2 1,1-1,2 1,2 0,3 9,-4-48,0 0,0-1,0 1,0 0,0 0,0-1,1 1,-1 0,1-1,-1 1,1-1,0 1,-1 0,1-1,0 1,0-1,0 0,0 1,1-1,-1 0,0 0,0 1,1-1,-1 0,1 0,-1-1,1 1,9 0</inkml:trace>
  <inkml:trace contextRef="#ctx0" brushRef="#br0" timeOffset="965.002">1751 515,'0'19,"5"7,1-2</inkml:trace>
  <inkml:trace contextRef="#ctx0" brushRef="#br0" timeOffset="1531.961">1977 148,'4'-3,"11"-8,-1 0,2 1,-1 1,1 0,1 1,-1 0,1 2,1 0,-1 1,1 0,0 2,16-2,-32 5,1 0,-1 1,0-1,0 1,1-1,-1 1,0 0,0-1,0 1,0 0,0 1,0-1,0 0,0 1,0-1,0 1,-1-1,1 1,-1 0,1-1,-1 1,0 0,1 0,-1 0,0 0,0 0,-1 1,1-1,0 0,-1 0,1 1,-1-1,0 0,0 0,0 1,0-1,0 0,0 2,-22 86,-110 147,128-232,1 1,0 0,1 0,-1 0,1 0,0 0,1 0,0 1,0-1,0 0,1 1,-1-1,2 1,-1-1,1 1,0-1,0 0,1 1,-1-1,1 0,1 0,-1 0,1 0,0-1,1 1,-1-1,1 0,0 0,2 2,8-1,1 0,-1-1,1-1,0-1,1 0,-1 0,0-2,1 0,-1 0,1-2,-1 0,1 0,-1-2,1 0,-1-1,0 0,-1-1,1-1,-1 0,0-1,-1 0,9-7,-6 6</inkml:trace>
  <inkml:trace contextRef="#ctx0" brushRef="#br0" timeOffset="2033.461">3049 6,'-29'12,"1"0,0 2,0 1,2 1,-23 17,41-26,-1 0,1 1,1 0,0 0,0 0,0 1,1 0,1 0,-1 1,1 0,1 0,0 0,1 0,-1 0,2 1,0 0,0-1,0 7,0-5,0 0,0 0,1 0,1 0,0 0,1 0,0 1,1-1,0 0,1 0,0-1,1 1,0-1,1 1,0-1,1-1,0 1,0-1,2 0,-1 0,1-1,0 0,5 3,-4-6,0 0,1-1,-1-1,1 0,0 0,0-1,0 0,0 0,1-1,-1-1,1 0,-1 0,1-1,0 0,-1-1,1 0,-1-1,1 0,-1-1,0 0,0-1,0 1,0-2,-1 0,0 0,0 0,0-1,0-1,-1 1,0-1,-1-1,1 0,-2 0,1 0,-1-1,2-2,-6 8,0-1,-1 1,1 0,-1-1,1 1,-1-1,0 0,-1 1,1-1,0 0,-1 1,0-1,0 0,0 0,0 0,-1 1,0-1,1 0,-1 1,-1-1,1 1,0-1,-1 1,0-1,0 1,0 0,0 0,0 0,-1 0,1 0,-1 1,0-1,1 1,-2-1,-3-3,-1 0,-1 0,1 1,-1 0,0 0,0 1,0 0,-1 1,1 0,-1 0,0 1,-3 0,-5 1,0 1,1 0,-1 1,0 1,1 1,0 1,0 0,0 1,0 1,1 0,-1 1,-5 5,-4 2</inkml:trace>
  <inkml:trace contextRef="#ctx0" brushRef="#br0" timeOffset="3115.479">0 938,'607'-29,"114"19,-553-3,510-21,-80 35,-135-30,-307 13,-17 4,-115 12</inkml:trace>
  <inkml:trace contextRef="#ctx0" brushRef="#br0" timeOffset="5033.318">3783 317,'-5'0,"-2"5,6 1,3-4,5-4,-3-1,-2 6,-6 1,-3 0</inkml:trace>
  <inkml:trace contextRef="#ctx0" brushRef="#br0" timeOffset="5785.04">3811 6,'0'-4,"0"2,-5 2,-6 2,-2-1</inkml:trace>
</inkml:ink>
</file>

<file path=ppt/ink/ink6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05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110 116,'23'58,"-15"181,-10-150,2 989,-29-847,29 417,-28-422,0-56,17-59,13-54,3-64,-3-6</inkml:trace>
  <inkml:trace contextRef="#ctx0" brushRef="#br0" timeOffset="2755.843">139 143,'1'0,"-1"-1,0 1,1-1,-1 1,0-1,1 1,-1-1,0 1,0-1,0 0,1 1,-1-1,0 1,0-1,0 0,0 1,0-1,0 1,0-1,0 0,0 1,0-1,-1 1,1-1,0 1,0-1,-1 0,1 1,0-1,0 1,-1-1,1 1,-1-1,1 1,0 0,-1-1,1 1,-1-1,1 1,-1 0,1-1,-1 1,0 0,1 0,-1 0,1-1,-1 1,1 0,-1 0,0 0,1 0,-1 0,1 0,-1 0,0 0,1 0,-1 0,1 0,-1 0,0 1,1-1,-1 0,1 0,-1 1,141-10,-94 11,378-13,366-81,-643 82,140 9,-127 2,-157-1,0-1,0 1,0 0,0 0,0 0,0 0,0 0,0 0,0 1,0 0,0 0,0-1,0 2,0-1,0 0,-1 0,1 1,0 0,-1-1,0 1,1 0,-1 0,0 1,0-1,0 0,0 1,0-1,-1 1,1-1,-1 1,1 0,-1 0,0 0,0 0,-1 0,1 0,-3 225,30 57,-28 690,0-400,28-378,-27-165,-1 0,-2-1,-1 1,-2-1,-3 9,-21 84,19 41,9-60,1-103,0 0,0 0,0 0,0 0,-1 0,1-1,-1 1,1 0,-1 0,1 0,-1 0,0-1,0 1,0 0,0-1,0 1,-1-1,1 1,0-1,-1 1,1-1,-1 0,1 0,-1 0,0 0,1 0,-1 0,0 0,0-1,0 1,1 0,-1-1,0 0,0 1,0-1,0 0,0 0,0 0,0 0,0 0,0-1,0 1,1-1,-1 1,0-1,-1 0,-21-4,-1 1,1 1,-1 2,1 0,-1 1,0 2,-23 4,-207 13,86 8,1-15,99-2,-1-3,0-4,0-2,-13-4,-35 1,-306 2,198 29,58-41,144 6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25:44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501 194,'-12'17,"2"-1,0 1,1 1,1 0,0 0,2 1,0 0,1 0,0 0,2 1,1-1,0 1,1 0,2 14,-9 52,-43 192,51-275,0 1,0-1,0 0,0 0,0 0,1 0,0 0,-1 0,1 0,0 0,0-1,1 1,-1 0,0 0,1-1,0 1,0-1,0 1,0-1,0 0,0 0,0 0,1 0,-1 0,1 0,-1-1,1 1,0-1,0 0,0 0,-1 0,1 0,0 0,0-1,0 1,0-1,1 0,-1 0,0 0,0 0,0 0,0-1,0 1,0-1,0 0,2-1,50 1,-28-1,-1 1,0 1,1 1,-1 2,0 0,0 2,24 8,-18-4,-21-10</inkml:trace>
  <inkml:trace contextRef="#ctx0" brushRef="#br0" timeOffset="921.76">1178 412,'94'-27,"-77"22,-1 1,1 0,0 1,0 1,0 0,1 1,-1 1,0 1,0 1,0 0,0 1,0 0,0 2,-1 0,15 7,-29-11,-1 0,1 0,0 0,-1 0,1 1,-1-1,0 1,1-1,-1 1,0-1,0 1,0 0,0 0,0-1,-1 1,1 0,0 0,-1 0,1 0,-1 0,0 0,0 0,0 0,0 0,0 0,0 0,0 0,-1 0,1 0,-1-1,1 1,-1 0,0 0,1 0,-1 0,0-1,0 1,-1 0,0 0,-51 64,-154 130,204-193,0 0,0 1,0-1,0 1,0-1,1 1,0 0,0 0,0 0,0 0,0 0,1 0,0 1,0-1,0 1,0-1,1 1,-1-1,1 1,0-1,1 0,-1 1,1-1,0 1,0-1,0 0,1 1,-1-1,1 0,0 0,1 0,-1 0,0-1,1 1,0 0,0-1,0 0,0 0,1 0,-1 0,1 0,0-1,0 0,0 0,0 0,0 0,1 0,5 3,1-1,0 0,0-1,-1 0,2-1,-1 0,0 0,0-2,1 1,-1-1,0-1,1 0,-1-1,0 0,0 0,0-1,0-1,-1 0,1 0,-1-1,0-1,0 1,-1-1,0-1,0 0,0 0,-1-1,0 0,1-2,-3-5</inkml:trace>
  <inkml:trace contextRef="#ctx0" brushRef="#br0" timeOffset="2570.224">2025 315,'11'-32,"-11"32,0 0,0 1,0-1,0 1,0-1,0 0,0 1,0-1,0 1,0-1,0 0,0 1,1-1,-1 0,0 1,0-1,0 1,0-1,1 0,-1 0,0 1,0-1,1 0,-1 1,0-1,1 0,-1 0,0 1,1-1,-1 0,0 0,1 0,-1 1,0-1,1 0,-1 0,1 0,-1 0,0 0,1 0,-1 0,1 0,-1 0,0 0,1 0,-1 0,1 0,-1 0,0-1,1 1,20 336,-20-303,-2 1,-2 0,0-1,-3 0,0 0,-2 0,-11 26,-23-6,30-50</inkml:trace>
  <inkml:trace contextRef="#ctx0" brushRef="#br0" timeOffset="4728.286">2485 0,'51'123,"-39"-75,-3 1,-1 0,-3 1,-2-1,-3 1,-1 0,-3-1,-1 1,-6 13,-9 174,16-66,0-165,-1-2,1 1,-1-1,0 1,0-1,0 0,-1-1,1 0,-1 0,0 0,0 0,0-1,0 0,0 0,-1-1,1 1,-1-1,1-1,-1 1,1-1,-1-1,1 1,-4-1,-26 3,-752 95,-421 76,919-128,286-47,0-1,-1 1,1-1,1 0,-1 0,0-1,1 1,-1-1,1 0,0 1,0-1,1-1,-1 1,1 0,0-1,0 1,0-1,1 0,0 1,0-1,0 0,0 0,1 0,0 0,0 0,0 1,0-1,1 0,0 0,0 0,0 0,1 1,-1-1,1 1,1-2,-1-26,0-1006,-2 1033,0 0,0 0,0 0,1 1,0-1,0 0,0 0,0 1,1-1,0 1,0-1,0 1,0 0,1 0,-1 0,1 0,0 0,1 1,-1-1,0 1,1 0,0 0,0 0,0 1,0-1,0 1,1 0,-1 0,1 0,-1 1,1-1,-1 1,1 0,0 1,0-1,0 1,-1 0,3 0,391 3,-390-3,1356-34,-1316 30,69-6,0 6,110 9,-223-6,-1 1,1 0,0 0,-1 1,1-1,0 1,-1-1,1 1,-1 0,1 1,-1-1,0 1,1-1,-1 1,0 0,0 0,0 0,0 1,-1-1,1 1,0-1,-1 1,0 0,0 0,0 0,0 0,0 0,-1 1,1-1,-1 0,1 4,-5 1</inkml:trace>
</inkml:ink>
</file>

<file path=ppt/ink/ink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2:43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58,'24'0,"27"-5,9-1,1 0,-7 1,-7 1,-7 2,-5 1,-4-5,-3 0,-1 0,0 2,0 1,0 1,1 1,-1 1,1 0,-5 0</inkml:trace>
</inkml:ink>
</file>

<file path=ppt/ink/ink6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20.40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1 736,'65'-93,"123"-30,-132 92,0 3,2 2,0 3,49-12,234-49,-139 45,52 12,112 28,-329 2,1 2,-1 2,-1 0,1 3,-1 1,10 6,-3-2,99 22,55-7,-27-20,-106 0,1-4,1-2,-1-3,19-4,24 2,145-26,5 14,124-5,-193-6,67-7,100-44,-132 37,-26 9,28 2,28 56,-29-1,-101-11,-101-12,0-2,-1 0,1-1,0-2,0 0,0-1,0-2,-1 0,1-1,-1-2,0 0,0-1,1-2,119-49,-116 48,-1 1,2 1,-1 1,1 2,0 0,21 0,94-20,27-4,-144 28</inkml:trace>
</inkml:ink>
</file>

<file path=ppt/ink/ink6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29.97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1514 152,'-8'1,"1"1,0 1,-1 0,1 0,0 0,1 1,-1 0,1 0,-1 0,1 1,0 0,1 0,-6 7,1-3,-173 198,-838 1008,833-988,174-204,14-24,1 1,-1 0,0-1,0 1,0 0,0-1,1 1,-1 0,0 0,0-1,0 1,1 0,-1 0,0 0,0-1,1 1,-1 0,0 0,1 0,-1 0,0 0,1-1,-1 1,0 0,1 0,-1 0,0 0,1 0,-1 0,0 0,1 0,-1 0,0 0,1 0,-1 0,0 1,0-1,1 0,-1 0,0 0,1 0,-1 0,0 1,0-1,1 0,-1 0,0 1,0-1,1 0,-1 0,0 1,0-1,0 0,0 0,1 1,-1-1,0 0,0 1,0-1,0 0,0 1,0-1,0 1,187-175,337-340,357-374,-864 870,35-36,2 3,2 2,2 2,3 3,3 1,-22 33,-42 11,1-1,0 1,0 0,-1-1,1 1,0 0,-1 0,1 0,-1 0,1 0,-1 0,1-1,-1 1,0 0,0 0,1 0,-1 0,0 0,0 1,0-1,0 0,0 0,0 0,0 0,0 0,-1 0,1 0,0 0,-1 0,1 0,0-1,-1 1,1 0,-1 0,0 0,1 0,-1 0,0-1,1 1,-101 141,-1030 1185,867-1051,201-202,62-74,0 0,1 1,-1-1,0 1,1 0,-1-1,1 1,-1-1,1 1,-1 0,1-1,-1 1,1 0,0-1,-1 1,1 0,0 0,0 0,-1-1,1 1,0 0,0 0,0 0,0-1,0 1,0 0,0 0,0 0,1-1,-1 1,0 0,0 0,1 0,-1-1,0 1,1 0,-1-1,1 1,-1 0,1-1,-1 1,1-1,-1 1,1 0,0-1,-1 0,1 1,0-1,-1 1,1-1,0 0,0 1,-1-1,1 0,0 0,0 0,0 1,0-1,52-11,-7-14,0-2,-2-1,-1-3,-2-1,5-7,-15 14,1311-1092,-931 809,-396 298,-5 2,1 1,0 0,0 1,0 0,1 0,0 1,0 1,0 0,1 1,-1 0,1 1,-12 1,0 1,-1 0,1 0,0 0,-1 0,1 0,0 1,0-1,-1 0,1 0,0 0,-1 1,1-1,0 0,-1 1,1-1,-1 0,1 1,0-1,-1 1,1-1,-1 1,1-1,-1 1,0-1,1 1,-1 0,1-1,-1 1,0 0,0-1,1 1,-1 0,0-1,0 1,0 0,0 0,0-1,0 1,0 0,0-1,0 1,0 0,0 0,0-1,0 1,-1 0,1-1,0 1,-1 0,1-1,0 1,-20 39,-20 16,-2-2,-2-1,-11 6,-4 5,-310 345,-295 339,394-416,269-332,0 1,-1 0,1-1,0 1,0 0,-1 0,1 0,0 0,0 0,0 0,0 0,0 0,1 1,-1-1,0 0,0 1,1-1,-1 0,1 1,-1-1,1 1,0-1,-1 0,1 1,0-1,0 1,0-1,0 1,0-1,0 1,1-1,-1 1,0-1,1 1,-1-1,1 0,0 1,-1-1,1 0,0 0,0 1,0-1,0 0,0 0,0 0,0 0,0 0,0 0,0 0,1 0,-1-1,19-3,-1-1,0-1,0-1,-1 0,0-2,0 0,0-1,-1-1,-1 0,0-1,6-6,-11 10,203-150,-8-9,23-35,-111 96,152-135,-166 145</inkml:trace>
</inkml:ink>
</file>

<file path=ppt/ink/ink6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0.17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1561 1,'-594'591,"-263"322,841-895,3-5,1 0,1 1,0 0,1 1,1 1,0-1,-4 12,13-26,-1 0,0 0,1 1,-1-1,1 0,-1 1,1-1,-1 0,1 1,0-1,0 0,0 1,0-1,0 1,0-1,0 1,0-1,1 0,-1 1,0-1,1 0,-1 1,1-1,0 0,-1 0,1 1,0-1,0 0,0 0,0 0,-1 0,2 0,-1 0,0 0,0 0,0-1,0 1,0 0,1-1,-1 1,0-1,1 1,-1-1,0 1,1-1,-1 0,1 0,-1 0,0 0,1 0,-1 0,2 0,77-14,-28-9,-1-2,-1-2,-1-2,-2-3,-1-2,-2-1,39-41,-67 62,554-519,-329 301,-135 132</inkml:trace>
</inkml:ink>
</file>

<file path=ppt/ink/ink6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0.358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1709 1,'-457'499,"344"-371,-306 349,-208 324,547-677,79-123,0 0,0-1,0 1,1 0,-1 0,0-1,0 1,1 0,-1 0,0 0,1 0,-1 0,1 0,-1 0,1 0,0 0,-1 0,1 0,0 0,0 0,0 0,0 0,0 1,0-1,0 0,0 0,0 0,0 0,1 0,-1 0,0 0,1 0,-1 0,1 0,-1 0,1 0,-1 0,1 0,0 0,0 0,-1-1,1 1,0 0,0-1,0 1,0 0,0-1,0 1,0-1,0 1,0-1,0 0,0 1,0-1,0 0,0 0,0 0,0 1,0-1,0-1,1 1,-1 0,0 0,0 0,0 0,0-1,0 1,24-9,-1-1,0-1,-1 0,0-2,-1-1,-1-1,0-1,-1 0,10-12,-26 25,558-510,-460 419</inkml:trace>
</inkml:ink>
</file>

<file path=ppt/ink/ink6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1.47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1741 287,'-1314'1449,"1285"-1416,-121 138,-54 90,170-206,33-55,0 1,1-1,-1 1,0-1,1 1,-1-1,1 1,-1 0,1-1,-1 1,1 0,-1-1,1 1,0 0,0-1,-1 1,1 0,0 0,0-1,0 1,-1 0,1 0,0-1,0 1,0 0,0 0,1 0,-1-1,0 1,0 0,0 0,1-1,-1 1,0 0,1-1,-1 1,0 0,1-1,-1 1,1 0,-1-1,1 1,0-1,-1 1,1-1,-1 1,1-1,0 0,-1 1,1-1,0 0,0 1,-1-1,1 0,0 0,0 0,-1 0,1 1,0-1,0 0,46-16,21-23,-2-3,-3-2,-1-4,-2-2,-32 28,1272-1125,-711 598,-486 469,-98 87,-86 102,-754 814,563-634,-385 421,462-507,176-177,19-25,1-1,-1 1,0-1,1 0,-1 1,0-1,1 1,-1-1,1 1,-1-1,0 0,1 1,-1-1,1 0,-1 0,1 1,-1-1,1 0,-1 0,1 0,0 0,-1 1,1-1,-1 0,1 0,-1 0,1 0,0 0,-1 0,1-1,-1 1,1 0,-1 0,1 0,-1 0,1-1,-1 1,1 0,-1-1,1 1,-1 0,1-1,-1 1,0 0,1-1,-1 1,1-1,-1 1,0-1,0 1,1-1,-1 1,0-1,0 1,68-45,-3-3,-2-2,2-8,-33 31,868-797,250-321,-949 970,-201 175,0 1,0-1,0 1,1-1,-1 0,0 1,0-1,0 1,1-1,-1 1,0-1,1 0,-1 1,0-1,0 0,1 1,-1-1,1 0,-1 1,0-1,1 0,-1 0,1 0,-1 1,1-1,-1 0,0 0,1 0,-1 0,1 0,-1 0,1 0,-1 0,1 0,-166 181,-856 888,388-395,565-591,67-82,1 0,-1 0,1 0,0 0,0 0,0 0,-1 0,1 0,0 0,0 0,0-1,1 1,-1 0,0 0,0 0,0 0,1 0,-1 0,1 0,-1 0,0 0,1 0,-1-1,1 1,0 0,-1 0,1-1,0 1,-1 0,1-1,0 1,0 0,0-1,0 1,-1-1,1 0,0 1,0-1,0 0,0 1,0-1,0 0,0 0,0 0,0 0,0 0,0 0,0 0,0 0,0 0,0-1,0 1,0 0,0-1,-1 1,1 0,0-1,0 1,0-1,0 0,-1 1,1-1,0 0,0 0,34-13,0-2,-1-1,-1-1,-1-2,-1-2,0-1,2-4,-23 20,314-260,29-53,-238 215,691-654,-636 596,159-116,-197 199,-132 80,1 0,0 0,0 0,0 0,0 0,0 0,-1 0,1 0,0 0,0 0,0 1,0-1,-1 0,1 1,0-1,0 0,-1 1,1-1,0 1,-1-1,1 1,0 0,-1-1,1 1,-1 0,1-1,-1 1,1 0,-1 0,0-1,1 1,-1 0,0 0,0 0,1-1,-1 1,0 0,0 0,0 0,0 0,0 0,0-1,0 1,-1 0,1 0,0 0,0-1,-1 1,1 0,0 0,-1 0,1-1,-1 1,1 0,-1-1,1 1,-1 0,1-1,-1 1,0-1,1 1,-1-1,0 1,1-1,-1 1,0-1,0 0,0 1,-22 38,-2-2,-2 0,-1-2,-26 27,20-25,-797 883,54-33,669-763,92-102,23-27,32-34,-33 34,945-900,-583 555,374-343,-706 660,-15 13,1 0,1 1,1 2,0 0,2 2,6-3,-32 18,-1 1,1-1,0 1,0-1,-1 1,1 0,0-1,0 1,0-1,0 1,0-1,0 1,0 0,0-1,0 1,0-1,0 1,0-1,0 1,1 0,-1-1,0 1,0-1,0 1,1-1,-1 1,0-1,1 1,-1-1,1 0,-1 1,0-1,1 1,-1-1,1 0,-1 1,1-1,-1 0,1 0,-1 1,1-1,-1 0,1 0,0 0,-1 0,1 0,-1 0,1 0,-1 0,2 0,-145 163,87-106,-1076 1210,723-770,394-479,-35 67,51-84,-1 0,1 0,-1 0,1-1,-1 1,1 0,0 0,-1-1,1 1,0 0,0-1,-1 1,1 0,0-1,0 1,0-1,0 0,0 1,0-1,0 0,0 1,0-1,0 0,0 0,0 0,0 0,0 0,0 0,0 0,0 0,0-1,-1 1,1 0,0 0,0-1,0 1,0-1,0 1,0-1,0 1,-1-1,1 1,0-1,0 0,-1 0,1 1,0-1,-1 0,1 0,-1 0,1 1,40-23,0-2,-2-2,-1-1,5-7,-11 10,546-457,950-886,-1281 1146,-234 217,-34 29,-398 380,-1037 1019,1323-1286,107-101,26-37,1 1,-1 0,0 0,1 0,-1-1,1 1,-1 0,1 0,-1 0,1 0,-1 0,0 0,1 0,-1 0,1 0,-1 0,1 0,-1 0,1 0,-1 0,1 1,-1-1,0 0,1 0,-1 0,1 1,-1-1,0 0,1 0,-1 1,0-1,1 0,-1 1,0-1,0 1,1-1,-1 0,0 1,0-1,1 1,-1-1,0 0,0 1,0-1,0 1,0-1,0 1,0-1,0 1,0-1,0 1,0-1,0 1,0-1,0 0,0 1,-1 0,39-19,-1 0,-1-3,-1-1,-1-1,10-11,-20 17,445-348,-218 171,-153 117</inkml:trace>
</inkml:ink>
</file>

<file path=ppt/ink/ink6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2.94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1792 1,'-229'249,"-161"232,47-52,47-108,255-273,62-55,228-184,425-340,-71 51,-592 473,-21 17,-264 214,-1360 1121,1526-1257,85-66,23-21,0-1,0 1,-1-1,1 0,0 1,0-1,0 1,0-1,0 1,0-1,0 1,0-1,0 1,0-1,0 1,0-1,0 1,0-1,0 1,0-1,1 0,-1 1,0-1,0 1,1-1,-1 1,0-1,0 0,1 1,-1-1,0 0,1 1,-1-1,1 0,-1 0,0 1,1-1,-1 0,1 0,-1 0,1 1,-1-1,1 0,-1 0,1 0,-1 0,1 0,-1 0,0 0,1 0,-1 0,1 0,-1 0,1 0,-1-1,1 1,-1 0,1 0,-1 0,1-1,-1 1,0 0,1 0,-1-1,137-49,-113 39,255-135,53-48,-174 99,458-256,-503 300,-113 52,0-1,0 1,-1-1,1 1,0-1,0 1,0-1,0 1,0 0,0-1,0 1,0-1,0 1,0-1,0 1,1-1,-1 1,0-1,0 1,0-1,1 1,-1-1,0 1,1-1,-1 1,0-1,1 0,-1 1,0-1,1 0,-1 1,1-1,-1 0,1 1,-1-1,1 0,-1 0,1 0,-1 1,1-1,-1 0,1 0,-1 0,1 0,0 0,-1 0,1 0,-1 0,1 0,-1 0,1 0,-1-1,1 1,-1 0,1 0,-1 0,1-1,-1 1,1 0,-1-1,1 1,-1 0,-108 101,69-71,-460 345,261-207,233-165,-35 28,39-31,0 1,1 0,-1-1,1 1,-1-1,0 1,1 0,-1 0,1-1,-1 1,1 0,0 0,-1-1,1 1,0 0,0 0,-1 0,1 0,0 0,0-1,0 1,0 0,0 0,0 0,0 0,1 0,-1 0,0-1,0 1,1 0,-1 0,0 0,1-1,-1 1,1 0,-1 0,1-1,-1 1,1 0,0-1,-1 1,1-1,0 1,-1-1,1 1,0-1,0 1,-1-1,1 0,13 5,-1-2,0 1,1-2,-1 0,1-1,0 0,0-1,-1 0,1-1,13-3,72-8,-60 6</inkml:trace>
</inkml:ink>
</file>

<file path=ppt/ink/ink6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51.75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5143 509,'-1000'-149,"574"95,-363 5,77 76,622-27,795-56,17 26,-701 30,15-1,1 1,-1 3,0 0,0 3,4 1,-41-6,0-1,0 1,0-1,0 1,0-1,0 1,1 0,-1-1,0 1,0 0,1 0,-1 0,1-1,-1 1,1 0,-1 0,1 0,-1 0,1 0,0 0,-1 0,1 0,0 0,0 0,0 0,0 0,0 0,0 0,0 0,0 0,0 0,0 0,1 0,-1 0,0 0,1 0,-1 0,1 0,-1 0,1 0,-1 0,1-1,0 1,-1 0,1 0,0-1,0 1,0 0,-1-1,1 1,0-1,0 1,0-1,0 1,0-1,0 0,0 1,0-1,0 0,0 0,0 0,0 0,0 0,0 0,0 0,0 0,0 0,0-1,0 1,0 0,-16 5,-2 0,1-1,0 0,-1-2,1 0,-1 0,0-2,-10-1,1 2,-936-3,422-26,783 3,-101 6,-92 14,493-32,-489 36,1 3,-1 2,1 2,22 7,-76-13,0 0,1-1,-1 1,0 0,0 0,0 0,0 0,0 0,0 0,1 0,-1 1,0-1,0 0,0 1,0-1,0 1,0-1,0 1,0-1,0 1,0 0,0-1,0 1,0 0,-1 0,1 0,0-1,-1 1,1 0,0 0,-1 0,1 0,-1 0,1 0,-1 0,0 1,0-1,1 0,-1 0,0 0,0 0,0 0,0 1,0-1,0 0,0 0,-1 0,1 0,0 0,-1 0,1 0,0 0,-1 0,0 0,1 0,-1 0,1 0,-1 0,0 0,0 0,0 0,1-1,-1 1,-1 0,-13 6,0 0,0-2,-1 1,0-2,0 0,0-1,0-1,-6 0,-9 3,-157 14,0-8,-136-11,178-2,-831 1,957 1,-63 11,99 0,211-4,535-33,-377 17,0 17,333 53,-480-11,-200-31,-58-10,-320-3,28 8,37-3,-234 42,376-18,133-34,0 0,-1 0,1 0,-1-1,1 1,0 0,-1 0,1 0,0 0,0 0,0 0,0 0,0 0,0 0,0 0,0 0,0 0,1 0,-1 0,0-1,0 1,1 0,-1 0,1 0,-1 0,1 0,-1-1,1 1,-1 0,1 0,0-1,-1 1,1-1,0 1,0 0,0-1,-1 1,1-1,0 0,0 1,0-1,0 0,0 1,0-1,0 0,0 0,0 0,-1 0,1 0,0 0,0 0,0 0,0 0,0 0,0-1,0 1,0 0,0-1,38 9,0-3,0-1,0-1,28-3,-30 0,302-8,-1-15,-113 7,489-24,-159 11,-715 13,-252 7,0 19,-227 41,601-48,-684 80,546-44,176-40,-1 1,0 0,0 0,0-1,1 1,-1 0,0 0,0 0,0 0,1 0,-1 0,0 0,0 1,0-1,1 0,-1 0,0 0,0 1,1-1,-1 1,0-1,0 0,1 1,-1-1,1 1,-1-1,0 1,1 0,-1-1,1 1,-1 0,1-1,0 1,-1 0,1 0,0-1,-1 1,1 0,0 0,0-1,0 1,-1 0,1 0,0 0,0-1,0 1,1 0,-1 0,0 0,0 0,0-1,0 1,1 0,-1 0,0-1,1 1,-1 0,1-1,-1 1,1 0,19 3,1 0,0-1,0-1,-1-1,1-1,12-2,15 1,258-11,122-26,-142 9,659-39,39 42,-941 26,-36 0,-26 1,-494 32,341-18,-787 79,-215 43,532-57,491-51,151-29,1 0,-1 0,0 0,0 0,1 0,-1 0,0 0,0 0,1 0,-1 0,0 0,0 0,1 0,-1 1,0-1,0 0,1 0,-1 0,0 0,0 1,0-1,0 0,1 0,-1 1,0-1,0 0,0 0,0 0,0 1,0-1,0 0,0 1,0-1,0 0,1 0,-1 1,0-1,-1 0,1 0,0 1,0-1,0 0,0 0,34 3,118-8,1-7,116-25,-218 29,79-11,1342-175,-1222 169,400-38,79 26,-627 37,-161 2,-1817 192,1846-191,-1696 234,1599-216,101-11,27-3,10-4,1 0,0-1,1-1,-1 0,0 0,0-1,0-1,1 0,0-1,17 0,598-66,-272 23,681-70,191 39,-899 71,-315 10,-46 2,-508 51,-2277 389,1977-295,745-139,89-12,18-2,25-4,911-182,109-2,347 11,-1045 150,17 16,-244 18,-105 1,-28 0,-85 13,-3371 668,2870-550,547-127,32-6,28-8,909-198,755-80,-617 172,-632 85,-398 28,-58 11,-355 48,-2403 476,2030-388,628-135,107-15,29-6,637-156,11 12,6 29,4 30,81 23,-468 62,-250 12,-35 0,-94 18,-410 63,-976 173,17-20,1326-222,119-17,33-5,1446-222,-1433 222,654-85,527 5,-715 87,-495-4,-1 0,1 1,0-1,0 0,0 1,0-1,0 0,0 1,0-1,0 0,0 1,0-1,0 0,0 1,0-1,0 0,0 1,-466 61,-1201 205,942-150,706-114,31-6,493-91,546-136,369-67,-778 164,-609 126,-12 4,0-1,0-2,0 0,-1-1,0 0,-1-2,0-1,3-2,-21 12,0-1,1 1,-1 0,0-1,0 0,0 1,0-1,0 0,1 1,-1-1,-1 0,1 0,0 0,0 0,0 0,0 0,-1 0,1 0,0 0,-1-1,1 1,-1 0,1 0,-1 0,0-1,0 1,1 0,-1-1,0 1,0 0,0 0,0-1,0 1,-1 0,1-1,0 1,-1 0,1 0,-1 0,1-1,-1 1,1 0,-1 0,0 0,0 0,1 0,-1 0,0 0,0 0,0 0,0 0,0 1,-1-1,-69-29,-45 6,-1 5,0 5,-44 3,-591 0,280 10,232-15,171-8,69 23,0 0,0 0,0 0,0 0,0-1,0 1,0 0,0 0,0 0,1 0,-1 0,0 0,1-1,-1 1,1 0,-1 0,1 0,0 0,-1 0,1 1,0-1,0 0,0 0,-1 0,1 1,0-1,0 0,0 1,0-1,0 1,1-1,-1 1,0-1,0 1,0 0,1 0,-2-1,43-19,0 3,1 1,0 2,5 1,1-2,488-139,31 6,-161 47,-351 67,-57 32,-1-1,0 1,1 0,-1 0,0 0,0 0,-1 1,1-1,0 0,-1 0,1 1,-1-1,1 1,-1-1,0 1,1 0,-1-1,0 1,0 0,0 0,0 0,0 1,0-1,0 0,0 1,-1 0,1-1,0 1,0 0,0 0,-1 0,1 0,0 0,0 1,-1-1,2 0,-109-8,0 5,0 4,-8 6,113-7,-743 60,285-35,449-30,35-3,97-24,2 6,18 3,-54 9,538-98,-599 107,-81-1,-273 36,209-14,-412 49,462-59,280-31,0-9,11-12,4 1,114-6,-665 80,-334 48,627-70,50-9,380-62,-369 49,-214 13,-458 3,941-13,-32-23,-185 25,-233 15,-329 42,230-41,339-10,-1-3,1-4,1-4,11-1,64-13,-153 25,-21 3,-25 1,-211 44,102-13,49-8,97-22,1-1,0 0,0 1,-1-1,1 1,0-1,0 1,0-1,0 1,0-1,0 1,0 0,0-1,0 1,0-1,0 1,0-1,0 1,0-1,0 1,0-1,0 1,1-1,-1 1,0-1,0 1,1-1,-1 0,0 1,1-1,-1 1,0-1,1 0,-1 1,1-1,-1 0,1 0,-1 1,0-1,1 0,-1 0,1 1,-1-1,1 0,-1 0,1 0,0 0,-1 0,1 0,-1 0,1 0,-1 0,1 0,-1 0,1 0,-1 0,1-1,-1 1,1 0,-1 0,1 0,-1-1,1 1,-1 0,0-1,1 1,-1 0,0-1,1 1,58 1,-1-2,1-2,48-10,-31 4,152-22,-347 36,-111 19,763-36,23-23,-330 24,-423 37,42-22,802-60,-192 26,-423 35,-46 7,-189 18,-35 8,237-38,1 0,-1 0,1-1,-1 1,0 0,1 0,-1 0,1 0,-1 0,1 0,-1 0,0 0,1 0,-1 0,1 0,-1 0,0 0,1 0,-1 1,1-1,-1 0,1 0,-1 1,1-1,-1 0,1 1,-1-1,1 0,-1 1,1-1,0 1,-1-1,1 1,0-1,-1 1,1-1,0 1,0-1,-1 1,1-1,0 1,0-1,0 1,0 0,0-1,0 1,0-1,0 1,0 0,0-1,0 1,0-1,0 1,0-1,1 1,-1 0,0-1,0 1,38 8,496-8,-199 0,-283 9,-52-9,0 0,-1 0,1 0,-1 0,0 0,1-1,-1 1,0 0,1 0,-1 0,0-1,0 1,0 0,0-1,0 1,0-1,0 1,0-1,0 1,0-1,0 0,0 1,0-1,0 0,0 0,0 0,0 0,0 0,0 0,-1 0,1 0,0 0,0-1,0 1,0 0,0-1,-1 2,-782 75,657-66,357-15,918-70,-578 45,-558 27,-39 3,-1462 1,2184-19,-239 6,-719 13,73-3,-170 21,324-14,36-4,0-1,0 0,0 0,0 1,0-1,0 0,0 0,0 1,0-1,0 0,0 0,0 0,0 1,0-1,-1 0,1 0,0 1,0-1,0 0,0 0,0 0,0 1,-1-1,33 1,183-6,189-31,-358 31,293-34,-294 32,-70-5,-14 8,0 1,-1 3,1 1,-1 2,-9 3,-49 2,-344 26,399-26,77 9,277-10,-197-9,80 3,-158 8,-58 8,-323 51,-538 89,838-141,64-5,35-6,-1-3,1-2,-1-2,25-6,-31 4,137-12,311-16,-472 33,-28-1,-74 6,-1 3,1 4,-11 6,-40 7,-391 76,382-73,139-29,1 1,-1-1,1 0,-1 1,0-1,1 0,-1 1,0-1,1 0,-1 1,0-1,0 1,1-1,-1 1,0-1,0 0,0 1,0-1,1 1,-1-1,0 1,0-1,0 1,0-1,0 1,0-1,0 1,-1-1,1 1,0-1,0 1,0-1,0 1,0-1,-1 0,1 1,0-1,-1 1,1-1,0 0,0 1,-1-1,1 0,-1 1,1-1,0 0,-1 1,1-1,-1 0,1 0,-1 0,1 1,0-1,-1 0,1 0,-1 0,1 0,-1 0,1 0,-1 0,1 0,-1 0,1 0,-1 0,1 0,40 12,20-3,1-3,0-3,1-2,-1-4,25-4,17 0,177-11,289-6,-676 30,1 4,-66 17,89-14,-869 148,860-138,93-23,-1 0,0 0,1 0,-1 1,0-1,0 0,1 0,-1 1,0-1,0 0,1 1,-1-1,0 0,0 1,0-1,0 0,0 1,0-1,1 0,-1 1,0-1,0 0,0 1,0-1,0 0,0 1,0-1,0 1,-1-1,1 0,0 1,0-1,0 0,0 1,0-1,-1 0,1 0,0 1,0-1,0 0,-1 1,279 3,1104-6,-1423 14,-533 51,-9-25,386-19,178-13,43-3,227-4,164-26,108-3,-437 35,-72 6,-40-4,-353 40,-25 6,-309 51,612-78,102-26,0 0,-1 0,1 0,0 1,-1-1,1 0,-1 0,1 1,0-1,-1 1,1-1,-1 1,1-1,-1 1,1-1,-1 1,0-1,1 1,-1-1,1 1,-1 0,0-1,0 1,1 0,-1-1,0 1,0 0,0-1,0 1,0 0,0-1,0 1,0 0,0-1,0 1,0 0,0 0,-1-1,1 1,0-1,0 1,-1 0,1-1,0 1,-1-1,1 1,-1 0,1-1,-1 1,1-1,278 7,803-10,-789 21,-246 1,-45-19,-1 1,1 0,-1-1,0 1,1 0,-1 0,0 0,1-1,-1 1,0 0,0 0,0 0,0 0,0 0,0-1,0 1,0 0,0 0,0 0,0 0,0-1,-1 1,1 0,0 0,-1 0,1-1,0 1,-1 0,1 0,-1-1,1 1,-1 0,0-1,1 1,-1-1,0 1,1-1,-1 1,0-1,0 1,1-1,-1 0,0 1,0-1,0 0,1 0,-1 0,0 1,0-1,0 0,0 0,0 0,-22 9,-2-1,1-2,-1 0,0-1,0-1,-7-1,-6 1,-322 35,-158 24,489-55,29-8,1 0,-1 0,0 0,1 0,-1 0,0 0,1 0,-1 0,0 0,1 1,-1-1,0 0,1 0,-1 0,0 0,0 0,1 1,-1-1,0 0,0 0,1 0,-1 1,0-1,0 0,1 1,-1-1,0 0,0 0,0 1,0-1,0 0,0 1,1-1,-1 0,0 1,0-1,0 0,0 1,0-1,0 0,0 1,0-1,0 0,0 0,-1 1,1-1,0 0,0 1,0-1,0 0,0 1,-1-1,1 0,0 0,0 1,0-1,-1 0,1 0,0 1,0-1,-1 0,1 0,0 0,34 10,0-3,1-1,0-1,0-2,3-1,-14-1,462 10,-302-14,0 9,0 8,56 16,-135-1,-105-29,1 0,0 0,0 0,0 0,0 0,-1 1,1-1,0 0,0 0,-1 1,1-1,0 1,0-1,-1 1,1-1,-1 1,1-1,0 1,-1-1,1 1,-1 0,1-1,-1 1,1 0,-1-1,0 1,1 0,-1 0,0-1,0 1,1 0,-1 0,0 0,0-1,0 1,0 0,0 0,0 0,0 0,0-1,-1 1,1 0,0 0,0 0,-1-1,1 1,0 0,-1-1,1 1,-1 0,1-1,-1 1,1 0,-1-1,1 1,-1-1,0 1,1-1,-1 1,0-1,0 1,1-1,-1 0,0 1,0-1,1 0,-1 0,-1 0,-58 21,-89 7,-1-6,-67-2,-1156 54,988-43,466-17,545 14,-486-20,0 7,78 22,-150-15,-68-21,0 0,1-1,-1 1,0-1,1 1,-1 0,0-1,0 1,0 0,0-1,0 1,0 0,0 0,0-1,0 1,0 0,0-1,0 1,0 0,0-1,-1 1,1 0,0-1,-1 1,1-1,0 1,-1 0,1-1,-1 1,1-1,-1 1,1-1,-1 1,1-1,-1 0,1 1,-1-1,0 1,1-1,-1 0,0 0,1 1,-1-1,0 0,1 0,-1 0,0 0,1 0,-1 0,0 0,1 0,-1 0,-153 19,119-18,-731-9,-26 1,-140 70,453-25,461-31,50-1,34-1,1-3,0-3,17-5,-35 3,821-83,-334 41,184 22,-601 24,-103-1,-32 1,-640 43,-1635 101,1786-134,702-15,-1-9,126-27,-192 23,393-50,463 4,-789 65,-417 1,-121 21,219-14,-2194 160,2253-165,-79 6,-134-8,219-10,57 7,1 0,-1 0,1-1,-1 1,0-1,1 1,-1 0,1-1,-1 1,0-1,0 1,1-1,-1 1,0-1,0 1,0-1,1 1,-1-1,0 1,0-1,0 0,0 1,0-1,0 1,0-1,0 1,0-1,0 1,-1-1,1 1,0-1,0 1,0-1,-1 1,1-1,0 1,-1-1,1 1,0-1,-1 1,1 0,0-1,-1 1,1-1,-1 1,1 0,-1 0,1-1,-1 1,1 0,231-56,990-151,-770 137,2 20,2 20,51 19,-475 13,-74-1,10 1,-1541 88,-856 93,2148-173,221-21,67 4,194-41,-145 39,19-4,691-122,6 33,38 32,-573 65,-228 5,-31 1,-756 49,255-11,-1031 47,1007-89,490-8,65 4,180-40,-133 37,-45 9,1399-230,-850 174,-546 53,-28 3,-170 4,-125 21,218-16,-441 50,-333 21,764-82,103 3,-1-1,1 1,0-1,0 0,0 1,0-1,0 0,0 1,0-1,0 1,0-1,0 0,0 1,0-1,0 0,0 1,1-1,-1 1,0-1,0 0,1 1,-1-1,1 1,-1-1,0 1,1-1,-1 1,1-1,-1 1,1 0,-1-1,1 1,-1 0,1-1,0 1,-1 0,1 0,-1-1,1 1,0 0,-1 0,1 0,-1 0,1 0,0 0,-1 0,1 0,0 0,-1 0,1 0,0 0,-1 1,1-1,0 0,0 0,381-127,357-77,362-37,-924 203,-136 27,-38 5,-102 12,-1609 191,1703-197,-156 16,-1-8,-23-7,120-14,93-15,21 5,1 3,1 2,0 3,14-2,-33 9,1005-232,-631 143,-358 82,-48 15,-1 0,1-1,0 1,-1 0,1 0,0-1,-1 1,1 0,0-1,-1 1,1-1,0 1,0 0,0-1,-1 1,1-1,0 1,0-1,0 1,0-1,0 1,0 0,0-1,0 1,0-1,0 1,0-1,0 1,0-1,0 1,0-1,0 1,1 0,-1-1,0 1,0-1,1 1,-1 0,0-1,0 1,1 0,-1-1,-62-3,0 2,0 3,-49 8,60-5,-412 43,139-11,-80-12,179-26,225 2,1 0,-1 0,0 0,0 0,0 0,1-1,-1 1,0 0,0 0,0 0,0-1,1 1,-1 0,0 0,0 0,0-1,0 1,0 0,0 0,0-1,0 1,1 0,-1 0,0-1,0 1,0 0,0 0,0-1,0 1,-1 0,1 0,0-1,0 1,0 0,0 0,0-1,0 1,0 0,0 0,-1-1,1 1,0 0,0 0,0 0,0 0,-1-1,32-7,963-189,-369 82,-538 93,-87 21,0 1,0-1,0 1,0-1,0 1,0-1,0 1,0-1,0 1,0-1,0 1,0-1,0 1,0-1,0 1,-1-1,1 1,0-1,0 1,-1 0,1-1,0 1,-1-1,1 1,0 0,-1-1,1 1,-1 0,1-1,-1 1,1 0,0 0,-1-1,1 1,-1 0,1 0,-1 0,1 0,-1 0,1 0,-1 0,1 0,-1 0,0 0,1 0,-1 0,1 0,-1 0,1 0,-1 0,1 1,-1-1,1 0,0 0,-1 0,1 1,-1-1,1 1,-200 22,-78 21,19-1,-1-11,-177-5,426-27,7 1,-1 0,1-1,0 0,0 0,0 0,-1-1,1 1,0-1,0 0,0 0,0-1,0 1,0-1,0 0,-3-1,28-14,220-43,-133 39,502-90,-423 79,-238 26,-899 66,768-66,163-7,51 5,779-103,-622 82,-495 86,-675 115,665-104,316-68,-1-1,1 1,-1 0,1 0,-1-1,0 1,1 0,-1 0,1 0,-1 0,0 0,1 0,-1 0,1 0,-1 0,0 0,1 0,-1 0,0 0,1 0,-1 1,1-1,-1 0,1 0,-1 1,1-1,-1 0,1 1,-1-1,1 0,-1 1,1-1,-1 1,1-1,0 1,-1-1,1 1,0-1,-1 1,1 0,0-1,0 1,0-1,-1 1,1-1,0 1,0 0,0-1,0 1,0 0,0-1,0 1,0-1,1 1,-1 0,0-1,0 1,0-1,1 1,-1-1,0 1,0 0,1-1,-1 1,1-1,-1 0,0 1,1 0,46 11,41-9,0-3,-1-3,3-5,-24 3,374-38,-103 9,113 11,-353 29,-88 1,-27 0,-297 41,212-36,-1044 126,982-103,165-35,-1 0,0-1,1 1,-1 0,0 0,1 1,-1-1,0 0,1 0,-1 0,0 0,1 1,-1-1,0 0,1 1,-1-1,1 0,-1 1,0-1,1 1,-1-1,1 1,-1-1,1 1,0-1,-1 1,1-1,0 1,-1-1,1 1,0 0,-1-1,1 1,0 0,0-1,0 1,0 0,0-1,0 1,0 0,0 0,0-1,0 1,0 0,0-1,0 1,1 0,-1-1,0 1,0 0,1-1,-1 1,0-1,1 1,-1 0,40 16,12-9,1-2,1-2,39-3,-55-1,521-27,-118 2,-114 42,-304-11,-24 1,-40 8,-338 51,-413 59,-170 15,795-107,161-26,22-5,86-1,0-5,0-4,76-16,-153 20,241-35,118-19,2 18,39 14,-168 28,-212 3,-46-5,1 1,-1-1,1 0,0 1,0-1,-1 0,1 1,0-1,0 0,-1 1,1-1,0 1,0-1,0 0,0 1,-1-1,1 1,0-1,0 1,0-1,0 1,0-1,0 1,0-1,0 0,0 1,1-1,-1 1,0-1,0 1,0-1,0 0,1 1,-1-1,0 1,0-1,1 0,-1 1,0-1,1 0,-1 1,0-1,1 0,-1 0,1 1,-1-1,0 0,1 0,-1 0,1 0,-1 1,0-1,1 0,-1 0,1 0,-1 0,1 0,-1 0,1 0,-1 0,1 0,-1 0,0 0,1-1,-1 1,1 0,-37 17,-320 61,-1004 159,1257-212,103-25,0 1,1-1,-1 0,0 0,1 1,-1-1,0 0,0 0,1 1,-1-1,0 0,0 1,0-1,0 0,0 1,1-1,-1 0,0 1,0-1,0 1,0-1,0 0,0 1,0-1,0 0,0 1,0-1,0 1,0-1,-1 0,1 1,0-1,0 0,0 1,0-1,-1 0,1 1,0-1,0 0,-1 0,1 1,0-1,0 0,-1 0,42 4,0-2,0-2,0-2,25-5,-23 3,824-114,-411 63,134 14,-568 40,12-2,1 3,0 0,0 2,0 2,20 5,-55-8,-1-1,0 1,0-1,0 1,0-1,0 1,1 0,-1-1,0 1,0 0,1 0,-1 0,1 0,-1-1,1 1,-1 0,1 0,-1 0,1 0,0 0,-1 0,1 0,0 0,0 0,0 0,0 0,0 0,0 0,0 0,0 0,1 1,-1-1,0 0,0-1,1 1,-1 0,1 0,-1 0,1 0,-1 0,1 0,0 0,-1-1,1 1,0 0,0 0,-1-1,1 1,0-1,0 1,0-1,0 1,0-1,0 1,0-1,-74 22,0-3,-2-3,-8-3,0 1,-565 96,-456 91,846-145,222-44,36-12,1 0,-1 0,0-1,1 1,-1 0,1 0,-1 0,1-1,-1 1,0 0,1 0,-1 0,1 0,-1 0,1 0,-1 0,1 0,-1 0,1 0,-1 0,1 0,-1 1,1-1,-1 0,0 0,1 0,-1 0,1 1,-1-1,1 0,-1 1,0-1,1 0,-1 1,0-1,1 0,-1 1,0-1,0 1,1-1,-1 0,0 1,0-1,0 1,0-1,1 1,-1-1,0 1,0-1,0 1,0-1,0 1,0-1,0 1,0-1,-1 0,1 1,0-1,0 1,0-1,0 1,-1-1,102 6,1-5,99-12,-138 6,919-85,-915 85,149-13,0 10,120 14,-198 17,-140-22,1-1,0 0,0 0,0 0,0 1,0-1,0 1,0-1,-1 1,1-1,0 1,0-1,1 1,-1 0,0 0,0-1,0 1,0 0,1 0,-1 0,0 0,1 0,-1 0,1 0,-1 0,1 0,-1 0,1 0,0 1,0-1,-1 0,1 0,0 0,0 0,0 1,0-1,0 0,1 0,-1 0,0 0,1 0,-1 1,0-1,1 0,-1 0,1 0,0 0,-1 0,1 0,0 0,-1-1,1 1,0 0,0 0,0 0,0-1,0 1,0 0,0-1,0 1,0-1,0 0,0 1,1-1,-198 49,137-38,-929 119,343-54,338-38,293-36,21-2,27-1,554-69,-159 12,-116 29,2 14,41 14,-417 19,-628 106,-57 2,308-41,340-57,98-28,0 0,0 0,1 1,-1-1,0 0,0 0,1 1,-1-1,0 0,0 1,0-1,0 0,0 0,1 1,-1-1,0 0,0 1,0-1,0 0,0 1,0-1,0 0,0 1,0-1,0 0,0 1,0-1,0 0,0 1,-1-1,1 0,0 1,0-1,0 0,0 1,-1-1,1 0,0 0,0 1,0-1,-1 0,1 0,0 1,0-1,-1 0,1 0,0 0,-1 0,1 1,0-1,-1 0,1 0,34 3,87-10,0-5,58-16,-101 16,181-30,272-46,4 22,490 6,-943 60,0 4,0 4,71 16,-82 4,-71-28,0 1,1 0,-1-1,0 1,1 0,-1-1,0 1,0 0,0-1,0 1,0 0,0 0,0-1,0 1,0 0,0-1,0 1,0 0,-1-1,1 1,0 0,0-1,-1 1,1-1,0 1,-1 0,1-1,-1 1,1-1,-1 1,1-1,-1 1,1-1,-1 1,1-1,-1 0,0 1,1-1,-1 0,0 0,1 1,-1-1,0 0,1 0,-1 0,0 0,1 0,-1 0,0 0,1 0,-32 13,0-2,-1-1,0-2,-1-1,-21 1,-8 2,-1355 194,945-145,91-21,345-37,29-5,26-3,304-50,325-58,685-96,-1036 185,1 13,130 18,-297 12,-130-17,1 0,0 0,0 0,-1 0,1 0,0 0,0 0,-1 0,1 0,0 0,0 0,-1 0,1 1,0-1,-1 0,1 0,0 1,-1-1,1 0,0 1,-1-1,1 1,-1-1,1 1,-1-1,1 1,-1-1,1 1,-1 0,1-1,-1 1,0 0,0-1,1 1,-1 0,0-1,0 1,0 0,1 0,-1-1,0 1,0 0,0 0,0-1,0 1,-1 0,1 0,0-1,0 1,0 0,-1-1,1 1,0 0,-1-1,1 1,0 0,-1-1,-40 23,-188 32,169-45,-1717 235,1544-222,221-21,30-2,238-13,-1-11,76-25,-143 22,601-85,3 35,110 32,-808 44,222 9,-279-1,-33 1,-25-4,-338 16,-700 86,887-89,-287 41,449-55,16-1,24-2,-27 0,311-12,0-15,38-19,-4 1,324-28,333 18,-862 50,-123 0,-26 0,-35-1,-344 18,-404 51,449-31,446-30,648-26,-652 29,-19 1</inkml:trace>
</inkml:ink>
</file>

<file path=ppt/ink/ink6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7:24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1888,'-18'117,"-68"327,48-267,15-77,18-100,4-11</inkml:trace>
  <inkml:trace contextRef="#ctx0" brushRef="#br0" timeOffset="250.842">1 2424,'54'-2,"0"-3,-1-2,1-3,-2-1,1-4,-2-1,0-2,0-4,123-60,-153 68,-3 2</inkml:trace>
  <inkml:trace contextRef="#ctx0" brushRef="#br0" timeOffset="697.533">763 1944,'-75'474,"73"-461,-1-6,1 0,0 0,0 1,1-1,0 1,0-1,1 1,0-1,0 1,0 0,1-1,1 1,-1-1,1 0,0 1,1-1,0 0,0 0,0-1,1 1,0-1,0 1,5 4,-4-10,1 0,-1 0,0-1,1 1,-1-1,0 0,1-1,-1 0,0 0,0 0,1 0,-1-1,0 1,0-2,0 1,-1 0,1-1,0 0,-1 0,0 0,0-1,4-3,12-6,2-1,-13 7,0 1,1 0,-1 1,1 0,0 0,1 1,-1 0,1 1,8-1,-17 4,-1 0,1 0,0 0,-1 1,1-1,0 1,-1-1,1 1,-1 0,1 0,-1-1,1 1,-1 0,0 0,1 0,-1 1,0-1,0 0,0 0,0 1,0-1,0 1,0-1,0 1,-1-1,1 1,0-1,-1 1,0-1,1 1,-1 0,0-1,0 1,0 1,3 65,-4-57,1-3,-1-5,0-1,1 1,-1 0,1 0,0 0,0 0,0-1,0 1,1 0,-1 0,1 0,0-1,-1 1,1 0,0 0,1-1,-1 1,0-1,1 1,0-1,-1 0,1 0,0 0,1 1,8-1</inkml:trace>
  <inkml:trace contextRef="#ctx0" brushRef="#br0" timeOffset="1114.459">1299 2621,'19'-4,"0"0,0-2,-1-1,0 0,0-1,0-1,-1 0,-1-2,0 0,0 0,-1-2,0 0,-1-1,-1 0,4-6,-16 19,1-1,-1 0,1 0,-1 0,0 1,0-1,0-1,0 1,-1 0,1 0,0 0,-1 0,1 0,-1-1,0 1,0 0,0 0,0-1,0 1,-1 0,1 0,0 0,-1-1,0 1,1 0,-1 0,0 0,0 0,0 0,-1 0,1 0,0 1,-1-1,1 0,-1 1,0-1,1 1,-1-1,0 1,0 0,0 0,0 0,0 0,0 0,0 0,0 1,0-1,0 1,-1-1,1 1,0 0,0 0,-1 0,1 0,0 0,0 0,0 1,-1-1,1 1,0-1,0 1,0 0,0 0,-2 1,-9 5,1 1,-1 1,2 0,-1 0,1 1,1 1,-1-1,2 2,0-1,0 2,1-1,0 1,1 0,1 0,0 1,1 0,-2 11,5-20,1 0,0 0,0 0,0 1,1-1,0 0,0 1,0-1,1 0,0 0,0 1,0-1,0 0,1 0,0 0,0 0,1 0,-1-1,1 1,0-1,0 1,0-1,1 0,-1 0,1-1,0 1,0-1,1 0,-1 0,1 0,3 2,1 0,-1-1,1-1,-1 0,1 0,0 0,0-1,1 0,-1-1,0 0,0-1,1 0,-1 0,0-1,1 0,7-2,8-4</inkml:trace>
  <inkml:trace contextRef="#ctx0" brushRef="#br0" timeOffset="25287.026">508 3525,'-7'-4,"-1"1,1 0,-1 1,0-1,0 2,0-1,0 1,0 0,-1 1,1 0,0 0,0 1,0 0,0 0,0 1,0 0,0 0,0 1,0 0,1 0,0 1,0 0,0 0,0 1,0 0,1 0,0 1,0 0,0 0,1 0,0 0,0 1,-2 6,0-1,1 1,1 0,0 1,1-1,0 1,1 0,1 0,0 0,1 0,0 0,1 0,1 1,0-1,1 0,1 0,0 0,1-1,0 1,1-1,0 0,1 0,1 0,5 7,-7-15,-1-1,1-1,0 1,0-1,0 1,0-1,1-1,-1 1,1-1,-1 0,1 0,0-1,0 0,0 0,0 0,0 0,0-1,0 0,0-1,0 1,0-1,0 0,0-1,0 1,-1-1,1 0,-1-1,1 1,-1-1,0 0,0-1,0 1,0-1,0 0,-1 0,0 0,3-4,8-4,-1-1,0 0,-1-1,0 0,-1-1,-1-1,0 0,-1 0,-1-1,0-1,-2 1,0-1,0 0,-2-1,-1 1,0-1,-1 0,-1 0,-1-1,0-10,-2 22,0 1,0 0,-1-1,0 1,0 0,-1 0,0 1,0-1,0 0,-1 1,0 0,0 0,-1 0,1 0,-1 1,-1-1,3 4,1-1,-1 1,0 0,0 0,0 0,-1 0,1 1,0-1,-1 1,1 0,-1 0,1 0,-1 0,1 1,-1-1,0 1,1 0,-1 0,1 0,-1 1,0-1,1 1,-1 0,1 0,-1 0,1 1,0-1,-1 1,1-1,0 1,0 0,-2 2,-54 69,44-48</inkml:trace>
  <inkml:trace contextRef="#ctx0" brushRef="#br0" timeOffset="25718.37">848 3863,'1'-19,"1"-1,1 1,1 0,1 0,1 0,0 1,1-1,1 2,1-1,1 1,8-12,-17 28,-1-1,0 1,0-1,1 1,-1-1,1 1,0-1,-1 1,1 0,0 0,0-1,0 1,-1 0,1 0,1 0,-1 0,0 0,0 0,0 0,0 0,1 0,-1 1,0-1,1 0,-1 1,1-1,-1 1,0-1,1 1,-1 0,1 0,-1 0,1 0,-1 0,1 0,-1 0,1 0,-1 1,1-1,-1 0,1 1,-1-1,1 1,-1 0,0-1,1 1,-1 0,0 0,0 0,0 0,29 64,-28-58,0 1,0-1,1 0,0 0,0 0,1-1,-1 1,1-1,1 0,-1 0,1 0,0-1,1 1,-1-1,1 0,0-1,0 0,1 0,-1 0,1 0,0-1,4 1,-4-3,0 0,-1-1,1 0,0 0,-1 0,1-1,-1 0,1 0,-1-1,1 0,-1 0,0-1,0 1,0-1,0-1,0 1,-1-1,1 0,-1 0,0 0,89-103,-86 92,-1 0,-1-1,0 0,-1 0,0 0,-1 0,0-8,4-12,-4 16</inkml:trace>
  <inkml:trace contextRef="#ctx0" brushRef="#br0" timeOffset="40672.492">453 4485,'-1'-1,"1"0,-1 0,1 0,-1 0,1 0,-1 0,0 0,0 0,0 0,1 1,-1-1,0 0,0 0,0 1,0-1,0 1,0-1,0 1,0-1,-1 1,1 0,0 0,0-1,0 1,0 0,0 0,-1 0,1 0,0 0,0 0,0 1,0-1,0 0,-1 1,1-1,0 0,0 1,0-1,0 1,0 0,0-1,0 1,1 0,-1 0,0-1,0 1,0 0,1 0,-1 0,0 0,1 0,-1 0,1 0,-1 0,1 0,0 0,-1 1,1-1,-13 186,-20 122,31-237,26-82,139-145,-155 147,2 1,-1 0,1 1,-1 0,2 1,-1-1,1 2,-1 0,1 0,0 1,1 0,-1 1,0 0,1 1,-1 1,1-1,0 2,-8 0,0 1,0 0,-1 0,1 0,-1 1,0-1,1 1,-1 0,0 0,-1 0,1 0,0 0,-1 0,0 1,0 0,0-1,0 1,0 0,-1 0,0 0,0 0,0 0,0 0,0 0,-1 1,1 107,-4-100,0 0,-1 0,0-1,-1 1,0-1,-1 0,0 0,-1 0,0-1,0 0,-1-1,-1 0,0 0,0-1,0 0,-1 0,0-1,-1 0,0-1,0 0,0-1,0 0,-1-1,0 0,0-1,0 0,0-1,-1-1,1 0,-13 0,-92-17,114 15,0 0,0-1,0 1,0-1,0 1,1-1,-1 0,0 0,1 0,-1 0,1 0,0-1,0 1,0-1,0 1,0-1,1 0,-1 0,1 0,-1 0,1 0,0 0,1 0,-1 0,0 0,1-1,0 1,-1 0,1 0,0 0,1-1,-1 1,1 0,0-2,4-13</inkml:trace>
  <inkml:trace contextRef="#ctx0" brushRef="#br0" timeOffset="41046.044">904 5190,'49'-18,"0"-2,-2-3,0-1,-2-2,0-2,18-18,-59 44,-1 0,1 0,-1 0,0 0,0-1,0 0,0 1,0-1,0 0,-1 0,1-1,-1 1,0 0,0-1,0 0,-1 1,1-1,-1 0,0 0,0 0,0 0,0 0,-1 0,0 0,0 0,0 0,0 0,0 0,-1 0,0 0,0 1,0-1,0 0,-1 0,1 0,-1 1,0-1,0 1,0-1,-1 1,1 0,-1 0,-1-1,-1 0,0 1,0 0,0 0,0 1,0-1,0 1,-1 0,1 1,-1-1,0 1,1 0,-1 1,0-1,0 1,1 0,-1 1,0-1,1 1,-1 0,0 0,1 1,-1 0,1 0,0 0,0 1,0 0,0-1,0 2,-2 1,-3 1,0 2,0-1,0 1,1 1,1 0,-1 0,1 0,1 1,0 0,0 1,1 0,1 0,-3 6,5-9,-1 0,2 0,-1 0,1 1,0-1,1 1,0 0,0 0,1-1,0 1,1 0,0-1,0 1,1 0,0-1,0 1,1-1,0 0,1 0,0 0,0 0,0-1,1 0,0 0,1 0,0 0,0-1,0 0,1 0,-1-1,1 1,6 2,5-2,0 0,0-1,1-1,0 0,0-2,0 0,0-1,0-1,9-1,-15 1,19 0</inkml:trace>
  <inkml:trace contextRef="#ctx0" brushRef="#br0" timeOffset="-3302.482">14732 618,'-9'7,"1"0,-1 0,1 1,0 0,1 0,0 1,0 0,1 0,0 1,1-1,0 1,0 1,1-1,-1 6,1-3,0 0,1 0,1 1,0-1,0 1,2-1,0 1,0 0,1 2,0-12,-1 0,1 0,0 0,0 0,0 0,0 0,1 0,-1 0,1-1,0 1,0 0,0-1,1 0,-1 1,1-1,0 0,0 0,0-1,0 1,1-1,-1 1,1-1,-1 0,1 0,0-1,0 1,0-1,0 0,0 0,0 0,0 0,7-2,0-1,0-1,0 1,-1-1,1-1,-1 0,0-1,0 0,0 0,-1-1,0 0,0-1,-1 0,1 0,-2-1,7-7,98-101,-111 115,-1 0,1 0,-1 0,1 1,0-1,-1 0,1 0,0 0,0 1,0-1,0 0,-1 1,1-1,0 1,0-1,0 1,0-1,0 1,0 0,0 0,0-1,0 1,1 0,-1 0,0 0,0 0,0 0,0 0,0 0,0 1,0-1,0 0,0 1,0-1,0 0,0 1,0-1,0 1,0 0,0-1,0 1,-1 0,1-1,0 1,0 1,25 47,-21-36,-4-9,0 0,0 1,0-1,0 0,1 0,0-1,-1 1,1 0,1-1,-1 1,1-1,-1 1,1-1,0 0,0 0,0-1,0 1,1 0,-1-1,1 0,0 0,-1 0,1 0,0-1,0 0,0 1,0-1,0-1,1 1,-1-1,0 1,0-1,1 0,9-6,0 0,0-1,-1-1,0 0,-1-1,0 0,0-1,-1 0,0 0,0-2,-2 1,5-7,6-5,-17 20,5-7,-1-1,2 2,0-1,0 1,0 1,1-1,0 2,1-1,0 2,0-1,1 1,-1 1,1 0,0 1,0 0,11-1,-20 5,1 0,-1 1,0-1,0 1,1 0,-1 0,0 0,0 0,0 0,0 1,0-1,0 1,0 0,-1 0,1 0,-1 0,1 0,-1 1,0-1,0 1,0 0,0-1,0 1,-1 0,1 0,-1 0,0 0,0 0,0 1,0 1,11 101,-12-101,0 1,0-1,-1 0,0 0,0 0,0 0,-1 1,1-2,-1 1,0 0,-1 0,1-1,-1 1,0-1,0 1,0-1,-1 0,0-1,1 1,-1-1,0 1,-1-1,1 0,-1-1,1 1,-1-1,-5 2,-94 39,103-43,1 1,-1 0,1-1,-1 1,1 0,0-1,-1 1,1 0,0-1,-1 1,1 0,0 0,0-1,0 1,0 0,-1 0,1-1,0 1,1 0,-1 0,0 0,0-1,0 1,0 0,0 0,1-1,-1 1,0 0,1-1,-1 1,1 0,-1-1,1 1,-1 0,1-1,-1 1,1-1,-1 1,1-1,0 1,-1-1,1 0,0 1,-1-1,1 0,0 1,0-1,-1 0,1 0,0 0,0 0,-1 0,1 0,0 0,0 0,45 9,-16-6,1-2,-1-1,0-1,0-1,0-2,0 0,0-3,-1 0,0-2,-1-1,24-12,-6-1,-2-2,0-3,-2-1,-1-2,-1-1,-2-3,-1-1,-32 31,0 0,0-1,-1 1,0-1,0 0,0-1,-1 1,0-1,0 1,0-1,-1 0,0 0,-1 0,1 0,-1-1,-1 1,1-2,-4 6,0-1,1 1,-1 0,-1 0,1 0,0 1,-1-1,1 1,-1 0,0 0,0 0,0 0,0 1,0 0,0 0,0 0,0 0,-1 0,1 1,0 0,0 0,-1 0,1 0,0 1,0 0,-1 0,1 0,0 0,-3 1,-8 4,-1 1,1 0,0 0,1 2,0 0,0 0,0 2,2-1,-1 2,1-1,1 2,0 0,1 0,0 1,1 0,1 0,-1 4,6-13,1 0,0 1,0 0,0-1,0 1,1 0,0 0,0 0,1 0,0 0,0 0,0 0,1 0,-1 0,2 0,-1 0,1 0,-1 0,2-1,-1 1,0-1,1 1,0-1,1 0,-1 0,1 0,0-1,0 1,0-1,1 0,11 8,0-1,0-1,1 0,0-1,0-1,1-1,0-1,1 0,-1-1,1-1,0-1,0 0,1-2,-1 0,0-1,0-1,1-1,-1-1,10-2,55-13,-60 13</inkml:trace>
  <inkml:trace contextRef="#ctx0" brushRef="#br0" timeOffset="-8272.02">11798 702,'0'29,"0"14,5 0,1-7</inkml:trace>
  <inkml:trace contextRef="#ctx0" brushRef="#br0" timeOffset="-8040.108">11769 392,'5'10,"2"2</inkml:trace>
  <inkml:trace contextRef="#ctx0" brushRef="#br0" timeOffset="-7673.474">12390 505,'-7'2,"0"0,0 0,0 1,0 0,0 0,1 1,0 0,-1 0,2 0,-1 1,0 0,1 0,0 1,0-1,0 1,1 0,0 0,0 0,1 1,-1 0,1-1,1 1,-1 0,1 0,1 1,-1-1,1 0,0 4,3-6,1 0,-1 0,1 0,0-1,1 1,-1-1,1 1,0-1,0-1,0 1,0 0,1-1,0 0,-1 0,1 0,4 1,17 12,31 45,-56-59,0 0,0 0,-1 0,1 0,0 0,-1 1,1-1,-1 0,0 0,0 0,0 1,0-1,0 0,0 0,0 0,-1 1,1-1,-1 0,0 0,1 0,-1 0,0 0,0 0,0 0,-1 0,1 0,0-1,-1 1,1 0,-1-1,0 1,1-1,-1 0,0 1,-1-1,-4 3,1 0,-1-1,0 0,0 0,-1-1,1 0,0 0,-1 0,1-1,-1-1,1 1,-1-1,0 0,1-1,-1 0,-6-1,-6-5</inkml:trace>
  <inkml:trace contextRef="#ctx0" brushRef="#br0" timeOffset="-5324.444">13350 222,'-22'189,"4"54,8-166,8-46,-2-1,-1 1,-1 0,-2-1,-1-1,-3 6,0-22,8-18</inkml:trace>
  <inkml:trace contextRef="#ctx0" brushRef="#br0" timeOffset="-5087.477">12926 702,'49'5,"43"-3,17-7,-6-3,-11 1,-15-4,-17 0,-14 2,-10 2,-5 3,-10 2</inkml:trace>
  <inkml:trace contextRef="#ctx0" brushRef="#br0" timeOffset="-4808.45">13801 618,'-10'19,"2"1,0 0,1 0,0 0,2 1,1 0,0 0,2 0,0 1,1-1,2 15,0-33,-1 0,1 0,0 0,0 0,0-1,0 1,1 0,-1 0,1-1,-1 1,1-1,0 1,0-1,0 0,0 0,0 0,1 0,-1 0,1-1,-1 1,1 0,0-1,-1 0,1 0,0 0,0 0,0 0,0-1,0 1,0-1,0 0,0 0,0 0,0 0,0 0,0-1,3 0,4 0,1-2,-1 1,0-1,1-1,-1 0,-1 0,1-1,-1-1,1 1,0-3,-2 2,0 0,-1-1,0-1,0 1,-1-1,0 0,0 0,-1-1,0 0,-1 0,0 0,0 0,-1-1,0 1,0-1,-1 0,-1 0,0 0,0 0,-1 0,0 0,-1 0,0 0,0 0,-2-4,-1 6,0 0,0 1,0 0,-1 0,0 0,-1 1,0-1,0 1,0 0,0 1,-1 0,0 0,0 0,-1 1,1 0,-1 0,0 1,0 0,0 1,0-1,-1 2,1-1,0 1,-1 0,1 1,-1 0,1 0,-1 1,1 0,-1 0,1 1,0 0,-5 3,-16 6</inkml:trace>
  <inkml:trace contextRef="#ctx0" brushRef="#br0" timeOffset="-14624.585">5673 1042,'11'-5,"32"-12,-2-3,0 0,-1-3,17-14,-51 32,0 0,-1 0,0-1,0 1,0-1,-1 0,0-1,0 1,-1-1,0 0,0 0,0-1,-2 6,0 0,0-1,-1 1,1-1,-1 1,1 0,-1-1,0 1,0-1,0 1,0-1,-1 1,1-1,-1 1,1 0,-1-1,0 1,0 0,0 0,0-1,0 1,0 0,-1 0,1 0,-1 0,1 0,-1 1,0-1,0 0,0 1,0 0,0-1,0 1,0 0,0 0,-1 0,0 0,-2-1,1 1,0 0,-1 0,1 1,-1 0,0-1,1 2,-1-1,1 0,-1 1,1 0,-1 0,1 0,-1 0,1 1,0 0,0 0,0 0,0 0,0 1,0-1,1 1,-4 3,-75 85,69-74,4-8,2 0,-1 0,1 1,1 0,0 0,0 0,1 1,0 0,1 0,0 0,1 0,0 1,1 0,0-1,1 5,1-12,1 0,0-1,0 1,0-1,1 1,-1-1,1 0,0 1,0-1,0 0,0 0,0 0,1-1,-1 1,1-1,0 1,0-1,0 0,0 0,0 0,0 0,1 0,-1-1,1 0,-1 0,1 0,-1 0,1 0,0-1,1 1,4 0,1-1,0 0,0-1,0 0,0 0,0-1,-1 0,1-1,-1 0,8-4,69-37,-62 30</inkml:trace>
  <inkml:trace contextRef="#ctx0" brushRef="#br0" timeOffset="-15824.687">4629 476,'-17'318,"-23"-22,15-152,23-135</inkml:trace>
  <inkml:trace contextRef="#ctx0" brushRef="#br0" timeOffset="-15489.932">4234 618,'43'-19,"34"-12,13-4,-4-2,-12 6,-13 8,-13 3,-9 5,-7 0,-9 3</inkml:trace>
  <inkml:trace contextRef="#ctx0" brushRef="#br0" timeOffset="-14988.315">5052 336,'-36'373,"-3"-119,37-241,-1-3,1 0,0 0,1 0,0 0,1 0,0 1,0-1,1 0,0 0,3 10,-3-19,-1 0,1 1,0-1,0 0,0 0,0 1,0-1,0 0,0 0,0 0,0 0,0 0,0-1,1 1,-1 0,0 0,1-1,-1 1,0-1,1 1,-1-1,1 0,-1 0,1 1,-1-1,1 0,-1 0,0 0,1 0,-1-1,1 1,-1 0,1-1,-1 1,1-1,-1 1,0-1,1 0,-1 1,1-2,51-34,121-117,-164 145,-9 7,0-1,0 0,0 1,0-1,0 1,0-1,0 1,1 0,-1-1,0 1,1 0,0 0,-1 0,1 0,-1 0,1 0,0 1,0-1,-1 0,1 1,0-1,0 1,0 0,0 0,0 0,0 0,-1 0,1 0,0 0,0 0,0 1,0-1,-1 1,1 0,0-1,0 1,-1 0,1 0,0 0,-1 0,1 0,-1 0,1 1,-1-1,1 1,0 8,0 1,-1-1,0 1,0 0,-1-1,-1 1,0 0,0-1,-1 1,-2 5,-4 51,7-65,1 0,0 1,0-1,0 1,1-1,-1 1,0-1,1 1,0-1,0 0,-1 1,1-1,0 0,1 0,-1 0,0 1,1-1,-1-1,1 1,0 0,-1 0,1-1,0 1,13 6</inkml:trace>
  <inkml:trace contextRef="#ctx0" brushRef="#br0" timeOffset="-13024.981">7254 929,'14'-1,"-1"1,1-2,-1 0,1 0,-1-1,0-1,0 0,0-1,0-1,-1 0,0 0,0-1,-1-1,0 0,0 0,-1-1,9-9,-18 16,1 0,-1-1,0 1,1-1,-1 0,0 1,0-1,-1 0,1 1,0-1,-1 0,0 0,0 0,0 0,0 1,0-1,0 0,-1 0,1 0,-1 0,0 1,0-1,0 0,0 1,-1-1,1 1,-1-1,1 1,-1 0,0 0,0-1,0 1,0 1,0-1,0 0,0 0,-1 1,1-1,-1 1,1 0,-1 0,0 0,1 0,-1 0,0 0,0 1,0 0,1-1,-1 1,0 0,0 0,0 0,0 1,0-1,1 1,-1 0,0-1,1 1,-1 1,-1-1,-13 6,0 1,0 1,1 1,0 0,0 1,1 0,1 1,0 1,1 0,0 1,1 1,-5 7,8-12,5-7,0 0,1 0,-1 0,1 1,-1 0,1-1,0 1,0 0,1 1,-1-1,1 0,0 1,0 0,0-1,1 1,0 0,0 0,0 0,0-1,1 1,0 0,0 0,0 0,0 0,1 0,0 0,0 0,0 0,1-1,0 1,0 0,0-1,0 0,1 1,-1-1,1 0,0 0,1 0,-1-1,0 1,1-1,2 2,5-1,1 0,-1-1,0 0,1-1,0 0,-1-1,1-1,0 1,0-2,-1 0,1 0,0-1,-1 0,1-1,-1-1,0 0,0 0,6-4,4-3</inkml:trace>
  <inkml:trace contextRef="#ctx0" brushRef="#br0" timeOffset="-12474.579">7649 843,'2'90,"-2"-88,1 1,0-1,0 1,0-1,0 0,0 0,1 1,-1-1,1 0,-1 0,1 0,0-1,0 1,0 0,0-1,0 1,0-1,0 1,0-1,1 0,-1 0,0 0,1-1,-1 1,1 0,-1-1,1 1,-1-1,1 0,-1 0,1 0,-1 0,3-1,10-4,0 0,-1-1,0-1,0 0,-1-1,0-1,0 0,-1-1,0 0,0 0,-1-1,-1-1,0 0,-1 0,2-4,-7 11,66-79,-70 83,1 1,-1-1,0 1,0 0,1-1,-1 1,0 0,1-1,-1 1,1 0,-1 0,0-1,1 1,-1 0,1 0,-1 0,1-1,-1 1,1 0,-1 0,0 0,1 0,-1 0,1 0,-1 0,1 0,-1 0,1 0,-1 0,1 0,-1 1,1-1,-1 0,0 0,1 0,-1 1,1-1,-1 0,0 0,1 1,-1-1,1 0,-1 1,0-1,0 0,1 1,-1-1,0 1,0-1,1 1,-1-1,0 0,0 1,0-1,0 1,0-1,0 1,1-1,-1 1,0-1,0 1,-1-1,1 1,0-1,0 0,0 1,0-1,0 1,-7 37,6-34,-5 35,2 1,2-1,1 1,2-1,2 1,6 32,5 92,-11-131,-2-1,-1 1,-2 0,-1-1,-1 1,-2-1,-1-1,-2 1,-1-1,-8 15,18-44,-8 16,0-1,-1 0,-1-1,0 1,-2-2,1 0,-2 0,0-1,-1-1,-9 7,23-19,-1-1,0 1,1 0,-1-1,0 1,0-1,0 1,0-1,1 0,-1 1,0-1,0 0,0 0,0 1,0-1,0 0,0 0,0 0,0 0,0 0,1 0,-1-1,0 1,0 0,0 0,0-1,0 1,0 0,0-1,1 1,-1-1,0 1,0-1,1 1,-1-1,0 0,1 1,-1-1,0 0,1 0,-1 1,1-1,-1 0,1 0,0 0,-1 0,1 0,0 1,0-2,-6-48,11 16,1-1,2 1,2 1,1 0,1 0,2 1,1 1,1 0,2 1,1 1,17-19,16-18,-33 44</inkml:trace>
  <inkml:trace contextRef="#ctx0" brushRef="#br0" timeOffset="-13861.815">6633 336,'0'44,"0"111,-17 129,-21-30,22-207,20-60</inkml:trace>
  <inkml:trace contextRef="#ctx0" brushRef="#br0" timeOffset="-13439.588">6915 618,'-82'75,"-59"68,140-142,0 0,-1 0,1 0,0 0,0 1,0-1,0 0,0 1,0-1,0 1,1-1,-1 1,0-1,1 1,0-1,-1 1,1 0,0-1,-1 1,1 0,0-1,0 1,0 0,1-1,-1 1,0 0,1-1,-1 1,1-1,-1 1,1-1,0 1,0-1,0 1,-1-1,1 0,0 1,1-1,-1 0,0 0,0 0,1 0,-1 0,0 0,1 0,-1 0,1 0,-1-1,1 1,-1-1,1 1,1 0,-1-1,12 4,-1 0,1 0,-1 1,0 1,0 1,-1-1,0 2,0 0,-1 0,0 1,7 8,26 36,-30-39</inkml:trace>
  <inkml:trace contextRef="#ctx0" brushRef="#br0" timeOffset="-10053.686">8806 872,'0'40,"2"18,-3 0,-2 1,-3-1,-3 0,-10 37,-40 89,59-184,0 0,0-1,0 1,-1 0,1-1,0 1,0 0,-1-1,1 1,0 0,0-1,-1 1,1 0,-1 0,1-1,0 1,-1 0,1 0,0 0,-1 0,1 0,-1-1,1 1,0 0,-1 0,1 0,-1 0,1 0,0 0,-1 0,1 0,-1 0,1 1,0-1,-1 0,1 0,-1 0,1 0,0 1,-1-1,1 0,0 0,-1 0,1 1,0-1,-1 0,1 1,0-1,0 0,-1 1,1-1,0 0,0 1,0-1,0 1,-2-40,9-3,2 1,1 0,2 1,2 0,2 1,6-8,45-96,6 4,11-7,-27 71,-55 74,-1-1,1 0,-1 1,1-1,0 1,0 0,0 0,0-1,0 1,0 0,0 1,0-1,0 0,0 1,0-1,0 1,1-1,-1 1,0 0,0 0,1 0,-1 0,0 1,0-1,0 0,1 1,-1 0,0-1,0 1,0 0,0 0,0 0,0 1,0-1,-1 0,1 1,0-1,1 2,5 9,0 0,-1 1,0 0,-1 1,0-1,-1 1,0 0,-1 0,-1 1,-1-1,0 1,0 0,-2 0,0-1,0 1,-3 12,1-16,1 0,-2 0,1 0,-1-1,-1 0,0 1,-1-1,0 0,0-1,-1 1,0-1,-1-1,0 1,0-1,-1 0,0 0,0-1,-1 0,0-1,0 0,-1 0,1-1,-1 0,0-1,-1 0,1-1,-1 0,1 0,-1-1,0-1,0 1,0-2,0 0,0 0,-9-2,-5-4</inkml:trace>
  <inkml:trace contextRef="#ctx0" brushRef="#br0" timeOffset="-8888.574">9681 646,'-49'28,"1"3,2 2,1 2,1 1,3 3,0 2,36-36,-1 0,1 0,1 0,-1 1,1 0,0 0,0 0,0 0,1 1,0-1,1 1,-1 0,1 0,1 0,-1 0,1 0,0 0,1 0,0 0,0 1,0-1,2 4,-1-9,0 0,0 0,1 0,-1 0,1-1,-1 1,1 0,0-1,0 1,0-1,0 1,0-1,0 0,0 0,0 0,0 0,1 0,-1 0,0-1,1 1,-1-1,0 0,1 0,-1 0,1 0,-1 0,0 0,1 0,-1-1,0 1,3-2,70-30,82-101,37-56,-165 164,-30 66,-12-2,9-33,1 0,0 1,0-1,0 1,1-1,0 1,1 0,0 0,0 0,0 0,0 0,1 0,1 0,-1 0,1 0,0 0,1 0,-1-1,1 1,1 0,-1-1,1 1,3 4,0-8,1 0,-1-1,0 0,1 0,-1 0,1-1,0 0,-1 0,1-1,0 0,-1 0,1 0,0-1,0 0,-1 0,1-1,-1 0,1 0,-1-1,0 1,0-1,0-1,0 1,-1-1,1 0,4-4,4-1,0-1,-1 0,0-1,0-1,-1 0,0 0,-1-1,-1-1,0 0,0-2,35-48,-31 47,-2 1,0-2,-1 1,-1-2,0 1,-2-1,0-1,5-19,-13 38,1-1,-1 1,1 0,-1-1,0 1,0-1,0 1,0-1,0 1,0-1,0 1,0-1,0 1,-1 0,1-1,-1 1,1-1,-1 1,1 0,-1 0,0-1,0 1,1 0,-1 0,0 0,0 0,0 0,-1 0,1 0,0 0,0 0,0 0,-1 1,1-1,0 0,-1 1,1-1,0 1,-1 0,1-1,-1 1,1 0,-1 0,1 0,-1 0,1 0,0 0,-1 0,1 0,-1 1,1-1,-1 1,1-1,0 1,-1-1,1 1,0 0,0 0,0 0,-1-1,1 2,-11 3,1 1,0 0,0 1,1 0,0 1,0 0,1 1,0 0,0 0,1 1,0 0,1 0,0 1,1 0,0 0,0 2,5-12,1 1,-1-1,0 1,1-1,-1 1,1 0,-1-1,1 1,0 0,0-1,0 1,0 0,0-1,0 1,0 0,0 0,1-1,-1 1,1 0,-1-1,1 1,0-1,0 1,-1-1,1 1,0-1,0 0,1 1,-1-1,0 0,0 0,1 0,-1 0,0 0,1 0,-1 0,1 0,-1 0,1-1,0 1,-1-1,1 1,-1-1,1 0,0 1,0-1,-1 0,1 0,85-7,-70 3,64-8,-79 13,0-1,0 0,1 1,-1-1,0 1,0-1,1 1,-1 0,0 0,0 0,0 0,0 1,0-1,0 1,-1-1,1 1,0-1,-1 1,1 0,-1 0,0 0,1 0,-1 0,0 0,0 0,-1 0,1 0,0 0,-1 1,1-1,-1 0,1 1,-12 85,9-81,-1 0,1 1,1-1,0 1,0-1,0 1,1-1,0 1,0-1,1 1,0-1,1 4,-2-9,1 0,0 0,0 0,0 0,0 0,0 0,0 0,0-1,0 1,1-1,-1 1,1-1,-1 1,1-1,0 0,-1 1,1-1,0 0,0 0,0-1,0 1,0 0,0 0,0-1,0 0,0 1,0-1,0 0,0 0,0 0,1 0,-1 0,0-1,0 1,0 0,0-1,0 0,0 1,0-1,0 0,-1 0,2-1,81-48,-79 46,210-195,-178 165,-1-1,-1-1,-2-2,-2-1,-2-2,-1-1,-2-1,-3-1,-1-1,-2-1,-2-1,-2 0,0-11,-16-11,0 67,-1 1,1 0,0 0,-1-1,1 1,-1 0,1 0,-1-1,1 1,-1 0,0 0,0 0,0 0,0 0,1 0,-1 0,0 0,-1 0,1 1,0-1,0 0,0 1,0-1,-1 0,1 1,0 0,0-1,-1 1,1 0,0 0,-1-1,1 1,0 0,-1 0,1 1,0-1,-1 0,1 0,0 1,-1-1,1 0,0 1,0-1,0 1,-1 0,1-1,0 1,0 0,-9 7,0 0,0 1,1 0,0 1,1 0,0 0,1 1,0-1,0 2,1-1,1 1,0 0,0 0,-2 12,-5 18,1 1,2 1,2 0,1 13,-1-1,4-25,2 1,1-1,2 0,1 1,1-1,8 25,18 74,-62-159,18 9,0 0</inkml:trace>
  <inkml:trace contextRef="#ctx0" brushRef="#br0" timeOffset="-8638.722">10556 364,'34'5,"39"1,18-4,-3-4,-6 0,-8-6,-11-1,-7 1,-8 2,-13 2</inkml:trace>
  <inkml:trace contextRef="#ctx0" brushRef="#br0" timeOffset="1999.754">2343 1831,'-22'111,"5"0,-1 62,-1 13,10 0,9-185,0 0,0 0,-1 0,1 1,0-1,0 0,0 0,0 0,1 0,-1 1,0-1,0 0,1 0,-1 0,0 0,1 0,-1 0,1 0,0 0,-1 0,1 0,0 0,0 0,-1 0,1 0,0-1,0 1,0 0,0-1,0 1,0 0,0-1,0 0,0 1,0-1,1 1,-1-1,0 0,0 0,0 0,0 0,1 0,-1 0,0 0,0 0,0 0,0 0,0-1,1 1,-1 0,0-1,0 1,0-1,0 0,0 1,0-1,0 0,0 1,0-1,-1 0,1 0,0 0,0 0,69-70,-24 27,-35 31,1 1,1 0,0 1,1 0,0 1,0 0,1 1,9-3,-21 11,0 0,0 1,0-1,0 1,0 0,0 0,0 0,0 0,0 0,0 1,0-1,0 1,-1 0,1 0,0 0,0 0,-1 1,1-1,-1 1,1-1,-1 1,0 0,1 0,-1 0,0 0,0 1,0-1,-1 0,1 1,-1-1,1 1,-1 0,0-1,0 1,0 0,0 0,0 0,-1 0,1 0,-1 0,0 0,0 0,0 0,6 25,-2 0,-1 1,-1-1,-1 1,-2-1,-1 1,-2 7,3-27,8-17,1-2</inkml:trace>
  <inkml:trace contextRef="#ctx0" brushRef="#br0" timeOffset="2248.117">2936 2481,'-5'33,"-1"17,4-1,4-9</inkml:trace>
  <inkml:trace contextRef="#ctx0" brushRef="#br0" timeOffset="2499.259">2964 2001,'0'0</inkml:trace>
  <inkml:trace contextRef="#ctx0" brushRef="#br0" timeOffset="2815.368">3106 2650,'47'-92,"52"-58,-99 149,0 0,0-1,1 1,-1 0,0 0,1 0,-1 0,1 0,0 0,-1 0,1 1,0-1,-1 0,1 0,0 0,0 1,0-1,0 0,-1 1,1-1,0 1,0-1,0 1,0-1,1 1,-1 0,0-1,0 1,0 0,0 0,0 0,0 0,0 0,0 0,1 0,-1 0,0 0,0 1,0-1,0 0,0 1,0-1,0 1,0-1,0 1,0 0,0-1,0 1,-1 0,1-1,0 1,0 0,-1 0,1 0,0 0,-1 0,6 83,-8-77,2 0,-1 0,1 0,0 1,0-1,1 0,0 0,0 0,1 0,0 0,0 0,1 0,-1-1,2 1,2 5,-4-10,0 0,0 0,1-1,-1 1,0 0,1-1,-1 1,1-1,-1 0,1 1,0-2,0 1,-1 0,1 0,0-1,0 1,0-1,0 0,0 0,0 0,-1 0,1-1,0 1,0-1,0 0,0 0,-1 0,1 0,0 0,-1 0,1-1,-1 1,2-3,75-63,57-128,-121 176</inkml:trace>
  <inkml:trace contextRef="#ctx0" brushRef="#br0" timeOffset="3127.574">4037 1747,'-30'507,"4"-306,13-140,7-55</inkml:trace>
  <inkml:trace contextRef="#ctx0" brushRef="#br0" timeOffset="3382.016">3698 2198,'38'5,"32"1,14 1,-2-7,-11-3,-13-1,-11 0,-9 1,-11 1</inkml:trace>
  <inkml:trace contextRef="#ctx0" brushRef="#br0" timeOffset="7165.763">4827 2594,'14'-2,"-1"1,1-2,-1 0,0 0,0-2,0 1,0-2,-1 1,0-2,0 0,0 0,1-2,132-109,-1-31,-127 133,-14 12,1-1,0 1,0-1,1 1,-1 0,1 1,0-1,0 1,0 0,0 0,0 0,1 1,0 0,-1 0,1 0,0 1,0 0,0 0,-1 0,3 1,-3 4,-1 0,0 0,0 0,-1 1,1 0,-1 0,0 0,0 0,0 0,-1 0,0 1,0-1,0 1,-1 0,0 0,0-1,0 1,-1 0,0 0,0 0,0 0,-1-1,0 1,0 3,0-1,1 12,-16 154,14-166,-1 0,0 0,0 0,0-1,-1 1,0-1,-1 0,0 0,0 0,0 0,-1-1,0 0,0 0,0-1,-1 0,0 0,0 0,0-1,-5 2,9-4,0 0,0 0,0 0,0 0,0-1,0 1,-1-1,1 0,-1 0,1 0,0-1,-1 1,1-1,-1 1,0-1,1-1,-1 1,1 0,-1-1,1 1,-1-1,1 0,0 0,-1-1,1 1,0-1,0 0,0 1,0-1,0-1,0 1,1 0,-1-1,1 1,-1-1,1 0,0 0,0 1,0-2,1 1,-1 0,1 0,-1 0,1-1,0 1,1-1,-1 1,0-1,1 0,4-13</inkml:trace>
  <inkml:trace contextRef="#ctx0" brushRef="#br0" timeOffset="7711.432">5956 1776,'1'74,"-14"182,-6-19,7-169,9-57,0 0,1 0,0 0,0 0,2 1,-1-1,2 1,-1-1,3 9,2-7,1-8</inkml:trace>
  <inkml:trace contextRef="#ctx0" brushRef="#br0" timeOffset="7951.003">5673 2283,'19'5,"21"1,9 0,5-1,-2-2,-5-5,0-3,-4-1,-4 1,0 2,-1-5,-2 1,-8 0</inkml:trace>
  <inkml:trace contextRef="#ctx0" brushRef="#br0" timeOffset="9230.548">6690 2311,'-9'-4,"0"1,0 0,0 0,0 1,0 0,-1 1,1 0,0 0,-1 1,1 0,-1 1,1 0,0 1,-1-1,1 2,0-1,0 2,0-1,1 1,-1 0,-1 2,-9 5,2 0,-1 2,1 0,1 1,0 0,2 2,-1-1,2 2,0 0,-23 77,36-92,-1 0,1 0,0 0,-1 0,1 0,0 0,0 1,1-1,-1 0,0 0,1 0,-1 0,1 0,0 0,0 0,-1 0,1 0,0-1,1 1,-1 0,0 0,0-1,1 1,-1-1,1 1,0-1,-1 0,1 0,0 1,0-1,-1 0,1-1,0 1,0 0,0 0,0-1,0 1,1-1,-1 0,0 0,0 0,0 0,0 0,2 0,9-3,-1 0,1-1,-1 0,0-1,0 0,0-1,0-1,-1 1,0-2,-1 0,0 0,0-1,2-2,10-7,201-179,-222 196,-1 0,0 0,1 0,0 0,-1 0,1 0,0 0,-1 1,1-1,0 0,0 1,-1-1,1 0,0 1,0-1,0 1,0-1,0 1,0-1,0 1,0 0,0 0,0-1,0 1,0 0,0 0,0 0,0 0,1 0,-1 1,0-1,0 0,0 0,0 1,0-1,0 0,0 1,0-1,0 1,-1-1,1 1,0 0,0-1,0 1,-1 0,1 0,0-1,0 1,-1 0,1 0,-1 0,1 0,-1 0,24 65,-24-59,1-1,0 0,0 1,0-1,1 0,0 0,0 0,1 0,-1-1,1 1,0 0,1-1,0 0,-1 0,2 0,-1 0,0-1,1 0,0 0,0 0,0 0,1-1,-1 0,1 0,0 0,0-1,-1 1,2-2,3 2,-4-5,1 0,0 0,-1 0,0-1,0 0,1 0,-2 0,1-1,0 0,-1 0,0-1,0 0,0 1,0-2,-1 1,0 0,0-1,0 0,-1 0,0 0,1-2,13-17,17-26,-2-2,-3-2,21-52,-31 61,-1 0,-3-1,-2-1,-2 0,-2 0,-2-1,-1-10,-6 54,1-1,-1 1,0-1,-1 1,1-1,-1 1,0-1,0 1,-1 0,0 0,0-1,0 1,0 0,-1 1,0-1,-1-2,3 7,0-1,0 0,0 1,1-1,-1 1,0-1,0 1,0 0,0-1,0 1,0 0,0-1,0 1,0 0,0 0,0 0,0 0,0 0,0 0,0 0,0 0,0 1,0-1,0 0,0 1,0-1,0 0,1 1,-1-1,0 1,0-1,0 1,0 0,1-1,-1 1,0 0,1 0,-1-1,0 1,1 0,-1 0,1 0,0 0,-1 0,-23 44,23-41,-8 25,1 1,1 0,2 0,1 0,2 0,1 1,1-1,4 30,-2 21,28 197,-35-227,-2-51</inkml:trace>
  <inkml:trace contextRef="#ctx0" brushRef="#br0" timeOffset="9520.394">6915 2142,'19'10,"21"2,8 0,2-2,1-3,-4-3,-4-2,-5-1,-4-5,-3-3,-2 0,-2 2,1 1,-1 2,0 0,1 2,-5 0</inkml:trace>
  <inkml:trace contextRef="#ctx0" brushRef="#br0" timeOffset="9769.649">7705 2396,'0'29,"5"9,2-2</inkml:trace>
  <inkml:trace contextRef="#ctx0" brushRef="#br0" timeOffset="10017.454">7677 2001,'0'19,"0"6</inkml:trace>
  <inkml:trace contextRef="#ctx0" brushRef="#br0" timeOffset="10501.489">7904 2537,'162'-327,"-162"328,0 0,0-1,0 1,1 0,-1-1,0 1,1-1,-1 1,1 0,-1-1,1 1,-1-1,1 1,-1-1,1 1,-1-1,1 0,0 1,-1-1,1 0,0 1,-1-1,1 0,0 0,-1 0,1 1,0-1,-1 0,1 0,0 0,0 0,-1 0,1 0,0-1,-1 1,1 0,0 0,-1 0,1-1,0 1,-1 0,1-1,0 1,-1 0,1-1,-1 1,1-1,-1 1,1-1,-1 1,1-1,-1 1,1-1,-1 0,0 1,1-1,-1 0,0 1,0-1,1 0,-1 1,0-1,0 0,0 0,0 1,0-1,0 0,0 1,0-1,0 0,12 41,26 53,-37-91,1 0,0 0,-1 1,1-1,0 0,0-1,0 1,1 0,-1-1,0 1,0-1,1 1,-1-1,1 0,0 0,-1 0,1-1,0 1,-1 0,1-1,0 0,-1 0,1 0,0 0,0 0,-1 0,1-1,0 1,0-1,-1 0,1 0,1-1,6-2,0-2,0 1,0-1,-1-1,0 0,0 0,-1-1,0 0,0 0,-1-1,0 0,1-2,28-31,-22 28</inkml:trace>
  <inkml:trace contextRef="#ctx0" brushRef="#br0" timeOffset="11151.628">8778 2170,'-10'2,"1"0,-1 0,0 1,1 1,0-1,-1 1,1 1,1 0,-1 0,1 1,0 0,0 0,1 1,-1 0,2-1,0 0,0 1,1-1,-1 1,2 0,-1 1,1-1,0 1,0 0,1 0,0 0,1 1,-1-1,2 1,-1-1,1 1,0 0,1-1,0 1,1 0,0-1,0 2,0-8,-1-1,1 1,0-1,0 1,0-1,0 0,0 1,1-1,-1 0,0 0,1 1,-1-1,0 0,1-1,-1 1,1 0,0 0,-1-1,1 1,-1 0,1-1,0 0,0 1,-1-1,1 0,0 0,0 0,-1 0,1 0,0-1,-1 1,1 0,0-1,-1 1,1-1,0 0,-1 1,1-1,0-1,68-37,-64 35,66-50,-55 39,0 1,1 1,1 0,0 2,1 0,0 1,0 1,21-6,-37 13,1 1,-1-1,1 1,0 0,0 0,-1 0,1 0,0 1,0 0,0 0,0 1,-1-1,1 1,0 0,0 0,-1 0,1 1,0 0,-1 0,0 0,1 0,-1 1,0-1,0 1,-1 0,1 1,0-1,2 4,2 16,0 1,-1 0,-2 0,0 0,-2 1,-1-1,0 1,-2 0,-1 0,-3 19,1 33,-8 54,8-118,0 1,0-1,-1 1,-1-1,0 0,-1-1,0 1,-1-1,-1-1,1 1,-2-1,0 0,0-1,-1 0,0-1,-1 0,-10 7,18-13,-1 1,1-1,-1 0,0 0,0-1,0 1,-1-1,1 0,-1 0,1 0,-1 0,0-1,1 0,-1 0,0 0,0-1,0 0,0 0,1 0,-1 0,0-1,0 1,0-1,1-1,-1 1,0-1,1 0,-1 0,1 0,0 0,-1-1,1 1,1-1,-1-1,0 1,1 0,-1-1,0 0,2-5,1 0,-1 1,2-1,-1 0,1 0,1 0,-1 1,1-1,1 0,0 1,0-1,0 1,1-1,1 1,-1 0,1 0,1 1,0-1,0 1,0 0,0 0,1 1,1 0,0-1,15-15,1 2,1 1,1 1,1 0,0 2,1 1,0 2,2 0,-1 2,2 1,22-4,49-8,-83 16</inkml:trace>
  <inkml:trace contextRef="#ctx0" brushRef="#br0" timeOffset="13303.797">10387 1662,'29'-34,"-25"67,-32 119,-53 316,70-305,12-163,-1-11</inkml:trace>
  <inkml:trace contextRef="#ctx0" brushRef="#br0" timeOffset="13565.493">10048 2086,'342'-27,"-61"-27,-214 31,-48 18</inkml:trace>
  <inkml:trace contextRef="#ctx0" brushRef="#br0" timeOffset="14013.667">10894 1549,'-47'143,"6"1,-1 35,35-141,2 1,1-1,2 1,2-1,1 1,2 0,4 16,-7-53,0 1,0-1,0 1,0-1,0 1,0-1,1 0,-1 1,1-1,0 1,-1-1,1 0,0 1,0-1,1 0,-1 0,0 0,1 0,-1 0,1 0,0 0,0-1,-1 1,1-1,0 1,0-1,1 0,-1 1,0-1,0 0,1-1,-1 1,0 0,1-1,-1 1,1-1,-1 0,0 1,1-1,-1 0,2-1,15-8,0-1,-1 0,-1-1,0-2,-1 1,0-2,0 0,-2-1,6-8,82-69,-85 79,-12 8,0 0,0 1,1 0,0 0,0 0,0 0,0 1,0 0,1 1,-1 0,1 0,0 0,-1 0,6 1,-9 3,0 0,0 1,0 0,-1 0,0 0,1 0,-1 0,0 0,-1 1,1-1,0 1,-1-1,0 1,0-1,0 1,0 0,-1 0,1-1,-1 1,0 0,0 0,0-1,-1 1,1 0,-2 3,2 1,-1 24,-1-24,1-1,0 1,1-1,0 1,0-1,1 1,0 0,0-1,1 0,0 1,0-1,1 0,0 0,0 0,3 4,29 4,-16-17</inkml:trace>
  <inkml:trace contextRef="#ctx0" brushRef="#br0" timeOffset="14699.436">11713 2057,'-27'25,"1"0,2 2,0 1,2 1,1 1,2 1,-12 24,30-54,0 1,0-1,0 0,0 1,0-1,1 0,-1 1,0-1,1 1,-1-1,1 1,-1-1,1 1,0-1,0 1,0 0,0-1,0 1,0-1,0 1,0 0,1-1,-1 1,0-1,1 1,-1-1,1 1,0-1,0 0,-1 1,1-1,0 0,0 1,0-1,1 0,-1 0,0 0,0 0,0 0,1 0,-1 0,1-1,-1 1,0 0,1-1,-1 1,1-1,0 1,-1-1,1 0,-1 0,1 0,-1 0,1 0,0 0,-1 0,1 0,-1-1,1 1,-1 0,2-2,13-3,-1-2,-1 0,1 0,-1-2,-1 0,1 0,-2-1,1-1,6-7,19-14,93-74,-129 105,-1-1,0 1,0 0,1 0,-1 0,0 0,1 0,-1 1,1-1,-1 0,1 1,0-1,-1 1,1 0,0-1,-1 1,1 0,0 0,-1 0,1 0,0 0,-1 0,1 1,0-1,-1 1,1-1,-1 1,1-1,-1 1,1 0,-1 0,1 0,-1 0,0 0,1 0,-1 0,0 0,0 0,0 1,0-1,0 0,0 1,0-1,0 1,-1-1,1 1,0-1,-1 1,0 0,1-1,-1 1,0-1,0 1,1 0,-2-1,1 3,3 22,-3-22,-1 1,1-1,0 1,0-1,0 1,1-1,0 0,0 1,0-1,0 0,0 1,1-1,0 0,0 0,0 0,0-1,1 1,0 0,-1-1,1 0,0 1,1-1,-1 0,1-1,-1 1,1-1,0 1,0-1,0 0,0-1,0 1,0-1,3 1,6-3,0 0,0-1,0 0,-1-1,1-1,-1 0,1-1,-1 0,-1-1,1 0,-1-1,0 0,0-1,-1 0,0-1,2-2,134-111,-125 109,-1-2,-1 0,0-1,-1-1,0-1,-2 0,0-1,-1-1,-1-1,-1 0,2-5,-5 9,0-1,-1-1,-1 1,-1-1,-1-1,0 1,-2-1,0 0,-1 0,-1-1,-1 1,-1-18,0 36,0 0,0 0,-1-1,1 1,0 0,-1-1,0 1,1 0,-1 0,0 0,0 0,0 0,-1 0,1 0,0 0,-1 0,1 1,-1-1,0 0,1 1,-1-1,0 1,0 0,0 0,0 0,0 0,0 0,0 0,-1 0,1 1,0-1,0 1,-1-1,1 1,0 0,-1 0,1 0,0 0,0 0,-1 1,1-1,0 1,0 0,-1-1,1 1,0 0,0 0,0 0,0 1,0-1,0 1,-12 12,1 1,0 0,1 1,1 1,0 0,2 0,0 1,1 0,0 0,2 1,0 0,1 1,1-1,1 1,-1 10,1 0,2 1,0-1,2 0,1 0,2 1,1-2,1 1,2 0,5 13,31 63,-55-134,6 10</inkml:trace>
  <inkml:trace contextRef="#ctx0" brushRef="#br0" timeOffset="14957.087">12165 1860,'43'4,"43"-2,17-2,0-1,-13-1,-11-4,-15-1,-9 0,-9 1,-11 2</inkml:trace>
  <inkml:trace contextRef="#ctx0" brushRef="#br0" timeOffset="22799.88">13688 1831,'30'0,"-1"-1,0-2,1-1,-1-1,-1-1,1-2,-1-1,0-1,-1-1,0-2,19-12,-39 21,-1-1,0 0,0-1,0 1,0-1,-1 0,0-1,-1 1,1-1,-1 0,0 0,-1 0,1-1,-2 1,1-1,-1 0,0 1,-1-1,1 0,-2 0,1-3,-2 11,1-1,-1 0,1 1,-1-1,0 0,1 1,-1-1,0 1,0-1,1 1,-1-1,0 1,0 0,0-1,0 1,0 0,1 0,-1 0,0 0,0-1,0 1,0 0,0 1,0-1,0 0,1 0,-1 0,0 0,0 1,0-1,0 0,0 1,1-1,-1 1,0-1,0 1,1-1,-1 1,0-1,1 1,-1 0,0-1,1 1,-1 0,1 0,-1-1,1 1,0 0,-1 0,1 0,0 0,0-1,-1 1,1 0,0 0,0 0,0 0,0 0,0 0,0 0,0 0,-14 28,0 0,2 1,1 1,1-1,2 2,1-1,-1 24,-4 5,-22 137,18-96,-4-1,-29 88,42-170,0 0,-2 0,0 0,0-1,-2 0,0-1,-1 0,-13 13,21-24,-2 0,1 0,0 0,-1 0,0-1,0 0,-1 0,1-1,-1 1,0-2,1 1,-1-1,0 0,-1 0,1-1,0 0,0 0,-1 0,1-1,0 0,-1-1,1 0,0 0,0-1,-3 0,6 1,1-1,-1 0,0 0,1 0,-1 0,1-1,0 0,-1 1,1-1,0 0,1 0,-1-1,1 1,-1 0,1-1,0 0,0 1,1-1,-1 0,1 0,0 0,0 0,0 0,0 0,1-1,-1 1,1 0,0 0,1-1,24-121,-17 110,0 0,1 1,1 0,0 0,1 1,1 0,0 1,1 0,0 1,1 1,0 0,1 0,14-6,10-4,2 2,0 2,0 1,2 3,40-8,-60 15,23-10,-28 9</inkml:trace>
  <inkml:trace contextRef="#ctx0" brushRef="#br0" timeOffset="23120.511">14451 2029,'-12'25,"1"1,1 0,2 0,0 1,2 0,1 0,1 1,1 0,2 24,0-49,1 0,-1 0,1 0,0 0,1 0,-1 0,0 1,1-1,0 0,0 0,0 0,0 0,0-1,0 1,1 0,-1 0,1-1,0 1,0-1,0 1,0-1,0 0,1 0,-1 0,1 0,-1 0,1 0,0-1,0 1,-1-1,1 0,0 0,0 0,0 0,0-1,1 1,-1-1,0 0,0 0,0 0,0 0,0 0,0-1,1 1,0-1,8-5,-1 1,0-2,-1 1,0-1,0-1,0 0,-1 0,0-1,0 0,-1-1,-1 0,0 0,0 0,-1-1,0 0,0-1,-2 1,1-1,-1 0,-1 0,0 0,-1 0,-1-1,1 1,-2-7,1 16,0-1,0 1,0-1,-1 1,1-1,-1 1,0-1,0 1,-1-1,1 0,-1 1,1-1,-1 1,0-1,0 1,-1 0,1 0,-1-1,0 1,0 0,0 0,0 0,0 1,0-1,-1 0,0 1,1 0,-1-1,0 1,0 0,0 1,0-1,-1 0,1 1,0 0,-1 0,1 0,-1 0,1 0,-1 1,1-1,-3 1,-51 14,32-2</inkml:trace>
  <inkml:trace contextRef="#ctx0" brushRef="#br0" timeOffset="23470.476">14789 2311,'-2'-1,"0"-1,0 1,0-1,1 0,-1 0,0 0,1 1,-1-1,1-1,0 1,0 0,0 0,0 0,0-1,0 1,1 0,-1-1,1 1,-1 0,1-1,0 1,0-1,0 1,0-1,1 0,1-14,1-1,1 1,0 0,1 0,1 0,1 1,0 0,2 0,-1 1,2 0,9-12,-11 16,-6 5,1 1,0 0,0 0,1 0,0 0,0 1,0-1,0 1,0 0,1 0,0 1,0 0,0-1,0 1,1 1,-1-1,1 1,-1 0,1 0,1 1,7 2</inkml:trace>
  <inkml:trace contextRef="#ctx0" brushRef="#br0" timeOffset="23836.365">15354 1944,'-14'2,"-1"1,1 0,0 1,0 1,0 0,1 1,0 1,0 0,0 0,1 1,0 1,1 0,-1 1,7-5,1-1,-1 1,1 0,0 1,0-1,1 1,0-1,0 1,0 0,1 0,-1 0,2 1,-1-1,1 0,0 1,0-1,0 1,1 0,0-1,0 1,1-1,0 1,0-1,1 1,-1-1,2 0,-1 0,0 0,1 0,0 0,1 0,-1-1,1 0,0 1,0-1,1-1,0 1,0-1,0 1,0-2,0 1,1 0,0-1,3 2,2-3,-1 1,1-1,0-1,0 0,0 0,0-1,0 0,0-1,0-1,0 1,-1-2,1 1,0-2,-1 1,0-2,0 1,0-1,0-1,-1 1,0-2,0 1,-1-1,4-4,8-6,-2 3</inkml:trace>
  <inkml:trace contextRef="#ctx0" brushRef="#br0" timeOffset="24234.318">15636 2142,'37'4,"0"-2,0-2,0-1,0-2,0-1,0-2,-1-2,22-8,-47 13,1-1,-1 0,0-1,-1-1,1 0,-1 0,0-1,-1 0,1 0,-1-1,-1-1,0 1,0-1,-1-1,0 0,0 0,-1 0,4-9,-9 17,0 0,-1 0,1 0,0 0,-1 0,1 0,-1 0,0-1,1 1,-1 0,0 0,0-1,-1 1,1 0,0 0,-1 0,1-1,-1 1,0 0,0 0,0 0,0 0,0 0,0 0,0 1,-1-1,1 0,-1 0,1 1,-1-1,0 1,0 0,1-1,-1 1,0 0,0 0,0 0,0 0,0 1,-1-1,1 0,0 1,0 0,0-1,-1 1,1 0,-14 0,-1 1,1 1,0 0,0 1,0 1,1 0,-1 1,1 1,0 1,0 0,1 0,0 2,0 0,1 0,0 1,1 1,0 0,0 1,2 0,-1 0,1 1,1 1,1 0,0 0,3-8,1 0,0 0,0 0,1 0,-1 1,2-1,-1 1,1 0,0 0,0 0,1 0,-1 0,2 1,-1-1,1 0,0 0,1 1,0-1,0 0,0 0,1 0,0 0,0 0,1 0,0 0,0-1,1 0,0 1,0-1,0-1,0 1,1 0,0-1,6 4,4 0,1-1,0-1,1-1,0 0,0-1,0-1,0 0,1-2,-1 0,1 0,0-2,0 0,-1-1,2-1,-9 1,22 1</inkml:trace>
  <inkml:trace contextRef="#ctx0" brushRef="#br0" timeOffset="26620.636">2315 3101,'-20'143,"2"-20,6 0,3 34,9-153,0-3,-1 1,0 0,1-1,-1 1,1 0,0 0,0 0,0-1,0 1,0 0,0 0,0 0,0-1,0 1,1 0,-1 0,1-1,0 1,-1 0,1-1,0 1,0-1,0 1,0-1,0 1,0-1,1 0,-1 1,0-1,1 0,-1 0,1 0,-1 0,1 0,-1 0,1-1,1 1,124-94,-110 81,-5 0,2 1,-1 1,1 0,1 1,0 0,0 1,0 1,1 1,0 0,1 1,-1 0,1 2,0 0,0 1,13-1,-27 4,0-1,0 1,0 0,-1 0,1 0,0 0,0 1,-1-1,1 1,-1-1,1 1,-1 0,0 0,1 0,-1 0,0 0,0 1,-1-1,1 1,0-1,-1 1,0 0,1-1,-1 1,0 0,-1 0,1 0,0 0,-1 0,1 0,-1 2,-7 98,4-89,-1 1,0-1,-1 0,-1-1,0 1,-1-1,-1-1,0 1,0-1,-1 0,-1-1,0 0,0-1,-1 0,0 0,-1-1,0-1,-1 0,1-1,-1 0,-1-1,1 0,-2-1,11-3,0 0,0-1,0 0,0 0,0 0,0 0,0 0,0-1,0 0,0 0,-1 0,1 0,0-1,0 0,0 0,0 0,0 0,0 0,0-1,0 0,1 0,-1 0,1 0,-1 0,1-1,0 0,0 0,0 1,0-2,0 1,1 0,-1-1,1 1,0-1,0 1,0-1,1 0,-1 0,1 0,0 0,0 0,0 0,0-4,9-19,3 2</inkml:trace>
  <inkml:trace contextRef="#ctx0" brushRef="#br0" timeOffset="27041.147">3049 3581,'-13'11,"1"1,0 0,0 1,1 0,1 1,0 0,1 0,0 1,1 0,1 1,1-1,0 1,1 1,1-1,0 1,0 7,4-20,0-1,0 0,0 1,1-1,-1 1,1-1,0 0,0 0,0 1,0-1,0 0,1 0,0 0,-1 0,1 0,0-1,0 1,1 0,-1-1,0 0,1 1,0-1,-1 0,1 0,0-1,0 1,0-1,0 1,1-1,-1 0,0 0,0 0,1-1,-1 1,0-1,1 0,-1 0,1 0,-1 0,0 0,1-1,-1 0,0 1,1-1,-1-1,3 0,9-5,0-1,0 0,-1-1,0-1,0 0,-1-1,-1 0,0-1,0-1,-1 0,-1 0,0-1,-1 0,-1-1,0 0,0 0,0-5,-5 15,0 1,-1-1,1 0,-1 0,0 0,0-1,0 1,-1 0,0-1,0 1,-1-1,1 1,-1-1,0 1,0-1,-1 1,0-1,0 1,0-1,-1 1,0 0,0-1,0 1,0 0,-1 0,0 1,0-1,0 1,-1-1,1 1,-1 0,0 0,0 1,-1-1,1 1,-1 0,1 0,-1 0,0 1,-4-2,2 4,0 0,0 0,0 1,0 0,0 1,0-1,0 1,0 1,1-1,-1 1,1 0,0 1,0 0,0 0,0 0,1 0,0 1,0 0,0 0,0 0,1 1,-2 2,-13 16</inkml:trace>
  <inkml:trace contextRef="#ctx0" brushRef="#br0" timeOffset="27386.752">3670 3158,'-76'457,"48"-289,20-97,17-60,-3-16</inkml:trace>
  <inkml:trace contextRef="#ctx0" brushRef="#br0" timeOffset="27687.496">3924 3186,'-5'38,"-6"32,-2 9,2-4,3-10,2-11,-2-11,0-7,2-5,1-3,2-1,2-1,0 0,1 1,-5-10,-1-7</inkml:trace>
  <inkml:trace contextRef="#ctx0" brushRef="#br0" timeOffset="27952.562">3246 3553,'39'4,"41"-2,11-2,1-1,-11-1,-9-4,-13-1,-11 0,-9 2,-7 1,-3 2,2 1,1 0,0 1,0 1,-2-1,-5 0</inkml:trace>
  <inkml:trace contextRef="#ctx0" brushRef="#br0" timeOffset="28285.263">4262 3497,'-13'11,"0"0,1 1,1 1,0 0,0 0,1 1,1 1,0-1,2 2,-1-1,-4 17,11-29,0 0,0 1,0-1,1 1,-1-1,1 1,0-1,0 1,0-1,1 1,-1-1,1 1,0-1,0 1,0-1,0 0,0 1,1-1,0 0,0 0,-1 0,2 0,-1-1,0 1,1 0,-1-1,1 0,0 1,-1-1,1 0,0 0,0-1,1 1,-1-1,0 1,0-1,1 0,-1 0,1-1,-1 1,1-1,-1 0,1 1,-1-2,1 1,-1 0,1-1,7 0,-1 0,0-1,0 0,0 0,0-1,-1-1,1 1,-1-2,0 1,0-1,0-1,-1 0,1 0,-1 0,-1-1,1 0,3-6,-7 8,1 0,-1 0,0 0,-1 0,1-1,-1 1,0-1,-1 0,0 0,1 0,-2-1,1 1,-1 0,0-1,0 1,-1-1,0 1,0 0,0-1,-1 1,0-1,0 1,-1 0,0-1,0 1,0 0,-1 0,0-1,0 3,0 0,0-1,0 1,-1 1,0-1,1 0,-1 1,0 0,-1 0,1 0,-1 0,1 1,-1-1,0 1,-3 0,-16-5</inkml:trace>
  <inkml:trace contextRef="#ctx0" brushRef="#br0" timeOffset="28835.483">4404 3835,'69'-102,"67"-76,-135 176,0 1,-1-1,1 1,0-1,0 1,0 0,1-1,-1 1,0 0,0 0,1 0,-1 0,0 0,1 0,-1 0,1 1,-1-1,1 0,0 1,-1-1,1 1,0 0,-1 0,1-1,0 1,-1 0,1 0,0 0,-1 1,1-1,0 0,-1 1,1-1,0 1,-1-1,1 1,-1 0,1 0,-1 0,1 0,-1 0,0 0,0 0,1 0,-1 0,0 1,0-1,0 0,0 1,0-1,-1 1,1 0,4 41,-5-39,0 0,0 0,0 1,0-1,0 0,1 0,0 0,0 0,0 0,0 0,1-1,-1 1,1 0,0-1,0 1,0-1,2 2,1-4,0 0,-1-1,1 1,0-1,0 0,0-1,-1 1,1-1,0 0,0 0,-1-1,1 1,-1-1,1 0,-1 0,0-1,0 1,0-1,0 0,0 0,-2 2,165-96,-165 96,0 0,1 0,-1 1,1-1,0 1,-1-1,1 1,0 0,-1 0,1 0,0 0,-1 0,1 1,-1-1,1 1,-1 0,1-1,-1 1,1 1,-1-1,1 0,-1 0,0 1,0-1,0 1,0 0,0 0,0 0,0 0,-1 0,1 0,-1 0,1 0,-1 1,0-1,0 1,0-1,0 1,0-1,-1 1,1-1,-1 1,0 0,1-1,-1 1,3 35,-4-33,1 0,0 1,0-1,0 0,1 0,0 0,0 0,0 1,1-1,-1-1,1 1,0 0,1 0,-1-1,1 1,0-1,0 0,0 0,4 4,9 1</inkml:trace>
  <inkml:trace contextRef="#ctx0" brushRef="#br0" timeOffset="30003.784">5984 3609,'-6'12,"1"-1,1 1,0 0,1 1,0-1,1 0,1 1,0 0,0-1,1 1,1 0,0-1,1 1,0-1,1 0,0 1,1-1,0 0,6 9,-9-19,0 0,0-1,0 1,0-1,1 0,-1 1,0-1,1 0,-1 0,1 0,0 0,-1 0,1 0,0-1,0 1,-1 0,1-1,0 1,0-1,0 0,0 0,-1 0,1 0,0 0,0 0,0 0,0 0,0-1,-1 1,1-1,0 1,0-1,0 0,-1 0,1 0,-1 0,1 0,-1 0,1 0,1-2,44-61,-41 45,1 0,-2 0,-1-1,0 0,-2 1,0-1,-1 0,-1 0,-1 0,-2-12,3 27,0 1,0 0,0-1,-1 1,0 0,0-1,0 1,0 0,-1 0,0 0,0 0,0 0,0 0,0 1,-1-1,0 1,0 0,0-1,0 1,0 0,0 1,-1-1,1 1,-1-1,0 1,0 0,0 1,0-1,0 1,0-1,-1 1,1 0,0 1,0-1,-1 1,1 0,-1 0,1 0,0 1,-1-1,1 1,0 0,0 0,0 1,0-1,0 1,0 0,0 0,0 0,0 1,1-1,-1 1,1 0,0 0,0-1,1 0,-1 0,1 1,0-1,0 1,0-1,0 1,0 0,1 0,-1 0,1 0,-1 0,1 0,0 0,1 1,-1-1,0 0,1 0,0 1,0-1,0 0,0 1,0-1,1 0,-1 0,1 1,0-1,0 0,0 0,0 0,1 0,0 0,-1 0,1 0,0-1,0 1,0 0,0-1,1 0,-1 0,1 1,0-1,-1-1,1 1,0 0,0-1,0 1,0-1,2 1,10-3,0-1,0 0,0-1,0 0,-1-1,1-1,-1 0,0-1,-1-1,1 0,-1 0,-1-2,3-1,7-9,-1 0,0-1,-2-1,0 0,-2-2,0 0,-1-1,-2-1,-1 0,0 0,-2-2,-1 0,-1 0,3-21,7-6,-2 93,185 536,-198-558,5 14,-1 0,-2 0,-1 0,-1 1,-2 0,-1 0,-2 0,0-1,-7 33,4-52,0 0,-1 0,-1-1,1 1,-2-1,0-1,0 1,-1-1,0 0,0-1,-1 1,-1-2,1 0,-2 0,1 0,-1-1,0-1,0 0,-8 3,15-9,0 1,0-1,0 0,0 0,1 0,-1-1,0 1,0-1,0 0,1 0,-1 0,0 0,1-1,-1 0,1 0,0 0,-1 0,1 0,0 0,0-1,1 0,-1 1,0-1,1 0,0 0,-1-1,1 1,0 0,1-1,-1 1,1-1,0 1,-1-1,1 0,1 0,-1 0,1 1,-1-1,1 0,0 0,1 0,-1 0,1 1,-1-1,1 0,0 0,0 1,1-1,-1 0,2 0,59-125,75-31,-64 87,-57 56</inkml:trace>
  <inkml:trace contextRef="#ctx0" brushRef="#br0" timeOffset="32641.716">7762 3130,'10'150,"-3"61,-55 76,50-270,20-42,-12 12,18-19,2 2,1 1,1 1,2 2,0 1,2 2,13-6,-40 24,0-1,1 2,-1-1,1 1,0 1,0 0,0 0,1 1,-1 1,1-1,-1 2,1-1,-1 1,1 1,-1 0,1 1,-1 0,2 0,-8 3,1 0,-1 0,0 1,0-1,-1 1,0 0,0-1,0 2,0-1,-1 0,0 0,-1 1,1-1,-1 1,-1-1,1 1,-1 0,0-1,0 1,-1 0,0-1,0 1,-1-1,1 1,-2-1,1 0,-1 0,1 0,-5 5,-7 10,-1 0,-1-2,-1 0,0-1,-2 0,0-2,-1 0,0-1,-1-1,-22 10,27-14,1 0,0-1,0 0,-1-2,-1 1,1-2,-1 0,0-1,-1-1,-9 1,24-5,1 0,-1-1,0 0,1 1,-1-1,1 0,-1-1,1 1,0 0,-1-1,1 1,0-1,0 1,0-1,0 0,0 0,0 0,1 0,-1 0,1-1,-1 1,1 0,0-1,0 1,0-1,0 1,1-1,-1 0,0 1,1-1,0 0,0 1,0-1,0 0,0 1,0-1,1 0,-1 1,1-1,0 1,0-1,0 1,0-1,0 1,0-1,1 1,-1 0,1 0,0 0,0-1,10-22</inkml:trace>
  <inkml:trace contextRef="#ctx0" brushRef="#br0" timeOffset="33909.626">8749 3525,'-20'5,"0"1,0 1,0 0,1 2,0 0,1 1,0 1,0 1,1 0,1 1,0 1,1 1,1 0,0 1,1 0,0 1,1 1,2 0,-1 0,2 1,1 0,0 1,-3 13,10-30,0-1,0 0,0 1,1-1,-1 0,1 1,-1-1,1 1,0-1,0 1,0 0,0-1,0 1,0-1,1 1,0-1,-1 0,1 1,0-1,0 1,0-1,0 0,1 0,-1 0,0 0,1 0,0 0,-1 0,1 0,0 0,0-1,0 1,0-1,0 0,1 1,-1-1,0 0,0 0,1 0,-1-1,1 1,-1-1,1 1,-1-1,1 0,-1 0,1 0,-1 0,1 0,-1 0,1-1,0 0,12-6,0 0,0-1,-1-1,-1 0,0-1,0-1,0 0,7-9,-5 6,153-173,-168 188,0 0,1-1,-1 1,0-1,0 1,1-1,-1 1,0-1,1 1,-1-1,0 0,1 1,-1-1,1 1,-1-1,1 0,-1 1,1-1,-1 0,1 1,-1-1,1 0,-1 0,1 0,-1 0,1 1,0-1,-1 0,1 0,-1 0,1 0,0 0,-1 0,1-1,-1 1,1 0,-1 0,1 0,-1 0,1-1,-1 1,1 0,-1-1,1 1,-1 0,1-1,-1 1,1 0,-1-1,1 1,-1-1,0 1,1-1,-1 1,0-1,0 1,1-1,-1 1,0-1,0 1,0-1,0 0,0 1,0-1,1 1,-1-1,-1 0,-5 51,3-36,1-9,0-1,1 1,-1 0,1 0,0 0,0 0,1-1,0 1,-1 0,2 0,-1 0,0 0,1 0,0 0,0 0,1-1,-1 1,1 0,0-1,0 1,1-1,-1 0,1 0,0 0,0 0,0 0,1 0,-1-1,1 0,0 0,0 0,0 0,3 1,4-2,1 0,-1-1,1 0,0-1,-1 0,1-1,0-1,-1 0,1 0,-1-1,0 0,0-1,0 0,0-1,6-4,145-100,-134 85,-1-1,-1-1,-1-1,-1-2,-1 0,-2-1,-1-1,-2-1,12-27,-11-14,-19 72,0-1,0 1,0 0,0-1,0 1,0-1,0 1,0-1,0 1,-1-1,1 1,-1 0,1-1,-1 1,0 0,1-1,-1 1,0 0,0 0,0 0,0 0,0 0,0 0,0 0,0 0,0 0,-1 0,1 0,0 1,0-1,-1 1,1-1,-1 1,1-1,0 1,-1 0,1-1,-1 1,1 0,-1 0,1 0,-1 0,1 1,-1-1,1 0,0 1,-1-1,0 1,-11 3,1 1,-1 0,1 1,0 0,0 1,0 1,1 0,1 0,-1 1,1 0,1 1,0 0,0 1,1 0,0 0,1 0,0 1,1 0,0 1,1 0,1-1,-3 10,7-19,-1 0,0 1,1-1,0 0,0 1,0-1,0 0,0 1,1-1,-1 0,1 1,0-1,0 0,0 0,0 0,1 0,0 0,-1 0,1 0,0-1,0 1,0 0,1-1,-1 0,0 1,1-1,0 0,-1 0,1-1,0 1,0 0,0-1,3 1,2 1,0 0,0 0,1-1,-1 0,0-1,1 0,-1 0,1-1,-1 0,1 0,-1-1,0 0,3-1,-8 0,0 0,1 0,-1 1,0 0,1 0,-1 0,1 0,0 0,-1 1,1-1,0 1,-1 0,1 0,0 0,-1 1,1-1,0 1,-1 0,1 0,-1 0,1 1,-1-1,0 1,0 0,1 0,-1 0,0 0,-1 0,1 1,0-1,-1 1,1 0,-1 0,0 0,0 0,0 0,0 2,-9 108,8-111,-1 0,1 0,0 0,0-1,0 1,0 0,0 0,0-1,0 1,0-1,1 1,-1-1,1 0,-1 0,1 1,-1-1,1 0,0 0,0 0,-1-1,1 1,0 0,0-1,0 1,0-1,0 0,0 1,0-1,0 0,0 0,0 0,0-1,0 1,67-12,-48 5,0 0,-1-2,0-1,0 0,-1-2,0 0,-1-1,-1-1,1-1,63-57,-47 43,0-2,-2-1,-1-1,-2-2,0-1,-28 35,0 0,0 0,0 0,0 0,0 0,0-1,0 1,0 0,0 0,-1-1,1 1,0-1,-1 1,1-1,-1 1,0-1,1 1,-1-1,0 1,0-1,0 1,0-1,0 0,0 1,-1-1,1 1,0-1,-1 1,1-1,-1 1,0 0,1-1,-1 1,0 0,0-1,0 1,0 0,0 0,0 0,0 0,0 0,-1 0,1 0,0 0,-1 0,1 0,0 1,-1-1,1 1,-1-1,1 1,-1-1,1 1,-1 0,1 0,-1 0,1 0,-1 0,0 0,1 0,-1 0,0 1,-7 1,0-1,-1 2,1 0,0 0,0 0,1 1,-1 1,1-1,0 1,0 1,0 0,1 0,0 0,0 1,0 0,1 0,0 1,1-1,-1 1,-2 8,7-15,1 0,-1 1,1-1,-1 0,1 1,0-1,0 1,0-1,0 0,0 1,0-1,0 1,0-1,0 0,0 1,1-1,-1 1,1-1,-1 0,1 0,0 1,-1-1,1 0,0 0,0 0,0 0,0 1,0-1,0 0,0-1,0 1,0 0,0 0,0 0,1-1,-1 1,0-1,1 1,-1-1,0 1,1-1,-1 0,1 0,62 2,-42-7,-19 3,0 0,0 0,0 0,1 1,-1 0,1-1,-1 1,1 0,0 1,-1-1,1 1,0-1,-1 1,1 0,0 1,0-1,-1 1,1-1,-1 1,1 0,0 0,-1 1,0-1,1 1,-1 0,0-1,0 1,0 1,0-1,0 0,0 1,-1 0,1-1,-1 1,0 0,0 0,0 1,1 1,-2 6,-1 0,0-1,-1 1,0-1,-1 1,0-1,-1 0,0 0,0 0,-1 0,-1 0,0-1,-1 3,-6 14,-15 72,27-96,-1 1,1-1,0 1,0-1,0 1,0-1,1 1,-1 0,1-1,-1 0,1 1,0-1,0 1,0-1,0 0,0 1,1-1,-1 0,1 0,-1 0,1 0,0-1,0 1,0 0,0-1,0 1,0-1,0 1,0-1,1 0,-1 0,1 0,-1-1,0 1,1 0,-1-1,1 1,61-17,-44 4</inkml:trace>
  <inkml:trace contextRef="#ctx0" brushRef="#br0" timeOffset="34770.526">10414 3779,'35'-16,"-2"-1,0-2,-2-1,0-1,-1-2,-1-1,-1-1,24-29,-48 50,0-1,0 0,-1 0,1 0,-1-1,0 1,-1-1,1 1,-1-1,-1 0,1 0,-1 0,1-6,-2 10,0-1,0 1,0-1,0 1,-1 0,1-1,-1 1,0-1,1 1,-1 0,0-1,-1 1,1 0,0 0,-1 0,1 0,-1 0,1 0,-1 0,0 1,0-1,0 0,0 1,0 0,0-1,0 1,0 0,-1 0,1 0,0 1,-1-1,1 0,-1 1,-1-1,-5 2,-1 0,1 1,0-1,0 2,1-1,-1 1,0 1,1 0,0 0,0 0,0 1,0 0,1 1,0 0,0 0,0 0,1 1,0 0,0 0,1 0,-2 4,-2-1,0 1,0 0,1 0,0 1,1 0,0 0,1 1,0 0,1 0,1 0,0 1,1 0,0-1,1 1,1 0,0 0,1 5,0-15,1 0,0 1,1-1,-1 0,1 0,-1 0,1 0,1-1,-1 1,0 0,1-1,0 0,-1 0,2 1,-1-1,0-1,0 1,1-1,-1 1,1-1,0 0,0 0,0 0,0-1,0 0,0 1,0-1,1-1,-1 1,0-1,1 1,137-4,-95-9,0-1,-2-2,1-3,-2-1,-1-2,0-2,6-8,-23 17,11-6,-1-1,-1-2,0-2,-2-1,-2-1,0-2,-2 0,-1-3,-1 0,-2-2,-1 0,18-38,-34 55,-1-1,-1 0,-1 0,0 0,-1-1,-1 1,-1-8,-1 20,-1 0,1 0,-1 0,-1 0,1 0,-1 0,0 0,0 0,-1 0,0 1,0-1,0 1,-1-1,0 1,0 0,0 0,0 0,-1 0,0 0,0 1,0 0,-1 0,1 0,-4-2,3 4,0-1,-1 1,1 0,-1 1,1 0,-1-1,0 2,1-1,-1 1,0 0,0 0,1 0,-1 1,0 0,1 0,-1 0,1 1,-1 0,1 0,0 0,0 1,0-1,0 1,0 1,-2 1,-108 100,106-95,0 1,1 0,0 0,0 0,1 1,1 0,0 1,1-1,0 1,1 0,0 1,1-1,1 0,0 1,1 0,0-1,1 9,2 10,2-1,0 0,2 0,2 0,0 0,2-1,2-1,0 0,4 4,97 134,-47-89,-62-71</inkml:trace>
  <inkml:trace contextRef="#ctx0" brushRef="#br0" timeOffset="38093.393">12560 3412,'-15'-1,"0"1,0 1,0 1,0 0,0 0,0 2,1 0,0 0,0 1,0 1,0 1,1 0,0 0,0 2,1-1,0 1,1 1,0 0,0 1,1 0,1 1,0 0,0 0,1 1,1 0,-3 6,7-11,-1-3,1 0,0 0,0 0,0 0,0 1,1-1,0 1,0 0,1-1,-1 1,1 0,1 0,-1 0,1 0,0 0,0 0,1 0,0 0,0 0,0-1,0 1,1 0,0 0,1-1,-1 1,1-1,0 0,0 0,1 0,-1 0,3 2,2-3,0 1,0-2,1 1,-1-1,1 0,-1-1,1 0,0 0,0-1,0 0,0-1,0 0,0 0,0-1,7-1,15-2</inkml:trace>
  <inkml:trace contextRef="#ctx0" brushRef="#br0" timeOffset="38577.295">13322 3468,'-31'1,"0"0,0 2,1 1,-1 2,1 1,0 1,1 2,0 0,0 2,1 2,-9 6,28-14,0 0,1 0,0 1,0 1,1-1,0 1,0 1,1-1,0 1,0 0,1 0,0 1,1 0,0-1,0 2,1-1,-1 5,4-11,0-1,0 0,0 0,1 1,-1-1,1 0,-1 0,1 0,0 0,0 0,1 0,-1 0,1 0,-1 0,1-1,0 1,0-1,0 1,0-1,0 0,1 1,-1-1,1-1,0 1,-1 0,1 0,0-1,0 0,0 1,0-1,2 0,3 2,0-1,1 0,-1-1,0 1,1-2,-1 1,0-1,1 0,-1-1,1 0,6-2,38-16,-2-3,0-2,-2-2,-1-2,-1-2,-2-3,0-1,19-21,-15 14,-48 70,-2-24,0 0,-1-1,2 1,-1 0,0 0,1 0,0 0,0 0,1 0,-1-1,1 1,0 0,0 0,1 0,-1-1,1 1,0-1,1 1,-1-1,1 0,-1 0,1 0,1 0,-1-1,0 1,4 1,12 9</inkml:trace>
  <inkml:trace contextRef="#ctx0" brushRef="#br0" timeOffset="39042.5">13745 3666,'229'-237,"-229"236,0 0,1 0,-1 0,0 0,1-1,-1 1,1 0,-1 0,1 0,0 0,0 0,-1 0,1 0,0 0,0 0,0 0,0 0,0 1,0-1,0 0,0 1,1-1,-1 1,0-1,0 1,0-1,1 1,-1 0,0 0,0 0,1-1,-1 1,0 1,1-1,-1 0,0 0,0 0,1 1,-1-1,0 0,0 1,0-1,0 1,1 0,-1-1,0 1,0 0,0-1,0 1,0 0,-1 0,2 1,5 89,-8-86,-1 0,1 1,1 0,-1-1,1 1,0-1,0 1,1 0,0-1,0 1,0-1,0 1,1-1,0 0,0 0,0 1,1-1,0-1,0 1,0 0,0-1,1 0,0 1,0-1,0-1,0 1,1-1,-1 1,1-1,0-1,0 1,4 1,0-3,1 0,0-1,-1 0,1-1,0 0,0-1,-1 1,1-2,-1 1,0-2,0 1,0-1,0 0,0-1,-1 0,0 0,0-1,0 0,-1-1,0 1,0-1,-1-1,1 1,0-3,39-32,30-22,-61 53</inkml:trace>
  <inkml:trace contextRef="#ctx0" brushRef="#br0" timeOffset="41942.519">2146 5387,'165'-252,"-150"230,2 1,0 1,2 0,0 2,1 0,1 1,0 1,1 1,1 1,15-7,-37 20,0 1,-1 0,1-1,0 1,0 0,0-1,-1 1,1 0,0 0,0 0,0 0,-1 0,1 0,0 0,0 0,0 0,0 0,-1 0,1 1,0-1,0 0,0 1,-1-1,1 0,0 1,-1-1,1 1,0-1,-1 1,1 0,0-1,-1 1,1-1,-1 1,1 0,-1-1,0 1,1 0,-1 0,0 0,1-1,-1 1,0 0,0 0,0 0,0-1,0 1,0 0,0 0,0 0,1 53,-1-44,-1 4,0-12,0 1,0 0,0-1,0 1,0 0,1-1,-1 1,1 0,0 0,0 0,0-1,0 1,0 0,1 0,-1 0,1-1,0 1,-1 0,1-1,1 1,-1-1,0 1,1-1,-1 1,1-1,0 0,-1 0,1 0,0 0,0 0,1 0,-1 0,0-1,1 1,-1-1,1 0,-1 1,1-1,-1 0,1-1,0 1,0 0,-1-1,2 0,7-3,-1 0,0-2,0 1,-1-1,1-1,-1 1,0-2,0 1,-1-1,1-1,30-22,-15 13,-19 12,0 1,0-1,1 1,0 0,0 0,0 1,0 0,0 0,0 0,1 1,0 0,-1 0,1 1,0 0,0 0,0 0,3 1,-7 2,0 1,0 0,0 0,0 0,-1 0,1 1,-1-1,0 1,0-1,0 1,0 0,-1-1,1 1,-1 0,0 0,0 0,-1 0,1 0,-1 1,0-1,0 0,0 0,-1 0,1 0,-1 2,1 0,-4 169,4-173,0-1,0 1,0 0,0 0,0-1,0 1,0 0,1-1,-1 1,1-1,-1 1,1 0,-1-1,1 1,0-1,0 1,0-1,0 0,0 1,0-1,0 0,1 0,-1 0,0 0,1 0,-1 0,0 0,1 0,-1 0,1-1,0 1,-1 0,1-1,-1 0,1 1,0-1,0 0,-1 0,1 0,0 0,-1 0,1 0,0 0,-1-1,1 1,0-1,-1 1,1-1,19-8</inkml:trace>
  <inkml:trace contextRef="#ctx0" brushRef="#br0" timeOffset="42242.42">3387 4993,'-7'19,"0"0,1 1,1 0,1 0,1 0,0 0,2 1,0-1,1 1,2-1,2 18,-3-35,0 0,0 0,0 0,1 0,-1 0,1 0,0 0,-1 0,1 0,1-1,-1 1,0-1,1 0,-1 0,1 0,0 0,-1 0,1 0,0-1,0 1,0-1,0 0,1 0,-1 0,0 0,0 0,1-1,-1 0,0 1,1-1,-1 0,0-1,1 1,-1-1,0 1,0-1,1 0,-1 0,0-1,0 1,0 0,0-1,-1 0,1 0,0 0,-1 0,1 0,-1 0,1-1,-1 1,0-1,4-3,0 1,0-1,0 0,-1 0,0 0,-1-1,1 0,-1 0,0 0,-1 0,0-1,0 0,0 1,-1-1,0 0,-1 0,0 0,0 0,-1 0,0-1,0 1,-1 0,0 0,0 0,-1 0,0 0,0 1,-1-1,0 0,-1 1,1 0,-1 0,1 2,-1 0,1 0,0 0,-1 0,0 1,0 0,-1 0,1 0,-1 0,0 1,0 0,0 0,0 0,0 1,-1-1,1 1,-1 0,0 1,0 0,1 0,-1 0,0 0,0 1,0 0,0 0,0 1,0-1,0 1,1 1,-1-1,0 1,-1 1,-12 9</inkml:trace>
  <inkml:trace contextRef="#ctx0" brushRef="#br0" timeOffset="42812.376">3811 5106,'-11'9,"0"1,1 0,0 1,1 0,0 1,1 0,0 0,1 1,0-1,1 2,1-1,0 1,1 0,0 0,1 0,0 0,1 9,2-21,0 0,0 0,1 0,-1 0,1 0,-1 0,1 0,0 0,0 0,0 0,0-1,0 1,0 0,0-1,0 1,1-1,-1 1,1-1,-1 0,1 1,0-1,-1 0,1 0,0 0,0 0,0-1,0 1,-1 0,1-1,0 1,0-1,0 0,0 0,0 0,0 0,0 0,1 0,-1 0,0-1,-1 1,3-1,80-33,-61 18,0-2,-2 0,0-2,-1 0,-1-2,-1 0,0-2,7-6,3-1,-1-2,-1-1,-2-1,-1-1,-2-1,-1-1,-3-1,-1 0,-1-1,-3-1,-1 0,-2-1,-2 0,-1-8,-5 38,0 0,-1 0,0 1,-1-1,-1 0,0 0,0 1,-1-1,-1 1,0-1,0 1,-1 1,-1-1,0 1,0 0,-1 0,0 0,0 1,-1 0,-1 1,1 0,-5-3,9 10,0-1,-1 1,1 0,0 0,-1 0,1 1,-1 0,1-1,-1 2,1-1,0 0,-1 1,1 0,0 0,-1 0,1 1,0-1,0 1,0 0,0 0,0 0,0 1,1-1,-3 3,-79 76,69-61,2 1,0 1,1 1,1 0,1 0,1 1,2 1,0-1,1 1,2 1,1-1,0 1,2-1,1 1,1 0,2 6,-2-15,1 0,1 0,0 1,2-1,0-1,0 1,2 0,0-1,1 0,0-1,1 1,1-2,1 1,0-1,0 0,2-1,0-1,0 1,1-2,0 0,1-1,1 0,-1-1,1 0,5 1,-11-7,-2 1,0 0,0-1,0 0,0 0,1-1,-1 0,1 0,-1 0,1-1,0-1,0 1,0-1,-1 0,1-1,0 0,0 0,-1-1,1 0,-1 0,1-1,1-1,4-7</inkml:trace>
  <inkml:trace contextRef="#ctx0" brushRef="#br0" timeOffset="46473.433">4572 5218,'13'-1,"0"-1,-1 1,1-2,-1 0,1 0,-1-1,-1-1,1 0,0-1,-1 0,0 0,-1-1,1-1,-1 0,-1 0,0-1,0 0,0-1,-1 0,-1 0,1-1,-5 8,-1 0,1 0,-1-1,0 1,0 0,0-1,-1 1,1-1,-1 0,0 1,0-1,0 0,0 0,-1 0,1 0,-1 0,0 0,0 0,-1 0,1 1,-1-1,0 0,0 0,0 0,0 1,-1-1,1 0,-1 1,0 0,0-1,0 1,-1 0,1 0,-1 0,0 0,0 0,0 1,0 0,0-1,0 1,-1 0,1 0,-1 1,-2-2,-4 3,-1 0,1 0,-1 1,1 0,-1 0,1 2,0-1,0 1,0 1,0-1,0 2,1-1,0 2,0-1,0 1,1 0,-1 1,2 0,-2 1,5-4,1 0,-1 0,1 1,0-1,0 1,0 0,1 0,0 0,0 0,0 0,0 0,1 1,0-1,0 0,0 1,1-1,0 1,0-1,0 1,1-1,-1 1,1-1,1 1,-1-1,1 0,0 0,0 0,1 0,1 4,4 3,0 0,0-1,1 0,1 0,0-1,0 0,1-1,0 0,0 0,1-1,1-1,2 3,0-1,0 0,1-1,0-1,1-1,-1 0,1-1,0-1,1 0,-1-1,1-1,-1-1,1-1,0 0,-1-1,1-1,-1 0,1-2,-1 0,0-1,0 0,11-7,27-23,0-3,-3-2,-1-3,-3-2,-1-1,20-29,-41 44,-2-1,0-1,-3-1,-1-1,-1 0,-2-2,-2 0,-1-1,-2 0,-1-1,1-16,-11 51,1 1,-1-1,0 0,0 1,0-1,0 0,-1 0,0 1,0-1,0 0,0 0,0 0,-1 1,1-1,-1 0,0 0,0 1,-1-1,1 1,-1-1,1 1,-1 0,0-1,-1 1,1 0,0 0,-1 1,0-1,1 0,-1 1,0-1,0 1,-1 0,1 0,0 1,-1-1,1 1,-1-1,0 1,1 0,-1 0,0 1,0-1,1 1,-1 0,-7 4,0 1,1 0,-1 1,1 0,1 0,-1 1,1 1,1-1,-1 2,1-1,0 1,1 0,0 1,-17 20,3 1,0 1,2 0,2 1,1 1,1 1,2 0,2 1,1 1,-3 24,10-50,2-1,0 1,0-1,0 1,2 0,-1-1,1 1,1-1,0 0,0 1,1-1,0 0,1 0,0 0,1-1,0 1,0-1,1-1,0 1,1-1,0 0,0 0,1-1,-1 1,2-2,-1 1,1-1,0-1,0 0,1 0,-1-1,1 0,0 0,0-1,8 1,5-1,0-1,0-1,0-1,0-1,0-1,-1-1,1-1,0-1,-1-1,0-1,-1-1,1 0,-2-2,1-1,17-12,-1-2,0-3,-2 0,0-3,-3 0,0-3,-3 0,16-23,-26 28,-1-1,-2-1,0 0,-3-1,0-1,-2 0,-2 0,5-27,-13 52,0 0,0 0,-1-1,0 1,0 0,-1 0,0 0,0 0,-1 0,0 0,-1 0,-1-3,3 8,0 1,0-1,0 1,-1-1,0 1,1 0,-1 0,0 0,0 0,0 0,0 0,0 0,0 1,-1-1,1 1,0-1,-1 1,1 0,-1 0,0 0,1 0,-1 1,0-1,1 1,-1 0,0-1,0 1,0 1,1-1,-1 0,0 0,0 1,1 0,-1 0,0-1,1 1,-2 1,-17 10,1-1,0 2,1 1,1 0,0 1,1 1,1 1,0 1,1 0,1 0,1 2,1-1,1 2,0 0,-5 16,5-14,1 1,1 0,1 0,1 1,1 0,1 1,1-1,2 1,1 0,0-1,2 2,2-17,0 1,1 0,0-1,1 0,0 1,1-2,0 1,0-1,1 0,0 0,1-1,-1 0,2 0,-1-1,1 0,0 0,1-1,-1-1,1 1,1-2,-1 1,0-1,1-1,0 0,0 0,0-1,0-1,0 0,1 0,3-1,-5 1,-1-1,1 0,-1-1,1 0,0-1,-1 0,0 0,1-1,-1 0,0 0,-1-1,1 0,-1-1,4-2,12-11</inkml:trace>
  <inkml:trace contextRef="#ctx0" brushRef="#br0" timeOffset="46908.994">6323 5133,'21'2,"1"-1,0-1,-1-1,1-1,-1 0,1-2,-1-1,0 0,0-2,-1 0,0-2,0 0,4-4,-17 10,-1-1,0-1,0 1,-1-1,1 0,-1 0,0 0,-1-1,1 0,-1 0,0 0,0 0,-1-1,0 1,0-1,-1 0,1 0,-1 0,-1 0,0 0,0-1,0 1,-1 0,0-1,0 0,0 5,0 1,0-1,-1 1,1 0,0-1,-1 1,0-1,0 1,1 0,-1 0,0-1,-1 1,1 0,0 0,-1 0,1 0,-1 0,0 1,1-1,-1 0,0 1,0-1,0 1,0 0,0 0,0 0,-1 0,1 0,0 0,-1 0,1 1,0-1,-1 1,1 0,-1-1,1 1,-1 0,-1 1,-90 31,77-20,1 0,0 2,1 0,1 1,0 0,1 1,0 1,2 0,0 1,1 0,1 0,0 1,1 0,2 1,0 0,1 0,0 0,1 8,3-24,0 0,1 0,-1 0,1 0,0 0,0 0,0 0,1 0,-1 0,1 0,0 0,0-1,0 1,1 0,-1-1,1 1,0 0,0-1,0 0,1 0,-1 1,1-1,-1-1,1 1,0 0,0-1,1 1,-1-1,0 0,1 0,-1 0,1-1,3 2,10-2,-1-1,0-1,0 0,0-1,0-1,-1 0,1-1,-1-1,0-1,0 0,0 0,-1-2,0 0,0 0,12-11,11-3,57-35,-74 41</inkml:trace>
  <inkml:trace contextRef="#ctx0" brushRef="#br0" timeOffset="47513.003">7028 4936,'-36'20,"1"2,1 2,1 1,1 1,1 2,-20 24,0 20,50-70,0 0,0 1,0-1,1 1,-1-1,1 1,-1-1,1 1,0 0,0-1,1 1,-1-1,0 1,1-1,-1 1,1-1,0 1,0-1,0 0,0 1,1-1,-1 0,0 0,1 0,0 0,-1 0,1 0,0 0,0 0,0-1,0 1,1 0,6 2,1 0,-1 0,1 0,0-1,0-1,0 0,0 0,0-1,1 0,-1-1,0 0,1-1,-1 0,0 0,0-1,0-1,0 1,0-2,0 1,-1-1,0-1,0 0,0 0,0-1,-1 0,21-15,-2-1,-1-2,0 0,20-28,-12 15,-16 18,10-7,-1-1,-1-1,-1-1,-2-2,-1 0,-1-2,-2 0,-1-1,-2-1,-2 0,0-1,-1-8,-9 31,0-1,-1 1,-1-1,0 1,-1-1,0 0,-1 0,-1 0,0 1,-1-1,0 0,-1 1,-1-1,0 1,-1 0,0 1,-1-1,-2-3,5 13,0 0,0 0,0 1,0 0,0-1,-1 1,1 0,-1 0,1 1,-1-1,0 1,0 0,1 0,-1 0,0 0,0 1,0 0,0 0,0 0,0 0,0 0,0 1,0 0,0-1,0 2,1-1,-1 0,0 1,1-1,-1 1,1 0,-98 80,85-64,1 0,0 2,2 0,0 0,1 1,2 1,0 0,1 0,1 1,1 0,1 0,1 1,2-1,0 1,1 0,1 0,2 0,0 0,2 0,0 0,2 0,0-1,4 7,2-5,1-2,1 1,1-2,1 0,1 0,1-1,0-2,2 1,0-2,2-1,0 0,0-2,1 0,1-1,1-1,-16-8,0-1,0 0,0 0,0-1,0 0,1 0,0-1,-1 0,1 0,0-1,0 0,0-1,0 0,8-1,1-5</inkml:trace>
  <inkml:trace contextRef="#ctx0" brushRef="#br0" timeOffset="49709.916">8636 4964,'-9'-3,"-17"-7,0 1,0 1,-1 2,1 1,-1 1,-1 1,-19 1,35 5,0 1,0 0,1 1,-1 1,1 0,0 0,1 1,-1 1,2 0,-1 0,1 1,0 0,0 0,1 1,1 0,0 0,0 1,1 0,-1 3,5-11,-8 11,1 0,1 1,0 0,1 0,1 1,0 0,1 0,1 0,0 1,1-1,0 15,3-26,1 0,0 0,0 0,0 0,1 0,0-1,0 1,0 0,0-1,1 0,0 0,0 0,0 0,0 0,0 0,1-1,0 1,0-1,0 0,0 0,0-1,1 1,-1-1,1 0,-1 0,1-1,0 1,0-1,0 0,0 0,0-1,0 1,0-1,0 0,0 0,0-1,0 0,0 0,-1 0,1 0,0-1,0 0,-1 0,2 0,26-15,-1-1,0-2,-1-1,-1-1,-2-1,0-2,2-4,-17 18,19-18,-1-1,-2-2,0-1,-3-1,0-1,-3-1,6-13,-14 35,-20 50,3-25,0 0,0 0,1 0,0 0,1 0,1 0,0 0,0 0,1 0,0 0,1 0,0 0,1 0,0 0,1-1,0 1,1-1,0 0,0 0,1-1,0 0,1 0,0 0,1-1,-1 0,3 1,-6-5,1 0,-1 0,1-1,0 0,0 0,1 0,-1 0,0-1,1 0,0 0,-1 0,1-1,0 0,0 0,0 0,0-1,0 0,0 0,0 0,0-1,0 0,-1 0,1-1,0 1,0-1,-1-1,1 1,1-2,13-8,1-2,-2 0,0-1,0-1,-2-1,16-18,46-42,54-48,-132 124,0-1,1 1,-1 0,1 0,0 0,-1 0,1 0,0 0,-1 0,1 1,0-1,0 1,0-1,0 1,0 0,0-1,-1 1,1 0,0 0,0 1,0-1,0 0,0 1,0-1,0 1,-1-1,1 1,0 0,0 0,-1 0,1 0,-1 0,1 0,-1 0,1 0,-1 1,1-1,-1 1,0-1,0 1,0-1,0 1,0 0,0-1,0 1,-1 0,1 1,19 93,-28 54,6-143,0 0,0 0,0 0,0-1,-1 1,0 0,-1-1,0 0,0 0,0 0,0 0,-1-1,0 1,0-1,-1-1,1 1,-1-1,0 0,-4 2,-9 3,0-1,-1-1,0 0,-1-2,1 0,-1-1,0-2,0 0,58-19,-2 11,0 2,-1 2,1 0,33 5,73-5,-50-24,-71 16</inkml:trace>
  <inkml:trace contextRef="#ctx0" brushRef="#br0" timeOffset="50698.14">10584 4739,'-18'0,"0"2,-1 0,1 1,0 1,1 0,-1 2,1 0,0 0,0 2,1 0,0 1,0 1,1 0,0 1,1 1,1 0,-7 7,19-18,-1 0,0 1,0-1,1 0,-1 1,0-1,1 1,0-1,-1 1,1 0,0-1,0 1,0 0,0 0,0 0,0 0,1 0,-1 0,1 0,-1 0,1 0,0 1,0-1,-1 0,2 0,-1 0,0 0,0 0,1 0,-1 0,1 1,0-1,-1 0,1-1,0 1,0 0,0 0,1 0,-1 0,0-1,1 1,-1-1,1 1,-1-1,1 0,0 1,60 20,-55-21,0-1,0 2,0-1,0 1,-1 0,1 0,0 1,-1 0,0 0,0 0,0 1,0 0,-1 0,1 0,-1 1,0 0,0 0,-1 0,1 1,-1 0,0-1,-1 1,0 1,0-1,0 0,0 1,-1 0,0-1,-1 1,-1 0,0-1,-1 1,0-1,-1 0,1 1,-1-1,0 0,-1 0,0 0,0 0,0-1,0 1,-1-1,0 0,0 0,0 0,-1 0,0-1,0 1,0-1,0-1,-3 2,-7 5,-1 0,-1-1,1-1,-1-1,-1 0,1-1,-9 1,-61 2,85-9,-1 0,1 0,0-1,0 1,0-1,0 1,0-1,0 1,0-1,0 0,0 0,0 0,0 0,1-1,-1 1,0 0,1-1,-1 1,1-1,-1 0,1 1,0-1,0 0,0 0,0 0,0 0,0 0,0 0,0 0,1 0,-1 0,1 0,0 0,0 0,0 0,0-1,0 1,0 0,30-75,-13 57</inkml:trace>
  <inkml:trace contextRef="#ctx0" brushRef="#br0" timeOffset="51262.335">10641 4936,'4'2,"0"0,0 0,0 0,-1 0,1 1,-1-1,1 1,-1 0,0 0,0 0,0 1,0-1,-1 1,1-1,-1 1,0 0,0 0,0 0,-1 0,1 1,-1-1,0 0,0 0,-1 1,1-1,-1 4,3 6,4 20,-2 0,-1 1,-2-1,-1 1,-3 17,2-16,-2-16,-1 0,0 0,-2 0,0 0,-1 0,-1-1,-1 0,-1-1,0 0,-2 0,11-17,1 0,-1 0,0 0,0-1,0 1,-1 0,1 0,0 0,0-1,0 1,0 0,-1 0,1-1,0 1,-1 0,1-1,-1 1,1 0,-1-1,1 1,-1-1,1 1,-1 0,1-1,-1 1,0-1,1 0,-1 1,0-1,1 0,-1 1,0-1,0 0,1 0,-1 1,0-1,0 0,0 0,1 0,-1 0,0 0,0 0,0 0,1-1,-1 1,0 0,0 0,1 0,-1-1,0 1,1-1,-1 1,0 0,1-1,-1 1,0-1,1 1,-1-1,1 0,-1 1,1-1,-1 1,1-1,-1 0,1 1,0-1,-1 0,1 0,0 0,3-22,1-1,1 1,1 0,1 1,1 0,0 0,2 0,1 1,12-22,1 1,3 2,1 0,20-21,-23 32,2 0,1 2,0 1,2 1,1 2,2 0,67-14,-97 36,-1 1,0-1,1 1,-1 0,1 0,-1 0,1 0,-1 1,0-1,1 1,-1-1,0 1,1 0,-1 0,0 0,0 0,0 0,0 0,0 0,0 1,0-1,0 1,0 0,-1 0,1-1,-1 1,1 0,-1 0,0 0,0 1,1-1,-2 0,1 0,0 0,0 1,-1-1,1 1,-1-1,0 0,0 1,0 1,-2 14,-1-1,-1 1,-1-1,0 0,-2 0,0 0,0-1,-2 0,0-1,0 1,-2-2,0 1,-1-2,0 0,0 0,-2-1,0 0,0-1,-1-1,0-1,-1 0,-3 1,1 1,-1-1,0-1,-1 0,0-2,0 0,0-2,-1 0,0-1,0-1,0-1,-10-1,30 0,0-1,-1 0,1 0,0 0,0 1,0-1,-1 0,1 0,0-1,0 1,0 0,-1 0,1-1,0 1,0 0,0-1,0 1,0-1,0 0,0 1,0-1,0 0,0 0,0 1,0-1,0 0,0 0,1 0,-1 0,0 0,1 0,-1 0,1 0,-1-1,1 1,-1 0,1 0,0 0,0 0,0-1,-1 1,1 0,0 0,0-1,1 1,-1 0,0 0,0 0,1 0,-1-1,0 1,1 0,-1 0,1 0,0 0,-1 0,1 0,0 0,0 0,-1 0,1 0,1 0,7-13</inkml:trace>
  <inkml:trace contextRef="#ctx0" brushRef="#br0" timeOffset="51863.871">11092 5274,'78'-59,"-2"-3,-4-4,38-45,-102 103,1-1,-1 1,-1-2,0 1,0-1,-1 0,0-1,-1 1,0-1,-1 0,0 0,-1-1,0 1,-1-1,0 0,-1 0,0 1,-1-1,0 0,-1 0,0-4,0 14,0-1,0 1,0-1,0 1,0-1,-1 1,1 0,-1 0,1-1,-1 1,0 0,0 1,0-1,0 0,0 0,0 1,0 0,0-1,-1 1,1 0,-1 0,1 0,-1 0,1 0,-1 1,0-1,1 1,-1 0,0 0,1 0,-1 0,0 0,1 0,-1 1,1-1,-1 1,0 0,0 0,-6 2,1 1,0-1,0 1,0 1,0-1,1 1,-1 1,1-1,1 1,-1 1,0 0,4-4,-1 0,1 0,-1 0,1 0,0 0,1 1,-1 0,0-1,1 1,0 0,0 0,0 0,1 0,-1 1,1-1,0 0,0 1,0-1,1 1,0-1,0 1,0-1,0 1,0-1,1 0,0 1,0-1,0 0,1 1,-1-1,1 0,0 0,0 0,1 0,-1 0,3 1,4 1,1-2,0 1,0-1,0-1,0 0,1 0,-1-1,1-1,0 0,-1 0,1-1,4 0,66 8,-77-8,0 1,0 0,0 0,-1 0,1 0,0 1,-1-1,1 1,-1 0,1 0,-1 0,0 1,0-1,0 1,0 0,0 0,-1 0,1 0,-1 0,0 1,0-1,0 0,0 1,-1 0,0-1,1 1,-1 0,0 0,-1 0,1 0,-1 0,0 0,0 0,0 0,0 0,-1-1,1 1,-1 0,0 0,0 0,-1 0,1-1,-2 2,-66 109,27-54,41-59,0 0,0 0,0 0,0 1,0-1,0 0,1 1,-1-1,0 1,1-1,-1 1,1-1,-1 1,1-1,0 1,0-1,0 1,0-1,0 1,0-1,0 1,0 0,0-1,1 1,-1-1,1 1,-1-1,1 1,0-1,-1 0,1 1,0-1,0 0,0 1,12 5</inkml:trace>
  <inkml:trace contextRef="#ctx0" brushRef="#br0" timeOffset="52042.452">11882 5049,'-19'38,"-7"18,7-1,6-9</inkml:trace>
  <inkml:trace contextRef="#ctx0" brushRef="#br0" timeOffset="52230.596">11911 4540,'0'29,"0"14,0 0</inkml:trace>
  <inkml:trace contextRef="#ctx0" brushRef="#br0" timeOffset="52646.408">12052 5218,'188'-283,"-166"261,-15 40,-9-12,1 0,-1 0,1-1,1 1,-1 0,1 0,0 0,0 0,1 0,0 0,0 0,0 0,1 0,0-1,0 1,0 0,1-1,0 0,0 0,0 0,0 0,1 0,0 0,0-1,0 0,1 0,0 0,-1 0,1-1,0 0,1 0,0 0,0-4,1 1,-1-2,1 1,-1-1,0 0,1 0,-1-1,0 1,0-1,-1-1,1 1,-1-1,1 0,-1 0,0-1,-1 0,1 1,-1-2,0 1,0 0,-1-1,1 0,-1 1,0-1,0-4,1 5,33-45,-19 31</inkml:trace>
  <inkml:trace contextRef="#ctx0" brushRef="#br0" timeOffset="53282.232">12870 4710,'-19'10,"1"1,0 1,1 0,0 2,1 0,1 0,0 2,1 0,0 0,1 1,2 1,-1 0,2 1,0 1,6-9,1-7,0 0,0 1,1-1,0 1,0-1,0 1,0 0,1-1,0 1,0 0,0 0,1 0,-1 0,1 0,0 0,1 0,-1 0,1 0,0 0,0 0,1 0,-1 0,1-1,0 1,1-1,-1 1,1-1,-1 0,2 1,3-4,-1 0,1 0,-1-1,1 0,0-1,-1 0,1 0,-1 0,0 0,1-1,-1 0,0-1,0 1,0-1,-1 0,1-1,0 1,-1-1,0 0,0 0,2-3,223-217,-135 128,-94 95,0 1,0-1,0 0,0 1,0-1,0 1,0 0,0-1,0 1,0 0,0-1,1 1,-1 0,0 0,0 0,0 0,0 0,0 0,1 0,-1 1,0-1,0 0,0 1,0-1,0 1,0-1,0 1,0-1,0 1,0 0,0-1,0 1,0 0,-1 0,1 0,0-1,0 1,-1 0,1 0,-1 0,1 0,-1 0,1 1,-1-1,0 0,1 0,-1 0,0 0,0 0,0 1,6 63,-6-60,-2 105,-1-44,3 0,3 1,5 17,1-32,-3 1,-2 1,-2-1,-3 0,-6 42,5-82,-1-1,0 0,-1 0,0 0,-1-1,-1 1,0-1,0 0,-1-1,-6 9,9-15,1 0,-1 0,0 0,0 0,0 0,0-1,-1 0,1 0,-1 0,0 0,0-1,0 0,0 0,0 0,-1 0,1-1,0 0,-1 0,1-1,-1 1,1-1,-1-1,1 1,-1-1,-2 0,3-1,0 1,0-1,0-1,1 1,-1 0,1-1,0 0,0 0,0-1,0 1,0-1,1 0,-1 1,1-2,0 1,0 0,1-1,-1 1,1-1,0 0,0 1,1-1,-1 0,1 0,0-3,-5-131,9 121,1-1,1 1,1-1,0 2,1-1,1 1,1 0,1 0,0 1,1 1,0-1,10-8,1 5,1 1,1 0,0 2,1 1,1 1,0 1,1 2,0 0,1 2,0 0,0 3,3-1,160-14,-169 15</inkml:trace>
  <inkml:trace contextRef="#ctx0" brushRef="#br0" timeOffset="57433.435">14055 4766,'-36'109,"21"-63,-16 83,31-127,0 0,0 0,1 0,-1 1,1-1,0 0,0 0,-1 0,1 0,1 0,-1 0,0 0,0-1,1 1,-1 0,1-1,-1 1,1-1,0 1,0-1,0 0,-1 1,1-1,0 0,1-1,-1 1,0 0,0 0,0-1,0 0,0 1,1-1,-1 0,0 0,0 0,1 0,-1 0,0-1,0 1,0-1,1 1,-1-1,0 0,0 0,0 0,0 0,0 0,-1 0,1-1,0 1,0-1,-1 1,1-1,-1 0,1 1,-1-1,1-1,17-13,-1-1,0 0,-2-2,0 0,14-21,-12 16,-18 23,0 1,0-1,0 1,0-1,0 1,0-1,0 1,0-1,0 1,1 0,-1-1,0 1,0-1,0 1,1-1,-1 1,0 0,0-1,1 1,-1-1,0 1,1 0,-1-1,1 1,-1 0,0 0,1-1,-1 1,1 0,-1 0,1 0,-1-1,0 1,1 0,-1 0,1 0,-1 0,1 0,-1 0,1 0,-1 0,1 0,-1 0,1 0,-1 1,1-1,-1 0,1 0,-1 0,0 0,1 1,-1-1,1 0,-1 1,0-1,1 0,-1 1,0-1,1 0,-1 1,0-1,1 0,-1 1,0-1,0 1,0-1,1 1,-1-1,-2 36,-2-22,-13 83,17-94,0 0,0 0,0 0,1-1,-1 1,1 0,0 0,0 0,0-1,0 1,0 0,1-1,-1 1,1-1,-1 1,1-1,0 0,0 0,0 0,0 0,1 0,-1 0,0-1,1 1,-1-1,1 0,0 1,-1-1,1 0,0-1,1 1,1 0,0 0,-1 0,1-1,0 0,0 0,0 0,0-1,0 0,-1 1,1-2,0 1,0-1,-1 1,1-1,-1 0,0-1,0 1,0-1,0 0,0 0,0 0,-1 0,1-1,-1 0,0 1,0-1,0 0,1-4,60-128,-63 133,30-88,-27 70</inkml:trace>
  <inkml:trace contextRef="#ctx0" brushRef="#br0" timeOffset="57696.708">14789 4907,'-10'34,"-2"20,4 2,5-14,2-14</inkml:trace>
  <inkml:trace contextRef="#ctx0" brushRef="#br0" timeOffset="57860.157">14818 4372,'0'0</inkml:trace>
  <inkml:trace contextRef="#ctx0" brushRef="#br0" timeOffset="58194.754">15128 4118,'0'832,"-26"-656,24-164</inkml:trace>
  <inkml:trace contextRef="#ctx0" brushRef="#br0" timeOffset="58464.462">14818 4739,'24'0,"31"0,13 0,-2-5,-7-2,-9 1,-7 1,-8-3,-3-1,-4-3,0 0,-2-2,-4 1</inkml:trace>
  <inkml:trace contextRef="#ctx0" brushRef="#br0" timeOffset="58880.508">15523 4202,'-30'92,"4"1,-12 85,29-131,2 0,2 1,2-1,2 1,5 37,-5-81,1 0,0-1,0 1,0 0,1 0,-1 0,1-1,0 1,0 0,0-1,0 1,0-1,1 1,0-1,0 1,0-1,0 0,0 0,1 0,-1 0,1-1,0 1,0-1,0 1,0-1,0 0,1 0,-1 0,0-1,1 1,-1-1,1 0,0 0,0 0,-1-1,1 1,0-1,0 0,-1 0,1 0,0 0,1-1,108-64,-111 64,-1 0,1 0,0 0,0 0,0 1,0-1,0 1,0-1,0 1,0 0,0 0,0 0,0 0,0 0,0 0,0 1,0-1,0 0,-1 1,1 0,0-1,0 1,0 0,0 0,-1 0,1 0,0 0,-1 1,1-1,-1 0,0 1,1-1,-1 1,0 0,0-1,0 1,0 0,0 0,0-1,0 1,-1 0,1 0,-1 0,1 0,-1 0,0 0,0 0,0 1,14 128,-9-111</inkml:trace>
  <inkml:trace contextRef="#ctx0" brushRef="#br0" timeOffset="70465.409">594 6234,'-54'34,"-146"83,-1 5,173-105,27-17,1 0,0 0,-1 1,1-1,0 0,-1 0,1 1,0-1,-1 0,1 0,0 1,-1-1,1 0,0 1,0-1,-1 1,1-1,0 0,0 1,0-1,0 0,0 1,-1-1,1 1,0-1,0 1,0-1,0 0,0 1,0-1,0 1,0-1,1 1,-1-1,0 0,0 1,0-1,0 1,0-1,1 0,-1 1,0-1,0 0,1 1,-1-1,0 0,1 1,-1-1,0 0,1 0,-1 1,0-1,1 0,-1 0,1 0,-1 0,0 1,1-1,-1 0,1 0,-1 0,0 0,1 0,-1 0,1 0,-1 0,1 0,-1 0,1 0,12 1,0 1,1-2,-1 0,0 0,1-2,-1 1,0-2,0 1,1-2,39-6,-44 9,3-2,1 1,0 0,-1 0,1 2,0-1,0 2,0 0,0 0,0 1,-1 1,1 0,-1 1,0 0,5 3,-14-6,-1 2,1-1,-1 0,1 0,-1 1,0-1,0 1,0 0,0 0,0-1,-1 1,1 1,-1-1,0 0,1 0,-2 0,1 1,0-1,-1 0,1 1,-1-1,0 0,0 1,-1-1,1 0,-1 1,1-1,-1 0,0 1,0-1,0 0,-1 0,1 0,-2 1,-68 94,45-71,-2-1,0-2,-2-1,0-1,-2-1,-27 13,54-31,-2 0,1 0,0-1,0 1,-1-1,1-1,-1 1,0-1,1 0,-1-1,0 0,1 0,-1 0,0-1,-3 0,9-1,0-1,0 1,0 0,0 0,1 0,0-1,-1 1,1 0,0-1,0 1,0 0,0-1,1 1,-1 0,0-1,1 1,0 0,-1 0,1 0,0-1,0 1,1 0,-1 0,0 0,1 1,-1-1,1 0,-1 0,1 1,0-1,0 1,0 0,0-1,0 1,0 0,17-17</inkml:trace>
  <inkml:trace contextRef="#ctx0" brushRef="#br0" timeOffset="74352.886">875 6404,'18'56,"-12"-9,-2 0,-2 1,-2 0,-2-1,-3 1,-1-1,-2 0,-3 0,-5 10,11-34,2-7,-1 0,0 0,-1 0,-1-1,-1 0,0 0,-1 0,-2 1,10-15,0-1,0 1,0 0,-1-1,1 1,0-1,0 1,-1-1,1 1,0 0,-1-1,1 1,-1-1,1 0,-1 1,1-1,-1 1,1-1,-1 0,1 1,-1-1,1 0,-1 1,0-1,1 0,-1 0,1 0,-1 0,0 0,1 1,-1-1,0 0,1 0,-1-1,0 1,1 0,-1 0,1 0,-1 0,0 0,1-1,-1 1,1 0,-1-1,1 1,-1 0,0-1,1 1,0 0,-1-1,1 1,-1-1,1 1,-1-1,1 1,0-1,-1 0,1 1,0-1,0 1,0-1,-1 0,1 1,0-1,0 0,-7-43,8 7,3 0,1-1,2 2,1-1,2 1,1 0,2 1,2 1,1 0,1 1,16-23,0 1,3 1,1 2,3 2,33-32,4 34,-75 47,1 1,-1 0,0-1,1 1,-1 0,1 0,-1 1,0-1,1 0,-1 1,0-1,1 1,-1 0,0 0,0 0,0 0,1 0,-1 0,0 1,-1-1,1 0,0 1,0 0,-1 0,1-1,0 1,-1 0,0 0,0 0,1 0,-1 0,0 1,-1-1,1 0,0 0,0 2,1 5,1 1,-2 0,1 0,-1 0,0-1,-1 1,-1 0,1 0,-1 0,-1 0,0 0,0-1,-1 1,0-1,-1 0,0 0,0 0,-1 0,0-1,-1 0,-6 8,-10 11,-2 0,0-2,-2-1,-1-1,-16 10,29-20,-1-1,-1-1,0 0,0-1,-1-1,0 0,0-2,-1 0,0 0,-1-2,1-1,-1 0,0-1,-10 0,6-7,6-3</inkml:trace>
  <inkml:trace contextRef="#ctx0" brushRef="#br0" timeOffset="74969.039">1299 6798,'52'-22,"-2"-2,0-3,-2-2,0-2,-3-2,16-16,-49 41,0-1,-1 0,0 0,0-1,-1-1,0 0,-1-1,0 1,-1-2,0 1,-1-1,0 0,-1-1,-1 1,0-1,-1 0,0-1,-1 1,-1-1,0-11,-3 20,0 0,-1 0,1 1,-1-1,-1 1,1 0,-1-1,0 1,0 1,0-1,-1 0,0 1,0-1,0 1,0 0,-1 1,1-1,-1 1,0 0,0 0,-1 0,1 1,0-1,-1 1,1 1,-1-1,0 1,0 0,1 0,-1 1,0 0,0 0,0 0,0 0,1 1,-1 0,0 1,1-1,-1 1,0 0,1 0,0 1,0 0,0 0,0 0,0 0,0 1,1-1,-1 1,1 1,-1 1,2-4,1 0,-1 0,1 0,-1 1,1-1,0 1,0-1,0 1,0 0,1 0,-1 0,1 0,0 0,0 0,0 0,0 0,0 1,1-1,-1 0,1 0,0 1,0-1,0 0,0 1,1-1,0 0,-1 0,1 1,0-1,0 0,1 0,-1 0,1 0,-1 0,1 0,0-1,0 1,0-1,1 1,-1-1,1 0,-1 0,1 0,2 2,106 29,-79-27,0-1,-26-5,0 0,0 0,-1 0,1 1,0 0,0 0,0 0,-1 1,1 0,-1 0,1 0,-1 0,0 1,0 0,0 0,0 1,0 0,-1-1,0 1,1 1,-1-1,-1 1,1-1,-1 1,0 0,0 0,0 1,-1-1,2 5,-3 4,-1 0,0 0,-1 0,-1 0,0 0,-1 0,0-1,-1 1,-1-1,0 0,-1 0,-7 11,-11 32,20-38,3-5</inkml:trace>
  <inkml:trace contextRef="#ctx0" brushRef="#br0" timeOffset="75217.182">2286 6488,'-14'34,"-5"20,-4 1,2-3,4-7,11-10,5-12</inkml:trace>
  <inkml:trace contextRef="#ctx0" brushRef="#br0" timeOffset="75458.461">2173 6037,'0'0</inkml:trace>
  <inkml:trace contextRef="#ctx0" brushRef="#br0" timeOffset="75820.646">2343 6685,'2'2,"0"-1,0 0,0 0,0 0,0 0,0 0,0 0,1-1,-1 1,0-1,0 1,1-1,-1 0,0 0,0 0,1 0,-1-1,0 1,1 0,-1-1,0 0,0 1,0-1,0 0,0 0,0 0,0-1,0 1,0 0,0-1,0 1,0-2,14-9,0-2,0 0,-2-1,0-1,-1 0,0 0,-1-2,-1 1,-1-1,0-1,-2 0,2-6,25-67,-21 122,-11 23,-4-41,1 0,0 0,1 0,0 1,0-1,2 0,-1-1,2 1,-1 0,2-1,-1 0,2 0,-1 0,1 0,1-1,0 0,4 4,-7-12,0 0,0 0,0 0,1 0,-1-1,0 1,1-1,-1 0,1-1,-1 1,1-1,0 0,-1 0,1 0,-1-1,1 1,-1-1,1 0,-1 0,0-1,1 0,-1 1,0-1,0-1,0 1,0-1,-1 1,1-1,-1 0,1 0,-1-1,11-11</inkml:trace>
  <inkml:trace contextRef="#ctx0" brushRef="#br0" timeOffset="76421.911">3133 6262,'-34'35,"1"2,2 2,2 1,1 1,-8 20,7 21,29-80,0 0,-1 0,1 0,0 1,0-1,0 0,1 0,-1 1,0-1,1 0,0 0,-1 0,1 0,0 0,0 0,0 0,0 0,0 0,1 0,-1 0,1-1,-1 1,1 0,-1-1,1 1,0-1,0 0,0 0,0 0,0 0,0 0,0 0,0 0,0-1,0 1,1 0,6-2,-1 0,0 0,1-1,-1 0,0 0,0-1,0 0,0 0,-1-1,1 0,-1 0,0-1,0 0,0 0,-1-1,0 0,0 0,0 0,1-4,184-226,-186 230,-5 5,0 0,1-1,-1 1,0 0,1-1,-1 1,1 0,0-1,-1 1,1 0,0 0,0 0,-1 0,1 0,0 0,0 0,0 0,0 0,1 0,-1 1,0-1,0 0,0 1,1-1,-1 1,0-1,1 1,-1-1,0 1,1 0,-1 0,0 0,1 0,-1 0,1 0,-1 0,0 0,1 1,-1-1,0 0,1 1,-1-1,0 1,0 0,1-1,-1 1,0 0,0 0,0-1,0 1,0 0,0 0,0 0,0 1,31 193,-20-89,-4-64,-1-1,-3 2,-1-1,-2 0,-2 1,-1-1,-3 0,-1 0,-3-1,-1 1,-2-2,-1 0,-3 1,7-22,-1-1,-1 0,0-1,-1 0,-1-1,-1 0,0-1,-1-1,-1 0,0-1,-5 3,18-14,0 0,0 0,0 0,0 0,0-1,-1 1,1-1,0 0,-1 0,1 0,-1-1,1 1,-1-1,1 0,-1 1,0-2,1 1,-1 0,1-1,-1 0,1 0,-1 0,1 0,0 0,0-1,-1 1,1-1,0 0,0 0,0 0,1 0,-1-1,0 1,1-1,0 0,-1 1,1-1,0 0,1 0,-1 0,0-1,1 0,-4-16,1 1,1-1,1 0,1-1,0 1,2 0,0 0,1 0,1 0,1 0,1 0,6-15,2 3,1 0,2 0,1 1,1 1,2 1,1 1,24-25,81-50,-103 87</inkml:trace>
  <inkml:trace contextRef="#ctx0" brushRef="#br0" timeOffset="77367.514">4572 6234,'-29'4,"0"2,0 0,1 2,0 2,0 0,1 2,0 0,1 2,1 1,0 1,-4 6,23-19,1 1,0-1,0 1,0 1,1-1,-1 1,1 0,0 0,0 0,1 0,0 1,0-1,0 1,0 0,1 0,0 0,0 0,1 0,0 1,0-1,0 0,1 1,0-1,0 1,0-1,1 0,0 1,0-1,1 0,0 0,0 0,0 0,1 0,0 0,0-1,0 1,1-1,0 0,0 0,0 0,0-1,1 1,0-1,3 2,2-2,1 0,0 0,0-1,0-1,1 0,-1 0,0-1,1-1,-1 0,1 0,-1-1,0-1,1 0,3-2,10-3</inkml:trace>
  <inkml:trace contextRef="#ctx0" brushRef="#br0" timeOffset="77684.208">4855 6432,'-16'26,"2"0,1 2,1 0,1 0,1 1,2 0,1 0,1 6,5-32,0 0,1 0,-1 0,1 0,0 0,0 0,0 0,0 0,1 0,-1 0,1 0,0 0,-1 0,1 0,1 0,-1 0,0-1,1 1,-1-1,1 1,0-1,0 1,0-1,0 0,0 0,1 0,-1 0,1 0,-1-1,1 1,0-1,-1 0,1 1,0-1,0 0,0-1,0 1,0 0,0-1,0 0,0 0,0 0,0 0,2 0,12-5,-1 0,1-1,-1-1,0-1,-1 0,0-1,0-1,-1 0,0-1,0 0,-2-1,1 0,-2-1,1-1,-2 0,0 0,-1-1,0-1,-1 1,1-5,-3 8,-1 0,0 0,-1 0,-1 0,1-1,-2 0,0 0,0 0,-2 1,1-1,-2 0,0-8,0 16,1-1,-1 1,-1 0,1 0,-1-1,0 1,0 0,0 0,-1 1,1-1,-1 0,0 1,-1 0,1 0,-1 0,0 0,0 0,0 1,0-1,-1 1,1 1,-1-1,0 0,0 1,0 0,0 0,0 1,0-1,-1 1,-3 0,-5 0,1 1,0 1,-1 0,1 1,0 0,0 1,0 1,0 0,1 1,-1 0,1 1,0 0,1 1,-1 0,2 1,-1 0,1 0,0 1,0 1,1 0,1 0,0 1,0 0,1 0,-5 11,-1 3</inkml:trace>
  <inkml:trace contextRef="#ctx0" brushRef="#br0" timeOffset="78169.531">5165 6685,'73'-39,"-50"20,-1 0,-1-2,-1 0,-1-2,-1 0,0-1,12-25,0-7,-34 66,0 0,1 0,1 0,0 1,0 0,1-1,0 1,0 0,1-1,1 1,0 0,1-1,0 1,0-1,1 2,-1-9,-1 0,1 0,0 0,0 0,0-1,0 1,1-1,-1 1,1-1,0 0,-1 0,1 0,0 0,0 0,0-1,0 1,1-1,-1 0,0 0,0 0,1 0,-1-1,1 1,-1-1,1 0,-1 0,0 0,1 0,-1-1,97-29,-84 18,0 0,-1-1,0 0,-1-2,-1 1,0-2,-1 0,-1 0,0-1,-1 0,-1-1,-1 0,0 0,-2-1,1-4,1-5,-2 3</inkml:trace>
  <inkml:trace contextRef="#ctx0" brushRef="#br0" timeOffset="78602.214">6266 6178,'-40'4,"0"3,0 1,1 2,0 2,1 1,-2 3,38-16,0 0,0 0,0 0,0 1,0-1,0 1,1-1,-1 1,0 0,0-1,0 1,0 0,1 0,-1 1,0-1,1 0,-1 0,1 1,0-1,-1 1,1-1,0 1,0 0,0-1,0 1,0 0,0 0,0 0,1 0,-1 0,1 0,-1 0,1 0,0 0,0 0,0 0,0 0,0 0,0 0,1 0,-1-1,1 1,-1 0,1 0,0 0,-1 0,1 0,0 0,125 52,-120-52,0 0,0 0,-1 1,1 0,-1 0,0 1,1-1,-1 1,-1 1,1-1,-1 0,0 1,0 0,0 0,0 0,-1 0,0 1,0 0,-1-1,1 1,-1 0,0 0,-1 0,0 0,0 1,0-1,0 0,-1 0,0 1,-1-1,1 0,-1 0,-1 5,-7 5,0 0,-1-1,-1 0,0 0,-1-1,0 0,-1-2,-1 1,0-1,-1-1,0-1,0 0,-1-1,0 0,-1-2,-12 5,-7-4,22-11</inkml:trace>
  <inkml:trace contextRef="#ctx0" brushRef="#br0" timeOffset="78903.295">6604 5895,'-4'43,"-7"34,-2 8,3-5,1-7,4-11,-3-11,0-5,1-5,2-5,2-4,1-2,2-2,-1-1,-3 1,-2-1,-4-4,-2-7</inkml:trace>
  <inkml:trace contextRef="#ctx0" brushRef="#br0" timeOffset="79151.539">6153 6404,'39'4,"36"-2,10-2,1-6,-5-2,-12 0,-7 2,-6-3,-6 0,-8 2,-5 2,-1-4,0 1,-8 1</inkml:trace>
  <inkml:trace contextRef="#ctx0" brushRef="#br0" timeOffset="79502.84">7141 6262,'-61'30,"1"3,1 2,2 3,-37 33,88-68,2 1,-1-1,0 1,1 0,-1 1,1-1,0 1,1 0,-1 0,1 0,0 0,0 1,1-1,0 1,-1 0,2-1,-1 1,1 0,0 0,0 0,1 0,-1 0,1 0,1 2,3-4,0-1,0 1,1-1,0 0,0 0,-1 0,1 0,1-1,-1 0,0 0,1 0,-1-1,1 0,-1 0,1 0,0-1,-1 0,1 0,-1 0,1-1,0 0,-1 0,1 0,-1 0,4-3,5 1,0-1,-1-1,0 0,0-1,0 0,0-1,-1-1,0 0,-1 0,0-1,8-8,110-95,-81 82,-47 29,1 1,-1 0,0-1,0 1,0 0,1 0,-1 0,0 0,0 0,0 0,1 0,-1 1,0-1,0 0,0 0,0 1,0-1,1 1,-1-1,0 1,0 0,0-1,0 1,0 0,-1 0,1 0,0 0,0-1,0 1,-1 0,1 0,0 1,-1-1,1 0,-1 0,0 0,1 0,-1 0,0 0,1 1,-1-1,0 0,0 0,0 1,5 58,-5-53,0 1,0-1,0 1,1-1,0 1,1-1,0 0,0 1,1-1,-1 0,1 0,1-1,0 1,0-1,12 14</inkml:trace>
  <inkml:trace contextRef="#ctx0" brushRef="#br0" timeOffset="79884.597">7424 6572,'270'-287,"-323"364,51-74,0 1,0-1,0 1,1 0,-1 0,1 0,0 0,0 0,1 0,-1 0,1 0,0 0,0 0,0 0,0 0,1 0,0 0,0 0,0 0,0 0,0 0,1 0,0 0,0-1,1 3,3-2,0-1,0 1,0-2,1 1,-1 0,1-1,-1-1,1 1,0-1,0 0,0 0,0-1,-1 0,1 0,0-1,0 0,0 0,0 0,-1-1,1 0,-1 0,1-1,-1 0,0 0,1-1,11-4,-1-1,-1 0,0-1,0-1,-1 0,0-1,-1-1,-1 0,1-2,-2-1</inkml:trace>
  <inkml:trace contextRef="#ctx0" brushRef="#br0" timeOffset="80141.304">8298 5726,'-17'77,"-6"17,5 1,-3 73,19-137,3 0,0 0,2-1,1 1,2-1,1 0,1 0,1-1,2 0,2 1,11 3,-14-28</inkml:trace>
  <inkml:trace contextRef="#ctx0" brushRef="#br0" timeOffset="80387.117">7904 6262,'43'5,"33"1,14 1,1-2,-6-2,-7-6,-8-2,-5-5,-5-2,-3 3,-11 1</inkml:trace>
  <inkml:trace contextRef="#ctx0" brushRef="#br0" timeOffset="85011.459">9737 6008,'0'-6,"0"28,0 36,-1 337,-26-155,4-138,22-120,44-108,-29 102</inkml:trace>
  <inkml:trace contextRef="#ctx0" brushRef="#br0" timeOffset="85572.944">10189 6150,'-327'151,"321"-148,0-2,1 0,0 1,0 0,0 0,1 0,-1 0,0 1,1 0,0 0,-1 0,1 1,0-1,1 1,-1 0,1 0,0 0,0 0,0 1,0 0,1-1,-1 1,1 0,1 0,-1 0,1 0,-1 0,1 3,1-3,1 0,-1-1,1 1,0 0,0 0,1 0,-1-1,1 1,0-1,1 1,-1-1,1 0,-1 0,1 0,0 0,1 0,-1-1,1 1,0-1,-1 0,1 0,1 0,-1-1,0 0,1 1,-1-1,1-1,-1 1,1-1,0 0,0 0,0 0,0-1,0 1,0-1,0-1,3 1,0 0,1 0,-1 0,1 1,-1 0,0 1,0 0,0 0,0 1,0 0,0 0,0 1,-1-1,0 2,0-1,0 1,0 1,-1-1,0 1,0 0,0 0,-1 1,0-1,0 1,-1 0,1 1,1 6,0 54,-7-56</inkml:trace>
  <inkml:trace contextRef="#ctx0" brushRef="#br0" timeOffset="94361.561">10613 6404,'561'0,"-562"0</inkml:trace>
  <inkml:trace contextRef="#ctx0" brushRef="#br0" timeOffset="94655.774">10613 6601,'14'5,"20"1,8 0,2-1,-2-2,-3-1,-3 0,-3-2,-3 0,-1 0,-1 0,-1-1,1 1,-5 0</inkml:trace>
  <inkml:trace contextRef="#ctx0" brushRef="#br0" timeOffset="95476.441">11459 6318,'43'9,"0"-2,0-2,1-2,0-2,0-1,42-7,-70 6,-1-1,0 0,0-1,0 0,0-1,-1-1,1 0,-1-1,-1-1,1 0,-1-1,0 0,-1-1,0-1,0 0,-1 0,0-1,-1-1,0 1,-1-2,0 0,-7 8,-1-1,0 1,0-1,-1 0,1 1,-1-1,-1 0,1 1,-1-1,0 1,0-1,0 1,-1-1,0 1,0 0,0-1,-1 1,1 0,-1 1,-1-1,1 0,-1 1,1 0,-1 0,0 0,-1 0,1 1,-1-1,0 1,1 0,-1 1,-1-1,1 1,0 0,0 0,-1 1,1-1,-1 1,0 0,1 1,-1 0,0 0,1 0,-1 0,-4 2,-4 0,1 2,0-1,0 2,0 0,1 0,-1 1,1 1,0 0,1 1,0 0,0 0,1 2,0-1,1 1,0 0,0 1,1 0,0 0,1 1,1 0,-1 1,2-1,0 1,1 0,0 0,1 0,0 1,1-1,0 1,1 13,3 80,-12 97,-42 21,47-212,0 0,-1 0,0-1,-1 0,0-1,-1 1,0-1,-1-1,0 1,-1-2,0 1,0-1,-1-1,0 0,-1 0,0-2,-6 4,17-9,0-1,-1 1,1-1,0 0,-1 1,1-1,0 0,-1 0,1 0,0 0,-1 0,1 0,0 0,-1 0,1 0,0-1,-1 1,1 0,0-1,0 1,-1-1,1 0,0 1,0-1,0 0,0 0,0 0,0 0,0 0,0 0,0 0,0 0,0 0,1 0,-1 0,1 0,-1-1,1 1,-1 0,1-1,-1-14</inkml:trace>
  <inkml:trace contextRef="#ctx0" brushRef="#br0" timeOffset="96127.609">12165 6545,'-13'0,"0"0,0 1,0 1,1 0,-1 1,0 1,1 0,0 0,0 1,0 1,1 0,0 0,0 1,0 1,-4 4,13-10,0 0,0 0,1 0,-1 1,0-1,1 1,0-1,0 1,0-1,0 1,0 0,0 0,0-1,1 1,0 0,-1 0,1 0,0 0,1-1,-1 1,0 0,1 0,-1 0,1-1,0 1,0 0,0-1,0 1,1-1,-1 1,1-1,-1 1,1-1,0 0,0 0,0 0,0 0,0 0,1-1,-1 1,1 0,-1-1,1 0,-1 0,1 0,-1 0,1 0,0 0,0 0,0-1,-1 0,3 3,64 36,-67-38,-1 0,0 0,0 0,0 0,0 0,0 0,0 1,0-1,0 0,0 1,0-1,-1 0,1 1,-1-1,1 1,-1-1,1 1,-1-1,0 1,0-1,0 1,0 0,0-1,0 1,0-1,0 1,-1-1,1 1,0-1,-1 1,0-1,1 1,-1-1,0 0,1 1,-1-1,0 0,0 1,0-1,0 0,-1 0,1 0,0 0,0 0,-1 0,1-1,0 1,-11 7,-1-1,1 0,-1-1,0-1,-1 0,1-1,-1 0,0-1,0 0,-9-1,10 0</inkml:trace>
  <inkml:trace contextRef="#ctx0" brushRef="#br0" timeOffset="96761.565">12390 6658,'-2'1,"0"0,0 1,0-1,1 1,-1 0,1-1,-1 1,1 0,-1 0,1 0,0 0,0 0,0 0,0 1,0-1,1 0,-1 0,1 1,-1-1,1 0,0 1,0-1,0 0,0 1,0-1,0 2,-1-1,-1 0,1 0,0 0,0 0,0 0,1 1,-1-1,1 0,0 1,0-1,0 0,0 1,1-1,-1 0,1 1,0-1,0 0,0 0,0 0,1 0,-1 0,1 0,0 0,0 0,0-1,0 1,0-1,0 1,1-1,-1 0,1 0,0 0,-1 0,1 0,0-1,0 1,0-1,1 0,-1 0,2 1,6-4,-1-1,0 1,0-2,-1 1,1-1,0-1,-1 0,0 0,-1-1,1 0,-1 0,0-1,0 0,-1-1,6-7,39-31,-51 45,0 0,1 0,-1 0,1 0,-1 1,1-1,-1 1,1-1,0 1,-1-1,1 1,0 0,-1 0,1 0,0 0,-1 0,1 0,0 0,-1 1,1-1,0 1,-1-1,1 1,-1-1,1 1,-1 0,1 0,-1 0,1 0,-1 0,0 0,0 0,1 0,-1 1,0-1,0 0,0 1,0-1,-1 1,1-1,0 1,-1-1,1 1,0-1,-1 1,0 0,1 1,17 23,-15-22,1 0,-1 0,1-1,0 1,0-1,0 0,1 0,-1 0,1-1,-1 0,1 0,0 0,0 0,0-1,0 0,0 0,0 0,1 0,-1-1,0 0,0 0,1-1,-1 1,0-1,0 0,0 0,0-1,0 0,0 0,-1 0,1 0,0-1,-1 0,0 1,1-2,-1 1,2-3,81-84,-86 89,0-1,0 1,0 0,0-1,0 1,-1-1,1 1,0-1,-1 1,1-1,-1 0,1 1,-1-1,0 1,0-1,0 0,0 1,0-1,0 0,0 1,-1-1,1 0,0 1,-1-1,0 1,1-1,-1 1,0-1,0 0,-9-7</inkml:trace>
  <inkml:trace contextRef="#ctx0" brushRef="#br0" timeOffset="99674.508">13660 6121,'-11'-4,"-1"0,0 0,0 1,0 1,-1 0,1 1,-1 0,1 1,0 0,-1 1,1 0,-1 1,1 1,0 0,0 0,0 1,1 1,-1 0,1 0,0 1,1 1,-1 0,1 0,1 1,-1 0,1 1,1 0,-7 8,-62 116,75-129,1 0,-1 0,1 1,0-1,0 0,0 0,1 1,0-1,0 0,0 1,0-1,0 0,1 1,0-1,0 0,0 0,0 0,1 0,-1 0,1 0,0 0,1 0,-1 0,1-1,-1 0,1 1,0-1,0 0,0 0,1 0,-1-1,1 1,1 0,2 0,0 0,0 0,1 0,-1-1,0 0,1-1,0 1,-1-2,1 1,0-1,-1 0,1-1,0 1,-1-1,1-1,0 0,-1 0,0 0,0-1,7-3,7-5,0 0,-1-1,0-2,-1 0,-1 0,5-7,107-148,-55 7,-55 228,27 154,-9 29,-32-217,-2 1,-1 0,-2 0,-1 1,-2-1,-1 0,-2 0,-1-1,-1 1,-2-1,6-24,0 0,0 0,-1 0,0-1,-1 1,1-1,-1 0,-1 0,0-1,0 0,0 0,0 0,-1-1,0 0,0 0,0 0,-1-1,0 0,0-1,0 0,0 0,0-1,0 1,-1-2,1 1,-1-2,0 1,1-1,-1 0,1 0,-1-1,1-1,-1 1,-3-3,8 2,1-1,-1 1,1-1,0-1,0 1,0 0,0-1,0 1,1-1,0 0,0 0,0 0,0 0,0 0,1 0,0 0,0-1,0 1,0 0,1-1,0 1,0-5,8-100,-1 87,1 0,1 0,1 1,0 1,2-1,0 2,2 0,0 0,1 1,0 1,14-11,11-16,92-85,-114 116</inkml:trace>
  <inkml:trace contextRef="#ctx0" brushRef="#br0" timeOffset="100830.155">14761 5811,'-50'56,"3"2,3 2,-32 56,-20 27,9-25,-99 101,244-296,177-194,5-1,-168 202,-71 70,0 0,0-1,0 1,0 0,0 0,0 0,0 0,0 0,0 0,0 0,0 0,0 0,0 0,0 0,0 1,0-1,0 0,0 1,0-1,0 1,0-1,0 1,0 0,0-1,-1 1,1 0,0 0,-1-1,1 1,0 0,-1 0,1 0,-1 0,1 0,-1 0,1 0,-1 0,0 0,0 0,1 0,-1 0,0 0,0 0,0 0,0 0,0 0,6 55,-6-53,0 96,10 91,-2-139,-3 0,-1 0,-3 0,-2 16,1-67,-1-10</inkml:trace>
  <inkml:trace contextRef="#ctx0" brushRef="#br0" timeOffset="101132.995">14253 6318,'53'0,"27"0,4 0,-2 0,-10-4,-8-3,-10 1,-10 2,-2 0,-3-3,-4 0,-3 0,-3 2,-5 2</inkml:trace>
</inkml:ink>
</file>

<file path=ppt/ink/ink6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27.09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555 0,'-4'7,"0"0,0 0,1 1,0-1,0 1,1-1,0 1,0 0,0 0,1 0,1 0,0 0,0 0,1 8,-2-1,1 366,-28-106,29 145,-1-421,-1 1,1 0,-1-1,1 1,-1 0,1-1,-1 1,0 0,1 0,-1-1,0 1,1 0,-1 0,0 0,1 0,-1 0,0 0,1 0,-1 0,0 0,1 0,-1 0,0 1,1-1,-1 0,1 0,-1 1,0-1,1 0,-1 1,1-1,-1 1,1-1,-1 0,1 1,-1-1,1 1,0 0,-1-1,1 1,0-1,-1 1,1-1,0 1,0 0,-1-1,1 1,0 0,0-1,0 1,0 0,0-1,0 1,0 0,0-1,0 1,0 0,0-1,1 1,-1 0,0-1,0 1,1-1,-1 1,-21-23,0 1,-2 0,-1 2,0 0,-2 2,-10-5,-5 0,-1 2,-1 2,0 2,-43-9,41 9,46 15,-1 0,0 0,0 0,0 0,1 0,-1 0,0 1,1-1,-1 0,1 0,-1 0,1 0,0 0,-1 1,1-1,0 0,-1 0,1 1,0-1,0 1,0-1,0 1,0-1,-1 1,1-1,0 1,0 0,0-1,0 1,0 0,0 0,0 0,0 0,0 0,0 0,0 0,0 0,0 0,0 0,0 1,0-1,1 1,4-3,263-39,-235 36,1 1,-1 2,1 1,0 2,0 1,0 2,1 2,158 50,-192-56,-1 0,1 1,-1-1,1 0,-1 0,1 1,-1-1,1 1,-1-1,1 1,-1 0,0 0,1-1,-1 1,0 0,0 0,0 0,0 0,0 1,0-1,0 0,0 0,0 1,0-1,-1 0,1 1,0-1,-1 0,1 1,-1-1,0 1,0-1,1 1,-1-1,0 1,0 0,0-1,0 1,-1-1,1 1,0-1,-1 1,1-1,-1 0,1 1,-1-1,0 1,1-1,-1 0,0 0,0 1,0-1,0 0,0 0,-1 1,-140 74,-81 58,184-98,37-27</inkml:trace>
</inkml:ink>
</file>

<file path=ppt/ink/ink6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27.78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62 1,'-12'25,"2"1,1 1,1-1,1 1,2 1,0-1,2 1,1 0,1 0,2 0,2 16,-3-42,0 1,1-1,-1 1,1-1,-1 0,1 1,0-1,0 1,0-1,0 0,0 0,1 0,-1 0,1 0,-1 0,1 0,0 0,0 0,0-1,0 1,0-1,0 1,0-1,0 0,1 0,-1 0,0 0,1 0,-1-1,0 1,1-1,-1 0,1 1,-1-1,1 0,-1 0,1-1,-1 1,2-1,94-35,75-109,-72 65,-100 80,0-1,-1 0,1 1,0-1,0 1,0-1,-1 1,1-1,0 1,0 0,0-1,0 1,0 0,0 0,0 0,0 0,-1 0,1 0,0 0,0 0,0 0,0 0,0 0,0 0,0 1,0-1,0 0,0 1,-1-1,1 1,0-1,0 1,0-1,-1 1,1-1,0 1,-1 0,1 0,-1-1,1 1,0 0,-1 0,0 0,1-1,-1 1,10 48,-8-27,-1-18,-1 1,1 1,-1 0,1-1,0 1,1 0,-1-1,1 0,0 1,0-1,1 0,0 0,0 0,0 0,0-1,1 1,-1-1,1 0,1 0,-1 0,0-1,1 1,0-1,0 0,0 0,2 1,4-2,0-1,0 1,0-2,0 1,-1-1,1-1,0 0,0-1,0 0,-1 0,1-1,-1-1,0 0,0 0,0-1,0 0,-1-1,0 0,0 0,6-6,-2 0,1 0,-2-1,0-1,0 0,-1-1,-1 0,0 0,-1-1,-1 0,-1-1,0 0,0-2,0-5</inkml:trace>
</inkml:ink>
</file>

<file path=ppt/ink/ink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2:47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3 135,'-1'0,"1"-1,0 1,0-1,-1 1,1 0,0-1,0 1,0-1,0 1,0-1,0 1,-1-1,1 1,0-1,1 1,-1-1,0 1,0-1,0 1,0-1,0 1,0-1,1 1,-1-1,0 1,0-1,1 1,-1-1,0 1,0 0,1-1,-1 1,1 0,-1-1,0 1,1 0,-1 0,1-1,-1 1,1 0,-1 0,1 0,-1-1,1 1,-1 0,1 0,-1 0,1 0,-1 0,1 0,-1 0,1 0,-1 0,1 0,-1 0,1 0,-1 1,79-27,1 3,1 4,12 2,129-13,-171 28,-33 6</inkml:trace>
</inkml:ink>
</file>

<file path=ppt/ink/ink6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28.73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186 82,'16'-34,"-16"55,-7 16,1 0,2 1,1-1,2 1,4 32,-2 1,0 545,-30-416,18-156,8-36,6-30,1-1,-1-1</inkml:trace>
  <inkml:trace contextRef="#ctx0" brushRef="#br0" timeOffset="782.709">186 54,'-63'46,"-60"43,123-88,0 0,0 1,0-1,1 0,-1 0,0 0,0 1,1-1,-1 0,1 0,-1 0,1 0,0 0,-1 0,1 0,0 0,0 0,-1 0,1 0,0-1,0 1,0 0,0 0,0-1,0 1,0-1,1 1,-1-1,0 1,0-1,0 0,0 0,1 1,-1-1,0 0,0 0,1 0,-1 0,0 0,0-1,0 1,2 0,203 19,-53 14,-63-22,-89-12,-1 1,1-1,-1 1,1-1,-1 0,1 1,-1-1,1 1,-1-1,0 0,1 0,-1 1,0-1,0 0,1 1,-1-1,0 0,0 0,0 1,0-1,0 0,0 0,0 0,0 1,0-1,-1 0,1 0,0 1,0-1,-1 0,1 1,0-1,-1 0,1 1,0-1,-1 0,1 1,-1-1,0 1,1-1,-1 1,1-1,-1 1,0-1,1 1,-1 0,0-1,1 1,-1 0,0 0,0-1,1 1,-1 0,0 0,0 0,1 0,-1 0,0 0,0 0,1 0,-1 0,-2-1,-62-42,-67-55,127 93,1 1,0 1,0-1,1 0,-1 0,1 0,0-1,0 1,0-1,1 1,0-1,-1 0,2 0,-1 0,1-1,-1 1,1-3,2-13</inkml:trace>
  <inkml:trace contextRef="#ctx0" brushRef="#br0" timeOffset="3332.433">496 1212,'-6'5,"1"1,0 0,0 1,1-1,-1 1,1 0,1 0,0 0,0 0,0 1,0-1,1 1,1 0,-1 0,1 0,1 0,-1 0,2 7,-1-13,-13 378,-22-113,33-244,10-28,-3-8</inkml:trace>
  <inkml:trace contextRef="#ctx0" brushRef="#br0" timeOffset="3852.213">806 1352,'-49'28,"1"3,2 1,1 2,1 2,2 2,0 4,38-40,1 0,0 1,0-1,0 0,1 1,-1 0,0-1,1 1,0 0,0 0,0 1,0-1,0 0,1 1,-1-1,1 1,0-1,0 1,0 0,1-1,-1 1,1 0,0 0,0-1,0 1,0 0,1 0,0-1,0 1,0 0,0-1,0 1,1-1,-1 0,1 1,0-1,0 0,0 0,0 0,1 0,100 28,-68-26,-28-4,0-1,0 1,0 1,-1-1,1 1,-1 0,1 1,-1-1,0 1,0 1,0-1,0 1,-1 0,1 0,-1 1,0-1,0 1,-1 0,1 1,-1-1,0 1,-1 0,1 0,-1 0,0 0,-1 1,19 55,-9-50</inkml:trace>
  <inkml:trace contextRef="#ctx0" brushRef="#br0" timeOffset="4514.597">1286 1268,'-48'20,"-145"76,190-93,-1 0,1 0,0 0,0 0,0 1,1-1,-1 1,1-1,0 1,0 0,0 0,0 0,1 0,-1 0,1 1,0-1,1 0,-1 0,1 1,0-1,0 1,0-1,0 0,1 1,0-1,0 0,0 0,0 0,1 1,-1-1,1 0,0-1,0 1,1 0,-1-1,1 1,0-1,0 0,0 1,0-2,2 3,176 169,-120-82,-58-87,0 2,-1-1,1 0,-1 0,-1 1,1-1,-1 1,0 0,0-1,-1 1,0 0,0-1,-1 1,0 0,0-1,0 1,-1-1,0 1,0-1,-1 0,0 0,0 0,0 0,-3 3,-1 0,-1 1,0-1,0-1,-1 0,0 0,-1 0,0-2,0 1,0-1,-1 0,1-1,-2 0,1-1,0 0,-1-1,0-1,1 1,-1-2,0 0,0 0,0-1,0 0,0-1,-6-1,15 1,0 0,0 0,0 0,0 0,0 0,1 0,-1-1,0 1,0-1,1 0,-1 0,1 0,0 0,0 0,-1 0,1-1,1 1,-1-1,0 0,1 1,-1-1,1 0,0 0,0 0,0 0,0 0,0 0,1 0,-1 0,1 0,0 0,0-1,0 1,0 0,1 0,-1 0,2-3,50-109,-39 98,2 1,0-1,1 2,0 0,1 2,1-1,0 2,1 0,0 2,1 0,0 1,3-1,-1 2</inkml:trace>
</inkml:ink>
</file>

<file path=ppt/ink/ink6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5.7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 68,'-3'8,"-1"0,1 0,0 1,1-1,0 0,0 1,1 0,0-1,0 1,1 0,1 0,-1-1,1 1,0 0,1-1,0 1,1-1,0 0,1 2,-2-7,0-1,0 0,0 1,0-1,1 0,-1-1,1 1,-1 0,1-1,0 1,0-1,0 0,-1 0,1 0,0 0,0-1,1 1,-1-1,0 1,0-1,0 0,0-1,0 1,0 0,0-1,0 0,0 1,0-1,0-1,0 1,0 0,-1-1,3-1,84-62,-81 58,1-1,-1 1,-1-2,0 1,0-1,0 0,-1 0,-1-1,0 0,0 0,-1 0,0-1,0 1,-1-1,-1 0,0 0,0-1,-5-6</inkml:trace>
</inkml:ink>
</file>

<file path=ppt/ink/ink6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5.9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23 1,'-10'38,"-2"13</inkml:trace>
</inkml:ink>
</file>

<file path=ppt/ink/ink6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6.1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0,'0'0</inkml:trace>
</inkml:ink>
</file>

<file path=ppt/ink/ink6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7.3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 0,'18'177,"-7"159,-11-321,-1 0,-1-1,-1 1,0 0,-1-1,0 0,-1 0,-1 0,-5 11,10-25,1-1,0 1,0 0,0-1,0 1,-1 0,1 0,0-1,0 1,-1 0,1-1,0 1,-1 0,1 0,0 0,0 0,-1-1,1 1,0 0,-1 0,1 0,-1 0,1 0,0 0,-1 0,1 0,0 0,-1 0,1 0,0 0,-1 0,1 0,0 0,-1 0,1 0,0 0,-1 0,1 1,0-1,-1 0,1 0,0 0,-1 1,1-1,0 0,0 0,-1 1,1-1,0 0,0 1,0-1,-1 0,1 1,0-1,2-35,6 22,0 0,1 0,0 1,1 0,1 1,-1 0,2 1,0 0,0 1,0 0,1 1,0 1,1 0,0 0,0 2,1-1,-1 2,1 0,0 1,13-2,-25 4,0-1,1 1,0-1,-1 1,1 0,0 0,0 1,-1-1,1 1,0 0,0 0,0 0,0 0,-1 1,1-1,0 1,0 0,-1 0,1 1,0-1,-1 1,0-1,1 1,-1 0,0 1,0-1,0 0,0 1,0 0,-1 0,1-1,-1 2,0-1,0 0,0 0,0 1,0-1,-1 1,1 1,-3 2,-1 0,0-1,0 0,0 1,-1-1,0 0,-1 0,1 0,-1-1,0 1,0-1,-1 0,1 0,-1 0,0-1,-1 1,1-1,-1-1,0 1,0-1,0 0,0 0,0-1,-1 0,1 0,-1 0,0-1,-4 1,-23 11,-74 23,90-28</inkml:trace>
  <inkml:trace contextRef="#ctx0" brushRef="#br0" timeOffset="522.183">308 705,'126'-76,"178"-122,-295 191,-1 0,0-1,-1 0,0 0,0-1,-1 0,0 0,0 0,2-7,-6 13,-1 0,0 1,1-1,-1 0,0 0,-1 0,1 0,0 0,-1 0,0 0,1 0,-1-1,0 1,-1 0,1 0,-1 0,1 0,-1 0,0 0,0 0,0 0,0 0,-1 1,1-1,-1 0,0 1,0-1,0 1,0 0,0-1,0 1,-1 0,1 0,-2-1,1 2,1-1,-1 1,1 0,-1 0,0 0,0 0,1 0,-1 1,0-1,0 1,0-1,0 1,0 0,0 1,0-1,1 0,-1 1,0-1,0 1,0 0,1 0,-1 0,0 0,1 1,-1-1,1 1,-1-1,1 1,0 0,0 0,0 0,0 0,0 0,0 1,1-1,-1 1,1-1,-1 1,1-1,0 1,0 0,0 0,0-1,1 1,-1 0,1 0,0 0,0 0,0 0,0 0,0-1,0 1,1 0,-1 0,1 0,0 0,0-1,0 1,0 0,1-1,-1 1,1-1,0 0,-1 1,1-1,2 2,142 69,-143-68,0 1,-1-1,1 1,-1-1,0 1,0 0,-1-1,0 1,0 0,0 0,-1 0,0 0,0 0,-1 0,1 0,-1 0,0 0,-1 0,0 0,0-1,0 1,0-1,-1 1,0-1,0 0,0 0,-1 0,-1 1,-4 10</inkml:trace>
  <inkml:trace contextRef="#ctx0" brushRef="#br0" timeOffset="766.391">1042 480,'-5'24,"4"8,1-6,1-8</inkml:trace>
  <inkml:trace contextRef="#ctx0" brushRef="#br0" timeOffset="1021.73">1042 57,'0'0</inkml:trace>
  <inkml:trace contextRef="#ctx0" brushRef="#br0" timeOffset="1234.763">1184 311,'0'0,"2"14,2 0,-1 0,2 0,0-1,0 1,2-1,-1 0,2-1,0 0,0 0,1 0,0-1,1-1,7 7,-14-15,0-1,-1 1,1-1,0 1,0-1,0 0,0 0,0-1,0 1,1 0,-1-1,0 0,0 0,0 0,0 0,1 0,-1-1,0 1,0-1,0 0,0 0,0 0,0 0,0-1,0 1,0-1,-1 0,1 1,1-3,61-75,-53 61,64-123,-69 125</inkml:trace>
  <inkml:trace contextRef="#ctx0" brushRef="#br0" timeOffset="1814.629">1635 537,'160'-218,"-127"181,-39 65,5-26,0 0,0 0,0 0,1 0,-1 0,0 0,1 0,-1 0,1 1,0-1,0 0,0 0,0 1,0-1,0 0,0 0,1 0,-1 1,1-1,0 0,0 0,0 0,0 0,0 0,0 0,0 0,0 0,1-1,-1 1,1 0,0-1,-1 1,1-1,0 0,0 1,0-1,0 0,0 0,0 0,0-1,0 1,0 0,0-1,0 1,1-1,7-1,1-1,-1 0,0-1,0 0,-1 0,1-1,-1 0,0-1,0 0,9-6,7-3,64-35,-89 49,1-1,0 1,-1-1,1 1,0 0,0-1,-1 1,1 0,0 0,0 0,0-1,-1 1,1 0,0 0,0 0,0 0,-1 0,1 1,0-1,0 0,0 0,-1 0,1 1,0-1,0 0,-1 1,1-1,0 1,-1-1,1 1,0-1,-1 1,1-1,-1 1,1 0,-1-1,1 1,-1 0,0-1,1 1,-1 0,0 0,1-1,-1 1,0 0,0 0,0-1,0 1,1 0,-1 0,-1 0,2 52,-1-43,2 102,3-92</inkml:trace>
</inkml:ink>
</file>

<file path=ppt/ink/ink6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6.50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1,'21'76,"-19"-62,4 322,-34-167,27-146</inkml:trace>
  <inkml:trace contextRef="#ctx0" brushRef="#br0" timeOffset="206.138">199 481,'-10'34,"-2"15,0 0</inkml:trace>
  <inkml:trace contextRef="#ctx0" brushRef="#br0" timeOffset="457.724">284 1,'0'0</inkml:trace>
</inkml:ink>
</file>

<file path=ppt/ink/ink6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4.1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579 83,'2'-1,"0"0,-1 0,1 0,0 0,-1 0,1 0,-1 0,0-1,1 1,-1 0,0-1,0 1,0-1,0 0,0 1,0-1,0 0,0 1,-1-1,1 0,-1 0,1 0,-1 1,0-1,0 0,0 0,0 0,0 0,0 0,0 0,-1 1,1-1,0 0,-1 0,0 0,1 1,-1-1,0 0,0 1,0-1,0 0,0 1,-1 0,1-1,0 1,-1 0,1-1,-1 1,1 0,-1 0,0 0,1 0,-2 0,-12 0,1 0,-1 1,0 1,1 0,-1 1,1 1,-1 0,1 1,0 0,0 1,-5 3,12-5,-19 5,1 2,0 0,1 2,0 1,1 1,0 1,1 1,-4 4,24-19,0 1,0-1,0 0,0 1,0-1,1 1,-1 0,0 0,1 0,0 0,-1 0,1 0,0 0,0 0,0 0,0 1,0-1,0 0,1 1,-1-1,1 0,0 1,0-1,0 1,0-1,0 0,0 1,1-1,-1 1,1-1,-1 0,1 1,0-1,0 0,0 0,0 0,1 0,-1 0,0 0,1 0,1 2,11 2,1 0,0 0,0-1,0-1,0-1,1 0,-1-1,1-1,1 0,20 3,-36-4,0-1,0 1,0 0,0 0,0 0,0 0,1 0,-1 0,0 0,0 0,0 0,0 0,0 1,0-1,0 0,1 1,-1-1,0 1,0-1,0 1,-1-1,1 1,0 0,0 0,0-1,0 1,-1 0,1 0,0 0,-1 0,1 0,-1 0,1 0,-1 0,1 0,-1 0,0 0,1 0,-1 0,0 1,0-1,0 0,0 0,0 0,0 0,0 0,0 0,0 1,-1-1,1 0,0 0,-1 0,1 0,-1 0,1 0,-1 0,0 0,1 0,-1 0,0-1,0 1,0 0,-34 34,-1-2,-2-1,-1-1,-12 3,6-1,32-23,0 0,1 1,0 0,0 1,1 0,1 1,0 0,1 1,1 0,0 0,-1 3,8-14,0 1,0-1,0 1,0-1,0 0,1 1,-1-1,1 1,0-1,0 1,1-1,-1 1,1-1,-1 1,1-1,0 1,1-1,-1 0,0 0,1 0,0 0,0 0,0 0,0 0,0 0,0-1,1 1,-1-1,1 1,0-1,0 0,0 0,0-1,0 1,0 0,2-1,8 6,1-2,0 0,0 0,1-1,-1-1,1-1,0 0,1 0,131-28,-56 4,-72 17</inkml:trace>
  <inkml:trace contextRef="#ctx0" brushRef="#br0" timeOffset="1183.581">1003 365,'-14'-3,"1"1,-1 0,0 0,1 2,-1 0,0 0,0 1,0 1,1 0,-1 1,1 0,0 1,0 1,0 0,0 1,1 0,0 1,0 0,1 1,0 0,0 1,1 0,0 1,1 0,0 1,0 0,1 0,1 0,0 1,0 0,1 1,-2 7,7-18,-1 0,1 0,0-1,-1 1,1 1,0-1,1 0,-1 0,0 0,1 0,-1 1,1-1,-1 0,1 0,0 1,0-1,0 0,0 1,1-1,-1 0,1 0,-1 1,1-1,0 0,0 0,0 0,0 0,0 0,0 0,0 0,1 0,-1 0,1-1,0 1,-1 0,1-1,0 0,0 1,0-1,0 0,0 0,0 0,0 0,0 0,0-1,1 1,-1 0,0-1,10 1,0 0,-1-1,1 0,0-1,0 0,-1-1,1-1,-1 1,0-2,0 0,0 0,0-1,-1 0,1 0,7-7,139-115,0-15,-175 164,1 0,1 2,1 0,2 1,0 0,1 1,2 1,8-22,-34 76,3 2,5 1,0 10,4-12,17-66,1 1,0 1,1-1,1 1,1 0,1 0,0 0,2 0,0 0,0 0,3 10,-2-25,0 0,0-1,0 1,0 0,0-1,1 1,-1-1,1 0,-1 1,1-1,0 0,0 0,0 0,0 0,1-1,-1 1,0 0,1-1,-1 0,1 1,-1-1,1 0,0-1,0 1,-1 0,1-1,0 1,0-1,0 0,-1 0,1 0,0 0,0-1,0 1,-1-1,1 1,0-1,0 0,-1 0,1 0,-1-1,1 1,-1-1,1 0,3 0,0-1,0-1,-1 1,1-1,-1 0,0-1,0 1,0-1,-1 0,1 0,-1 0,0 0,-1-1,1 0,-1 0,-1 0,1 0,-1 0,0-1,0 1,-1-1,1 1,-1-1,-1 1,0-1,0 0,0 1,0-1,-1 0,0 1,-1-1,0 1,0-1,0 1,0 0,-1 0,0 0,-1 0,1 1,-2-2,-3-3,-1 0,-1 1,0 0,0 0,-1 1,0 0,0 1,-1 0,0 1,0 0,0 1,-1 1,0 0,0 0,0 1,0 1,0 0,-3 1,-9-4,25 5,1 0,-1 0,0 0,0 0,1 0,-1 0,0 0,1 0,-1-1,0 1,0 0,1 0,-1 0,0 0,0 0,1 0,-1-1,0 1,0 0,1 0,-1 0,0-1,0 1,0 0,0 0,1 0,-1-1,0 1,0 0,0 0,0-1,0 1,0 0,0-1,1 1,-1 0,0 0,0-1,0 1,0 0,0-1,0 1,0 0,-1 0,1-1,0 1,0 0,0-1,0 1,0 0,0 0,0-1,-1 1,1 0,0 0,0 0,0-1,-1 1,1 0,0 0,0 0,98-16,-64 10,1-2,-1-2,0-1,-1-2,0-1,13-9,-28 13</inkml:trace>
</inkml:ink>
</file>

<file path=ppt/ink/ink6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00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0,'-71'276,"-44"293,76-348,36-238,3-2</inkml:trace>
</inkml:ink>
</file>

<file path=ppt/ink/ink6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01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0 550,'106'-64,"107"-64,112-45,-3 9,-320 163,-1-1,1 1,-1-1,0 1,0 0,1-1,-1 1,1 0,-1 0,1 0,-1 0,1 0,0 0,0 1,-1-1,1 0,0 1,0-1,0 1,-1 0,1 0,0 0,0 0,0 0,0 0,0 0,0 1,-1-1,1 0,0 1,0 0,0-1,-1 1,1 0,0 0,-1 0,1 0,-1 0,1 0,-1 1,0-1,1 0,0 2,-3 20,-1 0,0 0,-2 0,-1 0,0-1,-4 5,-4 25,-13 73,6 1,-1 83,8-80,-3 145,17-259,0-1,0 1,2-1,-1 0,2 0,0 0,1 0,0 0,7 11,-11-23,1 0,-1 0,0-1,1 1,0 0,-1-1,1 1,0-1,0 0,0 0,0 1,0-1,0 0,0-1,0 1,0 0,1-1,-1 1,0-1,0 1,1-1,-1 0,0 0,1 0,-1 0,0-1,0 1,1-1,-1 1,0-1,0 0,0 0,0 0,0 0,0 0,1-1,74-53,-69 49,191-168,-189 165,-3 2,-1 1,1 0,0 0,0 1,1 0,-1 0,1 0,0 1,1 1,-1-1,9-1,-15 6,1 0,0 1,-1-1,1 1,-1 0,0 0,0 0,0 0,1 0,-2 0,1 0,0 1,0-1,-1 1,0-1,1 1,-1 0,0-1,0 1,0 0,-1 0,1 0,-1 0,1 0,-1 0,0-1,0 1,-1 0,1 0,0 0,-1 0,0 0,0 2,1 1,-1 16,0-15,0 0,0 0,0 0,1 0,0 0,1 0,0 0,0 0,0 0,1 0,0-1,0 1,0 0,1-1,0 0,1 0,-1 0,1 0,0 0,1-1,39-2,-22-12</inkml:trace>
</inkml:ink>
</file>

<file path=ppt/ink/ink6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0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1,'-4'5,"-3"6,1 6,6 0,3-2</inkml:trace>
</inkml:ink>
</file>

<file path=ppt/ink/ink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2:49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1045,'5'0,"6"0,6 0,5 0,4 0,2 0,1 0,0 0,1 0,-1 0,0 0,-1 0,1 0,-5-5,-3-1,2 0,0 1,-3 1</inkml:trace>
  <inkml:trace contextRef="#ctx0" brushRef="#br0" timeOffset="953.814">395 1384,'50'-12,"0"-1,-1-3,0-1,-1-3,-1-2,-1-2,-2-2,0-2,-2-2,-1-1,13-15,-33 24,-1-2,0 0,-2-1,-1 0,-2-2,12-23,-25 45,0-1,0 1,0-1,-1 1,0-1,0 1,0-1,-1 0,1 1,-1-1,-1 0,1 1,-1-1,-1-2,2 6,-1 0,1 0,-1 0,0 0,0 0,0 0,0 1,0-1,0 0,0 1,-1-1,1 0,-1 1,1 0,-1-1,1 1,-1 0,0 0,0 0,1 0,-1 0,0 0,0 0,0 1,0-1,0 1,0 0,0-1,0 1,0 0,0 0,0 0,0 0,-1 1,1-1,0 0,0 1,0 0,1-1,-3 2,-8 2,1 1,-1 1,1 0,0 0,0 1,1 0,0 1,0 1,0-1,1 1,1 1,0 0,0 0,1 1,0-1,1 1,-5 11,2-3,1 1,0 0,2 1,0 0,1 0,2 0,0 0,1 1,1-1,1 7,0-20,1-1,0 1,0-1,0 1,1-1,0 0,1 0,0 1,0-2,0 1,1 0,0-1,0 1,1-1,-1 0,2-1,-1 1,0-1,1 0,0 0,0-1,1 0,-1 0,1 0,0-1,0 0,0 0,0-1,0 0,1 0,0-1,15 3,1-1,0-1,-1-1,1-1,0-1,0-1,-1-1,1-2,-1 0,0-1,0-2,-1 0,0-1,-1-1,1-1,-2-1,0-1,0-1,-2-1,5-4,4-2,0-1,-1-2,-1 0,-1-2,-2-1,0 0,-2-2,-1-1,3-55,-22 83,0 0,1 0,-1 1,0-1,-1 0,1 1,0-1,0 0,-1 0,1 1,-1-1,0 0,1 1,-1-1,0 1,0-1,0 1,0-1,0 1,0 0,0 0,-1-1,1 1,0 0,-1 0,1 0,-1 0,1 0,-1 1,1-1,-1 0,0 1,1-1,-1 1,0 0,0-1,1 1,-1 0,0 0,1 0,-1 0,0 0,0 1,1-1,-1 1,0-1,0 1,-5 2,-1 1,1 1,0-1,0 1,0 1,1-1,-1 1,2 0,-1 0,1 1,-1 0,2-1,-1 2,1-1,0 1,1-1,-1 1,2 0,-1 0,1 1,0-1,1 0,0 1,0 1,-1-2,-1 0,2 1,-1-1,1 1,0-1,1 1,0-1,1 1,-1-1,1 0,1 1,0-1,0 0,1 0,0 0,0 0,0 0,1-1,1 1,-1-1,1 0,0 0,1-1,0 0,0 0,0 0,1 0,-1-1,2 0,7 1,0-1,1-1,-1 0,0-1,1-1,0-1,0 0,-1 0,1-2,0 0,0-1,-1-1,1 0,-1-1,0 0,0-2,10-4,2-3,0-1,-1-1,-1-1,0-2,-1 0,-1-2,-1 0,0-2,-2 0,-1-1,0-1,9-18,-22 35,-1-1,0 0,0 0,0-1,-1 1,0-1,-1 0,0 0,0 0,-1-1,0 1,0-1,-1 1,-1-1,0 1,0-1,-1 1,0-1,0 1,-1-1,0 1,-1-1,2 8,-1-1,1 0,-1 1,0 0,0-1,0 1,0 0,0 0,0 0,0 0,-1 0,1 1,-1-1,1 1,-1-1,0 1,0 0,1 0,-1 0,0 0,0 1,0-1,0 1,0 0,0 0,0 0,0 0,0 0,0 1,0-1,1 1,-1 0,0 0,0 0,0 0,-2 2,-2 0,-1 2,1-1,0 1,0 0,1 0,0 0,-1 1,2 0,-1 1,1-1,0 1,-3 5,-1 5,1 1,1 1,0-1,1 1,2 0,0 0,0 1,2-1,0 1,2 0,0-1,1 1,1 2,-1-12,0-1,1 1,0 0,1-1,-1 0,2 0,-1 0,2 0,-1 0,1-1,0 1,1-1,0-1,0 1,0-1,1 0,0-1,1 1,0-1,0-1,0 1,0-2,1 1,0-1,0 0,0-1,2 1,41-6,-33-8</inkml:trace>
  <inkml:trace contextRef="#ctx0" brushRef="#br0" timeOffset="1357.176">2342 508,'57'-29,"-27"12,1 1,1 2,0 1,1 2,28-6,-60 16,0 0,1 0,-1 1,1-1,-1 0,1 1,-1-1,1 1,-1 0,1 0,-1-1,1 1,-1 0,1 0,0 0,-1 1,1-1,-1 0,1 1,-1-1,1 1,-1-1,1 1,-1 0,1-1,-1 1,0 0,0 0,1 0,-1 0,0 0,0 0,0 0,0 1,0-1,0 0,0 1,-1-1,1 0,0 1,-1-1,1 1,-1-1,0 1,1-1,-1 1,0 0,0-1,0 1,0-1,0 1,0-1,0 1,-1 0,1-1,-1 1,1-1,-1 1,1-1,-1 1,-65 85,57-77,0-1,0 2,1-1,0 1,1 0,0 0,1 1,0 0,1 0,0 1,1 0,-1 6,4-14,1-1,0 1,0 0,1-1,-1 1,1 0,0-1,0 1,1-1,-1 0,1 1,0-1,0 0,1 0,-1 0,1 0,0 0,0-1,0 1,0-1,1 0,-1 0,1 0,0 0,0-1,0 0,0 1,0-1,1-1,1 2,10 3,0-1,1 0,-1-1,1 0,0-2,0 0,15 0,-4-2,-3-1</inkml:trace>
  <inkml:trace contextRef="#ctx0" brushRef="#br0" timeOffset="2236.858">3556 650,'-12'-4,"0"0,-1 2,1-1,-1 1,0 1,1 0,-1 1,0 1,0 0,1 0,-1 1,1 1,-1 0,1 1,0 0,0 1,1 0,-1 1,1 0,0 1,1 0,-1 1,2 0,-1 0,1 1,-5 7,12-13,0-1,1 1,-1 0,1 0,-1 0,1 0,0 0,0 0,1 0,-1 0,1 0,-1 0,1 0,0 1,0-1,1 0,-1 0,1 0,-1 0,1 0,0 0,0 0,0 0,1 0,-1 0,1 0,-1 0,1-1,0 1,0-1,0 1,0-1,1 0,0 1,102 54,-80-47,-21-9,1 0,-1 0,0 1,0-1,0 1,0 0,0 0,0 0,0 0,-1 1,1 0,-1-1,0 1,0 1,0-1,0 0,0 1,-1-1,1 1,-1 0,0 0,0 0,-1 0,1 0,-1 0,0 0,0 1,0-1,-1 0,1 1,-1-1,0 1,0-1,-1 0,1 1,-1-1,0 0,0 1,-1-1,1 0,-2 3,-8 5,-1 0,0-1,0-1,-1 0,0-1,-1 0,0-1,-1-1,1 0,-1 0,0-2,-1 0,0-1,0 0,-64 6,79-10,0-1,0 1,1-1,-1 1,0-1,0 0,0 1,1-1,-1 0,0 0,1 0,-1 1,1-1,-1 0,1 0,-1 0,1 0,0 0,-1 0,1 0,0 0,0 0,0 0,-1 0,1 0,0 0,1 0,-1 0,0 0,0 0,0 0,1 0,-1 0,0 0,1 0,-1 0,1 0,-1 0,1 0,-1 0,1 0,0 1,-1-1,1 0,0 1,0-1,0 0,0 1,13-16</inkml:trace>
  <inkml:trace contextRef="#ctx0" brushRef="#br0" timeOffset="2464.717">3979 819,'-10'39,"-7"26,-6 8,1-5,-1-8,4-10,4-9,6-11</inkml:trace>
  <inkml:trace contextRef="#ctx0" brushRef="#br0" timeOffset="2634.102">4035 142,'10'38,"3"13</inkml:trace>
  <inkml:trace contextRef="#ctx0" brushRef="#br0" timeOffset="3056.025">4148 1214,'62'-68,"-3"-3,48-78,-29 40,-75 105,26-28,-29 31,1 1,-1-1,1 1,-1 0,1-1,-1 1,1 0,0-1,-1 1,1 0,0 0,-1-1,1 1,0 0,-1 0,1 0,0 0,-1 0,1 0,0 0,-1 0,1 0,0 0,-1 1,1-1,0 0,-1 0,1 1,-1-1,1 0,0 1,-1-1,1 0,-1 1,1-1,-1 1,1-1,-1 1,1-1,-1 1,0-1,1 1,-1 0,0-1,1 1,-1 0,0-1,0 1,0 0,0-1,0 1,1 0,-1-1,0 1,0 0,-1-1,11 135,-10-129,0 1,1-1,0 0,0 0,0 1,0-1,1 0,0 0,0-1,1 1,0 0,0-1,0 1,0-1,1 0,0 0,0-1,1 1,-1-1,1 0,0 0,0 0,0-1,0 1,1-1,-1-1,1 1,0-1,3 1,-2-2,0 0,0-1,0 0,0 0,0-1,0 0,0 0,0 0,0-1,-1 0,1-1,0 1,-1-1,0-1,0 1,0-1,0 0,0 0,-1-1,0 1,0-1,0 0,-1-1,4-3,86-149,-71 101,-16 33</inkml:trace>
  <inkml:trace contextRef="#ctx0" brushRef="#br0" timeOffset="3520.827">5559 226,'-51'41,"1"3,2 1,2 3,2 1,2 3,-30 49,60-86,1 0,1 1,0 1,1 0,1 0,0 0,2 1,0 0,1 1,1-1,0 1,1 0,2 0,0 0,0 0,2 0,1 0,0 0,1 0,1 0,1-1,0 0,2 0,0 0,1-1,4 7,-5-13,0-1,0 0,1 0,0-1,1 0,0 0,1-1,-1-1,1 1,1-2,-1 1,1-1,1-1,-1 0,1-1,-1 0,1 0,1-1,-1-1,0 0,0-1,1 0,-1-1,1-1,11-1,0-4</inkml:trace>
  <inkml:trace contextRef="#ctx0" brushRef="#br0" timeOffset="4304.374">5503 1073,'44'-7,"1"-1,-2-3,1-2,-2-1,0-2,-1-2,0-2,-2-2,20-15,-40 23,-1-1,-1-1,0 0,-1-2,-1 1,-1-2,0 0,-2-1,0 0,-1-1,-1 0,-1-1,-1 0,2-25,-10 46,0 1,0-1,0 0,1 1,-1-1,0 0,0 1,0-1,0 0,-1 1,1-1,0 0,0 1,0-1,0 0,-1 1,1-1,0 0,-1 1,1-1,0 1,-1-1,1 0,-1 1,1-1,-1 1,1 0,-1-1,1 1,-1-1,1 1,-1 0,0-1,1 1,-1 0,0 0,1-1,-1 1,0 0,1 0,-1 0,0 0,1 0,-1 0,0 0,0 0,1 0,-1 0,0 0,1 1,-1-1,0 0,1 0,-1 1,1-1,-1 0,0 1,1-1,-1 1,1-1,-1 1,1-1,-1 1,-69 87,60-71,-2 3,0 2,2 0,0 0,1 1,2 0,0 0,1 7,5-24,0 0,0 1,1-1,1 1,-1-1,1 1,0-1,0 0,1 1,-1-1,1 0,1 0,-1 0,1 0,0-1,1 1,-1-1,1 0,0 0,1 0,-1 0,1-1,0 1,0-1,0-1,0 1,1-1,-1 0,1 0,0 0,0-1,0 0,1 0,-1 0,0-1,6 0,10 0,0-2,-1 0,1-1,0-1,-1-2,0 0,0-1,0-1,-1 0,0-2,-1-1,0 0,0-1,-1-1,0-1,-1-1,-1 0,0-1,-1-1,-1 0,8-12,5-3,91-134,-105 123,-12 42,-1-1,0 1,0-1,1 0,-1 1,0-1,0 0,0 1,0-1,0 0,0 1,0-1,0 1,0-1,0 0,0 1,0-1,0 0,-1 1,1-1,0 0,0 1,-1-1,1 1,0-1,-1 1,1-1,-1 1,1-1,0 1,-1-1,1 1,-1 0,0-1,1 1,-1-1,1 1,-1 0,1 0,-1-1,0 1,1 0,-1 0,0 0,1 0,-1 0,0 0,1 0,-1 0,0 0,1 0,-1 0,0 0,1 0,-1 1,1-1,-1 0,0 0,0 1,-67 62,51-42,16-20,-85 115,82-111,1 1,0 0,0 0,1 0,-1 0,1 0,1 1,-1-1,1 1,0-1,1 1,-1-1,1 1,0-1,1 1,0 0,0-1,0 1,1-1,1 4,-1-7,1 1,-1-1,1 0,-1 0,1 0,0-1,0 1,0-1,0 1,1-1,-1 0,1 0,-1-1,1 1,0-1,-1 1,1-1,0 0,0-1,0 1,0-1,0 0,0 0,0 0,0 0,102-15,-79 4,-2 0,0-2,0-1,-2 0,1-2,-2-1,0-1,14-15,-23 22,8-9,0-1,-2-1,0-1,-2 0,-1-1,0-1,-2-1,3-8,-7-4,-10 37,0 0,0 1,-1-1,1 0,0 1,0-1,-1 0,1 1,0-1,-1 0,1 1,-1-1,1 1,0-1,-1 1,1-1,-1 1,0-1,1 1,-1 0,1-1,-1 1,0 0,1-1,-1 1,0 0,1 0,-1 0,0 0,1 0,-1-1,0 1,1 0,-1 0,0 1,0-1,1 0,-1 0,0 0,1 0,-1 1,0-1,1 0,-1 1,1-1,-1 0,0 1,1-1,-1 1,1-1,-1 1,1-1,-13 8,1 0,0 1,0 1,1 0,0 0,1 1,0 1,1-1,0 1,1 1,1 0,0 0,0 1,1-1,1 1,0 0,1 1,1-1,0 1,1 0,0 0,2 0,-1 0,2 0,0 0,2 6,-1-13,1 0,0 0,0 0,1-1,0 1,1-1,-1 0,1-1,0 1,1-1,0 0,0 0,0 0,1-1,-1 0,1-1,1 1,-1-1,1 0,-1-1,1 0,0 0,0-1,0 0,0 0,1-1,-1 0,0-1,1 0,-1 0,1 0,-1-1,0-1,0 1,1-1,-1-1,0 1,-1-1,1-1,4-2,57-39,-49 27</inkml:trace>
  <inkml:trace contextRef="#ctx0" brushRef="#br0" timeOffset="4654.158">7761 283,'-56'59,"3"2,2 2,3 3,-3 10,44-65,-1 0,1 1,1 0,0 0,1 0,0 1,1-1,0 1,1 1,0-1,1 0,1 1,0-1,1 0,1 1,0-1,0 1,1-1,1 0,0 0,1 0,1 0,0-1,0 1,1-1,7 10,-7-16,-1 0,1-1,0 1,1-1,-1-1,1 1,0-1,0 0,1-1,-1 0,1 0,0 0,-1-1,1 0,0-1,0 0,0 0,1 0,-1-1,5-1,5 0,0 0,-1-2,1 0,-1 0,1-2,-2 0,1-1,0-1,-1-1,61-45,-75 51,1 0,-1 0,0 0,0 0,-1 0,1-1,0 1,-1-1,1 1,-1-1,0 0,0 0,0 1,0-1,0 0,-1 0,1 0,-1 0,0 0,0 0,0 0,0 0,-1 0,1 0,-1 1,1-1,-1 0,-1-2,-44-44,27 41</inkml:trace>
  <inkml:trace contextRef="#ctx0" brushRef="#br0" timeOffset="4900.765">7310 565,'38'14,"47"5,13 0,-1-4,-11-5,-11-8,-13-5,-13-7,-10-1,-6-4,-5 1,-7-3,-6 3</inkml:trace>
  <inkml:trace contextRef="#ctx0" brushRef="#br0" timeOffset="5154.81">8325 0,'29'86,"-4"0,-4 2,-2 6,-12-50,-1 0,-2 0,-2 1,-3-1,-1 0,-2 1,-3 21,7-45,0 0,-2-1,-1 1,0-1,-2 0,0 0,-1-1,-1 1,-1-1,-1 0,0-1,-1 0,-10 12,9-22,0-1,-1 0,1 0,-1-1,0-1,-1 0,1-1,-1 0,0-1,0 0,0-1,-1 0,1-2,0 1,-1-1,1-1,-7-2,19 3,-27 0</inkml:trace>
</inkml:ink>
</file>

<file path=ppt/ink/ink6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20,'-18'-5,"1"1,-1 0,0 1,0 1,0 1,0 1,0 0,0 1,-1 1,2 1,-1 0,0 1,1 1,-1 1,-6 4,19-7,0 1,1 0,0 0,0 0,0 1,0-1,1 1,0 0,0 0,0 0,0 0,1 0,0 1,0-1,0 1,1 0,0-1,0 1,0 0,1 0,0 0,0-1,0 1,1 0,0 0,0 0,1-1,-1 1,1-1,0 1,1-1,-1 0,1 0,0 0,0 0,1 0,-1-1,1 1,0-1,1 0,-1 0,1-1,-1 1,1-1,0 0,0 0,0 0,1-1,-1 0,5 1,2-1,1 0,0-1,-1-1,1 0,0-1,0 0,-1-1,1 0,0-1,-1 0,0-1,0-1,0 0,-1 0,11-7,154-117,-145 101,57-36,-85 64,0 0,0 1,0-1,-1 1,1 0,0 0,0 0,0 0,-1 0,1 1,0-1,-1 1,1 0,-1 0,0 0,0 0,0 0,0 0,0 1,0-1,0 1,-1-1,1 1,-1 0,0-1,0 1,0 0,0 0,0 0,-1 0,1 0,-1 0,0 0,0 0,0 0,0 0,0 0,-1 0,0 0,6 20,-5-18,1 0,1 0,-1-1,1 1,-1 0,1-1,1 1,-1-1,0 0,1 0,0 0,0 0,0 0,1 0,-1-1,1 0,0 0,0 0,0 0,0 0,1-1,-1 0,1 0,-1 0,1 0,0-1,0 0,-1 0,5 0,18 2,-2-2</inkml:trace>
</inkml:ink>
</file>

<file path=ppt/ink/ink6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0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239 256,'-9'-3,"1"2,-1-1,1 2,-1-1,0 1,1 0,-1 1,0-1,1 2,-1-1,1 1,0 1,0 0,0 0,-2 1,2-1,6-3,0-1,1 1,-1 0,0 0,0 0,0 1,1-1,-1 0,0 1,0-1,1 1,-1-1,0 1,1 0,-1 0,1 0,-1 0,1 0,-1 0,1 0,0 0,-1 1,1-1,0 1,0-1,0 1,0-1,0 1,1-1,-1 1,0 0,1-1,-1 1,1 0,-1 0,1-1,0 1,0 0,0 0,0-1,0 1,0 0,1 0,-1 0,0-1,1 1,-1 0,1 0,158 100,-155-98,1 0,-1 0,1 1,-1 0,0 0,-1 0,0 0,1 1,-2-1,1 1,-1 0,1-1,-2 1,1 1,-1-1,0 0,0 0,0 0,-1 1,0-1,0 0,-1 0,0 1,0-1,0 0,-1 0,0 0,0 0,0-1,-1 1,0 0,0-1,0 0,-2 3,-10 6,1 0,-2-1,0-1,0 0,-1-1,0 0,-1-2,0 0,-15 4,32-12,0 0,0 0,0-1,0 1,0 0,0 0,0-1,0 1,-1-1,1 1,0-1,0 0,-1 1,1-1,0 0,-1 0,1 0,0 0,-1 0,1 0,0 0,-1 0,1 0,0-1,0 1,-1-1,1 1,0-1,0 1,0-1,-1 0,1 1,0-1,0 0,0 0,0 0,0 0,1 0,-1 0,0 0,0 0,1 0,-1-1,0 1,1 0,-1 0,1 0,0-1,-1 0,2-15</inkml:trace>
  <inkml:trace contextRef="#ctx0" brushRef="#br0" timeOffset="264.51">747 1,'0'38,"-5"37,-1 11,0-5,1-12,1-12,2-11,1-9,0-5,1-4,0-2,1 0,-6-5,-1-6</inkml:trace>
  <inkml:trace contextRef="#ctx0" brushRef="#br0" timeOffset="517.211">352 340,'38'0,"32"0,9 0,1 0,-9 0,-11 0,-12 0,-8 0,-7 0,1 0,-1 0,-1 0,-6 0</inkml:trace>
</inkml:ink>
</file>

<file path=ppt/ink/ink6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7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20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35 705,'-6'14,"0"0,1 0,1 0,0 0,1 1,0 0,1-1,1 1,1 0,0 0,0 0,2 0,0 0,0 0,2-1,0 1,-3-13,0 1,0-1,0 1,1-1,-1 0,1 0,-1 0,1 0,0 0,0 0,0 0,0 0,0-1,0 1,0-1,1 0,-1 1,0-1,1 0,-1 0,1-1,-1 1,1 0,0-1,-1 0,1 0,0 1,-1-1,1-1,-1 1,1 0,0-1,-1 1,1-1,-1 0,1 0,-1 0,2-1,78-66,-75 58,0-1,-1 1,0-2,-1 1,0 0,-1-1,0 0,-1 0,-1 0,1 0,-1-5,-2 10,1 1,-1 0,0-1,0 1,0 0,-1-1,0 1,0 0,-1 0,0 0,0 0,0 0,-1 0,0 0,0 1,0-1,-1 1,0 0,0 0,0 0,-1 1,1 0,-1-1,0 3,1 0,0 0,0 0,-1 0,1 1,-1-1,0 1,1 1,-1-1,0 1,0-1,1 1,-1 0,0 1,0 0,1-1,-1 1,1 1,-1-1,1 1,-1-1,1 1,0 1,-1-1,-14 10</inkml:trace>
  <inkml:trace contextRef="#ctx0" brushRef="#br0" timeOffset="696.905">599 28,'-6'8,"0"1,1 0,0 0,0 1,1-1,1 1,-1 0,1 0,1 0,0 0,1 1,0-1,0 1,1-1,0 7,-2 22,-27 220,-51 101,79-359,-2 17,9-19,11-21,1 1,1 1,1 1,0 1,2 0,0 2,0 0,2 2,6-3,-21 12,0 0,1 1,0 0,-1 0,1 1,0 0,1 1,-1 0,0 0,1 2,8-1,-15 1,0 0,0 1,0-1,0 1,0 0,0 0,0 0,0 1,0-1,-1 1,1 0,-1 0,1 1,-1-1,0 0,0 1,0 0,0 0,0 0,0 0,-1 0,0 1,0-1,0 1,0-1,0 1,0 0,-1 0,0 0,0 0,0 0,0-1,-1 1,1 0,-1-1,0 1,0-1,0 1,0-1,0 1,-1 0,0-1,0 0,0 1,0-1,0 1,-1-1,1 0,-1 0,0 0,0 0,0 0,-1 0,1-1,0 1,-1-1,0 1,0-1,0 0,0 0,-2 1,-102 40,94-40,-13 6,-1-2,1-1,-1-1,0-1,0-1,-11-1,10-17,28 3</inkml:trace>
  <inkml:trace contextRef="#ctx0" brushRef="#br0" timeOffset="1015.04">1192 0,'-67'510,"-12"-206,79-304,1-1,-1 1,0 0,0 0,1 0,-1 0,0 0,1 0,-1-1,0 1,1 0,-1 0,0 0,1 0,-1 0,0 0,1 0,-1 0,0 0,0 1,1-1,-1 0,0 0,1 0,-1 0,0 0,1 0,-1 1,0-1,0 0,1 0,-1 0,0 1,0-1,0 0,1 0,-1 1,8-15</inkml:trace>
  <inkml:trace contextRef="#ctx0" brushRef="#br0" timeOffset="1346.714">1277 734,'38'-5,"0"-2,1-1,-2-2,0-2,0-1,-1-2,-1-1,22-15,-52 29,-1 0,1 0,-1-1,0 1,1-1,-1 0,-1 0,1 0,0-1,-1 1,0-1,0 0,0 0,0 0,0 0,-1 0,0-1,0 1,0-1,0 0,-1 1,0-1,0 0,0 0,-1 0,1 0,-1 0,0 0,-1 0,1 0,-1 0,0-1,-1 3,1 0,-1 1,0 0,0-1,0 1,0 0,-1 0,1 0,-1 0,1 1,-1-1,1 0,-1 1,0 0,0 0,0 0,0 0,0 0,0 1,0-1,0 1,0 0,0-1,0 2,0-1,0 0,0 0,0 1,-2 0,-84 35,71-27,1 1,1 1,-1 0,2 2,0-1,0 2,2 0,-1 1,2 0,0 1,1 0,0 1,2 0,0 1,1 0,0 0,-2 15,9-28,0 0,1 1,0-1,0 0,1 1,-1-1,1 0,1 1,-1-1,1 0,-1 0,1 0,1 0,-1 0,1-1,0 1,0-1,0 0,0 1,1-2,0 1,0 0,0-1,0 1,1-1,-1 0,1-1,-1 1,1-1,0 0,0 0,2 0,15 3</inkml:trace>
  <inkml:trace contextRef="#ctx0" brushRef="#br0" timeOffset="1868.187">1729 846,'434'-289,"-404"277,-41 38,-86 98,97-123,-1 0,1-1,-1 1,1 0,-1 0,1-1,0 1,-1 0,1 0,0 0,-1-1,1 1,0 0,0 0,0 0,0 0,0 0,0-1,0 1,0 0,0 0,0 0,1 0,-1-1,0 1,0 0,1 0,-1 0,1-1,-1 1,1 0,-1-1,1 1,-1 0,1-1,-1 1,1 0,0-1,-1 1,1-1,0 0,0 1,-1-1,1 1,0-1,0 0,0 0,0 1,-1-1,1 0,0 0,0 0,0 0,0 0,0 0,-1 0,1 0,0-1,0 1,51-13,216-117,-267 129,1 0,-1 0,0 0,1 0,-1 0,1 0,0 1,-1-1,1 0,0 1,-1-1,1 1,0 0,-1-1,1 1,0 0,0 0,-1 0,1 0,0 1,-1-1,1 0,0 1,0-1,-1 1,1 0,-1-1,1 1,-1 0,1 0,-1 0,1 0,-1 0,0 0,1 0,-1 1,0-1,0 0,0 1,0-1,0 1,0-1,-1 1,1 0,0-1,-1 1,0 0,1-1,-1 1,0 0,1-1,-1 1,0 0,0 0,1 78,-3-71,1-1,0 0,0 1,1-1,0 1,1-1,0 0,0 1,0-1,1 0,1 0,-1 0,1 0,1 0,-1-1,1 1,1-1,-1 0,1 0,0-1,1 1,0-1,0 0,13 6</inkml:trace>
</inkml:ink>
</file>

<file path=ppt/ink/ink6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7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150 183,'-24'39,"-8"21,-3 6,4-3,13-13,8-10,12-11,4-16,3-11</inkml:trace>
  <inkml:trace contextRef="#ctx0" brushRef="#br0" timeOffset="533.55">122 550,'58'-110,"71"-114,-129 222,1 0,0 0,0 0,-1 0,1 0,0 0,1 0,-1 0,0 0,1 0,-1 1,1-1,-1 1,1-1,0 1,0-1,-1 1,1 0,0 0,0 0,0 0,1 0,-1 1,0-1,0 0,0 1,0 0,1-1,-1 1,0 0,0 0,1 0,-1 1,0-1,0 0,0 1,1 0,-1-1,0 1,0 0,2 1,-1 4,0 0,0 0,0 0,-1 1,0-1,0 0,-1 1,1 0,-1-1,-1 1,1 0,-1-1,-1 1,0 5,0-6,1 1,0-1,0 1,0 0,1-1,0 1,0-1,1 1,0-1,0 0,0 1,1-1,-1 0,2-1,-1 2,-1-5,-1-1,1 1,-1 0,1 0,0-1,0 1,0-1,0 0,0 0,0 1,0-1,0 0,0-1,0 1,1 0,-1-1,0 1,1-1,-1 0,0 1,1-1,-1 0,0-1,1 1,-1 0,0-1,1 1,-1-1,0 0,0 1,1-1,-1 0,0-1,0 1,0 0,0-1,65-61,-60 55,158-185,-128 167,-19 18</inkml:trace>
  <inkml:trace contextRef="#ctx0" brushRef="#br0" timeOffset="1118.749">969 70,'-17'10,"0"0,1 1,0 1,0 0,1 1,1 1,1 0,0 1,0 1,2 0,0 0,1 1,0 0,1 1,2 0,-3 8,7-18,0-1,1 0,0 1,1-1,-1 1,1 0,1 0,0-1,0 1,0 0,1-1,0 1,1 0,-1-1,1 1,1-1,0 0,0 1,2 1,-1-7,1 0,0 0,0-1,0 0,0 0,0-1,0 1,0-1,0 0,0 0,0-1,0 1,0-1,0 0,-1-1,1 1,0-1,0 0,-1 0,1 0,-1-1,0 0,0 0,0 0,0 0,0 0,0-1,-1 0,0 0,2-2,173-202,-1 0,-177 207,1 0,-1 0,1 0,-1 0,1-1,-1 1,1 0,-1 0,1 0,0 0,0 0,-1 1,1-1,0 0,0 0,0 0,0 1,0-1,0 0,0 1,0-1,0 1,1 0,-1-1,0 1,0 0,0-1,0 1,1 0,-1 0,0 0,0 0,0 0,1 0,-1 1,0-1,0 0,0 1,1-1,-1 1,0-1,0 1,0-1,0 1,0 0,0-1,0 1,0 0,-1 0,1 0,0 0,0 0,-1 0,1 0,0 0,-10 101,0-56,0 72,4 0,8 46,-1-17,-2 165,0-304,-1 1,1 0,-1 0,-1 0,1 0,-2-1,1 1,-1-1,0 0,-1 0,0 0,0 0,-1 0,0-1,0 0,-1 0,0 0,0-1,-1 0,1 0,-1 0,-1-1,1 0,-1-1,1 0,-1 0,-1 0,1-1,0 0,-1-1,-5 1,9-2,1-1,0-1,0 1,0 0,0-1,0 0,0 0,0 0,0-1,0 1,0-1,0 0,1 0,-1 0,1 0,0-1,-1 0,1 1,0-1,1 0,-1 0,0-1,1 1,0-1,0 1,0-1,0 0,-1-3,0-2,0 1,0-2,1 1,1 0,-1 0,1-1,1 1,0 0,0-1,1 1,0 0,1-5,5-8,0-1,1 1,1 1,1 0,0 0,2 1,1 0,0 1,1 0,1 1,1 1,1 1,0 0,1 1,14-9,-16 14,1 1,0 1,0 0,0 1,1 1,0 1,0 1,1 0,-1 1,6 1,0 0</inkml:trace>
</inkml:ink>
</file>

<file path=ppt/ink/ink6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5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437 51,'-78'22,"22"-4,1 3,0 2,2 3,-43 27,95-52,-34 27,34-28,1 1,-1-1,1 1,-1-1,1 1,-1-1,1 1,-1-1,1 1,0-1,-1 1,1 0,0-1,-1 1,1 0,0-1,0 1,0 0,0 0,0-1,0 1,0 0,0-1,0 1,0 0,0-1,0 1,0 0,0 0,1-1,-1 1,0-1,1 1,-1 0,0-1,1 1,-1-1,1 1,-1 0,1-1,-1 1,1-1,-1 0,1 1,-1-1,1 1,0-1,-1 0,1 0,0 1,-1-1,1 0,0 0,-1 0,1 0,0 1,-1-1,1 0,164 17,-155-14,0 1,0-1,0 2,0-1,0 1,-1 1,0 0,0 0,-1 1,0 0,1 1,-6-5,0 0,-1 0,1 1,-1-1,1 1,-1-1,0 1,0 0,-1 0,1 0,-1 0,0 0,0 0,0 0,0 0,-1 0,0 1,0-1,0 0,0 0,-1 1,1-1,-1 0,0 0,-1 0,1 0,-1 0,1 0,-2 1,-5 5,1 0,-2-1,1 0,-2-1,1 0,-1 0,0-1,0 0,-1-1,0 0,0-1,-1 0,1 0,-1-2,0 1,0-2,0 1,-1-2,1 1,0-2,-7 0,-7-5,26-2</inkml:trace>
  <inkml:trace contextRef="#ctx0" brushRef="#br0" timeOffset="615.694">861 249,'-18'107,"-77"263,92-359,-1 0,0 0,-1-1,0 1,0-1,-2 0,1-1,-1 1,0-1,-8 7,14-15,-1-1,1 1,-1-1,1 0,0 1,-1-1,1 0,-1 0,1 0,-1 0,1 0,-1 0,1 0,-1-1,1 1,-1-1,1 1,-1-1,1 1,0-1,-1 0,1 1,0-1,0 0,-1 0,1 0,0 0,0 0,0 0,0-1,0 1,1 0,-1 0,0-1,0 1,1 0,-1-1,1 1,-1-1,1 1,0-1,0 1,-1 0,1-1,0 1,0-1,0 1,1-1,-1 1,0-1,1 1,-1-1,0 1,1-1,0 1,-1 0,1-1,0 1,0 0,0-1,7-23,1 1,1-1,2 1,0 1,2 0,0 1,3-1,-9 11,44-61,3 3,3 1,37-30,-84 88,0 0,0 1,1 0,0 0,1 1,0 1,0 0,1 1,0 1,1 0,-1 1,1 0,14-2,-26 7,-1-1,0 1,1 1,-1-1,0 0,1 0,-1 1,0-1,0 1,1 0,-1 0,0 0,0 0,0 0,0 0,0 0,0 1,0-1,-1 1,1-1,0 1,-1 0,1 0,-1 0,0 0,0 0,1 0,-1 0,-1 0,1 0,0 0,0 1,-1-1,1 0,-1 0,0 1,0-1,0 0,0 1,0-1,0 0,-1 1,-21 99,6-71,-2 0,0-2,-2 0,-1 0,-1-2,-2-1,0-1,-2-1,-3 1,-81 33,106-56,-1-1,1 0,0 0,0 0,-1 0,1-1,-1 1,1-1,0-1,-1 1,1 0,-1-1,1 0,0 0,0 0,0-1,-1 1,1-1,0 0,1 0,-1-1,0 1,1-1,-1 0,1 1,-1-3,-10-13</inkml:trace>
  <inkml:trace contextRef="#ctx0" brushRef="#br0" timeOffset="1169.25">974 531,'35'3,"0"-1,-1-1,1-2,0-1,0-2,-1-2,26-7,-34 4,-1-1,-1-1,0-2,0 0,-1-2,-1 0,-1-2,0 0,-1-1,-1-1,0-1,-2-1,0 0,-2-1,0-1,1-4,-10 17,-1 0,0 0,0 0,-1 0,-1-1,1 0,-2 0,1 1,-2-2,1 1,-2 0,1 0,-2-10,-2 17,1-1,-1 1,0 0,0 0,0 1,-1-1,0 1,1-1,-1 1,0 0,0 1,-1-1,1 1,-1 0,1 0,-1 0,0 0,1 1,-1 0,0 0,0 0,0 1,0-1,0 1,0 0,0 1,0-1,0 1,0 0,0 0,1 1,-1-1,0 1,1 0,-1 0,1 1,0 0,0-1,0 1,-2 2,-2 1,0 0,1 0,0 1,0 0,0 1,1-1,0 1,1 0,0 0,0 1,0 0,4-6,0-1,0 1,0-1,0 1,0 0,0-1,1 1,0 0,-1-1,1 1,0 0,0 0,0-1,1 1,-1 0,1-1,-1 1,1 0,0-1,0 1,0-1,0 1,1-1,-1 1,1-1,-1 0,1 0,0 0,0 0,0 0,0 0,0 0,0-1,1 1,-1-1,0 0,1 1,-1-1,1 0,0 0,13 3,-1 0,1-1,-1 0,1-1,0-1,0 0,0-2,0 0,9-2,68 1,-91 3,1-1,0 1,0-1,0 1,0 0,0 0,-1 0,1 1,0-1,-1 1,0-1,1 1,-1 0,0 0,1 0,-1 0,0 0,-1 0,1 1,0-1,-1 1,1-1,-1 1,0 0,0-1,0 1,0 0,0 0,-1 0,1 0,-1 0,0 0,1 0,-2 0,1 0,0-1,-1 2,-20 112,-32 50,53-166,-1 0,1 1,0-1,0 1,0-1,-1 0,1 1,0-1,0 1,0-1,0 1,0-1,0 1,0-1,0 1,0-1,0 0,0 1,0-1,0 1,1-1,-1 1,0-1,0 0,0 1,1-1,-1 1,0-1,0 0,1 1,-1-1,0 0,1 1,-1-1,0 0,1 0,-1 1,1-1,-1 0,0 0,1 1,-1-1,1 0,-1 0,1 0,-1 0,0 0,1 0,-1 0,1 0,-1 0,1 0,-1 0,1 0,-1 0,1 0,-1 0,0-1,1 1,-1 0,1 0,-1-1,0 1,1 0,-1 0,0-1,1 1,-1 0,9-8</inkml:trace>
</inkml:ink>
</file>

<file path=ppt/ink/ink6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9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262 193,'-62'368,"55"-318,-33 107,40-157,0-1,0 0,0 1,-1-1,1 1,0-1,-1 1,1-1,0 0,-1 1,1-1,-1 1,1 0,-1-1,1 1,-1-1,1 1,-1 0,1-1,-1 1,1 0,-1-1,0 1,1 0,-1 0,0 0,1 0,-1 0,0 0,1 0,-1 0,0 0,1 0,-1 0,1 0,-1 0,0 0,1 0,-1 1,0-1,1 0,-1 0,1 1,-1-1,1 1,-1-1,1 0,-1 1,6-25,2 0,0 0,2 0,1 1,0 1,2 0,1 0,0 1,9-9,-9 10,16-28,2 1,2 2,2 1,2 1,1 3,3 1,1 2,2 1,-38 32,1-3,2 1,-1 0,1 0,0 0,0 1,1 1,-1 0,1 0,0 1,0 0,0 0,1 1,-1 1,1 0,-1 0,1 1,3 1,-9 2,0 1,0 0,0 0,-1 0,0 0,1 1,-2 0,1 0,0 0,-1 0,0 1,0-1,-1 1,0 0,0 0,0 0,0 0,-1 0,0 0,-1 0,1 0,-1 1,0-1,-1 0,1 0,-1 0,0 1,-1-1,0 0,0 0,-3 19,-2 1,-1-1,-1-1,-1 1,-1-2,-1 1,-1-2,-1 0,-1 0,-1-1,-1-1,-1-1,-17 15,26-25,-1-1,0 0,-1 0,0-1,0-1,0 0,-1 0,0-1,0-1,0 0,-1 0,1-2,-1 1,0-1,0-1,0-1,1 0,-1 0,0-1,-1-1,11 2,1-1,0 1,-1-1,1 1,-1-1,1 0,0 0,-1 0,1 0,0-1,0 1,0 0,0-1,0 0,0 1,1-1,-1 0,0 0,1 0,-1 0,1 0,0 0,0-1,0 1,0 0,0-1,0 1,1-1,-1 1,1 0,-1-1,1 1,0-1,0 1,0-1,1 1,-1-3,5-12</inkml:trace>
  <inkml:trace contextRef="#ctx0" brushRef="#br0" timeOffset="533.196">855 474,'32'-3,"0"-2,-1-1,1-1,-2-2,1-1,-1-2,-1-1,0-1,-1-1,0-1,-1-2,-1-1,19-18,-37 29,-1 0,0 0,0-1,0 0,-1 0,0 0,-1-1,0 0,-1 0,0-1,0 1,-1-1,-1 1,1-1,-2 0,0 0,0 0,-1 0,0 0,-1-1,0 8,0-1,0 1,-1 0,0 0,0 0,0 0,0 1,0-1,-1 0,0 1,0 0,0-1,0 1,0 0,-1 1,1-1,-1 1,1-1,-1 1,0 0,0 0,0 1,0-1,-1 1,1 0,0 0,-1 0,1 1,0 0,-1-1,1 2,-1-1,1 0,0 1,-1 0,1 0,0 0,0 0,0 1,0 0,0 0,0 0,0 0,0 0,1 1,-1 0,1 0,0 0,-3 0,0 0,0 1,0 0,0 0,1 1,0-1,0 1,0 0,1 1,-1-1,1 1,1 0,-1 0,1 0,0 0,0 1,1-1,0 1,0 0,0 0,1-1,0 2,4-3,1 0,0 0,0 0,0 0,0-1,1 0,0 0,0 0,0-1,0 1,0-1,1 0,-1-1,1 0,0 1,0-2,0 1,0-1,0 0,0 0,0 0,1-1,-1 0,0 0,2-1,16 2,-21-2,0 0,1 0,-1 1,0 0,1 0,-1 0,0 0,1 0,-1 1,0-1,1 1,-1 0,0 0,0 0,0 0,0 1,0-1,0 1,0 0,0 0,0 0,-1 0,1 0,-1 0,0 1,0 0,0-1,0 1,0 0,0 0,-1 0,1 0,-1 0,0 0,1 2,-2 5,0 0,0 1,-1-1,-1 1,0-1,0 0,-1 0,0 0,0 0,-1 0,-1-1,0 0,0 0,-1 1,-34 94,39-102,1-1,0 1,-1-1,1 1,0-1,0 1,0 0,0-1,0 1,0-1,1 1,-1-1,0 1,1 0,-1-1,1 1,0-1,-1 0,1 1,0-1,0 0,0 1,0-1,0 0,0 0,0 0,0 0,1 0,-1 0,0 0,1 0,-1 0,1-1,-1 1,1 0,-1-1,17 1</inkml:trace>
  <inkml:trace contextRef="#ctx0" brushRef="#br0" timeOffset="4618.49">178 673,'-3'1,"-1"0,1 1,0-1,0 1,0 0,0 0,0 0,1 0,-1 1,1-1,-1 1,1-1,0 1,0 0,0 0,0 0,0 0,0 2,-4 4,-37 122,-10 14,27-41,25-92</inkml:trace>
</inkml:ink>
</file>

<file path=ppt/ink/ink6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25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121 424,'-13'15,"1"0,0 1,1 0,1 0,1 2,0-1,1 1,1 0,1 1,0 0,2-1,0 2,1-1,1 0,0 2,2-17,-1 1,0 0,1-1,0 1,0 0,0 0,1-1,0 1,0 0,0-1,0 1,1-1,-1 1,1-1,0 0,1 1,-1-1,1 0,-1-1,1 1,1 0,-1-1,0 0,1 1,0-1,-1-1,1 1,0-1,1 1,-1-1,0 0,1-1,-1 1,1-1,-1 0,1 0,0 0,-1 0,1-1,0 0,0 0,-1 0,1-1,0 0,-1 0,1 0,0 0,0-1,10-7,-1-1,1 0,-2-1,0-1,0 0,-1-1,-1 0,0-1,7-12,54-58,-71 83,0-1,0 1,0-1,1 1,-1 0,0 0,0-1,1 1,-1 0,1 0,-1 0,1 1,0-1,-1 0,1 1,0-1,-1 1,1-1,0 1,0 0,-1-1,1 1,0 0,0 0,0 1,-1-1,1 0,0 0,0 1,-1-1,1 1,0 0,-1 0,1-1,-1 1,1 0,-1 0,1 0,-1 0,1 1,-1-1,0 0,0 1,0-1,0 1,0-1,0 1,0-1,0 1,-1-1,1 1,0 0,-1 0,0-1,1 1,-1 0,0 0,0-1,0 2,5 23,-4-12,1 0,0 0,1-1,0 1,1-1,1 0,0 0,1 0,0-1,1 0,0 0,1-1,6 7,-10-15,0 0,0 0,1 0,-1-1,1 0,-1 0,1 0,0 0,0-1,0 0,0 0,0 0,0-1,0 1,0-1,0 0,0-1,0 1,1-1,-1 0,-1 0,1-1,0 0,0 1,0-2,-1 1,1 0,1-2,9-5,0-1,0 0,-1-1,-1-1,0 0,0-1,6-8,-4-1,0 0,-1-1,-1-1,-2 0,0 0,-1-2,-2 1,-1-1,0 0,0-15,5 16,-6 25</inkml:trace>
  <inkml:trace contextRef="#ctx0" brushRef="#br0" timeOffset="230.298">1221 565,'-4'38,"-3"18,1 4,2-4,0-10</inkml:trace>
  <inkml:trace contextRef="#ctx0" brushRef="#br0" timeOffset="413.902">1108 227,'0'0</inkml:trace>
  <inkml:trace contextRef="#ctx0" brushRef="#br0" timeOffset="801.035">1673 0,'8'95,"-3"-1,-4 1,-9 59,3-65,-14 117,18-200,-8 149,9-154,1-1,-1 0,1 0,-1 0,1 0,-1 0,1 0,-1 0,1 0,-1 0,1 0,-1 0,1 0,-1 0,1 0,-1 0,1 0,-1-1,1 1,-1 0,1 0,-1-1,1 1,-1 0,1-1,-1 1,0 0,1-1,-1 1,1-1,-1 1,0-1,0 1,1 0,-1-1,0 1,0-1,0 1,1-1,-1 0,0 1,0-1,0 1,0-1,0 1,0-1,0 1,0-1,0 1,0-1,-1 1,1-1,5-17</inkml:trace>
  <inkml:trace contextRef="#ctx0" brushRef="#br0" timeOffset="1033.211">1391 565,'34'-5,"25"-6,7-2,-2-2,-8 0,-8 3,-8 4,-5 3,-5-3,-2 1,-1 1,0-3,0-1,-5 3</inkml:trace>
  <inkml:trace contextRef="#ctx0" brushRef="#br0" timeOffset="1452.657">2096 57,'-102'504,"98"-489,0-1,2 1,0 0,1 0,0 0,1 0,1 0,0 0,1 0,0 0,2-1,-1 1,2-1,0 0,1 0,1 1,-6-13,1 1,-1-1,1 1,0-1,0 0,0 0,0 0,1 0,-1 0,0 0,1 0,-1-1,1 1,0-1,-1 0,1 0,0 0,0 0,0 0,0-1,0 1,0-1,0 0,0 0,0 0,0 0,0 0,0-1,0 0,0 1,-1-1,4-1,83-55,-71 42,135-95,-152 109,1 0,0 0,0 1,0-1,0 0,0 1,0-1,0 1,0-1,0 1,1 0,-1 0,0 0,0 0,0 1,0-1,0 0,0 1,0 0,0-1,0 1,0 0,0 0,0 0,0 0,-1 0,1 1,0-1,-1 0,1 1,-1-1,0 1,1 0,-1-1,0 1,0 0,0 0,0 0,0 0,0 0,-1 0,1 0,-1 0,1 0,-1 0,0 0,0 0,0 0,2 95,6 25,8-103,-6-17</inkml:trace>
</inkml:ink>
</file>

<file path=ppt/ink/ink6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30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93 142,'210'-122,"-211"122,1-1,0 1,-1 0,1 0,-1-1,1 1,0 0,0-1,-1 1,1 0,0-1,-1 1,1-1,0 1,0 0,0-1,0 1,-1-1,1 1,0-1,0 1,0-1,0 1,0 0,0-1,0 1,0-1,0 1,0-1,0 1,1-1,-1 1,0 0,0-1,0 1,0-1,1 1,-1 0,0-1,0 1,1-1,-1 1,0 0,1 0,-1-1,0 1,1 0,-1-1,1 1,-1 0,0 0,1 0,-1 0,1-1,-1 1,1 0,-1 0,1 0,-1 0,0 0,1 0,-1 0,1 0,-1 0,1 0,-1 0,1 1,-1-1,-35 1,17 4,1 0,1 1,-1 1,1 0,0 1,1 1,0 0,0 1,1 1,0 0,1 1,0 1,1 0,1 0,0 1,-4 6,12-15,0-1,0 0,1 0,-1 1,1 0,0-1,0 1,0 0,1 0,0 0,0 0,0 0,0 0,1 0,0 1,0-1,0 0,1 0,0 0,0 0,0 0,0 0,1 0,0 0,0 0,0-1,1 1,0-1,-1 0,2 0,-1 1,0-2,1 1,-1 0,1-1,0 0,1 0,-1 0,0 0,1-1,-1 1,1-1,0-1,4 2,4-3,-1-1,1-1,-1-1,1 1,-1-2,0 0,0 0,0-1,-1 0,1-1,-2-1,1 0,0 0,-1-1,0 0,205-189,-153 149,-60 49,0-1,-1 1,1 0,0 0,-1 0,1 0,-1 1,1-1,-1 0,0 1,1-1,-1 0,0 1,0 0,0-1,0 1,0 0,-1-1,1 1,0 0,-1 0,1 0,-1 0,0-1,0 1,1 0,-1 0,0 0,-1 0,1 1,2 8,5 20,-7-23,0 0,0-1,1 1,0-1,1 1,-1-1,2 1,-1-1,1 0,0 0,0 0,1 0,0 0,0-1,1 0,-1 0,2 0,-1 0,0-1,1 0,0 0,0-1,1 1,-1-1,1-1,0 1,0-1,0 0,4 0,-1-3,0 0,0-1,1 0,-1-1,0 0,-1-1,1 0,0 0,-1-1,0-1,0 1,12-7</inkml:trace>
</inkml:ink>
</file>

<file path=ppt/ink/ink6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01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28 451,'0'29,"5"15,2-1</inkml:trace>
  <inkml:trace contextRef="#ctx0" brushRef="#br0" timeOffset="182.841">1 0,'4'39,"3"12</inkml:trace>
  <inkml:trace contextRef="#ctx0" brushRef="#br0" timeOffset="5751.507">678 226,'2'-15,"-2"14,1 0,-1 0,0 0,1 0,-1 0,0 0,0 0,0 0,0 0,0 0,0 0,0 0,0 0,0 0,0 0,-1 0,1 0,0 0,-1 0,1 1,-1-1,1 0,-1 0,1 0,-1 0,0 1,1-1,-1 0,0 1,0-1,1 0,-1 1,0-1,0 1,0-1,0 1,0-1,0 1,-8-3,1 1,0 0,-1 1,1 0,-1 0,1 0,-1 1,1 1,-1-1,1 2,-1-1,1 1,0 0,-1 1,1-1,-1 2,5-3,1 1,-1-1,0 1,1-1,0 1,-1 0,1 0,0 1,0-1,0 1,0-1,0 1,1 0,-1 0,1 0,0 1,0-1,0 1,0-1,0 1,1-1,0 1,0 0,0 0,0-1,0 1,1 0,0 0,-1 0,2 0,-1 0,0 0,1 0,0-1,0 3,3 3,1-1,-1 0,2 0,-1 0,1-1,0 1,1-1,0-1,0 1,0-1,1-1,0 1,3 1,-4-4,-1 0,0 1,0 0,0 1,0-1,-1 1,0 0,0 1,0-1,0 1,-1 0,0 0,0 0,-1 1,1-1,-2 1,1 0,-1 0,0 0,0 0,-1 0,1 4,-4-6,-1 1,0-1,1 1,-2-1,1 0,-1 0,0-1,0 1,0-1,0 0,-1 0,0 0,1-1,-1 1,-1-1,1 0,0-1,-1 1,0-1,1 0,-1-1,0 1,0-1,0 0,0-1,0 1,0-1,0 0,0-1,0 1,0-1,-2-1,-20-3,2 0</inkml:trace>
  <inkml:trace contextRef="#ctx0" brushRef="#br0" timeOffset="6351.968">1891 311,'-5'28,"-1"20,-5 2,0-4,2-4,2-5,7-13,3-15,2-10</inkml:trace>
  <inkml:trace contextRef="#ctx0" brushRef="#br0" timeOffset="6600.096">1863 28,'-10'10,"7"2,4 1</inkml:trace>
  <inkml:trace contextRef="#ctx0" brushRef="#br0" timeOffset="7003.694">2400 170,'-16'6,"1"-2,0 1,1 1,-1 0,1 1,1 0,-1 1,1 1,0 0,1 1,0 0,1 1,0 0,1 0,-3 6,11-15,1 1,0-1,0 1,-1 0,2-1,-1 1,0 0,0 0,1 0,0 0,0 0,-1 0,2 0,-1 0,0-1,1 1,-1 0,1 0,0 0,0 0,0-1,0 1,0 0,1-1,-1 1,1-1,-1 1,1-1,0 0,0 0,0 0,1 0,-1 0,1 0,96 49,-66-38,40 41,-71-52,-1 0,1 0,-1 0,1 0,-1 0,0 0,0 1,0-1,0 0,-1 1,1-1,-1 0,1 1,-1-1,0 1,0-1,0 1,0-1,0 1,-1-1,1 1,-1-1,1 0,-1 1,0-1,0 0,0 0,0 1,0-1,-1 0,1 0,-1 0,1 0,-1-1,-1 2,-5 2,1-1,-1 0,-1 0,1-1,0 0,-1-1,0 0,1 0,-1 0,0-2,0 1,0-1,0 0,0 0,0-1,-6-2,-10 2,-1 0</inkml:trace>
  <inkml:trace contextRef="#ctx0" brushRef="#br0" timeOffset="7936.344">3358 451,'27'-6,"-2"-1,1-2,-1 0,0-2,-1-1,-1-1,0-1,0-1,-2 0,0-2,0-1,-2 0,10-13,74-108,-103 138,1 0,-1 0,0 0,1 0,-1 1,1-1,-1 0,1 0,-1 1,1-1,0 0,-1 1,1-1,0 1,-1-1,1 1,0-1,0 1,0-1,0 1,-1 0,1 0,0-1,0 1,0 0,0 0,0 0,0 0,0 0,-1 0,1 0,0 0,0 0,0 0,0 1,0-1,0 0,-1 1,1-1,0 1,0-1,0 0,-1 1,1 0,0-1,16 43,19 231,-23-166,2 1,-5 0,-5 0,-5 30,1-122,-1 0,-1 0,-1 0,-1 0,0 0,-1-1,-1 1,0-1,-1 0,-1-1,0 1,-1-2,-1 1,0-1,-1 0,-1-1,0 0,-1 0,-4 2,12-12,0 0,0 0,-1-1,1 1,0-1,-1 0,0-1,1 1,-1-1,0 0,0 0,0 0,0-1,0 1,0-1,0-1,0 1,0-1,1 1,-1-1,0-1,0 1,0-1,1 0,-1 0,1 0,0 0,-1-1,1 0,0 0,1 0,-1 0,0-1,1 1,0-1,0 0,0 0,0 0,0-2,-8-29,3 1,1-1,1 0,2 0,2-1,1 1,1-1,2 1,2 0,1-1,10-32,-14 63,-1-3,0 0,1 0,-1 1,2-1,-1 1,1-1,0 1,1-1,0 1,0 0,0 0,1 0,0 1,0-1,1 1,0 0,0 0,0 1,1 0,0-1,0 2,0-1,0 1,3-1,14 1,-1 2</inkml:trace>
  <inkml:trace contextRef="#ctx0" brushRef="#br0" timeOffset="8688.528">4092 0,'-3'33,"0"-1,2 1,2 0,1-1,1 1,2-1,1 0,1 0,8 18,-12-44,-1-1,1 0,0 1,0-1,1-1,-1 1,1 0,0-1,1 1,-1-1,1-1,0 1,0-1,0 1,0-1,0-1,1 1,-1-1,1 0,0 0,0 0,-1-1,1 0,0 0,0-1,0 0,0 0,0 0,0-1,0 1,0-1,0-1,0 1,0-1,-1 0,1-1,-1 1,1-1,-1 0,0 0,0-1,0 1,1-3,11-12,-1-1,0-1,-2-1,0 0,-2 0,0-1,-1-1,-1 0,-2 0,0-1,-1 0,2-21,-8 40,6-20</inkml:trace>
  <inkml:trace contextRef="#ctx0" brushRef="#br0" timeOffset="29757.303">508 1750,'-34'-1,"-1"3,1 1,0 1,0 2,0 1,1 2,0 1,-7 5,2 9,37-23,1-1,-1 1,1-1,-1 1,1-1,-1 1,1-1,-1 1,1-1,0 1,-1 0,1-1,0 1,0 0,0-1,-1 1,1 0,0-1,0 1,0 0,0-1,0 1,0 0,0-1,0 1,0 0,1-1,-1 1,0 0,0-1,0 1,1 0,-1-1,1 1,-1-1,0 1,1-1,-1 1,1-1,-1 1,1-1,-1 1,1-1,-1 1,1-1,0 0,-1 1,1-1,-1 0,1 0,0 1,-1-1,1 0,0 0,0 0,-1 0,1 0,0 0,-1 0,2 0,165 33,-151-28,0 1,0 0,0 1,0 1,-1 0,-1 1,7 6,-17-12,0-1,-1 1,1 1,-1-1,0 0,0 1,0 0,-1-1,1 1,-1 0,0 1,0-1,0 0,-1 0,1 1,-1-1,0 1,0-1,-1 1,0 0,1-1,-1 1,-1 0,1-1,-1 1,0-1,0 1,0-1,0 1,-1-1,-4 4,0 0,-1-1,0 0,0-1,0 1,-1-1,0-1,0 1,-1-1,0-1,1 0,-1 0,-1-1,1 0,0 0,-1-1,0 0,1-1,-1 0,0-1,0 0,0 0,-104 1,90-2</inkml:trace>
  <inkml:trace contextRef="#ctx0" brushRef="#br0" timeOffset="31442.127">1016 1355,'-6'6,"1"0,0 0,0 0,1 1,-1-1,1 1,1 0,-1 1,1-1,1 1,-1-1,1 1,1 0,-1 0,1-1,1 1,-1 0,2 8,-1-15,-2 376,-25-191,3-107,21-76,1-6</inkml:trace>
  <inkml:trace contextRef="#ctx0" brushRef="#br0" timeOffset="31689.291">706 1835,'29'-15,"18"-4,8 1,-3-2,-4 3,-5 5,-6 3,-5 5,-2 2,-1 1,-2 6,0 2,0 0,-4 3,-2 1,-4-2</inkml:trace>
  <inkml:trace contextRef="#ctx0" brushRef="#br0" timeOffset="32046.514">1326 2230,'-6'-11,"0"0,1-1,0 1,1-1,0 0,1 0,0 0,0 0,2-1,0 1,0-1,1 1,0-1,1 1,1 0,0-1,1 1,0 0,0 0,4-7,-1 3,1 0,1 1,0 0,1 0,1 0,0 1,1 1,0 0,1 0,0 1,1 1,1 0,0 0,0 2,1 0,0 0,0 2,3-1,23 11,-23 6</inkml:trace>
  <inkml:trace contextRef="#ctx0" brushRef="#br0" timeOffset="32527.188">1891 1835,'-34'15,"0"1,2 2,0 1,1 1,1 2,1 1,-16 17,40-36,1 1,-1 0,1 1,0-1,0 1,0 0,1 0,0 0,0 1,1-1,-1 1,1-1,1 1,-1 0,1-1,1 1,-1 0,1 0,0 0,0 0,1 0,0 0,1-1,0 6,0-10,-1 0,1 0,-1 1,1-1,0 0,0 0,0-1,0 1,0 0,0-1,1 1,-1-1,0 1,1-1,-1 0,1 0,0-1,-1 1,1 0,-1-1,1 1,0-1,0 0,-1 0,1 0,0 0,-1-1,1 1,0-1,-1 1,1-1,0 0,-1 0,0 0,1-1,0 1,85-55,84-156,-170 212,0 1,0-1,0 0,0 1,0-1,0 1,-1-1,1 1,0 0,0 0,-1 0,1 0,0 0,-1 0,1 0,-1 1,0-1,1 0,-1 1,0-1,0 1,0 0,0-1,0 1,0 0,0 0,-1-1,1 1,-1 0,1 0,-1 0,0 0,1 0,-1 0,0 0,0 0,0 0,-1-1,1 2,7 17,0-7,0-1,2-1,-1 1,1-1,1-1,0 0,0 0,1-1,0 0,1-1,0 0,0-1,1 0,-4-2,9 7</inkml:trace>
  <inkml:trace contextRef="#ctx0" brushRef="#br0" timeOffset="32945.736">2173 2202,'185'-311,"-168"291,-16 57,-1-36,-2 32,0-20,1 0,0 0,1 1,0-1,1 0,1 0,0 0,1 0,2 4,-1-13,0 1,0-1,0-1,1 1,0-1,-1 0,1 0,1 0,-1-1,0 1,1-1,-1-1,1 1,-1-1,1 0,0 0,-1 0,1-1,0 0,0 0,0-1,-1 1,1-1,0-1,-1 1,1-1,-1 0,1 0,-1 0,0-1,0 0,0 0,2-1,6-7,1-1,-2 0,1 0,-2-2,0 1,0-1,-1-1,-1 0,0 0,-1-1,31-48,-23 40,-3 1</inkml:trace>
  <inkml:trace contextRef="#ctx0" brushRef="#br0" timeOffset="33878.681">3020 1835,'-5'-1,"-1"0,0 1,0 0,0 0,0 0,0 1,0 0,1 0,-1 1,0-1,1 1,-1 0,1 1,0-1,-1 1,1 0,0 1,1-1,-1 1,1 0,-1 0,1 0,1 1,-1-1,0 1,1 0,0 0,0 0,-1 3,-1-2,0 0,0 0,0 1,1 0,0 0,0 0,1 0,0 0,0 1,1-1,0 1,0 0,0 0,1 0,1-1,-1 1,1 0,1 0,-1 0,1 0,1 0,-1 0,1 0,1-1,1 5,-2-10,-1-1,1 1,-1-1,1 0,-1 1,1-1,0 0,0 0,0 0,0 0,0 0,0-1,0 1,0 0,0-1,0 0,0 1,0-1,0 0,1 0,-1 0,0-1,0 1,0 0,0-1,0 1,0-1,0 0,0 0,0 1,0-1,0-1,60-36,8-17,-34 26,1 1,2 1,0 2,23-9,-60 32,0 1,0 0,0-1,0 1,0 0,0 0,0 0,0 0,1 0,-1 0,0 1,1-1,-1 1,1 0,-1 0,0 0,1 0,-1 0,1 0,-1 0,0 1,1-1,-1 1,0 0,1 0,-1 0,0 0,0 0,0 0,0 1,0-1,0 1,0-1,0 1,-1 0,1 0,1 1,0 11,0 0,-2-1,1 1,-1 0,-1 0,-1 0,0 0,0 0,-2 0,0 0,-4 12,-5 41,3 254,10-209,-1-106,0 1,0 0,-1 0,0 0,-1-1,1 1,-1 0,0-1,-1 0,1 1,-1-1,-1 0,1 0,-1-1,0 1,0-1,-1 0,0 0,1 0,-2-1,1 1,0-1,-1 0,0-1,0 0,0 1,0-2,-1 1,1-1,-1 0,1 0,-1-1,-1 0,3 0,1-1,0 1,0-1,0-1,0 1,0 0,-1-1,1 0,0 0,0 0,0 0,1-1,-1 1,0-1,0 0,1 0,-1-1,1 1,0-1,0 1,0-1,0 0,0 0,0-1,1 1,0-1,0 1,0-1,0 1,0-1,1 0,-1 0,1 0,0-2,-2-6,0-1,2 0,-1 0,2 0,0 0,0 1,1-1,1 0,0 0,3-7,-1 5,1 0,1 1,0 0,1 0,0 1,1 0,1 0,0 0,0 2,2-1,-1 1,1 0,1 1,0 1,11-7,-14 11,1 0,0 2,0-1,0 1,0 1,1-1,-1 2,1 0,0 0,-1 1,1 0,-1 0,7 2,73-4,-62-3,0 0,0-3,0 0,-1-1,0-2,-1-1,0-1,-1-1,-1-1,19-16,-29 22,-1-1,0-1,0 0,-1-1,-1 0,0-1,0 0,-1-1,-1 0,-1-1,0 0,0 0,-2 0,0-1,0 0,-1-2,-5 14,0 0,1 0,-1 0,0 0,-1 0,1 0,-1 0,0 0,0 0,0 0,0 1,-1-1,0 0,1 1,-1-1,0 1,-1 0,1-1,-1 1,1 0,-1 0,0 1,0-1,0 1,-1-1,1 1,0 0,-1 0,0 1,1-1,-1 1,0 0,0-1,0 2,1-1,-1 0,0 1,0 0,0 0,0 0,0 0,0 1,0-1,0 1,0 0,0 0,0 1,1-1,-1 1,0 0,-7 3,0 1,0 0,0 0,1 1,0 0,0 1,0 0,1 1,1 0,0 0,0 1,0 0,1 0,1 1,0 0,0 0,1 1,1-1,0 1,0 0,1 0,1 0,0 1,1-1,0 0,1 2,1-6,1 0,0 1,0-2,1 1,0 0,1 0,-1-1,1 0,1 0,0 0,0 0,0-1,1 1,-1-1,1-1,1 1,-1-1,1 0,0-1,0 0,1 0,0 0,18 9,1-2,1 0,-1-2,1-1,20 2,-23-5,0-1,0 0,1-2,0-2,-1 0,1-1,-1-2,1 0,-1-2,0-1,20-7,-16 2</inkml:trace>
</inkml:ink>
</file>

<file path=ppt/ink/ink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3:05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619 565,'1'-1,"0"1,0-1,0 1,-1-1,1 0,0 1,0-1,-1 0,1 0,-1 0,1 1,-1-1,1 0,-1 0,1 0,-1 0,0 0,1 0,-1 0,0 0,0 0,0 0,0 0,0 0,0 0,0 0,0 0,0 0,0 0,0 0,-1 0,1 0,0 0,-1 0,1 0,-1 0,1 1,-1-1,1 0,-1 0,0 0,0 1,1-1,-1 0,0 1,0-1,1 1,-1-1,0 1,0-1,-51-14,1 14,1 3,-1 1,0 3,1 2,0 2,-15 7,32-9,28-7,0-1,0 0,1 1,-1-1,1 1,-1 0,1 1,-1-1,1 1,0 0,-1 0,1 0,0 0,1 1,-1 0,0-1,1 1,-1 1,1-1,0 0,0 1,0 0,1 0,-1 0,0 2,4-2,1-1,0 1,0-1,0 0,0 1,1-1,-1 0,1 0,0-1,0 1,0-1,0 1,0-1,0 0,1 0,-1 0,1-1,0 1,-1-1,1 0,0 0,0 0,0 0,-1-1,1 1,0-1,3 0,0 1,227 27,-216-18,-40 13,16-18,-150 101,121-82,0 2,2 2,1 1,-15 18,43-44,0 1,0 0,1-1,-1 2,1-1,0 0,0 0,0 1,1 0,0 0,0-1,0 1,0 1,1-1,0 0,0 0,0 0,0 1,1-1,0 0,0 1,1-1,-1 0,1 0,0 1,1-1,-1 0,1 0,0 0,0-1,1 1,0 0,6 4,1 0,0-1,1 0,0 0,0-1,1-1,-1 0,2-1,-1 0,0-1,1 0,0-1,0 0,0-1,0 0,0-2,0 1,1-1,-1-1,0-1,0 0,0 0,0-1,43-8,-32 4</inkml:trace>
  <inkml:trace contextRef="#ctx0" brushRef="#br0" timeOffset="602.785">393 1,'-8'11,"0"1,1 0,1 0,0 1,0 0,1 0,1 0,0 1,1-1,0 1,1 0,1 0,0 0,1 0,1 0,0 0,2 11,-2 9,18 131,-65 326,19-232,-3 100,14-249,19-96</inkml:trace>
</inkml:ink>
</file>

<file path=ppt/ink/ink6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38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1 994,'88'-54,"-3"-4,-2-4,-3-3,60-65,-114 106,-2-2,0 0,-2-2,-1 0,-1-1,-2-1,-1-1,-1-1,9-26,-23 51,6-9,-2-1,0 0,0-1,-2 1,0-1,-1 0,-1 0,-1 0,0-1,-2 1,0 0,-1 0,-2-10,3 25,0 0,0 1,-1-1,1 0,0 1,-1-1,0 1,0 0,0-1,0 1,0 0,0 0,0 0,-1 1,1-1,-1 0,1 1,-1 0,0-1,1 1,-1 0,0 1,0-1,0 0,0 1,0 0,0-1,0 1,0 0,1 1,-1-1,0 0,0 1,0 0,0-1,-2 2,-4 1,0 0,0 1,1 0,-1 0,1 1,1 0,-1 0,0 1,1 0,0 0,-1 3,-25 34,2 1,2 2,1 0,3 2,3 1,1 1,-7 28,19-56,1 1,1-1,2 2,0-1,1 1,1-1,1 1,1 0,1 0,2 0,0-1,1 1,2 0,0-1,2 0,8 20,-11-37,1 0,0 0,1 0,-1-1,1 0,0 0,0-1,1 1,-1-1,1-1,0 1,0-1,1 0,-1-1,0 0,1 0,-1-1,1 1,0-2,-1 1,1-1,0 0,0-1,-1 0,1 0,0 0,-1-1,0 0,1-1,-1 0,0 0,0 0,0-1,-1 0,5-3,17-8,-1-1,0-1,-1-2,-1 0,-1-2,-1-1,6-7,-28 28,5-6,1 0,-1 0,0 0,-1-1,0 0,0 0,-1-1,0 1,0-1,-1 0,0 0,0-1,-3 10,0-1,0 1,0-1,0 0,0 1,0-1,0 0,0 1,0-1,0 1,0-1,0 0,0 1,0-1,-1 1,1-1,0 0,0 1,-1-1,1 1,-1-1,1 1,0-1,-1 1,1-1,-1 1,1 0,-1-1,1 1,-1 0,1-1,-1 1,1 0,-1 0,0-1,1 1,-1 0,1 0,-1 0,0 0,1 0,-1 0,0 0,1 0,-1 0,1 0,-1 0,0 0,1 0,-1 1,1-1,-1 0,0 0,1 1,-1-1,1 0,-1 1,1-1,-1 1,1-1,-1 0,1 1,0-1,-1 1,1-1,0 1,-1 0,1-1,0 1,-38 31,29-22,1 0,1 1,0 0,0 1,1-1,1 1,0 0,1 1,0-1,0 1,2-1,-1 1,2 0,0 0,0 0,1 1,1-1,0 0,3 11,-4-19,1 1,0 0,0 0,1-1,-1 1,1-1,1 1,-1-1,1 0,0 0,0 0,0 0,1 0,0-1,0 1,0-1,0 0,1 0,-1-1,1 0,0 1,0-1,0-1,1 1,-1-1,1 0,-1 0,1-1,0 0,0 1,-1-2,1 1,0-1,0 0,0 0,0-1,-1 0,1 0,2-1,9-5,0-1,-1-1,0-1,-1 0,0-1,-1-1,0 0,0-1,-2 0,0-1,0 0,-1-1,-1-1,0 0,3-10,-7 16,0 0,-1 0,-1-1,0 0,-1 0,0 0,0 0,-1-1,0 1,-1-1,-1 1,0-4,0 11,0-1,-1 0,1 1,-1-1,0 0,-1 1,1-1,-1 1,0 0,0-1,0 1,0 0,-1 0,0 0,0 1,0-1,0 1,0-1,-1 1,1 0,-1 0,0 1,0-1,0 1,0 0,-1 0,1 0,-1 0,1 1,-4-1,-4 2,0 0,0 1,0 0,0 1,1 0,-1 1,1 0,-1 1,1 0,0 1,1 0,-1 1,1 0,0 0,0 1,1 1,0 0,-8 8,15-15,0 0,0 0,1 1,-1-1,0 0,0 1,1 0,-1-1,1 1,-1 0,1 0,0 0,0 0,-1 0,2 0,-1 0,0 0,0 0,1 1,-1-1,1 0,-1 0,1 1,0-1,0 0,0 1,0-1,1 0,-1 0,1 1,-1-1,1 0,0 1,9 6</inkml:trace>
  <inkml:trace contextRef="#ctx0" brushRef="#br0" timeOffset="416.128">1327 599,'-10'13,"2"1,-1 1,2-1,0 1,1 1,0-1,1 1,1 0,0 0,2 1,0-1,0 0,2 1,0 0,1-1,1 5,-1-17,1 1,-1-1,1 1,1-1,-1 0,1 0,-1 0,1 0,0 0,1-1,-1 1,1-1,-1 0,1 0,0 0,0-1,0 1,1-1,-1 0,0 0,1 0,0-1,-1 0,1 0,0 0,-1 0,1-1,0 0,0 0,4 0,2 0,0-1,0-1,1 1,-1-2,0 0,-1 0,1-1,0 0,-1 0,0-1,0-1,7-5,-5 2,0 0,-1-1,0 0,-1-1,0 0,0-1,-1 0,-1 0,0-1,-1 0,0-1,-1 1,-1-1,0 0,-1-1,2-10,-5 22,-1-1,0 0,0 0,0 0,0 0,-1 1,1-1,-1 0,0 0,0 1,0-1,-1 0,1 1,-1-1,0 1,0 0,0 0,-1-1,1 1,-1 1,1-1,-1 0,0 1,0-1,0 1,-1 0,1 0,0 0,-1 1,1-1,-1 1,0-1,1 1,-2 0,-4-1,-1 0,0 1,0 0,0 0,1 1,-1 1,0-1,0 2,0-1,1 1,-1 1,-7 2,-109 67,106-52</inkml:trace>
  <inkml:trace contextRef="#ctx0" brushRef="#br0" timeOffset="905.808">1920 91,'-13'68,"4"1,3 0,2 1,6 56,-2-79,1 296,-1-343,1 4,-1 1,1-1,-1 1,0-1,0 1,-1-1,0 1,1-1,-1 1,-1-1,1 0,-1 1,1-1,-1 0,-1 0,1 0,0-1,-1 1,0 0,0-1,0 1,0-5,1 0,-1 0,1 0,-1 0,1-1,0 1,-1-1,1 1,0-1,0 0,0 0,0 0,1 0,-1 0,0 0,1-1,0 1,-1 0,1-1,0 1,0-1,0 1,0-1,1 0,-1 1,1-1,0 0,-7-21</inkml:trace>
  <inkml:trace contextRef="#ctx0" brushRef="#br0" timeOffset="1301.955">2145 486,'-198'154,"196"-153,-1 0,0 0,1 0,-1 0,1 1,-1-1,1 1,0-1,0 1,0 0,0 0,0 0,0 0,0 0,1 1,-1-1,1 1,-1-1,1 1,0-1,0 1,0-1,1 1,-1 0,0 0,1-1,0 1,0 0,0 0,0 0,0-1,0 1,1 0,-1 0,1 0,0-1,0 1,0-1,0 1,2 2,125 69,-98-49,-1 0,-1 2,-1 1,-2 1,6 10,-18-20</inkml:trace>
  <inkml:trace contextRef="#ctx0" brushRef="#br0" timeOffset="1551.984">2484 684,'-5'34,"-1"20,4 1,4-4,1-10</inkml:trace>
  <inkml:trace contextRef="#ctx0" brushRef="#br0" timeOffset="1802.085">2455 317,'0'19,"0"7</inkml:trace>
  <inkml:trace contextRef="#ctx0" brushRef="#br0" timeOffset="2172.382">2681 994,'164'-281,"-155"264,-7 10,1 0,-1 0,2 1,-1-1,1 1,0 0,0 0,1 1,0-1,0 1,0 0,1 0,3-2,-5 29,-5 105,2-122,0 0,0-1,0 1,0-1,1 0,-1 1,1-1,1 0,-1 0,0 0,1 0,0-1,0 1,0-1,0 1,1-1,-1 0,1-1,0 1,-1 0,1-1,1 0,-1 0,0 0,0-1,3 1,4-1,0-1,1 0,-1-1,0 0,0-1,0-1,0 1,0-2,0 1,0-2,-1 1,0-1,0-1,0 0,-1 0,0-1,0 0,-1-1,0 0,0 0,0-1,2-4,33-27,-30 30</inkml:trace>
  <inkml:trace contextRef="#ctx0" brushRef="#br0" timeOffset="2753.386">3472 599,'-13'7,"1"0,0 1,0 1,1 0,0 1,0 0,1 0,1 1,0 1,0-1,1 1,1 1,0 0,0 0,1 0,1 1,0-1,1 1,1 2,2-14,1 0,0 0,0 0,0 0,0 0,0 0,0 0,1 0,-1 0,1 0,-1 0,1 0,0-1,0 1,-1 0,1 0,1-1,-1 1,0-1,0 1,1-1,-1 1,0-1,1 0,0 1,-1-1,1 0,0 0,-1 0,1 0,0-1,0 1,0 0,0-1,0 0,0 1,-1-1,1 0,0 0,0 0,0 0,2 0,79-31,-12-32,-51 44,-1 0,2 2,1 0,0 2,1 0,0 2,19-8,-40 20,1-1,-1 2,1-1,-1 0,1 0,0 1,-1-1,1 1,-1 0,1 0,0 0,-1 0,1 1,0-1,-1 1,1-1,-1 1,1 0,-1 0,1 0,-1 0,0 0,1 1,-1-1,0 1,0-1,0 1,0 0,0 0,-1 0,1 0,-1 0,1 0,-1 1,1-1,-1 0,0 1,0-1,-1 1,1-1,0 1,-1-1,1 1,-1 0,0-1,0 1,0 0,0-1,0 1,-1 0,-2 319,-8-79,5-174,5-49,0 0,-1 0,-1 0,-1 0,0-1,-2 1,0-1,-1 0,-10 17,15-32,0-1,0 1,0-1,0 0,-1 0,1 0,-1 0,0 0,0 0,0-1,-1 0,1 1,0-1,-1 0,1-1,-1 1,0-1,0 1,1-1,-1 0,0-1,0 1,0-1,0 1,0-1,0 0,0-1,0 1,0-1,0 0,0 0,0 0,1 0,-1 0,0-1,1 0,-1 0,1 0,-1 0,1-1,0 1,0-1,0 1,-1-3,-2-7,0 0,0-1,1 0,1 1,0-2,1 1,0 0,1-1,1 0,0 1,1-1,0 0,1 1,1-1,0-2,-1 6,1 1,0-1,0 1,1 0,0-1,0 1,1 0,0 1,1-1,0 1,0 0,1 0,0 0,1 1,-1 0,1 0,1 1,-1 0,1 0,0 1,0 0,1 0,-1 1,1 0,0 0,0 1,1 0,-1 1,1 0,6 0,12-1,-4 2</inkml:trace>
</inkml:ink>
</file>

<file path=ppt/ink/ink6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47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41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118 312,'19'-1,"0"0,0-1,0-1,0-1,0-1,-1 0,0-1,0-1,7-5,-17 9,-1-1,1 0,-1-1,0 1,-1-1,1-1,-1 1,0-1,0 0,-1-1,0 1,0-1,0 0,-1 0,0 0,-1-1,1 0,-1 0,-1 0,1 0,-2 0,2-6,-3 11,0-1,0 1,0 0,0-1,-1 1,1 0,-1 0,0-1,0 1,0 0,0 0,-1 0,1 0,-1 0,0 0,0 1,0-1,0 0,0 1,0 0,-1-1,1 1,-1 0,0 0,0 1,1-1,-1 1,0-1,-1 1,1 0,0 0,0 0,-2 0,-5-2,-1 2,1-1,-1 1,0 0,1 1,-1 1,1 0,-1 0,1 1,-3 0,1 0,0 0,0 0,1 1,0 1,-1 0,1 0,1 1,-1 0,1 1,0 0,0 1,0 0,1 1,0 0,1 0,0 1,0 0,1 0,0 1,1 0,-1 0,2 0,0 1,0 0,1 0,0 0,1 1,0-1,1 1,1 0,-1 3,3-9,0 0,1-1,0 1,0 0,0-1,0 1,1-1,0 0,0 0,1 0,-1 0,1 0,0-1,0 1,0-1,1 0,0-1,0 1,0-1,0 0,0 0,0-1,1 1,0-1,3 1,11 4,0-1,1-1,-1-1,1-1,0-1,16 0,-5-3,-1-2,0-1,0-1,-1-2,6-3,141-20,-150 30,-3 0</inkml:trace>
  <inkml:trace contextRef="#ctx0" brushRef="#br0" timeOffset="254.412">1246 58,'-9'19,"-18"21,-4 9,-2 0,5-3,2-5,1-4,5-4,1-3,-2-6,4-7</inkml:trace>
  <inkml:trace contextRef="#ctx0" brushRef="#br0" timeOffset="487.689">881 30,'19'24,"16"23,6 7,2 0,-2-10,-3-7,-3-5,-3-3,-2-7,-2-2,0-5,-5 1,-2-3,1-4,-4 2,0-2,-3-1</inkml:trace>
  <inkml:trace contextRef="#ctx0" brushRef="#br0" timeOffset="3086.213">1613 143,'23'165,"-18"-117,-2 0,-2 1,-3-1,-1 0,-6 24,0-9,7-43,0-1,-1 1,-1-1,-1 0,-1 0,-1-1,0 0,-8 15,15-34,0 1,0 0,0-1,0 1,0 0,0-1,0 1,1 0,-1 0,0-1,0 1,0 0,0-1,0 1,0 0,-1-1,1 1,0 0,0-1,0 1,0 0,0-1,0 1,0 0,-1 0,1-1,0 1,0 0,0 0,-1-1,1 1,0 0,0 0,-1-1,1 1,0 0,-1 0,1 0,0 0,0 0,-1-1,1 1,0 0,-1 0,1 0,0 0,-1 0,1 0,0 0,-1 0,1 0,0 0,-1 0,1 0,0 1,-1-1,1 0,0 0,0 0,-1 0,1 0,0 1,-1-1,1 0,0 0,0 1,-2-33,7-7,1 0,3 1,1 0,1 0,3 1,1 1,3-4,12-26,3 2,2 2,4 1,1 2,4 2,16-15,28 3,-86 67,1 1,-1-1,1 1,-1 0,1 0,-1 0,1 0,-1 1,1-1,0 1,-1-1,1 1,0 0,0 0,-1 0,1 0,0 1,-1-1,1 1,0-1,-1 1,1 0,-1 0,1 0,-1 1,1-1,-1 1,0-1,0 1,0 0,0-1,0 1,0 0,0 0,-1 1,1-1,-1 0,2 2,1 11,-1 0,0-1,-1 1,0 0,-2 1,1-1,-2 0,0 0,-1 0,0 0,-1 0,-1-1,-1 1,0-1,0 0,-2 0,1-1,-2 1,0-2,0 1,-1-1,-4 3,4 1,-2-1,0 0,-1-1,0 0,-1-1,-1 0,0-1,0 0,-1-1,-1-1,0 0,0-2,-1 0,0 0,0-2,-1 0,0-1,0 0,-13 0,6-5</inkml:trace>
  <inkml:trace contextRef="#ctx0" brushRef="#br0" timeOffset="3652.721">2066 510,'46'-40,"-1"3,-2-1,-1-2,-2-2,-2-2,-2-2,21-34,-55 77,0 1,0-1,1 0,-1 1,-1-1,1 0,0 0,-1 0,0-1,1 1,-1 0,-1 0,1-1,0 1,-1 0,1-1,-1 1,0-1,0 1,-1 0,1-1,-1 1,0-1,1 1,-1 0,-1 0,1-1,0 1,-1 0,0 0,0 1,1-1,-2 0,1 0,0 1,0-1,-1 1,0 0,1 0,-1 0,0 0,0 0,0 1,0-1,0 1,0 0,-1 0,-2-1,-2 3,-1 0,0 0,0 1,1 0,-1 1,1 0,0 0,-1 0,1 1,1 1,-1-1,1 1,0 0,0 1,0 0,1 0,0 0,0 1,0 0,0 1,5-6,0 0,0 0,1 0,-1 0,0 1,1-1,-1 0,1 0,0 0,0 1,0-1,0 0,0 0,0 1,0-1,1 0,-1 0,1 0,0 1,0-1,0 0,0 0,0 0,0 0,0-1,0 1,1 0,-1 0,1-1,0 1,-1-1,1 1,0-1,0 0,0 0,0 1,0-1,0-1,0 1,1 0,93 25,-70-24,-22-3,0 1,1-1,-1 1,1 0,-1 0,1 0,-1 1,1 0,-1 0,0 0,1 0,-1 0,0 1,0 0,0 0,0 0,0 1,-1-1,1 1,-1 0,1 0,-1 0,0 0,0 0,0 1,-1-1,1 1,-1 0,0 0,0 0,0 0,0 0,-1 1,0-1,1 3,-27 103,5-48,24-26,6-30</inkml:trace>
  <inkml:trace contextRef="#ctx0" brushRef="#br0" timeOffset="4056.329">2658 397,'39'-10,"0"-2,0-1,-1-2,-1-2,0-1,-1-2,-2-2,0-1,1-3,13-26,-48 50,1 1,0-1,-1 1,1-1,-1 1,1-1,-1 0,0 1,0-1,1 0,-1 1,0-1,-1 0,1 1,0-1,0 0,-1 1,1-1,-1 0,1 1,-1-1,0 1,0-1,0 1,1 0,-1-1,-1 1,1 0,0-1,0 1,0 0,-1 0,1 0,0 0,-1 0,1 1,-1-1,-1 0,-2-2,0 1,-1-1,1 1,-1 1,0-1,0 1,0 0,0 0,1 1,-1 0,0 0,0 0,0 0,0 1,0 0,0 1,0-1,1 1,-1 0,1 1,-2 0,-110 69,106-63,0-2,1 2,0 0,1 0,0 0,0 1,1 1,0 0,1 0,-4 9,9-16,0 0,0 0,0 0,1 0,-1 1,1-1,0 1,0-1,1 1,-1-1,1 1,0-1,0 1,1 0,0-1,-1 1,1-1,1 1,-1-1,1 0,-1 0,1 1,1-1,-1 0,0-1,1 1,0 0,0-1,1 2,8 3,-1-1,1 0,1-1,0 0,-1-1,2-1,-1 0,0 0,1-1,0-1,0-1,-1 0,1 0,0-1,0-1,0 0,0-1,-1-1,1 0,-1-1,0 0,0-1,0-1,0 0,-1 0,6-6,7-1</inkml:trace>
  <inkml:trace contextRef="#ctx0" brushRef="#br0" timeOffset="4488.442">3590 30,'-54'35,"28"-20,0 2,2 0,0 2,1 0,-14 16,36-34,-1 0,1 0,0-1,-1 1,1 0,0 0,-1 0,1 1,0-1,0 0,0 0,0 1,0-1,0 1,0-1,0 0,1 1,-1 0,1-1,-1 1,1-1,-1 1,1 0,0-1,0 1,0 0,0-1,0 1,0 0,0-1,1 1,-1 0,1-1,-1 1,1-1,-1 1,1-1,0 1,0-1,0 1,0-1,0 0,0 1,0-1,0 0,0 0,1 0,-1 0,0 0,1 0,-1 0,1-1,-1 1,1 0,-1-1,1 1,19 2,53 18,-73-20,1 0,-1 0,1 0,-1 0,0 0,0 0,1 0,-1 0,0 0,0 0,0 1,0-1,-1 1,1-1,0 0,0 1,-1-1,1 1,-1 0,1-1,-1 1,0-1,0 1,0 0,1-1,-1 1,-1-1,1 1,0 0,0-1,-1 1,1-1,-1 1,1-1,-1 1,0-1,1 1,-1-1,0 1,0-1,0 0,-1 1,-8 11,0-1,-1-1,-1 0,0-1,0 0,-1 0,0-1,-1-1,1 0,-2-1,1-1,-1 0,-2 0,-6 0</inkml:trace>
  <inkml:trace contextRef="#ctx0" brushRef="#br0" timeOffset="4969.965">3985 58,'-16'2,"1"1,0 0,0 1,0 1,0 0,1 1,0 0,0 1,0 1,1 0,1 1,-7 6,17-14,1 0,0 0,0 0,-1 0,1 0,0 0,0 0,0 0,0 1,0-1,1 0,-1 1,0-1,1 0,-1 1,1-1,-1 1,1-1,0 1,-1-1,1 1,0-1,0 1,0-1,0 1,0 0,1-1,-1 1,0-1,1 1,-1-1,1 0,0 1,-1-1,1 1,0-1,0 0,0 0,0 1,0-1,0 0,0 0,0 0,0 0,0 0,1 0,-1-1,0 1,1 0,-1-1,1 1,-1-1,1 1,-1-1,1 1,11 4,-11-5,1 1,0-1,0 1,0-1,-1 1,1 0,0 0,0 0,-1 0,1 1,-1-1,1 1,-1-1,0 1,0 0,0 0,0 0,0 0,0 0,0 1,0-1,-1 0,1 1,-1-1,0 1,0 0,0-1,0 1,0 0,-1 0,1 0,-1-1,0 1,0 0,0 0,0 0,0 0,0 0,-1-1,0 3,-7 6,-1-1,0 0,-1 0,0-1,0 0,-1 0,0-2,-1 1,0-1,0-1,0 0,-5 1,-16 10,8-4</inkml:trace>
  <inkml:trace contextRef="#ctx0" brushRef="#br0" timeOffset="5235.341">4323 171,'-24'34,"-8"15,-3 0,4-8</inkml:trace>
  <inkml:trace contextRef="#ctx0" brushRef="#br0" timeOffset="5770.232">4662 2,'-15'28,"1"1,1 1,2 1,1-1,1 2,2-1,1 1,1 5,4-33,1-1,-1 1,1-1,0 1,0-1,0 0,0 1,1-1,-1 1,1-1,0 0,0 1,0-1,0 0,1 0,0 0,-1 0,1 0,0 0,0 0,0-1,1 1,-1-1,1 1,-1-1,1 0,0 0,0 0,0 0,0-1,0 1,0-1,0 0,1 0,-1 0,0 0,1 0,-1-1,1 0,-1 0,1 1,0-2,7 1,1-1,-1 0,0-1,0 0,0-1,0 0,0-1,-1 0,0 0,0-1,0-1,0 0,-1 0,0-1,0 0,0 0,-1-1,0 0,-1-1,0 1,0-2,-1 1,0-1,-1 0,0 0,0 0,-1-1,-1 1,0-1,1-6,-2 13,-1 1,0 0,0-1,0 1,-1-1,1 1,-1-1,0 1,0-1,0 0,-1 1,1-1,-1 1,1-1,-1 1,-1-1,1 1,0 0,-1 0,1-1,-1 1,0 0,0 0,0 1,-1-1,1 0,-1 1,1-1,-1 1,0 0,0 0,0 0,0 0,0 1,-1-1,1 1,0 0,-1 0,1 0,-1 0,1 0,-1 1,1 0,-2-1,-6 2,0 0,0 1,0 0,0 1,0 0,1 1,-1 0,1 1,0 0,0 0,1 1,-2 1,-8 8</inkml:trace>
  <inkml:trace contextRef="#ctx0" brushRef="#br0" timeOffset="6240.909">4972 284,'250'-160,"-195"119,-44 69,-11-26,-1 5,1-1,-1 1,1-1,0 1,1-1,0 1,0-1,0 1,1-1,-1 0,2 1,-1-1,1 0,0 0,0-1,0 1,1-1,0 1,0-1,0 0,1-1,0 1,0-1,0 0,0 0,1 0,-1-1,1 0,0 0,0-1,0 1,0-1,1 0,10-2,0 0,0-1,0-1,-1 0,1-1,0-1,-1-1,0 0,0-1,0-1,-1 0,0-1,-1-1,5-4,16-6,-25 15,-1 0,0-1,0 0,0-1,-1 1,0-2,0 1,0-1,-1-1,0 1,-1-1,1 0,-2-1,1 1,-1-1,0-1,-3-9</inkml:trace>
</inkml:ink>
</file>

<file path=ppt/ink/ink6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0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6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01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255 263,'240'-180,"-236"176,1 1,0-1,0 0,-1 0,1 0,-1 0,0-1,0 0,-1 0,1 0,-1 0,0-1,-1 1,2-4,-4 8,-1 0,1 1,0-1,-1 0,1 1,-1-1,1 1,-1-1,1 1,-1-1,1 1,-1-1,0 1,1 0,-1-1,0 1,1 0,-1-1,0 1,1 0,-1 0,0-1,0 1,1 0,-1 0,0 0,0 0,1 0,-1 0,0 0,0 1,1-1,-1 0,0 0,1 1,-1-1,0 0,1 1,-1-1,0 0,1 1,-1-1,1 1,-1-1,1 1,-1-1,1 1,-1 0,1-1,-1 1,1-1,0 1,-1 0,1-1,0 1,0 0,-1 0,-10 15,0 0,1 1,1 0,0 0,1 1,1 0,1 0,0 1,2 0,-2 13,0-9,-104 393,-74 160,135-449,48-127,1 1,0-1,-1 1,1 0,0-1,-1 1,1-1,-1 1,1-1,-1 1,1-1,-1 1,1-1,-1 0,1 1,-1-1,0 0,1 1,-1-1,1 0,-1 0,0 0,1 1,-1-1,0 0,0 0,1 0,-1 0,0 0,1 0,-1 0,0-1,1 1,-1 0,0 0,1 0,-1-1,1 1,-1 0,0-1,1 1,-1-1,1 1,-1 0,1-1,-1 1,1-1,-1 1,1-1,0 0,-1 1,1-1,0 1,-1-1,1 0,0 1,0-1,0 0,-1 1,1-1,0 0,0 1,0-1,0 0,0 0,-16-49,-16-162,27 3,5 204,1-1,1 1,-1-1,1 1,0 0,0-1,1 1,-1 0,1 0,0 1,0-1,1 1,0-1,-1 1,2 0,-1 0,0 1,1-1,-1 1,1 0,0 0,0 1,0-1,0 1,1 0,-1 1,1-1,-1 1,1 0,-1 0,1 1,0 0,-1 0,2 0,336 2,-319-2</inkml:trace>
  <inkml:trace contextRef="#ctx0" brushRef="#br0" timeOffset="329.857">735 630,'-17'23,"1"0,1 1,1 1,1 0,1 1,2 0,0 1,-4 24,13-49,0 0,1 1,-1-1,1 0,0 0,-1 0,1 0,0 0,0 0,1 1,-1-1,0 0,1 0,-1 0,1 0,0 0,0 0,-1 0,1 0,1 0,-1 0,0-1,0 1,1 0,-1-1,1 1,-1-1,1 1,0-1,-1 0,1 0,0 0,0 0,0 0,0 0,0 0,0-1,0 1,0-1,0 1,0-1,0 0,1 0,-1 0,0 0,0 0,2-1,7-2,-1 0,0-1,0-1,0 0,-1 0,0-1,0 0,0-1,0 1,-1-2,0 1,-1-1,0 0,0-1,-1 0,0 0,0 0,-1-1,0 0,-1 0,0 0,-1 0,0-1,0 1,-1-1,-1 0,1-10,-2 15,1 0,-1 0,-1 0,1 1,-1-1,0 0,0 0,-1 1,0-1,0 0,0 1,0 0,-1 0,0-1,-2-1,-7-6</inkml:trace>
  <inkml:trace contextRef="#ctx0" brushRef="#br0" timeOffset="625.695">961 997,'14'-48,"10"-20,1-4,0 10,-3 12,-1 13,1 9,1 9,-3 8</inkml:trace>
</inkml:ink>
</file>

<file path=ppt/ink/ink6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03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1,'-62'362,"36"-71,3-151,9-107,17-42</inkml:trace>
  <inkml:trace contextRef="#ctx0" brushRef="#br0" timeOffset="381.108">612 226,'-102'57,"2"5,-42 37,139-98,1 1,-1-1,1 0,-1 1,1-1,0 1,-1 0,1 0,0 0,0 0,0 0,1 0,-1 1,1-1,-1 1,1-1,0 1,-1-1,1 1,1 0,-1-1,0 1,1 0,-1 0,1 0,0 0,0-1,0 1,0 0,1 0,-1 0,1 0,-1-1,1 1,0 0,0-1,0 1,1 0,-1-1,1 0,-1 1,1-1,132 153,-115-134,-13-15,1 0,-1 0,0 1,-1-1,0 1,0 1,0-1,-1 1,0 0,0 0,-1 0,0 0,-1 1,0-1,1 7,-6-1</inkml:trace>
  <inkml:trace contextRef="#ctx0" brushRef="#br0" timeOffset="2385.389">217 1,'-21'33,"-122"63,90-65,65-36</inkml:trace>
</inkml:ink>
</file>

<file path=ppt/ink/ink6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13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2176 141,'-17'13,"4"17,2 2,1-1,1 1,2 1,-1 12,-12 51,-59 223,73-290,1-15,2 0,0 0,0 1,1-1,1 1,1 0,0 0,0-1,3 13,-2-26,0 0,0 0,0 0,0 0,0 0,1 0,-1 0,0-1,0 1,1 0,-1-1,0 1,1-1,-1 0,0 1,1-1,-1 0,1 0,-1 0,0 0,1 0,-1 0,1 0,-1 0,0 0,1-1,-1 1,0-1,1 1,-1-1,0 0,1 1,-1-1,0 0,0 0,0 0,0 1,0-1,0-1,0 1,0 0,0 0,0 0,-1 0,1-1,-1 1,1 0,0 0,-1-1,12-13</inkml:trace>
  <inkml:trace contextRef="#ctx0" brushRef="#br0" timeOffset="916.995">1442 565,'44'-24,"37"-22,16-9,0 2,-7 3,-13 11,-11 8,-7 3,-8 8,-9 1,-6 5,-4-1,-4 3,0-2,-2 2,-4 2</inkml:trace>
  <inkml:trace contextRef="#ctx0" brushRef="#br0" timeOffset="1317.37">2374 1,'6'22,"-1"1,-1 1,-1-1,-1 0,-1 1,-1-1,-1 1,-2-1,0 1,-4 14,-8 33,-2-1,-3 0,-9 12,-16 58,43-134,-2 2,1 1,0-1,0 1,1 0,0 0,1 0,0 0,0 0,1 0,0 0,1 0,0 0,0 0,1 0,0-1,0 1,3 4,-1-11,1 0,-1 0,1-1,-1 1,1-1,0 0,0 0,-1-1,1 1,0-1,0 0,0-1,0 1,0-1,-1 0,1 0,0 0,-1-1,1 1,-1-1,1 0,-1-1,0 1,0-1,0 0,0 0,0 0,-1 0,2-2,213-166,-114 101,-103 69,0 1,0-1,0 1,0-1,0 1,0 0,0-1,0 1,0 0,0 0,1 0,-1 0,0 0,0 0,0 0,0 0,0 0,0 1,0-1,0 0,0 1,0-1,0 1,0-1,0 1,0-1,0 1,0 0,-1-1,1 1,0 0,0 0,-1-1,1 1,0 0,-1 0,1 0,-1 0,1 0,-1 0,0 0,1 0,-1 0,0 0,0 0,1 0,-1 0,0 1,0-1,0 0,-1 0,1 0,0 0,0 1,-8 61,-36 113,44-174,0 0,-1 0,1 1,0-1,1 0,-1 0,0 0,0 0,1 0,-1 0,1 0,0 0,0 0,0 0,0 0,0-1,0 1,0 0,0-1,1 1,-1 0,0-1,1 0,0 1,-1-1,1 0,0 0,1 1,14 5</inkml:trace>
  <inkml:trace contextRef="#ctx0" brushRef="#br0" timeOffset="1682.991">2996 848,'25'-14,"1"-1,-2-1,0-1,-1-1,-1-1,0-1,-2-1,15-18,-34 37,1 0,0 0,0 0,-1 0,1 0,-1-1,0 1,0 0,0-1,0 1,0-1,0 1,0-1,-1 1,0-1,1 0,-1 1,0-1,0 1,0-1,-1 0,1 1,-1-1,1 1,-1-1,0 1,0-1,0 1,0-1,0 1,-1 0,1 0,-1 0,1 0,-1 0,0 0,0 0,0 0,0 1,0-1,0 1,0-1,-1 1,1 0,0 0,-1 0,1 0,-1 0,1 1,-1-1,0 1,1 0,-1-1,-8 3,0 0,0 0,0 1,0 1,1-1,0 2,0-1,0 2,0-1,1 1,-1 1,2-1,-1 2,1-1,0 1,0 0,1 1,0 0,1 0,0 0,-3 8,5-12,0-1,0 1,0 0,1 1,0-1,0 1,0-1,1 1,0 0,0 0,1 0,-1 0,1 0,0 0,1 0,0 0,0 1,0-1,0 0,1 0,0 0,1 0,-1 0,1 0,0 0,1 0,-1-1,1 1,0-1,1 1,2 3,5-4,-1 1,1-1,0-1,1 0,-1-1,1 0,-1 0,1-1,0-1,0 0,0-1,0 0,0-1,0 0,0-1,-1 0,1-1,0 0,-1-1,0 0,0 0,0-2,6-3,7-2,-6 0</inkml:trace>
  <inkml:trace contextRef="#ctx0" brushRef="#br0" timeOffset="2233.581">3474 621,'-1'9,"-1"0,1-1,0 1,1 0,0 0,0-1,1 1,0 0,1-1,0 1,0-1,1 1,0-1,0 0,1 0,0 0,0-1,1 1,0-1,1 0,-1 0,3 0,-6-5,0-1,1 0,-1 1,1-1,-1-1,1 1,0 0,-1-1,1 1,0-1,0 0,-1 0,1 0,0 0,0 0,-1-1,1 1,0-1,-1 1,1-1,0 0,-1 0,1-1,-1 1,0 0,1-1,-1 0,0 1,0-1,0 0,58-65,-57 62,95-154,-98 158,0 0,1 0,-1 0,0 0,1 0,-1 1,0-1,1 0,-1 0,1 0,0 1,-1-1,1 0,0 1,-1-1,1 0,0 1,-1-1,1 1,0-1,0 1,0 0,0-1,0 1,-1 0,1-1,0 1,0 0,0 0,0 0,0 0,0 0,0 0,0 0,0 0,0 0,0 1,0-1,-1 0,1 0,0 1,0-1,0 1,0-1,-1 1,1-1,0 1,0-1,-1 1,1 0,0-1,-1 1,1 0,-1 0,1-1,-1 1,1 0,-1 0,0 0,1 0,-1 0,0 0,0-1,1 1,-1 0,0 0,0 0,7 70,2 119,1-111,-3 1,-4 1,-3-1,-8 44,6-102,-2 0,0 0,-2-1,0 0,-1 0,-1 0,-1-1,-1-1,-1 1,-8 11,17-29,0 1,1-1,-1 0,0 0,0 0,0 0,0 0,-1 0,1 0,0-1,-1 1,0-1,1 0,-1 1,0-1,1 0,-1-1,0 1,0-1,0 1,1-1,-1 0,0 0,0 0,0 0,0 0,0-1,0 1,1-1,-1 0,0 0,0 0,1 0,-1 0,1-1,-1 1,1-1,-1 0,1 0,0 1,0-2,0 1,0 0,0 0,0 0,1-1,-1 1,1-1,0 0,0 1,0-1,0 0,0 1,0-4,-5-18,1-1,2 0,0 0,2 0,1 0,1 0,0 0,2 0,1 0,2 1,7-24,-7 27,1 1,1 0,1 1,1 0,0 1,1 0,2 0,-1 1,2 1,0 0,1 1,4-3,4 0</inkml:trace>
  <inkml:trace contextRef="#ctx0" brushRef="#br0" timeOffset="34062.011">88 1750,'0'409,"1"-395,-1 0,-1 0,0-1,-1 1,0 0,-1-1,0 0,-1 0,-1 0,0 0,-1 0,-5 7,11-20,0 1,0 0,0 0,-1-1,1 1,-1 0,1-1,0 1,-1-1,1 1,-1 0,1-1,-1 1,0-1,1 1,-1-1,1 0,-1 1,0-1,1 0,-1 1,0-1,0 0,1 0,-1 1,0-1,0 0,1 0,-1 0,0 0,0 0,1 0,-1 0,0-1,0 1,1 0,-1 0,0 0,1-1,-1 1,0 0,1-1,-1 1,0-1,1 1,-1-1,1 1,-1-1,1 1,-1-1,1 1,-1-1,1 0,-1 1,1-1,0 0,-1 1,1-1,-11-45,10 20,0 1,2-1,1 1,1-1,1 1,1 0,1 0,1 0,6-11,1-1,1 1,2 1,1 1,2 0,1 2,2 0,1 1,12-11,96-75,-130 116,0-1,1 1,-1-1,1 1,-1 0,1 0,0 0,-1 0,1 0,0 1,-1-1,1 1,0 0,0 0,0 0,0 0,-1 0,1 1,0-1,0 1,-1-1,1 1,0 0,-1 0,1 1,-1-1,1 0,-1 1,0 0,0-1,1 1,-1 0,0 0,-1 0,1 0,1 2,1 2,0 0,0 0,-1 1,0-1,0 1,0 0,-1 0,0 0,-1 0,1 0,-1 0,-1 1,1 5,-4 6,0 0,-2-1,0 1,0-1,-2 0,0-1,-2 0,1 0,-2-1,0 0,-1 0,-1-1,0-1,-1 0,-2 1,7-7,0-1,-1 0,0 0,0-1,0 0,-1-1,0 0,0 0,0-1,-1-1,1 1,-1-2,0 1,0-2,0 1,-10-1,19-1,0 0,0 0,1 1,-1-1,0-1,0 1,0 0,1 0,-1-1,0 1,1-1,-1 1,0-1,1 0,-1 0,1 0,-1 0,1 0,-1 0,1 0,0 0,-1 0,1-1,0 1,0 0,0-1,0 1,0-1,1 0,-1 1,0-1,1 1,-1-1,1 0,-1 0,1 1,0-1,0 0,0 0,0 0,2-14</inkml:trace>
  <inkml:trace contextRef="#ctx0" brushRef="#br0" timeOffset="34856.498">597 2089,'34'-7,"-1"-1,0-2,0-1,-1-2,0-1,-1-2,-1 0,0-3,4-4,-29 18,1-1,-1 0,0 0,-1 0,1 0,-1-1,-1 0,1 0,-1 0,0 0,-1-1,0 1,0-1,0 0,-1 1,0-6,-1 8,1 1,-1 0,0 0,-1-1,1 1,-1 0,0 0,0 0,0 0,0 0,-1 0,0 0,0 0,0 0,0 1,0-1,-1 1,0 0,1-1,-1 1,0 0,-1 1,1-1,0 1,-1-1,0 1,1 0,-1 0,0 0,-3 0,-1 0,0 0,0 1,0-1,-1 2,1-1,0 1,0 1,-1-1,1 1,0 1,0 0,0 0,0 0,0 1,0 0,1 1,-1-1,1 2,0-1,0 1,1 0,-1 0,1 1,-1 1,-8 8,0 1,1 1,0 0,2 1,0 1,1 0,1 0,-5 15,11-28,1 1,0-1,0 1,0 0,1 0,0 0,1 0,-1 1,1-1,1 0,-1 1,1-1,1 0,-1 1,1-1,0 0,1 0,0 0,0 0,1 0,-1 0,1 0,1-1,0 1,-1-1,2 0,-1 0,1-1,0 1,0-1,0 0,1 0,0-1,2 2,10 0,-1-1,1-1,0-1,0-1,0 0,0-1,1-1,-1-1,0 0,0-1,0-1,0-1,0-1,-1 0,0-1,0-1,0-1,10-6,1 0,1-1,-2-1,0-1,-1-2,0 0,-2-2,1-2,2-8,-1-2,-1 0,-2-2,16-31,-33 55,-1 0,1 0,-2-1,0 0,0 1,-1-1,0-1,-1 1,-1 0,0 0,0-1,-1 1,-1-4,1 14,0 0,0 1,-1-1,1 0,0 0,-1 0,1 0,-1 1,0-1,1 0,-1 0,0 1,0-1,0 1,0-1,-1 1,1-1,0 1,-1 0,1-1,-1 1,1 0,-1 0,1 0,-1 0,0 0,1 1,-1-1,0 0,0 1,0 0,0-1,1 1,-1 0,0 0,0 0,0 0,0 0,0 0,0 1,0-1,1 0,-1 1,0 0,0-1,1 1,-1 0,0 0,1 0,-1 0,1 0,-1 0,1 1,-1-1,1 0,0 1,-1 0,-84 92,83-90,1 0,-1 1,1-1,0 1,0 0,0-1,1 1,0 0,0 0,0 0,1 0,-1 0,1 0,0 0,1 0,-1 0,1 0,0 0,0 0,1 0,-1-1,1 1,0 0,1 0,2 0,1 0,0-1,0 1,0-1,1 0,0 0,-1-1,1 0,0 0,1-1,-1 0,0 0,1-1,-1 0,1 0,0 0,-1-1,1 0,-1-1,1 0,-1 0,1-1,0 0,49 1,-54 0,0 1,0 0,0 0,0 1,0-1,0 1,0-1,0 1,0 0,0 0,-1 0,1 0,0 1,-1-1,1 1,-1 0,1 0,-1-1,0 1,0 1,0-1,0 0,0 1,0-1,-1 1,1-1,-1 1,0 0,1-1,-1 1,-1 0,1 0,0 0,-1 0,1 0,-1 0,0 0,0 0,0 0,0 0,-1 0,1 0,-1 0,0-1,0 1,0 0,0 0,0 0,-1-1,-81 151,80-132,5-4</inkml:trace>
  <inkml:trace contextRef="#ctx0" brushRef="#br0" timeOffset="42477.895">1809 1948,'5'0,"2"5,-1 6,-1 6,-6 5,-4 4,0 2,1 1,0 0,2 1,0-1,2 0,4-10,3-13,-1-12,0-10,-3-2</inkml:trace>
  <inkml:trace contextRef="#ctx0" brushRef="#br0" timeOffset="42724.951">1895 1638,'-24'5,"-4"1,9 0,7-1</inkml:trace>
  <inkml:trace contextRef="#ctx0" brushRef="#br0" timeOffset="43229.794">2176 1892,'-65'106,"61"-99,-1-1,1 1,1 0,-1 0,1 1,0-1,1 1,-1-1,2 1,-1 0,1 0,0-1,1 1,0 0,0 0,0 0,1 0,1 0,-1 0,1-1,0 1,1-1,0 1,0-1,4 6,-5-9,0-1,0 1,1 0,-1-1,1 0,0 1,0-1,0 0,1-1,-1 1,1 0,-1-1,1 0,0 0,0 0,0 0,0-1,0 1,0-1,1 0,-1-1,0 1,1-1,-1 1,0-1,1-1,-1 1,0-1,1 1,-1-1,0 0,0-1,0 1,0-1,0 0,0 0,0 0,0 0,-1-1,1 1,-1-1,0 0,0 0,0 0,0-1,1 0,4-9,1 1,-2-1,0 0,0-1,-2 0,1 0,-2 0,0-1,0 1,-1-8,-2 16,0 0,-1 0,0 0,0 0,-1 0,0 0,0 0,0 0,0 1,-1-1,0 0,-1 1,1-1,-1 1,0 0,0 0,0 0,-1 0,0 1,0-1,0 1,-1 0,1 0,-1 0,0 1,0 0,-1-1,0 2,1 0,-1 0,0 0,0 1,0 0,0 0,0 1,0-1,-1 1,1 1,0-1,0 1,0 0,0 0,0 1,0 0,1 0,-1 0,0 1,1 0,0 0,0 0,-4 3,-16 10</inkml:trace>
  <inkml:trace contextRef="#ctx0" brushRef="#br0" timeOffset="43796.12">2656 1976,'-9'13,"-2"0,0 1,1 1,0 0,2 0,-1 0,2 1,0 1,1-1,1 1,0 0,-1 11,6-26,0 0,0 0,0-1,0 1,0 0,0 0,0-1,1 1,-1 0,0 0,1-1,0 1,-1-1,1 1,0 0,0-1,0 1,0-1,0 0,0 1,0-1,1 0,-1 0,0 1,1-1,-1 0,1 0,-1-1,1 1,0 0,-1 0,1-1,0 1,-1-1,1 0,0 1,0-1,-1 0,1 0,0 0,0 0,0 0,-1-1,1 1,75-26,-58 13,-1-1,0 0,-2-2,1 0,-2-1,0-1,-1 0,-1-1,-1 0,0-1,-2 0,0-1,-1 0,5-20,-9 26,0 0,0-1,-2 1,0-1,0 0,-2 0,0 0,0 0,-2 0,0 0,-1 0,0 0,-2 1,0-1,0 1,-1 0,-1 0,-1 0,-2-3,5 13,-1 0,0 0,0 1,0 0,0-1,-1 2,1-1,-1 1,0-1,0 2,0-1,-1 1,1 0,-1 0,1 0,-1 1,1 0,-1 1,0 0,0 0,1 0,-1 0,0 1,1 0,-1 1,1 0,-1 0,1 0,0 0,0 1,0 0,0 1,0-1,1 1,-1 0,1 1,0-1,0 1,-3 4,0 2,1-1,0 1,0 0,1 1,1-1,0 1,0 0,1 1,1-1,0 1,1-1,0 1,1 0,0 0,1 0,0 0,2 0,-1-1,1 1,1 0,0-1,1 1,1-1,-1 0,2-1,0 1,0-1,1 0,0 0,2 0,12 14,0-2,2 0,1-1,0-2,2 0,0-2,1-1,1-1,21 9,-37-21,1 0,-1-1,0 0,1-1,0-1,-1 0,1 0,11-2,0 1</inkml:trace>
  <inkml:trace contextRef="#ctx0" brushRef="#br0" timeOffset="44909.549">3701 1892,'-25'204,"25"-202,-1 0,0 0,1 1,-1-1,1 0,0 1,0-1,-1 0,2 1,-1-1,0 0,0 1,1-1,-1 0,1 1,0-1,0 0,0 0,0 0,0 0,0 0,1 0,-1 0,0 0,1 0,0-1,-1 1,1 0,0-1,0 0,0 1,0-1,0 0,0 0,0 0,0 0,1 0,-1-1,0 1,1-1,-1 1,0-1,1 0,-1 0,0 0,1 0,-1-1,0 1,1 0,-1-1,0 0,0 1,1-1,-1 0,0 0,0-1,0 1,0-1,7-7,0-1,-1 0,0-1,-1 1,0-1,-1-1,0 0,-1 0,0 0,-1 0,-1-1,0 1,0-1,-1 0,-1 0,0 0,-1 0,0 0,-1 0,0 0,-3-6,3 13,0 0,-1 1,0-1,0 1,0-1,-1 1,0 0,0 0,0 0,0 0,-1 1,0-1,0 1,0 0,-1 0,1 0,-1 1,0 0,0 0,0 0,0 0,-1 1,1 0,-1 0,1 0,-1 1,0 0,0 0,1 0,-1 1,0-1,0 2,0-1,0 1,-4 0,7 1,1-1,0 1,1-1,-1 1,0-1,0 1,1 0,-1 0,1 0,-1 0,1 0,0 0,0 1,0-1,0 0,0 1,0-1,1 0,-1 1,1-1,0 1,0-1,-1 1,2-1,-1 0,0 1,0-1,1 1,-1-1,1 1,0-1,0 0,0 0,0 1,0-1,0 0,1 0,-1 0,1 0,0 0,-1 0,1-1,0 1,0-1,0 1,0-1,0 1,0-1,0 0,1 0,-1 0,0-1,1 1,-1 0,1-1,-1 1,14 2,1 0,-1-1,0 0,1-2,0 0,-1-1,1 0,-1-1,0-1,0-1,0 0,0-1,0-1,-1 0,0-1,0-1,-1 0,12-9,-1-3,0-1,-2-1,0-2,-2 0,0-1,-2 0,-1-2,-1-1,5-12,-14 23,-1 0,-1 0,0-1,-1 0,-2 0,1 0,-2 0,0-1,-2 1,0-1,0 1,-3-11,3 28,0 1,1-1,-1 0,0 0,1 0,-1 0,0 0,0 1,0-1,0 0,0 0,0 0,0 0,0 0,0 0,0 0,0 1,0-1,-1 0,1 0,0 0,-1 0,1 1,-1-1,1 0,-1 0,1 1,-1-1,0 0,1 1,-1-1,0 0,1 1,-1-1,0 1,0-1,1 1,-1 0,0-1,0 1,0 0,0 0,1-1,-1 1,0 0,0 0,0 0,0 0,0 0,0 0,0 0,0 1,1-1,-1 0,0 0,0 1,0-1,0 0,1 1,-1-1,0 1,0-1,1 1,-1-1,0 1,1 0,-1-1,0 2,-28 112,18-40,4 0,3 1,4 0,2-1,4 1,3-1,4 1,1 43,-4 1,-6 0,-5 1,-17-42,17-77,0 1,0 0,0-1,0 1,0-1,-1 1,1-1,-1 0,1 1,-1-1,1 0,-1 0,0 0,1 0,-1 0,0-1,0 1,0 0,1-1,-1 1,0-1,0 0,0 0,0 0,0 0,0 0,0 0,0 0,0 0,0-1,1 1,-1-1,0 0,0 1,0-1,1 0,-1 0,-1-1,-5-5,1 1,-1-1,2-1,-1 1,1-1,0-1,0 1,1-1,1 0,-1 0,1 0,1 0,0-1,0 0,1 0,0 1,1-1,0-1,0 1,1 0,1-4,0 0,0-1,2 1,-1 1,2-1,0 0,0 1,2 0,-1 0,2 0,0 1,0-1,1 2,1-1,-1 1,2 1,0-1,0 2,1-1,0 2,0-1,1 1,5-1,7-5</inkml:trace>
</inkml:ink>
</file>

<file path=ppt/ink/ink6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18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3003 171,'-11'23,"2"1,1 1,1 0,1 0,1 0,2 1,-1 13,25 49,-20-86,0 0,0 0,0 0,0 0,0 0,1-1,-1 1,1 0,-1-1,1 1,0-1,0 0,-1 1,1-1,0 0,0 0,0 0,0 0,1-1,-1 1,0 0,0-1,0 0,0 1,1-1,-1 0,0 0,0 0,1-1,-1 1,0 0,0-1,0 0,0 1,0-1,1 0,-1 0,1-1,7-6,0-1,0 0,-1-1,0 0,0-1,-1 0,-1 0,0 0,0-1,-1 0,-1 0,0-1,-1 0,2-7,4-7,63-157,-61 164,-7 30,-3 42,-3-44,-1 625,4-618,-2 1,0 0,-1 0,-1 0,0 0,-1-1,-1 1,0-1,-1 0,-1 0,0 0,-1-1,-1 0,0 0,0-1,-2 0,0-1,0 1,-1-2,0 0,-5 3,11-11,1 0,0 0,-1-1,1 1,-1-1,0 0,1-1,-1 1,0-1,0 0,0 0,-1-1,1 1,0-1,0 0,0-1,0 1,0-1,0 0,0 0,0 0,0-1,0 0,1 0,-1 0,0-1,1 1,0-1,0 0,0 0,0-1,0 1,0-1,1 0,0 0,0 0,0 0,-1-2,2-10,-1-1,2 0,0 0,1 0,1 0,1 0,0 1,1-1,0 0,2 1,0 0,1 0,0 0,1 1,1 0,1 1,9-13,-3 4,0 2,2 0,1 1,0 1,1 0,14-9,86-40,-100 60</inkml:trace>
  <inkml:trace contextRef="#ctx0" brushRef="#br0" timeOffset="316.019">3765 227,'-13'9,"-1"1,2 0,-1 1,2 0,-1 1,2 1,-1-1,2 2,0-1,0 1,1 1,1-1,1 1,0 1,1-1,-1 7,5-18,0 0,1 0,0 0,0-1,0 1,1 0,-1 0,1 0,0 0,0-1,0 1,1 0,-1-1,1 1,0-1,0 1,0-1,0 0,0 0,1 0,0 0,-1 0,1-1,0 1,0-1,1 0,-1 0,0 0,1 0,-1 0,1-1,0 0,-1 1,1-2,0 1,0 0,0-1,0 1,0-1,0 0,-1 0,1-1,0 1,0-1,0 0,0 0,-1 0,1-1,0 0,5-1,0-1,0 0,0 0,-1-1,0 0,0-1,0 0,0 0,-1-1,0 1,-1-2,0 1,0-1,0 0,-1 0,0 0,0-1,-1 0,-1 0,1 0,-1 0,-1 0,0-1,0 1,-1-1,0 0,0-5,-1 5,0 0,0 0,-1 1,0-1,0 0,-1 1,-1-1,0 1,0 0,0 0,-1 0,-1 0,1 0,-2 0,-12-15</inkml:trace>
  <inkml:trace contextRef="#ctx0" brushRef="#br0" timeOffset="610.111">4131 227,'-6'21,"2"1,0-1,1 1,1 0,1 0,1 0,1 0,1 0,1 0,5 18,-6-36,0 0,0 0,1 0,-1 0,1-1,0 1,0-1,0 0,0 0,1 0,-1 0,1 0,0-1,-1 1,1-1,0 0,1-1,-1 1,0-1,0 1,1-1,-1-1,1 1,-1-1,1 1,-1-1,1 0,-1-1,0 1,1-1,-1 0,1 0,-1 0,0-1,0 1,0-1,0 0,0 0,0-1,0 1,-1-1,1 0,-1 0,0 0,0 0,1-1,23-18,0-1,-2-1,-1-1,0-2,-2 0,-2-1,0-1,-2-1,9-20,-9-6,-14 32</inkml:trace>
  <inkml:trace contextRef="#ctx0" brushRef="#br0" timeOffset="-1736.02">293 227,'-22'8,"0"1,1 0,0 2,1 0,0 2,1 0,0 1,1 1,0 1,1 0,1 1,1 1,0 2,11-15,0 1,1 0,0 1,0-1,0 0,1 1,0 0,0-1,1 1,0 0,0 0,1 0,-1 0,2 0,-1 0,1 0,0 0,0-1,1 1,0 0,0-1,0 1,1-1,0 1,0-1,1 0,1 2,-2-6,0 0,0 0,0-1,0 1,0-1,0 0,1 0,-1 0,0 0,0 0,1-1,-1 1,1-1,-1 0,0 0,1 0,-1-1,1 1,-1-1,0 0,1 0,-1 0,0 0,0 0,0-1,0 0,0 1,0-1,77-61,31-102,-55 73,-56 91,0 0,0 0,0 0,0 0,0 0,1 0,-1 0,0 0,1 0,-1 0,1 1,-1-1,1 0,-1 0,1 0,-1 1,1-1,0 0,-1 1,1-1,0 0,0 1,0-1,-1 1,1-1,0 1,0 0,0-1,0 1,0 0,0 0,0-1,0 1,0 0,0 0,0 0,0 0,0 0,0 0,0 1,-1-1,1 0,0 0,0 1,0-1,0 0,0 1,0-1,0 1,-1-1,1 1,0 0,0-1,-1 1,1 0,0 0,-1-1,1 1,-1 0,1 0,0 1,56 145,-39-105,-2-1,-1 2,-3 0,1 13,-12-52,6 21,-1 0,-2 0,0 1,-2-1,0 1,-2 0,-1-1,-1 1,-2-1,0 1,-5 14,6-30,-1 0,0-1,0 1,-1-1,0 0,-1 0,0 0,0-1,-1 0,0 0,0-1,-1 1,0-2,0 1,-1-1,1 0,-1-1,-1 0,8-4,0-1,0 1,-1-1,1 0,0 0,0 0,0 0,0 0,-1 0,1 0,0-1,0 1,0-1,0 0,0 1,0-1,0 0,0 0,0 0,0 0,1-1,-1 1,0 0,1-1,-1 1,1-1,-1 0,1 0,0 1,0-1,0 0,0 0,0 0,0 0,0 0,1 0,-1 0,1-1,-15-84,15 70,1 1,1-1,0 1,1 0,1 0,1 0,0 0,1 1,0 0,1 0,1 1,1-1,0 2,1-1,0 1,1 1,10-10,202-214,-208 221,0 1,-1-2,-1 0,-1-1,0 0,-1-1,0 0,-2-1,0 0,1-9,-10 28,-1 0,1 0,-1 1,1-1,-1 0,1-1,0 1,-1 0,1 0,-1 0,1 0,-1 0,1 0,-1 0,1-1,0 1,-1 0,1 0,-1-1,1 1,-5 16,2 1,0-1,1 1,1 0,0 0,1 0,1 0,1 0,0 0,1-1,1 1,0-1,2 0,0 0,5 10,-9-23,0 0,0 0,0 0,1-1,-1 1,1-1,0 1,0-1,0 0,0 0,0 0,0 0,1-1,-1 1,0-1,1 0,-1 0,1 0,0 0,-1-1,1 1,0-1,-1 0,1 0,0-1,-1 1,1-1,0 1,-1-1,1 0,0-1,5-1,-1-1,1 0,-1 0,0-1,0 0,0-1,-1 0,0 0,0 0,0-1,4-6,99-157,-110 170,0-1,0 1,1-1,-1 1,0-1,0 0,0 1,1-1,-1 1,0-1,1 1,-1 0,1-1,-1 1,0-1,1 1,-1 0,1-1,-1 1,1 0,-1-1,1 1,-1 0,1 0,-1-1,1 1,0 0,-1 0,1 0,-1 0,1 0,-1 0,1 0,0 0,-1 0,1 0,-1 0,1 0,-1 0,1 1,0-1,-1 0,1 0,-1 1,1-1,-1 0,1 1,-1-1,0 0,1 1,-1-1,1 1,-1 0,12 33,-10-26,4 38,-6-41,-1 0,1 1,0-1,0 1,1-1,0 0,0 1,0-1,0 0,1 0,0 0,0 0,0 0,1 0,-1-1,1 1,0-1,1 1,-1-1,1 0,0 0,0-1,0 1,0-1,0 0,1 0,3 1,-1-5,0 0,0-1,0 0,0-1,-1 1,1-1,-1-1,1 1,-1-1,0 0,-1 0,1-1,-1 0,0 0,0 0,0-1,-1 1,0-1,0 0,0 0,-1-1,0 1,0-1,0 0,-1-1,9-10,84-155,-88 149</inkml:trace>
  <inkml:trace contextRef="#ctx0" brushRef="#br0" timeOffset="-1439.036">830 1,'0'5,"4"1,3 1</inkml:trace>
  <inkml:trace contextRef="#ctx0" brushRef="#br0" timeOffset="-938.259">1761 340,'20'-5,"0"-1,0 0,0-2,-1 0,0-1,-1-1,0-1,-1-1,0 0,-1-1,0-1,-1 0,0-1,1-4,-15 18,1-1,-1 1,0-1,0 0,0 0,0 0,0 1,-1-1,1 0,0 0,-1 0,0 0,1 0,-1 0,0 0,0 0,0 0,0-1,0 1,-1 0,1 0,0 0,-1 0,0 1,1-1,-1 0,0 0,0 0,0 0,0 1,-1-1,1 0,0 1,-1-1,1 1,-1 0,1-1,-1 1,-1-1,-1 0,-1 0,1 0,-1 0,1 0,-1 1,0 0,0 0,0 0,1 1,-1 0,0-1,0 2,0-1,0 1,0-1,-1 2,-12 4,1 1,0 1,0 0,0 1,1 1,0 1,1 0,0 1,1 1,0 0,-8 11,15-16,1 0,-1 1,1-1,1 1,0 0,0 1,1-1,0 1,1 0,0 0,0 0,1 0,0 0,1 1,0-1,1 1,0-1,1 0,0 1,0-1,1 0,1 1,3 9,0-12,1-1,0 1,0-1,1 0,0 0,0-1,0 0,1-1,0 0,0 0,1-1,-1 0,1 0,0-1,0-1,0 1,0-2,0 1,1-2,0 1,17 0,-1-1,1-1,0-1,-1-1,0-2,7-2,-9 2</inkml:trace>
  <inkml:trace contextRef="#ctx0" brushRef="#br0" timeOffset="40494.873">180 1920,'2'-12,"0"1,1 0,0-1,1 1,0 0,1 1,0-1,0 1,1 0,1 0,0 1,1-1,8-14,7-6,1 2,1 1,2 1,1 1,0 1,2 1,20-10,-49 31,0 0,0 1,0-1,0 0,1 1,-1-1,1 1,-1 0,1-1,0 1,-1 0,1 0,0 0,0 0,0 0,-1 1,1-1,0 0,0 1,0 0,0-1,0 1,1 0,-1 0,0 0,0 0,0 0,0 1,0-1,0 1,0-1,0 1,0 0,-1-1,1 1,0 0,0 0,0 1,-1-1,1 0,-1 0,1 1,-1-1,1 1,-1 0,0-1,0 1,0 0,0-1,0 1,0 0,0 1,1 80,6 25,-7-107,-1 0,1 1,0-1,-1 1,1-1,0 0,0 1,0-1,0 0,0 0,0 0,0 0,1 0,-1 0,0 0,1 0,-1 0,0 0,1-1,-1 1,1-1,-1 1,1-1,-1 0,1 1,0-1,-1 0,1 0,-1 0,1 0,-1 0,1 0,0-1,-1 1,1-1,-1 1,1-1,-1 1,0-1,1 0,-1 1,0-1,1 0,0-1,61-48,-59 46,38-37,-19 17,1 1,0 2,2 0,1 2,9-5,-13 10,-18 9,1 1,-1 0,1 1,0-1,0 1,1 0,-1 1,1 0,-1 0,1 0,0 1,-1 0,5-1,-9 4,1 1,-1-1,0 0,0 1,0-1,0 1,0 0,0 0,-1 0,1 0,-1 0,0 0,0 0,0 0,0 0,0 0,-1 1,1-1,-1 0,0 1,0-1,-1 0,1 0,0 1,-1-1,0 0,0 0,0 0,0 0,-1 0,0 2,2-3,-39 129,38-129,0 1,0-1,1 1,-1-1,1 1,-1-1,1 1,0 0,0-1,0 1,0 0,1-1,-1 1,1-1,-1 1,1-1,0 1,0-1,0 1,0-1,2 3,8 5</inkml:trace>
  <inkml:trace contextRef="#ctx0" brushRef="#br0" timeOffset="40822.656">1337 1525,'-2'13,"1"-1,0 1,1-1,0 1,0-1,2 1,0-1,0 0,1 1,0-1,1 0,0-1,1 1,1-1,0 0,0 0,8 9,-11-17,-1 0,1 0,0-1,0 0,0 1,0-1,0 0,1 0,-1-1,0 1,1-1,0 0,-1 0,1 0,0 0,-1-1,1 1,0-1,0 0,-1 0,1 0,0-1,0 1,-1-1,1 0,0 0,-1 0,1-1,-1 1,1-1,-1 0,0 0,0 0,0 0,0 0,0-1,4-2,0-1,-1-1,0 1,0-1,0 0,-1 0,0 0,-1-1,1 0,-1 0,-1 0,0 0,0-1,0 1,-1-1,-1 4,-1-1,1 1,-1 0,0 0,-1 0,1 0,-1-1,0 1,0 0,0 0,-1 0,0 0,0 1,0-1,0 0,-1 1,0-1,0 1,0 0,0 0,-1 0,0 1,0-1,0 1,0 0,0 0,0 0,-1 1,0-1,1 1,-1 0,0 0,0 1,0 0,0-1,0 2,0-1,-1 1,1-1,0 1,0 1,0-1,-1 1,-4 1,-1-1,1 2,-1 0,1 0,0 1,0 0,1 1,-1 0,1 0,-1 2,-9 8</inkml:trace>
  <inkml:trace contextRef="#ctx0" brushRef="#br0" timeOffset="41325.018">1958 1045,'7'19,"-1"0,-1 0,0 0,-2 0,0 1,-1 0,-1-1,-1 1,-2 13,2-14,-27 157,-3 46,3-91,24-134,3-8</inkml:trace>
  <inkml:trace contextRef="#ctx0" brushRef="#br0" timeOffset="41609.064">1677 1440,'38'-5,"22"-1,7 0,-5 1,-7 2,-8 1,-8 0,-5 2,-4-5,-8-1</inkml:trace>
  <inkml:trace contextRef="#ctx0" brushRef="#br0" timeOffset="41856.313">2354 1638,'0'24,"0"8</inkml:trace>
  <inkml:trace contextRef="#ctx0" brushRef="#br0" timeOffset="42010.924">2325 1271</inkml:trace>
  <inkml:trace contextRef="#ctx0" brushRef="#br0" timeOffset="42360.909">2636 1384,'-15'36,"2"-1,2 2,1-1,2 1,2 1,-2 24,8-57,-1-1,1 0,-1 0,1 0,0 0,1 1,-1-1,1 0,0 0,0 0,0 0,0 0,1 0,-1 0,1 0,0-1,0 1,1-1,-1 1,1-1,0 0,0 0,0 0,0 0,0-1,1 1,-1-1,1 0,-1 0,1 0,0 0,0-1,0 1,0-1,0 0,0 0,0-1,0 1,2-1,8-5,-1 0,0-1,-1 0,1-1,-1-1,-1 0,1-1,-2 0,1 0,-1-1,0-1,-1 1,0-2,-1 1,-1-1,1 0,-2-1,0 0,0 0,-1 0,3-13,-7 22,1 0,-1-1,1 1,-1 0,0 0,-1-1,1 1,-1 0,0-1,0 1,0 0,0-1,-1 1,0 0,0-1,0 1,0 0,-1 0,1 0,-1 0,0 0,0 0,-1 1,1-1,-1 1,0-1,0 1,0 0,0 0,-1 0,1 1,-1-1,1 1,-1 0,0 0,0 0,0 0,0 1,0 0,-1 0,1 0,0 0,-1 0,-1 1,-77 2,63 5</inkml:trace>
  <inkml:trace contextRef="#ctx0" brushRef="#br0" timeOffset="42925.992">2946 1723,'154'-219,"-151"213,0 0,1 1,-1-1,1 1,0 0,0 0,0 0,1 1,0 0,0-1,0 2,0-1,1 1,-1-1,1 1,0 1,0-1,0 1,4-1,-8 4,-1 1,1-1,-1 0,1 0,-1 1,0-1,1 1,-1-1,0 1,0-1,0 1,0 0,0 0,-1-1,1 1,-1 0,1 0,-1 0,1 0,-1 0,0 0,0 0,0 0,0 0,0-1,0 1,-1 0,1 0,-1 0,1 0,-1 0,0 0,0-1,0 1,0 1,-2 10,1-7,-1-1,2 1,-1 0,1 0,-1 1,2-1,-1 0,1 0,0 1,0-1,1 0,-1 0,1 0,1 0,-1 0,1 0,0 0,1 0,-1 0,1-1,0 1,1-1,-1 0,1 0,0 0,0-1,1 1,-1-1,1 0,0 0,0-1,0 1,1-1,5 2,-2-5,1 0,0-1,-1-1,1 0,-1 0,0-1,1 0,-1 0,0-1,-1 0,1-1,-1 0,0 0,0-1,0 0,-1 0,0-1,0 0,0-2,0 3,7-7,0-1,-1 0,-1-1,-1-1,0 0,0-1,-2 1,0-2,-1 0,-1 0,1-5,-2 3</inkml:trace>
  <inkml:trace contextRef="#ctx0" brushRef="#br0" timeOffset="46091.026">4555 1130,'14'-1,"1"1,-1-2,1 0,-1 0,1-1,-1-1,0-1,-1 0,1 0,-1-2,0 1,0-2,1 1,-1 0,0-1,-1-1,0 0,0-1,-1 0,-1-1,1 0,-2 0,1-1,-2 0,1-1,-2 0,0 0,0-1,-2 0,1 0,-2 0,1-6,-5 17,0 0,-1 0,0 0,0 1,0-1,0 0,0 0,-1 1,1-1,-1 0,0 1,0 0,0-1,0 1,0 0,0 0,0 0,-1 0,1 1,-1-1,1 0,-1 1,0 0,0 0,1 0,-1 0,0 0,0 0,0 1,0 0,0-1,0 1,0 0,0 0,0 1,0-1,0 1,0-1,0 1,0 0,0 0,1 0,-1 1,0-1,1 0,-1 1,1 0,-1 0,1 0,0 0,-1 0,-9 7,0 1,0 0,1 0,0 1,0 1,2 0,-1 0,2 1,-1 0,2 1,0-1,1 2,0-1,1 1,0-1,1 1,0 6,-4 33,3 0,1 1,3-1,4 17,-2 0,14 83,-1 45,-16-191,0 0,-1 0,0 0,0-1,-1 1,0-1,0 0,-1 0,0-1,0 1,0-1,-1 0,0 0,0-1,-1 0,0 0,1 0,-1-1,-1 0,1 0,-1-1,1 0,-1 0,0-1,0 0,0 0,-1-1,1 0,0-1,0 0,-1 0,1 0,0-1,0 0,0-1,0 0,0 0,0-1,0 0,-6-3,9 3,1 1,-1-1,0 0,1-1,0 1,0-1,0 1,0-1,0-1,1 1,0 0,-1-1,2 0,-1 1,1-1,-1 0,1 0,1-1,-1 1,1 0,0-1,0 1,0 0,1-1,0 1,0-1,0 1,2-5,-1-2,0 1,1-1,1 1,0 0,0 0,1 0,1 1,0-1,0 1,1 0,0 0,1 1,4-5,26-19,1 1,2 1,1 3,2 1,0 2,2 2,32-11,-76 34,13-7,1 1,0 1,0 1,0 0,1 0,-1 2,1 0,6 0,1 2</inkml:trace>
</inkml:ink>
</file>

<file path=ppt/ink/ink6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35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1496 196,'24'0,"23"0,7 0,0 0,-5 0,-5 0,-6 0,-5 0,-2 0,-3 0,0 0,-6 0</inkml:trace>
  <inkml:trace contextRef="#ctx0" brushRef="#br0" timeOffset="301.118">1524 478,'38'-5,"23"-6,5-1,-3 1,-8 2,-8 4,-8 1,-10 3</inkml:trace>
  <inkml:trace contextRef="#ctx0" brushRef="#br0" timeOffset="636.948">1496 676,'29'0,"19"0,6 0,-1 0,-5 0,-6 0,-5-5,-4-2,-8 1</inkml:trace>
  <inkml:trace contextRef="#ctx0" brushRef="#br0" timeOffset="-1635.127">368 139,'6'0,"-19"21,-37 41,36-49,1 1,0 0,1 1,0 1,1 0,1 0,1 1,0 1,2-1,-1 1,2 1,1-1,0 1,1 0,-1 15,8-25,-1-1,1 1,1-1,-1 0,1 0,1-1,-1 1,1-1,1 0,-1 0,1-1,1 0,-1 0,1 0,0-1,0 0,0 0,1 0,0-1,0-1,0 1,0-1,0 0,1-1,-1 0,1-1,0 0,0 0,6 0,-11 0,1 0,-1 0,1-1,0 0,0 1,-1-1,1-1,0 1,-1-1,1 0,-1 0,1 0,-1-1,1 1,-1-1,0 0,1 0,-1-1,0 1,-1-1,1 0,0-1,6-10</inkml:trace>
  <inkml:trace contextRef="#ctx0" brushRef="#br0" timeOffset="-1126.473">1 83,'1'-5,"1"0,0 0,1 1,-1-1,1 1,0-1,0 1,0 0,0 1,1-1,0 0,-1 1,1 0,1 0,-1 0,0 0,1 1,-1-1,1 1,0 0,0 1,0-1,0 1,0 0,0 0,0 1,3-1,5 1,0 0,0 1,0 0,0 1,-1 1,1 0,0 0,-1 1,0 1,5 3,46 23,-39-17,1-2,0 0,0-2,1-1,1-1,13 2,5-2,-34-5,0 0,1 0,-1-2,1 1,0-1,-1-1,1 0,0-1,-1 0,1-1,0 0,-1 0,0-2,0 1,0-1,3-2,-11 4,-1 1,0 0,0 0,0-1,0 1,0-1,-1 0,1 0,0 0,-1 1,1-1,-1-1,0 1,1 0,-1 0,0 0,-1-1,1 1,0 0,-1-1,1 1,0-3,-3-9</inkml:trace>
  <inkml:trace contextRef="#ctx0" brushRef="#br0" timeOffset="-386.923">735 506,'-62'39,"49"-27,0-1,1 2,1 0,0 0,1 1,0 0,1 1,1 0,0 1,1-1,-4 14,12-29,-1 0,0 0,0 0,1 0,-1-1,0 1,1 0,-1 0,1 0,-1 0,0 0,1 0,-1 0,0 0,1 0,-1 0,0 0,1 0,-1 0,0 0,1 0,-1 1,0-1,1 0,-1 0,0 0,1 0,-1 1,0-1,1 0,-1 0,0 1,0-1,1 0,-1 0,0 1,0-1,0 0,0 1,1-1,-1 0,0 1,0-1,0 0,0 1,0-1,0 0,0 1,0-1,0 1,0-1,0 0,0 1,0-1,0 0,0 1,0-1,0 1,23-26,-22 25,126-170,-127 169,1 0,-1 1,1-1,-1 1,0 0,1-1,0 1,-1-1,1 1,-1 0,1-1,-1 1,1 0,0-1,-1 1,1 0,0 0,-1 0,1 0,0 0,-1 0,1 0,0 0,-1 0,1 0,0 0,-1 0,1 0,0 0,-1 1,1-1,-1 0,1 1,0-1,-1 0,1 1,-1-1,1 0,-1 1,1-1,-1 1,1-1,-1 1,0-1,1 1,-1 0,0-1,1 1,-1-1,0 1,0 0,1 0,16 44,-12-29,-4-12,0 0,0 1,0-1,0 0,1 0,-1 0,1 0,0 0,1 0,-1 0,1-1,0 1,-1-1,1 1,1-1,-1 0,0-1,1 1,0 0,-1-1,1 0,0 0,0 0,0 0,1-1,-1 0,0 0,0 0,1 0,-1 0,1-1,-1 0,0 0,1 0,-1-1,1 1,-1-1,0 0,1 0,-1-1,0 1,0-1,1-1,8-7,-2-2,1 1,-1-1,-1-1,0 0,-1-1,-1 0,0 0,-1 0,0-1,3-12,24-61,-21 70</inkml:trace>
  <inkml:trace contextRef="#ctx0" brushRef="#br0" timeOffset="33445">1270 563,'1'-1,"0"0,0-1,-1 1,1 0,0 0,0 0,-1 0,1-1,-1 1,0 0,1 0,-1-1,0 1,0 0,1-1,-1 1,0 0,0-1,-1 1,1 0,0-1,0 1,-1 0,1-1,0 1,-1 0,0 0,1 0,-1-1,0 1,1 0,-1 0,0 0,0 0,0 0,0 0,0 0,0 1,0-1,0 0,0 0,-1 1,1-1,0 1,0-1,0 1,-1 0,1-1,0 1,-1 0,1 0,0 0,-1 0,1 0,0 0,-1 0,1 0,0 1,-1-1,1 0,0 1,0-1,-1 1,1-1,0 1,0 0,-1 0,-5 2,0 0,0 0,0 0,1 1,0 0,-1 0,2 1,-1 0,0 0,1 0,0 0,0 1,0 0,1 0,0 0,0 1,1-1,0 1,0 0,0 0,-1 5,3-10,0 0,0-1,1 1,-1 0,0 0,1-1,-1 1,1 0,-1 0,1 0,0 0,0 0,0-1,0 1,0 0,0 0,1 0,-1 0,1 0,-1-1,1 1,0 0,-1 0,1-1,0 1,0 0,0-1,0 1,1-1,-1 1,0-1,1 0,-1 0,1 1,-1-1,1 0,0 0,-1-1,0 0,0 0,0 1,0-1,0 0,0 1,0-1,0 1,0-1,0 1,0-1,0 1,0-1,0 1,0 0,-1 0,1-1,0 1,-1 0,1 0,0 0,-1 0,1 0,-1 0,0 0,1 0,-1 0,0 0,1 0,-1 0,0 0,0 0,0 0,0 0,0 1,0-1,0 0,-1 0,1 0,0 0,0 0,-1 0,1 0,-1 0,1 0,-1 0,1 0,-1-1,0 1,1 0,-1 0,-35 32,31-31,1 1,0 0,0 0,-1 0,2 0,-1 0,0 1,1-1,-1 1,1 0,0 0,1 1,-1-1,1 1,-1-1,1 1,1 0,-1-1,1 1,0 0,0 0,0 0,1 0,-1 0,1 0,0 0,1 1,-1-1,1 0,0 0,1-1,-1 2,3 0,0-1,0 0,1 0,-1 0,1 0,0-1,0 0,1 0,-1 0,1-1,0 0,0 0,0 0,0-1,0 0,1 0,-1-1,1 1,-1-2,1 1,-1-1,1 1,0-2,-1 1,1-1,0 0,49-33,-41 18</inkml:trace>
</inkml:ink>
</file>

<file path=ppt/ink/ink6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2:11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145 310,'-4'-1,"-1"0,0 1,1 0,-1 0,0 0,1 1,-1-1,0 1,1 0,-1 0,1 1,0 0,-1-1,1 1,0 1,0-1,0 1,0-1,1 1,-1 0,1 0,-1 1,1-1,0 1,0 0,1-1,-1 1,1 1,0-1,0 0,0 0,1 1,-1-1,1 3,-4 5,1 1,1-1,0 1,1 0,0 0,1 0,0 0,1 0,1 0,1 7,-2-15,1 0,0 0,0 0,0 0,1 0,-1 0,1-1,0 1,1-1,-1 1,1-1,0 0,0 0,0 0,0 0,1-1,0 1,-1-1,1 0,0 0,1 0,-1-1,1 1,-1-1,1 0,-1-1,1 1,2 0,2 0,-1 0,0 0,1-1,0 0,-1-1,1 0,-1 0,1-1,-1 0,1 0,-1-1,1 0,-1-1,0 0,0 0,0-1,0 0,-1 0,0 0,0-1,0 0,0-1,-1 0,1 0,-2 0,1-1,-1 1,0-1,1-2,-1-3,-1 0,1 0,-2 0,0 0,0-1,-2 1,1-1,-1 0,-1 1,0-1,-1 0,-1 0,0 1,-1-4,2 10,-1 0,1 0,-1 0,-1 0,1 1,-1-1,0 1,0-1,-1 1,1 0,-1 0,0 1,-1-1,1 1,-1 0,0 0,0 0,0 1,0 0,-1 0,1 0,-1 0,0 1,0 0,0 0,0 1,0 0,0 0,-4 0,11 1,-1 1,0-1,0 1,1-1,-1 1,0-1,0 1,0-1,1 1,-1 0,0-1,0 1,0-1,0 1,0-1,0 1,0-1,0 1,-1-1,1 1,0 0,0-1,0 1,-1-1,1 1,0-1,0 0,-1 1,1-1,0 1,-1-1,1 1,-1-1,1 0,0 1,-1-1,1 0,-1 1,1-1,-1 0,1 0,23 4,1-2,1 0,-1-2,0-1,0-1,0-1,0 0,0-2,-1-1,0-1,0-1,-1-1,1-1,-2-1,0-1,6-5,-16 11,-1 0,0 0,0-2,-1 1,1-1,-2-1,1 1,-1-1,0-1,-1 0,0 0,-1 0,0-1,-1 1,0-2,-4 10,-1 1,1-1,-1 1,0-1,0 1,0 0,0-1,0 1,0-1,0 1,0-1,0 1,-1-1,1 1,-1-1,1 1,-1 0,1-1,-1 1,0 0,0 0,0-1,1 1,-1 0,0 0,0 0,-1 0,1 0,0 0,0 1,0-1,-1 0,1 0,0 1,-1-1,1 1,-1-1,1 1,0 0,-1 0,1-1,-1 1,1 0,-1 0,-1 1,-65 16,62-12,1 1,0 0,0 0,0 0,1 0,0 1,1-1,-1 1,1 0,0 0,1 1,0-1,0 0,0 1,1 0,0-1,1 1,-1-1,2 1,-1 0,1-1,0 1,0-1,1 1,0-1,1 0,0 1,0-1,0-1,1 1,0 0,0-1,0 0,1 0,0 0,0 0,5 2,7 6,1 0,1-2,0-1,1 0,0-1,0-1,9 2,-25-10,-1 0,1 0,-1 1,0-1,1 1,-1 0,0 0,0 0,0 0,-1 1,1-1,0 1,-1-1,0 1,1 0,-1 0,0 0,0 0,-1 1,1-1,-1 0,0 1,0-1,0 1,0 0,0-1,-1 1,0-1,1 1,-1 0,-1-1,1 1,0 0,-1-1,0 1,0 0,-62 116,60-107</inkml:trace>
</inkml:ink>
</file>

<file path=ppt/ink/ink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03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340 562,'-1'-3,"-1"1,0-1,0 1,1 0,-1 0,0 0,-1 0,1 0,0 0,-1 0,1 1,-1-1,1 1,-1 0,0 0,1 0,-1 0,0 0,0 1,0-1,1 1,-1-1,0 1,0 0,0 0,0 1,0-1,0 1,0-1,1 1,-1 0,0 0,0 0,1 0,-3 2,-89 59,78-47,2 1,0 1,1 0,0 1,2 0,0 1,1 1,1-1,0 1,2 1,0-1,2 1,0 1,1-1,2 1,0 1,1-17,2 0,-1 0,0 0,1 0,0 0,1-1,-1 1,1 0,0-1,1 1,-1-1,1 1,0-1,1 0,-1 0,1-1,0 1,0-1,0 0,1 0,-1 0,1 0,0-1,0 0,0 0,1 0,-1-1,1 1,-1-1,1-1,0 1,0-1,0 0,0 0,0-1,0 0,0 0,3 0,11-3,1-1,0 0,-1-2,0 0,0-1,-1-1,0-1,0-1,-1 0,6-6,7-3,-1-1,-1-1,-1-1,0-2,-2-1,-1-1,-1-1,-2-1,0-1,-2-1,-1-1,-2 0,-1-2,-1 0,-2 0,-1-1,-2-1,-1 0,-2-1,-1 1,-2-1,-2 0,-1 0,-1 0,-5-27,4 54,0 1,-1 0,0 0,0 0,-1 0,0 1,0-1,0 1,-1-1,-1 1,1 0,-1 1,0-1,-1 1,1 0,-1 0,0 1,-1-1,1 1,-1 1,0-1,-1 1,1 1,0-1,-1 1,0 1,0-1,0 1,0 0,0 1,0 0,-6 0,9 2,-1 1,1-1,0 1,-1 0,1 0,0 0,0 1,0-1,1 1,-1 1,1-1,-1 1,1-1,0 1,1 1,-1-1,1 0,-1 1,1 0,1-1,-1 1,1 0,-1 1,2-1,-1 0,-1 6,-2 8,1 0,1 0,1 1,0-1,2 1,0-1,1 4,3 2,1-1,1 1,2-1,0 0,1 0,1-1,2-1,10 17,-12-21,1 1,2 0,0-1,1 0,1-1,1-1,0 0,1-1,13 9,-11-10</inkml:trace>
</inkml:ink>
</file>

<file path=ppt/ink/ink6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2:21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114 319,'-27'96,"4"1,-6 73,14-80,8-53,4-25,0 0,0 1,2-1,-1 1,2 0,-1-1,2 1,0 0,2 10,-2-22,0-1,1 1,-1 0,0 0,1-1,-1 1,1-1,-1 1,1-1,-1 0,1 0,-1 1,1-1,-1 0,1 0,0-1,-1 1,1 0,-1 0,1-1,-1 1,1-1,-1 1,0-1,1 0,-1 1,1-1,-1 0,0 0,0 0,0 0,1 0,-1 0,0 0,0-1,-1 1,1 0,0-1,0 1,-1 0,1-1,0 1,-1-1,1 1,-1-1,0 0,6-5,152-110,-135 103,0 0,1 1,1 2,0 1,0 0,1 2,0 1,1 1,-1 2,1 0,27 0,-49 4,0 0,1 0,-1 0,0 1,0 0,0 0,0 0,0 1,0-1,0 1,0 0,-1 0,1 1,-1 0,1 0,-1 0,0 0,0 0,0 1,-1 0,1 0,-1 0,0 0,0 0,0 1,-1-1,0 1,0 0,0-1,0 1,-1 0,1 0,-1 0,-1 1,1-1,-1 0,0 0,0 0,0 2,-2 5,0 0,0 0,-1-1,-1 1,0-1,0 1,-1-1,-1-1,0 1,0-1,-1 0,0 0,-1-1,0 0,-9 8,-5 3,-2 0,0-2,-1 0,-1-2,-21 10,26-14,0-1,-1-2,0 0,-1-1,0-1,0-2,0 0,-1-1,1-1,-1-2,-13 0,35-1,-1 0,1-1,-1 1,1-1,-1 1,1-1,0 0,-1 0,1 0,0 0,0-1,0 1,0-1,0 1,0-1,0 0,0 1,1-1,-1 0,1 0,-1 0,1 0,0-1,-1 0,-5-15</inkml:trace>
  <inkml:trace contextRef="#ctx0" brushRef="#br0" timeOffset="1040.185">1017 770,'-34'24,"0"2,1 1,2 1,1 2,-10 15,34-40,1 1,0 0,0 0,0 1,1-1,0 1,0 0,1 0,0 1,0-1,1 1,0-1,0 1,0 0,1 0,1-1,-1 1,1 0,1 0,0 7,0-13,0 0,0 0,1 1,-1-1,0 0,1-1,0 1,-1 0,1 0,0-1,0 1,0-1,0 0,0 1,0-1,0 0,0 0,1 0,-1 0,0-1,1 1,-1-1,0 1,1-1,-1 0,1 0,-1 0,0 0,1 0,-1-1,1 1,-1-1,0 1,0-1,2-1,80-37,-82 37,26-18,-2-1,0-1,-2-1,0-2,-2 0,10-16,-2 6,64-80,-100 143,-25 109,30-134,1 1,0 0,0-1,0 1,0-1,1 1,-1-1,1 0,0 1,0-1,1 1,-1-1,0 0,1 0,0 0,0 0,0 0,0 0,0-1,1 1,-1-1,1 1,0-1,-1 0,1 0,0 0,0 0,1-1,-1 1,0-1,0 0,1 0,-1 0,1 0,-1 0,1-1,2 0,10-2,0-1,0 0,-1-1,1-1,-1-1,0 0,-1-1,0 0,0-1,0-1,-1 0,0-1,-1 0,0-1,-1-1,8-9,-3 7,-2 3,0 0,0-1,-2 0,1-1,-2-1,1 0,-2 0,0-1,-1 0,0-1,-1 0,-1 0,-1-1,0 0,-1 0,-1 0,2-14,-6 28,-1 0,1 1,-1-1,1 0,-1 1,0-1,0 1,0-1,0 1,0-1,0 1,-1 0,1 0,-1-1,0 1,0 0,0 0,0 1,0-1,0 0,0 1,0-1,-1 1,1 0,-1 0,1 0,-1 0,1 0,-1 0,1 1,-1-1,0 1,1 0,-1 0,-2 0,-3 0,0 0,0 0,0 1,0 0,0 1,0-1,1 2,-1-1,1 1,-1 0,-6 4,-63 69,75-74,1 0,-1 1,1-1,0 1,0 0,0-1,0 1,1 0,-1 0,1-1,-1 1,1 0,0 0,0 0,1 0,-1-1,0 1,1 0,0 0,-1-1,1 1,0 0,1-1,-1 1,0-1,1 1,-1-1,1 0,0 1,0-1,0 0,0 0,0 0,0-1,0 1,2 0,5 4,0-1,0 0,1-1,-1 0,1 0,0-1,1 0,-1-1,8 1,39 11,-54-13,0-1,0 1,0 1,0-1,0 0,0 1,-1-1,1 1,-1 0,1 0,-1 0,1 0,-1 0,0 0,0 1,0-1,0 1,-1-1,1 1,-1 0,0 0,1 0,-1 0,0 0,-1 0,1 0,0 0,-1 0,0 0,0 2,-24 92,10-54,13-41,0-1,1 1,0 0,-1 0,1 0,0 0,0 0,0 0,0 0,0 0,0 0,1 0,-1 0,1-1,-1 1,1 0,0 0,0 0,0-1,0 1,0 0,0-1,0 1,0-1,1 1,-1-1,0 0,1 1,-1-1,1 0,0 0,-1 0,1 0,0 0,0-1,0 1,-1-1,1 1,0-1,77-2,-65-5,-6-1</inkml:trace>
  <inkml:trace contextRef="#ctx0" brushRef="#br0" timeOffset="1856.274">1722 1080,'19'-1,"0"-2,0 0,0-1,-1 0,0-2,0 0,0-1,-1-1,0-1,0 0,-1-1,0-1,-1 0,13-13,-8 4,-1-1,0-1,-2-1,0 0,7-17,-19 33,-1 0,0-1,0 1,0-1,-1 0,-1-1,1 1,-1 0,-1-1,1 1,-1-1,-1 1,0-1,0 0,-1 1,0-1,-1-5,-1 11,0 0,0-1,-1 1,1 1,-1-1,0 0,0 1,0 0,0 0,0 0,0 0,0 1,-1-1,1 1,-1 0,1 1,-1-1,1 1,-1 0,1 0,-1 0,1 0,-1 1,1 0,-1 0,1 0,0 1,-1-1,1 1,0 0,0 0,0 1,0-1,1 1,-1 0,1-1,-1 2,0 0,2-2,0-1,0 1,0 0,0 0,0 0,1 0,-1 0,1 0,-1 0,1 0,0 1,0-1,0 0,0 1,0-1,0 1,1-1,-1 1,1-1,0 1,0 0,0-1,0 1,0-1,1 1,-1 0,1-1,-1 1,1-1,0 1,0-1,0 0,1 1,-1-1,0 0,1 0,-1 0,1 0,0 0,0 0,0 0,0-1,0 1,0-1,0 1,0-1,1 0,-1 0,0 0,1 0,0 0,11 2,1-1,-1-1,0 0,0 0,1-2,-1 0,0 0,0-2,0 1,0-2,14-4,-27 7,0 0,0 0,0 0,0 0,1 0,-1 1,0-1,1 1,-1-1,0 1,1-1,-1 1,1 0,-1 0,1 0,-1 0,0 0,1 0,-1 0,1 0,-1 0,1 1,-1-1,0 1,1-1,-1 1,0-1,1 1,-1 0,0-1,0 1,1 0,-1 0,0 0,0 0,0 0,0 0,-1 1,1-1,0 0,0 0,-1 1,1-1,0 0,-1 1,0-1,1 0,-1 1,0-1,0 1,1-1,-1 1,-80 130,76-126,0 0,0 0,0 0,0 0,1 0,0 1,1-1,-1 1,1 0,0 0,1 0,0 0,0 0,0 0,1 1,0-1,1 0,0 0,0 0,0 0,1 0,0 0,0 0,0 0,1-1,0 1,1-1,-1 0,2 1,-1-3,-1 0,1 0,0-1,0 0,0 1,0-1,1-1,0 1,-1-1,1 0,0 0,0 0,0 0,0-1,0 0,0 0,0-1,0 1,1-1,-1 0,0 0,0-1,1 0,-1 0,0 0,0 0,0-1,1 0,11-9,-2 1</inkml:trace>
  <inkml:trace contextRef="#ctx0" brushRef="#br0" timeOffset="2558.602">2542 911,'41'-11,"12"0,0-3,-1-3,-1-1,0-3,21-13,-70 33,1 1,0-1,-1 0,1 0,0 0,-1-1,1 1,-1 0,0-1,0 0,1 0,-1 1,0-1,0-1,-1 1,1 0,0 0,-1-1,1 1,-1 0,0-1,0 0,0 1,0-1,0 0,-1 1,1-1,-1 0,1 0,-1 1,0-1,0 0,-1 0,1 0,-1 1,1-1,-1 0,0 0,0 1,0-1,0 1,0-1,-1 1,1-1,-1 1,1 0,-1 0,0 0,0 0,-1-1,-7-1,1 0,-1 1,0 0,0 1,0 0,0 0,0 1,-1 1,1 0,0 0,0 1,-1 0,1 1,0 0,0 0,0 1,1 1,-1-1,1 2,0-1,0 1,0 1,0-1,1 2,-7 6,8-8,1 0,0 0,0 1,1 0,0 0,0 0,0 0,1 1,0 0,0 0,0 0,1 1,0-1,1 1,0 0,0-1,0 1,1 0,0 0,1 0,0 0,0 0,1 0,0 0,0 0,1 0,0 0,0-1,1 1,0 0,0-1,1 0,-1 0,2 0,2 3,0-2,1 0,0-1,0 0,1-1,-1 0,2 0,-1-1,0 0,1-1,0 0,0 0,0-1,1 0,-1-1,0 0,1-1,0 0,-1-1,1 0,0 0,-1-1,6-2,10-1,-1-1,0-2,0 0,-1-2,0-1,-1 0,0-2,20-13,-6 2,-1-1,-1-2,-2-1,0-2,-2-1,-1-2,-2-1,-1-1,-1-1,-3-1,0-1,-3-1,11-28,-12 21,-3 0,-1-2,-3 0,-1 0,-3-1,-2 0,0-43,-6 89,1-1,-1 0,0 0,0 0,0 0,-1 1,1-1,-1 0,0 0,1 1,-1-1,0 0,-1 1,1-1,0 1,-1-1,1 1,-1 0,0-1,0 1,0 0,0 0,0 1,0-1,-1 0,1 1,0-1,-1 1,1 0,-1-1,0 1,1 1,-1-1,0 0,0 1,0-1,1 1,-1 0,0 0,0 0,0 0,1 1,-1-1,0 1,-2 0,-9 5,1 2,-1-1,1 2,0 0,1 0,0 1,1 1,0 0,0 0,1 1,1 0,0 1,0 0,-3 10,-7 13,2 0,1 1,2 1,2 0,1 1,2 1,2-1,2 1,1 0,2 0,2 23,3-38,0 0,1-1,2 1,0-1,2 0,0-1,2 0,1 0,0-1,2 0,0-1,2-1,0 0,1-1,1-1,1 0,5 3,79 47,-89-63,-6-5</inkml:trace>
</inkml:ink>
</file>

<file path=ppt/ink/ink6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2:18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1 734,'17'6,"1"-2,0 0,0 0,0-2,0 0,0-2,1 0,-1 0,0-2,0 0,0-2,0 0,0 0,-1-2,0 0,0-1,0-1,5-3,-1 0,0-2,0 0,-1-1,-1-1,0 0,-1-2,11-13,-26 27,-1 0,1 1,-1-1,0-1,0 1,0 0,0 0,0-1,-1 1,0-1,1 0,-1 1,-1-1,1 0,0 0,-1 1,0-1,0 0,0 0,0 0,-1 1,1-1,-1 0,0 0,0 1,-1-1,1 1,-1-1,1 1,-1-1,0 1,-1 0,1 0,0 0,-1 0,0 1,1-1,-1 0,0 1,0 0,-1 0,1 0,0 0,-3-1,-7 1,0 0,-1 1,1 0,0 1,-1 1,1 0,0 1,0 0,-1 1,2 0,-1 1,0 1,1 0,0 0,0 1,0 1,1 0,0 1,0 0,1 0,0 1,1 1,0-1,0 2,1-1,0 1,-2 4,5-8,-1 0,1 1,0-1,1 1,-1 0,2 0,-1 0,1 1,0-1,1 1,0-1,0 1,1 0,0 0,1 0,0 0,0 0,1 0,0 0,0 0,1-1,1 1,-1 0,1-1,1 0,-1 0,2 0,-1 0,1 0,0-1,0 0,1 0,5 4,5-2,1-1,0 0,1-1,0-2,0 1,0-2,0-1,1 0,0-1,-1-1,1-1,0 0,0-2,12-2,-10 1,-1 0,-1-1,1-2,-1 0,1-1,-2-1,1 0,-1-2,6-4,0-2</inkml:trace>
  <inkml:trace contextRef="#ctx0" brushRef="#br0" timeOffset="547.848">735 932,'197'-310,"-188"296,0 1,1 0,0 1,1 0,1 0,0 1,0 1,1 0,0 0,10-3,-22 12,0 1,0-1,0 1,0-1,0 1,0 0,0 0,0-1,0 1,0 0,0 0,0 0,0 0,0 0,1 1,-1-1,0 0,0 0,0 1,0-1,0 0,0 1,0-1,0 1,0 0,0-1,-1 1,1 0,0-1,0 1,0 0,-1 0,1 0,0 0,-1 0,1 0,-1 0,1 0,-1 0,0 0,1 0,-1 0,0 0,0 0,0 0,1 0,-1 0,0 0,0 0,-1 0,1 0,0 1,0-1,-1 0,1 0,-8 63,6-52,-12 80,14-90,-1 1,1-1,0 1,1-1,-1 1,0-1,1 1,-1-1,1 0,0 1,-1-1,1 0,1 0,-1 1,0-1,0 0,1 0,-1 0,1 0,0-1,-1 1,1 0,0-1,0 1,0-1,0 1,0-1,1 0,-1 0,0 0,0 0,1-1,1 1,4-2,0-1,0 0,0-1,0 1,-1-2,1 1,-1-1,0 0,0 0,0-1,0 0,-1 0,0-1,0 0,2-3,154-120,-161 128,0 0,0 0,1-1,-1 1,1 1,-1-1,1 0,-1 0,1 0,0 1,-1-1,1 1,0-1,-1 1,1 0,0 0,0 0,-1-1,1 2,0-1,-1 0,1 0,0 1,0-1,-1 0,1 1,0 0,-1-1,1 1,-1 0,1 0,-1 0,1 0,-1 0,0 0,0 0,1 1,-1-1,0 0,0 1,0-1,0 1,-1-1,1 1,0 0,0-1,-1 1,1 0,-1-1,0 1,1 0,-1-1,0 1,0 0,0 0,-1 229,5-208,2-5</inkml:trace>
  <inkml:trace contextRef="#ctx0" brushRef="#br0" timeOffset="1113.835">1750 621,'-46'504,"41"-459,5-33,0-1,-1 0,-1 0,0 0,0 0,-1 0,-1 0,0-1,0 1,-1-1,-1 2,5-11,1-1,0 1,0-1,-1 1,1-1,-1 0,1 1,0-1,-1 0,1 1,-1-1,1 0,-1 1,1-1,-1 0,1 0,-1 0,1 1,-1-1,1 0,-1 0,0 0,1 0,-1 0,1 0,-1 0,1 0,-1 0,1 0,-1 0,1-1,-1 1,0 0,1 0,-1-1,1 1,0 0,-1 0,1-1,-1 1,1 0,-1-1,1 1,0-1,-1 1,1-1,0 1,-1 0,1-1,0 1,0-1,-1 0,1 1,0-1,0 1,0-1,0 1,0-1,0 1,0-1,0 1,0-1,0 0,0 1,0-1,0 1,0-1,-6-42,6 19,1-1,1 0,0 0,2 1,1 0,1 0,1 0,2 1,0 0,1 0,1 1,11-17,10-10,3 2,1 1,2 2,39-34,-56 58,1 0,1 1,0 2,2 0,0 2,0 0,2 2,-1 1,2 1,20-5,-45 15,0 0,0 0,0 0,0 0,-1 1,1-1,0 1,0 0,0 0,0 0,0 0,0 1,0-1,0 1,0 0,0-1,-1 1,1 0,0 1,0-1,-1 1,1-1,-1 1,0 0,1-1,-1 1,0 0,0 1,0-1,0 0,0 1,-1-1,1 1,-1-1,0 1,1 0,-1 0,-1-1,1 1,0 0,-1 0,1 0,-1 0,0 0,0 0,0 0,0 0,-1 3,-4 12,-1 0,0 0,-1 0,-2-1,1 0,-2-1,0 0,-1 0,-1-1,0 0,-6 4,6-4,-1-2,0 1,-1-2,-1 1,1-2,-2 0,0-1,0-1,-12 6,20-12,1 0,-1 0,0-1,1 0,-1-1,0 0,0 0,-1 0,1-1,0 0,0-1,0 0,0 0,0 0,0-1,0-1,1 1,-1-1,1-1,0 1,-1-1,2 0,-4-3,-16-23,18 13</inkml:trace>
  <inkml:trace contextRef="#ctx0" brushRef="#br0" timeOffset="1530.775">2625 0,'-1'429,"-23"-245,-5-5,29-176,-14 23,7-31</inkml:trace>
  <inkml:trace contextRef="#ctx0" brushRef="#br0" timeOffset="1813.262">2371 395,'58'-5,"23"-1,3 0,-8 1,-11-3,-14 0,-9 1,-8 1,-4 3,-7 1</inkml:trace>
  <inkml:trace contextRef="#ctx0" brushRef="#br0" timeOffset="2512.279">2936 480,'-13'24,"2"0,0 1,1 0,2 1,0 0,2 0,-3 24,8-47,0 0,0-1,0 1,1-1,-1 1,1 0,0 0,-1-1,1 1,0 0,1 0,-1-1,0 1,1 0,0-1,-1 1,1 0,0-1,0 1,1-1,-1 1,0-1,1 0,0 0,-1 1,1-1,0 0,0-1,0 1,0 0,1 0,-1-1,0 1,1-1,-1 0,1 0,-1 0,1 0,0 0,-1-1,1 1,0-1,-1 1,1-1,0 0,0 0,0-1,9-3,0 0,-1-1,0-1,0 1,0-2,-1 0,0 0,9-8,-1 0,244-220,-261 234,0-1,0 1,0 0,0 0,1 0,-1 0,0 0,1 0,-1 0,0 1,1-1,-1 1,1-1,-1 1,1-1,0 1,-1 0,1-1,-1 1,1 0,0 0,-1 0,1 1,-1-1,1 0,-1 0,1 1,0-1,-1 1,1 0,-1-1,0 1,1 0,-1 0,0 0,1 0,-1 0,0 0,0 0,0 0,0 0,0 1,0-1,0 0,0 1,-1-1,1 1,0-1,-1 1,1-1,-1 1,0-1,1 1,-1 1,5 17,-1 1,-1-1,0 1,-2-1,-1 1,0 0,-2 12,0 15,-2 36,-4 0,-19 82,-32 106,57-261,-1-1,0 1,-1-1,0 0,0 0,-1 0,-1-1,0 0,0 0,0 0,-1-1,-1 0,1 0,-1-1,-1 0,1 0,-1-1,0 0,-1 0,1-1,-1-1,-9 4,16-8,0 1,0-1,1 0,-1 0,0 0,1 0,-1-1,0 1,1-1,-1 0,0 1,1-1,-1 0,1-1,-1 1,1 0,0-1,-1 1,1-1,0 0,0 0,0 1,0-1,1-1,-1 1,0 0,1 0,0-1,-1 1,1-1,-1-1,-14-88,15 76,1 0,1-1,0 1,1-1,1 1,1 0,0 0,1 0,1 1,0 0,1 0,1 0,0 1,1 0,0 1,2-1,-1 2,1 0,1 0,0 1,1 0,0 1,8-4,-20 13,21-17,1 1,0 1,1 1,1 1,0 1,4 0,-4 6</inkml:trace>
</inkml:ink>
</file>

<file path=ppt/ink/ink6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2:38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599 508,'1'-6,"-1"1,0-1,0 0,-1 0,0 1,0-1,0 1,-1-1,1 1,-1-1,-1 1,1 0,-1 0,0 0,0 0,0 1,-1-1,0 1,1 0,-2 0,1 0,0 0,-1 1,0 0,1 0,-1 0,0 0,-1 1,1 0,0 0,-1 1,1-1,-1 1,0 0,-6-1,0 0,0 1,-1 1,1 0,0 0,0 1,0 1,0 0,0 0,0 1,1 1,-1 0,-9 5,15-5,-15 8,1 1,1 1,0 1,1 0,0 1,2 1,-1 1,2 0,13-15,0 0,0 0,0 0,0 0,0 0,1 0,0 1,-1-1,1 1,1-1,-1 1,0-1,1 1,0-1,-1 1,1-1,1 1,-1-1,0 1,1 0,0-1,0 0,0 1,0-1,1 0,-1 1,1-1,0 0,0 0,0 0,0 0,0-1,1 1,-1-1,1 1,0-1,0 0,0 0,0 0,0 0,0 0,3 0,7 3,0-1,0-1,1 0,-1 0,1-2,0 1,-1-2,11 0,-94 44,47-28,2 2,0 1,0 0,2 1,1 2,0 0,2 0,0 2,2 0,-10 21,20-36,1-1,-1 1,1 0,1 0,-1 0,1 0,1 1,0-1,1 1,-1-1,2 0,-1 1,1-1,1 1,0-1,0 0,1 0,0 0,0 0,1-1,0 1,1-1,0 0,0 0,0-1,1 1,5 4,-6-8,1 0,-1 0,1 0,0-1,0 0,0 0,0 0,0-1,1 0,-1 0,1 0,0-1,-1 0,1 0,0-1,-1 0,1 0,0-1,0 0,-1 0,1 0,0-1,-1 0,0 0,1-1,-1 1,0-1,0-1,-1 1,6-5,4-4,0-1,0 0,-2-1,1-1,-2 0,0-1,-1 0,4-9,-5 5</inkml:trace>
  <inkml:trace contextRef="#ctx0" brushRef="#br0" timeOffset="498.52">261 0,'-9'37,"2"1,1-1,2 1,2 0,2 26,22 144,-97 343,44-339,3-37,0-18,9-74,14-59</inkml:trace>
  <inkml:trace contextRef="#ctx0" brushRef="#br0" timeOffset="1883.08">1079 592,'0'-1,"0"0,0 1,0-1,-1 0,1 0,-1 0,1 1,0-1,-1 0,1 0,-1 1,0-1,1 0,-1 1,0-1,1 1,-1-1,0 1,1-1,-1 1,0 0,0-1,0 1,0 0,1-1,-1 1,0 0,0 0,0 0,0 0,0 0,1 0,-1 0,0 0,0 0,0 0,0 1,0-1,1 0,-1 0,0 1,0-1,0 1,1-1,-1 1,0-1,0 1,1-1,-1 1,1-1,-1 1,0 0,1 0,-34 46,27-35,-188 306,185-302,1 0,1 1,1 0,0 0,1 0,1 1,0 0,2 0,0 0,1 0,0 16,2-31,0 0,0 0,1 0,-1 0,1 0,0 0,-1 0,1 0,0 0,1 0,-1 0,1 0,-1-1,1 1,0-1,0 1,0-1,0 1,0-1,0 0,1 0,-1 0,1-1,0 1,-1-1,1 1,0-1,0 0,0 0,0 0,0 0,0 0,0-1,0 0,0 1,1-1,111-24,-28-28,-70 39</inkml:trace>
  <inkml:trace contextRef="#ctx0" brushRef="#br0" timeOffset="2432.028">572 678,'5'-7,"0"0,1 1,0 0,0 0,1 0,0 1,0 0,0 1,0-1,1 1,0 1,0-1,0 1,0 1,0 0,8-2,19-7,198-79,-231 88,0 1,1 0,-1 0,0 0,0 0,0 0,1 0,-1 1,0-1,1 1,-1 0,1-1,-1 1,0 0,1 0,-1 1,0-1,1 0,-1 1,1 0,-1-1,0 1,0 0,0 0,1 0,-1 1,0-1,0 0,-1 1,1-1,0 1,0 0,-1 0,1-1,-1 1,1 0,-1 0,0 0,0 1,0-1,0 0,0 0,0 1,-1-1,1 1,4 26,-5-21,1 0,0 1,0-1,1 0,0 0,1 0,-1 0,2 0,-1-1,1 0,0 1,0-1,1 0,0-1,1 1,-1-1,2 0,0-1,-1-1,1 0,0 0,0-1,1 0,-1 0,1-1,0 0,-1 0,1-1,0 0,0 0,0-1,0 0,0 0,0-1,0 0,0-1,-1 1,1-2,0 1,-1-1,0 0,1 0,-1-1,0 0,-1 0,1-1,-1 0,5-4,7-5</inkml:trace>
  <inkml:trace contextRef="#ctx0" brushRef="#br0" timeOffset="3344.838">1333 1044,'-22'58,"-57"138,58-161,25-64,11-7,2 0,1 2,2 0,1 2,18-21,-39 52,0 1,0-1,1 0,-1 0,0 0,1 0,-1 0,1 1,-1-1,1 0,-1 0,1 1,-1-1,1 0,0 1,-1-1,1 0,0 1,0-1,-1 1,1-1,0 1,0 0,0-1,0 1,0 0,-1 0,1-1,0 1,0 0,0 0,0 0,0 0,0 0,0 0,0 1,0-1,-1 0,1 0,0 1,0-1,0 0,0 1,0-1,-1 1,1-1,0 1,0-1,-1 1,1 0,-1-1,1 1,0 0,-1-1,1 1,-1 0,1 0,-1 0,0-1,1 1,-1 0,9 59,-10-55,1 1,0-1,0 0,1 1,-1-1,1 1,0-1,1 0,-1 0,1 0,0 0,1 0,-1 0,1 0,0 0,0-1,0 0,1 0,-1 0,1 0,0 0,0 0,3 1,-4-4,0 0,-1 0,1 0,0 0,0 0,0-1,0 1,0-1,0 0,0 0,0 0,0 0,0 0,0-1,0 0,0 1,0-1,0 0,0 0,0-1,-1 1,1 0,0-1,-1 0,1 1,-1-1,0 0,0-1,0 1,0 0,0 0,0-1,1-2,45-93,-27 16,-16 58</inkml:trace>
  <inkml:trace contextRef="#ctx0" brushRef="#br0" timeOffset="3611.338">1898 988,'-15'43,"-4"24,6 1,4-7,5-14</inkml:trace>
  <inkml:trace contextRef="#ctx0" brushRef="#br0" timeOffset="3900.863">1870 959,'33'0,"17"-5,4-1,-3 0,-4 1,-11 7,-11 2</inkml:trace>
  <inkml:trace contextRef="#ctx0" brushRef="#br0" timeOffset="4099.686">1898 1156,'28'5,"20"2,7-1,-7-6,-6-3,-11-1</inkml:trace>
</inkml:ink>
</file>

<file path=ppt/ink/ink6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20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43,'301'-17,"-91"-6,-148 21,-57 6</inkml:trace>
</inkml:ink>
</file>

<file path=ppt/ink/ink6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20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0,'24'0,"22"0,8 0,0 0,-4 0,-7 0,-5 0,-4 0,-4 0,-1 0,-7 0</inkml:trace>
</inkml:ink>
</file>

<file path=ppt/ink/ink6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21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1,'57'0,"25"0,2 0,-8 0,-12 0,-12 0,-10 0,-8 0,-4 0,-3 0,-6 0</inkml:trace>
</inkml:ink>
</file>

<file path=ppt/ink/ink6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28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25 500,'-7'21,"2"1,1 0,0 0,2 0,0 1,2-1,0 1,1-1,2 0,0 0,2 1,-5-20,1 1,0 0,0-1,0 1,0-1,0 1,1-1,0 0,0 0,0 0,0 0,0 0,1 0,-1 0,1-1,0 1,-1-1,1 0,0 1,1-1,-1-1,0 1,0 0,1-1,-1 0,1 0,0 0,-1 0,1-1,0 1,-1-1,1 0,0 0,-1 0,1 0,0-1,-1 0,1 1,-1-1,1-1,-1 1,1 0,-1-1,0 0,1 0,-1 0,0 0,0 0,-1 0,3-3,2-2,0-1,0 0,-1 0,0-1,0 0,-1 0,0 0,-1-1,0 1,0-1,-1 0,-1-1,1 1,-2 0,1-1,-1 1,-1 0,0-1,0 1,-1-1,-2-8,0 2,-1-1,0 1,-1 0,-1 0,-1 1,0 0,-1 0,-1 0,0 1,-1 0,-1 1,-7-8,17 21,0-1,0 1,0-1,0 0,0 1,0 0,0-1,0 1,0 0,-1-1,1 1,-1 0,1 0,-1 0,1 0,-1 0,1 1,-1-1,0 0,0 1,1-1,-1 1,0 0,0 0,1-1,-1 1,0 0,0 1,0-1,1 0,-1 0,0 1,0-1,1 1,-1-1,0 1,1 0,-1 0,0 0,1 0,-1 0,0 0,3 5,-1 0,1-1,0 1,1-1,-1 1,1-1,0 0,0 0,1 0,0 0,0 0,0 0,0-1,1 1,-1-1,1 0,0 0,1 0,-1-1,1 1,-1-1,1 0,0-1,0 1,0-1,3 1,-2-1,-1 0,1-1,0 0,0 0,-1 0,1-1,0 1,0-1,0-1,0 1,0-1,-1 0,1-1,0 1,-1-1,1 0,-1 0,1-1,-1 0,0 0,4-3,97-85,-96 80,25-23,-3-2,0-1,-3-2,-1 0,-2-2,-1-2,-3 0,0-5,-17 88,-33 177,49 283,-22-463,-1 0,-2 1,-1-1,-2-1,-2 1,-1-1,-2-1,-1 0,-2-1,-1 0,-2-1,-1-1,-1-1,-2-1,-6 5,26-32,0-1,0 0,0 1,-1-1,1 0,-1-1,1 1,-1 0,1-1,-1 1,0-1,0 0,0 0,0 0,0 0,0 0,0-1,0 1,0-1,0 0,-1 0,1 0,0-1,0 1,0-1,0 1,0-1,0 0,0 0,0-1,1 1,-1 0,0-1,0 0,1 1,0-1,-1 0,1-1,0 1,0 0,0 0,0-1,0 0,0 1,1-1,-1 0,1 0,0 1,0-1,0 0,0 0,1 0,-1 0,1-1,-1 1,1 0,1-3,1-14,2 1,0 0,1-1,1 2,1-1,1 1,8-16,-3 7,9-21,1 1,3 1,2 1,1 2,3 1,1 1,10-7,14-6,-43 43</inkml:trace>
</inkml:ink>
</file>

<file path=ppt/ink/ink6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29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0 442,'33'-66,"-19"31,1 2,1 0,2 1,2 0,1 2,1 0,1 2,2 0,0 2,28-22,-52 47,0-1,1 1,-1-1,0 1,1-1,-1 1,1 0,-1 0,1-1,0 1,-1 0,1 1,0-1,0 0,0 0,0 1,0-1,0 1,0 0,0-1,0 1,0 0,0 0,0 0,0 0,0 1,-1-1,1 1,0-1,0 1,0 0,0-1,0 1,-1 0,1 0,0 0,-1 0,1 1,0-1,-1 0,0 1,1-1,-1 1,0-1,0 1,0 0,0 0,0-1,0 1,0 0,-1 0,1 0,-1 0,1 0,-1 1,-23 119,7-70,16-50,-1-1,1 1,-1 0,1-1,-1 1,1-1,0 1,0 0,-1-1,1 1,1 0,-1-1,0 1,0 0,1-1,-1 1,1 0,-1-1,1 1,-1-1,1 1,0-1,0 1,0-1,0 0,0 1,0-1,0 0,1 0,-1 0,0 0,1 0,-1 0,0 0,1 0,-1-1,1 1,0 0,-1-1,1 1,-1-1,1 0,0 1,-1-1,1 0,0 0,-1 0,1 0,0-1,-1 1,1 0,0-1,-1 1,1-1,-1 0,1 1,-1-1,1 0,-1 0,1 0,-1 0,1 0,151-106,-58 34,31 1,-124 72,-1-1,1 0,-1 1,1-1,-1 1,1-1,0 1,-1 0,1 0,0 0,-1 0,1 0,0 0,-1 0,1 0,0 1,-1-1,1 1,-1-1,1 1,-1-1,1 1,-1 0,1 0,-1 0,0 0,1 0,-1 0,0 0,0 0,0 1,0-1,0 0,0 1,0-1,0 1,0-1,-1 1,1-1,-1 1,1-1,-1 1,0 0,1-1,-1 2,-3 77,-3-60,3-16,1-1,1 1,-1 0,0 0,1 0,0 0,0 0,0 0,0 0,1 1,0-1,-1 0,2 0,-1 0,0 1,1-1,0 0,0 0,0 0,0 0,1 0,0 0,-1 0,2 0,-1-1,0 1,1-1,-1 0,1 1,1 0,12 4</inkml:trace>
</inkml:ink>
</file>

<file path=ppt/ink/ink6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32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1 307,'115'-58,"-3"-5,61-48,-91 36,-81 76,0 0,0 0,0 0,0 0,0 0,0 1,-1-1,1 0,0 0,-1 1,1-1,0 0,-1 0,0 1,1-1,-1 1,0-1,0 0,1 1,-1-1,0 1,-1-1,1 1,0-1,0 0,0 1,-1-1,1 0,-1 1,1-1,-1 0,0 1,0-1,1 5,-9 700,8-674,-2-1,-1 1,-1-1,-1 0,-2-1,-3 8,7-27,-1 0,0-1,0 1,-1-1,0 0,-1 0,0-1,0 0,-1 0,0-1,-1 0,0 0,0-1,-1 0,0-1,0 0,0 0,-3 0,-4 1,0 0,-1-2,0 0,-1-1,1 0,0-2,-16 1,28-3,1 0,0 0,-1 0,1-1,0 1,0-1,-1-1,1 1,0-1,0 0,0 0,0 0,1-1,-1 1,1-1,-1 0,1-1,0 1,0-1,0 0,1 0,-1 0,1 0,0-1,1 1,-1-1,1 0,-1 1,1-3,-1-3,1-1,1 0,-1 0,2 0,0 0,0 0,1 0,0 0,1 0,0 0,1 1,0-1,0 1,1 0,1 0,0 0,0 0,1 1,0 0,1 0,0 0,0 1,0 0,1 1,1-1,-1 2,8-6,56-32,2 3,1 3,72-24,21 17,-145 42</inkml:trace>
  <inkml:trace contextRef="#ctx0" brushRef="#br0" timeOffset="261.427">820 476,'-13'19,"1"0,2 1,0 0,1 0,1 1,0 0,2 1,1-1,0 1,2 0,1 0,0 1,2 8,0-28,0 1,0-1,1 0,0 1,0-1,0 0,0 1,0-1,1 0,-1 0,1 0,0 0,0 0,0-1,0 1,1 0,-1-1,1 0,-1 1,1-1,0 0,0 0,0-1,0 1,0-1,0 1,1-1,-1 0,0 0,1-1,-1 1,0 0,1-1,0 0,5 0,-1-1,0 1,1-1,-1-1,0 0,0 0,0-1,0 0,0 0,0-1,-1 1,0-2,5-3,-3 1,-1-1,0 0,0-1,-1 1,0-1,-1-1,0 0,0 0,-1 0,-1 0,1-1,-2 1,1-1,-1 0,-1-1,0 1,-1 0,0-1,-1 1,0 0,-1-1,0 1,0 0,-1-1,-1 1,0 0,-1 1,0-1,0 0,-1 1,-1 0,1 0,-2 1,-6-9,-6 0</inkml:trace>
  <inkml:trace contextRef="#ctx0" brushRef="#br0" timeOffset="545.411">1159 871,'0'-33,"4"-22,8-5,5 3,5 5,3 8,3 6,1 9,1 6,-1 5,0 7,0 5,-5 3</inkml:trace>
</inkml:ink>
</file>

<file path=ppt/ink/ink6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30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89 705,'-86'247,"84"-142,2-102,1 0,-1-1,1 1,0-1,0 0,0 1,0-1,1 0,-1 1,1-1,-1 0,1 0,0 0,0 0,0-1,0 1,0 0,0-1,0 1,0-1,1 0,-1 0,1 0,-1 0,1 0,-1-1,1 1,-1-1,1 1,0-1,-1 0,1 0,-1 0,1 0,0-1,-1 1,3-1,1-1,1 1,-1-2,0 1,1 0,-1-1,-1 0,1-1,0 1,-1-1,1 0,-1-1,0 1,-1-1,1 0,-1 0,0 0,0-1,0 1,-1-1,0 0,0 0,-1 0,1-1,-1 1,-1 0,1-1,-1 1,0-1,-1 0,1 1,-1-1,-1 0,1 1,-1-1,0 0,-1 1,0-1,-1-2,-2-3,0 1,-1 0,-1 0,0 1,0-1,-1 2,0-1,-1 1,0 0,-1 1,1 0,-2 1,1 0,-1 0,0 1,-11-4,23 11,0-1,-1 1,1 0,-1 0,1 0,-1 0,1 0,-1 0,0 0,1 0,-1 0,0 0,0 0,0 0,0 0,0 1,0-1,0 0,0 0,0 0,0 0,-1 0,1 0,0 0,-1 0,1 0,-1 0,1 0,-1 0,1 0,-1-1,0 1,0 0,1 0,-1 0,0-1,0 1,0-1,0 1,0 0,1-1,-1 1,0-1,0 0,0 1,-1-1,1 0,0 0,0 0,0 0,0 1,0-1,0-1,0 1,0 0,0 0,0 0,0 0,0-1,0 1,0-1,0 1,0-1,0 1,0-1,0 1,0-1,10 7,0-1,0 0,1 0,0-1,0-1,0 1,0-2,0 1,0-1,1-1,-1 0,1 0,-1-1,1-1,0 1,-1-2,0 1,10-4,19-7,-1-1,-1-3,0 0,-2-3,0 0,-1-3,0-1,-2-1,3-6,-12 12,-1-1,0-1,-2 0,0-2,-2 0,0-2,-2 0,0-1,-2 0,-1-1,-1 0,-1-1,-1-1,-2 0,0 0,-2-1,-2 1,0-1,-2 0,-1 0,-1-11,0 37,-1 1,1 0,0-1,0 1,-1 0,1 0,-1-1,0 1,0 0,0 0,0 0,0 0,0 0,-1 0,1 0,-1 0,1 1,-1-1,1 1,-1-1,0 1,0-1,0 1,0 0,0 0,0 0,0 0,0 0,-1 0,1 1,0-1,0 1,-1 0,1-1,0 1,-1 0,1 0,0 1,-1-1,1 0,0 1,0-1,-1 1,1 0,0 0,0 0,0 0,0 0,0 0,0 0,0 1,0-1,1 1,-1 0,0-1,1 1,0 0,-1 0,1 0,0 0,0 0,-1 1,-6 14,0 1,1 0,1 1,1-1,1 1,0 0,1 0,2 0,-1 1,2-1,1 0,2 19,-1 7,-2 35,12 171,45 12,-53-202,-28-72,8-3</inkml:trace>
  <inkml:trace contextRef="#ctx0" brushRef="#br0" timeOffset="250.898">315 507,'44'0,"32"0,9 0,-5 0,-7 0,-11 0,-11 0,-10 0,-6 0,-5 0,-3 0,-1 0,0 0,1 0,-5 0</inkml:trace>
  <inkml:trace contextRef="#ctx0" brushRef="#br0" timeOffset="500.705">1106 761,'0'34,"0"15,5 5,1-7</inkml:trace>
  <inkml:trace contextRef="#ctx0" brushRef="#br0" timeOffset="737.573">1162 423,'0'0</inkml:trace>
  <inkml:trace contextRef="#ctx0" brushRef="#br0" timeOffset="973.188">1473 677,'-10'20,"2"1,0-1,1 2,1-1,1 1,1 0,1 0,1 0,1 0,1 14,0-34,-1-1,1 1,0 0,0 0,0 0,0-1,0 1,0 0,1 0,-1-1,0 1,1 0,0 0,-1-1,1 1,0-1,0 1,0-1,0 1,0-1,0 1,0-1,0 0,1 1,-1-1,0 0,1 0,-1 0,1 0,-1 0,1-1,0 1,-1 0,1-1,0 1,0-1,-1 0,1 1,0-1,0 0,0 0,-1 0,1 0,0 0,0-1,-1 1,1-1,0 1,0-1,-1 1,1-1,-1 0,1 0,0 0,-1 0,0 0,1 0,-1 0,1-2,106-119,-86 95,0-2,-2 0,-1 0,-1-2,-2-1,5-14,-20 44,1 0,-1 0,0 0,0 0,0 0,0 0,0 0,-1 0,1 0,0-1,-1 1,0 0,1 0,-1-1,0 1,0 0,-1 0,1-1,0 1,-1 0,1 0,-1-1,0 1,1 0,-1 0,0 0,-1 0,1 0,0 0,0 0,-1 1,1-1,-1 0,0 1,1-1,-1 1,0 0,0-1,0 1,0 0,0 0,0 0,0 0,0 1,0-1,-1 0,0 1,-50 2,27 4</inkml:trace>
  <inkml:trace contextRef="#ctx0" brushRef="#br0" timeOffset="1452.605">1699 931,'178'-165,"-178"165,1-1,-1 0,1 0,-1 0,1 0,-1 0,1 1,-1-1,1 0,0 0,-1 1,1-1,0 0,0 1,0-1,0 1,-1-1,1 1,0 0,0-1,0 1,0 0,0-1,0 1,0 0,0 0,0 0,0 0,0 0,0 0,0 0,0 0,0 1,0-1,0 0,0 0,0 1,-1-1,1 1,0-1,0 1,0-1,0 1,-1 0,1-1,0 1,0 0,-1-1,1 1,-1 0,1 0,-1 0,1 0,-1-1,1 1,-1 1,3 8,-3-6,1 0,-1 0,1 0,0 0,0 0,0 0,0-1,1 1,-1 0,1-1,0 1,0-1,1 1,-1-1,1 0,-1 0,1 0,0-1,0 1,0-1,1 1,-1-1,0 0,1 0,0 0,-1-1,1 0,0 1,0-1,0 0,0-1,2 1,2-3,0-1,0 0,0-1,0 0,-1 0,0 0,1-1,-2 0,1-1,-1 1,1-1,-2-1,1 1,-1-1,0 0,0 0,-1 0,0-1,0 0,-1 1,0-1,0-1,-1 1,0 0,0-2,3-16</inkml:trace>
</inkml:ink>
</file>

<file path=ppt/ink/ink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03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0 201,'53'-10,"55"-12,25-8,8 2,-10 0,-13 6,-12 5,-15 2,-8 3,-13 4,-10 3,-4 2,-8 3,-7 0,-6 0,-3 1,-8 4,-8 2</inkml:trace>
</inkml:ink>
</file>

<file path=ppt/ink/ink6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25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89 571,'0'429,"-26"-234,10-152,16-42,0 0,0-1,0 1,0 0,-1-1,1 1,0-1,0 1,-1 0,1-1,-1 1,1-1,0 1,-1-1,1 1,-1-1,1 1,-1-1,1 0,-1 1,1-1,-1 0,0 1,1-1,-1 0,1 0,-1 1,0-1,1 0,-1 0,0 0,1 0,-1 0,0 0,1 0,-1 0,0 0,1 0,-1-1,1 1,-1 0,0 0,1 0,-1-1,1 1,-1 0,0-1,1 1,-1-1,1 1,-1 0,1-1,0 1,-1-1,1 0,-1 1,1-1,0 1,-1-1,1 1,0-1,0 0,0 1,-4-11,0 1,2-1,-1 1,1-1,1 0,0 0,0 0,1 1,0-1,2-4,-2-10,0-10,-1-15,2 0,2 0,3-1,11-46,-9 61,2-1,1 2,3-1,0 2,2 0,2 0,1 2,1 0,2 2,10-11,-20 27,-1 1,2 0,-1 1,2 1,-1 0,2 0,-1 2,2 0,-1 0,1 2,0 0,1 1,-1 0,1 1,6 0,-20 5,0-1,1 1,-1 0,0 0,1 0,-1 1,0-1,0 1,0 0,1 0,-1 0,0 0,0 0,0 1,0-1,-1 1,1 0,0 0,-1 0,1 0,-1 1,0-1,1 1,-1-1,0 1,-1 0,1-1,0 1,-1 0,0 0,1 0,-1 1,0-1,-1 0,1 0,0 2,0 7,0-1,0 1,-1 0,-1-1,0 1,0-1,-1 1,-1-1,0 0,0 1,-11 23,-1 0,-1-1,-2-1,-2-1,-1-1,-1 0,-1-2,-2-1,-1 0,-1-2,-1-1,-1-2,-2 0,0-2,-3-1,33-18,-1 0,0 0,0 0,0-1,0 1,0-1,-1 0,1 0,0 0,-1 0,1 0,0 0,-1 0,1-1,-1 1,1-1,-1 0,0 0,1 0,-1 0,1 0,-1 0,1-1,-1 1,1-1,-1 0,1 0,0 0,-1 0,1 0,0 0,0-1,0 1,-1-1,2 1,-1-1,-1 0,-3-16</inkml:trace>
  <inkml:trace contextRef="#ctx0" brushRef="#br0" timeOffset="857.209">512 824,'39'-12,"0"-2,-1-2,-1-2,0-1,-2-1,0-2,25-23,-56 44,-1-1,0 0,1 0,-1 0,0-1,0 1,0-1,-1 1,1-1,0 0,-1 0,0 0,0-1,0 1,0 0,0-1,-1 1,0-1,1 0,-1 1,-1-1,1 0,0 0,-1 0,0 0,0 1,0-1,0 0,-1 0,0 0,1 0,-1 1,0-1,-1 0,1 1,-1-1,0 1,0 0,0-1,0 1,0 0,-1 0,1 0,-1 1,0-1,-1 0,-2-1,0 1,-1 0,1 1,-1-1,1 1,-1 1,0-1,0 1,0 0,0 1,0 0,0 0,1 0,-1 1,0 0,0 0,0 1,0 0,1 0,-1 0,-5 4,-4 1,0 1,1 1,0 1,0 0,1 1,0 1,1 0,0 1,1-1,1 0,1 1,0 0,0 0,1 1,1 0,1 1,0 0,1 0,0 0,1 1,1 0,1 0,0 0,1 0,2-10,0-1,1 0,0 0,0 0,1 0,-1 0,1-1,0 1,0 0,1-1,-1 1,1-1,0 0,0 0,0 0,1 0,0-1,-1 1,1-1,0 0,1 0,-1 0,0-1,1 1,0-1,-1 0,1-1,0 1,0-1,0 0,0 0,0 0,0-1,4 0,25 0,-1-2,1-2,-1-1,0-1,0-2,-1-2,0 0,-1-2,0-2,-1-1,0-1,-1-1,-1-2,-1 0,-1-2,0-1,-2-2,-1 0,0-1,-2-1,8-15,-19 29,0 0,-1-1,-1 0,0 0,-1-1,0 0,-1 0,0-1,-2 0,1 1,-2-2,0 1,0-6,-3 20,0-1,0 1,0-1,1 0,-2 1,1-1,0 1,0-1,0 0,-1 1,1-1,-1 1,1-1,-1 1,1-1,-1 1,0 0,0-1,0 1,0 0,0-1,0 1,0 0,0 0,0 0,-1 0,1 0,0 0,-1 1,1-1,-1 0,1 1,-1-1,1 1,-1-1,1 1,-1 0,0-1,1 1,-1 0,1 0,-1 0,1 1,-1-1,0 0,1 0,-1 1,1-1,-1 1,1 0,-1-1,-72 46,72-45,1 0,-1 0,0 0,1 0,-1 0,1 0,0 0,-1 1,1-1,0 0,0 1,0-1,0 1,0 0,0-1,0 1,1 0,-1-1,0 1,1 0,0 0,-1 0,1 0,0-1,0 1,0 0,0 0,0 0,0 0,1-1,-1 1,1 0,-1 0,1 0,-1-1,1 1,0 0,0-1,0 1,0-1,0 1,1-1,-1 1,0-1,1 0,-1 0,0 0,1 1,0-1,-1-1,1 1,0 0,-1 0,1-1,0 1,0 0,53 3,-51-4,1-1,-1 1,1-1,0 1,-1 0,1 1,-1-1,1 1,0 0,-1 0,1 1,-1-1,0 1,0 0,1 0,-1 0,-1 1,1-1,0 1,0 0,-1 0,0 1,0-1,0 0,0 1,0 0,-1 0,1 0,0 7,0 0,-1 1,0-1,-1 0,-1 1,1-1,-2 0,0 1,0-1,-1 0,0 0,-1 0,-3 7,-9 73,15-86,0 0,1 0,-1 0,1 0,0 0,0 0,1 0,0 0,-1-1,2 1,-1-1,0 1,1-1,0 0,0 1,0-2,1 1,-1 0,5 2,5 5</inkml:trace>
  <inkml:trace contextRef="#ctx0" brushRef="#br0" timeOffset="1099.238">1726 571,'-10'38,"-2"18,-1 3,9-7,3-13</inkml:trace>
  <inkml:trace contextRef="#ctx0" brushRef="#br0" timeOffset="1341.496">1642 204,'0'0</inkml:trace>
  <inkml:trace contextRef="#ctx0" brushRef="#br0" timeOffset="1553.793">1896 571,'-8'17,"1"1,1 1,0-1,2 1,0 0,1 0,1 0,0 0,2 1,0-1,2 0,0 3,-1-19,-1 0,1 0,0 0,0 0,1 0,-1 0,1-1,-1 1,1 0,0-1,0 1,0-1,0 0,0 0,1 1,-1-2,1 1,-1 0,1 0,0-1,0 1,-1-1,1 0,0 0,0 0,1 0,-1-1,0 1,0-1,0 0,0 0,0 0,0 0,1 0,-1-1,0 1,0-1,0 0,0 0,0 0,0 0,0-1,-1 1,1-1,0 0,0 0,8-5,0 0,0-1,-1 0,0-1,-1 0,0 0,0-1,-1 0,0-1,-1 0,0 0,-1 0,0-1,-1 0,0 0,-1 0,0-1,-1 1,0-1,-1 0,-1 0,0 0,-1 0,0 0,-1-8,0 17,1 0,-1 0,0 0,0 1,0-1,0 0,-1 0,0 1,1-1,-1 1,-1-1,1 1,0 0,-1 0,0 0,1 0,-1 0,0 1,-1-1,1 1,0 0,-1 0,1 0,-1 0,1 1,-1-1,0 1,0 0,0 0,0 0,0 1,0 0,0-1,0 1,0 1,0-1,0 0,0 1,0 0,1 0,-1 0,0 1,0-1,1 1,-1 0,0 0,-24 15,2 1</inkml:trace>
  <inkml:trace contextRef="#ctx0" brushRef="#br0" timeOffset="2065.916">2319 571,'-9'6,"0"1,0 1,1 0,0 0,1 0,-1 1,2 0,-1 1,1 0,1 0,0 0,0 0,1 1,0 0,1-1,0 2,1-1,-1 8,2-13,1 1,0 0,-1-1,2 1,-1 0,1-1,0 1,1 0,-1-1,1 0,1 1,-1-1,1 0,0 0,1 0,-1 0,1-1,0 0,0 1,1-1,0-1,0 1,0-1,0 0,0 0,1 0,0-1,0 0,0 0,0 0,6 1,-5-3,0 1,0-1,0-1,0 1,0-1,1 0,-1-1,0 0,0 0,0 0,0-1,0 0,0-1,-1 0,1 0,-1 0,1 0,-1-1,0 0,0-1,108-101,-78 63,-1-1,-3-2,-2-2,-2 0,-1-3,-16 28,-1 1,-2-2,0 1,-1-1,-2 0,0 0,-2-1,0 1,-2-1,0 0,-2 1,-3-16,3 31,0 1,-1-1,0 0,0 1,-1-1,0 1,-1 0,0 0,0 0,-1 1,0 0,0-1,0 2,-1-1,0 0,-1 1,1 1,-1-1,0 1,-1 0,1 0,-1 1,0 0,0 1,0-1,-1 2,1-1,-1 1,0 0,1 1,-1 0,-7 0,3 2,-1 0,1 0,0 1,0 1,0 0,0 1,1 1,-1 0,1 0,0 1,1 1,-1 0,1 0,1 1,-1 1,1 0,1 0,-4 4,-1 4,0 0,1 0,1 1,1 1,0 0,1 0,1 1,1 0,1 1,-4 20,9-30,1-1,0 1,1-1,0 1,1-1,0 1,1-1,0 1,0-1,1 0,0 0,1 0,0 0,1-1,0 0,1 0,0 0,0 0,0-1,1 0,1 0,-1-1,1 0,0 0,1-1,0 0,0-1,0 0,1 0,-1-1,1 0,4 1,29 8,0-1,1-3,1-1,-1-3,1-1,0-2,0-2,20-4,-53 4,23-1</inkml:trace>
</inkml:ink>
</file>

<file path=ppt/ink/ink6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34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79 361,'56'-9,"-1"-2,-1-3,0-2,0-2,-2-3,23-13,-67 31,0 0,0-1,0 0,0 0,-1-1,1 0,-1 0,0-1,-1 1,0-2,0 1,0-1,0 0,-1 0,-1 0,1-1,-1 1,0-1,-1 0,0-1,0 1,0-1,-4 10,1 0,-1 0,1 0,-1 0,1 0,-1 0,1 0,-1-1,0 1,0 0,1 0,-1-1,0 1,0-1,0 1,0 0,0-1,0 0,0 1,0-1,0 0,0 1,0-1,0 0,0 0,0 0,0 0,0 0,0 0,0 0,0 0,0 0,0 0,-1-1,1 1,0 0,1-1,-1 1,0-1,0 1,0-1,0 0,0 1,0-1,1 0,-1 1,0-1,0 0,1 0,-1 0,1 0,-1 0,1 0,-1 0,1 0,-1 0,1 0,0 0,0 0,0 0,-1 0,1 0,0 0,0 0,0 0,0 0,1 0,-1 0,0-1,-6 13,1 0,0 1,1-1,0 1,0 0,1 0,1 0,0 0,1 0,0 0,1 11,-4 29,-16 109,-6-2,-7-1,-51 144,80-289,1 0,-2-1,0 0,0 0,-1 0,-1-1,0 1,0-2,-1 1,0-1,-1 0,-1-1,1 0,-1 0,-1-1,1-1,-1 0,-1 0,1-1,-1 0,0-1,-1 0,1-1,-1-1,0 0,-8 1,16-5,0 1,1-1,-1 1,0-1,1-1,-1 1,1-1,0 1,-1-1,1 0,0-1,0 1,0-1,0 0,1 0,-1 0,1 0,0-1,0 0,0 1,0-1,1 0,-1 0,1 0,0-1,0 1,1 0,-1-1,1 1,0-1,0 0,0 1,1-1,0 0,0 1,0-1,0 0,1 0,0 1,0-1,0 1,0-1,1 1,0-1,1-1,8-16,2 0,0 0,2 1,0 1,1 0,1 1,1 1,1 1,0 1,1 0,1 1,0 1,1 1,9-3,11-8,1 1,1 2,0 2,2 3,42-11,-33 19,-32 6</inkml:trace>
  <inkml:trace contextRef="#ctx0" brushRef="#br0" timeOffset="867.515">898 671,'-8'23,"-44"158,51-179,0 0,1 0,-1 0,1 0,-1 1,1-1,0 0,0 0,0 1,0-1,0 0,1 0,-1 0,1 1,-1-1,1 0,0 0,0 0,0 0,0 0,0 0,0 0,1 0,-1-1,0 1,1 0,0-1,-1 1,1-1,0 0,0 1,0-1,0 0,0 0,0 0,0 0,0-1,0 1,0-1,0 1,0-1,1 0,-1 1,0-1,0 0,1-1,-1 1,0 0,0-1,0 1,1-1,-1 1,0-1,0 0,0 0,0 0,1-1,118-91,-60 39,35-39,-65 71,-30 50,-1-23,-1 1,1-1,0 0,1 0,-1 0,1 0,0 0,0 0,0 0,1 0,0 0,0-1,0 1,0 0,1-1,0 0,0 0,0 0,0 0,1 0,0 0,-1-1,1 0,0 0,1 0,-1 0,0 0,1-1,0 0,0 0,-1 0,1-1,0 0,0 0,0 0,0 0,1-1,-1 0,5 0,12-6,0-1,0-1,0-1,-1-1,0-1,-1-1,0-1,-1 0,-1-2,0 0,1-2,2-2,-1-1,0-1,-2 0,0-2,-2 0,0 0,-2-2,0 0,-2-1,6-17,-12 27,-2 0,1 0,-2 0,0 0,-1-1,-1 1,0-1,-1 1,-1-1,-1 1,0-1,-1 1,2 13,0 0,0 1,0-1,-1 1,1-1,-1 1,1 0,-1-1,0 1,0 0,0 0,0 0,0 0,0 0,-1 1,1-1,-1 1,1 0,-1-1,1 1,-1 0,0 1,0-1,1 0,-1 1,0-1,0 1,0 0,0 0,1 0,-1 0,0 1,0-1,0 1,0 0,1 0,-1 0,0 0,1 0,-1 0,1 1,-1-1,1 1,0 0,0 0,0-1,0 2,0-1,0 0,0 0,0 0,1 1,0-1,-1 1,1 0,-15 18,1 1,0 1,2 1,1 0,1 0,1 1,1 0,1 1,1 0,-2 24,8-37,2 0,0 0,0 0,1 0,1 0,0 0,1-1,0 1,1-1,0 0,1-1,0 1,1-1,1 0,-1-1,2 0,-1 0,1 0,1-1,0-1,0 0,0 0,1-1,1 0,-1-1,1 0,0-1,0 0,0-1,1-1,0 0,2 0,2-1,0-1,0 0,0-2,0 0,0-1,0 0,0-2,-1 0,1-1,-1 0,0-1,-1-1,12-7,12-8,-2-2,0-1,-2-2,23-22,-33 23,0 0,-2-2,0-1,-3 0,0-2,-2 0,-1-1,-1-1,-2 0,-2-1,-1 0,-1-1,-2-1,-2 0,-6-65,0 99,-1 0,1 0,0 0,-1 0,0 1,1-1,-1 0,0 0,0 0,0 1,0-1,0 1,0-1,-1 1,1-1,0 1,-1-1,1 1,-1 0,0 0,1 0,-1 0,0 0,0 0,1 1,-1-1,0 0,0 1,0 0,0-1,0 1,0 0,0 0,0 0,0 0,0 0,0 1,0-1,1 0,-1 1,0 0,0-1,0 1,0 0,1 0,-1 0,0 0,0 1,-9 6,0 1,1 0,0 1,1 0,0 1,0 0,1 0,1 1,0 0,1 0,0 1,-3 8,7-17,-9 16,0 0,1 1,1 0,1 0,1 1,1 0,1 0,1 0,1 1,1 0,1 0,0-1,2 1,1 0,1 0,1-1,1 1,2 6,-4-21,0 0,0 0,0 0,1-1,0 1,1-1,-1 0,1 0,1-1,-1 0,1 1,0-2,1 1,-1-1,1 0,0 0,1-1,-1 0,1 0,-1-1,1 0,0 0,0-1,1 0,-1 0,0-1,1 0,-1-1,6 0,67-23,-62 11</inkml:trace>
</inkml:ink>
</file>

<file path=ppt/ink/ink6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37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66 360,'-11'229,"-29"50,40-278,-1-1,1 0,-1 1,1-1,-1 0,1 1,0-1,-1 0,1 1,-1-1,1 1,0-1,0 1,-1-1,1 1,0-1,0 1,0-1,-1 1,1 0,0-1,0 1,0-1,0 1,0-1,0 1,0-1,0 1,0 0,0-1,1 1,-1-1,0 1,0-1,0 1,1-1,-1 1,0-1,1 1,-1-1,0 1,1-1,-1 0,1 1,-1-1,0 0,1 1,-1-1,1 0,-1 1,1-1,-1 0,1 0,-1 0,1 1,0-1,-1 0,1 0,-1 0,1 0,-1 0,1 0,-1 0,1 0,0 0,29-31,-15 15,152-105,-153 110,1 1,0 1,0 0,1 1,0 1,0 0,1 1,-1 1,1 1,1 0,-1 1,0 1,1 1,11 0,-25 1,-1 1,1 0,0 0,0 0,0 1,-1-1,1 1,0 0,-1 0,0 0,1 1,-1-1,0 1,0-1,-1 1,1 0,0 0,-1 1,0-1,0 0,0 1,0-1,0 1,-1 0,1 0,-1-1,0 1,0 0,-1 0,1 0,-1 0,0 2,-14 130,7-120,-1 0,0 0,-1-1,-1 0,-1-1,0 0,0-1,-2 0,1-1,-2 0,0-1,0 0,-1-1,0-1,0 0,-1-2,-1 1,-1-1,-4 3,-1-1,0-1,-1 0,1-2,-1-1,-1-1,1-1,0-1,-19-1,-14-23,50 11</inkml:trace>
  <inkml:trace contextRef="#ctx0" brushRef="#br0" timeOffset="5266.532">1054 839,'4'-4,"0"1,0-1,0 0,0 0,-1 0,0 0,1-1,-2 1,1-1,0 0,-1 0,0 0,0 0,-1 0,1 0,-1 0,0-1,-3 5,-1 0,1 0,0 0,0 0,-1 0,1 1,0-1,-1 1,1-1,-1 1,1 0,0 0,-1 0,1 0,-1 1,1-1,0 1,-1-1,1 1,0 0,0 0,-1 0,1 0,0 0,0 0,0 1,0-1,0 1,1-1,-2 2,-24 12,0 1,1 1,1 2,1 0,1 2,1 0,0 1,2 2,-8 11,26-33,0 0,0 1,0-1,1 1,-1-1,1 1,-1 0,1-1,0 1,0 0,0 0,0 0,1 0,-1 0,1 0,0 0,0 0,0 0,0 0,0 0,1 0,-1 0,1 0,0 0,0 0,0 0,0 0,1-1,-1 1,1 0,-1-1,1 1,0-1,0 0,0 0,0 1,1-1,-1-1,0 1,1 0,-1 0,1-1,0 0,0 1,0-1,-1 0,1 0,2 0,11-1,-1 0,1-1,-1-1,1 0,-1-1,0-1,0 0,0-1,0-1,-1 0,0-1,0 0,-1-2,0 1,0-1,-1-1,0 0,-1-1,7-8,13-14,-1-2,-1 0,-2-2,12-23,-26 40,11-30,-36 57,8 5,1-1,0 1,1 0,0 0,0 1,2-1,-1 0,2 0,0 1,0-1,1 0,0 0,1 0,1-1,0 1,3 7,-2-13,-1-1,1 0,0 0,0 0,1 0,-1-1,1 0,0 0,0-1,0 1,1-2,-1 1,1 0,0-1,-1 0,1-1,0 0,0 0,0 0,0-1,0 0,0 0,0-1,0 0,0 0,0 0,0-1,0 0,0-1,-1 1,2-2,33-16,0-1,-1-2,-2-2,0-1,-2-2,-1-1,-2-2,6-8,-27 25,0 0,-1 0,0-1,-1-1,-1 0,-1 0,0-1,-1 0,0 0,-2 0,1-5,-5 20,-1 0,1 0,-1 1,1-1,-1 0,0 0,0 1,0-1,0 0,0 0,0 1,0-1,-1 0,1 0,-1 1,1-1,-1 0,0 1,1-1,-1 1,0-1,0 1,0-1,0 1,-1-1,1 1,0 0,0 0,-1 0,1-1,-1 2,1-1,-1 0,1 0,-1 0,0 1,1-1,-1 0,0 1,1 0,-1-1,0 1,0 0,0 0,1 0,-1 0,0 0,-1 1,-83 30,73-23,1 2,0-1,1 2,0 0,1 0,0 1,1 0,0 0,1 1,0 1,1-1,-5 14,11-24,0 0,1 0,-1-1,1 1,0 0,-1 0,2 0,-1 0,0 0,0 0,1 0,0 0,-1 0,1 0,0-1,1 1,-1 0,0-1,1 1,-1-1,1 1,0-1,0 0,0 1,0-1,0 0,0 0,1-1,-1 1,1 0,-1-1,1 0,0 1,-1-1,2 0,105 26,-104-27,0 0,-1-1,1 1,-1 0,1 1,0-1,-1 1,1 0,-1 0,0 0,1 1,-1-1,0 1,0 0,0 0,0 1,0-1,0 1,-1 0,1 0,-1 0,0 0,0 0,0 1,0 0,-1-1,1 1,-1 0,0 2,8 124,-9-128,0 1,0-1,0 0,0 0,1 0,-1 1,1-2,-1 1,1 0,0 0,0 0,0-1,0 1,0-1,0 0,0 1,0-1,0 0,1 0,-1 0,1-1,-1 1,0 0,1-1,-1 0,1 1,-1-1,1 0,-1-1,1 1,-1 0,1-1,-1 1,1-1,-1 0,84-33,172-141,-230 153,-1-1,-1-1,-2-1,0-1,-1-1,-2-2,-1 0,14-27,-27 43,-3 9,-1 0,0-1,0 1,-1-1,1 1,-1-1,0 0,0 0,0 0,-1 0,0 0,0-1,0 1,-1 0,0-1,0 1,0 0,0 0,-1-1,0 1,0 0,-1-3,-2 6,0 0,1 0,-1 0,0 1,0 0,0 0,0 0,-1 0,1 1,0 0,0 0,0 0,0 0,-1 0,1 1,0 0,0 0,0 0,0 0,0 1,0-1,1 1,-1 0,0 0,1 1,-1-1,1 1,-3 2,-18 13,1 0,1 2,0 1,1 0,2 2,0 0,-7 13,23-32,1 0,-1 0,0 0,1 0,0 1,0-1,0 1,1-1,0 1,0 0,0 0,0-1,0 1,1 0,0 0,0 0,1 0,-1-1,1 1,0 0,0 0,1-1,-1 1,1-1,0 1,0-1,1 0,-1 0,1 0,0 0,0 0,0 0,0-1,1 0,0 1,-1-1,1-1,0 1,1 0,-1-1,0 0,1 0,-1 0,1-1,2 1,5 0,1-1,0 0,0-1,0 0,-1-1,1 0,0-1,-1 0,12-5,63-7,-85 14,0 0,-1 0,1 0,0 0,0 1,0-1,0 0,0 1,0 0,0-1,-1 1,1 0,0 0,0 0,-1 0,1 0,-1 0,1 0,-1 1,1-1,-1 0,0 1,0-1,0 1,0 0,0-1,0 1,0 0,0 0,-1-1,1 1,0 0,-1 0,0 0,1 0,-1 0,0 0,0 0,0 0,0-1,-1 1,1 0,-1 0,1 0,-1 0,1 0,-1 0,0-1,0 1,0 0,0-1,0 1,0-1,0 1,-1-1,0 2,0 1,-1-2,1 0,0 1,0-1,0 1,1-1,-1 1,0-1,1 1,0 0,0 0,0 0,0 0,0 0,0 0,1 0,-1 0,1 0,0 0,0 0,0 0,0 0,1 0,-1 0,1 0,0 0,0 0,0 0,0 0,0 0,1-1,-1 1,1 0,0-1,0 1,0-1,0 0,2 2,1-2,0-1,1 1,-1-1,1 0,-1-1,1 1,0-1,-1 0,1-1,0 1,-1-1,1 0,-1 0,1-1,3-1,11-4</inkml:trace>
  <inkml:trace contextRef="#ctx0" brushRef="#br0" timeOffset="9548.994">2973 1008,'69'-16,"-1"-3,-1-2,-1-4,-2-3,47-27,-105 54,-1-1,0 0,0 0,0-1,0 1,-1-1,1 0,-1-1,1 1,-1-1,0 1,0-1,-1-1,1 1,-1 0,0-1,0 0,0 1,-1-1,0 0,0-1,0 1,0 0,-1 0,0-1,0 1,-1-1,1 1,-1-1,0 1,-1-1,1 1,-2-3,0 4,0-1,0 2,-1-1,1 0,-1 0,0 1,0 0,-1-1,1 1,-1 0,0 1,1-1,-1 1,0-1,0 1,-1 1,1-1,0 0,-1 1,1 0,-1 0,1 0,-1 1,1-1,-5 1,-4 0,0 0,-1 0,1 2,0-1,0 2,1-1,-1 2,-8 3,4 0,1 0,0 1,0 1,1 0,0 2,0-1,1 2,1 0,0 1,1 0,0 0,1 2,1-1,0 1,1 1,0 0,1 0,1 0,-2 11,8-21,1 0,0 0,0 0,1 0,-1 0,1 0,1 0,-1 0,1-1,0 1,0 0,1-1,-1 0,1 1,1-1,-1 0,1 0,0-1,0 1,0-1,0 0,1 0,0 0,0-1,0 1,0-1,0-1,1 1,-1-1,1 1,0-2,-1 1,1-1,0 0,0 0,0 0,0-1,0 0,0 0,31 2,-1-1,0-2,0-2,0-1,0-2,0-1,-1-2,0-2,-1-1,23-12,17-11,-2-3,-1-3,-2-4,12-14,-40 29,-1-2,-2-2,-1-1,-1-2,-3-1,2-6,-21 25,-2 0,0-1,0-1,-2 0,-1 0,0-1,-2 0,0 0,-2-1,0 0,-2 0,0 0,-2 0,-1-11,0 22,-2 0,0 0,0 0,-1 0,0 1,-1-1,0 1,-1 0,-1 0,1 0,-4-3,6 10,1 1,0-1,-1 1,0 0,0 0,0 0,0 0,0 0,-1 1,1 0,-1-1,1 1,-1 1,0-1,0 0,0 1,0 0,0 0,0 0,0 0,0 1,-1 0,1 0,0 0,0 0,0 0,-1 1,1 0,0 0,0 0,0 0,0 1,-3 1,-4 6,0 0,0 0,1 1,0 1,1-1,0 2,1-1,0 1,1 0,0 1,1 0,-4 10,9-20,-13 25,2 0,1 0,1 1,2 1,0-1,2 1,2 1,1-1,1 1,1-1,2 1,1 0,1-1,2 0,1 0,1 0,2-1,11 27,99 168,-107-200</inkml:trace>
</inkml:ink>
</file>

<file path=ppt/ink/ink6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04.9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2681 226,'-5'15,"-1"9,5 1,7-5,3-4</inkml:trace>
  <inkml:trace contextRef="#ctx0" brushRef="#br0" timeOffset="252.98">2737 480,'0'5,"0"2</inkml:trace>
  <inkml:trace contextRef="#ctx0" brushRef="#br0" timeOffset="-2151.162">452 199,'-3'1,"0"1,0-1,0 1,1 0,-1 0,1 0,0 0,-1 0,1 1,0-1,0 1,1-1,-1 1,0 0,1 0,-1-1,1 1,0 0,0 0,0 1,-1 2,-203 449,202-449,0-2,1 0,-1 1,1-1,0 1,0 0,0 0,1 0,0 0,0 0,0 0,0 0,1 0,0 0,0 0,0 0,1 2,3-2</inkml:trace>
  <inkml:trace contextRef="#ctx0" brushRef="#br0" timeOffset="-1728.104">452 199,'-3'0,"1"0,-1 1,1-1,0 1,-1 0,1 0,0-1,0 2,0-1,0 0,0 0,0 1,0-1,0 1,0-1,1 1,-1 0,0 0,1 0,0 0,-1 0,1 0,0 0,0 0,0 0,0 1,1-1,-1 0,1 1,-1-1,1 0,-8 81,8-78,-1 23,2-1,0 0,2 0,1 0,2 0,0-1,7 16,-12-38,0-1,0 1,0-1,1 0,-1 1,1-1,0 0,0 0,0 0,1 0,-1-1,0 1,1 0,0-1,0 0,0 0,0 0,0 0,0 0,0 0,0-1,1 0,-1 1,1-1,-1 0,1-1,-1 1,1-1,0 0,-1 1,1-2,0 1,-1 0,1-1,-1 1,1-1,-1 0,1-1,-1 1,0 0,1-1,-1 0,0 0,2-1,117-129,-100 102,-1 0,-1-2,-1 0,-2-1,2-10,-14 33,-1-1,0 1,-1-1,0 0,-1 0,0 0,-1 0,0-1,-1 1,0 0,0-1,-2 1,1 0,-2-1,-15 0,6 17</inkml:trace>
  <inkml:trace contextRef="#ctx0" brushRef="#br0" timeOffset="-1362.815">959 453,'0'9,"0"0,1 1,0-1,1 0,-1 0,2 0,-1 0,1 0,1 0,0-1,0 1,0-1,1 0,1 0,-1-1,1 0,0 0,1 0,2 2,-5-7,-1 0,0 0,1-1,-1 0,1 1,0-1,-1 0,1-1,0 1,0-1,-1 1,1-1,0 0,0-1,0 1,-1-1,1 1,0-1,0 0,-1 0,1-1,-1 1,1-1,-1 0,0 0,0 0,0 0,0-1,0 1,0-1,0 1,-1-1,1-1,4-3,-1-1,1 1,-2-1,1 0,-1 0,-1-1,0 0,0 0,0 0,-1 0,0 0,0-8,-2 11,-1 0,0 0,0 1,-1-1,0 0,0 0,0 1,-1-1,0 0,0 1,0 0,-1-1,0 1,0 0,0 0,0 1,-1-1,0 1,0 0,0 0,0 0,-1 0,1 1,-1-1,0 1,0 0,0 1,-1-1,1 1,-1 0,1 1,-1-1,0 1,1 0,-1 1,0-1,0 1,0 0,1 1,-1-1,0 1,0 0,1 0,-1 1,1 0,-1 0,-4 2,-14 9</inkml:trace>
  <inkml:trace contextRef="#ctx0" brushRef="#br0" timeOffset="-981.508">1609 0,'-12'64,"3"-1,3 1,2 0,5 54,14-40,-12-70,-1 1,1 0,-1-1,-1 1,0 0,0 0,-1 0,0 0,0 0,-1 0,-1 3,-3 0,-1-6</inkml:trace>
  <inkml:trace contextRef="#ctx0" brushRef="#br0" timeOffset="-728.092">1355 396,'38'0,"32"-5,9-1,-4-1,-10 2,-12-3,-9 0,-8 1,-5 1,-3 3,-2 1,-5 1</inkml:trace>
  <inkml:trace contextRef="#ctx0" brushRef="#br0" timeOffset="-363.161">2032 509,'25'-7,"-1"-1,0-1,-1 0,0-2,-1-1,0-1,0-1,-2-1,0-1,-1 0,14-16,-31 31,-1 0,1 0,0-1,-1 1,1-1,-1 1,1-1,-1 0,0 0,1 0,-1 0,0 1,0-1,-1-1,1 1,0 0,-1 0,1 0,-1 0,0 0,0 0,1-1,-1 1,-1 0,1 0,0 0,-1-1,1 1,-1 0,1 0,-1 0,0 0,0 0,0 0,0 0,0 0,-1 1,1-1,0 0,-1 1,1-1,-1 1,0-1,1 1,-1 0,0 0,0-1,0 1,0 1,0-1,0 0,0 0,-2 0,-10-1,0 0,0 1,0 0,0 1,-1 0,1 2,0-1,0 2,0 0,1 0,-1 1,1 1,0 1,0-1,0 2,1 0,0 0,0 1,1 1,0 0,1 1,-1 0,2 0,0 1,0 0,-1 2,10-12,-51 81,50-79,0 0,0-1,0 1,0 0,0 0,1 0,0 0,-1 0,1 0,0-1,0 1,0 0,1 0,-1 0,1 0,0 0,-1 0,1-1,1 1,-1 0,0 0,1-1,-1 1,1-1,0 0,-1 1,1-1,0 0,1 0,-1 0,1 0,12 5,-1 0,1-2,0 0,1 0,-1-2,1 0,0-1,0 0,0-1,-1-1,1 0,0-2,2 0,16 1,-8 0,-1-1,0-1,0-1,0-1,-1-2,18-6,-15 2</inkml:trace>
  <inkml:trace contextRef="#ctx0" brushRef="#br0" timeOffset="1672.869">0 1045,'278'-36,"-180"24,0 5,1 4,35 6,141-5,-52-23,78-5,28-22,-164 34,-97 9,0 3,1 3,44 4,-31 0,87-28,-146 26</inkml:trace>
</inkml:ink>
</file>

<file path=ppt/ink/ink6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10.4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0 245,'63'-15,"-1"-2,0-4,-2-2,0-2,-2-4,2-3,-56 30,0 0,0 0,0 0,-1-1,0 1,1-1,-1 0,0 0,0 0,0 0,-1 0,1-1,-1 1,0-1,0 0,0 0,0 0,-1 0,1 0,-1 0,0 0,0 0,-1 0,1-1,-20 25,13 6,1 1,0 0,3 1,0-1,1 1,2-1,2 11,-1 29,-1-44,-1 1,0-1,-2 0,-1 0,-1 0,0-1,-2 1,-1-1,-1 0,0 0,-2-1,0-1,-2 1,-10 13,18-29,0 3,0 0,-1-1,-1 1,1-1,-1 0,0 0,-1-1,1 0,-1 0,-1 0,1-1,-1 0,0-1,0 1,0-2,0 1,-1-1,0 0,1-1,-1 0,0 0,0-1,0 0,0-1,0 0,-1 0,1-1,5 0,1-1,-1 1,1-1,0 1,0-1,-1 0,1 0,0-1,1 1,-1-1,0 1,1-1,-1 0,1 0,0 0,0 0,0 0,0 0,1-1,-1 1,1-1,0 1,0-1,0 1,1-1,-1 0,1 1,0-1,0 0,0-3,1-2,0 0,0 1,0-1,1 1,1 0,0-1,0 1,0 0,1 0,0 1,1-1,4-5,6-4,0 0,2 1,0 1,0 1,2 1,-1 0,2 1,0 1,0 1,20-7,-25 10,1 0,1 2,-1 0,1 0,-1 2,1 0,12 0,-3 2,-2 1</inkml:trace>
</inkml:ink>
</file>

<file path=ppt/ink/ink6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09.0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368 57,'0'0,"0"5,0 6,0 6,4 5,3 4,-1 2,-1 1,-1 0,-2 1,-1-1,0 0,-1 0,-1-1,6 0,1-4</inkml:trace>
  <inkml:trace contextRef="#ctx0" brushRef="#br0" timeOffset="301.022">1 114,'33'-5,"36"-6,10-2,-2 2,-6-2,-10 1,-10 2,-10 4,-6 2,-5 2,-2-4,-2 0,0 0,1 2,-1 1,-3 2</inkml:trace>
  <inkml:trace contextRef="#ctx0" brushRef="#br0" timeOffset="559.737">114 565,'38'-5,"47"-11,18-7,1-1,-12 0,-12 4,-15 5,-14 0,-11 3,-7 3,-9 4</inkml:trace>
</inkml:ink>
</file>

<file path=ppt/ink/ink6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12.4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55 150,'-37'45,"34"-37,0-1,0 1,1 0,0 1,1-1,-1 0,1 1,1-1,0 0,0 1,1-1,0 0,0 1,1-1,0 0,0 0,3 6,-3-10,-1 1,1-1,1 0,-1 0,0 0,1 0,0 0,0 0,0-1,1 1,-1-1,1 0,-1 0,1 0,0-1,0 1,0-1,1 0,-1 0,1 0,-1-1,1 0,-1 0,1 0,0 0,-1-1,1 1,0-1,0-1,-1 1,4-1,15-6,0 0,-1-2,0 0,0-2,-1 0,-1-2,0 0,0-1,-2-1,1-1,-2 0,0-1,6-10,-10 12,0-1,-1 0,-1 0,-1-1,0-1,-1 0,-1 0,0 0,2-14,-12-19,-13 83,13-6,1-1,1 1,2 0,0 0,2 0,2 4,8 102,6 54,-20-169,0 0,-2 1,0-1,-1 0,0 0,-1 0,-1 0,-1-1,-1 1,0-1,-1-1,0 0,-2 0,-10 13,-61 21,80-48,-1 0,0-1,0 1,0-1,0 1,0-1,0 0,0 0,0 0,0 0,0 0,0 0,0 0,1-1,-1 1,0-1,0 0,0 1,0-1,1 0,-1 0,0 0,1 0,-1 0,0-1,1 1,0 0,-1-1,1 1,0-1,0 1,0-1,0 0,0 0,0 1,0-1,0 0,1 0,-1 0,1 0,-1 0,1 0,0 0,0 0,0 0,0-12,2 0,-1 0,2 0,0 0,0 1,1-1,1 1,0 0,1 0,8-11,4-17,-15 34,4-11,0 0,1 1,0 0,2 1,0 0,0 0,2 1,0 0,10-9,-8 14</inkml:trace>
</inkml:ink>
</file>

<file path=ppt/ink/ink6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12.7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70 64,'-9'14,"0"0,1 0,1 1,0 0,1 0,1 1,0-1,1 1,1 0,0 0,1 1,1-1,1 0,1 14,-1-27,1 1,0-1,0 1,0-1,1 0,-1 0,1 1,0-1,0 0,0 0,0-1,0 1,0 0,1-1,0 1,-1-1,1 0,0 0,0 0,0 0,0-1,0 1,1-1,-1 1,1-1,-1 0,0-1,1 1,-1-1,1 1,0-1,-1 0,1 0,-1-1,1 1,-1-1,1 1,-1-1,1 0,-1-1,0 1,2-1,6-2,-1-1,1 0,-1 0,0-1,0 0,-1-1,1 0,-1-1,-1 0,0 0,0-1,-1 1,0-2,0 1,-1-1,0 0,-1-1,0 1,0-1,-1 0,-1 0,0-2,-3 7,-1 1,0-1,-1 0,1 1,-1-1,0 1,0-1,-1 1,0 0,0 0,0 0,0 1,-1-1,1 1,-1 0,-1 0,1 0,0 0,-1 1,0-1,0 1,0 1,0-1,0 1,-1-1,1 2,-1-1,1 1,-1-1,0 1,1 1,-1-1,0 1,0 0,1 1,-1-1,0 1,-3 1,-17-2</inkml:trace>
  <inkml:trace contextRef="#ctx0" brushRef="#br0" timeOffset="316.453">464 121,'5'14,"1"0,0 0,0-1,1 0,1 0,0 0,1-1,6 6,-11-14,-1 0,1-1,-1 1,1-1,0 0,0 0,0-1,1 1,-1-1,1 0,-1 0,1 0,0-1,0 1,0-1,0-1,-1 1,1-1,0 1,0-1,0-1,0 1,0-1,0 0,0 0,0 0,0-1,4-2,0 0,0-1,-1 0,1-1,-1 0,-1 0,1-1,-1 0,0 0,0-1,-1 1,0-2,-1 1,0 0,0-1,-1 0,0 0,0-1,-1 1,0-1,-1 0,0 1,0-1,-1 0,-1 0,0 0,0 0,-1 0,0 0,0 0,-1 0,-5-9</inkml:trace>
</inkml:ink>
</file>

<file path=ppt/ink/ink6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16.80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307 414,'-10'-3,"0"2,0-1,0 1,0 1,0 0,0 0,-1 1,1 0,0 1,0 0,1 1,-1 0,0 0,1 1,0 0,0 1,0 0,0 1,1-1,0 1,0 1,1 0,0 0,0 0,0 1,1 0,0 0,1 1,0 0,0 0,1 0,-1 2,-27 101,31-108,1 0,0 1,0-1,0 0,1 0,0 0,-1 1,1-1,1 0,-1 0,1 0,-1 0,1-1,0 1,0 0,1-1,-1 1,1-1,0 0,0 0,0 0,0 0,0 0,1-1,-1 0,2 1,3 1,0-1,0 0,1 0,-1 0,1-1,-1-1,1 1,0-1,0-1,0 0,0 0,-1-1,1 0,0 0,0-1,-1 0,1-1,2-1,144-72,-132 64,0-1,0-1,-1-1,-1-1,-1-1,0-1,-1-1,-1 0,-1-1,-1-1,0-1,-2 0,0-1,-2-1,-1 0,0 0,-2-1,-1-1,-1 1,3-21,-8 36,-1 1,0-1,0 0,-1 0,0 1,-1-1,0 0,0 0,-1 1,0-1,-1 1,0-1,-1 1,1 0,-2 0,1 1,-1-1,-1 1,0 0,0 0,0 1,-1 0,0 0,0 0,-6-3,7 7,1 0,-1 1,1-1,-1 1,0 1,0-1,0 1,0 0,0 0,0 0,0 1,-1 0,1 0,0 1,0 0,0 0,0 0,0 1,0 0,1 0,-1 0,0 1,1 0,0 0,-1 0,1 1,0-1,1 1,-1 1,1-1,0 0,0 1,0 0,1 0,-1 1,-3 7,2 0,0 0,0 1,1-1,1 1,0 0,1 0,1 0,0 0,0 0,2 0,0 0,0 0,1 0,1 0,1 0,-1-1,2 0,0 1,1-2,0 1,1-1,0 1,1-2,0 1,1-1,7 6,138 130,-110-96,-33-38</inkml:trace>
</inkml:ink>
</file>

<file path=ppt/ink/ink6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17.30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0,'0'0</inkml:trace>
</inkml:ink>
</file>

<file path=ppt/ink/ink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04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283 450,'-25'12,"1"1,0 2,1 0,0 1,2 2,0 0,1 1,0 1,2 1,1 1,-4 6,18-23,0-1,0 1,0-1,1 1,0 0,0 0,0 0,0 0,1 0,0 0,0 0,1 1,-1-1,1 0,0 1,0-1,1 0,0 0,0 1,0-1,0 0,1 0,0 0,0 0,0 0,1-1,0 1,0-1,0 1,0-1,0 0,1 0,0-1,0 1,0-1,0 0,2 1,6 2,1-1,-1 0,1 0,0-2,1 0,-1 0,0-1,1-1,-1 0,1-1,-1 0,1-1,-1-1,1 0,-1-1,0 0,0-1,0-1,0 0,-1 0,3-3,23-12,-1-1,-1-2,-1-2,-2-2,0 0,-2-2,0-2,19-26,-36 39,0 0,-2-1,0 0,-1-1,-1 0,0 0,-2-1,-1-1,0 1,-2-1,0 0,-1-1,-2 1,0-1,-1 1,-2-1,0 1,-1-1,-2 1,0-1,-1 1,-1 0,4 17,-1-1,1 1,-1 0,0-1,0 1,-1 1,1-1,-1 0,0 1,0 0,-1 0,1 0,-1 0,0 1,0 0,0 0,-1 0,1 1,-1-1,1 1,-1 0,0 1,0 0,1 0,-1 0,0 0,0 1,0 0,0 1,0-1,0 1,0 0,0 0,1 1,-4 1,0 1,1 1,-1 0,1 0,1 1,-1 0,1 0,0 1,0 0,1 0,0 1,0 0,1 0,0 0,1 0,-1 1,2 0,-1 0,-1 8,-2 6,1 0,1 1,2-1,0 1,2 0,0 0,2 3,0-12,2 0,0-1,1 1,0-1,2 1,-1-2,1 1,1-1,1 1,0-2,0 1,2-1,-1-1,1 0,1 0,0-1,0 0,1-1,0 0,1-1,0-1,0 1,1-2,0 0,0-1,0 0,1-2,-1 1,1-1,0-1,0-1,9 0,1-1</inkml:trace>
</inkml:ink>
</file>

<file path=ppt/ink/ink6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17.77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1,'0'19,"5"11,1 1</inkml:trace>
</inkml:ink>
</file>

<file path=ppt/ink/ink6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18.02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1,'5'0,"1"0</inkml:trace>
</inkml:ink>
</file>

<file path=ppt/ink/ink6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19.4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311 0,'-5'34,"4"34,6 12,2-4,1-10,3-11,0-11,-2-7,2-6,0-2,-8-8,-3-6</inkml:trace>
  <inkml:trace contextRef="#ctx0" brushRef="#br0" timeOffset="602.344">1 338,'40'0,"1"-3,-1-1,0-3,0 0,-1-3,0-1,9-6,-30 8,0-1,-1-1,-1-1,0 0,0-1,-1-1,-1 0,0-1,-1-1,-1 0,8-13,-3 6,-16 21,0 0,0-1,0 1,0 0,0-1,1 1,-1 0,1 0,-1 0,1 0,0 1,-1-1,1 0,0 1,0-1,0 1,1 0,-1-1,0 1,0 0,1 0,-1 1,1-1,-1 0,1 1,-1-1,1 1,-1 0,1 0,-1 0,1 0,-1 1,1-1,-1 1,0-1,1 1,-1 0,1 0,-1 0,0 0,0 0,0 0,1 1,-1-1,-1 1,1 0,0-1,0 1,0 0,-1 0,1 0,-1 0,0 0,0 1,1-1,-1 0,3 14,-1 1,-1-1,0 0,-1 1,0-1,-1 1,-1-1,-1 1,0-4,1-1,0 1,0 0,2-1,0 1,0-1,1 1,0-1,1 1,1-1,0 0,1 0,0-1,1 3,-3-11,0 0,-1 0,1 0,0 0,1 0,-1-1,0 1,1-1,-1 0,1 0,0 0,0 0,0-1,0 1,0-1,0 0,0-1,0 1,0-1,0 1,1-1,-1 0,0-1,0 1,0-1,1 0,109-34,-107 32,99-32,-105 36,1 0,-1 0,0 0,1 0,-1 0,0 0,0 0,0 1,0-1,0 1,0-1,0 1,0-1,-1 1,1-1,-1 1,1-1,-1 1,1 0,-1 0,0-1,0 1,0 0,0-1,0 1,0 0,-1-1,1 1,0 0,-1-1,1 1,-1-1,0 1,1 0,-1-1,0 0,0 1,0-1,0 1,0-1,-1 0,1 0,0 0,0 0,-2 1,-4 13,5-13,1 1,-1-1,1 1,0-1,-1 1,1 0,0 0,1-1,-1 1,0 0,1 0,0 0,-1 0,1 0,0 0,1 0,-1 0,0 0,1-1,0 1,-1 0,1 0,0 0,1-1,-1 1,0 0,1-1,0 0,-1 1,1-1,0 0,0 0,0 0,1 0,-1 0,0 0,1 0,-1-1,1 1,-1-1,1 0,0 0,0 0,1 0,20 2,0-1</inkml:trace>
  <inkml:trace contextRef="#ctx0" brushRef="#br0" timeOffset="1022.478">1327 508,'15'-5,"1"-1,-1-1,0 0,-1 0,1-2,-2 0,1-1,-1 0,-1-1,0 0,0-1,-1 0,-1-1,9-12,-18 22,0 1,1-1,-1 0,0 1,0-1,0 0,-1 0,1 0,-1 0,1 0,-1 0,0 0,0 0,0 1,-1-1,1 0,-1 0,1 0,-1 0,0 0,0 1,-1-1,1 0,0 1,-1-1,0 1,1-1,-1 1,0 0,0 0,0 0,-1 0,1 0,0 0,-1 1,1-1,-1 1,1-1,-1 1,0 0,0 0,0 0,1 1,-1-1,0 1,0-1,-1 1,-10-2,0 1,-1 1,1 0,0 1,0 0,0 1,0 1,0 0,0 1,0 0,1 1,0 1,0 0,0 1,1 0,0 1,1 0,-7 6,15-11,0 0,0 1,0-1,1 0,-1 1,1 0,0 0,0-1,0 1,1 0,0 1,-1-1,1 0,1 0,-1 0,0 1,1-1,0 0,0 1,1-1,-1 0,1 0,0 1,0-1,0 0,0 0,1 0,0 0,0 0,0 0,0-1,0 1,1-1,0 1,0-1,0 0,0 0,0 0,0-1,1 1,-1-1,4 2,20 10,0-1,1-2,0-1,0-1,1-1,0-2,1-1,0-1,-1-1,1-2,0-1,27-4,-29 4,-3-1</inkml:trace>
</inkml:ink>
</file>

<file path=ppt/ink/ink6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18.46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17 398,'-16'118,"16"-115,0 0,0 0,0 0,0 1,1-1,-1 0,1 0,0 0,0 0,0 0,0-1,1 1,-1 0,1 0,-1-1,1 1,0-1,0 1,0-1,1 0,-1 0,0 0,1 0,0 0,-1-1,1 1,0-1,0 0,-1 1,1-1,0-1,0 1,1 0,-1-1,0 1,0-1,10-2,-1 0,0-1,0 0,0-1,0 0,-1-1,1 0,-1-1,0-1,-1 1,0-1,0-1,5-4,4-2,2-4,-1 0,0-1,-1-1,-1-1,-2-1,0 0,-1-1,-1-1,-1 0,5-15,-14 33,0-1,-1 0,0 0,-1-1,1 1,-2 0,1-1,-1 0,0 1,0-1,-1 0,0 1,0-1,-1 0,0 1,0-1,-1 1,0-1,-1 1,1 0,-1 0,-1 0,1 0,-1 0,0 1,-1 0,1-1,-1 2,-1-1,1 1,-1-1,0 2,0-1,0 0,-1 2,1 1,-1-1,0 1,0 0,1 0,-1 1,-1 0,1 0,0 1,0 0,0 0,0 0,0 1,0 0,0 1,0-1,0 2,0-1,1 1,-1-1,1 2,-1-1,1 1,-2 2,-5 3,1 1,0 0,0 0,1 2,1-1,0 2,0-1,2 1,-1 0,-4 11,9-15,0 0,0 0,1 1,0-1,0 1,1-1,0 1,1 0,0 0,1-1,0 1,1 0,-1 0,2 0,0 0,0-1,0 1,1-1,1 0,0 0,0 0,1 0,0 0,0-1,1 0,0 0,0-1,1 1,0-1,0-1,5 3,9 4,2-1,0-1,0-1,1-1,0-1,1-1,-1-1,1-1,1-2,-1 0,0-2,1-1,-1 0,1-2,7-2,47-30,-66 24</inkml:trace>
  <inkml:trace contextRef="#ctx0" brushRef="#br0" timeOffset="366.904">723 568,'6'-2,"18"-3,0-2,-1 0,1-2,-2 0,0-2,0 0,-1-1,0-2,8-7,-27 20,0-1,0 0,0 1,0-1,0 0,-1 0,1-1,-1 1,1 0,-1 0,0-1,0 1,0-1,0 1,0-1,-1 1,1-1,-1 1,0-1,0 0,0 1,0-1,0 1,0-1,-1 0,1 1,-1-1,1 1,-1-1,0 1,0-1,-1 1,1 0,0-1,-1 1,1 0,-1 0,0 0,0 0,0 0,0 1,0-1,0 1,0-1,0 1,-1 0,1-1,0 1,-1 0,1 1,-1-1,1 0,-2 1,-5-1,-1 0,1 0,0 1,0 1,-1 0,1 0,0 1,0 0,0 0,0 1,1 0,-1 1,1 0,-1 0,1 1,1 0,-1 0,1 1,0 0,0 0,0 1,1 0,0 0,1 0,-1 1,1 0,1 0,-1 0,2 1,-1-1,1 1,-1 5,2-8,1 1,0-1,0 0,0 1,1-1,0 0,0 1,1-1,0 0,0 1,0-1,1 0,0 0,0 0,1 0,-1 0,1-1,0 1,1-1,-1 1,1-1,0 0,1-1,-1 1,1-1,0 0,0 0,0 0,1-1,-1 0,5 2,6 2,0-2,0 0,1-1,-1 0,1-1,0-1,0-1,0-1,0 0,0-1,3-1,5 1,0 1</inkml:trace>
</inkml:ink>
</file>

<file path=ppt/ink/ink6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17.02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0 141,'0'29,"5"10,6-8,1-7</inkml:trace>
  <inkml:trace contextRef="#ctx0" brushRef="#br0" timeOffset="526.049">169 1,'31'77,"-16"-37,2-1,2 0,1-1,1-1,9 9,-29-44,0 0,0 0,0 1,0-1,1 0,-1 0,0-1,1 1,0 0,-1 0,1-1,0 1,0-1,0 1,0-1,0 0,0 0,0 0,0 0,0 0,1-1,-1 1,0 0,1-1,-1 0,0 1,1-1,-1 0,0-1,1 1,-1 0,1 0,-1-1,0 0,0 1,1-1,-1 0,0 0,0 0,0 0,0-1,0 1,0 0,0-1,-1 0,2 0,32-109,-9 16,-15 75</inkml:trace>
</inkml:ink>
</file>

<file path=ppt/ink/ink6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21.20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198 0,'27'250,"2"-101,-19-111,-8-34,0 0,0 1,0-1,-1 1,0-1,0 1,0-1,-1 1,1 0,-1 0,0-1,0 1,-1 0,0-1,1 1,-2 0,1-1,0 1,-1-1,0 1,0-1,-1 2,-8 6</inkml:trace>
  <inkml:trace contextRef="#ctx0" brushRef="#br0" timeOffset="247.556">1 282,'28'0,"25"0,8 0,-3 5,-5 1,-7 0,-7-1,-5-1,-3-2,-8-1</inkml:trace>
  <inkml:trace contextRef="#ctx0" brushRef="#br0" timeOffset="653.254">537 282,'4'14,"1"-1,1 1,0-1,1 0,0-1,0 0,2 0,0 0,5 5,-11-14,0 1,0-1,0 0,1 0,-1 0,1 0,0-1,-1 0,1 1,0-1,1-1,-1 1,0-1,0 1,1-1,-1 0,1-1,-1 1,1-1,-1 0,1 0,-1 0,0-1,1 0,-1 1,1-1,-1-1,0 1,0-1,1 0,-1 0,1 0,114-100,-117 101,1 0,0 1,-1-1,1 1,-1 0,1 0,0 0,-1 0,1 0,0 1,-1-1,1 1,-1 0,1-1,-1 1,1 0,-1 1,1-1,-1 0,0 1,0-1,0 1,0 0,0-1,0 1,0 0,-1 0,1 1,-1-1,1 0,-1 0,0 1,0-1,0 1,0-1,0 1,0 0,23 28,-19-27,0 0,1 0,0-1,-1 0,1 0,0 0,0-1,1 0,-1 0,1 0,-1-1,1 0,-1 0,1-1,-1 0,1 0,-1 0,1-1,0 0,-1 0,0-1,1 0,-1 0,0 0,0-1,0 0,0 0,0-1,3-2,0 0,-1 0,1 0,-1-1,0 0,-1 0,1-1,-2 0,1-1,-1 1,0-1,-1 0,0-1,0 1,-1-1,0 0,-1 0,0 0,0-4,-8-33,-1 28</inkml:trace>
  <inkml:trace contextRef="#ctx0" brushRef="#br0" timeOffset="10324.398">1609 170,'-11'1,"0"1,0 0,1 1,-1 0,1 1,0 0,0 1,0 0,0 0,1 1,0 0,0 1,0 0,1 0,0 1,1 0,0 1,0-1,0 1,1 1,1-1,-4 9,7-13,1-1,-1 1,1-1,0 1,1 0,-1 0,1 0,0-1,0 1,1 0,-1 0,1 0,0-1,1 1,-1 0,1-1,-1 1,1-1,1 0,-1 0,1 0,-1 0,1 0,0 0,1-1,-1 1,1-1,-1 0,1 0,0 0,0 0,0-1,1 0,-1 0,0 0,1 0,0-1,2 1,3 3,-4-1,-1 0,1-1,0 0,0 0,1 0,-1 0,0-1,1 0,-1-1,1 1,0-1,0 0,-1-1,1 0,0 0,0 0,-1-1,1 0,0 0,0-1,-1 0,0 0,1 0,-1-1,0 0,0 0,0-1,3-2,-1-2,-1 0,-1-1,1 0,-1 0,-1-1,0 1,0-1,-1-1,0 1,0 0,-2-1,1 0,-1 1,-1-1,0 0,0 0,-1-9,0 14,0 0,-1 0,0 0,0 0,0 0,-1 1,1-1,-1 0,-1 0,1 1,-1-1,0 1,0 0,-1 0,1 0,-1 1,0-1,0 1,-1 0,1 0,-1 0,0 0,0 1,-1 0,1 0,0 1,-1-1,0 1,1 0,-1 1,0-1,-2 1,-17-2,2 2</inkml:trace>
</inkml:ink>
</file>

<file path=ppt/ink/ink6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36.52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448 85,'-1'-2,"0"0,-1 1,1-1,-1 0,0 0,0 1,0-1,1 1,-1-1,0 1,-1 0,1 0,0 0,0 0,0 0,-1 1,1-1,0 0,-1 1,1 0,-1 0,1 0,0 0,-1 0,-2 0,-18 3,-1 1,1 1,0 0,0 2,1 1,0 1,0 0,1 2,0 0,1 2,-2 2,3-4,14-8,-1 0,0 0,1 1,0 0,0 0,0 0,0 1,1 0,-1 0,1 0,1 0,-1 1,1-1,0 1,0 0,0 0,1 0,0 0,0 1,1-1,-1 0,1 1,1-1,-1 1,1 2,16 116,-12-108,0 0,-1 1,-1-1,-1 0,0 1,-1 0,-1-1,-1 4,-41 204,42-222,0-1,0 0,0 1,0-1,1 1,-1-1,1 1,0-1,0 1,0-1,0 1,0-1,0 1,1-1,-1 1,1-1,-1 1,1-1,0 0,0 1,0-1,1 0,-1 0,0 1,1-1,-1-1,1 1,0 0,0 0,0 0,0-1,0 1,0-1,0 0,0 1,1-1,-1 0,0 0,1-1,-1 1,1 0,-1-1,1 0,-1 1,1-1,-1 0,1 0,-1 0,1-1,-1 1,1-1,176-28,48 29,-204-4,-5-2</inkml:trace>
  <inkml:trace contextRef="#ctx0" brushRef="#br0" timeOffset="2269.014">1098 141,'-48'51,"-53"102,99-150,0 0,0 0,0 0,1 1,-1-1,1 1,-1-1,1 1,0-1,0 1,1 0,-1-1,1 1,0 0,0-1,0 1,0 0,1-1,-1 1,1 0,0-1,0 1,1-1,-1 1,1-1,-1 0,1 1,0-1,0 0,1 0,-1 0,0-1,1 1,0-1,0 1,0-1,0 0,0 0,0 0,0 0,1-1,0 1,8 1,0-1,0-1,0 0,1 0,-1-1,0-1,1 0,-1-1,0 0,0-1,10-3,-3-2</inkml:trace>
  <inkml:trace contextRef="#ctx0" brushRef="#br0" timeOffset="2902.093">759 141,'-1'0,"1"1,0-1,-1 1,1-1,0 0,-1 1,1-1,0 1,-1-1,1 1,0-1,0 1,0 0,0-1,-1 1,1-1,0 1,0-1,0 1,0-1,0 1,0 0,0-1,1 1,-1-1,0 1,0-1,0 1,1-1,-1 1,0-1,0 1,1-1,-1 1,0-1,1 1,-1-1,1 0,-1 1,0-1,1 0,-1 1,1-1,-1 0,1 0,-1 1,1-1,-1 0,1 0,-1 0,1 0,0 1,-1-1,1 0,-1 0,1 0,-1 0,1 0,0-1,-1 1,1 0,-1 0,1 0,40 1,172-69,-207 67,0 0,0 1,0 0,0 0,0 1,0 0,0 0,0 0,0 0,-1 1,1 0,0 0,-1 1,1 0,-1 0,0 0,0 0,0 1,-1 0,1 0,-1 0,0 1,0-1,0 1,0 0,-1 0,0 0,0 1,75 65,-73-68,0-1,0-1,1 1,-1-1,1 0,-1 0,1 0,-1-1,1 0,-1 0,1 0,-1-1,1 0,-1 0,1 0,-1-1,0 0,1 0,-1 0,0 0,0-1,-1 0,1 0,-1 0,1-1,-1 0,0 0,0 0,-1 0,1 0,-1-1,0 1,0-1,0 0,1-4,-2-7</inkml:trace>
  <inkml:trace contextRef="#ctx0" brushRef="#br0" timeOffset="3723.354">1465 396,'-97'125,"94"-116,16-20,16-22,55-53,-84 85,1 1,-1-1,0 0,1 1,-1-1,1 1,0-1,-1 1,1-1,-1 1,1 0,0-1,-1 1,1 0,0-1,-1 1,1 0,0 0,-1-1,1 1,0 0,0 0,-1 0,1 0,0 0,0 0,-1 0,1 1,0-1,-1 0,1 0,0 0,0 1,-1-1,1 0,0 1,-1-1,1 1,-1-1,1 0,-1 1,1 0,-1-1,1 1,-1-1,1 1,-1-1,1 1,-1 0,0 0,7 43,-5-23,-1-18,-1 0,0 0,1 0,-1 0,1-1,0 1,0 0,0 0,0-1,1 1,-1-1,1 1,-1-1,1 0,0 1,0-1,0 0,0 0,0-1,0 1,1 0,-1-1,1 1,-1-1,1 0,-1 0,1 0,0 0,0 0,-1 0,1-1,0 1,0-1,0 0,0 0,0 0,-1 0,1-1,0 1,0-1,0 0,0 0,-1 1,1-2,-1 1,1 0,0-1,-1 1,2-2,4-5,0 0,-1 0,0-1,-1 0,0 0,0-1,-1 0,0 0,-1 0,0 0,1-8,3-7</inkml:trace>
  <inkml:trace contextRef="#ctx0" brushRef="#br0" timeOffset="4040.149">1916 311,'-5'28,"-1"15,0 5,1-6</inkml:trace>
  <inkml:trace contextRef="#ctx0" brushRef="#br0" timeOffset="4306.679">1888 311,'19'-5,"16"-1,7 0,1 1,-2 1,-8 2</inkml:trace>
  <inkml:trace contextRef="#ctx0" brushRef="#br0" timeOffset="4570.567">1888 424,'19'0,"16"0,7 0,1 0,-7 0</inkml:trace>
  <inkml:trace contextRef="#ctx0" brushRef="#br0" timeOffset="5404.118">2820 113,'-132'131,"-147"111,40-32,174-150,53-44</inkml:trace>
  <inkml:trace contextRef="#ctx0" brushRef="#br0" timeOffset="6072.663">2933 480,'-18'48,"-2"0,-2-1,-2-2,-2 0,-1-2,-13 12,38-54,0 1,-1 0,1 0,0 0,0 0,0 0,1 0,-1 0,0 0,1 1,-1-1,1 1,0-1,0 1,0 0,0-1,0 1,1 0,-1 0,1-1,0 1,0 0,0 0,0 0,0 0,0-1,1 1,0 0,-1 0,1-1,0 1,0 0,0-1,1 1,-1-1,1 0,-1 1,1-1,0 0,0 0,0 0,1 0,6 2,0 0,0-1,1 0,0-1,0 0,-1-1,1 0,0 0,0-1,0-1,0 1,0-2,0 1,0-1,-1-1,7-2,3-1</inkml:trace>
  <inkml:trace contextRef="#ctx0" brushRef="#br0" timeOffset="6587.409">2593 621,'0'-6,"1"1,-1-1,1 1,0-1,0 1,1-1,0 1,0-1,0 1,0 0,1 0,0 0,0 1,0-1,0 1,1-1,0 1,0 0,0 1,0-1,1 1,0-1,-1 1,1 1,0-1,0 1,0 0,2-1,8-2,0 1,0 1,0 0,0 0,0 2,1 0,-1 0,1 2,11 1,172 55,-184-55,1 0,1-1,-1-1,0-1,0 0,0-1,0-1,14-4,-12 1</inkml:trace>
  <inkml:trace contextRef="#ctx0" brushRef="#br0" timeOffset="7376.853">3271 734,'-118'175,"244"-316,-126 140,1 0,0 0,-1 0,1 0,0 0,-1 0,1 0,0 1,0-1,0 0,0 0,0 1,0-1,0 1,0-1,0 1,0-1,0 1,0 0,0-1,0 1,1 0,-1 0,0 0,0 0,0 0,0 0,0 0,1 0,-1 1,0-1,0 0,0 1,0-1,0 1,0-1,0 1,0-1,0 1,0 0,0-1,0 1,0 0,-1 0,1 0,0 0,-1 0,1 0,0 0,-1 0,1 0,-1 0,0 0,1 0,-1 0,0 0,1 0,-1 0,0 1,0-1,0 0,0 0,0 0,0 0,-1 0,1 1,0 0,2 24,13 55,-14-79,0 0,0-1,0 1,0 0,1 0,-1 0,0-1,1 1,0-1,-1 1,1-1,0 1,0-1,0 0,-1 0,1 0,0 0,1 0,-1-1,0 1,0-1,0 1,0-1,0 0,1 1,-1-1,0 0,0-1,0 1,1 0,-1-1,0 1,0-1,1 0,8-4,-1-1,0-1,0 1,-1-1,0-1,0 0,-1 0,0-1,0 0,-1 0,0-1,-1 0,0 0,-1-1,0 1,4-12,-8 20,13-27,-4 4</inkml:trace>
  <inkml:trace contextRef="#ctx0" brushRef="#br0" timeOffset="8872.279">3892 763,'-11'-1,"0"0,1 1,-1 1,0 0,1 0,-1 1,1 1,0-1,0 2,0-1,0 1,0 1,1 0,0 0,0 1,-5 4,13-9,-1 1,1 0,0 0,0 0,0 0,0 0,0 1,0-1,0 0,1 0,-1 1,1-1,0 0,0 0,-1 1,2-1,-1 0,0 1,0-1,1 0,-1 0,1 1,0-1,-1 0,1 0,0 0,0 0,1 0,-1 0,0 0,1 0,-1 0,1-1,-1 1,1 0,0-1,0 0,0 1,0-1,0 0,0 0,0 0,0 0,0 0,0-1,1 1,-1-1,0 1,0-1,0 0,-1 1,1-1,-1 1,0-1,1 1,-1 0,1-1,-1 1,0 0,1 0,-1 0,0 0,0 0,0 0,0 1,0-1,0 0,0 0,0 1,-1-1,1 1,0-1,-1 1,1-1,-1 1,0-1,1 1,-1-1,0 1,0-1,0 1,0-1,0 1,0 0,0-1,-1 1,1-1,-1 1,1-1,-1 1,1-1,-1 0,0 1,0-1,0 0,0 1,0-1,0 0,0 0,0 0,0 0,0 0,-1 0,-98 73,100-74,-1 0,1 1,-1-1,0 1,1-1,-1 1,1-1,-1 1,1-1,0 1,-1-1,1 1,0 0,-1-1,1 1,0-1,-1 1,1 0,0 0,0-1,0 1,0 0,0-1,0 1,0 0,0-1,0 1,0 0,0 0,0-1,1 1,-1 0,0-1,0 1,1-1,-1 1,0 0,1-1,-1 1,1-1,-1 1,1-1,-1 1,1-1,-1 1,1-1,-1 1,1-1,0 0,-1 1,1-1,0 0,-1 0,1 1,0-1,-1 0,1 0,0 0,43 6,98-38,-122 23</inkml:trace>
  <inkml:trace contextRef="#ctx0" brushRef="#br0" timeOffset="10060.823">3751 0,'101'14,"1"-4,97-4,-195-7,0 1,0-1,-1 1,1 0,0 0,0 0,0 0,0 1,0 0,-1-1,1 1,0 1,-1-1,1 1,0-1,-1 1,0 0,1 0,-1 0,0 1,0-1,0 1,-1 0,1-1,-1 1,1 1,-1-1,0 0,0 0,0 1,-1-1,2 4,1 151,-7-92,2 668,2-730,0 0,-1 1,1-1,-1 0,-1 0,1 0,0 1,-1-1,0 0,0 0,0 0,-1 0,1 0,-1 0,0-1,0 1,0 0,0-1,-1 1,0-1,1 0,-1 0,0 0,-1 0,1-1,0 1,-1-1,1 0,-1 0,0 0,-1 0,-68-1,54-8</inkml:trace>
</inkml:ink>
</file>

<file path=ppt/ink/ink6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5:02.03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0 593,'293'-360,"-293"360,1 1,-1-1,0 0,0 0,1 1,-1-1,0 0,1 0,-1 1,0-1,1 0,-1 0,0 0,1 0,-1 1,0-1,1 0,-1 0,0 0,1 0,-1 0,1 0,-1 0,0 0,1 0,-1 0,0 0,1-1,-1 1,0 0,1 0,-1 0,0 0,1 0,-1-1,0 1,1 0,-1 0,0-1,1 1,-1 0,0 0,0-1,1 1,-1 0,0-1,0 1,0 0,0-1,0 1,1 0,-1-1,0 1,0-1,-8 37,5-26,-13 131,16-136,0 0,0 0,1 0,0 0,-1 0,2 0,-1 0,1 0,-1 0,1 0,1-1,-1 1,1-1,0 0,0 1,0-1,0 0,1-1,-1 1,1-1,0 1,0-1,0 0,1-1,-1 1,1-1,0 0,0-1,0 1,1-2,-1 1,0 0,0-1,0 0,0 0,1-1,-1 1,0-1,0 0,0-1,0 1,0-1,0 0,0 0,-1 0,1-1,-1 0,0 0,3-2,85-83,-85 79,3-3,0 0,-1-1,0 0,-1-1,-1 0,0 0,-1 0,0-1,-1 0,-1 0,-1 0,1-4,1-4,-3 18,-1 0,1 0,-1 0,0 0,0 0,-1 0,0-1,1 1,-2 0,1 0,-1 0,1 0,-2-1,1 1,0 0,-1 0,-1-3,-7 0,1 6</inkml:trace>
  <inkml:trace contextRef="#ctx0" brushRef="#br0" timeOffset="529.304">820 0</inkml:trace>
  <inkml:trace contextRef="#ctx0" brushRef="#br0" timeOffset="271.717">960 254,'5'34,"1"20,0 6,-1-7</inkml:trace>
  <inkml:trace contextRef="#ctx0" brushRef="#br0" timeOffset="797.791">1412 141,'-35'21,"1"2,1 1,1 2,2 1,0 1,2 2,25-27,0-1,1 1,-1 0,1 0,-1 0,1 0,0 0,0 1,1-1,-1 1,1-1,0 1,0-1,0 1,0 0,0 0,1-1,0 1,0 0,0 0,0-1,0 1,1 0,0 0,-1-1,2 1,-1 0,0-1,1 1,-1-1,1 0,0 1,0-1,0 0,1 0,-1 0,1-1,0 1,-1-1,1 1,0-1,1 0,-1 0,0 0,1 0,0 0,11 2,0 1,1-2,-1 0,1-1,0-1,0 0,-1-1,1-1,0 0,0-1,-1-1,1 0,-1-1,0-1,9-4,83-60,-93 58</inkml:trace>
  <inkml:trace contextRef="#ctx0" brushRef="#br0" timeOffset="1102.968">1638 452,'33'-8,"0"-1,-1-2,0-1,-1-2,0-1,-1-1,-1-2,19-14,-6-29,-41 60,-1-1,1 1,-1-1,1 1,-1-1,0 0,0 1,0-1,0 1,0-1,0 0,0 1,0-1,0 0,-1 1,1-1,-1 1,1-1,-1 1,0-1,0 1,1-1,-1 1,0 0,0-1,0 1,-1 0,1 0,0 0,0 0,-1 0,1 0,0 0,-1 0,1 0,-1 1,1-1,-1 1,1-1,-1 1,0 0,0-1,-8 1,-1 0,1 1,-1 0,1 1,-1 0,1 0,0 1,0 0,0 1,1 0,-1 1,1 0,0 1,0-1,1 2,-4 2,5-3,0-1,0 1,0 1,1-1,0 1,0 1,1-1,0 1,0-1,1 2,0-1,0 0,1 1,0-1,0 1,1 0,0 0,1 0,0 0,0 0,1 1,1-1,-1 0,1 0,2 5,-2-10,1 0,0 0,1 0,-1-1,1 1,0-1,0 0,0 1,0-1,0 0,1-1,-1 1,1-1,0 1,0-1,0 0,0-1,0 1,0-1,0 1,0-1,1-1,2 1,109 3,-91-6,84-5,-91 0</inkml:trace>
</inkml:ink>
</file>

<file path=ppt/ink/ink6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5:00.7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261 444,'-33'17,"2"3,0 0,1 2,1 2,2 0,-9 12,31-31,0 2,1-1,-1 1,2-1,-1 1,1 0,0 0,0 1,1-1,0 1,0-1,0 8,2-12,-1-1,1 1,0 0,1 0,-1 0,0 0,1 0,-1 0,1-1,0 1,0 0,0 0,1-1,-1 1,0-1,1 1,0-1,-1 0,1 0,0 1,0-1,1 0,-1-1,0 1,1 0,-1-1,1 1,-1-1,1 0,-1 0,1 0,0 0,0 0,1 0,4-2,0 0,-1 0,0-1,1 0,-1 0,0-1,0 0,0 0,0 0,-1-1,1 0,-1-1,0 1,0-1,-1 0,1-1,-1 1,0-1,-1 0,1 0,-1-1,0 1,-1-1,0 0,1-2,10-12,126-147,-140 167,0 0,1 0,-1 1,1-1,-1 0,1 0,-1 1,1-1,-1 0,1 1,0-1,-1 1,1-1,0 1,0-1,-1 1,1-1,0 1,0 0,0-1,0 1,-1 0,1 0,0 0,0 0,0 0,0 0,0 0,0 0,0 0,-1 0,1 0,0 0,0 1,0-1,0 0,0 1,-1-1,1 0,0 1,0-1,-1 1,1-1,0 1,-1 0,1-1,0 1,-1 0,1-1,-1 1,1 0,-1 0,0 0,1-1,-1 1,0 0,1 0,-1 0,0 0,0 0,5 60,-5-56,7 157,15 145,-20-288,-1 1,-1-1,-1 1,0-1,-2 0,0 1,-3 3,5-17,-1 0,0 0,0-1,-1 1,0-1,0 1,0-1,-1 0,0 0,1-1,-2 1,1-1,0 0,-1 0,0 0,0 0,0-1,-1 0,1 0,-1-1,1 1,-1-1,0 0,-4 0,8-1,-1-1,0 1,0-1,1 0,-1 0,0 0,0-1,0 1,1 0,-1-1,0 0,1 0,-1 0,0 0,1 0,-1 0,1-1,0 1,-1-1,1 0,0 1,0-1,0 0,0 0,0-1,1 1,-1 0,1 0,-1-1,1 1,0-1,0 1,0-1,0 0,0 1,0-3,-10-104,16 91,0 0,0 1,2 0,0 0,1 0,1 1,0 0,1 1,1 0,1 0,0 1,0 1,1 0,5-3,10-8,0 1,2 1,0 1,27-12,-42 24,89-42,44-31,-145 79,0-1,0 0,0 0,-1-1,1 1,-1 0,0-1,0 1,-1-1,1 0,-1 0,0 0,0 0,-1 1,0-1,1 0,-2 0,1 0,0 0,-1 0,0 0,0 0,-1 0,1 1,-1-1,0 1,0-1,-1 1,1 0,-1-1,0 1,0 1,0-1,-1 0,1 1,-1 0,0-1,0 1,0 1,0-1,-1 1,1 0,-4-2,7 3,-1-2,-1 0,1 1,-1-1,1 1,-1-1,0 1,0 0,0 0,0 0,0 0,0 1,0-1,-1 1,1 0,-1 0,1 0,-1 0,1 0,-1 1,1 0,-1 0,0 0,1 0,-1 0,1 1,-1 0,1-1,-1 1,1 1,-1-1,1 0,0 1,0 0,0-1,0 1,0 1,0-1,0 0,-1 2,1 7,0-1,1 1,1 0,0 0,0 0,1 0,0 0,1-1,0 1,1 0,0 0,1-1,0 1,1-1,0 0,0 0,1 0,1-1,-1 1,2-1,-1 0,8 6,-3-4,1-2,0 1,1-2,0 0,0 0,1-1,0-1,0 0,1-1,0 0,0-2,0 0,0 0,0-1,0-1,1 0,-1-2,1 1,-1-2,9-2,-5-1,1-1,-2 0,1-2,-1 0,0-1,0-1,-1-1,-1 0,0-1,0-1,-1 0,-1-2,0 1,-1-2,-1 1,0-2,-1 1,-1-2,-1 0,3-7,6-3,-1 0,-2-2,0 1,-3-2,0 0,-2 0,-1-1,-2-1,0 1,-3-1,1-25,-30-17,24 73,0 1,0 0,0 0,0-1,-1 1,1 0,0 0,0 0,-1 0,1 0,-1 1,1-1,-1 0,1 1,-1-1,1 1,-1-1,1 1,-1 0,0-1,1 1,-1 0,1 0,-1 0,0 0,1 1,-1-1,0 0,1 1,-1-1,1 1,-1 0,1-1,-1 1,1 0,0 0,-1 0,1 0,0 0,0 0,-1 0,1 0,0 1,0-1,0 0,0 1,-11 17,0 1,1 1,1 0,1 0,1 0,0 1,2 1,1-1,0 1,2 0,1 0,1 0,0 0,2 0,1 0,2 13,-2 11,-1-19,1 0,1-1,2 1,1 0,1-1,1 0,2-1,0 0,2 0,2 1,-6-10,-3-6</inkml:trace>
  <inkml:trace contextRef="#ctx0" brushRef="#br0" timeOffset="254.156">966 387,'43'-5,"38"-1,16 0,0-4,-12 1,-10 1,-13 2,-8 2,-8-3,-12-1</inkml:trace>
</inkml:ink>
</file>

<file path=ppt/ink/ink6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58.46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280 0,'-13'0,"-1"1,1 0,-1 0,1 2,-1-1,1 2,0 0,0 0,1 2,-1-1,1 1,0 1,1 0,-1 1,1 0,1 1,0 0,0 1,1 0,0 0,-1 2,7-6,1-1,-1 0,1 1,0-1,0 1,1 0,0-1,0 1,0 0,1 0,-1 0,2 0,-1 0,0 0,1-1,0 1,1 0,-1 0,1-1,0 1,1-1,-1 0,1 1,0-1,0 0,1-1,-1 1,1-1,0 1,1-1,-1 0,1-1,-1 1,1-1,0 0,0 0,1 0,-1-1,0 1,1-2,0 1,-1 0,1-1,66 22,-53-16</inkml:trace>
  <inkml:trace contextRef="#ctx0" brushRef="#br0" timeOffset="418.377">647 28,'-23'16,"-1"2,2 0,1 2,0 0,1 1,1 1,2 1,-15 24,30-45,0 0,0 0,1 0,-1 1,0-1,1 0,0 1,0-1,-1 1,1 0,1-1,-1 1,0 0,1 0,-1-1,1 1,0 0,0 0,0 0,0 0,1-1,-1 1,1 0,0 0,0-1,-1 1,2 0,-1-1,0 1,0-1,1 0,0 1,-1-1,1 0,0 0,0 0,0 0,0 0,1 0,-1-1,0 1,1-1,-1 0,1 1,-1-1,2 0,4 0,0 0,0-1,0 1,0-2,0 1,0-1,0-1,0 1,-1-1,1 0,0-1,-1 0,1 0,-1-1,0 0,0 0,-1-1,1 1,4-6,105-114,-48 20,-72 116,1 0,0 1,1-1,0 0,1 1,0-1,1 0,0 1,2-1,0 9,2-15,-1-1,1 0,1 1,-1-1,0-1,1 1,0-1,0 1,1-2,-1 1,1 0,0-1,-1 0,2-1,-1 1,0-1,0 0,1-1,-1 1,1-1,-1 0,1-1,0 0,-1 0,1 0,3-2,15 3</inkml:trace>
  <inkml:trace contextRef="#ctx0" brushRef="#br0" timeOffset="854.544">1042 338,'15'-8,"-1"-2,0 0,-1 0,0-1,0-1,-2 0,1-1,-1 0,-1-1,-1 0,0-1,0 0,60-148,-69 164,0-1,0 1,1-1,-1 1,0 0,0-1,1 1,-1-1,0 1,0-1,1 1,-1-1,1 1,-1-1,0 1,1-1,-1 0,1 1,-1-1,1 0,-1 1,1-1,0 0,-1 0,1 1,-1-1,1 0,-1 0,1 0,0 0,-1 0,1 0,0 0,-1 0,1 0,-1 0,1 0,0 0,-1 0,1-1,-1 1,1 0,-1 0,1-1,-1 1,1 0,-1-1,1 1,-1-1,1 1,-1 0,1-1,-1 1,0-1,1 1,-1-1,0 1,1-1,-5 23,2-17,0 0,1 1,0-1,0 0,0 1,0 0,1-1,0 1,1-1,-1 1,1-1,0 1,0-1,0 1,1-1,0 0,0 0,1 0,-1 0,1 0,0 0,0-1,1 1,0-1,0 0,0 0,0 0,0-1,1 1,0-1,-1 0,1-1,0 1,1-1,-1 0,0 0,1-1,-1 1,1-1,-1 0,1-1,0 0,-1 1,1-2,-1 1,1-1,0 0,-1 0,1 0,-1-1,0 0,1 0,-1 0,0 0,0-1,0 0,-1 0,1-1,2-2,9-7,0-1,-1 0,-1-1,-1 0,0-1,-1-1,-1 0,2-4,-3 4</inkml:trace>
</inkml:ink>
</file>

<file path=ppt/ink/ink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04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0,'-3'4,"-37"40,2 1,1 3,3 1,2 1,-5 14,34-59,0-1,0 1,1 0,0 0,0 0,0 1,0-1,1 0,0 1,0-1,0 1,1-1,-1 1,1 0,1-1,-1 1,1-1,0 1,0-1,1 0,0 1,-1-1,2 0,-1 0,1 0,0 0,0-1,0 1,0-1,1 1,0-1,0 0,11 6,1-1,0 0,1-1,-1-1,2 0,-1-2,1 0,-1-1,1 0,8-1,14 5,-34-6,0-1,0 1,0-1,0-1,0 1,0-1,0 0,0 0,0-1,0 0,0 0,0 0,0-1,0 0,0 0,-1-1,1 1,-1-1,0 0,0 0,0-1,0 0,0 0,-1 0,0 0,0-1,0 0,0 1,-1-1,1-1,-1 1,0-2,-13-38,-4 27</inkml:trace>
</inkml:ink>
</file>

<file path=ppt/ink/ink6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56.95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25 120,'-21'59,"20"-56,0 1,0 0,1 0,0-1,-1 1,1 0,0 0,1-1,-1 1,1 0,0 0,0-1,0 1,0-1,1 1,-1-1,1 1,0-1,0 0,0 0,0 0,1 0,-1 0,1 0,0-1,0 1,0-1,0 0,0 0,0 0,0 0,1-1,-1 1,1-1,-1 0,1 0,0 0,0 0,-1-1,1 1,0-1,0 0,-1 0,1-1,1 1,6-5,1-1,-1 0,-1 0,1-1,-1-1,0 1,-1-2,1 1,-2-1,1-1,-1 0,-1 0,0 0,0-1,-1 0,-1 0,0-1,0 1,0-4,2 1,39-79,-45 94,0-1,0 0,-1 1,1-1,0 1,0-1,0 1,0-1,-1 1,1 0,0-1,0 1,-1 0,1 0,-1-1,1 1,-1 0,1 0,-1 0,1 0,-1 0,0 0,1 0,-1 0,0 0,0 0,0 0,0 0,0 0,0 0,0 0,0 0,0 0,0 0,-1 0,1 0,-26 174,41-4,-10-140,-1 0,-2-1,-1 1,-1 0,-2 0,-1 0,-1 0,-3 5,3-10,4-21,0 0,-1 0,1 0,-1 0,0 0,0 0,0 0,-1 0,0 0,0 0,0-1,-1 1,1-1,-1 1,0-1,0 0,-1 0,-2 3,4-8,0 0,0 0,0 0,1 0,-1 0,1 0,-1 0,1-1,-1 1,1-1,0 1,-1-1,1 1,0-1,0 0,0 1,0-1,1 0,-1 0,0 0,1 0,-1 0,1 0,0 0,0 0,-1 0,1 1,1-1,-1 0,0 0,0 0,1-1,-1 2,-3-29,1 1,2-1,1 0,1 1,1-1,2 1,1 0,1 1,2-1,1 0,-9 25,1 1,0-1,0 1,0-1,1 1,-1 0,1 0,-1 0,1 0,0 1,0-1,1 1,-1-1,0 1,1 0,-1 1,3-2,13-3</inkml:trace>
  <inkml:trace contextRef="#ctx0" brushRef="#br0" timeOffset="365.909">703 92,'-27'33,"1"2,2 0,2 1,1 1,0 7,19-42,0 0,0 0,1 0,-1 1,1-1,0 0,0 1,0-1,0 1,0 0,0-1,1 1,-1 0,1-1,0 1,0 0,0-1,0 1,0 0,1 0,-1-1,1 1,0 0,0-1,0 1,0-1,0 1,0-1,1 0,-1 1,1-1,-1 0,1 0,0 0,0 0,0 0,0-1,0 1,1 0,-1-1,0 0,1 1,9-1,0-1,-1 0,1 0,0-1,-1-1,1 0,-1 0,1-1,-1-1,0 0,0 0,-1-1,1-1,-1 1,0-2,-1 1,1-2,-2 1,1-1,-1 0,0-1,0 0,-1 0,1-2,-6 7,1-1,-1 0,1 0,-1 1,-1-1,1-1,-1 1,1 0,-2 0,1 0,0-1,-1 1,0 0,0 0,-1-1,0 1,0 0,0 0,0-1,-1 1,0 0,0 1,0-1,0 0,-1 0,0 1,0 0,0-1,-1 1,1 1,-1-1,0 0,0 1,0 0,-1 0,1 0,-1 0,1 1,-1-1,0 1,0 1,-4-2,-48-11,32 11</inkml:trace>
  <inkml:trace contextRef="#ctx0" brushRef="#br0" timeOffset="744.65">985 149,'-1'10,"0"0,1 1,0-1,1 0,0 1,0-1,1 0,1 0,-1 0,2 0,-1 0,1-1,1 1,0-1,0 0,1-1,0 1,0-1,1 0,0-1,0 1,2-1,-5-5,1-1,0 1,-1-1,1 0,0 0,0-1,0 1,0-1,-1 0,1-1,0 1,0-1,0 0,0 0,-1 0,1-1,0 0,-1 1,0-2,1 1,-1 0,0-1,0 0,0 0,0 0,85-91,-71 70,-1-1,-2 0,0-1,-2 0,5-17,-12 25</inkml:trace>
</inkml:ink>
</file>

<file path=ppt/ink/ink6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5:29.2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322 32,'-151'256,"-15"-13,162-234,13-17,17-20,36-47,-6 10,-2-2,-4-3,-1-4,37-68,-85 143,0-1,0 0,0 0,0 0,0 1,0-1,0 0,0 1,0-1,-1 1,1-1,0 1,0-1,0 1,0 0,-1-1,1 1,0 0,-1 0,1 0,-1 0,1-1,-1 1,1 0,-1 0,1 0,-1 0,0 0,0 0,1 0,-1 0,0 0,0 0,0 0,0 0,0 0,0 0,-1 0,1 0,0 0,0 0,-1 0,1 0,-1 0,1 0,-1 0,1 0,-1 0,1 2,-2 62,11 106,-5-150,-4-15,0 0,1 0,0 0,0 0,1 0,-1 0,1-1,1 1,-1 0,1-1,0 0,0 1,0-1,1 0,0-1,0 1,0-1,0 0,3 2,-2-6,0 0,0-1,0 0,-1 0,1-1,0 1,-1-1,1 0,-1 0,0-1,0 1,0-1,0 0,0 0,0 0,-1-1,1 1,-1-1,0 0,0 0,-1 0,1 0,-1 0,1-2,-2 4,135-232,-86 134,-50 99,0 0,0 1,0-1,0 1,0-1,0 0,1 1,-1-1,0 1,0-1,1 1,-1-1,0 1,1-1,-1 1,0-1,1 1,-1-1,1 1,-1 0,1-1,-1 1,1 0,-1-1,1 1,-1 0,1 0,-1 0,1-1,0 1,-1 0,1 0,-1 0,1 0,0 0,-1 0,1 0,-1 0,1 0,0 0,-1 0,1 1,-1-1,1 0,-1 0,1 1,-1-1,1 0,-1 0,1 1,-1-1,1 1,-1-1,1 0,-1 1,0-1,1 1,-1-1,0 1,1-1,-1 1,0 0,0-1,1 1,-1 0,13 40,-7 184,-8-130,1-70,0-18,0 0,0-1,1 1,0 0,1 0,0 0,0-1,0 1,1 0,0-1,0 1,0-1,1 0,3 0</inkml:trace>
</inkml:ink>
</file>

<file path=ppt/ink/ink6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5:31.76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28 157,'5'14,"1"15,1 7,-2 2,-2-1,-1-1,0-3,-2-1,0-2,0-6</inkml:trace>
  <inkml:trace contextRef="#ctx0" brushRef="#br0" timeOffset="281.167">0 213,'34'0,"25"0,8-5,-4-1,-6 0,-9 1,-8 1,-10 2</inkml:trace>
  <inkml:trace contextRef="#ctx0" brushRef="#br0" timeOffset="617.156">28 411,'10'4,"12"3,8-1,3-2,1-5,0-3,-2-1,-1 1,-1-4,-5-1</inkml:trace>
  <inkml:trace contextRef="#ctx0" brushRef="#br0" timeOffset="2095.069">113 467,'0'5,"0"6,0 6,0 6,0 2,0 3,0 1,0 0,0 1,0-6</inkml:trace>
  <inkml:trace contextRef="#ctx0" brushRef="#br0" timeOffset="17999.223">508 467,'-17'121,"16"-118,0 0,0 0,0 1,1-1,-1 0,1 0,-1 1,1-1,0 0,1 1,-1-1,0 0,1 0,0 1,0-1,0 0,0 0,0 0,1 0,-1 0,1 0,0 0,0-1,0 1,0-1,0 1,0-1,1 0,-1 0,1 0,0 0,0 0,0 0,0-1,0 0,0 1,0-1,0 0,0 0,0-1,1 1,-1-1,0 0,2 0,7-1,-1-2,0 1,1-1,-1-1,0 0,-1-1,1 0,-1-1,0 0,0 0,0-1,-1 0,0-1,-1 0,0 0,0-1,0-1,-2 2,0 0,-1 0,1 0,-2-1,1 0,-1 0,0-1,-1 1,0-1,-1 1,1-7,-1 4</inkml:trace>
  <inkml:trace contextRef="#ctx0" brushRef="#br0" timeOffset="19090.015">847 721,'5'2,"-1"-1,1 0,0 0,0 0,-1 0,1-1,0 0,0 0,0 0,0 0,-1-1,1 0,0 0,0 0,-1-1,1 1,-1-1,0 0,1-1,-1 1,0-1,0 0,0 1,-1-2,1 1,-1 0,1-1,1-2,122-154,-111 142,-1-1,-2 0,1-1,-2-1,-1 0,-1 0,0-1,-2-1,0 1,-2-1,0-1,-2 1,-1-1,1-16,-4 38,1 0,-1 0,1-1,-1 1,0 0,0 0,0 0,0-1,0 1,0 0,-1 0,1 0,-1 0,0 0,1 0,-1 0,0 0,0 0,0 0,-1 0,1 0,0 0,-1 1,1-1,-1 1,1-1,-1 1,0 0,0-1,0 1,0 0,1 0,-1 0,-1 0,1 1,0-1,0 1,0-1,0 1,0 0,-1-1,1 1,0 0,0 0,0 1,0-1,-1 0,0 1,-5 8,0-1,1 1,0 0,0 1,1-1,0 1,1 1,0-1,1 1,0 0,1 0,0 0,0 0,1 0,1 1,0 1,1 216,-1-223,1-1,0 0,0 1,0-1,1 0,-1 1,1-1,0 0,1 0,0 0,-1 0,2 0,-1 0,0 0,1 0,0-1,0 0,0 1,1-1,-1 0,1-1,0 1,0-1,1 1,-1-1,1-1,-1 1,1-1,0 1,0-1,0-1,0 1,0-1,0 0,1 0,3 0,8-4,0-2,0 0,-1-1,1-1,-1 0,-1-1,0-1,0-1,0 0,-2 0,1-2,-1 1,-1-2,0 0,-1 0,0-1,-1 0,7-13,-1 5,-1 0,-1-2,0 1,-2-2,-1 1,-1-2,-1 1,-1-1,-2-1,2-14,2-2,-8 35,1 0,-1 0,0 0,-1 0,0 0,0-1,-1 1,0 0,-1-1,0 1,0 0,-2-9,2 16,1 0,-1-1,1 1,-1 0,1 0,-1-1,0 1,0 0,1 0,-1 0,0 0,0 0,0 0,0 0,0 0,-1 0,1 0,0 1,0-1,-1 0,1 1,0-1,-1 1,1 0,0-1,-1 1,1 0,0 0,-1 0,1 0,-1 0,1 0,-1 0,1 0,0 0,-1 1,1-1,0 1,-1-1,1 1,0-1,0 1,-1 0,1 0,0-1,0 1,0 0,0 0,0 0,0 1,-50 56,42-40,1 1,1 0,0 0,2 1,0 0,1 0,1 0,1 0,0 1,2 6,0-17,1 1,-1-1,2 0,0 1,0-1,1 0,0 0,0 0,1-1,1 1,0-1,0 0,1 0,0-1,0 1,1-1,0-1,0 1,1-1,8 6,90 43,-85-52</inkml:trace>
</inkml:ink>
</file>

<file path=ppt/ink/ink6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5:15.53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86 551,'8'2,"1"0,0-1,0 0,0 0,-1-1,1 0,0-1,0 0,0 0,0 0,-1-1,1-1,-1 0,6-2,-8 4,0-1,-1 1,1-1,0 0,-1-1,1 1,-1-1,0-1,0 1,0 0,0-1,-1 0,1 0,-1-1,0 1,0-1,-1 0,1 0,-1 0,0 0,-1-1,1 1,-1-1,0 0,0 0,-1 1,0-1,1-6,-6 8,0 0,0 0,0 1,0-1,0 1,-1 0,0 0,1 1,-1-1,0 1,0 0,0 0,-1 1,1 0,0 0,-1 0,1 0,-1 1,1 0,0 0,-1 0,1 1,-1 0,1 0,-5 1,1-1,0-1,1 1,-1 0,0 1,1 0,-1 1,1-1,-1 1,1 1,0 0,1 0,-1 1,1 0,0 0,0 0,0 1,1 0,-1 1,2-1,-1 1,1 0,0 0,0 1,1 0,0 0,0 0,1 0,0 0,1 1,0-1,-1 5,2-4,1 0,-1-1,2 1,-1 0,1-1,0 1,1-1,0 1,1-1,-1 0,1 1,1-1,0-1,0 1,1-1,-1 1,1-1,1-1,0 1,0-1,0 0,0 0,6 3,1 0,-1 0,1-2,1 1,0-2,0 1,0-2,0 0,1-1,0 0,0-1,0-1,0-1,4 0,-4 0,0-1,0 0,1-1,-1-1,0-1,-1 0,1-1,0 0,-1-1,0-1,12-7,-10 5</inkml:trace>
  <inkml:trace contextRef="#ctx0" brushRef="#br0" timeOffset="267.489">989 439,'-29'38,"-14"22,1 6,6-3,10-8,10-13</inkml:trace>
  <inkml:trace contextRef="#ctx0" brushRef="#br0" timeOffset="521.603">679 439,'24'23,"17"19,7 1,-5-2,-5-7,-9-5,-4-8,-2-2,0-5,0-4,-2-4</inkml:trace>
  <inkml:trace contextRef="#ctx0" brushRef="#br0" timeOffset="1037.338">1243 692,'-28'294,"32"-453,-1 132,1 0,1 0,1 0,1 0,1 1,2 0,1 1,1 0,0 1,2 0,1 1,1 1,1 0,1 2,0-1,2 2,0 1,2 0,20-13,-40 30,0 0,0 0,1 0,-1 0,0 0,1 0,-1 0,0 1,1-1,-1 1,1 0,-1-1,1 1,-1 0,1 1,-1-1,1 0,-1 1,1-1,-1 1,0 0,1 0,-1 0,0 0,0 0,1 1,-1-1,0 0,0 1,-1 0,1-1,0 1,-1 0,1 0,-1 0,1 0,-1 1,3 3,-1 0,0 0,0 0,-1 0,0 0,0 1,0-1,-1 1,0-1,0 1,-1 0,1 0,-2 5,-3 5,-1 1,0-1,-1 0,-1-1,-1 1,0-1,-2-1,1 1,-2-2,0 1,-1-2,0 1,-1-2,0 1,-1-2,-12 9,-50 23,53-35</inkml:trace>
  <inkml:trace contextRef="#ctx0" brushRef="#br0" timeOffset="1620.687">1667 777,'45'-39,"-14"16,-1-3,0 0,-3-1,0-2,-1-1,-2-1,-2-1,10-19,-10-56,-22 104,0 0,1 0,-2-1,1 1,0 0,-1 0,1 0,-1 0,0 0,0 0,0 1,0-1,-1 0,1 0,-1 1,1-1,-1 1,0-1,0 1,0 0,-1 0,1 0,0 0,-1 0,1 0,-1 1,0-1,1 1,-1 0,0 0,0 0,0 0,-1 0,1 1,-1 0,0 0,1 1,-1 0,1-1,-1 1,1 1,-1-1,1 0,0 1,-1-1,1 1,0 0,0 0,0 1,1-1,-1 0,0 1,1 0,0-1,-1 1,1 0,0 0,1 1,-1-1,0 0,1 0,0 1,0-1,0 1,0-1,1 1,-1 0,1-1,0 1,0-1,0 1,0 0,1-1,-1 1,1-1,0 1,0-1,0 1,1-1,-1 0,1 1,0-1,0 0,0 0,0 0,3 2,91 31,-32-18,-61-17,-1 1,1-1,-1 0,1 1,-1 0,0-1,0 1,1 0,-1 0,-1 0,1 0,0 1,0-1,-1 0,0 1,1-1,-1 1,0 0,0-1,0 1,-1 0,1 0,-1-1,1 1,-1 0,0 0,0 0,0 0,0-1,-1 1,1 1,-31 86,23-73,8 10,8-19</inkml:trace>
  <inkml:trace contextRef="#ctx0" brushRef="#br0" timeOffset="2020.543">2259 664,'30'-5,"1"-2,-1 0,0-2,0-2,-1 0,-1-2,0-1,-1-1,6-5,34-52,-66 70,1 0,-1-1,0 1,0 0,-1-1,1 1,0 0,-1-1,0 1,1-1,-1 1,0-1,0 1,0-1,-1 1,1-1,-1 1,1-1,-1 1,0 0,0-1,0 1,0 0,0 0,0-1,-1 1,1 0,-1 0,0 1,1-1,-1 0,0 0,0 1,0-1,0 1,0 0,-2-1,0 0,-1 0,0 0,1 0,-1 1,0-1,0 1,0 0,0 1,0-1,0 1,0 0,0 0,0 1,0 0,0-1,0 2,0-1,0 0,1 1,-1 0,0 0,1 1,0-1,-1 1,-7 4,1 1,0 0,1 0,0 1,0 0,1 1,0 0,-4 7,-28 84,40-97,1-1,-1 1,1-1,0 1,-1 0,2-1,-1 1,0-1,1 1,-1-1,1 1,0-1,0 1,1-1,-1 0,1 0,-1 1,1-1,0 0,0 0,1-1,-1 1,1 0,-1-1,1 0,0 1,0-1,2 1,6 3,0-1,0 0,0-1,1 0,0 0,0-2,0 1,0-2,0 0,0 0,1-1,-1 0,0-1,0-1,0 0,5-1,1-4</inkml:trace>
  <inkml:trace contextRef="#ctx0" brushRef="#br0" timeOffset="2487.192">3078 353,'-53'24,"37"-17,0 0,0 0,1 2,0 0,0 1,1 0,0 1,1 1,12-12,-1 1,1 0,0 0,0 0,0 0,0 0,0 0,0 1,0-1,0 0,1 0,-1 1,0-1,1 0,-1 1,1-1,-1 1,1-1,0 0,0 1,-1-1,1 1,0-1,0 1,1-1,-1 1,0-1,0 1,1-1,-1 1,1-1,-1 0,1 1,0-1,-1 0,1 0,0 1,0-1,0 0,0 0,0 0,0 0,0 0,0 0,0 0,1 0,-1-1,0 1,1 0,-1-1,0 1,1-1,0 1,11 4,-10-5,-1 0,1 1,0-1,-1 1,1-1,0 1,-1 0,1 0,0 0,-1 0,1 0,-1 1,0-1,1 1,-1 0,0-1,0 1,0 0,0 0,-1 1,1-1,0 0,-1 0,0 1,1-1,-1 1,0-1,0 1,0 0,-1-1,1 1,-1 0,1 0,-1-1,0 1,0 0,0 0,-1-1,1 1,-1 0,1 0,-1-1,0 2,-3 2,0 0,0 0,-1-1,1 1,-1-1,-1 0,1 0,-1-1,0 0,0 0,0 0,0 0,0-1,-1 0,0-1,0 0,0 0,0 0,0-1,0 1,-16 0</inkml:trace>
  <inkml:trace contextRef="#ctx0" brushRef="#br0" timeOffset="2949.399">3472 353,'-125'62,"122"-61,0-1,0 1,0 0,1 0,-1 0,0 0,1 1,-1-1,1 1,-1-1,1 1,-1 0,1 0,0 0,0 0,0 0,0 1,1-1,-1 0,1 1,-1 0,1-1,0 1,0 0,0-1,0 1,1 0,-1 0,1 0,-1 0,1 0,0 0,0 0,0 0,1-1,-1 1,1 0,0 1,13 15,-10-17,-1 0,0 0,0 1,-1-1,1 1,0 0,-1 0,0 0,1 0,-1 0,-1 0,1 1,0-1,-1 1,1-1,-1 1,0-1,-1 1,1 0,0 0,-1 0,0-1,0 1,0 0,0 0,-1 0,0-1,1 1,-1 0,-1-1,1 1,0-1,-1 1,0-1,0 0,0 1,0-1,0 0,-2 2,-52 26,36-26</inkml:trace>
  <inkml:trace contextRef="#ctx0" brushRef="#br0" timeOffset="3215.827">3642 551,'0'33,"0"12</inkml:trace>
  <inkml:trace contextRef="#ctx0" brushRef="#br0" timeOffset="3490.812">3726 240,'-4'0,"-3"0</inkml:trace>
  <inkml:trace contextRef="#ctx0" brushRef="#br0" timeOffset="3857.34">3896 410,'-1'63,"-1"-33,1-1,2 1,1-1,2 0,5 22,-8-48,-1 0,2 1,-1-1,0 0,1 0,-1 0,1 0,0-1,0 1,0 0,0-1,1 1,-1-1,1 0,-1 0,1 0,0 0,0 0,0 0,0-1,0 0,0 1,0-1,1 0,-1-1,0 1,1 0,-1-1,0 0,1 0,-1 0,0 0,1-1,-1 1,0-1,1 0,-1 0,1 0,5-1,-1-1,1 0,-1-1,1 0,-1 0,0 0,-1-1,1 0,-1-1,0 0,0 0,-1-1,6-6,-8 8,1 0,-1 0,0 0,-1-1,1 1,-1-1,0 0,-1 0,1 0,-1 0,0 0,-1-1,0 1,0-1,0 1,0-1,-1 1,0-1,-1 1,0-1,0 1,0-1,-1 1,1 0,-1-1,-1 1,0 0,1 0,-2 1,1-1,-1 1,0-1,0 1,-3-3,1 4,0-1,0 2,0-1,0 1,0 0,-1 0,0 0,1 1,-1 0,0 1,0-1,0 1,0 1,0-1,-1 1,1 0,0 1,0 0,0 0,0 0,0 1,0 0,1 1,-5 1,-14 10</inkml:trace>
  <inkml:trace contextRef="#ctx0" brushRef="#br0" timeOffset="4387.857">4206 692,'37'-16,"-1"-2,-1-1,0-2,-2-2,-1-1,0-1,19-22,-51 47,1-1,0 1,-1-1,1 1,-1-1,1 1,0 0,-1 0,1-1,0 1,-1 0,1 0,0 0,0-1,-1 1,1 0,0 0,0 0,-1 0,1 0,0 1,-1-1,1 0,0 0,0 0,-1 1,1-1,0 0,-1 1,1-1,0 0,-1 1,1-1,-1 1,1-1,-1 1,1-1,-1 1,1 0,-1-1,0 1,1-1,-1 1,0 0,1-1,-1 1,0 0,0 0,0-1,1 1,-1 0,0 0,0-1,0 1,0 0,-1-1,1 1,0 0,0 0,0-1,0 1,-1 0,1-1,0 1,-1 0,1 0,4 17,-2-15,0 0,0-1,0 1,1-1,-1 1,1-1,0 0,-1 0,1 0,0-1,0 1,0-1,0 0,1 1,-1-1,0 0,1-1,-1 1,0-1,1 1,-1-1,1 0,-1-1,0 1,1 0,-1-1,0 0,1 0,-1 0,0 0,0 0,0-1,0 1,0-1,0 0,0 0,0 0,-1 0,1 0,-1-1,0 1,1-1,-1 1,0-1,-1 0,1 0,0 0,-1 0,1-2,16-46,-13 26</inkml:trace>
  <inkml:trace contextRef="#ctx0" brushRef="#br0" timeOffset="10092.941">6888 353,'-25'14,"0"1,1 1,0 1,2 1,0 1,1 1,-2 4,21-22,-1-1,1 0,0 1,0-1,0 1,0 0,0 0,1-1,-1 1,1 0,-1 1,1-1,-1 0,1 0,0 1,0-1,0 0,1 1,-1-1,0 1,1-1,0 1,-1-1,1 1,0-1,1 1,-1 0,0-1,1 1,-1-1,1 1,0-1,-1 0,1 1,1-1,-1 0,0 1,0-1,1 0,-1 0,1 0,0 0,0-1,0 1,0 0,0-1,0 1,0-1,0 0,0 1,1-1,-1 0,0-1,3 2,3-3,1-1,-1 0,1 0,-1 0,1-1,-1 0,0-1,-1 0,1 0,-1-1,1 0,-1 0,-1 0,1-1,-1 0,0 0,0-1,-1 0,0 0,0 0,0-2,23-23,-21 25,27-26,-34 32,1 1,0-1,-1 1,1-1,0 1,-1 0,1-1,0 1,-1 0,1 0,0-1,0 1,0 0,-1 0,1 0,0 0,0 0,-1 0,1 0,0 0,0 0,0 0,-1 1,1-1,0 0,-1 1,1-1,0 0,0 1,-1-1,1 1,-1-1,1 1,0-1,-1 1,1-1,-1 1,1-1,-1 1,0 0,1-1,-1 1,0 0,1 0,-1-1,0 1,0 0,1 0,-1-1,0 2,7 34,13 34,-19-68,0-1,1 1,-1-1,0 0,0 1,1-1,-1 0,1 0,-1 1,1-1,-1 0,1-1,0 1,-1 0,1 0,0-1,0 1,-1-1,1 1,0-1,0 0,0 0,0 0,0 0,-1 0,1 0,0-1,0 1,0 0,0-1,-1 0,1 1,0-1,-1 0,1 0,0 0,19-11,0-2,-1 0,-1-1,0 0,-1-2,-1 0,0-2,-1 1,1-5,-2 5,4-5,-1 0,-1-2,-1 0,-2-1,0-1,-2 0,0-1,-2 0,-2 0,5-25,-15 6,3 46,-1 0,0 0,0 0,0 1,-1-1,1 0,0 0,0 0,0 1,-1-1,1 0,0 0,-1 1,1-1,0 0,-1 1,1-1,-1 0,1 1,-1-1,0 1,1-1,-1 1,0-1,1 1,-1-1,0 1,1-1,-1 1,0 0,0 0,1-1,-1 1,0 0,0 0,0 0,1 0,-1 0,0 0,0 0,0 0,1 0,-1 0,0 0,0 1,0-1,1 0,-1 1,0-1,0 0,1 1,-1 0,-6 5,1 1,0 0,1 1,-1 0,1-1,1 2,0-1,0 0,1 1,0 0,-2 5,2 4,1 0,0 0,1 0,1 1,1-1,0 0,1 0,1 0,1 0,1 0,0-1,1 0,1 0,1 0,0-1,3 3,30 80,-35-80</inkml:trace>
  <inkml:trace contextRef="#ctx0" brushRef="#br0" timeOffset="10338.667">7056 269,'39'0,"26"0,8 0,-4 0,-9 0,-10 0,-9 0,-6 0,-4 0,-3 0,-7 0</inkml:trace>
  <inkml:trace contextRef="#ctx0" brushRef="#br0" timeOffset="10590.677">7734 494,'0'19,"0"7</inkml:trace>
  <inkml:trace contextRef="#ctx0" brushRef="#br0" timeOffset="10759.336">7706 156,'0'0</inkml:trace>
  <inkml:trace contextRef="#ctx0" brushRef="#br0" timeOffset="11103.098">7903 607,'22'-40,"1"0,2 2,2 1,23-26,-49 62,-1 0,0 0,0 0,1 0,-1 0,1 0,-1 0,1 0,-1 0,1 0,0 0,-1 0,1 1,0-1,0 0,0 0,0 1,-1-1,1 0,0 1,0-1,0 1,0 0,0-1,1 1,-1 0,0-1,0 1,0 0,0 0,0 0,0 0,0 0,0 0,0 0,1 0,-1 1,0-1,0 0,0 1,0-1,0 1,0-1,0 1,0-1,0 1,-1 0,1-1,0 1,0 0,0 0,-1 0,1-1,0 1,-1 0,1 0,-1 0,1 0,6 27,-8-24,1 0,0 1,0-1,1 0,-1 1,1-1,0 0,0 1,0-1,1 0,0 0,-1 0,1 0,1-1,-1 1,1 0,-1-1,1 0,0 1,0-1,0 0,1 0,-1-1,1 1,-1-1,1 0,0 0,0 0,0 0,0-1,0 0,1 1,-1-2,0 1,1 0,-1-1,4 0,-1-2,0-2,0 1,-1-1,1 0,-1 0,0 0,0-1,0 0,-1 0,0-1,0 0,0 0,-1 0,0 0,0 0,0-1,1-5,-4 11,9-17</inkml:trace>
  <inkml:trace contextRef="#ctx0" brushRef="#br0" timeOffset="11652.443">8553 325,'-4'3,"-21"13,0 1,1 1,1 1,0 1,2 1,-4 6,-3 44,28-69,0 0,0-1,1 1,-1 0,0-1,1 1,-1 0,1-1,-1 1,1-1,0 1,-1-1,1 1,0-1,0 1,0-1,0 0,1 1,-1-1,0 0,0 0,1 0,-1 0,1 0,-1 0,1-1,-1 1,1 0,-1-1,1 1,0-1,-1 0,1 1,0-1,-1 0,1 0,0 0,-1 0,1 0,0 0,0-1,0 1,12-4,0 1,0-2,-1 1,1-2,-1 0,0-1,-1 0,0 0,0-2,-1 1,0-2,0 1,2-4,45-34,38 0,-94 46,0 0,0 1,1-1,-1 1,0 0,1 0,-1 0,1 0,-1 0,0 0,1 1,-1-1,0 1,1-1,-1 1,0 0,0 0,0 0,0 0,0 1,0-1,0 0,0 1,0 0,-1-1,1 1,0 0,-1 0,0 0,1 0,-1 0,0 0,0 0,0 0,0 0,-1 1,1-1,0 0,-1 1,0-1,1 0,-1 1,1 32,-1-1,-1 0,-2 0,-2 0,-1 0,-1-1,-2 0,-1-1,-2 1,-1-2,-2 0,-10 16,23-41,-98 158,99-162,0 0,0 0,0 0,0 0,-1 0,1 0,-1 0,1 0,-1-1,0 1,1-1,-1 1,0-1,0 0,0 0,0 0,-1 0,1 0,0 0,0 0,0-1,-1 1,1-1,0 0,-1 1,1-1,0 0,-1-1,1 1,0 0,-1-1,1 1,0-1,-1 1,1-1,0 0,0 0,0 0,0-1,0 1,0 0,0-1,0 1,1-1,-1 0,0 1,1-1,0 0,-1 0,1 0,0 0,0 0,0 0,0 0,0-1,1 1,-1 0,0 0,1-1,0 0,1-9,0 0,1 0,1 0,0 0,1 0,0 0,1 1,0-1,0 1,2 1,-1-1,1 1,1 0,-1 1,8-7,-1-2,3-2,2 0,0 2,1 0,1 1,0 1,1 1,1 1,1 1,0 1,6-2,-5 4</inkml:trace>
  <inkml:trace contextRef="#ctx0" brushRef="#br0" timeOffset="8740.771">5477 466,'-2'1,"0"1,0-1,0 1,0-1,1 1,-1 0,1-1,-1 1,1 0,0 0,-1 0,1 0,0 0,0 1,1-1,-1 0,0 0,1 0,-1 1,1-1,0 0,0 1,0-1,0 0,0 2,0-1,-4 156,4-189,2 0,0 0,3 0,0 0,1 1,2 0,1 0,5-7,82-121,-95 155,0 1,0-1,0 1,0-1,0 1,0 0,0 0,1-1,-1 1,0 0,1 0,-1 0,1 0,-1 1,1-1,-1 0,1 1,-1-1,1 1,0-1,-1 1,1 0,0 0,0 0,-1 0,1 0,0 0,-1 0,1 0,0 1,-1-1,1 1,0-1,-1 1,1 0,-1-1,1 1,-1 0,1 0,-1 0,0 0,0 0,1 1,-1-1,0 0,0 1,0-1,0 0,0 1,-1-1,1 1,0 0,-1-1,1 1,-1-1,1 1,-1 0,0 0,15 81,-9-57</inkml:trace>
  <inkml:trace contextRef="#ctx0" brushRef="#br0" timeOffset="9122.89">5871 551,'18'-6,"-1"0,0-1,0-1,-1-1,0 0,-1-1,0 0,0-2,-1 1,0-2,-1 0,-1 0,9-13,-20 24,0 1,0 0,0 0,0-1,0 1,0-1,0 1,-1-1,1 1,0-1,-1 1,0-1,1 0,-1 1,0-1,0 1,0-1,0 0,0 1,0-1,0 0,0 1,-1-1,1 1,-1-1,1 0,-1 1,0-1,1 1,-1 0,0-1,0 1,0 0,0-1,0 1,-1 0,1 0,0 0,0 0,-1 0,1 0,-1 0,1 0,-1 1,1-1,-1 1,1-1,-1 1,1-1,-1 1,0 0,1 0,-1 0,0 0,1 0,-1 0,0 0,1 0,-1 1,-8 1,0 1,0 0,1 0,0 1,-1 0,2 1,-1 0,0 0,1 1,0 0,0 1,1-1,0 2,0-1,0 1,1 0,0 0,1 0,0 1,0 0,1 0,0 1,0-1,1 1,1-1,0 1,0 0,0 0,2 0,-1 0,1 0,1 4,-1-9,1 0,0 0,1 0,-1 0,1 0,0 0,0-1,0 1,1 0,0-1,0 0,0 0,0 0,0 0,1 0,0-1,0 1,0-1,0 0,0 0,1-1,-1 1,1-1,0 0,0 0,3 0,3 2,0-1,0 0,1-1,-1-1,1 1,0-2,-1 0,1 0,0-1,-1 0,5-2,-1 0,0-1,0-1,0 0,-1-1,0 0,0-2,0 1,-1-2,6-4,1-4</inkml:trace>
  <inkml:trace contextRef="#ctx0" brushRef="#br0" timeOffset="9388.588">6464 72,'0'38,"0"27,0 8,0-5,0-8,0-10,0-8,0-8,0-3,-4-3,-3-2,1-4</inkml:trace>
  <inkml:trace contextRef="#ctx0" brushRef="#br0" timeOffset="19709.733">2908 1059,'0'5,"0"6,5 2,1 2,0 5,-1 3,-2 2,0 2,-2 2,-1-1,0 1,0 0,0 0,-1 0,1-1,0 1,0-1,0-5</inkml:trace>
  <inkml:trace contextRef="#ctx0" brushRef="#br0" timeOffset="19959.608">2626 1341,'43'-5,"33"-1,10 0,-7 1,-10 2,-14-4,-10-1,-8 1,-6 2,-3 2,-2 1,-6-4,-5 0</inkml:trace>
  <inkml:trace contextRef="#ctx0" brushRef="#br0" timeOffset="20245.999">3416 1284,'-2'10,"1"0,-1 0,2 0,0 1,0-1,1 0,0 0,0 0,1 0,1-1,0 1,0 0,0-1,2 0,-1 0,1 0,0 0,1-1,0 0,4 4,-7-10,0 0,0 0,0-1,1 1,-1-1,1 0,-1 0,1 0,-1-1,1 1,-1-1,1 0,-1 0,1 0,0 0,-1-1,1 1,-1-1,1 0,-1 0,0 0,1-1,-1 1,0-1,0 0,0 0,0 0,0 0,1-2,75-76,-75 76,-1 1,0-1,0 0,0 0,0 0,-1 0,1-1,-1 1,0-1,0 1,-1-1,0 0,1 0,-2 0,1 1,0-1,-1 0,0 0,0 0,-1 0,1 0,-1 0,0 0,0 1,-1-1,1 0,-1 1,0-1,0 1,-1-1,1 1,-1 0,0 0,0 0,-1 1,1-1,-1 1,-1-2,-2 2,0 1,0-1,0 1,0 0,0 1,0-1,-1 2,1-1,-1 1,1 0,-1 0,1 1,0 0,-1 1,1-1,0 1,0 1,0-1,0 1,1 1,-1-1,-12 6</inkml:trace>
  <inkml:trace contextRef="#ctx0" brushRef="#br0" timeOffset="21326.578">4573 1511,'318'-351,"-195"244,-122 107,-1-1,1 0,0 1,0-1,0 1,0-1,0 1,0-1,0 1,0 0,0-1,0 1,0 0,0 0,0 0,0 0,0 0,0 0,0 0,0 0,0 0,0 0,0 0,0 1,0-1,0 0,0 1,0-1,0 1,0-1,-1 1,1-1,0 1,0 0,0 0,-1-1,1 1,0 0,-1 0,1 0,-1-1,1 1,-1 0,1 0,-1 0,0 0,1 0,-1 0,0 0,0 0,1 0,-1 0,0 0,0 0,-1 1,-1 61,-2-42,-12 113,16-129,1-1,-1 1,1-1,0 0,0 1,0-1,1 0,0 0,-1 0,1 0,1 0,-1 0,1-1,-1 1,1-1,0 1,0-1,0 0,1 0,-1 0,1-1,0 1,-1-1,1 0,0 0,0 0,1-1,1 1,2-2,1 0,-1-1,1 0,-1-1,1 0,-1 0,0-1,0 0,0 0,0-1,-1 0,1 0,-1-1,0 0,0 0,-1-1,0 1,0-1,0-1,0 1,1-5,-4 8,32-35,-2-2,-1-1,23-43,-54 84,-1-2,0 0,1 0,-1 0,1 0,0 0,-1 0,1 1,0-1,0 0,0 0,0 1,1-1,-1 1,0-1,1 1,-1-1,1 1,-1 0,1 0,0 0,-1-1,1 2,0-1,0 0,0 0,0 1,0-1,-1 1,1-1,0 1,0 0,0 0,0 0,0 0,0 0,0 0,0 1,0-1,0 1,0-1,0 1,0 0,0 0,0 0,-1 0,5 9,-1 0,0 0,-1 1,0-1,-1 1,0 0,-1 0,0 1,0 9,9 44,-4-35,-6-21,1 0,0 0,0 0,0 0,1-1,1 1,0-1,0 0,0 0,1 0,0-1,0 1,1-1,0-1,7 7,6-1</inkml:trace>
  <inkml:trace contextRef="#ctx0" brushRef="#br0" timeOffset="44450.466">6154 1284,'0'-2,"-1"-1,1 1,-1-1,1 0,-1 1,0-1,0 1,0 0,-1-1,1 1,0 0,-1 0,0-1,1 1,-1 1,0-1,0 0,0 0,0 1,0-1,-1 1,1-1,0 1,-1 0,1 0,-1 0,1 1,-1-1,1 0,-1 1,0 0,1-1,-2 1,-91 10,34 48,60-57,0 1,0-1,0 1,0 0,0-1,1 1,-1 0,1 0,-1-1,1 1,-1 0,1 0,0 0,0 0,0 0,0-1,1 1,-1 0,0 0,1 0,-1 0,1-1,0 1,-1 0,1-1,0 1,0 0,0-1,0 1,0-1,1 1,-1-1,0 0,1 0,-1 1,1-1,-1 0,1 0,0 0,-1-1,1 1,1 0,92 11,-132 6,33-17,-1 0,0 1,1-1,-1 1,1 0,-1 0,1 0,0 1,0-1,0 1,0 0,1 0,-1 1,1-1,0 1,0-1,0 1,0 0,1 0,-1 1,1-1,0 0,0 1,1-1,-1 1,1 0,0-1,0 1,1 0,0 0,-1-1,2 1,-1 0,0 0,1 0,0-1,1 3,0-2,1 0,0 0,0-1,1 1,-1-1,1 0,0 0,0 0,0-1,0 0,1 1,0-1,-1-1,1 1,0-1,0 0,1 0,-1 0,0-1,1 0,-1 0,1 0,-1-1,1 1,-1-1,1-1,-1 1,1-1,-1 0,0 0,1 0,-1-1,0 0,0 0,0 0,0-1,0 0,0 0,1-1,13-9</inkml:trace>
  <inkml:trace contextRef="#ctx0" brushRef="#br0" timeOffset="45553.259">6408 1313,'-78'190,"131"-275,-44 72,0 1,1 1,0 0,1 0,0 1,1 0,0 1,1 0,0 1,3-1,-15 9,-1-1,1 1,0-1,0 1,0-1,0 1,1 0,-1-1,0 1,0 0,0 0,0 0,0 0,0 0,0 0,0 0,0 0,0 1,0-1,1 0,-1 0,0 1,0-1,0 1,-1-1,1 1,0 0,0-1,0 1,0 0,0-1,-1 1,1 0,0 0,-1 0,1 0,0 0,-1 0,1-1,-1 1,0 1,1-1,-1 0,0 0,1 0,-1 0,0 1,5 58,-5-54,9 56,-8-61,-1 0,1 1,0-1,-1 0,1 0,0 0,0 0,0 0,0 0,0 0,0 0,0 0,0 0,0-1,0 1,1 0,-1-1,0 1,1-1,-1 1,0-1,1 0,-1 1,0-1,1 0,-1 0,0 0,1 0,-1 0,1 0,-1-1,0 1,1 0,-1-1,0 1,0-1,1 1,-1-1,0 0,0 1,0-1,1 0,-1-1,94-74,-83 64,0 0,1 0,1 1,0 1,0 0,1 1,6-2,-20 11,0-1,-1 1,1-1,0 1,0 0,0 0,0-1,0 1,-1 0,1 0,0 0,0 0,0 0,0 0,0 0,0 0,0 0,0 0,0 1,-1-1,1 0,0 0,0 1,0-1,0 1,-1-1,1 1,0-1,-1 1,1-1,0 1,-1 0,1 0,0-1,-1 1,1 0,-1 0,0-1,1 1,-1 0,1 0,-1 0,0 0,0 0,0-1,1 1,-1 0,0 0,0 0,0 0,0 0,-1 0,1 0,0 0,-8 59,7-52,-1 0,1 0,0 0,0 1,1-1,0 0,1 1,-1-1,2 0,-1 0,1 0,0 0,1 0,3 6,3 1</inkml:trace>
  <inkml:trace contextRef="#ctx0" brushRef="#br0" timeOffset="46218.724">7170 1313,'6'9,"1"1,-1-1,-1 1,0 0,0 1,-1-1,0 1,-1 0,0 0,-1 0,0 0,-1 1,0-1,-1 3,1-11,-1 1,1-1,-1 0,0 0,0 0,0 0,0 0,0 0,-1 0,0 0,1 0,-1 0,0 0,-1 0,1 0,0 0,-1 0,0-1,1 1,-1-1,0 1,0-1,0 0,-1 0,1 0,-1 0,1 0,-1 0,1-1,-1 1,0-1,0 0,0 0,-1 1,2-4,0-1,-1 1,1 0,0-1,0 1,1-1,-1 0,0 0,1 1,0-1,0 0,0 0,0 0,0 0,0-1,1 1,0 0,-1 0,1 0,0 0,1-1,-1 1,0 0,1 0,0 0,0 0,0 0,0 0,0 0,1 0,-1 0,1 1,0-1,1-2,9-13,1 1,1 0,0 1,1 0,1 2,0-1,1 2,1 0,0 1,0 1,1 1,1 1,-1 0,11-2,68-14,-96 25,1-1,-1 1,1 0,0 0,-1 1,1-1,0 0,-1 1,1 0,-1 0,1-1,-1 1,1 1,-1-1,0 0,0 0,1 1,-1 0,0-1,0 1,0 0,-1 0,1 0,0 0,-1 0,1 0,-1 1,0-1,0 0,0 1,0-1,0 1,0-1,-1 1,1 2,-2 1,-1 1,0-1,0 0,-1 0,0 0,0-1,0 1,0-1,-1 1,0-1,0 0,-1-1,1 1,-1-1,0 0,0 0,-1 0,1-1,-1 1,1-2,-1 1,0 0,0-1,-1 0,-1 0,2 1,1 1,-1-1,0 0,0 0,-1-1,1 0,-1 0,1-1,-1 0,1 0,-1 0,0-1,1 0,-1 0,0 0,1-1,-1 0,0-1,1 1,0-1,-1-1,1 1,0-1,0 0,0 0,1-1,-1 1,-4-6,1-7</inkml:trace>
  <inkml:trace contextRef="#ctx0" brushRef="#br0" timeOffset="46696.107">7903 1171,'5'10,"2"8,-1 5,-1 4,-1 2,-7-3,-2-3,-1 1,1 1,1 1,2 0,-5-3,0-2,1 1,2-8,5-11,4-7</inkml:trace>
  <inkml:trace contextRef="#ctx0" brushRef="#br0" timeOffset="46946.084">7706 1171,'39'10,"31"3,9-6,0-3,-8-3,-11-2,-12-5,-8-1,-7-1,-4 2,-7-2,-7-1</inkml:trace>
  <inkml:trace contextRef="#ctx0" brushRef="#br0" timeOffset="47183.289">8298 1087,'0'29,"0"14,5 5,6-2,7-7,-1-7,2-8,3-8,2-7,2-6,-3-2</inkml:trace>
  <inkml:trace contextRef="#ctx0" brushRef="#br0" timeOffset="47537.028">8778 1144,'-50'39,"1"2,2 2,3 3,1 1,2 2,2 3,-165 243,193-277</inkml:trace>
</inkml:ink>
</file>

<file path=ppt/ink/ink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04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0,'53'0,"36"0,13 0,-1 0,-9 0,-9 0,-11 0,-7 0,-5 0,-8 0,-8 0,-2 0,-3 0,-4 0,-3 0,-6 0</inkml:trace>
</inkml:ink>
</file>

<file path=ppt/ink/ink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05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0,'-39'34,"-11"25,1 8,10-3,11-8,15-8,15-8,12-10,8-6,5-7,3-6,2-6,-1-3,-1-1,0-2,0-1,-6 1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27:22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412 159,'1'129,"3"-44,-4 1,-3 0,-5-1,-3 0,-4-1,-4 5,12-68</inkml:trace>
  <inkml:trace contextRef="#ctx0" brushRef="#br0" timeOffset="265.556">1 304,'27'-23,"2"2,1 1,0 1,1 1,1 2,1 2,24-8,-20 6,1-1,1 0,0 3,1 1,1 2,0 2,1 1,-1 3,35-1,-52 10,-8 1</inkml:trace>
  <inkml:trace contextRef="#ctx0" brushRef="#br0" timeOffset="621.537">750 594,'-1'4,"0"1,-1-1,2 1,-1-1,0 1,1-1,0 1,0-1,0 1,1-1,0 1,-1-1,1 1,1-1,-1 0,1 1,0-1,0 0,0 0,0 0,1 0,-1-1,1 1,0-1,0 1,1-1,-1 0,1 0,-1-1,1 1,0-1,0 0,0 0,0 0,0 0,1-1,1 1,2 0,1-1,-1 0,1 0,0-1,0 0,0 0,-1-1,1 0,0-1,-1 0,1 0,-1-1,0 0,0-1,0 1,0-1,0-1,-1 0,0 0,0 0,0-1,-1 0,0 0,0-1,0 0,-1 0,0 0,0 0,-1-1,0 0,0 0,-1 0,0 0,-1-1,0 1,0-1,0 1,-1-1,-1 0,1 0,-1 1,-1-1,0 0,-1-5,-7-25,4 23</inkml:trace>
  <inkml:trace contextRef="#ctx0" brushRef="#br0" timeOffset="1270.31">1282 691,'7'5,"0"0,0 0,0-1,1 0,0-1,-1 1,1-2,0 1,1-1,-1 0,0 0,1-1,-1-1,0 1,1-1,-1 0,1-1,-1 0,0-1,1 0,-1 0,0 0,0-1,0 0,-1-1,1 0,-1 0,0 0,0-1,0 0,0-1,-1 0,0 1,0-2,-1 1,0-1,0 0,0 0,-1 0,0-1,-1 1,1-1,-1 0,-1 0,0 0,0-1,0 1,-1 0,0-1,-1 1,0-1,-1-2,1 8,-1 0,0 0,0 0,0 0,0 0,0 1,-1-1,1 0,-1 0,0 1,0-1,0 1,0 0,0-1,-1 1,1 0,-1 0,1 1,-1-1,0 0,1 1,-1 0,0-1,0 1,0 0,0 1,0-1,0 0,0 1,-1 0,1 0,0 0,0 0,0 0,0 1,0-1,0 1,-1 0,1 0,-1 0,-111 66,110-65,1 1,-1-1,1 1,0 0,0 0,1 1,-1-1,1 1,-1 0,1 0,0 0,0 0,1 0,0 1,-1-1,1 1,1 0,-1-1,1 1,0 0,0 0,0 0,0 0,1 0,0 0,0 0,1 0,-1 0,1 0,0 0,0 0,1 0,-1-1,1 1,0 0,1-1,-1 0,1 1,-1-1,1 0,1 0,-1-1,0 1,1-1,0 1,0-1,0 0,3 1,8-1,0-1,0 0,0-1,1-1,-1-1,0 0,1-1,-1 0,0-1,0-1,-1 0,1-1,-1-1,0 0,3-3,-13 7,30-12</inkml:trace>
  <inkml:trace contextRef="#ctx0" brushRef="#br0" timeOffset="1676.463">1936 450,'7'-30,"-4"18,-12 25,6-9,0 0,1 0,0 1,0-1,0 0,0 1,1-1,-1 1,1 0,0-1,1 1,-1 0,1 0,0 0,0-1,1 1,-1 0,1 0,0-1,0 1,1-1,0 1,-1-1,1 1,1-1,-1 0,1 0,-1 0,1 0,0 0,0-1,1 1,-1-1,1 0,0 0,0 0,0-1,0 1,3 0,-5-2,-1 0,1 0,0 0,-1 0,1 0,-1 0,1 1,-1-1,0 0,0 1,0-1,0 1,0-1,0 1,0 0,0-1,0 1,-1 0,1 0,-1 0,1-1,-1 1,0 0,0 0,1 0,-1 0,-1 0,1 0,0-1,0 1,-1 0,1 0,-1 0,1-1,-1 1,0 0,0 0,0-1,0 1,0-1,0 1,0-1,-1 1,1-1,0 0,-1 0,1 0,-1 0,1 0,-1 0,-1 1,-90 60,87-59,-40 19,35-22</inkml:trace>
  <inkml:trace contextRef="#ctx0" brushRef="#br0" timeOffset="2211.498">2371 498,'-50'17,"45"-14,1 0,-1 0,1 1,0-1,0 1,1 0,-1 0,1 0,0 1,0-1,0 1,1 0,-1 0,1-1,1 2,-1-1,0 0,1 0,0 0,1 1,-1-1,1 0,0 1,0-1,0 0,1 1,0-1,0 0,0 0,1 1,0-1,0 0,0-1,0 1,1 0,0-1,0 1,0-1,1 0,-1 0,1 0,0 0,0-1,0 1,0-1,1 0,0-1,-1 1,1-1,0 0,0 0,0 0,0-1,1 0,4 1,8-7,0-1,0-1,-1 0,0-2,0 0,-1 0,0-2,-1 0,0-1,-1 0,0-1,-1-1,0 0,-1 0,-1-2,-1 1,0-1,-1-1,4-9,4 3,-2-2,0 0,-2 0,-1-2,-1 1,-1-1,-1-1,-1 0,-2 0,-1 0,-1-1,-2 0,0 0,-3-21,1 47,-1-1,0 1,1-1,-1 1,0 0,-1 0,1-1,-1 1,1 0,-1 0,0 0,0 1,0-1,0 0,-1 1,1-1,-1 1,1 0,-1 0,0 0,0 0,0 0,0 1,0-1,-1 1,1 0,0 0,0 0,-1 0,1 1,-1 0,1-1,-1 1,1 0,-1 0,1 1,0-1,-1 1,1 0,-1 0,1 0,0 0,0 0,0 1,0 0,0-1,0 1,0 0,0 0,1 1,-1-1,1 1,-2 1,-10 8,1-1,0 2,1 0,0 0,1 1,1 1,0 0,1 0,0 1,1 0,1 0,1 1,0 0,2 0,0 0,0 1,2-1,0 4,0-9,0 0,1 1,1-1,0 0,1 1,0-1,1 0,0 1,1-1,1-1,0 1,0 0,1-1,1 0,-1 0,2 0,0-1,0 0,1 0,0-1,0 0,1 0,1-1,-1 0,1-1,4 2,46 11,-34-20</inkml:trace>
  <inkml:trace contextRef="#ctx0" brushRef="#br0" timeOffset="3476.819">3121 425,'-11'1,"0"0,0 1,0 0,0 1,0 1,1-1,-1 2,1-1,0 2,1-1,-1 1,1 0,0 1,0 0,1 1,0 0,1 0,-1 1,1 0,1 0,0 0,0 1,1 0,0 0,1 0,0 1,1-1,0 1,0 0,1 0,1 0,0 0,0 1,1-1,1 0,0 0,0 0,2 5,-2-13,-1 1,1-1,0 0,0-1,0 1,1 0,-1 0,1 0,0-1,-1 1,1-1,0 1,1-1,-1 0,0 0,1 0,-1 0,1 0,-1-1,1 1,0-1,0 1,0-1,0 0,0 0,0-1,0 1,0 0,0-1,0 0,0 0,0 0,0 0,0 0,1-1,-1 1,0-1,0 0,0 0,2-1,107-68,33-123,-114 347,-29-151,1 0,0 0,0 0,0-1,0 0,0 0,0 1,1-2,-1 1,1 0,0-1,-1 0,1 1,0-1,0-1,-1 1,1-1,0 1,0-1,0 0,0-1,0 1,0 0,-1-1,1 0,0 0,0 0,-1-1,1 1,-1-1,1 0,-1 0,0 0,0 0,0-1,0 1,0-1,0 0,0 0,-1 0,0 0,1 0,-1 0,-1-1,1 1,0-1,-1 1,0-1,1 0,89-146,-77 289,-14-137,0 0,1-1,-1 1,0-1,0 1,1 0,-1-1,1 1,-1-1,1 1,0-1,0 1,-1-1,1 0,0 1,0-1,1 0,-1 0,0 1,0-1,0 0,1 0,-1 0,1-1,-1 1,1 0,-1-1,1 1,-1 0,1-1,-1 0,1 1,0-1,-1 0,1 0,0 0,-1 0,1 0,-1 0,1 0,0-1,-1 1,1-1,-1 1,1-1,-1 0,1 1,-1-1,1 0,-1 0,0 0,1 0,-1 0,0 0,0 0,0-1,0 1,0 0,0-1,0 1,0 0,-1-1,1 1,0-1,0-1,141-244,-136 239,-5 5,-1 1,0 0,1-1,0 1,0 0,-1 0,1 0,1-1,-1 1,0 0,0 0,1 1,-1-1,1 0,0 0,-1 1,1-1,0 1,0-1,0 1,0 0,0 0,0 0,1 0,-1 0,0 0,0 1,1-1,-1 1,0-1,1 1,-1 0,0 0,1 0,-1 0,1 1,-1-1,0 1,0-1,1 1,-1 0,0 0,0 0,0 0,0 0,0 0,0 1,0-1,1 1,3 16,0 1,-1 0,-1 0,-1 0,-1 0,0 1,-1-1,-1 1,-3 17,2 8,2 96,-6-1,-6 1,-19 82,28-207,0 0,-1 0,-1 0,0 0,-1-1,-1 0,0 0,-2-1,1 1,-1-2,-1 1,-1-1,0 0,0-1,-1 0,-12 9,20-20,0 1,0-1,0 0,0 0,-1 0,1 0,0-1,-1 1,1-1,0 0,-1 0,1 0,0 0,-1-1,1 1,0-1,0 0,-1 0,1 0,0 0,0 0,0-1,0 0,0 1,1-1,-1 0,0-1,1 1,-1 0,1-1,0 1,0-1,0 0,0 1,0-1,1 0,-1 0,1 0,-1-3,-27-132,32 104,3 0,0 1,3-1,0 1,2 1,2 0,1 0,1 2,1 0,2 0,1 2,2 0,0 1,2 1,1 2,0 0,2 1,1 2,1 0,0 2,2 2,0 0,1 2,0 1,1 2,1 1,7-1,0 2</inkml:trace>
  <inkml:trace contextRef="#ctx0" brushRef="#br0" timeOffset="4265.893">1 1320,'270'-43,"1133"-74,-933 51,3-2,390-2,-677 68,-53 4,0-6,-1-6,0-5,74-21,-67-19,-109 36</inkml:trace>
</inkml:ink>
</file>

<file path=ppt/ink/ink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05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33,'-31'14,"0"1,0 2,2 1,0 1,1 1,1 2,1 1,1 1,-8 11,26-26,0 1,0 0,1 0,0 1,1 0,0 0,1 0,0 1,-1 8,4-17,0 1,1-1,-1 0,1 1,0-1,0 1,0-1,0 0,1 1,0-1,-1 0,1 0,0 1,0-1,1 0,-1 0,1 0,0 0,-1 0,1-1,1 1,-1 0,0-1,0 0,1 1,0-1,-1 0,1 0,0-1,0 1,0 0,0-1,0 0,0 0,1 0,-1 0,18 4,1-2,-1 0,0-2,1 0,-1-1,1-2,-1 0,1-1,-1-1,0-1,0-1,17-7,-23 8,-1-1,1 0,-1-1,0 0,-1-2,1 1,-2-2,1 1,-1-2,-1 0,0 0,-1-1,0 0,0-1,-1 0,-1 0,0-1,-1 0,-1-1,0 1,-1-1,1-6,-6 16,1-1,-1 1,-1-1,1 1,-1-1,0 1,0 0,0 0,-1-1,1 1,-2 0,1 0,0 0,-1 1,0-1,0 1,0-1,-1 1,1 0,-1 0,0 0,0 1,-1 0,1-1,-1 1,-1 0,-6-4,-1 0,1 1,-1 1,0 0,0 1,0 0,-1 1,0 1,-11-1,-41 1,39 3</inkml:trace>
</inkml:ink>
</file>

<file path=ppt/ink/ink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05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0,'-6'3,"-9"2,1 0,0 1,1 0,-1 1,1 1,1 0,-1 1,1 0,1 1,0 0,0 1,1 0,0 1,1 0,8-10,0 1,0-1,0 0,0 1,1-1,-1 1,1-1,-1 1,1-1,0 1,0-1,0 1,0-1,0 1,1-1,-1 1,1-1,0 1,-1-1,1 0,0 1,1-1,-1 0,0 0,1 0,-1 1,1-2,-1 1,1 0,0 0,1 1,74 44,-55-36,-1 0,-16-10,1 0,-1 1,1 0,-1 1,1-1,-1 1,0 0,0 0,0 0,-1 1,1 0,-1 0,0 0,0 0,0 1,-1-1,0 1,1 0,-2 0,1 0,0 1,-1-1,0 1,-1-1,1 1,-1-1,1 6,-6-4,-1-1,0 0,0 0,0-1,-1 0,0 0,0 0,0 0,0-1,-1 0,0-1,1 1,-1-1,-1 0,1-1,0 0,-1 0,1-1,-8 1,-131 25,121-22</inkml:trace>
</inkml:ink>
</file>

<file path=ppt/ink/ink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06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1,'-39'48,"2"2,2 1,2 2,3 1,2 1,3 2,-5 19,26-69,0 1,1 0,0 0,0 1,1-1,0 1,0-1,1 1,0-1,1 1,0 0,0 0,1-1,0 1,0 0,1-1,0 1,1-1,0 0,0 0,0 0,1 0,1 0,-1-1,1 0,0 0,1 0,0-1,1 2,8 2,0-1,0-1,1 0,0-1,0 0,0-2,1 0,0 0,0-2,15 1,-8-5,-6-3</inkml:trace>
</inkml:ink>
</file>

<file path=ppt/ink/ink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07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0 580,'45'-6,"-1"-2,-1-2,0-1,-1-3,33-15,-58 21,0 0,-1-2,-1 1,0-2,0 0,-1-1,0 0,-1-1,0 0,-1-1,-1-1,0 0,-1 0,-1-1,2-5,-12 22,0 0,0-1,0 1,0 0,0-1,0 1,0-1,-1 1,1-1,0 0,0 1,0-1,-1 0,1 0,0 0,0 0,-1 0,1 0,0 0,0 0,-1 0,1-1,0 1,0 0,0-1,-1 1,1-1,0 0,0 1,0-1,0 0,0 1,0-1,0 0,0 0,1 0,-1 0,0 0,0 0,1 0,-1 0,1 0,-1 0,1-1,-1 1,1 0,0 0,-1 0,1-1,0 1,0 0,0 0,0-1,0 1,0 0,1 0,-1-1,0 1,0 0,1 0,-1 0,1-1,-1 1,1 0,0 0,-1 0,1 0,-13 10,0 1,1 0,0 0,1 1,0 1,1 0,0 0,1 1,0 0,1 0,1 1,0 0,0 0,2 0,-3 13,6-21,0 0,1 0,0 1,0-1,1 0,-1 1,1-1,1 0,-1 0,1 0,0 0,1 0,-1 0,1 0,0-1,0 1,1-1,0 0,0 0,0-1,1 1,-1-1,1 0,0 0,0 0,0 0,1-1,-1 0,1-1,0 1,0-1,0 0,0 0,0-1,0 1,1-2,-1 1,0-1,7 0,0 2,1 0,0-1,0-1,0 0,0-1,0 0,0-1,0-1,-1 0,1-1,-1 0,0-2,0 1,4-4,99-74,14-37,-131 120,0 1,0-1,1 0,-1 0,0 1,0-1,0 0,0 0,1 0,-1 0,0 0,0 0,0 0,0 0,1 0,-1 0,0 0,0-1,0 1,0 0,1-1,-1 1,0 0,0-1,1 1,-1-1,0 1,1-1,-1 1,1-1,-1 0,1 1,-1-1,1 0,-1 0,1 1,-1-1,1 0,0 0,-1 1,1-1,0 0,0 0,0 0,0 0,0 1,0-1,0 0,0 0,0 0,0 0,0 0,0 1,0-1,1 0,-1 0,0 0,1 1,-8 4,1 1,-1 0,1 1,1-1,-1 1,1 0,0 1,0-1,1 1,0 0,0 0,0 1,1-1,-2 8,4-12,0 0,0 0,0 1,1-1,-1 0,1 0,0 0,0 1,0-1,0 0,1 0,0 0,-1 1,1-1,0 0,0 0,0 0,1 0,-1 0,1-1,0 1,0 0,0-1,0 1,0-1,0 0,1 1,-1-1,1 0,-1-1,1 1,0 0,0-1,0 1,0-1,0 0,3 1,5-1,0 0,1 0,-1-1,0 0,1-1,-1 0,0-1,0-1,0 1,0-2,0 1,0-2,-1 1,0-1,0-1,0 0,-1 0,0-1,0 0,2-3,-10 9,18-14,-2-1,0 0,-1-1,0-1,-2 0,0-1,-1-1,-1 0,-1 0,0-2,3-12,-12 31,0-1,0 0,0 0,0 0,-1 0,0-1,0 1,0 0,0 0,-1-1,1 1,-1 0,0-1,-1 1,1-1,-1 1,0 0,0 0,0-1,0 1,-1 0,0 0,-1 4,0 0,0 0,0 0,0 0,0 1,0-1,0 1,0 0,0 0,0 0,0 0,0 0,1 1,-1-1,0 1,1 0,-1-1,1 1,0 0,0 1,-1-1,1 0,1 1,-1-1,0 1,1 0,-1-1,1 1,-1 3,0-4,-5 9,0 1,0-1,1 1,1 1,0-1,0 1,2 0,-1 0,2 1,0-1,0 0,1 1,1-1,0 1,1-1,0 1,1-1,1 0,0 0,2 4,-3-13,0 1,0 0,0 0,1-1,0 0,0 1,0-1,0 0,0-1,1 1,0 0,0-1,0 0,0 0,0 0,1-1,0 1,-1-1,1 0,0 0,0-1,0 1,0-1,0 0,0 0,0-1,0 0,0 0,1 0,-1 0,0-1,0 0,0 0,0 0,0-1,0 0,-1 0,1 0,0 0,16-11,-1-2,0 0,-1 0,-1-2,-1 0,0-2,-1 0,-1 0,-1-1,0-1,1-5,59-79,124-113,-168 194,-32 46,-129 170,114-168,-55 100,70-119,0 0,0 0,1 0,-1 0,1 1,1-1,-1 0,1 1,0-1,0 0,1 1,-1-1,1 0,0 1,1-1,-1 0,1 0,0 0,0 0,1 0,-1-1,1 1,0-1,3 3,0-1,0 0,0-1,1 0,0 0,0 0,1-1,-1 0,1 0,0-1,0 0,0-1,0 0,0 0,1 0,-1-1,1-1,-1 1,0-1,1-1,4 0,-5 1,0-1,0 0,0-1,0 0,-1 0,1-1,0 0,-1 0,0 0,0-1,0 0,0-1,-1 0,1 0,-1 0,0-1,3-3,-1-8</inkml:trace>
</inkml:ink>
</file>

<file path=ppt/ink/ink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07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1,'38'0,"32"4,9 3,-4-1,-10-2,-12 0,-9-2,-8-1,-5 0,-8-1</inkml:trace>
</inkml:ink>
</file>

<file path=ppt/ink/ink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08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 1,'12'17,"0"0,0 1,-2 0,0 1,-2 0,0 0,-1 1,-1 0,0 0,-2 1,0-1,-1 5,1 6,-1 0,-1 0,-2 0,-1 0,-1 0,-2 0,-1 0,-2-1,-1 0,-1 0,-1-1,-2 0,0 0,-3-2,0 1,-6 5,2-9,0-1,-2 0,-1-1,-1-1,-1-2,-7 5,6-6</inkml:trace>
</inkml:ink>
</file>

<file path=ppt/ink/ink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17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118 424,'26'9,"1"-2,1-1,-1-2,0 0,1-2,0-1,16-2,-19 1,0-1,1-1,-1-2,0 0,-1-2,1-1,-1-1,0 0,-1-2,0-1,0-1,-1-1,-1-1,0 0,-1-2,-1 0,0-2,-2 0,0 0,0-2,-2 0,-1-1,0-1,-2 0,5-11,-8 13,-6 15,1 0,-2-1,1 0,-1 1,0-1,0 0,0 0,-1 0,0 0,0 0,0-1,-1 1,0 0,-1-6,0 11,0 1,0-1,0 1,0 0,0-1,0 1,0 0,0 0,0-1,0 1,-1 0,1 0,0 0,0 0,0 0,0 1,0-1,0 0,0 0,0 1,0-1,0 1,0-1,0 1,0-1,0 1,0 0,0-1,0 1,0 0,1 0,-1-1,0 1,0 0,1 0,-1 0,1 0,-1 0,1 0,-1 0,1 0,0 0,0 0,-1 1,1-1,0 0,0 0,0 0,0 1,-19 44,2 1,2 0,2 1,1 9,-10 33,0 4,-5-2,-3-2,-4 0,-4-2,-4-2,-3-2,-45 61,77-124,-1-1,-1 0,0-1,-2 0,0-1,-1-1,0-1,-2-1,0 0,0-2,-1 0,-1-1,0-1,-1-1,-17 4,35-13,-1-1,1 1,0-1,-1 0,1-1,0 0,-1 0,1 0,0 0,0-1,0 0,0 0,0 0,0 0,0-1,1 0,-1 0,1 0,0-1,0 1,0-1,1 0,-1 0,1 0,0-1,0 1,0-1,1 0,0 0,-1 0,2 0,-1 0,1 0,-1 0,1 0,1-1,-1 1,1 0,0-1,0 1,1-1,-1 1,0 1,-1 0,1 0,0 0,0 0,0 0,1 0,-1 1,1-1,0 0,0 0,0 1,1-1,-1 0,1 1,0 0,0-1,0 1,0 0,0 0,1 0,0 0,-1 0,1 1,0-1,0 1,1 0,-1 0,0 0,1 0,-1 0,1 1,0 0,-1 0,1 0,0 0,0 0,125 65,-83-47,0-3,1-2,0-1,1-3,0-2,0-1,0-3,0-3,36-4,-22 4,-36 0,1-2,-1-1,0-1,0-2,0 0,-1-2,0 0,13-9,-15 8</inkml:trace>
  <inkml:trace contextRef="#ctx0" brushRef="#br0" timeOffset="8771.893">1416 1102,'35'-16,"0"-1,-1-2,-1-1,-1-1,-1-2,2-4,-29 25,0-1,-1 0,1 0,-1 0,1 0,-1 0,0-1,0 1,-1-1,1 0,-1 0,0 0,0 0,0 0,0-1,-1 1,1-1,-1 1,0-1,-1 1,1-1,-1 1,0-1,0 0,0 1,-1-1,0 1,0-1,0 1,0-1,-1 1,1 0,-1-1,0 1,-1 0,1 0,-1 0,1 1,-1-1,-1 0,-2 0,0 0,-1 0,1 0,-1 1,0 0,0 1,0-1,0 1,0 1,-1-1,1 1,0 0,-1 1,1 0,-1 0,1 1,-1 0,1 0,0 0,-1 1,1 0,0 1,0 0,0 0,1 0,-1 1,1 0,0 0,0 0,0 1,0 0,-3 5,-1-2,0 1,1 0,0 0,0 1,1 0,1 1,0 0,0 0,1 0,0 1,1 0,0 0,1 0,1 1,0-1,0 1,2 0,-1 0,2 0,-1 0,2 0,0 0,0-1,1 1,1 0,0 0,0-6,1-1,-1 1,1-1,0 0,1 0,-1 0,1 0,0-1,1 0,-1 0,1 0,0-1,0 0,1 0,-1 0,1-1,0 0,0 0,0-1,0 0,0 0,4 0,11 3,0-2,1-1,0 0,-1-2,1-1,18-2,7-7,0-1,-2-3,1-1,-2-3,0-2,-1-1,-2-3,0-1,-1-2,-2-2,-1-1,15-17,-11 8,-2-2,-2-1,-2-2,-1-1,-3-2,-2-1,2-8,-14 25,-2-1,-1-1,-2 0,-1 0,-2-1,-1-1,-1 0,-2 0,-2 0,-1-3,-2 34,0 0,-1 1,1-1,-1 0,0 1,0-1,0 0,-1 0,1 1,-1-1,0 1,0-1,0 0,-1 1,1 0,-1-1,0 1,0 0,0 0,0 0,-1 0,1 0,-1 0,1 1,-1-1,0 1,0 0,0 0,0 0,-1 0,1 1,0-1,-1 1,1 0,-1 0,0 0,1 0,-1 1,0-1,1 1,-1 0,0 0,0 0,1 1,-1-1,0 1,-6 4,2 1,-1-1,0 2,1-1,1 1,-1 0,1 1,0-1,0 1,1 1,1-1,-1 1,1 0,0 1,1-1,-1 6,-8 19,3 1,0 0,2 1,2 0,2 0,1 0,1 6,5 24,3-1,3 1,2-1,12 30,-23-93,21 80,-10-43,-2 0,-2 0,-1 1,-2 0,-1 7,-5 24,2-60</inkml:trace>
  <inkml:trace contextRef="#ctx0" brushRef="#br0" timeOffset="8988.483">1924 622,'38'0,"47"-5,18-1,1-5,-7 0,-11 1,-10 4,-9-4,-6 1,-4 2,-6 1,-12 3</inkml:trace>
</inkml:ink>
</file>

<file path=ppt/ink/ink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29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1,'-47'714,"19"-544,25-151,10-20,16-25,10-16,1 1,3 3,0 0,3 3,0 1,3 2,0 2,26-12,16 12,-83 30,1-1,-1 1,1 0,-1 0,1 1,-1-1,0 0,1 1,-1-1,1 1,-1 0,0 0,1 0,-1 0,0 0,0 1,0-1,0 1,0-1,0 1,0 0,0-1,-1 1,1 0,-1 0,0 0,1 1,-1-1,0 0,0 0,0 1,0-1,-1 1,1 0,1 5,-1 0,0 0,-1 0,0 0,0 0,-1 0,1 0,-2 0,1 0,-1 0,-1 0,1 0,-1-1,-1 1,1-1,-1 0,0 0,-1 0,-3 3,-107 116,96-109,-1-1,-1 0,0-2,-1 0,0-2,-1 0,0-2,-1 0,-24 6,46-15,-1 0,1 0,0 0,0 0,-1-1,1 1,-1-1,1 1,-1-1,1 0,0 0,-1 0,1 0,-1 0,1-1,-1 1,1-1,0 0,-1 1,1-1,0 0,-1-1,1 1,0 0,0 0,0-1,0 1,0-1,1 0,-1 0,0 1,1-1,-1 0,1 0,0-1,0 1,0 0,0 0,0-1,0 1,0 0,1-1,-1 1,1-1,0 1,0 0,0-1,0 1,0-1,0 1,0-1,1 1,0-1,-1 1,10-19,3 1</inkml:trace>
  <inkml:trace contextRef="#ctx0" brushRef="#br0" timeOffset="315.202">586 819,'75'-8,"-1"-2,0-4,37-13,-101 24,-1-1,1 1,-1-2,0 1,-1-1,1 0,-1-1,0 0,0 0,-1-1,0 0,0 0,0-1,-1 1,0-2,-1 1,0 0,0-1,-1 0,0 0,0-1,-1 1,-1-1,1 0,-1 1,-1-2,0 8,-1-1,0 1,0 0,0 0,0-1,0 1,-1 0,1-1,-1 1,0 0,0 0,0 0,0 0,-1 0,1 0,-1 0,0 0,0 1,0-1,0 0,0 1,-1 0,1-1,-1 1,1 0,-1 0,0 1,0-1,0 1,0-1,0 1,0 0,0 0,0 0,0 0,-1 1,1-1,0 1,0 0,-1 0,1 0,0 1,-1-1,1 1,0-1,0 1,-3 1,-7 3,0 1,1 0,0 0,0 1,0 1,1 0,0 1,0 0,1 0,0 1,1 1,0 0,1 0,0 0,0 1,2 0,-1 1,2-1,-1 1,2 1,0-1,0 0,2 1,-1 1,1-7,0 1,1 0,0-1,0 1,1 0,0-1,0 1,1 0,0-1,1 1,0-1,0 1,1-1,0 0,0 0,1 0,0 0,1-1,-1 1,2-1,-1 0,1-1,0 1,0-1,0 0,1-1,0 0,0 0,8 4,2-2,0 0,1-1,0-1,0-1,0-1,0 0,1-1,-1-1,1-1,-1-1,1 0,9-3,1 0</inkml:trace>
</inkml:ink>
</file>

<file path=ppt/ink/ink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27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1,'-6'71,"3"-1,3 1,5 30,-4-91,32 425,-35-72,2-351</inkml:trace>
  <inkml:trace contextRef="#ctx0" brushRef="#br0" timeOffset="262.947">1 651,'57'-20,"25"-10,7-1,-7 5,-12 7,-8 2,-11 4,-8 4,-7 4,-6 2,-1-2,-3-2,-4 2</inkml:trace>
  <inkml:trace contextRef="#ctx0" brushRef="#br0" timeOffset="678.403">791 30,'-25'428,"24"-366,3 1,3-1,2 0,3-1,10 29,-19-89,-1 4,0 0,1 0,-1 0,1-1,0 1,1 0,-1-1,1 1,0-1,0 1,0-1,1 0,0 0,-1 0,1 0,1 0,-1-1,1 0,-1 1,1-1,0 0,0-1,0 1,0-1,1 0,-1 0,1 0,-1 0,1-1,-1 0,4 1,3-6,-1 0,1 0,-1-1,0 0,-1-1,1 0,-1 0,0-1,-1 0,0-1,5-5,-8 7,0 0,1 0,0 0,0 1,0 0,1 0,0 0,-1 1,2 0,-1 1,0-1,1 1,0 1,-1-1,1 1,0 1,0-1,0 1,1 1,-1 0,4 0,-7 2,0 1,-1-1,1 1,-1 0,1 1,-1-1,0 1,0-1,-1 1,1 0,-1 1,0-1,0 0,0 1,-1 0,0 0,0-1,0 1,0 1,-1-1,0 0,0 0,0 0,0 1,-1-1,0 0,0 3,8 34,-8-39,0-1,0 1,0 0,0-1,1 1,-1-1,1 1,0-1,0 1,0-1,0 1,0-1,0 0,1 1,-1-1,1 0,0 0,-1 0,1 0,0-1,0 1,0 0,1-1,-1 0,0 1,0-1,1 0,-1 0,1 0,-1 0,1-1,-1 1,1-1,-1 1,1-1,0 0,0 0,10-6</inkml:trace>
  <inkml:trace contextRef="#ctx0" brushRef="#br0" timeOffset="1063.158">1581 1017,'19'-5,"-1"0,1-2,-1 0,0-2,-1 0,0 0,0-2,-1 0,0-1,-1 0,-1-2,0 1,-1-2,0 0,3-6,-14 19,0 0,0 0,0 0,-1 0,1 0,-1-1,0 1,1 0,-1-1,0 0,0 1,-1-1,1 1,0-1,-1 0,0 0,1 1,-1-1,0 0,-1 0,1 1,0-1,-1 0,0 1,1-1,-1 0,0 1,0-1,0 1,-1-1,1 1,-1 0,1 0,-1-1,0 1,0 0,0 0,0 1,0-1,0 0,-1 1,1-1,0 1,-1 0,1 0,-1 0,1 0,-1 0,0 0,-7 3,0 0,1 1,-1 0,1 0,0 1,0 0,0 1,0 0,1 0,0 1,0 0,1 1,-1-1,1 1,1 1,-1-1,1 1,1 0,-1 1,1-1,1 1,-2 5,2-9,0 0,1 0,0 1,0-1,0 1,0 0,1-1,0 1,1 0,-1 1,1-1,0 0,0 0,1 0,0 1,0-1,1 0,-1 0,1 1,1-1,-1 0,1 0,0 0,0-1,1 1,0 0,0-1,0 0,1 1,-1-1,1 0,0-1,1 1,-1-1,1 0,0 0,0 0,0-1,1 0,-1 0,1 0,1 0,156 5,-142-9,11 0</inkml:trace>
  <inkml:trace contextRef="#ctx0" brushRef="#br0" timeOffset="1441.243">2146 1017,'17'52,"-2"-75,3-36,-16 46,1 1,1 0,0 0,1 0,0 1,0 0,1-1,1 2,4-7,-6 10,1 1,0 0,0 0,0 0,0 0,1 1,0 0,0 0,0 1,1 0,0 0,-1 1,6-1,8-1</inkml:trace>
  <inkml:trace contextRef="#ctx0" brushRef="#br0" timeOffset="1814.411">2625 932,'28'-6,"-1"-2,1-1,-2-1,1-1,-2-2,1 0,-2-2,0 0,-1-2,0-1,-1 0,14-18,-33 35,-1-1,0 0,1 0,-1 0,0 0,0-1,0 1,0 0,-1-1,1 0,-1 1,1-1,-1 0,0 0,0 1,0-1,0 0,-1 0,1 0,-1 0,0 0,0 0,0 0,0 0,0 0,-1 0,1 0,-1 0,0 0,0 0,0 0,0 0,0 1,-1-1,0 0,1 1,-1-1,0 1,0 0,0 0,0 0,0 0,-1 0,1 0,-1 0,-10 0,1 1,-1 0,0 1,1 1,-1 0,0 0,1 1,-1 1,1 0,0 1,0 0,0 1,1 0,0 1,0 0,0 1,0 0,1 1,1 0,-1 0,1 1,0 0,1 1,-4 7,2-5,0 2,1-1,0 1,2 0,-1 1,2 0,0 0,1 1,-3 15,6-24,1 0,0 0,1 0,-1 0,2 0,-1 0,1 0,0 0,0 0,1 0,0 0,0 0,0 0,1-1,0 1,1-1,-1 0,1 0,0 0,1-1,-1 1,1-1,0 0,1 0,11 7,1-1,1 0,0-2,0 0,1 0,0-2,0-1,1 0,-1-2,1 0,1-2,-1 0,20-1,-14-3,1-1,-1-1,1-1,-1-1,20-9,-24 8,5-1</inkml:trace>
</inkml:ink>
</file>

<file path=ppt/ink/ink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32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27,'-2'-2,"1"0,-1 0,1 0,-1 0,1 1,-1-1,0 1,0-1,0 1,0 0,0 0,0 0,0 0,0 0,-1 0,1 0,0 1,0-1,-1 1,1 0,0 0,-1 0,1 0,0 0,-1 0,0 0,-6-1,0 0,0 1,0 1,1 0,-1 0,0 0,1 1,-1 0,1 1,-1 0,1 0,0 1,0 0,1 0,-1 1,1 0,0 1,0-1,0 1,1 0,-1 2,6-7,0 1,0 0,0-1,0 1,0 0,0-1,1 1,-1 0,0 0,1 0,-1 0,1 0,0 0,0-1,0 1,0 0,0 0,0 0,0 0,1 0,-1 0,1 0,-1 0,1-1,0 1,0 0,0 0,0-1,0 1,0-1,0 1,0-1,1 1,-1-1,1 1,60 40,-52-36,65 27,-61-29,-1 1,0 0,0 1,0 1,-1 0,0 1,-1 0,1 0,-2 2,3 1,-11-8,0-1,0 1,0-1,-1 1,1-1,-1 1,0 0,0 0,0-1,0 1,0 0,-1 0,1 0,-1 0,0 0,0 0,0 0,0 0,0 0,-1 0,1 0,-1 0,0 0,0 0,0 0,0 0,-1-1,1 1,-1-1,1 1,-1-1,0 1,0-1,0 0,0 0,-1 0,1 0,-1 0,0 0,-108 58,74-48,-1-1,0-3,0-1,-1-1,0-2,-5-2,20-2</inkml:trace>
  <inkml:trace contextRef="#ctx0" brushRef="#br0" timeOffset="321.053">761 225,'-6'11,"0"0,1 0,1 0,-1 1,2-1,0 1,0 0,1 0,0 1,1-1,1 0,0 0,0 1,1-1,1 0,0 0,1 0,0 0,3 6,-4-14,0 0,1-1,0 1,0-1,0 0,0 1,0-2,1 1,-1 0,1-1,0 1,-1-1,1 0,0 0,0-1,1 1,-1-1,0 0,0 0,1 0,-1-1,1 0,-1 1,0-2,1 1,0 0,114-29,-104 21,0 0,0-1,0 0,-2-1,1-1,-1 0,-1-1,0 0,0-1,-1 0,-1-1,0 0,-1 0,-1-1,0-1,-1 1,-1-1,0 0,2-10,-7 21,1 1,-1 0,0-1,0 0,-1 1,1-1,-1 1,0-1,0 0,-1 1,0-1,1 1,-1-1,-1 1,1-1,-1 1,1-1,-1 1,0 0,-1 0,1 0,-1 0,0 1,0-1,0 1,0 0,-1-1,1 1,-1 1,0-1,0 0,0 1,0 0,0 0,0 0,-1 1,-3-2,-76 1,58 9</inkml:trace>
  <inkml:trace contextRef="#ctx0" brushRef="#br0" timeOffset="819.055">1354 450,'8'-26,"0"0,2 1,0 0,2 1,1 0,1 0,1 2,1 0,0 0,2 2,1 0,12-10,-29 28,-1 0,1 0,0 0,1 0,-1 0,0 0,0 0,1 1,-1-1,1 1,0-1,-1 1,1 0,0 0,0 1,-1-1,1 0,0 1,0 0,0-1,0 1,0 0,0 1,0-1,0 0,-1 1,1 0,0 0,0 0,-1 0,1 0,0 0,-1 1,1-1,-1 1,1-1,-1 1,0 0,0 0,0 0,0 1,0-1,0 0,0 2,15 124,-17-127,0 0,1 0,-1 0,0 0,1-1,-1 1,1 0,-1 0,1 0,-1 0,1 0,0-1,-1 1,1 0,0 0,0-1,-1 1,1 0,0-1,0 1,0-1,0 0,0 1,0-1,0 1,0-1,0 0,0 0,0 0,0 0,0 0,0 0,0 0,0 0,0 0,0 0,0 0,0-1,0 1,0 0,0-1,0 1,0-1,0 1,0-1,45-28,-38 23,12-10,0 2,1 0,1 1,0 1,1 1,0 1,9-1,-30 10,-1 0,1 1,0 0,0-1,0 1,0 0,-1 0,1 0,0 0,0 0,0 0,0 1,0-1,-1 1,1-1,0 1,0 0,-1-1,1 1,0 0,-1 0,1 0,-1 1,1-1,-1 0,0 0,1 1,-1-1,0 1,0-1,0 1,0 0,0-1,0 1,-1 0,1 0,0-1,-1 1,0 0,1 0,3 87,-5-58,9 17,-2-29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27:42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73 189,'-10'-10,"-27"-22,37 31,-1 1,0 0,0 0,0 0,0 0,0 0,0 0,0 0,1 0,-1 1,0-1,0 0,0 0,0 1,0-1,1 0,-1 1,0-1,0 1,1-1,-1 1,0 0,1-1,-1 1,0 0,1-1,-1 1,1 0,-1 0,1-1,0 1,-1 0,1 0,0 0,-1 0,1 0,0-1,0 1,0 0,0 0,0 0,0 0,0 0,0 0,0 0,0-1,1 1,-1 0,0 0,1 0,-1 0,29 229,-13-157,30 213,-61-185,12-99,1-5</inkml:trace>
  <inkml:trace contextRef="#ctx0" brushRef="#br0" timeOffset="589.688">750 214,'1'-1,"0"-1,0 1,0 0,0-1,-1 1,1-1,0 1,-1-1,1 0,-1 1,0-1,1 1,-1-1,0 0,0 1,0-1,0 0,-1 1,1-1,0 0,-1 1,1-1,-1 1,1-1,-1 1,0-1,1 1,-1-1,0 1,0 0,0-1,0 1,-1 0,1 0,0 0,0 0,-1 0,1 0,-9-5,0 1,1 0,-2 0,1 1,0 1,-1 0,0 0,1 1,-1 0,0 1,0 0,0 1,0 0,0 1,0 0,0 1,0 0,0 1,0 0,1 0,0 1,0 1,0-1,0 2,1 0,-1 0,1 0,1 1,-1 0,2 1,-1 0,1 0,0 1,0 0,1 0,0 0,1 1,0 0,0 1,3-6,-1 0,1 0,0 0,1 1,-1-1,1 0,0 1,1-1,-1 0,1 1,0-1,0 1,1-1,0 0,0 1,0-1,0 0,1 1,0-1,0 0,0 0,1-1,0 1,0 0,0-1,0 0,1 1,0-1,-1-1,1 1,1 0,-1-1,0 0,1 0,0-1,0 1,0-1,0 0,0 0,0 0,0-1,1 0,-1 0,0 0,1-1,-1 0,3 0,10-5,1 0,-1-2,0 0,0-1,-1-1,0 0,-1-2,0 0,0 0,-1-1,-1-1,0-1,-1 0,0-1,-1 0,1-4,0 5,86-123,-135 295,19-93,4 0,2 1,3 1,3-1,3 1,2 4,25-16,-15-50</inkml:trace>
  <inkml:trace contextRef="#ctx0" brushRef="#br0" timeOffset="812.286">1259 577,'0'4,"-5"1,0 5,-1 3,6 1,3-3</inkml:trace>
  <inkml:trace contextRef="#ctx0" brushRef="#br0" timeOffset="1558.85">1428 189,'1'-6,"0"0,0-1,1 1,0 0,0 0,0 0,1 0,0 0,0 0,1 1,0 0,0 0,0 0,0 0,1 0,0 1,0 0,0 0,0 0,0 1,1-1,0 1,0 1,0-1,0 1,163-52,-56 44,-110 10,0 0,-1 0,1 0,0 0,0 0,-1 1,1-1,0 1,0 0,-1 0,1 0,-1 0,1 0,-1 1,1-1,-1 1,0-1,0 1,1 0,-1 0,-1 0,1 0,0 0,0 1,-1-1,1 0,-1 1,0-1,0 1,0 0,0-1,0 1,0 0,-1-1,0 1,1 0,-1 0,0 1,-63 113,40-86,-26 35,35-50,0 0,2 0,0 1,0 1,2 0,0 1,1 0,1 0,1 1,1 0,0 0,1 1,1 6,4-22,0 0,0 0,0 0,1-1,0 1,0 0,0 0,1-1,0 1,0-1,0 1,0-1,1 0,-1 1,1-1,0-1,0 1,1 0,-1-1,1 0,0 1,-1-2,2 1,-1 0,0-1,0 0,1 1,-1-2,1 1,0-1,-1 1,1-1,0-1,0 1,0-1,1 1,12 0,-1-1,1 0,0-1,-1-1,1 0,-1-2,1 0,-1-1,9-4,55-39,-70 33</inkml:trace>
  <inkml:trace contextRef="#ctx0" brushRef="#br0" timeOffset="2367.24">2444 504,'4'0,"1"4,1 6,-2 5,-5 4,-7 3,-2 1,-3 6,-4 2,-3-1,2 0,0-2,-1-2,-2 0,4-6</inkml:trace>
</inkml:ink>
</file>

<file path=ppt/ink/ink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34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80 342,'27'-4,"0"-1,-1-1,1-2,-1 0,-1-2,0-1,0-1,-1-1,0 0,-2-2,6-5,-24 17,1 1,-1 0,0-1,0 0,0 0,0 0,-1-1,1 1,-1-1,0 0,0 0,0 0,-1 0,1 0,-1 0,0-1,0 1,-1-1,1 0,-1 1,0-1,0 0,-1 0,1 0,-1 0,0 0,-1 0,1 1,-1-1,0 0,0 0,0 0,-1 1,0-1,1 1,-2-1,1 1,0 0,-1 0,0 0,-2-3,-5 2,1-1,-1 1,-1 1,1 0,0 0,-1 1,0 0,0 1,0 1,0-1,0 2,0-1,0 2,0-1,-1 1,1 1,0 0,1 1,-1 0,0 1,1 0,0 0,-9 6,6-3,0 1,1 0,0 0,1 1,0 1,0 0,1 1,0 0,1 0,0 1,-2 4,8-11,-1 1,1-1,0 1,1 0,-1 0,1 0,0 0,0 0,1 1,0-1,0 1,1-1,0 1,0-1,0 0,1 1,-1-1,2 1,-1-1,1 0,0 0,0 0,1 0,-1 0,1 0,2 2,8 5,0 0,1 0,0-2,1 1,0-2,0 0,1-1,1-1,0 0,0-1,0-1,1 0,0-2,0 0,0-1,0-1,0 0,1-2,-1 0,1-1,-1 0,0-2,82-20,-75 11</inkml:trace>
</inkml:ink>
</file>

<file path=ppt/ink/ink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41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198 289,'85'-26,"-1"-4,-2-4,-1-3,27-19,-91 48,-3 2,-1-1,1 0,-1-1,-1 0,1-1,-1-1,-1 0,0 0,10-12,-49 61,-44 214,49-153,-79 422,89-455,7-18,-2-1,-2 0,-2-1,-3 0,-1-1,-3-1,-1 0,-3-2,-5 6,-45 18,56-58</inkml:trace>
  <inkml:trace contextRef="#ctx0" brushRef="#br0" timeOffset="235.608">1 994,'38'-14,"32"-10,14-5,2 1,-4 2,-2 0,-4 4,-6 2,-11-1,-4 3,-8 5,-2-1,-3 3,-5-2,-4 1,-7 3</inkml:trace>
  <inkml:trace contextRef="#ctx0" brushRef="#br0" timeOffset="618.116">1073 713,'-1'37,"0"-20,0 0,1 0,1 0,0 0,1 0,1 0,1 0,0 0,2-1,-1 0,5 7,-9-21,1 1,-1-1,0 0,1 0,-1 0,1 0,-1-1,1 1,0 0,0-1,0 1,0-1,0 1,0-1,0 0,1 0,-1 0,0 0,1-1,-1 1,1-1,-1 1,0-1,1 0,-1 0,1 0,-1 0,1 0,-1 0,1-1,-1 1,0-1,1 0,-1 0,0 0,1 0,-1 0,0 0,0-1,0 1,0-1,1 0,76-77,6-49,-73 104</inkml:trace>
  <inkml:trace contextRef="#ctx0" brushRef="#br0" timeOffset="1021.705">1496 994,'128'-212,"-125"208,34-41,-36 45,0-1,0 0,0 1,0-1,0 1,0-1,0 1,0 0,0-1,0 1,0 0,1 0,-1 0,0 0,0 0,0 0,0 0,0 0,1 0,-1 1,0-1,0 0,0 1,0-1,0 1,0-1,0 1,0 0,0-1,0 1,0 0,-1 0,1-1,0 1,0 0,-1 0,1 0,0 0,-1 0,1 0,-1 0,1 0,-1 0,0 0,1 1,-1-1,0 0,1 3,1 1,0-1,-1 0,2 0,-1 0,0 0,1-1,0 1,0-1,0 1,0-1,0 0,1 0,-1 0,1-1,0 1,0-1,0 0,0 0,0 0,0-1,1 1,-1-1,0 0,1 0,-1-1,1 1,0-1,5-1,0-1,-1 0,1 0,-1-1,1 0,-1 0,0-1,0-1,0 1,-1-1,0-1,0 0,0 0,0 0,-1-1,0 0,-1-1,0 1,29-26,-22 22</inkml:trace>
  <inkml:trace contextRef="#ctx0" brushRef="#br0" timeOffset="1284.213">2343 684,'-18'15,"0"1,1 1,1 1,0 0,2 1,0 1,1 0,-3 8,14-26,0 1,1-1,-1 1,1 0,-1 0,1-1,0 1,0 0,0 0,1 0,-1 0,1 0,0 0,-1 1,2-1,-1 0,0 0,0 0,1 0,0 0,-1 0,1 0,0 0,1 0,-1-1,0 1,1 0,0-1,-1 1,1-1,0 1,0-1,0 0,1 0,-1 0,1 0,-1 0,1-1,-1 1,1-1,0 1,0-1,0 0,0 0,0 0,0-1,1 1,12-1,0 0,0 0,-1-2,1 0,0-1,-1-1,0 0,1-1,-2 0,1-2,-1 1,0-2,0 0,-1 0,11-10,-5 4</inkml:trace>
  <inkml:trace contextRef="#ctx0" brushRef="#br0" timeOffset="1537.587">2822 260,'-10'43,"-7"24,-2 6,4-6,3-8,4-10,3-9,3-6,2-3,0-4,1 0,0-1,0 0,-1-4</inkml:trace>
  <inkml:trace contextRef="#ctx0" brushRef="#br0" timeOffset="1783.22">2511 571,'34'0,"35"5,10 6,-3 1,-9-1,-13-2,-9 1,-8 0,-6-2,-8-3</inkml:trace>
  <inkml:trace contextRef="#ctx0" brushRef="#br0" timeOffset="2034.616">3218 740,'0'24,"0"8</inkml:trace>
  <inkml:trace contextRef="#ctx0" brushRef="#br0" timeOffset="2189.818">3218 458,'4'-5,"3"-1</inkml:trace>
  <inkml:trace contextRef="#ctx0" brushRef="#br0" timeOffset="2387.507">3528 684,'-9'12,"-2"2,0 0,1 0,0 1,1 1,1 0,0 0,1 0,1 1,1 0,0 0,0 10,5-25,0 0,1 0,-1 0,1 0,0 0,-1 0,1 0,0 0,0 0,0 0,1-1,-1 1,0 0,1-1,-1 1,1-1,-1 1,1-1,0 0,-1 0,1 0,0 0,0 0,0 0,0 0,0 0,0-1,0 1,0-1,0 0,0 1,0-1,0 0,1 0,-1-1,0 1,0 0,0-1,0 1,0-1,0 1,0-1,0 0,0 0,0 0,-1 0,1 0,0-1,0 1,-1 0,1-1,-1 1,0-1,1 0,-1 1,0-1,1-1,5-4,0-1,0 0,-1 0,0 0,0-1,-1 1,0-1,0-1,-1 1,-1-1,1 1,-2-1,1 0,-1 0,-1-1,0 1,0 0,-1 0,0-1,-2-4,2 12,0 0,0 1,-1-1,0 1,1-1,-1 1,0-1,0 1,0-1,0 1,-1 0,1-1,-1 1,1 0,-1 0,0 0,0 0,0 1,0-1,0 0,0 1,-1 0,1-1,-1 1,-15-6</inkml:trace>
  <inkml:trace contextRef="#ctx0" brushRef="#br0" timeOffset="2756.659">3782 769,'8'-10,"52"-57,-59 66,1-1,0 1,0 0,0 0,-1 0,1 0,0 0,0 0,0 1,1-1,-1 1,0-1,0 1,0 0,0 0,0 0,1 0,-1 0,0 0,0 1,0-1,0 1,0 0,0-1,0 1,0 0,0 0,0 0,0 0,-1 1,1-1,0 0,-1 1,1-1,-1 1,1 0,0 1,1 0,-1 1,0 0,1 0,-1 0,1 0,0-1,0 1,0-1,0 0,1 0,0 0,-1-1,1 1,0-1,0 0,0 0,0 0,1 0,-1-1,1 1,-1-1,1-1,-1 1,1 0,-1-1,1 0,-1 0,1-1,0 1,-1-1,1 0,1-1,-1-1,1-1,-1 1,0-1,-1 0,1-1,-1 1,0-1,0 0,0 0,-1 0,0-1,0 1,0-1,0 0,-1 0,2-6,1 0,5-13</inkml:trace>
</inkml:ink>
</file>

<file path=ppt/ink/ink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46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144 414,'-20'25,"1"1,0 1,2 1,2 0,0 2,2-1,0 3,12-30,0 0,-1 0,1 0,0 0,0 1,0-1,0 0,0 0,1 0,-1 1,0-1,1 0,0 1,0-1,0 1,0-1,0 0,0 1,0-1,1 0,0 1,-1-1,1 0,0 1,0-1,0 0,0 0,0 0,1 0,-1 0,0 0,1 0,0-1,-1 1,1-1,0 1,0-1,0 1,0-1,0 0,0 0,0 0,1 0,-1 0,0-1,1 1,-1-1,1 1,6-4,0-1,0 0,0-1,-1 1,0-2,0 1,0-1,0 0,-1-1,0 0,0 0,-1 0,0-1,0 0,-1 0,0-1,0 1,-1-1,0 0,-1 0,0 0,0-1,0-3,-1 7,0 1,0-1,0 1,-1-1,0 1,0-1,-1 0,1 1,-1-1,0 0,-1 1,1-1,-1 0,0 1,-1-1,0 1,1-1,-1 1,-1 0,1-1,-1 1,0 1,0-1,-1 0,1 1,-1 0,0-1,0 2,-1-1,1 0,-1 1,-3-2,9 6,0-1,0 1,-1 0,1 0,0 0,-1 0,1-1,-1 1,1 0,-1 0,0 0,1 0,-1 0,0 0,0 0,1 0,-1 0,0 0,0 0,0 1,0-1,-1 0,1 0,0 0,0 0,-1 0,1 0,0 0,-1 0,1 0,-1-1,1 1,-1 0,0 0,1 0,-1 0,0-1,1 1,-1 0,0-1,0 1,0 0,0-1,0 1,0-1,1 0,-1 1,0-1,0 0,-1 1,1-1,0 0,0 0,0 0,0 0,0 0,0 0,0 0,0 0,0-1,0 1,0 0,0 0,0-1,0 1,0-1,11 3,-1 0,1-1,0 0,0-1,0 0,-1-1,1 0,0 0,0-1,-1 0,1-1,-1 0,0-1,0 1,8-6,11-2,0 0,-1-3,0 0,-1-1,-1-2,0-1,-1 0,-2-2,1-1,-2 0,-1-2,-1 0,-1-2,-1 0,-1 0,1-6,19-43,-37 75,1-1,0 0,0 0,-1 1,1-1,0 0,0 1,-1-1,1 0,0 1,0-1,0 0,-1 1,1-1,0 1,0-1,0 0,0 1,0-1,0 0,0 1,0-1,0 1,0-1,0 0,0 1,0-1,0 1,1-1,-1 0,0 1,0-1,0 0,0 1,1-1,-1 0,0 1,0-1,1 0,-1 1,0-1,1 0,-1 0,0 1,1-1,-1 0,0 0,1 0,-1 0,1 0,-1 1,0-1,1 0,-1 0,0 0,1 0,-1 0,1 0,-1 0,0 0,-29 275,21-149,-4 149,11-172,-4 1,-5-1,-15 62,18-134,-2 0,0-1,-2 0,-1-1,-2 0,-11 18,23-44,0 0,1 0,-1 0,-1 0,1 0,0 0,0-1,-1 1,0-1,1 0,-1 0,0 0,0 0,0 0,0-1,-1 1,1-1,0 0,-1 0,1 0,-1-1,1 1,-1-1,1 1,-1-1,1-1,-1 1,1 0,-1-1,1 1,0-1,-1 0,1 0,0-1,-1 1,1-1,0 1,0-1,0 0,0 0,1 0,-1-1,0 1,1-1,0 1,-1-1,1 0,0 0,1 0,-1 0,0 0,1 0,0-1,0 1,-1-3,0-11,1-1,0 1,1 0,1 0,1 0,0 0,1 0,1 0,0 0,2 1,0 0,1 0,0 0,1 0,-3 6,33-73,4 2,39-57,-52 93</inkml:trace>
</inkml:ink>
</file>

<file path=ppt/ink/ink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47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1,'-56'130,"-7"-3,-4-2,-9-1,64-106,2-5,0 1,1 0,1 1,0 0,1 0,0 0,1 1,1 0,1 0,-2 13,6-26,0-1,0 1,0-1,0 0,1 1,-1-1,1 0,-1 1,1-1,0 0,0 0,0 0,0 0,0 0,1 0,-1 0,1 0,-1 0,1 0,0-1,0 1,-1-1,1 1,0-1,0 0,1 0,-1 0,0 0,0 0,0 0,1 0,-1-1,2 1,87 3,-75-4,-2-1,-2 2,0 0,0-1,0-1,0 0,0-1,0 0,0 0,0-2,-1 1,1-2,-1 1,0-2,0 1,-1-1,10-8,-9 2</inkml:trace>
  <inkml:trace contextRef="#ctx0" brushRef="#br0" timeOffset="216.522">0 339,'48'0,"45"-5,16-1,-2 0,-8 1,-16 2,-14 0,-18 2</inkml:trace>
</inkml:ink>
</file>

<file path=ppt/ink/ink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24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0,'-4'5,"-8"1,5 0,2-1</inkml:trace>
</inkml:ink>
</file>

<file path=ppt/ink/ink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2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1,'5'0,"-4"0,4 0,-5 0,-1 5,-2 1</inkml:trace>
</inkml:ink>
</file>

<file path=ppt/ink/ink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31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283 681,'192'-91,"-82"41,-2-5,-2-5,24-21,-114 71,-1-1,0 0,0-1,-2 0,1-1,-1-1,-1 0,-1-1,0 0,-1-1,0 0,-1 0,-1-1,-1 0,0-1,3-13,-10 28,1 0,-1 0,0 0,0 0,0 0,0 0,0 0,-1 0,1 0,-1 0,0 0,0 1,0-1,0 0,-1 1,1-1,-1 0,1 1,-1 0,0-1,0 1,0 0,0 0,0 0,-1 0,1 0,-1 1,1-1,-1 1,1-1,-1 1,0 0,0 0,0 0,1 1,-2-1,-4 0,1 0,-1 0,1 0,-1 1,0 1,1-1,-1 1,1 0,-1 1,1 0,-1 0,1 1,0 0,0 0,-10 9,1 1,1 1,0 1,0 0,2 0,0 2,0 0,2 0,0 1,1 0,1 1,1 0,-1 4,5-16,-38 94,4 2,5 2,4 1,5 1,4 1,6 1,2 34,-19 282,29-386,-2-1,-1 0,-3 0,-1 0,-1-1,-6 10,13-40,1 0,-2-1,1 1,-1-1,0 1,0-1,0-1,-1 1,0 0,0-1,-1 0,1 0,-1-1,0 0,0 0,-1 0,1-1,-1 1,0-2,0 1,0-1,0 0,0 0,0-1,-1 0,1 0,0-1,-1 0,1 0,-1-1,1 0,-5-1,-3-1,4 2,-1 0,0-1,0 0,1 0,-1-1,1-1,0 0,0-1,0 0,1 0,-1-1,2 0,-1-1,0 0,1-1,1 0,-1 0,1-1,1 0,-1-1,2 1,-4-8,3-8,3 1</inkml:trace>
  <inkml:trace contextRef="#ctx0" brushRef="#br0" timeOffset="510.181">0 1218,'61'-28,"1"3,1 3,1 3,25-3,80-5,87-18,-255 44,-1 2,0-1,0 1,0-1,0 1,0 0,0-1,0 1,0-1,0 1,0-1,0 1,0 0,0-1,1 1,-1-1,0 1,0-1,1 1,-1-1,0 1,1-1,-1 1,0-1,1 0,-1 1,1-1,-1 1,0-1,1 0,-1 0,1 1,-1-1,1 0,0 0,-1 1,1-1,-1 0,1 0,-1 0,1 0,-1 0,1 0,0 0,-1 0,1 0,-1 0,1 0,-1 0,1 0,0-1,-1 1,1 0,-1 0,1-1,-1 1,1 0,-1 0,1-1,-1 1,0-1,1 1,-1 0,1-1,-9 11,2 0,0 1,0-1,1 1,0 1,1-1,0 1,1 0,0-1,1 1,0 1,1-1,0 0,1 3,15 27,-2-30</inkml:trace>
  <inkml:trace contextRef="#ctx0" brushRef="#br0" timeOffset="5661.81">1439 652,'-12'7,"1"0,-1 0,1 1,1 0,-1 1,1 0,1 1,0 0,0 1,1 0,0 0,-2 7,-6 11,2 2,1-1,2 2,1-1,2 2,0-1,3 1,0 0,3 0,0 22,0-44,1 0,0 0,1 1,0-1,1 0,0 0,1 0,0 0,1 0,0 0,1-1,0 1,0-1,1 0,1 0,0-1,0 1,1-1,0-1,0 1,1-1,0-1,0 1,1-1,0-1,0 1,1-2,0 1,0-1,0-1,0 0,1 0,8 1,-13-4,0 0,0 0,1 0,-1-1,0 0,0 0,0-1,0 1,1-2,-1 1,0 0,0-1,-1 0,1-1,0 1,-1-1,1 0,-1-1,0 1,0-1,0 0,-1 0,0 0,1-1,-1 0,1-1,8-16</inkml:trace>
  <inkml:trace contextRef="#ctx0" brushRef="#br0" timeOffset="6082.079">1892 681,'-63'303,"59"-285,0-8,0-1,1 1,0 1,1-1,0 0,0 0,1 1,1-1,-1 1,2-1,0 1,0-1,0 1,2-1,-1 0,1 0,1 0,-1 0,2 0,-1-1,2 0,-1 0,1 0,3 2,-1-7,0 0,0 0,1-1,0-1,-1 0,1 0,0 0,0-1,0 0,0-1,0 0,1-1,-1 1,0-2,-1 1,1-1,0-1,7-3,21-21,-31 11</inkml:trace>
  <inkml:trace contextRef="#ctx0" brushRef="#br0" timeOffset="6335.067">1552 935,'44'-5,"32"-6,9-2,-5-2,-11 0,-14 3,-10 4,-8-2,-7 1,-2 2,-2 2,-5-3,-6 0</inkml:trace>
  <inkml:trace contextRef="#ctx0" brushRef="#br0" timeOffset="6631.668">2286 540,'28'33,"-2"1,-1 2,-1 0,-3 2,-1 0,-1 1,-3 1,-1 0,-2 2,0 5,-11-34,1 0,-2 1,0-1,0 0,-2 1,1-1,-2 1,0-1,0 0,-1 0,-1 0,0 0,-1 0,0-1,-1 0,-1 0,1 0,-8 8,-2 2,-1-2,-1 1,-1-2,0-1,-18 14,2-3,17-12</inkml:trace>
</inkml:ink>
</file>

<file path=ppt/ink/ink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1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238 0,'0'5,"-4"11,-7 8,-2 4,-2 3,-5 0,-3 0,3 0,-1-6,3-2,1-1,-3 2,-2-4,3-1,4-2</inkml:trace>
</inkml:ink>
</file>

<file path=ppt/ink/ink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6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328 115,'0'-4,"0"-1,0 1,0-1,-1 1,1-1,-1 1,0-1,-1 1,1-1,-1 1,1 0,-1 0,-1 0,1 0,0 0,-1 0,0 1,0-1,0 1,0 0,-1 0,1 0,-1 0,0 1,0-1,0 1,0 0,0 0,0 0,-1 1,1-1,0 1,-1 0,1 1,-1-1,1 1,-1 0,-1 0,-2 0,1 0,-1 1,1 0,-1 1,1-1,0 1,-1 1,1 0,0 0,0 0,1 0,-1 1,1 0,-4 3,8-4,-1-1,0 0,1 1,0-1,-1 1,1 0,0 0,0 0,1 0,-1 0,1 0,-1 0,1 1,0-1,0 0,0 1,1-1,-1 1,1-1,0 1,0-1,0 1,0-1,1 1,0-1,-1 0,1 1,0-1,0 0,1 1,-1-1,1 0,6 10,0-1,1 0,0 0,1-1,0 0,0 0,13 8,51 59,-70-73,-1 0,0 0,0 1,0-1,-1 1,0 0,0-1,0 1,-1 0,0 0,0 0,0 1,-1-1,0 0,0 0,0 0,-1 0,0 0,0 0,-1 0,1 0,-1 0,-1 0,1-1,-1 1,0-1,0 0,-1 0,1 0,-1 0,-4 4,-3-1,1-1,-1 0,0 0,0-1,-1 0,0-1,0-1,0 0,-1 0,-6 0,-5 4,21-7,0 1,0-1,0 0,0 0,0 0,0 0,0 0,0-1,0 1,0-1,0 0,-1 0,1 0,0 0,0 0,0-1,0 0,-1 1,1-1,0 0,0-1,-2 0,4 0,1 1,-1 0,1 0,0-1,0 1,-1 0,1-1,0 1,0 0,0 0,0-1,1 1,-1 0,0-1,0 1,1 0,-1 0,1-1,-1 1,1 0,0 0,-1 0,1 0,0 0,0 0,0 0,0 0,0 0,0 0,0 0,0 0,0 1,0-1,1 0,15-12</inkml:trace>
</inkml:ink>
</file>

<file path=ppt/ink/ink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6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1,'-11'28,"1"0,1 1,2 0,1 0,1 1,2 0,1 0,1 0,1 5,0-30,1-1,-1 1,1 0,-1-1,1 1,1-1,-1 0,1 1,-1-1,1 0,0 0,1 0,-1 0,1 0,0-1,-1 1,2-1,-1 0,0 0,1 0,-1 0,1 0,0-1,0 0,0 0,0 0,0 0,1 0,-1-1,0 0,1 0,-1 0,1 0,-1-1,1 0,0 0,-1 0,1 0,-1-1,1 0,3-1,11-6,0-1,0-1,-1-1,0 0,-1-1,-1-1,0-1,0 0,-2-1,0 0,0-2,-2 1,0-2,0 1,-2-2,-1 1,2-5,33-62,-31 60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36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32,'21'70,"-19"-56,6 317,-10-209,2 489,0-622</inkml:trace>
  <inkml:trace contextRef="#ctx0" brushRef="#br0" timeOffset="3233.627">933 88,'-12'-10,"0"1,-1 0,1 1,-2 0,1 1,-1 0,0 2,0-1,-1 2,0 0,0 0,0 2,0-1,0 2,0 0,0 1,-1 1,1 0,-2 1,4 1,0 0,0 1,0 0,0 1,1 0,0 1,0 0,0 1,1 1,0 0,0 0,1 1,0 0,1 1,0 0,0 0,1 1,1 0,0 1,0 0,1 0,0 0,1 0,1 1,0 0,1 0,-1 4,3-9,-1 0,1 0,0 0,1 0,0 0,0 0,0 0,1 0,1-1,-1 1,1 0,1 0,-1-1,1 0,0 1,1-1,0 0,0 0,1-1,-1 1,1-1,1 0,-1-1,1 1,0-1,0 0,1 0,0-1,-1 0,1 0,1-1,3 2,3-1,0-1,0-1,0 0,0-1,1-1,-1 0,0 0,0-2,1 0,-1 0,0-1,-1-1,1-1,-1 0,0 0,0-1,0-1,-1 0,7-6,-1 1,-1-1,-1-1,0 0,0-2,-2 1,0-2,0 0,-2-1,0 0,-1-1,-1 0,5-15,4-68,-19 102,0 1,0-1,0 0,-1 1,1-1,0 0,0 1,-1-1,1 0,0 0,0 1,-1-1,1 0,0 0,-1 0,1 1,0-1,-1 0,1 0,0 0,-1 0,1 0,0 0,-1 1,1-1,-1 0,1 0,0 0,-1 0,1-1,0 1,-1 0,1 0,-1 0,1 0,0 0,-1 0,1 0,0-1,-1 1,1 0,0 0,-1-1,1 1,0 0,0 0,-1-1,1 1,0 0,0-1,0 1,-1 0,1-1,0 1,0 0,0-1,0 1,0 0,0-1,0 1,-1 0,1-1,0 1,0-1,0 1,1-1,-18 28,5 8,2 1,1 0,2 0,1 1,1 11,-1 306,8-202,3-102,1-33</inkml:trace>
  <inkml:trace contextRef="#ctx0" brushRef="#br0" timeOffset="3499.66">1298 709,'-9'38,"-4"18,6-1,4-15,7-13,3-13</inkml:trace>
  <inkml:trace contextRef="#ctx0" brushRef="#br0" timeOffset="3921.369">1722 3,'-11'405,"-2"-305,-4 34,6-1,5 31,12-58,1-89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27:46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9 540,'4'4,"1"6,-4 5,-2 4,-5-2,-2 2,5-4,3-7,1-6</inkml:trace>
  <inkml:trace contextRef="#ctx0" brushRef="#br0" timeOffset="507.696">251 105,'-1'-17,"1"15,0 0,-1 0,1 0,0 0,0 0,0 0,0 0,1 0,-1 0,0 0,1 0,0 0,-1 0,1 0,0 0,0 0,0 1,0-1,0 0,0 1,1-1,-1 0,1 1,-1 0,1-1,-1 1,1 0,0 0,-1 0,3-1,13-5,0 1,0 1,0 1,1 0,0 1,0 1,-1 0,1 2,0 0,0 1,0 1,0 0,4 3,-19-5,0 0,-1 1,1 0,0 0,-1 0,1 0,-1 0,1 0,-1 0,1 1,-1-1,0 1,0 0,0 0,0 0,0 0,0 0,-1 0,1 0,0 1,-1-1,0 0,0 1,0-1,0 1,0 0,0-1,0 1,-1 0,0 0,1-1,-1 1,0 0,0 0,-1-1,1 1,0 0,-1-1,0 1,1 0,-1-1,0 1,-1-1,1 1,0-1,-1 1,1-1,-1 0,0 0,0 0,0 0,0 0,0 0,0 0,-1 0,-36 44,33-41,0 0,1 0,-1 1,1 0,0 0,0 1,1-1,0 1,0 0,1 0,0 0,0 1,1-1,-1 1,2 0,-1-1,1 3,4-4,0-1,1 0,-1 0,1 0,0 0,1-1,-1 1,1-1,0 0,0-1,0 1,1-1,-1 0,1 0,0-1,0 0,0 0,2 1,14 6,-17-6,122 80,-124-81,-1 0,0 1,1 0,-1-1,0 1,-1 0,1 0,0 0,-1 0,0 0,0 0,0 1,0-1,0 0,0 1,-1-1,0 1,0-1,0 0,0 1,0-1,-1 1,1-1,-1 0,0 1,0-1,0 0,-1 0,1 0,-1 0,1 0,-1 0,0 0,0 0,-1-1,1 1,0-1,-1 0,0 1,1-1,-4 1,-15 15,-2-2,0-1,-1 0,-1-2,0-1,-1-1,0-1,0-1,-20 4,43-12,1-1,0 1,-1 0,1-1,0 0,-1 1,1-1,-1 0,1 0,-1 0,1-1,0 1,-1-1,1 1,0-1,-1 0,1 0,0 0,0 0,-1 0,1 0,0 0,0-1,1 1,-1-1,0 0,0 1,0-2,-5-11</inkml:trace>
</inkml:ink>
</file>

<file path=ppt/ink/ink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6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1,'-19'3,"0"0,1 2,-1 0,1 1,0 1,1 0,-1 1,1 1,1 1,0 1,0 0,1 1,1 0,0 1,-12 15,19-18,0 1,1 0,0 0,1 0,0 1,1 0,0 0,1 0,0 0,1 0,1 1,0-1,0 1,2 8,0-16,0 1,1 0,0 0,0-1,0 1,1-1,0 1,0-1,0 0,1 0,0 0,-1-1,2 0,-1 1,0-1,1-1,0 1,0-1,0 1,0-1,1-1,-1 1,1-1,-1 0,1 0,0-1,1 1,4 0,0-1,-1 0,1 0,0-1,-1 0,1 0,-1-2,1 1,0-1,-1-1,0 0,0 0,0-1,0 0,1-2,7-4,-2 1</inkml:trace>
</inkml:ink>
</file>

<file path=ppt/ink/ink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7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0,'-39'152,"-13"129,41-221,4 1,2 0,3 0,5 57,-3-117,-1 1,1 0,1 0,-1-1,0 1,0 0,1-1,-1 1,1 0,-1-1,1 1,0 0,-1-1,1 1,0-1,0 1,0-1,0 0,0 1,1-1,-1 0,0 0,1 0,-1 0,1 0,-1 0,1 0,-1 0,1-1,0 1,-1 0,1-1,0 0,-1 1,1-1,0 0,0 0,-1 0,1 0,0 0,0 0,-1 0,1-1,0 1,-1-1,1 1,0-1,-1 0,1 0,-1 1,1-1,0-1,234-140,-205 124,-26 13,0 1,0 1,1-1,0 1,-1 0,1 0,0 0,1 1,-1 0,0 0,1 1,-1 0,1 0,-1 0,1 1,-1 0,6 1,-9 1,1 1,-1 0,0 0,0 0,0 0,0 1,-1-1,0 1,1 0,-1-1,0 1,-1 0,1 0,-1 0,1 1,-1-1,-1 0,1 0,-1 1,1-1,-1 0,0 1,-1 3,9 42,26 1,-21-40</inkml:trace>
</inkml:ink>
</file>

<file path=ppt/ink/ink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8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367 112,'0'653,"-26"-403,-4-88,39-151,-2-16</inkml:trace>
  <inkml:trace contextRef="#ctx0" brushRef="#br0" timeOffset="250.048">0 734,'39'-5,"31"-6,9-1,1 1,-9 2,-7 4,-9 1,-9 3,-8 0,-1-4,-2-1,-1 1,-3 0,-1 2,-1-4,-1 0,-5 1</inkml:trace>
  <inkml:trace contextRef="#ctx0" brushRef="#br0" timeOffset="4935.114">960 0,'-6'17,"1"0,0 0,1 1,1-1,1 1,0 0,1-1,2 11,-2-5,-11 212,-6 100,3-213,2 71,13-192,0-1,0 1,-1 0,1-1,0 1,0-1,0 1,0 0,0-1,0 1,0 0,0-1,0 1,0-1,0 1,0 0,1-1,-1 1,0-1,0 1,1 0,-1-1,0 1,1-1,-1 1,0-1,1 1,-1-1,1 1,-1-1,1 0,-1 1,1-1,-1 0,1 1,-1-1,1 0,0 0,-1 1,1-1,-1 0,1 0,0 0,-1 0,1 0,0 0,-1 0,1 0,-1 0,1 0,0 0,-1 0,1 0,-1-1,1 1,0 0,-1 0,1-1,-1 1,1 0,-1-1,1 1,-1-1,1 1,-1 0,1-1,-1 0,30-36,-29 37,181-264,-108 203,-72 60,0 0,0 0,0 1,0-1,0 0,0 1,0-1,0 1,1-1,-1 1,0 0,0 0,0 0,0 0,1 1,-1-1,0 0,0 1,0-1,0 1,0 0,0 0,0 0,0 0,0 0,-1 0,1 1,0-1,-1 0,1 1,-1 0,1-1,-1 1,0 0,1-1,-1 1,0 0,0 0,0 0,-1 0,1 1,8 21,-2-1,-1 1,-1 0,-1 1,0-1,-2 2,1 7,19 59,-19-72</inkml:trace>
  <inkml:trace contextRef="#ctx0" brushRef="#br0" timeOffset="5650.15">1864 649,'-34'21,"1"3,1 0,1 2,1 1,1 2,2 0,1 2,-2 6,26-36,0 1,0-1,0 1,0 0,1-1,-1 1,0 0,1 0,-1 0,1 0,0 0,-1 1,1-1,0 0,1 0,-1 1,0-1,1 1,-1-1,1 1,0-1,-1 1,1-1,1 1,-1-1,0 0,0 1,1-1,0 1,-1-1,1 0,0 1,0-1,0 0,1 0,-1 1,0-1,1 0,-1 0,1-1,0 1,0 0,-1-1,1 1,0-1,2 2,8-3,0 0,1-1,-2 0,1-1,0 0,0-1,0-1,-1 0,0 0,0-1,0 0,0-1,8-6,193-168,-211 179,0 0,0 0,0 0,0 0,0 1,0-1,0 0,0 0,1 1,-1-1,0 1,0-1,1 1,-1-1,0 1,1 0,-1-1,0 1,1 0,-1 0,1 0,-1 0,0 0,1 1,-1-1,0 0,1 1,-1-1,0 1,1-1,-1 1,0 0,0-1,0 1,0 0,0 0,0 0,0 0,0 0,0 0,0 0,0 0,0 0,-1 0,1 0,0 1,-1-1,1 0,-1 0,0 1,1-1,-1 0,0 1,0-1,0 1,4 50,-5-47,0-1,0 0,1 1,-1-1,1 1,0-1,1 1,-1-1,1 1,0-1,0 0,0 1,1-1,-1 0,1 0,0 0,0 0,0 0,1 0,0-1,-1 1,1-1,0 0,1 1,-1-1,0-1,1 1,0-1,0 1,3 1,11-2,-1-1,1-1,-1-1,1 0,-1-1,1-1,-1 0,0-2,0 0,0 0,-1-2,0 0,0-1,-1-1,0 0,0-1,-1 0,-1-1,11-11,-2 1,0-1,-2-2,-1 0,0 0,-2-2,-1 0,-1-1,5-14,1-8,-1-1,-3-1,-3-1,-1 0,-3-1,-2 0,-2-5,-4 53,-1-1,0 1,0-1,-1 1,1-1,-1 1,0 0,-1-1,1 1,-1-1,-1 1,1-1,0 1,-1 0,0 0,-1 0,1 0,-1 0,0 1,0-1,0 1,-1 0,1-1,-2 1,2 4,0 0,0 1,-1 0,1 0,0 0,0 0,0 0,0 0,0 1,1-1,-1 1,0 0,1 0,-1 0,1 0,0 1,-1-1,1 0,0 1,1 0,-1-1,0 1,1 0,-1 0,1 0,0 0,0 0,0 0,1 0,-1 1,-3 4,-9 26,1 1,2 1,1 0,2 0,1 1,0 19,-5 28,3-22,2 1,3-1,2 1,4 10,25 95,-54-230,17 40,0 1</inkml:trace>
  <inkml:trace contextRef="#ctx0" brushRef="#br0" timeOffset="5903.645">2229 367,'44'15,"42"4,17-1,0-4,-8-3,-10-5,-10-2,-8-3,-7-1,-7 0,-9-1,-7 0,-5 0,-3 1,-6 0</inkml:trace>
</inkml:ink>
</file>

<file path=ppt/ink/ink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5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592 530,'-19'-2,"0"1,-1 1,1 1,-1 1,1 0,0 1,0 2,0 0,1 1,-1 0,2 2,-1 0,1 1,0 0,0 2,2 0,-1 1,1 0,1 1,-3 4,13-10,0 1,0-1,1 0,0 1,0 0,1 0,0 0,1 0,-1 0,1 0,1 0,0 0,0 5,0-9,1 0,-1 0,0-1,1 1,0 0,0 0,0-1,1 1,-1-1,1 1,0-1,0 0,0 1,0-1,0 0,1 0,0-1,-1 1,1-1,0 1,0-1,0 0,1 0,-1 0,0 0,1-1,-1 1,1-1,1 1,11 0,1-1,-1 0,0-2,0 1,0-2,0 0,0-1,0-1,0 0,-1-1,1-1,-2 0,1-1,-1 0,0-2,0 1,-1-2,0 0,-1 0,0-1,0-1,-1 0,-1 0,0-1,2-5,19-15,-1-1,-2-2,-1 0,-2-2,-1-1,-2-1,-2-1,-2 0,-2-2,-1 0,7-39,-21 73,0 1,-1 0,0-1,-1 1,0 0,0-1,-1 1,0 0,0 0,-1 0,0 0,0 1,-4-6,5 10,0-1,0 1,0 0,0 0,-1 0,0 1,1-1,-1 0,0 1,0 0,0 0,0 0,-1 0,1 0,-1 1,1-1,-1 1,1 0,-1 0,0 0,1 1,-1-1,0 1,0 0,1 0,-1 0,0 0,0 1,1 0,-1 0,0 0,-2 1,1 0,-1 1,1 0,-1 0,1 1,0 0,1-1,-1 1,0 1,1-1,0 1,0 0,1 0,-1 0,1 0,0 1,0-1,1 1,0 0,-1 0,-29 124,27-91,2 0,1 1,2 0,2-1,1 0,3 1,1-1,1-1,3 0,1 0,4 6,-11-30,1-1,0 1,1-1,0 0,1-1,0 0,1 0,1-1,-1 0,2-1,0 0,11 8,-5-10</inkml:trace>
  <inkml:trace contextRef="#ctx0" brushRef="#br0" timeOffset="569.743">1158 77,'11'-7,"1"1,-1 0,2 1,-1 0,0 1,1 0,0 1,0 0,0 1,0 1,0 0,0 0,1 2,1 0,-14-1,0 0,0 1,0-1,0 1,0-1,0 1,-1 0,1-1,0 1,0 0,0 0,-1-1,1 1,0 0,-1 0,1 0,-1 0,1 0,-1 0,1 0,-1 0,0 0,1 0,-1 0,0 0,0 1,0-1,0 0,0 0,0 0,0 0,0 0,0 0,-1 0,1 0,0 0,-1 0,1 1,-1-2,1 1,-1 0,1 0,-1 0,0 0,1 0,-1 0,-32 44,33-45,-10 12,-76 109,84-118,1 1,-1 0,1 0,0-1,0 1,0 0,0 0,1 0,-1 0,1 0,0 0,1 0,-1 0,1 0,-1 0,1 0,0 0,1 0,-1-1,1 1,-1 0,1-1,0 1,0-1,1 0,-1 0,1 0,0 0,0 0,0 0,0-1,0 1,0-1,2 1,1 1,-1 0,2 0,-1 0,0-1,1 0,-1 0,1-1,0 0,0 0,0 0,0-1,0 0,0-1,1 1,-1-1,0-1,0 1,0-1,0 0,0-1,0 0,0 0,0-1,5-2,3-5</inkml:trace>
  <inkml:trace contextRef="#ctx0" brushRef="#br0" timeOffset="1248.11">1552 190,'34'12,"1"-2,-1-2,1 0,1-3,-1-1,1-2,18-1,-47-1,0 0,1 0,-1-1,0 0,0 0,0-1,0 0,0 0,0-1,0 1,-1-2,1 1,-1-1,0 0,0 0,0 0,-1-1,1 0,-1 0,0 0,-1-1,1 0,-1 0,2-4,5-8,-7 12,1 0,-1 0,-1 0,1 0,-1-1,0 1,-1-1,0 0,0 0,0 0,-1 0,0 0,0 0,-1 0,0-7,-1 12,0 1,0-1,0 0,-1 1,1-1,-1 1,1-1,-1 1,1 0,-1 0,0 0,0 0,1 0,-1 0,0 0,0 0,0 1,0-1,0 1,0 0,0-1,0 1,-1 0,1 0,0 0,0 0,0 1,0-1,0 1,0-1,0 1,0-1,0 1,0 0,1 0,-1 0,0 0,0 1,1-1,-1 0,1 1,-1-1,1 1,0-1,-1 1,1 0,0-1,0 1,0 0,0 0,0 0,0 2,-13 20,1 2,0 0,2 0,1 1,-5 24,-4 8,-9 22,3 1,3 1,4 1,4 1,4 0,3 2,7-70,-1 1,-1 0,-1-1,0 0,-1 0,-1 0,0 0,-7 12,9-23,0 1,-1-1,0 0,0 0,-1 0,1-1,-1 0,0 0,-1 0,1 0,-1-1,0 0,0 0,-1-1,1 1,-1-1,1-1,-1 1,0-1,0 0,0-1,-3 1,3 0,1-1,-1 1,0-1,1 0,-1-1,0 0,0 0,0 0,0-1,1 0,-1 0,0 0,1-1,-1 0,1-1,-1 0,1 1,0-2,0 1,1-1,-1 0,1 0,-1-1,1 1,1-1,-1 0,1-1,0 1,0-1,0 0,1 0,-1-1,1-3,1 1,0-1,1 1,0-1,0 0,1 0,1 0,-1 1,2-1,-1 0,1 1,1-1,0 1,0-1,1 1,0 0,0 1,6-9,0 0,1 1,1 0,0 1,1 0,1 0,0 2,1 0,16-11,-14 15,0 1,0 0,1 1,0 1,1 1,-1 0,1 2,-1 0,3 1,-2-1,139-17,-25-14,-114 29</inkml:trace>
  <inkml:trace contextRef="#ctx0" brushRef="#br0" timeOffset="1833.679">0 1122,'212'-9,"152"-28,-148 12,806-64,-626 79,-370 10</inkml:trace>
  <inkml:trace contextRef="#ctx0" brushRef="#br0" timeOffset="2450.029">1072 1320,'-37'13,"1"2,0 1,1 2,1 1,1 2,0 1,2 1,-19 19,46-39,0 1,0-1,1 1,-1-1,1 1,0 0,0 0,0 1,1-1,-1 0,1 1,0 0,0-1,1 1,0 0,-1 0,2 0,-1 0,0 0,1 0,0 0,0 0,1 0,-1 0,1 0,0 0,1 0,-1 0,1-1,0 1,0 0,0-1,1 0,-1 1,1-1,0 0,1 0,-1-1,1 1,-1-1,4 3,5-2,0 0,1 0,0-2,-1 1,1-1,0-1,0-1,0 0,0 0,0-1,0-1,0 0,0-1,-1 0,1-1,-1 0,0-1,0-1,-1 0,9-6,12-2,-2-1,0-1,0-2,-2-1,0-2,-2 0,21-22,-24 19,-2-1,-1 0,-1-2,-1 0,-1-1,-2-1,0 0,-2-1,7-26,-17 45,0-1,-1 0,-1 0,1 1,-2-1,0 0,0 0,-1 0,0 0,-1 0,-1 1,0-1,0 1,-3-6,4 11,-1 0,0 0,0 1,0-1,0 1,-1 0,0 0,0 0,0 0,-1 1,1-1,-1 1,0 1,-1-1,1 1,-1-1,1 2,-1-1,0 1,0-1,0 2,0-1,0 1,0 0,-1 0,1 0,-4 1,1 3,0 0,0 1,0 0,0 0,1 1,0 0,0 0,0 1,1 0,0 0,0 1,0 0,1 0,0 1,1 0,-1 0,2 0,-1 0,1 1,0 0,-2 7,-4 9,0 0,2 0,1 1,0 0,2 0,2 0,0 1,1-1,2 1,1 0,1-1,5 25,0-23,2 0,1 0,2-1,0 0,2-1,0-1,10 11,5 3,-16-27</inkml:trace>
  <inkml:trace contextRef="#ctx0" brushRef="#br0" timeOffset="2885.793">1892 1037,'-198'354,"129"-150,66-200,1-1,0 1,0 0,0-1,0 1,0 0,1 0,0 0,0 0,0 1,0-1,1 0,0 0,-1 0,2 1,-1-1,0 0,1 0,0 1,0-1,0 0,0 0,1 0,-1 0,1-1,0 1,1 0,-1-1,0 1,1-1,0 0,0 0,0 0,0 0,0 0,1-1,-1 1,1-1,0 0,3 1,11 0,0-2,0 0,0-1,0-1,0 0,0-2,0 0,0-1,0-1,1-1,22-19,-29 10</inkml:trace>
  <inkml:trace contextRef="#ctx0" brushRef="#br0" timeOffset="3146.247">1525 1348,'38'0,"22"0,11 0,-2-5,-8-1,-9 0,-10 1,-6 2,-5-5,-7 1</inkml:trace>
  <inkml:trace contextRef="#ctx0" brushRef="#br0" timeOffset="3532.886">2202 1066,'38'-1,"-23"0,1 1,-1 0,0 0,0 2,0 0,0 0,-1 2,15 4,-28-7,1-1,-1 1,1-1,-1 1,1 0,-1 0,0 0,0 0,1 0,-1 0,0 0,0 0,0 0,0 1,0-1,0 0,0 1,-1-1,1 1,0-1,-1 1,1-1,-1 1,0-1,1 1,-1-1,0 1,0 0,0-1,0 1,0-1,-1 1,1 0,0-1,-1 1,1-1,-1 1,1-1,-1 1,0-1,0 0,1 1,-1-1,0 0,-1 1,-50 55,50-56,0 1,-37 40,38-41,0-1,0 1,0 0,1 0,-1 0,0 0,1 0,-1 0,1 0,-1 0,1 0,0 0,-1 0,1 0,0 0,0 0,0 0,0 0,0 0,0 0,0 1,0-1,0 0,0 0,0 0,1 0,-1 0,1 0,-1 0,0 0,1 0,0 0,-1 0,1 0,0 0,-1-1,1 1,0 0,0 0,0-1,-1 1,1 0,0-1,0 1,0-1,1 1,6 1,0 0,0-1,0 0,0-1,1 1,-1-1,0-1,0 0,0 0,0 0,0-1,0-1,2 0,9-2,7-1</inkml:trace>
</inkml:ink>
</file>

<file path=ppt/ink/ink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00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0 744,'15'5,"19"1,8 0,2-1,-2-2,-3-1,-3-1,-3 0,-3-1,-1 0,-1-1,0 1,-1-5,-4-1</inkml:trace>
  <inkml:trace contextRef="#ctx0" brushRef="#br0" timeOffset="235.232">86 1027,'38'0,"23"0,9 0,-1-5,-8-2,-9 1,-9 1,-7 1,-5 2,-8 1</inkml:trace>
  <inkml:trace contextRef="#ctx0" brushRef="#br0" timeOffset="2167.44">932 744,'19'0,"16"0,12 0,2 0,-1 0,-6-5,-4-1,-4 0,-2 1,-3 2,-1 1,-1 0,-4 2</inkml:trace>
  <inkml:trace contextRef="#ctx0" brushRef="#br0" timeOffset="3069.963">1355 998,'66'-23,"-2"-3,-1-2,-1-3,-1-3,53-40,-93 58,0-2,-1 0,-1-1,-1-1,0 0,-2-2,0 0,-2 0,0-2,-2 0,2-4,-14 27,1 0,-1 1,1-1,-1 0,1 0,-1 0,0 0,1 1,-1-1,0 0,0 0,1 0,-1 0,0 0,0 0,0 0,0 0,0 0,-1 0,1 0,0 0,0 0,-1 1,1-1,0 0,-1 0,1 0,-1 0,1 0,-1 1,1-1,-1 0,0 1,1-1,-1 0,0 1,0-1,1 1,-1-1,0 1,0-1,0 1,0 0,0-1,1 1,-1 0,0 0,0-1,0 1,0 0,0 0,0 0,0 0,0 0,-52 15,39-4,0 0,2 1,-1 0,1 0,1 2,0-1,1 1,1 1,0 0,1 0,1 1,0 0,-4 16,9-28,0 0,1 0,0 0,0 0,0 1,0-1,1 0,0 1,-1-1,2 0,-1 0,0 1,1-1,0 0,0 1,0-1,1 0,-1 0,1 0,0 0,0-1,0 1,1 0,-1-1,1 1,0-1,0 0,0 0,0 0,1-1,-1 1,1-1,-1 1,1-1,0 0,0-1,0 1,0-1,0 0,3 1,15 0,0-1,0-1,0-1,0-1,0-1,0-1,-1-1,1-1,-1-1,-1 0,1-2,-1 0,-1-2,1 0,-2-1,0 0,0-2,4-5,97-97,-119 116,0 0,0 0,0 0,0 1,1-1,-1 0,0 0,0 0,1 0,-1 1,0-1,0 0,1 0,-1 0,0 0,0 0,1 0,-1 0,0 0,0 0,1 0,-1 0,0 0,1 0,-1 0,0 0,0 0,1 0,-1 0,0 0,1 0,-1 0,0 0,0-1,0 1,1 0,-1 0,0 0,0 0,1-1,-1 1,-14 33,9-23,2-6,1-1,0 1,0 0,0 0,0 0,1 0,0 0,-1 0,2 0,-1 0,0 0,1 1,0-1,0 0,0 1,0-1,1 0,-1 0,1 0,0 1,1-1,-1 0,1 0,-1 0,1-1,0 1,1 0,-1-1,1 1,-1-1,1 0,0 0,0 0,1 0,-1-1,4 3,1-2,-1-1,1 0,0 0,0-1,0 0,0 0,0-1,0 0,0-1,0 0,0 0,0 0,0-1,-1 0,1-1,0 0,-1 0,4-2,122-85,-103 67,-10 6,0-1,-2 0,0-1,-1-1,0-1,11-20,-10-8,-18 48,0 1,1-1,-1 0,0 0,0 0,0 0,0 0,0 0,0 1,0-1,0 0,0 0,0 0,0 0,-1 0,1 0,0 1,-1-1,1 0,-1 0,1 0,0 1,-1-1,0 0,1 1,-1-1,1 0,-1 1,0-1,1 1,-1-1,0 1,0-1,0 1,1-1,-1 1,0 0,0 0,0-1,0 1,0 0,1 0,-1 0,0 0,0 0,0 0,0 0,0 0,0 0,0 1,1-1,-1 0,0 0,0 1,0-1,-9 6,0-1,0 1,0 1,1 0,0 0,0 1,1 0,0 1,1 0,-1 0,2 0,-1 1,2 0,-1 0,1 1,1-1,-2 6,4-8,0-1,1 1,0 0,0 0,1 0,0 0,0-1,1 1,0 0,0 0,1-1,0 1,1-1,-1 1,1-1,1 0,-1 0,1 0,1 0,-1-1,1 0,0 0,0 0,1 0,0-1,0 0,0 0,0-1,1 0,0 0,0 0,0-1,0 0,1 0,-1-1,1 0,-1 0,1-1,0 0,0 0,6-1,43 2,-32-2</inkml:trace>
  <inkml:trace contextRef="#ctx0" brushRef="#br0" timeOffset="3465.809">3049 151,'37'-10,"-17"4,-1 0,2 1,-1 1,0 2,1-1,-1 2,1 1,0 1,0 0,-20-1,1 0,-1 0,0 1,0-1,1 0,-1 1,0-1,0 0,0 1,1-1,-1 1,0 0,0-1,0 1,0 0,0 0,0 0,0 0,0 0,-1 0,1 0,0 0,-1 0,1 0,0 0,-1 0,1 0,-1 0,0 1,1-1,-1 0,0 0,0 1,0-1,0 0,0 1,0-1,0 0,0 0,0 1,-1-1,1 0,0 0,-1 1,-33 56,23-41,6-9,1-5,1 0,0 0,1 0,-1 0,0 0,1 0,0 1,0 0,0-1,0 1,0 0,1 0,0-1,0 1,0 0,0 1,0-1,1 0,0 0,0 0,0 0,0 0,1 0,-1 0,1 0,0 0,0 0,1 0,-1 0,1 0,0 0,0-1,0 1,1-1,-1 0,1 0,0 1,-1-2,2 2,6 2,-1 0,1 0,0-1,0 0,0-1,1 0,0-1,-1 0,1-1,0 0,1 0,11-1</inkml:trace>
  <inkml:trace contextRef="#ctx0" brushRef="#br0" timeOffset="5970.046">3754 236,'81'-13,"-1"-3,-1-4,27-12,-93 29,-1 0,0 0,0-1,-1-1,1 0,-1-1,0 0,0 0,-1-1,0 0,0-1,0-1,-1 1,-1-1,1-1,5-8,-14 18,1-1,0 1,-1-1,1 0,-1 0,1 1,-1-1,1 0,-1 0,1 0,-1 1,0-1,1 0,-1 0,0 0,0 0,0 0,0 0,1 0,-1 0,-1 1,1-1,0 0,0 0,0 0,0 0,-1 0,1 0,0 0,-1 1,1-1,-1 0,1 0,-1 0,1 1,-1-1,1 0,-1 1,0-1,1 0,-1 1,0-1,0 1,1-1,-1 1,0-1,0 1,0 0,0 0,0-1,0 1,1 0,-1 0,0 0,0 0,0 0,0 0,0 0,0 0,0 0,0 0,0 1,1-1,-1 0,0 0,0 1,0-1,0 1,-8 6,-1 1,2 0,-1 0,1 1,1 0,-1 0,2 1,-1 0,1 0,1 0,0 1,0 0,-1 6,-30 82,4 2,5 1,0 27,-38 136,-77 188,137-437,-1 0,0-1,-1 0,-1-1,-1 1,0-1,0-1,-2 0,0 0,0-1,-1-1,0 0,-12 8,22-17,-1-1,0 1,0-1,0 0,1 1,-1-1,-1-1,1 1,0 0,0-1,0 0,0 1,0-1,0 0,0-1,-1 1,1-1,0 1,0-1,0 0,0 0,0 0,1 0,-1-1,0 1,0-1,1 0,-1 0,1 0,-1 0,1 0,0 0,-1-2,-2-3,0 0,1 0,0 0,0 0,0-1,1 1,0-1,1 0,0 0,0 0,1 0,-1-4,4-232,-3 234,0-1,1 1,0-1,1 1,0-1,0 1,1-1,1 1,0 0,0-1,1 2,0-1,0 0,1 1,1 0,0 0,0 0,1 1,-1 0,2 0,-1 1,7-5,248-83,-225 78,-2-2,0-1,-1-1,26-23,68-41,-127 84,1-1,-1 1,1-1,0 1,-1 0,1 0,0 0,0 0,0 0,-1 0,1 0,0 0,0 1,1-1,-1 1,0 0,0-1,0 1,0 0,0 0,0 0,0 1,0-1,0 0,0 1,0-1,0 1,0 0,0 0,0 0,0 0,0 0,-1 0,1 0,0 1,-1-1,1 0,-1 1,1 0,-1-1,0 1,0 0,0-1,0 1,0 0,0 0,0 0,0 0,-1 0,1 0,-1 2,-1 255,5-236,2-5</inkml:trace>
  <inkml:trace contextRef="#ctx0" brushRef="#br0" timeOffset="11275.437">4939 941,'-24'34,"-17"20,-2 6,1-7,4-8,7-6,6-11,0-9,6-8</inkml:trace>
</inkml:ink>
</file>

<file path=ppt/ink/ink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17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56 678,'-1'1,"-1"0,0 1,1-1,-1 0,0 0,1 1,-1-1,1 1,0-1,0 1,-1 0,1 0,0-1,1 1,-1 0,0 0,0 0,1 0,-1 0,1 0,0 0,-1 0,1 0,0 0,0 0,0 1,-1 7,-2 4,-3 3,0 1,2 0,0 1,2-1,0 1,0-1,2 1,0-1,2 1,0 0,0-1,2 0,1 0,0 0,1 0,3 6,-7-21,0 0,0-1,0 1,1-1,-1 1,1-1,-1 0,1 0,0 0,0 0,0 0,0-1,0 1,0-1,0 0,0 0,0 0,1 0,-1-1,1 1,-1-1,0 0,1 0,-1 0,0 0,1-1,-1 1,0-1,1 0,-1 0,1-1,5-1,0 0,0-1,0 0,-1-1,0 0,0 0,0-1,-1 0,1 0,4-6,94-100,-105 112,0-1,0 0,0 1,0-1,0 1,0-1,0 1,1 0,-1-1,0 1,0 0,0 0,0 0,1 0,-1 0,0 0,0 0,0 0,1 1,-1-1,0 0,0 1,0-1,0 0,0 1,1 0,-1-1,0 1,0 0,-1-1,1 1,0 0,0 0,0 0,0 0,-1 0,1 0,0 0,-1 0,1 0,-1 0,1 0,-1 1,21 57,-18-48,1 4,1-1,1 0,0 0,1-1,1 1,0-2,0 1,1-1,6 5,-13-14,2 1,-1-1,0 0,1 0,-1 0,1-1,0 1,0-1,0 0,0 0,0 0,0-1,0 1,1-1,-1 0,1-1,-1 1,1-1,-1 1,1-1,-1-1,1 1,-1 0,1-1,-1 0,0 0,1-1,-1 1,0-1,0 0,0 0,0 0,1-2,13-11,0 0,-2-2,0 0,-1-1,-1-1,0 0,-1 0,-2-2,0 1,-1-2,-1 1,-1-1,-1 0,0-5,11-85,-18 88</inkml:trace>
  <inkml:trace contextRef="#ctx0" brushRef="#br0" timeOffset="1262.49">1072 1,'-20'212,"10"1,11 85,0-119,-1-177,-1 0,0 1,1-1,-1 0,1 0,-1 1,1-1,0 1,0-1,0 0,0 1,0-1,0 0,1 1,-1-1,1 0,0 1,0-1,-1 0,1 0,1 0,-1 0,0 0,0 0,1 0,-1 0,1 0,0 0,0-1,-1 1,1-1,0 0,0 1,0-1,0 0,1 0,-1 0,0 0,0-1,1 1,-1-1,0 1,1-1,8-5,-1 0,0-1,0-1,0 1,0-2,-1 1,-1-1,1-1,-1 1,1-3,10-9,-14 14,17-17,1 0,1 2,1 0,1 2,0 0,12-4,-37 22,-1 1,1-1,0 1,0-1,0 1,0 0,0-1,0 1,0 0,0 0,0-1,0 1,1 0,-1 0,0 0,0 0,0 1,0-1,0 0,0 0,0 1,0-1,0 0,0 1,0-1,0 1,0-1,0 1,-1 0,1-1,0 1,0 0,0 0,-1-1,1 1,-1 0,1 0,0 0,-1 0,1 0,-1 0,0 0,1 0,-1 0,0 0,0 0,0 0,1 1,2 58,-3-52,0 6,-2-3,1 0,0-1,0 1,1 0,1 0,-1-1,2 1,0-1,0 1,1-1,0 1,1-1,0 0,0-1,1 1,0-1,1 0,0 0,1 0,0-1,0 0,3 2,-1-6,0-1,0 0,0 0,0 0,1-1,-1-1,1 1,-1-2,1 1,0-1,-1-1,1 0,-1 0,1-1,-1 0,1-1,-1 0,0 0,0-1,-1 0,1 0,-1-1,0-1,5-3,100-104,-104 103,-1 1,0-2,0 1,-1-1,0 0,-1 0,0-1,-1 0,0 0,-1 0,-1-1,0 1,0-1,0-10,-3 21,0 0,0 0,0 0,0 0,0 0,0-1,-1 1,1 0,-1 0,1 0,-1 0,0 0,0 0,0 0,0 1,0-1,0 0,0 0,-1 1,1-1,-1 1,1-1,-1 1,0 0,1-1,-1 1,0 0,0 0,0 0,0 0,0 1,0-1,0 0,0 1,0 0,0-1,0 1,0 0,-1 0,1 0,-83 24,76-18,0 2,0-1,0 1,1 1,0 0,1 0,-1 0,2 1,0 0,0 0,1 1,0-1,0 1,2 0,-1 1,1-1,1 1,0-1,1 1,0 0,0-1,1 1,1 0,0 0,1-1,2 10,2-12,-1-1,1 0,1 0,0-1,0 1,0-2,1 1,0-1,0 0,0-1,1 0,0 0,0-1,0 0,1 0,-1-1,1 0,0-1,-1 0,1-1,0 0,0 0,0-1,6-1,3-2,0-1,-1-1,0 0,0-1,0-1,0-1,-1-1,0 0,-1-1,0-1,-1 0,2-3,6-6,-1-1,-1 0,0-2,-2-1,-1 0,-1-1,13-26,17-91,-46 140,-1 1,0-1,0 0,0 0,0 0,0 0,0 0,-1 0,1 0,-1 0,1 0,-1 0,0 0,0 1,0-1,0 0,0 1,0-1,0 0,0 1,-1-1,1 1,0 0,-1 0,0-1,1 1,-1 0,0 0,1 0,-1 0,0 1,0-1,0 0,0 1,1 0,-1-1,0 1,0 0,0 0,0 0,0 0,0 0,0 0,0 1,0-1,0 1,0-1,0 1,1 0,-1-1,0 1,0 0,1 0,-1 1,1-1,-1 0,1 0,-1 2,-3-1,0 1,0-1,0 1,1 1,-1-1,1 1,0-1,0 1,0 1,1-1,-1 0,1 1,0 0,0-1,1 1,0 0,-1 1,2-1,-1 0,0 3,4-5,-1 0,1 0,1 0,-1 0,0-1,1 1,-1-1,1 0,0 0,-1 0,1 0,0 0,0 0,0-1,1 0,-1 1,0-1,1-1,-1 1,0 0,1-1,-1 1,1-1,-1 0,1 0,-1-1,0 1,1-1,2 0,-2 1,15 0,49 6,-66-5,-1 0,1-1,-1 1,1 0,-1 0,0 0,1 0,-1 0,0 0,0 0,0 1,0-1,0 0,0 1,0-1,0 1,-1-1,1 1,0-1,-1 1,1-1,-1 1,0 0,1-1,-1 1,0 0,0-1,0 1,0 0,0-1,-1 1,1 0,0-1,-1 1,0-1,1 1,-1-1,0 2,-10 28,9-27,0 0,-1 0,1 1,0-1,1 1,-1 0,1-1,0 1,0 0,1 0,-1 0,1-1,0 1,1 0,-1 0,1 0,0 0,0-1,0 1,0 0,1-1,0 1,0-1,0 0,1 1,0-1,-1 0,1-1,1 1,109 46,-101-40</inkml:trace>
  <inkml:trace contextRef="#ctx0" brushRef="#br0" timeOffset="1868.267">2653 961,'48'-15,"0"-2,-1-2,-1-3,8-6,-42 24,-1-1,0 0,-1 0,1-1,-1 0,0-1,0-1,-1 1,0-1,0-1,-1 0,0 0,-1-1,0 1,0-2,-1 1,-1-1,1 0,-2 0,1 0,-2-1,0 1,1-5,-5 12,1 0,-1 0,0 0,-1 1,1-1,-1 1,1-1,-1 1,0-1,0 1,-1 0,1 0,-1 0,1 0,-1 1,0-1,0 1,0-1,0 1,-1 0,1 0,-1 1,1-1,-1 1,1-1,-1 1,0 0,0 1,0-1,1 1,-1-1,0 1,0 0,0 1,0-1,0 1,1-1,-1 1,0 0,0 1,1-1,-1 1,1-1,-1 1,1 0,0 0,-1 1,-9 6,0 0,0 1,1 0,0 1,1 0,0 1,1 0,0 1,1 0,0 0,1 1,1 0,0 1,1 0,1 0,0 0,1 0,1 1,0-1,0 9,2-16,1 0,0 0,0 0,1 0,0 0,0 0,1-1,0 1,1-1,-1 1,1-1,1 0,-1 0,1 0,1 0,-1-1,1 1,0-1,0 0,1-1,0 0,0 1,0-2,1 1,-1-1,1 0,0 0,0-1,1 0,-1 0,1-1,-1 0,1 0,0-1,0 0,0 0,4 0,0-1,1 0,-1 0,0-2,1 1,-1-1,0-1,0-1,0 1,10-6,2-2</inkml:trace>
</inkml:ink>
</file>

<file path=ppt/ink/ink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1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1 666,'35'1,"0"0,0-3,0-1,0-2,-1-1,1-1,-1-2,-1-2,10-4,6-12,-2-2,0-2,-2-2,-2-2,35-35,53-90,-128 156,0 1,0-1,0 0,-1 0,0 0,1 0,-2 0,1 0,0-1,-1 1,0-1,0 1,0-1,-1 0,1 1,-1-1,0 1,0-1,-1 0,1 1,-1-1,0 1,-1-1,1 1,-1-1,0 1,0 0,0 0,0 0,-1 0,1 0,-1 0,0 1,-1 0,1-1,0 1,-1 0,0 0,1 1,-1-1,0 1,-1 0,-2-1,0 2,1 0,-1 1,1 0,-1 1,1-1,0 1,-1 0,1 1,0 0,-1 0,1 0,0 0,1 1,-1 0,0 1,1-1,0 1,0 0,0 0,-3 4,-84 100,80-92,1 2,1-1,1 1,0 1,1 0,1 0,1 0,1 1,0 0,2 0,0 0,1 0,1 1,1-1,1 0,1 1,3 15,-3-28,0 0,1 0,0 0,1 0,-1 0,1-1,1 1,-1-1,2 0,-1-1,0 1,1-1,1 0,-1 0,1-1,-1 0,2 0,-1-1,0 0,1 0,0 0,0-1,0 0,0-1,0 0,1 0,6 0,12 1,-1-1,1-2,-1 0,1-2,-1 0,0-2,0-1,12-5,-4 0,-2-2,0-1,0-2,-1 0,-1-3,-1 0,0-2,-1-1,-2-1,0-1,-1-1,-2-2,0 0,12-21,-30 40,1 1,-2-1,1 0,-1 0,0-1,-1 1,0-1,0 1,0-1,-1 0,0 0,-1-1,0 1,0 0,-1 0,0-1,0 1,-1-2,1 9,-1 0,1 0,-1 0,1 0,-1 0,0 0,0 0,1 0,-1 0,0 0,0 1,0-1,0 0,0 0,0 1,0-1,0 1,0-1,0 1,0-1,-1 1,1 0,0-1,0 1,0 0,-1 0,1 0,0 0,0 0,0 0,-1 0,1 0,0 1,0-1,0 0,0 1,0-1,-1 1,1-1,0 1,0 0,-1 0,-39 34,31-23,2 1,-1 0,2 1,0 0,0 0,1 0,1 1,1-1,0 2,1-1,-1 9,3-17,0 0,1 0,0 0,0 0,1 0,0 0,0 0,0 0,1-1,0 1,0 0,1-1,0 1,0-1,1 0,-1 0,1 0,1-1,-1 1,1-1,0 0,0 0,0-1,1 1,-1-1,4 1,2 1,1-1,0 0,0-1,0 0,0-1,1-1,0 0,-1 0,1-1,0-1,0 0,-1-1,1 0,0-1,-1 0,1-1,-1-1,10-3,11-6,1-1,-2-2,0-1,-1-2,-1-1,2-3,-10 8,0-2,-1 0,-1-1,0-2,-2 0,0-1,-1 0,-1-1,-1-1,-2-1,0 0,-1-1,-2 0,0-1,5-26,-13 48,-1 0,0 0,0 0,0 0,-1-1,0 1,1 0,-1 0,-1 0,1-1,-1 1,0 0,1 0,-2 0,1 0,0 0,-1 0,0 0,0 0,0 1,0-1,-1 1,0-1,1 1,-1 0,0 0,0 0,-1 1,1-1,-1 1,1-1,-1 1,0 0,0 1,0-1,0 1,0 0,0-1,0 2,0-1,0 0,-1 1,1 0,0 0,0 0,0 1,-2 0,-3 3,-1 0,1 1,0 1,0 0,1 0,0 0,0 1,0 1,1-1,0 1,1 0,-1 1,2-1,-1 1,1 0,0 1,-2 6,-2 7,1 0,1 1,1 0,1 0,1 0,1 0,1 3,1-15,0 1,1-1,0 1,1 0,0-1,1 1,0-1,1 0,1 0,0 0,0 0,1 0,1-1,0 0,0 0,1-1,1 1,0-1,0-1,1 0,0 0,0-1,4 3,1-2,0 0,1-1,0-1,0-1,0 0,1 0,0-2,0 0,0-1,1 0,-1-2,1 0,-1 0,1-2,-1 0,1-1,1-1,7-3</inkml:trace>
</inkml:ink>
</file>

<file path=ppt/ink/ink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2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1,'0'38,"5"23,2 5,-1-3,-1-8,-1-13</inkml:trace>
</inkml:ink>
</file>

<file path=ppt/ink/ink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2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2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1,'-17'11,"0"0,1-1,0 2,1 0,0 1,1 0,1 1,0 1,11-13,1 1,-1-1,1 1,0-1,0 1,0 0,0 0,0-1,0 1,1 0,0 0,-1 0,1 0,0 0,0 0,1-1,-1 1,0 0,1 0,0 0,0 0,0-1,0 1,0 0,0-1,1 1,-1-1,1 0,0 1,0-1,0 0,0 0,0 0,0 0,1 0,-1-1,0 1,1-1,-1 1,1-1,0 0,-1 0,1 0,0 0,1-1,46 16,-42-15,0 0,0 0,0 1,0 0,-1 1,1 0,-1 0,0 0,0 1,0 0,0 1,-1-1,1 1,-1 0,-1 1,1 0,-1 0,0 0,0 0,0 1,-1 0,0 0,1 3,-4-4,1-1,-1 1,0-1,-1 1,0-1,0 1,0 0,0-1,-1 1,0-1,0 1,0-1,-1 1,0-1,0 0,0 0,-1 0,0 0,0 0,0 0,0-1,-1 1,1-1,-1 0,-1 0,1-1,0 1,-1-1,0 0,1 0,-1 0,-5 1,4 1,0-1,0 0,0-1,0 1,-1-1,0 0,1 0,-1-1,0 0,0-1,0 1,0-1,-1 0,1-1,0 0,0 0,-1-1,1 1,0-1,0-1,0 0,0 0,0 0,0-1,-3-1,-3-8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27:45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98 114,'-47'358,"-4"-35,51-301</inkml:trace>
  <inkml:trace contextRef="#ctx0" brushRef="#br0" timeOffset="1101.302">800 90,'-1'-5,"-1"0,0 0,0 0,-1 1,1-1,-1 0,0 1,0 0,-1 0,1 0,-1 0,0 0,0 1,0-1,-1 1,1 0,-1 1,0-1,1 1,-1 0,0 0,0 0,-1 1,1-1,0 1,0 1,-1-1,1 1,-1 0,1 0,0 0,-1 1,1 0,0 0,0 0,0 1,0 0,0 0,-3 2,-6 3,1 2,0-1,1 2,0 0,0 0,1 1,1 0,0 1,0 1,1-1,1 1,0 1,-3 8,8-17,0 2,0-1,0 0,1 1,0-1,0 1,1-1,0 1,0 0,0 0,1 0,0 0,0-1,1 1,0 0,0 0,1-1,0 1,0-1,0 1,1-1,0 0,0 0,1 0,-1 0,1 0,0-1,1 0,0 0,-1 0,4 2,5-2,0-1,0 0,0-1,0 0,0-1,1 0,-1-1,1-1,-1 0,1-1,-1 0,1-1,-1 0,0-2,0 1,0-2,0 1,-1-2,1 0,-1 0,-1-1,1 0,-1-1,1-2,195-139,-207 150,0-1,0 0,0 1,0-1,0 0,0 1,0-1,0 0,0 1,0-1,0 0,0 1,0-1,0 0,0 1,0-1,1 0,-1 0,0 1,0-1,0 0,1 1,-1-1,0 0,0 0,1 0,-1 1,0-1,0 0,1 0,-1 0,0 0,1 1,-1-1,0 0,1 0,-1 0,0 0,1 0,-1 0,0 0,1 0,-1 0,0 0,1 0,-1 0,0 0,0 0,1-1,-1 1,0 0,1 0,-1 0,0 0,-17 41,11-29,-157 416,168-332,4-81</inkml:trace>
</inkml:ink>
</file>

<file path=ppt/ink/ink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9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1 342,'34'0,"-1"-2,1-1,0-1,-1-2,0-1,-1-2,1-1,-2-1,1-2,6-5,-23 8,-1 0,1-1,-2-1,0 0,0-1,-1 0,-1-1,0 0,-1-1,1-2,-10 15,1-1,0 0,-1 1,0-1,0 0,0 0,0 0,0 1,0-1,-1 0,1 0,-1 0,0 0,0 0,0-1,0 1,-1 0,1 0,-1 1,0-1,1 0,-2 0,1 0,0 0,0 1,-1-1,1 0,-1 1,0 0,0-1,0 1,0 0,0 0,-1 0,1 0,-1 0,1 1,-1-1,1 1,-1-1,0 1,0 0,0 0,0 0,0 1,-2-1,-3-1,-1 0,0 1,0 0,0 0,0 1,0 0,0 1,0 0,0 0,1 1,-1 0,0 0,1 1,-1 0,1 1,0 0,0 0,-2 2,-125 105,122-98,0 0,1 1,1 0,0 1,1 0,1 1,1 0,0 0,0 1,2 0,0 0,1 1,1 0,1 0,0 0,1 0,1 0,1 1,1-12,0 0,0 0,0 0,1-1,0 1,0-1,1 1,0-1,0 0,0 0,1 0,0 0,0-1,1 1,-1-1,1 0,0-1,0 1,1-1,-1 0,1 0,0-1,0 1,4 0,7 3,0-1,1 0,-1-2,1 0,0 0,0-2,0-1,14 0,19-1,-1-3,0-2,0-2,-1-2,0-2,32-13,-50 13</inkml:trace>
</inkml:ink>
</file>

<file path=ppt/ink/ink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8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14,'-12'-4,"-1"1,0 1,0 0,0 0,0 1,0 1,0 0,-1 1,1 1,0 0,1 0,-1 2,0-1,1 2,-1-1,1 2,1 0,-12 6,3 3,15-13,0 0,0 0,0 0,0 1,1-1,0 1,-1 0,1 1,0-1,0 1,1-1,-1 1,1 0,0 1,0-1,0 0,1 1,-1 0,1 0,0-1,1 1,-1 0,1 1,0-1,0 0,0 0,1 0,0 1,0-1,0 0,1 0,0 0,0 4,6 2,0-2,1 1,0-1,1 0,-1-1,2 0,-1 0,1-1,0 0,1-1,-1 0,1-1,0 0,10 3,-7-2,1 0,-1 1,0 1,-1 0,0 1,-1 1,1 0,6 7,-17-14,0-1,0 0,0 1,-1-1,1 1,-1-1,1 1,-1 0,0 0,0 0,0 0,0-1,-1 1,1 0,-1 0,0 1,0-1,0 0,0 0,0 0,-1 0,1 0,-1 0,0 0,0-1,0 1,0 0,0 0,-1-1,1 1,-1 0,0-1,0 0,0 1,0-1,0 0,0 0,-2 1,-6 5,1 0,-1-1,-1-1,1 0,-1 0,0-1,0 0,-1-1,-2 1,-188 32,178-36</inkml:trace>
  <inkml:trace contextRef="#ctx0" brushRef="#br0" timeOffset="366.049">702 212,'-12'32,"1"0,2 1,1 0,2 0,1 1,1 0,2-1,2 1,2 16,-2-45,1 0,0-1,0 1,0-1,0 1,1-1,0 1,0-1,0 0,0 0,1 0,0 0,-1-1,1 1,1-1,-1 1,0-1,1 0,0 0,-1-1,1 1,0-1,1 0,-1 0,0 0,1 0,-1-1,1 0,-1 0,1 0,-1 0,1-1,4 0,1 0,0 0,0-1,0-1,0 0,-1 0,1-1,0 0,-1 0,0-1,0-1,0 1,0-1,-1-1,0 0,0 0,0 0,5-7,4-4,0-2,-1 0,-1-1,-1 0,0-1,6-15,-14 24,-1-1,0 0,-1-1,0 0,-1 1,0-1,-1 0,-1 0,0 0,-1 0,0-1,-2-3,1 11,1 1,-1 0,-1 0,1 0,-1 0,0 0,0 0,-1 0,0 1,0-1,0 1,-1 0,0 0,0 0,0 0,0 1,-1-1,0 1,0 0,0 1,0-1,0 1,-1 0,0 0,1 1,-1 0,0 0,-3-1,-42 4,32 6</inkml:trace>
  <inkml:trace contextRef="#ctx0" brushRef="#br0" timeOffset="970.313">1211 607,'167'-198,"-16"26,-79 112,-69 60,-1 1,0 0,1 0,-1 0,0 1,0-1,0 0,0 1,0-1,0 1,0 0,0 0,-1 0,1 0,0 0,-1 0,0 0,0 0,1 0,-1 1,-1-1,1 1,0-1,0 1,-1-1,0 1,1-1,-1 1,0-1,0 1,0-1,-1 1,1-1,-1 1,1-1,-1 1,-1 1,2 1,0 14,-1-16,0 1,0-1,0 0,1 1,-1-1,1 0,0 1,0-1,0 1,0-1,1 0,-1 1,1-1,0 0,0 1,0-1,1 0,-1 0,1 0,0 0,-1 0,1 0,1-1,-1 1,0-1,1 1,-1-1,1 0,-1 0,1 0,0 0,0 0,0-1,0 1,0-1,3 1,7-3,-1-1,1 0,-1-1,0 0,0-1,0 0,-1-1,1-1,-1 1,0-2,-1 1,0-2,0 1,6-7,6-2,-4 3,72-34,-87 48,-1 0,0 0,1 1,-1-1,0 1,1 0,-1 0,0-1,0 1,0 0,-1 1,1-1,0 0,-1 0,0 1,1-1,-1 1,0-1,0 1,-1 0,1-1,0 1,-1 0,1 0,-1-1,0 1,0 0,0 0,-1-1,1 1,-1 0,1 0,-1-1,0 1,0 0,0-1,0 1,-7 26,6-23,0-1,0 0,0 1,1-1,0 1,0 0,0-1,1 1,0 0,0 0,0-1,1 1,0 0,0-1,0 1,1-1,0 3,9-1,-1-5</inkml:trace>
</inkml:ink>
</file>

<file path=ppt/ink/ink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32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374 762,'-17'-119,"16"116,0 0,0 0,-1 0,1 0,-1 0,1 0,-1 1,0-1,0 1,0-1,-1 1,1 0,-1 0,1 0,-1 0,1 0,-1 1,0-1,0 1,0 0,0-1,0 1,0 1,0-1,0 0,-1 1,1 0,0-1,0 1,0 0,-1 1,1-1,0 1,0-1,-3 2,-10 4,1 0,-1 1,1 1,1 1,-1 0,2 1,-1 0,1 1,1 0,0 1,0 1,1 0,1 0,0 1,1 0,1 1,0 0,-4 12,8-19,-1 1,2 0,-1 0,1 1,1-1,0 0,0 1,1 0,0-1,0 1,1 0,1 0,0-1,0 1,1 0,0-1,0 1,1-1,0 0,1 0,0 0,1 0,0-1,0 0,0 0,1 0,1 0,-1-1,2 1,14 3,1 0,-1-2,1-1,1 0,-1-2,1 0,1-2,-1-1,0-1,1-1,-1-1,1-1,-1-1,1-1,-1-1,0-2,0 0,-1-2,0 0,0-1,20-13,-6 6</inkml:trace>
  <inkml:trace contextRef="#ctx0" brushRef="#br0" timeOffset="303.917">910 734,'-9'17,"1"1,1-1,0 1,2 1,0-1,1 1,1 0,1 0,0 0,1 0,2 0,0 0,0 0,3 7,-2-21,0 0,0 0,0 0,0 0,1-1,0 1,0-1,1 1,-1-1,1 0,0 0,0-1,0 1,0-1,0 0,1 0,0 0,0-1,-1 1,1-1,1 0,-1-1,0 1,0-1,1 0,-1-1,0 1,1-1,-1 0,1 0,-1-1,0 1,1-1,-1 0,0-1,1 1,2-3,22-6,-1-1,0-1,-1-2,0-1,8-7,-17 10,-5 6,-2-2,1 0,-1-1,0 0,0 0,-1-1,-1-1,1 0,-2 0,0-1,0 0,-1-1,-1 0,0 0,0-1,-1 0,-1 0,-1 0,0 0,-1-1,0 0,-1 0,-2 10,0 1,-1-1,1 0,-1 1,0-1,0 0,-1 1,1-1,-1 1,0 0,0 0,-1 0,1 0,-1 0,0 0,0 0,0 1,0 0,-1-1,0 1,1 1,-1-1,0 0,0 1,0 0,-1 0,1 0,-1 0,1 1,-1 0,-3-1,-4 0,0 0,0 1,0 0,0 1,0 0,0 1,0 0,0 1,0 0,0 1,1 0,-1 2,-49 25,41-15</inkml:trace>
  <inkml:trace contextRef="#ctx0" brushRef="#br0" timeOffset="770.141">1559 1157,'309'-395,"-209"276,-104 151,-6 18,7-44,0 1,1-1,0 0,0 1,1 0,0-1,0 1,1 0,-1 0,2-1,-1 1,1 0,0 0,0-1,0 1,1-1,0 1,1-1,-1 0,1 0,1 0,-1 0,1 0,0-1,0 1,3 2,-2-4,1 0,1 0,-1-1,0 1,1-1,0-1,-1 1,1-1,0 0,0-1,1 0,-1 0,0 0,0-1,0 0,1 0,-1-1,0 0,0 0,0-1,0 0,0 0,0-1,-1 1,1-2,-1 1,1-1,-1 0,0 0,-1 0,1-1,-1 0,0 0,3-4,82-96,-80 90</inkml:trace>
  <inkml:trace contextRef="#ctx0" brushRef="#br0" timeOffset="1170.812">2830 508,'-33'9,"1"1,1 1,0 2,1 1,0 1,1 2,-15 12,41-28,0 1,0-1,0 1,0 0,0 0,0 0,1 1,-1-1,1 1,-1-1,1 1,0 0,0 0,0 0,1 0,-1 0,1 0,-1 1,1-1,0 1,0-1,1 0,-1 1,1-1,0 1,-1-1,2 1,-1 0,0-1,1 1,-1-1,2 3,5 2,0-1,0 0,1 0,0 0,1-1,-1-1,1 1,0-1,1-1,-1 0,1 0,-1-1,1 0,5 1,94 46,-107-49,-1 0,1 1,-1-1,0 0,1 0,-1 1,0-1,0 1,0-1,0 1,0-1,0 1,0 0,-1 0,1-1,-1 1,1 0,-1 0,0 0,1-1,-1 1,0 0,0 0,0 0,-1 0,1-1,0 1,-1 0,1 0,-1 0,1-1,-1 1,0 0,0-1,0 1,0-1,0 1,0-1,0 1,-2 0,-62 51,54-46,-8 6,0 0,-1-1,0-1,-1-1,0-1,-1-1,-15 3,13-6</inkml:trace>
  <inkml:trace contextRef="#ctx0" brushRef="#br0" timeOffset="1501.747">3394 198,'-10'43,"-7"38,-2 15,-2-3,3-9,4-14,0-9,2-10,3-8,3-8,-2-5,0-2,2-1,2-1,1 1,1-1,-3-3,-2-7</inkml:trace>
  <inkml:trace contextRef="#ctx0" brushRef="#br0" timeOffset="1688.389">2914 705,'43'-4,"38"-3,16 1,-1 2,-10 0,-11 2,-13 1,-8 0,-8 1,-7 1,-6 4,-3 1,-7 0</inkml:trace>
  <inkml:trace contextRef="#ctx0" brushRef="#br0" timeOffset="2469.447">4212 790,'-7'-8,"-1"2,0-1,0 1,0 0,-1 1,0 0,0 0,0 1,-1 0,1 0,-1 1,0 1,0 0,0 0,0 1,0 0,0 0,-1 2,1-1,0 1,0 0,0 1,0 0,0 1,0 0,1 1,-1 0,1 0,0 1,0 0,1 1,-1 0,1 0,1 0,-1 1,1 1,0-1,1 1,-1 0,1 1,-3 1,0 1,1 0,0 1,1 0,0 0,1 0,0 1,1 0,0 0,1 0,1 0,0 1,1 0,0 0,1-1,1 1,0 0,1 0,0 0,2 6,-2-16,0-1,1 0,-1 1,1-1,-1 0,1 0,0 1,1-2,-1 1,0 0,1 0,-1-1,1 1,0-1,0 0,0 0,0 0,0 0,1-1,-1 1,0-1,1 0,-1 1,1-2,-1 1,1 0,0-1,-1 0,1 0,0 0,-1 0,1 0,2-1,7-1,-1-1,0 0,1-1,-1 0,-1-1,1 0,-1-1,1 0,0-2,106-106,-36 28,-70 74,0 2,1-1,1 2,0 0,0 0,0 2,1-1,0 2,2 0,-15 5,0 1,0 0,0 0,0-1,0 1,0 0,0 1,0-1,0 0,0 1,0-1,0 1,0-1,0 1,0 0,0 0,-1 0,1 0,0 0,0 0,-1 1,1-1,-1 1,1-1,-1 1,0-1,0 1,1 0,-1-1,0 1,0 0,-1 0,1 0,0 1,17 78,-16-68,-1-4,0-1,0 1,1 0,1-1,-1 1,1-1,0 1,1-1,0 0,1-1,-1 1,1-1,1 0,-1 0,1 0,8 3</inkml:trace>
  <inkml:trace contextRef="#ctx0" brushRef="#br0" timeOffset="2889.804">4607 1072,'80'-113,"6"4,40-35,-126 144,0 1,0 0,0-1,0 1,0-1,0 1,0-1,1 1,-1-1,0 1,0-1,1 1,-1-1,0 1,0-1,1 0,-1 1,1-1,-1 0,0 1,1-1,-1 0,1 1,-1-1,1 0,-1 1,1-1,-1 0,1 0,-1 0,1 0,-1 0,1 1,-1-1,1 0,-1 0,1 0,-1 0,1 0,-1-1,1 1,-1 0,1 0,-1 0,1 0,-1-1,1 1,-1 0,1 0,-1-1,1 1,-1 0,1-1,-1 1,0 0,1-1,-1 1,0-1,1 1,-1-1,0 1,0-1,1 1,-1-1,0 1,-5 43,2-36,0 0,0 0,1 0,0 0,1 0,-1 0,1 1,1-1,-1 1,2-1,-1 1,1-1,0 0,0 1,0-1,1 0,1 0,-1 0,1 0,0 0,1-1,0 1,0-1,0 0,0 0,1 0,0-1,1 1,-1-1,1-1,5 5,2-5,1 0,-1-1,1 0,0-1,0-1,-1 0,1-1,0 0,0-1,0-1,0 0,-1-1,1 0,-1-1,0 0,0-2,0 1,-1-1,0-1,0-1,6-4,114-118,-105 102,-16 15</inkml:trace>
  <inkml:trace contextRef="#ctx0" brushRef="#br0" timeOffset="3470.417">6018 0,'-7'150,"-7"-1,-21 86,11-78,-10 87,17-160,4-93,5-4</inkml:trace>
  <inkml:trace contextRef="#ctx0" brushRef="#br0" timeOffset="3689.165">5567 424,'43'9,"38"4,15-1,-3-3,-9-2,-14-3,-9-1,-9-2,-10-1,-7-1,-4 1,-4-1,0 1,-6-1</inkml:trace>
</inkml:ink>
</file>

<file path=ppt/ink/ink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38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656 1,'-34'0,"1"2,0 1,0 2,0 1,1 2,0 1,0 1,1 2,-19 10,31-9,1 1,0 0,1 1,0 1,2 1,0 0,0 1,-6 12,-19 22,27-39,2 1,-1 1,2 0,0 1,1 0,0 0,2 1,0 0,0 0,2 1,0 0,1 0,1 0,0 9,2-20,0 1,1-1,0 0,0 1,1-1,0 0,0 1,0-1,1 0,0 0,1 0,0 0,0-1,0 1,1-1,0 1,0-1,0 0,1-1,0 1,0-1,1 0,-1 0,1-1,0 1,0-1,1 0,18 5,-1-1,1-1,0-1,0-1,1-1,6-1,8-2,0-1,-1-2,1-2,-1-1,1-2,-2-2,7-4,-24 8,0 0,-1-2,0 0,-1-1,0-2,0 0,17-11,-23 10</inkml:trace>
  <inkml:trace contextRef="#ctx0" brushRef="#br0" timeOffset="330.734">769 340,'-41'0,"-397"17,190 20,263-34,4-3</inkml:trace>
</inkml:ink>
</file>

<file path=ppt/ink/ink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39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65,'-22'135,"-4"45,-7-1,-8-1,-28 62,51-195,-1 0,-2-1,-2-1,-8 10,21-33,18-18,22-25,-13 9</inkml:trace>
  <inkml:trace contextRef="#ctx0" brushRef="#br0" timeOffset="5762.322">621 37,'-2'1,"0"0,0 1,1-1,-1 1,0 0,1-1,-1 1,1 0,0 0,-1 0,1 0,0 0,0 0,0 0,1 1,-1-1,0 0,1 0,0 1,-1-1,1 0,0 1,0-1,0 0,0 1,0 0,-14 225,-27 78,-43-30,69-233,-15 82,25-74,5-44,0 1,0-1,-1 1,0-1,0 1,-1-1,0 0,-1 1,1-1,-1 0,-3 4,-12 16,24-31</inkml:trace>
  <inkml:trace contextRef="#ctx0" brushRef="#br0" timeOffset="6680.132">0 149,'27'-17,"0"2,0 1,2 1,-1 2,2 0,15-2,4-1,1 2,1 2,0 2,0 2,1 3,-1 2,1 2,-1 2,40 9,-72-8,0 0,0 2,-1 0,1 1,-1 1,-1 1,0 0,0 1,-1 1,14 12,-23-17,0 0,-1 0,0 1,0 0,0 0,-1 0,0 1,-1 0,0 0,0 0,0 0,-1 1,-1-1,1 1,-1 0,-1 0,0 0,0 0,0 0,-1 0,-1 0,0 0,0-1,-1 5,-1 0,-1-1,0 0,0 0,-1-1,-1 0,0 0,0 0,-1 0,-1-1,0 0,0-1,-1 0,0 0,0-1,-7 5,-15 12,-86 50,88-65,0-2,0-1,-1-2,0 0,0-2,0-1,-12-2,43 0,-1 1,0 0,1-1,-1 1,0-1,0 1,1-1,-1 1,0 0,0-1,0 1,0 0,0-1,0 1,0-1,0 1,0 0,0-1,0 1,-1-1,1 1,0 0,0-1,-1 1,1-1,0 1,-1-1,1 1,0-1,-1 1,1-1,-1 1,1-1,-1 1,1-1,-1 0,1 1,-1-1,1 0,-1 0,1 1,-1-1,0 0,1 0,-1 0,1 0,-1 0,0 1,1-1,-1 0,1-1,-1 1,0 0,1 0,-1 0,0 0,1 0,-1-1,1 1,-1 0,1 0,207 119,-151-74,-2 2,-3 3,-1 2,38 54,-19-10,-63-90</inkml:trace>
</inkml:ink>
</file>

<file path=ppt/ink/ink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03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280 778,'-26'18,"1"1,1 1,1 2,0 0,2 1,0 1,2 1,1 1,1 1,-8 18,20-38,0 0,1 0,0 1,1 0,-1-1,1 1,1 0,0 0,0 1,1-1,-1 0,2 1,-1-1,1 1,1-1,-1 0,2 1,-1-1,1 0,0 0,1 0,0 0,0 0,0 0,1-1,0 0,1 0,0 0,0 0,0-1,1 1,0-1,0-1,4 3,1-2,1-1,0-1,0 0,1 0,-1-1,1-1,0 0,-1-1,1 0,0-1,0-1,0 0,-1 0,1-1,-1-1,1 0,-1-1,0 0,0-1,0 0,-1-1,1 0,-2-1,1 0,-1-1,0 0,8-8,-3 2,0 0,0 0,-1-1,-1-1,-1-1,0 1,-1-2,-1 0,0 0,-2-1,0 0,-1 0,-1-1,-1 1,-1-2,0 1,-1 0,-2-1,0 1,-1-1,-1 1,-1-1,-1 1,0 0,-2 0,-3-9,4 21,-1 0,0 0,0 1,-1-1,0 1,0 0,0 1,-1-1,0 1,-1 1,1-1,-1 1,0 1,0-1,-1 2,1-1,-1 1,0 0,0 1,0-1,0 2,0 0,0 0,-1 0,1 1,0 1,0-1,-1 2,1-1,0 1,0 1,0-1,1 1,-1 1,-2 1,6-2,0 0,0 0,0 1,0-1,1 1,-1 0,1 1,0-1,0 1,1-1,0 1,-1 0,1 0,1 1,-1-1,1 1,0-1,0 1,1 0,0 0,0-1,0 1,1 0,-1 0,1 0,1 0,-1 0,1 0,0 0,1 0,-1-1,1 1,0-1,0 1,1-1,0 1,9 3,1 0,0-1,1 0,-1-1,1-1,1 0,-1-1,1 0,0-2,0 1,0-2,0 0,0-1,1 0,-1-1,2-1,34 0,1-1,-1-3,-1-2,1-3,-2-1,1-3,-1-2,-2-2,1-2,-2-2,-1-2,20-16,-54 34,0-1,-1 0,-1-1,1 0,-1 0,0-1,-1 0,0-1,-1 0,0 0,0 0,-1-1,0 0,-1 0,0-1,-1 0,-1 1,0-1,2-12,-5 21,0-1,-1 1,1-1,-1 0,0 1,0-1,0 1,0 0,-1-1,1 1,-1 0,0 0,0 0,0 0,-1 0,1 0,0 0,-1 1,0 0,0-1,0 1,0 0,0 0,0 0,0 1,-1-1,1 1,0 0,-1 0,1 0,-1 0,0 1,-4-2,0 0,1 1,-1 1,0-1,0 1,0 0,0 1,0 0,0 0,1 1,-1 0,0 0,1 1,-4 1,5-1,0 0,0 1,0-1,1 1,-1 1,1-1,0 1,0 0,0 0,1 0,0 0,0 1,0 0,1 0,0 0,0 0,0 1,1-1,0 1,0-1,1 1,0 0,0 0,0-1,1 1,0 0,0 0,1 0,0 0,0-1,1 1,-1 0,4 5,1-3,2 0,-1 0,1 0,0-1,1-1,0 1,0-2,1 1,0-1,0 0,0-1,1-1,0 1,-1-1,2-1,-1 0,1-1,22 10,-22-8,-3-2,0 0,0 0,0 1,0 0,0 1,-1 0,0 0,1 1,-1 0,-1 0,1 1,-1 0,0 0,-1 1,1 0,-1 0,0 0,-1 1,0 0,0 0,-1 0,0 1,1 4,-3 0,-2-1,1 0,-2 1,0-1,0 0,-1 1,-1-1,0 0,0 0,-1-1,-1 1,0-1,-1 0,0 0,0 0,-5 4,-30 65,39-77,1 0,-1-1,1 1,0 0,0 0,1 0,-1 0,0 0,1 0,0 0,0 0,0 0,0 0,0 0,0 0,1 0,-1 0,1 0,0 0,0-1,0 1,1 1,9 7</inkml:trace>
  <inkml:trace contextRef="#ctx0" brushRef="#br0" timeOffset="515.712">1889 750,'-32'29,"1"2,2 1,1 1,2 1,1 1,1 2,3 0,-10 23,29-56,-1 1,1 0,0 0,0 0,0 0,1 0,0 0,0 0,0 0,1 0,0 1,0-1,0 0,0 0,1 0,0 1,0-1,0 0,1 0,0 0,0-1,0 1,0 0,1-1,0 1,0-1,0 0,0 0,1 0,-1 0,1-1,0 1,0-1,1 0,-1 0,1-1,-1 1,1-1,0 0,0 0,3 0,7-1,1-1,0-1,0-1,0 0,-1-1,1-1,-1 0,0-1,0-1,0 0,-1-1,0 0,0-2,-1 1,0-2,-1 1,0-2,4-4,32-28,-3-2,-1-2,-2-2,-3-2,20-33,-32 44,-1 0,-2-2,-1-1,-3-1,-2 0,3-12,-16 36,0 1,0-1,-2 0,-1 0,0 0,-1-1,-2 1,0 0,-1 0,-1 0,0 0,-2 0,0 1,-2-1,0 2,-2-3,5 10,0 0,-2 1,1-1,-1 1,-1 0,1 0,-2 1,1 0,-2 0,1 1,-1 0,0 1,0 0,-1 0,0 1,0 0,-1 0,0 2,0-1,0 1,0 1,-1 0,1 0,-1 1,0 1,1 0,-1 1,-8 0,1 7,0 1,0 1,0 0,1 1,1 1,0 1,1 1,0 0,0 1,2 0,0 1,0 1,2 0,0 1,0 1,2 0,0 0,2 1,0 0,-4 12,4-6,1 0,1 0,1 0,1 1,1 0,1-1,2 1,0 0,2 0,1 0,1-1,1 1,1-1,1 0,2-1,0 0,2 0,0-1,2 0,0-1,8 9,-6-11,1-1,1 0,0-1,2-1,0-1,0-1,1 0,1-2,1 0,0-2,0 0,1-1,1-1,-1-2,1 0,14 1,-23-5,-4 0,-1 0,1-1,0 0,0 0,-1-1,1-1,0 0,0 0,0-1,0-1,0 0,-1 0,1-1,0 0,-1-1,9-4,3-8,-4 3</inkml:trace>
  <inkml:trace contextRef="#ctx0" brushRef="#br0" timeOffset="1270.758">2510 1004,'28'3,"0"-2,0 0,0-2,0-2,0 0,0-2,0 0,-1-2,0-2,0 0,21-12,-36 15,-1-1,0-1,0 0,-1 0,0-1,0 0,-1-1,0 0,-1-1,0 1,-1-2,0 1,-1-1,0 0,-1 0,4-13,-8 21,0 0,0 1,0-1,-1 0,1 0,-1 0,0 0,0 0,0 0,-1 0,1 1,-1-1,0 0,0 0,-1 0,1 1,-1-1,0 1,1-1,-2 1,1 0,0 0,-1 0,1 0,-1 0,0 0,0 1,0-1,0 1,0 0,-1 0,1 0,-1 0,-1 0,-2-1,-1 0,1 1,-1 0,0 0,0 1,1 0,-1 0,0 1,0 0,0 0,0 1,0 0,1 1,-1-1,0 2,-6 1,0 4,0-1,0 2,1 0,1 0,-1 1,2 1,-1 0,1 1,1 0,0 0,1 1,0 0,1 1,1 0,0 0,1 1,-1 2,3-10,-1-1,1 1,1 0,-1 0,1 0,0 0,1 1,0-1,0 1,0 0,1 0,0-1,1 1,0 0,0 0,1 0,-1-1,2 1,-1 0,1 0,0-1,1 0,0 1,0-1,1 0,0 0,0-1,0 1,1-1,0 0,0 0,1 0,14 4,0-1,0-1,1-1,1-1,-1 0,1-2,-1-1,1 0,0-2,0 0,0-2,0 0,0-2,0 0,0-1,6-4,13-3,0-3,0-2,-2-1,0-2,-1-1,-1-2,-1-2,-1-2,22-20,-40 34,0-1,0 0,-2-2,0 0,0 0,-1-1,-1-1,-1 0,-1-1,0 0,-1-1,-1 0,-1-1,0 0,-2 0,0 0,-2-1,1-9,-5 27,0 1,0-1,0 0,-1 1,0-1,1 0,-1 1,0-1,0 1,0-1,-1 1,1-1,-1 1,1 0,-1 0,0 0,0 0,0 0,0 0,0 0,0 0,0 1,0-1,-1 1,1 0,-1 0,1 0,-1 0,0 0,1 0,-1 1,0-1,1 1,-1 0,0 0,0 0,-6-1,0 1,1 0,-1 1,0 0,1 0,-1 1,1 0,0 1,-1-1,1 2,-2 0,-10 8,0 1,1 1,1 1,0 0,1 1,-10 13,24-26,-1 1,1 0,0-1,0 1,1 0,-1 1,1-1,0 0,0 1,0-1,0 1,1 0,0 0,0-1,0 1,1 0,0 0,-1 0,2 0,-1 0,1-1,-1 1,1 0,0 0,1-1,0 1,-1 0,1-1,1 0,-1 1,0-1,1 0,0 0,0 0,0-1,1 1,9 5,1-1,0 0,0-1,0 0,1-1,0-1,0-1,12 3,-10-3,-1 0,1 2,-1 0,0 0,-1 2,1 0,7 6,-18-11,0 1,0 0,0 1,-1-1,0 1,0 0,0 0,0 0,-1 1,0-1,0 1,0 0,-1-1,1 1,-2 0,1 1,-1-1,0 0,0 0,0 1,-1-1,0 1,0-1,-1 0,0 0,0 1,-1 1,-4 18,3-18,1 0,-1 0,2 0,-1 0,1 0,0 0,1 1,0-1,0 0,1 0,0 0,0 1,1-1,0 0,1 0,0 1,7 4,0-8</inkml:trace>
</inkml:ink>
</file>

<file path=ppt/ink/ink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08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403 970,'-20'1,"1"2,-1 0,1 1,0 1,0 1,0 0,1 2,0 0,1 1,-1 0,2 2,-1 0,2 1,-4 3,7-4,0 1,1 0,0 1,1 0,1 1,0 0,0 0,2 1,-1 0,2 1,0-1,1 1,1 0,0 1,2-1,-1 1,2-1,0 1,1 0,1-1,2 16,-2-26,0-1,0 0,0 0,1 1,0-1,0 0,0 0,0-1,1 1,0 0,0-1,0 0,0 0,1 0,0 0,0 0,0 0,0-1,0 0,1 0,-1 0,1-1,0 1,0-1,0 0,0-1,0 1,0-1,1 0,-1 0,0-1,1 1,-1-1,0-1,1 1,-1-1,2 0,22-7,-1-2,0 0,0-2,-1-1,-1-2,0 0,-1-2,-1 0,-1-2,0-1,-1 0,-1-2,-2 0,0-2,7-12,21-19,-3-1,-3-3,-2-1,-3-2,-3-2,-2-1,-3-1,-3-1,-4-1,9-49,-25 93,-1-1,-1 0,-1-1,-1 1,-1 0,-2 0,0 0,-2 0,0 0,-2 1,-1-1,-1 1,-6-11,11 30,0 0,0 0,-1 0,0 0,0 1,0-1,-1 1,1 0,-1 1,0-1,0 1,0 0,-1 0,1 1,-1-1,1 1,-1 0,0 1,0-1,0 1,0 1,0-1,0 1,0 0,0 0,0 1,0-1,0 1,0 1,0-1,1 1,-1 0,0 0,1 1,0 0,-1 0,-4 3,-11 15,1 2,1 0,1 1,1 0,1 2,1 0,1 0,1 2,2-1,1 2,1-1,1 1,2 1,1-1,-2 29,3-24,0 0,2 0,2 0,1 0,1 0,2 0,2 0,1-1,1 0,2 0,1-1,2 0,11 20,-12-31,2-1,0 0,1-1,1 0,1-1,0-1,2-1,-1-1,2 0,0-1,1-2,0 0,1-1,9 3,-23-10,0-1,1 0,-1 0,1-1,-1 0,1-1,0 0,0 0,0-1,0 0,-1 0,1-1,0 0,0-1,-1 0,1 0,0-1,-1 0,0-1,0 1,0-2,0 1,-1-1,0 0,0-1,0 1,4-6,74-129,-71 124,-10 42,-3-15,0-3,1 0,0 0,1-1,0 1,0-1,0 0,1 1,0-1,1-1,-1 1,1-1,1 0,-1 0,1 0,0-1,0 0,1 0,-1-1,1 1,0-1,0-1,1 1,-1-1,1-1,-1 1,1-1,0-1,0 0,0 0,0 0,0-1,0 0,0 0,0-1,0 0,0-1,0 0,0 0,-1 0,2-2,22-8,0-2,-1-2,-1-1,-1 0,0-3,-1 0,18-18,-40 33,27-23,-2-1,-1-2,-1-1,-2-1,-1-1,-1-1,-3-2,0 0,-3-1,-1 0,-2-2,-1 0,-3-1,-1 0,-2 0,-2-1,-1-5,-16-41,10 86,0-1,0 1,0 0,-1 0,1 0,-1 0,1 0,-1 0,0 1,1-1,-1 0,0 1,0-1,0 1,0 0,-1 0,1 0,0 0,0 0,-1 0,1 1,-1-1,1 1,0-1,-1 1,1 0,-1 0,1 0,-1 0,1 1,-1-1,1 1,0-1,-1 1,-6 3,1 1,0-1,0 2,0-1,0 1,1 0,0 0,0 1,1 0,0 1,0-1,1 1,0 0,0 0,0 1,1-1,0 4,-23 52,3 1,3 2,3 0,3 1,3 0,3 1,1 41,6-53,2-1,3 1,3-1,9 41,9 98,-12-85,-7-91,-1 0,0 1,-2 0,0 0,-2 0,0-1,-1 1,-1 0,-1 0,0-1,-2 1,0-1,-1 0,-1-1,-1 1,-1-2,-2 5,10-20,0 0,0 0,0 0,0 0,0 0,-1 0,1 0,-1 0,1-1,-1 1,0-1,1 1,-1-1,0 1,0-1,0 0,0 0,0 0,0 0,-1 0,1-1,0 1,0-1,-1 1,1-1,0 0,-1 0,1 0,0 0,0 0,-1-1,1 1,0 0,-1-1,1 0,0 0,0 0,0 0,0 0,0 0,0 0,0 0,0-1,0 1,1-1,-1 0,1 1,-1-1,1 0,-1 0,1 0,0 0,0 0,0 0,0 0,0 0,1-1,-1 1,1 0,-1 0,1-1,0 1,0-1,3-18,1-1,2 1,0 0,1 0,1 0,1 1,1 0,0 1,5-5,10-22,251-409,-206 338,-19 40,-4-2,-3-3,-4-1,-3-2,-4-1,11-53,-37 106,-2-1,-1 0,-1 0,-2 0,-3-19,3 49,-1 1,0 0,0 0,0-1,0 1,0 0,-1 0,0-1,1 1,-1 0,0 0,-1 0,1 0,0 0,-1 0,0 0,1 1,-1-1,0 1,-1-1,1 1,0 0,-1-1,1 1,-1 0,0 1,1-1,-1 0,0 1,0 0,0 0,0-1,0 2,-1-1,1 0,0 1,0-1,-1 1,1 0,0 0,0 0,-1 1,0-1,-7 8,-1 0,1 1,0 1,0-1,1 1,1 1,0 0,0 0,1 1,0 0,1 1,1 0,0 0,0 0,2 0,-1 1,2 0,0 0,0 0,1 6,-9 55,3 0,3 0,4 1,7 57,52 466,-56-575,-1 1,-1 0,-1 0,-1-1,-1 1,-1-1,-1 0,-2 0,0 0,-2-1,0 0,-1-1,-2 0,0 0,-1-2,-2 1,-15 16,27-33,3-4,0 1,0 0,0-1,0 1,0 0,0-1,-1 1,1 0,0-1,0 1,-1-1,1 1,0 0,-1-1,1 1,-1-1,1 1,-1-1,1 1,-1-1,1 1,-1-1,1 0,-1 1,0-1,1 0,-1 1,1-1,-1 0,0 0,1 0,-1 0,0 1,1-1,-1 0,0 0,0 0,1 0,-1-1,0 1,1 0,-1 0,0 0,1 0,-1-1,1 1,-1 0,0-1,1 1,-1 0,1-1,-1 1,1-1,-1 1,1-1,-1 1,1-1,-1 1,1-1,0 0,-1 1,1-1,0 1,-1-1,42-127,65-115,-90 181,-3 0,-3-1,-3 0,-1-44,-6 81</inkml:trace>
  <inkml:trace contextRef="#ctx0" brushRef="#br0" timeOffset="270.893">1278 575,'0'5,"0"1</inkml:trace>
  <inkml:trace contextRef="#ctx0" brushRef="#br0" timeOffset="1003.606">2435 1111,'0'0,"28"9,1-1,0-1,0-2,0-1,1-1,-1-1,1-2,0-1,-1-1,1-1,15-5,-37 4,-1 0,1-1,-1 1,0-1,0-1,-1 1,0-1,0 0,0-1,-1 1,0-1,0 0,0-1,-1 1,0-1,-1 0,0 0,0 0,0 0,-1-1,-1 1,1 0,-1-1,-1 0,1 1,-2-1,1 1,-1-1,0 1,-1-1,1 5,-1-1,0 1,1 0,-2 0,1 0,0 0,-1 0,0 0,0 1,0 0,0-1,0 1,-1 0,0 0,1 1,-1-1,0 1,0 0,-1 0,1 0,0 0,-1 1,1 0,0 0,-1 0,0 0,1 1,-1 0,1 0,-1 0,0 0,1 1,-1 0,1 0,-1 0,1 0,0 1,-1 0,1 0,0 0,0 0,0 0,0 2,-13 7,1 2,1 0,0 0,1 2,0 0,1 0,1 1,1 1,0 0,1 1,1 0,1 0,0 1,1 0,1 0,1 0,1 1,0 0,2 0,0 0,2 16,-1-30,1 0,1 0,-1 0,1 0,0 0,1-1,-1 1,1 0,1-1,-1 1,1-1,-1 1,1-1,1 0,-1 0,1-1,0 1,0-1,0 0,1 0,-1 0,1 0,0-1,0 0,1 0,-1 0,0-1,1 1,0-1,-1-1,1 1,0-1,0 0,19-1,0-1,-1-1,1-1,-1-1,0-1,0-1,0-2,-1 0,0-1,-1-2,0 0,-1-1,0-1,0-1,-2-1,0-1,0-1,-2 0,0-1,-1-1,10-15,-3 4,-2-1,-1-1,-2 0,-1-1,-1-1,-2-1,7-28,-19 61,-1 0,0 0,0 0,1 0,-2 0,1 0,0 0,0-1,-1 1,1 0,-1 0,1-1,-1 1,0 0,0-1,0 1,0 0,-1 0,1-1,-1 1,1 0,-1 0,0-1,0 1,0 0,0 0,0 0,0 0,0 0,-1 0,1 1,-1-1,1 0,-1 1,0-1,0 1,0 0,0-1,0 1,0 0,0 0,0 0,0 1,0-1,-1 0,1 1,0-1,-3 1,-1 0,0 1,0 0,0 0,0 1,1 0,-1 0,0 0,1 1,-1 0,1 0,0 0,0 0,0 1,0 0,1 0,-1 0,1 1,0-1,1 1,-1 0,1 0,0 1,0-1,0 0,1 1,0 0,0 0,0 0,1-1,0 1,0 1,3-1,1-1,0 0,0 1,0-1,0 0,1-1,0 1,0-1,0 0,0 0,1 0,0 0,-1-1,1 0,1 0,-1 0,0 0,1-1,-1 0,3 0,19 12,-17-9,0 1,0-1,0 2,-1 0,0 0,0 0,-1 1,0 1,-1-1,1 1,-2 1,1-1,-1 1,-1 0,0 0,0 1,-1 0,0-1,0 3,6 159,-10-170,0 1,0-1,0 1,1-1,-1 1,1-1,0 0,0 1,0-1,0 0,0 0,0 0,0 0,1 0,-1 0,1 0,-1 0,1 0,0 0,0-1,0 1,0-1,0 0,1 1,14 5</inkml:trace>
  <inkml:trace contextRef="#ctx0" brushRef="#br0" timeOffset="1983.75">3423 1196,'302'-1,"-289"2,-1-2,0 1,1-2,-1 1,0-2,0 0,0 0,0-1,-1 0,1-1,-1-1,0 1,-1-2,0 0,0 0,0 0,-1-2,0 1,0-1,-1 0,0-1,-1 0,0 0,0 0,-1-1,-1 0,0 0,0-1,-1 0,0 1,0-6,-4 13,1 0,-1 0,0 0,0 0,0 0,-1 0,1 0,-1 0,0 0,0 1,0-1,-1 0,1 0,-1 1,0-1,0 1,0 0,-1-1,1 1,-1 0,0 0,1 1,-1-1,-1 1,1-1,0 1,0 0,-1 0,0 0,1 1,-1-1,0 1,1 0,-1 0,0 0,-4 0,-3 1,1 0,-1 1,0 0,0 1,1 0,-1 1,1 0,0 1,0 0,0 0,0 1,1 1,-1-1,2 1,-1 1,0 0,1 0,-3 4,3-2,1-1,0 1,1 1,0-1,0 1,1 0,0 0,1 1,0 0,0-1,1 1,1 0,0 1,0-1,1 0,1 0,0 1,0-1,2 2,-2-6,1 1,1-1,-1 0,1 0,0 0,1 0,0 0,0 0,0-1,1 1,0-1,0 0,1 0,-1 0,1-1,1 0,-1 0,1 0,-1 0,2-1,-1 0,0 0,1-1,-1 0,1 0,0-1,0 1,0-1,4 0,11-1,0-1,0-1,-1-1,1-1,-1-1,0-1,0 0,0-2,0 0,-1-2,-1 0,1-1,-2-1,1-1,2-2,21-15,-1-2,-1-1,34-36,-55 50,-19 19,0-1,0 1,1-1,-1 1,0-1,0 0,0 1,0-1,1 1,-1-1,0 0,0 1,1-1,-1 0,0 1,1-1,-1 0,0 1,1-1,-1 0,1 0,-1 1,0-1,1 0,-1 0,1 0,-1 0,1 1,-1-1,0 0,1 0,-1 0,1 0,-1 0,1 0,-1 0,1 0,-1 0,1-1,-1 1,0 0,1 0,-1 0,1 0,-1-1,1 1,-1 0,0 0,1-1,-1 1,0 0,1-1,-1 1,0 0,0-1,1 1,-1-1,0 1,0 0,-11 44,9-37,0-5,1 1,-1 0,1 0,0-1,-1 1,1 0,1 0,-1 0,0 0,1 0,-1 0,1 0,0 1,0-1,1 0,-1 0,0 0,1 0,0 0,0 0,0 0,0 0,0-1,0 1,1 0,0 0,-1-1,1 1,0-1,0 0,0 1,0-1,1 0,-1 0,1-1,-1 1,1 0,0-1,-1 1,1-1,0 0,3 1,7-3,1-1,-1 0,0-1,0 0,0-1,0 0,-1-1,0 0,0-1,0-1,-1 0,1 0,6-7,1 1,123-78,-141 90,0 0,0 0,1 1,-1-1,0 0,1 1,-1-1,0 1,1-1,-1 1,1 0,-1 0,1 0,-1 0,1 0,-1 0,1 0,-1 0,1 0,-1 1,1-1,-1 0,0 1,1 0,-1-1,1 1,-1 0,0-1,0 1,0 0,1 0,-1 0,0 0,0 0,0 1,0-1,-1 0,1 0,0 1,0-1,-1 0,1 1,0 0,6 71,-7-51,0-19,-1 1,1-1,1 1,-1-1,0 1,1-1,0 0,0 1,0-1,0 0,0 1,1-1,0 0,-1 0,1 0,0 0,0-1,1 1,-1 0,1-1,-1 0,1 1,0-1,0 0,0-1,3 3,8-3</inkml:trace>
  <inkml:trace contextRef="#ctx0" brushRef="#br0" timeOffset="2300.645">5342 236,'-26'98,"5"2,4 0,5 1,4 1,4 1,-19 131,-26-42,25-161,9-22</inkml:trace>
  <inkml:trace contextRef="#ctx0" brushRef="#br0" timeOffset="2538.493">4890 773,'39'0,"31"0,14 0,2 0,-9 0,-8 0,-5 0,-10 0,-4 0,-6 0,-5 0,-5 0,-4 0,-1 0,-1 0,-1 0,-5 0</inkml:trace>
  <inkml:trace contextRef="#ctx0" brushRef="#br0" timeOffset="8006.183">5878 857,'-5'14,"-1"20,-5 8,0 7,-4 0,2-4,2-4,-1-5,1-4,2-2,8-6,4-12,7-8,0-5</inkml:trace>
  <inkml:trace contextRef="#ctx0" brushRef="#br0" timeOffset="8385.884">6019 433,'-5'0,"-6"0,-6 0,0 5,-3 2,8-1,6-1</inkml:trace>
  <inkml:trace contextRef="#ctx0" brushRef="#br0" timeOffset="9241.106">6273 829,'-5'-2,"1"0,-1 1,0-1,0 1,0 0,0 0,0 1,0-1,0 1,0 0,0 1,0-1,0 1,0 0,0 0,0 1,0-1,1 1,-1 0,1 0,-1 1,1-1,0 1,0 0,0 0,0 1,-2 2,-85 111,81-101,2 1,0 0,1 0,1 0,1 1,0 0,1 0,1 0,1 0,0 1,1 12,2-27,-1 0,1 0,0 0,0 0,0 0,1 0,-1 0,1 0,0-1,0 1,0 0,0-1,1 0,0 1,-1-1,1 0,0 0,1-1,-1 1,0-1,1 1,-1-1,1 0,0-1,0 1,0-1,0 1,0-1,0 0,0 0,0-1,0 1,0-1,1 0,-1 0,0-1,0 1,0-1,0 0,0 0,0 0,0 0,0-1,3-1,14-8,0 0,-1-1,-1 0,0-2,-1-1,0 0,-1-1,-1-1,0 0,-1-1,-2-1,3-3,14-17,86-132,-117 237,-2-34,1-22,0 0,0 0,1 0,0 0,1 0,0 0,0 1,1-1,1 0,0 0,0 0,1 0,0-1,1 1,0-1,0 0,1 0,0 0,0-1,1 1,3 2,1-7,-1 0,1 0,0-1,0 0,0-1,0 0,1-1,-1 0,1 0,-1-1,1-1,-1 0,0 0,1-1,-1 0,4-2,9-5,0-2,-1-1,0 0,-2-2,1 0,-1-1,-1-1,-1-1,12-14,7-5,0 2,-1-3,-2 0,-1-2,-3-2,-1-1,-2-1,-2-1,10-25,-18 26,-1 1,-3-2,-1 0,-2-1,-2 0,-3 0,-1 0,-2-1,-3-35,-26-19,26 98,-1-1,1 1,-1-1,0 1,0-1,1 1,-2 0,1 0,0 0,0 0,-1 1,1-1,-1 0,1 1,-1 0,0 0,1 0,-1 0,0 0,0 0,0 1,0-1,0 1,1 0,-1 0,0 0,0 0,0 0,0 1,0-1,0 1,0 0,1 0,-1 0,-9 7,0-1,1 2,0 0,0 0,1 1,0 0,1 1,1 0,-1 0,2 1,-1 0,2 0,-1 1,2 0,-5 13,-13 36,3 0,2 2,3 0,-3 34,13-73,1 0,2 1,0-1,2 1,0-1,2 1,1-1,1 0,1 0,1 0,1 0,1-1,2 0,0-1,1 0,2-1,0 0,1-1,1 0,8 6,-7-7,2-2,0 0,2-1,-1 0,2-2,0 0,1-2,1 0,0-2,0 0,1-1,0-2,1 0,12 1,35-17,-54 1</inkml:trace>
</inkml:ink>
</file>

<file path=ppt/ink/ink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57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6690 607,'28'-28,"2"1,1 1,0 2,2 1,1 2,1 1,10-3,-23 9,1 1,0 1,1 2,0 0,1 1,0 2,0 0,1 2,0 1,0 0,0 2,0 2,0 0,0 1,3 2,-25-2,0 0,0 1,0-1,-1 1,1-1,0 1,-1 0,0 1,1-1,-1 0,0 1,0 0,0 0,-1 0,1 0,-1 0,1 0,-1 1,0-1,0 1,-1 0,1-1,-1 1,0 0,0 0,0 0,0 0,-1 0,0 0,1 0,-1 0,-1 0,1 0,-1 0,1 0,-2 1,-3 14,0 0,-2-1,0 0,-2 0,1 0,-2-1,-1 0,0-1,-1 0,0-1,-2 0,-5 4,-155 164,88-96,3 3,-46 70,76-59,51-98,1 0,0 1,0-1,1 0,-1 1,1-1,-1 0,1 1,0-1,1 1,-1-1,0 1,1-1,0 0,0 1,0-1,0 0,0 0,1 0,-1 0,1 0,0 0,0 0,0 0,0-1,1 1,-1-1,1 1,-1-1,3 1,14 5,1-1,-1-1,1-1,0-1,1-1,-1 0,1-1,-1-2,1 0,-1-1,1-1,-1-1,0-1,0-1,0 0,-1-1,1-2,3-2,-8 6,0 0,0-1,0-1,-1 0,1-1,-2-1,1 0,-1-1,0-1,-1 1,0-2,1-2,0-4</inkml:trace>
  <inkml:trace contextRef="#ctx0" brushRef="#br0" timeOffset="450.215">7677 777,'394'-380,"-394"380,0 0,0 1,0-1,0 1,0-1,1 0,-1 1,0-1,0 1,0-1,0 0,1 1,-1-1,0 0,0 1,1-1,-1 0,0 1,1-1,-1 0,0 0,1 1,-1-1,0 0,1 0,-1 0,1 0,-1 1,0-1,1 0,-1 0,1 0,-1 0,0 0,1 0,-1 0,1 0,-1 0,0 0,1 0,-1 0,1-1,-1 1,0 0,1 0,-1 0,1 0,-1-1,0 1,1 0,-1 0,0-1,0 1,1 0,-1-1,0 1,1 0,-1-1,0 1,0 0,0-1,0 1,1-1,-1 1,-6 43,4-31,0-8,1 0,0 0,0 0,0 0,0 0,1 0,0 0,0 0,0 0,0 0,1 0,-1 0,1 0,0 0,0 0,0 0,1-1,-1 1,1 0,0-1,0 1,1-1,-1 0,1 1,-1-1,1 0,0-1,0 1,0 0,0-1,1 0,-1 0,1 0,0 0,-1 0,1-1,0 0,0 1,0-1,3 0,3-2,1-1,-1 0,0-1,0 0,0 0,-1-1,1 0,-1-1,0 0,0 0,0-1,-1-1,0 1,0-1,-1 0,0-1,0 0,0 0,-1 0,-1-1,1 0,1-4,51-59,-44 59</inkml:trace>
  <inkml:trace contextRef="#ctx0" brushRef="#br0" timeOffset="845.75">8636 354,'-6'15,"0"0,1 0,0 1,2 0,0 0,0 0,1 0,1 1,1-1,1 0,0 1,1-1,0 0,1 0,2 3,-4-16,0 1,1-1,-1 0,1 0,-1 0,1-1,0 1,0 0,0-1,0 1,1-1,-1 0,1 1,-1-1,1-1,0 1,0 0,-1 0,2-1,-1 0,0 0,0 0,0 0,0 0,1 0,-1-1,0 0,0 1,1-1,-1-1,0 1,1 0,-1-1,0 0,0 1,1-1,-1 0,2-2,9-3,0 0,-1-2,-1 1,1-2,-1 0,0 0,-1-1,1-1,2 0,0-1,-1-1,0 0,-1 0,-1-1,0-1,-1 0,0 0,-1-1,-1 0,-1-1,0 0,-1 0,-1 0,-1-1,0 0,-1 0,-1 0,-1 0,0 0,-1 0,-1 0,-1 0,-4-17,3 25,0 0,-1 0,0 1,-1-1,0 1,0 0,-1 1,0-1,0 1,-1 0,0 1,-1-1,0 2,0-1,0 1,-1 0,0 1,0-1,0 2,-1 0,-7-3,11 7,0-1,-1 1,1 0,0 1,-1-1,1 1,0 1,-1-1,1 1,0 0,0 1,0-1,1 1,-1 0,1 1,-1-1,1 1,0 0,0 0,1 1,-1-1,1 1,0 0,0 0,1 1,0-1,-1 1,2 0,-1 0,1 0,0 0,0 0,1 0,-1 0,1 1,1-1,-1 0,1 1,0-1,1 1,0-1,0 0,1 4,3 4,2 0,-1 0,2 0,0-1,0 0,1-1,1 0,0-1,1 1,0-2,0 0,1 0,1-1,-1 0,1-1,1-1,0 0,13 4,-1 2,1-1,1-2,-1 0,2-2,-1-1,1-1,0-2,20 0,-16-2</inkml:trace>
  <inkml:trace contextRef="#ctx0" brushRef="#br0" timeOffset="4031.902">7621 947,'337'-12,"-266"5,767-109,-333 6,-477 104</inkml:trace>
  <inkml:trace contextRef="#ctx0" brushRef="#br0" timeOffset="-5105.622">2964 269,'-284'637,"222"-515,-4-2,-50 64,110-176,-39 52,43-61</inkml:trace>
  <inkml:trace contextRef="#ctx0" brushRef="#br0" timeOffset="-4703.959">2823 410,'16'34,"-2"1,-1 0,-1 0,-3 2,0-1,-3 1,-1 0,-1 0,-3 1,-1-1,-1 1,-1 24,-1-45,1-1,1 0,1 1,0-1,1 1,1-1,0 0,1 1,1-1,0-1,2 1,0-1,0 1,1-2,5 7,-8-17,-1-1,2 0,-1 1,0-2,0 1,1 0,-1-1,1 0,0 0,0 0,0-1,0 0,0 0,0 0,0 0,0-1,0 0,1 0,-1 0,0-1,0 1,0-1,0-1,0 1,0-1,0 0,0 0,-1 0,1 0,-1-1,1 0,-1 0,0 0,0 0,-1-1,3-2,13-16,0-2,-1 0,-1-1,-2 0,0-2,-2 0,-1 0,-1-1,-1 0,1-11,14-42,-3-1,-4-1,-4 0,-3-2,-1-71,-10 127</inkml:trace>
  <inkml:trace contextRef="#ctx0" brushRef="#br0" timeOffset="-4319.217">3557 974,'-5'14,"1"-1,1 1,0 0,1 0,1 0,0 0,0 0,2 0,0 1,0-1,1 0,1-1,0 1,1 0,1-1,1 2,-4-12,0 1,0-1,1 0,0 0,-1-1,1 1,0 0,1-1,-1 0,0 0,0 0,1 0,0 0,-1-1,1 1,0-1,-1 0,1 0,0-1,0 1,0-1,0 0,0 0,0 0,0 0,0-1,-1 1,1-1,0 0,0 0,0-1,-1 1,1-1,-1 0,2-1,6-2,-1-1,0 0,-1-1,1 0,-1 0,-1-1,0 0,0-1,0 0,-1 0,5-8,-7 10,0-1,0 0,-1 0,0-1,0 1,-1-1,0 0,0 0,-1 0,0 0,-1 0,0 0,-1 0,0-1,0 1,-1 0,0 0,0-1,-1 1,0 0,-1 1,0-1,-1 0,1 1,-2-1,-4-6,3 9,0 0,-1 0,1 1,-1-1,-1 1,1 1,-1 0,0 0,0 0,0 1,0 0,-1 1,1 0,-1 0,0 0,1 1,-1 1,0 0,0 0,0 0,1 1,-1 1,0-1,1 1,-1 1,1 0,-7 3,-6 6</inkml:trace>
  <inkml:trace contextRef="#ctx0" brushRef="#br0" timeOffset="-3985.894">4234 326,'29'520,"-31"-274,-24-163,16-69</inkml:trace>
  <inkml:trace contextRef="#ctx0" brushRef="#br0" timeOffset="-3751.119">3952 664,'33'10,"31"2,14 1,-2-4,-4-2,-9-2,-11-3,-5-1,-5-1,-5 0,-4-1,-3 0,-2 1,0 0,-6 0</inkml:trace>
  <inkml:trace contextRef="#ctx0" brushRef="#br0" timeOffset="-3417.223">4799 861,'27'4,"1"-1,0-2,0-1,0-1,0-2,0 0,-1-2,1-1,-1-1,15-7,-39 13,1-1,-1 1,0-1,0 1,0-1,0 0,0 0,-1-1,1 1,-1 0,1-1,-1 0,0 1,0-1,0 0,0 0,-1 0,1 0,-1-1,0 1,1 0,-2-1,1 1,0-1,-1 1,1 0,-1-1,0 1,0-1,-1 1,1-1,-1 1,1-1,-1 1,0 0,0-1,-1 1,1 0,-1 0,0 0,1 0,-1 0,-1 0,1 0,0 1,-1-1,1 1,-1 0,0 0,0-1,-4-2,0 0,0 1,-1 0,0 0,1 0,-1 1,-1 0,1 1,0 0,-1 0,1 1,-1 0,0 0,1 1,-1 0,0 0,1 1,-1 1,1-1,-1 1,1 1,0-1,0 2,0-1,0 1,1 0,-1 0,1 1,0 0,-1 1,-6 6,0-1,0 2,1 0,1 0,0 1,1 1,1 0,0 0,1 1,0 0,2 1,0 0,1 0,0 1,1-1,-1 16,5-23,1-1,-1 1,2-1,0 1,0-1,1 0,0 1,0-1,1 0,0 0,1 0,0-1,0 1,1-1,0 0,0 0,1-1,0 0,1 0,-1 0,1 0,1-1,-1-1,9 6,1 1,1-2,0 0,1-1,0 0,0-2,0 0,1-1,0-1,1-1,-1-1,3-1,111-18,-108 10</inkml:trace>
  <inkml:trace contextRef="#ctx0" brushRef="#br0" timeOffset="-2948.76">1750 1567,'1112'-81,"-202"66,-136-4,-356-8,-394 26,0-1,-1-2,1 0,-1-1,0-2,-1 0,0-2,0 0,-1-1,0-1,13-10,-20 11</inkml:trace>
  <inkml:trace contextRef="#ctx0" brushRef="#br0" timeOffset="-2566.261">5759 664,'-10'14,"2"5,2 4,2-1</inkml:trace>
  <inkml:trace contextRef="#ctx0" brushRef="#br0" timeOffset="-2338.602">5645 1059,'5'14,"11"5,3 0</inkml:trace>
  <inkml:trace contextRef="#ctx0" brushRef="#br0" timeOffset="21072.39">1 2612,'28'9,"0"0,1-2,0-1,0-1,1-2,0-1,-1-1,1-2,0 0,-1-2,1-2,-1 0,0-2,26-11,-37 12,0-1,-1-1,0-1,-1 0,0-1,0-1,-1-1,0 0,-1-1,-1 0,0-1,-1-1,0 0,-1 0,-1-1,0-1,-2 0,3-5,-9 15,-1 1,0-1,0 0,-1 1,1-1,-1 0,-1 0,1 1,-1-1,-1 0,1 1,-1-1,0 1,0-1,-1 1,0 0,0 0,-1 0,1 1,-1-1,0 1,-1 0,1 0,-1 0,0 0,0 1,-1 0,1 0,-1 1,0-1,0 1,0 0,-1 1,1 0,0 0,-3 0,-9-3,0 2,0 1,-1 0,1 1,-1 1,1 1,-1 1,1 0,0 1,0 1,0 1,0 0,1 2,0 0,0 0,1 2,0 0,0 1,1 1,0 0,1 1,0 0,1 1,1 1,0 0,1 0,0 2,1-1,1 1,0 0,1 1,-5 16,10-23,0-1,1 1,-1 1,2-1,0 0,0 0,1 1,0-1,0 0,1 0,1 1,0-1,0 0,1 0,0 0,1-1,0 1,1-1,-1 0,2 0,-1-1,1 1,1-1,0 0,0-1,0 0,1 0,0 0,0-1,1 0,-1-1,1 0,9 4,12 0,-1-1,1-1,0-2,1-1,-1-1,1-1,-1-2,1-1,0-2,-1-1,23-6,-14 3,0-3,-1-1,0-1,-1-3,0 0,-2-3,11-7,52-35,-2-4,-2-5,7-13,-71 57</inkml:trace>
  <inkml:trace contextRef="#ctx0" brushRef="#br0" timeOffset="21809.17">1666 2159,'-70'36,"3"3,0 2,3 4,-58 51,99-77,4-6,1 2,1 0,0 1,1 0,0 2,1 0,2 0,-5 8,16-22,0-1,0 1,0 0,0 0,0 0,1 0,0 0,0 0,0 0,0 1,1-1,-1 0,1 1,0-1,0 0,1 1,0-1,-1 0,1 0,1 0,-1 1,0-1,1 0,0-1,0 1,0 0,1 0,-1-1,1 0,0 1,0-1,0 0,0 0,0-1,1 1,-1-1,1 1,0-1,0 0,0 0,0-1,0 1,0-1,0 0,0 0,1-1,-1 1,2-1,12-3,1-1,-1-1,0 0,0-1,0-2,-1 1,0-2,0 0,-1-2,-1 1,0-2,0 0,12-13,27-27,-2-2,-2-2,0-7,5-5,-5 11,-53 85,-146 270,60-130,-68 181,140-306,3 1,1 0,2 1,2 0,2 1,3 0,1 0,2 0,4 32,-2-69,-1 0,1-1,1 1,0 0,0-1,1 0,0 1,0-1,1 0,0 0,0-1,1 1,0-1,0 0,1 0,0-1,0 1,0-1,1-1,0 1,0-1,1 0,4 2,-10-7,1 1,-1-1,0 0,0 0,1 0,-1 0,0 0,1 0,-1-1,0 1,0-1,1 1,-1-1,0 0,0 0,0 0,0 0,0 0,0 0,0-1,-1 1,1-1,0 1,-1-1,1 0,-1 0,1 1,-1-1,0 0,0 0,0 0,0-1,0 1,0 0,-1 0,1 0,-1-1,0 1,1 0,-1 0,0-1,0 1,0 0,-1-1,1 1,-1 0,1 0,-1 0,0-1,1 1,-1 0,0 0,0 0,-1 0,1 0,-11-26,-1 0,-1 1,-1 0,-2 2,-1 0,0 0,-2 2,-1 0,0 2,-2 0,-16-11,19 14,-192-155,211 173,0 0,0 0,0-1,0 1,0 0,0 0,0-1,0 1,0-1,0 1,0-1,1 1,-1-1,0 0,0 1,1-1,-1 0,0 0,1 1,-1-1,0 0,1 0,-1 0,1 0,0 0,-1 0,1 0,0 0,-1 0,1 0,0 0,0 0,0 0,0 0,0 0,0 0,0 0,0 0,1 0,-1 0,0 0,1 0,-1 0,0 0,1 0,-1 0,1 1,0-1,-1 0,1 0,0 0,-1 1,1-1,0 0,0 1,-1-1,1 0,0 1,0 0,1-1,385-57,-22-16,-334 68</inkml:trace>
  <inkml:trace contextRef="#ctx0" brushRef="#br0" timeOffset="22920.553">2060 2386,'-4'36,"1"1,1 0,2 0,2 0,1 0,2-1,8 30,-12-60,1 0,0 0,0-1,0 1,0-1,1 1,0-1,0 0,1 0,-1 0,1 0,0-1,0 0,1 0,-1 0,1 0,0 0,0-1,0 0,0 0,1-1,-1 1,1-1,0 0,0-1,-1 1,1-1,0 0,0-1,0 0,0 0,0 0,0 0,0-1,0 0,0 0,0-1,5-1,7-6,1-1,-2-1,0 0,0-1,-1-1,-1-1,9-9,-12 12,2-1,0 0,0-1,-1-1,-1-1,-1 1,0-2,0 0,-2 0,0 0,-1-1,-1-1,0 1,-1-1,-1 0,-1-1,1-7,-17-86,4 94</inkml:trace>
  <inkml:trace contextRef="#ctx0" brushRef="#br0" timeOffset="23792.492">3161 2358,'36'-19,"-35"19,0-1,-1 1,1 0,0 0,-1-1,1 1,0 0,-1-1,1 1,-1 0,1-1,-1 1,1-1,-1 1,1-1,-1 1,1-1,-1 1,0-1,1 0,-1 1,0-1,0 0,1 1,-1-1,0 0,0 1,0-1,0 0,0 1,0-1,0 0,0 1,0-1,0 0,0 1,0-1,0 0,-1 1,1-1,0 0,-1 1,1-1,0 0,-1 1,1-1,-1 1,1-1,0 1,-1-1,0 1,1-1,-8 0,1 0,-1 0,1 0,-1 1,0 0,1 0,-1 1,1 0,-1 1,1 0,-1 0,1 0,0 1,-5 2,7-3,-21 10,0 0,1 2,0 1,2 1,0 2,0 0,2 1,0 1,1 1,1 0,-13 22,24-34,1 1,1 0,0 0,0 1,1-1,0 1,1 0,0 0,0 5,3-12,0 0,1 0,-1-1,1 1,0 0,0 0,1 0,-1 0,1-1,0 1,0 0,0 0,0-1,1 1,-1-1,1 1,0-1,0 0,0 1,0-1,1 0,0-1,-1 1,1 0,0-1,0 1,0-1,0 0,1 0,0 0,7 2,0-2,-1 1,1-1,0-1,0 0,0 0,0-1,0-1,0 0,0 0,0-1,0-1,0 1,-1-2,1 1,-1-2,0 1,0-1,4-4,26-14,-2 0,0-3,-2-1,20-21,-13 12,77-79,-120 116,0 0,0 0,0-1,1 1,-1 0,0 0,1 0,-1 0,0-1,1 1,-1 0,1-1,-1 1,1 0,0-1,-1 1,1 0,0-1,-1 1,1-1,0 1,-1-1,1 1,0-1,0 0,0 1,-1-1,1 0,0 0,0 0,0 0,0 1,0-1,0 0,-1 0,1-1,0 1,0 0,0 0,0 0,0-1,-1 1,1 0,0-1,0 1,0 0,-1-1,1 1,0-1,-1 0,1 1,0-1,-1 1,1-1,-1 0,1 0,-1 1,1-1,-1 0,0 0,1 1,-1-1,0 0,0 0,1 0,-1 0,0 1,0-1,0-1,0 89,-3-77,2 0,0-1,0 1,0 0,1-1,1 1,0 0,0-1,1 1,0-1,0 1,1-1,1 0,-1 0,1 0,1 0,0-1,0 0,1 0,0 0,0-1,1 1,2-2,0 0,0-1,1 0,0 0,0-1,0 0,0-1,0 0,1-1,0 0,-1 0,1-1,0-1,0 0,0 0,0-1,-1-1,1 1,0-2,-1 1,0-2,1 1,-1-2,-1 1,1-1,-1 0,1-1,-1 0,6-7,31-27,-2-3,-1-1,-3-2,30-45,-47 59,-1-1,-2-1,-1-1,-2 0,-1-2,-2 0,-2 0,-1-2,-2 1,-1-1,-3 0,1-18,-5 32,1 10,-1 0,0 0,-1-1,-1 1,0 0,-1 0,-1 0,0 0,-1 1,0-1,-2 0,5 13,1 0,-1 0,-1 1,1-1,0 0,0 0,-1 1,1-1,-1 0,1 1,-1 0,0-1,1 1,-1 0,0 0,0 0,0 0,0 0,0 0,0 1,0-1,0 1,0-1,-1 1,1 0,0 0,0 0,0 0,0 0,-1 0,1 0,0 1,0 0,0-1,0 1,0 0,0 0,0 0,0 0,0 0,0 0,-1 2,-62 68,53-43,0-1,2 2,1-1,1 2,2-1,1 1,1 0,2 0,0 0,2 0,2 3,-1-4,2-1,0 0,2 0,1 0,1 0,2-1,0 0,2-1,1 0,14 23,15 17,-40-66,-3-4</inkml:trace>
  <inkml:trace contextRef="#ctx0" brushRef="#br0" timeOffset="24025.511">3670 2132,'223'-20,"143"10,-331 11,0 2,0 1,-1 2,1 2,-2 1,21 8,-32-7,-5 0</inkml:trace>
  <inkml:trace contextRef="#ctx0" brushRef="#br0" timeOffset="24228.063">4685 2358,'-4'48,"-2"20,4 4,9-10,2-17</inkml:trace>
  <inkml:trace contextRef="#ctx0" brushRef="#br0" timeOffset="24476.49">4742 1821,'10'34,"2"10</inkml:trace>
  <inkml:trace contextRef="#ctx0" brushRef="#br0" timeOffset="24725.203">5081 2329,'-16'23,"1"1,1 0,1 1,1 0,1 1,1 1,2-1,-5 26,12-49,0 0,0 0,1 0,-1 0,1 0,0 1,0-1,0 0,0 0,0 0,1 0,-1 0,1 1,0-1,0 0,0 0,0-1,1 1,-1 0,1 0,-1-1,1 1,0 0,0-1,1 0,-1 0,0 1,1-2,-1 1,1 0,0 0,-1-1,1 1,0-1,0 0,0 0,0 0,0 0,0 0,0-1,0 0,1 1,-1-1,0 0,2-1,6-1,0 0,1-1,-1-1,0 0,-1 0,1-1,-1-1,0 1,0-2,-1 1,0-1,0-1,0 0,-1 0,0 0,-1-1,0-1,5-7,-5 5,0 0,0-1,-1 0,-1 0,0 0,-1-1,0 1,-1-1,-1 0,0 0,-1-1,0 1,-1 0,-1 0,0 0,-1-1,-1 1,0 1,0-1,-2 0,-5-11,8 20,-1 1,0 1,0-1,0 0,0 1,-1-1,1 1,-1 0,0 0,0 1,0-1,0 1,-1 0,1 0,0 0,-1 0,0 1,1 0,-1 0,0 0,1 1,-1-1,0 1,0 0,0 1,1-1,-1 1,0 0,0 0,1 0,-1 1,1 0,-1 0,1 0,0 0,0 0,0 1,0 0,0 0,0 0,1 0,0 1,-1 1,-10 11</inkml:trace>
  <inkml:trace contextRef="#ctx0" brushRef="#br0" timeOffset="25092.818">5476 2583,'224'-266,"-223"267,-1 0,0 0,0 0,0 0,1-1,-1 1,0 0,1 0,-1-1,1 1,-1 0,0 0,1-1,0 1,-1-1,1 1,-1 0,1-1,0 1,0-1,-1 0,1 1,0-1,0 1,-1-1,1 0,0 0,0 1,0-1,-1 0,1 0,0 0,0 0,0 0,0 0,0 0,-1 0,1-1,0 1,0 0,0 0,-1-1,1 1,0 0,0-1,-1 1,1-1,0 1,-1-1,1 1,0-1,-1 0,1 1,-1-1,1 0,-1 1,1-1,-1 0,0 1,1-1,-1 0,0 0,1 7,-1 1,1-1,0 1,0-1,1 0,-1 0,2 1,-1-1,0-1,1 1,1 0,-1 0,0-1,1 0,0 0,1 0,-1 0,1-1,0 0,0 1,0-2,0 1,1-1,0 0,0 0,-1 0,1-1,1 0,-1 0,0 0,1-1,-1 0,0 0,1-1,-1 0,5 0,0-2,0-1,-1 0,0 0,1-1,-1-1,-1 1,1-2,-1 1,0-1,0-1,0 1,-1-1,0-1,0 0,-1 0,5-8,81-155,-81 145,-4 8</inkml:trace>
  <inkml:trace contextRef="#ctx0" brushRef="#br0" timeOffset="28410.237">6717 2555,'-9'24,"-14"18,-6 5,-4 1,-1-3,0-5,2-9,1-5,-4-2,0-1,5 1,8-3</inkml:trace>
</inkml:ink>
</file>

<file path=ppt/ink/ink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4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1 693,'25'0,"1"0,0-2,-1-1,0-1,1-1,-1-1,-1-1,1-1,-2-2,1 0,17-11,4-6,-1-3,-2-1,-1-3,-1-1,-2-2,-1-1,23-34,77-75,-103 113,-18 17,0 0,0 2,2 0,0 0,0 2,2 0,16-8,-34 20,1 0,-1 1,0-1,0 0,1 1,-1-1,0 1,0-1,1 1,-1 0,0 0,1 0,-1 1,0-1,1 1,-1-1,0 1,1-1,-1 1,0 0,0 0,0 0,0 1,0-1,0 0,0 1,-1-1,1 1,0 0,-1-1,1 1,-1 0,1 0,-1 0,0 0,0 0,0 0,0 0,-1 1,1-1,0 0,-1 1,1-1,-1 0,0 1,0-1,0 0,0 1,0-1,-1 2,-3 24,-2 0,-1-1,-1 0,-1 0,-1 0,-2-1,0-1,-8 9,2 3,-187 336,204-368,0-1,-1 0,0 0,1 0,-2 0,1 0,0-1,-1 1,0-1,0 1,0-1,0 0,0 0,0 0,-1-1,0 1,1-1,-1 0,0 0,0 0,0-1,0 1,-1-1,1 0,0 0,-1 0,1-1,0 1,-1-1,1 0,-1-1,1 1,0-1,-1 0,1 0,0 0,-2-1,-44-64,41 42</inkml:trace>
</inkml:ink>
</file>

<file path=ppt/ink/ink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4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177 142,'-3'5,"-41"70,3 2,-24 64,42-26,22-111,1 0,1 0,-1 0,1 0,-1 0,1 0,0-1,1 1,-1 0,1 0,-1-1,1 1,0-1,1 1,-1-1,0 0,1 0,0 0,0 0,0 0,0-1,0 1,0-1,1 0,-1 0,1 0,2 0,10 3,0-2,1 0,-1-1,1 0,0-1,0-1,-1-1,1-1,0 0,-1-1,1 0,-1-2,0 0,0 0,-1-2,0 0,0-1,0 0,-1-1,2-2,-1-1,0 0,-1-1,-1-1,0 0,0-1,-2 0,0-1,-1 0,0-1,-1 0,-1 0,3-12,-6 18,-2 1,0-1,0 0,-1 0,0 0,-1-1,0 1,-1 0,0 0,-1 0,0-1,-1 1,0 0,-1 0,0 0,0 1,-1-1,-1 1,0 0,0 0,-1 0,0 1,-6-6,4 5,0 0,-1 1,-1 0,0 1,0 0,0 0,-1 1,0 0,-1 1,1 0,-1 1,0 0,0 1,-1 1,0-1,1 2,-1 0,0 1,0 0,0 1,0 0,0 1,0 0,0 1,1 1,-1 0,-10 4,-3 6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1:1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3049 919,'-2'-2,"0"0,0 1,0-1,0 1,0-1,-1 1,1 0,0 0,-1 0,1 0,-1 0,1 0,-1 1,1-1,-1 1,0 0,1 0,-1 0,1 0,-1 0,0 0,1 1,-1-1,1 1,-1 0,1 0,-1 0,1 0,0 0,-1 0,1 1,0-1,0 1,0-1,0 1,0 0,0 0,1 0,-1 0,1 0,-1 0,0 2,-43 101,44-100,0-1,1 1,0-1,0 1,0 0,0-1,1 1,-1-1,1 1,1-1,-1 0,0 1,1-1,0 0,0 0,0 0,1 0,-1 0,1-1,0 1,0-1,0 1,1-1,-1 0,1-1,-1 1,1 0,0-1,0 0,0 0,0 0,1-1,-1 1,0-1,1 0,-1 0,1-1,-1 1,1-1,0 0,-1 0,1 0,-1-1,1 0,-1 0,1 0,-1 0,0-1,0 1,1-1,-1 0,0-1,-1 1,3-2,8-9,-1 0,0-2,0 1,-2-2,0 0,-1 0,0 0,-2-2,0 1,0-1,-2 0,0 0,-1-1,-1 0,-1 1,-1-1,0-1,-1 1,-2 0,0 0,0 0,-2 0,0 0,-6-17,-61-72,68 106,0 1,0-1,-1 0,1 1,0-1,-1 1,1 0,-1 0,1 0,-1 0,1 0,-1 0,0 1,1-1,-1 1,0 0,1 0,-1 0,0 0,0 0,1 1,-1-1,0 1,1 0,-1 0,1 0,-1 0,1 0,-1 0,1 1,0-1,0 1,-1-1,1 1,0 0,0 0,1 0,-1 0,0 0,1 1,-1-1,1 0,0 1,-1 0,-4 12,1-1,0 0,1 1,1 0,0 0,1 0,1 0,0 1,1-1,1 0,0 0,1 1,0-1,2-1,-1 1,2 0,0-1,1 0,0 0,1 0,1-1,0 0,1 0,0-1,1-1,0 1,1-1,3 1,87 44,-82-54</inkml:trace>
  <inkml:trace contextRef="#ctx0" brushRef="#br0" timeOffset="930.549">3532 871,'-4'-1,"0"0,-1 1,1-1,-1 1,1 1,-1-1,1 0,-1 1,1 0,-1 0,1 1,0-1,0 1,0 0,0 0,0 0,0 0,0 1,1-1,-1 1,1 0,-1 0,0 2,-66 87,68-89,1 0,-1 0,0 0,1 0,-1 1,1-1,0 1,0-1,0 0,1 1,-1-1,1 1,0 0,0-1,0 1,0-1,1 1,0-1,-1 1,1-1,0 0,1 1,-1-1,1 0,-1 0,1 0,0 0,0 0,0 0,2 1,-2-2,1-1,0 1,0-1,0 0,0 0,0 0,0 0,0 0,1-1,-1 0,0 1,0-1,0 0,1-1,-1 1,0 0,0-1,0 0,0 0,0 0,0 0,0 0,0-1,0 1,0-1,-1 0,1 0,-1 0,1 0,-1 0,0 0,0-1,1 0,70-83,-2-20,-51 153,-21-43,1 0,-1 0,1 0,0 0,0 0,0 0,0 0,1 0,-1 0,1 0,0 0,0 0,1 0,-1 0,1-1,0 1,0 0,0-1,0 0,1 1,-1-1,1 0,0 0,0-1,0 1,0 0,1-1,-1 0,1 0,-1 0,1 0,0-1,0 1,-1-1,1 0,0 0,0 0,0-1,1 1,-1-1,0 0,0 0,0-1,0 1,4-2,-1-3,0-1,1 1,-2-2,1 1,-1-1,0 0,-1 0,1-1,-1 0,-1 0,0 0,0 0,0-1,-1 1,0-1,-1 0,2-8,4-9,19 87,-26-57,41 83,-41-85,0-1,-1 1,1-1,0 1,0-1,1 0,-1 1,0-1,0 0,1 0,-1 0,1 0,-1 0,1 0,-1 0,1-1,-1 1,1 0,0-1,-1 1,1-1,0 0,0 1,-1-1,1 0,0 0,0 0,-1-1,1 1,0 0,-1 0,1-1,0 1,-1-1,1 0,0 0,-1 1,1-1,-1 0,1 0,-1 0,0 0,1-1,-1 1,0 0,0 0,0-1,0 1,0-1,0 1,39-87,-38 80,0 0,0 0,1 0,0 1,0-1,1 1,0 0,0 0,1 0,0 1,0 0,0 0,1 0,0 0,2-1,-5 8,0-1,0 0,0 1,0 0,0 0,0 0,0 0,0 0,0 0,0 1,-1 0,1-1,-1 1,1 0,-1 0,1 0,-1 1,0-1,0 1,0-1,-1 1,1-1,0 1,-1 0,0 0,0 0,0 0,0 0,0 0,0 0,-1 0,0 0,1 0,-1 1,0-1,-1 0,1 0,-1 0,0 3,9 73,-4 1,-3 0,-3 0,-5 0,-2-1,-9 22,14-78,-1 0,-2 0,0 0,-1-1,-1 0,-2-1,0 0,-1-1,-1 0,0-1,-2 0,0-1,-2-1,1 0,-14 9,29-25,-1 1,0 0,1 0,-1 0,0-1,0 1,0-1,0 0,0 1,0-1,-1 0,1 0,0-1,-1 1,1 0,0-1,-1 1,1-1,-1 0,1 0,-1 0,1 0,-1 0,1 0,-1-1,1 1,0-1,-1 0,1 0,0 0,0 0,-1 0,1 0,0 0,0-1,0 1,0-1,0 0,1 1,-1-1,1 0,-1 0,1 0,-1 0,1 0,0-1,0 1,0 0,0-1,0 1,1 0,-1-1,1 1,0-1,-1 1,1 0,0-1,0 1,1-1,-1 1,1-1,-1 0,5-27,1 0,2 1,1 0,1 1,1-1,2 2,0 0,2 0,18-23,-19 26,142-198,-133 194</inkml:trace>
  <inkml:trace contextRef="#ctx0" brushRef="#br0" timeOffset="-3679.764">533 629,'-5'8,"2"-1,-1 1,1 0,0 0,1 0,-1 1,2-1,-1 1,1-1,1 1,-1-1,1 1,1-1,1 8,-2 6,0 14,0 61,-3 1,-5-1,-12 46,-17 2,27-134</inkml:trace>
  <inkml:trace contextRef="#ctx0" brushRef="#br0" timeOffset="-3379.777">1 822,'244'-128,"363"-98,-585 219</inkml:trace>
  <inkml:trace contextRef="#ctx0" brushRef="#br0" timeOffset="-2909.77">968 459,'-4'7,"1"1,0-1,1 1,0 0,0-1,0 1,1 0,1 0,-1 0,1 0,0 0,1 0,0 0,0 0,1 0,0 0,0-1,1 1,2 5,4 24,8 51,-4 0,-4 0,-4 1,-6 78,-4-75,8-92,1 0,-1 0,0 0,0 0,0-1,0 1,0-1,0 0,0 0,0 0,-1 0,1-1,0 1,-1-1,1 0,-1 1,1-1,-1 0,0 0,1-1,-1 1,-1 0,1-1,0 1,1-3,1 0,132-134,-135 140,1 1,0-1,-1 1,1-1,-1 1,0 0,1 0,-1-1,0 1,0 0,0 0,0 0,-1 0,1 0,0 1,-1-1,0 0,1 0,-1 0,0 0,0 1,0-1,0 0,-1 0,1 0,-1 0,1 1,-1-1,0 0,1 0,-1 0,-1 1,0 6,-12 107,14-114,0 0,0 0,0 0,0 1,1-1,-1 0,1 0,-1 0,1 0,0 0,0 0,0 0,0 0,0 0,1 0,-1-1,0 1,1 0,-1-1,1 1,0-1,-1 0,1 1,0-1,0 0,0 0,0 0,0 0,0-1,0 1,0 0,0-1,1 0,-1 1,0-1,0 0,0 0,1 0,-1 0,0-1,0 1,0-1,0 1,0-1,1 0,-1 0,0 0,1 0,12-5</inkml:trace>
  <inkml:trace contextRef="#ctx0" brushRef="#br0" timeOffset="-2209.851">1548 1040,'-2'57,"5"-47,1 1,0-1,1-1,0 1,1-1,0 0,0 0,1-1,0 1,1-1,0-1,0 0,0 0,1 0,0-1,0-1,1 1,-1-2,7 3,-9-9,0 0,0-1,-1 0,1 0,-1 0,0-1,0 0,0 0,0-1,-1 1,1-1,-1 0,0-1,-1 1,1-1,-1 0,-1 0,1-1,-1 1,0-1,0 0,-1 1,0-1,0 0,-1 0,1-1,-1-4,2 6,-1-1,1 0,-1 0,0 0,-1 0,0 0,0-1,-1 1,1 0,-2 0,1-1,-1 1,0 0,0 0,-1 0,0 0,-1-3,-7-1</inkml:trace>
  <inkml:trace contextRef="#ctx0" brushRef="#br0" timeOffset="-1279.896">2081 1016,'-38'70,"30"-7,6-38,1-55,1 18,1 1,0-1,0 1,1-1,0 1,1 0,1 0,0 0,0 0,1 1,0-1,1 1,0 0,1 1,0 0,0 0,1 0,0 1,0 0,1 0,0 1,6-3,-13 9,0 1,0-1,0 1,0-1,0 1,1 0,-1 0,0 0,0 0,0 0,0 1,0-1,1 1,-1-1,0 1,0 0,0-1,0 1,0 0,-1 0,1 1,0-1,0 0,-1 1,1-1,-1 1,1-1,-1 1,1 0,-1-1,0 1,0 0,0 0,0 0,0 0,-1 0,1 0,0 0,-1 0,0 0,1 0,-1 1,0-1,0 0,0 0,-1 0,1 0,0 1,-1-1,0 2,-2 12</inkml:trace>
  <inkml:trace contextRef="#ctx0" brushRef="#br0" timeOffset="-869.949">2517 919,'-2'-2,"1"1,-1-1,0 1,1-1,-1 1,0 0,0 0,0 0,0 0,0 0,0 0,0 0,-1 1,1-1,0 1,0-1,0 1,-1 0,1 0,0 0,0 0,-1 0,1 1,0-1,0 1,-1-1,1 1,0 0,0 0,0 0,0 0,0 0,0 0,1 1,-3 0,3-1,0-1,0 1,0 0,0 0,0-1,0 1,0 0,0 0,0 0,0 0,0 0,0 0,1 0,-1 1,0-1,1 0,-1 0,1 0,-1 1,1-1,0 0,-1 1,1-1,0 0,0 1,0-1,0 0,0 1,0-1,1 0,-1 0,0 1,1-1,-1 0,1 1,-1-1,1 0,-1 0,1 0,0 0,0 0,0 0,0 0,-1 0,1 0,0 0,1 0,-1 0,0-1,0 1,0 0,1 0,67 22,-67-23,1 0,-1 1,0-1,0 0,1 1,-1-1,0 1,0 0,0 0,1 0,-1 0,0 0,0 0,-1 1,1-1,0 1,0-1,-1 1,1 0,-1-1,1 1,-1 0,0 0,1 0,-1 0,0 0,0 0,-1 1,1-1,0 0,-1 0,0 1,1-1,-1 0,0 1,0-1,0 0,0 0,-1 1,1-1,-1 0,1 1,-1-1,0 0,0 0,0 0,0 1,-66 93,1-64,50-32</inkml:trace>
  <inkml:trace contextRef="#ctx0" brushRef="#br0" timeOffset="5759.82">7790 315,'-5'-2,"0"1,0 0,0 0,0 0,-1 0,1 1,0 0,0 0,-1 1,1 0,0-1,0 2,0-1,0 0,0 1,0 0,0 0,0 1,1-1,-1 1,1 0,0 0,0 1,0-1,0 1,1 0,-1 0,1 0,-1 2,-3 3,0 0,1 1,0 0,1 0,0 0,0 1,1 0,1 0,0 0,0 0,1 0,-1 10,3-17,0 1,-1-1,1 1,1-1,-1 0,1 1,-1-1,1 0,0 0,1 1,-1-1,1 0,0 0,0 0,0-1,0 1,1 0,0-1,-1 1,1-1,0 0,1 0,-1 0,0-1,1 1,0-1,0 0,-1 0,1 0,0 0,1-1,-1 1,0-1,3 0,11-1,-1 0,1-2,-1 0,1-1,-1-1,0 0,0-1,-1-1,0-1,0 0,0-1,-1-1,0 0,-1-1,0-1,6-6,115-123,-131 135,0-1,0 1,-1-1,0 0,0 0,0 0,-1 0,1 0,-2-1,1 1,-1-1,0 1,0-1,-1 1,0-1,0 0,0 1,-1-1,0 1,0-1,-1 1,0-1,0 1,0 0,-1 0,0 0,-2-3,0 4,1 0,-1 0,0 0,0 1,-1 0,0 0,1 0,-1 0,0 1,-1 0,1 1,0-1,-1 1,0 0,1 1,-1 0,0 0,0 0,0 1,0 0,0 0,1 1,-1 0,-3 1,-158 55,71 11,57-33</inkml:trace>
  <inkml:trace contextRef="#ctx0" brushRef="#br0" timeOffset="6109.809">7911 581,'-17'2,"0"2,0 0,1 1,0 0,0 1,0 1,1 1,-1 0,2 1,0 1,0 0,0 1,1 0,1 1,0 0,1 1,0 0,1 1,0 1,-1 3,7-14,0 0,1 0,-1 0,1 0,0 1,0 0,0-1,1 1,0 0,-1 0,2 1,-1-1,1 0,0 1,0-1,0 0,1 1,-1-1,1 1,1-1,-1 1,1-1,0 1,0-1,1 0,-1 0,1 1,1-1,-1 0,1-1,-1 1,1 0,1-1,-1 0,0 1,1-1,0 0,0-1,0 1,1-1,-1 0,1 0,0 0,2 0,9 0,-1 0,1-1,0-1,0-1,0 0,0-1,0-1,-1 0,1-1,0-1,-1 0,0-1,0-1,-1 0,1-1,-1-1,-1 0,1-1,-1 0,-1-1,0 0,0-1,-1-1,-1 0,0 0,2-3,-9 8,-1 0,1 0,-1 0,0-1,-1 1,0 0,0-1,-1 1,0-1,0 1,0-1,-1 1,0 0,-1-1,0 1,0 0,0 0,-1 0,0 0,0 0,-1 1,0 0,0-1,-1 1,1 1,-1-1,-1 1,1 0,-1 0,1 0,-2 1,1 0,0 0,-1 0,1 1,-1 0,0 0,0 1,-1 0,1 0,0 1,0 0,-1 0,1 1,-1-1,-4 2,-112 19,91-8</inkml:trace>
  <inkml:trace contextRef="#ctx0" brushRef="#br0" timeOffset="6429.806">8492 0,'-19'51,"-13"212,15-28,15-215,1-3</inkml:trace>
  <inkml:trace contextRef="#ctx0" brushRef="#br0" timeOffset="6829.772">8177 387,'178'-122,"9"-22,-146 117,-40 27,0 0,0 0,0 0,0 0,-1 0,1 0,0 1,0-1,0 0,0 1,-1-1,1 0,0 1,0-1,-1 1,1-1,0 1,-1-1,1 1,0-1,-1 1,1 0,-1-1,1 1,-1 0,0 0,1-1,-1 1,0 0,1 0,-1 0,0 0,0-1,0 1,1 0,-1 0,0 0,0 0,0 0,-1-1,1 1,0 0,0 0,0 0,-1 0,1-1,0 1,-1 0,1 0,-1-1,1 1,-1 0,1 0,-9 49,6-44,0 1,0-1,1 1,-1 0,1-1,1 1,-1 0,1 0,1 0,-1 1,1-1,1 0,-1 0,1 0,0 0,1 0,-1 0,1 0,1-1,-1 1,1-1,1 1,-1-1,1 0,0 0,0 0,1-1,-1 0,1 1,1-2,-1 1,1-1,-1 1,1-2,0 1,1-1,0 1,128-9,-101 44,-31-28,3 4</inkml:trace>
  <inkml:trace contextRef="#ctx0" brushRef="#br0" timeOffset="3412.936">4911 1185,'48'-113,"107"-225,-3 39,-152 298,1 0,-1 0,1-1,-1 1,1 0,-1 0,1 0,0 0,0 0,-1 0,1 0,0 0,0 0,0 0,0 0,0 0,0 1,1-1,-1 0,0 1,0-1,0 1,1 0,-1-1,0 1,1 0,-1 0,0-1,0 1,1 0,-1 0,0 1,1-1,-1 0,0 0,1 1,-1-1,0 0,0 1,0 0,1-1,-1 1,0-1,0 1,0 0,0 0,0 0,0 0,0 0,0 0,-1 0,1 0,0 0,0 0,0 1,37 79,-31-62,7 15,7 11,-2 1,-2 0,-2 2,-2 0,-2 1,-3 0,-1 3,-6-49,-1-1,0 1,0-1,0 1,0 0,0-1,-1 1,1-1,-1 1,0-1,0 1,1-1,-2 1,1-1,0 0,0 0,-1 1,1-1,-1 0,0 0,1 0,-1-1,0 1,0 0,0-1,-1 1,1-1,0 0,0 0,-1 0,1 0,-1 0,1 0,-1 0,1-1,-1 0,0 1,1-1,-1 0,1 0,-1 0,0-1,1 1,-1 0,1-1,-1 0,1 0,-1 0,1 0,0 0,-1 0,1 0,-2-2,-25-9,-1-1,2-2,0 0,1-2,0-1,-15-14,-5-3,-55-31,91 58</inkml:trace>
  <inkml:trace contextRef="#ctx0" brushRef="#br0" timeOffset="3939.933">5709 968,'3'0,"0"1,-1-1,1 1,-1 0,1 0,-1 1,1-1,-1 0,0 1,0-1,0 1,0 0,0 0,0 0,0 0,0 0,-1 0,1 0,-1 0,0 1,1-1,-1 1,0-1,0 1,-1-1,1 1,0 0,-1-1,0 1,0 0,0-1,0 1,0 1,-1 97,1-93,-1-1,1 1,-2 0,1-1,-1 1,0-1,0 0,-1 0,0 0,0 0,0 0,-1 0,0-1,-1 0,0 0,1 0,-2 0,1-1,-1 0,0 0,0 0,0-1,0 0,-2 0,5-5,1-1,-1-1,1 1,0 0,0-1,0 1,0-1,0 1,0-1,1 0,-1 0,1 0,0 0,0 0,0 0,0 0,0 0,1-1,0 1,-1 0,1 0,0-1,1 1,-1 0,0 0,1 0,0-1,0 1,0 0,0 0,0 0,2-2,-3 5,13-51,3 1,1 0,3 1,2 1,2 1,5-3,-11 17,2 1,1 1,1 1,2 1,1 1,1 0,8-3,-33 29,0 0,0 1,0-1,-1 1,2 0,-1-1,0 1,0 0,0 0,0-1,1 1,-1 0,1 0,-1 0,1 1,-1-1,1 0,-1 1,1-1,0 1,-1-1,1 1,0 0,-1-1,1 1,0 0,0 0,-1 0,1 1,0-1,-1 0,1 1,0-1,-1 1,1-1,0 1,-1 0,1-1,-1 1,1 0,-1 0,0 0,1 1,-1-1,0 0,0 0,0 1,0-1,0 0,0 1,0-1,0 1,-1 0,1-1,0 1,-1-1,0 1,1 0,-1 0,0-1,0 1,0 0,0 0,-7 26,-2 0,-1 0,-1-1,-1 0,-1-1,-2-1,0 0,-2-1,-1 0,-1-2,0 0,-2-1,-9 6,-12-3,40-31</inkml:trace>
  <inkml:trace contextRef="#ctx0" brushRef="#br0" timeOffset="4439.899">6097 944,'15'-4,"0"0,-1 0,1-2,-1 0,0 0,0-2,-1 1,0-2,-1 0,0 0,0-1,-1 0,0-1,0-1,-2 0,1 0,-2 0,1-2,-2 1,0-1,0 0,-2 0,1 0,-2-1,1-4,-2 13,0 1,-1-1,0 0,0-1,0 1,0 0,-1-1,0 1,-1-1,1 1,-1-1,-1 1,1 0,-1-1,0 1,0-1,-1 1,0 0,0 0,-2-4,0 9,1 0,-1 0,1 1,-1 0,1 0,-1 0,0 0,1 0,-1 1,1-1,-1 1,1 0,0 0,-1 0,1 1,0-1,0 1,0-1,0 1,0 0,0 1,0-1,1 0,-1 1,1-1,-1 1,1 0,0 0,0 0,1 0,-1 0,0 0,1 1,0-1,0 0,0 1,-1 0,1 0,-1 0,1 0,0 0,0-1,1 2,-1-1,1 0,0 0,0 0,0 0,1 0,-1 0,1 0,0 0,0 0,0 0,1-1,-1 1,1 0,0-1,0 1,0-1,1 1,-1-1,1 0,0 0,0 0,0-1,0 1,0-1,0 1,1-1,-1 0,1-1,0 1,-1 0,1-1,0 0,0 0,0 0,0 0,0-1,0 0,0 1,0-2,0 1,0 0,0-1,0 0,4 0,18-3,-25 2,0 1,1 0,-1 0,1 0,-1 0,1 0,0 0,-1 1,1-1,0 1,0-1,-1 1,1-1,0 1,0 0,0 0,-1 0,1 0,0 0,0 0,0 1,-1-1,1 0,0 1,0 0,-1-1,1 1,0 0,-1 0,1 0,-1 0,1 0,-1 0,0 0,1 0,-1 1,0-1,0 1,0-1,0 1,0-1,0 1,0-1,0 1,-1 0,1 0,-1-1,1 1,-1 0,0 0,0-1,1 1,-1 0,0 0,-1 0,1 0,0-1,-1 1,1 0,-1 0,1 0,-16 41,13-37,0 0,0-1,0 2,1-1,0 0,0 0,1 1,0-1,0 1,0-1,1 1,0-1,0 1,1-1,0 1,0-1,0 1,3 5,6 3</inkml:trace>
  <inkml:trace contextRef="#ctx0" brushRef="#br0" timeOffset="4709.881">6750 701,'-8'9,"-7"10,-5 6,0 4,1 0,3 0,4-2,4 0,8-5,3-7</inkml:trace>
  <inkml:trace contextRef="#ctx0" brushRef="#br0" timeOffset="4959.896">6701 363,'-4'-4,"3"-2,1 1</inkml:trace>
  <inkml:trace contextRef="#ctx0" brushRef="#br0" timeOffset="5209.866">7016 169,'-22'148,"-6"360,-15-297,40-202</inkml:trace>
  <inkml:trace contextRef="#ctx0" brushRef="#br0" timeOffset="8139.682">387 1935,'249'-54,"355"-58,5 27,198 13,951-58,28 3,-255 46,-701 42,-531 37,-275 2</inkml:trace>
</inkml:ink>
</file>

<file path=ppt/ink/ink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5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1,'-22'40,"11"-3,2 0,2 1,1 0,2 0,1 0,2 0,2 1,2 4,-2 23,-17 196,-1-40,0-172,6-32</inkml:trace>
</inkml:ink>
</file>

<file path=ppt/ink/ink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0 113,'44'9,"47"0,23-4,6-6,-7-8,-9-2,-12-5,-13 1,-9-2,-8 2,-9-1,-9 2,-2 3,-4 4,-8 3</inkml:trace>
</inkml:ink>
</file>

<file path=ppt/ink/ink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6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0,'-14'34,"-2"4,1 1,2 1,2 0,-2 18,11-54,1 0,0 0,0 0,0 0,1 0,-1 1,1-1,0 0,0 0,1 1,-1-1,1 0,0 0,0 0,0 0,1 0,-1 0,1 0,0 0,0 0,0-1,1 1,-1-1,1 0,0 1,0-1,0-1,0 1,1 0,-1-1,1 1,3 1,6-4,0 0,0-1,0-1,0 0,0 0,0-1,-1-1,1 0,-1-1,0 0,0-1,-1 0,0-1,0 0,8-7,124-91,-142 104,1 0,-1 0,0 0,0 0,0 1,1-1,-1 0,0 1,0-1,1 1,-1-1,1 1,-1 0,1-1,-1 1,0 0,1 0,-1 0,1 0,-1 0,1 1,-1-1,0 0,1 1,-1-1,0 1,1-1,-1 1,0 0,1-1,-1 1,0 0,0 0,0 0,0 0,0 0,0 0,0 0,0 0,0 0,-1 1,1-1,0 0,-1 1,1-1,-1 0,1 1,-1-1,0 1,1-1,-1 0,0 2,3 14,-3-11,0 1,0 0,1 0,0-1,0 1,0-1,1 1,0-1,1 1,-1-1,1 0,0 0,1 0,-1-1,1 1,0-1,1 0,-1 0,1 0,0-1,0 1,1-1,-1-1,1 1,0-1,0 0,0 0,0 0,1-1,0 0,0-1,1 1,-1-2,1 1,-1-1,1 0,-1 0,1-1,-1 0,0-1,1 1,-1-1,0-1,0 1,0-1,0-1,-1 1,1-1,-1 0,0-1,0 1,0-1,-1 0,0-1,0 1,0-1,0 0,-1 0,1-4,10-14,-2-1,-2-1,0 0,-1-1,-2 0,0 0,-2 0,1-20,-5 22</inkml:trace>
</inkml:ink>
</file>

<file path=ppt/ink/ink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6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127 115,'-12'10,"1"0,1 1,-1 0,2 1,-1 0,2 0,-1 1,2 0,0 1,0-1,2 1,-1 1,2-1,0 1,1-1,0 3,3-13,0 0,1-1,0 1,-1 0,2 0,-1-1,0 1,1-1,-1 1,1-1,0 1,0-1,0 0,1 0,-1 0,1 0,0 0,-1-1,1 1,0-1,1 0,-1 0,0 0,1 0,-1 0,1-1,-1 0,1 0,0 0,0 0,-1 0,3-1,4 2,-1-1,1 0,-1 0,1-1,0-1,-1 0,1 0,-1-1,1 0,-1 0,0-1,7-3,-4-1,0-1,0-1,-1 0,0 0,-1-1,0 0,0-1,-1 0,-1-1,0 0,0 0,-1 0,-1-1,0 0,0-1,-2 1,0-1,0 0,0-9,-3 17,0 0,-1-1,0 1,0 0,-1 0,1-1,-1 1,-1 0,1 0,-1 0,0 0,-1 0,1 0,-1 1,0-1,-1 1,1 0,-1 0,0 0,0 0,-1 1,1-1,-1 1,0 0,0 1,-1-1,1 1,-1 0,1 1,-1-1,0 1,0 0,0 0,0 1,0 0,-4 0,-16-4</inkml:trace>
</inkml:ink>
</file>

<file path=ppt/ink/ink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7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1 398,'42'-20,"-1"-2,-2-1,0-2,22-20,-7 7,198-149,-141 150,-107 36,-1 1,1 0,-1 0,1 1,-1-1,0 1,1 0,-1-1,0 1,1 1,-1-1,0 0,0 1,0 0,0 0,0 0,0 0,-1 0,1 0,-1 1,1-1,-1 1,0 0,0-1,0 1,0 0,-1 0,1 0,-1 1,0-1,0 0,0 1,3 9,-2 0,0 1,0-1,-1 1,-1-1,0 1,-1-1,-1 1,0-1,0 1,-2-1,1 0,-2 0,0 0,0-1,-4 5,-4 9,-2-2,0 0,-2 0,-1-2,0 0,-2-1,-7 6,3-5,12-8,1-1,-2 0,0-1,0 0,-2-1,1-1,-1 0,0-1,-1-1,0-1,0 0,-1 0,0-2,0 0,0-1,-1-1,-6 0,20-4,1-1,-1 1,1-1,-1 0,1 0,0-1,-1 1,1 0,0-1,1 0,-1 0,0 0,1 0,0 0,0 0,0-1,0 1,0-1,0 0,1 1,0-1,0 0,0 0,0 0,1 0,-1 0,1 1,0-1,0 0,1 0,-1 0,1 0,0 0,0 0,0 0,0 1,1-1,-1 0,1 1,0-1,0 1,2-2,9-21</inkml:trace>
</inkml:ink>
</file>

<file path=ppt/ink/ink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7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82 118,'-21'67,"2"1,3 1,-4 55,19-120,0 1,-1-1,2 0,-1 1,1-1,-1 0,1 1,0-1,1 0,-1 1,1-1,0 0,0 1,0-1,0 0,1 0,0 0,0 0,0 0,0 0,1-1,-1 1,1-1,0 1,0-1,0 0,0 0,1-1,-1 1,1-1,0 1,0-1,0 0,0-1,0 1,0-1,1 1,6-3,0 0,1-1,-1 0,0-1,0 0,0 0,0-1,-1-1,0 0,0 0,0-1,0 0,-1-1,0 0,0-1,-1 0,0 0,0 0,-1-1,0 0,-1-1,0 0,0 0,-1 0,-1 0,4-11,-2 6,-2 1,0-1,-1 0,0 0,-1 0,-1 0,0 0,-1 0,-1-1,0 1,-1 0,-1 0,0 0,-1 1,-2-4,3 9,-1 0,0 0,-1 1,0-1,0 1,-1 0,0 0,0 1,0-1,-1 1,-1 1,1-1,-1 1,0 1,0 0,-1 0,1 0,-1 1,0 0,0 1,-1 0,1 0,-8 0,-44-2,36 5</inkml:trace>
</inkml:ink>
</file>

<file path=ppt/ink/ink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8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1,'15'128,"-5"1,-6 69,-45 159,30-285,-24 205,35-254</inkml:trace>
</inkml:ink>
</file>

<file path=ppt/ink/ink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8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1,'-9'35,"2"0,1 1,1 0,2 1,2-1,2 0,2 14,-3-45,1 0,0 0,0 0,0 0,1 0,0-1,0 1,0-1,0 1,1-1,-1 0,1 0,0 0,1 0,-1-1,1 1,-1-1,1 0,0 0,0 0,0 0,1-1,-1 0,1 0,-1 0,1 0,0-1,0 1,0-1,0-1,-1 1,1-1,0 1,0-2,0 1,0 0,5-2,4-2,1-1,-1-1,0 0,-1-1,1 0,-2-1,1-1,-1 0,0 0,-1-2,0 1,0-1,-1-1,-1 0,0 0,-1-1,0 0,-1 0,0-1,-1-1,0 1,0 1,-2-1,0 0,0-1,-1 1,-1 0,0-1,-1 0,-1 1,-1-15,0 5</inkml:trace>
</inkml:ink>
</file>

<file path=ppt/ink/ink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9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1,'-8'5,"1"0,0 0,0 1,1 0,-1 1,1-1,1 1,-1 0,1 1,0-1,1 1,0 0,0 0,1 1,0-1,0 1,-1 7,-22 156,19-94,-23 124,13-101,4 1,1 100,13-178</inkml:trace>
</inkml:ink>
</file>

<file path=ppt/ink/ink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9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47,'38'0,"32"0,14 0,-3 0,-5 0,-11-5,-7-1,-9 0,-7 1,-2 2,-3-4,-2-1,-8 2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1:39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1,'4'2,"-1"0,0 1,0 0,0-1,0 1,0 0,-1 0,1 1,-1-1,0 1,0-1,0 1,-1-1,1 1,-1 0,0 0,0 0,0 0,-1 0,1 0,-1 0,0 1,6 56,-3 0,-2 0,-3 0,-3-1,-4 12,-3 252,12-325,0 0,0-1,1 1,-1 0,0 0,1 0,-1 0,1 0,-1 0,1 0,0 0,-1 0,1 0,0 0,0 1,-1-1,1 0,0 0,0 1,0-1,0 0,0 1,0-1,0 1,0-1,0 1,0 0,1 0,-1-1,0 1,0 0,0 0,0 0,0 0,1 0,-1 0,0 0,0 1,0-1,0 0,0 1,0-1,0 0,0 1,0 0,0-1,0 1,0-1,0 1,0 0,0 0,0 0,-1-1,1 1,0 0,-1 0,1 0,0 0,-1 0,0 0,1 0,-1 0,1 1,-1 0,10-20</inkml:trace>
</inkml:ink>
</file>

<file path=ppt/ink/ink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9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1,'0'33,"5"12,2-3</inkml:trace>
</inkml:ink>
</file>

<file path=ppt/ink/ink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9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0,'0'10,"0"7,0 2</inkml:trace>
</inkml:ink>
</file>

<file path=ppt/ink/ink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40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85,'-14'22,"1"2,2-1,0 2,1-1,2 1,0 1,2 0,-3 23,8-47,1 1,0 0,0-1,0 1,0 0,0 0,0-1,1 1,0 0,-1 0,1-1,0 1,0-1,0 1,0-1,1 1,-1-1,1 0,0 0,-1 0,1 0,0 0,0 0,0 0,0 0,1-1,-1 1,0-1,1 0,-1 1,1-1,-1 0,1-1,0 1,-1 0,1-1,0 1,0-1,-1 0,1 0,0 0,0 0,-1-1,1 1,0-1,-1 0,2 0,7-1,0-1,-1 0,1-1,-1 0,0 0,0-1,-1 0,1-1,-1 0,0-1,-1 0,0 0,0-1,0 0,-1 0,0-1,-1 0,0 0,0-1,-1 1,0-1,-1 0,0-1,0 1,-1-1,-1 1,0-1,0 0,-1-3,-7-98,6 110,-1-1,0 0,0 0,0 0,0 1,0-1,0 0,-1 1,0-1,1 1,-1 0,0 0,0-1,0 1,0 0,0 0,-1 1,1-1,-1 0,1 1,-1 0,1-1,-1 1,0 0,0 0,1 1,-1-1,0 1,0-1,0 1,0 0,0 0,0 0,0 0,-2 1,-17 3</inkml:trace>
</inkml:ink>
</file>

<file path=ppt/ink/ink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40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0 277,'254'-245,"-207"214,-48 72,-3 53,4-91,1-1,-1 1,1 0,0-1,0 1,0-1,0 0,1 1,-1-1,1 0,-1 0,1 0,0 0,0 0,0 0,0 0,0-1,0 1,0-1,0 1,1-1,-1 0,1 0,-1 0,1 0,-1 0,1-1,0 1,-1-1,1 0,0 0,-1 0,1 0,0 0,7-2,0 0,-1-1,1 0,-1 0,1-1,-1-1,0 0,-1 0,1 0,-1-1,0 0,0-1,-1 0,0 0,0 0,-1-1,0 0,3-6,52-50,-46 52</inkml:trace>
</inkml:ink>
</file>

<file path=ppt/ink/ink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47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58,'1'-1,"-1"0,1-1,0 1,-1-1,0 1,1-1,-1 1,0-1,0 1,0-1,0 1,0-1,0 1,0-1,0 1,-1-1,1 1,-1-1,1 1,-1 0,1-1,-1 1,0 0,0-1,1 1,-1 0,0 0,0 0,-1-1,1 1,0 0,0 1,0-1,-1 0,1 0,0 0,-1 1,1-1,0 1,-1-1,1 1,-1 0,1-1,-1 1,1 0,-2 0,-75-7,-67 52,142-44,0-1,0 1,1 0,-1 0,1 1,-1-1,1 0,-1 1,1 0,0-1,0 1,0 0,0 0,0 0,0 1,0-1,1 0,-1 1,1-1,0 1,0-1,0 1,0 0,0-1,0 1,1 0,-1 0,1-1,0 1,0 0,0 0,0 0,0 0,1-1,-1 1,1 0,0 0,0-1,0 1,0-1,0 1,0 0,1-1,-1 0,1 1,0-1,0 0,0 0,0 0,0 0,10 8,0-1,0-1,1 0,0-1,1 0,0-1,0 0,0-1,0-1,2 0,62 24,-76-28,0 0,0 1,0-1,0 1,0 0,0 0,0 0,0 0,0 0,-1 0,1 0,0 0,-1 1,1-1,0 1,-1-1,0 1,1 0,-1-1,0 1,0 0,0 0,0 0,0 0,-1 0,1 0,-1 0,1 0,-1 0,1 0,-1 0,0 1,0-1,0 0,-1 0,1 0,0 0,-1 0,1 0,-1 0,0 0,0 0,0 0,0 0,0 0,0 0,0-1,0 1,-1 0,1-1,-1 1,-16 9,0 0,0-2,-1 0,-1-1,1-1,-16 4,-15 5,22-6,3-1</inkml:trace>
</inkml:ink>
</file>

<file path=ppt/ink/ink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47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0,'-19'20,"-6"10,0 1</inkml:trace>
</inkml:ink>
</file>

<file path=ppt/ink/ink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52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6 985,'0'0,"1"-1,0 1,-1 0,1 0,-1-1,1 1,0 0,-1-1,1 1,-1 0,1-1,-1 1,1-1,-1 1,0-1,1 1,-1-1,1 0,-1 1,0-1,0 1,1-1,-1 0,0 1,0-1,0 0,0 1,1-1,-1 0,0 1,0-1,0 1,-1-1,1 0,0 1,0-1,0 0,0 1,-1-1,1 0,0 1,0-1,-1 1,1-1,-1 1,1-1,0 1,-1-1,1 1,-1-1,1 1,-1-1,1 1,-1 0,0-1,1 1,-1 0,1 0,-1-1,0 1,1 0,-1 0,0 0,1 0,-1 0,0 0,1 0,-2 0,154-152,-82 73,-3-4,-4-2,43-80,-94 146,32-57,-2-3,-4 0,-1-9,-36 84,17-36,-17 39,-1 1,1-1,-1 1,1-1,-1 1,1 0,-1-1,1 1,-1 0,1-1,-1 1,1 0,0 0,-1 0,1 0,-1-1,1 1,0 0,-1 0,1 0,-1 0,1 0,0 0,-1 1,1-1,-1 0,1 0,0 0,-1 0,1 1,-1-1,1 0,-1 1,1-1,-1 0,1 1,-1-1,1 1,-1-1,1 1,-1-1,0 0,1 1,-1 0,0-1,0 1,1-1,-1 1,0-1,0 1,0 0,0-1,1 1,-1-1,0 1,0 0,0-1,0 1,0-1,-1 1,1 0,0-1,0 1,0-1,-1 1,1 0,12 151,-13-111,-1 676,-7-665,9-51,-1 0,1 0,-1 0,0-1,1 1,-1 0,0 0,1-1,-1 1,0-1,0 1,0 0,0-1,0 0,0 1,0-1,0 1,1-1,-1 0,0 0,0 0,0 1,-1-1,1 0,0 0,0 0,0-1,0 1,0 0,0 0,0 0,0-1,1 1,-1-1,0 1,0-1,0 1,0-1,0 1,0-1,1 0,-1 1,0-1,1 0,-1 0,0 1,1-1,-1 0,0-1,-22-21,1-2,1 0,2-1,0-1,-4-11,-54-73,-64-26,134 134,5 5</inkml:trace>
  <inkml:trace contextRef="#ctx0" brushRef="#br0" timeOffset="1298.058">767 1041,'61'-33,"37"-21,-3-3,55-45,-112 72,-1-2,-2-1,-1-1,15-22,-31 31,-1 0,-1-1,-1-1,-1-1,-2 0,-1 0,0-1,-3-1,5-24,-9-37,-4 88,0 1,0-1,-1 1,1-1,-1 1,0 0,0-1,0 1,0 0,0-1,-1 1,1 0,-1 0,1 0,-1 0,0 0,1 1,-1-1,0 0,0 1,0-1,-1 1,1 0,0 0,0 0,-1 0,1 0,-1 0,1 1,-1-1,1 1,-1 0,-1-1,-7 4,0 0,-1 0,1 1,1 0,-1 1,1 0,-1 1,2 0,-1 1,1 0,0 0,0 1,1 0,0 1,0-1,-6 10,-8 6,1 1,0 1,2 1,1 1,1 0,2 1,1 1,1 0,1 1,2 0,1 1,8-20,0 0,0 0,1 1,1-1,0 0,1 0,0 0,0 0,2 0,-1-1,2 1,-1-1,2 0,-1 0,1-1,1 0,0 0,0 0,1-1,1 0,-1 0,1-1,1 0,-1-1,1 0,1 0,-1-1,1-1,0 0,1 0,-1-1,1 0,8 1,-4-4,0 0,0-1,1-1,-1 0,0-1,0-1,0 0,0-1,-1-1,1-1,-1 0,0-1,-1 0,0-1,0-1,-1 0,0-1,0 0,-1-1,0-1,-1 0,2-4,96-112,-107 126,0 0,0 0,1 0,-1 0,0 0,1 1,-1-1,1 1,0 0,-1 0,1 0,0 0,0 0,0 1,0-1,0 1,-1 0,1-1,0 2,0-1,0 0,0 0,0 1,0 0,0-1,-1 1,1 0,0 1,-1-1,1 0,0 1,-1-1,0 1,1 0,-1 0,0 0,0 0,0 0,0 0,0 1,-1-1,1 1,-1-1,1 1,-1-1,0 1,0 0,0 0,-1 0,1-1,0 1,-1 1,1 4,1 1,-2-1,1 0,-1 0,0 1,-1-1,0 0,0 0,-1 0,0 0,0 0,-1 0,0 0,-1-1,1 0,-2 1,1-1,-1-1,0 1,0-1,-3 4,-4 2,0 0,-1 0,-1-2,1 1,-1-2,-1 0,0 0,0-2,-1 0,0 0,2 0,25-6,25-5,-22 0,0 0,1 2,-1 0,1 0,0 1,0 1,-1 1,1 0,13 3,-13-1,1 0,0-1,1 0,-1-2,0 0,0 0,0-2,0 0,0 0,0-2,0 0,-1-1,1 0,-1-2,-1 1,1-2,-1 0,0-1,-1 0,7-7,133-124,-70 38,-83 102,1-1,-1 0,1 1,-1-1,1 0,-1 0,0 1,1-1,-1 0,0 0,0 1,0-1,1 0,-1 0,0 0,0 0,0 1,0-1,0 0,0 0,-1 0,1 1,0-1,0 0,-1 0,1 0,0 1,-1-1,1 0,-1 1,1-1,-1 0,1 1,-1-1,1 1,-1-1,1 0,-1 1,0 0,0-1,1 1,-1-1,0 1,1 0,-1-1,0 1,0 0,0 0,1 0,-1 0,0 0,0 0,0 0,0 0,-45 8,-100 99,141-105,0 2,0-1,0 1,0-1,1 1,0 1,-1-1,2 0,-1 1,0 0,1 0,0 0,0 0,1 1,-1-1,1 1,0 0,1-1,-1 1,1 0,0 0,1 0,-1 0,1 0,1 0,-1 0,1 0,0 0,0 0,0-1,1 1,0 0,0-1,1 1,0 0,3 0,0 0,0-1,0 1,1-1,0 0,0-1,1 0,-1 0,1 0,0-1,0-1,0 1,0-1,0 0,1-1,-1 0,0 0,1-1,-1 0,1 0,-1-1,0 0,1-1,4-1,10-3,-1-1,0 0,-1-2,0 0,0-2,0 0,-2-1,11-9,-16 11,0-1,-1-1,0 0,-1-1,0-1,-1 1,-1-2,0 0,-1 0,0 0,-1-1,-1-1,-1 1,0-1,-1 0,0-5,-4 18,-1 0,0 0,0-1,-1 1,1 0,-1 0,1 0,-1 0,-1 0,1 0,-1 0,1 0,-1 1,0-1,0 0,-1 1,1 0,-1-1,1 1,-1 0,0 0,0 1,-1-1,1 1,-1-1,1 1,-1 0,0 0,1 1,-1-1,0 1,0 0,0 0,0 0,0 0,-1 1,1 0,0 0,0 0,-3 0,6 0,-1-1,0 1,0 0,1 0,-1 0,0 0,0 0,0 0,1 0,-1 0,0 1,0-1,1 1,-1-1,0 1,1 0,-1-1,0 1,1 0,-1 0,1 0,-1 0,1 1,0-1,0 0,-1 1,1-1,0 1,0-1,0 1,1-1,-1 1,0-1,0 1,1 0,-1 0,1-1,0 1,-1 0,1 0,0 0,0-1,0 1,0 0,0 0,1 0,-1-1,1 1,-1 0,1-1,-1 1,1 0,0-1,0 1,0-1,0 1,0-1,0 1,0-1,0 0,1 1,-1-1,1 0,-1 0,0 0,1 0,57 11,-28-10</inkml:trace>
</inkml:ink>
</file>

<file path=ppt/ink/ink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2:01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405 22,'-20'-6,"0"1,-1 1,0 1,1 1,-1 1,0 1,0 0,0 2,0 0,0 2,1 0,-1 1,1 1,0 1,-18 10,33-14,1 0,0 0,0 1,0 0,0 0,1 0,-1 0,1 1,0-1,0 1,1 0,-1 0,1 0,0 0,0 0,1 0,0 1,0-1,0 0,0 1,1-1,0 1,0-1,1 1,-1-1,1 0,0 1,1-1,-1 0,1 0,0 1,0-2,1 1,-1 0,1 0,0-1,1 1,-1-1,1 0,0 0,-1 0,2-1,-1 1,0-1,1 0,0 0,-1-1,1 0,0 1,0-1,1-1,3 2,94 17,-84-18,-1 1,0 0,0 1,0 1,0 1,-1 0,0 1,0 1,12 8,-26-14,0 0,0 1,0-1,-1 1,1 0,0 0,-1-1,0 2,0-1,0 0,0 0,0 1,-1-1,1 1,-1-1,0 1,0 0,0-1,-1 1,1 0,-1 0,0-1,0 1,-1 0,1 0,0-1,-1 1,0 0,0-1,0 1,-1-1,1 1,-2 2,-2 2,1 0,-1-1,-1 1,1-1,-1 0,0 0,-1-1,0 0,0 0,0-1,-1 0,1 0,-7 3,-9 2,0-1,0-1,-1-1,0-1,-1-2,1 0,-1-1,1-1,-1-2,0 0,0-2,24 2,0 0,0 1,0-1,0 0,0 0,0 0,-1 0,1 0,0 0,0-1,0 1,0 0,0 0,0-1,0 1,0-1,0 1,0-1,0 1,0-1,0 0,0 1,0-1,1 0,-1 0,0 0,0 0,1 1,-1-1,1 0,-1 0,1 0,-1 0,1-1,0 1,-1 0,1 0,0 0,0 0,0 0,0 0,0 0,0 0,0-1,0 1,0 0,0 0,1 0,-1 0,0 0,1 0,-1 0,1 0,-1 0,1 0,0 0,-1 0,1 0,0 1,0-1,0-1,14-13</inkml:trace>
</inkml:ink>
</file>

<file path=ppt/ink/ink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2:01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142 510,'-10'52,"-7"23,-2 3,3-6,0-17,1-11,5-10,-2-5,2-8</inkml:trace>
  <inkml:trace contextRef="#ctx0" brushRef="#br0" timeOffset="144.654">1 30,'0'0</inkml:trace>
  <inkml:trace contextRef="#ctx0" brushRef="#br0" timeOffset="596.227">284 1017,'45'-44,"-2"-3,-2-2,-2-1,-2-2,-2-2,-3-1,21-50,-4 5,-33 92,-15 33,-7-7,0 1,2-1,0 1,2 0,0 0,0 0,2 0,1 0,0 0,1 0,1 0,1 0,1 0,0-1,1 0,1 0,1-1,1 0,0 0,-5-10,1 0,0-1,0 0,0 0,1 0,0-1,0 0,0 0,1 0,0-1,0 0,0 0,0-1,0 0,1 0,0-1,-1 0,1 0,0-1,0 1,0-2,0 1,0-1,0-1,0 1,0-2,0 1,0-1,-1 0,1 0,0-1,-1 0,0 0,0-1,0 0,0 0,4-5,1-3,-2-1,0-1,0 1,-1-2,-1 1,-1-1,0-1,0 1,-2-1,3-10,5-12,22-85,-30 99</inkml:trace>
  <inkml:trace contextRef="#ctx0" brushRef="#br0" timeOffset="900.323">1666 114,'-35'49,"2"1,2 2,3 1,2 1,-8 27,23-53,1 1,1 0,1 1,2 0,1 0,1 4,3-24,1 0,0 0,0 0,1 0,0 0,1-1,0 1,0 0,1-1,0 1,1-1,0 0,1 0,0-1,0 1,0-1,1 0,1 0,-1-1,3 2,-1-2,0 1,1-2,0 1,0-1,1-1,-1 0,1 0,0 0,1-2,-1 1,1-1,-1-1,1 0,0 0,0-1,0-1,0 1,0-2,0 0,4-1,3-3</inkml:trace>
  <inkml:trace contextRef="#ctx0" brushRef="#br0" timeOffset="1682.764">1863 820,'67'-28,"-1"-4,-2-2,43-31,-94 58,-1 0,0 0,0-1,-1-1,0 0,0 0,-1-1,0 0,-1-1,0 0,-1-1,0 0,-1 0,0 0,-1-1,-1 0,0 0,0-1,-1 0,1-11,-5 22,-1 1,0-1,1 0,-1 1,0-1,0 1,-1 0,1-1,0 1,-1 0,0 0,1 0,-1 0,0 0,0 0,0 0,0 1,0-1,0 1,-1-1,1 1,-1 0,1 0,0 0,-1 0,0 0,1 1,-1-1,0 1,1 0,-1-1,0 1,1 0,-1 1,0-1,1 0,-1 1,1 0,-1-1,1 1,-1 0,1 0,-1 1,1-1,0 0,-1 1,1 0,0-1,0 1,0 0,0 0,1 0,-2 2,-11 8,0 1,1 0,0 1,1 0,1 1,0 0,1 1,1 0,0 1,1 0,1 0,1 2,3-12,1 1,1 0,-1 0,1 0,0 0,1 0,0 0,0 0,1 0,0 0,1 0,-1-1,1 1,1 0,0-1,0 1,0-1,1 0,0 0,0 0,1-1,0 1,0-1,0 0,1 0,0-1,0 0,0 0,1 0,0-1,0 0,0 0,0-1,0 0,1 0,0-1,3 1,6 1,0 0,0-2,0 0,1-1,-1 0,1-2,-1 0,0-1,0-1,1 0,-2-1,1-1,0-1,-1 0,12-7,-1-1,-1-1,-1-1,0-1,-1-2,0 0,-2-1,-1-2,14-17,-26 29,0-2,-1 1,-1-1,0-1,-1 1,0-1,-1 0,0-1,-1 1,0-6,-3 18,-1-1,1 1,-1-1,1 1,-1-1,0 1,0-1,0 1,0-1,0 0,0 1,0-1,0 1,-1-1,1 1,-1-1,1 1,-1-1,1 1,-1 0,0-1,0 1,0 0,0-1,0 1,0 0,0 0,0 0,0 0,0 0,-1 0,1 0,0 0,-1 1,1-1,-1 1,1-1,-1 1,1-1,-1 1,1 0,-1-1,1 1,-1 0,-66 23,59-16,0 1,0 0,1 0,0 1,0 0,1 0,0 0,0 1,1 1,1-1,0 1,0-1,1 1,0 1,1-1,0 1,1-1,1 1,-1 0,2-1,0 1,0 0,2 8,0-15,0 0,1 0,-1 0,1 0,0 0,0-1,1 1,-1-1,1 0,0 0,0 0,1-1,-1 1,1-1,0 0,-1 0,1-1,1 1,-1-1,0 0,0-1,1 1,-1-1,1 0,-1-1,1 1,12 1,-1-2,0 1,1-2,-1 0,0-1,0-1,17-5,-18 3,0 0,0-1,0-1,-1-1,0 0,0-1,-1 0,-1-1,1-1,-1 0,-1-1,0 0,-1-1,-1 0,1-1,-2 0,0-1,-1 0,0 0,-2-1,1 1,-2-2,0 1,-1-1,-1 1,0-1,-1 0,-1 0,-1-10,0 26,1 0,-1 1,0-1,1 0,-1 0,0 0,0 0,0 0,0 0,0 0,0 0,0 0,0 0,-1 0,1 0,0 0,0 0,-1 0,1 0,-1 0,1 0,-1 0,1 0,-1 0,1 1,-1-1,0 0,0 1,1-1,-1 0,0 1,0-1,0 1,1-1,-1 1,0-1,0 1,0 0,0-1,0 1,0 0,0 0,0 0,0 0,0-1,0 2,0-1,0 0,0 0,0 0,0 0,0 1,0-1,0 0,0 1,0-1,0 1,0-1,1 1,-1-1,0 1,0 0,0-1,1 1,-1 0,0 0,-10 13,0 0,1 1,1 0,0 1,1 0,0 1,2-1,0 1,1 1,0-1,2 1,-1 5,1-12,0 0,0 0,2 0,-1 1,1-1,1 0,0 0,1 1,0-1,0 0,1 0,1 0,0 0,0 0,1 0,1-1,0 0,0 0,1 0,0 0,0-1,6 6,-8-10,1 0,0 0,0 0,0-1,0 1,1-1,-1-1,1 1,0-1,0 0,1 0,-1 0,1-1,-1 0,1-1,0 1,-1-1,1 0,0-1,0 0,0 0,0 0,-1-1,1 0,0-1,0 1,-1-1,1 0,-1-1,0 0,1 0,-1 0,-1 0,1-1,0 0,-1-1,3-1,6-13,-1 2</inkml:trace>
  <inkml:trace contextRef="#ctx0" brushRef="#br0" timeOffset="2033.011">3754 171,'-182'368,"119"-133,61-229,1 1,0 0,0-1,0 1,1 0,-1 0,2-1,-1 1,1 0,0 0,0-1,1 1,0 0,0-1,1 0,0 1,0-1,0 0,1-1,-1 1,1-1,1 1,-1-1,1 0,0-1,0 1,0-1,1 0,0 0,0-1,1 1,19 0,1-1,0-2,-1 0,1-2,0-1,6-2,64-27,-95 30,1-1,-1 1,0-1,1 1,-1-1,0 0,0 0,-1 0,1 0,0 0,-1 0,1-1,-1 1,1-1,-1 1,0-1,0 1,0-1,-1 1,1-1,-1 0,1 0,-1 1,0-1,0 0,0 0,0 1,0-1,-1 0,1 1,-1-1,0 0,-1-1,-8-19</inkml:trace>
  <inkml:trace contextRef="#ctx0" brushRef="#br0" timeOffset="2210.872">3359 537,'43'5,"29"2,12-6,-4-2,-6-2,-11 0,-10-4,-11-1,-2 1,-8-3,-5-1,-2 3,-5-3,-7 1</inkml:trace>
  <inkml:trace contextRef="#ctx0" brushRef="#br0" timeOffset="2461.218">4319 1,'6'92,"-3"1,-5 0,-7 36,-4-15,-5-2,-5 0,-23 63,43-165,1-1,-1 1,-1-1,0 0,0 0,0-1,-1 1,-1-1,1 0,-1 0,-1-1,0 0,0 0,0 0,0-1,-6 3,-10 3</inkml:trace>
</inkml:ink>
</file>

<file path=ppt/ink/ink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58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481 595,'-32'8,"2"0,-1 3,1 0,1 2,0 1,1 2,0 0,1 2,1 1,-2 3,22-18,-1 1,1 0,0 0,0 1,1 0,-1 0,1 0,1 1,-1-1,1 1,0 0,1 0,-1 1,1-1,1 1,0 0,0-1,0 1,1 0,0 0,0 0,1 0,0 0,1 0,0 0,0 0,1 0,0 0,0 0,0-1,1 1,1-1,-1 0,1 0,0 0,1 0,2 3,1-3,0 1,1-2,0 1,0-1,1 0,-1-1,1 0,0-1,1 0,-1 0,1-1,-1-1,1 0,0 0,0-1,0 0,0-1,0 0,0-1,0 0,0-1,0 0,-1-1,1 0,-1-1,6-2,27-13,-1-2,0-2,-2-1,0-3,-2-1,-1-1,-2-2,-1-2,-1-1,-2-2,-1-1,-2-1,17-32,-31 47,0-1,-2 0,-1 0,0-2,-2 1,-1-1,-2 0,0-1,-1 0,-2 0,-1 0,-1 0,-1 0,-1 0,-2 0,-1 0,0 0,-6-14,9 35,0 1,-1-1,0 1,1-1,-2 1,1 0,-1 0,1-1,-1 2,-1-1,1 0,-1 1,0-1,0 1,0 0,0 1,-1-1,0 1,1 0,-1 0,0 0,-1 0,1 1,0 0,-1 0,1 1,-1-1,0 1,1 1,-1-1,0 1,0 0,1 0,-1 0,0 1,0 0,1 0,-1 1,-6 2,0 1,0 1,0 0,1 0,0 1,1 1,-1 0,1 0,1 1,0 0,0 1,1 0,0 0,0 1,1 0,1 0,-4 10,-2 2,2 1,1 1,1 0,1 0,2 0,0 1,1 0,1 11,2-20,1 0,0-1,1 1,1 0,0-1,2 1,-1-1,2 0,0 0,1-1,1 1,1-1,0 0,0-1,2 0,-1-1,2 0,0 0,0-1,1 0,9 6,-1-4,0 0,1-1,0-1,1-1,0-1,1-1,0-1,0-1,1-1,0-1,0-1,0-2,1 0,-1-1,0-2,7-1,111-12,-119 8</inkml:trace>
  <inkml:trace contextRef="#ctx0" brushRef="#br0" timeOffset="283.71">1 1103,'105'0,"183"1,1-13,3-14,-177 14,1 5,38 5,-128 2</inkml:trace>
  <inkml:trace contextRef="#ctx0" brushRef="#br0" timeOffset="835.938">368 1442,'-21'17,"0"0,2 1,0 2,2 0,0 0,1 2,1 0,1 1,-6 13,16-31,1 1,0 0,0 0,0 0,1 0,0 1,0-1,1 0,-1 1,1 0,1-1,-1 1,1-1,0 1,1 0,0-1,0 1,0-1,1 1,0-1,0 0,0 1,1-1,0 0,0-1,1 1,0 0,0-1,0 0,0 0,1 0,0-1,0 1,0-1,0 0,1-1,-1 1,1-1,0 0,0-1,1 1,-1-1,4 0,7-4,1 0,-1-2,0 0,0-1,-1-1,1 0,-1-1,-1-1,1-1,-1 0,-1-1,1 0,-2-1,0-1,0 0,-1-1,3-4,11-5,0-1,-2-2,0 0,-2-2,-1 0,-1-2,-1 0,-2-1,-1 0,-1-2,-2 0,-1 0,-1-1,-2-1,-2 1,-1-1,0-10,-7 30,0-1,-1 1,-1 0,0 0,-1 0,-1 0,0 0,0 1,-2 0,1 0,-4-3,8 12,-1 0,1-1,-1 1,0 0,0 1,-1-1,1 0,-1 1,1 0,-1 0,0 0,-1 0,1 1,0-1,-1 1,1 0,-1 1,0-1,0 1,1 0,-1 0,0 0,0 1,0 0,0 0,0 0,0 0,0 1,0 0,0 0,1 0,-1 0,-4 3,2-1,0 1,0 1,1-1,0 1,0 0,0 1,0-1,1 1,0 0,0 0,0 1,1 0,0-1,1 2,-1-1,1 0,1 0,-1 1,1 0,-20 151,22-140,0 0,1-1,0 1,2 0,0-1,2 1,0-1,0 0,2-1,0 0,1 0,1 0,1-1,0 0,1-1,0 0,1-1,1 0,1-1,0 0,0-1,1-1,7 4,161 52,-164-63</inkml:trace>
  <inkml:trace contextRef="#ctx0" brushRef="#br0" timeOffset="1999.518">1468 1075,'-17'56,"-29"114,-88 142,115-243,19-67,0 0,0 0,0 0,1 0,-1-1,1 1,-1 0,1 0,0 0,-1-1,1 1,0 0,0-1,0 1,0-1,1 1,-1-1,0 0,1 1,-1-1,1 0,-1 0,1 0,-1 0,1 0,0 0,0-1,-1 1,1 0,0-1,0 1,0-1,0 0,0 0,1 0,12 1,1 0,0-1,0-1,-1-1,1 0,-1-1,1-1,-1 0,0-1,0-1,-1 0,2-2,10-22,-27 13</inkml:trace>
  <inkml:trace contextRef="#ctx0" brushRef="#br0" timeOffset="2238.948">1073 1357,'38'9,"37"4,11-1,0-7,-10-4,-13-2,-13-2,-9 0,-8 1,-4-4,-7-2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1:39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398 127,'-4'-8,"0"1,-1-1,0 1,0 0,-1 0,0 1,0 0,0 0,-1 0,0 1,0 0,0 0,-1 0,1 1,-1 1,0-1,-1 1,1 0,0 1,-1 0,1 0,-1 1,-2 0,-6-3,0 1,0 0,-1 1,1 1,0 1,-1 0,1 1,0 1,0 1,-2 1,16-4,1 1,0 1,-1-1,1 0,0 0,0 1,0-1,0 1,0 0,1 0,-1 0,0 0,1 0,0 0,-1 0,1 0,0 0,0 1,0-1,0 0,0 1,1-1,-1 1,1-1,0 1,-1-1,1 1,0-1,1 1,-1-1,0 1,1-1,-1 0,1 1,0-1,0 1,0-1,0 0,0 0,0 1,2 0,67 85,-62-84,0 0,1 0,0 0,0-1,0 0,0-1,0 0,0-1,1 0,-1 0,1-1,-1 0,1 0,-1-1,0-1,1 1,-1-2,0 1,0-1,0 0,-1-1,1 0,-1-1,0 0,0 0,0 0,-1-1,1 0,-2-1,1 0,-1 0,3-4,23-4,-35 60,1-38,-21 120,-22 219,46-325</inkml:trace>
</inkml:ink>
</file>

<file path=ppt/ink/ink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2:12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57 424,'2'-2,"-1"0,1 0,-1 0,1 1,0-1,0 1,0-1,0 1,0 0,0 0,0 0,0 0,0 0,1 0,-1 0,0 1,0-1,1 1,-1 0,1 0,-1-1,0 2,1-1,-1 0,0 0,1 1,-1-1,0 1,1 0,-1 0,0 0,0 0,11 2,-1-1,1 0,0 0,0-2,0 1,-1-2,1 0,12-2,146-32,-12 1,-147 31</inkml:trace>
  <inkml:trace contextRef="#ctx0" brushRef="#br0" timeOffset="250.926">1 621,'43'-5,"38"-6,16-1,-5 1,-13-3,-15 2,-14 3,-10 3,-8 2,-3 2,-3 1,-1 1,-4 1</inkml:trace>
  <inkml:trace contextRef="#ctx0" brushRef="#br0" timeOffset="3146.232">932 960,'67'-57,"210"-198,-257 233,-1-1,-1-1,-1 0,-1-1,-1-1,-1-1,-1 0,-2 0,0-3,-10 29,0-1,0 0,0 1,0-1,0 0,0 0,-1 0,1 0,-1 0,1 0,-1 1,0-1,0 0,0 0,0 0,0 0,0 0,0 0,-1 0,1 0,-1 0,1 0,-1 0,0 0,0 0,0 1,0-1,0 0,0 1,0-1,-1 1,1-1,-1 1,1-1,-1 1,1 0,-1 0,0 0,1 0,-1 0,0 0,0 1,0-1,0 0,0 1,0 0,1-1,-1 1,0 0,0 0,0 0,0 0,-1 0,-9 6,-1 0,1 1,1 1,-1-1,1 2,1 0,0 0,0 1,0 0,1 0,1 1,0 0,1 1,0 0,0 0,1 1,1-1,0 1,1 0,0 3,0-10,2 0,-1 0,1 0,0 0,0 0,1 1,-1-1,1 1,1-1,-1 1,1-1,1 1,-1-1,1 1,0-1,0 0,1 1,0-1,0 0,1 0,-1 0,1 0,0 0,1-1,0 1,-1-1,2 0,-1 0,0-1,5 4,0 0,1-1,0 0,1-1,0 0,0 0,0-1,0-1,1 0,0 0,0-1,0-1,0 0,0-1,0 0,1-1,-1 0,0-1,1 0,-1-1,0 0,0-1,0 0,8-5,3-1,-1-1,0-1,-1-1,0-1,-1-1,0-1,-1 0,-1-2,-1 0,0-1,-1 0,-1-1,-1-1,-1-1,6-11,-13 20,24-59,-29 69,0 1,-1-1,0 0,1 1,-1-1,0 0,0 0,0 1,0-1,0 0,0 1,0-1,-1 0,1 1,-1-1,1 0,-1 1,1-1,-1 1,0-1,0 1,0-1,0 1,0 0,0-1,0 1,0 0,-1 0,1 0,0 0,-1 0,1 0,-1 0,1 0,-1 1,0-1,1 0,-2 1,-3 0,0 1,0 1,0-1,0 1,1 0,-1 1,1-1,0 1,-1 0,1 0,0 1,1-1,-1 1,1 0,-1 1,1-1,0 1,1-1,-1 1,1 0,0 1,0-1,1 0,0 1,0 0,-1 2,-3 0,1-1,0 2,1-1,-1 0,1 1,1 0,0 0,0 0,1 0,0 1,0-1,1 0,1 1,-1-1,2 1,-1-1,1 1,0-1,1 1,0-1,1 0,0 0,0 0,1 0,0-1,1 1,0 0,2-2,0-1,0 1,0-1,1-1,0 1,0-1,0-1,1 1,-1-1,1-1,0 0,0 0,0 0,1-2,-1 1,0-1,1 0,-1-1,1 0,-1 0,1-1,-1-1,1 1,-1-2,0 1,0-1,4-2,7-3,0 0,-1-2,1 0,-2-1,0-1,0-1,-1 0,-1-1,0-1,-1-1,9-12,-13 16,-2-1,0 0,0 0,-1-1,-1-1,0 1,-1-1,-1 0,0 0,-1-1,-1 1,0-1,-1 0,-1 0,0 0,-2-7,2 21,-1-1,0 1,0 0,0-1,0 1,0 0,-1-1,1 1,-1 0,1-1,-1 1,0 0,0 0,0 0,0 0,0 0,0 0,-1 0,1 0,-1 0,1 1,-1-1,0 0,0 1,0-1,0 1,0 0,0 0,0 0,0 0,0 0,0 0,-1 0,1 1,0-1,-1 1,1 0,0 0,-1 0,1 0,0 0,-1 0,1 0,-2 1,-5 6,-1 0,2 1,-1 0,1 0,0 1,1 0,0 0,0 1,1 0,0 0,1 1,0-1,1 1,0 0,1 0,0 1,0-1,2 1,-1-1,1 3,-3 4,3-11,-1 1,1 0,0-1,0 1,1 0,0-1,1 1,0 0,0 0,0-1,1 1,0-1,1 0,-1 1,2-1,-1 0,1 0,0-1,0 1,0-1,1 0,0 0,1-1,-1 1,1-1,0 0,0-1,1 1,-1-1,1-1,0 1,0-1,0 0,8 1,-7-1,1 0,0-1,0 0,1-1,-1 0,0 0,1-1,-1 0,0-1,0 0,1-1,2 0,11-4</inkml:trace>
  <inkml:trace contextRef="#ctx0" brushRef="#br0" timeOffset="3461.662">2879 226,'-21'25,"-11"10,1 1,3 1,1 2,1 1,3 1,-2 7,22-42,0 1,1 0,-1 0,2 0,-1 0,1 0,0 1,0-1,1 0,0 1,0-1,1 0,0 1,0-1,1 0,0 0,0 0,0 0,1 0,0 0,1-1,-1 0,1 1,1-1,-1-1,1 1,0-1,0 1,0-1,1-1,0 1,0-1,0 0,0 0,4 0,94 9,-80-14</inkml:trace>
  <inkml:trace contextRef="#ctx0" brushRef="#br0" timeOffset="3798.62">3246 367,'-21'23,"2"1,0 1,2 1,1 0,1 1,1 1,1 0,2 1,1 0,-1 9,10-36,-1 1,1 0,0 0,0 0,1 1,-1-1,1 0,-1 0,1 0,0 0,0 1,1-1,-1 0,0 0,1 0,0 0,0 0,0 0,0 0,0 0,1 0,0 0,-1-1,1 1,0 0,0-1,0 0,0 1,1-1,-1 0,1 0,-1 0,1-1,0 1,-1 0,1-1,0 0,3 1,13 0,-1-1,1-1,0 0,0-1,0-2,-1 0,1 0,-1-2,0 0,0-2,3-1,0-1,0 0,-1-1,0-1,-1-1,0-1,-1 0,0-1,-1-1,-1-1,0-1,-2 0,0-1,0 0,-2-1,1-2,-11 17,0-1,0 0,0 0,-1 1,1-1,-1 0,0 0,-1 0,1 0,-1 0,0-1,0 1,-1 0,1 0,-1 0,0 0,-1 0,1 1,-1-1,0 0,0 0,0 1,-1-1,0 1,0 0,0 0,0 0,0 0,-1 1,0-1,0 1,0 0,0 0,0 0,0 1,-1-1,0 1,1 0,-1 1,0-1,0 1,0 0,-4-1,-2 1,0 0,-1 0,1 1,-1 0,1 1,0 1,-1-1,1 2,0 0,0 0,0 1,1 0,-1 1,1 0,0 1,0 0,1 0,0 1,0 1,-3 3,-7 7</inkml:trace>
  <inkml:trace contextRef="#ctx0" brushRef="#br0" timeOffset="4164.803">4149 254,'-15'6,"-1"0,2 1,-1 1,1 0,0 1,0 1,1 0,1 1,0 0,0 1,1 0,1 1,0 0,-2 4,11-12,0 0,1 0,-1-1,1 1,0 0,1 0,-1-1,1 1,0 0,0-1,0 1,1 0,0-1,-1 0,2 1,-1-1,0 0,1 0,0 0,0-1,0 1,0-1,1 1,-1-1,1 0,0 0,0-1,0 1,0-1,0 0,1 0,-1 0,1-1,3 2,42 32,-46-32,-1-1,1 1,-1 0,0 0,0 0,0 0,0 1,0-1,-1 1,0 0,1 0,-1-1,-1 1,1 1,-1-1,1 0,-1 0,0 0,-1 1,1-1,-1 1,0-1,0 0,0 1,-1-1,1 0,-1 1,0-1,0 0,-1 0,1 0,-1 0,0 0,0 0,0 0,-1 0,1-1,-1 1,0-1,0 0,0 0,-1 0,1 0,-1 0,-10 5,0-1,0 0,-1-1,0-1,0 0,-1-1,0-1,1 0,-1-1,0-1,-14 0,6-1</inkml:trace>
  <inkml:trace contextRef="#ctx0" brushRef="#br0" timeOffset="4484.188">4713 28,'-48'40,"1"3,2 1,2 3,-16 25,39-49,1 1,1 0,1 1,1 1,1 1,2 0,0 1,-4 20,15-37,1 0,1 0,0 0,0 0,1 0,0 0,1 0,0 0,1-1,0 1,1-1,0 1,1-1,0-1,0 1,1-1,1 1,-1-2,1 1,1-1,-1 0,2 0,-1-1,1 0,0-1,0 0,1 0,-1-1,1 0,1-1,-1 0,1-1,-1 0,1 0,0-1,0-1,0 0,7 0,39 0,-33-1</inkml:trace>
  <inkml:trace contextRef="#ctx0" brushRef="#br0" timeOffset="5646.153">4770 621,'28'1,"-1"-1,1-2,-1-1,1-1,-1-1,0-1,-1-2,0 0,0-2,0-1,-1-1,-1-1,10-7,-23 10,-1-1,0 0,-1 0,0-1,0 0,-1-1,-1 0,0 0,-1-1,-1 1,0-1,0 0,-1-1,-3 12,0 1,0-1,-1 1,1 0,0-1,-1 1,1-1,-1 0,0 1,0-1,0 1,0-1,0 1,-1-1,1 0,-1 1,0 0,0-1,1 1,-2-1,1 1,0 0,0 0,-1-1,1 1,-1 0,0 0,1 1,-1-1,0 0,0 1,0-1,0 1,-1-1,1 1,0 0,-1 0,1 0,0 0,-1 0,1 1,-1-1,0 1,1 0,-1 0,1-1,-3 2,-6 2,0 0,1 1,-1 0,1 1,0 0,0 0,1 1,0 1,0-1,0 2,1-1,0 1,0 0,1 1,0 0,1 0,-1 0,2 1,0 0,0 0,0 0,2 1,-1-1,1 1,1 0,0 0,0 0,1 0,1 1,0-1,0 3,1-8,0-1,1 1,0-1,0 1,0-1,0 0,1 0,0 1,0-2,0 1,1 0,-1-1,1 0,0 1,0-2,1 1,-1 0,1-1,0 0,0 0,0 0,0-1,1 1,-1-1,1-1,2 2,5 0,0 0,1 0,-1-2,1 1,-1-2,0 1,1-2,-1 0,1-1,-1 0,1-1,8-3,0-1,-1-1,1-1,-2-1,1-1,-2-1,1-1,-2 0,1-2,-2 0,0 0,-1-2,-1 0,0-1,-1 0,-1-2,6-12,-60 145,40-110,0 0,1 1,-1-1,1 0,0 0,-1 1,2-1,-1 0,0 0,1 1,-1-1,1 0,0 0,0 0,0 1,0-1,1 0,-1-1,1 1,0 0,0 0,0-1,0 1,0-1,1 0,-1 1,1-1,-1 0,1-1,0 1,0 0,0-1,0 1,0-1,0 0,0 0,0 0,0-1,2 1,5 0,1 0,0 0,0-1,0 0,-1-1,1 0,0-1,0 0,-1-1,0 0,1-1,-1 0,0 0,-1-1,1 0,-1-1,0 0,0-1,-1 0,0 0,0-1,5-6,15-13,-9 11,-1-1,0 0,-1-2,-1 0,-1-1,-1 0,-1-1,0-1,2-8,-14 28,0 1,0 0,0-1,0 1,0-1,0 1,0-1,0 0,-1 1,1-1,-1 0,1 0,-1 0,0 1,1-1,-1 0,0 0,0 0,-1 1,1-1,0 0,0 0,-1 1,1-1,-1 0,0 0,1 1,-1-1,0 1,0-1,0 1,0-1,0 1,-1-1,1 1,0 0,-1 0,1 0,-1-1,1 1,-1 1,1-1,-1 0,0 0,1 1,-1-1,0 1,1-1,-1 1,0 0,0-1,0 1,1 0,-1 0,0 0,0 1,0-1,1 0,-1 1,0 0,-12 7,2 0,-1 1,1 1,1 0,-1 1,2 0,0 1,0 0,1 0,0 1,1 0,1 1,0 0,1 0,0 0,1 1,1 0,0 0,1 0,1 0,-1 16,2-24,0 0,0 0,1 0,0 1,0-1,0 0,1 1,0-1,1 0,0 0,0 0,0 0,1 0,0-1,0 1,1-1,0 0,0 0,0 0,1 0,0-1,0 0,0 0,0 0,1 0,0-1,0 0,0 0,1-1,-1 0,1 0,4 1,-3-2,1-1,-1 0,0-1,1 1,-1-2,0 1,1-1,-1 0,0-1,0 0,0 0,0-1,0 0,0 0,-1-1,0 0,1 0,-2-1,1 0,0 0,-1-1,4-3,11-9</inkml:trace>
  <inkml:trace contextRef="#ctx0" brushRef="#br0" timeOffset="6003.076">6576 170,'-138'249,"135"-242,-6 6,2-1,0 2,0-1,1 1,1 0,0 0,1 0,1 1,0-1,1 1,0 0,2 0,-1 0,2 0,0 1,1-11,0 0,1 0,0 0,-1 0,2-1,-1 1,0-1,1 0,0 0,0 0,0 0,0-1,1 1,-1-1,1 0,0-1,0 1,0-1,0 0,0 0,1-1,-1 0,1 1,-1-2,1 1,1-1,7 2,0-2,1 0,-1-1,0 0,0-1,0-1,-1 0,1-1,12-4,-24 7,0 1,-1-1,1 0,0 0,0 1,0-1,-1 0,1 0,0-1,-1 1,1 0,-1 0,0-1,1 1,-1-1,0 0,0 1,0-1,0 0,0 1,0-1,0 0,-1 0,1 0,-1 0,1 0,-1 0,0 1,0-1,0 0,0 0,0 0,0 0,0 0,-1 0,1 0,-1 0,1 0,-1 0,0 0,0 1,0-1,0 0,0 0,-10-10</inkml:trace>
  <inkml:trace contextRef="#ctx0" brushRef="#br0" timeOffset="6248.22">6238 424,'43'0,"29"-5,6-2,-4 1,-11 1,-11 1,-9 2,-8-4,-4 0,-3 0,-7 1</inkml:trace>
  <inkml:trace contextRef="#ctx0" brushRef="#br0" timeOffset="6500.198">6915 0,'25'63,"-4"2,-2 0,-2 1,-4 0,-3 1,-2 1,-4-1,-3 1,-3 20,2-77,-1 0,-1 1,0-1,0 0,-1 0,-1 0,0 0,0 0,-1-1,0 0,-1 0,0 0,-1-1,0 1,0-2,-1 1,0-1,-1 0,0-1,0 0,0 0,-1-1,0 0,0-1,0 0,-4 0,-14 7,3-1</inkml:trace>
</inkml:ink>
</file>

<file path=ppt/ink/ink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2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0 339,'79'0,"215"-11,8-24,-193 24,-109 11,0 0,-1 0,1 1,-1-1,1 0,0 0,-1 0,1 0,0 1,0-1,-1 0,1 0,0 0,-1 1,1-1,0 0,0 1,0-1,-1 0,1 0,0 1,0-1,0 0,0 1,-1-1,1 1,0-1,0 0,0 1,0-1,0 0,0 1,0-1,0 0,0 1,0-1,0 1,0-1,1 0,-1 1,0-1,0 0,0 1,0-1,1 0,-1 1,0-1,0 0,0 0,1 1,-1-1,0 0,1 0,-1 1,0-1,1 0,-1 0,0 0,1 0,-1 0,0 1,1-1,-15 5</inkml:trace>
  <inkml:trace contextRef="#ctx0" brushRef="#br0" timeOffset="249.969">84 565,'44'0,"37"0,11 0,-2 0,-5-5,-14-1,-13 0,-7 1,-7 2,-7 1,-5 0,-2 2,-7 5,-3 1,-4 0</inkml:trace>
  <inkml:trace contextRef="#ctx0" brushRef="#br0" timeOffset="813.954">338 1,'48'22,"-2"2,0 3,35 27,42 24,-67-45,-2 2,-2 3,-1 2,9 12,-58-50,1 1,0-1,-1 1,0 0,1 0,-1 0,0 0,-1 0,1 1,-1-1,1 0,-1 1,0-1,0 1,0 0,-1-1,1 1,-1 0,0-1,0 1,0 0,-1-1,1 1,-1 0,0-1,0 1,0-1,0 1,-1-1,1 0,-1 1,0-1,0 0,0 0,-1 0,1-1,-2 2,-109 91,-143 63,36-41,202-104</inkml:trace>
</inkml:ink>
</file>

<file path=ppt/ink/ink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2:37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438 339,'-6'-6,"0"0,-1 1,0 0,0 0,0 0,-1 1,1 0,-1 1,0 0,0 0,-1 0,1 1,0 1,-1-1,1 1,-1 1,1-1,-1 1,1 1,-1 0,1 0,-1 1,1 0,0 0,-1 1,1 0,1 0,-1 1,0 0,1 0,-5 4,-10 5,4-4,1 1,0 0,1 2,0 0,0 0,1 2,-12 13,25-24,0-1,1 1,-1 0,0-1,1 1,0 0,0 0,-1 0,2 0,-1 0,0 0,1 0,-1 0,1 0,0 0,0 1,0-1,0 0,1 0,-1 0,1 0,0 0,0 0,0 0,0 0,1 0,-1-1,1 1,0 0,-1-1,1 1,0-1,0 0,1 1,3 3,0 0,1-1,0 0,0 0,0-1,0 1,1-2,-1 1,1-1,0 0,0-1,4 1,159 32,-168-35,-1 0,1 1,-1-1,1 1,-1 0,0 0,0 0,1 0,-1 0,0 0,0 1,0-1,0 1,0-1,0 1,-1 0,1-1,-1 1,1 0,-1 0,1 1,-1-1,0 0,0 0,0 0,0 1,-1-1,1 1,-1-1,1 0,-1 1,0-1,0 1,0-1,0 1,0-1,-1 1,1-1,-1 0,1 1,-1-1,0 0,0 1,0-1,0 0,-1 0,0 1,-10 14,-2-1,0-1,-1-1,0 0,-1 0,-1-2,0 0,-1-1,0-1,-1 0,0-1,0-1,-4 0,-51 7,74-16,-1 1,1-1,-1 1,1-1,-1 1,1-1,0 1,-1-1,1 1,0-1,-1 1,1-1,0 1,0-1,0 0,-1 1,1-1,0 0,0 1,0-1,0 0,0 1,0-1,0 1,0-1,0 0,1 1,-1-1,0 0,0 1,0-1,1 1,-1-1,0 1,1-1,-1 0,1 1,-1 0,0-1,1 1,-1-1,1 1,-1-1,1 1,-1 0,1-1,0 1,-1 0,1 0,11-11</inkml:trace>
  <inkml:trace contextRef="#ctx0" brushRef="#br0" timeOffset="236.594">805 565,'-14'38,"-10"23,-1 6,4-5,6-7,5-8,4-13</inkml:trace>
  <inkml:trace contextRef="#ctx0" brushRef="#br0" timeOffset="484.646">776 1,'5'38,"2"18,-1-1</inkml:trace>
  <inkml:trace contextRef="#ctx0" brushRef="#br0" timeOffset="766.13">1002 989,'47'-105,"4"3,41-59,-68 134,-24 27,1 0,0 0,-1 0,1 0,-1 0,1 0,0 0,-1 0,1 0,-1 0,1 0,0 0,-1 0,1 1,-1-1,1 0,-1 0,1 1,-1-1,1 0,-1 1,1-1,-1 0,1 1,-1-1,0 1,1-1,-1 1,0-1,1 1,-1-1,0 1,0-1,1 1,-1-1,0 1,0 0,0-1,0 1,0-1,0 1,0 0,0-1,0 1,0-1,0 1,0-1,0 1,0 0,-1-1,1 1,0-1,0 95,-2-82,1 0,0 0,1 1,1-1,0 0,0 0,2 0,-1 0,2 0,-1-1,2 1,0-1,4 6,-7-15,0 0,0 0,0 0,1-1,-1 1,1-1,-1 1,1-1,0 0,0 0,0 0,1-1,-1 1,0-1,0 0,1 0,-1 0,1 0,-1 0,1-1,-1 1,1-1,0 0,-1 0,1-1,-1 1,1-1,-1 0,1 0,-1 0,1 0,-1 0,0-1,2-1,99-74,-88 57,-1-1,-1 0,-1-1,-1 0,-1-1,5-14,-6 13</inkml:trace>
  <inkml:trace contextRef="#ctx0" brushRef="#br0" timeOffset="1036.047">2074 85,'-49'58,"1"3,4 1,2 3,3 1,-22 54,54-109,0 1,1 0,1 0,0 1,0-1,1 1,1 0,0 0,1 1,1-1,0 1,0-1,1 0,1 1,1-1,-1 1,2-1,0 0,1 0,0 0,1-1,0 0,1 1,0-2,9 12,-6-11,1-1,0 0,1-1,0 0,1-1,0 0,0-1,1 0,0-1,1 0,-1-1,1-1,0 0,1-1,-1 0,1-1,0-1,10 0,3-2,-4 0</inkml:trace>
  <inkml:trace contextRef="#ctx0" brushRef="#br0" timeOffset="1852.97">2187 819,'35'-14,"-2"-2,0-2,0 0,-2-2,-1-2,0-1,21-22,-42 39,-1-1,-1 1,1-2,-1 1,-1-1,1 0,-1 0,-1-1,1 0,-1 0,-1 0,0 0,0-1,-1 0,0 0,-1 0,0 0,0-5,-2 14,0 0,0 0,0 1,0-1,0 0,0 0,0 0,0 0,-1 1,1-1,0 0,-1 0,1 1,0-1,-1 0,1 1,-1-1,1 0,-1 1,1-1,-1 0,0 1,1-1,-1 1,0 0,1-1,-1 1,0-1,0 1,1 0,-1 0,0-1,0 1,0 0,0 0,1 0,-1 0,0 0,0 0,0 0,1 0,-1 0,0 0,0 1,0-1,0 0,1 0,-1 1,0-1,1 1,-1-1,0 0,0 1,1-1,-1 1,1 0,-1-1,1 1,-1 0,1-1,-1 1,-39 37,26-15,0 0,1 1,1 0,2 0,0 1,1 1,0 8,7-29,1 0,-1 1,1-1,0 1,1-1,-1 1,1-1,0 1,1 0,-1-1,1 1,0-1,0 1,1-1,0 0,0 1,0-1,0 0,1 0,0-1,0 1,0 0,1-1,-1 0,1 0,0 0,1 0,-1-1,0 1,1-1,0 0,0-1,0 1,0-1,0 0,0 0,1 0,-1-1,3 1,11-1,1 0,0-2,0 0,0-1,-1-1,1 0,-1-2,0 0,0-2,-1 0,1 0,-1-2,-1 0,0-2,0 1,-1-2,-1 0,0-1,0-1,-1 0,-1-1,-1 0,0-1,-1-1,0 1,-2-2,0 1,2-8,21-88,-31 112,-1 0,1-1,-1 1,1 0,-1 0,1 0,-1 0,0-1,1 1,-1 0,0 0,0-1,0 1,0 0,0 0,0-1,-1 1,1 0,0 0,-1-1,1 1,-1 0,1 0,-1 0,1 0,-1 0,0 0,1 0,-1 0,0 0,0 0,0 0,0 0,0 0,0 1,0-1,0 0,0 1,0-1,0 1,-1-1,1 1,0 0,0-1,-1 1,1 0,0 0,0 0,-1 0,1 0,0 0,0 0,-1 0,1 1,0-1,0 0,0 1,-1-1,1 1,0-1,0 1,0 0,0-1,0 1,0 0,-7 7,0 0,1 1,0 0,0 0,1 1,0 0,0 0,1 0,1 1,0-1,0 1,1 0,1 0,0 0,0 1,0 6,3-11,-1-1,1 1,1-1,-1 0,1 0,0 1,0-1,1 0,-1-1,1 1,1 0,-1-1,1 0,0 0,0 0,1 0,-1-1,1 1,0-1,0 0,1-1,-1 1,1-1,-1 0,1-1,0 1,0-1,1 0,-1-1,0 1,1-1,-1 0,0-1,1 0,-1 0,1 0,-1-1,1 0,-1 0,0 0,6-3,5-5,0 0,-1-1,0-1,0 0,-2-2,1 1,-1-2,-1 0,-1 0,0-1,-1-1,0 0,-1-1,-1 0,-1 0,0 0,-1-1,-1-1,-1 1,-1-1,1-8,-6-35,-24 81,14 4,2 1,1 0,1 1,1-1,1 1,1 1,1-1,1 0,2 1,0-1,3 14,-3-24,0-7,0 0,0 0,0 0,1 0,0 0,1 0,0-1,0 1,1 0,-1-1,2 0,-1 0,1 0,0 0,0 0,1-1,0 0,0 0,1 0,0 0,0-1,0 0,0 0,1-1,0 0,-1 0,2 0,-1-1,0 0,1-1,-1 1,1-1,0-1,0 0,0 0,0 0,0-1,0 0,0-1,21-5,-4-1</inkml:trace>
  <inkml:trace contextRef="#ctx0" brushRef="#br0" timeOffset="2650.031">3993 255,'-72'245,"-8"24,78-264,0-1,0 1,1 0,-1-1,1 1,0 0,1 0,-1 0,1 0,0 0,0 0,0-1,1 1,-1 0,1 0,0 0,1 0,-1-1,1 1,0-1,0 1,1-1,-1 0,1 1,0-1,0-1,0 1,1 0,-1-1,1 0,0 0,0 0,0 0,0 0,1-1,-1 0,1 0,-1 0,4 0,3 0,1 0,0-2,-1 1,1-2,0 0,-1 0,1-1,-1 0,1-1,-1 0,0-1,0 0,-1-1,1 0,4-3,-14 7,1 0,0 0,-1 0,1 0,-1 0,0 0,1-1,-1 1,0 0,0-1,0 1,0-1,0 1,0-1,0 1,0-1,-1 0,1 1,-1-1,1 0,-1 0,1 0,-1 1,0-1,0 0,0 0,0 0,0 1,-1-1,1 0,-1 0,0-1,-6-17</inkml:trace>
  <inkml:trace contextRef="#ctx0" brushRef="#br0" timeOffset="2850.398">3626 481,'39'4,"31"8,9 0,1-1,-9-2,-11-4,-7-1,-7-3,-7-5,-5-3,-3 0,-8 2</inkml:trace>
  <inkml:trace contextRef="#ctx0" brushRef="#br0" timeOffset="3169.213">4502 57,'26'77,"25"74,28 150,-70-250,-3 1,-2 0,-3 0,-1 0,-7 39,6-82,0 1,-1-1,0 0,0 0,-1 0,0-1,-1 1,0-1,0 1,-1-1,0-1,-1 1,1-1,-1 0,-1 0,1 0,-1-1,-1 0,1-1,-1 1,0-1,0-1,0 0,0 0,-1 0,0-1,0 0,-3 0,-13 4,14-3,1-1,-1 0,0 0,0-2,0 1,0-1,0-1,-1 0,-3 0,-3-5</inkml:trace>
</inkml:ink>
</file>

<file path=ppt/ink/ink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2:33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848 537,'-26'11,"1"1,1 1,0 1,0 1,2 1,0 1,1 1,-13 15,28-27,1 0,0 0,0 1,1 0,0 0,0 0,0 0,1 1,0-1,1 1,0 0,0-1,1 1,-1 0,2 0,-1 2,1-7,0 1,0 0,0 0,1 0,-1-1,1 1,0 0,0-1,0 1,0 0,1-1,-1 1,1-1,0 0,0 0,0 1,1-1,-1-1,1 1,0 0,-1-1,1 1,0-1,1 0,-1 0,0 0,1 0,-1 0,1-1,-1 0,1 0,0 0,3 1,11-2,1-1,-1 0,1-1,-1-1,0-1,0-1,-1 0,1-1,-1-1,0-1,-1 0,0-1,0-1,-1 0,0-2,-1 1,0-2,-1 0,0 0,-1-1,8-12,2-2,0-1,-2 0,-1-2,-1-1,-2 0,-1-1,10-34,-19 47,0-1,-1 0,-1 0,-1 0,-1 0,-1-1,-1 1,-1 0,-1-1,0 1,-2 0,0 0,-2 0,-2-6,3 18,0-1,0 1,0 1,-1-1,-1 1,1 0,-1 1,-1-1,1 1,-1 1,0-1,-6-2,10 7,0 0,1 0,-1 0,0 0,0 1,0-1,0 1,0 0,0 1,0-1,0 1,0-1,0 1,-1 0,1 1,0-1,0 1,0 0,0 0,0 0,0 0,0 1,0 0,1 0,-1 0,0 0,1 0,0 1,-1-1,1 1,-2 3,-11 13,2 0,0 1,1 1,1 0,1 1,1 1,1-1,1 1,1 1,1-1,1 1,1 0,1 0,2 1,0-1,1 1,2-1,0 0,1 0,2 0,1 0,0 0,2-1,1 0,0-1,11 18,1-7,1-1,2-1,1-1,1 0,23 18,-27-37,-12-10</inkml:trace>
  <inkml:trace contextRef="#ctx0" brushRef="#br0" timeOffset="429.784">1384 86,'6'-3,"7"-3,-1-1,1 2,0-1,0 2,0 0,1 0,0 1,0 1,0 1,-1-1,1 2,0 0,0 1,9 2,-22-3,0 0,1 1,-1-1,1 1,-1-1,0 1,0 0,1-1,-1 1,0 0,0 0,0 0,0 0,0 0,0 0,0 0,0 1,0-1,-1 0,1 0,0 1,-1-1,1 0,-1 1,1-1,-1 1,0-1,0 0,1 1,-1-1,0 1,0-1,-1 1,1-1,0 1,0-1,-1 0,1 1,-1-1,1 0,-1 1,0-1,-36 60,25-45,-12 17,17-25,0 0,1 0,-1 0,2 1,-1 0,1 0,1 0,0 1,0 0,0-1,2 1,-1 1,1-1,1 0,-1 0,2 10,0-17,1 0,0 0,0 0,0 0,1 0,-1-1,1 1,-1 0,1-1,0 1,0-1,0 1,1-1,-1 0,0 0,1 0,-1 0,1-1,0 1,0-1,-1 1,1-1,0 0,0 0,0 0,0-1,1 1,0-1,96 3,-80-4,119 2,-121 5</inkml:trace>
  <inkml:trace contextRef="#ctx0" brushRef="#br0" timeOffset="800.501">1 1074,'194'11,"-1"-9,77-13,377-44,-195 21,-424 34,-4 1</inkml:trace>
  <inkml:trace contextRef="#ctx0" brushRef="#br0" timeOffset="1666.803">791 1299,'-24'1,"1"2,-1 1,0 1,1 1,0 0,0 2,1 1,-18 10,25-13,1 1,-1 0,2 1,-1 1,1 0,1 0,-1 2,2-1,0 2,0-1,1 2,0-1,1 1,0 1,1-1,1 1,0 1,1 0,1 0,0 0,1 0,-1 11,6-19,1-1,-1 1,2 0,-1-1,1 1,0-1,0 0,1 0,0 0,0 0,0 0,1-1,0 0,0 0,0 0,0-1,1 0,0 0,0 0,0-1,0 1,1-1,-1-1,1 0,-1 1,1-2,0 1,0-1,0 0,0-1,0 0,0 0,0 0,0-1,0 0,0 0,1-1,20-7,1 0,-1-2,-1-2,0 0,-1-2,-1-1,0 0,-1-2,0-1,-2-1,-1-1,0-1,-1-1,-2 0,0-2,13-25,-20 30,-1 0,0-1,-2-1,-1 1,0-1,-2-1,0 1,-2-1,1-19,-3 31,0 1,-2-1,1 0,-1 0,-1 0,0 0,0 0,-1 1,0-1,-1 1,-1 0,1 0,-1 0,-1 1,0 0,0 0,-1 0,0 1,-1 0,1 0,-4-1,8 6,-1 1,1 0,-1 0,1 0,-1 0,0 1,1-1,-1 1,0 0,0 0,0 0,0 1,0-1,0 1,0 0,0 0,0 1,0-1,0 1,0 0,0 0,0 0,0 1,0-1,1 1,-1 0,1 0,-1 0,1 0,0 1,0-1,0 1,0 0,-7 6,1 1,0 0,1 0,0 0,0 1,1 1,1-1,0 1,-3 10,3-6,2 0,0 1,0-1,2 1,0 0,1 0,0-1,2 1,0 0,1 0,0 0,2-1,0 1,0-1,2 0,0 0,1-1,0 0,1 0,1 0,1-1,0-1,0 1,1-2,1 1,0-2,1 0,0 0,1-1,0-1,5 2,-14-8,1 0,-1-1,1 1,0-1,0-1,0 1,0-1,0 0,0-1,0 1,1-1,-1 0,0-1,0 0,0 0,1 0,12-5</inkml:trace>
  <inkml:trace contextRef="#ctx0" brushRef="#br0" timeOffset="2038.771">1469 1074,'-51'99,"3"-9,5 2,-27 82,53-62,17-108,0-1,0 1,1-1,-1 0,1 1,0-1,0 0,0 1,0-1,1 0,-1 0,1 0,0 0,0 0,0 0,0-1,0 1,1-1,-1 1,1-1,0 0,-1 0,1 0,0 0,0-1,1 1,-1-1,0 0,0 0,3 1,5 0,0 0,1-1,-1 0,0-1,1 0,-1 0,0-2,1 1,-1-1,0-1,0 0,0-1,-1 0,1 0,-1-1,0-1,0 0,-1 0,0-1,0 0,3-3,1-8</inkml:trace>
  <inkml:trace contextRef="#ctx0" brushRef="#br0" timeOffset="2247.931">1102 1328,'38'4,"23"3,5-1,-3-2,-8 0,-9-2,-6-1,-7 0,-2-1,-4-1,-4-4,-8-1</inkml:trace>
  <inkml:trace contextRef="#ctx0" brushRef="#br0" timeOffset="2653.183">1751 1158,'12'-2,"3"-2,0 0,1 1,-1 1,0 1,1 0,-1 1,0 1,1 0,-1 1,7 2,-21-4,1 0,-1 1,0-1,0 0,0 1,1-1,-1 1,0-1,0 1,0 0,0-1,0 1,0 0,0 0,0-1,0 1,-1 0,1 0,0 0,0 0,-1 0,1 0,-1 1,1-1,-1 0,1 0,-1 0,0 0,1 1,-1-1,0 0,0 0,0 1,0-1,0 0,0 0,-1 0,1 1,0-1,0 0,-1 0,1 0,-1 0,1 1,-1-1,0 0,1 0,-2 0,-43 48,39-43,-49 71,54-74,0-1,0 0,1 1,0-1,-1 1,1-1,0 0,0 1,0-1,1 1,-1-1,0 1,1-1,0 0,-1 1,1-1,0 0,0 0,1 1,-1-1,0 0,1 0,-1 0,1-1,-1 1,1 0,0 0,0-1,0 1,0-1,0 0,0 0,0 0,1 0,-1 0,0 0,1 0,5 1,1 0,0-1,0 0,0 0,0-1,0 0,1-1,-1 0,-1 0,1-1,0 0,0-1,-1 0,1 0,-1 0,0-1,4-3,7-2</inkml:trace>
</inkml:ink>
</file>

<file path=ppt/ink/ink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2:43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58,'24'0,"27"-5,9-1,1 0,-7 1,-7 1,-7 2,-5 1,-4-5,-3 0,-1 0,0 2,0 1,0 1,1 1,-1 1,1 0,-5 0</inkml:trace>
</inkml:ink>
</file>

<file path=ppt/ink/ink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2:47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3 135,'-1'0,"1"-1,0 1,0-1,-1 1,1 0,0-1,0 1,0-1,0 1,0-1,0 1,-1-1,1 1,0-1,1 1,-1-1,0 1,0-1,0 1,0-1,0 1,0-1,1 1,-1-1,0 1,0-1,1 1,-1-1,0 1,0 0,1-1,-1 1,1 0,-1-1,0 1,1 0,-1 0,1-1,-1 1,1 0,-1 0,1 0,-1-1,1 1,-1 0,1 0,-1 0,1 0,-1 0,1 0,-1 0,1 0,-1 0,1 0,-1 0,1 0,-1 1,79-27,1 3,1 4,12 2,129-13,-171 28,-33 6</inkml:trace>
</inkml:ink>
</file>

<file path=ppt/ink/ink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2:49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1045,'5'0,"6"0,6 0,5 0,4 0,2 0,1 0,0 0,1 0,-1 0,0 0,-1 0,1 0,-5-5,-3-1,2 0,0 1,-3 1</inkml:trace>
  <inkml:trace contextRef="#ctx0" brushRef="#br0" timeOffset="953.814">395 1384,'50'-12,"0"-1,-1-3,0-1,-1-3,-1-2,-1-2,-2-2,0-2,-2-2,-1-1,13-15,-33 24,-1-2,0 0,-2-1,-1 0,-2-2,12-23,-25 45,0-1,0 1,0-1,-1 1,0-1,0 1,0-1,-1 0,1 1,-1-1,-1 0,1 1,-1-1,-1-2,2 6,-1 0,1 0,-1 0,0 0,0 0,0 0,0 1,0-1,0 0,0 1,-1-1,1 0,-1 1,1 0,-1-1,1 1,-1 0,0 0,0 0,1 0,-1 0,0 0,0 0,0 1,0-1,0 1,0 0,0-1,0 1,0 0,0 0,0 0,0 0,-1 1,1-1,0 0,0 1,0 0,1-1,-3 2,-8 2,1 1,-1 1,1 0,0 0,0 1,1 0,0 1,0 1,0-1,1 1,1 1,0 0,0 0,1 1,0-1,1 1,-5 11,2-3,1 1,0 0,2 1,0 0,1 0,2 0,0 0,1 1,1-1,1 7,0-20,1-1,0 1,0-1,0 1,1-1,0 0,1 0,0 1,0-2,0 1,1 0,0-1,0 1,1-1,-1 0,2-1,-1 1,0-1,1 0,0 0,0-1,1 0,-1 0,1 0,0-1,0 0,0 0,0-1,0 0,1 0,0-1,15 3,1-1,0-1,-1-1,1-1,0-1,0-1,-1-1,1-2,-1 0,0-1,0-2,-1 0,0-1,-1-1,1-1,-2-1,0-1,0-1,-2-1,5-4,4-2,0-1,-1-2,-1 0,-1-2,-2-1,0 0,-2-2,-1-1,3-55,-22 83,0 0,1 0,-1 1,0-1,-1 0,1 1,0-1,0 0,-1 0,1 1,-1-1,0 0,1 1,-1-1,0 1,0-1,0 1,0-1,0 1,0 0,0 0,-1-1,1 1,0 0,-1 0,1 0,-1 0,1 0,-1 1,1-1,-1 0,0 1,1-1,-1 1,0 0,0-1,1 1,-1 0,0 0,1 0,-1 0,0 0,0 1,1-1,-1 1,0-1,0 1,-5 2,-1 1,1 1,0-1,0 1,0 1,1-1,-1 1,2 0,-1 0,1 1,-1 0,2-1,-1 2,1-1,0 1,1-1,-1 1,2 0,-1 0,1 1,0-1,1 0,0 1,0 1,-1-2,-1 0,2 1,-1-1,1 1,0-1,1 1,0-1,1 1,-1-1,1 0,1 1,0-1,0 0,1 0,0 0,0 0,0 0,1-1,1 1,-1-1,1 0,0 0,1-1,0 0,0 0,0 0,1 0,-1-1,2 0,7 1,0-1,1-1,-1 0,0-1,1-1,0-1,0 0,-1 0,1-2,0 0,0-1,-1-1,1 0,-1-1,0 0,0-2,10-4,2-3,0-1,-1-1,-1-1,0-2,-1 0,-1-2,-1 0,0-2,-2 0,-1-1,0-1,9-18,-22 35,-1-1,0 0,0 0,0-1,-1 1,0-1,-1 0,0 0,0 0,-1-1,0 1,0-1,-1 1,-1-1,0 1,0-1,-1 1,0-1,0 1,-1-1,0 1,-1-1,2 8,-1-1,1 0,-1 1,0 0,0-1,0 1,0 0,0 0,0 0,0 0,-1 0,1 1,-1-1,1 1,-1-1,0 1,0 0,1 0,-1 0,0 0,0 1,0-1,0 1,0 0,0 0,0 0,0 0,0 0,0 1,0-1,1 1,-1 0,0 0,0 0,0 0,-2 2,-2 0,-1 2,1-1,0 1,0 0,1 0,0 0,-1 1,2 0,-1 1,1-1,0 1,-3 5,-1 5,1 1,1 1,0-1,1 1,2 0,0 0,0 1,2-1,0 1,2 0,0-1,1 1,1 2,-1-12,0-1,1 1,0 0,1-1,-1 0,2 0,-1 0,2 0,-1 0,1-1,0 1,1-1,0-1,0 1,0-1,1 0,0-1,1 1,0-1,0-1,0 1,0-2,1 1,0-1,0 0,0-1,2 1,41-6,-33-8</inkml:trace>
  <inkml:trace contextRef="#ctx0" brushRef="#br0" timeOffset="1357.176">2342 508,'57'-29,"-27"12,1 1,1 2,0 1,1 2,28-6,-60 16,0 0,1 0,-1 1,1-1,-1 0,1 1,-1-1,1 1,-1 0,1 0,-1-1,1 1,-1 0,1 0,0 0,-1 1,1-1,-1 0,1 1,-1-1,1 1,-1-1,1 1,-1 0,1-1,-1 1,0 0,0 0,1 0,-1 0,0 0,0 0,0 0,0 1,0-1,0 0,0 1,-1-1,1 0,0 1,-1-1,1 1,-1-1,0 1,1-1,-1 1,0 0,0-1,0 1,0-1,0 1,0-1,0 1,-1 0,1-1,-1 1,1-1,-1 1,1-1,-1 1,-65 85,57-77,0-1,0 2,1-1,0 1,1 0,0 0,1 1,0 0,1 0,0 1,1 0,-1 6,4-14,1-1,0 1,0 0,1-1,-1 1,1 0,0-1,0 1,1-1,-1 0,1 1,0-1,0 0,1 0,-1 0,1 0,0 0,0-1,0 1,0-1,1 0,-1 0,1 0,0 0,0-1,0 0,0 1,0-1,1-1,1 2,10 3,0-1,1 0,-1-1,1 0,0-2,0 0,15 0,-4-2,-3-1</inkml:trace>
  <inkml:trace contextRef="#ctx0" brushRef="#br0" timeOffset="2236.858">3556 650,'-12'-4,"0"0,-1 2,1-1,-1 1,0 1,1 0,-1 1,0 1,0 0,1 0,-1 1,1 1,-1 0,1 1,0 0,0 1,1 0,-1 1,1 0,0 1,1 0,-1 1,2 0,-1 0,1 1,-5 7,12-13,0-1,1 1,-1 0,1 0,-1 0,1 0,0 0,0 0,1 0,-1 0,1 0,-1 0,1 0,0 1,0-1,1 0,-1 0,1 0,-1 0,1 0,0 0,0 0,0 0,1 0,-1 0,1 0,-1 0,1-1,0 1,0-1,0 1,0-1,1 0,0 1,102 54,-80-47,-21-9,1 0,-1 0,0 1,0-1,0 1,0 0,0 0,0 0,0 0,-1 1,1 0,-1-1,0 1,0 1,0-1,0 0,0 1,-1-1,1 1,-1 0,0 0,0 0,-1 0,1 0,-1 0,0 0,0 1,0-1,-1 0,1 1,-1-1,0 1,0-1,-1 0,1 1,-1-1,0 0,0 1,-1-1,1 0,-2 3,-8 5,-1 0,0-1,0-1,-1 0,0-1,-1 0,0-1,-1-1,1 0,-1 0,0-2,-1 0,0-1,0 0,-64 6,79-10,0-1,0 1,1-1,-1 1,0-1,0 0,0 1,1-1,-1 0,0 0,1 0,-1 1,1-1,-1 0,1 0,-1 0,1 0,0 0,-1 0,1 0,0 0,0 0,0 0,-1 0,1 0,0 0,1 0,-1 0,0 0,0 0,0 0,1 0,-1 0,0 0,1 0,-1 0,1 0,-1 0,1 0,-1 0,1 0,0 1,-1-1,1 0,0 1,0-1,0 0,0 1,13-16</inkml:trace>
  <inkml:trace contextRef="#ctx0" brushRef="#br0" timeOffset="2464.717">3979 819,'-10'39,"-7"26,-6 8,1-5,-1-8,4-10,4-9,6-11</inkml:trace>
  <inkml:trace contextRef="#ctx0" brushRef="#br0" timeOffset="2634.102">4035 142,'10'38,"3"13</inkml:trace>
  <inkml:trace contextRef="#ctx0" brushRef="#br0" timeOffset="3056.025">4148 1214,'62'-68,"-3"-3,48-78,-29 40,-75 105,26-28,-29 31,1 1,-1-1,1 1,-1 0,1-1,-1 1,1 0,0-1,-1 1,1 0,0 0,-1-1,1 1,0 0,-1 0,1 0,0 0,-1 0,1 0,0 0,-1 0,1 0,0 0,-1 1,1-1,0 0,-1 0,1 1,-1-1,1 0,0 1,-1-1,1 0,-1 1,1-1,-1 1,1-1,-1 1,1-1,-1 1,0-1,1 1,-1 0,0-1,1 1,-1 0,0-1,0 1,0 0,0-1,0 1,1 0,-1-1,0 1,0 0,-1-1,11 135,-10-129,0 1,1-1,0 0,0 0,0 1,0-1,1 0,0 0,0-1,1 1,0 0,0-1,0 1,0-1,1 0,0 0,0-1,1 1,-1-1,1 0,0 0,0 0,0-1,0 1,1-1,-1-1,1 1,0-1,3 1,-2-2,0 0,0-1,0 0,0 0,0-1,0 0,0 0,0 0,0-1,-1 0,1-1,0 1,-1-1,0-1,0 1,0-1,0 0,0 0,-1-1,0 1,0-1,0 0,-1-1,4-3,86-149,-71 101,-16 33</inkml:trace>
  <inkml:trace contextRef="#ctx0" brushRef="#br0" timeOffset="3520.827">5559 226,'-51'41,"1"3,2 1,2 3,2 1,2 3,-30 49,60-86,1 0,1 1,0 1,1 0,1 0,0 0,2 1,0 0,1 1,1-1,0 1,1 0,2 0,0 0,0 0,2 0,1 0,0 0,1 0,1 0,1-1,0 0,2 0,0 0,1-1,4 7,-5-13,0-1,0 0,1 0,0-1,1 0,0 0,1-1,-1-1,1 1,1-2,-1 1,1-1,1-1,-1 0,1-1,-1 0,1 0,1-1,-1-1,0 0,0-1,1 0,-1-1,1-1,11-1,0-4</inkml:trace>
  <inkml:trace contextRef="#ctx0" brushRef="#br0" timeOffset="4304.374">5503 1073,'44'-7,"1"-1,-2-3,1-2,-2-1,0-2,-1-2,0-2,-2-2,20-15,-40 23,-1-1,-1-1,0 0,-1-2,-1 1,-1-2,0 0,-2-1,0 0,-1-1,-1 0,-1-1,-1 0,2-25,-10 46,0 1,0-1,0 0,1 1,-1-1,0 0,0 1,0-1,0 0,-1 1,1-1,0 0,0 1,0-1,0 0,-1 1,1-1,0 0,-1 1,1-1,0 1,-1-1,1 0,-1 1,1-1,-1 1,1 0,-1-1,1 1,-1-1,1 1,-1 0,0-1,1 1,-1 0,0 0,1-1,-1 1,0 0,1 0,-1 0,0 0,1 0,-1 0,0 0,0 0,1 0,-1 0,0 0,1 1,-1-1,0 0,1 0,-1 1,1-1,-1 0,0 1,1-1,-1 1,1-1,-1 1,1-1,-1 1,-69 87,60-71,-2 3,0 2,2 0,0 0,1 1,2 0,0 0,1 7,5-24,0 0,0 1,1-1,1 1,-1-1,1 1,0-1,0 0,1 1,-1-1,1 0,1 0,-1 0,1 0,0-1,1 1,-1-1,1 0,0 0,1 0,-1 0,1-1,0 1,0-1,0-1,0 1,1-1,-1 0,1 0,0 0,0-1,0 0,1 0,-1 0,0-1,6 0,10 0,0-2,-1 0,1-1,0-1,-1-2,0 0,0-1,0-1,-1 0,0-2,-1-1,0 0,0-1,-1-1,0-1,-1-1,-1 0,0-1,-1-1,-1 0,8-12,5-3,91-134,-105 123,-12 42,-1-1,0 1,0-1,1 0,-1 1,0-1,0 0,0 1,0-1,0 0,0 1,0-1,0 1,0-1,0 0,0 1,0-1,0 0,-1 1,1-1,0 0,0 1,-1-1,1 1,0-1,-1 1,1-1,-1 1,1-1,0 1,-1-1,1 1,-1 0,0-1,1 1,-1-1,1 1,-1 0,1 0,-1-1,0 1,1 0,-1 0,0 0,1 0,-1 0,0 0,1 0,-1 0,0 0,1 0,-1 0,0 0,1 0,-1 1,1-1,-1 0,0 0,0 1,-67 62,51-42,16-20,-85 115,82-111,1 1,0 0,0 0,1 0,-1 0,1 0,1 1,-1-1,1 1,0-1,1 1,-1-1,1 1,0-1,1 1,0 0,0-1,0 1,1-1,1 4,-1-7,1 1,-1-1,1 0,-1 0,1 0,0-1,0 1,0-1,0 1,1-1,-1 0,1 0,-1-1,1 1,0-1,-1 1,1-1,0 0,0-1,0 1,0-1,0 0,0 0,0 0,0 0,102-15,-79 4,-2 0,0-2,0-1,-2 0,1-2,-2-1,0-1,14-15,-23 22,8-9,0-1,-2-1,0-1,-2 0,-1-1,0-1,-2-1,3-8,-7-4,-10 37,0 0,0 1,-1-1,1 0,0 1,0-1,-1 0,1 1,0-1,-1 0,1 1,-1-1,1 1,0-1,-1 1,1-1,-1 1,0-1,1 1,-1 0,1-1,-1 1,0 0,1-1,-1 1,0 0,1 0,-1 0,0 0,1 0,-1-1,0 1,1 0,-1 0,0 1,0-1,1 0,-1 0,0 0,1 0,-1 1,0-1,1 0,-1 1,1-1,-1 0,0 1,1-1,-1 1,1-1,-1 1,1-1,-13 8,1 0,0 1,0 1,1 0,0 0,1 1,0 1,1-1,0 1,1 1,1 0,0 0,0 1,1-1,1 1,0 0,1 1,1-1,0 1,1 0,0 0,2 0,-1 0,2 0,0 0,2 6,-1-13,1 0,0 0,0 0,1-1,0 1,1-1,-1 0,1-1,0 1,1-1,0 0,0 0,0 0,1-1,-1 0,1-1,1 1,-1-1,1 0,-1-1,1 0,0 0,0-1,0 0,0 0,1-1,-1 0,0-1,1 0,-1 0,1 0,-1-1,0-1,0 1,1-1,-1-1,0 1,-1-1,1-1,4-2,57-39,-49 27</inkml:trace>
  <inkml:trace contextRef="#ctx0" brushRef="#br0" timeOffset="4654.158">7761 283,'-56'59,"3"2,2 2,3 3,-3 10,44-65,-1 0,1 1,1 0,0 0,1 0,0 1,1-1,0 1,1 1,0-1,1 0,1 1,0-1,1 0,1 1,0-1,0 1,1-1,1 0,0 0,1 0,1 0,0-1,0 1,1-1,7 10,-7-16,-1 0,1-1,0 1,1-1,-1-1,1 1,0-1,0 0,1-1,-1 0,1 0,0 0,-1-1,1 0,0-1,0 0,0 0,1 0,-1-1,5-1,5 0,0 0,-1-2,1 0,-1 0,1-2,-2 0,1-1,0-1,-1-1,61-45,-75 51,1 0,-1 0,0 0,0 0,-1 0,1-1,0 1,-1-1,1 1,-1-1,0 0,0 0,0 1,0-1,0 0,-1 0,1 0,-1 0,0 0,0 0,0 0,0 0,-1 0,1 0,-1 1,1-1,-1 0,-1-2,-44-44,27 41</inkml:trace>
  <inkml:trace contextRef="#ctx0" brushRef="#br0" timeOffset="4900.765">7310 565,'38'14,"47"5,13 0,-1-4,-11-5,-11-8,-13-5,-13-7,-10-1,-6-4,-5 1,-7-3,-6 3</inkml:trace>
  <inkml:trace contextRef="#ctx0" brushRef="#br0" timeOffset="5154.81">8325 0,'29'86,"-4"0,-4 2,-2 6,-12-50,-1 0,-2 0,-2 1,-3-1,-1 0,-2 1,-3 21,7-45,0 0,-2-1,-1 1,0-1,-2 0,0 0,-1-1,-1 1,-1-1,-1 0,0-1,-1 0,-10 12,9-22,0-1,-1 0,1 0,-1-1,0-1,-1 0,1-1,-1 0,0-1,0 0,0-1,-1 0,1-2,0 1,-1-1,1-1,-7-2,19 3,-27 0</inkml:trace>
</inkml:ink>
</file>

<file path=ppt/ink/ink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3:05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619 565,'1'-1,"0"1,0-1,0 1,-1-1,1 0,0 1,0-1,-1 0,1 0,-1 0,1 1,-1-1,1 0,-1 0,1 0,-1 0,0 0,1 0,-1 0,0 0,0 0,0 0,0 0,0 0,0 0,0 0,0 0,0 0,0 0,0 0,-1 0,1 0,0 0,-1 0,1 0,-1 0,1 1,-1-1,1 0,-1 0,0 0,0 1,1-1,-1 0,0 1,0-1,1 1,-1-1,0 1,0-1,-51-14,1 14,1 3,-1 1,0 3,1 2,0 2,-15 7,32-9,28-7,0-1,0 0,1 1,-1-1,1 1,-1 0,1 1,-1-1,1 1,0 0,-1 0,1 0,0 0,1 1,-1 0,0-1,1 1,-1 1,1-1,0 0,0 1,0 0,1 0,-1 0,0 2,4-2,1-1,0 1,0-1,0 0,0 1,1-1,-1 0,1 0,0-1,0 1,0-1,0 1,0-1,0 0,1 0,-1 0,1-1,0 1,-1-1,1 0,0 0,0 0,0 0,-1-1,1 1,0-1,3 0,0 1,227 27,-216-18,-40 13,16-18,-150 101,121-82,0 2,2 2,1 1,-15 18,43-44,0 1,0 0,1-1,-1 2,1-1,0 0,0 0,0 1,1 0,0 0,0-1,0 1,0 1,1-1,0 0,0 0,0 0,0 1,1-1,0 0,0 1,1-1,-1 0,1 0,0 1,1-1,-1 0,1 0,0 0,0-1,1 1,0 0,6 4,1 0,0-1,1 0,0 0,0-1,1-1,-1 0,2-1,-1 0,0-1,1 0,0-1,0 0,0-1,0 0,0-2,0 1,1-1,-1-1,0-1,0 0,0 0,0-1,43-8,-32 4</inkml:trace>
  <inkml:trace contextRef="#ctx0" brushRef="#br0" timeOffset="602.785">393 1,'-8'11,"0"1,1 0,1 0,0 1,0 0,1 0,1 0,0 1,1-1,0 1,1 0,1 0,0 0,1 0,1 0,0 0,2 11,-2 9,18 131,-65 326,19-232,-3 100,14-249,19-96</inkml:trace>
</inkml:ink>
</file>

<file path=ppt/ink/ink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03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340 562,'-1'-3,"-1"1,0-1,0 1,1 0,-1 0,0 0,-1 0,1 0,0 0,-1 0,1 1,-1-1,1 1,-1 0,0 0,1 0,-1 0,0 0,0 1,0-1,1 1,-1-1,0 1,0 0,0 0,0 1,0-1,0 1,0-1,1 1,-1 0,0 0,0 0,1 0,-3 2,-89 59,78-47,2 1,0 1,1 0,0 1,2 0,0 1,1 1,1-1,0 1,2 1,0-1,2 1,0 1,1-1,2 1,0 1,1-17,2 0,-1 0,0 0,1 0,0 0,1-1,-1 1,1 0,0-1,1 1,-1-1,1 1,0-1,1 0,-1 0,1-1,0 1,0-1,0 0,1 0,-1 0,1 0,0-1,0 0,0 0,1 0,-1-1,1 1,-1-1,1-1,0 1,0-1,0 0,0 0,0-1,0 0,0 0,3 0,11-3,1-1,0 0,-1-2,0 0,0-1,-1-1,0-1,0-1,-1 0,6-6,7-3,-1-1,-1-1,-1-1,0-2,-2-1,-1-1,-1-1,-2-1,0-1,-2-1,-1-1,-2 0,-1-2,-1 0,-2 0,-1-1,-2-1,-1 0,-2-1,-1 1,-2-1,-2 0,-1 0,-1 0,-5-27,4 54,0 1,-1 0,0 0,0 0,-1 0,0 1,0-1,0 1,-1-1,-1 1,1 0,-1 1,0-1,-1 1,1 0,-1 0,0 1,-1-1,1 1,-1 1,0-1,-1 1,1 1,0-1,-1 1,0 1,0-1,0 1,0 0,0 1,0 0,-6 0,9 2,-1 1,1-1,0 1,-1 0,1 0,0 0,0 1,0-1,1 1,-1 1,1-1,-1 1,1-1,0 1,1 1,-1-1,1 0,-1 1,1 0,1-1,-1 1,1 0,-1 1,2-1,-1 0,-1 6,-2 8,1 0,1 0,1 1,0-1,2 1,0-1,1 4,3 2,1-1,1 1,2-1,0 0,1 0,1-1,2-1,10 17,-12-21,1 1,2 0,0-1,1 0,1-1,1-1,0 0,1-1,13 9,-11-10</inkml:trace>
</inkml:ink>
</file>

<file path=ppt/ink/ink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03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0 201,'53'-10,"55"-12,25-8,8 2,-10 0,-13 6,-12 5,-15 2,-8 3,-13 4,-10 3,-4 2,-8 3,-7 0,-6 0,-3 1,-8 4,-8 2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1:39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6,'0'-4,"0"3,0 5,-4 3,-1 3,-1 5,2 4,1-2</inkml:trace>
</inkml:ink>
</file>

<file path=ppt/ink/ink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04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283 450,'-25'12,"1"1,0 2,1 0,0 1,2 2,0 0,1 1,0 1,2 1,1 1,-4 6,18-23,0-1,0 1,0-1,1 1,0 0,0 0,0 0,0 0,1 0,0 0,0 0,1 1,-1-1,1 0,0 1,0-1,1 0,0 0,0 1,0-1,0 0,1 0,0 0,0 0,0 0,1-1,0 1,0-1,0 1,0-1,0 0,1 0,0-1,0 1,0-1,0 0,2 1,6 2,1-1,-1 0,1 0,0-2,1 0,-1 0,0-1,1-1,-1 0,1-1,-1 0,1-1,-1-1,1 0,-1-1,0 0,0-1,0-1,0 0,-1 0,3-3,23-12,-1-1,-1-2,-1-2,-2-2,0 0,-2-2,0-2,19-26,-36 39,0 0,-2-1,0 0,-1-1,-1 0,0 0,-2-1,-1-1,0 1,-2-1,0 0,-1-1,-2 1,0-1,-1 1,-2-1,0 1,-1-1,-2 1,0-1,-1 1,-1 0,4 17,-1-1,1 1,-1 0,0-1,0 1,-1 1,1-1,-1 0,0 1,0 0,-1 0,1 0,-1 0,0 1,0 0,0 0,-1 0,1 1,-1-1,1 1,-1 0,0 1,0 0,1 0,-1 0,0 0,0 1,0 0,0 1,0-1,0 1,0 0,0 0,1 1,-4 1,0 1,1 1,-1 0,1 0,1 1,-1 0,1 0,0 1,0 0,1 0,0 1,0 0,1 0,0 0,1 0,-1 1,2 0,-1 0,-1 8,-2 6,1 0,1 1,2-1,0 1,2 0,0 0,2 3,0-12,2 0,0-1,1 1,0-1,2 1,-1-2,1 1,1-1,1 1,0-2,0 1,2-1,-1-1,1 0,1 0,0-1,0 0,1-1,0 0,1-1,0-1,0 1,1-2,0 0,0-1,0 0,1-2,-1 1,1-1,0-1,0-1,9 0,1-1</inkml:trace>
</inkml:ink>
</file>

<file path=ppt/ink/ink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04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0,'-3'4,"-37"40,2 1,1 3,3 1,2 1,-5 14,34-59,0-1,0 1,1 0,0 0,0 0,0 1,0-1,1 0,0 1,0-1,0 1,1-1,-1 1,1 0,1-1,-1 1,1-1,0 1,0-1,1 0,0 1,-1-1,2 0,-1 0,1 0,0 0,0-1,0 1,0-1,1 1,0-1,0 0,11 6,1-1,0 0,1-1,-1-1,2 0,-1-2,1 0,-1-1,1 0,8-1,14 5,-34-6,0-1,0 1,0-1,0-1,0 1,0-1,0 0,0 0,0-1,0 0,0 0,0 0,0-1,0 0,0 0,-1-1,1 1,-1-1,0 0,0 0,0-1,0 0,0 0,-1 0,0 0,0-1,0 0,0 1,-1-1,1-1,-1 1,0-2,-13-38,-4 27</inkml:trace>
</inkml:ink>
</file>

<file path=ppt/ink/ink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04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0,'53'0,"36"0,13 0,-1 0,-9 0,-9 0,-11 0,-7 0,-5 0,-8 0,-8 0,-2 0,-3 0,-4 0,-3 0,-6 0</inkml:trace>
</inkml:ink>
</file>

<file path=ppt/ink/ink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05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0,'-39'34,"-11"25,1 8,10-3,11-8,15-8,15-8,12-10,8-6,5-7,3-6,2-6,-1-3,-1-1,0-2,0-1,-6 1</inkml:trace>
</inkml:ink>
</file>

<file path=ppt/ink/ink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05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33,'-31'14,"0"1,0 2,2 1,0 1,1 1,1 2,1 1,1 1,-8 11,26-26,0 1,0 0,1 0,0 1,1 0,0 0,1 0,0 1,-1 8,4-17,0 1,1-1,-1 0,1 1,0-1,0 1,0-1,0 0,1 1,0-1,-1 0,1 0,0 1,0-1,1 0,-1 0,1 0,0 0,-1 0,1-1,1 1,-1 0,0-1,0 0,1 1,0-1,-1 0,1 0,0-1,0 1,0 0,0-1,0 0,0 0,1 0,-1 0,18 4,1-2,-1 0,0-2,1 0,-1-1,1-2,-1 0,1-1,-1-1,0-1,0-1,17-7,-23 8,-1-1,1 0,-1-1,0 0,-1-2,1 1,-2-2,1 1,-1-2,-1 0,0 0,-1-1,0 0,0-1,-1 0,-1 0,0-1,-1 0,-1-1,0 1,-1-1,1-6,-6 16,1-1,-1 1,-1-1,1 1,-1-1,0 1,0 0,0 0,-1-1,1 1,-2 0,1 0,0 0,-1 1,0-1,0 1,0-1,-1 1,1 0,-1 0,0 0,0 1,-1 0,1-1,-1 1,-1 0,-6-4,-1 0,1 1,-1 1,0 0,0 1,0 0,-1 1,0 1,-11-1,-41 1,39 3</inkml:trace>
</inkml:ink>
</file>

<file path=ppt/ink/ink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05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0,'-6'3,"-9"2,1 0,0 1,1 0,-1 1,1 1,1 0,-1 1,1 0,1 1,0 0,0 1,1 0,0 1,1 0,8-10,0 1,0-1,0 0,0 1,1-1,-1 1,1-1,-1 1,1-1,0 1,0-1,0 1,0-1,0 1,1-1,-1 1,1-1,0 1,-1-1,1 0,0 1,1-1,-1 0,0 0,1 0,-1 1,1-2,-1 1,1 0,0 0,1 1,74 44,-55-36,-1 0,-16-10,1 0,-1 1,1 0,-1 1,1-1,-1 1,0 0,0 0,0 0,-1 1,1 0,-1 0,0 0,0 0,0 1,-1-1,0 1,1 0,-2 0,1 0,0 1,-1-1,0 1,-1-1,1 1,-1-1,1 6,-6-4,-1-1,0 0,0 0,0-1,-1 0,0 0,0 0,0 0,0-1,-1 0,0-1,1 1,-1-1,-1 0,1-1,0 0,-1 0,1-1,-8 1,-131 25,121-22</inkml:trace>
</inkml:ink>
</file>

<file path=ppt/ink/ink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06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1,'-39'48,"2"2,2 1,2 2,3 1,2 1,3 2,-5 19,26-69,0 1,1 0,0 0,0 1,1-1,0 1,0-1,1 1,0-1,1 1,0 0,0 0,1-1,0 1,0 0,1-1,0 1,1-1,0 0,0 0,0 0,1 0,1 0,-1-1,1 0,0 0,1 0,0-1,1 2,8 2,0-1,0-1,1 0,0-1,0 0,0-2,1 0,0 0,0-2,15 1,-8-5,-6-3</inkml:trace>
</inkml:ink>
</file>

<file path=ppt/ink/ink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07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0 580,'45'-6,"-1"-2,-1-2,0-1,-1-3,33-15,-58 21,0 0,-1-2,-1 1,0-2,0 0,-1-1,0 0,-1-1,0 0,-1-1,-1-1,0 0,-1 0,-1-1,2-5,-12 22,0 0,0-1,0 1,0 0,0-1,0 1,0-1,-1 1,1-1,0 0,0 1,0-1,-1 0,1 0,0 0,0 0,-1 0,1 0,0 0,0 0,-1 0,1-1,0 1,0 0,0-1,-1 1,1-1,0 0,0 1,0-1,0 0,0 1,0-1,0 0,0 0,1 0,-1 0,0 0,0 0,1 0,-1 0,1 0,-1 0,1-1,-1 1,1 0,0 0,-1 0,1-1,0 1,0 0,0 0,0-1,0 1,0 0,1 0,-1-1,0 1,0 0,1 0,-1 0,1-1,-1 1,1 0,0 0,-1 0,1 0,-13 10,0 1,1 0,0 0,1 1,0 1,1 0,0 0,1 1,0 0,1 0,1 1,0 0,0 0,2 0,-3 13,6-21,0 0,1 0,0 1,0-1,1 0,-1 1,1-1,1 0,-1 0,1 0,0 0,1 0,-1 0,1 0,0-1,0 1,1-1,0 0,0 0,0-1,1 1,-1-1,1 0,0 0,0 0,0 0,1-1,-1 0,1-1,0 1,0-1,0 0,0 0,0-1,0 1,1-2,-1 1,0-1,7 0,0 2,1 0,0-1,0-1,0 0,0-1,0 0,0-1,0-1,-1 0,1-1,-1 0,0-2,0 1,4-4,99-74,14-37,-131 120,0 1,0-1,1 0,-1 0,0 1,0-1,0 0,0 0,1 0,-1 0,0 0,0 0,0 0,0 0,1 0,-1 0,0 0,0-1,0 1,0 0,1-1,-1 1,0 0,0-1,1 1,-1-1,0 1,1-1,-1 1,1-1,-1 0,1 1,-1-1,1 0,-1 0,1 1,-1-1,1 0,0 0,-1 1,1-1,0 0,0 0,0 0,0 0,0 1,0-1,0 0,0 0,0 0,0 0,0 0,0 1,0-1,1 0,-1 0,0 0,1 1,-8 4,1 1,-1 0,1 1,1-1,-1 1,1 0,0 1,0-1,1 1,0 0,0 0,0 1,1-1,-2 8,4-12,0 0,0 0,0 1,1-1,-1 0,1 0,0 0,0 1,0-1,0 0,1 0,0 0,-1 1,1-1,0 0,0 0,0 0,1 0,-1 0,1-1,0 1,0 0,0-1,0 1,0-1,0 0,1 1,-1-1,1 0,-1-1,1 1,0 0,0-1,0 1,0-1,0 0,3 1,5-1,0 0,1 0,-1-1,0 0,1-1,-1 0,0-1,0-1,0 1,0-2,0 1,0-2,-1 1,0-1,0-1,0 0,-1 0,0-1,0 0,2-3,-10 9,18-14,-2-1,0 0,-1-1,0-1,-2 0,0-1,-1-1,-1 0,-1 0,0-2,3-12,-12 31,0-1,0 0,0 0,0 0,-1 0,0-1,0 1,0 0,0 0,-1-1,1 1,-1 0,0-1,-1 1,1-1,-1 1,0 0,0 0,0-1,0 1,-1 0,0 0,-1 4,0 0,0 0,0 0,0 0,0 1,0-1,0 1,0 0,0 0,0 0,0 0,0 0,1 1,-1-1,0 1,1 0,-1-1,1 1,0 0,0 1,-1-1,1 0,1 1,-1-1,0 1,1 0,-1-1,1 1,-1 3,0-4,-5 9,0 1,0-1,1 1,1 1,0-1,0 1,2 0,-1 0,2 1,0-1,0 0,1 1,1-1,0 1,1-1,0 1,1-1,1 0,0 0,2 4,-3-13,0 1,0 0,0 0,1-1,0 0,0 1,0-1,0 0,0-1,1 1,0 0,0-1,0 0,0 0,0 0,1-1,0 1,-1-1,1 0,0 0,0-1,0 1,0-1,0 0,0 0,0-1,0 0,0 0,1 0,-1 0,0-1,0 0,0 0,0 0,0-1,0 0,-1 0,1 0,0 0,16-11,-1-2,0 0,-1 0,-1-2,-1 0,0-2,-1 0,-1 0,-1-1,0-1,1-5,59-79,124-113,-168 194,-32 46,-129 170,114-168,-55 100,70-119,0 0,0 0,1 0,-1 0,1 1,1-1,-1 0,1 1,0-1,0 0,1 1,-1-1,1 0,0 1,1-1,-1 0,1 0,0 0,0 0,1 0,-1-1,1 1,0-1,3 3,0-1,0 0,0-1,1 0,0 0,0 0,1-1,-1 0,1 0,0-1,0 0,0-1,0 0,0 0,1 0,-1-1,1-1,-1 1,0-1,1-1,4 0,-5 1,0-1,0 0,0-1,0 0,-1 0,1-1,0 0,-1 0,0 0,0-1,0 0,0-1,-1 0,1 0,-1 0,0-1,3-3,-1-8</inkml:trace>
</inkml:ink>
</file>

<file path=ppt/ink/ink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07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1,'38'0,"32"4,9 3,-4-1,-10-2,-12 0,-9-2,-8-1,-5 0,-8-1</inkml:trace>
</inkml:ink>
</file>

<file path=ppt/ink/ink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08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 1,'12'17,"0"0,0 1,-2 0,0 1,-2 0,0 0,-1 1,-1 0,0 0,-2 1,0-1,-1 5,1 6,-1 0,-1 0,-2 0,-1 0,-1 0,-2 0,-1 0,-2-1,-1 0,-1 0,-1-1,-2 0,0 0,-3-2,0 1,-6 5,2-9,0-1,-2 0,-1-1,-1-1,-1-2,-7 5,6-6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1:4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1 106,'24'65,"-24"-60,-20 187,26-187,-1-1,1 0,0 0,0-1,1 1,-1-2,1 1,-1-1,1 1,0-2,0 1,0-1,0 0,0-1,0 1,0-2,0 1,0-1,0 0,0 0,0-1,6-2,-7 4,88-35,-79 21</inkml:trace>
  <inkml:trace contextRef="#ctx0" brushRef="#br0" timeOffset="349.962">437 9,'-1'-1,"1"0,-1 1,0-1,1 0,-1 1,0-1,1 1,-1-1,0 1,0 0,0-1,1 1,-1 0,0-1,0 1,0 0,0 0,0 0,1 0,-1 0,0 0,0 0,0 0,0 0,0 0,0 0,1 0,-1 1,0-1,0 0,0 1,0-1,1 1,-1-1,0 1,1-1,-1 1,0-1,1 1,-1 0,0-1,1 1,-1 0,1 0,-1-1,1 1,0 0,-1 0,1 0,0 0,0-1,-1 1,1 1,-23 152,-78 434,72-426,26-152</inkml:trace>
</inkml:ink>
</file>

<file path=ppt/ink/ink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18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0 105,'5'0,"11"0,8 0,4 0,3 0,0 0,0 0,0 0,-2 0,1-4,-1-3,-1 1,0 1,0 2,1 1,-1 1,0-4,-5-2</inkml:trace>
  <inkml:trace contextRef="#ctx0" brushRef="#br0" timeOffset="265.12">29 360,'53'-5,"22"-1,3 0,-7 1,-11 1,-10 2,-9 1,-12 0</inkml:trace>
  <inkml:trace contextRef="#ctx0" brushRef="#br0" timeOffset="2397.591">904 247,'-10'0,"2"0,7 0,8 0,8 0,7 0,3-5,3-1,2-1,0 2,0 2,-6-4,-1 0,0 0,1 2,0 2,2 1,-3 1</inkml:trace>
  <inkml:trace contextRef="#ctx0" brushRef="#br0" timeOffset="8568">1440 558,'22'-3,"-1"0,0-1,0-2,0 0,-1-1,0-1,0 0,0-2,-1 0,-1-2,0 0,-1 0,0-2,-1 0,10-11,98-127,-120 148,0-1,-1 1,1-1,-1 0,0 0,0 0,0-1,-1 1,0-1,0 1,0-1,-1 0,1 1,-1-1,-1 0,1 0,-1 0,0 0,-1 0,1 0,-1 0,0 0,-1 1,1-1,-1 0,0 1,-3-4,2 8,-1 0,0 0,0 1,0-1,1 1,-1 0,0 1,0-1,0 1,0-1,1 1,-1 0,0 0,1 1,-1-1,0 1,1 0,0 0,0 0,-1 0,1 1,0-1,1 1,-1 0,0 0,1 0,0 0,-1 0,-8 7,1-1,0 2,0-1,1 1,0 1,1-1,1 1,0 1,0 0,1 0,1 0,0 0,-2 14,6-23,2 1,-1 0,0 0,1-1,0 1,0 0,0-1,1 1,-1-1,1 1,0-1,1 0,-1 0,1 0,-1 0,1 0,0-1,1 1,-1-1,1 0,-1 0,1 0,0 0,0-1,0 1,0-1,1 0,2 0,8 4,0 0,0-2,1 0,0-1,0 0,0-1,12 0,10-1,-1-2,1-1,-1-2,0-1,0-2,7-4,-28 6,0 0,0-1,0-1,-1 0,0-1,-1-1,1 0,-2-1,1-1,-2 0,1 0,-1-2,-1 1,8-13,-10 12,-2-1,1 0,-2 0,0 0,0-1,-2 0,0 0,1-6,-5 18,1 1,-1 0,0 0,0-1,0 1,0 0,0-1,0 1,-1 0,1 0,-1 0,1-1,-1 1,0 0,0 0,0 0,0 0,0 0,-1 0,1 1,-1-1,1 0,-1 1,1-1,-1 1,0-1,0 1,0 0,0-1,0 1,0 0,0 1,0-1,0 0,0 1,-1-1,1 1,0-1,0 1,-1 0,1 0,0 0,-1 0,1 1,0-1,0 1,0-1,-1 1,1 0,0 0,0-1,0 2,0-1,0 0,0 0,1 1,-1-1,-1 1,-5 5,0 0,0 0,1 0,0 1,0 0,1 0,0 1,0 0,1 0,0 0,0 1,1-1,1 1,0 0,0 0,1 0,0 1,1-1,0 1,0-1,1 1,1-1,0 0,0 1,2 5,0-9,0-1,0 1,1-1,-1 0,2 0,-1 0,0-1,1 1,0-1,1 0,-1 0,1-1,0 0,0 0,0 0,0-1,1 0,0 0,-1 0,1-1,3 1,8 1,1 0,0-1,0-1,0-1,1 0,-1-1,10-3,-6-1,1-2,-1-1,-1-1,1-1,-1-1,-1-1,0-1,0 0,-2-2,1 0,-2-1,0-1,14-17,-22 25,-1-1,0 0,-1 0,1-1,-2 0,0 0,0-1,0 0,-2-1,1 1,-2-1,1 0,-2 0,1 0,-2-1,0 1,0-1,-1 0,-1-1,0 11,0 1,0 0,0 0,-1-1,1 1,-1 0,0 0,0 0,0 0,0 0,0 0,0 0,0 0,0 0,-1 0,1 0,-1 1,0-1,1 1,-1-1,0 1,0 0,0 0,0 0,0 0,0 0,0 0,0 0,0 0,-1 1,1 0,0-1,0 1,-1 0,1 0,0 0,0 0,-1 0,1 1,0-1,0 1,-1-1,-1 2,-88 52,81-42,-1 0,1 1,1 0,0 1,1 0,1 0,0 1,1 0,1 0,0 1,1 0,0 0,-1 13,5-20,0 0,0 0,0 0,2 0,-1 0,1 0,0 0,1-1,0 1,0 0,1-1,0 1,0-1,1 0,0 0,1 0,0-1,0 1,0-1,1 0,0-1,1 1,-1-1,1-1,0 1,3 1,7 3,1 0,0-1,0 0,1-2,0 0,0-1,0-1,1-1,0-1,-1 0,1-2,1 0,10-1,-4-1,-3 0</inkml:trace>
</inkml:ink>
</file>

<file path=ppt/ink/ink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29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41,'-7'-6,"-1"2,1-1,-1 1,0 0,1 1,-2 0,1 0,0 1,-1 0,1 0,-1 1,0 0,1 0,-1 1,0 0,1 1,-1 0,0 0,1 1,0 0,-1 1,1 0,0 0,0 0,0 1,1 0,-1 1,1 0,0 0,0 1,1-1,-2 3,7-5,-1 0,1 1,-1-1,1 0,0 1,0-1,1 1,-1-1,1 1,0 0,-1-1,2 1,-1 0,0-1,1 1,0-1,0 1,0-1,0 1,0-1,1 0,-1 1,1-1,0 0,0 0,0 0,0-1,1 1,-1 0,1-1,0 1,0-1,0 0,0 0,0 0,0-1,0 1,0-1,1 1,-1-1,1 0,-1 0,1-1,-1 1,2-1,14 8,-7-5,0 1,-1 1,1 0,-1 0,0 1,0 1,-1 0,0 0,0 1,-1 0,0 0,0 1,-1 1,5 5,-13-10,0-1,0 0,-1 1,1-1,-1 0,0 1,0-1,0 0,-1 0,1 0,-1 0,0 0,0 0,-1 0,1-1,-1 1,0-1,0 1,0-1,0 0,0 0,-1-1,1 1,-1-1,0 0,0 0,0 0,0 0,0 0,0-1,0 0,-1 0,-3 3,-155 61,159-62,-1-1,1 0,-1 0,0 0,0-1,0 0,0 0,0 0,0 0,0-1,0 0,-1 0,1 0,0-1,0 0,0 0,0 0,0 0,-3-2,8 0,0 0,0 0,0 1,0-1,0 0,1 1,0-1,-1 0,1 1,0-1,0 0,0 1,1-1,-1 1,0 0,1-1,0 1,-1 0,1 0,0 0,0 0,0 1,1-1,-1 0,2 0,0-2,12-10,-1 2</inkml:trace>
</inkml:ink>
</file>

<file path=ppt/ink/ink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29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2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56 297,'-15'38,"-4"18,5-1,6-9</inkml:trace>
  <inkml:trace contextRef="#ctx0" brushRef="#br0" timeOffset="863.43">225 522,'145'-292,"-53"156,-92 135,1 0,-1 0,0 0,1 0,-1 0,1 0,-1 0,1 1,-1-1,1 0,0 0,-1 1,1-1,0 0,0 1,0-1,-1 1,1-1,0 1,0-1,0 1,0 0,0-1,0 1,0 0,0 0,0 0,0 0,0 0,0 0,0 0,0 0,0 0,-1 0,1 0,0 0,0 1,0-1,0 0,0 1,0-1,0 1,0-1,-1 1,1 0,0-1,0 1,-1 0,1-1,0 1,-1 0,1 0,-1-1,1 1,-1 0,1 0,-1 0,0 0,1 0,-1 0,0 0,0 0,0 0,0 0,13 187,-12-181,-1 0,2 0,-1 0,1 0,0 0,1 0,-1 0,1-1,1 1,-1-1,1 0,0 0,0 0,1-1,0 1,0-1,0 0,1-1,-1 1,1-1,0 0,1 0,-1-1,4 2,-3-3,-1 0,1 0,0 0,0-1,0 1,0-2,0 1,0-1,0 0,0-1,0 0,0 0,0 0,0-1,0 0,-1 0,1-1,-1 1,1-2,-1 1,0-1,0 0,-1 0,1 0,-1-1,0 0,0 0,0 0,3-6,9-15,-1-1,-1-1,-2 0,0-1,-2-1,-2 1,0-2,1-15,-9-33,-7 61</inkml:trace>
</inkml:ink>
</file>

<file path=ppt/ink/ink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31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178 284,'-20'23,"1"2,1 0,1 1,2 1,0 1,2 0,1 1,1 0,2 0,1 1,1 1,1-1,0 28,5-48,1-1,0 1,1 0,0-1,0 1,1 0,0-1,1 0,0 0,1 0,0 0,0 0,1 0,0-1,0 0,1 0,0-1,0 1,1-1,0-1,0 1,1-1,0-1,0 1,0-1,1 0,0-1,-1 0,2-1,13 2</inkml:trace>
  <inkml:trace contextRef="#ctx0" brushRef="#br0" timeOffset="868.796">291 848,'44'-8,"-1"-1,-1-2,1-3,-2-1,0-1,0-3,-32 15,1 1,-1-2,0 1,0-1,0-1,-1 1,0-2,0 1,0-1,-1 0,0 0,0-1,-1 0,0 0,0-1,-1 0,0 0,-1 0,0 0,0-1,2-8,-5 6,1 1,-2-1,1 1,-1-1,-1 1,0-1,-1 1,0 0,-1-1,-2-4,4 13,0 0,0-1,0 1,-1 0,1 0,-1 0,0 0,0 0,0 1,0-1,-1 0,1 1,-1 0,1-1,-1 1,0 0,0 1,0-1,0 0,0 1,0 0,0-1,-1 1,1 0,0 1,-1-1,1 1,0-1,-1 1,1 0,-1 0,1 1,-1-1,1 1,0-1,-2 2,-3 1,0 2,0-1,1 1,-1 0,1 1,0 0,0 0,1 0,0 1,0 0,1 0,-1 1,2-1,-1 1,1 0,0 0,1 1,-1-1,2 1,-1 0,1 0,1 0,0 0,0 0,1 0,0 0,0 0,1 0,0 0,1 0,1 5,0-3,1 0,1 0,-1 0,2 0,-1-1,2 0,-1 0,1 0,1-1,0 0,0-1,0 0,1 0,1-1,-1 0,1 0,0-1,1 0,-1-1,1-1,0 1,0-2,1 1,-1-2,1 1,0-2,-1 2,0-1,1-1,-1 0,0-1,1 0,-1 0,0-1,1-1,-1 0,0 0,0-1,0-1,0 0,-1 0,1-1,-1 0,-1-1,1 0,-1-1,0 0,0 0,-1-1,0 0,4-5,-1-2,-2-1,0 1,0-2,-2 1,0-1,-1 0,0 0,-2-1,0 0,-1 0,-1 0,0 0,-1 0,-1 0,-2-7,2 23,0 1,0-1,0 0,0 0,0 1,0-1,-1 0,1 1,0-1,-1 0,0 1,1-1,-1 0,0 1,0-1,0 1,0 0,0-1,0 1,0 0,-1-1,1 1,0 0,-1 0,1 0,-1 0,1 0,-1 1,1-1,-1 0,0 1,1-1,-1 1,0-1,0 1,1 0,-1 0,0 0,0 0,1 0,-1 0,0 1,0-1,1 0,-1 1,0-1,1 1,-1 0,1 0,-1-1,1 1,-1 0,1 0,-1 0,1 1,0-1,-1 0,1 0,0 1,0-1,0 1,0-1,0 2,-5 7,0 1,0 0,2 0,-1 0,1 0,1 1,0-1,1 1,0 0,1 0,0 0,1 0,0 0,1 0,1 9,-1-14,0 1,0 0,1-1,0 1,1-1,-1 0,2 1,-1-1,1-1,-1 1,2 0,-1-1,1 0,0 0,0 0,1-1,0 0,0 0,0 0,0-1,1 0,0 0,0 0,0-1,0 0,6 1,1 0,-1-1,0 0,1-1,0-1,0 0,-1 0,1-2,0 0,0 0,-1-1,1-1,-1 0,1-1,9-5,-4-1,-1 0,0-1,-1-1,0 0,-1-2,0 0,-1 0,-1-2,0 0,-2 0,1-1,-1-2,12-13,1 0,-1-2,-1-1,-2-1,8-20,-29 56,2-3,-1 0,1 0,-1 0,0 0,0 0,0 0,0-1,-1 1,1 0,-1 0,0-1,0 1,0 0,0-1,0 1,-1 0,0 0,0-2,-1 5,-1 0,1 0,0 0,-1 1,1-1,-1 1,1-1,0 1,-1 0,1 0,0 0,0 0,0 0,0 1,0-1,0 1,0-1,0 1,1-1,-1 1,0 0,1 0,0 0,-1 0,1 0,0 0,-14 15,0 2,2 0,0 1,1 0,1 1,1 0,0 1,2 0,1 0,1 1,0 0,0 12,5-26,0-1,0 1,1-1,0 1,1-1,0 1,0-1,1 0,0 1,0-1,1 0,0 0,1 0,-1-1,1 1,1-1,0 0,0 0,0 0,1-1,-1 0,2 0,-1 0,1-1,0 0,0 0,0-1,0 1,1-2,0 1,0-1,0 0,0-1,0 0,1 0,-1-1,1 0,-1 0,4-1,15-6,-3-1</inkml:trace>
  <inkml:trace contextRef="#ctx0" brushRef="#br0" timeOffset="1252.547">2210 256,'-13'20,"-30"47,2 2,4 2,-10 30,43-92,0 0,1 0,0 0,0 1,1 0,0-1,1 1,0 0,1 0,0 0,0 0,1-1,0 1,1 0,0 0,1-1,0 1,0-1,1 0,0 0,0 0,1-1,1 1,-1-1,1 0,1-1,-1 0,4 3,-3-5,1-1,-1 0,1-1,0 0,0 0,0-1,0 1,0-2,0 1,1-1,-1-1,0 0,1 0,-1 0,0-1,6-1,-9 2,-1-1,1 0,0 0,-1 0,1-1,-1 1,1-1,-1 0,0 0,0-1,0 1,0-1,0 0,0 0,-1 0,1 0,-1-1,0 1,0-1,-1 0,1 0,-1 0,1 0,-1-1,-1 1,1-1,0 1,-1-1,0-1,-6-35,-1 23</inkml:trace>
  <inkml:trace contextRef="#ctx0" brushRef="#br0" timeOffset="1435.379">1730 453,'62'0,"31"0,4 0,-6 0,-12 0,-15 0,-14 0,-11 0,-6 0,-5 0,-3 0,-4 0</inkml:trace>
  <inkml:trace contextRef="#ctx0" brushRef="#br0" timeOffset="1804.9">2690 1,'28'13,"-1"1,0 1,-1 1,-1 2,-1 0,0 2,-2 1,0 0,-1 2,-1 0,-1 3,-7-11,-1 2,-1 0,0 0,-1 1,-1 0,-1 0,-1 1,0 0,-1 0,-1 1,-1-1,-1 1,-1 0,0-1,-2 1,0 0,-1 0,-3 8,-1 3,-2 1,-1-2,-1 1,-2-1,-1-1,-1 0,-1-1,-2-1,-1 0,-1-1,-2 0,12-15,-1-1,0-1,-1 0,0 0,-1-1,1 0,-2-1,1 0,-1-1,0 0,0-1,-2-1,-9 3</inkml:trace>
</inkml:ink>
</file>

<file path=ppt/ink/ink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17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118 424,'26'9,"1"-2,1-1,-1-2,0 0,1-2,0-1,16-2,-19 1,0-1,1-1,-1-2,0 0,-1-2,1-1,-1-1,0 0,-1-2,0-1,0-1,-1-1,-1-1,0 0,-1-2,-1 0,0-2,-2 0,0 0,0-2,-2 0,-1-1,0-1,-2 0,5-11,-8 13,-6 15,1 0,-2-1,1 0,-1 1,0-1,0 0,0 0,-1 0,0 0,0 0,0-1,-1 1,0 0,-1-6,0 11,0 1,0-1,0 1,0 0,0-1,0 1,0 0,0 0,0-1,0 1,-1 0,1 0,0 0,0 0,0 0,0 1,0-1,0 0,0 0,0 1,0-1,0 1,0-1,0 1,0-1,0 1,0 0,0-1,0 1,0 0,1 0,-1-1,0 1,0 0,1 0,-1 0,1 0,-1 0,1 0,-1 0,1 0,0 0,0 0,-1 1,1-1,0 0,0 0,0 0,0 1,-19 44,2 1,2 0,2 1,1 9,-10 33,0 4,-5-2,-3-2,-4 0,-4-2,-4-2,-3-2,-45 61,77-124,-1-1,-1 0,0-1,-2 0,0-1,-1-1,0-1,-2-1,0 0,0-2,-1 0,-1-1,0-1,-1-1,-17 4,35-13,-1-1,1 1,0-1,-1 0,1-1,0 0,-1 0,1 0,0 0,0-1,0 0,0 0,0 0,0 0,0-1,1 0,-1 0,1 0,0-1,0 1,0-1,1 0,-1 0,1 0,0-1,0 1,0-1,1 0,0 0,-1 0,2 0,-1 0,1 0,-1 0,1 0,1-1,-1 1,1 0,0-1,0 1,1-1,-1 1,0 1,-1 0,1 0,0 0,0 0,0 0,1 0,-1 1,1-1,0 0,0 0,0 1,1-1,-1 0,1 1,0 0,0-1,0 1,0 0,0 0,1 0,0 0,-1 0,1 1,0-1,0 1,1 0,-1 0,0 0,1 0,-1 0,1 1,0 0,-1 0,1 0,0 0,0 0,125 65,-83-47,0-3,1-2,0-1,1-3,0-2,0-1,0-3,0-3,36-4,-22 4,-36 0,1-2,-1-1,0-1,0-2,0 0,-1-2,0 0,13-9,-15 8</inkml:trace>
  <inkml:trace contextRef="#ctx0" brushRef="#br0" timeOffset="8771.893">1416 1102,'35'-16,"0"-1,-1-2,-1-1,-1-1,-1-2,2-4,-29 25,0-1,-1 0,1 0,-1 0,1 0,-1 0,0-1,0 1,-1-1,1 0,-1 0,0 0,0 0,0 0,0-1,-1 1,1-1,-1 1,0-1,-1 1,1-1,-1 1,0-1,0 0,0 1,-1-1,0 1,0-1,0 1,0-1,-1 1,1 0,-1-1,0 1,-1 0,1 0,-1 0,1 1,-1-1,-1 0,-2 0,0 0,-1 0,1 0,-1 1,0 0,0 1,0-1,0 1,0 1,-1-1,1 1,0 0,-1 1,1 0,-1 0,1 1,-1 0,1 0,0 0,-1 1,1 0,0 1,0 0,0 0,1 0,-1 1,1 0,0 0,0 0,0 1,0 0,-3 5,-1-2,0 1,1 0,0 0,0 1,1 0,1 1,0 0,0 0,1 0,0 1,1 0,0 0,1 0,1 1,0-1,0 1,2 0,-1 0,2 0,-1 0,2 0,0 0,0-1,1 1,1 0,0 0,0-6,1-1,-1 1,1-1,0 0,1 0,-1 0,1 0,0-1,1 0,-1 0,1 0,0-1,0 0,1 0,-1 0,1-1,0 0,0 0,0-1,0 0,0 0,4 0,11 3,0-2,1-1,0 0,-1-2,1-1,18-2,7-7,0-1,-2-3,1-1,-2-3,0-2,-1-1,-2-3,0-1,-1-2,-2-2,-1-1,15-17,-11 8,-2-2,-2-1,-2-2,-1-1,-3-2,-2-1,2-8,-14 25,-2-1,-1-1,-2 0,-1 0,-2-1,-1-1,-1 0,-2 0,-2 0,-1-3,-2 34,0 0,-1 1,1-1,-1 0,0 1,0-1,0 0,-1 0,1 1,-1-1,0 1,0-1,0 0,-1 1,1 0,-1-1,0 1,0 0,0 0,0 0,-1 0,1 0,-1 0,1 1,-1-1,0 1,0 0,0 0,0 0,-1 0,1 1,0-1,-1 1,1 0,-1 0,0 0,1 0,-1 1,0-1,1 1,-1 0,0 0,0 0,1 1,-1-1,0 1,-6 4,2 1,-1-1,0 2,1-1,1 1,-1 0,1 1,0-1,0 1,1 1,1-1,-1 1,1 0,0 1,1-1,-1 6,-8 19,3 1,0 0,2 1,2 0,2 0,1 0,1 6,5 24,3-1,3 1,2-1,12 30,-23-93,21 80,-10-43,-2 0,-2 0,-1 1,-2 0,-1 7,-5 24,2-60</inkml:trace>
  <inkml:trace contextRef="#ctx0" brushRef="#br0" timeOffset="8988.483">1924 622,'38'0,"47"-5,18-1,1-5,-7 0,-11 1,-10 4,-9-4,-6 1,-4 2,-6 1,-12 3</inkml:trace>
</inkml:ink>
</file>

<file path=ppt/ink/ink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29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1,'-47'714,"19"-544,25-151,10-20,16-25,10-16,1 1,3 3,0 0,3 3,0 1,3 2,0 2,26-12,16 12,-83 30,1-1,-1 1,1 0,-1 0,1 1,-1-1,0 0,1 1,-1-1,1 1,-1 0,0 0,1 0,-1 0,0 0,0 1,0-1,0 1,0-1,0 1,0 0,0-1,-1 1,1 0,-1 0,0 0,1 1,-1-1,0 0,0 0,0 1,0-1,-1 1,1 0,1 5,-1 0,0 0,-1 0,0 0,0 0,-1 0,1 0,-2 0,1 0,-1 0,-1 0,1 0,-1-1,-1 1,1-1,-1 0,0 0,-1 0,-3 3,-107 116,96-109,-1-1,-1 0,0-2,-1 0,0-2,-1 0,0-2,-1 0,-24 6,46-15,-1 0,1 0,0 0,0 0,-1-1,1 1,-1-1,1 1,-1-1,1 0,0 0,-1 0,1 0,-1 0,1-1,-1 1,1-1,0 0,-1 1,1-1,0 0,-1-1,1 1,0 0,0 0,0-1,0 1,0-1,1 0,-1 0,0 1,1-1,-1 0,1 0,0-1,0 1,0 0,0 0,0-1,0 1,0 0,1-1,-1 1,1-1,0 1,0 0,0-1,0 1,0-1,0 1,0-1,1 1,0-1,-1 1,10-19,3 1</inkml:trace>
  <inkml:trace contextRef="#ctx0" brushRef="#br0" timeOffset="315.202">586 819,'75'-8,"-1"-2,0-4,37-13,-101 24,-1-1,1 1,-1-2,0 1,-1-1,1 0,-1-1,0 0,0 0,-1-1,0 0,0 0,0-1,-1 1,0-2,-1 1,0 0,0-1,-1 0,0 0,0-1,-1 1,-1-1,1 0,-1 1,-1-2,0 8,-1-1,0 1,0 0,0 0,0-1,0 1,-1 0,1-1,-1 1,0 0,0 0,0 0,0 0,-1 0,1 0,-1 0,0 0,0 1,0-1,0 0,0 1,-1 0,1-1,-1 1,1 0,-1 0,0 1,0-1,0 1,0-1,0 1,0 0,0 0,0 0,0 0,-1 1,1-1,0 1,0 0,-1 0,1 0,0 1,-1-1,1 1,0-1,0 1,-3 1,-7 3,0 1,1 0,0 0,0 1,0 1,1 0,0 1,0 0,1 0,0 1,1 1,0 0,1 0,0 0,0 1,2 0,-1 1,2-1,-1 1,2 1,0-1,0 0,2 1,-1 1,1-7,0 1,1 0,0-1,0 1,1 0,0-1,0 1,1 0,0-1,1 1,0-1,0 1,1-1,0 0,0 0,1 0,0 0,1-1,-1 1,2-1,-1 0,1-1,0 1,0-1,0 0,1-1,0 0,0 0,8 4,2-2,0 0,1-1,0-1,0-1,0-1,0 0,1-1,-1-1,1-1,-1-1,1 0,9-3,1 0</inkml:trace>
</inkml:ink>
</file>

<file path=ppt/ink/ink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27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1,'-6'71,"3"-1,3 1,5 30,-4-91,32 425,-35-72,2-351</inkml:trace>
  <inkml:trace contextRef="#ctx0" brushRef="#br0" timeOffset="262.947">1 651,'57'-20,"25"-10,7-1,-7 5,-12 7,-8 2,-11 4,-8 4,-7 4,-6 2,-1-2,-3-2,-4 2</inkml:trace>
  <inkml:trace contextRef="#ctx0" brushRef="#br0" timeOffset="678.403">791 30,'-25'428,"24"-366,3 1,3-1,2 0,3-1,10 29,-19-89,-1 4,0 0,1 0,-1 0,1-1,0 1,1 0,-1-1,1 1,0-1,0 1,0-1,1 0,0 0,-1 0,1 0,1 0,-1-1,1 0,-1 1,1-1,0 0,0-1,0 1,0-1,1 0,-1 0,1 0,-1 0,1-1,-1 0,4 1,3-6,-1 0,1 0,-1-1,0 0,-1-1,1 0,-1 0,0-1,-1 0,0-1,5-5,-8 7,0 0,1 0,0 0,0 1,0 0,1 0,0 0,-1 1,2 0,-1 1,0-1,1 1,0 1,-1-1,1 1,0 1,0-1,0 1,1 1,-1 0,4 0,-7 2,0 1,-1-1,1 1,-1 0,1 1,-1-1,0 1,0-1,-1 1,1 0,-1 1,0-1,0 0,0 1,-1 0,0 0,0-1,0 1,0 1,-1-1,0 0,0 0,0 0,0 1,-1-1,0 0,0 3,8 34,-8-39,0-1,0 1,0 0,0-1,1 1,-1-1,1 1,0-1,0 1,0-1,0 1,0-1,0 0,1 1,-1-1,1 0,0 0,-1 0,1 0,0-1,0 1,0 0,1-1,-1 0,0 1,0-1,1 0,-1 0,1 0,-1 0,1-1,-1 1,1-1,-1 1,1-1,0 0,0 0,10-6</inkml:trace>
  <inkml:trace contextRef="#ctx0" brushRef="#br0" timeOffset="1063.158">1581 1017,'19'-5,"-1"0,1-2,-1 0,0-2,-1 0,0 0,0-2,-1 0,0-1,-1 0,-1-2,0 1,-1-2,0 0,3-6,-14 19,0 0,0 0,0 0,-1 0,1 0,-1-1,0 1,1 0,-1-1,0 0,0 1,-1-1,1 1,0-1,-1 0,0 0,1 1,-1-1,0 0,-1 0,1 1,0-1,-1 0,0 1,1-1,-1 0,0 1,0-1,0 1,-1-1,1 1,-1 0,1 0,-1-1,0 1,0 0,0 0,0 1,0-1,0 0,-1 1,1-1,0 1,-1 0,1 0,-1 0,1 0,-1 0,0 0,-7 3,0 0,1 1,-1 0,1 0,0 1,0 0,0 1,0 0,1 0,0 1,0 0,1 1,-1-1,1 1,1 1,-1-1,1 1,1 0,-1 1,1-1,1 1,-2 5,2-9,0 0,1 0,0 1,0-1,0 1,0 0,1-1,0 1,1 0,-1 1,1-1,0 0,0 0,1 0,0 1,0-1,1 0,-1 0,1 1,1-1,-1 0,1 0,0 0,0-1,1 1,0 0,0-1,0 0,1 1,-1-1,1 0,0-1,1 1,-1-1,1 0,0 0,0 0,0-1,1 0,-1 0,1 0,1 0,156 5,-142-9,11 0</inkml:trace>
  <inkml:trace contextRef="#ctx0" brushRef="#br0" timeOffset="1441.243">2146 1017,'17'52,"-2"-75,3-36,-16 46,1 1,1 0,0 0,1 0,0 1,0 0,1-1,1 2,4-7,-6 10,1 1,0 0,0 0,0 0,0 0,1 1,0 0,0 0,0 1,1 0,0 0,-1 1,6-1,8-1</inkml:trace>
  <inkml:trace contextRef="#ctx0" brushRef="#br0" timeOffset="1814.411">2625 932,'28'-6,"-1"-2,1-1,-2-1,1-1,-2-2,1 0,-2-2,0 0,-1-2,0-1,-1 0,14-18,-33 35,-1-1,0 0,1 0,-1 0,0 0,0-1,0 1,0 0,-1-1,1 0,-1 1,1-1,-1 0,0 0,0 1,0-1,0 0,-1 0,1 0,-1 0,0 0,0 0,0 0,0 0,0 0,-1 0,1 0,-1 0,0 0,0 0,0 0,0 0,0 1,-1-1,0 0,1 1,-1-1,0 1,0 0,0 0,0 0,0 0,-1 0,1 0,-1 0,-10 0,1 1,-1 0,0 1,1 1,-1 0,0 0,1 1,-1 1,1 0,0 1,0 0,0 1,1 0,0 1,0 0,0 1,0 0,1 1,1 0,-1 0,1 1,0 0,1 1,-4 7,2-5,0 2,1-1,0 1,2 0,-1 1,2 0,0 0,1 1,-3 15,6-24,1 0,0 0,1 0,-1 0,2 0,-1 0,1 0,0 0,0 0,1 0,0 0,0 0,0 0,1-1,0 1,1-1,-1 0,1 0,0 0,1-1,-1 1,1-1,0 0,1 0,11 7,1-1,1 0,0-2,0 0,1 0,0-2,0-1,1 0,-1-2,1 0,1-2,-1 0,20-1,-14-3,1-1,-1-1,1-1,-1-1,20-9,-24 8,5-1</inkml:trace>
</inkml:ink>
</file>

<file path=ppt/ink/ink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32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27,'-2'-2,"1"0,-1 0,1 0,-1 0,1 1,-1-1,0 1,0-1,0 1,0 0,0 0,0 0,0 0,0 0,-1 0,1 0,0 1,0-1,-1 1,1 0,0 0,-1 0,1 0,0 0,-1 0,0 0,-6-1,0 0,0 1,0 1,1 0,-1 0,0 0,1 1,-1 0,1 1,-1 0,1 0,0 1,0 0,1 0,-1 1,1 0,0 1,0-1,0 1,1 0,-1 2,6-7,0 1,0 0,0-1,0 1,0 0,0-1,1 1,-1 0,0 0,1 0,-1 0,1 0,0 0,0-1,0 1,0 0,0 0,0 0,0 0,1 0,-1 0,1 0,-1 0,1-1,0 1,0 0,0 0,0-1,0 1,0-1,0 1,0-1,1 1,-1-1,1 1,60 40,-52-36,65 27,-61-29,-1 1,0 0,0 1,0 1,-1 0,0 1,-1 0,1 0,-2 2,3 1,-11-8,0-1,0 1,0-1,-1 1,1-1,-1 1,0 0,0 0,0-1,0 1,0 0,-1 0,1 0,-1 0,0 0,0 0,0 0,0 0,0 0,-1 0,1 0,-1 0,0 0,0 0,0 0,0 0,-1-1,1 1,-1-1,1 1,-1-1,0 1,0-1,0 0,0 0,-1 0,1 0,-1 0,0 0,-108 58,74-48,-1-1,0-3,0-1,-1-1,0-2,-5-2,20-2</inkml:trace>
  <inkml:trace contextRef="#ctx0" brushRef="#br0" timeOffset="321.053">761 225,'-6'11,"0"0,1 0,1 0,-1 1,2-1,0 1,0 0,1 0,0 1,1-1,1 0,0 0,0 1,1-1,1 0,0 0,1 0,0 0,3 6,-4-14,0 0,1-1,0 1,0-1,0 0,0 1,0-2,1 1,-1 0,1-1,0 1,-1-1,1 0,0 0,0-1,1 1,-1-1,0 0,0 0,1 0,-1-1,1 0,-1 1,0-2,1 1,0 0,114-29,-104 21,0 0,0-1,0 0,-2-1,1-1,-1 0,-1-1,0 0,0-1,-1 0,-1-1,0 0,-1 0,-1-1,0-1,-1 1,-1-1,0 0,2-10,-7 21,1 1,-1 0,0-1,0 0,-1 1,1-1,-1 1,0-1,0 0,-1 1,0-1,1 1,-1-1,-1 1,1-1,-1 1,1-1,-1 1,0 0,-1 0,1 0,-1 0,0 1,0-1,0 1,0 0,-1-1,1 1,-1 1,0-1,0 0,0 1,0 0,0 0,0 0,-1 1,-3-2,-76 1,58 9</inkml:trace>
  <inkml:trace contextRef="#ctx0" brushRef="#br0" timeOffset="819.055">1354 450,'8'-26,"0"0,2 1,0 0,2 1,1 0,1 0,1 2,1 0,0 0,2 2,1 0,12-10,-29 28,-1 0,1 0,0 0,1 0,-1 0,0 0,0 0,1 1,-1-1,1 1,0-1,-1 1,1 0,0 0,0 1,-1-1,1 0,0 1,0 0,0-1,0 1,0 0,0 1,0-1,0 0,-1 1,1 0,0 0,0 0,-1 0,1 0,0 0,-1 1,1-1,-1 1,1-1,-1 1,0 0,0 0,0 0,0 1,0-1,0 0,0 2,15 124,-17-127,0 0,1 0,-1 0,0 0,1-1,-1 1,1 0,-1 0,1 0,-1 0,1 0,0-1,-1 1,1 0,0 0,0-1,-1 1,1 0,0-1,0 1,0-1,0 0,0 1,0-1,0 1,0-1,0 0,0 0,0 0,0 0,0 0,0 0,0 0,0 0,0 0,0 0,0 0,0-1,0 1,0 0,0-1,0 1,0-1,0 1,0-1,45-28,-38 23,12-10,0 2,1 0,1 1,0 1,1 1,0 1,9-1,-30 10,-1 0,1 1,0 0,0-1,0 1,0 0,-1 0,1 0,0 0,0 0,0 0,0 1,0-1,-1 1,1-1,0 1,0 0,-1-1,1 1,0 0,-1 0,1 0,-1 1,1-1,-1 0,0 0,1 1,-1-1,0 1,0-1,0 1,0 0,0-1,0 1,-1 0,1 0,0-1,-1 1,0 0,1 0,3 87,-5-58,9 17,-2-29</inkml:trace>
</inkml:ink>
</file>

<file path=ppt/ink/ink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34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80 342,'27'-4,"0"-1,-1-1,1-2,-1 0,-1-2,0-1,0-1,-1-1,0 0,-2-2,6-5,-24 17,1 1,-1 0,0-1,0 0,0 0,0 0,-1-1,1 1,-1-1,0 0,0 0,0 0,-1 0,1 0,-1 0,0-1,0 1,-1-1,1 0,-1 1,0-1,0 0,-1 0,1 0,-1 0,0 0,-1 0,1 1,-1-1,0 0,0 0,0 0,-1 1,0-1,1 1,-2-1,1 1,0 0,-1 0,0 0,-2-3,-5 2,1-1,-1 1,-1 1,1 0,0 0,-1 1,0 0,0 1,0 1,0-1,0 2,0-1,0 2,0-1,-1 1,1 1,0 0,1 1,-1 0,0 1,1 0,0 0,-9 6,6-3,0 1,1 0,0 0,1 1,0 1,0 0,1 1,0 0,1 0,0 1,-2 4,8-11,-1 1,1-1,0 1,1 0,-1 0,1 0,0 0,0 0,1 1,0-1,0 1,1-1,0 1,0-1,0 0,1 1,-1-1,2 1,-1-1,1 0,0 0,0 0,1 0,-1 0,1 0,2 2,8 5,0 0,1 0,0-2,1 1,0-2,0 0,1-1,1-1,0 0,0-1,0-1,1 0,0-2,0 0,0-1,0-1,0 0,1-2,-1 0,1-1,-1 0,0-2,82-20,-75 11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4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0,'0'44,"5"32,1 9,0 0,-1-10,-2-9,0-10,-2-10,-1-8,0-5,0-5,5-1,1-1,0 1,-1-5</inkml:trace>
</inkml:ink>
</file>

<file path=ppt/ink/ink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41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198 289,'85'-26,"-1"-4,-2-4,-1-3,27-19,-91 48,-3 2,-1-1,1 0,-1-1,-1 0,1-1,-1-1,-1 0,0 0,10-12,-49 61,-44 214,49-153,-79 422,89-455,7-18,-2-1,-2 0,-2-1,-3 0,-1-1,-3-1,-1 0,-3-2,-5 6,-45 18,56-58</inkml:trace>
  <inkml:trace contextRef="#ctx0" brushRef="#br0" timeOffset="235.608">1 994,'38'-14,"32"-10,14-5,2 1,-4 2,-2 0,-4 4,-6 2,-11-1,-4 3,-8 5,-2-1,-3 3,-5-2,-4 1,-7 3</inkml:trace>
  <inkml:trace contextRef="#ctx0" brushRef="#br0" timeOffset="618.116">1073 713,'-1'37,"0"-20,0 0,1 0,1 0,0 0,1 0,1 0,1 0,0 0,2-1,-1 0,5 7,-9-21,1 1,-1-1,0 0,1 0,-1 0,1 0,-1-1,1 1,0 0,0-1,0 1,0-1,0 1,0-1,0 0,1 0,-1 0,0 0,1-1,-1 1,1-1,-1 1,0-1,1 0,-1 0,1 0,-1 0,1 0,-1 0,1-1,-1 1,0-1,1 0,-1 0,0 0,1 0,-1 0,0 0,0-1,0 1,0-1,1 0,76-77,6-49,-73 104</inkml:trace>
  <inkml:trace contextRef="#ctx0" brushRef="#br0" timeOffset="1021.705">1496 994,'128'-212,"-125"208,34-41,-36 45,0-1,0 0,0 1,0-1,0 1,0-1,0 1,0 0,0-1,0 1,0 0,1 0,-1 0,0 0,0 0,0 0,0 0,0 0,1 0,-1 1,0-1,0 0,0 1,0-1,0 1,0-1,0 1,0 0,0-1,0 1,0 0,-1 0,1-1,0 1,0 0,-1 0,1 0,0 0,-1 0,1 0,-1 0,1 0,-1 0,0 0,1 1,-1-1,0 0,1 3,1 1,0-1,-1 0,2 0,-1 0,0 0,1-1,0 1,0-1,0 1,0-1,0 0,1 0,-1 0,1-1,0 1,0-1,0 0,0 0,0 0,0-1,1 1,-1-1,0 0,1 0,-1-1,1 1,0-1,5-1,0-1,-1 0,1 0,-1-1,1 0,-1 0,0-1,0-1,0 1,-1-1,0-1,0 0,0 0,0 0,-1-1,0 0,-1-1,0 1,29-26,-22 22</inkml:trace>
  <inkml:trace contextRef="#ctx0" brushRef="#br0" timeOffset="1284.213">2343 684,'-18'15,"0"1,1 1,1 1,0 0,2 1,0 1,1 0,-3 8,14-26,0 1,1-1,-1 1,1 0,-1 0,1-1,0 1,0 0,0 0,1 0,-1 0,1 0,0 0,-1 1,2-1,-1 0,0 0,0 0,1 0,0 0,-1 0,1 0,0 0,1 0,-1-1,0 1,1 0,0-1,-1 1,1-1,0 1,0-1,0 0,1 0,-1 0,1 0,-1 0,1-1,-1 1,1-1,0 1,0-1,0 0,0 0,0 0,0-1,1 1,12-1,0 0,0 0,-1-2,1 0,0-1,-1-1,0 0,1-1,-2 0,1-2,-1 1,0-2,0 0,-1 0,11-10,-5 4</inkml:trace>
  <inkml:trace contextRef="#ctx0" brushRef="#br0" timeOffset="1537.587">2822 260,'-10'43,"-7"24,-2 6,4-6,3-8,4-10,3-9,3-6,2-3,0-4,1 0,0-1,0 0,-1-4</inkml:trace>
  <inkml:trace contextRef="#ctx0" brushRef="#br0" timeOffset="1783.22">2511 571,'34'0,"35"5,10 6,-3 1,-9-1,-13-2,-9 1,-8 0,-6-2,-8-3</inkml:trace>
  <inkml:trace contextRef="#ctx0" brushRef="#br0" timeOffset="2034.616">3218 740,'0'24,"0"8</inkml:trace>
  <inkml:trace contextRef="#ctx0" brushRef="#br0" timeOffset="2189.818">3218 458,'4'-5,"3"-1</inkml:trace>
  <inkml:trace contextRef="#ctx0" brushRef="#br0" timeOffset="2387.507">3528 684,'-9'12,"-2"2,0 0,1 0,0 1,1 1,1 0,0 0,1 0,1 1,1 0,0 0,0 10,5-25,0 0,1 0,-1 0,1 0,0 0,-1 0,1 0,0 0,0 0,0 0,1-1,-1 1,0 0,1-1,-1 1,1-1,-1 1,1-1,0 0,-1 0,1 0,0 0,0 0,0 0,0 0,0 0,0-1,0 1,0-1,0 0,0 1,0-1,0 0,1 0,-1-1,0 1,0 0,0-1,0 1,0-1,0 1,0-1,0 0,0 0,0 0,-1 0,1 0,0-1,0 1,-1 0,1-1,-1 1,0-1,1 0,-1 1,0-1,1-1,5-4,0-1,0 0,-1 0,0 0,0-1,-1 1,0-1,0-1,-1 1,-1-1,1 1,-2-1,1 0,-1 0,-1-1,0 1,0 0,-1 0,0-1,-2-4,2 12,0 0,0 1,-1-1,0 1,1-1,-1 1,0-1,0 1,0-1,0 1,-1 0,1-1,-1 1,1 0,-1 0,0 0,0 0,0 1,0-1,0 0,0 1,-1 0,1-1,-1 1,-15-6</inkml:trace>
  <inkml:trace contextRef="#ctx0" brushRef="#br0" timeOffset="2756.659">3782 769,'8'-10,"52"-57,-59 66,1-1,0 1,0 0,0 0,-1 0,1 0,0 0,0 0,0 1,1-1,-1 1,0-1,0 1,0 0,0 0,0 0,1 0,-1 0,0 0,0 1,0-1,0 1,0 0,0-1,0 1,0 0,0 0,0 0,0 0,-1 1,1-1,0 0,-1 1,1-1,-1 1,1 0,0 1,1 0,-1 1,0 0,1 0,-1 0,1 0,0-1,0 1,0-1,0 0,1 0,0 0,-1-1,1 1,0-1,0 0,0 0,0 0,1 0,-1-1,1 1,-1-1,1-1,-1 1,1 0,-1-1,1 0,-1 0,1-1,0 1,-1-1,1 0,1-1,-1-1,1-1,-1 1,0-1,-1 0,1-1,-1 1,0-1,0 0,0 0,-1 0,0-1,0 1,0-1,0 0,-1 0,2-6,1 0,5-13</inkml:trace>
</inkml:ink>
</file>

<file path=ppt/ink/ink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46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144 414,'-20'25,"1"1,0 1,2 1,2 0,0 2,2-1,0 3,12-30,0 0,-1 0,1 0,0 0,0 1,0-1,0 0,0 0,1 0,-1 1,0-1,1 0,0 1,0-1,0 1,0-1,0 0,0 1,0-1,1 0,0 1,-1-1,1 0,0 1,0-1,0 0,0 0,0 0,1 0,-1 0,0 0,1 0,0-1,-1 1,1-1,0 1,0-1,0 1,0-1,0 0,0 0,0 0,1 0,-1 0,0-1,1 1,-1-1,1 1,6-4,0-1,0 0,0-1,-1 1,0-2,0 1,0-1,0 0,-1-1,0 0,0 0,-1 0,0-1,0 0,-1 0,0-1,0 1,-1-1,0 0,-1 0,0 0,0-1,0-3,-1 7,0 1,0-1,0 1,-1-1,0 1,0-1,-1 0,1 1,-1-1,0 0,-1 1,1-1,-1 0,0 1,-1-1,0 1,1-1,-1 1,-1 0,1-1,-1 1,0 1,0-1,-1 0,1 1,-1 0,0-1,0 2,-1-1,1 0,-1 1,-3-2,9 6,0-1,0 1,-1 0,1 0,0 0,-1 0,1-1,-1 1,1 0,-1 0,0 0,1 0,-1 0,0 0,0 0,1 0,-1 0,0 0,0 0,0 1,0-1,-1 0,1 0,0 0,0 0,-1 0,1 0,0 0,-1 0,1 0,-1-1,1 1,-1 0,0 0,1 0,-1 0,0-1,1 1,-1 0,0-1,0 1,0 0,0-1,0 1,0-1,1 0,-1 1,0-1,0 0,-1 1,1-1,0 0,0 0,0 0,0 0,0 0,0 0,0 0,0 0,0-1,0 1,0 0,0 0,0-1,0 1,0-1,11 3,-1 0,1-1,0 0,0-1,0 0,-1-1,1 0,0 0,0-1,-1 0,1-1,-1 0,0-1,0 1,8-6,11-2,0 0,-1-3,0 0,-1-1,-1-2,0-1,-1 0,-2-2,1-1,-2 0,-1-2,-1 0,-1-2,-1 0,-1 0,1-6,19-43,-37 75,1-1,0 0,0 0,-1 1,1-1,0 0,0 1,-1-1,1 0,0 1,0-1,0 0,-1 1,1-1,0 1,0-1,0 0,0 1,0-1,0 0,0 1,0-1,0 1,0-1,0 0,0 1,0-1,0 1,1-1,-1 0,0 1,0-1,0 0,0 1,1-1,-1 0,0 1,0-1,1 0,-1 1,0-1,1 0,-1 0,0 1,1-1,-1 0,0 0,1 0,-1 0,1 0,-1 1,0-1,1 0,-1 0,0 0,1 0,-1 0,1 0,-1 0,0 0,-29 275,21-149,-4 149,11-172,-4 1,-5-1,-15 62,18-134,-2 0,0-1,-2 0,-1-1,-2 0,-11 18,23-44,0 0,1 0,-1 0,-1 0,1 0,0 0,0-1,-1 1,0-1,1 0,-1 0,0 0,0 0,0 0,0-1,-1 1,1-1,0 0,-1 0,1 0,-1-1,1 1,-1-1,1 1,-1-1,1-1,-1 1,1 0,-1-1,1 1,0-1,-1 0,1 0,0-1,-1 1,1-1,0 1,0-1,0 0,0 0,1 0,-1-1,0 1,1-1,0 1,-1-1,1 0,0 0,1 0,-1 0,0 0,1 0,0-1,0 1,-1-3,0-11,1-1,0 1,1 0,1 0,1 0,0 0,1 0,1 0,0 0,2 1,0 0,1 0,0 0,1 0,-3 6,33-73,4 2,39-57,-52 93</inkml:trace>
</inkml:ink>
</file>

<file path=ppt/ink/ink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47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1,'-56'130,"-7"-3,-4-2,-9-1,64-106,2-5,0 1,1 0,1 1,0 0,1 0,0 0,1 1,1 0,1 0,-2 13,6-26,0-1,0 1,0-1,0 0,1 1,-1-1,1 0,-1 1,1-1,0 0,0 0,0 0,0 0,0 0,1 0,-1 0,1 0,-1 0,1 0,0-1,0 1,-1-1,1 1,0-1,0 0,1 0,-1 0,0 0,0 0,0 0,1 0,-1-1,2 1,87 3,-75-4,-2-1,-2 2,0 0,0-1,0-1,0 0,0-1,0 0,0 0,0-2,-1 1,1-2,-1 1,0-2,0 1,-1-1,10-8,-9 2</inkml:trace>
  <inkml:trace contextRef="#ctx0" brushRef="#br0" timeOffset="216.522">0 339,'48'0,"45"-5,16-1,-2 0,-8 1,-16 2,-14 0,-18 2</inkml:trace>
</inkml:ink>
</file>

<file path=ppt/ink/ink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24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0,'-4'5,"-8"1,5 0,2-1</inkml:trace>
</inkml:ink>
</file>

<file path=ppt/ink/ink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2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1,'5'0,"-4"0,4 0,-5 0,-1 5,-2 1</inkml:trace>
</inkml:ink>
</file>

<file path=ppt/ink/ink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31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283 681,'192'-91,"-82"41,-2-5,-2-5,24-21,-114 71,-1-1,0 0,0-1,-2 0,1-1,-1-1,-1 0,-1-1,0 0,-1-1,0 0,-1 0,-1-1,-1 0,0-1,3-13,-10 28,1 0,-1 0,0 0,0 0,0 0,0 0,0 0,-1 0,1 0,-1 0,0 0,0 1,0-1,0 0,-1 1,1-1,-1 0,1 1,-1 0,0-1,0 1,0 0,0 0,0 0,-1 0,1 0,-1 1,1-1,-1 1,1-1,-1 1,0 0,0 0,0 0,1 1,-2-1,-4 0,1 0,-1 0,1 0,-1 1,0 1,1-1,-1 1,1 0,-1 1,1 0,-1 0,1 1,0 0,0 0,-10 9,1 1,1 1,0 1,0 0,2 0,0 2,0 0,2 0,0 1,1 0,1 1,1 0,-1 4,5-16,-38 94,4 2,5 2,4 1,5 1,4 1,6 1,2 34,-19 282,29-386,-2-1,-1 0,-3 0,-1 0,-1-1,-6 10,13-40,1 0,-2-1,1 1,-1-1,0 1,0-1,0-1,-1 1,0 0,0-1,-1 0,1 0,-1-1,0 0,0 0,-1 0,1-1,-1 1,0-2,0 1,0-1,0 0,0 0,0-1,-1 0,1 0,0-1,-1 0,1 0,-1-1,1 0,-5-1,-3-1,4 2,-1 0,0-1,0 0,1 0,-1-1,1-1,0 0,0-1,0 0,1 0,-1-1,2 0,-1-1,0 0,1-1,1 0,-1 0,1-1,1 0,-1-1,2 1,-4-8,3-8,3 1</inkml:trace>
  <inkml:trace contextRef="#ctx0" brushRef="#br0" timeOffset="510.181">0 1218,'61'-28,"1"3,1 3,1 3,25-3,80-5,87-18,-255 44,-1 2,0-1,0 1,0-1,0 1,0 0,0-1,0 1,0-1,0 1,0-1,0 1,0 0,0-1,1 1,-1-1,0 1,0-1,1 1,-1-1,0 1,1-1,-1 1,0-1,1 0,-1 1,1-1,-1 1,0-1,1 0,-1 0,1 1,-1-1,1 0,0 0,-1 1,1-1,-1 0,1 0,-1 0,1 0,-1 0,1 0,0 0,-1 0,1 0,-1 0,1 0,-1 0,1 0,0-1,-1 1,1 0,-1 0,1-1,-1 1,1 0,-1 0,1-1,-1 1,0-1,1 1,-1 0,1-1,-9 11,2 0,0 1,0-1,1 1,0 1,1-1,0 1,1 0,0-1,1 1,0 1,1-1,0 0,1 3,15 27,-2-30</inkml:trace>
  <inkml:trace contextRef="#ctx0" brushRef="#br0" timeOffset="5661.81">1439 652,'-12'7,"1"0,-1 0,1 1,1 0,-1 1,1 0,1 1,0 0,0 1,1 0,0 0,-2 7,-6 11,2 2,1-1,2 2,1-1,2 2,0-1,3 1,0 0,3 0,0 22,0-44,1 0,0 0,1 1,0-1,1 0,0 0,1 0,0 0,1 0,0 0,1-1,0 1,0-1,1 0,1 0,0-1,0 1,1-1,0-1,0 1,1-1,0-1,0 1,1-1,0-1,0 1,1-2,0 1,0-1,0-1,0 0,1 0,8 1,-13-4,0 0,0 0,1 0,-1-1,0 0,0 0,0-1,0 1,1-2,-1 1,0 0,0-1,-1 0,1-1,0 1,-1-1,1 0,-1-1,0 1,0-1,0 0,-1 0,0 0,1-1,-1 0,1-1,8-16</inkml:trace>
  <inkml:trace contextRef="#ctx0" brushRef="#br0" timeOffset="6082.079">1892 681,'-63'303,"59"-285,0-8,0-1,1 1,0 1,1-1,0 0,0 0,1 1,1-1,-1 1,2-1,0 1,0-1,0 1,2-1,-1 0,1 0,1 0,-1 0,2 0,-1-1,2 0,-1 0,1 0,3 2,-1-7,0 0,0 0,1-1,0-1,-1 0,1 0,0 0,0-1,0 0,0-1,0 0,1-1,-1 1,0-2,-1 1,1-1,0-1,7-3,21-21,-31 11</inkml:trace>
  <inkml:trace contextRef="#ctx0" brushRef="#br0" timeOffset="6335.067">1552 935,'44'-5,"32"-6,9-2,-5-2,-11 0,-14 3,-10 4,-8-2,-7 1,-2 2,-2 2,-5-3,-6 0</inkml:trace>
  <inkml:trace contextRef="#ctx0" brushRef="#br0" timeOffset="6631.668">2286 540,'28'33,"-2"1,-1 2,-1 0,-3 2,-1 0,-1 1,-3 1,-1 0,-2 2,0 5,-11-34,1 0,-2 1,0-1,0 0,-2 1,1-1,-2 1,0-1,0 0,-1 0,-1 0,0 0,-1 0,0-1,-1 0,-1 0,1 0,-8 8,-2 2,-1-2,-1 1,-1-2,0-1,-18 14,2-3,17-12</inkml:trace>
</inkml:ink>
</file>

<file path=ppt/ink/ink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1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238 0,'0'5,"-4"11,-7 8,-2 4,-2 3,-5 0,-3 0,3 0,-1-6,3-2,1-1,-3 2,-2-4,3-1,4-2</inkml:trace>
</inkml:ink>
</file>

<file path=ppt/ink/ink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6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328 115,'0'-4,"0"-1,0 1,0-1,-1 1,1-1,-1 1,0-1,-1 1,1-1,-1 1,1 0,-1 0,-1 0,1 0,0 0,-1 0,0 1,0-1,0 1,0 0,-1 0,1 0,-1 0,0 1,0-1,0 1,0 0,0 0,0 0,-1 1,1-1,0 1,-1 0,1 1,-1-1,1 1,-1 0,-1 0,-2 0,1 0,-1 1,1 0,-1 1,1-1,0 1,-1 1,1 0,0 0,0 0,1 0,-1 1,1 0,-4 3,8-4,-1-1,0 0,1 1,0-1,-1 1,1 0,0 0,0 0,1 0,-1 0,1 0,-1 0,1 1,0-1,0 0,0 1,1-1,-1 1,1-1,0 1,0-1,0 1,0-1,1 1,0-1,-1 0,1 1,0-1,0 0,1 1,-1-1,1 0,6 10,0-1,1 0,0 0,1-1,0 0,0 0,13 8,51 59,-70-73,-1 0,0 0,0 1,0-1,-1 1,0 0,0-1,0 1,-1 0,0 0,0 0,0 1,-1-1,0 0,0 0,0 0,-1 0,0 0,0 0,-1 0,1 0,-1 0,-1 0,1-1,-1 1,0-1,0 0,-1 0,1 0,-1 0,-4 4,-3-1,1-1,-1 0,0 0,0-1,-1 0,0-1,0-1,0 0,-1 0,-6 0,-5 4,21-7,0 1,0-1,0 0,0 0,0 0,0 0,0 0,0-1,0 1,0-1,0 0,-1 0,1 0,0 0,0 0,0-1,0 0,-1 1,1-1,0 0,0-1,-2 0,4 0,1 1,-1 0,1 0,0-1,0 1,-1 0,1-1,0 1,0 0,0 0,0-1,1 1,-1 0,0-1,0 1,1 0,-1 0,1-1,-1 1,1 0,0 0,-1 0,1 0,0 0,0 0,0 0,0 0,0 0,0 0,0 0,0 0,0 1,0-1,1 0,15-12</inkml:trace>
</inkml:ink>
</file>

<file path=ppt/ink/ink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6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1,'-11'28,"1"0,1 1,2 0,1 0,1 1,2 0,1 0,1 0,1 5,0-30,1-1,-1 1,1 0,-1-1,1 1,1-1,-1 0,1 1,-1-1,1 0,0 0,1 0,-1 0,1 0,0-1,-1 1,2-1,-1 0,0 0,1 0,-1 0,1 0,0-1,0 0,0 0,0 0,0 0,1 0,-1-1,0 0,1 0,-1 0,1 0,-1-1,1 0,0 0,-1 0,1 0,-1-1,1 0,3-1,11-6,0-1,0-1,-1-1,0 0,-1-1,-1-1,0-1,0 0,-2-1,0 0,0-2,-2 1,0-2,0 1,-2-2,-1 1,2-5,33-62,-31 60</inkml:trace>
</inkml:ink>
</file>

<file path=ppt/ink/ink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6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1,'-19'3,"0"0,1 2,-1 0,1 1,0 1,1 0,-1 1,1 1,1 1,0 1,0 0,1 1,1 0,0 1,-12 15,19-18,0 1,1 0,0 0,1 0,0 1,1 0,0 0,1 0,0 0,1 0,1 1,0-1,0 1,2 8,0-16,0 1,1 0,0 0,0-1,0 1,1-1,0 1,0-1,0 0,1 0,0 0,-1-1,2 0,-1 1,0-1,1-1,0 1,0-1,0 1,0-1,1-1,-1 1,1-1,-1 0,1 0,0-1,1 1,4 0,0-1,-1 0,1 0,0-1,-1 0,1 0,-1-2,1 1,0-1,-1-1,0 0,0 0,0-1,0 0,1-2,7-4,-2 1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4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1 201,'43'-14,"38"-10,11-1,-2-1,-5 4,-9 1,-11 4,-9 5,-2 0,-7 1,-2 4,-3 2,-4 2,-9 1</inkml:trace>
</inkml:ink>
</file>

<file path=ppt/ink/ink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7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0,'-39'152,"-13"129,41-221,4 1,2 0,3 0,5 57,-3-117,-1 1,1 0,1 0,-1-1,0 1,0 0,1-1,-1 1,1 0,-1-1,1 1,0 0,-1-1,1 1,0-1,0 1,0-1,0 0,0 1,1-1,-1 0,0 0,1 0,-1 0,1 0,-1 0,1 0,-1 0,1-1,0 1,-1 0,1-1,0 0,-1 1,1-1,0 0,0 0,-1 0,1 0,0 0,0 0,-1 0,1-1,0 1,-1-1,1 1,0-1,-1 0,1 0,-1 1,1-1,0-1,234-140,-205 124,-26 13,0 1,0 1,1-1,0 1,-1 0,1 0,0 0,1 1,-1 0,0 0,1 1,-1 0,1 0,-1 0,1 1,-1 0,6 1,-9 1,1 1,-1 0,0 0,0 0,0 0,0 1,-1-1,0 1,1 0,-1-1,0 1,-1 0,1 0,-1 0,1 1,-1-1,-1 0,1 0,-1 1,1-1,-1 0,0 1,-1 3,9 42,26 1,-21-40</inkml:trace>
</inkml:ink>
</file>

<file path=ppt/ink/ink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8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367 112,'0'653,"-26"-403,-4-88,39-151,-2-16</inkml:trace>
  <inkml:trace contextRef="#ctx0" brushRef="#br0" timeOffset="250.048">0 734,'39'-5,"31"-6,9-1,1 1,-9 2,-7 4,-9 1,-9 3,-8 0,-1-4,-2-1,-1 1,-3 0,-1 2,-1-4,-1 0,-5 1</inkml:trace>
  <inkml:trace contextRef="#ctx0" brushRef="#br0" timeOffset="4935.114">960 0,'-6'17,"1"0,0 0,1 1,1-1,1 1,0 0,1-1,2 11,-2-5,-11 212,-6 100,3-213,2 71,13-192,0-1,0 1,-1 0,1-1,0 1,0-1,0 1,0 0,0-1,0 1,0 0,0-1,0 1,0-1,0 1,0 0,1-1,-1 1,0-1,0 1,1 0,-1-1,0 1,1-1,-1 1,0-1,1 1,-1-1,1 1,-1-1,1 0,-1 1,1-1,-1 0,1 1,-1-1,1 0,0 0,-1 1,1-1,-1 0,1 0,0 0,-1 0,1 0,0 0,-1 0,1 0,-1 0,1 0,0 0,-1 0,1 0,-1-1,1 1,0 0,-1 0,1-1,-1 1,1 0,-1-1,1 1,-1-1,1 1,-1 0,1-1,-1 0,30-36,-29 37,181-264,-108 203,-72 60,0 0,0 0,0 1,0-1,0 0,0 1,0-1,0 1,1-1,-1 1,0 0,0 0,0 0,0 0,1 1,-1-1,0 0,0 1,0-1,0 1,0 0,0 0,0 0,0 0,0 0,-1 0,1 1,0-1,-1 0,1 1,-1 0,1-1,-1 1,0 0,1-1,-1 1,0 0,0 0,0 0,-1 0,1 1,8 21,-2-1,-1 1,-1 0,-1 1,0-1,-2 2,1 7,19 59,-19-72</inkml:trace>
  <inkml:trace contextRef="#ctx0" brushRef="#br0" timeOffset="5650.15">1864 649,'-34'21,"1"3,1 0,1 2,1 1,1 2,2 0,1 2,-2 6,26-36,0 1,0-1,0 1,0 0,1-1,-1 1,0 0,1 0,-1 0,1 0,0 0,-1 1,1-1,0 0,1 0,-1 1,0-1,1 1,-1-1,1 1,0-1,-1 1,1-1,1 1,-1-1,0 0,0 1,1-1,0 1,-1-1,1 0,0 1,0-1,0 0,1 0,-1 1,0-1,1 0,-1 0,1-1,0 1,0 0,-1-1,1 1,0-1,2 2,8-3,0 0,1-1,-2 0,1-1,0 0,0-1,0-1,-1 0,0 0,0-1,0 0,0-1,8-6,193-168,-211 179,0 0,0 0,0 0,0 0,0 1,0-1,0 0,0 0,1 1,-1-1,0 1,0-1,1 1,-1-1,0 1,1 0,-1-1,0 1,1 0,-1 0,1 0,-1 0,0 0,1 1,-1-1,0 0,1 1,-1-1,0 1,1-1,-1 1,0 0,0-1,0 1,0 0,0 0,0 0,0 0,0 0,0 0,0 0,0 0,0 0,-1 0,1 0,0 1,-1-1,1 0,-1 0,0 1,1-1,-1 0,0 1,0-1,0 1,4 50,-5-47,0-1,0 0,1 1,-1-1,1 1,0-1,1 1,-1-1,1 1,0-1,0 0,0 1,1-1,-1 0,1 0,0 0,0 0,0 0,1 0,0-1,-1 1,1-1,0 0,1 1,-1-1,0-1,1 1,0-1,0 1,3 1,11-2,-1-1,1-1,-1-1,1 0,-1-1,1-1,-1 0,0-2,0 0,0 0,-1-2,0 0,0-1,-1-1,0 0,0-1,-1 0,-1-1,11-11,-2 1,0-1,-2-2,-1 0,0 0,-2-2,-1 0,-1-1,5-14,1-8,-1-1,-3-1,-3-1,-1 0,-3-1,-2 0,-2-5,-4 53,-1-1,0 1,0-1,-1 1,1-1,-1 1,0 0,-1-1,1 1,-1-1,-1 1,1-1,0 1,-1 0,0 0,-1 0,1 0,-1 0,0 1,0-1,0 1,-1 0,1-1,-2 1,2 4,0 0,0 1,-1 0,1 0,0 0,0 0,0 0,0 0,0 1,1-1,-1 1,0 0,1 0,-1 0,1 0,0 1,-1-1,1 0,0 1,1 0,-1-1,0 1,1 0,-1 0,1 0,0 0,0 0,0 0,1 0,-1 1,-3 4,-9 26,1 1,2 1,1 0,2 0,1 1,0 19,-5 28,3-22,2 1,3-1,2 1,4 10,25 95,-54-230,17 40,0 1</inkml:trace>
  <inkml:trace contextRef="#ctx0" brushRef="#br0" timeOffset="5903.645">2229 367,'44'15,"42"4,17-1,0-4,-8-3,-10-5,-10-2,-8-3,-7-1,-7 0,-9-1,-7 0,-5 0,-3 1,-6 0</inkml:trace>
</inkml:ink>
</file>

<file path=ppt/ink/ink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5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592 530,'-19'-2,"0"1,-1 1,1 1,-1 1,1 0,0 1,0 2,0 0,1 1,-1 0,2 2,-1 0,1 1,0 0,0 2,2 0,-1 1,1 0,1 1,-3 4,13-10,0 1,0-1,1 0,0 1,0 0,1 0,0 0,1 0,-1 0,1 0,1 0,0 0,0 5,0-9,1 0,-1 0,0-1,1 1,0 0,0 0,0-1,1 1,-1-1,1 1,0-1,0 0,0 1,0-1,0 0,1 0,0-1,-1 1,1-1,0 1,0-1,0 0,1 0,-1 0,0 0,1-1,-1 1,1-1,1 1,11 0,1-1,-1 0,0-2,0 1,0-2,0 0,0-1,0-1,0 0,-1-1,1-1,-2 0,1-1,-1 0,0-2,0 1,-1-2,0 0,-1 0,0-1,0-1,-1 0,-1 0,0-1,2-5,19-15,-1-1,-2-2,-1 0,-2-2,-1-1,-2-1,-2-1,-2 0,-2-2,-1 0,7-39,-21 73,0 1,-1 0,0-1,-1 1,0 0,0-1,-1 1,0 0,0 0,-1 0,0 0,0 1,-4-6,5 10,0-1,0 1,0 0,0 0,-1 0,0 1,1-1,-1 0,0 1,0 0,0 0,0 0,-1 0,1 0,-1 1,1-1,-1 1,1 0,-1 0,0 0,1 1,-1-1,0 1,0 0,1 0,-1 0,0 0,0 1,1 0,-1 0,0 0,-2 1,1 0,-1 1,1 0,-1 0,1 1,0 0,1-1,-1 1,0 1,1-1,0 1,0 0,1 0,-1 0,1 0,0 1,0-1,1 1,0 0,-1 0,-29 124,27-91,2 0,1 1,2 0,2-1,1 0,3 1,1-1,1-1,3 0,1 0,4 6,-11-30,1-1,0 1,1-1,0 0,1-1,0 0,1 0,1-1,-1 0,2-1,0 0,11 8,-5-10</inkml:trace>
  <inkml:trace contextRef="#ctx0" brushRef="#br0" timeOffset="569.743">1158 77,'11'-7,"1"1,-1 0,2 1,-1 0,0 1,1 0,0 1,0 0,0 1,0 1,0 0,0 0,1 2,1 0,-14-1,0 0,0 1,0-1,0 1,0-1,0 1,-1 0,1-1,0 1,0 0,0 0,-1-1,1 1,0 0,-1 0,1 0,-1 0,1 0,-1 0,1 0,-1 0,0 0,1 0,-1 0,0 0,0 1,0-1,0 0,0 0,0 0,0 0,0 0,0 0,-1 0,1 0,0 0,-1 0,1 1,-1-2,1 1,-1 0,1 0,-1 0,0 0,1 0,-1 0,-32 44,33-45,-10 12,-76 109,84-118,1 1,-1 0,1 0,0-1,0 1,0 0,0 0,1 0,-1 0,1 0,0 0,1 0,-1 0,1 0,-1 0,1 0,0 0,1 0,-1-1,1 1,-1 0,1-1,0 1,0-1,1 0,-1 0,1 0,0 0,0 0,0 0,0-1,0 1,0-1,2 1,1 1,-1 0,2 0,-1 0,0-1,1 0,-1 0,1-1,0 0,0 0,0 0,0-1,0 0,0-1,1 1,-1-1,0-1,0 1,0-1,0 0,0-1,0 0,0 0,0-1,5-2,3-5</inkml:trace>
  <inkml:trace contextRef="#ctx0" brushRef="#br0" timeOffset="1248.11">1552 190,'34'12,"1"-2,-1-2,1 0,1-3,-1-1,1-2,18-1,-47-1,0 0,1 0,-1-1,0 0,0 0,0-1,0 0,0 0,0-1,0 1,-1-2,1 1,-1-1,0 0,0 0,0 0,-1-1,1 0,-1 0,0 0,-1-1,1 0,-1 0,2-4,5-8,-7 12,1 0,-1 0,-1 0,1 0,-1-1,0 1,-1-1,0 0,0 0,0 0,-1 0,0 0,0 0,-1 0,0-7,-1 12,0 1,0-1,0 0,-1 1,1-1,-1 1,1-1,-1 1,1 0,-1 0,0 0,0 0,1 0,-1 0,0 0,0 0,0 1,0-1,0 1,0 0,0-1,0 1,-1 0,1 0,0 0,0 0,0 1,0-1,0 1,0-1,0 1,0-1,0 1,0 0,1 0,-1 0,0 0,0 1,1-1,-1 0,1 1,-1-1,1 1,0-1,-1 1,1 0,0-1,0 1,0 0,0 0,0 0,0 2,-13 20,1 2,0 0,2 0,1 1,-5 24,-4 8,-9 22,3 1,3 1,4 1,4 1,4 0,3 2,7-70,-1 1,-1 0,-1-1,0 0,-1 0,-1 0,0 0,-7 12,9-23,0 1,-1-1,0 0,0 0,-1 0,1-1,-1 0,0 0,-1 0,1 0,-1-1,0 0,0 0,-1-1,1 1,-1-1,1-1,-1 1,0-1,0 0,0-1,-3 1,3 0,1-1,-1 1,0-1,1 0,-1-1,0 0,0 0,0 0,0-1,1 0,-1 0,0 0,1-1,-1 0,1-1,-1 0,1 1,0-2,0 1,1-1,-1 0,1 0,-1-1,1 1,1-1,-1 0,1-1,0 1,0-1,0 0,1 0,-1-1,1-3,1 1,0-1,1 1,0-1,0 0,1 0,1 0,-1 1,2-1,-1 0,1 1,1-1,0 1,0-1,1 1,0 0,0 1,6-9,0 0,1 1,1 0,0 1,1 0,1 0,0 2,1 0,16-11,-14 15,0 1,0 0,1 1,0 1,1 1,-1 0,1 2,-1 0,3 1,-2-1,139-17,-25-14,-114 29</inkml:trace>
  <inkml:trace contextRef="#ctx0" brushRef="#br0" timeOffset="1833.679">0 1122,'212'-9,"152"-28,-148 12,806-64,-626 79,-370 10</inkml:trace>
  <inkml:trace contextRef="#ctx0" brushRef="#br0" timeOffset="2450.029">1072 1320,'-37'13,"1"2,0 1,1 2,1 1,1 2,0 1,2 1,-19 19,46-39,0 1,0-1,1 1,-1-1,1 1,0 0,0 0,0 1,1-1,-1 0,1 1,0 0,0-1,1 1,0 0,-1 0,2 0,-1 0,0 0,1 0,0 0,0 0,1 0,-1 0,1 0,0 0,1 0,-1 0,1-1,0 1,0 0,0-1,1 0,-1 1,1-1,0 0,1 0,-1-1,1 1,-1-1,4 3,5-2,0 0,1 0,0-2,-1 1,1-1,0-1,0-1,0 0,0 0,0-1,0-1,0 0,0-1,-1 0,1-1,-1 0,0-1,0-1,-1 0,9-6,12-2,-2-1,0-1,0-2,-2-1,0-2,-2 0,21-22,-24 19,-2-1,-1 0,-1-2,-1 0,-1-1,-2-1,0 0,-2-1,7-26,-17 45,0-1,-1 0,-1 0,1 1,-2-1,0 0,0 0,-1 0,0 0,-1 0,-1 1,0-1,0 1,-3-6,4 11,-1 0,0 0,0 1,0-1,0 1,-1 0,0 0,0 0,0 0,-1 1,1-1,-1 1,0 1,-1-1,1 1,-1-1,1 2,-1-1,0 1,0-1,0 2,0-1,0 1,0 0,-1 0,1 0,-4 1,1 3,0 0,0 1,0 0,0 0,1 1,0 0,0 0,0 1,1 0,0 0,0 1,0 0,1 0,0 1,1 0,-1 0,2 0,-1 0,1 1,0 0,-2 7,-4 9,0 0,2 0,1 1,0 0,2 0,2 0,0 1,1-1,2 1,1 0,1-1,5 25,0-23,2 0,1 0,2-1,0 0,2-1,0-1,10 11,5 3,-16-27</inkml:trace>
  <inkml:trace contextRef="#ctx0" brushRef="#br0" timeOffset="2885.793">1892 1037,'-198'354,"129"-150,66-200,1-1,0 1,0 0,0-1,0 1,0 0,1 0,0 0,0 0,0 1,0-1,1 0,0 0,-1 0,2 1,-1-1,0 0,1 0,0 1,0-1,0 0,0 0,1 0,-1 0,1-1,0 1,1 0,-1-1,0 1,1-1,0 0,0 0,0 0,0 0,0 0,1-1,-1 1,1-1,0 0,3 1,11 0,0-2,0 0,0-1,0-1,0 0,0-2,0 0,0-1,0-1,1-1,22-19,-29 10</inkml:trace>
  <inkml:trace contextRef="#ctx0" brushRef="#br0" timeOffset="3146.247">1525 1348,'38'0,"22"0,11 0,-2-5,-8-1,-9 0,-10 1,-6 2,-5-5,-7 1</inkml:trace>
  <inkml:trace contextRef="#ctx0" brushRef="#br0" timeOffset="3532.886">2202 1066,'38'-1,"-23"0,1 1,-1 0,0 0,0 2,0 0,0 0,-1 2,15 4,-28-7,1-1,-1 1,1-1,-1 1,1 0,-1 0,0 0,0 0,1 0,-1 0,0 0,0 0,0 0,0 1,0-1,0 0,0 1,-1-1,1 1,0-1,-1 1,1-1,-1 1,0-1,1 1,-1-1,0 1,0 0,0-1,0 1,0-1,-1 1,1 0,0-1,-1 1,1-1,-1 1,1-1,-1 1,0-1,0 0,1 1,-1-1,0 0,-1 1,-50 55,50-56,0 1,-37 40,38-41,0-1,0 1,0 0,1 0,-1 0,0 0,1 0,-1 0,1 0,-1 0,1 0,0 0,-1 0,1 0,0 0,0 0,0 0,0 0,0 0,0 0,0 1,0-1,0 0,0 0,0 0,1 0,-1 0,1 0,-1 0,0 0,1 0,0 0,-1 0,1 0,0 0,-1-1,1 1,0 0,0 0,0-1,-1 1,1 0,0-1,0 1,0-1,1 1,6 1,0 0,0-1,0 0,0-1,1 1,-1-1,0-1,0 0,0 0,0 0,0-1,0-1,2 0,9-2,7-1</inkml:trace>
</inkml:ink>
</file>

<file path=ppt/ink/ink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00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0 744,'15'5,"19"1,8 0,2-1,-2-2,-3-1,-3-1,-3 0,-3-1,-1 0,-1-1,0 1,-1-5,-4-1</inkml:trace>
  <inkml:trace contextRef="#ctx0" brushRef="#br0" timeOffset="235.232">86 1027,'38'0,"23"0,9 0,-1-5,-8-2,-9 1,-9 1,-7 1,-5 2,-8 1</inkml:trace>
  <inkml:trace contextRef="#ctx0" brushRef="#br0" timeOffset="2167.44">932 744,'19'0,"16"0,12 0,2 0,-1 0,-6-5,-4-1,-4 0,-2 1,-3 2,-1 1,-1 0,-4 2</inkml:trace>
  <inkml:trace contextRef="#ctx0" brushRef="#br0" timeOffset="3069.963">1355 998,'66'-23,"-2"-3,-1-2,-1-3,-1-3,53-40,-93 58,0-2,-1 0,-1-1,-1-1,0 0,-2-2,0 0,-2 0,0-2,-2 0,2-4,-14 27,1 0,-1 1,1-1,-1 0,1 0,-1 0,0 0,1 1,-1-1,0 0,0 0,1 0,-1 0,0 0,0 0,0 0,0 0,0 0,-1 0,1 0,0 0,0 0,-1 1,1-1,0 0,-1 0,1 0,-1 0,1 0,-1 1,1-1,-1 0,0 1,1-1,-1 0,0 1,0-1,1 1,-1-1,0 1,0-1,0 1,0 0,0-1,1 1,-1 0,0 0,0-1,0 1,0 0,0 0,0 0,0 0,0 0,-52 15,39-4,0 0,2 1,-1 0,1 0,1 2,0-1,1 1,1 1,0 0,1 0,1 1,0 0,-4 16,9-28,0 0,1 0,0 0,0 0,0 1,0-1,1 0,0 1,-1-1,2 0,-1 0,0 1,1-1,0 0,0 1,0-1,1 0,-1 0,1 0,0 0,0-1,0 1,1 0,-1-1,1 1,0-1,0 0,0 0,0 0,1-1,-1 1,1-1,-1 1,1-1,0 0,0-1,0 1,0-1,0 0,3 1,15 0,0-1,0-1,0-1,0-1,0-1,0-1,-1-1,1-1,-1-1,-1 0,1-2,-1 0,-1-2,1 0,-2-1,0 0,0-2,4-5,97-97,-119 116,0 0,0 0,0 0,0 1,1-1,-1 0,0 0,0 0,1 0,-1 1,0-1,0 0,1 0,-1 0,0 0,0 0,1 0,-1 0,0 0,0 0,1 0,-1 0,0 0,1 0,-1 0,0 0,0 0,1 0,-1 0,0 0,1 0,-1 0,0 0,0-1,0 1,1 0,-1 0,0 0,0 0,1-1,-1 1,-14 33,9-23,2-6,1-1,0 1,0 0,0 0,0 0,1 0,0 0,-1 0,2 0,-1 0,0 0,1 1,0-1,0 0,0 1,0-1,1 0,-1 0,1 0,0 1,1-1,-1 0,1 0,-1 0,1-1,0 1,1 0,-1-1,1 1,-1-1,1 0,0 0,0 0,1 0,-1-1,4 3,1-2,-1-1,1 0,0 0,0-1,0 0,0 0,0-1,0 0,0-1,0 0,0 0,0 0,0-1,-1 0,1-1,0 0,-1 0,4-2,122-85,-103 67,-10 6,0-1,-2 0,0-1,-1-1,0-1,11-20,-10-8,-18 48,0 1,1-1,-1 0,0 0,0 0,0 0,0 0,0 0,0 1,0-1,0 0,0 0,0 0,0 0,-1 0,1 0,0 1,-1-1,1 0,-1 0,1 0,0 1,-1-1,0 0,1 1,-1-1,1 0,-1 1,0-1,1 1,-1-1,0 1,0-1,0 1,1-1,-1 1,0 0,0 0,0-1,0 1,0 0,1 0,-1 0,0 0,0 0,0 0,0 0,0 0,0 0,0 1,1-1,-1 0,0 0,0 1,0-1,-9 6,0-1,0 1,0 1,1 0,0 0,0 1,1 0,0 1,1 0,-1 0,2 0,-1 1,2 0,-1 0,1 1,1-1,-2 6,4-8,0-1,1 1,0 0,0 0,1 0,0 0,0-1,1 1,0 0,0 0,1-1,0 1,1-1,-1 1,1-1,1 0,-1 0,1 0,1 0,-1-1,1 0,0 0,0 0,1 0,0-1,0 0,0 0,0-1,1 0,0 0,0 0,0-1,0 0,1 0,-1-1,1 0,-1 0,1-1,0 0,0 0,6-1,43 2,-32-2</inkml:trace>
  <inkml:trace contextRef="#ctx0" brushRef="#br0" timeOffset="3465.809">3049 151,'37'-10,"-17"4,-1 0,2 1,-1 1,0 2,1-1,-1 2,1 1,0 1,0 0,-20-1,1 0,-1 0,0 1,0-1,1 0,-1 1,0-1,0 0,0 1,1-1,-1 1,0 0,0-1,0 1,0 0,0 0,0 0,0 0,0 0,-1 0,1 0,0 0,-1 0,1 0,0 0,-1 0,1 0,-1 0,0 1,1-1,-1 0,0 0,0 1,0-1,0 0,0 1,0-1,0 0,0 0,0 1,-1-1,1 0,0 0,-1 1,-33 56,23-41,6-9,1-5,1 0,0 0,1 0,-1 0,0 0,1 0,0 1,0 0,0-1,0 1,0 0,1 0,0-1,0 1,0 0,0 1,0-1,1 0,0 0,0 0,0 0,0 0,1 0,-1 0,1 0,0 0,0 0,1 0,-1 0,1 0,0 0,0-1,0 1,1-1,-1 0,1 0,0 1,-1-2,2 2,6 2,-1 0,1 0,0-1,0 0,0-1,1 0,0-1,-1 0,1-1,0 0,1 0,11-1</inkml:trace>
  <inkml:trace contextRef="#ctx0" brushRef="#br0" timeOffset="5970.046">3754 236,'81'-13,"-1"-3,-1-4,27-12,-93 29,-1 0,0 0,0-1,-1-1,1 0,-1-1,0 0,0 0,-1-1,0 0,0-1,0-1,-1 1,-1-1,1-1,5-8,-14 18,1-1,0 1,-1-1,1 0,-1 0,1 1,-1-1,1 0,-1 0,1 0,-1 1,0-1,1 0,-1 0,0 0,0 0,0 0,0 0,1 0,-1 0,-1 1,1-1,0 0,0 0,0 0,0 0,-1 0,1 0,0 0,-1 1,1-1,-1 0,1 0,-1 0,1 1,-1-1,1 0,-1 1,0-1,1 0,-1 1,0-1,0 1,1-1,-1 1,0-1,0 1,0 0,0 0,0-1,0 1,1 0,-1 0,0 0,0 0,0 0,0 0,0 0,0 0,0 0,0 0,0 1,1-1,-1 0,0 0,0 1,0-1,0 1,-8 6,-1 1,2 0,-1 0,1 1,1 0,-1 0,2 1,-1 0,1 0,1 0,0 1,0 0,-1 6,-30 82,4 2,5 1,0 27,-38 136,-77 188,137-437,-1 0,0-1,-1 0,-1-1,-1 1,0-1,0-1,-2 0,0 0,0-1,-1-1,0 0,-12 8,22-17,-1-1,0 1,0-1,0 0,1 1,-1-1,-1-1,1 1,0 0,0-1,0 0,0 1,0-1,0 0,0-1,-1 1,1-1,0 1,0-1,0 0,0 0,0 0,1 0,-1-1,0 1,0-1,1 0,-1 0,1 0,-1 0,1 0,0 0,-1-2,-2-3,0 0,1 0,0 0,0 0,0-1,1 1,0-1,1 0,0 0,0 0,1 0,-1-4,4-232,-3 234,0-1,1 1,0-1,1 1,0-1,0 1,1-1,1 1,0 0,0-1,1 2,0-1,0 0,1 1,1 0,0 0,0 0,1 1,-1 0,2 0,-1 1,7-5,248-83,-225 78,-2-2,0-1,-1-1,26-23,68-41,-127 84,1-1,-1 1,1-1,0 1,-1 0,1 0,0 0,0 0,0 0,-1 0,1 0,0 0,0 1,1-1,-1 1,0 0,0-1,0 1,0 0,0 0,0 0,0 1,0-1,0 0,0 1,0-1,0 1,0 0,0 0,0 0,0 0,0 0,-1 0,1 0,0 1,-1-1,1 0,-1 1,1 0,-1-1,0 1,0 0,0-1,0 1,0 0,0 0,0 0,0 0,-1 0,1 0,-1 2,-1 255,5-236,2-5</inkml:trace>
  <inkml:trace contextRef="#ctx0" brushRef="#br0" timeOffset="11275.437">4939 941,'-24'34,"-17"20,-2 6,1-7,4-8,7-6,6-11,0-9,6-8</inkml:trace>
</inkml:ink>
</file>

<file path=ppt/ink/ink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17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56 678,'-1'1,"-1"0,0 1,1-1,-1 0,0 0,1 1,-1-1,1 1,0-1,0 1,-1 0,1 0,0-1,1 1,-1 0,0 0,0 0,1 0,-1 0,1 0,0 0,-1 0,1 0,0 0,0 0,0 1,-1 7,-2 4,-3 3,0 1,2 0,0 1,2-1,0 1,0-1,2 1,0-1,2 1,0 0,0-1,2 0,1 0,0 0,1 0,3 6,-7-21,0 0,0-1,0 1,1-1,-1 1,1-1,-1 0,1 0,0 0,0 0,0 0,0-1,0 1,0-1,0 0,0 0,0 0,1 0,-1-1,1 1,-1-1,0 0,1 0,-1 0,0 0,1-1,-1 1,0-1,1 0,-1 0,1-1,5-1,0 0,0-1,0 0,-1-1,0 0,0 0,0-1,-1 0,1 0,4-6,94-100,-105 112,0-1,0 0,0 1,0-1,0 1,0-1,0 1,1 0,-1-1,0 1,0 0,0 0,0 0,1 0,-1 0,0 0,0 0,0 0,1 1,-1-1,0 0,0 1,0-1,0 0,0 1,1 0,-1-1,0 1,0 0,-1-1,1 1,0 0,0 0,0 0,0 0,-1 0,1 0,0 0,-1 0,1 0,-1 0,1 0,-1 1,21 57,-18-48,1 4,1-1,1 0,0 0,1-1,1 1,0-2,0 1,1-1,6 5,-13-14,2 1,-1-1,0 0,1 0,-1 0,1-1,0 1,0-1,0 0,0 0,0 0,0-1,0 1,1-1,-1 0,1-1,-1 1,1-1,-1 1,1-1,-1-1,1 1,-1 0,1-1,-1 0,0 0,1-1,-1 1,0-1,0 0,0 0,0 0,1-2,13-11,0 0,-2-2,0 0,-1-1,-1-1,0 0,-1 0,-2-2,0 1,-1-2,-1 1,-1-1,-1 0,0-5,11-85,-18 88</inkml:trace>
  <inkml:trace contextRef="#ctx0" brushRef="#br0" timeOffset="1262.49">1072 1,'-20'212,"10"1,11 85,0-119,-1-177,-1 0,0 1,1-1,-1 0,1 0,-1 1,1-1,0 1,0-1,0 0,0 1,0-1,0 0,1 1,-1-1,1 0,0 1,0-1,-1 0,1 0,1 0,-1 0,0 0,0 0,1 0,-1 0,1 0,0 0,0-1,-1 1,1-1,0 0,0 1,0-1,0 0,1 0,-1 0,0 0,0-1,1 1,-1-1,0 1,1-1,8-5,-1 0,0-1,0-1,0 1,0-2,-1 1,-1-1,1-1,-1 1,1-3,10-9,-14 14,17-17,1 0,1 2,1 0,1 2,0 0,12-4,-37 22,-1 1,1-1,0 1,0-1,0 1,0 0,0-1,0 1,0 0,0 0,0-1,0 1,1 0,-1 0,0 0,0 0,0 1,0-1,0 0,0 0,0 1,0-1,0 0,0 1,0-1,0 1,0-1,0 1,-1 0,1-1,0 1,0 0,0 0,-1-1,1 1,-1 0,1 0,0 0,-1 0,1 0,-1 0,0 0,1 0,-1 0,0 0,0 0,0 0,1 1,2 58,-3-52,0 6,-2-3,1 0,0-1,0 1,1 0,1 0,-1-1,2 1,0-1,0 1,1-1,0 1,1-1,0 0,0-1,1 1,0-1,1 0,0 0,1 0,0-1,0 0,3 2,-1-6,0-1,0 0,0 0,0 0,1-1,-1-1,1 1,-1-2,1 1,0-1,-1-1,1 0,-1 0,1-1,-1 0,1-1,-1 0,0 0,0-1,-1 0,1 0,-1-1,0-1,5-3,100-104,-104 103,-1 1,0-2,0 1,-1-1,0 0,-1 0,0-1,-1 0,0 0,-1 0,-1-1,0 1,0-1,0-10,-3 21,0 0,0 0,0 0,0 0,0 0,0-1,-1 1,1 0,-1 0,1 0,-1 0,0 0,0 0,0 0,0 1,0-1,0 0,0 0,-1 1,1-1,-1 1,1-1,-1 1,0 0,1-1,-1 1,0 0,0 0,0 0,0 0,0 1,0-1,0 0,0 1,0 0,0-1,0 1,0 0,-1 0,1 0,-83 24,76-18,0 2,0-1,0 1,1 1,0 0,1 0,-1 0,2 1,0 0,0 0,1 1,0-1,0 1,2 0,-1 1,1-1,1 1,0-1,1 1,0 0,0-1,1 1,1 0,0 0,1-1,2 10,2-12,-1-1,1 0,1 0,0-1,0 1,0-2,1 1,0-1,0 0,0-1,1 0,0 0,0-1,0 0,1 0,-1-1,1 0,0-1,-1 0,1-1,0 0,0 0,0-1,6-1,3-2,0-1,-1-1,0 0,0-1,0-1,0-1,-1-1,0 0,-1-1,0-1,-1 0,2-3,6-6,-1-1,-1 0,0-2,-2-1,-1 0,-1-1,13-26,17-91,-46 140,-1 1,0-1,0 0,0 0,0 0,0 0,0 0,-1 0,1 0,-1 0,1 0,-1 0,0 0,0 1,0-1,0 0,0 1,0-1,0 0,0 1,-1-1,1 1,0 0,-1 0,0-1,1 1,-1 0,0 0,1 0,-1 0,0 1,0-1,0 0,0 1,1 0,-1-1,0 1,0 0,0 0,0 0,0 0,0 0,0 0,0 1,0-1,0 1,0-1,0 1,1 0,-1-1,0 1,0 0,1 0,-1 1,1-1,-1 0,1 0,-1 2,-3-1,0 1,0-1,0 1,1 1,-1-1,1 1,0-1,0 1,0 1,1-1,-1 0,1 1,0 0,0-1,1 1,0 0,-1 1,2-1,-1 0,0 3,4-5,-1 0,1 0,1 0,-1 0,0-1,1 1,-1-1,1 0,0 0,-1 0,1 0,0 0,0 0,0-1,1 0,-1 1,0-1,1-1,-1 1,0 0,1-1,-1 1,1-1,-1 0,1 0,-1-1,0 1,1-1,2 0,-2 1,15 0,49 6,-66-5,-1 0,1-1,-1 1,1 0,-1 0,0 0,1 0,-1 0,0 0,0 0,0 1,0-1,0 0,0 1,0-1,0 1,-1-1,1 1,0-1,-1 1,1-1,-1 1,0 0,1-1,-1 1,0 0,0-1,0 1,0 0,0-1,-1 1,1 0,0-1,-1 1,0-1,1 1,-1-1,0 2,-10 28,9-27,0 0,-1 0,1 1,0-1,1 1,-1 0,1-1,0 1,0 0,1 0,-1 0,1-1,0 1,1 0,-1 0,1 0,0 0,0-1,0 1,0 0,1-1,0 1,0-1,0 0,1 1,0-1,-1 0,1-1,1 1,109 46,-101-40</inkml:trace>
  <inkml:trace contextRef="#ctx0" brushRef="#br0" timeOffset="1868.267">2653 961,'48'-15,"0"-2,-1-2,-1-3,8-6,-42 24,-1-1,0 0,-1 0,1-1,-1 0,0-1,0-1,-1 1,0-1,0-1,-1 0,0 0,-1-1,0 1,0-2,-1 1,-1-1,1 0,-2 0,1 0,-2-1,0 1,1-5,-5 12,1 0,-1 0,0 0,-1 1,1-1,-1 1,1-1,-1 1,0-1,0 1,-1 0,1 0,-1 0,1 0,-1 1,0-1,0 1,0-1,0 1,-1 0,1 0,-1 1,1-1,-1 1,1-1,-1 1,0 0,0 1,0-1,1 1,-1-1,0 1,0 0,0 1,0-1,0 1,1-1,-1 1,0 0,0 1,1-1,-1 1,1-1,-1 1,1 0,0 0,-1 1,-9 6,0 0,0 1,1 0,0 1,1 0,0 1,1 0,0 1,1 0,0 0,1 1,1 0,0 1,1 0,1 0,0 0,1 0,1 1,0-1,0 9,2-16,1 0,0 0,0 0,1 0,0 0,0 0,1-1,0 1,1-1,-1 1,1-1,1 0,-1 0,1 0,1 0,-1-1,1 1,0-1,0 0,1-1,0 0,0 1,0-2,1 1,-1-1,1 0,0 0,0-1,1 0,-1 0,1-1,-1 0,1 0,0-1,0 0,0 0,4 0,0-1,1 0,-1 0,0-2,1 1,-1-1,0-1,0-1,0 1,10-6,2-2</inkml:trace>
</inkml:ink>
</file>

<file path=ppt/ink/ink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1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1 666,'35'1,"0"0,0-3,0-1,0-2,-1-1,1-1,-1-2,-1-2,10-4,6-12,-2-2,0-2,-2-2,-2-2,35-35,53-90,-128 156,0 1,0-1,0 0,-1 0,0 0,1 0,-2 0,1 0,0-1,-1 1,0-1,0 1,0-1,-1 0,1 1,-1-1,0 1,0-1,-1 0,1 1,-1-1,0 1,-1-1,1 1,-1-1,0 1,0 0,0 0,0 0,-1 0,1 0,-1 0,0 1,-1 0,1-1,0 1,-1 0,0 0,1 1,-1-1,0 1,-1 0,-2-1,0 2,1 0,-1 1,1 0,-1 1,1-1,0 1,-1 0,1 1,0 0,-1 0,1 0,0 0,1 1,-1 0,0 1,1-1,0 1,0 0,0 0,-3 4,-84 100,80-92,1 2,1-1,1 1,0 1,1 0,1 0,1 0,1 1,0 0,2 0,0 0,1 0,1 1,1-1,1 0,1 1,3 15,-3-28,0 0,1 0,0 0,1 0,-1 0,1-1,1 1,-1-1,2 0,-1-1,0 1,1-1,1 0,-1 0,1-1,-1 0,2 0,-1-1,0 0,1 0,0 0,0-1,0 0,0-1,0 0,1 0,6 0,12 1,-1-1,1-2,-1 0,1-2,-1 0,0-2,0-1,12-5,-4 0,-2-2,0-1,0-2,-1 0,-1-3,-1 0,0-2,-1-1,-2-1,0-1,-1-1,-2-2,0 0,12-21,-30 40,1 1,-2-1,1 0,-1 0,0-1,-1 1,0-1,0 1,0-1,-1 0,0 0,-1-1,0 1,0 0,-1 0,0-1,0 1,-1-2,1 9,-1 0,1 0,-1 0,1 0,-1 0,0 0,0 0,1 0,-1 0,0 0,0 1,0-1,0 0,0 0,0 1,0-1,0 1,0-1,0 1,0-1,-1 1,1 0,0-1,0 1,0 0,-1 0,1 0,0 0,0 0,0 0,-1 0,1 0,0 1,0-1,0 0,0 1,0-1,-1 1,1-1,0 1,0 0,-1 0,-39 34,31-23,2 1,-1 0,2 1,0 0,0 0,1 0,1 1,1-1,0 2,1-1,-1 9,3-17,0 0,1 0,0 0,0 0,1 0,0 0,0 0,0 0,1-1,0 1,0 0,1-1,0 1,0-1,1 0,-1 0,1 0,1-1,-1 1,1-1,0 0,0 0,0-1,1 1,-1-1,4 1,2 1,1-1,0 0,0-1,0 0,0-1,1-1,0 0,-1 0,1-1,0-1,0 0,-1-1,1 0,0-1,-1 0,1-1,-1-1,10-3,11-6,1-1,-2-2,0-1,-1-2,-1-1,2-3,-10 8,0-2,-1 0,-1-1,0-2,-2 0,0-1,-1 0,-1-1,-1-1,-2-1,0 0,-1-1,-2 0,0-1,5-26,-13 48,-1 0,0 0,0 0,0 0,-1-1,0 1,1 0,-1 0,-1 0,1-1,-1 1,0 0,1 0,-2 0,1 0,0 0,-1 0,0 0,0 0,0 1,0-1,-1 1,0-1,1 1,-1 0,0 0,0 0,-1 1,1-1,-1 1,1-1,-1 1,0 0,0 1,0-1,0 1,0 0,0-1,0 2,0-1,0 0,-1 1,1 0,0 0,0 0,0 1,-2 0,-3 3,-1 0,1 1,0 1,0 0,1 0,0 0,0 1,0 1,1-1,0 1,1 0,-1 1,2-1,-1 1,1 0,0 1,-2 6,-2 7,1 0,1 1,1 0,1 0,1 0,1 0,1 3,1-15,0 1,1-1,0 1,1 0,0-1,1 1,0-1,1 0,1 0,0 0,0 0,1 0,1-1,0 0,0 0,1-1,1 1,0-1,0-1,1 0,0 0,0-1,4 3,1-2,0 0,1-1,0-1,0-1,0 0,1 0,0-2,0 0,0-1,1 0,-1-2,1 0,-1 0,1-2,-1 0,1-1,1-1,7-3</inkml:trace>
</inkml:ink>
</file>

<file path=ppt/ink/ink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2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1,'0'38,"5"23,2 5,-1-3,-1-8,-1-13</inkml:trace>
</inkml:ink>
</file>

<file path=ppt/ink/ink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2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2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1,'-17'11,"0"0,1-1,0 2,1 0,0 1,1 0,1 1,0 1,11-13,1 1,-1-1,1 1,0-1,0 1,0 0,0 0,0-1,0 1,1 0,0 0,-1 0,1 0,0 0,0 0,1-1,-1 1,0 0,1 0,0 0,0 0,0-1,0 1,0 0,0-1,1 1,-1-1,1 0,0 1,0-1,0 0,0 0,0 0,0 0,1 0,-1-1,0 1,1-1,-1 1,1-1,0 0,-1 0,1 0,0 0,1-1,46 16,-42-15,0 0,0 0,0 1,0 0,-1 1,1 0,-1 0,0 0,0 1,0 0,0 1,-1-1,1 1,-1 0,-1 1,1 0,-1 0,0 0,0 0,0 1,-1 0,0 0,1 3,-4-4,1-1,-1 1,0-1,-1 1,0-1,0 1,0 0,0-1,-1 1,0-1,0 1,0-1,-1 1,0-1,0 0,0 0,-1 0,0 0,0 0,0 0,0-1,-1 1,1-1,-1 0,-1 0,1-1,0 1,-1-1,0 0,1 0,-1 0,-5 1,4 1,0-1,0 0,0-1,0 1,-1-1,0 0,1 0,-1-1,0 0,0-1,0 1,0-1,-1 0,1-1,0 0,0 0,-1-1,1 1,0-1,0-1,0 0,0 0,0 0,0-1,-3-1,-3-8</inkml:trace>
</inkml:ink>
</file>

<file path=ppt/ink/ink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9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1 342,'34'0,"-1"-2,1-1,0-1,-1-2,0-1,-1-2,1-1,-2-1,1-2,6-5,-23 8,-1 0,1-1,-2-1,0 0,0-1,-1 0,-1-1,0 0,-1-1,1-2,-10 15,1-1,0 0,-1 1,0-1,0 0,0 0,0 0,0 1,0-1,-1 0,1 0,-1 0,0 0,0 0,0-1,0 1,-1 0,1 0,-1 1,0-1,1 0,-2 0,1 0,0 0,0 1,-1-1,1 0,-1 1,0 0,0-1,0 1,0 0,0 0,-1 0,1 0,-1 0,1 1,-1-1,1 1,-1-1,0 1,0 0,0 0,0 0,0 1,-2-1,-3-1,-1 0,0 1,0 0,0 0,0 1,0 0,0 1,0 0,0 0,1 1,-1 0,0 0,1 1,-1 0,1 1,0 0,0 0,-2 2,-125 105,122-98,0 0,1 1,1 0,0 1,1 0,1 1,1 0,0 0,0 1,2 0,0 0,1 1,1 0,1 0,0 0,1 0,1 0,1 1,1-12,0 0,0 0,0 0,1-1,0 1,0-1,1 1,0-1,0 0,0 0,1 0,0 0,0-1,1 1,-1-1,1 0,0-1,0 1,1-1,-1 0,1 0,0-1,0 1,4 0,7 3,0-1,1 0,-1-2,1 0,0 0,0-2,0-1,14 0,19-1,-1-3,0-2,0-2,-1-2,0-2,32-13,-50 13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4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53,'-25'23,"1"1,2 0,0 2,2 1,0 0,2 2,1 0,2 1,-1 4,14-31,0 0,0 0,0-1,1 1,-1 1,1-1,0 0,0 0,0 0,0 1,0-1,1 1,0-1,-1 0,1 1,1-1,-1 1,0-1,1 0,0 1,-1-1,1 0,1 0,-1 1,0-1,1 0,-1 0,1 0,0-1,0 1,0 0,1-1,-1 1,1-1,-1 0,1 0,0 0,-1 0,1 0,0 0,0-1,1 0,-1 1,0-1,0 0,2 0,11-3,-1 0,0-1,0-1,0 0,0-1,-1-1,1 0,-1-1,-1 0,0-1,0-1,0 0,-1-1,0 0,-1 0,1-3,-5 8,0 0,0-1,-1 0,0-1,0 1,0-1,-1-1,0 1,0 0,-1-1,0 0,0 0,-1-1,0 1,0-1,-1 1,0-1,-1 0,0 0,0 0,-1 1,0-1,-1 0,1 0,-2 0,1 0,-1 1,-1-1,0 1,0-1,0 1,-1 0,0 0,-5-5,6 8,-1 1,0-1,0 1,0 0,0 1,-1-1,0 1,0-1,0 1,0 1,0-1,0 1,-1 0,1 0,-1 1,0-1,1 1,-1 0,0 1,0-1,1 1,-1 1,0-1,0 1,1 0,-1 0,0 0,1 1,-1 0,1 0,-2 1,-7 9</inkml:trace>
</inkml:ink>
</file>

<file path=ppt/ink/ink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8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14,'-12'-4,"-1"1,0 1,0 0,0 0,0 1,0 1,0 0,-1 1,1 1,0 0,1 0,-1 2,0-1,1 2,-1-1,1 2,1 0,-12 6,3 3,15-13,0 0,0 0,0 0,0 1,1-1,0 1,-1 0,1 1,0-1,0 1,1-1,-1 1,1 0,0 1,0-1,0 0,1 1,-1 0,1 0,0-1,1 1,-1 0,1 1,0-1,0 0,0 0,1 0,0 1,0-1,0 0,1 0,0 0,0 4,6 2,0-2,1 1,0-1,1 0,-1-1,2 0,-1 0,1-1,0 0,1-1,-1 0,1-1,0 0,10 3,-7-2,1 0,-1 1,0 1,-1 0,0 1,-1 1,1 0,6 7,-17-14,0-1,0 0,0 1,-1-1,1 1,-1-1,1 1,-1 0,0 0,0 0,0 0,0-1,-1 1,1 0,-1 0,0 1,0-1,0 0,0 0,0 0,-1 0,1 0,-1 0,0 0,0-1,0 1,0 0,0 0,-1-1,1 1,-1 0,0-1,0 0,0 1,0-1,0 0,0 0,-2 1,-6 5,1 0,-1-1,-1-1,1 0,-1 0,0-1,0 0,-1-1,-2 1,-188 32,178-36</inkml:trace>
  <inkml:trace contextRef="#ctx0" brushRef="#br0" timeOffset="366.049">702 212,'-12'32,"1"0,2 1,1 0,2 0,1 1,1 0,2-1,2 1,2 16,-2-45,1 0,0-1,0 1,0-1,0 1,1-1,0 1,0-1,0 0,0 0,1 0,0 0,-1-1,1 1,1-1,-1 1,0-1,1 0,0 0,-1-1,1 1,0-1,1 0,-1 0,0 0,1 0,-1-1,1 0,-1 0,1 0,-1 0,1-1,4 0,1 0,0 0,0-1,0-1,0 0,-1 0,1-1,0 0,-1 0,0-1,0-1,0 1,0-1,-1-1,0 0,0 0,0 0,5-7,4-4,0-2,-1 0,-1-1,-1 0,0-1,6-15,-14 24,-1-1,0 0,-1-1,0 0,-1 1,0-1,-1 0,-1 0,0 0,-1 0,0-1,-2-3,1 11,1 1,-1 0,-1 0,1 0,-1 0,0 0,0 0,-1 0,0 1,0-1,0 1,-1 0,0 0,0 0,0 0,0 1,-1-1,0 1,0 0,0 1,0-1,0 1,-1 0,0 0,1 1,-1 0,0 0,-3-1,-42 4,32 6</inkml:trace>
  <inkml:trace contextRef="#ctx0" brushRef="#br0" timeOffset="970.313">1211 607,'167'-198,"-16"26,-79 112,-69 60,-1 1,0 0,1 0,-1 0,0 1,0-1,0 0,0 1,0-1,0 1,0 0,0 0,-1 0,1 0,0 0,-1 0,0 0,0 0,1 0,-1 1,-1-1,1 1,0-1,0 1,-1-1,0 1,1-1,-1 1,0-1,0 1,0-1,-1 1,1-1,-1 1,1-1,-1 1,-1 1,2 1,0 14,-1-16,0 1,0-1,0 0,1 1,-1-1,1 0,0 1,0-1,0 1,0-1,1 0,-1 1,1-1,0 0,0 1,0-1,1 0,-1 0,1 0,0 0,-1 0,1 0,1-1,-1 1,0-1,1 1,-1-1,1 0,-1 0,1 0,0 0,0 0,0-1,0 1,0-1,3 1,7-3,-1-1,1 0,-1-1,0 0,0-1,0 0,-1-1,1-1,-1 1,0-2,-1 1,0-2,0 1,6-7,6-2,-4 3,72-34,-87 48,-1 0,0 0,1 1,-1-1,0 1,1 0,-1 0,0-1,0 1,0 0,-1 1,1-1,0 0,-1 0,0 1,1-1,-1 1,0-1,0 1,-1 0,1-1,0 1,-1 0,1 0,-1-1,0 1,0 0,0 0,-1-1,1 1,-1 0,1 0,-1-1,0 1,0 0,0-1,0 1,-7 26,6-23,0-1,0 0,0 1,1-1,0 1,0 0,0-1,1 1,0 0,0 0,0-1,1 1,0 0,0-1,0 1,1-1,0 3,9-1,-1-5</inkml:trace>
</inkml:ink>
</file>

<file path=ppt/ink/ink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32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374 762,'-17'-119,"16"116,0 0,0 0,-1 0,1 0,-1 0,1 0,-1 1,0-1,0 1,0-1,-1 1,1 0,-1 0,1 0,-1 0,1 0,-1 1,0-1,0 1,0 0,0-1,0 1,0 1,0-1,0 0,-1 1,1 0,0-1,0 1,0 0,-1 1,1-1,0 1,0-1,-3 2,-10 4,1 0,-1 1,1 1,1 1,-1 0,2 1,-1 0,1 1,1 0,0 1,0 1,1 0,1 0,0 1,1 0,1 1,0 0,-4 12,8-19,-1 1,2 0,-1 0,1 1,1-1,0 0,0 1,1 0,0-1,0 1,1 0,1 0,0-1,0 1,1 0,0-1,0 1,1-1,0 0,1 0,0 0,1 0,0-1,0 0,0 0,1 0,1 0,-1-1,2 1,14 3,1 0,-1-2,1-1,1 0,-1-2,1 0,1-2,-1-1,0-1,1-1,-1-1,1-1,-1-1,1-1,-1-1,0-2,0 0,-1-2,0 0,0-1,20-13,-6 6</inkml:trace>
  <inkml:trace contextRef="#ctx0" brushRef="#br0" timeOffset="303.917">910 734,'-9'17,"1"1,1-1,0 1,2 1,0-1,1 1,1 0,1 0,0 0,1 0,2 0,0 0,0 0,3 7,-2-21,0 0,0 0,0 0,0 0,1-1,0 1,0-1,1 1,-1-1,1 0,0 0,0-1,0 1,0-1,0 0,1 0,0 0,0-1,-1 1,1-1,1 0,-1-1,0 1,0-1,1 0,-1-1,0 1,1-1,-1 0,1 0,-1-1,0 1,1-1,-1 0,0-1,1 1,2-3,22-6,-1-1,0-1,-1-2,0-1,8-7,-17 10,-5 6,-2-2,1 0,-1-1,0 0,0 0,-1-1,-1-1,1 0,-2 0,0-1,0 0,-1-1,-1 0,0 0,0-1,-1 0,-1 0,-1 0,0 0,-1-1,0 0,-1 0,-2 10,0 1,-1-1,1 0,-1 1,0-1,0 0,-1 1,1-1,-1 1,0 0,0 0,-1 0,1 0,-1 0,0 0,0 0,0 1,0 0,-1-1,0 1,1 1,-1-1,0 0,0 1,0 0,-1 0,1 0,-1 0,1 1,-1 0,-3-1,-4 0,0 0,0 1,0 0,0 1,0 0,0 1,0 0,0 1,0 0,0 1,1 0,-1 2,-49 25,41-15</inkml:trace>
  <inkml:trace contextRef="#ctx0" brushRef="#br0" timeOffset="770.141">1559 1157,'309'-395,"-209"276,-104 151,-6 18,7-44,0 1,1-1,0 0,0 1,1 0,0-1,0 1,1 0,-1 0,2-1,-1 1,1 0,0 0,0-1,0 1,1-1,0 1,1-1,-1 0,1 0,1 0,-1 0,1 0,0-1,0 1,3 2,-2-4,1 0,1 0,-1-1,0 1,1-1,0-1,-1 1,1-1,0 0,0-1,1 0,-1 0,0 0,0-1,0 0,1 0,-1-1,0 0,0 0,0-1,0 0,0 0,0-1,-1 1,1-2,-1 1,1-1,-1 0,0 0,-1 0,1-1,-1 0,0 0,3-4,82-96,-80 90</inkml:trace>
  <inkml:trace contextRef="#ctx0" brushRef="#br0" timeOffset="1170.812">2830 508,'-33'9,"1"1,1 1,0 2,1 1,0 1,1 2,-15 12,41-28,0 1,0-1,0 1,0 0,0 0,0 0,1 1,-1-1,1 1,-1-1,1 1,0 0,0 0,0 0,1 0,-1 0,1 0,-1 1,1-1,0 1,0-1,1 0,-1 1,1-1,0 1,-1-1,2 1,-1 0,0-1,1 1,-1-1,2 3,5 2,0-1,0 0,1 0,0 0,1-1,-1-1,1 1,0-1,1-1,-1 0,1 0,-1-1,1 0,5 1,94 46,-107-49,-1 0,1 1,-1-1,0 0,1 0,-1 1,0-1,0 1,0-1,0 1,0-1,0 1,0 0,-1 0,1-1,-1 1,1 0,-1 0,0 0,1-1,-1 1,0 0,0 0,0 0,-1 0,1-1,0 1,-1 0,1 0,-1 0,1-1,-1 1,0 0,0-1,0 1,0-1,0 1,0-1,0 1,-2 0,-62 51,54-46,-8 6,0 0,-1-1,0-1,-1-1,0-1,-1-1,-15 3,13-6</inkml:trace>
  <inkml:trace contextRef="#ctx0" brushRef="#br0" timeOffset="1501.747">3394 198,'-10'43,"-7"38,-2 15,-2-3,3-9,4-14,0-9,2-10,3-8,3-8,-2-5,0-2,2-1,2-1,1 1,1-1,-3-3,-2-7</inkml:trace>
  <inkml:trace contextRef="#ctx0" brushRef="#br0" timeOffset="1688.389">2914 705,'43'-4,"38"-3,16 1,-1 2,-10 0,-11 2,-13 1,-8 0,-8 1,-7 1,-6 4,-3 1,-7 0</inkml:trace>
  <inkml:trace contextRef="#ctx0" brushRef="#br0" timeOffset="2469.447">4212 790,'-7'-8,"-1"2,0-1,0 1,0 0,-1 1,0 0,0 0,0 1,-1 0,1 0,-1 1,0 1,0 0,0 0,0 1,0 0,0 0,-1 2,1-1,0 1,0 0,0 1,0 0,0 1,0 0,1 1,-1 0,1 0,0 1,0 0,1 1,-1 0,1 0,1 0,-1 1,1 1,0-1,1 1,-1 0,1 1,-3 1,0 1,1 0,0 1,1 0,0 0,1 0,0 1,1 0,0 0,1 0,1 0,0 1,1 0,0 0,1-1,1 1,0 0,1 0,0 0,2 6,-2-16,0-1,1 0,-1 1,1-1,-1 0,1 0,0 1,1-2,-1 1,0 0,1 0,-1-1,1 1,0-1,0 0,0 0,0 0,0 0,1-1,-1 1,0-1,1 0,-1 1,1-2,-1 1,1 0,0-1,-1 0,1 0,0 0,-1 0,1 0,2-1,7-1,-1-1,0 0,1-1,-1 0,-1-1,1 0,-1-1,1 0,0-2,106-106,-36 28,-70 74,0 2,1-1,1 2,0 0,0 0,0 2,1-1,0 2,2 0,-15 5,0 1,0 0,0 0,0-1,0 1,0 0,0 1,0-1,0 0,0 1,0-1,0 1,0-1,0 1,0 0,0 0,-1 0,1 0,0 0,0 0,-1 1,1-1,-1 1,1-1,-1 1,0-1,0 1,1 0,-1-1,0 1,0 0,-1 0,1 0,0 1,17 78,-16-68,-1-4,0-1,0 1,1 0,1-1,-1 1,1-1,0 1,1-1,0 0,1-1,-1 1,1-1,1 0,-1 0,1 0,8 3</inkml:trace>
  <inkml:trace contextRef="#ctx0" brushRef="#br0" timeOffset="2889.804">4607 1072,'80'-113,"6"4,40-35,-126 144,0 1,0 0,0-1,0 1,0-1,0 1,0-1,1 1,-1-1,0 1,0-1,1 1,-1-1,0 1,0-1,1 0,-1 1,1-1,-1 0,0 1,1-1,-1 0,1 1,-1-1,1 0,-1 1,1-1,-1 0,1 0,-1 0,1 0,-1 0,1 1,-1-1,1 0,-1 0,1 0,-1 0,1 0,-1-1,1 1,-1 0,1 0,-1 0,1 0,-1-1,1 1,-1 0,1 0,-1-1,1 1,-1 0,1-1,-1 1,0 0,1-1,-1 1,0-1,1 1,-1-1,0 1,0-1,1 1,-1-1,0 1,-5 43,2-36,0 0,0 0,1 0,0 0,1 0,-1 0,1 1,1-1,-1 1,2-1,-1 1,1-1,0 0,0 1,0-1,1 0,1 0,-1 0,1 0,0 0,1-1,0 1,0-1,0 0,0 0,1 0,0-1,1 1,-1-1,1-1,5 5,2-5,1 0,-1-1,1 0,0-1,0-1,-1 0,1-1,0 0,0-1,0-1,0 0,-1-1,1 0,-1-1,0 0,0-2,0 1,-1-1,0-1,0-1,6-4,114-118,-105 102,-16 15</inkml:trace>
  <inkml:trace contextRef="#ctx0" brushRef="#br0" timeOffset="3470.417">6018 0,'-7'150,"-7"-1,-21 86,11-78,-10 87,17-160,4-93,5-4</inkml:trace>
  <inkml:trace contextRef="#ctx0" brushRef="#br0" timeOffset="3689.165">5567 424,'43'9,"38"4,15-1,-3-3,-9-2,-14-3,-9-1,-9-2,-10-1,-7-1,-4 1,-4-1,0 1,-6-1</inkml:trace>
</inkml:ink>
</file>

<file path=ppt/ink/ink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38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656 1,'-34'0,"1"2,0 1,0 2,0 1,1 2,0 1,0 1,1 2,-19 10,31-9,1 1,0 0,1 1,0 1,2 1,0 0,0 1,-6 12,-19 22,27-39,2 1,-1 1,2 0,0 1,1 0,0 0,2 1,0 0,0 0,2 1,0 0,1 0,1 0,0 9,2-20,0 1,1-1,0 0,0 1,1-1,0 0,0 1,0-1,1 0,0 0,1 0,0 0,0-1,0 1,1-1,0 1,0-1,0 0,1-1,0 1,0-1,1 0,-1 0,1-1,0 1,0-1,1 0,18 5,-1-1,1-1,0-1,0-1,1-1,6-1,8-2,0-1,-1-2,1-2,-1-1,1-2,-2-2,7-4,-24 8,0 0,-1-2,0 0,-1-1,0-2,0 0,17-11,-23 10</inkml:trace>
  <inkml:trace contextRef="#ctx0" brushRef="#br0" timeOffset="330.734">769 340,'-41'0,"-397"17,190 20,263-34,4-3</inkml:trace>
</inkml:ink>
</file>

<file path=ppt/ink/ink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39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65,'-22'135,"-4"45,-7-1,-8-1,-28 62,51-195,-1 0,-2-1,-2-1,-8 10,21-33,18-18,22-25,-13 9</inkml:trace>
  <inkml:trace contextRef="#ctx0" brushRef="#br0" timeOffset="5762.322">621 37,'-2'1,"0"0,0 1,1-1,-1 1,0 0,1-1,-1 1,1 0,0 0,-1 0,1 0,0 0,0 0,0 0,1 1,-1-1,0 0,1 0,0 1,-1-1,1 0,0 1,0-1,0 0,0 1,0 0,-14 225,-27 78,-43-30,69-233,-15 82,25-74,5-44,0 1,0-1,-1 1,0-1,0 1,-1-1,0 0,-1 1,1-1,-1 0,-3 4,-12 16,24-31</inkml:trace>
  <inkml:trace contextRef="#ctx0" brushRef="#br0" timeOffset="6680.132">0 149,'27'-17,"0"2,0 1,2 1,-1 2,2 0,15-2,4-1,1 2,1 2,0 2,0 2,1 3,-1 2,1 2,-1 2,40 9,-72-8,0 0,0 2,-1 0,1 1,-1 1,-1 1,0 0,0 1,-1 1,14 12,-23-17,0 0,-1 0,0 1,0 0,0 0,-1 0,0 1,-1 0,0 0,0 0,0 0,-1 1,-1-1,1 1,-1 0,-1 0,0 0,0 0,0 0,-1 0,-1 0,0 0,0-1,-1 5,-1 0,-1-1,0 0,0 0,-1-1,-1 0,0 0,0 0,-1 0,-1-1,0 0,0-1,-1 0,0 0,0-1,-7 5,-15 12,-86 50,88-65,0-2,0-1,-1-2,0 0,0-2,0-1,-12-2,43 0,-1 1,0 0,1-1,-1 1,0-1,0 1,1-1,-1 1,0 0,0-1,0 1,0 0,0-1,0 1,0-1,0 1,0 0,0-1,0 1,-1-1,1 1,0 0,0-1,-1 1,1-1,0 1,-1-1,1 1,0-1,-1 1,1-1,-1 1,1-1,-1 1,1-1,-1 0,1 1,-1-1,1 0,-1 0,1 1,-1-1,0 0,1 0,-1 0,1 0,-1 0,0 1,1-1,-1 0,1-1,-1 1,0 0,1 0,-1 0,0 0,1 0,-1-1,1 1,-1 0,1 0,207 119,-151-74,-2 2,-3 3,-1 2,38 54,-19-10,-63-90</inkml:trace>
</inkml:ink>
</file>

<file path=ppt/ink/ink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03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280 778,'-26'18,"1"1,1 1,1 2,0 0,2 1,0 1,2 1,1 1,1 1,-8 18,20-38,0 0,1 0,0 1,1 0,-1-1,1 1,1 0,0 0,0 1,1-1,-1 0,2 1,-1-1,1 1,1-1,-1 0,2 1,-1-1,1 0,0 0,1 0,0 0,0 0,0 0,1-1,0 0,1 0,0 0,0 0,0-1,1 1,0-1,0-1,4 3,1-2,1-1,0-1,0 0,1 0,-1-1,1-1,0 0,-1-1,1 0,0-1,0-1,0 0,-1 0,1-1,-1-1,1 0,-1-1,0 0,0-1,0 0,-1-1,1 0,-2-1,1 0,-1-1,0 0,8-8,-3 2,0 0,0 0,-1-1,-1-1,-1-1,0 1,-1-2,-1 0,0 0,-2-1,0 0,-1 0,-1-1,-1 1,-1-2,0 1,-1 0,-2-1,0 1,-1-1,-1 1,-1-1,-1 1,0 0,-2 0,-3-9,4 21,-1 0,0 0,0 1,-1-1,0 1,0 0,0 1,-1-1,0 1,-1 1,1-1,-1 1,0 1,0-1,-1 2,1-1,-1 1,0 0,0 1,0-1,0 2,0 0,0 0,-1 0,1 1,0 1,0-1,-1 2,1-1,0 1,0 1,0-1,1 1,-1 1,-2 1,6-2,0 0,0 0,0 1,0-1,1 1,-1 0,1 1,0-1,0 1,1-1,0 1,-1 0,1 0,1 1,-1-1,1 1,0-1,0 1,1 0,0 0,0-1,0 1,1 0,-1 0,1 0,1 0,-1 0,1 0,0 0,1 0,-1-1,1 1,0-1,0 1,1-1,0 1,9 3,1 0,0-1,1 0,-1-1,1-1,1 0,-1-1,1 0,0-2,0 1,0-2,0 0,0-1,1 0,-1-1,2-1,34 0,1-1,-1-3,-1-2,1-3,-2-1,1-3,-1-2,-2-2,1-2,-2-2,-1-2,20-16,-54 34,0-1,-1 0,-1-1,1 0,-1 0,0-1,-1 0,0-1,-1 0,0 0,0 0,-1-1,0 0,-1 0,0-1,-1 0,-1 1,0-1,2-12,-5 21,0-1,-1 1,1-1,-1 0,0 1,0-1,0 1,0 0,-1-1,1 1,-1 0,0 0,0 0,0 0,-1 0,1 0,0 0,-1 1,0 0,0-1,0 1,0 0,0 0,0 0,0 1,-1-1,1 1,0 0,-1 0,1 0,-1 0,0 1,-4-2,0 0,1 1,-1 1,0-1,0 1,0 0,0 1,0 0,0 0,1 1,-1 0,0 0,1 1,-4 1,5-1,0 0,0 1,0-1,1 1,-1 1,1-1,0 1,0 0,0 0,1 0,0 0,0 1,0 0,1 0,0 0,0 0,0 1,1-1,0 1,0-1,1 1,0 0,0 0,0-1,1 1,0 0,0 0,1 0,0 0,0-1,1 1,-1 0,4 5,1-3,2 0,-1 0,1 0,0-1,1-1,0 1,0-2,1 1,0-1,0 0,0-1,1-1,0 1,-1-1,2-1,-1 0,1-1,22 10,-22-8,-3-2,0 0,0 0,0 1,0 0,0 1,-1 0,0 0,1 1,-1 0,-1 0,1 1,-1 0,0 0,-1 1,1 0,-1 0,0 0,-1 1,0 0,0 0,-1 0,0 1,1 4,-3 0,-2-1,1 0,-2 1,0-1,0 0,-1 1,-1-1,0 0,0 0,-1-1,-1 1,0-1,-1 0,0 0,0 0,-5 4,-30 65,39-77,1 0,-1-1,1 1,0 0,0 0,1 0,-1 0,0 0,1 0,0 0,0 0,0 0,0 0,0 0,0 0,1 0,-1 0,1 0,0 0,0-1,0 1,1 1,9 7</inkml:trace>
  <inkml:trace contextRef="#ctx0" brushRef="#br0" timeOffset="515.712">1889 750,'-32'29,"1"2,2 1,1 1,2 1,1 1,1 2,3 0,-10 23,29-56,-1 1,1 0,0 0,0 0,0 0,1 0,0 0,0 0,0 0,1 0,0 1,0-1,0 0,0 0,1 0,0 1,0-1,0 0,1 0,0 0,0-1,0 1,0 0,1-1,0 1,0-1,0 0,0 0,1 0,-1 0,1-1,0 1,0-1,1 0,-1 0,1-1,-1 1,1-1,0 0,0 0,3 0,7-1,1-1,0-1,0-1,0 0,-1-1,1-1,-1 0,0-1,0-1,0 0,-1-1,0 0,0-2,-1 1,0-2,-1 1,0-2,4-4,32-28,-3-2,-1-2,-2-2,-3-2,20-33,-32 44,-1 0,-2-2,-1-1,-3-1,-2 0,3-12,-16 36,0 1,0-1,-2 0,-1 0,0 0,-1-1,-2 1,0 0,-1 0,-1 0,0 0,-2 0,0 1,-2-1,0 2,-2-3,5 10,0 0,-2 1,1-1,-1 1,-1 0,1 0,-2 1,1 0,-2 0,1 1,-1 0,0 1,0 0,-1 0,0 1,0 0,-1 0,0 2,0-1,0 1,0 1,-1 0,1 0,-1 1,0 1,1 0,-1 1,-8 0,1 7,0 1,0 1,0 0,1 1,1 1,0 1,1 1,0 0,0 1,2 0,0 1,0 1,2 0,0 1,0 1,2 0,0 0,2 1,0 0,-4 12,4-6,1 0,1 0,1 0,1 1,1 0,1-1,2 1,0 0,2 0,1 0,1-1,1 1,1-1,1 0,2-1,0 0,2 0,0-1,2 0,0-1,8 9,-6-11,1-1,1 0,0-1,2-1,0-1,0-1,1 0,1-2,1 0,0-2,0 0,1-1,1-1,-1-2,1 0,14 1,-23-5,-4 0,-1 0,1-1,0 0,0 0,-1-1,1-1,0 0,0 0,0-1,0-1,0 0,-1 0,1-1,0 0,-1-1,9-4,3-8,-4 3</inkml:trace>
  <inkml:trace contextRef="#ctx0" brushRef="#br0" timeOffset="1270.758">2510 1004,'28'3,"0"-2,0 0,0-2,0-2,0 0,0-2,0 0,-1-2,0-2,0 0,21-12,-36 15,-1-1,0-1,0 0,-1 0,0-1,0 0,-1-1,0 0,-1-1,0 1,-1-2,0 1,-1-1,0 0,-1 0,4-13,-8 21,0 0,0 1,0-1,-1 0,1 0,-1 0,0 0,0 0,0 0,-1 0,1 1,-1-1,0 0,0 0,-1 0,1 1,-1-1,0 1,1-1,-2 1,1 0,0 0,-1 0,1 0,-1 0,0 0,0 1,0-1,0 1,0 0,-1 0,1 0,-1 0,-1 0,-2-1,-1 0,1 1,-1 0,0 0,0 1,1 0,-1 0,0 1,0 0,0 0,0 1,0 0,1 1,-1-1,0 2,-6 1,0 4,0-1,0 2,1 0,1 0,-1 1,2 1,-1 0,1 1,1 0,0 0,1 1,0 0,1 1,1 0,0 0,1 1,-1 2,3-10,-1-1,1 1,1 0,-1 0,1 0,0 0,1 1,0-1,0 1,0 0,1 0,0-1,1 1,0 0,0 0,1 0,-1-1,2 1,-1 0,1 0,0-1,1 0,0 1,0-1,1 0,0 0,0-1,0 1,1-1,0 0,0 0,1 0,14 4,0-1,0-1,1-1,1-1,-1 0,1-2,-1-1,1 0,0-2,0 0,0-2,0 0,0-2,0 0,0-1,6-4,13-3,0-3,0-2,-2-1,0-2,-1-1,-1-2,-1-2,-1-2,22-20,-40 34,0-1,0 0,-2-2,0 0,0 0,-1-1,-1-1,-1 0,-1-1,0 0,-1-1,-1 0,-1-1,0 0,-2 0,0 0,-2-1,1-9,-5 27,0 1,0-1,0 0,-1 1,0-1,1 0,-1 1,0-1,0 1,0-1,-1 1,1-1,-1 1,1 0,-1 0,0 0,0 0,0 0,0 0,0 0,0 0,0 1,0-1,-1 1,1 0,-1 0,1 0,-1 0,0 0,1 0,-1 1,0-1,1 1,-1 0,0 0,0 0,-6-1,0 1,1 0,-1 1,0 0,1 0,-1 1,1 0,0 1,-1-1,1 2,-2 0,-10 8,0 1,1 1,1 1,0 0,1 1,-10 13,24-26,-1 1,1 0,0-1,0 1,1 0,-1 1,1-1,0 0,0 1,0-1,0 1,1 0,0 0,0-1,0 1,1 0,0 0,-1 0,2 0,-1 0,1-1,-1 1,1 0,0 0,1-1,0 1,-1 0,1-1,1 0,-1 1,0-1,1 0,0 0,0 0,0-1,1 1,9 5,1-1,0 0,0-1,0 0,1-1,0-1,0-1,12 3,-10-3,-1 0,1 2,-1 0,0 0,-1 2,1 0,7 6,-18-11,0 1,0 0,0 1,-1-1,0 1,0 0,0 0,0 0,-1 1,0-1,0 1,0 0,-1-1,1 1,-2 0,1 1,-1-1,0 0,0 0,0 1,-1-1,0 1,0-1,-1 0,0 0,0 1,-1 1,-4 18,3-18,1 0,-1 0,2 0,-1 0,1 0,0 0,1 1,0-1,0 0,1 0,0 0,0 1,1-1,0 0,1 0,0 1,7 4,0-8</inkml:trace>
</inkml:ink>
</file>

<file path=ppt/ink/ink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08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403 970,'-20'1,"1"2,-1 0,1 1,0 1,0 1,0 0,1 2,0 0,1 1,-1 0,2 2,-1 0,2 1,-4 3,7-4,0 1,1 0,0 1,1 0,1 1,0 0,0 0,2 1,-1 0,2 1,0-1,1 1,1 0,0 1,2-1,-1 1,2-1,0 1,1 0,1-1,2 16,-2-26,0-1,0 0,0 0,1 1,0-1,0 0,0 0,0-1,1 1,0 0,0-1,0 0,0 0,1 0,0 0,0 0,0 0,0-1,0 0,1 0,-1 0,1-1,0 1,0-1,0 0,0-1,0 1,0-1,1 0,-1 0,0-1,1 1,-1-1,0-1,1 1,-1-1,2 0,22-7,-1-2,0 0,0-2,-1-1,-1-2,0 0,-1-2,-1 0,-1-2,0-1,-1 0,-1-2,-2 0,0-2,7-12,21-19,-3-1,-3-3,-2-1,-3-2,-3-2,-2-1,-3-1,-3-1,-4-1,9-49,-25 93,-1-1,-1 0,-1-1,-1 1,-1 0,-2 0,0 0,-2 0,0 0,-2 1,-1-1,-1 1,-6-11,11 30,0 0,0 0,-1 0,0 0,0 1,0-1,-1 1,1 0,-1 1,0-1,0 1,0 0,-1 0,1 1,-1-1,1 1,-1 0,0 1,0-1,0 1,0 1,0-1,0 1,0 0,0 0,0 1,0-1,0 1,0 1,0-1,1 1,-1 0,0 0,1 1,0 0,-1 0,-4 3,-11 15,1 2,1 0,1 1,1 0,1 2,1 0,1 0,1 2,2-1,1 2,1-1,1 1,2 1,1-1,-2 29,3-24,0 0,2 0,2 0,1 0,1 0,2 0,2 0,1-1,1 0,2 0,1-1,2 0,11 20,-12-31,2-1,0 0,1-1,1 0,1-1,0-1,2-1,-1-1,2 0,0-1,1-2,0 0,1-1,9 3,-23-10,0-1,1 0,-1 0,1-1,-1 0,1-1,0 0,0 0,0-1,0 0,-1 0,1-1,0 0,0-1,-1 0,1 0,0-1,-1 0,0-1,0 1,0-2,0 1,-1-1,0 0,0-1,0 1,4-6,74-129,-71 124,-10 42,-3-15,0-3,1 0,0 0,1-1,0 1,0-1,0 0,1 1,0-1,1-1,-1 1,1-1,1 0,-1 0,1 0,0-1,0 0,1 0,-1-1,1 1,0-1,0-1,1 1,-1-1,1-1,-1 1,1-1,0-1,0 0,0 0,0 0,0-1,0 0,0 0,0-1,0 0,0-1,0 0,0 0,-1 0,2-2,22-8,0-2,-1-2,-1-1,-1 0,0-3,-1 0,18-18,-40 33,27-23,-2-1,-1-2,-1-1,-2-1,-1-1,-1-1,-3-2,0 0,-3-1,-1 0,-2-2,-1 0,-3-1,-1 0,-2 0,-2-1,-1-5,-16-41,10 86,0-1,0 1,0 0,-1 0,1 0,-1 0,1 0,-1 0,0 1,1-1,-1 0,0 1,0-1,0 1,0 0,-1 0,1 0,0 0,0 0,-1 0,1 1,-1-1,1 1,0-1,-1 1,1 0,-1 0,1 0,-1 0,1 1,-1-1,1 1,0-1,-1 1,-6 3,1 1,0-1,0 2,0-1,0 1,1 0,0 0,0 1,1 0,0 1,0-1,1 1,0 0,0 0,0 1,1-1,0 4,-23 52,3 1,3 2,3 0,3 1,3 0,3 1,1 41,6-53,2-1,3 1,3-1,9 41,9 98,-12-85,-7-91,-1 0,0 1,-2 0,0 0,-2 0,0-1,-1 1,-1 0,-1 0,0-1,-2 1,0-1,-1 0,-1-1,-1 1,-1-2,-2 5,10-20,0 0,0 0,0 0,0 0,0 0,-1 0,1 0,-1 0,1-1,-1 1,0-1,1 1,-1-1,0 1,0-1,0 0,0 0,0 0,0 0,-1 0,1-1,0 1,0-1,-1 1,1-1,0 0,-1 0,1 0,0 0,0 0,-1-1,1 1,0 0,-1-1,1 0,0 0,0 0,0 0,0 0,0 0,0 0,0 0,0-1,0 1,1-1,-1 0,1 1,-1-1,1 0,-1 0,1 0,0 0,0 0,0 0,0 0,0 0,1-1,-1 1,1 0,-1 0,1-1,0 1,0-1,3-18,1-1,2 1,0 0,1 0,1 0,1 1,1 0,0 1,5-5,10-22,251-409,-206 338,-19 40,-4-2,-3-3,-4-1,-3-2,-4-1,11-53,-37 106,-2-1,-1 0,-1 0,-2 0,-3-19,3 49,-1 1,0 0,0 0,0-1,0 1,0 0,-1 0,0-1,1 1,-1 0,0 0,-1 0,1 0,0 0,-1 0,0 0,1 1,-1-1,0 1,-1-1,1 1,0 0,-1-1,1 1,-1 0,0 1,1-1,-1 0,0 1,0 0,0 0,0-1,0 2,-1-1,1 0,0 1,0-1,-1 1,1 0,0 0,0 0,-1 1,0-1,-7 8,-1 0,1 1,0 1,0-1,1 1,1 1,0 0,0 0,1 1,0 0,1 1,1 0,0 0,0 0,2 0,-1 1,2 0,0 0,0 0,1 6,-9 55,3 0,3 0,4 1,7 57,52 466,-56-575,-1 1,-1 0,-1 0,-1-1,-1 1,-1-1,-1 0,-2 0,0 0,-2-1,0 0,-1-1,-2 0,0 0,-1-2,-2 1,-15 16,27-33,3-4,0 1,0 0,0-1,0 1,0 0,0-1,-1 1,1 0,0-1,0 1,-1-1,1 1,0 0,-1-1,1 1,-1-1,1 1,-1-1,1 1,-1-1,1 1,-1-1,1 0,-1 1,0-1,1 0,-1 1,1-1,-1 0,0 0,1 0,-1 0,0 1,1-1,-1 0,0 0,0 0,1 0,-1-1,0 1,1 0,-1 0,0 0,1 0,-1-1,1 1,-1 0,0-1,1 1,-1 0,1-1,-1 1,1-1,-1 1,1-1,-1 1,1-1,-1 1,1-1,0 0,-1 1,1-1,0 1,-1-1,42-127,65-115,-90 181,-3 0,-3-1,-3 0,-1-44,-6 81</inkml:trace>
  <inkml:trace contextRef="#ctx0" brushRef="#br0" timeOffset="270.893">1278 575,'0'5,"0"1</inkml:trace>
  <inkml:trace contextRef="#ctx0" brushRef="#br0" timeOffset="1003.606">2435 1111,'0'0,"28"9,1-1,0-1,0-2,0-1,1-1,-1-1,1-2,0-1,-1-1,1-1,15-5,-37 4,-1 0,1-1,-1 1,0-1,0-1,-1 1,0-1,0 0,0-1,-1 1,0-1,0 0,0-1,-1 1,0-1,-1 0,0 0,0 0,0 0,-1-1,-1 1,1 0,-1-1,-1 0,1 1,-2-1,1 1,-1-1,0 1,-1-1,1 5,-1-1,0 1,1 0,-2 0,1 0,0 0,-1 0,0 0,0 1,0 0,0-1,0 1,-1 0,0 0,1 1,-1-1,0 1,0 0,-1 0,1 0,0 0,-1 1,1 0,0 0,-1 0,0 0,1 1,-1 0,1 0,-1 0,0 0,1 1,-1 0,1 0,-1 0,1 0,0 1,-1 0,1 0,0 0,0 0,0 0,0 2,-13 7,1 2,1 0,0 0,1 2,0 0,1 0,1 1,1 1,0 0,1 1,1 0,1 0,0 1,1 0,1 0,1 0,1 1,0 0,2 0,0 0,2 16,-1-30,1 0,1 0,-1 0,1 0,0 0,1-1,-1 1,1 0,1-1,-1 1,1-1,-1 1,1-1,1 0,-1 0,1-1,0 1,0-1,0 0,1 0,-1 0,1 0,0-1,0 0,1 0,-1 0,0-1,1 1,0-1,-1-1,1 1,0-1,0 0,19-1,0-1,-1-1,1-1,-1-1,0-1,0-1,0-2,-1 0,0-1,-1-2,0 0,-1-1,0-1,0-1,-2-1,0-1,0-1,-2 0,0-1,-1-1,10-15,-3 4,-2-1,-1-1,-2 0,-1-1,-1-1,-2-1,7-28,-19 61,-1 0,0 0,0 0,1 0,-2 0,1 0,0 0,0-1,-1 1,1 0,-1 0,1-1,-1 1,0 0,0-1,0 1,0 0,-1 0,1-1,-1 1,1 0,-1 0,0-1,0 1,0 0,0 0,0 0,0 0,0 0,-1 0,1 1,-1-1,1 0,-1 1,0-1,0 1,0 0,0-1,0 1,0 0,0 0,0 0,0 1,0-1,-1 0,1 1,0-1,-3 1,-1 0,0 1,0 0,0 0,0 1,1 0,-1 0,0 0,1 1,-1 0,1 0,0 0,0 0,0 1,0 0,1 0,-1 0,1 1,0-1,1 1,-1 0,1 0,0 1,0-1,0 0,1 1,0 0,0 0,0 0,1-1,0 1,0 1,3-1,1-1,0 0,0 1,0-1,0 0,1-1,0 1,0-1,0 0,0 0,1 0,0 0,-1-1,1 0,1 0,-1 0,0 0,1-1,-1 0,3 0,19 12,-17-9,0 1,0-1,0 2,-1 0,0 0,0 0,-1 1,0 1,-1-1,1 1,-2 1,1-1,-1 1,-1 0,0 0,0 1,-1 0,0-1,0 3,6 159,-10-170,0 1,0-1,0 1,1-1,-1 1,1-1,0 0,0 1,0-1,0 0,0 0,0 0,0 0,1 0,-1 0,1 0,-1 0,1 0,0 0,0-1,0 1,0-1,0 0,1 1,14 5</inkml:trace>
  <inkml:trace contextRef="#ctx0" brushRef="#br0" timeOffset="1983.75">3423 1196,'302'-1,"-289"2,-1-2,0 1,1-2,-1 1,0-2,0 0,0 0,0-1,-1 0,1-1,-1-1,0 1,-1-2,0 0,0 0,0 0,-1-2,0 1,0-1,-1 0,0-1,-1 0,0 0,0 0,-1-1,-1 0,0 0,0-1,-1 0,0 1,0-6,-4 13,1 0,-1 0,0 0,0 0,0 0,-1 0,1 0,-1 0,0 0,0 1,0-1,-1 0,1 0,-1 1,0-1,0 1,0 0,-1-1,1 1,-1 0,0 0,1 1,-1-1,-1 1,1-1,0 1,0 0,-1 0,0 0,1 1,-1-1,0 1,1 0,-1 0,0 0,-4 0,-3 1,1 0,-1 1,0 0,0 1,1 0,-1 1,1 0,0 1,0 0,0 0,0 1,1 1,-1-1,2 1,-1 1,0 0,1 0,-3 4,3-2,1-1,0 1,1 1,0-1,0 1,1 0,0 0,1 1,0 0,0-1,1 1,1 0,0 1,0-1,1 0,1 0,0 1,0-1,2 2,-2-6,1 1,1-1,-1 0,1 0,0 0,1 0,0 0,0 0,0-1,1 1,0-1,0 0,1 0,-1 0,1-1,1 0,-1 0,1 0,-1 0,2-1,-1 0,0 0,1-1,-1 0,1 0,0-1,0 1,0-1,4 0,11-1,0-1,0-1,-1-1,1-1,-1-1,0-1,0 0,0-2,0 0,-1-2,-1 0,1-1,-2-1,1-1,2-2,21-15,-1-2,-1-1,34-36,-55 50,-19 19,0-1,0 1,1-1,-1 1,0-1,0 0,0 1,0-1,1 1,-1-1,0 0,0 1,1-1,-1 0,0 1,1-1,-1 0,0 1,1-1,-1 0,1 0,-1 1,0-1,1 0,-1 0,1 0,-1 0,1 1,-1-1,0 0,1 0,-1 0,1 0,-1 0,1 0,-1 0,1 0,-1 0,1-1,-1 1,0 0,1 0,-1 0,1 0,-1-1,1 1,-1 0,0 0,1-1,-1 1,0 0,1-1,-1 1,0 0,0-1,1 1,-1-1,0 1,0 0,-11 44,9-37,0-5,1 1,-1 0,1 0,0-1,-1 1,1 0,1 0,-1 0,0 0,1 0,-1 0,1 0,0 1,0-1,1 0,-1 0,0 0,1 0,0 0,0 0,0 0,0 0,0-1,0 1,1 0,0 0,-1-1,1 1,0-1,0 0,0 1,0-1,1 0,-1 0,1-1,-1 1,1 0,0-1,-1 1,1-1,0 0,3 1,7-3,1-1,-1 0,0-1,0 0,0-1,0 0,-1-1,0 0,0-1,0-1,-1 0,1 0,6-7,1 1,123-78,-141 90,0 0,0 0,1 1,-1-1,0 0,1 1,-1-1,0 1,1-1,-1 1,1 0,-1 0,1 0,-1 0,1 0,-1 0,1 0,-1 0,1 0,-1 1,1-1,-1 0,0 1,1 0,-1-1,1 1,-1 0,0-1,0 1,0 0,1 0,-1 0,0 0,0 0,0 1,0-1,-1 0,1 0,0 1,0-1,-1 0,1 1,0 0,6 71,-7-51,0-19,-1 1,1-1,1 1,-1-1,0 1,1-1,0 0,0 1,0-1,0 0,0 1,1-1,0 0,-1 0,1 0,0 0,0-1,1 1,-1 0,1-1,-1 0,1 1,0-1,0 0,0-1,3 3,8-3</inkml:trace>
  <inkml:trace contextRef="#ctx0" brushRef="#br0" timeOffset="2300.645">5342 236,'-26'98,"5"2,4 0,5 1,4 1,4 1,-19 131,-26-42,25-161,9-22</inkml:trace>
  <inkml:trace contextRef="#ctx0" brushRef="#br0" timeOffset="2538.493">4890 773,'39'0,"31"0,14 0,2 0,-9 0,-8 0,-5 0,-10 0,-4 0,-6 0,-5 0,-5 0,-4 0,-1 0,-1 0,-1 0,-5 0</inkml:trace>
  <inkml:trace contextRef="#ctx0" brushRef="#br0" timeOffset="8006.183">5878 857,'-5'14,"-1"20,-5 8,0 7,-4 0,2-4,2-4,-1-5,1-4,2-2,8-6,4-12,7-8,0-5</inkml:trace>
  <inkml:trace contextRef="#ctx0" brushRef="#br0" timeOffset="8385.884">6019 433,'-5'0,"-6"0,-6 0,0 5,-3 2,8-1,6-1</inkml:trace>
  <inkml:trace contextRef="#ctx0" brushRef="#br0" timeOffset="9241.106">6273 829,'-5'-2,"1"0,-1 1,0-1,0 1,0 0,0 0,0 1,0-1,0 1,0 0,0 1,0-1,0 1,0 0,0 0,0 1,0-1,1 1,-1 0,1 0,-1 1,1-1,0 1,0 0,0 0,0 1,-2 2,-85 111,81-101,2 1,0 0,1 0,1 0,1 1,0 0,1 0,1 0,1 0,0 1,1 12,2-27,-1 0,1 0,0 0,0 0,0 0,1 0,-1 0,1 0,0-1,0 1,0 0,0-1,1 0,0 1,-1-1,1 0,0 0,1-1,-1 1,0-1,1 1,-1-1,1 0,0-1,0 1,0-1,0 1,0-1,0 0,0 0,0-1,0 1,0-1,1 0,-1 0,0-1,0 1,0-1,0 0,0 0,0 0,0 0,0-1,3-1,14-8,0 0,-1-1,-1 0,0-2,-1-1,0 0,-1-1,-1-1,0 0,-1-1,-2-1,3-3,14-17,86-132,-117 237,-2-34,1-22,0 0,0 0,1 0,0 0,1 0,0 0,0 1,1-1,1 0,0 0,0 0,1 0,0-1,1 1,0-1,0 0,1 0,0 0,0-1,1 1,3 2,1-7,-1 0,1 0,0-1,0 0,0-1,0 0,1-1,-1 0,1 0,-1-1,1-1,-1 0,0 0,1-1,-1 0,4-2,9-5,0-2,-1-1,0 0,-2-2,1 0,-1-1,-1-1,-1-1,12-14,7-5,0 2,-1-3,-2 0,-1-2,-3-2,-1-1,-2-1,-2-1,10-25,-18 26,-1 1,-3-2,-1 0,-2-1,-2 0,-3 0,-1 0,-2-1,-3-35,-26-19,26 98,-1-1,1 1,-1-1,0 1,0-1,1 1,-2 0,1 0,0 0,0 0,-1 1,1-1,-1 0,1 1,-1 0,0 0,1 0,-1 0,0 0,0 0,0 1,0-1,0 1,1 0,-1 0,0 0,0 0,0 0,0 1,0-1,0 1,0 0,1 0,-1 0,-9 7,0-1,1 2,0 0,0 0,1 1,0 0,1 1,1 0,-1 0,2 1,-1 0,2 0,-1 1,2 0,-5 13,-13 36,3 0,2 2,3 0,-3 34,13-73,1 0,2 1,0-1,2 1,0-1,2 1,1-1,1 0,1 0,1 0,1 0,1-1,2 0,0-1,1 0,2-1,0 0,1-1,1 0,8 6,-7-7,2-2,0 0,2-1,-1 0,2-2,0 0,1-2,1 0,0-2,0 0,1-1,0-2,1 0,12 1,35-17,-54 1</inkml:trace>
</inkml:ink>
</file>

<file path=ppt/ink/ink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57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6690 607,'28'-28,"2"1,1 1,0 2,2 1,1 2,1 1,10-3,-23 9,1 1,0 1,1 2,0 0,1 1,0 2,0 0,1 2,0 1,0 0,0 2,0 2,0 0,0 1,3 2,-25-2,0 0,0 1,0-1,-1 1,1-1,0 1,-1 0,0 1,1-1,-1 0,0 1,0 0,0 0,-1 0,1 0,-1 0,1 0,-1 1,0-1,0 1,-1 0,1-1,-1 1,0 0,0 0,0 0,0 0,-1 0,0 0,1 0,-1 0,-1 0,1 0,-1 0,1 0,-2 1,-3 14,0 0,-2-1,0 0,-2 0,1 0,-2-1,-1 0,0-1,-1 0,0-1,-2 0,-5 4,-155 164,88-96,3 3,-46 70,76-59,51-98,1 0,0 1,0-1,1 0,-1 1,1-1,-1 0,1 1,0-1,1 1,-1-1,0 1,1-1,0 0,0 1,0-1,0 0,0 0,1 0,-1 0,1 0,0 0,0 0,0 0,0-1,1 1,-1-1,1 1,-1-1,3 1,14 5,1-1,-1-1,1-1,0-1,1-1,-1 0,1-1,-1-2,1 0,-1-1,1-1,-1-1,0-1,0-1,0 0,-1-1,1-2,3-2,-8 6,0 0,0-1,0-1,-1 0,1-1,-2-1,1 0,-1-1,0-1,-1 1,0-2,1-2,0-4</inkml:trace>
  <inkml:trace contextRef="#ctx0" brushRef="#br0" timeOffset="450.215">7677 777,'394'-380,"-394"380,0 0,0 1,0-1,0 1,0-1,1 0,-1 1,0-1,0 1,0-1,0 0,1 1,-1-1,0 0,0 1,1-1,-1 0,0 1,1-1,-1 0,0 0,1 1,-1-1,0 0,1 0,-1 0,1 0,-1 1,0-1,1 0,-1 0,1 0,-1 0,0 0,1 0,-1 0,1 0,-1 0,0 0,1 0,-1 0,1-1,-1 1,0 0,1 0,-1 0,1 0,-1-1,0 1,1 0,-1 0,0-1,0 1,1 0,-1-1,0 1,1 0,-1-1,0 1,0 0,0-1,0 1,1-1,-1 1,-6 43,4-31,0-8,1 0,0 0,0 0,0 0,0 0,1 0,0 0,0 0,0 0,0 0,1 0,-1 0,1 0,0 0,0 0,0 0,1-1,-1 1,1 0,0-1,0 1,1-1,-1 0,1 1,-1-1,1 0,0-1,0 1,0 0,0-1,1 0,-1 0,1 0,0 0,-1 0,1-1,0 0,0 1,0-1,3 0,3-2,1-1,-1 0,0-1,0 0,0 0,-1-1,1 0,-1-1,0 0,0 0,0-1,-1-1,0 1,0-1,-1 0,0-1,0 0,0 0,-1 0,-1-1,1 0,1-4,51-59,-44 59</inkml:trace>
  <inkml:trace contextRef="#ctx0" brushRef="#br0" timeOffset="845.75">8636 354,'-6'15,"0"0,1 0,0 1,2 0,0 0,0 0,1 0,1 1,1-1,1 0,0 1,1-1,0 0,1 0,2 3,-4-16,0 1,1-1,-1 0,1 0,-1 0,1-1,0 1,0 0,0-1,0 1,1-1,-1 0,1 1,-1-1,1-1,0 1,0 0,-1 0,2-1,-1 0,0 0,0 0,0 0,0 0,1 0,-1-1,0 0,0 1,1-1,-1-1,0 1,1 0,-1-1,0 0,0 1,1-1,-1 0,2-2,9-3,0 0,-1-2,-1 1,1-2,-1 0,0 0,-1-1,1-1,2 0,0-1,-1-1,0 0,-1 0,-1-1,0-1,-1 0,0 0,-1-1,-1 0,-1-1,0 0,-1 0,-1 0,-1-1,0 0,-1 0,-1 0,-1 0,0 0,-1 0,-1 0,-1 0,-4-17,3 25,0 0,-1 0,0 1,-1-1,0 1,0 0,-1 1,0-1,0 1,-1 0,0 1,-1-1,0 2,0-1,0 1,-1 0,0 1,0-1,0 2,-1 0,-7-3,11 7,0-1,-1 1,1 0,0 1,-1-1,1 1,0 1,-1-1,1 1,0 0,0 1,0-1,1 1,-1 0,1 1,-1-1,1 1,0 0,0 0,1 1,-1-1,1 1,0 0,0 0,1 1,0-1,-1 1,2 0,-1 0,1 0,0 0,0 0,1 0,-1 0,1 1,1-1,-1 0,1 1,0-1,1 1,0-1,0 0,1 4,3 4,2 0,-1 0,2 0,0-1,0 0,1-1,1 0,0-1,1 1,0-2,0 0,1 0,1-1,-1 0,1-1,1-1,0 0,13 4,-1 2,1-1,1-2,-1 0,2-2,-1-1,1-1,0-2,20 0,-16-2</inkml:trace>
  <inkml:trace contextRef="#ctx0" brushRef="#br0" timeOffset="4031.902">7621 947,'337'-12,"-266"5,767-109,-333 6,-477 104</inkml:trace>
  <inkml:trace contextRef="#ctx0" brushRef="#br0" timeOffset="-5105.622">2964 269,'-284'637,"222"-515,-4-2,-50 64,110-176,-39 52,43-61</inkml:trace>
  <inkml:trace contextRef="#ctx0" brushRef="#br0" timeOffset="-4703.959">2823 410,'16'34,"-2"1,-1 0,-1 0,-3 2,0-1,-3 1,-1 0,-1 0,-3 1,-1-1,-1 1,-1 24,-1-45,1-1,1 0,1 1,0-1,1 1,1-1,0 0,1 1,1-1,0-1,2 1,0-1,0 1,1-2,5 7,-8-17,-1-1,2 0,-1 1,0-2,0 1,1 0,-1-1,1 0,0 0,0 0,0-1,0 0,0 0,0 0,0 0,0-1,0 0,1 0,-1 0,0-1,0 1,0-1,0-1,0 1,0-1,0 0,0 0,-1 0,1 0,-1-1,1 0,-1 0,0 0,0 0,-1-1,3-2,13-16,0-2,-1 0,-1-1,-2 0,0-2,-2 0,-1 0,-1-1,-1 0,1-11,14-42,-3-1,-4-1,-4 0,-3-2,-1-71,-10 127</inkml:trace>
  <inkml:trace contextRef="#ctx0" brushRef="#br0" timeOffset="-4319.217">3557 974,'-5'14,"1"-1,1 1,0 0,1 0,1 0,0 0,0 0,2 0,0 1,0-1,1 0,1-1,0 1,1 0,1-1,1 2,-4-12,0 1,0-1,1 0,0 0,-1-1,1 1,0 0,1-1,-1 0,0 0,0 0,1 0,0 0,-1-1,1 1,0-1,-1 0,1 0,0-1,0 1,0-1,0 0,0 0,0 0,0 0,0-1,-1 1,1-1,0 0,0 0,0-1,-1 1,1-1,-1 0,2-1,6-2,-1-1,0 0,-1-1,1 0,-1 0,-1-1,0 0,0-1,0 0,-1 0,5-8,-7 10,0-1,0 0,-1 0,0-1,0 1,-1-1,0 0,0 0,-1 0,0 0,-1 0,0 0,-1 0,0-1,0 1,-1 0,0 0,0-1,-1 1,0 0,-1 1,0-1,-1 0,1 1,-2-1,-4-6,3 9,0 0,-1 0,1 1,-1-1,-1 1,1 1,-1 0,0 0,0 0,0 1,0 0,-1 1,1 0,-1 0,0 0,1 1,-1 1,0 0,0 0,0 0,1 1,-1 1,0-1,1 1,-1 1,1 0,-7 3,-6 6</inkml:trace>
  <inkml:trace contextRef="#ctx0" brushRef="#br0" timeOffset="-3985.894">4234 326,'29'520,"-31"-274,-24-163,16-69</inkml:trace>
  <inkml:trace contextRef="#ctx0" brushRef="#br0" timeOffset="-3751.119">3952 664,'33'10,"31"2,14 1,-2-4,-4-2,-9-2,-11-3,-5-1,-5-1,-5 0,-4-1,-3 0,-2 1,0 0,-6 0</inkml:trace>
  <inkml:trace contextRef="#ctx0" brushRef="#br0" timeOffset="-3417.223">4799 861,'27'4,"1"-1,0-2,0-1,0-1,0-2,0 0,-1-2,1-1,-1-1,15-7,-39 13,1-1,-1 1,0-1,0 1,0-1,0 0,0 0,-1-1,1 1,-1 0,1-1,-1 0,0 1,0-1,0 0,0 0,-1 0,1 0,-1-1,0 1,1 0,-2-1,1 1,0-1,-1 1,1 0,-1-1,0 1,0-1,-1 1,1-1,-1 1,1-1,-1 1,0 0,0-1,-1 1,1 0,-1 0,0 0,1 0,-1 0,-1 0,1 0,0 1,-1-1,1 1,-1 0,0 0,0-1,-4-2,0 0,0 1,-1 0,0 0,1 0,-1 1,-1 0,1 1,0 0,-1 0,1 1,-1 0,0 0,1 1,-1 0,0 0,1 1,-1 1,1-1,-1 1,1 1,0-1,0 2,0-1,0 1,1 0,-1 0,1 1,0 0,-1 1,-6 6,0-1,0 2,1 0,1 0,0 1,1 1,1 0,0 0,1 1,0 0,2 1,0 0,1 0,0 1,1-1,-1 16,5-23,1-1,-1 1,2-1,0 1,0-1,1 0,0 1,0-1,1 0,0 0,1 0,0-1,0 1,1-1,0 0,0 0,1-1,0 0,1 0,-1 0,1 0,1-1,-1-1,9 6,1 1,1-2,0 0,1-1,0 0,0-2,0 0,1-1,0-1,1-1,-1-1,3-1,111-18,-108 10</inkml:trace>
  <inkml:trace contextRef="#ctx0" brushRef="#br0" timeOffset="-2948.76">1750 1567,'1112'-81,"-202"66,-136-4,-356-8,-394 26,0-1,-1-2,1 0,-1-1,0-2,-1 0,0-2,0 0,-1-1,0-1,13-10,-20 11</inkml:trace>
  <inkml:trace contextRef="#ctx0" brushRef="#br0" timeOffset="-2566.261">5759 664,'-10'14,"2"5,2 4,2-1</inkml:trace>
  <inkml:trace contextRef="#ctx0" brushRef="#br0" timeOffset="-2338.602">5645 1059,'5'14,"11"5,3 0</inkml:trace>
  <inkml:trace contextRef="#ctx0" brushRef="#br0" timeOffset="21072.39">1 2612,'28'9,"0"0,1-2,0-1,0-1,1-2,0-1,-1-1,1-2,0 0,-1-2,1-2,-1 0,0-2,26-11,-37 12,0-1,-1-1,0-1,-1 0,0-1,0-1,-1-1,0 0,-1-1,-1 0,0-1,-1-1,0 0,-1 0,-1-1,0-1,-2 0,3-5,-9 15,-1 1,0-1,0 0,-1 1,1-1,-1 0,-1 0,1 1,-1-1,-1 0,1 1,-1-1,0 1,0-1,-1 1,0 0,0 0,-1 0,1 1,-1-1,0 1,-1 0,1 0,-1 0,0 0,0 1,-1 0,1 0,-1 1,0-1,0 1,0 0,-1 1,1 0,0 0,-3 0,-9-3,0 2,0 1,-1 0,1 1,-1 1,1 1,-1 1,1 0,0 1,0 1,0 1,0 0,1 2,0 0,0 0,1 2,0 0,0 1,1 1,0 0,1 1,0 0,1 1,1 1,0 0,1 0,0 2,1-1,1 1,0 0,1 1,-5 16,10-23,0-1,1 1,-1 1,2-1,0 0,0 0,1 1,0-1,0 0,1 0,1 1,0-1,0 0,1 0,0 0,1-1,0 1,1-1,-1 0,2 0,-1-1,1 1,1-1,0 0,0-1,0 0,1 0,0 0,0-1,1 0,-1-1,1 0,9 4,12 0,-1-1,1-1,0-2,1-1,-1-1,1-1,-1-2,1-1,0-2,-1-1,23-6,-14 3,0-3,-1-1,0-1,-1-3,0 0,-2-3,11-7,52-35,-2-4,-2-5,7-13,-71 57</inkml:trace>
  <inkml:trace contextRef="#ctx0" brushRef="#br0" timeOffset="21809.17">1666 2159,'-70'36,"3"3,0 2,3 4,-58 51,99-77,4-6,1 2,1 0,0 1,1 0,0 2,1 0,2 0,-5 8,16-22,0-1,0 1,0 0,0 0,0 0,1 0,0 0,0 0,0 0,0 1,1-1,-1 0,1 1,0-1,0 0,1 1,0-1,-1 0,1 0,1 0,-1 1,0-1,1 0,0-1,0 1,0 0,1 0,-1-1,1 0,0 1,0-1,0 0,0 0,0-1,1 1,-1-1,1 1,0-1,0 0,0 0,0-1,0 1,0-1,0 0,0 0,1-1,-1 1,2-1,12-3,1-1,-1-1,0 0,0-1,0-2,-1 1,0-2,0 0,-1-2,-1 1,0-2,0 0,12-13,27-27,-2-2,-2-2,0-7,5-5,-5 11,-53 85,-146 270,60-130,-68 181,140-306,3 1,1 0,2 1,2 0,2 1,3 0,1 0,2 0,4 32,-2-69,-1 0,1-1,1 1,0 0,0-1,1 0,0 1,0-1,1 0,0 0,0-1,1 1,0-1,0 0,1 0,0-1,0 1,0-1,1-1,0 1,0-1,1 0,4 2,-10-7,1 1,-1-1,0 0,0 0,1 0,-1 0,0 0,1 0,-1-1,0 1,0-1,1 1,-1-1,0 0,0 0,0 0,0 0,0 0,0 0,0-1,-1 1,1-1,0 1,-1-1,1 0,-1 0,1 1,-1-1,0 0,0 0,0 0,0-1,0 1,0 0,-1 0,1 0,-1-1,0 1,1 0,-1 0,0-1,0 1,0 0,-1-1,1 1,-1 0,1 0,-1 0,0-1,1 1,-1 0,0 0,0 0,-1 0,1 0,-11-26,-1 0,-1 1,-1 0,-2 2,-1 0,0 0,-2 2,-1 0,0 2,-2 0,-16-11,19 14,-192-155,211 173,0 0,0 0,0-1,0 1,0 0,0 0,0-1,0 1,0-1,0 1,0-1,1 1,-1-1,0 0,0 1,1-1,-1 0,0 0,1 1,-1-1,0 0,1 0,-1 0,1 0,0 0,-1 0,1 0,0 0,-1 0,1 0,0 0,0 0,0 0,0 0,0 0,0 0,0 0,0 0,1 0,-1 0,0 0,1 0,-1 0,0 0,1 0,-1 0,1 1,0-1,-1 0,1 0,0 0,-1 1,1-1,0 0,0 1,-1-1,1 0,0 1,0 0,1-1,385-57,-22-16,-334 68</inkml:trace>
  <inkml:trace contextRef="#ctx0" brushRef="#br0" timeOffset="22920.553">2060 2386,'-4'36,"1"1,1 0,2 0,2 0,1 0,2-1,8 30,-12-60,1 0,0 0,0-1,0 1,0-1,1 1,0-1,0 0,1 0,-1 0,1 0,0-1,0 0,1 0,-1 0,1 0,0 0,0-1,0 0,0 0,1-1,-1 1,1-1,0 0,0-1,-1 1,1-1,0 0,0-1,0 0,0 0,0 0,0 0,0-1,0 0,0 0,0-1,5-1,7-6,1-1,-2-1,0 0,0-1,-1-1,-1-1,9-9,-12 12,2-1,0 0,0-1,-1-1,-1-1,-1 1,0-2,0 0,-2 0,0 0,-1-1,-1-1,0 1,-1-1,-1 0,-1-1,1-7,-17-86,4 94</inkml:trace>
  <inkml:trace contextRef="#ctx0" brushRef="#br0" timeOffset="23792.492">3161 2358,'36'-19,"-35"19,0-1,-1 1,1 0,0 0,-1-1,1 1,0 0,-1-1,1 1,-1 0,1-1,-1 1,1-1,-1 1,1-1,-1 1,1-1,-1 1,0-1,1 0,-1 1,0-1,0 0,1 1,-1-1,0 0,0 1,0-1,0 0,0 1,0-1,0 0,0 1,0-1,0 0,0 1,0-1,0 0,-1 1,1-1,0 0,-1 1,1-1,0 0,-1 1,1-1,-1 1,1-1,0 1,-1-1,0 1,1-1,-8 0,1 0,-1 0,1 0,-1 1,0 0,1 0,-1 1,1 0,-1 1,1 0,-1 0,1 0,0 1,-5 2,7-3,-21 10,0 0,1 2,0 1,2 1,0 2,0 0,2 1,0 1,1 1,1 0,-13 22,24-34,1 1,1 0,0 0,0 1,1-1,0 1,1 0,0 0,0 5,3-12,0 0,1 0,-1-1,1 1,0 0,0 0,1 0,-1 0,1-1,0 1,0 0,0 0,0-1,1 1,-1-1,1 1,0-1,0 0,0 1,0-1,1 0,0-1,-1 1,1 0,0-1,0 1,0-1,0 0,1 0,0 0,7 2,0-2,-1 1,1-1,0-1,0 0,0 0,0-1,0-1,0 0,0 0,0-1,0-1,0 1,-1-2,1 1,-1-2,0 1,0-1,4-4,26-14,-2 0,0-3,-2-1,20-21,-13 12,77-79,-120 116,0 0,0 0,0-1,1 1,-1 0,0 0,1 0,-1 0,0-1,1 1,-1 0,1-1,-1 1,1 0,0-1,-1 1,1 0,0-1,-1 1,1-1,0 1,-1-1,1 1,0-1,0 0,0 1,-1-1,1 0,0 0,0 0,0 0,0 1,0-1,0 0,-1 0,1-1,0 1,0 0,0 0,0 0,0-1,-1 1,1 0,0-1,0 1,0 0,-1-1,1 1,0-1,-1 0,1 1,0-1,-1 1,1-1,-1 0,1 0,-1 1,1-1,-1 0,0 0,1 1,-1-1,0 0,0 0,1 0,-1 0,0 1,0-1,0-1,0 89,-3-77,2 0,0-1,0 1,0 0,1-1,1 1,0 0,0-1,1 1,0-1,0 1,1-1,1 0,-1 0,1 0,1 0,0-1,0 0,1 0,0 0,0-1,1 1,2-2,0 0,0-1,1 0,0 0,0-1,0 0,0-1,0 0,1-1,0 0,-1 0,1-1,0-1,0 0,0 0,0-1,-1-1,1 1,0-2,-1 1,0-2,1 1,-1-2,-1 1,1-1,-1 0,1-1,-1 0,6-7,31-27,-2-3,-1-1,-3-2,30-45,-47 59,-1-1,-2-1,-1-1,-2 0,-1-2,-2 0,-2 0,-1-2,-2 1,-1-1,-3 0,1-18,-5 32,1 10,-1 0,0 0,-1-1,-1 1,0 0,-1 0,-1 0,0 0,-1 1,0-1,-2 0,5 13,1 0,-1 0,-1 1,1-1,0 0,0 0,-1 1,1-1,-1 0,1 1,-1 0,0-1,1 1,-1 0,0 0,0 0,0 0,0 0,0 0,0 1,0-1,0 1,0-1,-1 1,1 0,0 0,0 0,0 0,0 0,-1 0,1 0,0 1,0 0,0-1,0 1,0 0,0 0,0 0,0 0,0 0,0 0,-1 2,-62 68,53-43,0-1,2 2,1-1,1 2,2-1,1 1,1 0,2 0,0 0,2 0,2 3,-1-4,2-1,0 0,2 0,1 0,1 0,2-1,0 0,2-1,1 0,14 23,15 17,-40-66,-3-4</inkml:trace>
  <inkml:trace contextRef="#ctx0" brushRef="#br0" timeOffset="24025.511">3670 2132,'223'-20,"143"10,-331 11,0 2,0 1,-1 2,1 2,-2 1,21 8,-32-7,-5 0</inkml:trace>
  <inkml:trace contextRef="#ctx0" brushRef="#br0" timeOffset="24228.063">4685 2358,'-4'48,"-2"20,4 4,9-10,2-17</inkml:trace>
  <inkml:trace contextRef="#ctx0" brushRef="#br0" timeOffset="24476.49">4742 1821,'10'34,"2"10</inkml:trace>
  <inkml:trace contextRef="#ctx0" brushRef="#br0" timeOffset="24725.203">5081 2329,'-16'23,"1"1,1 0,1 1,1 0,1 1,1 1,2-1,-5 26,12-49,0 0,0 0,1 0,-1 0,1 0,0 1,0-1,0 0,0 0,0 0,1 0,-1 0,1 1,0-1,0 0,0 0,0-1,1 1,-1 0,1 0,-1-1,1 1,0 0,0-1,1 0,-1 0,0 1,1-2,-1 1,1 0,0 0,-1-1,1 1,0-1,0 0,0 0,0 0,0 0,0 0,0-1,0 0,1 1,-1-1,0 0,2-1,6-1,0 0,1-1,-1-1,0 0,-1 0,1-1,-1-1,0 1,0-2,-1 1,0-1,0-1,0 0,-1 0,0 0,-1-1,0-1,5-7,-5 5,0 0,0-1,-1 0,-1 0,0 0,-1-1,0 1,-1-1,-1 0,0 0,-1-1,0 1,-1 0,-1 0,0 0,-1-1,-1 1,0 1,0-1,-2 0,-5-11,8 20,-1 1,0 1,0-1,0 0,0 1,-1-1,1 1,-1 0,0 0,0 1,0-1,0 1,-1 0,1 0,0 0,-1 0,0 1,1 0,-1 0,0 0,1 1,-1-1,0 1,0 0,0 1,1-1,-1 1,0 0,0 0,1 0,-1 1,1 0,-1 0,1 0,0 0,0 0,0 1,0 0,0 0,0 0,1 0,0 1,-1 1,-10 11</inkml:trace>
  <inkml:trace contextRef="#ctx0" brushRef="#br0" timeOffset="25092.818">5476 2583,'224'-266,"-223"267,-1 0,0 0,0 0,0 0,1-1,-1 1,0 0,1 0,-1-1,1 1,-1 0,0 0,1-1,0 1,-1-1,1 1,-1 0,1-1,0 1,0-1,-1 0,1 1,0-1,0 1,-1-1,1 0,0 0,0 1,0-1,-1 0,1 0,0 0,0 0,0 0,0 0,0 0,-1 0,1-1,0 1,0 0,0 0,-1-1,1 1,0 0,0-1,-1 1,1-1,0 1,-1-1,1 1,0-1,-1 0,1 1,-1-1,1 0,-1 1,1-1,-1 0,0 1,1-1,-1 0,0 0,1 7,-1 1,1-1,0 1,0-1,1 0,-1 0,2 1,-1-1,0-1,1 1,1 0,-1 0,0-1,1 0,0 0,1 0,-1 0,1-1,0 0,0 1,0-2,0 1,1-1,0 0,0 0,-1 0,1-1,1 0,-1 0,0 0,1-1,-1 0,0 0,1-1,-1 0,5 0,0-2,0-1,-1 0,0 0,1-1,-1-1,-1 1,1-2,-1 1,0-1,0-1,0 1,-1-1,0-1,0 0,-1 0,5-8,81-155,-81 145,-4 8</inkml:trace>
  <inkml:trace contextRef="#ctx0" brushRef="#br0" timeOffset="28410.237">6717 2555,'-9'24,"-14"18,-6 5,-4 1,-1-3,0-5,2-9,1-5,-4-2,0-1,5 1,8-3</inkml:trace>
</inkml:ink>
</file>

<file path=ppt/ink/ink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4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1 693,'25'0,"1"0,0-2,-1-1,0-1,1-1,-1-1,-1-1,1-1,-2-2,1 0,17-11,4-6,-1-3,-2-1,-1-3,-1-1,-2-2,-1-1,23-34,77-75,-103 113,-18 17,0 0,0 2,2 0,0 0,0 2,2 0,16-8,-34 20,1 0,-1 1,0-1,0 0,1 1,-1-1,0 1,0-1,1 1,-1 0,0 0,1 0,-1 1,0-1,1 1,-1-1,0 1,1-1,-1 1,0 0,0 0,0 0,0 1,0-1,0 0,0 1,-1-1,1 1,0 0,-1-1,1 1,-1 0,1 0,-1 0,0 0,0 0,0 0,0 0,-1 1,1-1,0 0,-1 1,1-1,-1 0,0 1,0-1,0 0,0 1,0-1,-1 2,-3 24,-2 0,-1-1,-1 0,-1 0,-1 0,-2-1,0-1,-8 9,2 3,-187 336,204-368,0-1,-1 0,0 0,1 0,-2 0,1 0,0-1,-1 1,0-1,0 1,0-1,0 0,0 0,0 0,-1-1,0 1,1-1,-1 0,0 0,0 0,0-1,0 1,-1-1,1 0,0 0,-1 0,1-1,0 1,-1-1,1 0,-1-1,1 1,0-1,-1 0,1 0,0 0,-2-1,-44-64,41 42</inkml:trace>
</inkml:ink>
</file>

<file path=ppt/ink/ink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4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177 142,'-3'5,"-41"70,3 2,-24 64,42-26,22-111,1 0,1 0,-1 0,1 0,-1 0,1 0,0-1,1 1,-1 0,1 0,-1-1,1 1,0-1,1 1,-1-1,0 0,1 0,0 0,0 0,0 0,0-1,0 1,0-1,1 0,-1 0,1 0,2 0,10 3,0-2,1 0,-1-1,1 0,0-1,0-1,-1-1,1-1,0 0,-1-1,1 0,-1-2,0 0,0 0,-1-2,0 0,0-1,0 0,-1-1,2-2,-1-1,0 0,-1-1,-1-1,0 0,0-1,-2 0,0-1,-1 0,0-1,-1 0,-1 0,3-12,-6 18,-2 1,0-1,0 0,-1 0,0 0,-1-1,0 1,-1 0,0 0,-1 0,0-1,-1 1,0 0,-1 0,0 0,0 1,-1-1,-1 1,0 0,0 0,-1 0,0 1,-6-6,4 5,0 0,-1 1,-1 0,0 1,0 0,0 0,-1 1,0 0,-1 1,1 0,-1 1,0 0,0 1,-1 1,0-1,1 2,-1 0,0 1,0 0,0 1,0 0,0 1,0 0,0 1,1 1,-1 0,-10 4,-3 6</inkml:trace>
</inkml:ink>
</file>

<file path=ppt/ink/ink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5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1,'-22'40,"11"-3,2 0,2 1,1 0,2 0,1 0,2 0,2 1,2 4,-2 23,-17 196,-1-40,0-172,6-32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25:44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501 194,'-12'17,"2"-1,0 1,1 1,1 0,0 0,2 1,0 0,1 0,0 0,2 1,1-1,0 1,1 0,2 14,-9 52,-43 192,51-275,0 1,0-1,0 0,0 0,0 0,1 0,0 0,-1 0,1 0,0 0,0-1,1 1,-1 0,0 0,1-1,0 1,0-1,0 1,0-1,0 0,0 0,0 0,1 0,-1 0,1 0,-1-1,1 1,0-1,0 0,0 0,-1 0,1 0,0 0,0-1,0 1,0-1,1 0,-1 0,0 0,0 0,0 0,0-1,0 1,0-1,0 0,2-1,50 1,-28-1,-1 1,0 1,1 1,-1 2,0 0,0 2,24 8,-18-4,-21-10</inkml:trace>
  <inkml:trace contextRef="#ctx0" brushRef="#br0" timeOffset="921.76">1178 412,'94'-27,"-77"22,-1 1,1 0,0 1,0 1,0 0,1 1,-1 1,0 1,0 1,0 0,0 1,0 0,0 2,-1 0,15 7,-29-11,-1 0,1 0,0 0,-1 0,1 1,-1-1,0 1,1-1,-1 1,0-1,0 1,0 0,0 0,0-1,-1 1,1 0,0 0,-1 0,1 0,-1 0,0 0,0 0,0 0,0 0,0 0,0 0,0 0,-1 0,1 0,-1-1,1 1,-1 0,0 0,1 0,-1 0,0-1,0 1,-1 0,0 0,-51 64,-154 130,204-193,0 0,0 1,0-1,0 1,0-1,1 1,0 0,0 0,0 0,0 0,0 0,1 0,0 1,0-1,0 1,0-1,1 1,-1-1,1 1,0-1,1 0,-1 1,1-1,0 1,0-1,0 0,1 1,-1-1,1 0,0 0,1 0,-1 0,0-1,1 1,0 0,0-1,0 0,0 0,1 0,-1 0,1 0,0-1,0 0,0 0,0 0,0 0,1 0,5 3,1-1,0 0,0-1,-1 0,2-1,-1 0,0 0,0-2,1 1,-1-1,0-1,1 0,-1-1,0 0,0 0,0-1,0-1,-1 0,1 0,-1-1,0-1,0 1,-1-1,0-1,0 0,0 0,-1-1,0 0,1-2,-3-5</inkml:trace>
  <inkml:trace contextRef="#ctx0" brushRef="#br0" timeOffset="2570.224">2025 315,'11'-32,"-11"32,0 0,0 1,0-1,0 1,0-1,0 0,0 1,0-1,0 1,0-1,0 0,0 1,1-1,-1 0,0 1,0-1,0 1,0-1,1 0,-1 0,0 1,0-1,1 0,-1 1,0-1,1 0,-1 0,0 1,1-1,-1 0,0 0,1 0,-1 1,0-1,1 0,-1 0,1 0,-1 0,0 0,1 0,-1 0,1 0,-1 0,0 0,1 0,-1 0,1 0,-1 0,0-1,1 1,20 336,-20-303,-2 1,-2 0,0-1,-3 0,0 0,-2 0,-11 26,-23-6,30-50</inkml:trace>
  <inkml:trace contextRef="#ctx0" brushRef="#br0" timeOffset="4728.286">2485 0,'51'123,"-39"-75,-3 1,-1 0,-3 1,-2-1,-3 1,-1 0,-3-1,-1 1,-6 13,-9 174,16-66,0-165,-1-2,1 1,-1-1,0 1,0-1,0 0,-1-1,1 0,-1 0,0 0,0 0,0-1,0 0,0 0,-1-1,1 1,-1-1,1-1,-1 1,1-1,-1-1,1 1,-4-1,-26 3,-752 95,-421 76,919-128,286-47,0-1,-1 1,1-1,1 0,-1 0,0-1,1 1,-1-1,1 0,0 1,0-1,1-1,-1 1,1 0,0-1,0 1,0-1,1 0,0 1,0-1,0 0,0 0,1 0,0 0,0 0,0 1,0-1,1 0,0 0,0 0,0 0,1 1,-1-1,1 1,1-2,-1-26,0-1006,-2 1033,0 0,0 0,0 0,1 1,0-1,0 0,0 0,0 1,1-1,0 1,0-1,0 1,0 0,1 0,-1 0,1 0,0 0,1 1,-1-1,0 1,1 0,0 0,0 0,0 1,0-1,0 1,1 0,-1 0,1 0,-1 1,1-1,-1 1,1 0,0 1,0-1,0 1,-1 0,3 0,391 3,-390-3,1356-34,-1316 30,69-6,0 6,110 9,-223-6,-1 1,1 0,0 0,-1 1,1-1,0 1,-1-1,1 1,-1 0,1 1,-1-1,0 1,1-1,-1 1,0 0,0 0,0 0,0 1,-1-1,1 1,0-1,-1 1,0 0,0 0,0 0,0 0,0 0,-1 1,1-1,-1 0,1 4,-5 1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5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148 626,'-20'25,"2"0,1 1,0 1,2 1,1 0,2 1,1 0,-6 24,16-51,0-1,0 1,0 0,1 0,-1 0,1 0,-1 0,1-1,0 1,-1 0,1 0,0 0,0 0,1 0,-1 0,0 0,1 0,-1 0,1 0,-1 0,1-1,0 1,0 0,0 0,0-1,0 1,0-1,0 1,1-1,-1 1,1-1,-1 0,1 0,-1 1,1-1,0 0,-1 0,1-1,0 1,0 0,0-1,-1 1,1-1,0 1,0-1,0 0,0 0,0 0,0 0,0 0,0 0,2-1,15-6,0 0,-1-1,1-2,-1 0,-1 0,0-2,-1 0,0-1,-1 0,0-1,-1-1,-1-1,6-7,25-36,-3-3,-3-1,-2-1,1-12,-25 56,-1 0,-1-1,-1 0,-1 0,-1-1,-1 0,-1 0,-1-1,0 0,-2 1,-1-1,-1 0,0 0,-2 0,-1 0,-1 1,-1-2,3 19,0 1,0 0,-1 0,1-1,-1 1,0 1,0-1,-1 0,1 1,-1 0,0 0,1 0,-1 0,-1 0,1 1,0 0,-1 0,1 0,-1 0,1 1,-1 0,0 0,0 0,1 0,-1 1,0 0,0 0,0 0,0 0,0 1,1 0,-1 0,0 0,1 1,-1 0,0 0,1 0,0 0,0 0,-1 1,2 0,-1 0,0 0,-1 2,-14 9,1 1,1 1,0 1,1 0,1 1,0 1,2 0,0 1,1 0,1 1,1 0,1 1,1 0,1 1,0-1,2 1,1 1,1-1,1 0,1 1,1 0,1 8,3-12,1-1,1 0,1 0,1 0,0-1,1-1,1 1,1-1,0-1,1 0,1-1,0 0,1-1,1 0,0-1,1-1,0-1,1 0,1-1,-1-1,1 0,1-1,-1-2,1 1,1-2,-1-1,1 0,0-2,-1 0,10-1,12 1,-6-3</inkml:trace>
</inkml:ink>
</file>

<file path=ppt/ink/ink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0 113,'44'9,"47"0,23-4,6-6,-7-8,-9-2,-12-5,-13 1,-9-2,-8 2,-9-1,-9 2,-2 3,-4 4,-8 3</inkml:trace>
</inkml:ink>
</file>

<file path=ppt/ink/ink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6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0,'-14'34,"-2"4,1 1,2 1,2 0,-2 18,11-54,1 0,0 0,0 0,0 0,1 0,-1 1,1-1,0 0,0 0,1 1,-1-1,1 0,0 0,0 0,0 0,1 0,-1 0,1 0,0 0,0 0,0-1,1 1,-1-1,1 0,0 1,0-1,0-1,0 1,1 0,-1-1,1 1,3 1,6-4,0 0,0-1,0-1,0 0,0 0,0-1,-1-1,1 0,-1-1,0 0,0-1,-1 0,0-1,0 0,8-7,124-91,-142 104,1 0,-1 0,0 0,0 0,0 1,1-1,-1 0,0 1,0-1,1 1,-1-1,1 1,-1 0,1-1,-1 1,0 0,1 0,-1 0,1 0,-1 0,1 1,-1-1,0 0,1 1,-1-1,0 1,1-1,-1 1,0 0,1-1,-1 1,0 0,0 0,0 0,0 0,0 0,0 0,0 0,0 0,0 0,-1 1,1-1,0 0,-1 1,1-1,-1 0,1 1,-1-1,0 1,1-1,-1 0,0 2,3 14,-3-11,0 1,0 0,1 0,0-1,0 1,0-1,1 1,0-1,1 1,-1-1,1 0,0 0,1 0,-1-1,1 1,0-1,1 0,-1 0,1 0,0-1,0 1,1-1,-1-1,1 1,0-1,0 0,0 0,0 0,1-1,0 0,0-1,1 1,-1-2,1 1,-1-1,1 0,-1 0,1-1,-1 0,0-1,1 1,-1-1,0-1,0 1,0-1,0-1,-1 1,1-1,-1 0,0-1,0 1,0-1,-1 0,0-1,0 1,0-1,0 0,-1 0,1-4,10-14,-2-1,-2-1,0 0,-1-1,-2 0,0 0,-2 0,1-20,-5 22</inkml:trace>
</inkml:ink>
</file>

<file path=ppt/ink/ink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6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127 115,'-12'10,"1"0,1 1,-1 0,2 1,-1 0,2 0,-1 1,2 0,0 1,0-1,2 1,-1 1,2-1,0 1,1-1,0 3,3-13,0 0,1-1,0 1,-1 0,2 0,-1-1,0 1,1-1,-1 1,1-1,0 1,0-1,0 0,1 0,-1 0,1 0,0 0,-1-1,1 1,0-1,1 0,-1 0,0 0,1 0,-1 0,1-1,-1 0,1 0,0 0,0 0,-1 0,3-1,4 2,-1-1,1 0,-1 0,1-1,0-1,-1 0,1 0,-1-1,1 0,-1 0,0-1,7-3,-4-1,0-1,0-1,-1 0,0 0,-1-1,0 0,0-1,-1 0,-1-1,0 0,0 0,-1 0,-1-1,0 0,0-1,-2 1,0-1,0 0,0-9,-3 17,0 0,-1-1,0 1,0 0,-1 0,1-1,-1 1,-1 0,1 0,-1 0,0 0,-1 0,1 0,-1 1,0-1,-1 1,1 0,-1 0,0 0,0 0,-1 1,1-1,-1 1,0 0,0 1,-1-1,1 1,-1 0,1 1,-1-1,0 1,0 0,0 0,0 1,0 0,-4 0,-16-4</inkml:trace>
</inkml:ink>
</file>

<file path=ppt/ink/ink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7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1 398,'42'-20,"-1"-2,-2-1,0-2,22-20,-7 7,198-149,-141 150,-107 36,-1 1,1 0,-1 0,1 1,-1-1,0 1,1 0,-1-1,0 1,1 1,-1-1,0 0,0 1,0 0,0 0,0 0,0 0,-1 0,1 0,-1 1,1-1,-1 1,0 0,0-1,0 1,0 0,-1 0,1 0,-1 1,0-1,0 0,0 1,3 9,-2 0,0 1,0-1,-1 1,-1-1,0 1,-1-1,-1 1,0-1,0 1,-2-1,1 0,-2 0,0 0,0-1,-4 5,-4 9,-2-2,0 0,-2 0,-1-2,0 0,-2-1,-7 6,3-5,12-8,1-1,-2 0,0-1,0 0,-2-1,1-1,-1 0,0-1,-1-1,0-1,0 0,-1 0,0-2,0 0,0-1,-1-1,-6 0,20-4,1-1,-1 1,1-1,-1 0,1 0,0-1,-1 1,1 0,0-1,1 0,-1 0,0 0,1 0,0 0,0 0,0-1,0 1,0-1,0 0,1 1,0-1,0 0,0 0,0 0,1 0,-1 0,1 1,0-1,0 0,1 0,-1 0,1 0,0 0,0 0,0 0,0 1,1-1,-1 0,1 1,0-1,0 1,2-2,9-21</inkml:trace>
</inkml:ink>
</file>

<file path=ppt/ink/ink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7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82 118,'-21'67,"2"1,3 1,-4 55,19-120,0 1,-1-1,2 0,-1 1,1-1,-1 0,1 1,0-1,1 0,-1 1,1-1,0 0,0 1,0-1,0 0,1 0,0 0,0 0,0 0,0 0,1-1,-1 1,1-1,0 1,0-1,0 0,0 0,1-1,-1 1,1-1,0 1,0-1,0 0,0-1,0 1,0-1,1 1,6-3,0 0,1-1,-1 0,0-1,0 0,0 0,0-1,-1-1,0 0,0 0,0-1,0 0,-1-1,0 0,0-1,-1 0,0 0,0 0,-1-1,0 0,-1-1,0 0,0 0,-1 0,-1 0,4-11,-2 6,-2 1,0-1,-1 0,0 0,-1 0,-1 0,0 0,-1 0,-1-1,0 1,-1 0,-1 0,0 0,-1 1,-2-4,3 9,-1 0,0 0,-1 1,0-1,0 1,-1 0,0 0,0 1,0-1,-1 1,-1 1,1-1,-1 1,0 1,0 0,-1 0,1 0,-1 1,0 0,0 1,-1 0,1 0,-8 0,-44-2,36 5</inkml:trace>
</inkml:ink>
</file>

<file path=ppt/ink/ink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8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1,'15'128,"-5"1,-6 69,-45 159,30-285,-24 205,35-254</inkml:trace>
</inkml:ink>
</file>

<file path=ppt/ink/ink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8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1,'-9'35,"2"0,1 1,1 0,2 1,2-1,2 0,2 14,-3-45,1 0,0 0,0 0,0 0,1 0,0-1,0 1,0-1,0 1,1-1,-1 0,1 0,0 0,1 0,-1-1,1 1,-1-1,1 0,0 0,0 0,0 0,1-1,-1 0,1 0,-1 0,1 0,0-1,0 1,0-1,0-1,-1 1,1-1,0 1,0-2,0 1,0 0,5-2,4-2,1-1,-1-1,0 0,-1-1,1 0,-2-1,1-1,-1 0,0 0,-1-2,0 1,0-1,-1-1,-1 0,0 0,-1-1,0 0,-1 0,0-1,-1-1,0 1,0 1,-2-1,0 0,0-1,-1 1,-1 0,0-1,-1 0,-1 1,-1-15,0 5</inkml:trace>
</inkml:ink>
</file>

<file path=ppt/ink/ink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9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1,'-8'5,"1"0,0 0,0 1,1 0,-1 1,1-1,1 1,-1 0,1 1,0-1,1 1,0 0,0 0,1 1,0-1,0 1,-1 7,-22 156,19-94,-23 124,13-101,4 1,1 100,13-178</inkml:trace>
</inkml:ink>
</file>

<file path=ppt/ink/ink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9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47,'38'0,"32"0,14 0,-3 0,-5 0,-11-5,-7-1,-9 0,-7 1,-2 2,-3-4,-2-1,-8 2</inkml:trace>
</inkml:ink>
</file>

<file path=ppt/ink/ink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9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1,'0'33,"5"12,2-3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9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45,'-6'-5,"1"1,-1 1,0-1,0 1,0 0,0 0,0 0,-1 1,1 0,-1 0,1 1,-1 0,0 0,0 1,0-1,1 2,-1-1,0 1,0 0,1 0,-1 0,0 1,1 0,0 1,-1 0,1 0,0 0,0 0,1 1,-1 0,1 0,0 1,0-1,0 1,0 0,1 1,-1 1,-8 16,1 1,1 0,1 0,1 2,2-1,0 1,-2 24,8-46,-1-1,1 1,1 0,-1-1,0 1,1 0,0 0,0-1,0 1,0 0,1 0,0-1,-1 1,1 0,0-1,1 1,-1-1,1 0,0 1,-1-1,1 0,1 0,-1 0,0 0,1 0,-1 0,1-1,0 0,0 1,0-1,0 0,1 0,-1 0,0-1,1 1,-1-1,1 0,-1 0,1 0,0-1,-1 1,1-1,1 0,4-2,-1 0,0-1,1 0,-1-1,0 0,-1 0,1-1,-1 0,0 0,0-1,0 0,-1 0,0 0,0-1,-1 0,4-6,11-9,154-226,-160 235,-10 19,-11 30,5-28,0-1,0 0,1 0,0 0,0 0,1 0,0 0,0 0,0 0,1 0,0 0,1 0,-1 0,1 0,1 0,-1-1,1 1,0-1,1 0,-1 0,1 0,1 0,-1 0,1-1,0 0,0 0,0 0,1-1,0 0,-1 0,2 0,-1-1,0 0,1 0,-1 0,1-1,0 0,6 1,-5-3,-1 0,1 0,-1-1,1 1,-1-2,1 1,-1-1,0 0,0-1,0 0,0 0,0 0,0-1,-1 0,0 0,1-1,-2 0,1 0,-1 0,3-3,90-133,-51 67,-47 75,0-1,0 1,0-1,0 0,0 1,1-1,-1 1,0-1,0 0,0 1,1-1,-1 0,0 1,1-1,-1 0,0 1,1-1,-1 0,0 0,1 1,-1-1,1 0,-1 0,0 0,1 1,-1-1,1 0,-1 0,1 0,-1 0,0 0,1 0,-1 0,1 0,-1 0,1 0,-1 0,1 0,-1 0,0-1,1 1,-1 0,1 0,-1 0,0-1,1 1,-1 0,1 0,-1-1,0 1,0 0,1-1,-1 1,0 0,1-1,-1 1,0-1,0 1,0 0,1-1,-1 1,0-1,0 1,0-1,0 1,0 0,0-1,0 1,0-1,3 38,-3-33,-1 4,0-1,1 0,-1 0,2 0,-1 1,1-1,0 0,0 0,1 0,0 0,0 0,1-1,0 1,0-1,1 1,-1-1,1 0,1 0,-1-1,1 1,0-1,0 0,1 0,-1-1,1 0,0 0,5 3,-5-6,0 0,0 0,0 0,0-1,0 0,0 0,0 0,0-1,0 0,0 0,-1-1,1 1,0-1,-1-1,1 1,-1-1,0 0,0 0,0 0,0-1,0 1,-1-1,1-1,-1 1,0-1,-1 1,1-1,-1 0,0 0,0-1,1-2,55-137,-58 146,-1 0,1 0,-1 0,1-1,-1 1,1 0,0-1,-1 1,1 0,0-1,0 1,0-1,-1 1,1-1,0 1,0-1,0 0,0 1,0-1,0 0,0 0,0 0,0 0,0 0,0 0,0 0,0 0,0 0,-1 0,1 0,0-1,0 1,0 0,0-1,0 1,0 0,0-1,-1 1,1-1,0 0,0 1,-1-1,1 0,0 1,-1-1,1 0,0 0,-1 1,1-1,-1 0,0 0,1 0,-1 0,0 0,1 0,-1 0,0 0,0 0,0 1,0-1,0 0,0 0,0 0,0 0,0 0,-1 0,1-1,58 130,-29-64,-3 1,-3 2,-2 0,-4 2,-3 0,-2 0,0 46,-10-98,-1-1,-1 1,-1 0,0 0,-1 0,0 0,-2-1,0 1,-1-1,0 0,-2 0,1-1,-2 0,0 0,-1-1,-1 0,0 0,0-1,-2 0,1-1,-2-1,1 0,-2 0,1-1,-1-1,-1 0,2-2,0 0,-1-1,0 0,0-1,0 0,0-1,-1-1,-7 0,18-2,-1-1,1 1,-1-1,1 0,-1-1,1 1,-1-1,1 0,0 0,-1 0,1 0,0-1,0 0,0 0,0 0,0 0,0-1,0 1,1-1,0 0,-1 0,1 0,0-1,0 1,1-1,-1 0,1 0,0 1,-2-5,1-2,0 1,1-1,0 0,0 1,1-1,0 0,1 0,0 0,1 0,0 0,0 0,1 0,1 1,-1-1,1 1,1-1,1-2,86-147,-70 128,2 2,0 0,2 1,1 2,1 1,1 1,2 1,22-14,15 17,-46 23</inkml:trace>
</inkml:ink>
</file>

<file path=ppt/ink/ink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9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0,'0'10,"0"7,0 2</inkml:trace>
</inkml:ink>
</file>

<file path=ppt/ink/ink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40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85,'-14'22,"1"2,2-1,0 2,1-1,2 1,0 1,2 0,-3 23,8-47,1 1,0 0,0-1,0 1,0 0,0 0,0-1,1 1,0 0,-1 0,1-1,0 1,0-1,0 1,0-1,1 1,-1-1,1 0,0 0,-1 0,1 0,0 0,0 0,0 0,0 0,1-1,-1 1,0-1,1 0,-1 1,1-1,-1 0,1-1,0 1,-1 0,1-1,0 1,0-1,-1 0,1 0,0 0,0 0,-1-1,1 1,0-1,-1 0,2 0,7-1,0-1,-1 0,1-1,-1 0,0 0,0-1,-1 0,1-1,-1 0,0-1,-1 0,0 0,0-1,0 0,-1 0,0-1,-1 0,0 0,0-1,-1 1,0-1,-1 0,0-1,0 1,-1-1,-1 1,0-1,0 0,-1-3,-7-98,6 110,-1-1,0 0,0 0,0 0,0 1,0-1,0 0,-1 1,0-1,1 1,-1 0,0 0,0-1,0 1,0 0,0 0,-1 1,1-1,-1 0,1 1,-1 0,1-1,-1 1,0 0,0 0,1 1,-1-1,0 1,0-1,0 1,0 0,0 0,0 0,0 0,-2 1,-17 3</inkml:trace>
</inkml:ink>
</file>

<file path=ppt/ink/ink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40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0 277,'254'-245,"-207"214,-48 72,-3 53,4-91,1-1,-1 1,1 0,0-1,0 1,0-1,0 0,1 1,-1-1,1 0,-1 0,1 0,0 0,0 0,0 0,0 0,0-1,0 1,0-1,0 1,1-1,-1 0,1 0,-1 0,1 0,-1 0,1-1,0 1,-1-1,1 0,0 0,-1 0,1 0,0 0,7-2,0 0,-1-1,1 0,-1 0,1-1,-1-1,0 0,-1 0,1 0,-1-1,0 0,0-1,-1 0,0 0,0 0,-1-1,0 0,3-6,52-50,-46 52</inkml:trace>
</inkml:ink>
</file>

<file path=ppt/ink/ink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47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58,'1'-1,"-1"0,1-1,0 1,-1-1,0 1,1-1,-1 1,0-1,0 1,0-1,0 1,0-1,0 1,0-1,0 1,-1-1,1 1,-1-1,1 1,-1 0,1-1,-1 1,0 0,0-1,1 1,-1 0,0 0,0 0,-1-1,1 1,0 0,0 1,0-1,-1 0,1 0,0 0,-1 1,1-1,0 1,-1-1,1 1,-1 0,1-1,-1 1,1 0,-2 0,-75-7,-67 52,142-44,0-1,0 1,1 0,-1 0,1 1,-1-1,1 0,-1 1,1 0,0-1,0 1,0 0,0 0,0 0,0 1,0-1,1 0,-1 1,1-1,0 1,0-1,0 1,0 0,0-1,0 1,1 0,-1 0,1-1,0 1,0 0,0 0,0 0,0 0,1-1,-1 1,1 0,0 0,0-1,0 1,0-1,0 1,0 0,1-1,-1 0,1 1,0-1,0 0,0 0,0 0,0 0,10 8,0-1,0-1,1 0,0-1,1 0,0-1,0 0,0-1,0-1,2 0,62 24,-76-28,0 0,0 1,0-1,0 1,0 0,0 0,0 0,0 0,0 0,-1 0,1 0,0 0,-1 1,1-1,0 1,-1-1,0 1,1 0,-1-1,0 1,0 0,0 0,0 0,0 0,-1 0,1 0,-1 0,1 0,-1 0,1 0,-1 0,0 1,0-1,0 0,-1 0,1 0,0 0,-1 0,1 0,-1 0,0 0,0 0,0 0,0 0,0 0,0 0,0-1,0 1,-1 0,1-1,-1 1,-16 9,0 0,0-2,-1 0,-1-1,1-1,-16 4,-15 5,22-6,3-1</inkml:trace>
</inkml:ink>
</file>

<file path=ppt/ink/ink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47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0,'-19'20,"-6"10,0 1</inkml:trace>
</inkml:ink>
</file>

<file path=ppt/ink/ink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52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6 985,'0'0,"1"-1,0 1,-1 0,1 0,-1-1,1 1,0 0,-1-1,1 1,-1 0,1-1,-1 1,1-1,-1 1,0-1,1 1,-1-1,1 0,-1 1,0-1,0 1,1-1,-1 0,0 1,0-1,0 0,0 1,1-1,-1 0,0 1,0-1,0 1,-1-1,1 0,0 1,0-1,0 0,0 1,-1-1,1 0,0 1,0-1,-1 1,1-1,-1 1,1-1,0 1,-1-1,1 1,-1-1,1 1,-1-1,1 1,-1 0,0-1,1 1,-1 0,1 0,-1-1,0 1,1 0,-1 0,0 0,1 0,-1 0,0 0,1 0,-2 0,154-152,-82 73,-3-4,-4-2,43-80,-94 146,32-57,-2-3,-4 0,-1-9,-36 84,17-36,-17 39,-1 1,1-1,-1 1,1-1,-1 1,1 0,-1-1,1 1,-1 0,1-1,-1 1,1 0,0 0,-1 0,1 0,-1-1,1 1,0 0,-1 0,1 0,-1 0,1 0,0 0,-1 1,1-1,-1 0,1 0,0 0,-1 0,1 1,-1-1,1 0,-1 1,1-1,-1 0,1 1,-1-1,1 1,-1-1,1 1,-1-1,0 0,1 1,-1 0,0-1,0 1,1-1,-1 1,0-1,0 1,0 0,0-1,1 1,-1-1,0 1,0 0,0-1,0 1,0-1,-1 1,1 0,0-1,0 1,0-1,-1 1,1 0,12 151,-13-111,-1 676,-7-665,9-51,-1 0,1 0,-1 0,0-1,1 1,-1 0,0 0,1-1,-1 1,0-1,0 1,0 0,0-1,0 0,0 1,0-1,0 1,1-1,-1 0,0 0,0 0,0 1,-1-1,1 0,0 0,0 0,0-1,0 1,0 0,0 0,0 0,0-1,1 1,-1-1,0 1,0-1,0 1,0-1,0 1,0-1,1 0,-1 1,0-1,1 0,-1 0,0 1,1-1,-1 0,0-1,-22-21,1-2,1 0,2-1,0-1,-4-11,-54-73,-64-26,134 134,5 5</inkml:trace>
  <inkml:trace contextRef="#ctx0" brushRef="#br0" timeOffset="1298.058">767 1041,'61'-33,"37"-21,-3-3,55-45,-112 72,-1-2,-2-1,-1-1,15-22,-31 31,-1 0,-1-1,-1-1,-1-1,-2 0,-1 0,0-1,-3-1,5-24,-9-37,-4 88,0 1,0-1,-1 1,1-1,-1 1,0 0,0-1,0 1,0 0,0-1,-1 1,1 0,-1 0,1 0,-1 0,0 0,1 1,-1-1,0 0,0 1,0-1,-1 1,1 0,0 0,0 0,-1 0,1 0,-1 0,1 1,-1-1,1 1,-1 0,-1-1,-7 4,0 0,-1 0,1 1,1 0,-1 1,1 0,-1 1,2 0,-1 1,1 0,0 0,0 1,1 0,0 1,0-1,-6 10,-8 6,1 1,0 1,2 1,1 1,1 0,2 1,1 1,1 0,1 1,2 0,1 1,8-20,0 0,0 0,1 1,1-1,0 0,1 0,0 0,0 0,2 0,-1-1,2 1,-1-1,2 0,-1 0,1-1,1 0,0 0,0 0,1-1,1 0,-1 0,1-1,1 0,-1-1,1 0,1 0,-1-1,1-1,0 0,1 0,-1-1,1 0,8 1,-4-4,0 0,0-1,1-1,-1 0,0-1,0-1,0 0,0-1,-1-1,1-1,-1 0,0-1,-1 0,0-1,0-1,-1 0,0-1,0 0,-1-1,0-1,-1 0,2-4,96-112,-107 126,0 0,0 0,1 0,-1 0,0 0,1 1,-1-1,1 1,0 0,-1 0,1 0,0 0,0 0,0 1,0-1,0 1,-1 0,1-1,0 2,0-1,0 0,0 0,0 1,0 0,0-1,-1 1,1 0,0 1,-1-1,1 0,0 1,-1-1,0 1,1 0,-1 0,0 0,0 0,0 0,0 0,0 1,-1-1,1 1,-1-1,1 1,-1-1,0 1,0 0,0 0,-1 0,1-1,0 1,-1 1,1 4,1 1,-2-1,1 0,-1 0,0 1,-1-1,0 0,0 0,-1 0,0 0,0 0,-1 0,0 0,-1-1,1 0,-2 1,1-1,-1-1,0 1,0-1,-3 4,-4 2,0 0,-1 0,-1-2,1 1,-1-2,-1 0,0 0,0-2,-1 0,0 0,2 0,25-6,25-5,-22 0,0 0,1 2,-1 0,1 0,0 1,0 1,-1 1,1 0,13 3,-13-1,1 0,0-1,1 0,-1-2,0 0,0 0,0-2,0 0,0 0,0-2,0 0,-1-1,1 0,-1-2,-1 1,1-2,-1 0,0-1,-1 0,7-7,133-124,-70 38,-83 102,1-1,-1 0,1 1,-1-1,1 0,-1 0,0 1,1-1,-1 0,0 0,0 1,0-1,1 0,-1 0,0 0,0 0,0 1,0-1,0 0,0 0,-1 0,1 1,0-1,0 0,-1 0,1 0,0 1,-1-1,1 0,-1 1,1-1,-1 0,1 1,-1-1,1 1,-1-1,1 0,-1 1,0 0,0-1,1 1,-1-1,0 1,1 0,-1-1,0 1,0 0,0 0,1 0,-1 0,0 0,0 0,0 0,0 0,-45 8,-100 99,141-105,0 2,0-1,0 1,0-1,1 1,0 1,-1-1,2 0,-1 1,0 0,1 0,0 0,0 0,1 1,-1-1,1 1,0 0,1-1,-1 1,1 0,0 0,1 0,-1 0,1 0,1 0,-1 0,1 0,0 0,0 0,0-1,1 1,0 0,0-1,1 1,0 0,3 0,0 0,0-1,0 1,1-1,0 0,0-1,1 0,-1 0,1 0,0-1,0-1,0 1,0-1,0 0,1-1,-1 0,0 0,1-1,-1 0,1 0,-1-1,0 0,1-1,4-1,10-3,-1-1,0 0,-1-2,0 0,0-2,0 0,-2-1,11-9,-16 11,0-1,-1-1,0 0,-1-1,0-1,-1 1,-1-2,0 0,-1 0,0 0,-1-1,-1-1,-1 1,0-1,-1 0,0-5,-4 18,-1 0,0 0,0-1,-1 1,1 0,-1 0,1 0,-1 0,-1 0,1 0,-1 0,1 0,-1 1,0-1,0 0,-1 1,1 0,-1-1,1 1,-1 0,0 0,0 1,-1-1,1 1,-1-1,1 1,-1 0,0 0,1 1,-1-1,0 1,0 0,0 0,0 0,0 0,-1 1,1 0,0 0,0 0,-3 0,6 0,-1-1,0 1,0 0,1 0,-1 0,0 0,0 0,0 0,1 0,-1 0,0 1,0-1,1 1,-1-1,0 1,1 0,-1-1,0 1,1 0,-1 0,1 0,-1 0,1 1,0-1,0 0,-1 1,1-1,0 1,0-1,0 1,1-1,-1 1,0-1,0 1,1 0,-1 0,1-1,0 1,-1 0,1 0,0 0,0-1,0 1,0 0,0 0,1 0,-1-1,1 1,-1 0,1-1,-1 1,1 0,0-1,0 1,0-1,0 1,0-1,0 1,0-1,0 0,1 1,-1-1,1 0,-1 0,0 0,1 0,57 11,-28-10</inkml:trace>
</inkml:ink>
</file>

<file path=ppt/ink/ink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2:01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405 22,'-20'-6,"0"1,-1 1,0 1,1 1,-1 1,0 1,0 0,0 2,0 0,0 2,1 0,-1 1,1 1,0 1,-18 10,33-14,1 0,0 0,0 1,0 0,0 0,1 0,-1 0,1 1,0-1,0 1,1 0,-1 0,1 0,0 0,0 0,1 0,0 1,0-1,0 0,0 1,1-1,0 1,0-1,1 1,-1-1,1 0,0 1,1-1,-1 0,1 0,0 1,0-2,1 1,-1 0,1 0,0-1,1 1,-1-1,1 0,0 0,-1 0,2-1,-1 1,0-1,1 0,0 0,-1-1,1 0,0 1,0-1,1-1,3 2,94 17,-84-18,-1 1,0 0,0 1,0 1,0 1,-1 0,0 1,0 1,12 8,-26-14,0 0,0 1,0-1,-1 1,1 0,0 0,-1-1,0 2,0-1,0 0,0 0,0 1,-1-1,1 1,-1-1,0 1,0 0,0-1,-1 1,1 0,-1 0,0-1,0 1,-1 0,1 0,0-1,-1 1,0 0,0-1,0 1,-1-1,1 1,-2 2,-2 2,1 0,-1-1,-1 1,1-1,-1 0,0 0,-1-1,0 0,0 0,0-1,-1 0,1 0,-7 3,-9 2,0-1,0-1,-1-1,0-1,-1-2,1 0,-1-1,1-1,-1-2,0 0,0-2,24 2,0 0,0 1,0-1,0 0,0 0,0 0,-1 0,1 0,0 0,0-1,0 1,0 0,0 0,0-1,0 1,0-1,0 1,0-1,0 1,0-1,0 0,0 1,0-1,1 0,-1 0,0 0,0 0,1 1,-1-1,1 0,-1 0,1 0,-1 0,1-1,0 1,-1 0,1 0,0 0,0 0,0 0,0 0,0 0,0 0,0-1,0 1,0 0,0 0,1 0,-1 0,0 0,1 0,-1 0,1 0,-1 0,1 0,0 0,-1 0,1 0,0 1,0-1,0-1,14-13</inkml:trace>
</inkml:ink>
</file>

<file path=ppt/ink/ink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2:01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142 510,'-10'52,"-7"23,-2 3,3-6,0-17,1-11,5-10,-2-5,2-8</inkml:trace>
  <inkml:trace contextRef="#ctx0" brushRef="#br0" timeOffset="144.654">1 30,'0'0</inkml:trace>
  <inkml:trace contextRef="#ctx0" brushRef="#br0" timeOffset="596.227">284 1017,'45'-44,"-2"-3,-2-2,-2-1,-2-2,-2-2,-3-1,21-50,-4 5,-33 92,-15 33,-7-7,0 1,2-1,0 1,2 0,0 0,0 0,2 0,1 0,0 0,1 0,1 0,1 0,1 0,0-1,1 0,1 0,1-1,1 0,0 0,-5-10,1 0,0-1,0 0,0 0,1 0,0-1,0 0,0 0,1 0,0-1,0 0,0 0,0-1,0 0,1 0,0-1,-1 0,1 0,0-1,0 1,0-2,0 1,0-1,0-1,0 1,0-2,0 1,0-1,-1 0,1 0,0-1,-1 0,0 0,0-1,0 0,0 0,4-5,1-3,-2-1,0-1,0 1,-1-2,-1 1,-1-1,0-1,0 1,-2-1,3-10,5-12,22-85,-30 99</inkml:trace>
  <inkml:trace contextRef="#ctx0" brushRef="#br0" timeOffset="900.323">1666 114,'-35'49,"2"1,2 2,3 1,2 1,-8 27,23-53,1 1,1 0,1 1,2 0,1 0,1 4,3-24,1 0,0 0,0 0,1 0,0 0,1-1,0 1,0 0,1-1,0 1,1-1,0 0,1 0,0-1,0 1,0-1,1 0,1 0,-1-1,3 2,-1-2,0 1,1-2,0 1,0-1,1-1,-1 0,1 0,0 0,1-2,-1 1,1-1,-1-1,1 0,0 0,0-1,0-1,0 1,0-2,0 0,4-1,3-3</inkml:trace>
  <inkml:trace contextRef="#ctx0" brushRef="#br0" timeOffset="1682.764">1863 820,'67'-28,"-1"-4,-2-2,43-31,-94 58,-1 0,0 0,0-1,-1-1,0 0,0 0,-1-1,0 0,-1-1,0 0,-1-1,0 0,-1 0,0 0,-1-1,-1 0,0 0,0-1,-1 0,1-11,-5 22,-1 1,0-1,1 0,-1 1,0-1,0 1,-1 0,1-1,0 1,-1 0,0 0,1 0,-1 0,0 0,0 0,0 0,0 1,0-1,0 1,-1-1,1 1,-1 0,1 0,0 0,-1 0,0 0,1 1,-1-1,0 1,1 0,-1-1,0 1,1 0,-1 1,0-1,1 0,-1 1,1 0,-1-1,1 1,-1 0,1 0,-1 1,1-1,0 0,-1 1,1 0,0-1,0 1,0 0,0 0,1 0,-2 2,-11 8,0 1,1 0,0 1,1 0,1 1,0 0,1 1,1 0,0 1,1 0,1 0,1 2,3-12,1 1,1 0,-1 0,1 0,0 0,1 0,0 0,0 0,1 0,0 0,1 0,-1-1,1 1,1 0,0-1,0 1,0-1,1 0,0 0,0 0,1-1,0 1,0-1,0 0,1 0,0-1,0 0,0 0,1 0,0-1,0 0,0 0,0-1,0 0,1 0,0-1,3 1,6 1,0 0,0-2,0 0,1-1,-1 0,1-2,-1 0,0-1,0-1,1 0,-2-1,1-1,0-1,-1 0,12-7,-1-1,-1-1,-1-1,0-1,-1-2,0 0,-2-1,-1-2,14-17,-26 29,0-2,-1 1,-1-1,0-1,-1 1,0-1,-1 0,0-1,-1 1,0-6,-3 18,-1-1,1 1,-1-1,1 1,-1-1,0 1,0-1,0 1,0-1,0 0,0 1,0-1,0 1,-1-1,1 1,-1-1,1 1,-1-1,1 1,-1 0,0-1,0 1,0 0,0-1,0 1,0 0,0 0,0 0,0 0,0 0,-1 0,1 0,0 0,-1 1,1-1,-1 1,1-1,-1 1,1-1,-1 1,1 0,-1-1,1 1,-1 0,-66 23,59-16,0 1,0 0,1 0,0 1,0 0,1 0,0 0,0 1,1 1,1-1,0 1,0-1,1 1,0 1,1-1,0 1,1-1,1 1,-1 0,2-1,0 1,0 0,2 8,0-15,0 0,1 0,-1 0,1 0,0 0,0-1,1 1,-1-1,1 0,0 0,0 0,1-1,-1 1,1-1,0 0,-1 0,1-1,1 1,-1-1,0 0,0-1,1 1,-1-1,1 0,-1-1,1 1,12 1,-1-2,0 1,1-2,-1 0,0-1,0-1,17-5,-18 3,0 0,0-1,0-1,-1-1,0 0,0-1,-1 0,-1-1,1-1,-1 0,-1-1,0 0,-1-1,-1 0,1-1,-2 0,0-1,-1 0,0 0,-2-1,1 1,-2-2,0 1,-1-1,-1 1,0-1,-1 0,-1 0,-1-10,0 26,1 0,-1 1,0-1,1 0,-1 0,0 0,0 0,0 0,0 0,0 0,0 0,0 0,0 0,-1 0,1 0,0 0,0 0,-1 0,1 0,-1 0,1 0,-1 0,1 0,-1 0,1 1,-1-1,0 0,0 1,1-1,-1 0,0 1,0-1,0 1,1-1,-1 1,0-1,0 1,0 0,0-1,0 1,0 0,0 0,0 0,0 0,0-1,0 2,0-1,0 0,0 0,0 0,0 0,0 1,0-1,0 0,0 1,0-1,0 1,0-1,1 1,-1-1,0 1,0 0,0-1,1 1,-1 0,0 0,-10 13,0 0,1 1,1 0,0 1,1 0,0 1,2-1,0 1,1 1,0-1,2 1,-1 5,1-12,0 0,0 0,2 0,-1 1,1-1,1 0,0 0,1 1,0-1,0 0,1 0,1 0,0 0,0 0,1 0,1-1,0 0,0 0,1 0,0 0,0-1,6 6,-8-10,1 0,0 0,0 0,0-1,0 1,1-1,-1-1,1 1,0-1,0 0,1 0,-1 0,1-1,-1 0,1-1,0 1,-1-1,1 0,0-1,0 0,0 0,0 0,-1-1,1 0,0-1,0 1,-1-1,1 0,-1-1,0 0,1 0,-1 0,-1 0,1-1,0 0,-1-1,3-1,6-13,-1 2</inkml:trace>
  <inkml:trace contextRef="#ctx0" brushRef="#br0" timeOffset="2033.011">3754 171,'-182'368,"119"-133,61-229,1 1,0 0,0-1,0 1,1 0,-1 0,2-1,-1 1,1 0,0 0,0-1,1 1,0 0,0-1,1 0,0 1,0-1,0 0,1-1,-1 1,1-1,1 1,-1-1,1 0,0-1,0 1,0-1,1 0,0 0,0-1,1 1,19 0,1-1,0-2,-1 0,1-2,0-1,6-2,64-27,-95 30,1-1,-1 1,0-1,1 1,-1-1,0 0,0 0,-1 0,1 0,0 0,-1 0,1-1,-1 1,1-1,-1 1,0-1,0 1,0-1,-1 1,1-1,-1 0,1 0,-1 1,0-1,0 0,0 0,0 1,0-1,-1 0,1 1,-1-1,0 0,-1-1,-8-19</inkml:trace>
  <inkml:trace contextRef="#ctx0" brushRef="#br0" timeOffset="2210.872">3359 537,'43'5,"29"2,12-6,-4-2,-6-2,-11 0,-10-4,-11-1,-2 1,-8-3,-5-1,-2 3,-5-3,-7 1</inkml:trace>
  <inkml:trace contextRef="#ctx0" brushRef="#br0" timeOffset="2461.218">4319 1,'6'92,"-3"1,-5 0,-7 36,-4-15,-5-2,-5 0,-23 63,43-165,1-1,-1 1,-1-1,0 0,0 0,0-1,-1 1,-1-1,1 0,-1 0,-1-1,0 0,0 0,0 0,0-1,-6 3,-10 3</inkml:trace>
</inkml:ink>
</file>

<file path=ppt/ink/ink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58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481 595,'-32'8,"2"0,-1 3,1 0,1 2,0 1,1 2,0 0,1 2,1 1,-2 3,22-18,-1 1,1 0,0 0,0 1,1 0,-1 0,1 0,1 1,-1-1,1 1,0 0,1 0,-1 1,1-1,1 1,0 0,0-1,0 1,1 0,0 0,0 0,1 0,0 0,1 0,0 0,0 0,1 0,0 0,0 0,0-1,1 1,1-1,-1 0,1 0,0 0,1 0,2 3,1-3,0 1,1-2,0 1,0-1,1 0,-1-1,1 0,0-1,1 0,-1 0,1-1,-1-1,1 0,0 0,0-1,0 0,0-1,0 0,0-1,0 0,0-1,0 0,-1-1,1 0,-1-1,6-2,27-13,-1-2,0-2,-2-1,0-3,-2-1,-1-1,-2-2,-1-2,-1-1,-2-2,-1-1,-2-1,17-32,-31 47,0-1,-2 0,-1 0,0-2,-2 1,-1-1,-2 0,0-1,-1 0,-2 0,-1 0,-1 0,-1 0,-1 0,-2 0,-1 0,0 0,-6-14,9 35,0 1,-1-1,0 1,1-1,-2 1,1 0,-1 0,1-1,-1 2,-1-1,1 0,-1 1,0-1,0 1,0 0,0 1,-1-1,0 1,1 0,-1 0,0 0,-1 0,1 1,0 0,-1 0,1 1,-1-1,0 1,1 1,-1-1,0 1,0 0,1 0,-1 0,0 1,0 0,1 0,-1 1,-6 2,0 1,0 1,0 0,1 0,0 1,1 1,-1 0,1 0,1 1,0 0,0 1,1 0,0 0,0 1,1 0,1 0,-4 10,-2 2,2 1,1 1,1 0,1 0,2 0,0 1,1 0,1 11,2-20,1 0,0-1,1 1,1 0,0-1,2 1,-1-1,2 0,0 0,1-1,1 1,1-1,0 0,0-1,2 0,-1-1,2 0,0 0,0-1,1 0,9 6,-1-4,0 0,1-1,0-1,1-1,0-1,1-1,0-1,0-1,1-1,0-1,0-1,0-2,1 0,-1-1,0-2,7-1,111-12,-119 8</inkml:trace>
  <inkml:trace contextRef="#ctx0" brushRef="#br0" timeOffset="283.71">1 1103,'105'0,"183"1,1-13,3-14,-177 14,1 5,38 5,-128 2</inkml:trace>
  <inkml:trace contextRef="#ctx0" brushRef="#br0" timeOffset="835.938">368 1442,'-21'17,"0"0,2 1,0 2,2 0,0 0,1 2,1 0,1 1,-6 13,16-31,1 1,0 0,0 0,0 0,1 0,0 1,0-1,1 0,-1 1,1 0,1-1,-1 1,1-1,0 1,1 0,0-1,0 1,0-1,1 1,0-1,0 0,0 1,1-1,0 0,0-1,1 1,0 0,0-1,0 0,0 0,1 0,0-1,0 1,0-1,0 0,1-1,-1 1,1-1,0 0,0-1,1 1,-1-1,4 0,7-4,1 0,-1-2,0 0,0-1,-1-1,1 0,-1-1,-1-1,1-1,-1 0,-1-1,1 0,-2-1,0-1,0 0,-1-1,3-4,11-5,0-1,-2-2,0 0,-2-2,-1 0,-1-2,-1 0,-2-1,-1 0,-1-2,-2 0,-1 0,-1-1,-2-1,-2 1,-1-1,0-10,-7 30,0-1,-1 1,-1 0,0 0,-1 0,-1 0,0 0,0 1,-2 0,1 0,-4-3,8 12,-1 0,1-1,-1 1,0 0,0 1,-1-1,1 0,-1 1,1 0,-1 0,0 0,-1 0,1 1,0-1,-1 1,1 0,-1 1,0-1,0 1,1 0,-1 0,0 0,0 1,0 0,0 0,0 0,0 0,0 1,0 0,0 0,1 0,-1 0,-4 3,2-1,0 1,0 1,1-1,0 1,0 0,0 1,0-1,1 1,0 0,0 0,0 1,1 0,0-1,1 2,-1-1,1 0,1 0,-1 1,1 0,-20 151,22-140,0 0,1-1,0 1,2 0,0-1,2 1,0-1,0 0,2-1,0 0,1 0,1 0,1-1,0 0,1-1,0 0,1-1,1 0,1-1,0 0,0-1,1-1,7 4,161 52,-164-63</inkml:trace>
  <inkml:trace contextRef="#ctx0" brushRef="#br0" timeOffset="1999.518">1468 1075,'-17'56,"-29"114,-88 142,115-243,19-67,0 0,0 0,0 0,1 0,-1-1,1 1,-1 0,1 0,0 0,-1-1,1 1,0 0,0-1,0 1,0-1,1 1,-1-1,0 0,1 1,-1-1,1 0,-1 0,1 0,-1 0,1 0,0 0,0-1,-1 1,1 0,0-1,0 1,0-1,0 0,0 0,1 0,12 1,1 0,0-1,0-1,-1-1,1 0,-1-1,1-1,-1 0,0-1,0-1,-1 0,2-2,10-22,-27 13</inkml:trace>
  <inkml:trace contextRef="#ctx0" brushRef="#br0" timeOffset="2238.948">1073 1357,'38'9,"37"4,11-1,0-7,-10-4,-13-2,-13-2,-9 0,-8 1,-4-4,-7-2</inkml:trace>
</inkml:ink>
</file>

<file path=ppt/ink/ink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2:12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57 424,'2'-2,"-1"0,1 0,-1 0,1 1,0-1,0 1,0-1,0 1,0 0,0 0,0 0,0 0,0 0,1 0,-1 0,0 1,0-1,1 1,-1 0,1 0,-1-1,0 2,1-1,-1 0,0 0,1 1,-1-1,0 1,1 0,-1 0,0 0,0 0,11 2,-1-1,1 0,0 0,0-2,0 1,-1-2,1 0,12-2,146-32,-12 1,-147 31</inkml:trace>
  <inkml:trace contextRef="#ctx0" brushRef="#br0" timeOffset="250.926">1 621,'43'-5,"38"-6,16-1,-5 1,-13-3,-15 2,-14 3,-10 3,-8 2,-3 2,-3 1,-1 1,-4 1</inkml:trace>
  <inkml:trace contextRef="#ctx0" brushRef="#br0" timeOffset="3146.232">932 960,'67'-57,"210"-198,-257 233,-1-1,-1-1,-1 0,-1-1,-1-1,-1-1,-1 0,-2 0,0-3,-10 29,0-1,0 0,0 1,0-1,0 0,0 0,-1 0,1 0,-1 0,1 0,-1 1,0-1,0 0,0 0,0 0,0 0,0 0,0 0,-1 0,1 0,-1 0,1 0,-1 0,0 0,0 0,0 1,0-1,0 0,0 1,0-1,-1 1,1-1,-1 1,1-1,-1 1,1 0,-1 0,0 0,1 0,-1 0,0 0,0 1,0-1,0 0,0 1,0 0,1-1,-1 1,0 0,0 0,0 0,0 0,-1 0,-9 6,-1 0,1 1,1 1,-1-1,1 2,1 0,0 0,0 1,0 0,1 0,1 1,0 0,1 1,0 0,0 0,1 1,1-1,0 1,1 0,0 3,0-10,2 0,-1 0,1 0,0 0,0 0,1 1,-1-1,1 1,1-1,-1 1,1-1,1 1,-1-1,1 1,0-1,0 0,1 1,0-1,0 0,1 0,-1 0,1 0,0 0,1-1,0 1,-1-1,2 0,-1 0,0-1,5 4,0 0,1-1,0 0,1-1,0 0,0 0,0-1,0-1,1 0,0 0,0-1,0-1,0 0,0-1,0 0,1-1,-1 0,0-1,1 0,-1-1,0 0,0-1,0 0,8-5,3-1,-1-1,0-1,-1-1,0-1,-1-1,0-1,-1 0,-1-2,-1 0,0-1,-1 0,-1-1,-1-1,-1-1,6-11,-13 20,24-59,-29 69,0 1,-1-1,0 0,1 1,-1-1,0 0,0 0,0 1,0-1,0 0,0 1,0-1,-1 0,1 1,-1-1,1 0,-1 1,1-1,-1 1,0-1,0 1,0-1,0 1,0 0,0-1,0 1,0 0,-1 0,1 0,0 0,-1 0,1 0,-1 0,1 0,-1 1,0-1,1 0,-2 1,-3 0,0 1,0 1,0-1,0 1,1 0,-1 1,1-1,0 1,-1 0,1 0,0 1,1-1,-1 1,1 0,-1 1,1-1,0 1,1-1,-1 1,1 0,0 1,0-1,1 0,0 1,0 0,-1 2,-3 0,1-1,0 2,1-1,-1 0,1 1,1 0,0 0,0 0,1 0,0 1,0-1,1 0,1 1,-1-1,2 1,-1-1,1 1,0-1,1 1,0-1,1 0,0 0,0 0,1 0,0-1,1 1,0 0,2-2,0-1,0 1,0-1,1-1,0 1,0-1,0-1,1 1,-1-1,1-1,0 0,0 0,0 0,1-2,-1 1,0-1,1 0,-1-1,1 0,-1 0,1-1,-1-1,1 1,-1-2,0 1,0-1,4-2,7-3,0 0,-1-2,1 0,-2-1,0-1,0-1,-1 0,-1-1,0-1,-1-1,9-12,-13 16,-2-1,0 0,0 0,-1-1,-1-1,0 1,-1-1,-1 0,0 0,-1-1,-1 1,0-1,-1 0,-1 0,0 0,-2-7,2 21,-1-1,0 1,0 0,0-1,0 1,0 0,-1-1,1 1,-1 0,1-1,-1 1,0 0,0 0,0 0,0 0,0 0,0 0,-1 0,1 0,-1 0,1 1,-1-1,0 0,0 1,0-1,0 1,0 0,0 0,0 0,0 0,0 0,0 0,-1 0,1 1,0-1,-1 1,1 0,0 0,-1 0,1 0,0 0,-1 0,1 0,-2 1,-5 6,-1 0,2 1,-1 0,1 0,0 1,1 0,0 0,0 1,1 0,0 0,1 1,0-1,1 1,0 0,1 0,0 1,0-1,2 1,-1-1,1 3,-3 4,3-11,-1 1,1 0,0-1,0 1,1 0,0-1,1 1,0 0,0 0,0-1,1 1,0-1,1 0,-1 1,2-1,-1 0,1 0,0-1,0 1,0-1,1 0,0 0,1-1,-1 1,1-1,0 0,0-1,1 1,-1-1,1-1,0 1,0-1,0 0,8 1,-7-1,1 0,0-1,0 0,1-1,-1 0,0 0,1-1,-1 0,0-1,0 0,1-1,2 0,11-4</inkml:trace>
  <inkml:trace contextRef="#ctx0" brushRef="#br0" timeOffset="3461.662">2879 226,'-21'25,"-11"10,1 1,3 1,1 2,1 1,3 1,-2 7,22-42,0 1,1 0,-1 0,2 0,-1 0,1 0,0 1,0-1,1 0,0 1,0-1,1 0,0 1,0-1,1 0,0 0,0 0,0 0,1 0,0 0,1-1,-1 0,1 1,1-1,-1-1,1 1,0-1,0 1,0-1,1-1,0 1,0-1,0 0,0 0,4 0,94 9,-80-14</inkml:trace>
  <inkml:trace contextRef="#ctx0" brushRef="#br0" timeOffset="3798.62">3246 367,'-21'23,"2"1,0 1,2 1,1 0,1 1,1 1,1 0,2 1,1 0,-1 9,10-36,-1 1,1 0,0 0,0 0,1 1,-1-1,1 0,-1 0,1 0,0 0,0 1,1-1,-1 0,0 0,1 0,0 0,0 0,0 0,0 0,0 0,1 0,0 0,-1-1,1 1,0 0,0-1,0 0,0 1,1-1,-1 0,1 0,-1 0,1-1,0 1,-1 0,1-1,0 0,3 1,13 0,-1-1,1-1,0 0,0-1,0-2,-1 0,1 0,-1-2,0 0,0-2,3-1,0-1,0 0,-1-1,0-1,-1-1,0-1,-1 0,0-1,-1-1,-1-1,0-1,-2 0,0-1,0 0,-2-1,1-2,-11 17,0-1,0 0,0 0,-1 1,1-1,-1 0,0 0,-1 0,1 0,-1 0,0-1,0 1,-1 0,1 0,-1 0,0 0,-1 0,1 1,-1-1,0 0,0 0,0 1,-1-1,0 1,0 0,0 0,0 0,0 0,-1 1,0-1,0 1,0 0,0 0,0 0,0 1,-1-1,0 1,1 0,-1 1,0-1,0 1,0 0,-4-1,-2 1,0 0,-1 0,1 1,-1 0,1 1,0 1,-1-1,1 2,0 0,0 0,0 1,1 0,-1 1,1 0,0 1,0 0,1 0,0 1,0 1,-3 3,-7 7</inkml:trace>
  <inkml:trace contextRef="#ctx0" brushRef="#br0" timeOffset="4164.803">4149 254,'-15'6,"-1"0,2 1,-1 1,1 0,0 1,0 1,1 0,1 1,0 0,0 1,1 0,1 1,0 0,-2 4,11-12,0 0,1 0,-1-1,1 1,0 0,1 0,-1-1,1 1,0 0,0-1,0 1,1 0,0-1,-1 0,2 1,-1-1,0 0,1 0,0 0,0-1,0 1,0-1,1 1,-1-1,1 0,0 0,0-1,0 1,0-1,0 0,1 0,-1 0,1-1,3 2,42 32,-46-32,-1-1,1 1,-1 0,0 0,0 0,0 0,0 1,0-1,-1 1,0 0,1 0,-1-1,-1 1,1 1,-1-1,1 0,-1 0,0 0,-1 1,1-1,-1 1,0-1,0 0,0 1,-1-1,1 0,-1 1,0-1,0 0,-1 0,1 0,-1 0,0 0,0 0,0 0,-1 0,1-1,-1 1,0-1,0 0,0 0,-1 0,1 0,-1 0,-10 5,0-1,0 0,-1-1,0-1,0 0,-1-1,0-1,1 0,-1-1,0-1,-14 0,6-1</inkml:trace>
  <inkml:trace contextRef="#ctx0" brushRef="#br0" timeOffset="4484.188">4713 28,'-48'40,"1"3,2 1,2 3,-16 25,39-49,1 1,1 0,1 1,1 1,1 1,2 0,0 1,-4 20,15-37,1 0,1 0,0 0,0 0,1 0,0 0,1 0,0 0,1-1,0 1,1-1,0 1,1-1,0-1,0 1,1-1,1 1,-1-2,1 1,1-1,-1 0,2 0,-1-1,1 0,0-1,0 0,1 0,-1-1,1 0,1-1,-1 0,1-1,-1 0,1 0,0-1,0-1,0 0,7 0,39 0,-33-1</inkml:trace>
  <inkml:trace contextRef="#ctx0" brushRef="#br0" timeOffset="5646.153">4770 621,'28'1,"-1"-1,1-2,-1-1,1-1,-1-1,0-1,-1-2,0 0,0-2,0-1,-1-1,-1-1,10-7,-23 10,-1-1,0 0,-1 0,0-1,0 0,-1-1,-1 0,0 0,-1-1,-1 1,0-1,0 0,-1-1,-3 12,0 1,0-1,-1 1,1 0,0-1,-1 1,1-1,-1 0,0 1,0-1,0 1,0-1,0 1,-1-1,1 0,-1 1,0 0,0-1,1 1,-2-1,1 1,0 0,0 0,-1-1,1 1,-1 0,0 0,1 1,-1-1,0 0,0 1,0-1,0 1,-1-1,1 1,0 0,-1 0,1 0,0 0,-1 0,1 1,-1-1,0 1,1 0,-1 0,1-1,-3 2,-6 2,0 0,1 1,-1 0,1 1,0 0,0 0,1 1,0 1,0-1,0 2,1-1,0 1,0 0,1 1,0 0,1 0,-1 0,2 1,0 0,0 0,0 0,2 1,-1-1,1 1,1 0,0 0,0 0,1 0,1 1,0-1,0 3,1-8,0-1,1 1,0-1,0 1,0-1,0 0,1 0,0 1,0-2,0 1,1 0,-1-1,1 0,0 1,0-2,1 1,-1 0,1-1,0 0,0 0,0 0,0-1,1 1,-1-1,1-1,2 2,5 0,0 0,1 0,-1-2,1 1,-1-2,0 1,1-2,-1 0,1-1,-1 0,1-1,8-3,0-1,-1-1,1-1,-2-1,1-1,-2-1,1-1,-2 0,1-2,-2 0,0 0,-1-2,-1 0,0-1,-1 0,-1-2,6-12,-60 145,40-110,0 0,1 1,-1-1,1 0,0 0,-1 1,2-1,-1 0,0 0,1 1,-1-1,1 0,0 0,0 0,0 1,0-1,1 0,-1-1,1 1,0 0,0 0,0-1,0 1,0-1,1 0,-1 1,1-1,-1 0,1-1,0 1,0 0,0-1,0 1,0-1,0 0,0 0,0 0,0-1,2 1,5 0,1 0,0 0,0-1,0 0,-1-1,1 0,0-1,0 0,-1-1,0 0,1-1,-1 0,0 0,-1-1,1 0,-1-1,0 0,0-1,-1 0,0 0,0-1,5-6,15-13,-9 11,-1-1,0 0,-1-2,-1 0,-1-1,-1 0,-1-1,0-1,2-8,-14 28,0 1,0 0,0-1,0 1,0-1,0 1,0-1,0 0,-1 1,1-1,-1 0,1 0,-1 0,0 1,1-1,-1 0,0 0,0 0,-1 1,1-1,0 0,0 0,-1 1,1-1,-1 0,0 0,1 1,-1-1,0 1,0-1,0 1,0-1,0 1,-1-1,1 1,0 0,-1 0,1 0,-1-1,1 1,-1 1,1-1,-1 0,0 0,1 1,-1-1,0 1,1-1,-1 1,0 0,0-1,0 1,1 0,-1 0,0 0,0 1,0-1,1 0,-1 1,0 0,-12 7,2 0,-1 1,1 1,1 0,-1 1,2 0,0 1,0 0,1 0,0 1,1 0,1 1,0 0,1 0,0 0,1 1,1 0,0 0,1 0,1 0,-1 16,2-24,0 0,0 0,1 0,0 1,0-1,0 0,1 1,0-1,1 0,0 0,0 0,0 0,1 0,0-1,0 1,1-1,0 0,0 0,0 0,1 0,0-1,0 0,0 0,0 0,1 0,0-1,0 0,0 0,1-1,-1 0,1 0,4 1,-3-2,1-1,-1 0,0-1,1 1,-1-2,0 1,1-1,-1 0,0-1,0 0,0 0,0-1,0 0,0 0,-1-1,0 0,1 0,-2-1,1 0,0 0,-1-1,4-3,11-9</inkml:trace>
  <inkml:trace contextRef="#ctx0" brushRef="#br0" timeOffset="6003.076">6576 170,'-138'249,"135"-242,-6 6,2-1,0 2,0-1,1 1,1 0,0 0,1 0,1 1,0-1,1 1,0 0,2 0,-1 0,2 0,0 1,1-11,0 0,1 0,0 0,-1 0,2-1,-1 1,0-1,1 0,0 0,0 0,0 0,0-1,1 1,-1-1,1 0,0-1,0 1,0-1,0 0,0 0,1-1,-1 0,1 1,-1-2,1 1,1-1,7 2,0-2,1 0,-1-1,0 0,0-1,0-1,-1 0,1-1,12-4,-24 7,0 1,-1-1,1 0,0 0,0 1,0-1,-1 0,1 0,0-1,-1 1,1 0,-1 0,0-1,1 1,-1-1,0 0,0 1,0-1,0 0,0 1,0-1,0 0,-1 0,1 0,-1 0,1 0,-1 0,0 1,0-1,0 0,0 0,0 0,0 0,0 0,-1 0,1 0,-1 0,1 0,-1 0,0 0,0 1,0-1,0 0,0 0,-10-10</inkml:trace>
  <inkml:trace contextRef="#ctx0" brushRef="#br0" timeOffset="6248.22">6238 424,'43'0,"29"-5,6-2,-4 1,-11 1,-11 1,-9 2,-8-4,-4 0,-3 0,-7 1</inkml:trace>
  <inkml:trace contextRef="#ctx0" brushRef="#br0" timeOffset="6500.198">6915 0,'25'63,"-4"2,-2 0,-2 1,-4 0,-3 1,-2 1,-4-1,-3 1,-3 20,2-77,-1 0,-1 1,0-1,0 0,-1 0,-1 0,0 0,0 0,-1-1,0 0,-1 0,0 0,-1-1,0 1,0-2,-1 1,0-1,-1 0,0-1,0 0,0 0,-1-1,0 0,0-1,0 0,-4 0,-14 7,3-1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30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1 506,'476'-83,"-194"41,514-88,-43 16,239-17,-964 129,147-1,-174 3,1 0,-1 0,0 0,1 0,-1 0,0 0,0 0,1 0,-1 1,0-1,0 0,1 1,-1-1,0 1,0 0,0-1,0 1,0 0,0 0,0-1,0 1,0 0,0 0,0 0,-1 0,1 0,0 0,-1 1,1-1,0 0,-1 0,0 0,1 0,-1 1,0-1,1 0,-1 1,0 0,-6 8</inkml:trace>
</inkml:ink>
</file>

<file path=ppt/ink/ink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2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0 339,'79'0,"215"-11,8-24,-193 24,-109 11,0 0,-1 0,1 1,-1-1,1 0,0 0,-1 0,1 0,0 1,0-1,-1 0,1 0,0 0,-1 1,1-1,0 0,0 1,0-1,-1 0,1 0,0 1,0-1,0 0,0 1,-1-1,1 1,0-1,0 0,0 1,0-1,0 0,0 1,0-1,0 0,0 1,0-1,0 1,0-1,1 0,-1 1,0-1,0 0,0 1,0-1,1 0,-1 1,0-1,0 0,0 0,1 1,-1-1,0 0,1 0,-1 1,0-1,1 0,-1 0,0 0,1 0,-1 0,0 1,1-1,-15 5</inkml:trace>
  <inkml:trace contextRef="#ctx0" brushRef="#br0" timeOffset="249.969">84 565,'44'0,"37"0,11 0,-2 0,-5-5,-14-1,-13 0,-7 1,-7 2,-7 1,-5 0,-2 2,-7 5,-3 1,-4 0</inkml:trace>
  <inkml:trace contextRef="#ctx0" brushRef="#br0" timeOffset="813.954">338 1,'48'22,"-2"2,0 3,35 27,42 24,-67-45,-2 2,-2 3,-1 2,9 12,-58-50,1 1,0-1,-1 1,0 0,1 0,-1 0,0 0,-1 0,1 1,-1-1,1 0,-1 1,0-1,0 1,0 0,-1-1,1 1,-1 0,0-1,0 1,0 0,-1-1,1 1,-1 0,0-1,0 1,0-1,0 1,-1-1,1 0,-1 1,0-1,0 0,0 0,-1 0,1-1,-2 2,-109 91,-143 63,36-41,202-104</inkml:trace>
</inkml:ink>
</file>

<file path=ppt/ink/ink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2:37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438 339,'-6'-6,"0"0,-1 1,0 0,0 0,0 0,-1 1,1 0,-1 1,0 0,0 0,-1 0,1 1,0 1,-1-1,1 1,-1 1,1-1,-1 1,1 1,-1 0,1 0,-1 1,1 0,0 0,-1 1,1 0,1 0,-1 1,0 0,1 0,-5 4,-10 5,4-4,1 1,0 0,1 2,0 0,0 0,1 2,-12 13,25-24,0-1,1 1,-1 0,0-1,1 1,0 0,0 0,-1 0,2 0,-1 0,0 0,1 0,-1 0,1 0,0 0,0 1,0-1,0 0,1 0,-1 0,1 0,0 0,0 0,0 0,0 0,1 0,-1-1,1 1,0 0,-1-1,1 1,0-1,0 0,1 1,3 3,0 0,1-1,0 0,0 0,0-1,0 1,1-2,-1 1,1-1,0 0,0-1,4 1,159 32,-168-35,-1 0,1 1,-1-1,1 1,-1 0,0 0,0 0,1 0,-1 0,0 0,0 1,0-1,0 1,0-1,0 1,-1 0,1-1,-1 1,1 0,-1 0,1 1,-1-1,0 0,0 0,0 0,0 1,-1-1,1 1,-1-1,1 0,-1 1,0-1,0 1,0-1,0 1,0-1,-1 1,1-1,-1 0,1 1,-1-1,0 0,0 1,0-1,0 0,-1 0,0 1,-10 14,-2-1,0-1,-1-1,0 0,-1 0,-1-2,0 0,-1-1,0-1,-1 0,0-1,0-1,-4 0,-51 7,74-16,-1 1,1-1,-1 1,1-1,-1 1,1-1,0 1,-1-1,1 1,0-1,-1 1,1-1,0 1,0-1,0 0,-1 1,1-1,0 0,0 1,0-1,0 0,0 1,0-1,0 1,0-1,0 0,1 1,-1-1,0 0,0 1,0-1,1 1,-1-1,0 1,1-1,-1 0,1 1,-1 0,0-1,1 1,-1-1,1 1,-1-1,1 1,-1 0,1-1,0 1,-1 0,1 0,11-11</inkml:trace>
  <inkml:trace contextRef="#ctx0" brushRef="#br0" timeOffset="236.594">805 565,'-14'38,"-10"23,-1 6,4-5,6-7,5-8,4-13</inkml:trace>
  <inkml:trace contextRef="#ctx0" brushRef="#br0" timeOffset="484.646">776 1,'5'38,"2"18,-1-1</inkml:trace>
  <inkml:trace contextRef="#ctx0" brushRef="#br0" timeOffset="766.13">1002 989,'47'-105,"4"3,41-59,-68 134,-24 27,1 0,0 0,-1 0,1 0,-1 0,1 0,0 0,-1 0,1 0,-1 0,1 0,0 0,-1 0,1 1,-1-1,1 0,-1 0,1 1,-1-1,1 0,-1 1,1-1,-1 0,1 1,-1-1,0 1,1-1,-1 1,0-1,1 1,-1-1,0 1,0-1,1 1,-1-1,0 1,0 0,0-1,0 1,0-1,0 1,0 0,0-1,0 1,0-1,0 1,0-1,0 1,0 0,-1-1,1 1,0-1,0 95,-2-82,1 0,0 0,1 1,1-1,0 0,0 0,2 0,-1 0,2 0,-1-1,2 1,0-1,4 6,-7-15,0 0,0 0,0 0,1-1,-1 1,1-1,-1 1,1-1,0 0,0 0,0 0,1-1,-1 1,0-1,0 0,1 0,-1 0,1 0,-1 0,1-1,-1 1,1-1,0 0,-1 0,1-1,-1 1,1-1,-1 0,1 0,-1 0,1 0,-1 0,0-1,2-1,99-74,-88 57,-1-1,-1 0,-1-1,-1 0,-1-1,5-14,-6 13</inkml:trace>
  <inkml:trace contextRef="#ctx0" brushRef="#br0" timeOffset="1036.047">2074 85,'-49'58,"1"3,4 1,2 3,3 1,-22 54,54-109,0 1,1 0,1 0,0 1,0-1,1 1,1 0,0 0,1 1,1-1,0 1,0-1,1 0,1 1,1-1,-1 1,2-1,0 0,1 0,0 0,1-1,0 0,1 1,0-2,9 12,-6-11,1-1,0 0,1-1,0 0,1-1,0 0,0-1,1 0,0-1,1 0,-1-1,1-1,0 0,1-1,-1 0,1-1,0-1,10 0,3-2,-4 0</inkml:trace>
  <inkml:trace contextRef="#ctx0" brushRef="#br0" timeOffset="1852.97">2187 819,'35'-14,"-2"-2,0-2,0 0,-2-2,-1-2,0-1,21-22,-42 39,-1-1,-1 1,1-2,-1 1,-1-1,1 0,-1 0,-1-1,1 0,-1 0,-1 0,0 0,0-1,-1 0,0 0,-1 0,0 0,0-5,-2 14,0 0,0 0,0 1,0-1,0 0,0 0,0 0,0 0,-1 1,1-1,0 0,-1 0,1 1,0-1,-1 0,1 1,-1-1,1 0,-1 1,1-1,-1 0,0 1,1-1,-1 1,0 0,1-1,-1 1,0-1,0 1,1 0,-1 0,0-1,0 1,0 0,0 0,1 0,-1 0,0 0,0 0,0 0,1 0,-1 0,0 0,0 1,0-1,0 0,1 0,-1 1,0-1,1 1,-1-1,0 0,0 1,1-1,-1 1,1 0,-1-1,1 1,-1 0,1-1,-1 1,-39 37,26-15,0 0,1 1,1 0,2 0,0 1,1 1,0 8,7-29,1 0,-1 1,1-1,0 1,1-1,-1 1,1-1,0 1,1 0,-1-1,1 1,0-1,0 1,1-1,0 0,0 1,0-1,0 0,1 0,0-1,0 1,0 0,1-1,-1 0,1 0,0 0,1 0,-1-1,0 1,1-1,0 0,0-1,0 1,0-1,0 0,0 0,1 0,-1-1,3 1,11-1,1 0,0-2,0 0,0-1,-1-1,1 0,-1-2,0 0,0-2,-1 0,1 0,-1-2,-1 0,0-2,0 1,-1-2,-1 0,0-1,0-1,-1 0,-1-1,-1 0,0-1,-1-1,0 1,-2-2,0 1,2-8,21-88,-31 112,-1 0,1-1,-1 1,1 0,-1 0,1 0,-1 0,0-1,1 1,-1 0,0 0,0-1,0 1,0 0,0 0,0-1,-1 1,1 0,0 0,-1-1,1 1,-1 0,1 0,-1 0,1 0,-1 0,0 0,1 0,-1 0,0 0,0 0,0 0,0 0,0 0,0 1,0-1,0 0,0 1,0-1,0 1,-1-1,1 1,0 0,0-1,-1 1,1 0,0 0,0 0,-1 0,1 0,0 0,0 0,-1 0,1 1,0-1,0 0,0 1,-1-1,1 1,0-1,0 1,0 0,0-1,0 1,0 0,-7 7,0 0,1 1,0 0,0 0,1 1,0 0,0 0,1 0,1 1,0-1,0 1,1 0,1 0,0 0,0 1,0 6,3-11,-1-1,1 1,1-1,-1 0,1 0,0 1,0-1,1 0,-1-1,1 1,1 0,-1-1,1 0,0 0,0 0,1 0,-1-1,1 1,0-1,0 0,1-1,-1 1,1-1,-1 0,1-1,0 1,0-1,1 0,-1-1,0 1,1-1,-1 0,0-1,1 0,-1 0,1 0,-1-1,1 0,-1 0,0 0,6-3,5-5,0 0,-1-1,0-1,0 0,-2-2,1 1,-1-2,-1 0,-1 0,0-1,-1-1,0 0,-1-1,-1 0,-1 0,0 0,-1-1,-1-1,-1 1,-1-1,1-8,-6-35,-24 81,14 4,2 1,1 0,1 1,1-1,1 1,1 1,1-1,1 0,2 1,0-1,3 14,-3-24,0-7,0 0,0 0,0 0,1 0,0 0,1 0,0-1,0 1,1 0,-1-1,2 0,-1 0,1 0,0 0,0 0,1-1,0 0,0 0,1 0,0 0,0-1,0 0,0 0,1-1,0 0,-1 0,2 0,-1-1,0 0,1-1,-1 1,1-1,0-1,0 0,0 0,0 0,0-1,0 0,0-1,21-5,-4-1</inkml:trace>
  <inkml:trace contextRef="#ctx0" brushRef="#br0" timeOffset="2650.031">3993 255,'-72'245,"-8"24,78-264,0-1,0 1,1 0,-1-1,1 1,0 0,1 0,-1 0,1 0,0 0,0 0,0-1,1 1,-1 0,1 0,0 0,1 0,-1-1,1 1,0-1,0 1,1-1,-1 0,1 1,0-1,0-1,0 1,1 0,-1-1,1 0,0 0,0 0,0 0,0 0,1-1,-1 0,1 0,-1 0,4 0,3 0,1 0,0-2,-1 1,1-2,0 0,-1 0,1-1,-1 0,1-1,-1 0,0-1,0 0,-1-1,1 0,4-3,-14 7,1 0,0 0,-1 0,1 0,-1 0,0 0,1-1,-1 1,0 0,0-1,0 1,0-1,0 1,0-1,0 1,0-1,-1 0,1 1,-1-1,1 0,-1 0,1 0,-1 1,0-1,0 0,0 0,0 0,0 1,-1-1,1 0,-1 0,0-1,-6-17</inkml:trace>
  <inkml:trace contextRef="#ctx0" brushRef="#br0" timeOffset="2850.398">3626 481,'39'4,"31"8,9 0,1-1,-9-2,-11-4,-7-1,-7-3,-7-5,-5-3,-3 0,-8 2</inkml:trace>
  <inkml:trace contextRef="#ctx0" brushRef="#br0" timeOffset="3169.213">4502 57,'26'77,"25"74,28 150,-70-250,-3 1,-2 0,-3 0,-1 0,-7 39,6-82,0 1,-1-1,0 0,0 0,-1 0,0-1,-1 1,0-1,0 1,-1-1,0-1,-1 1,1-1,-1 0,-1 0,1 0,-1-1,-1 0,1-1,-1 1,0-1,0-1,0 0,0 0,-1 0,0-1,0 0,-3 0,-13 4,14-3,1-1,-1 0,0 0,0-2,0 1,0-1,0-1,-1 0,-3 0,-3-5</inkml:trace>
</inkml:ink>
</file>

<file path=ppt/ink/ink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2:33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848 537,'-26'11,"1"1,1 1,0 1,0 1,2 1,0 1,1 1,-13 15,28-27,1 0,0 0,0 1,1 0,0 0,0 0,0 0,1 1,0-1,1 1,0 0,0-1,1 1,-1 0,2 0,-1 2,1-7,0 1,0 0,0 0,1 0,-1-1,1 1,0 0,0-1,0 1,0 0,1-1,-1 1,1-1,0 0,0 0,0 1,1-1,-1-1,1 1,0 0,-1-1,1 1,0-1,1 0,-1 0,0 0,1 0,-1 0,1-1,-1 0,1 0,0 0,3 1,11-2,1-1,-1 0,1-1,-1-1,0-1,0-1,-1 0,1-1,-1-1,0-1,-1 0,0-1,0-1,-1 0,0-2,-1 1,0-2,-1 0,0 0,-1-1,8-12,2-2,0-1,-2 0,-1-2,-1-1,-2 0,-1-1,10-34,-19 47,0-1,-1 0,-1 0,-1 0,-1 0,-1-1,-1 1,-1 0,-1-1,0 1,-2 0,0 0,-2 0,-2-6,3 18,0-1,0 1,0 1,-1-1,-1 1,1 0,-1 1,-1-1,1 1,-1 1,0-1,-6-2,10 7,0 0,1 0,-1 0,0 0,0 1,0-1,0 1,0 0,0 1,0-1,0 1,0-1,0 1,-1 0,1 1,0-1,0 1,0 0,0 0,0 0,0 0,0 1,0 0,1 0,-1 0,0 0,1 0,0 1,-1-1,1 1,-2 3,-11 13,2 0,0 1,1 1,1 0,1 1,1 1,1-1,1 1,1 1,1-1,1 1,1 0,1 0,2 1,0-1,1 1,2-1,0 0,1 0,2 0,1 0,0 0,2-1,1 0,0-1,11 18,1-7,1-1,2-1,1-1,1 0,23 18,-27-37,-12-10</inkml:trace>
  <inkml:trace contextRef="#ctx0" brushRef="#br0" timeOffset="429.784">1384 86,'6'-3,"7"-3,-1-1,1 2,0-1,0 2,0 0,1 0,0 1,0 1,0 1,-1-1,1 2,0 0,0 1,9 2,-22-3,0 0,1 1,-1-1,1 1,-1-1,0 1,0 0,1-1,-1 1,0 0,0 0,0 0,0 0,0 0,0 0,0 0,0 1,0-1,-1 0,1 0,0 1,-1-1,1 0,-1 1,1-1,-1 1,0-1,0 0,1 1,-1-1,0 1,0-1,-1 1,1-1,0 1,0-1,-1 0,1 1,-1-1,1 0,-1 1,0-1,-36 60,25-45,-12 17,17-25,0 0,1 0,-1 0,2 1,-1 0,1 0,1 0,0 1,0 0,0-1,2 1,-1 1,1-1,1 0,-1 0,2 10,0-17,1 0,0 0,0 0,0 0,1 0,-1-1,1 1,-1 0,1-1,0 1,0-1,0 1,1-1,-1 0,0 0,1 0,-1 0,1-1,0 1,0-1,-1 1,1-1,0 0,0 0,0 0,0-1,1 1,0-1,96 3,-80-4,119 2,-121 5</inkml:trace>
  <inkml:trace contextRef="#ctx0" brushRef="#br0" timeOffset="800.501">1 1074,'194'11,"-1"-9,77-13,377-44,-195 21,-424 34,-4 1</inkml:trace>
  <inkml:trace contextRef="#ctx0" brushRef="#br0" timeOffset="1666.803">791 1299,'-24'1,"1"2,-1 1,0 1,1 1,0 0,0 2,1 1,-18 10,25-13,1 1,-1 0,2 1,-1 1,1 0,1 0,-1 2,2-1,0 2,0-1,1 2,0-1,1 1,0 1,1-1,1 1,0 1,1 0,1 0,0 0,1 0,-1 11,6-19,1-1,-1 1,2 0,-1-1,1 1,0-1,0 0,1 0,0 0,0 0,0 0,1-1,0 0,0 0,0 0,0-1,1 0,0 0,0 0,0-1,0 1,1-1,-1-1,1 0,-1 1,1-2,0 1,0-1,0 0,0-1,0 0,0 0,0 0,0-1,0 0,0 0,1-1,20-7,1 0,-1-2,-1-2,0 0,-1-2,-1-1,0 0,-1-2,0-1,-2-1,-1-1,0-1,-1-1,-2 0,0-2,13-25,-20 30,-1 0,0-1,-2-1,-1 1,0-1,-2-1,0 1,-2-1,1-19,-3 31,0 1,-2-1,1 0,-1 0,-1 0,0 0,0 0,-1 1,0-1,-1 1,-1 0,1 0,-1 0,-1 1,0 0,0 0,-1 0,0 1,-1 0,1 0,-4-1,8 6,-1 1,1 0,-1 0,1 0,-1 0,0 1,1-1,-1 1,0 0,0 0,0 0,0 1,0-1,0 1,0 0,0 0,0 1,0-1,0 1,0 0,0 0,0 0,0 1,0-1,1 1,-1 0,1 0,-1 0,1 0,0 1,0-1,0 1,0 0,-7 6,1 1,0 0,1 0,0 0,0 1,1 1,1-1,0 1,-3 10,3-6,2 0,0 1,0-1,2 1,0 0,1 0,0-1,2 1,0 0,1 0,0 0,2-1,0 1,0-1,2 0,0 0,1-1,0 0,1 0,1 0,1-1,0-1,0 1,1-2,1 1,0-2,1 0,0 0,1-1,0-1,5 2,-14-8,1 0,-1-1,1 1,0-1,0-1,0 1,0-1,0 0,0-1,0 1,1-1,-1 0,0-1,0 0,0 0,1 0,12-5</inkml:trace>
  <inkml:trace contextRef="#ctx0" brushRef="#br0" timeOffset="2038.771">1469 1074,'-51'99,"3"-9,5 2,-27 82,53-62,17-108,0-1,0 1,1-1,-1 0,1 1,0-1,0 0,0 1,0-1,1 0,-1 0,1 0,0 0,0 0,0 0,0-1,0 1,1-1,-1 1,1-1,0 0,-1 0,1 0,0 0,0-1,1 1,-1-1,0 0,0 0,3 1,5 0,0 0,1-1,-1 0,0-1,1 0,-1 0,0-2,1 1,-1-1,0-1,0 0,0-1,-1 0,1 0,-1-1,0-1,0 0,-1 0,0-1,0 0,3-3,1-8</inkml:trace>
  <inkml:trace contextRef="#ctx0" brushRef="#br0" timeOffset="2247.931">1102 1328,'38'4,"23"3,5-1,-3-2,-8 0,-9-2,-6-1,-7 0,-2-1,-4-1,-4-4,-8-1</inkml:trace>
  <inkml:trace contextRef="#ctx0" brushRef="#br0" timeOffset="2653.183">1751 1158,'12'-2,"3"-2,0 0,1 1,-1 1,0 1,1 0,-1 1,0 1,1 0,-1 1,7 2,-21-4,1 0,-1 1,0-1,0 0,0 1,1-1,-1 1,0-1,0 1,0 0,0-1,0 1,0 0,0 0,0-1,0 1,-1 0,1 0,0 0,0 0,-1 0,1 0,-1 1,1-1,-1 0,1 0,-1 0,0 0,1 1,-1-1,0 0,0 0,0 1,0-1,0 0,0 0,-1 0,1 1,0-1,0 0,-1 0,1 0,-1 0,1 1,-1-1,0 0,1 0,-2 0,-43 48,39-43,-49 71,54-74,0-1,0 0,1 1,0-1,-1 1,1-1,0 0,0 1,0-1,1 1,-1-1,0 1,1-1,0 0,-1 1,1-1,0 0,0 0,1 1,-1-1,0 0,1 0,-1 0,1-1,-1 1,1 0,0 0,0-1,0 1,0-1,0 0,0 0,0 0,1 0,-1 0,0 0,1 0,5 1,1 0,0-1,0 0,0 0,0-1,0 0,1-1,-1 0,-1 0,1-1,0 0,0-1,-1 0,1 0,-1 0,0-1,4-3,7-2</inkml:trace>
</inkml:ink>
</file>

<file path=ppt/ink/ink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2:43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58,'24'0,"27"-5,9-1,1 0,-7 1,-7 1,-7 2,-5 1,-4-5,-3 0,-1 0,0 2,0 1,0 1,1 1,-1 1,1 0,-5 0</inkml:trace>
</inkml:ink>
</file>

<file path=ppt/ink/ink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2:47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3 135,'-1'0,"1"-1,0 1,0-1,-1 1,1 0,0-1,0 1,0-1,0 1,0-1,0 1,-1-1,1 1,0-1,1 1,-1-1,0 1,0-1,0 1,0-1,0 1,0-1,1 1,-1-1,0 1,0-1,1 1,-1-1,0 1,0 0,1-1,-1 1,1 0,-1-1,0 1,1 0,-1 0,1-1,-1 1,1 0,-1 0,1 0,-1-1,1 1,-1 0,1 0,-1 0,1 0,-1 0,1 0,-1 0,1 0,-1 0,1 0,-1 0,1 0,-1 1,79-27,1 3,1 4,12 2,129-13,-171 28,-33 6</inkml:trace>
</inkml:ink>
</file>

<file path=ppt/ink/ink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2:49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1045,'5'0,"6"0,6 0,5 0,4 0,2 0,1 0,0 0,1 0,-1 0,0 0,-1 0,1 0,-5-5,-3-1,2 0,0 1,-3 1</inkml:trace>
  <inkml:trace contextRef="#ctx0" brushRef="#br0" timeOffset="953.814">395 1384,'50'-12,"0"-1,-1-3,0-1,-1-3,-1-2,-1-2,-2-2,0-2,-2-2,-1-1,13-15,-33 24,-1-2,0 0,-2-1,-1 0,-2-2,12-23,-25 45,0-1,0 1,0-1,-1 1,0-1,0 1,0-1,-1 0,1 1,-1-1,-1 0,1 1,-1-1,-1-2,2 6,-1 0,1 0,-1 0,0 0,0 0,0 0,0 1,0-1,0 0,0 1,-1-1,1 0,-1 1,1 0,-1-1,1 1,-1 0,0 0,0 0,1 0,-1 0,0 0,0 0,0 1,0-1,0 1,0 0,0-1,0 1,0 0,0 0,0 0,0 0,-1 1,1-1,0 0,0 1,0 0,1-1,-3 2,-8 2,1 1,-1 1,1 0,0 0,0 1,1 0,0 1,0 1,0-1,1 1,1 1,0 0,0 0,1 1,0-1,1 1,-5 11,2-3,1 1,0 0,2 1,0 0,1 0,2 0,0 0,1 1,1-1,1 7,0-20,1-1,0 1,0-1,0 1,1-1,0 0,1 0,0 1,0-2,0 1,1 0,0-1,0 1,1-1,-1 0,2-1,-1 1,0-1,1 0,0 0,0-1,1 0,-1 0,1 0,0-1,0 0,0 0,0-1,0 0,1 0,0-1,15 3,1-1,0-1,-1-1,1-1,0-1,0-1,-1-1,1-2,-1 0,0-1,0-2,-1 0,0-1,-1-1,1-1,-2-1,0-1,0-1,-2-1,5-4,4-2,0-1,-1-2,-1 0,-1-2,-2-1,0 0,-2-2,-1-1,3-55,-22 83,0 0,1 0,-1 1,0-1,-1 0,1 1,0-1,0 0,-1 0,1 1,-1-1,0 0,1 1,-1-1,0 1,0-1,0 1,0-1,0 1,0 0,0 0,-1-1,1 1,0 0,-1 0,1 0,-1 0,1 0,-1 1,1-1,-1 0,0 1,1-1,-1 1,0 0,0-1,1 1,-1 0,0 0,1 0,-1 0,0 0,0 1,1-1,-1 1,0-1,0 1,-5 2,-1 1,1 1,0-1,0 1,0 1,1-1,-1 1,2 0,-1 0,1 1,-1 0,2-1,-1 2,1-1,0 1,1-1,-1 1,2 0,-1 0,1 1,0-1,1 0,0 1,0 1,-1-2,-1 0,2 1,-1-1,1 1,0-1,1 1,0-1,1 1,-1-1,1 0,1 1,0-1,0 0,1 0,0 0,0 0,0 0,1-1,1 1,-1-1,1 0,0 0,1-1,0 0,0 0,0 0,1 0,-1-1,2 0,7 1,0-1,1-1,-1 0,0-1,1-1,0-1,0 0,-1 0,1-2,0 0,0-1,-1-1,1 0,-1-1,0 0,0-2,10-4,2-3,0-1,-1-1,-1-1,0-2,-1 0,-1-2,-1 0,0-2,-2 0,-1-1,0-1,9-18,-22 35,-1-1,0 0,0 0,0-1,-1 1,0-1,-1 0,0 0,0 0,-1-1,0 1,0-1,-1 1,-1-1,0 1,0-1,-1 1,0-1,0 1,-1-1,0 1,-1-1,2 8,-1-1,1 0,-1 1,0 0,0-1,0 1,0 0,0 0,0 0,0 0,-1 0,1 1,-1-1,1 1,-1-1,0 1,0 0,1 0,-1 0,0 0,0 1,0-1,0 1,0 0,0 0,0 0,0 0,0 0,0 1,0-1,1 1,-1 0,0 0,0 0,0 0,-2 2,-2 0,-1 2,1-1,0 1,0 0,1 0,0 0,-1 1,2 0,-1 1,1-1,0 1,-3 5,-1 5,1 1,1 1,0-1,1 1,2 0,0 0,0 1,2-1,0 1,2 0,0-1,1 1,1 2,-1-12,0-1,1 1,0 0,1-1,-1 0,2 0,-1 0,2 0,-1 0,1-1,0 1,1-1,0-1,0 1,0-1,1 0,0-1,1 1,0-1,0-1,0 1,0-2,1 1,0-1,0 0,0-1,2 1,41-6,-33-8</inkml:trace>
  <inkml:trace contextRef="#ctx0" brushRef="#br0" timeOffset="1357.176">2342 508,'57'-29,"-27"12,1 1,1 2,0 1,1 2,28-6,-60 16,0 0,1 0,-1 1,1-1,-1 0,1 1,-1-1,1 1,-1 0,1 0,-1-1,1 1,-1 0,1 0,0 0,-1 1,1-1,-1 0,1 1,-1-1,1 1,-1-1,1 1,-1 0,1-1,-1 1,0 0,0 0,1 0,-1 0,0 0,0 0,0 0,0 1,0-1,0 0,0 1,-1-1,1 0,0 1,-1-1,1 1,-1-1,0 1,1-1,-1 1,0 0,0-1,0 1,0-1,0 1,0-1,0 1,-1 0,1-1,-1 1,1-1,-1 1,1-1,-1 1,-65 85,57-77,0-1,0 2,1-1,0 1,1 0,0 0,1 1,0 0,1 0,0 1,1 0,-1 6,4-14,1-1,0 1,0 0,1-1,-1 1,1 0,0-1,0 1,1-1,-1 0,1 1,0-1,0 0,1 0,-1 0,1 0,0 0,0-1,0 1,0-1,1 0,-1 0,1 0,0 0,0-1,0 0,0 1,0-1,1-1,1 2,10 3,0-1,1 0,-1-1,1 0,0-2,0 0,15 0,-4-2,-3-1</inkml:trace>
  <inkml:trace contextRef="#ctx0" brushRef="#br0" timeOffset="2236.858">3556 650,'-12'-4,"0"0,-1 2,1-1,-1 1,0 1,1 0,-1 1,0 1,0 0,1 0,-1 1,1 1,-1 0,1 1,0 0,0 1,1 0,-1 1,1 0,0 1,1 0,-1 1,2 0,-1 0,1 1,-5 7,12-13,0-1,1 1,-1 0,1 0,-1 0,1 0,0 0,0 0,1 0,-1 0,1 0,-1 0,1 0,0 1,0-1,1 0,-1 0,1 0,-1 0,1 0,0 0,0 0,0 0,1 0,-1 0,1 0,-1 0,1-1,0 1,0-1,0 1,0-1,1 0,0 1,102 54,-80-47,-21-9,1 0,-1 0,0 1,0-1,0 1,0 0,0 0,0 0,0 0,-1 1,1 0,-1-1,0 1,0 1,0-1,0 0,0 1,-1-1,1 1,-1 0,0 0,0 0,-1 0,1 0,-1 0,0 0,0 1,0-1,-1 0,1 1,-1-1,0 1,0-1,-1 0,1 1,-1-1,0 0,0 1,-1-1,1 0,-2 3,-8 5,-1 0,0-1,0-1,-1 0,0-1,-1 0,0-1,-1-1,1 0,-1 0,0-2,-1 0,0-1,0 0,-64 6,79-10,0-1,0 1,1-1,-1 1,0-1,0 0,0 1,1-1,-1 0,0 0,1 0,-1 1,1-1,-1 0,1 0,-1 0,1 0,0 0,-1 0,1 0,0 0,0 0,0 0,-1 0,1 0,0 0,1 0,-1 0,0 0,0 0,0 0,1 0,-1 0,0 0,1 0,-1 0,1 0,-1 0,1 0,-1 0,1 0,0 1,-1-1,1 0,0 1,0-1,0 0,0 1,13-16</inkml:trace>
  <inkml:trace contextRef="#ctx0" brushRef="#br0" timeOffset="2464.717">3979 819,'-10'39,"-7"26,-6 8,1-5,-1-8,4-10,4-9,6-11</inkml:trace>
  <inkml:trace contextRef="#ctx0" brushRef="#br0" timeOffset="2634.102">4035 142,'10'38,"3"13</inkml:trace>
  <inkml:trace contextRef="#ctx0" brushRef="#br0" timeOffset="3056.025">4148 1214,'62'-68,"-3"-3,48-78,-29 40,-75 105,26-28,-29 31,1 1,-1-1,1 1,-1 0,1-1,-1 1,1 0,0-1,-1 1,1 0,0 0,-1-1,1 1,0 0,-1 0,1 0,0 0,-1 0,1 0,0 0,-1 0,1 0,0 0,-1 1,1-1,0 0,-1 0,1 1,-1-1,1 0,0 1,-1-1,1 0,-1 1,1-1,-1 1,1-1,-1 1,1-1,-1 1,0-1,1 1,-1 0,0-1,1 1,-1 0,0-1,0 1,0 0,0-1,0 1,1 0,-1-1,0 1,0 0,-1-1,11 135,-10-129,0 1,1-1,0 0,0 0,0 1,0-1,1 0,0 0,0-1,1 1,0 0,0-1,0 1,0-1,1 0,0 0,0-1,1 1,-1-1,1 0,0 0,0 0,0-1,0 1,1-1,-1-1,1 1,0-1,3 1,-2-2,0 0,0-1,0 0,0 0,0-1,0 0,0 0,0 0,0-1,-1 0,1-1,0 1,-1-1,0-1,0 1,0-1,0 0,0 0,-1-1,0 1,0-1,0 0,-1-1,4-3,86-149,-71 101,-16 33</inkml:trace>
  <inkml:trace contextRef="#ctx0" brushRef="#br0" timeOffset="3520.827">5559 226,'-51'41,"1"3,2 1,2 3,2 1,2 3,-30 49,60-86,1 0,1 1,0 1,1 0,1 0,0 0,2 1,0 0,1 1,1-1,0 1,1 0,2 0,0 0,0 0,2 0,1 0,0 0,1 0,1 0,1-1,0 0,2 0,0 0,1-1,4 7,-5-13,0-1,0 0,1 0,0-1,1 0,0 0,1-1,-1-1,1 1,1-2,-1 1,1-1,1-1,-1 0,1-1,-1 0,1 0,1-1,-1-1,0 0,0-1,1 0,-1-1,1-1,11-1,0-4</inkml:trace>
  <inkml:trace contextRef="#ctx0" brushRef="#br0" timeOffset="4304.374">5503 1073,'44'-7,"1"-1,-2-3,1-2,-2-1,0-2,-1-2,0-2,-2-2,20-15,-40 23,-1-1,-1-1,0 0,-1-2,-1 1,-1-2,0 0,-2-1,0 0,-1-1,-1 0,-1-1,-1 0,2-25,-10 46,0 1,0-1,0 0,1 1,-1-1,0 0,0 1,0-1,0 0,-1 1,1-1,0 0,0 1,0-1,0 0,-1 1,1-1,0 0,-1 1,1-1,0 1,-1-1,1 0,-1 1,1-1,-1 1,1 0,-1-1,1 1,-1-1,1 1,-1 0,0-1,1 1,-1 0,0 0,1-1,-1 1,0 0,1 0,-1 0,0 0,1 0,-1 0,0 0,0 0,1 0,-1 0,0 0,1 1,-1-1,0 0,1 0,-1 1,1-1,-1 0,0 1,1-1,-1 1,1-1,-1 1,1-1,-1 1,-69 87,60-71,-2 3,0 2,2 0,0 0,1 1,2 0,0 0,1 7,5-24,0 0,0 1,1-1,1 1,-1-1,1 1,0-1,0 0,1 1,-1-1,1 0,1 0,-1 0,1 0,0-1,1 1,-1-1,1 0,0 0,1 0,-1 0,1-1,0 1,0-1,0-1,0 1,1-1,-1 0,1 0,0 0,0-1,0 0,1 0,-1 0,0-1,6 0,10 0,0-2,-1 0,1-1,0-1,-1-2,0 0,0-1,0-1,-1 0,0-2,-1-1,0 0,0-1,-1-1,0-1,-1-1,-1 0,0-1,-1-1,-1 0,8-12,5-3,91-134,-105 123,-12 42,-1-1,0 1,0-1,1 0,-1 1,0-1,0 0,0 1,0-1,0 0,0 1,0-1,0 1,0-1,0 0,0 1,0-1,0 0,-1 1,1-1,0 0,0 1,-1-1,1 1,0-1,-1 1,1-1,-1 1,1-1,0 1,-1-1,1 1,-1 0,0-1,1 1,-1-1,1 1,-1 0,1 0,-1-1,0 1,1 0,-1 0,0 0,1 0,-1 0,0 0,1 0,-1 0,0 0,1 0,-1 0,0 0,1 0,-1 1,1-1,-1 0,0 0,0 1,-67 62,51-42,16-20,-85 115,82-111,1 1,0 0,0 0,1 0,-1 0,1 0,1 1,-1-1,1 1,0-1,1 1,-1-1,1 1,0-1,1 1,0 0,0-1,0 1,1-1,1 4,-1-7,1 1,-1-1,1 0,-1 0,1 0,0-1,0 1,0-1,0 1,1-1,-1 0,1 0,-1-1,1 1,0-1,-1 1,1-1,0 0,0-1,0 1,0-1,0 0,0 0,0 0,0 0,102-15,-79 4,-2 0,0-2,0-1,-2 0,1-2,-2-1,0-1,14-15,-23 22,8-9,0-1,-2-1,0-1,-2 0,-1-1,0-1,-2-1,3-8,-7-4,-10 37,0 0,0 1,-1-1,1 0,0 1,0-1,-1 0,1 1,0-1,-1 0,1 1,-1-1,1 1,0-1,-1 1,1-1,-1 1,0-1,1 1,-1 0,1-1,-1 1,0 0,1-1,-1 1,0 0,1 0,-1 0,0 0,1 0,-1-1,0 1,1 0,-1 0,0 1,0-1,1 0,-1 0,0 0,1 0,-1 1,0-1,1 0,-1 1,1-1,-1 0,0 1,1-1,-1 1,1-1,-1 1,1-1,-13 8,1 0,0 1,0 1,1 0,0 0,1 1,0 1,1-1,0 1,1 1,1 0,0 0,0 1,1-1,1 1,0 0,1 1,1-1,0 1,1 0,0 0,2 0,-1 0,2 0,0 0,2 6,-1-13,1 0,0 0,0 0,1-1,0 1,1-1,-1 0,1-1,0 1,1-1,0 0,0 0,0 0,1-1,-1 0,1-1,1 1,-1-1,1 0,-1-1,1 0,0 0,0-1,0 0,0 0,1-1,-1 0,0-1,1 0,-1 0,1 0,-1-1,0-1,0 1,1-1,-1-1,0 1,-1-1,1-1,4-2,57-39,-49 27</inkml:trace>
  <inkml:trace contextRef="#ctx0" brushRef="#br0" timeOffset="4654.158">7761 283,'-56'59,"3"2,2 2,3 3,-3 10,44-65,-1 0,1 1,1 0,0 0,1 0,0 1,1-1,0 1,1 1,0-1,1 0,1 1,0-1,1 0,1 1,0-1,0 1,1-1,1 0,0 0,1 0,1 0,0-1,0 1,1-1,7 10,-7-16,-1 0,1-1,0 1,1-1,-1-1,1 1,0-1,0 0,1-1,-1 0,1 0,0 0,-1-1,1 0,0-1,0 0,0 0,1 0,-1-1,5-1,5 0,0 0,-1-2,1 0,-1 0,1-2,-2 0,1-1,0-1,-1-1,61-45,-75 51,1 0,-1 0,0 0,0 0,-1 0,1-1,0 1,-1-1,1 1,-1-1,0 0,0 0,0 1,0-1,0 0,-1 0,1 0,-1 0,0 0,0 0,0 0,0 0,-1 0,1 0,-1 1,1-1,-1 0,-1-2,-44-44,27 41</inkml:trace>
  <inkml:trace contextRef="#ctx0" brushRef="#br0" timeOffset="4900.765">7310 565,'38'14,"47"5,13 0,-1-4,-11-5,-11-8,-13-5,-13-7,-10-1,-6-4,-5 1,-7-3,-6 3</inkml:trace>
  <inkml:trace contextRef="#ctx0" brushRef="#br0" timeOffset="5154.81">8325 0,'29'86,"-4"0,-4 2,-2 6,-12-50,-1 0,-2 0,-2 1,-3-1,-1 0,-2 1,-3 21,7-45,0 0,-2-1,-1 1,0-1,-2 0,0 0,-1-1,-1 1,-1-1,-1 0,0-1,-1 0,-10 12,9-22,0-1,-1 0,1 0,-1-1,0-1,-1 0,1-1,-1 0,0-1,0 0,0-1,-1 0,1-2,0 1,-1-1,1-1,-7-2,19 3,-27 0</inkml:trace>
</inkml:ink>
</file>

<file path=ppt/ink/ink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3:05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619 565,'1'-1,"0"1,0-1,0 1,-1-1,1 0,0 1,0-1,-1 0,1 0,-1 0,1 1,-1-1,1 0,-1 0,1 0,-1 0,0 0,1 0,-1 0,0 0,0 0,0 0,0 0,0 0,0 0,0 0,0 0,0 0,0 0,0 0,-1 0,1 0,0 0,-1 0,1 0,-1 0,1 1,-1-1,1 0,-1 0,0 0,0 1,1-1,-1 0,0 1,0-1,1 1,-1-1,0 1,0-1,-51-14,1 14,1 3,-1 1,0 3,1 2,0 2,-15 7,32-9,28-7,0-1,0 0,1 1,-1-1,1 1,-1 0,1 1,-1-1,1 1,0 0,-1 0,1 0,0 0,1 1,-1 0,0-1,1 1,-1 1,1-1,0 0,0 1,0 0,1 0,-1 0,0 2,4-2,1-1,0 1,0-1,0 0,0 1,1-1,-1 0,1 0,0-1,0 1,0-1,0 1,0-1,0 0,1 0,-1 0,1-1,0 1,-1-1,1 0,0 0,0 0,0 0,-1-1,1 1,0-1,3 0,0 1,227 27,-216-18,-40 13,16-18,-150 101,121-82,0 2,2 2,1 1,-15 18,43-44,0 1,0 0,1-1,-1 2,1-1,0 0,0 0,0 1,1 0,0 0,0-1,0 1,0 1,1-1,0 0,0 0,0 0,0 1,1-1,0 0,0 1,1-1,-1 0,1 0,0 1,1-1,-1 0,1 0,0 0,0-1,1 1,0 0,6 4,1 0,0-1,1 0,0 0,0-1,1-1,-1 0,2-1,-1 0,0-1,1 0,0-1,0 0,0-1,0 0,0-2,0 1,1-1,-1-1,0-1,0 0,0 0,0-1,43-8,-32 4</inkml:trace>
  <inkml:trace contextRef="#ctx0" brushRef="#br0" timeOffset="602.785">393 1,'-8'11,"0"1,1 0,1 0,0 1,0 0,1 0,1 0,0 1,1-1,0 1,1 0,1 0,0 0,1 0,1 0,0 0,2 11,-2 9,18 131,-65 326,19-232,-3 100,14-249,19-96</inkml:trace>
</inkml:ink>
</file>

<file path=ppt/ink/ink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03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340 562,'-1'-3,"-1"1,0-1,0 1,1 0,-1 0,0 0,-1 0,1 0,0 0,-1 0,1 1,-1-1,1 1,-1 0,0 0,1 0,-1 0,0 0,0 1,0-1,1 1,-1-1,0 1,0 0,0 0,0 1,0-1,0 1,0-1,1 1,-1 0,0 0,0 0,1 0,-3 2,-89 59,78-47,2 1,0 1,1 0,0 1,2 0,0 1,1 1,1-1,0 1,2 1,0-1,2 1,0 1,1-1,2 1,0 1,1-17,2 0,-1 0,0 0,1 0,0 0,1-1,-1 1,1 0,0-1,1 1,-1-1,1 1,0-1,1 0,-1 0,1-1,0 1,0-1,0 0,1 0,-1 0,1 0,0-1,0 0,0 0,1 0,-1-1,1 1,-1-1,1-1,0 1,0-1,0 0,0 0,0-1,0 0,0 0,3 0,11-3,1-1,0 0,-1-2,0 0,0-1,-1-1,0-1,0-1,-1 0,6-6,7-3,-1-1,-1-1,-1-1,0-2,-2-1,-1-1,-1-1,-2-1,0-1,-2-1,-1-1,-2 0,-1-2,-1 0,-2 0,-1-1,-2-1,-1 0,-2-1,-1 1,-2-1,-2 0,-1 0,-1 0,-5-27,4 54,0 1,-1 0,0 0,0 0,-1 0,0 1,0-1,0 1,-1-1,-1 1,1 0,-1 1,0-1,-1 1,1 0,-1 0,0 1,-1-1,1 1,-1 1,0-1,-1 1,1 1,0-1,-1 1,0 1,0-1,0 1,0 0,0 1,0 0,-6 0,9 2,-1 1,1-1,0 1,-1 0,1 0,0 0,0 1,0-1,1 1,-1 1,1-1,-1 1,1-1,0 1,1 1,-1-1,1 0,-1 1,1 0,1-1,-1 1,1 0,-1 1,2-1,-1 0,-1 6,-2 8,1 0,1 0,1 1,0-1,2 1,0-1,1 4,3 2,1-1,1 1,2-1,0 0,1 0,1-1,2-1,10 17,-12-21,1 1,2 0,0-1,1 0,1-1,1-1,0 0,1-1,13 9,-11-10</inkml:trace>
</inkml:ink>
</file>

<file path=ppt/ink/ink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03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0 201,'53'-10,"55"-12,25-8,8 2,-10 0,-13 6,-12 5,-15 2,-8 3,-13 4,-10 3,-4 2,-8 3,-7 0,-6 0,-3 1,-8 4,-8 2</inkml:trace>
</inkml:ink>
</file>

<file path=ppt/ink/ink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04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283 450,'-25'12,"1"1,0 2,1 0,0 1,2 2,0 0,1 1,0 1,2 1,1 1,-4 6,18-23,0-1,0 1,0-1,1 1,0 0,0 0,0 0,0 0,1 0,0 0,0 0,1 1,-1-1,1 0,0 1,0-1,1 0,0 0,0 1,0-1,0 0,1 0,0 0,0 0,0 0,1-1,0 1,0-1,0 1,0-1,0 0,1 0,0-1,0 1,0-1,0 0,2 1,6 2,1-1,-1 0,1 0,0-2,1 0,-1 0,0-1,1-1,-1 0,1-1,-1 0,1-1,-1-1,1 0,-1-1,0 0,0-1,0-1,0 0,-1 0,3-3,23-12,-1-1,-1-2,-1-2,-2-2,0 0,-2-2,0-2,19-26,-36 39,0 0,-2-1,0 0,-1-1,-1 0,0 0,-2-1,-1-1,0 1,-2-1,0 0,-1-1,-2 1,0-1,-1 1,-2-1,0 1,-1-1,-2 1,0-1,-1 1,-1 0,4 17,-1-1,1 1,-1 0,0-1,0 1,-1 1,1-1,-1 0,0 1,0 0,-1 0,1 0,-1 0,0 1,0 0,0 0,-1 0,1 1,-1-1,1 1,-1 0,0 1,0 0,1 0,-1 0,0 0,0 1,0 0,0 1,0-1,0 1,0 0,0 0,1 1,-4 1,0 1,1 1,-1 0,1 0,1 1,-1 0,1 0,0 1,0 0,1 0,0 1,0 0,1 0,0 0,1 0,-1 1,2 0,-1 0,-1 8,-2 6,1 0,1 1,2-1,0 1,2 0,0 0,2 3,0-12,2 0,0-1,1 1,0-1,2 1,-1-2,1 1,1-1,1 1,0-2,0 1,2-1,-1-1,1 0,1 0,0-1,0 0,1-1,0 0,1-1,0-1,0 1,1-2,0 0,0-1,0 0,1-2,-1 1,1-1,0-1,0-1,9 0,1-1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36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32,'21'70,"-19"-56,6 317,-10-209,2 489,0-622</inkml:trace>
  <inkml:trace contextRef="#ctx0" brushRef="#br0" timeOffset="3233.627">933 88,'-12'-10,"0"1,-1 0,1 1,-2 0,1 1,-1 0,0 2,0-1,-1 2,0 0,0 0,0 2,0-1,0 2,0 0,0 1,-1 1,1 0,-2 1,4 1,0 0,0 1,0 0,0 1,1 0,0 1,0 0,0 1,1 1,0 0,0 0,1 1,0 0,1 1,0 0,0 0,1 1,1 0,0 1,0 0,1 0,0 0,1 0,1 1,0 0,1 0,-1 4,3-9,-1 0,1 0,0 0,1 0,0 0,0 0,0 0,1 0,1-1,-1 1,1 0,1 0,-1-1,1 0,0 1,1-1,0 0,0 0,1-1,-1 1,1-1,1 0,-1-1,1 1,0-1,0 0,1 0,0-1,-1 0,1 0,1-1,3 2,3-1,0-1,0-1,0 0,0-1,1-1,-1 0,0 0,0-2,1 0,-1 0,0-1,-1-1,1-1,-1 0,0 0,0-1,0-1,-1 0,7-6,-1 1,-1-1,-1-1,0 0,0-2,-2 1,0-2,0 0,-2-1,0 0,-1-1,-1 0,5-15,4-68,-19 102,0 1,0-1,0 0,-1 1,1-1,0 0,0 1,-1-1,1 0,0 0,0 1,-1-1,1 0,0 0,-1 0,1 1,0-1,-1 0,1 0,0 0,-1 0,1 0,0 0,-1 1,1-1,-1 0,1 0,0 0,-1 0,1-1,0 1,-1 0,1 0,-1 0,1 0,0 0,-1 0,1 0,0-1,-1 1,1 0,0 0,-1-1,1 1,0 0,0 0,-1-1,1 1,0 0,0-1,0 1,-1 0,1-1,0 1,0 0,0-1,0 1,0 0,0-1,0 1,-1 0,1-1,0 1,0-1,0 1,1-1,-18 28,5 8,2 1,1 0,2 0,1 1,1 11,-1 306,8-202,3-102,1-33</inkml:trace>
  <inkml:trace contextRef="#ctx0" brushRef="#br0" timeOffset="3499.66">1298 709,'-9'38,"-4"18,6-1,4-15,7-13,3-13</inkml:trace>
  <inkml:trace contextRef="#ctx0" brushRef="#br0" timeOffset="3921.369">1722 3,'-11'405,"-2"-305,-4 34,6-1,5 31,12-58,1-89</inkml:trace>
</inkml:ink>
</file>

<file path=ppt/ink/ink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04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0,'-3'4,"-37"40,2 1,1 3,3 1,2 1,-5 14,34-59,0-1,0 1,1 0,0 0,0 0,0 1,0-1,1 0,0 1,0-1,0 1,1-1,-1 1,1 0,1-1,-1 1,1-1,0 1,0-1,1 0,0 1,-1-1,2 0,-1 0,1 0,0 0,0-1,0 1,0-1,1 1,0-1,0 0,11 6,1-1,0 0,1-1,-1-1,2 0,-1-2,1 0,-1-1,1 0,8-1,14 5,-34-6,0-1,0 1,0-1,0-1,0 1,0-1,0 0,0 0,0-1,0 0,0 0,0 0,0-1,0 0,0 0,-1-1,1 1,-1-1,0 0,0 0,0-1,0 0,0 0,-1 0,0 0,0-1,0 0,0 1,-1-1,1-1,-1 1,0-2,-13-38,-4 27</inkml:trace>
</inkml:ink>
</file>

<file path=ppt/ink/ink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04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0,'53'0,"36"0,13 0,-1 0,-9 0,-9 0,-11 0,-7 0,-5 0,-8 0,-8 0,-2 0,-3 0,-4 0,-3 0,-6 0</inkml:trace>
</inkml:ink>
</file>

<file path=ppt/ink/ink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05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0,'-39'34,"-11"25,1 8,10-3,11-8,15-8,15-8,12-10,8-6,5-7,3-6,2-6,-1-3,-1-1,0-2,0-1,-6 1</inkml:trace>
</inkml:ink>
</file>

<file path=ppt/ink/ink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05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33,'-31'14,"0"1,0 2,2 1,0 1,1 1,1 2,1 1,1 1,-8 11,26-26,0 1,0 0,1 0,0 1,1 0,0 0,1 0,0 1,-1 8,4-17,0 1,1-1,-1 0,1 1,0-1,0 1,0-1,0 0,1 1,0-1,-1 0,1 0,0 1,0-1,1 0,-1 0,1 0,0 0,-1 0,1-1,1 1,-1 0,0-1,0 0,1 1,0-1,-1 0,1 0,0-1,0 1,0 0,0-1,0 0,0 0,1 0,-1 0,18 4,1-2,-1 0,0-2,1 0,-1-1,1-2,-1 0,1-1,-1-1,0-1,0-1,17-7,-23 8,-1-1,1 0,-1-1,0 0,-1-2,1 1,-2-2,1 1,-1-2,-1 0,0 0,-1-1,0 0,0-1,-1 0,-1 0,0-1,-1 0,-1-1,0 1,-1-1,1-6,-6 16,1-1,-1 1,-1-1,1 1,-1-1,0 1,0 0,0 0,-1-1,1 1,-2 0,1 0,0 0,-1 1,0-1,0 1,0-1,-1 1,1 0,-1 0,0 0,0 1,-1 0,1-1,-1 1,-1 0,-6-4,-1 0,1 1,-1 1,0 0,0 1,0 0,-1 1,0 1,-11-1,-41 1,39 3</inkml:trace>
</inkml:ink>
</file>

<file path=ppt/ink/ink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05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0,'-6'3,"-9"2,1 0,0 1,1 0,-1 1,1 1,1 0,-1 1,1 0,1 1,0 0,0 1,1 0,0 1,1 0,8-10,0 1,0-1,0 0,0 1,1-1,-1 1,1-1,-1 1,1-1,0 1,0-1,0 1,0-1,0 1,1-1,-1 1,1-1,0 1,-1-1,1 0,0 1,1-1,-1 0,0 0,1 0,-1 1,1-2,-1 1,1 0,0 0,1 1,74 44,-55-36,-1 0,-16-10,1 0,-1 1,1 0,-1 1,1-1,-1 1,0 0,0 0,0 0,-1 1,1 0,-1 0,0 0,0 0,0 1,-1-1,0 1,1 0,-2 0,1 0,0 1,-1-1,0 1,-1-1,1 1,-1-1,1 6,-6-4,-1-1,0 0,0 0,0-1,-1 0,0 0,0 0,0 0,0-1,-1 0,0-1,1 1,-1-1,-1 0,1-1,0 0,-1 0,1-1,-8 1,-131 25,121-22</inkml:trace>
</inkml:ink>
</file>

<file path=ppt/ink/ink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06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1,'-39'48,"2"2,2 1,2 2,3 1,2 1,3 2,-5 19,26-69,0 1,1 0,0 0,0 1,1-1,0 1,0-1,1 1,0-1,1 1,0 0,0 0,1-1,0 1,0 0,1-1,0 1,1-1,0 0,0 0,0 0,1 0,1 0,-1-1,1 0,0 0,1 0,0-1,1 2,8 2,0-1,0-1,1 0,0-1,0 0,0-2,1 0,0 0,0-2,15 1,-8-5,-6-3</inkml:trace>
</inkml:ink>
</file>

<file path=ppt/ink/ink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07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0 580,'45'-6,"-1"-2,-1-2,0-1,-1-3,33-15,-58 21,0 0,-1-2,-1 1,0-2,0 0,-1-1,0 0,-1-1,0 0,-1-1,-1-1,0 0,-1 0,-1-1,2-5,-12 22,0 0,0-1,0 1,0 0,0-1,0 1,0-1,-1 1,1-1,0 0,0 1,0-1,-1 0,1 0,0 0,0 0,-1 0,1 0,0 0,0 0,-1 0,1-1,0 1,0 0,0-1,-1 1,1-1,0 0,0 1,0-1,0 0,0 1,0-1,0 0,0 0,1 0,-1 0,0 0,0 0,1 0,-1 0,1 0,-1 0,1-1,-1 1,1 0,0 0,-1 0,1-1,0 1,0 0,0 0,0-1,0 1,0 0,1 0,-1-1,0 1,0 0,1 0,-1 0,1-1,-1 1,1 0,0 0,-1 0,1 0,-13 10,0 1,1 0,0 0,1 1,0 1,1 0,0 0,1 1,0 0,1 0,1 1,0 0,0 0,2 0,-3 13,6-21,0 0,1 0,0 1,0-1,1 0,-1 1,1-1,1 0,-1 0,1 0,0 0,1 0,-1 0,1 0,0-1,0 1,1-1,0 0,0 0,0-1,1 1,-1-1,1 0,0 0,0 0,0 0,1-1,-1 0,1-1,0 1,0-1,0 0,0 0,0-1,0 1,1-2,-1 1,0-1,7 0,0 2,1 0,0-1,0-1,0 0,0-1,0 0,0-1,0-1,-1 0,1-1,-1 0,0-2,0 1,4-4,99-74,14-37,-131 120,0 1,0-1,1 0,-1 0,0 1,0-1,0 0,0 0,1 0,-1 0,0 0,0 0,0 0,0 0,1 0,-1 0,0 0,0-1,0 1,0 0,1-1,-1 1,0 0,0-1,1 1,-1-1,0 1,1-1,-1 1,1-1,-1 0,1 1,-1-1,1 0,-1 0,1 1,-1-1,1 0,0 0,-1 1,1-1,0 0,0 0,0 0,0 0,0 1,0-1,0 0,0 0,0 0,0 0,0 0,0 1,0-1,1 0,-1 0,0 0,1 1,-8 4,1 1,-1 0,1 1,1-1,-1 1,1 0,0 1,0-1,1 1,0 0,0 0,0 1,1-1,-2 8,4-12,0 0,0 0,0 1,1-1,-1 0,1 0,0 0,0 1,0-1,0 0,1 0,0 0,-1 1,1-1,0 0,0 0,0 0,1 0,-1 0,1-1,0 1,0 0,0-1,0 1,0-1,0 0,1 1,-1-1,1 0,-1-1,1 1,0 0,0-1,0 1,0-1,0 0,3 1,5-1,0 0,1 0,-1-1,0 0,1-1,-1 0,0-1,0-1,0 1,0-2,0 1,0-2,-1 1,0-1,0-1,0 0,-1 0,0-1,0 0,2-3,-10 9,18-14,-2-1,0 0,-1-1,0-1,-2 0,0-1,-1-1,-1 0,-1 0,0-2,3-12,-12 31,0-1,0 0,0 0,0 0,-1 0,0-1,0 1,0 0,0 0,-1-1,1 1,-1 0,0-1,-1 1,1-1,-1 1,0 0,0 0,0-1,0 1,-1 0,0 0,-1 4,0 0,0 0,0 0,0 0,0 1,0-1,0 1,0 0,0 0,0 0,0 0,0 0,1 1,-1-1,0 1,1 0,-1-1,1 1,0 0,0 1,-1-1,1 0,1 1,-1-1,0 1,1 0,-1-1,1 1,-1 3,0-4,-5 9,0 1,0-1,1 1,1 1,0-1,0 1,2 0,-1 0,2 1,0-1,0 0,1 1,1-1,0 1,1-1,0 1,1-1,1 0,0 0,2 4,-3-13,0 1,0 0,0 0,1-1,0 0,0 1,0-1,0 0,0-1,1 1,0 0,0-1,0 0,0 0,0 0,1-1,0 1,-1-1,1 0,0 0,0-1,0 1,0-1,0 0,0 0,0-1,0 0,0 0,1 0,-1 0,0-1,0 0,0 0,0 0,0-1,0 0,-1 0,1 0,0 0,16-11,-1-2,0 0,-1 0,-1-2,-1 0,0-2,-1 0,-1 0,-1-1,0-1,1-5,59-79,124-113,-168 194,-32 46,-129 170,114-168,-55 100,70-119,0 0,0 0,1 0,-1 0,1 1,1-1,-1 0,1 1,0-1,0 0,1 1,-1-1,1 0,0 1,1-1,-1 0,1 0,0 0,0 0,1 0,-1-1,1 1,0-1,3 3,0-1,0 0,0-1,1 0,0 0,0 0,1-1,-1 0,1 0,0-1,0 0,0-1,0 0,0 0,1 0,-1-1,1-1,-1 1,0-1,1-1,4 0,-5 1,0-1,0 0,0-1,0 0,-1 0,1-1,0 0,-1 0,0 0,0-1,0 0,0-1,-1 0,1 0,-1 0,0-1,3-3,-1-8</inkml:trace>
</inkml:ink>
</file>

<file path=ppt/ink/ink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07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1,'38'0,"32"4,9 3,-4-1,-10-2,-12 0,-9-2,-8-1,-5 0,-8-1</inkml:trace>
</inkml:ink>
</file>

<file path=ppt/ink/ink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08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 1,'12'17,"0"0,0 1,-2 0,0 1,-2 0,0 0,-1 1,-1 0,0 0,-2 1,0-1,-1 5,1 6,-1 0,-1 0,-2 0,-1 0,-1 0,-2 0,-1 0,-2-1,-1 0,-1 0,-1-1,-2 0,0 0,-3-2,0 1,-6 5,2-9,0-1,-2 0,-1-1,-1-1,-1-2,-7 5,6-6</inkml:trace>
</inkml:ink>
</file>

<file path=ppt/ink/ink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18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0 105,'5'0,"11"0,8 0,4 0,3 0,0 0,0 0,0 0,-2 0,1-4,-1-3,-1 1,0 1,0 2,1 1,-1 1,0-4,-5-2</inkml:trace>
  <inkml:trace contextRef="#ctx0" brushRef="#br0" timeOffset="265.12">29 360,'53'-5,"22"-1,3 0,-7 1,-11 1,-10 2,-9 1,-12 0</inkml:trace>
  <inkml:trace contextRef="#ctx0" brushRef="#br0" timeOffset="2397.591">904 247,'-10'0,"2"0,7 0,8 0,8 0,7 0,3-5,3-1,2-1,0 2,0 2,-6-4,-1 0,0 0,1 2,0 2,2 1,-3 1</inkml:trace>
  <inkml:trace contextRef="#ctx0" brushRef="#br0" timeOffset="8568">1440 558,'22'-3,"-1"0,0-1,0-2,0 0,-1-1,0-1,0 0,0-2,-1 0,-1-2,0 0,-1 0,0-2,-1 0,10-11,98-127,-120 148,0-1,-1 1,1-1,-1 0,0 0,0 0,0-1,-1 1,0-1,0 1,0-1,-1 0,1 1,-1-1,-1 0,1 0,-1 0,0 0,-1 0,1 0,-1 0,0 0,-1 1,1-1,-1 0,0 1,-3-4,2 8,-1 0,0 0,0 1,0-1,1 1,-1 0,0 1,0-1,0 1,0-1,1 1,-1 0,0 0,1 1,-1-1,0 1,1 0,0 0,0 0,-1 0,1 1,0-1,1 1,-1 0,0 0,1 0,0 0,-1 0,-8 7,1-1,0 2,0-1,1 1,0 1,1-1,1 1,0 1,0 0,1 0,1 0,0 0,-2 14,6-23,2 1,-1 0,0 0,1-1,0 1,0 0,0-1,1 1,-1-1,1 1,0-1,1 0,-1 0,1 0,-1 0,1 0,0-1,1 1,-1-1,1 0,-1 0,1 0,0 0,0-1,0 1,0-1,1 0,2 0,8 4,0 0,0-2,1 0,0-1,0 0,0-1,12 0,10-1,-1-2,1-1,-1-2,0-1,0-2,7-4,-28 6,0 0,0-1,0-1,-1 0,0-1,-1-1,1 0,-2-1,1-1,-2 0,1 0,-1-2,-1 1,8-13,-10 12,-2-1,1 0,-2 0,0 0,0-1,-2 0,0 0,1-6,-5 18,1 1,-1 0,0 0,0-1,0 1,0 0,0-1,0 1,-1 0,1 0,-1 0,1-1,-1 1,0 0,0 0,0 0,0 0,0 0,-1 0,1 1,-1-1,1 0,-1 1,1-1,-1 1,0-1,0 1,0 0,0-1,0 1,0 0,0 1,0-1,0 0,0 1,-1-1,1 1,0-1,0 1,-1 0,1 0,0 0,-1 0,1 1,0-1,0 1,0-1,-1 1,1 0,0 0,0-1,0 2,0-1,0 0,0 0,1 1,-1-1,-1 1,-5 5,0 0,0 0,1 0,0 1,0 0,1 0,0 1,0 0,1 0,0 0,0 1,1-1,1 1,0 0,0 0,1 0,0 1,1-1,0 1,0-1,1 1,1-1,0 0,0 1,2 5,0-9,0-1,0 1,1-1,-1 0,2 0,-1 0,0-1,1 1,0-1,1 0,-1 0,1-1,0 0,0 0,0 0,0-1,1 0,0 0,-1 0,1-1,3 1,8 1,1 0,0-1,0-1,0-1,1 0,-1-1,10-3,-6-1,1-2,-1-1,-1-1,1-1,-1-1,-1-1,0-1,0 0,-2-2,1 0,-2-1,0-1,14-17,-22 25,-1-1,0 0,-1 0,1-1,-2 0,0 0,0-1,0 0,-2-1,1 1,-2-1,1 0,-2 0,1 0,-2-1,0 1,0-1,-1 0,-1-1,0 11,0 1,0 0,0 0,-1-1,1 1,-1 0,0 0,0 0,0 0,0 0,0 0,0 0,0 0,0 0,-1 0,1 0,-1 1,0-1,1 1,-1-1,0 1,0 0,0 0,0 0,0 0,0 0,0 0,0 0,0 0,-1 1,1 0,0-1,0 1,-1 0,1 0,0 0,0 0,-1 0,1 1,0-1,0 1,-1-1,-1 2,-88 52,81-42,-1 0,1 1,1 0,0 1,1 0,1 0,0 1,1 0,1 0,0 1,1 0,0 0,-1 13,5-20,0 0,0 0,0 0,2 0,-1 0,1 0,0 0,1-1,0 1,0 0,1-1,0 1,0-1,1 0,0 0,1 0,0-1,0 1,0-1,1 0,0-1,1 1,-1-1,1-1,0 1,3 1,7 3,1 0,0-1,0 0,1-2,0 0,0-1,0-1,1-1,0-1,-1 0,1-2,1 0,10-1,-4-1,-3 0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25:44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501 194,'-12'17,"2"-1,0 1,1 1,1 0,0 0,2 1,0 0,1 0,0 0,2 1,1-1,0 1,1 0,2 14,-9 52,-43 192,51-275,0 1,0-1,0 0,0 0,0 0,1 0,0 0,-1 0,1 0,0 0,0-1,1 1,-1 0,0 0,1-1,0 1,0-1,0 1,0-1,0 0,0 0,0 0,1 0,-1 0,1 0,-1-1,1 1,0-1,0 0,0 0,-1 0,1 0,0 0,0-1,0 1,0-1,1 0,-1 0,0 0,0 0,0 0,0-1,0 1,0-1,0 0,2-1,50 1,-28-1,-1 1,0 1,1 1,-1 2,0 0,0 2,24 8,-18-4,-21-10</inkml:trace>
  <inkml:trace contextRef="#ctx0" brushRef="#br0" timeOffset="921.76">1178 412,'94'-27,"-77"22,-1 1,1 0,0 1,0 1,0 0,1 1,-1 1,0 1,0 1,0 0,0 1,0 0,0 2,-1 0,15 7,-29-11,-1 0,1 0,0 0,-1 0,1 1,-1-1,0 1,1-1,-1 1,0-1,0 1,0 0,0 0,0-1,-1 1,1 0,0 0,-1 0,1 0,-1 0,0 0,0 0,0 0,0 0,0 0,0 0,0 0,-1 0,1 0,-1-1,1 1,-1 0,0 0,1 0,-1 0,0-1,0 1,-1 0,0 0,-51 64,-154 130,204-193,0 0,0 1,0-1,0 1,0-1,1 1,0 0,0 0,0 0,0 0,0 0,1 0,0 1,0-1,0 1,0-1,1 1,-1-1,1 1,0-1,1 0,-1 1,1-1,0 1,0-1,0 0,1 1,-1-1,1 0,0 0,1 0,-1 0,0-1,1 1,0 0,0-1,0 0,0 0,1 0,-1 0,1 0,0-1,0 0,0 0,0 0,0 0,1 0,5 3,1-1,0 0,0-1,-1 0,2-1,-1 0,0 0,0-2,1 1,-1-1,0-1,1 0,-1-1,0 0,0 0,0-1,0-1,-1 0,1 0,-1-1,0-1,0 1,-1-1,0-1,0 0,0 0,-1-1,0 0,1-2,-3-5</inkml:trace>
  <inkml:trace contextRef="#ctx0" brushRef="#br0" timeOffset="2570.224">2025 315,'11'-32,"-11"32,0 0,0 1,0-1,0 1,0-1,0 0,0 1,0-1,0 1,0-1,0 0,0 1,1-1,-1 0,0 1,0-1,0 1,0-1,1 0,-1 0,0 1,0-1,1 0,-1 1,0-1,1 0,-1 0,0 1,1-1,-1 0,0 0,1 0,-1 1,0-1,1 0,-1 0,1 0,-1 0,0 0,1 0,-1 0,1 0,-1 0,0 0,1 0,-1 0,1 0,-1 0,0-1,1 1,20 336,-20-303,-2 1,-2 0,0-1,-3 0,0 0,-2 0,-11 26,-23-6,30-50</inkml:trace>
  <inkml:trace contextRef="#ctx0" brushRef="#br0" timeOffset="4728.286">2485 0,'51'123,"-39"-75,-3 1,-1 0,-3 1,-2-1,-3 1,-1 0,-3-1,-1 1,-6 13,-9 174,16-66,0-165,-1-2,1 1,-1-1,0 1,0-1,0 0,-1-1,1 0,-1 0,0 0,0 0,0-1,0 0,0 0,-1-1,1 1,-1-1,1-1,-1 1,1-1,-1-1,1 1,-4-1,-26 3,-752 95,-421 76,919-128,286-47,0-1,-1 1,1-1,1 0,-1 0,0-1,1 1,-1-1,1 0,0 1,0-1,1-1,-1 1,1 0,0-1,0 1,0-1,1 0,0 1,0-1,0 0,0 0,1 0,0 0,0 0,0 1,0-1,1 0,0 0,0 0,0 0,1 1,-1-1,1 1,1-2,-1-26,0-1006,-2 1033,0 0,0 0,0 0,1 1,0-1,0 0,0 0,0 1,1-1,0 1,0-1,0 1,0 0,1 0,-1 0,1 0,0 0,1 1,-1-1,0 1,1 0,0 0,0 0,0 1,0-1,0 1,1 0,-1 0,1 0,-1 1,1-1,-1 1,1 0,0 1,0-1,0 1,-1 0,3 0,391 3,-390-3,1356-34,-1316 30,69-6,0 6,110 9,-223-6,-1 1,1 0,0 0,-1 1,1-1,0 1,-1-1,1 1,-1 0,1 1,-1-1,0 1,1-1,-1 1,0 0,0 0,0 0,0 1,-1-1,1 1,0-1,-1 1,0 0,0 0,0 0,0 0,0 0,-1 1,1-1,-1 0,1 4,-5 1</inkml:trace>
</inkml:ink>
</file>

<file path=ppt/ink/ink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29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41,'-7'-6,"-1"2,1-1,-1 1,0 0,1 1,-2 0,1 0,0 1,-1 0,1 0,-1 1,0 0,1 0,-1 1,0 0,1 1,-1 0,0 0,1 1,0 0,-1 1,1 0,0 0,0 0,0 1,1 0,-1 1,1 0,0 0,0 1,1-1,-2 3,7-5,-1 0,1 1,-1-1,1 0,0 1,0-1,1 1,-1-1,1 1,0 0,-1-1,2 1,-1 0,0-1,1 1,0-1,0 1,0-1,0 1,0-1,1 0,-1 1,1-1,0 0,0 0,0 0,0-1,1 1,-1 0,1-1,0 1,0-1,0 0,0 0,0 0,0-1,0 1,0-1,1 1,-1-1,1 0,-1 0,1-1,-1 1,2-1,14 8,-7-5,0 1,-1 1,1 0,-1 0,0 1,0 1,-1 0,0 0,0 1,-1 0,0 0,0 1,-1 1,5 5,-13-10,0-1,0 0,-1 1,1-1,-1 0,0 1,0-1,0 0,-1 0,1 0,-1 0,0 0,0 0,-1 0,1-1,-1 1,0-1,0 1,0-1,0 0,0 0,-1-1,1 1,-1-1,0 0,0 0,0 0,0 0,0 0,0-1,0 0,-1 0,-3 3,-155 61,159-62,-1-1,1 0,-1 0,0 0,0-1,0 0,0 0,0 0,0 0,0-1,0 0,-1 0,1 0,0-1,0 0,0 0,0 0,0 0,-3-2,8 0,0 0,0 0,0 1,0-1,0 0,1 1,0-1,-1 0,1 1,0-1,0 0,0 1,1-1,-1 1,0 0,1-1,0 1,-1 0,1 0,0 0,0 0,0 1,1-1,-1 0,2 0,0-2,12-10,-1 2</inkml:trace>
</inkml:ink>
</file>

<file path=ppt/ink/ink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29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2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56 297,'-15'38,"-4"18,5-1,6-9</inkml:trace>
  <inkml:trace contextRef="#ctx0" brushRef="#br0" timeOffset="863.43">225 522,'145'-292,"-53"156,-92 135,1 0,-1 0,0 0,1 0,-1 0,1 0,-1 0,1 1,-1-1,1 0,0 0,-1 1,1-1,0 0,0 1,0-1,-1 1,1-1,0 1,0-1,0 1,0 0,0-1,0 1,0 0,0 0,0 0,0 0,0 0,0 0,0 0,0 0,0 0,-1 0,1 0,0 0,0 1,0-1,0 0,0 1,0-1,0 1,0-1,-1 1,1 0,0-1,0 1,-1 0,1-1,0 1,-1 0,1 0,-1-1,1 1,-1 0,1 0,-1 0,0 0,1 0,-1 0,0 0,0 0,0 0,0 0,13 187,-12-181,-1 0,2 0,-1 0,1 0,0 0,1 0,-1 0,1-1,1 1,-1-1,1 0,0 0,0 0,1-1,0 1,0-1,0 0,1-1,-1 1,1-1,0 0,1 0,-1-1,4 2,-3-3,-1 0,1 0,0 0,0-1,0 1,0-2,0 1,0-1,0 0,0-1,0 0,0 0,0 0,0-1,0 0,-1 0,1-1,-1 1,1-2,-1 1,0-1,0 0,-1 0,1 0,-1-1,0 0,0 0,0 0,3-6,9-15,-1-1,-1-1,-2 0,0-1,-2-1,-2 1,0-2,1-15,-9-33,-7 61</inkml:trace>
</inkml:ink>
</file>

<file path=ppt/ink/ink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31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178 284,'-20'23,"1"2,1 0,1 1,2 1,0 1,2 0,1 1,1 0,2 0,1 1,1 1,1-1,0 28,5-48,1-1,0 1,1 0,0-1,0 1,1 0,0-1,1 0,0 0,1 0,0 0,0 0,1 0,0-1,0 0,1 0,0-1,0 1,1-1,0-1,0 1,1-1,0-1,0 1,0-1,1 0,0-1,-1 0,2-1,13 2</inkml:trace>
  <inkml:trace contextRef="#ctx0" brushRef="#br0" timeOffset="868.796">291 848,'44'-8,"-1"-1,-1-2,1-3,-2-1,0-1,0-3,-32 15,1 1,-1-2,0 1,0-1,0-1,-1 1,0-2,0 1,0-1,-1 0,0 0,0-1,-1 0,0 0,0-1,-1 0,0 0,-1 0,0 0,0-1,2-8,-5 6,1 1,-2-1,1 1,-1-1,-1 1,0-1,-1 1,0 0,-1-1,-2-4,4 13,0 0,0-1,0 1,-1 0,1 0,-1 0,0 0,0 0,0 1,0-1,-1 0,1 1,-1 0,1-1,-1 1,0 0,0 1,0-1,0 0,0 1,0 0,0-1,-1 1,1 0,0 1,-1-1,1 1,0-1,-1 1,1 0,-1 0,1 1,-1-1,1 1,0-1,-2 2,-3 1,0 2,0-1,1 1,-1 0,1 1,0 0,0 0,1 0,0 1,0 0,1 0,-1 1,2-1,-1 1,1 0,0 0,1 1,-1-1,2 1,-1 0,1 0,1 0,0 0,0 0,1 0,0 0,0 0,1 0,0 0,1 0,1 5,0-3,1 0,1 0,-1 0,2 0,-1-1,2 0,-1 0,1 0,1-1,0 0,0-1,0 0,1 0,1-1,-1 0,1 0,0-1,1 0,-1-1,1-1,0 1,0-2,1 1,-1-2,1 1,0-2,-1 2,0-1,1-1,-1 0,0-1,1 0,-1 0,0-1,1-1,-1 0,0 0,0-1,0-1,0 0,-1 0,1-1,-1 0,-1-1,1 0,-1-1,0 0,0 0,-1-1,0 0,4-5,-1-2,-2-1,0 1,0-2,-2 1,0-1,-1 0,0 0,-2-1,0 0,-1 0,-1 0,0 0,-1 0,-1 0,-2-7,2 23,0 1,0-1,0 0,0 0,0 1,0-1,-1 0,1 1,0-1,-1 0,0 1,1-1,-1 0,0 1,0-1,0 1,0 0,0-1,0 1,0 0,-1-1,1 1,0 0,-1 0,1 0,-1 0,1 0,-1 1,1-1,-1 0,0 1,1-1,-1 1,0-1,0 1,1 0,-1 0,0 0,0 0,1 0,-1 0,0 1,0-1,1 0,-1 1,0-1,1 1,-1 0,1 0,-1-1,1 1,-1 0,1 0,-1 0,1 1,0-1,-1 0,1 0,0 1,0-1,0 1,0-1,0 2,-5 7,0 1,0 0,2 0,-1 0,1 0,1 1,0-1,1 1,0 0,1 0,0 0,1 0,0 0,1 0,1 9,-1-14,0 1,0 0,1-1,0 1,1-1,-1 0,2 1,-1-1,1-1,-1 1,2 0,-1-1,1 0,0 0,0 0,1-1,0 0,0 0,0 0,0-1,1 0,0 0,0 0,0-1,0 0,6 1,1 0,-1-1,0 0,1-1,0-1,0 0,-1 0,1-2,0 0,0 0,-1-1,1-1,-1 0,1-1,9-5,-4-1,-1 0,0-1,-1-1,0 0,-1-2,0 0,-1 0,-1-2,0 0,-2 0,1-1,-1-2,12-13,1 0,-1-2,-1-1,-2-1,8-20,-29 56,2-3,-1 0,1 0,-1 0,0 0,0 0,0 0,0-1,-1 1,1 0,-1 0,0-1,0 1,0 0,0-1,0 1,-1 0,0 0,0-2,-1 5,-1 0,1 0,0 0,-1 1,1-1,-1 1,1-1,0 1,-1 0,1 0,0 0,0 0,0 0,0 1,0-1,0 1,0-1,0 1,1-1,-1 1,0 0,1 0,0 0,-1 0,1 0,0 0,-14 15,0 2,2 0,0 1,1 0,1 1,1 0,0 1,2 0,1 0,1 1,0 0,0 12,5-26,0-1,0 1,1-1,0 1,1-1,0 1,0-1,1 0,0 1,0-1,1 0,0 0,1 0,-1-1,1 1,1-1,0 0,0 0,0 0,1-1,-1 0,2 0,-1 0,1-1,0 0,0 0,0-1,0 1,1-2,0 1,0-1,0 0,0-1,0 0,1 0,-1-1,1 0,-1 0,4-1,15-6,-3-1</inkml:trace>
  <inkml:trace contextRef="#ctx0" brushRef="#br0" timeOffset="1252.547">2210 256,'-13'20,"-30"47,2 2,4 2,-10 30,43-92,0 0,1 0,0 0,0 1,1 0,0-1,1 1,0 0,1 0,0 0,0 0,1-1,0 1,1 0,0 0,1-1,0 1,0-1,1 0,0 0,0 0,1-1,1 1,-1-1,1 0,1-1,-1 0,4 3,-3-5,1-1,-1 0,1-1,0 0,0 0,0-1,0 1,0-2,0 1,1-1,-1-1,0 0,1 0,-1 0,0-1,6-1,-9 2,-1-1,1 0,0 0,-1 0,1-1,-1 1,1-1,-1 0,0 0,0-1,0 1,0-1,0 0,0 0,-1 0,1 0,-1-1,0 1,0-1,-1 0,1 0,-1 0,1 0,-1-1,-1 1,1-1,0 1,-1-1,0-1,-6-35,-1 23</inkml:trace>
  <inkml:trace contextRef="#ctx0" brushRef="#br0" timeOffset="1435.379">1730 453,'62'0,"31"0,4 0,-6 0,-12 0,-15 0,-14 0,-11 0,-6 0,-5 0,-3 0,-4 0</inkml:trace>
  <inkml:trace contextRef="#ctx0" brushRef="#br0" timeOffset="1804.9">2690 1,'28'13,"-1"1,0 1,-1 1,-1 2,-1 0,0 2,-2 1,0 0,-1 2,-1 0,-1 3,-7-11,-1 2,-1 0,0 0,-1 1,-1 0,-1 0,-1 1,0 0,-1 0,-1 1,-1-1,-1 1,-1 0,0-1,-2 1,0 0,-1 0,-3 8,-1 3,-2 1,-1-2,-1 1,-2-1,-1-1,-1 0,-1-1,-2-1,-1 0,-1-1,-2 0,12-15,-1-1,0-1,-1 0,0 0,-1-1,1 0,-2-1,1 0,-1-1,0 0,0-1,-2-1,-9 3</inkml:trace>
</inkml:ink>
</file>

<file path=ppt/ink/ink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41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0 368,'6'-7,"1"1,-1 1,1-1,0 1,1 1,-1-1,1 1,-1 0,1 1,1 0,-1 0,0 1,1 0,-1 0,1 1,-1 0,1 1,0-1,-1 2,1-1,0 1,3 2,-1-3,162-9,23-26,-92 24,-94 15,-4 3</inkml:trace>
  <inkml:trace contextRef="#ctx0" brushRef="#br0" timeOffset="271.855">113 481,'39'0,"31"0,9 0,-4 0,-6 0,-9 0,-10 0,-9-5,-2-2,-2 1,-4 1,-1 1,-3 2,0 1,-1-4,-5-1</inkml:trace>
  <inkml:trace contextRef="#ctx0" brushRef="#br0" timeOffset="738.253">367 1,'548'173,"-535"-169,-1-1,1 2,-1 0,0 0,0 1,-1 1,0 0,0 0,0 1,-1 1,0 0,-8-7,0 1,-1 0,1-1,-1 1,0 0,1 0,-1 0,-1 0,1 0,0 0,-1 0,1 0,-1 1,0-1,0 0,0 0,-1 0,1 0,-1 0,1 0,-1 1,0-2,0 1,-1 0,1 0,-1 0,1 0,-1-1,0 2,-65 68,-140 95,-9-28,193-125,5 0</inkml:trace>
</inkml:ink>
</file>

<file path=ppt/ink/ink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43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452 526,'-24'9,"0"1,1 1,1 1,-1 1,2 1,0 1,1 1,0 1,-4 6,20-19,1-1,0 1,-1 0,2 0,-1 1,0-1,1 1,0-1,0 1,0 0,1 0,-1-1,1 1,0 0,1 0,-1 0,1 0,0 1,0-1,1 0,-1 0,1 0,0 0,1-1,-1 1,1 0,0 0,0-1,1 1,-1-1,1 0,0 1,0-1,0-1,0 1,1 0,0-1,0 0,0 0,0 0,0 0,1 0,-1-1,1 0,-1 0,1 0,0-1,1 1,6 0,1 0,-1-1,1 0,-1-1,1-1,-1 0,1 0,-1-1,1-1,-1 0,0-1,0 0,-1-1,1 0,-1 0,0-2,0 1,4-5,7-6,-1-1,-1 0,-1-2,0 0,-2-1,0-1,13-23,-8 13,-1-1,-1-1,-2 0,-2-1,-1-1,-1-1,-2 0,-2 0,-2-1,0-3,-8 29,0 1,-1-1,0 0,0 1,-1-1,-1 1,0 0,-1 0,0 0,0 0,-1 0,-1 1,0 0,4 6,-1 0,1 0,-1 0,0 0,-1 1,1-1,-1 1,1 0,-1 0,0 0,0 1,0-1,-1 1,1 0,0 0,-1 0,0 1,1 0,-1 0,0 0,1 0,-1 1,0-1,0 1,0 1,1-1,-1 1,0 0,0 0,1 0,-1 0,0 1,-10 7,0 0,0 1,1 1,0 0,1 1,0 0,1 1,0 0,1 1,1 1,0 0,1 0,0 1,2 0,0 0,-2 6,1-6,1 0,0 0,1 0,1 1,0 0,2 0,-1 0,2 0,1 1,0-1,1 0,1 1,0-1,1 1,1-1,1 0,1 0,0-1,1 1,0-1,2 0,0-1,1 0,0 0,1-1,1 0,0-1,1 0,0 0,1-2,13 11,-15-16,0-1,1 0,0 0,-1-1,2-1,-1 0,0 0,1-1,-1-1,1 0,-1-1,1 0,-1-1,1 0,-1-1,1 0,-1-1,0-1,0 0,7-4,5-4</inkml:trace>
  <inkml:trace contextRef="#ctx0" brushRef="#br0" timeOffset="348.265">1045 159,'48'-31,"2"3,1 2,1 2,49-16,-40 31,-60 9,1 0,-1 0,0 0,0 0,0 0,0 0,0 1,0-1,0 0,0 1,0-1,0 0,0 1,0 0,0-1,0 1,0 0,0-1,0 1,0 0,-1 0,1-1,0 1,-1 0,1 0,0 0,-1 0,1 0,-1 0,0 0,1 0,-1 0,0 1,0-1,1 0,-1 0,0 0,0 0,0 0,0 0,-1 1,1-1,0 0,0 0,-1 0,1 0,0 0,-1 0,-4 13,-2 0,1-1,-1 0,-1 0,0-1,-1 0,0 0,-1-1,-1-1,0 2,-1-2,1 2,1-1,0 2,1-1,1 1,0 1,0-1,1 1,1 1,5-13,0 1,0-1,0 0,0 0,1 1,-1-1,1 0,0 1,-1-1,1 0,0 1,1-1,-1 1,0-1,1 0,-1 1,1-1,0 0,0 0,0 1,0-1,0 0,0 0,0 0,1 0,-1 0,1-1,-1 1,1 0,0-1,0 1,0-1,0 1,0-1,0 0,0 0,0 0,0 0,1 0,-1-1,2 1,103 7,-96-8,218-4,-204 4</inkml:trace>
  <inkml:trace contextRef="#ctx0" brushRef="#br0" timeOffset="665.882">1 1090,'999'-138,"-990"137,195-18,101 6,-273 14</inkml:trace>
  <inkml:trace contextRef="#ctx0" brushRef="#br0" timeOffset="1232.301">395 1457,'-14'21,"0"0,1 1,2 0,0 1,1 0,1 0,1 1,2 1,0-1,-2 23,8-44,0 0,0 0,0 0,1 0,-1 0,1 0,-1 0,1 0,0 0,0 0,0-1,1 1,-1 0,1-1,-1 1,1-1,0 1,0-1,0 0,0 0,1 0,-1 0,0 0,1-1,-1 1,1-1,0 1,-1-1,1 0,0 0,0 0,0 0,0-1,0 1,0-1,0 0,0 0,0 0,0 0,8 0,0-1,0 0,0-1,0 0,0-1,0 0,-1-1,1 0,-1 0,1-2,23-14,0-2,-2-1,0-2,-2-2,0 0,-2-2,-2-1,0-1,-2-1,-2-1,-1-1,-1-1,-2-1,-2-1,-1 0,-2-1,0-5,-8 25,-2 0,0 0,-1-1,0 1,-2 0,0-1,-1 1,-3-14,3 24,-1 1,0-1,0 1,0 0,-1 0,0-1,-1 2,1-1,-1 0,0 1,-1 0,0 0,0 0,0 0,-1 1,1 0,-1 0,-1 0,1 1,-1 0,1 0,-2 1,3 1,0 0,-1 1,1 0,-1 0,1 0,-1 1,1 0,-1 0,1 0,-1 1,1 0,-1 0,1 0,0 1,-1-1,1 1,0 1,0-1,0 1,0 0,1 0,-1 0,1 0,-3 3,-87 105,84-92,1 0,0 0,1 1,2 0,0 0,1 0,0 1,2 0,1 0,0 0,2 0,0 0,1 0,2 0,0 0,1 0,1 0,1-1,0 0,2 0,0-1,2 0,0 0,1-1,0-1,2 0,6 7,-10-17,0 0,0-1,1 0,0-1,0 0,0 0,0-1,1 0,0-1,-1-1,1 1,1-2,-1 1,0-2,0 1,0-2,0 1,1-2,-1 1,0-1,-1-1,1 0,0-1,-1 0,1 0,-1-1,14-7</inkml:trace>
  <inkml:trace contextRef="#ctx0" brushRef="#br0" timeOffset="1533.807">1355 1006,'-20'37,"-21"33,4 2,2 2,-13 46,41-96,1 0,2 0,0 1,2 0,0-1,2 1,0 0,2 0,2 7,-2-26,0 1,1-1,0 0,0 0,0 0,1-1,0 1,0-1,1 0,-1 0,1 0,0-1,0 1,1-1,-1 0,1-1,0 1,0-1,0 0,0-1,0 0,1 0,-1 0,1-1,0 1,-1-2,1 1,0-1,0 0,-1 0,1-1,0 0,-1 0,1 0,-1-1,1 0,-1-1,0 1,1-1,-1 0,-1-1,1 1,0-1,-1 0,0-1,0 1,0-1,-1 0,1 0,2-5,-1-8</inkml:trace>
  <inkml:trace contextRef="#ctx0" brushRef="#br0" timeOffset="1777.923">1073 1401,'38'-5,"23"-1,5 0,-3 1,-8 1,-8 2,-8 1,-6 1,-3 0,-7 0</inkml:trace>
  <inkml:trace contextRef="#ctx0" brushRef="#br0" timeOffset="2295.138">1807 1061,'18'-9,"-7"2,0 1,1 0,-1 0,1 1,1 1,-1 0,0 1,1 0,0 1,0 0,0 1,0 0,1 1,-13 1,0-1,1 0,-1 1,0-1,0 1,0-1,0 1,1-1,-1 1,0 0,0 0,0-1,0 1,0 0,0 0,-1 0,1 0,0 0,0 0,-1 0,1 1,-1-1,1 0,-1 0,1 0,-1 1,0-1,1 0,-1 0,0 1,0-1,0 0,0 1,0-1,0 0,-1 1,1-1,0 0,0 0,-1 0,1 1,-1-1,0 0,0 1,-31 51,17-34,9-13,0 1,0 0,1 0,0 0,0 1,1 0,0-1,0 1,1 1,0-1,0 1,1 0,2-7,0 0,1-1,-1 1,0 0,1 0,-1 0,1-1,0 1,0 0,0-1,0 1,0 0,0-1,0 1,0-1,0 0,1 1,-1-1,1 0,-1 0,1 0,-1 0,1 0,-1 0,1 0,0-1,0 1,-1 0,1-1,0 0,0 1,0-1,0 0,0 0,67 2,68-44,-120 34</inkml:trace>
  <inkml:trace contextRef="#ctx0" brushRef="#br0" timeOffset="3415.413">2794 751,'-12'-1,"-1"0,0 2,0-1,0 1,0 1,0 1,1 0,-1 0,1 1,0 1,0 0,0 0,1 1,-1 1,-3 3,3-2,-1 0,1 1,0 1,1 0,0 0,1 1,0 0,1 1,0 0,1 1,0 0,1 0,0 1,1 0,1 0,0 0,1 0,-1 7,5-13,1-1,0 1,0-1,1 1,0-1,0 0,1 1,0-1,0-1,1 1,-1 0,1-1,1 0,-1 0,1 0,1 0,-1-1,1 0,-1 0,1 0,1-1,-1 0,1 0,-1 0,1-1,0 0,0-1,1 0,-1 0,0 0,1-1,-1 0,1 0,0-1,-1 0,1 0,-1-1,1 0,-1 0,1-1,-1 0,3-1,11-3,1-1,-1 0,-1-2,0-1,0 0,12-9,-3 2</inkml:trace>
  <inkml:trace contextRef="#ctx0" brushRef="#br0" timeOffset="3717.115">3387 639,'-32'33,"2"2,1 1,1 1,2 2,2 0,2 2,-16 70,37-109,0 1,1 0,0 0,-1 0,1 0,0 0,0 0,1 0,-1 0,0 0,1-1,0 1,0 0,0 0,0 0,0-1,0 1,1-1,0 1,-1-1,1 1,0-1,0 0,0 0,0 0,0 0,1 0,-1-1,1 1,-1-1,1 1,-1-1,1 0,0 0,0 0,2 0,8 0,0-1,0 0,0-1,-1-1,1 0,0-1,-1 0,1-1,-1 0,0-1,0 0,-1-1,3-2,9-3,-8 5,0 0,-1-1,1-1,-2-1,1 0,-1 0,0-1,-1-1,0 0,-1-1,0 0,-1-1,-1 0,0-1,0 0,-1 0,-1 0,-1-1,4-12,-8 22,-1 1,0-1,-1 0,1 0,-1 0,0 0,0 1,-1-1,1 0,-1 0,0 1,0-1,-1 0,1 1,-1-1,0 1,0-1,-1 1,1 0,-1 0,0 0,0 1,0-1,-1 1,1-1,-1 1,0 0,0 0,0 1,0-1,0 1,-1 0,1 0,-1 0,1 1,-1 0,0 0,0 0,1 0,-4 1,0-2,-1 1,1 1,-1-1,1 1,-1 1,0 0,1 0,-1 1,1 0,0 0,0 1,-8 3,-9 8</inkml:trace>
  <inkml:trace contextRef="#ctx0" brushRef="#br0" timeOffset="4066.22">4121 667,'-18'13,"1"1,0 1,1 1,0 1,2 0,0 0,1 2,0-1,2 2,-9 18,19-33,1 1,0 0,0-1,0 1,0-1,1 1,0-1,0 0,0 1,1-1,0 0,0 0,0 0,1 0,0 0,0 0,0-1,0 1,1-1,-1 0,1 0,0 0,1-1,-1 1,0-1,1 0,0 0,0-1,0 1,0-1,0 0,4 0,61 50,-67-48,0-1,-1 0,1 1,-1 0,1-1,-1 1,0 0,-1 0,1 0,-1 1,0-1,0 0,0 0,0 1,-1-1,1 1,-1-1,-1 0,1 1,0-1,-1 0,0 1,0-1,0 0,-1 0,0 0,1 0,-1 0,0 0,-1 0,1-1,-1 1,0-1,0 1,0-1,0 0,0 0,-1-1,1 1,-4 1,-14 10,-2 0,0-2,-1 0,0-2,0-1,-19 5,-5-11,26-7</inkml:trace>
  <inkml:trace contextRef="#ctx0" brushRef="#br0" timeOffset="4382.86">4855 469,'-54'54,"2"2,3 3,2 1,3 2,-27 52,62-97,1 1,0 0,1 0,1 1,1 0,1 0,0 0,1 1,0 17,3-28,0 0,1 0,0 0,0 0,1 0,1 0,-1 0,1 0,0-1,1 1,0-1,1 0,-1 0,2 0,-1-1,1 0,0 0,0 0,1-1,0 0,6 4,-3-3,0 0,1-1,0 0,0-1,0 0,0 0,1-2,0 1,-1-2,1 1,0-2,1 1,-1-2,0 1,0-2,0 0,0 0,10-3,3-3</inkml:trace>
  <inkml:trace contextRef="#ctx0" brushRef="#br0" timeOffset="5180.143">4855 1174,'23'-1,"-1"-1,1-2,-1 0,0-1,0-2,0 0,-1-1,0-1,-1-1,0-1,-1-1,0 0,0-2,11-11,88-122,-100 115,-18 32,0-1,1 1,-1-1,0 1,1-1,-1 1,0 0,0-1,0 0,1 1,-1-1,0 1,0-1,0 1,0-1,0 1,0-1,0 1,0-1,0 1,0-1,0 1,0-1,-1 0,1 1,0-1,0 1,0-1,-1 1,1 0,0-1,-1 1,1-1,0 1,-1-1,1 1,-1 0,1-1,-1 1,1 0,0 0,-1-1,1 1,-1 0,1 0,-1 0,0-1,1 1,-1 0,1 0,-1 0,1 0,-1 0,1 0,-1 0,1 0,-1 0,1 0,-1 1,0-1,-6 3,1 0,-1 0,1 1,0 0,0 0,0 1,0 0,1 0,0 0,0 0,0 1,0 0,1 0,0 0,1 0,-1 1,1 0,0-1,1 1,0 0,0 1,-1 5,1-7,-1 0,1 1,0 0,1-1,0 1,0 0,0-1,1 1,0 0,0 0,0 0,1-1,0 1,1 0,-1-1,1 1,1-1,-1 1,1-1,0 0,1 0,-1-1,1 1,0 0,0-1,1 0,0 0,0-1,0 1,3 1,4-1,0 1,1-2,0 0,-1 0,2-1,-1-1,0 0,0-1,1 0,-1-1,1-1,-1 0,0-1,0 0,1-1,-1 0,-1-1,1-1,-1 0,0 0,0-2,0 1,6-6,6-9,-1-2,-1 0,-1-1,-1-2,-1 0,-1-1,-1 0,10-27,-25 51,0 0,-1 1,1 0,-1-1,1 1,-1-1,0 1,0-1,0 0,0 1,-1-1,1 0,-1 0,0 1,0-1,1 0,-2 0,1 0,0 1,-1-1,1 0,-1 0,-36 32,32-25,1 0,-1 0,1 1,0 0,0 0,1 0,0 0,0 0,0 1,0-1,1 1,0 0,0-1,0 1,1 0,0 0,0 0,1 1,0-1,0 0,0 0,0 0,1 0,0 0,1 0,-1 0,1 0,0 0,1-1,-1 1,1-1,0 1,0-1,1 0,1 1,0-2,2 0,-1 0,0-1,1 1,-1-1,1-1,0 1,0-1,0-1,0 1,0-1,1 0,-1-1,0 0,0 0,1 0,-1-1,0 0,0-1,0 1,3-2,140-67,19-56,-150 108,-1-1,-1 0,-1-2,-1 1,13-24,-27 43,0 0,1 0,-1 0,0 0,0 0,0 0,0-1,0 1,0 0,0-1,0 1,-1-1,1 1,-1 0,1-1,-1 0,1 1,-1-1,0 1,0-1,1 1,-1-1,-1 0,1 1,0-1,0 1,0-1,-1 1,1-1,-1 0,1 1,-1 0,0-1,0 1,1-1,-1 1,0 0,0 0,0-1,0 1,-1 0,1 0,0 0,0 0,-1 0,0 0,-6 4,1 0,0 0,1 1,-1 0,1 0,-1 1,1 0,1 0,-1 0,1 1,0 0,0 0,0 0,1 1,0-1,-2 6,-60 129,64-134,1-1,0 1,0-1,0 1,0 0,1-1,1 1,-1 0,1-1,0 1,0-1,1 1,0-1,0 1,0-1,1 0,0 0,0 0,1 0,0-1,3 5,-2-4,1 0,0-1,0 0,0 0,1 0,-1-1,1 0,0 0,0-1,1 1,-1-2,1 1,-1-1,1 0,0-1,0 0,0 0,0 0,0-1,0 0,0-1,-1 0,1 0,7-3,3-2</inkml:trace>
  <inkml:trace contextRef="#ctx0" brushRef="#br0" timeOffset="5619.764">6831 441,'-56'120,"6"2,-15 64,58-165,0 0,2 0,0 0,1 1,2-1,0 1,1 0,1 0,1-1,1 1,1 0,1-1,3 7,-3-21,1 0,-1-1,2 1,-1-1,1 0,0-1,0 1,0-1,1-1,0 1,0-1,0 0,0 0,1-1,-1 0,1-1,0 1,0-1,0-1,0 0,0 0,0 0,0-1,1 0,-1-1,0 0,0 0,0-1,0 0,0 0,-1-1,1 0,1-1,-7 3,1 1,0-1,0-1,-1 1,1 0,-1-1,1 1,-1-1,0 0,1 0,-1 0,0 0,0 0,0 0,-1 0,1-1,0 1,-1-1,0 1,1-1,-1 0,0 0,0-11</inkml:trace>
  <inkml:trace contextRef="#ctx0" brushRef="#br0" timeOffset="5814.74">6491 921,'39'4,"26"3,8-1,1-1,-3-1,-9-2,-5-1,-7-5,-3-3,-5 1,-4 0,-4-2,-3-1,-2 2,-6-3,-2 0,-5 1</inkml:trace>
  <inkml:trace contextRef="#ctx0" brushRef="#br0" timeOffset="6069.58">7282 497,'42'93,"-15"-43,-3 2,-2 0,-2 2,-2 0,-3 1,-3 0,-1 1,-4 1,-1 10,-4-55,-1 1,-1 0,0-1,-1 1,0-1,-1 1,0-1,-1 0,-1 0,0 0,0 0,-1 0,-1-1,0 0,0 0,-1-1,-1 0,1 0,-2 0,1-1,-1 0,-1-1,-8 7,-10-1,4-1</inkml:trace>
</inkml:ink>
</file>

<file path=ppt/ink/ink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50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76,'39'-5,"27"-1,6 0,-3 1,-9 1,-10 2,-9-4,-6-1,-4 1,-3 1,-2 2,1 1,-1 1,1-4,0-1,-4 0</inkml:trace>
</inkml:ink>
</file>

<file path=ppt/ink/ink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50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51,'43'-5,"34"-2,8-4,0 0,-11 1,-17 3</inkml:trace>
</inkml:ink>
</file>

<file path=ppt/ink/ink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51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1017,'34'-10,"29"-3,10 1,-3 2,-9 3,-14 3</inkml:trace>
  <inkml:trace contextRef="#ctx0" brushRef="#br0" timeOffset="1050.859">451 1243,'441'-236,"-407"217,-14 9,1-1,-2-1,0 0,0-2,-1 0,-1-1,0 0,-1-2,-1 0,12-17,-26 32,1 1,0-1,-1 0,1 0,-1 0,0 0,1-1,-1 1,0 0,0 0,-1-1,1 1,0 0,-1-1,0 1,1-1,-1 1,0-1,0 1,0-1,-1 1,1 0,-1-1,1 1,-1-1,0 1,0 0,0 0,0-1,0 1,0 0,-1 0,1 0,-1 0,1 0,-1 0,0 1,0-1,0 1,0-1,0 1,0 0,0-1,0 1,0 0,-1 0,1 1,0-1,-1 0,1 1,-1 0,1-1,-1 1,1 0,0 0,-1 0,1 1,-1-1,1 1,-2 0,-7 4,0 1,0 1,1 0,0 0,0 1,0 1,1-1,1 1,-1 1,2 0,-1 0,1 0,1 1,0 0,0 1,1-1,0 4,1-10,1 1,1-1,-1 1,1 0,0 0,0 0,0 0,1 0,0 0,0 0,1 1,0-1,0 0,0 0,1 1,0-1,0 0,1 0,-1 0,1 0,1 0,-1 0,1-1,0 1,0-1,1 0,-1 0,1 0,0 0,1-1,-1 1,1-1,0 0,0 0,0-1,0 0,2 1,9 0,1-1,0 0,0-2,0 0,1 0,-1-2,0 0,0-1,0-1,0 0,-1-1,1-1,-1-1,0 0,0-1,-1-1,0 0,0-1,8-8,10-4,-2-2,-1-1,-1-2,0 0,-3-2,0-1,21-31,-44 56,1 0,-1 0,0 0,-1 0,1-1,-1 1,1-1,-2 1,1-1,0 0,-1 0,0 0,0 0,0 0,-1 0,1 0,-1 0,-1 0,1 0,-1 0,0 0,0 0,0 0,0 0,-2 0,0 4,0 1,0-1,-1 1,1 0,0 0,0 1,-1-1,1 1,0-1,0 1,0 0,0 0,0 1,0-1,0 0,0 1,0 0,0 0,1 0,-1 0,1 0,0 0,-1 1,1-1,0 1,0 0,1-1,-1 1,0 0,1 0,-4 4,0 0,0 0,1 0,0 1,0-1,1 1,0 0,1 0,-1 0,1 1,1-1,0 0,0 1,0-1,1 1,1-1,-1 1,1-1,1 0,0 1,0-1,0 0,1 0,0 0,1 0,0-1,0 0,0 1,1-1,0-1,1 1,2 2,-1-4,1 0,0 0,0-1,1 0,-1-1,1 0,-1 0,1-1,0 0,0 0,0-1,1 0,-1-1,0 0,0 0,7-2,9-4,-1-1,0-2,0 0,-1-1,-1-2,1 0,-2-1,0-2,3-3,-8 7,-1-1,0-1,-1 0,0-1,-1 0,0-1,-2-1,0 0,0 0,-2-1,0 0,-1-1,2-8,-8 23,-1 1,0-1,0 0,0 1,0-1,-1 0,1 1,-1-1,1 0,-1 0,0 0,0 1,0-1,-1 0,1 0,-1 0,1 1,-1-1,0 0,0 1,0-1,0 1,-1-1,1 1,-1-1,1 1,-1 0,0 0,0 0,0 0,0 0,0 0,-1 0,1 1,0-1,-1 1,1 0,-1 0,0 0,1 0,-1 0,0 0,1 1,-1-1,0 1,0 0,0 0,0 0,1 0,-1 0,0 1,0-1,1 1,-1 0,0 0,0 0,-10 9,1-1,0 2,1 0,0 0,1 1,0 0,1 1,1 0,0 0,0 1,1 0,1 1,1-1,0 1,1 0,0 0,0 11,1-14,1 1,0-1,1 1,1-1,0 1,1-1,0 1,1-1,0 1,1-1,0 0,1 0,2 3,-4-8,1-1,0 0,0-1,1 1,-1 0,1-1,1 0,-1 0,1 0,0 0,0-1,0 0,0 0,1 0,0-1,0 0,0 0,0 0,0-1,0 0,1 0,-1 0,1-1,-1 0,5 0,37-9,-29 1</inkml:trace>
  <inkml:trace contextRef="#ctx0" brushRef="#br0" timeOffset="1456.61">2173 339,'247'-16,"-245"15,0 1,0-1,1 1,-1-1,0 1,1 0,-1 0,0 0,0 1,1-1,-1 0,0 1,0-1,0 1,1 0,-1 0,0 0,0 0,0 0,0 0,-1 1,1-1,0 0,0 1,-1 0,1-1,-1 1,1 0,-1 0,0 0,0 0,0 0,0 0,0 0,0 0,0 0,-1 0,1 1,-1-1,0 0,0 0,1 1,-2-1,1 0,0 0,0 1,-1-1,1 0,-1 0,0 2,-36 53,33-53,0 1,0-1,0 1,1-1,-1 1,1 0,0 0,1 0,-1 1,1-1,0 1,0-1,1 1,-1 0,2-1,-1 1,0 0,1 0,0 0,0 0,1-1,0 1,0 0,0 0,3-2,-1 0,1 0,0-1,0 0,0 0,0 0,1 0,-1-1,1 1,0-1,0 0,0-1,0 1,0-1,0 0,0 0,0-1,0 1,0-1,1 0,-1-1,0 1,0-1,0 0,0 0,0-1,0 0,0 1,0-1,2-2,2 2,17-4</inkml:trace>
  <inkml:trace contextRef="#ctx0" brushRef="#br0" timeOffset="4220.843">3104 565,'-25'5,"1"0,0 1,0 1,0 1,1 2,0 0,1 1,0 2,1 0,0 1,1 1,-1 2,14-11,1 0,0 0,0 1,0 0,1 0,0 0,0 0,1 1,0-1,1 1,-1 1,1-1,1 0,0 1,0-1,0 1,1-1,1 1,-1 0,1 0,1-1,0 1,0 0,1-1,0 1,0-1,1 0,0 1,0-1,1-1,0 1,0 0,1-1,0 0,1 0,-1 0,1-1,0 0,1 0,0-1,2 2,7-1,0 0,1-2,-1 0,1-1,0 0,0-2,0 0,0-1,0 0,0-1,0-1,0-1,-1-1,1 0,-1-1,0-1,0 0,-1-1,6-4,124-69,-118 62</inkml:trace>
  <inkml:trace contextRef="#ctx0" brushRef="#br0" timeOffset="4590.506">3754 509,'-26'18,"1"2,1 0,1 2,1 0,1 2,1 0,1 1,1 1,0 3,16-26,-1 0,1 0,0 0,0 1,1-1,-1 0,1 1,-1-1,1 1,0 0,1-1,-1 1,1 0,-1-1,1 1,0 0,0 0,1 0,-1-1,1 1,0 0,0-1,0 1,0-1,1 1,-1-1,1 1,0-1,0 0,0 0,1 0,-1 0,1 0,-1-1,1 1,0-1,0 0,0 0,0 0,1 0,-1 0,0 0,1-1,-1 0,2 0,17 2,2-1,-1-1,0-1,0-1,0-1,0-2,0 0,-1-1,0-1,0-1,13-6,-24 7,0 1,0-2,0 1,-1-2,0 1,0-1,0-1,-2 0,1 0,-1-1,3-4,-8 10,0 1,-1-1,0 0,1 0,-2 0,1 0,0 0,-1 0,0 0,0 0,0-1,0 1,-1 0,1-1,-1 1,0 0,-1-1,1 1,-1-1,0 1,0 0,0 0,0 0,-1 0,0-1,0 2,0-1,0 0,-1 0,1 1,-1-1,0 1,-3-3,-2 0,-1 1,0 0,1 1,-2-1,1 2,0-1,-1 2,0-1,0 1,0 0,0 1,0 0,0 1,0 0,0 1,0 0,0 0,0 1,1 0,-1 1,0 0,1 1,0 0,0 0,0 1,0 0,1 1,-4 2,-7 7</inkml:trace>
  <inkml:trace contextRef="#ctx0" brushRef="#br0" timeOffset="4968.413">4487 509,'-50'14,"1"2,0 3,2 1,-27 17,71-37,1 1,-1-1,1 1,0 0,-1 0,1 0,0 0,0 0,-1 0,1 0,0 1,0-1,0 1,1-1,-1 1,0 0,0 0,1 0,-1 0,1 0,0 0,0 0,0 1,0-1,0 0,0 1,0-1,1 0,-1 1,1-1,0 1,0-1,0 1,0-1,0 1,0-1,1 1,-1-1,1 0,0 1,-1-1,1 0,1 2,6 2,0-1,1 0,0 0,0 0,0-1,1-1,-1 0,1 0,0 0,-1-2,7 2,8 2,-16-3,10 1,-1 1,1 0,0 2,-1 0,-1 1,1 1,-1 0,10 8,-24-15,0 1,0 0,0-1,1 1,-2 0,1 1,0-1,0 0,-1 0,1 1,-1-1,0 1,0-1,1 1,-2 0,1-1,0 1,-1 0,1 0,-1-1,0 1,0 0,0 0,0 0,0-1,-1 1,1 0,-1 0,0-1,1 1,-2 0,1-1,0 1,0-1,-1 1,1-1,-1 0,0 1,-5 5,1-1,-1 0,0 0,0-1,-1 1,0-2,0 1,0-1,-1 0,-5 1,-134 34,123-39</inkml:trace>
  <inkml:trace contextRef="#ctx0" brushRef="#br0" timeOffset="6220.691">4769 1017,'137'-94,"-4"-5,29-35,-97 67,-65 67,0 0,-1 0,1 0,-1 0,1 0,0 0,-1 0,1 0,0 0,-1-1,1 1,-1 0,1 0,0 0,-1 0,1 0,0-1,-1 1,1 0,0 0,0-1,-1 1,1 0,0 0,-1-1,1 1,0 0,0-1,0 1,0 0,-1-1,1 1,0 0,0-1,0 1,0 0,0-1,0 1,0-1,0 1,0 0,0-1,0 1,0-1,0 1,0 0,0-1,0 1,0 0,1-1,-1 1,0 0,0-1,0 1,1 0,-1-1,0 1,0 0,-31 16,19-7,0 0,0 0,1 2,1-1,0 1,0 1,1 0,0 0,1 0,1 1,0 1,1-1,0 1,1 0,0 0,2 1,-1-1,2 1,-1 5,5-11,0-1,1 0,0 1,0-1,1 0,0-1,0 1,1-1,0 1,0-1,1-1,0 1,0-1,0 0,1 0,0-1,0 0,0 0,1-1,0 0,0 0,0-1,0 0,0 0,1-1,-1 0,1 0,0-1,-1 0,1-1,0 0,2 0,12-3,1 0,-1-2,0 0,0-2,-1 0,1-1,-2-2,1 0,-2-1,1-2,-2 0,1 0,-2-2,0-1,5-6,-16 16,3-1,0-1,-1 0,0 0,0-1,-1 0,0 0,-1-1,0 0,-1 0,0-1,0 0,-1 0,0 0,-1-1,-1 1,0-1,0 0,-1-3,-2 13,0-1,0 1,0 0,-1 0,1-1,-1 1,1 0,-1 0,0 0,0 0,0 0,0 0,0 0,-1 0,1 0,-1 1,1-1,-1 0,1 1,-1-1,0 1,0 0,0-1,0 1,0 0,0 0,0 0,0 1,0-1,0 0,0 1,-1 0,1-1,0 1,0 0,-1 0,1 0,0 0,0 1,-1-1,1 0,0 1,0 0,0-1,0 1,0 0,0 0,0 0,0 1,0-1,0 0,0 1,1-1,-1 1,1 0,-1 0,-8 4,1 1,0 0,0 1,1 0,0 1,0-1,1 1,0 1,-1 3,5-9,1 0,-1 0,1 0,0 0,0 0,1 0,-1 1,1-1,0 1,0-1,0 1,1-1,0 1,-1 0,2-1,-1 1,0-1,1 1,0-1,0 1,1-1,-1 1,1-1,1 2,0-2,0-1,0 1,0-1,1 0,-1 0,1-1,-1 1,1-1,0 1,0-1,1-1,-1 1,0 0,0-1,1 0,-1 0,1 0,-1-1,1 0,-1 0,1 0,-1 0,4-1,103-24,82-82,-99 48,-80 52,-1 0,0-1,0-1,0 0,-1 0,-1-1,0-1,0 0,-1 0,0-1,-1 0,0-1,-1 0,0 0,-2-1,1 0,3-13,-10 26,1 0,-1 0,1 0,-1 0,0 0,1-1,-1 1,0 0,0 0,0 0,0-1,0 1,0 0,-1 0,1 0,0-1,0 1,-1 0,1 0,-1 0,1 0,-1 0,0 0,1 0,-1 0,0 0,0 0,1 0,-1 0,0 0,0 1,0-1,0 0,0 1,0-1,0 1,0-1,0 1,-1-1,1 1,0 0,0 0,0-1,-1 1,1 0,0 0,0 0,0 0,-1 0,1 1,0-1,0 0,0 0,0 1,-1-1,1 1,0-1,0 1,0 0,-13 8,1 1,0 1,1 0,0 0,1 1,0 1,1 0,1 1,0-1,0 2,0 3,0-2,1 1,0-1,2 2,0-1,1 1,0 0,1 0,2 0,0 1,0-1,2 1,0-1,2 0,2 17,-2-25,0 0,0-1,1 1,1-1,-1 0,1 0,1 0,0 0,0-1,1 0,0 0,0 0,1-1,0 0,0 0,1 0,0-1,0 0,0-1,1 0,0 0,0-1,0 0,0-1,1 0,-1 0,1-1,0 0,0-1,-1 0,1 0,0-1,0-1,5 0,42-28,-43 18</inkml:trace>
  <inkml:trace contextRef="#ctx0" brushRef="#br0" timeOffset="6554.446">6886 283,'-12'23,"-34"56,4 3,3 1,-3 22,36-89,2 0,0 0,0 0,2 1,0-1,0 1,2 0,0-1,2 9,2-14,0 0,1-1,1 1,0-1,0 0,1-1,0 0,0 0,1 0,0-1,1-1,0 1,0-1,1 0,3 1,2 2,0-1,1-1,0 0,0-1,0-1,1 0,0-2,0 0,1 0,-1-2,1 0,-14-1,-1 0,0 0,1-1,-1 1,1-1,-1 0,1 0,-1 0,1-1,-1 1,0-1,1 0,-1 0,0 0,1 0,-1 0,0-1,0 1,0-1,0 0,0 0,0 0,-1-1,1 1,-1 0,0-1,1 0,-1 1,0-1,-1 0,1 0,0 0,-1-1,0 1,0 0,0 0,0-1,0 1,0-1,-1 1,0 0,0-1,0 1,0-1,0 1,-1-1,1 1,-1-1,-1-1,-9-13</inkml:trace>
  <inkml:trace contextRef="#ctx0" brushRef="#br0" timeOffset="6789.901">6350 565,'43'0,"34"0,8 0,-1 0,-5 0,-6 0,-6 0,-9 0,-6 0,-6 0,-7 0,-4 0,-9 0</inkml:trace>
  <inkml:trace contextRef="#ctx0" brushRef="#br0" timeOffset="7026.067">7620 0,'45'125,"-5"2,-6 1,16 120,-42-192,-2-30,0 1,-2 0,-1 0,-1 0,-1 0,-2 0,0 0,-2 0,-1 0,-1 0,-1-1,-2 0,0 0,-2 0,-4 6,0-14,-1 0,0-1,-1-1,0-1,-2 0,0-1,0-1,-1-1,-1 0,0-2,0 0,-1-1,-1-1,1-1,-12 1,-17 8,7-4</inkml:trace>
  <inkml:trace contextRef="#ctx0" brushRef="#br0" timeOffset="7622.931">5136 142,'-37'66,"3"1,3 2,3 0,3 3,-11 56,24-77,1 1,4 1,1 0,3 0,2 0,3 0,1 1,0-27,1 1,2-1,0-1,2 1,0-1,2 0,1-1,1 0,1-1,2 0,0-1,1-1,1-1,7 7,-15-20,1 1,0-1,0 0,0-1,1-1,0 1,1-2,-1 1,1-2,0 0,3 1,14 2</inkml:trace>
</inkml:ink>
</file>

<file path=ppt/ink/ink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17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118 424,'26'9,"1"-2,1-1,-1-2,0 0,1-2,0-1,16-2,-19 1,0-1,1-1,-1-2,0 0,-1-2,1-1,-1-1,0 0,-1-2,0-1,0-1,-1-1,-1-1,0 0,-1-2,-1 0,0-2,-2 0,0 0,0-2,-2 0,-1-1,0-1,-2 0,5-11,-8 13,-6 15,1 0,-2-1,1 0,-1 1,0-1,0 0,0 0,-1 0,0 0,0 0,0-1,-1 1,0 0,-1-6,0 11,0 1,0-1,0 1,0 0,0-1,0 1,0 0,0 0,0-1,0 1,-1 0,1 0,0 0,0 0,0 0,0 1,0-1,0 0,0 0,0 1,0-1,0 1,0-1,0 1,0-1,0 1,0 0,0-1,0 1,0 0,1 0,-1-1,0 1,0 0,1 0,-1 0,1 0,-1 0,1 0,-1 0,1 0,0 0,0 0,-1 1,1-1,0 0,0 0,0 0,0 1,-19 44,2 1,2 0,2 1,1 9,-10 33,0 4,-5-2,-3-2,-4 0,-4-2,-4-2,-3-2,-45 61,77-124,-1-1,-1 0,0-1,-2 0,0-1,-1-1,0-1,-2-1,0 0,0-2,-1 0,-1-1,0-1,-1-1,-17 4,35-13,-1-1,1 1,0-1,-1 0,1-1,0 0,-1 0,1 0,0 0,0-1,0 0,0 0,0 0,0 0,0-1,1 0,-1 0,1 0,0-1,0 1,0-1,1 0,-1 0,1 0,0-1,0 1,0-1,1 0,0 0,-1 0,2 0,-1 0,1 0,-1 0,1 0,1-1,-1 1,1 0,0-1,0 1,1-1,-1 1,0 1,-1 0,1 0,0 0,0 0,0 0,1 0,-1 1,1-1,0 0,0 0,0 1,1-1,-1 0,1 1,0 0,0-1,0 1,0 0,0 0,1 0,0 0,-1 0,1 1,0-1,0 1,1 0,-1 0,0 0,1 0,-1 0,1 1,0 0,-1 0,1 0,0 0,0 0,125 65,-83-47,0-3,1-2,0-1,1-3,0-2,0-1,0-3,0-3,36-4,-22 4,-36 0,1-2,-1-1,0-1,0-2,0 0,-1-2,0 0,13-9,-15 8</inkml:trace>
  <inkml:trace contextRef="#ctx0" brushRef="#br0" timeOffset="8771.893">1416 1102,'35'-16,"0"-1,-1-2,-1-1,-1-1,-1-2,2-4,-29 25,0-1,-1 0,1 0,-1 0,1 0,-1 0,0-1,0 1,-1-1,1 0,-1 0,0 0,0 0,0 0,0-1,-1 1,1-1,-1 1,0-1,-1 1,1-1,-1 1,0-1,0 0,0 1,-1-1,0 1,0-1,0 1,0-1,-1 1,1 0,-1-1,0 1,-1 0,1 0,-1 0,1 1,-1-1,-1 0,-2 0,0 0,-1 0,1 0,-1 1,0 0,0 1,0-1,0 1,0 1,-1-1,1 1,0 0,-1 1,1 0,-1 0,1 1,-1 0,1 0,0 0,-1 1,1 0,0 1,0 0,0 0,1 0,-1 1,1 0,0 0,0 0,0 1,0 0,-3 5,-1-2,0 1,1 0,0 0,0 1,1 0,1 1,0 0,0 0,1 0,0 1,1 0,0 0,1 0,1 1,0-1,0 1,2 0,-1 0,2 0,-1 0,2 0,0 0,0-1,1 1,1 0,0 0,0-6,1-1,-1 1,1-1,0 0,1 0,-1 0,1 0,0-1,1 0,-1 0,1 0,0-1,0 0,1 0,-1 0,1-1,0 0,0 0,0-1,0 0,0 0,4 0,11 3,0-2,1-1,0 0,-1-2,1-1,18-2,7-7,0-1,-2-3,1-1,-2-3,0-2,-1-1,-2-3,0-1,-1-2,-2-2,-1-1,15-17,-11 8,-2-2,-2-1,-2-2,-1-1,-3-2,-2-1,2-8,-14 25,-2-1,-1-1,-2 0,-1 0,-2-1,-1-1,-1 0,-2 0,-2 0,-1-3,-2 34,0 0,-1 1,1-1,-1 0,0 1,0-1,0 0,-1 0,1 1,-1-1,0 1,0-1,0 0,-1 1,1 0,-1-1,0 1,0 0,0 0,0 0,-1 0,1 0,-1 0,1 1,-1-1,0 1,0 0,0 0,0 0,-1 0,1 1,0-1,-1 1,1 0,-1 0,0 0,1 0,-1 1,0-1,1 1,-1 0,0 0,0 0,1 1,-1-1,0 1,-6 4,2 1,-1-1,0 2,1-1,1 1,-1 0,1 1,0-1,0 1,1 1,1-1,-1 1,1 0,0 1,1-1,-1 6,-8 19,3 1,0 0,2 1,2 0,2 0,1 0,1 6,5 24,3-1,3 1,2-1,12 30,-23-93,21 80,-10-43,-2 0,-2 0,-1 1,-2 0,-1 7,-5 24,2-60</inkml:trace>
  <inkml:trace contextRef="#ctx0" brushRef="#br0" timeOffset="8988.483">1924 622,'38'0,"47"-5,18-1,1-5,-7 0,-11 1,-10 4,-9-4,-6 1,-4 2,-6 1,-12 3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27:22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412 159,'1'129,"3"-44,-4 1,-3 0,-5-1,-3 0,-4-1,-4 5,12-68</inkml:trace>
  <inkml:trace contextRef="#ctx0" brushRef="#br0" timeOffset="265.556">1 304,'27'-23,"2"2,1 1,0 1,1 1,1 2,1 2,24-8,-20 6,1-1,1 0,0 3,1 1,1 2,0 2,1 1,-1 3,35-1,-52 10,-8 1</inkml:trace>
  <inkml:trace contextRef="#ctx0" brushRef="#br0" timeOffset="621.537">750 594,'-1'4,"0"1,-1-1,2 1,-1-1,0 1,1-1,0 1,0-1,0 1,1-1,0 1,-1-1,1 1,1-1,-1 0,1 1,0-1,0 0,0 0,0 0,1 0,-1-1,1 1,0-1,0 1,1-1,-1 0,1 0,-1-1,1 1,0-1,0 0,0 0,0 0,0 0,1-1,1 1,2 0,1-1,-1 0,1 0,0-1,0 0,0 0,-1-1,1 0,0-1,-1 0,1 0,-1-1,0 0,0-1,0 1,0-1,0-1,-1 0,0 0,0 0,0-1,-1 0,0 0,0-1,0 0,-1 0,0 0,0 0,-1-1,0 0,0 0,-1 0,0 0,-1-1,0 1,0-1,0 1,-1-1,-1 0,1 0,-1 1,-1-1,0 0,-1-5,-7-25,4 23</inkml:trace>
  <inkml:trace contextRef="#ctx0" brushRef="#br0" timeOffset="1270.31">1282 691,'7'5,"0"0,0 0,0-1,1 0,0-1,-1 1,1-2,0 1,1-1,-1 0,0 0,1-1,-1-1,0 1,1-1,-1 0,1-1,-1 0,0-1,1 0,-1 0,0 0,0-1,0 0,-1-1,1 0,-1 0,0 0,0-1,0 0,0-1,-1 0,0 1,0-2,-1 1,0-1,0 0,0 0,-1 0,0-1,-1 1,1-1,-1 0,-1 0,0 0,0-1,0 1,-1 0,0-1,-1 1,0-1,-1-2,1 8,-1 0,0 0,0 0,0 0,0 0,0 1,-1-1,1 0,-1 0,0 1,0-1,0 1,0 0,0-1,-1 1,1 0,-1 0,1 1,-1-1,0 0,1 1,-1 0,0-1,0 1,0 0,0 1,0-1,0 0,0 1,-1 0,1 0,0 0,0 0,0 0,0 1,0-1,0 1,-1 0,1 0,-1 0,-111 66,110-65,1 1,-1-1,1 1,0 0,0 0,1 1,-1-1,1 1,-1 0,1 0,0 0,0 0,1 0,0 1,-1-1,1 1,1 0,-1-1,1 1,0 0,0 0,0 0,0 0,1 0,0 0,0 0,1 0,-1 0,1 0,0 0,0 0,1 0,-1-1,1 1,0 0,1-1,-1 0,1 1,-1-1,1 0,1 0,-1-1,0 1,1-1,0 1,0-1,0 0,3 1,8-1,0-1,0 0,0-1,1-1,-1-1,0 0,1-1,-1 0,0-1,0-1,-1 0,1-1,-1-1,0 0,3-3,-13 7,30-12</inkml:trace>
  <inkml:trace contextRef="#ctx0" brushRef="#br0" timeOffset="1676.463">1936 450,'7'-30,"-4"18,-12 25,6-9,0 0,1 0,0 1,0-1,0 0,0 1,1-1,-1 1,1 0,0-1,1 1,-1 0,1 0,0 0,0-1,1 1,-1 0,1 0,0-1,0 1,1-1,0 1,-1-1,1 1,1-1,-1 0,1 0,-1 0,1 0,0 0,0-1,1 1,-1-1,1 0,0 0,0 0,0-1,0 1,3 0,-5-2,-1 0,1 0,0 0,-1 0,1 0,-1 0,1 1,-1-1,0 0,0 1,0-1,0 1,0-1,0 1,0 0,0-1,0 1,-1 0,1 0,-1 0,1-1,-1 1,0 0,0 0,1 0,-1 0,-1 0,1 0,0-1,0 1,-1 0,1 0,-1 0,1-1,-1 1,0 0,0 0,0-1,0 1,0-1,0 1,0-1,-1 1,1-1,0 0,-1 0,1 0,-1 0,1 0,-1 0,-1 1,-90 60,87-59,-40 19,35-22</inkml:trace>
  <inkml:trace contextRef="#ctx0" brushRef="#br0" timeOffset="2211.498">2371 498,'-50'17,"45"-14,1 0,-1 0,1 1,0-1,0 1,1 0,-1 0,1 0,0 1,0-1,0 1,1 0,-1 0,1-1,1 2,-1-1,0 0,1 0,0 0,1 1,-1-1,1 0,0 1,0-1,0 0,1 1,0-1,0 0,0 0,1 1,0-1,0 0,0-1,0 1,1 0,0-1,0 1,0-1,1 0,-1 0,1 0,0 0,0-1,0 1,0-1,1 0,0-1,-1 1,1-1,0 0,0 0,0 0,0-1,1 0,4 1,8-7,0-1,0-1,-1 0,0-2,0 0,-1 0,0-2,-1 0,0-1,-1 0,0-1,-1-1,0 0,-1 0,-1-2,-1 1,0-1,-1-1,4-9,4 3,-2-2,0 0,-2 0,-1-2,-1 1,-1-1,-1-1,-1 0,-2 0,-1 0,-1-1,-2 0,0 0,-3-21,1 47,-1-1,0 1,1-1,-1 1,0 0,-1 0,1-1,-1 1,1 0,-1 0,0 0,0 1,0-1,0 0,-1 1,1-1,-1 1,1 0,-1 0,0 0,0 0,0 0,0 1,0-1,-1 1,1 0,0 0,0 0,-1 0,1 1,-1 0,1-1,-1 1,1 0,-1 0,1 1,0-1,-1 1,1 0,-1 0,1 0,0 0,0 0,0 1,0 0,0-1,0 1,0 0,0 0,1 1,-1-1,1 1,-2 1,-10 8,1-1,0 2,1 0,0 0,1 1,1 1,0 0,1 0,0 1,1 0,1 0,1 1,0 0,2 0,0 0,0 1,2-1,0 4,0-9,0 0,1 1,1-1,0 0,1 1,0-1,1 0,0 1,1-1,1-1,0 1,0 0,1-1,1 0,-1 0,2 0,0-1,0 0,1 0,0-1,0 0,1 0,1-1,-1 0,1-1,4 2,46 11,-34-20</inkml:trace>
  <inkml:trace contextRef="#ctx0" brushRef="#br0" timeOffset="3476.819">3121 425,'-11'1,"0"0,0 1,0 0,0 1,0 1,1-1,-1 2,1-1,0 2,1-1,-1 1,1 0,0 1,0 0,1 1,0 0,1 0,-1 1,1 0,1 0,0 0,0 1,1 0,0 0,1 0,0 1,1-1,0 1,0 0,1 0,1 0,0 0,0 1,1-1,1 0,0 0,0 0,2 5,-2-13,-1 1,1-1,0 0,0-1,0 1,1 0,-1 0,1 0,0-1,-1 1,1-1,0 1,1-1,-1 0,0 0,1 0,-1 0,1 0,-1-1,1 1,0-1,0 1,0-1,0 0,0 0,0-1,0 1,0 0,0-1,0 0,0 0,0 0,0 0,0 0,1-1,-1 1,0-1,0 0,0 0,2-1,107-68,33-123,-114 347,-29-151,1 0,0 0,0 0,0-1,0 0,0 0,0 1,1-2,-1 1,1 0,0-1,-1 0,1 1,0-1,0-1,-1 1,1-1,0 1,0-1,0 0,0-1,0 1,0 0,-1-1,1 0,0 0,0 0,-1-1,1 1,-1-1,1 0,-1 0,0 0,0 0,0-1,0 1,0-1,0 0,0 0,-1 0,0 0,1 0,-1 0,-1-1,1 1,0-1,-1 1,0-1,1 0,89-146,-77 289,-14-137,0 0,1-1,-1 1,0-1,0 1,1 0,-1-1,1 1,-1-1,1 1,0-1,0 1,-1-1,1 0,0 1,0-1,1 0,-1 0,0 1,0-1,0 0,1 0,-1 0,1-1,-1 1,1 0,-1-1,1 1,-1 0,1-1,-1 0,1 1,0-1,-1 0,1 0,0 0,-1 0,1 0,-1 0,1 0,0-1,-1 1,1-1,-1 1,1-1,-1 0,1 1,-1-1,1 0,-1 0,0 0,1 0,-1 0,0 0,0 0,0-1,0 1,0 0,0-1,0 1,0 0,-1-1,1 1,0-1,0-1,141-244,-136 239,-5 5,-1 1,0 0,1-1,0 1,0 0,-1 0,1 0,1-1,-1 1,0 0,0 0,1 1,-1-1,1 0,0 0,-1 1,1-1,0 1,0-1,0 1,0 0,0 0,0 0,1 0,-1 0,0 0,0 1,1-1,-1 1,0-1,1 1,-1 0,0 0,1 0,-1 0,1 1,-1-1,0 1,0-1,1 1,-1 0,0 0,0 0,0 0,0 0,0 0,0 1,0-1,1 1,3 16,0 1,-1 0,-1 0,-1 0,-1 0,0 1,-1-1,-1 1,-3 17,2 8,2 96,-6-1,-6 1,-19 82,28-207,0 0,-1 0,-1 0,0 0,-1-1,-1 0,0 0,-2-1,1 1,-1-2,-1 1,-1-1,0 0,0-1,-1 0,-12 9,20-20,0 1,0-1,0 0,0 0,-1 0,1 0,0-1,-1 1,1-1,0 0,-1 0,1 0,0 0,-1-1,1 1,0-1,0 0,-1 0,1 0,0 0,0 0,0-1,0 0,0 1,1-1,-1 0,0-1,1 1,-1 0,1-1,0 1,0-1,0 0,0 1,0-1,1 0,-1 0,1 0,-1-3,-27-132,32 104,3 0,0 1,3-1,0 1,2 1,2 0,1 0,1 2,1 0,2 0,1 2,2 0,0 1,2 1,1 2,0 0,2 1,1 2,1 0,0 2,2 2,0 0,1 2,0 1,1 2,1 1,7-1,0 2</inkml:trace>
  <inkml:trace contextRef="#ctx0" brushRef="#br0" timeOffset="4265.893">1 1320,'270'-43,"1133"-74,-933 51,3-2,390-2,-677 68,-53 4,0-6,-1-6,0-5,74-21,-67-19,-109 36</inkml:trace>
</inkml:ink>
</file>

<file path=ppt/ink/ink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29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1,'-47'714,"19"-544,25-151,10-20,16-25,10-16,1 1,3 3,0 0,3 3,0 1,3 2,0 2,26-12,16 12,-83 30,1-1,-1 1,1 0,-1 0,1 1,-1-1,0 0,1 1,-1-1,1 1,-1 0,0 0,1 0,-1 0,0 0,0 1,0-1,0 1,0-1,0 1,0 0,0-1,-1 1,1 0,-1 0,0 0,1 1,-1-1,0 0,0 0,0 1,0-1,-1 1,1 0,1 5,-1 0,0 0,-1 0,0 0,0 0,-1 0,1 0,-2 0,1 0,-1 0,-1 0,1 0,-1-1,-1 1,1-1,-1 0,0 0,-1 0,-3 3,-107 116,96-109,-1-1,-1 0,0-2,-1 0,0-2,-1 0,0-2,-1 0,-24 6,46-15,-1 0,1 0,0 0,0 0,-1-1,1 1,-1-1,1 1,-1-1,1 0,0 0,-1 0,1 0,-1 0,1-1,-1 1,1-1,0 0,-1 1,1-1,0 0,-1-1,1 1,0 0,0 0,0-1,0 1,0-1,1 0,-1 0,0 1,1-1,-1 0,1 0,0-1,0 1,0 0,0 0,0-1,0 1,0 0,1-1,-1 1,1-1,0 1,0 0,0-1,0 1,0-1,0 1,0-1,1 1,0-1,-1 1,10-19,3 1</inkml:trace>
  <inkml:trace contextRef="#ctx0" brushRef="#br0" timeOffset="315.202">586 819,'75'-8,"-1"-2,0-4,37-13,-101 24,-1-1,1 1,-1-2,0 1,-1-1,1 0,-1-1,0 0,0 0,-1-1,0 0,0 0,0-1,-1 1,0-2,-1 1,0 0,0-1,-1 0,0 0,0-1,-1 1,-1-1,1 0,-1 1,-1-2,0 8,-1-1,0 1,0 0,0 0,0-1,0 1,-1 0,1-1,-1 1,0 0,0 0,0 0,0 0,-1 0,1 0,-1 0,0 0,0 1,0-1,0 0,0 1,-1 0,1-1,-1 1,1 0,-1 0,0 1,0-1,0 1,0-1,0 1,0 0,0 0,0 0,0 0,-1 1,1-1,0 1,0 0,-1 0,1 0,0 1,-1-1,1 1,0-1,0 1,-3 1,-7 3,0 1,1 0,0 0,0 1,0 1,1 0,0 1,0 0,1 0,0 1,1 1,0 0,1 0,0 0,0 1,2 0,-1 1,2-1,-1 1,2 1,0-1,0 0,2 1,-1 1,1-7,0 1,1 0,0-1,0 1,1 0,0-1,0 1,1 0,0-1,1 1,0-1,0 1,1-1,0 0,0 0,1 0,0 0,1-1,-1 1,2-1,-1 0,1-1,0 1,0-1,0 0,1-1,0 0,0 0,8 4,2-2,0 0,1-1,0-1,0-1,0-1,0 0,1-1,-1-1,1-1,-1-1,1 0,9-3,1 0</inkml:trace>
</inkml:ink>
</file>

<file path=ppt/ink/ink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27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1,'-6'71,"3"-1,3 1,5 30,-4-91,32 425,-35-72,2-351</inkml:trace>
  <inkml:trace contextRef="#ctx0" brushRef="#br0" timeOffset="262.947">1 651,'57'-20,"25"-10,7-1,-7 5,-12 7,-8 2,-11 4,-8 4,-7 4,-6 2,-1-2,-3-2,-4 2</inkml:trace>
  <inkml:trace contextRef="#ctx0" brushRef="#br0" timeOffset="678.403">791 30,'-25'428,"24"-366,3 1,3-1,2 0,3-1,10 29,-19-89,-1 4,0 0,1 0,-1 0,1-1,0 1,1 0,-1-1,1 1,0-1,0 1,0-1,1 0,0 0,-1 0,1 0,1 0,-1-1,1 0,-1 1,1-1,0 0,0-1,0 1,0-1,1 0,-1 0,1 0,-1 0,1-1,-1 0,4 1,3-6,-1 0,1 0,-1-1,0 0,-1-1,1 0,-1 0,0-1,-1 0,0-1,5-5,-8 7,0 0,1 0,0 0,0 1,0 0,1 0,0 0,-1 1,2 0,-1 1,0-1,1 1,0 1,-1-1,1 1,0 1,0-1,0 1,1 1,-1 0,4 0,-7 2,0 1,-1-1,1 1,-1 0,1 1,-1-1,0 1,0-1,-1 1,1 0,-1 1,0-1,0 0,0 1,-1 0,0 0,0-1,0 1,0 1,-1-1,0 0,0 0,0 0,0 1,-1-1,0 0,0 3,8 34,-8-39,0-1,0 1,0 0,0-1,1 1,-1-1,1 1,0-1,0 1,0-1,0 1,0-1,0 0,1 1,-1-1,1 0,0 0,-1 0,1 0,0-1,0 1,0 0,1-1,-1 0,0 1,0-1,1 0,-1 0,1 0,-1 0,1-1,-1 1,1-1,-1 1,1-1,0 0,0 0,10-6</inkml:trace>
  <inkml:trace contextRef="#ctx0" brushRef="#br0" timeOffset="1063.158">1581 1017,'19'-5,"-1"0,1-2,-1 0,0-2,-1 0,0 0,0-2,-1 0,0-1,-1 0,-1-2,0 1,-1-2,0 0,3-6,-14 19,0 0,0 0,0 0,-1 0,1 0,-1-1,0 1,1 0,-1-1,0 0,0 1,-1-1,1 1,0-1,-1 0,0 0,1 1,-1-1,0 0,-1 0,1 1,0-1,-1 0,0 1,1-1,-1 0,0 1,0-1,0 1,-1-1,1 1,-1 0,1 0,-1-1,0 1,0 0,0 0,0 1,0-1,0 0,-1 1,1-1,0 1,-1 0,1 0,-1 0,1 0,-1 0,0 0,-7 3,0 0,1 1,-1 0,1 0,0 1,0 0,0 1,0 0,1 0,0 1,0 0,1 1,-1-1,1 1,1 1,-1-1,1 1,1 0,-1 1,1-1,1 1,-2 5,2-9,0 0,1 0,0 1,0-1,0 1,0 0,1-1,0 1,1 0,-1 1,1-1,0 0,0 0,1 0,0 1,0-1,1 0,-1 0,1 1,1-1,-1 0,1 0,0 0,0-1,1 1,0 0,0-1,0 0,1 1,-1-1,1 0,0-1,1 1,-1-1,1 0,0 0,0 0,0-1,1 0,-1 0,1 0,1 0,156 5,-142-9,11 0</inkml:trace>
  <inkml:trace contextRef="#ctx0" brushRef="#br0" timeOffset="1441.243">2146 1017,'17'52,"-2"-75,3-36,-16 46,1 1,1 0,0 0,1 0,0 1,0 0,1-1,1 2,4-7,-6 10,1 1,0 0,0 0,0 0,0 0,1 1,0 0,0 0,0 1,1 0,0 0,-1 1,6-1,8-1</inkml:trace>
  <inkml:trace contextRef="#ctx0" brushRef="#br0" timeOffset="1814.411">2625 932,'28'-6,"-1"-2,1-1,-2-1,1-1,-2-2,1 0,-2-2,0 0,-1-2,0-1,-1 0,14-18,-33 35,-1-1,0 0,1 0,-1 0,0 0,0-1,0 1,0 0,-1-1,1 0,-1 1,1-1,-1 0,0 0,0 1,0-1,0 0,-1 0,1 0,-1 0,0 0,0 0,0 0,0 0,0 0,-1 0,1 0,-1 0,0 0,0 0,0 0,0 0,0 1,-1-1,0 0,1 1,-1-1,0 1,0 0,0 0,0 0,0 0,-1 0,1 0,-1 0,-10 0,1 1,-1 0,0 1,1 1,-1 0,0 0,1 1,-1 1,1 0,0 1,0 0,0 1,1 0,0 1,0 0,0 1,0 0,1 1,1 0,-1 0,1 1,0 0,1 1,-4 7,2-5,0 2,1-1,0 1,2 0,-1 1,2 0,0 0,1 1,-3 15,6-24,1 0,0 0,1 0,-1 0,2 0,-1 0,1 0,0 0,0 0,1 0,0 0,0 0,0 0,1-1,0 1,1-1,-1 0,1 0,0 0,1-1,-1 1,1-1,0 0,1 0,11 7,1-1,1 0,0-2,0 0,1 0,0-2,0-1,1 0,-1-2,1 0,1-2,-1 0,20-1,-14-3,1-1,-1-1,1-1,-1-1,20-9,-24 8,5-1</inkml:trace>
</inkml:ink>
</file>

<file path=ppt/ink/ink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32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27,'-2'-2,"1"0,-1 0,1 0,-1 0,1 1,-1-1,0 1,0-1,0 1,0 0,0 0,0 0,0 0,0 0,-1 0,1 0,0 1,0-1,-1 1,1 0,0 0,-1 0,1 0,0 0,-1 0,0 0,-6-1,0 0,0 1,0 1,1 0,-1 0,0 0,1 1,-1 0,1 1,-1 0,1 0,0 1,0 0,1 0,-1 1,1 0,0 1,0-1,0 1,1 0,-1 2,6-7,0 1,0 0,0-1,0 1,0 0,0-1,1 1,-1 0,0 0,1 0,-1 0,1 0,0 0,0-1,0 1,0 0,0 0,0 0,0 0,1 0,-1 0,1 0,-1 0,1-1,0 1,0 0,0 0,0-1,0 1,0-1,0 1,0-1,1 1,-1-1,1 1,60 40,-52-36,65 27,-61-29,-1 1,0 0,0 1,0 1,-1 0,0 1,-1 0,1 0,-2 2,3 1,-11-8,0-1,0 1,0-1,-1 1,1-1,-1 1,0 0,0 0,0-1,0 1,0 0,-1 0,1 0,-1 0,0 0,0 0,0 0,0 0,0 0,-1 0,1 0,-1 0,0 0,0 0,0 0,0 0,-1-1,1 1,-1-1,1 1,-1-1,0 1,0-1,0 0,0 0,-1 0,1 0,-1 0,0 0,-108 58,74-48,-1-1,0-3,0-1,-1-1,0-2,-5-2,20-2</inkml:trace>
  <inkml:trace contextRef="#ctx0" brushRef="#br0" timeOffset="321.053">761 225,'-6'11,"0"0,1 0,1 0,-1 1,2-1,0 1,0 0,1 0,0 1,1-1,1 0,0 0,0 1,1-1,1 0,0 0,1 0,0 0,3 6,-4-14,0 0,1-1,0 1,0-1,0 0,0 1,0-2,1 1,-1 0,1-1,0 1,-1-1,1 0,0 0,0-1,1 1,-1-1,0 0,0 0,1 0,-1-1,1 0,-1 1,0-2,1 1,0 0,114-29,-104 21,0 0,0-1,0 0,-2-1,1-1,-1 0,-1-1,0 0,0-1,-1 0,-1-1,0 0,-1 0,-1-1,0-1,-1 1,-1-1,0 0,2-10,-7 21,1 1,-1 0,0-1,0 0,-1 1,1-1,-1 1,0-1,0 0,-1 1,0-1,1 1,-1-1,-1 1,1-1,-1 1,1-1,-1 1,0 0,-1 0,1 0,-1 0,0 1,0-1,0 1,0 0,-1-1,1 1,-1 1,0-1,0 0,0 1,0 0,0 0,0 0,-1 1,-3-2,-76 1,58 9</inkml:trace>
  <inkml:trace contextRef="#ctx0" brushRef="#br0" timeOffset="819.055">1354 450,'8'-26,"0"0,2 1,0 0,2 1,1 0,1 0,1 2,1 0,0 0,2 2,1 0,12-10,-29 28,-1 0,1 0,0 0,1 0,-1 0,0 0,0 0,1 1,-1-1,1 1,0-1,-1 1,1 0,0 0,0 1,-1-1,1 0,0 1,0 0,0-1,0 1,0 0,0 1,0-1,0 0,-1 1,1 0,0 0,0 0,-1 0,1 0,0 0,-1 1,1-1,-1 1,1-1,-1 1,0 0,0 0,0 0,0 1,0-1,0 0,0 2,15 124,-17-127,0 0,1 0,-1 0,0 0,1-1,-1 1,1 0,-1 0,1 0,-1 0,1 0,0-1,-1 1,1 0,0 0,0-1,-1 1,1 0,0-1,0 1,0-1,0 0,0 1,0-1,0 1,0-1,0 0,0 0,0 0,0 0,0 0,0 0,0 0,0 0,0 0,0 0,0 0,0-1,0 1,0 0,0-1,0 1,0-1,0 1,0-1,45-28,-38 23,12-10,0 2,1 0,1 1,0 1,1 1,0 1,9-1,-30 10,-1 0,1 1,0 0,0-1,0 1,0 0,-1 0,1 0,0 0,0 0,0 0,0 1,0-1,-1 1,1-1,0 1,0 0,-1-1,1 1,0 0,-1 0,1 0,-1 1,1-1,-1 0,0 0,1 1,-1-1,0 1,0-1,0 1,0 0,0-1,0 1,-1 0,1 0,0-1,-1 1,0 0,1 0,3 87,-5-58,9 17,-2-29</inkml:trace>
</inkml:ink>
</file>

<file path=ppt/ink/ink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34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80 342,'27'-4,"0"-1,-1-1,1-2,-1 0,-1-2,0-1,0-1,-1-1,0 0,-2-2,6-5,-24 17,1 1,-1 0,0-1,0 0,0 0,0 0,-1-1,1 1,-1-1,0 0,0 0,0 0,-1 0,1 0,-1 0,0-1,0 1,-1-1,1 0,-1 1,0-1,0 0,-1 0,1 0,-1 0,0 0,-1 0,1 1,-1-1,0 0,0 0,0 0,-1 1,0-1,1 1,-2-1,1 1,0 0,-1 0,0 0,-2-3,-5 2,1-1,-1 1,-1 1,1 0,0 0,-1 1,0 0,0 1,0 1,0-1,0 2,0-1,0 2,0-1,-1 1,1 1,0 0,1 1,-1 0,0 1,1 0,0 0,-9 6,6-3,0 1,1 0,0 0,1 1,0 1,0 0,1 1,0 0,1 0,0 1,-2 4,8-11,-1 1,1-1,0 1,1 0,-1 0,1 0,0 0,0 0,1 1,0-1,0 1,1-1,0 1,0-1,0 0,1 1,-1-1,2 1,-1-1,1 0,0 0,0 0,1 0,-1 0,1 0,2 2,8 5,0 0,1 0,0-2,1 1,0-2,0 0,1-1,1-1,0 0,0-1,0-1,1 0,0-2,0 0,0-1,0-1,0 0,1-2,-1 0,1-1,-1 0,0-2,82-20,-75 11</inkml:trace>
</inkml:ink>
</file>

<file path=ppt/ink/ink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41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198 289,'85'-26,"-1"-4,-2-4,-1-3,27-19,-91 48,-3 2,-1-1,1 0,-1-1,-1 0,1-1,-1-1,-1 0,0 0,10-12,-49 61,-44 214,49-153,-79 422,89-455,7-18,-2-1,-2 0,-2-1,-3 0,-1-1,-3-1,-1 0,-3-2,-5 6,-45 18,56-58</inkml:trace>
  <inkml:trace contextRef="#ctx0" brushRef="#br0" timeOffset="235.608">1 994,'38'-14,"32"-10,14-5,2 1,-4 2,-2 0,-4 4,-6 2,-11-1,-4 3,-8 5,-2-1,-3 3,-5-2,-4 1,-7 3</inkml:trace>
  <inkml:trace contextRef="#ctx0" brushRef="#br0" timeOffset="618.116">1073 713,'-1'37,"0"-20,0 0,1 0,1 0,0 0,1 0,1 0,1 0,0 0,2-1,-1 0,5 7,-9-21,1 1,-1-1,0 0,1 0,-1 0,1 0,-1-1,1 1,0 0,0-1,0 1,0-1,0 1,0-1,0 0,1 0,-1 0,0 0,1-1,-1 1,1-1,-1 1,0-1,1 0,-1 0,1 0,-1 0,1 0,-1 0,1-1,-1 1,0-1,1 0,-1 0,0 0,1 0,-1 0,0 0,0-1,0 1,0-1,1 0,76-77,6-49,-73 104</inkml:trace>
  <inkml:trace contextRef="#ctx0" brushRef="#br0" timeOffset="1021.705">1496 994,'128'-212,"-125"208,34-41,-36 45,0-1,0 0,0 1,0-1,0 1,0-1,0 1,0 0,0-1,0 1,0 0,1 0,-1 0,0 0,0 0,0 0,0 0,0 0,1 0,-1 1,0-1,0 0,0 1,0-1,0 1,0-1,0 1,0 0,0-1,0 1,0 0,-1 0,1-1,0 1,0 0,-1 0,1 0,0 0,-1 0,1 0,-1 0,1 0,-1 0,0 0,1 1,-1-1,0 0,1 3,1 1,0-1,-1 0,2 0,-1 0,0 0,1-1,0 1,0-1,0 1,0-1,0 0,1 0,-1 0,1-1,0 1,0-1,0 0,0 0,0 0,0-1,1 1,-1-1,0 0,1 0,-1-1,1 1,0-1,5-1,0-1,-1 0,1 0,-1-1,1 0,-1 0,0-1,0-1,0 1,-1-1,0-1,0 0,0 0,0 0,-1-1,0 0,-1-1,0 1,29-26,-22 22</inkml:trace>
  <inkml:trace contextRef="#ctx0" brushRef="#br0" timeOffset="1284.213">2343 684,'-18'15,"0"1,1 1,1 1,0 0,2 1,0 1,1 0,-3 8,14-26,0 1,1-1,-1 1,1 0,-1 0,1-1,0 1,0 0,0 0,1 0,-1 0,1 0,0 0,-1 1,2-1,-1 0,0 0,0 0,1 0,0 0,-1 0,1 0,0 0,1 0,-1-1,0 1,1 0,0-1,-1 1,1-1,0 1,0-1,0 0,1 0,-1 0,1 0,-1 0,1-1,-1 1,1-1,0 1,0-1,0 0,0 0,0 0,0-1,1 1,12-1,0 0,0 0,-1-2,1 0,0-1,-1-1,0 0,1-1,-2 0,1-2,-1 1,0-2,0 0,-1 0,11-10,-5 4</inkml:trace>
  <inkml:trace contextRef="#ctx0" brushRef="#br0" timeOffset="1537.587">2822 260,'-10'43,"-7"24,-2 6,4-6,3-8,4-10,3-9,3-6,2-3,0-4,1 0,0-1,0 0,-1-4</inkml:trace>
  <inkml:trace contextRef="#ctx0" brushRef="#br0" timeOffset="1783.22">2511 571,'34'0,"35"5,10 6,-3 1,-9-1,-13-2,-9 1,-8 0,-6-2,-8-3</inkml:trace>
  <inkml:trace contextRef="#ctx0" brushRef="#br0" timeOffset="2034.616">3218 740,'0'24,"0"8</inkml:trace>
  <inkml:trace contextRef="#ctx0" brushRef="#br0" timeOffset="2189.818">3218 458,'4'-5,"3"-1</inkml:trace>
  <inkml:trace contextRef="#ctx0" brushRef="#br0" timeOffset="2387.507">3528 684,'-9'12,"-2"2,0 0,1 0,0 1,1 1,1 0,0 0,1 0,1 1,1 0,0 0,0 10,5-25,0 0,1 0,-1 0,1 0,0 0,-1 0,1 0,0 0,0 0,0 0,1-1,-1 1,0 0,1-1,-1 1,1-1,-1 1,1-1,0 0,-1 0,1 0,0 0,0 0,0 0,0 0,0 0,0-1,0 1,0-1,0 0,0 1,0-1,0 0,1 0,-1-1,0 1,0 0,0-1,0 1,0-1,0 1,0-1,0 0,0 0,0 0,-1 0,1 0,0-1,0 1,-1 0,1-1,-1 1,0-1,1 0,-1 1,0-1,1-1,5-4,0-1,0 0,-1 0,0 0,0-1,-1 1,0-1,0-1,-1 1,-1-1,1 1,-2-1,1 0,-1 0,-1-1,0 1,0 0,-1 0,0-1,-2-4,2 12,0 0,0 1,-1-1,0 1,1-1,-1 1,0-1,0 1,0-1,0 1,-1 0,1-1,-1 1,1 0,-1 0,0 0,0 0,0 1,0-1,0 0,0 1,-1 0,1-1,-1 1,-15-6</inkml:trace>
  <inkml:trace contextRef="#ctx0" brushRef="#br0" timeOffset="2756.659">3782 769,'8'-10,"52"-57,-59 66,1-1,0 1,0 0,0 0,-1 0,1 0,0 0,0 0,0 1,1-1,-1 1,0-1,0 1,0 0,0 0,0 0,1 0,-1 0,0 0,0 1,0-1,0 1,0 0,0-1,0 1,0 0,0 0,0 0,0 0,-1 1,1-1,0 0,-1 1,1-1,-1 1,1 0,0 1,1 0,-1 1,0 0,1 0,-1 0,1 0,0-1,0 1,0-1,0 0,1 0,0 0,-1-1,1 1,0-1,0 0,0 0,0 0,1 0,-1-1,1 1,-1-1,1-1,-1 1,1 0,-1-1,1 0,-1 0,1-1,0 1,-1-1,1 0,1-1,-1-1,1-1,-1 1,0-1,-1 0,1-1,-1 1,0-1,0 0,0 0,-1 0,0-1,0 1,0-1,0 0,-1 0,2-6,1 0,5-13</inkml:trace>
</inkml:ink>
</file>

<file path=ppt/ink/ink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46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144 414,'-20'25,"1"1,0 1,2 1,2 0,0 2,2-1,0 3,12-30,0 0,-1 0,1 0,0 0,0 1,0-1,0 0,0 0,1 0,-1 1,0-1,1 0,0 1,0-1,0 1,0-1,0 0,0 1,0-1,1 0,0 1,-1-1,1 0,0 1,0-1,0 0,0 0,0 0,1 0,-1 0,0 0,1 0,0-1,-1 1,1-1,0 1,0-1,0 1,0-1,0 0,0 0,0 0,1 0,-1 0,0-1,1 1,-1-1,1 1,6-4,0-1,0 0,0-1,-1 1,0-2,0 1,0-1,0 0,-1-1,0 0,0 0,-1 0,0-1,0 0,-1 0,0-1,0 1,-1-1,0 0,-1 0,0 0,0-1,0-3,-1 7,0 1,0-1,0 1,-1-1,0 1,0-1,-1 0,1 1,-1-1,0 0,-1 1,1-1,-1 0,0 1,-1-1,0 1,1-1,-1 1,-1 0,1-1,-1 1,0 1,0-1,-1 0,1 1,-1 0,0-1,0 2,-1-1,1 0,-1 1,-3-2,9 6,0-1,0 1,-1 0,1 0,0 0,-1 0,1-1,-1 1,1 0,-1 0,0 0,1 0,-1 0,0 0,0 0,1 0,-1 0,0 0,0 0,0 1,0-1,-1 0,1 0,0 0,0 0,-1 0,1 0,0 0,-1 0,1 0,-1-1,1 1,-1 0,0 0,1 0,-1 0,0-1,1 1,-1 0,0-1,0 1,0 0,0-1,0 1,0-1,1 0,-1 1,0-1,0 0,-1 1,1-1,0 0,0 0,0 0,0 0,0 0,0 0,0 0,0 0,0-1,0 1,0 0,0 0,0-1,0 1,0-1,11 3,-1 0,1-1,0 0,0-1,0 0,-1-1,1 0,0 0,0-1,-1 0,1-1,-1 0,0-1,0 1,8-6,11-2,0 0,-1-3,0 0,-1-1,-1-2,0-1,-1 0,-2-2,1-1,-2 0,-1-2,-1 0,-1-2,-1 0,-1 0,1-6,19-43,-37 75,1-1,0 0,0 0,-1 1,1-1,0 0,0 1,-1-1,1 0,0 1,0-1,0 0,-1 1,1-1,0 1,0-1,0 0,0 1,0-1,0 0,0 1,0-1,0 1,0-1,0 0,0 1,0-1,0 1,1-1,-1 0,0 1,0-1,0 0,0 1,1-1,-1 0,0 1,0-1,1 0,-1 1,0-1,1 0,-1 0,0 1,1-1,-1 0,0 0,1 0,-1 0,1 0,-1 1,0-1,1 0,-1 0,0 0,1 0,-1 0,1 0,-1 0,0 0,-29 275,21-149,-4 149,11-172,-4 1,-5-1,-15 62,18-134,-2 0,0-1,-2 0,-1-1,-2 0,-11 18,23-44,0 0,1 0,-1 0,-1 0,1 0,0 0,0-1,-1 1,0-1,1 0,-1 0,0 0,0 0,0 0,0-1,-1 1,1-1,0 0,-1 0,1 0,-1-1,1 1,-1-1,1 1,-1-1,1-1,-1 1,1 0,-1-1,1 1,0-1,-1 0,1 0,0-1,-1 1,1-1,0 1,0-1,0 0,0 0,1 0,-1-1,0 1,1-1,0 1,-1-1,1 0,0 0,1 0,-1 0,0 0,1 0,0-1,0 1,-1-3,0-11,1-1,0 1,1 0,1 0,1 0,0 0,1 0,1 0,0 0,2 1,0 0,1 0,0 0,1 0,-3 6,33-73,4 2,39-57,-52 93</inkml:trace>
</inkml:ink>
</file>

<file path=ppt/ink/ink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47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1,'-56'130,"-7"-3,-4-2,-9-1,64-106,2-5,0 1,1 0,1 1,0 0,1 0,0 0,1 1,1 0,1 0,-2 13,6-26,0-1,0 1,0-1,0 0,1 1,-1-1,1 0,-1 1,1-1,0 0,0 0,0 0,0 0,0 0,1 0,-1 0,1 0,-1 0,1 0,0-1,0 1,-1-1,1 1,0-1,0 0,1 0,-1 0,0 0,0 0,0 0,1 0,-1-1,2 1,87 3,-75-4,-2-1,-2 2,0 0,0-1,0-1,0 0,0-1,0 0,0 0,0-2,-1 1,1-2,-1 1,0-2,0 1,-1-1,10-8,-9 2</inkml:trace>
  <inkml:trace contextRef="#ctx0" brushRef="#br0" timeOffset="216.522">0 339,'48'0,"45"-5,16-1,-2 0,-8 1,-16 2,-14 0,-18 2</inkml:trace>
</inkml:ink>
</file>

<file path=ppt/ink/ink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24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0,'-4'5,"-8"1,5 0,2-1</inkml:trace>
</inkml:ink>
</file>

<file path=ppt/ink/ink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2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1,'5'0,"-4"0,4 0,-5 0,-1 5,-2 1</inkml:trace>
</inkml:ink>
</file>

<file path=ppt/ink/ink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31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283 681,'192'-91,"-82"41,-2-5,-2-5,24-21,-114 71,-1-1,0 0,0-1,-2 0,1-1,-1-1,-1 0,-1-1,0 0,-1-1,0 0,-1 0,-1-1,-1 0,0-1,3-13,-10 28,1 0,-1 0,0 0,0 0,0 0,0 0,0 0,-1 0,1 0,-1 0,0 0,0 1,0-1,0 0,-1 1,1-1,-1 0,1 1,-1 0,0-1,0 1,0 0,0 0,0 0,-1 0,1 0,-1 1,1-1,-1 1,1-1,-1 1,0 0,0 0,0 0,1 1,-2-1,-4 0,1 0,-1 0,1 0,-1 1,0 1,1-1,-1 1,1 0,-1 1,1 0,-1 0,1 1,0 0,0 0,-10 9,1 1,1 1,0 1,0 0,2 0,0 2,0 0,2 0,0 1,1 0,1 1,1 0,-1 4,5-16,-38 94,4 2,5 2,4 1,5 1,4 1,6 1,2 34,-19 282,29-386,-2-1,-1 0,-3 0,-1 0,-1-1,-6 10,13-40,1 0,-2-1,1 1,-1-1,0 1,0-1,0-1,-1 1,0 0,0-1,-1 0,1 0,-1-1,0 0,0 0,-1 0,1-1,-1 1,0-2,0 1,0-1,0 0,0 0,0-1,-1 0,1 0,0-1,-1 0,1 0,-1-1,1 0,-5-1,-3-1,4 2,-1 0,0-1,0 0,1 0,-1-1,1-1,0 0,0-1,0 0,1 0,-1-1,2 0,-1-1,0 0,1-1,1 0,-1 0,1-1,1 0,-1-1,2 1,-4-8,3-8,3 1</inkml:trace>
  <inkml:trace contextRef="#ctx0" brushRef="#br0" timeOffset="510.181">0 1218,'61'-28,"1"3,1 3,1 3,25-3,80-5,87-18,-255 44,-1 2,0-1,0 1,0-1,0 1,0 0,0-1,0 1,0-1,0 1,0-1,0 1,0 0,0-1,1 1,-1-1,0 1,0-1,1 1,-1-1,0 1,1-1,-1 1,0-1,1 0,-1 1,1-1,-1 1,0-1,1 0,-1 0,1 1,-1-1,1 0,0 0,-1 1,1-1,-1 0,1 0,-1 0,1 0,-1 0,1 0,0 0,-1 0,1 0,-1 0,1 0,-1 0,1 0,0-1,-1 1,1 0,-1 0,1-1,-1 1,1 0,-1 0,1-1,-1 1,0-1,1 1,-1 0,1-1,-9 11,2 0,0 1,0-1,1 1,0 1,1-1,0 1,1 0,0-1,1 1,0 1,1-1,0 0,1 3,15 27,-2-30</inkml:trace>
  <inkml:trace contextRef="#ctx0" brushRef="#br0" timeOffset="5661.81">1439 652,'-12'7,"1"0,-1 0,1 1,1 0,-1 1,1 0,1 1,0 0,0 1,1 0,0 0,-2 7,-6 11,2 2,1-1,2 2,1-1,2 2,0-1,3 1,0 0,3 0,0 22,0-44,1 0,0 0,1 1,0-1,1 0,0 0,1 0,0 0,1 0,0 0,1-1,0 1,0-1,1 0,1 0,0-1,0 1,1-1,0-1,0 1,1-1,0-1,0 1,1-1,0-1,0 1,1-2,0 1,0-1,0-1,0 0,1 0,8 1,-13-4,0 0,0 0,1 0,-1-1,0 0,0 0,0-1,0 1,1-2,-1 1,0 0,0-1,-1 0,1-1,0 1,-1-1,1 0,-1-1,0 1,0-1,0 0,-1 0,0 0,1-1,-1 0,1-1,8-16</inkml:trace>
  <inkml:trace contextRef="#ctx0" brushRef="#br0" timeOffset="6082.079">1892 681,'-63'303,"59"-285,0-8,0-1,1 1,0 1,1-1,0 0,0 0,1 1,1-1,-1 1,2-1,0 1,0-1,0 1,2-1,-1 0,1 0,1 0,-1 0,2 0,-1-1,2 0,-1 0,1 0,3 2,-1-7,0 0,0 0,1-1,0-1,-1 0,1 0,0 0,0-1,0 0,0-1,0 0,1-1,-1 1,0-2,-1 1,1-1,0-1,7-3,21-21,-31 11</inkml:trace>
  <inkml:trace contextRef="#ctx0" brushRef="#br0" timeOffset="6335.067">1552 935,'44'-5,"32"-6,9-2,-5-2,-11 0,-14 3,-10 4,-8-2,-7 1,-2 2,-2 2,-5-3,-6 0</inkml:trace>
  <inkml:trace contextRef="#ctx0" brushRef="#br0" timeOffset="6631.668">2286 540,'28'33,"-2"1,-1 2,-1 0,-3 2,-1 0,-1 1,-3 1,-1 0,-2 2,0 5,-11-34,1 0,-2 1,0-1,0 0,-2 1,1-1,-2 1,0-1,0 0,-1 0,-1 0,0 0,-1 0,0-1,-1 0,-1 0,1 0,-8 8,-2 2,-1-2,-1 1,-1-2,0-1,-18 14,2-3,17-12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27:42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73 189,'-10'-10,"-27"-22,37 31,-1 1,0 0,0 0,0 0,0 0,0 0,0 0,0 0,1 0,-1 1,0-1,0 0,0 0,0 1,0-1,1 0,-1 1,0-1,0 1,1-1,-1 1,0 0,1-1,-1 1,0 0,1-1,-1 1,1 0,-1 0,1-1,0 1,-1 0,1 0,0 0,-1 0,1 0,0-1,0 1,0 0,0 0,0 0,0 0,0 0,0 0,0 0,0-1,1 1,-1 0,0 0,1 0,-1 0,29 229,-13-157,30 213,-61-185,12-99,1-5</inkml:trace>
  <inkml:trace contextRef="#ctx0" brushRef="#br0" timeOffset="589.688">750 214,'1'-1,"0"-1,0 1,0 0,0-1,-1 1,1-1,0 1,-1-1,1 0,-1 1,0-1,1 1,-1-1,0 0,0 1,0-1,0 0,-1 1,1-1,0 0,-1 1,1-1,-1 1,1-1,-1 1,0-1,1 1,-1-1,0 1,0 0,0-1,0 1,-1 0,1 0,0 0,0 0,-1 0,1 0,-9-5,0 1,1 0,-2 0,1 1,0 1,-1 0,0 0,1 1,-1 0,0 1,0 0,0 1,0 0,0 1,0 0,0 1,0 0,0 1,0 0,1 0,0 1,0 1,0-1,0 2,1 0,-1 0,1 0,1 1,-1 0,2 1,-1 0,1 0,0 1,0 0,1 0,0 0,1 1,0 0,0 1,3-6,-1 0,1 0,0 0,1 1,-1-1,1 0,0 1,1-1,-1 0,1 1,0-1,0 1,1-1,0 0,0 1,0-1,0 0,1 1,0-1,0 0,0 0,1-1,0 1,0 0,0-1,0 0,1 1,0-1,-1-1,1 1,1 0,-1-1,0 0,1 0,0-1,0 1,0-1,0 0,0 0,0 0,0-1,1 0,-1 0,0 0,1-1,-1 0,3 0,10-5,1 0,-1-2,0 0,0-1,-1-1,0 0,-1-2,0 0,0 0,-1-1,-1-1,0-1,-1 0,0-1,-1 0,1-4,0 5,86-123,-135 295,19-93,4 0,2 1,3 1,3-1,3 1,2 4,25-16,-15-50</inkml:trace>
  <inkml:trace contextRef="#ctx0" brushRef="#br0" timeOffset="812.286">1259 577,'0'4,"-5"1,0 5,-1 3,6 1,3-3</inkml:trace>
  <inkml:trace contextRef="#ctx0" brushRef="#br0" timeOffset="1558.85">1428 189,'1'-6,"0"0,0-1,1 1,0 0,0 0,0 0,1 0,0 0,0 0,1 1,0 0,0 0,0 0,0 0,1 0,0 1,0 0,0 0,0 0,0 1,1-1,0 1,0 1,0-1,0 1,163-52,-56 44,-110 10,0 0,-1 0,1 0,0 0,0 0,-1 1,1-1,0 1,0 0,-1 0,1 0,-1 0,1 0,-1 1,1-1,-1 1,0-1,0 1,1 0,-1 0,-1 0,1 0,0 0,0 1,-1-1,1 0,-1 1,0-1,0 1,0 0,0-1,0 1,0 0,-1-1,0 1,1 0,-1 0,0 1,-63 113,40-86,-26 35,35-50,0 0,2 0,0 1,0 1,2 0,0 1,1 0,1 0,1 1,1 0,0 0,1 1,1 6,4-22,0 0,0 0,0 0,1-1,0 1,0 0,0 0,1-1,0 1,0-1,0 1,0-1,1 0,-1 1,1-1,0-1,0 1,1 0,-1-1,1 0,0 1,-1-2,2 1,-1 0,0-1,0 0,1 1,-1-2,1 1,0-1,-1 1,1-1,0-1,0 1,0-1,1 1,12 0,-1-1,1 0,0-1,-1-1,1 0,-1-2,1 0,-1-1,9-4,55-39,-70 33</inkml:trace>
  <inkml:trace contextRef="#ctx0" brushRef="#br0" timeOffset="2367.24">2444 504,'4'0,"1"4,1 6,-2 5,-5 4,-7 3,-2 1,-3 6,-4 2,-3-1,2 0,0-2,-1-2,-2 0,4-6</inkml:trace>
</inkml:ink>
</file>

<file path=ppt/ink/ink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1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238 0,'0'5,"-4"11,-7 8,-2 4,-2 3,-5 0,-3 0,3 0,-1-6,3-2,1-1,-3 2,-2-4,3-1,4-2</inkml:trace>
</inkml:ink>
</file>

<file path=ppt/ink/ink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6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328 115,'0'-4,"0"-1,0 1,0-1,-1 1,1-1,-1 1,0-1,-1 1,1-1,-1 1,1 0,-1 0,-1 0,1 0,0 0,-1 0,0 1,0-1,0 1,0 0,-1 0,1 0,-1 0,0 1,0-1,0 1,0 0,0 0,0 0,-1 1,1-1,0 1,-1 0,1 1,-1-1,1 1,-1 0,-1 0,-2 0,1 0,-1 1,1 0,-1 1,1-1,0 1,-1 1,1 0,0 0,0 0,1 0,-1 1,1 0,-4 3,8-4,-1-1,0 0,1 1,0-1,-1 1,1 0,0 0,0 0,1 0,-1 0,1 0,-1 0,1 1,0-1,0 0,0 1,1-1,-1 1,1-1,0 1,0-1,0 1,0-1,1 1,0-1,-1 0,1 1,0-1,0 0,1 1,-1-1,1 0,6 10,0-1,1 0,0 0,1-1,0 0,0 0,13 8,51 59,-70-73,-1 0,0 0,0 1,0-1,-1 1,0 0,0-1,0 1,-1 0,0 0,0 0,0 1,-1-1,0 0,0 0,0 0,-1 0,0 0,0 0,-1 0,1 0,-1 0,-1 0,1-1,-1 1,0-1,0 0,-1 0,1 0,-1 0,-4 4,-3-1,1-1,-1 0,0 0,0-1,-1 0,0-1,0-1,0 0,-1 0,-6 0,-5 4,21-7,0 1,0-1,0 0,0 0,0 0,0 0,0 0,0-1,0 1,0-1,0 0,-1 0,1 0,0 0,0 0,0-1,0 0,-1 1,1-1,0 0,0-1,-2 0,4 0,1 1,-1 0,1 0,0-1,0 1,-1 0,1-1,0 1,0 0,0 0,0-1,1 1,-1 0,0-1,0 1,1 0,-1 0,1-1,-1 1,1 0,0 0,-1 0,1 0,0 0,0 0,0 0,0 0,0 0,0 0,0 0,0 0,0 1,0-1,1 0,15-12</inkml:trace>
</inkml:ink>
</file>

<file path=ppt/ink/ink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6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1,'-11'28,"1"0,1 1,2 0,1 0,1 1,2 0,1 0,1 0,1 5,0-30,1-1,-1 1,1 0,-1-1,1 1,1-1,-1 0,1 1,-1-1,1 0,0 0,1 0,-1 0,1 0,0-1,-1 1,2-1,-1 0,0 0,1 0,-1 0,1 0,0-1,0 0,0 0,0 0,0 0,1 0,-1-1,0 0,1 0,-1 0,1 0,-1-1,1 0,0 0,-1 0,1 0,-1-1,1 0,3-1,11-6,0-1,0-1,-1-1,0 0,-1-1,-1-1,0-1,0 0,-2-1,0 0,0-2,-2 1,0-2,0 1,-2-2,-1 1,2-5,33-62,-31 60</inkml:trace>
</inkml:ink>
</file>

<file path=ppt/ink/ink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6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1,'-19'3,"0"0,1 2,-1 0,1 1,0 1,1 0,-1 1,1 1,1 1,0 1,0 0,1 1,1 0,0 1,-12 15,19-18,0 1,1 0,0 0,1 0,0 1,1 0,0 0,1 0,0 0,1 0,1 1,0-1,0 1,2 8,0-16,0 1,1 0,0 0,0-1,0 1,1-1,0 1,0-1,0 0,1 0,0 0,-1-1,2 0,-1 1,0-1,1-1,0 1,0-1,0 1,0-1,1-1,-1 1,1-1,-1 0,1 0,0-1,1 1,4 0,0-1,-1 0,1 0,0-1,-1 0,1 0,-1-2,1 1,0-1,-1-1,0 0,0 0,0-1,0 0,1-2,7-4,-2 1</inkml:trace>
</inkml:ink>
</file>

<file path=ppt/ink/ink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7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0,'-39'152,"-13"129,41-221,4 1,2 0,3 0,5 57,-3-117,-1 1,1 0,1 0,-1-1,0 1,0 0,1-1,-1 1,1 0,-1-1,1 1,0 0,-1-1,1 1,0-1,0 1,0-1,0 0,0 1,1-1,-1 0,0 0,1 0,-1 0,1 0,-1 0,1 0,-1 0,1-1,0 1,-1 0,1-1,0 0,-1 1,1-1,0 0,0 0,-1 0,1 0,0 0,0 0,-1 0,1-1,0 1,-1-1,1 1,0-1,-1 0,1 0,-1 1,1-1,0-1,234-140,-205 124,-26 13,0 1,0 1,1-1,0 1,-1 0,1 0,0 0,1 1,-1 0,0 0,1 1,-1 0,1 0,-1 0,1 1,-1 0,6 1,-9 1,1 1,-1 0,0 0,0 0,0 0,0 1,-1-1,0 1,1 0,-1-1,0 1,-1 0,1 0,-1 0,1 1,-1-1,-1 0,1 0,-1 1,1-1,-1 0,0 1,-1 3,9 42,26 1,-21-40</inkml:trace>
</inkml:ink>
</file>

<file path=ppt/ink/ink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8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367 112,'0'653,"-26"-403,-4-88,39-151,-2-16</inkml:trace>
  <inkml:trace contextRef="#ctx0" brushRef="#br0" timeOffset="250.048">0 734,'39'-5,"31"-6,9-1,1 1,-9 2,-7 4,-9 1,-9 3,-8 0,-1-4,-2-1,-1 1,-3 0,-1 2,-1-4,-1 0,-5 1</inkml:trace>
  <inkml:trace contextRef="#ctx0" brushRef="#br0" timeOffset="4935.114">960 0,'-6'17,"1"0,0 0,1 1,1-1,1 1,0 0,1-1,2 11,-2-5,-11 212,-6 100,3-213,2 71,13-192,0-1,0 1,-1 0,1-1,0 1,0-1,0 1,0 0,0-1,0 1,0 0,0-1,0 1,0-1,0 1,0 0,1-1,-1 1,0-1,0 1,1 0,-1-1,0 1,1-1,-1 1,0-1,1 1,-1-1,1 1,-1-1,1 0,-1 1,1-1,-1 0,1 1,-1-1,1 0,0 0,-1 1,1-1,-1 0,1 0,0 0,-1 0,1 0,0 0,-1 0,1 0,-1 0,1 0,0 0,-1 0,1 0,-1-1,1 1,0 0,-1 0,1-1,-1 1,1 0,-1-1,1 1,-1-1,1 1,-1 0,1-1,-1 0,30-36,-29 37,181-264,-108 203,-72 60,0 0,0 0,0 1,0-1,0 0,0 1,0-1,0 1,1-1,-1 1,0 0,0 0,0 0,0 0,1 1,-1-1,0 0,0 1,0-1,0 1,0 0,0 0,0 0,0 0,0 0,-1 0,1 1,0-1,-1 0,1 1,-1 0,1-1,-1 1,0 0,1-1,-1 1,0 0,0 0,0 0,-1 0,1 1,8 21,-2-1,-1 1,-1 0,-1 1,0-1,-2 2,1 7,19 59,-19-72</inkml:trace>
  <inkml:trace contextRef="#ctx0" brushRef="#br0" timeOffset="5650.15">1864 649,'-34'21,"1"3,1 0,1 2,1 1,1 2,2 0,1 2,-2 6,26-36,0 1,0-1,0 1,0 0,1-1,-1 1,0 0,1 0,-1 0,1 0,0 0,-1 1,1-1,0 0,1 0,-1 1,0-1,1 1,-1-1,1 1,0-1,-1 1,1-1,1 1,-1-1,0 0,0 1,1-1,0 1,-1-1,1 0,0 1,0-1,0 0,1 0,-1 1,0-1,1 0,-1 0,1-1,0 1,0 0,-1-1,1 1,0-1,2 2,8-3,0 0,1-1,-2 0,1-1,0 0,0-1,0-1,-1 0,0 0,0-1,0 0,0-1,8-6,193-168,-211 179,0 0,0 0,0 0,0 0,0 1,0-1,0 0,0 0,1 1,-1-1,0 1,0-1,1 1,-1-1,0 1,1 0,-1-1,0 1,1 0,-1 0,1 0,-1 0,0 0,1 1,-1-1,0 0,1 1,-1-1,0 1,1-1,-1 1,0 0,0-1,0 1,0 0,0 0,0 0,0 0,0 0,0 0,0 0,0 0,0 0,-1 0,1 0,0 1,-1-1,1 0,-1 0,0 1,1-1,-1 0,0 1,0-1,0 1,4 50,-5-47,0-1,0 0,1 1,-1-1,1 1,0-1,1 1,-1-1,1 1,0-1,0 0,0 1,1-1,-1 0,1 0,0 0,0 0,0 0,1 0,0-1,-1 1,1-1,0 0,1 1,-1-1,0-1,1 1,0-1,0 1,3 1,11-2,-1-1,1-1,-1-1,1 0,-1-1,1-1,-1 0,0-2,0 0,0 0,-1-2,0 0,0-1,-1-1,0 0,0-1,-1 0,-1-1,11-11,-2 1,0-1,-2-2,-1 0,0 0,-2-2,-1 0,-1-1,5-14,1-8,-1-1,-3-1,-3-1,-1 0,-3-1,-2 0,-2-5,-4 53,-1-1,0 1,0-1,-1 1,1-1,-1 1,0 0,-1-1,1 1,-1-1,-1 1,1-1,0 1,-1 0,0 0,-1 0,1 0,-1 0,0 1,0-1,0 1,-1 0,1-1,-2 1,2 4,0 0,0 1,-1 0,1 0,0 0,0 0,0 0,0 0,0 1,1-1,-1 1,0 0,1 0,-1 0,1 0,0 1,-1-1,1 0,0 1,1 0,-1-1,0 1,1 0,-1 0,1 0,0 0,0 0,0 0,1 0,-1 1,-3 4,-9 26,1 1,2 1,1 0,2 0,1 1,0 19,-5 28,3-22,2 1,3-1,2 1,4 10,25 95,-54-230,17 40,0 1</inkml:trace>
  <inkml:trace contextRef="#ctx0" brushRef="#br0" timeOffset="5903.645">2229 367,'44'15,"42"4,17-1,0-4,-8-3,-10-5,-10-2,-8-3,-7-1,-7 0,-9-1,-7 0,-5 0,-3 1,-6 0</inkml:trace>
</inkml:ink>
</file>

<file path=ppt/ink/ink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5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592 530,'-19'-2,"0"1,-1 1,1 1,-1 1,1 0,0 1,0 2,0 0,1 1,-1 0,2 2,-1 0,1 1,0 0,0 2,2 0,-1 1,1 0,1 1,-3 4,13-10,0 1,0-1,1 0,0 1,0 0,1 0,0 0,1 0,-1 0,1 0,1 0,0 0,0 5,0-9,1 0,-1 0,0-1,1 1,0 0,0 0,0-1,1 1,-1-1,1 1,0-1,0 0,0 1,0-1,0 0,1 0,0-1,-1 1,1-1,0 1,0-1,0 0,1 0,-1 0,0 0,1-1,-1 1,1-1,1 1,11 0,1-1,-1 0,0-2,0 1,0-2,0 0,0-1,0-1,0 0,-1-1,1-1,-2 0,1-1,-1 0,0-2,0 1,-1-2,0 0,-1 0,0-1,0-1,-1 0,-1 0,0-1,2-5,19-15,-1-1,-2-2,-1 0,-2-2,-1-1,-2-1,-2-1,-2 0,-2-2,-1 0,7-39,-21 73,0 1,-1 0,0-1,-1 1,0 0,0-1,-1 1,0 0,0 0,-1 0,0 0,0 1,-4-6,5 10,0-1,0 1,0 0,0 0,-1 0,0 1,1-1,-1 0,0 1,0 0,0 0,0 0,-1 0,1 0,-1 1,1-1,-1 1,1 0,-1 0,0 0,1 1,-1-1,0 1,0 0,1 0,-1 0,0 0,0 1,1 0,-1 0,0 0,-2 1,1 0,-1 1,1 0,-1 0,1 1,0 0,1-1,-1 1,0 1,1-1,0 1,0 0,1 0,-1 0,1 0,0 1,0-1,1 1,0 0,-1 0,-29 124,27-91,2 0,1 1,2 0,2-1,1 0,3 1,1-1,1-1,3 0,1 0,4 6,-11-30,1-1,0 1,1-1,0 0,1-1,0 0,1 0,1-1,-1 0,2-1,0 0,11 8,-5-10</inkml:trace>
  <inkml:trace contextRef="#ctx0" brushRef="#br0" timeOffset="569.743">1158 77,'11'-7,"1"1,-1 0,2 1,-1 0,0 1,1 0,0 1,0 0,0 1,0 1,0 0,0 0,1 2,1 0,-14-1,0 0,0 1,0-1,0 1,0-1,0 1,-1 0,1-1,0 1,0 0,0 0,-1-1,1 1,0 0,-1 0,1 0,-1 0,1 0,-1 0,1 0,-1 0,0 0,1 0,-1 0,0 0,0 1,0-1,0 0,0 0,0 0,0 0,0 0,0 0,-1 0,1 0,0 0,-1 0,1 1,-1-2,1 1,-1 0,1 0,-1 0,0 0,1 0,-1 0,-32 44,33-45,-10 12,-76 109,84-118,1 1,-1 0,1 0,0-1,0 1,0 0,0 0,1 0,-1 0,1 0,0 0,1 0,-1 0,1 0,-1 0,1 0,0 0,1 0,-1-1,1 1,-1 0,1-1,0 1,0-1,1 0,-1 0,1 0,0 0,0 0,0 0,0-1,0 1,0-1,2 1,1 1,-1 0,2 0,-1 0,0-1,1 0,-1 0,1-1,0 0,0 0,0 0,0-1,0 0,0-1,1 1,-1-1,0-1,0 1,0-1,0 0,0-1,0 0,0 0,0-1,5-2,3-5</inkml:trace>
  <inkml:trace contextRef="#ctx0" brushRef="#br0" timeOffset="1248.11">1552 190,'34'12,"1"-2,-1-2,1 0,1-3,-1-1,1-2,18-1,-47-1,0 0,1 0,-1-1,0 0,0 0,0-1,0 0,0 0,0-1,0 1,-1-2,1 1,-1-1,0 0,0 0,0 0,-1-1,1 0,-1 0,0 0,-1-1,1 0,-1 0,2-4,5-8,-7 12,1 0,-1 0,-1 0,1 0,-1-1,0 1,-1-1,0 0,0 0,0 0,-1 0,0 0,0 0,-1 0,0-7,-1 12,0 1,0-1,0 0,-1 1,1-1,-1 1,1-1,-1 1,1 0,-1 0,0 0,0 0,1 0,-1 0,0 0,0 0,0 1,0-1,0 1,0 0,0-1,0 1,-1 0,1 0,0 0,0 0,0 1,0-1,0 1,0-1,0 1,0-1,0 1,0 0,1 0,-1 0,0 0,0 1,1-1,-1 0,1 1,-1-1,1 1,0-1,-1 1,1 0,0-1,0 1,0 0,0 0,0 0,0 2,-13 20,1 2,0 0,2 0,1 1,-5 24,-4 8,-9 22,3 1,3 1,4 1,4 1,4 0,3 2,7-70,-1 1,-1 0,-1-1,0 0,-1 0,-1 0,0 0,-7 12,9-23,0 1,-1-1,0 0,0 0,-1 0,1-1,-1 0,0 0,-1 0,1 0,-1-1,0 0,0 0,-1-1,1 1,-1-1,1-1,-1 1,0-1,0 0,0-1,-3 1,3 0,1-1,-1 1,0-1,1 0,-1-1,0 0,0 0,0 0,0-1,1 0,-1 0,0 0,1-1,-1 0,1-1,-1 0,1 1,0-2,0 1,1-1,-1 0,1 0,-1-1,1 1,1-1,-1 0,1-1,0 1,0-1,0 0,1 0,-1-1,1-3,1 1,0-1,1 1,0-1,0 0,1 0,1 0,-1 1,2-1,-1 0,1 1,1-1,0 1,0-1,1 1,0 0,0 1,6-9,0 0,1 1,1 0,0 1,1 0,1 0,0 2,1 0,16-11,-14 15,0 1,0 0,1 1,0 1,1 1,-1 0,1 2,-1 0,3 1,-2-1,139-17,-25-14,-114 29</inkml:trace>
  <inkml:trace contextRef="#ctx0" brushRef="#br0" timeOffset="1833.679">0 1122,'212'-9,"152"-28,-148 12,806-64,-626 79,-370 10</inkml:trace>
  <inkml:trace contextRef="#ctx0" brushRef="#br0" timeOffset="2450.029">1072 1320,'-37'13,"1"2,0 1,1 2,1 1,1 2,0 1,2 1,-19 19,46-39,0 1,0-1,1 1,-1-1,1 1,0 0,0 0,0 1,1-1,-1 0,1 1,0 0,0-1,1 1,0 0,-1 0,2 0,-1 0,0 0,1 0,0 0,0 0,1 0,-1 0,1 0,0 0,1 0,-1 0,1-1,0 1,0 0,0-1,1 0,-1 1,1-1,0 0,1 0,-1-1,1 1,-1-1,4 3,5-2,0 0,1 0,0-2,-1 1,1-1,0-1,0-1,0 0,0 0,0-1,0-1,0 0,0-1,-1 0,1-1,-1 0,0-1,0-1,-1 0,9-6,12-2,-2-1,0-1,0-2,-2-1,0-2,-2 0,21-22,-24 19,-2-1,-1 0,-1-2,-1 0,-1-1,-2-1,0 0,-2-1,7-26,-17 45,0-1,-1 0,-1 0,1 1,-2-1,0 0,0 0,-1 0,0 0,-1 0,-1 1,0-1,0 1,-3-6,4 11,-1 0,0 0,0 1,0-1,0 1,-1 0,0 0,0 0,0 0,-1 1,1-1,-1 1,0 1,-1-1,1 1,-1-1,1 2,-1-1,0 1,0-1,0 2,0-1,0 1,0 0,-1 0,1 0,-4 1,1 3,0 0,0 1,0 0,0 0,1 1,0 0,0 0,0 1,1 0,0 0,0 1,0 0,1 0,0 1,1 0,-1 0,2 0,-1 0,1 1,0 0,-2 7,-4 9,0 0,2 0,1 1,0 0,2 0,2 0,0 1,1-1,2 1,1 0,1-1,5 25,0-23,2 0,1 0,2-1,0 0,2-1,0-1,10 11,5 3,-16-27</inkml:trace>
  <inkml:trace contextRef="#ctx0" brushRef="#br0" timeOffset="2885.793">1892 1037,'-198'354,"129"-150,66-200,1-1,0 1,0 0,0-1,0 1,0 0,1 0,0 0,0 0,0 1,0-1,1 0,0 0,-1 0,2 1,-1-1,0 0,1 0,0 1,0-1,0 0,0 0,1 0,-1 0,1-1,0 1,1 0,-1-1,0 1,1-1,0 0,0 0,0 0,0 0,0 0,1-1,-1 1,1-1,0 0,3 1,11 0,0-2,0 0,0-1,0-1,0 0,0-2,0 0,0-1,0-1,1-1,22-19,-29 10</inkml:trace>
  <inkml:trace contextRef="#ctx0" brushRef="#br0" timeOffset="3146.247">1525 1348,'38'0,"22"0,11 0,-2-5,-8-1,-9 0,-10 1,-6 2,-5-5,-7 1</inkml:trace>
  <inkml:trace contextRef="#ctx0" brushRef="#br0" timeOffset="3532.886">2202 1066,'38'-1,"-23"0,1 1,-1 0,0 0,0 2,0 0,0 0,-1 2,15 4,-28-7,1-1,-1 1,1-1,-1 1,1 0,-1 0,0 0,0 0,1 0,-1 0,0 0,0 0,0 0,0 1,0-1,0 0,0 1,-1-1,1 1,0-1,-1 1,1-1,-1 1,0-1,1 1,-1-1,0 1,0 0,0-1,0 1,0-1,-1 1,1 0,0-1,-1 1,1-1,-1 1,1-1,-1 1,0-1,0 0,1 1,-1-1,0 0,-1 1,-50 55,50-56,0 1,-37 40,38-41,0-1,0 1,0 0,1 0,-1 0,0 0,1 0,-1 0,1 0,-1 0,1 0,0 0,-1 0,1 0,0 0,0 0,0 0,0 0,0 0,0 0,0 1,0-1,0 0,0 0,0 0,1 0,-1 0,1 0,-1 0,0 0,1 0,0 0,-1 0,1 0,0 0,-1-1,1 1,0 0,0 0,0-1,-1 1,1 0,0-1,0 1,0-1,1 1,6 1,0 0,0-1,0 0,0-1,1 1,-1-1,0-1,0 0,0 0,0 0,0-1,0-1,2 0,9-2,7-1</inkml:trace>
</inkml:ink>
</file>

<file path=ppt/ink/ink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00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0 744,'15'5,"19"1,8 0,2-1,-2-2,-3-1,-3-1,-3 0,-3-1,-1 0,-1-1,0 1,-1-5,-4-1</inkml:trace>
  <inkml:trace contextRef="#ctx0" brushRef="#br0" timeOffset="235.232">86 1027,'38'0,"23"0,9 0,-1-5,-8-2,-9 1,-9 1,-7 1,-5 2,-8 1</inkml:trace>
  <inkml:trace contextRef="#ctx0" brushRef="#br0" timeOffset="2167.44">932 744,'19'0,"16"0,12 0,2 0,-1 0,-6-5,-4-1,-4 0,-2 1,-3 2,-1 1,-1 0,-4 2</inkml:trace>
  <inkml:trace contextRef="#ctx0" brushRef="#br0" timeOffset="3069.963">1355 998,'66'-23,"-2"-3,-1-2,-1-3,-1-3,53-40,-93 58,0-2,-1 0,-1-1,-1-1,0 0,-2-2,0 0,-2 0,0-2,-2 0,2-4,-14 27,1 0,-1 1,1-1,-1 0,1 0,-1 0,0 0,1 1,-1-1,0 0,0 0,1 0,-1 0,0 0,0 0,0 0,0 0,0 0,-1 0,1 0,0 0,0 0,-1 1,1-1,0 0,-1 0,1 0,-1 0,1 0,-1 1,1-1,-1 0,0 1,1-1,-1 0,0 1,0-1,1 1,-1-1,0 1,0-1,0 1,0 0,0-1,1 1,-1 0,0 0,0-1,0 1,0 0,0 0,0 0,0 0,0 0,-52 15,39-4,0 0,2 1,-1 0,1 0,1 2,0-1,1 1,1 1,0 0,1 0,1 1,0 0,-4 16,9-28,0 0,1 0,0 0,0 0,0 1,0-1,1 0,0 1,-1-1,2 0,-1 0,0 1,1-1,0 0,0 1,0-1,1 0,-1 0,1 0,0 0,0-1,0 1,1 0,-1-1,1 1,0-1,0 0,0 0,0 0,1-1,-1 1,1-1,-1 1,1-1,0 0,0-1,0 1,0-1,0 0,3 1,15 0,0-1,0-1,0-1,0-1,0-1,0-1,-1-1,1-1,-1-1,-1 0,1-2,-1 0,-1-2,1 0,-2-1,0 0,0-2,4-5,97-97,-119 116,0 0,0 0,0 0,0 1,1-1,-1 0,0 0,0 0,1 0,-1 1,0-1,0 0,1 0,-1 0,0 0,0 0,1 0,-1 0,0 0,0 0,1 0,-1 0,0 0,1 0,-1 0,0 0,0 0,1 0,-1 0,0 0,1 0,-1 0,0 0,0-1,0 1,1 0,-1 0,0 0,0 0,1-1,-1 1,-14 33,9-23,2-6,1-1,0 1,0 0,0 0,0 0,1 0,0 0,-1 0,2 0,-1 0,0 0,1 1,0-1,0 0,0 1,0-1,1 0,-1 0,1 0,0 1,1-1,-1 0,1 0,-1 0,1-1,0 1,1 0,-1-1,1 1,-1-1,1 0,0 0,0 0,1 0,-1-1,4 3,1-2,-1-1,1 0,0 0,0-1,0 0,0 0,0-1,0 0,0-1,0 0,0 0,0 0,0-1,-1 0,1-1,0 0,-1 0,4-2,122-85,-103 67,-10 6,0-1,-2 0,0-1,-1-1,0-1,11-20,-10-8,-18 48,0 1,1-1,-1 0,0 0,0 0,0 0,0 0,0 0,0 1,0-1,0 0,0 0,0 0,0 0,-1 0,1 0,0 1,-1-1,1 0,-1 0,1 0,0 1,-1-1,0 0,1 1,-1-1,1 0,-1 1,0-1,1 1,-1-1,0 1,0-1,0 1,1-1,-1 1,0 0,0 0,0-1,0 1,0 0,1 0,-1 0,0 0,0 0,0 0,0 0,0 0,0 0,0 1,1-1,-1 0,0 0,0 1,0-1,-9 6,0-1,0 1,0 1,1 0,0 0,0 1,1 0,0 1,1 0,-1 0,2 0,-1 1,2 0,-1 0,1 1,1-1,-2 6,4-8,0-1,1 1,0 0,0 0,1 0,0 0,0-1,1 1,0 0,0 0,1-1,0 1,1-1,-1 1,1-1,1 0,-1 0,1 0,1 0,-1-1,1 0,0 0,0 0,1 0,0-1,0 0,0 0,0-1,1 0,0 0,0 0,0-1,0 0,1 0,-1-1,1 0,-1 0,1-1,0 0,0 0,6-1,43 2,-32-2</inkml:trace>
  <inkml:trace contextRef="#ctx0" brushRef="#br0" timeOffset="3465.809">3049 151,'37'-10,"-17"4,-1 0,2 1,-1 1,0 2,1-1,-1 2,1 1,0 1,0 0,-20-1,1 0,-1 0,0 1,0-1,1 0,-1 1,0-1,0 0,0 1,1-1,-1 1,0 0,0-1,0 1,0 0,0 0,0 0,0 0,0 0,-1 0,1 0,0 0,-1 0,1 0,0 0,-1 0,1 0,-1 0,0 1,1-1,-1 0,0 0,0 1,0-1,0 0,0 1,0-1,0 0,0 0,0 1,-1-1,1 0,0 0,-1 1,-33 56,23-41,6-9,1-5,1 0,0 0,1 0,-1 0,0 0,1 0,0 1,0 0,0-1,0 1,0 0,1 0,0-1,0 1,0 0,0 1,0-1,1 0,0 0,0 0,0 0,0 0,1 0,-1 0,1 0,0 0,0 0,1 0,-1 0,1 0,0 0,0-1,0 1,1-1,-1 0,1 0,0 1,-1-2,2 2,6 2,-1 0,1 0,0-1,0 0,0-1,1 0,0-1,-1 0,1-1,0 0,1 0,11-1</inkml:trace>
  <inkml:trace contextRef="#ctx0" brushRef="#br0" timeOffset="5970.046">3754 236,'81'-13,"-1"-3,-1-4,27-12,-93 29,-1 0,0 0,0-1,-1-1,1 0,-1-1,0 0,0 0,-1-1,0 0,0-1,0-1,-1 1,-1-1,1-1,5-8,-14 18,1-1,0 1,-1-1,1 0,-1 0,1 1,-1-1,1 0,-1 0,1 0,-1 1,0-1,1 0,-1 0,0 0,0 0,0 0,0 0,1 0,-1 0,-1 1,1-1,0 0,0 0,0 0,0 0,-1 0,1 0,0 0,-1 1,1-1,-1 0,1 0,-1 0,1 1,-1-1,1 0,-1 1,0-1,1 0,-1 1,0-1,0 1,1-1,-1 1,0-1,0 1,0 0,0 0,0-1,0 1,1 0,-1 0,0 0,0 0,0 0,0 0,0 0,0 0,0 0,0 0,0 1,1-1,-1 0,0 0,0 1,0-1,0 1,-8 6,-1 1,2 0,-1 0,1 1,1 0,-1 0,2 1,-1 0,1 0,1 0,0 1,0 0,-1 6,-30 82,4 2,5 1,0 27,-38 136,-77 188,137-437,-1 0,0-1,-1 0,-1-1,-1 1,0-1,0-1,-2 0,0 0,0-1,-1-1,0 0,-12 8,22-17,-1-1,0 1,0-1,0 0,1 1,-1-1,-1-1,1 1,0 0,0-1,0 0,0 1,0-1,0 0,0-1,-1 1,1-1,0 1,0-1,0 0,0 0,0 0,1 0,-1-1,0 1,0-1,1 0,-1 0,1 0,-1 0,1 0,0 0,-1-2,-2-3,0 0,1 0,0 0,0 0,0-1,1 1,0-1,1 0,0 0,0 0,1 0,-1-4,4-232,-3 234,0-1,1 1,0-1,1 1,0-1,0 1,1-1,1 1,0 0,0-1,1 2,0-1,0 0,1 1,1 0,0 0,0 0,1 1,-1 0,2 0,-1 1,7-5,248-83,-225 78,-2-2,0-1,-1-1,26-23,68-41,-127 84,1-1,-1 1,1-1,0 1,-1 0,1 0,0 0,0 0,0 0,-1 0,1 0,0 0,0 1,1-1,-1 1,0 0,0-1,0 1,0 0,0 0,0 0,0 1,0-1,0 0,0 1,0-1,0 1,0 0,0 0,0 0,0 0,0 0,-1 0,1 0,0 1,-1-1,1 0,-1 1,1 0,-1-1,0 1,0 0,0-1,0 1,0 0,0 0,0 0,0 0,-1 0,1 0,-1 2,-1 255,5-236,2-5</inkml:trace>
  <inkml:trace contextRef="#ctx0" brushRef="#br0" timeOffset="11275.437">4939 941,'-24'34,"-17"20,-2 6,1-7,4-8,7-6,6-11,0-9,6-8</inkml:trace>
</inkml:ink>
</file>

<file path=ppt/ink/ink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17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56 678,'-1'1,"-1"0,0 1,1-1,-1 0,0 0,1 1,-1-1,1 1,0-1,0 1,-1 0,1 0,0-1,1 1,-1 0,0 0,0 0,1 0,-1 0,1 0,0 0,-1 0,1 0,0 0,0 0,0 1,-1 7,-2 4,-3 3,0 1,2 0,0 1,2-1,0 1,0-1,2 1,0-1,2 1,0 0,0-1,2 0,1 0,0 0,1 0,3 6,-7-21,0 0,0-1,0 1,1-1,-1 1,1-1,-1 0,1 0,0 0,0 0,0 0,0-1,0 1,0-1,0 0,0 0,0 0,1 0,-1-1,1 1,-1-1,0 0,1 0,-1 0,0 0,1-1,-1 1,0-1,1 0,-1 0,1-1,5-1,0 0,0-1,0 0,-1-1,0 0,0 0,0-1,-1 0,1 0,4-6,94-100,-105 112,0-1,0 0,0 1,0-1,0 1,0-1,0 1,1 0,-1-1,0 1,0 0,0 0,0 0,1 0,-1 0,0 0,0 0,0 0,1 1,-1-1,0 0,0 1,0-1,0 0,0 1,1 0,-1-1,0 1,0 0,-1-1,1 1,0 0,0 0,0 0,0 0,-1 0,1 0,0 0,-1 0,1 0,-1 0,1 0,-1 1,21 57,-18-48,1 4,1-1,1 0,0 0,1-1,1 1,0-2,0 1,1-1,6 5,-13-14,2 1,-1-1,0 0,1 0,-1 0,1-1,0 1,0-1,0 0,0 0,0 0,0-1,0 1,1-1,-1 0,1-1,-1 1,1-1,-1 1,1-1,-1-1,1 1,-1 0,1-1,-1 0,0 0,1-1,-1 1,0-1,0 0,0 0,0 0,1-2,13-11,0 0,-2-2,0 0,-1-1,-1-1,0 0,-1 0,-2-2,0 1,-1-2,-1 1,-1-1,-1 0,0-5,11-85,-18 88</inkml:trace>
  <inkml:trace contextRef="#ctx0" brushRef="#br0" timeOffset="1262.49">1072 1,'-20'212,"10"1,11 85,0-119,-1-177,-1 0,0 1,1-1,-1 0,1 0,-1 1,1-1,0 1,0-1,0 0,0 1,0-1,0 0,1 1,-1-1,1 0,0 1,0-1,-1 0,1 0,1 0,-1 0,0 0,0 0,1 0,-1 0,1 0,0 0,0-1,-1 1,1-1,0 0,0 1,0-1,0 0,1 0,-1 0,0 0,0-1,1 1,-1-1,0 1,1-1,8-5,-1 0,0-1,0-1,0 1,0-2,-1 1,-1-1,1-1,-1 1,1-3,10-9,-14 14,17-17,1 0,1 2,1 0,1 2,0 0,12-4,-37 22,-1 1,1-1,0 1,0-1,0 1,0 0,0-1,0 1,0 0,0 0,0-1,0 1,1 0,-1 0,0 0,0 0,0 1,0-1,0 0,0 0,0 1,0-1,0 0,0 1,0-1,0 1,0-1,0 1,-1 0,1-1,0 1,0 0,0 0,-1-1,1 1,-1 0,1 0,0 0,-1 0,1 0,-1 0,0 0,1 0,-1 0,0 0,0 0,0 0,1 1,2 58,-3-52,0 6,-2-3,1 0,0-1,0 1,1 0,1 0,-1-1,2 1,0-1,0 1,1-1,0 1,1-1,0 0,0-1,1 1,0-1,1 0,0 0,1 0,0-1,0 0,3 2,-1-6,0-1,0 0,0 0,0 0,1-1,-1-1,1 1,-1-2,1 1,0-1,-1-1,1 0,-1 0,1-1,-1 0,1-1,-1 0,0 0,0-1,-1 0,1 0,-1-1,0-1,5-3,100-104,-104 103,-1 1,0-2,0 1,-1-1,0 0,-1 0,0-1,-1 0,0 0,-1 0,-1-1,0 1,0-1,0-10,-3 21,0 0,0 0,0 0,0 0,0 0,0-1,-1 1,1 0,-1 0,1 0,-1 0,0 0,0 0,0 0,0 1,0-1,0 0,0 0,-1 1,1-1,-1 1,1-1,-1 1,0 0,1-1,-1 1,0 0,0 0,0 0,0 0,0 1,0-1,0 0,0 1,0 0,0-1,0 1,0 0,-1 0,1 0,-83 24,76-18,0 2,0-1,0 1,1 1,0 0,1 0,-1 0,2 1,0 0,0 0,1 1,0-1,0 1,2 0,-1 1,1-1,1 1,0-1,1 1,0 0,0-1,1 1,1 0,0 0,1-1,2 10,2-12,-1-1,1 0,1 0,0-1,0 1,0-2,1 1,0-1,0 0,0-1,1 0,0 0,0-1,0 0,1 0,-1-1,1 0,0-1,-1 0,1-1,0 0,0 0,0-1,6-1,3-2,0-1,-1-1,0 0,0-1,0-1,0-1,-1-1,0 0,-1-1,0-1,-1 0,2-3,6-6,-1-1,-1 0,0-2,-2-1,-1 0,-1-1,13-26,17-91,-46 140,-1 1,0-1,0 0,0 0,0 0,0 0,0 0,-1 0,1 0,-1 0,1 0,-1 0,0 0,0 1,0-1,0 0,0 1,0-1,0 0,0 1,-1-1,1 1,0 0,-1 0,0-1,1 1,-1 0,0 0,1 0,-1 0,0 1,0-1,0 0,0 1,1 0,-1-1,0 1,0 0,0 0,0 0,0 0,0 0,0 0,0 1,0-1,0 1,0-1,0 1,1 0,-1-1,0 1,0 0,1 0,-1 1,1-1,-1 0,1 0,-1 2,-3-1,0 1,0-1,0 1,1 1,-1-1,1 1,0-1,0 1,0 1,1-1,-1 0,1 1,0 0,0-1,1 1,0 0,-1 1,2-1,-1 0,0 3,4-5,-1 0,1 0,1 0,-1 0,0-1,1 1,-1-1,1 0,0 0,-1 0,1 0,0 0,0 0,0-1,1 0,-1 1,0-1,1-1,-1 1,0 0,1-1,-1 1,1-1,-1 0,1 0,-1-1,0 1,1-1,2 0,-2 1,15 0,49 6,-66-5,-1 0,1-1,-1 1,1 0,-1 0,0 0,1 0,-1 0,0 0,0 0,0 1,0-1,0 0,0 1,0-1,0 1,-1-1,1 1,0-1,-1 1,1-1,-1 1,0 0,1-1,-1 1,0 0,0-1,0 1,0 0,0-1,-1 1,1 0,0-1,-1 1,0-1,1 1,-1-1,0 2,-10 28,9-27,0 0,-1 0,1 1,0-1,1 1,-1 0,1-1,0 1,0 0,1 0,-1 0,1-1,0 1,1 0,-1 0,1 0,0 0,0-1,0 1,0 0,1-1,0 1,0-1,0 0,1 1,0-1,-1 0,1-1,1 1,109 46,-101-40</inkml:trace>
  <inkml:trace contextRef="#ctx0" brushRef="#br0" timeOffset="1868.267">2653 961,'48'-15,"0"-2,-1-2,-1-3,8-6,-42 24,-1-1,0 0,-1 0,1-1,-1 0,0-1,0-1,-1 1,0-1,0-1,-1 0,0 0,-1-1,0 1,0-2,-1 1,-1-1,1 0,-2 0,1 0,-2-1,0 1,1-5,-5 12,1 0,-1 0,0 0,-1 1,1-1,-1 1,1-1,-1 1,0-1,0 1,-1 0,1 0,-1 0,1 0,-1 1,0-1,0 1,0-1,0 1,-1 0,1 0,-1 1,1-1,-1 1,1-1,-1 1,0 0,0 1,0-1,1 1,-1-1,0 1,0 0,0 1,0-1,0 1,1-1,-1 1,0 0,0 1,1-1,-1 1,1-1,-1 1,1 0,0 0,-1 1,-9 6,0 0,0 1,1 0,0 1,1 0,0 1,1 0,0 1,1 0,0 0,1 1,1 0,0 1,1 0,1 0,0 0,1 0,1 1,0-1,0 9,2-16,1 0,0 0,0 0,1 0,0 0,0 0,1-1,0 1,1-1,-1 1,1-1,1 0,-1 0,1 0,1 0,-1-1,1 1,0-1,0 0,1-1,0 0,0 1,0-2,1 1,-1-1,1 0,0 0,0-1,1 0,-1 0,1-1,-1 0,1 0,0-1,0 0,0 0,4 0,0-1,1 0,-1 0,0-2,1 1,-1-1,0-1,0-1,0 1,10-6,2-2</inkml:trace>
</inkml:ink>
</file>

<file path=ppt/ink/ink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1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1 666,'35'1,"0"0,0-3,0-1,0-2,-1-1,1-1,-1-2,-1-2,10-4,6-12,-2-2,0-2,-2-2,-2-2,35-35,53-90,-128 156,0 1,0-1,0 0,-1 0,0 0,1 0,-2 0,1 0,0-1,-1 1,0-1,0 1,0-1,-1 0,1 1,-1-1,0 1,0-1,-1 0,1 1,-1-1,0 1,-1-1,1 1,-1-1,0 1,0 0,0 0,0 0,-1 0,1 0,-1 0,0 1,-1 0,1-1,0 1,-1 0,0 0,1 1,-1-1,0 1,-1 0,-2-1,0 2,1 0,-1 1,1 0,-1 1,1-1,0 1,-1 0,1 1,0 0,-1 0,1 0,0 0,1 1,-1 0,0 1,1-1,0 1,0 0,0 0,-3 4,-84 100,80-92,1 2,1-1,1 1,0 1,1 0,1 0,1 0,1 1,0 0,2 0,0 0,1 0,1 1,1-1,1 0,1 1,3 15,-3-28,0 0,1 0,0 0,1 0,-1 0,1-1,1 1,-1-1,2 0,-1-1,0 1,1-1,1 0,-1 0,1-1,-1 0,2 0,-1-1,0 0,1 0,0 0,0-1,0 0,0-1,0 0,1 0,6 0,12 1,-1-1,1-2,-1 0,1-2,-1 0,0-2,0-1,12-5,-4 0,-2-2,0-1,0-2,-1 0,-1-3,-1 0,0-2,-1-1,-2-1,0-1,-1-1,-2-2,0 0,12-21,-30 40,1 1,-2-1,1 0,-1 0,0-1,-1 1,0-1,0 1,0-1,-1 0,0 0,-1-1,0 1,0 0,-1 0,0-1,0 1,-1-2,1 9,-1 0,1 0,-1 0,1 0,-1 0,0 0,0 0,1 0,-1 0,0 0,0 1,0-1,0 0,0 0,0 1,0-1,0 1,0-1,0 1,0-1,-1 1,1 0,0-1,0 1,0 0,-1 0,1 0,0 0,0 0,0 0,-1 0,1 0,0 1,0-1,0 0,0 1,0-1,-1 1,1-1,0 1,0 0,-1 0,-39 34,31-23,2 1,-1 0,2 1,0 0,0 0,1 0,1 1,1-1,0 2,1-1,-1 9,3-17,0 0,1 0,0 0,0 0,1 0,0 0,0 0,0 0,1-1,0 1,0 0,1-1,0 1,0-1,1 0,-1 0,1 0,1-1,-1 1,1-1,0 0,0 0,0-1,1 1,-1-1,4 1,2 1,1-1,0 0,0-1,0 0,0-1,1-1,0 0,-1 0,1-1,0-1,0 0,-1-1,1 0,0-1,-1 0,1-1,-1-1,10-3,11-6,1-1,-2-2,0-1,-1-2,-1-1,2-3,-10 8,0-2,-1 0,-1-1,0-2,-2 0,0-1,-1 0,-1-1,-1-1,-2-1,0 0,-1-1,-2 0,0-1,5-26,-13 48,-1 0,0 0,0 0,0 0,-1-1,0 1,1 0,-1 0,-1 0,1-1,-1 1,0 0,1 0,-2 0,1 0,0 0,-1 0,0 0,0 0,0 1,0-1,-1 1,0-1,1 1,-1 0,0 0,0 0,-1 1,1-1,-1 1,1-1,-1 1,0 0,0 1,0-1,0 1,0 0,0-1,0 2,0-1,0 0,-1 1,1 0,0 0,0 0,0 1,-2 0,-3 3,-1 0,1 1,0 1,0 0,1 0,0 0,0 1,0 1,1-1,0 1,1 0,-1 1,2-1,-1 1,1 0,0 1,-2 6,-2 7,1 0,1 1,1 0,1 0,1 0,1 0,1 3,1-15,0 1,1-1,0 1,1 0,0-1,1 1,0-1,1 0,1 0,0 0,0 0,1 0,1-1,0 0,0 0,1-1,1 1,0-1,0-1,1 0,0 0,0-1,4 3,1-2,0 0,1-1,0-1,0-1,0 0,1 0,0-2,0 0,0-1,1 0,-1-2,1 0,-1 0,1-2,-1 0,1-1,1-1,7-3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27:46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9 540,'4'4,"1"6,-4 5,-2 4,-5-2,-2 2,5-4,3-7,1-6</inkml:trace>
  <inkml:trace contextRef="#ctx0" brushRef="#br0" timeOffset="507.696">251 105,'-1'-17,"1"15,0 0,-1 0,1 0,0 0,0 0,0 0,0 0,1 0,-1 0,0 0,1 0,0 0,-1 0,1 0,0 0,0 0,0 1,0-1,0 0,0 1,1-1,-1 0,1 1,-1 0,1-1,-1 1,1 0,0 0,-1 0,3-1,13-5,0 1,0 1,0 1,1 0,0 1,0 1,-1 0,1 2,0 0,0 1,0 1,0 0,4 3,-19-5,0 0,-1 1,1 0,0 0,-1 0,1 0,-1 0,1 0,-1 0,1 1,-1-1,0 1,0 0,0 0,0 0,0 0,0 0,-1 0,1 0,0 1,-1-1,0 0,0 1,0-1,0 1,0 0,0-1,0 1,-1 0,0 0,1-1,-1 1,0 0,0 0,-1-1,1 1,0 0,-1-1,0 1,1 0,-1-1,0 1,-1-1,1 1,0-1,-1 1,1-1,-1 0,0 0,0 0,0 0,0 0,0 0,0 0,-1 0,-36 44,33-41,0 0,1 0,-1 1,1 0,0 0,0 1,1-1,0 1,0 0,1 0,0 0,0 1,1-1,-1 1,2 0,-1-1,1 3,4-4,0-1,1 0,-1 0,1 0,0 0,1-1,-1 1,1-1,0 0,0-1,0 1,1-1,-1 0,1 0,0-1,0 0,0 0,2 1,14 6,-17-6,122 80,-124-81,-1 0,0 1,1 0,-1-1,0 1,-1 0,1 0,0 0,-1 0,0 0,0 0,0 1,0-1,0 0,0 1,-1-1,0 1,0-1,0 0,0 1,0-1,-1 1,1-1,-1 0,0 1,0-1,0 0,-1 0,1 0,-1 0,1 0,-1 0,0 0,0 0,-1-1,1 1,0-1,-1 0,0 1,1-1,-4 1,-15 15,-2-2,0-1,-1 0,-1-2,0-1,-1-1,0-1,0-1,-20 4,43-12,1-1,0 1,-1 0,1-1,0 0,-1 1,1-1,-1 0,1 0,-1 0,1-1,0 1,-1-1,1 1,0-1,-1 0,1 0,0 0,0 0,-1 0,1 0,0 0,0-1,1 1,-1-1,0 0,0 1,0-2,-5-11</inkml:trace>
</inkml:ink>
</file>

<file path=ppt/ink/ink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2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1,'0'38,"5"23,2 5,-1-3,-1-8,-1-13</inkml:trace>
</inkml:ink>
</file>

<file path=ppt/ink/ink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2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2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1,'-17'11,"0"0,1-1,0 2,1 0,0 1,1 0,1 1,0 1,11-13,1 1,-1-1,1 1,0-1,0 1,0 0,0 0,0-1,0 1,1 0,0 0,-1 0,1 0,0 0,0 0,1-1,-1 1,0 0,1 0,0 0,0 0,0-1,0 1,0 0,0-1,1 1,-1-1,1 0,0 1,0-1,0 0,0 0,0 0,0 0,1 0,-1-1,0 1,1-1,-1 1,1-1,0 0,-1 0,1 0,0 0,1-1,46 16,-42-15,0 0,0 0,0 1,0 0,-1 1,1 0,-1 0,0 0,0 1,0 0,0 1,-1-1,1 1,-1 0,-1 1,1 0,-1 0,0 0,0 0,0 1,-1 0,0 0,1 3,-4-4,1-1,-1 1,0-1,-1 1,0-1,0 1,0 0,0-1,-1 1,0-1,0 1,0-1,-1 1,0-1,0 0,0 0,-1 0,0 0,0 0,0 0,0-1,-1 1,1-1,-1 0,-1 0,1-1,0 1,-1-1,0 0,1 0,-1 0,-5 1,4 1,0-1,0 0,0-1,0 1,-1-1,0 0,1 0,-1-1,0 0,0-1,0 1,0-1,-1 0,1-1,0 0,0 0,-1-1,1 1,0-1,0-1,0 0,0 0,0 0,0-1,-3-1,-3-8</inkml:trace>
</inkml:ink>
</file>

<file path=ppt/ink/ink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9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1 342,'34'0,"-1"-2,1-1,0-1,-1-2,0-1,-1-2,1-1,-2-1,1-2,6-5,-23 8,-1 0,1-1,-2-1,0 0,0-1,-1 0,-1-1,0 0,-1-1,1-2,-10 15,1-1,0 0,-1 1,0-1,0 0,0 0,0 0,0 1,0-1,-1 0,1 0,-1 0,0 0,0 0,0-1,0 1,-1 0,1 0,-1 1,0-1,1 0,-2 0,1 0,0 0,0 1,-1-1,1 0,-1 1,0 0,0-1,0 1,0 0,0 0,-1 0,1 0,-1 0,1 1,-1-1,1 1,-1-1,0 1,0 0,0 0,0 0,0 1,-2-1,-3-1,-1 0,0 1,0 0,0 0,0 1,0 0,0 1,0 0,0 0,1 1,-1 0,0 0,1 1,-1 0,1 1,0 0,0 0,-2 2,-125 105,122-98,0 0,1 1,1 0,0 1,1 0,1 1,1 0,0 0,0 1,2 0,0 0,1 1,1 0,1 0,0 0,1 0,1 0,1 1,1-12,0 0,0 0,0 0,1-1,0 1,0-1,1 1,0-1,0 0,0 0,1 0,0 0,0-1,1 1,-1-1,1 0,0-1,0 1,1-1,-1 0,1 0,0-1,0 1,4 0,7 3,0-1,1 0,-1-2,1 0,0 0,0-2,0-1,14 0,19-1,-1-3,0-2,0-2,-1-2,0-2,32-13,-50 13</inkml:trace>
</inkml:ink>
</file>

<file path=ppt/ink/ink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8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14,'-12'-4,"-1"1,0 1,0 0,0 0,0 1,0 1,0 0,-1 1,1 1,0 0,1 0,-1 2,0-1,1 2,-1-1,1 2,1 0,-12 6,3 3,15-13,0 0,0 0,0 0,0 1,1-1,0 1,-1 0,1 1,0-1,0 1,1-1,-1 1,1 0,0 1,0-1,0 0,1 1,-1 0,1 0,0-1,1 1,-1 0,1 1,0-1,0 0,0 0,1 0,0 1,0-1,0 0,1 0,0 0,0 4,6 2,0-2,1 1,0-1,1 0,-1-1,2 0,-1 0,1-1,0 0,1-1,-1 0,1-1,0 0,10 3,-7-2,1 0,-1 1,0 1,-1 0,0 1,-1 1,1 0,6 7,-17-14,0-1,0 0,0 1,-1-1,1 1,-1-1,1 1,-1 0,0 0,0 0,0 0,0-1,-1 1,1 0,-1 0,0 1,0-1,0 0,0 0,0 0,-1 0,1 0,-1 0,0 0,0-1,0 1,0 0,0 0,-1-1,1 1,-1 0,0-1,0 0,0 1,0-1,0 0,0 0,-2 1,-6 5,1 0,-1-1,-1-1,1 0,-1 0,0-1,0 0,-1-1,-2 1,-188 32,178-36</inkml:trace>
  <inkml:trace contextRef="#ctx0" brushRef="#br0" timeOffset="366.049">702 212,'-12'32,"1"0,2 1,1 0,2 0,1 1,1 0,2-1,2 1,2 16,-2-45,1 0,0-1,0 1,0-1,0 1,1-1,0 1,0-1,0 0,0 0,1 0,0 0,-1-1,1 1,1-1,-1 1,0-1,1 0,0 0,-1-1,1 1,0-1,1 0,-1 0,0 0,1 0,-1-1,1 0,-1 0,1 0,-1 0,1-1,4 0,1 0,0 0,0-1,0-1,0 0,-1 0,1-1,0 0,-1 0,0-1,0-1,0 1,0-1,-1-1,0 0,0 0,0 0,5-7,4-4,0-2,-1 0,-1-1,-1 0,0-1,6-15,-14 24,-1-1,0 0,-1-1,0 0,-1 1,0-1,-1 0,-1 0,0 0,-1 0,0-1,-2-3,1 11,1 1,-1 0,-1 0,1 0,-1 0,0 0,0 0,-1 0,0 1,0-1,0 1,-1 0,0 0,0 0,0 0,0 1,-1-1,0 1,0 0,0 1,0-1,0 1,-1 0,0 0,1 1,-1 0,0 0,-3-1,-42 4,32 6</inkml:trace>
  <inkml:trace contextRef="#ctx0" brushRef="#br0" timeOffset="970.313">1211 607,'167'-198,"-16"26,-79 112,-69 60,-1 1,0 0,1 0,-1 0,0 1,0-1,0 0,0 1,0-1,0 1,0 0,0 0,-1 0,1 0,0 0,-1 0,0 0,0 0,1 0,-1 1,-1-1,1 1,0-1,0 1,-1-1,0 1,1-1,-1 1,0-1,0 1,0-1,-1 1,1-1,-1 1,1-1,-1 1,-1 1,2 1,0 14,-1-16,0 1,0-1,0 0,1 1,-1-1,1 0,0 1,0-1,0 1,0-1,1 0,-1 1,1-1,0 0,0 1,0-1,1 0,-1 0,1 0,0 0,-1 0,1 0,1-1,-1 1,0-1,1 1,-1-1,1 0,-1 0,1 0,0 0,0 0,0-1,0 1,0-1,3 1,7-3,-1-1,1 0,-1-1,0 0,0-1,0 0,-1-1,1-1,-1 1,0-2,-1 1,0-2,0 1,6-7,6-2,-4 3,72-34,-87 48,-1 0,0 0,1 1,-1-1,0 1,1 0,-1 0,0-1,0 1,0 0,-1 1,1-1,0 0,-1 0,0 1,1-1,-1 1,0-1,0 1,-1 0,1-1,0 1,-1 0,1 0,-1-1,0 1,0 0,0 0,-1-1,1 1,-1 0,1 0,-1-1,0 1,0 0,0-1,0 1,-7 26,6-23,0-1,0 0,0 1,1-1,0 1,0 0,0-1,1 1,0 0,0 0,0-1,1 1,0 0,0-1,0 1,1-1,0 3,9-1,-1-5</inkml:trace>
</inkml:ink>
</file>

<file path=ppt/ink/ink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32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374 762,'-17'-119,"16"116,0 0,0 0,-1 0,1 0,-1 0,1 0,-1 1,0-1,0 1,0-1,-1 1,1 0,-1 0,1 0,-1 0,1 0,-1 1,0-1,0 1,0 0,0-1,0 1,0 1,0-1,0 0,-1 1,1 0,0-1,0 1,0 0,-1 1,1-1,0 1,0-1,-3 2,-10 4,1 0,-1 1,1 1,1 1,-1 0,2 1,-1 0,1 1,1 0,0 1,0 1,1 0,1 0,0 1,1 0,1 1,0 0,-4 12,8-19,-1 1,2 0,-1 0,1 1,1-1,0 0,0 1,1 0,0-1,0 1,1 0,1 0,0-1,0 1,1 0,0-1,0 1,1-1,0 0,1 0,0 0,1 0,0-1,0 0,0 0,1 0,1 0,-1-1,2 1,14 3,1 0,-1-2,1-1,1 0,-1-2,1 0,1-2,-1-1,0-1,1-1,-1-1,1-1,-1-1,1-1,-1-1,0-2,0 0,-1-2,0 0,0-1,20-13,-6 6</inkml:trace>
  <inkml:trace contextRef="#ctx0" brushRef="#br0" timeOffset="303.917">910 734,'-9'17,"1"1,1-1,0 1,2 1,0-1,1 1,1 0,1 0,0 0,1 0,2 0,0 0,0 0,3 7,-2-21,0 0,0 0,0 0,0 0,1-1,0 1,0-1,1 1,-1-1,1 0,0 0,0-1,0 1,0-1,0 0,1 0,0 0,0-1,-1 1,1-1,1 0,-1-1,0 1,0-1,1 0,-1-1,0 1,1-1,-1 0,1 0,-1-1,0 1,1-1,-1 0,0-1,1 1,2-3,22-6,-1-1,0-1,-1-2,0-1,8-7,-17 10,-5 6,-2-2,1 0,-1-1,0 0,0 0,-1-1,-1-1,1 0,-2 0,0-1,0 0,-1-1,-1 0,0 0,0-1,-1 0,-1 0,-1 0,0 0,-1-1,0 0,-1 0,-2 10,0 1,-1-1,1 0,-1 1,0-1,0 0,-1 1,1-1,-1 1,0 0,0 0,-1 0,1 0,-1 0,0 0,0 0,0 1,0 0,-1-1,0 1,1 1,-1-1,0 0,0 1,0 0,-1 0,1 0,-1 0,1 1,-1 0,-3-1,-4 0,0 0,0 1,0 0,0 1,0 0,0 1,0 0,0 1,0 0,0 1,1 0,-1 2,-49 25,41-15</inkml:trace>
  <inkml:trace contextRef="#ctx0" brushRef="#br0" timeOffset="770.141">1559 1157,'309'-395,"-209"276,-104 151,-6 18,7-44,0 1,1-1,0 0,0 1,1 0,0-1,0 1,1 0,-1 0,2-1,-1 1,1 0,0 0,0-1,0 1,1-1,0 1,1-1,-1 0,1 0,1 0,-1 0,1 0,0-1,0 1,3 2,-2-4,1 0,1 0,-1-1,0 1,1-1,0-1,-1 1,1-1,0 0,0-1,1 0,-1 0,0 0,0-1,0 0,1 0,-1-1,0 0,0 0,0-1,0 0,0 0,0-1,-1 1,1-2,-1 1,1-1,-1 0,0 0,-1 0,1-1,-1 0,0 0,3-4,82-96,-80 90</inkml:trace>
  <inkml:trace contextRef="#ctx0" brushRef="#br0" timeOffset="1170.812">2830 508,'-33'9,"1"1,1 1,0 2,1 1,0 1,1 2,-15 12,41-28,0 1,0-1,0 1,0 0,0 0,0 0,1 1,-1-1,1 1,-1-1,1 1,0 0,0 0,0 0,1 0,-1 0,1 0,-1 1,1-1,0 1,0-1,1 0,-1 1,1-1,0 1,-1-1,2 1,-1 0,0-1,1 1,-1-1,2 3,5 2,0-1,0 0,1 0,0 0,1-1,-1-1,1 1,0-1,1-1,-1 0,1 0,-1-1,1 0,5 1,94 46,-107-49,-1 0,1 1,-1-1,0 0,1 0,-1 1,0-1,0 1,0-1,0 1,0-1,0 1,0 0,-1 0,1-1,-1 1,1 0,-1 0,0 0,1-1,-1 1,0 0,0 0,0 0,-1 0,1-1,0 1,-1 0,1 0,-1 0,1-1,-1 1,0 0,0-1,0 1,0-1,0 1,0-1,0 1,-2 0,-62 51,54-46,-8 6,0 0,-1-1,0-1,-1-1,0-1,-1-1,-15 3,13-6</inkml:trace>
  <inkml:trace contextRef="#ctx0" brushRef="#br0" timeOffset="1501.747">3394 198,'-10'43,"-7"38,-2 15,-2-3,3-9,4-14,0-9,2-10,3-8,3-8,-2-5,0-2,2-1,2-1,1 1,1-1,-3-3,-2-7</inkml:trace>
  <inkml:trace contextRef="#ctx0" brushRef="#br0" timeOffset="1688.389">2914 705,'43'-4,"38"-3,16 1,-1 2,-10 0,-11 2,-13 1,-8 0,-8 1,-7 1,-6 4,-3 1,-7 0</inkml:trace>
  <inkml:trace contextRef="#ctx0" brushRef="#br0" timeOffset="2469.447">4212 790,'-7'-8,"-1"2,0-1,0 1,0 0,-1 1,0 0,0 0,0 1,-1 0,1 0,-1 1,0 1,0 0,0 0,0 1,0 0,0 0,-1 2,1-1,0 1,0 0,0 1,0 0,0 1,0 0,1 1,-1 0,1 0,0 1,0 0,1 1,-1 0,1 0,1 0,-1 1,1 1,0-1,1 1,-1 0,1 1,-3 1,0 1,1 0,0 1,1 0,0 0,1 0,0 1,1 0,0 0,1 0,1 0,0 1,1 0,0 0,1-1,1 1,0 0,1 0,0 0,2 6,-2-16,0-1,1 0,-1 1,1-1,-1 0,1 0,0 1,1-2,-1 1,0 0,1 0,-1-1,1 1,0-1,0 0,0 0,0 0,0 0,1-1,-1 1,0-1,1 0,-1 1,1-2,-1 1,1 0,0-1,-1 0,1 0,0 0,-1 0,1 0,2-1,7-1,-1-1,0 0,1-1,-1 0,-1-1,1 0,-1-1,1 0,0-2,106-106,-36 28,-70 74,0 2,1-1,1 2,0 0,0 0,0 2,1-1,0 2,2 0,-15 5,0 1,0 0,0 0,0-1,0 1,0 0,0 1,0-1,0 0,0 1,0-1,0 1,0-1,0 1,0 0,0 0,-1 0,1 0,0 0,0 0,-1 1,1-1,-1 1,1-1,-1 1,0-1,0 1,1 0,-1-1,0 1,0 0,-1 0,1 0,0 1,17 78,-16-68,-1-4,0-1,0 1,1 0,1-1,-1 1,1-1,0 1,1-1,0 0,1-1,-1 1,1-1,1 0,-1 0,1 0,8 3</inkml:trace>
  <inkml:trace contextRef="#ctx0" brushRef="#br0" timeOffset="2889.804">4607 1072,'80'-113,"6"4,40-35,-126 144,0 1,0 0,0-1,0 1,0-1,0 1,0-1,1 1,-1-1,0 1,0-1,1 1,-1-1,0 1,0-1,1 0,-1 1,1-1,-1 0,0 1,1-1,-1 0,1 1,-1-1,1 0,-1 1,1-1,-1 0,1 0,-1 0,1 0,-1 0,1 1,-1-1,1 0,-1 0,1 0,-1 0,1 0,-1-1,1 1,-1 0,1 0,-1 0,1 0,-1-1,1 1,-1 0,1 0,-1-1,1 1,-1 0,1-1,-1 1,0 0,1-1,-1 1,0-1,1 1,-1-1,0 1,0-1,1 1,-1-1,0 1,-5 43,2-36,0 0,0 0,1 0,0 0,1 0,-1 0,1 1,1-1,-1 1,2-1,-1 1,1-1,0 0,0 1,0-1,1 0,1 0,-1 0,1 0,0 0,1-1,0 1,0-1,0 0,0 0,1 0,0-1,1 1,-1-1,1-1,5 5,2-5,1 0,-1-1,1 0,0-1,0-1,-1 0,1-1,0 0,0-1,0-1,0 0,-1-1,1 0,-1-1,0 0,0-2,0 1,-1-1,0-1,0-1,6-4,114-118,-105 102,-16 15</inkml:trace>
  <inkml:trace contextRef="#ctx0" brushRef="#br0" timeOffset="3470.417">6018 0,'-7'150,"-7"-1,-21 86,11-78,-10 87,17-160,4-93,5-4</inkml:trace>
  <inkml:trace contextRef="#ctx0" brushRef="#br0" timeOffset="3689.165">5567 424,'43'9,"38"4,15-1,-3-3,-9-2,-14-3,-9-1,-9-2,-10-1,-7-1,-4 1,-4-1,0 1,-6-1</inkml:trace>
</inkml:ink>
</file>

<file path=ppt/ink/ink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38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656 1,'-34'0,"1"2,0 1,0 2,0 1,1 2,0 1,0 1,1 2,-19 10,31-9,1 1,0 0,1 1,0 1,2 1,0 0,0 1,-6 12,-19 22,27-39,2 1,-1 1,2 0,0 1,1 0,0 0,2 1,0 0,0 0,2 1,0 0,1 0,1 0,0 9,2-20,0 1,1-1,0 0,0 1,1-1,0 0,0 1,0-1,1 0,0 0,1 0,0 0,0-1,0 1,1-1,0 1,0-1,0 0,1-1,0 1,0-1,1 0,-1 0,1-1,0 1,0-1,1 0,18 5,-1-1,1-1,0-1,0-1,1-1,6-1,8-2,0-1,-1-2,1-2,-1-1,1-2,-2-2,7-4,-24 8,0 0,-1-2,0 0,-1-1,0-2,0 0,17-11,-23 10</inkml:trace>
  <inkml:trace contextRef="#ctx0" brushRef="#br0" timeOffset="330.734">769 340,'-41'0,"-397"17,190 20,263-34,4-3</inkml:trace>
</inkml:ink>
</file>

<file path=ppt/ink/ink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39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65,'-22'135,"-4"45,-7-1,-8-1,-28 62,51-195,-1 0,-2-1,-2-1,-8 10,21-33,18-18,22-25,-13 9</inkml:trace>
  <inkml:trace contextRef="#ctx0" brushRef="#br0" timeOffset="5762.322">621 37,'-2'1,"0"0,0 1,1-1,-1 1,0 0,1-1,-1 1,1 0,0 0,-1 0,1 0,0 0,0 0,0 0,1 1,-1-1,0 0,1 0,0 1,-1-1,1 0,0 1,0-1,0 0,0 1,0 0,-14 225,-27 78,-43-30,69-233,-15 82,25-74,5-44,0 1,0-1,-1 1,0-1,0 1,-1-1,0 0,-1 1,1-1,-1 0,-3 4,-12 16,24-31</inkml:trace>
  <inkml:trace contextRef="#ctx0" brushRef="#br0" timeOffset="6680.132">0 149,'27'-17,"0"2,0 1,2 1,-1 2,2 0,15-2,4-1,1 2,1 2,0 2,0 2,1 3,-1 2,1 2,-1 2,40 9,-72-8,0 0,0 2,-1 0,1 1,-1 1,-1 1,0 0,0 1,-1 1,14 12,-23-17,0 0,-1 0,0 1,0 0,0 0,-1 0,0 1,-1 0,0 0,0 0,0 0,-1 1,-1-1,1 1,-1 0,-1 0,0 0,0 0,0 0,-1 0,-1 0,0 0,0-1,-1 5,-1 0,-1-1,0 0,0 0,-1-1,-1 0,0 0,0 0,-1 0,-1-1,0 0,0-1,-1 0,0 0,0-1,-7 5,-15 12,-86 50,88-65,0-2,0-1,-1-2,0 0,0-2,0-1,-12-2,43 0,-1 1,0 0,1-1,-1 1,0-1,0 1,1-1,-1 1,0 0,0-1,0 1,0 0,0-1,0 1,0-1,0 1,0 0,0-1,0 1,-1-1,1 1,0 0,0-1,-1 1,1-1,0 1,-1-1,1 1,0-1,-1 1,1-1,-1 1,1-1,-1 1,1-1,-1 0,1 1,-1-1,1 0,-1 0,1 1,-1-1,0 0,1 0,-1 0,1 0,-1 0,0 1,1-1,-1 0,1-1,-1 1,0 0,1 0,-1 0,0 0,1 0,-1-1,1 1,-1 0,1 0,207 119,-151-74,-2 2,-3 3,-1 2,38 54,-19-10,-63-90</inkml:trace>
</inkml:ink>
</file>

<file path=ppt/ink/ink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03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280 778,'-26'18,"1"1,1 1,1 2,0 0,2 1,0 1,2 1,1 1,1 1,-8 18,20-38,0 0,1 0,0 1,1 0,-1-1,1 1,1 0,0 0,0 1,1-1,-1 0,2 1,-1-1,1 1,1-1,-1 0,2 1,-1-1,1 0,0 0,1 0,0 0,0 0,0 0,1-1,0 0,1 0,0 0,0 0,0-1,1 1,0-1,0-1,4 3,1-2,1-1,0-1,0 0,1 0,-1-1,1-1,0 0,-1-1,1 0,0-1,0-1,0 0,-1 0,1-1,-1-1,1 0,-1-1,0 0,0-1,0 0,-1-1,1 0,-2-1,1 0,-1-1,0 0,8-8,-3 2,0 0,0 0,-1-1,-1-1,-1-1,0 1,-1-2,-1 0,0 0,-2-1,0 0,-1 0,-1-1,-1 1,-1-2,0 1,-1 0,-2-1,0 1,-1-1,-1 1,-1-1,-1 1,0 0,-2 0,-3-9,4 21,-1 0,0 0,0 1,-1-1,0 1,0 0,0 1,-1-1,0 1,-1 1,1-1,-1 1,0 1,0-1,-1 2,1-1,-1 1,0 0,0 1,0-1,0 2,0 0,0 0,-1 0,1 1,0 1,0-1,-1 2,1-1,0 1,0 1,0-1,1 1,-1 1,-2 1,6-2,0 0,0 0,0 1,0-1,1 1,-1 0,1 1,0-1,0 1,1-1,0 1,-1 0,1 0,1 1,-1-1,1 1,0-1,0 1,1 0,0 0,0-1,0 1,1 0,-1 0,1 0,1 0,-1 0,1 0,0 0,1 0,-1-1,1 1,0-1,0 1,1-1,0 1,9 3,1 0,0-1,1 0,-1-1,1-1,1 0,-1-1,1 0,0-2,0 1,0-2,0 0,0-1,1 0,-1-1,2-1,34 0,1-1,-1-3,-1-2,1-3,-2-1,1-3,-1-2,-2-2,1-2,-2-2,-1-2,20-16,-54 34,0-1,-1 0,-1-1,1 0,-1 0,0-1,-1 0,0-1,-1 0,0 0,0 0,-1-1,0 0,-1 0,0-1,-1 0,-1 1,0-1,2-12,-5 21,0-1,-1 1,1-1,-1 0,0 1,0-1,0 1,0 0,-1-1,1 1,-1 0,0 0,0 0,0 0,-1 0,1 0,0 0,-1 1,0 0,0-1,0 1,0 0,0 0,0 0,0 1,-1-1,1 1,0 0,-1 0,1 0,-1 0,0 1,-4-2,0 0,1 1,-1 1,0-1,0 1,0 0,0 1,0 0,0 0,1 1,-1 0,0 0,1 1,-4 1,5-1,0 0,0 1,0-1,1 1,-1 1,1-1,0 1,0 0,0 0,1 0,0 0,0 1,0 0,1 0,0 0,0 0,0 1,1-1,0 1,0-1,1 1,0 0,0 0,0-1,1 1,0 0,0 0,1 0,0 0,0-1,1 1,-1 0,4 5,1-3,2 0,-1 0,1 0,0-1,1-1,0 1,0-2,1 1,0-1,0 0,0-1,1-1,0 1,-1-1,2-1,-1 0,1-1,22 10,-22-8,-3-2,0 0,0 0,0 1,0 0,0 1,-1 0,0 0,1 1,-1 0,-1 0,1 1,-1 0,0 0,-1 1,1 0,-1 0,0 0,-1 1,0 0,0 0,-1 0,0 1,1 4,-3 0,-2-1,1 0,-2 1,0-1,0 0,-1 1,-1-1,0 0,0 0,-1-1,-1 1,0-1,-1 0,0 0,0 0,-5 4,-30 65,39-77,1 0,-1-1,1 1,0 0,0 0,1 0,-1 0,0 0,1 0,0 0,0 0,0 0,0 0,0 0,0 0,1 0,-1 0,1 0,0 0,0-1,0 1,1 1,9 7</inkml:trace>
  <inkml:trace contextRef="#ctx0" brushRef="#br0" timeOffset="515.712">1889 750,'-32'29,"1"2,2 1,1 1,2 1,1 1,1 2,3 0,-10 23,29-56,-1 1,1 0,0 0,0 0,0 0,1 0,0 0,0 0,0 0,1 0,0 1,0-1,0 0,0 0,1 0,0 1,0-1,0 0,1 0,0 0,0-1,0 1,0 0,1-1,0 1,0-1,0 0,0 0,1 0,-1 0,1-1,0 1,0-1,1 0,-1 0,1-1,-1 1,1-1,0 0,0 0,3 0,7-1,1-1,0-1,0-1,0 0,-1-1,1-1,-1 0,0-1,0-1,0 0,-1-1,0 0,0-2,-1 1,0-2,-1 1,0-2,4-4,32-28,-3-2,-1-2,-2-2,-3-2,20-33,-32 44,-1 0,-2-2,-1-1,-3-1,-2 0,3-12,-16 36,0 1,0-1,-2 0,-1 0,0 0,-1-1,-2 1,0 0,-1 0,-1 0,0 0,-2 0,0 1,-2-1,0 2,-2-3,5 10,0 0,-2 1,1-1,-1 1,-1 0,1 0,-2 1,1 0,-2 0,1 1,-1 0,0 1,0 0,-1 0,0 1,0 0,-1 0,0 2,0-1,0 1,0 1,-1 0,1 0,-1 1,0 1,1 0,-1 1,-8 0,1 7,0 1,0 1,0 0,1 1,1 1,0 1,1 1,0 0,0 1,2 0,0 1,0 1,2 0,0 1,0 1,2 0,0 0,2 1,0 0,-4 12,4-6,1 0,1 0,1 0,1 1,1 0,1-1,2 1,0 0,2 0,1 0,1-1,1 1,1-1,1 0,2-1,0 0,2 0,0-1,2 0,0-1,8 9,-6-11,1-1,1 0,0-1,2-1,0-1,0-1,1 0,1-2,1 0,0-2,0 0,1-1,1-1,-1-2,1 0,14 1,-23-5,-4 0,-1 0,1-1,0 0,0 0,-1-1,1-1,0 0,0 0,0-1,0-1,0 0,-1 0,1-1,0 0,-1-1,9-4,3-8,-4 3</inkml:trace>
  <inkml:trace contextRef="#ctx0" brushRef="#br0" timeOffset="1270.758">2510 1004,'28'3,"0"-2,0 0,0-2,0-2,0 0,0-2,0 0,-1-2,0-2,0 0,21-12,-36 15,-1-1,0-1,0 0,-1 0,0-1,0 0,-1-1,0 0,-1-1,0 1,-1-2,0 1,-1-1,0 0,-1 0,4-13,-8 21,0 0,0 1,0-1,-1 0,1 0,-1 0,0 0,0 0,0 0,-1 0,1 1,-1-1,0 0,0 0,-1 0,1 1,-1-1,0 1,1-1,-2 1,1 0,0 0,-1 0,1 0,-1 0,0 0,0 1,0-1,0 1,0 0,-1 0,1 0,-1 0,-1 0,-2-1,-1 0,1 1,-1 0,0 0,0 1,1 0,-1 0,0 1,0 0,0 0,0 1,0 0,1 1,-1-1,0 2,-6 1,0 4,0-1,0 2,1 0,1 0,-1 1,2 1,-1 0,1 1,1 0,0 0,1 1,0 0,1 1,1 0,0 0,1 1,-1 2,3-10,-1-1,1 1,1 0,-1 0,1 0,0 0,1 1,0-1,0 1,0 0,1 0,0-1,1 1,0 0,0 0,1 0,-1-1,2 1,-1 0,1 0,0-1,1 0,0 1,0-1,1 0,0 0,0-1,0 1,1-1,0 0,0 0,1 0,14 4,0-1,0-1,1-1,1-1,-1 0,1-2,-1-1,1 0,0-2,0 0,0-2,0 0,0-2,0 0,0-1,6-4,13-3,0-3,0-2,-2-1,0-2,-1-1,-1-2,-1-2,-1-2,22-20,-40 34,0-1,0 0,-2-2,0 0,0 0,-1-1,-1-1,-1 0,-1-1,0 0,-1-1,-1 0,-1-1,0 0,-2 0,0 0,-2-1,1-9,-5 27,0 1,0-1,0 0,-1 1,0-1,1 0,-1 1,0-1,0 1,0-1,-1 1,1-1,-1 1,1 0,-1 0,0 0,0 0,0 0,0 0,0 0,0 0,0 1,0-1,-1 1,1 0,-1 0,1 0,-1 0,0 0,1 0,-1 1,0-1,1 1,-1 0,0 0,0 0,-6-1,0 1,1 0,-1 1,0 0,1 0,-1 1,1 0,0 1,-1-1,1 2,-2 0,-10 8,0 1,1 1,1 1,0 0,1 1,-10 13,24-26,-1 1,1 0,0-1,0 1,1 0,-1 1,1-1,0 0,0 1,0-1,0 1,1 0,0 0,0-1,0 1,1 0,0 0,-1 0,2 0,-1 0,1-1,-1 1,1 0,0 0,1-1,0 1,-1 0,1-1,1 0,-1 1,0-1,1 0,0 0,0 0,0-1,1 1,9 5,1-1,0 0,0-1,0 0,1-1,0-1,0-1,12 3,-10-3,-1 0,1 2,-1 0,0 0,-1 2,1 0,7 6,-18-11,0 1,0 0,0 1,-1-1,0 1,0 0,0 0,0 0,-1 1,0-1,0 1,0 0,-1-1,1 1,-2 0,1 1,-1-1,0 0,0 0,0 1,-1-1,0 1,0-1,-1 0,0 0,0 1,-1 1,-4 18,3-18,1 0,-1 0,2 0,-1 0,1 0,0 0,1 1,0-1,0 0,1 0,0 0,0 1,1-1,0 0,1 0,0 1,7 4,0-8</inkml:trace>
</inkml:ink>
</file>

<file path=ppt/ink/ink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08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403 970,'-20'1,"1"2,-1 0,1 1,0 1,0 1,0 0,1 2,0 0,1 1,-1 0,2 2,-1 0,2 1,-4 3,7-4,0 1,1 0,0 1,1 0,1 1,0 0,0 0,2 1,-1 0,2 1,0-1,1 1,1 0,0 1,2-1,-1 1,2-1,0 1,1 0,1-1,2 16,-2-26,0-1,0 0,0 0,1 1,0-1,0 0,0 0,0-1,1 1,0 0,0-1,0 0,0 0,1 0,0 0,0 0,0 0,0-1,0 0,1 0,-1 0,1-1,0 1,0-1,0 0,0-1,0 1,0-1,1 0,-1 0,0-1,1 1,-1-1,0-1,1 1,-1-1,2 0,22-7,-1-2,0 0,0-2,-1-1,-1-2,0 0,-1-2,-1 0,-1-2,0-1,-1 0,-1-2,-2 0,0-2,7-12,21-19,-3-1,-3-3,-2-1,-3-2,-3-2,-2-1,-3-1,-3-1,-4-1,9-49,-25 93,-1-1,-1 0,-1-1,-1 1,-1 0,-2 0,0 0,-2 0,0 0,-2 1,-1-1,-1 1,-6-11,11 30,0 0,0 0,-1 0,0 0,0 1,0-1,-1 1,1 0,-1 1,0-1,0 1,0 0,-1 0,1 1,-1-1,1 1,-1 0,0 1,0-1,0 1,0 1,0-1,0 1,0 0,0 0,0 1,0-1,0 1,0 1,0-1,1 1,-1 0,0 0,1 1,0 0,-1 0,-4 3,-11 15,1 2,1 0,1 1,1 0,1 2,1 0,1 0,1 2,2-1,1 2,1-1,1 1,2 1,1-1,-2 29,3-24,0 0,2 0,2 0,1 0,1 0,2 0,2 0,1-1,1 0,2 0,1-1,2 0,11 20,-12-31,2-1,0 0,1-1,1 0,1-1,0-1,2-1,-1-1,2 0,0-1,1-2,0 0,1-1,9 3,-23-10,0-1,1 0,-1 0,1-1,-1 0,1-1,0 0,0 0,0-1,0 0,-1 0,1-1,0 0,0-1,-1 0,1 0,0-1,-1 0,0-1,0 1,0-2,0 1,-1-1,0 0,0-1,0 1,4-6,74-129,-71 124,-10 42,-3-15,0-3,1 0,0 0,1-1,0 1,0-1,0 0,1 1,0-1,1-1,-1 1,1-1,1 0,-1 0,1 0,0-1,0 0,1 0,-1-1,1 1,0-1,0-1,1 1,-1-1,1-1,-1 1,1-1,0-1,0 0,0 0,0 0,0-1,0 0,0 0,0-1,0 0,0-1,0 0,0 0,-1 0,2-2,22-8,0-2,-1-2,-1-1,-1 0,0-3,-1 0,18-18,-40 33,27-23,-2-1,-1-2,-1-1,-2-1,-1-1,-1-1,-3-2,0 0,-3-1,-1 0,-2-2,-1 0,-3-1,-1 0,-2 0,-2-1,-1-5,-16-41,10 86,0-1,0 1,0 0,-1 0,1 0,-1 0,1 0,-1 0,0 1,1-1,-1 0,0 1,0-1,0 1,0 0,-1 0,1 0,0 0,0 0,-1 0,1 1,-1-1,1 1,0-1,-1 1,1 0,-1 0,1 0,-1 0,1 1,-1-1,1 1,0-1,-1 1,-6 3,1 1,0-1,0 2,0-1,0 1,1 0,0 0,0 1,1 0,0 1,0-1,1 1,0 0,0 0,0 1,1-1,0 4,-23 52,3 1,3 2,3 0,3 1,3 0,3 1,1 41,6-53,2-1,3 1,3-1,9 41,9 98,-12-85,-7-91,-1 0,0 1,-2 0,0 0,-2 0,0-1,-1 1,-1 0,-1 0,0-1,-2 1,0-1,-1 0,-1-1,-1 1,-1-2,-2 5,10-20,0 0,0 0,0 0,0 0,0 0,-1 0,1 0,-1 0,1-1,-1 1,0-1,1 1,-1-1,0 1,0-1,0 0,0 0,0 0,0 0,-1 0,1-1,0 1,0-1,-1 1,1-1,0 0,-1 0,1 0,0 0,0 0,-1-1,1 1,0 0,-1-1,1 0,0 0,0 0,0 0,0 0,0 0,0 0,0 0,0-1,0 1,1-1,-1 0,1 1,-1-1,1 0,-1 0,1 0,0 0,0 0,0 0,0 0,0 0,1-1,-1 1,1 0,-1 0,1-1,0 1,0-1,3-18,1-1,2 1,0 0,1 0,1 0,1 1,1 0,0 1,5-5,10-22,251-409,-206 338,-19 40,-4-2,-3-3,-4-1,-3-2,-4-1,11-53,-37 106,-2-1,-1 0,-1 0,-2 0,-3-19,3 49,-1 1,0 0,0 0,0-1,0 1,0 0,-1 0,0-1,1 1,-1 0,0 0,-1 0,1 0,0 0,-1 0,0 0,1 1,-1-1,0 1,-1-1,1 1,0 0,-1-1,1 1,-1 0,0 1,1-1,-1 0,0 1,0 0,0 0,0-1,0 2,-1-1,1 0,0 1,0-1,-1 1,1 0,0 0,0 0,-1 1,0-1,-7 8,-1 0,1 1,0 1,0-1,1 1,1 1,0 0,0 0,1 1,0 0,1 1,1 0,0 0,0 0,2 0,-1 1,2 0,0 0,0 0,1 6,-9 55,3 0,3 0,4 1,7 57,52 466,-56-575,-1 1,-1 0,-1 0,-1-1,-1 1,-1-1,-1 0,-2 0,0 0,-2-1,0 0,-1-1,-2 0,0 0,-1-2,-2 1,-15 16,27-33,3-4,0 1,0 0,0-1,0 1,0 0,0-1,-1 1,1 0,0-1,0 1,-1-1,1 1,0 0,-1-1,1 1,-1-1,1 1,-1-1,1 1,-1-1,1 1,-1-1,1 0,-1 1,0-1,1 0,-1 1,1-1,-1 0,0 0,1 0,-1 0,0 1,1-1,-1 0,0 0,0 0,1 0,-1-1,0 1,1 0,-1 0,0 0,1 0,-1-1,1 1,-1 0,0-1,1 1,-1 0,1-1,-1 1,1-1,-1 1,1-1,-1 1,1-1,-1 1,1-1,0 0,-1 1,1-1,0 1,-1-1,42-127,65-115,-90 181,-3 0,-3-1,-3 0,-1-44,-6 81</inkml:trace>
  <inkml:trace contextRef="#ctx0" brushRef="#br0" timeOffset="270.893">1278 575,'0'5,"0"1</inkml:trace>
  <inkml:trace contextRef="#ctx0" brushRef="#br0" timeOffset="1003.606">2435 1111,'0'0,"28"9,1-1,0-1,0-2,0-1,1-1,-1-1,1-2,0-1,-1-1,1-1,15-5,-37 4,-1 0,1-1,-1 1,0-1,0-1,-1 1,0-1,0 0,0-1,-1 1,0-1,0 0,0-1,-1 1,0-1,-1 0,0 0,0 0,0 0,-1-1,-1 1,1 0,-1-1,-1 0,1 1,-2-1,1 1,-1-1,0 1,-1-1,1 5,-1-1,0 1,1 0,-2 0,1 0,0 0,-1 0,0 0,0 1,0 0,0-1,0 1,-1 0,0 0,1 1,-1-1,0 1,0 0,-1 0,1 0,0 0,-1 1,1 0,0 0,-1 0,0 0,1 1,-1 0,1 0,-1 0,0 0,1 1,-1 0,1 0,-1 0,1 0,0 1,-1 0,1 0,0 0,0 0,0 0,0 2,-13 7,1 2,1 0,0 0,1 2,0 0,1 0,1 1,1 1,0 0,1 1,1 0,1 0,0 1,1 0,1 0,1 0,1 1,0 0,2 0,0 0,2 16,-1-30,1 0,1 0,-1 0,1 0,0 0,1-1,-1 1,1 0,1-1,-1 1,1-1,-1 1,1-1,1 0,-1 0,1-1,0 1,0-1,0 0,1 0,-1 0,1 0,0-1,0 0,1 0,-1 0,0-1,1 1,0-1,-1-1,1 1,0-1,0 0,19-1,0-1,-1-1,1-1,-1-1,0-1,0-1,0-2,-1 0,0-1,-1-2,0 0,-1-1,0-1,0-1,-2-1,0-1,0-1,-2 0,0-1,-1-1,10-15,-3 4,-2-1,-1-1,-2 0,-1-1,-1-1,-2-1,7-28,-19 61,-1 0,0 0,0 0,1 0,-2 0,1 0,0 0,0-1,-1 1,1 0,-1 0,1-1,-1 1,0 0,0-1,0 1,0 0,-1 0,1-1,-1 1,1 0,-1 0,0-1,0 1,0 0,0 0,0 0,0 0,0 0,-1 0,1 1,-1-1,1 0,-1 1,0-1,0 1,0 0,0-1,0 1,0 0,0 0,0 0,0 1,0-1,-1 0,1 1,0-1,-3 1,-1 0,0 1,0 0,0 0,0 1,1 0,-1 0,0 0,1 1,-1 0,1 0,0 0,0 0,0 1,0 0,1 0,-1 0,1 1,0-1,1 1,-1 0,1 0,0 1,0-1,0 0,1 1,0 0,0 0,0 0,1-1,0 1,0 1,3-1,1-1,0 0,0 1,0-1,0 0,1-1,0 1,0-1,0 0,0 0,1 0,0 0,-1-1,1 0,1 0,-1 0,0 0,1-1,-1 0,3 0,19 12,-17-9,0 1,0-1,0 2,-1 0,0 0,0 0,-1 1,0 1,-1-1,1 1,-2 1,1-1,-1 1,-1 0,0 0,0 1,-1 0,0-1,0 3,6 159,-10-170,0 1,0-1,0 1,1-1,-1 1,1-1,0 0,0 1,0-1,0 0,0 0,0 0,0 0,1 0,-1 0,1 0,-1 0,1 0,0 0,0-1,0 1,0-1,0 0,1 1,14 5</inkml:trace>
  <inkml:trace contextRef="#ctx0" brushRef="#br0" timeOffset="1983.75">3423 1196,'302'-1,"-289"2,-1-2,0 1,1-2,-1 1,0-2,0 0,0 0,0-1,-1 0,1-1,-1-1,0 1,-1-2,0 0,0 0,0 0,-1-2,0 1,0-1,-1 0,0-1,-1 0,0 0,0 0,-1-1,-1 0,0 0,0-1,-1 0,0 1,0-6,-4 13,1 0,-1 0,0 0,0 0,0 0,-1 0,1 0,-1 0,0 0,0 1,0-1,-1 0,1 0,-1 1,0-1,0 1,0 0,-1-1,1 1,-1 0,0 0,1 1,-1-1,-1 1,1-1,0 1,0 0,-1 0,0 0,1 1,-1-1,0 1,1 0,-1 0,0 0,-4 0,-3 1,1 0,-1 1,0 0,0 1,1 0,-1 1,1 0,0 1,0 0,0 0,0 1,1 1,-1-1,2 1,-1 1,0 0,1 0,-3 4,3-2,1-1,0 1,1 1,0-1,0 1,1 0,0 0,1 1,0 0,0-1,1 1,1 0,0 1,0-1,1 0,1 0,0 1,0-1,2 2,-2-6,1 1,1-1,-1 0,1 0,0 0,1 0,0 0,0 0,0-1,1 1,0-1,0 0,1 0,-1 0,1-1,1 0,-1 0,1 0,-1 0,2-1,-1 0,0 0,1-1,-1 0,1 0,0-1,0 1,0-1,4 0,11-1,0-1,0-1,-1-1,1-1,-1-1,0-1,0 0,0-2,0 0,-1-2,-1 0,1-1,-2-1,1-1,2-2,21-15,-1-2,-1-1,34-36,-55 50,-19 19,0-1,0 1,1-1,-1 1,0-1,0 0,0 1,0-1,1 1,-1-1,0 0,0 1,1-1,-1 0,0 1,1-1,-1 0,0 1,1-1,-1 0,1 0,-1 1,0-1,1 0,-1 0,1 0,-1 0,1 1,-1-1,0 0,1 0,-1 0,1 0,-1 0,1 0,-1 0,1 0,-1 0,1-1,-1 1,0 0,1 0,-1 0,1 0,-1-1,1 1,-1 0,0 0,1-1,-1 1,0 0,1-1,-1 1,0 0,0-1,1 1,-1-1,0 1,0 0,-11 44,9-37,0-5,1 1,-1 0,1 0,0-1,-1 1,1 0,1 0,-1 0,0 0,1 0,-1 0,1 0,0 1,0-1,1 0,-1 0,0 0,1 0,0 0,0 0,0 0,0 0,0-1,0 1,1 0,0 0,-1-1,1 1,0-1,0 0,0 1,0-1,1 0,-1 0,1-1,-1 1,1 0,0-1,-1 1,1-1,0 0,3 1,7-3,1-1,-1 0,0-1,0 0,0-1,0 0,-1-1,0 0,0-1,0-1,-1 0,1 0,6-7,1 1,123-78,-141 90,0 0,0 0,1 1,-1-1,0 0,1 1,-1-1,0 1,1-1,-1 1,1 0,-1 0,1 0,-1 0,1 0,-1 0,1 0,-1 0,1 0,-1 1,1-1,-1 0,0 1,1 0,-1-1,1 1,-1 0,0-1,0 1,0 0,1 0,-1 0,0 0,0 0,0 1,0-1,-1 0,1 0,0 1,0-1,-1 0,1 1,0 0,6 71,-7-51,0-19,-1 1,1-1,1 1,-1-1,0 1,1-1,0 0,0 1,0-1,0 0,0 1,1-1,0 0,-1 0,1 0,0 0,0-1,1 1,-1 0,1-1,-1 0,1 1,0-1,0 0,0-1,3 3,8-3</inkml:trace>
  <inkml:trace contextRef="#ctx0" brushRef="#br0" timeOffset="2300.645">5342 236,'-26'98,"5"2,4 0,5 1,4 1,4 1,-19 131,-26-42,25-161,9-22</inkml:trace>
  <inkml:trace contextRef="#ctx0" brushRef="#br0" timeOffset="2538.493">4890 773,'39'0,"31"0,14 0,2 0,-9 0,-8 0,-5 0,-10 0,-4 0,-6 0,-5 0,-5 0,-4 0,-1 0,-1 0,-1 0,-5 0</inkml:trace>
  <inkml:trace contextRef="#ctx0" brushRef="#br0" timeOffset="8006.183">5878 857,'-5'14,"-1"20,-5 8,0 7,-4 0,2-4,2-4,-1-5,1-4,2-2,8-6,4-12,7-8,0-5</inkml:trace>
  <inkml:trace contextRef="#ctx0" brushRef="#br0" timeOffset="8385.884">6019 433,'-5'0,"-6"0,-6 0,0 5,-3 2,8-1,6-1</inkml:trace>
  <inkml:trace contextRef="#ctx0" brushRef="#br0" timeOffset="9241.106">6273 829,'-5'-2,"1"0,-1 1,0-1,0 1,0 0,0 0,0 1,0-1,0 1,0 0,0 1,0-1,0 1,0 0,0 0,0 1,0-1,1 1,-1 0,1 0,-1 1,1-1,0 1,0 0,0 0,0 1,-2 2,-85 111,81-101,2 1,0 0,1 0,1 0,1 1,0 0,1 0,1 0,1 0,0 1,1 12,2-27,-1 0,1 0,0 0,0 0,0 0,1 0,-1 0,1 0,0-1,0 1,0 0,0-1,1 0,0 1,-1-1,1 0,0 0,1-1,-1 1,0-1,1 1,-1-1,1 0,0-1,0 1,0-1,0 1,0-1,0 0,0 0,0-1,0 1,0-1,1 0,-1 0,0-1,0 1,0-1,0 0,0 0,0 0,0 0,0-1,3-1,14-8,0 0,-1-1,-1 0,0-2,-1-1,0 0,-1-1,-1-1,0 0,-1-1,-2-1,3-3,14-17,86-132,-117 237,-2-34,1-22,0 0,0 0,1 0,0 0,1 0,0 0,0 1,1-1,1 0,0 0,0 0,1 0,0-1,1 1,0-1,0 0,1 0,0 0,0-1,1 1,3 2,1-7,-1 0,1 0,0-1,0 0,0-1,0 0,1-1,-1 0,1 0,-1-1,1-1,-1 0,0 0,1-1,-1 0,4-2,9-5,0-2,-1-1,0 0,-2-2,1 0,-1-1,-1-1,-1-1,12-14,7-5,0 2,-1-3,-2 0,-1-2,-3-2,-1-1,-2-1,-2-1,10-25,-18 26,-1 1,-3-2,-1 0,-2-1,-2 0,-3 0,-1 0,-2-1,-3-35,-26-19,26 98,-1-1,1 1,-1-1,0 1,0-1,1 1,-2 0,1 0,0 0,0 0,-1 1,1-1,-1 0,1 1,-1 0,0 0,1 0,-1 0,0 0,0 0,0 1,0-1,0 1,1 0,-1 0,0 0,0 0,0 0,0 1,0-1,0 1,0 0,1 0,-1 0,-9 7,0-1,1 2,0 0,0 0,1 1,0 0,1 1,1 0,-1 0,2 1,-1 0,2 0,-1 1,2 0,-5 13,-13 36,3 0,2 2,3 0,-3 34,13-73,1 0,2 1,0-1,2 1,0-1,2 1,1-1,1 0,1 0,1 0,1 0,1-1,2 0,0-1,1 0,2-1,0 0,1-1,1 0,8 6,-7-7,2-2,0 0,2-1,-1 0,2-2,0 0,1-2,1 0,0-2,0 0,1-1,0-2,1 0,12 1,35-17,-54 1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27:45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98 114,'-47'358,"-4"-35,51-301</inkml:trace>
  <inkml:trace contextRef="#ctx0" brushRef="#br0" timeOffset="1101.302">800 90,'-1'-5,"-1"0,0 0,0 0,-1 1,1-1,-1 0,0 1,0 0,-1 0,1 0,-1 0,0 0,0 1,0-1,-1 1,1 0,-1 1,0-1,1 1,-1 0,0 0,0 0,-1 1,1-1,0 1,0 1,-1-1,1 1,-1 0,1 0,0 0,-1 1,1 0,0 0,0 0,0 1,0 0,0 0,-3 2,-6 3,1 2,0-1,1 2,0 0,0 0,1 1,1 0,0 1,0 1,1-1,1 1,0 1,-3 8,8-17,0 2,0-1,0 0,1 1,0-1,0 1,1-1,0 1,0 0,0 0,1 0,0 0,0-1,1 1,0 0,0 0,1-1,0 1,0-1,0 1,1-1,0 0,0 0,1 0,-1 0,1 0,0-1,1 0,0 0,-1 0,4 2,5-2,0-1,0 0,0-1,0 0,0-1,1 0,-1-1,1-1,-1 0,1-1,-1 0,1-1,-1 0,0-2,0 1,0-2,0 1,-1-2,1 0,-1 0,-1-1,1 0,-1-1,1-2,195-139,-207 150,0-1,0 0,0 1,0-1,0 0,0 1,0-1,0 0,0 1,0-1,0 0,0 1,0-1,0 0,0 1,0-1,1 0,-1 0,0 1,0-1,0 0,1 1,-1-1,0 0,0 0,1 0,-1 1,0-1,0 0,1 0,-1 0,0 0,1 1,-1-1,0 0,1 0,-1 0,0 0,1 0,-1 0,0 0,1 0,-1 0,0 0,1 0,-1 0,0 0,0 0,1-1,-1 1,0 0,1 0,-1 0,0 0,-17 41,11-29,-157 416,168-332,4-81</inkml:trace>
</inkml:ink>
</file>

<file path=ppt/ink/ink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57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6690 607,'28'-28,"2"1,1 1,0 2,2 1,1 2,1 1,10-3,-23 9,1 1,0 1,1 2,0 0,1 1,0 2,0 0,1 2,0 1,0 0,0 2,0 2,0 0,0 1,3 2,-25-2,0 0,0 1,0-1,-1 1,1-1,0 1,-1 0,0 1,1-1,-1 0,0 1,0 0,0 0,-1 0,1 0,-1 0,1 0,-1 1,0-1,0 1,-1 0,1-1,-1 1,0 0,0 0,0 0,0 0,-1 0,0 0,1 0,-1 0,-1 0,1 0,-1 0,1 0,-2 1,-3 14,0 0,-2-1,0 0,-2 0,1 0,-2-1,-1 0,0-1,-1 0,0-1,-2 0,-5 4,-155 164,88-96,3 3,-46 70,76-59,51-98,1 0,0 1,0-1,1 0,-1 1,1-1,-1 0,1 1,0-1,1 1,-1-1,0 1,1-1,0 0,0 1,0-1,0 0,0 0,1 0,-1 0,1 0,0 0,0 0,0 0,0-1,1 1,-1-1,1 1,-1-1,3 1,14 5,1-1,-1-1,1-1,0-1,1-1,-1 0,1-1,-1-2,1 0,-1-1,1-1,-1-1,0-1,0-1,0 0,-1-1,1-2,3-2,-8 6,0 0,0-1,0-1,-1 0,1-1,-2-1,1 0,-1-1,0-1,-1 1,0-2,1-2,0-4</inkml:trace>
  <inkml:trace contextRef="#ctx0" brushRef="#br0" timeOffset="450.215">7677 777,'394'-380,"-394"380,0 0,0 1,0-1,0 1,0-1,1 0,-1 1,0-1,0 1,0-1,0 0,1 1,-1-1,0 0,0 1,1-1,-1 0,0 1,1-1,-1 0,0 0,1 1,-1-1,0 0,1 0,-1 0,1 0,-1 1,0-1,1 0,-1 0,1 0,-1 0,0 0,1 0,-1 0,1 0,-1 0,0 0,1 0,-1 0,1-1,-1 1,0 0,1 0,-1 0,1 0,-1-1,0 1,1 0,-1 0,0-1,0 1,1 0,-1-1,0 1,1 0,-1-1,0 1,0 0,0-1,0 1,1-1,-1 1,-6 43,4-31,0-8,1 0,0 0,0 0,0 0,0 0,1 0,0 0,0 0,0 0,0 0,1 0,-1 0,1 0,0 0,0 0,0 0,1-1,-1 1,1 0,0-1,0 1,1-1,-1 0,1 1,-1-1,1 0,0-1,0 1,0 0,0-1,1 0,-1 0,1 0,0 0,-1 0,1-1,0 0,0 1,0-1,3 0,3-2,1-1,-1 0,0-1,0 0,0 0,-1-1,1 0,-1-1,0 0,0 0,0-1,-1-1,0 1,0-1,-1 0,0-1,0 0,0 0,-1 0,-1-1,1 0,1-4,51-59,-44 59</inkml:trace>
  <inkml:trace contextRef="#ctx0" brushRef="#br0" timeOffset="845.75">8636 354,'-6'15,"0"0,1 0,0 1,2 0,0 0,0 0,1 0,1 1,1-1,1 0,0 1,1-1,0 0,1 0,2 3,-4-16,0 1,1-1,-1 0,1 0,-1 0,1-1,0 1,0 0,0-1,0 1,1-1,-1 0,1 1,-1-1,1-1,0 1,0 0,-1 0,2-1,-1 0,0 0,0 0,0 0,0 0,1 0,-1-1,0 0,0 1,1-1,-1-1,0 1,1 0,-1-1,0 0,0 1,1-1,-1 0,2-2,9-3,0 0,-1-2,-1 1,1-2,-1 0,0 0,-1-1,1-1,2 0,0-1,-1-1,0 0,-1 0,-1-1,0-1,-1 0,0 0,-1-1,-1 0,-1-1,0 0,-1 0,-1 0,-1-1,0 0,-1 0,-1 0,-1 0,0 0,-1 0,-1 0,-1 0,-4-17,3 25,0 0,-1 0,0 1,-1-1,0 1,0 0,-1 1,0-1,0 1,-1 0,0 1,-1-1,0 2,0-1,0 1,-1 0,0 1,0-1,0 2,-1 0,-7-3,11 7,0-1,-1 1,1 0,0 1,-1-1,1 1,0 1,-1-1,1 1,0 0,0 1,0-1,1 1,-1 0,1 1,-1-1,1 1,0 0,0 0,1 1,-1-1,1 1,0 0,0 0,1 1,0-1,-1 1,2 0,-1 0,1 0,0 0,0 0,1 0,-1 0,1 1,1-1,-1 0,1 1,0-1,1 1,0-1,0 0,1 4,3 4,2 0,-1 0,2 0,0-1,0 0,1-1,1 0,0-1,1 1,0-2,0 0,1 0,1-1,-1 0,1-1,1-1,0 0,13 4,-1 2,1-1,1-2,-1 0,2-2,-1-1,1-1,0-2,20 0,-16-2</inkml:trace>
  <inkml:trace contextRef="#ctx0" brushRef="#br0" timeOffset="4031.902">7621 947,'337'-12,"-266"5,767-109,-333 6,-477 104</inkml:trace>
  <inkml:trace contextRef="#ctx0" brushRef="#br0" timeOffset="-5105.622">2964 269,'-284'637,"222"-515,-4-2,-50 64,110-176,-39 52,43-61</inkml:trace>
  <inkml:trace contextRef="#ctx0" brushRef="#br0" timeOffset="-4703.959">2823 410,'16'34,"-2"1,-1 0,-1 0,-3 2,0-1,-3 1,-1 0,-1 0,-3 1,-1-1,-1 1,-1 24,-1-45,1-1,1 0,1 1,0-1,1 1,1-1,0 0,1 1,1-1,0-1,2 1,0-1,0 1,1-2,5 7,-8-17,-1-1,2 0,-1 1,0-2,0 1,1 0,-1-1,1 0,0 0,0 0,0-1,0 0,0 0,0 0,0 0,0-1,0 0,1 0,-1 0,0-1,0 1,0-1,0-1,0 1,0-1,0 0,0 0,-1 0,1 0,-1-1,1 0,-1 0,0 0,0 0,-1-1,3-2,13-16,0-2,-1 0,-1-1,-2 0,0-2,-2 0,-1 0,-1-1,-1 0,1-11,14-42,-3-1,-4-1,-4 0,-3-2,-1-71,-10 127</inkml:trace>
  <inkml:trace contextRef="#ctx0" brushRef="#br0" timeOffset="-4319.217">3557 974,'-5'14,"1"-1,1 1,0 0,1 0,1 0,0 0,0 0,2 0,0 1,0-1,1 0,1-1,0 1,1 0,1-1,1 2,-4-12,0 1,0-1,1 0,0 0,-1-1,1 1,0 0,1-1,-1 0,0 0,0 0,1 0,0 0,-1-1,1 1,0-1,-1 0,1 0,0-1,0 1,0-1,0 0,0 0,0 0,0 0,0-1,-1 1,1-1,0 0,0 0,0-1,-1 1,1-1,-1 0,2-1,6-2,-1-1,0 0,-1-1,1 0,-1 0,-1-1,0 0,0-1,0 0,-1 0,5-8,-7 10,0-1,0 0,-1 0,0-1,0 1,-1-1,0 0,0 0,-1 0,0 0,-1 0,0 0,-1 0,0-1,0 1,-1 0,0 0,0-1,-1 1,0 0,-1 1,0-1,-1 0,1 1,-2-1,-4-6,3 9,0 0,-1 0,1 1,-1-1,-1 1,1 1,-1 0,0 0,0 0,0 1,0 0,-1 1,1 0,-1 0,0 0,1 1,-1 1,0 0,0 0,0 0,1 1,-1 1,0-1,1 1,-1 1,1 0,-7 3,-6 6</inkml:trace>
  <inkml:trace contextRef="#ctx0" brushRef="#br0" timeOffset="-3985.894">4234 326,'29'520,"-31"-274,-24-163,16-69</inkml:trace>
  <inkml:trace contextRef="#ctx0" brushRef="#br0" timeOffset="-3751.119">3952 664,'33'10,"31"2,14 1,-2-4,-4-2,-9-2,-11-3,-5-1,-5-1,-5 0,-4-1,-3 0,-2 1,0 0,-6 0</inkml:trace>
  <inkml:trace contextRef="#ctx0" brushRef="#br0" timeOffset="-3417.223">4799 861,'27'4,"1"-1,0-2,0-1,0-1,0-2,0 0,-1-2,1-1,-1-1,15-7,-39 13,1-1,-1 1,0-1,0 1,0-1,0 0,0 0,-1-1,1 1,-1 0,1-1,-1 0,0 1,0-1,0 0,0 0,-1 0,1 0,-1-1,0 1,1 0,-2-1,1 1,0-1,-1 1,1 0,-1-1,0 1,0-1,-1 1,1-1,-1 1,1-1,-1 1,0 0,0-1,-1 1,1 0,-1 0,0 0,1 0,-1 0,-1 0,1 0,0 1,-1-1,1 1,-1 0,0 0,0-1,-4-2,0 0,0 1,-1 0,0 0,1 0,-1 1,-1 0,1 1,0 0,-1 0,1 1,-1 0,0 0,1 1,-1 0,0 0,1 1,-1 1,1-1,-1 1,1 1,0-1,0 2,0-1,0 1,1 0,-1 0,1 1,0 0,-1 1,-6 6,0-1,0 2,1 0,1 0,0 1,1 1,1 0,0 0,1 1,0 0,2 1,0 0,1 0,0 1,1-1,-1 16,5-23,1-1,-1 1,2-1,0 1,0-1,1 0,0 1,0-1,1 0,0 0,1 0,0-1,0 1,1-1,0 0,0 0,1-1,0 0,1 0,-1 0,1 0,1-1,-1-1,9 6,1 1,1-2,0 0,1-1,0 0,0-2,0 0,1-1,0-1,1-1,-1-1,3-1,111-18,-108 10</inkml:trace>
  <inkml:trace contextRef="#ctx0" brushRef="#br0" timeOffset="-2948.76">1750 1567,'1112'-81,"-202"66,-136-4,-356-8,-394 26,0-1,-1-2,1 0,-1-1,0-2,-1 0,0-2,0 0,-1-1,0-1,13-10,-20 11</inkml:trace>
  <inkml:trace contextRef="#ctx0" brushRef="#br0" timeOffset="-2566.261">5759 664,'-10'14,"2"5,2 4,2-1</inkml:trace>
  <inkml:trace contextRef="#ctx0" brushRef="#br0" timeOffset="-2338.602">5645 1059,'5'14,"11"5,3 0</inkml:trace>
  <inkml:trace contextRef="#ctx0" brushRef="#br0" timeOffset="21072.39">1 2612,'28'9,"0"0,1-2,0-1,0-1,1-2,0-1,-1-1,1-2,0 0,-1-2,1-2,-1 0,0-2,26-11,-37 12,0-1,-1-1,0-1,-1 0,0-1,0-1,-1-1,0 0,-1-1,-1 0,0-1,-1-1,0 0,-1 0,-1-1,0-1,-2 0,3-5,-9 15,-1 1,0-1,0 0,-1 1,1-1,-1 0,-1 0,1 1,-1-1,-1 0,1 1,-1-1,0 1,0-1,-1 1,0 0,0 0,-1 0,1 1,-1-1,0 1,-1 0,1 0,-1 0,0 0,0 1,-1 0,1 0,-1 1,0-1,0 1,0 0,-1 1,1 0,0 0,-3 0,-9-3,0 2,0 1,-1 0,1 1,-1 1,1 1,-1 1,1 0,0 1,0 1,0 1,0 0,1 2,0 0,0 0,1 2,0 0,0 1,1 1,0 0,1 1,0 0,1 1,1 1,0 0,1 0,0 2,1-1,1 1,0 0,1 1,-5 16,10-23,0-1,1 1,-1 1,2-1,0 0,0 0,1 1,0-1,0 0,1 0,1 1,0-1,0 0,1 0,0 0,1-1,0 1,1-1,-1 0,2 0,-1-1,1 1,1-1,0 0,0-1,0 0,1 0,0 0,0-1,1 0,-1-1,1 0,9 4,12 0,-1-1,1-1,0-2,1-1,-1-1,1-1,-1-2,1-1,0-2,-1-1,23-6,-14 3,0-3,-1-1,0-1,-1-3,0 0,-2-3,11-7,52-35,-2-4,-2-5,7-13,-71 57</inkml:trace>
  <inkml:trace contextRef="#ctx0" brushRef="#br0" timeOffset="21809.17">1666 2159,'-70'36,"3"3,0 2,3 4,-58 51,99-77,4-6,1 2,1 0,0 1,1 0,0 2,1 0,2 0,-5 8,16-22,0-1,0 1,0 0,0 0,0 0,1 0,0 0,0 0,0 0,0 1,1-1,-1 0,1 1,0-1,0 0,1 1,0-1,-1 0,1 0,1 0,-1 1,0-1,1 0,0-1,0 1,0 0,1 0,-1-1,1 0,0 1,0-1,0 0,0 0,0-1,1 1,-1-1,1 1,0-1,0 0,0 0,0-1,0 1,0-1,0 0,0 0,1-1,-1 1,2-1,12-3,1-1,-1-1,0 0,0-1,0-2,-1 1,0-2,0 0,-1-2,-1 1,0-2,0 0,12-13,27-27,-2-2,-2-2,0-7,5-5,-5 11,-53 85,-146 270,60-130,-68 181,140-306,3 1,1 0,2 1,2 0,2 1,3 0,1 0,2 0,4 32,-2-69,-1 0,1-1,1 1,0 0,0-1,1 0,0 1,0-1,1 0,0 0,0-1,1 1,0-1,0 0,1 0,0-1,0 1,0-1,1-1,0 1,0-1,1 0,4 2,-10-7,1 1,-1-1,0 0,0 0,1 0,-1 0,0 0,1 0,-1-1,0 1,0-1,1 1,-1-1,0 0,0 0,0 0,0 0,0 0,0 0,0-1,-1 1,1-1,0 1,-1-1,1 0,-1 0,1 1,-1-1,0 0,0 0,0 0,0-1,0 1,0 0,-1 0,1 0,-1-1,0 1,1 0,-1 0,0-1,0 1,0 0,-1-1,1 1,-1 0,1 0,-1 0,0-1,1 1,-1 0,0 0,0 0,-1 0,1 0,-11-26,-1 0,-1 1,-1 0,-2 2,-1 0,0 0,-2 2,-1 0,0 2,-2 0,-16-11,19 14,-192-155,211 173,0 0,0 0,0-1,0 1,0 0,0 0,0-1,0 1,0-1,0 1,0-1,1 1,-1-1,0 0,0 1,1-1,-1 0,0 0,1 1,-1-1,0 0,1 0,-1 0,1 0,0 0,-1 0,1 0,0 0,-1 0,1 0,0 0,0 0,0 0,0 0,0 0,0 0,0 0,0 0,1 0,-1 0,0 0,1 0,-1 0,0 0,1 0,-1 0,1 1,0-1,-1 0,1 0,0 0,-1 1,1-1,0 0,0 1,-1-1,1 0,0 1,0 0,1-1,385-57,-22-16,-334 68</inkml:trace>
  <inkml:trace contextRef="#ctx0" brushRef="#br0" timeOffset="22920.553">2060 2386,'-4'36,"1"1,1 0,2 0,2 0,1 0,2-1,8 30,-12-60,1 0,0 0,0-1,0 1,0-1,1 1,0-1,0 0,1 0,-1 0,1 0,0-1,0 0,1 0,-1 0,1 0,0 0,0-1,0 0,0 0,1-1,-1 1,1-1,0 0,0-1,-1 1,1-1,0 0,0-1,0 0,0 0,0 0,0 0,0-1,0 0,0 0,0-1,5-1,7-6,1-1,-2-1,0 0,0-1,-1-1,-1-1,9-9,-12 12,2-1,0 0,0-1,-1-1,-1-1,-1 1,0-2,0 0,-2 0,0 0,-1-1,-1-1,0 1,-1-1,-1 0,-1-1,1-7,-17-86,4 94</inkml:trace>
  <inkml:trace contextRef="#ctx0" brushRef="#br0" timeOffset="23792.492">3161 2358,'36'-19,"-35"19,0-1,-1 1,1 0,0 0,-1-1,1 1,0 0,-1-1,1 1,-1 0,1-1,-1 1,1-1,-1 1,1-1,-1 1,1-1,-1 1,0-1,1 0,-1 1,0-1,0 0,1 1,-1-1,0 0,0 1,0-1,0 0,0 1,0-1,0 0,0 1,0-1,0 0,0 1,0-1,0 0,-1 1,1-1,0 0,-1 1,1-1,0 0,-1 1,1-1,-1 1,1-1,0 1,-1-1,0 1,1-1,-8 0,1 0,-1 0,1 0,-1 1,0 0,1 0,-1 1,1 0,-1 1,1 0,-1 0,1 0,0 1,-5 2,7-3,-21 10,0 0,1 2,0 1,2 1,0 2,0 0,2 1,0 1,1 1,1 0,-13 22,24-34,1 1,1 0,0 0,0 1,1-1,0 1,1 0,0 0,0 5,3-12,0 0,1 0,-1-1,1 1,0 0,0 0,1 0,-1 0,1-1,0 1,0 0,0 0,0-1,1 1,-1-1,1 1,0-1,0 0,0 1,0-1,1 0,0-1,-1 1,1 0,0-1,0 1,0-1,0 0,1 0,0 0,7 2,0-2,-1 1,1-1,0-1,0 0,0 0,0-1,0-1,0 0,0 0,0-1,0-1,0 1,-1-2,1 1,-1-2,0 1,0-1,4-4,26-14,-2 0,0-3,-2-1,20-21,-13 12,77-79,-120 116,0 0,0 0,0-1,1 1,-1 0,0 0,1 0,-1 0,0-1,1 1,-1 0,1-1,-1 1,1 0,0-1,-1 1,1 0,0-1,-1 1,1-1,0 1,-1-1,1 1,0-1,0 0,0 1,-1-1,1 0,0 0,0 0,0 0,0 1,0-1,0 0,-1 0,1-1,0 1,0 0,0 0,0 0,0-1,-1 1,1 0,0-1,0 1,0 0,-1-1,1 1,0-1,-1 0,1 1,0-1,-1 1,1-1,-1 0,1 0,-1 1,1-1,-1 0,0 0,1 1,-1-1,0 0,0 0,1 0,-1 0,0 1,0-1,0-1,0 89,-3-77,2 0,0-1,0 1,0 0,1-1,1 1,0 0,0-1,1 1,0-1,0 1,1-1,1 0,-1 0,1 0,1 0,0-1,0 0,1 0,0 0,0-1,1 1,2-2,0 0,0-1,1 0,0 0,0-1,0 0,0-1,0 0,1-1,0 0,-1 0,1-1,0-1,0 0,0 0,0-1,-1-1,1 1,0-2,-1 1,0-2,1 1,-1-2,-1 1,1-1,-1 0,1-1,-1 0,6-7,31-27,-2-3,-1-1,-3-2,30-45,-47 59,-1-1,-2-1,-1-1,-2 0,-1-2,-2 0,-2 0,-1-2,-2 1,-1-1,-3 0,1-18,-5 32,1 10,-1 0,0 0,-1-1,-1 1,0 0,-1 0,-1 0,0 0,-1 1,0-1,-2 0,5 13,1 0,-1 0,-1 1,1-1,0 0,0 0,-1 1,1-1,-1 0,1 1,-1 0,0-1,1 1,-1 0,0 0,0 0,0 0,0 0,0 0,0 1,0-1,0 1,0-1,-1 1,1 0,0 0,0 0,0 0,0 0,-1 0,1 0,0 1,0 0,0-1,0 1,0 0,0 0,0 0,0 0,0 0,0 0,-1 2,-62 68,53-43,0-1,2 2,1-1,1 2,2-1,1 1,1 0,2 0,0 0,2 0,2 3,-1-4,2-1,0 0,2 0,1 0,1 0,2-1,0 0,2-1,1 0,14 23,15 17,-40-66,-3-4</inkml:trace>
  <inkml:trace contextRef="#ctx0" brushRef="#br0" timeOffset="24025.511">3670 2132,'223'-20,"143"10,-331 11,0 2,0 1,-1 2,1 2,-2 1,21 8,-32-7,-5 0</inkml:trace>
  <inkml:trace contextRef="#ctx0" brushRef="#br0" timeOffset="24228.063">4685 2358,'-4'48,"-2"20,4 4,9-10,2-17</inkml:trace>
  <inkml:trace contextRef="#ctx0" brushRef="#br0" timeOffset="24476.49">4742 1821,'10'34,"2"10</inkml:trace>
  <inkml:trace contextRef="#ctx0" brushRef="#br0" timeOffset="24725.203">5081 2329,'-16'23,"1"1,1 0,1 1,1 0,1 1,1 1,2-1,-5 26,12-49,0 0,0 0,1 0,-1 0,1 0,0 1,0-1,0 0,0 0,0 0,1 0,-1 0,1 1,0-1,0 0,0 0,0-1,1 1,-1 0,1 0,-1-1,1 1,0 0,0-1,1 0,-1 0,0 1,1-2,-1 1,1 0,0 0,-1-1,1 1,0-1,0 0,0 0,0 0,0 0,0 0,0-1,0 0,1 1,-1-1,0 0,2-1,6-1,0 0,1-1,-1-1,0 0,-1 0,1-1,-1-1,0 1,0-2,-1 1,0-1,0-1,0 0,-1 0,0 0,-1-1,0-1,5-7,-5 5,0 0,0-1,-1 0,-1 0,0 0,-1-1,0 1,-1-1,-1 0,0 0,-1-1,0 1,-1 0,-1 0,0 0,-1-1,-1 1,0 1,0-1,-2 0,-5-11,8 20,-1 1,0 1,0-1,0 0,0 1,-1-1,1 1,-1 0,0 0,0 1,0-1,0 1,-1 0,1 0,0 0,-1 0,0 1,1 0,-1 0,0 0,1 1,-1-1,0 1,0 0,0 1,1-1,-1 1,0 0,0 0,1 0,-1 1,1 0,-1 0,1 0,0 0,0 0,0 1,0 0,0 0,0 0,1 0,0 1,-1 1,-10 11</inkml:trace>
  <inkml:trace contextRef="#ctx0" brushRef="#br0" timeOffset="25092.818">5476 2583,'224'-266,"-223"267,-1 0,0 0,0 0,0 0,1-1,-1 1,0 0,1 0,-1-1,1 1,-1 0,0 0,1-1,0 1,-1-1,1 1,-1 0,1-1,0 1,0-1,-1 0,1 1,0-1,0 1,-1-1,1 0,0 0,0 1,0-1,-1 0,1 0,0 0,0 0,0 0,0 0,0 0,-1 0,1-1,0 1,0 0,0 0,-1-1,1 1,0 0,0-1,-1 1,1-1,0 1,-1-1,1 1,0-1,-1 0,1 1,-1-1,1 0,-1 1,1-1,-1 0,0 1,1-1,-1 0,0 0,1 7,-1 1,1-1,0 1,0-1,1 0,-1 0,2 1,-1-1,0-1,1 1,1 0,-1 0,0-1,1 0,0 0,1 0,-1 0,1-1,0 0,0 1,0-2,0 1,1-1,0 0,0 0,-1 0,1-1,1 0,-1 0,0 0,1-1,-1 0,0 0,1-1,-1 0,5 0,0-2,0-1,-1 0,0 0,1-1,-1-1,-1 1,1-2,-1 1,0-1,0-1,0 1,-1-1,0-1,0 0,-1 0,5-8,81-155,-81 145,-4 8</inkml:trace>
  <inkml:trace contextRef="#ctx0" brushRef="#br0" timeOffset="28410.237">6717 2555,'-9'24,"-14"18,-6 5,-4 1,-1-3,0-5,2-9,1-5,-4-2,0-1,5 1,8-3</inkml:trace>
</inkml:ink>
</file>

<file path=ppt/ink/ink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4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1 693,'25'0,"1"0,0-2,-1-1,0-1,1-1,-1-1,-1-1,1-1,-2-2,1 0,17-11,4-6,-1-3,-2-1,-1-3,-1-1,-2-2,-1-1,23-34,77-75,-103 113,-18 17,0 0,0 2,2 0,0 0,0 2,2 0,16-8,-34 20,1 0,-1 1,0-1,0 0,1 1,-1-1,0 1,0-1,1 1,-1 0,0 0,1 0,-1 1,0-1,1 1,-1-1,0 1,1-1,-1 1,0 0,0 0,0 0,0 1,0-1,0 0,0 1,-1-1,1 1,0 0,-1-1,1 1,-1 0,1 0,-1 0,0 0,0 0,0 0,0 0,-1 1,1-1,0 0,-1 1,1-1,-1 0,0 1,0-1,0 0,0 1,0-1,-1 2,-3 24,-2 0,-1-1,-1 0,-1 0,-1 0,-2-1,0-1,-8 9,2 3,-187 336,204-368,0-1,-1 0,0 0,1 0,-2 0,1 0,0-1,-1 1,0-1,0 1,0-1,0 0,0 0,0 0,-1-1,0 1,1-1,-1 0,0 0,0 0,0-1,0 1,-1-1,1 0,0 0,-1 0,1-1,0 1,-1-1,1 0,-1-1,1 1,0-1,-1 0,1 0,0 0,-2-1,-44-64,41 42</inkml:trace>
</inkml:ink>
</file>

<file path=ppt/ink/ink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4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177 142,'-3'5,"-41"70,3 2,-24 64,42-26,22-111,1 0,1 0,-1 0,1 0,-1 0,1 0,0-1,1 1,-1 0,1 0,-1-1,1 1,0-1,1 1,-1-1,0 0,1 0,0 0,0 0,0 0,0-1,0 1,0-1,1 0,-1 0,1 0,2 0,10 3,0-2,1 0,-1-1,1 0,0-1,0-1,-1-1,1-1,0 0,-1-1,1 0,-1-2,0 0,0 0,-1-2,0 0,0-1,0 0,-1-1,2-2,-1-1,0 0,-1-1,-1-1,0 0,0-1,-2 0,0-1,-1 0,0-1,-1 0,-1 0,3-12,-6 18,-2 1,0-1,0 0,-1 0,0 0,-1-1,0 1,-1 0,0 0,-1 0,0-1,-1 1,0 0,-1 0,0 0,0 1,-1-1,-1 1,0 0,0 0,-1 0,0 1,-6-6,4 5,0 0,-1 1,-1 0,0 1,0 0,0 0,-1 1,0 0,-1 1,1 0,-1 1,0 0,0 1,-1 1,0-1,1 2,-1 0,0 1,0 0,0 1,0 0,0 1,0 0,0 1,1 1,-1 0,-10 4,-3 6</inkml:trace>
</inkml:ink>
</file>

<file path=ppt/ink/ink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5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1,'-22'40,"11"-3,2 0,2 1,1 0,2 0,1 0,2 0,2 1,2 4,-2 23,-17 196,-1-40,0-172,6-32</inkml:trace>
</inkml:ink>
</file>

<file path=ppt/ink/ink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0 113,'44'9,"47"0,23-4,6-6,-7-8,-9-2,-12-5,-13 1,-9-2,-8 2,-9-1,-9 2,-2 3,-4 4,-8 3</inkml:trace>
</inkml:ink>
</file>

<file path=ppt/ink/ink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6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0,'-14'34,"-2"4,1 1,2 1,2 0,-2 18,11-54,1 0,0 0,0 0,0 0,1 0,-1 1,1-1,0 0,0 0,1 1,-1-1,1 0,0 0,0 0,0 0,1 0,-1 0,1 0,0 0,0 0,0-1,1 1,-1-1,1 0,0 1,0-1,0-1,0 1,1 0,-1-1,1 1,3 1,6-4,0 0,0-1,0-1,0 0,0 0,0-1,-1-1,1 0,-1-1,0 0,0-1,-1 0,0-1,0 0,8-7,124-91,-142 104,1 0,-1 0,0 0,0 0,0 1,1-1,-1 0,0 1,0-1,1 1,-1-1,1 1,-1 0,1-1,-1 1,0 0,1 0,-1 0,1 0,-1 0,1 1,-1-1,0 0,1 1,-1-1,0 1,1-1,-1 1,0 0,1-1,-1 1,0 0,0 0,0 0,0 0,0 0,0 0,0 0,0 0,0 0,-1 1,1-1,0 0,-1 1,1-1,-1 0,1 1,-1-1,0 1,1-1,-1 0,0 2,3 14,-3-11,0 1,0 0,1 0,0-1,0 1,0-1,1 1,0-1,1 1,-1-1,1 0,0 0,1 0,-1-1,1 1,0-1,1 0,-1 0,1 0,0-1,0 1,1-1,-1-1,1 1,0-1,0 0,0 0,0 0,1-1,0 0,0-1,1 1,-1-2,1 1,-1-1,1 0,-1 0,1-1,-1 0,0-1,1 1,-1-1,0-1,0 1,0-1,0-1,-1 1,1-1,-1 0,0-1,0 1,0-1,-1 0,0-1,0 1,0-1,0 0,-1 0,1-4,10-14,-2-1,-2-1,0 0,-1-1,-2 0,0 0,-2 0,1-20,-5 22</inkml:trace>
</inkml:ink>
</file>

<file path=ppt/ink/ink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6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127 115,'-12'10,"1"0,1 1,-1 0,2 1,-1 0,2 0,-1 1,2 0,0 1,0-1,2 1,-1 1,2-1,0 1,1-1,0 3,3-13,0 0,1-1,0 1,-1 0,2 0,-1-1,0 1,1-1,-1 1,1-1,0 1,0-1,0 0,1 0,-1 0,1 0,0 0,-1-1,1 1,0-1,1 0,-1 0,0 0,1 0,-1 0,1-1,-1 0,1 0,0 0,0 0,-1 0,3-1,4 2,-1-1,1 0,-1 0,1-1,0-1,-1 0,1 0,-1-1,1 0,-1 0,0-1,7-3,-4-1,0-1,0-1,-1 0,0 0,-1-1,0 0,0-1,-1 0,-1-1,0 0,0 0,-1 0,-1-1,0 0,0-1,-2 1,0-1,0 0,0-9,-3 17,0 0,-1-1,0 1,0 0,-1 0,1-1,-1 1,-1 0,1 0,-1 0,0 0,-1 0,1 0,-1 1,0-1,-1 1,1 0,-1 0,0 0,0 0,-1 1,1-1,-1 1,0 0,0 1,-1-1,1 1,-1 0,1 1,-1-1,0 1,0 0,0 0,0 1,0 0,-4 0,-16-4</inkml:trace>
</inkml:ink>
</file>

<file path=ppt/ink/ink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7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1 398,'42'-20,"-1"-2,-2-1,0-2,22-20,-7 7,198-149,-141 150,-107 36,-1 1,1 0,-1 0,1 1,-1-1,0 1,1 0,-1-1,0 1,1 1,-1-1,0 0,0 1,0 0,0 0,0 0,0 0,-1 0,1 0,-1 1,1-1,-1 1,0 0,0-1,0 1,0 0,-1 0,1 0,-1 1,0-1,0 0,0 1,3 9,-2 0,0 1,0-1,-1 1,-1-1,0 1,-1-1,-1 1,0-1,0 1,-2-1,1 0,-2 0,0 0,0-1,-4 5,-4 9,-2-2,0 0,-2 0,-1-2,0 0,-2-1,-7 6,3-5,12-8,1-1,-2 0,0-1,0 0,-2-1,1-1,-1 0,0-1,-1-1,0-1,0 0,-1 0,0-2,0 0,0-1,-1-1,-6 0,20-4,1-1,-1 1,1-1,-1 0,1 0,0-1,-1 1,1 0,0-1,1 0,-1 0,0 0,1 0,0 0,0 0,0-1,0 1,0-1,0 0,1 1,0-1,0 0,0 0,0 0,1 0,-1 0,1 1,0-1,0 0,1 0,-1 0,1 0,0 0,0 0,0 0,0 1,1-1,-1 0,1 1,0-1,0 1,2-2,9-21</inkml:trace>
</inkml:ink>
</file>

<file path=ppt/ink/ink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7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82 118,'-21'67,"2"1,3 1,-4 55,19-120,0 1,-1-1,2 0,-1 1,1-1,-1 0,1 1,0-1,1 0,-1 1,1-1,0 0,0 1,0-1,0 0,1 0,0 0,0 0,0 0,0 0,1-1,-1 1,1-1,0 1,0-1,0 0,0 0,1-1,-1 1,1-1,0 1,0-1,0 0,0-1,0 1,0-1,1 1,6-3,0 0,1-1,-1 0,0-1,0 0,0 0,0-1,-1-1,0 0,0 0,0-1,0 0,-1-1,0 0,0-1,-1 0,0 0,0 0,-1-1,0 0,-1-1,0 0,0 0,-1 0,-1 0,4-11,-2 6,-2 1,0-1,-1 0,0 0,-1 0,-1 0,0 0,-1 0,-1-1,0 1,-1 0,-1 0,0 0,-1 1,-2-4,3 9,-1 0,0 0,-1 1,0-1,0 1,-1 0,0 0,0 1,0-1,-1 1,-1 1,1-1,-1 1,0 1,0 0,-1 0,1 0,-1 1,0 0,0 1,-1 0,1 0,-8 0,-44-2,36 5</inkml:trace>
</inkml:ink>
</file>

<file path=ppt/ink/ink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8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1,'15'128,"-5"1,-6 69,-45 159,30-285,-24 205,35-254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1:1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3049 919,'-2'-2,"0"0,0 1,0-1,0 1,0-1,-1 1,1 0,0 0,-1 0,1 0,-1 0,1 0,-1 1,1-1,-1 1,0 0,1 0,-1 0,1 0,-1 0,0 0,1 1,-1-1,1 1,-1 0,1 0,-1 0,1 0,0 0,-1 0,1 1,0-1,0 1,0-1,0 1,0 0,0 0,1 0,-1 0,1 0,-1 0,0 2,-43 101,44-100,0-1,1 1,0-1,0 1,0 0,0-1,1 1,-1-1,1 1,1-1,-1 0,0 1,1-1,0 0,0 0,0 0,1 0,-1 0,1-1,0 1,0-1,0 1,1-1,-1 0,1-1,-1 1,1 0,0-1,0 0,0 0,0 0,1-1,-1 1,0-1,1 0,-1 0,1-1,-1 1,1-1,0 0,-1 0,1 0,-1-1,1 0,-1 0,1 0,-1 0,0-1,0 1,1-1,-1 0,0-1,-1 1,3-2,8-9,-1 0,0-2,0 1,-2-2,0 0,-1 0,0 0,-2-2,0 1,0-1,-2 0,0 0,-1-1,-1 0,-1 1,-1-1,0-1,-1 1,-2 0,0 0,0 0,-2 0,0 0,-6-17,-61-72,68 106,0 1,0-1,-1 0,1 1,0-1,-1 1,1 0,-1 0,1 0,-1 0,1 0,-1 0,0 1,1-1,-1 1,0 0,1 0,-1 0,0 0,0 0,1 1,-1-1,0 1,1 0,-1 0,1 0,-1 0,1 0,-1 0,1 1,0-1,0 1,-1-1,1 1,0 0,0 0,1 0,-1 0,0 0,1 1,-1-1,1 0,0 1,-1 0,-4 12,1-1,0 0,1 1,1 0,0 0,1 0,1 0,0 1,1-1,1 0,0 0,1 1,0-1,2-1,-1 1,2 0,0-1,1 0,0 0,1 0,1-1,0 0,1 0,0-1,1-1,0 1,1-1,3 1,87 44,-82-54</inkml:trace>
  <inkml:trace contextRef="#ctx0" brushRef="#br0" timeOffset="930.549">3532 871,'-4'-1,"0"0,-1 1,1-1,-1 1,1 1,-1-1,1 0,-1 1,1 0,-1 0,1 1,0-1,0 1,0 0,0 0,0 0,0 0,0 1,1-1,-1 1,1 0,-1 0,0 2,-66 87,68-89,1 0,-1 0,0 0,1 0,-1 1,1-1,0 1,0-1,0 0,1 1,-1-1,1 1,0 0,0-1,0 1,0-1,1 1,0-1,-1 1,1-1,0 0,1 1,-1-1,1 0,-1 0,1 0,0 0,0 0,0 0,2 1,-2-2,1-1,0 1,0-1,0 0,0 0,0 0,0 0,0 0,1-1,-1 0,0 1,0-1,0 0,1-1,-1 1,0 0,0-1,0 0,0 0,0 0,0 0,0 0,0-1,0 1,0-1,-1 0,1 0,-1 0,1 0,-1 0,0 0,0-1,1 0,70-83,-2-20,-51 153,-21-43,1 0,-1 0,1 0,0 0,0 0,0 0,0 0,1 0,-1 0,1 0,0 0,0 0,1 0,-1 0,1-1,0 1,0 0,0-1,0 0,1 1,-1-1,1 0,0 0,0-1,0 1,0 0,1-1,-1 0,1 0,-1 0,1 0,0-1,0 1,-1-1,1 0,0 0,0 0,0-1,1 1,-1-1,0 0,0 0,0-1,0 1,4-2,-1-3,0-1,1 1,-2-2,1 1,-1-1,0 0,-1 0,1-1,-1 0,-1 0,0 0,0 0,0-1,-1 1,0-1,-1 0,2-8,4-9,19 87,-26-57,41 83,-41-85,0-1,-1 1,1-1,0 1,0-1,1 0,-1 1,0-1,0 0,1 0,-1 0,1 0,-1 0,1 0,-1 0,1-1,-1 1,1 0,0-1,-1 1,1-1,0 0,0 1,-1-1,1 0,0 0,0 0,-1-1,1 1,0 0,-1 0,1-1,0 1,-1-1,1 0,0 0,-1 1,1-1,-1 0,1 0,-1 0,0 0,1-1,-1 1,0 0,0 0,0-1,0 1,0-1,0 1,39-87,-38 80,0 0,0 0,1 0,0 1,0-1,1 1,0 0,0 0,1 0,0 1,0 0,0 0,1 0,0 0,2-1,-5 8,0-1,0 0,0 1,0 0,0 0,0 0,0 0,0 0,0 0,0 1,-1 0,1-1,-1 1,1 0,-1 0,1 0,-1 1,0-1,0 1,0-1,-1 1,1-1,0 1,-1 0,0 0,0 0,0 0,0 0,0 0,0 0,-1 0,0 0,1 0,-1 1,0-1,-1 0,1 0,-1 0,0 3,9 73,-4 1,-3 0,-3 0,-5 0,-2-1,-9 22,14-78,-1 0,-2 0,0 0,-1-1,-1 0,-2-1,0 0,-1-1,-1 0,0-1,-2 0,0-1,-2-1,1 0,-14 9,29-25,-1 1,0 0,1 0,-1 0,0-1,0 1,0-1,0 0,0 1,0-1,-1 0,1 0,0-1,-1 1,1 0,0-1,-1 1,1-1,-1 0,1 0,-1 0,1 0,-1 0,1 0,-1-1,1 1,0-1,-1 0,1 0,0 0,0 0,-1 0,1 0,0 0,0-1,0 1,0-1,0 0,1 1,-1-1,1 0,-1 0,1 0,-1 0,1 0,0-1,0 1,0 0,0-1,0 1,1 0,-1-1,1 1,0-1,-1 1,1 0,0-1,0 1,1-1,-1 1,1-1,-1 0,5-27,1 0,2 1,1 0,1 1,1-1,2 2,0 0,2 0,18-23,-19 26,142-198,-133 194</inkml:trace>
  <inkml:trace contextRef="#ctx0" brushRef="#br0" timeOffset="-3679.764">533 629,'-5'8,"2"-1,-1 1,1 0,0 0,1 0,-1 1,2-1,-1 1,1-1,1 1,-1-1,1 1,1-1,1 8,-2 6,0 14,0 61,-3 1,-5-1,-12 46,-17 2,27-134</inkml:trace>
  <inkml:trace contextRef="#ctx0" brushRef="#br0" timeOffset="-3379.777">1 822,'244'-128,"363"-98,-585 219</inkml:trace>
  <inkml:trace contextRef="#ctx0" brushRef="#br0" timeOffset="-2909.77">968 459,'-4'7,"1"1,0-1,1 1,0 0,0-1,0 1,1 0,1 0,-1 0,1 0,0 0,1 0,0 0,0 0,1 0,0 0,0-1,1 1,2 5,4 24,8 51,-4 0,-4 0,-4 1,-6 78,-4-75,8-92,1 0,-1 0,0 0,0 0,0-1,0 1,0-1,0 0,0 0,0 0,-1 0,1-1,0 1,-1-1,1 0,-1 1,1-1,-1 0,0 0,1-1,-1 1,-1 0,1-1,0 1,1-3,1 0,132-134,-135 140,1 1,0-1,-1 1,1-1,-1 1,0 0,1 0,-1-1,0 1,0 0,0 0,0 0,-1 0,1 0,0 1,-1-1,0 0,1 0,-1 0,0 0,0 1,0-1,0 0,-1 0,1 0,-1 0,1 1,-1-1,0 0,1 0,-1 0,-1 1,0 6,-12 107,14-114,0 0,0 0,0 0,0 1,1-1,-1 0,1 0,-1 0,1 0,0 0,0 0,0 0,0 0,0 0,1 0,-1-1,0 1,1 0,-1-1,1 1,0-1,-1 0,1 1,0-1,0 0,0 0,0 0,0 0,0-1,0 1,0 0,0-1,1 0,-1 1,0-1,0 0,0 0,1 0,-1 0,0-1,0 1,0-1,0 1,0-1,1 0,-1 0,0 0,1 0,12-5</inkml:trace>
  <inkml:trace contextRef="#ctx0" brushRef="#br0" timeOffset="-2209.851">1548 1040,'-2'57,"5"-47,1 1,0-1,1-1,0 1,1-1,0 0,0 0,1-1,0 1,1-1,0-1,0 0,0 0,1 0,0-1,0-1,1 1,-1-2,7 3,-9-9,0 0,0-1,-1 0,1 0,-1 0,0-1,0 0,0 0,0-1,-1 1,1-1,-1 0,0-1,-1 1,1-1,-1 0,-1 0,1-1,-1 1,0-1,0 0,-1 1,0-1,0 0,-1 0,1-1,-1-4,2 6,-1-1,1 0,-1 0,0 0,-1 0,0 0,0-1,-1 1,1 0,-2 0,1-1,-1 1,0 0,0 0,-1 0,0 0,-1-3,-7-1</inkml:trace>
  <inkml:trace contextRef="#ctx0" brushRef="#br0" timeOffset="-1279.896">2081 1016,'-38'70,"30"-7,6-38,1-55,1 18,1 1,0-1,0 1,1-1,0 1,1 0,1 0,0 0,0 0,1 1,0-1,1 1,0 0,1 1,0 0,0 0,1 0,0 1,0 0,1 0,0 1,6-3,-13 9,0 1,0-1,0 1,0-1,0 1,1 0,-1 0,0 0,0 0,0 0,0 1,0-1,1 1,-1-1,0 1,0 0,0-1,0 1,0 0,-1 0,1 1,0-1,0 0,-1 1,1-1,-1 1,1-1,-1 1,1 0,-1-1,0 1,0 0,0 0,0 0,0 0,-1 0,1 0,0 0,-1 0,0 0,1 0,-1 1,0-1,0 0,0 0,-1 0,1 0,0 1,-1-1,0 2,-2 12</inkml:trace>
  <inkml:trace contextRef="#ctx0" brushRef="#br0" timeOffset="-869.949">2517 919,'-2'-2,"1"1,-1-1,0 1,1-1,-1 1,0 0,0 0,0 0,0 0,0 0,0 0,0 0,-1 1,1-1,0 1,0-1,0 1,-1 0,1 0,0 0,0 0,-1 0,1 1,0-1,0 1,-1-1,1 1,0 0,0 0,0 0,0 0,0 0,0 0,1 1,-3 0,3-1,0-1,0 1,0 0,0 0,0-1,0 1,0 0,0 0,0 0,0 0,0 0,0 0,1 0,-1 1,0-1,1 0,-1 0,1 0,-1 1,1-1,0 0,-1 1,1-1,0 0,0 1,0-1,0 0,0 1,0-1,1 0,-1 0,0 1,1-1,-1 0,1 1,-1-1,1 0,-1 0,1 0,0 0,0 0,0 0,0 0,-1 0,1 0,0 0,1 0,-1 0,0-1,0 1,0 0,1 0,67 22,-67-23,1 0,-1 1,0-1,0 0,1 1,-1-1,0 1,0 0,0 0,1 0,-1 0,0 0,0 0,-1 1,1-1,0 1,0-1,-1 1,1 0,-1-1,1 1,-1 0,0 0,1 0,-1 0,0 0,0 0,-1 1,1-1,0 0,-1 0,0 1,1-1,-1 0,0 1,0-1,0 0,0 0,-1 1,1-1,-1 0,1 1,-1-1,0 0,0 0,0 0,0 1,-66 93,1-64,50-32</inkml:trace>
  <inkml:trace contextRef="#ctx0" brushRef="#br0" timeOffset="5759.82">7790 315,'-5'-2,"0"1,0 0,0 0,0 0,-1 0,1 1,0 0,0 0,-1 1,1 0,0-1,0 2,0-1,0 0,0 1,0 0,0 0,0 1,1-1,-1 1,1 0,0 0,0 1,0-1,0 1,1 0,-1 0,1 0,-1 2,-3 3,0 0,1 1,0 0,1 0,0 0,0 1,1 0,1 0,0 0,0 0,1 0,-1 10,3-17,0 1,-1-1,1 1,1-1,-1 0,1 1,-1-1,1 0,0 0,1 1,-1-1,1 0,0 0,0 0,0-1,0 1,1 0,0-1,-1 1,1-1,0 0,1 0,-1 0,0-1,1 1,0-1,0 0,-1 0,1 0,0 0,1-1,-1 1,0-1,3 0,11-1,-1 0,1-2,-1 0,1-1,-1-1,0 0,0-1,-1-1,0-1,0 0,0-1,-1-1,0 0,-1-1,0-1,6-6,115-123,-131 135,0-1,0 1,-1-1,0 0,0 0,0 0,-1 0,1 0,-2-1,1 1,-1-1,0 1,0-1,-1 1,0-1,0 0,0 1,-1-1,0 1,0-1,-1 1,0-1,0 1,0 0,-1 0,0 0,-2-3,0 4,1 0,-1 0,0 0,0 1,-1 0,0 0,1 0,-1 0,0 1,-1 0,1 1,0-1,-1 1,0 0,1 1,-1 0,0 0,0 0,0 1,0 0,0 0,1 1,-1 0,-3 1,-158 55,71 11,57-33</inkml:trace>
  <inkml:trace contextRef="#ctx0" brushRef="#br0" timeOffset="6109.809">7911 581,'-17'2,"0"2,0 0,1 1,0 0,0 1,0 1,1 1,-1 0,2 1,0 1,0 0,0 1,1 0,1 1,0 0,1 1,0 0,1 1,0 1,-1 3,7-14,0 0,1 0,-1 0,1 0,0 1,0 0,0-1,1 1,0 0,-1 0,2 1,-1-1,1 0,0 1,0-1,0 0,1 1,-1-1,1 1,1-1,-1 1,1-1,0 1,0-1,1 0,-1 0,1 1,1-1,-1 0,1-1,-1 1,1 0,1-1,-1 0,0 1,1-1,0 0,0-1,0 1,1-1,-1 0,1 0,0 0,2 0,9 0,-1 0,1-1,0-1,0-1,0 0,0-1,0-1,-1 0,1-1,0-1,-1 0,0-1,0-1,-1 0,1-1,-1-1,-1 0,1-1,-1 0,-1-1,0 0,0-1,-1-1,-1 0,0 0,2-3,-9 8,-1 0,1 0,-1 0,0-1,-1 1,0 0,0-1,-1 1,0-1,0 1,0-1,-1 1,0 0,-1-1,0 1,0 0,0 0,-1 0,0 0,0 0,-1 1,0 0,0-1,-1 1,1 1,-1-1,-1 1,1 0,-1 0,1 0,-2 1,1 0,0 0,-1 0,1 1,-1 0,0 0,0 1,-1 0,1 0,0 1,0 0,-1 0,1 1,-1-1,-4 2,-112 19,91-8</inkml:trace>
  <inkml:trace contextRef="#ctx0" brushRef="#br0" timeOffset="6429.806">8492 0,'-19'51,"-13"212,15-28,15-215,1-3</inkml:trace>
  <inkml:trace contextRef="#ctx0" brushRef="#br0" timeOffset="6829.772">8177 387,'178'-122,"9"-22,-146 117,-40 27,0 0,0 0,0 0,0 0,-1 0,1 0,0 1,0-1,0 0,0 1,-1-1,1 0,0 1,0-1,-1 1,1-1,0 1,-1-1,1 1,0-1,-1 1,1 0,-1-1,1 1,-1 0,0 0,1-1,-1 1,0 0,1 0,-1 0,0 0,0-1,0 1,1 0,-1 0,0 0,0 0,0 0,-1-1,1 1,0 0,0 0,0 0,-1 0,1-1,0 1,-1 0,1 0,-1-1,1 1,-1 0,1 0,-9 49,6-44,0 1,0-1,1 1,-1 0,1-1,1 1,-1 0,1 0,1 0,-1 1,1-1,1 0,-1 0,1 0,0 0,1 0,-1 0,1 0,1-1,-1 1,1-1,1 1,-1-1,1 0,0 0,0 0,1-1,-1 0,1 1,1-2,-1 1,1-1,-1 1,1-2,0 1,1-1,0 1,128-9,-101 44,-31-28,3 4</inkml:trace>
  <inkml:trace contextRef="#ctx0" brushRef="#br0" timeOffset="3412.936">4911 1185,'48'-113,"107"-225,-3 39,-152 298,1 0,-1 0,1-1,-1 1,1 0,-1 0,1 0,0 0,0 0,-1 0,1 0,0 0,0 0,0 0,0 0,0 0,0 1,1-1,-1 0,0 1,0-1,0 1,1 0,-1-1,0 1,1 0,-1 0,0-1,0 1,1 0,-1 0,0 1,1-1,-1 0,0 0,1 1,-1-1,0 0,0 1,0 0,1-1,-1 1,0-1,0 1,0 0,0 0,0 0,0 0,0 0,0 0,-1 0,1 0,0 0,0 0,0 1,37 79,-31-62,7 15,7 11,-2 1,-2 0,-2 2,-2 0,-2 1,-3 0,-1 3,-6-49,-1-1,0 1,0-1,0 1,0 0,0-1,-1 1,1-1,-1 1,0-1,0 1,1-1,-2 1,1-1,0 0,0 0,-1 1,1-1,-1 0,0 0,1 0,-1-1,0 1,0 0,0-1,-1 1,1-1,0 0,0 0,-1 0,1 0,-1 0,1 0,-1 0,1-1,-1 0,0 1,1-1,-1 0,1 0,-1 0,0-1,1 1,-1 0,1-1,-1 0,1 0,-1 0,1 0,0 0,-1 0,1 0,-2-2,-25-9,-1-1,2-2,0 0,1-2,0-1,-15-14,-5-3,-55-31,91 58</inkml:trace>
  <inkml:trace contextRef="#ctx0" brushRef="#br0" timeOffset="3939.933">5709 968,'3'0,"0"1,-1-1,1 1,-1 0,1 0,-1 1,1-1,-1 0,0 1,0-1,0 1,0 0,0 0,0 0,0 0,0 0,-1 0,1 0,-1 0,0 1,1-1,-1 1,0-1,0 1,-1-1,1 1,0 0,-1-1,0 1,0 0,0-1,0 1,0 1,-1 97,1-93,-1-1,1 1,-2 0,1-1,-1 1,0-1,0 0,-1 0,0 0,0 0,0 0,-1 0,0-1,-1 0,0 0,1 0,-2 0,1-1,-1 0,0 0,0 0,0-1,0 0,-2 0,5-5,1-1,-1-1,1 1,0 0,0-1,0 1,0-1,0 1,0-1,1 0,-1 0,1 0,0 0,0 0,0 0,0 0,0 0,1-1,0 1,-1 0,1 0,0-1,1 1,-1 0,0 0,1 0,0-1,0 1,0 0,0 0,0 0,2-2,-3 5,13-51,3 1,1 0,3 1,2 1,2 1,5-3,-11 17,2 1,1 1,1 1,2 1,1 1,1 0,8-3,-33 29,0 0,0 1,0-1,-1 1,2 0,-1-1,0 1,0 0,0 0,0-1,1 1,-1 0,1 0,-1 0,1 1,-1-1,1 0,-1 1,1-1,0 1,-1-1,1 1,0 0,-1-1,1 1,0 0,0 0,-1 0,1 1,0-1,-1 0,1 1,0-1,-1 1,1-1,0 1,-1 0,1-1,-1 1,1 0,-1 0,0 0,1 1,-1-1,0 0,0 0,0 1,0-1,0 0,0 1,0-1,0 1,-1 0,1-1,0 1,-1-1,0 1,1 0,-1 0,0-1,0 1,0 0,0 0,-7 26,-2 0,-1 0,-1-1,-1 0,-1-1,-2-1,0 0,-2-1,-1 0,-1-2,0 0,-2-1,-9 6,-12-3,40-31</inkml:trace>
  <inkml:trace contextRef="#ctx0" brushRef="#br0" timeOffset="4439.899">6097 944,'15'-4,"0"0,-1 0,1-2,-1 0,0 0,0-2,-1 1,0-2,-1 0,0 0,0-1,-1 0,0-1,0-1,-2 0,1 0,-2 0,1-2,-2 1,0-1,0 0,-2 0,1 0,-2-1,1-4,-2 13,0 1,-1-1,0 0,0-1,0 1,0 0,-1-1,0 1,-1-1,1 1,-1-1,-1 1,1 0,-1-1,0 1,0-1,-1 1,0 0,0 0,-2-4,0 9,1 0,-1 0,1 1,-1 0,1 0,-1 0,0 0,1 0,-1 1,1-1,-1 1,1 0,0 0,-1 0,1 1,0-1,0 1,0-1,0 1,0 0,0 1,0-1,1 0,-1 1,1-1,-1 1,1 0,0 0,0 0,1 0,-1 0,0 0,1 1,0-1,0 0,0 1,-1 0,1 0,-1 0,1 0,0 0,0-1,1 2,-1-1,1 0,0 0,0 0,0 0,1 0,-1 0,1 0,0 0,0 0,0 0,1-1,-1 1,1 0,0-1,0 1,0-1,1 1,-1-1,1 0,0 0,0 0,0-1,0 1,0-1,0 1,1-1,-1 0,1-1,0 1,-1 0,1-1,0 0,0 0,0 0,0 0,0-1,0 0,0 1,0-2,0 1,0 0,0-1,0 0,4 0,18-3,-25 2,0 1,1 0,-1 0,1 0,-1 0,1 0,0 0,-1 1,1-1,0 1,0-1,-1 1,1-1,0 1,0 0,0 0,-1 0,1 0,0 0,0 0,0 1,-1-1,1 0,0 1,0 0,-1-1,1 1,0 0,-1 0,1 0,-1 0,1 0,-1 0,0 0,1 0,-1 1,0-1,0 1,0-1,0 1,0-1,0 1,0-1,0 1,-1 0,1 0,-1-1,1 1,-1 0,0 0,0-1,1 1,-1 0,0 0,-1 0,1 0,0-1,-1 1,1 0,-1 0,1 0,-16 41,13-37,0 0,0-1,0 2,1-1,0 0,0 0,1 1,0-1,0 1,0-1,1 1,0-1,0 1,1-1,0 1,0-1,0 1,3 5,6 3</inkml:trace>
  <inkml:trace contextRef="#ctx0" brushRef="#br0" timeOffset="4709.881">6750 701,'-8'9,"-7"10,-5 6,0 4,1 0,3 0,4-2,4 0,8-5,3-7</inkml:trace>
  <inkml:trace contextRef="#ctx0" brushRef="#br0" timeOffset="4959.896">6701 363,'-4'-4,"3"-2,1 1</inkml:trace>
  <inkml:trace contextRef="#ctx0" brushRef="#br0" timeOffset="5209.866">7016 169,'-22'148,"-6"360,-15-297,40-202</inkml:trace>
  <inkml:trace contextRef="#ctx0" brushRef="#br0" timeOffset="8139.682">387 1935,'249'-54,"355"-58,5 27,198 13,951-58,28 3,-255 46,-701 42,-531 37,-275 2</inkml:trace>
</inkml:ink>
</file>

<file path=ppt/ink/ink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8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1,'-9'35,"2"0,1 1,1 0,2 1,2-1,2 0,2 14,-3-45,1 0,0 0,0 0,0 0,1 0,0-1,0 1,0-1,0 1,1-1,-1 0,1 0,0 0,1 0,-1-1,1 1,-1-1,1 0,0 0,0 0,0 0,1-1,-1 0,1 0,-1 0,1 0,0-1,0 1,0-1,0-1,-1 1,1-1,0 1,0-2,0 1,0 0,5-2,4-2,1-1,-1-1,0 0,-1-1,1 0,-2-1,1-1,-1 0,0 0,-1-2,0 1,0-1,-1-1,-1 0,0 0,-1-1,0 0,-1 0,0-1,-1-1,0 1,0 1,-2-1,0 0,0-1,-1 1,-1 0,0-1,-1 0,-1 1,-1-15,0 5</inkml:trace>
</inkml:ink>
</file>

<file path=ppt/ink/ink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9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1,'-8'5,"1"0,0 0,0 1,1 0,-1 1,1-1,1 1,-1 0,1 1,0-1,1 1,0 0,0 0,1 1,0-1,0 1,-1 7,-22 156,19-94,-23 124,13-101,4 1,1 100,13-178</inkml:trace>
</inkml:ink>
</file>

<file path=ppt/ink/ink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9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47,'38'0,"32"0,14 0,-3 0,-5 0,-11-5,-7-1,-9 0,-7 1,-2 2,-3-4,-2-1,-8 2</inkml:trace>
</inkml:ink>
</file>

<file path=ppt/ink/ink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9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1,'0'33,"5"12,2-3</inkml:trace>
</inkml:ink>
</file>

<file path=ppt/ink/ink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9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0,'0'10,"0"7,0 2</inkml:trace>
</inkml:ink>
</file>

<file path=ppt/ink/ink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40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85,'-14'22,"1"2,2-1,0 2,1-1,2 1,0 1,2 0,-3 23,8-47,1 1,0 0,0-1,0 1,0 0,0 0,0-1,1 1,0 0,-1 0,1-1,0 1,0-1,0 1,0-1,1 1,-1-1,1 0,0 0,-1 0,1 0,0 0,0 0,0 0,0 0,1-1,-1 1,0-1,1 0,-1 1,1-1,-1 0,1-1,0 1,-1 0,1-1,0 1,0-1,-1 0,1 0,0 0,0 0,-1-1,1 1,0-1,-1 0,2 0,7-1,0-1,-1 0,1-1,-1 0,0 0,0-1,-1 0,1-1,-1 0,0-1,-1 0,0 0,0-1,0 0,-1 0,0-1,-1 0,0 0,0-1,-1 1,0-1,-1 0,0-1,0 1,-1-1,-1 1,0-1,0 0,-1-3,-7-98,6 110,-1-1,0 0,0 0,0 0,0 1,0-1,0 0,-1 1,0-1,1 1,-1 0,0 0,0-1,0 1,0 0,0 0,-1 1,1-1,-1 0,1 1,-1 0,1-1,-1 1,0 0,0 0,1 1,-1-1,0 1,0-1,0 1,0 0,0 0,0 0,0 0,-2 1,-17 3</inkml:trace>
</inkml:ink>
</file>

<file path=ppt/ink/ink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40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0 277,'254'-245,"-207"214,-48 72,-3 53,4-91,1-1,-1 1,1 0,0-1,0 1,0-1,0 0,1 1,-1-1,1 0,-1 0,1 0,0 0,0 0,0 0,0 0,0-1,0 1,0-1,0 1,1-1,-1 0,1 0,-1 0,1 0,-1 0,1-1,0 1,-1-1,1 0,0 0,-1 0,1 0,0 0,7-2,0 0,-1-1,1 0,-1 0,1-1,-1-1,0 0,-1 0,1 0,-1-1,0 0,0-1,-1 0,0 0,0 0,-1-1,0 0,3-6,52-50,-46 52</inkml:trace>
</inkml:ink>
</file>

<file path=ppt/ink/ink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47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58,'1'-1,"-1"0,1-1,0 1,-1-1,0 1,1-1,-1 1,0-1,0 1,0-1,0 1,0-1,0 1,0-1,0 1,-1-1,1 1,-1-1,1 1,-1 0,1-1,-1 1,0 0,0-1,1 1,-1 0,0 0,0 0,-1-1,1 1,0 0,0 1,0-1,-1 0,1 0,0 0,-1 1,1-1,0 1,-1-1,1 1,-1 0,1-1,-1 1,1 0,-2 0,-75-7,-67 52,142-44,0-1,0 1,1 0,-1 0,1 1,-1-1,1 0,-1 1,1 0,0-1,0 1,0 0,0 0,0 0,0 1,0-1,1 0,-1 1,1-1,0 1,0-1,0 1,0 0,0-1,0 1,1 0,-1 0,1-1,0 1,0 0,0 0,0 0,0 0,1-1,-1 1,1 0,0 0,0-1,0 1,0-1,0 1,0 0,1-1,-1 0,1 1,0-1,0 0,0 0,0 0,0 0,10 8,0-1,0-1,1 0,0-1,1 0,0-1,0 0,0-1,0-1,2 0,62 24,-76-28,0 0,0 1,0-1,0 1,0 0,0 0,0 0,0 0,0 0,-1 0,1 0,0 0,-1 1,1-1,0 1,-1-1,0 1,1 0,-1-1,0 1,0 0,0 0,0 0,0 0,-1 0,1 0,-1 0,1 0,-1 0,1 0,-1 0,0 1,0-1,0 0,-1 0,1 0,0 0,-1 0,1 0,-1 0,0 0,0 0,0 0,0 0,0 0,0 0,0-1,0 1,-1 0,1-1,-1 1,-16 9,0 0,0-2,-1 0,-1-1,1-1,-16 4,-15 5,22-6,3-1</inkml:trace>
</inkml:ink>
</file>

<file path=ppt/ink/ink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47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0,'-19'20,"-6"10,0 1</inkml:trace>
</inkml:ink>
</file>

<file path=ppt/ink/ink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52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6 985,'0'0,"1"-1,0 1,-1 0,1 0,-1-1,1 1,0 0,-1-1,1 1,-1 0,1-1,-1 1,1-1,-1 1,0-1,1 1,-1-1,1 0,-1 1,0-1,0 1,1-1,-1 0,0 1,0-1,0 0,0 1,1-1,-1 0,0 1,0-1,0 1,-1-1,1 0,0 1,0-1,0 0,0 1,-1-1,1 0,0 1,0-1,-1 1,1-1,-1 1,1-1,0 1,-1-1,1 1,-1-1,1 1,-1-1,1 1,-1 0,0-1,1 1,-1 0,1 0,-1-1,0 1,1 0,-1 0,0 0,1 0,-1 0,0 0,1 0,-2 0,154-152,-82 73,-3-4,-4-2,43-80,-94 146,32-57,-2-3,-4 0,-1-9,-36 84,17-36,-17 39,-1 1,1-1,-1 1,1-1,-1 1,1 0,-1-1,1 1,-1 0,1-1,-1 1,1 0,0 0,-1 0,1 0,-1-1,1 1,0 0,-1 0,1 0,-1 0,1 0,0 0,-1 1,1-1,-1 0,1 0,0 0,-1 0,1 1,-1-1,1 0,-1 1,1-1,-1 0,1 1,-1-1,1 1,-1-1,1 1,-1-1,0 0,1 1,-1 0,0-1,0 1,1-1,-1 1,0-1,0 1,0 0,0-1,1 1,-1-1,0 1,0 0,0-1,0 1,0-1,-1 1,1 0,0-1,0 1,0-1,-1 1,1 0,12 151,-13-111,-1 676,-7-665,9-51,-1 0,1 0,-1 0,0-1,1 1,-1 0,0 0,1-1,-1 1,0-1,0 1,0 0,0-1,0 0,0 1,0-1,0 1,1-1,-1 0,0 0,0 0,0 1,-1-1,1 0,0 0,0 0,0-1,0 1,0 0,0 0,0 0,0-1,1 1,-1-1,0 1,0-1,0 1,0-1,0 1,0-1,1 0,-1 1,0-1,1 0,-1 0,0 1,1-1,-1 0,0-1,-22-21,1-2,1 0,2-1,0-1,-4-11,-54-73,-64-26,134 134,5 5</inkml:trace>
  <inkml:trace contextRef="#ctx0" brushRef="#br0" timeOffset="1298.058">767 1041,'61'-33,"37"-21,-3-3,55-45,-112 72,-1-2,-2-1,-1-1,15-22,-31 31,-1 0,-1-1,-1-1,-1-1,-2 0,-1 0,0-1,-3-1,5-24,-9-37,-4 88,0 1,0-1,-1 1,1-1,-1 1,0 0,0-1,0 1,0 0,0-1,-1 1,1 0,-1 0,1 0,-1 0,0 0,1 1,-1-1,0 0,0 1,0-1,-1 1,1 0,0 0,0 0,-1 0,1 0,-1 0,1 1,-1-1,1 1,-1 0,-1-1,-7 4,0 0,-1 0,1 1,1 0,-1 1,1 0,-1 1,2 0,-1 1,1 0,0 0,0 1,1 0,0 1,0-1,-6 10,-8 6,1 1,0 1,2 1,1 1,1 0,2 1,1 1,1 0,1 1,2 0,1 1,8-20,0 0,0 0,1 1,1-1,0 0,1 0,0 0,0 0,2 0,-1-1,2 1,-1-1,2 0,-1 0,1-1,1 0,0 0,0 0,1-1,1 0,-1 0,1-1,1 0,-1-1,1 0,1 0,-1-1,1-1,0 0,1 0,-1-1,1 0,8 1,-4-4,0 0,0-1,1-1,-1 0,0-1,0-1,0 0,0-1,-1-1,1-1,-1 0,0-1,-1 0,0-1,0-1,-1 0,0-1,0 0,-1-1,0-1,-1 0,2-4,96-112,-107 126,0 0,0 0,1 0,-1 0,0 0,1 1,-1-1,1 1,0 0,-1 0,1 0,0 0,0 0,0 1,0-1,0 1,-1 0,1-1,0 2,0-1,0 0,0 0,0 1,0 0,0-1,-1 1,1 0,0 1,-1-1,1 0,0 1,-1-1,0 1,1 0,-1 0,0 0,0 0,0 0,0 0,0 1,-1-1,1 1,-1-1,1 1,-1-1,0 1,0 0,0 0,-1 0,1-1,0 1,-1 1,1 4,1 1,-2-1,1 0,-1 0,0 1,-1-1,0 0,0 0,-1 0,0 0,0 0,-1 0,0 0,-1-1,1 0,-2 1,1-1,-1-1,0 1,0-1,-3 4,-4 2,0 0,-1 0,-1-2,1 1,-1-2,-1 0,0 0,0-2,-1 0,0 0,2 0,25-6,25-5,-22 0,0 0,1 2,-1 0,1 0,0 1,0 1,-1 1,1 0,13 3,-13-1,1 0,0-1,1 0,-1-2,0 0,0 0,0-2,0 0,0 0,0-2,0 0,-1-1,1 0,-1-2,-1 1,1-2,-1 0,0-1,-1 0,7-7,133-124,-70 38,-83 102,1-1,-1 0,1 1,-1-1,1 0,-1 0,0 1,1-1,-1 0,0 0,0 1,0-1,1 0,-1 0,0 0,0 0,0 1,0-1,0 0,0 0,-1 0,1 1,0-1,0 0,-1 0,1 0,0 1,-1-1,1 0,-1 1,1-1,-1 0,1 1,-1-1,1 1,-1-1,1 0,-1 1,0 0,0-1,1 1,-1-1,0 1,1 0,-1-1,0 1,0 0,0 0,1 0,-1 0,0 0,0 0,0 0,0 0,-45 8,-100 99,141-105,0 2,0-1,0 1,0-1,1 1,0 1,-1-1,2 0,-1 1,0 0,1 0,0 0,0 0,1 1,-1-1,1 1,0 0,1-1,-1 1,1 0,0 0,1 0,-1 0,1 0,1 0,-1 0,1 0,0 0,0 0,0-1,1 1,0 0,0-1,1 1,0 0,3 0,0 0,0-1,0 1,1-1,0 0,0-1,1 0,-1 0,1 0,0-1,0-1,0 1,0-1,0 0,1-1,-1 0,0 0,1-1,-1 0,1 0,-1-1,0 0,1-1,4-1,10-3,-1-1,0 0,-1-2,0 0,0-2,0 0,-2-1,11-9,-16 11,0-1,-1-1,0 0,-1-1,0-1,-1 1,-1-2,0 0,-1 0,0 0,-1-1,-1-1,-1 1,0-1,-1 0,0-5,-4 18,-1 0,0 0,0-1,-1 1,1 0,-1 0,1 0,-1 0,-1 0,1 0,-1 0,1 0,-1 1,0-1,0 0,-1 1,1 0,-1-1,1 1,-1 0,0 0,0 1,-1-1,1 1,-1-1,1 1,-1 0,0 0,1 1,-1-1,0 1,0 0,0 0,0 0,0 0,-1 1,1 0,0 0,0 0,-3 0,6 0,-1-1,0 1,0 0,1 0,-1 0,0 0,0 0,0 0,1 0,-1 0,0 1,0-1,1 1,-1-1,0 1,1 0,-1-1,0 1,1 0,-1 0,1 0,-1 0,1 1,0-1,0 0,-1 1,1-1,0 1,0-1,0 1,1-1,-1 1,0-1,0 1,1 0,-1 0,1-1,0 1,-1 0,1 0,0 0,0-1,0 1,0 0,0 0,1 0,-1-1,1 1,-1 0,1-1,-1 1,1 0,0-1,0 1,0-1,0 1,0-1,0 1,0-1,0 0,1 1,-1-1,1 0,-1 0,0 0,1 0,57 11,-28-10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4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0,'0'44,"5"32,1 9,0 0,-1-10,-2-9,0-10,-2-10,-1-8,0-5,0-5,5-1,1-1,0 1,-1-5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1:39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1,'4'2,"-1"0,0 1,0 0,0-1,0 1,0 0,-1 0,1 1,-1-1,0 1,0-1,0 1,-1-1,1 1,-1 0,0 0,0 0,0 0,-1 0,1 0,-1 0,0 1,6 56,-3 0,-2 0,-3 0,-3-1,-4 12,-3 252,12-325,0 0,0-1,1 1,-1 0,0 0,1 0,-1 0,1 0,-1 0,1 0,0 0,-1 0,1 0,0 0,0 1,-1-1,1 0,0 0,0 1,0-1,0 0,0 1,0-1,0 1,0-1,0 1,0 0,1 0,-1-1,0 1,0 0,0 0,0 0,0 0,1 0,-1 0,0 0,0 1,0-1,0 0,0 1,0-1,0 0,0 1,0 0,0-1,0 1,0-1,0 1,0 0,0 0,0 0,-1-1,1 1,0 0,-1 0,1 0,0 0,-1 0,0 0,1 0,-1 0,1 1,-1 0,10-20</inkml:trace>
</inkml:ink>
</file>

<file path=ppt/ink/ink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2:01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405 22,'-20'-6,"0"1,-1 1,0 1,1 1,-1 1,0 1,0 0,0 2,0 0,0 2,1 0,-1 1,1 1,0 1,-18 10,33-14,1 0,0 0,0 1,0 0,0 0,1 0,-1 0,1 1,0-1,0 1,1 0,-1 0,1 0,0 0,0 0,1 0,0 1,0-1,0 0,0 1,1-1,0 1,0-1,1 1,-1-1,1 0,0 1,1-1,-1 0,1 0,0 1,0-2,1 1,-1 0,1 0,0-1,1 1,-1-1,1 0,0 0,-1 0,2-1,-1 1,0-1,1 0,0 0,-1-1,1 0,0 1,0-1,1-1,3 2,94 17,-84-18,-1 1,0 0,0 1,0 1,0 1,-1 0,0 1,0 1,12 8,-26-14,0 0,0 1,0-1,-1 1,1 0,0 0,-1-1,0 2,0-1,0 0,0 0,0 1,-1-1,1 1,-1-1,0 1,0 0,0-1,-1 1,1 0,-1 0,0-1,0 1,-1 0,1 0,0-1,-1 1,0 0,0-1,0 1,-1-1,1 1,-2 2,-2 2,1 0,-1-1,-1 1,1-1,-1 0,0 0,-1-1,0 0,0 0,0-1,-1 0,1 0,-7 3,-9 2,0-1,0-1,-1-1,0-1,-1-2,1 0,-1-1,1-1,-1-2,0 0,0-2,24 2,0 0,0 1,0-1,0 0,0 0,0 0,-1 0,1 0,0 0,0-1,0 1,0 0,0 0,0-1,0 1,0-1,0 1,0-1,0 1,0-1,0 0,0 1,0-1,1 0,-1 0,0 0,0 0,1 1,-1-1,1 0,-1 0,1 0,-1 0,1-1,0 1,-1 0,1 0,0 0,0 0,0 0,0 0,0 0,0 0,0-1,0 1,0 0,0 0,1 0,-1 0,0 0,1 0,-1 0,1 0,-1 0,1 0,0 0,-1 0,1 0,0 1,0-1,0-1,14-13</inkml:trace>
</inkml:ink>
</file>

<file path=ppt/ink/ink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2:01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142 510,'-10'52,"-7"23,-2 3,3-6,0-17,1-11,5-10,-2-5,2-8</inkml:trace>
  <inkml:trace contextRef="#ctx0" brushRef="#br0" timeOffset="144.654">1 30,'0'0</inkml:trace>
  <inkml:trace contextRef="#ctx0" brushRef="#br0" timeOffset="596.227">284 1017,'45'-44,"-2"-3,-2-2,-2-1,-2-2,-2-2,-3-1,21-50,-4 5,-33 92,-15 33,-7-7,0 1,2-1,0 1,2 0,0 0,0 0,2 0,1 0,0 0,1 0,1 0,1 0,1 0,0-1,1 0,1 0,1-1,1 0,0 0,-5-10,1 0,0-1,0 0,0 0,1 0,0-1,0 0,0 0,1 0,0-1,0 0,0 0,0-1,0 0,1 0,0-1,-1 0,1 0,0-1,0 1,0-2,0 1,0-1,0-1,0 1,0-2,0 1,0-1,-1 0,1 0,0-1,-1 0,0 0,0-1,0 0,0 0,4-5,1-3,-2-1,0-1,0 1,-1-2,-1 1,-1-1,0-1,0 1,-2-1,3-10,5-12,22-85,-30 99</inkml:trace>
  <inkml:trace contextRef="#ctx0" brushRef="#br0" timeOffset="900.323">1666 114,'-35'49,"2"1,2 2,3 1,2 1,-8 27,23-53,1 1,1 0,1 1,2 0,1 0,1 4,3-24,1 0,0 0,0 0,1 0,0 0,1-1,0 1,0 0,1-1,0 1,1-1,0 0,1 0,0-1,0 1,0-1,1 0,1 0,-1-1,3 2,-1-2,0 1,1-2,0 1,0-1,1-1,-1 0,1 0,0 0,1-2,-1 1,1-1,-1-1,1 0,0 0,0-1,0-1,0 1,0-2,0 0,4-1,3-3</inkml:trace>
  <inkml:trace contextRef="#ctx0" brushRef="#br0" timeOffset="1682.764">1863 820,'67'-28,"-1"-4,-2-2,43-31,-94 58,-1 0,0 0,0-1,-1-1,0 0,0 0,-1-1,0 0,-1-1,0 0,-1-1,0 0,-1 0,0 0,-1-1,-1 0,0 0,0-1,-1 0,1-11,-5 22,-1 1,0-1,1 0,-1 1,0-1,0 1,-1 0,1-1,0 1,-1 0,0 0,1 0,-1 0,0 0,0 0,0 0,0 1,0-1,0 1,-1-1,1 1,-1 0,1 0,0 0,-1 0,0 0,1 1,-1-1,0 1,1 0,-1-1,0 1,1 0,-1 1,0-1,1 0,-1 1,1 0,-1-1,1 1,-1 0,1 0,-1 1,1-1,0 0,-1 1,1 0,0-1,0 1,0 0,0 0,1 0,-2 2,-11 8,0 1,1 0,0 1,1 0,1 1,0 0,1 1,1 0,0 1,1 0,1 0,1 2,3-12,1 1,1 0,-1 0,1 0,0 0,1 0,0 0,0 0,1 0,0 0,1 0,-1-1,1 1,1 0,0-1,0 1,0-1,1 0,0 0,0 0,1-1,0 1,0-1,0 0,1 0,0-1,0 0,0 0,1 0,0-1,0 0,0 0,0-1,0 0,1 0,0-1,3 1,6 1,0 0,0-2,0 0,1-1,-1 0,1-2,-1 0,0-1,0-1,1 0,-2-1,1-1,0-1,-1 0,12-7,-1-1,-1-1,-1-1,0-1,-1-2,0 0,-2-1,-1-2,14-17,-26 29,0-2,-1 1,-1-1,0-1,-1 1,0-1,-1 0,0-1,-1 1,0-6,-3 18,-1-1,1 1,-1-1,1 1,-1-1,0 1,0-1,0 1,0-1,0 0,0 1,0-1,0 1,-1-1,1 1,-1-1,1 1,-1-1,1 1,-1 0,0-1,0 1,0 0,0-1,0 1,0 0,0 0,0 0,0 0,0 0,-1 0,1 0,0 0,-1 1,1-1,-1 1,1-1,-1 1,1-1,-1 1,1 0,-1-1,1 1,-1 0,-66 23,59-16,0 1,0 0,1 0,0 1,0 0,1 0,0 0,0 1,1 1,1-1,0 1,0-1,1 1,0 1,1-1,0 1,1-1,1 1,-1 0,2-1,0 1,0 0,2 8,0-15,0 0,1 0,-1 0,1 0,0 0,0-1,1 1,-1-1,1 0,0 0,0 0,1-1,-1 1,1-1,0 0,-1 0,1-1,1 1,-1-1,0 0,0-1,1 1,-1-1,1 0,-1-1,1 1,12 1,-1-2,0 1,1-2,-1 0,0-1,0-1,17-5,-18 3,0 0,0-1,0-1,-1-1,0 0,0-1,-1 0,-1-1,1-1,-1 0,-1-1,0 0,-1-1,-1 0,1-1,-2 0,0-1,-1 0,0 0,-2-1,1 1,-2-2,0 1,-1-1,-1 1,0-1,-1 0,-1 0,-1-10,0 26,1 0,-1 1,0-1,1 0,-1 0,0 0,0 0,0 0,0 0,0 0,0 0,0 0,0 0,-1 0,1 0,0 0,0 0,-1 0,1 0,-1 0,1 0,-1 0,1 0,-1 0,1 1,-1-1,0 0,0 1,1-1,-1 0,0 1,0-1,0 1,1-1,-1 1,0-1,0 1,0 0,0-1,0 1,0 0,0 0,0 0,0 0,0-1,0 2,0-1,0 0,0 0,0 0,0 0,0 1,0-1,0 0,0 1,0-1,0 1,0-1,1 1,-1-1,0 1,0 0,0-1,1 1,-1 0,0 0,-10 13,0 0,1 1,1 0,0 1,1 0,0 1,2-1,0 1,1 1,0-1,2 1,-1 5,1-12,0 0,0 0,2 0,-1 1,1-1,1 0,0 0,1 1,0-1,0 0,1 0,1 0,0 0,0 0,1 0,1-1,0 0,0 0,1 0,0 0,0-1,6 6,-8-10,1 0,0 0,0 0,0-1,0 1,1-1,-1-1,1 1,0-1,0 0,1 0,-1 0,1-1,-1 0,1-1,0 1,-1-1,1 0,0-1,0 0,0 0,0 0,-1-1,1 0,0-1,0 1,-1-1,1 0,-1-1,0 0,1 0,-1 0,-1 0,1-1,0 0,-1-1,3-1,6-13,-1 2</inkml:trace>
  <inkml:trace contextRef="#ctx0" brushRef="#br0" timeOffset="2033.011">3754 171,'-182'368,"119"-133,61-229,1 1,0 0,0-1,0 1,1 0,-1 0,2-1,-1 1,1 0,0 0,0-1,1 1,0 0,0-1,1 0,0 1,0-1,0 0,1-1,-1 1,1-1,1 1,-1-1,1 0,0-1,0 1,0-1,1 0,0 0,0-1,1 1,19 0,1-1,0-2,-1 0,1-2,0-1,6-2,64-27,-95 30,1-1,-1 1,0-1,1 1,-1-1,0 0,0 0,-1 0,1 0,0 0,-1 0,1-1,-1 1,1-1,-1 1,0-1,0 1,0-1,-1 1,1-1,-1 0,1 0,-1 1,0-1,0 0,0 0,0 1,0-1,-1 0,1 1,-1-1,0 0,-1-1,-8-19</inkml:trace>
  <inkml:trace contextRef="#ctx0" brushRef="#br0" timeOffset="2210.872">3359 537,'43'5,"29"2,12-6,-4-2,-6-2,-11 0,-10-4,-11-1,-2 1,-8-3,-5-1,-2 3,-5-3,-7 1</inkml:trace>
  <inkml:trace contextRef="#ctx0" brushRef="#br0" timeOffset="2461.218">4319 1,'6'92,"-3"1,-5 0,-7 36,-4-15,-5-2,-5 0,-23 63,43-165,1-1,-1 1,-1-1,0 0,0 0,0-1,-1 1,-1-1,1 0,-1 0,-1-1,0 0,0 0,0 0,0-1,-6 3,-10 3</inkml:trace>
</inkml:ink>
</file>

<file path=ppt/ink/ink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58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481 595,'-32'8,"2"0,-1 3,1 0,1 2,0 1,1 2,0 0,1 2,1 1,-2 3,22-18,-1 1,1 0,0 0,0 1,1 0,-1 0,1 0,1 1,-1-1,1 1,0 0,1 0,-1 1,1-1,1 1,0 0,0-1,0 1,1 0,0 0,0 0,1 0,0 0,1 0,0 0,0 0,1 0,0 0,0 0,0-1,1 1,1-1,-1 0,1 0,0 0,1 0,2 3,1-3,0 1,1-2,0 1,0-1,1 0,-1-1,1 0,0-1,1 0,-1 0,1-1,-1-1,1 0,0 0,0-1,0 0,0-1,0 0,0-1,0 0,0-1,0 0,-1-1,1 0,-1-1,6-2,27-13,-1-2,0-2,-2-1,0-3,-2-1,-1-1,-2-2,-1-2,-1-1,-2-2,-1-1,-2-1,17-32,-31 47,0-1,-2 0,-1 0,0-2,-2 1,-1-1,-2 0,0-1,-1 0,-2 0,-1 0,-1 0,-1 0,-1 0,-2 0,-1 0,0 0,-6-14,9 35,0 1,-1-1,0 1,1-1,-2 1,1 0,-1 0,1-1,-1 2,-1-1,1 0,-1 1,0-1,0 1,0 0,0 1,-1-1,0 1,1 0,-1 0,0 0,-1 0,1 1,0 0,-1 0,1 1,-1-1,0 1,1 1,-1-1,0 1,0 0,1 0,-1 0,0 1,0 0,1 0,-1 1,-6 2,0 1,0 1,0 0,1 0,0 1,1 1,-1 0,1 0,1 1,0 0,0 1,1 0,0 0,0 1,1 0,1 0,-4 10,-2 2,2 1,1 1,1 0,1 0,2 0,0 1,1 0,1 11,2-20,1 0,0-1,1 1,1 0,0-1,2 1,-1-1,2 0,0 0,1-1,1 1,1-1,0 0,0-1,2 0,-1-1,2 0,0 0,0-1,1 0,9 6,-1-4,0 0,1-1,0-1,1-1,0-1,1-1,0-1,0-1,1-1,0-1,0-1,0-2,1 0,-1-1,0-2,7-1,111-12,-119 8</inkml:trace>
  <inkml:trace contextRef="#ctx0" brushRef="#br0" timeOffset="283.71">1 1103,'105'0,"183"1,1-13,3-14,-177 14,1 5,38 5,-128 2</inkml:trace>
  <inkml:trace contextRef="#ctx0" brushRef="#br0" timeOffset="835.938">368 1442,'-21'17,"0"0,2 1,0 2,2 0,0 0,1 2,1 0,1 1,-6 13,16-31,1 1,0 0,0 0,0 0,1 0,0 1,0-1,1 0,-1 1,1 0,1-1,-1 1,1-1,0 1,1 0,0-1,0 1,0-1,1 1,0-1,0 0,0 1,1-1,0 0,0-1,1 1,0 0,0-1,0 0,0 0,1 0,0-1,0 1,0-1,0 0,1-1,-1 1,1-1,0 0,0-1,1 1,-1-1,4 0,7-4,1 0,-1-2,0 0,0-1,-1-1,1 0,-1-1,-1-1,1-1,-1 0,-1-1,1 0,-2-1,0-1,0 0,-1-1,3-4,11-5,0-1,-2-2,0 0,-2-2,-1 0,-1-2,-1 0,-2-1,-1 0,-1-2,-2 0,-1 0,-1-1,-2-1,-2 1,-1-1,0-10,-7 30,0-1,-1 1,-1 0,0 0,-1 0,-1 0,0 0,0 1,-2 0,1 0,-4-3,8 12,-1 0,1-1,-1 1,0 0,0 1,-1-1,1 0,-1 1,1 0,-1 0,0 0,-1 0,1 1,0-1,-1 1,1 0,-1 1,0-1,0 1,1 0,-1 0,0 0,0 1,0 0,0 0,0 0,0 0,0 1,0 0,0 0,1 0,-1 0,-4 3,2-1,0 1,0 1,1-1,0 1,0 0,0 1,0-1,1 1,0 0,0 0,0 1,1 0,0-1,1 2,-1-1,1 0,1 0,-1 1,1 0,-20 151,22-140,0 0,1-1,0 1,2 0,0-1,2 1,0-1,0 0,2-1,0 0,1 0,1 0,1-1,0 0,1-1,0 0,1-1,1 0,1-1,0 0,0-1,1-1,7 4,161 52,-164-63</inkml:trace>
  <inkml:trace contextRef="#ctx0" brushRef="#br0" timeOffset="1999.518">1468 1075,'-17'56,"-29"114,-88 142,115-243,19-67,0 0,0 0,0 0,1 0,-1-1,1 1,-1 0,1 0,0 0,-1-1,1 1,0 0,0-1,0 1,0-1,1 1,-1-1,0 0,1 1,-1-1,1 0,-1 0,1 0,-1 0,1 0,0 0,0-1,-1 1,1 0,0-1,0 1,0-1,0 0,0 0,1 0,12 1,1 0,0-1,0-1,-1-1,1 0,-1-1,1-1,-1 0,0-1,0-1,-1 0,2-2,10-22,-27 13</inkml:trace>
  <inkml:trace contextRef="#ctx0" brushRef="#br0" timeOffset="2238.948">1073 1357,'38'9,"37"4,11-1,0-7,-10-4,-13-2,-13-2,-9 0,-8 1,-4-4,-7-2</inkml:trace>
</inkml:ink>
</file>

<file path=ppt/ink/ink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2:12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57 424,'2'-2,"-1"0,1 0,-1 0,1 1,0-1,0 1,0-1,0 1,0 0,0 0,0 0,0 0,0 0,1 0,-1 0,0 1,0-1,1 1,-1 0,1 0,-1-1,0 2,1-1,-1 0,0 0,1 1,-1-1,0 1,1 0,-1 0,0 0,0 0,11 2,-1-1,1 0,0 0,0-2,0 1,-1-2,1 0,12-2,146-32,-12 1,-147 31</inkml:trace>
  <inkml:trace contextRef="#ctx0" brushRef="#br0" timeOffset="250.926">1 621,'43'-5,"38"-6,16-1,-5 1,-13-3,-15 2,-14 3,-10 3,-8 2,-3 2,-3 1,-1 1,-4 1</inkml:trace>
  <inkml:trace contextRef="#ctx0" brushRef="#br0" timeOffset="3146.232">932 960,'67'-57,"210"-198,-257 233,-1-1,-1-1,-1 0,-1-1,-1-1,-1-1,-1 0,-2 0,0-3,-10 29,0-1,0 0,0 1,0-1,0 0,0 0,-1 0,1 0,-1 0,1 0,-1 1,0-1,0 0,0 0,0 0,0 0,0 0,0 0,-1 0,1 0,-1 0,1 0,-1 0,0 0,0 0,0 1,0-1,0 0,0 1,0-1,-1 1,1-1,-1 1,1-1,-1 1,1 0,-1 0,0 0,1 0,-1 0,0 0,0 1,0-1,0 0,0 1,0 0,1-1,-1 1,0 0,0 0,0 0,0 0,-1 0,-9 6,-1 0,1 1,1 1,-1-1,1 2,1 0,0 0,0 1,0 0,1 0,1 1,0 0,1 1,0 0,0 0,1 1,1-1,0 1,1 0,0 3,0-10,2 0,-1 0,1 0,0 0,0 0,1 1,-1-1,1 1,1-1,-1 1,1-1,1 1,-1-1,1 1,0-1,0 0,1 1,0-1,0 0,1 0,-1 0,1 0,0 0,1-1,0 1,-1-1,2 0,-1 0,0-1,5 4,0 0,1-1,0 0,1-1,0 0,0 0,0-1,0-1,1 0,0 0,0-1,0-1,0 0,0-1,0 0,1-1,-1 0,0-1,1 0,-1-1,0 0,0-1,0 0,8-5,3-1,-1-1,0-1,-1-1,0-1,-1-1,0-1,-1 0,-1-2,-1 0,0-1,-1 0,-1-1,-1-1,-1-1,6-11,-13 20,24-59,-29 69,0 1,-1-1,0 0,1 1,-1-1,0 0,0 0,0 1,0-1,0 0,0 1,0-1,-1 0,1 1,-1-1,1 0,-1 1,1-1,-1 1,0-1,0 1,0-1,0 1,0 0,0-1,0 1,0 0,-1 0,1 0,0 0,-1 0,1 0,-1 0,1 0,-1 1,0-1,1 0,-2 1,-3 0,0 1,0 1,0-1,0 1,1 0,-1 1,1-1,0 1,-1 0,1 0,0 1,1-1,-1 1,1 0,-1 1,1-1,0 1,1-1,-1 1,1 0,0 1,0-1,1 0,0 1,0 0,-1 2,-3 0,1-1,0 2,1-1,-1 0,1 1,1 0,0 0,0 0,1 0,0 1,0-1,1 0,1 1,-1-1,2 1,-1-1,1 1,0-1,1 1,0-1,1 0,0 0,0 0,1 0,0-1,1 1,0 0,2-2,0-1,0 1,0-1,1-1,0 1,0-1,0-1,1 1,-1-1,1-1,0 0,0 0,0 0,1-2,-1 1,0-1,1 0,-1-1,1 0,-1 0,1-1,-1-1,1 1,-1-2,0 1,0-1,4-2,7-3,0 0,-1-2,1 0,-2-1,0-1,0-1,-1 0,-1-1,0-1,-1-1,9-12,-13 16,-2-1,0 0,0 0,-1-1,-1-1,0 1,-1-1,-1 0,0 0,-1-1,-1 1,0-1,-1 0,-1 0,0 0,-2-7,2 21,-1-1,0 1,0 0,0-1,0 1,0 0,-1-1,1 1,-1 0,1-1,-1 1,0 0,0 0,0 0,0 0,0 0,0 0,-1 0,1 0,-1 0,1 1,-1-1,0 0,0 1,0-1,0 1,0 0,0 0,0 0,0 0,0 0,0 0,-1 0,1 1,0-1,-1 1,1 0,0 0,-1 0,1 0,0 0,-1 0,1 0,-2 1,-5 6,-1 0,2 1,-1 0,1 0,0 1,1 0,0 0,0 1,1 0,0 0,1 1,0-1,1 1,0 0,1 0,0 1,0-1,2 1,-1-1,1 3,-3 4,3-11,-1 1,1 0,0-1,0 1,1 0,0-1,1 1,0 0,0 0,0-1,1 1,0-1,1 0,-1 1,2-1,-1 0,1 0,0-1,0 1,0-1,1 0,0 0,1-1,-1 1,1-1,0 0,0-1,1 1,-1-1,1-1,0 1,0-1,0 0,8 1,-7-1,1 0,0-1,0 0,1-1,-1 0,0 0,1-1,-1 0,0-1,0 0,1-1,2 0,11-4</inkml:trace>
  <inkml:trace contextRef="#ctx0" brushRef="#br0" timeOffset="3461.662">2879 226,'-21'25,"-11"10,1 1,3 1,1 2,1 1,3 1,-2 7,22-42,0 1,1 0,-1 0,2 0,-1 0,1 0,0 1,0-1,1 0,0 1,0-1,1 0,0 1,0-1,1 0,0 0,0 0,0 0,1 0,0 0,1-1,-1 0,1 1,1-1,-1-1,1 1,0-1,0 1,0-1,1-1,0 1,0-1,0 0,0 0,4 0,94 9,-80-14</inkml:trace>
  <inkml:trace contextRef="#ctx0" brushRef="#br0" timeOffset="3798.62">3246 367,'-21'23,"2"1,0 1,2 1,1 0,1 1,1 1,1 0,2 1,1 0,-1 9,10-36,-1 1,1 0,0 0,0 0,1 1,-1-1,1 0,-1 0,1 0,0 0,0 1,1-1,-1 0,0 0,1 0,0 0,0 0,0 0,0 0,0 0,1 0,0 0,-1-1,1 1,0 0,0-1,0 0,0 1,1-1,-1 0,1 0,-1 0,1-1,0 1,-1 0,1-1,0 0,3 1,13 0,-1-1,1-1,0 0,0-1,0-2,-1 0,1 0,-1-2,0 0,0-2,3-1,0-1,0 0,-1-1,0-1,-1-1,0-1,-1 0,0-1,-1-1,-1-1,0-1,-2 0,0-1,0 0,-2-1,1-2,-11 17,0-1,0 0,0 0,-1 1,1-1,-1 0,0 0,-1 0,1 0,-1 0,0-1,0 1,-1 0,1 0,-1 0,0 0,-1 0,1 1,-1-1,0 0,0 0,0 1,-1-1,0 1,0 0,0 0,0 0,0 0,-1 1,0-1,0 1,0 0,0 0,0 0,0 1,-1-1,0 1,1 0,-1 1,0-1,0 1,0 0,-4-1,-2 1,0 0,-1 0,1 1,-1 0,1 1,0 1,-1-1,1 2,0 0,0 0,0 1,1 0,-1 1,1 0,0 1,0 0,1 0,0 1,0 1,-3 3,-7 7</inkml:trace>
  <inkml:trace contextRef="#ctx0" brushRef="#br0" timeOffset="4164.803">4149 254,'-15'6,"-1"0,2 1,-1 1,1 0,0 1,0 1,1 0,1 1,0 0,0 1,1 0,1 1,0 0,-2 4,11-12,0 0,1 0,-1-1,1 1,0 0,1 0,-1-1,1 1,0 0,0-1,0 1,1 0,0-1,-1 0,2 1,-1-1,0 0,1 0,0 0,0-1,0 1,0-1,1 1,-1-1,1 0,0 0,0-1,0 1,0-1,0 0,1 0,-1 0,1-1,3 2,42 32,-46-32,-1-1,1 1,-1 0,0 0,0 0,0 0,0 1,0-1,-1 1,0 0,1 0,-1-1,-1 1,1 1,-1-1,1 0,-1 0,0 0,-1 1,1-1,-1 1,0-1,0 0,0 1,-1-1,1 0,-1 1,0-1,0 0,-1 0,1 0,-1 0,0 0,0 0,0 0,-1 0,1-1,-1 1,0-1,0 0,0 0,-1 0,1 0,-1 0,-10 5,0-1,0 0,-1-1,0-1,0 0,-1-1,0-1,1 0,-1-1,0-1,-14 0,6-1</inkml:trace>
  <inkml:trace contextRef="#ctx0" brushRef="#br0" timeOffset="4484.188">4713 28,'-48'40,"1"3,2 1,2 3,-16 25,39-49,1 1,1 0,1 1,1 1,1 1,2 0,0 1,-4 20,15-37,1 0,1 0,0 0,0 0,1 0,0 0,1 0,0 0,1-1,0 1,1-1,0 1,1-1,0-1,0 1,1-1,1 1,-1-2,1 1,1-1,-1 0,2 0,-1-1,1 0,0-1,0 0,1 0,-1-1,1 0,1-1,-1 0,1-1,-1 0,1 0,0-1,0-1,0 0,7 0,39 0,-33-1</inkml:trace>
  <inkml:trace contextRef="#ctx0" brushRef="#br0" timeOffset="5646.153">4770 621,'28'1,"-1"-1,1-2,-1-1,1-1,-1-1,0-1,-1-2,0 0,0-2,0-1,-1-1,-1-1,10-7,-23 10,-1-1,0 0,-1 0,0-1,0 0,-1-1,-1 0,0 0,-1-1,-1 1,0-1,0 0,-1-1,-3 12,0 1,0-1,-1 1,1 0,0-1,-1 1,1-1,-1 0,0 1,0-1,0 1,0-1,0 1,-1-1,1 0,-1 1,0 0,0-1,1 1,-2-1,1 1,0 0,0 0,-1-1,1 1,-1 0,0 0,1 1,-1-1,0 0,0 1,0-1,0 1,-1-1,1 1,0 0,-1 0,1 0,0 0,-1 0,1 1,-1-1,0 1,1 0,-1 0,1-1,-3 2,-6 2,0 0,1 1,-1 0,1 1,0 0,0 0,1 1,0 1,0-1,0 2,1-1,0 1,0 0,1 1,0 0,1 0,-1 0,2 1,0 0,0 0,0 0,2 1,-1-1,1 1,1 0,0 0,0 0,1 0,1 1,0-1,0 3,1-8,0-1,1 1,0-1,0 1,0-1,0 0,1 0,0 1,0-2,0 1,1 0,-1-1,1 0,0 1,0-2,1 1,-1 0,1-1,0 0,0 0,0 0,0-1,1 1,-1-1,1-1,2 2,5 0,0 0,1 0,-1-2,1 1,-1-2,0 1,1-2,-1 0,1-1,-1 0,1-1,8-3,0-1,-1-1,1-1,-2-1,1-1,-2-1,1-1,-2 0,1-2,-2 0,0 0,-1-2,-1 0,0-1,-1 0,-1-2,6-12,-60 145,40-110,0 0,1 1,-1-1,1 0,0 0,-1 1,2-1,-1 0,0 0,1 1,-1-1,1 0,0 0,0 0,0 1,0-1,1 0,-1-1,1 1,0 0,0 0,0-1,0 1,0-1,1 0,-1 1,1-1,-1 0,1-1,0 1,0 0,0-1,0 1,0-1,0 0,0 0,0 0,0-1,2 1,5 0,1 0,0 0,0-1,0 0,-1-1,1 0,0-1,0 0,-1-1,0 0,1-1,-1 0,0 0,-1-1,1 0,-1-1,0 0,0-1,-1 0,0 0,0-1,5-6,15-13,-9 11,-1-1,0 0,-1-2,-1 0,-1-1,-1 0,-1-1,0-1,2-8,-14 28,0 1,0 0,0-1,0 1,0-1,0 1,0-1,0 0,-1 1,1-1,-1 0,1 0,-1 0,0 1,1-1,-1 0,0 0,0 0,-1 1,1-1,0 0,0 0,-1 1,1-1,-1 0,0 0,1 1,-1-1,0 1,0-1,0 1,0-1,0 1,-1-1,1 1,0 0,-1 0,1 0,-1-1,1 1,-1 1,1-1,-1 0,0 0,1 1,-1-1,0 1,1-1,-1 1,0 0,0-1,0 1,1 0,-1 0,0 0,0 1,0-1,1 0,-1 1,0 0,-12 7,2 0,-1 1,1 1,1 0,-1 1,2 0,0 1,0 0,1 0,0 1,1 0,1 1,0 0,1 0,0 0,1 1,1 0,0 0,1 0,1 0,-1 16,2-24,0 0,0 0,1 0,0 1,0-1,0 0,1 1,0-1,1 0,0 0,0 0,0 0,1 0,0-1,0 1,1-1,0 0,0 0,0 0,1 0,0-1,0 0,0 0,0 0,1 0,0-1,0 0,0 0,1-1,-1 0,1 0,4 1,-3-2,1-1,-1 0,0-1,1 1,-1-2,0 1,1-1,-1 0,0-1,0 0,0 0,0-1,0 0,0 0,-1-1,0 0,1 0,-2-1,1 0,0 0,-1-1,4-3,11-9</inkml:trace>
  <inkml:trace contextRef="#ctx0" brushRef="#br0" timeOffset="6003.076">6576 170,'-138'249,"135"-242,-6 6,2-1,0 2,0-1,1 1,1 0,0 0,1 0,1 1,0-1,1 1,0 0,2 0,-1 0,2 0,0 1,1-11,0 0,1 0,0 0,-1 0,2-1,-1 1,0-1,1 0,0 0,0 0,0 0,0-1,1 1,-1-1,1 0,0-1,0 1,0-1,0 0,0 0,1-1,-1 0,1 1,-1-2,1 1,1-1,7 2,0-2,1 0,-1-1,0 0,0-1,0-1,-1 0,1-1,12-4,-24 7,0 1,-1-1,1 0,0 0,0 1,0-1,-1 0,1 0,0-1,-1 1,1 0,-1 0,0-1,1 1,-1-1,0 0,0 1,0-1,0 0,0 1,0-1,0 0,-1 0,1 0,-1 0,1 0,-1 0,0 1,0-1,0 0,0 0,0 0,0 0,0 0,-1 0,1 0,-1 0,1 0,-1 0,0 0,0 1,0-1,0 0,0 0,-10-10</inkml:trace>
  <inkml:trace contextRef="#ctx0" brushRef="#br0" timeOffset="6248.22">6238 424,'43'0,"29"-5,6-2,-4 1,-11 1,-11 1,-9 2,-8-4,-4 0,-3 0,-7 1</inkml:trace>
  <inkml:trace contextRef="#ctx0" brushRef="#br0" timeOffset="6500.198">6915 0,'25'63,"-4"2,-2 0,-2 1,-4 0,-3 1,-2 1,-4-1,-3 1,-3 20,2-77,-1 0,-1 1,0-1,0 0,-1 0,-1 0,0 0,0 0,-1-1,0 0,-1 0,0 0,-1-1,0 1,0-2,-1 1,0-1,-1 0,0-1,0 0,0 0,-1-1,0 0,0-1,0 0,-4 0,-14 7,3-1</inkml:trace>
</inkml:ink>
</file>

<file path=ppt/ink/ink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2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0 339,'79'0,"215"-11,8-24,-193 24,-109 11,0 0,-1 0,1 1,-1-1,1 0,0 0,-1 0,1 0,0 1,0-1,-1 0,1 0,0 0,-1 1,1-1,0 0,0 1,0-1,-1 0,1 0,0 1,0-1,0 0,0 1,-1-1,1 1,0-1,0 0,0 1,0-1,0 0,0 1,0-1,0 0,0 1,0-1,0 1,0-1,1 0,-1 1,0-1,0 0,0 1,0-1,1 0,-1 1,0-1,0 0,0 0,1 1,-1-1,0 0,1 0,-1 1,0-1,1 0,-1 0,0 0,1 0,-1 0,0 1,1-1,-15 5</inkml:trace>
  <inkml:trace contextRef="#ctx0" brushRef="#br0" timeOffset="249.969">84 565,'44'0,"37"0,11 0,-2 0,-5-5,-14-1,-13 0,-7 1,-7 2,-7 1,-5 0,-2 2,-7 5,-3 1,-4 0</inkml:trace>
  <inkml:trace contextRef="#ctx0" brushRef="#br0" timeOffset="813.954">338 1,'48'22,"-2"2,0 3,35 27,42 24,-67-45,-2 2,-2 3,-1 2,9 12,-58-50,1 1,0-1,-1 1,0 0,1 0,-1 0,0 0,-1 0,1 1,-1-1,1 0,-1 1,0-1,0 1,0 0,-1-1,1 1,-1 0,0-1,0 1,0 0,-1-1,1 1,-1 0,0-1,0 1,0-1,0 1,-1-1,1 0,-1 1,0-1,0 0,0 0,-1 0,1-1,-2 2,-109 91,-143 63,36-41,202-104</inkml:trace>
</inkml:ink>
</file>

<file path=ppt/ink/ink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2:37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438 339,'-6'-6,"0"0,-1 1,0 0,0 0,0 0,-1 1,1 0,-1 1,0 0,0 0,-1 0,1 1,0 1,-1-1,1 1,-1 1,1-1,-1 1,1 1,-1 0,1 0,-1 1,1 0,0 0,-1 1,1 0,1 0,-1 1,0 0,1 0,-5 4,-10 5,4-4,1 1,0 0,1 2,0 0,0 0,1 2,-12 13,25-24,0-1,1 1,-1 0,0-1,1 1,0 0,0 0,-1 0,2 0,-1 0,0 0,1 0,-1 0,1 0,0 0,0 1,0-1,0 0,1 0,-1 0,1 0,0 0,0 0,0 0,0 0,1 0,-1-1,1 1,0 0,-1-1,1 1,0-1,0 0,1 1,3 3,0 0,1-1,0 0,0 0,0-1,0 1,1-2,-1 1,1-1,0 0,0-1,4 1,159 32,-168-35,-1 0,1 1,-1-1,1 1,-1 0,0 0,0 0,1 0,-1 0,0 0,0 1,0-1,0 1,0-1,0 1,-1 0,1-1,-1 1,1 0,-1 0,1 1,-1-1,0 0,0 0,0 0,0 1,-1-1,1 1,-1-1,1 0,-1 1,0-1,0 1,0-1,0 1,0-1,-1 1,1-1,-1 0,1 1,-1-1,0 0,0 1,0-1,0 0,-1 0,0 1,-10 14,-2-1,0-1,-1-1,0 0,-1 0,-1-2,0 0,-1-1,0-1,-1 0,0-1,0-1,-4 0,-51 7,74-16,-1 1,1-1,-1 1,1-1,-1 1,1-1,0 1,-1-1,1 1,0-1,-1 1,1-1,0 1,0-1,0 0,-1 1,1-1,0 0,0 1,0-1,0 0,0 1,0-1,0 1,0-1,0 0,1 1,-1-1,0 0,0 1,0-1,1 1,-1-1,0 1,1-1,-1 0,1 1,-1 0,0-1,1 1,-1-1,1 1,-1-1,1 1,-1 0,1-1,0 1,-1 0,1 0,11-11</inkml:trace>
  <inkml:trace contextRef="#ctx0" brushRef="#br0" timeOffset="236.594">805 565,'-14'38,"-10"23,-1 6,4-5,6-7,5-8,4-13</inkml:trace>
  <inkml:trace contextRef="#ctx0" brushRef="#br0" timeOffset="484.646">776 1,'5'38,"2"18,-1-1</inkml:trace>
  <inkml:trace contextRef="#ctx0" brushRef="#br0" timeOffset="766.13">1002 989,'47'-105,"4"3,41-59,-68 134,-24 27,1 0,0 0,-1 0,1 0,-1 0,1 0,0 0,-1 0,1 0,-1 0,1 0,0 0,-1 0,1 1,-1-1,1 0,-1 0,1 1,-1-1,1 0,-1 1,1-1,-1 0,1 1,-1-1,0 1,1-1,-1 1,0-1,1 1,-1-1,0 1,0-1,1 1,-1-1,0 1,0 0,0-1,0 1,0-1,0 1,0 0,0-1,0 1,0-1,0 1,0-1,0 1,0 0,-1-1,1 1,0-1,0 95,-2-82,1 0,0 0,1 1,1-1,0 0,0 0,2 0,-1 0,2 0,-1-1,2 1,0-1,4 6,-7-15,0 0,0 0,0 0,1-1,-1 1,1-1,-1 1,1-1,0 0,0 0,0 0,1-1,-1 1,0-1,0 0,1 0,-1 0,1 0,-1 0,1-1,-1 1,1-1,0 0,-1 0,1-1,-1 1,1-1,-1 0,1 0,-1 0,1 0,-1 0,0-1,2-1,99-74,-88 57,-1-1,-1 0,-1-1,-1 0,-1-1,5-14,-6 13</inkml:trace>
  <inkml:trace contextRef="#ctx0" brushRef="#br0" timeOffset="1036.047">2074 85,'-49'58,"1"3,4 1,2 3,3 1,-22 54,54-109,0 1,1 0,1 0,0 1,0-1,1 1,1 0,0 0,1 1,1-1,0 1,0-1,1 0,1 1,1-1,-1 1,2-1,0 0,1 0,0 0,1-1,0 0,1 1,0-2,9 12,-6-11,1-1,0 0,1-1,0 0,1-1,0 0,0-1,1 0,0-1,1 0,-1-1,1-1,0 0,1-1,-1 0,1-1,0-1,10 0,3-2,-4 0</inkml:trace>
  <inkml:trace contextRef="#ctx0" brushRef="#br0" timeOffset="1852.97">2187 819,'35'-14,"-2"-2,0-2,0 0,-2-2,-1-2,0-1,21-22,-42 39,-1-1,-1 1,1-2,-1 1,-1-1,1 0,-1 0,-1-1,1 0,-1 0,-1 0,0 0,0-1,-1 0,0 0,-1 0,0 0,0-5,-2 14,0 0,0 0,0 1,0-1,0 0,0 0,0 0,0 0,-1 1,1-1,0 0,-1 0,1 1,0-1,-1 0,1 1,-1-1,1 0,-1 1,1-1,-1 0,0 1,1-1,-1 1,0 0,1-1,-1 1,0-1,0 1,1 0,-1 0,0-1,0 1,0 0,0 0,1 0,-1 0,0 0,0 0,0 0,1 0,-1 0,0 0,0 1,0-1,0 0,1 0,-1 1,0-1,1 1,-1-1,0 0,0 1,1-1,-1 1,1 0,-1-1,1 1,-1 0,1-1,-1 1,-39 37,26-15,0 0,1 1,1 0,2 0,0 1,1 1,0 8,7-29,1 0,-1 1,1-1,0 1,1-1,-1 1,1-1,0 1,1 0,-1-1,1 1,0-1,0 1,1-1,0 0,0 1,0-1,0 0,1 0,0-1,0 1,0 0,1-1,-1 0,1 0,0 0,1 0,-1-1,0 1,1-1,0 0,0-1,0 1,0-1,0 0,0 0,1 0,-1-1,3 1,11-1,1 0,0-2,0 0,0-1,-1-1,1 0,-1-2,0 0,0-2,-1 0,1 0,-1-2,-1 0,0-2,0 1,-1-2,-1 0,0-1,0-1,-1 0,-1-1,-1 0,0-1,-1-1,0 1,-2-2,0 1,2-8,21-88,-31 112,-1 0,1-1,-1 1,1 0,-1 0,1 0,-1 0,0-1,1 1,-1 0,0 0,0-1,0 1,0 0,0 0,0-1,-1 1,1 0,0 0,-1-1,1 1,-1 0,1 0,-1 0,1 0,-1 0,0 0,1 0,-1 0,0 0,0 0,0 0,0 0,0 0,0 1,0-1,0 0,0 1,0-1,0 1,-1-1,1 1,0 0,0-1,-1 1,1 0,0 0,0 0,-1 0,1 0,0 0,0 0,-1 0,1 1,0-1,0 0,0 1,-1-1,1 1,0-1,0 1,0 0,0-1,0 1,0 0,-7 7,0 0,1 1,0 0,0 0,1 1,0 0,0 0,1 0,1 1,0-1,0 1,1 0,1 0,0 0,0 1,0 6,3-11,-1-1,1 1,1-1,-1 0,1 0,0 1,0-1,1 0,-1-1,1 1,1 0,-1-1,1 0,0 0,0 0,1 0,-1-1,1 1,0-1,0 0,1-1,-1 1,1-1,-1 0,1-1,0 1,0-1,1 0,-1-1,0 1,1-1,-1 0,0-1,1 0,-1 0,1 0,-1-1,1 0,-1 0,0 0,6-3,5-5,0 0,-1-1,0-1,0 0,-2-2,1 1,-1-2,-1 0,-1 0,0-1,-1-1,0 0,-1-1,-1 0,-1 0,0 0,-1-1,-1-1,-1 1,-1-1,1-8,-6-35,-24 81,14 4,2 1,1 0,1 1,1-1,1 1,1 1,1-1,1 0,2 1,0-1,3 14,-3-24,0-7,0 0,0 0,0 0,1 0,0 0,1 0,0-1,0 1,1 0,-1-1,2 0,-1 0,1 0,0 0,0 0,1-1,0 0,0 0,1 0,0 0,0-1,0 0,0 0,1-1,0 0,-1 0,2 0,-1-1,0 0,1-1,-1 1,1-1,0-1,0 0,0 0,0 0,0-1,0 0,0-1,21-5,-4-1</inkml:trace>
  <inkml:trace contextRef="#ctx0" brushRef="#br0" timeOffset="2650.031">3993 255,'-72'245,"-8"24,78-264,0-1,0 1,1 0,-1-1,1 1,0 0,1 0,-1 0,1 0,0 0,0 0,0-1,1 1,-1 0,1 0,0 0,1 0,-1-1,1 1,0-1,0 1,1-1,-1 0,1 1,0-1,0-1,0 1,1 0,-1-1,1 0,0 0,0 0,0 0,0 0,1-1,-1 0,1 0,-1 0,4 0,3 0,1 0,0-2,-1 1,1-2,0 0,-1 0,1-1,-1 0,1-1,-1 0,0-1,0 0,-1-1,1 0,4-3,-14 7,1 0,0 0,-1 0,1 0,-1 0,0 0,1-1,-1 1,0 0,0-1,0 1,0-1,0 1,0-1,0 1,0-1,-1 0,1 1,-1-1,1 0,-1 0,1 0,-1 1,0-1,0 0,0 0,0 0,0 1,-1-1,1 0,-1 0,0-1,-6-17</inkml:trace>
  <inkml:trace contextRef="#ctx0" brushRef="#br0" timeOffset="2850.398">3626 481,'39'4,"31"8,9 0,1-1,-9-2,-11-4,-7-1,-7-3,-7-5,-5-3,-3 0,-8 2</inkml:trace>
  <inkml:trace contextRef="#ctx0" brushRef="#br0" timeOffset="3169.213">4502 57,'26'77,"25"74,28 150,-70-250,-3 1,-2 0,-3 0,-1 0,-7 39,6-82,0 1,-1-1,0 0,0 0,-1 0,0-1,-1 1,0-1,0 1,-1-1,0-1,-1 1,1-1,-1 0,-1 0,1 0,-1-1,-1 0,1-1,-1 1,0-1,0-1,0 0,0 0,-1 0,0-1,0 0,-3 0,-13 4,14-3,1-1,-1 0,0 0,0-2,0 1,0-1,0-1,-1 0,-3 0,-3-5</inkml:trace>
</inkml:ink>
</file>

<file path=ppt/ink/ink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2:33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848 537,'-26'11,"1"1,1 1,0 1,0 1,2 1,0 1,1 1,-13 15,28-27,1 0,0 0,0 1,1 0,0 0,0 0,0 0,1 1,0-1,1 1,0 0,0-1,1 1,-1 0,2 0,-1 2,1-7,0 1,0 0,0 0,1 0,-1-1,1 1,0 0,0-1,0 1,0 0,1-1,-1 1,1-1,0 0,0 0,0 1,1-1,-1-1,1 1,0 0,-1-1,1 1,0-1,1 0,-1 0,0 0,1 0,-1 0,1-1,-1 0,1 0,0 0,3 1,11-2,1-1,-1 0,1-1,-1-1,0-1,0-1,-1 0,1-1,-1-1,0-1,-1 0,0-1,0-1,-1 0,0-2,-1 1,0-2,-1 0,0 0,-1-1,8-12,2-2,0-1,-2 0,-1-2,-1-1,-2 0,-1-1,10-34,-19 47,0-1,-1 0,-1 0,-1 0,-1 0,-1-1,-1 1,-1 0,-1-1,0 1,-2 0,0 0,-2 0,-2-6,3 18,0-1,0 1,0 1,-1-1,-1 1,1 0,-1 1,-1-1,1 1,-1 1,0-1,-6-2,10 7,0 0,1 0,-1 0,0 0,0 1,0-1,0 1,0 0,0 1,0-1,0 1,0-1,0 1,-1 0,1 1,0-1,0 1,0 0,0 0,0 0,0 0,0 1,0 0,1 0,-1 0,0 0,1 0,0 1,-1-1,1 1,-2 3,-11 13,2 0,0 1,1 1,1 0,1 1,1 1,1-1,1 1,1 1,1-1,1 1,1 0,1 0,2 1,0-1,1 1,2-1,0 0,1 0,2 0,1 0,0 0,2-1,1 0,0-1,11 18,1-7,1-1,2-1,1-1,1 0,23 18,-27-37,-12-10</inkml:trace>
  <inkml:trace contextRef="#ctx0" brushRef="#br0" timeOffset="429.784">1384 86,'6'-3,"7"-3,-1-1,1 2,0-1,0 2,0 0,1 0,0 1,0 1,0 1,-1-1,1 2,0 0,0 1,9 2,-22-3,0 0,1 1,-1-1,1 1,-1-1,0 1,0 0,1-1,-1 1,0 0,0 0,0 0,0 0,0 0,0 0,0 0,0 1,0-1,-1 0,1 0,0 1,-1-1,1 0,-1 1,1-1,-1 1,0-1,0 0,1 1,-1-1,0 1,0-1,-1 1,1-1,0 1,0-1,-1 0,1 1,-1-1,1 0,-1 1,0-1,-36 60,25-45,-12 17,17-25,0 0,1 0,-1 0,2 1,-1 0,1 0,1 0,0 1,0 0,0-1,2 1,-1 1,1-1,1 0,-1 0,2 10,0-17,1 0,0 0,0 0,0 0,1 0,-1-1,1 1,-1 0,1-1,0 1,0-1,0 1,1-1,-1 0,0 0,1 0,-1 0,1-1,0 1,0-1,-1 1,1-1,0 0,0 0,0 0,0-1,1 1,0-1,96 3,-80-4,119 2,-121 5</inkml:trace>
  <inkml:trace contextRef="#ctx0" brushRef="#br0" timeOffset="800.501">1 1074,'194'11,"-1"-9,77-13,377-44,-195 21,-424 34,-4 1</inkml:trace>
  <inkml:trace contextRef="#ctx0" brushRef="#br0" timeOffset="1666.803">791 1299,'-24'1,"1"2,-1 1,0 1,1 1,0 0,0 2,1 1,-18 10,25-13,1 1,-1 0,2 1,-1 1,1 0,1 0,-1 2,2-1,0 2,0-1,1 2,0-1,1 1,0 1,1-1,1 1,0 1,1 0,1 0,0 0,1 0,-1 11,6-19,1-1,-1 1,2 0,-1-1,1 1,0-1,0 0,1 0,0 0,0 0,0 0,1-1,0 0,0 0,0 0,0-1,1 0,0 0,0 0,0-1,0 1,1-1,-1-1,1 0,-1 1,1-2,0 1,0-1,0 0,0-1,0 0,0 0,0 0,0-1,0 0,0 0,1-1,20-7,1 0,-1-2,-1-2,0 0,-1-2,-1-1,0 0,-1-2,0-1,-2-1,-1-1,0-1,-1-1,-2 0,0-2,13-25,-20 30,-1 0,0-1,-2-1,-1 1,0-1,-2-1,0 1,-2-1,1-19,-3 31,0 1,-2-1,1 0,-1 0,-1 0,0 0,0 0,-1 1,0-1,-1 1,-1 0,1 0,-1 0,-1 1,0 0,0 0,-1 0,0 1,-1 0,1 0,-4-1,8 6,-1 1,1 0,-1 0,1 0,-1 0,0 1,1-1,-1 1,0 0,0 0,0 0,0 1,0-1,0 1,0 0,0 0,0 1,0-1,0 1,0 0,0 0,0 0,0 1,0-1,1 1,-1 0,1 0,-1 0,1 0,0 1,0-1,0 1,0 0,-7 6,1 1,0 0,1 0,0 0,0 1,1 1,1-1,0 1,-3 10,3-6,2 0,0 1,0-1,2 1,0 0,1 0,0-1,2 1,0 0,1 0,0 0,2-1,0 1,0-1,2 0,0 0,1-1,0 0,1 0,1 0,1-1,0-1,0 1,1-2,1 1,0-2,1 0,0 0,1-1,0-1,5 2,-14-8,1 0,-1-1,1 1,0-1,0-1,0 1,0-1,0 0,0-1,0 1,1-1,-1 0,0-1,0 0,0 0,1 0,12-5</inkml:trace>
  <inkml:trace contextRef="#ctx0" brushRef="#br0" timeOffset="2038.771">1469 1074,'-51'99,"3"-9,5 2,-27 82,53-62,17-108,0-1,0 1,1-1,-1 0,1 1,0-1,0 0,0 1,0-1,1 0,-1 0,1 0,0 0,0 0,0 0,0-1,0 1,1-1,-1 1,1-1,0 0,-1 0,1 0,0 0,0-1,1 1,-1-1,0 0,0 0,3 1,5 0,0 0,1-1,-1 0,0-1,1 0,-1 0,0-2,1 1,-1-1,0-1,0 0,0-1,-1 0,1 0,-1-1,0-1,0 0,-1 0,0-1,0 0,3-3,1-8</inkml:trace>
  <inkml:trace contextRef="#ctx0" brushRef="#br0" timeOffset="2247.931">1102 1328,'38'4,"23"3,5-1,-3-2,-8 0,-9-2,-6-1,-7 0,-2-1,-4-1,-4-4,-8-1</inkml:trace>
  <inkml:trace contextRef="#ctx0" brushRef="#br0" timeOffset="2653.183">1751 1158,'12'-2,"3"-2,0 0,1 1,-1 1,0 1,1 0,-1 1,0 1,1 0,-1 1,7 2,-21-4,1 0,-1 1,0-1,0 0,0 1,1-1,-1 1,0-1,0 1,0 0,0-1,0 1,0 0,0 0,0-1,0 1,-1 0,1 0,0 0,0 0,-1 0,1 0,-1 1,1-1,-1 0,1 0,-1 0,0 0,1 1,-1-1,0 0,0 0,0 1,0-1,0 0,0 0,-1 0,1 1,0-1,0 0,-1 0,1 0,-1 0,1 1,-1-1,0 0,1 0,-2 0,-43 48,39-43,-49 71,54-74,0-1,0 0,1 1,0-1,-1 1,1-1,0 0,0 1,0-1,1 1,-1-1,0 1,1-1,0 0,-1 1,1-1,0 0,0 0,1 1,-1-1,0 0,1 0,-1 0,1-1,-1 1,1 0,0 0,0-1,0 1,0-1,0 0,0 0,0 0,1 0,-1 0,0 0,1 0,5 1,1 0,0-1,0 0,0 0,0-1,0 0,1-1,-1 0,-1 0,1-1,0 0,0-1,-1 0,1 0,-1 0,0-1,4-3,7-2</inkml:trace>
</inkml:ink>
</file>

<file path=ppt/ink/ink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2:43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58,'24'0,"27"-5,9-1,1 0,-7 1,-7 1,-7 2,-5 1,-4-5,-3 0,-1 0,0 2,0 1,0 1,1 1,-1 1,1 0,-5 0</inkml:trace>
</inkml:ink>
</file>

<file path=ppt/ink/ink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2:47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3 135,'-1'0,"1"-1,0 1,0-1,-1 1,1 0,0-1,0 1,0-1,0 1,0-1,0 1,-1-1,1 1,0-1,1 1,-1-1,0 1,0-1,0 1,0-1,0 1,0-1,1 1,-1-1,0 1,0-1,1 1,-1-1,0 1,0 0,1-1,-1 1,1 0,-1-1,0 1,1 0,-1 0,1-1,-1 1,1 0,-1 0,1 0,-1-1,1 1,-1 0,1 0,-1 0,1 0,-1 0,1 0,-1 0,1 0,-1 0,1 0,-1 0,1 0,-1 1,79-27,1 3,1 4,12 2,129-13,-171 28,-33 6</inkml:trace>
</inkml:ink>
</file>

<file path=ppt/ink/ink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2:49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1045,'5'0,"6"0,6 0,5 0,4 0,2 0,1 0,0 0,1 0,-1 0,0 0,-1 0,1 0,-5-5,-3-1,2 0,0 1,-3 1</inkml:trace>
  <inkml:trace contextRef="#ctx0" brushRef="#br0" timeOffset="953.814">395 1384,'50'-12,"0"-1,-1-3,0-1,-1-3,-1-2,-1-2,-2-2,0-2,-2-2,-1-1,13-15,-33 24,-1-2,0 0,-2-1,-1 0,-2-2,12-23,-25 45,0-1,0 1,0-1,-1 1,0-1,0 1,0-1,-1 0,1 1,-1-1,-1 0,1 1,-1-1,-1-2,2 6,-1 0,1 0,-1 0,0 0,0 0,0 0,0 1,0-1,0 0,0 1,-1-1,1 0,-1 1,1 0,-1-1,1 1,-1 0,0 0,0 0,1 0,-1 0,0 0,0 0,0 1,0-1,0 1,0 0,0-1,0 1,0 0,0 0,0 0,0 0,-1 1,1-1,0 0,0 1,0 0,1-1,-3 2,-8 2,1 1,-1 1,1 0,0 0,0 1,1 0,0 1,0 1,0-1,1 1,1 1,0 0,0 0,1 1,0-1,1 1,-5 11,2-3,1 1,0 0,2 1,0 0,1 0,2 0,0 0,1 1,1-1,1 7,0-20,1-1,0 1,0-1,0 1,1-1,0 0,1 0,0 1,0-2,0 1,1 0,0-1,0 1,1-1,-1 0,2-1,-1 1,0-1,1 0,0 0,0-1,1 0,-1 0,1 0,0-1,0 0,0 0,0-1,0 0,1 0,0-1,15 3,1-1,0-1,-1-1,1-1,0-1,0-1,-1-1,1-2,-1 0,0-1,0-2,-1 0,0-1,-1-1,1-1,-2-1,0-1,0-1,-2-1,5-4,4-2,0-1,-1-2,-1 0,-1-2,-2-1,0 0,-2-2,-1-1,3-55,-22 83,0 0,1 0,-1 1,0-1,-1 0,1 1,0-1,0 0,-1 0,1 1,-1-1,0 0,1 1,-1-1,0 1,0-1,0 1,0-1,0 1,0 0,0 0,-1-1,1 1,0 0,-1 0,1 0,-1 0,1 0,-1 1,1-1,-1 0,0 1,1-1,-1 1,0 0,0-1,1 1,-1 0,0 0,1 0,-1 0,0 0,0 1,1-1,-1 1,0-1,0 1,-5 2,-1 1,1 1,0-1,0 1,0 1,1-1,-1 1,2 0,-1 0,1 1,-1 0,2-1,-1 2,1-1,0 1,1-1,-1 1,2 0,-1 0,1 1,0-1,1 0,0 1,0 1,-1-2,-1 0,2 1,-1-1,1 1,0-1,1 1,0-1,1 1,-1-1,1 0,1 1,0-1,0 0,1 0,0 0,0 0,0 0,1-1,1 1,-1-1,1 0,0 0,1-1,0 0,0 0,0 0,1 0,-1-1,2 0,7 1,0-1,1-1,-1 0,0-1,1-1,0-1,0 0,-1 0,1-2,0 0,0-1,-1-1,1 0,-1-1,0 0,0-2,10-4,2-3,0-1,-1-1,-1-1,0-2,-1 0,-1-2,-1 0,0-2,-2 0,-1-1,0-1,9-18,-22 35,-1-1,0 0,0 0,0-1,-1 1,0-1,-1 0,0 0,0 0,-1-1,0 1,0-1,-1 1,-1-1,0 1,0-1,-1 1,0-1,0 1,-1-1,0 1,-1-1,2 8,-1-1,1 0,-1 1,0 0,0-1,0 1,0 0,0 0,0 0,0 0,-1 0,1 1,-1-1,1 1,-1-1,0 1,0 0,1 0,-1 0,0 0,0 1,0-1,0 1,0 0,0 0,0 0,0 0,0 0,0 1,0-1,1 1,-1 0,0 0,0 0,0 0,-2 2,-2 0,-1 2,1-1,0 1,0 0,1 0,0 0,-1 1,2 0,-1 1,1-1,0 1,-3 5,-1 5,1 1,1 1,0-1,1 1,2 0,0 0,0 1,2-1,0 1,2 0,0-1,1 1,1 2,-1-12,0-1,1 1,0 0,1-1,-1 0,2 0,-1 0,2 0,-1 0,1-1,0 1,1-1,0-1,0 1,0-1,1 0,0-1,1 1,0-1,0-1,0 1,0-2,1 1,0-1,0 0,0-1,2 1,41-6,-33-8</inkml:trace>
  <inkml:trace contextRef="#ctx0" brushRef="#br0" timeOffset="1357.176">2342 508,'57'-29,"-27"12,1 1,1 2,0 1,1 2,28-6,-60 16,0 0,1 0,-1 1,1-1,-1 0,1 1,-1-1,1 1,-1 0,1 0,-1-1,1 1,-1 0,1 0,0 0,-1 1,1-1,-1 0,1 1,-1-1,1 1,-1-1,1 1,-1 0,1-1,-1 1,0 0,0 0,1 0,-1 0,0 0,0 0,0 0,0 1,0-1,0 0,0 1,-1-1,1 0,0 1,-1-1,1 1,-1-1,0 1,1-1,-1 1,0 0,0-1,0 1,0-1,0 1,0-1,0 1,-1 0,1-1,-1 1,1-1,-1 1,1-1,-1 1,-65 85,57-77,0-1,0 2,1-1,0 1,1 0,0 0,1 1,0 0,1 0,0 1,1 0,-1 6,4-14,1-1,0 1,0 0,1-1,-1 1,1 0,0-1,0 1,1-1,-1 0,1 1,0-1,0 0,1 0,-1 0,1 0,0 0,0-1,0 1,0-1,1 0,-1 0,1 0,0 0,0-1,0 0,0 1,0-1,1-1,1 2,10 3,0-1,1 0,-1-1,1 0,0-2,0 0,15 0,-4-2,-3-1</inkml:trace>
  <inkml:trace contextRef="#ctx0" brushRef="#br0" timeOffset="2236.858">3556 650,'-12'-4,"0"0,-1 2,1-1,-1 1,0 1,1 0,-1 1,0 1,0 0,1 0,-1 1,1 1,-1 0,1 1,0 0,0 1,1 0,-1 1,1 0,0 1,1 0,-1 1,2 0,-1 0,1 1,-5 7,12-13,0-1,1 1,-1 0,1 0,-1 0,1 0,0 0,0 0,1 0,-1 0,1 0,-1 0,1 0,0 1,0-1,1 0,-1 0,1 0,-1 0,1 0,0 0,0 0,0 0,1 0,-1 0,1 0,-1 0,1-1,0 1,0-1,0 1,0-1,1 0,0 1,102 54,-80-47,-21-9,1 0,-1 0,0 1,0-1,0 1,0 0,0 0,0 0,0 0,-1 1,1 0,-1-1,0 1,0 1,0-1,0 0,0 1,-1-1,1 1,-1 0,0 0,0 0,-1 0,1 0,-1 0,0 0,0 1,0-1,-1 0,1 1,-1-1,0 1,0-1,-1 0,1 1,-1-1,0 0,0 1,-1-1,1 0,-2 3,-8 5,-1 0,0-1,0-1,-1 0,0-1,-1 0,0-1,-1-1,1 0,-1 0,0-2,-1 0,0-1,0 0,-64 6,79-10,0-1,0 1,1-1,-1 1,0-1,0 0,0 1,1-1,-1 0,0 0,1 0,-1 1,1-1,-1 0,1 0,-1 0,1 0,0 0,-1 0,1 0,0 0,0 0,0 0,-1 0,1 0,0 0,1 0,-1 0,0 0,0 0,0 0,1 0,-1 0,0 0,1 0,-1 0,1 0,-1 0,1 0,-1 0,1 0,0 1,-1-1,1 0,0 1,0-1,0 0,0 1,13-16</inkml:trace>
  <inkml:trace contextRef="#ctx0" brushRef="#br0" timeOffset="2464.717">3979 819,'-10'39,"-7"26,-6 8,1-5,-1-8,4-10,4-9,6-11</inkml:trace>
  <inkml:trace contextRef="#ctx0" brushRef="#br0" timeOffset="2634.102">4035 142,'10'38,"3"13</inkml:trace>
  <inkml:trace contextRef="#ctx0" brushRef="#br0" timeOffset="3056.025">4148 1214,'62'-68,"-3"-3,48-78,-29 40,-75 105,26-28,-29 31,1 1,-1-1,1 1,-1 0,1-1,-1 1,1 0,0-1,-1 1,1 0,0 0,-1-1,1 1,0 0,-1 0,1 0,0 0,-1 0,1 0,0 0,-1 0,1 0,0 0,-1 1,1-1,0 0,-1 0,1 1,-1-1,1 0,0 1,-1-1,1 0,-1 1,1-1,-1 1,1-1,-1 1,1-1,-1 1,0-1,1 1,-1 0,0-1,1 1,-1 0,0-1,0 1,0 0,0-1,0 1,1 0,-1-1,0 1,0 0,-1-1,11 135,-10-129,0 1,1-1,0 0,0 0,0 1,0-1,1 0,0 0,0-1,1 1,0 0,0-1,0 1,0-1,1 0,0 0,0-1,1 1,-1-1,1 0,0 0,0 0,0-1,0 1,1-1,-1-1,1 1,0-1,3 1,-2-2,0 0,0-1,0 0,0 0,0-1,0 0,0 0,0 0,0-1,-1 0,1-1,0 1,-1-1,0-1,0 1,0-1,0 0,0 0,-1-1,0 1,0-1,0 0,-1-1,4-3,86-149,-71 101,-16 33</inkml:trace>
  <inkml:trace contextRef="#ctx0" brushRef="#br0" timeOffset="3520.827">5559 226,'-51'41,"1"3,2 1,2 3,2 1,2 3,-30 49,60-86,1 0,1 1,0 1,1 0,1 0,0 0,2 1,0 0,1 1,1-1,0 1,1 0,2 0,0 0,0 0,2 0,1 0,0 0,1 0,1 0,1-1,0 0,2 0,0 0,1-1,4 7,-5-13,0-1,0 0,1 0,0-1,1 0,0 0,1-1,-1-1,1 1,1-2,-1 1,1-1,1-1,-1 0,1-1,-1 0,1 0,1-1,-1-1,0 0,0-1,1 0,-1-1,1-1,11-1,0-4</inkml:trace>
  <inkml:trace contextRef="#ctx0" brushRef="#br0" timeOffset="4304.374">5503 1073,'44'-7,"1"-1,-2-3,1-2,-2-1,0-2,-1-2,0-2,-2-2,20-15,-40 23,-1-1,-1-1,0 0,-1-2,-1 1,-1-2,0 0,-2-1,0 0,-1-1,-1 0,-1-1,-1 0,2-25,-10 46,0 1,0-1,0 0,1 1,-1-1,0 0,0 1,0-1,0 0,-1 1,1-1,0 0,0 1,0-1,0 0,-1 1,1-1,0 0,-1 1,1-1,0 1,-1-1,1 0,-1 1,1-1,-1 1,1 0,-1-1,1 1,-1-1,1 1,-1 0,0-1,1 1,-1 0,0 0,1-1,-1 1,0 0,1 0,-1 0,0 0,1 0,-1 0,0 0,0 0,1 0,-1 0,0 0,1 1,-1-1,0 0,1 0,-1 1,1-1,-1 0,0 1,1-1,-1 1,1-1,-1 1,1-1,-1 1,-69 87,60-71,-2 3,0 2,2 0,0 0,1 1,2 0,0 0,1 7,5-24,0 0,0 1,1-1,1 1,-1-1,1 1,0-1,0 0,1 1,-1-1,1 0,1 0,-1 0,1 0,0-1,1 1,-1-1,1 0,0 0,1 0,-1 0,1-1,0 1,0-1,0-1,0 1,1-1,-1 0,1 0,0 0,0-1,0 0,1 0,-1 0,0-1,6 0,10 0,0-2,-1 0,1-1,0-1,-1-2,0 0,0-1,0-1,-1 0,0-2,-1-1,0 0,0-1,-1-1,0-1,-1-1,-1 0,0-1,-1-1,-1 0,8-12,5-3,91-134,-105 123,-12 42,-1-1,0 1,0-1,1 0,-1 1,0-1,0 0,0 1,0-1,0 0,0 1,0-1,0 1,0-1,0 0,0 1,0-1,0 0,-1 1,1-1,0 0,0 1,-1-1,1 1,0-1,-1 1,1-1,-1 1,1-1,0 1,-1-1,1 1,-1 0,0-1,1 1,-1-1,1 1,-1 0,1 0,-1-1,0 1,1 0,-1 0,0 0,1 0,-1 0,0 0,1 0,-1 0,0 0,1 0,-1 0,0 0,1 0,-1 1,1-1,-1 0,0 0,0 1,-67 62,51-42,16-20,-85 115,82-111,1 1,0 0,0 0,1 0,-1 0,1 0,1 1,-1-1,1 1,0-1,1 1,-1-1,1 1,0-1,1 1,0 0,0-1,0 1,1-1,1 4,-1-7,1 1,-1-1,1 0,-1 0,1 0,0-1,0 1,0-1,0 1,1-1,-1 0,1 0,-1-1,1 1,0-1,-1 1,1-1,0 0,0-1,0 1,0-1,0 0,0 0,0 0,0 0,102-15,-79 4,-2 0,0-2,0-1,-2 0,1-2,-2-1,0-1,14-15,-23 22,8-9,0-1,-2-1,0-1,-2 0,-1-1,0-1,-2-1,3-8,-7-4,-10 37,0 0,0 1,-1-1,1 0,0 1,0-1,-1 0,1 1,0-1,-1 0,1 1,-1-1,1 1,0-1,-1 1,1-1,-1 1,0-1,1 1,-1 0,1-1,-1 1,0 0,1-1,-1 1,0 0,1 0,-1 0,0 0,1 0,-1-1,0 1,1 0,-1 0,0 1,0-1,1 0,-1 0,0 0,1 0,-1 1,0-1,1 0,-1 1,1-1,-1 0,0 1,1-1,-1 1,1-1,-1 1,1-1,-13 8,1 0,0 1,0 1,1 0,0 0,1 1,0 1,1-1,0 1,1 1,1 0,0 0,0 1,1-1,1 1,0 0,1 1,1-1,0 1,1 0,0 0,2 0,-1 0,2 0,0 0,2 6,-1-13,1 0,0 0,0 0,1-1,0 1,1-1,-1 0,1-1,0 1,1-1,0 0,0 0,0 0,1-1,-1 0,1-1,1 1,-1-1,1 0,-1-1,1 0,0 0,0-1,0 0,0 0,1-1,-1 0,0-1,1 0,-1 0,1 0,-1-1,0-1,0 1,1-1,-1-1,0 1,-1-1,1-1,4-2,57-39,-49 27</inkml:trace>
  <inkml:trace contextRef="#ctx0" brushRef="#br0" timeOffset="4654.158">7761 283,'-56'59,"3"2,2 2,3 3,-3 10,44-65,-1 0,1 1,1 0,0 0,1 0,0 1,1-1,0 1,1 1,0-1,1 0,1 1,0-1,1 0,1 1,0-1,0 1,1-1,1 0,0 0,1 0,1 0,0-1,0 1,1-1,7 10,-7-16,-1 0,1-1,0 1,1-1,-1-1,1 1,0-1,0 0,1-1,-1 0,1 0,0 0,-1-1,1 0,0-1,0 0,0 0,1 0,-1-1,5-1,5 0,0 0,-1-2,1 0,-1 0,1-2,-2 0,1-1,0-1,-1-1,61-45,-75 51,1 0,-1 0,0 0,0 0,-1 0,1-1,0 1,-1-1,1 1,-1-1,0 0,0 0,0 1,0-1,0 0,-1 0,1 0,-1 0,0 0,0 0,0 0,0 0,-1 0,1 0,-1 1,1-1,-1 0,-1-2,-44-44,27 41</inkml:trace>
  <inkml:trace contextRef="#ctx0" brushRef="#br0" timeOffset="4900.765">7310 565,'38'14,"47"5,13 0,-1-4,-11-5,-11-8,-13-5,-13-7,-10-1,-6-4,-5 1,-7-3,-6 3</inkml:trace>
  <inkml:trace contextRef="#ctx0" brushRef="#br0" timeOffset="5154.81">8325 0,'29'86,"-4"0,-4 2,-2 6,-12-50,-1 0,-2 0,-2 1,-3-1,-1 0,-2 1,-3 21,7-45,0 0,-2-1,-1 1,0-1,-2 0,0 0,-1-1,-1 1,-1-1,-1 0,0-1,-1 0,-10 12,9-22,0-1,-1 0,1 0,-1-1,0-1,-1 0,1-1,-1 0,0-1,0 0,0-1,-1 0,1-2,0 1,-1-1,1-1,-7-2,19 3,-27 0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1:39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398 127,'-4'-8,"0"1,-1-1,0 1,0 0,-1 0,0 1,0 0,0 0,-1 0,0 1,0 0,0 0,-1 0,1 1,-1 1,0-1,-1 1,1 0,0 1,-1 0,1 0,-1 1,-2 0,-6-3,0 1,0 0,-1 1,1 1,0 1,-1 0,1 1,0 1,0 1,-2 1,16-4,1 1,0 1,-1-1,1 0,0 0,0 1,0-1,0 1,0 0,1 0,-1 0,0 0,1 0,0 0,-1 0,1 0,0 0,0 1,0-1,0 0,0 1,1-1,-1 1,1-1,0 1,-1-1,1 1,0-1,1 1,-1-1,0 1,1-1,-1 0,1 1,0-1,0 1,0-1,0 0,0 0,0 1,2 0,67 85,-62-84,0 0,1 0,0 0,0-1,0 0,0-1,0 0,0-1,1 0,-1 0,1-1,-1 0,1 0,-1-1,0-1,1 1,-1-2,0 1,0-1,0 0,-1-1,1 0,-1-1,0 0,0 0,0 0,-1-1,1 0,-2-1,1 0,-1 0,3-4,23-4,-35 60,1-38,-21 120,-22 219,46-325</inkml:trace>
</inkml:ink>
</file>

<file path=ppt/ink/ink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3:05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619 565,'1'-1,"0"1,0-1,0 1,-1-1,1 0,0 1,0-1,-1 0,1 0,-1 0,1 1,-1-1,1 0,-1 0,1 0,-1 0,0 0,1 0,-1 0,0 0,0 0,0 0,0 0,0 0,0 0,0 0,0 0,0 0,0 0,0 0,-1 0,1 0,0 0,-1 0,1 0,-1 0,1 1,-1-1,1 0,-1 0,0 0,0 1,1-1,-1 0,0 1,0-1,1 1,-1-1,0 1,0-1,-51-14,1 14,1 3,-1 1,0 3,1 2,0 2,-15 7,32-9,28-7,0-1,0 0,1 1,-1-1,1 1,-1 0,1 1,-1-1,1 1,0 0,-1 0,1 0,0 0,1 1,-1 0,0-1,1 1,-1 1,1-1,0 0,0 1,0 0,1 0,-1 0,0 2,4-2,1-1,0 1,0-1,0 0,0 1,1-1,-1 0,1 0,0-1,0 1,0-1,0 1,0-1,0 0,1 0,-1 0,1-1,0 1,-1-1,1 0,0 0,0 0,0 0,-1-1,1 1,0-1,3 0,0 1,227 27,-216-18,-40 13,16-18,-150 101,121-82,0 2,2 2,1 1,-15 18,43-44,0 1,0 0,1-1,-1 2,1-1,0 0,0 0,0 1,1 0,0 0,0-1,0 1,0 1,1-1,0 0,0 0,0 0,0 1,1-1,0 0,0 1,1-1,-1 0,1 0,0 1,1-1,-1 0,1 0,0 0,0-1,1 1,0 0,6 4,1 0,0-1,1 0,0 0,0-1,1-1,-1 0,2-1,-1 0,0-1,1 0,0-1,0 0,0-1,0 0,0-2,0 1,1-1,-1-1,0-1,0 0,0 0,0-1,43-8,-32 4</inkml:trace>
  <inkml:trace contextRef="#ctx0" brushRef="#br0" timeOffset="602.785">393 1,'-8'11,"0"1,1 0,1 0,0 1,0 0,1 0,1 0,0 1,1-1,0 1,1 0,1 0,0 0,1 0,1 0,0 0,2 11,-2 9,18 131,-65 326,19-232,-3 100,14-249,19-96</inkml:trace>
</inkml:ink>
</file>

<file path=ppt/ink/ink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03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340 562,'-1'-3,"-1"1,0-1,0 1,1 0,-1 0,0 0,-1 0,1 0,0 0,-1 0,1 1,-1-1,1 1,-1 0,0 0,1 0,-1 0,0 0,0 1,0-1,1 1,-1-1,0 1,0 0,0 0,0 1,0-1,0 1,0-1,1 1,-1 0,0 0,0 0,1 0,-3 2,-89 59,78-47,2 1,0 1,1 0,0 1,2 0,0 1,1 1,1-1,0 1,2 1,0-1,2 1,0 1,1-1,2 1,0 1,1-17,2 0,-1 0,0 0,1 0,0 0,1-1,-1 1,1 0,0-1,1 1,-1-1,1 1,0-1,1 0,-1 0,1-1,0 1,0-1,0 0,1 0,-1 0,1 0,0-1,0 0,0 0,1 0,-1-1,1 1,-1-1,1-1,0 1,0-1,0 0,0 0,0-1,0 0,0 0,3 0,11-3,1-1,0 0,-1-2,0 0,0-1,-1-1,0-1,0-1,-1 0,6-6,7-3,-1-1,-1-1,-1-1,0-2,-2-1,-1-1,-1-1,-2-1,0-1,-2-1,-1-1,-2 0,-1-2,-1 0,-2 0,-1-1,-2-1,-1 0,-2-1,-1 1,-2-1,-2 0,-1 0,-1 0,-5-27,4 54,0 1,-1 0,0 0,0 0,-1 0,0 1,0-1,0 1,-1-1,-1 1,1 0,-1 1,0-1,-1 1,1 0,-1 0,0 1,-1-1,1 1,-1 1,0-1,-1 1,1 1,0-1,-1 1,0 1,0-1,0 1,0 0,0 1,0 0,-6 0,9 2,-1 1,1-1,0 1,-1 0,1 0,0 0,0 1,0-1,1 1,-1 1,1-1,-1 1,1-1,0 1,1 1,-1-1,1 0,-1 1,1 0,1-1,-1 1,1 0,-1 1,2-1,-1 0,-1 6,-2 8,1 0,1 0,1 1,0-1,2 1,0-1,1 4,3 2,1-1,1 1,2-1,0 0,1 0,1-1,2-1,10 17,-12-21,1 1,2 0,0-1,1 0,1-1,1-1,0 0,1-1,13 9,-11-10</inkml:trace>
</inkml:ink>
</file>

<file path=ppt/ink/ink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03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0 201,'53'-10,"55"-12,25-8,8 2,-10 0,-13 6,-12 5,-15 2,-8 3,-13 4,-10 3,-4 2,-8 3,-7 0,-6 0,-3 1,-8 4,-8 2</inkml:trace>
</inkml:ink>
</file>

<file path=ppt/ink/ink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04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283 450,'-25'12,"1"1,0 2,1 0,0 1,2 2,0 0,1 1,0 1,2 1,1 1,-4 6,18-23,0-1,0 1,0-1,1 1,0 0,0 0,0 0,0 0,1 0,0 0,0 0,1 1,-1-1,1 0,0 1,0-1,1 0,0 0,0 1,0-1,0 0,1 0,0 0,0 0,0 0,1-1,0 1,0-1,0 1,0-1,0 0,1 0,0-1,0 1,0-1,0 0,2 1,6 2,1-1,-1 0,1 0,0-2,1 0,-1 0,0-1,1-1,-1 0,1-1,-1 0,1-1,-1-1,1 0,-1-1,0 0,0-1,0-1,0 0,-1 0,3-3,23-12,-1-1,-1-2,-1-2,-2-2,0 0,-2-2,0-2,19-26,-36 39,0 0,-2-1,0 0,-1-1,-1 0,0 0,-2-1,-1-1,0 1,-2-1,0 0,-1-1,-2 1,0-1,-1 1,-2-1,0 1,-1-1,-2 1,0-1,-1 1,-1 0,4 17,-1-1,1 1,-1 0,0-1,0 1,-1 1,1-1,-1 0,0 1,0 0,-1 0,1 0,-1 0,0 1,0 0,0 0,-1 0,1 1,-1-1,1 1,-1 0,0 1,0 0,1 0,-1 0,0 0,0 1,0 0,0 1,0-1,0 1,0 0,0 0,1 1,-4 1,0 1,1 1,-1 0,1 0,1 1,-1 0,1 0,0 1,0 0,1 0,0 1,0 0,1 0,0 0,1 0,-1 1,2 0,-1 0,-1 8,-2 6,1 0,1 1,2-1,0 1,2 0,0 0,2 3,0-12,2 0,0-1,1 1,0-1,2 1,-1-2,1 1,1-1,1 1,0-2,0 1,2-1,-1-1,1 0,1 0,0-1,0 0,1-1,0 0,1-1,0-1,0 1,1-2,0 0,0-1,0 0,1-2,-1 1,1-1,0-1,0-1,9 0,1-1</inkml:trace>
</inkml:ink>
</file>

<file path=ppt/ink/ink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04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0,'-3'4,"-37"40,2 1,1 3,3 1,2 1,-5 14,34-59,0-1,0 1,1 0,0 0,0 0,0 1,0-1,1 0,0 1,0-1,0 1,1-1,-1 1,1 0,1-1,-1 1,1-1,0 1,0-1,1 0,0 1,-1-1,2 0,-1 0,1 0,0 0,0-1,0 1,0-1,1 1,0-1,0 0,11 6,1-1,0 0,1-1,-1-1,2 0,-1-2,1 0,-1-1,1 0,8-1,14 5,-34-6,0-1,0 1,0-1,0-1,0 1,0-1,0 0,0 0,0-1,0 0,0 0,0 0,0-1,0 0,0 0,-1-1,1 1,-1-1,0 0,0 0,0-1,0 0,0 0,-1 0,0 0,0-1,0 0,0 1,-1-1,1-1,-1 1,0-2,-13-38,-4 27</inkml:trace>
</inkml:ink>
</file>

<file path=ppt/ink/ink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04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0,'53'0,"36"0,13 0,-1 0,-9 0,-9 0,-11 0,-7 0,-5 0,-8 0,-8 0,-2 0,-3 0,-4 0,-3 0,-6 0</inkml:trace>
</inkml:ink>
</file>

<file path=ppt/ink/ink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05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0,'-39'34,"-11"25,1 8,10-3,11-8,15-8,15-8,12-10,8-6,5-7,3-6,2-6,-1-3,-1-1,0-2,0-1,-6 1</inkml:trace>
</inkml:ink>
</file>

<file path=ppt/ink/ink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05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33,'-31'14,"0"1,0 2,2 1,0 1,1 1,1 2,1 1,1 1,-8 11,26-26,0 1,0 0,1 0,0 1,1 0,0 0,1 0,0 1,-1 8,4-17,0 1,1-1,-1 0,1 1,0-1,0 1,0-1,0 0,1 1,0-1,-1 0,1 0,0 1,0-1,1 0,-1 0,1 0,0 0,-1 0,1-1,1 1,-1 0,0-1,0 0,1 1,0-1,-1 0,1 0,0-1,0 1,0 0,0-1,0 0,0 0,1 0,-1 0,18 4,1-2,-1 0,0-2,1 0,-1-1,1-2,-1 0,1-1,-1-1,0-1,0-1,17-7,-23 8,-1-1,1 0,-1-1,0 0,-1-2,1 1,-2-2,1 1,-1-2,-1 0,0 0,-1-1,0 0,0-1,-1 0,-1 0,0-1,-1 0,-1-1,0 1,-1-1,1-6,-6 16,1-1,-1 1,-1-1,1 1,-1-1,0 1,0 0,0 0,-1-1,1 1,-2 0,1 0,0 0,-1 1,0-1,0 1,0-1,-1 1,1 0,-1 0,0 0,0 1,-1 0,1-1,-1 1,-1 0,-6-4,-1 0,1 1,-1 1,0 0,0 1,0 0,-1 1,0 1,-11-1,-41 1,39 3</inkml:trace>
</inkml:ink>
</file>

<file path=ppt/ink/ink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05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0,'-6'3,"-9"2,1 0,0 1,1 0,-1 1,1 1,1 0,-1 1,1 0,1 1,0 0,0 1,1 0,0 1,1 0,8-10,0 1,0-1,0 0,0 1,1-1,-1 1,1-1,-1 1,1-1,0 1,0-1,0 1,0-1,0 1,1-1,-1 1,1-1,0 1,-1-1,1 0,0 1,1-1,-1 0,0 0,1 0,-1 1,1-2,-1 1,1 0,0 0,1 1,74 44,-55-36,-1 0,-16-10,1 0,-1 1,1 0,-1 1,1-1,-1 1,0 0,0 0,0 0,-1 1,1 0,-1 0,0 0,0 0,0 1,-1-1,0 1,1 0,-2 0,1 0,0 1,-1-1,0 1,-1-1,1 1,-1-1,1 6,-6-4,-1-1,0 0,0 0,0-1,-1 0,0 0,0 0,0 0,0-1,-1 0,0-1,1 1,-1-1,-1 0,1-1,0 0,-1 0,1-1,-8 1,-131 25,121-22</inkml:trace>
</inkml:ink>
</file>

<file path=ppt/ink/ink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06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1,'-39'48,"2"2,2 1,2 2,3 1,2 1,3 2,-5 19,26-69,0 1,1 0,0 0,0 1,1-1,0 1,0-1,1 1,0-1,1 1,0 0,0 0,1-1,0 1,0 0,1-1,0 1,1-1,0 0,0 0,0 0,1 0,1 0,-1-1,1 0,0 0,1 0,0-1,1 2,8 2,0-1,0-1,1 0,0-1,0 0,0-2,1 0,0 0,0-2,15 1,-8-5,-6-3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1:39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6,'0'-4,"0"3,0 5,-4 3,-1 3,-1 5,2 4,1-2</inkml:trace>
</inkml:ink>
</file>

<file path=ppt/ink/ink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07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0 580,'45'-6,"-1"-2,-1-2,0-1,-1-3,33-15,-58 21,0 0,-1-2,-1 1,0-2,0 0,-1-1,0 0,-1-1,0 0,-1-1,-1-1,0 0,-1 0,-1-1,2-5,-12 22,0 0,0-1,0 1,0 0,0-1,0 1,0-1,-1 1,1-1,0 0,0 1,0-1,-1 0,1 0,0 0,0 0,-1 0,1 0,0 0,0 0,-1 0,1-1,0 1,0 0,0-1,-1 1,1-1,0 0,0 1,0-1,0 0,0 1,0-1,0 0,0 0,1 0,-1 0,0 0,0 0,1 0,-1 0,1 0,-1 0,1-1,-1 1,1 0,0 0,-1 0,1-1,0 1,0 0,0 0,0-1,0 1,0 0,1 0,-1-1,0 1,0 0,1 0,-1 0,1-1,-1 1,1 0,0 0,-1 0,1 0,-13 10,0 1,1 0,0 0,1 1,0 1,1 0,0 0,1 1,0 0,1 0,1 1,0 0,0 0,2 0,-3 13,6-21,0 0,1 0,0 1,0-1,1 0,-1 1,1-1,1 0,-1 0,1 0,0 0,1 0,-1 0,1 0,0-1,0 1,1-1,0 0,0 0,0-1,1 1,-1-1,1 0,0 0,0 0,0 0,1-1,-1 0,1-1,0 1,0-1,0 0,0 0,0-1,0 1,1-2,-1 1,0-1,7 0,0 2,1 0,0-1,0-1,0 0,0-1,0 0,0-1,0-1,-1 0,1-1,-1 0,0-2,0 1,4-4,99-74,14-37,-131 120,0 1,0-1,1 0,-1 0,0 1,0-1,0 0,0 0,1 0,-1 0,0 0,0 0,0 0,0 0,1 0,-1 0,0 0,0-1,0 1,0 0,1-1,-1 1,0 0,0-1,1 1,-1-1,0 1,1-1,-1 1,1-1,-1 0,1 1,-1-1,1 0,-1 0,1 1,-1-1,1 0,0 0,-1 1,1-1,0 0,0 0,0 0,0 0,0 1,0-1,0 0,0 0,0 0,0 0,0 0,0 1,0-1,1 0,-1 0,0 0,1 1,-8 4,1 1,-1 0,1 1,1-1,-1 1,1 0,0 1,0-1,1 1,0 0,0 0,0 1,1-1,-2 8,4-12,0 0,0 0,0 1,1-1,-1 0,1 0,0 0,0 1,0-1,0 0,1 0,0 0,-1 1,1-1,0 0,0 0,0 0,1 0,-1 0,1-1,0 1,0 0,0-1,0 1,0-1,0 0,1 1,-1-1,1 0,-1-1,1 1,0 0,0-1,0 1,0-1,0 0,3 1,5-1,0 0,1 0,-1-1,0 0,1-1,-1 0,0-1,0-1,0 1,0-2,0 1,0-2,-1 1,0-1,0-1,0 0,-1 0,0-1,0 0,2-3,-10 9,18-14,-2-1,0 0,-1-1,0-1,-2 0,0-1,-1-1,-1 0,-1 0,0-2,3-12,-12 31,0-1,0 0,0 0,0 0,-1 0,0-1,0 1,0 0,0 0,-1-1,1 1,-1 0,0-1,-1 1,1-1,-1 1,0 0,0 0,0-1,0 1,-1 0,0 0,-1 4,0 0,0 0,0 0,0 0,0 1,0-1,0 1,0 0,0 0,0 0,0 0,0 0,1 1,-1-1,0 1,1 0,-1-1,1 1,0 0,0 1,-1-1,1 0,1 1,-1-1,0 1,1 0,-1-1,1 1,-1 3,0-4,-5 9,0 1,0-1,1 1,1 1,0-1,0 1,2 0,-1 0,2 1,0-1,0 0,1 1,1-1,0 1,1-1,0 1,1-1,1 0,0 0,2 4,-3-13,0 1,0 0,0 0,1-1,0 0,0 1,0-1,0 0,0-1,1 1,0 0,0-1,0 0,0 0,0 0,1-1,0 1,-1-1,1 0,0 0,0-1,0 1,0-1,0 0,0 0,0-1,0 0,0 0,1 0,-1 0,0-1,0 0,0 0,0 0,0-1,0 0,-1 0,1 0,0 0,16-11,-1-2,0 0,-1 0,-1-2,-1 0,0-2,-1 0,-1 0,-1-1,0-1,1-5,59-79,124-113,-168 194,-32 46,-129 170,114-168,-55 100,70-119,0 0,0 0,1 0,-1 0,1 1,1-1,-1 0,1 1,0-1,0 0,1 1,-1-1,1 0,0 1,1-1,-1 0,1 0,0 0,0 0,1 0,-1-1,1 1,0-1,3 3,0-1,0 0,0-1,1 0,0 0,0 0,1-1,-1 0,1 0,0-1,0 0,0-1,0 0,0 0,1 0,-1-1,1-1,-1 1,0-1,1-1,4 0,-5 1,0-1,0 0,0-1,0 0,-1 0,1-1,0 0,-1 0,0 0,0-1,0 0,0-1,-1 0,1 0,-1 0,0-1,3-3,-1-8</inkml:trace>
</inkml:ink>
</file>

<file path=ppt/ink/ink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07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1,'38'0,"32"4,9 3,-4-1,-10-2,-12 0,-9-2,-8-1,-5 0,-8-1</inkml:trace>
</inkml:ink>
</file>

<file path=ppt/ink/ink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08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 1,'12'17,"0"0,0 1,-2 0,0 1,-2 0,0 0,-1 1,-1 0,0 0,-2 1,0-1,-1 5,1 6,-1 0,-1 0,-2 0,-1 0,-1 0,-2 0,-1 0,-2-1,-1 0,-1 0,-1-1,-2 0,0 0,-3-2,0 1,-6 5,2-9,0-1,-2 0,-1-1,-1-1,-1-2,-7 5,6-6</inkml:trace>
</inkml:ink>
</file>

<file path=ppt/ink/ink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18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0 105,'5'0,"11"0,8 0,4 0,3 0,0 0,0 0,0 0,-2 0,1-4,-1-3,-1 1,0 1,0 2,1 1,-1 1,0-4,-5-2</inkml:trace>
  <inkml:trace contextRef="#ctx0" brushRef="#br0" timeOffset="265.12">29 360,'53'-5,"22"-1,3 0,-7 1,-11 1,-10 2,-9 1,-12 0</inkml:trace>
  <inkml:trace contextRef="#ctx0" brushRef="#br0" timeOffset="2397.591">904 247,'-10'0,"2"0,7 0,8 0,8 0,7 0,3-5,3-1,2-1,0 2,0 2,-6-4,-1 0,0 0,1 2,0 2,2 1,-3 1</inkml:trace>
  <inkml:trace contextRef="#ctx0" brushRef="#br0" timeOffset="8568">1440 558,'22'-3,"-1"0,0-1,0-2,0 0,-1-1,0-1,0 0,0-2,-1 0,-1-2,0 0,-1 0,0-2,-1 0,10-11,98-127,-120 148,0-1,-1 1,1-1,-1 0,0 0,0 0,0-1,-1 1,0-1,0 1,0-1,-1 0,1 1,-1-1,-1 0,1 0,-1 0,0 0,-1 0,1 0,-1 0,0 0,-1 1,1-1,-1 0,0 1,-3-4,2 8,-1 0,0 0,0 1,0-1,1 1,-1 0,0 1,0-1,0 1,0-1,1 1,-1 0,0 0,1 1,-1-1,0 1,1 0,0 0,0 0,-1 0,1 1,0-1,1 1,-1 0,0 0,1 0,0 0,-1 0,-8 7,1-1,0 2,0-1,1 1,0 1,1-1,1 1,0 1,0 0,1 0,1 0,0 0,-2 14,6-23,2 1,-1 0,0 0,1-1,0 1,0 0,0-1,1 1,-1-1,1 1,0-1,1 0,-1 0,1 0,-1 0,1 0,0-1,1 1,-1-1,1 0,-1 0,1 0,0 0,0-1,0 1,0-1,1 0,2 0,8 4,0 0,0-2,1 0,0-1,0 0,0-1,12 0,10-1,-1-2,1-1,-1-2,0-1,0-2,7-4,-28 6,0 0,0-1,0-1,-1 0,0-1,-1-1,1 0,-2-1,1-1,-2 0,1 0,-1-2,-1 1,8-13,-10 12,-2-1,1 0,-2 0,0 0,0-1,-2 0,0 0,1-6,-5 18,1 1,-1 0,0 0,0-1,0 1,0 0,0-1,0 1,-1 0,1 0,-1 0,1-1,-1 1,0 0,0 0,0 0,0 0,0 0,-1 0,1 1,-1-1,1 0,-1 1,1-1,-1 1,0-1,0 1,0 0,0-1,0 1,0 0,0 1,0-1,0 0,0 1,-1-1,1 1,0-1,0 1,-1 0,1 0,0 0,-1 0,1 1,0-1,0 1,0-1,-1 1,1 0,0 0,0-1,0 2,0-1,0 0,0 0,1 1,-1-1,-1 1,-5 5,0 0,0 0,1 0,0 1,0 0,1 0,0 1,0 0,1 0,0 0,0 1,1-1,1 1,0 0,0 0,1 0,0 1,1-1,0 1,0-1,1 1,1-1,0 0,0 1,2 5,0-9,0-1,0 1,1-1,-1 0,2 0,-1 0,0-1,1 1,0-1,1 0,-1 0,1-1,0 0,0 0,0 0,0-1,1 0,0 0,-1 0,1-1,3 1,8 1,1 0,0-1,0-1,0-1,1 0,-1-1,10-3,-6-1,1-2,-1-1,-1-1,1-1,-1-1,-1-1,0-1,0 0,-2-2,1 0,-2-1,0-1,14-17,-22 25,-1-1,0 0,-1 0,1-1,-2 0,0 0,0-1,0 0,-2-1,1 1,-2-1,1 0,-2 0,1 0,-2-1,0 1,0-1,-1 0,-1-1,0 11,0 1,0 0,0 0,-1-1,1 1,-1 0,0 0,0 0,0 0,0 0,0 0,0 0,0 0,0 0,-1 0,1 0,-1 1,0-1,1 1,-1-1,0 1,0 0,0 0,0 0,0 0,0 0,0 0,0 0,0 0,-1 1,1 0,0-1,0 1,-1 0,1 0,0 0,0 0,-1 0,1 1,0-1,0 1,-1-1,-1 2,-88 52,81-42,-1 0,1 1,1 0,0 1,1 0,1 0,0 1,1 0,1 0,0 1,1 0,0 0,-1 13,5-20,0 0,0 0,0 0,2 0,-1 0,1 0,0 0,1-1,0 1,0 0,1-1,0 1,0-1,1 0,0 0,1 0,0-1,0 1,0-1,1 0,0-1,1 1,-1-1,1-1,0 1,3 1,7 3,1 0,0-1,0 0,1-2,0 0,0-1,0-1,1-1,0-1,-1 0,1-2,1 0,10-1,-4-1,-3 0</inkml:trace>
</inkml:ink>
</file>

<file path=ppt/ink/ink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29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41,'-7'-6,"-1"2,1-1,-1 1,0 0,1 1,-2 0,1 0,0 1,-1 0,1 0,-1 1,0 0,1 0,-1 1,0 0,1 1,-1 0,0 0,1 1,0 0,-1 1,1 0,0 0,0 0,0 1,1 0,-1 1,1 0,0 0,0 1,1-1,-2 3,7-5,-1 0,1 1,-1-1,1 0,0 1,0-1,1 1,-1-1,1 1,0 0,-1-1,2 1,-1 0,0-1,1 1,0-1,0 1,0-1,0 1,0-1,1 0,-1 1,1-1,0 0,0 0,0 0,0-1,1 1,-1 0,1-1,0 1,0-1,0 0,0 0,0 0,0-1,0 1,0-1,1 1,-1-1,1 0,-1 0,1-1,-1 1,2-1,14 8,-7-5,0 1,-1 1,1 0,-1 0,0 1,0 1,-1 0,0 0,0 1,-1 0,0 0,0 1,-1 1,5 5,-13-10,0-1,0 0,-1 1,1-1,-1 0,0 1,0-1,0 0,-1 0,1 0,-1 0,0 0,0 0,-1 0,1-1,-1 1,0-1,0 1,0-1,0 0,0 0,-1-1,1 1,-1-1,0 0,0 0,0 0,0 0,0 0,0-1,0 0,-1 0,-3 3,-155 61,159-62,-1-1,1 0,-1 0,0 0,0-1,0 0,0 0,0 0,0 0,0-1,0 0,-1 0,1 0,0-1,0 0,0 0,0 0,0 0,-3-2,8 0,0 0,0 0,0 1,0-1,0 0,1 1,0-1,-1 0,1 1,0-1,0 0,0 1,1-1,-1 1,0 0,1-1,0 1,-1 0,1 0,0 0,0 0,0 1,1-1,-1 0,2 0,0-2,12-10,-1 2</inkml:trace>
</inkml:ink>
</file>

<file path=ppt/ink/ink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29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2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56 297,'-15'38,"-4"18,5-1,6-9</inkml:trace>
  <inkml:trace contextRef="#ctx0" brushRef="#br0" timeOffset="863.43">225 522,'145'-292,"-53"156,-92 135,1 0,-1 0,0 0,1 0,-1 0,1 0,-1 0,1 1,-1-1,1 0,0 0,-1 1,1-1,0 0,0 1,0-1,-1 1,1-1,0 1,0-1,0 1,0 0,0-1,0 1,0 0,0 0,0 0,0 0,0 0,0 0,0 0,0 0,0 0,-1 0,1 0,0 0,0 1,0-1,0 0,0 1,0-1,0 1,0-1,-1 1,1 0,0-1,0 1,-1 0,1-1,0 1,-1 0,1 0,-1-1,1 1,-1 0,1 0,-1 0,0 0,1 0,-1 0,0 0,0 0,0 0,0 0,13 187,-12-181,-1 0,2 0,-1 0,1 0,0 0,1 0,-1 0,1-1,1 1,-1-1,1 0,0 0,0 0,1-1,0 1,0-1,0 0,1-1,-1 1,1-1,0 0,1 0,-1-1,4 2,-3-3,-1 0,1 0,0 0,0-1,0 1,0-2,0 1,0-1,0 0,0-1,0 0,0 0,0 0,0-1,0 0,-1 0,1-1,-1 1,1-2,-1 1,0-1,0 0,-1 0,1 0,-1-1,0 0,0 0,0 0,3-6,9-15,-1-1,-1-1,-2 0,0-1,-2-1,-2 1,0-2,1-15,-9-33,-7 61</inkml:trace>
</inkml:ink>
</file>

<file path=ppt/ink/ink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31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178 284,'-20'23,"1"2,1 0,1 1,2 1,0 1,2 0,1 1,1 0,2 0,1 1,1 1,1-1,0 28,5-48,1-1,0 1,1 0,0-1,0 1,1 0,0-1,1 0,0 0,1 0,0 0,0 0,1 0,0-1,0 0,1 0,0-1,0 1,1-1,0-1,0 1,1-1,0-1,0 1,0-1,1 0,0-1,-1 0,2-1,13 2</inkml:trace>
  <inkml:trace contextRef="#ctx0" brushRef="#br0" timeOffset="868.796">291 848,'44'-8,"-1"-1,-1-2,1-3,-2-1,0-1,0-3,-32 15,1 1,-1-2,0 1,0-1,0-1,-1 1,0-2,0 1,0-1,-1 0,0 0,0-1,-1 0,0 0,0-1,-1 0,0 0,-1 0,0 0,0-1,2-8,-5 6,1 1,-2-1,1 1,-1-1,-1 1,0-1,-1 1,0 0,-1-1,-2-4,4 13,0 0,0-1,0 1,-1 0,1 0,-1 0,0 0,0 0,0 1,0-1,-1 0,1 1,-1 0,1-1,-1 1,0 0,0 1,0-1,0 0,0 1,0 0,0-1,-1 1,1 0,0 1,-1-1,1 1,0-1,-1 1,1 0,-1 0,1 1,-1-1,1 1,0-1,-2 2,-3 1,0 2,0-1,1 1,-1 0,1 1,0 0,0 0,1 0,0 1,0 0,1 0,-1 1,2-1,-1 1,1 0,0 0,1 1,-1-1,2 1,-1 0,1 0,1 0,0 0,0 0,1 0,0 0,0 0,1 0,0 0,1 0,1 5,0-3,1 0,1 0,-1 0,2 0,-1-1,2 0,-1 0,1 0,1-1,0 0,0-1,0 0,1 0,1-1,-1 0,1 0,0-1,1 0,-1-1,1-1,0 1,0-2,1 1,-1-2,1 1,0-2,-1 2,0-1,1-1,-1 0,0-1,1 0,-1 0,0-1,1-1,-1 0,0 0,0-1,0-1,0 0,-1 0,1-1,-1 0,-1-1,1 0,-1-1,0 0,0 0,-1-1,0 0,4-5,-1-2,-2-1,0 1,0-2,-2 1,0-1,-1 0,0 0,-2-1,0 0,-1 0,-1 0,0 0,-1 0,-1 0,-2-7,2 23,0 1,0-1,0 0,0 0,0 1,0-1,-1 0,1 1,0-1,-1 0,0 1,1-1,-1 0,0 1,0-1,0 1,0 0,0-1,0 1,0 0,-1-1,1 1,0 0,-1 0,1 0,-1 0,1 0,-1 1,1-1,-1 0,0 1,1-1,-1 1,0-1,0 1,1 0,-1 0,0 0,0 0,1 0,-1 0,0 1,0-1,1 0,-1 1,0-1,1 1,-1 0,1 0,-1-1,1 1,-1 0,1 0,-1 0,1 1,0-1,-1 0,1 0,0 1,0-1,0 1,0-1,0 2,-5 7,0 1,0 0,2 0,-1 0,1 0,1 1,0-1,1 1,0 0,1 0,0 0,1 0,0 0,1 0,1 9,-1-14,0 1,0 0,1-1,0 1,1-1,-1 0,2 1,-1-1,1-1,-1 1,2 0,-1-1,1 0,0 0,0 0,1-1,0 0,0 0,0 0,0-1,1 0,0 0,0 0,0-1,0 0,6 1,1 0,-1-1,0 0,1-1,0-1,0 0,-1 0,1-2,0 0,0 0,-1-1,1-1,-1 0,1-1,9-5,-4-1,-1 0,0-1,-1-1,0 0,-1-2,0 0,-1 0,-1-2,0 0,-2 0,1-1,-1-2,12-13,1 0,-1-2,-1-1,-2-1,8-20,-29 56,2-3,-1 0,1 0,-1 0,0 0,0 0,0 0,0-1,-1 1,1 0,-1 0,0-1,0 1,0 0,0-1,0 1,-1 0,0 0,0-2,-1 5,-1 0,1 0,0 0,-1 1,1-1,-1 1,1-1,0 1,-1 0,1 0,0 0,0 0,0 0,0 1,0-1,0 1,0-1,0 1,1-1,-1 1,0 0,1 0,0 0,-1 0,1 0,0 0,-14 15,0 2,2 0,0 1,1 0,1 1,1 0,0 1,2 0,1 0,1 1,0 0,0 12,5-26,0-1,0 1,1-1,0 1,1-1,0 1,0-1,1 0,0 1,0-1,1 0,0 0,1 0,-1-1,1 1,1-1,0 0,0 0,0 0,1-1,-1 0,2 0,-1 0,1-1,0 0,0 0,0-1,0 1,1-2,0 1,0-1,0 0,0-1,0 0,1 0,-1-1,1 0,-1 0,4-1,15-6,-3-1</inkml:trace>
  <inkml:trace contextRef="#ctx0" brushRef="#br0" timeOffset="1252.547">2210 256,'-13'20,"-30"47,2 2,4 2,-10 30,43-92,0 0,1 0,0 0,0 1,1 0,0-1,1 1,0 0,1 0,0 0,0 0,1-1,0 1,1 0,0 0,1-1,0 1,0-1,1 0,0 0,0 0,1-1,1 1,-1-1,1 0,1-1,-1 0,4 3,-3-5,1-1,-1 0,1-1,0 0,0 0,0-1,0 1,0-2,0 1,1-1,-1-1,0 0,1 0,-1 0,0-1,6-1,-9 2,-1-1,1 0,0 0,-1 0,1-1,-1 1,1-1,-1 0,0 0,0-1,0 1,0-1,0 0,0 0,-1 0,1 0,-1-1,0 1,0-1,-1 0,1 0,-1 0,1 0,-1-1,-1 1,1-1,0 1,-1-1,0-1,-6-35,-1 23</inkml:trace>
  <inkml:trace contextRef="#ctx0" brushRef="#br0" timeOffset="1435.379">1730 453,'62'0,"31"0,4 0,-6 0,-12 0,-15 0,-14 0,-11 0,-6 0,-5 0,-3 0,-4 0</inkml:trace>
  <inkml:trace contextRef="#ctx0" brushRef="#br0" timeOffset="1804.9">2690 1,'28'13,"-1"1,0 1,-1 1,-1 2,-1 0,0 2,-2 1,0 0,-1 2,-1 0,-1 3,-7-11,-1 2,-1 0,0 0,-1 1,-1 0,-1 0,-1 1,0 0,-1 0,-1 1,-1-1,-1 1,-1 0,0-1,-2 1,0 0,-1 0,-3 8,-1 3,-2 1,-1-2,-1 1,-2-1,-1-1,-1 0,-1-1,-2-1,-1 0,-1-1,-2 0,12-15,-1-1,0-1,-1 0,0 0,-1-1,1 0,-2-1,1 0,-1-1,0 0,0-1,-2-1,-9 3</inkml:trace>
</inkml:ink>
</file>

<file path=ppt/ink/ink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41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0 368,'6'-7,"1"1,-1 1,1-1,0 1,1 1,-1-1,1 1,-1 0,1 1,1 0,-1 0,0 1,1 0,-1 0,1 1,-1 0,1 1,0-1,-1 2,1-1,0 1,3 2,-1-3,162-9,23-26,-92 24,-94 15,-4 3</inkml:trace>
  <inkml:trace contextRef="#ctx0" brushRef="#br0" timeOffset="271.855">113 481,'39'0,"31"0,9 0,-4 0,-6 0,-9 0,-10 0,-9-5,-2-2,-2 1,-4 1,-1 1,-3 2,0 1,-1-4,-5-1</inkml:trace>
  <inkml:trace contextRef="#ctx0" brushRef="#br0" timeOffset="738.253">367 1,'548'173,"-535"-169,-1-1,1 2,-1 0,0 0,0 1,-1 1,0 0,0 0,0 1,-1 1,0 0,-8-7,0 1,-1 0,1-1,-1 1,0 0,1 0,-1 0,-1 0,1 0,0 0,-1 0,1 0,-1 1,0-1,0 0,0 0,-1 0,1 0,-1 0,1 0,-1 1,0-2,0 1,-1 0,1 0,-1 0,1 0,-1-1,0 2,-65 68,-140 95,-9-28,193-125,5 0</inkml:trace>
</inkml:ink>
</file>

<file path=ppt/ink/ink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43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452 526,'-24'9,"0"1,1 1,1 1,-1 1,2 1,0 1,1 1,0 1,-4 6,20-19,1-1,0 1,-1 0,2 0,-1 1,0-1,1 1,0-1,0 1,0 0,1 0,-1-1,1 1,0 0,1 0,-1 0,1 0,0 1,0-1,1 0,-1 0,1 0,0 0,1-1,-1 1,1 0,0 0,0-1,1 1,-1-1,1 0,0 1,0-1,0-1,0 1,1 0,0-1,0 0,0 0,0 0,0 0,1 0,-1-1,1 0,-1 0,1 0,0-1,1 1,6 0,1 0,-1-1,1 0,-1-1,1-1,-1 0,1 0,-1-1,1-1,-1 0,0-1,0 0,-1-1,1 0,-1 0,0-2,0 1,4-5,7-6,-1-1,-1 0,-1-2,0 0,-2-1,0-1,13-23,-8 13,-1-1,-1-1,-2 0,-2-1,-1-1,-1-1,-2 0,-2 0,-2-1,0-3,-8 29,0 1,-1-1,0 0,0 1,-1-1,-1 1,0 0,-1 0,0 0,0 0,-1 0,-1 1,0 0,4 6,-1 0,1 0,-1 0,0 0,-1 1,1-1,-1 1,1 0,-1 0,0 0,0 1,0-1,-1 1,1 0,0 0,-1 0,0 1,1 0,-1 0,0 0,1 0,-1 1,0-1,0 1,0 1,1-1,-1 1,0 0,0 0,1 0,-1 0,0 1,-10 7,0 0,0 1,1 1,0 0,1 1,0 0,1 1,0 0,1 1,1 1,0 0,1 0,0 1,2 0,0 0,-2 6,1-6,1 0,0 0,1 0,1 1,0 0,2 0,-1 0,2 0,1 1,0-1,1 0,1 1,0-1,1 1,1-1,1 0,1 0,0-1,1 1,0-1,2 0,0-1,1 0,0 0,1-1,1 0,0-1,1 0,0 0,1-2,13 11,-15-16,0-1,1 0,0 0,-1-1,2-1,-1 0,0 0,1-1,-1-1,1 0,-1-1,1 0,-1-1,1 0,-1-1,1 0,-1-1,0-1,0 0,7-4,5-4</inkml:trace>
  <inkml:trace contextRef="#ctx0" brushRef="#br0" timeOffset="348.265">1045 159,'48'-31,"2"3,1 2,1 2,49-16,-40 31,-60 9,1 0,-1 0,0 0,0 0,0 0,0 0,0 1,0-1,0 0,0 1,0-1,0 0,0 1,0 0,0-1,0 1,0 0,0-1,0 1,0 0,-1 0,1-1,0 1,-1 0,1 0,0 0,-1 0,1 0,-1 0,0 0,1 0,-1 0,0 1,0-1,1 0,-1 0,0 0,0 0,0 0,0 0,-1 1,1-1,0 0,0 0,-1 0,1 0,0 0,-1 0,-4 13,-2 0,1-1,-1 0,-1 0,0-1,-1 0,0 0,-1-1,-1-1,0 2,-1-2,1 2,1-1,0 2,1-1,1 1,0 1,0-1,1 1,1 1,5-13,0 1,0-1,0 0,0 0,1 1,-1-1,1 0,0 1,-1-1,1 0,0 1,1-1,-1 1,0-1,1 0,-1 1,1-1,0 0,0 0,0 1,0-1,0 0,0 0,0 0,1 0,-1 0,1-1,-1 1,1 0,0-1,0 1,0-1,0 1,0-1,0 0,0 0,0 0,0 0,1 0,-1-1,2 1,103 7,-96-8,218-4,-204 4</inkml:trace>
  <inkml:trace contextRef="#ctx0" brushRef="#br0" timeOffset="665.882">1 1090,'999'-138,"-990"137,195-18,101 6,-273 14</inkml:trace>
  <inkml:trace contextRef="#ctx0" brushRef="#br0" timeOffset="1232.301">395 1457,'-14'21,"0"0,1 1,2 0,0 1,1 0,1 0,1 1,2 1,0-1,-2 23,8-44,0 0,0 0,0 0,1 0,-1 0,1 0,-1 0,1 0,0 0,0 0,0-1,1 1,-1 0,1-1,-1 1,1-1,0 1,0-1,0 0,0 0,1 0,-1 0,0 0,1-1,-1 1,1-1,0 1,-1-1,1 0,0 0,0 0,0 0,0-1,0 1,0-1,0 0,0 0,0 0,0 0,8 0,0-1,0 0,0-1,0 0,0-1,0 0,-1-1,1 0,-1 0,1-2,23-14,0-2,-2-1,0-2,-2-2,0 0,-2-2,-2-1,0-1,-2-1,-2-1,-1-1,-1-1,-2-1,-2-1,-1 0,-2-1,0-5,-8 25,-2 0,0 0,-1-1,0 1,-2 0,0-1,-1 1,-3-14,3 24,-1 1,0-1,0 1,0 0,-1 0,0-1,-1 2,1-1,-1 0,0 1,-1 0,0 0,0 0,0 0,-1 1,1 0,-1 0,-1 0,1 1,-1 0,1 0,-2 1,3 1,0 0,-1 1,1 0,-1 0,1 0,-1 1,1 0,-1 0,1 0,-1 1,1 0,-1 0,1 0,0 1,-1-1,1 1,0 1,0-1,0 1,0 0,1 0,-1 0,1 0,-3 3,-87 105,84-92,1 0,0 0,1 1,2 0,0 0,1 0,0 1,2 0,1 0,0 0,2 0,0 0,1 0,2 0,0 0,1 0,1 0,1-1,0 0,2 0,0-1,2 0,0 0,1-1,0-1,2 0,6 7,-10-17,0 0,0-1,1 0,0-1,0 0,0 0,0-1,1 0,0-1,-1-1,1 1,1-2,-1 1,0-2,0 1,0-2,0 1,1-2,-1 1,0-1,-1-1,1 0,0-1,-1 0,1 0,-1-1,14-7</inkml:trace>
  <inkml:trace contextRef="#ctx0" brushRef="#br0" timeOffset="1533.807">1355 1006,'-20'37,"-21"33,4 2,2 2,-13 46,41-96,1 0,2 0,0 1,2 0,0-1,2 1,0 0,2 0,2 7,-2-26,0 1,1-1,0 0,0 0,0 0,1-1,0 1,0-1,1 0,-1 0,1 0,0-1,0 1,1-1,-1 0,1-1,0 1,0-1,0 0,0-1,0 0,1 0,-1 0,1-1,0 1,-1-2,1 1,0-1,0 0,-1 0,1-1,0 0,-1 0,1 0,-1-1,1 0,-1-1,0 1,1-1,-1 0,-1-1,1 1,0-1,-1 0,0-1,0 1,0-1,-1 0,1 0,2-5,-1-8</inkml:trace>
  <inkml:trace contextRef="#ctx0" brushRef="#br0" timeOffset="1777.923">1073 1401,'38'-5,"23"-1,5 0,-3 1,-8 1,-8 2,-8 1,-6 1,-3 0,-7 0</inkml:trace>
  <inkml:trace contextRef="#ctx0" brushRef="#br0" timeOffset="2295.138">1807 1061,'18'-9,"-7"2,0 1,1 0,-1 0,1 1,1 1,-1 0,0 1,1 0,0 1,0 0,0 1,0 0,1 1,-13 1,0-1,1 0,-1 1,0-1,0 1,0-1,0 1,1-1,-1 1,0 0,0 0,0-1,0 1,0 0,0 0,-1 0,1 0,0 0,0 0,-1 0,1 1,-1-1,1 0,-1 0,1 0,-1 1,0-1,1 0,-1 0,0 1,0-1,0 0,0 1,0-1,0 0,-1 1,1-1,0 0,0 0,-1 0,1 1,-1-1,0 0,0 1,-31 51,17-34,9-13,0 1,0 0,1 0,0 0,0 1,1 0,0-1,0 1,1 1,0-1,0 1,1 0,2-7,0 0,1-1,-1 1,0 0,1 0,-1 0,1-1,0 1,0 0,0-1,0 1,0 0,0-1,0 1,0-1,0 0,1 1,-1-1,1 0,-1 0,1 0,-1 0,1 0,-1 0,1 0,0-1,0 1,-1 0,1-1,0 0,0 1,0-1,0 0,0 0,67 2,68-44,-120 34</inkml:trace>
  <inkml:trace contextRef="#ctx0" brushRef="#br0" timeOffset="3415.413">2794 751,'-12'-1,"-1"0,0 2,0-1,0 1,0 1,0 1,1 0,-1 0,1 1,0 1,0 0,0 0,1 1,-1 1,-3 3,3-2,-1 0,1 1,0 1,1 0,0 0,1 1,0 0,1 1,0 0,1 1,0 0,1 0,0 1,1 0,1 0,0 0,1 0,-1 7,5-13,1-1,0 1,0-1,1 1,0-1,0 0,1 1,0-1,0-1,1 1,-1 0,1-1,1 0,-1 0,1 0,1 0,-1-1,1 0,-1 0,1 0,1-1,-1 0,1 0,-1 0,1-1,0 0,0-1,1 0,-1 0,0 0,1-1,-1 0,1 0,0-1,-1 0,1 0,-1-1,1 0,-1 0,1-1,-1 0,3-1,11-3,1-1,-1 0,-1-2,0-1,0 0,12-9,-3 2</inkml:trace>
  <inkml:trace contextRef="#ctx0" brushRef="#br0" timeOffset="3717.115">3387 639,'-32'33,"2"2,1 1,1 1,2 2,2 0,2 2,-16 70,37-109,0 1,1 0,0 0,-1 0,1 0,0 0,0 0,1 0,-1 0,0 0,1-1,0 1,0 0,0 0,0 0,0-1,0 1,1-1,0 1,-1-1,1 1,0-1,0 0,0 0,0 0,0 0,1 0,-1-1,1 1,-1-1,1 1,-1-1,1 0,0 0,0 0,2 0,8 0,0-1,0 0,0-1,-1-1,1 0,0-1,-1 0,1-1,-1 0,0-1,0 0,-1-1,3-2,9-3,-8 5,0 0,-1-1,1-1,-2-1,1 0,-1 0,0-1,-1-1,0 0,-1-1,0 0,-1-1,-1 0,0-1,0 0,-1 0,-1 0,-1-1,4-12,-8 22,-1 1,0-1,-1 0,1 0,-1 0,0 0,0 1,-1-1,1 0,-1 0,0 1,0-1,-1 0,1 1,-1-1,0 1,0-1,-1 1,1 0,-1 0,0 0,0 1,0-1,-1 1,1-1,-1 1,0 0,0 0,0 1,0-1,0 1,-1 0,1 0,-1 0,1 1,-1 0,0 0,0 0,1 0,-4 1,0-2,-1 1,1 1,-1-1,1 1,-1 1,0 0,1 0,-1 1,1 0,0 0,0 1,-8 3,-9 8</inkml:trace>
  <inkml:trace contextRef="#ctx0" brushRef="#br0" timeOffset="4066.22">4121 667,'-18'13,"1"1,0 1,1 1,0 1,2 0,0 0,1 2,0-1,2 2,-9 18,19-33,1 1,0 0,0-1,0 1,0-1,1 1,0-1,0 0,0 1,1-1,0 0,0 0,0 0,1 0,0 0,0 0,0-1,0 1,1-1,-1 0,1 0,0 0,1-1,-1 1,0-1,1 0,0 0,0-1,0 1,0-1,0 0,4 0,61 50,-67-48,0-1,-1 0,1 1,-1 0,1-1,-1 1,0 0,-1 0,1 0,-1 1,0-1,0 0,0 0,0 1,-1-1,1 1,-1-1,-1 0,1 1,0-1,-1 0,0 1,0-1,0 0,-1 0,0 0,1 0,-1 0,0 0,-1 0,1-1,-1 1,0-1,0 1,0-1,0 0,0 0,-1-1,1 1,-4 1,-14 10,-2 0,0-2,-1 0,0-2,0-1,-19 5,-5-11,26-7</inkml:trace>
  <inkml:trace contextRef="#ctx0" brushRef="#br0" timeOffset="4382.86">4855 469,'-54'54,"2"2,3 3,2 1,3 2,-27 52,62-97,1 1,0 0,1 0,1 1,1 0,1 0,0 0,1 1,0 17,3-28,0 0,1 0,0 0,0 0,1 0,1 0,-1 0,1 0,0-1,1 1,0-1,1 0,-1 0,2 0,-1-1,1 0,0 0,0 0,1-1,0 0,6 4,-3-3,0 0,1-1,0 0,0-1,0 0,0 0,1-2,0 1,-1-2,1 1,0-2,1 1,-1-2,0 1,0-2,0 0,0 0,10-3,3-3</inkml:trace>
  <inkml:trace contextRef="#ctx0" brushRef="#br0" timeOffset="5180.143">4855 1174,'23'-1,"-1"-1,1-2,-1 0,0-1,0-2,0 0,-1-1,0-1,-1-1,0-1,-1-1,0 0,0-2,11-11,88-122,-100 115,-18 32,0-1,1 1,-1-1,0 1,1-1,-1 1,0 0,0-1,0 0,1 1,-1-1,0 1,0-1,0 1,0-1,0 1,0-1,0 1,0-1,0 1,0-1,0 1,0-1,-1 0,1 1,0-1,0 1,0-1,-1 1,1 0,0-1,-1 1,1-1,0 1,-1-1,1 1,-1 0,1-1,-1 1,1 0,0 0,-1-1,1 1,-1 0,1 0,-1 0,0-1,1 1,-1 0,1 0,-1 0,1 0,-1 0,1 0,-1 0,1 0,-1 0,1 0,-1 1,0-1,-6 3,1 0,-1 0,1 1,0 0,0 0,0 1,0 0,1 0,0 0,0 0,0 1,0 0,1 0,0 0,1 0,-1 1,1 0,0-1,1 1,0 0,0 1,-1 5,1-7,-1 0,1 1,0 0,1-1,0 1,0 0,0-1,1 1,0 0,0 0,0 0,1-1,0 1,1 0,-1-1,1 1,1-1,-1 1,1-1,0 0,1 0,-1-1,1 1,0 0,0-1,1 0,0 0,0-1,0 1,3 1,4-1,0 1,1-2,0 0,-1 0,2-1,-1-1,0 0,0-1,1 0,-1-1,1-1,-1 0,0-1,0 0,1-1,-1 0,-1-1,1-1,-1 0,0 0,0-2,0 1,6-6,6-9,-1-2,-1 0,-1-1,-1-2,-1 0,-1-1,-1 0,10-27,-25 51,0 0,-1 1,1 0,-1-1,1 1,-1-1,0 1,0-1,0 0,0 1,-1-1,1 0,-1 0,0 1,0-1,1 0,-2 0,1 0,0 1,-1-1,1 0,-1 0,-36 32,32-25,1 0,-1 0,1 1,0 0,0 0,1 0,0 0,0 0,0 1,0-1,1 1,0 0,0-1,0 1,1 0,0 0,0 0,1 1,0-1,0 0,0 0,0 0,1 0,0 0,1 0,-1 0,1 0,0 0,1-1,-1 1,1-1,0 1,0-1,1 0,1 1,0-2,2 0,-1 0,0-1,1 1,-1-1,1-1,0 1,0-1,0-1,0 1,0-1,1 0,-1-1,0 0,0 0,1 0,-1-1,0 0,0-1,0 1,3-2,140-67,19-56,-150 108,-1-1,-1 0,-1-2,-1 1,13-24,-27 43,0 0,1 0,-1 0,0 0,0 0,0 0,0-1,0 1,0 0,0-1,0 1,-1-1,1 1,-1 0,1-1,-1 0,1 1,-1-1,0 1,0-1,1 1,-1-1,-1 0,1 1,0-1,0 1,0-1,-1 1,1-1,-1 0,1 1,-1 0,0-1,0 1,1-1,-1 1,0 0,0 0,0-1,0 1,-1 0,1 0,0 0,0 0,-1 0,0 0,-6 4,1 0,0 0,1 1,-1 0,1 0,-1 1,1 0,1 0,-1 0,1 1,0 0,0 0,0 0,1 1,0-1,-2 6,-60 129,64-134,1-1,0 1,0-1,0 1,0 0,1-1,1 1,-1 0,1-1,0 1,0-1,1 1,0-1,0 1,0-1,1 0,0 0,0 0,1 0,0-1,3 5,-2-4,1 0,0-1,0 0,0 0,1 0,-1-1,1 0,0 0,0-1,1 1,-1-2,1 1,-1-1,1 0,0-1,0 0,0 0,0 0,0-1,0 0,0-1,-1 0,1 0,7-3,3-2</inkml:trace>
  <inkml:trace contextRef="#ctx0" brushRef="#br0" timeOffset="5619.764">6831 441,'-56'120,"6"2,-15 64,58-165,0 0,2 0,0 0,1 1,2-1,0 1,1 0,1 0,1-1,1 1,1 0,1-1,3 7,-3-21,1 0,-1-1,2 1,-1-1,1 0,0-1,0 1,0-1,1-1,0 1,0-1,0 0,0 0,1-1,-1 0,1-1,0 1,0-1,0-1,0 0,0 0,0 0,0-1,1 0,-1-1,0 0,0 0,0-1,0 0,0 0,-1-1,1 0,1-1,-7 3,1 1,0-1,0-1,-1 1,1 0,-1-1,1 1,-1-1,0 0,1 0,-1 0,0 0,0 0,0 0,-1 0,1-1,0 1,-1-1,0 1,1-1,-1 0,0 0,0-11</inkml:trace>
  <inkml:trace contextRef="#ctx0" brushRef="#br0" timeOffset="5814.74">6491 921,'39'4,"26"3,8-1,1-1,-3-1,-9-2,-5-1,-7-5,-3-3,-5 1,-4 0,-4-2,-3-1,-2 2,-6-3,-2 0,-5 1</inkml:trace>
  <inkml:trace contextRef="#ctx0" brushRef="#br0" timeOffset="6069.58">7282 497,'42'93,"-15"-43,-3 2,-2 0,-2 2,-2 0,-3 1,-3 0,-1 1,-4 1,-1 10,-4-55,-1 1,-1 0,0-1,-1 1,0-1,-1 1,0-1,-1 0,-1 0,0 0,0 0,-1 0,-1-1,0 0,0 0,-1-1,-1 0,1 0,-2 0,1-1,-1 0,-1-1,-8 7,-10-1,4-1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1:4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1 106,'24'65,"-24"-60,-20 187,26-187,-1-1,1 0,0 0,0-1,1 1,-1-2,1 1,-1-1,1 1,0-2,0 1,0-1,0 0,0-1,0 1,0-2,0 1,0-1,0 0,0 0,0-1,6-2,-7 4,88-35,-79 21</inkml:trace>
  <inkml:trace contextRef="#ctx0" brushRef="#br0" timeOffset="349.962">437 9,'-1'-1,"1"0,-1 1,0-1,1 0,-1 1,0-1,1 1,-1-1,0 1,0 0,0-1,1 1,-1 0,0-1,0 1,0 0,0 0,0 0,1 0,-1 0,0 0,0 0,0 0,0 0,0 0,0 0,1 0,-1 1,0-1,0 0,0 1,0-1,1 1,-1-1,0 1,1-1,-1 1,0-1,1 1,-1 0,0-1,1 1,-1 0,1 0,-1-1,1 1,0 0,-1 0,1 0,0 0,0-1,-1 1,1 1,-23 152,-78 434,72-426,26-152</inkml:trace>
</inkml:ink>
</file>

<file path=ppt/ink/ink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50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76,'39'-5,"27"-1,6 0,-3 1,-9 1,-10 2,-9-4,-6-1,-4 1,-3 1,-2 2,1 1,-1 1,1-4,0-1,-4 0</inkml:trace>
</inkml:ink>
</file>

<file path=ppt/ink/ink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50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51,'43'-5,"34"-2,8-4,0 0,-11 1,-17 3</inkml:trace>
</inkml:ink>
</file>

<file path=ppt/ink/ink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3:51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1017,'34'-10,"29"-3,10 1,-3 2,-9 3,-14 3</inkml:trace>
  <inkml:trace contextRef="#ctx0" brushRef="#br0" timeOffset="1050.859">451 1243,'441'-236,"-407"217,-14 9,1-1,-2-1,0 0,0-2,-1 0,-1-1,0 0,-1-2,-1 0,12-17,-26 32,1 1,0-1,-1 0,1 0,-1 0,0 0,1-1,-1 1,0 0,0 0,-1-1,1 1,0 0,-1-1,0 1,1-1,-1 1,0-1,0 1,0-1,-1 1,1 0,-1-1,1 1,-1-1,0 1,0 0,0 0,0-1,0 1,0 0,-1 0,1 0,-1 0,1 0,-1 0,0 1,0-1,0 1,0-1,0 1,0 0,0-1,0 1,0 0,-1 0,1 1,0-1,-1 0,1 1,-1 0,1-1,-1 1,1 0,0 0,-1 0,1 1,-1-1,1 1,-2 0,-7 4,0 1,0 1,1 0,0 0,0 1,0 1,1-1,1 1,-1 1,2 0,-1 0,1 0,1 1,0 0,0 1,1-1,0 4,1-10,1 1,1-1,-1 1,1 0,0 0,0 0,0 0,1 0,0 0,0 0,1 1,0-1,0 0,0 0,1 1,0-1,0 0,1 0,-1 0,1 0,1 0,-1 0,1-1,0 1,0-1,1 0,-1 0,1 0,0 0,1-1,-1 1,1-1,0 0,0 0,0-1,0 0,2 1,9 0,1-1,0 0,0-2,0 0,1 0,-1-2,0 0,0-1,0-1,0 0,-1-1,1-1,-1-1,0 0,0-1,-1-1,0 0,0-1,8-8,10-4,-2-2,-1-1,-1-2,0 0,-3-2,0-1,21-31,-44 56,1 0,-1 0,0 0,-1 0,1-1,-1 1,1-1,-2 1,1-1,0 0,-1 0,0 0,0 0,0 0,-1 0,1 0,-1 0,-1 0,1 0,-1 0,0 0,0 0,0 0,0 0,-2 0,0 4,0 1,0-1,-1 1,1 0,0 0,0 1,-1-1,1 1,0-1,0 1,0 0,0 0,0 1,0-1,0 0,0 1,0 0,0 0,1 0,-1 0,1 0,0 0,-1 1,1-1,0 1,0 0,1-1,-1 1,0 0,1 0,-4 4,0 0,0 0,1 0,0 1,0-1,1 1,0 0,1 0,-1 0,1 1,1-1,0 0,0 1,0-1,1 1,1-1,-1 1,1-1,1 0,0 1,0-1,0 0,1 0,0 0,1 0,0-1,0 0,0 1,1-1,0-1,1 1,2 2,-1-4,1 0,0 0,0-1,1 0,-1-1,1 0,-1 0,1-1,0 0,0 0,0-1,1 0,-1-1,0 0,0 0,7-2,9-4,-1-1,0-2,0 0,-1-1,-1-2,1 0,-2-1,0-2,3-3,-8 7,-1-1,0-1,-1 0,0-1,-1 0,0-1,-2-1,0 0,0 0,-2-1,0 0,-1-1,2-8,-8 23,-1 1,0-1,0 0,0 1,0-1,-1 0,1 1,-1-1,1 0,-1 0,0 0,0 1,0-1,-1 0,1 0,-1 0,1 1,-1-1,0 0,0 1,0-1,0 1,-1-1,1 1,-1-1,1 1,-1 0,0 0,0 0,0 0,0 0,0 0,-1 0,1 1,0-1,-1 1,1 0,-1 0,0 0,1 0,-1 0,0 0,1 1,-1-1,0 1,0 0,0 0,0 0,1 0,-1 0,0 1,0-1,1 1,-1 0,0 0,0 0,-10 9,1-1,0 2,1 0,0 0,1 1,0 0,1 1,1 0,0 0,0 1,1 0,1 1,1-1,0 1,1 0,0 0,0 11,1-14,1 1,0-1,1 1,1-1,0 1,1-1,0 1,1-1,0 1,1-1,0 0,1 0,2 3,-4-8,1-1,0 0,0-1,1 1,-1 0,1-1,1 0,-1 0,1 0,0 0,0-1,0 0,0 0,1 0,0-1,0 0,0 0,0 0,0-1,0 0,1 0,-1 0,1-1,-1 0,5 0,37-9,-29 1</inkml:trace>
  <inkml:trace contextRef="#ctx0" brushRef="#br0" timeOffset="1456.61">2173 339,'247'-16,"-245"15,0 1,0-1,1 1,-1-1,0 1,1 0,-1 0,0 0,0 1,1-1,-1 0,0 1,0-1,0 1,1 0,-1 0,0 0,0 0,0 0,0 0,-1 1,1-1,0 0,0 1,-1 0,1-1,-1 1,1 0,-1 0,0 0,0 0,0 0,0 0,0 0,0 0,0 0,-1 0,1 1,-1-1,0 0,0 0,1 1,-2-1,1 0,0 0,0 1,-1-1,1 0,-1 0,0 2,-36 53,33-53,0 1,0-1,0 1,1-1,-1 1,1 0,0 0,1 0,-1 1,1-1,0 1,0-1,1 1,-1 0,2-1,-1 1,0 0,1 0,0 0,0 0,1-1,0 1,0 0,0 0,3-2,-1 0,1 0,0-1,0 0,0 0,0 0,1 0,-1-1,1 1,0-1,0 0,0-1,0 1,0-1,0 0,0 0,0-1,0 1,0-1,1 0,-1-1,0 1,0-1,0 0,0 0,0-1,0 0,0 1,0-1,2-2,2 2,17-4</inkml:trace>
  <inkml:trace contextRef="#ctx0" brushRef="#br0" timeOffset="4220.843">3104 565,'-25'5,"1"0,0 1,0 1,0 1,1 2,0 0,1 1,0 2,1 0,0 1,1 1,-1 2,14-11,1 0,0 0,0 1,0 0,1 0,0 0,0 0,1 1,0-1,1 1,-1 1,1-1,1 0,0 1,0-1,0 1,1-1,1 1,-1 0,1 0,1-1,0 1,0 0,1-1,0 1,0-1,1 0,0 1,0-1,1-1,0 1,0 0,1-1,0 0,1 0,-1 0,1-1,0 0,1 0,0-1,2 2,7-1,0 0,1-2,-1 0,1-1,0 0,0-2,0 0,0-1,0 0,0-1,0-1,0-1,-1-1,1 0,-1-1,0-1,0 0,-1-1,6-4,124-69,-118 62</inkml:trace>
  <inkml:trace contextRef="#ctx0" brushRef="#br0" timeOffset="4590.506">3754 509,'-26'18,"1"2,1 0,1 2,1 0,1 2,1 0,1 1,1 1,0 3,16-26,-1 0,1 0,0 0,0 1,1-1,-1 0,1 1,-1-1,1 1,0 0,1-1,-1 1,1 0,-1-1,1 1,0 0,0 0,1 0,-1-1,1 1,0 0,0-1,0 1,0-1,1 1,-1-1,1 1,0-1,0 0,0 0,1 0,-1 0,1 0,-1-1,1 1,0-1,0 0,0 0,0 0,1 0,-1 0,0 0,1-1,-1 0,2 0,17 2,2-1,-1-1,0-1,0-1,0-1,0-2,0 0,-1-1,0-1,0-1,13-6,-24 7,0 1,0-2,0 1,-1-2,0 1,0-1,0-1,-2 0,1 0,-1-1,3-4,-8 10,0 1,-1-1,0 0,1 0,-2 0,1 0,0 0,-1 0,0 0,0 0,0-1,0 1,-1 0,1-1,-1 1,0 0,-1-1,1 1,-1-1,0 1,0 0,0 0,0 0,-1 0,0-1,0 2,0-1,0 0,-1 0,1 1,-1-1,0 1,-3-3,-2 0,-1 1,0 0,1 1,-2-1,1 2,0-1,-1 2,0-1,0 1,0 0,0 1,0 0,0 1,0 0,0 1,0 0,0 0,0 1,1 0,-1 1,0 0,1 1,0 0,0 0,0 1,0 0,1 1,-4 2,-7 7</inkml:trace>
  <inkml:trace contextRef="#ctx0" brushRef="#br0" timeOffset="4968.413">4487 509,'-50'14,"1"2,0 3,2 1,-27 17,71-37,1 1,-1-1,1 1,0 0,-1 0,1 0,0 0,0 0,-1 0,1 0,0 1,0-1,0 1,1-1,-1 1,0 0,0 0,1 0,-1 0,1 0,0 0,0 0,0 1,0-1,0 0,0 1,0-1,1 0,-1 1,1-1,0 1,0-1,0 1,0-1,0 1,0-1,1 1,-1-1,1 0,0 1,-1-1,1 0,1 2,6 2,0-1,1 0,0 0,0 0,0-1,1-1,-1 0,1 0,0 0,-1-2,7 2,8 2,-16-3,10 1,-1 1,1 0,0 2,-1 0,-1 1,1 1,-1 0,10 8,-24-15,0 1,0 0,0-1,1 1,-2 0,1 1,0-1,0 0,-1 0,1 1,-1-1,0 1,0-1,1 1,-2 0,1-1,0 1,-1 0,1 0,-1-1,0 1,0 0,0 0,0 0,0-1,-1 1,1 0,-1 0,0-1,1 1,-2 0,1-1,0 1,0-1,-1 1,1-1,-1 0,0 1,-5 5,1-1,-1 0,0 0,0-1,-1 1,0-2,0 1,0-1,-1 0,-5 1,-134 34,123-39</inkml:trace>
  <inkml:trace contextRef="#ctx0" brushRef="#br0" timeOffset="6220.691">4769 1017,'137'-94,"-4"-5,29-35,-97 67,-65 67,0 0,-1 0,1 0,-1 0,1 0,0 0,-1 0,1 0,0 0,-1-1,1 1,-1 0,1 0,0 0,-1 0,1 0,0-1,-1 1,1 0,0 0,0-1,-1 1,1 0,0 0,-1-1,1 1,0 0,0-1,0 1,0 0,-1-1,1 1,0 0,0-1,0 1,0 0,0-1,0 1,0-1,0 1,0 0,0-1,0 1,0-1,0 1,0 0,0-1,0 1,0 0,1-1,-1 1,0 0,0-1,0 1,1 0,-1-1,0 1,0 0,-31 16,19-7,0 0,0 0,1 2,1-1,0 1,0 1,1 0,0 0,1 0,1 1,0 1,1-1,0 1,1 0,0 0,2 1,-1-1,2 1,-1 5,5-11,0-1,1 0,0 1,0-1,1 0,0-1,0 1,1-1,0 1,0-1,1-1,0 1,0-1,0 0,1 0,0-1,0 0,0 0,1-1,0 0,0 0,0-1,0 0,0 0,1-1,-1 0,1 0,0-1,-1 0,1-1,0 0,2 0,12-3,1 0,-1-2,0 0,0-2,-1 0,1-1,-2-2,1 0,-2-1,1-2,-2 0,1 0,-2-2,0-1,5-6,-16 16,3-1,0-1,-1 0,0 0,0-1,-1 0,0 0,-1-1,0 0,-1 0,0-1,0 0,-1 0,0 0,-1-1,-1 1,0-1,0 0,-1-3,-2 13,0-1,0 1,0 0,-1 0,1-1,-1 1,1 0,-1 0,0 0,0 0,0 0,0 0,0 0,-1 0,1 0,-1 1,1-1,-1 0,1 1,-1-1,0 1,0 0,0-1,0 1,0 0,0 0,0 0,0 1,0-1,0 0,0 1,-1 0,1-1,0 1,0 0,-1 0,1 0,0 0,0 1,-1-1,1 0,0 1,0 0,0-1,0 1,0 0,0 0,0 0,0 1,0-1,0 0,0 1,1-1,-1 1,1 0,-1 0,-8 4,1 1,0 0,0 1,1 0,0 1,0-1,1 1,0 1,-1 3,5-9,1 0,-1 0,1 0,0 0,0 0,1 0,-1 1,1-1,0 1,0-1,0 1,1-1,0 1,-1 0,2-1,-1 1,0-1,1 1,0-1,0 1,1-1,-1 1,1-1,1 2,0-2,0-1,0 1,0-1,1 0,-1 0,1-1,-1 1,1-1,0 1,0-1,1-1,-1 1,0 0,0-1,1 0,-1 0,1 0,-1-1,1 0,-1 0,1 0,-1 0,4-1,103-24,82-82,-99 48,-80 52,-1 0,0-1,0-1,0 0,-1 0,-1-1,0-1,0 0,-1 0,0-1,-1 0,0-1,-1 0,0 0,-2-1,1 0,3-13,-10 26,1 0,-1 0,1 0,-1 0,0 0,1-1,-1 1,0 0,0 0,0 0,0-1,0 1,0 0,-1 0,1 0,0-1,0 1,-1 0,1 0,-1 0,1 0,-1 0,0 0,1 0,-1 0,0 0,0 0,1 0,-1 0,0 0,0 1,0-1,0 0,0 1,0-1,0 1,0-1,0 1,-1-1,1 1,0 0,0 0,0-1,-1 1,1 0,0 0,0 0,0 0,-1 0,1 1,0-1,0 0,0 0,0 1,-1-1,1 1,0-1,0 1,0 0,-13 8,1 1,0 1,1 0,0 0,1 1,0 1,1 0,1 1,0-1,0 2,0 3,0-2,1 1,0-1,2 2,0-1,1 1,0 0,1 0,2 0,0 1,0-1,2 1,0-1,2 0,2 17,-2-25,0 0,0-1,1 1,1-1,-1 0,1 0,1 0,0 0,0-1,1 0,0 0,0 0,1-1,0 0,0 0,1 0,0-1,0 0,0-1,1 0,0 0,0-1,0 0,0-1,1 0,-1 0,1-1,0 0,0-1,-1 0,1 0,0-1,0-1,5 0,42-28,-43 18</inkml:trace>
  <inkml:trace contextRef="#ctx0" brushRef="#br0" timeOffset="6554.446">6886 283,'-12'23,"-34"56,4 3,3 1,-3 22,36-89,2 0,0 0,0 0,2 1,0-1,0 1,2 0,0-1,2 9,2-14,0 0,1-1,1 1,0-1,0 0,1-1,0 0,0 0,1 0,0-1,1-1,0 1,0-1,1 0,3 1,2 2,0-1,1-1,0 0,0-1,0-1,1 0,0-2,0 0,1 0,-1-2,1 0,-14-1,-1 0,0 0,1-1,-1 1,1-1,-1 0,1 0,-1 0,1-1,-1 1,0-1,1 0,-1 0,0 0,1 0,-1 0,0-1,0 1,0-1,0 0,0 0,0 0,-1-1,1 1,-1 0,0-1,1 0,-1 1,0-1,-1 0,1 0,0 0,-1-1,0 1,0 0,0 0,0-1,0 1,0-1,-1 1,0 0,0-1,0 1,0-1,0 1,-1-1,1 1,-1-1,-1-1,-9-13</inkml:trace>
  <inkml:trace contextRef="#ctx0" brushRef="#br0" timeOffset="6789.901">6350 565,'43'0,"34"0,8 0,-1 0,-5 0,-6 0,-6 0,-9 0,-6 0,-6 0,-7 0,-4 0,-9 0</inkml:trace>
  <inkml:trace contextRef="#ctx0" brushRef="#br0" timeOffset="7026.067">7620 0,'45'125,"-5"2,-6 1,16 120,-42-192,-2-30,0 1,-2 0,-1 0,-1 0,-1 0,-2 0,0 0,-2 0,-1 0,-1 0,-1-1,-2 0,0 0,-2 0,-4 6,0-14,-1 0,0-1,-1-1,0-1,-2 0,0-1,0-1,-1-1,-1 0,0-2,0 0,-1-1,-1-1,1-1,-12 1,-17 8,7-4</inkml:trace>
  <inkml:trace contextRef="#ctx0" brushRef="#br0" timeOffset="7622.931">5136 142,'-37'66,"3"1,3 2,3 0,3 3,-11 56,24-77,1 1,4 1,1 0,3 0,2 0,3 0,1 1,0-27,1 1,2-1,0-1,2 1,0-1,2 0,1-1,1 0,1-1,2 0,0-1,1-1,1-1,7 7,-15-20,1 1,0-1,0 0,0-1,1-1,0 1,1-2,-1 1,1-2,0 0,3 1,14 2</inkml:trace>
</inkml:ink>
</file>

<file path=ppt/ink/ink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13.70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0 540,'54'-33,"-2"-2,-1-3,-2-1,-1-3,-3-1,-1-3,9-16,-47 56,-1 0,0-1,0 1,0-1,-1 0,0 0,-1-1,1 1,-2-1,1 0,-1 0,0 0,0 0,-1 0,0 0,-1 0,0 0,0 0,-1-1,1 1,-2 0,1 0,-3-5,4 12,0 1,0-1,0 0,-1 1,1-1,0 0,0 1,0-1,-1 0,1 1,0-1,-1 1,1-1,-1 1,1-1,0 1,-1-1,1 1,-1-1,0 1,1 0,-1-1,1 1,-1 0,1-1,-1 1,0 0,1 0,-1-1,0 1,1 0,-1 0,0 0,1 0,-1 0,0 0,1 0,-1 0,0 0,1 1,-1-1,0 0,1 0,-1 1,1-1,-1 0,0 0,1 1,-1-1,1 1,-1-1,1 1,-1-1,1 1,-1-1,1 1,0-1,-1 1,1-1,0 1,-1 0,1-1,-15 42,12 200,31 285,-29-453,-3 0,-4 0,-3-1,-3 0,-13 38,23-94,-1 0,-1 0,0-1,-1 1,-1-1,0-1,-1 1,-1-2,0 1,-1-1,-1-1,0 0,-1 0,0-2,-1 1,0-2,0 0,-2 0,-9 4,21-13,1 0,-1-1,1 1,-1 0,0-1,1 0,-1 0,1 0,-1 0,0-1,1 1,-1-1,1 0,-1 0,1 0,-1-1,1 1,0-1,0 1,0-1,0 0,0-1,0 1,0 0,1-1,-1 0,1 1,0-1,0 0,0 0,0 0,0 0,0-1,1 1,0-1,0 1,0 0,0-1,0 0,1 1,-1-4,-1-8,1 1,0-1,1 1,1-1,0 1,1 0,0-1,1 1,1 0,1 0,-1 1,2-1,0 1,1 0,1-1,15-23,2 1,1 1,2 2,13-13,-15 21,2 1,0 2,1 0,1 2,1 1,3 0,-20 12,1 1,0 1,0 0,0 0,0 2,1 0,0 0,0 2,-1 0,1 1,15 1,-7 0</inkml:trace>
  <inkml:trace contextRef="#ctx0" brushRef="#br0" timeOffset="267.484">1015 708,'-37'30,"2"1,1 1,1 3,1 0,3 2,1 1,-8 16,32-49,-1 0,1 1,1-1,-1 1,1 0,0 0,0 0,0 1,1-1,0 0,1 1,-1 0,1-1,0 1,1 0,0 0,0-1,0 1,1 0,0 0,0-1,1 1,0-1,0 1,0-1,1 0,0 0,0 0,0 0,1 0,0-1,0 1,1-1,-1 0,1 0,0-1,1 0,1 2,0-3,-1 0,1 0,0-1,-1 0,1 0,0-1,0 0,1 0,-1-1,0 0,0 0,0 0,0-1,0 0,0 0,0-1,0 0,0 0,-1-1,1 0,-1 0,1 0,-1-1,0 0,-1 0,1-1,-1 1,1-1,-1-1,-1 1,1 0,-1-1,0 0,0 0,-1 0,0-1,0 1,0-1,-1 0,0 0,0 0,-1 0,0 0,0 0,-1 0,1 0,-2 0,1 0,-1-2,-3-4,-1 0,0 1,0 0,-1 0,-1 0,0 0,-1 1,0 1,-1-1,0 1,0 1,-1 0,0 0,-1 1,0 0,0 1,-1 0,0 1,0 0,0 1,-13-4,5 4</inkml:trace>
  <inkml:trace contextRef="#ctx0" brushRef="#br0" timeOffset="649.189">1298 934,'-4'10,"1"1,0-1,0 1,1 0,0 0,1 0,0 0,1 0,0 0,1 0,0 0,1 0,0 0,1-1,0 1,1-1,0 1,0-1,6 8,-5-13,0-1,0 0,1 0,-1-1,1 0,0 0,0 0,0 0,0-1,1 0,-1-1,0 1,1-1,0-1,-1 1,1-1,-1 0,1 0,-1-1,1 0,-1 0,1-1,-1 1,1-1,-1-1,0 1,0-1,0 0,-1-1,1 1,-1-1,0 0,0-1,0 1,4-5,4-7,-1-1,-1 0,0 0,-1-1,-1-1,-1 0,0 0,-1 0,-1-3,6-63,-11 61</inkml:trace>
  <inkml:trace contextRef="#ctx0" brushRef="#br0" timeOffset="1064.488">1749 1188,'166'-247,"-165"247,-1 0,1 1,0-1,0 1,0-1,0 1,-1-1,1 1,0-1,0 1,-1 0,1-1,0 1,-1 0,1 0,-1 0,1-1,-1 1,1 0,-1 0,0 0,1 0,-1 0,0 0,0 0,0 0,0 0,0 0,0 0,0 0,0 0,0 0,0 0,0 0,0-1,-1 1,1 0,-1 0,1 0,0 0,-1 0,1 0,-1-1,0 1,0 0,1 2,-1 1,0 0,0 1,1-1,-1 0,1 0,0 1,0-1,0 0,1 0,0 1,-1-1,1 0,1 0,-1 0,1 0,-1 0,1 0,0-1,1 1,-1 0,1-1,-1 0,1 1,0-1,0-1,1 1,-1 0,0-1,1 1,0-1,-1 0,1 0,0-1,0 1,0-1,0 0,0 0,1 0,6-3,-1 0,1-1,-1 0,0-1,0 0,0-1,-1 0,0 0,0-1,0-1,0 1,-1-1,0-1,-1 1,0-1,5-7,0 2,86-122,-89 117</inkml:trace>
  <inkml:trace contextRef="#ctx0" brushRef="#br0" timeOffset="1511.578">2483 850,'-21'29,"0"1,2 0,2 2,1 0,1 1,1 1,3 0,-2 10,11-41,1 1,-1 0,1-1,0 1,1 0,-1-1,0 1,1 0,0 0,0-1,0 1,1 0,-1 0,1-1,0 1,0 0,0-1,0 1,1-1,0 1,-1-1,1 0,0 1,1-1,-1 0,0-1,1 1,0 0,0-1,-1 1,2-1,-1 0,0 0,0 0,1 0,-1-1,1 1,-1-1,1 0,-1 0,1 0,1-1,7-1,1-1,-1-1,0 0,0-1,0 0,0-1,0 0,-1-1,0 0,0-1,-1 0,0-1,0 0,-1-1,0 0,0 0,-1-1,0 0,-1 0,0-1,4-9,19-27,-2-2,-2 0,-3-2,-2-1,14-51,-29 86,0 0,-1 0,-1-1,0 1,-2-1,0 0,-1 0,-1 0,0 0,-1 0,-2 1,1-1,-2 0,0 1,-2 0,1 0,-2 0,0 1,-1 0,-1 0,0 1,-8-9,12 19,-1 0,1 1,0 0,-1 0,0 0,0 1,-1-1,1 1,0 1,-1 0,0 0,1 0,-1 0,0 1,0 0,0 1,0 0,0 0,0 0,0 1,0 0,0 0,0 1,1 0,-1 0,0 0,1 1,0 0,0 0,0 1,0 0,0 0,1 0,-1 1,1-1,-1 3,-4 4,1 1,0 0,1 0,1 1,0 0,0 0,1 1,1-1,0 1,1 1,1-1,0 1,1-1,1 1,0 0,0 0,2-1,0 1,1 0,0 0,1-1,1 0,0 1,1-1,0-1,1 1,1-1,0 0,1 0,8 10,14 10,2-1,1-1,1-1,1-2,2-2,1-1,1-2,1-2,24 9,141 45,-179-69</inkml:trace>
</inkml:ink>
</file>

<file path=ppt/ink/ink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12.60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74 78,'-11'20,"0"1,2 0,0 0,2 1,0 0,1 1,2-1,0 1,1 4,2-23,1 0,-1 1,1-1,0 0,0 1,1-1,-1 0,1 0,0 1,0-1,0 0,1 0,-1 0,1 0,0 0,0-1,1 1,-1 0,1-1,-1 0,1 1,0-1,1 0,-1-1,0 1,1-1,-1 1,1-1,0 0,0 0,0-1,0 1,0-1,0 0,0 0,1 0,-1 0,4-1,8-1,0-2,0 0,-1-1,1 0,-1-1,0-1,0 0,-1-1,1-1,-2 0,8-6,-15 10,123-111,-98 81,-30 33,0 0,-1 0,1 0,0 0,0 0,0 0,1 0,-1 0,0 1,0-1,0 0,1 1,-1-1,0 1,1-1,-1 1,0-1,1 1,-1 0,0 0,1 0,-1 0,1 0,-1 0,0 0,1 0,-1 0,0 1,1-1,-1 1,0-1,1 1,-1-1,0 1,0 0,1 0,-1-1,0 1,0 0,0 0,0 0,0 0,0 0,-1 1,1-1,0 0,0 0,-1 0,1 1,-1-1,1 0,-1 1,0-1,1 0,-1 1,0-1,0 1,0-1,0 1,63 121,-60-119,0 0,0 0,1 0,-1-1,1 1,0-1,0 0,0 0,1 0,-1-1,1 0,-1 0,1 0,0 0,0 0,-1-1,1 0,0 0,0-1,1 1,-1-1,0 0,0 0,0-1,0 1,1-2,8-2,-1-1,0-1,-1 0,1-1,-1 0,-1-1,1 0,-1-1,-1 0,1-1,-2 0,1 0,-2-1,1 0,-1-1,-1 0,0 0,-1-1,0 0,-1 0,-1 0,0 0,0-1,-1 0,-1 0,0-4,-9-45,0 57</inkml:trace>
  <inkml:trace contextRef="#ctx0" brushRef="#br0" timeOffset="281.128">1034 388,'71'-37,"-2"-2,-2-4,61-50,-66 14,-61 76,0 1,0-1,0 0,-1 1,1-1,-1 0,0 0,1 1,-1-1,-1 0,1 0,0 1,-1-1,1 0,-1 0,0 1,0-1,0 1,0-1,0 1,-1-1,1 1,-1 0,1-1,-1 1,0 0,0 0,0 0,0 0,0 1,-1-1,1 1,-3-2,-3 0,-1 0,1 1,-1 0,0 1,0-1,1 2,-1-1,0 1,0 1,0 0,0 0,0 0,1 1,-1 0,1 1,-1 0,1 1,0-1,0 2,0-1,1 1,0 0,0 0,0 1,0 0,1 0,0 1,0 0,1 0,0 0,0 1,-3 7,1-6,2 0,-1 0,1 1,1-1,0 1,0 0,1 1,0-1,1 1,0-1,1 1,0 0,0-1,1 1,1 0,0 0,0-1,1 1,1-1,-1 1,2-1,-1 0,2 0,1 2,4 3,1 0,0-1,1-1,1 0,0 0,1-1,0-1,0-1,2 0,-1 0,1-2,0 0,1-1,0 0,0-2,1 0,-1-1,1 0,0-2,0 0,0-1,0 0,0-2,0 0,0-1,18-5,-7 0</inkml:trace>
</inkml:ink>
</file>

<file path=ppt/ink/ink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10.49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1099,'59'-23,"0"-3,-2-3,-1-2,-2-2,-1-3,4-7,-3 3,-3-3,-1-2,-3-2,-1-2,-3-2,-2-2,-3-2,-1-1,-4-2,-1-1,-4-2,-21 44,0 0,-2-1,0 0,-1 0,-1 0,-1 0,0-8,-1 22,-1-1,0 1,0 0,0 0,0-1,-1 1,0 0,0 0,0-1,0 1,-1 0,0 0,1 0,-1 1,-1-1,1 0,0 1,-1-1,0 1,0 0,0 0,0 0,0 0,-1 1,1-1,-1 1,0 0,0 0,0 0,0 1,0-1,0 1,-4-1,-3 2,-1 1,0 1,1 0,-1 0,1 1,0 0,-1 1,2 0,-1 1,0 0,1 1,0 0,1 1,-1 0,1 0,0 1,1 0,-4 5,-26 25,1 1,1 2,3 2,1 1,-9 20,29-42,1 0,2 0,0 1,1 0,1 1,1 0,1 0,2 0,0 1,1-1,2 1,2 23,-1-37,1 0,0 0,0-1,1 1,1 0,0-1,0 0,1 0,1 0,-1-1,1 1,1-1,0-1,0 1,1-1,0-1,0 1,1-1,0-1,0 1,0-2,1 1,0-1,0-1,1 0,-1 0,1-1,-1 0,1-1,2 0,7 1,0-1,0 0,0-2,0 0,0-1,0-2,-1 1,1-2,-1-1,1-1,-1 0,-1-1,0-1,0-1,0 0,-1-2,0 0,-1 0,0-2,-1 0,-1-1,0 0,5-8,0 3,-8 37,-10 4,-2-15,0 0,1 0,0 0,0 0,1 1,0-1,0-1,0 1,1 0,0 0,0 0,1-1,0 1,0-1,0 0,1 0,0 0,0-1,1 1,0-1,0 0,0 0,0 0,1-1,-1 0,6 2,-2-2,1-1,0 0,-1-1,1 0,1-1,-1 0,0-1,0 1,0-2,0 0,0 0,0-1,0 0,0-1,0 0,-1 0,1-1,-1 0,0-1,0 0,2-2,17-12,0-2,-2-1,0 0,-2-2,15-19,-7 3,-3 0,-1-2,-2-2,14-31,-25 42,-2 1,-1-2,-1 0,-2 0,-1-1,-2 0,-1 0,-2-1,-2 1,-1-1,-2-2,3 37,-1 0,1 0,-1-1,0 1,0 0,0-1,0 1,0-1,0 1,0 0,0-1,0 1,-1 0,1-1,0 1,-1 0,1 0,-1-1,0 1,1 0,-1 0,0 0,0 0,1 0,-1 0,0 0,0 0,0 0,-1 0,1 0,0 1,0-1,0 0,0 1,-1-1,1 1,0-1,-1 1,1 0,0-1,-1 1,1 0,0 0,-1 0,1 0,0 0,-1 1,1-1,0 0,-1 0,1 1,0-1,-1 1,1-1,0 1,0 0,0 0,0-1,-1 1,1 0,0 0,0 0,-8 10,1 1,0 0,1 0,0 1,1 0,1 0,0 1,0-1,1 1,1 0,1 0,0 0,0 12,-2-5,-22 432,-28-107,29-241,31-120,2-3</inkml:trace>
  <inkml:trace contextRef="#ctx0" brushRef="#br0" timeOffset="311.925">1948 506,'-350'289,"337"-279,8-6,0-1,0 1,0 0,0 0,1 0,0 1,0 0,0 0,0 0,1 0,0 0,0 1,0-1,1 1,-1 2,4-5,1 0,0-1,0 1,0 0,0 0,1-1,-1 0,1 1,-1-1,1 0,0 0,0 0,0-1,0 1,0-1,0 1,0-1,0 0,1 0,-1-1,0 1,1-1,-1 0,1 1,1-2,17 5,-7-3,1 0,-1 1,0 0,0 1,0 1,-1 0,1 1,-1 1,0 0,-1 1,1 1,-1 0,-1 0,1 2,-2-1,1 1,-1 1,7 9,2 5,-12-22</inkml:trace>
  <inkml:trace contextRef="#ctx0" brushRef="#br0" timeOffset="667.671">2174 1015,'42'-7,"1"-2,-1-2,-1-2,0-2,0-1,-2-2,0-2,-2-1,21-16,-54 35,0 0,0-1,-1 1,1-1,-1 0,0 0,1 0,-1 0,-1 0,1-1,0 1,-1-1,0 0,0 0,0 0,0 0,0 0,-1 0,0 0,0 0,0-1,0 1,-1 0,0-1,0 1,0-1,0 1,-1 0,1-1,-1 1,0 0,0 0,-1-1,0 1,1 0,-1 0,-1 0,1 1,-2-3,-3 1,0 1,0-1,0 2,-1-1,1 1,-1 0,0 0,0 1,0 0,0 1,-1 0,1 0,0 1,-1 0,1 0,0 1,0 0,-1 0,1 1,0 0,0 0,0 1,0 1,-8 2,0 1,0 1,0 1,1 0,0 1,1 0,0 1,1 1,0 0,-5 9,10-14,2 0,-1 0,1 1,0-1,1 2,0-1,0 1,1-1,0 1,0 0,1 1,0-1,1 1,0-1,0 1,1 0,0-1,1 1,0 0,1 0,0 0,0-1,1 1,1-1,-1 1,1-1,1 0,0 0,0 0,1 0,0-1,0 0,1 0,0 0,1 0,7 4,1-1,0-1,1 0,0 0,1-2,-1 0,2-1,-1 0,1-2,0 0,0-1,0-1,1-1,-1 0,6-1,-17-2,-1 0,1 0,0 0,-1-1,1 0,-1-1,1 1,-1-1,0 0,0-1,0 0,-1 0,1 0,-1 0,0-1,4-4,7-5</inkml:trace>
  <inkml:trace contextRef="#ctx0" brushRef="#br0" timeOffset="1128.922">1242 309,'10'14,"8"5,5 0,-1-9,-4-6</inkml:trace>
</inkml:ink>
</file>

<file path=ppt/ink/ink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07.96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170 474,'27'9,"0"-1,0-2,1 0,-1-2,1-1,0-1,0-1,0-2,0 0,0-2,0-2,-1 0,0-2,0 0,0-2,-1-1,12-7,-5-7,-1 0,-1-2,-1-2,-1 0,-2-2,-1-1,-2-2,6-10,-24 36,0-1,-1 1,1-1,-2 0,1 0,-2 0,1-1,-1 0,0 1,0-1,-1 0,-1 0,1 0,-2-1,1 1,-1 0,-1-5,1 13,0 0,0 0,-1 0,1 0,0 0,-1 0,1 0,-1 0,0 0,1 0,-1 0,0 0,1 0,-1 0,0 0,0 1,0-1,0 0,0 1,0-1,0 0,0 1,0-1,0 1,0 0,0-1,0 1,-1 0,1 0,0 0,0-1,0 1,0 0,0 1,-1-1,1 0,0 0,0 0,0 1,0-1,0 1,0-1,0 1,0-1,0 1,0-1,0 1,0 0,0 0,0-1,0 1,0 0,1 0,-1 0,0 0,1 0,-1 0,1 0,-45 60,-1 35,3 2,5 2,5 2,4 1,-60 173,70-217,-2-1,-2-1,-3-1,-3-1,-2-2,-2 0,-2-3,-3-1,-1-1,-3-3,-2-1,-5 1,42-39,1-1,-1 0,0 0,-1 0,1-1,-1 0,0-1,0 0,0 0,0-1,0 0,0 0,-1-1,1 0,-1 0,0-1,1 0,-6-1,12 0,0 0,0 0,0 0,0 0,1 0,-1-1,0 1,1 0,-1-1,1 0,-1 1,1-1,0 0,0 0,0 1,0-1,0 0,0 0,0 0,1 0,-1 0,1 0,-1-1,1 1,0 0,0 0,0 0,0 0,0 0,1 0,-1-1,0 1,1 0,0 0,-1 0,1 0,0 0,0 0,0 1,1-1,46-75,-26 50,2 1,1 1,1 2,0 0,2 2,1 0,1 2,0 2,1 1,1 1,1 1,27-6,-54 17,1 1,0 0,0 0,1 1,-1 0,0 0,0 1,1 0,-1 0,0 1,0 0,1 0,-1 0,0 1,0 0,0 1,-1-1,1 2,-1-1,1 0,-1 1,0 0,0 1,-1-1,1 1,-1 0,0 1,1 0,27 45,-26-37,0-1,1-1,0 1,1-2,0 1,1-1,1 0,-1-1,2-1,-1 1,1-2,1 0,0 0,0-1,2 1,-3-5,0 0,0-1,0 0,0-1,0 0,1-1,-1-1,0 1,0-2,0 0,0 0,0-1,0-1,1-1,7 0</inkml:trace>
  <inkml:trace contextRef="#ctx0" brushRef="#br0" timeOffset="320.284">1243 1094,'-13'19,"-9"6,2 2,1 1,1 0,1 2,2 0,1 0,1 1,1 3,11-30,0 0,-1 1,1-1,1 0,-1 1,1 0,0-1,0 1,0-1,0 1,1-1,0 1,0-1,0 0,0 1,1-1,0 0,0 0,0 0,0 0,0 0,1 0,0-1,0 1,0-1,0 0,1 0,-1 0,1 0,-1 0,1-1,0 0,0 0,0 0,1 0,-1 0,0-1,1 0,1 0,14 2,0 0,0-2,0 0,0-2,0 0,0-1,0-1,-1-1,1-1,-1 0,0-2,0 0,-1-1,0-1,-1 0,1-2,-2 0,0-1,11-10,-19 17,-1-2,0 1,0-1,-1 0,1 0,-1-1,-1 0,0 0,0 0,0-1,-1 1,-1-1,1 0,-1-1,-1 1,0 0,0-1,-1 1,0-1,-1 1,1-1,-2 0,0 1,0-1,-1 1,0-1,0 1,-1 0,0 0,-1 0,0 0,-2-2,1 4,-1 1,0-1,0 1,-1 1,1-1,-1 1,-1 0,1 0,-1 1,0 0,0 1,0 0,0 0,0 0,-1 1,1 0,-1 1,0 0,1 0,-1 1,0 0,1 1,-1 0,-2 0,-14 5</inkml:trace>
  <inkml:trace contextRef="#ctx0" brushRef="#br0" timeOffset="689.919">1892 1207,'-17'20,"0"0,2 1,0 0,1 2,2-1,0 2,1-1,-7 25,16-43,1-1,-1 1,1 1,0-1,0 0,1 0,-1 0,1 0,0 1,1-1,-1 0,1 0,0 0,0 0,1 0,0 0,-1 0,2 0,-1 0,0-1,1 1,0-1,0 0,0 0,1 0,-1 0,1 0,0-1,0 0,0 0,1 0,-1 0,1-1,-1 1,1-1,0 0,0-1,0 1,0-1,4 1,0-2,1 1,-1-1,1-1,-1 0,0 0,1-1,-1 0,0-1,0 0,0 0,-1-1,1 0,-1-1,0 1,0-2,0 1,-1-1,0 0,0-1,0 0,-1 0,0 0,-1 0,1-1,-1 0,-1-1,1 1,-2-1,1 1,-1-1,0 0,-1-1,0 1,-1 0,0 0,0-1,-1 1,0-5,2 3,-1-1,0 0,0 1,-1-1,-1 0,0 1,-1-1,0 0,0 1,-1 0,-1-1,0 1,-1 0,0 1,0-1,-1 1,0 0,-1 1,0 0,-1 0,0 0,-6-4,-40-18,29 20</inkml:trace>
  <inkml:trace contextRef="#ctx0" brushRef="#br0" timeOffset="1051.421">2429 755,'-50'316,"31"-161,11-103,2 1,2 0,3 0,4 32,-3-84,-1 0,1-1,0 1,-1 0,1 0,0 0,0 0,-1-1,1 1,0 0,0 0,0 0,0 0,0 0,0-1,1 1,-1 0,0 0,0 0,1 0,-1-1,0 1,1 0,-1 0,1-1,-1 1,1 0,-1 0,1-1,-1 1,1-1,0 1,-1-1,1 1,0-1,0 1,-1-1,1 1,0-1,0 0,0 0,-1 1,1-1,0 0,0 0,0 0,0 0,0 0,-1 0,1 0,0 0,0 0,0 0,0-1,0 1,-1 0,1 0,0-1,0 1,-1-1,1 1,0-1,0 1,-1-1,1 1,0-1,-1 0,1 1,0-2,47-54,-34 35</inkml:trace>
  <inkml:trace contextRef="#ctx0" brushRef="#br0" timeOffset="1340.868">2767 981,'-266'205,"257"-197,4-6,1 1,0 0,0 1,0-1,0 1,0 0,1 0,0 0,-1 0,2 0,-1 1,0-1,1 1,0 0,0 0,0 0,3-3,0 0,-1 0,1 0,0 0,0 0,1 0,-1 0,0-1,1 1,-1 0,1-1,-1 0,1 1,-1-1,1 0,0 0,0 0,0 0,0 0,0 0,0 0,0-1,0 1,0-1,0 1,0-1,0 0,1 0,-1 0,11 4,61 14,-63-17,0 0,1 1,-2 1,1-1,0 1,0 1,-1 0,0 1,0 0,0 0,-1 1,1 0,-1 1,-1 0,1 1,-1-1,-1 2,1-1,-1 1,4 7,-2 4,-8-15,0-2,1 1,0 0,0 0,0 0,0-1,0 1,1-1,-1 0,1 1,0-1,0 0,0-1,0 1,1-1,-1 1,2 0,13 3</inkml:trace>
</inkml:ink>
</file>

<file path=ppt/ink/ink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15.9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198 0,'0'34,"5"49,1 15,0 1,-1-7,-1-14,3-11,0-12,0-11,-2-7,-2-6,-1-3,-1-2,-1 0,0 0,-5-4,-2-6</inkml:trace>
  <inkml:trace contextRef="#ctx0" brushRef="#br0" timeOffset="215.288">0 508,'44'-19,"32"-11,9-6,0 4,-11 7,-12 8,-7 6,-9 6,-7 4,-5 6,-4 3,-2-1,-6 5,-1-2,-5-1</inkml:trace>
  <inkml:trace contextRef="#ctx0" brushRef="#br0" timeOffset="573.819">791 480,'-5'16,"0"-1,2 1,0 0,0 0,2 1,0-1,1 0,0 0,1 0,1 1,1-1,0-1,1 1,1 0,0-1,2 0,-1 0,5 5,-9-17,1 0,0 0,0 0,0-1,0 0,1 1,-1-1,1 0,-1-1,1 1,-1 0,1-1,0 0,0 0,0 0,0-1,0 1,0-1,0 0,0 0,0 0,0-1,0 1,0-1,0 0,-1 0,1 0,0-1,103-52,-77 33,-1-1,-1-2,-1-1,-1-1,-2-1,5-8,-11 27,-25 42,4-23,1-8,1 0,0 0,0 1,0-1,0 1,0-1,1 1,0-1,-1 1,1-1,0 1,1-1,-1 1,1-1,0 1,0-1,0 0,0 1,0-1,1 0,-1 0,1 0,0 0,0 0,0 0,0 0,1-1,-1 1,1-1,0 1,-1-1,1 0,0 0,0-1,1 1,-1 0,0-1,0 0,1 0,-1 0,1 0,-1-1,1 1,8-4,-1 0,1-1,-1-1,0 1,-1-2,1 0,-1 0,0 0,-1-2,0 1,0-1,0 0,-1-1,0 0,-1 0,0-1,0 0,-1 0,-1 0,1-1,-1-2,34-66,-28 60</inkml:trace>
  <inkml:trace contextRef="#ctx0" brushRef="#br0" timeOffset="866.929">1779 367,'-17'35,"2"1,1 1,2 0,2 0,1 1,2 0,1 10,5-44,1 1,-1-1,1 1,0-1,0 0,1 1,-1-1,1 0,0 1,0-1,1 0,-1 0,1 0,0 0,0 0,0 0,0-1,1 1,0-1,0 1,0-1,0 0,0 0,0-1,1 1,-1 0,1-1,0 0,0 0,0 0,0-1,0 1,0-1,0 0,1 0,-1 0,0-1,1 1,-1-1,0 0,1 0,1-1,3 0,0-1,-1 0,1-1,0 1,-1-2,0 1,0-1,0 0,0-1,-1 0,1 0,-1-1,-1 0,1 0,-1 0,0-1,0 0,-1 0,0-1,0 1,-1-1,0 0,0 0,-1-1,0 1,0-1,-1 1,0-1,-1 0,0 0,0-3,0 2,-1 0,0 1,-1-1,0 0,-1 1,0-1,0 1,-1-1,0 1,-1 0,0 0,0 1,-1-1,0 1,0 0,-1 0,0 0,-1 1,1 0,-1 0,-6-4,-11-7</inkml:trace>
</inkml:ink>
</file>

<file path=ppt/ink/ink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19.50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28 378,'-4'39,"2"21,3 6,5-8,1-14</inkml:trace>
  <inkml:trace contextRef="#ctx0" brushRef="#br0" timeOffset="247.082">1 11,'9'-4,"4"-3</inkml:trace>
  <inkml:trace contextRef="#ctx0" brushRef="#br0" timeOffset="397.032">255 463,'3'16,"1"-1,1 1,0-1,1 0,0 0,2 0,0-1,0 0,1-1,1 0,0 0,9 8,-17-20,-1 0,1 1,-1-1,1 0,0 0,0 0,-1 0,1-1,0 1,0 0,0-1,0 1,0-1,0 0,0 0,0 0,0 0,0 0,0 0,0 0,-1 0,1-1,0 1,0-1,0 0,0 1,0-1,-1 0,1 0,0 0,-1 0,1 0,0-1,-1 1,0 0,1-1,-1 1,0-1,0 1,1-1,-1 0,-1 0,2 0,32-84,-33 83,2-4,-1 0,0-1,0 1,-1-1,0 0,-1 1,1-1,-1 0,-1 0,0 1,0-1,0 0,-1 1,0 0,0-1,-1 1,0 0,0 0,-1 0,0 0,0 1,0 0,-1 0,0 0,0 0,-1 1,0-1,0 2,0-1,0 0,-1 1,1 1,-1-1,0 1,0 0,-1 0,1 1,-2 0,-14 0</inkml:trace>
  <inkml:trace contextRef="#ctx0" brushRef="#br0" timeOffset="747.918">565 660,'245'-260,"-216"237,-23 44,-12 0,3-10,0-1,0 1,1-1,0 1,1 0,0 0,1 0,0 0,1 0,0 0,0-8,-1-1,1 1,0-1,1 1,-1-1,0 0,1 0,-1 0,1 0,0 0,-1 0,1 0,0 0,0-1,0 1,0-1,1 0,-1 1,0-1,1 0,-1 0,1 0,-1-1,1 1,-1-1,1 1,-1-1,1 0,-1 0,1 0,0 0,-1 0,1-1,-1 1,1-1,0 0,88-34,-10-34,-66 52</inkml:trace>
  <inkml:trace contextRef="#ctx0" brushRef="#br0" timeOffset="1103.789">1468 152,'-22'17,"1"2,0 0,1 1,1 1,1 0,0 2,2 0,1 1,-9 19,22-40,1 0,-1 0,1 1,0-1,0 0,0 1,0-1,1 0,-1 1,1-1,0 1,0-1,0 0,1 1,-1-1,1 1,0-1,0 0,0 1,0-1,0 0,1 0,0 0,-1 0,1 0,0 0,0-1,1 1,-1 0,0-1,1 0,0 0,0 1,68 18,-63-20,0 0,-1 0,1 1,-1 0,1 1,-1 0,0 0,1 0,-2 1,1 0,0 0,-1 1,0 0,0 0,0 0,-4-2,-1 0,1-1,-1 1,1 0,-1 0,0 0,0 0,-1 0,1 0,0 0,-1 0,0 0,0 0,0 0,0 0,0 0,-1 0,1 0,-1 0,0 0,0 0,0 0,0 0,-1 0,1 0,-1-1,1 1,-1-1,0 1,0-1,0 0,0 1,-1-1,1 0,-2 0,-4 5,0 0,0-1,-1-1,1 1,-1-1,-1-1,1 0,0 0,-1-1,-4 1,-16 1,4-3</inkml:trace>
</inkml:ink>
</file>

<file path=ppt/ink/ink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1:04:17.8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355 536,'-24'3,"1"1,0 1,0 1,1 2,0 0,0 1,1 1,-10 6,30-15,0-1,-1 1,1-1,-1 1,1-1,0 1,-1 0,1 0,0-1,0 1,-1 0,1 0,0 0,0 1,0-1,0 0,1 0,-1 0,0 1,0-1,1 0,-1 1,1-1,-1 1,1-1,-1 1,1-1,0 1,0-1,0 1,0-1,0 1,0-1,0 1,1-1,-1 1,0-1,1 0,-1 1,1-1,-1 1,1-1,0 0,0 1,0-1,-1 0,1 0,0 0,1 0,-1 0,0 0,0 0,0 0,1 0,-1 0,0-1,1 1,-1-1,0 1,1-1,-1 1,1-1,-1 0,1 1,-1-1,1 0,143 17,-128-15,-13-2,1-1,0 1,-1 0,1 0,-1 0,1 1,0 0,-1 0,1 0,-1 0,1 1,-1-1,0 1,0 0,1 0,-2 1,1-1,0 1,0 0,-1 0,1 1,-1-1,0 0,0 1,-1 0,1 0,-1 0,1 0,-1 0,0 0,-1 1,1-1,-1 0,0 1,0 0,0-1,-1 1,-5 11,-1-1,-1 1,0-1,-1 0,-1-1,0 0,-1-1,0 1,-1-2,-1 0,0 0,-1-1,0 0,0-1,-1-1,0 0,-6 1,-18 18,16-11,6-4,0-1,-1 0,-1-2,1 0,-1 0,-1-2,-2 1,-3-6,6-5</inkml:trace>
  <inkml:trace contextRef="#ctx0" brushRef="#br0" timeOffset="270.919">693 677,'-20'43,"2"1,2 0,2 1,2 0,-5 36,16-78,0 0,0 0,0 0,0 0,1 0,-1 0,1 1,0-1,0 0,0 0,0 0,1 1,-1-1,1 0,0 0,0 0,0 0,0 0,0 0,1 0,-1-1,1 1,0 0,0-1,0 1,0-1,0 0,0 0,1 1,-1-1,1-1,0 1,-1 0,1-1,0 1,0-1,0 0,0 0,0 0,0-1,0 1,0-1,2 1,5-4,0 0,-1-1,1 0,-1 0,0-1,0 0,0 0,-1-1,0-1,0 1,-1-1,0-1,0 1,0-1,-1 0,0-1,-1 1,0-1,0 0,-1-1,0 1,0-1,-1 0,-1 0,0 0,0 0,0-3,-1 4,-1 0,1 0,-1 0,-1 1,0-1,0 0,-1 0,0 0,0 1,-1-1,0 1,0 0,-1 0,0 0,-1 0,0 1,0-1,0 1,-1 1,0-1,-1 1,1 0,-7-4,-11-8</inkml:trace>
  <inkml:trace contextRef="#ctx0" brushRef="#br0" timeOffset="650.741">1230 0,'-22'72,"3"1,3 1,4 1,3 0,3 0,3 23,-14 185,12-222,4-31,-2-1,-1 1,-1-1,-2 0,-5 15,2-21</inkml:trace>
  <inkml:trace contextRef="#ctx0" brushRef="#br0" timeOffset="934.143">1314 762,'-4'13,"1"0,1 0,0 0,1 0,0 1,1-1,1 0,0 1,0-1,1 0,1 0,1 0,0 0,0-1,1 1,1-1,3 6,-7-15,0-1,0 1,0 0,0-1,0 1,1-1,-1 0,1 0,0 0,-1 0,1 0,0-1,0 1,0-1,0 0,1 0,-1 0,0 0,0-1,1 1,-1-1,0 0,1 0,-1 0,0 0,1 0,-1-1,0 0,0 1,1-1,-1-1,0 1,0 0,0-1,0 1,-1-1,2-1,7-3,0-2,-1 1,0-2,-1 1,0-1,0 0,-1-1,0 0,2-5,73-156,-75 143,0 4</inkml:trace>
  <inkml:trace contextRef="#ctx0" brushRef="#br0" timeOffset="1254.318">2076 0,'-74'615,"62"-293,13-239,-12-22,5-56</inkml:trace>
  <inkml:trace contextRef="#ctx0" brushRef="#br0" timeOffset="1452.61">1653 649,'53'-15,"27"-4,4 1,-2 3,-10 5,-8 3,-10 4,-10 2,-6 1,-7 0,-2 1,-2 0,-1 4,-4 2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1:51.19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0 170,'24'37,"-19"-12,-1 1,-1 0,-1 0,-1-1,-1 1,-2 0,-3 21,1 0,-9 58,2 100,12-201,-1 0,1 0,1-1,-1 1,0-1,1 1,0-1,0 1,0-1,0 0,0 0,1 0,-1 0,1 0,0-1,0 1,0-1,0 0,0 0,0 0,1 0,-1 0,1-1,-1 1,1-1,0 0,-1 0,1-1,0 1,0-1,0 0,0 0,-1 0,1 0,0-1,146-27,-130 22,164-32,2 8,1 7,1 9,0 9,59 9,-44-2,0-10,-1-8,0-9,-2-9,97-33,-280 62,77-41,-128-44,24 68,1-1,1-1,1 1,1-1,1-1,1 1,2-1,0 1,2-1,0 0,2 1,0-1,2 1,1 0,1 0,3-6,-2 9</inkml:trace>
</inkml:ink>
</file>

<file path=ppt/ink/ink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17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118 424,'26'9,"1"-2,1-1,-1-2,0 0,1-2,0-1,16-2,-19 1,0-1,1-1,-1-2,0 0,-1-2,1-1,-1-1,0 0,-1-2,0-1,0-1,-1-1,-1-1,0 0,-1-2,-1 0,0-2,-2 0,0 0,0-2,-2 0,-1-1,0-1,-2 0,5-11,-8 13,-6 15,1 0,-2-1,1 0,-1 1,0-1,0 0,0 0,-1 0,0 0,0 0,0-1,-1 1,0 0,-1-6,0 11,0 1,0-1,0 1,0 0,0-1,0 1,0 0,0 0,0-1,0 1,-1 0,1 0,0 0,0 0,0 0,0 1,0-1,0 0,0 0,0 1,0-1,0 1,0-1,0 1,0-1,0 1,0 0,0-1,0 1,0 0,1 0,-1-1,0 1,0 0,1 0,-1 0,1 0,-1 0,1 0,-1 0,1 0,0 0,0 0,-1 1,1-1,0 0,0 0,0 0,0 1,-19 44,2 1,2 0,2 1,1 9,-10 33,0 4,-5-2,-3-2,-4 0,-4-2,-4-2,-3-2,-45 61,77-124,-1-1,-1 0,0-1,-2 0,0-1,-1-1,0-1,-2-1,0 0,0-2,-1 0,-1-1,0-1,-1-1,-17 4,35-13,-1-1,1 1,0-1,-1 0,1-1,0 0,-1 0,1 0,0 0,0-1,0 0,0 0,0 0,0 0,0-1,1 0,-1 0,1 0,0-1,0 1,0-1,1 0,-1 0,1 0,0-1,0 1,0-1,1 0,0 0,-1 0,2 0,-1 0,1 0,-1 0,1 0,1-1,-1 1,1 0,0-1,0 1,1-1,-1 1,0 1,-1 0,1 0,0 0,0 0,0 0,1 0,-1 1,1-1,0 0,0 0,0 1,1-1,-1 0,1 1,0 0,0-1,0 1,0 0,0 0,1 0,0 0,-1 0,1 1,0-1,0 1,1 0,-1 0,0 0,1 0,-1 0,1 1,0 0,-1 0,1 0,0 0,0 0,125 65,-83-47,0-3,1-2,0-1,1-3,0-2,0-1,0-3,0-3,36-4,-22 4,-36 0,1-2,-1-1,0-1,0-2,0 0,-1-2,0 0,13-9,-15 8</inkml:trace>
  <inkml:trace contextRef="#ctx0" brushRef="#br0" timeOffset="8771.893">1416 1102,'35'-16,"0"-1,-1-2,-1-1,-1-1,-1-2,2-4,-29 25,0-1,-1 0,1 0,-1 0,1 0,-1 0,0-1,0 1,-1-1,1 0,-1 0,0 0,0 0,0 0,0-1,-1 1,1-1,-1 1,0-1,-1 1,1-1,-1 1,0-1,0 0,0 1,-1-1,0 1,0-1,0 1,0-1,-1 1,1 0,-1-1,0 1,-1 0,1 0,-1 0,1 1,-1-1,-1 0,-2 0,0 0,-1 0,1 0,-1 1,0 0,0 1,0-1,0 1,0 1,-1-1,1 1,0 0,-1 1,1 0,-1 0,1 1,-1 0,1 0,0 0,-1 1,1 0,0 1,0 0,0 0,1 0,-1 1,1 0,0 0,0 0,0 1,0 0,-3 5,-1-2,0 1,1 0,0 0,0 1,1 0,1 1,0 0,0 0,1 0,0 1,1 0,0 0,1 0,1 1,0-1,0 1,2 0,-1 0,2 0,-1 0,2 0,0 0,0-1,1 1,1 0,0 0,0-6,1-1,-1 1,1-1,0 0,1 0,-1 0,1 0,0-1,1 0,-1 0,1 0,0-1,0 0,1 0,-1 0,1-1,0 0,0 0,0-1,0 0,0 0,4 0,11 3,0-2,1-1,0 0,-1-2,1-1,18-2,7-7,0-1,-2-3,1-1,-2-3,0-2,-1-1,-2-3,0-1,-1-2,-2-2,-1-1,15-17,-11 8,-2-2,-2-1,-2-2,-1-1,-3-2,-2-1,2-8,-14 25,-2-1,-1-1,-2 0,-1 0,-2-1,-1-1,-1 0,-2 0,-2 0,-1-3,-2 34,0 0,-1 1,1-1,-1 0,0 1,0-1,0 0,-1 0,1 1,-1-1,0 1,0-1,0 0,-1 1,1 0,-1-1,0 1,0 0,0 0,0 0,-1 0,1 0,-1 0,1 1,-1-1,0 1,0 0,0 0,0 0,-1 0,1 1,0-1,-1 1,1 0,-1 0,0 0,1 0,-1 1,0-1,1 1,-1 0,0 0,0 0,1 1,-1-1,0 1,-6 4,2 1,-1-1,0 2,1-1,1 1,-1 0,1 1,0-1,0 1,1 1,1-1,-1 1,1 0,0 1,1-1,-1 6,-8 19,3 1,0 0,2 1,2 0,2 0,1 0,1 6,5 24,3-1,3 1,2-1,12 30,-23-93,21 80,-10-43,-2 0,-2 0,-1 1,-2 0,-1 7,-5 24,2-60</inkml:trace>
  <inkml:trace contextRef="#ctx0" brushRef="#br0" timeOffset="8988.483">1924 622,'38'0,"47"-5,18-1,1-5,-7 0,-11 1,-10 4,-9-4,-6 1,-4 2,-6 1,-12 3</inkml:trace>
</inkml:ink>
</file>

<file path=ppt/ink/ink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29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1,'-47'714,"19"-544,25-151,10-20,16-25,10-16,1 1,3 3,0 0,3 3,0 1,3 2,0 2,26-12,16 12,-83 30,1-1,-1 1,1 0,-1 0,1 1,-1-1,0 0,1 1,-1-1,1 1,-1 0,0 0,1 0,-1 0,0 0,0 1,0-1,0 1,0-1,0 1,0 0,0-1,-1 1,1 0,-1 0,0 0,1 1,-1-1,0 0,0 0,0 1,0-1,-1 1,1 0,1 5,-1 0,0 0,-1 0,0 0,0 0,-1 0,1 0,-2 0,1 0,-1 0,-1 0,1 0,-1-1,-1 1,1-1,-1 0,0 0,-1 0,-3 3,-107 116,96-109,-1-1,-1 0,0-2,-1 0,0-2,-1 0,0-2,-1 0,-24 6,46-15,-1 0,1 0,0 0,0 0,-1-1,1 1,-1-1,1 1,-1-1,1 0,0 0,-1 0,1 0,-1 0,1-1,-1 1,1-1,0 0,-1 1,1-1,0 0,-1-1,1 1,0 0,0 0,0-1,0 1,0-1,1 0,-1 0,0 1,1-1,-1 0,1 0,0-1,0 1,0 0,0 0,0-1,0 1,0 0,1-1,-1 1,1-1,0 1,0 0,0-1,0 1,0-1,0 1,0-1,1 1,0-1,-1 1,10-19,3 1</inkml:trace>
  <inkml:trace contextRef="#ctx0" brushRef="#br0" timeOffset="315.202">586 819,'75'-8,"-1"-2,0-4,37-13,-101 24,-1-1,1 1,-1-2,0 1,-1-1,1 0,-1-1,0 0,0 0,-1-1,0 0,0 0,0-1,-1 1,0-2,-1 1,0 0,0-1,-1 0,0 0,0-1,-1 1,-1-1,1 0,-1 1,-1-2,0 8,-1-1,0 1,0 0,0 0,0-1,0 1,-1 0,1-1,-1 1,0 0,0 0,0 0,0 0,-1 0,1 0,-1 0,0 0,0 1,0-1,0 0,0 1,-1 0,1-1,-1 1,1 0,-1 0,0 1,0-1,0 1,0-1,0 1,0 0,0 0,0 0,0 0,-1 1,1-1,0 1,0 0,-1 0,1 0,0 1,-1-1,1 1,0-1,0 1,-3 1,-7 3,0 1,1 0,0 0,0 1,0 1,1 0,0 1,0 0,1 0,0 1,1 1,0 0,1 0,0 0,0 1,2 0,-1 1,2-1,-1 1,2 1,0-1,0 0,2 1,-1 1,1-7,0 1,1 0,0-1,0 1,1 0,0-1,0 1,1 0,0-1,1 1,0-1,0 1,1-1,0 0,0 0,1 0,0 0,1-1,-1 1,2-1,-1 0,1-1,0 1,0-1,0 0,1-1,0 0,0 0,8 4,2-2,0 0,1-1,0-1,0-1,0-1,0 0,1-1,-1-1,1-1,-1-1,1 0,9-3,1 0</inkml:trace>
</inkml:ink>
</file>

<file path=ppt/ink/ink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27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1,'-6'71,"3"-1,3 1,5 30,-4-91,32 425,-35-72,2-351</inkml:trace>
  <inkml:trace contextRef="#ctx0" brushRef="#br0" timeOffset="262.947">1 651,'57'-20,"25"-10,7-1,-7 5,-12 7,-8 2,-11 4,-8 4,-7 4,-6 2,-1-2,-3-2,-4 2</inkml:trace>
  <inkml:trace contextRef="#ctx0" brushRef="#br0" timeOffset="678.403">791 30,'-25'428,"24"-366,3 1,3-1,2 0,3-1,10 29,-19-89,-1 4,0 0,1 0,-1 0,1-1,0 1,1 0,-1-1,1 1,0-1,0 1,0-1,1 0,0 0,-1 0,1 0,1 0,-1-1,1 0,-1 1,1-1,0 0,0-1,0 1,0-1,1 0,-1 0,1 0,-1 0,1-1,-1 0,4 1,3-6,-1 0,1 0,-1-1,0 0,-1-1,1 0,-1 0,0-1,-1 0,0-1,5-5,-8 7,0 0,1 0,0 0,0 1,0 0,1 0,0 0,-1 1,2 0,-1 1,0-1,1 1,0 1,-1-1,1 1,0 1,0-1,0 1,1 1,-1 0,4 0,-7 2,0 1,-1-1,1 1,-1 0,1 1,-1-1,0 1,0-1,-1 1,1 0,-1 1,0-1,0 0,0 1,-1 0,0 0,0-1,0 1,0 1,-1-1,0 0,0 0,0 0,0 1,-1-1,0 0,0 3,8 34,-8-39,0-1,0 1,0 0,0-1,1 1,-1-1,1 1,0-1,0 1,0-1,0 1,0-1,0 0,1 1,-1-1,1 0,0 0,-1 0,1 0,0-1,0 1,0 0,1-1,-1 0,0 1,0-1,1 0,-1 0,1 0,-1 0,1-1,-1 1,1-1,-1 1,1-1,0 0,0 0,10-6</inkml:trace>
  <inkml:trace contextRef="#ctx0" brushRef="#br0" timeOffset="1063.158">1581 1017,'19'-5,"-1"0,1-2,-1 0,0-2,-1 0,0 0,0-2,-1 0,0-1,-1 0,-1-2,0 1,-1-2,0 0,3-6,-14 19,0 0,0 0,0 0,-1 0,1 0,-1-1,0 1,1 0,-1-1,0 0,0 1,-1-1,1 1,0-1,-1 0,0 0,1 1,-1-1,0 0,-1 0,1 1,0-1,-1 0,0 1,1-1,-1 0,0 1,0-1,0 1,-1-1,1 1,-1 0,1 0,-1-1,0 1,0 0,0 0,0 1,0-1,0 0,-1 1,1-1,0 1,-1 0,1 0,-1 0,1 0,-1 0,0 0,-7 3,0 0,1 1,-1 0,1 0,0 1,0 0,0 1,0 0,1 0,0 1,0 0,1 1,-1-1,1 1,1 1,-1-1,1 1,1 0,-1 1,1-1,1 1,-2 5,2-9,0 0,1 0,0 1,0-1,0 1,0 0,1-1,0 1,1 0,-1 1,1-1,0 0,0 0,1 0,0 1,0-1,1 0,-1 0,1 1,1-1,-1 0,1 0,0 0,0-1,1 1,0 0,0-1,0 0,1 1,-1-1,1 0,0-1,1 1,-1-1,1 0,0 0,0 0,0-1,1 0,-1 0,1 0,1 0,156 5,-142-9,11 0</inkml:trace>
  <inkml:trace contextRef="#ctx0" brushRef="#br0" timeOffset="1441.243">2146 1017,'17'52,"-2"-75,3-36,-16 46,1 1,1 0,0 0,1 0,0 1,0 0,1-1,1 2,4-7,-6 10,1 1,0 0,0 0,0 0,0 0,1 1,0 0,0 0,0 1,1 0,0 0,-1 1,6-1,8-1</inkml:trace>
  <inkml:trace contextRef="#ctx0" brushRef="#br0" timeOffset="1814.411">2625 932,'28'-6,"-1"-2,1-1,-2-1,1-1,-2-2,1 0,-2-2,0 0,-1-2,0-1,-1 0,14-18,-33 35,-1-1,0 0,1 0,-1 0,0 0,0-1,0 1,0 0,-1-1,1 0,-1 1,1-1,-1 0,0 0,0 1,0-1,0 0,-1 0,1 0,-1 0,0 0,0 0,0 0,0 0,0 0,-1 0,1 0,-1 0,0 0,0 0,0 0,0 0,0 1,-1-1,0 0,1 1,-1-1,0 1,0 0,0 0,0 0,0 0,-1 0,1 0,-1 0,-10 0,1 1,-1 0,0 1,1 1,-1 0,0 0,1 1,-1 1,1 0,0 1,0 0,0 1,1 0,0 1,0 0,0 1,0 0,1 1,1 0,-1 0,1 1,0 0,1 1,-4 7,2-5,0 2,1-1,0 1,2 0,-1 1,2 0,0 0,1 1,-3 15,6-24,1 0,0 0,1 0,-1 0,2 0,-1 0,1 0,0 0,0 0,1 0,0 0,0 0,0 0,1-1,0 1,1-1,-1 0,1 0,0 0,1-1,-1 1,1-1,0 0,1 0,11 7,1-1,1 0,0-2,0 0,1 0,0-2,0-1,1 0,-1-2,1 0,1-2,-1 0,20-1,-14-3,1-1,-1-1,1-1,-1-1,20-9,-24 8,5-1</inkml:trace>
</inkml:ink>
</file>

<file path=ppt/ink/ink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32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27,'-2'-2,"1"0,-1 0,1 0,-1 0,1 1,-1-1,0 1,0-1,0 1,0 0,0 0,0 0,0 0,0 0,-1 0,1 0,0 1,0-1,-1 1,1 0,0 0,-1 0,1 0,0 0,-1 0,0 0,-6-1,0 0,0 1,0 1,1 0,-1 0,0 0,1 1,-1 0,1 1,-1 0,1 0,0 1,0 0,1 0,-1 1,1 0,0 1,0-1,0 1,1 0,-1 2,6-7,0 1,0 0,0-1,0 1,0 0,0-1,1 1,-1 0,0 0,1 0,-1 0,1 0,0 0,0-1,0 1,0 0,0 0,0 0,0 0,1 0,-1 0,1 0,-1 0,1-1,0 1,0 0,0 0,0-1,0 1,0-1,0 1,0-1,1 1,-1-1,1 1,60 40,-52-36,65 27,-61-29,-1 1,0 0,0 1,0 1,-1 0,0 1,-1 0,1 0,-2 2,3 1,-11-8,0-1,0 1,0-1,-1 1,1-1,-1 1,0 0,0 0,0-1,0 1,0 0,-1 0,1 0,-1 0,0 0,0 0,0 0,0 0,0 0,-1 0,1 0,-1 0,0 0,0 0,0 0,0 0,-1-1,1 1,-1-1,1 1,-1-1,0 1,0-1,0 0,0 0,-1 0,1 0,-1 0,0 0,-108 58,74-48,-1-1,0-3,0-1,-1-1,0-2,-5-2,20-2</inkml:trace>
  <inkml:trace contextRef="#ctx0" brushRef="#br0" timeOffset="321.053">761 225,'-6'11,"0"0,1 0,1 0,-1 1,2-1,0 1,0 0,1 0,0 1,1-1,1 0,0 0,0 1,1-1,1 0,0 0,1 0,0 0,3 6,-4-14,0 0,1-1,0 1,0-1,0 0,0 1,0-2,1 1,-1 0,1-1,0 1,-1-1,1 0,0 0,0-1,1 1,-1-1,0 0,0 0,1 0,-1-1,1 0,-1 1,0-2,1 1,0 0,114-29,-104 21,0 0,0-1,0 0,-2-1,1-1,-1 0,-1-1,0 0,0-1,-1 0,-1-1,0 0,-1 0,-1-1,0-1,-1 1,-1-1,0 0,2-10,-7 21,1 1,-1 0,0-1,0 0,-1 1,1-1,-1 1,0-1,0 0,-1 1,0-1,1 1,-1-1,-1 1,1-1,-1 1,1-1,-1 1,0 0,-1 0,1 0,-1 0,0 1,0-1,0 1,0 0,-1-1,1 1,-1 1,0-1,0 0,0 1,0 0,0 0,0 0,-1 1,-3-2,-76 1,58 9</inkml:trace>
  <inkml:trace contextRef="#ctx0" brushRef="#br0" timeOffset="819.055">1354 450,'8'-26,"0"0,2 1,0 0,2 1,1 0,1 0,1 2,1 0,0 0,2 2,1 0,12-10,-29 28,-1 0,1 0,0 0,1 0,-1 0,0 0,0 0,1 1,-1-1,1 1,0-1,-1 1,1 0,0 0,0 1,-1-1,1 0,0 1,0 0,0-1,0 1,0 0,0 1,0-1,0 0,-1 1,1 0,0 0,0 0,-1 0,1 0,0 0,-1 1,1-1,-1 1,1-1,-1 1,0 0,0 0,0 0,0 1,0-1,0 0,0 2,15 124,-17-127,0 0,1 0,-1 0,0 0,1-1,-1 1,1 0,-1 0,1 0,-1 0,1 0,0-1,-1 1,1 0,0 0,0-1,-1 1,1 0,0-1,0 1,0-1,0 0,0 1,0-1,0 1,0-1,0 0,0 0,0 0,0 0,0 0,0 0,0 0,0 0,0 0,0 0,0 0,0-1,0 1,0 0,0-1,0 1,0-1,0 1,0-1,45-28,-38 23,12-10,0 2,1 0,1 1,0 1,1 1,0 1,9-1,-30 10,-1 0,1 1,0 0,0-1,0 1,0 0,-1 0,1 0,0 0,0 0,0 0,0 1,0-1,-1 1,1-1,0 1,0 0,-1-1,1 1,0 0,-1 0,1 0,-1 1,1-1,-1 0,0 0,1 1,-1-1,0 1,0-1,0 1,0 0,0-1,0 1,-1 0,1 0,0-1,-1 1,0 0,1 0,3 87,-5-58,9 17,-2-29</inkml:trace>
</inkml:ink>
</file>

<file path=ppt/ink/ink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34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80 342,'27'-4,"0"-1,-1-1,1-2,-1 0,-1-2,0-1,0-1,-1-1,0 0,-2-2,6-5,-24 17,1 1,-1 0,0-1,0 0,0 0,0 0,-1-1,1 1,-1-1,0 0,0 0,0 0,-1 0,1 0,-1 0,0-1,0 1,-1-1,1 0,-1 1,0-1,0 0,-1 0,1 0,-1 0,0 0,-1 0,1 1,-1-1,0 0,0 0,0 0,-1 1,0-1,1 1,-2-1,1 1,0 0,-1 0,0 0,-2-3,-5 2,1-1,-1 1,-1 1,1 0,0 0,-1 1,0 0,0 1,0 1,0-1,0 2,0-1,0 2,0-1,-1 1,1 1,0 0,1 1,-1 0,0 1,1 0,0 0,-9 6,6-3,0 1,1 0,0 0,1 1,0 1,0 0,1 1,0 0,1 0,0 1,-2 4,8-11,-1 1,1-1,0 1,1 0,-1 0,1 0,0 0,0 0,1 1,0-1,0 1,1-1,0 1,0-1,0 0,1 1,-1-1,2 1,-1-1,1 0,0 0,0 0,1 0,-1 0,1 0,2 2,8 5,0 0,1 0,0-2,1 1,0-2,0 0,1-1,1-1,0 0,0-1,0-1,1 0,0-2,0 0,0-1,0-1,0 0,1-2,-1 0,1-1,-1 0,0-2,82-20,-75 11</inkml:trace>
</inkml:ink>
</file>

<file path=ppt/ink/ink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41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198 289,'85'-26,"-1"-4,-2-4,-1-3,27-19,-91 48,-3 2,-1-1,1 0,-1-1,-1 0,1-1,-1-1,-1 0,0 0,10-12,-49 61,-44 214,49-153,-79 422,89-455,7-18,-2-1,-2 0,-2-1,-3 0,-1-1,-3-1,-1 0,-3-2,-5 6,-45 18,56-58</inkml:trace>
  <inkml:trace contextRef="#ctx0" brushRef="#br0" timeOffset="235.608">1 994,'38'-14,"32"-10,14-5,2 1,-4 2,-2 0,-4 4,-6 2,-11-1,-4 3,-8 5,-2-1,-3 3,-5-2,-4 1,-7 3</inkml:trace>
  <inkml:trace contextRef="#ctx0" brushRef="#br0" timeOffset="618.116">1073 713,'-1'37,"0"-20,0 0,1 0,1 0,0 0,1 0,1 0,1 0,0 0,2-1,-1 0,5 7,-9-21,1 1,-1-1,0 0,1 0,-1 0,1 0,-1-1,1 1,0 0,0-1,0 1,0-1,0 1,0-1,0 0,1 0,-1 0,0 0,1-1,-1 1,1-1,-1 1,0-1,1 0,-1 0,1 0,-1 0,1 0,-1 0,1-1,-1 1,0-1,1 0,-1 0,0 0,1 0,-1 0,0 0,0-1,0 1,0-1,1 0,76-77,6-49,-73 104</inkml:trace>
  <inkml:trace contextRef="#ctx0" brushRef="#br0" timeOffset="1021.705">1496 994,'128'-212,"-125"208,34-41,-36 45,0-1,0 0,0 1,0-1,0 1,0-1,0 1,0 0,0-1,0 1,0 0,1 0,-1 0,0 0,0 0,0 0,0 0,0 0,1 0,-1 1,0-1,0 0,0 1,0-1,0 1,0-1,0 1,0 0,0-1,0 1,0 0,-1 0,1-1,0 1,0 0,-1 0,1 0,0 0,-1 0,1 0,-1 0,1 0,-1 0,0 0,1 1,-1-1,0 0,1 3,1 1,0-1,-1 0,2 0,-1 0,0 0,1-1,0 1,0-1,0 1,0-1,0 0,1 0,-1 0,1-1,0 1,0-1,0 0,0 0,0 0,0-1,1 1,-1-1,0 0,1 0,-1-1,1 1,0-1,5-1,0-1,-1 0,1 0,-1-1,1 0,-1 0,0-1,0-1,0 1,-1-1,0-1,0 0,0 0,0 0,-1-1,0 0,-1-1,0 1,29-26,-22 22</inkml:trace>
  <inkml:trace contextRef="#ctx0" brushRef="#br0" timeOffset="1284.213">2343 684,'-18'15,"0"1,1 1,1 1,0 0,2 1,0 1,1 0,-3 8,14-26,0 1,1-1,-1 1,1 0,-1 0,1-1,0 1,0 0,0 0,1 0,-1 0,1 0,0 0,-1 1,2-1,-1 0,0 0,0 0,1 0,0 0,-1 0,1 0,0 0,1 0,-1-1,0 1,1 0,0-1,-1 1,1-1,0 1,0-1,0 0,1 0,-1 0,1 0,-1 0,1-1,-1 1,1-1,0 1,0-1,0 0,0 0,0 0,0-1,1 1,12-1,0 0,0 0,-1-2,1 0,0-1,-1-1,0 0,1-1,-2 0,1-2,-1 1,0-2,0 0,-1 0,11-10,-5 4</inkml:trace>
  <inkml:trace contextRef="#ctx0" brushRef="#br0" timeOffset="1537.587">2822 260,'-10'43,"-7"24,-2 6,4-6,3-8,4-10,3-9,3-6,2-3,0-4,1 0,0-1,0 0,-1-4</inkml:trace>
  <inkml:trace contextRef="#ctx0" brushRef="#br0" timeOffset="1783.22">2511 571,'34'0,"35"5,10 6,-3 1,-9-1,-13-2,-9 1,-8 0,-6-2,-8-3</inkml:trace>
  <inkml:trace contextRef="#ctx0" brushRef="#br0" timeOffset="2034.616">3218 740,'0'24,"0"8</inkml:trace>
  <inkml:trace contextRef="#ctx0" brushRef="#br0" timeOffset="2189.818">3218 458,'4'-5,"3"-1</inkml:trace>
  <inkml:trace contextRef="#ctx0" brushRef="#br0" timeOffset="2387.507">3528 684,'-9'12,"-2"2,0 0,1 0,0 1,1 1,1 0,0 0,1 0,1 1,1 0,0 0,0 10,5-25,0 0,1 0,-1 0,1 0,0 0,-1 0,1 0,0 0,0 0,0 0,1-1,-1 1,0 0,1-1,-1 1,1-1,-1 1,1-1,0 0,-1 0,1 0,0 0,0 0,0 0,0 0,0 0,0-1,0 1,0-1,0 0,0 1,0-1,0 0,1 0,-1-1,0 1,0 0,0-1,0 1,0-1,0 1,0-1,0 0,0 0,0 0,-1 0,1 0,0-1,0 1,-1 0,1-1,-1 1,0-1,1 0,-1 1,0-1,1-1,5-4,0-1,0 0,-1 0,0 0,0-1,-1 1,0-1,0-1,-1 1,-1-1,1 1,-2-1,1 0,-1 0,-1-1,0 1,0 0,-1 0,0-1,-2-4,2 12,0 0,0 1,-1-1,0 1,1-1,-1 1,0-1,0 1,0-1,0 1,-1 0,1-1,-1 1,1 0,-1 0,0 0,0 0,0 1,0-1,0 0,0 1,-1 0,1-1,-1 1,-15-6</inkml:trace>
  <inkml:trace contextRef="#ctx0" brushRef="#br0" timeOffset="2756.659">3782 769,'8'-10,"52"-57,-59 66,1-1,0 1,0 0,0 0,-1 0,1 0,0 0,0 0,0 1,1-1,-1 1,0-1,0 1,0 0,0 0,0 0,1 0,-1 0,0 0,0 1,0-1,0 1,0 0,0-1,0 1,0 0,0 0,0 0,0 0,-1 1,1-1,0 0,-1 1,1-1,-1 1,1 0,0 1,1 0,-1 1,0 0,1 0,-1 0,1 0,0-1,0 1,0-1,0 0,1 0,0 0,-1-1,1 1,0-1,0 0,0 0,0 0,1 0,-1-1,1 1,-1-1,1-1,-1 1,1 0,-1-1,1 0,-1 0,1-1,0 1,-1-1,1 0,1-1,-1-1,1-1,-1 1,0-1,-1 0,1-1,-1 1,0-1,0 0,0 0,-1 0,0-1,0 1,0-1,0 0,-1 0,2-6,1 0,5-13</inkml:trace>
</inkml:ink>
</file>

<file path=ppt/ink/ink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46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144 414,'-20'25,"1"1,0 1,2 1,2 0,0 2,2-1,0 3,12-30,0 0,-1 0,1 0,0 0,0 1,0-1,0 0,0 0,1 0,-1 1,0-1,1 0,0 1,0-1,0 1,0-1,0 0,0 1,0-1,1 0,0 1,-1-1,1 0,0 1,0-1,0 0,0 0,0 0,1 0,-1 0,0 0,1 0,0-1,-1 1,1-1,0 1,0-1,0 1,0-1,0 0,0 0,0 0,1 0,-1 0,0-1,1 1,-1-1,1 1,6-4,0-1,0 0,0-1,-1 1,0-2,0 1,0-1,0 0,-1-1,0 0,0 0,-1 0,0-1,0 0,-1 0,0-1,0 1,-1-1,0 0,-1 0,0 0,0-1,0-3,-1 7,0 1,0-1,0 1,-1-1,0 1,0-1,-1 0,1 1,-1-1,0 0,-1 1,1-1,-1 0,0 1,-1-1,0 1,1-1,-1 1,-1 0,1-1,-1 1,0 1,0-1,-1 0,1 1,-1 0,0-1,0 2,-1-1,1 0,-1 1,-3-2,9 6,0-1,0 1,-1 0,1 0,0 0,-1 0,1-1,-1 1,1 0,-1 0,0 0,1 0,-1 0,0 0,0 0,1 0,-1 0,0 0,0 0,0 1,0-1,-1 0,1 0,0 0,0 0,-1 0,1 0,0 0,-1 0,1 0,-1-1,1 1,-1 0,0 0,1 0,-1 0,0-1,1 1,-1 0,0-1,0 1,0 0,0-1,0 1,0-1,1 0,-1 1,0-1,0 0,-1 1,1-1,0 0,0 0,0 0,0 0,0 0,0 0,0 0,0 0,0-1,0 1,0 0,0 0,0-1,0 1,0-1,11 3,-1 0,1-1,0 0,0-1,0 0,-1-1,1 0,0 0,0-1,-1 0,1-1,-1 0,0-1,0 1,8-6,11-2,0 0,-1-3,0 0,-1-1,-1-2,0-1,-1 0,-2-2,1-1,-2 0,-1-2,-1 0,-1-2,-1 0,-1 0,1-6,19-43,-37 75,1-1,0 0,0 0,-1 1,1-1,0 0,0 1,-1-1,1 0,0 1,0-1,0 0,-1 1,1-1,0 1,0-1,0 0,0 1,0-1,0 0,0 1,0-1,0 1,0-1,0 0,0 1,0-1,0 1,1-1,-1 0,0 1,0-1,0 0,0 1,1-1,-1 0,0 1,0-1,1 0,-1 1,0-1,1 0,-1 0,0 1,1-1,-1 0,0 0,1 0,-1 0,1 0,-1 1,0-1,1 0,-1 0,0 0,1 0,-1 0,1 0,-1 0,0 0,-29 275,21-149,-4 149,11-172,-4 1,-5-1,-15 62,18-134,-2 0,0-1,-2 0,-1-1,-2 0,-11 18,23-44,0 0,1 0,-1 0,-1 0,1 0,0 0,0-1,-1 1,0-1,1 0,-1 0,0 0,0 0,0 0,0-1,-1 1,1-1,0 0,-1 0,1 0,-1-1,1 1,-1-1,1 1,-1-1,1-1,-1 1,1 0,-1-1,1 1,0-1,-1 0,1 0,0-1,-1 1,1-1,0 1,0-1,0 0,0 0,1 0,-1-1,0 1,1-1,0 1,-1-1,1 0,0 0,1 0,-1 0,0 0,1 0,0-1,0 1,-1-3,0-11,1-1,0 1,1 0,1 0,1 0,0 0,1 0,1 0,0 0,2 1,0 0,1 0,0 0,1 0,-3 6,33-73,4 2,39-57,-52 93</inkml:trace>
</inkml:ink>
</file>

<file path=ppt/ink/ink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8:47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1,'-56'130,"-7"-3,-4-2,-9-1,64-106,2-5,0 1,1 0,1 1,0 0,1 0,0 0,1 1,1 0,1 0,-2 13,6-26,0-1,0 1,0-1,0 0,1 1,-1-1,1 0,-1 1,1-1,0 0,0 0,0 0,0 0,0 0,1 0,-1 0,1 0,-1 0,1 0,0-1,0 1,-1-1,1 1,0-1,0 0,1 0,-1 0,0 0,0 0,0 0,1 0,-1-1,2 1,87 3,-75-4,-2-1,-2 2,0 0,0-1,0-1,0 0,0-1,0 0,0 0,0-2,-1 1,1-2,-1 1,0-2,0 1,-1-1,10-8,-9 2</inkml:trace>
  <inkml:trace contextRef="#ctx0" brushRef="#br0" timeOffset="216.522">0 339,'48'0,"45"-5,16-1,-2 0,-8 1,-16 2,-14 0,-18 2</inkml:trace>
</inkml:ink>
</file>

<file path=ppt/ink/ink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24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0,'-4'5,"-8"1,5 0,2-1</inkml:trace>
</inkml:ink>
</file>

<file path=ppt/ink/ink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2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1,'5'0,"-4"0,4 0,-5 0,-1 5,-2 1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1T01:31:52.06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335 727,'8'4,"-1"-1,1 1,0-1,0-1,0 0,0 0,0 0,0-1,0 0,1-1,-1 0,0 0,1-1,-1 0,0 0,0-1,1 0,3-2,7 1,19-4,0-3,-1 0,0-3,0-1,-2-1,0-2,-1-2,0-1,-2-2,0 0,-2-3,-1 0,0-2,-2-1,19-26,2-30,-68 177,-13 46,6 2,6 1,7 0,5 1,7 0,7 0,8 31,22-20,-45-166,-1 0,0 1,-1 0,0 1,-1 0,0 1,-1 1,1 0,-2 1,1 0,-1 1,0 0,-10-1,-9 0,1 1,-1 1,0 3,-1 0,1 2,0 2,0 1,0 2,0 1,1 1,0 2,0 2,1 1,1 1,0 1,1 2,0 1,1 2,1 1,1 1,1 1,1 1,1 1,-14 19,36-41,-2 1,0 1,-1 0,1 0,1 1,-1-1,1 1,-1 0,1 0,1 0,-1 0,1 0,0 0,0 1,0-1,1 1,0 0,0-1,0 1,1 0,0 0,0 0,0 0,13 1,4-7</inkml:trace>
  <inkml:trace contextRef="#ctx0" brushRef="#br0" timeOffset="349.98">432 1259,'103'-38,"463"-215,-460 204,-105 50,0 0,1 0,-1 0,0 0,0 0,1 1,-1-1,0 0,0 1,0-1,-1 1,1-1,0 1,0 0,-1-1,1 1,-1-1,0 1,1 0,-1 0,0-1,0 1,0 0,0 0,0-1,-1 1,1 0,0-1,-1 1,1 0,-1-1,0 1,0-1,1 1,-1-1,0 1,0-1,0 1,0-1,-1 0,0 1,1 3,-36 202,37-197,0 0,0-1,1 1,0 0,1-1,0 1,0-1,1 0,1 1,-1-1,2-1,-1 1,1-1,0 1,1-1,0-1,0 1,0-1,1 0,5 3,26 4,-22-14</inkml:trace>
  <inkml:trace contextRef="#ctx0" brushRef="#br0" timeOffset="960.067">1714 1211,'0'-1,"1"0,-1 1,0-1,1 0,-1 1,0-1,1 0,-1 0,0 1,0-1,0 0,0 0,0 1,0-1,0 0,0 0,0 1,0-1,0 0,-1 1,1-1,0 0,0 0,-1 1,1-1,0 0,-1 1,1-1,-1 1,1-1,-1 1,1-1,-1 1,1-1,-1 1,0-1,1 1,-1-1,0 1,1 0,-1-1,0 1,1 0,-1 0,0 0,0 0,1-1,-1 1,0 0,0 0,1 0,-1 0,0 1,0-1,1 0,-1 0,0 0,1 1,-1-1,0 0,0 1,-32 35,27-27,0 0,1 1,0-1,1 1,0 0,0 0,1 1,1-1,0 1,0-1,1 1,0 0,1 0,0-1,1 1,0 0,0 0,1-1,1 1,0-1,0 0,1 0,1 0,-1 0,2-1,-1 0,1 0,0 0,1-1,0 1,2 0,-6-8,0 1,0-1,0 1,0-1,0 0,0 0,0-1,1 1,-1-1,0 1,1-1,-1 0,0 0,1 0,-1-1,0 1,0-1,1 0,-1 0,0 0,0 0,0-1,0 1,0-1,0 1,-1-1,1 0,0 0,-1-1,0 1,1 0,-1-1,0 0,0 1,0-1,-1 0,1 0,-1 0,28-125,-30 112,-1 1,-1 0,0 0,-1 0,0 0,-1 1,-1-1,-1 1,0 1,0-1,-2 1,1 0,-11-10,-15 28,26 5</inkml:trace>
  <inkml:trace contextRef="#ctx0" brushRef="#br0" timeOffset="1230.042">2052 1453,'-61'58,"60"-57,-1 0,1-1,-1 1,1 0,-1-1,1 1,-1-1,0 1,1-1,-1 0,0 0,1 0,-1 0,0 0,1 0,-1 0,1 0,-1-1,0 1,1-1,-1 1,1-1,-1 0,1 1,-1-1,1 0,-1 0,1 0,0 0,0 0,-1-1,1 1,0 0,0 0,0-1,0 1,1-1,-1 1,0-1,0 1,1-1,-1 1,1-1,0 0,-1 1,1-1,0-1,0-15,0 0,2 1,0-1,0 0,2 1,0-1,2 1,0 0,0 0,1 1,2 0,-1 0,2 1,0 0,0 1,13-12,-19 19,0 0,1 0,0 1,0 0,0 0,1 0,0 1,0 0,0 0,1 0,0 1,0 0,0 0,0 1,1 0,-1 0,1 1,0-1,-1 2,1-1,0 1,8 0,5 5</inkml:trace>
  <inkml:trace contextRef="#ctx0" brushRef="#br0" timeOffset="1520.035">2512 1041,'0'-2,"0"0,0 0,0-1,0 1,-1 0,1 0,0-1,-1 1,0 0,0 0,0 0,0 0,0 0,0 0,0 0,-1 0,1 1,0-1,-1 0,0 1,1-1,-1 1,0-1,0 1,0 0,0 0,0 0,0 0,0 0,0 0,0 1,-1-1,1 1,0-1,0 1,-1 0,1 0,0 0,0 0,-1 1,1-1,0 0,0 1,0 0,-1-1,1 1,0 0,0 0,0 0,0 0,0 1,1-1,-1 0,0 1,0-1,1 1,-1 0,1 0,0-1,-1 1,1 0,0 0,0 0,-1 2,-3 3,0-1,0 1,1 0,-1 0,1 0,1 0,0 1,0 0,0 0,1-1,0 1,0 1,1-1,0 0,1 0,0 0,0 1,1-1,0 0,0 0,1 0,0 0,0 0,1 0,0 0,0-1,1 0,0 1,0-1,1-1,0 1,0-1,0 1,1-1,0-1,0 1,1-1,0 0,-1-1,1 0,1 0,-1 0,1-1,-1 0,1 0,0-1,0 0,0-1,8 1,97-38,-98 22</inkml:trace>
  <inkml:trace contextRef="#ctx0" brushRef="#br0" timeOffset="1920.02">2754 1162,'3'3,"1"0,-1 0,0-1,1 1,-1-1,1 0,0 0,0 0,0 0,0-1,0 1,0-1,0 0,0 0,0-1,1 0,-1 1,0-1,0 0,1-1,-1 1,0-1,0 0,0 0,1 0,-1-1,0 1,-1-1,1 0,0 0,0 0,-1-1,0 1,1-1,-1 0,2-2,2-1,-1 0,1-1,-1 1,0-1,-1-1,0 1,0-1,0 0,-1 0,0-1,-1 1,0-1,0 1,-1-1,0 0,-1 0,1-2,-3 8,-1 0,1 0,0 0,-1 0,0 1,0-1,0 0,0 1,0-1,0 1,-1-1,1 1,-1 0,1 0,-1 0,0 1,0-1,0 1,0-1,0 1,0 0,0 0,-1 0,1 1,0-1,0 1,-1 0,1 0,0 0,-1 0,1 0,0 1,0 0,-1-1,1 1,0 0,0 1,0-1,0 0,0 1,0 0,1 0,-1 0,0 0,1 0,-1 0,1 1,0-1,0 1,-1 1,-3 2,0 1,0 1,1-1,-1 1,2 0,-1 0,1 0,1 1,-1-1,1 1,1 0,0 0,0 0,0 0,1 8,1-13,-1 0,1 0,1 0,-1 0,0 1,1-1,0 0,0 0,0 0,1 0,-1 0,1-1,0 1,0 0,0-1,0 1,1-1,0 0,-1 0,1 0,0 0,1 0,-1-1,0 1,1-1,-1 0,1 0,0 0,0 0,0-1,-1 0,1 0,1 0,-1 0,1 0,7 0,1-1,0-1,-1 0,1 0,-1-1,1-1,-1 0,0 0,0-2,0 1,0-1,-1-1,0 0,0-1,-1 2,18-9</inkml:trace>
  <inkml:trace contextRef="#ctx0" brushRef="#br0" timeOffset="2299.989">3335 872,'-123'114,"120"-110,0-1,0 1,1 0,-1 0,1 0,0 0,0 0,0 0,1 1,-1-1,1 0,0 1,1-1,-1 1,1 0,0-1,0 1,0-1,0 1,1 0,0-1,0 1,0-1,1 0,-1 1,1-1,0 0,0 0,1 0,-1 0,1 0,0-1,0 1,2 1,0-1,0 0,0 0,1-1,-1 0,1 0,0 0,0-1,0 0,0 0,1 0,-1-1,0 0,1 0,-1 0,1-1,-1 0,1-1,-1 1,0-1,1 0,-1-1,0 0,0 0,0 0,0 0,4-3,139-97,-127 78,-1 0,-2-2,-1 0,-1-1,-1-1,-1 0,-1-1,-2-1,-1 0,-2-1,-1 0,-1 0,-1-1,-2 1,-2-1,0-21,-1 48,-1 0,1 0,-1 0,0 0,0 0,-1 0,0 0,1 0,-2 0,1 0,-1 0,1 0,-1 0,-1 1,1-1,-1 1,1-1,-1 1,0 0,-1 0,1 0,-1 1,0-1,0 1,0 0,0 0,0 0,-1 1,1 0,-1-1,0 1,0 1,1-1,-1 1,0 0,0 0,-1 0,1 1,0 0,0 0,0 0,0 1,0-1,0 1,0 0,0 1,0-1,0 1,0 0,-2 2,1 0,0 0,0 1,0 0,1 0,0 0,0 0,0 1,1 0,-1 0,1 0,1 1,-1-1,1 1,0 0,1 0,0 0,0 0,0 0,1 1,0-1,0 0,1 1,0-1,0 1,1-1,0 0,1 6,2 2,-1 0,2 0,0 0,0-1,2 0,0 0,0 0,1-1,1 0,0 0,1-1,0-1,4 4,7 3,1-2,0 0,1-1,1-1,0-1,1-1,0-1,0-1,2-2,-1-1,1 0,0-2,0-1,0-2,1 0,-1-2,0-1,10-2,8-3</inkml:trace>
  <inkml:trace contextRef="#ctx0" brushRef="#br0" timeOffset="3069.915">3746 1501,'5'3,"0"0,1 0,-1 1,0 0,0 0,-1 0,1 0,-1 1,0-1,0 1,-1 0,1 1,-1-1,0 0,0 1,-1 0,0-1,0 1,0 0,-1 0,0 1,0-1,0 0,-1 0,0 0,0 2,2 2,71 319,-73-330,1 0,-1 0,1-1,-1 1,1 0,0 0,0 0,-1 0,1 1,0-1,0 0,0 0,0 0,0 1,0-1,0 0,0 1,0-1,1 1,-1 0,0-1,0 1,0 0,1 0,-1-1,0 1,0 0,1 0,-1 0,0 1,0-1,0 0,1 0,-1 1,0-1,0 0,0 1,0 0,1-1,-1 1,0-1,0 1,0 0,0 0,-1 0,1 0,0-1,0 1,0 0,-1 0,1 1,0-1,-1 0,1 0,-1 0,0 0,1 0,-1 1,0-1,1 0,-1 0,0 1,0-1,0 0,0 0,0 0,-1 1,1-1,0 0,-1 1,107-448,-105 444,-1 0,0 0,1 0,-1 0,1 0,0 0,0 0,0 1,0-1,0 0,0 0,0 1,0-1,1 1,-1-1,0 1,1 0,-1 0,1-1,0 1,-1 0,1 0,0 0,0 1,0-1,0 0,0 1,-1-1,1 1,0 0,0 0,0-1,0 1,0 0,0 1,0-1,0 0,0 1,0-1,0 1,0-1,0 1,0 0,1 0,10 9</inkml:trace>
  <inkml:trace contextRef="#ctx0" brushRef="#br0" timeOffset="3329.919">4375 1550,'0'8,"-5"7,0 13,0 6,1 6,1 3,5 0,7-8,5-11,5-12,3-9,-2-9,-4-3</inkml:trace>
  <inkml:trace contextRef="#ctx0" brushRef="#br0" timeOffset="3509.804">4326 1041,'-4'0,"3"0,1 5,5 0,6 1,5-2,4-1,3 3,-3 0</inkml:trace>
  <inkml:trace contextRef="#ctx0" brushRef="#br0" timeOffset="3839.806">4496 1066,'1'-1,"-1"0,1 1,0-1,-1 0,1 1,0-1,0 0,0 1,0-1,-1 1,1-1,0 1,0-1,0 1,0 0,0 0,0-1,0 1,0 0,0 0,0 0,0 0,0 0,0 0,0 0,0 0,0 1,0-1,0 0,0 1,0-1,0 1,0-1,0 1,0-1,-1 1,1-1,0 1,0 0,-1-1,1 1,0 0,-1 0,1 0,0-1,-1 1,0 0,1 0,-1 0,1 0,-1 0,0 0,0 0,1 0,-1 0,0 1,16 64,-16-62,38 422,-4-262,-33-163,0-1,0 1,0 0,0-1,0 1,1-1,-1 1,0-1,0 1,1-1,-1 0,0 0,1 0,-1 1,0-1,0 0,1-1,-1 1,0 0,1 0,-1-1,0 1,0 0,1-1,-1 1,0-1,0 0,0 1,0-1,0 0,0 0,0 0,0 1,0-1,0 0,0 0,0-1,-1 1,1 0,0 0,-1 0,1 0,-1-1,1 1,-1 0,0 0,0-1,1 1,-1 0,0-1,0 1,0 0,0 0,0-1,-1 1,1 0,0-1,-1 0,6-8,8-14,1 0,1 1,1 0,2 1,0 1,1 1,1 1,0 0,2 2,0 0,1 2,1 0,0 1,1 2,0 0,1 2,0 1,1 1,8-1,-32 8,-1 0,1 0,-1 0,1 1,0-1,-1 0,1 1,0 0,0 0,-1 0,1 0,0 0,0 0,-1 1,1-1,0 1,-1 0,1 0,-1 0,1 0,-1 0,1 1,-1-1,0 1,0-1,0 1,1 0,-2 0,1 0,0 0,0 0,-1 0,1 1,-1-1,0 0,1 1,-1-1,0 1,-1 0,1-1,0 1,-1 0,1-1,-1 1,0 0,0 0,0-1,0 1,-1 0,1-1,-1 1,1 0,-1-1,0 1,0 0,0-1,-1 0,1 1,0-1,-3 2,-18 22,-1-1,-1-1,-1-1,-1-1,-1-2,-1-1,-1 0,-1-3,0 0,-1-2,-1-1,0-2,-7 1,-87 23,119-51,13 3</inkml:trace>
  <inkml:trace contextRef="#ctx0" brushRef="#br0" timeOffset="4349.787">5270 1574,'8'-1,"1"0,0-1,0 0,-1 0,1-1,-1 0,0 0,0-1,0 0,0 0,-1-1,1 0,-1-1,0 1,-1-1,1-1,-1 1,-1-1,1 0,-1 0,0-1,-1 1,0-1,3-7,0 0,0-1,-1 0,-1-1,0 1,-1-1,-1 0,0 0,-2 0,0-1,0 1,-2 0,-1-9,0 16,3 5,-2-1,1 1,-1 0,1-1,-1 1,-1 0,1-1,-1 1,0 0,0 0,-1 0,1 1,-1-1,0 0,0 1,-1 0,1 0,-1 0,0 0,-4-3,7 7,0-1,0 1,-1-1,1 1,0 0,0 0,0 0,0 0,-1 0,1 0,0 0,0 0,0 0,0 0,0 1,-1-1,1 1,0-1,0 0,0 1,0 0,0-1,0 1,0 0,0-1,1 1,-1 0,0 0,0 0,0 0,1 0,-1 0,1 0,-1 0,1 0,-1 0,1 0,-1 0,1 0,0 0,0 0,-1 1,1-1,0 0,0 0,0 0,0 0,1 1,-1-1,0 0,1 1,16 60,-10-56,0 0,0 0,1 0,0-1,-1 0,2 0,-1-1,1 0,-1-1,1 0,0 0,0-1,1 0,-1 0,0-1,0 0,1-1,-1 0,1-1,-1 0,2 0,39 1,-47 1,-1 0,0-1,0 1,0 0,0 0,0 0,0 1,0-1,0 0,0 1,-1-1,1 1,0 0,-1-1,1 1,-1 0,0 0,0 0,0 0,0 0,0 0,0 0,0 1,0-1,-1 0,0 0,1 1,-1-1,0 0,0 0,0 1,0-1,0 0,-1 1,1-1,-1 0,1 0,-1 1,0-1,0 0,0 0,0 0,0 0,-1 0,1 0,-1-1,1 1,-1 0,1-1,-1 1,0-1,0 1,0-1,-1 1,-15 39,14-19</inkml:trace>
  <inkml:trace contextRef="#ctx0" brushRef="#br0" timeOffset="4999.738">6116 1187,'27'-56,"-27"55,0 0,-1 0,1-1,-1 1,1 0,-1 0,0 0,1 0,-1 0,0 0,0 0,0 0,0 1,0-1,0 0,0 0,0 1,0-1,0 0,0 1,0-1,0 1,-1 0,1-1,0 1,0 0,0 0,-1 0,1 0,0 0,0 0,-1 0,1 0,0 0,0 1,0-1,-1 0,1 1,0-1,0 1,0-1,0 1,0 0,0-1,0 1,0 0,-1 1,-13 4,1 1,0 1,0 0,0 1,1 0,1 1,-1 1,2 0,-1 0,2 1,0 1,0 0,1 0,0 1,1 0,-1 5,8-17,0 1,0-1,0 1,0 0,1 0,-1-1,1 1,-1 0,1 0,0 0,0-1,1 1,-1 0,0 0,1-1,0 1,0 0,0 0,0-1,0 1,0-1,0 1,1-1,0 0,-1 1,1-1,0 0,0 0,0 0,0 0,0-1,1 1,-1 0,0-1,1 0,-1 1,1-1,0 0,-1-1,1 1,0 0,0-1,-1 1,1-1,0 0,0 0,0 0,-1 0,1-1,0 1,0-1,-1 1,1-1,0 0,-1 0,1 0,-1-1,1 1,-1 0,20-10,-2 0,0-2,0 0,-1-1,-1 0,0-2,-1 0,-1-1,10-14,98-85,-122 115,-1 0,0 0,1 0,-1 0,0 1,1-1,-1 0,1 1,-1-1,1 1,-1 0,1-1,0 1,-1 0,1 0,-1 0,1 0,-1 1,1-1,0 0,-1 1,1-1,-1 0,1 1,-1 0,0-1,1 1,-1 0,0 0,1 0,-1 0,0 0,0 0,0 0,0 0,0 1,0-1,0 0,0 1,0-1,-1 0,1 1,0-1,-1 1,1-1,-1 1,0-1,0 1,1 0,-1-1,0 1,0-1,0 1,-1 1,26 43,-16-42,0-1,0 0,0-1,1 0,-1 0,1-1,-1-1,1 1,-1-1,1-1,-1 0,1 0,-1-1,0 0,1-1,-1 0,0 0,-1-1,1 0,-1-1,1 0,-1 0,-1-1,1 1,-1-2,6-6,18-16,-1-1,-2-1,-2-2,-1 0,-1-2,-2-1,-1-1,-2 0,-2-1,-1-1,-2-1,-2 0,-2-1,-1 0,-2-1,-2 0,-2 0,-2 0,-1 0,-3 0,-3-13,6 53,0-4,0 1,0 0,-1-1,1 1,-1 0,0 0,-1-1,0 1,1 0,-1 1,-1-1,1 0,-1 0,0 1,0 0,0-1,-1 1,1 1,-3-3,3 8,-1 1,1-1,0 1,0 0,0-1,0 1,1 1,-1-1,1 0,0 0,0 1,0 0,0-1,0 1,1 0,0 0,0 0,0 0,0 0,0 0,1 0,0 0,0 0,0 0,0 0,1 1,-3 61,3 0,2 0,4 0,2-1,3 0,3-1,22 58,-30-100,83 173,-75-191,-20-12</inkml:trace>
  <inkml:trace contextRef="#ctx0" brushRef="#br0" timeOffset="5279.734">6528 703,'219'-38,"-152"28,-29 3,0 1,1 2,0 2,0 2,-1 1,29 5,-42-1,-4-2</inkml:trace>
  <inkml:trace contextRef="#ctx0" brushRef="#br0" timeOffset="5549.678">7399 655,'-8'12,"-7"13,-1 5,-2 3,6-1,10-2,9-9,3-9</inkml:trace>
  <inkml:trace contextRef="#ctx0" brushRef="#br0" timeOffset="5739.71">7689 461,'-56'67,"52"-62,1 1,-1 0,1 0,0 1,1-1,0 1,0-1,0 1,1 0,0-1,0 1,0 0,1 0,0 0,1 0,0 0,0-1,0 1,0 0,1 0,1-1,-1 0,1 1,0-1,0 0,1 0,-1 0,2-1,-1 1,0-1,1 0,0 0,0-1,1 0,-1 1,1-2,3 3,-4-4,1-1,-1 1,0-1,1 0,-1-1,1 1,-1-1,1 0,-1-1,1 1,-1-1,1 0,-1-1,0 1,0-1,1 0,-1 0,0 0,-1-1,1 0,0 0,-1 0,1-1,-1 1,0-1,0 0,-1 0,1 0,1-4,3-2,0 0,0-1,-2 0,1 0,-1-1,-1 0,0 0,-1 0,0-1,0 1,-2-1,1-2,-2 9,0 0,0 0,-1 0,1 0,-1 0,0 0,-1 0,0 0,0 1,0-1,0 0,-1 0,0 1,-1-1,1 1,-1-1,0 1,0 0,0 0,-1 1,0-1,0 1,0-1,0 1,-1 0,0 1,1-1,-1 1,-1 0,1 0,0 1,-1 0,1-1,-1 2,-14 4</inkml:trace>
  <inkml:trace contextRef="#ctx0" brushRef="#br0" timeOffset="6129.664">8197 558,'-14'-104,"14"102,-1-1,1 0,0 1,0-1,1 1,-1-1,0 0,1 1,0-1,-1 1,1 0,0-1,0 1,1 0,-1-1,0 1,1 0,-1 0,1 0,0 0,0 0,0 0,-1 1,2-1,-1 1,0-1,0 1,0 0,1 0,-1 0,1 0,-1 0,1 0,-1 1,1-1,-1 1,1 0,-1 0,1 0,2 0,103 25,-75 4,-31-26,1 0,-1 1,1-1,0 0,0 0,0-1,0 1,0-1,0 1,1-1,0 0,-1-1,1 1,0 0,0-1,0 0,0 0,0 0,0 0,0-1,0 0,0 0,0 0,0 0,0 0,0-1,0 0,0 0,0 0,0 0,0-1,2 0,4-7,1 1,-2-1,1-1,-2 0,1 0,-1 0,-1-1,0-1,0 1,-1-1,-1 0,2-5,29-50,-20 44,-1 2</inkml:trace>
  <inkml:trace contextRef="#ctx0" brushRef="#br0" timeOffset="6469.793">9238 1,'-17'0,"1"0,-1 2,1 0,-1 1,1 0,0 1,0 1,1 1,0 0,0 1,0 0,-7 6,20-12,1 0,-1 0,1 0,0 0,0 0,-1 0,1 0,0 0,0 1,0-1,0 0,0 1,0-1,1 1,-1-1,0 1,1-1,-1 1,1-1,0 1,-1-1,1 1,0 0,0-1,0 1,0 0,0-1,0 1,1-1,-1 1,0 0,1-1,0 1,-1-1,1 1,0-1,-1 1,1-1,0 0,0 1,0-1,0 0,1 0,-1 0,0 0,0 0,1 0,-1 0,1 0,0 0,82 37,-80-37,163 68,-166-68,1 0,0 0,-1 0,1 0,-1 1,0-1,1 0,-1 1,0-1,0 1,0-1,0 1,0-1,0 1,0 0,0-1,-1 1,1 0,-1 0,1 0,-1-1,0 1,1 0,-1 0,0 0,-1 0,1 0,0 0,0-1,-1 1,1 0,-1 0,1 0,-1-1,0 1,0 0,0-1,0 1,0-1,0 1,0-1,0 1,-1-1,1 0,-1 1,1-1,-1 0,1 0,-1 0,1 0,-1-1,-90 47,-132 15,191-54</inkml:trace>
  <inkml:trace contextRef="#ctx0" brushRef="#br0" timeOffset="6869.779">7423 26,'-4'8,"2"3,7-1,1-1</inkml:trace>
</inkml:ink>
</file>

<file path=ppt/ink/ink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31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283 681,'192'-91,"-82"41,-2-5,-2-5,24-21,-114 71,-1-1,0 0,0-1,-2 0,1-1,-1-1,-1 0,-1-1,0 0,-1-1,0 0,-1 0,-1-1,-1 0,0-1,3-13,-10 28,1 0,-1 0,0 0,0 0,0 0,0 0,0 0,-1 0,1 0,-1 0,0 0,0 1,0-1,0 0,-1 1,1-1,-1 0,1 1,-1 0,0-1,0 1,0 0,0 0,0 0,-1 0,1 0,-1 1,1-1,-1 1,1-1,-1 1,0 0,0 0,0 0,1 1,-2-1,-4 0,1 0,-1 0,1 0,-1 1,0 1,1-1,-1 1,1 0,-1 1,1 0,-1 0,1 1,0 0,0 0,-10 9,1 1,1 1,0 1,0 0,2 0,0 2,0 0,2 0,0 1,1 0,1 1,1 0,-1 4,5-16,-38 94,4 2,5 2,4 1,5 1,4 1,6 1,2 34,-19 282,29-386,-2-1,-1 0,-3 0,-1 0,-1-1,-6 10,13-40,1 0,-2-1,1 1,-1-1,0 1,0-1,0-1,-1 1,0 0,0-1,-1 0,1 0,-1-1,0 0,0 0,-1 0,1-1,-1 1,0-2,0 1,0-1,0 0,0 0,0-1,-1 0,1 0,0-1,-1 0,1 0,-1-1,1 0,-5-1,-3-1,4 2,-1 0,0-1,0 0,1 0,-1-1,1-1,0 0,0-1,0 0,1 0,-1-1,2 0,-1-1,0 0,1-1,1 0,-1 0,1-1,1 0,-1-1,2 1,-4-8,3-8,3 1</inkml:trace>
  <inkml:trace contextRef="#ctx0" brushRef="#br0" timeOffset="510.181">0 1218,'61'-28,"1"3,1 3,1 3,25-3,80-5,87-18,-255 44,-1 2,0-1,0 1,0-1,0 1,0 0,0-1,0 1,0-1,0 1,0-1,0 1,0 0,0-1,1 1,-1-1,0 1,0-1,1 1,-1-1,0 1,1-1,-1 1,0-1,1 0,-1 1,1-1,-1 1,0-1,1 0,-1 0,1 1,-1-1,1 0,0 0,-1 1,1-1,-1 0,1 0,-1 0,1 0,-1 0,1 0,0 0,-1 0,1 0,-1 0,1 0,-1 0,1 0,0-1,-1 1,1 0,-1 0,1-1,-1 1,1 0,-1 0,1-1,-1 1,0-1,1 1,-1 0,1-1,-9 11,2 0,0 1,0-1,1 1,0 1,1-1,0 1,1 0,0-1,1 1,0 1,1-1,0 0,1 3,15 27,-2-30</inkml:trace>
  <inkml:trace contextRef="#ctx0" brushRef="#br0" timeOffset="5661.81">1439 652,'-12'7,"1"0,-1 0,1 1,1 0,-1 1,1 0,1 1,0 0,0 1,1 0,0 0,-2 7,-6 11,2 2,1-1,2 2,1-1,2 2,0-1,3 1,0 0,3 0,0 22,0-44,1 0,0 0,1 1,0-1,1 0,0 0,1 0,0 0,1 0,0 0,1-1,0 1,0-1,1 0,1 0,0-1,0 1,1-1,0-1,0 1,1-1,0-1,0 1,1-1,0-1,0 1,1-2,0 1,0-1,0-1,0 0,1 0,8 1,-13-4,0 0,0 0,1 0,-1-1,0 0,0 0,0-1,0 1,1-2,-1 1,0 0,0-1,-1 0,1-1,0 1,-1-1,1 0,-1-1,0 1,0-1,0 0,-1 0,0 0,1-1,-1 0,1-1,8-16</inkml:trace>
  <inkml:trace contextRef="#ctx0" brushRef="#br0" timeOffset="6082.079">1892 681,'-63'303,"59"-285,0-8,0-1,1 1,0 1,1-1,0 0,0 0,1 1,1-1,-1 1,2-1,0 1,0-1,0 1,2-1,-1 0,1 0,1 0,-1 0,2 0,-1-1,2 0,-1 0,1 0,3 2,-1-7,0 0,0 0,1-1,0-1,-1 0,1 0,0 0,0-1,0 0,0-1,0 0,1-1,-1 1,0-2,-1 1,1-1,0-1,7-3,21-21,-31 11</inkml:trace>
  <inkml:trace contextRef="#ctx0" brushRef="#br0" timeOffset="6335.067">1552 935,'44'-5,"32"-6,9-2,-5-2,-11 0,-14 3,-10 4,-8-2,-7 1,-2 2,-2 2,-5-3,-6 0</inkml:trace>
  <inkml:trace contextRef="#ctx0" brushRef="#br0" timeOffset="6631.668">2286 540,'28'33,"-2"1,-1 2,-1 0,-3 2,-1 0,-1 1,-3 1,-1 0,-2 2,0 5,-11-34,1 0,-2 1,0-1,0 0,-2 1,1-1,-2 1,0-1,0 0,-1 0,-1 0,0 0,-1 0,0-1,-1 0,-1 0,1 0,-8 8,-2 2,-1-2,-1 1,-1-2,0-1,-18 14,2-3,17-12</inkml:trace>
</inkml:ink>
</file>

<file path=ppt/ink/ink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1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238 0,'0'5,"-4"11,-7 8,-2 4,-2 3,-5 0,-3 0,3 0,-1-6,3-2,1-1,-3 2,-2-4,3-1,4-2</inkml:trace>
</inkml:ink>
</file>

<file path=ppt/ink/ink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6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328 115,'0'-4,"0"-1,0 1,0-1,-1 1,1-1,-1 1,0-1,-1 1,1-1,-1 1,1 0,-1 0,-1 0,1 0,0 0,-1 0,0 1,0-1,0 1,0 0,-1 0,1 0,-1 0,0 1,0-1,0 1,0 0,0 0,0 0,-1 1,1-1,0 1,-1 0,1 1,-1-1,1 1,-1 0,-1 0,-2 0,1 0,-1 1,1 0,-1 1,1-1,0 1,-1 1,1 0,0 0,0 0,1 0,-1 1,1 0,-4 3,8-4,-1-1,0 0,1 1,0-1,-1 1,1 0,0 0,0 0,1 0,-1 0,1 0,-1 0,1 1,0-1,0 0,0 1,1-1,-1 1,1-1,0 1,0-1,0 1,0-1,1 1,0-1,-1 0,1 1,0-1,0 0,1 1,-1-1,1 0,6 10,0-1,1 0,0 0,1-1,0 0,0 0,13 8,51 59,-70-73,-1 0,0 0,0 1,0-1,-1 1,0 0,0-1,0 1,-1 0,0 0,0 0,0 1,-1-1,0 0,0 0,0 0,-1 0,0 0,0 0,-1 0,1 0,-1 0,-1 0,1-1,-1 1,0-1,0 0,-1 0,1 0,-1 0,-4 4,-3-1,1-1,-1 0,0 0,0-1,-1 0,0-1,0-1,0 0,-1 0,-6 0,-5 4,21-7,0 1,0-1,0 0,0 0,0 0,0 0,0 0,0-1,0 1,0-1,0 0,-1 0,1 0,0 0,0 0,0-1,0 0,-1 1,1-1,0 0,0-1,-2 0,4 0,1 1,-1 0,1 0,0-1,0 1,-1 0,1-1,0 1,0 0,0 0,0-1,1 1,-1 0,0-1,0 1,1 0,-1 0,1-1,-1 1,1 0,0 0,-1 0,1 0,0 0,0 0,0 0,0 0,0 0,0 0,0 0,0 0,0 1,0-1,1 0,15-12</inkml:trace>
</inkml:ink>
</file>

<file path=ppt/ink/ink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6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1,'-11'28,"1"0,1 1,2 0,1 0,1 1,2 0,1 0,1 0,1 5,0-30,1-1,-1 1,1 0,-1-1,1 1,1-1,-1 0,1 1,-1-1,1 0,0 0,1 0,-1 0,1 0,0-1,-1 1,2-1,-1 0,0 0,1 0,-1 0,1 0,0-1,0 0,0 0,0 0,0 0,1 0,-1-1,0 0,1 0,-1 0,1 0,-1-1,1 0,0 0,-1 0,1 0,-1-1,1 0,3-1,11-6,0-1,0-1,-1-1,0 0,-1-1,-1-1,0-1,0 0,-2-1,0 0,0-2,-2 1,0-2,0 1,-2-2,-1 1,2-5,33-62,-31 60</inkml:trace>
</inkml:ink>
</file>

<file path=ppt/ink/ink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6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1,'-19'3,"0"0,1 2,-1 0,1 1,0 1,1 0,-1 1,1 1,1 1,0 1,0 0,1 1,1 0,0 1,-12 15,19-18,0 1,1 0,0 0,1 0,0 1,1 0,0 0,1 0,0 0,1 0,1 1,0-1,0 1,2 8,0-16,0 1,1 0,0 0,0-1,0 1,1-1,0 1,0-1,0 0,1 0,0 0,-1-1,2 0,-1 1,0-1,1-1,0 1,0-1,0 1,0-1,1-1,-1 1,1-1,-1 0,1 0,0-1,1 1,4 0,0-1,-1 0,1 0,0-1,-1 0,1 0,-1-2,1 1,0-1,-1-1,0 0,0 0,0-1,0 0,1-2,7-4,-2 1</inkml:trace>
</inkml:ink>
</file>

<file path=ppt/ink/ink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7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0,'-39'152,"-13"129,41-221,4 1,2 0,3 0,5 57,-3-117,-1 1,1 0,1 0,-1-1,0 1,0 0,1-1,-1 1,1 0,-1-1,1 1,0 0,-1-1,1 1,0-1,0 1,0-1,0 0,0 1,1-1,-1 0,0 0,1 0,-1 0,1 0,-1 0,1 0,-1 0,1-1,0 1,-1 0,1-1,0 0,-1 1,1-1,0 0,0 0,-1 0,1 0,0 0,0 0,-1 0,1-1,0 1,-1-1,1 1,0-1,-1 0,1 0,-1 1,1-1,0-1,234-140,-205 124,-26 13,0 1,0 1,1-1,0 1,-1 0,1 0,0 0,1 1,-1 0,0 0,1 1,-1 0,1 0,-1 0,1 1,-1 0,6 1,-9 1,1 1,-1 0,0 0,0 0,0 0,0 1,-1-1,0 1,1 0,-1-1,0 1,-1 0,1 0,-1 0,1 1,-1-1,-1 0,1 0,-1 1,1-1,-1 0,0 1,-1 3,9 42,26 1,-21-40</inkml:trace>
</inkml:ink>
</file>

<file path=ppt/ink/ink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48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367 112,'0'653,"-26"-403,-4-88,39-151,-2-16</inkml:trace>
  <inkml:trace contextRef="#ctx0" brushRef="#br0" timeOffset="250.048">0 734,'39'-5,"31"-6,9-1,1 1,-9 2,-7 4,-9 1,-9 3,-8 0,-1-4,-2-1,-1 1,-3 0,-1 2,-1-4,-1 0,-5 1</inkml:trace>
  <inkml:trace contextRef="#ctx0" brushRef="#br0" timeOffset="4935.114">960 0,'-6'17,"1"0,0 0,1 1,1-1,1 1,0 0,1-1,2 11,-2-5,-11 212,-6 100,3-213,2 71,13-192,0-1,0 1,-1 0,1-1,0 1,0-1,0 1,0 0,0-1,0 1,0 0,0-1,0 1,0-1,0 1,0 0,1-1,-1 1,0-1,0 1,1 0,-1-1,0 1,1-1,-1 1,0-1,1 1,-1-1,1 1,-1-1,1 0,-1 1,1-1,-1 0,1 1,-1-1,1 0,0 0,-1 1,1-1,-1 0,1 0,0 0,-1 0,1 0,0 0,-1 0,1 0,-1 0,1 0,0 0,-1 0,1 0,-1-1,1 1,0 0,-1 0,1-1,-1 1,1 0,-1-1,1 1,-1-1,1 1,-1 0,1-1,-1 0,30-36,-29 37,181-264,-108 203,-72 60,0 0,0 0,0 1,0-1,0 0,0 1,0-1,0 1,1-1,-1 1,0 0,0 0,0 0,0 0,1 1,-1-1,0 0,0 1,0-1,0 1,0 0,0 0,0 0,0 0,0 0,-1 0,1 1,0-1,-1 0,1 1,-1 0,1-1,-1 1,0 0,1-1,-1 1,0 0,0 0,0 0,-1 0,1 1,8 21,-2-1,-1 1,-1 0,-1 1,0-1,-2 2,1 7,19 59,-19-72</inkml:trace>
  <inkml:trace contextRef="#ctx0" brushRef="#br0" timeOffset="5650.15">1864 649,'-34'21,"1"3,1 0,1 2,1 1,1 2,2 0,1 2,-2 6,26-36,0 1,0-1,0 1,0 0,1-1,-1 1,0 0,1 0,-1 0,1 0,0 0,-1 1,1-1,0 0,1 0,-1 1,0-1,1 1,-1-1,1 1,0-1,-1 1,1-1,1 1,-1-1,0 0,0 1,1-1,0 1,-1-1,1 0,0 1,0-1,0 0,1 0,-1 1,0-1,1 0,-1 0,1-1,0 1,0 0,-1-1,1 1,0-1,2 2,8-3,0 0,1-1,-2 0,1-1,0 0,0-1,0-1,-1 0,0 0,0-1,0 0,0-1,8-6,193-168,-211 179,0 0,0 0,0 0,0 0,0 1,0-1,0 0,0 0,1 1,-1-1,0 1,0-1,1 1,-1-1,0 1,1 0,-1-1,0 1,1 0,-1 0,1 0,-1 0,0 0,1 1,-1-1,0 0,1 1,-1-1,0 1,1-1,-1 1,0 0,0-1,0 1,0 0,0 0,0 0,0 0,0 0,0 0,0 0,0 0,0 0,-1 0,1 0,0 1,-1-1,1 0,-1 0,0 1,1-1,-1 0,0 1,0-1,0 1,4 50,-5-47,0-1,0 0,1 1,-1-1,1 1,0-1,1 1,-1-1,1 1,0-1,0 0,0 1,1-1,-1 0,1 0,0 0,0 0,0 0,1 0,0-1,-1 1,1-1,0 0,1 1,-1-1,0-1,1 1,0-1,0 1,3 1,11-2,-1-1,1-1,-1-1,1 0,-1-1,1-1,-1 0,0-2,0 0,0 0,-1-2,0 0,0-1,-1-1,0 0,0-1,-1 0,-1-1,11-11,-2 1,0-1,-2-2,-1 0,0 0,-2-2,-1 0,-1-1,5-14,1-8,-1-1,-3-1,-3-1,-1 0,-3-1,-2 0,-2-5,-4 53,-1-1,0 1,0-1,-1 1,1-1,-1 1,0 0,-1-1,1 1,-1-1,-1 1,1-1,0 1,-1 0,0 0,-1 0,1 0,-1 0,0 1,0-1,0 1,-1 0,1-1,-2 1,2 4,0 0,0 1,-1 0,1 0,0 0,0 0,0 0,0 0,0 1,1-1,-1 1,0 0,1 0,-1 0,1 0,0 1,-1-1,1 0,0 1,1 0,-1-1,0 1,1 0,-1 0,1 0,0 0,0 0,0 0,1 0,-1 1,-3 4,-9 26,1 1,2 1,1 0,2 0,1 1,0 19,-5 28,3-22,2 1,3-1,2 1,4 10,25 95,-54-230,17 40,0 1</inkml:trace>
  <inkml:trace contextRef="#ctx0" brushRef="#br0" timeOffset="5903.645">2229 367,'44'15,"42"4,17-1,0-4,-8-3,-10-5,-10-2,-8-3,-7-1,-7 0,-9-1,-7 0,-5 0,-3 1,-6 0</inkml:trace>
</inkml:ink>
</file>

<file path=ppt/ink/ink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59:5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592 530,'-19'-2,"0"1,-1 1,1 1,-1 1,1 0,0 1,0 2,0 0,1 1,-1 0,2 2,-1 0,1 1,0 0,0 2,2 0,-1 1,1 0,1 1,-3 4,13-10,0 1,0-1,1 0,0 1,0 0,1 0,0 0,1 0,-1 0,1 0,1 0,0 0,0 5,0-9,1 0,-1 0,0-1,1 1,0 0,0 0,0-1,1 1,-1-1,1 1,0-1,0 0,0 1,0-1,0 0,1 0,0-1,-1 1,1-1,0 1,0-1,0 0,1 0,-1 0,0 0,1-1,-1 1,1-1,1 1,11 0,1-1,-1 0,0-2,0 1,0-2,0 0,0-1,0-1,0 0,-1-1,1-1,-2 0,1-1,-1 0,0-2,0 1,-1-2,0 0,-1 0,0-1,0-1,-1 0,-1 0,0-1,2-5,19-15,-1-1,-2-2,-1 0,-2-2,-1-1,-2-1,-2-1,-2 0,-2-2,-1 0,7-39,-21 73,0 1,-1 0,0-1,-1 1,0 0,0-1,-1 1,0 0,0 0,-1 0,0 0,0 1,-4-6,5 10,0-1,0 1,0 0,0 0,-1 0,0 1,1-1,-1 0,0 1,0 0,0 0,0 0,-1 0,1 0,-1 1,1-1,-1 1,1 0,-1 0,0 0,1 1,-1-1,0 1,0 0,1 0,-1 0,0 0,0 1,1 0,-1 0,0 0,-2 1,1 0,-1 1,1 0,-1 0,1 1,0 0,1-1,-1 1,0 1,1-1,0 1,0 0,1 0,-1 0,1 0,0 1,0-1,1 1,0 0,-1 0,-29 124,27-91,2 0,1 1,2 0,2-1,1 0,3 1,1-1,1-1,3 0,1 0,4 6,-11-30,1-1,0 1,1-1,0 0,1-1,0 0,1 0,1-1,-1 0,2-1,0 0,11 8,-5-10</inkml:trace>
  <inkml:trace contextRef="#ctx0" brushRef="#br0" timeOffset="569.743">1158 77,'11'-7,"1"1,-1 0,2 1,-1 0,0 1,1 0,0 1,0 0,0 1,0 1,0 0,0 0,1 2,1 0,-14-1,0 0,0 1,0-1,0 1,0-1,0 1,-1 0,1-1,0 1,0 0,0 0,-1-1,1 1,0 0,-1 0,1 0,-1 0,1 0,-1 0,1 0,-1 0,0 0,1 0,-1 0,0 0,0 1,0-1,0 0,0 0,0 0,0 0,0 0,0 0,-1 0,1 0,0 0,-1 0,1 1,-1-2,1 1,-1 0,1 0,-1 0,0 0,1 0,-1 0,-32 44,33-45,-10 12,-76 109,84-118,1 1,-1 0,1 0,0-1,0 1,0 0,0 0,1 0,-1 0,1 0,0 0,1 0,-1 0,1 0,-1 0,1 0,0 0,1 0,-1-1,1 1,-1 0,1-1,0 1,0-1,1 0,-1 0,1 0,0 0,0 0,0 0,0-1,0 1,0-1,2 1,1 1,-1 0,2 0,-1 0,0-1,1 0,-1 0,1-1,0 0,0 0,0 0,0-1,0 0,0-1,1 1,-1-1,0-1,0 1,0-1,0 0,0-1,0 0,0 0,0-1,5-2,3-5</inkml:trace>
  <inkml:trace contextRef="#ctx0" brushRef="#br0" timeOffset="1248.11">1552 190,'34'12,"1"-2,-1-2,1 0,1-3,-1-1,1-2,18-1,-47-1,0 0,1 0,-1-1,0 0,0 0,0-1,0 0,0 0,0-1,0 1,-1-2,1 1,-1-1,0 0,0 0,0 0,-1-1,1 0,-1 0,0 0,-1-1,1 0,-1 0,2-4,5-8,-7 12,1 0,-1 0,-1 0,1 0,-1-1,0 1,-1-1,0 0,0 0,0 0,-1 0,0 0,0 0,-1 0,0-7,-1 12,0 1,0-1,0 0,-1 1,1-1,-1 1,1-1,-1 1,1 0,-1 0,0 0,0 0,1 0,-1 0,0 0,0 0,0 1,0-1,0 1,0 0,0-1,0 1,-1 0,1 0,0 0,0 0,0 1,0-1,0 1,0-1,0 1,0-1,0 1,0 0,1 0,-1 0,0 0,0 1,1-1,-1 0,1 1,-1-1,1 1,0-1,-1 1,1 0,0-1,0 1,0 0,0 0,0 0,0 2,-13 20,1 2,0 0,2 0,1 1,-5 24,-4 8,-9 22,3 1,3 1,4 1,4 1,4 0,3 2,7-70,-1 1,-1 0,-1-1,0 0,-1 0,-1 0,0 0,-7 12,9-23,0 1,-1-1,0 0,0 0,-1 0,1-1,-1 0,0 0,-1 0,1 0,-1-1,0 0,0 0,-1-1,1 1,-1-1,1-1,-1 1,0-1,0 0,0-1,-3 1,3 0,1-1,-1 1,0-1,1 0,-1-1,0 0,0 0,0 0,0-1,1 0,-1 0,0 0,1-1,-1 0,1-1,-1 0,1 1,0-2,0 1,1-1,-1 0,1 0,-1-1,1 1,1-1,-1 0,1-1,0 1,0-1,0 0,1 0,-1-1,1-3,1 1,0-1,1 1,0-1,0 0,1 0,1 0,-1 1,2-1,-1 0,1 1,1-1,0 1,0-1,1 1,0 0,0 1,6-9,0 0,1 1,1 0,0 1,1 0,1 0,0 2,1 0,16-11,-14 15,0 1,0 0,1 1,0 1,1 1,-1 0,1 2,-1 0,3 1,-2-1,139-17,-25-14,-114 29</inkml:trace>
  <inkml:trace contextRef="#ctx0" brushRef="#br0" timeOffset="1833.679">0 1122,'212'-9,"152"-28,-148 12,806-64,-626 79,-370 10</inkml:trace>
  <inkml:trace contextRef="#ctx0" brushRef="#br0" timeOffset="2450.029">1072 1320,'-37'13,"1"2,0 1,1 2,1 1,1 2,0 1,2 1,-19 19,46-39,0 1,0-1,1 1,-1-1,1 1,0 0,0 0,0 1,1-1,-1 0,1 1,0 0,0-1,1 1,0 0,-1 0,2 0,-1 0,0 0,1 0,0 0,0 0,1 0,-1 0,1 0,0 0,1 0,-1 0,1-1,0 1,0 0,0-1,1 0,-1 1,1-1,0 0,1 0,-1-1,1 1,-1-1,4 3,5-2,0 0,1 0,0-2,-1 1,1-1,0-1,0-1,0 0,0 0,0-1,0-1,0 0,0-1,-1 0,1-1,-1 0,0-1,0-1,-1 0,9-6,12-2,-2-1,0-1,0-2,-2-1,0-2,-2 0,21-22,-24 19,-2-1,-1 0,-1-2,-1 0,-1-1,-2-1,0 0,-2-1,7-26,-17 45,0-1,-1 0,-1 0,1 1,-2-1,0 0,0 0,-1 0,0 0,-1 0,-1 1,0-1,0 1,-3-6,4 11,-1 0,0 0,0 1,0-1,0 1,-1 0,0 0,0 0,0 0,-1 1,1-1,-1 1,0 1,-1-1,1 1,-1-1,1 2,-1-1,0 1,0-1,0 2,0-1,0 1,0 0,-1 0,1 0,-4 1,1 3,0 0,0 1,0 0,0 0,1 1,0 0,0 0,0 1,1 0,0 0,0 1,0 0,1 0,0 1,1 0,-1 0,2 0,-1 0,1 1,0 0,-2 7,-4 9,0 0,2 0,1 1,0 0,2 0,2 0,0 1,1-1,2 1,1 0,1-1,5 25,0-23,2 0,1 0,2-1,0 0,2-1,0-1,10 11,5 3,-16-27</inkml:trace>
  <inkml:trace contextRef="#ctx0" brushRef="#br0" timeOffset="2885.793">1892 1037,'-198'354,"129"-150,66-200,1-1,0 1,0 0,0-1,0 1,0 0,1 0,0 0,0 0,0 1,0-1,1 0,0 0,-1 0,2 1,-1-1,0 0,1 0,0 1,0-1,0 0,0 0,1 0,-1 0,1-1,0 1,1 0,-1-1,0 1,1-1,0 0,0 0,0 0,0 0,0 0,1-1,-1 1,1-1,0 0,3 1,11 0,0-2,0 0,0-1,0-1,0 0,0-2,0 0,0-1,0-1,1-1,22-19,-29 10</inkml:trace>
  <inkml:trace contextRef="#ctx0" brushRef="#br0" timeOffset="3146.247">1525 1348,'38'0,"22"0,11 0,-2-5,-8-1,-9 0,-10 1,-6 2,-5-5,-7 1</inkml:trace>
  <inkml:trace contextRef="#ctx0" brushRef="#br0" timeOffset="3532.886">2202 1066,'38'-1,"-23"0,1 1,-1 0,0 0,0 2,0 0,0 0,-1 2,15 4,-28-7,1-1,-1 1,1-1,-1 1,1 0,-1 0,0 0,0 0,1 0,-1 0,0 0,0 0,0 0,0 1,0-1,0 0,0 1,-1-1,1 1,0-1,-1 1,1-1,-1 1,0-1,1 1,-1-1,0 1,0 0,0-1,0 1,0-1,-1 1,1 0,0-1,-1 1,1-1,-1 1,1-1,-1 1,0-1,0 0,1 1,-1-1,0 0,-1 1,-50 55,50-56,0 1,-37 40,38-41,0-1,0 1,0 0,1 0,-1 0,0 0,1 0,-1 0,1 0,-1 0,1 0,0 0,-1 0,1 0,0 0,0 0,0 0,0 0,0 0,0 0,0 1,0-1,0 0,0 0,0 0,1 0,-1 0,1 0,-1 0,0 0,1 0,0 0,-1 0,1 0,0 0,-1-1,1 1,0 0,0 0,0-1,-1 1,1 0,0-1,0 1,0-1,1 1,6 1,0 0,0-1,0 0,0-1,1 1,-1-1,0-1,0 0,0 0,0 0,0-1,0-1,2 0,9-2,7-1</inkml:trace>
</inkml:ink>
</file>

<file path=ppt/ink/ink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00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0 744,'15'5,"19"1,8 0,2-1,-2-2,-3-1,-3-1,-3 0,-3-1,-1 0,-1-1,0 1,-1-5,-4-1</inkml:trace>
  <inkml:trace contextRef="#ctx0" brushRef="#br0" timeOffset="235.232">86 1027,'38'0,"23"0,9 0,-1-5,-8-2,-9 1,-9 1,-7 1,-5 2,-8 1</inkml:trace>
  <inkml:trace contextRef="#ctx0" brushRef="#br0" timeOffset="2167.44">932 744,'19'0,"16"0,12 0,2 0,-1 0,-6-5,-4-1,-4 0,-2 1,-3 2,-1 1,-1 0,-4 2</inkml:trace>
  <inkml:trace contextRef="#ctx0" brushRef="#br0" timeOffset="3069.963">1355 998,'66'-23,"-2"-3,-1-2,-1-3,-1-3,53-40,-93 58,0-2,-1 0,-1-1,-1-1,0 0,-2-2,0 0,-2 0,0-2,-2 0,2-4,-14 27,1 0,-1 1,1-1,-1 0,1 0,-1 0,0 0,1 1,-1-1,0 0,0 0,1 0,-1 0,0 0,0 0,0 0,0 0,0 0,-1 0,1 0,0 0,0 0,-1 1,1-1,0 0,-1 0,1 0,-1 0,1 0,-1 1,1-1,-1 0,0 1,1-1,-1 0,0 1,0-1,1 1,-1-1,0 1,0-1,0 1,0 0,0-1,1 1,-1 0,0 0,0-1,0 1,0 0,0 0,0 0,0 0,0 0,-52 15,39-4,0 0,2 1,-1 0,1 0,1 2,0-1,1 1,1 1,0 0,1 0,1 1,0 0,-4 16,9-28,0 0,1 0,0 0,0 0,0 1,0-1,1 0,0 1,-1-1,2 0,-1 0,0 1,1-1,0 0,0 1,0-1,1 0,-1 0,1 0,0 0,0-1,0 1,1 0,-1-1,1 1,0-1,0 0,0 0,0 0,1-1,-1 1,1-1,-1 1,1-1,0 0,0-1,0 1,0-1,0 0,3 1,15 0,0-1,0-1,0-1,0-1,0-1,0-1,-1-1,1-1,-1-1,-1 0,1-2,-1 0,-1-2,1 0,-2-1,0 0,0-2,4-5,97-97,-119 116,0 0,0 0,0 0,0 1,1-1,-1 0,0 0,0 0,1 0,-1 1,0-1,0 0,1 0,-1 0,0 0,0 0,1 0,-1 0,0 0,0 0,1 0,-1 0,0 0,1 0,-1 0,0 0,0 0,1 0,-1 0,0 0,1 0,-1 0,0 0,0-1,0 1,1 0,-1 0,0 0,0 0,1-1,-1 1,-14 33,9-23,2-6,1-1,0 1,0 0,0 0,0 0,1 0,0 0,-1 0,2 0,-1 0,0 0,1 1,0-1,0 0,0 1,0-1,1 0,-1 0,1 0,0 1,1-1,-1 0,1 0,-1 0,1-1,0 1,1 0,-1-1,1 1,-1-1,1 0,0 0,0 0,1 0,-1-1,4 3,1-2,-1-1,1 0,0 0,0-1,0 0,0 0,0-1,0 0,0-1,0 0,0 0,0 0,0-1,-1 0,1-1,0 0,-1 0,4-2,122-85,-103 67,-10 6,0-1,-2 0,0-1,-1-1,0-1,11-20,-10-8,-18 48,0 1,1-1,-1 0,0 0,0 0,0 0,0 0,0 0,0 1,0-1,0 0,0 0,0 0,0 0,-1 0,1 0,0 1,-1-1,1 0,-1 0,1 0,0 1,-1-1,0 0,1 1,-1-1,1 0,-1 1,0-1,1 1,-1-1,0 1,0-1,0 1,1-1,-1 1,0 0,0 0,0-1,0 1,0 0,1 0,-1 0,0 0,0 0,0 0,0 0,0 0,0 0,0 1,1-1,-1 0,0 0,0 1,0-1,-9 6,0-1,0 1,0 1,1 0,0 0,0 1,1 0,0 1,1 0,-1 0,2 0,-1 1,2 0,-1 0,1 1,1-1,-2 6,4-8,0-1,1 1,0 0,0 0,1 0,0 0,0-1,1 1,0 0,0 0,1-1,0 1,1-1,-1 1,1-1,1 0,-1 0,1 0,1 0,-1-1,1 0,0 0,0 0,1 0,0-1,0 0,0 0,0-1,1 0,0 0,0 0,0-1,0 0,1 0,-1-1,1 0,-1 0,1-1,0 0,0 0,6-1,43 2,-32-2</inkml:trace>
  <inkml:trace contextRef="#ctx0" brushRef="#br0" timeOffset="3465.809">3049 151,'37'-10,"-17"4,-1 0,2 1,-1 1,0 2,1-1,-1 2,1 1,0 1,0 0,-20-1,1 0,-1 0,0 1,0-1,1 0,-1 1,0-1,0 0,0 1,1-1,-1 1,0 0,0-1,0 1,0 0,0 0,0 0,0 0,0 0,-1 0,1 0,0 0,-1 0,1 0,0 0,-1 0,1 0,-1 0,0 1,1-1,-1 0,0 0,0 1,0-1,0 0,0 1,0-1,0 0,0 0,0 1,-1-1,1 0,0 0,-1 1,-33 56,23-41,6-9,1-5,1 0,0 0,1 0,-1 0,0 0,1 0,0 1,0 0,0-1,0 1,0 0,1 0,0-1,0 1,0 0,0 1,0-1,1 0,0 0,0 0,0 0,0 0,1 0,-1 0,1 0,0 0,0 0,1 0,-1 0,1 0,0 0,0-1,0 1,1-1,-1 0,1 0,0 1,-1-2,2 2,6 2,-1 0,1 0,0-1,0 0,0-1,1 0,0-1,-1 0,1-1,0 0,1 0,11-1</inkml:trace>
  <inkml:trace contextRef="#ctx0" brushRef="#br0" timeOffset="5970.046">3754 236,'81'-13,"-1"-3,-1-4,27-12,-93 29,-1 0,0 0,0-1,-1-1,1 0,-1-1,0 0,0 0,-1-1,0 0,0-1,0-1,-1 1,-1-1,1-1,5-8,-14 18,1-1,0 1,-1-1,1 0,-1 0,1 1,-1-1,1 0,-1 0,1 0,-1 1,0-1,1 0,-1 0,0 0,0 0,0 0,0 0,1 0,-1 0,-1 1,1-1,0 0,0 0,0 0,0 0,-1 0,1 0,0 0,-1 1,1-1,-1 0,1 0,-1 0,1 1,-1-1,1 0,-1 1,0-1,1 0,-1 1,0-1,0 1,1-1,-1 1,0-1,0 1,0 0,0 0,0-1,0 1,1 0,-1 0,0 0,0 0,0 0,0 0,0 0,0 0,0 0,0 0,0 1,1-1,-1 0,0 0,0 1,0-1,0 1,-8 6,-1 1,2 0,-1 0,1 1,1 0,-1 0,2 1,-1 0,1 0,1 0,0 1,0 0,-1 6,-30 82,4 2,5 1,0 27,-38 136,-77 188,137-437,-1 0,0-1,-1 0,-1-1,-1 1,0-1,0-1,-2 0,0 0,0-1,-1-1,0 0,-12 8,22-17,-1-1,0 1,0-1,0 0,1 1,-1-1,-1-1,1 1,0 0,0-1,0 0,0 1,0-1,0 0,0-1,-1 1,1-1,0 1,0-1,0 0,0 0,0 0,1 0,-1-1,0 1,0-1,1 0,-1 0,1 0,-1 0,1 0,0 0,-1-2,-2-3,0 0,1 0,0 0,0 0,0-1,1 1,0-1,1 0,0 0,0 0,1 0,-1-4,4-232,-3 234,0-1,1 1,0-1,1 1,0-1,0 1,1-1,1 1,0 0,0-1,1 2,0-1,0 0,1 1,1 0,0 0,0 0,1 1,-1 0,2 0,-1 1,7-5,248-83,-225 78,-2-2,0-1,-1-1,26-23,68-41,-127 84,1-1,-1 1,1-1,0 1,-1 0,1 0,0 0,0 0,0 0,-1 0,1 0,0 0,0 1,1-1,-1 1,0 0,0-1,0 1,0 0,0 0,0 0,0 1,0-1,0 0,0 1,0-1,0 1,0 0,0 0,0 0,0 0,0 0,-1 0,1 0,0 1,-1-1,1 0,-1 1,1 0,-1-1,0 1,0 0,0-1,0 1,0 0,0 0,0 0,0 0,-1 0,1 0,-1 2,-1 255,5-236,2-5</inkml:trace>
  <inkml:trace contextRef="#ctx0" brushRef="#br0" timeOffset="11275.437">4939 941,'-24'34,"-17"20,-2 6,1-7,4-8,7-6,6-11,0-9,6-8</inkml:trace>
</inkml:ink>
</file>

<file path=ppt/ink/ink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17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56 678,'-1'1,"-1"0,0 1,1-1,-1 0,0 0,1 1,-1-1,1 1,0-1,0 1,-1 0,1 0,0-1,1 1,-1 0,0 0,0 0,1 0,-1 0,1 0,0 0,-1 0,1 0,0 0,0 0,0 1,-1 7,-2 4,-3 3,0 1,2 0,0 1,2-1,0 1,0-1,2 1,0-1,2 1,0 0,0-1,2 0,1 0,0 0,1 0,3 6,-7-21,0 0,0-1,0 1,1-1,-1 1,1-1,-1 0,1 0,0 0,0 0,0 0,0-1,0 1,0-1,0 0,0 0,0 0,1 0,-1-1,1 1,-1-1,0 0,1 0,-1 0,0 0,1-1,-1 1,0-1,1 0,-1 0,1-1,5-1,0 0,0-1,0 0,-1-1,0 0,0 0,0-1,-1 0,1 0,4-6,94-100,-105 112,0-1,0 0,0 1,0-1,0 1,0-1,0 1,1 0,-1-1,0 1,0 0,0 0,0 0,1 0,-1 0,0 0,0 0,0 0,1 1,-1-1,0 0,0 1,0-1,0 0,0 1,1 0,-1-1,0 1,0 0,-1-1,1 1,0 0,0 0,0 0,0 0,-1 0,1 0,0 0,-1 0,1 0,-1 0,1 0,-1 1,21 57,-18-48,1 4,1-1,1 0,0 0,1-1,1 1,0-2,0 1,1-1,6 5,-13-14,2 1,-1-1,0 0,1 0,-1 0,1-1,0 1,0-1,0 0,0 0,0 0,0-1,0 1,1-1,-1 0,1-1,-1 1,1-1,-1 1,1-1,-1-1,1 1,-1 0,1-1,-1 0,0 0,1-1,-1 1,0-1,0 0,0 0,0 0,1-2,13-11,0 0,-2-2,0 0,-1-1,-1-1,0 0,-1 0,-2-2,0 1,-1-2,-1 1,-1-1,-1 0,0-5,11-85,-18 88</inkml:trace>
  <inkml:trace contextRef="#ctx0" brushRef="#br0" timeOffset="1262.49">1072 1,'-20'212,"10"1,11 85,0-119,-1-177,-1 0,0 1,1-1,-1 0,1 0,-1 1,1-1,0 1,0-1,0 0,0 1,0-1,0 0,1 1,-1-1,1 0,0 1,0-1,-1 0,1 0,1 0,-1 0,0 0,0 0,1 0,-1 0,1 0,0 0,0-1,-1 1,1-1,0 0,0 1,0-1,0 0,1 0,-1 0,0 0,0-1,1 1,-1-1,0 1,1-1,8-5,-1 0,0-1,0-1,0 1,0-2,-1 1,-1-1,1-1,-1 1,1-3,10-9,-14 14,17-17,1 0,1 2,1 0,1 2,0 0,12-4,-37 22,-1 1,1-1,0 1,0-1,0 1,0 0,0-1,0 1,0 0,0 0,0-1,0 1,1 0,-1 0,0 0,0 0,0 1,0-1,0 0,0 0,0 1,0-1,0 0,0 1,0-1,0 1,0-1,0 1,-1 0,1-1,0 1,0 0,0 0,-1-1,1 1,-1 0,1 0,0 0,-1 0,1 0,-1 0,0 0,1 0,-1 0,0 0,0 0,0 0,1 1,2 58,-3-52,0 6,-2-3,1 0,0-1,0 1,1 0,1 0,-1-1,2 1,0-1,0 1,1-1,0 1,1-1,0 0,0-1,1 1,0-1,1 0,0 0,1 0,0-1,0 0,3 2,-1-6,0-1,0 0,0 0,0 0,1-1,-1-1,1 1,-1-2,1 1,0-1,-1-1,1 0,-1 0,1-1,-1 0,1-1,-1 0,0 0,0-1,-1 0,1 0,-1-1,0-1,5-3,100-104,-104 103,-1 1,0-2,0 1,-1-1,0 0,-1 0,0-1,-1 0,0 0,-1 0,-1-1,0 1,0-1,0-10,-3 21,0 0,0 0,0 0,0 0,0 0,0-1,-1 1,1 0,-1 0,1 0,-1 0,0 0,0 0,0 0,0 1,0-1,0 0,0 0,-1 1,1-1,-1 1,1-1,-1 1,0 0,1-1,-1 1,0 0,0 0,0 0,0 0,0 1,0-1,0 0,0 1,0 0,0-1,0 1,0 0,-1 0,1 0,-83 24,76-18,0 2,0-1,0 1,1 1,0 0,1 0,-1 0,2 1,0 0,0 0,1 1,0-1,0 1,2 0,-1 1,1-1,1 1,0-1,1 1,0 0,0-1,1 1,1 0,0 0,1-1,2 10,2-12,-1-1,1 0,1 0,0-1,0 1,0-2,1 1,0-1,0 0,0-1,1 0,0 0,0-1,0 0,1 0,-1-1,1 0,0-1,-1 0,1-1,0 0,0 0,0-1,6-1,3-2,0-1,-1-1,0 0,0-1,0-1,0-1,-1-1,0 0,-1-1,0-1,-1 0,2-3,6-6,-1-1,-1 0,0-2,-2-1,-1 0,-1-1,13-26,17-91,-46 140,-1 1,0-1,0 0,0 0,0 0,0 0,0 0,-1 0,1 0,-1 0,1 0,-1 0,0 0,0 1,0-1,0 0,0 1,0-1,0 0,0 1,-1-1,1 1,0 0,-1 0,0-1,1 1,-1 0,0 0,1 0,-1 0,0 1,0-1,0 0,0 1,1 0,-1-1,0 1,0 0,0 0,0 0,0 0,0 0,0 0,0 1,0-1,0 1,0-1,0 1,1 0,-1-1,0 1,0 0,1 0,-1 1,1-1,-1 0,1 0,-1 2,-3-1,0 1,0-1,0 1,1 1,-1-1,1 1,0-1,0 1,0 1,1-1,-1 0,1 1,0 0,0-1,1 1,0 0,-1 1,2-1,-1 0,0 3,4-5,-1 0,1 0,1 0,-1 0,0-1,1 1,-1-1,1 0,0 0,-1 0,1 0,0 0,0 0,0-1,1 0,-1 1,0-1,1-1,-1 1,0 0,1-1,-1 1,1-1,-1 0,1 0,-1-1,0 1,1-1,2 0,-2 1,15 0,49 6,-66-5,-1 0,1-1,-1 1,1 0,-1 0,0 0,1 0,-1 0,0 0,0 0,0 1,0-1,0 0,0 1,0-1,0 1,-1-1,1 1,0-1,-1 1,1-1,-1 1,0 0,1-1,-1 1,0 0,0-1,0 1,0 0,0-1,-1 1,1 0,0-1,-1 1,0-1,1 1,-1-1,0 2,-10 28,9-27,0 0,-1 0,1 1,0-1,1 1,-1 0,1-1,0 1,0 0,1 0,-1 0,1-1,0 1,1 0,-1 0,1 0,0 0,0-1,0 1,0 0,1-1,0 1,0-1,0 0,1 1,0-1,-1 0,1-1,1 1,109 46,-101-40</inkml:trace>
  <inkml:trace contextRef="#ctx0" brushRef="#br0" timeOffset="1868.267">2653 961,'48'-15,"0"-2,-1-2,-1-3,8-6,-42 24,-1-1,0 0,-1 0,1-1,-1 0,0-1,0-1,-1 1,0-1,0-1,-1 0,0 0,-1-1,0 1,0-2,-1 1,-1-1,1 0,-2 0,1 0,-2-1,0 1,1-5,-5 12,1 0,-1 0,0 0,-1 1,1-1,-1 1,1-1,-1 1,0-1,0 1,-1 0,1 0,-1 0,1 0,-1 1,0-1,0 1,0-1,0 1,-1 0,1 0,-1 1,1-1,-1 1,1-1,-1 1,0 0,0 1,0-1,1 1,-1-1,0 1,0 0,0 1,0-1,0 1,1-1,-1 1,0 0,0 1,1-1,-1 1,1-1,-1 1,1 0,0 0,-1 1,-9 6,0 0,0 1,1 0,0 1,1 0,0 1,1 0,0 1,1 0,0 0,1 1,1 0,0 1,1 0,1 0,0 0,1 0,1 1,0-1,0 9,2-16,1 0,0 0,0 0,1 0,0 0,0 0,1-1,0 1,1-1,-1 1,1-1,1 0,-1 0,1 0,1 0,-1-1,1 1,0-1,0 0,1-1,0 0,0 1,0-2,1 1,-1-1,1 0,0 0,0-1,1 0,-1 0,1-1,-1 0,1 0,0-1,0 0,0 0,4 0,0-1,1 0,-1 0,0-2,1 1,-1-1,0-1,0-1,0 1,10-6,2-2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4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0,'0'44,"5"32,1 9,0 0,-1-10,-2-9,0-10,-2-10,-1-8,0-5,0-5,5-1,1-1,0 1,-1-5</inkml:trace>
</inkml:ink>
</file>

<file path=ppt/ink/ink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1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1 666,'35'1,"0"0,0-3,0-1,0-2,-1-1,1-1,-1-2,-1-2,10-4,6-12,-2-2,0-2,-2-2,-2-2,35-35,53-90,-128 156,0 1,0-1,0 0,-1 0,0 0,1 0,-2 0,1 0,0-1,-1 1,0-1,0 1,0-1,-1 0,1 1,-1-1,0 1,0-1,-1 0,1 1,-1-1,0 1,-1-1,1 1,-1-1,0 1,0 0,0 0,0 0,-1 0,1 0,-1 0,0 1,-1 0,1-1,0 1,-1 0,0 0,1 1,-1-1,0 1,-1 0,-2-1,0 2,1 0,-1 1,1 0,-1 1,1-1,0 1,-1 0,1 1,0 0,-1 0,1 0,0 0,1 1,-1 0,0 1,1-1,0 1,0 0,0 0,-3 4,-84 100,80-92,1 2,1-1,1 1,0 1,1 0,1 0,1 0,1 1,0 0,2 0,0 0,1 0,1 1,1-1,1 0,1 1,3 15,-3-28,0 0,1 0,0 0,1 0,-1 0,1-1,1 1,-1-1,2 0,-1-1,0 1,1-1,1 0,-1 0,1-1,-1 0,2 0,-1-1,0 0,1 0,0 0,0-1,0 0,0-1,0 0,1 0,6 0,12 1,-1-1,1-2,-1 0,1-2,-1 0,0-2,0-1,12-5,-4 0,-2-2,0-1,0-2,-1 0,-1-3,-1 0,0-2,-1-1,-2-1,0-1,-1-1,-2-2,0 0,12-21,-30 40,1 1,-2-1,1 0,-1 0,0-1,-1 1,0-1,0 1,0-1,-1 0,0 0,-1-1,0 1,0 0,-1 0,0-1,0 1,-1-2,1 9,-1 0,1 0,-1 0,1 0,-1 0,0 0,0 0,1 0,-1 0,0 0,0 1,0-1,0 0,0 0,0 1,0-1,0 1,0-1,0 1,0-1,-1 1,1 0,0-1,0 1,0 0,-1 0,1 0,0 0,0 0,0 0,-1 0,1 0,0 1,0-1,0 0,0 1,0-1,-1 1,1-1,0 1,0 0,-1 0,-39 34,31-23,2 1,-1 0,2 1,0 0,0 0,1 0,1 1,1-1,0 2,1-1,-1 9,3-17,0 0,1 0,0 0,0 0,1 0,0 0,0 0,0 0,1-1,0 1,0 0,1-1,0 1,0-1,1 0,-1 0,1 0,1-1,-1 1,1-1,0 0,0 0,0-1,1 1,-1-1,4 1,2 1,1-1,0 0,0-1,0 0,0-1,1-1,0 0,-1 0,1-1,0-1,0 0,-1-1,1 0,0-1,-1 0,1-1,-1-1,10-3,11-6,1-1,-2-2,0-1,-1-2,-1-1,2-3,-10 8,0-2,-1 0,-1-1,0-2,-2 0,0-1,-1 0,-1-1,-1-1,-2-1,0 0,-1-1,-2 0,0-1,5-26,-13 48,-1 0,0 0,0 0,0 0,-1-1,0 1,1 0,-1 0,-1 0,1-1,-1 1,0 0,1 0,-2 0,1 0,0 0,-1 0,0 0,0 0,0 1,0-1,-1 1,0-1,1 1,-1 0,0 0,0 0,-1 1,1-1,-1 1,1-1,-1 1,0 0,0 1,0-1,0 1,0 0,0-1,0 2,0-1,0 0,-1 1,1 0,0 0,0 0,0 1,-2 0,-3 3,-1 0,1 1,0 1,0 0,1 0,0 0,0 1,0 1,1-1,0 1,1 0,-1 1,2-1,-1 1,1 0,0 1,-2 6,-2 7,1 0,1 1,1 0,1 0,1 0,1 0,1 3,1-15,0 1,1-1,0 1,1 0,0-1,1 1,0-1,1 0,1 0,0 0,0 0,1 0,1-1,0 0,0 0,1-1,1 1,0-1,0-1,1 0,0 0,0-1,4 3,1-2,0 0,1-1,0-1,0-1,0 0,1 0,0-2,0 0,0-1,1 0,-1-2,1 0,-1 0,1-2,-1 0,1-1,1-1,7-3</inkml:trace>
</inkml:ink>
</file>

<file path=ppt/ink/ink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2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1,'0'38,"5"23,2 5,-1-3,-1-8,-1-13</inkml:trace>
</inkml:ink>
</file>

<file path=ppt/ink/ink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2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2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1,'-17'11,"0"0,1-1,0 2,1 0,0 1,1 0,1 1,0 1,11-13,1 1,-1-1,1 1,0-1,0 1,0 0,0 0,0-1,0 1,1 0,0 0,-1 0,1 0,0 0,0 0,1-1,-1 1,0 0,1 0,0 0,0 0,0-1,0 1,0 0,0-1,1 1,-1-1,1 0,0 1,0-1,0 0,0 0,0 0,0 0,1 0,-1-1,0 1,1-1,-1 1,1-1,0 0,-1 0,1 0,0 0,1-1,46 16,-42-15,0 0,0 0,0 1,0 0,-1 1,1 0,-1 0,0 0,0 1,0 0,0 1,-1-1,1 1,-1 0,-1 1,1 0,-1 0,0 0,0 0,0 1,-1 0,0 0,1 3,-4-4,1-1,-1 1,0-1,-1 1,0-1,0 1,0 0,0-1,-1 1,0-1,0 1,0-1,-1 1,0-1,0 0,0 0,-1 0,0 0,0 0,0 0,0-1,-1 1,1-1,-1 0,-1 0,1-1,0 1,-1-1,0 0,1 0,-1 0,-5 1,4 1,0-1,0 0,0-1,0 1,-1-1,0 0,1 0,-1-1,0 0,0-1,0 1,0-1,-1 0,1-1,0 0,0 0,-1-1,1 1,0-1,0-1,0 0,0 0,0 0,0-1,-3-1,-3-8</inkml:trace>
</inkml:ink>
</file>

<file path=ppt/ink/ink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9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1 342,'34'0,"-1"-2,1-1,0-1,-1-2,0-1,-1-2,1-1,-2-1,1-2,6-5,-23 8,-1 0,1-1,-2-1,0 0,0-1,-1 0,-1-1,0 0,-1-1,1-2,-10 15,1-1,0 0,-1 1,0-1,0 0,0 0,0 0,0 1,0-1,-1 0,1 0,-1 0,0 0,0 0,0-1,0 1,-1 0,1 0,-1 1,0-1,1 0,-2 0,1 0,0 0,0 1,-1-1,1 0,-1 1,0 0,0-1,0 1,0 0,0 0,-1 0,1 0,-1 0,1 1,-1-1,1 1,-1-1,0 1,0 0,0 0,0 0,0 1,-2-1,-3-1,-1 0,0 1,0 0,0 0,0 1,0 0,0 1,0 0,0 0,1 1,-1 0,0 0,1 1,-1 0,1 1,0 0,0 0,-2 2,-125 105,122-98,0 0,1 1,1 0,0 1,1 0,1 1,1 0,0 0,0 1,2 0,0 0,1 1,1 0,1 0,0 0,1 0,1 0,1 1,1-12,0 0,0 0,0 0,1-1,0 1,0-1,1 1,0-1,0 0,0 0,1 0,0 0,0-1,1 1,-1-1,1 0,0-1,0 1,1-1,-1 0,1 0,0-1,0 1,4 0,7 3,0-1,1 0,-1-2,1 0,0 0,0-2,0-1,14 0,19-1,-1-3,0-2,0-2,-1-2,0-2,32-13,-50 13</inkml:trace>
</inkml:ink>
</file>

<file path=ppt/ink/ink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28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14,'-12'-4,"-1"1,0 1,0 0,0 0,0 1,0 1,0 0,-1 1,1 1,0 0,1 0,-1 2,0-1,1 2,-1-1,1 2,1 0,-12 6,3 3,15-13,0 0,0 0,0 0,0 1,1-1,0 1,-1 0,1 1,0-1,0 1,1-1,-1 1,1 0,0 1,0-1,0 0,1 1,-1 0,1 0,0-1,1 1,-1 0,1 1,0-1,0 0,0 0,1 0,0 1,0-1,0 0,1 0,0 0,0 4,6 2,0-2,1 1,0-1,1 0,-1-1,2 0,-1 0,1-1,0 0,1-1,-1 0,1-1,0 0,10 3,-7-2,1 0,-1 1,0 1,-1 0,0 1,-1 1,1 0,6 7,-17-14,0-1,0 0,0 1,-1-1,1 1,-1-1,1 1,-1 0,0 0,0 0,0 0,0-1,-1 1,1 0,-1 0,0 1,0-1,0 0,0 0,0 0,-1 0,1 0,-1 0,0 0,0-1,0 1,0 0,0 0,-1-1,1 1,-1 0,0-1,0 0,0 1,0-1,0 0,0 0,-2 1,-6 5,1 0,-1-1,-1-1,1 0,-1 0,0-1,0 0,-1-1,-2 1,-188 32,178-36</inkml:trace>
  <inkml:trace contextRef="#ctx0" brushRef="#br0" timeOffset="366.049">702 212,'-12'32,"1"0,2 1,1 0,2 0,1 1,1 0,2-1,2 1,2 16,-2-45,1 0,0-1,0 1,0-1,0 1,1-1,0 1,0-1,0 0,0 0,1 0,0 0,-1-1,1 1,1-1,-1 1,0-1,1 0,0 0,-1-1,1 1,0-1,1 0,-1 0,0 0,1 0,-1-1,1 0,-1 0,1 0,-1 0,1-1,4 0,1 0,0 0,0-1,0-1,0 0,-1 0,1-1,0 0,-1 0,0-1,0-1,0 1,0-1,-1-1,0 0,0 0,0 0,5-7,4-4,0-2,-1 0,-1-1,-1 0,0-1,6-15,-14 24,-1-1,0 0,-1-1,0 0,-1 1,0-1,-1 0,-1 0,0 0,-1 0,0-1,-2-3,1 11,1 1,-1 0,-1 0,1 0,-1 0,0 0,0 0,-1 0,0 1,0-1,0 1,-1 0,0 0,0 0,0 0,0 1,-1-1,0 1,0 0,0 1,0-1,0 1,-1 0,0 0,1 1,-1 0,0 0,-3-1,-42 4,32 6</inkml:trace>
  <inkml:trace contextRef="#ctx0" brushRef="#br0" timeOffset="970.313">1211 607,'167'-198,"-16"26,-79 112,-69 60,-1 1,0 0,1 0,-1 0,0 1,0-1,0 0,0 1,0-1,0 1,0 0,0 0,-1 0,1 0,0 0,-1 0,0 0,0 0,1 0,-1 1,-1-1,1 1,0-1,0 1,-1-1,0 1,1-1,-1 1,0-1,0 1,0-1,-1 1,1-1,-1 1,1-1,-1 1,-1 1,2 1,0 14,-1-16,0 1,0-1,0 0,1 1,-1-1,1 0,0 1,0-1,0 1,0-1,1 0,-1 1,1-1,0 0,0 1,0-1,1 0,-1 0,1 0,0 0,-1 0,1 0,1-1,-1 1,0-1,1 1,-1-1,1 0,-1 0,1 0,0 0,0 0,0-1,0 1,0-1,3 1,7-3,-1-1,1 0,-1-1,0 0,0-1,0 0,-1-1,1-1,-1 1,0-2,-1 1,0-2,0 1,6-7,6-2,-4 3,72-34,-87 48,-1 0,0 0,1 1,-1-1,0 1,1 0,-1 0,0-1,0 1,0 0,-1 1,1-1,0 0,-1 0,0 1,1-1,-1 1,0-1,0 1,-1 0,1-1,0 1,-1 0,1 0,-1-1,0 1,0 0,0 0,-1-1,1 1,-1 0,1 0,-1-1,0 1,0 0,0-1,0 1,-7 26,6-23,0-1,0 0,0 1,1-1,0 1,0 0,0-1,1 1,0 0,0 0,0-1,1 1,0 0,0-1,0 1,1-1,0 3,9-1,-1-5</inkml:trace>
</inkml:ink>
</file>

<file path=ppt/ink/ink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32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374 762,'-17'-119,"16"116,0 0,0 0,-1 0,1 0,-1 0,1 0,-1 1,0-1,0 1,0-1,-1 1,1 0,-1 0,1 0,-1 0,1 0,-1 1,0-1,0 1,0 0,0-1,0 1,0 1,0-1,0 0,-1 1,1 0,0-1,0 1,0 0,-1 1,1-1,0 1,0-1,-3 2,-10 4,1 0,-1 1,1 1,1 1,-1 0,2 1,-1 0,1 1,1 0,0 1,0 1,1 0,1 0,0 1,1 0,1 1,0 0,-4 12,8-19,-1 1,2 0,-1 0,1 1,1-1,0 0,0 1,1 0,0-1,0 1,1 0,1 0,0-1,0 1,1 0,0-1,0 1,1-1,0 0,1 0,0 0,1 0,0-1,0 0,0 0,1 0,1 0,-1-1,2 1,14 3,1 0,-1-2,1-1,1 0,-1-2,1 0,1-2,-1-1,0-1,1-1,-1-1,1-1,-1-1,1-1,-1-1,0-2,0 0,-1-2,0 0,0-1,20-13,-6 6</inkml:trace>
  <inkml:trace contextRef="#ctx0" brushRef="#br0" timeOffset="303.917">910 734,'-9'17,"1"1,1-1,0 1,2 1,0-1,1 1,1 0,1 0,0 0,1 0,2 0,0 0,0 0,3 7,-2-21,0 0,0 0,0 0,0 0,1-1,0 1,0-1,1 1,-1-1,1 0,0 0,0-1,0 1,0-1,0 0,1 0,0 0,0-1,-1 1,1-1,1 0,-1-1,0 1,0-1,1 0,-1-1,0 1,1-1,-1 0,1 0,-1-1,0 1,1-1,-1 0,0-1,1 1,2-3,22-6,-1-1,0-1,-1-2,0-1,8-7,-17 10,-5 6,-2-2,1 0,-1-1,0 0,0 0,-1-1,-1-1,1 0,-2 0,0-1,0 0,-1-1,-1 0,0 0,0-1,-1 0,-1 0,-1 0,0 0,-1-1,0 0,-1 0,-2 10,0 1,-1-1,1 0,-1 1,0-1,0 0,-1 1,1-1,-1 1,0 0,0 0,-1 0,1 0,-1 0,0 0,0 0,0 1,0 0,-1-1,0 1,1 1,-1-1,0 0,0 1,0 0,-1 0,1 0,-1 0,1 1,-1 0,-3-1,-4 0,0 0,0 1,0 0,0 1,0 0,0 1,0 0,0 1,0 0,0 1,1 0,-1 2,-49 25,41-15</inkml:trace>
  <inkml:trace contextRef="#ctx0" brushRef="#br0" timeOffset="770.141">1559 1157,'309'-395,"-209"276,-104 151,-6 18,7-44,0 1,1-1,0 0,0 1,1 0,0-1,0 1,1 0,-1 0,2-1,-1 1,1 0,0 0,0-1,0 1,1-1,0 1,1-1,-1 0,1 0,1 0,-1 0,1 0,0-1,0 1,3 2,-2-4,1 0,1 0,-1-1,0 1,1-1,0-1,-1 1,1-1,0 0,0-1,1 0,-1 0,0 0,0-1,0 0,1 0,-1-1,0 0,0 0,0-1,0 0,0 0,0-1,-1 1,1-2,-1 1,1-1,-1 0,0 0,-1 0,1-1,-1 0,0 0,3-4,82-96,-80 90</inkml:trace>
  <inkml:trace contextRef="#ctx0" brushRef="#br0" timeOffset="1170.812">2830 508,'-33'9,"1"1,1 1,0 2,1 1,0 1,1 2,-15 12,41-28,0 1,0-1,0 1,0 0,0 0,0 0,1 1,-1-1,1 1,-1-1,1 1,0 0,0 0,0 0,1 0,-1 0,1 0,-1 1,1-1,0 1,0-1,1 0,-1 1,1-1,0 1,-1-1,2 1,-1 0,0-1,1 1,-1-1,2 3,5 2,0-1,0 0,1 0,0 0,1-1,-1-1,1 1,0-1,1-1,-1 0,1 0,-1-1,1 0,5 1,94 46,-107-49,-1 0,1 1,-1-1,0 0,1 0,-1 1,0-1,0 1,0-1,0 1,0-1,0 1,0 0,-1 0,1-1,-1 1,1 0,-1 0,0 0,1-1,-1 1,0 0,0 0,0 0,-1 0,1-1,0 1,-1 0,1 0,-1 0,1-1,-1 1,0 0,0-1,0 1,0-1,0 1,0-1,0 1,-2 0,-62 51,54-46,-8 6,0 0,-1-1,0-1,-1-1,0-1,-1-1,-15 3,13-6</inkml:trace>
  <inkml:trace contextRef="#ctx0" brushRef="#br0" timeOffset="1501.747">3394 198,'-10'43,"-7"38,-2 15,-2-3,3-9,4-14,0-9,2-10,3-8,3-8,-2-5,0-2,2-1,2-1,1 1,1-1,-3-3,-2-7</inkml:trace>
  <inkml:trace contextRef="#ctx0" brushRef="#br0" timeOffset="1688.389">2914 705,'43'-4,"38"-3,16 1,-1 2,-10 0,-11 2,-13 1,-8 0,-8 1,-7 1,-6 4,-3 1,-7 0</inkml:trace>
  <inkml:trace contextRef="#ctx0" brushRef="#br0" timeOffset="2469.447">4212 790,'-7'-8,"-1"2,0-1,0 1,0 0,-1 1,0 0,0 0,0 1,-1 0,1 0,-1 1,0 1,0 0,0 0,0 1,0 0,0 0,-1 2,1-1,0 1,0 0,0 1,0 0,0 1,0 0,1 1,-1 0,1 0,0 1,0 0,1 1,-1 0,1 0,1 0,-1 1,1 1,0-1,1 1,-1 0,1 1,-3 1,0 1,1 0,0 1,1 0,0 0,1 0,0 1,1 0,0 0,1 0,1 0,0 1,1 0,0 0,1-1,1 1,0 0,1 0,0 0,2 6,-2-16,0-1,1 0,-1 1,1-1,-1 0,1 0,0 1,1-2,-1 1,0 0,1 0,-1-1,1 1,0-1,0 0,0 0,0 0,0 0,1-1,-1 1,0-1,1 0,-1 1,1-2,-1 1,1 0,0-1,-1 0,1 0,0 0,-1 0,1 0,2-1,7-1,-1-1,0 0,1-1,-1 0,-1-1,1 0,-1-1,1 0,0-2,106-106,-36 28,-70 74,0 2,1-1,1 2,0 0,0 0,0 2,1-1,0 2,2 0,-15 5,0 1,0 0,0 0,0-1,0 1,0 0,0 1,0-1,0 0,0 1,0-1,0 1,0-1,0 1,0 0,0 0,-1 0,1 0,0 0,0 0,-1 1,1-1,-1 1,1-1,-1 1,0-1,0 1,1 0,-1-1,0 1,0 0,-1 0,1 0,0 1,17 78,-16-68,-1-4,0-1,0 1,1 0,1-1,-1 1,1-1,0 1,1-1,0 0,1-1,-1 1,1-1,1 0,-1 0,1 0,8 3</inkml:trace>
  <inkml:trace contextRef="#ctx0" brushRef="#br0" timeOffset="2889.804">4607 1072,'80'-113,"6"4,40-35,-126 144,0 1,0 0,0-1,0 1,0-1,0 1,0-1,1 1,-1-1,0 1,0-1,1 1,-1-1,0 1,0-1,1 0,-1 1,1-1,-1 0,0 1,1-1,-1 0,1 1,-1-1,1 0,-1 1,1-1,-1 0,1 0,-1 0,1 0,-1 0,1 1,-1-1,1 0,-1 0,1 0,-1 0,1 0,-1-1,1 1,-1 0,1 0,-1 0,1 0,-1-1,1 1,-1 0,1 0,-1-1,1 1,-1 0,1-1,-1 1,0 0,1-1,-1 1,0-1,1 1,-1-1,0 1,0-1,1 1,-1-1,0 1,-5 43,2-36,0 0,0 0,1 0,0 0,1 0,-1 0,1 1,1-1,-1 1,2-1,-1 1,1-1,0 0,0 1,0-1,1 0,1 0,-1 0,1 0,0 0,1-1,0 1,0-1,0 0,0 0,1 0,0-1,1 1,-1-1,1-1,5 5,2-5,1 0,-1-1,1 0,0-1,0-1,-1 0,1-1,0 0,0-1,0-1,0 0,-1-1,1 0,-1-1,0 0,0-2,0 1,-1-1,0-1,0-1,6-4,114-118,-105 102,-16 15</inkml:trace>
  <inkml:trace contextRef="#ctx0" brushRef="#br0" timeOffset="3470.417">6018 0,'-7'150,"-7"-1,-21 86,11-78,-10 87,17-160,4-93,5-4</inkml:trace>
  <inkml:trace contextRef="#ctx0" brushRef="#br0" timeOffset="3689.165">5567 424,'43'9,"38"4,15-1,-3-3,-9-2,-14-3,-9-1,-9-2,-10-1,-7-1,-4 1,-4-1,0 1,-6-1</inkml:trace>
</inkml:ink>
</file>

<file path=ppt/ink/ink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38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656 1,'-34'0,"1"2,0 1,0 2,0 1,1 2,0 1,0 1,1 2,-19 10,31-9,1 1,0 0,1 1,0 1,2 1,0 0,0 1,-6 12,-19 22,27-39,2 1,-1 1,2 0,0 1,1 0,0 0,2 1,0 0,0 0,2 1,0 0,1 0,1 0,0 9,2-20,0 1,1-1,0 0,0 1,1-1,0 0,0 1,0-1,1 0,0 0,1 0,0 0,0-1,0 1,1-1,0 1,0-1,0 0,1-1,0 1,0-1,1 0,-1 0,1-1,0 1,0-1,1 0,18 5,-1-1,1-1,0-1,0-1,1-1,6-1,8-2,0-1,-1-2,1-2,-1-1,1-2,-2-2,7-4,-24 8,0 0,-1-2,0 0,-1-1,0-2,0 0,17-11,-23 10</inkml:trace>
  <inkml:trace contextRef="#ctx0" brushRef="#br0" timeOffset="330.734">769 340,'-41'0,"-397"17,190 20,263-34,4-3</inkml:trace>
</inkml:ink>
</file>

<file path=ppt/ink/ink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39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65,'-22'135,"-4"45,-7-1,-8-1,-28 62,51-195,-1 0,-2-1,-2-1,-8 10,21-33,18-18,22-25,-13 9</inkml:trace>
  <inkml:trace contextRef="#ctx0" brushRef="#br0" timeOffset="5762.322">621 37,'-2'1,"0"0,0 1,1-1,-1 1,0 0,1-1,-1 1,1 0,0 0,-1 0,1 0,0 0,0 0,0 0,1 1,-1-1,0 0,1 0,0 1,-1-1,1 0,0 1,0-1,0 0,0 1,0 0,-14 225,-27 78,-43-30,69-233,-15 82,25-74,5-44,0 1,0-1,-1 1,0-1,0 1,-1-1,0 0,-1 1,1-1,-1 0,-3 4,-12 16,24-31</inkml:trace>
  <inkml:trace contextRef="#ctx0" brushRef="#br0" timeOffset="6680.132">0 149,'27'-17,"0"2,0 1,2 1,-1 2,2 0,15-2,4-1,1 2,1 2,0 2,0 2,1 3,-1 2,1 2,-1 2,40 9,-72-8,0 0,0 2,-1 0,1 1,-1 1,-1 1,0 0,0 1,-1 1,14 12,-23-17,0 0,-1 0,0 1,0 0,0 0,-1 0,0 1,-1 0,0 0,0 0,0 0,-1 1,-1-1,1 1,-1 0,-1 0,0 0,0 0,0 0,-1 0,-1 0,0 0,0-1,-1 5,-1 0,-1-1,0 0,0 0,-1-1,-1 0,0 0,0 0,-1 0,-1-1,0 0,0-1,-1 0,0 0,0-1,-7 5,-15 12,-86 50,88-65,0-2,0-1,-1-2,0 0,0-2,0-1,-12-2,43 0,-1 1,0 0,1-1,-1 1,0-1,0 1,1-1,-1 1,0 0,0-1,0 1,0 0,0-1,0 1,0-1,0 1,0 0,0-1,0 1,-1-1,1 1,0 0,0-1,-1 1,1-1,0 1,-1-1,1 1,0-1,-1 1,1-1,-1 1,1-1,-1 1,1-1,-1 0,1 1,-1-1,1 0,-1 0,1 1,-1-1,0 0,1 0,-1 0,1 0,-1 0,0 1,1-1,-1 0,1-1,-1 1,0 0,1 0,-1 0,0 0,1 0,-1-1,1 1,-1 0,1 0,207 119,-151-74,-2 2,-3 3,-1 2,38 54,-19-10,-63-90</inkml:trace>
</inkml:ink>
</file>

<file path=ppt/ink/ink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03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280 778,'-26'18,"1"1,1 1,1 2,0 0,2 1,0 1,2 1,1 1,1 1,-8 18,20-38,0 0,1 0,0 1,1 0,-1-1,1 1,1 0,0 0,0 1,1-1,-1 0,2 1,-1-1,1 1,1-1,-1 0,2 1,-1-1,1 0,0 0,1 0,0 0,0 0,0 0,1-1,0 0,1 0,0 0,0 0,0-1,1 1,0-1,0-1,4 3,1-2,1-1,0-1,0 0,1 0,-1-1,1-1,0 0,-1-1,1 0,0-1,0-1,0 0,-1 0,1-1,-1-1,1 0,-1-1,0 0,0-1,0 0,-1-1,1 0,-2-1,1 0,-1-1,0 0,8-8,-3 2,0 0,0 0,-1-1,-1-1,-1-1,0 1,-1-2,-1 0,0 0,-2-1,0 0,-1 0,-1-1,-1 1,-1-2,0 1,-1 0,-2-1,0 1,-1-1,-1 1,-1-1,-1 1,0 0,-2 0,-3-9,4 21,-1 0,0 0,0 1,-1-1,0 1,0 0,0 1,-1-1,0 1,-1 1,1-1,-1 1,0 1,0-1,-1 2,1-1,-1 1,0 0,0 1,0-1,0 2,0 0,0 0,-1 0,1 1,0 1,0-1,-1 2,1-1,0 1,0 1,0-1,1 1,-1 1,-2 1,6-2,0 0,0 0,0 1,0-1,1 1,-1 0,1 1,0-1,0 1,1-1,0 1,-1 0,1 0,1 1,-1-1,1 1,0-1,0 1,1 0,0 0,0-1,0 1,1 0,-1 0,1 0,1 0,-1 0,1 0,0 0,1 0,-1-1,1 1,0-1,0 1,1-1,0 1,9 3,1 0,0-1,1 0,-1-1,1-1,1 0,-1-1,1 0,0-2,0 1,0-2,0 0,0-1,1 0,-1-1,2-1,34 0,1-1,-1-3,-1-2,1-3,-2-1,1-3,-1-2,-2-2,1-2,-2-2,-1-2,20-16,-54 34,0-1,-1 0,-1-1,1 0,-1 0,0-1,-1 0,0-1,-1 0,0 0,0 0,-1-1,0 0,-1 0,0-1,-1 0,-1 1,0-1,2-12,-5 21,0-1,-1 1,1-1,-1 0,0 1,0-1,0 1,0 0,-1-1,1 1,-1 0,0 0,0 0,0 0,-1 0,1 0,0 0,-1 1,0 0,0-1,0 1,0 0,0 0,0 0,0 1,-1-1,1 1,0 0,-1 0,1 0,-1 0,0 1,-4-2,0 0,1 1,-1 1,0-1,0 1,0 0,0 1,0 0,0 0,1 1,-1 0,0 0,1 1,-4 1,5-1,0 0,0 1,0-1,1 1,-1 1,1-1,0 1,0 0,0 0,1 0,0 0,0 1,0 0,1 0,0 0,0 0,0 1,1-1,0 1,0-1,1 1,0 0,0 0,0-1,1 1,0 0,0 0,1 0,0 0,0-1,1 1,-1 0,4 5,1-3,2 0,-1 0,1 0,0-1,1-1,0 1,0-2,1 1,0-1,0 0,0-1,1-1,0 1,-1-1,2-1,-1 0,1-1,22 10,-22-8,-3-2,0 0,0 0,0 1,0 0,0 1,-1 0,0 0,1 1,-1 0,-1 0,1 1,-1 0,0 0,-1 1,1 0,-1 0,0 0,-1 1,0 0,0 0,-1 0,0 1,1 4,-3 0,-2-1,1 0,-2 1,0-1,0 0,-1 1,-1-1,0 0,0 0,-1-1,-1 1,0-1,-1 0,0 0,0 0,-5 4,-30 65,39-77,1 0,-1-1,1 1,0 0,0 0,1 0,-1 0,0 0,1 0,0 0,0 0,0 0,0 0,0 0,0 0,1 0,-1 0,1 0,0 0,0-1,0 1,1 1,9 7</inkml:trace>
  <inkml:trace contextRef="#ctx0" brushRef="#br0" timeOffset="515.712">1889 750,'-32'29,"1"2,2 1,1 1,2 1,1 1,1 2,3 0,-10 23,29-56,-1 1,1 0,0 0,0 0,0 0,1 0,0 0,0 0,0 0,1 0,0 1,0-1,0 0,0 0,1 0,0 1,0-1,0 0,1 0,0 0,0-1,0 1,0 0,1-1,0 1,0-1,0 0,0 0,1 0,-1 0,1-1,0 1,0-1,1 0,-1 0,1-1,-1 1,1-1,0 0,0 0,3 0,7-1,1-1,0-1,0-1,0 0,-1-1,1-1,-1 0,0-1,0-1,0 0,-1-1,0 0,0-2,-1 1,0-2,-1 1,0-2,4-4,32-28,-3-2,-1-2,-2-2,-3-2,20-33,-32 44,-1 0,-2-2,-1-1,-3-1,-2 0,3-12,-16 36,0 1,0-1,-2 0,-1 0,0 0,-1-1,-2 1,0 0,-1 0,-1 0,0 0,-2 0,0 1,-2-1,0 2,-2-3,5 10,0 0,-2 1,1-1,-1 1,-1 0,1 0,-2 1,1 0,-2 0,1 1,-1 0,0 1,0 0,-1 0,0 1,0 0,-1 0,0 2,0-1,0 1,0 1,-1 0,1 0,-1 1,0 1,1 0,-1 1,-8 0,1 7,0 1,0 1,0 0,1 1,1 1,0 1,1 1,0 0,0 1,2 0,0 1,0 1,2 0,0 1,0 1,2 0,0 0,2 1,0 0,-4 12,4-6,1 0,1 0,1 0,1 1,1 0,1-1,2 1,0 0,2 0,1 0,1-1,1 1,1-1,1 0,2-1,0 0,2 0,0-1,2 0,0-1,8 9,-6-11,1-1,1 0,0-1,2-1,0-1,0-1,1 0,1-2,1 0,0-2,0 0,1-1,1-1,-1-2,1 0,14 1,-23-5,-4 0,-1 0,1-1,0 0,0 0,-1-1,1-1,0 0,0 0,0-1,0-1,0 0,-1 0,1-1,0 0,-1-1,9-4,3-8,-4 3</inkml:trace>
  <inkml:trace contextRef="#ctx0" brushRef="#br0" timeOffset="1270.758">2510 1004,'28'3,"0"-2,0 0,0-2,0-2,0 0,0-2,0 0,-1-2,0-2,0 0,21-12,-36 15,-1-1,0-1,0 0,-1 0,0-1,0 0,-1-1,0 0,-1-1,0 1,-1-2,0 1,-1-1,0 0,-1 0,4-13,-8 21,0 0,0 1,0-1,-1 0,1 0,-1 0,0 0,0 0,0 0,-1 0,1 1,-1-1,0 0,0 0,-1 0,1 1,-1-1,0 1,1-1,-2 1,1 0,0 0,-1 0,1 0,-1 0,0 0,0 1,0-1,0 1,0 0,-1 0,1 0,-1 0,-1 0,-2-1,-1 0,1 1,-1 0,0 0,0 1,1 0,-1 0,0 1,0 0,0 0,0 1,0 0,1 1,-1-1,0 2,-6 1,0 4,0-1,0 2,1 0,1 0,-1 1,2 1,-1 0,1 1,1 0,0 0,1 1,0 0,1 1,1 0,0 0,1 1,-1 2,3-10,-1-1,1 1,1 0,-1 0,1 0,0 0,1 1,0-1,0 1,0 0,1 0,0-1,1 1,0 0,0 0,1 0,-1-1,2 1,-1 0,1 0,0-1,1 0,0 1,0-1,1 0,0 0,0-1,0 1,1-1,0 0,0 0,1 0,14 4,0-1,0-1,1-1,1-1,-1 0,1-2,-1-1,1 0,0-2,0 0,0-2,0 0,0-2,0 0,0-1,6-4,13-3,0-3,0-2,-2-1,0-2,-1-1,-1-2,-1-2,-1-2,22-20,-40 34,0-1,0 0,-2-2,0 0,0 0,-1-1,-1-1,-1 0,-1-1,0 0,-1-1,-1 0,-1-1,0 0,-2 0,0 0,-2-1,1-9,-5 27,0 1,0-1,0 0,-1 1,0-1,1 0,-1 1,0-1,0 1,0-1,-1 1,1-1,-1 1,1 0,-1 0,0 0,0 0,0 0,0 0,0 0,0 0,0 1,0-1,-1 1,1 0,-1 0,1 0,-1 0,0 0,1 0,-1 1,0-1,1 1,-1 0,0 0,0 0,-6-1,0 1,1 0,-1 1,0 0,1 0,-1 1,1 0,0 1,-1-1,1 2,-2 0,-10 8,0 1,1 1,1 1,0 0,1 1,-10 13,24-26,-1 1,1 0,0-1,0 1,1 0,-1 1,1-1,0 0,0 1,0-1,0 1,1 0,0 0,0-1,0 1,1 0,0 0,-1 0,2 0,-1 0,1-1,-1 1,1 0,0 0,1-1,0 1,-1 0,1-1,1 0,-1 1,0-1,1 0,0 0,0 0,0-1,1 1,9 5,1-1,0 0,0-1,0 0,1-1,0-1,0-1,12 3,-10-3,-1 0,1 2,-1 0,0 0,-1 2,1 0,7 6,-18-11,0 1,0 0,0 1,-1-1,0 1,0 0,0 0,0 0,-1 1,0-1,0 1,0 0,-1-1,1 1,-2 0,1 1,-1-1,0 0,0 0,0 1,-1-1,0 1,0-1,-1 0,0 0,0 1,-1 1,-4 18,3-18,1 0,-1 0,2 0,-1 0,1 0,0 0,1 1,0-1,0 0,1 0,0 0,0 1,1-1,0 0,1 0,0 1,7 4,0-8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4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1 201,'43'-14,"38"-10,11-1,-2-1,-5 4,-9 1,-11 4,-9 5,-2 0,-7 1,-2 4,-3 2,-4 2,-9 1</inkml:trace>
</inkml:ink>
</file>

<file path=ppt/ink/ink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08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403 970,'-20'1,"1"2,-1 0,1 1,0 1,0 1,0 0,1 2,0 0,1 1,-1 0,2 2,-1 0,2 1,-4 3,7-4,0 1,1 0,0 1,1 0,1 1,0 0,0 0,2 1,-1 0,2 1,0-1,1 1,1 0,0 1,2-1,-1 1,2-1,0 1,1 0,1-1,2 16,-2-26,0-1,0 0,0 0,1 1,0-1,0 0,0 0,0-1,1 1,0 0,0-1,0 0,0 0,1 0,0 0,0 0,0 0,0-1,0 0,1 0,-1 0,1-1,0 1,0-1,0 0,0-1,0 1,0-1,1 0,-1 0,0-1,1 1,-1-1,0-1,1 1,-1-1,2 0,22-7,-1-2,0 0,0-2,-1-1,-1-2,0 0,-1-2,-1 0,-1-2,0-1,-1 0,-1-2,-2 0,0-2,7-12,21-19,-3-1,-3-3,-2-1,-3-2,-3-2,-2-1,-3-1,-3-1,-4-1,9-49,-25 93,-1-1,-1 0,-1-1,-1 1,-1 0,-2 0,0 0,-2 0,0 0,-2 1,-1-1,-1 1,-6-11,11 30,0 0,0 0,-1 0,0 0,0 1,0-1,-1 1,1 0,-1 1,0-1,0 1,0 0,-1 0,1 1,-1-1,1 1,-1 0,0 1,0-1,0 1,0 1,0-1,0 1,0 0,0 0,0 1,0-1,0 1,0 1,0-1,1 1,-1 0,0 0,1 1,0 0,-1 0,-4 3,-11 15,1 2,1 0,1 1,1 0,1 2,1 0,1 0,1 2,2-1,1 2,1-1,1 1,2 1,1-1,-2 29,3-24,0 0,2 0,2 0,1 0,1 0,2 0,2 0,1-1,1 0,2 0,1-1,2 0,11 20,-12-31,2-1,0 0,1-1,1 0,1-1,0-1,2-1,-1-1,2 0,0-1,1-2,0 0,1-1,9 3,-23-10,0-1,1 0,-1 0,1-1,-1 0,1-1,0 0,0 0,0-1,0 0,-1 0,1-1,0 0,0-1,-1 0,1 0,0-1,-1 0,0-1,0 1,0-2,0 1,-1-1,0 0,0-1,0 1,4-6,74-129,-71 124,-10 42,-3-15,0-3,1 0,0 0,1-1,0 1,0-1,0 0,1 1,0-1,1-1,-1 1,1-1,1 0,-1 0,1 0,0-1,0 0,1 0,-1-1,1 1,0-1,0-1,1 1,-1-1,1-1,-1 1,1-1,0-1,0 0,0 0,0 0,0-1,0 0,0 0,0-1,0 0,0-1,0 0,0 0,-1 0,2-2,22-8,0-2,-1-2,-1-1,-1 0,0-3,-1 0,18-18,-40 33,27-23,-2-1,-1-2,-1-1,-2-1,-1-1,-1-1,-3-2,0 0,-3-1,-1 0,-2-2,-1 0,-3-1,-1 0,-2 0,-2-1,-1-5,-16-41,10 86,0-1,0 1,0 0,-1 0,1 0,-1 0,1 0,-1 0,0 1,1-1,-1 0,0 1,0-1,0 1,0 0,-1 0,1 0,0 0,0 0,-1 0,1 1,-1-1,1 1,0-1,-1 1,1 0,-1 0,1 0,-1 0,1 1,-1-1,1 1,0-1,-1 1,-6 3,1 1,0-1,0 2,0-1,0 1,1 0,0 0,0 1,1 0,0 1,0-1,1 1,0 0,0 0,0 1,1-1,0 4,-23 52,3 1,3 2,3 0,3 1,3 0,3 1,1 41,6-53,2-1,3 1,3-1,9 41,9 98,-12-85,-7-91,-1 0,0 1,-2 0,0 0,-2 0,0-1,-1 1,-1 0,-1 0,0-1,-2 1,0-1,-1 0,-1-1,-1 1,-1-2,-2 5,10-20,0 0,0 0,0 0,0 0,0 0,-1 0,1 0,-1 0,1-1,-1 1,0-1,1 1,-1-1,0 1,0-1,0 0,0 0,0 0,0 0,-1 0,1-1,0 1,0-1,-1 1,1-1,0 0,-1 0,1 0,0 0,0 0,-1-1,1 1,0 0,-1-1,1 0,0 0,0 0,0 0,0 0,0 0,0 0,0 0,0-1,0 1,1-1,-1 0,1 1,-1-1,1 0,-1 0,1 0,0 0,0 0,0 0,0 0,0 0,1-1,-1 1,1 0,-1 0,1-1,0 1,0-1,3-18,1-1,2 1,0 0,1 0,1 0,1 1,1 0,0 1,5-5,10-22,251-409,-206 338,-19 40,-4-2,-3-3,-4-1,-3-2,-4-1,11-53,-37 106,-2-1,-1 0,-1 0,-2 0,-3-19,3 49,-1 1,0 0,0 0,0-1,0 1,0 0,-1 0,0-1,1 1,-1 0,0 0,-1 0,1 0,0 0,-1 0,0 0,1 1,-1-1,0 1,-1-1,1 1,0 0,-1-1,1 1,-1 0,0 1,1-1,-1 0,0 1,0 0,0 0,0-1,0 2,-1-1,1 0,0 1,0-1,-1 1,1 0,0 0,0 0,-1 1,0-1,-7 8,-1 0,1 1,0 1,0-1,1 1,1 1,0 0,0 0,1 1,0 0,1 1,1 0,0 0,0 0,2 0,-1 1,2 0,0 0,0 0,1 6,-9 55,3 0,3 0,4 1,7 57,52 466,-56-575,-1 1,-1 0,-1 0,-1-1,-1 1,-1-1,-1 0,-2 0,0 0,-2-1,0 0,-1-1,-2 0,0 0,-1-2,-2 1,-15 16,27-33,3-4,0 1,0 0,0-1,0 1,0 0,0-1,-1 1,1 0,0-1,0 1,-1-1,1 1,0 0,-1-1,1 1,-1-1,1 1,-1-1,1 1,-1-1,1 1,-1-1,1 0,-1 1,0-1,1 0,-1 1,1-1,-1 0,0 0,1 0,-1 0,0 1,1-1,-1 0,0 0,0 0,1 0,-1-1,0 1,1 0,-1 0,0 0,1 0,-1-1,1 1,-1 0,0-1,1 1,-1 0,1-1,-1 1,1-1,-1 1,1-1,-1 1,1-1,-1 1,1-1,0 0,-1 1,1-1,0 1,-1-1,42-127,65-115,-90 181,-3 0,-3-1,-3 0,-1-44,-6 81</inkml:trace>
  <inkml:trace contextRef="#ctx0" brushRef="#br0" timeOffset="270.893">1278 575,'0'5,"0"1</inkml:trace>
  <inkml:trace contextRef="#ctx0" brushRef="#br0" timeOffset="1003.606">2435 1111,'0'0,"28"9,1-1,0-1,0-2,0-1,1-1,-1-1,1-2,0-1,-1-1,1-1,15-5,-37 4,-1 0,1-1,-1 1,0-1,0-1,-1 1,0-1,0 0,0-1,-1 1,0-1,0 0,0-1,-1 1,0-1,-1 0,0 0,0 0,0 0,-1-1,-1 1,1 0,-1-1,-1 0,1 1,-2-1,1 1,-1-1,0 1,-1-1,1 5,-1-1,0 1,1 0,-2 0,1 0,0 0,-1 0,0 0,0 1,0 0,0-1,0 1,-1 0,0 0,1 1,-1-1,0 1,0 0,-1 0,1 0,0 0,-1 1,1 0,0 0,-1 0,0 0,1 1,-1 0,1 0,-1 0,0 0,1 1,-1 0,1 0,-1 0,1 0,0 1,-1 0,1 0,0 0,0 0,0 0,0 2,-13 7,1 2,1 0,0 0,1 2,0 0,1 0,1 1,1 1,0 0,1 1,1 0,1 0,0 1,1 0,1 0,1 0,1 1,0 0,2 0,0 0,2 16,-1-30,1 0,1 0,-1 0,1 0,0 0,1-1,-1 1,1 0,1-1,-1 1,1-1,-1 1,1-1,1 0,-1 0,1-1,0 1,0-1,0 0,1 0,-1 0,1 0,0-1,0 0,1 0,-1 0,0-1,1 1,0-1,-1-1,1 1,0-1,0 0,19-1,0-1,-1-1,1-1,-1-1,0-1,0-1,0-2,-1 0,0-1,-1-2,0 0,-1-1,0-1,0-1,-2-1,0-1,0-1,-2 0,0-1,-1-1,10-15,-3 4,-2-1,-1-1,-2 0,-1-1,-1-1,-2-1,7-28,-19 61,-1 0,0 0,0 0,1 0,-2 0,1 0,0 0,0-1,-1 1,1 0,-1 0,1-1,-1 1,0 0,0-1,0 1,0 0,-1 0,1-1,-1 1,1 0,-1 0,0-1,0 1,0 0,0 0,0 0,0 0,0 0,-1 0,1 1,-1-1,1 0,-1 1,0-1,0 1,0 0,0-1,0 1,0 0,0 0,0 0,0 1,0-1,-1 0,1 1,0-1,-3 1,-1 0,0 1,0 0,0 0,0 1,1 0,-1 0,0 0,1 1,-1 0,1 0,0 0,0 0,0 1,0 0,1 0,-1 0,1 1,0-1,1 1,-1 0,1 0,0 1,0-1,0 0,1 1,0 0,0 0,0 0,1-1,0 1,0 1,3-1,1-1,0 0,0 1,0-1,0 0,1-1,0 1,0-1,0 0,0 0,1 0,0 0,-1-1,1 0,1 0,-1 0,0 0,1-1,-1 0,3 0,19 12,-17-9,0 1,0-1,0 2,-1 0,0 0,0 0,-1 1,0 1,-1-1,1 1,-2 1,1-1,-1 1,-1 0,0 0,0 1,-1 0,0-1,0 3,6 159,-10-170,0 1,0-1,0 1,1-1,-1 1,1-1,0 0,0 1,0-1,0 0,0 0,0 0,0 0,1 0,-1 0,1 0,-1 0,1 0,0 0,0-1,0 1,0-1,0 0,1 1,14 5</inkml:trace>
  <inkml:trace contextRef="#ctx0" brushRef="#br0" timeOffset="1983.75">3423 1196,'302'-1,"-289"2,-1-2,0 1,1-2,-1 1,0-2,0 0,0 0,0-1,-1 0,1-1,-1-1,0 1,-1-2,0 0,0 0,0 0,-1-2,0 1,0-1,-1 0,0-1,-1 0,0 0,0 0,-1-1,-1 0,0 0,0-1,-1 0,0 1,0-6,-4 13,1 0,-1 0,0 0,0 0,0 0,-1 0,1 0,-1 0,0 0,0 1,0-1,-1 0,1 0,-1 1,0-1,0 1,0 0,-1-1,1 1,-1 0,0 0,1 1,-1-1,-1 1,1-1,0 1,0 0,-1 0,0 0,1 1,-1-1,0 1,1 0,-1 0,0 0,-4 0,-3 1,1 0,-1 1,0 0,0 1,1 0,-1 1,1 0,0 1,0 0,0 0,0 1,1 1,-1-1,2 1,-1 1,0 0,1 0,-3 4,3-2,1-1,0 1,1 1,0-1,0 1,1 0,0 0,1 1,0 0,0-1,1 1,1 0,0 1,0-1,1 0,1 0,0 1,0-1,2 2,-2-6,1 1,1-1,-1 0,1 0,0 0,1 0,0 0,0 0,0-1,1 1,0-1,0 0,1 0,-1 0,1-1,1 0,-1 0,1 0,-1 0,2-1,-1 0,0 0,1-1,-1 0,1 0,0-1,0 1,0-1,4 0,11-1,0-1,0-1,-1-1,1-1,-1-1,0-1,0 0,0-2,0 0,-1-2,-1 0,1-1,-2-1,1-1,2-2,21-15,-1-2,-1-1,34-36,-55 50,-19 19,0-1,0 1,1-1,-1 1,0-1,0 0,0 1,0-1,1 1,-1-1,0 0,0 1,1-1,-1 0,0 1,1-1,-1 0,0 1,1-1,-1 0,1 0,-1 1,0-1,1 0,-1 0,1 0,-1 0,1 1,-1-1,0 0,1 0,-1 0,1 0,-1 0,1 0,-1 0,1 0,-1 0,1-1,-1 1,0 0,1 0,-1 0,1 0,-1-1,1 1,-1 0,0 0,1-1,-1 1,0 0,1-1,-1 1,0 0,0-1,1 1,-1-1,0 1,0 0,-11 44,9-37,0-5,1 1,-1 0,1 0,0-1,-1 1,1 0,1 0,-1 0,0 0,1 0,-1 0,1 0,0 1,0-1,1 0,-1 0,0 0,1 0,0 0,0 0,0 0,0 0,0-1,0 1,1 0,0 0,-1-1,1 1,0-1,0 0,0 1,0-1,1 0,-1 0,1-1,-1 1,1 0,0-1,-1 1,1-1,0 0,3 1,7-3,1-1,-1 0,0-1,0 0,0-1,0 0,-1-1,0 0,0-1,0-1,-1 0,1 0,6-7,1 1,123-78,-141 90,0 0,0 0,1 1,-1-1,0 0,1 1,-1-1,0 1,1-1,-1 1,1 0,-1 0,1 0,-1 0,1 0,-1 0,1 0,-1 0,1 0,-1 1,1-1,-1 0,0 1,1 0,-1-1,1 1,-1 0,0-1,0 1,0 0,1 0,-1 0,0 0,0 0,0 1,0-1,-1 0,1 0,0 1,0-1,-1 0,1 1,0 0,6 71,-7-51,0-19,-1 1,1-1,1 1,-1-1,0 1,1-1,0 0,0 1,0-1,0 0,0 1,1-1,0 0,-1 0,1 0,0 0,0-1,1 1,-1 0,1-1,-1 0,1 1,0-1,0 0,0-1,3 3,8-3</inkml:trace>
  <inkml:trace contextRef="#ctx0" brushRef="#br0" timeOffset="2300.645">5342 236,'-26'98,"5"2,4 0,5 1,4 1,4 1,-19 131,-26-42,25-161,9-22</inkml:trace>
  <inkml:trace contextRef="#ctx0" brushRef="#br0" timeOffset="2538.493">4890 773,'39'0,"31"0,14 0,2 0,-9 0,-8 0,-5 0,-10 0,-4 0,-6 0,-5 0,-5 0,-4 0,-1 0,-1 0,-1 0,-5 0</inkml:trace>
  <inkml:trace contextRef="#ctx0" brushRef="#br0" timeOffset="8006.183">5878 857,'-5'14,"-1"20,-5 8,0 7,-4 0,2-4,2-4,-1-5,1-4,2-2,8-6,4-12,7-8,0-5</inkml:trace>
  <inkml:trace contextRef="#ctx0" brushRef="#br0" timeOffset="8385.884">6019 433,'-5'0,"-6"0,-6 0,0 5,-3 2,8-1,6-1</inkml:trace>
  <inkml:trace contextRef="#ctx0" brushRef="#br0" timeOffset="9241.106">6273 829,'-5'-2,"1"0,-1 1,0-1,0 1,0 0,0 0,0 1,0-1,0 1,0 0,0 1,0-1,0 1,0 0,0 0,0 1,0-1,1 1,-1 0,1 0,-1 1,1-1,0 1,0 0,0 0,0 1,-2 2,-85 111,81-101,2 1,0 0,1 0,1 0,1 1,0 0,1 0,1 0,1 0,0 1,1 12,2-27,-1 0,1 0,0 0,0 0,0 0,1 0,-1 0,1 0,0-1,0 1,0 0,0-1,1 0,0 1,-1-1,1 0,0 0,1-1,-1 1,0-1,1 1,-1-1,1 0,0-1,0 1,0-1,0 1,0-1,0 0,0 0,0-1,0 1,0-1,1 0,-1 0,0-1,0 1,0-1,0 0,0 0,0 0,0 0,0-1,3-1,14-8,0 0,-1-1,-1 0,0-2,-1-1,0 0,-1-1,-1-1,0 0,-1-1,-2-1,3-3,14-17,86-132,-117 237,-2-34,1-22,0 0,0 0,1 0,0 0,1 0,0 0,0 1,1-1,1 0,0 0,0 0,1 0,0-1,1 1,0-1,0 0,1 0,0 0,0-1,1 1,3 2,1-7,-1 0,1 0,0-1,0 0,0-1,0 0,1-1,-1 0,1 0,-1-1,1-1,-1 0,0 0,1-1,-1 0,4-2,9-5,0-2,-1-1,0 0,-2-2,1 0,-1-1,-1-1,-1-1,12-14,7-5,0 2,-1-3,-2 0,-1-2,-3-2,-1-1,-2-1,-2-1,10-25,-18 26,-1 1,-3-2,-1 0,-2-1,-2 0,-3 0,-1 0,-2-1,-3-35,-26-19,26 98,-1-1,1 1,-1-1,0 1,0-1,1 1,-2 0,1 0,0 0,0 0,-1 1,1-1,-1 0,1 1,-1 0,0 0,1 0,-1 0,0 0,0 0,0 1,0-1,0 1,1 0,-1 0,0 0,0 0,0 0,0 1,0-1,0 1,0 0,1 0,-1 0,-9 7,0-1,1 2,0 0,0 0,1 1,0 0,1 1,1 0,-1 0,2 1,-1 0,2 0,-1 1,2 0,-5 13,-13 36,3 0,2 2,3 0,-3 34,13-73,1 0,2 1,0-1,2 1,0-1,2 1,1-1,1 0,1 0,1 0,1 0,1-1,2 0,0-1,1 0,2-1,0 0,1-1,1 0,8 6,-7-7,2-2,0 0,2-1,-1 0,2-2,0 0,1-2,1 0,0-2,0 0,1-1,0-2,1 0,12 1,35-17,-54 1</inkml:trace>
</inkml:ink>
</file>

<file path=ppt/ink/ink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0:57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6690 607,'28'-28,"2"1,1 1,0 2,2 1,1 2,1 1,10-3,-23 9,1 1,0 1,1 2,0 0,1 1,0 2,0 0,1 2,0 1,0 0,0 2,0 2,0 0,0 1,3 2,-25-2,0 0,0 1,0-1,-1 1,1-1,0 1,-1 0,0 1,1-1,-1 0,0 1,0 0,0 0,-1 0,1 0,-1 0,1 0,-1 1,0-1,0 1,-1 0,1-1,-1 1,0 0,0 0,0 0,0 0,-1 0,0 0,1 0,-1 0,-1 0,1 0,-1 0,1 0,-2 1,-3 14,0 0,-2-1,0 0,-2 0,1 0,-2-1,-1 0,0-1,-1 0,0-1,-2 0,-5 4,-155 164,88-96,3 3,-46 70,76-59,51-98,1 0,0 1,0-1,1 0,-1 1,1-1,-1 0,1 1,0-1,1 1,-1-1,0 1,1-1,0 0,0 1,0-1,0 0,0 0,1 0,-1 0,1 0,0 0,0 0,0 0,0-1,1 1,-1-1,1 1,-1-1,3 1,14 5,1-1,-1-1,1-1,0-1,1-1,-1 0,1-1,-1-2,1 0,-1-1,1-1,-1-1,0-1,0-1,0 0,-1-1,1-2,3-2,-8 6,0 0,0-1,0-1,-1 0,1-1,-2-1,1 0,-1-1,0-1,-1 1,0-2,1-2,0-4</inkml:trace>
  <inkml:trace contextRef="#ctx0" brushRef="#br0" timeOffset="450.215">7677 777,'394'-380,"-394"380,0 0,0 1,0-1,0 1,0-1,1 0,-1 1,0-1,0 1,0-1,0 0,1 1,-1-1,0 0,0 1,1-1,-1 0,0 1,1-1,-1 0,0 0,1 1,-1-1,0 0,1 0,-1 0,1 0,-1 1,0-1,1 0,-1 0,1 0,-1 0,0 0,1 0,-1 0,1 0,-1 0,0 0,1 0,-1 0,1-1,-1 1,0 0,1 0,-1 0,1 0,-1-1,0 1,1 0,-1 0,0-1,0 1,1 0,-1-1,0 1,1 0,-1-1,0 1,0 0,0-1,0 1,1-1,-1 1,-6 43,4-31,0-8,1 0,0 0,0 0,0 0,0 0,1 0,0 0,0 0,0 0,0 0,1 0,-1 0,1 0,0 0,0 0,0 0,1-1,-1 1,1 0,0-1,0 1,1-1,-1 0,1 1,-1-1,1 0,0-1,0 1,0 0,0-1,1 0,-1 0,1 0,0 0,-1 0,1-1,0 0,0 1,0-1,3 0,3-2,1-1,-1 0,0-1,0 0,0 0,-1-1,1 0,-1-1,0 0,0 0,0-1,-1-1,0 1,0-1,-1 0,0-1,0 0,0 0,-1 0,-1-1,1 0,1-4,51-59,-44 59</inkml:trace>
  <inkml:trace contextRef="#ctx0" brushRef="#br0" timeOffset="845.75">8636 354,'-6'15,"0"0,1 0,0 1,2 0,0 0,0 0,1 0,1 1,1-1,1 0,0 1,1-1,0 0,1 0,2 3,-4-16,0 1,1-1,-1 0,1 0,-1 0,1-1,0 1,0 0,0-1,0 1,1-1,-1 0,1 1,-1-1,1-1,0 1,0 0,-1 0,2-1,-1 0,0 0,0 0,0 0,0 0,1 0,-1-1,0 0,0 1,1-1,-1-1,0 1,1 0,-1-1,0 0,0 1,1-1,-1 0,2-2,9-3,0 0,-1-2,-1 1,1-2,-1 0,0 0,-1-1,1-1,2 0,0-1,-1-1,0 0,-1 0,-1-1,0-1,-1 0,0 0,-1-1,-1 0,-1-1,0 0,-1 0,-1 0,-1-1,0 0,-1 0,-1 0,-1 0,0 0,-1 0,-1 0,-1 0,-4-17,3 25,0 0,-1 0,0 1,-1-1,0 1,0 0,-1 1,0-1,0 1,-1 0,0 1,-1-1,0 2,0-1,0 1,-1 0,0 1,0-1,0 2,-1 0,-7-3,11 7,0-1,-1 1,1 0,0 1,-1-1,1 1,0 1,-1-1,1 1,0 0,0 1,0-1,1 1,-1 0,1 1,-1-1,1 1,0 0,0 0,1 1,-1-1,1 1,0 0,0 0,1 1,0-1,-1 1,2 0,-1 0,1 0,0 0,0 0,1 0,-1 0,1 1,1-1,-1 0,1 1,0-1,1 1,0-1,0 0,1 4,3 4,2 0,-1 0,2 0,0-1,0 0,1-1,1 0,0-1,1 1,0-2,0 0,1 0,1-1,-1 0,1-1,1-1,0 0,13 4,-1 2,1-1,1-2,-1 0,2-2,-1-1,1-1,0-2,20 0,-16-2</inkml:trace>
  <inkml:trace contextRef="#ctx0" brushRef="#br0" timeOffset="4031.902">7621 947,'337'-12,"-266"5,767-109,-333 6,-477 104</inkml:trace>
  <inkml:trace contextRef="#ctx0" brushRef="#br0" timeOffset="-5105.622">2964 269,'-284'637,"222"-515,-4-2,-50 64,110-176,-39 52,43-61</inkml:trace>
  <inkml:trace contextRef="#ctx0" brushRef="#br0" timeOffset="-4703.959">2823 410,'16'34,"-2"1,-1 0,-1 0,-3 2,0-1,-3 1,-1 0,-1 0,-3 1,-1-1,-1 1,-1 24,-1-45,1-1,1 0,1 1,0-1,1 1,1-1,0 0,1 1,1-1,0-1,2 1,0-1,0 1,1-2,5 7,-8-17,-1-1,2 0,-1 1,0-2,0 1,1 0,-1-1,1 0,0 0,0 0,0-1,0 0,0 0,0 0,0 0,0-1,0 0,1 0,-1 0,0-1,0 1,0-1,0-1,0 1,0-1,0 0,0 0,-1 0,1 0,-1-1,1 0,-1 0,0 0,0 0,-1-1,3-2,13-16,0-2,-1 0,-1-1,-2 0,0-2,-2 0,-1 0,-1-1,-1 0,1-11,14-42,-3-1,-4-1,-4 0,-3-2,-1-71,-10 127</inkml:trace>
  <inkml:trace contextRef="#ctx0" brushRef="#br0" timeOffset="-4319.217">3557 974,'-5'14,"1"-1,1 1,0 0,1 0,1 0,0 0,0 0,2 0,0 1,0-1,1 0,1-1,0 1,1 0,1-1,1 2,-4-12,0 1,0-1,1 0,0 0,-1-1,1 1,0 0,1-1,-1 0,0 0,0 0,1 0,0 0,-1-1,1 1,0-1,-1 0,1 0,0-1,0 1,0-1,0 0,0 0,0 0,0 0,0-1,-1 1,1-1,0 0,0 0,0-1,-1 1,1-1,-1 0,2-1,6-2,-1-1,0 0,-1-1,1 0,-1 0,-1-1,0 0,0-1,0 0,-1 0,5-8,-7 10,0-1,0 0,-1 0,0-1,0 1,-1-1,0 0,0 0,-1 0,0 0,-1 0,0 0,-1 0,0-1,0 1,-1 0,0 0,0-1,-1 1,0 0,-1 1,0-1,-1 0,1 1,-2-1,-4-6,3 9,0 0,-1 0,1 1,-1-1,-1 1,1 1,-1 0,0 0,0 0,0 1,0 0,-1 1,1 0,-1 0,0 0,1 1,-1 1,0 0,0 0,0 0,1 1,-1 1,0-1,1 1,-1 1,1 0,-7 3,-6 6</inkml:trace>
  <inkml:trace contextRef="#ctx0" brushRef="#br0" timeOffset="-3985.894">4234 326,'29'520,"-31"-274,-24-163,16-69</inkml:trace>
  <inkml:trace contextRef="#ctx0" brushRef="#br0" timeOffset="-3751.119">3952 664,'33'10,"31"2,14 1,-2-4,-4-2,-9-2,-11-3,-5-1,-5-1,-5 0,-4-1,-3 0,-2 1,0 0,-6 0</inkml:trace>
  <inkml:trace contextRef="#ctx0" brushRef="#br0" timeOffset="-3417.223">4799 861,'27'4,"1"-1,0-2,0-1,0-1,0-2,0 0,-1-2,1-1,-1-1,15-7,-39 13,1-1,-1 1,0-1,0 1,0-1,0 0,0 0,-1-1,1 1,-1 0,1-1,-1 0,0 1,0-1,0 0,0 0,-1 0,1 0,-1-1,0 1,1 0,-2-1,1 1,0-1,-1 1,1 0,-1-1,0 1,0-1,-1 1,1-1,-1 1,1-1,-1 1,0 0,0-1,-1 1,1 0,-1 0,0 0,1 0,-1 0,-1 0,1 0,0 1,-1-1,1 1,-1 0,0 0,0-1,-4-2,0 0,0 1,-1 0,0 0,1 0,-1 1,-1 0,1 1,0 0,-1 0,1 1,-1 0,0 0,1 1,-1 0,0 0,1 1,-1 1,1-1,-1 1,1 1,0-1,0 2,0-1,0 1,1 0,-1 0,1 1,0 0,-1 1,-6 6,0-1,0 2,1 0,1 0,0 1,1 1,1 0,0 0,1 1,0 0,2 1,0 0,1 0,0 1,1-1,-1 16,5-23,1-1,-1 1,2-1,0 1,0-1,1 0,0 1,0-1,1 0,0 0,1 0,0-1,0 1,1-1,0 0,0 0,1-1,0 0,1 0,-1 0,1 0,1-1,-1-1,9 6,1 1,1-2,0 0,1-1,0 0,0-2,0 0,1-1,0-1,1-1,-1-1,3-1,111-18,-108 10</inkml:trace>
  <inkml:trace contextRef="#ctx0" brushRef="#br0" timeOffset="-2948.76">1750 1567,'1112'-81,"-202"66,-136-4,-356-8,-394 26,0-1,-1-2,1 0,-1-1,0-2,-1 0,0-2,0 0,-1-1,0-1,13-10,-20 11</inkml:trace>
  <inkml:trace contextRef="#ctx0" brushRef="#br0" timeOffset="-2566.261">5759 664,'-10'14,"2"5,2 4,2-1</inkml:trace>
  <inkml:trace contextRef="#ctx0" brushRef="#br0" timeOffset="-2338.602">5645 1059,'5'14,"11"5,3 0</inkml:trace>
  <inkml:trace contextRef="#ctx0" brushRef="#br0" timeOffset="21072.39">1 2612,'28'9,"0"0,1-2,0-1,0-1,1-2,0-1,-1-1,1-2,0 0,-1-2,1-2,-1 0,0-2,26-11,-37 12,0-1,-1-1,0-1,-1 0,0-1,0-1,-1-1,0 0,-1-1,-1 0,0-1,-1-1,0 0,-1 0,-1-1,0-1,-2 0,3-5,-9 15,-1 1,0-1,0 0,-1 1,1-1,-1 0,-1 0,1 1,-1-1,-1 0,1 1,-1-1,0 1,0-1,-1 1,0 0,0 0,-1 0,1 1,-1-1,0 1,-1 0,1 0,-1 0,0 0,0 1,-1 0,1 0,-1 1,0-1,0 1,0 0,-1 1,1 0,0 0,-3 0,-9-3,0 2,0 1,-1 0,1 1,-1 1,1 1,-1 1,1 0,0 1,0 1,0 1,0 0,1 2,0 0,0 0,1 2,0 0,0 1,1 1,0 0,1 1,0 0,1 1,1 1,0 0,1 0,0 2,1-1,1 1,0 0,1 1,-5 16,10-23,0-1,1 1,-1 1,2-1,0 0,0 0,1 1,0-1,0 0,1 0,1 1,0-1,0 0,1 0,0 0,1-1,0 1,1-1,-1 0,2 0,-1-1,1 1,1-1,0 0,0-1,0 0,1 0,0 0,0-1,1 0,-1-1,1 0,9 4,12 0,-1-1,1-1,0-2,1-1,-1-1,1-1,-1-2,1-1,0-2,-1-1,23-6,-14 3,0-3,-1-1,0-1,-1-3,0 0,-2-3,11-7,52-35,-2-4,-2-5,7-13,-71 57</inkml:trace>
  <inkml:trace contextRef="#ctx0" brushRef="#br0" timeOffset="21809.17">1666 2159,'-70'36,"3"3,0 2,3 4,-58 51,99-77,4-6,1 2,1 0,0 1,1 0,0 2,1 0,2 0,-5 8,16-22,0-1,0 1,0 0,0 0,0 0,1 0,0 0,0 0,0 0,0 1,1-1,-1 0,1 1,0-1,0 0,1 1,0-1,-1 0,1 0,1 0,-1 1,0-1,1 0,0-1,0 1,0 0,1 0,-1-1,1 0,0 1,0-1,0 0,0 0,0-1,1 1,-1-1,1 1,0-1,0 0,0 0,0-1,0 1,0-1,0 0,0 0,1-1,-1 1,2-1,12-3,1-1,-1-1,0 0,0-1,0-2,-1 1,0-2,0 0,-1-2,-1 1,0-2,0 0,12-13,27-27,-2-2,-2-2,0-7,5-5,-5 11,-53 85,-146 270,60-130,-68 181,140-306,3 1,1 0,2 1,2 0,2 1,3 0,1 0,2 0,4 32,-2-69,-1 0,1-1,1 1,0 0,0-1,1 0,0 1,0-1,1 0,0 0,0-1,1 1,0-1,0 0,1 0,0-1,0 1,0-1,1-1,0 1,0-1,1 0,4 2,-10-7,1 1,-1-1,0 0,0 0,1 0,-1 0,0 0,1 0,-1-1,0 1,0-1,1 1,-1-1,0 0,0 0,0 0,0 0,0 0,0 0,0-1,-1 1,1-1,0 1,-1-1,1 0,-1 0,1 1,-1-1,0 0,0 0,0 0,0-1,0 1,0 0,-1 0,1 0,-1-1,0 1,1 0,-1 0,0-1,0 1,0 0,-1-1,1 1,-1 0,1 0,-1 0,0-1,1 1,-1 0,0 0,0 0,-1 0,1 0,-11-26,-1 0,-1 1,-1 0,-2 2,-1 0,0 0,-2 2,-1 0,0 2,-2 0,-16-11,19 14,-192-155,211 173,0 0,0 0,0-1,0 1,0 0,0 0,0-1,0 1,0-1,0 1,0-1,1 1,-1-1,0 0,0 1,1-1,-1 0,0 0,1 1,-1-1,0 0,1 0,-1 0,1 0,0 0,-1 0,1 0,0 0,-1 0,1 0,0 0,0 0,0 0,0 0,0 0,0 0,0 0,0 0,1 0,-1 0,0 0,1 0,-1 0,0 0,1 0,-1 0,1 1,0-1,-1 0,1 0,0 0,-1 1,1-1,0 0,0 1,-1-1,1 0,0 1,0 0,1-1,385-57,-22-16,-334 68</inkml:trace>
  <inkml:trace contextRef="#ctx0" brushRef="#br0" timeOffset="22920.553">2060 2386,'-4'36,"1"1,1 0,2 0,2 0,1 0,2-1,8 30,-12-60,1 0,0 0,0-1,0 1,0-1,1 1,0-1,0 0,1 0,-1 0,1 0,0-1,0 0,1 0,-1 0,1 0,0 0,0-1,0 0,0 0,1-1,-1 1,1-1,0 0,0-1,-1 1,1-1,0 0,0-1,0 0,0 0,0 0,0 0,0-1,0 0,0 0,0-1,5-1,7-6,1-1,-2-1,0 0,0-1,-1-1,-1-1,9-9,-12 12,2-1,0 0,0-1,-1-1,-1-1,-1 1,0-2,0 0,-2 0,0 0,-1-1,-1-1,0 1,-1-1,-1 0,-1-1,1-7,-17-86,4 94</inkml:trace>
  <inkml:trace contextRef="#ctx0" brushRef="#br0" timeOffset="23792.492">3161 2358,'36'-19,"-35"19,0-1,-1 1,1 0,0 0,-1-1,1 1,0 0,-1-1,1 1,-1 0,1-1,-1 1,1-1,-1 1,1-1,-1 1,1-1,-1 1,0-1,1 0,-1 1,0-1,0 0,1 1,-1-1,0 0,0 1,0-1,0 0,0 1,0-1,0 0,0 1,0-1,0 0,0 1,0-1,0 0,-1 1,1-1,0 0,-1 1,1-1,0 0,-1 1,1-1,-1 1,1-1,0 1,-1-1,0 1,1-1,-8 0,1 0,-1 0,1 0,-1 1,0 0,1 0,-1 1,1 0,-1 1,1 0,-1 0,1 0,0 1,-5 2,7-3,-21 10,0 0,1 2,0 1,2 1,0 2,0 0,2 1,0 1,1 1,1 0,-13 22,24-34,1 1,1 0,0 0,0 1,1-1,0 1,1 0,0 0,0 5,3-12,0 0,1 0,-1-1,1 1,0 0,0 0,1 0,-1 0,1-1,0 1,0 0,0 0,0-1,1 1,-1-1,1 1,0-1,0 0,0 1,0-1,1 0,0-1,-1 1,1 0,0-1,0 1,0-1,0 0,1 0,0 0,7 2,0-2,-1 1,1-1,0-1,0 0,0 0,0-1,0-1,0 0,0 0,0-1,0-1,0 1,-1-2,1 1,-1-2,0 1,0-1,4-4,26-14,-2 0,0-3,-2-1,20-21,-13 12,77-79,-120 116,0 0,0 0,0-1,1 1,-1 0,0 0,1 0,-1 0,0-1,1 1,-1 0,1-1,-1 1,1 0,0-1,-1 1,1 0,0-1,-1 1,1-1,0 1,-1-1,1 1,0-1,0 0,0 1,-1-1,1 0,0 0,0 0,0 0,0 1,0-1,0 0,-1 0,1-1,0 1,0 0,0 0,0 0,0-1,-1 1,1 0,0-1,0 1,0 0,-1-1,1 1,0-1,-1 0,1 1,0-1,-1 1,1-1,-1 0,1 0,-1 1,1-1,-1 0,0 0,1 1,-1-1,0 0,0 0,1 0,-1 0,0 1,0-1,0-1,0 89,-3-77,2 0,0-1,0 1,0 0,1-1,1 1,0 0,0-1,1 1,0-1,0 1,1-1,1 0,-1 0,1 0,1 0,0-1,0 0,1 0,0 0,0-1,1 1,2-2,0 0,0-1,1 0,0 0,0-1,0 0,0-1,0 0,1-1,0 0,-1 0,1-1,0-1,0 0,0 0,0-1,-1-1,1 1,0-2,-1 1,0-2,1 1,-1-2,-1 1,1-1,-1 0,1-1,-1 0,6-7,31-27,-2-3,-1-1,-3-2,30-45,-47 59,-1-1,-2-1,-1-1,-2 0,-1-2,-2 0,-2 0,-1-2,-2 1,-1-1,-3 0,1-18,-5 32,1 10,-1 0,0 0,-1-1,-1 1,0 0,-1 0,-1 0,0 0,-1 1,0-1,-2 0,5 13,1 0,-1 0,-1 1,1-1,0 0,0 0,-1 1,1-1,-1 0,1 1,-1 0,0-1,1 1,-1 0,0 0,0 0,0 0,0 0,0 0,0 1,0-1,0 1,0-1,-1 1,1 0,0 0,0 0,0 0,0 0,-1 0,1 0,0 1,0 0,0-1,0 1,0 0,0 0,0 0,0 0,0 0,0 0,-1 2,-62 68,53-43,0-1,2 2,1-1,1 2,2-1,1 1,1 0,2 0,0 0,2 0,2 3,-1-4,2-1,0 0,2 0,1 0,1 0,2-1,0 0,2-1,1 0,14 23,15 17,-40-66,-3-4</inkml:trace>
  <inkml:trace contextRef="#ctx0" brushRef="#br0" timeOffset="24025.511">3670 2132,'223'-20,"143"10,-331 11,0 2,0 1,-1 2,1 2,-2 1,21 8,-32-7,-5 0</inkml:trace>
  <inkml:trace contextRef="#ctx0" brushRef="#br0" timeOffset="24228.063">4685 2358,'-4'48,"-2"20,4 4,9-10,2-17</inkml:trace>
  <inkml:trace contextRef="#ctx0" brushRef="#br0" timeOffset="24476.49">4742 1821,'10'34,"2"10</inkml:trace>
  <inkml:trace contextRef="#ctx0" brushRef="#br0" timeOffset="24725.203">5081 2329,'-16'23,"1"1,1 0,1 1,1 0,1 1,1 1,2-1,-5 26,12-49,0 0,0 0,1 0,-1 0,1 0,0 1,0-1,0 0,0 0,0 0,1 0,-1 0,1 1,0-1,0 0,0 0,0-1,1 1,-1 0,1 0,-1-1,1 1,0 0,0-1,1 0,-1 0,0 1,1-2,-1 1,1 0,0 0,-1-1,1 1,0-1,0 0,0 0,0 0,0 0,0 0,0-1,0 0,1 1,-1-1,0 0,2-1,6-1,0 0,1-1,-1-1,0 0,-1 0,1-1,-1-1,0 1,0-2,-1 1,0-1,0-1,0 0,-1 0,0 0,-1-1,0-1,5-7,-5 5,0 0,0-1,-1 0,-1 0,0 0,-1-1,0 1,-1-1,-1 0,0 0,-1-1,0 1,-1 0,-1 0,0 0,-1-1,-1 1,0 1,0-1,-2 0,-5-11,8 20,-1 1,0 1,0-1,0 0,0 1,-1-1,1 1,-1 0,0 0,0 1,0-1,0 1,-1 0,1 0,0 0,-1 0,0 1,1 0,-1 0,0 0,1 1,-1-1,0 1,0 0,0 1,1-1,-1 1,0 0,0 0,1 0,-1 1,1 0,-1 0,1 0,0 0,0 0,0 1,0 0,0 0,0 0,1 0,0 1,-1 1,-10 11</inkml:trace>
  <inkml:trace contextRef="#ctx0" brushRef="#br0" timeOffset="25092.818">5476 2583,'224'-266,"-223"267,-1 0,0 0,0 0,0 0,1-1,-1 1,0 0,1 0,-1-1,1 1,-1 0,0 0,1-1,0 1,-1-1,1 1,-1 0,1-1,0 1,0-1,-1 0,1 1,0-1,0 1,-1-1,1 0,0 0,0 1,0-1,-1 0,1 0,0 0,0 0,0 0,0 0,0 0,-1 0,1-1,0 1,0 0,0 0,-1-1,1 1,0 0,0-1,-1 1,1-1,0 1,-1-1,1 1,0-1,-1 0,1 1,-1-1,1 0,-1 1,1-1,-1 0,0 1,1-1,-1 0,0 0,1 7,-1 1,1-1,0 1,0-1,1 0,-1 0,2 1,-1-1,0-1,1 1,1 0,-1 0,0-1,1 0,0 0,1 0,-1 0,1-1,0 0,0 1,0-2,0 1,1-1,0 0,0 0,-1 0,1-1,1 0,-1 0,0 0,1-1,-1 0,0 0,1-1,-1 0,5 0,0-2,0-1,-1 0,0 0,1-1,-1-1,-1 1,1-2,-1 1,0-1,0-1,0 1,-1-1,0-1,0 0,-1 0,5-8,81-155,-81 145,-4 8</inkml:trace>
  <inkml:trace contextRef="#ctx0" brushRef="#br0" timeOffset="28410.237">6717 2555,'-9'24,"-14"18,-6 5,-4 1,-1-3,0-5,2-9,1-5,-4-2,0-1,5 1,8-3</inkml:trace>
</inkml:ink>
</file>

<file path=ppt/ink/ink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4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1 693,'25'0,"1"0,0-2,-1-1,0-1,1-1,-1-1,-1-1,1-1,-2-2,1 0,17-11,4-6,-1-3,-2-1,-1-3,-1-1,-2-2,-1-1,23-34,77-75,-103 113,-18 17,0 0,0 2,2 0,0 0,0 2,2 0,16-8,-34 20,1 0,-1 1,0-1,0 0,1 1,-1-1,0 1,0-1,1 1,-1 0,0 0,1 0,-1 1,0-1,1 1,-1-1,0 1,1-1,-1 1,0 0,0 0,0 0,0 1,0-1,0 0,0 1,-1-1,1 1,0 0,-1-1,1 1,-1 0,1 0,-1 0,0 0,0 0,0 0,0 0,-1 1,1-1,0 0,-1 1,1-1,-1 0,0 1,0-1,0 0,0 1,0-1,-1 2,-3 24,-2 0,-1-1,-1 0,-1 0,-1 0,-2-1,0-1,-8 9,2 3,-187 336,204-368,0-1,-1 0,0 0,1 0,-2 0,1 0,0-1,-1 1,0-1,0 1,0-1,0 0,0 0,0 0,-1-1,0 1,1-1,-1 0,0 0,0 0,0-1,0 1,-1-1,1 0,0 0,-1 0,1-1,0 1,-1-1,1 0,-1-1,1 1,0-1,-1 0,1 0,0 0,-2-1,-44-64,41 42</inkml:trace>
</inkml:ink>
</file>

<file path=ppt/ink/ink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4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177 142,'-3'5,"-41"70,3 2,-24 64,42-26,22-111,1 0,1 0,-1 0,1 0,-1 0,1 0,0-1,1 1,-1 0,1 0,-1-1,1 1,0-1,1 1,-1-1,0 0,1 0,0 0,0 0,0 0,0-1,0 1,0-1,1 0,-1 0,1 0,2 0,10 3,0-2,1 0,-1-1,1 0,0-1,0-1,-1-1,1-1,0 0,-1-1,1 0,-1-2,0 0,0 0,-1-2,0 0,0-1,0 0,-1-1,2-2,-1-1,0 0,-1-1,-1-1,0 0,0-1,-2 0,0-1,-1 0,0-1,-1 0,-1 0,3-12,-6 18,-2 1,0-1,0 0,-1 0,0 0,-1-1,0 1,-1 0,0 0,-1 0,0-1,-1 1,0 0,-1 0,0 0,0 1,-1-1,-1 1,0 0,0 0,-1 0,0 1,-6-6,4 5,0 0,-1 1,-1 0,0 1,0 0,0 0,-1 1,0 0,-1 1,1 0,-1 1,0 0,0 1,-1 1,0-1,1 2,-1 0,0 1,0 0,0 1,0 0,0 1,0 0,0 1,1 1,-1 0,-10 4,-3 6</inkml:trace>
</inkml:ink>
</file>

<file path=ppt/ink/ink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5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1,'-22'40,"11"-3,2 0,2 1,1 0,2 0,1 0,2 0,2 1,2 4,-2 23,-17 196,-1-40,0-172,6-32</inkml:trace>
</inkml:ink>
</file>

<file path=ppt/ink/ink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0 113,'44'9,"47"0,23-4,6-6,-7-8,-9-2,-12-5,-13 1,-9-2,-8 2,-9-1,-9 2,-2 3,-4 4,-8 3</inkml:trace>
</inkml:ink>
</file>

<file path=ppt/ink/ink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6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0,'-14'34,"-2"4,1 1,2 1,2 0,-2 18,11-54,1 0,0 0,0 0,0 0,1 0,-1 1,1-1,0 0,0 0,1 1,-1-1,1 0,0 0,0 0,0 0,1 0,-1 0,1 0,0 0,0 0,0-1,1 1,-1-1,1 0,0 1,0-1,0-1,0 1,1 0,-1-1,1 1,3 1,6-4,0 0,0-1,0-1,0 0,0 0,0-1,-1-1,1 0,-1-1,0 0,0-1,-1 0,0-1,0 0,8-7,124-91,-142 104,1 0,-1 0,0 0,0 0,0 1,1-1,-1 0,0 1,0-1,1 1,-1-1,1 1,-1 0,1-1,-1 1,0 0,1 0,-1 0,1 0,-1 0,1 1,-1-1,0 0,1 1,-1-1,0 1,1-1,-1 1,0 0,1-1,-1 1,0 0,0 0,0 0,0 0,0 0,0 0,0 0,0 0,0 0,-1 1,1-1,0 0,-1 1,1-1,-1 0,1 1,-1-1,0 1,1-1,-1 0,0 2,3 14,-3-11,0 1,0 0,1 0,0-1,0 1,0-1,1 1,0-1,1 1,-1-1,1 0,0 0,1 0,-1-1,1 1,0-1,1 0,-1 0,1 0,0-1,0 1,1-1,-1-1,1 1,0-1,0 0,0 0,0 0,1-1,0 0,0-1,1 1,-1-2,1 1,-1-1,1 0,-1 0,1-1,-1 0,0-1,1 1,-1-1,0-1,0 1,0-1,0-1,-1 1,1-1,-1 0,0-1,0 1,0-1,-1 0,0-1,0 1,0-1,0 0,-1 0,1-4,10-14,-2-1,-2-1,0 0,-1-1,-2 0,0 0,-2 0,1-20,-5 22</inkml:trace>
</inkml:ink>
</file>

<file path=ppt/ink/ink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6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127 115,'-12'10,"1"0,1 1,-1 0,2 1,-1 0,2 0,-1 1,2 0,0 1,0-1,2 1,-1 1,2-1,0 1,1-1,0 3,3-13,0 0,1-1,0 1,-1 0,2 0,-1-1,0 1,1-1,-1 1,1-1,0 1,0-1,0 0,1 0,-1 0,1 0,0 0,-1-1,1 1,0-1,1 0,-1 0,0 0,1 0,-1 0,1-1,-1 0,1 0,0 0,0 0,-1 0,3-1,4 2,-1-1,1 0,-1 0,1-1,0-1,-1 0,1 0,-1-1,1 0,-1 0,0-1,7-3,-4-1,0-1,0-1,-1 0,0 0,-1-1,0 0,0-1,-1 0,-1-1,0 0,0 0,-1 0,-1-1,0 0,0-1,-2 1,0-1,0 0,0-9,-3 17,0 0,-1-1,0 1,0 0,-1 0,1-1,-1 1,-1 0,1 0,-1 0,0 0,-1 0,1 0,-1 1,0-1,-1 1,1 0,-1 0,0 0,0 0,-1 1,1-1,-1 1,0 0,0 1,-1-1,1 1,-1 0,1 1,-1-1,0 1,0 0,0 0,0 1,0 0,-4 0,-16-4</inkml:trace>
</inkml:ink>
</file>

<file path=ppt/ink/ink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7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1 398,'42'-20,"-1"-2,-2-1,0-2,22-20,-7 7,198-149,-141 150,-107 36,-1 1,1 0,-1 0,1 1,-1-1,0 1,1 0,-1-1,0 1,1 1,-1-1,0 0,0 1,0 0,0 0,0 0,0 0,-1 0,1 0,-1 1,1-1,-1 1,0 0,0-1,0 1,0 0,-1 0,1 0,-1 1,0-1,0 0,0 1,3 9,-2 0,0 1,0-1,-1 1,-1-1,0 1,-1-1,-1 1,0-1,0 1,-2-1,1 0,-2 0,0 0,0-1,-4 5,-4 9,-2-2,0 0,-2 0,-1-2,0 0,-2-1,-7 6,3-5,12-8,1-1,-2 0,0-1,0 0,-2-1,1-1,-1 0,0-1,-1-1,0-1,0 0,-1 0,0-2,0 0,0-1,-1-1,-6 0,20-4,1-1,-1 1,1-1,-1 0,1 0,0-1,-1 1,1 0,0-1,1 0,-1 0,0 0,1 0,0 0,0 0,0-1,0 1,0-1,0 0,1 1,0-1,0 0,0 0,0 0,1 0,-1 0,1 1,0-1,0 0,1 0,-1 0,1 0,0 0,0 0,0 0,0 1,1-1,-1 0,1 1,0-1,0 1,2-2,9-21</inkml:trace>
</inkml:ink>
</file>

<file path=ppt/ink/ink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7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82 118,'-21'67,"2"1,3 1,-4 55,19-120,0 1,-1-1,2 0,-1 1,1-1,-1 0,1 1,0-1,1 0,-1 1,1-1,0 0,0 1,0-1,0 0,1 0,0 0,0 0,0 0,0 0,1-1,-1 1,1-1,0 1,0-1,0 0,0 0,1-1,-1 1,1-1,0 1,0-1,0 0,0-1,0 1,0-1,1 1,6-3,0 0,1-1,-1 0,0-1,0 0,0 0,0-1,-1-1,0 0,0 0,0-1,0 0,-1-1,0 0,0-1,-1 0,0 0,0 0,-1-1,0 0,-1-1,0 0,0 0,-1 0,-1 0,4-11,-2 6,-2 1,0-1,-1 0,0 0,-1 0,-1 0,0 0,-1 0,-1-1,0 1,-1 0,-1 0,0 0,-1 1,-2-4,3 9,-1 0,0 0,-1 1,0-1,0 1,-1 0,0 0,0 1,0-1,-1 1,-1 1,1-1,-1 1,0 1,0 0,-1 0,1 0,-1 1,0 0,0 1,-1 0,1 0,-8 0,-44-2,36 5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4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53,'-25'23,"1"1,2 0,0 2,2 1,0 0,2 2,1 0,2 1,-1 4,14-31,0 0,0 0,0-1,1 1,-1 1,1-1,0 0,0 0,0 0,0 1,0-1,1 1,0-1,-1 0,1 1,1-1,-1 1,0-1,1 0,0 1,-1-1,1 0,1 0,-1 1,0-1,1 0,-1 0,1 0,0-1,0 1,0 0,1-1,-1 1,1-1,-1 0,1 0,0 0,-1 0,1 0,0 0,0-1,1 0,-1 1,0-1,0 0,2 0,11-3,-1 0,0-1,0-1,0 0,0-1,-1-1,1 0,-1-1,-1 0,0-1,0-1,0 0,-1-1,0 0,-1 0,1-3,-5 8,0 0,0-1,-1 0,0-1,0 1,0-1,-1-1,0 1,0 0,-1-1,0 0,0 0,-1-1,0 1,0-1,-1 1,0-1,-1 0,0 0,0 0,-1 1,0-1,-1 0,1 0,-2 0,1 0,-1 1,-1-1,0 1,0-1,0 1,-1 0,0 0,-5-5,6 8,-1 1,0-1,0 1,0 0,0 1,-1-1,0 1,0-1,0 1,0 1,0-1,0 1,-1 0,1 0,-1 1,0-1,1 1,-1 0,0 1,0-1,1 1,-1 1,0-1,0 1,1 0,-1 0,0 0,1 1,-1 0,1 0,-2 1,-7 9</inkml:trace>
</inkml:ink>
</file>

<file path=ppt/ink/ink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8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1,'15'128,"-5"1,-6 69,-45 159,30-285,-24 205,35-254</inkml:trace>
</inkml:ink>
</file>

<file path=ppt/ink/ink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8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1,'-9'35,"2"0,1 1,1 0,2 1,2-1,2 0,2 14,-3-45,1 0,0 0,0 0,0 0,1 0,0-1,0 1,0-1,0 1,1-1,-1 0,1 0,0 0,1 0,-1-1,1 1,-1-1,1 0,0 0,0 0,0 0,1-1,-1 0,1 0,-1 0,1 0,0-1,0 1,0-1,0-1,-1 1,1-1,0 1,0-2,0 1,0 0,5-2,4-2,1-1,-1-1,0 0,-1-1,1 0,-2-1,1-1,-1 0,0 0,-1-2,0 1,0-1,-1-1,-1 0,0 0,-1-1,0 0,-1 0,0-1,-1-1,0 1,0 1,-2-1,0 0,0-1,-1 1,-1 0,0-1,-1 0,-1 1,-1-15,0 5</inkml:trace>
</inkml:ink>
</file>

<file path=ppt/ink/ink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9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1,'-8'5,"1"0,0 0,0 1,1 0,-1 1,1-1,1 1,-1 0,1 1,0-1,1 1,0 0,0 0,1 1,0-1,0 1,-1 7,-22 156,19-94,-23 124,13-101,4 1,1 100,13-178</inkml:trace>
</inkml:ink>
</file>

<file path=ppt/ink/ink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9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47,'38'0,"32"0,14 0,-3 0,-5 0,-11-5,-7-1,-9 0,-7 1,-2 2,-3-4,-2-1,-8 2</inkml:trace>
</inkml:ink>
</file>

<file path=ppt/ink/ink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9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1,'0'33,"5"12,2-3</inkml:trace>
</inkml:ink>
</file>

<file path=ppt/ink/ink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39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0,'0'10,"0"7,0 2</inkml:trace>
</inkml:ink>
</file>

<file path=ppt/ink/ink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40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85,'-14'22,"1"2,2-1,0 2,1-1,2 1,0 1,2 0,-3 23,8-47,1 1,0 0,0-1,0 1,0 0,0 0,0-1,1 1,0 0,-1 0,1-1,0 1,0-1,0 1,0-1,1 1,-1-1,1 0,0 0,-1 0,1 0,0 0,0 0,0 0,0 0,1-1,-1 1,0-1,1 0,-1 1,1-1,-1 0,1-1,0 1,-1 0,1-1,0 1,0-1,-1 0,1 0,0 0,0 0,-1-1,1 1,0-1,-1 0,2 0,7-1,0-1,-1 0,1-1,-1 0,0 0,0-1,-1 0,1-1,-1 0,0-1,-1 0,0 0,0-1,0 0,-1 0,0-1,-1 0,0 0,0-1,-1 1,0-1,-1 0,0-1,0 1,-1-1,-1 1,0-1,0 0,-1-3,-7-98,6 110,-1-1,0 0,0 0,0 0,0 1,0-1,0 0,-1 1,0-1,1 1,-1 0,0 0,0-1,0 1,0 0,0 0,-1 1,1-1,-1 0,1 1,-1 0,1-1,-1 1,0 0,0 0,1 1,-1-1,0 1,0-1,0 1,0 0,0 0,0 0,0 0,-2 1,-17 3</inkml:trace>
</inkml:ink>
</file>

<file path=ppt/ink/ink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40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0 277,'254'-245,"-207"214,-48 72,-3 53,4-91,1-1,-1 1,1 0,0-1,0 1,0-1,0 0,1 1,-1-1,1 0,-1 0,1 0,0 0,0 0,0 0,0 0,0-1,0 1,0-1,0 1,1-1,-1 0,1 0,-1 0,1 0,-1 0,1-1,0 1,-1-1,1 0,0 0,-1 0,1 0,0 0,7-2,0 0,-1-1,1 0,-1 0,1-1,-1-1,0 0,-1 0,1 0,-1-1,0 0,0-1,-1 0,0 0,0 0,-1-1,0 0,3-6,52-50,-46 52</inkml:trace>
</inkml:ink>
</file>

<file path=ppt/ink/ink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47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58,'1'-1,"-1"0,1-1,0 1,-1-1,0 1,1-1,-1 1,0-1,0 1,0-1,0 1,0-1,0 1,0-1,0 1,-1-1,1 1,-1-1,1 1,-1 0,1-1,-1 1,0 0,0-1,1 1,-1 0,0 0,0 0,-1-1,1 1,0 0,0 1,0-1,-1 0,1 0,0 0,-1 1,1-1,0 1,-1-1,1 1,-1 0,1-1,-1 1,1 0,-2 0,-75-7,-67 52,142-44,0-1,0 1,1 0,-1 0,1 1,-1-1,1 0,-1 1,1 0,0-1,0 1,0 0,0 0,0 0,0 1,0-1,1 0,-1 1,1-1,0 1,0-1,0 1,0 0,0-1,0 1,1 0,-1 0,1-1,0 1,0 0,0 0,0 0,0 0,1-1,-1 1,1 0,0 0,0-1,0 1,0-1,0 1,0 0,1-1,-1 0,1 1,0-1,0 0,0 0,0 0,0 0,10 8,0-1,0-1,1 0,0-1,1 0,0-1,0 0,0-1,0-1,2 0,62 24,-76-28,0 0,0 1,0-1,0 1,0 0,0 0,0 0,0 0,0 0,-1 0,1 0,0 0,-1 1,1-1,0 1,-1-1,0 1,1 0,-1-1,0 1,0 0,0 0,0 0,0 0,-1 0,1 0,-1 0,1 0,-1 0,1 0,-1 0,0 1,0-1,0 0,-1 0,1 0,0 0,-1 0,1 0,-1 0,0 0,0 0,0 0,0 0,0 0,0 0,0-1,0 1,-1 0,1-1,-1 1,-16 9,0 0,0-2,-1 0,-1-1,1-1,-16 4,-15 5,22-6,3-1</inkml:trace>
</inkml:ink>
</file>

<file path=ppt/ink/ink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47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0,'-19'20,"-6"10,0 1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8T23:49:25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148 626,'-20'25,"2"0,1 1,0 1,2 1,1 0,2 1,1 0,-6 24,16-51,0-1,0 1,0 0,1 0,-1 0,1 0,-1 0,1-1,0 1,-1 0,1 0,0 0,0 0,1 0,-1 0,0 0,1 0,-1 0,1 0,-1 0,1-1,0 1,0 0,0 0,0-1,0 1,0-1,0 1,1-1,-1 1,1-1,-1 0,1 0,-1 1,1-1,0 0,-1 0,1-1,0 1,0 0,0-1,-1 1,1-1,0 1,0-1,0 0,0 0,0 0,0 0,0 0,0 0,2-1,15-6,0 0,-1-1,1-2,-1 0,-1 0,0-2,-1 0,0-1,-1 0,0-1,-1-1,-1-1,6-7,25-36,-3-3,-3-1,-2-1,1-12,-25 56,-1 0,-1-1,-1 0,-1 0,-1-1,-1 0,-1 0,-1-1,0 0,-2 1,-1-1,-1 0,0 0,-2 0,-1 0,-1 1,-1-2,3 19,0 1,0 0,-1 0,1-1,-1 1,0 1,0-1,-1 0,1 1,-1 0,0 0,1 0,-1 0,-1 0,1 1,0 0,-1 0,1 0,-1 0,1 1,-1 0,0 0,0 0,1 0,-1 1,0 0,0 0,0 0,0 0,0 1,1 0,-1 0,0 0,1 1,-1 0,0 0,1 0,0 0,0 0,-1 1,2 0,-1 0,0 0,-1 2,-14 9,1 1,1 1,0 1,1 0,1 1,0 1,2 0,0 1,1 0,1 1,1 0,1 1,1 0,1 1,0-1,2 1,1 1,1-1,1 0,1 1,1 0,1 8,3-12,1-1,1 0,1 0,1 0,0-1,1-1,1 1,1-1,0-1,1 0,1-1,0 0,1-1,1 0,0-1,1-1,0-1,1 0,1-1,-1-1,1 0,1-1,-1-2,1 1,1-2,-1-1,1 0,0-2,-1 0,10-1,12 1,-6-3</inkml:trace>
</inkml:ink>
</file>

<file path=ppt/ink/ink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52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6 985,'0'0,"1"-1,0 1,-1 0,1 0,-1-1,1 1,0 0,-1-1,1 1,-1 0,1-1,-1 1,1-1,-1 1,0-1,1 1,-1-1,1 0,-1 1,0-1,0 1,1-1,-1 0,0 1,0-1,0 0,0 1,1-1,-1 0,0 1,0-1,0 1,-1-1,1 0,0 1,0-1,0 0,0 1,-1-1,1 0,0 1,0-1,-1 1,1-1,-1 1,1-1,0 1,-1-1,1 1,-1-1,1 1,-1-1,1 1,-1 0,0-1,1 1,-1 0,1 0,-1-1,0 1,1 0,-1 0,0 0,1 0,-1 0,0 0,1 0,-2 0,154-152,-82 73,-3-4,-4-2,43-80,-94 146,32-57,-2-3,-4 0,-1-9,-36 84,17-36,-17 39,-1 1,1-1,-1 1,1-1,-1 1,1 0,-1-1,1 1,-1 0,1-1,-1 1,1 0,0 0,-1 0,1 0,-1-1,1 1,0 0,-1 0,1 0,-1 0,1 0,0 0,-1 1,1-1,-1 0,1 0,0 0,-1 0,1 1,-1-1,1 0,-1 1,1-1,-1 0,1 1,-1-1,1 1,-1-1,1 1,-1-1,0 0,1 1,-1 0,0-1,0 1,1-1,-1 1,0-1,0 1,0 0,0-1,1 1,-1-1,0 1,0 0,0-1,0 1,0-1,-1 1,1 0,0-1,0 1,0-1,-1 1,1 0,12 151,-13-111,-1 676,-7-665,9-51,-1 0,1 0,-1 0,0-1,1 1,-1 0,0 0,1-1,-1 1,0-1,0 1,0 0,0-1,0 0,0 1,0-1,0 1,1-1,-1 0,0 0,0 0,0 1,-1-1,1 0,0 0,0 0,0-1,0 1,0 0,0 0,0 0,0-1,1 1,-1-1,0 1,0-1,0 1,0-1,0 1,0-1,1 0,-1 1,0-1,1 0,-1 0,0 1,1-1,-1 0,0-1,-22-21,1-2,1 0,2-1,0-1,-4-11,-54-73,-64-26,134 134,5 5</inkml:trace>
  <inkml:trace contextRef="#ctx0" brushRef="#br0" timeOffset="1298.058">767 1041,'61'-33,"37"-21,-3-3,55-45,-112 72,-1-2,-2-1,-1-1,15-22,-31 31,-1 0,-1-1,-1-1,-1-1,-2 0,-1 0,0-1,-3-1,5-24,-9-37,-4 88,0 1,0-1,-1 1,1-1,-1 1,0 0,0-1,0 1,0 0,0-1,-1 1,1 0,-1 0,1 0,-1 0,0 0,1 1,-1-1,0 0,0 1,0-1,-1 1,1 0,0 0,0 0,-1 0,1 0,-1 0,1 1,-1-1,1 1,-1 0,-1-1,-7 4,0 0,-1 0,1 1,1 0,-1 1,1 0,-1 1,2 0,-1 1,1 0,0 0,0 1,1 0,0 1,0-1,-6 10,-8 6,1 1,0 1,2 1,1 1,1 0,2 1,1 1,1 0,1 1,2 0,1 1,8-20,0 0,0 0,1 1,1-1,0 0,1 0,0 0,0 0,2 0,-1-1,2 1,-1-1,2 0,-1 0,1-1,1 0,0 0,0 0,1-1,1 0,-1 0,1-1,1 0,-1-1,1 0,1 0,-1-1,1-1,0 0,1 0,-1-1,1 0,8 1,-4-4,0 0,0-1,1-1,-1 0,0-1,0-1,0 0,0-1,-1-1,1-1,-1 0,0-1,-1 0,0-1,0-1,-1 0,0-1,0 0,-1-1,0-1,-1 0,2-4,96-112,-107 126,0 0,0 0,1 0,-1 0,0 0,1 1,-1-1,1 1,0 0,-1 0,1 0,0 0,0 0,0 1,0-1,0 1,-1 0,1-1,0 2,0-1,0 0,0 0,0 1,0 0,0-1,-1 1,1 0,0 1,-1-1,1 0,0 1,-1-1,0 1,1 0,-1 0,0 0,0 0,0 0,0 0,0 1,-1-1,1 1,-1-1,1 1,-1-1,0 1,0 0,0 0,-1 0,1-1,0 1,-1 1,1 4,1 1,-2-1,1 0,-1 0,0 1,-1-1,0 0,0 0,-1 0,0 0,0 0,-1 0,0 0,-1-1,1 0,-2 1,1-1,-1-1,0 1,0-1,-3 4,-4 2,0 0,-1 0,-1-2,1 1,-1-2,-1 0,0 0,0-2,-1 0,0 0,2 0,25-6,25-5,-22 0,0 0,1 2,-1 0,1 0,0 1,0 1,-1 1,1 0,13 3,-13-1,1 0,0-1,1 0,-1-2,0 0,0 0,0-2,0 0,0 0,0-2,0 0,-1-1,1 0,-1-2,-1 1,1-2,-1 0,0-1,-1 0,7-7,133-124,-70 38,-83 102,1-1,-1 0,1 1,-1-1,1 0,-1 0,0 1,1-1,-1 0,0 0,0 1,0-1,1 0,-1 0,0 0,0 0,0 1,0-1,0 0,0 0,-1 0,1 1,0-1,0 0,-1 0,1 0,0 1,-1-1,1 0,-1 1,1-1,-1 0,1 1,-1-1,1 1,-1-1,1 0,-1 1,0 0,0-1,1 1,-1-1,0 1,1 0,-1-1,0 1,0 0,0 0,1 0,-1 0,0 0,0 0,0 0,0 0,-45 8,-100 99,141-105,0 2,0-1,0 1,0-1,1 1,0 1,-1-1,2 0,-1 1,0 0,1 0,0 0,0 0,1 1,-1-1,1 1,0 0,1-1,-1 1,1 0,0 0,1 0,-1 0,1 0,1 0,-1 0,1 0,0 0,0 0,0-1,1 1,0 0,0-1,1 1,0 0,3 0,0 0,0-1,0 1,1-1,0 0,0-1,1 0,-1 0,1 0,0-1,0-1,0 1,0-1,0 0,1-1,-1 0,0 0,1-1,-1 0,1 0,-1-1,0 0,1-1,4-1,10-3,-1-1,0 0,-1-2,0 0,0-2,0 0,-2-1,11-9,-16 11,0-1,-1-1,0 0,-1-1,0-1,-1 1,-1-2,0 0,-1 0,0 0,-1-1,-1-1,-1 1,0-1,-1 0,0-5,-4 18,-1 0,0 0,0-1,-1 1,1 0,-1 0,1 0,-1 0,-1 0,1 0,-1 0,1 0,-1 1,0-1,0 0,-1 1,1 0,-1-1,1 1,-1 0,0 0,0 1,-1-1,1 1,-1-1,1 1,-1 0,0 0,1 1,-1-1,0 1,0 0,0 0,0 0,0 0,-1 1,1 0,0 0,0 0,-3 0,6 0,-1-1,0 1,0 0,1 0,-1 0,0 0,0 0,0 0,1 0,-1 0,0 1,0-1,1 1,-1-1,0 1,1 0,-1-1,0 1,1 0,-1 0,1 0,-1 0,1 1,0-1,0 0,-1 1,1-1,0 1,0-1,0 1,1-1,-1 1,0-1,0 1,1 0,-1 0,1-1,0 1,-1 0,1 0,0 0,0-1,0 1,0 0,0 0,1 0,-1-1,1 1,-1 0,1-1,-1 1,1 0,0-1,0 1,0-1,0 1,0-1,0 1,0-1,0 0,1 1,-1-1,1 0,-1 0,0 0,1 0,57 11,-28-10</inkml:trace>
</inkml:ink>
</file>

<file path=ppt/ink/ink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2:01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405 22,'-20'-6,"0"1,-1 1,0 1,1 1,-1 1,0 1,0 0,0 2,0 0,0 2,1 0,-1 1,1 1,0 1,-18 10,33-14,1 0,0 0,0 1,0 0,0 0,1 0,-1 0,1 1,0-1,0 1,1 0,-1 0,1 0,0 0,0 0,1 0,0 1,0-1,0 0,0 1,1-1,0 1,0-1,1 1,-1-1,1 0,0 1,1-1,-1 0,1 0,0 1,0-2,1 1,-1 0,1 0,0-1,1 1,-1-1,1 0,0 0,-1 0,2-1,-1 1,0-1,1 0,0 0,-1-1,1 0,0 1,0-1,1-1,3 2,94 17,-84-18,-1 1,0 0,0 1,0 1,0 1,-1 0,0 1,0 1,12 8,-26-14,0 0,0 1,0-1,-1 1,1 0,0 0,-1-1,0 2,0-1,0 0,0 0,0 1,-1-1,1 1,-1-1,0 1,0 0,0-1,-1 1,1 0,-1 0,0-1,0 1,-1 0,1 0,0-1,-1 1,0 0,0-1,0 1,-1-1,1 1,-2 2,-2 2,1 0,-1-1,-1 1,1-1,-1 0,0 0,-1-1,0 0,0 0,0-1,-1 0,1 0,-7 3,-9 2,0-1,0-1,-1-1,0-1,-1-2,1 0,-1-1,1-1,-1-2,0 0,0-2,24 2,0 0,0 1,0-1,0 0,0 0,0 0,-1 0,1 0,0 0,0-1,0 1,0 0,0 0,0-1,0 1,0-1,0 1,0-1,0 1,0-1,0 0,0 1,0-1,1 0,-1 0,0 0,0 0,1 1,-1-1,1 0,-1 0,1 0,-1 0,1-1,0 1,-1 0,1 0,0 0,0 0,0 0,0 0,0 0,0 0,0-1,0 1,0 0,0 0,1 0,-1 0,0 0,1 0,-1 0,1 0,-1 0,1 0,0 0,-1 0,1 0,0 1,0-1,0-1,14-13</inkml:trace>
</inkml:ink>
</file>

<file path=ppt/ink/ink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2:01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142 510,'-10'52,"-7"23,-2 3,3-6,0-17,1-11,5-10,-2-5,2-8</inkml:trace>
  <inkml:trace contextRef="#ctx0" brushRef="#br0" timeOffset="144.654">1 30,'0'0</inkml:trace>
  <inkml:trace contextRef="#ctx0" brushRef="#br0" timeOffset="596.227">284 1017,'45'-44,"-2"-3,-2-2,-2-1,-2-2,-2-2,-3-1,21-50,-4 5,-33 92,-15 33,-7-7,0 1,2-1,0 1,2 0,0 0,0 0,2 0,1 0,0 0,1 0,1 0,1 0,1 0,0-1,1 0,1 0,1-1,1 0,0 0,-5-10,1 0,0-1,0 0,0 0,1 0,0-1,0 0,0 0,1 0,0-1,0 0,0 0,0-1,0 0,1 0,0-1,-1 0,1 0,0-1,0 1,0-2,0 1,0-1,0-1,0 1,0-2,0 1,0-1,-1 0,1 0,0-1,-1 0,0 0,0-1,0 0,0 0,4-5,1-3,-2-1,0-1,0 1,-1-2,-1 1,-1-1,0-1,0 1,-2-1,3-10,5-12,22-85,-30 99</inkml:trace>
  <inkml:trace contextRef="#ctx0" brushRef="#br0" timeOffset="900.323">1666 114,'-35'49,"2"1,2 2,3 1,2 1,-8 27,23-53,1 1,1 0,1 1,2 0,1 0,1 4,3-24,1 0,0 0,0 0,1 0,0 0,1-1,0 1,0 0,1-1,0 1,1-1,0 0,1 0,0-1,0 1,0-1,1 0,1 0,-1-1,3 2,-1-2,0 1,1-2,0 1,0-1,1-1,-1 0,1 0,0 0,1-2,-1 1,1-1,-1-1,1 0,0 0,0-1,0-1,0 1,0-2,0 0,4-1,3-3</inkml:trace>
  <inkml:trace contextRef="#ctx0" brushRef="#br0" timeOffset="1682.764">1863 820,'67'-28,"-1"-4,-2-2,43-31,-94 58,-1 0,0 0,0-1,-1-1,0 0,0 0,-1-1,0 0,-1-1,0 0,-1-1,0 0,-1 0,0 0,-1-1,-1 0,0 0,0-1,-1 0,1-11,-5 22,-1 1,0-1,1 0,-1 1,0-1,0 1,-1 0,1-1,0 1,-1 0,0 0,1 0,-1 0,0 0,0 0,0 0,0 1,0-1,0 1,-1-1,1 1,-1 0,1 0,0 0,-1 0,0 0,1 1,-1-1,0 1,1 0,-1-1,0 1,1 0,-1 1,0-1,1 0,-1 1,1 0,-1-1,1 1,-1 0,1 0,-1 1,1-1,0 0,-1 1,1 0,0-1,0 1,0 0,0 0,1 0,-2 2,-11 8,0 1,1 0,0 1,1 0,1 1,0 0,1 1,1 0,0 1,1 0,1 0,1 2,3-12,1 1,1 0,-1 0,1 0,0 0,1 0,0 0,0 0,1 0,0 0,1 0,-1-1,1 1,1 0,0-1,0 1,0-1,1 0,0 0,0 0,1-1,0 1,0-1,0 0,1 0,0-1,0 0,0 0,1 0,0-1,0 0,0 0,0-1,0 0,1 0,0-1,3 1,6 1,0 0,0-2,0 0,1-1,-1 0,1-2,-1 0,0-1,0-1,1 0,-2-1,1-1,0-1,-1 0,12-7,-1-1,-1-1,-1-1,0-1,-1-2,0 0,-2-1,-1-2,14-17,-26 29,0-2,-1 1,-1-1,0-1,-1 1,0-1,-1 0,0-1,-1 1,0-6,-3 18,-1-1,1 1,-1-1,1 1,-1-1,0 1,0-1,0 1,0-1,0 0,0 1,0-1,0 1,-1-1,1 1,-1-1,1 1,-1-1,1 1,-1 0,0-1,0 1,0 0,0-1,0 1,0 0,0 0,0 0,0 0,0 0,-1 0,1 0,0 0,-1 1,1-1,-1 1,1-1,-1 1,1-1,-1 1,1 0,-1-1,1 1,-1 0,-66 23,59-16,0 1,0 0,1 0,0 1,0 0,1 0,0 0,0 1,1 1,1-1,0 1,0-1,1 1,0 1,1-1,0 1,1-1,1 1,-1 0,2-1,0 1,0 0,2 8,0-15,0 0,1 0,-1 0,1 0,0 0,0-1,1 1,-1-1,1 0,0 0,0 0,1-1,-1 1,1-1,0 0,-1 0,1-1,1 1,-1-1,0 0,0-1,1 1,-1-1,1 0,-1-1,1 1,12 1,-1-2,0 1,1-2,-1 0,0-1,0-1,17-5,-18 3,0 0,0-1,0-1,-1-1,0 0,0-1,-1 0,-1-1,1-1,-1 0,-1-1,0 0,-1-1,-1 0,1-1,-2 0,0-1,-1 0,0 0,-2-1,1 1,-2-2,0 1,-1-1,-1 1,0-1,-1 0,-1 0,-1-10,0 26,1 0,-1 1,0-1,1 0,-1 0,0 0,0 0,0 0,0 0,0 0,0 0,0 0,0 0,-1 0,1 0,0 0,0 0,-1 0,1 0,-1 0,1 0,-1 0,1 0,-1 0,1 1,-1-1,0 0,0 1,1-1,-1 0,0 1,0-1,0 1,1-1,-1 1,0-1,0 1,0 0,0-1,0 1,0 0,0 0,0 0,0 0,0-1,0 2,0-1,0 0,0 0,0 0,0 0,0 1,0-1,0 0,0 1,0-1,0 1,0-1,1 1,-1-1,0 1,0 0,0-1,1 1,-1 0,0 0,-10 13,0 0,1 1,1 0,0 1,1 0,0 1,2-1,0 1,1 1,0-1,2 1,-1 5,1-12,0 0,0 0,2 0,-1 1,1-1,1 0,0 0,1 1,0-1,0 0,1 0,1 0,0 0,0 0,1 0,1-1,0 0,0 0,1 0,0 0,0-1,6 6,-8-10,1 0,0 0,0 0,0-1,0 1,1-1,-1-1,1 1,0-1,0 0,1 0,-1 0,1-1,-1 0,1-1,0 1,-1-1,1 0,0-1,0 0,0 0,0 0,-1-1,1 0,0-1,0 1,-1-1,1 0,-1-1,0 0,1 0,-1 0,-1 0,1-1,0 0,-1-1,3-1,6-13,-1 2</inkml:trace>
  <inkml:trace contextRef="#ctx0" brushRef="#br0" timeOffset="2033.011">3754 171,'-182'368,"119"-133,61-229,1 1,0 0,0-1,0 1,1 0,-1 0,2-1,-1 1,1 0,0 0,0-1,1 1,0 0,0-1,1 0,0 1,0-1,0 0,1-1,-1 1,1-1,1 1,-1-1,1 0,0-1,0 1,0-1,1 0,0 0,0-1,1 1,19 0,1-1,0-2,-1 0,1-2,0-1,6-2,64-27,-95 30,1-1,-1 1,0-1,1 1,-1-1,0 0,0 0,-1 0,1 0,0 0,-1 0,1-1,-1 1,1-1,-1 1,0-1,0 1,0-1,-1 1,1-1,-1 0,1 0,-1 1,0-1,0 0,0 0,0 1,0-1,-1 0,1 1,-1-1,0 0,-1-1,-8-19</inkml:trace>
  <inkml:trace contextRef="#ctx0" brushRef="#br0" timeOffset="2210.872">3359 537,'43'5,"29"2,12-6,-4-2,-6-2,-11 0,-10-4,-11-1,-2 1,-8-3,-5-1,-2 3,-5-3,-7 1</inkml:trace>
  <inkml:trace contextRef="#ctx0" brushRef="#br0" timeOffset="2461.218">4319 1,'6'92,"-3"1,-5 0,-7 36,-4-15,-5-2,-5 0,-23 63,43-165,1-1,-1 1,-1-1,0 0,0 0,0-1,-1 1,-1-1,1 0,-1 0,-1-1,0 0,0 0,0 0,0-1,-6 3,-10 3</inkml:trace>
</inkml:ink>
</file>

<file path=ppt/ink/ink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1:58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481 595,'-32'8,"2"0,-1 3,1 0,1 2,0 1,1 2,0 0,1 2,1 1,-2 3,22-18,-1 1,1 0,0 0,0 1,1 0,-1 0,1 0,1 1,-1-1,1 1,0 0,1 0,-1 1,1-1,1 1,0 0,0-1,0 1,1 0,0 0,0 0,1 0,0 0,1 0,0 0,0 0,1 0,0 0,0 0,0-1,1 1,1-1,-1 0,1 0,0 0,1 0,2 3,1-3,0 1,1-2,0 1,0-1,1 0,-1-1,1 0,0-1,1 0,-1 0,1-1,-1-1,1 0,0 0,0-1,0 0,0-1,0 0,0-1,0 0,0-1,0 0,-1-1,1 0,-1-1,6-2,27-13,-1-2,0-2,-2-1,0-3,-2-1,-1-1,-2-2,-1-2,-1-1,-2-2,-1-1,-2-1,17-32,-31 47,0-1,-2 0,-1 0,0-2,-2 1,-1-1,-2 0,0-1,-1 0,-2 0,-1 0,-1 0,-1 0,-1 0,-2 0,-1 0,0 0,-6-14,9 35,0 1,-1-1,0 1,1-1,-2 1,1 0,-1 0,1-1,-1 2,-1-1,1 0,-1 1,0-1,0 1,0 0,0 1,-1-1,0 1,1 0,-1 0,0 0,-1 0,1 1,0 0,-1 0,1 1,-1-1,0 1,1 1,-1-1,0 1,0 0,1 0,-1 0,0 1,0 0,1 0,-1 1,-6 2,0 1,0 1,0 0,1 0,0 1,1 1,-1 0,1 0,1 1,0 0,0 1,1 0,0 0,0 1,1 0,1 0,-4 10,-2 2,2 1,1 1,1 0,1 0,2 0,0 1,1 0,1 11,2-20,1 0,0-1,1 1,1 0,0-1,2 1,-1-1,2 0,0 0,1-1,1 1,1-1,0 0,0-1,2 0,-1-1,2 0,0 0,0-1,1 0,9 6,-1-4,0 0,1-1,0-1,1-1,0-1,1-1,0-1,0-1,1-1,0-1,0-1,0-2,1 0,-1-1,0-2,7-1,111-12,-119 8</inkml:trace>
  <inkml:trace contextRef="#ctx0" brushRef="#br0" timeOffset="283.71">1 1103,'105'0,"183"1,1-13,3-14,-177 14,1 5,38 5,-128 2</inkml:trace>
  <inkml:trace contextRef="#ctx0" brushRef="#br0" timeOffset="835.938">368 1442,'-21'17,"0"0,2 1,0 2,2 0,0 0,1 2,1 0,1 1,-6 13,16-31,1 1,0 0,0 0,0 0,1 0,0 1,0-1,1 0,-1 1,1 0,1-1,-1 1,1-1,0 1,1 0,0-1,0 1,0-1,1 1,0-1,0 0,0 1,1-1,0 0,0-1,1 1,0 0,0-1,0 0,0 0,1 0,0-1,0 1,0-1,0 0,1-1,-1 1,1-1,0 0,0-1,1 1,-1-1,4 0,7-4,1 0,-1-2,0 0,0-1,-1-1,1 0,-1-1,-1-1,1-1,-1 0,-1-1,1 0,-2-1,0-1,0 0,-1-1,3-4,11-5,0-1,-2-2,0 0,-2-2,-1 0,-1-2,-1 0,-2-1,-1 0,-1-2,-2 0,-1 0,-1-1,-2-1,-2 1,-1-1,0-10,-7 30,0-1,-1 1,-1 0,0 0,-1 0,-1 0,0 0,0 1,-2 0,1 0,-4-3,8 12,-1 0,1-1,-1 1,0 0,0 1,-1-1,1 0,-1 1,1 0,-1 0,0 0,-1 0,1 1,0-1,-1 1,1 0,-1 1,0-1,0 1,1 0,-1 0,0 0,0 1,0 0,0 0,0 0,0 0,0 1,0 0,0 0,1 0,-1 0,-4 3,2-1,0 1,0 1,1-1,0 1,0 0,0 1,0-1,1 1,0 0,0 0,0 1,1 0,0-1,1 2,-1-1,1 0,1 0,-1 1,1 0,-20 151,22-140,0 0,1-1,0 1,2 0,0-1,2 1,0-1,0 0,2-1,0 0,1 0,1 0,1-1,0 0,1-1,0 0,1-1,1 0,1-1,0 0,0-1,1-1,7 4,161 52,-164-63</inkml:trace>
  <inkml:trace contextRef="#ctx0" brushRef="#br0" timeOffset="1999.518">1468 1075,'-17'56,"-29"114,-88 142,115-243,19-67,0 0,0 0,0 0,1 0,-1-1,1 1,-1 0,1 0,0 0,-1-1,1 1,0 0,0-1,0 1,0-1,1 1,-1-1,0 0,1 1,-1-1,1 0,-1 0,1 0,-1 0,1 0,0 0,0-1,-1 1,1 0,0-1,0 1,0-1,0 0,0 0,1 0,12 1,1 0,0-1,0-1,-1-1,1 0,-1-1,1-1,-1 0,0-1,0-1,-1 0,2-2,10-22,-27 13</inkml:trace>
  <inkml:trace contextRef="#ctx0" brushRef="#br0" timeOffset="2238.948">1073 1357,'38'9,"37"4,11-1,0-7,-10-4,-13-2,-13-2,-9 0,-8 1,-4-4,-7-2</inkml:trace>
</inkml:ink>
</file>

<file path=ppt/ink/ink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2:12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57 424,'2'-2,"-1"0,1 0,-1 0,1 1,0-1,0 1,0-1,0 1,0 0,0 0,0 0,0 0,0 0,1 0,-1 0,0 1,0-1,1 1,-1 0,1 0,-1-1,0 2,1-1,-1 0,0 0,1 1,-1-1,0 1,1 0,-1 0,0 0,0 0,11 2,-1-1,1 0,0 0,0-2,0 1,-1-2,1 0,12-2,146-32,-12 1,-147 31</inkml:trace>
  <inkml:trace contextRef="#ctx0" brushRef="#br0" timeOffset="250.926">1 621,'43'-5,"38"-6,16-1,-5 1,-13-3,-15 2,-14 3,-10 3,-8 2,-3 2,-3 1,-1 1,-4 1</inkml:trace>
  <inkml:trace contextRef="#ctx0" brushRef="#br0" timeOffset="3146.232">932 960,'67'-57,"210"-198,-257 233,-1-1,-1-1,-1 0,-1-1,-1-1,-1-1,-1 0,-2 0,0-3,-10 29,0-1,0 0,0 1,0-1,0 0,0 0,-1 0,1 0,-1 0,1 0,-1 1,0-1,0 0,0 0,0 0,0 0,0 0,0 0,-1 0,1 0,-1 0,1 0,-1 0,0 0,0 0,0 1,0-1,0 0,0 1,0-1,-1 1,1-1,-1 1,1-1,-1 1,1 0,-1 0,0 0,1 0,-1 0,0 0,0 1,0-1,0 0,0 1,0 0,1-1,-1 1,0 0,0 0,0 0,0 0,-1 0,-9 6,-1 0,1 1,1 1,-1-1,1 2,1 0,0 0,0 1,0 0,1 0,1 1,0 0,1 1,0 0,0 0,1 1,1-1,0 1,1 0,0 3,0-10,2 0,-1 0,1 0,0 0,0 0,1 1,-1-1,1 1,1-1,-1 1,1-1,1 1,-1-1,1 1,0-1,0 0,1 1,0-1,0 0,1 0,-1 0,1 0,0 0,1-1,0 1,-1-1,2 0,-1 0,0-1,5 4,0 0,1-1,0 0,1-1,0 0,0 0,0-1,0-1,1 0,0 0,0-1,0-1,0 0,0-1,0 0,1-1,-1 0,0-1,1 0,-1-1,0 0,0-1,0 0,8-5,3-1,-1-1,0-1,-1-1,0-1,-1-1,0-1,-1 0,-1-2,-1 0,0-1,-1 0,-1-1,-1-1,-1-1,6-11,-13 20,24-59,-29 69,0 1,-1-1,0 0,1 1,-1-1,0 0,0 0,0 1,0-1,0 0,0 1,0-1,-1 0,1 1,-1-1,1 0,-1 1,1-1,-1 1,0-1,0 1,0-1,0 1,0 0,0-1,0 1,0 0,-1 0,1 0,0 0,-1 0,1 0,-1 0,1 0,-1 1,0-1,1 0,-2 1,-3 0,0 1,0 1,0-1,0 1,1 0,-1 1,1-1,0 1,-1 0,1 0,0 1,1-1,-1 1,1 0,-1 1,1-1,0 1,1-1,-1 1,1 0,0 1,0-1,1 0,0 1,0 0,-1 2,-3 0,1-1,0 2,1-1,-1 0,1 1,1 0,0 0,0 0,1 0,0 1,0-1,1 0,1 1,-1-1,2 1,-1-1,1 1,0-1,1 1,0-1,1 0,0 0,0 0,1 0,0-1,1 1,0 0,2-2,0-1,0 1,0-1,1-1,0 1,0-1,0-1,1 1,-1-1,1-1,0 0,0 0,0 0,1-2,-1 1,0-1,1 0,-1-1,1 0,-1 0,1-1,-1-1,1 1,-1-2,0 1,0-1,4-2,7-3,0 0,-1-2,1 0,-2-1,0-1,0-1,-1 0,-1-1,0-1,-1-1,9-12,-13 16,-2-1,0 0,0 0,-1-1,-1-1,0 1,-1-1,-1 0,0 0,-1-1,-1 1,0-1,-1 0,-1 0,0 0,-2-7,2 21,-1-1,0 1,0 0,0-1,0 1,0 0,-1-1,1 1,-1 0,1-1,-1 1,0 0,0 0,0 0,0 0,0 0,0 0,-1 0,1 0,-1 0,1 1,-1-1,0 0,0 1,0-1,0 1,0 0,0 0,0 0,0 0,0 0,0 0,-1 0,1 1,0-1,-1 1,1 0,0 0,-1 0,1 0,0 0,-1 0,1 0,-2 1,-5 6,-1 0,2 1,-1 0,1 0,0 1,1 0,0 0,0 1,1 0,0 0,1 1,0-1,1 1,0 0,1 0,0 1,0-1,2 1,-1-1,1 3,-3 4,3-11,-1 1,1 0,0-1,0 1,1 0,0-1,1 1,0 0,0 0,0-1,1 1,0-1,1 0,-1 1,2-1,-1 0,1 0,0-1,0 1,0-1,1 0,0 0,1-1,-1 1,1-1,0 0,0-1,1 1,-1-1,1-1,0 1,0-1,0 0,8 1,-7-1,1 0,0-1,0 0,1-1,-1 0,0 0,1-1,-1 0,0-1,0 0,1-1,2 0,11-4</inkml:trace>
  <inkml:trace contextRef="#ctx0" brushRef="#br0" timeOffset="3461.662">2879 226,'-21'25,"-11"10,1 1,3 1,1 2,1 1,3 1,-2 7,22-42,0 1,1 0,-1 0,2 0,-1 0,1 0,0 1,0-1,1 0,0 1,0-1,1 0,0 1,0-1,1 0,0 0,0 0,0 0,1 0,0 0,1-1,-1 0,1 1,1-1,-1-1,1 1,0-1,0 1,0-1,1-1,0 1,0-1,0 0,0 0,4 0,94 9,-80-14</inkml:trace>
  <inkml:trace contextRef="#ctx0" brushRef="#br0" timeOffset="3798.62">3246 367,'-21'23,"2"1,0 1,2 1,1 0,1 1,1 1,1 0,2 1,1 0,-1 9,10-36,-1 1,1 0,0 0,0 0,1 1,-1-1,1 0,-1 0,1 0,0 0,0 1,1-1,-1 0,0 0,1 0,0 0,0 0,0 0,0 0,0 0,1 0,0 0,-1-1,1 1,0 0,0-1,0 0,0 1,1-1,-1 0,1 0,-1 0,1-1,0 1,-1 0,1-1,0 0,3 1,13 0,-1-1,1-1,0 0,0-1,0-2,-1 0,1 0,-1-2,0 0,0-2,3-1,0-1,0 0,-1-1,0-1,-1-1,0-1,-1 0,0-1,-1-1,-1-1,0-1,-2 0,0-1,0 0,-2-1,1-2,-11 17,0-1,0 0,0 0,-1 1,1-1,-1 0,0 0,-1 0,1 0,-1 0,0-1,0 1,-1 0,1 0,-1 0,0 0,-1 0,1 1,-1-1,0 0,0 0,0 1,-1-1,0 1,0 0,0 0,0 0,0 0,-1 1,0-1,0 1,0 0,0 0,0 0,0 1,-1-1,0 1,1 0,-1 1,0-1,0 1,0 0,-4-1,-2 1,0 0,-1 0,1 1,-1 0,1 1,0 1,-1-1,1 2,0 0,0 0,0 1,1 0,-1 1,1 0,0 1,0 0,1 0,0 1,0 1,-3 3,-7 7</inkml:trace>
  <inkml:trace contextRef="#ctx0" brushRef="#br0" timeOffset="4164.803">4149 254,'-15'6,"-1"0,2 1,-1 1,1 0,0 1,0 1,1 0,1 1,0 0,0 1,1 0,1 1,0 0,-2 4,11-12,0 0,1 0,-1-1,1 1,0 0,1 0,-1-1,1 1,0 0,0-1,0 1,1 0,0-1,-1 0,2 1,-1-1,0 0,1 0,0 0,0-1,0 1,0-1,1 1,-1-1,1 0,0 0,0-1,0 1,0-1,0 0,1 0,-1 0,1-1,3 2,42 32,-46-32,-1-1,1 1,-1 0,0 0,0 0,0 0,0 1,0-1,-1 1,0 0,1 0,-1-1,-1 1,1 1,-1-1,1 0,-1 0,0 0,-1 1,1-1,-1 1,0-1,0 0,0 1,-1-1,1 0,-1 1,0-1,0 0,-1 0,1 0,-1 0,0 0,0 0,0 0,-1 0,1-1,-1 1,0-1,0 0,0 0,-1 0,1 0,-1 0,-10 5,0-1,0 0,-1-1,0-1,0 0,-1-1,0-1,1 0,-1-1,0-1,-14 0,6-1</inkml:trace>
  <inkml:trace contextRef="#ctx0" brushRef="#br0" timeOffset="4484.188">4713 28,'-48'40,"1"3,2 1,2 3,-16 25,39-49,1 1,1 0,1 1,1 1,1 1,2 0,0 1,-4 20,15-37,1 0,1 0,0 0,0 0,1 0,0 0,1 0,0 0,1-1,0 1,1-1,0 1,1-1,0-1,0 1,1-1,1 1,-1-2,1 1,1-1,-1 0,2 0,-1-1,1 0,0-1,0 0,1 0,-1-1,1 0,1-1,-1 0,1-1,-1 0,1 0,0-1,0-1,0 0,7 0,39 0,-33-1</inkml:trace>
  <inkml:trace contextRef="#ctx0" brushRef="#br0" timeOffset="5646.153">4770 621,'28'1,"-1"-1,1-2,-1-1,1-1,-1-1,0-1,-1-2,0 0,0-2,0-1,-1-1,-1-1,10-7,-23 10,-1-1,0 0,-1 0,0-1,0 0,-1-1,-1 0,0 0,-1-1,-1 1,0-1,0 0,-1-1,-3 12,0 1,0-1,-1 1,1 0,0-1,-1 1,1-1,-1 0,0 1,0-1,0 1,0-1,0 1,-1-1,1 0,-1 1,0 0,0-1,1 1,-2-1,1 1,0 0,0 0,-1-1,1 1,-1 0,0 0,1 1,-1-1,0 0,0 1,0-1,0 1,-1-1,1 1,0 0,-1 0,1 0,0 0,-1 0,1 1,-1-1,0 1,1 0,-1 0,1-1,-3 2,-6 2,0 0,1 1,-1 0,1 1,0 0,0 0,1 1,0 1,0-1,0 2,1-1,0 1,0 0,1 1,0 0,1 0,-1 0,2 1,0 0,0 0,0 0,2 1,-1-1,1 1,1 0,0 0,0 0,1 0,1 1,0-1,0 3,1-8,0-1,1 1,0-1,0 1,0-1,0 0,1 0,0 1,0-2,0 1,1 0,-1-1,1 0,0 1,0-2,1 1,-1 0,1-1,0 0,0 0,0 0,0-1,1 1,-1-1,1-1,2 2,5 0,0 0,1 0,-1-2,1 1,-1-2,0 1,1-2,-1 0,1-1,-1 0,1-1,8-3,0-1,-1-1,1-1,-2-1,1-1,-2-1,1-1,-2 0,1-2,-2 0,0 0,-1-2,-1 0,0-1,-1 0,-1-2,6-12,-60 145,40-110,0 0,1 1,-1-1,1 0,0 0,-1 1,2-1,-1 0,0 0,1 1,-1-1,1 0,0 0,0 0,0 1,0-1,1 0,-1-1,1 1,0 0,0 0,0-1,0 1,0-1,1 0,-1 1,1-1,-1 0,1-1,0 1,0 0,0-1,0 1,0-1,0 0,0 0,0 0,0-1,2 1,5 0,1 0,0 0,0-1,0 0,-1-1,1 0,0-1,0 0,-1-1,0 0,1-1,-1 0,0 0,-1-1,1 0,-1-1,0 0,0-1,-1 0,0 0,0-1,5-6,15-13,-9 11,-1-1,0 0,-1-2,-1 0,-1-1,-1 0,-1-1,0-1,2-8,-14 28,0 1,0 0,0-1,0 1,0-1,0 1,0-1,0 0,-1 1,1-1,-1 0,1 0,-1 0,0 1,1-1,-1 0,0 0,0 0,-1 1,1-1,0 0,0 0,-1 1,1-1,-1 0,0 0,1 1,-1-1,0 1,0-1,0 1,0-1,0 1,-1-1,1 1,0 0,-1 0,1 0,-1-1,1 1,-1 1,1-1,-1 0,0 0,1 1,-1-1,0 1,1-1,-1 1,0 0,0-1,0 1,1 0,-1 0,0 0,0 1,0-1,1 0,-1 1,0 0,-12 7,2 0,-1 1,1 1,1 0,-1 1,2 0,0 1,0 0,1 0,0 1,1 0,1 1,0 0,1 0,0 0,1 1,1 0,0 0,1 0,1 0,-1 16,2-24,0 0,0 0,1 0,0 1,0-1,0 0,1 1,0-1,1 0,0 0,0 0,0 0,1 0,0-1,0 1,1-1,0 0,0 0,0 0,1 0,0-1,0 0,0 0,0 0,1 0,0-1,0 0,0 0,1-1,-1 0,1 0,4 1,-3-2,1-1,-1 0,0-1,1 1,-1-2,0 1,1-1,-1 0,0-1,0 0,0 0,0-1,0 0,0 0,-1-1,0 0,1 0,-2-1,1 0,0 0,-1-1,4-3,11-9</inkml:trace>
  <inkml:trace contextRef="#ctx0" brushRef="#br0" timeOffset="6003.076">6576 170,'-138'249,"135"-242,-6 6,2-1,0 2,0-1,1 1,1 0,0 0,1 0,1 1,0-1,1 1,0 0,2 0,-1 0,2 0,0 1,1-11,0 0,1 0,0 0,-1 0,2-1,-1 1,0-1,1 0,0 0,0 0,0 0,0-1,1 1,-1-1,1 0,0-1,0 1,0-1,0 0,0 0,1-1,-1 0,1 1,-1-2,1 1,1-1,7 2,0-2,1 0,-1-1,0 0,0-1,0-1,-1 0,1-1,12-4,-24 7,0 1,-1-1,1 0,0 0,0 1,0-1,-1 0,1 0,0-1,-1 1,1 0,-1 0,0-1,1 1,-1-1,0 0,0 1,0-1,0 0,0 1,0-1,0 0,-1 0,1 0,-1 0,1 0,-1 0,0 1,0-1,0 0,0 0,0 0,0 0,0 0,-1 0,1 0,-1 0,1 0,-1 0,0 0,0 1,0-1,0 0,0 0,-10-10</inkml:trace>
  <inkml:trace contextRef="#ctx0" brushRef="#br0" timeOffset="6248.22">6238 424,'43'0,"29"-5,6-2,-4 1,-11 1,-11 1,-9 2,-8-4,-4 0,-3 0,-7 1</inkml:trace>
  <inkml:trace contextRef="#ctx0" brushRef="#br0" timeOffset="6500.198">6915 0,'25'63,"-4"2,-2 0,-2 1,-4 0,-3 1,-2 1,-4-1,-3 1,-3 20,2-77,-1 0,-1 1,0-1,0 0,-1 0,-1 0,0 0,0 0,-1-1,0 0,-1 0,0 0,-1-1,0 1,0-2,-1 1,0-1,-1 0,0-1,0 0,0 0,-1-1,0 0,0-1,0 0,-4 0,-14 7,3-1</inkml:trace>
</inkml:ink>
</file>

<file path=ppt/ink/ink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2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0 339,'79'0,"215"-11,8-24,-193 24,-109 11,0 0,-1 0,1 1,-1-1,1 0,0 0,-1 0,1 0,0 1,0-1,-1 0,1 0,0 0,-1 1,1-1,0 0,0 1,0-1,-1 0,1 0,0 1,0-1,0 0,0 1,-1-1,1 1,0-1,0 0,0 1,0-1,0 0,0 1,0-1,0 0,0 1,0-1,0 1,0-1,1 0,-1 1,0-1,0 0,0 1,0-1,1 0,-1 1,0-1,0 0,0 0,1 1,-1-1,0 0,1 0,-1 1,0-1,1 0,-1 0,0 0,1 0,-1 0,0 1,1-1,-15 5</inkml:trace>
  <inkml:trace contextRef="#ctx0" brushRef="#br0" timeOffset="249.969">84 565,'44'0,"37"0,11 0,-2 0,-5-5,-14-1,-13 0,-7 1,-7 2,-7 1,-5 0,-2 2,-7 5,-3 1,-4 0</inkml:trace>
  <inkml:trace contextRef="#ctx0" brushRef="#br0" timeOffset="813.954">338 1,'48'22,"-2"2,0 3,35 27,42 24,-67-45,-2 2,-2 3,-1 2,9 12,-58-50,1 1,0-1,-1 1,0 0,1 0,-1 0,0 0,-1 0,1 1,-1-1,1 0,-1 1,0-1,0 1,0 0,-1-1,1 1,-1 0,0-1,0 1,0 0,-1-1,1 1,-1 0,0-1,0 1,0-1,0 1,-1-1,1 0,-1 1,0-1,0 0,0 0,-1 0,1-1,-2 2,-109 91,-143 63,36-41,202-104</inkml:trace>
</inkml:ink>
</file>

<file path=ppt/ink/ink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2:37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438 339,'-6'-6,"0"0,-1 1,0 0,0 0,0 0,-1 1,1 0,-1 1,0 0,0 0,-1 0,1 1,0 1,-1-1,1 1,-1 1,1-1,-1 1,1 1,-1 0,1 0,-1 1,1 0,0 0,-1 1,1 0,1 0,-1 1,0 0,1 0,-5 4,-10 5,4-4,1 1,0 0,1 2,0 0,0 0,1 2,-12 13,25-24,0-1,1 1,-1 0,0-1,1 1,0 0,0 0,-1 0,2 0,-1 0,0 0,1 0,-1 0,1 0,0 0,0 1,0-1,0 0,1 0,-1 0,1 0,0 0,0 0,0 0,0 0,1 0,-1-1,1 1,0 0,-1-1,1 1,0-1,0 0,1 1,3 3,0 0,1-1,0 0,0 0,0-1,0 1,1-2,-1 1,1-1,0 0,0-1,4 1,159 32,-168-35,-1 0,1 1,-1-1,1 1,-1 0,0 0,0 0,1 0,-1 0,0 0,0 1,0-1,0 1,0-1,0 1,-1 0,1-1,-1 1,1 0,-1 0,1 1,-1-1,0 0,0 0,0 0,0 1,-1-1,1 1,-1-1,1 0,-1 1,0-1,0 1,0-1,0 1,0-1,-1 1,1-1,-1 0,1 1,-1-1,0 0,0 1,0-1,0 0,-1 0,0 1,-10 14,-2-1,0-1,-1-1,0 0,-1 0,-1-2,0 0,-1-1,0-1,-1 0,0-1,0-1,-4 0,-51 7,74-16,-1 1,1-1,-1 1,1-1,-1 1,1-1,0 1,-1-1,1 1,0-1,-1 1,1-1,0 1,0-1,0 0,-1 1,1-1,0 0,0 1,0-1,0 0,0 1,0-1,0 1,0-1,0 0,1 1,-1-1,0 0,0 1,0-1,1 1,-1-1,0 1,1-1,-1 0,1 1,-1 0,0-1,1 1,-1-1,1 1,-1-1,1 1,-1 0,1-1,0 1,-1 0,1 0,11-11</inkml:trace>
  <inkml:trace contextRef="#ctx0" brushRef="#br0" timeOffset="236.594">805 565,'-14'38,"-10"23,-1 6,4-5,6-7,5-8,4-13</inkml:trace>
  <inkml:trace contextRef="#ctx0" brushRef="#br0" timeOffset="484.646">776 1,'5'38,"2"18,-1-1</inkml:trace>
  <inkml:trace contextRef="#ctx0" brushRef="#br0" timeOffset="766.13">1002 989,'47'-105,"4"3,41-59,-68 134,-24 27,1 0,0 0,-1 0,1 0,-1 0,1 0,0 0,-1 0,1 0,-1 0,1 0,0 0,-1 0,1 1,-1-1,1 0,-1 0,1 1,-1-1,1 0,-1 1,1-1,-1 0,1 1,-1-1,0 1,1-1,-1 1,0-1,1 1,-1-1,0 1,0-1,1 1,-1-1,0 1,0 0,0-1,0 1,0-1,0 1,0 0,0-1,0 1,0-1,0 1,0-1,0 1,0 0,-1-1,1 1,0-1,0 95,-2-82,1 0,0 0,1 1,1-1,0 0,0 0,2 0,-1 0,2 0,-1-1,2 1,0-1,4 6,-7-15,0 0,0 0,0 0,1-1,-1 1,1-1,-1 1,1-1,0 0,0 0,0 0,1-1,-1 1,0-1,0 0,1 0,-1 0,1 0,-1 0,1-1,-1 1,1-1,0 0,-1 0,1-1,-1 1,1-1,-1 0,1 0,-1 0,1 0,-1 0,0-1,2-1,99-74,-88 57,-1-1,-1 0,-1-1,-1 0,-1-1,5-14,-6 13</inkml:trace>
  <inkml:trace contextRef="#ctx0" brushRef="#br0" timeOffset="1036.047">2074 85,'-49'58,"1"3,4 1,2 3,3 1,-22 54,54-109,0 1,1 0,1 0,0 1,0-1,1 1,1 0,0 0,1 1,1-1,0 1,0-1,1 0,1 1,1-1,-1 1,2-1,0 0,1 0,0 0,1-1,0 0,1 1,0-2,9 12,-6-11,1-1,0 0,1-1,0 0,1-1,0 0,0-1,1 0,0-1,1 0,-1-1,1-1,0 0,1-1,-1 0,1-1,0-1,10 0,3-2,-4 0</inkml:trace>
  <inkml:trace contextRef="#ctx0" brushRef="#br0" timeOffset="1852.97">2187 819,'35'-14,"-2"-2,0-2,0 0,-2-2,-1-2,0-1,21-22,-42 39,-1-1,-1 1,1-2,-1 1,-1-1,1 0,-1 0,-1-1,1 0,-1 0,-1 0,0 0,0-1,-1 0,0 0,-1 0,0 0,0-5,-2 14,0 0,0 0,0 1,0-1,0 0,0 0,0 0,0 0,-1 1,1-1,0 0,-1 0,1 1,0-1,-1 0,1 1,-1-1,1 0,-1 1,1-1,-1 0,0 1,1-1,-1 1,0 0,1-1,-1 1,0-1,0 1,1 0,-1 0,0-1,0 1,0 0,0 0,1 0,-1 0,0 0,0 0,0 0,1 0,-1 0,0 0,0 1,0-1,0 0,1 0,-1 1,0-1,1 1,-1-1,0 0,0 1,1-1,-1 1,1 0,-1-1,1 1,-1 0,1-1,-1 1,-39 37,26-15,0 0,1 1,1 0,2 0,0 1,1 1,0 8,7-29,1 0,-1 1,1-1,0 1,1-1,-1 1,1-1,0 1,1 0,-1-1,1 1,0-1,0 1,1-1,0 0,0 1,0-1,0 0,1 0,0-1,0 1,0 0,1-1,-1 0,1 0,0 0,1 0,-1-1,0 1,1-1,0 0,0-1,0 1,0-1,0 0,0 0,1 0,-1-1,3 1,11-1,1 0,0-2,0 0,0-1,-1-1,1 0,-1-2,0 0,0-2,-1 0,1 0,-1-2,-1 0,0-2,0 1,-1-2,-1 0,0-1,0-1,-1 0,-1-1,-1 0,0-1,-1-1,0 1,-2-2,0 1,2-8,21-88,-31 112,-1 0,1-1,-1 1,1 0,-1 0,1 0,-1 0,0-1,1 1,-1 0,0 0,0-1,0 1,0 0,0 0,0-1,-1 1,1 0,0 0,-1-1,1 1,-1 0,1 0,-1 0,1 0,-1 0,0 0,1 0,-1 0,0 0,0 0,0 0,0 0,0 0,0 1,0-1,0 0,0 1,0-1,0 1,-1-1,1 1,0 0,0-1,-1 1,1 0,0 0,0 0,-1 0,1 0,0 0,0 0,-1 0,1 1,0-1,0 0,0 1,-1-1,1 1,0-1,0 1,0 0,0-1,0 1,0 0,-7 7,0 0,1 1,0 0,0 0,1 1,0 0,0 0,1 0,1 1,0-1,0 1,1 0,1 0,0 0,0 1,0 6,3-11,-1-1,1 1,1-1,-1 0,1 0,0 1,0-1,1 0,-1-1,1 1,1 0,-1-1,1 0,0 0,0 0,1 0,-1-1,1 1,0-1,0 0,1-1,-1 1,1-1,-1 0,1-1,0 1,0-1,1 0,-1-1,0 1,1-1,-1 0,0-1,1 0,-1 0,1 0,-1-1,1 0,-1 0,0 0,6-3,5-5,0 0,-1-1,0-1,0 0,-2-2,1 1,-1-2,-1 0,-1 0,0-1,-1-1,0 0,-1-1,-1 0,-1 0,0 0,-1-1,-1-1,-1 1,-1-1,1-8,-6-35,-24 81,14 4,2 1,1 0,1 1,1-1,1 1,1 1,1-1,1 0,2 1,0-1,3 14,-3-24,0-7,0 0,0 0,0 0,1 0,0 0,1 0,0-1,0 1,1 0,-1-1,2 0,-1 0,1 0,0 0,0 0,1-1,0 0,0 0,1 0,0 0,0-1,0 0,0 0,1-1,0 0,-1 0,2 0,-1-1,0 0,1-1,-1 1,1-1,0-1,0 0,0 0,0 0,0-1,0 0,0-1,21-5,-4-1</inkml:trace>
  <inkml:trace contextRef="#ctx0" brushRef="#br0" timeOffset="2650.031">3993 255,'-72'245,"-8"24,78-264,0-1,0 1,1 0,-1-1,1 1,0 0,1 0,-1 0,1 0,0 0,0 0,0-1,1 1,-1 0,1 0,0 0,1 0,-1-1,1 1,0-1,0 1,1-1,-1 0,1 1,0-1,0-1,0 1,1 0,-1-1,1 0,0 0,0 0,0 0,0 0,1-1,-1 0,1 0,-1 0,4 0,3 0,1 0,0-2,-1 1,1-2,0 0,-1 0,1-1,-1 0,1-1,-1 0,0-1,0 0,-1-1,1 0,4-3,-14 7,1 0,0 0,-1 0,1 0,-1 0,0 0,1-1,-1 1,0 0,0-1,0 1,0-1,0 1,0-1,0 1,0-1,-1 0,1 1,-1-1,1 0,-1 0,1 0,-1 1,0-1,0 0,0 0,0 0,0 1,-1-1,1 0,-1 0,0-1,-6-17</inkml:trace>
  <inkml:trace contextRef="#ctx0" brushRef="#br0" timeOffset="2850.398">3626 481,'39'4,"31"8,9 0,1-1,-9-2,-11-4,-7-1,-7-3,-7-5,-5-3,-3 0,-8 2</inkml:trace>
  <inkml:trace contextRef="#ctx0" brushRef="#br0" timeOffset="3169.213">4502 57,'26'77,"25"74,28 150,-70-250,-3 1,-2 0,-3 0,-1 0,-7 39,6-82,0 1,-1-1,0 0,0 0,-1 0,0-1,-1 1,0-1,0 1,-1-1,0-1,-1 1,1-1,-1 0,-1 0,1 0,-1-1,-1 0,1-1,-1 1,0-1,0-1,0 0,0 0,-1 0,0-1,0 0,-3 0,-13 4,14-3,1-1,-1 0,0 0,0-2,0 1,0-1,0-1,-1 0,-3 0,-3-5</inkml:trace>
</inkml:ink>
</file>

<file path=ppt/ink/ink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2:33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848 537,'-26'11,"1"1,1 1,0 1,0 1,2 1,0 1,1 1,-13 15,28-27,1 0,0 0,0 1,1 0,0 0,0 0,0 0,1 1,0-1,1 1,0 0,0-1,1 1,-1 0,2 0,-1 2,1-7,0 1,0 0,0 0,1 0,-1-1,1 1,0 0,0-1,0 1,0 0,1-1,-1 1,1-1,0 0,0 0,0 1,1-1,-1-1,1 1,0 0,-1-1,1 1,0-1,1 0,-1 0,0 0,1 0,-1 0,1-1,-1 0,1 0,0 0,3 1,11-2,1-1,-1 0,1-1,-1-1,0-1,0-1,-1 0,1-1,-1-1,0-1,-1 0,0-1,0-1,-1 0,0-2,-1 1,0-2,-1 0,0 0,-1-1,8-12,2-2,0-1,-2 0,-1-2,-1-1,-2 0,-1-1,10-34,-19 47,0-1,-1 0,-1 0,-1 0,-1 0,-1-1,-1 1,-1 0,-1-1,0 1,-2 0,0 0,-2 0,-2-6,3 18,0-1,0 1,0 1,-1-1,-1 1,1 0,-1 1,-1-1,1 1,-1 1,0-1,-6-2,10 7,0 0,1 0,-1 0,0 0,0 1,0-1,0 1,0 0,0 1,0-1,0 1,0-1,0 1,-1 0,1 1,0-1,0 1,0 0,0 0,0 0,0 0,0 1,0 0,1 0,-1 0,0 0,1 0,0 1,-1-1,1 1,-2 3,-11 13,2 0,0 1,1 1,1 0,1 1,1 1,1-1,1 1,1 1,1-1,1 1,1 0,1 0,2 1,0-1,1 1,2-1,0 0,1 0,2 0,1 0,0 0,2-1,1 0,0-1,11 18,1-7,1-1,2-1,1-1,1 0,23 18,-27-37,-12-10</inkml:trace>
  <inkml:trace contextRef="#ctx0" brushRef="#br0" timeOffset="429.784">1384 86,'6'-3,"7"-3,-1-1,1 2,0-1,0 2,0 0,1 0,0 1,0 1,0 1,-1-1,1 2,0 0,0 1,9 2,-22-3,0 0,1 1,-1-1,1 1,-1-1,0 1,0 0,1-1,-1 1,0 0,0 0,0 0,0 0,0 0,0 0,0 0,0 1,0-1,-1 0,1 0,0 1,-1-1,1 0,-1 1,1-1,-1 1,0-1,0 0,1 1,-1-1,0 1,0-1,-1 1,1-1,0 1,0-1,-1 0,1 1,-1-1,1 0,-1 1,0-1,-36 60,25-45,-12 17,17-25,0 0,1 0,-1 0,2 1,-1 0,1 0,1 0,0 1,0 0,0-1,2 1,-1 1,1-1,1 0,-1 0,2 10,0-17,1 0,0 0,0 0,0 0,1 0,-1-1,1 1,-1 0,1-1,0 1,0-1,0 1,1-1,-1 0,0 0,1 0,-1 0,1-1,0 1,0-1,-1 1,1-1,0 0,0 0,0 0,0-1,1 1,0-1,96 3,-80-4,119 2,-121 5</inkml:trace>
  <inkml:trace contextRef="#ctx0" brushRef="#br0" timeOffset="800.501">1 1074,'194'11,"-1"-9,77-13,377-44,-195 21,-424 34,-4 1</inkml:trace>
  <inkml:trace contextRef="#ctx0" brushRef="#br0" timeOffset="1666.803">791 1299,'-24'1,"1"2,-1 1,0 1,1 1,0 0,0 2,1 1,-18 10,25-13,1 1,-1 0,2 1,-1 1,1 0,1 0,-1 2,2-1,0 2,0-1,1 2,0-1,1 1,0 1,1-1,1 1,0 1,1 0,1 0,0 0,1 0,-1 11,6-19,1-1,-1 1,2 0,-1-1,1 1,0-1,0 0,1 0,0 0,0 0,0 0,1-1,0 0,0 0,0 0,0-1,1 0,0 0,0 0,0-1,0 1,1-1,-1-1,1 0,-1 1,1-2,0 1,0-1,0 0,0-1,0 0,0 0,0 0,0-1,0 0,0 0,1-1,20-7,1 0,-1-2,-1-2,0 0,-1-2,-1-1,0 0,-1-2,0-1,-2-1,-1-1,0-1,-1-1,-2 0,0-2,13-25,-20 30,-1 0,0-1,-2-1,-1 1,0-1,-2-1,0 1,-2-1,1-19,-3 31,0 1,-2-1,1 0,-1 0,-1 0,0 0,0 0,-1 1,0-1,-1 1,-1 0,1 0,-1 0,-1 1,0 0,0 0,-1 0,0 1,-1 0,1 0,-4-1,8 6,-1 1,1 0,-1 0,1 0,-1 0,0 1,1-1,-1 1,0 0,0 0,0 0,0 1,0-1,0 1,0 0,0 0,0 1,0-1,0 1,0 0,0 0,0 0,0 1,0-1,1 1,-1 0,1 0,-1 0,1 0,0 1,0-1,0 1,0 0,-7 6,1 1,0 0,1 0,0 0,0 1,1 1,1-1,0 1,-3 10,3-6,2 0,0 1,0-1,2 1,0 0,1 0,0-1,2 1,0 0,1 0,0 0,2-1,0 1,0-1,2 0,0 0,1-1,0 0,1 0,1 0,1-1,0-1,0 1,1-2,1 1,0-2,1 0,0 0,1-1,0-1,5 2,-14-8,1 0,-1-1,1 1,0-1,0-1,0 1,0-1,0 0,0-1,0 1,1-1,-1 0,0-1,0 0,0 0,1 0,12-5</inkml:trace>
  <inkml:trace contextRef="#ctx0" brushRef="#br0" timeOffset="2038.771">1469 1074,'-51'99,"3"-9,5 2,-27 82,53-62,17-108,0-1,0 1,1-1,-1 0,1 1,0-1,0 0,0 1,0-1,1 0,-1 0,1 0,0 0,0 0,0 0,0-1,0 1,1-1,-1 1,1-1,0 0,-1 0,1 0,0 0,0-1,1 1,-1-1,0 0,0 0,3 1,5 0,0 0,1-1,-1 0,0-1,1 0,-1 0,0-2,1 1,-1-1,0-1,0 0,0-1,-1 0,1 0,-1-1,0-1,0 0,-1 0,0-1,0 0,3-3,1-8</inkml:trace>
  <inkml:trace contextRef="#ctx0" brushRef="#br0" timeOffset="2247.931">1102 1328,'38'4,"23"3,5-1,-3-2,-8 0,-9-2,-6-1,-7 0,-2-1,-4-1,-4-4,-8-1</inkml:trace>
  <inkml:trace contextRef="#ctx0" brushRef="#br0" timeOffset="2653.183">1751 1158,'12'-2,"3"-2,0 0,1 1,-1 1,0 1,1 0,-1 1,0 1,1 0,-1 1,7 2,-21-4,1 0,-1 1,0-1,0 0,0 1,1-1,-1 1,0-1,0 1,0 0,0-1,0 1,0 0,0 0,0-1,0 1,-1 0,1 0,0 0,0 0,-1 0,1 0,-1 1,1-1,-1 0,1 0,-1 0,0 0,1 1,-1-1,0 0,0 0,0 1,0-1,0 0,0 0,-1 0,1 1,0-1,0 0,-1 0,1 0,-1 0,1 1,-1-1,0 0,1 0,-2 0,-43 48,39-43,-49 71,54-74,0-1,0 0,1 1,0-1,-1 1,1-1,0 0,0 1,0-1,1 1,-1-1,0 1,1-1,0 0,-1 1,1-1,0 0,0 0,1 1,-1-1,0 0,1 0,-1 0,1-1,-1 1,1 0,0 0,0-1,0 1,0-1,0 0,0 0,0 0,1 0,-1 0,0 0,1 0,5 1,1 0,0-1,0 0,0 0,0-1,0 0,1-1,-1 0,-1 0,1-1,0 0,0-1,-1 0,1 0,-1 0,0-1,4-3,7-2</inkml:trace>
</inkml:ink>
</file>

<file path=ppt/ink/ink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2:43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58,'24'0,"27"-5,9-1,1 0,-7 1,-7 1,-7 2,-5 1,-4-5,-3 0,-1 0,0 2,0 1,0 1,1 1,-1 1,1 0,-5 0</inkml:trace>
</inkml:ink>
</file>

<file path=ppt/ink/ink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09T00:02:47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3 135,'-1'0,"1"-1,0 1,0-1,-1 1,1 0,0-1,0 1,0-1,0 1,0-1,0 1,-1-1,1 1,0-1,1 1,-1-1,0 1,0-1,0 1,0-1,0 1,0-1,1 1,-1-1,0 1,0-1,1 1,-1-1,0 1,0 0,1-1,-1 1,1 0,-1-1,0 1,1 0,-1 0,1-1,-1 1,1 0,-1 0,1 0,-1-1,1 1,-1 0,1 0,-1 0,1 0,-1 0,1 0,-1 0,1 0,-1 0,1 0,-1 0,1 0,-1 1,79-27,1 3,1 4,12 2,129-13,-171 28,-33 6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337C7262-338B-43DD-B723-1D399B106AF4}" type="datetimeFigureOut">
              <a:rPr lang="en-US"/>
              <a:pPr>
                <a:defRPr/>
              </a:pPr>
              <a:t>3/31/2021</a:t>
            </a:fld>
            <a:endParaRPr lang="en-US"/>
          </a:p>
        </p:txBody>
      </p:sp>
      <p:sp>
        <p:nvSpPr>
          <p:cNvPr id="1536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286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86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C489A728-E572-47E2-AE05-0F70427E07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897464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CF2E79-4A7A-4B81-9AD9-BE6D51B1ACA4}" type="datetime1">
              <a:rPr lang="en-US"/>
              <a:pPr>
                <a:defRPr/>
              </a:pPr>
              <a:t>3/31/2021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</a:t>
            </a:r>
            <a:r>
              <a:rPr lang="en-US" err="1"/>
              <a:t>Dugger</a:t>
            </a:r>
            <a:r>
              <a:rPr lang="en-US"/>
              <a:t>, July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E3D502-792B-441D-B0F2-A7823674A72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56483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A4C591-4911-4CE1-BDE5-CA73653BD6D3}" type="datetime1">
              <a:rPr lang="en-US"/>
              <a:pPr>
                <a:defRPr/>
              </a:pPr>
              <a:t>3/31/2021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76FEBF-12D9-4B63-80C9-AC2EC86226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713590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A1628D-0069-4B42-9B8B-E46199A80FA9}" type="datetime1">
              <a:rPr lang="en-US"/>
              <a:pPr>
                <a:defRPr/>
              </a:pPr>
              <a:t>3/31/2021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10D38B-F386-4A81-A6E2-2FEF158BA2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548012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3/31/2021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274F41-63FC-44E3-9837-CE29A46619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764573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3/31/2021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C02713-2856-4600-B412-1CF3AF4ABB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32819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3/31/2021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C22586-AFFA-4359-9FD6-921864499A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292953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3/31/2021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5A3949-BF25-4CC5-B166-C0017BB51E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438794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3/31/2021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A63373-B8CB-4528-BCAA-F54F84A45C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0107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3/31/2021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B47EEE-DD79-47C0-A320-9B1F19ECD17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713930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3/31/2021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A82D2A-1B7B-42C3-A39C-FE196C8B16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426357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3/31/2021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41C265-C3E0-431A-B61E-8F6A1C53E0E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15783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CD4D2D-A6EE-4899-973F-CF8FF9C9D12F}" type="datetime1">
              <a:rPr lang="en-US"/>
              <a:pPr>
                <a:defRPr/>
              </a:pPr>
              <a:t>3/31/2021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8BA499-14B1-4141-8B47-F388188B2A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254547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3/31/2021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D3BCC6-7C5C-4374-8AA6-54E1C09FF4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253862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3/31/2021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C99F2A-3A1D-469E-B517-0152047D30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081073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3/31/2021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60AEDEB-0BAB-4ECB-8983-C9D26F3EB7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90675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DF2C1F-3D33-44D6-86C2-81BA1FAE5932}" type="datetime1">
              <a:rPr lang="en-US"/>
              <a:pPr>
                <a:defRPr/>
              </a:pPr>
              <a:t>3/31/2021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40E403-7565-40BD-ABD8-67E88CCEB9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205897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9398B0-7373-4C28-9177-1F6F76DE4BD9}" type="datetime1">
              <a:rPr lang="en-US"/>
              <a:pPr>
                <a:defRPr/>
              </a:pPr>
              <a:t>3/31/2021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257DC3-70DB-4631-B147-E2A4DDB86F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59655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38FB66-6DEC-42E3-BD7A-9E7788CA7E89}" type="datetime1">
              <a:rPr lang="en-US"/>
              <a:pPr>
                <a:defRPr/>
              </a:pPr>
              <a:t>3/31/2021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1C851A-17E4-44F0-B24B-C4EAC964821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41921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14466C-41B5-486A-B60B-B7A9740CAFD5}" type="datetime1">
              <a:rPr lang="en-US"/>
              <a:pPr>
                <a:defRPr/>
              </a:pPr>
              <a:t>3/31/2021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764758-DE6A-4F7F-A0AE-317DE9E0DB2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529555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F0B636-6578-4011-ACD9-3D2DD7B42BDB}" type="datetime1">
              <a:rPr lang="en-US"/>
              <a:pPr>
                <a:defRPr/>
              </a:pPr>
              <a:t>3/31/2021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F44C33-9BFB-4386-B4D4-3309C16DD0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558821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9709FC-2D94-4786-B5DE-1B6CE5DB61E4}" type="datetime1">
              <a:rPr lang="en-US"/>
              <a:pPr>
                <a:defRPr/>
              </a:pPr>
              <a:t>3/31/2021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013E05-C0C9-45C9-9148-9BDAD060594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9624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A1E426-7615-4347-BDE6-297B8C55BF23}" type="datetime1">
              <a:rPr lang="en-US"/>
              <a:pPr>
                <a:defRPr/>
              </a:pPr>
              <a:t>3/31/2021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420C6C-8356-449D-9991-A8B1E3F98BC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85887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print">
            <a:lum/>
          </a:blip>
          <a:srcRect/>
          <a:stretch>
            <a:fillRect l="-100" t="-100" r="-100" b="-1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24654E38-6604-42F9-97BF-AA3C0DE934F2}" type="datetime1">
              <a:rPr lang="en-US"/>
              <a:pPr>
                <a:defRPr/>
              </a:pPr>
              <a:t>3/31/2021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743200" y="6324600"/>
            <a:ext cx="3657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1030" name="Rectangle 7"/>
          <p:cNvSpPr>
            <a:spLocks noChangeArrowheads="1"/>
          </p:cNvSpPr>
          <p:nvPr userDrawn="1"/>
        </p:nvSpPr>
        <p:spPr bwMode="auto">
          <a:xfrm>
            <a:off x="8153400" y="5943600"/>
            <a:ext cx="838200" cy="838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defRPr/>
            </a:pPr>
            <a:endParaRPr lang="en-US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07E74FC-11B3-447D-95B5-72066D98513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6" r:id="rId1"/>
    <p:sldLayoutId id="2147483857" r:id="rId2"/>
    <p:sldLayoutId id="2147483836" r:id="rId3"/>
    <p:sldLayoutId id="2147483837" r:id="rId4"/>
    <p:sldLayoutId id="2147483838" r:id="rId5"/>
    <p:sldLayoutId id="2147483839" r:id="rId6"/>
    <p:sldLayoutId id="2147483840" r:id="rId7"/>
    <p:sldLayoutId id="2147483841" r:id="rId8"/>
    <p:sldLayoutId id="2147483842" r:id="rId9"/>
    <p:sldLayoutId id="2147483843" r:id="rId10"/>
    <p:sldLayoutId id="2147483844" r:id="rId11"/>
  </p:sldLayoutIdLst>
  <p:hf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Times New Roman" pitchFamily="18" charset="0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3/31/2021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9C656E51-531B-42E0-A7F1-1459E8596FA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5" r:id="rId1"/>
    <p:sldLayoutId id="2147483846" r:id="rId2"/>
    <p:sldLayoutId id="2147483847" r:id="rId3"/>
    <p:sldLayoutId id="2147483848" r:id="rId4"/>
    <p:sldLayoutId id="2147483849" r:id="rId5"/>
    <p:sldLayoutId id="2147483850" r:id="rId6"/>
    <p:sldLayoutId id="2147483851" r:id="rId7"/>
    <p:sldLayoutId id="2147483852" r:id="rId8"/>
    <p:sldLayoutId id="2147483853" r:id="rId9"/>
    <p:sldLayoutId id="2147483854" r:id="rId10"/>
    <p:sldLayoutId id="214748385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customXml" Target="../ink/ink3.xml"/><Relationship Id="rId13" Type="http://schemas.openxmlformats.org/officeDocument/2006/relationships/image" Target="../media/image8.png"/><Relationship Id="rId18" Type="http://schemas.openxmlformats.org/officeDocument/2006/relationships/customXml" Target="../ink/ink8.xml"/><Relationship Id="rId7" Type="http://schemas.openxmlformats.org/officeDocument/2006/relationships/image" Target="../media/image5.png"/><Relationship Id="rId12" Type="http://schemas.openxmlformats.org/officeDocument/2006/relationships/customXml" Target="../ink/ink5.xml"/><Relationship Id="rId17" Type="http://schemas.openxmlformats.org/officeDocument/2006/relationships/image" Target="../media/image10.png"/><Relationship Id="rId2" Type="http://schemas.openxmlformats.org/officeDocument/2006/relationships/customXml" Target="../ink/ink1.xml"/><Relationship Id="rId16" Type="http://schemas.openxmlformats.org/officeDocument/2006/relationships/customXml" Target="../ink/ink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10" Type="http://schemas.openxmlformats.org/officeDocument/2006/relationships/customXml" Target="../ink/ink4.xml"/><Relationship Id="rId19" Type="http://schemas.openxmlformats.org/officeDocument/2006/relationships/image" Target="../media/image3.png"/><Relationship Id="rId9" Type="http://schemas.openxmlformats.org/officeDocument/2006/relationships/image" Target="../media/image6.png"/><Relationship Id="rId14" Type="http://schemas.openxmlformats.org/officeDocument/2006/relationships/customXml" Target="../ink/ink6.xml"/></Relationships>
</file>

<file path=ppt/slides/_rels/slide1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.png"/><Relationship Id="rId18" Type="http://schemas.openxmlformats.org/officeDocument/2006/relationships/customXml" Target="../ink/ink149.xml"/><Relationship Id="rId26" Type="http://schemas.openxmlformats.org/officeDocument/2006/relationships/customXml" Target="../ink/ink153.xml"/><Relationship Id="rId39" Type="http://schemas.openxmlformats.org/officeDocument/2006/relationships/image" Target="../media/image29.png"/><Relationship Id="rId21" Type="http://schemas.openxmlformats.org/officeDocument/2006/relationships/image" Target="../media/image12.png"/><Relationship Id="rId34" Type="http://schemas.openxmlformats.org/officeDocument/2006/relationships/customXml" Target="../ink/ink157.xml"/><Relationship Id="rId42" Type="http://schemas.openxmlformats.org/officeDocument/2006/relationships/customXml" Target="../ink/ink161.xml"/><Relationship Id="rId47" Type="http://schemas.openxmlformats.org/officeDocument/2006/relationships/image" Target="../media/image33.png"/><Relationship Id="rId50" Type="http://schemas.openxmlformats.org/officeDocument/2006/relationships/customXml" Target="../ink/ink165.xml"/><Relationship Id="rId7" Type="http://schemas.openxmlformats.org/officeDocument/2006/relationships/image" Target="../media/image5.png"/><Relationship Id="rId2" Type="http://schemas.openxmlformats.org/officeDocument/2006/relationships/customXml" Target="../ink/ink142.xml"/><Relationship Id="rId16" Type="http://schemas.openxmlformats.org/officeDocument/2006/relationships/customXml" Target="../ink/ink148.xml"/><Relationship Id="rId29" Type="http://schemas.openxmlformats.org/officeDocument/2006/relationships/image" Target="../media/image22.png"/><Relationship Id="rId11" Type="http://schemas.openxmlformats.org/officeDocument/2006/relationships/image" Target="../media/image7.png"/><Relationship Id="rId24" Type="http://schemas.openxmlformats.org/officeDocument/2006/relationships/customXml" Target="../ink/ink152.xml"/><Relationship Id="rId32" Type="http://schemas.openxmlformats.org/officeDocument/2006/relationships/customXml" Target="../ink/ink156.xml"/><Relationship Id="rId37" Type="http://schemas.openxmlformats.org/officeDocument/2006/relationships/image" Target="../media/image26.png"/><Relationship Id="rId40" Type="http://schemas.openxmlformats.org/officeDocument/2006/relationships/customXml" Target="../ink/ink160.xml"/><Relationship Id="rId45" Type="http://schemas.openxmlformats.org/officeDocument/2006/relationships/image" Target="../media/image32.png"/><Relationship Id="rId53" Type="http://schemas.openxmlformats.org/officeDocument/2006/relationships/image" Target="../media/image38.png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23" Type="http://schemas.openxmlformats.org/officeDocument/2006/relationships/image" Target="../media/image13.png"/><Relationship Id="rId28" Type="http://schemas.openxmlformats.org/officeDocument/2006/relationships/customXml" Target="../ink/ink154.xml"/><Relationship Id="rId36" Type="http://schemas.openxmlformats.org/officeDocument/2006/relationships/customXml" Target="../ink/ink158.xml"/><Relationship Id="rId49" Type="http://schemas.openxmlformats.org/officeDocument/2006/relationships/image" Target="../media/image36.png"/><Relationship Id="rId10" Type="http://schemas.openxmlformats.org/officeDocument/2006/relationships/customXml" Target="../ink/ink145.xml"/><Relationship Id="rId19" Type="http://schemas.openxmlformats.org/officeDocument/2006/relationships/image" Target="../media/image3.png"/><Relationship Id="rId31" Type="http://schemas.openxmlformats.org/officeDocument/2006/relationships/image" Target="../media/image23.png"/><Relationship Id="rId44" Type="http://schemas.openxmlformats.org/officeDocument/2006/relationships/customXml" Target="../ink/ink162.xml"/><Relationship Id="rId52" Type="http://schemas.openxmlformats.org/officeDocument/2006/relationships/customXml" Target="../ink/ink166.xml"/><Relationship Id="rId9" Type="http://schemas.openxmlformats.org/officeDocument/2006/relationships/image" Target="../media/image6.png"/><Relationship Id="rId14" Type="http://schemas.openxmlformats.org/officeDocument/2006/relationships/customXml" Target="../ink/ink147.xml"/><Relationship Id="rId22" Type="http://schemas.openxmlformats.org/officeDocument/2006/relationships/customXml" Target="../ink/ink151.xml"/><Relationship Id="rId27" Type="http://schemas.openxmlformats.org/officeDocument/2006/relationships/image" Target="../media/image15.png"/><Relationship Id="rId30" Type="http://schemas.openxmlformats.org/officeDocument/2006/relationships/customXml" Target="../ink/ink155.xml"/><Relationship Id="rId35" Type="http://schemas.openxmlformats.org/officeDocument/2006/relationships/image" Target="../media/image25.png"/><Relationship Id="rId43" Type="http://schemas.openxmlformats.org/officeDocument/2006/relationships/image" Target="../media/image31.png"/><Relationship Id="rId48" Type="http://schemas.openxmlformats.org/officeDocument/2006/relationships/customXml" Target="../ink/ink164.xml"/><Relationship Id="rId8" Type="http://schemas.openxmlformats.org/officeDocument/2006/relationships/customXml" Target="../ink/ink144.xml"/><Relationship Id="rId51" Type="http://schemas.openxmlformats.org/officeDocument/2006/relationships/image" Target="../media/image37.png"/><Relationship Id="rId12" Type="http://schemas.openxmlformats.org/officeDocument/2006/relationships/customXml" Target="../ink/ink146.xml"/><Relationship Id="rId17" Type="http://schemas.openxmlformats.org/officeDocument/2006/relationships/image" Target="../media/image10.png"/><Relationship Id="rId25" Type="http://schemas.openxmlformats.org/officeDocument/2006/relationships/image" Target="../media/image14.png"/><Relationship Id="rId33" Type="http://schemas.openxmlformats.org/officeDocument/2006/relationships/image" Target="../media/image24.png"/><Relationship Id="rId38" Type="http://schemas.openxmlformats.org/officeDocument/2006/relationships/customXml" Target="../ink/ink159.xml"/><Relationship Id="rId46" Type="http://schemas.openxmlformats.org/officeDocument/2006/relationships/customXml" Target="../ink/ink163.xml"/><Relationship Id="rId20" Type="http://schemas.openxmlformats.org/officeDocument/2006/relationships/customXml" Target="../ink/ink150.xml"/><Relationship Id="rId41" Type="http://schemas.openxmlformats.org/officeDocument/2006/relationships/image" Target="../media/image3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3.xml"/></Relationships>
</file>

<file path=ppt/slides/_rels/slide10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28.png"/><Relationship Id="rId21" Type="http://schemas.openxmlformats.org/officeDocument/2006/relationships/image" Target="../media/image582.png"/><Relationship Id="rId42" Type="http://schemas.openxmlformats.org/officeDocument/2006/relationships/customXml" Target="../ink/ink4918.xml"/><Relationship Id="rId63" Type="http://schemas.openxmlformats.org/officeDocument/2006/relationships/image" Target="../media/image604.png"/><Relationship Id="rId84" Type="http://schemas.openxmlformats.org/officeDocument/2006/relationships/customXml" Target="../ink/ink4939.xml"/><Relationship Id="rId138" Type="http://schemas.openxmlformats.org/officeDocument/2006/relationships/customXml" Target="../ink/ink4967.xml"/><Relationship Id="rId159" Type="http://schemas.openxmlformats.org/officeDocument/2006/relationships/customXml" Target="../ink/ink4978.xml"/><Relationship Id="rId170" Type="http://schemas.openxmlformats.org/officeDocument/2006/relationships/image" Target="../media/image654.png"/><Relationship Id="rId191" Type="http://schemas.openxmlformats.org/officeDocument/2006/relationships/customXml" Target="../ink/ink4994.xml"/><Relationship Id="rId205" Type="http://schemas.openxmlformats.org/officeDocument/2006/relationships/customXml" Target="../ink/ink5001.xml"/><Relationship Id="rId226" Type="http://schemas.openxmlformats.org/officeDocument/2006/relationships/image" Target="../media/image682.png"/><Relationship Id="rId247" Type="http://schemas.openxmlformats.org/officeDocument/2006/relationships/customXml" Target="../ink/ink5022.xml"/><Relationship Id="rId107" Type="http://schemas.openxmlformats.org/officeDocument/2006/relationships/image" Target="../media/image623.png"/><Relationship Id="rId11" Type="http://schemas.openxmlformats.org/officeDocument/2006/relationships/image" Target="../media/image577.png"/><Relationship Id="rId32" Type="http://schemas.openxmlformats.org/officeDocument/2006/relationships/customXml" Target="../ink/ink4913.xml"/><Relationship Id="rId53" Type="http://schemas.openxmlformats.org/officeDocument/2006/relationships/image" Target="../media/image599.png"/><Relationship Id="rId74" Type="http://schemas.openxmlformats.org/officeDocument/2006/relationships/customXml" Target="../ink/ink4934.xml"/><Relationship Id="rId128" Type="http://schemas.openxmlformats.org/officeDocument/2006/relationships/customXml" Target="../ink/ink4962.xml"/><Relationship Id="rId149" Type="http://schemas.openxmlformats.org/officeDocument/2006/relationships/customXml" Target="../ink/ink4973.xml"/><Relationship Id="rId5" Type="http://schemas.openxmlformats.org/officeDocument/2006/relationships/image" Target="../media/image574.png"/><Relationship Id="rId95" Type="http://schemas.openxmlformats.org/officeDocument/2006/relationships/customXml" Target="../ink/ink4945.xml"/><Relationship Id="rId160" Type="http://schemas.openxmlformats.org/officeDocument/2006/relationships/image" Target="../media/image649.png"/><Relationship Id="rId181" Type="http://schemas.openxmlformats.org/officeDocument/2006/relationships/customXml" Target="../ink/ink4989.xml"/><Relationship Id="rId216" Type="http://schemas.openxmlformats.org/officeDocument/2006/relationships/image" Target="../media/image677.png"/><Relationship Id="rId237" Type="http://schemas.openxmlformats.org/officeDocument/2006/relationships/customXml" Target="../ink/ink5017.xml"/><Relationship Id="rId22" Type="http://schemas.openxmlformats.org/officeDocument/2006/relationships/customXml" Target="../ink/ink4908.xml"/><Relationship Id="rId43" Type="http://schemas.openxmlformats.org/officeDocument/2006/relationships/image" Target="../media/image594.png"/><Relationship Id="rId64" Type="http://schemas.openxmlformats.org/officeDocument/2006/relationships/customXml" Target="../ink/ink4929.xml"/><Relationship Id="rId118" Type="http://schemas.openxmlformats.org/officeDocument/2006/relationships/customXml" Target="../ink/ink4957.xml"/><Relationship Id="rId139" Type="http://schemas.openxmlformats.org/officeDocument/2006/relationships/image" Target="../media/image639.png"/><Relationship Id="rId85" Type="http://schemas.openxmlformats.org/officeDocument/2006/relationships/customXml" Target="../ink/ink4940.xml"/><Relationship Id="rId150" Type="http://schemas.openxmlformats.org/officeDocument/2006/relationships/image" Target="../media/image644.png"/><Relationship Id="rId171" Type="http://schemas.openxmlformats.org/officeDocument/2006/relationships/customXml" Target="../ink/ink4984.xml"/><Relationship Id="rId192" Type="http://schemas.openxmlformats.org/officeDocument/2006/relationships/image" Target="../media/image665.png"/><Relationship Id="rId206" Type="http://schemas.openxmlformats.org/officeDocument/2006/relationships/image" Target="../media/image672.png"/><Relationship Id="rId227" Type="http://schemas.openxmlformats.org/officeDocument/2006/relationships/customXml" Target="../ink/ink5012.xml"/><Relationship Id="rId248" Type="http://schemas.openxmlformats.org/officeDocument/2006/relationships/image" Target="../media/image693.png"/><Relationship Id="rId12" Type="http://schemas.openxmlformats.org/officeDocument/2006/relationships/customXml" Target="../ink/ink4903.xml"/><Relationship Id="rId33" Type="http://schemas.openxmlformats.org/officeDocument/2006/relationships/image" Target="../media/image589.png"/><Relationship Id="rId108" Type="http://schemas.openxmlformats.org/officeDocument/2006/relationships/customXml" Target="../ink/ink4952.xml"/><Relationship Id="rId129" Type="http://schemas.openxmlformats.org/officeDocument/2006/relationships/image" Target="../media/image634.png"/><Relationship Id="rId54" Type="http://schemas.openxmlformats.org/officeDocument/2006/relationships/customXml" Target="../ink/ink4924.xml"/><Relationship Id="rId75" Type="http://schemas.openxmlformats.org/officeDocument/2006/relationships/image" Target="../media/image610.png"/><Relationship Id="rId96" Type="http://schemas.openxmlformats.org/officeDocument/2006/relationships/image" Target="../media/image618.png"/><Relationship Id="rId140" Type="http://schemas.openxmlformats.org/officeDocument/2006/relationships/customXml" Target="../ink/ink4968.xml"/><Relationship Id="rId161" Type="http://schemas.openxmlformats.org/officeDocument/2006/relationships/customXml" Target="../ink/ink4979.xml"/><Relationship Id="rId182" Type="http://schemas.openxmlformats.org/officeDocument/2006/relationships/image" Target="../media/image660.png"/><Relationship Id="rId217" Type="http://schemas.openxmlformats.org/officeDocument/2006/relationships/customXml" Target="../ink/ink5007.xml"/><Relationship Id="rId6" Type="http://schemas.openxmlformats.org/officeDocument/2006/relationships/customXml" Target="../ink/ink4900.xml"/><Relationship Id="rId238" Type="http://schemas.openxmlformats.org/officeDocument/2006/relationships/image" Target="../media/image688.png"/><Relationship Id="rId23" Type="http://schemas.openxmlformats.org/officeDocument/2006/relationships/image" Target="../media/image583.png"/><Relationship Id="rId119" Type="http://schemas.openxmlformats.org/officeDocument/2006/relationships/image" Target="../media/image629.png"/><Relationship Id="rId44" Type="http://schemas.openxmlformats.org/officeDocument/2006/relationships/customXml" Target="../ink/ink4919.xml"/><Relationship Id="rId65" Type="http://schemas.openxmlformats.org/officeDocument/2006/relationships/image" Target="../media/image605.png"/><Relationship Id="rId86" Type="http://schemas.openxmlformats.org/officeDocument/2006/relationships/image" Target="../media/image614.png"/><Relationship Id="rId130" Type="http://schemas.openxmlformats.org/officeDocument/2006/relationships/customXml" Target="../ink/ink4963.xml"/><Relationship Id="rId151" Type="http://schemas.openxmlformats.org/officeDocument/2006/relationships/customXml" Target="../ink/ink4974.xml"/><Relationship Id="rId172" Type="http://schemas.openxmlformats.org/officeDocument/2006/relationships/image" Target="../media/image655.png"/><Relationship Id="rId193" Type="http://schemas.openxmlformats.org/officeDocument/2006/relationships/customXml" Target="../ink/ink4995.xml"/><Relationship Id="rId207" Type="http://schemas.openxmlformats.org/officeDocument/2006/relationships/customXml" Target="../ink/ink5002.xml"/><Relationship Id="rId228" Type="http://schemas.openxmlformats.org/officeDocument/2006/relationships/image" Target="../media/image683.png"/><Relationship Id="rId249" Type="http://schemas.openxmlformats.org/officeDocument/2006/relationships/customXml" Target="../ink/ink5023.xml"/><Relationship Id="rId13" Type="http://schemas.openxmlformats.org/officeDocument/2006/relationships/image" Target="../media/image578.png"/><Relationship Id="rId109" Type="http://schemas.openxmlformats.org/officeDocument/2006/relationships/image" Target="../media/image624.png"/><Relationship Id="rId34" Type="http://schemas.openxmlformats.org/officeDocument/2006/relationships/customXml" Target="../ink/ink4914.xml"/><Relationship Id="rId55" Type="http://schemas.openxmlformats.org/officeDocument/2006/relationships/image" Target="../media/image600.png"/><Relationship Id="rId76" Type="http://schemas.openxmlformats.org/officeDocument/2006/relationships/customXml" Target="../ink/ink4935.xml"/><Relationship Id="rId97" Type="http://schemas.openxmlformats.org/officeDocument/2006/relationships/customXml" Target="../ink/ink4946.xml"/><Relationship Id="rId120" Type="http://schemas.openxmlformats.org/officeDocument/2006/relationships/customXml" Target="../ink/ink4958.xml"/><Relationship Id="rId141" Type="http://schemas.openxmlformats.org/officeDocument/2006/relationships/image" Target="../media/image640.png"/><Relationship Id="rId7" Type="http://schemas.openxmlformats.org/officeDocument/2006/relationships/image" Target="../media/image575.png"/><Relationship Id="rId162" Type="http://schemas.openxmlformats.org/officeDocument/2006/relationships/image" Target="../media/image650.png"/><Relationship Id="rId183" Type="http://schemas.openxmlformats.org/officeDocument/2006/relationships/customXml" Target="../ink/ink4990.xml"/><Relationship Id="rId218" Type="http://schemas.openxmlformats.org/officeDocument/2006/relationships/image" Target="../media/image678.png"/><Relationship Id="rId239" Type="http://schemas.openxmlformats.org/officeDocument/2006/relationships/customXml" Target="../ink/ink5018.xml"/><Relationship Id="rId250" Type="http://schemas.openxmlformats.org/officeDocument/2006/relationships/image" Target="../media/image694.png"/><Relationship Id="rId24" Type="http://schemas.openxmlformats.org/officeDocument/2006/relationships/customXml" Target="../ink/ink4909.xml"/><Relationship Id="rId45" Type="http://schemas.openxmlformats.org/officeDocument/2006/relationships/image" Target="../media/image595.png"/><Relationship Id="rId66" Type="http://schemas.openxmlformats.org/officeDocument/2006/relationships/customXml" Target="../ink/ink4930.xml"/><Relationship Id="rId87" Type="http://schemas.openxmlformats.org/officeDocument/2006/relationships/customXml" Target="../ink/ink4941.xml"/><Relationship Id="rId110" Type="http://schemas.openxmlformats.org/officeDocument/2006/relationships/customXml" Target="../ink/ink4953.xml"/><Relationship Id="rId131" Type="http://schemas.openxmlformats.org/officeDocument/2006/relationships/image" Target="../media/image635.png"/><Relationship Id="rId152" Type="http://schemas.openxmlformats.org/officeDocument/2006/relationships/image" Target="../media/image645.png"/><Relationship Id="rId173" Type="http://schemas.openxmlformats.org/officeDocument/2006/relationships/customXml" Target="../ink/ink4985.xml"/><Relationship Id="rId194" Type="http://schemas.openxmlformats.org/officeDocument/2006/relationships/image" Target="../media/image666.png"/><Relationship Id="rId208" Type="http://schemas.openxmlformats.org/officeDocument/2006/relationships/image" Target="../media/image673.png"/><Relationship Id="rId229" Type="http://schemas.openxmlformats.org/officeDocument/2006/relationships/customXml" Target="../ink/ink5013.xml"/><Relationship Id="rId240" Type="http://schemas.openxmlformats.org/officeDocument/2006/relationships/image" Target="../media/image689.png"/><Relationship Id="rId14" Type="http://schemas.openxmlformats.org/officeDocument/2006/relationships/customXml" Target="../ink/ink4904.xml"/><Relationship Id="rId35" Type="http://schemas.openxmlformats.org/officeDocument/2006/relationships/image" Target="../media/image590.png"/><Relationship Id="rId56" Type="http://schemas.openxmlformats.org/officeDocument/2006/relationships/customXml" Target="../ink/ink4925.xml"/><Relationship Id="rId77" Type="http://schemas.openxmlformats.org/officeDocument/2006/relationships/image" Target="../media/image611.png"/><Relationship Id="rId100" Type="http://schemas.openxmlformats.org/officeDocument/2006/relationships/customXml" Target="../ink/ink4948.xml"/><Relationship Id="rId8" Type="http://schemas.openxmlformats.org/officeDocument/2006/relationships/customXml" Target="../ink/ink4901.xml"/><Relationship Id="rId98" Type="http://schemas.openxmlformats.org/officeDocument/2006/relationships/image" Target="../media/image619.png"/><Relationship Id="rId121" Type="http://schemas.openxmlformats.org/officeDocument/2006/relationships/image" Target="../media/image630.png"/><Relationship Id="rId142" Type="http://schemas.openxmlformats.org/officeDocument/2006/relationships/customXml" Target="../ink/ink4969.xml"/><Relationship Id="rId163" Type="http://schemas.openxmlformats.org/officeDocument/2006/relationships/customXml" Target="../ink/ink4980.xml"/><Relationship Id="rId184" Type="http://schemas.openxmlformats.org/officeDocument/2006/relationships/image" Target="../media/image661.png"/><Relationship Id="rId219" Type="http://schemas.openxmlformats.org/officeDocument/2006/relationships/customXml" Target="../ink/ink5008.xml"/><Relationship Id="rId230" Type="http://schemas.openxmlformats.org/officeDocument/2006/relationships/image" Target="../media/image684.png"/><Relationship Id="rId251" Type="http://schemas.openxmlformats.org/officeDocument/2006/relationships/customXml" Target="../ink/ink5024.xml"/><Relationship Id="rId25" Type="http://schemas.openxmlformats.org/officeDocument/2006/relationships/image" Target="../media/image584.png"/><Relationship Id="rId46" Type="http://schemas.openxmlformats.org/officeDocument/2006/relationships/customXml" Target="../ink/ink4920.xml"/><Relationship Id="rId67" Type="http://schemas.openxmlformats.org/officeDocument/2006/relationships/image" Target="../media/image606.png"/><Relationship Id="rId88" Type="http://schemas.openxmlformats.org/officeDocument/2006/relationships/image" Target="../media/image615.png"/><Relationship Id="rId111" Type="http://schemas.openxmlformats.org/officeDocument/2006/relationships/image" Target="../media/image625.png"/><Relationship Id="rId132" Type="http://schemas.openxmlformats.org/officeDocument/2006/relationships/customXml" Target="../ink/ink4964.xml"/><Relationship Id="rId153" Type="http://schemas.openxmlformats.org/officeDocument/2006/relationships/customXml" Target="../ink/ink4975.xml"/><Relationship Id="rId174" Type="http://schemas.openxmlformats.org/officeDocument/2006/relationships/image" Target="../media/image656.png"/><Relationship Id="rId195" Type="http://schemas.openxmlformats.org/officeDocument/2006/relationships/customXml" Target="../ink/ink4996.xml"/><Relationship Id="rId209" Type="http://schemas.openxmlformats.org/officeDocument/2006/relationships/customXml" Target="../ink/ink5003.xml"/><Relationship Id="rId220" Type="http://schemas.openxmlformats.org/officeDocument/2006/relationships/image" Target="../media/image679.png"/><Relationship Id="rId241" Type="http://schemas.openxmlformats.org/officeDocument/2006/relationships/customXml" Target="../ink/ink5019.xml"/><Relationship Id="rId15" Type="http://schemas.openxmlformats.org/officeDocument/2006/relationships/image" Target="../media/image579.png"/><Relationship Id="rId36" Type="http://schemas.openxmlformats.org/officeDocument/2006/relationships/customXml" Target="../ink/ink4915.xml"/><Relationship Id="rId57" Type="http://schemas.openxmlformats.org/officeDocument/2006/relationships/image" Target="../media/image601.png"/><Relationship Id="rId78" Type="http://schemas.openxmlformats.org/officeDocument/2006/relationships/customXml" Target="../ink/ink4936.xml"/><Relationship Id="rId99" Type="http://schemas.openxmlformats.org/officeDocument/2006/relationships/customXml" Target="../ink/ink4947.xml"/><Relationship Id="rId101" Type="http://schemas.openxmlformats.org/officeDocument/2006/relationships/image" Target="../media/image620.png"/><Relationship Id="rId122" Type="http://schemas.openxmlformats.org/officeDocument/2006/relationships/customXml" Target="../ink/ink4959.xml"/><Relationship Id="rId143" Type="http://schemas.openxmlformats.org/officeDocument/2006/relationships/image" Target="../media/image641.png"/><Relationship Id="rId164" Type="http://schemas.openxmlformats.org/officeDocument/2006/relationships/image" Target="../media/image651.png"/><Relationship Id="rId185" Type="http://schemas.openxmlformats.org/officeDocument/2006/relationships/customXml" Target="../ink/ink4991.xml"/><Relationship Id="rId4" Type="http://schemas.openxmlformats.org/officeDocument/2006/relationships/customXml" Target="../ink/ink4899.xml"/><Relationship Id="rId9" Type="http://schemas.openxmlformats.org/officeDocument/2006/relationships/image" Target="../media/image576.png"/><Relationship Id="rId180" Type="http://schemas.openxmlformats.org/officeDocument/2006/relationships/image" Target="../media/image659.png"/><Relationship Id="rId210" Type="http://schemas.openxmlformats.org/officeDocument/2006/relationships/image" Target="../media/image674.png"/><Relationship Id="rId215" Type="http://schemas.openxmlformats.org/officeDocument/2006/relationships/customXml" Target="../ink/ink5006.xml"/><Relationship Id="rId236" Type="http://schemas.openxmlformats.org/officeDocument/2006/relationships/image" Target="../media/image687.png"/><Relationship Id="rId26" Type="http://schemas.openxmlformats.org/officeDocument/2006/relationships/customXml" Target="../ink/ink4910.xml"/><Relationship Id="rId231" Type="http://schemas.openxmlformats.org/officeDocument/2006/relationships/customXml" Target="../ink/ink5014.xml"/><Relationship Id="rId252" Type="http://schemas.openxmlformats.org/officeDocument/2006/relationships/image" Target="../media/image695.png"/><Relationship Id="rId47" Type="http://schemas.openxmlformats.org/officeDocument/2006/relationships/image" Target="../media/image596.png"/><Relationship Id="rId68" Type="http://schemas.openxmlformats.org/officeDocument/2006/relationships/customXml" Target="../ink/ink4931.xml"/><Relationship Id="rId89" Type="http://schemas.openxmlformats.org/officeDocument/2006/relationships/customXml" Target="../ink/ink4942.xml"/><Relationship Id="rId112" Type="http://schemas.openxmlformats.org/officeDocument/2006/relationships/customXml" Target="../ink/ink4954.xml"/><Relationship Id="rId133" Type="http://schemas.openxmlformats.org/officeDocument/2006/relationships/image" Target="../media/image636.png"/><Relationship Id="rId154" Type="http://schemas.openxmlformats.org/officeDocument/2006/relationships/image" Target="../media/image646.png"/><Relationship Id="rId175" Type="http://schemas.openxmlformats.org/officeDocument/2006/relationships/customXml" Target="../ink/ink4986.xml"/><Relationship Id="rId196" Type="http://schemas.openxmlformats.org/officeDocument/2006/relationships/image" Target="../media/image667.png"/><Relationship Id="rId200" Type="http://schemas.openxmlformats.org/officeDocument/2006/relationships/image" Target="../media/image669.png"/><Relationship Id="rId16" Type="http://schemas.openxmlformats.org/officeDocument/2006/relationships/customXml" Target="../ink/ink4905.xml"/><Relationship Id="rId221" Type="http://schemas.openxmlformats.org/officeDocument/2006/relationships/customXml" Target="../ink/ink5009.xml"/><Relationship Id="rId242" Type="http://schemas.openxmlformats.org/officeDocument/2006/relationships/image" Target="../media/image690.png"/><Relationship Id="rId37" Type="http://schemas.openxmlformats.org/officeDocument/2006/relationships/image" Target="../media/image591.png"/><Relationship Id="rId58" Type="http://schemas.openxmlformats.org/officeDocument/2006/relationships/customXml" Target="../ink/ink4926.xml"/><Relationship Id="rId79" Type="http://schemas.openxmlformats.org/officeDocument/2006/relationships/image" Target="../media/image612.png"/><Relationship Id="rId102" Type="http://schemas.openxmlformats.org/officeDocument/2006/relationships/customXml" Target="../ink/ink4949.xml"/><Relationship Id="rId123" Type="http://schemas.openxmlformats.org/officeDocument/2006/relationships/image" Target="../media/image631.png"/><Relationship Id="rId144" Type="http://schemas.openxmlformats.org/officeDocument/2006/relationships/customXml" Target="../ink/ink4970.xml"/><Relationship Id="rId90" Type="http://schemas.openxmlformats.org/officeDocument/2006/relationships/image" Target="../media/image616.png"/><Relationship Id="rId165" Type="http://schemas.openxmlformats.org/officeDocument/2006/relationships/customXml" Target="../ink/ink4981.xml"/><Relationship Id="rId186" Type="http://schemas.openxmlformats.org/officeDocument/2006/relationships/image" Target="../media/image662.png"/><Relationship Id="rId211" Type="http://schemas.openxmlformats.org/officeDocument/2006/relationships/customXml" Target="../ink/ink5004.xml"/><Relationship Id="rId232" Type="http://schemas.openxmlformats.org/officeDocument/2006/relationships/image" Target="../media/image685.png"/><Relationship Id="rId27" Type="http://schemas.openxmlformats.org/officeDocument/2006/relationships/image" Target="../media/image585.png"/><Relationship Id="rId48" Type="http://schemas.openxmlformats.org/officeDocument/2006/relationships/customXml" Target="../ink/ink4921.xml"/><Relationship Id="rId69" Type="http://schemas.openxmlformats.org/officeDocument/2006/relationships/image" Target="../media/image607.png"/><Relationship Id="rId113" Type="http://schemas.openxmlformats.org/officeDocument/2006/relationships/image" Target="../media/image626.png"/><Relationship Id="rId134" Type="http://schemas.openxmlformats.org/officeDocument/2006/relationships/customXml" Target="../ink/ink4965.xml"/><Relationship Id="rId80" Type="http://schemas.openxmlformats.org/officeDocument/2006/relationships/customXml" Target="../ink/ink4937.xml"/><Relationship Id="rId155" Type="http://schemas.openxmlformats.org/officeDocument/2006/relationships/customXml" Target="../ink/ink4976.xml"/><Relationship Id="rId176" Type="http://schemas.openxmlformats.org/officeDocument/2006/relationships/image" Target="../media/image657.png"/><Relationship Id="rId197" Type="http://schemas.openxmlformats.org/officeDocument/2006/relationships/customXml" Target="../ink/ink4997.xml"/><Relationship Id="rId201" Type="http://schemas.openxmlformats.org/officeDocument/2006/relationships/customXml" Target="../ink/ink4999.xml"/><Relationship Id="rId222" Type="http://schemas.openxmlformats.org/officeDocument/2006/relationships/image" Target="../media/image680.png"/><Relationship Id="rId243" Type="http://schemas.openxmlformats.org/officeDocument/2006/relationships/customXml" Target="../ink/ink5020.xml"/><Relationship Id="rId17" Type="http://schemas.openxmlformats.org/officeDocument/2006/relationships/image" Target="../media/image580.png"/><Relationship Id="rId38" Type="http://schemas.openxmlformats.org/officeDocument/2006/relationships/customXml" Target="../ink/ink4916.xml"/><Relationship Id="rId59" Type="http://schemas.openxmlformats.org/officeDocument/2006/relationships/image" Target="../media/image602.png"/><Relationship Id="rId103" Type="http://schemas.openxmlformats.org/officeDocument/2006/relationships/image" Target="../media/image621.png"/><Relationship Id="rId124" Type="http://schemas.openxmlformats.org/officeDocument/2006/relationships/customXml" Target="../ink/ink4960.xml"/><Relationship Id="rId70" Type="http://schemas.openxmlformats.org/officeDocument/2006/relationships/customXml" Target="../ink/ink4932.xml"/><Relationship Id="rId91" Type="http://schemas.openxmlformats.org/officeDocument/2006/relationships/customXml" Target="../ink/ink4943.xml"/><Relationship Id="rId145" Type="http://schemas.openxmlformats.org/officeDocument/2006/relationships/image" Target="../media/image642.png"/><Relationship Id="rId166" Type="http://schemas.openxmlformats.org/officeDocument/2006/relationships/image" Target="../media/image652.png"/><Relationship Id="rId187" Type="http://schemas.openxmlformats.org/officeDocument/2006/relationships/customXml" Target="../ink/ink4992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675.png"/><Relationship Id="rId233" Type="http://schemas.openxmlformats.org/officeDocument/2006/relationships/customXml" Target="../ink/ink5015.xml"/><Relationship Id="rId28" Type="http://schemas.openxmlformats.org/officeDocument/2006/relationships/customXml" Target="../ink/ink4911.xml"/><Relationship Id="rId49" Type="http://schemas.openxmlformats.org/officeDocument/2006/relationships/image" Target="../media/image597.png"/><Relationship Id="rId114" Type="http://schemas.openxmlformats.org/officeDocument/2006/relationships/customXml" Target="../ink/ink4955.xml"/><Relationship Id="rId60" Type="http://schemas.openxmlformats.org/officeDocument/2006/relationships/customXml" Target="../ink/ink4927.xml"/><Relationship Id="rId81" Type="http://schemas.openxmlformats.org/officeDocument/2006/relationships/image" Target="../media/image613.png"/><Relationship Id="rId135" Type="http://schemas.openxmlformats.org/officeDocument/2006/relationships/image" Target="../media/image637.png"/><Relationship Id="rId156" Type="http://schemas.openxmlformats.org/officeDocument/2006/relationships/image" Target="../media/image647.png"/><Relationship Id="rId177" Type="http://schemas.openxmlformats.org/officeDocument/2006/relationships/customXml" Target="../ink/ink4987.xml"/><Relationship Id="rId198" Type="http://schemas.openxmlformats.org/officeDocument/2006/relationships/image" Target="../media/image668.png"/><Relationship Id="rId202" Type="http://schemas.openxmlformats.org/officeDocument/2006/relationships/image" Target="../media/image670.png"/><Relationship Id="rId223" Type="http://schemas.openxmlformats.org/officeDocument/2006/relationships/customXml" Target="../ink/ink5010.xml"/><Relationship Id="rId244" Type="http://schemas.openxmlformats.org/officeDocument/2006/relationships/image" Target="../media/image691.png"/><Relationship Id="rId18" Type="http://schemas.openxmlformats.org/officeDocument/2006/relationships/customXml" Target="../ink/ink4906.xml"/><Relationship Id="rId39" Type="http://schemas.openxmlformats.org/officeDocument/2006/relationships/image" Target="../media/image592.png"/><Relationship Id="rId50" Type="http://schemas.openxmlformats.org/officeDocument/2006/relationships/customXml" Target="../ink/ink4922.xml"/><Relationship Id="rId104" Type="http://schemas.openxmlformats.org/officeDocument/2006/relationships/customXml" Target="../ink/ink4950.xml"/><Relationship Id="rId125" Type="http://schemas.openxmlformats.org/officeDocument/2006/relationships/image" Target="../media/image632.png"/><Relationship Id="rId146" Type="http://schemas.openxmlformats.org/officeDocument/2006/relationships/customXml" Target="../ink/ink4971.xml"/><Relationship Id="rId167" Type="http://schemas.openxmlformats.org/officeDocument/2006/relationships/customXml" Target="../ink/ink4982.xml"/><Relationship Id="rId188" Type="http://schemas.openxmlformats.org/officeDocument/2006/relationships/image" Target="../media/image663.png"/><Relationship Id="rId71" Type="http://schemas.openxmlformats.org/officeDocument/2006/relationships/image" Target="../media/image608.png"/><Relationship Id="rId92" Type="http://schemas.openxmlformats.org/officeDocument/2006/relationships/image" Target="../media/image5310.png"/><Relationship Id="rId213" Type="http://schemas.openxmlformats.org/officeDocument/2006/relationships/customXml" Target="../ink/ink5005.xml"/><Relationship Id="rId234" Type="http://schemas.openxmlformats.org/officeDocument/2006/relationships/image" Target="../media/image686.png"/><Relationship Id="rId2" Type="http://schemas.openxmlformats.org/officeDocument/2006/relationships/customXml" Target="../ink/ink4898.xml"/><Relationship Id="rId29" Type="http://schemas.openxmlformats.org/officeDocument/2006/relationships/image" Target="../media/image586.png"/><Relationship Id="rId40" Type="http://schemas.openxmlformats.org/officeDocument/2006/relationships/customXml" Target="../ink/ink4917.xml"/><Relationship Id="rId115" Type="http://schemas.openxmlformats.org/officeDocument/2006/relationships/image" Target="../media/image627.png"/><Relationship Id="rId136" Type="http://schemas.openxmlformats.org/officeDocument/2006/relationships/customXml" Target="../ink/ink4966.xml"/><Relationship Id="rId157" Type="http://schemas.openxmlformats.org/officeDocument/2006/relationships/customXml" Target="../ink/ink4977.xml"/><Relationship Id="rId178" Type="http://schemas.openxmlformats.org/officeDocument/2006/relationships/image" Target="../media/image658.png"/><Relationship Id="rId61" Type="http://schemas.openxmlformats.org/officeDocument/2006/relationships/image" Target="../media/image603.png"/><Relationship Id="rId82" Type="http://schemas.openxmlformats.org/officeDocument/2006/relationships/customXml" Target="../ink/ink4938.xml"/><Relationship Id="rId199" Type="http://schemas.openxmlformats.org/officeDocument/2006/relationships/customXml" Target="../ink/ink4998.xml"/><Relationship Id="rId203" Type="http://schemas.openxmlformats.org/officeDocument/2006/relationships/customXml" Target="../ink/ink5000.xml"/><Relationship Id="rId19" Type="http://schemas.openxmlformats.org/officeDocument/2006/relationships/image" Target="../media/image581.png"/><Relationship Id="rId224" Type="http://schemas.openxmlformats.org/officeDocument/2006/relationships/image" Target="../media/image681.png"/><Relationship Id="rId245" Type="http://schemas.openxmlformats.org/officeDocument/2006/relationships/customXml" Target="../ink/ink5021.xml"/><Relationship Id="rId30" Type="http://schemas.openxmlformats.org/officeDocument/2006/relationships/customXml" Target="../ink/ink4912.xml"/><Relationship Id="rId105" Type="http://schemas.openxmlformats.org/officeDocument/2006/relationships/image" Target="../media/image622.png"/><Relationship Id="rId126" Type="http://schemas.openxmlformats.org/officeDocument/2006/relationships/customXml" Target="../ink/ink4961.xml"/><Relationship Id="rId147" Type="http://schemas.openxmlformats.org/officeDocument/2006/relationships/customXml" Target="../ink/ink4972.xml"/><Relationship Id="rId168" Type="http://schemas.openxmlformats.org/officeDocument/2006/relationships/image" Target="../media/image653.png"/><Relationship Id="rId51" Type="http://schemas.openxmlformats.org/officeDocument/2006/relationships/image" Target="../media/image598.png"/><Relationship Id="rId72" Type="http://schemas.openxmlformats.org/officeDocument/2006/relationships/customXml" Target="../ink/ink4933.xml"/><Relationship Id="rId93" Type="http://schemas.openxmlformats.org/officeDocument/2006/relationships/customXml" Target="../ink/ink4944.xml"/><Relationship Id="rId189" Type="http://schemas.openxmlformats.org/officeDocument/2006/relationships/customXml" Target="../ink/ink4993.xml"/><Relationship Id="rId3" Type="http://schemas.openxmlformats.org/officeDocument/2006/relationships/image" Target="../media/image573.png"/><Relationship Id="rId214" Type="http://schemas.openxmlformats.org/officeDocument/2006/relationships/image" Target="../media/image676.png"/><Relationship Id="rId235" Type="http://schemas.openxmlformats.org/officeDocument/2006/relationships/customXml" Target="../ink/ink5016.xml"/><Relationship Id="rId116" Type="http://schemas.openxmlformats.org/officeDocument/2006/relationships/customXml" Target="../ink/ink4956.xml"/><Relationship Id="rId137" Type="http://schemas.openxmlformats.org/officeDocument/2006/relationships/image" Target="../media/image638.png"/><Relationship Id="rId158" Type="http://schemas.openxmlformats.org/officeDocument/2006/relationships/image" Target="../media/image648.png"/><Relationship Id="rId20" Type="http://schemas.openxmlformats.org/officeDocument/2006/relationships/customXml" Target="../ink/ink4907.xml"/><Relationship Id="rId41" Type="http://schemas.openxmlformats.org/officeDocument/2006/relationships/image" Target="../media/image593.png"/><Relationship Id="rId62" Type="http://schemas.openxmlformats.org/officeDocument/2006/relationships/customXml" Target="../ink/ink4928.xml"/><Relationship Id="rId83" Type="http://schemas.openxmlformats.org/officeDocument/2006/relationships/image" Target="../media/image525.png"/><Relationship Id="rId179" Type="http://schemas.openxmlformats.org/officeDocument/2006/relationships/customXml" Target="../ink/ink4988.xml"/><Relationship Id="rId190" Type="http://schemas.openxmlformats.org/officeDocument/2006/relationships/image" Target="../media/image664.png"/><Relationship Id="rId204" Type="http://schemas.openxmlformats.org/officeDocument/2006/relationships/image" Target="../media/image671.png"/><Relationship Id="rId225" Type="http://schemas.openxmlformats.org/officeDocument/2006/relationships/customXml" Target="../ink/ink5011.xml"/><Relationship Id="rId246" Type="http://schemas.openxmlformats.org/officeDocument/2006/relationships/image" Target="../media/image692.png"/><Relationship Id="rId106" Type="http://schemas.openxmlformats.org/officeDocument/2006/relationships/customXml" Target="../ink/ink4951.xml"/><Relationship Id="rId127" Type="http://schemas.openxmlformats.org/officeDocument/2006/relationships/image" Target="../media/image633.png"/><Relationship Id="rId10" Type="http://schemas.openxmlformats.org/officeDocument/2006/relationships/customXml" Target="../ink/ink4902.xml"/><Relationship Id="rId31" Type="http://schemas.openxmlformats.org/officeDocument/2006/relationships/image" Target="../media/image587.png"/><Relationship Id="rId52" Type="http://schemas.openxmlformats.org/officeDocument/2006/relationships/customXml" Target="../ink/ink4923.xml"/><Relationship Id="rId73" Type="http://schemas.openxmlformats.org/officeDocument/2006/relationships/image" Target="../media/image609.png"/><Relationship Id="rId94" Type="http://schemas.openxmlformats.org/officeDocument/2006/relationships/image" Target="../media/image617.png"/><Relationship Id="rId148" Type="http://schemas.openxmlformats.org/officeDocument/2006/relationships/image" Target="../media/image643.png"/><Relationship Id="rId169" Type="http://schemas.openxmlformats.org/officeDocument/2006/relationships/customXml" Target="../ink/ink4983.xml"/></Relationships>
</file>

<file path=ppt/slides/_rels/slide10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28.png"/><Relationship Id="rId21" Type="http://schemas.openxmlformats.org/officeDocument/2006/relationships/image" Target="../media/image582.png"/><Relationship Id="rId42" Type="http://schemas.openxmlformats.org/officeDocument/2006/relationships/customXml" Target="../ink/ink5045.xml"/><Relationship Id="rId63" Type="http://schemas.openxmlformats.org/officeDocument/2006/relationships/image" Target="../media/image604.png"/><Relationship Id="rId84" Type="http://schemas.openxmlformats.org/officeDocument/2006/relationships/customXml" Target="../ink/ink5066.xml"/><Relationship Id="rId138" Type="http://schemas.openxmlformats.org/officeDocument/2006/relationships/customXml" Target="../ink/ink5094.xml"/><Relationship Id="rId159" Type="http://schemas.openxmlformats.org/officeDocument/2006/relationships/customXml" Target="../ink/ink5105.xml"/><Relationship Id="rId170" Type="http://schemas.openxmlformats.org/officeDocument/2006/relationships/image" Target="../media/image687.png"/><Relationship Id="rId107" Type="http://schemas.openxmlformats.org/officeDocument/2006/relationships/image" Target="../media/image623.png"/><Relationship Id="rId11" Type="http://schemas.openxmlformats.org/officeDocument/2006/relationships/image" Target="../media/image577.png"/><Relationship Id="rId32" Type="http://schemas.openxmlformats.org/officeDocument/2006/relationships/customXml" Target="../ink/ink5040.xml"/><Relationship Id="rId53" Type="http://schemas.openxmlformats.org/officeDocument/2006/relationships/image" Target="../media/image599.png"/><Relationship Id="rId74" Type="http://schemas.openxmlformats.org/officeDocument/2006/relationships/customXml" Target="../ink/ink5061.xml"/><Relationship Id="rId128" Type="http://schemas.openxmlformats.org/officeDocument/2006/relationships/customXml" Target="../ink/ink5089.xml"/><Relationship Id="rId149" Type="http://schemas.openxmlformats.org/officeDocument/2006/relationships/customXml" Target="../ink/ink5100.xml"/><Relationship Id="rId5" Type="http://schemas.openxmlformats.org/officeDocument/2006/relationships/image" Target="../media/image574.png"/><Relationship Id="rId95" Type="http://schemas.openxmlformats.org/officeDocument/2006/relationships/customXml" Target="../ink/ink5072.xml"/><Relationship Id="rId160" Type="http://schemas.openxmlformats.org/officeDocument/2006/relationships/image" Target="../media/image649.png"/><Relationship Id="rId181" Type="http://schemas.openxmlformats.org/officeDocument/2006/relationships/customXml" Target="../ink/ink5116.xml"/><Relationship Id="rId22" Type="http://schemas.openxmlformats.org/officeDocument/2006/relationships/customXml" Target="../ink/ink5035.xml"/><Relationship Id="rId43" Type="http://schemas.openxmlformats.org/officeDocument/2006/relationships/image" Target="../media/image594.png"/><Relationship Id="rId64" Type="http://schemas.openxmlformats.org/officeDocument/2006/relationships/customXml" Target="../ink/ink5056.xml"/><Relationship Id="rId118" Type="http://schemas.openxmlformats.org/officeDocument/2006/relationships/customXml" Target="../ink/ink5084.xml"/><Relationship Id="rId139" Type="http://schemas.openxmlformats.org/officeDocument/2006/relationships/image" Target="../media/image639.png"/><Relationship Id="rId85" Type="http://schemas.openxmlformats.org/officeDocument/2006/relationships/customXml" Target="../ink/ink5067.xml"/><Relationship Id="rId150" Type="http://schemas.openxmlformats.org/officeDocument/2006/relationships/image" Target="../media/image644.png"/><Relationship Id="rId171" Type="http://schemas.openxmlformats.org/officeDocument/2006/relationships/customXml" Target="../ink/ink5111.xml"/><Relationship Id="rId12" Type="http://schemas.openxmlformats.org/officeDocument/2006/relationships/customXml" Target="../ink/ink5030.xml"/><Relationship Id="rId33" Type="http://schemas.openxmlformats.org/officeDocument/2006/relationships/image" Target="../media/image589.png"/><Relationship Id="rId108" Type="http://schemas.openxmlformats.org/officeDocument/2006/relationships/customXml" Target="../ink/ink5079.xml"/><Relationship Id="rId129" Type="http://schemas.openxmlformats.org/officeDocument/2006/relationships/image" Target="../media/image634.png"/><Relationship Id="rId54" Type="http://schemas.openxmlformats.org/officeDocument/2006/relationships/customXml" Target="../ink/ink5051.xml"/><Relationship Id="rId75" Type="http://schemas.openxmlformats.org/officeDocument/2006/relationships/image" Target="../media/image610.png"/><Relationship Id="rId96" Type="http://schemas.openxmlformats.org/officeDocument/2006/relationships/image" Target="../media/image618.png"/><Relationship Id="rId140" Type="http://schemas.openxmlformats.org/officeDocument/2006/relationships/customXml" Target="../ink/ink5095.xml"/><Relationship Id="rId161" Type="http://schemas.openxmlformats.org/officeDocument/2006/relationships/customXml" Target="../ink/ink5106.xml"/><Relationship Id="rId182" Type="http://schemas.openxmlformats.org/officeDocument/2006/relationships/image" Target="../media/image705.png"/><Relationship Id="rId6" Type="http://schemas.openxmlformats.org/officeDocument/2006/relationships/customXml" Target="../ink/ink5027.xml"/><Relationship Id="rId23" Type="http://schemas.openxmlformats.org/officeDocument/2006/relationships/image" Target="../media/image583.png"/><Relationship Id="rId119" Type="http://schemas.openxmlformats.org/officeDocument/2006/relationships/image" Target="../media/image629.png"/><Relationship Id="rId44" Type="http://schemas.openxmlformats.org/officeDocument/2006/relationships/customXml" Target="../ink/ink5046.xml"/><Relationship Id="rId65" Type="http://schemas.openxmlformats.org/officeDocument/2006/relationships/image" Target="../media/image605.png"/><Relationship Id="rId86" Type="http://schemas.openxmlformats.org/officeDocument/2006/relationships/image" Target="../media/image614.png"/><Relationship Id="rId130" Type="http://schemas.openxmlformats.org/officeDocument/2006/relationships/customXml" Target="../ink/ink5090.xml"/><Relationship Id="rId151" Type="http://schemas.openxmlformats.org/officeDocument/2006/relationships/customXml" Target="../ink/ink5101.xml"/><Relationship Id="rId172" Type="http://schemas.openxmlformats.org/officeDocument/2006/relationships/image" Target="../media/image700.png"/><Relationship Id="rId13" Type="http://schemas.openxmlformats.org/officeDocument/2006/relationships/image" Target="../media/image578.png"/><Relationship Id="rId18" Type="http://schemas.openxmlformats.org/officeDocument/2006/relationships/customXml" Target="../ink/ink5033.xml"/><Relationship Id="rId39" Type="http://schemas.openxmlformats.org/officeDocument/2006/relationships/image" Target="../media/image592.png"/><Relationship Id="rId109" Type="http://schemas.openxmlformats.org/officeDocument/2006/relationships/image" Target="../media/image624.png"/><Relationship Id="rId34" Type="http://schemas.openxmlformats.org/officeDocument/2006/relationships/customXml" Target="../ink/ink5041.xml"/><Relationship Id="rId50" Type="http://schemas.openxmlformats.org/officeDocument/2006/relationships/customXml" Target="../ink/ink5049.xml"/><Relationship Id="rId55" Type="http://schemas.openxmlformats.org/officeDocument/2006/relationships/image" Target="../media/image600.png"/><Relationship Id="rId76" Type="http://schemas.openxmlformats.org/officeDocument/2006/relationships/customXml" Target="../ink/ink5062.xml"/><Relationship Id="rId97" Type="http://schemas.openxmlformats.org/officeDocument/2006/relationships/customXml" Target="../ink/ink5073.xml"/><Relationship Id="rId104" Type="http://schemas.openxmlformats.org/officeDocument/2006/relationships/customXml" Target="../ink/ink5077.xml"/><Relationship Id="rId120" Type="http://schemas.openxmlformats.org/officeDocument/2006/relationships/customXml" Target="../ink/ink5085.xml"/><Relationship Id="rId125" Type="http://schemas.openxmlformats.org/officeDocument/2006/relationships/image" Target="../media/image632.png"/><Relationship Id="rId141" Type="http://schemas.openxmlformats.org/officeDocument/2006/relationships/image" Target="../media/image640.png"/><Relationship Id="rId146" Type="http://schemas.openxmlformats.org/officeDocument/2006/relationships/customXml" Target="../ink/ink5098.xml"/><Relationship Id="rId167" Type="http://schemas.openxmlformats.org/officeDocument/2006/relationships/customXml" Target="../ink/ink5109.xml"/><Relationship Id="rId7" Type="http://schemas.openxmlformats.org/officeDocument/2006/relationships/image" Target="../media/image575.png"/><Relationship Id="rId71" Type="http://schemas.openxmlformats.org/officeDocument/2006/relationships/image" Target="../media/image608.png"/><Relationship Id="rId92" Type="http://schemas.openxmlformats.org/officeDocument/2006/relationships/image" Target="../media/image5310.png"/><Relationship Id="rId162" Type="http://schemas.openxmlformats.org/officeDocument/2006/relationships/image" Target="../media/image696.png"/><Relationship Id="rId183" Type="http://schemas.openxmlformats.org/officeDocument/2006/relationships/customXml" Target="../ink/ink5117.xml"/><Relationship Id="rId2" Type="http://schemas.openxmlformats.org/officeDocument/2006/relationships/customXml" Target="../ink/ink5025.xml"/><Relationship Id="rId29" Type="http://schemas.openxmlformats.org/officeDocument/2006/relationships/image" Target="../media/image586.png"/><Relationship Id="rId24" Type="http://schemas.openxmlformats.org/officeDocument/2006/relationships/customXml" Target="../ink/ink5036.xml"/><Relationship Id="rId40" Type="http://schemas.openxmlformats.org/officeDocument/2006/relationships/customXml" Target="../ink/ink5044.xml"/><Relationship Id="rId45" Type="http://schemas.openxmlformats.org/officeDocument/2006/relationships/image" Target="../media/image595.png"/><Relationship Id="rId66" Type="http://schemas.openxmlformats.org/officeDocument/2006/relationships/customXml" Target="../ink/ink5057.xml"/><Relationship Id="rId87" Type="http://schemas.openxmlformats.org/officeDocument/2006/relationships/customXml" Target="../ink/ink5068.xml"/><Relationship Id="rId110" Type="http://schemas.openxmlformats.org/officeDocument/2006/relationships/customXml" Target="../ink/ink5080.xml"/><Relationship Id="rId115" Type="http://schemas.openxmlformats.org/officeDocument/2006/relationships/image" Target="../media/image627.png"/><Relationship Id="rId131" Type="http://schemas.openxmlformats.org/officeDocument/2006/relationships/image" Target="../media/image635.png"/><Relationship Id="rId136" Type="http://schemas.openxmlformats.org/officeDocument/2006/relationships/customXml" Target="../ink/ink5093.xml"/><Relationship Id="rId157" Type="http://schemas.openxmlformats.org/officeDocument/2006/relationships/customXml" Target="../ink/ink5104.xml"/><Relationship Id="rId178" Type="http://schemas.openxmlformats.org/officeDocument/2006/relationships/image" Target="../media/image703.png"/><Relationship Id="rId61" Type="http://schemas.openxmlformats.org/officeDocument/2006/relationships/image" Target="../media/image603.png"/><Relationship Id="rId82" Type="http://schemas.openxmlformats.org/officeDocument/2006/relationships/customXml" Target="../ink/ink5065.xml"/><Relationship Id="rId152" Type="http://schemas.openxmlformats.org/officeDocument/2006/relationships/image" Target="../media/image645.png"/><Relationship Id="rId173" Type="http://schemas.openxmlformats.org/officeDocument/2006/relationships/customXml" Target="../ink/ink5112.xml"/><Relationship Id="rId19" Type="http://schemas.openxmlformats.org/officeDocument/2006/relationships/image" Target="../media/image581.png"/><Relationship Id="rId14" Type="http://schemas.openxmlformats.org/officeDocument/2006/relationships/customXml" Target="../ink/ink5031.xml"/><Relationship Id="rId30" Type="http://schemas.openxmlformats.org/officeDocument/2006/relationships/customXml" Target="../ink/ink5039.xml"/><Relationship Id="rId35" Type="http://schemas.openxmlformats.org/officeDocument/2006/relationships/image" Target="../media/image590.png"/><Relationship Id="rId56" Type="http://schemas.openxmlformats.org/officeDocument/2006/relationships/customXml" Target="../ink/ink5052.xml"/><Relationship Id="rId77" Type="http://schemas.openxmlformats.org/officeDocument/2006/relationships/image" Target="../media/image611.png"/><Relationship Id="rId100" Type="http://schemas.openxmlformats.org/officeDocument/2006/relationships/customXml" Target="../ink/ink5075.xml"/><Relationship Id="rId105" Type="http://schemas.openxmlformats.org/officeDocument/2006/relationships/image" Target="../media/image622.png"/><Relationship Id="rId126" Type="http://schemas.openxmlformats.org/officeDocument/2006/relationships/customXml" Target="../ink/ink5088.xml"/><Relationship Id="rId147" Type="http://schemas.openxmlformats.org/officeDocument/2006/relationships/customXml" Target="../ink/ink5099.xml"/><Relationship Id="rId168" Type="http://schemas.openxmlformats.org/officeDocument/2006/relationships/image" Target="../media/image699.png"/><Relationship Id="rId8" Type="http://schemas.openxmlformats.org/officeDocument/2006/relationships/customXml" Target="../ink/ink5028.xml"/><Relationship Id="rId51" Type="http://schemas.openxmlformats.org/officeDocument/2006/relationships/image" Target="../media/image598.png"/><Relationship Id="rId72" Type="http://schemas.openxmlformats.org/officeDocument/2006/relationships/customXml" Target="../ink/ink5060.xml"/><Relationship Id="rId93" Type="http://schemas.openxmlformats.org/officeDocument/2006/relationships/customXml" Target="../ink/ink5071.xml"/><Relationship Id="rId98" Type="http://schemas.openxmlformats.org/officeDocument/2006/relationships/image" Target="../media/image619.png"/><Relationship Id="rId121" Type="http://schemas.openxmlformats.org/officeDocument/2006/relationships/image" Target="../media/image630.png"/><Relationship Id="rId142" Type="http://schemas.openxmlformats.org/officeDocument/2006/relationships/customXml" Target="../ink/ink5096.xml"/><Relationship Id="rId163" Type="http://schemas.openxmlformats.org/officeDocument/2006/relationships/customXml" Target="../ink/ink5107.xml"/><Relationship Id="rId184" Type="http://schemas.openxmlformats.org/officeDocument/2006/relationships/image" Target="../media/image706.png"/><Relationship Id="rId3" Type="http://schemas.openxmlformats.org/officeDocument/2006/relationships/image" Target="../media/image573.png"/><Relationship Id="rId25" Type="http://schemas.openxmlformats.org/officeDocument/2006/relationships/image" Target="../media/image584.png"/><Relationship Id="rId46" Type="http://schemas.openxmlformats.org/officeDocument/2006/relationships/customXml" Target="../ink/ink5047.xml"/><Relationship Id="rId67" Type="http://schemas.openxmlformats.org/officeDocument/2006/relationships/image" Target="../media/image606.png"/><Relationship Id="rId116" Type="http://schemas.openxmlformats.org/officeDocument/2006/relationships/customXml" Target="../ink/ink5083.xml"/><Relationship Id="rId137" Type="http://schemas.openxmlformats.org/officeDocument/2006/relationships/image" Target="../media/image638.png"/><Relationship Id="rId158" Type="http://schemas.openxmlformats.org/officeDocument/2006/relationships/image" Target="../media/image648.png"/><Relationship Id="rId20" Type="http://schemas.openxmlformats.org/officeDocument/2006/relationships/customXml" Target="../ink/ink5034.xml"/><Relationship Id="rId41" Type="http://schemas.openxmlformats.org/officeDocument/2006/relationships/image" Target="../media/image593.png"/><Relationship Id="rId62" Type="http://schemas.openxmlformats.org/officeDocument/2006/relationships/customXml" Target="../ink/ink5055.xml"/><Relationship Id="rId83" Type="http://schemas.openxmlformats.org/officeDocument/2006/relationships/image" Target="../media/image525.png"/><Relationship Id="rId88" Type="http://schemas.openxmlformats.org/officeDocument/2006/relationships/image" Target="../media/image615.png"/><Relationship Id="rId111" Type="http://schemas.openxmlformats.org/officeDocument/2006/relationships/image" Target="../media/image625.png"/><Relationship Id="rId132" Type="http://schemas.openxmlformats.org/officeDocument/2006/relationships/customXml" Target="../ink/ink5091.xml"/><Relationship Id="rId153" Type="http://schemas.openxmlformats.org/officeDocument/2006/relationships/customXml" Target="../ink/ink5102.xml"/><Relationship Id="rId174" Type="http://schemas.openxmlformats.org/officeDocument/2006/relationships/image" Target="../media/image701.png"/><Relationship Id="rId179" Type="http://schemas.openxmlformats.org/officeDocument/2006/relationships/customXml" Target="../ink/ink5115.xml"/><Relationship Id="rId15" Type="http://schemas.openxmlformats.org/officeDocument/2006/relationships/image" Target="../media/image579.png"/><Relationship Id="rId36" Type="http://schemas.openxmlformats.org/officeDocument/2006/relationships/customXml" Target="../ink/ink5042.xml"/><Relationship Id="rId57" Type="http://schemas.openxmlformats.org/officeDocument/2006/relationships/image" Target="../media/image601.png"/><Relationship Id="rId106" Type="http://schemas.openxmlformats.org/officeDocument/2006/relationships/customXml" Target="../ink/ink5078.xml"/><Relationship Id="rId127" Type="http://schemas.openxmlformats.org/officeDocument/2006/relationships/image" Target="../media/image633.png"/><Relationship Id="rId10" Type="http://schemas.openxmlformats.org/officeDocument/2006/relationships/customXml" Target="../ink/ink5029.xml"/><Relationship Id="rId31" Type="http://schemas.openxmlformats.org/officeDocument/2006/relationships/image" Target="../media/image587.png"/><Relationship Id="rId52" Type="http://schemas.openxmlformats.org/officeDocument/2006/relationships/customXml" Target="../ink/ink5050.xml"/><Relationship Id="rId73" Type="http://schemas.openxmlformats.org/officeDocument/2006/relationships/image" Target="../media/image609.png"/><Relationship Id="rId78" Type="http://schemas.openxmlformats.org/officeDocument/2006/relationships/customXml" Target="../ink/ink5063.xml"/><Relationship Id="rId94" Type="http://schemas.openxmlformats.org/officeDocument/2006/relationships/image" Target="../media/image617.png"/><Relationship Id="rId99" Type="http://schemas.openxmlformats.org/officeDocument/2006/relationships/customXml" Target="../ink/ink5074.xml"/><Relationship Id="rId101" Type="http://schemas.openxmlformats.org/officeDocument/2006/relationships/image" Target="../media/image620.png"/><Relationship Id="rId122" Type="http://schemas.openxmlformats.org/officeDocument/2006/relationships/customXml" Target="../ink/ink5086.xml"/><Relationship Id="rId143" Type="http://schemas.openxmlformats.org/officeDocument/2006/relationships/image" Target="../media/image641.png"/><Relationship Id="rId148" Type="http://schemas.openxmlformats.org/officeDocument/2006/relationships/image" Target="../media/image643.png"/><Relationship Id="rId164" Type="http://schemas.openxmlformats.org/officeDocument/2006/relationships/image" Target="../media/image697.png"/><Relationship Id="rId169" Type="http://schemas.openxmlformats.org/officeDocument/2006/relationships/customXml" Target="../ink/ink5110.xml"/><Relationship Id="rId185" Type="http://schemas.openxmlformats.org/officeDocument/2006/relationships/customXml" Target="../ink/ink5118.xml"/><Relationship Id="rId4" Type="http://schemas.openxmlformats.org/officeDocument/2006/relationships/customXml" Target="../ink/ink5026.xml"/><Relationship Id="rId9" Type="http://schemas.openxmlformats.org/officeDocument/2006/relationships/image" Target="../media/image576.png"/><Relationship Id="rId180" Type="http://schemas.openxmlformats.org/officeDocument/2006/relationships/image" Target="../media/image704.png"/><Relationship Id="rId26" Type="http://schemas.openxmlformats.org/officeDocument/2006/relationships/customXml" Target="../ink/ink5037.xml"/><Relationship Id="rId47" Type="http://schemas.openxmlformats.org/officeDocument/2006/relationships/image" Target="../media/image596.png"/><Relationship Id="rId68" Type="http://schemas.openxmlformats.org/officeDocument/2006/relationships/customXml" Target="../ink/ink5058.xml"/><Relationship Id="rId89" Type="http://schemas.openxmlformats.org/officeDocument/2006/relationships/customXml" Target="../ink/ink5069.xml"/><Relationship Id="rId112" Type="http://schemas.openxmlformats.org/officeDocument/2006/relationships/customXml" Target="../ink/ink5081.xml"/><Relationship Id="rId133" Type="http://schemas.openxmlformats.org/officeDocument/2006/relationships/image" Target="../media/image636.png"/><Relationship Id="rId154" Type="http://schemas.openxmlformats.org/officeDocument/2006/relationships/image" Target="../media/image646.png"/><Relationship Id="rId175" Type="http://schemas.openxmlformats.org/officeDocument/2006/relationships/customXml" Target="../ink/ink5113.xml"/><Relationship Id="rId16" Type="http://schemas.openxmlformats.org/officeDocument/2006/relationships/customXml" Target="../ink/ink5032.xml"/><Relationship Id="rId37" Type="http://schemas.openxmlformats.org/officeDocument/2006/relationships/image" Target="../media/image591.png"/><Relationship Id="rId58" Type="http://schemas.openxmlformats.org/officeDocument/2006/relationships/customXml" Target="../ink/ink5053.xml"/><Relationship Id="rId79" Type="http://schemas.openxmlformats.org/officeDocument/2006/relationships/image" Target="../media/image612.png"/><Relationship Id="rId102" Type="http://schemas.openxmlformats.org/officeDocument/2006/relationships/customXml" Target="../ink/ink5076.xml"/><Relationship Id="rId123" Type="http://schemas.openxmlformats.org/officeDocument/2006/relationships/image" Target="../media/image631.png"/><Relationship Id="rId144" Type="http://schemas.openxmlformats.org/officeDocument/2006/relationships/customXml" Target="../ink/ink5097.xml"/><Relationship Id="rId90" Type="http://schemas.openxmlformats.org/officeDocument/2006/relationships/image" Target="../media/image616.png"/><Relationship Id="rId165" Type="http://schemas.openxmlformats.org/officeDocument/2006/relationships/customXml" Target="../ink/ink5108.xml"/><Relationship Id="rId186" Type="http://schemas.openxmlformats.org/officeDocument/2006/relationships/image" Target="../media/image707.png"/><Relationship Id="rId27" Type="http://schemas.openxmlformats.org/officeDocument/2006/relationships/image" Target="../media/image585.png"/><Relationship Id="rId48" Type="http://schemas.openxmlformats.org/officeDocument/2006/relationships/customXml" Target="../ink/ink5048.xml"/><Relationship Id="rId69" Type="http://schemas.openxmlformats.org/officeDocument/2006/relationships/image" Target="../media/image607.png"/><Relationship Id="rId113" Type="http://schemas.openxmlformats.org/officeDocument/2006/relationships/image" Target="../media/image626.png"/><Relationship Id="rId134" Type="http://schemas.openxmlformats.org/officeDocument/2006/relationships/customXml" Target="../ink/ink5092.xml"/><Relationship Id="rId80" Type="http://schemas.openxmlformats.org/officeDocument/2006/relationships/customXml" Target="../ink/ink5064.xml"/><Relationship Id="rId155" Type="http://schemas.openxmlformats.org/officeDocument/2006/relationships/customXml" Target="../ink/ink5103.xml"/><Relationship Id="rId176" Type="http://schemas.openxmlformats.org/officeDocument/2006/relationships/image" Target="../media/image702.png"/><Relationship Id="rId17" Type="http://schemas.openxmlformats.org/officeDocument/2006/relationships/image" Target="../media/image580.png"/><Relationship Id="rId38" Type="http://schemas.openxmlformats.org/officeDocument/2006/relationships/customXml" Target="../ink/ink5043.xml"/><Relationship Id="rId59" Type="http://schemas.openxmlformats.org/officeDocument/2006/relationships/image" Target="../media/image602.png"/><Relationship Id="rId103" Type="http://schemas.openxmlformats.org/officeDocument/2006/relationships/image" Target="../media/image621.png"/><Relationship Id="rId124" Type="http://schemas.openxmlformats.org/officeDocument/2006/relationships/customXml" Target="../ink/ink5087.xml"/><Relationship Id="rId70" Type="http://schemas.openxmlformats.org/officeDocument/2006/relationships/customXml" Target="../ink/ink5059.xml"/><Relationship Id="rId91" Type="http://schemas.openxmlformats.org/officeDocument/2006/relationships/customXml" Target="../ink/ink5070.xml"/><Relationship Id="rId145" Type="http://schemas.openxmlformats.org/officeDocument/2006/relationships/image" Target="../media/image642.png"/><Relationship Id="rId166" Type="http://schemas.openxmlformats.org/officeDocument/2006/relationships/image" Target="../media/image698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5038.xml"/><Relationship Id="rId49" Type="http://schemas.openxmlformats.org/officeDocument/2006/relationships/image" Target="../media/image597.png"/><Relationship Id="rId114" Type="http://schemas.openxmlformats.org/officeDocument/2006/relationships/customXml" Target="../ink/ink5082.xml"/><Relationship Id="rId60" Type="http://schemas.openxmlformats.org/officeDocument/2006/relationships/customXml" Target="../ink/ink5054.xml"/><Relationship Id="rId81" Type="http://schemas.openxmlformats.org/officeDocument/2006/relationships/image" Target="../media/image613.png"/><Relationship Id="rId135" Type="http://schemas.openxmlformats.org/officeDocument/2006/relationships/image" Target="../media/image637.png"/><Relationship Id="rId156" Type="http://schemas.openxmlformats.org/officeDocument/2006/relationships/image" Target="../media/image647.png"/><Relationship Id="rId177" Type="http://schemas.openxmlformats.org/officeDocument/2006/relationships/customXml" Target="../ink/ink5114.xml"/></Relationships>
</file>

<file path=ppt/slides/_rels/slide10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28.png"/><Relationship Id="rId21" Type="http://schemas.openxmlformats.org/officeDocument/2006/relationships/image" Target="../media/image582.png"/><Relationship Id="rId42" Type="http://schemas.openxmlformats.org/officeDocument/2006/relationships/customXml" Target="../ink/ink5139.xml"/><Relationship Id="rId63" Type="http://schemas.openxmlformats.org/officeDocument/2006/relationships/image" Target="../media/image604.png"/><Relationship Id="rId84" Type="http://schemas.openxmlformats.org/officeDocument/2006/relationships/customXml" Target="../ink/ink5160.xml"/><Relationship Id="rId138" Type="http://schemas.openxmlformats.org/officeDocument/2006/relationships/customXml" Target="../ink/ink5188.xml"/><Relationship Id="rId159" Type="http://schemas.openxmlformats.org/officeDocument/2006/relationships/customXml" Target="../ink/ink5199.xml"/><Relationship Id="rId170" Type="http://schemas.openxmlformats.org/officeDocument/2006/relationships/image" Target="../media/image687.png"/><Relationship Id="rId191" Type="http://schemas.openxmlformats.org/officeDocument/2006/relationships/customXml" Target="../ink/ink5215.xml"/><Relationship Id="rId107" Type="http://schemas.openxmlformats.org/officeDocument/2006/relationships/image" Target="../media/image623.png"/><Relationship Id="rId11" Type="http://schemas.openxmlformats.org/officeDocument/2006/relationships/image" Target="../media/image577.png"/><Relationship Id="rId32" Type="http://schemas.openxmlformats.org/officeDocument/2006/relationships/customXml" Target="../ink/ink5134.xml"/><Relationship Id="rId53" Type="http://schemas.openxmlformats.org/officeDocument/2006/relationships/image" Target="../media/image599.png"/><Relationship Id="rId74" Type="http://schemas.openxmlformats.org/officeDocument/2006/relationships/customXml" Target="../ink/ink5155.xml"/><Relationship Id="rId128" Type="http://schemas.openxmlformats.org/officeDocument/2006/relationships/customXml" Target="../ink/ink5183.xml"/><Relationship Id="rId149" Type="http://schemas.openxmlformats.org/officeDocument/2006/relationships/customXml" Target="../ink/ink5194.xml"/><Relationship Id="rId5" Type="http://schemas.openxmlformats.org/officeDocument/2006/relationships/image" Target="../media/image574.png"/><Relationship Id="rId95" Type="http://schemas.openxmlformats.org/officeDocument/2006/relationships/customXml" Target="../ink/ink5166.xml"/><Relationship Id="rId160" Type="http://schemas.openxmlformats.org/officeDocument/2006/relationships/image" Target="../media/image649.png"/><Relationship Id="rId181" Type="http://schemas.openxmlformats.org/officeDocument/2006/relationships/customXml" Target="../ink/ink5210.xml"/><Relationship Id="rId22" Type="http://schemas.openxmlformats.org/officeDocument/2006/relationships/customXml" Target="../ink/ink5129.xml"/><Relationship Id="rId43" Type="http://schemas.openxmlformats.org/officeDocument/2006/relationships/image" Target="../media/image594.png"/><Relationship Id="rId64" Type="http://schemas.openxmlformats.org/officeDocument/2006/relationships/customXml" Target="../ink/ink5150.xml"/><Relationship Id="rId118" Type="http://schemas.openxmlformats.org/officeDocument/2006/relationships/customXml" Target="../ink/ink5178.xml"/><Relationship Id="rId139" Type="http://schemas.openxmlformats.org/officeDocument/2006/relationships/image" Target="../media/image639.png"/><Relationship Id="rId85" Type="http://schemas.openxmlformats.org/officeDocument/2006/relationships/customXml" Target="../ink/ink5161.xml"/><Relationship Id="rId150" Type="http://schemas.openxmlformats.org/officeDocument/2006/relationships/image" Target="../media/image644.png"/><Relationship Id="rId171" Type="http://schemas.openxmlformats.org/officeDocument/2006/relationships/customXml" Target="../ink/ink5205.xml"/><Relationship Id="rId192" Type="http://schemas.openxmlformats.org/officeDocument/2006/relationships/image" Target="../media/image710.png"/><Relationship Id="rId12" Type="http://schemas.openxmlformats.org/officeDocument/2006/relationships/customXml" Target="../ink/ink5124.xml"/><Relationship Id="rId33" Type="http://schemas.openxmlformats.org/officeDocument/2006/relationships/image" Target="../media/image589.png"/><Relationship Id="rId108" Type="http://schemas.openxmlformats.org/officeDocument/2006/relationships/customXml" Target="../ink/ink5173.xml"/><Relationship Id="rId129" Type="http://schemas.openxmlformats.org/officeDocument/2006/relationships/image" Target="../media/image634.png"/><Relationship Id="rId54" Type="http://schemas.openxmlformats.org/officeDocument/2006/relationships/customXml" Target="../ink/ink5145.xml"/><Relationship Id="rId75" Type="http://schemas.openxmlformats.org/officeDocument/2006/relationships/image" Target="../media/image610.png"/><Relationship Id="rId96" Type="http://schemas.openxmlformats.org/officeDocument/2006/relationships/image" Target="../media/image618.png"/><Relationship Id="rId140" Type="http://schemas.openxmlformats.org/officeDocument/2006/relationships/customXml" Target="../ink/ink5189.xml"/><Relationship Id="rId161" Type="http://schemas.openxmlformats.org/officeDocument/2006/relationships/customXml" Target="../ink/ink5200.xml"/><Relationship Id="rId182" Type="http://schemas.openxmlformats.org/officeDocument/2006/relationships/image" Target="../media/image705.png"/><Relationship Id="rId6" Type="http://schemas.openxmlformats.org/officeDocument/2006/relationships/customXml" Target="../ink/ink5121.xml"/><Relationship Id="rId23" Type="http://schemas.openxmlformats.org/officeDocument/2006/relationships/image" Target="../media/image583.png"/><Relationship Id="rId119" Type="http://schemas.openxmlformats.org/officeDocument/2006/relationships/image" Target="../media/image629.png"/><Relationship Id="rId44" Type="http://schemas.openxmlformats.org/officeDocument/2006/relationships/customXml" Target="../ink/ink5140.xml"/><Relationship Id="rId65" Type="http://schemas.openxmlformats.org/officeDocument/2006/relationships/image" Target="../media/image605.png"/><Relationship Id="rId86" Type="http://schemas.openxmlformats.org/officeDocument/2006/relationships/image" Target="../media/image614.png"/><Relationship Id="rId130" Type="http://schemas.openxmlformats.org/officeDocument/2006/relationships/customXml" Target="../ink/ink5184.xml"/><Relationship Id="rId151" Type="http://schemas.openxmlformats.org/officeDocument/2006/relationships/customXml" Target="../ink/ink5195.xml"/><Relationship Id="rId172" Type="http://schemas.openxmlformats.org/officeDocument/2006/relationships/image" Target="../media/image700.png"/><Relationship Id="rId193" Type="http://schemas.openxmlformats.org/officeDocument/2006/relationships/customXml" Target="../ink/ink5216.xml"/><Relationship Id="rId13" Type="http://schemas.openxmlformats.org/officeDocument/2006/relationships/image" Target="../media/image578.png"/><Relationship Id="rId109" Type="http://schemas.openxmlformats.org/officeDocument/2006/relationships/image" Target="../media/image624.png"/><Relationship Id="rId34" Type="http://schemas.openxmlformats.org/officeDocument/2006/relationships/customXml" Target="../ink/ink5135.xml"/><Relationship Id="rId50" Type="http://schemas.openxmlformats.org/officeDocument/2006/relationships/customXml" Target="../ink/ink5143.xml"/><Relationship Id="rId55" Type="http://schemas.openxmlformats.org/officeDocument/2006/relationships/image" Target="../media/image600.png"/><Relationship Id="rId76" Type="http://schemas.openxmlformats.org/officeDocument/2006/relationships/customXml" Target="../ink/ink5156.xml"/><Relationship Id="rId97" Type="http://schemas.openxmlformats.org/officeDocument/2006/relationships/customXml" Target="../ink/ink5167.xml"/><Relationship Id="rId104" Type="http://schemas.openxmlformats.org/officeDocument/2006/relationships/customXml" Target="../ink/ink5171.xml"/><Relationship Id="rId120" Type="http://schemas.openxmlformats.org/officeDocument/2006/relationships/customXml" Target="../ink/ink5179.xml"/><Relationship Id="rId125" Type="http://schemas.openxmlformats.org/officeDocument/2006/relationships/image" Target="../media/image632.png"/><Relationship Id="rId141" Type="http://schemas.openxmlformats.org/officeDocument/2006/relationships/image" Target="../media/image640.png"/><Relationship Id="rId146" Type="http://schemas.openxmlformats.org/officeDocument/2006/relationships/customXml" Target="../ink/ink5192.xml"/><Relationship Id="rId167" Type="http://schemas.openxmlformats.org/officeDocument/2006/relationships/customXml" Target="../ink/ink5203.xml"/><Relationship Id="rId188" Type="http://schemas.openxmlformats.org/officeDocument/2006/relationships/image" Target="../media/image708.png"/><Relationship Id="rId7" Type="http://schemas.openxmlformats.org/officeDocument/2006/relationships/image" Target="../media/image575.png"/><Relationship Id="rId71" Type="http://schemas.openxmlformats.org/officeDocument/2006/relationships/image" Target="../media/image608.png"/><Relationship Id="rId92" Type="http://schemas.openxmlformats.org/officeDocument/2006/relationships/image" Target="../media/image5310.png"/><Relationship Id="rId162" Type="http://schemas.openxmlformats.org/officeDocument/2006/relationships/image" Target="../media/image696.png"/><Relationship Id="rId183" Type="http://schemas.openxmlformats.org/officeDocument/2006/relationships/customXml" Target="../ink/ink5211.xml"/><Relationship Id="rId2" Type="http://schemas.openxmlformats.org/officeDocument/2006/relationships/customXml" Target="../ink/ink5119.xml"/><Relationship Id="rId29" Type="http://schemas.openxmlformats.org/officeDocument/2006/relationships/image" Target="../media/image586.png"/><Relationship Id="rId24" Type="http://schemas.openxmlformats.org/officeDocument/2006/relationships/customXml" Target="../ink/ink5130.xml"/><Relationship Id="rId40" Type="http://schemas.openxmlformats.org/officeDocument/2006/relationships/customXml" Target="../ink/ink5138.xml"/><Relationship Id="rId45" Type="http://schemas.openxmlformats.org/officeDocument/2006/relationships/image" Target="../media/image595.png"/><Relationship Id="rId66" Type="http://schemas.openxmlformats.org/officeDocument/2006/relationships/customXml" Target="../ink/ink5151.xml"/><Relationship Id="rId87" Type="http://schemas.openxmlformats.org/officeDocument/2006/relationships/customXml" Target="../ink/ink5162.xml"/><Relationship Id="rId110" Type="http://schemas.openxmlformats.org/officeDocument/2006/relationships/customXml" Target="../ink/ink5174.xml"/><Relationship Id="rId115" Type="http://schemas.openxmlformats.org/officeDocument/2006/relationships/image" Target="../media/image627.png"/><Relationship Id="rId131" Type="http://schemas.openxmlformats.org/officeDocument/2006/relationships/image" Target="../media/image635.png"/><Relationship Id="rId136" Type="http://schemas.openxmlformats.org/officeDocument/2006/relationships/customXml" Target="../ink/ink5187.xml"/><Relationship Id="rId157" Type="http://schemas.openxmlformats.org/officeDocument/2006/relationships/customXml" Target="../ink/ink5198.xml"/><Relationship Id="rId178" Type="http://schemas.openxmlformats.org/officeDocument/2006/relationships/image" Target="../media/image703.png"/><Relationship Id="rId61" Type="http://schemas.openxmlformats.org/officeDocument/2006/relationships/image" Target="../media/image603.png"/><Relationship Id="rId82" Type="http://schemas.openxmlformats.org/officeDocument/2006/relationships/customXml" Target="../ink/ink5159.xml"/><Relationship Id="rId152" Type="http://schemas.openxmlformats.org/officeDocument/2006/relationships/image" Target="../media/image645.png"/><Relationship Id="rId173" Type="http://schemas.openxmlformats.org/officeDocument/2006/relationships/customXml" Target="../ink/ink5206.xml"/><Relationship Id="rId194" Type="http://schemas.openxmlformats.org/officeDocument/2006/relationships/image" Target="../media/image711.png"/><Relationship Id="rId19" Type="http://schemas.openxmlformats.org/officeDocument/2006/relationships/image" Target="../media/image581.png"/><Relationship Id="rId14" Type="http://schemas.openxmlformats.org/officeDocument/2006/relationships/customXml" Target="../ink/ink5125.xml"/><Relationship Id="rId30" Type="http://schemas.openxmlformats.org/officeDocument/2006/relationships/customXml" Target="../ink/ink5133.xml"/><Relationship Id="rId35" Type="http://schemas.openxmlformats.org/officeDocument/2006/relationships/image" Target="../media/image590.png"/><Relationship Id="rId56" Type="http://schemas.openxmlformats.org/officeDocument/2006/relationships/customXml" Target="../ink/ink5146.xml"/><Relationship Id="rId77" Type="http://schemas.openxmlformats.org/officeDocument/2006/relationships/image" Target="../media/image611.png"/><Relationship Id="rId100" Type="http://schemas.openxmlformats.org/officeDocument/2006/relationships/customXml" Target="../ink/ink5169.xml"/><Relationship Id="rId105" Type="http://schemas.openxmlformats.org/officeDocument/2006/relationships/image" Target="../media/image622.png"/><Relationship Id="rId126" Type="http://schemas.openxmlformats.org/officeDocument/2006/relationships/customXml" Target="../ink/ink5182.xml"/><Relationship Id="rId147" Type="http://schemas.openxmlformats.org/officeDocument/2006/relationships/customXml" Target="../ink/ink5193.xml"/><Relationship Id="rId168" Type="http://schemas.openxmlformats.org/officeDocument/2006/relationships/image" Target="../media/image699.png"/><Relationship Id="rId8" Type="http://schemas.openxmlformats.org/officeDocument/2006/relationships/customXml" Target="../ink/ink5122.xml"/><Relationship Id="rId51" Type="http://schemas.openxmlformats.org/officeDocument/2006/relationships/image" Target="../media/image598.png"/><Relationship Id="rId72" Type="http://schemas.openxmlformats.org/officeDocument/2006/relationships/customXml" Target="../ink/ink5154.xml"/><Relationship Id="rId93" Type="http://schemas.openxmlformats.org/officeDocument/2006/relationships/customXml" Target="../ink/ink5165.xml"/><Relationship Id="rId98" Type="http://schemas.openxmlformats.org/officeDocument/2006/relationships/image" Target="../media/image619.png"/><Relationship Id="rId121" Type="http://schemas.openxmlformats.org/officeDocument/2006/relationships/image" Target="../media/image630.png"/><Relationship Id="rId142" Type="http://schemas.openxmlformats.org/officeDocument/2006/relationships/customXml" Target="../ink/ink5190.xml"/><Relationship Id="rId163" Type="http://schemas.openxmlformats.org/officeDocument/2006/relationships/customXml" Target="../ink/ink5201.xml"/><Relationship Id="rId184" Type="http://schemas.openxmlformats.org/officeDocument/2006/relationships/image" Target="../media/image706.png"/><Relationship Id="rId189" Type="http://schemas.openxmlformats.org/officeDocument/2006/relationships/customXml" Target="../ink/ink5214.xml"/><Relationship Id="rId3" Type="http://schemas.openxmlformats.org/officeDocument/2006/relationships/image" Target="../media/image573.png"/><Relationship Id="rId25" Type="http://schemas.openxmlformats.org/officeDocument/2006/relationships/image" Target="../media/image584.png"/><Relationship Id="rId46" Type="http://schemas.openxmlformats.org/officeDocument/2006/relationships/customXml" Target="../ink/ink5141.xml"/><Relationship Id="rId67" Type="http://schemas.openxmlformats.org/officeDocument/2006/relationships/image" Target="../media/image606.png"/><Relationship Id="rId116" Type="http://schemas.openxmlformats.org/officeDocument/2006/relationships/customXml" Target="../ink/ink5177.xml"/><Relationship Id="rId137" Type="http://schemas.openxmlformats.org/officeDocument/2006/relationships/image" Target="../media/image638.png"/><Relationship Id="rId158" Type="http://schemas.openxmlformats.org/officeDocument/2006/relationships/image" Target="../media/image648.png"/><Relationship Id="rId20" Type="http://schemas.openxmlformats.org/officeDocument/2006/relationships/customXml" Target="../ink/ink5128.xml"/><Relationship Id="rId41" Type="http://schemas.openxmlformats.org/officeDocument/2006/relationships/image" Target="../media/image593.png"/><Relationship Id="rId62" Type="http://schemas.openxmlformats.org/officeDocument/2006/relationships/customXml" Target="../ink/ink5149.xml"/><Relationship Id="rId83" Type="http://schemas.openxmlformats.org/officeDocument/2006/relationships/image" Target="../media/image525.png"/><Relationship Id="rId88" Type="http://schemas.openxmlformats.org/officeDocument/2006/relationships/image" Target="../media/image615.png"/><Relationship Id="rId111" Type="http://schemas.openxmlformats.org/officeDocument/2006/relationships/image" Target="../media/image625.png"/><Relationship Id="rId132" Type="http://schemas.openxmlformats.org/officeDocument/2006/relationships/customXml" Target="../ink/ink5185.xml"/><Relationship Id="rId153" Type="http://schemas.openxmlformats.org/officeDocument/2006/relationships/customXml" Target="../ink/ink5196.xml"/><Relationship Id="rId174" Type="http://schemas.openxmlformats.org/officeDocument/2006/relationships/image" Target="../media/image701.png"/><Relationship Id="rId179" Type="http://schemas.openxmlformats.org/officeDocument/2006/relationships/customXml" Target="../ink/ink5209.xml"/><Relationship Id="rId190" Type="http://schemas.openxmlformats.org/officeDocument/2006/relationships/image" Target="../media/image709.png"/><Relationship Id="rId15" Type="http://schemas.openxmlformats.org/officeDocument/2006/relationships/image" Target="../media/image579.png"/><Relationship Id="rId36" Type="http://schemas.openxmlformats.org/officeDocument/2006/relationships/customXml" Target="../ink/ink5136.xml"/><Relationship Id="rId57" Type="http://schemas.openxmlformats.org/officeDocument/2006/relationships/image" Target="../media/image601.png"/><Relationship Id="rId106" Type="http://schemas.openxmlformats.org/officeDocument/2006/relationships/customXml" Target="../ink/ink5172.xml"/><Relationship Id="rId127" Type="http://schemas.openxmlformats.org/officeDocument/2006/relationships/image" Target="../media/image633.png"/><Relationship Id="rId10" Type="http://schemas.openxmlformats.org/officeDocument/2006/relationships/customXml" Target="../ink/ink5123.xml"/><Relationship Id="rId31" Type="http://schemas.openxmlformats.org/officeDocument/2006/relationships/image" Target="../media/image587.png"/><Relationship Id="rId52" Type="http://schemas.openxmlformats.org/officeDocument/2006/relationships/customXml" Target="../ink/ink5144.xml"/><Relationship Id="rId73" Type="http://schemas.openxmlformats.org/officeDocument/2006/relationships/image" Target="../media/image609.png"/><Relationship Id="rId78" Type="http://schemas.openxmlformats.org/officeDocument/2006/relationships/customXml" Target="../ink/ink5157.xml"/><Relationship Id="rId94" Type="http://schemas.openxmlformats.org/officeDocument/2006/relationships/image" Target="../media/image617.png"/><Relationship Id="rId99" Type="http://schemas.openxmlformats.org/officeDocument/2006/relationships/customXml" Target="../ink/ink5168.xml"/><Relationship Id="rId101" Type="http://schemas.openxmlformats.org/officeDocument/2006/relationships/image" Target="../media/image620.png"/><Relationship Id="rId122" Type="http://schemas.openxmlformats.org/officeDocument/2006/relationships/customXml" Target="../ink/ink5180.xml"/><Relationship Id="rId143" Type="http://schemas.openxmlformats.org/officeDocument/2006/relationships/image" Target="../media/image641.png"/><Relationship Id="rId148" Type="http://schemas.openxmlformats.org/officeDocument/2006/relationships/image" Target="../media/image643.png"/><Relationship Id="rId164" Type="http://schemas.openxmlformats.org/officeDocument/2006/relationships/image" Target="../media/image697.png"/><Relationship Id="rId169" Type="http://schemas.openxmlformats.org/officeDocument/2006/relationships/customXml" Target="../ink/ink5204.xml"/><Relationship Id="rId185" Type="http://schemas.openxmlformats.org/officeDocument/2006/relationships/customXml" Target="../ink/ink5212.xml"/><Relationship Id="rId4" Type="http://schemas.openxmlformats.org/officeDocument/2006/relationships/customXml" Target="../ink/ink5120.xml"/><Relationship Id="rId9" Type="http://schemas.openxmlformats.org/officeDocument/2006/relationships/image" Target="../media/image576.png"/><Relationship Id="rId180" Type="http://schemas.openxmlformats.org/officeDocument/2006/relationships/image" Target="../media/image704.png"/><Relationship Id="rId26" Type="http://schemas.openxmlformats.org/officeDocument/2006/relationships/customXml" Target="../ink/ink5131.xml"/><Relationship Id="rId47" Type="http://schemas.openxmlformats.org/officeDocument/2006/relationships/image" Target="../media/image596.png"/><Relationship Id="rId68" Type="http://schemas.openxmlformats.org/officeDocument/2006/relationships/customXml" Target="../ink/ink5152.xml"/><Relationship Id="rId89" Type="http://schemas.openxmlformats.org/officeDocument/2006/relationships/customXml" Target="../ink/ink5163.xml"/><Relationship Id="rId112" Type="http://schemas.openxmlformats.org/officeDocument/2006/relationships/customXml" Target="../ink/ink5175.xml"/><Relationship Id="rId133" Type="http://schemas.openxmlformats.org/officeDocument/2006/relationships/image" Target="../media/image636.png"/><Relationship Id="rId154" Type="http://schemas.openxmlformats.org/officeDocument/2006/relationships/image" Target="../media/image646.png"/><Relationship Id="rId175" Type="http://schemas.openxmlformats.org/officeDocument/2006/relationships/customXml" Target="../ink/ink5207.xml"/><Relationship Id="rId16" Type="http://schemas.openxmlformats.org/officeDocument/2006/relationships/customXml" Target="../ink/ink5126.xml"/><Relationship Id="rId37" Type="http://schemas.openxmlformats.org/officeDocument/2006/relationships/image" Target="../media/image591.png"/><Relationship Id="rId58" Type="http://schemas.openxmlformats.org/officeDocument/2006/relationships/customXml" Target="../ink/ink5147.xml"/><Relationship Id="rId79" Type="http://schemas.openxmlformats.org/officeDocument/2006/relationships/image" Target="../media/image612.png"/><Relationship Id="rId102" Type="http://schemas.openxmlformats.org/officeDocument/2006/relationships/customXml" Target="../ink/ink5170.xml"/><Relationship Id="rId123" Type="http://schemas.openxmlformats.org/officeDocument/2006/relationships/image" Target="../media/image631.png"/><Relationship Id="rId144" Type="http://schemas.openxmlformats.org/officeDocument/2006/relationships/customXml" Target="../ink/ink5191.xml"/><Relationship Id="rId90" Type="http://schemas.openxmlformats.org/officeDocument/2006/relationships/image" Target="../media/image616.png"/><Relationship Id="rId165" Type="http://schemas.openxmlformats.org/officeDocument/2006/relationships/customXml" Target="../ink/ink5202.xml"/><Relationship Id="rId186" Type="http://schemas.openxmlformats.org/officeDocument/2006/relationships/image" Target="../media/image707.png"/><Relationship Id="rId27" Type="http://schemas.openxmlformats.org/officeDocument/2006/relationships/image" Target="../media/image585.png"/><Relationship Id="rId48" Type="http://schemas.openxmlformats.org/officeDocument/2006/relationships/customXml" Target="../ink/ink5142.xml"/><Relationship Id="rId69" Type="http://schemas.openxmlformats.org/officeDocument/2006/relationships/image" Target="../media/image607.png"/><Relationship Id="rId113" Type="http://schemas.openxmlformats.org/officeDocument/2006/relationships/image" Target="../media/image626.png"/><Relationship Id="rId134" Type="http://schemas.openxmlformats.org/officeDocument/2006/relationships/customXml" Target="../ink/ink5186.xml"/><Relationship Id="rId80" Type="http://schemas.openxmlformats.org/officeDocument/2006/relationships/customXml" Target="../ink/ink5158.xml"/><Relationship Id="rId155" Type="http://schemas.openxmlformats.org/officeDocument/2006/relationships/customXml" Target="../ink/ink5197.xml"/><Relationship Id="rId176" Type="http://schemas.openxmlformats.org/officeDocument/2006/relationships/image" Target="../media/image702.png"/><Relationship Id="rId17" Type="http://schemas.openxmlformats.org/officeDocument/2006/relationships/image" Target="../media/image580.png"/><Relationship Id="rId38" Type="http://schemas.openxmlformats.org/officeDocument/2006/relationships/customXml" Target="../ink/ink5137.xml"/><Relationship Id="rId59" Type="http://schemas.openxmlformats.org/officeDocument/2006/relationships/image" Target="../media/image602.png"/><Relationship Id="rId103" Type="http://schemas.openxmlformats.org/officeDocument/2006/relationships/image" Target="../media/image621.png"/><Relationship Id="rId124" Type="http://schemas.openxmlformats.org/officeDocument/2006/relationships/customXml" Target="../ink/ink5181.xml"/><Relationship Id="rId70" Type="http://schemas.openxmlformats.org/officeDocument/2006/relationships/customXml" Target="../ink/ink5153.xml"/><Relationship Id="rId91" Type="http://schemas.openxmlformats.org/officeDocument/2006/relationships/customXml" Target="../ink/ink5164.xml"/><Relationship Id="rId145" Type="http://schemas.openxmlformats.org/officeDocument/2006/relationships/image" Target="../media/image642.png"/><Relationship Id="rId166" Type="http://schemas.openxmlformats.org/officeDocument/2006/relationships/image" Target="../media/image698.png"/><Relationship Id="rId187" Type="http://schemas.openxmlformats.org/officeDocument/2006/relationships/customXml" Target="../ink/ink5213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5132.xml"/><Relationship Id="rId49" Type="http://schemas.openxmlformats.org/officeDocument/2006/relationships/image" Target="../media/image597.png"/><Relationship Id="rId114" Type="http://schemas.openxmlformats.org/officeDocument/2006/relationships/customXml" Target="../ink/ink5176.xml"/><Relationship Id="rId60" Type="http://schemas.openxmlformats.org/officeDocument/2006/relationships/customXml" Target="../ink/ink5148.xml"/><Relationship Id="rId81" Type="http://schemas.openxmlformats.org/officeDocument/2006/relationships/image" Target="../media/image613.png"/><Relationship Id="rId135" Type="http://schemas.openxmlformats.org/officeDocument/2006/relationships/image" Target="../media/image637.png"/><Relationship Id="rId156" Type="http://schemas.openxmlformats.org/officeDocument/2006/relationships/image" Target="../media/image647.png"/><Relationship Id="rId177" Type="http://schemas.openxmlformats.org/officeDocument/2006/relationships/customXml" Target="../ink/ink5208.xml"/><Relationship Id="rId18" Type="http://schemas.openxmlformats.org/officeDocument/2006/relationships/customXml" Target="../ink/ink5127.xml"/><Relationship Id="rId39" Type="http://schemas.openxmlformats.org/officeDocument/2006/relationships/image" Target="../media/image592.png"/></Relationships>
</file>

<file path=ppt/slides/_rels/slide10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28.png"/><Relationship Id="rId21" Type="http://schemas.openxmlformats.org/officeDocument/2006/relationships/image" Target="../media/image582.png"/><Relationship Id="rId42" Type="http://schemas.openxmlformats.org/officeDocument/2006/relationships/customXml" Target="../ink/ink5237.xml"/><Relationship Id="rId63" Type="http://schemas.openxmlformats.org/officeDocument/2006/relationships/image" Target="../media/image604.png"/><Relationship Id="rId84" Type="http://schemas.openxmlformats.org/officeDocument/2006/relationships/customXml" Target="../ink/ink5258.xml"/><Relationship Id="rId138" Type="http://schemas.openxmlformats.org/officeDocument/2006/relationships/customXml" Target="../ink/ink5286.xml"/><Relationship Id="rId159" Type="http://schemas.openxmlformats.org/officeDocument/2006/relationships/customXml" Target="../ink/ink5297.xml"/><Relationship Id="rId170" Type="http://schemas.openxmlformats.org/officeDocument/2006/relationships/image" Target="../media/image687.png"/><Relationship Id="rId191" Type="http://schemas.openxmlformats.org/officeDocument/2006/relationships/customXml" Target="../ink/ink5313.xml"/><Relationship Id="rId205" Type="http://schemas.openxmlformats.org/officeDocument/2006/relationships/customXml" Target="../ink/ink5320.xml"/><Relationship Id="rId107" Type="http://schemas.openxmlformats.org/officeDocument/2006/relationships/image" Target="../media/image623.png"/><Relationship Id="rId11" Type="http://schemas.openxmlformats.org/officeDocument/2006/relationships/image" Target="../media/image577.png"/><Relationship Id="rId32" Type="http://schemas.openxmlformats.org/officeDocument/2006/relationships/customXml" Target="../ink/ink5232.xml"/><Relationship Id="rId53" Type="http://schemas.openxmlformats.org/officeDocument/2006/relationships/image" Target="../media/image599.png"/><Relationship Id="rId74" Type="http://schemas.openxmlformats.org/officeDocument/2006/relationships/customXml" Target="../ink/ink5253.xml"/><Relationship Id="rId128" Type="http://schemas.openxmlformats.org/officeDocument/2006/relationships/customXml" Target="../ink/ink5281.xml"/><Relationship Id="rId149" Type="http://schemas.openxmlformats.org/officeDocument/2006/relationships/customXml" Target="../ink/ink5292.xml"/><Relationship Id="rId5" Type="http://schemas.openxmlformats.org/officeDocument/2006/relationships/image" Target="../media/image574.png"/><Relationship Id="rId95" Type="http://schemas.openxmlformats.org/officeDocument/2006/relationships/customXml" Target="../ink/ink5264.xml"/><Relationship Id="rId160" Type="http://schemas.openxmlformats.org/officeDocument/2006/relationships/image" Target="../media/image649.png"/><Relationship Id="rId181" Type="http://schemas.openxmlformats.org/officeDocument/2006/relationships/customXml" Target="../ink/ink5308.xml"/><Relationship Id="rId22" Type="http://schemas.openxmlformats.org/officeDocument/2006/relationships/customXml" Target="../ink/ink5227.xml"/><Relationship Id="rId43" Type="http://schemas.openxmlformats.org/officeDocument/2006/relationships/image" Target="../media/image594.png"/><Relationship Id="rId64" Type="http://schemas.openxmlformats.org/officeDocument/2006/relationships/customXml" Target="../ink/ink5248.xml"/><Relationship Id="rId118" Type="http://schemas.openxmlformats.org/officeDocument/2006/relationships/customXml" Target="../ink/ink5276.xml"/><Relationship Id="rId139" Type="http://schemas.openxmlformats.org/officeDocument/2006/relationships/image" Target="../media/image639.png"/><Relationship Id="rId85" Type="http://schemas.openxmlformats.org/officeDocument/2006/relationships/customXml" Target="../ink/ink5259.xml"/><Relationship Id="rId150" Type="http://schemas.openxmlformats.org/officeDocument/2006/relationships/image" Target="../media/image644.png"/><Relationship Id="rId171" Type="http://schemas.openxmlformats.org/officeDocument/2006/relationships/customXml" Target="../ink/ink5303.xml"/><Relationship Id="rId192" Type="http://schemas.openxmlformats.org/officeDocument/2006/relationships/image" Target="../media/image710.png"/><Relationship Id="rId206" Type="http://schemas.openxmlformats.org/officeDocument/2006/relationships/image" Target="../media/image717.png"/><Relationship Id="rId12" Type="http://schemas.openxmlformats.org/officeDocument/2006/relationships/customXml" Target="../ink/ink5222.xml"/><Relationship Id="rId33" Type="http://schemas.openxmlformats.org/officeDocument/2006/relationships/image" Target="../media/image589.png"/><Relationship Id="rId108" Type="http://schemas.openxmlformats.org/officeDocument/2006/relationships/customXml" Target="../ink/ink5271.xml"/><Relationship Id="rId129" Type="http://schemas.openxmlformats.org/officeDocument/2006/relationships/image" Target="../media/image634.png"/><Relationship Id="rId54" Type="http://schemas.openxmlformats.org/officeDocument/2006/relationships/customXml" Target="../ink/ink5243.xml"/><Relationship Id="rId75" Type="http://schemas.openxmlformats.org/officeDocument/2006/relationships/image" Target="../media/image610.png"/><Relationship Id="rId96" Type="http://schemas.openxmlformats.org/officeDocument/2006/relationships/image" Target="../media/image618.png"/><Relationship Id="rId140" Type="http://schemas.openxmlformats.org/officeDocument/2006/relationships/customXml" Target="../ink/ink5287.xml"/><Relationship Id="rId161" Type="http://schemas.openxmlformats.org/officeDocument/2006/relationships/customXml" Target="../ink/ink5298.xml"/><Relationship Id="rId182" Type="http://schemas.openxmlformats.org/officeDocument/2006/relationships/image" Target="../media/image705.png"/><Relationship Id="rId6" Type="http://schemas.openxmlformats.org/officeDocument/2006/relationships/customXml" Target="../ink/ink5219.xml"/><Relationship Id="rId23" Type="http://schemas.openxmlformats.org/officeDocument/2006/relationships/image" Target="../media/image583.png"/><Relationship Id="rId119" Type="http://schemas.openxmlformats.org/officeDocument/2006/relationships/image" Target="../media/image629.png"/><Relationship Id="rId44" Type="http://schemas.openxmlformats.org/officeDocument/2006/relationships/customXml" Target="../ink/ink5238.xml"/><Relationship Id="rId65" Type="http://schemas.openxmlformats.org/officeDocument/2006/relationships/image" Target="../media/image605.png"/><Relationship Id="rId86" Type="http://schemas.openxmlformats.org/officeDocument/2006/relationships/image" Target="../media/image614.png"/><Relationship Id="rId130" Type="http://schemas.openxmlformats.org/officeDocument/2006/relationships/customXml" Target="../ink/ink5282.xml"/><Relationship Id="rId151" Type="http://schemas.openxmlformats.org/officeDocument/2006/relationships/customXml" Target="../ink/ink5293.xml"/><Relationship Id="rId172" Type="http://schemas.openxmlformats.org/officeDocument/2006/relationships/image" Target="../media/image700.png"/><Relationship Id="rId193" Type="http://schemas.openxmlformats.org/officeDocument/2006/relationships/customXml" Target="../ink/ink5314.xml"/><Relationship Id="rId207" Type="http://schemas.openxmlformats.org/officeDocument/2006/relationships/customXml" Target="../ink/ink5321.xml"/><Relationship Id="rId13" Type="http://schemas.openxmlformats.org/officeDocument/2006/relationships/image" Target="../media/image578.png"/><Relationship Id="rId109" Type="http://schemas.openxmlformats.org/officeDocument/2006/relationships/image" Target="../media/image624.png"/><Relationship Id="rId34" Type="http://schemas.openxmlformats.org/officeDocument/2006/relationships/customXml" Target="../ink/ink5233.xml"/><Relationship Id="rId55" Type="http://schemas.openxmlformats.org/officeDocument/2006/relationships/image" Target="../media/image600.png"/><Relationship Id="rId76" Type="http://schemas.openxmlformats.org/officeDocument/2006/relationships/customXml" Target="../ink/ink5254.xml"/><Relationship Id="rId97" Type="http://schemas.openxmlformats.org/officeDocument/2006/relationships/customXml" Target="../ink/ink5265.xml"/><Relationship Id="rId120" Type="http://schemas.openxmlformats.org/officeDocument/2006/relationships/customXml" Target="../ink/ink5277.xml"/><Relationship Id="rId141" Type="http://schemas.openxmlformats.org/officeDocument/2006/relationships/image" Target="../media/image640.png"/><Relationship Id="rId7" Type="http://schemas.openxmlformats.org/officeDocument/2006/relationships/image" Target="../media/image575.png"/><Relationship Id="rId162" Type="http://schemas.openxmlformats.org/officeDocument/2006/relationships/image" Target="../media/image696.png"/><Relationship Id="rId183" Type="http://schemas.openxmlformats.org/officeDocument/2006/relationships/customXml" Target="../ink/ink5309.xml"/><Relationship Id="rId24" Type="http://schemas.openxmlformats.org/officeDocument/2006/relationships/customXml" Target="../ink/ink5228.xml"/><Relationship Id="rId40" Type="http://schemas.openxmlformats.org/officeDocument/2006/relationships/customXml" Target="../ink/ink5236.xml"/><Relationship Id="rId45" Type="http://schemas.openxmlformats.org/officeDocument/2006/relationships/image" Target="../media/image595.png"/><Relationship Id="rId66" Type="http://schemas.openxmlformats.org/officeDocument/2006/relationships/customXml" Target="../ink/ink5249.xml"/><Relationship Id="rId87" Type="http://schemas.openxmlformats.org/officeDocument/2006/relationships/customXml" Target="../ink/ink5260.xml"/><Relationship Id="rId110" Type="http://schemas.openxmlformats.org/officeDocument/2006/relationships/customXml" Target="../ink/ink5272.xml"/><Relationship Id="rId115" Type="http://schemas.openxmlformats.org/officeDocument/2006/relationships/image" Target="../media/image627.png"/><Relationship Id="rId131" Type="http://schemas.openxmlformats.org/officeDocument/2006/relationships/image" Target="../media/image635.png"/><Relationship Id="rId136" Type="http://schemas.openxmlformats.org/officeDocument/2006/relationships/customXml" Target="../ink/ink5285.xml"/><Relationship Id="rId157" Type="http://schemas.openxmlformats.org/officeDocument/2006/relationships/customXml" Target="../ink/ink5296.xml"/><Relationship Id="rId178" Type="http://schemas.openxmlformats.org/officeDocument/2006/relationships/image" Target="../media/image703.png"/><Relationship Id="rId61" Type="http://schemas.openxmlformats.org/officeDocument/2006/relationships/image" Target="../media/image603.png"/><Relationship Id="rId82" Type="http://schemas.openxmlformats.org/officeDocument/2006/relationships/customXml" Target="../ink/ink5257.xml"/><Relationship Id="rId152" Type="http://schemas.openxmlformats.org/officeDocument/2006/relationships/image" Target="../media/image645.png"/><Relationship Id="rId173" Type="http://schemas.openxmlformats.org/officeDocument/2006/relationships/customXml" Target="../ink/ink5304.xml"/><Relationship Id="rId194" Type="http://schemas.openxmlformats.org/officeDocument/2006/relationships/image" Target="../media/image711.png"/><Relationship Id="rId199" Type="http://schemas.openxmlformats.org/officeDocument/2006/relationships/customXml" Target="../ink/ink5317.xml"/><Relationship Id="rId203" Type="http://schemas.openxmlformats.org/officeDocument/2006/relationships/customXml" Target="../ink/ink5319.xml"/><Relationship Id="rId208" Type="http://schemas.openxmlformats.org/officeDocument/2006/relationships/image" Target="../media/image718.png"/><Relationship Id="rId19" Type="http://schemas.openxmlformats.org/officeDocument/2006/relationships/image" Target="../media/image581.png"/><Relationship Id="rId14" Type="http://schemas.openxmlformats.org/officeDocument/2006/relationships/customXml" Target="../ink/ink5223.xml"/><Relationship Id="rId30" Type="http://schemas.openxmlformats.org/officeDocument/2006/relationships/customXml" Target="../ink/ink5231.xml"/><Relationship Id="rId35" Type="http://schemas.openxmlformats.org/officeDocument/2006/relationships/image" Target="../media/image590.png"/><Relationship Id="rId56" Type="http://schemas.openxmlformats.org/officeDocument/2006/relationships/customXml" Target="../ink/ink5244.xml"/><Relationship Id="rId77" Type="http://schemas.openxmlformats.org/officeDocument/2006/relationships/image" Target="../media/image611.png"/><Relationship Id="rId100" Type="http://schemas.openxmlformats.org/officeDocument/2006/relationships/customXml" Target="../ink/ink5267.xml"/><Relationship Id="rId105" Type="http://schemas.openxmlformats.org/officeDocument/2006/relationships/image" Target="../media/image622.png"/><Relationship Id="rId126" Type="http://schemas.openxmlformats.org/officeDocument/2006/relationships/customXml" Target="../ink/ink5280.xml"/><Relationship Id="rId147" Type="http://schemas.openxmlformats.org/officeDocument/2006/relationships/customXml" Target="../ink/ink5291.xml"/><Relationship Id="rId168" Type="http://schemas.openxmlformats.org/officeDocument/2006/relationships/image" Target="../media/image699.png"/><Relationship Id="rId8" Type="http://schemas.openxmlformats.org/officeDocument/2006/relationships/customXml" Target="../ink/ink5220.xml"/><Relationship Id="rId51" Type="http://schemas.openxmlformats.org/officeDocument/2006/relationships/image" Target="../media/image598.png"/><Relationship Id="rId72" Type="http://schemas.openxmlformats.org/officeDocument/2006/relationships/customXml" Target="../ink/ink5252.xml"/><Relationship Id="rId93" Type="http://schemas.openxmlformats.org/officeDocument/2006/relationships/customXml" Target="../ink/ink5263.xml"/><Relationship Id="rId98" Type="http://schemas.openxmlformats.org/officeDocument/2006/relationships/image" Target="../media/image619.png"/><Relationship Id="rId121" Type="http://schemas.openxmlformats.org/officeDocument/2006/relationships/image" Target="../media/image630.png"/><Relationship Id="rId142" Type="http://schemas.openxmlformats.org/officeDocument/2006/relationships/customXml" Target="../ink/ink5288.xml"/><Relationship Id="rId163" Type="http://schemas.openxmlformats.org/officeDocument/2006/relationships/customXml" Target="../ink/ink5299.xml"/><Relationship Id="rId184" Type="http://schemas.openxmlformats.org/officeDocument/2006/relationships/image" Target="../media/image706.png"/><Relationship Id="rId189" Type="http://schemas.openxmlformats.org/officeDocument/2006/relationships/customXml" Target="../ink/ink5312.xml"/><Relationship Id="rId3" Type="http://schemas.openxmlformats.org/officeDocument/2006/relationships/image" Target="../media/image573.png"/><Relationship Id="rId25" Type="http://schemas.openxmlformats.org/officeDocument/2006/relationships/image" Target="../media/image584.png"/><Relationship Id="rId46" Type="http://schemas.openxmlformats.org/officeDocument/2006/relationships/customXml" Target="../ink/ink5239.xml"/><Relationship Id="rId67" Type="http://schemas.openxmlformats.org/officeDocument/2006/relationships/image" Target="../media/image606.png"/><Relationship Id="rId116" Type="http://schemas.openxmlformats.org/officeDocument/2006/relationships/customXml" Target="../ink/ink5275.xml"/><Relationship Id="rId137" Type="http://schemas.openxmlformats.org/officeDocument/2006/relationships/image" Target="../media/image638.png"/><Relationship Id="rId158" Type="http://schemas.openxmlformats.org/officeDocument/2006/relationships/image" Target="../media/image648.png"/><Relationship Id="rId20" Type="http://schemas.openxmlformats.org/officeDocument/2006/relationships/customXml" Target="../ink/ink5226.xml"/><Relationship Id="rId41" Type="http://schemas.openxmlformats.org/officeDocument/2006/relationships/image" Target="../media/image593.png"/><Relationship Id="rId62" Type="http://schemas.openxmlformats.org/officeDocument/2006/relationships/customXml" Target="../ink/ink5247.xml"/><Relationship Id="rId83" Type="http://schemas.openxmlformats.org/officeDocument/2006/relationships/image" Target="../media/image525.png"/><Relationship Id="rId88" Type="http://schemas.openxmlformats.org/officeDocument/2006/relationships/image" Target="../media/image615.png"/><Relationship Id="rId111" Type="http://schemas.openxmlformats.org/officeDocument/2006/relationships/image" Target="../media/image625.png"/><Relationship Id="rId132" Type="http://schemas.openxmlformats.org/officeDocument/2006/relationships/customXml" Target="../ink/ink5283.xml"/><Relationship Id="rId153" Type="http://schemas.openxmlformats.org/officeDocument/2006/relationships/customXml" Target="../ink/ink5294.xml"/><Relationship Id="rId174" Type="http://schemas.openxmlformats.org/officeDocument/2006/relationships/image" Target="../media/image701.png"/><Relationship Id="rId179" Type="http://schemas.openxmlformats.org/officeDocument/2006/relationships/customXml" Target="../ink/ink5307.xml"/><Relationship Id="rId195" Type="http://schemas.openxmlformats.org/officeDocument/2006/relationships/customXml" Target="../ink/ink5315.xml"/><Relationship Id="rId190" Type="http://schemas.openxmlformats.org/officeDocument/2006/relationships/image" Target="../media/image709.png"/><Relationship Id="rId204" Type="http://schemas.openxmlformats.org/officeDocument/2006/relationships/image" Target="../media/image716.png"/><Relationship Id="rId15" Type="http://schemas.openxmlformats.org/officeDocument/2006/relationships/image" Target="../media/image579.png"/><Relationship Id="rId36" Type="http://schemas.openxmlformats.org/officeDocument/2006/relationships/customXml" Target="../ink/ink5234.xml"/><Relationship Id="rId57" Type="http://schemas.openxmlformats.org/officeDocument/2006/relationships/image" Target="../media/image601.png"/><Relationship Id="rId106" Type="http://schemas.openxmlformats.org/officeDocument/2006/relationships/customXml" Target="../ink/ink5270.xml"/><Relationship Id="rId127" Type="http://schemas.openxmlformats.org/officeDocument/2006/relationships/image" Target="../media/image633.png"/><Relationship Id="rId10" Type="http://schemas.openxmlformats.org/officeDocument/2006/relationships/customXml" Target="../ink/ink5221.xml"/><Relationship Id="rId31" Type="http://schemas.openxmlformats.org/officeDocument/2006/relationships/image" Target="../media/image587.png"/><Relationship Id="rId52" Type="http://schemas.openxmlformats.org/officeDocument/2006/relationships/customXml" Target="../ink/ink5242.xml"/><Relationship Id="rId73" Type="http://schemas.openxmlformats.org/officeDocument/2006/relationships/image" Target="../media/image609.png"/><Relationship Id="rId78" Type="http://schemas.openxmlformats.org/officeDocument/2006/relationships/customXml" Target="../ink/ink5255.xml"/><Relationship Id="rId94" Type="http://schemas.openxmlformats.org/officeDocument/2006/relationships/image" Target="../media/image617.png"/><Relationship Id="rId99" Type="http://schemas.openxmlformats.org/officeDocument/2006/relationships/customXml" Target="../ink/ink5266.xml"/><Relationship Id="rId101" Type="http://schemas.openxmlformats.org/officeDocument/2006/relationships/image" Target="../media/image620.png"/><Relationship Id="rId122" Type="http://schemas.openxmlformats.org/officeDocument/2006/relationships/customXml" Target="../ink/ink5278.xml"/><Relationship Id="rId143" Type="http://schemas.openxmlformats.org/officeDocument/2006/relationships/image" Target="../media/image641.png"/><Relationship Id="rId148" Type="http://schemas.openxmlformats.org/officeDocument/2006/relationships/image" Target="../media/image643.png"/><Relationship Id="rId164" Type="http://schemas.openxmlformats.org/officeDocument/2006/relationships/image" Target="../media/image697.png"/><Relationship Id="rId169" Type="http://schemas.openxmlformats.org/officeDocument/2006/relationships/customXml" Target="../ink/ink5302.xml"/><Relationship Id="rId185" Type="http://schemas.openxmlformats.org/officeDocument/2006/relationships/customXml" Target="../ink/ink5310.xml"/><Relationship Id="rId4" Type="http://schemas.openxmlformats.org/officeDocument/2006/relationships/customXml" Target="../ink/ink5218.xml"/><Relationship Id="rId9" Type="http://schemas.openxmlformats.org/officeDocument/2006/relationships/image" Target="../media/image576.png"/><Relationship Id="rId180" Type="http://schemas.openxmlformats.org/officeDocument/2006/relationships/image" Target="../media/image704.png"/><Relationship Id="rId26" Type="http://schemas.openxmlformats.org/officeDocument/2006/relationships/customXml" Target="../ink/ink5229.xml"/><Relationship Id="rId47" Type="http://schemas.openxmlformats.org/officeDocument/2006/relationships/image" Target="../media/image596.png"/><Relationship Id="rId68" Type="http://schemas.openxmlformats.org/officeDocument/2006/relationships/customXml" Target="../ink/ink5250.xml"/><Relationship Id="rId89" Type="http://schemas.openxmlformats.org/officeDocument/2006/relationships/customXml" Target="../ink/ink5261.xml"/><Relationship Id="rId112" Type="http://schemas.openxmlformats.org/officeDocument/2006/relationships/customXml" Target="../ink/ink5273.xml"/><Relationship Id="rId133" Type="http://schemas.openxmlformats.org/officeDocument/2006/relationships/image" Target="../media/image636.png"/><Relationship Id="rId154" Type="http://schemas.openxmlformats.org/officeDocument/2006/relationships/image" Target="../media/image646.png"/><Relationship Id="rId175" Type="http://schemas.openxmlformats.org/officeDocument/2006/relationships/customXml" Target="../ink/ink5305.xml"/><Relationship Id="rId196" Type="http://schemas.openxmlformats.org/officeDocument/2006/relationships/image" Target="../media/image712.png"/><Relationship Id="rId200" Type="http://schemas.openxmlformats.org/officeDocument/2006/relationships/image" Target="../media/image714.png"/><Relationship Id="rId16" Type="http://schemas.openxmlformats.org/officeDocument/2006/relationships/customXml" Target="../ink/ink5224.xml"/><Relationship Id="rId37" Type="http://schemas.openxmlformats.org/officeDocument/2006/relationships/image" Target="../media/image591.png"/><Relationship Id="rId58" Type="http://schemas.openxmlformats.org/officeDocument/2006/relationships/customXml" Target="../ink/ink5245.xml"/><Relationship Id="rId79" Type="http://schemas.openxmlformats.org/officeDocument/2006/relationships/image" Target="../media/image612.png"/><Relationship Id="rId102" Type="http://schemas.openxmlformats.org/officeDocument/2006/relationships/customXml" Target="../ink/ink5268.xml"/><Relationship Id="rId123" Type="http://schemas.openxmlformats.org/officeDocument/2006/relationships/image" Target="../media/image631.png"/><Relationship Id="rId144" Type="http://schemas.openxmlformats.org/officeDocument/2006/relationships/customXml" Target="../ink/ink5289.xml"/><Relationship Id="rId90" Type="http://schemas.openxmlformats.org/officeDocument/2006/relationships/image" Target="../media/image616.png"/><Relationship Id="rId165" Type="http://schemas.openxmlformats.org/officeDocument/2006/relationships/customXml" Target="../ink/ink5300.xml"/><Relationship Id="rId186" Type="http://schemas.openxmlformats.org/officeDocument/2006/relationships/image" Target="../media/image707.png"/><Relationship Id="rId27" Type="http://schemas.openxmlformats.org/officeDocument/2006/relationships/image" Target="../media/image585.png"/><Relationship Id="rId48" Type="http://schemas.openxmlformats.org/officeDocument/2006/relationships/customXml" Target="../ink/ink5240.xml"/><Relationship Id="rId69" Type="http://schemas.openxmlformats.org/officeDocument/2006/relationships/image" Target="../media/image607.png"/><Relationship Id="rId113" Type="http://schemas.openxmlformats.org/officeDocument/2006/relationships/image" Target="../media/image626.png"/><Relationship Id="rId134" Type="http://schemas.openxmlformats.org/officeDocument/2006/relationships/customXml" Target="../ink/ink5284.xml"/><Relationship Id="rId80" Type="http://schemas.openxmlformats.org/officeDocument/2006/relationships/customXml" Target="../ink/ink5256.xml"/><Relationship Id="rId155" Type="http://schemas.openxmlformats.org/officeDocument/2006/relationships/customXml" Target="../ink/ink5295.xml"/><Relationship Id="rId176" Type="http://schemas.openxmlformats.org/officeDocument/2006/relationships/image" Target="../media/image702.png"/><Relationship Id="rId197" Type="http://schemas.openxmlformats.org/officeDocument/2006/relationships/customXml" Target="../ink/ink5316.xml"/><Relationship Id="rId201" Type="http://schemas.openxmlformats.org/officeDocument/2006/relationships/customXml" Target="../ink/ink5318.xml"/><Relationship Id="rId17" Type="http://schemas.openxmlformats.org/officeDocument/2006/relationships/image" Target="../media/image580.png"/><Relationship Id="rId38" Type="http://schemas.openxmlformats.org/officeDocument/2006/relationships/customXml" Target="../ink/ink5235.xml"/><Relationship Id="rId59" Type="http://schemas.openxmlformats.org/officeDocument/2006/relationships/image" Target="../media/image602.png"/><Relationship Id="rId103" Type="http://schemas.openxmlformats.org/officeDocument/2006/relationships/image" Target="../media/image621.png"/><Relationship Id="rId124" Type="http://schemas.openxmlformats.org/officeDocument/2006/relationships/customXml" Target="../ink/ink5279.xml"/><Relationship Id="rId70" Type="http://schemas.openxmlformats.org/officeDocument/2006/relationships/customXml" Target="../ink/ink5251.xml"/><Relationship Id="rId91" Type="http://schemas.openxmlformats.org/officeDocument/2006/relationships/customXml" Target="../ink/ink5262.xml"/><Relationship Id="rId145" Type="http://schemas.openxmlformats.org/officeDocument/2006/relationships/image" Target="../media/image642.png"/><Relationship Id="rId166" Type="http://schemas.openxmlformats.org/officeDocument/2006/relationships/image" Target="../media/image698.png"/><Relationship Id="rId187" Type="http://schemas.openxmlformats.org/officeDocument/2006/relationships/customXml" Target="../ink/ink5311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5230.xml"/><Relationship Id="rId49" Type="http://schemas.openxmlformats.org/officeDocument/2006/relationships/image" Target="../media/image597.png"/><Relationship Id="rId114" Type="http://schemas.openxmlformats.org/officeDocument/2006/relationships/customXml" Target="../ink/ink5274.xml"/><Relationship Id="rId60" Type="http://schemas.openxmlformats.org/officeDocument/2006/relationships/customXml" Target="../ink/ink5246.xml"/><Relationship Id="rId81" Type="http://schemas.openxmlformats.org/officeDocument/2006/relationships/image" Target="../media/image613.png"/><Relationship Id="rId135" Type="http://schemas.openxmlformats.org/officeDocument/2006/relationships/image" Target="../media/image637.png"/><Relationship Id="rId156" Type="http://schemas.openxmlformats.org/officeDocument/2006/relationships/image" Target="../media/image647.png"/><Relationship Id="rId177" Type="http://schemas.openxmlformats.org/officeDocument/2006/relationships/customXml" Target="../ink/ink5306.xml"/><Relationship Id="rId198" Type="http://schemas.openxmlformats.org/officeDocument/2006/relationships/image" Target="../media/image713.png"/><Relationship Id="rId202" Type="http://schemas.openxmlformats.org/officeDocument/2006/relationships/image" Target="../media/image715.png"/><Relationship Id="rId18" Type="http://schemas.openxmlformats.org/officeDocument/2006/relationships/customXml" Target="../ink/ink5225.xml"/><Relationship Id="rId39" Type="http://schemas.openxmlformats.org/officeDocument/2006/relationships/image" Target="../media/image592.png"/><Relationship Id="rId50" Type="http://schemas.openxmlformats.org/officeDocument/2006/relationships/customXml" Target="../ink/ink5241.xml"/><Relationship Id="rId104" Type="http://schemas.openxmlformats.org/officeDocument/2006/relationships/customXml" Target="../ink/ink5269.xml"/><Relationship Id="rId125" Type="http://schemas.openxmlformats.org/officeDocument/2006/relationships/image" Target="../media/image632.png"/><Relationship Id="rId146" Type="http://schemas.openxmlformats.org/officeDocument/2006/relationships/customXml" Target="../ink/ink5290.xml"/><Relationship Id="rId167" Type="http://schemas.openxmlformats.org/officeDocument/2006/relationships/customXml" Target="../ink/ink5301.xml"/><Relationship Id="rId188" Type="http://schemas.openxmlformats.org/officeDocument/2006/relationships/image" Target="../media/image708.png"/><Relationship Id="rId71" Type="http://schemas.openxmlformats.org/officeDocument/2006/relationships/image" Target="../media/image608.png"/><Relationship Id="rId92" Type="http://schemas.openxmlformats.org/officeDocument/2006/relationships/image" Target="../media/image5310.png"/><Relationship Id="rId2" Type="http://schemas.openxmlformats.org/officeDocument/2006/relationships/customXml" Target="../ink/ink5217.xml"/><Relationship Id="rId29" Type="http://schemas.openxmlformats.org/officeDocument/2006/relationships/image" Target="../media/image586.png"/></Relationships>
</file>

<file path=ppt/slides/_rels/slide10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28.png"/><Relationship Id="rId21" Type="http://schemas.openxmlformats.org/officeDocument/2006/relationships/image" Target="../media/image582.png"/><Relationship Id="rId42" Type="http://schemas.openxmlformats.org/officeDocument/2006/relationships/customXml" Target="../ink/ink5342.xml"/><Relationship Id="rId63" Type="http://schemas.openxmlformats.org/officeDocument/2006/relationships/image" Target="../media/image604.png"/><Relationship Id="rId84" Type="http://schemas.openxmlformats.org/officeDocument/2006/relationships/customXml" Target="../ink/ink5363.xml"/><Relationship Id="rId138" Type="http://schemas.openxmlformats.org/officeDocument/2006/relationships/customXml" Target="../ink/ink5391.xml"/><Relationship Id="rId159" Type="http://schemas.openxmlformats.org/officeDocument/2006/relationships/customXml" Target="../ink/ink5402.xml"/><Relationship Id="rId170" Type="http://schemas.openxmlformats.org/officeDocument/2006/relationships/image" Target="../media/image687.png"/><Relationship Id="rId191" Type="http://schemas.openxmlformats.org/officeDocument/2006/relationships/customXml" Target="../ink/ink5418.xml"/><Relationship Id="rId205" Type="http://schemas.openxmlformats.org/officeDocument/2006/relationships/customXml" Target="../ink/ink5425.xml"/><Relationship Id="rId107" Type="http://schemas.openxmlformats.org/officeDocument/2006/relationships/image" Target="../media/image623.png"/><Relationship Id="rId11" Type="http://schemas.openxmlformats.org/officeDocument/2006/relationships/image" Target="../media/image577.png"/><Relationship Id="rId32" Type="http://schemas.openxmlformats.org/officeDocument/2006/relationships/customXml" Target="../ink/ink5337.xml"/><Relationship Id="rId53" Type="http://schemas.openxmlformats.org/officeDocument/2006/relationships/image" Target="../media/image599.png"/><Relationship Id="rId74" Type="http://schemas.openxmlformats.org/officeDocument/2006/relationships/customXml" Target="../ink/ink5358.xml"/><Relationship Id="rId128" Type="http://schemas.openxmlformats.org/officeDocument/2006/relationships/customXml" Target="../ink/ink5386.xml"/><Relationship Id="rId149" Type="http://schemas.openxmlformats.org/officeDocument/2006/relationships/customXml" Target="../ink/ink5397.xml"/><Relationship Id="rId5" Type="http://schemas.openxmlformats.org/officeDocument/2006/relationships/image" Target="../media/image574.png"/><Relationship Id="rId95" Type="http://schemas.openxmlformats.org/officeDocument/2006/relationships/customXml" Target="../ink/ink5369.xml"/><Relationship Id="rId160" Type="http://schemas.openxmlformats.org/officeDocument/2006/relationships/image" Target="../media/image649.png"/><Relationship Id="rId181" Type="http://schemas.openxmlformats.org/officeDocument/2006/relationships/customXml" Target="../ink/ink5413.xml"/><Relationship Id="rId22" Type="http://schemas.openxmlformats.org/officeDocument/2006/relationships/customXml" Target="../ink/ink5332.xml"/><Relationship Id="rId43" Type="http://schemas.openxmlformats.org/officeDocument/2006/relationships/image" Target="../media/image594.png"/><Relationship Id="rId64" Type="http://schemas.openxmlformats.org/officeDocument/2006/relationships/customXml" Target="../ink/ink5353.xml"/><Relationship Id="rId118" Type="http://schemas.openxmlformats.org/officeDocument/2006/relationships/customXml" Target="../ink/ink5381.xml"/><Relationship Id="rId139" Type="http://schemas.openxmlformats.org/officeDocument/2006/relationships/image" Target="../media/image639.png"/><Relationship Id="rId85" Type="http://schemas.openxmlformats.org/officeDocument/2006/relationships/customXml" Target="../ink/ink5364.xml"/><Relationship Id="rId150" Type="http://schemas.openxmlformats.org/officeDocument/2006/relationships/image" Target="../media/image644.png"/><Relationship Id="rId171" Type="http://schemas.openxmlformats.org/officeDocument/2006/relationships/customXml" Target="../ink/ink5408.xml"/><Relationship Id="rId192" Type="http://schemas.openxmlformats.org/officeDocument/2006/relationships/image" Target="../media/image710.png"/><Relationship Id="rId206" Type="http://schemas.openxmlformats.org/officeDocument/2006/relationships/image" Target="../media/image717.png"/><Relationship Id="rId12" Type="http://schemas.openxmlformats.org/officeDocument/2006/relationships/customXml" Target="../ink/ink5327.xml"/><Relationship Id="rId33" Type="http://schemas.openxmlformats.org/officeDocument/2006/relationships/image" Target="../media/image589.png"/><Relationship Id="rId108" Type="http://schemas.openxmlformats.org/officeDocument/2006/relationships/customXml" Target="../ink/ink5376.xml"/><Relationship Id="rId129" Type="http://schemas.openxmlformats.org/officeDocument/2006/relationships/image" Target="../media/image634.png"/><Relationship Id="rId54" Type="http://schemas.openxmlformats.org/officeDocument/2006/relationships/customXml" Target="../ink/ink5348.xml"/><Relationship Id="rId75" Type="http://schemas.openxmlformats.org/officeDocument/2006/relationships/image" Target="../media/image610.png"/><Relationship Id="rId96" Type="http://schemas.openxmlformats.org/officeDocument/2006/relationships/image" Target="../media/image618.png"/><Relationship Id="rId140" Type="http://schemas.openxmlformats.org/officeDocument/2006/relationships/customXml" Target="../ink/ink5392.xml"/><Relationship Id="rId161" Type="http://schemas.openxmlformats.org/officeDocument/2006/relationships/customXml" Target="../ink/ink5403.xml"/><Relationship Id="rId182" Type="http://schemas.openxmlformats.org/officeDocument/2006/relationships/image" Target="../media/image705.png"/><Relationship Id="rId6" Type="http://schemas.openxmlformats.org/officeDocument/2006/relationships/customXml" Target="../ink/ink5324.xml"/><Relationship Id="rId23" Type="http://schemas.openxmlformats.org/officeDocument/2006/relationships/image" Target="../media/image583.png"/><Relationship Id="rId119" Type="http://schemas.openxmlformats.org/officeDocument/2006/relationships/image" Target="../media/image629.png"/><Relationship Id="rId44" Type="http://schemas.openxmlformats.org/officeDocument/2006/relationships/customXml" Target="../ink/ink5343.xml"/><Relationship Id="rId65" Type="http://schemas.openxmlformats.org/officeDocument/2006/relationships/image" Target="../media/image605.png"/><Relationship Id="rId86" Type="http://schemas.openxmlformats.org/officeDocument/2006/relationships/image" Target="../media/image614.png"/><Relationship Id="rId130" Type="http://schemas.openxmlformats.org/officeDocument/2006/relationships/customXml" Target="../ink/ink5387.xml"/><Relationship Id="rId151" Type="http://schemas.openxmlformats.org/officeDocument/2006/relationships/customXml" Target="../ink/ink5398.xml"/><Relationship Id="rId172" Type="http://schemas.openxmlformats.org/officeDocument/2006/relationships/image" Target="../media/image700.png"/><Relationship Id="rId193" Type="http://schemas.openxmlformats.org/officeDocument/2006/relationships/customXml" Target="../ink/ink5419.xml"/><Relationship Id="rId207" Type="http://schemas.openxmlformats.org/officeDocument/2006/relationships/customXml" Target="../ink/ink5426.xml"/><Relationship Id="rId13" Type="http://schemas.openxmlformats.org/officeDocument/2006/relationships/image" Target="../media/image578.png"/><Relationship Id="rId109" Type="http://schemas.openxmlformats.org/officeDocument/2006/relationships/image" Target="../media/image624.png"/><Relationship Id="rId34" Type="http://schemas.openxmlformats.org/officeDocument/2006/relationships/customXml" Target="../ink/ink5338.xml"/><Relationship Id="rId55" Type="http://schemas.openxmlformats.org/officeDocument/2006/relationships/image" Target="../media/image600.png"/><Relationship Id="rId76" Type="http://schemas.openxmlformats.org/officeDocument/2006/relationships/customXml" Target="../ink/ink5359.xml"/><Relationship Id="rId97" Type="http://schemas.openxmlformats.org/officeDocument/2006/relationships/customXml" Target="../ink/ink5370.xml"/><Relationship Id="rId120" Type="http://schemas.openxmlformats.org/officeDocument/2006/relationships/customXml" Target="../ink/ink5382.xml"/><Relationship Id="rId141" Type="http://schemas.openxmlformats.org/officeDocument/2006/relationships/image" Target="../media/image640.png"/><Relationship Id="rId7" Type="http://schemas.openxmlformats.org/officeDocument/2006/relationships/image" Target="../media/image575.png"/><Relationship Id="rId162" Type="http://schemas.openxmlformats.org/officeDocument/2006/relationships/image" Target="../media/image696.png"/><Relationship Id="rId183" Type="http://schemas.openxmlformats.org/officeDocument/2006/relationships/customXml" Target="../ink/ink5414.xml"/><Relationship Id="rId24" Type="http://schemas.openxmlformats.org/officeDocument/2006/relationships/customXml" Target="../ink/ink5333.xml"/><Relationship Id="rId45" Type="http://schemas.openxmlformats.org/officeDocument/2006/relationships/image" Target="../media/image595.png"/><Relationship Id="rId66" Type="http://schemas.openxmlformats.org/officeDocument/2006/relationships/customXml" Target="../ink/ink5354.xml"/><Relationship Id="rId87" Type="http://schemas.openxmlformats.org/officeDocument/2006/relationships/customXml" Target="../ink/ink5365.xml"/><Relationship Id="rId110" Type="http://schemas.openxmlformats.org/officeDocument/2006/relationships/customXml" Target="../ink/ink5377.xml"/><Relationship Id="rId131" Type="http://schemas.openxmlformats.org/officeDocument/2006/relationships/image" Target="../media/image635.png"/><Relationship Id="rId61" Type="http://schemas.openxmlformats.org/officeDocument/2006/relationships/image" Target="../media/image603.png"/><Relationship Id="rId82" Type="http://schemas.openxmlformats.org/officeDocument/2006/relationships/customXml" Target="../ink/ink5362.xml"/><Relationship Id="rId152" Type="http://schemas.openxmlformats.org/officeDocument/2006/relationships/image" Target="../media/image645.png"/><Relationship Id="rId173" Type="http://schemas.openxmlformats.org/officeDocument/2006/relationships/customXml" Target="../ink/ink5409.xml"/><Relationship Id="rId194" Type="http://schemas.openxmlformats.org/officeDocument/2006/relationships/image" Target="../media/image711.png"/><Relationship Id="rId199" Type="http://schemas.openxmlformats.org/officeDocument/2006/relationships/customXml" Target="../ink/ink5422.xml"/><Relationship Id="rId203" Type="http://schemas.openxmlformats.org/officeDocument/2006/relationships/customXml" Target="../ink/ink5424.xml"/><Relationship Id="rId208" Type="http://schemas.openxmlformats.org/officeDocument/2006/relationships/image" Target="../media/image718.png"/><Relationship Id="rId19" Type="http://schemas.openxmlformats.org/officeDocument/2006/relationships/image" Target="../media/image581.png"/><Relationship Id="rId14" Type="http://schemas.openxmlformats.org/officeDocument/2006/relationships/customXml" Target="../ink/ink5328.xml"/><Relationship Id="rId30" Type="http://schemas.openxmlformats.org/officeDocument/2006/relationships/customXml" Target="../ink/ink5336.xml"/><Relationship Id="rId35" Type="http://schemas.openxmlformats.org/officeDocument/2006/relationships/image" Target="../media/image590.png"/><Relationship Id="rId56" Type="http://schemas.openxmlformats.org/officeDocument/2006/relationships/customXml" Target="../ink/ink5349.xml"/><Relationship Id="rId77" Type="http://schemas.openxmlformats.org/officeDocument/2006/relationships/image" Target="../media/image611.png"/><Relationship Id="rId100" Type="http://schemas.openxmlformats.org/officeDocument/2006/relationships/customXml" Target="../ink/ink5372.xml"/><Relationship Id="rId105" Type="http://schemas.openxmlformats.org/officeDocument/2006/relationships/image" Target="../media/image622.png"/><Relationship Id="rId126" Type="http://schemas.openxmlformats.org/officeDocument/2006/relationships/customXml" Target="../ink/ink5385.xml"/><Relationship Id="rId147" Type="http://schemas.openxmlformats.org/officeDocument/2006/relationships/customXml" Target="../ink/ink5396.xml"/><Relationship Id="rId168" Type="http://schemas.openxmlformats.org/officeDocument/2006/relationships/image" Target="../media/image699.png"/><Relationship Id="rId8" Type="http://schemas.openxmlformats.org/officeDocument/2006/relationships/customXml" Target="../ink/ink5325.xml"/><Relationship Id="rId51" Type="http://schemas.openxmlformats.org/officeDocument/2006/relationships/image" Target="../media/image598.png"/><Relationship Id="rId72" Type="http://schemas.openxmlformats.org/officeDocument/2006/relationships/customXml" Target="../ink/ink5357.xml"/><Relationship Id="rId93" Type="http://schemas.openxmlformats.org/officeDocument/2006/relationships/customXml" Target="../ink/ink5368.xml"/><Relationship Id="rId98" Type="http://schemas.openxmlformats.org/officeDocument/2006/relationships/image" Target="../media/image619.png"/><Relationship Id="rId121" Type="http://schemas.openxmlformats.org/officeDocument/2006/relationships/image" Target="../media/image630.png"/><Relationship Id="rId142" Type="http://schemas.openxmlformats.org/officeDocument/2006/relationships/customXml" Target="../ink/ink5393.xml"/><Relationship Id="rId163" Type="http://schemas.openxmlformats.org/officeDocument/2006/relationships/customXml" Target="../ink/ink5404.xml"/><Relationship Id="rId184" Type="http://schemas.openxmlformats.org/officeDocument/2006/relationships/image" Target="../media/image706.png"/><Relationship Id="rId189" Type="http://schemas.openxmlformats.org/officeDocument/2006/relationships/customXml" Target="../ink/ink5417.xml"/><Relationship Id="rId3" Type="http://schemas.openxmlformats.org/officeDocument/2006/relationships/image" Target="../media/image573.png"/><Relationship Id="rId25" Type="http://schemas.openxmlformats.org/officeDocument/2006/relationships/image" Target="../media/image584.png"/><Relationship Id="rId46" Type="http://schemas.openxmlformats.org/officeDocument/2006/relationships/customXml" Target="../ink/ink5344.xml"/><Relationship Id="rId67" Type="http://schemas.openxmlformats.org/officeDocument/2006/relationships/image" Target="../media/image606.png"/><Relationship Id="rId116" Type="http://schemas.openxmlformats.org/officeDocument/2006/relationships/customXml" Target="../ink/ink5380.xml"/><Relationship Id="rId137" Type="http://schemas.openxmlformats.org/officeDocument/2006/relationships/image" Target="../media/image638.png"/><Relationship Id="rId158" Type="http://schemas.openxmlformats.org/officeDocument/2006/relationships/image" Target="../media/image648.png"/><Relationship Id="rId20" Type="http://schemas.openxmlformats.org/officeDocument/2006/relationships/customXml" Target="../ink/ink5331.xml"/><Relationship Id="rId41" Type="http://schemas.openxmlformats.org/officeDocument/2006/relationships/image" Target="../media/image593.png"/><Relationship Id="rId62" Type="http://schemas.openxmlformats.org/officeDocument/2006/relationships/customXml" Target="../ink/ink5352.xml"/><Relationship Id="rId83" Type="http://schemas.openxmlformats.org/officeDocument/2006/relationships/image" Target="../media/image525.png"/><Relationship Id="rId88" Type="http://schemas.openxmlformats.org/officeDocument/2006/relationships/image" Target="../media/image615.png"/><Relationship Id="rId111" Type="http://schemas.openxmlformats.org/officeDocument/2006/relationships/image" Target="../media/image625.png"/><Relationship Id="rId132" Type="http://schemas.openxmlformats.org/officeDocument/2006/relationships/customXml" Target="../ink/ink5388.xml"/><Relationship Id="rId153" Type="http://schemas.openxmlformats.org/officeDocument/2006/relationships/customXml" Target="../ink/ink5399.xml"/><Relationship Id="rId174" Type="http://schemas.openxmlformats.org/officeDocument/2006/relationships/image" Target="../media/image701.png"/><Relationship Id="rId179" Type="http://schemas.openxmlformats.org/officeDocument/2006/relationships/customXml" Target="../ink/ink5412.xml"/><Relationship Id="rId195" Type="http://schemas.openxmlformats.org/officeDocument/2006/relationships/customXml" Target="../ink/ink5420.xml"/><Relationship Id="rId209" Type="http://schemas.openxmlformats.org/officeDocument/2006/relationships/customXml" Target="../ink/ink5427.xml"/><Relationship Id="rId190" Type="http://schemas.openxmlformats.org/officeDocument/2006/relationships/image" Target="../media/image709.png"/><Relationship Id="rId204" Type="http://schemas.openxmlformats.org/officeDocument/2006/relationships/image" Target="../media/image716.png"/><Relationship Id="rId15" Type="http://schemas.openxmlformats.org/officeDocument/2006/relationships/image" Target="../media/image579.png"/><Relationship Id="rId36" Type="http://schemas.openxmlformats.org/officeDocument/2006/relationships/customXml" Target="../ink/ink5339.xml"/><Relationship Id="rId57" Type="http://schemas.openxmlformats.org/officeDocument/2006/relationships/image" Target="../media/image601.png"/><Relationship Id="rId106" Type="http://schemas.openxmlformats.org/officeDocument/2006/relationships/customXml" Target="../ink/ink5375.xml"/><Relationship Id="rId127" Type="http://schemas.openxmlformats.org/officeDocument/2006/relationships/image" Target="../media/image633.png"/><Relationship Id="rId10" Type="http://schemas.openxmlformats.org/officeDocument/2006/relationships/customXml" Target="../ink/ink5326.xml"/><Relationship Id="rId31" Type="http://schemas.openxmlformats.org/officeDocument/2006/relationships/image" Target="../media/image587.png"/><Relationship Id="rId52" Type="http://schemas.openxmlformats.org/officeDocument/2006/relationships/customXml" Target="../ink/ink5347.xml"/><Relationship Id="rId73" Type="http://schemas.openxmlformats.org/officeDocument/2006/relationships/image" Target="../media/image609.png"/><Relationship Id="rId78" Type="http://schemas.openxmlformats.org/officeDocument/2006/relationships/customXml" Target="../ink/ink5360.xml"/><Relationship Id="rId94" Type="http://schemas.openxmlformats.org/officeDocument/2006/relationships/image" Target="../media/image617.png"/><Relationship Id="rId99" Type="http://schemas.openxmlformats.org/officeDocument/2006/relationships/customXml" Target="../ink/ink5371.xml"/><Relationship Id="rId101" Type="http://schemas.openxmlformats.org/officeDocument/2006/relationships/image" Target="../media/image620.png"/><Relationship Id="rId122" Type="http://schemas.openxmlformats.org/officeDocument/2006/relationships/customXml" Target="../ink/ink5383.xml"/><Relationship Id="rId143" Type="http://schemas.openxmlformats.org/officeDocument/2006/relationships/image" Target="../media/image641.png"/><Relationship Id="rId148" Type="http://schemas.openxmlformats.org/officeDocument/2006/relationships/image" Target="../media/image643.png"/><Relationship Id="rId164" Type="http://schemas.openxmlformats.org/officeDocument/2006/relationships/image" Target="../media/image697.png"/><Relationship Id="rId169" Type="http://schemas.openxmlformats.org/officeDocument/2006/relationships/customXml" Target="../ink/ink5407.xml"/><Relationship Id="rId185" Type="http://schemas.openxmlformats.org/officeDocument/2006/relationships/customXml" Target="../ink/ink5415.xml"/><Relationship Id="rId4" Type="http://schemas.openxmlformats.org/officeDocument/2006/relationships/customXml" Target="../ink/ink5323.xml"/><Relationship Id="rId9" Type="http://schemas.openxmlformats.org/officeDocument/2006/relationships/image" Target="../media/image576.png"/><Relationship Id="rId180" Type="http://schemas.openxmlformats.org/officeDocument/2006/relationships/image" Target="../media/image704.png"/><Relationship Id="rId210" Type="http://schemas.openxmlformats.org/officeDocument/2006/relationships/image" Target="../media/image719.png"/><Relationship Id="rId26" Type="http://schemas.openxmlformats.org/officeDocument/2006/relationships/customXml" Target="../ink/ink5334.xml"/><Relationship Id="rId47" Type="http://schemas.openxmlformats.org/officeDocument/2006/relationships/image" Target="../media/image596.png"/><Relationship Id="rId68" Type="http://schemas.openxmlformats.org/officeDocument/2006/relationships/customXml" Target="../ink/ink5355.xml"/><Relationship Id="rId89" Type="http://schemas.openxmlformats.org/officeDocument/2006/relationships/customXml" Target="../ink/ink5366.xml"/><Relationship Id="rId112" Type="http://schemas.openxmlformats.org/officeDocument/2006/relationships/customXml" Target="../ink/ink5378.xml"/><Relationship Id="rId133" Type="http://schemas.openxmlformats.org/officeDocument/2006/relationships/image" Target="../media/image636.png"/><Relationship Id="rId154" Type="http://schemas.openxmlformats.org/officeDocument/2006/relationships/image" Target="../media/image646.png"/><Relationship Id="rId175" Type="http://schemas.openxmlformats.org/officeDocument/2006/relationships/customXml" Target="../ink/ink5410.xml"/><Relationship Id="rId196" Type="http://schemas.openxmlformats.org/officeDocument/2006/relationships/image" Target="../media/image712.png"/><Relationship Id="rId200" Type="http://schemas.openxmlformats.org/officeDocument/2006/relationships/image" Target="../media/image714.png"/><Relationship Id="rId16" Type="http://schemas.openxmlformats.org/officeDocument/2006/relationships/customXml" Target="../ink/ink5329.xml"/><Relationship Id="rId37" Type="http://schemas.openxmlformats.org/officeDocument/2006/relationships/image" Target="../media/image591.png"/><Relationship Id="rId58" Type="http://schemas.openxmlformats.org/officeDocument/2006/relationships/customXml" Target="../ink/ink5350.xml"/><Relationship Id="rId79" Type="http://schemas.openxmlformats.org/officeDocument/2006/relationships/image" Target="../media/image612.png"/><Relationship Id="rId102" Type="http://schemas.openxmlformats.org/officeDocument/2006/relationships/customXml" Target="../ink/ink5373.xml"/><Relationship Id="rId123" Type="http://schemas.openxmlformats.org/officeDocument/2006/relationships/image" Target="../media/image631.png"/><Relationship Id="rId144" Type="http://schemas.openxmlformats.org/officeDocument/2006/relationships/customXml" Target="../ink/ink5394.xml"/><Relationship Id="rId90" Type="http://schemas.openxmlformats.org/officeDocument/2006/relationships/image" Target="../media/image616.png"/><Relationship Id="rId165" Type="http://schemas.openxmlformats.org/officeDocument/2006/relationships/customXml" Target="../ink/ink5405.xml"/><Relationship Id="rId186" Type="http://schemas.openxmlformats.org/officeDocument/2006/relationships/image" Target="../media/image707.png"/><Relationship Id="rId211" Type="http://schemas.openxmlformats.org/officeDocument/2006/relationships/customXml" Target="../ink/ink5428.xml"/><Relationship Id="rId27" Type="http://schemas.openxmlformats.org/officeDocument/2006/relationships/image" Target="../media/image585.png"/><Relationship Id="rId48" Type="http://schemas.openxmlformats.org/officeDocument/2006/relationships/customXml" Target="../ink/ink5345.xml"/><Relationship Id="rId69" Type="http://schemas.openxmlformats.org/officeDocument/2006/relationships/image" Target="../media/image607.png"/><Relationship Id="rId113" Type="http://schemas.openxmlformats.org/officeDocument/2006/relationships/image" Target="../media/image626.png"/><Relationship Id="rId134" Type="http://schemas.openxmlformats.org/officeDocument/2006/relationships/customXml" Target="../ink/ink5389.xml"/><Relationship Id="rId80" Type="http://schemas.openxmlformats.org/officeDocument/2006/relationships/customXml" Target="../ink/ink5361.xml"/><Relationship Id="rId155" Type="http://schemas.openxmlformats.org/officeDocument/2006/relationships/customXml" Target="../ink/ink5400.xml"/><Relationship Id="rId176" Type="http://schemas.openxmlformats.org/officeDocument/2006/relationships/image" Target="../media/image702.png"/><Relationship Id="rId197" Type="http://schemas.openxmlformats.org/officeDocument/2006/relationships/customXml" Target="../ink/ink5421.xml"/><Relationship Id="rId201" Type="http://schemas.openxmlformats.org/officeDocument/2006/relationships/customXml" Target="../ink/ink5423.xml"/><Relationship Id="rId17" Type="http://schemas.openxmlformats.org/officeDocument/2006/relationships/image" Target="../media/image580.png"/><Relationship Id="rId38" Type="http://schemas.openxmlformats.org/officeDocument/2006/relationships/customXml" Target="../ink/ink5340.xml"/><Relationship Id="rId59" Type="http://schemas.openxmlformats.org/officeDocument/2006/relationships/image" Target="../media/image602.png"/><Relationship Id="rId103" Type="http://schemas.openxmlformats.org/officeDocument/2006/relationships/image" Target="../media/image621.png"/><Relationship Id="rId124" Type="http://schemas.openxmlformats.org/officeDocument/2006/relationships/customXml" Target="../ink/ink5384.xml"/><Relationship Id="rId70" Type="http://schemas.openxmlformats.org/officeDocument/2006/relationships/customXml" Target="../ink/ink5356.xml"/><Relationship Id="rId91" Type="http://schemas.openxmlformats.org/officeDocument/2006/relationships/customXml" Target="../ink/ink5367.xml"/><Relationship Id="rId145" Type="http://schemas.openxmlformats.org/officeDocument/2006/relationships/image" Target="../media/image642.png"/><Relationship Id="rId166" Type="http://schemas.openxmlformats.org/officeDocument/2006/relationships/image" Target="../media/image698.png"/><Relationship Id="rId187" Type="http://schemas.openxmlformats.org/officeDocument/2006/relationships/customXml" Target="../ink/ink5416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720.png"/><Relationship Id="rId28" Type="http://schemas.openxmlformats.org/officeDocument/2006/relationships/customXml" Target="../ink/ink5335.xml"/><Relationship Id="rId49" Type="http://schemas.openxmlformats.org/officeDocument/2006/relationships/image" Target="../media/image597.png"/><Relationship Id="rId114" Type="http://schemas.openxmlformats.org/officeDocument/2006/relationships/customXml" Target="../ink/ink5379.xml"/><Relationship Id="rId60" Type="http://schemas.openxmlformats.org/officeDocument/2006/relationships/customXml" Target="../ink/ink5351.xml"/><Relationship Id="rId81" Type="http://schemas.openxmlformats.org/officeDocument/2006/relationships/image" Target="../media/image613.png"/><Relationship Id="rId135" Type="http://schemas.openxmlformats.org/officeDocument/2006/relationships/image" Target="../media/image637.png"/><Relationship Id="rId156" Type="http://schemas.openxmlformats.org/officeDocument/2006/relationships/image" Target="../media/image647.png"/><Relationship Id="rId177" Type="http://schemas.openxmlformats.org/officeDocument/2006/relationships/customXml" Target="../ink/ink5411.xml"/><Relationship Id="rId198" Type="http://schemas.openxmlformats.org/officeDocument/2006/relationships/image" Target="../media/image713.png"/><Relationship Id="rId202" Type="http://schemas.openxmlformats.org/officeDocument/2006/relationships/image" Target="../media/image715.png"/><Relationship Id="rId18" Type="http://schemas.openxmlformats.org/officeDocument/2006/relationships/customXml" Target="../ink/ink5330.xml"/><Relationship Id="rId39" Type="http://schemas.openxmlformats.org/officeDocument/2006/relationships/image" Target="../media/image592.png"/><Relationship Id="rId50" Type="http://schemas.openxmlformats.org/officeDocument/2006/relationships/customXml" Target="../ink/ink5346.xml"/><Relationship Id="rId104" Type="http://schemas.openxmlformats.org/officeDocument/2006/relationships/customXml" Target="../ink/ink5374.xml"/><Relationship Id="rId125" Type="http://schemas.openxmlformats.org/officeDocument/2006/relationships/image" Target="../media/image632.png"/><Relationship Id="rId146" Type="http://schemas.openxmlformats.org/officeDocument/2006/relationships/customXml" Target="../ink/ink5395.xml"/><Relationship Id="rId167" Type="http://schemas.openxmlformats.org/officeDocument/2006/relationships/customXml" Target="../ink/ink5406.xml"/><Relationship Id="rId188" Type="http://schemas.openxmlformats.org/officeDocument/2006/relationships/image" Target="../media/image708.png"/><Relationship Id="rId71" Type="http://schemas.openxmlformats.org/officeDocument/2006/relationships/image" Target="../media/image608.png"/><Relationship Id="rId92" Type="http://schemas.openxmlformats.org/officeDocument/2006/relationships/image" Target="../media/image5310.png"/><Relationship Id="rId2" Type="http://schemas.openxmlformats.org/officeDocument/2006/relationships/customXml" Target="../ink/ink5322.xml"/><Relationship Id="rId29" Type="http://schemas.openxmlformats.org/officeDocument/2006/relationships/image" Target="../media/image586.png"/><Relationship Id="rId40" Type="http://schemas.openxmlformats.org/officeDocument/2006/relationships/customXml" Target="../ink/ink5341.xml"/><Relationship Id="rId115" Type="http://schemas.openxmlformats.org/officeDocument/2006/relationships/image" Target="../media/image627.png"/><Relationship Id="rId136" Type="http://schemas.openxmlformats.org/officeDocument/2006/relationships/customXml" Target="../ink/ink5390.xml"/><Relationship Id="rId157" Type="http://schemas.openxmlformats.org/officeDocument/2006/relationships/customXml" Target="../ink/ink5401.xml"/><Relationship Id="rId178" Type="http://schemas.openxmlformats.org/officeDocument/2006/relationships/image" Target="../media/image703.png"/></Relationships>
</file>

<file path=ppt/slides/_rels/slide10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28.png"/><Relationship Id="rId21" Type="http://schemas.openxmlformats.org/officeDocument/2006/relationships/image" Target="../media/image582.png"/><Relationship Id="rId42" Type="http://schemas.openxmlformats.org/officeDocument/2006/relationships/customXml" Target="../ink/ink5449.xml"/><Relationship Id="rId63" Type="http://schemas.openxmlformats.org/officeDocument/2006/relationships/image" Target="../media/image604.png"/><Relationship Id="rId84" Type="http://schemas.openxmlformats.org/officeDocument/2006/relationships/customXml" Target="../ink/ink5470.xml"/><Relationship Id="rId138" Type="http://schemas.openxmlformats.org/officeDocument/2006/relationships/customXml" Target="../ink/ink5498.xml"/><Relationship Id="rId159" Type="http://schemas.openxmlformats.org/officeDocument/2006/relationships/customXml" Target="../ink/ink5509.xml"/><Relationship Id="rId170" Type="http://schemas.openxmlformats.org/officeDocument/2006/relationships/image" Target="../media/image687.png"/><Relationship Id="rId191" Type="http://schemas.openxmlformats.org/officeDocument/2006/relationships/customXml" Target="../ink/ink5525.xml"/><Relationship Id="rId205" Type="http://schemas.openxmlformats.org/officeDocument/2006/relationships/customXml" Target="../ink/ink5532.xml"/><Relationship Id="rId226" Type="http://schemas.openxmlformats.org/officeDocument/2006/relationships/image" Target="../media/image727.png"/><Relationship Id="rId107" Type="http://schemas.openxmlformats.org/officeDocument/2006/relationships/image" Target="../media/image623.png"/><Relationship Id="rId11" Type="http://schemas.openxmlformats.org/officeDocument/2006/relationships/image" Target="../media/image577.png"/><Relationship Id="rId32" Type="http://schemas.openxmlformats.org/officeDocument/2006/relationships/customXml" Target="../ink/ink5444.xml"/><Relationship Id="rId53" Type="http://schemas.openxmlformats.org/officeDocument/2006/relationships/image" Target="../media/image599.png"/><Relationship Id="rId74" Type="http://schemas.openxmlformats.org/officeDocument/2006/relationships/customXml" Target="../ink/ink5465.xml"/><Relationship Id="rId128" Type="http://schemas.openxmlformats.org/officeDocument/2006/relationships/customXml" Target="../ink/ink5493.xml"/><Relationship Id="rId149" Type="http://schemas.openxmlformats.org/officeDocument/2006/relationships/customXml" Target="../ink/ink5504.xml"/><Relationship Id="rId5" Type="http://schemas.openxmlformats.org/officeDocument/2006/relationships/image" Target="../media/image574.png"/><Relationship Id="rId95" Type="http://schemas.openxmlformats.org/officeDocument/2006/relationships/customXml" Target="../ink/ink5476.xml"/><Relationship Id="rId160" Type="http://schemas.openxmlformats.org/officeDocument/2006/relationships/image" Target="../media/image649.png"/><Relationship Id="rId181" Type="http://schemas.openxmlformats.org/officeDocument/2006/relationships/customXml" Target="../ink/ink5520.xml"/><Relationship Id="rId216" Type="http://schemas.openxmlformats.org/officeDocument/2006/relationships/image" Target="../media/image722.png"/><Relationship Id="rId22" Type="http://schemas.openxmlformats.org/officeDocument/2006/relationships/customXml" Target="../ink/ink5439.xml"/><Relationship Id="rId43" Type="http://schemas.openxmlformats.org/officeDocument/2006/relationships/image" Target="../media/image594.png"/><Relationship Id="rId64" Type="http://schemas.openxmlformats.org/officeDocument/2006/relationships/customXml" Target="../ink/ink5460.xml"/><Relationship Id="rId118" Type="http://schemas.openxmlformats.org/officeDocument/2006/relationships/customXml" Target="../ink/ink5488.xml"/><Relationship Id="rId139" Type="http://schemas.openxmlformats.org/officeDocument/2006/relationships/image" Target="../media/image639.png"/><Relationship Id="rId85" Type="http://schemas.openxmlformats.org/officeDocument/2006/relationships/customXml" Target="../ink/ink5471.xml"/><Relationship Id="rId150" Type="http://schemas.openxmlformats.org/officeDocument/2006/relationships/image" Target="../media/image644.png"/><Relationship Id="rId171" Type="http://schemas.openxmlformats.org/officeDocument/2006/relationships/customXml" Target="../ink/ink5515.xml"/><Relationship Id="rId192" Type="http://schemas.openxmlformats.org/officeDocument/2006/relationships/image" Target="../media/image710.png"/><Relationship Id="rId206" Type="http://schemas.openxmlformats.org/officeDocument/2006/relationships/image" Target="../media/image717.png"/><Relationship Id="rId227" Type="http://schemas.openxmlformats.org/officeDocument/2006/relationships/customXml" Target="../ink/ink5543.xml"/><Relationship Id="rId12" Type="http://schemas.openxmlformats.org/officeDocument/2006/relationships/customXml" Target="../ink/ink5434.xml"/><Relationship Id="rId33" Type="http://schemas.openxmlformats.org/officeDocument/2006/relationships/image" Target="../media/image589.png"/><Relationship Id="rId108" Type="http://schemas.openxmlformats.org/officeDocument/2006/relationships/customXml" Target="../ink/ink5483.xml"/><Relationship Id="rId129" Type="http://schemas.openxmlformats.org/officeDocument/2006/relationships/image" Target="../media/image634.png"/><Relationship Id="rId54" Type="http://schemas.openxmlformats.org/officeDocument/2006/relationships/customXml" Target="../ink/ink5455.xml"/><Relationship Id="rId75" Type="http://schemas.openxmlformats.org/officeDocument/2006/relationships/image" Target="../media/image610.png"/><Relationship Id="rId96" Type="http://schemas.openxmlformats.org/officeDocument/2006/relationships/image" Target="../media/image618.png"/><Relationship Id="rId140" Type="http://schemas.openxmlformats.org/officeDocument/2006/relationships/customXml" Target="../ink/ink5499.xml"/><Relationship Id="rId161" Type="http://schemas.openxmlformats.org/officeDocument/2006/relationships/customXml" Target="../ink/ink5510.xml"/><Relationship Id="rId182" Type="http://schemas.openxmlformats.org/officeDocument/2006/relationships/image" Target="../media/image705.png"/><Relationship Id="rId217" Type="http://schemas.openxmlformats.org/officeDocument/2006/relationships/customXml" Target="../ink/ink5538.xml"/><Relationship Id="rId6" Type="http://schemas.openxmlformats.org/officeDocument/2006/relationships/customXml" Target="../ink/ink5431.xml"/><Relationship Id="rId23" Type="http://schemas.openxmlformats.org/officeDocument/2006/relationships/image" Target="../media/image583.png"/><Relationship Id="rId119" Type="http://schemas.openxmlformats.org/officeDocument/2006/relationships/image" Target="../media/image629.png"/><Relationship Id="rId44" Type="http://schemas.openxmlformats.org/officeDocument/2006/relationships/customXml" Target="../ink/ink5450.xml"/><Relationship Id="rId65" Type="http://schemas.openxmlformats.org/officeDocument/2006/relationships/image" Target="../media/image605.png"/><Relationship Id="rId86" Type="http://schemas.openxmlformats.org/officeDocument/2006/relationships/image" Target="../media/image614.png"/><Relationship Id="rId130" Type="http://schemas.openxmlformats.org/officeDocument/2006/relationships/customXml" Target="../ink/ink5494.xml"/><Relationship Id="rId151" Type="http://schemas.openxmlformats.org/officeDocument/2006/relationships/customXml" Target="../ink/ink5505.xml"/><Relationship Id="rId172" Type="http://schemas.openxmlformats.org/officeDocument/2006/relationships/image" Target="../media/image700.png"/><Relationship Id="rId193" Type="http://schemas.openxmlformats.org/officeDocument/2006/relationships/customXml" Target="../ink/ink5526.xml"/><Relationship Id="rId207" Type="http://schemas.openxmlformats.org/officeDocument/2006/relationships/customXml" Target="../ink/ink5533.xml"/><Relationship Id="rId228" Type="http://schemas.openxmlformats.org/officeDocument/2006/relationships/image" Target="../media/image728.png"/><Relationship Id="rId13" Type="http://schemas.openxmlformats.org/officeDocument/2006/relationships/image" Target="../media/image578.png"/><Relationship Id="rId109" Type="http://schemas.openxmlformats.org/officeDocument/2006/relationships/image" Target="../media/image624.png"/><Relationship Id="rId34" Type="http://schemas.openxmlformats.org/officeDocument/2006/relationships/customXml" Target="../ink/ink5445.xml"/><Relationship Id="rId55" Type="http://schemas.openxmlformats.org/officeDocument/2006/relationships/image" Target="../media/image600.png"/><Relationship Id="rId76" Type="http://schemas.openxmlformats.org/officeDocument/2006/relationships/customXml" Target="../ink/ink5466.xml"/><Relationship Id="rId97" Type="http://schemas.openxmlformats.org/officeDocument/2006/relationships/customXml" Target="../ink/ink5477.xml"/><Relationship Id="rId120" Type="http://schemas.openxmlformats.org/officeDocument/2006/relationships/customXml" Target="../ink/ink5489.xml"/><Relationship Id="rId141" Type="http://schemas.openxmlformats.org/officeDocument/2006/relationships/image" Target="../media/image640.png"/><Relationship Id="rId7" Type="http://schemas.openxmlformats.org/officeDocument/2006/relationships/image" Target="../media/image575.png"/><Relationship Id="rId162" Type="http://schemas.openxmlformats.org/officeDocument/2006/relationships/image" Target="../media/image696.png"/><Relationship Id="rId183" Type="http://schemas.openxmlformats.org/officeDocument/2006/relationships/customXml" Target="../ink/ink5521.xml"/><Relationship Id="rId218" Type="http://schemas.openxmlformats.org/officeDocument/2006/relationships/image" Target="../media/image723.png"/><Relationship Id="rId24" Type="http://schemas.openxmlformats.org/officeDocument/2006/relationships/customXml" Target="../ink/ink5440.xml"/><Relationship Id="rId45" Type="http://schemas.openxmlformats.org/officeDocument/2006/relationships/image" Target="../media/image595.png"/><Relationship Id="rId66" Type="http://schemas.openxmlformats.org/officeDocument/2006/relationships/customXml" Target="../ink/ink5461.xml"/><Relationship Id="rId87" Type="http://schemas.openxmlformats.org/officeDocument/2006/relationships/customXml" Target="../ink/ink5472.xml"/><Relationship Id="rId110" Type="http://schemas.openxmlformats.org/officeDocument/2006/relationships/customXml" Target="../ink/ink5484.xml"/><Relationship Id="rId131" Type="http://schemas.openxmlformats.org/officeDocument/2006/relationships/image" Target="../media/image635.png"/><Relationship Id="rId152" Type="http://schemas.openxmlformats.org/officeDocument/2006/relationships/image" Target="../media/image645.png"/><Relationship Id="rId173" Type="http://schemas.openxmlformats.org/officeDocument/2006/relationships/customXml" Target="../ink/ink5516.xml"/><Relationship Id="rId194" Type="http://schemas.openxmlformats.org/officeDocument/2006/relationships/image" Target="../media/image711.png"/><Relationship Id="rId208" Type="http://schemas.openxmlformats.org/officeDocument/2006/relationships/image" Target="../media/image718.png"/><Relationship Id="rId14" Type="http://schemas.openxmlformats.org/officeDocument/2006/relationships/customXml" Target="../ink/ink5435.xml"/><Relationship Id="rId35" Type="http://schemas.openxmlformats.org/officeDocument/2006/relationships/image" Target="../media/image590.png"/><Relationship Id="rId56" Type="http://schemas.openxmlformats.org/officeDocument/2006/relationships/customXml" Target="../ink/ink5456.xml"/><Relationship Id="rId77" Type="http://schemas.openxmlformats.org/officeDocument/2006/relationships/image" Target="../media/image611.png"/><Relationship Id="rId100" Type="http://schemas.openxmlformats.org/officeDocument/2006/relationships/customXml" Target="../ink/ink5479.xml"/><Relationship Id="rId8" Type="http://schemas.openxmlformats.org/officeDocument/2006/relationships/customXml" Target="../ink/ink5432.xml"/><Relationship Id="rId98" Type="http://schemas.openxmlformats.org/officeDocument/2006/relationships/image" Target="../media/image619.png"/><Relationship Id="rId121" Type="http://schemas.openxmlformats.org/officeDocument/2006/relationships/image" Target="../media/image630.png"/><Relationship Id="rId142" Type="http://schemas.openxmlformats.org/officeDocument/2006/relationships/customXml" Target="../ink/ink5500.xml"/><Relationship Id="rId163" Type="http://schemas.openxmlformats.org/officeDocument/2006/relationships/customXml" Target="../ink/ink5511.xml"/><Relationship Id="rId184" Type="http://schemas.openxmlformats.org/officeDocument/2006/relationships/image" Target="../media/image706.png"/><Relationship Id="rId219" Type="http://schemas.openxmlformats.org/officeDocument/2006/relationships/customXml" Target="../ink/ink5539.xml"/><Relationship Id="rId3" Type="http://schemas.openxmlformats.org/officeDocument/2006/relationships/image" Target="../media/image573.png"/><Relationship Id="rId214" Type="http://schemas.openxmlformats.org/officeDocument/2006/relationships/image" Target="../media/image721.png"/><Relationship Id="rId25" Type="http://schemas.openxmlformats.org/officeDocument/2006/relationships/image" Target="../media/image584.png"/><Relationship Id="rId46" Type="http://schemas.openxmlformats.org/officeDocument/2006/relationships/customXml" Target="../ink/ink5451.xml"/><Relationship Id="rId67" Type="http://schemas.openxmlformats.org/officeDocument/2006/relationships/image" Target="../media/image606.png"/><Relationship Id="rId116" Type="http://schemas.openxmlformats.org/officeDocument/2006/relationships/customXml" Target="../ink/ink5487.xml"/><Relationship Id="rId137" Type="http://schemas.openxmlformats.org/officeDocument/2006/relationships/image" Target="../media/image638.png"/><Relationship Id="rId158" Type="http://schemas.openxmlformats.org/officeDocument/2006/relationships/image" Target="../media/image648.png"/><Relationship Id="rId20" Type="http://schemas.openxmlformats.org/officeDocument/2006/relationships/customXml" Target="../ink/ink5438.xml"/><Relationship Id="rId41" Type="http://schemas.openxmlformats.org/officeDocument/2006/relationships/image" Target="../media/image593.png"/><Relationship Id="rId62" Type="http://schemas.openxmlformats.org/officeDocument/2006/relationships/customXml" Target="../ink/ink5459.xml"/><Relationship Id="rId83" Type="http://schemas.openxmlformats.org/officeDocument/2006/relationships/image" Target="../media/image525.png"/><Relationship Id="rId88" Type="http://schemas.openxmlformats.org/officeDocument/2006/relationships/image" Target="../media/image615.png"/><Relationship Id="rId111" Type="http://schemas.openxmlformats.org/officeDocument/2006/relationships/image" Target="../media/image625.png"/><Relationship Id="rId132" Type="http://schemas.openxmlformats.org/officeDocument/2006/relationships/customXml" Target="../ink/ink5495.xml"/><Relationship Id="rId153" Type="http://schemas.openxmlformats.org/officeDocument/2006/relationships/customXml" Target="../ink/ink5506.xml"/><Relationship Id="rId174" Type="http://schemas.openxmlformats.org/officeDocument/2006/relationships/image" Target="../media/image701.png"/><Relationship Id="rId179" Type="http://schemas.openxmlformats.org/officeDocument/2006/relationships/customXml" Target="../ink/ink5519.xml"/><Relationship Id="rId195" Type="http://schemas.openxmlformats.org/officeDocument/2006/relationships/customXml" Target="../ink/ink5527.xml"/><Relationship Id="rId209" Type="http://schemas.openxmlformats.org/officeDocument/2006/relationships/customXml" Target="../ink/ink5534.xml"/><Relationship Id="rId190" Type="http://schemas.openxmlformats.org/officeDocument/2006/relationships/image" Target="../media/image709.png"/><Relationship Id="rId204" Type="http://schemas.openxmlformats.org/officeDocument/2006/relationships/image" Target="../media/image716.png"/><Relationship Id="rId220" Type="http://schemas.openxmlformats.org/officeDocument/2006/relationships/image" Target="../media/image724.png"/><Relationship Id="rId225" Type="http://schemas.openxmlformats.org/officeDocument/2006/relationships/customXml" Target="../ink/ink5542.xml"/><Relationship Id="rId15" Type="http://schemas.openxmlformats.org/officeDocument/2006/relationships/image" Target="../media/image579.png"/><Relationship Id="rId36" Type="http://schemas.openxmlformats.org/officeDocument/2006/relationships/customXml" Target="../ink/ink5446.xml"/><Relationship Id="rId57" Type="http://schemas.openxmlformats.org/officeDocument/2006/relationships/image" Target="../media/image601.png"/><Relationship Id="rId106" Type="http://schemas.openxmlformats.org/officeDocument/2006/relationships/customXml" Target="../ink/ink5482.xml"/><Relationship Id="rId127" Type="http://schemas.openxmlformats.org/officeDocument/2006/relationships/image" Target="../media/image633.png"/><Relationship Id="rId10" Type="http://schemas.openxmlformats.org/officeDocument/2006/relationships/customXml" Target="../ink/ink5433.xml"/><Relationship Id="rId31" Type="http://schemas.openxmlformats.org/officeDocument/2006/relationships/image" Target="../media/image587.png"/><Relationship Id="rId52" Type="http://schemas.openxmlformats.org/officeDocument/2006/relationships/customXml" Target="../ink/ink5454.xml"/><Relationship Id="rId73" Type="http://schemas.openxmlformats.org/officeDocument/2006/relationships/image" Target="../media/image609.png"/><Relationship Id="rId78" Type="http://schemas.openxmlformats.org/officeDocument/2006/relationships/customXml" Target="../ink/ink5467.xml"/><Relationship Id="rId94" Type="http://schemas.openxmlformats.org/officeDocument/2006/relationships/image" Target="../media/image617.png"/><Relationship Id="rId99" Type="http://schemas.openxmlformats.org/officeDocument/2006/relationships/customXml" Target="../ink/ink5478.xml"/><Relationship Id="rId101" Type="http://schemas.openxmlformats.org/officeDocument/2006/relationships/image" Target="../media/image620.png"/><Relationship Id="rId122" Type="http://schemas.openxmlformats.org/officeDocument/2006/relationships/customXml" Target="../ink/ink5490.xml"/><Relationship Id="rId143" Type="http://schemas.openxmlformats.org/officeDocument/2006/relationships/image" Target="../media/image641.png"/><Relationship Id="rId148" Type="http://schemas.openxmlformats.org/officeDocument/2006/relationships/image" Target="../media/image643.png"/><Relationship Id="rId164" Type="http://schemas.openxmlformats.org/officeDocument/2006/relationships/image" Target="../media/image697.png"/><Relationship Id="rId169" Type="http://schemas.openxmlformats.org/officeDocument/2006/relationships/customXml" Target="../ink/ink5514.xml"/><Relationship Id="rId185" Type="http://schemas.openxmlformats.org/officeDocument/2006/relationships/customXml" Target="../ink/ink5522.xml"/><Relationship Id="rId4" Type="http://schemas.openxmlformats.org/officeDocument/2006/relationships/customXml" Target="../ink/ink5430.xml"/><Relationship Id="rId9" Type="http://schemas.openxmlformats.org/officeDocument/2006/relationships/image" Target="../media/image576.png"/><Relationship Id="rId180" Type="http://schemas.openxmlformats.org/officeDocument/2006/relationships/image" Target="../media/image704.png"/><Relationship Id="rId210" Type="http://schemas.openxmlformats.org/officeDocument/2006/relationships/image" Target="../media/image719.png"/><Relationship Id="rId215" Type="http://schemas.openxmlformats.org/officeDocument/2006/relationships/customXml" Target="../ink/ink5537.xml"/><Relationship Id="rId26" Type="http://schemas.openxmlformats.org/officeDocument/2006/relationships/customXml" Target="../ink/ink5441.xml"/><Relationship Id="rId47" Type="http://schemas.openxmlformats.org/officeDocument/2006/relationships/image" Target="../media/image596.png"/><Relationship Id="rId68" Type="http://schemas.openxmlformats.org/officeDocument/2006/relationships/customXml" Target="../ink/ink5462.xml"/><Relationship Id="rId89" Type="http://schemas.openxmlformats.org/officeDocument/2006/relationships/customXml" Target="../ink/ink5473.xml"/><Relationship Id="rId112" Type="http://schemas.openxmlformats.org/officeDocument/2006/relationships/customXml" Target="../ink/ink5485.xml"/><Relationship Id="rId133" Type="http://schemas.openxmlformats.org/officeDocument/2006/relationships/image" Target="../media/image636.png"/><Relationship Id="rId154" Type="http://schemas.openxmlformats.org/officeDocument/2006/relationships/image" Target="../media/image646.png"/><Relationship Id="rId175" Type="http://schemas.openxmlformats.org/officeDocument/2006/relationships/customXml" Target="../ink/ink5517.xml"/><Relationship Id="rId196" Type="http://schemas.openxmlformats.org/officeDocument/2006/relationships/image" Target="../media/image712.png"/><Relationship Id="rId200" Type="http://schemas.openxmlformats.org/officeDocument/2006/relationships/image" Target="../media/image714.png"/><Relationship Id="rId16" Type="http://schemas.openxmlformats.org/officeDocument/2006/relationships/customXml" Target="../ink/ink5436.xml"/><Relationship Id="rId221" Type="http://schemas.openxmlformats.org/officeDocument/2006/relationships/customXml" Target="../ink/ink5540.xml"/><Relationship Id="rId37" Type="http://schemas.openxmlformats.org/officeDocument/2006/relationships/image" Target="../media/image591.png"/><Relationship Id="rId58" Type="http://schemas.openxmlformats.org/officeDocument/2006/relationships/customXml" Target="../ink/ink5457.xml"/><Relationship Id="rId79" Type="http://schemas.openxmlformats.org/officeDocument/2006/relationships/image" Target="../media/image612.png"/><Relationship Id="rId102" Type="http://schemas.openxmlformats.org/officeDocument/2006/relationships/customXml" Target="../ink/ink5480.xml"/><Relationship Id="rId123" Type="http://schemas.openxmlformats.org/officeDocument/2006/relationships/image" Target="../media/image631.png"/><Relationship Id="rId144" Type="http://schemas.openxmlformats.org/officeDocument/2006/relationships/customXml" Target="../ink/ink5501.xml"/><Relationship Id="rId90" Type="http://schemas.openxmlformats.org/officeDocument/2006/relationships/image" Target="../media/image616.png"/><Relationship Id="rId165" Type="http://schemas.openxmlformats.org/officeDocument/2006/relationships/customXml" Target="../ink/ink5512.xml"/><Relationship Id="rId186" Type="http://schemas.openxmlformats.org/officeDocument/2006/relationships/image" Target="../media/image707.png"/><Relationship Id="rId211" Type="http://schemas.openxmlformats.org/officeDocument/2006/relationships/customXml" Target="../ink/ink5535.xml"/><Relationship Id="rId27" Type="http://schemas.openxmlformats.org/officeDocument/2006/relationships/image" Target="../media/image585.png"/><Relationship Id="rId48" Type="http://schemas.openxmlformats.org/officeDocument/2006/relationships/customXml" Target="../ink/ink5452.xml"/><Relationship Id="rId69" Type="http://schemas.openxmlformats.org/officeDocument/2006/relationships/image" Target="../media/image607.png"/><Relationship Id="rId113" Type="http://schemas.openxmlformats.org/officeDocument/2006/relationships/image" Target="../media/image626.png"/><Relationship Id="rId134" Type="http://schemas.openxmlformats.org/officeDocument/2006/relationships/customXml" Target="../ink/ink5496.xml"/><Relationship Id="rId80" Type="http://schemas.openxmlformats.org/officeDocument/2006/relationships/customXml" Target="../ink/ink5468.xml"/><Relationship Id="rId155" Type="http://schemas.openxmlformats.org/officeDocument/2006/relationships/customXml" Target="../ink/ink5507.xml"/><Relationship Id="rId176" Type="http://schemas.openxmlformats.org/officeDocument/2006/relationships/image" Target="../media/image702.png"/><Relationship Id="rId197" Type="http://schemas.openxmlformats.org/officeDocument/2006/relationships/customXml" Target="../ink/ink5528.xml"/><Relationship Id="rId201" Type="http://schemas.openxmlformats.org/officeDocument/2006/relationships/customXml" Target="../ink/ink5530.xml"/><Relationship Id="rId222" Type="http://schemas.openxmlformats.org/officeDocument/2006/relationships/image" Target="../media/image725.png"/><Relationship Id="rId17" Type="http://schemas.openxmlformats.org/officeDocument/2006/relationships/image" Target="../media/image580.png"/><Relationship Id="rId38" Type="http://schemas.openxmlformats.org/officeDocument/2006/relationships/customXml" Target="../ink/ink5447.xml"/><Relationship Id="rId59" Type="http://schemas.openxmlformats.org/officeDocument/2006/relationships/image" Target="../media/image602.png"/><Relationship Id="rId103" Type="http://schemas.openxmlformats.org/officeDocument/2006/relationships/image" Target="../media/image621.png"/><Relationship Id="rId124" Type="http://schemas.openxmlformats.org/officeDocument/2006/relationships/customXml" Target="../ink/ink5491.xml"/><Relationship Id="rId70" Type="http://schemas.openxmlformats.org/officeDocument/2006/relationships/customXml" Target="../ink/ink5463.xml"/><Relationship Id="rId91" Type="http://schemas.openxmlformats.org/officeDocument/2006/relationships/customXml" Target="../ink/ink5474.xml"/><Relationship Id="rId145" Type="http://schemas.openxmlformats.org/officeDocument/2006/relationships/image" Target="../media/image642.png"/><Relationship Id="rId166" Type="http://schemas.openxmlformats.org/officeDocument/2006/relationships/image" Target="../media/image698.png"/><Relationship Id="rId187" Type="http://schemas.openxmlformats.org/officeDocument/2006/relationships/customXml" Target="../ink/ink5523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720.png"/><Relationship Id="rId28" Type="http://schemas.openxmlformats.org/officeDocument/2006/relationships/customXml" Target="../ink/ink5442.xml"/><Relationship Id="rId49" Type="http://schemas.openxmlformats.org/officeDocument/2006/relationships/image" Target="../media/image597.png"/><Relationship Id="rId114" Type="http://schemas.openxmlformats.org/officeDocument/2006/relationships/customXml" Target="../ink/ink5486.xml"/><Relationship Id="rId60" Type="http://schemas.openxmlformats.org/officeDocument/2006/relationships/customXml" Target="../ink/ink5458.xml"/><Relationship Id="rId81" Type="http://schemas.openxmlformats.org/officeDocument/2006/relationships/image" Target="../media/image613.png"/><Relationship Id="rId135" Type="http://schemas.openxmlformats.org/officeDocument/2006/relationships/image" Target="../media/image637.png"/><Relationship Id="rId156" Type="http://schemas.openxmlformats.org/officeDocument/2006/relationships/image" Target="../media/image647.png"/><Relationship Id="rId177" Type="http://schemas.openxmlformats.org/officeDocument/2006/relationships/customXml" Target="../ink/ink5518.xml"/><Relationship Id="rId198" Type="http://schemas.openxmlformats.org/officeDocument/2006/relationships/image" Target="../media/image713.png"/><Relationship Id="rId202" Type="http://schemas.openxmlformats.org/officeDocument/2006/relationships/image" Target="../media/image715.png"/><Relationship Id="rId223" Type="http://schemas.openxmlformats.org/officeDocument/2006/relationships/customXml" Target="../ink/ink5541.xml"/><Relationship Id="rId18" Type="http://schemas.openxmlformats.org/officeDocument/2006/relationships/customXml" Target="../ink/ink5437.xml"/><Relationship Id="rId39" Type="http://schemas.openxmlformats.org/officeDocument/2006/relationships/image" Target="../media/image592.png"/><Relationship Id="rId50" Type="http://schemas.openxmlformats.org/officeDocument/2006/relationships/customXml" Target="../ink/ink5453.xml"/><Relationship Id="rId104" Type="http://schemas.openxmlformats.org/officeDocument/2006/relationships/customXml" Target="../ink/ink5481.xml"/><Relationship Id="rId125" Type="http://schemas.openxmlformats.org/officeDocument/2006/relationships/image" Target="../media/image632.png"/><Relationship Id="rId146" Type="http://schemas.openxmlformats.org/officeDocument/2006/relationships/customXml" Target="../ink/ink5502.xml"/><Relationship Id="rId167" Type="http://schemas.openxmlformats.org/officeDocument/2006/relationships/customXml" Target="../ink/ink5513.xml"/><Relationship Id="rId188" Type="http://schemas.openxmlformats.org/officeDocument/2006/relationships/image" Target="../media/image708.png"/><Relationship Id="rId71" Type="http://schemas.openxmlformats.org/officeDocument/2006/relationships/image" Target="../media/image608.png"/><Relationship Id="rId92" Type="http://schemas.openxmlformats.org/officeDocument/2006/relationships/image" Target="../media/image5310.png"/><Relationship Id="rId213" Type="http://schemas.openxmlformats.org/officeDocument/2006/relationships/customXml" Target="../ink/ink5536.xml"/><Relationship Id="rId2" Type="http://schemas.openxmlformats.org/officeDocument/2006/relationships/customXml" Target="../ink/ink5429.xml"/><Relationship Id="rId29" Type="http://schemas.openxmlformats.org/officeDocument/2006/relationships/image" Target="../media/image586.png"/><Relationship Id="rId40" Type="http://schemas.openxmlformats.org/officeDocument/2006/relationships/customXml" Target="../ink/ink5448.xml"/><Relationship Id="rId115" Type="http://schemas.openxmlformats.org/officeDocument/2006/relationships/image" Target="../media/image627.png"/><Relationship Id="rId136" Type="http://schemas.openxmlformats.org/officeDocument/2006/relationships/customXml" Target="../ink/ink5497.xml"/><Relationship Id="rId157" Type="http://schemas.openxmlformats.org/officeDocument/2006/relationships/customXml" Target="../ink/ink5508.xml"/><Relationship Id="rId178" Type="http://schemas.openxmlformats.org/officeDocument/2006/relationships/image" Target="../media/image703.png"/><Relationship Id="rId61" Type="http://schemas.openxmlformats.org/officeDocument/2006/relationships/image" Target="../media/image603.png"/><Relationship Id="rId82" Type="http://schemas.openxmlformats.org/officeDocument/2006/relationships/customXml" Target="../ink/ink5469.xml"/><Relationship Id="rId199" Type="http://schemas.openxmlformats.org/officeDocument/2006/relationships/customXml" Target="../ink/ink5529.xml"/><Relationship Id="rId203" Type="http://schemas.openxmlformats.org/officeDocument/2006/relationships/customXml" Target="../ink/ink5531.xml"/><Relationship Id="rId19" Type="http://schemas.openxmlformats.org/officeDocument/2006/relationships/image" Target="../media/image581.png"/><Relationship Id="rId224" Type="http://schemas.openxmlformats.org/officeDocument/2006/relationships/image" Target="../media/image726.png"/><Relationship Id="rId30" Type="http://schemas.openxmlformats.org/officeDocument/2006/relationships/customXml" Target="../ink/ink5443.xml"/><Relationship Id="rId105" Type="http://schemas.openxmlformats.org/officeDocument/2006/relationships/image" Target="../media/image622.png"/><Relationship Id="rId126" Type="http://schemas.openxmlformats.org/officeDocument/2006/relationships/customXml" Target="../ink/ink5492.xml"/><Relationship Id="rId147" Type="http://schemas.openxmlformats.org/officeDocument/2006/relationships/customXml" Target="../ink/ink5503.xml"/><Relationship Id="rId168" Type="http://schemas.openxmlformats.org/officeDocument/2006/relationships/image" Target="../media/image699.png"/><Relationship Id="rId51" Type="http://schemas.openxmlformats.org/officeDocument/2006/relationships/image" Target="../media/image598.png"/><Relationship Id="rId72" Type="http://schemas.openxmlformats.org/officeDocument/2006/relationships/customXml" Target="../ink/ink5464.xml"/><Relationship Id="rId93" Type="http://schemas.openxmlformats.org/officeDocument/2006/relationships/customXml" Target="../ink/ink5475.xml"/><Relationship Id="rId189" Type="http://schemas.openxmlformats.org/officeDocument/2006/relationships/customXml" Target="../ink/ink5524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5544.xml"/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8" Type="http://schemas.openxmlformats.org/officeDocument/2006/relationships/customXml" Target="../ink/ink5548.xml"/><Relationship Id="rId13" Type="http://schemas.openxmlformats.org/officeDocument/2006/relationships/image" Target="NULL"/><Relationship Id="rId3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customXml" Target="../ink/ink5550.xml"/><Relationship Id="rId17" Type="http://schemas.openxmlformats.org/officeDocument/2006/relationships/image" Target="NULL"/><Relationship Id="rId2" Type="http://schemas.openxmlformats.org/officeDocument/2006/relationships/customXml" Target="../ink/ink5545.xml"/><Relationship Id="rId16" Type="http://schemas.openxmlformats.org/officeDocument/2006/relationships/customXml" Target="../ink/ink555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47.xml"/><Relationship Id="rId11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10" Type="http://schemas.openxmlformats.org/officeDocument/2006/relationships/customXml" Target="../ink/ink5549.xml"/><Relationship Id="rId4" Type="http://schemas.openxmlformats.org/officeDocument/2006/relationships/customXml" Target="../ink/ink5546.xml"/><Relationship Id="rId9" Type="http://schemas.openxmlformats.org/officeDocument/2006/relationships/image" Target="NULL"/><Relationship Id="rId14" Type="http://schemas.openxmlformats.org/officeDocument/2006/relationships/customXml" Target="../ink/ink5551.xml"/></Relationships>
</file>

<file path=ppt/slides/_rels/slide108.xml.rels><?xml version="1.0" encoding="UTF-8" standalone="yes"?>
<Relationships xmlns="http://schemas.openxmlformats.org/package/2006/relationships"><Relationship Id="rId8" Type="http://schemas.openxmlformats.org/officeDocument/2006/relationships/customXml" Target="../ink/ink5556.xml"/><Relationship Id="rId13" Type="http://schemas.openxmlformats.org/officeDocument/2006/relationships/image" Target="NULL"/><Relationship Id="rId18" Type="http://schemas.openxmlformats.org/officeDocument/2006/relationships/customXml" Target="../ink/ink5561.xml"/><Relationship Id="rId3" Type="http://schemas.openxmlformats.org/officeDocument/2006/relationships/image" Target="NULL"/><Relationship Id="rId21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customXml" Target="../ink/ink5558.xml"/><Relationship Id="rId17" Type="http://schemas.openxmlformats.org/officeDocument/2006/relationships/image" Target="NULL"/><Relationship Id="rId2" Type="http://schemas.openxmlformats.org/officeDocument/2006/relationships/customXml" Target="../ink/ink5553.xml"/><Relationship Id="rId16" Type="http://schemas.openxmlformats.org/officeDocument/2006/relationships/customXml" Target="../ink/ink5560.xml"/><Relationship Id="rId20" Type="http://schemas.openxmlformats.org/officeDocument/2006/relationships/customXml" Target="../ink/ink556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55.xml"/><Relationship Id="rId11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10" Type="http://schemas.openxmlformats.org/officeDocument/2006/relationships/customXml" Target="../ink/ink5557.xml"/><Relationship Id="rId19" Type="http://schemas.openxmlformats.org/officeDocument/2006/relationships/image" Target="NULL"/><Relationship Id="rId4" Type="http://schemas.openxmlformats.org/officeDocument/2006/relationships/customXml" Target="../ink/ink5554.xml"/><Relationship Id="rId9" Type="http://schemas.openxmlformats.org/officeDocument/2006/relationships/image" Target="NULL"/><Relationship Id="rId14" Type="http://schemas.openxmlformats.org/officeDocument/2006/relationships/customXml" Target="../ink/ink5559.xml"/><Relationship Id="rId22" Type="http://schemas.openxmlformats.org/officeDocument/2006/relationships/customXml" Target="../ink/ink5563.xml"/></Relationships>
</file>

<file path=ppt/slides/_rels/slide109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5572.xml"/><Relationship Id="rId26" Type="http://schemas.openxmlformats.org/officeDocument/2006/relationships/customXml" Target="../ink/ink5576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5580.xml"/><Relationship Id="rId42" Type="http://schemas.openxmlformats.org/officeDocument/2006/relationships/customXml" Target="../ink/ink5584.xml"/><Relationship Id="rId47" Type="http://schemas.openxmlformats.org/officeDocument/2006/relationships/image" Target="NULL"/><Relationship Id="rId50" Type="http://schemas.openxmlformats.org/officeDocument/2006/relationships/customXml" Target="../ink/ink5588.xml"/><Relationship Id="rId55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5564.xml"/><Relationship Id="rId16" Type="http://schemas.openxmlformats.org/officeDocument/2006/relationships/customXml" Target="../ink/ink5571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5575.xml"/><Relationship Id="rId32" Type="http://schemas.openxmlformats.org/officeDocument/2006/relationships/customXml" Target="../ink/ink5579.xml"/><Relationship Id="rId37" Type="http://schemas.openxmlformats.org/officeDocument/2006/relationships/image" Target="NULL"/><Relationship Id="rId40" Type="http://schemas.openxmlformats.org/officeDocument/2006/relationships/customXml" Target="../ink/ink5583.xml"/><Relationship Id="rId45" Type="http://schemas.openxmlformats.org/officeDocument/2006/relationships/image" Target="NULL"/><Relationship Id="rId53" Type="http://schemas.openxmlformats.org/officeDocument/2006/relationships/image" Target="NULL"/><Relationship Id="rId5" Type="http://schemas.openxmlformats.org/officeDocument/2006/relationships/image" Target="NULL"/><Relationship Id="rId10" Type="http://schemas.openxmlformats.org/officeDocument/2006/relationships/customXml" Target="../ink/ink5568.xml"/><Relationship Id="rId19" Type="http://schemas.openxmlformats.org/officeDocument/2006/relationships/image" Target="NULL"/><Relationship Id="rId31" Type="http://schemas.openxmlformats.org/officeDocument/2006/relationships/image" Target="NULL"/><Relationship Id="rId44" Type="http://schemas.openxmlformats.org/officeDocument/2006/relationships/customXml" Target="../ink/ink5585.xml"/><Relationship Id="rId52" Type="http://schemas.openxmlformats.org/officeDocument/2006/relationships/customXml" Target="../ink/ink5589.xml"/><Relationship Id="rId4" Type="http://schemas.openxmlformats.org/officeDocument/2006/relationships/customXml" Target="../ink/ink5565.xml"/><Relationship Id="rId9" Type="http://schemas.openxmlformats.org/officeDocument/2006/relationships/image" Target="NULL"/><Relationship Id="rId14" Type="http://schemas.openxmlformats.org/officeDocument/2006/relationships/customXml" Target="../ink/ink5570.xml"/><Relationship Id="rId22" Type="http://schemas.openxmlformats.org/officeDocument/2006/relationships/customXml" Target="../ink/ink5574.xml"/><Relationship Id="rId27" Type="http://schemas.openxmlformats.org/officeDocument/2006/relationships/image" Target="NULL"/><Relationship Id="rId30" Type="http://schemas.openxmlformats.org/officeDocument/2006/relationships/customXml" Target="../ink/ink5578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5587.xml"/><Relationship Id="rId8" Type="http://schemas.openxmlformats.org/officeDocument/2006/relationships/customXml" Target="../ink/ink5567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5569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5582.xml"/><Relationship Id="rId46" Type="http://schemas.openxmlformats.org/officeDocument/2006/relationships/customXml" Target="../ink/ink5586.xml"/><Relationship Id="rId20" Type="http://schemas.openxmlformats.org/officeDocument/2006/relationships/customXml" Target="../ink/ink5573.xml"/><Relationship Id="rId41" Type="http://schemas.openxmlformats.org/officeDocument/2006/relationships/image" Target="NULL"/><Relationship Id="rId54" Type="http://schemas.openxmlformats.org/officeDocument/2006/relationships/customXml" Target="../ink/ink559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66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5577.xml"/><Relationship Id="rId36" Type="http://schemas.openxmlformats.org/officeDocument/2006/relationships/customXml" Target="../ink/ink5581.xml"/><Relationship Id="rId49" Type="http://schemas.openxmlformats.org/officeDocument/2006/relationships/image" Target="NULL"/></Relationships>
</file>

<file path=ppt/slides/_rels/slide1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.png"/><Relationship Id="rId18" Type="http://schemas.openxmlformats.org/officeDocument/2006/relationships/customXml" Target="../ink/ink174.xml"/><Relationship Id="rId26" Type="http://schemas.openxmlformats.org/officeDocument/2006/relationships/customXml" Target="../ink/ink178.xml"/><Relationship Id="rId39" Type="http://schemas.openxmlformats.org/officeDocument/2006/relationships/image" Target="../media/image29.png"/><Relationship Id="rId21" Type="http://schemas.openxmlformats.org/officeDocument/2006/relationships/image" Target="../media/image12.png"/><Relationship Id="rId34" Type="http://schemas.openxmlformats.org/officeDocument/2006/relationships/customXml" Target="../ink/ink182.xml"/><Relationship Id="rId42" Type="http://schemas.openxmlformats.org/officeDocument/2006/relationships/customXml" Target="../ink/ink186.xml"/><Relationship Id="rId47" Type="http://schemas.openxmlformats.org/officeDocument/2006/relationships/image" Target="../media/image33.png"/><Relationship Id="rId50" Type="http://schemas.openxmlformats.org/officeDocument/2006/relationships/customXml" Target="../ink/ink190.xml"/><Relationship Id="rId55" Type="http://schemas.openxmlformats.org/officeDocument/2006/relationships/image" Target="../media/image39.png"/><Relationship Id="rId7" Type="http://schemas.openxmlformats.org/officeDocument/2006/relationships/image" Target="../media/image5.png"/><Relationship Id="rId2" Type="http://schemas.openxmlformats.org/officeDocument/2006/relationships/customXml" Target="../ink/ink167.xml"/><Relationship Id="rId16" Type="http://schemas.openxmlformats.org/officeDocument/2006/relationships/customXml" Target="../ink/ink173.xml"/><Relationship Id="rId29" Type="http://schemas.openxmlformats.org/officeDocument/2006/relationships/image" Target="../media/image22.png"/><Relationship Id="rId11" Type="http://schemas.openxmlformats.org/officeDocument/2006/relationships/image" Target="../media/image7.png"/><Relationship Id="rId24" Type="http://schemas.openxmlformats.org/officeDocument/2006/relationships/customXml" Target="../ink/ink177.xml"/><Relationship Id="rId32" Type="http://schemas.openxmlformats.org/officeDocument/2006/relationships/customXml" Target="../ink/ink181.xml"/><Relationship Id="rId37" Type="http://schemas.openxmlformats.org/officeDocument/2006/relationships/image" Target="../media/image26.png"/><Relationship Id="rId40" Type="http://schemas.openxmlformats.org/officeDocument/2006/relationships/customXml" Target="../ink/ink185.xml"/><Relationship Id="rId45" Type="http://schemas.openxmlformats.org/officeDocument/2006/relationships/image" Target="../media/image32.png"/><Relationship Id="rId53" Type="http://schemas.openxmlformats.org/officeDocument/2006/relationships/image" Target="../media/image38.png"/><Relationship Id="rId58" Type="http://schemas.openxmlformats.org/officeDocument/2006/relationships/customXml" Target="../ink/ink194.xml"/><Relationship Id="rId5" Type="http://schemas.openxmlformats.org/officeDocument/2006/relationships/image" Target="../media/image4.png"/><Relationship Id="rId61" Type="http://schemas.openxmlformats.org/officeDocument/2006/relationships/image" Target="../media/image42.png"/><Relationship Id="rId19" Type="http://schemas.openxmlformats.org/officeDocument/2006/relationships/image" Target="../media/image3.png"/><Relationship Id="rId9" Type="http://schemas.openxmlformats.org/officeDocument/2006/relationships/image" Target="../media/image6.png"/><Relationship Id="rId14" Type="http://schemas.openxmlformats.org/officeDocument/2006/relationships/customXml" Target="../ink/ink172.xml"/><Relationship Id="rId22" Type="http://schemas.openxmlformats.org/officeDocument/2006/relationships/customXml" Target="../ink/ink176.xml"/><Relationship Id="rId27" Type="http://schemas.openxmlformats.org/officeDocument/2006/relationships/image" Target="../media/image15.png"/><Relationship Id="rId30" Type="http://schemas.openxmlformats.org/officeDocument/2006/relationships/customXml" Target="../ink/ink180.xml"/><Relationship Id="rId35" Type="http://schemas.openxmlformats.org/officeDocument/2006/relationships/image" Target="../media/image25.png"/><Relationship Id="rId43" Type="http://schemas.openxmlformats.org/officeDocument/2006/relationships/image" Target="../media/image31.png"/><Relationship Id="rId48" Type="http://schemas.openxmlformats.org/officeDocument/2006/relationships/customXml" Target="../ink/ink189.xml"/><Relationship Id="rId56" Type="http://schemas.openxmlformats.org/officeDocument/2006/relationships/customXml" Target="../ink/ink193.xml"/><Relationship Id="rId8" Type="http://schemas.openxmlformats.org/officeDocument/2006/relationships/customXml" Target="../ink/ink169.xml"/><Relationship Id="rId51" Type="http://schemas.openxmlformats.org/officeDocument/2006/relationships/image" Target="../media/image37.png"/><Relationship Id="rId12" Type="http://schemas.openxmlformats.org/officeDocument/2006/relationships/customXml" Target="../ink/ink171.xml"/><Relationship Id="rId17" Type="http://schemas.openxmlformats.org/officeDocument/2006/relationships/image" Target="../media/image10.png"/><Relationship Id="rId25" Type="http://schemas.openxmlformats.org/officeDocument/2006/relationships/image" Target="../media/image14.png"/><Relationship Id="rId33" Type="http://schemas.openxmlformats.org/officeDocument/2006/relationships/image" Target="../media/image24.png"/><Relationship Id="rId38" Type="http://schemas.openxmlformats.org/officeDocument/2006/relationships/customXml" Target="../ink/ink184.xml"/><Relationship Id="rId46" Type="http://schemas.openxmlformats.org/officeDocument/2006/relationships/customXml" Target="../ink/ink188.xml"/><Relationship Id="rId59" Type="http://schemas.openxmlformats.org/officeDocument/2006/relationships/image" Target="../media/image41.png"/><Relationship Id="rId20" Type="http://schemas.openxmlformats.org/officeDocument/2006/relationships/customXml" Target="../ink/ink175.xml"/><Relationship Id="rId41" Type="http://schemas.openxmlformats.org/officeDocument/2006/relationships/image" Target="../media/image30.png"/><Relationship Id="rId54" Type="http://schemas.openxmlformats.org/officeDocument/2006/relationships/customXml" Target="../ink/ink19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8.xml"/><Relationship Id="rId15" Type="http://schemas.openxmlformats.org/officeDocument/2006/relationships/image" Target="../media/image9.png"/><Relationship Id="rId23" Type="http://schemas.openxmlformats.org/officeDocument/2006/relationships/image" Target="../media/image13.png"/><Relationship Id="rId28" Type="http://schemas.openxmlformats.org/officeDocument/2006/relationships/customXml" Target="../ink/ink179.xml"/><Relationship Id="rId36" Type="http://schemas.openxmlformats.org/officeDocument/2006/relationships/customXml" Target="../ink/ink183.xml"/><Relationship Id="rId49" Type="http://schemas.openxmlformats.org/officeDocument/2006/relationships/image" Target="../media/image36.png"/><Relationship Id="rId57" Type="http://schemas.openxmlformats.org/officeDocument/2006/relationships/image" Target="../media/image40.png"/><Relationship Id="rId10" Type="http://schemas.openxmlformats.org/officeDocument/2006/relationships/customXml" Target="../ink/ink170.xml"/><Relationship Id="rId31" Type="http://schemas.openxmlformats.org/officeDocument/2006/relationships/image" Target="../media/image23.png"/><Relationship Id="rId44" Type="http://schemas.openxmlformats.org/officeDocument/2006/relationships/customXml" Target="../ink/ink187.xml"/><Relationship Id="rId52" Type="http://schemas.openxmlformats.org/officeDocument/2006/relationships/customXml" Target="../ink/ink191.xml"/><Relationship Id="rId60" Type="http://schemas.openxmlformats.org/officeDocument/2006/relationships/customXml" Target="../ink/ink195.xml"/></Relationships>
</file>

<file path=ppt/slides/_rels/slide110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5599.xml"/><Relationship Id="rId26" Type="http://schemas.openxmlformats.org/officeDocument/2006/relationships/customXml" Target="../ink/ink5603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5607.xml"/><Relationship Id="rId42" Type="http://schemas.openxmlformats.org/officeDocument/2006/relationships/customXml" Target="../ink/ink5611.xml"/><Relationship Id="rId47" Type="http://schemas.openxmlformats.org/officeDocument/2006/relationships/image" Target="NULL"/><Relationship Id="rId50" Type="http://schemas.openxmlformats.org/officeDocument/2006/relationships/customXml" Target="../ink/ink5615.xml"/><Relationship Id="rId55" Type="http://schemas.openxmlformats.org/officeDocument/2006/relationships/image" Target="NULL"/><Relationship Id="rId63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5591.xml"/><Relationship Id="rId16" Type="http://schemas.openxmlformats.org/officeDocument/2006/relationships/customXml" Target="../ink/ink5598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5602.xml"/><Relationship Id="rId32" Type="http://schemas.openxmlformats.org/officeDocument/2006/relationships/customXml" Target="../ink/ink5606.xml"/><Relationship Id="rId37" Type="http://schemas.openxmlformats.org/officeDocument/2006/relationships/image" Target="NULL"/><Relationship Id="rId40" Type="http://schemas.openxmlformats.org/officeDocument/2006/relationships/customXml" Target="../ink/ink5610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5619.xm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5597.xml"/><Relationship Id="rId22" Type="http://schemas.openxmlformats.org/officeDocument/2006/relationships/customXml" Target="../ink/ink5601.xml"/><Relationship Id="rId27" Type="http://schemas.openxmlformats.org/officeDocument/2006/relationships/image" Target="NULL"/><Relationship Id="rId30" Type="http://schemas.openxmlformats.org/officeDocument/2006/relationships/customXml" Target="../ink/ink5605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5614.xml"/><Relationship Id="rId56" Type="http://schemas.openxmlformats.org/officeDocument/2006/relationships/customXml" Target="../ink/ink5618.xml"/><Relationship Id="rId8" Type="http://schemas.openxmlformats.org/officeDocument/2006/relationships/customXml" Target="../ink/ink5594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5596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5609.xml"/><Relationship Id="rId46" Type="http://schemas.openxmlformats.org/officeDocument/2006/relationships/customXml" Target="../ink/ink5613.xml"/><Relationship Id="rId59" Type="http://schemas.openxmlformats.org/officeDocument/2006/relationships/image" Target="NULL"/><Relationship Id="rId20" Type="http://schemas.openxmlformats.org/officeDocument/2006/relationships/customXml" Target="../ink/ink5600.xml"/><Relationship Id="rId41" Type="http://schemas.openxmlformats.org/officeDocument/2006/relationships/image" Target="NULL"/><Relationship Id="rId54" Type="http://schemas.openxmlformats.org/officeDocument/2006/relationships/customXml" Target="../ink/ink5617.xml"/><Relationship Id="rId62" Type="http://schemas.openxmlformats.org/officeDocument/2006/relationships/customXml" Target="../ink/ink562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93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5604.xml"/><Relationship Id="rId36" Type="http://schemas.openxmlformats.org/officeDocument/2006/relationships/customXml" Target="../ink/ink5608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5595.xml"/><Relationship Id="rId31" Type="http://schemas.openxmlformats.org/officeDocument/2006/relationships/image" Target="NULL"/><Relationship Id="rId44" Type="http://schemas.openxmlformats.org/officeDocument/2006/relationships/customXml" Target="../ink/ink5612.xml"/><Relationship Id="rId52" Type="http://schemas.openxmlformats.org/officeDocument/2006/relationships/customXml" Target="../ink/ink5616.xml"/><Relationship Id="rId60" Type="http://schemas.openxmlformats.org/officeDocument/2006/relationships/customXml" Target="../ink/ink5620.xml"/><Relationship Id="rId4" Type="http://schemas.openxmlformats.org/officeDocument/2006/relationships/customXml" Target="../ink/ink5592.xml"/><Relationship Id="rId9" Type="http://schemas.openxmlformats.org/officeDocument/2006/relationships/image" Target="NULL"/></Relationships>
</file>

<file path=ppt/slides/_rels/slide11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634.xml"/><Relationship Id="rId21" Type="http://schemas.openxmlformats.org/officeDocument/2006/relationships/image" Target="NULL"/><Relationship Id="rId42" Type="http://schemas.openxmlformats.org/officeDocument/2006/relationships/customXml" Target="../ink/ink5642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5655.xml"/><Relationship Id="rId2" Type="http://schemas.openxmlformats.org/officeDocument/2006/relationships/customXml" Target="../ink/ink5622.xml"/><Relationship Id="rId16" Type="http://schemas.openxmlformats.org/officeDocument/2006/relationships/customXml" Target="../ink/ink5629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5633.xml"/><Relationship Id="rId32" Type="http://schemas.openxmlformats.org/officeDocument/2006/relationships/customXml" Target="../ink/ink5637.xml"/><Relationship Id="rId37" Type="http://schemas.openxmlformats.org/officeDocument/2006/relationships/image" Target="NULL"/><Relationship Id="rId40" Type="http://schemas.openxmlformats.org/officeDocument/2006/relationships/customXml" Target="../ink/ink5641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5650.xml"/><Relationship Id="rId66" Type="http://schemas.openxmlformats.org/officeDocument/2006/relationships/customXml" Target="../ink/ink5654.xm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5628.xml"/><Relationship Id="rId22" Type="http://schemas.openxmlformats.org/officeDocument/2006/relationships/customXml" Target="../ink/ink5632.xml"/><Relationship Id="rId27" Type="http://schemas.openxmlformats.org/officeDocument/2006/relationships/image" Target="NULL"/><Relationship Id="rId30" Type="http://schemas.openxmlformats.org/officeDocument/2006/relationships/customXml" Target="../ink/ink5636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5645.xml"/><Relationship Id="rId56" Type="http://schemas.openxmlformats.org/officeDocument/2006/relationships/customXml" Target="../ink/ink5649.xml"/><Relationship Id="rId64" Type="http://schemas.openxmlformats.org/officeDocument/2006/relationships/customXml" Target="../ink/ink5653.xml"/><Relationship Id="rId69" Type="http://schemas.openxmlformats.org/officeDocument/2006/relationships/image" Target="NULL"/><Relationship Id="rId8" Type="http://schemas.openxmlformats.org/officeDocument/2006/relationships/customXml" Target="../ink/ink5625.xml"/><Relationship Id="rId51" Type="http://schemas.openxmlformats.org/officeDocument/2006/relationships/image" Target="NULL"/><Relationship Id="rId72" Type="http://schemas.openxmlformats.org/officeDocument/2006/relationships/customXml" Target="../ink/ink5657.xml"/><Relationship Id="rId3" Type="http://schemas.openxmlformats.org/officeDocument/2006/relationships/image" Target="NULL"/><Relationship Id="rId12" Type="http://schemas.openxmlformats.org/officeDocument/2006/relationships/customXml" Target="../ink/ink5627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5640.xml"/><Relationship Id="rId46" Type="http://schemas.openxmlformats.org/officeDocument/2006/relationships/customXml" Target="../ink/ink5644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5631.xml"/><Relationship Id="rId41" Type="http://schemas.openxmlformats.org/officeDocument/2006/relationships/image" Target="NULL"/><Relationship Id="rId54" Type="http://schemas.openxmlformats.org/officeDocument/2006/relationships/customXml" Target="../ink/ink5648.xml"/><Relationship Id="rId62" Type="http://schemas.openxmlformats.org/officeDocument/2006/relationships/customXml" Target="../ink/ink5652.xml"/><Relationship Id="rId70" Type="http://schemas.openxmlformats.org/officeDocument/2006/relationships/customXml" Target="../ink/ink565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24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5635.xml"/><Relationship Id="rId36" Type="http://schemas.openxmlformats.org/officeDocument/2006/relationships/customXml" Target="../ink/ink5639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5626.xml"/><Relationship Id="rId31" Type="http://schemas.openxmlformats.org/officeDocument/2006/relationships/image" Target="NULL"/><Relationship Id="rId44" Type="http://schemas.openxmlformats.org/officeDocument/2006/relationships/customXml" Target="../ink/ink5643.xml"/><Relationship Id="rId52" Type="http://schemas.openxmlformats.org/officeDocument/2006/relationships/customXml" Target="../ink/ink5647.xml"/><Relationship Id="rId60" Type="http://schemas.openxmlformats.org/officeDocument/2006/relationships/customXml" Target="../ink/ink5651.xml"/><Relationship Id="rId65" Type="http://schemas.openxmlformats.org/officeDocument/2006/relationships/image" Target="NULL"/><Relationship Id="rId73" Type="http://schemas.openxmlformats.org/officeDocument/2006/relationships/image" Target="NULL"/><Relationship Id="rId4" Type="http://schemas.openxmlformats.org/officeDocument/2006/relationships/customXml" Target="../ink/ink5623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5630.xml"/><Relationship Id="rId39" Type="http://schemas.openxmlformats.org/officeDocument/2006/relationships/image" Target="NULL"/><Relationship Id="rId34" Type="http://schemas.openxmlformats.org/officeDocument/2006/relationships/customXml" Target="../ink/ink5638.xml"/><Relationship Id="rId50" Type="http://schemas.openxmlformats.org/officeDocument/2006/relationships/customXml" Target="../ink/ink5646.xml"/><Relationship Id="rId55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/Relationships>
</file>

<file path=ppt/slides/_rels/slide11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670.xml"/><Relationship Id="rId21" Type="http://schemas.openxmlformats.org/officeDocument/2006/relationships/image" Target="NULL"/><Relationship Id="rId42" Type="http://schemas.openxmlformats.org/officeDocument/2006/relationships/customXml" Target="../ink/ink5678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5691.xml"/><Relationship Id="rId16" Type="http://schemas.openxmlformats.org/officeDocument/2006/relationships/customXml" Target="../ink/ink5665.xml"/><Relationship Id="rId11" Type="http://schemas.openxmlformats.org/officeDocument/2006/relationships/image" Target="NULL"/><Relationship Id="rId32" Type="http://schemas.openxmlformats.org/officeDocument/2006/relationships/customXml" Target="../ink/ink5673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5686.xml"/><Relationship Id="rId74" Type="http://schemas.openxmlformats.org/officeDocument/2006/relationships/customXml" Target="../ink/ink5694.xml"/><Relationship Id="rId79" Type="http://schemas.openxmlformats.org/officeDocument/2006/relationships/image" Target="NULL"/><Relationship Id="rId5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5698.xml"/><Relationship Id="rId19" Type="http://schemas.openxmlformats.org/officeDocument/2006/relationships/image" Target="NULL"/><Relationship Id="rId14" Type="http://schemas.openxmlformats.org/officeDocument/2006/relationships/customXml" Target="../ink/ink5664.xml"/><Relationship Id="rId22" Type="http://schemas.openxmlformats.org/officeDocument/2006/relationships/customXml" Target="../ink/ink5668.xml"/><Relationship Id="rId27" Type="http://schemas.openxmlformats.org/officeDocument/2006/relationships/image" Target="NULL"/><Relationship Id="rId30" Type="http://schemas.openxmlformats.org/officeDocument/2006/relationships/customXml" Target="../ink/ink5672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5681.xml"/><Relationship Id="rId56" Type="http://schemas.openxmlformats.org/officeDocument/2006/relationships/customXml" Target="../ink/ink5685.xml"/><Relationship Id="rId64" Type="http://schemas.openxmlformats.org/officeDocument/2006/relationships/customXml" Target="../ink/ink5689.xml"/><Relationship Id="rId69" Type="http://schemas.openxmlformats.org/officeDocument/2006/relationships/image" Target="NULL"/><Relationship Id="rId77" Type="http://schemas.openxmlformats.org/officeDocument/2006/relationships/image" Target="NULL"/><Relationship Id="rId8" Type="http://schemas.openxmlformats.org/officeDocument/2006/relationships/customXml" Target="../ink/ink5661.xml"/><Relationship Id="rId51" Type="http://schemas.openxmlformats.org/officeDocument/2006/relationships/image" Target="NULL"/><Relationship Id="rId72" Type="http://schemas.openxmlformats.org/officeDocument/2006/relationships/customXml" Target="../ink/ink5693.xml"/><Relationship Id="rId80" Type="http://schemas.openxmlformats.org/officeDocument/2006/relationships/customXml" Target="../ink/ink5697.xml"/><Relationship Id="rId3" Type="http://schemas.openxmlformats.org/officeDocument/2006/relationships/image" Target="NULL"/><Relationship Id="rId12" Type="http://schemas.openxmlformats.org/officeDocument/2006/relationships/customXml" Target="../ink/ink5663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5676.xml"/><Relationship Id="rId46" Type="http://schemas.openxmlformats.org/officeDocument/2006/relationships/customXml" Target="../ink/ink5680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5667.xml"/><Relationship Id="rId41" Type="http://schemas.openxmlformats.org/officeDocument/2006/relationships/image" Target="NULL"/><Relationship Id="rId54" Type="http://schemas.openxmlformats.org/officeDocument/2006/relationships/customXml" Target="../ink/ink5684.xml"/><Relationship Id="rId62" Type="http://schemas.openxmlformats.org/officeDocument/2006/relationships/customXml" Target="../ink/ink5688.xml"/><Relationship Id="rId70" Type="http://schemas.openxmlformats.org/officeDocument/2006/relationships/customXml" Target="../ink/ink5692.xml"/><Relationship Id="rId75" Type="http://schemas.openxmlformats.org/officeDocument/2006/relationships/image" Target="NULL"/><Relationship Id="rId83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60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5671.xml"/><Relationship Id="rId36" Type="http://schemas.openxmlformats.org/officeDocument/2006/relationships/customXml" Target="../ink/ink5675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5662.xml"/><Relationship Id="rId31" Type="http://schemas.openxmlformats.org/officeDocument/2006/relationships/image" Target="NULL"/><Relationship Id="rId44" Type="http://schemas.openxmlformats.org/officeDocument/2006/relationships/customXml" Target="../ink/ink5679.xml"/><Relationship Id="rId52" Type="http://schemas.openxmlformats.org/officeDocument/2006/relationships/customXml" Target="../ink/ink5683.xml"/><Relationship Id="rId60" Type="http://schemas.openxmlformats.org/officeDocument/2006/relationships/customXml" Target="../ink/ink5687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5696.xml"/><Relationship Id="rId81" Type="http://schemas.openxmlformats.org/officeDocument/2006/relationships/image" Target="NULL"/><Relationship Id="rId4" Type="http://schemas.openxmlformats.org/officeDocument/2006/relationships/customXml" Target="../ink/ink5659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5666.xml"/><Relationship Id="rId39" Type="http://schemas.openxmlformats.org/officeDocument/2006/relationships/image" Target="NULL"/><Relationship Id="rId34" Type="http://schemas.openxmlformats.org/officeDocument/2006/relationships/customXml" Target="../ink/ink5674.xml"/><Relationship Id="rId50" Type="http://schemas.openxmlformats.org/officeDocument/2006/relationships/customXml" Target="../ink/ink5682.xml"/><Relationship Id="rId55" Type="http://schemas.openxmlformats.org/officeDocument/2006/relationships/image" Target="NULL"/><Relationship Id="rId76" Type="http://schemas.openxmlformats.org/officeDocument/2006/relationships/customXml" Target="../ink/ink5695.xml"/><Relationship Id="rId7" Type="http://schemas.openxmlformats.org/officeDocument/2006/relationships/image" Target="NULL"/><Relationship Id="rId71" Type="http://schemas.openxmlformats.org/officeDocument/2006/relationships/image" Target="NULL"/><Relationship Id="rId2" Type="http://schemas.openxmlformats.org/officeDocument/2006/relationships/customXml" Target="../ink/ink5658.xml"/><Relationship Id="rId29" Type="http://schemas.openxmlformats.org/officeDocument/2006/relationships/image" Target="NULL"/><Relationship Id="rId24" Type="http://schemas.openxmlformats.org/officeDocument/2006/relationships/customXml" Target="../ink/ink5669.xml"/><Relationship Id="rId40" Type="http://schemas.openxmlformats.org/officeDocument/2006/relationships/customXml" Target="../ink/ink5677.xml"/><Relationship Id="rId45" Type="http://schemas.openxmlformats.org/officeDocument/2006/relationships/image" Target="NULL"/><Relationship Id="rId66" Type="http://schemas.openxmlformats.org/officeDocument/2006/relationships/customXml" Target="../ink/ink5690.xml"/></Relationships>
</file>

<file path=ppt/slides/_rels/slide11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711.xml"/><Relationship Id="rId21" Type="http://schemas.openxmlformats.org/officeDocument/2006/relationships/image" Target="NULL"/><Relationship Id="rId42" Type="http://schemas.openxmlformats.org/officeDocument/2006/relationships/customXml" Target="../ink/ink5719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5732.xml"/><Relationship Id="rId84" Type="http://schemas.openxmlformats.org/officeDocument/2006/relationships/customXml" Target="../ink/ink5740.xml"/><Relationship Id="rId89" Type="http://schemas.openxmlformats.org/officeDocument/2006/relationships/image" Target="NULL"/><Relationship Id="rId16" Type="http://schemas.openxmlformats.org/officeDocument/2006/relationships/customXml" Target="../ink/ink5706.xml"/><Relationship Id="rId11" Type="http://schemas.openxmlformats.org/officeDocument/2006/relationships/image" Target="NULL"/><Relationship Id="rId32" Type="http://schemas.openxmlformats.org/officeDocument/2006/relationships/customXml" Target="../ink/ink5714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5727.xml"/><Relationship Id="rId74" Type="http://schemas.openxmlformats.org/officeDocument/2006/relationships/customXml" Target="../ink/ink5735.xml"/><Relationship Id="rId79" Type="http://schemas.openxmlformats.org/officeDocument/2006/relationships/image" Target="NULL"/><Relationship Id="rId5" Type="http://schemas.openxmlformats.org/officeDocument/2006/relationships/image" Target="NULL"/><Relationship Id="rId90" Type="http://schemas.openxmlformats.org/officeDocument/2006/relationships/customXml" Target="../ink/ink5743.xml"/><Relationship Id="rId22" Type="http://schemas.openxmlformats.org/officeDocument/2006/relationships/customXml" Target="../ink/ink5709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5722.xml"/><Relationship Id="rId64" Type="http://schemas.openxmlformats.org/officeDocument/2006/relationships/customXml" Target="../ink/ink5730.xml"/><Relationship Id="rId69" Type="http://schemas.openxmlformats.org/officeDocument/2006/relationships/image" Target="NULL"/><Relationship Id="rId8" Type="http://schemas.openxmlformats.org/officeDocument/2006/relationships/customXml" Target="../ink/ink5702.xml"/><Relationship Id="rId51" Type="http://schemas.openxmlformats.org/officeDocument/2006/relationships/image" Target="NULL"/><Relationship Id="rId72" Type="http://schemas.openxmlformats.org/officeDocument/2006/relationships/customXml" Target="../ink/ink5734.xml"/><Relationship Id="rId80" Type="http://schemas.openxmlformats.org/officeDocument/2006/relationships/customXml" Target="../ink/ink5738.xml"/><Relationship Id="rId85" Type="http://schemas.openxmlformats.org/officeDocument/2006/relationships/image" Target="NULL"/><Relationship Id="rId93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5704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5717.xml"/><Relationship Id="rId46" Type="http://schemas.openxmlformats.org/officeDocument/2006/relationships/customXml" Target="../ink/ink5721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5708.xml"/><Relationship Id="rId41" Type="http://schemas.openxmlformats.org/officeDocument/2006/relationships/image" Target="NULL"/><Relationship Id="rId54" Type="http://schemas.openxmlformats.org/officeDocument/2006/relationships/customXml" Target="../ink/ink5725.xml"/><Relationship Id="rId62" Type="http://schemas.openxmlformats.org/officeDocument/2006/relationships/customXml" Target="../ink/ink5729.xml"/><Relationship Id="rId70" Type="http://schemas.openxmlformats.org/officeDocument/2006/relationships/customXml" Target="../ink/ink5733.xml"/><Relationship Id="rId75" Type="http://schemas.openxmlformats.org/officeDocument/2006/relationships/image" Target="NULL"/><Relationship Id="rId83" Type="http://schemas.openxmlformats.org/officeDocument/2006/relationships/image" Target="NULL"/><Relationship Id="rId88" Type="http://schemas.openxmlformats.org/officeDocument/2006/relationships/customXml" Target="../ink/ink5742.xml"/><Relationship Id="rId91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01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5712.xml"/><Relationship Id="rId36" Type="http://schemas.openxmlformats.org/officeDocument/2006/relationships/customXml" Target="../ink/ink5716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5703.xml"/><Relationship Id="rId31" Type="http://schemas.openxmlformats.org/officeDocument/2006/relationships/image" Target="NULL"/><Relationship Id="rId44" Type="http://schemas.openxmlformats.org/officeDocument/2006/relationships/customXml" Target="../ink/ink5720.xml"/><Relationship Id="rId52" Type="http://schemas.openxmlformats.org/officeDocument/2006/relationships/customXml" Target="../ink/ink5724.xml"/><Relationship Id="rId60" Type="http://schemas.openxmlformats.org/officeDocument/2006/relationships/customXml" Target="../ink/ink5728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5737.xml"/><Relationship Id="rId81" Type="http://schemas.openxmlformats.org/officeDocument/2006/relationships/image" Target="NULL"/><Relationship Id="rId86" Type="http://schemas.openxmlformats.org/officeDocument/2006/relationships/customXml" Target="../ink/ink5741.xml"/><Relationship Id="rId4" Type="http://schemas.openxmlformats.org/officeDocument/2006/relationships/customXml" Target="../ink/ink5700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5707.xml"/><Relationship Id="rId39" Type="http://schemas.openxmlformats.org/officeDocument/2006/relationships/image" Target="NULL"/><Relationship Id="rId34" Type="http://schemas.openxmlformats.org/officeDocument/2006/relationships/customXml" Target="../ink/ink5715.xml"/><Relationship Id="rId50" Type="http://schemas.openxmlformats.org/officeDocument/2006/relationships/customXml" Target="../ink/ink5723.xml"/><Relationship Id="rId55" Type="http://schemas.openxmlformats.org/officeDocument/2006/relationships/image" Target="NULL"/><Relationship Id="rId76" Type="http://schemas.openxmlformats.org/officeDocument/2006/relationships/customXml" Target="../ink/ink5736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5744.xml"/><Relationship Id="rId2" Type="http://schemas.openxmlformats.org/officeDocument/2006/relationships/customXml" Target="../ink/ink5699.xml"/><Relationship Id="rId29" Type="http://schemas.openxmlformats.org/officeDocument/2006/relationships/image" Target="NULL"/><Relationship Id="rId24" Type="http://schemas.openxmlformats.org/officeDocument/2006/relationships/customXml" Target="../ink/ink5710.xml"/><Relationship Id="rId40" Type="http://schemas.openxmlformats.org/officeDocument/2006/relationships/customXml" Target="../ink/ink5718.xml"/><Relationship Id="rId45" Type="http://schemas.openxmlformats.org/officeDocument/2006/relationships/image" Target="NULL"/><Relationship Id="rId66" Type="http://schemas.openxmlformats.org/officeDocument/2006/relationships/customXml" Target="../ink/ink5731.xml"/><Relationship Id="rId8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5739.xml"/><Relationship Id="rId19" Type="http://schemas.openxmlformats.org/officeDocument/2006/relationships/image" Target="NULL"/><Relationship Id="rId14" Type="http://schemas.openxmlformats.org/officeDocument/2006/relationships/customXml" Target="../ink/ink5705.xml"/><Relationship Id="rId30" Type="http://schemas.openxmlformats.org/officeDocument/2006/relationships/customXml" Target="../ink/ink5713.xml"/><Relationship Id="rId35" Type="http://schemas.openxmlformats.org/officeDocument/2006/relationships/image" Target="NULL"/><Relationship Id="rId56" Type="http://schemas.openxmlformats.org/officeDocument/2006/relationships/customXml" Target="../ink/ink5726.xml"/><Relationship Id="rId77" Type="http://schemas.openxmlformats.org/officeDocument/2006/relationships/image" Target="NULL"/></Relationships>
</file>

<file path=ppt/slides/_rels/slide11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757.xml"/><Relationship Id="rId117" Type="http://schemas.openxmlformats.org/officeDocument/2006/relationships/customXml" Target="../ink/ink5803.xml"/><Relationship Id="rId21" Type="http://schemas.openxmlformats.org/officeDocument/2006/relationships/image" Target="NULL"/><Relationship Id="rId42" Type="http://schemas.openxmlformats.org/officeDocument/2006/relationships/customXml" Target="../ink/ink5765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5778.xml"/><Relationship Id="rId84" Type="http://schemas.openxmlformats.org/officeDocument/2006/relationships/customXml" Target="../ink/ink5786.xml"/><Relationship Id="rId89" Type="http://schemas.openxmlformats.org/officeDocument/2006/relationships/image" Target="NULL"/><Relationship Id="rId112" Type="http://schemas.openxmlformats.org/officeDocument/2006/relationships/image" Target="NULL"/><Relationship Id="rId16" Type="http://schemas.openxmlformats.org/officeDocument/2006/relationships/customXml" Target="../ink/ink5752.xml"/><Relationship Id="rId107" Type="http://schemas.openxmlformats.org/officeDocument/2006/relationships/customXml" Target="../ink/ink5798.xml"/><Relationship Id="rId11" Type="http://schemas.openxmlformats.org/officeDocument/2006/relationships/image" Target="NULL"/><Relationship Id="rId32" Type="http://schemas.openxmlformats.org/officeDocument/2006/relationships/customXml" Target="../ink/ink5760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5773.xml"/><Relationship Id="rId74" Type="http://schemas.openxmlformats.org/officeDocument/2006/relationships/customXml" Target="../ink/ink5781.xml"/><Relationship Id="rId79" Type="http://schemas.openxmlformats.org/officeDocument/2006/relationships/image" Target="NULL"/><Relationship Id="rId102" Type="http://schemas.openxmlformats.org/officeDocument/2006/relationships/image" Target="NULL"/><Relationship Id="rId5" Type="http://schemas.openxmlformats.org/officeDocument/2006/relationships/image" Target="NULL"/><Relationship Id="rId90" Type="http://schemas.openxmlformats.org/officeDocument/2006/relationships/customXml" Target="../ink/ink5789.xml"/><Relationship Id="rId95" Type="http://schemas.openxmlformats.org/officeDocument/2006/relationships/image" Target="NULL"/><Relationship Id="rId22" Type="http://schemas.openxmlformats.org/officeDocument/2006/relationships/customXml" Target="../ink/ink5755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5768.xml"/><Relationship Id="rId64" Type="http://schemas.openxmlformats.org/officeDocument/2006/relationships/customXml" Target="../ink/ink5776.xml"/><Relationship Id="rId69" Type="http://schemas.openxmlformats.org/officeDocument/2006/relationships/image" Target="NULL"/><Relationship Id="rId113" Type="http://schemas.openxmlformats.org/officeDocument/2006/relationships/customXml" Target="../ink/ink5801.xml"/><Relationship Id="rId118" Type="http://schemas.openxmlformats.org/officeDocument/2006/relationships/image" Target="NULL"/><Relationship Id="rId80" Type="http://schemas.openxmlformats.org/officeDocument/2006/relationships/customXml" Target="../ink/ink5784.xml"/><Relationship Id="rId85" Type="http://schemas.openxmlformats.org/officeDocument/2006/relationships/image" Target="NULL"/><Relationship Id="rId12" Type="http://schemas.openxmlformats.org/officeDocument/2006/relationships/customXml" Target="../ink/ink5750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5763.xml"/><Relationship Id="rId59" Type="http://schemas.openxmlformats.org/officeDocument/2006/relationships/image" Target="NULL"/><Relationship Id="rId103" Type="http://schemas.openxmlformats.org/officeDocument/2006/relationships/customXml" Target="../ink/ink5796.xml"/><Relationship Id="rId108" Type="http://schemas.openxmlformats.org/officeDocument/2006/relationships/image" Target="NULL"/><Relationship Id="rId54" Type="http://schemas.openxmlformats.org/officeDocument/2006/relationships/customXml" Target="../ink/ink5771.xml"/><Relationship Id="rId70" Type="http://schemas.openxmlformats.org/officeDocument/2006/relationships/customXml" Target="../ink/ink5779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579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47.xml"/><Relationship Id="rId23" Type="http://schemas.openxmlformats.org/officeDocument/2006/relationships/image" Target="NULL"/><Relationship Id="rId28" Type="http://schemas.openxmlformats.org/officeDocument/2006/relationships/customXml" Target="../ink/ink5758.xml"/><Relationship Id="rId49" Type="http://schemas.openxmlformats.org/officeDocument/2006/relationships/image" Target="NULL"/><Relationship Id="rId114" Type="http://schemas.openxmlformats.org/officeDocument/2006/relationships/image" Target="NULL"/><Relationship Id="rId119" Type="http://schemas.openxmlformats.org/officeDocument/2006/relationships/customXml" Target="../ink/ink5804.xml"/><Relationship Id="rId10" Type="http://schemas.openxmlformats.org/officeDocument/2006/relationships/customXml" Target="../ink/ink5749.xml"/><Relationship Id="rId31" Type="http://schemas.openxmlformats.org/officeDocument/2006/relationships/image" Target="NULL"/><Relationship Id="rId44" Type="http://schemas.openxmlformats.org/officeDocument/2006/relationships/customXml" Target="../ink/ink5766.xml"/><Relationship Id="rId52" Type="http://schemas.openxmlformats.org/officeDocument/2006/relationships/customXml" Target="../ink/ink5770.xml"/><Relationship Id="rId60" Type="http://schemas.openxmlformats.org/officeDocument/2006/relationships/customXml" Target="../ink/ink5774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5783.xml"/><Relationship Id="rId81" Type="http://schemas.openxmlformats.org/officeDocument/2006/relationships/image" Target="NULL"/><Relationship Id="rId86" Type="http://schemas.openxmlformats.org/officeDocument/2006/relationships/customXml" Target="../ink/ink5787.xml"/><Relationship Id="rId94" Type="http://schemas.openxmlformats.org/officeDocument/2006/relationships/customXml" Target="../ink/ink5791.xml"/><Relationship Id="rId99" Type="http://schemas.openxmlformats.org/officeDocument/2006/relationships/customXml" Target="../ink/ink5794.xml"/><Relationship Id="rId101" Type="http://schemas.openxmlformats.org/officeDocument/2006/relationships/customXml" Target="../ink/ink5795.xml"/><Relationship Id="rId4" Type="http://schemas.openxmlformats.org/officeDocument/2006/relationships/customXml" Target="../ink/ink5746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5753.xml"/><Relationship Id="rId39" Type="http://schemas.openxmlformats.org/officeDocument/2006/relationships/image" Target="NULL"/><Relationship Id="rId109" Type="http://schemas.openxmlformats.org/officeDocument/2006/relationships/customXml" Target="../ink/ink5799.xml"/><Relationship Id="rId34" Type="http://schemas.openxmlformats.org/officeDocument/2006/relationships/customXml" Target="../ink/ink5761.xml"/><Relationship Id="rId50" Type="http://schemas.openxmlformats.org/officeDocument/2006/relationships/customXml" Target="../ink/ink5769.xml"/><Relationship Id="rId55" Type="http://schemas.openxmlformats.org/officeDocument/2006/relationships/image" Target="NULL"/><Relationship Id="rId76" Type="http://schemas.openxmlformats.org/officeDocument/2006/relationships/customXml" Target="../ink/ink5782.xml"/><Relationship Id="rId97" Type="http://schemas.openxmlformats.org/officeDocument/2006/relationships/image" Target="NULL"/><Relationship Id="rId104" Type="http://schemas.openxmlformats.org/officeDocument/2006/relationships/image" Target="NULL"/><Relationship Id="rId120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5790.xml"/><Relationship Id="rId2" Type="http://schemas.openxmlformats.org/officeDocument/2006/relationships/customXml" Target="../ink/ink5745.xml"/><Relationship Id="rId29" Type="http://schemas.openxmlformats.org/officeDocument/2006/relationships/image" Target="NULL"/><Relationship Id="rId24" Type="http://schemas.openxmlformats.org/officeDocument/2006/relationships/customXml" Target="../ink/ink5756.xml"/><Relationship Id="rId40" Type="http://schemas.openxmlformats.org/officeDocument/2006/relationships/customXml" Target="../ink/ink5764.xml"/><Relationship Id="rId45" Type="http://schemas.openxmlformats.org/officeDocument/2006/relationships/image" Target="NULL"/><Relationship Id="rId66" Type="http://schemas.openxmlformats.org/officeDocument/2006/relationships/customXml" Target="../ink/ink5777.xml"/><Relationship Id="rId87" Type="http://schemas.openxmlformats.org/officeDocument/2006/relationships/image" Target="NULL"/><Relationship Id="rId110" Type="http://schemas.openxmlformats.org/officeDocument/2006/relationships/image" Target="NULL"/><Relationship Id="rId115" Type="http://schemas.openxmlformats.org/officeDocument/2006/relationships/customXml" Target="../ink/ink5802.xml"/><Relationship Id="rId61" Type="http://schemas.openxmlformats.org/officeDocument/2006/relationships/image" Target="NULL"/><Relationship Id="rId82" Type="http://schemas.openxmlformats.org/officeDocument/2006/relationships/customXml" Target="../ink/ink5785.xml"/><Relationship Id="rId19" Type="http://schemas.openxmlformats.org/officeDocument/2006/relationships/image" Target="NULL"/><Relationship Id="rId14" Type="http://schemas.openxmlformats.org/officeDocument/2006/relationships/customXml" Target="../ink/ink5751.xml"/><Relationship Id="rId30" Type="http://schemas.openxmlformats.org/officeDocument/2006/relationships/customXml" Target="../ink/ink5759.xml"/><Relationship Id="rId35" Type="http://schemas.openxmlformats.org/officeDocument/2006/relationships/image" Target="NULL"/><Relationship Id="rId56" Type="http://schemas.openxmlformats.org/officeDocument/2006/relationships/customXml" Target="../ink/ink5772.xml"/><Relationship Id="rId77" Type="http://schemas.openxmlformats.org/officeDocument/2006/relationships/image" Target="NULL"/><Relationship Id="rId100" Type="http://schemas.openxmlformats.org/officeDocument/2006/relationships/image" Target="NULL"/><Relationship Id="rId105" Type="http://schemas.openxmlformats.org/officeDocument/2006/relationships/customXml" Target="../ink/ink5797.xml"/><Relationship Id="rId8" Type="http://schemas.openxmlformats.org/officeDocument/2006/relationships/customXml" Target="../ink/ink5748.xml"/><Relationship Id="rId51" Type="http://schemas.openxmlformats.org/officeDocument/2006/relationships/image" Target="NULL"/><Relationship Id="rId72" Type="http://schemas.openxmlformats.org/officeDocument/2006/relationships/customXml" Target="../ink/ink5780.xml"/><Relationship Id="rId93" Type="http://schemas.openxmlformats.org/officeDocument/2006/relationships/image" Target="NULL"/><Relationship Id="rId98" Type="http://schemas.openxmlformats.org/officeDocument/2006/relationships/customXml" Target="../ink/ink5793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5767.xml"/><Relationship Id="rId67" Type="http://schemas.openxmlformats.org/officeDocument/2006/relationships/image" Target="NULL"/><Relationship Id="rId116" Type="http://schemas.openxmlformats.org/officeDocument/2006/relationships/image" Target="NULL"/><Relationship Id="rId20" Type="http://schemas.openxmlformats.org/officeDocument/2006/relationships/customXml" Target="../ink/ink5754.xml"/><Relationship Id="rId41" Type="http://schemas.openxmlformats.org/officeDocument/2006/relationships/image" Target="NULL"/><Relationship Id="rId62" Type="http://schemas.openxmlformats.org/officeDocument/2006/relationships/customXml" Target="../ink/ink5775.xml"/><Relationship Id="rId83" Type="http://schemas.openxmlformats.org/officeDocument/2006/relationships/image" Target="NULL"/><Relationship Id="rId88" Type="http://schemas.openxmlformats.org/officeDocument/2006/relationships/customXml" Target="../ink/ink5788.xml"/><Relationship Id="rId111" Type="http://schemas.openxmlformats.org/officeDocument/2006/relationships/customXml" Target="../ink/ink5800.xml"/><Relationship Id="rId15" Type="http://schemas.openxmlformats.org/officeDocument/2006/relationships/image" Target="NULL"/><Relationship Id="rId36" Type="http://schemas.openxmlformats.org/officeDocument/2006/relationships/customXml" Target="../ink/ink5762.xml"/><Relationship Id="rId57" Type="http://schemas.openxmlformats.org/officeDocument/2006/relationships/image" Target="NULL"/><Relationship Id="rId106" Type="http://schemas.openxmlformats.org/officeDocument/2006/relationships/image" Target="NULL"/></Relationships>
</file>

<file path=ppt/slides/_rels/slide11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863.xml"/><Relationship Id="rId21" Type="http://schemas.openxmlformats.org/officeDocument/2006/relationships/image" Target="NULL"/><Relationship Id="rId42" Type="http://schemas.openxmlformats.org/officeDocument/2006/relationships/customXml" Target="../ink/ink5825.xml"/><Relationship Id="rId63" Type="http://schemas.openxmlformats.org/officeDocument/2006/relationships/image" Target="NULL"/><Relationship Id="rId84" Type="http://schemas.openxmlformats.org/officeDocument/2006/relationships/customXml" Target="../ink/ink5846.xml"/><Relationship Id="rId138" Type="http://schemas.openxmlformats.org/officeDocument/2006/relationships/image" Target="NULL"/><Relationship Id="rId16" Type="http://schemas.openxmlformats.org/officeDocument/2006/relationships/customXml" Target="../ink/ink5812.xml"/><Relationship Id="rId107" Type="http://schemas.openxmlformats.org/officeDocument/2006/relationships/customXml" Target="../ink/ink5858.xml"/><Relationship Id="rId11" Type="http://schemas.openxmlformats.org/officeDocument/2006/relationships/image" Target="NULL"/><Relationship Id="rId32" Type="http://schemas.openxmlformats.org/officeDocument/2006/relationships/customXml" Target="../ink/ink5820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5833.xml"/><Relationship Id="rId74" Type="http://schemas.openxmlformats.org/officeDocument/2006/relationships/customXml" Target="../ink/ink5841.xml"/><Relationship Id="rId79" Type="http://schemas.openxmlformats.org/officeDocument/2006/relationships/image" Target="NULL"/><Relationship Id="rId102" Type="http://schemas.openxmlformats.org/officeDocument/2006/relationships/image" Target="NULL"/><Relationship Id="rId123" Type="http://schemas.openxmlformats.org/officeDocument/2006/relationships/customXml" Target="../ink/ink5866.xml"/><Relationship Id="rId128" Type="http://schemas.openxmlformats.org/officeDocument/2006/relationships/image" Target="NULL"/><Relationship Id="rId5" Type="http://schemas.openxmlformats.org/officeDocument/2006/relationships/image" Target="NULL"/><Relationship Id="rId90" Type="http://schemas.openxmlformats.org/officeDocument/2006/relationships/customXml" Target="../ink/ink5849.xml"/><Relationship Id="rId95" Type="http://schemas.openxmlformats.org/officeDocument/2006/relationships/image" Target="NULL"/><Relationship Id="rId22" Type="http://schemas.openxmlformats.org/officeDocument/2006/relationships/customXml" Target="../ink/ink5815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5828.xml"/><Relationship Id="rId64" Type="http://schemas.openxmlformats.org/officeDocument/2006/relationships/customXml" Target="../ink/ink5836.xml"/><Relationship Id="rId69" Type="http://schemas.openxmlformats.org/officeDocument/2006/relationships/image" Target="NULL"/><Relationship Id="rId113" Type="http://schemas.openxmlformats.org/officeDocument/2006/relationships/customXml" Target="../ink/ink5861.xml"/><Relationship Id="rId118" Type="http://schemas.openxmlformats.org/officeDocument/2006/relationships/image" Target="NULL"/><Relationship Id="rId134" Type="http://schemas.openxmlformats.org/officeDocument/2006/relationships/image" Target="NULL"/><Relationship Id="rId80" Type="http://schemas.openxmlformats.org/officeDocument/2006/relationships/customXml" Target="../ink/ink5844.xml"/><Relationship Id="rId85" Type="http://schemas.openxmlformats.org/officeDocument/2006/relationships/image" Target="NULL"/><Relationship Id="rId12" Type="http://schemas.openxmlformats.org/officeDocument/2006/relationships/customXml" Target="../ink/ink5810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5823.xml"/><Relationship Id="rId59" Type="http://schemas.openxmlformats.org/officeDocument/2006/relationships/image" Target="NULL"/><Relationship Id="rId103" Type="http://schemas.openxmlformats.org/officeDocument/2006/relationships/customXml" Target="../ink/ink5856.xml"/><Relationship Id="rId108" Type="http://schemas.openxmlformats.org/officeDocument/2006/relationships/image" Target="NULL"/><Relationship Id="rId124" Type="http://schemas.openxmlformats.org/officeDocument/2006/relationships/image" Target="NULL"/><Relationship Id="rId129" Type="http://schemas.openxmlformats.org/officeDocument/2006/relationships/customXml" Target="../ink/ink5869.xml"/><Relationship Id="rId54" Type="http://schemas.openxmlformats.org/officeDocument/2006/relationships/customXml" Target="../ink/ink5831.xml"/><Relationship Id="rId70" Type="http://schemas.openxmlformats.org/officeDocument/2006/relationships/customXml" Target="../ink/ink5839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585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807.xml"/><Relationship Id="rId23" Type="http://schemas.openxmlformats.org/officeDocument/2006/relationships/image" Target="NULL"/><Relationship Id="rId28" Type="http://schemas.openxmlformats.org/officeDocument/2006/relationships/customXml" Target="../ink/ink5818.xml"/><Relationship Id="rId49" Type="http://schemas.openxmlformats.org/officeDocument/2006/relationships/image" Target="NULL"/><Relationship Id="rId114" Type="http://schemas.openxmlformats.org/officeDocument/2006/relationships/image" Target="NULL"/><Relationship Id="rId119" Type="http://schemas.openxmlformats.org/officeDocument/2006/relationships/customXml" Target="../ink/ink5864.xml"/><Relationship Id="rId44" Type="http://schemas.openxmlformats.org/officeDocument/2006/relationships/customXml" Target="../ink/ink5826.xml"/><Relationship Id="rId60" Type="http://schemas.openxmlformats.org/officeDocument/2006/relationships/customXml" Target="../ink/ink5834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5847.xml"/><Relationship Id="rId130" Type="http://schemas.openxmlformats.org/officeDocument/2006/relationships/image" Target="NULL"/><Relationship Id="rId135" Type="http://schemas.openxmlformats.org/officeDocument/2006/relationships/customXml" Target="../ink/ink5872.xml"/><Relationship Id="rId13" Type="http://schemas.openxmlformats.org/officeDocument/2006/relationships/image" Target="NULL"/><Relationship Id="rId18" Type="http://schemas.openxmlformats.org/officeDocument/2006/relationships/customXml" Target="../ink/ink5813.xml"/><Relationship Id="rId39" Type="http://schemas.openxmlformats.org/officeDocument/2006/relationships/image" Target="NULL"/><Relationship Id="rId109" Type="http://schemas.openxmlformats.org/officeDocument/2006/relationships/customXml" Target="../ink/ink5859.xml"/><Relationship Id="rId34" Type="http://schemas.openxmlformats.org/officeDocument/2006/relationships/customXml" Target="../ink/ink5821.xml"/><Relationship Id="rId50" Type="http://schemas.openxmlformats.org/officeDocument/2006/relationships/customXml" Target="../ink/ink5829.xml"/><Relationship Id="rId55" Type="http://schemas.openxmlformats.org/officeDocument/2006/relationships/image" Target="NULL"/><Relationship Id="rId76" Type="http://schemas.openxmlformats.org/officeDocument/2006/relationships/customXml" Target="../ink/ink5842.xml"/><Relationship Id="rId97" Type="http://schemas.openxmlformats.org/officeDocument/2006/relationships/image" Target="NULL"/><Relationship Id="rId104" Type="http://schemas.openxmlformats.org/officeDocument/2006/relationships/image" Target="NULL"/><Relationship Id="rId120" Type="http://schemas.openxmlformats.org/officeDocument/2006/relationships/image" Target="NULL"/><Relationship Id="rId125" Type="http://schemas.openxmlformats.org/officeDocument/2006/relationships/customXml" Target="../ink/ink5867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5850.xml"/><Relationship Id="rId2" Type="http://schemas.openxmlformats.org/officeDocument/2006/relationships/customXml" Target="../ink/ink5805.xml"/><Relationship Id="rId29" Type="http://schemas.openxmlformats.org/officeDocument/2006/relationships/image" Target="NULL"/><Relationship Id="rId24" Type="http://schemas.openxmlformats.org/officeDocument/2006/relationships/customXml" Target="../ink/ink5816.xml"/><Relationship Id="rId40" Type="http://schemas.openxmlformats.org/officeDocument/2006/relationships/customXml" Target="../ink/ink5824.xml"/><Relationship Id="rId45" Type="http://schemas.openxmlformats.org/officeDocument/2006/relationships/image" Target="NULL"/><Relationship Id="rId66" Type="http://schemas.openxmlformats.org/officeDocument/2006/relationships/customXml" Target="../ink/ink5837.xml"/><Relationship Id="rId87" Type="http://schemas.openxmlformats.org/officeDocument/2006/relationships/image" Target="NULL"/><Relationship Id="rId110" Type="http://schemas.openxmlformats.org/officeDocument/2006/relationships/image" Target="NULL"/><Relationship Id="rId115" Type="http://schemas.openxmlformats.org/officeDocument/2006/relationships/customXml" Target="../ink/ink5862.xml"/><Relationship Id="rId131" Type="http://schemas.openxmlformats.org/officeDocument/2006/relationships/customXml" Target="../ink/ink5870.xml"/><Relationship Id="rId136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5845.xml"/><Relationship Id="rId19" Type="http://schemas.openxmlformats.org/officeDocument/2006/relationships/image" Target="NULL"/><Relationship Id="rId14" Type="http://schemas.openxmlformats.org/officeDocument/2006/relationships/customXml" Target="../ink/ink5811.xml"/><Relationship Id="rId30" Type="http://schemas.openxmlformats.org/officeDocument/2006/relationships/customXml" Target="../ink/ink5819.xml"/><Relationship Id="rId35" Type="http://schemas.openxmlformats.org/officeDocument/2006/relationships/image" Target="NULL"/><Relationship Id="rId56" Type="http://schemas.openxmlformats.org/officeDocument/2006/relationships/customXml" Target="../ink/ink5832.xml"/><Relationship Id="rId77" Type="http://schemas.openxmlformats.org/officeDocument/2006/relationships/image" Target="NULL"/><Relationship Id="rId100" Type="http://schemas.openxmlformats.org/officeDocument/2006/relationships/image" Target="NULL"/><Relationship Id="rId105" Type="http://schemas.openxmlformats.org/officeDocument/2006/relationships/customXml" Target="../ink/ink5857.xml"/><Relationship Id="rId126" Type="http://schemas.openxmlformats.org/officeDocument/2006/relationships/image" Target="NULL"/><Relationship Id="rId8" Type="http://schemas.openxmlformats.org/officeDocument/2006/relationships/customXml" Target="../ink/ink5808.xml"/><Relationship Id="rId51" Type="http://schemas.openxmlformats.org/officeDocument/2006/relationships/image" Target="NULL"/><Relationship Id="rId72" Type="http://schemas.openxmlformats.org/officeDocument/2006/relationships/customXml" Target="../ink/ink5840.xml"/><Relationship Id="rId93" Type="http://schemas.openxmlformats.org/officeDocument/2006/relationships/image" Target="NULL"/><Relationship Id="rId98" Type="http://schemas.openxmlformats.org/officeDocument/2006/relationships/customXml" Target="../ink/ink5853.xml"/><Relationship Id="rId121" Type="http://schemas.openxmlformats.org/officeDocument/2006/relationships/customXml" Target="../ink/ink5865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5827.xml"/><Relationship Id="rId67" Type="http://schemas.openxmlformats.org/officeDocument/2006/relationships/image" Target="NULL"/><Relationship Id="rId116" Type="http://schemas.openxmlformats.org/officeDocument/2006/relationships/image" Target="NULL"/><Relationship Id="rId137" Type="http://schemas.openxmlformats.org/officeDocument/2006/relationships/customXml" Target="../ink/ink5873.xml"/><Relationship Id="rId20" Type="http://schemas.openxmlformats.org/officeDocument/2006/relationships/customXml" Target="../ink/ink5814.xml"/><Relationship Id="rId41" Type="http://schemas.openxmlformats.org/officeDocument/2006/relationships/image" Target="NULL"/><Relationship Id="rId62" Type="http://schemas.openxmlformats.org/officeDocument/2006/relationships/customXml" Target="../ink/ink5835.xml"/><Relationship Id="rId83" Type="http://schemas.openxmlformats.org/officeDocument/2006/relationships/image" Target="NULL"/><Relationship Id="rId88" Type="http://schemas.openxmlformats.org/officeDocument/2006/relationships/customXml" Target="../ink/ink5848.xml"/><Relationship Id="rId111" Type="http://schemas.openxmlformats.org/officeDocument/2006/relationships/customXml" Target="../ink/ink5860.xml"/><Relationship Id="rId132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5822.xml"/><Relationship Id="rId57" Type="http://schemas.openxmlformats.org/officeDocument/2006/relationships/image" Target="NULL"/><Relationship Id="rId106" Type="http://schemas.openxmlformats.org/officeDocument/2006/relationships/image" Target="NULL"/><Relationship Id="rId127" Type="http://schemas.openxmlformats.org/officeDocument/2006/relationships/customXml" Target="../ink/ink5868.xml"/><Relationship Id="rId10" Type="http://schemas.openxmlformats.org/officeDocument/2006/relationships/customXml" Target="../ink/ink5809.xml"/><Relationship Id="rId31" Type="http://schemas.openxmlformats.org/officeDocument/2006/relationships/image" Target="NULL"/><Relationship Id="rId52" Type="http://schemas.openxmlformats.org/officeDocument/2006/relationships/customXml" Target="../ink/ink5830.xml"/><Relationship Id="rId73" Type="http://schemas.openxmlformats.org/officeDocument/2006/relationships/image" Target="NULL"/><Relationship Id="rId78" Type="http://schemas.openxmlformats.org/officeDocument/2006/relationships/customXml" Target="../ink/ink5843.xml"/><Relationship Id="rId94" Type="http://schemas.openxmlformats.org/officeDocument/2006/relationships/customXml" Target="../ink/ink5851.xml"/><Relationship Id="rId99" Type="http://schemas.openxmlformats.org/officeDocument/2006/relationships/customXml" Target="../ink/ink5854.xml"/><Relationship Id="rId101" Type="http://schemas.openxmlformats.org/officeDocument/2006/relationships/customXml" Target="../ink/ink5855.xml"/><Relationship Id="rId122" Type="http://schemas.openxmlformats.org/officeDocument/2006/relationships/image" Target="NULL"/><Relationship Id="rId4" Type="http://schemas.openxmlformats.org/officeDocument/2006/relationships/customXml" Target="../ink/ink5806.xml"/><Relationship Id="rId9" Type="http://schemas.openxmlformats.org/officeDocument/2006/relationships/image" Target="NULL"/><Relationship Id="rId26" Type="http://schemas.openxmlformats.org/officeDocument/2006/relationships/customXml" Target="../ink/ink5817.xml"/><Relationship Id="rId47" Type="http://schemas.openxmlformats.org/officeDocument/2006/relationships/image" Target="NULL"/><Relationship Id="rId68" Type="http://schemas.openxmlformats.org/officeDocument/2006/relationships/customXml" Target="../ink/ink5838.xml"/><Relationship Id="rId89" Type="http://schemas.openxmlformats.org/officeDocument/2006/relationships/image" Target="NULL"/><Relationship Id="rId112" Type="http://schemas.openxmlformats.org/officeDocument/2006/relationships/image" Target="NULL"/><Relationship Id="rId133" Type="http://schemas.openxmlformats.org/officeDocument/2006/relationships/customXml" Target="../ink/ink5871.xml"/></Relationships>
</file>

<file path=ppt/slides/_rels/slide11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932.xml"/><Relationship Id="rId21" Type="http://schemas.openxmlformats.org/officeDocument/2006/relationships/image" Target="NULL"/><Relationship Id="rId42" Type="http://schemas.openxmlformats.org/officeDocument/2006/relationships/customXml" Target="../ink/ink5894.xml"/><Relationship Id="rId63" Type="http://schemas.openxmlformats.org/officeDocument/2006/relationships/image" Target="NULL"/><Relationship Id="rId84" Type="http://schemas.openxmlformats.org/officeDocument/2006/relationships/customXml" Target="../ink/ink5915.xml"/><Relationship Id="rId138" Type="http://schemas.openxmlformats.org/officeDocument/2006/relationships/image" Target="NULL"/><Relationship Id="rId159" Type="http://schemas.openxmlformats.org/officeDocument/2006/relationships/customXml" Target="../ink/ink5953.xml"/><Relationship Id="rId170" Type="http://schemas.openxmlformats.org/officeDocument/2006/relationships/image" Target="NULL"/><Relationship Id="rId107" Type="http://schemas.openxmlformats.org/officeDocument/2006/relationships/customXml" Target="../ink/ink5927.xml"/><Relationship Id="rId11" Type="http://schemas.openxmlformats.org/officeDocument/2006/relationships/image" Target="NULL"/><Relationship Id="rId32" Type="http://schemas.openxmlformats.org/officeDocument/2006/relationships/customXml" Target="../ink/ink5889.xml"/><Relationship Id="rId53" Type="http://schemas.openxmlformats.org/officeDocument/2006/relationships/image" Target="NULL"/><Relationship Id="rId74" Type="http://schemas.openxmlformats.org/officeDocument/2006/relationships/customXml" Target="../ink/ink5910.xml"/><Relationship Id="rId128" Type="http://schemas.openxmlformats.org/officeDocument/2006/relationships/image" Target="NULL"/><Relationship Id="rId149" Type="http://schemas.openxmlformats.org/officeDocument/2006/relationships/customXml" Target="../ink/ink5948.xm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image" Target="NULL"/><Relationship Id="rId181" Type="http://schemas.openxmlformats.org/officeDocument/2006/relationships/customXml" Target="../ink/ink5964.xml"/><Relationship Id="rId22" Type="http://schemas.openxmlformats.org/officeDocument/2006/relationships/customXml" Target="../ink/ink5884.xml"/><Relationship Id="rId43" Type="http://schemas.openxmlformats.org/officeDocument/2006/relationships/image" Target="NULL"/><Relationship Id="rId64" Type="http://schemas.openxmlformats.org/officeDocument/2006/relationships/customXml" Target="../ink/ink5905.xml"/><Relationship Id="rId118" Type="http://schemas.openxmlformats.org/officeDocument/2006/relationships/image" Target="NULL"/><Relationship Id="rId139" Type="http://schemas.openxmlformats.org/officeDocument/2006/relationships/customXml" Target="../ink/ink5943.xml"/><Relationship Id="rId85" Type="http://schemas.openxmlformats.org/officeDocument/2006/relationships/image" Target="NULL"/><Relationship Id="rId150" Type="http://schemas.openxmlformats.org/officeDocument/2006/relationships/image" Target="NULL"/><Relationship Id="rId171" Type="http://schemas.openxmlformats.org/officeDocument/2006/relationships/customXml" Target="../ink/ink5959.xml"/><Relationship Id="rId12" Type="http://schemas.openxmlformats.org/officeDocument/2006/relationships/customXml" Target="../ink/ink5879.xml"/><Relationship Id="rId33" Type="http://schemas.openxmlformats.org/officeDocument/2006/relationships/image" Target="NULL"/><Relationship Id="rId108" Type="http://schemas.openxmlformats.org/officeDocument/2006/relationships/image" Target="NULL"/><Relationship Id="rId129" Type="http://schemas.openxmlformats.org/officeDocument/2006/relationships/customXml" Target="../ink/ink5938.xml"/><Relationship Id="rId54" Type="http://schemas.openxmlformats.org/officeDocument/2006/relationships/customXml" Target="../ink/ink5900.xml"/><Relationship Id="rId75" Type="http://schemas.openxmlformats.org/officeDocument/2006/relationships/image" Target="NULL"/><Relationship Id="rId96" Type="http://schemas.openxmlformats.org/officeDocument/2006/relationships/customXml" Target="../ink/ink5921.xml"/><Relationship Id="rId140" Type="http://schemas.openxmlformats.org/officeDocument/2006/relationships/image" Target="NULL"/><Relationship Id="rId161" Type="http://schemas.openxmlformats.org/officeDocument/2006/relationships/customXml" Target="../ink/ink5954.xml"/><Relationship Id="rId182" Type="http://schemas.openxmlformats.org/officeDocument/2006/relationships/image" Target="NULL"/><Relationship Id="rId6" Type="http://schemas.openxmlformats.org/officeDocument/2006/relationships/customXml" Target="../ink/ink5876.xml"/><Relationship Id="rId23" Type="http://schemas.openxmlformats.org/officeDocument/2006/relationships/image" Target="NULL"/><Relationship Id="rId119" Type="http://schemas.openxmlformats.org/officeDocument/2006/relationships/customXml" Target="../ink/ink5933.xml"/><Relationship Id="rId44" Type="http://schemas.openxmlformats.org/officeDocument/2006/relationships/customXml" Target="../ink/ink5895.xml"/><Relationship Id="rId60" Type="http://schemas.openxmlformats.org/officeDocument/2006/relationships/customXml" Target="../ink/ink5903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5916.xml"/><Relationship Id="rId130" Type="http://schemas.openxmlformats.org/officeDocument/2006/relationships/image" Target="NULL"/><Relationship Id="rId135" Type="http://schemas.openxmlformats.org/officeDocument/2006/relationships/customXml" Target="../ink/ink5941.xml"/><Relationship Id="rId151" Type="http://schemas.openxmlformats.org/officeDocument/2006/relationships/customXml" Target="../ink/ink5949.xml"/><Relationship Id="rId156" Type="http://schemas.openxmlformats.org/officeDocument/2006/relationships/image" Target="NULL"/><Relationship Id="rId177" Type="http://schemas.openxmlformats.org/officeDocument/2006/relationships/customXml" Target="../ink/ink5962.xml"/><Relationship Id="rId172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5882.xml"/><Relationship Id="rId39" Type="http://schemas.openxmlformats.org/officeDocument/2006/relationships/image" Target="NULL"/><Relationship Id="rId109" Type="http://schemas.openxmlformats.org/officeDocument/2006/relationships/customXml" Target="../ink/ink5928.xml"/><Relationship Id="rId34" Type="http://schemas.openxmlformats.org/officeDocument/2006/relationships/customXml" Target="../ink/ink5890.xml"/><Relationship Id="rId50" Type="http://schemas.openxmlformats.org/officeDocument/2006/relationships/customXml" Target="../ink/ink5898.xml"/><Relationship Id="rId55" Type="http://schemas.openxmlformats.org/officeDocument/2006/relationships/image" Target="NULL"/><Relationship Id="rId76" Type="http://schemas.openxmlformats.org/officeDocument/2006/relationships/customXml" Target="../ink/ink5911.xml"/><Relationship Id="rId97" Type="http://schemas.openxmlformats.org/officeDocument/2006/relationships/image" Target="NULL"/><Relationship Id="rId104" Type="http://schemas.openxmlformats.org/officeDocument/2006/relationships/image" Target="NULL"/><Relationship Id="rId120" Type="http://schemas.openxmlformats.org/officeDocument/2006/relationships/image" Target="NULL"/><Relationship Id="rId125" Type="http://schemas.openxmlformats.org/officeDocument/2006/relationships/customXml" Target="../ink/ink5936.xml"/><Relationship Id="rId141" Type="http://schemas.openxmlformats.org/officeDocument/2006/relationships/customXml" Target="../ink/ink5944.xml"/><Relationship Id="rId146" Type="http://schemas.openxmlformats.org/officeDocument/2006/relationships/image" Target="NULL"/><Relationship Id="rId167" Type="http://schemas.openxmlformats.org/officeDocument/2006/relationships/customXml" Target="../ink/ink5957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5919.xml"/><Relationship Id="rId162" Type="http://schemas.openxmlformats.org/officeDocument/2006/relationships/image" Target="NULL"/><Relationship Id="rId183" Type="http://schemas.openxmlformats.org/officeDocument/2006/relationships/customXml" Target="../ink/ink5965.xml"/><Relationship Id="rId2" Type="http://schemas.openxmlformats.org/officeDocument/2006/relationships/customXml" Target="../ink/ink5874.xml"/><Relationship Id="rId29" Type="http://schemas.openxmlformats.org/officeDocument/2006/relationships/image" Target="NULL"/><Relationship Id="rId24" Type="http://schemas.openxmlformats.org/officeDocument/2006/relationships/customXml" Target="../ink/ink5885.xml"/><Relationship Id="rId40" Type="http://schemas.openxmlformats.org/officeDocument/2006/relationships/customXml" Target="../ink/ink5893.xml"/><Relationship Id="rId45" Type="http://schemas.openxmlformats.org/officeDocument/2006/relationships/image" Target="NULL"/><Relationship Id="rId66" Type="http://schemas.openxmlformats.org/officeDocument/2006/relationships/customXml" Target="../ink/ink5906.xml"/><Relationship Id="rId87" Type="http://schemas.openxmlformats.org/officeDocument/2006/relationships/image" Target="NULL"/><Relationship Id="rId110" Type="http://schemas.openxmlformats.org/officeDocument/2006/relationships/image" Target="NULL"/><Relationship Id="rId115" Type="http://schemas.openxmlformats.org/officeDocument/2006/relationships/customXml" Target="../ink/ink5931.xml"/><Relationship Id="rId131" Type="http://schemas.openxmlformats.org/officeDocument/2006/relationships/customXml" Target="../ink/ink5939.xml"/><Relationship Id="rId136" Type="http://schemas.openxmlformats.org/officeDocument/2006/relationships/image" Target="NULL"/><Relationship Id="rId157" Type="http://schemas.openxmlformats.org/officeDocument/2006/relationships/customXml" Target="../ink/ink5952.xml"/><Relationship Id="rId178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5914.xml"/><Relationship Id="rId152" Type="http://schemas.openxmlformats.org/officeDocument/2006/relationships/image" Target="NULL"/><Relationship Id="rId173" Type="http://schemas.openxmlformats.org/officeDocument/2006/relationships/customXml" Target="../ink/ink5960.xml"/><Relationship Id="rId19" Type="http://schemas.openxmlformats.org/officeDocument/2006/relationships/image" Target="NULL"/><Relationship Id="rId14" Type="http://schemas.openxmlformats.org/officeDocument/2006/relationships/customXml" Target="../ink/ink5880.xml"/><Relationship Id="rId30" Type="http://schemas.openxmlformats.org/officeDocument/2006/relationships/customXml" Target="../ink/ink5888.xml"/><Relationship Id="rId35" Type="http://schemas.openxmlformats.org/officeDocument/2006/relationships/image" Target="NULL"/><Relationship Id="rId56" Type="http://schemas.openxmlformats.org/officeDocument/2006/relationships/customXml" Target="../ink/ink5901.xml"/><Relationship Id="rId77" Type="http://schemas.openxmlformats.org/officeDocument/2006/relationships/image" Target="NULL"/><Relationship Id="rId100" Type="http://schemas.openxmlformats.org/officeDocument/2006/relationships/image" Target="NULL"/><Relationship Id="rId105" Type="http://schemas.openxmlformats.org/officeDocument/2006/relationships/customXml" Target="../ink/ink5926.xml"/><Relationship Id="rId126" Type="http://schemas.openxmlformats.org/officeDocument/2006/relationships/image" Target="NULL"/><Relationship Id="rId147" Type="http://schemas.openxmlformats.org/officeDocument/2006/relationships/customXml" Target="../ink/ink5947.xml"/><Relationship Id="rId168" Type="http://schemas.openxmlformats.org/officeDocument/2006/relationships/image" Target="NULL"/><Relationship Id="rId8" Type="http://schemas.openxmlformats.org/officeDocument/2006/relationships/customXml" Target="../ink/ink5877.xml"/><Relationship Id="rId51" Type="http://schemas.openxmlformats.org/officeDocument/2006/relationships/image" Target="NULL"/><Relationship Id="rId72" Type="http://schemas.openxmlformats.org/officeDocument/2006/relationships/customXml" Target="../ink/ink5909.xml"/><Relationship Id="rId93" Type="http://schemas.openxmlformats.org/officeDocument/2006/relationships/image" Target="NULL"/><Relationship Id="rId98" Type="http://schemas.openxmlformats.org/officeDocument/2006/relationships/customXml" Target="../ink/ink5922.xml"/><Relationship Id="rId121" Type="http://schemas.openxmlformats.org/officeDocument/2006/relationships/customXml" Target="../ink/ink5934.xml"/><Relationship Id="rId142" Type="http://schemas.openxmlformats.org/officeDocument/2006/relationships/image" Target="NULL"/><Relationship Id="rId163" Type="http://schemas.openxmlformats.org/officeDocument/2006/relationships/customXml" Target="../ink/ink5955.xml"/><Relationship Id="rId184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5896.xml"/><Relationship Id="rId67" Type="http://schemas.openxmlformats.org/officeDocument/2006/relationships/image" Target="NULL"/><Relationship Id="rId116" Type="http://schemas.openxmlformats.org/officeDocument/2006/relationships/image" Target="NULL"/><Relationship Id="rId137" Type="http://schemas.openxmlformats.org/officeDocument/2006/relationships/customXml" Target="../ink/ink5942.xml"/><Relationship Id="rId158" Type="http://schemas.openxmlformats.org/officeDocument/2006/relationships/image" Target="NULL"/><Relationship Id="rId20" Type="http://schemas.openxmlformats.org/officeDocument/2006/relationships/customXml" Target="../ink/ink5883.xml"/><Relationship Id="rId41" Type="http://schemas.openxmlformats.org/officeDocument/2006/relationships/image" Target="NULL"/><Relationship Id="rId62" Type="http://schemas.openxmlformats.org/officeDocument/2006/relationships/customXml" Target="../ink/ink5904.xml"/><Relationship Id="rId83" Type="http://schemas.openxmlformats.org/officeDocument/2006/relationships/image" Target="NULL"/><Relationship Id="rId88" Type="http://schemas.openxmlformats.org/officeDocument/2006/relationships/customXml" Target="../ink/ink5917.xml"/><Relationship Id="rId111" Type="http://schemas.openxmlformats.org/officeDocument/2006/relationships/customXml" Target="../ink/ink5929.xml"/><Relationship Id="rId132" Type="http://schemas.openxmlformats.org/officeDocument/2006/relationships/image" Target="NULL"/><Relationship Id="rId153" Type="http://schemas.openxmlformats.org/officeDocument/2006/relationships/customXml" Target="../ink/ink5950.xml"/><Relationship Id="rId174" Type="http://schemas.openxmlformats.org/officeDocument/2006/relationships/image" Target="NULL"/><Relationship Id="rId179" Type="http://schemas.openxmlformats.org/officeDocument/2006/relationships/customXml" Target="../ink/ink5963.xml"/><Relationship Id="rId15" Type="http://schemas.openxmlformats.org/officeDocument/2006/relationships/image" Target="NULL"/><Relationship Id="rId36" Type="http://schemas.openxmlformats.org/officeDocument/2006/relationships/customXml" Target="../ink/ink5891.xml"/><Relationship Id="rId57" Type="http://schemas.openxmlformats.org/officeDocument/2006/relationships/image" Target="NULL"/><Relationship Id="rId106" Type="http://schemas.openxmlformats.org/officeDocument/2006/relationships/image" Target="NULL"/><Relationship Id="rId127" Type="http://schemas.openxmlformats.org/officeDocument/2006/relationships/customXml" Target="../ink/ink5937.xml"/><Relationship Id="rId10" Type="http://schemas.openxmlformats.org/officeDocument/2006/relationships/customXml" Target="../ink/ink5878.xml"/><Relationship Id="rId31" Type="http://schemas.openxmlformats.org/officeDocument/2006/relationships/image" Target="NULL"/><Relationship Id="rId52" Type="http://schemas.openxmlformats.org/officeDocument/2006/relationships/customXml" Target="../ink/ink5899.xml"/><Relationship Id="rId73" Type="http://schemas.openxmlformats.org/officeDocument/2006/relationships/image" Target="NULL"/><Relationship Id="rId78" Type="http://schemas.openxmlformats.org/officeDocument/2006/relationships/customXml" Target="../ink/ink5912.xml"/><Relationship Id="rId94" Type="http://schemas.openxmlformats.org/officeDocument/2006/relationships/customXml" Target="../ink/ink5920.xml"/><Relationship Id="rId99" Type="http://schemas.openxmlformats.org/officeDocument/2006/relationships/customXml" Target="../ink/ink5923.xml"/><Relationship Id="rId101" Type="http://schemas.openxmlformats.org/officeDocument/2006/relationships/customXml" Target="../ink/ink5924.xml"/><Relationship Id="rId122" Type="http://schemas.openxmlformats.org/officeDocument/2006/relationships/image" Target="NULL"/><Relationship Id="rId143" Type="http://schemas.openxmlformats.org/officeDocument/2006/relationships/customXml" Target="../ink/ink5945.xml"/><Relationship Id="rId148" Type="http://schemas.openxmlformats.org/officeDocument/2006/relationships/image" Target="NULL"/><Relationship Id="rId164" Type="http://schemas.openxmlformats.org/officeDocument/2006/relationships/image" Target="NULL"/><Relationship Id="rId169" Type="http://schemas.openxmlformats.org/officeDocument/2006/relationships/customXml" Target="../ink/ink5958.xml"/><Relationship Id="rId4" Type="http://schemas.openxmlformats.org/officeDocument/2006/relationships/customXml" Target="../ink/ink5875.xml"/><Relationship Id="rId9" Type="http://schemas.openxmlformats.org/officeDocument/2006/relationships/image" Target="NULL"/><Relationship Id="rId180" Type="http://schemas.openxmlformats.org/officeDocument/2006/relationships/image" Target="NULL"/><Relationship Id="rId26" Type="http://schemas.openxmlformats.org/officeDocument/2006/relationships/customXml" Target="../ink/ink5886.xml"/><Relationship Id="rId47" Type="http://schemas.openxmlformats.org/officeDocument/2006/relationships/image" Target="NULL"/><Relationship Id="rId68" Type="http://schemas.openxmlformats.org/officeDocument/2006/relationships/customXml" Target="../ink/ink5907.xml"/><Relationship Id="rId89" Type="http://schemas.openxmlformats.org/officeDocument/2006/relationships/image" Target="NULL"/><Relationship Id="rId112" Type="http://schemas.openxmlformats.org/officeDocument/2006/relationships/image" Target="NULL"/><Relationship Id="rId133" Type="http://schemas.openxmlformats.org/officeDocument/2006/relationships/customXml" Target="../ink/ink5940.xml"/><Relationship Id="rId154" Type="http://schemas.openxmlformats.org/officeDocument/2006/relationships/image" Target="NULL"/><Relationship Id="rId175" Type="http://schemas.openxmlformats.org/officeDocument/2006/relationships/customXml" Target="../ink/ink5961.xml"/><Relationship Id="rId16" Type="http://schemas.openxmlformats.org/officeDocument/2006/relationships/customXml" Target="../ink/ink5881.xml"/><Relationship Id="rId37" Type="http://schemas.openxmlformats.org/officeDocument/2006/relationships/image" Target="NULL"/><Relationship Id="rId58" Type="http://schemas.openxmlformats.org/officeDocument/2006/relationships/customXml" Target="../ink/ink5902.xml"/><Relationship Id="rId79" Type="http://schemas.openxmlformats.org/officeDocument/2006/relationships/image" Target="NULL"/><Relationship Id="rId102" Type="http://schemas.openxmlformats.org/officeDocument/2006/relationships/image" Target="NULL"/><Relationship Id="rId123" Type="http://schemas.openxmlformats.org/officeDocument/2006/relationships/customXml" Target="../ink/ink5935.xml"/><Relationship Id="rId144" Type="http://schemas.openxmlformats.org/officeDocument/2006/relationships/image" Target="NULL"/><Relationship Id="rId90" Type="http://schemas.openxmlformats.org/officeDocument/2006/relationships/customXml" Target="../ink/ink5918.xml"/><Relationship Id="rId165" Type="http://schemas.openxmlformats.org/officeDocument/2006/relationships/customXml" Target="../ink/ink5956.xml"/><Relationship Id="rId27" Type="http://schemas.openxmlformats.org/officeDocument/2006/relationships/image" Target="NULL"/><Relationship Id="rId48" Type="http://schemas.openxmlformats.org/officeDocument/2006/relationships/customXml" Target="../ink/ink5897.xml"/><Relationship Id="rId69" Type="http://schemas.openxmlformats.org/officeDocument/2006/relationships/image" Target="NULL"/><Relationship Id="rId113" Type="http://schemas.openxmlformats.org/officeDocument/2006/relationships/customXml" Target="../ink/ink5930.xml"/><Relationship Id="rId134" Type="http://schemas.openxmlformats.org/officeDocument/2006/relationships/image" Target="NULL"/><Relationship Id="rId80" Type="http://schemas.openxmlformats.org/officeDocument/2006/relationships/customXml" Target="../ink/ink5913.xml"/><Relationship Id="rId155" Type="http://schemas.openxmlformats.org/officeDocument/2006/relationships/customXml" Target="../ink/ink5951.xml"/><Relationship Id="rId176" Type="http://schemas.openxmlformats.org/officeDocument/2006/relationships/image" Target="NULL"/><Relationship Id="rId17" Type="http://schemas.openxmlformats.org/officeDocument/2006/relationships/image" Target="NULL"/><Relationship Id="rId38" Type="http://schemas.openxmlformats.org/officeDocument/2006/relationships/customXml" Target="../ink/ink5892.xml"/><Relationship Id="rId59" Type="http://schemas.openxmlformats.org/officeDocument/2006/relationships/image" Target="NULL"/><Relationship Id="rId103" Type="http://schemas.openxmlformats.org/officeDocument/2006/relationships/customXml" Target="../ink/ink5925.xml"/><Relationship Id="rId124" Type="http://schemas.openxmlformats.org/officeDocument/2006/relationships/image" Target="NULL"/><Relationship Id="rId70" Type="http://schemas.openxmlformats.org/officeDocument/2006/relationships/customXml" Target="../ink/ink5908.xml"/><Relationship Id="rId91" Type="http://schemas.openxmlformats.org/officeDocument/2006/relationships/image" Target="NULL"/><Relationship Id="rId145" Type="http://schemas.openxmlformats.org/officeDocument/2006/relationships/customXml" Target="../ink/ink5946.xml"/><Relationship Id="rId166" Type="http://schemas.openxmlformats.org/officeDocument/2006/relationships/image" Target="NUL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5887.xml"/><Relationship Id="rId49" Type="http://schemas.openxmlformats.org/officeDocument/2006/relationships/image" Target="NULL"/><Relationship Id="rId114" Type="http://schemas.openxmlformats.org/officeDocument/2006/relationships/image" Target="NULL"/></Relationships>
</file>

<file path=ppt/slides/_rels/slide117.xml.rels><?xml version="1.0" encoding="UTF-8" standalone="yes"?>
<Relationships xmlns="http://schemas.openxmlformats.org/package/2006/relationships"><Relationship Id="rId8" Type="http://schemas.openxmlformats.org/officeDocument/2006/relationships/customXml" Target="../ink/ink5969.xml"/><Relationship Id="rId13" Type="http://schemas.openxmlformats.org/officeDocument/2006/relationships/image" Target="NULL"/><Relationship Id="rId3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customXml" Target="../ink/ink5971.xml"/><Relationship Id="rId17" Type="http://schemas.openxmlformats.org/officeDocument/2006/relationships/image" Target="NULL"/><Relationship Id="rId2" Type="http://schemas.openxmlformats.org/officeDocument/2006/relationships/customXml" Target="../ink/ink5966.xml"/><Relationship Id="rId16" Type="http://schemas.openxmlformats.org/officeDocument/2006/relationships/customXml" Target="../ink/ink597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968.xml"/><Relationship Id="rId11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10" Type="http://schemas.openxmlformats.org/officeDocument/2006/relationships/customXml" Target="../ink/ink5970.xml"/><Relationship Id="rId4" Type="http://schemas.openxmlformats.org/officeDocument/2006/relationships/customXml" Target="../ink/ink5967.xml"/><Relationship Id="rId9" Type="http://schemas.openxmlformats.org/officeDocument/2006/relationships/image" Target="NULL"/><Relationship Id="rId14" Type="http://schemas.openxmlformats.org/officeDocument/2006/relationships/customXml" Target="../ink/ink5972.xml"/></Relationships>
</file>

<file path=ppt/slides/_rels/slide118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5982.xml"/><Relationship Id="rId26" Type="http://schemas.openxmlformats.org/officeDocument/2006/relationships/customXml" Target="../ink/ink5986.xml"/><Relationship Id="rId3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5990.xml"/><Relationship Id="rId7" Type="http://schemas.openxmlformats.org/officeDocument/2006/relationships/image" Target="NULL"/><Relationship Id="rId12" Type="http://schemas.openxmlformats.org/officeDocument/2006/relationships/customXml" Target="../ink/ink5979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2" Type="http://schemas.openxmlformats.org/officeDocument/2006/relationships/customXml" Target="../ink/ink5974.xml"/><Relationship Id="rId16" Type="http://schemas.openxmlformats.org/officeDocument/2006/relationships/customXml" Target="../ink/ink5981.xml"/><Relationship Id="rId20" Type="http://schemas.openxmlformats.org/officeDocument/2006/relationships/customXml" Target="../ink/ink5983.xml"/><Relationship Id="rId29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976.xml"/><Relationship Id="rId11" Type="http://schemas.openxmlformats.org/officeDocument/2006/relationships/image" Target="NULL"/><Relationship Id="rId24" Type="http://schemas.openxmlformats.org/officeDocument/2006/relationships/customXml" Target="../ink/ink5985.xml"/><Relationship Id="rId32" Type="http://schemas.openxmlformats.org/officeDocument/2006/relationships/customXml" Target="../ink/ink5989.xm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5987.xml"/><Relationship Id="rId10" Type="http://schemas.openxmlformats.org/officeDocument/2006/relationships/customXml" Target="../ink/ink5978.xml"/><Relationship Id="rId19" Type="http://schemas.openxmlformats.org/officeDocument/2006/relationships/image" Target="NULL"/><Relationship Id="rId31" Type="http://schemas.openxmlformats.org/officeDocument/2006/relationships/image" Target="NULL"/><Relationship Id="rId4" Type="http://schemas.openxmlformats.org/officeDocument/2006/relationships/customXml" Target="../ink/ink5975.xml"/><Relationship Id="rId9" Type="http://schemas.openxmlformats.org/officeDocument/2006/relationships/image" Target="NULL"/><Relationship Id="rId14" Type="http://schemas.openxmlformats.org/officeDocument/2006/relationships/customXml" Target="../ink/ink5980.xml"/><Relationship Id="rId22" Type="http://schemas.openxmlformats.org/officeDocument/2006/relationships/customXml" Target="../ink/ink5984.xml"/><Relationship Id="rId27" Type="http://schemas.openxmlformats.org/officeDocument/2006/relationships/image" Target="NULL"/><Relationship Id="rId30" Type="http://schemas.openxmlformats.org/officeDocument/2006/relationships/customXml" Target="../ink/ink5988.xml"/><Relationship Id="rId35" Type="http://schemas.openxmlformats.org/officeDocument/2006/relationships/image" Target="NULL"/><Relationship Id="rId8" Type="http://schemas.openxmlformats.org/officeDocument/2006/relationships/customXml" Target="../ink/ink5977.xml"/></Relationships>
</file>

<file path=ppt/slides/_rels/slide119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5999.xml"/><Relationship Id="rId26" Type="http://schemas.openxmlformats.org/officeDocument/2006/relationships/customXml" Target="../ink/ink6003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6007.xml"/><Relationship Id="rId42" Type="http://schemas.openxmlformats.org/officeDocument/2006/relationships/customXml" Target="../ink/ink6011.xml"/><Relationship Id="rId47" Type="http://schemas.openxmlformats.org/officeDocument/2006/relationships/image" Target="NULL"/><Relationship Id="rId50" Type="http://schemas.openxmlformats.org/officeDocument/2006/relationships/customXml" Target="../ink/ink6015.xml"/><Relationship Id="rId7" Type="http://schemas.openxmlformats.org/officeDocument/2006/relationships/image" Target="NULL"/><Relationship Id="rId2" Type="http://schemas.openxmlformats.org/officeDocument/2006/relationships/customXml" Target="../ink/ink5991.xml"/><Relationship Id="rId16" Type="http://schemas.openxmlformats.org/officeDocument/2006/relationships/customXml" Target="../ink/ink5998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6002.xml"/><Relationship Id="rId32" Type="http://schemas.openxmlformats.org/officeDocument/2006/relationships/customXml" Target="../ink/ink6006.xml"/><Relationship Id="rId37" Type="http://schemas.openxmlformats.org/officeDocument/2006/relationships/image" Target="NULL"/><Relationship Id="rId40" Type="http://schemas.openxmlformats.org/officeDocument/2006/relationships/customXml" Target="../ink/ink6010.xml"/><Relationship Id="rId45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6004.xml"/><Relationship Id="rId36" Type="http://schemas.openxmlformats.org/officeDocument/2006/relationships/customXml" Target="../ink/ink6008.xml"/><Relationship Id="rId49" Type="http://schemas.openxmlformats.org/officeDocument/2006/relationships/image" Target="NULL"/><Relationship Id="rId10" Type="http://schemas.openxmlformats.org/officeDocument/2006/relationships/customXml" Target="../ink/ink5995.xml"/><Relationship Id="rId19" Type="http://schemas.openxmlformats.org/officeDocument/2006/relationships/image" Target="NULL"/><Relationship Id="rId31" Type="http://schemas.openxmlformats.org/officeDocument/2006/relationships/image" Target="NULL"/><Relationship Id="rId44" Type="http://schemas.openxmlformats.org/officeDocument/2006/relationships/customXml" Target="../ink/ink6012.xml"/><Relationship Id="rId4" Type="http://schemas.openxmlformats.org/officeDocument/2006/relationships/customXml" Target="../ink/ink5992.xml"/><Relationship Id="rId9" Type="http://schemas.openxmlformats.org/officeDocument/2006/relationships/image" Target="NULL"/><Relationship Id="rId14" Type="http://schemas.openxmlformats.org/officeDocument/2006/relationships/customXml" Target="../ink/ink5997.xml"/><Relationship Id="rId22" Type="http://schemas.openxmlformats.org/officeDocument/2006/relationships/customXml" Target="../ink/ink6001.xml"/><Relationship Id="rId27" Type="http://schemas.openxmlformats.org/officeDocument/2006/relationships/image" Target="NULL"/><Relationship Id="rId30" Type="http://schemas.openxmlformats.org/officeDocument/2006/relationships/customXml" Target="../ink/ink6005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6014.xml"/><Relationship Id="rId8" Type="http://schemas.openxmlformats.org/officeDocument/2006/relationships/customXml" Target="../ink/ink5994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5996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6009.xml"/><Relationship Id="rId46" Type="http://schemas.openxmlformats.org/officeDocument/2006/relationships/customXml" Target="../ink/ink6013.xml"/><Relationship Id="rId20" Type="http://schemas.openxmlformats.org/officeDocument/2006/relationships/customXml" Target="../ink/ink6000.xml"/><Relationship Id="rId41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993.xml"/></Relationships>
</file>

<file path=ppt/slides/_rels/slide1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07.xml"/><Relationship Id="rId21" Type="http://schemas.openxmlformats.org/officeDocument/2006/relationships/image" Target="../media/image12.png"/><Relationship Id="rId34" Type="http://schemas.openxmlformats.org/officeDocument/2006/relationships/customXml" Target="../ink/ink211.xml"/><Relationship Id="rId42" Type="http://schemas.openxmlformats.org/officeDocument/2006/relationships/customXml" Target="../ink/ink215.xml"/><Relationship Id="rId47" Type="http://schemas.openxmlformats.org/officeDocument/2006/relationships/image" Target="../media/image33.png"/><Relationship Id="rId50" Type="http://schemas.openxmlformats.org/officeDocument/2006/relationships/customXml" Target="../ink/ink219.xml"/><Relationship Id="rId55" Type="http://schemas.openxmlformats.org/officeDocument/2006/relationships/image" Target="../media/image39.png"/><Relationship Id="rId63" Type="http://schemas.openxmlformats.org/officeDocument/2006/relationships/image" Target="../media/image43.png"/><Relationship Id="rId68" Type="http://schemas.openxmlformats.org/officeDocument/2006/relationships/customXml" Target="../ink/ink228.xml"/><Relationship Id="rId7" Type="http://schemas.openxmlformats.org/officeDocument/2006/relationships/image" Target="../media/image5.png"/><Relationship Id="rId2" Type="http://schemas.openxmlformats.org/officeDocument/2006/relationships/customXml" Target="../ink/ink196.xml"/><Relationship Id="rId16" Type="http://schemas.openxmlformats.org/officeDocument/2006/relationships/customXml" Target="../ink/ink202.xml"/><Relationship Id="rId29" Type="http://schemas.openxmlformats.org/officeDocument/2006/relationships/image" Target="../media/image22.png"/><Relationship Id="rId11" Type="http://schemas.openxmlformats.org/officeDocument/2006/relationships/image" Target="../media/image7.png"/><Relationship Id="rId24" Type="http://schemas.openxmlformats.org/officeDocument/2006/relationships/customXml" Target="../ink/ink206.xml"/><Relationship Id="rId32" Type="http://schemas.openxmlformats.org/officeDocument/2006/relationships/customXml" Target="../ink/ink210.xml"/><Relationship Id="rId37" Type="http://schemas.openxmlformats.org/officeDocument/2006/relationships/image" Target="../media/image26.png"/><Relationship Id="rId40" Type="http://schemas.openxmlformats.org/officeDocument/2006/relationships/customXml" Target="../ink/ink214.xml"/><Relationship Id="rId45" Type="http://schemas.openxmlformats.org/officeDocument/2006/relationships/image" Target="../media/image32.png"/><Relationship Id="rId53" Type="http://schemas.openxmlformats.org/officeDocument/2006/relationships/image" Target="../media/image38.png"/><Relationship Id="rId58" Type="http://schemas.openxmlformats.org/officeDocument/2006/relationships/customXml" Target="../ink/ink223.xml"/><Relationship Id="rId66" Type="http://schemas.openxmlformats.org/officeDocument/2006/relationships/customXml" Target="../ink/ink227.xml"/><Relationship Id="rId5" Type="http://schemas.openxmlformats.org/officeDocument/2006/relationships/image" Target="../media/image4.png"/><Relationship Id="rId61" Type="http://schemas.openxmlformats.org/officeDocument/2006/relationships/image" Target="../media/image42.png"/><Relationship Id="rId19" Type="http://schemas.openxmlformats.org/officeDocument/2006/relationships/image" Target="../media/image3.png"/><Relationship Id="rId14" Type="http://schemas.openxmlformats.org/officeDocument/2006/relationships/customXml" Target="../ink/ink201.xml"/><Relationship Id="rId22" Type="http://schemas.openxmlformats.org/officeDocument/2006/relationships/customXml" Target="../ink/ink205.xml"/><Relationship Id="rId27" Type="http://schemas.openxmlformats.org/officeDocument/2006/relationships/image" Target="../media/image15.png"/><Relationship Id="rId30" Type="http://schemas.openxmlformats.org/officeDocument/2006/relationships/customXml" Target="../ink/ink209.xml"/><Relationship Id="rId35" Type="http://schemas.openxmlformats.org/officeDocument/2006/relationships/image" Target="../media/image25.png"/><Relationship Id="rId43" Type="http://schemas.openxmlformats.org/officeDocument/2006/relationships/image" Target="../media/image31.png"/><Relationship Id="rId48" Type="http://schemas.openxmlformats.org/officeDocument/2006/relationships/customXml" Target="../ink/ink218.xml"/><Relationship Id="rId56" Type="http://schemas.openxmlformats.org/officeDocument/2006/relationships/customXml" Target="../ink/ink222.xml"/><Relationship Id="rId64" Type="http://schemas.openxmlformats.org/officeDocument/2006/relationships/customXml" Target="../ink/ink226.xml"/><Relationship Id="rId69" Type="http://schemas.openxmlformats.org/officeDocument/2006/relationships/image" Target="../media/image46.png"/><Relationship Id="rId8" Type="http://schemas.openxmlformats.org/officeDocument/2006/relationships/customXml" Target="../ink/ink198.xml"/><Relationship Id="rId51" Type="http://schemas.openxmlformats.org/officeDocument/2006/relationships/image" Target="../media/image37.png"/><Relationship Id="rId12" Type="http://schemas.openxmlformats.org/officeDocument/2006/relationships/customXml" Target="../ink/ink200.xml"/><Relationship Id="rId17" Type="http://schemas.openxmlformats.org/officeDocument/2006/relationships/image" Target="../media/image10.png"/><Relationship Id="rId25" Type="http://schemas.openxmlformats.org/officeDocument/2006/relationships/image" Target="../media/image14.png"/><Relationship Id="rId33" Type="http://schemas.openxmlformats.org/officeDocument/2006/relationships/image" Target="../media/image24.png"/><Relationship Id="rId38" Type="http://schemas.openxmlformats.org/officeDocument/2006/relationships/customXml" Target="../ink/ink213.xml"/><Relationship Id="rId46" Type="http://schemas.openxmlformats.org/officeDocument/2006/relationships/customXml" Target="../ink/ink217.xml"/><Relationship Id="rId59" Type="http://schemas.openxmlformats.org/officeDocument/2006/relationships/image" Target="../media/image41.png"/><Relationship Id="rId67" Type="http://schemas.openxmlformats.org/officeDocument/2006/relationships/image" Target="../media/image45.png"/><Relationship Id="rId20" Type="http://schemas.openxmlformats.org/officeDocument/2006/relationships/customXml" Target="../ink/ink204.xml"/><Relationship Id="rId41" Type="http://schemas.openxmlformats.org/officeDocument/2006/relationships/image" Target="../media/image30.png"/><Relationship Id="rId54" Type="http://schemas.openxmlformats.org/officeDocument/2006/relationships/customXml" Target="../ink/ink221.xml"/><Relationship Id="rId62" Type="http://schemas.openxmlformats.org/officeDocument/2006/relationships/customXml" Target="../ink/ink22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7.xml"/><Relationship Id="rId15" Type="http://schemas.openxmlformats.org/officeDocument/2006/relationships/image" Target="../media/image9.png"/><Relationship Id="rId23" Type="http://schemas.openxmlformats.org/officeDocument/2006/relationships/image" Target="../media/image13.png"/><Relationship Id="rId28" Type="http://schemas.openxmlformats.org/officeDocument/2006/relationships/customXml" Target="../ink/ink208.xml"/><Relationship Id="rId36" Type="http://schemas.openxmlformats.org/officeDocument/2006/relationships/customXml" Target="../ink/ink212.xml"/><Relationship Id="rId49" Type="http://schemas.openxmlformats.org/officeDocument/2006/relationships/image" Target="../media/image36.png"/><Relationship Id="rId57" Type="http://schemas.openxmlformats.org/officeDocument/2006/relationships/image" Target="../media/image40.png"/><Relationship Id="rId10" Type="http://schemas.openxmlformats.org/officeDocument/2006/relationships/customXml" Target="../ink/ink199.xml"/><Relationship Id="rId31" Type="http://schemas.openxmlformats.org/officeDocument/2006/relationships/image" Target="../media/image23.png"/><Relationship Id="rId44" Type="http://schemas.openxmlformats.org/officeDocument/2006/relationships/customXml" Target="../ink/ink216.xml"/><Relationship Id="rId52" Type="http://schemas.openxmlformats.org/officeDocument/2006/relationships/customXml" Target="../ink/ink220.xml"/><Relationship Id="rId60" Type="http://schemas.openxmlformats.org/officeDocument/2006/relationships/customXml" Target="../ink/ink224.xml"/><Relationship Id="rId65" Type="http://schemas.openxmlformats.org/officeDocument/2006/relationships/image" Target="../media/image44.png"/><Relationship Id="rId9" Type="http://schemas.openxmlformats.org/officeDocument/2006/relationships/image" Target="../media/image6.png"/><Relationship Id="rId13" Type="http://schemas.openxmlformats.org/officeDocument/2006/relationships/image" Target="../media/image8.png"/><Relationship Id="rId18" Type="http://schemas.openxmlformats.org/officeDocument/2006/relationships/customXml" Target="../ink/ink203.xml"/><Relationship Id="rId39" Type="http://schemas.openxmlformats.org/officeDocument/2006/relationships/image" Target="../media/image29.png"/></Relationships>
</file>

<file path=ppt/slides/_rels/slide12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028.xml"/><Relationship Id="rId21" Type="http://schemas.openxmlformats.org/officeDocument/2006/relationships/image" Target="NULL"/><Relationship Id="rId34" Type="http://schemas.openxmlformats.org/officeDocument/2006/relationships/customXml" Target="../ink/ink6032.xml"/><Relationship Id="rId42" Type="http://schemas.openxmlformats.org/officeDocument/2006/relationships/customXml" Target="../ink/ink6036.xml"/><Relationship Id="rId47" Type="http://schemas.openxmlformats.org/officeDocument/2006/relationships/image" Target="NULL"/><Relationship Id="rId50" Type="http://schemas.openxmlformats.org/officeDocument/2006/relationships/customXml" Target="../ink/ink6040.xml"/><Relationship Id="rId55" Type="http://schemas.openxmlformats.org/officeDocument/2006/relationships/image" Target="NULL"/><Relationship Id="rId63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6016.xml"/><Relationship Id="rId16" Type="http://schemas.openxmlformats.org/officeDocument/2006/relationships/customXml" Target="../ink/ink6023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6027.xml"/><Relationship Id="rId32" Type="http://schemas.openxmlformats.org/officeDocument/2006/relationships/customXml" Target="../ink/ink6031.xml"/><Relationship Id="rId37" Type="http://schemas.openxmlformats.org/officeDocument/2006/relationships/image" Target="NULL"/><Relationship Id="rId40" Type="http://schemas.openxmlformats.org/officeDocument/2006/relationships/customXml" Target="../ink/ink6035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6044.xm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6022.xml"/><Relationship Id="rId22" Type="http://schemas.openxmlformats.org/officeDocument/2006/relationships/customXml" Target="../ink/ink6026.xml"/><Relationship Id="rId27" Type="http://schemas.openxmlformats.org/officeDocument/2006/relationships/image" Target="NULL"/><Relationship Id="rId30" Type="http://schemas.openxmlformats.org/officeDocument/2006/relationships/customXml" Target="../ink/ink6030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6039.xml"/><Relationship Id="rId56" Type="http://schemas.openxmlformats.org/officeDocument/2006/relationships/customXml" Target="../ink/ink6043.xml"/><Relationship Id="rId64" Type="http://schemas.openxmlformats.org/officeDocument/2006/relationships/customXml" Target="../ink/ink6047.xml"/><Relationship Id="rId8" Type="http://schemas.openxmlformats.org/officeDocument/2006/relationships/customXml" Target="../ink/ink6019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6021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6034.xml"/><Relationship Id="rId46" Type="http://schemas.openxmlformats.org/officeDocument/2006/relationships/customXml" Target="../ink/ink6038.xml"/><Relationship Id="rId59" Type="http://schemas.openxmlformats.org/officeDocument/2006/relationships/image" Target="NULL"/><Relationship Id="rId20" Type="http://schemas.openxmlformats.org/officeDocument/2006/relationships/customXml" Target="../ink/ink6025.xml"/><Relationship Id="rId41" Type="http://schemas.openxmlformats.org/officeDocument/2006/relationships/image" Target="NULL"/><Relationship Id="rId54" Type="http://schemas.openxmlformats.org/officeDocument/2006/relationships/customXml" Target="../ink/ink6042.xml"/><Relationship Id="rId62" Type="http://schemas.openxmlformats.org/officeDocument/2006/relationships/customXml" Target="../ink/ink604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018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6029.xml"/><Relationship Id="rId36" Type="http://schemas.openxmlformats.org/officeDocument/2006/relationships/customXml" Target="../ink/ink6033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6020.xml"/><Relationship Id="rId31" Type="http://schemas.openxmlformats.org/officeDocument/2006/relationships/image" Target="NULL"/><Relationship Id="rId44" Type="http://schemas.openxmlformats.org/officeDocument/2006/relationships/customXml" Target="../ink/ink6037.xml"/><Relationship Id="rId52" Type="http://schemas.openxmlformats.org/officeDocument/2006/relationships/customXml" Target="../ink/ink6041.xml"/><Relationship Id="rId60" Type="http://schemas.openxmlformats.org/officeDocument/2006/relationships/customXml" Target="../ink/ink6045.xml"/><Relationship Id="rId65" Type="http://schemas.openxmlformats.org/officeDocument/2006/relationships/image" Target="NULL"/><Relationship Id="rId4" Type="http://schemas.openxmlformats.org/officeDocument/2006/relationships/customXml" Target="../ink/ink6017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6024.xml"/><Relationship Id="rId39" Type="http://schemas.openxmlformats.org/officeDocument/2006/relationships/image" Target="NULL"/></Relationships>
</file>

<file path=ppt/slides/_rels/slide12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060.xml"/><Relationship Id="rId21" Type="http://schemas.openxmlformats.org/officeDocument/2006/relationships/image" Target="NULL"/><Relationship Id="rId34" Type="http://schemas.openxmlformats.org/officeDocument/2006/relationships/customXml" Target="../ink/ink6064.xml"/><Relationship Id="rId42" Type="http://schemas.openxmlformats.org/officeDocument/2006/relationships/customXml" Target="../ink/ink6068.xml"/><Relationship Id="rId47" Type="http://schemas.openxmlformats.org/officeDocument/2006/relationships/image" Target="NULL"/><Relationship Id="rId50" Type="http://schemas.openxmlformats.org/officeDocument/2006/relationships/customXml" Target="../ink/ink6072.xml"/><Relationship Id="rId55" Type="http://schemas.openxmlformats.org/officeDocument/2006/relationships/image" Target="NULL"/><Relationship Id="rId63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6048.xml"/><Relationship Id="rId16" Type="http://schemas.openxmlformats.org/officeDocument/2006/relationships/customXml" Target="../ink/ink6055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6059.xml"/><Relationship Id="rId32" Type="http://schemas.openxmlformats.org/officeDocument/2006/relationships/customXml" Target="../ink/ink6063.xml"/><Relationship Id="rId37" Type="http://schemas.openxmlformats.org/officeDocument/2006/relationships/image" Target="NULL"/><Relationship Id="rId40" Type="http://schemas.openxmlformats.org/officeDocument/2006/relationships/customXml" Target="../ink/ink6067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6076.xml"/><Relationship Id="rId66" Type="http://schemas.openxmlformats.org/officeDocument/2006/relationships/customXml" Target="../ink/ink6080.xm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6054.xml"/><Relationship Id="rId22" Type="http://schemas.openxmlformats.org/officeDocument/2006/relationships/customXml" Target="../ink/ink6058.xml"/><Relationship Id="rId27" Type="http://schemas.openxmlformats.org/officeDocument/2006/relationships/image" Target="NULL"/><Relationship Id="rId30" Type="http://schemas.openxmlformats.org/officeDocument/2006/relationships/customXml" Target="../ink/ink6062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6071.xml"/><Relationship Id="rId56" Type="http://schemas.openxmlformats.org/officeDocument/2006/relationships/customXml" Target="../ink/ink6075.xml"/><Relationship Id="rId64" Type="http://schemas.openxmlformats.org/officeDocument/2006/relationships/customXml" Target="../ink/ink6079.xml"/><Relationship Id="rId8" Type="http://schemas.openxmlformats.org/officeDocument/2006/relationships/customXml" Target="../ink/ink6051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6053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6066.xml"/><Relationship Id="rId46" Type="http://schemas.openxmlformats.org/officeDocument/2006/relationships/customXml" Target="../ink/ink6070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6057.xml"/><Relationship Id="rId41" Type="http://schemas.openxmlformats.org/officeDocument/2006/relationships/image" Target="NULL"/><Relationship Id="rId54" Type="http://schemas.openxmlformats.org/officeDocument/2006/relationships/customXml" Target="../ink/ink6074.xml"/><Relationship Id="rId62" Type="http://schemas.openxmlformats.org/officeDocument/2006/relationships/customXml" Target="../ink/ink607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050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6061.xml"/><Relationship Id="rId36" Type="http://schemas.openxmlformats.org/officeDocument/2006/relationships/customXml" Target="../ink/ink6065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6052.xml"/><Relationship Id="rId31" Type="http://schemas.openxmlformats.org/officeDocument/2006/relationships/image" Target="NULL"/><Relationship Id="rId44" Type="http://schemas.openxmlformats.org/officeDocument/2006/relationships/customXml" Target="../ink/ink6069.xml"/><Relationship Id="rId52" Type="http://schemas.openxmlformats.org/officeDocument/2006/relationships/customXml" Target="../ink/ink6073.xml"/><Relationship Id="rId60" Type="http://schemas.openxmlformats.org/officeDocument/2006/relationships/customXml" Target="../ink/ink6077.xml"/><Relationship Id="rId65" Type="http://schemas.openxmlformats.org/officeDocument/2006/relationships/image" Target="NULL"/><Relationship Id="rId4" Type="http://schemas.openxmlformats.org/officeDocument/2006/relationships/customXml" Target="../ink/ink6049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6056.xml"/><Relationship Id="rId39" Type="http://schemas.openxmlformats.org/officeDocument/2006/relationships/image" Target="NULL"/></Relationships>
</file>

<file path=ppt/slides/_rels/slide12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093.xml"/><Relationship Id="rId21" Type="http://schemas.openxmlformats.org/officeDocument/2006/relationships/image" Target="NULL"/><Relationship Id="rId42" Type="http://schemas.openxmlformats.org/officeDocument/2006/relationships/customXml" Target="../ink/ink6101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6114.xml"/><Relationship Id="rId16" Type="http://schemas.openxmlformats.org/officeDocument/2006/relationships/customXml" Target="../ink/ink6088.xml"/><Relationship Id="rId11" Type="http://schemas.openxmlformats.org/officeDocument/2006/relationships/image" Target="NULL"/><Relationship Id="rId24" Type="http://schemas.openxmlformats.org/officeDocument/2006/relationships/customXml" Target="../ink/ink6092.xml"/><Relationship Id="rId32" Type="http://schemas.openxmlformats.org/officeDocument/2006/relationships/customXml" Target="../ink/ink6096.xml"/><Relationship Id="rId37" Type="http://schemas.openxmlformats.org/officeDocument/2006/relationships/image" Target="NULL"/><Relationship Id="rId40" Type="http://schemas.openxmlformats.org/officeDocument/2006/relationships/customXml" Target="../ink/ink6100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6109.xml"/><Relationship Id="rId66" Type="http://schemas.openxmlformats.org/officeDocument/2006/relationships/customXml" Target="../ink/ink6113.xml"/><Relationship Id="rId74" Type="http://schemas.openxmlformats.org/officeDocument/2006/relationships/customXml" Target="../ink/ink6117.xml"/><Relationship Id="rId79" Type="http://schemas.openxmlformats.org/officeDocument/2006/relationships/image" Target="NUL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6087.xml"/><Relationship Id="rId22" Type="http://schemas.openxmlformats.org/officeDocument/2006/relationships/customXml" Target="../ink/ink6091.xml"/><Relationship Id="rId27" Type="http://schemas.openxmlformats.org/officeDocument/2006/relationships/image" Target="NULL"/><Relationship Id="rId30" Type="http://schemas.openxmlformats.org/officeDocument/2006/relationships/customXml" Target="../ink/ink6095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6104.xml"/><Relationship Id="rId56" Type="http://schemas.openxmlformats.org/officeDocument/2006/relationships/customXml" Target="../ink/ink6108.xml"/><Relationship Id="rId64" Type="http://schemas.openxmlformats.org/officeDocument/2006/relationships/customXml" Target="../ink/ink6112.xml"/><Relationship Id="rId69" Type="http://schemas.openxmlformats.org/officeDocument/2006/relationships/image" Target="NULL"/><Relationship Id="rId77" Type="http://schemas.openxmlformats.org/officeDocument/2006/relationships/image" Target="NULL"/><Relationship Id="rId8" Type="http://schemas.openxmlformats.org/officeDocument/2006/relationships/customXml" Target="../ink/ink6084.xml"/><Relationship Id="rId51" Type="http://schemas.openxmlformats.org/officeDocument/2006/relationships/image" Target="NULL"/><Relationship Id="rId72" Type="http://schemas.openxmlformats.org/officeDocument/2006/relationships/customXml" Target="../ink/ink6116.xml"/><Relationship Id="rId3" Type="http://schemas.openxmlformats.org/officeDocument/2006/relationships/image" Target="NULL"/><Relationship Id="rId12" Type="http://schemas.openxmlformats.org/officeDocument/2006/relationships/customXml" Target="../ink/ink6086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6099.xml"/><Relationship Id="rId46" Type="http://schemas.openxmlformats.org/officeDocument/2006/relationships/customXml" Target="../ink/ink6103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6090.xml"/><Relationship Id="rId41" Type="http://schemas.openxmlformats.org/officeDocument/2006/relationships/image" Target="NULL"/><Relationship Id="rId54" Type="http://schemas.openxmlformats.org/officeDocument/2006/relationships/customXml" Target="../ink/ink6107.xml"/><Relationship Id="rId62" Type="http://schemas.openxmlformats.org/officeDocument/2006/relationships/customXml" Target="../ink/ink6111.xml"/><Relationship Id="rId70" Type="http://schemas.openxmlformats.org/officeDocument/2006/relationships/customXml" Target="../ink/ink6115.xml"/><Relationship Id="rId75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083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6094.xml"/><Relationship Id="rId36" Type="http://schemas.openxmlformats.org/officeDocument/2006/relationships/customXml" Target="../ink/ink6098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6085.xml"/><Relationship Id="rId31" Type="http://schemas.openxmlformats.org/officeDocument/2006/relationships/image" Target="NULL"/><Relationship Id="rId44" Type="http://schemas.openxmlformats.org/officeDocument/2006/relationships/customXml" Target="../ink/ink6102.xml"/><Relationship Id="rId52" Type="http://schemas.openxmlformats.org/officeDocument/2006/relationships/customXml" Target="../ink/ink6106.xml"/><Relationship Id="rId60" Type="http://schemas.openxmlformats.org/officeDocument/2006/relationships/customXml" Target="../ink/ink6110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6119.xml"/><Relationship Id="rId4" Type="http://schemas.openxmlformats.org/officeDocument/2006/relationships/customXml" Target="../ink/ink6082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6089.xml"/><Relationship Id="rId39" Type="http://schemas.openxmlformats.org/officeDocument/2006/relationships/image" Target="NULL"/><Relationship Id="rId34" Type="http://schemas.openxmlformats.org/officeDocument/2006/relationships/customXml" Target="../ink/ink6097.xml"/><Relationship Id="rId50" Type="http://schemas.openxmlformats.org/officeDocument/2006/relationships/customXml" Target="../ink/ink6105.xml"/><Relationship Id="rId55" Type="http://schemas.openxmlformats.org/officeDocument/2006/relationships/image" Target="NULL"/><Relationship Id="rId76" Type="http://schemas.openxmlformats.org/officeDocument/2006/relationships/customXml" Target="../ink/ink6118.xml"/><Relationship Id="rId7" Type="http://schemas.openxmlformats.org/officeDocument/2006/relationships/image" Target="NULL"/><Relationship Id="rId71" Type="http://schemas.openxmlformats.org/officeDocument/2006/relationships/image" Target="NULL"/><Relationship Id="rId2" Type="http://schemas.openxmlformats.org/officeDocument/2006/relationships/customXml" Target="../ink/ink6081.xml"/><Relationship Id="rId29" Type="http://schemas.openxmlformats.org/officeDocument/2006/relationships/image" Target="NUL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6120.xml"/><Relationship Id="rId1" Type="http://schemas.openxmlformats.org/officeDocument/2006/relationships/slideLayout" Target="../slideLayouts/slideLayout2.xml"/></Relationships>
</file>

<file path=ppt/slides/_rels/slide124.xml.rels><?xml version="1.0" encoding="UTF-8" standalone="yes"?>
<Relationships xmlns="http://schemas.openxmlformats.org/package/2006/relationships"><Relationship Id="rId8" Type="http://schemas.openxmlformats.org/officeDocument/2006/relationships/customXml" Target="../ink/ink6124.xml"/><Relationship Id="rId13" Type="http://schemas.openxmlformats.org/officeDocument/2006/relationships/image" Target="NULL"/><Relationship Id="rId3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customXml" Target="../ink/ink6126.xml"/><Relationship Id="rId2" Type="http://schemas.openxmlformats.org/officeDocument/2006/relationships/customXml" Target="../ink/ink612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123.xml"/><Relationship Id="rId11" Type="http://schemas.openxmlformats.org/officeDocument/2006/relationships/image" Target="NULL"/><Relationship Id="rId5" Type="http://schemas.openxmlformats.org/officeDocument/2006/relationships/image" Target="NULL"/><Relationship Id="rId10" Type="http://schemas.openxmlformats.org/officeDocument/2006/relationships/customXml" Target="../ink/ink6125.xml"/><Relationship Id="rId4" Type="http://schemas.openxmlformats.org/officeDocument/2006/relationships/customXml" Target="../ink/ink6122.xml"/><Relationship Id="rId9" Type="http://schemas.openxmlformats.org/officeDocument/2006/relationships/image" Target="NULL"/></Relationships>
</file>

<file path=ppt/slides/_rels/slide125.xml.rels><?xml version="1.0" encoding="UTF-8" standalone="yes"?>
<Relationships xmlns="http://schemas.openxmlformats.org/package/2006/relationships"><Relationship Id="rId8" Type="http://schemas.openxmlformats.org/officeDocument/2006/relationships/customXml" Target="../ink/ink6130.xml"/><Relationship Id="rId13" Type="http://schemas.openxmlformats.org/officeDocument/2006/relationships/image" Target="NULL"/><Relationship Id="rId3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customXml" Target="../ink/ink6132.xml"/><Relationship Id="rId2" Type="http://schemas.openxmlformats.org/officeDocument/2006/relationships/customXml" Target="../ink/ink612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129.xml"/><Relationship Id="rId11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10" Type="http://schemas.openxmlformats.org/officeDocument/2006/relationships/customXml" Target="../ink/ink6131.xml"/><Relationship Id="rId4" Type="http://schemas.openxmlformats.org/officeDocument/2006/relationships/customXml" Target="../ink/ink6128.xml"/><Relationship Id="rId9" Type="http://schemas.openxmlformats.org/officeDocument/2006/relationships/image" Target="NULL"/><Relationship Id="rId14" Type="http://schemas.openxmlformats.org/officeDocument/2006/relationships/customXml" Target="../ink/ink6133.xml"/></Relationships>
</file>

<file path=ppt/slides/_rels/slide126.xml.rels><?xml version="1.0" encoding="UTF-8" standalone="yes"?>
<Relationships xmlns="http://schemas.openxmlformats.org/package/2006/relationships"><Relationship Id="rId8" Type="http://schemas.openxmlformats.org/officeDocument/2006/relationships/customXml" Target="../ink/ink6137.xml"/><Relationship Id="rId13" Type="http://schemas.openxmlformats.org/officeDocument/2006/relationships/image" Target="NULL"/><Relationship Id="rId18" Type="http://schemas.openxmlformats.org/officeDocument/2006/relationships/customXml" Target="../ink/ink6142.xml"/><Relationship Id="rId26" Type="http://schemas.openxmlformats.org/officeDocument/2006/relationships/customXml" Target="../ink/ink6146.xml"/><Relationship Id="rId3" Type="http://schemas.openxmlformats.org/officeDocument/2006/relationships/image" Target="NULL"/><Relationship Id="rId21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customXml" Target="../ink/ink6139.xml"/><Relationship Id="rId17" Type="http://schemas.openxmlformats.org/officeDocument/2006/relationships/image" Target="NULL"/><Relationship Id="rId25" Type="http://schemas.openxmlformats.org/officeDocument/2006/relationships/image" Target="NULL"/><Relationship Id="rId2" Type="http://schemas.openxmlformats.org/officeDocument/2006/relationships/customXml" Target="../ink/ink6134.xml"/><Relationship Id="rId16" Type="http://schemas.openxmlformats.org/officeDocument/2006/relationships/customXml" Target="../ink/ink6141.xml"/><Relationship Id="rId20" Type="http://schemas.openxmlformats.org/officeDocument/2006/relationships/customXml" Target="../ink/ink6143.xml"/><Relationship Id="rId29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136.xml"/><Relationship Id="rId11" Type="http://schemas.openxmlformats.org/officeDocument/2006/relationships/image" Target="NULL"/><Relationship Id="rId24" Type="http://schemas.openxmlformats.org/officeDocument/2006/relationships/customXml" Target="../ink/ink6145.xm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6147.xml"/><Relationship Id="rId10" Type="http://schemas.openxmlformats.org/officeDocument/2006/relationships/customXml" Target="../ink/ink6138.xml"/><Relationship Id="rId19" Type="http://schemas.openxmlformats.org/officeDocument/2006/relationships/image" Target="NULL"/><Relationship Id="rId31" Type="http://schemas.openxmlformats.org/officeDocument/2006/relationships/image" Target="NULL"/><Relationship Id="rId4" Type="http://schemas.openxmlformats.org/officeDocument/2006/relationships/customXml" Target="../ink/ink6135.xml"/><Relationship Id="rId9" Type="http://schemas.openxmlformats.org/officeDocument/2006/relationships/image" Target="NULL"/><Relationship Id="rId14" Type="http://schemas.openxmlformats.org/officeDocument/2006/relationships/customXml" Target="../ink/ink6140.xml"/><Relationship Id="rId22" Type="http://schemas.openxmlformats.org/officeDocument/2006/relationships/customXml" Target="../ink/ink6144.xml"/><Relationship Id="rId27" Type="http://schemas.openxmlformats.org/officeDocument/2006/relationships/image" Target="NULL"/><Relationship Id="rId30" Type="http://schemas.openxmlformats.org/officeDocument/2006/relationships/customXml" Target="../ink/ink6148.xml"/></Relationships>
</file>

<file path=ppt/slides/_rels/slide127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6157.xml"/><Relationship Id="rId26" Type="http://schemas.openxmlformats.org/officeDocument/2006/relationships/customXml" Target="../ink/ink6161.xml"/><Relationship Id="rId3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6165.xml"/><Relationship Id="rId7" Type="http://schemas.openxmlformats.org/officeDocument/2006/relationships/image" Target="NULL"/><Relationship Id="rId12" Type="http://schemas.openxmlformats.org/officeDocument/2006/relationships/customXml" Target="../ink/ink6154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2" Type="http://schemas.openxmlformats.org/officeDocument/2006/relationships/customXml" Target="../ink/ink6149.xml"/><Relationship Id="rId16" Type="http://schemas.openxmlformats.org/officeDocument/2006/relationships/customXml" Target="../ink/ink6156.xml"/><Relationship Id="rId20" Type="http://schemas.openxmlformats.org/officeDocument/2006/relationships/customXml" Target="../ink/ink6158.xml"/><Relationship Id="rId29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151.xml"/><Relationship Id="rId11" Type="http://schemas.openxmlformats.org/officeDocument/2006/relationships/image" Target="NULL"/><Relationship Id="rId24" Type="http://schemas.openxmlformats.org/officeDocument/2006/relationships/customXml" Target="../ink/ink6160.xml"/><Relationship Id="rId32" Type="http://schemas.openxmlformats.org/officeDocument/2006/relationships/customXml" Target="../ink/ink6164.xm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6162.xml"/><Relationship Id="rId10" Type="http://schemas.openxmlformats.org/officeDocument/2006/relationships/customXml" Target="../ink/ink6153.xml"/><Relationship Id="rId19" Type="http://schemas.openxmlformats.org/officeDocument/2006/relationships/image" Target="NULL"/><Relationship Id="rId31" Type="http://schemas.openxmlformats.org/officeDocument/2006/relationships/image" Target="NULL"/><Relationship Id="rId4" Type="http://schemas.openxmlformats.org/officeDocument/2006/relationships/customXml" Target="../ink/ink6150.xml"/><Relationship Id="rId9" Type="http://schemas.openxmlformats.org/officeDocument/2006/relationships/image" Target="NULL"/><Relationship Id="rId14" Type="http://schemas.openxmlformats.org/officeDocument/2006/relationships/customXml" Target="../ink/ink6155.xml"/><Relationship Id="rId22" Type="http://schemas.openxmlformats.org/officeDocument/2006/relationships/customXml" Target="../ink/ink6159.xml"/><Relationship Id="rId27" Type="http://schemas.openxmlformats.org/officeDocument/2006/relationships/image" Target="NULL"/><Relationship Id="rId30" Type="http://schemas.openxmlformats.org/officeDocument/2006/relationships/customXml" Target="../ink/ink6163.xml"/><Relationship Id="rId35" Type="http://schemas.openxmlformats.org/officeDocument/2006/relationships/image" Target="NULL"/><Relationship Id="rId8" Type="http://schemas.openxmlformats.org/officeDocument/2006/relationships/customXml" Target="../ink/ink6152.xml"/></Relationships>
</file>

<file path=ppt/slides/_rels/slide128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6174.xml"/><Relationship Id="rId26" Type="http://schemas.openxmlformats.org/officeDocument/2006/relationships/customXml" Target="../ink/ink6178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6182.xml"/><Relationship Id="rId42" Type="http://schemas.openxmlformats.org/officeDocument/2006/relationships/customXml" Target="../ink/ink6186.xml"/><Relationship Id="rId47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6166.xml"/><Relationship Id="rId16" Type="http://schemas.openxmlformats.org/officeDocument/2006/relationships/customXml" Target="../ink/ink6173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6177.xml"/><Relationship Id="rId32" Type="http://schemas.openxmlformats.org/officeDocument/2006/relationships/customXml" Target="../ink/ink6181.xml"/><Relationship Id="rId37" Type="http://schemas.openxmlformats.org/officeDocument/2006/relationships/image" Target="NULL"/><Relationship Id="rId40" Type="http://schemas.openxmlformats.org/officeDocument/2006/relationships/customXml" Target="../ink/ink6185.xml"/><Relationship Id="rId45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6179.xml"/><Relationship Id="rId36" Type="http://schemas.openxmlformats.org/officeDocument/2006/relationships/customXml" Target="../ink/ink6183.xml"/><Relationship Id="rId49" Type="http://schemas.openxmlformats.org/officeDocument/2006/relationships/image" Target="NULL"/><Relationship Id="rId10" Type="http://schemas.openxmlformats.org/officeDocument/2006/relationships/customXml" Target="../ink/ink6170.xml"/><Relationship Id="rId19" Type="http://schemas.openxmlformats.org/officeDocument/2006/relationships/image" Target="NULL"/><Relationship Id="rId31" Type="http://schemas.openxmlformats.org/officeDocument/2006/relationships/image" Target="NULL"/><Relationship Id="rId44" Type="http://schemas.openxmlformats.org/officeDocument/2006/relationships/customXml" Target="../ink/ink6187.xml"/><Relationship Id="rId4" Type="http://schemas.openxmlformats.org/officeDocument/2006/relationships/customXml" Target="../ink/ink6167.xml"/><Relationship Id="rId9" Type="http://schemas.openxmlformats.org/officeDocument/2006/relationships/image" Target="NULL"/><Relationship Id="rId14" Type="http://schemas.openxmlformats.org/officeDocument/2006/relationships/customXml" Target="../ink/ink6172.xml"/><Relationship Id="rId22" Type="http://schemas.openxmlformats.org/officeDocument/2006/relationships/customXml" Target="../ink/ink6176.xml"/><Relationship Id="rId27" Type="http://schemas.openxmlformats.org/officeDocument/2006/relationships/image" Target="NULL"/><Relationship Id="rId30" Type="http://schemas.openxmlformats.org/officeDocument/2006/relationships/customXml" Target="../ink/ink6180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6189.xml"/><Relationship Id="rId8" Type="http://schemas.openxmlformats.org/officeDocument/2006/relationships/customXml" Target="../ink/ink6169.xml"/><Relationship Id="rId3" Type="http://schemas.openxmlformats.org/officeDocument/2006/relationships/image" Target="NULL"/><Relationship Id="rId12" Type="http://schemas.openxmlformats.org/officeDocument/2006/relationships/customXml" Target="../ink/ink6171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6184.xml"/><Relationship Id="rId46" Type="http://schemas.openxmlformats.org/officeDocument/2006/relationships/customXml" Target="../ink/ink6188.xml"/><Relationship Id="rId20" Type="http://schemas.openxmlformats.org/officeDocument/2006/relationships/customXml" Target="../ink/ink6175.xml"/><Relationship Id="rId41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168.xml"/></Relationships>
</file>

<file path=ppt/slides/_rels/slide12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202.xml"/><Relationship Id="rId21" Type="http://schemas.openxmlformats.org/officeDocument/2006/relationships/image" Target="NULL"/><Relationship Id="rId42" Type="http://schemas.openxmlformats.org/officeDocument/2006/relationships/customXml" Target="../ink/ink6210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6223.xml"/><Relationship Id="rId84" Type="http://schemas.openxmlformats.org/officeDocument/2006/relationships/customXml" Target="../ink/ink6231.xml"/><Relationship Id="rId16" Type="http://schemas.openxmlformats.org/officeDocument/2006/relationships/customXml" Target="../ink/ink6197.xml"/><Relationship Id="rId11" Type="http://schemas.openxmlformats.org/officeDocument/2006/relationships/image" Target="NULL"/><Relationship Id="rId32" Type="http://schemas.openxmlformats.org/officeDocument/2006/relationships/customXml" Target="../ink/ink6205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6218.xml"/><Relationship Id="rId74" Type="http://schemas.openxmlformats.org/officeDocument/2006/relationships/customXml" Target="../ink/ink6226.xml"/><Relationship Id="rId79" Type="http://schemas.openxmlformats.org/officeDocument/2006/relationships/image" Target="NULL"/><Relationship Id="rId5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6196.xml"/><Relationship Id="rId22" Type="http://schemas.openxmlformats.org/officeDocument/2006/relationships/customXml" Target="../ink/ink6200.xml"/><Relationship Id="rId27" Type="http://schemas.openxmlformats.org/officeDocument/2006/relationships/image" Target="NULL"/><Relationship Id="rId30" Type="http://schemas.openxmlformats.org/officeDocument/2006/relationships/customXml" Target="../ink/ink6204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6213.xml"/><Relationship Id="rId56" Type="http://schemas.openxmlformats.org/officeDocument/2006/relationships/customXml" Target="../ink/ink6217.xml"/><Relationship Id="rId64" Type="http://schemas.openxmlformats.org/officeDocument/2006/relationships/customXml" Target="../ink/ink6221.xml"/><Relationship Id="rId69" Type="http://schemas.openxmlformats.org/officeDocument/2006/relationships/image" Target="NULL"/><Relationship Id="rId77" Type="http://schemas.openxmlformats.org/officeDocument/2006/relationships/image" Target="NULL"/><Relationship Id="rId8" Type="http://schemas.openxmlformats.org/officeDocument/2006/relationships/customXml" Target="../ink/ink6193.xml"/><Relationship Id="rId51" Type="http://schemas.openxmlformats.org/officeDocument/2006/relationships/image" Target="NULL"/><Relationship Id="rId72" Type="http://schemas.openxmlformats.org/officeDocument/2006/relationships/customXml" Target="../ink/ink6225.xml"/><Relationship Id="rId80" Type="http://schemas.openxmlformats.org/officeDocument/2006/relationships/customXml" Target="../ink/ink6229.xml"/><Relationship Id="rId85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6195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6208.xml"/><Relationship Id="rId46" Type="http://schemas.openxmlformats.org/officeDocument/2006/relationships/customXml" Target="../ink/ink6212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6199.xml"/><Relationship Id="rId41" Type="http://schemas.openxmlformats.org/officeDocument/2006/relationships/image" Target="NULL"/><Relationship Id="rId54" Type="http://schemas.openxmlformats.org/officeDocument/2006/relationships/customXml" Target="../ink/ink6216.xml"/><Relationship Id="rId62" Type="http://schemas.openxmlformats.org/officeDocument/2006/relationships/customXml" Target="../ink/ink6220.xml"/><Relationship Id="rId70" Type="http://schemas.openxmlformats.org/officeDocument/2006/relationships/customXml" Target="../ink/ink6224.xml"/><Relationship Id="rId75" Type="http://schemas.openxmlformats.org/officeDocument/2006/relationships/image" Target="NULL"/><Relationship Id="rId83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192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6203.xml"/><Relationship Id="rId36" Type="http://schemas.openxmlformats.org/officeDocument/2006/relationships/customXml" Target="../ink/ink6207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6194.xml"/><Relationship Id="rId31" Type="http://schemas.openxmlformats.org/officeDocument/2006/relationships/image" Target="NULL"/><Relationship Id="rId44" Type="http://schemas.openxmlformats.org/officeDocument/2006/relationships/customXml" Target="../ink/ink6211.xml"/><Relationship Id="rId52" Type="http://schemas.openxmlformats.org/officeDocument/2006/relationships/customXml" Target="../ink/ink6215.xml"/><Relationship Id="rId60" Type="http://schemas.openxmlformats.org/officeDocument/2006/relationships/customXml" Target="../ink/ink6219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6228.xml"/><Relationship Id="rId81" Type="http://schemas.openxmlformats.org/officeDocument/2006/relationships/image" Target="NULL"/><Relationship Id="rId4" Type="http://schemas.openxmlformats.org/officeDocument/2006/relationships/customXml" Target="../ink/ink6191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6198.xml"/><Relationship Id="rId39" Type="http://schemas.openxmlformats.org/officeDocument/2006/relationships/image" Target="NULL"/><Relationship Id="rId34" Type="http://schemas.openxmlformats.org/officeDocument/2006/relationships/customXml" Target="../ink/ink6206.xml"/><Relationship Id="rId50" Type="http://schemas.openxmlformats.org/officeDocument/2006/relationships/customXml" Target="../ink/ink6214.xml"/><Relationship Id="rId55" Type="http://schemas.openxmlformats.org/officeDocument/2006/relationships/image" Target="NULL"/><Relationship Id="rId76" Type="http://schemas.openxmlformats.org/officeDocument/2006/relationships/customXml" Target="../ink/ink6227.xml"/><Relationship Id="rId7" Type="http://schemas.openxmlformats.org/officeDocument/2006/relationships/image" Target="NULL"/><Relationship Id="rId71" Type="http://schemas.openxmlformats.org/officeDocument/2006/relationships/image" Target="NULL"/><Relationship Id="rId2" Type="http://schemas.openxmlformats.org/officeDocument/2006/relationships/customXml" Target="../ink/ink6190.xml"/><Relationship Id="rId29" Type="http://schemas.openxmlformats.org/officeDocument/2006/relationships/image" Target="NULL"/><Relationship Id="rId24" Type="http://schemas.openxmlformats.org/officeDocument/2006/relationships/customXml" Target="../ink/ink6201.xml"/><Relationship Id="rId40" Type="http://schemas.openxmlformats.org/officeDocument/2006/relationships/customXml" Target="../ink/ink6209.xml"/><Relationship Id="rId45" Type="http://schemas.openxmlformats.org/officeDocument/2006/relationships/image" Target="NULL"/><Relationship Id="rId66" Type="http://schemas.openxmlformats.org/officeDocument/2006/relationships/customXml" Target="../ink/ink6222.xml"/><Relationship Id="rId61" Type="http://schemas.openxmlformats.org/officeDocument/2006/relationships/image" Target="NULL"/><Relationship Id="rId82" Type="http://schemas.openxmlformats.org/officeDocument/2006/relationships/customXml" Target="../ink/ink6230.xml"/></Relationships>
</file>

<file path=ppt/slides/_rels/slide1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40.xml"/><Relationship Id="rId21" Type="http://schemas.openxmlformats.org/officeDocument/2006/relationships/image" Target="../media/image12.png"/><Relationship Id="rId42" Type="http://schemas.openxmlformats.org/officeDocument/2006/relationships/customXml" Target="../ink/ink248.xml"/><Relationship Id="rId47" Type="http://schemas.openxmlformats.org/officeDocument/2006/relationships/image" Target="../media/image33.png"/><Relationship Id="rId63" Type="http://schemas.openxmlformats.org/officeDocument/2006/relationships/image" Target="../media/image43.png"/><Relationship Id="rId68" Type="http://schemas.openxmlformats.org/officeDocument/2006/relationships/customXml" Target="../ink/ink261.xml"/><Relationship Id="rId84" Type="http://schemas.openxmlformats.org/officeDocument/2006/relationships/customXml" Target="../ink/ink269.xml"/><Relationship Id="rId16" Type="http://schemas.openxmlformats.org/officeDocument/2006/relationships/customXml" Target="../ink/ink235.xml"/><Relationship Id="rId11" Type="http://schemas.openxmlformats.org/officeDocument/2006/relationships/image" Target="../media/image7.png"/><Relationship Id="rId32" Type="http://schemas.openxmlformats.org/officeDocument/2006/relationships/customXml" Target="../ink/ink243.xml"/><Relationship Id="rId37" Type="http://schemas.openxmlformats.org/officeDocument/2006/relationships/image" Target="../media/image26.png"/><Relationship Id="rId53" Type="http://schemas.openxmlformats.org/officeDocument/2006/relationships/image" Target="../media/image38.png"/><Relationship Id="rId58" Type="http://schemas.openxmlformats.org/officeDocument/2006/relationships/customXml" Target="../ink/ink256.xml"/><Relationship Id="rId74" Type="http://schemas.openxmlformats.org/officeDocument/2006/relationships/customXml" Target="../ink/ink264.xml"/><Relationship Id="rId79" Type="http://schemas.openxmlformats.org/officeDocument/2006/relationships/image" Target="../media/image51.png"/><Relationship Id="rId5" Type="http://schemas.openxmlformats.org/officeDocument/2006/relationships/image" Target="../media/image4.png"/><Relationship Id="rId61" Type="http://schemas.openxmlformats.org/officeDocument/2006/relationships/image" Target="../media/image42.png"/><Relationship Id="rId82" Type="http://schemas.openxmlformats.org/officeDocument/2006/relationships/customXml" Target="../ink/ink268.xml"/><Relationship Id="rId19" Type="http://schemas.openxmlformats.org/officeDocument/2006/relationships/image" Target="../media/image3.png"/><Relationship Id="rId14" Type="http://schemas.openxmlformats.org/officeDocument/2006/relationships/customXml" Target="../ink/ink234.xml"/><Relationship Id="rId22" Type="http://schemas.openxmlformats.org/officeDocument/2006/relationships/customXml" Target="../ink/ink238.xml"/><Relationship Id="rId27" Type="http://schemas.openxmlformats.org/officeDocument/2006/relationships/image" Target="../media/image15.png"/><Relationship Id="rId30" Type="http://schemas.openxmlformats.org/officeDocument/2006/relationships/customXml" Target="../ink/ink242.xml"/><Relationship Id="rId35" Type="http://schemas.openxmlformats.org/officeDocument/2006/relationships/image" Target="../media/image25.png"/><Relationship Id="rId43" Type="http://schemas.openxmlformats.org/officeDocument/2006/relationships/image" Target="../media/image31.png"/><Relationship Id="rId48" Type="http://schemas.openxmlformats.org/officeDocument/2006/relationships/customXml" Target="../ink/ink251.xml"/><Relationship Id="rId56" Type="http://schemas.openxmlformats.org/officeDocument/2006/relationships/customXml" Target="../ink/ink255.xml"/><Relationship Id="rId64" Type="http://schemas.openxmlformats.org/officeDocument/2006/relationships/customXml" Target="../ink/ink259.xml"/><Relationship Id="rId69" Type="http://schemas.openxmlformats.org/officeDocument/2006/relationships/image" Target="../media/image46.png"/><Relationship Id="rId77" Type="http://schemas.openxmlformats.org/officeDocument/2006/relationships/image" Target="../media/image50.png"/><Relationship Id="rId8" Type="http://schemas.openxmlformats.org/officeDocument/2006/relationships/customXml" Target="../ink/ink231.xml"/><Relationship Id="rId51" Type="http://schemas.openxmlformats.org/officeDocument/2006/relationships/image" Target="../media/image37.png"/><Relationship Id="rId72" Type="http://schemas.openxmlformats.org/officeDocument/2006/relationships/customXml" Target="../ink/ink263.xml"/><Relationship Id="rId80" Type="http://schemas.openxmlformats.org/officeDocument/2006/relationships/customXml" Target="../ink/ink267.xml"/><Relationship Id="rId85" Type="http://schemas.openxmlformats.org/officeDocument/2006/relationships/image" Target="../media/image54.png"/><Relationship Id="rId12" Type="http://schemas.openxmlformats.org/officeDocument/2006/relationships/customXml" Target="../ink/ink233.xml"/><Relationship Id="rId17" Type="http://schemas.openxmlformats.org/officeDocument/2006/relationships/image" Target="../media/image10.png"/><Relationship Id="rId25" Type="http://schemas.openxmlformats.org/officeDocument/2006/relationships/image" Target="../media/image14.png"/><Relationship Id="rId33" Type="http://schemas.openxmlformats.org/officeDocument/2006/relationships/image" Target="../media/image24.png"/><Relationship Id="rId38" Type="http://schemas.openxmlformats.org/officeDocument/2006/relationships/customXml" Target="../ink/ink246.xml"/><Relationship Id="rId46" Type="http://schemas.openxmlformats.org/officeDocument/2006/relationships/customXml" Target="../ink/ink250.xml"/><Relationship Id="rId59" Type="http://schemas.openxmlformats.org/officeDocument/2006/relationships/image" Target="../media/image41.png"/><Relationship Id="rId67" Type="http://schemas.openxmlformats.org/officeDocument/2006/relationships/image" Target="../media/image45.png"/><Relationship Id="rId20" Type="http://schemas.openxmlformats.org/officeDocument/2006/relationships/customXml" Target="../ink/ink237.xml"/><Relationship Id="rId41" Type="http://schemas.openxmlformats.org/officeDocument/2006/relationships/image" Target="../media/image30.png"/><Relationship Id="rId54" Type="http://schemas.openxmlformats.org/officeDocument/2006/relationships/customXml" Target="../ink/ink254.xml"/><Relationship Id="rId62" Type="http://schemas.openxmlformats.org/officeDocument/2006/relationships/customXml" Target="../ink/ink258.xml"/><Relationship Id="rId70" Type="http://schemas.openxmlformats.org/officeDocument/2006/relationships/customXml" Target="../ink/ink262.xml"/><Relationship Id="rId75" Type="http://schemas.openxmlformats.org/officeDocument/2006/relationships/image" Target="../media/image49.png"/><Relationship Id="rId83" Type="http://schemas.openxmlformats.org/officeDocument/2006/relationships/image" Target="../media/image5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0.xml"/><Relationship Id="rId15" Type="http://schemas.openxmlformats.org/officeDocument/2006/relationships/image" Target="../media/image9.png"/><Relationship Id="rId23" Type="http://schemas.openxmlformats.org/officeDocument/2006/relationships/image" Target="../media/image13.png"/><Relationship Id="rId28" Type="http://schemas.openxmlformats.org/officeDocument/2006/relationships/customXml" Target="../ink/ink241.xml"/><Relationship Id="rId36" Type="http://schemas.openxmlformats.org/officeDocument/2006/relationships/customXml" Target="../ink/ink245.xml"/><Relationship Id="rId49" Type="http://schemas.openxmlformats.org/officeDocument/2006/relationships/image" Target="../media/image36.png"/><Relationship Id="rId57" Type="http://schemas.openxmlformats.org/officeDocument/2006/relationships/image" Target="../media/image40.png"/><Relationship Id="rId10" Type="http://schemas.openxmlformats.org/officeDocument/2006/relationships/customXml" Target="../ink/ink232.xml"/><Relationship Id="rId31" Type="http://schemas.openxmlformats.org/officeDocument/2006/relationships/image" Target="../media/image23.png"/><Relationship Id="rId44" Type="http://schemas.openxmlformats.org/officeDocument/2006/relationships/customXml" Target="../ink/ink249.xml"/><Relationship Id="rId52" Type="http://schemas.openxmlformats.org/officeDocument/2006/relationships/customXml" Target="../ink/ink253.xml"/><Relationship Id="rId60" Type="http://schemas.openxmlformats.org/officeDocument/2006/relationships/customXml" Target="../ink/ink257.xml"/><Relationship Id="rId65" Type="http://schemas.openxmlformats.org/officeDocument/2006/relationships/image" Target="../media/image44.png"/><Relationship Id="rId73" Type="http://schemas.openxmlformats.org/officeDocument/2006/relationships/image" Target="../media/image48.png"/><Relationship Id="rId78" Type="http://schemas.openxmlformats.org/officeDocument/2006/relationships/customXml" Target="../ink/ink266.xml"/><Relationship Id="rId81" Type="http://schemas.openxmlformats.org/officeDocument/2006/relationships/image" Target="../media/image52.png"/><Relationship Id="rId9" Type="http://schemas.openxmlformats.org/officeDocument/2006/relationships/image" Target="../media/image6.png"/><Relationship Id="rId13" Type="http://schemas.openxmlformats.org/officeDocument/2006/relationships/image" Target="../media/image8.png"/><Relationship Id="rId18" Type="http://schemas.openxmlformats.org/officeDocument/2006/relationships/customXml" Target="../ink/ink236.xml"/><Relationship Id="rId39" Type="http://schemas.openxmlformats.org/officeDocument/2006/relationships/image" Target="../media/image29.png"/><Relationship Id="rId34" Type="http://schemas.openxmlformats.org/officeDocument/2006/relationships/customXml" Target="../ink/ink244.xml"/><Relationship Id="rId50" Type="http://schemas.openxmlformats.org/officeDocument/2006/relationships/customXml" Target="../ink/ink252.xml"/><Relationship Id="rId55" Type="http://schemas.openxmlformats.org/officeDocument/2006/relationships/image" Target="../media/image39.png"/><Relationship Id="rId76" Type="http://schemas.openxmlformats.org/officeDocument/2006/relationships/customXml" Target="../ink/ink265.xml"/><Relationship Id="rId7" Type="http://schemas.openxmlformats.org/officeDocument/2006/relationships/image" Target="../media/image5.png"/><Relationship Id="rId71" Type="http://schemas.openxmlformats.org/officeDocument/2006/relationships/image" Target="../media/image47.png"/><Relationship Id="rId2" Type="http://schemas.openxmlformats.org/officeDocument/2006/relationships/customXml" Target="../ink/ink229.xml"/><Relationship Id="rId29" Type="http://schemas.openxmlformats.org/officeDocument/2006/relationships/image" Target="../media/image22.png"/><Relationship Id="rId24" Type="http://schemas.openxmlformats.org/officeDocument/2006/relationships/customXml" Target="../ink/ink239.xml"/><Relationship Id="rId40" Type="http://schemas.openxmlformats.org/officeDocument/2006/relationships/customXml" Target="../ink/ink247.xml"/><Relationship Id="rId45" Type="http://schemas.openxmlformats.org/officeDocument/2006/relationships/image" Target="../media/image32.png"/><Relationship Id="rId66" Type="http://schemas.openxmlformats.org/officeDocument/2006/relationships/customXml" Target="../ink/ink260.xml"/></Relationships>
</file>

<file path=ppt/slides/_rels/slide13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244.xml"/><Relationship Id="rId21" Type="http://schemas.openxmlformats.org/officeDocument/2006/relationships/image" Target="NULL"/><Relationship Id="rId42" Type="http://schemas.openxmlformats.org/officeDocument/2006/relationships/customXml" Target="../ink/ink6252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6265.xml"/><Relationship Id="rId84" Type="http://schemas.openxmlformats.org/officeDocument/2006/relationships/customXml" Target="../ink/ink6273.xml"/><Relationship Id="rId89" Type="http://schemas.openxmlformats.org/officeDocument/2006/relationships/image" Target="NULL"/><Relationship Id="rId112" Type="http://schemas.openxmlformats.org/officeDocument/2006/relationships/customXml" Target="../ink/ink6287.xml"/><Relationship Id="rId16" Type="http://schemas.openxmlformats.org/officeDocument/2006/relationships/customXml" Target="../ink/ink6239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6247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6260.xml"/><Relationship Id="rId74" Type="http://schemas.openxmlformats.org/officeDocument/2006/relationships/customXml" Target="../ink/ink6268.xml"/><Relationship Id="rId79" Type="http://schemas.openxmlformats.org/officeDocument/2006/relationships/image" Target="NULL"/><Relationship Id="rId102" Type="http://schemas.openxmlformats.org/officeDocument/2006/relationships/customXml" Target="../ink/ink6282.xml"/><Relationship Id="rId5" Type="http://schemas.openxmlformats.org/officeDocument/2006/relationships/image" Target="NULL"/><Relationship Id="rId90" Type="http://schemas.openxmlformats.org/officeDocument/2006/relationships/customXml" Target="../ink/ink6276.xml"/><Relationship Id="rId95" Type="http://schemas.openxmlformats.org/officeDocument/2006/relationships/image" Target="NULL"/><Relationship Id="rId22" Type="http://schemas.openxmlformats.org/officeDocument/2006/relationships/customXml" Target="../ink/ink6242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6255.xml"/><Relationship Id="rId64" Type="http://schemas.openxmlformats.org/officeDocument/2006/relationships/customXml" Target="../ink/ink6263.xml"/><Relationship Id="rId69" Type="http://schemas.openxmlformats.org/officeDocument/2006/relationships/image" Target="NULL"/><Relationship Id="rId113" Type="http://schemas.openxmlformats.org/officeDocument/2006/relationships/image" Target="NULL"/><Relationship Id="rId80" Type="http://schemas.openxmlformats.org/officeDocument/2006/relationships/customXml" Target="../ink/ink6271.xml"/><Relationship Id="rId85" Type="http://schemas.openxmlformats.org/officeDocument/2006/relationships/image" Target="NULL"/><Relationship Id="rId12" Type="http://schemas.openxmlformats.org/officeDocument/2006/relationships/customXml" Target="../ink/ink6237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6250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6285.xml"/><Relationship Id="rId54" Type="http://schemas.openxmlformats.org/officeDocument/2006/relationships/customXml" Target="../ink/ink6258.xml"/><Relationship Id="rId70" Type="http://schemas.openxmlformats.org/officeDocument/2006/relationships/customXml" Target="../ink/ink6266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627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34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6245.xml"/><Relationship Id="rId36" Type="http://schemas.openxmlformats.org/officeDocument/2006/relationships/customXml" Target="../ink/ink6249.xml"/><Relationship Id="rId49" Type="http://schemas.openxmlformats.org/officeDocument/2006/relationships/image" Target="NULL"/><Relationship Id="rId57" Type="http://schemas.openxmlformats.org/officeDocument/2006/relationships/image" Target="NULL"/><Relationship Id="rId106" Type="http://schemas.openxmlformats.org/officeDocument/2006/relationships/customXml" Target="../ink/ink6284.xml"/><Relationship Id="rId114" Type="http://schemas.openxmlformats.org/officeDocument/2006/relationships/customXml" Target="../ink/ink6288.xml"/><Relationship Id="rId10" Type="http://schemas.openxmlformats.org/officeDocument/2006/relationships/customXml" Target="../ink/ink6236.xml"/><Relationship Id="rId31" Type="http://schemas.openxmlformats.org/officeDocument/2006/relationships/image" Target="NULL"/><Relationship Id="rId44" Type="http://schemas.openxmlformats.org/officeDocument/2006/relationships/customXml" Target="../ink/ink6253.xml"/><Relationship Id="rId52" Type="http://schemas.openxmlformats.org/officeDocument/2006/relationships/customXml" Target="../ink/ink6257.xml"/><Relationship Id="rId60" Type="http://schemas.openxmlformats.org/officeDocument/2006/relationships/customXml" Target="../ink/ink6261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6270.xml"/><Relationship Id="rId81" Type="http://schemas.openxmlformats.org/officeDocument/2006/relationships/image" Target="NULL"/><Relationship Id="rId86" Type="http://schemas.openxmlformats.org/officeDocument/2006/relationships/customXml" Target="../ink/ink6274.xml"/><Relationship Id="rId94" Type="http://schemas.openxmlformats.org/officeDocument/2006/relationships/customXml" Target="../ink/ink6278.xml"/><Relationship Id="rId99" Type="http://schemas.openxmlformats.org/officeDocument/2006/relationships/image" Target="NULL"/><Relationship Id="rId101" Type="http://schemas.openxmlformats.org/officeDocument/2006/relationships/image" Target="NULL"/><Relationship Id="rId4" Type="http://schemas.openxmlformats.org/officeDocument/2006/relationships/customXml" Target="../ink/ink6233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6240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6248.xml"/><Relationship Id="rId50" Type="http://schemas.openxmlformats.org/officeDocument/2006/relationships/customXml" Target="../ink/ink6256.xml"/><Relationship Id="rId55" Type="http://schemas.openxmlformats.org/officeDocument/2006/relationships/image" Target="NULL"/><Relationship Id="rId76" Type="http://schemas.openxmlformats.org/officeDocument/2006/relationships/customXml" Target="../ink/ink6269.xml"/><Relationship Id="rId97" Type="http://schemas.openxmlformats.org/officeDocument/2006/relationships/image" Target="NULL"/><Relationship Id="rId104" Type="http://schemas.openxmlformats.org/officeDocument/2006/relationships/customXml" Target="../ink/ink6283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6277.xml"/><Relationship Id="rId2" Type="http://schemas.openxmlformats.org/officeDocument/2006/relationships/customXml" Target="../ink/ink6232.xml"/><Relationship Id="rId29" Type="http://schemas.openxmlformats.org/officeDocument/2006/relationships/image" Target="NULL"/><Relationship Id="rId24" Type="http://schemas.openxmlformats.org/officeDocument/2006/relationships/customXml" Target="../ink/ink6243.xml"/><Relationship Id="rId40" Type="http://schemas.openxmlformats.org/officeDocument/2006/relationships/customXml" Target="../ink/ink6251.xml"/><Relationship Id="rId45" Type="http://schemas.openxmlformats.org/officeDocument/2006/relationships/image" Target="NULL"/><Relationship Id="rId66" Type="http://schemas.openxmlformats.org/officeDocument/2006/relationships/customXml" Target="../ink/ink6264.xml"/><Relationship Id="rId87" Type="http://schemas.openxmlformats.org/officeDocument/2006/relationships/image" Target="NULL"/><Relationship Id="rId110" Type="http://schemas.openxmlformats.org/officeDocument/2006/relationships/customXml" Target="../ink/ink6286.xml"/><Relationship Id="rId115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6272.xml"/><Relationship Id="rId19" Type="http://schemas.openxmlformats.org/officeDocument/2006/relationships/image" Target="NULL"/><Relationship Id="rId14" Type="http://schemas.openxmlformats.org/officeDocument/2006/relationships/customXml" Target="../ink/ink6238.xml"/><Relationship Id="rId30" Type="http://schemas.openxmlformats.org/officeDocument/2006/relationships/customXml" Target="../ink/ink6246.xml"/><Relationship Id="rId35" Type="http://schemas.openxmlformats.org/officeDocument/2006/relationships/image" Target="NULL"/><Relationship Id="rId56" Type="http://schemas.openxmlformats.org/officeDocument/2006/relationships/customXml" Target="../ink/ink6259.xml"/><Relationship Id="rId77" Type="http://schemas.openxmlformats.org/officeDocument/2006/relationships/image" Target="NULL"/><Relationship Id="rId100" Type="http://schemas.openxmlformats.org/officeDocument/2006/relationships/customXml" Target="../ink/ink6281.xml"/><Relationship Id="rId105" Type="http://schemas.openxmlformats.org/officeDocument/2006/relationships/image" Target="NULL"/><Relationship Id="rId8" Type="http://schemas.openxmlformats.org/officeDocument/2006/relationships/customXml" Target="../ink/ink6235.xml"/><Relationship Id="rId51" Type="http://schemas.openxmlformats.org/officeDocument/2006/relationships/image" Target="NULL"/><Relationship Id="rId72" Type="http://schemas.openxmlformats.org/officeDocument/2006/relationships/customXml" Target="../ink/ink6267.xml"/><Relationship Id="rId93" Type="http://schemas.openxmlformats.org/officeDocument/2006/relationships/image" Target="NULL"/><Relationship Id="rId98" Type="http://schemas.openxmlformats.org/officeDocument/2006/relationships/customXml" Target="../ink/ink6280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6254.xml"/><Relationship Id="rId67" Type="http://schemas.openxmlformats.org/officeDocument/2006/relationships/image" Target="NULL"/><Relationship Id="rId20" Type="http://schemas.openxmlformats.org/officeDocument/2006/relationships/customXml" Target="../ink/ink6241.xml"/><Relationship Id="rId41" Type="http://schemas.openxmlformats.org/officeDocument/2006/relationships/image" Target="NULL"/><Relationship Id="rId62" Type="http://schemas.openxmlformats.org/officeDocument/2006/relationships/customXml" Target="../ink/ink6262.xml"/><Relationship Id="rId83" Type="http://schemas.openxmlformats.org/officeDocument/2006/relationships/image" Target="NULL"/><Relationship Id="rId88" Type="http://schemas.openxmlformats.org/officeDocument/2006/relationships/customXml" Target="../ink/ink6275.xml"/><Relationship Id="rId111" Type="http://schemas.openxmlformats.org/officeDocument/2006/relationships/image" Target="NULL"/></Relationships>
</file>

<file path=ppt/slides/_rels/slide131.xml.rels><?xml version="1.0" encoding="UTF-8" standalone="yes"?>
<Relationships xmlns="http://schemas.openxmlformats.org/package/2006/relationships"><Relationship Id="rId8" Type="http://schemas.openxmlformats.org/officeDocument/2006/relationships/customXml" Target="../ink/ink6292.xml"/><Relationship Id="rId13" Type="http://schemas.openxmlformats.org/officeDocument/2006/relationships/image" Target="NULL"/><Relationship Id="rId18" Type="http://schemas.openxmlformats.org/officeDocument/2006/relationships/customXml" Target="../ink/ink6297.xml"/><Relationship Id="rId3" Type="http://schemas.openxmlformats.org/officeDocument/2006/relationships/image" Target="NULL"/><Relationship Id="rId21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customXml" Target="../ink/ink6294.xml"/><Relationship Id="rId17" Type="http://schemas.openxmlformats.org/officeDocument/2006/relationships/image" Target="NULL"/><Relationship Id="rId2" Type="http://schemas.openxmlformats.org/officeDocument/2006/relationships/customXml" Target="../ink/ink6289.xml"/><Relationship Id="rId16" Type="http://schemas.openxmlformats.org/officeDocument/2006/relationships/customXml" Target="../ink/ink6296.xml"/><Relationship Id="rId20" Type="http://schemas.openxmlformats.org/officeDocument/2006/relationships/customXml" Target="../ink/ink629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91.xml"/><Relationship Id="rId11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10" Type="http://schemas.openxmlformats.org/officeDocument/2006/relationships/customXml" Target="../ink/ink6293.xml"/><Relationship Id="rId19" Type="http://schemas.openxmlformats.org/officeDocument/2006/relationships/image" Target="NULL"/><Relationship Id="rId4" Type="http://schemas.openxmlformats.org/officeDocument/2006/relationships/customXml" Target="../ink/ink6290.xml"/><Relationship Id="rId9" Type="http://schemas.openxmlformats.org/officeDocument/2006/relationships/image" Target="NULL"/><Relationship Id="rId14" Type="http://schemas.openxmlformats.org/officeDocument/2006/relationships/customXml" Target="../ink/ink6295.xml"/></Relationships>
</file>

<file path=ppt/slides/_rels/slide132.xml.rels><?xml version="1.0" encoding="UTF-8" standalone="yes"?>
<Relationships xmlns="http://schemas.openxmlformats.org/package/2006/relationships"><Relationship Id="rId8" Type="http://schemas.openxmlformats.org/officeDocument/2006/relationships/customXml" Target="../ink/ink6302.xml"/><Relationship Id="rId13" Type="http://schemas.openxmlformats.org/officeDocument/2006/relationships/image" Target="NULL"/><Relationship Id="rId18" Type="http://schemas.openxmlformats.org/officeDocument/2006/relationships/customXml" Target="../ink/ink6307.xml"/><Relationship Id="rId3" Type="http://schemas.openxmlformats.org/officeDocument/2006/relationships/image" Target="NULL"/><Relationship Id="rId21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customXml" Target="../ink/ink6304.xml"/><Relationship Id="rId17" Type="http://schemas.openxmlformats.org/officeDocument/2006/relationships/image" Target="NULL"/><Relationship Id="rId2" Type="http://schemas.openxmlformats.org/officeDocument/2006/relationships/customXml" Target="../ink/ink6299.xml"/><Relationship Id="rId16" Type="http://schemas.openxmlformats.org/officeDocument/2006/relationships/customXml" Target="../ink/ink6306.xml"/><Relationship Id="rId20" Type="http://schemas.openxmlformats.org/officeDocument/2006/relationships/customXml" Target="../ink/ink630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301.xml"/><Relationship Id="rId11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10" Type="http://schemas.openxmlformats.org/officeDocument/2006/relationships/customXml" Target="../ink/ink6303.xml"/><Relationship Id="rId19" Type="http://schemas.openxmlformats.org/officeDocument/2006/relationships/image" Target="NULL"/><Relationship Id="rId4" Type="http://schemas.openxmlformats.org/officeDocument/2006/relationships/customXml" Target="../ink/ink6300.xml"/><Relationship Id="rId9" Type="http://schemas.openxmlformats.org/officeDocument/2006/relationships/image" Target="NULL"/><Relationship Id="rId14" Type="http://schemas.openxmlformats.org/officeDocument/2006/relationships/customXml" Target="../ink/ink6305.xml"/><Relationship Id="rId22" Type="http://schemas.openxmlformats.org/officeDocument/2006/relationships/customXml" Target="../ink/ink6309.xml"/></Relationships>
</file>

<file path=ppt/slides/_rels/slide133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6318.xml"/><Relationship Id="rId26" Type="http://schemas.openxmlformats.org/officeDocument/2006/relationships/customXml" Target="../ink/ink6322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6326.xml"/><Relationship Id="rId7" Type="http://schemas.openxmlformats.org/officeDocument/2006/relationships/image" Target="NULL"/><Relationship Id="rId2" Type="http://schemas.openxmlformats.org/officeDocument/2006/relationships/customXml" Target="../ink/ink6310.xml"/><Relationship Id="rId16" Type="http://schemas.openxmlformats.org/officeDocument/2006/relationships/customXml" Target="../ink/ink6317.xml"/><Relationship Id="rId20" Type="http://schemas.openxmlformats.org/officeDocument/2006/relationships/customXml" Target="../ink/ink6319.xml"/><Relationship Id="rId29" Type="http://schemas.openxmlformats.org/officeDocument/2006/relationships/image" Target="NULL"/><Relationship Id="rId41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312.xml"/><Relationship Id="rId11" Type="http://schemas.openxmlformats.org/officeDocument/2006/relationships/image" Target="NULL"/><Relationship Id="rId24" Type="http://schemas.openxmlformats.org/officeDocument/2006/relationships/customXml" Target="../ink/ink6321.xml"/><Relationship Id="rId32" Type="http://schemas.openxmlformats.org/officeDocument/2006/relationships/customXml" Target="../ink/ink6325.xml"/><Relationship Id="rId37" Type="http://schemas.openxmlformats.org/officeDocument/2006/relationships/image" Target="NULL"/><Relationship Id="rId40" Type="http://schemas.openxmlformats.org/officeDocument/2006/relationships/customXml" Target="../ink/ink6329.xm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6323.xml"/><Relationship Id="rId36" Type="http://schemas.openxmlformats.org/officeDocument/2006/relationships/customXml" Target="../ink/ink6327.xml"/><Relationship Id="rId10" Type="http://schemas.openxmlformats.org/officeDocument/2006/relationships/customXml" Target="../ink/ink6314.xml"/><Relationship Id="rId19" Type="http://schemas.openxmlformats.org/officeDocument/2006/relationships/image" Target="NULL"/><Relationship Id="rId31" Type="http://schemas.openxmlformats.org/officeDocument/2006/relationships/image" Target="NULL"/><Relationship Id="rId4" Type="http://schemas.openxmlformats.org/officeDocument/2006/relationships/customXml" Target="../ink/ink6311.xml"/><Relationship Id="rId9" Type="http://schemas.openxmlformats.org/officeDocument/2006/relationships/image" Target="NULL"/><Relationship Id="rId14" Type="http://schemas.openxmlformats.org/officeDocument/2006/relationships/customXml" Target="../ink/ink6316.xml"/><Relationship Id="rId22" Type="http://schemas.openxmlformats.org/officeDocument/2006/relationships/customXml" Target="../ink/ink6320.xml"/><Relationship Id="rId27" Type="http://schemas.openxmlformats.org/officeDocument/2006/relationships/image" Target="NULL"/><Relationship Id="rId30" Type="http://schemas.openxmlformats.org/officeDocument/2006/relationships/customXml" Target="../ink/ink6324.xml"/><Relationship Id="rId35" Type="http://schemas.openxmlformats.org/officeDocument/2006/relationships/image" Target="NULL"/><Relationship Id="rId8" Type="http://schemas.openxmlformats.org/officeDocument/2006/relationships/customXml" Target="../ink/ink6313.xml"/><Relationship Id="rId3" Type="http://schemas.openxmlformats.org/officeDocument/2006/relationships/image" Target="NULL"/><Relationship Id="rId12" Type="http://schemas.openxmlformats.org/officeDocument/2006/relationships/customXml" Target="../ink/ink6315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6328.xml"/></Relationships>
</file>

<file path=ppt/slides/_rels/slide13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342.xml"/><Relationship Id="rId21" Type="http://schemas.openxmlformats.org/officeDocument/2006/relationships/image" Target="NULL"/><Relationship Id="rId42" Type="http://schemas.openxmlformats.org/officeDocument/2006/relationships/customXml" Target="../ink/ink6350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6363.xml"/><Relationship Id="rId16" Type="http://schemas.openxmlformats.org/officeDocument/2006/relationships/customXml" Target="../ink/ink6337.xml"/><Relationship Id="rId11" Type="http://schemas.openxmlformats.org/officeDocument/2006/relationships/image" Target="NULL"/><Relationship Id="rId24" Type="http://schemas.openxmlformats.org/officeDocument/2006/relationships/customXml" Target="../ink/ink6341.xml"/><Relationship Id="rId32" Type="http://schemas.openxmlformats.org/officeDocument/2006/relationships/customXml" Target="../ink/ink6345.xml"/><Relationship Id="rId37" Type="http://schemas.openxmlformats.org/officeDocument/2006/relationships/image" Target="NULL"/><Relationship Id="rId40" Type="http://schemas.openxmlformats.org/officeDocument/2006/relationships/customXml" Target="../ink/ink6349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6358.xml"/><Relationship Id="rId66" Type="http://schemas.openxmlformats.org/officeDocument/2006/relationships/customXml" Target="../ink/ink6362.xml"/><Relationship Id="rId74" Type="http://schemas.openxmlformats.org/officeDocument/2006/relationships/customXml" Target="../ink/ink6367.xm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6336.xml"/><Relationship Id="rId22" Type="http://schemas.openxmlformats.org/officeDocument/2006/relationships/customXml" Target="../ink/ink6340.xml"/><Relationship Id="rId27" Type="http://schemas.openxmlformats.org/officeDocument/2006/relationships/image" Target="NULL"/><Relationship Id="rId30" Type="http://schemas.openxmlformats.org/officeDocument/2006/relationships/customXml" Target="../ink/ink6344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6353.xml"/><Relationship Id="rId56" Type="http://schemas.openxmlformats.org/officeDocument/2006/relationships/customXml" Target="../ink/ink6357.xml"/><Relationship Id="rId64" Type="http://schemas.openxmlformats.org/officeDocument/2006/relationships/customXml" Target="../ink/ink6361.xml"/><Relationship Id="rId69" Type="http://schemas.openxmlformats.org/officeDocument/2006/relationships/image" Target="NULL"/><Relationship Id="rId77" Type="http://schemas.openxmlformats.org/officeDocument/2006/relationships/image" Target="NULL"/><Relationship Id="rId8" Type="http://schemas.openxmlformats.org/officeDocument/2006/relationships/customXml" Target="../ink/ink6333.xml"/><Relationship Id="rId51" Type="http://schemas.openxmlformats.org/officeDocument/2006/relationships/image" Target="NULL"/><Relationship Id="rId72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6335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6348.xml"/><Relationship Id="rId46" Type="http://schemas.openxmlformats.org/officeDocument/2006/relationships/customXml" Target="../ink/ink6352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6339.xml"/><Relationship Id="rId41" Type="http://schemas.openxmlformats.org/officeDocument/2006/relationships/image" Target="NULL"/><Relationship Id="rId54" Type="http://schemas.openxmlformats.org/officeDocument/2006/relationships/customXml" Target="../ink/ink6356.xml"/><Relationship Id="rId62" Type="http://schemas.openxmlformats.org/officeDocument/2006/relationships/customXml" Target="../ink/ink6360.xml"/><Relationship Id="rId70" Type="http://schemas.openxmlformats.org/officeDocument/2006/relationships/customXml" Target="../ink/ink6364.xml"/><Relationship Id="rId75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332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6343.xml"/><Relationship Id="rId36" Type="http://schemas.openxmlformats.org/officeDocument/2006/relationships/customXml" Target="../ink/ink6347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6334.xml"/><Relationship Id="rId31" Type="http://schemas.openxmlformats.org/officeDocument/2006/relationships/image" Target="NULL"/><Relationship Id="rId44" Type="http://schemas.openxmlformats.org/officeDocument/2006/relationships/customXml" Target="../ink/ink6351.xml"/><Relationship Id="rId52" Type="http://schemas.openxmlformats.org/officeDocument/2006/relationships/customXml" Target="../ink/ink6355.xml"/><Relationship Id="rId60" Type="http://schemas.openxmlformats.org/officeDocument/2006/relationships/customXml" Target="../ink/ink6359.xml"/><Relationship Id="rId65" Type="http://schemas.openxmlformats.org/officeDocument/2006/relationships/image" Target="NULL"/><Relationship Id="rId73" Type="http://schemas.openxmlformats.org/officeDocument/2006/relationships/customXml" Target="../ink/ink6366.xml"/><Relationship Id="rId4" Type="http://schemas.openxmlformats.org/officeDocument/2006/relationships/customXml" Target="../ink/ink6331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6338.xml"/><Relationship Id="rId39" Type="http://schemas.openxmlformats.org/officeDocument/2006/relationships/image" Target="NULL"/><Relationship Id="rId34" Type="http://schemas.openxmlformats.org/officeDocument/2006/relationships/customXml" Target="../ink/ink6346.xml"/><Relationship Id="rId50" Type="http://schemas.openxmlformats.org/officeDocument/2006/relationships/customXml" Target="../ink/ink6354.xml"/><Relationship Id="rId55" Type="http://schemas.openxmlformats.org/officeDocument/2006/relationships/image" Target="NULL"/><Relationship Id="rId76" Type="http://schemas.openxmlformats.org/officeDocument/2006/relationships/customXml" Target="../ink/ink6368.xml"/><Relationship Id="rId7" Type="http://schemas.openxmlformats.org/officeDocument/2006/relationships/image" Target="NULL"/><Relationship Id="rId71" Type="http://schemas.openxmlformats.org/officeDocument/2006/relationships/customXml" Target="../ink/ink6365.xml"/><Relationship Id="rId2" Type="http://schemas.openxmlformats.org/officeDocument/2006/relationships/customXml" Target="../ink/ink6330.xml"/><Relationship Id="rId29" Type="http://schemas.openxmlformats.org/officeDocument/2006/relationships/image" Target="NULL"/></Relationships>
</file>

<file path=ppt/slides/_rels/slide13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381.xml"/><Relationship Id="rId21" Type="http://schemas.openxmlformats.org/officeDocument/2006/relationships/image" Target="NULL"/><Relationship Id="rId42" Type="http://schemas.openxmlformats.org/officeDocument/2006/relationships/customXml" Target="../ink/ink6389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6402.xml"/><Relationship Id="rId16" Type="http://schemas.openxmlformats.org/officeDocument/2006/relationships/customXml" Target="../ink/ink6376.xml"/><Relationship Id="rId11" Type="http://schemas.openxmlformats.org/officeDocument/2006/relationships/image" Target="NULL"/><Relationship Id="rId32" Type="http://schemas.openxmlformats.org/officeDocument/2006/relationships/customXml" Target="../ink/ink6384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6397.xml"/><Relationship Id="rId74" Type="http://schemas.openxmlformats.org/officeDocument/2006/relationships/customXml" Target="../ink/ink6406.xml"/><Relationship Id="rId79" Type="http://schemas.openxmlformats.org/officeDocument/2006/relationships/image" Target="NULL"/><Relationship Id="rId5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6410.xml"/><Relationship Id="rId19" Type="http://schemas.openxmlformats.org/officeDocument/2006/relationships/image" Target="NULL"/><Relationship Id="rId14" Type="http://schemas.openxmlformats.org/officeDocument/2006/relationships/customXml" Target="../ink/ink6375.xml"/><Relationship Id="rId22" Type="http://schemas.openxmlformats.org/officeDocument/2006/relationships/customXml" Target="../ink/ink6379.xml"/><Relationship Id="rId27" Type="http://schemas.openxmlformats.org/officeDocument/2006/relationships/image" Target="NULL"/><Relationship Id="rId30" Type="http://schemas.openxmlformats.org/officeDocument/2006/relationships/customXml" Target="../ink/ink6383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6392.xml"/><Relationship Id="rId56" Type="http://schemas.openxmlformats.org/officeDocument/2006/relationships/customXml" Target="../ink/ink6396.xml"/><Relationship Id="rId64" Type="http://schemas.openxmlformats.org/officeDocument/2006/relationships/customXml" Target="../ink/ink6400.xml"/><Relationship Id="rId69" Type="http://schemas.openxmlformats.org/officeDocument/2006/relationships/image" Target="NULL"/><Relationship Id="rId77" Type="http://schemas.openxmlformats.org/officeDocument/2006/relationships/image" Target="NULL"/><Relationship Id="rId8" Type="http://schemas.openxmlformats.org/officeDocument/2006/relationships/customXml" Target="../ink/ink6372.xml"/><Relationship Id="rId51" Type="http://schemas.openxmlformats.org/officeDocument/2006/relationships/image" Target="NULL"/><Relationship Id="rId72" Type="http://schemas.openxmlformats.org/officeDocument/2006/relationships/image" Target="NULL"/><Relationship Id="rId80" Type="http://schemas.openxmlformats.org/officeDocument/2006/relationships/customXml" Target="../ink/ink6409.xml"/><Relationship Id="rId3" Type="http://schemas.openxmlformats.org/officeDocument/2006/relationships/image" Target="NULL"/><Relationship Id="rId12" Type="http://schemas.openxmlformats.org/officeDocument/2006/relationships/customXml" Target="../ink/ink6374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6387.xml"/><Relationship Id="rId46" Type="http://schemas.openxmlformats.org/officeDocument/2006/relationships/customXml" Target="../ink/ink6391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6378.xml"/><Relationship Id="rId41" Type="http://schemas.openxmlformats.org/officeDocument/2006/relationships/image" Target="NULL"/><Relationship Id="rId54" Type="http://schemas.openxmlformats.org/officeDocument/2006/relationships/customXml" Target="../ink/ink6395.xml"/><Relationship Id="rId62" Type="http://schemas.openxmlformats.org/officeDocument/2006/relationships/customXml" Target="../ink/ink6399.xml"/><Relationship Id="rId70" Type="http://schemas.openxmlformats.org/officeDocument/2006/relationships/customXml" Target="../ink/ink6403.xml"/><Relationship Id="rId75" Type="http://schemas.openxmlformats.org/officeDocument/2006/relationships/image" Target="NULL"/><Relationship Id="rId83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371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6382.xml"/><Relationship Id="rId36" Type="http://schemas.openxmlformats.org/officeDocument/2006/relationships/customXml" Target="../ink/ink6386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6373.xml"/><Relationship Id="rId31" Type="http://schemas.openxmlformats.org/officeDocument/2006/relationships/image" Target="NULL"/><Relationship Id="rId44" Type="http://schemas.openxmlformats.org/officeDocument/2006/relationships/customXml" Target="../ink/ink6390.xml"/><Relationship Id="rId52" Type="http://schemas.openxmlformats.org/officeDocument/2006/relationships/customXml" Target="../ink/ink6394.xml"/><Relationship Id="rId60" Type="http://schemas.openxmlformats.org/officeDocument/2006/relationships/customXml" Target="../ink/ink6398.xml"/><Relationship Id="rId65" Type="http://schemas.openxmlformats.org/officeDocument/2006/relationships/image" Target="NULL"/><Relationship Id="rId73" Type="http://schemas.openxmlformats.org/officeDocument/2006/relationships/customXml" Target="../ink/ink6405.xml"/><Relationship Id="rId78" Type="http://schemas.openxmlformats.org/officeDocument/2006/relationships/customXml" Target="../ink/ink6408.xml"/><Relationship Id="rId81" Type="http://schemas.openxmlformats.org/officeDocument/2006/relationships/image" Target="NULL"/><Relationship Id="rId4" Type="http://schemas.openxmlformats.org/officeDocument/2006/relationships/customXml" Target="../ink/ink6370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6377.xml"/><Relationship Id="rId39" Type="http://schemas.openxmlformats.org/officeDocument/2006/relationships/image" Target="NULL"/><Relationship Id="rId34" Type="http://schemas.openxmlformats.org/officeDocument/2006/relationships/customXml" Target="../ink/ink6385.xml"/><Relationship Id="rId50" Type="http://schemas.openxmlformats.org/officeDocument/2006/relationships/customXml" Target="../ink/ink6393.xml"/><Relationship Id="rId55" Type="http://schemas.openxmlformats.org/officeDocument/2006/relationships/image" Target="NULL"/><Relationship Id="rId76" Type="http://schemas.openxmlformats.org/officeDocument/2006/relationships/customXml" Target="../ink/ink6407.xml"/><Relationship Id="rId7" Type="http://schemas.openxmlformats.org/officeDocument/2006/relationships/image" Target="NULL"/><Relationship Id="rId71" Type="http://schemas.openxmlformats.org/officeDocument/2006/relationships/customXml" Target="../ink/ink6404.xml"/><Relationship Id="rId2" Type="http://schemas.openxmlformats.org/officeDocument/2006/relationships/customXml" Target="../ink/ink6369.xml"/><Relationship Id="rId29" Type="http://schemas.openxmlformats.org/officeDocument/2006/relationships/image" Target="NULL"/><Relationship Id="rId24" Type="http://schemas.openxmlformats.org/officeDocument/2006/relationships/customXml" Target="../ink/ink6380.xml"/><Relationship Id="rId40" Type="http://schemas.openxmlformats.org/officeDocument/2006/relationships/customXml" Target="../ink/ink6388.xml"/><Relationship Id="rId45" Type="http://schemas.openxmlformats.org/officeDocument/2006/relationships/image" Target="NULL"/><Relationship Id="rId66" Type="http://schemas.openxmlformats.org/officeDocument/2006/relationships/customXml" Target="../ink/ink6401.xml"/></Relationships>
</file>

<file path=ppt/slides/_rels/slide13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423.xml"/><Relationship Id="rId21" Type="http://schemas.openxmlformats.org/officeDocument/2006/relationships/image" Target="NULL"/><Relationship Id="rId42" Type="http://schemas.openxmlformats.org/officeDocument/2006/relationships/customXml" Target="../ink/ink6431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6444.xml"/><Relationship Id="rId84" Type="http://schemas.openxmlformats.org/officeDocument/2006/relationships/customXml" Target="../ink/ink6453.xml"/><Relationship Id="rId89" Type="http://schemas.openxmlformats.org/officeDocument/2006/relationships/image" Target="NULL"/><Relationship Id="rId16" Type="http://schemas.openxmlformats.org/officeDocument/2006/relationships/customXml" Target="../ink/ink6418.xml"/><Relationship Id="rId11" Type="http://schemas.openxmlformats.org/officeDocument/2006/relationships/image" Target="NULL"/><Relationship Id="rId32" Type="http://schemas.openxmlformats.org/officeDocument/2006/relationships/customXml" Target="../ink/ink6426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6439.xml"/><Relationship Id="rId74" Type="http://schemas.openxmlformats.org/officeDocument/2006/relationships/customXml" Target="../ink/ink6448.xml"/><Relationship Id="rId79" Type="http://schemas.openxmlformats.org/officeDocument/2006/relationships/image" Target="NULL"/><Relationship Id="rId5" Type="http://schemas.openxmlformats.org/officeDocument/2006/relationships/image" Target="NULL"/><Relationship Id="rId14" Type="http://schemas.openxmlformats.org/officeDocument/2006/relationships/customXml" Target="../ink/ink6417.xml"/><Relationship Id="rId22" Type="http://schemas.openxmlformats.org/officeDocument/2006/relationships/customXml" Target="../ink/ink6421.xml"/><Relationship Id="rId27" Type="http://schemas.openxmlformats.org/officeDocument/2006/relationships/image" Target="NULL"/><Relationship Id="rId30" Type="http://schemas.openxmlformats.org/officeDocument/2006/relationships/customXml" Target="../ink/ink6425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6434.xml"/><Relationship Id="rId56" Type="http://schemas.openxmlformats.org/officeDocument/2006/relationships/customXml" Target="../ink/ink6438.xml"/><Relationship Id="rId64" Type="http://schemas.openxmlformats.org/officeDocument/2006/relationships/customXml" Target="../ink/ink6442.xml"/><Relationship Id="rId69" Type="http://schemas.openxmlformats.org/officeDocument/2006/relationships/image" Target="NULL"/><Relationship Id="rId77" Type="http://schemas.openxmlformats.org/officeDocument/2006/relationships/image" Target="NULL"/><Relationship Id="rId8" Type="http://schemas.openxmlformats.org/officeDocument/2006/relationships/customXml" Target="../ink/ink6414.xml"/><Relationship Id="rId51" Type="http://schemas.openxmlformats.org/officeDocument/2006/relationships/image" Target="NULL"/><Relationship Id="rId72" Type="http://schemas.openxmlformats.org/officeDocument/2006/relationships/image" Target="NULL"/><Relationship Id="rId80" Type="http://schemas.openxmlformats.org/officeDocument/2006/relationships/customXml" Target="../ink/ink6451.xml"/><Relationship Id="rId85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6416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6429.xml"/><Relationship Id="rId46" Type="http://schemas.openxmlformats.org/officeDocument/2006/relationships/customXml" Target="../ink/ink6433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6420.xml"/><Relationship Id="rId41" Type="http://schemas.openxmlformats.org/officeDocument/2006/relationships/image" Target="NULL"/><Relationship Id="rId54" Type="http://schemas.openxmlformats.org/officeDocument/2006/relationships/customXml" Target="../ink/ink6437.xml"/><Relationship Id="rId62" Type="http://schemas.openxmlformats.org/officeDocument/2006/relationships/customXml" Target="../ink/ink6441.xml"/><Relationship Id="rId70" Type="http://schemas.openxmlformats.org/officeDocument/2006/relationships/customXml" Target="../ink/ink6445.xml"/><Relationship Id="rId75" Type="http://schemas.openxmlformats.org/officeDocument/2006/relationships/image" Target="NULL"/><Relationship Id="rId83" Type="http://schemas.openxmlformats.org/officeDocument/2006/relationships/image" Target="NULL"/><Relationship Id="rId88" Type="http://schemas.openxmlformats.org/officeDocument/2006/relationships/customXml" Target="../ink/ink645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413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6424.xml"/><Relationship Id="rId36" Type="http://schemas.openxmlformats.org/officeDocument/2006/relationships/customXml" Target="../ink/ink6428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6415.xml"/><Relationship Id="rId31" Type="http://schemas.openxmlformats.org/officeDocument/2006/relationships/image" Target="NULL"/><Relationship Id="rId44" Type="http://schemas.openxmlformats.org/officeDocument/2006/relationships/customXml" Target="../ink/ink6432.xml"/><Relationship Id="rId52" Type="http://schemas.openxmlformats.org/officeDocument/2006/relationships/customXml" Target="../ink/ink6436.xml"/><Relationship Id="rId60" Type="http://schemas.openxmlformats.org/officeDocument/2006/relationships/customXml" Target="../ink/ink6440.xml"/><Relationship Id="rId65" Type="http://schemas.openxmlformats.org/officeDocument/2006/relationships/image" Target="NULL"/><Relationship Id="rId73" Type="http://schemas.openxmlformats.org/officeDocument/2006/relationships/customXml" Target="../ink/ink6447.xml"/><Relationship Id="rId78" Type="http://schemas.openxmlformats.org/officeDocument/2006/relationships/customXml" Target="../ink/ink6450.xml"/><Relationship Id="rId81" Type="http://schemas.openxmlformats.org/officeDocument/2006/relationships/image" Target="NULL"/><Relationship Id="rId86" Type="http://schemas.openxmlformats.org/officeDocument/2006/relationships/customXml" Target="../ink/ink6454.xml"/><Relationship Id="rId4" Type="http://schemas.openxmlformats.org/officeDocument/2006/relationships/customXml" Target="../ink/ink6412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6419.xml"/><Relationship Id="rId39" Type="http://schemas.openxmlformats.org/officeDocument/2006/relationships/image" Target="NULL"/><Relationship Id="rId34" Type="http://schemas.openxmlformats.org/officeDocument/2006/relationships/customXml" Target="../ink/ink6427.xml"/><Relationship Id="rId50" Type="http://schemas.openxmlformats.org/officeDocument/2006/relationships/customXml" Target="../ink/ink6435.xml"/><Relationship Id="rId55" Type="http://schemas.openxmlformats.org/officeDocument/2006/relationships/image" Target="NULL"/><Relationship Id="rId76" Type="http://schemas.openxmlformats.org/officeDocument/2006/relationships/customXml" Target="../ink/ink6449.xml"/><Relationship Id="rId7" Type="http://schemas.openxmlformats.org/officeDocument/2006/relationships/image" Target="NULL"/><Relationship Id="rId71" Type="http://schemas.openxmlformats.org/officeDocument/2006/relationships/customXml" Target="../ink/ink6446.xml"/><Relationship Id="rId2" Type="http://schemas.openxmlformats.org/officeDocument/2006/relationships/customXml" Target="../ink/ink6411.xml"/><Relationship Id="rId29" Type="http://schemas.openxmlformats.org/officeDocument/2006/relationships/image" Target="NULL"/><Relationship Id="rId24" Type="http://schemas.openxmlformats.org/officeDocument/2006/relationships/customXml" Target="../ink/ink6422.xml"/><Relationship Id="rId40" Type="http://schemas.openxmlformats.org/officeDocument/2006/relationships/customXml" Target="../ink/ink6430.xml"/><Relationship Id="rId45" Type="http://schemas.openxmlformats.org/officeDocument/2006/relationships/image" Target="NULL"/><Relationship Id="rId66" Type="http://schemas.openxmlformats.org/officeDocument/2006/relationships/customXml" Target="../ink/ink6443.xml"/><Relationship Id="rId8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6452.xml"/><Relationship Id="rId19" Type="http://schemas.openxmlformats.org/officeDocument/2006/relationships/image" Target="NULL"/></Relationships>
</file>

<file path=ppt/slides/_rels/slide13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468.xml"/><Relationship Id="rId21" Type="http://schemas.openxmlformats.org/officeDocument/2006/relationships/image" Target="NULL"/><Relationship Id="rId42" Type="http://schemas.openxmlformats.org/officeDocument/2006/relationships/customXml" Target="../ink/ink6476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6489.xml"/><Relationship Id="rId84" Type="http://schemas.openxmlformats.org/officeDocument/2006/relationships/customXml" Target="../ink/ink6498.xml"/><Relationship Id="rId89" Type="http://schemas.openxmlformats.org/officeDocument/2006/relationships/image" Target="NULL"/><Relationship Id="rId16" Type="http://schemas.openxmlformats.org/officeDocument/2006/relationships/customXml" Target="../ink/ink6463.xml"/><Relationship Id="rId11" Type="http://schemas.openxmlformats.org/officeDocument/2006/relationships/image" Target="NULL"/><Relationship Id="rId32" Type="http://schemas.openxmlformats.org/officeDocument/2006/relationships/customXml" Target="../ink/ink6471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6484.xml"/><Relationship Id="rId74" Type="http://schemas.openxmlformats.org/officeDocument/2006/relationships/customXml" Target="../ink/ink6493.xml"/><Relationship Id="rId79" Type="http://schemas.openxmlformats.org/officeDocument/2006/relationships/image" Target="NULL"/><Relationship Id="rId5" Type="http://schemas.openxmlformats.org/officeDocument/2006/relationships/image" Target="NULL"/><Relationship Id="rId90" Type="http://schemas.openxmlformats.org/officeDocument/2006/relationships/customXml" Target="../ink/ink6501.xml"/><Relationship Id="rId14" Type="http://schemas.openxmlformats.org/officeDocument/2006/relationships/customXml" Target="../ink/ink6462.xml"/><Relationship Id="rId22" Type="http://schemas.openxmlformats.org/officeDocument/2006/relationships/customXml" Target="../ink/ink6466.xml"/><Relationship Id="rId27" Type="http://schemas.openxmlformats.org/officeDocument/2006/relationships/image" Target="NULL"/><Relationship Id="rId30" Type="http://schemas.openxmlformats.org/officeDocument/2006/relationships/customXml" Target="../ink/ink6470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6479.xml"/><Relationship Id="rId56" Type="http://schemas.openxmlformats.org/officeDocument/2006/relationships/customXml" Target="../ink/ink6483.xml"/><Relationship Id="rId64" Type="http://schemas.openxmlformats.org/officeDocument/2006/relationships/customXml" Target="../ink/ink6487.xml"/><Relationship Id="rId69" Type="http://schemas.openxmlformats.org/officeDocument/2006/relationships/image" Target="NULL"/><Relationship Id="rId77" Type="http://schemas.openxmlformats.org/officeDocument/2006/relationships/image" Target="NULL"/><Relationship Id="rId8" Type="http://schemas.openxmlformats.org/officeDocument/2006/relationships/customXml" Target="../ink/ink6459.xml"/><Relationship Id="rId51" Type="http://schemas.openxmlformats.org/officeDocument/2006/relationships/image" Target="NULL"/><Relationship Id="rId72" Type="http://schemas.openxmlformats.org/officeDocument/2006/relationships/image" Target="NULL"/><Relationship Id="rId80" Type="http://schemas.openxmlformats.org/officeDocument/2006/relationships/customXml" Target="../ink/ink6496.xml"/><Relationship Id="rId85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6461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6474.xml"/><Relationship Id="rId46" Type="http://schemas.openxmlformats.org/officeDocument/2006/relationships/customXml" Target="../ink/ink6478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6465.xml"/><Relationship Id="rId41" Type="http://schemas.openxmlformats.org/officeDocument/2006/relationships/image" Target="NULL"/><Relationship Id="rId54" Type="http://schemas.openxmlformats.org/officeDocument/2006/relationships/customXml" Target="../ink/ink6482.xml"/><Relationship Id="rId62" Type="http://schemas.openxmlformats.org/officeDocument/2006/relationships/customXml" Target="../ink/ink6486.xml"/><Relationship Id="rId70" Type="http://schemas.openxmlformats.org/officeDocument/2006/relationships/customXml" Target="../ink/ink6490.xml"/><Relationship Id="rId75" Type="http://schemas.openxmlformats.org/officeDocument/2006/relationships/image" Target="NULL"/><Relationship Id="rId83" Type="http://schemas.openxmlformats.org/officeDocument/2006/relationships/image" Target="NULL"/><Relationship Id="rId88" Type="http://schemas.openxmlformats.org/officeDocument/2006/relationships/customXml" Target="../ink/ink6500.xml"/><Relationship Id="rId91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458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6469.xml"/><Relationship Id="rId36" Type="http://schemas.openxmlformats.org/officeDocument/2006/relationships/customXml" Target="../ink/ink6473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6460.xml"/><Relationship Id="rId31" Type="http://schemas.openxmlformats.org/officeDocument/2006/relationships/image" Target="NULL"/><Relationship Id="rId44" Type="http://schemas.openxmlformats.org/officeDocument/2006/relationships/customXml" Target="../ink/ink6477.xml"/><Relationship Id="rId52" Type="http://schemas.openxmlformats.org/officeDocument/2006/relationships/customXml" Target="../ink/ink6481.xml"/><Relationship Id="rId60" Type="http://schemas.openxmlformats.org/officeDocument/2006/relationships/customXml" Target="../ink/ink6485.xml"/><Relationship Id="rId65" Type="http://schemas.openxmlformats.org/officeDocument/2006/relationships/image" Target="NULL"/><Relationship Id="rId73" Type="http://schemas.openxmlformats.org/officeDocument/2006/relationships/customXml" Target="../ink/ink6492.xml"/><Relationship Id="rId78" Type="http://schemas.openxmlformats.org/officeDocument/2006/relationships/customXml" Target="../ink/ink6495.xml"/><Relationship Id="rId81" Type="http://schemas.openxmlformats.org/officeDocument/2006/relationships/image" Target="NULL"/><Relationship Id="rId86" Type="http://schemas.openxmlformats.org/officeDocument/2006/relationships/customXml" Target="../ink/ink6499.xml"/><Relationship Id="rId4" Type="http://schemas.openxmlformats.org/officeDocument/2006/relationships/customXml" Target="../ink/ink6457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6464.xml"/><Relationship Id="rId39" Type="http://schemas.openxmlformats.org/officeDocument/2006/relationships/image" Target="NULL"/><Relationship Id="rId34" Type="http://schemas.openxmlformats.org/officeDocument/2006/relationships/customXml" Target="../ink/ink6472.xml"/><Relationship Id="rId50" Type="http://schemas.openxmlformats.org/officeDocument/2006/relationships/customXml" Target="../ink/ink6480.xml"/><Relationship Id="rId55" Type="http://schemas.openxmlformats.org/officeDocument/2006/relationships/image" Target="NULL"/><Relationship Id="rId76" Type="http://schemas.openxmlformats.org/officeDocument/2006/relationships/customXml" Target="../ink/ink6494.xml"/><Relationship Id="rId7" Type="http://schemas.openxmlformats.org/officeDocument/2006/relationships/image" Target="NULL"/><Relationship Id="rId71" Type="http://schemas.openxmlformats.org/officeDocument/2006/relationships/customXml" Target="../ink/ink6491.xml"/><Relationship Id="rId2" Type="http://schemas.openxmlformats.org/officeDocument/2006/relationships/customXml" Target="../ink/ink6456.xml"/><Relationship Id="rId29" Type="http://schemas.openxmlformats.org/officeDocument/2006/relationships/image" Target="NULL"/><Relationship Id="rId24" Type="http://schemas.openxmlformats.org/officeDocument/2006/relationships/customXml" Target="../ink/ink6467.xml"/><Relationship Id="rId40" Type="http://schemas.openxmlformats.org/officeDocument/2006/relationships/customXml" Target="../ink/ink6475.xml"/><Relationship Id="rId45" Type="http://schemas.openxmlformats.org/officeDocument/2006/relationships/image" Target="NULL"/><Relationship Id="rId66" Type="http://schemas.openxmlformats.org/officeDocument/2006/relationships/customXml" Target="../ink/ink6488.xml"/><Relationship Id="rId8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6497.xml"/><Relationship Id="rId19" Type="http://schemas.openxmlformats.org/officeDocument/2006/relationships/image" Target="NULL"/></Relationships>
</file>

<file path=ppt/slides/_rels/slide13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514.xml"/><Relationship Id="rId21" Type="http://schemas.openxmlformats.org/officeDocument/2006/relationships/image" Target="NULL"/><Relationship Id="rId42" Type="http://schemas.openxmlformats.org/officeDocument/2006/relationships/customXml" Target="../ink/ink6522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6535.xml"/><Relationship Id="rId84" Type="http://schemas.openxmlformats.org/officeDocument/2006/relationships/customXml" Target="../ink/ink6544.xml"/><Relationship Id="rId89" Type="http://schemas.openxmlformats.org/officeDocument/2006/relationships/image" Target="NULL"/><Relationship Id="rId16" Type="http://schemas.openxmlformats.org/officeDocument/2006/relationships/customXml" Target="../ink/ink6509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6517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6530.xml"/><Relationship Id="rId74" Type="http://schemas.openxmlformats.org/officeDocument/2006/relationships/customXml" Target="../ink/ink6539.xml"/><Relationship Id="rId79" Type="http://schemas.openxmlformats.org/officeDocument/2006/relationships/image" Target="NULL"/><Relationship Id="rId102" Type="http://schemas.openxmlformats.org/officeDocument/2006/relationships/customXml" Target="../ink/ink6553.xml"/><Relationship Id="rId5" Type="http://schemas.openxmlformats.org/officeDocument/2006/relationships/image" Target="NULL"/><Relationship Id="rId90" Type="http://schemas.openxmlformats.org/officeDocument/2006/relationships/customXml" Target="../ink/ink6547.xml"/><Relationship Id="rId95" Type="http://schemas.openxmlformats.org/officeDocument/2006/relationships/image" Target="NULL"/><Relationship Id="rId22" Type="http://schemas.openxmlformats.org/officeDocument/2006/relationships/customXml" Target="../ink/ink6512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6525.xml"/><Relationship Id="rId64" Type="http://schemas.openxmlformats.org/officeDocument/2006/relationships/customXml" Target="../ink/ink6533.xml"/><Relationship Id="rId69" Type="http://schemas.openxmlformats.org/officeDocument/2006/relationships/image" Target="NULL"/><Relationship Id="rId80" Type="http://schemas.openxmlformats.org/officeDocument/2006/relationships/customXml" Target="../ink/ink6542.xml"/><Relationship Id="rId85" Type="http://schemas.openxmlformats.org/officeDocument/2006/relationships/image" Target="NULL"/><Relationship Id="rId12" Type="http://schemas.openxmlformats.org/officeDocument/2006/relationships/customXml" Target="../ink/ink6507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6520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6556.xml"/><Relationship Id="rId54" Type="http://schemas.openxmlformats.org/officeDocument/2006/relationships/customXml" Target="../ink/ink6528.xml"/><Relationship Id="rId70" Type="http://schemas.openxmlformats.org/officeDocument/2006/relationships/customXml" Target="../ink/ink6536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655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504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6515.xml"/><Relationship Id="rId36" Type="http://schemas.openxmlformats.org/officeDocument/2006/relationships/customXml" Target="../ink/ink6519.xml"/><Relationship Id="rId49" Type="http://schemas.openxmlformats.org/officeDocument/2006/relationships/image" Target="NULL"/><Relationship Id="rId57" Type="http://schemas.openxmlformats.org/officeDocument/2006/relationships/image" Target="NULL"/><Relationship Id="rId106" Type="http://schemas.openxmlformats.org/officeDocument/2006/relationships/customXml" Target="../ink/ink6555.xml"/><Relationship Id="rId10" Type="http://schemas.openxmlformats.org/officeDocument/2006/relationships/customXml" Target="../ink/ink6506.xml"/><Relationship Id="rId31" Type="http://schemas.openxmlformats.org/officeDocument/2006/relationships/image" Target="NULL"/><Relationship Id="rId44" Type="http://schemas.openxmlformats.org/officeDocument/2006/relationships/customXml" Target="../ink/ink6523.xml"/><Relationship Id="rId52" Type="http://schemas.openxmlformats.org/officeDocument/2006/relationships/customXml" Target="../ink/ink6527.xml"/><Relationship Id="rId60" Type="http://schemas.openxmlformats.org/officeDocument/2006/relationships/customXml" Target="../ink/ink6531.xml"/><Relationship Id="rId65" Type="http://schemas.openxmlformats.org/officeDocument/2006/relationships/image" Target="NULL"/><Relationship Id="rId73" Type="http://schemas.openxmlformats.org/officeDocument/2006/relationships/customXml" Target="../ink/ink6538.xml"/><Relationship Id="rId78" Type="http://schemas.openxmlformats.org/officeDocument/2006/relationships/customXml" Target="../ink/ink6541.xml"/><Relationship Id="rId81" Type="http://schemas.openxmlformats.org/officeDocument/2006/relationships/image" Target="NULL"/><Relationship Id="rId86" Type="http://schemas.openxmlformats.org/officeDocument/2006/relationships/customXml" Target="../ink/ink6545.xml"/><Relationship Id="rId94" Type="http://schemas.openxmlformats.org/officeDocument/2006/relationships/customXml" Target="../ink/ink6549.xml"/><Relationship Id="rId99" Type="http://schemas.openxmlformats.org/officeDocument/2006/relationships/image" Target="NULL"/><Relationship Id="rId101" Type="http://schemas.openxmlformats.org/officeDocument/2006/relationships/image" Target="NULL"/><Relationship Id="rId4" Type="http://schemas.openxmlformats.org/officeDocument/2006/relationships/customXml" Target="../ink/ink6503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6510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6518.xml"/><Relationship Id="rId50" Type="http://schemas.openxmlformats.org/officeDocument/2006/relationships/customXml" Target="../ink/ink6526.xml"/><Relationship Id="rId55" Type="http://schemas.openxmlformats.org/officeDocument/2006/relationships/image" Target="NULL"/><Relationship Id="rId76" Type="http://schemas.openxmlformats.org/officeDocument/2006/relationships/customXml" Target="../ink/ink6540.xml"/><Relationship Id="rId97" Type="http://schemas.openxmlformats.org/officeDocument/2006/relationships/image" Target="NULL"/><Relationship Id="rId104" Type="http://schemas.openxmlformats.org/officeDocument/2006/relationships/customXml" Target="../ink/ink6554.xml"/><Relationship Id="rId7" Type="http://schemas.openxmlformats.org/officeDocument/2006/relationships/image" Target="NULL"/><Relationship Id="rId71" Type="http://schemas.openxmlformats.org/officeDocument/2006/relationships/customXml" Target="../ink/ink6537.xml"/><Relationship Id="rId92" Type="http://schemas.openxmlformats.org/officeDocument/2006/relationships/customXml" Target="../ink/ink6548.xml"/><Relationship Id="rId2" Type="http://schemas.openxmlformats.org/officeDocument/2006/relationships/customXml" Target="../ink/ink6502.xml"/><Relationship Id="rId29" Type="http://schemas.openxmlformats.org/officeDocument/2006/relationships/image" Target="NULL"/><Relationship Id="rId24" Type="http://schemas.openxmlformats.org/officeDocument/2006/relationships/customXml" Target="../ink/ink6513.xml"/><Relationship Id="rId40" Type="http://schemas.openxmlformats.org/officeDocument/2006/relationships/customXml" Target="../ink/ink6521.xml"/><Relationship Id="rId45" Type="http://schemas.openxmlformats.org/officeDocument/2006/relationships/image" Target="NULL"/><Relationship Id="rId66" Type="http://schemas.openxmlformats.org/officeDocument/2006/relationships/customXml" Target="../ink/ink6534.xml"/><Relationship Id="rId87" Type="http://schemas.openxmlformats.org/officeDocument/2006/relationships/image" Target="NULL"/><Relationship Id="rId110" Type="http://schemas.openxmlformats.org/officeDocument/2006/relationships/customXml" Target="../ink/ink6557.xml"/><Relationship Id="rId61" Type="http://schemas.openxmlformats.org/officeDocument/2006/relationships/image" Target="NULL"/><Relationship Id="rId82" Type="http://schemas.openxmlformats.org/officeDocument/2006/relationships/customXml" Target="../ink/ink6543.xml"/><Relationship Id="rId19" Type="http://schemas.openxmlformats.org/officeDocument/2006/relationships/image" Target="NULL"/><Relationship Id="rId14" Type="http://schemas.openxmlformats.org/officeDocument/2006/relationships/customXml" Target="../ink/ink6508.xml"/><Relationship Id="rId30" Type="http://schemas.openxmlformats.org/officeDocument/2006/relationships/customXml" Target="../ink/ink6516.xml"/><Relationship Id="rId35" Type="http://schemas.openxmlformats.org/officeDocument/2006/relationships/image" Target="NULL"/><Relationship Id="rId56" Type="http://schemas.openxmlformats.org/officeDocument/2006/relationships/customXml" Target="../ink/ink6529.xml"/><Relationship Id="rId77" Type="http://schemas.openxmlformats.org/officeDocument/2006/relationships/image" Target="NULL"/><Relationship Id="rId100" Type="http://schemas.openxmlformats.org/officeDocument/2006/relationships/customXml" Target="../ink/ink6552.xml"/><Relationship Id="rId105" Type="http://schemas.openxmlformats.org/officeDocument/2006/relationships/image" Target="NULL"/><Relationship Id="rId8" Type="http://schemas.openxmlformats.org/officeDocument/2006/relationships/customXml" Target="../ink/ink6505.xml"/><Relationship Id="rId51" Type="http://schemas.openxmlformats.org/officeDocument/2006/relationships/image" Target="NULL"/><Relationship Id="rId72" Type="http://schemas.openxmlformats.org/officeDocument/2006/relationships/image" Target="NULL"/><Relationship Id="rId93" Type="http://schemas.openxmlformats.org/officeDocument/2006/relationships/image" Target="NULL"/><Relationship Id="rId98" Type="http://schemas.openxmlformats.org/officeDocument/2006/relationships/customXml" Target="../ink/ink6551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6524.xml"/><Relationship Id="rId67" Type="http://schemas.openxmlformats.org/officeDocument/2006/relationships/image" Target="NULL"/><Relationship Id="rId20" Type="http://schemas.openxmlformats.org/officeDocument/2006/relationships/customXml" Target="../ink/ink6511.xml"/><Relationship Id="rId41" Type="http://schemas.openxmlformats.org/officeDocument/2006/relationships/image" Target="NULL"/><Relationship Id="rId62" Type="http://schemas.openxmlformats.org/officeDocument/2006/relationships/customXml" Target="../ink/ink6532.xml"/><Relationship Id="rId83" Type="http://schemas.openxmlformats.org/officeDocument/2006/relationships/image" Target="NULL"/><Relationship Id="rId88" Type="http://schemas.openxmlformats.org/officeDocument/2006/relationships/customXml" Target="../ink/ink6546.xml"/><Relationship Id="rId111" Type="http://schemas.openxmlformats.org/officeDocument/2006/relationships/image" Target="NULL"/></Relationships>
</file>

<file path=ppt/slides/_rels/slide139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6578.xml"/><Relationship Id="rId63" Type="http://schemas.openxmlformats.org/officeDocument/2006/relationships/image" Target="NULL"/><Relationship Id="rId84" Type="http://schemas.openxmlformats.org/officeDocument/2006/relationships/customXml" Target="../ink/ink6600.xml"/><Relationship Id="rId16" Type="http://schemas.openxmlformats.org/officeDocument/2006/relationships/customXml" Target="../ink/ink6565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6573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6586.xml"/><Relationship Id="rId74" Type="http://schemas.openxmlformats.org/officeDocument/2006/relationships/customXml" Target="../ink/ink6595.xml"/><Relationship Id="rId79" Type="http://schemas.openxmlformats.org/officeDocument/2006/relationships/image" Target="NULL"/><Relationship Id="rId102" Type="http://schemas.openxmlformats.org/officeDocument/2006/relationships/customXml" Target="../ink/ink6609.xml"/><Relationship Id="rId123" Type="http://schemas.openxmlformats.org/officeDocument/2006/relationships/image" Target="NULL"/><Relationship Id="rId128" Type="http://schemas.openxmlformats.org/officeDocument/2006/relationships/customXml" Target="../ink/ink6622.xml"/><Relationship Id="rId5" Type="http://schemas.openxmlformats.org/officeDocument/2006/relationships/image" Target="NULL"/><Relationship Id="rId90" Type="http://schemas.openxmlformats.org/officeDocument/2006/relationships/customXml" Target="../ink/ink6603.xml"/><Relationship Id="rId95" Type="http://schemas.openxmlformats.org/officeDocument/2006/relationships/image" Target="NULL"/><Relationship Id="rId22" Type="http://schemas.openxmlformats.org/officeDocument/2006/relationships/customXml" Target="../ink/ink6568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6581.xml"/><Relationship Id="rId64" Type="http://schemas.openxmlformats.org/officeDocument/2006/relationships/customXml" Target="../ink/ink6589.xml"/><Relationship Id="rId69" Type="http://schemas.openxmlformats.org/officeDocument/2006/relationships/image" Target="NULL"/><Relationship Id="rId113" Type="http://schemas.openxmlformats.org/officeDocument/2006/relationships/image" Target="NULL"/><Relationship Id="rId118" Type="http://schemas.openxmlformats.org/officeDocument/2006/relationships/customXml" Target="../ink/ink6617.xml"/><Relationship Id="rId134" Type="http://schemas.openxmlformats.org/officeDocument/2006/relationships/customXml" Target="../ink/ink6625.xml"/><Relationship Id="rId80" Type="http://schemas.openxmlformats.org/officeDocument/2006/relationships/customXml" Target="../ink/ink6598.xml"/><Relationship Id="rId85" Type="http://schemas.openxmlformats.org/officeDocument/2006/relationships/image" Target="NULL"/><Relationship Id="rId12" Type="http://schemas.openxmlformats.org/officeDocument/2006/relationships/customXml" Target="../ink/ink6563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6576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6612.xml"/><Relationship Id="rId124" Type="http://schemas.openxmlformats.org/officeDocument/2006/relationships/customXml" Target="../ink/ink6620.xml"/><Relationship Id="rId129" Type="http://schemas.openxmlformats.org/officeDocument/2006/relationships/image" Target="NULL"/><Relationship Id="rId54" Type="http://schemas.openxmlformats.org/officeDocument/2006/relationships/customXml" Target="../ink/ink6584.xml"/><Relationship Id="rId70" Type="http://schemas.openxmlformats.org/officeDocument/2006/relationships/customXml" Target="../ink/ink6592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660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560.xml"/><Relationship Id="rId23" Type="http://schemas.openxmlformats.org/officeDocument/2006/relationships/image" Target="NULL"/><Relationship Id="rId28" Type="http://schemas.openxmlformats.org/officeDocument/2006/relationships/customXml" Target="../ink/ink6571.xml"/><Relationship Id="rId49" Type="http://schemas.openxmlformats.org/officeDocument/2006/relationships/image" Target="NULL"/><Relationship Id="rId114" Type="http://schemas.openxmlformats.org/officeDocument/2006/relationships/customXml" Target="../ink/ink6615.xml"/><Relationship Id="rId119" Type="http://schemas.openxmlformats.org/officeDocument/2006/relationships/image" Target="NULL"/><Relationship Id="rId44" Type="http://schemas.openxmlformats.org/officeDocument/2006/relationships/customXml" Target="../ink/ink6579.xml"/><Relationship Id="rId60" Type="http://schemas.openxmlformats.org/officeDocument/2006/relationships/customXml" Target="../ink/ink6587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6601.xml"/><Relationship Id="rId130" Type="http://schemas.openxmlformats.org/officeDocument/2006/relationships/customXml" Target="../ink/ink6623.xml"/><Relationship Id="rId135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6566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6574.xml"/><Relationship Id="rId50" Type="http://schemas.openxmlformats.org/officeDocument/2006/relationships/customXml" Target="../ink/ink6582.xml"/><Relationship Id="rId55" Type="http://schemas.openxmlformats.org/officeDocument/2006/relationships/image" Target="NULL"/><Relationship Id="rId76" Type="http://schemas.openxmlformats.org/officeDocument/2006/relationships/customXml" Target="../ink/ink6596.xml"/><Relationship Id="rId97" Type="http://schemas.openxmlformats.org/officeDocument/2006/relationships/image" Target="NULL"/><Relationship Id="rId104" Type="http://schemas.openxmlformats.org/officeDocument/2006/relationships/customXml" Target="../ink/ink6610.xml"/><Relationship Id="rId120" Type="http://schemas.openxmlformats.org/officeDocument/2006/relationships/customXml" Target="../ink/ink6618.xml"/><Relationship Id="rId125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customXml" Target="../ink/ink6593.xml"/><Relationship Id="rId92" Type="http://schemas.openxmlformats.org/officeDocument/2006/relationships/customXml" Target="../ink/ink6604.xml"/><Relationship Id="rId2" Type="http://schemas.openxmlformats.org/officeDocument/2006/relationships/customXml" Target="../ink/ink6558.xml"/><Relationship Id="rId29" Type="http://schemas.openxmlformats.org/officeDocument/2006/relationships/image" Target="NULL"/><Relationship Id="rId24" Type="http://schemas.openxmlformats.org/officeDocument/2006/relationships/customXml" Target="../ink/ink6569.xml"/><Relationship Id="rId40" Type="http://schemas.openxmlformats.org/officeDocument/2006/relationships/customXml" Target="../ink/ink6577.xml"/><Relationship Id="rId45" Type="http://schemas.openxmlformats.org/officeDocument/2006/relationships/image" Target="NULL"/><Relationship Id="rId66" Type="http://schemas.openxmlformats.org/officeDocument/2006/relationships/customXml" Target="../ink/ink6590.xml"/><Relationship Id="rId87" Type="http://schemas.openxmlformats.org/officeDocument/2006/relationships/image" Target="NULL"/><Relationship Id="rId110" Type="http://schemas.openxmlformats.org/officeDocument/2006/relationships/customXml" Target="../ink/ink6613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6626.xml"/><Relationship Id="rId61" Type="http://schemas.openxmlformats.org/officeDocument/2006/relationships/image" Target="NULL"/><Relationship Id="rId82" Type="http://schemas.openxmlformats.org/officeDocument/2006/relationships/customXml" Target="../ink/ink6599.xml"/><Relationship Id="rId19" Type="http://schemas.openxmlformats.org/officeDocument/2006/relationships/image" Target="NULL"/><Relationship Id="rId14" Type="http://schemas.openxmlformats.org/officeDocument/2006/relationships/customXml" Target="../ink/ink6564.xml"/><Relationship Id="rId30" Type="http://schemas.openxmlformats.org/officeDocument/2006/relationships/customXml" Target="../ink/ink6572.xml"/><Relationship Id="rId35" Type="http://schemas.openxmlformats.org/officeDocument/2006/relationships/image" Target="NULL"/><Relationship Id="rId56" Type="http://schemas.openxmlformats.org/officeDocument/2006/relationships/customXml" Target="../ink/ink6585.xml"/><Relationship Id="rId77" Type="http://schemas.openxmlformats.org/officeDocument/2006/relationships/image" Target="NULL"/><Relationship Id="rId100" Type="http://schemas.openxmlformats.org/officeDocument/2006/relationships/customXml" Target="../ink/ink6608.xml"/><Relationship Id="rId105" Type="http://schemas.openxmlformats.org/officeDocument/2006/relationships/image" Target="NULL"/><Relationship Id="rId126" Type="http://schemas.openxmlformats.org/officeDocument/2006/relationships/customXml" Target="../ink/ink6621.xml"/><Relationship Id="rId8" Type="http://schemas.openxmlformats.org/officeDocument/2006/relationships/customXml" Target="../ink/ink6561.xml"/><Relationship Id="rId51" Type="http://schemas.openxmlformats.org/officeDocument/2006/relationships/image" Target="NULL"/><Relationship Id="rId72" Type="http://schemas.openxmlformats.org/officeDocument/2006/relationships/image" Target="NULL"/><Relationship Id="rId93" Type="http://schemas.openxmlformats.org/officeDocument/2006/relationships/image" Target="NULL"/><Relationship Id="rId98" Type="http://schemas.openxmlformats.org/officeDocument/2006/relationships/customXml" Target="../ink/ink6607.xml"/><Relationship Id="rId121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6580.xml"/><Relationship Id="rId67" Type="http://schemas.openxmlformats.org/officeDocument/2006/relationships/image" Target="NULL"/><Relationship Id="rId116" Type="http://schemas.openxmlformats.org/officeDocument/2006/relationships/customXml" Target="../ink/ink6616.xml"/><Relationship Id="rId137" Type="http://schemas.openxmlformats.org/officeDocument/2006/relationships/image" Target="NULL"/><Relationship Id="rId20" Type="http://schemas.openxmlformats.org/officeDocument/2006/relationships/customXml" Target="../ink/ink6567.xml"/><Relationship Id="rId41" Type="http://schemas.openxmlformats.org/officeDocument/2006/relationships/image" Target="NULL"/><Relationship Id="rId62" Type="http://schemas.openxmlformats.org/officeDocument/2006/relationships/customXml" Target="../ink/ink6588.xml"/><Relationship Id="rId83" Type="http://schemas.openxmlformats.org/officeDocument/2006/relationships/image" Target="NULL"/><Relationship Id="rId88" Type="http://schemas.openxmlformats.org/officeDocument/2006/relationships/customXml" Target="../ink/ink6602.xml"/><Relationship Id="rId111" Type="http://schemas.openxmlformats.org/officeDocument/2006/relationships/image" Target="NULL"/><Relationship Id="rId132" Type="http://schemas.openxmlformats.org/officeDocument/2006/relationships/customXml" Target="../ink/ink6624.xml"/><Relationship Id="rId15" Type="http://schemas.openxmlformats.org/officeDocument/2006/relationships/image" Target="NULL"/><Relationship Id="rId36" Type="http://schemas.openxmlformats.org/officeDocument/2006/relationships/customXml" Target="../ink/ink6575.xml"/><Relationship Id="rId57" Type="http://schemas.openxmlformats.org/officeDocument/2006/relationships/image" Target="NULL"/><Relationship Id="rId106" Type="http://schemas.openxmlformats.org/officeDocument/2006/relationships/customXml" Target="../ink/ink6611.xml"/><Relationship Id="rId127" Type="http://schemas.openxmlformats.org/officeDocument/2006/relationships/image" Target="NULL"/><Relationship Id="rId10" Type="http://schemas.openxmlformats.org/officeDocument/2006/relationships/customXml" Target="../ink/ink6562.xml"/><Relationship Id="rId31" Type="http://schemas.openxmlformats.org/officeDocument/2006/relationships/image" Target="NULL"/><Relationship Id="rId52" Type="http://schemas.openxmlformats.org/officeDocument/2006/relationships/customXml" Target="../ink/ink6583.xml"/><Relationship Id="rId73" Type="http://schemas.openxmlformats.org/officeDocument/2006/relationships/customXml" Target="../ink/ink6594.xml"/><Relationship Id="rId78" Type="http://schemas.openxmlformats.org/officeDocument/2006/relationships/customXml" Target="../ink/ink6597.xml"/><Relationship Id="rId94" Type="http://schemas.openxmlformats.org/officeDocument/2006/relationships/customXml" Target="../ink/ink6605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6619.xml"/><Relationship Id="rId4" Type="http://schemas.openxmlformats.org/officeDocument/2006/relationships/customXml" Target="../ink/ink6559.xml"/><Relationship Id="rId9" Type="http://schemas.openxmlformats.org/officeDocument/2006/relationships/image" Target="NULL"/><Relationship Id="rId26" Type="http://schemas.openxmlformats.org/officeDocument/2006/relationships/customXml" Target="../ink/ink6570.xml"/><Relationship Id="rId47" Type="http://schemas.openxmlformats.org/officeDocument/2006/relationships/image" Target="NULL"/><Relationship Id="rId68" Type="http://schemas.openxmlformats.org/officeDocument/2006/relationships/customXml" Target="../ink/ink6591.xml"/><Relationship Id="rId89" Type="http://schemas.openxmlformats.org/officeDocument/2006/relationships/image" Target="NULL"/><Relationship Id="rId112" Type="http://schemas.openxmlformats.org/officeDocument/2006/relationships/customXml" Target="../ink/ink6614.xml"/><Relationship Id="rId133" Type="http://schemas.openxmlformats.org/officeDocument/2006/relationships/image" Target="NULL"/></Relationships>
</file>

<file path=ppt/slides/_rels/slide1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81.xml"/><Relationship Id="rId21" Type="http://schemas.openxmlformats.org/officeDocument/2006/relationships/image" Target="../media/image12.png"/><Relationship Id="rId42" Type="http://schemas.openxmlformats.org/officeDocument/2006/relationships/customXml" Target="../ink/ink289.xml"/><Relationship Id="rId47" Type="http://schemas.openxmlformats.org/officeDocument/2006/relationships/image" Target="../media/image33.png"/><Relationship Id="rId63" Type="http://schemas.openxmlformats.org/officeDocument/2006/relationships/image" Target="../media/image43.png"/><Relationship Id="rId68" Type="http://schemas.openxmlformats.org/officeDocument/2006/relationships/customXml" Target="../ink/ink302.xml"/><Relationship Id="rId84" Type="http://schemas.openxmlformats.org/officeDocument/2006/relationships/customXml" Target="../ink/ink310.xml"/><Relationship Id="rId16" Type="http://schemas.openxmlformats.org/officeDocument/2006/relationships/customXml" Target="../ink/ink276.xml"/><Relationship Id="rId11" Type="http://schemas.openxmlformats.org/officeDocument/2006/relationships/image" Target="../media/image7.png"/><Relationship Id="rId32" Type="http://schemas.openxmlformats.org/officeDocument/2006/relationships/customXml" Target="../ink/ink284.xml"/><Relationship Id="rId37" Type="http://schemas.openxmlformats.org/officeDocument/2006/relationships/image" Target="../media/image26.png"/><Relationship Id="rId53" Type="http://schemas.openxmlformats.org/officeDocument/2006/relationships/image" Target="../media/image38.png"/><Relationship Id="rId58" Type="http://schemas.openxmlformats.org/officeDocument/2006/relationships/customXml" Target="../ink/ink297.xml"/><Relationship Id="rId74" Type="http://schemas.openxmlformats.org/officeDocument/2006/relationships/customXml" Target="../ink/ink305.xml"/><Relationship Id="rId79" Type="http://schemas.openxmlformats.org/officeDocument/2006/relationships/image" Target="../media/image59.png"/><Relationship Id="rId5" Type="http://schemas.openxmlformats.org/officeDocument/2006/relationships/image" Target="../media/image4.png"/><Relationship Id="rId19" Type="http://schemas.openxmlformats.org/officeDocument/2006/relationships/image" Target="../media/image3.png"/><Relationship Id="rId14" Type="http://schemas.openxmlformats.org/officeDocument/2006/relationships/customXml" Target="../ink/ink275.xml"/><Relationship Id="rId22" Type="http://schemas.openxmlformats.org/officeDocument/2006/relationships/customXml" Target="../ink/ink279.xml"/><Relationship Id="rId27" Type="http://schemas.openxmlformats.org/officeDocument/2006/relationships/image" Target="../media/image15.png"/><Relationship Id="rId30" Type="http://schemas.openxmlformats.org/officeDocument/2006/relationships/customXml" Target="../ink/ink283.xml"/><Relationship Id="rId35" Type="http://schemas.openxmlformats.org/officeDocument/2006/relationships/image" Target="../media/image25.png"/><Relationship Id="rId43" Type="http://schemas.openxmlformats.org/officeDocument/2006/relationships/image" Target="../media/image31.png"/><Relationship Id="rId48" Type="http://schemas.openxmlformats.org/officeDocument/2006/relationships/customXml" Target="../ink/ink292.xml"/><Relationship Id="rId56" Type="http://schemas.openxmlformats.org/officeDocument/2006/relationships/customXml" Target="../ink/ink296.xml"/><Relationship Id="rId64" Type="http://schemas.openxmlformats.org/officeDocument/2006/relationships/customXml" Target="../ink/ink300.xml"/><Relationship Id="rId69" Type="http://schemas.openxmlformats.org/officeDocument/2006/relationships/image" Target="../media/image46.png"/><Relationship Id="rId77" Type="http://schemas.openxmlformats.org/officeDocument/2006/relationships/image" Target="../media/image58.png"/><Relationship Id="rId8" Type="http://schemas.openxmlformats.org/officeDocument/2006/relationships/customXml" Target="../ink/ink272.xml"/><Relationship Id="rId51" Type="http://schemas.openxmlformats.org/officeDocument/2006/relationships/image" Target="../media/image37.png"/><Relationship Id="rId72" Type="http://schemas.openxmlformats.org/officeDocument/2006/relationships/customXml" Target="../ink/ink304.xml"/><Relationship Id="rId80" Type="http://schemas.openxmlformats.org/officeDocument/2006/relationships/customXml" Target="../ink/ink308.xml"/><Relationship Id="rId85" Type="http://schemas.openxmlformats.org/officeDocument/2006/relationships/image" Target="../media/image62.png"/><Relationship Id="rId12" Type="http://schemas.openxmlformats.org/officeDocument/2006/relationships/customXml" Target="../ink/ink274.xml"/><Relationship Id="rId17" Type="http://schemas.openxmlformats.org/officeDocument/2006/relationships/image" Target="../media/image10.png"/><Relationship Id="rId25" Type="http://schemas.openxmlformats.org/officeDocument/2006/relationships/image" Target="../media/image14.png"/><Relationship Id="rId33" Type="http://schemas.openxmlformats.org/officeDocument/2006/relationships/image" Target="../media/image24.png"/><Relationship Id="rId38" Type="http://schemas.openxmlformats.org/officeDocument/2006/relationships/customXml" Target="../ink/ink287.xml"/><Relationship Id="rId46" Type="http://schemas.openxmlformats.org/officeDocument/2006/relationships/customXml" Target="../ink/ink291.xml"/><Relationship Id="rId59" Type="http://schemas.openxmlformats.org/officeDocument/2006/relationships/image" Target="../media/image41.png"/><Relationship Id="rId67" Type="http://schemas.openxmlformats.org/officeDocument/2006/relationships/image" Target="../media/image45.png"/><Relationship Id="rId20" Type="http://schemas.openxmlformats.org/officeDocument/2006/relationships/customXml" Target="../ink/ink278.xml"/><Relationship Id="rId41" Type="http://schemas.openxmlformats.org/officeDocument/2006/relationships/image" Target="../media/image30.png"/><Relationship Id="rId54" Type="http://schemas.openxmlformats.org/officeDocument/2006/relationships/customXml" Target="../ink/ink295.xml"/><Relationship Id="rId62" Type="http://schemas.openxmlformats.org/officeDocument/2006/relationships/customXml" Target="../ink/ink299.xml"/><Relationship Id="rId70" Type="http://schemas.openxmlformats.org/officeDocument/2006/relationships/customXml" Target="../ink/ink303.xml"/><Relationship Id="rId75" Type="http://schemas.openxmlformats.org/officeDocument/2006/relationships/image" Target="../media/image57.png"/><Relationship Id="rId83" Type="http://schemas.openxmlformats.org/officeDocument/2006/relationships/image" Target="../media/image6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1.xml"/><Relationship Id="rId15" Type="http://schemas.openxmlformats.org/officeDocument/2006/relationships/image" Target="../media/image9.png"/><Relationship Id="rId23" Type="http://schemas.openxmlformats.org/officeDocument/2006/relationships/image" Target="../media/image13.png"/><Relationship Id="rId28" Type="http://schemas.openxmlformats.org/officeDocument/2006/relationships/customXml" Target="../ink/ink282.xml"/><Relationship Id="rId36" Type="http://schemas.openxmlformats.org/officeDocument/2006/relationships/customXml" Target="../ink/ink286.xml"/><Relationship Id="rId49" Type="http://schemas.openxmlformats.org/officeDocument/2006/relationships/image" Target="../media/image36.png"/><Relationship Id="rId57" Type="http://schemas.openxmlformats.org/officeDocument/2006/relationships/image" Target="../media/image40.png"/><Relationship Id="rId10" Type="http://schemas.openxmlformats.org/officeDocument/2006/relationships/customXml" Target="../ink/ink273.xml"/><Relationship Id="rId31" Type="http://schemas.openxmlformats.org/officeDocument/2006/relationships/image" Target="../media/image23.png"/><Relationship Id="rId44" Type="http://schemas.openxmlformats.org/officeDocument/2006/relationships/customXml" Target="../ink/ink290.xml"/><Relationship Id="rId52" Type="http://schemas.openxmlformats.org/officeDocument/2006/relationships/customXml" Target="../ink/ink294.xml"/><Relationship Id="rId60" Type="http://schemas.openxmlformats.org/officeDocument/2006/relationships/customXml" Target="../ink/ink298.xml"/><Relationship Id="rId65" Type="http://schemas.openxmlformats.org/officeDocument/2006/relationships/image" Target="../media/image44.png"/><Relationship Id="rId73" Type="http://schemas.openxmlformats.org/officeDocument/2006/relationships/image" Target="../media/image56.png"/><Relationship Id="rId78" Type="http://schemas.openxmlformats.org/officeDocument/2006/relationships/customXml" Target="../ink/ink307.xml"/><Relationship Id="rId81" Type="http://schemas.openxmlformats.org/officeDocument/2006/relationships/image" Target="../media/image60.png"/><Relationship Id="rId86" Type="http://schemas.openxmlformats.org/officeDocument/2006/relationships/customXml" Target="../ink/ink311.xml"/><Relationship Id="rId9" Type="http://schemas.openxmlformats.org/officeDocument/2006/relationships/image" Target="../media/image6.png"/><Relationship Id="rId13" Type="http://schemas.openxmlformats.org/officeDocument/2006/relationships/image" Target="../media/image8.png"/><Relationship Id="rId18" Type="http://schemas.openxmlformats.org/officeDocument/2006/relationships/customXml" Target="../ink/ink277.xml"/><Relationship Id="rId39" Type="http://schemas.openxmlformats.org/officeDocument/2006/relationships/image" Target="../media/image29.png"/><Relationship Id="rId34" Type="http://schemas.openxmlformats.org/officeDocument/2006/relationships/customXml" Target="../ink/ink285.xml"/><Relationship Id="rId50" Type="http://schemas.openxmlformats.org/officeDocument/2006/relationships/customXml" Target="../ink/ink293.xml"/><Relationship Id="rId55" Type="http://schemas.openxmlformats.org/officeDocument/2006/relationships/image" Target="../media/image39.png"/><Relationship Id="rId76" Type="http://schemas.openxmlformats.org/officeDocument/2006/relationships/customXml" Target="../ink/ink306.xml"/><Relationship Id="rId7" Type="http://schemas.openxmlformats.org/officeDocument/2006/relationships/image" Target="../media/image5.png"/><Relationship Id="rId71" Type="http://schemas.openxmlformats.org/officeDocument/2006/relationships/image" Target="../media/image55.png"/><Relationship Id="rId2" Type="http://schemas.openxmlformats.org/officeDocument/2006/relationships/customXml" Target="../ink/ink270.xml"/><Relationship Id="rId29" Type="http://schemas.openxmlformats.org/officeDocument/2006/relationships/image" Target="../media/image22.png"/><Relationship Id="rId24" Type="http://schemas.openxmlformats.org/officeDocument/2006/relationships/customXml" Target="../ink/ink280.xml"/><Relationship Id="rId40" Type="http://schemas.openxmlformats.org/officeDocument/2006/relationships/customXml" Target="../ink/ink288.xml"/><Relationship Id="rId45" Type="http://schemas.openxmlformats.org/officeDocument/2006/relationships/image" Target="../media/image32.png"/><Relationship Id="rId66" Type="http://schemas.openxmlformats.org/officeDocument/2006/relationships/customXml" Target="../ink/ink301.xml"/><Relationship Id="rId87" Type="http://schemas.openxmlformats.org/officeDocument/2006/relationships/image" Target="../media/image63.png"/><Relationship Id="rId61" Type="http://schemas.openxmlformats.org/officeDocument/2006/relationships/image" Target="../media/image42.png"/><Relationship Id="rId82" Type="http://schemas.openxmlformats.org/officeDocument/2006/relationships/customXml" Target="../ink/ink309.xml"/></Relationships>
</file>

<file path=ppt/slides/_rels/slide140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6647.xml"/><Relationship Id="rId63" Type="http://schemas.openxmlformats.org/officeDocument/2006/relationships/image" Target="NULL"/><Relationship Id="rId84" Type="http://schemas.openxmlformats.org/officeDocument/2006/relationships/customXml" Target="../ink/ink6669.xml"/><Relationship Id="rId138" Type="http://schemas.openxmlformats.org/officeDocument/2006/relationships/customXml" Target="../ink/ink6696.xml"/><Relationship Id="rId16" Type="http://schemas.openxmlformats.org/officeDocument/2006/relationships/customXml" Target="../ink/ink6634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6642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6655.xml"/><Relationship Id="rId74" Type="http://schemas.openxmlformats.org/officeDocument/2006/relationships/customXml" Target="../ink/ink6664.xml"/><Relationship Id="rId79" Type="http://schemas.openxmlformats.org/officeDocument/2006/relationships/image" Target="NULL"/><Relationship Id="rId102" Type="http://schemas.openxmlformats.org/officeDocument/2006/relationships/customXml" Target="../ink/ink6678.xml"/><Relationship Id="rId123" Type="http://schemas.openxmlformats.org/officeDocument/2006/relationships/image" Target="NULL"/><Relationship Id="rId128" Type="http://schemas.openxmlformats.org/officeDocument/2006/relationships/customXml" Target="../ink/ink6691.xml"/><Relationship Id="rId5" Type="http://schemas.openxmlformats.org/officeDocument/2006/relationships/image" Target="NULL"/><Relationship Id="rId90" Type="http://schemas.openxmlformats.org/officeDocument/2006/relationships/customXml" Target="../ink/ink6672.xml"/><Relationship Id="rId95" Type="http://schemas.openxmlformats.org/officeDocument/2006/relationships/image" Target="NULL"/><Relationship Id="rId22" Type="http://schemas.openxmlformats.org/officeDocument/2006/relationships/customXml" Target="../ink/ink6637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6650.xml"/><Relationship Id="rId64" Type="http://schemas.openxmlformats.org/officeDocument/2006/relationships/customXml" Target="../ink/ink6658.xml"/><Relationship Id="rId69" Type="http://schemas.openxmlformats.org/officeDocument/2006/relationships/image" Target="NULL"/><Relationship Id="rId113" Type="http://schemas.openxmlformats.org/officeDocument/2006/relationships/image" Target="NULL"/><Relationship Id="rId118" Type="http://schemas.openxmlformats.org/officeDocument/2006/relationships/customXml" Target="../ink/ink6686.xml"/><Relationship Id="rId134" Type="http://schemas.openxmlformats.org/officeDocument/2006/relationships/customXml" Target="../ink/ink6694.xml"/><Relationship Id="rId139" Type="http://schemas.openxmlformats.org/officeDocument/2006/relationships/image" Target="NULL"/><Relationship Id="rId80" Type="http://schemas.openxmlformats.org/officeDocument/2006/relationships/customXml" Target="../ink/ink6667.xml"/><Relationship Id="rId85" Type="http://schemas.openxmlformats.org/officeDocument/2006/relationships/image" Target="NULL"/><Relationship Id="rId12" Type="http://schemas.openxmlformats.org/officeDocument/2006/relationships/customXml" Target="../ink/ink6632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6645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6681.xml"/><Relationship Id="rId124" Type="http://schemas.openxmlformats.org/officeDocument/2006/relationships/customXml" Target="../ink/ink6689.xml"/><Relationship Id="rId129" Type="http://schemas.openxmlformats.org/officeDocument/2006/relationships/image" Target="NULL"/><Relationship Id="rId54" Type="http://schemas.openxmlformats.org/officeDocument/2006/relationships/customXml" Target="../ink/ink6653.xml"/><Relationship Id="rId70" Type="http://schemas.openxmlformats.org/officeDocument/2006/relationships/customXml" Target="../ink/ink6661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667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629.xml"/><Relationship Id="rId23" Type="http://schemas.openxmlformats.org/officeDocument/2006/relationships/image" Target="NULL"/><Relationship Id="rId28" Type="http://schemas.openxmlformats.org/officeDocument/2006/relationships/customXml" Target="../ink/ink6640.xml"/><Relationship Id="rId49" Type="http://schemas.openxmlformats.org/officeDocument/2006/relationships/image" Target="NULL"/><Relationship Id="rId114" Type="http://schemas.openxmlformats.org/officeDocument/2006/relationships/customXml" Target="../ink/ink6684.xml"/><Relationship Id="rId119" Type="http://schemas.openxmlformats.org/officeDocument/2006/relationships/image" Target="NULL"/><Relationship Id="rId44" Type="http://schemas.openxmlformats.org/officeDocument/2006/relationships/customXml" Target="../ink/ink6648.xml"/><Relationship Id="rId60" Type="http://schemas.openxmlformats.org/officeDocument/2006/relationships/customXml" Target="../ink/ink6656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6670.xml"/><Relationship Id="rId130" Type="http://schemas.openxmlformats.org/officeDocument/2006/relationships/customXml" Target="../ink/ink6692.xml"/><Relationship Id="rId135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6635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6643.xml"/><Relationship Id="rId50" Type="http://schemas.openxmlformats.org/officeDocument/2006/relationships/customXml" Target="../ink/ink6651.xml"/><Relationship Id="rId55" Type="http://schemas.openxmlformats.org/officeDocument/2006/relationships/image" Target="NULL"/><Relationship Id="rId76" Type="http://schemas.openxmlformats.org/officeDocument/2006/relationships/customXml" Target="../ink/ink6665.xml"/><Relationship Id="rId97" Type="http://schemas.openxmlformats.org/officeDocument/2006/relationships/image" Target="NULL"/><Relationship Id="rId104" Type="http://schemas.openxmlformats.org/officeDocument/2006/relationships/customXml" Target="../ink/ink6679.xml"/><Relationship Id="rId120" Type="http://schemas.openxmlformats.org/officeDocument/2006/relationships/customXml" Target="../ink/ink6687.xml"/><Relationship Id="rId125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customXml" Target="../ink/ink6662.xml"/><Relationship Id="rId92" Type="http://schemas.openxmlformats.org/officeDocument/2006/relationships/customXml" Target="../ink/ink6673.xml"/><Relationship Id="rId2" Type="http://schemas.openxmlformats.org/officeDocument/2006/relationships/customXml" Target="../ink/ink6627.xml"/><Relationship Id="rId29" Type="http://schemas.openxmlformats.org/officeDocument/2006/relationships/image" Target="NULL"/><Relationship Id="rId24" Type="http://schemas.openxmlformats.org/officeDocument/2006/relationships/customXml" Target="../ink/ink6638.xml"/><Relationship Id="rId40" Type="http://schemas.openxmlformats.org/officeDocument/2006/relationships/customXml" Target="../ink/ink6646.xml"/><Relationship Id="rId45" Type="http://schemas.openxmlformats.org/officeDocument/2006/relationships/image" Target="NULL"/><Relationship Id="rId66" Type="http://schemas.openxmlformats.org/officeDocument/2006/relationships/customXml" Target="../ink/ink6659.xml"/><Relationship Id="rId87" Type="http://schemas.openxmlformats.org/officeDocument/2006/relationships/image" Target="NULL"/><Relationship Id="rId110" Type="http://schemas.openxmlformats.org/officeDocument/2006/relationships/customXml" Target="../ink/ink6682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6695.xml"/><Relationship Id="rId61" Type="http://schemas.openxmlformats.org/officeDocument/2006/relationships/image" Target="NULL"/><Relationship Id="rId82" Type="http://schemas.openxmlformats.org/officeDocument/2006/relationships/customXml" Target="../ink/ink6668.xml"/><Relationship Id="rId19" Type="http://schemas.openxmlformats.org/officeDocument/2006/relationships/image" Target="NULL"/><Relationship Id="rId14" Type="http://schemas.openxmlformats.org/officeDocument/2006/relationships/customXml" Target="../ink/ink6633.xml"/><Relationship Id="rId30" Type="http://schemas.openxmlformats.org/officeDocument/2006/relationships/customXml" Target="../ink/ink6641.xml"/><Relationship Id="rId35" Type="http://schemas.openxmlformats.org/officeDocument/2006/relationships/image" Target="NULL"/><Relationship Id="rId56" Type="http://schemas.openxmlformats.org/officeDocument/2006/relationships/customXml" Target="../ink/ink6654.xml"/><Relationship Id="rId77" Type="http://schemas.openxmlformats.org/officeDocument/2006/relationships/image" Target="NULL"/><Relationship Id="rId100" Type="http://schemas.openxmlformats.org/officeDocument/2006/relationships/customXml" Target="../ink/ink6677.xml"/><Relationship Id="rId105" Type="http://schemas.openxmlformats.org/officeDocument/2006/relationships/image" Target="NULL"/><Relationship Id="rId126" Type="http://schemas.openxmlformats.org/officeDocument/2006/relationships/customXml" Target="../ink/ink6690.xml"/><Relationship Id="rId8" Type="http://schemas.openxmlformats.org/officeDocument/2006/relationships/customXml" Target="../ink/ink6630.xml"/><Relationship Id="rId51" Type="http://schemas.openxmlformats.org/officeDocument/2006/relationships/image" Target="NULL"/><Relationship Id="rId72" Type="http://schemas.openxmlformats.org/officeDocument/2006/relationships/image" Target="NULL"/><Relationship Id="rId93" Type="http://schemas.openxmlformats.org/officeDocument/2006/relationships/image" Target="NULL"/><Relationship Id="rId98" Type="http://schemas.openxmlformats.org/officeDocument/2006/relationships/customXml" Target="../ink/ink6676.xml"/><Relationship Id="rId121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6649.xml"/><Relationship Id="rId67" Type="http://schemas.openxmlformats.org/officeDocument/2006/relationships/image" Target="NULL"/><Relationship Id="rId116" Type="http://schemas.openxmlformats.org/officeDocument/2006/relationships/customXml" Target="../ink/ink6685.xml"/><Relationship Id="rId137" Type="http://schemas.openxmlformats.org/officeDocument/2006/relationships/image" Target="NULL"/><Relationship Id="rId20" Type="http://schemas.openxmlformats.org/officeDocument/2006/relationships/customXml" Target="../ink/ink6636.xml"/><Relationship Id="rId41" Type="http://schemas.openxmlformats.org/officeDocument/2006/relationships/image" Target="NULL"/><Relationship Id="rId62" Type="http://schemas.openxmlformats.org/officeDocument/2006/relationships/customXml" Target="../ink/ink6657.xml"/><Relationship Id="rId83" Type="http://schemas.openxmlformats.org/officeDocument/2006/relationships/image" Target="NULL"/><Relationship Id="rId88" Type="http://schemas.openxmlformats.org/officeDocument/2006/relationships/customXml" Target="../ink/ink6671.xml"/><Relationship Id="rId111" Type="http://schemas.openxmlformats.org/officeDocument/2006/relationships/image" Target="NULL"/><Relationship Id="rId132" Type="http://schemas.openxmlformats.org/officeDocument/2006/relationships/customXml" Target="../ink/ink6693.xml"/><Relationship Id="rId15" Type="http://schemas.openxmlformats.org/officeDocument/2006/relationships/image" Target="NULL"/><Relationship Id="rId36" Type="http://schemas.openxmlformats.org/officeDocument/2006/relationships/customXml" Target="../ink/ink6644.xml"/><Relationship Id="rId57" Type="http://schemas.openxmlformats.org/officeDocument/2006/relationships/image" Target="NULL"/><Relationship Id="rId106" Type="http://schemas.openxmlformats.org/officeDocument/2006/relationships/customXml" Target="../ink/ink6680.xml"/><Relationship Id="rId127" Type="http://schemas.openxmlformats.org/officeDocument/2006/relationships/image" Target="NULL"/><Relationship Id="rId10" Type="http://schemas.openxmlformats.org/officeDocument/2006/relationships/customXml" Target="../ink/ink6631.xml"/><Relationship Id="rId31" Type="http://schemas.openxmlformats.org/officeDocument/2006/relationships/image" Target="NULL"/><Relationship Id="rId52" Type="http://schemas.openxmlformats.org/officeDocument/2006/relationships/customXml" Target="../ink/ink6652.xml"/><Relationship Id="rId73" Type="http://schemas.openxmlformats.org/officeDocument/2006/relationships/customXml" Target="../ink/ink6663.xml"/><Relationship Id="rId78" Type="http://schemas.openxmlformats.org/officeDocument/2006/relationships/customXml" Target="../ink/ink6666.xml"/><Relationship Id="rId94" Type="http://schemas.openxmlformats.org/officeDocument/2006/relationships/customXml" Target="../ink/ink6674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6688.xml"/><Relationship Id="rId4" Type="http://schemas.openxmlformats.org/officeDocument/2006/relationships/customXml" Target="../ink/ink6628.xml"/><Relationship Id="rId9" Type="http://schemas.openxmlformats.org/officeDocument/2006/relationships/image" Target="NULL"/><Relationship Id="rId26" Type="http://schemas.openxmlformats.org/officeDocument/2006/relationships/customXml" Target="../ink/ink6639.xml"/><Relationship Id="rId47" Type="http://schemas.openxmlformats.org/officeDocument/2006/relationships/image" Target="NULL"/><Relationship Id="rId68" Type="http://schemas.openxmlformats.org/officeDocument/2006/relationships/customXml" Target="../ink/ink6660.xml"/><Relationship Id="rId89" Type="http://schemas.openxmlformats.org/officeDocument/2006/relationships/image" Target="NULL"/><Relationship Id="rId112" Type="http://schemas.openxmlformats.org/officeDocument/2006/relationships/customXml" Target="../ink/ink6683.xml"/><Relationship Id="rId133" Type="http://schemas.openxmlformats.org/officeDocument/2006/relationships/image" Target="NULL"/></Relationships>
</file>

<file path=ppt/slides/_rels/slide141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6717.xml"/><Relationship Id="rId63" Type="http://schemas.openxmlformats.org/officeDocument/2006/relationships/image" Target="NULL"/><Relationship Id="rId84" Type="http://schemas.openxmlformats.org/officeDocument/2006/relationships/customXml" Target="../ink/ink6739.xml"/><Relationship Id="rId138" Type="http://schemas.openxmlformats.org/officeDocument/2006/relationships/customXml" Target="../ink/ink6766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6712.xml"/><Relationship Id="rId53" Type="http://schemas.openxmlformats.org/officeDocument/2006/relationships/image" Target="NULL"/><Relationship Id="rId74" Type="http://schemas.openxmlformats.org/officeDocument/2006/relationships/customXml" Target="../ink/ink6734.xml"/><Relationship Id="rId128" Type="http://schemas.openxmlformats.org/officeDocument/2006/relationships/customXml" Target="../ink/ink6761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22" Type="http://schemas.openxmlformats.org/officeDocument/2006/relationships/customXml" Target="../ink/ink6707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6720.xml"/><Relationship Id="rId64" Type="http://schemas.openxmlformats.org/officeDocument/2006/relationships/customXml" Target="../ink/ink6728.xml"/><Relationship Id="rId69" Type="http://schemas.openxmlformats.org/officeDocument/2006/relationships/image" Target="NULL"/><Relationship Id="rId113" Type="http://schemas.openxmlformats.org/officeDocument/2006/relationships/image" Target="NULL"/><Relationship Id="rId118" Type="http://schemas.openxmlformats.org/officeDocument/2006/relationships/customXml" Target="../ink/ink6756.xml"/><Relationship Id="rId134" Type="http://schemas.openxmlformats.org/officeDocument/2006/relationships/customXml" Target="../ink/ink6764.xml"/><Relationship Id="rId139" Type="http://schemas.openxmlformats.org/officeDocument/2006/relationships/image" Target="NULL"/><Relationship Id="rId80" Type="http://schemas.openxmlformats.org/officeDocument/2006/relationships/customXml" Target="../ink/ink6737.xml"/><Relationship Id="rId85" Type="http://schemas.openxmlformats.org/officeDocument/2006/relationships/image" Target="NULL"/><Relationship Id="rId150" Type="http://schemas.openxmlformats.org/officeDocument/2006/relationships/customXml" Target="../ink/ink6772.xml"/><Relationship Id="rId12" Type="http://schemas.openxmlformats.org/officeDocument/2006/relationships/customXml" Target="../ink/ink6702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6715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6751.xml"/><Relationship Id="rId124" Type="http://schemas.openxmlformats.org/officeDocument/2006/relationships/customXml" Target="../ink/ink6759.xml"/><Relationship Id="rId129" Type="http://schemas.openxmlformats.org/officeDocument/2006/relationships/image" Target="NULL"/><Relationship Id="rId54" Type="http://schemas.openxmlformats.org/officeDocument/2006/relationships/customXml" Target="../ink/ink6723.xml"/><Relationship Id="rId70" Type="http://schemas.openxmlformats.org/officeDocument/2006/relationships/customXml" Target="../ink/ink6731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6745.xml"/><Relationship Id="rId140" Type="http://schemas.openxmlformats.org/officeDocument/2006/relationships/customXml" Target="../ink/ink6767.xml"/><Relationship Id="rId145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699.xml"/><Relationship Id="rId23" Type="http://schemas.openxmlformats.org/officeDocument/2006/relationships/image" Target="NULL"/><Relationship Id="rId28" Type="http://schemas.openxmlformats.org/officeDocument/2006/relationships/customXml" Target="../ink/ink6710.xml"/><Relationship Id="rId49" Type="http://schemas.openxmlformats.org/officeDocument/2006/relationships/image" Target="NULL"/><Relationship Id="rId114" Type="http://schemas.openxmlformats.org/officeDocument/2006/relationships/customXml" Target="../ink/ink6754.xml"/><Relationship Id="rId119" Type="http://schemas.openxmlformats.org/officeDocument/2006/relationships/image" Target="NULL"/><Relationship Id="rId44" Type="http://schemas.openxmlformats.org/officeDocument/2006/relationships/customXml" Target="../ink/ink6718.xml"/><Relationship Id="rId60" Type="http://schemas.openxmlformats.org/officeDocument/2006/relationships/customXml" Target="../ink/ink6726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6740.xml"/><Relationship Id="rId130" Type="http://schemas.openxmlformats.org/officeDocument/2006/relationships/customXml" Target="../ink/ink6762.xml"/><Relationship Id="rId135" Type="http://schemas.openxmlformats.org/officeDocument/2006/relationships/image" Target="NULL"/><Relationship Id="rId151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6705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6713.xml"/><Relationship Id="rId50" Type="http://schemas.openxmlformats.org/officeDocument/2006/relationships/customXml" Target="../ink/ink6721.xml"/><Relationship Id="rId55" Type="http://schemas.openxmlformats.org/officeDocument/2006/relationships/image" Target="NULL"/><Relationship Id="rId76" Type="http://schemas.openxmlformats.org/officeDocument/2006/relationships/customXml" Target="../ink/ink6735.xml"/><Relationship Id="rId97" Type="http://schemas.openxmlformats.org/officeDocument/2006/relationships/image" Target="NULL"/><Relationship Id="rId104" Type="http://schemas.openxmlformats.org/officeDocument/2006/relationships/customXml" Target="../ink/ink6749.xml"/><Relationship Id="rId120" Type="http://schemas.openxmlformats.org/officeDocument/2006/relationships/customXml" Target="../ink/ink6757.xml"/><Relationship Id="rId125" Type="http://schemas.openxmlformats.org/officeDocument/2006/relationships/image" Target="NULL"/><Relationship Id="rId141" Type="http://schemas.openxmlformats.org/officeDocument/2006/relationships/image" Target="NULL"/><Relationship Id="rId146" Type="http://schemas.openxmlformats.org/officeDocument/2006/relationships/customXml" Target="../ink/ink6770.xml"/><Relationship Id="rId7" Type="http://schemas.openxmlformats.org/officeDocument/2006/relationships/image" Target="NULL"/><Relationship Id="rId71" Type="http://schemas.openxmlformats.org/officeDocument/2006/relationships/customXml" Target="../ink/ink6732.xml"/><Relationship Id="rId92" Type="http://schemas.openxmlformats.org/officeDocument/2006/relationships/customXml" Target="../ink/ink6743.xml"/><Relationship Id="rId2" Type="http://schemas.openxmlformats.org/officeDocument/2006/relationships/customXml" Target="../ink/ink6697.xml"/><Relationship Id="rId29" Type="http://schemas.openxmlformats.org/officeDocument/2006/relationships/image" Target="NULL"/><Relationship Id="rId24" Type="http://schemas.openxmlformats.org/officeDocument/2006/relationships/customXml" Target="../ink/ink6708.xml"/><Relationship Id="rId40" Type="http://schemas.openxmlformats.org/officeDocument/2006/relationships/customXml" Target="../ink/ink6716.xml"/><Relationship Id="rId45" Type="http://schemas.openxmlformats.org/officeDocument/2006/relationships/image" Target="NULL"/><Relationship Id="rId66" Type="http://schemas.openxmlformats.org/officeDocument/2006/relationships/customXml" Target="../ink/ink6729.xml"/><Relationship Id="rId87" Type="http://schemas.openxmlformats.org/officeDocument/2006/relationships/image" Target="NULL"/><Relationship Id="rId110" Type="http://schemas.openxmlformats.org/officeDocument/2006/relationships/customXml" Target="../ink/ink6752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6765.xml"/><Relationship Id="rId61" Type="http://schemas.openxmlformats.org/officeDocument/2006/relationships/image" Target="NULL"/><Relationship Id="rId82" Type="http://schemas.openxmlformats.org/officeDocument/2006/relationships/customXml" Target="../ink/ink6738.xml"/><Relationship Id="rId152" Type="http://schemas.openxmlformats.org/officeDocument/2006/relationships/customXml" Target="../ink/ink6773.xml"/><Relationship Id="rId19" Type="http://schemas.openxmlformats.org/officeDocument/2006/relationships/image" Target="NULL"/><Relationship Id="rId14" Type="http://schemas.openxmlformats.org/officeDocument/2006/relationships/customXml" Target="../ink/ink6703.xml"/><Relationship Id="rId30" Type="http://schemas.openxmlformats.org/officeDocument/2006/relationships/customXml" Target="../ink/ink6711.xml"/><Relationship Id="rId35" Type="http://schemas.openxmlformats.org/officeDocument/2006/relationships/image" Target="NULL"/><Relationship Id="rId56" Type="http://schemas.openxmlformats.org/officeDocument/2006/relationships/customXml" Target="../ink/ink6724.xml"/><Relationship Id="rId77" Type="http://schemas.openxmlformats.org/officeDocument/2006/relationships/image" Target="NULL"/><Relationship Id="rId100" Type="http://schemas.openxmlformats.org/officeDocument/2006/relationships/customXml" Target="../ink/ink6747.xml"/><Relationship Id="rId105" Type="http://schemas.openxmlformats.org/officeDocument/2006/relationships/image" Target="NULL"/><Relationship Id="rId126" Type="http://schemas.openxmlformats.org/officeDocument/2006/relationships/customXml" Target="../ink/ink6760.xml"/><Relationship Id="rId147" Type="http://schemas.openxmlformats.org/officeDocument/2006/relationships/image" Target="NULL"/><Relationship Id="rId8" Type="http://schemas.openxmlformats.org/officeDocument/2006/relationships/customXml" Target="../ink/ink6700.xml"/><Relationship Id="rId51" Type="http://schemas.openxmlformats.org/officeDocument/2006/relationships/image" Target="NULL"/><Relationship Id="rId72" Type="http://schemas.openxmlformats.org/officeDocument/2006/relationships/image" Target="NULL"/><Relationship Id="rId93" Type="http://schemas.openxmlformats.org/officeDocument/2006/relationships/image" Target="NULL"/><Relationship Id="rId98" Type="http://schemas.openxmlformats.org/officeDocument/2006/relationships/customXml" Target="../ink/ink6746.xml"/><Relationship Id="rId121" Type="http://schemas.openxmlformats.org/officeDocument/2006/relationships/image" Target="NULL"/><Relationship Id="rId142" Type="http://schemas.openxmlformats.org/officeDocument/2006/relationships/customXml" Target="../ink/ink6768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6719.xml"/><Relationship Id="rId67" Type="http://schemas.openxmlformats.org/officeDocument/2006/relationships/image" Target="NULL"/><Relationship Id="rId116" Type="http://schemas.openxmlformats.org/officeDocument/2006/relationships/customXml" Target="../ink/ink6755.xml"/><Relationship Id="rId137" Type="http://schemas.openxmlformats.org/officeDocument/2006/relationships/image" Target="NULL"/><Relationship Id="rId20" Type="http://schemas.openxmlformats.org/officeDocument/2006/relationships/customXml" Target="../ink/ink6706.xml"/><Relationship Id="rId41" Type="http://schemas.openxmlformats.org/officeDocument/2006/relationships/image" Target="NULL"/><Relationship Id="rId62" Type="http://schemas.openxmlformats.org/officeDocument/2006/relationships/customXml" Target="../ink/ink6727.xml"/><Relationship Id="rId83" Type="http://schemas.openxmlformats.org/officeDocument/2006/relationships/image" Target="NULL"/><Relationship Id="rId88" Type="http://schemas.openxmlformats.org/officeDocument/2006/relationships/customXml" Target="../ink/ink6741.xml"/><Relationship Id="rId111" Type="http://schemas.openxmlformats.org/officeDocument/2006/relationships/image" Target="NULL"/><Relationship Id="rId132" Type="http://schemas.openxmlformats.org/officeDocument/2006/relationships/customXml" Target="../ink/ink6763.xml"/><Relationship Id="rId153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6714.xml"/><Relationship Id="rId57" Type="http://schemas.openxmlformats.org/officeDocument/2006/relationships/image" Target="NULL"/><Relationship Id="rId106" Type="http://schemas.openxmlformats.org/officeDocument/2006/relationships/customXml" Target="../ink/ink6750.xml"/><Relationship Id="rId127" Type="http://schemas.openxmlformats.org/officeDocument/2006/relationships/image" Target="NULL"/><Relationship Id="rId10" Type="http://schemas.openxmlformats.org/officeDocument/2006/relationships/customXml" Target="../ink/ink6701.xml"/><Relationship Id="rId31" Type="http://schemas.openxmlformats.org/officeDocument/2006/relationships/image" Target="NULL"/><Relationship Id="rId52" Type="http://schemas.openxmlformats.org/officeDocument/2006/relationships/customXml" Target="../ink/ink6722.xml"/><Relationship Id="rId73" Type="http://schemas.openxmlformats.org/officeDocument/2006/relationships/customXml" Target="../ink/ink6733.xml"/><Relationship Id="rId78" Type="http://schemas.openxmlformats.org/officeDocument/2006/relationships/customXml" Target="../ink/ink6736.xml"/><Relationship Id="rId94" Type="http://schemas.openxmlformats.org/officeDocument/2006/relationships/customXml" Target="../ink/ink6744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6758.xml"/><Relationship Id="rId143" Type="http://schemas.openxmlformats.org/officeDocument/2006/relationships/image" Target="NULL"/><Relationship Id="rId148" Type="http://schemas.openxmlformats.org/officeDocument/2006/relationships/customXml" Target="../ink/ink6771.xml"/><Relationship Id="rId4" Type="http://schemas.openxmlformats.org/officeDocument/2006/relationships/customXml" Target="../ink/ink6698.xml"/><Relationship Id="rId9" Type="http://schemas.openxmlformats.org/officeDocument/2006/relationships/image" Target="NULL"/><Relationship Id="rId26" Type="http://schemas.openxmlformats.org/officeDocument/2006/relationships/customXml" Target="../ink/ink6709.xml"/><Relationship Id="rId47" Type="http://schemas.openxmlformats.org/officeDocument/2006/relationships/image" Target="NULL"/><Relationship Id="rId68" Type="http://schemas.openxmlformats.org/officeDocument/2006/relationships/customXml" Target="../ink/ink6730.xml"/><Relationship Id="rId89" Type="http://schemas.openxmlformats.org/officeDocument/2006/relationships/image" Target="NULL"/><Relationship Id="rId112" Type="http://schemas.openxmlformats.org/officeDocument/2006/relationships/customXml" Target="../ink/ink6753.xml"/><Relationship Id="rId133" Type="http://schemas.openxmlformats.org/officeDocument/2006/relationships/image" Target="NULL"/><Relationship Id="rId16" Type="http://schemas.openxmlformats.org/officeDocument/2006/relationships/customXml" Target="../ink/ink6704.xml"/><Relationship Id="rId37" Type="http://schemas.openxmlformats.org/officeDocument/2006/relationships/image" Target="NULL"/><Relationship Id="rId58" Type="http://schemas.openxmlformats.org/officeDocument/2006/relationships/customXml" Target="../ink/ink6725.xml"/><Relationship Id="rId79" Type="http://schemas.openxmlformats.org/officeDocument/2006/relationships/image" Target="NULL"/><Relationship Id="rId102" Type="http://schemas.openxmlformats.org/officeDocument/2006/relationships/customXml" Target="../ink/ink6748.xml"/><Relationship Id="rId123" Type="http://schemas.openxmlformats.org/officeDocument/2006/relationships/image" Target="NULL"/><Relationship Id="rId144" Type="http://schemas.openxmlformats.org/officeDocument/2006/relationships/customXml" Target="../ink/ink6769.xml"/><Relationship Id="rId90" Type="http://schemas.openxmlformats.org/officeDocument/2006/relationships/customXml" Target="../ink/ink6742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5.png"/><Relationship Id="rId18" Type="http://schemas.openxmlformats.org/officeDocument/2006/relationships/customXml" Target="../ink/ink320.xml"/><Relationship Id="rId26" Type="http://schemas.openxmlformats.org/officeDocument/2006/relationships/customXml" Target="../ink/ink324.xml"/><Relationship Id="rId39" Type="http://schemas.openxmlformats.org/officeDocument/2006/relationships/image" Target="../media/image78.png"/><Relationship Id="rId21" Type="http://schemas.openxmlformats.org/officeDocument/2006/relationships/image" Target="../media/image69.png"/><Relationship Id="rId34" Type="http://schemas.openxmlformats.org/officeDocument/2006/relationships/customXml" Target="../ink/ink328.xml"/><Relationship Id="rId7" Type="http://schemas.openxmlformats.org/officeDocument/2006/relationships/image" Target="../media/image6210.png"/><Relationship Id="rId12" Type="http://schemas.openxmlformats.org/officeDocument/2006/relationships/customXml" Target="../ink/ink317.xml"/><Relationship Id="rId17" Type="http://schemas.openxmlformats.org/officeDocument/2006/relationships/image" Target="../media/image67.png"/><Relationship Id="rId25" Type="http://schemas.openxmlformats.org/officeDocument/2006/relationships/image" Target="../media/image71.png"/><Relationship Id="rId33" Type="http://schemas.openxmlformats.org/officeDocument/2006/relationships/image" Target="../media/image75.png"/><Relationship Id="rId38" Type="http://schemas.openxmlformats.org/officeDocument/2006/relationships/customXml" Target="../ink/ink330.xml"/><Relationship Id="rId2" Type="http://schemas.openxmlformats.org/officeDocument/2006/relationships/customXml" Target="../ink/ink312.xml"/><Relationship Id="rId16" Type="http://schemas.openxmlformats.org/officeDocument/2006/relationships/customXml" Target="../ink/ink319.xml"/><Relationship Id="rId20" Type="http://schemas.openxmlformats.org/officeDocument/2006/relationships/customXml" Target="../ink/ink321.xml"/><Relationship Id="rId29" Type="http://schemas.openxmlformats.org/officeDocument/2006/relationships/image" Target="../media/image7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4.xml"/><Relationship Id="rId11" Type="http://schemas.openxmlformats.org/officeDocument/2006/relationships/image" Target="../media/image64.png"/><Relationship Id="rId24" Type="http://schemas.openxmlformats.org/officeDocument/2006/relationships/customXml" Target="../ink/ink323.xml"/><Relationship Id="rId32" Type="http://schemas.openxmlformats.org/officeDocument/2006/relationships/customXml" Target="../ink/ink327.xml"/><Relationship Id="rId37" Type="http://schemas.openxmlformats.org/officeDocument/2006/relationships/image" Target="../media/image77.png"/><Relationship Id="rId5" Type="http://schemas.openxmlformats.org/officeDocument/2006/relationships/image" Target="../media/image6110.png"/><Relationship Id="rId15" Type="http://schemas.openxmlformats.org/officeDocument/2006/relationships/image" Target="../media/image66.png"/><Relationship Id="rId23" Type="http://schemas.openxmlformats.org/officeDocument/2006/relationships/image" Target="../media/image70.png"/><Relationship Id="rId28" Type="http://schemas.openxmlformats.org/officeDocument/2006/relationships/customXml" Target="../ink/ink325.xml"/><Relationship Id="rId36" Type="http://schemas.openxmlformats.org/officeDocument/2006/relationships/customXml" Target="../ink/ink329.xml"/><Relationship Id="rId10" Type="http://schemas.openxmlformats.org/officeDocument/2006/relationships/customXml" Target="../ink/ink316.xml"/><Relationship Id="rId19" Type="http://schemas.openxmlformats.org/officeDocument/2006/relationships/image" Target="../media/image68.png"/><Relationship Id="rId31" Type="http://schemas.openxmlformats.org/officeDocument/2006/relationships/image" Target="../media/image74.png"/><Relationship Id="rId4" Type="http://schemas.openxmlformats.org/officeDocument/2006/relationships/customXml" Target="../ink/ink313.xml"/><Relationship Id="rId9" Type="http://schemas.openxmlformats.org/officeDocument/2006/relationships/image" Target="../media/image6310.png"/><Relationship Id="rId14" Type="http://schemas.openxmlformats.org/officeDocument/2006/relationships/customXml" Target="../ink/ink318.xml"/><Relationship Id="rId22" Type="http://schemas.openxmlformats.org/officeDocument/2006/relationships/customXml" Target="../ink/ink322.xml"/><Relationship Id="rId27" Type="http://schemas.openxmlformats.org/officeDocument/2006/relationships/image" Target="../media/image72.png"/><Relationship Id="rId30" Type="http://schemas.openxmlformats.org/officeDocument/2006/relationships/customXml" Target="../ink/ink326.xml"/><Relationship Id="rId35" Type="http://schemas.openxmlformats.org/officeDocument/2006/relationships/image" Target="../media/image76.png"/><Relationship Id="rId8" Type="http://schemas.openxmlformats.org/officeDocument/2006/relationships/customXml" Target="../ink/ink315.xml"/><Relationship Id="rId3" Type="http://schemas.openxmlformats.org/officeDocument/2006/relationships/image" Target="../media/image6010.png"/></Relationships>
</file>

<file path=ppt/slides/_rels/slide1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5.png"/><Relationship Id="rId18" Type="http://schemas.openxmlformats.org/officeDocument/2006/relationships/customXml" Target="../ink/ink339.xml"/><Relationship Id="rId26" Type="http://schemas.openxmlformats.org/officeDocument/2006/relationships/customXml" Target="../ink/ink343.xml"/><Relationship Id="rId39" Type="http://schemas.openxmlformats.org/officeDocument/2006/relationships/image" Target="../media/image78.png"/><Relationship Id="rId21" Type="http://schemas.openxmlformats.org/officeDocument/2006/relationships/image" Target="../media/image69.png"/><Relationship Id="rId34" Type="http://schemas.openxmlformats.org/officeDocument/2006/relationships/customXml" Target="../ink/ink347.xml"/><Relationship Id="rId42" Type="http://schemas.openxmlformats.org/officeDocument/2006/relationships/customXml" Target="../ink/ink351.xml"/><Relationship Id="rId47" Type="http://schemas.openxmlformats.org/officeDocument/2006/relationships/image" Target="../media/image5310.png"/><Relationship Id="rId50" Type="http://schemas.openxmlformats.org/officeDocument/2006/relationships/customXml" Target="../ink/ink355.xml"/><Relationship Id="rId55" Type="http://schemas.openxmlformats.org/officeDocument/2006/relationships/image" Target="../media/image85.png"/><Relationship Id="rId7" Type="http://schemas.openxmlformats.org/officeDocument/2006/relationships/image" Target="../media/image6210.png"/><Relationship Id="rId2" Type="http://schemas.openxmlformats.org/officeDocument/2006/relationships/customXml" Target="../ink/ink331.xml"/><Relationship Id="rId16" Type="http://schemas.openxmlformats.org/officeDocument/2006/relationships/customXml" Target="../ink/ink338.xml"/><Relationship Id="rId29" Type="http://schemas.openxmlformats.org/officeDocument/2006/relationships/image" Target="../media/image73.png"/><Relationship Id="rId11" Type="http://schemas.openxmlformats.org/officeDocument/2006/relationships/image" Target="../media/image64.png"/><Relationship Id="rId24" Type="http://schemas.openxmlformats.org/officeDocument/2006/relationships/customXml" Target="../ink/ink342.xml"/><Relationship Id="rId32" Type="http://schemas.openxmlformats.org/officeDocument/2006/relationships/customXml" Target="../ink/ink346.xml"/><Relationship Id="rId37" Type="http://schemas.openxmlformats.org/officeDocument/2006/relationships/image" Target="../media/image77.png"/><Relationship Id="rId40" Type="http://schemas.openxmlformats.org/officeDocument/2006/relationships/customXml" Target="../ink/ink350.xml"/><Relationship Id="rId45" Type="http://schemas.openxmlformats.org/officeDocument/2006/relationships/image" Target="../media/image81.png"/><Relationship Id="rId53" Type="http://schemas.openxmlformats.org/officeDocument/2006/relationships/image" Target="../media/image84.png"/><Relationship Id="rId58" Type="http://schemas.openxmlformats.org/officeDocument/2006/relationships/customXml" Target="../ink/ink359.xml"/><Relationship Id="rId5" Type="http://schemas.openxmlformats.org/officeDocument/2006/relationships/image" Target="../media/image6110.png"/><Relationship Id="rId19" Type="http://schemas.openxmlformats.org/officeDocument/2006/relationships/image" Target="../media/image68.png"/><Relationship Id="rId4" Type="http://schemas.openxmlformats.org/officeDocument/2006/relationships/customXml" Target="../ink/ink332.xml"/><Relationship Id="rId9" Type="http://schemas.openxmlformats.org/officeDocument/2006/relationships/image" Target="../media/image6310.png"/><Relationship Id="rId14" Type="http://schemas.openxmlformats.org/officeDocument/2006/relationships/customXml" Target="../ink/ink337.xml"/><Relationship Id="rId22" Type="http://schemas.openxmlformats.org/officeDocument/2006/relationships/customXml" Target="../ink/ink341.xml"/><Relationship Id="rId27" Type="http://schemas.openxmlformats.org/officeDocument/2006/relationships/image" Target="../media/image72.png"/><Relationship Id="rId30" Type="http://schemas.openxmlformats.org/officeDocument/2006/relationships/customXml" Target="../ink/ink345.xml"/><Relationship Id="rId35" Type="http://schemas.openxmlformats.org/officeDocument/2006/relationships/image" Target="../media/image76.png"/><Relationship Id="rId43" Type="http://schemas.openxmlformats.org/officeDocument/2006/relationships/image" Target="../media/image80.png"/><Relationship Id="rId48" Type="http://schemas.openxmlformats.org/officeDocument/2006/relationships/customXml" Target="../ink/ink354.xml"/><Relationship Id="rId56" Type="http://schemas.openxmlformats.org/officeDocument/2006/relationships/customXml" Target="../ink/ink358.xml"/><Relationship Id="rId8" Type="http://schemas.openxmlformats.org/officeDocument/2006/relationships/customXml" Target="../ink/ink334.xml"/><Relationship Id="rId51" Type="http://schemas.openxmlformats.org/officeDocument/2006/relationships/image" Target="../media/image83.png"/><Relationship Id="rId3" Type="http://schemas.openxmlformats.org/officeDocument/2006/relationships/image" Target="../media/image6010.png"/><Relationship Id="rId12" Type="http://schemas.openxmlformats.org/officeDocument/2006/relationships/customXml" Target="../ink/ink336.xml"/><Relationship Id="rId17" Type="http://schemas.openxmlformats.org/officeDocument/2006/relationships/image" Target="../media/image67.png"/><Relationship Id="rId25" Type="http://schemas.openxmlformats.org/officeDocument/2006/relationships/image" Target="../media/image71.png"/><Relationship Id="rId33" Type="http://schemas.openxmlformats.org/officeDocument/2006/relationships/image" Target="../media/image75.png"/><Relationship Id="rId38" Type="http://schemas.openxmlformats.org/officeDocument/2006/relationships/customXml" Target="../ink/ink349.xml"/><Relationship Id="rId46" Type="http://schemas.openxmlformats.org/officeDocument/2006/relationships/customXml" Target="../ink/ink353.xml"/><Relationship Id="rId59" Type="http://schemas.openxmlformats.org/officeDocument/2006/relationships/image" Target="../media/image87.png"/><Relationship Id="rId20" Type="http://schemas.openxmlformats.org/officeDocument/2006/relationships/customXml" Target="../ink/ink340.xml"/><Relationship Id="rId41" Type="http://schemas.openxmlformats.org/officeDocument/2006/relationships/image" Target="../media/image79.png"/><Relationship Id="rId54" Type="http://schemas.openxmlformats.org/officeDocument/2006/relationships/customXml" Target="../ink/ink35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3.xml"/><Relationship Id="rId15" Type="http://schemas.openxmlformats.org/officeDocument/2006/relationships/image" Target="../media/image66.png"/><Relationship Id="rId23" Type="http://schemas.openxmlformats.org/officeDocument/2006/relationships/image" Target="../media/image70.png"/><Relationship Id="rId28" Type="http://schemas.openxmlformats.org/officeDocument/2006/relationships/customXml" Target="../ink/ink344.xml"/><Relationship Id="rId36" Type="http://schemas.openxmlformats.org/officeDocument/2006/relationships/customXml" Target="../ink/ink348.xml"/><Relationship Id="rId49" Type="http://schemas.openxmlformats.org/officeDocument/2006/relationships/image" Target="../media/image82.png"/><Relationship Id="rId57" Type="http://schemas.openxmlformats.org/officeDocument/2006/relationships/image" Target="../media/image86.png"/><Relationship Id="rId10" Type="http://schemas.openxmlformats.org/officeDocument/2006/relationships/customXml" Target="../ink/ink335.xml"/><Relationship Id="rId31" Type="http://schemas.openxmlformats.org/officeDocument/2006/relationships/image" Target="../media/image74.png"/><Relationship Id="rId44" Type="http://schemas.openxmlformats.org/officeDocument/2006/relationships/customXml" Target="../ink/ink352.xml"/><Relationship Id="rId52" Type="http://schemas.openxmlformats.org/officeDocument/2006/relationships/customXml" Target="../ink/ink356.xml"/></Relationships>
</file>

<file path=ppt/slides/_rels/slide1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72.xml"/><Relationship Id="rId21" Type="http://schemas.openxmlformats.org/officeDocument/2006/relationships/image" Target="../media/image69.png"/><Relationship Id="rId34" Type="http://schemas.openxmlformats.org/officeDocument/2006/relationships/customXml" Target="../ink/ink376.xml"/><Relationship Id="rId42" Type="http://schemas.openxmlformats.org/officeDocument/2006/relationships/customXml" Target="../ink/ink380.xml"/><Relationship Id="rId47" Type="http://schemas.openxmlformats.org/officeDocument/2006/relationships/image" Target="../media/image5310.png"/><Relationship Id="rId50" Type="http://schemas.openxmlformats.org/officeDocument/2006/relationships/customXml" Target="../ink/ink384.xml"/><Relationship Id="rId55" Type="http://schemas.openxmlformats.org/officeDocument/2006/relationships/image" Target="../media/image85.png"/><Relationship Id="rId63" Type="http://schemas.openxmlformats.org/officeDocument/2006/relationships/image" Target="../media/image89.png"/><Relationship Id="rId7" Type="http://schemas.openxmlformats.org/officeDocument/2006/relationships/image" Target="../media/image6210.png"/><Relationship Id="rId2" Type="http://schemas.openxmlformats.org/officeDocument/2006/relationships/customXml" Target="../ink/ink360.xml"/><Relationship Id="rId16" Type="http://schemas.openxmlformats.org/officeDocument/2006/relationships/customXml" Target="../ink/ink367.xml"/><Relationship Id="rId29" Type="http://schemas.openxmlformats.org/officeDocument/2006/relationships/image" Target="../media/image73.png"/><Relationship Id="rId11" Type="http://schemas.openxmlformats.org/officeDocument/2006/relationships/image" Target="../media/image64.png"/><Relationship Id="rId24" Type="http://schemas.openxmlformats.org/officeDocument/2006/relationships/customXml" Target="../ink/ink371.xml"/><Relationship Id="rId32" Type="http://schemas.openxmlformats.org/officeDocument/2006/relationships/customXml" Target="../ink/ink375.xml"/><Relationship Id="rId37" Type="http://schemas.openxmlformats.org/officeDocument/2006/relationships/image" Target="../media/image77.png"/><Relationship Id="rId40" Type="http://schemas.openxmlformats.org/officeDocument/2006/relationships/customXml" Target="../ink/ink379.xml"/><Relationship Id="rId45" Type="http://schemas.openxmlformats.org/officeDocument/2006/relationships/image" Target="../media/image81.png"/><Relationship Id="rId53" Type="http://schemas.openxmlformats.org/officeDocument/2006/relationships/image" Target="../media/image84.png"/><Relationship Id="rId58" Type="http://schemas.openxmlformats.org/officeDocument/2006/relationships/customXml" Target="../ink/ink388.xml"/><Relationship Id="rId5" Type="http://schemas.openxmlformats.org/officeDocument/2006/relationships/image" Target="../media/image6110.png"/><Relationship Id="rId61" Type="http://schemas.openxmlformats.org/officeDocument/2006/relationships/image" Target="../media/image88.png"/><Relationship Id="rId19" Type="http://schemas.openxmlformats.org/officeDocument/2006/relationships/image" Target="../media/image68.png"/><Relationship Id="rId14" Type="http://schemas.openxmlformats.org/officeDocument/2006/relationships/customXml" Target="../ink/ink366.xml"/><Relationship Id="rId22" Type="http://schemas.openxmlformats.org/officeDocument/2006/relationships/customXml" Target="../ink/ink370.xml"/><Relationship Id="rId27" Type="http://schemas.openxmlformats.org/officeDocument/2006/relationships/image" Target="../media/image72.png"/><Relationship Id="rId30" Type="http://schemas.openxmlformats.org/officeDocument/2006/relationships/customXml" Target="../ink/ink374.xml"/><Relationship Id="rId35" Type="http://schemas.openxmlformats.org/officeDocument/2006/relationships/image" Target="../media/image76.png"/><Relationship Id="rId43" Type="http://schemas.openxmlformats.org/officeDocument/2006/relationships/image" Target="../media/image80.png"/><Relationship Id="rId48" Type="http://schemas.openxmlformats.org/officeDocument/2006/relationships/customXml" Target="../ink/ink383.xml"/><Relationship Id="rId56" Type="http://schemas.openxmlformats.org/officeDocument/2006/relationships/customXml" Target="../ink/ink387.xml"/><Relationship Id="rId64" Type="http://schemas.openxmlformats.org/officeDocument/2006/relationships/customXml" Target="../ink/ink391.xml"/><Relationship Id="rId8" Type="http://schemas.openxmlformats.org/officeDocument/2006/relationships/customXml" Target="../ink/ink363.xml"/><Relationship Id="rId51" Type="http://schemas.openxmlformats.org/officeDocument/2006/relationships/image" Target="../media/image83.png"/><Relationship Id="rId3" Type="http://schemas.openxmlformats.org/officeDocument/2006/relationships/image" Target="../media/image6010.png"/><Relationship Id="rId12" Type="http://schemas.openxmlformats.org/officeDocument/2006/relationships/customXml" Target="../ink/ink365.xml"/><Relationship Id="rId17" Type="http://schemas.openxmlformats.org/officeDocument/2006/relationships/image" Target="../media/image67.png"/><Relationship Id="rId25" Type="http://schemas.openxmlformats.org/officeDocument/2006/relationships/image" Target="../media/image71.png"/><Relationship Id="rId33" Type="http://schemas.openxmlformats.org/officeDocument/2006/relationships/image" Target="../media/image75.png"/><Relationship Id="rId38" Type="http://schemas.openxmlformats.org/officeDocument/2006/relationships/customXml" Target="../ink/ink378.xml"/><Relationship Id="rId46" Type="http://schemas.openxmlformats.org/officeDocument/2006/relationships/customXml" Target="../ink/ink382.xml"/><Relationship Id="rId59" Type="http://schemas.openxmlformats.org/officeDocument/2006/relationships/image" Target="../media/image87.png"/><Relationship Id="rId20" Type="http://schemas.openxmlformats.org/officeDocument/2006/relationships/customXml" Target="../ink/ink369.xml"/><Relationship Id="rId41" Type="http://schemas.openxmlformats.org/officeDocument/2006/relationships/image" Target="../media/image79.png"/><Relationship Id="rId54" Type="http://schemas.openxmlformats.org/officeDocument/2006/relationships/customXml" Target="../ink/ink386.xml"/><Relationship Id="rId62" Type="http://schemas.openxmlformats.org/officeDocument/2006/relationships/customXml" Target="../ink/ink39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2.xml"/><Relationship Id="rId15" Type="http://schemas.openxmlformats.org/officeDocument/2006/relationships/image" Target="../media/image66.png"/><Relationship Id="rId23" Type="http://schemas.openxmlformats.org/officeDocument/2006/relationships/image" Target="../media/image70.png"/><Relationship Id="rId28" Type="http://schemas.openxmlformats.org/officeDocument/2006/relationships/customXml" Target="../ink/ink373.xml"/><Relationship Id="rId36" Type="http://schemas.openxmlformats.org/officeDocument/2006/relationships/customXml" Target="../ink/ink377.xml"/><Relationship Id="rId49" Type="http://schemas.openxmlformats.org/officeDocument/2006/relationships/image" Target="../media/image82.png"/><Relationship Id="rId57" Type="http://schemas.openxmlformats.org/officeDocument/2006/relationships/image" Target="../media/image86.png"/><Relationship Id="rId10" Type="http://schemas.openxmlformats.org/officeDocument/2006/relationships/customXml" Target="../ink/ink364.xml"/><Relationship Id="rId31" Type="http://schemas.openxmlformats.org/officeDocument/2006/relationships/image" Target="../media/image74.png"/><Relationship Id="rId44" Type="http://schemas.openxmlformats.org/officeDocument/2006/relationships/customXml" Target="../ink/ink381.xml"/><Relationship Id="rId52" Type="http://schemas.openxmlformats.org/officeDocument/2006/relationships/customXml" Target="../ink/ink385.xml"/><Relationship Id="rId60" Type="http://schemas.openxmlformats.org/officeDocument/2006/relationships/customXml" Target="../ink/ink389.xml"/><Relationship Id="rId65" Type="http://schemas.openxmlformats.org/officeDocument/2006/relationships/image" Target="../media/image90.png"/><Relationship Id="rId4" Type="http://schemas.openxmlformats.org/officeDocument/2006/relationships/customXml" Target="../ink/ink361.xml"/><Relationship Id="rId9" Type="http://schemas.openxmlformats.org/officeDocument/2006/relationships/image" Target="../media/image6310.png"/><Relationship Id="rId13" Type="http://schemas.openxmlformats.org/officeDocument/2006/relationships/image" Target="../media/image65.png"/><Relationship Id="rId18" Type="http://schemas.openxmlformats.org/officeDocument/2006/relationships/customXml" Target="../ink/ink368.xml"/><Relationship Id="rId39" Type="http://schemas.openxmlformats.org/officeDocument/2006/relationships/image" Target="../media/image78.png"/></Relationships>
</file>

<file path=ppt/slides/_rels/slide1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04.xml"/><Relationship Id="rId21" Type="http://schemas.openxmlformats.org/officeDocument/2006/relationships/image" Target="../media/image69.png"/><Relationship Id="rId42" Type="http://schemas.openxmlformats.org/officeDocument/2006/relationships/customXml" Target="../ink/ink412.xml"/><Relationship Id="rId47" Type="http://schemas.openxmlformats.org/officeDocument/2006/relationships/image" Target="../media/image5310.png"/><Relationship Id="rId63" Type="http://schemas.openxmlformats.org/officeDocument/2006/relationships/image" Target="../media/image89.png"/><Relationship Id="rId68" Type="http://schemas.openxmlformats.org/officeDocument/2006/relationships/customXml" Target="../ink/ink425.xml"/><Relationship Id="rId84" Type="http://schemas.openxmlformats.org/officeDocument/2006/relationships/customXml" Target="../ink/ink433.xml"/><Relationship Id="rId89" Type="http://schemas.openxmlformats.org/officeDocument/2006/relationships/image" Target="../media/image102.png"/><Relationship Id="rId16" Type="http://schemas.openxmlformats.org/officeDocument/2006/relationships/customXml" Target="../ink/ink399.xml"/><Relationship Id="rId11" Type="http://schemas.openxmlformats.org/officeDocument/2006/relationships/image" Target="../media/image64.png"/><Relationship Id="rId32" Type="http://schemas.openxmlformats.org/officeDocument/2006/relationships/customXml" Target="../ink/ink407.xml"/><Relationship Id="rId37" Type="http://schemas.openxmlformats.org/officeDocument/2006/relationships/image" Target="../media/image77.png"/><Relationship Id="rId53" Type="http://schemas.openxmlformats.org/officeDocument/2006/relationships/image" Target="../media/image84.png"/><Relationship Id="rId58" Type="http://schemas.openxmlformats.org/officeDocument/2006/relationships/customXml" Target="../ink/ink420.xml"/><Relationship Id="rId74" Type="http://schemas.openxmlformats.org/officeDocument/2006/relationships/customXml" Target="../ink/ink428.xml"/><Relationship Id="rId79" Type="http://schemas.openxmlformats.org/officeDocument/2006/relationships/image" Target="../media/image97.png"/><Relationship Id="rId5" Type="http://schemas.openxmlformats.org/officeDocument/2006/relationships/image" Target="../media/image6110.png"/><Relationship Id="rId90" Type="http://schemas.openxmlformats.org/officeDocument/2006/relationships/customXml" Target="../ink/ink436.xml"/><Relationship Id="rId95" Type="http://schemas.openxmlformats.org/officeDocument/2006/relationships/image" Target="../media/image105.png"/><Relationship Id="rId22" Type="http://schemas.openxmlformats.org/officeDocument/2006/relationships/customXml" Target="../ink/ink402.xml"/><Relationship Id="rId27" Type="http://schemas.openxmlformats.org/officeDocument/2006/relationships/image" Target="../media/image72.png"/><Relationship Id="rId43" Type="http://schemas.openxmlformats.org/officeDocument/2006/relationships/image" Target="../media/image80.png"/><Relationship Id="rId48" Type="http://schemas.openxmlformats.org/officeDocument/2006/relationships/customXml" Target="../ink/ink415.xml"/><Relationship Id="rId64" Type="http://schemas.openxmlformats.org/officeDocument/2006/relationships/customXml" Target="../ink/ink423.xml"/><Relationship Id="rId69" Type="http://schemas.openxmlformats.org/officeDocument/2006/relationships/image" Target="../media/image92.png"/><Relationship Id="rId80" Type="http://schemas.openxmlformats.org/officeDocument/2006/relationships/customXml" Target="../ink/ink431.xml"/><Relationship Id="rId85" Type="http://schemas.openxmlformats.org/officeDocument/2006/relationships/image" Target="../media/image100.png"/><Relationship Id="rId12" Type="http://schemas.openxmlformats.org/officeDocument/2006/relationships/customXml" Target="../ink/ink397.xml"/><Relationship Id="rId17" Type="http://schemas.openxmlformats.org/officeDocument/2006/relationships/image" Target="../media/image67.png"/><Relationship Id="rId25" Type="http://schemas.openxmlformats.org/officeDocument/2006/relationships/image" Target="../media/image71.png"/><Relationship Id="rId33" Type="http://schemas.openxmlformats.org/officeDocument/2006/relationships/image" Target="../media/image75.png"/><Relationship Id="rId38" Type="http://schemas.openxmlformats.org/officeDocument/2006/relationships/customXml" Target="../ink/ink410.xml"/><Relationship Id="rId46" Type="http://schemas.openxmlformats.org/officeDocument/2006/relationships/customXml" Target="../ink/ink414.xml"/><Relationship Id="rId59" Type="http://schemas.openxmlformats.org/officeDocument/2006/relationships/image" Target="../media/image87.png"/><Relationship Id="rId67" Type="http://schemas.openxmlformats.org/officeDocument/2006/relationships/image" Target="../media/image91.png"/><Relationship Id="rId20" Type="http://schemas.openxmlformats.org/officeDocument/2006/relationships/customXml" Target="../ink/ink401.xml"/><Relationship Id="rId41" Type="http://schemas.openxmlformats.org/officeDocument/2006/relationships/image" Target="../media/image79.png"/><Relationship Id="rId54" Type="http://schemas.openxmlformats.org/officeDocument/2006/relationships/customXml" Target="../ink/ink418.xml"/><Relationship Id="rId62" Type="http://schemas.openxmlformats.org/officeDocument/2006/relationships/customXml" Target="../ink/ink422.xml"/><Relationship Id="rId70" Type="http://schemas.openxmlformats.org/officeDocument/2006/relationships/customXml" Target="../ink/ink426.xml"/><Relationship Id="rId75" Type="http://schemas.openxmlformats.org/officeDocument/2006/relationships/image" Target="../media/image95.png"/><Relationship Id="rId83" Type="http://schemas.openxmlformats.org/officeDocument/2006/relationships/image" Target="../media/image99.png"/><Relationship Id="rId88" Type="http://schemas.openxmlformats.org/officeDocument/2006/relationships/customXml" Target="../ink/ink435.xml"/><Relationship Id="rId91" Type="http://schemas.openxmlformats.org/officeDocument/2006/relationships/image" Target="../media/image103.png"/><Relationship Id="rId96" Type="http://schemas.openxmlformats.org/officeDocument/2006/relationships/customXml" Target="../ink/ink43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4.xml"/><Relationship Id="rId15" Type="http://schemas.openxmlformats.org/officeDocument/2006/relationships/image" Target="../media/image66.png"/><Relationship Id="rId23" Type="http://schemas.openxmlformats.org/officeDocument/2006/relationships/image" Target="../media/image70.png"/><Relationship Id="rId28" Type="http://schemas.openxmlformats.org/officeDocument/2006/relationships/customXml" Target="../ink/ink405.xml"/><Relationship Id="rId36" Type="http://schemas.openxmlformats.org/officeDocument/2006/relationships/customXml" Target="../ink/ink409.xml"/><Relationship Id="rId49" Type="http://schemas.openxmlformats.org/officeDocument/2006/relationships/image" Target="../media/image82.png"/><Relationship Id="rId57" Type="http://schemas.openxmlformats.org/officeDocument/2006/relationships/image" Target="../media/image86.png"/><Relationship Id="rId10" Type="http://schemas.openxmlformats.org/officeDocument/2006/relationships/customXml" Target="../ink/ink396.xml"/><Relationship Id="rId31" Type="http://schemas.openxmlformats.org/officeDocument/2006/relationships/image" Target="../media/image74.png"/><Relationship Id="rId44" Type="http://schemas.openxmlformats.org/officeDocument/2006/relationships/customXml" Target="../ink/ink413.xml"/><Relationship Id="rId52" Type="http://schemas.openxmlformats.org/officeDocument/2006/relationships/customXml" Target="../ink/ink417.xml"/><Relationship Id="rId60" Type="http://schemas.openxmlformats.org/officeDocument/2006/relationships/customXml" Target="../ink/ink421.xml"/><Relationship Id="rId65" Type="http://schemas.openxmlformats.org/officeDocument/2006/relationships/image" Target="../media/image90.png"/><Relationship Id="rId73" Type="http://schemas.openxmlformats.org/officeDocument/2006/relationships/image" Target="../media/image94.png"/><Relationship Id="rId78" Type="http://schemas.openxmlformats.org/officeDocument/2006/relationships/customXml" Target="../ink/ink430.xml"/><Relationship Id="rId81" Type="http://schemas.openxmlformats.org/officeDocument/2006/relationships/image" Target="../media/image98.png"/><Relationship Id="rId86" Type="http://schemas.openxmlformats.org/officeDocument/2006/relationships/customXml" Target="../ink/ink434.xml"/><Relationship Id="rId94" Type="http://schemas.openxmlformats.org/officeDocument/2006/relationships/customXml" Target="../ink/ink438.xml"/><Relationship Id="rId99" Type="http://schemas.openxmlformats.org/officeDocument/2006/relationships/image" Target="../media/image107.png"/><Relationship Id="rId101" Type="http://schemas.openxmlformats.org/officeDocument/2006/relationships/image" Target="../media/image108.png"/><Relationship Id="rId4" Type="http://schemas.openxmlformats.org/officeDocument/2006/relationships/customXml" Target="../ink/ink393.xml"/><Relationship Id="rId9" Type="http://schemas.openxmlformats.org/officeDocument/2006/relationships/image" Target="../media/image6310.png"/><Relationship Id="rId13" Type="http://schemas.openxmlformats.org/officeDocument/2006/relationships/image" Target="../media/image65.png"/><Relationship Id="rId18" Type="http://schemas.openxmlformats.org/officeDocument/2006/relationships/customXml" Target="../ink/ink400.xml"/><Relationship Id="rId39" Type="http://schemas.openxmlformats.org/officeDocument/2006/relationships/image" Target="../media/image78.png"/><Relationship Id="rId34" Type="http://schemas.openxmlformats.org/officeDocument/2006/relationships/customXml" Target="../ink/ink408.xml"/><Relationship Id="rId50" Type="http://schemas.openxmlformats.org/officeDocument/2006/relationships/customXml" Target="../ink/ink416.xml"/><Relationship Id="rId55" Type="http://schemas.openxmlformats.org/officeDocument/2006/relationships/image" Target="../media/image85.png"/><Relationship Id="rId76" Type="http://schemas.openxmlformats.org/officeDocument/2006/relationships/customXml" Target="../ink/ink429.xml"/><Relationship Id="rId97" Type="http://schemas.openxmlformats.org/officeDocument/2006/relationships/image" Target="../media/image106.png"/><Relationship Id="rId7" Type="http://schemas.openxmlformats.org/officeDocument/2006/relationships/image" Target="../media/image6210.png"/><Relationship Id="rId71" Type="http://schemas.openxmlformats.org/officeDocument/2006/relationships/image" Target="../media/image93.png"/><Relationship Id="rId92" Type="http://schemas.openxmlformats.org/officeDocument/2006/relationships/customXml" Target="../ink/ink437.xml"/><Relationship Id="rId2" Type="http://schemas.openxmlformats.org/officeDocument/2006/relationships/customXml" Target="../ink/ink392.xml"/><Relationship Id="rId29" Type="http://schemas.openxmlformats.org/officeDocument/2006/relationships/image" Target="../media/image73.png"/><Relationship Id="rId24" Type="http://schemas.openxmlformats.org/officeDocument/2006/relationships/customXml" Target="../ink/ink403.xml"/><Relationship Id="rId40" Type="http://schemas.openxmlformats.org/officeDocument/2006/relationships/customXml" Target="../ink/ink411.xml"/><Relationship Id="rId45" Type="http://schemas.openxmlformats.org/officeDocument/2006/relationships/image" Target="../media/image81.png"/><Relationship Id="rId66" Type="http://schemas.openxmlformats.org/officeDocument/2006/relationships/customXml" Target="../ink/ink424.xml"/><Relationship Id="rId87" Type="http://schemas.openxmlformats.org/officeDocument/2006/relationships/image" Target="../media/image101.png"/><Relationship Id="rId61" Type="http://schemas.openxmlformats.org/officeDocument/2006/relationships/image" Target="../media/image88.png"/><Relationship Id="rId82" Type="http://schemas.openxmlformats.org/officeDocument/2006/relationships/customXml" Target="../ink/ink432.xml"/><Relationship Id="rId19" Type="http://schemas.openxmlformats.org/officeDocument/2006/relationships/image" Target="../media/image68.png"/><Relationship Id="rId14" Type="http://schemas.openxmlformats.org/officeDocument/2006/relationships/customXml" Target="../ink/ink398.xml"/><Relationship Id="rId30" Type="http://schemas.openxmlformats.org/officeDocument/2006/relationships/customXml" Target="../ink/ink406.xml"/><Relationship Id="rId35" Type="http://schemas.openxmlformats.org/officeDocument/2006/relationships/image" Target="../media/image76.png"/><Relationship Id="rId56" Type="http://schemas.openxmlformats.org/officeDocument/2006/relationships/customXml" Target="../ink/ink419.xml"/><Relationship Id="rId77" Type="http://schemas.openxmlformats.org/officeDocument/2006/relationships/image" Target="../media/image96.png"/><Relationship Id="rId100" Type="http://schemas.openxmlformats.org/officeDocument/2006/relationships/customXml" Target="../ink/ink441.xml"/><Relationship Id="rId8" Type="http://schemas.openxmlformats.org/officeDocument/2006/relationships/customXml" Target="../ink/ink395.xml"/><Relationship Id="rId51" Type="http://schemas.openxmlformats.org/officeDocument/2006/relationships/image" Target="../media/image83.png"/><Relationship Id="rId72" Type="http://schemas.openxmlformats.org/officeDocument/2006/relationships/customXml" Target="../ink/ink427.xml"/><Relationship Id="rId93" Type="http://schemas.openxmlformats.org/officeDocument/2006/relationships/image" Target="../media/image104.png"/><Relationship Id="rId98" Type="http://schemas.openxmlformats.org/officeDocument/2006/relationships/customXml" Target="../ink/ink440.xml"/><Relationship Id="rId3" Type="http://schemas.openxmlformats.org/officeDocument/2006/relationships/image" Target="../media/image6010.png"/></Relationships>
</file>

<file path=ppt/slides/_rels/slide1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54.xml"/><Relationship Id="rId21" Type="http://schemas.openxmlformats.org/officeDocument/2006/relationships/image" Target="../media/image69.png"/><Relationship Id="rId42" Type="http://schemas.openxmlformats.org/officeDocument/2006/relationships/customXml" Target="../ink/ink462.xml"/><Relationship Id="rId47" Type="http://schemas.openxmlformats.org/officeDocument/2006/relationships/image" Target="../media/image5310.png"/><Relationship Id="rId63" Type="http://schemas.openxmlformats.org/officeDocument/2006/relationships/image" Target="../media/image89.png"/><Relationship Id="rId68" Type="http://schemas.openxmlformats.org/officeDocument/2006/relationships/customXml" Target="../ink/ink475.xml"/><Relationship Id="rId84" Type="http://schemas.openxmlformats.org/officeDocument/2006/relationships/customXml" Target="../ink/ink483.xml"/><Relationship Id="rId89" Type="http://schemas.openxmlformats.org/officeDocument/2006/relationships/image" Target="../media/image102.png"/><Relationship Id="rId16" Type="http://schemas.openxmlformats.org/officeDocument/2006/relationships/customXml" Target="../ink/ink449.xml"/><Relationship Id="rId107" Type="http://schemas.openxmlformats.org/officeDocument/2006/relationships/image" Target="../media/image111.png"/><Relationship Id="rId11" Type="http://schemas.openxmlformats.org/officeDocument/2006/relationships/image" Target="../media/image64.png"/><Relationship Id="rId32" Type="http://schemas.openxmlformats.org/officeDocument/2006/relationships/customXml" Target="../ink/ink457.xml"/><Relationship Id="rId37" Type="http://schemas.openxmlformats.org/officeDocument/2006/relationships/image" Target="../media/image77.png"/><Relationship Id="rId53" Type="http://schemas.openxmlformats.org/officeDocument/2006/relationships/image" Target="../media/image84.png"/><Relationship Id="rId58" Type="http://schemas.openxmlformats.org/officeDocument/2006/relationships/customXml" Target="../ink/ink470.xml"/><Relationship Id="rId74" Type="http://schemas.openxmlformats.org/officeDocument/2006/relationships/customXml" Target="../ink/ink478.xml"/><Relationship Id="rId79" Type="http://schemas.openxmlformats.org/officeDocument/2006/relationships/image" Target="../media/image97.png"/><Relationship Id="rId102" Type="http://schemas.openxmlformats.org/officeDocument/2006/relationships/customXml" Target="../ink/ink492.xml"/><Relationship Id="rId5" Type="http://schemas.openxmlformats.org/officeDocument/2006/relationships/image" Target="../media/image6110.png"/><Relationship Id="rId90" Type="http://schemas.openxmlformats.org/officeDocument/2006/relationships/customXml" Target="../ink/ink486.xml"/><Relationship Id="rId95" Type="http://schemas.openxmlformats.org/officeDocument/2006/relationships/image" Target="../media/image105.png"/><Relationship Id="rId22" Type="http://schemas.openxmlformats.org/officeDocument/2006/relationships/customXml" Target="../ink/ink452.xml"/><Relationship Id="rId27" Type="http://schemas.openxmlformats.org/officeDocument/2006/relationships/image" Target="../media/image72.png"/><Relationship Id="rId43" Type="http://schemas.openxmlformats.org/officeDocument/2006/relationships/image" Target="../media/image80.png"/><Relationship Id="rId48" Type="http://schemas.openxmlformats.org/officeDocument/2006/relationships/customXml" Target="../ink/ink465.xml"/><Relationship Id="rId64" Type="http://schemas.openxmlformats.org/officeDocument/2006/relationships/customXml" Target="../ink/ink473.xml"/><Relationship Id="rId69" Type="http://schemas.openxmlformats.org/officeDocument/2006/relationships/image" Target="../media/image92.png"/><Relationship Id="rId80" Type="http://schemas.openxmlformats.org/officeDocument/2006/relationships/customXml" Target="../ink/ink481.xml"/><Relationship Id="rId85" Type="http://schemas.openxmlformats.org/officeDocument/2006/relationships/image" Target="../media/image100.png"/><Relationship Id="rId12" Type="http://schemas.openxmlformats.org/officeDocument/2006/relationships/customXml" Target="../ink/ink447.xml"/><Relationship Id="rId17" Type="http://schemas.openxmlformats.org/officeDocument/2006/relationships/image" Target="../media/image67.png"/><Relationship Id="rId33" Type="http://schemas.openxmlformats.org/officeDocument/2006/relationships/image" Target="../media/image75.png"/><Relationship Id="rId38" Type="http://schemas.openxmlformats.org/officeDocument/2006/relationships/customXml" Target="../ink/ink460.xml"/><Relationship Id="rId59" Type="http://schemas.openxmlformats.org/officeDocument/2006/relationships/image" Target="../media/image87.png"/><Relationship Id="rId103" Type="http://schemas.openxmlformats.org/officeDocument/2006/relationships/image" Target="../media/image109.png"/><Relationship Id="rId108" Type="http://schemas.openxmlformats.org/officeDocument/2006/relationships/customXml" Target="../ink/ink495.xml"/><Relationship Id="rId54" Type="http://schemas.openxmlformats.org/officeDocument/2006/relationships/customXml" Target="../ink/ink468.xml"/><Relationship Id="rId70" Type="http://schemas.openxmlformats.org/officeDocument/2006/relationships/customXml" Target="../ink/ink476.xml"/><Relationship Id="rId75" Type="http://schemas.openxmlformats.org/officeDocument/2006/relationships/image" Target="../media/image95.png"/><Relationship Id="rId91" Type="http://schemas.openxmlformats.org/officeDocument/2006/relationships/image" Target="../media/image103.png"/><Relationship Id="rId96" Type="http://schemas.openxmlformats.org/officeDocument/2006/relationships/customXml" Target="../ink/ink48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44.xml"/><Relationship Id="rId15" Type="http://schemas.openxmlformats.org/officeDocument/2006/relationships/image" Target="../media/image66.png"/><Relationship Id="rId23" Type="http://schemas.openxmlformats.org/officeDocument/2006/relationships/image" Target="../media/image70.png"/><Relationship Id="rId28" Type="http://schemas.openxmlformats.org/officeDocument/2006/relationships/customXml" Target="../ink/ink455.xml"/><Relationship Id="rId36" Type="http://schemas.openxmlformats.org/officeDocument/2006/relationships/customXml" Target="../ink/ink459.xml"/><Relationship Id="rId49" Type="http://schemas.openxmlformats.org/officeDocument/2006/relationships/image" Target="../media/image82.png"/><Relationship Id="rId57" Type="http://schemas.openxmlformats.org/officeDocument/2006/relationships/image" Target="../media/image86.png"/><Relationship Id="rId106" Type="http://schemas.openxmlformats.org/officeDocument/2006/relationships/customXml" Target="../ink/ink494.xml"/><Relationship Id="rId10" Type="http://schemas.openxmlformats.org/officeDocument/2006/relationships/customXml" Target="../ink/ink446.xml"/><Relationship Id="rId31" Type="http://schemas.openxmlformats.org/officeDocument/2006/relationships/image" Target="../media/image74.png"/><Relationship Id="rId44" Type="http://schemas.openxmlformats.org/officeDocument/2006/relationships/customXml" Target="../ink/ink463.xml"/><Relationship Id="rId52" Type="http://schemas.openxmlformats.org/officeDocument/2006/relationships/customXml" Target="../ink/ink467.xml"/><Relationship Id="rId60" Type="http://schemas.openxmlformats.org/officeDocument/2006/relationships/customXml" Target="../ink/ink471.xml"/><Relationship Id="rId65" Type="http://schemas.openxmlformats.org/officeDocument/2006/relationships/image" Target="../media/image90.png"/><Relationship Id="rId73" Type="http://schemas.openxmlformats.org/officeDocument/2006/relationships/image" Target="../media/image94.png"/><Relationship Id="rId78" Type="http://schemas.openxmlformats.org/officeDocument/2006/relationships/customXml" Target="../ink/ink480.xml"/><Relationship Id="rId81" Type="http://schemas.openxmlformats.org/officeDocument/2006/relationships/image" Target="../media/image98.png"/><Relationship Id="rId86" Type="http://schemas.openxmlformats.org/officeDocument/2006/relationships/customXml" Target="../ink/ink484.xml"/><Relationship Id="rId94" Type="http://schemas.openxmlformats.org/officeDocument/2006/relationships/customXml" Target="../ink/ink488.xml"/><Relationship Id="rId99" Type="http://schemas.openxmlformats.org/officeDocument/2006/relationships/image" Target="../media/image107.png"/><Relationship Id="rId101" Type="http://schemas.openxmlformats.org/officeDocument/2006/relationships/image" Target="../media/image108.png"/><Relationship Id="rId4" Type="http://schemas.openxmlformats.org/officeDocument/2006/relationships/customXml" Target="../ink/ink443.xml"/><Relationship Id="rId9" Type="http://schemas.openxmlformats.org/officeDocument/2006/relationships/image" Target="../media/image6310.png"/><Relationship Id="rId13" Type="http://schemas.openxmlformats.org/officeDocument/2006/relationships/image" Target="../media/image65.png"/><Relationship Id="rId18" Type="http://schemas.openxmlformats.org/officeDocument/2006/relationships/customXml" Target="../ink/ink450.xml"/><Relationship Id="rId39" Type="http://schemas.openxmlformats.org/officeDocument/2006/relationships/image" Target="../media/image78.png"/><Relationship Id="rId109" Type="http://schemas.openxmlformats.org/officeDocument/2006/relationships/image" Target="../media/image112.png"/><Relationship Id="rId34" Type="http://schemas.openxmlformats.org/officeDocument/2006/relationships/customXml" Target="../ink/ink458.xml"/><Relationship Id="rId50" Type="http://schemas.openxmlformats.org/officeDocument/2006/relationships/customXml" Target="../ink/ink466.xml"/><Relationship Id="rId55" Type="http://schemas.openxmlformats.org/officeDocument/2006/relationships/image" Target="../media/image85.png"/><Relationship Id="rId76" Type="http://schemas.openxmlformats.org/officeDocument/2006/relationships/customXml" Target="../ink/ink479.xml"/><Relationship Id="rId97" Type="http://schemas.openxmlformats.org/officeDocument/2006/relationships/image" Target="../media/image106.png"/><Relationship Id="rId104" Type="http://schemas.openxmlformats.org/officeDocument/2006/relationships/customXml" Target="../ink/ink493.xml"/><Relationship Id="rId7" Type="http://schemas.openxmlformats.org/officeDocument/2006/relationships/image" Target="../media/image6210.png"/><Relationship Id="rId71" Type="http://schemas.openxmlformats.org/officeDocument/2006/relationships/image" Target="../media/image93.png"/><Relationship Id="rId92" Type="http://schemas.openxmlformats.org/officeDocument/2006/relationships/customXml" Target="../ink/ink487.xml"/><Relationship Id="rId2" Type="http://schemas.openxmlformats.org/officeDocument/2006/relationships/customXml" Target="../ink/ink442.xml"/><Relationship Id="rId29" Type="http://schemas.openxmlformats.org/officeDocument/2006/relationships/image" Target="../media/image73.png"/><Relationship Id="rId24" Type="http://schemas.openxmlformats.org/officeDocument/2006/relationships/customXml" Target="../ink/ink453.xml"/><Relationship Id="rId40" Type="http://schemas.openxmlformats.org/officeDocument/2006/relationships/customXml" Target="../ink/ink461.xml"/><Relationship Id="rId45" Type="http://schemas.openxmlformats.org/officeDocument/2006/relationships/image" Target="../media/image81.png"/><Relationship Id="rId66" Type="http://schemas.openxmlformats.org/officeDocument/2006/relationships/customXml" Target="../ink/ink474.xml"/><Relationship Id="rId87" Type="http://schemas.openxmlformats.org/officeDocument/2006/relationships/image" Target="../media/image101.png"/><Relationship Id="rId61" Type="http://schemas.openxmlformats.org/officeDocument/2006/relationships/image" Target="../media/image88.png"/><Relationship Id="rId82" Type="http://schemas.openxmlformats.org/officeDocument/2006/relationships/customXml" Target="../ink/ink482.xml"/><Relationship Id="rId19" Type="http://schemas.openxmlformats.org/officeDocument/2006/relationships/image" Target="../media/image68.png"/><Relationship Id="rId14" Type="http://schemas.openxmlformats.org/officeDocument/2006/relationships/customXml" Target="../ink/ink448.xml"/><Relationship Id="rId30" Type="http://schemas.openxmlformats.org/officeDocument/2006/relationships/customXml" Target="../ink/ink456.xml"/><Relationship Id="rId35" Type="http://schemas.openxmlformats.org/officeDocument/2006/relationships/image" Target="../media/image76.png"/><Relationship Id="rId56" Type="http://schemas.openxmlformats.org/officeDocument/2006/relationships/customXml" Target="../ink/ink469.xml"/><Relationship Id="rId77" Type="http://schemas.openxmlformats.org/officeDocument/2006/relationships/image" Target="../media/image96.png"/><Relationship Id="rId100" Type="http://schemas.openxmlformats.org/officeDocument/2006/relationships/customXml" Target="../ink/ink491.xml"/><Relationship Id="rId105" Type="http://schemas.openxmlformats.org/officeDocument/2006/relationships/image" Target="../media/image110.png"/><Relationship Id="rId8" Type="http://schemas.openxmlformats.org/officeDocument/2006/relationships/customXml" Target="../ink/ink445.xml"/><Relationship Id="rId51" Type="http://schemas.openxmlformats.org/officeDocument/2006/relationships/image" Target="../media/image83.png"/><Relationship Id="rId72" Type="http://schemas.openxmlformats.org/officeDocument/2006/relationships/customXml" Target="../ink/ink477.xml"/><Relationship Id="rId93" Type="http://schemas.openxmlformats.org/officeDocument/2006/relationships/image" Target="../media/image104.png"/><Relationship Id="rId98" Type="http://schemas.openxmlformats.org/officeDocument/2006/relationships/customXml" Target="../ink/ink490.xml"/><Relationship Id="rId3" Type="http://schemas.openxmlformats.org/officeDocument/2006/relationships/image" Target="../media/image6010.png"/><Relationship Id="rId25" Type="http://schemas.openxmlformats.org/officeDocument/2006/relationships/image" Target="../media/image71.png"/><Relationship Id="rId46" Type="http://schemas.openxmlformats.org/officeDocument/2006/relationships/customXml" Target="../ink/ink464.xml"/><Relationship Id="rId67" Type="http://schemas.openxmlformats.org/officeDocument/2006/relationships/image" Target="../media/image91.png"/><Relationship Id="rId20" Type="http://schemas.openxmlformats.org/officeDocument/2006/relationships/customXml" Target="../ink/ink451.xml"/><Relationship Id="rId41" Type="http://schemas.openxmlformats.org/officeDocument/2006/relationships/image" Target="../media/image79.png"/><Relationship Id="rId62" Type="http://schemas.openxmlformats.org/officeDocument/2006/relationships/customXml" Target="../ink/ink472.xml"/><Relationship Id="rId83" Type="http://schemas.openxmlformats.org/officeDocument/2006/relationships/image" Target="../media/image99.png"/><Relationship Id="rId88" Type="http://schemas.openxmlformats.org/officeDocument/2006/relationships/customXml" Target="../ink/ink485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customXml" Target="../ink/ink11.xml"/><Relationship Id="rId13" Type="http://schemas.openxmlformats.org/officeDocument/2006/relationships/image" Target="../media/image8.png"/><Relationship Id="rId18" Type="http://schemas.openxmlformats.org/officeDocument/2006/relationships/customXml" Target="../ink/ink16.xml"/><Relationship Id="rId21" Type="http://schemas.openxmlformats.org/officeDocument/2006/relationships/image" Target="../media/image11.png"/><Relationship Id="rId7" Type="http://schemas.openxmlformats.org/officeDocument/2006/relationships/image" Target="../media/image5.png"/><Relationship Id="rId12" Type="http://schemas.openxmlformats.org/officeDocument/2006/relationships/customXml" Target="../ink/ink13.xml"/><Relationship Id="rId17" Type="http://schemas.openxmlformats.org/officeDocument/2006/relationships/image" Target="../media/image10.png"/><Relationship Id="rId2" Type="http://schemas.openxmlformats.org/officeDocument/2006/relationships/customXml" Target="../ink/ink9.xml"/><Relationship Id="rId16" Type="http://schemas.openxmlformats.org/officeDocument/2006/relationships/customXml" Target="../ink/ink15.xml"/><Relationship Id="rId20" Type="http://schemas.openxmlformats.org/officeDocument/2006/relationships/customXml" Target="../ink/ink1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10" Type="http://schemas.openxmlformats.org/officeDocument/2006/relationships/customXml" Target="../ink/ink12.xml"/><Relationship Id="rId19" Type="http://schemas.openxmlformats.org/officeDocument/2006/relationships/image" Target="../media/image3.png"/><Relationship Id="rId9" Type="http://schemas.openxmlformats.org/officeDocument/2006/relationships/image" Target="../media/image6.png"/><Relationship Id="rId14" Type="http://schemas.openxmlformats.org/officeDocument/2006/relationships/customXml" Target="../ink/ink14.xml"/></Relationships>
</file>

<file path=ppt/slides/_rels/slide2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08.xml"/><Relationship Id="rId21" Type="http://schemas.openxmlformats.org/officeDocument/2006/relationships/image" Target="../media/image69.png"/><Relationship Id="rId42" Type="http://schemas.openxmlformats.org/officeDocument/2006/relationships/customXml" Target="../ink/ink516.xml"/><Relationship Id="rId47" Type="http://schemas.openxmlformats.org/officeDocument/2006/relationships/image" Target="../media/image5310.png"/><Relationship Id="rId63" Type="http://schemas.openxmlformats.org/officeDocument/2006/relationships/image" Target="../media/image89.png"/><Relationship Id="rId68" Type="http://schemas.openxmlformats.org/officeDocument/2006/relationships/customXml" Target="../ink/ink529.xml"/><Relationship Id="rId84" Type="http://schemas.openxmlformats.org/officeDocument/2006/relationships/customXml" Target="../ink/ink537.xml"/><Relationship Id="rId89" Type="http://schemas.openxmlformats.org/officeDocument/2006/relationships/image" Target="../media/image102.png"/><Relationship Id="rId16" Type="http://schemas.openxmlformats.org/officeDocument/2006/relationships/customXml" Target="../ink/ink503.xml"/><Relationship Id="rId107" Type="http://schemas.openxmlformats.org/officeDocument/2006/relationships/image" Target="../media/image111.png"/><Relationship Id="rId11" Type="http://schemas.openxmlformats.org/officeDocument/2006/relationships/image" Target="../media/image64.png"/><Relationship Id="rId32" Type="http://schemas.openxmlformats.org/officeDocument/2006/relationships/customXml" Target="../ink/ink511.xml"/><Relationship Id="rId37" Type="http://schemas.openxmlformats.org/officeDocument/2006/relationships/image" Target="../media/image77.png"/><Relationship Id="rId53" Type="http://schemas.openxmlformats.org/officeDocument/2006/relationships/image" Target="../media/image84.png"/><Relationship Id="rId58" Type="http://schemas.openxmlformats.org/officeDocument/2006/relationships/customXml" Target="../ink/ink524.xml"/><Relationship Id="rId74" Type="http://schemas.openxmlformats.org/officeDocument/2006/relationships/customXml" Target="../ink/ink532.xml"/><Relationship Id="rId79" Type="http://schemas.openxmlformats.org/officeDocument/2006/relationships/image" Target="../media/image97.png"/><Relationship Id="rId102" Type="http://schemas.openxmlformats.org/officeDocument/2006/relationships/customXml" Target="../ink/ink546.xml"/><Relationship Id="rId5" Type="http://schemas.openxmlformats.org/officeDocument/2006/relationships/image" Target="../media/image6110.png"/><Relationship Id="rId90" Type="http://schemas.openxmlformats.org/officeDocument/2006/relationships/customXml" Target="../ink/ink540.xml"/><Relationship Id="rId95" Type="http://schemas.openxmlformats.org/officeDocument/2006/relationships/image" Target="../media/image105.png"/><Relationship Id="rId22" Type="http://schemas.openxmlformats.org/officeDocument/2006/relationships/customXml" Target="../ink/ink506.xml"/><Relationship Id="rId27" Type="http://schemas.openxmlformats.org/officeDocument/2006/relationships/image" Target="../media/image72.png"/><Relationship Id="rId43" Type="http://schemas.openxmlformats.org/officeDocument/2006/relationships/image" Target="../media/image80.png"/><Relationship Id="rId48" Type="http://schemas.openxmlformats.org/officeDocument/2006/relationships/customXml" Target="../ink/ink519.xml"/><Relationship Id="rId64" Type="http://schemas.openxmlformats.org/officeDocument/2006/relationships/customXml" Target="../ink/ink527.xml"/><Relationship Id="rId69" Type="http://schemas.openxmlformats.org/officeDocument/2006/relationships/image" Target="../media/image92.png"/><Relationship Id="rId80" Type="http://schemas.openxmlformats.org/officeDocument/2006/relationships/customXml" Target="../ink/ink535.xml"/><Relationship Id="rId85" Type="http://schemas.openxmlformats.org/officeDocument/2006/relationships/image" Target="../media/image100.png"/><Relationship Id="rId12" Type="http://schemas.openxmlformats.org/officeDocument/2006/relationships/customXml" Target="../ink/ink501.xml"/><Relationship Id="rId17" Type="http://schemas.openxmlformats.org/officeDocument/2006/relationships/image" Target="../media/image67.png"/><Relationship Id="rId33" Type="http://schemas.openxmlformats.org/officeDocument/2006/relationships/image" Target="../media/image75.png"/><Relationship Id="rId38" Type="http://schemas.openxmlformats.org/officeDocument/2006/relationships/customXml" Target="../ink/ink514.xml"/><Relationship Id="rId59" Type="http://schemas.openxmlformats.org/officeDocument/2006/relationships/image" Target="../media/image87.png"/><Relationship Id="rId103" Type="http://schemas.openxmlformats.org/officeDocument/2006/relationships/image" Target="../media/image109.png"/><Relationship Id="rId108" Type="http://schemas.openxmlformats.org/officeDocument/2006/relationships/customXml" Target="../ink/ink549.xml"/><Relationship Id="rId54" Type="http://schemas.openxmlformats.org/officeDocument/2006/relationships/customXml" Target="../ink/ink522.xml"/><Relationship Id="rId70" Type="http://schemas.openxmlformats.org/officeDocument/2006/relationships/customXml" Target="../ink/ink530.xml"/><Relationship Id="rId75" Type="http://schemas.openxmlformats.org/officeDocument/2006/relationships/image" Target="../media/image95.png"/><Relationship Id="rId91" Type="http://schemas.openxmlformats.org/officeDocument/2006/relationships/image" Target="../media/image103.png"/><Relationship Id="rId96" Type="http://schemas.openxmlformats.org/officeDocument/2006/relationships/customXml" Target="../ink/ink54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98.xml"/><Relationship Id="rId15" Type="http://schemas.openxmlformats.org/officeDocument/2006/relationships/image" Target="../media/image66.png"/><Relationship Id="rId23" Type="http://schemas.openxmlformats.org/officeDocument/2006/relationships/image" Target="../media/image70.png"/><Relationship Id="rId28" Type="http://schemas.openxmlformats.org/officeDocument/2006/relationships/customXml" Target="../ink/ink509.xml"/><Relationship Id="rId36" Type="http://schemas.openxmlformats.org/officeDocument/2006/relationships/customXml" Target="../ink/ink513.xml"/><Relationship Id="rId49" Type="http://schemas.openxmlformats.org/officeDocument/2006/relationships/image" Target="../media/image82.png"/><Relationship Id="rId57" Type="http://schemas.openxmlformats.org/officeDocument/2006/relationships/image" Target="../media/image86.png"/><Relationship Id="rId106" Type="http://schemas.openxmlformats.org/officeDocument/2006/relationships/customXml" Target="../ink/ink548.xml"/><Relationship Id="rId10" Type="http://schemas.openxmlformats.org/officeDocument/2006/relationships/customXml" Target="../ink/ink500.xml"/><Relationship Id="rId31" Type="http://schemas.openxmlformats.org/officeDocument/2006/relationships/image" Target="../media/image74.png"/><Relationship Id="rId44" Type="http://schemas.openxmlformats.org/officeDocument/2006/relationships/customXml" Target="../ink/ink517.xml"/><Relationship Id="rId52" Type="http://schemas.openxmlformats.org/officeDocument/2006/relationships/customXml" Target="../ink/ink521.xml"/><Relationship Id="rId60" Type="http://schemas.openxmlformats.org/officeDocument/2006/relationships/customXml" Target="../ink/ink525.xml"/><Relationship Id="rId65" Type="http://schemas.openxmlformats.org/officeDocument/2006/relationships/image" Target="../media/image90.png"/><Relationship Id="rId73" Type="http://schemas.openxmlformats.org/officeDocument/2006/relationships/image" Target="../media/image94.png"/><Relationship Id="rId78" Type="http://schemas.openxmlformats.org/officeDocument/2006/relationships/customXml" Target="../ink/ink534.xml"/><Relationship Id="rId81" Type="http://schemas.openxmlformats.org/officeDocument/2006/relationships/image" Target="../media/image98.png"/><Relationship Id="rId86" Type="http://schemas.openxmlformats.org/officeDocument/2006/relationships/customXml" Target="../ink/ink538.xml"/><Relationship Id="rId94" Type="http://schemas.openxmlformats.org/officeDocument/2006/relationships/customXml" Target="../ink/ink542.xml"/><Relationship Id="rId99" Type="http://schemas.openxmlformats.org/officeDocument/2006/relationships/image" Target="../media/image107.png"/><Relationship Id="rId101" Type="http://schemas.openxmlformats.org/officeDocument/2006/relationships/image" Target="../media/image108.png"/><Relationship Id="rId4" Type="http://schemas.openxmlformats.org/officeDocument/2006/relationships/customXml" Target="../ink/ink497.xml"/><Relationship Id="rId9" Type="http://schemas.openxmlformats.org/officeDocument/2006/relationships/image" Target="../media/image6310.png"/><Relationship Id="rId13" Type="http://schemas.openxmlformats.org/officeDocument/2006/relationships/image" Target="../media/image65.png"/><Relationship Id="rId18" Type="http://schemas.openxmlformats.org/officeDocument/2006/relationships/customXml" Target="../ink/ink504.xml"/><Relationship Id="rId39" Type="http://schemas.openxmlformats.org/officeDocument/2006/relationships/image" Target="../media/image78.png"/><Relationship Id="rId109" Type="http://schemas.openxmlformats.org/officeDocument/2006/relationships/image" Target="../media/image112.png"/><Relationship Id="rId34" Type="http://schemas.openxmlformats.org/officeDocument/2006/relationships/customXml" Target="../ink/ink512.xml"/><Relationship Id="rId50" Type="http://schemas.openxmlformats.org/officeDocument/2006/relationships/customXml" Target="../ink/ink520.xml"/><Relationship Id="rId55" Type="http://schemas.openxmlformats.org/officeDocument/2006/relationships/image" Target="../media/image85.png"/><Relationship Id="rId76" Type="http://schemas.openxmlformats.org/officeDocument/2006/relationships/customXml" Target="../ink/ink533.xml"/><Relationship Id="rId97" Type="http://schemas.openxmlformats.org/officeDocument/2006/relationships/image" Target="../media/image106.png"/><Relationship Id="rId104" Type="http://schemas.openxmlformats.org/officeDocument/2006/relationships/customXml" Target="../ink/ink547.xml"/><Relationship Id="rId7" Type="http://schemas.openxmlformats.org/officeDocument/2006/relationships/image" Target="../media/image6210.png"/><Relationship Id="rId71" Type="http://schemas.openxmlformats.org/officeDocument/2006/relationships/image" Target="../media/image93.png"/><Relationship Id="rId92" Type="http://schemas.openxmlformats.org/officeDocument/2006/relationships/customXml" Target="../ink/ink541.xml"/><Relationship Id="rId2" Type="http://schemas.openxmlformats.org/officeDocument/2006/relationships/customXml" Target="../ink/ink496.xml"/><Relationship Id="rId29" Type="http://schemas.openxmlformats.org/officeDocument/2006/relationships/image" Target="../media/image73.png"/><Relationship Id="rId24" Type="http://schemas.openxmlformats.org/officeDocument/2006/relationships/customXml" Target="../ink/ink507.xml"/><Relationship Id="rId40" Type="http://schemas.openxmlformats.org/officeDocument/2006/relationships/customXml" Target="../ink/ink515.xml"/><Relationship Id="rId45" Type="http://schemas.openxmlformats.org/officeDocument/2006/relationships/image" Target="../media/image81.png"/><Relationship Id="rId66" Type="http://schemas.openxmlformats.org/officeDocument/2006/relationships/customXml" Target="../ink/ink528.xml"/><Relationship Id="rId87" Type="http://schemas.openxmlformats.org/officeDocument/2006/relationships/image" Target="../media/image101.png"/><Relationship Id="rId110" Type="http://schemas.openxmlformats.org/officeDocument/2006/relationships/customXml" Target="../ink/ink550.xml"/><Relationship Id="rId61" Type="http://schemas.openxmlformats.org/officeDocument/2006/relationships/image" Target="../media/image88.png"/><Relationship Id="rId82" Type="http://schemas.openxmlformats.org/officeDocument/2006/relationships/customXml" Target="../ink/ink536.xml"/><Relationship Id="rId19" Type="http://schemas.openxmlformats.org/officeDocument/2006/relationships/image" Target="../media/image68.png"/><Relationship Id="rId14" Type="http://schemas.openxmlformats.org/officeDocument/2006/relationships/customXml" Target="../ink/ink502.xml"/><Relationship Id="rId30" Type="http://schemas.openxmlformats.org/officeDocument/2006/relationships/customXml" Target="../ink/ink510.xml"/><Relationship Id="rId35" Type="http://schemas.openxmlformats.org/officeDocument/2006/relationships/image" Target="../media/image76.png"/><Relationship Id="rId56" Type="http://schemas.openxmlformats.org/officeDocument/2006/relationships/customXml" Target="../ink/ink523.xml"/><Relationship Id="rId77" Type="http://schemas.openxmlformats.org/officeDocument/2006/relationships/image" Target="../media/image96.png"/><Relationship Id="rId100" Type="http://schemas.openxmlformats.org/officeDocument/2006/relationships/customXml" Target="../ink/ink545.xml"/><Relationship Id="rId105" Type="http://schemas.openxmlformats.org/officeDocument/2006/relationships/image" Target="../media/image110.png"/><Relationship Id="rId8" Type="http://schemas.openxmlformats.org/officeDocument/2006/relationships/customXml" Target="../ink/ink499.xml"/><Relationship Id="rId51" Type="http://schemas.openxmlformats.org/officeDocument/2006/relationships/image" Target="../media/image83.png"/><Relationship Id="rId72" Type="http://schemas.openxmlformats.org/officeDocument/2006/relationships/customXml" Target="../ink/ink531.xml"/><Relationship Id="rId93" Type="http://schemas.openxmlformats.org/officeDocument/2006/relationships/image" Target="../media/image104.png"/><Relationship Id="rId98" Type="http://schemas.openxmlformats.org/officeDocument/2006/relationships/customXml" Target="../ink/ink544.xml"/><Relationship Id="rId3" Type="http://schemas.openxmlformats.org/officeDocument/2006/relationships/image" Target="../media/image6010.png"/><Relationship Id="rId25" Type="http://schemas.openxmlformats.org/officeDocument/2006/relationships/image" Target="../media/image71.png"/><Relationship Id="rId46" Type="http://schemas.openxmlformats.org/officeDocument/2006/relationships/customXml" Target="../ink/ink518.xml"/><Relationship Id="rId67" Type="http://schemas.openxmlformats.org/officeDocument/2006/relationships/image" Target="../media/image91.png"/><Relationship Id="rId20" Type="http://schemas.openxmlformats.org/officeDocument/2006/relationships/customXml" Target="../ink/ink505.xml"/><Relationship Id="rId41" Type="http://schemas.openxmlformats.org/officeDocument/2006/relationships/image" Target="../media/image79.png"/><Relationship Id="rId62" Type="http://schemas.openxmlformats.org/officeDocument/2006/relationships/customXml" Target="../ink/ink526.xml"/><Relationship Id="rId83" Type="http://schemas.openxmlformats.org/officeDocument/2006/relationships/image" Target="../media/image99.png"/><Relationship Id="rId88" Type="http://schemas.openxmlformats.org/officeDocument/2006/relationships/customXml" Target="../ink/ink539.xml"/><Relationship Id="rId111" Type="http://schemas.openxmlformats.org/officeDocument/2006/relationships/image" Target="../media/image113.png"/></Relationships>
</file>

<file path=ppt/slides/_rels/slide2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63.xml"/><Relationship Id="rId117" Type="http://schemas.openxmlformats.org/officeDocument/2006/relationships/image" Target="../media/image116.png"/><Relationship Id="rId21" Type="http://schemas.openxmlformats.org/officeDocument/2006/relationships/image" Target="../media/image69.png"/><Relationship Id="rId42" Type="http://schemas.openxmlformats.org/officeDocument/2006/relationships/customXml" Target="../ink/ink571.xml"/><Relationship Id="rId47" Type="http://schemas.openxmlformats.org/officeDocument/2006/relationships/image" Target="../media/image5310.png"/><Relationship Id="rId63" Type="http://schemas.openxmlformats.org/officeDocument/2006/relationships/image" Target="../media/image89.png"/><Relationship Id="rId68" Type="http://schemas.openxmlformats.org/officeDocument/2006/relationships/customXml" Target="../ink/ink584.xml"/><Relationship Id="rId84" Type="http://schemas.openxmlformats.org/officeDocument/2006/relationships/customXml" Target="../ink/ink592.xml"/><Relationship Id="rId89" Type="http://schemas.openxmlformats.org/officeDocument/2006/relationships/image" Target="../media/image102.png"/><Relationship Id="rId112" Type="http://schemas.openxmlformats.org/officeDocument/2006/relationships/customXml" Target="../ink/ink606.xml"/><Relationship Id="rId16" Type="http://schemas.openxmlformats.org/officeDocument/2006/relationships/customXml" Target="../ink/ink558.xml"/><Relationship Id="rId107" Type="http://schemas.openxmlformats.org/officeDocument/2006/relationships/image" Target="../media/image111.png"/><Relationship Id="rId11" Type="http://schemas.openxmlformats.org/officeDocument/2006/relationships/image" Target="../media/image64.png"/><Relationship Id="rId32" Type="http://schemas.openxmlformats.org/officeDocument/2006/relationships/customXml" Target="../ink/ink566.xml"/><Relationship Id="rId37" Type="http://schemas.openxmlformats.org/officeDocument/2006/relationships/image" Target="../media/image77.png"/><Relationship Id="rId53" Type="http://schemas.openxmlformats.org/officeDocument/2006/relationships/image" Target="../media/image84.png"/><Relationship Id="rId58" Type="http://schemas.openxmlformats.org/officeDocument/2006/relationships/customXml" Target="../ink/ink579.xml"/><Relationship Id="rId74" Type="http://schemas.openxmlformats.org/officeDocument/2006/relationships/customXml" Target="../ink/ink587.xml"/><Relationship Id="rId79" Type="http://schemas.openxmlformats.org/officeDocument/2006/relationships/image" Target="../media/image97.png"/><Relationship Id="rId102" Type="http://schemas.openxmlformats.org/officeDocument/2006/relationships/customXml" Target="../ink/ink601.xml"/><Relationship Id="rId123" Type="http://schemas.openxmlformats.org/officeDocument/2006/relationships/image" Target="../media/image119.png"/><Relationship Id="rId5" Type="http://schemas.openxmlformats.org/officeDocument/2006/relationships/image" Target="../media/image6110.png"/><Relationship Id="rId90" Type="http://schemas.openxmlformats.org/officeDocument/2006/relationships/customXml" Target="../ink/ink595.xml"/><Relationship Id="rId95" Type="http://schemas.openxmlformats.org/officeDocument/2006/relationships/image" Target="../media/image105.png"/><Relationship Id="rId22" Type="http://schemas.openxmlformats.org/officeDocument/2006/relationships/customXml" Target="../ink/ink561.xml"/><Relationship Id="rId27" Type="http://schemas.openxmlformats.org/officeDocument/2006/relationships/image" Target="../media/image72.png"/><Relationship Id="rId43" Type="http://schemas.openxmlformats.org/officeDocument/2006/relationships/image" Target="../media/image80.png"/><Relationship Id="rId48" Type="http://schemas.openxmlformats.org/officeDocument/2006/relationships/customXml" Target="../ink/ink574.xml"/><Relationship Id="rId64" Type="http://schemas.openxmlformats.org/officeDocument/2006/relationships/customXml" Target="../ink/ink582.xml"/><Relationship Id="rId69" Type="http://schemas.openxmlformats.org/officeDocument/2006/relationships/image" Target="../media/image92.png"/><Relationship Id="rId113" Type="http://schemas.openxmlformats.org/officeDocument/2006/relationships/image" Target="../media/image114.png"/><Relationship Id="rId118" Type="http://schemas.openxmlformats.org/officeDocument/2006/relationships/customXml" Target="../ink/ink609.xml"/><Relationship Id="rId80" Type="http://schemas.openxmlformats.org/officeDocument/2006/relationships/customXml" Target="../ink/ink590.xml"/><Relationship Id="rId85" Type="http://schemas.openxmlformats.org/officeDocument/2006/relationships/image" Target="../media/image100.png"/><Relationship Id="rId12" Type="http://schemas.openxmlformats.org/officeDocument/2006/relationships/customXml" Target="../ink/ink556.xml"/><Relationship Id="rId17" Type="http://schemas.openxmlformats.org/officeDocument/2006/relationships/image" Target="../media/image67.png"/><Relationship Id="rId33" Type="http://schemas.openxmlformats.org/officeDocument/2006/relationships/image" Target="../media/image75.png"/><Relationship Id="rId38" Type="http://schemas.openxmlformats.org/officeDocument/2006/relationships/customXml" Target="../ink/ink569.xml"/><Relationship Id="rId59" Type="http://schemas.openxmlformats.org/officeDocument/2006/relationships/image" Target="../media/image87.png"/><Relationship Id="rId103" Type="http://schemas.openxmlformats.org/officeDocument/2006/relationships/image" Target="../media/image109.png"/><Relationship Id="rId108" Type="http://schemas.openxmlformats.org/officeDocument/2006/relationships/customXml" Target="../ink/ink604.xml"/><Relationship Id="rId54" Type="http://schemas.openxmlformats.org/officeDocument/2006/relationships/customXml" Target="../ink/ink577.xml"/><Relationship Id="rId70" Type="http://schemas.openxmlformats.org/officeDocument/2006/relationships/customXml" Target="../ink/ink585.xml"/><Relationship Id="rId75" Type="http://schemas.openxmlformats.org/officeDocument/2006/relationships/image" Target="../media/image95.png"/><Relationship Id="rId91" Type="http://schemas.openxmlformats.org/officeDocument/2006/relationships/image" Target="../media/image103.png"/><Relationship Id="rId96" Type="http://schemas.openxmlformats.org/officeDocument/2006/relationships/customXml" Target="../ink/ink59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3.xml"/><Relationship Id="rId23" Type="http://schemas.openxmlformats.org/officeDocument/2006/relationships/image" Target="../media/image70.png"/><Relationship Id="rId28" Type="http://schemas.openxmlformats.org/officeDocument/2006/relationships/customXml" Target="../ink/ink564.xml"/><Relationship Id="rId49" Type="http://schemas.openxmlformats.org/officeDocument/2006/relationships/image" Target="../media/image82.png"/><Relationship Id="rId114" Type="http://schemas.openxmlformats.org/officeDocument/2006/relationships/customXml" Target="../ink/ink607.xml"/><Relationship Id="rId119" Type="http://schemas.openxmlformats.org/officeDocument/2006/relationships/image" Target="../media/image117.png"/><Relationship Id="rId44" Type="http://schemas.openxmlformats.org/officeDocument/2006/relationships/customXml" Target="../ink/ink572.xml"/><Relationship Id="rId60" Type="http://schemas.openxmlformats.org/officeDocument/2006/relationships/customXml" Target="../ink/ink580.xml"/><Relationship Id="rId65" Type="http://schemas.openxmlformats.org/officeDocument/2006/relationships/image" Target="../media/image90.png"/><Relationship Id="rId81" Type="http://schemas.openxmlformats.org/officeDocument/2006/relationships/image" Target="../media/image98.png"/><Relationship Id="rId86" Type="http://schemas.openxmlformats.org/officeDocument/2006/relationships/customXml" Target="../ink/ink593.xml"/><Relationship Id="rId4" Type="http://schemas.openxmlformats.org/officeDocument/2006/relationships/customXml" Target="../ink/ink552.xml"/><Relationship Id="rId9" Type="http://schemas.openxmlformats.org/officeDocument/2006/relationships/image" Target="../media/image6310.png"/><Relationship Id="rId13" Type="http://schemas.openxmlformats.org/officeDocument/2006/relationships/image" Target="../media/image65.png"/><Relationship Id="rId18" Type="http://schemas.openxmlformats.org/officeDocument/2006/relationships/customXml" Target="../ink/ink559.xml"/><Relationship Id="rId39" Type="http://schemas.openxmlformats.org/officeDocument/2006/relationships/image" Target="../media/image78.png"/><Relationship Id="rId109" Type="http://schemas.openxmlformats.org/officeDocument/2006/relationships/image" Target="../media/image112.png"/><Relationship Id="rId34" Type="http://schemas.openxmlformats.org/officeDocument/2006/relationships/customXml" Target="../ink/ink567.xml"/><Relationship Id="rId50" Type="http://schemas.openxmlformats.org/officeDocument/2006/relationships/customXml" Target="../ink/ink575.xml"/><Relationship Id="rId55" Type="http://schemas.openxmlformats.org/officeDocument/2006/relationships/image" Target="../media/image85.png"/><Relationship Id="rId76" Type="http://schemas.openxmlformats.org/officeDocument/2006/relationships/customXml" Target="../ink/ink588.xml"/><Relationship Id="rId97" Type="http://schemas.openxmlformats.org/officeDocument/2006/relationships/image" Target="../media/image106.png"/><Relationship Id="rId104" Type="http://schemas.openxmlformats.org/officeDocument/2006/relationships/customXml" Target="../ink/ink602.xml"/><Relationship Id="rId120" Type="http://schemas.openxmlformats.org/officeDocument/2006/relationships/customXml" Target="../ink/ink610.xml"/><Relationship Id="rId7" Type="http://schemas.openxmlformats.org/officeDocument/2006/relationships/image" Target="../media/image6210.png"/><Relationship Id="rId71" Type="http://schemas.openxmlformats.org/officeDocument/2006/relationships/image" Target="../media/image93.png"/><Relationship Id="rId92" Type="http://schemas.openxmlformats.org/officeDocument/2006/relationships/customXml" Target="../ink/ink596.xml"/><Relationship Id="rId2" Type="http://schemas.openxmlformats.org/officeDocument/2006/relationships/customXml" Target="../ink/ink551.xml"/><Relationship Id="rId29" Type="http://schemas.openxmlformats.org/officeDocument/2006/relationships/image" Target="../media/image73.png"/><Relationship Id="rId24" Type="http://schemas.openxmlformats.org/officeDocument/2006/relationships/customXml" Target="../ink/ink562.xml"/><Relationship Id="rId40" Type="http://schemas.openxmlformats.org/officeDocument/2006/relationships/customXml" Target="../ink/ink570.xml"/><Relationship Id="rId45" Type="http://schemas.openxmlformats.org/officeDocument/2006/relationships/image" Target="../media/image81.png"/><Relationship Id="rId66" Type="http://schemas.openxmlformats.org/officeDocument/2006/relationships/customXml" Target="../ink/ink583.xml"/><Relationship Id="rId87" Type="http://schemas.openxmlformats.org/officeDocument/2006/relationships/image" Target="../media/image101.png"/><Relationship Id="rId110" Type="http://schemas.openxmlformats.org/officeDocument/2006/relationships/customXml" Target="../ink/ink605.xml"/><Relationship Id="rId115" Type="http://schemas.openxmlformats.org/officeDocument/2006/relationships/image" Target="../media/image115.png"/><Relationship Id="rId61" Type="http://schemas.openxmlformats.org/officeDocument/2006/relationships/image" Target="../media/image88.png"/><Relationship Id="rId82" Type="http://schemas.openxmlformats.org/officeDocument/2006/relationships/customXml" Target="../ink/ink591.xml"/><Relationship Id="rId19" Type="http://schemas.openxmlformats.org/officeDocument/2006/relationships/image" Target="../media/image68.png"/><Relationship Id="rId14" Type="http://schemas.openxmlformats.org/officeDocument/2006/relationships/customXml" Target="../ink/ink557.xml"/><Relationship Id="rId30" Type="http://schemas.openxmlformats.org/officeDocument/2006/relationships/customXml" Target="../ink/ink565.xml"/><Relationship Id="rId35" Type="http://schemas.openxmlformats.org/officeDocument/2006/relationships/image" Target="../media/image76.png"/><Relationship Id="rId56" Type="http://schemas.openxmlformats.org/officeDocument/2006/relationships/customXml" Target="../ink/ink578.xml"/><Relationship Id="rId77" Type="http://schemas.openxmlformats.org/officeDocument/2006/relationships/image" Target="../media/image96.png"/><Relationship Id="rId100" Type="http://schemas.openxmlformats.org/officeDocument/2006/relationships/customXml" Target="../ink/ink600.xml"/><Relationship Id="rId105" Type="http://schemas.openxmlformats.org/officeDocument/2006/relationships/image" Target="../media/image110.png"/><Relationship Id="rId8" Type="http://schemas.openxmlformats.org/officeDocument/2006/relationships/customXml" Target="../ink/ink554.xml"/><Relationship Id="rId51" Type="http://schemas.openxmlformats.org/officeDocument/2006/relationships/image" Target="../media/image83.png"/><Relationship Id="rId72" Type="http://schemas.openxmlformats.org/officeDocument/2006/relationships/customXml" Target="../ink/ink586.xml"/><Relationship Id="rId93" Type="http://schemas.openxmlformats.org/officeDocument/2006/relationships/image" Target="../media/image104.png"/><Relationship Id="rId98" Type="http://schemas.openxmlformats.org/officeDocument/2006/relationships/customXml" Target="../ink/ink599.xml"/><Relationship Id="rId121" Type="http://schemas.openxmlformats.org/officeDocument/2006/relationships/image" Target="../media/image118.png"/><Relationship Id="rId3" Type="http://schemas.openxmlformats.org/officeDocument/2006/relationships/image" Target="../media/image6010.png"/><Relationship Id="rId25" Type="http://schemas.openxmlformats.org/officeDocument/2006/relationships/image" Target="../media/image71.png"/><Relationship Id="rId46" Type="http://schemas.openxmlformats.org/officeDocument/2006/relationships/customXml" Target="../ink/ink573.xml"/><Relationship Id="rId67" Type="http://schemas.openxmlformats.org/officeDocument/2006/relationships/image" Target="../media/image91.png"/><Relationship Id="rId116" Type="http://schemas.openxmlformats.org/officeDocument/2006/relationships/customXml" Target="../ink/ink608.xml"/><Relationship Id="rId20" Type="http://schemas.openxmlformats.org/officeDocument/2006/relationships/customXml" Target="../ink/ink560.xml"/><Relationship Id="rId41" Type="http://schemas.openxmlformats.org/officeDocument/2006/relationships/image" Target="../media/image79.png"/><Relationship Id="rId62" Type="http://schemas.openxmlformats.org/officeDocument/2006/relationships/customXml" Target="../ink/ink581.xml"/><Relationship Id="rId83" Type="http://schemas.openxmlformats.org/officeDocument/2006/relationships/image" Target="../media/image99.png"/><Relationship Id="rId88" Type="http://schemas.openxmlformats.org/officeDocument/2006/relationships/customXml" Target="../ink/ink594.xml"/><Relationship Id="rId111" Type="http://schemas.openxmlformats.org/officeDocument/2006/relationships/image" Target="../media/image113.png"/><Relationship Id="rId15" Type="http://schemas.openxmlformats.org/officeDocument/2006/relationships/image" Target="../media/image66.png"/><Relationship Id="rId36" Type="http://schemas.openxmlformats.org/officeDocument/2006/relationships/customXml" Target="../ink/ink568.xml"/><Relationship Id="rId57" Type="http://schemas.openxmlformats.org/officeDocument/2006/relationships/image" Target="../media/image86.png"/><Relationship Id="rId106" Type="http://schemas.openxmlformats.org/officeDocument/2006/relationships/customXml" Target="../ink/ink603.xml"/><Relationship Id="rId10" Type="http://schemas.openxmlformats.org/officeDocument/2006/relationships/customXml" Target="../ink/ink555.xml"/><Relationship Id="rId31" Type="http://schemas.openxmlformats.org/officeDocument/2006/relationships/image" Target="../media/image74.png"/><Relationship Id="rId52" Type="http://schemas.openxmlformats.org/officeDocument/2006/relationships/customXml" Target="../ink/ink576.xml"/><Relationship Id="rId73" Type="http://schemas.openxmlformats.org/officeDocument/2006/relationships/image" Target="../media/image94.png"/><Relationship Id="rId78" Type="http://schemas.openxmlformats.org/officeDocument/2006/relationships/customXml" Target="../ink/ink589.xml"/><Relationship Id="rId94" Type="http://schemas.openxmlformats.org/officeDocument/2006/relationships/customXml" Target="../ink/ink597.xml"/><Relationship Id="rId99" Type="http://schemas.openxmlformats.org/officeDocument/2006/relationships/image" Target="../media/image107.png"/><Relationship Id="rId101" Type="http://schemas.openxmlformats.org/officeDocument/2006/relationships/image" Target="../media/image108.png"/><Relationship Id="rId122" Type="http://schemas.openxmlformats.org/officeDocument/2006/relationships/customXml" Target="../ink/ink611.xml"/></Relationships>
</file>

<file path=ppt/slides/_rels/slide2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6.png"/><Relationship Id="rId21" Type="http://schemas.openxmlformats.org/officeDocument/2006/relationships/image" Target="../media/image69.png"/><Relationship Id="rId42" Type="http://schemas.openxmlformats.org/officeDocument/2006/relationships/customXml" Target="../ink/ink632.xml"/><Relationship Id="rId63" Type="http://schemas.openxmlformats.org/officeDocument/2006/relationships/image" Target="../media/image89.png"/><Relationship Id="rId84" Type="http://schemas.openxmlformats.org/officeDocument/2006/relationships/customXml" Target="../ink/ink653.xml"/><Relationship Id="rId138" Type="http://schemas.openxmlformats.org/officeDocument/2006/relationships/customXml" Target="../ink/ink680.xml"/><Relationship Id="rId107" Type="http://schemas.openxmlformats.org/officeDocument/2006/relationships/image" Target="../media/image111.png"/><Relationship Id="rId11" Type="http://schemas.openxmlformats.org/officeDocument/2006/relationships/image" Target="../media/image64.png"/><Relationship Id="rId32" Type="http://schemas.openxmlformats.org/officeDocument/2006/relationships/customXml" Target="../ink/ink627.xml"/><Relationship Id="rId53" Type="http://schemas.openxmlformats.org/officeDocument/2006/relationships/image" Target="../media/image84.png"/><Relationship Id="rId74" Type="http://schemas.openxmlformats.org/officeDocument/2006/relationships/customXml" Target="../ink/ink648.xml"/><Relationship Id="rId128" Type="http://schemas.openxmlformats.org/officeDocument/2006/relationships/customXml" Target="../ink/ink675.xml"/><Relationship Id="rId149" Type="http://schemas.openxmlformats.org/officeDocument/2006/relationships/image" Target="../media/image132.png"/><Relationship Id="rId5" Type="http://schemas.openxmlformats.org/officeDocument/2006/relationships/image" Target="../media/image6110.png"/><Relationship Id="rId95" Type="http://schemas.openxmlformats.org/officeDocument/2006/relationships/image" Target="../media/image105.png"/><Relationship Id="rId22" Type="http://schemas.openxmlformats.org/officeDocument/2006/relationships/customXml" Target="../ink/ink622.xml"/><Relationship Id="rId27" Type="http://schemas.openxmlformats.org/officeDocument/2006/relationships/image" Target="../media/image72.png"/><Relationship Id="rId43" Type="http://schemas.openxmlformats.org/officeDocument/2006/relationships/image" Target="../media/image80.png"/><Relationship Id="rId48" Type="http://schemas.openxmlformats.org/officeDocument/2006/relationships/customXml" Target="../ink/ink635.xml"/><Relationship Id="rId64" Type="http://schemas.openxmlformats.org/officeDocument/2006/relationships/customXml" Target="../ink/ink643.xml"/><Relationship Id="rId69" Type="http://schemas.openxmlformats.org/officeDocument/2006/relationships/image" Target="../media/image92.png"/><Relationship Id="rId113" Type="http://schemas.openxmlformats.org/officeDocument/2006/relationships/image" Target="../media/image114.png"/><Relationship Id="rId118" Type="http://schemas.openxmlformats.org/officeDocument/2006/relationships/customXml" Target="../ink/ink670.xml"/><Relationship Id="rId134" Type="http://schemas.openxmlformats.org/officeDocument/2006/relationships/customXml" Target="../ink/ink678.xml"/><Relationship Id="rId139" Type="http://schemas.openxmlformats.org/officeDocument/2006/relationships/image" Target="../media/image127.png"/><Relationship Id="rId80" Type="http://schemas.openxmlformats.org/officeDocument/2006/relationships/customXml" Target="../ink/ink651.xml"/><Relationship Id="rId85" Type="http://schemas.openxmlformats.org/officeDocument/2006/relationships/image" Target="../media/image100.png"/><Relationship Id="rId12" Type="http://schemas.openxmlformats.org/officeDocument/2006/relationships/customXml" Target="../ink/ink617.xml"/><Relationship Id="rId17" Type="http://schemas.openxmlformats.org/officeDocument/2006/relationships/image" Target="../media/image67.png"/><Relationship Id="rId33" Type="http://schemas.openxmlformats.org/officeDocument/2006/relationships/image" Target="../media/image75.png"/><Relationship Id="rId38" Type="http://schemas.openxmlformats.org/officeDocument/2006/relationships/customXml" Target="../ink/ink630.xml"/><Relationship Id="rId59" Type="http://schemas.openxmlformats.org/officeDocument/2006/relationships/image" Target="../media/image87.png"/><Relationship Id="rId103" Type="http://schemas.openxmlformats.org/officeDocument/2006/relationships/image" Target="../media/image109.png"/><Relationship Id="rId108" Type="http://schemas.openxmlformats.org/officeDocument/2006/relationships/customXml" Target="../ink/ink665.xml"/><Relationship Id="rId124" Type="http://schemas.openxmlformats.org/officeDocument/2006/relationships/customXml" Target="../ink/ink673.xml"/><Relationship Id="rId129" Type="http://schemas.openxmlformats.org/officeDocument/2006/relationships/image" Target="../media/image122.png"/><Relationship Id="rId54" Type="http://schemas.openxmlformats.org/officeDocument/2006/relationships/customXml" Target="../ink/ink638.xml"/><Relationship Id="rId70" Type="http://schemas.openxmlformats.org/officeDocument/2006/relationships/customXml" Target="../ink/ink646.xml"/><Relationship Id="rId75" Type="http://schemas.openxmlformats.org/officeDocument/2006/relationships/image" Target="../media/image95.png"/><Relationship Id="rId91" Type="http://schemas.openxmlformats.org/officeDocument/2006/relationships/image" Target="../media/image103.png"/><Relationship Id="rId96" Type="http://schemas.openxmlformats.org/officeDocument/2006/relationships/customXml" Target="../ink/ink659.xml"/><Relationship Id="rId140" Type="http://schemas.openxmlformats.org/officeDocument/2006/relationships/customXml" Target="../ink/ink681.xml"/><Relationship Id="rId145" Type="http://schemas.openxmlformats.org/officeDocument/2006/relationships/image" Target="../media/image13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14.xml"/><Relationship Id="rId23" Type="http://schemas.openxmlformats.org/officeDocument/2006/relationships/image" Target="../media/image70.png"/><Relationship Id="rId28" Type="http://schemas.openxmlformats.org/officeDocument/2006/relationships/customXml" Target="../ink/ink625.xml"/><Relationship Id="rId49" Type="http://schemas.openxmlformats.org/officeDocument/2006/relationships/image" Target="../media/image82.png"/><Relationship Id="rId114" Type="http://schemas.openxmlformats.org/officeDocument/2006/relationships/customXml" Target="../ink/ink668.xml"/><Relationship Id="rId119" Type="http://schemas.openxmlformats.org/officeDocument/2006/relationships/image" Target="../media/image117.png"/><Relationship Id="rId44" Type="http://schemas.openxmlformats.org/officeDocument/2006/relationships/customXml" Target="../ink/ink633.xml"/><Relationship Id="rId60" Type="http://schemas.openxmlformats.org/officeDocument/2006/relationships/customXml" Target="../ink/ink641.xml"/><Relationship Id="rId65" Type="http://schemas.openxmlformats.org/officeDocument/2006/relationships/image" Target="../media/image90.png"/><Relationship Id="rId81" Type="http://schemas.openxmlformats.org/officeDocument/2006/relationships/image" Target="../media/image98.png"/><Relationship Id="rId86" Type="http://schemas.openxmlformats.org/officeDocument/2006/relationships/customXml" Target="../ink/ink654.xml"/><Relationship Id="rId130" Type="http://schemas.openxmlformats.org/officeDocument/2006/relationships/customXml" Target="../ink/ink676.xml"/><Relationship Id="rId135" Type="http://schemas.openxmlformats.org/officeDocument/2006/relationships/image" Target="../media/image125.png"/><Relationship Id="rId13" Type="http://schemas.openxmlformats.org/officeDocument/2006/relationships/image" Target="../media/image65.png"/><Relationship Id="rId18" Type="http://schemas.openxmlformats.org/officeDocument/2006/relationships/customXml" Target="../ink/ink620.xml"/><Relationship Id="rId39" Type="http://schemas.openxmlformats.org/officeDocument/2006/relationships/image" Target="../media/image78.png"/><Relationship Id="rId109" Type="http://schemas.openxmlformats.org/officeDocument/2006/relationships/image" Target="../media/image112.png"/><Relationship Id="rId34" Type="http://schemas.openxmlformats.org/officeDocument/2006/relationships/customXml" Target="../ink/ink628.xml"/><Relationship Id="rId50" Type="http://schemas.openxmlformats.org/officeDocument/2006/relationships/customXml" Target="../ink/ink636.xml"/><Relationship Id="rId55" Type="http://schemas.openxmlformats.org/officeDocument/2006/relationships/image" Target="../media/image85.png"/><Relationship Id="rId76" Type="http://schemas.openxmlformats.org/officeDocument/2006/relationships/customXml" Target="../ink/ink649.xml"/><Relationship Id="rId97" Type="http://schemas.openxmlformats.org/officeDocument/2006/relationships/image" Target="../media/image106.png"/><Relationship Id="rId104" Type="http://schemas.openxmlformats.org/officeDocument/2006/relationships/customXml" Target="../ink/ink663.xml"/><Relationship Id="rId120" Type="http://schemas.openxmlformats.org/officeDocument/2006/relationships/customXml" Target="../ink/ink671.xml"/><Relationship Id="rId125" Type="http://schemas.openxmlformats.org/officeDocument/2006/relationships/image" Target="../media/image120.png"/><Relationship Id="rId141" Type="http://schemas.openxmlformats.org/officeDocument/2006/relationships/image" Target="../media/image128.png"/><Relationship Id="rId146" Type="http://schemas.openxmlformats.org/officeDocument/2006/relationships/customXml" Target="../ink/ink684.xml"/><Relationship Id="rId7" Type="http://schemas.openxmlformats.org/officeDocument/2006/relationships/image" Target="../media/image6210.png"/><Relationship Id="rId71" Type="http://schemas.openxmlformats.org/officeDocument/2006/relationships/image" Target="../media/image93.png"/><Relationship Id="rId92" Type="http://schemas.openxmlformats.org/officeDocument/2006/relationships/customXml" Target="../ink/ink657.xml"/><Relationship Id="rId2" Type="http://schemas.openxmlformats.org/officeDocument/2006/relationships/customXml" Target="../ink/ink612.xml"/><Relationship Id="rId29" Type="http://schemas.openxmlformats.org/officeDocument/2006/relationships/image" Target="../media/image73.png"/><Relationship Id="rId24" Type="http://schemas.openxmlformats.org/officeDocument/2006/relationships/customXml" Target="../ink/ink623.xml"/><Relationship Id="rId40" Type="http://schemas.openxmlformats.org/officeDocument/2006/relationships/customXml" Target="../ink/ink631.xml"/><Relationship Id="rId45" Type="http://schemas.openxmlformats.org/officeDocument/2006/relationships/image" Target="../media/image81.png"/><Relationship Id="rId66" Type="http://schemas.openxmlformats.org/officeDocument/2006/relationships/customXml" Target="../ink/ink644.xml"/><Relationship Id="rId87" Type="http://schemas.openxmlformats.org/officeDocument/2006/relationships/image" Target="../media/image101.png"/><Relationship Id="rId110" Type="http://schemas.openxmlformats.org/officeDocument/2006/relationships/customXml" Target="../ink/ink666.xml"/><Relationship Id="rId115" Type="http://schemas.openxmlformats.org/officeDocument/2006/relationships/image" Target="../media/image115.png"/><Relationship Id="rId131" Type="http://schemas.openxmlformats.org/officeDocument/2006/relationships/image" Target="../media/image123.png"/><Relationship Id="rId136" Type="http://schemas.openxmlformats.org/officeDocument/2006/relationships/customXml" Target="../ink/ink679.xml"/><Relationship Id="rId61" Type="http://schemas.openxmlformats.org/officeDocument/2006/relationships/image" Target="../media/image88.png"/><Relationship Id="rId82" Type="http://schemas.openxmlformats.org/officeDocument/2006/relationships/customXml" Target="../ink/ink652.xml"/><Relationship Id="rId19" Type="http://schemas.openxmlformats.org/officeDocument/2006/relationships/image" Target="../media/image68.png"/><Relationship Id="rId14" Type="http://schemas.openxmlformats.org/officeDocument/2006/relationships/customXml" Target="../ink/ink618.xml"/><Relationship Id="rId30" Type="http://schemas.openxmlformats.org/officeDocument/2006/relationships/customXml" Target="../ink/ink626.xml"/><Relationship Id="rId35" Type="http://schemas.openxmlformats.org/officeDocument/2006/relationships/image" Target="../media/image76.png"/><Relationship Id="rId56" Type="http://schemas.openxmlformats.org/officeDocument/2006/relationships/customXml" Target="../ink/ink639.xml"/><Relationship Id="rId77" Type="http://schemas.openxmlformats.org/officeDocument/2006/relationships/image" Target="../media/image96.png"/><Relationship Id="rId100" Type="http://schemas.openxmlformats.org/officeDocument/2006/relationships/customXml" Target="../ink/ink661.xml"/><Relationship Id="rId105" Type="http://schemas.openxmlformats.org/officeDocument/2006/relationships/image" Target="../media/image110.png"/><Relationship Id="rId126" Type="http://schemas.openxmlformats.org/officeDocument/2006/relationships/customXml" Target="../ink/ink674.xml"/><Relationship Id="rId147" Type="http://schemas.openxmlformats.org/officeDocument/2006/relationships/image" Target="../media/image131.png"/><Relationship Id="rId8" Type="http://schemas.openxmlformats.org/officeDocument/2006/relationships/customXml" Target="../ink/ink615.xml"/><Relationship Id="rId51" Type="http://schemas.openxmlformats.org/officeDocument/2006/relationships/image" Target="../media/image83.png"/><Relationship Id="rId72" Type="http://schemas.openxmlformats.org/officeDocument/2006/relationships/customXml" Target="../ink/ink647.xml"/><Relationship Id="rId93" Type="http://schemas.openxmlformats.org/officeDocument/2006/relationships/image" Target="../media/image104.png"/><Relationship Id="rId98" Type="http://schemas.openxmlformats.org/officeDocument/2006/relationships/customXml" Target="../ink/ink660.xml"/><Relationship Id="rId121" Type="http://schemas.openxmlformats.org/officeDocument/2006/relationships/image" Target="../media/image118.png"/><Relationship Id="rId142" Type="http://schemas.openxmlformats.org/officeDocument/2006/relationships/customXml" Target="../ink/ink682.xml"/><Relationship Id="rId3" Type="http://schemas.openxmlformats.org/officeDocument/2006/relationships/image" Target="../media/image6010.png"/><Relationship Id="rId25" Type="http://schemas.openxmlformats.org/officeDocument/2006/relationships/image" Target="../media/image71.png"/><Relationship Id="rId46" Type="http://schemas.openxmlformats.org/officeDocument/2006/relationships/customXml" Target="../ink/ink634.xml"/><Relationship Id="rId67" Type="http://schemas.openxmlformats.org/officeDocument/2006/relationships/image" Target="../media/image91.png"/><Relationship Id="rId116" Type="http://schemas.openxmlformats.org/officeDocument/2006/relationships/customXml" Target="../ink/ink669.xml"/><Relationship Id="rId137" Type="http://schemas.openxmlformats.org/officeDocument/2006/relationships/image" Target="../media/image126.png"/><Relationship Id="rId20" Type="http://schemas.openxmlformats.org/officeDocument/2006/relationships/customXml" Target="../ink/ink621.xml"/><Relationship Id="rId41" Type="http://schemas.openxmlformats.org/officeDocument/2006/relationships/image" Target="../media/image79.png"/><Relationship Id="rId62" Type="http://schemas.openxmlformats.org/officeDocument/2006/relationships/customXml" Target="../ink/ink642.xml"/><Relationship Id="rId83" Type="http://schemas.openxmlformats.org/officeDocument/2006/relationships/image" Target="../media/image99.png"/><Relationship Id="rId88" Type="http://schemas.openxmlformats.org/officeDocument/2006/relationships/customXml" Target="../ink/ink655.xml"/><Relationship Id="rId111" Type="http://schemas.openxmlformats.org/officeDocument/2006/relationships/image" Target="../media/image113.png"/><Relationship Id="rId132" Type="http://schemas.openxmlformats.org/officeDocument/2006/relationships/customXml" Target="../ink/ink677.xml"/><Relationship Id="rId15" Type="http://schemas.openxmlformats.org/officeDocument/2006/relationships/image" Target="../media/image66.png"/><Relationship Id="rId36" Type="http://schemas.openxmlformats.org/officeDocument/2006/relationships/customXml" Target="../ink/ink629.xml"/><Relationship Id="rId57" Type="http://schemas.openxmlformats.org/officeDocument/2006/relationships/image" Target="../media/image86.png"/><Relationship Id="rId106" Type="http://schemas.openxmlformats.org/officeDocument/2006/relationships/customXml" Target="../ink/ink664.xml"/><Relationship Id="rId127" Type="http://schemas.openxmlformats.org/officeDocument/2006/relationships/image" Target="../media/image121.png"/><Relationship Id="rId10" Type="http://schemas.openxmlformats.org/officeDocument/2006/relationships/customXml" Target="../ink/ink616.xml"/><Relationship Id="rId31" Type="http://schemas.openxmlformats.org/officeDocument/2006/relationships/image" Target="../media/image74.png"/><Relationship Id="rId52" Type="http://schemas.openxmlformats.org/officeDocument/2006/relationships/customXml" Target="../ink/ink637.xml"/><Relationship Id="rId73" Type="http://schemas.openxmlformats.org/officeDocument/2006/relationships/image" Target="../media/image94.png"/><Relationship Id="rId78" Type="http://schemas.openxmlformats.org/officeDocument/2006/relationships/customXml" Target="../ink/ink650.xml"/><Relationship Id="rId94" Type="http://schemas.openxmlformats.org/officeDocument/2006/relationships/customXml" Target="../ink/ink658.xml"/><Relationship Id="rId99" Type="http://schemas.openxmlformats.org/officeDocument/2006/relationships/image" Target="../media/image107.png"/><Relationship Id="rId101" Type="http://schemas.openxmlformats.org/officeDocument/2006/relationships/image" Target="../media/image108.png"/><Relationship Id="rId122" Type="http://schemas.openxmlformats.org/officeDocument/2006/relationships/customXml" Target="../ink/ink672.xml"/><Relationship Id="rId143" Type="http://schemas.openxmlformats.org/officeDocument/2006/relationships/image" Target="../media/image129.png"/><Relationship Id="rId148" Type="http://schemas.openxmlformats.org/officeDocument/2006/relationships/customXml" Target="../ink/ink685.xml"/><Relationship Id="rId4" Type="http://schemas.openxmlformats.org/officeDocument/2006/relationships/customXml" Target="../ink/ink613.xml"/><Relationship Id="rId9" Type="http://schemas.openxmlformats.org/officeDocument/2006/relationships/image" Target="../media/image6310.png"/><Relationship Id="rId26" Type="http://schemas.openxmlformats.org/officeDocument/2006/relationships/customXml" Target="../ink/ink624.xml"/><Relationship Id="rId47" Type="http://schemas.openxmlformats.org/officeDocument/2006/relationships/image" Target="../media/image5310.png"/><Relationship Id="rId68" Type="http://schemas.openxmlformats.org/officeDocument/2006/relationships/customXml" Target="../ink/ink645.xml"/><Relationship Id="rId89" Type="http://schemas.openxmlformats.org/officeDocument/2006/relationships/image" Target="../media/image102.png"/><Relationship Id="rId112" Type="http://schemas.openxmlformats.org/officeDocument/2006/relationships/customXml" Target="../ink/ink667.xml"/><Relationship Id="rId133" Type="http://schemas.openxmlformats.org/officeDocument/2006/relationships/image" Target="../media/image124.png"/><Relationship Id="rId16" Type="http://schemas.openxmlformats.org/officeDocument/2006/relationships/customXml" Target="../ink/ink619.xml"/><Relationship Id="rId37" Type="http://schemas.openxmlformats.org/officeDocument/2006/relationships/image" Target="../media/image77.png"/><Relationship Id="rId58" Type="http://schemas.openxmlformats.org/officeDocument/2006/relationships/customXml" Target="../ink/ink640.xml"/><Relationship Id="rId79" Type="http://schemas.openxmlformats.org/officeDocument/2006/relationships/image" Target="../media/image97.png"/><Relationship Id="rId102" Type="http://schemas.openxmlformats.org/officeDocument/2006/relationships/customXml" Target="../ink/ink662.xml"/><Relationship Id="rId123" Type="http://schemas.openxmlformats.org/officeDocument/2006/relationships/image" Target="../media/image119.png"/><Relationship Id="rId144" Type="http://schemas.openxmlformats.org/officeDocument/2006/relationships/customXml" Target="../ink/ink683.xml"/><Relationship Id="rId90" Type="http://schemas.openxmlformats.org/officeDocument/2006/relationships/customXml" Target="../ink/ink656.xml"/></Relationships>
</file>

<file path=ppt/slides/_rels/slide2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6.png"/><Relationship Id="rId21" Type="http://schemas.openxmlformats.org/officeDocument/2006/relationships/image" Target="../media/image69.png"/><Relationship Id="rId42" Type="http://schemas.openxmlformats.org/officeDocument/2006/relationships/customXml" Target="../ink/ink706.xml"/><Relationship Id="rId63" Type="http://schemas.openxmlformats.org/officeDocument/2006/relationships/image" Target="../media/image89.png"/><Relationship Id="rId84" Type="http://schemas.openxmlformats.org/officeDocument/2006/relationships/customXml" Target="../ink/ink727.xml"/><Relationship Id="rId138" Type="http://schemas.openxmlformats.org/officeDocument/2006/relationships/customXml" Target="../ink/ink754.xml"/><Relationship Id="rId107" Type="http://schemas.openxmlformats.org/officeDocument/2006/relationships/image" Target="../media/image111.png"/><Relationship Id="rId11" Type="http://schemas.openxmlformats.org/officeDocument/2006/relationships/image" Target="../media/image64.png"/><Relationship Id="rId32" Type="http://schemas.openxmlformats.org/officeDocument/2006/relationships/customXml" Target="../ink/ink701.xml"/><Relationship Id="rId53" Type="http://schemas.openxmlformats.org/officeDocument/2006/relationships/image" Target="../media/image84.png"/><Relationship Id="rId74" Type="http://schemas.openxmlformats.org/officeDocument/2006/relationships/customXml" Target="../ink/ink722.xml"/><Relationship Id="rId128" Type="http://schemas.openxmlformats.org/officeDocument/2006/relationships/customXml" Target="../ink/ink749.xml"/><Relationship Id="rId149" Type="http://schemas.openxmlformats.org/officeDocument/2006/relationships/image" Target="../media/image132.png"/><Relationship Id="rId5" Type="http://schemas.openxmlformats.org/officeDocument/2006/relationships/image" Target="../media/image6110.png"/><Relationship Id="rId95" Type="http://schemas.openxmlformats.org/officeDocument/2006/relationships/image" Target="../media/image105.png"/><Relationship Id="rId22" Type="http://schemas.openxmlformats.org/officeDocument/2006/relationships/customXml" Target="../ink/ink696.xml"/><Relationship Id="rId43" Type="http://schemas.openxmlformats.org/officeDocument/2006/relationships/image" Target="../media/image80.png"/><Relationship Id="rId64" Type="http://schemas.openxmlformats.org/officeDocument/2006/relationships/customXml" Target="../ink/ink717.xml"/><Relationship Id="rId118" Type="http://schemas.openxmlformats.org/officeDocument/2006/relationships/customXml" Target="../ink/ink744.xml"/><Relationship Id="rId139" Type="http://schemas.openxmlformats.org/officeDocument/2006/relationships/image" Target="../media/image127.png"/><Relationship Id="rId80" Type="http://schemas.openxmlformats.org/officeDocument/2006/relationships/customXml" Target="../ink/ink725.xml"/><Relationship Id="rId85" Type="http://schemas.openxmlformats.org/officeDocument/2006/relationships/image" Target="../media/image100.png"/><Relationship Id="rId150" Type="http://schemas.openxmlformats.org/officeDocument/2006/relationships/customXml" Target="../ink/ink760.xml"/><Relationship Id="rId155" Type="http://schemas.openxmlformats.org/officeDocument/2006/relationships/customXml" Target="../ink/ink763.xml"/><Relationship Id="rId12" Type="http://schemas.openxmlformats.org/officeDocument/2006/relationships/customXml" Target="../ink/ink691.xml"/><Relationship Id="rId17" Type="http://schemas.openxmlformats.org/officeDocument/2006/relationships/image" Target="../media/image67.png"/><Relationship Id="rId33" Type="http://schemas.openxmlformats.org/officeDocument/2006/relationships/image" Target="../media/image75.png"/><Relationship Id="rId38" Type="http://schemas.openxmlformats.org/officeDocument/2006/relationships/customXml" Target="../ink/ink704.xml"/><Relationship Id="rId59" Type="http://schemas.openxmlformats.org/officeDocument/2006/relationships/image" Target="../media/image87.png"/><Relationship Id="rId103" Type="http://schemas.openxmlformats.org/officeDocument/2006/relationships/image" Target="../media/image109.png"/><Relationship Id="rId108" Type="http://schemas.openxmlformats.org/officeDocument/2006/relationships/customXml" Target="../ink/ink739.xml"/><Relationship Id="rId124" Type="http://schemas.openxmlformats.org/officeDocument/2006/relationships/customXml" Target="../ink/ink747.xml"/><Relationship Id="rId129" Type="http://schemas.openxmlformats.org/officeDocument/2006/relationships/image" Target="../media/image122.png"/><Relationship Id="rId54" Type="http://schemas.openxmlformats.org/officeDocument/2006/relationships/customXml" Target="../ink/ink712.xml"/><Relationship Id="rId70" Type="http://schemas.openxmlformats.org/officeDocument/2006/relationships/customXml" Target="../ink/ink720.xml"/><Relationship Id="rId75" Type="http://schemas.openxmlformats.org/officeDocument/2006/relationships/image" Target="../media/image95.png"/><Relationship Id="rId91" Type="http://schemas.openxmlformats.org/officeDocument/2006/relationships/image" Target="../media/image103.png"/><Relationship Id="rId96" Type="http://schemas.openxmlformats.org/officeDocument/2006/relationships/customXml" Target="../ink/ink733.xml"/><Relationship Id="rId140" Type="http://schemas.openxmlformats.org/officeDocument/2006/relationships/customXml" Target="../ink/ink755.xml"/><Relationship Id="rId145" Type="http://schemas.openxmlformats.org/officeDocument/2006/relationships/image" Target="../media/image13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88.xml"/><Relationship Id="rId23" Type="http://schemas.openxmlformats.org/officeDocument/2006/relationships/image" Target="../media/image70.png"/><Relationship Id="rId28" Type="http://schemas.openxmlformats.org/officeDocument/2006/relationships/customXml" Target="../ink/ink699.xml"/><Relationship Id="rId49" Type="http://schemas.openxmlformats.org/officeDocument/2006/relationships/image" Target="../media/image82.png"/><Relationship Id="rId114" Type="http://schemas.openxmlformats.org/officeDocument/2006/relationships/customXml" Target="../ink/ink742.xml"/><Relationship Id="rId119" Type="http://schemas.openxmlformats.org/officeDocument/2006/relationships/image" Target="../media/image117.png"/><Relationship Id="rId44" Type="http://schemas.openxmlformats.org/officeDocument/2006/relationships/customXml" Target="../ink/ink707.xml"/><Relationship Id="rId60" Type="http://schemas.openxmlformats.org/officeDocument/2006/relationships/customXml" Target="../ink/ink715.xml"/><Relationship Id="rId65" Type="http://schemas.openxmlformats.org/officeDocument/2006/relationships/image" Target="../media/image90.png"/><Relationship Id="rId81" Type="http://schemas.openxmlformats.org/officeDocument/2006/relationships/image" Target="../media/image98.png"/><Relationship Id="rId86" Type="http://schemas.openxmlformats.org/officeDocument/2006/relationships/customXml" Target="../ink/ink728.xml"/><Relationship Id="rId130" Type="http://schemas.openxmlformats.org/officeDocument/2006/relationships/customXml" Target="../ink/ink750.xml"/><Relationship Id="rId135" Type="http://schemas.openxmlformats.org/officeDocument/2006/relationships/image" Target="../media/image125.png"/><Relationship Id="rId151" Type="http://schemas.openxmlformats.org/officeDocument/2006/relationships/image" Target="../media/image133.png"/><Relationship Id="rId156" Type="http://schemas.openxmlformats.org/officeDocument/2006/relationships/image" Target="../media/image135.png"/><Relationship Id="rId13" Type="http://schemas.openxmlformats.org/officeDocument/2006/relationships/image" Target="../media/image65.png"/><Relationship Id="rId18" Type="http://schemas.openxmlformats.org/officeDocument/2006/relationships/customXml" Target="../ink/ink694.xml"/><Relationship Id="rId39" Type="http://schemas.openxmlformats.org/officeDocument/2006/relationships/image" Target="../media/image78.png"/><Relationship Id="rId109" Type="http://schemas.openxmlformats.org/officeDocument/2006/relationships/image" Target="../media/image112.png"/><Relationship Id="rId34" Type="http://schemas.openxmlformats.org/officeDocument/2006/relationships/customXml" Target="../ink/ink702.xml"/><Relationship Id="rId50" Type="http://schemas.openxmlformats.org/officeDocument/2006/relationships/customXml" Target="../ink/ink710.xml"/><Relationship Id="rId55" Type="http://schemas.openxmlformats.org/officeDocument/2006/relationships/image" Target="../media/image85.png"/><Relationship Id="rId76" Type="http://schemas.openxmlformats.org/officeDocument/2006/relationships/customXml" Target="../ink/ink723.xml"/><Relationship Id="rId97" Type="http://schemas.openxmlformats.org/officeDocument/2006/relationships/image" Target="../media/image106.png"/><Relationship Id="rId104" Type="http://schemas.openxmlformats.org/officeDocument/2006/relationships/customXml" Target="../ink/ink737.xml"/><Relationship Id="rId120" Type="http://schemas.openxmlformats.org/officeDocument/2006/relationships/customXml" Target="../ink/ink745.xml"/><Relationship Id="rId125" Type="http://schemas.openxmlformats.org/officeDocument/2006/relationships/image" Target="../media/image120.png"/><Relationship Id="rId141" Type="http://schemas.openxmlformats.org/officeDocument/2006/relationships/image" Target="../media/image128.png"/><Relationship Id="rId146" Type="http://schemas.openxmlformats.org/officeDocument/2006/relationships/customXml" Target="../ink/ink758.xml"/><Relationship Id="rId7" Type="http://schemas.openxmlformats.org/officeDocument/2006/relationships/image" Target="../media/image6210.png"/><Relationship Id="rId71" Type="http://schemas.openxmlformats.org/officeDocument/2006/relationships/image" Target="../media/image93.png"/><Relationship Id="rId92" Type="http://schemas.openxmlformats.org/officeDocument/2006/relationships/customXml" Target="../ink/ink731.xml"/><Relationship Id="rId2" Type="http://schemas.openxmlformats.org/officeDocument/2006/relationships/customXml" Target="../ink/ink686.xml"/><Relationship Id="rId29" Type="http://schemas.openxmlformats.org/officeDocument/2006/relationships/image" Target="../media/image73.png"/><Relationship Id="rId24" Type="http://schemas.openxmlformats.org/officeDocument/2006/relationships/customXml" Target="../ink/ink697.xml"/><Relationship Id="rId40" Type="http://schemas.openxmlformats.org/officeDocument/2006/relationships/customXml" Target="../ink/ink705.xml"/><Relationship Id="rId45" Type="http://schemas.openxmlformats.org/officeDocument/2006/relationships/image" Target="../media/image81.png"/><Relationship Id="rId66" Type="http://schemas.openxmlformats.org/officeDocument/2006/relationships/customXml" Target="../ink/ink718.xml"/><Relationship Id="rId87" Type="http://schemas.openxmlformats.org/officeDocument/2006/relationships/image" Target="../media/image101.png"/><Relationship Id="rId110" Type="http://schemas.openxmlformats.org/officeDocument/2006/relationships/customXml" Target="../ink/ink740.xml"/><Relationship Id="rId115" Type="http://schemas.openxmlformats.org/officeDocument/2006/relationships/image" Target="../media/image115.png"/><Relationship Id="rId131" Type="http://schemas.openxmlformats.org/officeDocument/2006/relationships/image" Target="../media/image123.png"/><Relationship Id="rId136" Type="http://schemas.openxmlformats.org/officeDocument/2006/relationships/customXml" Target="../ink/ink753.xml"/><Relationship Id="rId157" Type="http://schemas.openxmlformats.org/officeDocument/2006/relationships/customXml" Target="../ink/ink764.xml"/><Relationship Id="rId61" Type="http://schemas.openxmlformats.org/officeDocument/2006/relationships/image" Target="../media/image88.png"/><Relationship Id="rId82" Type="http://schemas.openxmlformats.org/officeDocument/2006/relationships/customXml" Target="../ink/ink726.xml"/><Relationship Id="rId152" Type="http://schemas.openxmlformats.org/officeDocument/2006/relationships/customXml" Target="../ink/ink761.xml"/><Relationship Id="rId19" Type="http://schemas.openxmlformats.org/officeDocument/2006/relationships/image" Target="../media/image68.png"/><Relationship Id="rId14" Type="http://schemas.openxmlformats.org/officeDocument/2006/relationships/customXml" Target="../ink/ink692.xml"/><Relationship Id="rId30" Type="http://schemas.openxmlformats.org/officeDocument/2006/relationships/customXml" Target="../ink/ink700.xml"/><Relationship Id="rId35" Type="http://schemas.openxmlformats.org/officeDocument/2006/relationships/image" Target="../media/image76.png"/><Relationship Id="rId56" Type="http://schemas.openxmlformats.org/officeDocument/2006/relationships/customXml" Target="../ink/ink713.xml"/><Relationship Id="rId77" Type="http://schemas.openxmlformats.org/officeDocument/2006/relationships/image" Target="../media/image96.png"/><Relationship Id="rId100" Type="http://schemas.openxmlformats.org/officeDocument/2006/relationships/customXml" Target="../ink/ink735.xml"/><Relationship Id="rId105" Type="http://schemas.openxmlformats.org/officeDocument/2006/relationships/image" Target="../media/image110.png"/><Relationship Id="rId126" Type="http://schemas.openxmlformats.org/officeDocument/2006/relationships/customXml" Target="../ink/ink748.xml"/><Relationship Id="rId147" Type="http://schemas.openxmlformats.org/officeDocument/2006/relationships/image" Target="../media/image131.png"/><Relationship Id="rId8" Type="http://schemas.openxmlformats.org/officeDocument/2006/relationships/customXml" Target="../ink/ink689.xml"/><Relationship Id="rId51" Type="http://schemas.openxmlformats.org/officeDocument/2006/relationships/image" Target="../media/image83.png"/><Relationship Id="rId72" Type="http://schemas.openxmlformats.org/officeDocument/2006/relationships/customXml" Target="../ink/ink721.xml"/><Relationship Id="rId93" Type="http://schemas.openxmlformats.org/officeDocument/2006/relationships/image" Target="../media/image104.png"/><Relationship Id="rId98" Type="http://schemas.openxmlformats.org/officeDocument/2006/relationships/customXml" Target="../ink/ink734.xml"/><Relationship Id="rId121" Type="http://schemas.openxmlformats.org/officeDocument/2006/relationships/image" Target="../media/image118.png"/><Relationship Id="rId142" Type="http://schemas.openxmlformats.org/officeDocument/2006/relationships/customXml" Target="../ink/ink756.xml"/><Relationship Id="rId3" Type="http://schemas.openxmlformats.org/officeDocument/2006/relationships/image" Target="../media/image6010.png"/><Relationship Id="rId25" Type="http://schemas.openxmlformats.org/officeDocument/2006/relationships/image" Target="../media/image71.png"/><Relationship Id="rId46" Type="http://schemas.openxmlformats.org/officeDocument/2006/relationships/customXml" Target="../ink/ink708.xml"/><Relationship Id="rId67" Type="http://schemas.openxmlformats.org/officeDocument/2006/relationships/image" Target="../media/image91.png"/><Relationship Id="rId116" Type="http://schemas.openxmlformats.org/officeDocument/2006/relationships/customXml" Target="../ink/ink743.xml"/><Relationship Id="rId137" Type="http://schemas.openxmlformats.org/officeDocument/2006/relationships/image" Target="../media/image126.png"/><Relationship Id="rId158" Type="http://schemas.openxmlformats.org/officeDocument/2006/relationships/image" Target="../media/image136.png"/><Relationship Id="rId20" Type="http://schemas.openxmlformats.org/officeDocument/2006/relationships/customXml" Target="../ink/ink695.xml"/><Relationship Id="rId41" Type="http://schemas.openxmlformats.org/officeDocument/2006/relationships/image" Target="../media/image79.png"/><Relationship Id="rId62" Type="http://schemas.openxmlformats.org/officeDocument/2006/relationships/customXml" Target="../ink/ink716.xml"/><Relationship Id="rId83" Type="http://schemas.openxmlformats.org/officeDocument/2006/relationships/image" Target="../media/image99.png"/><Relationship Id="rId88" Type="http://schemas.openxmlformats.org/officeDocument/2006/relationships/customXml" Target="../ink/ink729.xml"/><Relationship Id="rId111" Type="http://schemas.openxmlformats.org/officeDocument/2006/relationships/image" Target="../media/image113.png"/><Relationship Id="rId132" Type="http://schemas.openxmlformats.org/officeDocument/2006/relationships/customXml" Target="../ink/ink751.xml"/><Relationship Id="rId153" Type="http://schemas.openxmlformats.org/officeDocument/2006/relationships/image" Target="../media/image134.png"/><Relationship Id="rId15" Type="http://schemas.openxmlformats.org/officeDocument/2006/relationships/image" Target="../media/image66.png"/><Relationship Id="rId36" Type="http://schemas.openxmlformats.org/officeDocument/2006/relationships/customXml" Target="../ink/ink703.xml"/><Relationship Id="rId57" Type="http://schemas.openxmlformats.org/officeDocument/2006/relationships/image" Target="../media/image86.png"/><Relationship Id="rId106" Type="http://schemas.openxmlformats.org/officeDocument/2006/relationships/customXml" Target="../ink/ink738.xml"/><Relationship Id="rId127" Type="http://schemas.openxmlformats.org/officeDocument/2006/relationships/image" Target="../media/image121.png"/><Relationship Id="rId10" Type="http://schemas.openxmlformats.org/officeDocument/2006/relationships/customXml" Target="../ink/ink690.xml"/><Relationship Id="rId31" Type="http://schemas.openxmlformats.org/officeDocument/2006/relationships/image" Target="../media/image74.png"/><Relationship Id="rId52" Type="http://schemas.openxmlformats.org/officeDocument/2006/relationships/customXml" Target="../ink/ink711.xml"/><Relationship Id="rId73" Type="http://schemas.openxmlformats.org/officeDocument/2006/relationships/image" Target="../media/image94.png"/><Relationship Id="rId78" Type="http://schemas.openxmlformats.org/officeDocument/2006/relationships/customXml" Target="../ink/ink724.xml"/><Relationship Id="rId94" Type="http://schemas.openxmlformats.org/officeDocument/2006/relationships/customXml" Target="../ink/ink732.xml"/><Relationship Id="rId99" Type="http://schemas.openxmlformats.org/officeDocument/2006/relationships/image" Target="../media/image107.png"/><Relationship Id="rId101" Type="http://schemas.openxmlformats.org/officeDocument/2006/relationships/image" Target="../media/image108.png"/><Relationship Id="rId122" Type="http://schemas.openxmlformats.org/officeDocument/2006/relationships/customXml" Target="../ink/ink746.xml"/><Relationship Id="rId143" Type="http://schemas.openxmlformats.org/officeDocument/2006/relationships/image" Target="../media/image129.png"/><Relationship Id="rId148" Type="http://schemas.openxmlformats.org/officeDocument/2006/relationships/customXml" Target="../ink/ink759.xml"/><Relationship Id="rId4" Type="http://schemas.openxmlformats.org/officeDocument/2006/relationships/customXml" Target="../ink/ink687.xml"/><Relationship Id="rId9" Type="http://schemas.openxmlformats.org/officeDocument/2006/relationships/image" Target="../media/image6310.png"/><Relationship Id="rId26" Type="http://schemas.openxmlformats.org/officeDocument/2006/relationships/customXml" Target="../ink/ink698.xml"/><Relationship Id="rId47" Type="http://schemas.openxmlformats.org/officeDocument/2006/relationships/image" Target="../media/image5310.png"/><Relationship Id="rId68" Type="http://schemas.openxmlformats.org/officeDocument/2006/relationships/customXml" Target="../ink/ink719.xml"/><Relationship Id="rId89" Type="http://schemas.openxmlformats.org/officeDocument/2006/relationships/image" Target="../media/image102.png"/><Relationship Id="rId112" Type="http://schemas.openxmlformats.org/officeDocument/2006/relationships/customXml" Target="../ink/ink741.xml"/><Relationship Id="rId133" Type="http://schemas.openxmlformats.org/officeDocument/2006/relationships/image" Target="../media/image124.png"/><Relationship Id="rId154" Type="http://schemas.openxmlformats.org/officeDocument/2006/relationships/customXml" Target="../ink/ink762.xml"/><Relationship Id="rId16" Type="http://schemas.openxmlformats.org/officeDocument/2006/relationships/customXml" Target="../ink/ink693.xml"/><Relationship Id="rId37" Type="http://schemas.openxmlformats.org/officeDocument/2006/relationships/image" Target="../media/image77.png"/><Relationship Id="rId58" Type="http://schemas.openxmlformats.org/officeDocument/2006/relationships/customXml" Target="../ink/ink714.xml"/><Relationship Id="rId79" Type="http://schemas.openxmlformats.org/officeDocument/2006/relationships/image" Target="../media/image97.png"/><Relationship Id="rId102" Type="http://schemas.openxmlformats.org/officeDocument/2006/relationships/customXml" Target="../ink/ink736.xml"/><Relationship Id="rId123" Type="http://schemas.openxmlformats.org/officeDocument/2006/relationships/image" Target="../media/image119.png"/><Relationship Id="rId144" Type="http://schemas.openxmlformats.org/officeDocument/2006/relationships/customXml" Target="../ink/ink757.xml"/><Relationship Id="rId90" Type="http://schemas.openxmlformats.org/officeDocument/2006/relationships/customXml" Target="../ink/ink730.xml"/><Relationship Id="rId27" Type="http://schemas.openxmlformats.org/officeDocument/2006/relationships/image" Target="../media/image72.png"/><Relationship Id="rId48" Type="http://schemas.openxmlformats.org/officeDocument/2006/relationships/customXml" Target="../ink/ink709.xml"/><Relationship Id="rId69" Type="http://schemas.openxmlformats.org/officeDocument/2006/relationships/image" Target="../media/image92.png"/><Relationship Id="rId113" Type="http://schemas.openxmlformats.org/officeDocument/2006/relationships/image" Target="../media/image114.png"/><Relationship Id="rId134" Type="http://schemas.openxmlformats.org/officeDocument/2006/relationships/customXml" Target="../ink/ink752.xml"/></Relationships>
</file>

<file path=ppt/slides/_rels/slide2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6.png"/><Relationship Id="rId21" Type="http://schemas.openxmlformats.org/officeDocument/2006/relationships/image" Target="../media/image69.png"/><Relationship Id="rId42" Type="http://schemas.openxmlformats.org/officeDocument/2006/relationships/customXml" Target="../ink/ink785.xml"/><Relationship Id="rId63" Type="http://schemas.openxmlformats.org/officeDocument/2006/relationships/image" Target="../media/image89.png"/><Relationship Id="rId84" Type="http://schemas.openxmlformats.org/officeDocument/2006/relationships/customXml" Target="../ink/ink806.xml"/><Relationship Id="rId138" Type="http://schemas.openxmlformats.org/officeDocument/2006/relationships/customXml" Target="../ink/ink833.xml"/><Relationship Id="rId159" Type="http://schemas.openxmlformats.org/officeDocument/2006/relationships/customXml" Target="../ink/ink844.xml"/><Relationship Id="rId107" Type="http://schemas.openxmlformats.org/officeDocument/2006/relationships/image" Target="../media/image111.png"/><Relationship Id="rId11" Type="http://schemas.openxmlformats.org/officeDocument/2006/relationships/image" Target="../media/image64.png"/><Relationship Id="rId32" Type="http://schemas.openxmlformats.org/officeDocument/2006/relationships/customXml" Target="../ink/ink780.xml"/><Relationship Id="rId53" Type="http://schemas.openxmlformats.org/officeDocument/2006/relationships/image" Target="../media/image84.png"/><Relationship Id="rId74" Type="http://schemas.openxmlformats.org/officeDocument/2006/relationships/customXml" Target="../ink/ink801.xml"/><Relationship Id="rId128" Type="http://schemas.openxmlformats.org/officeDocument/2006/relationships/customXml" Target="../ink/ink828.xml"/><Relationship Id="rId149" Type="http://schemas.openxmlformats.org/officeDocument/2006/relationships/image" Target="../media/image132.png"/><Relationship Id="rId5" Type="http://schemas.openxmlformats.org/officeDocument/2006/relationships/image" Target="../media/image6110.png"/><Relationship Id="rId95" Type="http://schemas.openxmlformats.org/officeDocument/2006/relationships/image" Target="../media/image105.png"/><Relationship Id="rId160" Type="http://schemas.openxmlformats.org/officeDocument/2006/relationships/image" Target="../media/image137.png"/><Relationship Id="rId22" Type="http://schemas.openxmlformats.org/officeDocument/2006/relationships/customXml" Target="../ink/ink775.xml"/><Relationship Id="rId43" Type="http://schemas.openxmlformats.org/officeDocument/2006/relationships/image" Target="../media/image80.png"/><Relationship Id="rId64" Type="http://schemas.openxmlformats.org/officeDocument/2006/relationships/customXml" Target="../ink/ink796.xml"/><Relationship Id="rId118" Type="http://schemas.openxmlformats.org/officeDocument/2006/relationships/customXml" Target="../ink/ink823.xml"/><Relationship Id="rId139" Type="http://schemas.openxmlformats.org/officeDocument/2006/relationships/image" Target="../media/image127.png"/><Relationship Id="rId85" Type="http://schemas.openxmlformats.org/officeDocument/2006/relationships/image" Target="../media/image100.png"/><Relationship Id="rId150" Type="http://schemas.openxmlformats.org/officeDocument/2006/relationships/customXml" Target="../ink/ink839.xml"/><Relationship Id="rId12" Type="http://schemas.openxmlformats.org/officeDocument/2006/relationships/customXml" Target="../ink/ink770.xml"/><Relationship Id="rId17" Type="http://schemas.openxmlformats.org/officeDocument/2006/relationships/image" Target="../media/image67.png"/><Relationship Id="rId33" Type="http://schemas.openxmlformats.org/officeDocument/2006/relationships/image" Target="../media/image75.png"/><Relationship Id="rId38" Type="http://schemas.openxmlformats.org/officeDocument/2006/relationships/customXml" Target="../ink/ink783.xml"/><Relationship Id="rId59" Type="http://schemas.openxmlformats.org/officeDocument/2006/relationships/image" Target="../media/image87.png"/><Relationship Id="rId103" Type="http://schemas.openxmlformats.org/officeDocument/2006/relationships/image" Target="../media/image109.png"/><Relationship Id="rId108" Type="http://schemas.openxmlformats.org/officeDocument/2006/relationships/customXml" Target="../ink/ink818.xml"/><Relationship Id="rId124" Type="http://schemas.openxmlformats.org/officeDocument/2006/relationships/customXml" Target="../ink/ink826.xml"/><Relationship Id="rId129" Type="http://schemas.openxmlformats.org/officeDocument/2006/relationships/image" Target="../media/image122.png"/><Relationship Id="rId54" Type="http://schemas.openxmlformats.org/officeDocument/2006/relationships/customXml" Target="../ink/ink791.xml"/><Relationship Id="rId70" Type="http://schemas.openxmlformats.org/officeDocument/2006/relationships/customXml" Target="../ink/ink799.xml"/><Relationship Id="rId75" Type="http://schemas.openxmlformats.org/officeDocument/2006/relationships/image" Target="../media/image95.png"/><Relationship Id="rId91" Type="http://schemas.openxmlformats.org/officeDocument/2006/relationships/image" Target="../media/image103.png"/><Relationship Id="rId96" Type="http://schemas.openxmlformats.org/officeDocument/2006/relationships/customXml" Target="../ink/ink812.xml"/><Relationship Id="rId140" Type="http://schemas.openxmlformats.org/officeDocument/2006/relationships/customXml" Target="../ink/ink834.xml"/><Relationship Id="rId145" Type="http://schemas.openxmlformats.org/officeDocument/2006/relationships/image" Target="../media/image130.png"/><Relationship Id="rId161" Type="http://schemas.openxmlformats.org/officeDocument/2006/relationships/customXml" Target="../ink/ink845.xml"/><Relationship Id="rId166" Type="http://schemas.openxmlformats.org/officeDocument/2006/relationships/image" Target="../media/image14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67.xml"/><Relationship Id="rId23" Type="http://schemas.openxmlformats.org/officeDocument/2006/relationships/image" Target="../media/image70.png"/><Relationship Id="rId28" Type="http://schemas.openxmlformats.org/officeDocument/2006/relationships/customXml" Target="../ink/ink778.xml"/><Relationship Id="rId49" Type="http://schemas.openxmlformats.org/officeDocument/2006/relationships/image" Target="../media/image82.png"/><Relationship Id="rId114" Type="http://schemas.openxmlformats.org/officeDocument/2006/relationships/customXml" Target="../ink/ink821.xml"/><Relationship Id="rId119" Type="http://schemas.openxmlformats.org/officeDocument/2006/relationships/image" Target="../media/image117.png"/><Relationship Id="rId44" Type="http://schemas.openxmlformats.org/officeDocument/2006/relationships/customXml" Target="../ink/ink786.xml"/><Relationship Id="rId60" Type="http://schemas.openxmlformats.org/officeDocument/2006/relationships/customXml" Target="../ink/ink794.xml"/><Relationship Id="rId65" Type="http://schemas.openxmlformats.org/officeDocument/2006/relationships/image" Target="../media/image90.png"/><Relationship Id="rId81" Type="http://schemas.openxmlformats.org/officeDocument/2006/relationships/image" Target="../media/image98.png"/><Relationship Id="rId86" Type="http://schemas.openxmlformats.org/officeDocument/2006/relationships/customXml" Target="../ink/ink807.xml"/><Relationship Id="rId130" Type="http://schemas.openxmlformats.org/officeDocument/2006/relationships/customXml" Target="../ink/ink829.xml"/><Relationship Id="rId135" Type="http://schemas.openxmlformats.org/officeDocument/2006/relationships/image" Target="../media/image125.png"/><Relationship Id="rId151" Type="http://schemas.openxmlformats.org/officeDocument/2006/relationships/image" Target="../media/image133.png"/><Relationship Id="rId156" Type="http://schemas.openxmlformats.org/officeDocument/2006/relationships/image" Target="../media/image135.png"/><Relationship Id="rId13" Type="http://schemas.openxmlformats.org/officeDocument/2006/relationships/image" Target="../media/image65.png"/><Relationship Id="rId18" Type="http://schemas.openxmlformats.org/officeDocument/2006/relationships/customXml" Target="../ink/ink773.xml"/><Relationship Id="rId39" Type="http://schemas.openxmlformats.org/officeDocument/2006/relationships/image" Target="../media/image78.png"/><Relationship Id="rId109" Type="http://schemas.openxmlformats.org/officeDocument/2006/relationships/image" Target="../media/image112.png"/><Relationship Id="rId34" Type="http://schemas.openxmlformats.org/officeDocument/2006/relationships/customXml" Target="../ink/ink781.xml"/><Relationship Id="rId50" Type="http://schemas.openxmlformats.org/officeDocument/2006/relationships/customXml" Target="../ink/ink789.xml"/><Relationship Id="rId55" Type="http://schemas.openxmlformats.org/officeDocument/2006/relationships/image" Target="../media/image85.png"/><Relationship Id="rId76" Type="http://schemas.openxmlformats.org/officeDocument/2006/relationships/customXml" Target="../ink/ink802.xml"/><Relationship Id="rId97" Type="http://schemas.openxmlformats.org/officeDocument/2006/relationships/image" Target="../media/image106.png"/><Relationship Id="rId104" Type="http://schemas.openxmlformats.org/officeDocument/2006/relationships/customXml" Target="../ink/ink816.xml"/><Relationship Id="rId120" Type="http://schemas.openxmlformats.org/officeDocument/2006/relationships/customXml" Target="../ink/ink824.xml"/><Relationship Id="rId125" Type="http://schemas.openxmlformats.org/officeDocument/2006/relationships/image" Target="../media/image120.png"/><Relationship Id="rId141" Type="http://schemas.openxmlformats.org/officeDocument/2006/relationships/image" Target="../media/image128.png"/><Relationship Id="rId146" Type="http://schemas.openxmlformats.org/officeDocument/2006/relationships/customXml" Target="../ink/ink837.xml"/><Relationship Id="rId167" Type="http://schemas.openxmlformats.org/officeDocument/2006/relationships/customXml" Target="../ink/ink848.xml"/><Relationship Id="rId7" Type="http://schemas.openxmlformats.org/officeDocument/2006/relationships/image" Target="../media/image6210.png"/><Relationship Id="rId71" Type="http://schemas.openxmlformats.org/officeDocument/2006/relationships/image" Target="../media/image93.png"/><Relationship Id="rId92" Type="http://schemas.openxmlformats.org/officeDocument/2006/relationships/customXml" Target="../ink/ink810.xml"/><Relationship Id="rId162" Type="http://schemas.openxmlformats.org/officeDocument/2006/relationships/image" Target="../media/image138.png"/><Relationship Id="rId2" Type="http://schemas.openxmlformats.org/officeDocument/2006/relationships/customXml" Target="../ink/ink765.xml"/><Relationship Id="rId29" Type="http://schemas.openxmlformats.org/officeDocument/2006/relationships/image" Target="../media/image73.png"/><Relationship Id="rId24" Type="http://schemas.openxmlformats.org/officeDocument/2006/relationships/customXml" Target="../ink/ink776.xml"/><Relationship Id="rId40" Type="http://schemas.openxmlformats.org/officeDocument/2006/relationships/customXml" Target="../ink/ink784.xml"/><Relationship Id="rId45" Type="http://schemas.openxmlformats.org/officeDocument/2006/relationships/image" Target="../media/image81.png"/><Relationship Id="rId66" Type="http://schemas.openxmlformats.org/officeDocument/2006/relationships/customXml" Target="../ink/ink797.xml"/><Relationship Id="rId87" Type="http://schemas.openxmlformats.org/officeDocument/2006/relationships/image" Target="../media/image101.png"/><Relationship Id="rId110" Type="http://schemas.openxmlformats.org/officeDocument/2006/relationships/customXml" Target="../ink/ink819.xml"/><Relationship Id="rId115" Type="http://schemas.openxmlformats.org/officeDocument/2006/relationships/image" Target="../media/image115.png"/><Relationship Id="rId131" Type="http://schemas.openxmlformats.org/officeDocument/2006/relationships/image" Target="../media/image123.png"/><Relationship Id="rId136" Type="http://schemas.openxmlformats.org/officeDocument/2006/relationships/customXml" Target="../ink/ink832.xml"/><Relationship Id="rId157" Type="http://schemas.openxmlformats.org/officeDocument/2006/relationships/customXml" Target="../ink/ink843.xml"/><Relationship Id="rId61" Type="http://schemas.openxmlformats.org/officeDocument/2006/relationships/image" Target="../media/image88.png"/><Relationship Id="rId82" Type="http://schemas.openxmlformats.org/officeDocument/2006/relationships/customXml" Target="../ink/ink805.xml"/><Relationship Id="rId152" Type="http://schemas.openxmlformats.org/officeDocument/2006/relationships/customXml" Target="../ink/ink840.xml"/><Relationship Id="rId19" Type="http://schemas.openxmlformats.org/officeDocument/2006/relationships/image" Target="../media/image68.png"/><Relationship Id="rId14" Type="http://schemas.openxmlformats.org/officeDocument/2006/relationships/customXml" Target="../ink/ink771.xml"/><Relationship Id="rId30" Type="http://schemas.openxmlformats.org/officeDocument/2006/relationships/customXml" Target="../ink/ink779.xml"/><Relationship Id="rId35" Type="http://schemas.openxmlformats.org/officeDocument/2006/relationships/image" Target="../media/image76.png"/><Relationship Id="rId56" Type="http://schemas.openxmlformats.org/officeDocument/2006/relationships/customXml" Target="../ink/ink792.xml"/><Relationship Id="rId77" Type="http://schemas.openxmlformats.org/officeDocument/2006/relationships/image" Target="../media/image96.png"/><Relationship Id="rId100" Type="http://schemas.openxmlformats.org/officeDocument/2006/relationships/customXml" Target="../ink/ink814.xml"/><Relationship Id="rId105" Type="http://schemas.openxmlformats.org/officeDocument/2006/relationships/image" Target="../media/image110.png"/><Relationship Id="rId126" Type="http://schemas.openxmlformats.org/officeDocument/2006/relationships/customXml" Target="../ink/ink827.xml"/><Relationship Id="rId147" Type="http://schemas.openxmlformats.org/officeDocument/2006/relationships/image" Target="../media/image131.png"/><Relationship Id="rId168" Type="http://schemas.openxmlformats.org/officeDocument/2006/relationships/image" Target="../media/image141.png"/><Relationship Id="rId8" Type="http://schemas.openxmlformats.org/officeDocument/2006/relationships/customXml" Target="../ink/ink768.xml"/><Relationship Id="rId51" Type="http://schemas.openxmlformats.org/officeDocument/2006/relationships/image" Target="../media/image83.png"/><Relationship Id="rId72" Type="http://schemas.openxmlformats.org/officeDocument/2006/relationships/customXml" Target="../ink/ink800.xml"/><Relationship Id="rId93" Type="http://schemas.openxmlformats.org/officeDocument/2006/relationships/image" Target="../media/image104.png"/><Relationship Id="rId98" Type="http://schemas.openxmlformats.org/officeDocument/2006/relationships/customXml" Target="../ink/ink813.xml"/><Relationship Id="rId121" Type="http://schemas.openxmlformats.org/officeDocument/2006/relationships/image" Target="../media/image118.png"/><Relationship Id="rId142" Type="http://schemas.openxmlformats.org/officeDocument/2006/relationships/customXml" Target="../ink/ink835.xml"/><Relationship Id="rId163" Type="http://schemas.openxmlformats.org/officeDocument/2006/relationships/customXml" Target="../ink/ink846.xml"/><Relationship Id="rId3" Type="http://schemas.openxmlformats.org/officeDocument/2006/relationships/image" Target="../media/image6010.png"/><Relationship Id="rId25" Type="http://schemas.openxmlformats.org/officeDocument/2006/relationships/image" Target="../media/image71.png"/><Relationship Id="rId46" Type="http://schemas.openxmlformats.org/officeDocument/2006/relationships/customXml" Target="../ink/ink787.xml"/><Relationship Id="rId67" Type="http://schemas.openxmlformats.org/officeDocument/2006/relationships/image" Target="../media/image91.png"/><Relationship Id="rId116" Type="http://schemas.openxmlformats.org/officeDocument/2006/relationships/customXml" Target="../ink/ink822.xml"/><Relationship Id="rId137" Type="http://schemas.openxmlformats.org/officeDocument/2006/relationships/image" Target="../media/image126.png"/><Relationship Id="rId158" Type="http://schemas.openxmlformats.org/officeDocument/2006/relationships/image" Target="../media/image136.png"/><Relationship Id="rId20" Type="http://schemas.openxmlformats.org/officeDocument/2006/relationships/customXml" Target="../ink/ink774.xml"/><Relationship Id="rId41" Type="http://schemas.openxmlformats.org/officeDocument/2006/relationships/image" Target="../media/image79.png"/><Relationship Id="rId62" Type="http://schemas.openxmlformats.org/officeDocument/2006/relationships/customXml" Target="../ink/ink795.xml"/><Relationship Id="rId83" Type="http://schemas.openxmlformats.org/officeDocument/2006/relationships/image" Target="../media/image99.png"/><Relationship Id="rId88" Type="http://schemas.openxmlformats.org/officeDocument/2006/relationships/customXml" Target="../ink/ink808.xml"/><Relationship Id="rId111" Type="http://schemas.openxmlformats.org/officeDocument/2006/relationships/image" Target="../media/image113.png"/><Relationship Id="rId132" Type="http://schemas.openxmlformats.org/officeDocument/2006/relationships/customXml" Target="../ink/ink830.xml"/><Relationship Id="rId153" Type="http://schemas.openxmlformats.org/officeDocument/2006/relationships/image" Target="../media/image134.png"/><Relationship Id="rId15" Type="http://schemas.openxmlformats.org/officeDocument/2006/relationships/image" Target="../media/image66.png"/><Relationship Id="rId36" Type="http://schemas.openxmlformats.org/officeDocument/2006/relationships/customXml" Target="../ink/ink782.xml"/><Relationship Id="rId57" Type="http://schemas.openxmlformats.org/officeDocument/2006/relationships/image" Target="../media/image86.png"/><Relationship Id="rId106" Type="http://schemas.openxmlformats.org/officeDocument/2006/relationships/customXml" Target="../ink/ink817.xml"/><Relationship Id="rId127" Type="http://schemas.openxmlformats.org/officeDocument/2006/relationships/image" Target="../media/image121.png"/><Relationship Id="rId10" Type="http://schemas.openxmlformats.org/officeDocument/2006/relationships/customXml" Target="../ink/ink769.xml"/><Relationship Id="rId31" Type="http://schemas.openxmlformats.org/officeDocument/2006/relationships/image" Target="../media/image74.png"/><Relationship Id="rId52" Type="http://schemas.openxmlformats.org/officeDocument/2006/relationships/customXml" Target="../ink/ink790.xml"/><Relationship Id="rId73" Type="http://schemas.openxmlformats.org/officeDocument/2006/relationships/image" Target="../media/image94.png"/><Relationship Id="rId78" Type="http://schemas.openxmlformats.org/officeDocument/2006/relationships/customXml" Target="../ink/ink803.xml"/><Relationship Id="rId94" Type="http://schemas.openxmlformats.org/officeDocument/2006/relationships/customXml" Target="../ink/ink811.xml"/><Relationship Id="rId99" Type="http://schemas.openxmlformats.org/officeDocument/2006/relationships/image" Target="../media/image107.png"/><Relationship Id="rId101" Type="http://schemas.openxmlformats.org/officeDocument/2006/relationships/image" Target="../media/image108.png"/><Relationship Id="rId122" Type="http://schemas.openxmlformats.org/officeDocument/2006/relationships/customXml" Target="../ink/ink825.xml"/><Relationship Id="rId143" Type="http://schemas.openxmlformats.org/officeDocument/2006/relationships/image" Target="../media/image129.png"/><Relationship Id="rId148" Type="http://schemas.openxmlformats.org/officeDocument/2006/relationships/customXml" Target="../ink/ink838.xml"/><Relationship Id="rId164" Type="http://schemas.openxmlformats.org/officeDocument/2006/relationships/image" Target="../media/image139.png"/><Relationship Id="rId4" Type="http://schemas.openxmlformats.org/officeDocument/2006/relationships/customXml" Target="../ink/ink766.xml"/><Relationship Id="rId9" Type="http://schemas.openxmlformats.org/officeDocument/2006/relationships/image" Target="../media/image6310.png"/><Relationship Id="rId26" Type="http://schemas.openxmlformats.org/officeDocument/2006/relationships/customXml" Target="../ink/ink777.xml"/><Relationship Id="rId47" Type="http://schemas.openxmlformats.org/officeDocument/2006/relationships/image" Target="../media/image5310.png"/><Relationship Id="rId68" Type="http://schemas.openxmlformats.org/officeDocument/2006/relationships/customXml" Target="../ink/ink798.xml"/><Relationship Id="rId89" Type="http://schemas.openxmlformats.org/officeDocument/2006/relationships/image" Target="../media/image102.png"/><Relationship Id="rId112" Type="http://schemas.openxmlformats.org/officeDocument/2006/relationships/customXml" Target="../ink/ink820.xml"/><Relationship Id="rId133" Type="http://schemas.openxmlformats.org/officeDocument/2006/relationships/image" Target="../media/image124.png"/><Relationship Id="rId154" Type="http://schemas.openxmlformats.org/officeDocument/2006/relationships/customXml" Target="../ink/ink841.xml"/><Relationship Id="rId16" Type="http://schemas.openxmlformats.org/officeDocument/2006/relationships/customXml" Target="../ink/ink772.xml"/><Relationship Id="rId37" Type="http://schemas.openxmlformats.org/officeDocument/2006/relationships/image" Target="../media/image77.png"/><Relationship Id="rId58" Type="http://schemas.openxmlformats.org/officeDocument/2006/relationships/customXml" Target="../ink/ink793.xml"/><Relationship Id="rId79" Type="http://schemas.openxmlformats.org/officeDocument/2006/relationships/image" Target="../media/image97.png"/><Relationship Id="rId102" Type="http://schemas.openxmlformats.org/officeDocument/2006/relationships/customXml" Target="../ink/ink815.xml"/><Relationship Id="rId123" Type="http://schemas.openxmlformats.org/officeDocument/2006/relationships/image" Target="../media/image119.png"/><Relationship Id="rId144" Type="http://schemas.openxmlformats.org/officeDocument/2006/relationships/customXml" Target="../ink/ink836.xml"/><Relationship Id="rId90" Type="http://schemas.openxmlformats.org/officeDocument/2006/relationships/customXml" Target="../ink/ink809.xml"/><Relationship Id="rId165" Type="http://schemas.openxmlformats.org/officeDocument/2006/relationships/customXml" Target="../ink/ink847.xml"/><Relationship Id="rId27" Type="http://schemas.openxmlformats.org/officeDocument/2006/relationships/image" Target="../media/image72.png"/><Relationship Id="rId48" Type="http://schemas.openxmlformats.org/officeDocument/2006/relationships/customXml" Target="../ink/ink788.xml"/><Relationship Id="rId69" Type="http://schemas.openxmlformats.org/officeDocument/2006/relationships/image" Target="../media/image92.png"/><Relationship Id="rId113" Type="http://schemas.openxmlformats.org/officeDocument/2006/relationships/image" Target="../media/image114.png"/><Relationship Id="rId134" Type="http://schemas.openxmlformats.org/officeDocument/2006/relationships/customXml" Target="../ink/ink831.xml"/><Relationship Id="rId80" Type="http://schemas.openxmlformats.org/officeDocument/2006/relationships/customXml" Target="../ink/ink804.xml"/><Relationship Id="rId155" Type="http://schemas.openxmlformats.org/officeDocument/2006/relationships/customXml" Target="../ink/ink842.xml"/></Relationships>
</file>

<file path=ppt/slides/_rels/slide2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6.png"/><Relationship Id="rId21" Type="http://schemas.openxmlformats.org/officeDocument/2006/relationships/image" Target="../media/image69.png"/><Relationship Id="rId42" Type="http://schemas.openxmlformats.org/officeDocument/2006/relationships/customXml" Target="../ink/ink869.xml"/><Relationship Id="rId63" Type="http://schemas.openxmlformats.org/officeDocument/2006/relationships/image" Target="../media/image89.png"/><Relationship Id="rId84" Type="http://schemas.openxmlformats.org/officeDocument/2006/relationships/customXml" Target="../ink/ink890.xml"/><Relationship Id="rId138" Type="http://schemas.openxmlformats.org/officeDocument/2006/relationships/customXml" Target="../ink/ink917.xml"/><Relationship Id="rId159" Type="http://schemas.openxmlformats.org/officeDocument/2006/relationships/customXml" Target="../ink/ink928.xml"/><Relationship Id="rId170" Type="http://schemas.openxmlformats.org/officeDocument/2006/relationships/image" Target="../media/image142.png"/><Relationship Id="rId107" Type="http://schemas.openxmlformats.org/officeDocument/2006/relationships/image" Target="../media/image111.png"/><Relationship Id="rId11" Type="http://schemas.openxmlformats.org/officeDocument/2006/relationships/image" Target="../media/image64.png"/><Relationship Id="rId32" Type="http://schemas.openxmlformats.org/officeDocument/2006/relationships/customXml" Target="../ink/ink864.xml"/><Relationship Id="rId53" Type="http://schemas.openxmlformats.org/officeDocument/2006/relationships/image" Target="../media/image84.png"/><Relationship Id="rId74" Type="http://schemas.openxmlformats.org/officeDocument/2006/relationships/customXml" Target="../ink/ink885.xml"/><Relationship Id="rId128" Type="http://schemas.openxmlformats.org/officeDocument/2006/relationships/customXml" Target="../ink/ink912.xml"/><Relationship Id="rId149" Type="http://schemas.openxmlformats.org/officeDocument/2006/relationships/image" Target="../media/image132.png"/><Relationship Id="rId5" Type="http://schemas.openxmlformats.org/officeDocument/2006/relationships/image" Target="../media/image6110.png"/><Relationship Id="rId95" Type="http://schemas.openxmlformats.org/officeDocument/2006/relationships/image" Target="../media/image105.png"/><Relationship Id="rId160" Type="http://schemas.openxmlformats.org/officeDocument/2006/relationships/image" Target="../media/image137.png"/><Relationship Id="rId181" Type="http://schemas.openxmlformats.org/officeDocument/2006/relationships/customXml" Target="../ink/ink939.xml"/><Relationship Id="rId22" Type="http://schemas.openxmlformats.org/officeDocument/2006/relationships/customXml" Target="../ink/ink859.xml"/><Relationship Id="rId43" Type="http://schemas.openxmlformats.org/officeDocument/2006/relationships/image" Target="../media/image80.png"/><Relationship Id="rId64" Type="http://schemas.openxmlformats.org/officeDocument/2006/relationships/customXml" Target="../ink/ink880.xml"/><Relationship Id="rId118" Type="http://schemas.openxmlformats.org/officeDocument/2006/relationships/customXml" Target="../ink/ink907.xml"/><Relationship Id="rId139" Type="http://schemas.openxmlformats.org/officeDocument/2006/relationships/image" Target="../media/image127.png"/><Relationship Id="rId85" Type="http://schemas.openxmlformats.org/officeDocument/2006/relationships/image" Target="../media/image100.png"/><Relationship Id="rId150" Type="http://schemas.openxmlformats.org/officeDocument/2006/relationships/customXml" Target="../ink/ink923.xml"/><Relationship Id="rId171" Type="http://schemas.openxmlformats.org/officeDocument/2006/relationships/customXml" Target="../ink/ink934.xml"/><Relationship Id="rId12" Type="http://schemas.openxmlformats.org/officeDocument/2006/relationships/customXml" Target="../ink/ink854.xml"/><Relationship Id="rId33" Type="http://schemas.openxmlformats.org/officeDocument/2006/relationships/image" Target="../media/image75.png"/><Relationship Id="rId108" Type="http://schemas.openxmlformats.org/officeDocument/2006/relationships/customXml" Target="../ink/ink902.xml"/><Relationship Id="rId129" Type="http://schemas.openxmlformats.org/officeDocument/2006/relationships/image" Target="../media/image122.png"/><Relationship Id="rId54" Type="http://schemas.openxmlformats.org/officeDocument/2006/relationships/customXml" Target="../ink/ink875.xml"/><Relationship Id="rId75" Type="http://schemas.openxmlformats.org/officeDocument/2006/relationships/image" Target="../media/image95.png"/><Relationship Id="rId96" Type="http://schemas.openxmlformats.org/officeDocument/2006/relationships/customXml" Target="../ink/ink896.xml"/><Relationship Id="rId140" Type="http://schemas.openxmlformats.org/officeDocument/2006/relationships/customXml" Target="../ink/ink918.xml"/><Relationship Id="rId161" Type="http://schemas.openxmlformats.org/officeDocument/2006/relationships/customXml" Target="../ink/ink929.xml"/><Relationship Id="rId182" Type="http://schemas.openxmlformats.org/officeDocument/2006/relationships/image" Target="../media/image148.png"/><Relationship Id="rId6" Type="http://schemas.openxmlformats.org/officeDocument/2006/relationships/customXml" Target="../ink/ink851.xml"/><Relationship Id="rId23" Type="http://schemas.openxmlformats.org/officeDocument/2006/relationships/image" Target="../media/image70.png"/><Relationship Id="rId119" Type="http://schemas.openxmlformats.org/officeDocument/2006/relationships/image" Target="../media/image117.png"/><Relationship Id="rId44" Type="http://schemas.openxmlformats.org/officeDocument/2006/relationships/customXml" Target="../ink/ink870.xml"/><Relationship Id="rId60" Type="http://schemas.openxmlformats.org/officeDocument/2006/relationships/customXml" Target="../ink/ink878.xml"/><Relationship Id="rId65" Type="http://schemas.openxmlformats.org/officeDocument/2006/relationships/image" Target="../media/image90.png"/><Relationship Id="rId81" Type="http://schemas.openxmlformats.org/officeDocument/2006/relationships/image" Target="../media/image98.png"/><Relationship Id="rId86" Type="http://schemas.openxmlformats.org/officeDocument/2006/relationships/customXml" Target="../ink/ink891.xml"/><Relationship Id="rId130" Type="http://schemas.openxmlformats.org/officeDocument/2006/relationships/customXml" Target="../ink/ink913.xml"/><Relationship Id="rId135" Type="http://schemas.openxmlformats.org/officeDocument/2006/relationships/image" Target="../media/image125.png"/><Relationship Id="rId151" Type="http://schemas.openxmlformats.org/officeDocument/2006/relationships/image" Target="../media/image133.png"/><Relationship Id="rId156" Type="http://schemas.openxmlformats.org/officeDocument/2006/relationships/image" Target="../media/image135.png"/><Relationship Id="rId177" Type="http://schemas.openxmlformats.org/officeDocument/2006/relationships/customXml" Target="../ink/ink937.xml"/><Relationship Id="rId172" Type="http://schemas.openxmlformats.org/officeDocument/2006/relationships/image" Target="../media/image143.png"/><Relationship Id="rId13" Type="http://schemas.openxmlformats.org/officeDocument/2006/relationships/image" Target="../media/image65.png"/><Relationship Id="rId18" Type="http://schemas.openxmlformats.org/officeDocument/2006/relationships/customXml" Target="../ink/ink857.xml"/><Relationship Id="rId39" Type="http://schemas.openxmlformats.org/officeDocument/2006/relationships/image" Target="../media/image78.png"/><Relationship Id="rId109" Type="http://schemas.openxmlformats.org/officeDocument/2006/relationships/image" Target="../media/image112.png"/><Relationship Id="rId34" Type="http://schemas.openxmlformats.org/officeDocument/2006/relationships/customXml" Target="../ink/ink865.xml"/><Relationship Id="rId50" Type="http://schemas.openxmlformats.org/officeDocument/2006/relationships/customXml" Target="../ink/ink873.xml"/><Relationship Id="rId55" Type="http://schemas.openxmlformats.org/officeDocument/2006/relationships/image" Target="../media/image85.png"/><Relationship Id="rId76" Type="http://schemas.openxmlformats.org/officeDocument/2006/relationships/customXml" Target="../ink/ink886.xml"/><Relationship Id="rId97" Type="http://schemas.openxmlformats.org/officeDocument/2006/relationships/image" Target="../media/image106.png"/><Relationship Id="rId104" Type="http://schemas.openxmlformats.org/officeDocument/2006/relationships/customXml" Target="../ink/ink900.xml"/><Relationship Id="rId120" Type="http://schemas.openxmlformats.org/officeDocument/2006/relationships/customXml" Target="../ink/ink908.xml"/><Relationship Id="rId125" Type="http://schemas.openxmlformats.org/officeDocument/2006/relationships/image" Target="../media/image120.png"/><Relationship Id="rId141" Type="http://schemas.openxmlformats.org/officeDocument/2006/relationships/image" Target="../media/image128.png"/><Relationship Id="rId146" Type="http://schemas.openxmlformats.org/officeDocument/2006/relationships/customXml" Target="../ink/ink921.xml"/><Relationship Id="rId167" Type="http://schemas.openxmlformats.org/officeDocument/2006/relationships/customXml" Target="../ink/ink932.xml"/><Relationship Id="rId7" Type="http://schemas.openxmlformats.org/officeDocument/2006/relationships/image" Target="../media/image6210.png"/><Relationship Id="rId71" Type="http://schemas.openxmlformats.org/officeDocument/2006/relationships/image" Target="../media/image93.png"/><Relationship Id="rId92" Type="http://schemas.openxmlformats.org/officeDocument/2006/relationships/customXml" Target="../ink/ink894.xml"/><Relationship Id="rId162" Type="http://schemas.openxmlformats.org/officeDocument/2006/relationships/image" Target="../media/image138.png"/><Relationship Id="rId2" Type="http://schemas.openxmlformats.org/officeDocument/2006/relationships/customXml" Target="../ink/ink849.xml"/><Relationship Id="rId29" Type="http://schemas.openxmlformats.org/officeDocument/2006/relationships/image" Target="../media/image73.png"/><Relationship Id="rId24" Type="http://schemas.openxmlformats.org/officeDocument/2006/relationships/customXml" Target="../ink/ink860.xml"/><Relationship Id="rId40" Type="http://schemas.openxmlformats.org/officeDocument/2006/relationships/customXml" Target="../ink/ink868.xml"/><Relationship Id="rId45" Type="http://schemas.openxmlformats.org/officeDocument/2006/relationships/image" Target="../media/image81.png"/><Relationship Id="rId66" Type="http://schemas.openxmlformats.org/officeDocument/2006/relationships/customXml" Target="../ink/ink881.xml"/><Relationship Id="rId87" Type="http://schemas.openxmlformats.org/officeDocument/2006/relationships/image" Target="../media/image101.png"/><Relationship Id="rId110" Type="http://schemas.openxmlformats.org/officeDocument/2006/relationships/customXml" Target="../ink/ink903.xml"/><Relationship Id="rId115" Type="http://schemas.openxmlformats.org/officeDocument/2006/relationships/image" Target="../media/image115.png"/><Relationship Id="rId131" Type="http://schemas.openxmlformats.org/officeDocument/2006/relationships/image" Target="../media/image123.png"/><Relationship Id="rId136" Type="http://schemas.openxmlformats.org/officeDocument/2006/relationships/customXml" Target="../ink/ink916.xml"/><Relationship Id="rId157" Type="http://schemas.openxmlformats.org/officeDocument/2006/relationships/customXml" Target="../ink/ink927.xml"/><Relationship Id="rId178" Type="http://schemas.openxmlformats.org/officeDocument/2006/relationships/image" Target="../media/image146.png"/><Relationship Id="rId61" Type="http://schemas.openxmlformats.org/officeDocument/2006/relationships/image" Target="../media/image88.png"/><Relationship Id="rId82" Type="http://schemas.openxmlformats.org/officeDocument/2006/relationships/customXml" Target="../ink/ink889.xml"/><Relationship Id="rId152" Type="http://schemas.openxmlformats.org/officeDocument/2006/relationships/customXml" Target="../ink/ink924.xml"/><Relationship Id="rId173" Type="http://schemas.openxmlformats.org/officeDocument/2006/relationships/customXml" Target="../ink/ink935.xml"/><Relationship Id="rId19" Type="http://schemas.openxmlformats.org/officeDocument/2006/relationships/image" Target="../media/image68.png"/><Relationship Id="rId14" Type="http://schemas.openxmlformats.org/officeDocument/2006/relationships/customXml" Target="../ink/ink855.xml"/><Relationship Id="rId30" Type="http://schemas.openxmlformats.org/officeDocument/2006/relationships/customXml" Target="../ink/ink863.xml"/><Relationship Id="rId35" Type="http://schemas.openxmlformats.org/officeDocument/2006/relationships/image" Target="../media/image76.png"/><Relationship Id="rId56" Type="http://schemas.openxmlformats.org/officeDocument/2006/relationships/customXml" Target="../ink/ink876.xml"/><Relationship Id="rId77" Type="http://schemas.openxmlformats.org/officeDocument/2006/relationships/image" Target="../media/image96.png"/><Relationship Id="rId100" Type="http://schemas.openxmlformats.org/officeDocument/2006/relationships/customXml" Target="../ink/ink898.xml"/><Relationship Id="rId105" Type="http://schemas.openxmlformats.org/officeDocument/2006/relationships/image" Target="../media/image110.png"/><Relationship Id="rId126" Type="http://schemas.openxmlformats.org/officeDocument/2006/relationships/customXml" Target="../ink/ink911.xml"/><Relationship Id="rId147" Type="http://schemas.openxmlformats.org/officeDocument/2006/relationships/image" Target="../media/image131.png"/><Relationship Id="rId168" Type="http://schemas.openxmlformats.org/officeDocument/2006/relationships/image" Target="../media/image141.png"/><Relationship Id="rId8" Type="http://schemas.openxmlformats.org/officeDocument/2006/relationships/customXml" Target="../ink/ink852.xml"/><Relationship Id="rId51" Type="http://schemas.openxmlformats.org/officeDocument/2006/relationships/image" Target="../media/image83.png"/><Relationship Id="rId72" Type="http://schemas.openxmlformats.org/officeDocument/2006/relationships/customXml" Target="../ink/ink884.xml"/><Relationship Id="rId93" Type="http://schemas.openxmlformats.org/officeDocument/2006/relationships/image" Target="../media/image104.png"/><Relationship Id="rId98" Type="http://schemas.openxmlformats.org/officeDocument/2006/relationships/customXml" Target="../ink/ink897.xml"/><Relationship Id="rId121" Type="http://schemas.openxmlformats.org/officeDocument/2006/relationships/image" Target="../media/image118.png"/><Relationship Id="rId142" Type="http://schemas.openxmlformats.org/officeDocument/2006/relationships/customXml" Target="../ink/ink919.xml"/><Relationship Id="rId163" Type="http://schemas.openxmlformats.org/officeDocument/2006/relationships/customXml" Target="../ink/ink930.xml"/><Relationship Id="rId3" Type="http://schemas.openxmlformats.org/officeDocument/2006/relationships/image" Target="../media/image6010.png"/><Relationship Id="rId25" Type="http://schemas.openxmlformats.org/officeDocument/2006/relationships/image" Target="../media/image71.png"/><Relationship Id="rId46" Type="http://schemas.openxmlformats.org/officeDocument/2006/relationships/customXml" Target="../ink/ink871.xml"/><Relationship Id="rId67" Type="http://schemas.openxmlformats.org/officeDocument/2006/relationships/image" Target="../media/image91.png"/><Relationship Id="rId116" Type="http://schemas.openxmlformats.org/officeDocument/2006/relationships/customXml" Target="../ink/ink906.xml"/><Relationship Id="rId137" Type="http://schemas.openxmlformats.org/officeDocument/2006/relationships/image" Target="../media/image126.png"/><Relationship Id="rId158" Type="http://schemas.openxmlformats.org/officeDocument/2006/relationships/image" Target="../media/image136.png"/><Relationship Id="rId20" Type="http://schemas.openxmlformats.org/officeDocument/2006/relationships/customXml" Target="../ink/ink858.xml"/><Relationship Id="rId41" Type="http://schemas.openxmlformats.org/officeDocument/2006/relationships/image" Target="../media/image79.png"/><Relationship Id="rId62" Type="http://schemas.openxmlformats.org/officeDocument/2006/relationships/customXml" Target="../ink/ink879.xml"/><Relationship Id="rId83" Type="http://schemas.openxmlformats.org/officeDocument/2006/relationships/image" Target="../media/image99.png"/><Relationship Id="rId88" Type="http://schemas.openxmlformats.org/officeDocument/2006/relationships/customXml" Target="../ink/ink892.xml"/><Relationship Id="rId111" Type="http://schemas.openxmlformats.org/officeDocument/2006/relationships/image" Target="../media/image113.png"/><Relationship Id="rId132" Type="http://schemas.openxmlformats.org/officeDocument/2006/relationships/customXml" Target="../ink/ink914.xml"/><Relationship Id="rId153" Type="http://schemas.openxmlformats.org/officeDocument/2006/relationships/image" Target="../media/image134.png"/><Relationship Id="rId174" Type="http://schemas.openxmlformats.org/officeDocument/2006/relationships/image" Target="../media/image144.png"/><Relationship Id="rId179" Type="http://schemas.openxmlformats.org/officeDocument/2006/relationships/customXml" Target="../ink/ink938.xml"/><Relationship Id="rId15" Type="http://schemas.openxmlformats.org/officeDocument/2006/relationships/image" Target="../media/image66.png"/><Relationship Id="rId36" Type="http://schemas.openxmlformats.org/officeDocument/2006/relationships/customXml" Target="../ink/ink866.xml"/><Relationship Id="rId57" Type="http://schemas.openxmlformats.org/officeDocument/2006/relationships/image" Target="../media/image86.png"/><Relationship Id="rId106" Type="http://schemas.openxmlformats.org/officeDocument/2006/relationships/customXml" Target="../ink/ink901.xml"/><Relationship Id="rId127" Type="http://schemas.openxmlformats.org/officeDocument/2006/relationships/image" Target="../media/image121.png"/><Relationship Id="rId10" Type="http://schemas.openxmlformats.org/officeDocument/2006/relationships/customXml" Target="../ink/ink853.xml"/><Relationship Id="rId31" Type="http://schemas.openxmlformats.org/officeDocument/2006/relationships/image" Target="../media/image74.png"/><Relationship Id="rId52" Type="http://schemas.openxmlformats.org/officeDocument/2006/relationships/customXml" Target="../ink/ink874.xml"/><Relationship Id="rId73" Type="http://schemas.openxmlformats.org/officeDocument/2006/relationships/image" Target="../media/image94.png"/><Relationship Id="rId78" Type="http://schemas.openxmlformats.org/officeDocument/2006/relationships/customXml" Target="../ink/ink887.xml"/><Relationship Id="rId94" Type="http://schemas.openxmlformats.org/officeDocument/2006/relationships/customXml" Target="../ink/ink895.xml"/><Relationship Id="rId99" Type="http://schemas.openxmlformats.org/officeDocument/2006/relationships/image" Target="../media/image107.png"/><Relationship Id="rId101" Type="http://schemas.openxmlformats.org/officeDocument/2006/relationships/image" Target="../media/image108.png"/><Relationship Id="rId122" Type="http://schemas.openxmlformats.org/officeDocument/2006/relationships/customXml" Target="../ink/ink909.xml"/><Relationship Id="rId143" Type="http://schemas.openxmlformats.org/officeDocument/2006/relationships/image" Target="../media/image129.png"/><Relationship Id="rId148" Type="http://schemas.openxmlformats.org/officeDocument/2006/relationships/customXml" Target="../ink/ink922.xml"/><Relationship Id="rId164" Type="http://schemas.openxmlformats.org/officeDocument/2006/relationships/image" Target="../media/image139.png"/><Relationship Id="rId169" Type="http://schemas.openxmlformats.org/officeDocument/2006/relationships/customXml" Target="../ink/ink933.xml"/><Relationship Id="rId4" Type="http://schemas.openxmlformats.org/officeDocument/2006/relationships/customXml" Target="../ink/ink850.xml"/><Relationship Id="rId9" Type="http://schemas.openxmlformats.org/officeDocument/2006/relationships/image" Target="../media/image6310.png"/><Relationship Id="rId180" Type="http://schemas.openxmlformats.org/officeDocument/2006/relationships/image" Target="../media/image147.png"/><Relationship Id="rId26" Type="http://schemas.openxmlformats.org/officeDocument/2006/relationships/customXml" Target="../ink/ink861.xml"/><Relationship Id="rId47" Type="http://schemas.openxmlformats.org/officeDocument/2006/relationships/image" Target="../media/image5310.png"/><Relationship Id="rId68" Type="http://schemas.openxmlformats.org/officeDocument/2006/relationships/customXml" Target="../ink/ink882.xml"/><Relationship Id="rId89" Type="http://schemas.openxmlformats.org/officeDocument/2006/relationships/image" Target="../media/image102.png"/><Relationship Id="rId112" Type="http://schemas.openxmlformats.org/officeDocument/2006/relationships/customXml" Target="../ink/ink904.xml"/><Relationship Id="rId133" Type="http://schemas.openxmlformats.org/officeDocument/2006/relationships/image" Target="../media/image124.png"/><Relationship Id="rId154" Type="http://schemas.openxmlformats.org/officeDocument/2006/relationships/customXml" Target="../ink/ink925.xml"/><Relationship Id="rId175" Type="http://schemas.openxmlformats.org/officeDocument/2006/relationships/customXml" Target="../ink/ink936.xml"/><Relationship Id="rId16" Type="http://schemas.openxmlformats.org/officeDocument/2006/relationships/customXml" Target="../ink/ink856.xml"/><Relationship Id="rId37" Type="http://schemas.openxmlformats.org/officeDocument/2006/relationships/image" Target="../media/image77.png"/><Relationship Id="rId58" Type="http://schemas.openxmlformats.org/officeDocument/2006/relationships/customXml" Target="../ink/ink877.xml"/><Relationship Id="rId79" Type="http://schemas.openxmlformats.org/officeDocument/2006/relationships/image" Target="../media/image97.png"/><Relationship Id="rId102" Type="http://schemas.openxmlformats.org/officeDocument/2006/relationships/customXml" Target="../ink/ink899.xml"/><Relationship Id="rId123" Type="http://schemas.openxmlformats.org/officeDocument/2006/relationships/image" Target="../media/image119.png"/><Relationship Id="rId144" Type="http://schemas.openxmlformats.org/officeDocument/2006/relationships/customXml" Target="../ink/ink920.xml"/><Relationship Id="rId90" Type="http://schemas.openxmlformats.org/officeDocument/2006/relationships/customXml" Target="../ink/ink893.xml"/><Relationship Id="rId165" Type="http://schemas.openxmlformats.org/officeDocument/2006/relationships/customXml" Target="../ink/ink931.xml"/><Relationship Id="rId27" Type="http://schemas.openxmlformats.org/officeDocument/2006/relationships/image" Target="../media/image72.png"/><Relationship Id="rId48" Type="http://schemas.openxmlformats.org/officeDocument/2006/relationships/customXml" Target="../ink/ink872.xml"/><Relationship Id="rId69" Type="http://schemas.openxmlformats.org/officeDocument/2006/relationships/image" Target="../media/image92.png"/><Relationship Id="rId113" Type="http://schemas.openxmlformats.org/officeDocument/2006/relationships/image" Target="../media/image114.png"/><Relationship Id="rId134" Type="http://schemas.openxmlformats.org/officeDocument/2006/relationships/customXml" Target="../ink/ink915.xml"/><Relationship Id="rId80" Type="http://schemas.openxmlformats.org/officeDocument/2006/relationships/customXml" Target="../ink/ink888.xml"/><Relationship Id="rId155" Type="http://schemas.openxmlformats.org/officeDocument/2006/relationships/customXml" Target="../ink/ink926.xml"/><Relationship Id="rId176" Type="http://schemas.openxmlformats.org/officeDocument/2006/relationships/image" Target="../media/image145.png"/><Relationship Id="rId17" Type="http://schemas.openxmlformats.org/officeDocument/2006/relationships/image" Target="../media/image67.png"/><Relationship Id="rId38" Type="http://schemas.openxmlformats.org/officeDocument/2006/relationships/customXml" Target="../ink/ink867.xml"/><Relationship Id="rId59" Type="http://schemas.openxmlformats.org/officeDocument/2006/relationships/image" Target="../media/image87.png"/><Relationship Id="rId103" Type="http://schemas.openxmlformats.org/officeDocument/2006/relationships/image" Target="../media/image109.png"/><Relationship Id="rId124" Type="http://schemas.openxmlformats.org/officeDocument/2006/relationships/customXml" Target="../ink/ink910.xml"/><Relationship Id="rId70" Type="http://schemas.openxmlformats.org/officeDocument/2006/relationships/customXml" Target="../ink/ink883.xml"/><Relationship Id="rId91" Type="http://schemas.openxmlformats.org/officeDocument/2006/relationships/image" Target="../media/image103.png"/><Relationship Id="rId145" Type="http://schemas.openxmlformats.org/officeDocument/2006/relationships/image" Target="../media/image130.png"/><Relationship Id="rId166" Type="http://schemas.openxmlformats.org/officeDocument/2006/relationships/image" Target="../media/image140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862.xml"/><Relationship Id="rId49" Type="http://schemas.openxmlformats.org/officeDocument/2006/relationships/image" Target="../media/image82.png"/><Relationship Id="rId114" Type="http://schemas.openxmlformats.org/officeDocument/2006/relationships/customXml" Target="../ink/ink905.xml"/></Relationships>
</file>

<file path=ppt/slides/_rels/slide2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6.png"/><Relationship Id="rId21" Type="http://schemas.openxmlformats.org/officeDocument/2006/relationships/image" Target="../media/image69.png"/><Relationship Id="rId42" Type="http://schemas.openxmlformats.org/officeDocument/2006/relationships/customXml" Target="../ink/ink960.xml"/><Relationship Id="rId63" Type="http://schemas.openxmlformats.org/officeDocument/2006/relationships/image" Target="../media/image89.png"/><Relationship Id="rId84" Type="http://schemas.openxmlformats.org/officeDocument/2006/relationships/customXml" Target="../ink/ink981.xml"/><Relationship Id="rId138" Type="http://schemas.openxmlformats.org/officeDocument/2006/relationships/customXml" Target="../ink/ink1008.xml"/><Relationship Id="rId159" Type="http://schemas.openxmlformats.org/officeDocument/2006/relationships/customXml" Target="../ink/ink1019.xml"/><Relationship Id="rId170" Type="http://schemas.openxmlformats.org/officeDocument/2006/relationships/image" Target="../media/image142.png"/><Relationship Id="rId107" Type="http://schemas.openxmlformats.org/officeDocument/2006/relationships/image" Target="../media/image111.png"/><Relationship Id="rId11" Type="http://schemas.openxmlformats.org/officeDocument/2006/relationships/image" Target="../media/image64.png"/><Relationship Id="rId32" Type="http://schemas.openxmlformats.org/officeDocument/2006/relationships/customXml" Target="../ink/ink955.xml"/><Relationship Id="rId53" Type="http://schemas.openxmlformats.org/officeDocument/2006/relationships/image" Target="../media/image84.png"/><Relationship Id="rId74" Type="http://schemas.openxmlformats.org/officeDocument/2006/relationships/customXml" Target="../ink/ink976.xml"/><Relationship Id="rId128" Type="http://schemas.openxmlformats.org/officeDocument/2006/relationships/customXml" Target="../ink/ink1003.xml"/><Relationship Id="rId149" Type="http://schemas.openxmlformats.org/officeDocument/2006/relationships/image" Target="../media/image132.png"/><Relationship Id="rId5" Type="http://schemas.openxmlformats.org/officeDocument/2006/relationships/image" Target="../media/image6110.png"/><Relationship Id="rId95" Type="http://schemas.openxmlformats.org/officeDocument/2006/relationships/image" Target="../media/image105.png"/><Relationship Id="rId160" Type="http://schemas.openxmlformats.org/officeDocument/2006/relationships/image" Target="../media/image137.png"/><Relationship Id="rId181" Type="http://schemas.openxmlformats.org/officeDocument/2006/relationships/customXml" Target="../ink/ink1030.xml"/><Relationship Id="rId22" Type="http://schemas.openxmlformats.org/officeDocument/2006/relationships/customXml" Target="../ink/ink950.xml"/><Relationship Id="rId43" Type="http://schemas.openxmlformats.org/officeDocument/2006/relationships/image" Target="../media/image80.png"/><Relationship Id="rId64" Type="http://schemas.openxmlformats.org/officeDocument/2006/relationships/customXml" Target="../ink/ink971.xml"/><Relationship Id="rId118" Type="http://schemas.openxmlformats.org/officeDocument/2006/relationships/customXml" Target="../ink/ink998.xml"/><Relationship Id="rId139" Type="http://schemas.openxmlformats.org/officeDocument/2006/relationships/image" Target="../media/image127.png"/><Relationship Id="rId85" Type="http://schemas.openxmlformats.org/officeDocument/2006/relationships/image" Target="../media/image100.png"/><Relationship Id="rId150" Type="http://schemas.openxmlformats.org/officeDocument/2006/relationships/customXml" Target="../ink/ink1014.xml"/><Relationship Id="rId171" Type="http://schemas.openxmlformats.org/officeDocument/2006/relationships/customXml" Target="../ink/ink1025.xml"/><Relationship Id="rId12" Type="http://schemas.openxmlformats.org/officeDocument/2006/relationships/customXml" Target="../ink/ink945.xml"/><Relationship Id="rId33" Type="http://schemas.openxmlformats.org/officeDocument/2006/relationships/image" Target="../media/image75.png"/><Relationship Id="rId108" Type="http://schemas.openxmlformats.org/officeDocument/2006/relationships/customXml" Target="../ink/ink993.xml"/><Relationship Id="rId129" Type="http://schemas.openxmlformats.org/officeDocument/2006/relationships/image" Target="../media/image122.png"/><Relationship Id="rId54" Type="http://schemas.openxmlformats.org/officeDocument/2006/relationships/customXml" Target="../ink/ink966.xml"/><Relationship Id="rId75" Type="http://schemas.openxmlformats.org/officeDocument/2006/relationships/image" Target="../media/image95.png"/><Relationship Id="rId96" Type="http://schemas.openxmlformats.org/officeDocument/2006/relationships/customXml" Target="../ink/ink987.xml"/><Relationship Id="rId140" Type="http://schemas.openxmlformats.org/officeDocument/2006/relationships/customXml" Target="../ink/ink1009.xml"/><Relationship Id="rId161" Type="http://schemas.openxmlformats.org/officeDocument/2006/relationships/customXml" Target="../ink/ink1020.xml"/><Relationship Id="rId182" Type="http://schemas.openxmlformats.org/officeDocument/2006/relationships/image" Target="../media/image148.png"/><Relationship Id="rId6" Type="http://schemas.openxmlformats.org/officeDocument/2006/relationships/customXml" Target="../ink/ink942.xml"/><Relationship Id="rId23" Type="http://schemas.openxmlformats.org/officeDocument/2006/relationships/image" Target="../media/image70.png"/><Relationship Id="rId119" Type="http://schemas.openxmlformats.org/officeDocument/2006/relationships/image" Target="../media/image117.png"/><Relationship Id="rId44" Type="http://schemas.openxmlformats.org/officeDocument/2006/relationships/customXml" Target="../ink/ink961.xml"/><Relationship Id="rId60" Type="http://schemas.openxmlformats.org/officeDocument/2006/relationships/customXml" Target="../ink/ink969.xml"/><Relationship Id="rId65" Type="http://schemas.openxmlformats.org/officeDocument/2006/relationships/image" Target="../media/image90.png"/><Relationship Id="rId81" Type="http://schemas.openxmlformats.org/officeDocument/2006/relationships/image" Target="../media/image98.png"/><Relationship Id="rId86" Type="http://schemas.openxmlformats.org/officeDocument/2006/relationships/customXml" Target="../ink/ink982.xml"/><Relationship Id="rId130" Type="http://schemas.openxmlformats.org/officeDocument/2006/relationships/customXml" Target="../ink/ink1004.xml"/><Relationship Id="rId135" Type="http://schemas.openxmlformats.org/officeDocument/2006/relationships/image" Target="../media/image125.png"/><Relationship Id="rId151" Type="http://schemas.openxmlformats.org/officeDocument/2006/relationships/image" Target="../media/image133.png"/><Relationship Id="rId156" Type="http://schemas.openxmlformats.org/officeDocument/2006/relationships/image" Target="../media/image135.png"/><Relationship Id="rId177" Type="http://schemas.openxmlformats.org/officeDocument/2006/relationships/customXml" Target="../ink/ink1028.xml"/><Relationship Id="rId172" Type="http://schemas.openxmlformats.org/officeDocument/2006/relationships/image" Target="../media/image143.png"/><Relationship Id="rId13" Type="http://schemas.openxmlformats.org/officeDocument/2006/relationships/image" Target="../media/image65.png"/><Relationship Id="rId18" Type="http://schemas.openxmlformats.org/officeDocument/2006/relationships/customXml" Target="../ink/ink948.xml"/><Relationship Id="rId39" Type="http://schemas.openxmlformats.org/officeDocument/2006/relationships/image" Target="../media/image78.png"/><Relationship Id="rId109" Type="http://schemas.openxmlformats.org/officeDocument/2006/relationships/image" Target="../media/image112.png"/><Relationship Id="rId34" Type="http://schemas.openxmlformats.org/officeDocument/2006/relationships/customXml" Target="../ink/ink956.xml"/><Relationship Id="rId50" Type="http://schemas.openxmlformats.org/officeDocument/2006/relationships/customXml" Target="../ink/ink964.xml"/><Relationship Id="rId55" Type="http://schemas.openxmlformats.org/officeDocument/2006/relationships/image" Target="../media/image85.png"/><Relationship Id="rId76" Type="http://schemas.openxmlformats.org/officeDocument/2006/relationships/customXml" Target="../ink/ink977.xml"/><Relationship Id="rId97" Type="http://schemas.openxmlformats.org/officeDocument/2006/relationships/image" Target="../media/image106.png"/><Relationship Id="rId104" Type="http://schemas.openxmlformats.org/officeDocument/2006/relationships/customXml" Target="../ink/ink991.xml"/><Relationship Id="rId120" Type="http://schemas.openxmlformats.org/officeDocument/2006/relationships/customXml" Target="../ink/ink999.xml"/><Relationship Id="rId125" Type="http://schemas.openxmlformats.org/officeDocument/2006/relationships/image" Target="../media/image120.png"/><Relationship Id="rId141" Type="http://schemas.openxmlformats.org/officeDocument/2006/relationships/image" Target="../media/image128.png"/><Relationship Id="rId146" Type="http://schemas.openxmlformats.org/officeDocument/2006/relationships/customXml" Target="../ink/ink1012.xml"/><Relationship Id="rId167" Type="http://schemas.openxmlformats.org/officeDocument/2006/relationships/customXml" Target="../ink/ink1023.xml"/><Relationship Id="rId7" Type="http://schemas.openxmlformats.org/officeDocument/2006/relationships/image" Target="../media/image6210.png"/><Relationship Id="rId71" Type="http://schemas.openxmlformats.org/officeDocument/2006/relationships/image" Target="../media/image93.png"/><Relationship Id="rId92" Type="http://schemas.openxmlformats.org/officeDocument/2006/relationships/customXml" Target="../ink/ink985.xml"/><Relationship Id="rId162" Type="http://schemas.openxmlformats.org/officeDocument/2006/relationships/image" Target="../media/image138.png"/><Relationship Id="rId183" Type="http://schemas.openxmlformats.org/officeDocument/2006/relationships/customXml" Target="../ink/ink1031.xml"/><Relationship Id="rId2" Type="http://schemas.openxmlformats.org/officeDocument/2006/relationships/customXml" Target="../ink/ink940.xml"/><Relationship Id="rId29" Type="http://schemas.openxmlformats.org/officeDocument/2006/relationships/image" Target="../media/image73.png"/><Relationship Id="rId24" Type="http://schemas.openxmlformats.org/officeDocument/2006/relationships/customXml" Target="../ink/ink951.xml"/><Relationship Id="rId40" Type="http://schemas.openxmlformats.org/officeDocument/2006/relationships/customXml" Target="../ink/ink959.xml"/><Relationship Id="rId45" Type="http://schemas.openxmlformats.org/officeDocument/2006/relationships/image" Target="../media/image81.png"/><Relationship Id="rId66" Type="http://schemas.openxmlformats.org/officeDocument/2006/relationships/customXml" Target="../ink/ink972.xml"/><Relationship Id="rId87" Type="http://schemas.openxmlformats.org/officeDocument/2006/relationships/image" Target="../media/image101.png"/><Relationship Id="rId110" Type="http://schemas.openxmlformats.org/officeDocument/2006/relationships/customXml" Target="../ink/ink994.xml"/><Relationship Id="rId115" Type="http://schemas.openxmlformats.org/officeDocument/2006/relationships/image" Target="../media/image115.png"/><Relationship Id="rId131" Type="http://schemas.openxmlformats.org/officeDocument/2006/relationships/image" Target="../media/image123.png"/><Relationship Id="rId136" Type="http://schemas.openxmlformats.org/officeDocument/2006/relationships/customXml" Target="../ink/ink1007.xml"/><Relationship Id="rId157" Type="http://schemas.openxmlformats.org/officeDocument/2006/relationships/customXml" Target="../ink/ink1018.xml"/><Relationship Id="rId178" Type="http://schemas.openxmlformats.org/officeDocument/2006/relationships/image" Target="../media/image146.png"/><Relationship Id="rId61" Type="http://schemas.openxmlformats.org/officeDocument/2006/relationships/image" Target="../media/image88.png"/><Relationship Id="rId82" Type="http://schemas.openxmlformats.org/officeDocument/2006/relationships/customXml" Target="../ink/ink980.xml"/><Relationship Id="rId152" Type="http://schemas.openxmlformats.org/officeDocument/2006/relationships/customXml" Target="../ink/ink1015.xml"/><Relationship Id="rId173" Type="http://schemas.openxmlformats.org/officeDocument/2006/relationships/customXml" Target="../ink/ink1026.xml"/><Relationship Id="rId19" Type="http://schemas.openxmlformats.org/officeDocument/2006/relationships/image" Target="../media/image68.png"/><Relationship Id="rId14" Type="http://schemas.openxmlformats.org/officeDocument/2006/relationships/customXml" Target="../ink/ink946.xml"/><Relationship Id="rId30" Type="http://schemas.openxmlformats.org/officeDocument/2006/relationships/customXml" Target="../ink/ink954.xml"/><Relationship Id="rId35" Type="http://schemas.openxmlformats.org/officeDocument/2006/relationships/image" Target="../media/image76.png"/><Relationship Id="rId56" Type="http://schemas.openxmlformats.org/officeDocument/2006/relationships/customXml" Target="../ink/ink967.xml"/><Relationship Id="rId77" Type="http://schemas.openxmlformats.org/officeDocument/2006/relationships/image" Target="../media/image96.png"/><Relationship Id="rId100" Type="http://schemas.openxmlformats.org/officeDocument/2006/relationships/customXml" Target="../ink/ink989.xml"/><Relationship Id="rId105" Type="http://schemas.openxmlformats.org/officeDocument/2006/relationships/image" Target="../media/image110.png"/><Relationship Id="rId126" Type="http://schemas.openxmlformats.org/officeDocument/2006/relationships/customXml" Target="../ink/ink1002.xml"/><Relationship Id="rId147" Type="http://schemas.openxmlformats.org/officeDocument/2006/relationships/image" Target="../media/image131.png"/><Relationship Id="rId168" Type="http://schemas.openxmlformats.org/officeDocument/2006/relationships/image" Target="../media/image141.png"/><Relationship Id="rId8" Type="http://schemas.openxmlformats.org/officeDocument/2006/relationships/customXml" Target="../ink/ink943.xml"/><Relationship Id="rId51" Type="http://schemas.openxmlformats.org/officeDocument/2006/relationships/image" Target="../media/image83.png"/><Relationship Id="rId72" Type="http://schemas.openxmlformats.org/officeDocument/2006/relationships/customXml" Target="../ink/ink975.xml"/><Relationship Id="rId93" Type="http://schemas.openxmlformats.org/officeDocument/2006/relationships/image" Target="../media/image104.png"/><Relationship Id="rId98" Type="http://schemas.openxmlformats.org/officeDocument/2006/relationships/customXml" Target="../ink/ink988.xml"/><Relationship Id="rId121" Type="http://schemas.openxmlformats.org/officeDocument/2006/relationships/image" Target="../media/image118.png"/><Relationship Id="rId142" Type="http://schemas.openxmlformats.org/officeDocument/2006/relationships/customXml" Target="../ink/ink1010.xml"/><Relationship Id="rId163" Type="http://schemas.openxmlformats.org/officeDocument/2006/relationships/customXml" Target="../ink/ink1021.xml"/><Relationship Id="rId184" Type="http://schemas.openxmlformats.org/officeDocument/2006/relationships/image" Target="../media/image149.png"/><Relationship Id="rId3" Type="http://schemas.openxmlformats.org/officeDocument/2006/relationships/image" Target="../media/image6010.png"/><Relationship Id="rId25" Type="http://schemas.openxmlformats.org/officeDocument/2006/relationships/image" Target="../media/image71.png"/><Relationship Id="rId46" Type="http://schemas.openxmlformats.org/officeDocument/2006/relationships/customXml" Target="../ink/ink962.xml"/><Relationship Id="rId67" Type="http://schemas.openxmlformats.org/officeDocument/2006/relationships/image" Target="../media/image91.png"/><Relationship Id="rId116" Type="http://schemas.openxmlformats.org/officeDocument/2006/relationships/customXml" Target="../ink/ink997.xml"/><Relationship Id="rId137" Type="http://schemas.openxmlformats.org/officeDocument/2006/relationships/image" Target="../media/image126.png"/><Relationship Id="rId158" Type="http://schemas.openxmlformats.org/officeDocument/2006/relationships/image" Target="../media/image136.png"/><Relationship Id="rId20" Type="http://schemas.openxmlformats.org/officeDocument/2006/relationships/customXml" Target="../ink/ink949.xml"/><Relationship Id="rId41" Type="http://schemas.openxmlformats.org/officeDocument/2006/relationships/image" Target="../media/image79.png"/><Relationship Id="rId62" Type="http://schemas.openxmlformats.org/officeDocument/2006/relationships/customXml" Target="../ink/ink970.xml"/><Relationship Id="rId83" Type="http://schemas.openxmlformats.org/officeDocument/2006/relationships/image" Target="../media/image99.png"/><Relationship Id="rId88" Type="http://schemas.openxmlformats.org/officeDocument/2006/relationships/customXml" Target="../ink/ink983.xml"/><Relationship Id="rId111" Type="http://schemas.openxmlformats.org/officeDocument/2006/relationships/image" Target="../media/image113.png"/><Relationship Id="rId132" Type="http://schemas.openxmlformats.org/officeDocument/2006/relationships/customXml" Target="../ink/ink1005.xml"/><Relationship Id="rId153" Type="http://schemas.openxmlformats.org/officeDocument/2006/relationships/image" Target="../media/image134.png"/><Relationship Id="rId174" Type="http://schemas.openxmlformats.org/officeDocument/2006/relationships/image" Target="../media/image144.png"/><Relationship Id="rId179" Type="http://schemas.openxmlformats.org/officeDocument/2006/relationships/customXml" Target="../ink/ink1029.xml"/><Relationship Id="rId15" Type="http://schemas.openxmlformats.org/officeDocument/2006/relationships/image" Target="../media/image66.png"/><Relationship Id="rId36" Type="http://schemas.openxmlformats.org/officeDocument/2006/relationships/customXml" Target="../ink/ink957.xml"/><Relationship Id="rId57" Type="http://schemas.openxmlformats.org/officeDocument/2006/relationships/image" Target="../media/image86.png"/><Relationship Id="rId106" Type="http://schemas.openxmlformats.org/officeDocument/2006/relationships/customXml" Target="../ink/ink992.xml"/><Relationship Id="rId127" Type="http://schemas.openxmlformats.org/officeDocument/2006/relationships/image" Target="../media/image121.png"/><Relationship Id="rId10" Type="http://schemas.openxmlformats.org/officeDocument/2006/relationships/customXml" Target="../ink/ink944.xml"/><Relationship Id="rId31" Type="http://schemas.openxmlformats.org/officeDocument/2006/relationships/image" Target="../media/image74.png"/><Relationship Id="rId52" Type="http://schemas.openxmlformats.org/officeDocument/2006/relationships/customXml" Target="../ink/ink965.xml"/><Relationship Id="rId73" Type="http://schemas.openxmlformats.org/officeDocument/2006/relationships/image" Target="../media/image94.png"/><Relationship Id="rId78" Type="http://schemas.openxmlformats.org/officeDocument/2006/relationships/customXml" Target="../ink/ink978.xml"/><Relationship Id="rId94" Type="http://schemas.openxmlformats.org/officeDocument/2006/relationships/customXml" Target="../ink/ink986.xml"/><Relationship Id="rId99" Type="http://schemas.openxmlformats.org/officeDocument/2006/relationships/image" Target="../media/image107.png"/><Relationship Id="rId101" Type="http://schemas.openxmlformats.org/officeDocument/2006/relationships/image" Target="../media/image108.png"/><Relationship Id="rId122" Type="http://schemas.openxmlformats.org/officeDocument/2006/relationships/customXml" Target="../ink/ink1000.xml"/><Relationship Id="rId143" Type="http://schemas.openxmlformats.org/officeDocument/2006/relationships/image" Target="../media/image129.png"/><Relationship Id="rId148" Type="http://schemas.openxmlformats.org/officeDocument/2006/relationships/customXml" Target="../ink/ink1013.xml"/><Relationship Id="rId164" Type="http://schemas.openxmlformats.org/officeDocument/2006/relationships/image" Target="../media/image139.png"/><Relationship Id="rId169" Type="http://schemas.openxmlformats.org/officeDocument/2006/relationships/customXml" Target="../ink/ink1024.xml"/><Relationship Id="rId4" Type="http://schemas.openxmlformats.org/officeDocument/2006/relationships/customXml" Target="../ink/ink941.xml"/><Relationship Id="rId9" Type="http://schemas.openxmlformats.org/officeDocument/2006/relationships/image" Target="../media/image6310.png"/><Relationship Id="rId180" Type="http://schemas.openxmlformats.org/officeDocument/2006/relationships/image" Target="../media/image147.png"/><Relationship Id="rId26" Type="http://schemas.openxmlformats.org/officeDocument/2006/relationships/customXml" Target="../ink/ink952.xml"/><Relationship Id="rId47" Type="http://schemas.openxmlformats.org/officeDocument/2006/relationships/image" Target="../media/image5310.png"/><Relationship Id="rId68" Type="http://schemas.openxmlformats.org/officeDocument/2006/relationships/customXml" Target="../ink/ink973.xml"/><Relationship Id="rId89" Type="http://schemas.openxmlformats.org/officeDocument/2006/relationships/image" Target="../media/image102.png"/><Relationship Id="rId112" Type="http://schemas.openxmlformats.org/officeDocument/2006/relationships/customXml" Target="../ink/ink995.xml"/><Relationship Id="rId133" Type="http://schemas.openxmlformats.org/officeDocument/2006/relationships/image" Target="../media/image124.png"/><Relationship Id="rId154" Type="http://schemas.openxmlformats.org/officeDocument/2006/relationships/customXml" Target="../ink/ink1016.xml"/><Relationship Id="rId175" Type="http://schemas.openxmlformats.org/officeDocument/2006/relationships/customXml" Target="../ink/ink1027.xml"/><Relationship Id="rId16" Type="http://schemas.openxmlformats.org/officeDocument/2006/relationships/customXml" Target="../ink/ink947.xml"/><Relationship Id="rId37" Type="http://schemas.openxmlformats.org/officeDocument/2006/relationships/image" Target="../media/image77.png"/><Relationship Id="rId58" Type="http://schemas.openxmlformats.org/officeDocument/2006/relationships/customXml" Target="../ink/ink968.xml"/><Relationship Id="rId79" Type="http://schemas.openxmlformats.org/officeDocument/2006/relationships/image" Target="../media/image97.png"/><Relationship Id="rId102" Type="http://schemas.openxmlformats.org/officeDocument/2006/relationships/customXml" Target="../ink/ink990.xml"/><Relationship Id="rId123" Type="http://schemas.openxmlformats.org/officeDocument/2006/relationships/image" Target="../media/image119.png"/><Relationship Id="rId144" Type="http://schemas.openxmlformats.org/officeDocument/2006/relationships/customXml" Target="../ink/ink1011.xml"/><Relationship Id="rId90" Type="http://schemas.openxmlformats.org/officeDocument/2006/relationships/customXml" Target="../ink/ink984.xml"/><Relationship Id="rId165" Type="http://schemas.openxmlformats.org/officeDocument/2006/relationships/customXml" Target="../ink/ink1022.xml"/><Relationship Id="rId27" Type="http://schemas.openxmlformats.org/officeDocument/2006/relationships/image" Target="../media/image72.png"/><Relationship Id="rId48" Type="http://schemas.openxmlformats.org/officeDocument/2006/relationships/customXml" Target="../ink/ink963.xml"/><Relationship Id="rId69" Type="http://schemas.openxmlformats.org/officeDocument/2006/relationships/image" Target="../media/image92.png"/><Relationship Id="rId113" Type="http://schemas.openxmlformats.org/officeDocument/2006/relationships/image" Target="../media/image114.png"/><Relationship Id="rId134" Type="http://schemas.openxmlformats.org/officeDocument/2006/relationships/customXml" Target="../ink/ink1006.xml"/><Relationship Id="rId80" Type="http://schemas.openxmlformats.org/officeDocument/2006/relationships/customXml" Target="../ink/ink979.xml"/><Relationship Id="rId155" Type="http://schemas.openxmlformats.org/officeDocument/2006/relationships/customXml" Target="../ink/ink1017.xml"/><Relationship Id="rId176" Type="http://schemas.openxmlformats.org/officeDocument/2006/relationships/image" Target="../media/image145.png"/><Relationship Id="rId17" Type="http://schemas.openxmlformats.org/officeDocument/2006/relationships/image" Target="../media/image67.png"/><Relationship Id="rId38" Type="http://schemas.openxmlformats.org/officeDocument/2006/relationships/customXml" Target="../ink/ink958.xml"/><Relationship Id="rId59" Type="http://schemas.openxmlformats.org/officeDocument/2006/relationships/image" Target="../media/image87.png"/><Relationship Id="rId103" Type="http://schemas.openxmlformats.org/officeDocument/2006/relationships/image" Target="../media/image109.png"/><Relationship Id="rId124" Type="http://schemas.openxmlformats.org/officeDocument/2006/relationships/customXml" Target="../ink/ink1001.xml"/><Relationship Id="rId70" Type="http://schemas.openxmlformats.org/officeDocument/2006/relationships/customXml" Target="../ink/ink974.xml"/><Relationship Id="rId91" Type="http://schemas.openxmlformats.org/officeDocument/2006/relationships/image" Target="../media/image103.png"/><Relationship Id="rId145" Type="http://schemas.openxmlformats.org/officeDocument/2006/relationships/image" Target="../media/image130.png"/><Relationship Id="rId166" Type="http://schemas.openxmlformats.org/officeDocument/2006/relationships/image" Target="../media/image140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953.xml"/><Relationship Id="rId49" Type="http://schemas.openxmlformats.org/officeDocument/2006/relationships/image" Target="../media/image82.png"/><Relationship Id="rId114" Type="http://schemas.openxmlformats.org/officeDocument/2006/relationships/customXml" Target="../ink/ink996.xm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customXml" Target="../ink/ink1035.xml"/><Relationship Id="rId13" Type="http://schemas.openxmlformats.org/officeDocument/2006/relationships/image" Target="../media/image154.png"/><Relationship Id="rId18" Type="http://schemas.openxmlformats.org/officeDocument/2006/relationships/customXml" Target="../ink/ink1040.xml"/><Relationship Id="rId3" Type="http://schemas.openxmlformats.org/officeDocument/2006/relationships/image" Target="../media/image150.png"/><Relationship Id="rId21" Type="http://schemas.openxmlformats.org/officeDocument/2006/relationships/image" Target="../media/image158.png"/><Relationship Id="rId7" Type="http://schemas.openxmlformats.org/officeDocument/2006/relationships/image" Target="../media/image152.png"/><Relationship Id="rId12" Type="http://schemas.openxmlformats.org/officeDocument/2006/relationships/customXml" Target="../ink/ink1037.xml"/><Relationship Id="rId17" Type="http://schemas.openxmlformats.org/officeDocument/2006/relationships/image" Target="../media/image156.png"/><Relationship Id="rId25" Type="http://schemas.openxmlformats.org/officeDocument/2006/relationships/image" Target="../media/image160.png"/><Relationship Id="rId2" Type="http://schemas.openxmlformats.org/officeDocument/2006/relationships/customXml" Target="../ink/ink1032.xml"/><Relationship Id="rId16" Type="http://schemas.openxmlformats.org/officeDocument/2006/relationships/customXml" Target="../ink/ink1039.xml"/><Relationship Id="rId20" Type="http://schemas.openxmlformats.org/officeDocument/2006/relationships/customXml" Target="../ink/ink104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34.xml"/><Relationship Id="rId11" Type="http://schemas.openxmlformats.org/officeDocument/2006/relationships/image" Target="../media/image5310.png"/><Relationship Id="rId24" Type="http://schemas.openxmlformats.org/officeDocument/2006/relationships/customXml" Target="../ink/ink1043.xml"/><Relationship Id="rId5" Type="http://schemas.openxmlformats.org/officeDocument/2006/relationships/image" Target="../media/image151.png"/><Relationship Id="rId15" Type="http://schemas.openxmlformats.org/officeDocument/2006/relationships/image" Target="../media/image155.png"/><Relationship Id="rId23" Type="http://schemas.openxmlformats.org/officeDocument/2006/relationships/image" Target="../media/image159.png"/><Relationship Id="rId10" Type="http://schemas.openxmlformats.org/officeDocument/2006/relationships/customXml" Target="../ink/ink1036.xml"/><Relationship Id="rId19" Type="http://schemas.openxmlformats.org/officeDocument/2006/relationships/image" Target="../media/image157.png"/><Relationship Id="rId4" Type="http://schemas.openxmlformats.org/officeDocument/2006/relationships/customXml" Target="../ink/ink1033.xml"/><Relationship Id="rId9" Type="http://schemas.openxmlformats.org/officeDocument/2006/relationships/image" Target="../media/image153.png"/><Relationship Id="rId14" Type="http://schemas.openxmlformats.org/officeDocument/2006/relationships/customXml" Target="../ink/ink1038.xml"/><Relationship Id="rId22" Type="http://schemas.openxmlformats.org/officeDocument/2006/relationships/customXml" Target="../ink/ink1042.xml"/></Relationships>
</file>

<file path=ppt/slides/_rels/slide2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56.xml"/><Relationship Id="rId21" Type="http://schemas.openxmlformats.org/officeDocument/2006/relationships/image" Target="../media/image158.png"/><Relationship Id="rId42" Type="http://schemas.openxmlformats.org/officeDocument/2006/relationships/customXml" Target="../ink/ink1064.xml"/><Relationship Id="rId47" Type="http://schemas.openxmlformats.org/officeDocument/2006/relationships/image" Target="../media/image171.png"/><Relationship Id="rId63" Type="http://schemas.openxmlformats.org/officeDocument/2006/relationships/image" Target="../media/image179.png"/><Relationship Id="rId68" Type="http://schemas.openxmlformats.org/officeDocument/2006/relationships/image" Target="../media/image181.png"/><Relationship Id="rId2" Type="http://schemas.openxmlformats.org/officeDocument/2006/relationships/customXml" Target="../ink/ink1044.xml"/><Relationship Id="rId16" Type="http://schemas.openxmlformats.org/officeDocument/2006/relationships/customXml" Target="../ink/ink1051.xml"/><Relationship Id="rId29" Type="http://schemas.openxmlformats.org/officeDocument/2006/relationships/image" Target="../media/image162.png"/><Relationship Id="rId11" Type="http://schemas.openxmlformats.org/officeDocument/2006/relationships/image" Target="../media/image5310.png"/><Relationship Id="rId24" Type="http://schemas.openxmlformats.org/officeDocument/2006/relationships/customXml" Target="../ink/ink1055.xml"/><Relationship Id="rId32" Type="http://schemas.openxmlformats.org/officeDocument/2006/relationships/customXml" Target="../ink/ink1059.xml"/><Relationship Id="rId37" Type="http://schemas.openxmlformats.org/officeDocument/2006/relationships/image" Target="../media/image166.png"/><Relationship Id="rId40" Type="http://schemas.openxmlformats.org/officeDocument/2006/relationships/customXml" Target="../ink/ink1063.xml"/><Relationship Id="rId45" Type="http://schemas.openxmlformats.org/officeDocument/2006/relationships/image" Target="../media/image170.png"/><Relationship Id="rId53" Type="http://schemas.openxmlformats.org/officeDocument/2006/relationships/image" Target="../media/image174.png"/><Relationship Id="rId58" Type="http://schemas.openxmlformats.org/officeDocument/2006/relationships/customXml" Target="../ink/ink1072.xml"/><Relationship Id="rId66" Type="http://schemas.openxmlformats.org/officeDocument/2006/relationships/image" Target="../media/image180.png"/><Relationship Id="rId74" Type="http://schemas.openxmlformats.org/officeDocument/2006/relationships/customXml" Target="../ink/ink1081.xml"/><Relationship Id="rId5" Type="http://schemas.openxmlformats.org/officeDocument/2006/relationships/image" Target="../media/image151.png"/><Relationship Id="rId61" Type="http://schemas.openxmlformats.org/officeDocument/2006/relationships/image" Target="../media/image178.png"/><Relationship Id="rId19" Type="http://schemas.openxmlformats.org/officeDocument/2006/relationships/image" Target="../media/image157.png"/><Relationship Id="rId14" Type="http://schemas.openxmlformats.org/officeDocument/2006/relationships/customXml" Target="../ink/ink1050.xml"/><Relationship Id="rId22" Type="http://schemas.openxmlformats.org/officeDocument/2006/relationships/customXml" Target="../ink/ink1054.xml"/><Relationship Id="rId27" Type="http://schemas.openxmlformats.org/officeDocument/2006/relationships/image" Target="../media/image161.png"/><Relationship Id="rId30" Type="http://schemas.openxmlformats.org/officeDocument/2006/relationships/customXml" Target="../ink/ink1058.xml"/><Relationship Id="rId35" Type="http://schemas.openxmlformats.org/officeDocument/2006/relationships/image" Target="../media/image165.png"/><Relationship Id="rId43" Type="http://schemas.openxmlformats.org/officeDocument/2006/relationships/image" Target="../media/image169.png"/><Relationship Id="rId48" Type="http://schemas.openxmlformats.org/officeDocument/2006/relationships/customXml" Target="../ink/ink1067.xml"/><Relationship Id="rId56" Type="http://schemas.openxmlformats.org/officeDocument/2006/relationships/customXml" Target="../ink/ink1071.xml"/><Relationship Id="rId64" Type="http://schemas.openxmlformats.org/officeDocument/2006/relationships/customXml" Target="../ink/ink1075.xml"/><Relationship Id="rId69" Type="http://schemas.openxmlformats.org/officeDocument/2006/relationships/customXml" Target="../ink/ink1078.xml"/><Relationship Id="rId8" Type="http://schemas.openxmlformats.org/officeDocument/2006/relationships/customXml" Target="../ink/ink1047.xml"/><Relationship Id="rId51" Type="http://schemas.openxmlformats.org/officeDocument/2006/relationships/image" Target="../media/image173.png"/><Relationship Id="rId72" Type="http://schemas.openxmlformats.org/officeDocument/2006/relationships/customXml" Target="../ink/ink1080.xml"/><Relationship Id="rId3" Type="http://schemas.openxmlformats.org/officeDocument/2006/relationships/image" Target="../media/image150.png"/><Relationship Id="rId12" Type="http://schemas.openxmlformats.org/officeDocument/2006/relationships/customXml" Target="../ink/ink1049.xml"/><Relationship Id="rId17" Type="http://schemas.openxmlformats.org/officeDocument/2006/relationships/image" Target="../media/image156.png"/><Relationship Id="rId25" Type="http://schemas.openxmlformats.org/officeDocument/2006/relationships/image" Target="../media/image160.png"/><Relationship Id="rId33" Type="http://schemas.openxmlformats.org/officeDocument/2006/relationships/image" Target="../media/image164.png"/><Relationship Id="rId38" Type="http://schemas.openxmlformats.org/officeDocument/2006/relationships/customXml" Target="../ink/ink1062.xml"/><Relationship Id="rId46" Type="http://schemas.openxmlformats.org/officeDocument/2006/relationships/customXml" Target="../ink/ink1066.xml"/><Relationship Id="rId59" Type="http://schemas.openxmlformats.org/officeDocument/2006/relationships/image" Target="../media/image177.png"/><Relationship Id="rId67" Type="http://schemas.openxmlformats.org/officeDocument/2006/relationships/customXml" Target="../ink/ink1077.xml"/><Relationship Id="rId20" Type="http://schemas.openxmlformats.org/officeDocument/2006/relationships/customXml" Target="../ink/ink1053.xml"/><Relationship Id="rId41" Type="http://schemas.openxmlformats.org/officeDocument/2006/relationships/image" Target="../media/image168.png"/><Relationship Id="rId54" Type="http://schemas.openxmlformats.org/officeDocument/2006/relationships/customXml" Target="../ink/ink1070.xml"/><Relationship Id="rId62" Type="http://schemas.openxmlformats.org/officeDocument/2006/relationships/customXml" Target="../ink/ink1074.xml"/><Relationship Id="rId70" Type="http://schemas.openxmlformats.org/officeDocument/2006/relationships/image" Target="../media/image182.png"/><Relationship Id="rId75" Type="http://schemas.openxmlformats.org/officeDocument/2006/relationships/image" Target="../media/image18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46.xml"/><Relationship Id="rId15" Type="http://schemas.openxmlformats.org/officeDocument/2006/relationships/image" Target="../media/image155.png"/><Relationship Id="rId23" Type="http://schemas.openxmlformats.org/officeDocument/2006/relationships/image" Target="../media/image159.png"/><Relationship Id="rId28" Type="http://schemas.openxmlformats.org/officeDocument/2006/relationships/customXml" Target="../ink/ink1057.xml"/><Relationship Id="rId36" Type="http://schemas.openxmlformats.org/officeDocument/2006/relationships/customXml" Target="../ink/ink1061.xml"/><Relationship Id="rId49" Type="http://schemas.openxmlformats.org/officeDocument/2006/relationships/image" Target="../media/image172.png"/><Relationship Id="rId57" Type="http://schemas.openxmlformats.org/officeDocument/2006/relationships/image" Target="../media/image176.png"/><Relationship Id="rId10" Type="http://schemas.openxmlformats.org/officeDocument/2006/relationships/customXml" Target="../ink/ink1048.xml"/><Relationship Id="rId31" Type="http://schemas.openxmlformats.org/officeDocument/2006/relationships/image" Target="../media/image163.png"/><Relationship Id="rId44" Type="http://schemas.openxmlformats.org/officeDocument/2006/relationships/customXml" Target="../ink/ink1065.xml"/><Relationship Id="rId52" Type="http://schemas.openxmlformats.org/officeDocument/2006/relationships/customXml" Target="../ink/ink1069.xml"/><Relationship Id="rId60" Type="http://schemas.openxmlformats.org/officeDocument/2006/relationships/customXml" Target="../ink/ink1073.xml"/><Relationship Id="rId65" Type="http://schemas.openxmlformats.org/officeDocument/2006/relationships/customXml" Target="../ink/ink1076.xml"/><Relationship Id="rId73" Type="http://schemas.openxmlformats.org/officeDocument/2006/relationships/image" Target="../media/image183.png"/><Relationship Id="rId4" Type="http://schemas.openxmlformats.org/officeDocument/2006/relationships/customXml" Target="../ink/ink1045.xml"/><Relationship Id="rId9" Type="http://schemas.openxmlformats.org/officeDocument/2006/relationships/image" Target="../media/image153.png"/><Relationship Id="rId13" Type="http://schemas.openxmlformats.org/officeDocument/2006/relationships/image" Target="../media/image154.png"/><Relationship Id="rId18" Type="http://schemas.openxmlformats.org/officeDocument/2006/relationships/customXml" Target="../ink/ink1052.xml"/><Relationship Id="rId39" Type="http://schemas.openxmlformats.org/officeDocument/2006/relationships/image" Target="../media/image167.png"/><Relationship Id="rId34" Type="http://schemas.openxmlformats.org/officeDocument/2006/relationships/customXml" Target="../ink/ink1060.xml"/><Relationship Id="rId50" Type="http://schemas.openxmlformats.org/officeDocument/2006/relationships/customXml" Target="../ink/ink1068.xml"/><Relationship Id="rId55" Type="http://schemas.openxmlformats.org/officeDocument/2006/relationships/image" Target="../media/image175.png"/><Relationship Id="rId7" Type="http://schemas.openxmlformats.org/officeDocument/2006/relationships/image" Target="../media/image152.png"/><Relationship Id="rId71" Type="http://schemas.openxmlformats.org/officeDocument/2006/relationships/customXml" Target="../ink/ink1079.xml"/></Relationships>
</file>

<file path=ppt/slides/_rels/slide2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94.xml"/><Relationship Id="rId21" Type="http://schemas.openxmlformats.org/officeDocument/2006/relationships/image" Target="../media/image158.png"/><Relationship Id="rId42" Type="http://schemas.openxmlformats.org/officeDocument/2006/relationships/customXml" Target="../ink/ink1102.xml"/><Relationship Id="rId47" Type="http://schemas.openxmlformats.org/officeDocument/2006/relationships/image" Target="../media/image171.png"/><Relationship Id="rId63" Type="http://schemas.openxmlformats.org/officeDocument/2006/relationships/image" Target="../media/image179.png"/><Relationship Id="rId68" Type="http://schemas.openxmlformats.org/officeDocument/2006/relationships/image" Target="../media/image181.png"/><Relationship Id="rId84" Type="http://schemas.openxmlformats.org/officeDocument/2006/relationships/customXml" Target="../ink/ink1124.xml"/><Relationship Id="rId89" Type="http://schemas.openxmlformats.org/officeDocument/2006/relationships/image" Target="../media/image191.png"/><Relationship Id="rId16" Type="http://schemas.openxmlformats.org/officeDocument/2006/relationships/customXml" Target="../ink/ink1089.xml"/><Relationship Id="rId11" Type="http://schemas.openxmlformats.org/officeDocument/2006/relationships/image" Target="../media/image5310.png"/><Relationship Id="rId32" Type="http://schemas.openxmlformats.org/officeDocument/2006/relationships/customXml" Target="../ink/ink1097.xml"/><Relationship Id="rId37" Type="http://schemas.openxmlformats.org/officeDocument/2006/relationships/image" Target="../media/image166.png"/><Relationship Id="rId53" Type="http://schemas.openxmlformats.org/officeDocument/2006/relationships/image" Target="../media/image174.png"/><Relationship Id="rId58" Type="http://schemas.openxmlformats.org/officeDocument/2006/relationships/customXml" Target="../ink/ink1110.xml"/><Relationship Id="rId74" Type="http://schemas.openxmlformats.org/officeDocument/2006/relationships/customXml" Target="../ink/ink1119.xml"/><Relationship Id="rId79" Type="http://schemas.openxmlformats.org/officeDocument/2006/relationships/image" Target="../media/image186.png"/><Relationship Id="rId102" Type="http://schemas.openxmlformats.org/officeDocument/2006/relationships/customXml" Target="../ink/ink1133.xml"/><Relationship Id="rId5" Type="http://schemas.openxmlformats.org/officeDocument/2006/relationships/image" Target="../media/image151.png"/><Relationship Id="rId90" Type="http://schemas.openxmlformats.org/officeDocument/2006/relationships/customXml" Target="../ink/ink1127.xml"/><Relationship Id="rId95" Type="http://schemas.openxmlformats.org/officeDocument/2006/relationships/image" Target="../media/image194.png"/><Relationship Id="rId22" Type="http://schemas.openxmlformats.org/officeDocument/2006/relationships/customXml" Target="../ink/ink1092.xml"/><Relationship Id="rId27" Type="http://schemas.openxmlformats.org/officeDocument/2006/relationships/image" Target="../media/image161.png"/><Relationship Id="rId43" Type="http://schemas.openxmlformats.org/officeDocument/2006/relationships/image" Target="../media/image169.png"/><Relationship Id="rId48" Type="http://schemas.openxmlformats.org/officeDocument/2006/relationships/customXml" Target="../ink/ink1105.xml"/><Relationship Id="rId64" Type="http://schemas.openxmlformats.org/officeDocument/2006/relationships/customXml" Target="../ink/ink1113.xml"/><Relationship Id="rId69" Type="http://schemas.openxmlformats.org/officeDocument/2006/relationships/customXml" Target="../ink/ink1116.xml"/><Relationship Id="rId80" Type="http://schemas.openxmlformats.org/officeDocument/2006/relationships/customXml" Target="../ink/ink1122.xml"/><Relationship Id="rId85" Type="http://schemas.openxmlformats.org/officeDocument/2006/relationships/image" Target="../media/image189.png"/><Relationship Id="rId12" Type="http://schemas.openxmlformats.org/officeDocument/2006/relationships/customXml" Target="../ink/ink1087.xml"/><Relationship Id="rId17" Type="http://schemas.openxmlformats.org/officeDocument/2006/relationships/image" Target="../media/image156.png"/><Relationship Id="rId25" Type="http://schemas.openxmlformats.org/officeDocument/2006/relationships/image" Target="../media/image160.png"/><Relationship Id="rId33" Type="http://schemas.openxmlformats.org/officeDocument/2006/relationships/image" Target="../media/image164.png"/><Relationship Id="rId38" Type="http://schemas.openxmlformats.org/officeDocument/2006/relationships/customXml" Target="../ink/ink1100.xml"/><Relationship Id="rId46" Type="http://schemas.openxmlformats.org/officeDocument/2006/relationships/customXml" Target="../ink/ink1104.xml"/><Relationship Id="rId59" Type="http://schemas.openxmlformats.org/officeDocument/2006/relationships/image" Target="../media/image177.png"/><Relationship Id="rId67" Type="http://schemas.openxmlformats.org/officeDocument/2006/relationships/customXml" Target="../ink/ink1115.xml"/><Relationship Id="rId103" Type="http://schemas.openxmlformats.org/officeDocument/2006/relationships/image" Target="../media/image198.png"/><Relationship Id="rId20" Type="http://schemas.openxmlformats.org/officeDocument/2006/relationships/customXml" Target="../ink/ink1091.xml"/><Relationship Id="rId41" Type="http://schemas.openxmlformats.org/officeDocument/2006/relationships/image" Target="../media/image168.png"/><Relationship Id="rId54" Type="http://schemas.openxmlformats.org/officeDocument/2006/relationships/customXml" Target="../ink/ink1108.xml"/><Relationship Id="rId62" Type="http://schemas.openxmlformats.org/officeDocument/2006/relationships/customXml" Target="../ink/ink1112.xml"/><Relationship Id="rId70" Type="http://schemas.openxmlformats.org/officeDocument/2006/relationships/image" Target="../media/image182.png"/><Relationship Id="rId75" Type="http://schemas.openxmlformats.org/officeDocument/2006/relationships/image" Target="../media/image184.png"/><Relationship Id="rId83" Type="http://schemas.openxmlformats.org/officeDocument/2006/relationships/image" Target="../media/image188.png"/><Relationship Id="rId88" Type="http://schemas.openxmlformats.org/officeDocument/2006/relationships/customXml" Target="../ink/ink1126.xml"/><Relationship Id="rId91" Type="http://schemas.openxmlformats.org/officeDocument/2006/relationships/image" Target="../media/image192.png"/><Relationship Id="rId96" Type="http://schemas.openxmlformats.org/officeDocument/2006/relationships/customXml" Target="../ink/ink113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84.xml"/><Relationship Id="rId15" Type="http://schemas.openxmlformats.org/officeDocument/2006/relationships/image" Target="../media/image155.png"/><Relationship Id="rId23" Type="http://schemas.openxmlformats.org/officeDocument/2006/relationships/image" Target="../media/image159.png"/><Relationship Id="rId28" Type="http://schemas.openxmlformats.org/officeDocument/2006/relationships/customXml" Target="../ink/ink1095.xml"/><Relationship Id="rId36" Type="http://schemas.openxmlformats.org/officeDocument/2006/relationships/customXml" Target="../ink/ink1099.xml"/><Relationship Id="rId49" Type="http://schemas.openxmlformats.org/officeDocument/2006/relationships/image" Target="../media/image172.png"/><Relationship Id="rId57" Type="http://schemas.openxmlformats.org/officeDocument/2006/relationships/image" Target="../media/image176.png"/><Relationship Id="rId10" Type="http://schemas.openxmlformats.org/officeDocument/2006/relationships/customXml" Target="../ink/ink1086.xml"/><Relationship Id="rId31" Type="http://schemas.openxmlformats.org/officeDocument/2006/relationships/image" Target="../media/image163.png"/><Relationship Id="rId44" Type="http://schemas.openxmlformats.org/officeDocument/2006/relationships/customXml" Target="../ink/ink1103.xml"/><Relationship Id="rId52" Type="http://schemas.openxmlformats.org/officeDocument/2006/relationships/customXml" Target="../ink/ink1107.xml"/><Relationship Id="rId60" Type="http://schemas.openxmlformats.org/officeDocument/2006/relationships/customXml" Target="../ink/ink1111.xml"/><Relationship Id="rId65" Type="http://schemas.openxmlformats.org/officeDocument/2006/relationships/customXml" Target="../ink/ink1114.xml"/><Relationship Id="rId73" Type="http://schemas.openxmlformats.org/officeDocument/2006/relationships/image" Target="../media/image183.png"/><Relationship Id="rId78" Type="http://schemas.openxmlformats.org/officeDocument/2006/relationships/customXml" Target="../ink/ink1121.xml"/><Relationship Id="rId81" Type="http://schemas.openxmlformats.org/officeDocument/2006/relationships/image" Target="../media/image187.png"/><Relationship Id="rId86" Type="http://schemas.openxmlformats.org/officeDocument/2006/relationships/customXml" Target="../ink/ink1125.xml"/><Relationship Id="rId94" Type="http://schemas.openxmlformats.org/officeDocument/2006/relationships/customXml" Target="../ink/ink1129.xml"/><Relationship Id="rId99" Type="http://schemas.openxmlformats.org/officeDocument/2006/relationships/image" Target="../media/image196.png"/><Relationship Id="rId101" Type="http://schemas.openxmlformats.org/officeDocument/2006/relationships/image" Target="../media/image197.png"/><Relationship Id="rId4" Type="http://schemas.openxmlformats.org/officeDocument/2006/relationships/customXml" Target="../ink/ink1083.xml"/><Relationship Id="rId9" Type="http://schemas.openxmlformats.org/officeDocument/2006/relationships/image" Target="../media/image153.png"/><Relationship Id="rId13" Type="http://schemas.openxmlformats.org/officeDocument/2006/relationships/image" Target="../media/image154.png"/><Relationship Id="rId18" Type="http://schemas.openxmlformats.org/officeDocument/2006/relationships/customXml" Target="../ink/ink1090.xml"/><Relationship Id="rId39" Type="http://schemas.openxmlformats.org/officeDocument/2006/relationships/image" Target="../media/image167.png"/><Relationship Id="rId34" Type="http://schemas.openxmlformats.org/officeDocument/2006/relationships/customXml" Target="../ink/ink1098.xml"/><Relationship Id="rId50" Type="http://schemas.openxmlformats.org/officeDocument/2006/relationships/customXml" Target="../ink/ink1106.xml"/><Relationship Id="rId55" Type="http://schemas.openxmlformats.org/officeDocument/2006/relationships/image" Target="../media/image175.png"/><Relationship Id="rId76" Type="http://schemas.openxmlformats.org/officeDocument/2006/relationships/customXml" Target="../ink/ink1120.xml"/><Relationship Id="rId97" Type="http://schemas.openxmlformats.org/officeDocument/2006/relationships/image" Target="../media/image195.png"/><Relationship Id="rId7" Type="http://schemas.openxmlformats.org/officeDocument/2006/relationships/image" Target="../media/image152.png"/><Relationship Id="rId71" Type="http://schemas.openxmlformats.org/officeDocument/2006/relationships/customXml" Target="../ink/ink1117.xml"/><Relationship Id="rId92" Type="http://schemas.openxmlformats.org/officeDocument/2006/relationships/customXml" Target="../ink/ink1128.xml"/><Relationship Id="rId2" Type="http://schemas.openxmlformats.org/officeDocument/2006/relationships/customXml" Target="../ink/ink1082.xml"/><Relationship Id="rId29" Type="http://schemas.openxmlformats.org/officeDocument/2006/relationships/image" Target="../media/image162.png"/><Relationship Id="rId24" Type="http://schemas.openxmlformats.org/officeDocument/2006/relationships/customXml" Target="../ink/ink1093.xml"/><Relationship Id="rId40" Type="http://schemas.openxmlformats.org/officeDocument/2006/relationships/customXml" Target="../ink/ink1101.xml"/><Relationship Id="rId45" Type="http://schemas.openxmlformats.org/officeDocument/2006/relationships/image" Target="../media/image170.png"/><Relationship Id="rId66" Type="http://schemas.openxmlformats.org/officeDocument/2006/relationships/image" Target="../media/image180.png"/><Relationship Id="rId87" Type="http://schemas.openxmlformats.org/officeDocument/2006/relationships/image" Target="../media/image190.png"/><Relationship Id="rId61" Type="http://schemas.openxmlformats.org/officeDocument/2006/relationships/image" Target="../media/image178.png"/><Relationship Id="rId82" Type="http://schemas.openxmlformats.org/officeDocument/2006/relationships/customXml" Target="../ink/ink1123.xml"/><Relationship Id="rId19" Type="http://schemas.openxmlformats.org/officeDocument/2006/relationships/image" Target="../media/image157.png"/><Relationship Id="rId14" Type="http://schemas.openxmlformats.org/officeDocument/2006/relationships/customXml" Target="../ink/ink1088.xml"/><Relationship Id="rId30" Type="http://schemas.openxmlformats.org/officeDocument/2006/relationships/customXml" Target="../ink/ink1096.xml"/><Relationship Id="rId35" Type="http://schemas.openxmlformats.org/officeDocument/2006/relationships/image" Target="../media/image165.png"/><Relationship Id="rId56" Type="http://schemas.openxmlformats.org/officeDocument/2006/relationships/customXml" Target="../ink/ink1109.xml"/><Relationship Id="rId77" Type="http://schemas.openxmlformats.org/officeDocument/2006/relationships/image" Target="../media/image185.png"/><Relationship Id="rId100" Type="http://schemas.openxmlformats.org/officeDocument/2006/relationships/customXml" Target="../ink/ink1132.xml"/><Relationship Id="rId8" Type="http://schemas.openxmlformats.org/officeDocument/2006/relationships/customXml" Target="../ink/ink1085.xml"/><Relationship Id="rId51" Type="http://schemas.openxmlformats.org/officeDocument/2006/relationships/image" Target="../media/image173.png"/><Relationship Id="rId72" Type="http://schemas.openxmlformats.org/officeDocument/2006/relationships/customXml" Target="../ink/ink1118.xml"/><Relationship Id="rId93" Type="http://schemas.openxmlformats.org/officeDocument/2006/relationships/image" Target="../media/image193.png"/><Relationship Id="rId98" Type="http://schemas.openxmlformats.org/officeDocument/2006/relationships/customXml" Target="../ink/ink1131.xml"/><Relationship Id="rId3" Type="http://schemas.openxmlformats.org/officeDocument/2006/relationships/image" Target="../media/image150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customXml" Target="../ink/ink20.xml"/><Relationship Id="rId13" Type="http://schemas.openxmlformats.org/officeDocument/2006/relationships/image" Target="../media/image8.png"/><Relationship Id="rId18" Type="http://schemas.openxmlformats.org/officeDocument/2006/relationships/customXml" Target="../ink/ink25.xml"/><Relationship Id="rId26" Type="http://schemas.openxmlformats.org/officeDocument/2006/relationships/customXml" Target="../ink/ink29.xml"/><Relationship Id="rId21" Type="http://schemas.openxmlformats.org/officeDocument/2006/relationships/image" Target="../media/image12.png"/><Relationship Id="rId7" Type="http://schemas.openxmlformats.org/officeDocument/2006/relationships/image" Target="../media/image5.png"/><Relationship Id="rId12" Type="http://schemas.openxmlformats.org/officeDocument/2006/relationships/customXml" Target="../ink/ink22.xml"/><Relationship Id="rId17" Type="http://schemas.openxmlformats.org/officeDocument/2006/relationships/image" Target="../media/image10.png"/><Relationship Id="rId25" Type="http://schemas.openxmlformats.org/officeDocument/2006/relationships/image" Target="../media/image14.png"/><Relationship Id="rId2" Type="http://schemas.openxmlformats.org/officeDocument/2006/relationships/customXml" Target="../ink/ink18.xml"/><Relationship Id="rId16" Type="http://schemas.openxmlformats.org/officeDocument/2006/relationships/customXml" Target="../ink/ink24.xml"/><Relationship Id="rId20" Type="http://schemas.openxmlformats.org/officeDocument/2006/relationships/customXml" Target="../ink/ink2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.xml"/><Relationship Id="rId11" Type="http://schemas.openxmlformats.org/officeDocument/2006/relationships/image" Target="../media/image7.png"/><Relationship Id="rId24" Type="http://schemas.openxmlformats.org/officeDocument/2006/relationships/customXml" Target="../ink/ink28.xml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23" Type="http://schemas.openxmlformats.org/officeDocument/2006/relationships/image" Target="../media/image13.png"/><Relationship Id="rId10" Type="http://schemas.openxmlformats.org/officeDocument/2006/relationships/customXml" Target="../ink/ink21.xml"/><Relationship Id="rId19" Type="http://schemas.openxmlformats.org/officeDocument/2006/relationships/image" Target="../media/image3.png"/><Relationship Id="rId9" Type="http://schemas.openxmlformats.org/officeDocument/2006/relationships/image" Target="../media/image6.png"/><Relationship Id="rId14" Type="http://schemas.openxmlformats.org/officeDocument/2006/relationships/customXml" Target="../ink/ink23.xml"/><Relationship Id="rId22" Type="http://schemas.openxmlformats.org/officeDocument/2006/relationships/customXml" Target="../ink/ink27.xml"/><Relationship Id="rId27" Type="http://schemas.openxmlformats.org/officeDocument/2006/relationships/image" Target="../media/image15.png"/></Relationships>
</file>

<file path=ppt/slides/_rels/slide3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146.xml"/><Relationship Id="rId21" Type="http://schemas.openxmlformats.org/officeDocument/2006/relationships/image" Target="../media/image158.png"/><Relationship Id="rId42" Type="http://schemas.openxmlformats.org/officeDocument/2006/relationships/customXml" Target="../ink/ink1154.xml"/><Relationship Id="rId47" Type="http://schemas.openxmlformats.org/officeDocument/2006/relationships/image" Target="../media/image171.png"/><Relationship Id="rId63" Type="http://schemas.openxmlformats.org/officeDocument/2006/relationships/image" Target="../media/image179.png"/><Relationship Id="rId68" Type="http://schemas.openxmlformats.org/officeDocument/2006/relationships/image" Target="../media/image181.png"/><Relationship Id="rId84" Type="http://schemas.openxmlformats.org/officeDocument/2006/relationships/customXml" Target="../ink/ink1176.xml"/><Relationship Id="rId89" Type="http://schemas.openxmlformats.org/officeDocument/2006/relationships/image" Target="../media/image191.png"/><Relationship Id="rId16" Type="http://schemas.openxmlformats.org/officeDocument/2006/relationships/customXml" Target="../ink/ink1141.xml"/><Relationship Id="rId107" Type="http://schemas.openxmlformats.org/officeDocument/2006/relationships/image" Target="../media/image200.png"/><Relationship Id="rId11" Type="http://schemas.openxmlformats.org/officeDocument/2006/relationships/image" Target="../media/image5310.png"/><Relationship Id="rId32" Type="http://schemas.openxmlformats.org/officeDocument/2006/relationships/customXml" Target="../ink/ink1149.xml"/><Relationship Id="rId37" Type="http://schemas.openxmlformats.org/officeDocument/2006/relationships/image" Target="../media/image166.png"/><Relationship Id="rId53" Type="http://schemas.openxmlformats.org/officeDocument/2006/relationships/image" Target="../media/image174.png"/><Relationship Id="rId58" Type="http://schemas.openxmlformats.org/officeDocument/2006/relationships/customXml" Target="../ink/ink1162.xml"/><Relationship Id="rId74" Type="http://schemas.openxmlformats.org/officeDocument/2006/relationships/customXml" Target="../ink/ink1171.xml"/><Relationship Id="rId79" Type="http://schemas.openxmlformats.org/officeDocument/2006/relationships/image" Target="../media/image186.png"/><Relationship Id="rId102" Type="http://schemas.openxmlformats.org/officeDocument/2006/relationships/customXml" Target="../ink/ink1185.xml"/><Relationship Id="rId5" Type="http://schemas.openxmlformats.org/officeDocument/2006/relationships/image" Target="../media/image151.png"/><Relationship Id="rId90" Type="http://schemas.openxmlformats.org/officeDocument/2006/relationships/customXml" Target="../ink/ink1179.xml"/><Relationship Id="rId95" Type="http://schemas.openxmlformats.org/officeDocument/2006/relationships/image" Target="../media/image194.png"/><Relationship Id="rId22" Type="http://schemas.openxmlformats.org/officeDocument/2006/relationships/customXml" Target="../ink/ink1144.xml"/><Relationship Id="rId27" Type="http://schemas.openxmlformats.org/officeDocument/2006/relationships/image" Target="../media/image161.png"/><Relationship Id="rId43" Type="http://schemas.openxmlformats.org/officeDocument/2006/relationships/image" Target="../media/image169.png"/><Relationship Id="rId48" Type="http://schemas.openxmlformats.org/officeDocument/2006/relationships/customXml" Target="../ink/ink1157.xml"/><Relationship Id="rId64" Type="http://schemas.openxmlformats.org/officeDocument/2006/relationships/customXml" Target="../ink/ink1165.xml"/><Relationship Id="rId69" Type="http://schemas.openxmlformats.org/officeDocument/2006/relationships/customXml" Target="../ink/ink1168.xml"/><Relationship Id="rId80" Type="http://schemas.openxmlformats.org/officeDocument/2006/relationships/customXml" Target="../ink/ink1174.xml"/><Relationship Id="rId85" Type="http://schemas.openxmlformats.org/officeDocument/2006/relationships/image" Target="../media/image189.png"/><Relationship Id="rId12" Type="http://schemas.openxmlformats.org/officeDocument/2006/relationships/customXml" Target="../ink/ink1139.xml"/><Relationship Id="rId17" Type="http://schemas.openxmlformats.org/officeDocument/2006/relationships/image" Target="../media/image156.png"/><Relationship Id="rId33" Type="http://schemas.openxmlformats.org/officeDocument/2006/relationships/image" Target="../media/image164.png"/><Relationship Id="rId38" Type="http://schemas.openxmlformats.org/officeDocument/2006/relationships/customXml" Target="../ink/ink1152.xml"/><Relationship Id="rId59" Type="http://schemas.openxmlformats.org/officeDocument/2006/relationships/image" Target="../media/image177.png"/><Relationship Id="rId103" Type="http://schemas.openxmlformats.org/officeDocument/2006/relationships/image" Target="../media/image198.png"/><Relationship Id="rId108" Type="http://schemas.openxmlformats.org/officeDocument/2006/relationships/customXml" Target="../ink/ink1188.xml"/><Relationship Id="rId54" Type="http://schemas.openxmlformats.org/officeDocument/2006/relationships/customXml" Target="../ink/ink1160.xml"/><Relationship Id="rId70" Type="http://schemas.openxmlformats.org/officeDocument/2006/relationships/image" Target="../media/image182.png"/><Relationship Id="rId75" Type="http://schemas.openxmlformats.org/officeDocument/2006/relationships/image" Target="../media/image184.png"/><Relationship Id="rId91" Type="http://schemas.openxmlformats.org/officeDocument/2006/relationships/image" Target="../media/image192.png"/><Relationship Id="rId96" Type="http://schemas.openxmlformats.org/officeDocument/2006/relationships/customXml" Target="../ink/ink118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36.xml"/><Relationship Id="rId15" Type="http://schemas.openxmlformats.org/officeDocument/2006/relationships/image" Target="../media/image155.png"/><Relationship Id="rId23" Type="http://schemas.openxmlformats.org/officeDocument/2006/relationships/image" Target="../media/image159.png"/><Relationship Id="rId28" Type="http://schemas.openxmlformats.org/officeDocument/2006/relationships/customXml" Target="../ink/ink1147.xml"/><Relationship Id="rId36" Type="http://schemas.openxmlformats.org/officeDocument/2006/relationships/customXml" Target="../ink/ink1151.xml"/><Relationship Id="rId49" Type="http://schemas.openxmlformats.org/officeDocument/2006/relationships/image" Target="../media/image172.png"/><Relationship Id="rId57" Type="http://schemas.openxmlformats.org/officeDocument/2006/relationships/image" Target="../media/image176.png"/><Relationship Id="rId106" Type="http://schemas.openxmlformats.org/officeDocument/2006/relationships/customXml" Target="../ink/ink1187.xml"/><Relationship Id="rId10" Type="http://schemas.openxmlformats.org/officeDocument/2006/relationships/customXml" Target="../ink/ink1138.xml"/><Relationship Id="rId31" Type="http://schemas.openxmlformats.org/officeDocument/2006/relationships/image" Target="../media/image163.png"/><Relationship Id="rId44" Type="http://schemas.openxmlformats.org/officeDocument/2006/relationships/customXml" Target="../ink/ink1155.xml"/><Relationship Id="rId52" Type="http://schemas.openxmlformats.org/officeDocument/2006/relationships/customXml" Target="../ink/ink1159.xml"/><Relationship Id="rId60" Type="http://schemas.openxmlformats.org/officeDocument/2006/relationships/customXml" Target="../ink/ink1163.xml"/><Relationship Id="rId65" Type="http://schemas.openxmlformats.org/officeDocument/2006/relationships/customXml" Target="../ink/ink1166.xml"/><Relationship Id="rId73" Type="http://schemas.openxmlformats.org/officeDocument/2006/relationships/image" Target="../media/image183.png"/><Relationship Id="rId78" Type="http://schemas.openxmlformats.org/officeDocument/2006/relationships/customXml" Target="../ink/ink1173.xml"/><Relationship Id="rId81" Type="http://schemas.openxmlformats.org/officeDocument/2006/relationships/image" Target="../media/image187.png"/><Relationship Id="rId86" Type="http://schemas.openxmlformats.org/officeDocument/2006/relationships/customXml" Target="../ink/ink1177.xml"/><Relationship Id="rId94" Type="http://schemas.openxmlformats.org/officeDocument/2006/relationships/customXml" Target="../ink/ink1181.xml"/><Relationship Id="rId99" Type="http://schemas.openxmlformats.org/officeDocument/2006/relationships/image" Target="../media/image196.png"/><Relationship Id="rId101" Type="http://schemas.openxmlformats.org/officeDocument/2006/relationships/image" Target="../media/image197.png"/><Relationship Id="rId4" Type="http://schemas.openxmlformats.org/officeDocument/2006/relationships/customXml" Target="../ink/ink1135.xml"/><Relationship Id="rId9" Type="http://schemas.openxmlformats.org/officeDocument/2006/relationships/image" Target="../media/image153.png"/><Relationship Id="rId13" Type="http://schemas.openxmlformats.org/officeDocument/2006/relationships/image" Target="../media/image154.png"/><Relationship Id="rId18" Type="http://schemas.openxmlformats.org/officeDocument/2006/relationships/customXml" Target="../ink/ink1142.xml"/><Relationship Id="rId39" Type="http://schemas.openxmlformats.org/officeDocument/2006/relationships/image" Target="../media/image167.png"/><Relationship Id="rId109" Type="http://schemas.openxmlformats.org/officeDocument/2006/relationships/image" Target="../media/image201.png"/><Relationship Id="rId34" Type="http://schemas.openxmlformats.org/officeDocument/2006/relationships/customXml" Target="../ink/ink1150.xml"/><Relationship Id="rId50" Type="http://schemas.openxmlformats.org/officeDocument/2006/relationships/customXml" Target="../ink/ink1158.xml"/><Relationship Id="rId55" Type="http://schemas.openxmlformats.org/officeDocument/2006/relationships/image" Target="../media/image175.png"/><Relationship Id="rId76" Type="http://schemas.openxmlformats.org/officeDocument/2006/relationships/customXml" Target="../ink/ink1172.xml"/><Relationship Id="rId97" Type="http://schemas.openxmlformats.org/officeDocument/2006/relationships/image" Target="../media/image195.png"/><Relationship Id="rId104" Type="http://schemas.openxmlformats.org/officeDocument/2006/relationships/customXml" Target="../ink/ink1186.xml"/><Relationship Id="rId7" Type="http://schemas.openxmlformats.org/officeDocument/2006/relationships/image" Target="../media/image152.png"/><Relationship Id="rId71" Type="http://schemas.openxmlformats.org/officeDocument/2006/relationships/customXml" Target="../ink/ink1169.xml"/><Relationship Id="rId92" Type="http://schemas.openxmlformats.org/officeDocument/2006/relationships/customXml" Target="../ink/ink1180.xml"/><Relationship Id="rId2" Type="http://schemas.openxmlformats.org/officeDocument/2006/relationships/customXml" Target="../ink/ink1134.xml"/><Relationship Id="rId29" Type="http://schemas.openxmlformats.org/officeDocument/2006/relationships/image" Target="../media/image162.png"/><Relationship Id="rId24" Type="http://schemas.openxmlformats.org/officeDocument/2006/relationships/customXml" Target="../ink/ink1145.xml"/><Relationship Id="rId40" Type="http://schemas.openxmlformats.org/officeDocument/2006/relationships/customXml" Target="../ink/ink1153.xml"/><Relationship Id="rId45" Type="http://schemas.openxmlformats.org/officeDocument/2006/relationships/image" Target="../media/image170.png"/><Relationship Id="rId66" Type="http://schemas.openxmlformats.org/officeDocument/2006/relationships/image" Target="../media/image180.png"/><Relationship Id="rId87" Type="http://schemas.openxmlformats.org/officeDocument/2006/relationships/image" Target="../media/image190.png"/><Relationship Id="rId110" Type="http://schemas.openxmlformats.org/officeDocument/2006/relationships/customXml" Target="../ink/ink1189.xml"/><Relationship Id="rId61" Type="http://schemas.openxmlformats.org/officeDocument/2006/relationships/image" Target="../media/image178.png"/><Relationship Id="rId82" Type="http://schemas.openxmlformats.org/officeDocument/2006/relationships/customXml" Target="../ink/ink1175.xml"/><Relationship Id="rId19" Type="http://schemas.openxmlformats.org/officeDocument/2006/relationships/image" Target="../media/image157.png"/><Relationship Id="rId14" Type="http://schemas.openxmlformats.org/officeDocument/2006/relationships/customXml" Target="../ink/ink1140.xml"/><Relationship Id="rId30" Type="http://schemas.openxmlformats.org/officeDocument/2006/relationships/customXml" Target="../ink/ink1148.xml"/><Relationship Id="rId35" Type="http://schemas.openxmlformats.org/officeDocument/2006/relationships/image" Target="../media/image165.png"/><Relationship Id="rId56" Type="http://schemas.openxmlformats.org/officeDocument/2006/relationships/customXml" Target="../ink/ink1161.xml"/><Relationship Id="rId77" Type="http://schemas.openxmlformats.org/officeDocument/2006/relationships/image" Target="../media/image185.png"/><Relationship Id="rId100" Type="http://schemas.openxmlformats.org/officeDocument/2006/relationships/customXml" Target="../ink/ink1184.xml"/><Relationship Id="rId105" Type="http://schemas.openxmlformats.org/officeDocument/2006/relationships/image" Target="../media/image199.png"/><Relationship Id="rId8" Type="http://schemas.openxmlformats.org/officeDocument/2006/relationships/customXml" Target="../ink/ink1137.xml"/><Relationship Id="rId51" Type="http://schemas.openxmlformats.org/officeDocument/2006/relationships/image" Target="../media/image173.png"/><Relationship Id="rId72" Type="http://schemas.openxmlformats.org/officeDocument/2006/relationships/customXml" Target="../ink/ink1170.xml"/><Relationship Id="rId93" Type="http://schemas.openxmlformats.org/officeDocument/2006/relationships/image" Target="../media/image193.png"/><Relationship Id="rId98" Type="http://schemas.openxmlformats.org/officeDocument/2006/relationships/customXml" Target="../ink/ink1183.xml"/><Relationship Id="rId3" Type="http://schemas.openxmlformats.org/officeDocument/2006/relationships/image" Target="../media/image150.png"/><Relationship Id="rId25" Type="http://schemas.openxmlformats.org/officeDocument/2006/relationships/image" Target="../media/image160.png"/><Relationship Id="rId46" Type="http://schemas.openxmlformats.org/officeDocument/2006/relationships/customXml" Target="../ink/ink1156.xml"/><Relationship Id="rId67" Type="http://schemas.openxmlformats.org/officeDocument/2006/relationships/customXml" Target="../ink/ink1167.xml"/><Relationship Id="rId20" Type="http://schemas.openxmlformats.org/officeDocument/2006/relationships/customXml" Target="../ink/ink1143.xml"/><Relationship Id="rId41" Type="http://schemas.openxmlformats.org/officeDocument/2006/relationships/image" Target="../media/image168.png"/><Relationship Id="rId62" Type="http://schemas.openxmlformats.org/officeDocument/2006/relationships/customXml" Target="../ink/ink1164.xml"/><Relationship Id="rId83" Type="http://schemas.openxmlformats.org/officeDocument/2006/relationships/image" Target="../media/image188.png"/><Relationship Id="rId88" Type="http://schemas.openxmlformats.org/officeDocument/2006/relationships/customXml" Target="../ink/ink1178.xml"/><Relationship Id="rId111" Type="http://schemas.openxmlformats.org/officeDocument/2006/relationships/image" Target="../media/image202.png"/></Relationships>
</file>

<file path=ppt/slides/_rels/slide3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202.xml"/><Relationship Id="rId117" Type="http://schemas.openxmlformats.org/officeDocument/2006/relationships/image" Target="../media/image205.png"/><Relationship Id="rId21" Type="http://schemas.openxmlformats.org/officeDocument/2006/relationships/image" Target="../media/image158.png"/><Relationship Id="rId42" Type="http://schemas.openxmlformats.org/officeDocument/2006/relationships/customXml" Target="../ink/ink1210.xml"/><Relationship Id="rId47" Type="http://schemas.openxmlformats.org/officeDocument/2006/relationships/image" Target="../media/image171.png"/><Relationship Id="rId63" Type="http://schemas.openxmlformats.org/officeDocument/2006/relationships/image" Target="../media/image179.png"/><Relationship Id="rId68" Type="http://schemas.openxmlformats.org/officeDocument/2006/relationships/image" Target="../media/image181.png"/><Relationship Id="rId84" Type="http://schemas.openxmlformats.org/officeDocument/2006/relationships/customXml" Target="../ink/ink1232.xml"/><Relationship Id="rId89" Type="http://schemas.openxmlformats.org/officeDocument/2006/relationships/image" Target="../media/image191.png"/><Relationship Id="rId112" Type="http://schemas.openxmlformats.org/officeDocument/2006/relationships/customXml" Target="../ink/ink1246.xml"/><Relationship Id="rId16" Type="http://schemas.openxmlformats.org/officeDocument/2006/relationships/customXml" Target="../ink/ink1197.xml"/><Relationship Id="rId107" Type="http://schemas.openxmlformats.org/officeDocument/2006/relationships/image" Target="../media/image200.png"/><Relationship Id="rId11" Type="http://schemas.openxmlformats.org/officeDocument/2006/relationships/image" Target="../media/image5310.png"/><Relationship Id="rId32" Type="http://schemas.openxmlformats.org/officeDocument/2006/relationships/customXml" Target="../ink/ink1205.xml"/><Relationship Id="rId37" Type="http://schemas.openxmlformats.org/officeDocument/2006/relationships/image" Target="../media/image166.png"/><Relationship Id="rId53" Type="http://schemas.openxmlformats.org/officeDocument/2006/relationships/image" Target="../media/image174.png"/><Relationship Id="rId58" Type="http://schemas.openxmlformats.org/officeDocument/2006/relationships/customXml" Target="../ink/ink1218.xml"/><Relationship Id="rId74" Type="http://schemas.openxmlformats.org/officeDocument/2006/relationships/customXml" Target="../ink/ink1227.xml"/><Relationship Id="rId79" Type="http://schemas.openxmlformats.org/officeDocument/2006/relationships/image" Target="../media/image186.png"/><Relationship Id="rId102" Type="http://schemas.openxmlformats.org/officeDocument/2006/relationships/customXml" Target="../ink/ink1241.xml"/><Relationship Id="rId5" Type="http://schemas.openxmlformats.org/officeDocument/2006/relationships/image" Target="../media/image151.png"/><Relationship Id="rId90" Type="http://schemas.openxmlformats.org/officeDocument/2006/relationships/customXml" Target="../ink/ink1235.xml"/><Relationship Id="rId95" Type="http://schemas.openxmlformats.org/officeDocument/2006/relationships/image" Target="../media/image194.png"/><Relationship Id="rId22" Type="http://schemas.openxmlformats.org/officeDocument/2006/relationships/customXml" Target="../ink/ink1200.xml"/><Relationship Id="rId27" Type="http://schemas.openxmlformats.org/officeDocument/2006/relationships/image" Target="../media/image161.png"/><Relationship Id="rId43" Type="http://schemas.openxmlformats.org/officeDocument/2006/relationships/image" Target="../media/image169.png"/><Relationship Id="rId48" Type="http://schemas.openxmlformats.org/officeDocument/2006/relationships/customXml" Target="../ink/ink1213.xml"/><Relationship Id="rId64" Type="http://schemas.openxmlformats.org/officeDocument/2006/relationships/customXml" Target="../ink/ink1221.xml"/><Relationship Id="rId69" Type="http://schemas.openxmlformats.org/officeDocument/2006/relationships/customXml" Target="../ink/ink1224.xml"/><Relationship Id="rId113" Type="http://schemas.openxmlformats.org/officeDocument/2006/relationships/image" Target="../media/image203.png"/><Relationship Id="rId118" Type="http://schemas.openxmlformats.org/officeDocument/2006/relationships/customXml" Target="../ink/ink1249.xml"/><Relationship Id="rId80" Type="http://schemas.openxmlformats.org/officeDocument/2006/relationships/customXml" Target="../ink/ink1230.xml"/><Relationship Id="rId85" Type="http://schemas.openxmlformats.org/officeDocument/2006/relationships/image" Target="../media/image189.png"/><Relationship Id="rId12" Type="http://schemas.openxmlformats.org/officeDocument/2006/relationships/customXml" Target="../ink/ink1195.xml"/><Relationship Id="rId17" Type="http://schemas.openxmlformats.org/officeDocument/2006/relationships/image" Target="../media/image156.png"/><Relationship Id="rId33" Type="http://schemas.openxmlformats.org/officeDocument/2006/relationships/image" Target="../media/image164.png"/><Relationship Id="rId38" Type="http://schemas.openxmlformats.org/officeDocument/2006/relationships/customXml" Target="../ink/ink1208.xml"/><Relationship Id="rId59" Type="http://schemas.openxmlformats.org/officeDocument/2006/relationships/image" Target="../media/image177.png"/><Relationship Id="rId103" Type="http://schemas.openxmlformats.org/officeDocument/2006/relationships/image" Target="../media/image198.png"/><Relationship Id="rId108" Type="http://schemas.openxmlformats.org/officeDocument/2006/relationships/customXml" Target="../ink/ink1244.xml"/><Relationship Id="rId54" Type="http://schemas.openxmlformats.org/officeDocument/2006/relationships/customXml" Target="../ink/ink1216.xml"/><Relationship Id="rId70" Type="http://schemas.openxmlformats.org/officeDocument/2006/relationships/image" Target="../media/image182.png"/><Relationship Id="rId75" Type="http://schemas.openxmlformats.org/officeDocument/2006/relationships/image" Target="../media/image184.png"/><Relationship Id="rId91" Type="http://schemas.openxmlformats.org/officeDocument/2006/relationships/image" Target="../media/image192.png"/><Relationship Id="rId96" Type="http://schemas.openxmlformats.org/officeDocument/2006/relationships/customXml" Target="../ink/ink123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92.xml"/><Relationship Id="rId23" Type="http://schemas.openxmlformats.org/officeDocument/2006/relationships/image" Target="../media/image159.png"/><Relationship Id="rId28" Type="http://schemas.openxmlformats.org/officeDocument/2006/relationships/customXml" Target="../ink/ink1203.xml"/><Relationship Id="rId49" Type="http://schemas.openxmlformats.org/officeDocument/2006/relationships/image" Target="../media/image172.png"/><Relationship Id="rId114" Type="http://schemas.openxmlformats.org/officeDocument/2006/relationships/customXml" Target="../ink/ink1247.xml"/><Relationship Id="rId119" Type="http://schemas.openxmlformats.org/officeDocument/2006/relationships/image" Target="../media/image206.png"/><Relationship Id="rId44" Type="http://schemas.openxmlformats.org/officeDocument/2006/relationships/customXml" Target="../ink/ink1211.xml"/><Relationship Id="rId60" Type="http://schemas.openxmlformats.org/officeDocument/2006/relationships/customXml" Target="../ink/ink1219.xml"/><Relationship Id="rId65" Type="http://schemas.openxmlformats.org/officeDocument/2006/relationships/customXml" Target="../ink/ink1222.xml"/><Relationship Id="rId81" Type="http://schemas.openxmlformats.org/officeDocument/2006/relationships/image" Target="../media/image187.png"/><Relationship Id="rId86" Type="http://schemas.openxmlformats.org/officeDocument/2006/relationships/customXml" Target="../ink/ink1233.xml"/><Relationship Id="rId4" Type="http://schemas.openxmlformats.org/officeDocument/2006/relationships/customXml" Target="../ink/ink1191.xml"/><Relationship Id="rId9" Type="http://schemas.openxmlformats.org/officeDocument/2006/relationships/image" Target="../media/image153.png"/><Relationship Id="rId13" Type="http://schemas.openxmlformats.org/officeDocument/2006/relationships/image" Target="../media/image154.png"/><Relationship Id="rId18" Type="http://schemas.openxmlformats.org/officeDocument/2006/relationships/customXml" Target="../ink/ink1198.xml"/><Relationship Id="rId39" Type="http://schemas.openxmlformats.org/officeDocument/2006/relationships/image" Target="../media/image167.png"/><Relationship Id="rId109" Type="http://schemas.openxmlformats.org/officeDocument/2006/relationships/image" Target="../media/image201.png"/><Relationship Id="rId34" Type="http://schemas.openxmlformats.org/officeDocument/2006/relationships/customXml" Target="../ink/ink1206.xml"/><Relationship Id="rId50" Type="http://schemas.openxmlformats.org/officeDocument/2006/relationships/customXml" Target="../ink/ink1214.xml"/><Relationship Id="rId55" Type="http://schemas.openxmlformats.org/officeDocument/2006/relationships/image" Target="../media/image175.png"/><Relationship Id="rId76" Type="http://schemas.openxmlformats.org/officeDocument/2006/relationships/customXml" Target="../ink/ink1228.xml"/><Relationship Id="rId97" Type="http://schemas.openxmlformats.org/officeDocument/2006/relationships/image" Target="../media/image195.png"/><Relationship Id="rId104" Type="http://schemas.openxmlformats.org/officeDocument/2006/relationships/customXml" Target="../ink/ink1242.xml"/><Relationship Id="rId120" Type="http://schemas.openxmlformats.org/officeDocument/2006/relationships/customXml" Target="../ink/ink1250.xml"/><Relationship Id="rId7" Type="http://schemas.openxmlformats.org/officeDocument/2006/relationships/image" Target="../media/image152.png"/><Relationship Id="rId71" Type="http://schemas.openxmlformats.org/officeDocument/2006/relationships/customXml" Target="../ink/ink1225.xml"/><Relationship Id="rId92" Type="http://schemas.openxmlformats.org/officeDocument/2006/relationships/customXml" Target="../ink/ink1236.xml"/><Relationship Id="rId2" Type="http://schemas.openxmlformats.org/officeDocument/2006/relationships/customXml" Target="../ink/ink1190.xml"/><Relationship Id="rId29" Type="http://schemas.openxmlformats.org/officeDocument/2006/relationships/image" Target="../media/image162.png"/><Relationship Id="rId24" Type="http://schemas.openxmlformats.org/officeDocument/2006/relationships/customXml" Target="../ink/ink1201.xml"/><Relationship Id="rId40" Type="http://schemas.openxmlformats.org/officeDocument/2006/relationships/customXml" Target="../ink/ink1209.xml"/><Relationship Id="rId45" Type="http://schemas.openxmlformats.org/officeDocument/2006/relationships/image" Target="../media/image170.png"/><Relationship Id="rId66" Type="http://schemas.openxmlformats.org/officeDocument/2006/relationships/image" Target="../media/image180.png"/><Relationship Id="rId87" Type="http://schemas.openxmlformats.org/officeDocument/2006/relationships/image" Target="../media/image190.png"/><Relationship Id="rId110" Type="http://schemas.openxmlformats.org/officeDocument/2006/relationships/customXml" Target="../ink/ink1245.xml"/><Relationship Id="rId115" Type="http://schemas.openxmlformats.org/officeDocument/2006/relationships/image" Target="../media/image204.png"/><Relationship Id="rId61" Type="http://schemas.openxmlformats.org/officeDocument/2006/relationships/image" Target="../media/image178.png"/><Relationship Id="rId82" Type="http://schemas.openxmlformats.org/officeDocument/2006/relationships/customXml" Target="../ink/ink1231.xml"/><Relationship Id="rId19" Type="http://schemas.openxmlformats.org/officeDocument/2006/relationships/image" Target="../media/image157.png"/><Relationship Id="rId14" Type="http://schemas.openxmlformats.org/officeDocument/2006/relationships/customXml" Target="../ink/ink1196.xml"/><Relationship Id="rId30" Type="http://schemas.openxmlformats.org/officeDocument/2006/relationships/customXml" Target="../ink/ink1204.xml"/><Relationship Id="rId35" Type="http://schemas.openxmlformats.org/officeDocument/2006/relationships/image" Target="../media/image165.png"/><Relationship Id="rId56" Type="http://schemas.openxmlformats.org/officeDocument/2006/relationships/customXml" Target="../ink/ink1217.xml"/><Relationship Id="rId77" Type="http://schemas.openxmlformats.org/officeDocument/2006/relationships/image" Target="../media/image185.png"/><Relationship Id="rId100" Type="http://schemas.openxmlformats.org/officeDocument/2006/relationships/customXml" Target="../ink/ink1240.xml"/><Relationship Id="rId105" Type="http://schemas.openxmlformats.org/officeDocument/2006/relationships/image" Target="../media/image199.png"/><Relationship Id="rId8" Type="http://schemas.openxmlformats.org/officeDocument/2006/relationships/customXml" Target="../ink/ink1193.xml"/><Relationship Id="rId51" Type="http://schemas.openxmlformats.org/officeDocument/2006/relationships/image" Target="../media/image173.png"/><Relationship Id="rId72" Type="http://schemas.openxmlformats.org/officeDocument/2006/relationships/customXml" Target="../ink/ink1226.xml"/><Relationship Id="rId93" Type="http://schemas.openxmlformats.org/officeDocument/2006/relationships/image" Target="../media/image193.png"/><Relationship Id="rId98" Type="http://schemas.openxmlformats.org/officeDocument/2006/relationships/customXml" Target="../ink/ink1239.xml"/><Relationship Id="rId121" Type="http://schemas.openxmlformats.org/officeDocument/2006/relationships/image" Target="../media/image207.png"/><Relationship Id="rId3" Type="http://schemas.openxmlformats.org/officeDocument/2006/relationships/image" Target="../media/image150.png"/><Relationship Id="rId25" Type="http://schemas.openxmlformats.org/officeDocument/2006/relationships/image" Target="../media/image160.png"/><Relationship Id="rId46" Type="http://schemas.openxmlformats.org/officeDocument/2006/relationships/customXml" Target="../ink/ink1212.xml"/><Relationship Id="rId67" Type="http://schemas.openxmlformats.org/officeDocument/2006/relationships/customXml" Target="../ink/ink1223.xml"/><Relationship Id="rId116" Type="http://schemas.openxmlformats.org/officeDocument/2006/relationships/customXml" Target="../ink/ink1248.xml"/><Relationship Id="rId20" Type="http://schemas.openxmlformats.org/officeDocument/2006/relationships/customXml" Target="../ink/ink1199.xml"/><Relationship Id="rId41" Type="http://schemas.openxmlformats.org/officeDocument/2006/relationships/image" Target="../media/image168.png"/><Relationship Id="rId62" Type="http://schemas.openxmlformats.org/officeDocument/2006/relationships/customXml" Target="../ink/ink1220.xml"/><Relationship Id="rId83" Type="http://schemas.openxmlformats.org/officeDocument/2006/relationships/image" Target="../media/image188.png"/><Relationship Id="rId88" Type="http://schemas.openxmlformats.org/officeDocument/2006/relationships/customXml" Target="../ink/ink1234.xml"/><Relationship Id="rId111" Type="http://schemas.openxmlformats.org/officeDocument/2006/relationships/image" Target="../media/image202.png"/><Relationship Id="rId15" Type="http://schemas.openxmlformats.org/officeDocument/2006/relationships/image" Target="../media/image155.png"/><Relationship Id="rId36" Type="http://schemas.openxmlformats.org/officeDocument/2006/relationships/customXml" Target="../ink/ink1207.xml"/><Relationship Id="rId57" Type="http://schemas.openxmlformats.org/officeDocument/2006/relationships/image" Target="../media/image176.png"/><Relationship Id="rId106" Type="http://schemas.openxmlformats.org/officeDocument/2006/relationships/customXml" Target="../ink/ink1243.xml"/><Relationship Id="rId10" Type="http://schemas.openxmlformats.org/officeDocument/2006/relationships/customXml" Target="../ink/ink1194.xml"/><Relationship Id="rId31" Type="http://schemas.openxmlformats.org/officeDocument/2006/relationships/image" Target="../media/image163.png"/><Relationship Id="rId52" Type="http://schemas.openxmlformats.org/officeDocument/2006/relationships/customXml" Target="../ink/ink1215.xml"/><Relationship Id="rId73" Type="http://schemas.openxmlformats.org/officeDocument/2006/relationships/image" Target="../media/image183.png"/><Relationship Id="rId78" Type="http://schemas.openxmlformats.org/officeDocument/2006/relationships/customXml" Target="../ink/ink1229.xml"/><Relationship Id="rId94" Type="http://schemas.openxmlformats.org/officeDocument/2006/relationships/customXml" Target="../ink/ink1237.xml"/><Relationship Id="rId99" Type="http://schemas.openxmlformats.org/officeDocument/2006/relationships/image" Target="../media/image196.png"/><Relationship Id="rId101" Type="http://schemas.openxmlformats.org/officeDocument/2006/relationships/image" Target="../media/image197.png"/></Relationships>
</file>

<file path=ppt/slides/_rels/slide3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05.png"/><Relationship Id="rId21" Type="http://schemas.openxmlformats.org/officeDocument/2006/relationships/image" Target="../media/image158.png"/><Relationship Id="rId42" Type="http://schemas.openxmlformats.org/officeDocument/2006/relationships/customXml" Target="../ink/ink1271.xml"/><Relationship Id="rId47" Type="http://schemas.openxmlformats.org/officeDocument/2006/relationships/image" Target="../media/image171.png"/><Relationship Id="rId63" Type="http://schemas.openxmlformats.org/officeDocument/2006/relationships/image" Target="../media/image179.png"/><Relationship Id="rId68" Type="http://schemas.openxmlformats.org/officeDocument/2006/relationships/image" Target="../media/image181.png"/><Relationship Id="rId84" Type="http://schemas.openxmlformats.org/officeDocument/2006/relationships/customXml" Target="../ink/ink1293.xml"/><Relationship Id="rId89" Type="http://schemas.openxmlformats.org/officeDocument/2006/relationships/image" Target="../media/image191.png"/><Relationship Id="rId112" Type="http://schemas.openxmlformats.org/officeDocument/2006/relationships/customXml" Target="../ink/ink1307.xml"/><Relationship Id="rId16" Type="http://schemas.openxmlformats.org/officeDocument/2006/relationships/customXml" Target="../ink/ink1258.xml"/><Relationship Id="rId107" Type="http://schemas.openxmlformats.org/officeDocument/2006/relationships/image" Target="../media/image200.png"/><Relationship Id="rId11" Type="http://schemas.openxmlformats.org/officeDocument/2006/relationships/image" Target="../media/image5310.png"/><Relationship Id="rId32" Type="http://schemas.openxmlformats.org/officeDocument/2006/relationships/customXml" Target="../ink/ink1266.xml"/><Relationship Id="rId37" Type="http://schemas.openxmlformats.org/officeDocument/2006/relationships/image" Target="../media/image166.png"/><Relationship Id="rId53" Type="http://schemas.openxmlformats.org/officeDocument/2006/relationships/image" Target="../media/image174.png"/><Relationship Id="rId58" Type="http://schemas.openxmlformats.org/officeDocument/2006/relationships/customXml" Target="../ink/ink1279.xml"/><Relationship Id="rId74" Type="http://schemas.openxmlformats.org/officeDocument/2006/relationships/customXml" Target="../ink/ink1288.xml"/><Relationship Id="rId79" Type="http://schemas.openxmlformats.org/officeDocument/2006/relationships/image" Target="../media/image186.png"/><Relationship Id="rId102" Type="http://schemas.openxmlformats.org/officeDocument/2006/relationships/customXml" Target="../ink/ink1302.xml"/><Relationship Id="rId123" Type="http://schemas.openxmlformats.org/officeDocument/2006/relationships/image" Target="../media/image208.png"/><Relationship Id="rId128" Type="http://schemas.openxmlformats.org/officeDocument/2006/relationships/customXml" Target="../ink/ink1315.xml"/><Relationship Id="rId5" Type="http://schemas.openxmlformats.org/officeDocument/2006/relationships/image" Target="../media/image151.png"/><Relationship Id="rId90" Type="http://schemas.openxmlformats.org/officeDocument/2006/relationships/customXml" Target="../ink/ink1296.xml"/><Relationship Id="rId95" Type="http://schemas.openxmlformats.org/officeDocument/2006/relationships/image" Target="../media/image194.png"/><Relationship Id="rId22" Type="http://schemas.openxmlformats.org/officeDocument/2006/relationships/customXml" Target="../ink/ink1261.xml"/><Relationship Id="rId27" Type="http://schemas.openxmlformats.org/officeDocument/2006/relationships/image" Target="../media/image161.png"/><Relationship Id="rId43" Type="http://schemas.openxmlformats.org/officeDocument/2006/relationships/image" Target="../media/image169.png"/><Relationship Id="rId48" Type="http://schemas.openxmlformats.org/officeDocument/2006/relationships/customXml" Target="../ink/ink1274.xml"/><Relationship Id="rId64" Type="http://schemas.openxmlformats.org/officeDocument/2006/relationships/customXml" Target="../ink/ink1282.xml"/><Relationship Id="rId69" Type="http://schemas.openxmlformats.org/officeDocument/2006/relationships/customXml" Target="../ink/ink1285.xml"/><Relationship Id="rId113" Type="http://schemas.openxmlformats.org/officeDocument/2006/relationships/image" Target="../media/image203.png"/><Relationship Id="rId118" Type="http://schemas.openxmlformats.org/officeDocument/2006/relationships/customXml" Target="../ink/ink1310.xml"/><Relationship Id="rId80" Type="http://schemas.openxmlformats.org/officeDocument/2006/relationships/customXml" Target="../ink/ink1291.xml"/><Relationship Id="rId85" Type="http://schemas.openxmlformats.org/officeDocument/2006/relationships/image" Target="../media/image189.png"/><Relationship Id="rId12" Type="http://schemas.openxmlformats.org/officeDocument/2006/relationships/customXml" Target="../ink/ink1256.xml"/><Relationship Id="rId17" Type="http://schemas.openxmlformats.org/officeDocument/2006/relationships/image" Target="../media/image156.png"/><Relationship Id="rId33" Type="http://schemas.openxmlformats.org/officeDocument/2006/relationships/image" Target="../media/image164.png"/><Relationship Id="rId38" Type="http://schemas.openxmlformats.org/officeDocument/2006/relationships/customXml" Target="../ink/ink1269.xml"/><Relationship Id="rId59" Type="http://schemas.openxmlformats.org/officeDocument/2006/relationships/image" Target="../media/image177.png"/><Relationship Id="rId103" Type="http://schemas.openxmlformats.org/officeDocument/2006/relationships/image" Target="../media/image198.png"/><Relationship Id="rId108" Type="http://schemas.openxmlformats.org/officeDocument/2006/relationships/customXml" Target="../ink/ink1305.xml"/><Relationship Id="rId124" Type="http://schemas.openxmlformats.org/officeDocument/2006/relationships/customXml" Target="../ink/ink1313.xml"/><Relationship Id="rId129" Type="http://schemas.openxmlformats.org/officeDocument/2006/relationships/image" Target="../media/image211.png"/><Relationship Id="rId54" Type="http://schemas.openxmlformats.org/officeDocument/2006/relationships/customXml" Target="../ink/ink1277.xml"/><Relationship Id="rId70" Type="http://schemas.openxmlformats.org/officeDocument/2006/relationships/image" Target="../media/image182.png"/><Relationship Id="rId75" Type="http://schemas.openxmlformats.org/officeDocument/2006/relationships/image" Target="../media/image184.png"/><Relationship Id="rId91" Type="http://schemas.openxmlformats.org/officeDocument/2006/relationships/image" Target="../media/image192.png"/><Relationship Id="rId96" Type="http://schemas.openxmlformats.org/officeDocument/2006/relationships/customXml" Target="../ink/ink129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53.xml"/><Relationship Id="rId23" Type="http://schemas.openxmlformats.org/officeDocument/2006/relationships/image" Target="../media/image159.png"/><Relationship Id="rId28" Type="http://schemas.openxmlformats.org/officeDocument/2006/relationships/customXml" Target="../ink/ink1264.xml"/><Relationship Id="rId49" Type="http://schemas.openxmlformats.org/officeDocument/2006/relationships/image" Target="../media/image172.png"/><Relationship Id="rId114" Type="http://schemas.openxmlformats.org/officeDocument/2006/relationships/customXml" Target="../ink/ink1308.xml"/><Relationship Id="rId119" Type="http://schemas.openxmlformats.org/officeDocument/2006/relationships/image" Target="../media/image206.png"/><Relationship Id="rId44" Type="http://schemas.openxmlformats.org/officeDocument/2006/relationships/customXml" Target="../ink/ink1272.xml"/><Relationship Id="rId60" Type="http://schemas.openxmlformats.org/officeDocument/2006/relationships/customXml" Target="../ink/ink1280.xml"/><Relationship Id="rId65" Type="http://schemas.openxmlformats.org/officeDocument/2006/relationships/customXml" Target="../ink/ink1283.xml"/><Relationship Id="rId81" Type="http://schemas.openxmlformats.org/officeDocument/2006/relationships/image" Target="../media/image187.png"/><Relationship Id="rId86" Type="http://schemas.openxmlformats.org/officeDocument/2006/relationships/customXml" Target="../ink/ink1294.xml"/><Relationship Id="rId130" Type="http://schemas.openxmlformats.org/officeDocument/2006/relationships/customXml" Target="../ink/ink1316.xml"/><Relationship Id="rId13" Type="http://schemas.openxmlformats.org/officeDocument/2006/relationships/image" Target="../media/image154.png"/><Relationship Id="rId18" Type="http://schemas.openxmlformats.org/officeDocument/2006/relationships/customXml" Target="../ink/ink1259.xml"/><Relationship Id="rId39" Type="http://schemas.openxmlformats.org/officeDocument/2006/relationships/image" Target="../media/image167.png"/><Relationship Id="rId109" Type="http://schemas.openxmlformats.org/officeDocument/2006/relationships/image" Target="../media/image201.png"/><Relationship Id="rId34" Type="http://schemas.openxmlformats.org/officeDocument/2006/relationships/customXml" Target="../ink/ink1267.xml"/><Relationship Id="rId50" Type="http://schemas.openxmlformats.org/officeDocument/2006/relationships/customXml" Target="../ink/ink1275.xml"/><Relationship Id="rId55" Type="http://schemas.openxmlformats.org/officeDocument/2006/relationships/image" Target="../media/image175.png"/><Relationship Id="rId76" Type="http://schemas.openxmlformats.org/officeDocument/2006/relationships/customXml" Target="../ink/ink1289.xml"/><Relationship Id="rId97" Type="http://schemas.openxmlformats.org/officeDocument/2006/relationships/image" Target="../media/image195.png"/><Relationship Id="rId104" Type="http://schemas.openxmlformats.org/officeDocument/2006/relationships/customXml" Target="../ink/ink1303.xml"/><Relationship Id="rId120" Type="http://schemas.openxmlformats.org/officeDocument/2006/relationships/customXml" Target="../ink/ink1311.xml"/><Relationship Id="rId125" Type="http://schemas.openxmlformats.org/officeDocument/2006/relationships/image" Target="../media/image209.png"/><Relationship Id="rId7" Type="http://schemas.openxmlformats.org/officeDocument/2006/relationships/image" Target="../media/image152.png"/><Relationship Id="rId71" Type="http://schemas.openxmlformats.org/officeDocument/2006/relationships/customXml" Target="../ink/ink1286.xml"/><Relationship Id="rId92" Type="http://schemas.openxmlformats.org/officeDocument/2006/relationships/customXml" Target="../ink/ink1297.xml"/><Relationship Id="rId2" Type="http://schemas.openxmlformats.org/officeDocument/2006/relationships/customXml" Target="../ink/ink1251.xml"/><Relationship Id="rId29" Type="http://schemas.openxmlformats.org/officeDocument/2006/relationships/image" Target="../media/image162.png"/><Relationship Id="rId24" Type="http://schemas.openxmlformats.org/officeDocument/2006/relationships/customXml" Target="../ink/ink1262.xml"/><Relationship Id="rId40" Type="http://schemas.openxmlformats.org/officeDocument/2006/relationships/customXml" Target="../ink/ink1270.xml"/><Relationship Id="rId45" Type="http://schemas.openxmlformats.org/officeDocument/2006/relationships/image" Target="../media/image170.png"/><Relationship Id="rId66" Type="http://schemas.openxmlformats.org/officeDocument/2006/relationships/image" Target="../media/image180.png"/><Relationship Id="rId87" Type="http://schemas.openxmlformats.org/officeDocument/2006/relationships/image" Target="../media/image190.png"/><Relationship Id="rId110" Type="http://schemas.openxmlformats.org/officeDocument/2006/relationships/customXml" Target="../ink/ink1306.xml"/><Relationship Id="rId115" Type="http://schemas.openxmlformats.org/officeDocument/2006/relationships/image" Target="../media/image204.png"/><Relationship Id="rId131" Type="http://schemas.openxmlformats.org/officeDocument/2006/relationships/image" Target="../media/image212.png"/><Relationship Id="rId61" Type="http://schemas.openxmlformats.org/officeDocument/2006/relationships/image" Target="../media/image178.png"/><Relationship Id="rId82" Type="http://schemas.openxmlformats.org/officeDocument/2006/relationships/customXml" Target="../ink/ink1292.xml"/><Relationship Id="rId19" Type="http://schemas.openxmlformats.org/officeDocument/2006/relationships/image" Target="../media/image157.png"/><Relationship Id="rId14" Type="http://schemas.openxmlformats.org/officeDocument/2006/relationships/customXml" Target="../ink/ink1257.xml"/><Relationship Id="rId30" Type="http://schemas.openxmlformats.org/officeDocument/2006/relationships/customXml" Target="../ink/ink1265.xml"/><Relationship Id="rId35" Type="http://schemas.openxmlformats.org/officeDocument/2006/relationships/image" Target="../media/image165.png"/><Relationship Id="rId56" Type="http://schemas.openxmlformats.org/officeDocument/2006/relationships/customXml" Target="../ink/ink1278.xml"/><Relationship Id="rId77" Type="http://schemas.openxmlformats.org/officeDocument/2006/relationships/image" Target="../media/image185.png"/><Relationship Id="rId100" Type="http://schemas.openxmlformats.org/officeDocument/2006/relationships/customXml" Target="../ink/ink1301.xml"/><Relationship Id="rId105" Type="http://schemas.openxmlformats.org/officeDocument/2006/relationships/image" Target="../media/image199.png"/><Relationship Id="rId126" Type="http://schemas.openxmlformats.org/officeDocument/2006/relationships/customXml" Target="../ink/ink1314.xml"/><Relationship Id="rId8" Type="http://schemas.openxmlformats.org/officeDocument/2006/relationships/customXml" Target="../ink/ink1254.xml"/><Relationship Id="rId51" Type="http://schemas.openxmlformats.org/officeDocument/2006/relationships/image" Target="../media/image173.png"/><Relationship Id="rId72" Type="http://schemas.openxmlformats.org/officeDocument/2006/relationships/customXml" Target="../ink/ink1287.xml"/><Relationship Id="rId93" Type="http://schemas.openxmlformats.org/officeDocument/2006/relationships/image" Target="../media/image193.png"/><Relationship Id="rId98" Type="http://schemas.openxmlformats.org/officeDocument/2006/relationships/customXml" Target="../ink/ink1300.xml"/><Relationship Id="rId121" Type="http://schemas.openxmlformats.org/officeDocument/2006/relationships/image" Target="../media/image207.png"/><Relationship Id="rId3" Type="http://schemas.openxmlformats.org/officeDocument/2006/relationships/image" Target="../media/image150.png"/><Relationship Id="rId25" Type="http://schemas.openxmlformats.org/officeDocument/2006/relationships/image" Target="../media/image160.png"/><Relationship Id="rId46" Type="http://schemas.openxmlformats.org/officeDocument/2006/relationships/customXml" Target="../ink/ink1273.xml"/><Relationship Id="rId67" Type="http://schemas.openxmlformats.org/officeDocument/2006/relationships/customXml" Target="../ink/ink1284.xml"/><Relationship Id="rId116" Type="http://schemas.openxmlformats.org/officeDocument/2006/relationships/customXml" Target="../ink/ink1309.xml"/><Relationship Id="rId20" Type="http://schemas.openxmlformats.org/officeDocument/2006/relationships/customXml" Target="../ink/ink1260.xml"/><Relationship Id="rId41" Type="http://schemas.openxmlformats.org/officeDocument/2006/relationships/image" Target="../media/image168.png"/><Relationship Id="rId62" Type="http://schemas.openxmlformats.org/officeDocument/2006/relationships/customXml" Target="../ink/ink1281.xml"/><Relationship Id="rId83" Type="http://schemas.openxmlformats.org/officeDocument/2006/relationships/image" Target="../media/image188.png"/><Relationship Id="rId88" Type="http://schemas.openxmlformats.org/officeDocument/2006/relationships/customXml" Target="../ink/ink1295.xml"/><Relationship Id="rId111" Type="http://schemas.openxmlformats.org/officeDocument/2006/relationships/image" Target="../media/image202.png"/><Relationship Id="rId15" Type="http://schemas.openxmlformats.org/officeDocument/2006/relationships/image" Target="../media/image155.png"/><Relationship Id="rId36" Type="http://schemas.openxmlformats.org/officeDocument/2006/relationships/customXml" Target="../ink/ink1268.xml"/><Relationship Id="rId57" Type="http://schemas.openxmlformats.org/officeDocument/2006/relationships/image" Target="../media/image176.png"/><Relationship Id="rId106" Type="http://schemas.openxmlformats.org/officeDocument/2006/relationships/customXml" Target="../ink/ink1304.xml"/><Relationship Id="rId127" Type="http://schemas.openxmlformats.org/officeDocument/2006/relationships/image" Target="../media/image210.png"/><Relationship Id="rId10" Type="http://schemas.openxmlformats.org/officeDocument/2006/relationships/customXml" Target="../ink/ink1255.xml"/><Relationship Id="rId31" Type="http://schemas.openxmlformats.org/officeDocument/2006/relationships/image" Target="../media/image163.png"/><Relationship Id="rId52" Type="http://schemas.openxmlformats.org/officeDocument/2006/relationships/customXml" Target="../ink/ink1276.xml"/><Relationship Id="rId73" Type="http://schemas.openxmlformats.org/officeDocument/2006/relationships/image" Target="../media/image183.png"/><Relationship Id="rId78" Type="http://schemas.openxmlformats.org/officeDocument/2006/relationships/customXml" Target="../ink/ink1290.xml"/><Relationship Id="rId94" Type="http://schemas.openxmlformats.org/officeDocument/2006/relationships/customXml" Target="../ink/ink1298.xml"/><Relationship Id="rId99" Type="http://schemas.openxmlformats.org/officeDocument/2006/relationships/image" Target="../media/image196.png"/><Relationship Id="rId101" Type="http://schemas.openxmlformats.org/officeDocument/2006/relationships/image" Target="../media/image197.png"/><Relationship Id="rId122" Type="http://schemas.openxmlformats.org/officeDocument/2006/relationships/customXml" Target="../ink/ink1312.xml"/><Relationship Id="rId4" Type="http://schemas.openxmlformats.org/officeDocument/2006/relationships/customXml" Target="../ink/ink1252.xml"/><Relationship Id="rId9" Type="http://schemas.openxmlformats.org/officeDocument/2006/relationships/image" Target="../media/image153.png"/><Relationship Id="rId26" Type="http://schemas.openxmlformats.org/officeDocument/2006/relationships/customXml" Target="../ink/ink1263.xml"/></Relationships>
</file>

<file path=ppt/slides/_rels/slide3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05.png"/><Relationship Id="rId21" Type="http://schemas.openxmlformats.org/officeDocument/2006/relationships/image" Target="../media/image158.png"/><Relationship Id="rId42" Type="http://schemas.openxmlformats.org/officeDocument/2006/relationships/customXml" Target="../ink/ink1337.xml"/><Relationship Id="rId63" Type="http://schemas.openxmlformats.org/officeDocument/2006/relationships/image" Target="../media/image179.png"/><Relationship Id="rId84" Type="http://schemas.openxmlformats.org/officeDocument/2006/relationships/customXml" Target="../ink/ink1359.xml"/><Relationship Id="rId138" Type="http://schemas.openxmlformats.org/officeDocument/2006/relationships/customXml" Target="../ink/ink1386.xml"/><Relationship Id="rId107" Type="http://schemas.openxmlformats.org/officeDocument/2006/relationships/image" Target="../media/image200.png"/><Relationship Id="rId11" Type="http://schemas.openxmlformats.org/officeDocument/2006/relationships/image" Target="../media/image5310.png"/><Relationship Id="rId32" Type="http://schemas.openxmlformats.org/officeDocument/2006/relationships/customXml" Target="../ink/ink1332.xml"/><Relationship Id="rId53" Type="http://schemas.openxmlformats.org/officeDocument/2006/relationships/image" Target="../media/image174.png"/><Relationship Id="rId74" Type="http://schemas.openxmlformats.org/officeDocument/2006/relationships/customXml" Target="../ink/ink1354.xml"/><Relationship Id="rId128" Type="http://schemas.openxmlformats.org/officeDocument/2006/relationships/customXml" Target="../ink/ink1381.xml"/><Relationship Id="rId149" Type="http://schemas.openxmlformats.org/officeDocument/2006/relationships/image" Target="../media/image221.png"/><Relationship Id="rId5" Type="http://schemas.openxmlformats.org/officeDocument/2006/relationships/image" Target="../media/image151.png"/><Relationship Id="rId95" Type="http://schemas.openxmlformats.org/officeDocument/2006/relationships/image" Target="../media/image194.png"/><Relationship Id="rId22" Type="http://schemas.openxmlformats.org/officeDocument/2006/relationships/customXml" Target="../ink/ink1327.xml"/><Relationship Id="rId27" Type="http://schemas.openxmlformats.org/officeDocument/2006/relationships/image" Target="../media/image161.png"/><Relationship Id="rId43" Type="http://schemas.openxmlformats.org/officeDocument/2006/relationships/image" Target="../media/image169.png"/><Relationship Id="rId48" Type="http://schemas.openxmlformats.org/officeDocument/2006/relationships/customXml" Target="../ink/ink1340.xml"/><Relationship Id="rId64" Type="http://schemas.openxmlformats.org/officeDocument/2006/relationships/customXml" Target="../ink/ink1348.xml"/><Relationship Id="rId69" Type="http://schemas.openxmlformats.org/officeDocument/2006/relationships/customXml" Target="../ink/ink1351.xml"/><Relationship Id="rId113" Type="http://schemas.openxmlformats.org/officeDocument/2006/relationships/image" Target="../media/image203.png"/><Relationship Id="rId118" Type="http://schemas.openxmlformats.org/officeDocument/2006/relationships/customXml" Target="../ink/ink1376.xml"/><Relationship Id="rId134" Type="http://schemas.openxmlformats.org/officeDocument/2006/relationships/customXml" Target="../ink/ink1384.xml"/><Relationship Id="rId139" Type="http://schemas.openxmlformats.org/officeDocument/2006/relationships/image" Target="../media/image216.png"/><Relationship Id="rId80" Type="http://schemas.openxmlformats.org/officeDocument/2006/relationships/customXml" Target="../ink/ink1357.xml"/><Relationship Id="rId85" Type="http://schemas.openxmlformats.org/officeDocument/2006/relationships/image" Target="../media/image189.png"/><Relationship Id="rId150" Type="http://schemas.openxmlformats.org/officeDocument/2006/relationships/customXml" Target="../ink/ink1392.xml"/><Relationship Id="rId155" Type="http://schemas.openxmlformats.org/officeDocument/2006/relationships/image" Target="../media/image224.png"/><Relationship Id="rId12" Type="http://schemas.openxmlformats.org/officeDocument/2006/relationships/customXml" Target="../ink/ink1322.xml"/><Relationship Id="rId17" Type="http://schemas.openxmlformats.org/officeDocument/2006/relationships/image" Target="../media/image156.png"/><Relationship Id="rId33" Type="http://schemas.openxmlformats.org/officeDocument/2006/relationships/image" Target="../media/image164.png"/><Relationship Id="rId38" Type="http://schemas.openxmlformats.org/officeDocument/2006/relationships/customXml" Target="../ink/ink1335.xml"/><Relationship Id="rId59" Type="http://schemas.openxmlformats.org/officeDocument/2006/relationships/image" Target="../media/image177.png"/><Relationship Id="rId103" Type="http://schemas.openxmlformats.org/officeDocument/2006/relationships/image" Target="../media/image198.png"/><Relationship Id="rId108" Type="http://schemas.openxmlformats.org/officeDocument/2006/relationships/customXml" Target="../ink/ink1371.xml"/><Relationship Id="rId124" Type="http://schemas.openxmlformats.org/officeDocument/2006/relationships/customXml" Target="../ink/ink1379.xml"/><Relationship Id="rId129" Type="http://schemas.openxmlformats.org/officeDocument/2006/relationships/image" Target="../media/image211.png"/><Relationship Id="rId54" Type="http://schemas.openxmlformats.org/officeDocument/2006/relationships/customXml" Target="../ink/ink1343.xml"/><Relationship Id="rId70" Type="http://schemas.openxmlformats.org/officeDocument/2006/relationships/image" Target="../media/image182.png"/><Relationship Id="rId75" Type="http://schemas.openxmlformats.org/officeDocument/2006/relationships/image" Target="../media/image184.png"/><Relationship Id="rId91" Type="http://schemas.openxmlformats.org/officeDocument/2006/relationships/image" Target="../media/image192.png"/><Relationship Id="rId96" Type="http://schemas.openxmlformats.org/officeDocument/2006/relationships/customXml" Target="../ink/ink1365.xml"/><Relationship Id="rId140" Type="http://schemas.openxmlformats.org/officeDocument/2006/relationships/customXml" Target="../ink/ink1387.xml"/><Relationship Id="rId145" Type="http://schemas.openxmlformats.org/officeDocument/2006/relationships/image" Target="../media/image21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19.xml"/><Relationship Id="rId23" Type="http://schemas.openxmlformats.org/officeDocument/2006/relationships/image" Target="../media/image159.png"/><Relationship Id="rId28" Type="http://schemas.openxmlformats.org/officeDocument/2006/relationships/customXml" Target="../ink/ink1330.xml"/><Relationship Id="rId49" Type="http://schemas.openxmlformats.org/officeDocument/2006/relationships/image" Target="../media/image172.png"/><Relationship Id="rId114" Type="http://schemas.openxmlformats.org/officeDocument/2006/relationships/customXml" Target="../ink/ink1374.xml"/><Relationship Id="rId119" Type="http://schemas.openxmlformats.org/officeDocument/2006/relationships/image" Target="../media/image206.png"/><Relationship Id="rId44" Type="http://schemas.openxmlformats.org/officeDocument/2006/relationships/customXml" Target="../ink/ink1338.xml"/><Relationship Id="rId60" Type="http://schemas.openxmlformats.org/officeDocument/2006/relationships/customXml" Target="../ink/ink1346.xml"/><Relationship Id="rId65" Type="http://schemas.openxmlformats.org/officeDocument/2006/relationships/customXml" Target="../ink/ink1349.xml"/><Relationship Id="rId81" Type="http://schemas.openxmlformats.org/officeDocument/2006/relationships/image" Target="../media/image187.png"/><Relationship Id="rId86" Type="http://schemas.openxmlformats.org/officeDocument/2006/relationships/customXml" Target="../ink/ink1360.xml"/><Relationship Id="rId130" Type="http://schemas.openxmlformats.org/officeDocument/2006/relationships/customXml" Target="../ink/ink1382.xml"/><Relationship Id="rId135" Type="http://schemas.openxmlformats.org/officeDocument/2006/relationships/image" Target="../media/image214.png"/><Relationship Id="rId151" Type="http://schemas.openxmlformats.org/officeDocument/2006/relationships/image" Target="../media/image222.png"/><Relationship Id="rId13" Type="http://schemas.openxmlformats.org/officeDocument/2006/relationships/image" Target="../media/image154.png"/><Relationship Id="rId18" Type="http://schemas.openxmlformats.org/officeDocument/2006/relationships/customXml" Target="../ink/ink1325.xml"/><Relationship Id="rId39" Type="http://schemas.openxmlformats.org/officeDocument/2006/relationships/image" Target="../media/image167.png"/><Relationship Id="rId109" Type="http://schemas.openxmlformats.org/officeDocument/2006/relationships/image" Target="../media/image201.png"/><Relationship Id="rId34" Type="http://schemas.openxmlformats.org/officeDocument/2006/relationships/customXml" Target="../ink/ink1333.xml"/><Relationship Id="rId50" Type="http://schemas.openxmlformats.org/officeDocument/2006/relationships/customXml" Target="../ink/ink1341.xml"/><Relationship Id="rId55" Type="http://schemas.openxmlformats.org/officeDocument/2006/relationships/image" Target="../media/image175.png"/><Relationship Id="rId76" Type="http://schemas.openxmlformats.org/officeDocument/2006/relationships/customXml" Target="../ink/ink1355.xml"/><Relationship Id="rId97" Type="http://schemas.openxmlformats.org/officeDocument/2006/relationships/image" Target="../media/image195.png"/><Relationship Id="rId104" Type="http://schemas.openxmlformats.org/officeDocument/2006/relationships/customXml" Target="../ink/ink1369.xml"/><Relationship Id="rId120" Type="http://schemas.openxmlformats.org/officeDocument/2006/relationships/customXml" Target="../ink/ink1377.xml"/><Relationship Id="rId125" Type="http://schemas.openxmlformats.org/officeDocument/2006/relationships/image" Target="../media/image209.png"/><Relationship Id="rId141" Type="http://schemas.openxmlformats.org/officeDocument/2006/relationships/image" Target="../media/image217.png"/><Relationship Id="rId146" Type="http://schemas.openxmlformats.org/officeDocument/2006/relationships/customXml" Target="../ink/ink1390.xml"/><Relationship Id="rId7" Type="http://schemas.openxmlformats.org/officeDocument/2006/relationships/image" Target="../media/image152.png"/><Relationship Id="rId71" Type="http://schemas.openxmlformats.org/officeDocument/2006/relationships/customXml" Target="../ink/ink1352.xml"/><Relationship Id="rId92" Type="http://schemas.openxmlformats.org/officeDocument/2006/relationships/customXml" Target="../ink/ink1363.xml"/><Relationship Id="rId2" Type="http://schemas.openxmlformats.org/officeDocument/2006/relationships/customXml" Target="../ink/ink1317.xml"/><Relationship Id="rId29" Type="http://schemas.openxmlformats.org/officeDocument/2006/relationships/image" Target="../media/image162.png"/><Relationship Id="rId24" Type="http://schemas.openxmlformats.org/officeDocument/2006/relationships/customXml" Target="../ink/ink1328.xml"/><Relationship Id="rId40" Type="http://schemas.openxmlformats.org/officeDocument/2006/relationships/customXml" Target="../ink/ink1336.xml"/><Relationship Id="rId45" Type="http://schemas.openxmlformats.org/officeDocument/2006/relationships/image" Target="../media/image170.png"/><Relationship Id="rId66" Type="http://schemas.openxmlformats.org/officeDocument/2006/relationships/image" Target="../media/image180.png"/><Relationship Id="rId87" Type="http://schemas.openxmlformats.org/officeDocument/2006/relationships/image" Target="../media/image190.png"/><Relationship Id="rId110" Type="http://schemas.openxmlformats.org/officeDocument/2006/relationships/customXml" Target="../ink/ink1372.xml"/><Relationship Id="rId115" Type="http://schemas.openxmlformats.org/officeDocument/2006/relationships/image" Target="../media/image204.png"/><Relationship Id="rId131" Type="http://schemas.openxmlformats.org/officeDocument/2006/relationships/image" Target="../media/image212.png"/><Relationship Id="rId136" Type="http://schemas.openxmlformats.org/officeDocument/2006/relationships/customXml" Target="../ink/ink1385.xml"/><Relationship Id="rId61" Type="http://schemas.openxmlformats.org/officeDocument/2006/relationships/image" Target="../media/image178.png"/><Relationship Id="rId82" Type="http://schemas.openxmlformats.org/officeDocument/2006/relationships/customXml" Target="../ink/ink1358.xml"/><Relationship Id="rId152" Type="http://schemas.openxmlformats.org/officeDocument/2006/relationships/customXml" Target="../ink/ink1393.xml"/><Relationship Id="rId19" Type="http://schemas.openxmlformats.org/officeDocument/2006/relationships/image" Target="../media/image157.png"/><Relationship Id="rId14" Type="http://schemas.openxmlformats.org/officeDocument/2006/relationships/customXml" Target="../ink/ink1323.xml"/><Relationship Id="rId30" Type="http://schemas.openxmlformats.org/officeDocument/2006/relationships/customXml" Target="../ink/ink1331.xml"/><Relationship Id="rId35" Type="http://schemas.openxmlformats.org/officeDocument/2006/relationships/image" Target="../media/image165.png"/><Relationship Id="rId56" Type="http://schemas.openxmlformats.org/officeDocument/2006/relationships/customXml" Target="../ink/ink1344.xml"/><Relationship Id="rId77" Type="http://schemas.openxmlformats.org/officeDocument/2006/relationships/image" Target="../media/image185.png"/><Relationship Id="rId100" Type="http://schemas.openxmlformats.org/officeDocument/2006/relationships/customXml" Target="../ink/ink1367.xml"/><Relationship Id="rId105" Type="http://schemas.openxmlformats.org/officeDocument/2006/relationships/image" Target="../media/image199.png"/><Relationship Id="rId126" Type="http://schemas.openxmlformats.org/officeDocument/2006/relationships/customXml" Target="../ink/ink1380.xml"/><Relationship Id="rId147" Type="http://schemas.openxmlformats.org/officeDocument/2006/relationships/image" Target="../media/image220.png"/><Relationship Id="rId8" Type="http://schemas.openxmlformats.org/officeDocument/2006/relationships/customXml" Target="../ink/ink1320.xml"/><Relationship Id="rId51" Type="http://schemas.openxmlformats.org/officeDocument/2006/relationships/image" Target="../media/image173.png"/><Relationship Id="rId72" Type="http://schemas.openxmlformats.org/officeDocument/2006/relationships/customXml" Target="../ink/ink1353.xml"/><Relationship Id="rId93" Type="http://schemas.openxmlformats.org/officeDocument/2006/relationships/image" Target="../media/image193.png"/><Relationship Id="rId98" Type="http://schemas.openxmlformats.org/officeDocument/2006/relationships/customXml" Target="../ink/ink1366.xml"/><Relationship Id="rId121" Type="http://schemas.openxmlformats.org/officeDocument/2006/relationships/image" Target="../media/image207.png"/><Relationship Id="rId142" Type="http://schemas.openxmlformats.org/officeDocument/2006/relationships/customXml" Target="../ink/ink1388.xml"/><Relationship Id="rId3" Type="http://schemas.openxmlformats.org/officeDocument/2006/relationships/image" Target="../media/image150.png"/><Relationship Id="rId25" Type="http://schemas.openxmlformats.org/officeDocument/2006/relationships/image" Target="../media/image160.png"/><Relationship Id="rId46" Type="http://schemas.openxmlformats.org/officeDocument/2006/relationships/customXml" Target="../ink/ink1339.xml"/><Relationship Id="rId67" Type="http://schemas.openxmlformats.org/officeDocument/2006/relationships/customXml" Target="../ink/ink1350.xml"/><Relationship Id="rId116" Type="http://schemas.openxmlformats.org/officeDocument/2006/relationships/customXml" Target="../ink/ink1375.xml"/><Relationship Id="rId137" Type="http://schemas.openxmlformats.org/officeDocument/2006/relationships/image" Target="../media/image215.png"/><Relationship Id="rId20" Type="http://schemas.openxmlformats.org/officeDocument/2006/relationships/customXml" Target="../ink/ink1326.xml"/><Relationship Id="rId41" Type="http://schemas.openxmlformats.org/officeDocument/2006/relationships/image" Target="../media/image168.png"/><Relationship Id="rId62" Type="http://schemas.openxmlformats.org/officeDocument/2006/relationships/customXml" Target="../ink/ink1347.xml"/><Relationship Id="rId83" Type="http://schemas.openxmlformats.org/officeDocument/2006/relationships/image" Target="../media/image188.png"/><Relationship Id="rId88" Type="http://schemas.openxmlformats.org/officeDocument/2006/relationships/customXml" Target="../ink/ink1361.xml"/><Relationship Id="rId111" Type="http://schemas.openxmlformats.org/officeDocument/2006/relationships/image" Target="../media/image202.png"/><Relationship Id="rId132" Type="http://schemas.openxmlformats.org/officeDocument/2006/relationships/customXml" Target="../ink/ink1383.xml"/><Relationship Id="rId153" Type="http://schemas.openxmlformats.org/officeDocument/2006/relationships/image" Target="../media/image223.png"/><Relationship Id="rId15" Type="http://schemas.openxmlformats.org/officeDocument/2006/relationships/image" Target="../media/image155.png"/><Relationship Id="rId36" Type="http://schemas.openxmlformats.org/officeDocument/2006/relationships/customXml" Target="../ink/ink1334.xml"/><Relationship Id="rId57" Type="http://schemas.openxmlformats.org/officeDocument/2006/relationships/image" Target="../media/image176.png"/><Relationship Id="rId106" Type="http://schemas.openxmlformats.org/officeDocument/2006/relationships/customXml" Target="../ink/ink1370.xml"/><Relationship Id="rId127" Type="http://schemas.openxmlformats.org/officeDocument/2006/relationships/image" Target="../media/image210.png"/><Relationship Id="rId10" Type="http://schemas.openxmlformats.org/officeDocument/2006/relationships/customXml" Target="../ink/ink1321.xml"/><Relationship Id="rId31" Type="http://schemas.openxmlformats.org/officeDocument/2006/relationships/image" Target="../media/image163.png"/><Relationship Id="rId52" Type="http://schemas.openxmlformats.org/officeDocument/2006/relationships/customXml" Target="../ink/ink1342.xml"/><Relationship Id="rId73" Type="http://schemas.openxmlformats.org/officeDocument/2006/relationships/image" Target="../media/image183.png"/><Relationship Id="rId78" Type="http://schemas.openxmlformats.org/officeDocument/2006/relationships/customXml" Target="../ink/ink1356.xml"/><Relationship Id="rId94" Type="http://schemas.openxmlformats.org/officeDocument/2006/relationships/customXml" Target="../ink/ink1364.xml"/><Relationship Id="rId99" Type="http://schemas.openxmlformats.org/officeDocument/2006/relationships/image" Target="../media/image196.png"/><Relationship Id="rId101" Type="http://schemas.openxmlformats.org/officeDocument/2006/relationships/image" Target="../media/image197.png"/><Relationship Id="rId122" Type="http://schemas.openxmlformats.org/officeDocument/2006/relationships/customXml" Target="../ink/ink1378.xml"/><Relationship Id="rId143" Type="http://schemas.openxmlformats.org/officeDocument/2006/relationships/image" Target="../media/image218.png"/><Relationship Id="rId148" Type="http://schemas.openxmlformats.org/officeDocument/2006/relationships/customXml" Target="../ink/ink1391.xml"/><Relationship Id="rId4" Type="http://schemas.openxmlformats.org/officeDocument/2006/relationships/customXml" Target="../ink/ink1318.xml"/><Relationship Id="rId9" Type="http://schemas.openxmlformats.org/officeDocument/2006/relationships/image" Target="../media/image153.png"/><Relationship Id="rId26" Type="http://schemas.openxmlformats.org/officeDocument/2006/relationships/customXml" Target="../ink/ink1329.xml"/><Relationship Id="rId47" Type="http://schemas.openxmlformats.org/officeDocument/2006/relationships/image" Target="../media/image171.png"/><Relationship Id="rId68" Type="http://schemas.openxmlformats.org/officeDocument/2006/relationships/image" Target="../media/image181.png"/><Relationship Id="rId89" Type="http://schemas.openxmlformats.org/officeDocument/2006/relationships/image" Target="../media/image191.png"/><Relationship Id="rId112" Type="http://schemas.openxmlformats.org/officeDocument/2006/relationships/customXml" Target="../ink/ink1373.xml"/><Relationship Id="rId133" Type="http://schemas.openxmlformats.org/officeDocument/2006/relationships/image" Target="../media/image213.png"/><Relationship Id="rId154" Type="http://schemas.openxmlformats.org/officeDocument/2006/relationships/customXml" Target="../ink/ink1394.xml"/><Relationship Id="rId16" Type="http://schemas.openxmlformats.org/officeDocument/2006/relationships/customXml" Target="../ink/ink1324.xml"/><Relationship Id="rId37" Type="http://schemas.openxmlformats.org/officeDocument/2006/relationships/image" Target="../media/image166.png"/><Relationship Id="rId58" Type="http://schemas.openxmlformats.org/officeDocument/2006/relationships/customXml" Target="../ink/ink1345.xml"/><Relationship Id="rId79" Type="http://schemas.openxmlformats.org/officeDocument/2006/relationships/image" Target="../media/image186.png"/><Relationship Id="rId102" Type="http://schemas.openxmlformats.org/officeDocument/2006/relationships/customXml" Target="../ink/ink1368.xml"/><Relationship Id="rId123" Type="http://schemas.openxmlformats.org/officeDocument/2006/relationships/image" Target="../media/image208.png"/><Relationship Id="rId144" Type="http://schemas.openxmlformats.org/officeDocument/2006/relationships/customXml" Target="../ink/ink1389.xml"/><Relationship Id="rId90" Type="http://schemas.openxmlformats.org/officeDocument/2006/relationships/customXml" Target="../ink/ink1362.xml"/></Relationships>
</file>

<file path=ppt/slides/_rels/slide3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05.png"/><Relationship Id="rId21" Type="http://schemas.openxmlformats.org/officeDocument/2006/relationships/image" Target="../media/image158.png"/><Relationship Id="rId42" Type="http://schemas.openxmlformats.org/officeDocument/2006/relationships/customXml" Target="../ink/ink1415.xml"/><Relationship Id="rId63" Type="http://schemas.openxmlformats.org/officeDocument/2006/relationships/image" Target="../media/image179.png"/><Relationship Id="rId84" Type="http://schemas.openxmlformats.org/officeDocument/2006/relationships/customXml" Target="../ink/ink1437.xml"/><Relationship Id="rId138" Type="http://schemas.openxmlformats.org/officeDocument/2006/relationships/customXml" Target="../ink/ink1464.xml"/><Relationship Id="rId107" Type="http://schemas.openxmlformats.org/officeDocument/2006/relationships/image" Target="../media/image200.png"/><Relationship Id="rId11" Type="http://schemas.openxmlformats.org/officeDocument/2006/relationships/image" Target="../media/image5310.png"/><Relationship Id="rId32" Type="http://schemas.openxmlformats.org/officeDocument/2006/relationships/customXml" Target="../ink/ink1410.xml"/><Relationship Id="rId53" Type="http://schemas.openxmlformats.org/officeDocument/2006/relationships/image" Target="../media/image174.png"/><Relationship Id="rId74" Type="http://schemas.openxmlformats.org/officeDocument/2006/relationships/customXml" Target="../ink/ink1432.xml"/><Relationship Id="rId128" Type="http://schemas.openxmlformats.org/officeDocument/2006/relationships/customXml" Target="../ink/ink1459.xml"/><Relationship Id="rId149" Type="http://schemas.openxmlformats.org/officeDocument/2006/relationships/image" Target="../media/image221.png"/><Relationship Id="rId5" Type="http://schemas.openxmlformats.org/officeDocument/2006/relationships/image" Target="../media/image151.png"/><Relationship Id="rId95" Type="http://schemas.openxmlformats.org/officeDocument/2006/relationships/image" Target="../media/image194.png"/><Relationship Id="rId22" Type="http://schemas.openxmlformats.org/officeDocument/2006/relationships/customXml" Target="../ink/ink1405.xml"/><Relationship Id="rId43" Type="http://schemas.openxmlformats.org/officeDocument/2006/relationships/image" Target="../media/image169.png"/><Relationship Id="rId64" Type="http://schemas.openxmlformats.org/officeDocument/2006/relationships/customXml" Target="../ink/ink1426.xml"/><Relationship Id="rId118" Type="http://schemas.openxmlformats.org/officeDocument/2006/relationships/customXml" Target="../ink/ink1454.xml"/><Relationship Id="rId139" Type="http://schemas.openxmlformats.org/officeDocument/2006/relationships/image" Target="../media/image216.png"/><Relationship Id="rId80" Type="http://schemas.openxmlformats.org/officeDocument/2006/relationships/customXml" Target="../ink/ink1435.xml"/><Relationship Id="rId85" Type="http://schemas.openxmlformats.org/officeDocument/2006/relationships/image" Target="../media/image189.png"/><Relationship Id="rId150" Type="http://schemas.openxmlformats.org/officeDocument/2006/relationships/customXml" Target="../ink/ink1470.xml"/><Relationship Id="rId155" Type="http://schemas.openxmlformats.org/officeDocument/2006/relationships/image" Target="../media/image224.png"/><Relationship Id="rId12" Type="http://schemas.openxmlformats.org/officeDocument/2006/relationships/customXml" Target="../ink/ink1400.xml"/><Relationship Id="rId17" Type="http://schemas.openxmlformats.org/officeDocument/2006/relationships/image" Target="../media/image156.png"/><Relationship Id="rId33" Type="http://schemas.openxmlformats.org/officeDocument/2006/relationships/image" Target="../media/image164.png"/><Relationship Id="rId38" Type="http://schemas.openxmlformats.org/officeDocument/2006/relationships/customXml" Target="../ink/ink1413.xml"/><Relationship Id="rId59" Type="http://schemas.openxmlformats.org/officeDocument/2006/relationships/image" Target="../media/image177.png"/><Relationship Id="rId103" Type="http://schemas.openxmlformats.org/officeDocument/2006/relationships/image" Target="../media/image198.png"/><Relationship Id="rId108" Type="http://schemas.openxmlformats.org/officeDocument/2006/relationships/customXml" Target="../ink/ink1449.xml"/><Relationship Id="rId124" Type="http://schemas.openxmlformats.org/officeDocument/2006/relationships/customXml" Target="../ink/ink1457.xml"/><Relationship Id="rId129" Type="http://schemas.openxmlformats.org/officeDocument/2006/relationships/image" Target="../media/image211.png"/><Relationship Id="rId54" Type="http://schemas.openxmlformats.org/officeDocument/2006/relationships/customXml" Target="../ink/ink1421.xml"/><Relationship Id="rId70" Type="http://schemas.openxmlformats.org/officeDocument/2006/relationships/image" Target="../media/image182.png"/><Relationship Id="rId75" Type="http://schemas.openxmlformats.org/officeDocument/2006/relationships/image" Target="../media/image184.png"/><Relationship Id="rId91" Type="http://schemas.openxmlformats.org/officeDocument/2006/relationships/image" Target="../media/image192.png"/><Relationship Id="rId96" Type="http://schemas.openxmlformats.org/officeDocument/2006/relationships/customXml" Target="../ink/ink1443.xml"/><Relationship Id="rId140" Type="http://schemas.openxmlformats.org/officeDocument/2006/relationships/customXml" Target="../ink/ink1465.xml"/><Relationship Id="rId145" Type="http://schemas.openxmlformats.org/officeDocument/2006/relationships/image" Target="../media/image21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97.xml"/><Relationship Id="rId23" Type="http://schemas.openxmlformats.org/officeDocument/2006/relationships/image" Target="../media/image159.png"/><Relationship Id="rId28" Type="http://schemas.openxmlformats.org/officeDocument/2006/relationships/customXml" Target="../ink/ink1408.xml"/><Relationship Id="rId49" Type="http://schemas.openxmlformats.org/officeDocument/2006/relationships/image" Target="../media/image172.png"/><Relationship Id="rId114" Type="http://schemas.openxmlformats.org/officeDocument/2006/relationships/customXml" Target="../ink/ink1452.xml"/><Relationship Id="rId119" Type="http://schemas.openxmlformats.org/officeDocument/2006/relationships/image" Target="../media/image206.png"/><Relationship Id="rId44" Type="http://schemas.openxmlformats.org/officeDocument/2006/relationships/customXml" Target="../ink/ink1416.xml"/><Relationship Id="rId60" Type="http://schemas.openxmlformats.org/officeDocument/2006/relationships/customXml" Target="../ink/ink1424.xml"/><Relationship Id="rId65" Type="http://schemas.openxmlformats.org/officeDocument/2006/relationships/customXml" Target="../ink/ink1427.xml"/><Relationship Id="rId81" Type="http://schemas.openxmlformats.org/officeDocument/2006/relationships/image" Target="../media/image187.png"/><Relationship Id="rId86" Type="http://schemas.openxmlformats.org/officeDocument/2006/relationships/customXml" Target="../ink/ink1438.xml"/><Relationship Id="rId130" Type="http://schemas.openxmlformats.org/officeDocument/2006/relationships/customXml" Target="../ink/ink1460.xml"/><Relationship Id="rId135" Type="http://schemas.openxmlformats.org/officeDocument/2006/relationships/image" Target="../media/image214.png"/><Relationship Id="rId151" Type="http://schemas.openxmlformats.org/officeDocument/2006/relationships/image" Target="../media/image222.png"/><Relationship Id="rId156" Type="http://schemas.openxmlformats.org/officeDocument/2006/relationships/customXml" Target="../ink/ink1473.xml"/><Relationship Id="rId13" Type="http://schemas.openxmlformats.org/officeDocument/2006/relationships/image" Target="../media/image154.png"/><Relationship Id="rId18" Type="http://schemas.openxmlformats.org/officeDocument/2006/relationships/customXml" Target="../ink/ink1403.xml"/><Relationship Id="rId39" Type="http://schemas.openxmlformats.org/officeDocument/2006/relationships/image" Target="../media/image167.png"/><Relationship Id="rId109" Type="http://schemas.openxmlformats.org/officeDocument/2006/relationships/image" Target="../media/image201.png"/><Relationship Id="rId34" Type="http://schemas.openxmlformats.org/officeDocument/2006/relationships/customXml" Target="../ink/ink1411.xml"/><Relationship Id="rId50" Type="http://schemas.openxmlformats.org/officeDocument/2006/relationships/customXml" Target="../ink/ink1419.xml"/><Relationship Id="rId55" Type="http://schemas.openxmlformats.org/officeDocument/2006/relationships/image" Target="../media/image175.png"/><Relationship Id="rId76" Type="http://schemas.openxmlformats.org/officeDocument/2006/relationships/customXml" Target="../ink/ink1433.xml"/><Relationship Id="rId97" Type="http://schemas.openxmlformats.org/officeDocument/2006/relationships/image" Target="../media/image195.png"/><Relationship Id="rId104" Type="http://schemas.openxmlformats.org/officeDocument/2006/relationships/customXml" Target="../ink/ink1447.xml"/><Relationship Id="rId120" Type="http://schemas.openxmlformats.org/officeDocument/2006/relationships/customXml" Target="../ink/ink1455.xml"/><Relationship Id="rId125" Type="http://schemas.openxmlformats.org/officeDocument/2006/relationships/image" Target="../media/image209.png"/><Relationship Id="rId141" Type="http://schemas.openxmlformats.org/officeDocument/2006/relationships/image" Target="../media/image217.png"/><Relationship Id="rId146" Type="http://schemas.openxmlformats.org/officeDocument/2006/relationships/customXml" Target="../ink/ink1468.xml"/><Relationship Id="rId7" Type="http://schemas.openxmlformats.org/officeDocument/2006/relationships/image" Target="../media/image152.png"/><Relationship Id="rId71" Type="http://schemas.openxmlformats.org/officeDocument/2006/relationships/customXml" Target="../ink/ink1430.xml"/><Relationship Id="rId92" Type="http://schemas.openxmlformats.org/officeDocument/2006/relationships/customXml" Target="../ink/ink1441.xml"/><Relationship Id="rId2" Type="http://schemas.openxmlformats.org/officeDocument/2006/relationships/customXml" Target="../ink/ink1395.xml"/><Relationship Id="rId29" Type="http://schemas.openxmlformats.org/officeDocument/2006/relationships/image" Target="../media/image162.png"/><Relationship Id="rId24" Type="http://schemas.openxmlformats.org/officeDocument/2006/relationships/customXml" Target="../ink/ink1406.xml"/><Relationship Id="rId40" Type="http://schemas.openxmlformats.org/officeDocument/2006/relationships/customXml" Target="../ink/ink1414.xml"/><Relationship Id="rId45" Type="http://schemas.openxmlformats.org/officeDocument/2006/relationships/image" Target="../media/image170.png"/><Relationship Id="rId66" Type="http://schemas.openxmlformats.org/officeDocument/2006/relationships/image" Target="../media/image180.png"/><Relationship Id="rId87" Type="http://schemas.openxmlformats.org/officeDocument/2006/relationships/image" Target="../media/image190.png"/><Relationship Id="rId110" Type="http://schemas.openxmlformats.org/officeDocument/2006/relationships/customXml" Target="../ink/ink1450.xml"/><Relationship Id="rId115" Type="http://schemas.openxmlformats.org/officeDocument/2006/relationships/image" Target="../media/image204.png"/><Relationship Id="rId131" Type="http://schemas.openxmlformats.org/officeDocument/2006/relationships/image" Target="../media/image212.png"/><Relationship Id="rId136" Type="http://schemas.openxmlformats.org/officeDocument/2006/relationships/customXml" Target="../ink/ink1463.xml"/><Relationship Id="rId157" Type="http://schemas.openxmlformats.org/officeDocument/2006/relationships/image" Target="../media/image225.png"/><Relationship Id="rId61" Type="http://schemas.openxmlformats.org/officeDocument/2006/relationships/image" Target="../media/image178.png"/><Relationship Id="rId82" Type="http://schemas.openxmlformats.org/officeDocument/2006/relationships/customXml" Target="../ink/ink1436.xml"/><Relationship Id="rId152" Type="http://schemas.openxmlformats.org/officeDocument/2006/relationships/customXml" Target="../ink/ink1471.xml"/><Relationship Id="rId19" Type="http://schemas.openxmlformats.org/officeDocument/2006/relationships/image" Target="../media/image157.png"/><Relationship Id="rId14" Type="http://schemas.openxmlformats.org/officeDocument/2006/relationships/customXml" Target="../ink/ink1401.xml"/><Relationship Id="rId30" Type="http://schemas.openxmlformats.org/officeDocument/2006/relationships/customXml" Target="../ink/ink1409.xml"/><Relationship Id="rId35" Type="http://schemas.openxmlformats.org/officeDocument/2006/relationships/image" Target="../media/image165.png"/><Relationship Id="rId56" Type="http://schemas.openxmlformats.org/officeDocument/2006/relationships/customXml" Target="../ink/ink1422.xml"/><Relationship Id="rId77" Type="http://schemas.openxmlformats.org/officeDocument/2006/relationships/image" Target="../media/image185.png"/><Relationship Id="rId100" Type="http://schemas.openxmlformats.org/officeDocument/2006/relationships/customXml" Target="../ink/ink1445.xml"/><Relationship Id="rId105" Type="http://schemas.openxmlformats.org/officeDocument/2006/relationships/image" Target="../media/image199.png"/><Relationship Id="rId126" Type="http://schemas.openxmlformats.org/officeDocument/2006/relationships/customXml" Target="../ink/ink1458.xml"/><Relationship Id="rId147" Type="http://schemas.openxmlformats.org/officeDocument/2006/relationships/image" Target="../media/image220.png"/><Relationship Id="rId8" Type="http://schemas.openxmlformats.org/officeDocument/2006/relationships/customXml" Target="../ink/ink1398.xml"/><Relationship Id="rId51" Type="http://schemas.openxmlformats.org/officeDocument/2006/relationships/image" Target="../media/image173.png"/><Relationship Id="rId72" Type="http://schemas.openxmlformats.org/officeDocument/2006/relationships/customXml" Target="../ink/ink1431.xml"/><Relationship Id="rId93" Type="http://schemas.openxmlformats.org/officeDocument/2006/relationships/image" Target="../media/image193.png"/><Relationship Id="rId98" Type="http://schemas.openxmlformats.org/officeDocument/2006/relationships/customXml" Target="../ink/ink1444.xml"/><Relationship Id="rId121" Type="http://schemas.openxmlformats.org/officeDocument/2006/relationships/image" Target="../media/image207.png"/><Relationship Id="rId142" Type="http://schemas.openxmlformats.org/officeDocument/2006/relationships/customXml" Target="../ink/ink1466.xml"/><Relationship Id="rId3" Type="http://schemas.openxmlformats.org/officeDocument/2006/relationships/image" Target="../media/image150.png"/><Relationship Id="rId25" Type="http://schemas.openxmlformats.org/officeDocument/2006/relationships/image" Target="../media/image160.png"/><Relationship Id="rId46" Type="http://schemas.openxmlformats.org/officeDocument/2006/relationships/customXml" Target="../ink/ink1417.xml"/><Relationship Id="rId67" Type="http://schemas.openxmlformats.org/officeDocument/2006/relationships/customXml" Target="../ink/ink1428.xml"/><Relationship Id="rId116" Type="http://schemas.openxmlformats.org/officeDocument/2006/relationships/customXml" Target="../ink/ink1453.xml"/><Relationship Id="rId137" Type="http://schemas.openxmlformats.org/officeDocument/2006/relationships/image" Target="../media/image215.png"/><Relationship Id="rId20" Type="http://schemas.openxmlformats.org/officeDocument/2006/relationships/customXml" Target="../ink/ink1404.xml"/><Relationship Id="rId41" Type="http://schemas.openxmlformats.org/officeDocument/2006/relationships/image" Target="../media/image168.png"/><Relationship Id="rId62" Type="http://schemas.openxmlformats.org/officeDocument/2006/relationships/customXml" Target="../ink/ink1425.xml"/><Relationship Id="rId83" Type="http://schemas.openxmlformats.org/officeDocument/2006/relationships/image" Target="../media/image188.png"/><Relationship Id="rId88" Type="http://schemas.openxmlformats.org/officeDocument/2006/relationships/customXml" Target="../ink/ink1439.xml"/><Relationship Id="rId111" Type="http://schemas.openxmlformats.org/officeDocument/2006/relationships/image" Target="../media/image202.png"/><Relationship Id="rId132" Type="http://schemas.openxmlformats.org/officeDocument/2006/relationships/customXml" Target="../ink/ink1461.xml"/><Relationship Id="rId153" Type="http://schemas.openxmlformats.org/officeDocument/2006/relationships/image" Target="../media/image223.png"/><Relationship Id="rId15" Type="http://schemas.openxmlformats.org/officeDocument/2006/relationships/image" Target="../media/image155.png"/><Relationship Id="rId36" Type="http://schemas.openxmlformats.org/officeDocument/2006/relationships/customXml" Target="../ink/ink1412.xml"/><Relationship Id="rId57" Type="http://schemas.openxmlformats.org/officeDocument/2006/relationships/image" Target="../media/image176.png"/><Relationship Id="rId106" Type="http://schemas.openxmlformats.org/officeDocument/2006/relationships/customXml" Target="../ink/ink1448.xml"/><Relationship Id="rId127" Type="http://schemas.openxmlformats.org/officeDocument/2006/relationships/image" Target="../media/image210.png"/><Relationship Id="rId10" Type="http://schemas.openxmlformats.org/officeDocument/2006/relationships/customXml" Target="../ink/ink1399.xml"/><Relationship Id="rId31" Type="http://schemas.openxmlformats.org/officeDocument/2006/relationships/image" Target="../media/image163.png"/><Relationship Id="rId52" Type="http://schemas.openxmlformats.org/officeDocument/2006/relationships/customXml" Target="../ink/ink1420.xml"/><Relationship Id="rId73" Type="http://schemas.openxmlformats.org/officeDocument/2006/relationships/image" Target="../media/image183.png"/><Relationship Id="rId78" Type="http://schemas.openxmlformats.org/officeDocument/2006/relationships/customXml" Target="../ink/ink1434.xml"/><Relationship Id="rId94" Type="http://schemas.openxmlformats.org/officeDocument/2006/relationships/customXml" Target="../ink/ink1442.xml"/><Relationship Id="rId99" Type="http://schemas.openxmlformats.org/officeDocument/2006/relationships/image" Target="../media/image196.png"/><Relationship Id="rId101" Type="http://schemas.openxmlformats.org/officeDocument/2006/relationships/image" Target="../media/image197.png"/><Relationship Id="rId122" Type="http://schemas.openxmlformats.org/officeDocument/2006/relationships/customXml" Target="../ink/ink1456.xml"/><Relationship Id="rId143" Type="http://schemas.openxmlformats.org/officeDocument/2006/relationships/image" Target="../media/image218.png"/><Relationship Id="rId148" Type="http://schemas.openxmlformats.org/officeDocument/2006/relationships/customXml" Target="../ink/ink1469.xml"/><Relationship Id="rId4" Type="http://schemas.openxmlformats.org/officeDocument/2006/relationships/customXml" Target="../ink/ink1396.xml"/><Relationship Id="rId9" Type="http://schemas.openxmlformats.org/officeDocument/2006/relationships/image" Target="../media/image153.png"/><Relationship Id="rId26" Type="http://schemas.openxmlformats.org/officeDocument/2006/relationships/customXml" Target="../ink/ink1407.xml"/><Relationship Id="rId47" Type="http://schemas.openxmlformats.org/officeDocument/2006/relationships/image" Target="../media/image171.png"/><Relationship Id="rId68" Type="http://schemas.openxmlformats.org/officeDocument/2006/relationships/image" Target="../media/image181.png"/><Relationship Id="rId89" Type="http://schemas.openxmlformats.org/officeDocument/2006/relationships/image" Target="../media/image191.png"/><Relationship Id="rId112" Type="http://schemas.openxmlformats.org/officeDocument/2006/relationships/customXml" Target="../ink/ink1451.xml"/><Relationship Id="rId133" Type="http://schemas.openxmlformats.org/officeDocument/2006/relationships/image" Target="../media/image213.png"/><Relationship Id="rId154" Type="http://schemas.openxmlformats.org/officeDocument/2006/relationships/customXml" Target="../ink/ink1472.xml"/><Relationship Id="rId16" Type="http://schemas.openxmlformats.org/officeDocument/2006/relationships/customXml" Target="../ink/ink1402.xml"/><Relationship Id="rId37" Type="http://schemas.openxmlformats.org/officeDocument/2006/relationships/image" Target="../media/image166.png"/><Relationship Id="rId58" Type="http://schemas.openxmlformats.org/officeDocument/2006/relationships/customXml" Target="../ink/ink1423.xml"/><Relationship Id="rId79" Type="http://schemas.openxmlformats.org/officeDocument/2006/relationships/image" Target="../media/image186.png"/><Relationship Id="rId102" Type="http://schemas.openxmlformats.org/officeDocument/2006/relationships/customXml" Target="../ink/ink1446.xml"/><Relationship Id="rId123" Type="http://schemas.openxmlformats.org/officeDocument/2006/relationships/image" Target="../media/image208.png"/><Relationship Id="rId144" Type="http://schemas.openxmlformats.org/officeDocument/2006/relationships/customXml" Target="../ink/ink1467.xml"/><Relationship Id="rId90" Type="http://schemas.openxmlformats.org/officeDocument/2006/relationships/customXml" Target="../ink/ink1440.xml"/><Relationship Id="rId27" Type="http://schemas.openxmlformats.org/officeDocument/2006/relationships/image" Target="../media/image161.png"/><Relationship Id="rId48" Type="http://schemas.openxmlformats.org/officeDocument/2006/relationships/customXml" Target="../ink/ink1418.xml"/><Relationship Id="rId69" Type="http://schemas.openxmlformats.org/officeDocument/2006/relationships/customXml" Target="../ink/ink1429.xml"/><Relationship Id="rId113" Type="http://schemas.openxmlformats.org/officeDocument/2006/relationships/image" Target="../media/image203.png"/><Relationship Id="rId134" Type="http://schemas.openxmlformats.org/officeDocument/2006/relationships/customXml" Target="../ink/ink1462.xml"/></Relationships>
</file>

<file path=ppt/slides/_rels/slide3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05.png"/><Relationship Id="rId21" Type="http://schemas.openxmlformats.org/officeDocument/2006/relationships/image" Target="../media/image158.png"/><Relationship Id="rId42" Type="http://schemas.openxmlformats.org/officeDocument/2006/relationships/customXml" Target="../ink/ink1494.xml"/><Relationship Id="rId63" Type="http://schemas.openxmlformats.org/officeDocument/2006/relationships/image" Target="../media/image179.png"/><Relationship Id="rId84" Type="http://schemas.openxmlformats.org/officeDocument/2006/relationships/customXml" Target="../ink/ink1516.xml"/><Relationship Id="rId138" Type="http://schemas.openxmlformats.org/officeDocument/2006/relationships/customXml" Target="../ink/ink1543.xml"/><Relationship Id="rId159" Type="http://schemas.openxmlformats.org/officeDocument/2006/relationships/image" Target="../media/image226.png"/><Relationship Id="rId107" Type="http://schemas.openxmlformats.org/officeDocument/2006/relationships/image" Target="../media/image200.png"/><Relationship Id="rId11" Type="http://schemas.openxmlformats.org/officeDocument/2006/relationships/image" Target="../media/image5310.png"/><Relationship Id="rId32" Type="http://schemas.openxmlformats.org/officeDocument/2006/relationships/customXml" Target="../ink/ink1489.xml"/><Relationship Id="rId53" Type="http://schemas.openxmlformats.org/officeDocument/2006/relationships/image" Target="../media/image174.png"/><Relationship Id="rId74" Type="http://schemas.openxmlformats.org/officeDocument/2006/relationships/customXml" Target="../ink/ink1511.xml"/><Relationship Id="rId128" Type="http://schemas.openxmlformats.org/officeDocument/2006/relationships/customXml" Target="../ink/ink1538.xml"/><Relationship Id="rId149" Type="http://schemas.openxmlformats.org/officeDocument/2006/relationships/image" Target="../media/image221.png"/><Relationship Id="rId5" Type="http://schemas.openxmlformats.org/officeDocument/2006/relationships/image" Target="../media/image151.png"/><Relationship Id="rId95" Type="http://schemas.openxmlformats.org/officeDocument/2006/relationships/image" Target="../media/image194.png"/><Relationship Id="rId160" Type="http://schemas.openxmlformats.org/officeDocument/2006/relationships/customXml" Target="../ink/ink1554.xml"/><Relationship Id="rId22" Type="http://schemas.openxmlformats.org/officeDocument/2006/relationships/customXml" Target="../ink/ink1484.xml"/><Relationship Id="rId43" Type="http://schemas.openxmlformats.org/officeDocument/2006/relationships/image" Target="../media/image169.png"/><Relationship Id="rId64" Type="http://schemas.openxmlformats.org/officeDocument/2006/relationships/customXml" Target="../ink/ink1505.xml"/><Relationship Id="rId118" Type="http://schemas.openxmlformats.org/officeDocument/2006/relationships/customXml" Target="../ink/ink1533.xml"/><Relationship Id="rId139" Type="http://schemas.openxmlformats.org/officeDocument/2006/relationships/image" Target="../media/image216.png"/><Relationship Id="rId85" Type="http://schemas.openxmlformats.org/officeDocument/2006/relationships/image" Target="../media/image189.png"/><Relationship Id="rId150" Type="http://schemas.openxmlformats.org/officeDocument/2006/relationships/customXml" Target="../ink/ink1549.xml"/><Relationship Id="rId12" Type="http://schemas.openxmlformats.org/officeDocument/2006/relationships/customXml" Target="../ink/ink1479.xml"/><Relationship Id="rId17" Type="http://schemas.openxmlformats.org/officeDocument/2006/relationships/image" Target="../media/image156.png"/><Relationship Id="rId33" Type="http://schemas.openxmlformats.org/officeDocument/2006/relationships/image" Target="../media/image164.png"/><Relationship Id="rId38" Type="http://schemas.openxmlformats.org/officeDocument/2006/relationships/customXml" Target="../ink/ink1492.xml"/><Relationship Id="rId59" Type="http://schemas.openxmlformats.org/officeDocument/2006/relationships/image" Target="../media/image177.png"/><Relationship Id="rId103" Type="http://schemas.openxmlformats.org/officeDocument/2006/relationships/image" Target="../media/image198.png"/><Relationship Id="rId108" Type="http://schemas.openxmlformats.org/officeDocument/2006/relationships/customXml" Target="../ink/ink1528.xml"/><Relationship Id="rId124" Type="http://schemas.openxmlformats.org/officeDocument/2006/relationships/customXml" Target="../ink/ink1536.xml"/><Relationship Id="rId129" Type="http://schemas.openxmlformats.org/officeDocument/2006/relationships/image" Target="../media/image211.png"/><Relationship Id="rId54" Type="http://schemas.openxmlformats.org/officeDocument/2006/relationships/customXml" Target="../ink/ink1500.xml"/><Relationship Id="rId70" Type="http://schemas.openxmlformats.org/officeDocument/2006/relationships/image" Target="../media/image182.png"/><Relationship Id="rId75" Type="http://schemas.openxmlformats.org/officeDocument/2006/relationships/image" Target="../media/image184.png"/><Relationship Id="rId91" Type="http://schemas.openxmlformats.org/officeDocument/2006/relationships/image" Target="../media/image192.png"/><Relationship Id="rId96" Type="http://schemas.openxmlformats.org/officeDocument/2006/relationships/customXml" Target="../ink/ink1522.xml"/><Relationship Id="rId140" Type="http://schemas.openxmlformats.org/officeDocument/2006/relationships/customXml" Target="../ink/ink1544.xml"/><Relationship Id="rId145" Type="http://schemas.openxmlformats.org/officeDocument/2006/relationships/image" Target="../media/image219.png"/><Relationship Id="rId161" Type="http://schemas.openxmlformats.org/officeDocument/2006/relationships/image" Target="../media/image22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76.xml"/><Relationship Id="rId23" Type="http://schemas.openxmlformats.org/officeDocument/2006/relationships/image" Target="../media/image159.png"/><Relationship Id="rId28" Type="http://schemas.openxmlformats.org/officeDocument/2006/relationships/customXml" Target="../ink/ink1487.xml"/><Relationship Id="rId49" Type="http://schemas.openxmlformats.org/officeDocument/2006/relationships/image" Target="../media/image172.png"/><Relationship Id="rId114" Type="http://schemas.openxmlformats.org/officeDocument/2006/relationships/customXml" Target="../ink/ink1531.xml"/><Relationship Id="rId119" Type="http://schemas.openxmlformats.org/officeDocument/2006/relationships/image" Target="../media/image206.png"/><Relationship Id="rId44" Type="http://schemas.openxmlformats.org/officeDocument/2006/relationships/customXml" Target="../ink/ink1495.xml"/><Relationship Id="rId60" Type="http://schemas.openxmlformats.org/officeDocument/2006/relationships/customXml" Target="../ink/ink1503.xml"/><Relationship Id="rId65" Type="http://schemas.openxmlformats.org/officeDocument/2006/relationships/customXml" Target="../ink/ink1506.xml"/><Relationship Id="rId81" Type="http://schemas.openxmlformats.org/officeDocument/2006/relationships/image" Target="../media/image187.png"/><Relationship Id="rId86" Type="http://schemas.openxmlformats.org/officeDocument/2006/relationships/customXml" Target="../ink/ink1517.xml"/><Relationship Id="rId130" Type="http://schemas.openxmlformats.org/officeDocument/2006/relationships/customXml" Target="../ink/ink1539.xml"/><Relationship Id="rId135" Type="http://schemas.openxmlformats.org/officeDocument/2006/relationships/image" Target="../media/image214.png"/><Relationship Id="rId151" Type="http://schemas.openxmlformats.org/officeDocument/2006/relationships/image" Target="../media/image222.png"/><Relationship Id="rId156" Type="http://schemas.openxmlformats.org/officeDocument/2006/relationships/customXml" Target="../ink/ink1552.xml"/><Relationship Id="rId13" Type="http://schemas.openxmlformats.org/officeDocument/2006/relationships/image" Target="../media/image154.png"/><Relationship Id="rId18" Type="http://schemas.openxmlformats.org/officeDocument/2006/relationships/customXml" Target="../ink/ink1482.xml"/><Relationship Id="rId39" Type="http://schemas.openxmlformats.org/officeDocument/2006/relationships/image" Target="../media/image167.png"/><Relationship Id="rId109" Type="http://schemas.openxmlformats.org/officeDocument/2006/relationships/image" Target="../media/image201.png"/><Relationship Id="rId34" Type="http://schemas.openxmlformats.org/officeDocument/2006/relationships/customXml" Target="../ink/ink1490.xml"/><Relationship Id="rId50" Type="http://schemas.openxmlformats.org/officeDocument/2006/relationships/customXml" Target="../ink/ink1498.xml"/><Relationship Id="rId55" Type="http://schemas.openxmlformats.org/officeDocument/2006/relationships/image" Target="../media/image175.png"/><Relationship Id="rId76" Type="http://schemas.openxmlformats.org/officeDocument/2006/relationships/customXml" Target="../ink/ink1512.xml"/><Relationship Id="rId97" Type="http://schemas.openxmlformats.org/officeDocument/2006/relationships/image" Target="../media/image195.png"/><Relationship Id="rId104" Type="http://schemas.openxmlformats.org/officeDocument/2006/relationships/customXml" Target="../ink/ink1526.xml"/><Relationship Id="rId120" Type="http://schemas.openxmlformats.org/officeDocument/2006/relationships/customXml" Target="../ink/ink1534.xml"/><Relationship Id="rId125" Type="http://schemas.openxmlformats.org/officeDocument/2006/relationships/image" Target="../media/image209.png"/><Relationship Id="rId141" Type="http://schemas.openxmlformats.org/officeDocument/2006/relationships/image" Target="../media/image217.png"/><Relationship Id="rId146" Type="http://schemas.openxmlformats.org/officeDocument/2006/relationships/customXml" Target="../ink/ink1547.xml"/><Relationship Id="rId7" Type="http://schemas.openxmlformats.org/officeDocument/2006/relationships/image" Target="../media/image152.png"/><Relationship Id="rId71" Type="http://schemas.openxmlformats.org/officeDocument/2006/relationships/customXml" Target="../ink/ink1509.xml"/><Relationship Id="rId92" Type="http://schemas.openxmlformats.org/officeDocument/2006/relationships/customXml" Target="../ink/ink1520.xml"/><Relationship Id="rId2" Type="http://schemas.openxmlformats.org/officeDocument/2006/relationships/customXml" Target="../ink/ink1474.xml"/><Relationship Id="rId29" Type="http://schemas.openxmlformats.org/officeDocument/2006/relationships/image" Target="../media/image162.png"/><Relationship Id="rId24" Type="http://schemas.openxmlformats.org/officeDocument/2006/relationships/customXml" Target="../ink/ink1485.xml"/><Relationship Id="rId40" Type="http://schemas.openxmlformats.org/officeDocument/2006/relationships/customXml" Target="../ink/ink1493.xml"/><Relationship Id="rId45" Type="http://schemas.openxmlformats.org/officeDocument/2006/relationships/image" Target="../media/image170.png"/><Relationship Id="rId66" Type="http://schemas.openxmlformats.org/officeDocument/2006/relationships/image" Target="../media/image180.png"/><Relationship Id="rId87" Type="http://schemas.openxmlformats.org/officeDocument/2006/relationships/image" Target="../media/image190.png"/><Relationship Id="rId110" Type="http://schemas.openxmlformats.org/officeDocument/2006/relationships/customXml" Target="../ink/ink1529.xml"/><Relationship Id="rId115" Type="http://schemas.openxmlformats.org/officeDocument/2006/relationships/image" Target="../media/image204.png"/><Relationship Id="rId131" Type="http://schemas.openxmlformats.org/officeDocument/2006/relationships/image" Target="../media/image212.png"/><Relationship Id="rId136" Type="http://schemas.openxmlformats.org/officeDocument/2006/relationships/customXml" Target="../ink/ink1542.xml"/><Relationship Id="rId157" Type="http://schemas.openxmlformats.org/officeDocument/2006/relationships/image" Target="../media/image225.png"/><Relationship Id="rId61" Type="http://schemas.openxmlformats.org/officeDocument/2006/relationships/image" Target="../media/image178.png"/><Relationship Id="rId82" Type="http://schemas.openxmlformats.org/officeDocument/2006/relationships/customXml" Target="../ink/ink1515.xml"/><Relationship Id="rId152" Type="http://schemas.openxmlformats.org/officeDocument/2006/relationships/customXml" Target="../ink/ink1550.xml"/><Relationship Id="rId19" Type="http://schemas.openxmlformats.org/officeDocument/2006/relationships/image" Target="../media/image157.png"/><Relationship Id="rId14" Type="http://schemas.openxmlformats.org/officeDocument/2006/relationships/customXml" Target="../ink/ink1480.xml"/><Relationship Id="rId30" Type="http://schemas.openxmlformats.org/officeDocument/2006/relationships/customXml" Target="../ink/ink1488.xml"/><Relationship Id="rId35" Type="http://schemas.openxmlformats.org/officeDocument/2006/relationships/image" Target="../media/image165.png"/><Relationship Id="rId56" Type="http://schemas.openxmlformats.org/officeDocument/2006/relationships/customXml" Target="../ink/ink1501.xml"/><Relationship Id="rId77" Type="http://schemas.openxmlformats.org/officeDocument/2006/relationships/image" Target="../media/image185.png"/><Relationship Id="rId100" Type="http://schemas.openxmlformats.org/officeDocument/2006/relationships/customXml" Target="../ink/ink1524.xml"/><Relationship Id="rId105" Type="http://schemas.openxmlformats.org/officeDocument/2006/relationships/image" Target="../media/image199.png"/><Relationship Id="rId126" Type="http://schemas.openxmlformats.org/officeDocument/2006/relationships/customXml" Target="../ink/ink1537.xml"/><Relationship Id="rId147" Type="http://schemas.openxmlformats.org/officeDocument/2006/relationships/image" Target="../media/image220.png"/><Relationship Id="rId8" Type="http://schemas.openxmlformats.org/officeDocument/2006/relationships/customXml" Target="../ink/ink1477.xml"/><Relationship Id="rId51" Type="http://schemas.openxmlformats.org/officeDocument/2006/relationships/image" Target="../media/image173.png"/><Relationship Id="rId72" Type="http://schemas.openxmlformats.org/officeDocument/2006/relationships/customXml" Target="../ink/ink1510.xml"/><Relationship Id="rId93" Type="http://schemas.openxmlformats.org/officeDocument/2006/relationships/image" Target="../media/image193.png"/><Relationship Id="rId98" Type="http://schemas.openxmlformats.org/officeDocument/2006/relationships/customXml" Target="../ink/ink1523.xml"/><Relationship Id="rId121" Type="http://schemas.openxmlformats.org/officeDocument/2006/relationships/image" Target="../media/image207.png"/><Relationship Id="rId142" Type="http://schemas.openxmlformats.org/officeDocument/2006/relationships/customXml" Target="../ink/ink1545.xml"/><Relationship Id="rId3" Type="http://schemas.openxmlformats.org/officeDocument/2006/relationships/image" Target="../media/image150.png"/><Relationship Id="rId25" Type="http://schemas.openxmlformats.org/officeDocument/2006/relationships/image" Target="../media/image160.png"/><Relationship Id="rId46" Type="http://schemas.openxmlformats.org/officeDocument/2006/relationships/customXml" Target="../ink/ink1496.xml"/><Relationship Id="rId67" Type="http://schemas.openxmlformats.org/officeDocument/2006/relationships/customXml" Target="../ink/ink1507.xml"/><Relationship Id="rId116" Type="http://schemas.openxmlformats.org/officeDocument/2006/relationships/customXml" Target="../ink/ink1532.xml"/><Relationship Id="rId137" Type="http://schemas.openxmlformats.org/officeDocument/2006/relationships/image" Target="../media/image215.png"/><Relationship Id="rId158" Type="http://schemas.openxmlformats.org/officeDocument/2006/relationships/customXml" Target="../ink/ink1553.xml"/><Relationship Id="rId20" Type="http://schemas.openxmlformats.org/officeDocument/2006/relationships/customXml" Target="../ink/ink1483.xml"/><Relationship Id="rId41" Type="http://schemas.openxmlformats.org/officeDocument/2006/relationships/image" Target="../media/image168.png"/><Relationship Id="rId62" Type="http://schemas.openxmlformats.org/officeDocument/2006/relationships/customXml" Target="../ink/ink1504.xml"/><Relationship Id="rId83" Type="http://schemas.openxmlformats.org/officeDocument/2006/relationships/image" Target="../media/image188.png"/><Relationship Id="rId88" Type="http://schemas.openxmlformats.org/officeDocument/2006/relationships/customXml" Target="../ink/ink1518.xml"/><Relationship Id="rId111" Type="http://schemas.openxmlformats.org/officeDocument/2006/relationships/image" Target="../media/image202.png"/><Relationship Id="rId132" Type="http://schemas.openxmlformats.org/officeDocument/2006/relationships/customXml" Target="../ink/ink1540.xml"/><Relationship Id="rId153" Type="http://schemas.openxmlformats.org/officeDocument/2006/relationships/image" Target="../media/image223.png"/><Relationship Id="rId15" Type="http://schemas.openxmlformats.org/officeDocument/2006/relationships/image" Target="../media/image155.png"/><Relationship Id="rId36" Type="http://schemas.openxmlformats.org/officeDocument/2006/relationships/customXml" Target="../ink/ink1491.xml"/><Relationship Id="rId57" Type="http://schemas.openxmlformats.org/officeDocument/2006/relationships/image" Target="../media/image176.png"/><Relationship Id="rId106" Type="http://schemas.openxmlformats.org/officeDocument/2006/relationships/customXml" Target="../ink/ink1527.xml"/><Relationship Id="rId127" Type="http://schemas.openxmlformats.org/officeDocument/2006/relationships/image" Target="../media/image210.png"/><Relationship Id="rId10" Type="http://schemas.openxmlformats.org/officeDocument/2006/relationships/customXml" Target="../ink/ink1478.xml"/><Relationship Id="rId31" Type="http://schemas.openxmlformats.org/officeDocument/2006/relationships/image" Target="../media/image163.png"/><Relationship Id="rId52" Type="http://schemas.openxmlformats.org/officeDocument/2006/relationships/customXml" Target="../ink/ink1499.xml"/><Relationship Id="rId73" Type="http://schemas.openxmlformats.org/officeDocument/2006/relationships/image" Target="../media/image183.png"/><Relationship Id="rId78" Type="http://schemas.openxmlformats.org/officeDocument/2006/relationships/customXml" Target="../ink/ink1513.xml"/><Relationship Id="rId94" Type="http://schemas.openxmlformats.org/officeDocument/2006/relationships/customXml" Target="../ink/ink1521.xml"/><Relationship Id="rId99" Type="http://schemas.openxmlformats.org/officeDocument/2006/relationships/image" Target="../media/image196.png"/><Relationship Id="rId101" Type="http://schemas.openxmlformats.org/officeDocument/2006/relationships/image" Target="../media/image197.png"/><Relationship Id="rId122" Type="http://schemas.openxmlformats.org/officeDocument/2006/relationships/customXml" Target="../ink/ink1535.xml"/><Relationship Id="rId143" Type="http://schemas.openxmlformats.org/officeDocument/2006/relationships/image" Target="../media/image218.png"/><Relationship Id="rId148" Type="http://schemas.openxmlformats.org/officeDocument/2006/relationships/customXml" Target="../ink/ink1548.xml"/><Relationship Id="rId4" Type="http://schemas.openxmlformats.org/officeDocument/2006/relationships/customXml" Target="../ink/ink1475.xml"/><Relationship Id="rId9" Type="http://schemas.openxmlformats.org/officeDocument/2006/relationships/image" Target="../media/image153.png"/><Relationship Id="rId26" Type="http://schemas.openxmlformats.org/officeDocument/2006/relationships/customXml" Target="../ink/ink1486.xml"/><Relationship Id="rId47" Type="http://schemas.openxmlformats.org/officeDocument/2006/relationships/image" Target="../media/image171.png"/><Relationship Id="rId68" Type="http://schemas.openxmlformats.org/officeDocument/2006/relationships/image" Target="../media/image181.png"/><Relationship Id="rId89" Type="http://schemas.openxmlformats.org/officeDocument/2006/relationships/image" Target="../media/image191.png"/><Relationship Id="rId112" Type="http://schemas.openxmlformats.org/officeDocument/2006/relationships/customXml" Target="../ink/ink1530.xml"/><Relationship Id="rId133" Type="http://schemas.openxmlformats.org/officeDocument/2006/relationships/image" Target="../media/image213.png"/><Relationship Id="rId154" Type="http://schemas.openxmlformats.org/officeDocument/2006/relationships/customXml" Target="../ink/ink1551.xml"/><Relationship Id="rId16" Type="http://schemas.openxmlformats.org/officeDocument/2006/relationships/customXml" Target="../ink/ink1481.xml"/><Relationship Id="rId37" Type="http://schemas.openxmlformats.org/officeDocument/2006/relationships/image" Target="../media/image166.png"/><Relationship Id="rId58" Type="http://schemas.openxmlformats.org/officeDocument/2006/relationships/customXml" Target="../ink/ink1502.xml"/><Relationship Id="rId79" Type="http://schemas.openxmlformats.org/officeDocument/2006/relationships/image" Target="../media/image186.png"/><Relationship Id="rId102" Type="http://schemas.openxmlformats.org/officeDocument/2006/relationships/customXml" Target="../ink/ink1525.xml"/><Relationship Id="rId123" Type="http://schemas.openxmlformats.org/officeDocument/2006/relationships/image" Target="../media/image208.png"/><Relationship Id="rId144" Type="http://schemas.openxmlformats.org/officeDocument/2006/relationships/customXml" Target="../ink/ink1546.xml"/><Relationship Id="rId90" Type="http://schemas.openxmlformats.org/officeDocument/2006/relationships/customXml" Target="../ink/ink1519.xml"/><Relationship Id="rId27" Type="http://schemas.openxmlformats.org/officeDocument/2006/relationships/image" Target="../media/image161.png"/><Relationship Id="rId48" Type="http://schemas.openxmlformats.org/officeDocument/2006/relationships/customXml" Target="../ink/ink1497.xml"/><Relationship Id="rId69" Type="http://schemas.openxmlformats.org/officeDocument/2006/relationships/customXml" Target="../ink/ink1508.xml"/><Relationship Id="rId113" Type="http://schemas.openxmlformats.org/officeDocument/2006/relationships/image" Target="../media/image203.png"/><Relationship Id="rId134" Type="http://schemas.openxmlformats.org/officeDocument/2006/relationships/customXml" Target="../ink/ink1541.xml"/><Relationship Id="rId80" Type="http://schemas.openxmlformats.org/officeDocument/2006/relationships/customXml" Target="../ink/ink1514.xml"/><Relationship Id="rId155" Type="http://schemas.openxmlformats.org/officeDocument/2006/relationships/image" Target="../media/image224.png"/></Relationships>
</file>

<file path=ppt/slides/_rels/slide3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05.png"/><Relationship Id="rId21" Type="http://schemas.openxmlformats.org/officeDocument/2006/relationships/image" Target="../media/image158.png"/><Relationship Id="rId42" Type="http://schemas.openxmlformats.org/officeDocument/2006/relationships/customXml" Target="../ink/ink1575.xml"/><Relationship Id="rId63" Type="http://schemas.openxmlformats.org/officeDocument/2006/relationships/image" Target="../media/image179.png"/><Relationship Id="rId84" Type="http://schemas.openxmlformats.org/officeDocument/2006/relationships/customXml" Target="../ink/ink1597.xml"/><Relationship Id="rId138" Type="http://schemas.openxmlformats.org/officeDocument/2006/relationships/customXml" Target="../ink/ink1624.xml"/><Relationship Id="rId159" Type="http://schemas.openxmlformats.org/officeDocument/2006/relationships/image" Target="../media/image226.png"/><Relationship Id="rId170" Type="http://schemas.openxmlformats.org/officeDocument/2006/relationships/customXml" Target="../ink/ink1640.xml"/><Relationship Id="rId107" Type="http://schemas.openxmlformats.org/officeDocument/2006/relationships/image" Target="../media/image200.png"/><Relationship Id="rId11" Type="http://schemas.openxmlformats.org/officeDocument/2006/relationships/image" Target="../media/image5310.png"/><Relationship Id="rId32" Type="http://schemas.openxmlformats.org/officeDocument/2006/relationships/customXml" Target="../ink/ink1570.xml"/><Relationship Id="rId53" Type="http://schemas.openxmlformats.org/officeDocument/2006/relationships/image" Target="../media/image174.png"/><Relationship Id="rId74" Type="http://schemas.openxmlformats.org/officeDocument/2006/relationships/customXml" Target="../ink/ink1592.xml"/><Relationship Id="rId128" Type="http://schemas.openxmlformats.org/officeDocument/2006/relationships/customXml" Target="../ink/ink1619.xml"/><Relationship Id="rId149" Type="http://schemas.openxmlformats.org/officeDocument/2006/relationships/image" Target="../media/image221.png"/><Relationship Id="rId5" Type="http://schemas.openxmlformats.org/officeDocument/2006/relationships/image" Target="../media/image151.png"/><Relationship Id="rId95" Type="http://schemas.openxmlformats.org/officeDocument/2006/relationships/image" Target="../media/image194.png"/><Relationship Id="rId160" Type="http://schemas.openxmlformats.org/officeDocument/2006/relationships/customXml" Target="../ink/ink1635.xml"/><Relationship Id="rId22" Type="http://schemas.openxmlformats.org/officeDocument/2006/relationships/customXml" Target="../ink/ink1565.xml"/><Relationship Id="rId43" Type="http://schemas.openxmlformats.org/officeDocument/2006/relationships/image" Target="../media/image169.png"/><Relationship Id="rId64" Type="http://schemas.openxmlformats.org/officeDocument/2006/relationships/customXml" Target="../ink/ink1586.xml"/><Relationship Id="rId118" Type="http://schemas.openxmlformats.org/officeDocument/2006/relationships/customXml" Target="../ink/ink1614.xml"/><Relationship Id="rId139" Type="http://schemas.openxmlformats.org/officeDocument/2006/relationships/image" Target="../media/image216.png"/><Relationship Id="rId85" Type="http://schemas.openxmlformats.org/officeDocument/2006/relationships/image" Target="../media/image189.png"/><Relationship Id="rId150" Type="http://schemas.openxmlformats.org/officeDocument/2006/relationships/customXml" Target="../ink/ink1630.xml"/><Relationship Id="rId171" Type="http://schemas.openxmlformats.org/officeDocument/2006/relationships/image" Target="../media/image232.png"/><Relationship Id="rId12" Type="http://schemas.openxmlformats.org/officeDocument/2006/relationships/customXml" Target="../ink/ink1560.xml"/><Relationship Id="rId33" Type="http://schemas.openxmlformats.org/officeDocument/2006/relationships/image" Target="../media/image164.png"/><Relationship Id="rId108" Type="http://schemas.openxmlformats.org/officeDocument/2006/relationships/customXml" Target="../ink/ink1609.xml"/><Relationship Id="rId129" Type="http://schemas.openxmlformats.org/officeDocument/2006/relationships/image" Target="../media/image211.png"/><Relationship Id="rId54" Type="http://schemas.openxmlformats.org/officeDocument/2006/relationships/customXml" Target="../ink/ink1581.xml"/><Relationship Id="rId75" Type="http://schemas.openxmlformats.org/officeDocument/2006/relationships/image" Target="../media/image184.png"/><Relationship Id="rId96" Type="http://schemas.openxmlformats.org/officeDocument/2006/relationships/customXml" Target="../ink/ink1603.xml"/><Relationship Id="rId140" Type="http://schemas.openxmlformats.org/officeDocument/2006/relationships/customXml" Target="../ink/ink1625.xml"/><Relationship Id="rId161" Type="http://schemas.openxmlformats.org/officeDocument/2006/relationships/image" Target="../media/image227.png"/><Relationship Id="rId6" Type="http://schemas.openxmlformats.org/officeDocument/2006/relationships/customXml" Target="../ink/ink1557.xml"/><Relationship Id="rId23" Type="http://schemas.openxmlformats.org/officeDocument/2006/relationships/image" Target="../media/image159.png"/><Relationship Id="rId28" Type="http://schemas.openxmlformats.org/officeDocument/2006/relationships/customXml" Target="../ink/ink1568.xml"/><Relationship Id="rId49" Type="http://schemas.openxmlformats.org/officeDocument/2006/relationships/image" Target="../media/image172.png"/><Relationship Id="rId114" Type="http://schemas.openxmlformats.org/officeDocument/2006/relationships/customXml" Target="../ink/ink1612.xml"/><Relationship Id="rId119" Type="http://schemas.openxmlformats.org/officeDocument/2006/relationships/image" Target="../media/image206.png"/><Relationship Id="rId44" Type="http://schemas.openxmlformats.org/officeDocument/2006/relationships/customXml" Target="../ink/ink1576.xml"/><Relationship Id="rId60" Type="http://schemas.openxmlformats.org/officeDocument/2006/relationships/customXml" Target="../ink/ink1584.xml"/><Relationship Id="rId65" Type="http://schemas.openxmlformats.org/officeDocument/2006/relationships/customXml" Target="../ink/ink1587.xml"/><Relationship Id="rId81" Type="http://schemas.openxmlformats.org/officeDocument/2006/relationships/image" Target="../media/image187.png"/><Relationship Id="rId86" Type="http://schemas.openxmlformats.org/officeDocument/2006/relationships/customXml" Target="../ink/ink1598.xml"/><Relationship Id="rId130" Type="http://schemas.openxmlformats.org/officeDocument/2006/relationships/customXml" Target="../ink/ink1620.xml"/><Relationship Id="rId135" Type="http://schemas.openxmlformats.org/officeDocument/2006/relationships/image" Target="../media/image214.png"/><Relationship Id="rId151" Type="http://schemas.openxmlformats.org/officeDocument/2006/relationships/image" Target="../media/image222.png"/><Relationship Id="rId156" Type="http://schemas.openxmlformats.org/officeDocument/2006/relationships/customXml" Target="../ink/ink1633.xml"/><Relationship Id="rId177" Type="http://schemas.openxmlformats.org/officeDocument/2006/relationships/image" Target="../media/image235.png"/><Relationship Id="rId172" Type="http://schemas.openxmlformats.org/officeDocument/2006/relationships/customXml" Target="../ink/ink1641.xml"/><Relationship Id="rId13" Type="http://schemas.openxmlformats.org/officeDocument/2006/relationships/image" Target="../media/image154.png"/><Relationship Id="rId18" Type="http://schemas.openxmlformats.org/officeDocument/2006/relationships/customXml" Target="../ink/ink1563.xml"/><Relationship Id="rId39" Type="http://schemas.openxmlformats.org/officeDocument/2006/relationships/image" Target="../media/image167.png"/><Relationship Id="rId109" Type="http://schemas.openxmlformats.org/officeDocument/2006/relationships/image" Target="../media/image201.png"/><Relationship Id="rId34" Type="http://schemas.openxmlformats.org/officeDocument/2006/relationships/customXml" Target="../ink/ink1571.xml"/><Relationship Id="rId50" Type="http://schemas.openxmlformats.org/officeDocument/2006/relationships/customXml" Target="../ink/ink1579.xml"/><Relationship Id="rId55" Type="http://schemas.openxmlformats.org/officeDocument/2006/relationships/image" Target="../media/image175.png"/><Relationship Id="rId76" Type="http://schemas.openxmlformats.org/officeDocument/2006/relationships/customXml" Target="../ink/ink1593.xml"/><Relationship Id="rId97" Type="http://schemas.openxmlformats.org/officeDocument/2006/relationships/image" Target="../media/image195.png"/><Relationship Id="rId104" Type="http://schemas.openxmlformats.org/officeDocument/2006/relationships/customXml" Target="../ink/ink1607.xml"/><Relationship Id="rId120" Type="http://schemas.openxmlformats.org/officeDocument/2006/relationships/customXml" Target="../ink/ink1615.xml"/><Relationship Id="rId125" Type="http://schemas.openxmlformats.org/officeDocument/2006/relationships/image" Target="../media/image209.png"/><Relationship Id="rId141" Type="http://schemas.openxmlformats.org/officeDocument/2006/relationships/image" Target="../media/image217.png"/><Relationship Id="rId146" Type="http://schemas.openxmlformats.org/officeDocument/2006/relationships/customXml" Target="../ink/ink1628.xml"/><Relationship Id="rId167" Type="http://schemas.openxmlformats.org/officeDocument/2006/relationships/image" Target="../media/image230.png"/><Relationship Id="rId7" Type="http://schemas.openxmlformats.org/officeDocument/2006/relationships/image" Target="../media/image152.png"/><Relationship Id="rId71" Type="http://schemas.openxmlformats.org/officeDocument/2006/relationships/customXml" Target="../ink/ink1590.xml"/><Relationship Id="rId92" Type="http://schemas.openxmlformats.org/officeDocument/2006/relationships/customXml" Target="../ink/ink1601.xml"/><Relationship Id="rId162" Type="http://schemas.openxmlformats.org/officeDocument/2006/relationships/customXml" Target="../ink/ink1636.xml"/><Relationship Id="rId2" Type="http://schemas.openxmlformats.org/officeDocument/2006/relationships/customXml" Target="../ink/ink1555.xml"/><Relationship Id="rId29" Type="http://schemas.openxmlformats.org/officeDocument/2006/relationships/image" Target="../media/image162.png"/><Relationship Id="rId24" Type="http://schemas.openxmlformats.org/officeDocument/2006/relationships/customXml" Target="../ink/ink1566.xml"/><Relationship Id="rId40" Type="http://schemas.openxmlformats.org/officeDocument/2006/relationships/customXml" Target="../ink/ink1574.xml"/><Relationship Id="rId45" Type="http://schemas.openxmlformats.org/officeDocument/2006/relationships/image" Target="../media/image170.png"/><Relationship Id="rId66" Type="http://schemas.openxmlformats.org/officeDocument/2006/relationships/image" Target="../media/image180.png"/><Relationship Id="rId87" Type="http://schemas.openxmlformats.org/officeDocument/2006/relationships/image" Target="../media/image190.png"/><Relationship Id="rId110" Type="http://schemas.openxmlformats.org/officeDocument/2006/relationships/customXml" Target="../ink/ink1610.xml"/><Relationship Id="rId115" Type="http://schemas.openxmlformats.org/officeDocument/2006/relationships/image" Target="../media/image204.png"/><Relationship Id="rId131" Type="http://schemas.openxmlformats.org/officeDocument/2006/relationships/image" Target="../media/image212.png"/><Relationship Id="rId136" Type="http://schemas.openxmlformats.org/officeDocument/2006/relationships/customXml" Target="../ink/ink1623.xml"/><Relationship Id="rId157" Type="http://schemas.openxmlformats.org/officeDocument/2006/relationships/image" Target="../media/image225.png"/><Relationship Id="rId61" Type="http://schemas.openxmlformats.org/officeDocument/2006/relationships/image" Target="../media/image178.png"/><Relationship Id="rId82" Type="http://schemas.openxmlformats.org/officeDocument/2006/relationships/customXml" Target="../ink/ink1596.xml"/><Relationship Id="rId152" Type="http://schemas.openxmlformats.org/officeDocument/2006/relationships/customXml" Target="../ink/ink1631.xml"/><Relationship Id="rId173" Type="http://schemas.openxmlformats.org/officeDocument/2006/relationships/image" Target="../media/image233.png"/><Relationship Id="rId19" Type="http://schemas.openxmlformats.org/officeDocument/2006/relationships/image" Target="../media/image157.png"/><Relationship Id="rId14" Type="http://schemas.openxmlformats.org/officeDocument/2006/relationships/customXml" Target="../ink/ink1561.xml"/><Relationship Id="rId30" Type="http://schemas.openxmlformats.org/officeDocument/2006/relationships/customXml" Target="../ink/ink1569.xml"/><Relationship Id="rId35" Type="http://schemas.openxmlformats.org/officeDocument/2006/relationships/image" Target="../media/image165.png"/><Relationship Id="rId56" Type="http://schemas.openxmlformats.org/officeDocument/2006/relationships/customXml" Target="../ink/ink1582.xml"/><Relationship Id="rId77" Type="http://schemas.openxmlformats.org/officeDocument/2006/relationships/image" Target="../media/image185.png"/><Relationship Id="rId100" Type="http://schemas.openxmlformats.org/officeDocument/2006/relationships/customXml" Target="../ink/ink1605.xml"/><Relationship Id="rId105" Type="http://schemas.openxmlformats.org/officeDocument/2006/relationships/image" Target="../media/image199.png"/><Relationship Id="rId126" Type="http://schemas.openxmlformats.org/officeDocument/2006/relationships/customXml" Target="../ink/ink1618.xml"/><Relationship Id="rId147" Type="http://schemas.openxmlformats.org/officeDocument/2006/relationships/image" Target="../media/image220.png"/><Relationship Id="rId168" Type="http://schemas.openxmlformats.org/officeDocument/2006/relationships/customXml" Target="../ink/ink1639.xml"/><Relationship Id="rId8" Type="http://schemas.openxmlformats.org/officeDocument/2006/relationships/customXml" Target="../ink/ink1558.xml"/><Relationship Id="rId51" Type="http://schemas.openxmlformats.org/officeDocument/2006/relationships/image" Target="../media/image173.png"/><Relationship Id="rId72" Type="http://schemas.openxmlformats.org/officeDocument/2006/relationships/customXml" Target="../ink/ink1591.xml"/><Relationship Id="rId93" Type="http://schemas.openxmlformats.org/officeDocument/2006/relationships/image" Target="../media/image193.png"/><Relationship Id="rId98" Type="http://schemas.openxmlformats.org/officeDocument/2006/relationships/customXml" Target="../ink/ink1604.xml"/><Relationship Id="rId121" Type="http://schemas.openxmlformats.org/officeDocument/2006/relationships/image" Target="../media/image207.png"/><Relationship Id="rId142" Type="http://schemas.openxmlformats.org/officeDocument/2006/relationships/customXml" Target="../ink/ink1626.xml"/><Relationship Id="rId163" Type="http://schemas.openxmlformats.org/officeDocument/2006/relationships/image" Target="../media/image228.png"/><Relationship Id="rId3" Type="http://schemas.openxmlformats.org/officeDocument/2006/relationships/image" Target="../media/image150.png"/><Relationship Id="rId25" Type="http://schemas.openxmlformats.org/officeDocument/2006/relationships/image" Target="../media/image160.png"/><Relationship Id="rId46" Type="http://schemas.openxmlformats.org/officeDocument/2006/relationships/customXml" Target="../ink/ink1577.xml"/><Relationship Id="rId67" Type="http://schemas.openxmlformats.org/officeDocument/2006/relationships/customXml" Target="../ink/ink1588.xml"/><Relationship Id="rId116" Type="http://schemas.openxmlformats.org/officeDocument/2006/relationships/customXml" Target="../ink/ink1613.xml"/><Relationship Id="rId137" Type="http://schemas.openxmlformats.org/officeDocument/2006/relationships/image" Target="../media/image215.png"/><Relationship Id="rId158" Type="http://schemas.openxmlformats.org/officeDocument/2006/relationships/customXml" Target="../ink/ink1634.xml"/><Relationship Id="rId20" Type="http://schemas.openxmlformats.org/officeDocument/2006/relationships/customXml" Target="../ink/ink1564.xml"/><Relationship Id="rId41" Type="http://schemas.openxmlformats.org/officeDocument/2006/relationships/image" Target="../media/image168.png"/><Relationship Id="rId62" Type="http://schemas.openxmlformats.org/officeDocument/2006/relationships/customXml" Target="../ink/ink1585.xml"/><Relationship Id="rId83" Type="http://schemas.openxmlformats.org/officeDocument/2006/relationships/image" Target="../media/image188.png"/><Relationship Id="rId88" Type="http://schemas.openxmlformats.org/officeDocument/2006/relationships/customXml" Target="../ink/ink1599.xml"/><Relationship Id="rId111" Type="http://schemas.openxmlformats.org/officeDocument/2006/relationships/image" Target="../media/image202.png"/><Relationship Id="rId132" Type="http://schemas.openxmlformats.org/officeDocument/2006/relationships/customXml" Target="../ink/ink1621.xml"/><Relationship Id="rId153" Type="http://schemas.openxmlformats.org/officeDocument/2006/relationships/image" Target="../media/image223.png"/><Relationship Id="rId174" Type="http://schemas.openxmlformats.org/officeDocument/2006/relationships/customXml" Target="../ink/ink1642.xml"/><Relationship Id="rId15" Type="http://schemas.openxmlformats.org/officeDocument/2006/relationships/image" Target="../media/image155.png"/><Relationship Id="rId36" Type="http://schemas.openxmlformats.org/officeDocument/2006/relationships/customXml" Target="../ink/ink1572.xml"/><Relationship Id="rId57" Type="http://schemas.openxmlformats.org/officeDocument/2006/relationships/image" Target="../media/image176.png"/><Relationship Id="rId106" Type="http://schemas.openxmlformats.org/officeDocument/2006/relationships/customXml" Target="../ink/ink1608.xml"/><Relationship Id="rId127" Type="http://schemas.openxmlformats.org/officeDocument/2006/relationships/image" Target="../media/image210.png"/><Relationship Id="rId10" Type="http://schemas.openxmlformats.org/officeDocument/2006/relationships/customXml" Target="../ink/ink1559.xml"/><Relationship Id="rId31" Type="http://schemas.openxmlformats.org/officeDocument/2006/relationships/image" Target="../media/image163.png"/><Relationship Id="rId52" Type="http://schemas.openxmlformats.org/officeDocument/2006/relationships/customXml" Target="../ink/ink1580.xml"/><Relationship Id="rId73" Type="http://schemas.openxmlformats.org/officeDocument/2006/relationships/image" Target="../media/image183.png"/><Relationship Id="rId78" Type="http://schemas.openxmlformats.org/officeDocument/2006/relationships/customXml" Target="../ink/ink1594.xml"/><Relationship Id="rId94" Type="http://schemas.openxmlformats.org/officeDocument/2006/relationships/customXml" Target="../ink/ink1602.xml"/><Relationship Id="rId99" Type="http://schemas.openxmlformats.org/officeDocument/2006/relationships/image" Target="../media/image196.png"/><Relationship Id="rId101" Type="http://schemas.openxmlformats.org/officeDocument/2006/relationships/image" Target="../media/image197.png"/><Relationship Id="rId122" Type="http://schemas.openxmlformats.org/officeDocument/2006/relationships/customXml" Target="../ink/ink1616.xml"/><Relationship Id="rId143" Type="http://schemas.openxmlformats.org/officeDocument/2006/relationships/image" Target="../media/image218.png"/><Relationship Id="rId148" Type="http://schemas.openxmlformats.org/officeDocument/2006/relationships/customXml" Target="../ink/ink1629.xml"/><Relationship Id="rId164" Type="http://schemas.openxmlformats.org/officeDocument/2006/relationships/customXml" Target="../ink/ink1637.xml"/><Relationship Id="rId169" Type="http://schemas.openxmlformats.org/officeDocument/2006/relationships/image" Target="../media/image231.png"/><Relationship Id="rId4" Type="http://schemas.openxmlformats.org/officeDocument/2006/relationships/customXml" Target="../ink/ink1556.xml"/><Relationship Id="rId9" Type="http://schemas.openxmlformats.org/officeDocument/2006/relationships/image" Target="../media/image153.png"/><Relationship Id="rId26" Type="http://schemas.openxmlformats.org/officeDocument/2006/relationships/customXml" Target="../ink/ink1567.xml"/><Relationship Id="rId47" Type="http://schemas.openxmlformats.org/officeDocument/2006/relationships/image" Target="../media/image171.png"/><Relationship Id="rId68" Type="http://schemas.openxmlformats.org/officeDocument/2006/relationships/image" Target="../media/image181.png"/><Relationship Id="rId89" Type="http://schemas.openxmlformats.org/officeDocument/2006/relationships/image" Target="../media/image191.png"/><Relationship Id="rId112" Type="http://schemas.openxmlformats.org/officeDocument/2006/relationships/customXml" Target="../ink/ink1611.xml"/><Relationship Id="rId133" Type="http://schemas.openxmlformats.org/officeDocument/2006/relationships/image" Target="../media/image213.png"/><Relationship Id="rId154" Type="http://schemas.openxmlformats.org/officeDocument/2006/relationships/customXml" Target="../ink/ink1632.xml"/><Relationship Id="rId175" Type="http://schemas.openxmlformats.org/officeDocument/2006/relationships/image" Target="../media/image234.png"/><Relationship Id="rId16" Type="http://schemas.openxmlformats.org/officeDocument/2006/relationships/customXml" Target="../ink/ink1562.xml"/><Relationship Id="rId37" Type="http://schemas.openxmlformats.org/officeDocument/2006/relationships/image" Target="../media/image166.png"/><Relationship Id="rId58" Type="http://schemas.openxmlformats.org/officeDocument/2006/relationships/customXml" Target="../ink/ink1583.xml"/><Relationship Id="rId79" Type="http://schemas.openxmlformats.org/officeDocument/2006/relationships/image" Target="../media/image186.png"/><Relationship Id="rId102" Type="http://schemas.openxmlformats.org/officeDocument/2006/relationships/customXml" Target="../ink/ink1606.xml"/><Relationship Id="rId123" Type="http://schemas.openxmlformats.org/officeDocument/2006/relationships/image" Target="../media/image208.png"/><Relationship Id="rId144" Type="http://schemas.openxmlformats.org/officeDocument/2006/relationships/customXml" Target="../ink/ink1627.xml"/><Relationship Id="rId90" Type="http://schemas.openxmlformats.org/officeDocument/2006/relationships/customXml" Target="../ink/ink1600.xml"/><Relationship Id="rId165" Type="http://schemas.openxmlformats.org/officeDocument/2006/relationships/image" Target="../media/image229.png"/><Relationship Id="rId27" Type="http://schemas.openxmlformats.org/officeDocument/2006/relationships/image" Target="../media/image161.png"/><Relationship Id="rId48" Type="http://schemas.openxmlformats.org/officeDocument/2006/relationships/customXml" Target="../ink/ink1578.xml"/><Relationship Id="rId69" Type="http://schemas.openxmlformats.org/officeDocument/2006/relationships/customXml" Target="../ink/ink1589.xml"/><Relationship Id="rId113" Type="http://schemas.openxmlformats.org/officeDocument/2006/relationships/image" Target="../media/image203.png"/><Relationship Id="rId134" Type="http://schemas.openxmlformats.org/officeDocument/2006/relationships/customXml" Target="../ink/ink1622.xml"/><Relationship Id="rId80" Type="http://schemas.openxmlformats.org/officeDocument/2006/relationships/customXml" Target="../ink/ink1595.xml"/><Relationship Id="rId155" Type="http://schemas.openxmlformats.org/officeDocument/2006/relationships/image" Target="../media/image224.png"/><Relationship Id="rId176" Type="http://schemas.openxmlformats.org/officeDocument/2006/relationships/customXml" Target="../ink/ink1643.xml"/><Relationship Id="rId17" Type="http://schemas.openxmlformats.org/officeDocument/2006/relationships/image" Target="../media/image156.png"/><Relationship Id="rId38" Type="http://schemas.openxmlformats.org/officeDocument/2006/relationships/customXml" Target="../ink/ink1573.xml"/><Relationship Id="rId59" Type="http://schemas.openxmlformats.org/officeDocument/2006/relationships/image" Target="../media/image177.png"/><Relationship Id="rId103" Type="http://schemas.openxmlformats.org/officeDocument/2006/relationships/image" Target="../media/image198.png"/><Relationship Id="rId124" Type="http://schemas.openxmlformats.org/officeDocument/2006/relationships/customXml" Target="../ink/ink1617.xml"/><Relationship Id="rId70" Type="http://schemas.openxmlformats.org/officeDocument/2006/relationships/image" Target="../media/image182.png"/><Relationship Id="rId91" Type="http://schemas.openxmlformats.org/officeDocument/2006/relationships/image" Target="../media/image192.png"/><Relationship Id="rId145" Type="http://schemas.openxmlformats.org/officeDocument/2006/relationships/image" Target="../media/image219.png"/><Relationship Id="rId166" Type="http://schemas.openxmlformats.org/officeDocument/2006/relationships/customXml" Target="../ink/ink1638.xml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05.png"/><Relationship Id="rId21" Type="http://schemas.openxmlformats.org/officeDocument/2006/relationships/image" Target="../media/image158.png"/><Relationship Id="rId42" Type="http://schemas.openxmlformats.org/officeDocument/2006/relationships/customXml" Target="../ink/ink1664.xml"/><Relationship Id="rId63" Type="http://schemas.openxmlformats.org/officeDocument/2006/relationships/image" Target="../media/image179.png"/><Relationship Id="rId84" Type="http://schemas.openxmlformats.org/officeDocument/2006/relationships/customXml" Target="../ink/ink1686.xml"/><Relationship Id="rId138" Type="http://schemas.openxmlformats.org/officeDocument/2006/relationships/customXml" Target="../ink/ink1713.xml"/><Relationship Id="rId159" Type="http://schemas.openxmlformats.org/officeDocument/2006/relationships/image" Target="../media/image226.png"/><Relationship Id="rId170" Type="http://schemas.openxmlformats.org/officeDocument/2006/relationships/customXml" Target="../ink/ink1729.xml"/><Relationship Id="rId191" Type="http://schemas.openxmlformats.org/officeDocument/2006/relationships/customXml" Target="../ink/ink1740.xml"/><Relationship Id="rId107" Type="http://schemas.openxmlformats.org/officeDocument/2006/relationships/image" Target="../media/image200.png"/><Relationship Id="rId11" Type="http://schemas.openxmlformats.org/officeDocument/2006/relationships/image" Target="../media/image5310.png"/><Relationship Id="rId32" Type="http://schemas.openxmlformats.org/officeDocument/2006/relationships/customXml" Target="../ink/ink1659.xml"/><Relationship Id="rId53" Type="http://schemas.openxmlformats.org/officeDocument/2006/relationships/image" Target="../media/image174.png"/><Relationship Id="rId74" Type="http://schemas.openxmlformats.org/officeDocument/2006/relationships/customXml" Target="../ink/ink1681.xml"/><Relationship Id="rId128" Type="http://schemas.openxmlformats.org/officeDocument/2006/relationships/customXml" Target="../ink/ink1708.xml"/><Relationship Id="rId149" Type="http://schemas.openxmlformats.org/officeDocument/2006/relationships/image" Target="../media/image221.png"/><Relationship Id="rId5" Type="http://schemas.openxmlformats.org/officeDocument/2006/relationships/image" Target="../media/image151.png"/><Relationship Id="rId95" Type="http://schemas.openxmlformats.org/officeDocument/2006/relationships/image" Target="../media/image194.png"/><Relationship Id="rId160" Type="http://schemas.openxmlformats.org/officeDocument/2006/relationships/customXml" Target="../ink/ink1724.xml"/><Relationship Id="rId181" Type="http://schemas.openxmlformats.org/officeDocument/2006/relationships/image" Target="../media/image237.png"/><Relationship Id="rId22" Type="http://schemas.openxmlformats.org/officeDocument/2006/relationships/customXml" Target="../ink/ink1654.xml"/><Relationship Id="rId43" Type="http://schemas.openxmlformats.org/officeDocument/2006/relationships/image" Target="../media/image169.png"/><Relationship Id="rId64" Type="http://schemas.openxmlformats.org/officeDocument/2006/relationships/customXml" Target="../ink/ink1675.xml"/><Relationship Id="rId118" Type="http://schemas.openxmlformats.org/officeDocument/2006/relationships/customXml" Target="../ink/ink1703.xml"/><Relationship Id="rId139" Type="http://schemas.openxmlformats.org/officeDocument/2006/relationships/image" Target="../media/image216.png"/><Relationship Id="rId85" Type="http://schemas.openxmlformats.org/officeDocument/2006/relationships/image" Target="../media/image189.png"/><Relationship Id="rId150" Type="http://schemas.openxmlformats.org/officeDocument/2006/relationships/customXml" Target="../ink/ink1719.xml"/><Relationship Id="rId171" Type="http://schemas.openxmlformats.org/officeDocument/2006/relationships/image" Target="../media/image232.png"/><Relationship Id="rId192" Type="http://schemas.openxmlformats.org/officeDocument/2006/relationships/image" Target="../media/image242.png"/><Relationship Id="rId12" Type="http://schemas.openxmlformats.org/officeDocument/2006/relationships/customXml" Target="../ink/ink1649.xml"/><Relationship Id="rId33" Type="http://schemas.openxmlformats.org/officeDocument/2006/relationships/image" Target="../media/image164.png"/><Relationship Id="rId108" Type="http://schemas.openxmlformats.org/officeDocument/2006/relationships/customXml" Target="../ink/ink1698.xml"/><Relationship Id="rId129" Type="http://schemas.openxmlformats.org/officeDocument/2006/relationships/image" Target="../media/image211.png"/><Relationship Id="rId54" Type="http://schemas.openxmlformats.org/officeDocument/2006/relationships/customXml" Target="../ink/ink1670.xml"/><Relationship Id="rId75" Type="http://schemas.openxmlformats.org/officeDocument/2006/relationships/image" Target="../media/image184.png"/><Relationship Id="rId96" Type="http://schemas.openxmlformats.org/officeDocument/2006/relationships/customXml" Target="../ink/ink1692.xml"/><Relationship Id="rId140" Type="http://schemas.openxmlformats.org/officeDocument/2006/relationships/customXml" Target="../ink/ink1714.xml"/><Relationship Id="rId161" Type="http://schemas.openxmlformats.org/officeDocument/2006/relationships/image" Target="../media/image227.png"/><Relationship Id="rId182" Type="http://schemas.openxmlformats.org/officeDocument/2006/relationships/customXml" Target="../ink/ink1735.xml"/><Relationship Id="rId6" Type="http://schemas.openxmlformats.org/officeDocument/2006/relationships/customXml" Target="../ink/ink1646.xml"/><Relationship Id="rId23" Type="http://schemas.openxmlformats.org/officeDocument/2006/relationships/image" Target="../media/image159.png"/><Relationship Id="rId119" Type="http://schemas.openxmlformats.org/officeDocument/2006/relationships/image" Target="../media/image206.png"/><Relationship Id="rId44" Type="http://schemas.openxmlformats.org/officeDocument/2006/relationships/customXml" Target="../ink/ink1665.xml"/><Relationship Id="rId65" Type="http://schemas.openxmlformats.org/officeDocument/2006/relationships/customXml" Target="../ink/ink1676.xml"/><Relationship Id="rId86" Type="http://schemas.openxmlformats.org/officeDocument/2006/relationships/customXml" Target="../ink/ink1687.xml"/><Relationship Id="rId130" Type="http://schemas.openxmlformats.org/officeDocument/2006/relationships/customXml" Target="../ink/ink1709.xml"/><Relationship Id="rId151" Type="http://schemas.openxmlformats.org/officeDocument/2006/relationships/image" Target="../media/image222.png"/><Relationship Id="rId172" Type="http://schemas.openxmlformats.org/officeDocument/2006/relationships/customXml" Target="../ink/ink1730.xml"/><Relationship Id="rId13" Type="http://schemas.openxmlformats.org/officeDocument/2006/relationships/image" Target="../media/image154.png"/><Relationship Id="rId18" Type="http://schemas.openxmlformats.org/officeDocument/2006/relationships/customXml" Target="../ink/ink1652.xml"/><Relationship Id="rId39" Type="http://schemas.openxmlformats.org/officeDocument/2006/relationships/image" Target="../media/image167.png"/><Relationship Id="rId109" Type="http://schemas.openxmlformats.org/officeDocument/2006/relationships/image" Target="../media/image201.png"/><Relationship Id="rId34" Type="http://schemas.openxmlformats.org/officeDocument/2006/relationships/customXml" Target="../ink/ink1660.xml"/><Relationship Id="rId50" Type="http://schemas.openxmlformats.org/officeDocument/2006/relationships/customXml" Target="../ink/ink1668.xml"/><Relationship Id="rId55" Type="http://schemas.openxmlformats.org/officeDocument/2006/relationships/image" Target="../media/image175.png"/><Relationship Id="rId76" Type="http://schemas.openxmlformats.org/officeDocument/2006/relationships/customXml" Target="../ink/ink1682.xml"/><Relationship Id="rId97" Type="http://schemas.openxmlformats.org/officeDocument/2006/relationships/image" Target="../media/image195.png"/><Relationship Id="rId104" Type="http://schemas.openxmlformats.org/officeDocument/2006/relationships/customXml" Target="../ink/ink1696.xml"/><Relationship Id="rId120" Type="http://schemas.openxmlformats.org/officeDocument/2006/relationships/customXml" Target="../ink/ink1704.xml"/><Relationship Id="rId125" Type="http://schemas.openxmlformats.org/officeDocument/2006/relationships/image" Target="../media/image209.png"/><Relationship Id="rId141" Type="http://schemas.openxmlformats.org/officeDocument/2006/relationships/image" Target="../media/image217.png"/><Relationship Id="rId146" Type="http://schemas.openxmlformats.org/officeDocument/2006/relationships/customXml" Target="../ink/ink1717.xml"/><Relationship Id="rId167" Type="http://schemas.openxmlformats.org/officeDocument/2006/relationships/image" Target="../media/image230.png"/><Relationship Id="rId188" Type="http://schemas.openxmlformats.org/officeDocument/2006/relationships/image" Target="../media/image240.png"/><Relationship Id="rId7" Type="http://schemas.openxmlformats.org/officeDocument/2006/relationships/image" Target="../media/image152.png"/><Relationship Id="rId71" Type="http://schemas.openxmlformats.org/officeDocument/2006/relationships/customXml" Target="../ink/ink1679.xml"/><Relationship Id="rId92" Type="http://schemas.openxmlformats.org/officeDocument/2006/relationships/customXml" Target="../ink/ink1690.xml"/><Relationship Id="rId162" Type="http://schemas.openxmlformats.org/officeDocument/2006/relationships/customXml" Target="../ink/ink1725.xml"/><Relationship Id="rId183" Type="http://schemas.openxmlformats.org/officeDocument/2006/relationships/customXml" Target="../ink/ink1736.xml"/><Relationship Id="rId2" Type="http://schemas.openxmlformats.org/officeDocument/2006/relationships/customXml" Target="../ink/ink1644.xml"/><Relationship Id="rId29" Type="http://schemas.openxmlformats.org/officeDocument/2006/relationships/image" Target="../media/image162.png"/><Relationship Id="rId24" Type="http://schemas.openxmlformats.org/officeDocument/2006/relationships/customXml" Target="../ink/ink1655.xml"/><Relationship Id="rId40" Type="http://schemas.openxmlformats.org/officeDocument/2006/relationships/customXml" Target="../ink/ink1663.xml"/><Relationship Id="rId45" Type="http://schemas.openxmlformats.org/officeDocument/2006/relationships/image" Target="../media/image170.png"/><Relationship Id="rId66" Type="http://schemas.openxmlformats.org/officeDocument/2006/relationships/image" Target="../media/image180.png"/><Relationship Id="rId87" Type="http://schemas.openxmlformats.org/officeDocument/2006/relationships/image" Target="../media/image190.png"/><Relationship Id="rId110" Type="http://schemas.openxmlformats.org/officeDocument/2006/relationships/customXml" Target="../ink/ink1699.xml"/><Relationship Id="rId115" Type="http://schemas.openxmlformats.org/officeDocument/2006/relationships/image" Target="../media/image204.png"/><Relationship Id="rId131" Type="http://schemas.openxmlformats.org/officeDocument/2006/relationships/image" Target="../media/image212.png"/><Relationship Id="rId136" Type="http://schemas.openxmlformats.org/officeDocument/2006/relationships/customXml" Target="../ink/ink1712.xml"/><Relationship Id="rId157" Type="http://schemas.openxmlformats.org/officeDocument/2006/relationships/image" Target="../media/image225.png"/><Relationship Id="rId178" Type="http://schemas.openxmlformats.org/officeDocument/2006/relationships/customXml" Target="../ink/ink1733.xml"/><Relationship Id="rId61" Type="http://schemas.openxmlformats.org/officeDocument/2006/relationships/image" Target="../media/image178.png"/><Relationship Id="rId82" Type="http://schemas.openxmlformats.org/officeDocument/2006/relationships/customXml" Target="../ink/ink1685.xml"/><Relationship Id="rId152" Type="http://schemas.openxmlformats.org/officeDocument/2006/relationships/customXml" Target="../ink/ink1720.xml"/><Relationship Id="rId173" Type="http://schemas.openxmlformats.org/officeDocument/2006/relationships/image" Target="../media/image233.png"/><Relationship Id="rId19" Type="http://schemas.openxmlformats.org/officeDocument/2006/relationships/image" Target="../media/image157.png"/><Relationship Id="rId14" Type="http://schemas.openxmlformats.org/officeDocument/2006/relationships/customXml" Target="../ink/ink1650.xml"/><Relationship Id="rId30" Type="http://schemas.openxmlformats.org/officeDocument/2006/relationships/customXml" Target="../ink/ink1658.xml"/><Relationship Id="rId35" Type="http://schemas.openxmlformats.org/officeDocument/2006/relationships/image" Target="../media/image165.png"/><Relationship Id="rId56" Type="http://schemas.openxmlformats.org/officeDocument/2006/relationships/customXml" Target="../ink/ink1671.xml"/><Relationship Id="rId77" Type="http://schemas.openxmlformats.org/officeDocument/2006/relationships/image" Target="../media/image185.png"/><Relationship Id="rId100" Type="http://schemas.openxmlformats.org/officeDocument/2006/relationships/customXml" Target="../ink/ink1694.xml"/><Relationship Id="rId105" Type="http://schemas.openxmlformats.org/officeDocument/2006/relationships/image" Target="../media/image199.png"/><Relationship Id="rId126" Type="http://schemas.openxmlformats.org/officeDocument/2006/relationships/customXml" Target="../ink/ink1707.xml"/><Relationship Id="rId147" Type="http://schemas.openxmlformats.org/officeDocument/2006/relationships/image" Target="../media/image220.png"/><Relationship Id="rId168" Type="http://schemas.openxmlformats.org/officeDocument/2006/relationships/customXml" Target="../ink/ink1728.xml"/><Relationship Id="rId8" Type="http://schemas.openxmlformats.org/officeDocument/2006/relationships/customXml" Target="../ink/ink1647.xml"/><Relationship Id="rId51" Type="http://schemas.openxmlformats.org/officeDocument/2006/relationships/image" Target="../media/image173.png"/><Relationship Id="rId72" Type="http://schemas.openxmlformats.org/officeDocument/2006/relationships/customXml" Target="../ink/ink1680.xml"/><Relationship Id="rId93" Type="http://schemas.openxmlformats.org/officeDocument/2006/relationships/image" Target="../media/image193.png"/><Relationship Id="rId98" Type="http://schemas.openxmlformats.org/officeDocument/2006/relationships/customXml" Target="../ink/ink1693.xml"/><Relationship Id="rId121" Type="http://schemas.openxmlformats.org/officeDocument/2006/relationships/image" Target="../media/image207.png"/><Relationship Id="rId142" Type="http://schemas.openxmlformats.org/officeDocument/2006/relationships/customXml" Target="../ink/ink1715.xml"/><Relationship Id="rId163" Type="http://schemas.openxmlformats.org/officeDocument/2006/relationships/image" Target="../media/image228.png"/><Relationship Id="rId184" Type="http://schemas.openxmlformats.org/officeDocument/2006/relationships/image" Target="../media/image238.png"/><Relationship Id="rId189" Type="http://schemas.openxmlformats.org/officeDocument/2006/relationships/customXml" Target="../ink/ink1739.xml"/><Relationship Id="rId3" Type="http://schemas.openxmlformats.org/officeDocument/2006/relationships/image" Target="../media/image150.png"/><Relationship Id="rId25" Type="http://schemas.openxmlformats.org/officeDocument/2006/relationships/image" Target="../media/image160.png"/><Relationship Id="rId46" Type="http://schemas.openxmlformats.org/officeDocument/2006/relationships/customXml" Target="../ink/ink1666.xml"/><Relationship Id="rId67" Type="http://schemas.openxmlformats.org/officeDocument/2006/relationships/customXml" Target="../ink/ink1677.xml"/><Relationship Id="rId116" Type="http://schemas.openxmlformats.org/officeDocument/2006/relationships/customXml" Target="../ink/ink1702.xml"/><Relationship Id="rId137" Type="http://schemas.openxmlformats.org/officeDocument/2006/relationships/image" Target="../media/image215.png"/><Relationship Id="rId158" Type="http://schemas.openxmlformats.org/officeDocument/2006/relationships/customXml" Target="../ink/ink1723.xml"/><Relationship Id="rId20" Type="http://schemas.openxmlformats.org/officeDocument/2006/relationships/customXml" Target="../ink/ink1653.xml"/><Relationship Id="rId41" Type="http://schemas.openxmlformats.org/officeDocument/2006/relationships/image" Target="../media/image168.png"/><Relationship Id="rId62" Type="http://schemas.openxmlformats.org/officeDocument/2006/relationships/customXml" Target="../ink/ink1674.xml"/><Relationship Id="rId83" Type="http://schemas.openxmlformats.org/officeDocument/2006/relationships/image" Target="../media/image188.png"/><Relationship Id="rId88" Type="http://schemas.openxmlformats.org/officeDocument/2006/relationships/customXml" Target="../ink/ink1688.xml"/><Relationship Id="rId111" Type="http://schemas.openxmlformats.org/officeDocument/2006/relationships/image" Target="../media/image202.png"/><Relationship Id="rId132" Type="http://schemas.openxmlformats.org/officeDocument/2006/relationships/customXml" Target="../ink/ink1710.xml"/><Relationship Id="rId153" Type="http://schemas.openxmlformats.org/officeDocument/2006/relationships/image" Target="../media/image223.png"/><Relationship Id="rId174" Type="http://schemas.openxmlformats.org/officeDocument/2006/relationships/customXml" Target="../ink/ink1731.xml"/><Relationship Id="rId179" Type="http://schemas.openxmlformats.org/officeDocument/2006/relationships/image" Target="../media/image236.png"/><Relationship Id="rId190" Type="http://schemas.openxmlformats.org/officeDocument/2006/relationships/image" Target="../media/image241.png"/><Relationship Id="rId15" Type="http://schemas.openxmlformats.org/officeDocument/2006/relationships/image" Target="../media/image155.png"/><Relationship Id="rId36" Type="http://schemas.openxmlformats.org/officeDocument/2006/relationships/customXml" Target="../ink/ink1661.xml"/><Relationship Id="rId57" Type="http://schemas.openxmlformats.org/officeDocument/2006/relationships/image" Target="../media/image176.png"/><Relationship Id="rId106" Type="http://schemas.openxmlformats.org/officeDocument/2006/relationships/customXml" Target="../ink/ink1697.xml"/><Relationship Id="rId127" Type="http://schemas.openxmlformats.org/officeDocument/2006/relationships/image" Target="../media/image210.png"/><Relationship Id="rId10" Type="http://schemas.openxmlformats.org/officeDocument/2006/relationships/customXml" Target="../ink/ink1648.xml"/><Relationship Id="rId31" Type="http://schemas.openxmlformats.org/officeDocument/2006/relationships/image" Target="../media/image163.png"/><Relationship Id="rId52" Type="http://schemas.openxmlformats.org/officeDocument/2006/relationships/customXml" Target="../ink/ink1669.xml"/><Relationship Id="rId73" Type="http://schemas.openxmlformats.org/officeDocument/2006/relationships/image" Target="../media/image183.png"/><Relationship Id="rId78" Type="http://schemas.openxmlformats.org/officeDocument/2006/relationships/customXml" Target="../ink/ink1683.xml"/><Relationship Id="rId94" Type="http://schemas.openxmlformats.org/officeDocument/2006/relationships/customXml" Target="../ink/ink1691.xml"/><Relationship Id="rId99" Type="http://schemas.openxmlformats.org/officeDocument/2006/relationships/image" Target="../media/image196.png"/><Relationship Id="rId101" Type="http://schemas.openxmlformats.org/officeDocument/2006/relationships/image" Target="../media/image197.png"/><Relationship Id="rId122" Type="http://schemas.openxmlformats.org/officeDocument/2006/relationships/customXml" Target="../ink/ink1705.xml"/><Relationship Id="rId143" Type="http://schemas.openxmlformats.org/officeDocument/2006/relationships/image" Target="../media/image218.png"/><Relationship Id="rId148" Type="http://schemas.openxmlformats.org/officeDocument/2006/relationships/customXml" Target="../ink/ink1718.xml"/><Relationship Id="rId164" Type="http://schemas.openxmlformats.org/officeDocument/2006/relationships/customXml" Target="../ink/ink1726.xml"/><Relationship Id="rId169" Type="http://schemas.openxmlformats.org/officeDocument/2006/relationships/image" Target="../media/image231.png"/><Relationship Id="rId185" Type="http://schemas.openxmlformats.org/officeDocument/2006/relationships/customXml" Target="../ink/ink1737.xml"/><Relationship Id="rId4" Type="http://schemas.openxmlformats.org/officeDocument/2006/relationships/customXml" Target="../ink/ink1645.xml"/><Relationship Id="rId9" Type="http://schemas.openxmlformats.org/officeDocument/2006/relationships/image" Target="../media/image153.png"/><Relationship Id="rId180" Type="http://schemas.openxmlformats.org/officeDocument/2006/relationships/customXml" Target="../ink/ink1734.xml"/><Relationship Id="rId26" Type="http://schemas.openxmlformats.org/officeDocument/2006/relationships/customXml" Target="../ink/ink1656.xml"/><Relationship Id="rId47" Type="http://schemas.openxmlformats.org/officeDocument/2006/relationships/image" Target="../media/image171.png"/><Relationship Id="rId68" Type="http://schemas.openxmlformats.org/officeDocument/2006/relationships/image" Target="../media/image181.png"/><Relationship Id="rId89" Type="http://schemas.openxmlformats.org/officeDocument/2006/relationships/image" Target="../media/image191.png"/><Relationship Id="rId112" Type="http://schemas.openxmlformats.org/officeDocument/2006/relationships/customXml" Target="../ink/ink1700.xml"/><Relationship Id="rId133" Type="http://schemas.openxmlformats.org/officeDocument/2006/relationships/image" Target="../media/image213.png"/><Relationship Id="rId154" Type="http://schemas.openxmlformats.org/officeDocument/2006/relationships/customXml" Target="../ink/ink1721.xml"/><Relationship Id="rId175" Type="http://schemas.openxmlformats.org/officeDocument/2006/relationships/image" Target="../media/image234.png"/><Relationship Id="rId16" Type="http://schemas.openxmlformats.org/officeDocument/2006/relationships/customXml" Target="../ink/ink1651.xml"/><Relationship Id="rId37" Type="http://schemas.openxmlformats.org/officeDocument/2006/relationships/image" Target="../media/image166.png"/><Relationship Id="rId58" Type="http://schemas.openxmlformats.org/officeDocument/2006/relationships/customXml" Target="../ink/ink1672.xml"/><Relationship Id="rId79" Type="http://schemas.openxmlformats.org/officeDocument/2006/relationships/image" Target="../media/image186.png"/><Relationship Id="rId102" Type="http://schemas.openxmlformats.org/officeDocument/2006/relationships/customXml" Target="../ink/ink1695.xml"/><Relationship Id="rId123" Type="http://schemas.openxmlformats.org/officeDocument/2006/relationships/image" Target="../media/image208.png"/><Relationship Id="rId144" Type="http://schemas.openxmlformats.org/officeDocument/2006/relationships/customXml" Target="../ink/ink1716.xml"/><Relationship Id="rId90" Type="http://schemas.openxmlformats.org/officeDocument/2006/relationships/customXml" Target="../ink/ink1689.xml"/><Relationship Id="rId165" Type="http://schemas.openxmlformats.org/officeDocument/2006/relationships/image" Target="../media/image229.png"/><Relationship Id="rId186" Type="http://schemas.openxmlformats.org/officeDocument/2006/relationships/image" Target="../media/image239.png"/><Relationship Id="rId27" Type="http://schemas.openxmlformats.org/officeDocument/2006/relationships/image" Target="../media/image161.png"/><Relationship Id="rId48" Type="http://schemas.openxmlformats.org/officeDocument/2006/relationships/customXml" Target="../ink/ink1667.xml"/><Relationship Id="rId69" Type="http://schemas.openxmlformats.org/officeDocument/2006/relationships/customXml" Target="../ink/ink1678.xml"/><Relationship Id="rId113" Type="http://schemas.openxmlformats.org/officeDocument/2006/relationships/image" Target="../media/image203.png"/><Relationship Id="rId134" Type="http://schemas.openxmlformats.org/officeDocument/2006/relationships/customXml" Target="../ink/ink1711.xml"/><Relationship Id="rId80" Type="http://schemas.openxmlformats.org/officeDocument/2006/relationships/customXml" Target="../ink/ink1684.xml"/><Relationship Id="rId155" Type="http://schemas.openxmlformats.org/officeDocument/2006/relationships/image" Target="../media/image224.png"/><Relationship Id="rId176" Type="http://schemas.openxmlformats.org/officeDocument/2006/relationships/customXml" Target="../ink/ink1732.xml"/><Relationship Id="rId17" Type="http://schemas.openxmlformats.org/officeDocument/2006/relationships/image" Target="../media/image156.png"/><Relationship Id="rId38" Type="http://schemas.openxmlformats.org/officeDocument/2006/relationships/customXml" Target="../ink/ink1662.xml"/><Relationship Id="rId59" Type="http://schemas.openxmlformats.org/officeDocument/2006/relationships/image" Target="../media/image177.png"/><Relationship Id="rId103" Type="http://schemas.openxmlformats.org/officeDocument/2006/relationships/image" Target="../media/image198.png"/><Relationship Id="rId124" Type="http://schemas.openxmlformats.org/officeDocument/2006/relationships/customXml" Target="../ink/ink1706.xml"/><Relationship Id="rId70" Type="http://schemas.openxmlformats.org/officeDocument/2006/relationships/image" Target="../media/image182.png"/><Relationship Id="rId91" Type="http://schemas.openxmlformats.org/officeDocument/2006/relationships/image" Target="../media/image192.png"/><Relationship Id="rId145" Type="http://schemas.openxmlformats.org/officeDocument/2006/relationships/image" Target="../media/image219.png"/><Relationship Id="rId166" Type="http://schemas.openxmlformats.org/officeDocument/2006/relationships/customXml" Target="../ink/ink1727.xml"/><Relationship Id="rId187" Type="http://schemas.openxmlformats.org/officeDocument/2006/relationships/customXml" Target="../ink/ink1738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1657.xml"/><Relationship Id="rId49" Type="http://schemas.openxmlformats.org/officeDocument/2006/relationships/image" Target="../media/image172.png"/><Relationship Id="rId114" Type="http://schemas.openxmlformats.org/officeDocument/2006/relationships/customXml" Target="../ink/ink1701.xml"/><Relationship Id="rId60" Type="http://schemas.openxmlformats.org/officeDocument/2006/relationships/customXml" Target="../ink/ink1673.xml"/><Relationship Id="rId81" Type="http://schemas.openxmlformats.org/officeDocument/2006/relationships/image" Target="../media/image187.png"/><Relationship Id="rId135" Type="http://schemas.openxmlformats.org/officeDocument/2006/relationships/image" Target="../media/image214.png"/><Relationship Id="rId156" Type="http://schemas.openxmlformats.org/officeDocument/2006/relationships/customXml" Target="../ink/ink1722.xml"/><Relationship Id="rId177" Type="http://schemas.openxmlformats.org/officeDocument/2006/relationships/image" Target="../media/image235.png"/></Relationships>
</file>

<file path=ppt/slides/_rels/slide3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47.png"/><Relationship Id="rId18" Type="http://schemas.openxmlformats.org/officeDocument/2006/relationships/customXml" Target="../ink/ink1749.xml"/><Relationship Id="rId26" Type="http://schemas.openxmlformats.org/officeDocument/2006/relationships/customXml" Target="../ink/ink1753.xml"/><Relationship Id="rId3" Type="http://schemas.openxmlformats.org/officeDocument/2006/relationships/image" Target="../media/image243.png"/><Relationship Id="rId21" Type="http://schemas.openxmlformats.org/officeDocument/2006/relationships/image" Target="../media/image251.png"/><Relationship Id="rId7" Type="http://schemas.openxmlformats.org/officeDocument/2006/relationships/image" Target="../media/image245.png"/><Relationship Id="rId12" Type="http://schemas.openxmlformats.org/officeDocument/2006/relationships/customXml" Target="../ink/ink1746.xml"/><Relationship Id="rId17" Type="http://schemas.openxmlformats.org/officeDocument/2006/relationships/image" Target="../media/image249.png"/><Relationship Id="rId25" Type="http://schemas.openxmlformats.org/officeDocument/2006/relationships/image" Target="../media/image253.png"/><Relationship Id="rId33" Type="http://schemas.openxmlformats.org/officeDocument/2006/relationships/image" Target="../media/image257.png"/><Relationship Id="rId2" Type="http://schemas.openxmlformats.org/officeDocument/2006/relationships/customXml" Target="../ink/ink1741.xml"/><Relationship Id="rId16" Type="http://schemas.openxmlformats.org/officeDocument/2006/relationships/customXml" Target="../ink/ink1748.xml"/><Relationship Id="rId20" Type="http://schemas.openxmlformats.org/officeDocument/2006/relationships/customXml" Target="../ink/ink1750.xml"/><Relationship Id="rId29" Type="http://schemas.openxmlformats.org/officeDocument/2006/relationships/image" Target="../media/image25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43.xml"/><Relationship Id="rId11" Type="http://schemas.openxmlformats.org/officeDocument/2006/relationships/image" Target="../media/image246.png"/><Relationship Id="rId24" Type="http://schemas.openxmlformats.org/officeDocument/2006/relationships/customXml" Target="../ink/ink1752.xml"/><Relationship Id="rId32" Type="http://schemas.openxmlformats.org/officeDocument/2006/relationships/customXml" Target="../ink/ink1756.xml"/><Relationship Id="rId5" Type="http://schemas.openxmlformats.org/officeDocument/2006/relationships/image" Target="../media/image244.png"/><Relationship Id="rId15" Type="http://schemas.openxmlformats.org/officeDocument/2006/relationships/image" Target="../media/image248.png"/><Relationship Id="rId23" Type="http://schemas.openxmlformats.org/officeDocument/2006/relationships/image" Target="../media/image252.png"/><Relationship Id="rId28" Type="http://schemas.openxmlformats.org/officeDocument/2006/relationships/customXml" Target="../ink/ink1754.xml"/><Relationship Id="rId10" Type="http://schemas.openxmlformats.org/officeDocument/2006/relationships/customXml" Target="../ink/ink1745.xml"/><Relationship Id="rId19" Type="http://schemas.openxmlformats.org/officeDocument/2006/relationships/image" Target="../media/image250.png"/><Relationship Id="rId31" Type="http://schemas.openxmlformats.org/officeDocument/2006/relationships/image" Target="../media/image256.png"/><Relationship Id="rId4" Type="http://schemas.openxmlformats.org/officeDocument/2006/relationships/customXml" Target="../ink/ink1742.xml"/><Relationship Id="rId9" Type="http://schemas.openxmlformats.org/officeDocument/2006/relationships/image" Target="../media/image5310.png"/><Relationship Id="rId14" Type="http://schemas.openxmlformats.org/officeDocument/2006/relationships/customXml" Target="../ink/ink1747.xml"/><Relationship Id="rId22" Type="http://schemas.openxmlformats.org/officeDocument/2006/relationships/customXml" Target="../ink/ink1751.xml"/><Relationship Id="rId27" Type="http://schemas.openxmlformats.org/officeDocument/2006/relationships/image" Target="../media/image254.png"/><Relationship Id="rId30" Type="http://schemas.openxmlformats.org/officeDocument/2006/relationships/customXml" Target="../ink/ink1755.xml"/><Relationship Id="rId8" Type="http://schemas.openxmlformats.org/officeDocument/2006/relationships/customXml" Target="../ink/ink1744.xml"/></Relationships>
</file>

<file path=ppt/slides/_rels/slide3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47.png"/><Relationship Id="rId18" Type="http://schemas.openxmlformats.org/officeDocument/2006/relationships/customXml" Target="../ink/ink1765.xml"/><Relationship Id="rId26" Type="http://schemas.openxmlformats.org/officeDocument/2006/relationships/customXml" Target="../ink/ink1769.xml"/><Relationship Id="rId39" Type="http://schemas.openxmlformats.org/officeDocument/2006/relationships/image" Target="../media/image260.png"/><Relationship Id="rId21" Type="http://schemas.openxmlformats.org/officeDocument/2006/relationships/image" Target="../media/image251.png"/><Relationship Id="rId34" Type="http://schemas.openxmlformats.org/officeDocument/2006/relationships/customXml" Target="../ink/ink1773.xml"/><Relationship Id="rId42" Type="http://schemas.openxmlformats.org/officeDocument/2006/relationships/customXml" Target="../ink/ink1777.xml"/><Relationship Id="rId47" Type="http://schemas.openxmlformats.org/officeDocument/2006/relationships/image" Target="../media/image264.png"/><Relationship Id="rId50" Type="http://schemas.openxmlformats.org/officeDocument/2006/relationships/customXml" Target="../ink/ink1781.xml"/><Relationship Id="rId7" Type="http://schemas.openxmlformats.org/officeDocument/2006/relationships/image" Target="../media/image245.png"/><Relationship Id="rId2" Type="http://schemas.openxmlformats.org/officeDocument/2006/relationships/customXml" Target="../ink/ink1757.xml"/><Relationship Id="rId16" Type="http://schemas.openxmlformats.org/officeDocument/2006/relationships/customXml" Target="../ink/ink1764.xml"/><Relationship Id="rId29" Type="http://schemas.openxmlformats.org/officeDocument/2006/relationships/image" Target="../media/image255.png"/><Relationship Id="rId11" Type="http://schemas.openxmlformats.org/officeDocument/2006/relationships/image" Target="../media/image246.png"/><Relationship Id="rId24" Type="http://schemas.openxmlformats.org/officeDocument/2006/relationships/customXml" Target="../ink/ink1768.xml"/><Relationship Id="rId32" Type="http://schemas.openxmlformats.org/officeDocument/2006/relationships/customXml" Target="../ink/ink1772.xml"/><Relationship Id="rId37" Type="http://schemas.openxmlformats.org/officeDocument/2006/relationships/image" Target="../media/image259.png"/><Relationship Id="rId40" Type="http://schemas.openxmlformats.org/officeDocument/2006/relationships/customXml" Target="../ink/ink1776.xml"/><Relationship Id="rId45" Type="http://schemas.openxmlformats.org/officeDocument/2006/relationships/image" Target="../media/image263.png"/><Relationship Id="rId53" Type="http://schemas.openxmlformats.org/officeDocument/2006/relationships/image" Target="../media/image267.png"/><Relationship Id="rId5" Type="http://schemas.openxmlformats.org/officeDocument/2006/relationships/image" Target="../media/image244.png"/><Relationship Id="rId10" Type="http://schemas.openxmlformats.org/officeDocument/2006/relationships/customXml" Target="../ink/ink1761.xml"/><Relationship Id="rId19" Type="http://schemas.openxmlformats.org/officeDocument/2006/relationships/image" Target="../media/image250.png"/><Relationship Id="rId31" Type="http://schemas.openxmlformats.org/officeDocument/2006/relationships/image" Target="../media/image256.png"/><Relationship Id="rId44" Type="http://schemas.openxmlformats.org/officeDocument/2006/relationships/customXml" Target="../ink/ink1778.xml"/><Relationship Id="rId52" Type="http://schemas.openxmlformats.org/officeDocument/2006/relationships/customXml" Target="../ink/ink1782.xml"/><Relationship Id="rId4" Type="http://schemas.openxmlformats.org/officeDocument/2006/relationships/customXml" Target="../ink/ink1758.xml"/><Relationship Id="rId9" Type="http://schemas.openxmlformats.org/officeDocument/2006/relationships/image" Target="../media/image5310.png"/><Relationship Id="rId14" Type="http://schemas.openxmlformats.org/officeDocument/2006/relationships/customXml" Target="../ink/ink1763.xml"/><Relationship Id="rId22" Type="http://schemas.openxmlformats.org/officeDocument/2006/relationships/customXml" Target="../ink/ink1767.xml"/><Relationship Id="rId27" Type="http://schemas.openxmlformats.org/officeDocument/2006/relationships/image" Target="../media/image254.png"/><Relationship Id="rId30" Type="http://schemas.openxmlformats.org/officeDocument/2006/relationships/customXml" Target="../ink/ink1771.xml"/><Relationship Id="rId35" Type="http://schemas.openxmlformats.org/officeDocument/2006/relationships/image" Target="../media/image258.png"/><Relationship Id="rId43" Type="http://schemas.openxmlformats.org/officeDocument/2006/relationships/image" Target="../media/image262.png"/><Relationship Id="rId48" Type="http://schemas.openxmlformats.org/officeDocument/2006/relationships/customXml" Target="../ink/ink1780.xml"/><Relationship Id="rId8" Type="http://schemas.openxmlformats.org/officeDocument/2006/relationships/customXml" Target="../ink/ink1760.xml"/><Relationship Id="rId51" Type="http://schemas.openxmlformats.org/officeDocument/2006/relationships/image" Target="../media/image266.png"/><Relationship Id="rId3" Type="http://schemas.openxmlformats.org/officeDocument/2006/relationships/image" Target="../media/image243.png"/><Relationship Id="rId12" Type="http://schemas.openxmlformats.org/officeDocument/2006/relationships/customXml" Target="../ink/ink1762.xml"/><Relationship Id="rId17" Type="http://schemas.openxmlformats.org/officeDocument/2006/relationships/image" Target="../media/image249.png"/><Relationship Id="rId25" Type="http://schemas.openxmlformats.org/officeDocument/2006/relationships/image" Target="../media/image253.png"/><Relationship Id="rId33" Type="http://schemas.openxmlformats.org/officeDocument/2006/relationships/image" Target="../media/image257.png"/><Relationship Id="rId38" Type="http://schemas.openxmlformats.org/officeDocument/2006/relationships/customXml" Target="../ink/ink1775.xml"/><Relationship Id="rId46" Type="http://schemas.openxmlformats.org/officeDocument/2006/relationships/customXml" Target="../ink/ink1779.xml"/><Relationship Id="rId20" Type="http://schemas.openxmlformats.org/officeDocument/2006/relationships/customXml" Target="../ink/ink1766.xml"/><Relationship Id="rId41" Type="http://schemas.openxmlformats.org/officeDocument/2006/relationships/image" Target="../media/image26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59.xml"/><Relationship Id="rId15" Type="http://schemas.openxmlformats.org/officeDocument/2006/relationships/image" Target="../media/image248.png"/><Relationship Id="rId23" Type="http://schemas.openxmlformats.org/officeDocument/2006/relationships/image" Target="../media/image252.png"/><Relationship Id="rId28" Type="http://schemas.openxmlformats.org/officeDocument/2006/relationships/customXml" Target="../ink/ink1770.xml"/><Relationship Id="rId36" Type="http://schemas.openxmlformats.org/officeDocument/2006/relationships/customXml" Target="../ink/ink1774.xml"/><Relationship Id="rId49" Type="http://schemas.openxmlformats.org/officeDocument/2006/relationships/image" Target="../media/image265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customXml" Target="../ink/ink32.xml"/><Relationship Id="rId13" Type="http://schemas.openxmlformats.org/officeDocument/2006/relationships/image" Target="../media/image8.png"/><Relationship Id="rId18" Type="http://schemas.openxmlformats.org/officeDocument/2006/relationships/customXml" Target="../ink/ink37.xml"/><Relationship Id="rId26" Type="http://schemas.openxmlformats.org/officeDocument/2006/relationships/customXml" Target="../ink/ink41.xml"/><Relationship Id="rId21" Type="http://schemas.openxmlformats.org/officeDocument/2006/relationships/image" Target="../media/image12.png"/><Relationship Id="rId7" Type="http://schemas.openxmlformats.org/officeDocument/2006/relationships/image" Target="../media/image5.png"/><Relationship Id="rId12" Type="http://schemas.openxmlformats.org/officeDocument/2006/relationships/customXml" Target="../ink/ink34.xml"/><Relationship Id="rId17" Type="http://schemas.openxmlformats.org/officeDocument/2006/relationships/image" Target="../media/image10.png"/><Relationship Id="rId25" Type="http://schemas.openxmlformats.org/officeDocument/2006/relationships/image" Target="../media/image14.png"/><Relationship Id="rId2" Type="http://schemas.openxmlformats.org/officeDocument/2006/relationships/customXml" Target="../ink/ink30.xml"/><Relationship Id="rId16" Type="http://schemas.openxmlformats.org/officeDocument/2006/relationships/customXml" Target="../ink/ink36.xml"/><Relationship Id="rId20" Type="http://schemas.openxmlformats.org/officeDocument/2006/relationships/customXml" Target="../ink/ink38.xml"/><Relationship Id="rId29" Type="http://schemas.openxmlformats.org/officeDocument/2006/relationships/image" Target="../media/image1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.xml"/><Relationship Id="rId11" Type="http://schemas.openxmlformats.org/officeDocument/2006/relationships/image" Target="../media/image7.png"/><Relationship Id="rId24" Type="http://schemas.openxmlformats.org/officeDocument/2006/relationships/customXml" Target="../ink/ink40.xml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23" Type="http://schemas.openxmlformats.org/officeDocument/2006/relationships/image" Target="../media/image13.png"/><Relationship Id="rId28" Type="http://schemas.openxmlformats.org/officeDocument/2006/relationships/customXml" Target="../ink/ink42.xml"/><Relationship Id="rId10" Type="http://schemas.openxmlformats.org/officeDocument/2006/relationships/customXml" Target="../ink/ink33.xml"/><Relationship Id="rId19" Type="http://schemas.openxmlformats.org/officeDocument/2006/relationships/image" Target="../media/image3.png"/><Relationship Id="rId9" Type="http://schemas.openxmlformats.org/officeDocument/2006/relationships/image" Target="../media/image6.png"/><Relationship Id="rId14" Type="http://schemas.openxmlformats.org/officeDocument/2006/relationships/customXml" Target="../ink/ink35.xml"/><Relationship Id="rId22" Type="http://schemas.openxmlformats.org/officeDocument/2006/relationships/customXml" Target="../ink/ink39.xml"/><Relationship Id="rId27" Type="http://schemas.openxmlformats.org/officeDocument/2006/relationships/image" Target="../media/image15.png"/></Relationships>
</file>

<file path=ppt/slides/_rels/slide4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795.xml"/><Relationship Id="rId21" Type="http://schemas.openxmlformats.org/officeDocument/2006/relationships/image" Target="../media/image251.png"/><Relationship Id="rId42" Type="http://schemas.openxmlformats.org/officeDocument/2006/relationships/customXml" Target="../ink/ink1803.xml"/><Relationship Id="rId47" Type="http://schemas.openxmlformats.org/officeDocument/2006/relationships/image" Target="../media/image264.png"/><Relationship Id="rId63" Type="http://schemas.openxmlformats.org/officeDocument/2006/relationships/image" Target="../media/image272.png"/><Relationship Id="rId68" Type="http://schemas.openxmlformats.org/officeDocument/2006/relationships/customXml" Target="../ink/ink1816.xml"/><Relationship Id="rId84" Type="http://schemas.openxmlformats.org/officeDocument/2006/relationships/customXml" Target="../ink/ink1824.xml"/><Relationship Id="rId89" Type="http://schemas.openxmlformats.org/officeDocument/2006/relationships/image" Target="../media/image285.png"/><Relationship Id="rId16" Type="http://schemas.openxmlformats.org/officeDocument/2006/relationships/customXml" Target="../ink/ink1790.xml"/><Relationship Id="rId11" Type="http://schemas.openxmlformats.org/officeDocument/2006/relationships/image" Target="../media/image246.png"/><Relationship Id="rId32" Type="http://schemas.openxmlformats.org/officeDocument/2006/relationships/customXml" Target="../ink/ink1798.xml"/><Relationship Id="rId37" Type="http://schemas.openxmlformats.org/officeDocument/2006/relationships/image" Target="../media/image259.png"/><Relationship Id="rId53" Type="http://schemas.openxmlformats.org/officeDocument/2006/relationships/image" Target="../media/image267.png"/><Relationship Id="rId58" Type="http://schemas.openxmlformats.org/officeDocument/2006/relationships/customXml" Target="../ink/ink1811.xml"/><Relationship Id="rId74" Type="http://schemas.openxmlformats.org/officeDocument/2006/relationships/customXml" Target="../ink/ink1819.xml"/><Relationship Id="rId79" Type="http://schemas.openxmlformats.org/officeDocument/2006/relationships/image" Target="../media/image280.png"/><Relationship Id="rId5" Type="http://schemas.openxmlformats.org/officeDocument/2006/relationships/image" Target="../media/image244.png"/><Relationship Id="rId90" Type="http://schemas.openxmlformats.org/officeDocument/2006/relationships/customXml" Target="../ink/ink1827.xml"/><Relationship Id="rId22" Type="http://schemas.openxmlformats.org/officeDocument/2006/relationships/customXml" Target="../ink/ink1793.xml"/><Relationship Id="rId27" Type="http://schemas.openxmlformats.org/officeDocument/2006/relationships/image" Target="../media/image254.png"/><Relationship Id="rId43" Type="http://schemas.openxmlformats.org/officeDocument/2006/relationships/image" Target="../media/image262.png"/><Relationship Id="rId48" Type="http://schemas.openxmlformats.org/officeDocument/2006/relationships/customXml" Target="../ink/ink1806.xml"/><Relationship Id="rId64" Type="http://schemas.openxmlformats.org/officeDocument/2006/relationships/customXml" Target="../ink/ink1814.xml"/><Relationship Id="rId69" Type="http://schemas.openxmlformats.org/officeDocument/2006/relationships/image" Target="../media/image275.png"/><Relationship Id="rId8" Type="http://schemas.openxmlformats.org/officeDocument/2006/relationships/customXml" Target="../ink/ink1786.xml"/><Relationship Id="rId51" Type="http://schemas.openxmlformats.org/officeDocument/2006/relationships/image" Target="../media/image266.png"/><Relationship Id="rId72" Type="http://schemas.openxmlformats.org/officeDocument/2006/relationships/customXml" Target="../ink/ink1818.xml"/><Relationship Id="rId80" Type="http://schemas.openxmlformats.org/officeDocument/2006/relationships/customXml" Target="../ink/ink1822.xml"/><Relationship Id="rId85" Type="http://schemas.openxmlformats.org/officeDocument/2006/relationships/image" Target="../media/image283.png"/><Relationship Id="rId93" Type="http://schemas.openxmlformats.org/officeDocument/2006/relationships/image" Target="../media/image287.png"/><Relationship Id="rId3" Type="http://schemas.openxmlformats.org/officeDocument/2006/relationships/image" Target="../media/image243.png"/><Relationship Id="rId12" Type="http://schemas.openxmlformats.org/officeDocument/2006/relationships/customXml" Target="../ink/ink1788.xml"/><Relationship Id="rId17" Type="http://schemas.openxmlformats.org/officeDocument/2006/relationships/image" Target="../media/image249.png"/><Relationship Id="rId25" Type="http://schemas.openxmlformats.org/officeDocument/2006/relationships/image" Target="../media/image253.png"/><Relationship Id="rId33" Type="http://schemas.openxmlformats.org/officeDocument/2006/relationships/image" Target="../media/image257.png"/><Relationship Id="rId38" Type="http://schemas.openxmlformats.org/officeDocument/2006/relationships/customXml" Target="../ink/ink1801.xml"/><Relationship Id="rId46" Type="http://schemas.openxmlformats.org/officeDocument/2006/relationships/customXml" Target="../ink/ink1805.xml"/><Relationship Id="rId59" Type="http://schemas.openxmlformats.org/officeDocument/2006/relationships/image" Target="../media/image270.png"/><Relationship Id="rId67" Type="http://schemas.openxmlformats.org/officeDocument/2006/relationships/image" Target="../media/image274.png"/><Relationship Id="rId20" Type="http://schemas.openxmlformats.org/officeDocument/2006/relationships/customXml" Target="../ink/ink1792.xml"/><Relationship Id="rId41" Type="http://schemas.openxmlformats.org/officeDocument/2006/relationships/image" Target="../media/image261.png"/><Relationship Id="rId54" Type="http://schemas.openxmlformats.org/officeDocument/2006/relationships/customXml" Target="../ink/ink1809.xml"/><Relationship Id="rId62" Type="http://schemas.openxmlformats.org/officeDocument/2006/relationships/customXml" Target="../ink/ink1813.xml"/><Relationship Id="rId70" Type="http://schemas.openxmlformats.org/officeDocument/2006/relationships/customXml" Target="../ink/ink1817.xml"/><Relationship Id="rId75" Type="http://schemas.openxmlformats.org/officeDocument/2006/relationships/image" Target="../media/image278.png"/><Relationship Id="rId83" Type="http://schemas.openxmlformats.org/officeDocument/2006/relationships/image" Target="../media/image282.png"/><Relationship Id="rId88" Type="http://schemas.openxmlformats.org/officeDocument/2006/relationships/customXml" Target="../ink/ink1826.xml"/><Relationship Id="rId91" Type="http://schemas.openxmlformats.org/officeDocument/2006/relationships/image" Target="../media/image28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85.xml"/><Relationship Id="rId15" Type="http://schemas.openxmlformats.org/officeDocument/2006/relationships/image" Target="../media/image248.png"/><Relationship Id="rId23" Type="http://schemas.openxmlformats.org/officeDocument/2006/relationships/image" Target="../media/image252.png"/><Relationship Id="rId28" Type="http://schemas.openxmlformats.org/officeDocument/2006/relationships/customXml" Target="../ink/ink1796.xml"/><Relationship Id="rId36" Type="http://schemas.openxmlformats.org/officeDocument/2006/relationships/customXml" Target="../ink/ink1800.xml"/><Relationship Id="rId49" Type="http://schemas.openxmlformats.org/officeDocument/2006/relationships/image" Target="../media/image265.png"/><Relationship Id="rId57" Type="http://schemas.openxmlformats.org/officeDocument/2006/relationships/image" Target="../media/image269.png"/><Relationship Id="rId10" Type="http://schemas.openxmlformats.org/officeDocument/2006/relationships/customXml" Target="../ink/ink1787.xml"/><Relationship Id="rId31" Type="http://schemas.openxmlformats.org/officeDocument/2006/relationships/image" Target="../media/image256.png"/><Relationship Id="rId44" Type="http://schemas.openxmlformats.org/officeDocument/2006/relationships/customXml" Target="../ink/ink1804.xml"/><Relationship Id="rId52" Type="http://schemas.openxmlformats.org/officeDocument/2006/relationships/customXml" Target="../ink/ink1808.xml"/><Relationship Id="rId60" Type="http://schemas.openxmlformats.org/officeDocument/2006/relationships/customXml" Target="../ink/ink1812.xml"/><Relationship Id="rId65" Type="http://schemas.openxmlformats.org/officeDocument/2006/relationships/image" Target="../media/image273.png"/><Relationship Id="rId73" Type="http://schemas.openxmlformats.org/officeDocument/2006/relationships/image" Target="../media/image277.png"/><Relationship Id="rId78" Type="http://schemas.openxmlformats.org/officeDocument/2006/relationships/customXml" Target="../ink/ink1821.xml"/><Relationship Id="rId81" Type="http://schemas.openxmlformats.org/officeDocument/2006/relationships/image" Target="../media/image281.png"/><Relationship Id="rId86" Type="http://schemas.openxmlformats.org/officeDocument/2006/relationships/customXml" Target="../ink/ink1825.xml"/><Relationship Id="rId4" Type="http://schemas.openxmlformats.org/officeDocument/2006/relationships/customXml" Target="../ink/ink1784.xml"/><Relationship Id="rId9" Type="http://schemas.openxmlformats.org/officeDocument/2006/relationships/image" Target="../media/image5310.png"/><Relationship Id="rId13" Type="http://schemas.openxmlformats.org/officeDocument/2006/relationships/image" Target="../media/image247.png"/><Relationship Id="rId18" Type="http://schemas.openxmlformats.org/officeDocument/2006/relationships/customXml" Target="../ink/ink1791.xml"/><Relationship Id="rId39" Type="http://schemas.openxmlformats.org/officeDocument/2006/relationships/image" Target="../media/image260.png"/><Relationship Id="rId34" Type="http://schemas.openxmlformats.org/officeDocument/2006/relationships/customXml" Target="../ink/ink1799.xml"/><Relationship Id="rId50" Type="http://schemas.openxmlformats.org/officeDocument/2006/relationships/customXml" Target="../ink/ink1807.xml"/><Relationship Id="rId55" Type="http://schemas.openxmlformats.org/officeDocument/2006/relationships/image" Target="../media/image268.png"/><Relationship Id="rId76" Type="http://schemas.openxmlformats.org/officeDocument/2006/relationships/customXml" Target="../ink/ink1820.xml"/><Relationship Id="rId7" Type="http://schemas.openxmlformats.org/officeDocument/2006/relationships/image" Target="../media/image245.png"/><Relationship Id="rId71" Type="http://schemas.openxmlformats.org/officeDocument/2006/relationships/image" Target="../media/image276.png"/><Relationship Id="rId92" Type="http://schemas.openxmlformats.org/officeDocument/2006/relationships/customXml" Target="../ink/ink1828.xml"/><Relationship Id="rId2" Type="http://schemas.openxmlformats.org/officeDocument/2006/relationships/customXml" Target="../ink/ink1783.xml"/><Relationship Id="rId29" Type="http://schemas.openxmlformats.org/officeDocument/2006/relationships/image" Target="../media/image255.png"/><Relationship Id="rId24" Type="http://schemas.openxmlformats.org/officeDocument/2006/relationships/customXml" Target="../ink/ink1794.xml"/><Relationship Id="rId40" Type="http://schemas.openxmlformats.org/officeDocument/2006/relationships/customXml" Target="../ink/ink1802.xml"/><Relationship Id="rId45" Type="http://schemas.openxmlformats.org/officeDocument/2006/relationships/image" Target="../media/image263.png"/><Relationship Id="rId66" Type="http://schemas.openxmlformats.org/officeDocument/2006/relationships/customXml" Target="../ink/ink1815.xml"/><Relationship Id="rId87" Type="http://schemas.openxmlformats.org/officeDocument/2006/relationships/image" Target="../media/image284.png"/><Relationship Id="rId61" Type="http://schemas.openxmlformats.org/officeDocument/2006/relationships/image" Target="../media/image271.png"/><Relationship Id="rId82" Type="http://schemas.openxmlformats.org/officeDocument/2006/relationships/customXml" Target="../ink/ink1823.xml"/><Relationship Id="rId19" Type="http://schemas.openxmlformats.org/officeDocument/2006/relationships/image" Target="../media/image250.png"/><Relationship Id="rId14" Type="http://schemas.openxmlformats.org/officeDocument/2006/relationships/customXml" Target="../ink/ink1789.xml"/><Relationship Id="rId30" Type="http://schemas.openxmlformats.org/officeDocument/2006/relationships/customXml" Target="../ink/ink1797.xml"/><Relationship Id="rId35" Type="http://schemas.openxmlformats.org/officeDocument/2006/relationships/image" Target="../media/image258.png"/><Relationship Id="rId56" Type="http://schemas.openxmlformats.org/officeDocument/2006/relationships/customXml" Target="../ink/ink1810.xml"/><Relationship Id="rId77" Type="http://schemas.openxmlformats.org/officeDocument/2006/relationships/image" Target="../media/image279.png"/></Relationships>
</file>

<file path=ppt/slides/_rels/slide4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841.xml"/><Relationship Id="rId117" Type="http://schemas.openxmlformats.org/officeDocument/2006/relationships/customXml" Target="../ink/ink1887.xml"/><Relationship Id="rId21" Type="http://schemas.openxmlformats.org/officeDocument/2006/relationships/image" Target="../media/image251.png"/><Relationship Id="rId42" Type="http://schemas.openxmlformats.org/officeDocument/2006/relationships/customXml" Target="../ink/ink1849.xml"/><Relationship Id="rId47" Type="http://schemas.openxmlformats.org/officeDocument/2006/relationships/image" Target="../media/image264.png"/><Relationship Id="rId63" Type="http://schemas.openxmlformats.org/officeDocument/2006/relationships/image" Target="../media/image272.png"/><Relationship Id="rId68" Type="http://schemas.openxmlformats.org/officeDocument/2006/relationships/customXml" Target="../ink/ink1862.xml"/><Relationship Id="rId84" Type="http://schemas.openxmlformats.org/officeDocument/2006/relationships/customXml" Target="../ink/ink1870.xml"/><Relationship Id="rId89" Type="http://schemas.openxmlformats.org/officeDocument/2006/relationships/image" Target="../media/image285.png"/><Relationship Id="rId112" Type="http://schemas.openxmlformats.org/officeDocument/2006/relationships/image" Target="../media/image296.png"/><Relationship Id="rId16" Type="http://schemas.openxmlformats.org/officeDocument/2006/relationships/customXml" Target="../ink/ink1836.xml"/><Relationship Id="rId107" Type="http://schemas.openxmlformats.org/officeDocument/2006/relationships/image" Target="../media/image294.png"/><Relationship Id="rId11" Type="http://schemas.openxmlformats.org/officeDocument/2006/relationships/image" Target="../media/image246.png"/><Relationship Id="rId32" Type="http://schemas.openxmlformats.org/officeDocument/2006/relationships/customXml" Target="../ink/ink1844.xml"/><Relationship Id="rId37" Type="http://schemas.openxmlformats.org/officeDocument/2006/relationships/image" Target="../media/image259.png"/><Relationship Id="rId53" Type="http://schemas.openxmlformats.org/officeDocument/2006/relationships/image" Target="../media/image267.png"/><Relationship Id="rId58" Type="http://schemas.openxmlformats.org/officeDocument/2006/relationships/customXml" Target="../ink/ink1857.xml"/><Relationship Id="rId74" Type="http://schemas.openxmlformats.org/officeDocument/2006/relationships/customXml" Target="../ink/ink1865.xml"/><Relationship Id="rId79" Type="http://schemas.openxmlformats.org/officeDocument/2006/relationships/image" Target="../media/image280.png"/><Relationship Id="rId102" Type="http://schemas.openxmlformats.org/officeDocument/2006/relationships/customXml" Target="../ink/ink1879.xml"/><Relationship Id="rId5" Type="http://schemas.openxmlformats.org/officeDocument/2006/relationships/image" Target="../media/image244.png"/><Relationship Id="rId90" Type="http://schemas.openxmlformats.org/officeDocument/2006/relationships/customXml" Target="../ink/ink1873.xml"/><Relationship Id="rId95" Type="http://schemas.openxmlformats.org/officeDocument/2006/relationships/image" Target="../media/image288.png"/><Relationship Id="rId22" Type="http://schemas.openxmlformats.org/officeDocument/2006/relationships/customXml" Target="../ink/ink1839.xml"/><Relationship Id="rId27" Type="http://schemas.openxmlformats.org/officeDocument/2006/relationships/image" Target="../media/image254.png"/><Relationship Id="rId43" Type="http://schemas.openxmlformats.org/officeDocument/2006/relationships/image" Target="../media/image262.png"/><Relationship Id="rId48" Type="http://schemas.openxmlformats.org/officeDocument/2006/relationships/customXml" Target="../ink/ink1852.xml"/><Relationship Id="rId64" Type="http://schemas.openxmlformats.org/officeDocument/2006/relationships/customXml" Target="../ink/ink1860.xml"/><Relationship Id="rId69" Type="http://schemas.openxmlformats.org/officeDocument/2006/relationships/image" Target="../media/image275.png"/><Relationship Id="rId113" Type="http://schemas.openxmlformats.org/officeDocument/2006/relationships/customXml" Target="../ink/ink1885.xml"/><Relationship Id="rId118" Type="http://schemas.openxmlformats.org/officeDocument/2006/relationships/image" Target="../media/image299.png"/><Relationship Id="rId80" Type="http://schemas.openxmlformats.org/officeDocument/2006/relationships/customXml" Target="../ink/ink1868.xml"/><Relationship Id="rId85" Type="http://schemas.openxmlformats.org/officeDocument/2006/relationships/image" Target="../media/image283.png"/><Relationship Id="rId12" Type="http://schemas.openxmlformats.org/officeDocument/2006/relationships/customXml" Target="../ink/ink1834.xml"/><Relationship Id="rId17" Type="http://schemas.openxmlformats.org/officeDocument/2006/relationships/image" Target="../media/image249.png"/><Relationship Id="rId33" Type="http://schemas.openxmlformats.org/officeDocument/2006/relationships/image" Target="../media/image257.png"/><Relationship Id="rId38" Type="http://schemas.openxmlformats.org/officeDocument/2006/relationships/customXml" Target="../ink/ink1847.xml"/><Relationship Id="rId59" Type="http://schemas.openxmlformats.org/officeDocument/2006/relationships/image" Target="../media/image270.png"/><Relationship Id="rId103" Type="http://schemas.openxmlformats.org/officeDocument/2006/relationships/image" Target="../media/image292.png"/><Relationship Id="rId108" Type="http://schemas.openxmlformats.org/officeDocument/2006/relationships/customXml" Target="../ink/ink1882.xml"/><Relationship Id="rId54" Type="http://schemas.openxmlformats.org/officeDocument/2006/relationships/customXml" Target="../ink/ink1855.xml"/><Relationship Id="rId70" Type="http://schemas.openxmlformats.org/officeDocument/2006/relationships/customXml" Target="../ink/ink1863.xml"/><Relationship Id="rId75" Type="http://schemas.openxmlformats.org/officeDocument/2006/relationships/image" Target="../media/image278.png"/><Relationship Id="rId91" Type="http://schemas.openxmlformats.org/officeDocument/2006/relationships/image" Target="../media/image286.png"/><Relationship Id="rId96" Type="http://schemas.openxmlformats.org/officeDocument/2006/relationships/customXml" Target="../ink/ink187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31.xml"/><Relationship Id="rId23" Type="http://schemas.openxmlformats.org/officeDocument/2006/relationships/image" Target="../media/image252.png"/><Relationship Id="rId28" Type="http://schemas.openxmlformats.org/officeDocument/2006/relationships/customXml" Target="../ink/ink1842.xml"/><Relationship Id="rId49" Type="http://schemas.openxmlformats.org/officeDocument/2006/relationships/image" Target="../media/image265.png"/><Relationship Id="rId114" Type="http://schemas.openxmlformats.org/officeDocument/2006/relationships/image" Target="../media/image297.png"/><Relationship Id="rId119" Type="http://schemas.openxmlformats.org/officeDocument/2006/relationships/customXml" Target="../ink/ink1888.xml"/><Relationship Id="rId10" Type="http://schemas.openxmlformats.org/officeDocument/2006/relationships/customXml" Target="../ink/ink1833.xml"/><Relationship Id="rId31" Type="http://schemas.openxmlformats.org/officeDocument/2006/relationships/image" Target="../media/image256.png"/><Relationship Id="rId44" Type="http://schemas.openxmlformats.org/officeDocument/2006/relationships/customXml" Target="../ink/ink1850.xml"/><Relationship Id="rId52" Type="http://schemas.openxmlformats.org/officeDocument/2006/relationships/customXml" Target="../ink/ink1854.xml"/><Relationship Id="rId60" Type="http://schemas.openxmlformats.org/officeDocument/2006/relationships/customXml" Target="../ink/ink1858.xml"/><Relationship Id="rId65" Type="http://schemas.openxmlformats.org/officeDocument/2006/relationships/image" Target="../media/image273.png"/><Relationship Id="rId73" Type="http://schemas.openxmlformats.org/officeDocument/2006/relationships/image" Target="../media/image277.png"/><Relationship Id="rId78" Type="http://schemas.openxmlformats.org/officeDocument/2006/relationships/customXml" Target="../ink/ink1867.xml"/><Relationship Id="rId81" Type="http://schemas.openxmlformats.org/officeDocument/2006/relationships/image" Target="../media/image281.png"/><Relationship Id="rId86" Type="http://schemas.openxmlformats.org/officeDocument/2006/relationships/customXml" Target="../ink/ink1871.xml"/><Relationship Id="rId94" Type="http://schemas.openxmlformats.org/officeDocument/2006/relationships/customXml" Target="../ink/ink1875.xml"/><Relationship Id="rId99" Type="http://schemas.openxmlformats.org/officeDocument/2006/relationships/image" Target="../media/image290.png"/><Relationship Id="rId101" Type="http://schemas.openxmlformats.org/officeDocument/2006/relationships/image" Target="../media/image291.png"/><Relationship Id="rId4" Type="http://schemas.openxmlformats.org/officeDocument/2006/relationships/customXml" Target="../ink/ink1830.xml"/><Relationship Id="rId9" Type="http://schemas.openxmlformats.org/officeDocument/2006/relationships/image" Target="../media/image5310.png"/><Relationship Id="rId13" Type="http://schemas.openxmlformats.org/officeDocument/2006/relationships/image" Target="../media/image247.png"/><Relationship Id="rId18" Type="http://schemas.openxmlformats.org/officeDocument/2006/relationships/customXml" Target="../ink/ink1837.xml"/><Relationship Id="rId39" Type="http://schemas.openxmlformats.org/officeDocument/2006/relationships/image" Target="../media/image260.png"/><Relationship Id="rId109" Type="http://schemas.openxmlformats.org/officeDocument/2006/relationships/image" Target="../media/image295.png"/><Relationship Id="rId34" Type="http://schemas.openxmlformats.org/officeDocument/2006/relationships/customXml" Target="../ink/ink1845.xml"/><Relationship Id="rId50" Type="http://schemas.openxmlformats.org/officeDocument/2006/relationships/customXml" Target="../ink/ink1853.xml"/><Relationship Id="rId55" Type="http://schemas.openxmlformats.org/officeDocument/2006/relationships/image" Target="../media/image268.png"/><Relationship Id="rId76" Type="http://schemas.openxmlformats.org/officeDocument/2006/relationships/customXml" Target="../ink/ink1866.xml"/><Relationship Id="rId97" Type="http://schemas.openxmlformats.org/officeDocument/2006/relationships/image" Target="../media/image289.png"/><Relationship Id="rId104" Type="http://schemas.openxmlformats.org/officeDocument/2006/relationships/customXml" Target="../ink/ink1880.xml"/><Relationship Id="rId120" Type="http://schemas.openxmlformats.org/officeDocument/2006/relationships/image" Target="../media/image300.png"/><Relationship Id="rId7" Type="http://schemas.openxmlformats.org/officeDocument/2006/relationships/image" Target="../media/image245.png"/><Relationship Id="rId71" Type="http://schemas.openxmlformats.org/officeDocument/2006/relationships/image" Target="../media/image276.png"/><Relationship Id="rId92" Type="http://schemas.openxmlformats.org/officeDocument/2006/relationships/customXml" Target="../ink/ink1874.xml"/><Relationship Id="rId2" Type="http://schemas.openxmlformats.org/officeDocument/2006/relationships/customXml" Target="../ink/ink1829.xml"/><Relationship Id="rId29" Type="http://schemas.openxmlformats.org/officeDocument/2006/relationships/image" Target="../media/image255.png"/><Relationship Id="rId24" Type="http://schemas.openxmlformats.org/officeDocument/2006/relationships/customXml" Target="../ink/ink1840.xml"/><Relationship Id="rId40" Type="http://schemas.openxmlformats.org/officeDocument/2006/relationships/customXml" Target="../ink/ink1848.xml"/><Relationship Id="rId45" Type="http://schemas.openxmlformats.org/officeDocument/2006/relationships/image" Target="../media/image263.png"/><Relationship Id="rId66" Type="http://schemas.openxmlformats.org/officeDocument/2006/relationships/customXml" Target="../ink/ink1861.xml"/><Relationship Id="rId87" Type="http://schemas.openxmlformats.org/officeDocument/2006/relationships/image" Target="../media/image284.png"/><Relationship Id="rId110" Type="http://schemas.openxmlformats.org/officeDocument/2006/relationships/customXml" Target="../ink/ink1883.xml"/><Relationship Id="rId115" Type="http://schemas.openxmlformats.org/officeDocument/2006/relationships/customXml" Target="../ink/ink1886.xml"/><Relationship Id="rId61" Type="http://schemas.openxmlformats.org/officeDocument/2006/relationships/image" Target="../media/image271.png"/><Relationship Id="rId82" Type="http://schemas.openxmlformats.org/officeDocument/2006/relationships/customXml" Target="../ink/ink1869.xml"/><Relationship Id="rId19" Type="http://schemas.openxmlformats.org/officeDocument/2006/relationships/image" Target="../media/image250.png"/><Relationship Id="rId14" Type="http://schemas.openxmlformats.org/officeDocument/2006/relationships/customXml" Target="../ink/ink1835.xml"/><Relationship Id="rId30" Type="http://schemas.openxmlformats.org/officeDocument/2006/relationships/customXml" Target="../ink/ink1843.xml"/><Relationship Id="rId35" Type="http://schemas.openxmlformats.org/officeDocument/2006/relationships/image" Target="../media/image258.png"/><Relationship Id="rId56" Type="http://schemas.openxmlformats.org/officeDocument/2006/relationships/customXml" Target="../ink/ink1856.xml"/><Relationship Id="rId77" Type="http://schemas.openxmlformats.org/officeDocument/2006/relationships/image" Target="../media/image279.png"/><Relationship Id="rId100" Type="http://schemas.openxmlformats.org/officeDocument/2006/relationships/customXml" Target="../ink/ink1878.xml"/><Relationship Id="rId105" Type="http://schemas.openxmlformats.org/officeDocument/2006/relationships/image" Target="../media/image293.png"/><Relationship Id="rId8" Type="http://schemas.openxmlformats.org/officeDocument/2006/relationships/customXml" Target="../ink/ink1832.xml"/><Relationship Id="rId51" Type="http://schemas.openxmlformats.org/officeDocument/2006/relationships/image" Target="../media/image266.png"/><Relationship Id="rId72" Type="http://schemas.openxmlformats.org/officeDocument/2006/relationships/customXml" Target="../ink/ink1864.xml"/><Relationship Id="rId93" Type="http://schemas.openxmlformats.org/officeDocument/2006/relationships/image" Target="../media/image287.png"/><Relationship Id="rId98" Type="http://schemas.openxmlformats.org/officeDocument/2006/relationships/customXml" Target="../ink/ink1877.xml"/><Relationship Id="rId3" Type="http://schemas.openxmlformats.org/officeDocument/2006/relationships/image" Target="../media/image243.png"/><Relationship Id="rId25" Type="http://schemas.openxmlformats.org/officeDocument/2006/relationships/image" Target="../media/image253.png"/><Relationship Id="rId46" Type="http://schemas.openxmlformats.org/officeDocument/2006/relationships/customXml" Target="../ink/ink1851.xml"/><Relationship Id="rId67" Type="http://schemas.openxmlformats.org/officeDocument/2006/relationships/image" Target="../media/image274.png"/><Relationship Id="rId116" Type="http://schemas.openxmlformats.org/officeDocument/2006/relationships/image" Target="../media/image298.png"/><Relationship Id="rId20" Type="http://schemas.openxmlformats.org/officeDocument/2006/relationships/customXml" Target="../ink/ink1838.xml"/><Relationship Id="rId41" Type="http://schemas.openxmlformats.org/officeDocument/2006/relationships/image" Target="../media/image261.png"/><Relationship Id="rId62" Type="http://schemas.openxmlformats.org/officeDocument/2006/relationships/customXml" Target="../ink/ink1859.xml"/><Relationship Id="rId83" Type="http://schemas.openxmlformats.org/officeDocument/2006/relationships/image" Target="../media/image282.png"/><Relationship Id="rId88" Type="http://schemas.openxmlformats.org/officeDocument/2006/relationships/customXml" Target="../ink/ink1872.xml"/><Relationship Id="rId111" Type="http://schemas.openxmlformats.org/officeDocument/2006/relationships/customXml" Target="../ink/ink1884.xml"/><Relationship Id="rId15" Type="http://schemas.openxmlformats.org/officeDocument/2006/relationships/image" Target="../media/image248.png"/><Relationship Id="rId36" Type="http://schemas.openxmlformats.org/officeDocument/2006/relationships/customXml" Target="../ink/ink1846.xml"/><Relationship Id="rId57" Type="http://schemas.openxmlformats.org/officeDocument/2006/relationships/image" Target="../media/image269.png"/><Relationship Id="rId106" Type="http://schemas.openxmlformats.org/officeDocument/2006/relationships/customXml" Target="../ink/ink1881.xml"/></Relationships>
</file>

<file path=ppt/slides/_rels/slide4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901.xml"/><Relationship Id="rId117" Type="http://schemas.openxmlformats.org/officeDocument/2006/relationships/customXml" Target="../ink/ink1947.xml"/><Relationship Id="rId21" Type="http://schemas.openxmlformats.org/officeDocument/2006/relationships/image" Target="../media/image251.png"/><Relationship Id="rId42" Type="http://schemas.openxmlformats.org/officeDocument/2006/relationships/customXml" Target="../ink/ink1909.xml"/><Relationship Id="rId47" Type="http://schemas.openxmlformats.org/officeDocument/2006/relationships/image" Target="../media/image264.png"/><Relationship Id="rId63" Type="http://schemas.openxmlformats.org/officeDocument/2006/relationships/image" Target="../media/image272.png"/><Relationship Id="rId68" Type="http://schemas.openxmlformats.org/officeDocument/2006/relationships/customXml" Target="../ink/ink1922.xml"/><Relationship Id="rId84" Type="http://schemas.openxmlformats.org/officeDocument/2006/relationships/customXml" Target="../ink/ink1930.xml"/><Relationship Id="rId89" Type="http://schemas.openxmlformats.org/officeDocument/2006/relationships/image" Target="../media/image285.png"/><Relationship Id="rId112" Type="http://schemas.openxmlformats.org/officeDocument/2006/relationships/image" Target="../media/image296.png"/><Relationship Id="rId16" Type="http://schemas.openxmlformats.org/officeDocument/2006/relationships/customXml" Target="../ink/ink1896.xml"/><Relationship Id="rId107" Type="http://schemas.openxmlformats.org/officeDocument/2006/relationships/image" Target="../media/image294.png"/><Relationship Id="rId11" Type="http://schemas.openxmlformats.org/officeDocument/2006/relationships/image" Target="../media/image246.png"/><Relationship Id="rId32" Type="http://schemas.openxmlformats.org/officeDocument/2006/relationships/customXml" Target="../ink/ink1904.xml"/><Relationship Id="rId37" Type="http://schemas.openxmlformats.org/officeDocument/2006/relationships/image" Target="../media/image259.png"/><Relationship Id="rId53" Type="http://schemas.openxmlformats.org/officeDocument/2006/relationships/image" Target="../media/image267.png"/><Relationship Id="rId58" Type="http://schemas.openxmlformats.org/officeDocument/2006/relationships/customXml" Target="../ink/ink1917.xml"/><Relationship Id="rId74" Type="http://schemas.openxmlformats.org/officeDocument/2006/relationships/customXml" Target="../ink/ink1925.xml"/><Relationship Id="rId79" Type="http://schemas.openxmlformats.org/officeDocument/2006/relationships/image" Target="../media/image280.png"/><Relationship Id="rId102" Type="http://schemas.openxmlformats.org/officeDocument/2006/relationships/customXml" Target="../ink/ink1939.xml"/><Relationship Id="rId5" Type="http://schemas.openxmlformats.org/officeDocument/2006/relationships/image" Target="../media/image244.png"/><Relationship Id="rId90" Type="http://schemas.openxmlformats.org/officeDocument/2006/relationships/customXml" Target="../ink/ink1933.xml"/><Relationship Id="rId95" Type="http://schemas.openxmlformats.org/officeDocument/2006/relationships/image" Target="../media/image288.png"/><Relationship Id="rId22" Type="http://schemas.openxmlformats.org/officeDocument/2006/relationships/customXml" Target="../ink/ink1899.xml"/><Relationship Id="rId27" Type="http://schemas.openxmlformats.org/officeDocument/2006/relationships/image" Target="../media/image254.png"/><Relationship Id="rId43" Type="http://schemas.openxmlformats.org/officeDocument/2006/relationships/image" Target="../media/image262.png"/><Relationship Id="rId48" Type="http://schemas.openxmlformats.org/officeDocument/2006/relationships/customXml" Target="../ink/ink1912.xml"/><Relationship Id="rId64" Type="http://schemas.openxmlformats.org/officeDocument/2006/relationships/customXml" Target="../ink/ink1920.xml"/><Relationship Id="rId69" Type="http://schemas.openxmlformats.org/officeDocument/2006/relationships/image" Target="../media/image275.png"/><Relationship Id="rId113" Type="http://schemas.openxmlformats.org/officeDocument/2006/relationships/customXml" Target="../ink/ink1945.xml"/><Relationship Id="rId118" Type="http://schemas.openxmlformats.org/officeDocument/2006/relationships/image" Target="../media/image299.png"/><Relationship Id="rId80" Type="http://schemas.openxmlformats.org/officeDocument/2006/relationships/customXml" Target="../ink/ink1928.xml"/><Relationship Id="rId85" Type="http://schemas.openxmlformats.org/officeDocument/2006/relationships/image" Target="../media/image283.png"/><Relationship Id="rId12" Type="http://schemas.openxmlformats.org/officeDocument/2006/relationships/customXml" Target="../ink/ink1894.xml"/><Relationship Id="rId17" Type="http://schemas.openxmlformats.org/officeDocument/2006/relationships/image" Target="../media/image249.png"/><Relationship Id="rId33" Type="http://schemas.openxmlformats.org/officeDocument/2006/relationships/image" Target="../media/image257.png"/><Relationship Id="rId38" Type="http://schemas.openxmlformats.org/officeDocument/2006/relationships/customXml" Target="../ink/ink1907.xml"/><Relationship Id="rId59" Type="http://schemas.openxmlformats.org/officeDocument/2006/relationships/image" Target="../media/image270.png"/><Relationship Id="rId103" Type="http://schemas.openxmlformats.org/officeDocument/2006/relationships/image" Target="../media/image292.png"/><Relationship Id="rId108" Type="http://schemas.openxmlformats.org/officeDocument/2006/relationships/customXml" Target="../ink/ink1942.xml"/><Relationship Id="rId54" Type="http://schemas.openxmlformats.org/officeDocument/2006/relationships/customXml" Target="../ink/ink1915.xml"/><Relationship Id="rId70" Type="http://schemas.openxmlformats.org/officeDocument/2006/relationships/customXml" Target="../ink/ink1923.xml"/><Relationship Id="rId75" Type="http://schemas.openxmlformats.org/officeDocument/2006/relationships/image" Target="../media/image278.png"/><Relationship Id="rId91" Type="http://schemas.openxmlformats.org/officeDocument/2006/relationships/image" Target="../media/image286.png"/><Relationship Id="rId96" Type="http://schemas.openxmlformats.org/officeDocument/2006/relationships/customXml" Target="../ink/ink193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91.xml"/><Relationship Id="rId23" Type="http://schemas.openxmlformats.org/officeDocument/2006/relationships/image" Target="../media/image252.png"/><Relationship Id="rId28" Type="http://schemas.openxmlformats.org/officeDocument/2006/relationships/customXml" Target="../ink/ink1902.xml"/><Relationship Id="rId49" Type="http://schemas.openxmlformats.org/officeDocument/2006/relationships/image" Target="../media/image265.png"/><Relationship Id="rId114" Type="http://schemas.openxmlformats.org/officeDocument/2006/relationships/image" Target="../media/image297.png"/><Relationship Id="rId119" Type="http://schemas.openxmlformats.org/officeDocument/2006/relationships/customXml" Target="../ink/ink1948.xml"/><Relationship Id="rId10" Type="http://schemas.openxmlformats.org/officeDocument/2006/relationships/customXml" Target="../ink/ink1893.xml"/><Relationship Id="rId31" Type="http://schemas.openxmlformats.org/officeDocument/2006/relationships/image" Target="../media/image256.png"/><Relationship Id="rId44" Type="http://schemas.openxmlformats.org/officeDocument/2006/relationships/customXml" Target="../ink/ink1910.xml"/><Relationship Id="rId52" Type="http://schemas.openxmlformats.org/officeDocument/2006/relationships/customXml" Target="../ink/ink1914.xml"/><Relationship Id="rId60" Type="http://schemas.openxmlformats.org/officeDocument/2006/relationships/customXml" Target="../ink/ink1918.xml"/><Relationship Id="rId65" Type="http://schemas.openxmlformats.org/officeDocument/2006/relationships/image" Target="../media/image273.png"/><Relationship Id="rId73" Type="http://schemas.openxmlformats.org/officeDocument/2006/relationships/image" Target="../media/image277.png"/><Relationship Id="rId78" Type="http://schemas.openxmlformats.org/officeDocument/2006/relationships/customXml" Target="../ink/ink1927.xml"/><Relationship Id="rId81" Type="http://schemas.openxmlformats.org/officeDocument/2006/relationships/image" Target="../media/image281.png"/><Relationship Id="rId86" Type="http://schemas.openxmlformats.org/officeDocument/2006/relationships/customXml" Target="../ink/ink1931.xml"/><Relationship Id="rId94" Type="http://schemas.openxmlformats.org/officeDocument/2006/relationships/customXml" Target="../ink/ink1935.xml"/><Relationship Id="rId99" Type="http://schemas.openxmlformats.org/officeDocument/2006/relationships/image" Target="../media/image290.png"/><Relationship Id="rId101" Type="http://schemas.openxmlformats.org/officeDocument/2006/relationships/image" Target="../media/image291.png"/><Relationship Id="rId4" Type="http://schemas.openxmlformats.org/officeDocument/2006/relationships/customXml" Target="../ink/ink1890.xml"/><Relationship Id="rId9" Type="http://schemas.openxmlformats.org/officeDocument/2006/relationships/image" Target="../media/image5310.png"/><Relationship Id="rId13" Type="http://schemas.openxmlformats.org/officeDocument/2006/relationships/image" Target="../media/image247.png"/><Relationship Id="rId18" Type="http://schemas.openxmlformats.org/officeDocument/2006/relationships/customXml" Target="../ink/ink1897.xml"/><Relationship Id="rId39" Type="http://schemas.openxmlformats.org/officeDocument/2006/relationships/image" Target="../media/image260.png"/><Relationship Id="rId109" Type="http://schemas.openxmlformats.org/officeDocument/2006/relationships/image" Target="../media/image295.png"/><Relationship Id="rId34" Type="http://schemas.openxmlformats.org/officeDocument/2006/relationships/customXml" Target="../ink/ink1905.xml"/><Relationship Id="rId50" Type="http://schemas.openxmlformats.org/officeDocument/2006/relationships/customXml" Target="../ink/ink1913.xml"/><Relationship Id="rId55" Type="http://schemas.openxmlformats.org/officeDocument/2006/relationships/image" Target="../media/image268.png"/><Relationship Id="rId76" Type="http://schemas.openxmlformats.org/officeDocument/2006/relationships/customXml" Target="../ink/ink1926.xml"/><Relationship Id="rId97" Type="http://schemas.openxmlformats.org/officeDocument/2006/relationships/image" Target="../media/image289.png"/><Relationship Id="rId104" Type="http://schemas.openxmlformats.org/officeDocument/2006/relationships/customXml" Target="../ink/ink1940.xml"/><Relationship Id="rId120" Type="http://schemas.openxmlformats.org/officeDocument/2006/relationships/image" Target="../media/image300.png"/><Relationship Id="rId7" Type="http://schemas.openxmlformats.org/officeDocument/2006/relationships/image" Target="../media/image245.png"/><Relationship Id="rId71" Type="http://schemas.openxmlformats.org/officeDocument/2006/relationships/image" Target="../media/image276.png"/><Relationship Id="rId92" Type="http://schemas.openxmlformats.org/officeDocument/2006/relationships/customXml" Target="../ink/ink1934.xml"/><Relationship Id="rId2" Type="http://schemas.openxmlformats.org/officeDocument/2006/relationships/customXml" Target="../ink/ink1889.xml"/><Relationship Id="rId29" Type="http://schemas.openxmlformats.org/officeDocument/2006/relationships/image" Target="../media/image255.png"/><Relationship Id="rId24" Type="http://schemas.openxmlformats.org/officeDocument/2006/relationships/customXml" Target="../ink/ink1900.xml"/><Relationship Id="rId40" Type="http://schemas.openxmlformats.org/officeDocument/2006/relationships/customXml" Target="../ink/ink1908.xml"/><Relationship Id="rId45" Type="http://schemas.openxmlformats.org/officeDocument/2006/relationships/image" Target="../media/image263.png"/><Relationship Id="rId66" Type="http://schemas.openxmlformats.org/officeDocument/2006/relationships/customXml" Target="../ink/ink1921.xml"/><Relationship Id="rId87" Type="http://schemas.openxmlformats.org/officeDocument/2006/relationships/image" Target="../media/image284.png"/><Relationship Id="rId110" Type="http://schemas.openxmlformats.org/officeDocument/2006/relationships/customXml" Target="../ink/ink1943.xml"/><Relationship Id="rId115" Type="http://schemas.openxmlformats.org/officeDocument/2006/relationships/customXml" Target="../ink/ink1946.xml"/><Relationship Id="rId61" Type="http://schemas.openxmlformats.org/officeDocument/2006/relationships/image" Target="../media/image271.png"/><Relationship Id="rId82" Type="http://schemas.openxmlformats.org/officeDocument/2006/relationships/customXml" Target="../ink/ink1929.xml"/><Relationship Id="rId19" Type="http://schemas.openxmlformats.org/officeDocument/2006/relationships/image" Target="../media/image250.png"/><Relationship Id="rId14" Type="http://schemas.openxmlformats.org/officeDocument/2006/relationships/customXml" Target="../ink/ink1895.xml"/><Relationship Id="rId30" Type="http://schemas.openxmlformats.org/officeDocument/2006/relationships/customXml" Target="../ink/ink1903.xml"/><Relationship Id="rId35" Type="http://schemas.openxmlformats.org/officeDocument/2006/relationships/image" Target="../media/image258.png"/><Relationship Id="rId56" Type="http://schemas.openxmlformats.org/officeDocument/2006/relationships/customXml" Target="../ink/ink1916.xml"/><Relationship Id="rId77" Type="http://schemas.openxmlformats.org/officeDocument/2006/relationships/image" Target="../media/image279.png"/><Relationship Id="rId100" Type="http://schemas.openxmlformats.org/officeDocument/2006/relationships/customXml" Target="../ink/ink1938.xml"/><Relationship Id="rId105" Type="http://schemas.openxmlformats.org/officeDocument/2006/relationships/image" Target="../media/image293.png"/><Relationship Id="rId8" Type="http://schemas.openxmlformats.org/officeDocument/2006/relationships/customXml" Target="../ink/ink1892.xml"/><Relationship Id="rId51" Type="http://schemas.openxmlformats.org/officeDocument/2006/relationships/image" Target="../media/image266.png"/><Relationship Id="rId72" Type="http://schemas.openxmlformats.org/officeDocument/2006/relationships/customXml" Target="../ink/ink1924.xml"/><Relationship Id="rId93" Type="http://schemas.openxmlformats.org/officeDocument/2006/relationships/image" Target="../media/image287.png"/><Relationship Id="rId98" Type="http://schemas.openxmlformats.org/officeDocument/2006/relationships/customXml" Target="../ink/ink1937.xml"/><Relationship Id="rId3" Type="http://schemas.openxmlformats.org/officeDocument/2006/relationships/image" Target="../media/image243.png"/><Relationship Id="rId25" Type="http://schemas.openxmlformats.org/officeDocument/2006/relationships/image" Target="../media/image253.png"/><Relationship Id="rId46" Type="http://schemas.openxmlformats.org/officeDocument/2006/relationships/customXml" Target="../ink/ink1911.xml"/><Relationship Id="rId67" Type="http://schemas.openxmlformats.org/officeDocument/2006/relationships/image" Target="../media/image274.png"/><Relationship Id="rId116" Type="http://schemas.openxmlformats.org/officeDocument/2006/relationships/image" Target="../media/image298.png"/><Relationship Id="rId20" Type="http://schemas.openxmlformats.org/officeDocument/2006/relationships/customXml" Target="../ink/ink1898.xml"/><Relationship Id="rId41" Type="http://schemas.openxmlformats.org/officeDocument/2006/relationships/image" Target="../media/image261.png"/><Relationship Id="rId62" Type="http://schemas.openxmlformats.org/officeDocument/2006/relationships/customXml" Target="../ink/ink1919.xml"/><Relationship Id="rId83" Type="http://schemas.openxmlformats.org/officeDocument/2006/relationships/image" Target="../media/image282.png"/><Relationship Id="rId88" Type="http://schemas.openxmlformats.org/officeDocument/2006/relationships/customXml" Target="../ink/ink1932.xml"/><Relationship Id="rId111" Type="http://schemas.openxmlformats.org/officeDocument/2006/relationships/customXml" Target="../ink/ink1944.xml"/><Relationship Id="rId15" Type="http://schemas.openxmlformats.org/officeDocument/2006/relationships/image" Target="../media/image248.png"/><Relationship Id="rId36" Type="http://schemas.openxmlformats.org/officeDocument/2006/relationships/customXml" Target="../ink/ink1906.xml"/><Relationship Id="rId57" Type="http://schemas.openxmlformats.org/officeDocument/2006/relationships/image" Target="../media/image269.png"/><Relationship Id="rId106" Type="http://schemas.openxmlformats.org/officeDocument/2006/relationships/customXml" Target="../ink/ink1941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1.png"/><Relationship Id="rId2" Type="http://schemas.openxmlformats.org/officeDocument/2006/relationships/customXml" Target="../ink/ink1949.xml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06.png"/><Relationship Id="rId18" Type="http://schemas.openxmlformats.org/officeDocument/2006/relationships/customXml" Target="../ink/ink1958.xml"/><Relationship Id="rId26" Type="http://schemas.openxmlformats.org/officeDocument/2006/relationships/customXml" Target="../ink/ink1962.xml"/><Relationship Id="rId39" Type="http://schemas.openxmlformats.org/officeDocument/2006/relationships/image" Target="../media/image319.png"/><Relationship Id="rId21" Type="http://schemas.openxmlformats.org/officeDocument/2006/relationships/image" Target="../media/image310.png"/><Relationship Id="rId34" Type="http://schemas.openxmlformats.org/officeDocument/2006/relationships/customXml" Target="../ink/ink1966.xml"/><Relationship Id="rId7" Type="http://schemas.openxmlformats.org/officeDocument/2006/relationships/image" Target="../media/image303.png"/><Relationship Id="rId12" Type="http://schemas.openxmlformats.org/officeDocument/2006/relationships/customXml" Target="../ink/ink1955.xml"/><Relationship Id="rId17" Type="http://schemas.openxmlformats.org/officeDocument/2006/relationships/image" Target="../media/image308.png"/><Relationship Id="rId25" Type="http://schemas.openxmlformats.org/officeDocument/2006/relationships/image" Target="../media/image312.png"/><Relationship Id="rId33" Type="http://schemas.openxmlformats.org/officeDocument/2006/relationships/image" Target="../media/image316.png"/><Relationship Id="rId38" Type="http://schemas.openxmlformats.org/officeDocument/2006/relationships/customXml" Target="../ink/ink1968.xml"/><Relationship Id="rId2" Type="http://schemas.openxmlformats.org/officeDocument/2006/relationships/customXml" Target="../ink/ink1950.xml"/><Relationship Id="rId16" Type="http://schemas.openxmlformats.org/officeDocument/2006/relationships/customXml" Target="../ink/ink1957.xml"/><Relationship Id="rId20" Type="http://schemas.openxmlformats.org/officeDocument/2006/relationships/customXml" Target="../ink/ink1959.xml"/><Relationship Id="rId29" Type="http://schemas.openxmlformats.org/officeDocument/2006/relationships/image" Target="../media/image31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52.xml"/><Relationship Id="rId11" Type="http://schemas.openxmlformats.org/officeDocument/2006/relationships/image" Target="../media/image305.png"/><Relationship Id="rId24" Type="http://schemas.openxmlformats.org/officeDocument/2006/relationships/customXml" Target="../ink/ink1961.xml"/><Relationship Id="rId32" Type="http://schemas.openxmlformats.org/officeDocument/2006/relationships/customXml" Target="../ink/ink1965.xml"/><Relationship Id="rId37" Type="http://schemas.openxmlformats.org/officeDocument/2006/relationships/image" Target="../media/image318.png"/><Relationship Id="rId5" Type="http://schemas.openxmlformats.org/officeDocument/2006/relationships/image" Target="../media/image302.png"/><Relationship Id="rId15" Type="http://schemas.openxmlformats.org/officeDocument/2006/relationships/image" Target="../media/image307.png"/><Relationship Id="rId23" Type="http://schemas.openxmlformats.org/officeDocument/2006/relationships/image" Target="../media/image311.png"/><Relationship Id="rId28" Type="http://schemas.openxmlformats.org/officeDocument/2006/relationships/customXml" Target="../ink/ink1963.xml"/><Relationship Id="rId36" Type="http://schemas.openxmlformats.org/officeDocument/2006/relationships/customXml" Target="../ink/ink1967.xml"/><Relationship Id="rId10" Type="http://schemas.openxmlformats.org/officeDocument/2006/relationships/customXml" Target="../ink/ink1954.xml"/><Relationship Id="rId19" Type="http://schemas.openxmlformats.org/officeDocument/2006/relationships/image" Target="../media/image309.png"/><Relationship Id="rId31" Type="http://schemas.openxmlformats.org/officeDocument/2006/relationships/image" Target="../media/image315.png"/><Relationship Id="rId4" Type="http://schemas.openxmlformats.org/officeDocument/2006/relationships/customXml" Target="../ink/ink1951.xml"/><Relationship Id="rId9" Type="http://schemas.openxmlformats.org/officeDocument/2006/relationships/image" Target="../media/image304.png"/><Relationship Id="rId14" Type="http://schemas.openxmlformats.org/officeDocument/2006/relationships/customXml" Target="../ink/ink1956.xml"/><Relationship Id="rId22" Type="http://schemas.openxmlformats.org/officeDocument/2006/relationships/customXml" Target="../ink/ink1960.xml"/><Relationship Id="rId27" Type="http://schemas.openxmlformats.org/officeDocument/2006/relationships/image" Target="../media/image313.png"/><Relationship Id="rId30" Type="http://schemas.openxmlformats.org/officeDocument/2006/relationships/customXml" Target="../ink/ink1964.xml"/><Relationship Id="rId35" Type="http://schemas.openxmlformats.org/officeDocument/2006/relationships/image" Target="../media/image317.png"/><Relationship Id="rId8" Type="http://schemas.openxmlformats.org/officeDocument/2006/relationships/customXml" Target="../ink/ink1953.xml"/><Relationship Id="rId3" Type="http://schemas.openxmlformats.org/officeDocument/2006/relationships/image" Target="../media/image301.png"/></Relationships>
</file>

<file path=ppt/slides/_rels/slide4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06.png"/><Relationship Id="rId18" Type="http://schemas.openxmlformats.org/officeDocument/2006/relationships/customXml" Target="../ink/ink1977.xml"/><Relationship Id="rId26" Type="http://schemas.openxmlformats.org/officeDocument/2006/relationships/customXml" Target="../ink/ink1981.xml"/><Relationship Id="rId39" Type="http://schemas.openxmlformats.org/officeDocument/2006/relationships/image" Target="../media/image319.png"/><Relationship Id="rId21" Type="http://schemas.openxmlformats.org/officeDocument/2006/relationships/image" Target="../media/image310.png"/><Relationship Id="rId34" Type="http://schemas.openxmlformats.org/officeDocument/2006/relationships/customXml" Target="../ink/ink1985.xml"/><Relationship Id="rId42" Type="http://schemas.openxmlformats.org/officeDocument/2006/relationships/customXml" Target="../ink/ink1989.xml"/><Relationship Id="rId47" Type="http://schemas.openxmlformats.org/officeDocument/2006/relationships/image" Target="../media/image323.png"/><Relationship Id="rId50" Type="http://schemas.openxmlformats.org/officeDocument/2006/relationships/customXml" Target="../ink/ink1993.xml"/><Relationship Id="rId7" Type="http://schemas.openxmlformats.org/officeDocument/2006/relationships/image" Target="../media/image303.png"/><Relationship Id="rId2" Type="http://schemas.openxmlformats.org/officeDocument/2006/relationships/customXml" Target="../ink/ink1969.xml"/><Relationship Id="rId16" Type="http://schemas.openxmlformats.org/officeDocument/2006/relationships/customXml" Target="../ink/ink1976.xml"/><Relationship Id="rId29" Type="http://schemas.openxmlformats.org/officeDocument/2006/relationships/image" Target="../media/image314.png"/><Relationship Id="rId11" Type="http://schemas.openxmlformats.org/officeDocument/2006/relationships/image" Target="../media/image305.png"/><Relationship Id="rId24" Type="http://schemas.openxmlformats.org/officeDocument/2006/relationships/customXml" Target="../ink/ink1980.xml"/><Relationship Id="rId32" Type="http://schemas.openxmlformats.org/officeDocument/2006/relationships/customXml" Target="../ink/ink1984.xml"/><Relationship Id="rId37" Type="http://schemas.openxmlformats.org/officeDocument/2006/relationships/image" Target="../media/image318.png"/><Relationship Id="rId40" Type="http://schemas.openxmlformats.org/officeDocument/2006/relationships/customXml" Target="../ink/ink1988.xml"/><Relationship Id="rId45" Type="http://schemas.openxmlformats.org/officeDocument/2006/relationships/image" Target="../media/image322.png"/><Relationship Id="rId5" Type="http://schemas.openxmlformats.org/officeDocument/2006/relationships/image" Target="../media/image302.png"/><Relationship Id="rId15" Type="http://schemas.openxmlformats.org/officeDocument/2006/relationships/image" Target="../media/image307.png"/><Relationship Id="rId23" Type="http://schemas.openxmlformats.org/officeDocument/2006/relationships/image" Target="../media/image311.png"/><Relationship Id="rId28" Type="http://schemas.openxmlformats.org/officeDocument/2006/relationships/customXml" Target="../ink/ink1982.xml"/><Relationship Id="rId36" Type="http://schemas.openxmlformats.org/officeDocument/2006/relationships/customXml" Target="../ink/ink1986.xml"/><Relationship Id="rId49" Type="http://schemas.openxmlformats.org/officeDocument/2006/relationships/image" Target="../media/image324.png"/><Relationship Id="rId10" Type="http://schemas.openxmlformats.org/officeDocument/2006/relationships/customXml" Target="../ink/ink1973.xml"/><Relationship Id="rId19" Type="http://schemas.openxmlformats.org/officeDocument/2006/relationships/image" Target="../media/image309.png"/><Relationship Id="rId31" Type="http://schemas.openxmlformats.org/officeDocument/2006/relationships/image" Target="../media/image315.png"/><Relationship Id="rId44" Type="http://schemas.openxmlformats.org/officeDocument/2006/relationships/customXml" Target="../ink/ink1990.xml"/><Relationship Id="rId4" Type="http://schemas.openxmlformats.org/officeDocument/2006/relationships/customXml" Target="../ink/ink1970.xml"/><Relationship Id="rId9" Type="http://schemas.openxmlformats.org/officeDocument/2006/relationships/image" Target="../media/image304.png"/><Relationship Id="rId14" Type="http://schemas.openxmlformats.org/officeDocument/2006/relationships/customXml" Target="../ink/ink1975.xml"/><Relationship Id="rId22" Type="http://schemas.openxmlformats.org/officeDocument/2006/relationships/customXml" Target="../ink/ink1979.xml"/><Relationship Id="rId27" Type="http://schemas.openxmlformats.org/officeDocument/2006/relationships/image" Target="../media/image313.png"/><Relationship Id="rId30" Type="http://schemas.openxmlformats.org/officeDocument/2006/relationships/customXml" Target="../ink/ink1983.xml"/><Relationship Id="rId35" Type="http://schemas.openxmlformats.org/officeDocument/2006/relationships/image" Target="../media/image317.png"/><Relationship Id="rId43" Type="http://schemas.openxmlformats.org/officeDocument/2006/relationships/image" Target="../media/image321.png"/><Relationship Id="rId48" Type="http://schemas.openxmlformats.org/officeDocument/2006/relationships/customXml" Target="../ink/ink1992.xml"/><Relationship Id="rId8" Type="http://schemas.openxmlformats.org/officeDocument/2006/relationships/customXml" Target="../ink/ink1972.xml"/><Relationship Id="rId51" Type="http://schemas.openxmlformats.org/officeDocument/2006/relationships/image" Target="../media/image325.png"/><Relationship Id="rId3" Type="http://schemas.openxmlformats.org/officeDocument/2006/relationships/image" Target="../media/image301.png"/><Relationship Id="rId12" Type="http://schemas.openxmlformats.org/officeDocument/2006/relationships/customXml" Target="../ink/ink1974.xml"/><Relationship Id="rId17" Type="http://schemas.openxmlformats.org/officeDocument/2006/relationships/image" Target="../media/image308.png"/><Relationship Id="rId25" Type="http://schemas.openxmlformats.org/officeDocument/2006/relationships/image" Target="../media/image312.png"/><Relationship Id="rId33" Type="http://schemas.openxmlformats.org/officeDocument/2006/relationships/image" Target="../media/image316.png"/><Relationship Id="rId38" Type="http://schemas.openxmlformats.org/officeDocument/2006/relationships/customXml" Target="../ink/ink1987.xml"/><Relationship Id="rId46" Type="http://schemas.openxmlformats.org/officeDocument/2006/relationships/customXml" Target="../ink/ink1991.xml"/><Relationship Id="rId20" Type="http://schemas.openxmlformats.org/officeDocument/2006/relationships/customXml" Target="../ink/ink1978.xml"/><Relationship Id="rId41" Type="http://schemas.openxmlformats.org/officeDocument/2006/relationships/image" Target="../media/image32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71.xml"/></Relationships>
</file>

<file path=ppt/slides/_rels/slide4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06.png"/><Relationship Id="rId18" Type="http://schemas.openxmlformats.org/officeDocument/2006/relationships/customXml" Target="../ink/ink2002.xml"/><Relationship Id="rId26" Type="http://schemas.openxmlformats.org/officeDocument/2006/relationships/customXml" Target="../ink/ink2006.xml"/><Relationship Id="rId39" Type="http://schemas.openxmlformats.org/officeDocument/2006/relationships/image" Target="../media/image319.png"/><Relationship Id="rId21" Type="http://schemas.openxmlformats.org/officeDocument/2006/relationships/image" Target="../media/image310.png"/><Relationship Id="rId34" Type="http://schemas.openxmlformats.org/officeDocument/2006/relationships/customXml" Target="../ink/ink2010.xml"/><Relationship Id="rId42" Type="http://schemas.openxmlformats.org/officeDocument/2006/relationships/customXml" Target="../ink/ink2014.xml"/><Relationship Id="rId47" Type="http://schemas.openxmlformats.org/officeDocument/2006/relationships/image" Target="../media/image323.png"/><Relationship Id="rId50" Type="http://schemas.openxmlformats.org/officeDocument/2006/relationships/customXml" Target="../ink/ink2018.xml"/><Relationship Id="rId55" Type="http://schemas.openxmlformats.org/officeDocument/2006/relationships/image" Target="../media/image327.png"/><Relationship Id="rId7" Type="http://schemas.openxmlformats.org/officeDocument/2006/relationships/image" Target="../media/image303.png"/><Relationship Id="rId2" Type="http://schemas.openxmlformats.org/officeDocument/2006/relationships/customXml" Target="../ink/ink1994.xml"/><Relationship Id="rId16" Type="http://schemas.openxmlformats.org/officeDocument/2006/relationships/customXml" Target="../ink/ink2001.xml"/><Relationship Id="rId29" Type="http://schemas.openxmlformats.org/officeDocument/2006/relationships/image" Target="../media/image314.png"/><Relationship Id="rId11" Type="http://schemas.openxmlformats.org/officeDocument/2006/relationships/image" Target="../media/image305.png"/><Relationship Id="rId24" Type="http://schemas.openxmlformats.org/officeDocument/2006/relationships/customXml" Target="../ink/ink2005.xml"/><Relationship Id="rId32" Type="http://schemas.openxmlformats.org/officeDocument/2006/relationships/customXml" Target="../ink/ink2009.xml"/><Relationship Id="rId37" Type="http://schemas.openxmlformats.org/officeDocument/2006/relationships/image" Target="../media/image318.png"/><Relationship Id="rId40" Type="http://schemas.openxmlformats.org/officeDocument/2006/relationships/customXml" Target="../ink/ink2013.xml"/><Relationship Id="rId45" Type="http://schemas.openxmlformats.org/officeDocument/2006/relationships/image" Target="../media/image322.png"/><Relationship Id="rId53" Type="http://schemas.openxmlformats.org/officeDocument/2006/relationships/image" Target="../media/image326.png"/><Relationship Id="rId5" Type="http://schemas.openxmlformats.org/officeDocument/2006/relationships/image" Target="../media/image302.png"/><Relationship Id="rId19" Type="http://schemas.openxmlformats.org/officeDocument/2006/relationships/image" Target="../media/image309.png"/><Relationship Id="rId4" Type="http://schemas.openxmlformats.org/officeDocument/2006/relationships/customXml" Target="../ink/ink1995.xml"/><Relationship Id="rId9" Type="http://schemas.openxmlformats.org/officeDocument/2006/relationships/image" Target="../media/image304.png"/><Relationship Id="rId14" Type="http://schemas.openxmlformats.org/officeDocument/2006/relationships/customXml" Target="../ink/ink2000.xml"/><Relationship Id="rId22" Type="http://schemas.openxmlformats.org/officeDocument/2006/relationships/customXml" Target="../ink/ink2004.xml"/><Relationship Id="rId27" Type="http://schemas.openxmlformats.org/officeDocument/2006/relationships/image" Target="../media/image313.png"/><Relationship Id="rId30" Type="http://schemas.openxmlformats.org/officeDocument/2006/relationships/customXml" Target="../ink/ink2008.xml"/><Relationship Id="rId35" Type="http://schemas.openxmlformats.org/officeDocument/2006/relationships/image" Target="../media/image317.png"/><Relationship Id="rId43" Type="http://schemas.openxmlformats.org/officeDocument/2006/relationships/image" Target="../media/image321.png"/><Relationship Id="rId48" Type="http://schemas.openxmlformats.org/officeDocument/2006/relationships/customXml" Target="../ink/ink2017.xml"/><Relationship Id="rId56" Type="http://schemas.openxmlformats.org/officeDocument/2006/relationships/customXml" Target="../ink/ink2021.xml"/><Relationship Id="rId8" Type="http://schemas.openxmlformats.org/officeDocument/2006/relationships/customXml" Target="../ink/ink1997.xml"/><Relationship Id="rId51" Type="http://schemas.openxmlformats.org/officeDocument/2006/relationships/image" Target="../media/image325.png"/><Relationship Id="rId3" Type="http://schemas.openxmlformats.org/officeDocument/2006/relationships/image" Target="../media/image301.png"/><Relationship Id="rId12" Type="http://schemas.openxmlformats.org/officeDocument/2006/relationships/customXml" Target="../ink/ink1999.xml"/><Relationship Id="rId17" Type="http://schemas.openxmlformats.org/officeDocument/2006/relationships/image" Target="../media/image308.png"/><Relationship Id="rId25" Type="http://schemas.openxmlformats.org/officeDocument/2006/relationships/image" Target="../media/image312.png"/><Relationship Id="rId33" Type="http://schemas.openxmlformats.org/officeDocument/2006/relationships/image" Target="../media/image316.png"/><Relationship Id="rId38" Type="http://schemas.openxmlformats.org/officeDocument/2006/relationships/customXml" Target="../ink/ink2012.xml"/><Relationship Id="rId46" Type="http://schemas.openxmlformats.org/officeDocument/2006/relationships/customXml" Target="../ink/ink2016.xml"/><Relationship Id="rId20" Type="http://schemas.openxmlformats.org/officeDocument/2006/relationships/customXml" Target="../ink/ink2003.xml"/><Relationship Id="rId41" Type="http://schemas.openxmlformats.org/officeDocument/2006/relationships/image" Target="../media/image320.png"/><Relationship Id="rId54" Type="http://schemas.openxmlformats.org/officeDocument/2006/relationships/customXml" Target="../ink/ink202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96.xml"/><Relationship Id="rId15" Type="http://schemas.openxmlformats.org/officeDocument/2006/relationships/image" Target="../media/image307.png"/><Relationship Id="rId23" Type="http://schemas.openxmlformats.org/officeDocument/2006/relationships/image" Target="../media/image311.png"/><Relationship Id="rId28" Type="http://schemas.openxmlformats.org/officeDocument/2006/relationships/customXml" Target="../ink/ink2007.xml"/><Relationship Id="rId36" Type="http://schemas.openxmlformats.org/officeDocument/2006/relationships/customXml" Target="../ink/ink2011.xml"/><Relationship Id="rId49" Type="http://schemas.openxmlformats.org/officeDocument/2006/relationships/image" Target="../media/image324.png"/><Relationship Id="rId57" Type="http://schemas.openxmlformats.org/officeDocument/2006/relationships/image" Target="../media/image328.png"/><Relationship Id="rId10" Type="http://schemas.openxmlformats.org/officeDocument/2006/relationships/customXml" Target="../ink/ink1998.xml"/><Relationship Id="rId31" Type="http://schemas.openxmlformats.org/officeDocument/2006/relationships/image" Target="../media/image315.png"/><Relationship Id="rId44" Type="http://schemas.openxmlformats.org/officeDocument/2006/relationships/customXml" Target="../ink/ink2015.xml"/><Relationship Id="rId52" Type="http://schemas.openxmlformats.org/officeDocument/2006/relationships/customXml" Target="../ink/ink2019.xml"/></Relationships>
</file>

<file path=ppt/slides/_rels/slide4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06.png"/><Relationship Id="rId18" Type="http://schemas.openxmlformats.org/officeDocument/2006/relationships/customXml" Target="../ink/ink2030.xml"/><Relationship Id="rId26" Type="http://schemas.openxmlformats.org/officeDocument/2006/relationships/customXml" Target="../ink/ink2034.xml"/><Relationship Id="rId39" Type="http://schemas.openxmlformats.org/officeDocument/2006/relationships/image" Target="../media/image319.png"/><Relationship Id="rId21" Type="http://schemas.openxmlformats.org/officeDocument/2006/relationships/image" Target="../media/image310.png"/><Relationship Id="rId34" Type="http://schemas.openxmlformats.org/officeDocument/2006/relationships/customXml" Target="../ink/ink2038.xml"/><Relationship Id="rId42" Type="http://schemas.openxmlformats.org/officeDocument/2006/relationships/customXml" Target="../ink/ink2042.xml"/><Relationship Id="rId47" Type="http://schemas.openxmlformats.org/officeDocument/2006/relationships/image" Target="../media/image323.png"/><Relationship Id="rId50" Type="http://schemas.openxmlformats.org/officeDocument/2006/relationships/customXml" Target="../ink/ink2046.xml"/><Relationship Id="rId55" Type="http://schemas.openxmlformats.org/officeDocument/2006/relationships/image" Target="../media/image327.png"/><Relationship Id="rId7" Type="http://schemas.openxmlformats.org/officeDocument/2006/relationships/image" Target="../media/image303.png"/><Relationship Id="rId2" Type="http://schemas.openxmlformats.org/officeDocument/2006/relationships/customXml" Target="../ink/ink2022.xml"/><Relationship Id="rId16" Type="http://schemas.openxmlformats.org/officeDocument/2006/relationships/customXml" Target="../ink/ink2029.xml"/><Relationship Id="rId29" Type="http://schemas.openxmlformats.org/officeDocument/2006/relationships/image" Target="../media/image314.png"/><Relationship Id="rId11" Type="http://schemas.openxmlformats.org/officeDocument/2006/relationships/image" Target="../media/image305.png"/><Relationship Id="rId24" Type="http://schemas.openxmlformats.org/officeDocument/2006/relationships/customXml" Target="../ink/ink2033.xml"/><Relationship Id="rId32" Type="http://schemas.openxmlformats.org/officeDocument/2006/relationships/customXml" Target="../ink/ink2037.xml"/><Relationship Id="rId37" Type="http://schemas.openxmlformats.org/officeDocument/2006/relationships/image" Target="../media/image318.png"/><Relationship Id="rId40" Type="http://schemas.openxmlformats.org/officeDocument/2006/relationships/customXml" Target="../ink/ink2041.xml"/><Relationship Id="rId45" Type="http://schemas.openxmlformats.org/officeDocument/2006/relationships/image" Target="../media/image322.png"/><Relationship Id="rId53" Type="http://schemas.openxmlformats.org/officeDocument/2006/relationships/image" Target="../media/image326.png"/><Relationship Id="rId58" Type="http://schemas.openxmlformats.org/officeDocument/2006/relationships/customXml" Target="../ink/ink2050.xml"/><Relationship Id="rId5" Type="http://schemas.openxmlformats.org/officeDocument/2006/relationships/image" Target="../media/image302.png"/><Relationship Id="rId19" Type="http://schemas.openxmlformats.org/officeDocument/2006/relationships/image" Target="../media/image309.png"/><Relationship Id="rId4" Type="http://schemas.openxmlformats.org/officeDocument/2006/relationships/customXml" Target="../ink/ink2023.xml"/><Relationship Id="rId9" Type="http://schemas.openxmlformats.org/officeDocument/2006/relationships/image" Target="../media/image304.png"/><Relationship Id="rId14" Type="http://schemas.openxmlformats.org/officeDocument/2006/relationships/customXml" Target="../ink/ink2028.xml"/><Relationship Id="rId22" Type="http://schemas.openxmlformats.org/officeDocument/2006/relationships/customXml" Target="../ink/ink2032.xml"/><Relationship Id="rId27" Type="http://schemas.openxmlformats.org/officeDocument/2006/relationships/image" Target="../media/image313.png"/><Relationship Id="rId30" Type="http://schemas.openxmlformats.org/officeDocument/2006/relationships/customXml" Target="../ink/ink2036.xml"/><Relationship Id="rId35" Type="http://schemas.openxmlformats.org/officeDocument/2006/relationships/image" Target="../media/image317.png"/><Relationship Id="rId43" Type="http://schemas.openxmlformats.org/officeDocument/2006/relationships/image" Target="../media/image321.png"/><Relationship Id="rId48" Type="http://schemas.openxmlformats.org/officeDocument/2006/relationships/customXml" Target="../ink/ink2045.xml"/><Relationship Id="rId56" Type="http://schemas.openxmlformats.org/officeDocument/2006/relationships/customXml" Target="../ink/ink2049.xml"/><Relationship Id="rId8" Type="http://schemas.openxmlformats.org/officeDocument/2006/relationships/customXml" Target="../ink/ink2025.xml"/><Relationship Id="rId51" Type="http://schemas.openxmlformats.org/officeDocument/2006/relationships/image" Target="../media/image325.png"/><Relationship Id="rId3" Type="http://schemas.openxmlformats.org/officeDocument/2006/relationships/image" Target="../media/image301.png"/><Relationship Id="rId12" Type="http://schemas.openxmlformats.org/officeDocument/2006/relationships/customXml" Target="../ink/ink2027.xml"/><Relationship Id="rId17" Type="http://schemas.openxmlformats.org/officeDocument/2006/relationships/image" Target="../media/image308.png"/><Relationship Id="rId25" Type="http://schemas.openxmlformats.org/officeDocument/2006/relationships/image" Target="../media/image312.png"/><Relationship Id="rId33" Type="http://schemas.openxmlformats.org/officeDocument/2006/relationships/image" Target="../media/image316.png"/><Relationship Id="rId38" Type="http://schemas.openxmlformats.org/officeDocument/2006/relationships/customXml" Target="../ink/ink2040.xml"/><Relationship Id="rId46" Type="http://schemas.openxmlformats.org/officeDocument/2006/relationships/customXml" Target="../ink/ink2044.xml"/><Relationship Id="rId59" Type="http://schemas.openxmlformats.org/officeDocument/2006/relationships/image" Target="../media/image329.png"/><Relationship Id="rId20" Type="http://schemas.openxmlformats.org/officeDocument/2006/relationships/customXml" Target="../ink/ink2031.xml"/><Relationship Id="rId41" Type="http://schemas.openxmlformats.org/officeDocument/2006/relationships/image" Target="../media/image320.png"/><Relationship Id="rId54" Type="http://schemas.openxmlformats.org/officeDocument/2006/relationships/customXml" Target="../ink/ink204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24.xml"/><Relationship Id="rId15" Type="http://schemas.openxmlformats.org/officeDocument/2006/relationships/image" Target="../media/image307.png"/><Relationship Id="rId23" Type="http://schemas.openxmlformats.org/officeDocument/2006/relationships/image" Target="../media/image311.png"/><Relationship Id="rId28" Type="http://schemas.openxmlformats.org/officeDocument/2006/relationships/customXml" Target="../ink/ink2035.xml"/><Relationship Id="rId36" Type="http://schemas.openxmlformats.org/officeDocument/2006/relationships/customXml" Target="../ink/ink2039.xml"/><Relationship Id="rId49" Type="http://schemas.openxmlformats.org/officeDocument/2006/relationships/image" Target="../media/image324.png"/><Relationship Id="rId57" Type="http://schemas.openxmlformats.org/officeDocument/2006/relationships/image" Target="../media/image328.png"/><Relationship Id="rId10" Type="http://schemas.openxmlformats.org/officeDocument/2006/relationships/customXml" Target="../ink/ink2026.xml"/><Relationship Id="rId31" Type="http://schemas.openxmlformats.org/officeDocument/2006/relationships/image" Target="../media/image315.png"/><Relationship Id="rId44" Type="http://schemas.openxmlformats.org/officeDocument/2006/relationships/customXml" Target="../ink/ink2043.xml"/><Relationship Id="rId52" Type="http://schemas.openxmlformats.org/officeDocument/2006/relationships/customXml" Target="../ink/ink2047.xml"/></Relationships>
</file>

<file path=ppt/slides/_rels/slide4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06.png"/><Relationship Id="rId18" Type="http://schemas.openxmlformats.org/officeDocument/2006/relationships/customXml" Target="../ink/ink2059.xml"/><Relationship Id="rId26" Type="http://schemas.openxmlformats.org/officeDocument/2006/relationships/customXml" Target="../ink/ink2063.xml"/><Relationship Id="rId39" Type="http://schemas.openxmlformats.org/officeDocument/2006/relationships/image" Target="../media/image319.png"/><Relationship Id="rId21" Type="http://schemas.openxmlformats.org/officeDocument/2006/relationships/image" Target="../media/image310.png"/><Relationship Id="rId34" Type="http://schemas.openxmlformats.org/officeDocument/2006/relationships/customXml" Target="../ink/ink2067.xml"/><Relationship Id="rId42" Type="http://schemas.openxmlformats.org/officeDocument/2006/relationships/customXml" Target="../ink/ink2071.xml"/><Relationship Id="rId47" Type="http://schemas.openxmlformats.org/officeDocument/2006/relationships/image" Target="../media/image323.png"/><Relationship Id="rId50" Type="http://schemas.openxmlformats.org/officeDocument/2006/relationships/customXml" Target="../ink/ink2075.xml"/><Relationship Id="rId55" Type="http://schemas.openxmlformats.org/officeDocument/2006/relationships/image" Target="../media/image327.png"/><Relationship Id="rId63" Type="http://schemas.openxmlformats.org/officeDocument/2006/relationships/image" Target="../media/image331.png"/><Relationship Id="rId7" Type="http://schemas.openxmlformats.org/officeDocument/2006/relationships/image" Target="../media/image303.png"/><Relationship Id="rId2" Type="http://schemas.openxmlformats.org/officeDocument/2006/relationships/customXml" Target="../ink/ink2051.xml"/><Relationship Id="rId16" Type="http://schemas.openxmlformats.org/officeDocument/2006/relationships/customXml" Target="../ink/ink2058.xml"/><Relationship Id="rId29" Type="http://schemas.openxmlformats.org/officeDocument/2006/relationships/image" Target="../media/image314.png"/><Relationship Id="rId11" Type="http://schemas.openxmlformats.org/officeDocument/2006/relationships/image" Target="../media/image305.png"/><Relationship Id="rId24" Type="http://schemas.openxmlformats.org/officeDocument/2006/relationships/customXml" Target="../ink/ink2062.xml"/><Relationship Id="rId32" Type="http://schemas.openxmlformats.org/officeDocument/2006/relationships/customXml" Target="../ink/ink2066.xml"/><Relationship Id="rId37" Type="http://schemas.openxmlformats.org/officeDocument/2006/relationships/image" Target="../media/image318.png"/><Relationship Id="rId40" Type="http://schemas.openxmlformats.org/officeDocument/2006/relationships/customXml" Target="../ink/ink2070.xml"/><Relationship Id="rId45" Type="http://schemas.openxmlformats.org/officeDocument/2006/relationships/image" Target="../media/image322.png"/><Relationship Id="rId53" Type="http://schemas.openxmlformats.org/officeDocument/2006/relationships/image" Target="../media/image326.png"/><Relationship Id="rId58" Type="http://schemas.openxmlformats.org/officeDocument/2006/relationships/customXml" Target="../ink/ink2079.xml"/><Relationship Id="rId5" Type="http://schemas.openxmlformats.org/officeDocument/2006/relationships/image" Target="../media/image302.png"/><Relationship Id="rId61" Type="http://schemas.openxmlformats.org/officeDocument/2006/relationships/image" Target="../media/image330.png"/><Relationship Id="rId19" Type="http://schemas.openxmlformats.org/officeDocument/2006/relationships/image" Target="../media/image309.png"/><Relationship Id="rId14" Type="http://schemas.openxmlformats.org/officeDocument/2006/relationships/customXml" Target="../ink/ink2057.xml"/><Relationship Id="rId22" Type="http://schemas.openxmlformats.org/officeDocument/2006/relationships/customXml" Target="../ink/ink2061.xml"/><Relationship Id="rId27" Type="http://schemas.openxmlformats.org/officeDocument/2006/relationships/image" Target="../media/image313.png"/><Relationship Id="rId30" Type="http://schemas.openxmlformats.org/officeDocument/2006/relationships/customXml" Target="../ink/ink2065.xml"/><Relationship Id="rId35" Type="http://schemas.openxmlformats.org/officeDocument/2006/relationships/image" Target="../media/image317.png"/><Relationship Id="rId43" Type="http://schemas.openxmlformats.org/officeDocument/2006/relationships/image" Target="../media/image321.png"/><Relationship Id="rId48" Type="http://schemas.openxmlformats.org/officeDocument/2006/relationships/customXml" Target="../ink/ink2074.xml"/><Relationship Id="rId56" Type="http://schemas.openxmlformats.org/officeDocument/2006/relationships/customXml" Target="../ink/ink2078.xml"/><Relationship Id="rId8" Type="http://schemas.openxmlformats.org/officeDocument/2006/relationships/customXml" Target="../ink/ink2054.xml"/><Relationship Id="rId51" Type="http://schemas.openxmlformats.org/officeDocument/2006/relationships/image" Target="../media/image325.png"/><Relationship Id="rId3" Type="http://schemas.openxmlformats.org/officeDocument/2006/relationships/image" Target="../media/image301.png"/><Relationship Id="rId12" Type="http://schemas.openxmlformats.org/officeDocument/2006/relationships/customXml" Target="../ink/ink2056.xml"/><Relationship Id="rId17" Type="http://schemas.openxmlformats.org/officeDocument/2006/relationships/image" Target="../media/image308.png"/><Relationship Id="rId25" Type="http://schemas.openxmlformats.org/officeDocument/2006/relationships/image" Target="../media/image312.png"/><Relationship Id="rId33" Type="http://schemas.openxmlformats.org/officeDocument/2006/relationships/image" Target="../media/image316.png"/><Relationship Id="rId38" Type="http://schemas.openxmlformats.org/officeDocument/2006/relationships/customXml" Target="../ink/ink2069.xml"/><Relationship Id="rId46" Type="http://schemas.openxmlformats.org/officeDocument/2006/relationships/customXml" Target="../ink/ink2073.xml"/><Relationship Id="rId59" Type="http://schemas.openxmlformats.org/officeDocument/2006/relationships/image" Target="../media/image329.png"/><Relationship Id="rId20" Type="http://schemas.openxmlformats.org/officeDocument/2006/relationships/customXml" Target="../ink/ink2060.xml"/><Relationship Id="rId41" Type="http://schemas.openxmlformats.org/officeDocument/2006/relationships/image" Target="../media/image320.png"/><Relationship Id="rId54" Type="http://schemas.openxmlformats.org/officeDocument/2006/relationships/customXml" Target="../ink/ink2077.xml"/><Relationship Id="rId62" Type="http://schemas.openxmlformats.org/officeDocument/2006/relationships/customXml" Target="../ink/ink208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53.xml"/><Relationship Id="rId15" Type="http://schemas.openxmlformats.org/officeDocument/2006/relationships/image" Target="../media/image307.png"/><Relationship Id="rId23" Type="http://schemas.openxmlformats.org/officeDocument/2006/relationships/image" Target="../media/image311.png"/><Relationship Id="rId28" Type="http://schemas.openxmlformats.org/officeDocument/2006/relationships/customXml" Target="../ink/ink2064.xml"/><Relationship Id="rId36" Type="http://schemas.openxmlformats.org/officeDocument/2006/relationships/customXml" Target="../ink/ink2068.xml"/><Relationship Id="rId49" Type="http://schemas.openxmlformats.org/officeDocument/2006/relationships/image" Target="../media/image324.png"/><Relationship Id="rId57" Type="http://schemas.openxmlformats.org/officeDocument/2006/relationships/image" Target="../media/image328.png"/><Relationship Id="rId10" Type="http://schemas.openxmlformats.org/officeDocument/2006/relationships/customXml" Target="../ink/ink2055.xml"/><Relationship Id="rId31" Type="http://schemas.openxmlformats.org/officeDocument/2006/relationships/image" Target="../media/image315.png"/><Relationship Id="rId44" Type="http://schemas.openxmlformats.org/officeDocument/2006/relationships/customXml" Target="../ink/ink2072.xml"/><Relationship Id="rId52" Type="http://schemas.openxmlformats.org/officeDocument/2006/relationships/customXml" Target="../ink/ink2076.xml"/><Relationship Id="rId60" Type="http://schemas.openxmlformats.org/officeDocument/2006/relationships/customXml" Target="../ink/ink2080.xml"/><Relationship Id="rId4" Type="http://schemas.openxmlformats.org/officeDocument/2006/relationships/customXml" Target="../ink/ink2052.xml"/><Relationship Id="rId9" Type="http://schemas.openxmlformats.org/officeDocument/2006/relationships/image" Target="../media/image304.png"/></Relationships>
</file>

<file path=ppt/slides/_rels/slide4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094.xml"/><Relationship Id="rId21" Type="http://schemas.openxmlformats.org/officeDocument/2006/relationships/image" Target="../media/image310.png"/><Relationship Id="rId34" Type="http://schemas.openxmlformats.org/officeDocument/2006/relationships/customXml" Target="../ink/ink2098.xml"/><Relationship Id="rId42" Type="http://schemas.openxmlformats.org/officeDocument/2006/relationships/customXml" Target="../ink/ink2102.xml"/><Relationship Id="rId47" Type="http://schemas.openxmlformats.org/officeDocument/2006/relationships/image" Target="../media/image323.png"/><Relationship Id="rId50" Type="http://schemas.openxmlformats.org/officeDocument/2006/relationships/customXml" Target="../ink/ink2106.xml"/><Relationship Id="rId55" Type="http://schemas.openxmlformats.org/officeDocument/2006/relationships/image" Target="../media/image327.png"/><Relationship Id="rId63" Type="http://schemas.openxmlformats.org/officeDocument/2006/relationships/image" Target="../media/image331.png"/><Relationship Id="rId7" Type="http://schemas.openxmlformats.org/officeDocument/2006/relationships/image" Target="../media/image303.png"/><Relationship Id="rId2" Type="http://schemas.openxmlformats.org/officeDocument/2006/relationships/customXml" Target="../ink/ink2082.xml"/><Relationship Id="rId16" Type="http://schemas.openxmlformats.org/officeDocument/2006/relationships/customXml" Target="../ink/ink2089.xml"/><Relationship Id="rId29" Type="http://schemas.openxmlformats.org/officeDocument/2006/relationships/image" Target="../media/image314.png"/><Relationship Id="rId11" Type="http://schemas.openxmlformats.org/officeDocument/2006/relationships/image" Target="../media/image305.png"/><Relationship Id="rId24" Type="http://schemas.openxmlformats.org/officeDocument/2006/relationships/customXml" Target="../ink/ink2093.xml"/><Relationship Id="rId32" Type="http://schemas.openxmlformats.org/officeDocument/2006/relationships/customXml" Target="../ink/ink2097.xml"/><Relationship Id="rId37" Type="http://schemas.openxmlformats.org/officeDocument/2006/relationships/image" Target="../media/image318.png"/><Relationship Id="rId40" Type="http://schemas.openxmlformats.org/officeDocument/2006/relationships/customXml" Target="../ink/ink2101.xml"/><Relationship Id="rId45" Type="http://schemas.openxmlformats.org/officeDocument/2006/relationships/image" Target="../media/image322.png"/><Relationship Id="rId53" Type="http://schemas.openxmlformats.org/officeDocument/2006/relationships/image" Target="../media/image326.png"/><Relationship Id="rId58" Type="http://schemas.openxmlformats.org/officeDocument/2006/relationships/customXml" Target="../ink/ink2110.xml"/><Relationship Id="rId66" Type="http://schemas.openxmlformats.org/officeDocument/2006/relationships/customXml" Target="../ink/ink2114.xml"/><Relationship Id="rId5" Type="http://schemas.openxmlformats.org/officeDocument/2006/relationships/image" Target="../media/image302.png"/><Relationship Id="rId61" Type="http://schemas.openxmlformats.org/officeDocument/2006/relationships/image" Target="../media/image330.png"/><Relationship Id="rId19" Type="http://schemas.openxmlformats.org/officeDocument/2006/relationships/image" Target="../media/image309.png"/><Relationship Id="rId14" Type="http://schemas.openxmlformats.org/officeDocument/2006/relationships/customXml" Target="../ink/ink2088.xml"/><Relationship Id="rId22" Type="http://schemas.openxmlformats.org/officeDocument/2006/relationships/customXml" Target="../ink/ink2092.xml"/><Relationship Id="rId27" Type="http://schemas.openxmlformats.org/officeDocument/2006/relationships/image" Target="../media/image313.png"/><Relationship Id="rId30" Type="http://schemas.openxmlformats.org/officeDocument/2006/relationships/customXml" Target="../ink/ink2096.xml"/><Relationship Id="rId35" Type="http://schemas.openxmlformats.org/officeDocument/2006/relationships/image" Target="../media/image317.png"/><Relationship Id="rId43" Type="http://schemas.openxmlformats.org/officeDocument/2006/relationships/image" Target="../media/image321.png"/><Relationship Id="rId48" Type="http://schemas.openxmlformats.org/officeDocument/2006/relationships/customXml" Target="../ink/ink2105.xml"/><Relationship Id="rId56" Type="http://schemas.openxmlformats.org/officeDocument/2006/relationships/customXml" Target="../ink/ink2109.xml"/><Relationship Id="rId64" Type="http://schemas.openxmlformats.org/officeDocument/2006/relationships/customXml" Target="../ink/ink2113.xml"/><Relationship Id="rId8" Type="http://schemas.openxmlformats.org/officeDocument/2006/relationships/customXml" Target="../ink/ink2085.xml"/><Relationship Id="rId51" Type="http://schemas.openxmlformats.org/officeDocument/2006/relationships/image" Target="../media/image325.png"/><Relationship Id="rId3" Type="http://schemas.openxmlformats.org/officeDocument/2006/relationships/image" Target="../media/image301.png"/><Relationship Id="rId12" Type="http://schemas.openxmlformats.org/officeDocument/2006/relationships/customXml" Target="../ink/ink2087.xml"/><Relationship Id="rId17" Type="http://schemas.openxmlformats.org/officeDocument/2006/relationships/image" Target="../media/image308.png"/><Relationship Id="rId25" Type="http://schemas.openxmlformats.org/officeDocument/2006/relationships/image" Target="../media/image312.png"/><Relationship Id="rId33" Type="http://schemas.openxmlformats.org/officeDocument/2006/relationships/image" Target="../media/image316.png"/><Relationship Id="rId38" Type="http://schemas.openxmlformats.org/officeDocument/2006/relationships/customXml" Target="../ink/ink2100.xml"/><Relationship Id="rId46" Type="http://schemas.openxmlformats.org/officeDocument/2006/relationships/customXml" Target="../ink/ink2104.xml"/><Relationship Id="rId59" Type="http://schemas.openxmlformats.org/officeDocument/2006/relationships/image" Target="../media/image329.png"/><Relationship Id="rId67" Type="http://schemas.openxmlformats.org/officeDocument/2006/relationships/image" Target="../media/image333.png"/><Relationship Id="rId20" Type="http://schemas.openxmlformats.org/officeDocument/2006/relationships/customXml" Target="../ink/ink2091.xml"/><Relationship Id="rId41" Type="http://schemas.openxmlformats.org/officeDocument/2006/relationships/image" Target="../media/image320.png"/><Relationship Id="rId54" Type="http://schemas.openxmlformats.org/officeDocument/2006/relationships/customXml" Target="../ink/ink2108.xml"/><Relationship Id="rId62" Type="http://schemas.openxmlformats.org/officeDocument/2006/relationships/customXml" Target="../ink/ink211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84.xml"/><Relationship Id="rId15" Type="http://schemas.openxmlformats.org/officeDocument/2006/relationships/image" Target="../media/image307.png"/><Relationship Id="rId23" Type="http://schemas.openxmlformats.org/officeDocument/2006/relationships/image" Target="../media/image311.png"/><Relationship Id="rId28" Type="http://schemas.openxmlformats.org/officeDocument/2006/relationships/customXml" Target="../ink/ink2095.xml"/><Relationship Id="rId36" Type="http://schemas.openxmlformats.org/officeDocument/2006/relationships/customXml" Target="../ink/ink2099.xml"/><Relationship Id="rId49" Type="http://schemas.openxmlformats.org/officeDocument/2006/relationships/image" Target="../media/image324.png"/><Relationship Id="rId57" Type="http://schemas.openxmlformats.org/officeDocument/2006/relationships/image" Target="../media/image328.png"/><Relationship Id="rId10" Type="http://schemas.openxmlformats.org/officeDocument/2006/relationships/customXml" Target="../ink/ink2086.xml"/><Relationship Id="rId31" Type="http://schemas.openxmlformats.org/officeDocument/2006/relationships/image" Target="../media/image315.png"/><Relationship Id="rId44" Type="http://schemas.openxmlformats.org/officeDocument/2006/relationships/customXml" Target="../ink/ink2103.xml"/><Relationship Id="rId52" Type="http://schemas.openxmlformats.org/officeDocument/2006/relationships/customXml" Target="../ink/ink2107.xml"/><Relationship Id="rId60" Type="http://schemas.openxmlformats.org/officeDocument/2006/relationships/customXml" Target="../ink/ink2111.xml"/><Relationship Id="rId65" Type="http://schemas.openxmlformats.org/officeDocument/2006/relationships/image" Target="../media/image332.png"/><Relationship Id="rId4" Type="http://schemas.openxmlformats.org/officeDocument/2006/relationships/customXml" Target="../ink/ink2083.xml"/><Relationship Id="rId9" Type="http://schemas.openxmlformats.org/officeDocument/2006/relationships/image" Target="../media/image304.png"/><Relationship Id="rId13" Type="http://schemas.openxmlformats.org/officeDocument/2006/relationships/image" Target="../media/image306.png"/><Relationship Id="rId18" Type="http://schemas.openxmlformats.org/officeDocument/2006/relationships/customXml" Target="../ink/ink2090.xml"/><Relationship Id="rId39" Type="http://schemas.openxmlformats.org/officeDocument/2006/relationships/image" Target="../media/image319.png"/></Relationships>
</file>

<file path=ppt/slides/_rels/slide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.png"/><Relationship Id="rId18" Type="http://schemas.openxmlformats.org/officeDocument/2006/relationships/customXml" Target="../ink/ink50.xml"/><Relationship Id="rId26" Type="http://schemas.openxmlformats.org/officeDocument/2006/relationships/customXml" Target="../ink/ink54.xml"/><Relationship Id="rId21" Type="http://schemas.openxmlformats.org/officeDocument/2006/relationships/image" Target="../media/image12.png"/><Relationship Id="rId34" Type="http://schemas.openxmlformats.org/officeDocument/2006/relationships/customXml" Target="../ink/ink58.xml"/><Relationship Id="rId7" Type="http://schemas.openxmlformats.org/officeDocument/2006/relationships/image" Target="../media/image5.png"/><Relationship Id="rId12" Type="http://schemas.openxmlformats.org/officeDocument/2006/relationships/customXml" Target="../ink/ink47.xml"/><Relationship Id="rId17" Type="http://schemas.openxmlformats.org/officeDocument/2006/relationships/image" Target="../media/image10.png"/><Relationship Id="rId25" Type="http://schemas.openxmlformats.org/officeDocument/2006/relationships/image" Target="../media/image14.png"/><Relationship Id="rId33" Type="http://schemas.openxmlformats.org/officeDocument/2006/relationships/image" Target="../media/image19.png"/><Relationship Id="rId2" Type="http://schemas.openxmlformats.org/officeDocument/2006/relationships/customXml" Target="../ink/ink43.xml"/><Relationship Id="rId16" Type="http://schemas.openxmlformats.org/officeDocument/2006/relationships/customXml" Target="../ink/ink49.xml"/><Relationship Id="rId20" Type="http://schemas.openxmlformats.org/officeDocument/2006/relationships/customXml" Target="../ink/ink51.xml"/><Relationship Id="rId29" Type="http://schemas.openxmlformats.org/officeDocument/2006/relationships/image" Target="../media/image1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4.xml"/><Relationship Id="rId11" Type="http://schemas.openxmlformats.org/officeDocument/2006/relationships/image" Target="../media/image7.png"/><Relationship Id="rId24" Type="http://schemas.openxmlformats.org/officeDocument/2006/relationships/customXml" Target="../ink/ink53.xml"/><Relationship Id="rId32" Type="http://schemas.openxmlformats.org/officeDocument/2006/relationships/customXml" Target="../ink/ink57.xml"/><Relationship Id="rId37" Type="http://schemas.openxmlformats.org/officeDocument/2006/relationships/image" Target="../media/image21.png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23" Type="http://schemas.openxmlformats.org/officeDocument/2006/relationships/image" Target="../media/image13.png"/><Relationship Id="rId28" Type="http://schemas.openxmlformats.org/officeDocument/2006/relationships/customXml" Target="../ink/ink55.xml"/><Relationship Id="rId36" Type="http://schemas.openxmlformats.org/officeDocument/2006/relationships/customXml" Target="../ink/ink59.xml"/><Relationship Id="rId10" Type="http://schemas.openxmlformats.org/officeDocument/2006/relationships/customXml" Target="../ink/ink46.xml"/><Relationship Id="rId19" Type="http://schemas.openxmlformats.org/officeDocument/2006/relationships/image" Target="../media/image3.png"/><Relationship Id="rId31" Type="http://schemas.openxmlformats.org/officeDocument/2006/relationships/image" Target="../media/image18.png"/><Relationship Id="rId9" Type="http://schemas.openxmlformats.org/officeDocument/2006/relationships/image" Target="../media/image6.png"/><Relationship Id="rId14" Type="http://schemas.openxmlformats.org/officeDocument/2006/relationships/customXml" Target="../ink/ink48.xml"/><Relationship Id="rId22" Type="http://schemas.openxmlformats.org/officeDocument/2006/relationships/customXml" Target="../ink/ink52.xml"/><Relationship Id="rId27" Type="http://schemas.openxmlformats.org/officeDocument/2006/relationships/image" Target="../media/image15.png"/><Relationship Id="rId30" Type="http://schemas.openxmlformats.org/officeDocument/2006/relationships/customXml" Target="../ink/ink56.xml"/><Relationship Id="rId35" Type="http://schemas.openxmlformats.org/officeDocument/2006/relationships/image" Target="../media/image20.png"/><Relationship Id="rId8" Type="http://schemas.openxmlformats.org/officeDocument/2006/relationships/customXml" Target="../ink/ink45.xml"/></Relationships>
</file>

<file path=ppt/slides/_rels/slide5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127.xml"/><Relationship Id="rId21" Type="http://schemas.openxmlformats.org/officeDocument/2006/relationships/image" Target="../media/image310.png"/><Relationship Id="rId42" Type="http://schemas.openxmlformats.org/officeDocument/2006/relationships/customXml" Target="../ink/ink2135.xml"/><Relationship Id="rId47" Type="http://schemas.openxmlformats.org/officeDocument/2006/relationships/image" Target="../media/image323.png"/><Relationship Id="rId63" Type="http://schemas.openxmlformats.org/officeDocument/2006/relationships/image" Target="../media/image331.png"/><Relationship Id="rId68" Type="http://schemas.openxmlformats.org/officeDocument/2006/relationships/customXml" Target="../ink/ink2148.xml"/><Relationship Id="rId16" Type="http://schemas.openxmlformats.org/officeDocument/2006/relationships/customXml" Target="../ink/ink2122.xml"/><Relationship Id="rId11" Type="http://schemas.openxmlformats.org/officeDocument/2006/relationships/image" Target="../media/image305.png"/><Relationship Id="rId32" Type="http://schemas.openxmlformats.org/officeDocument/2006/relationships/customXml" Target="../ink/ink2130.xml"/><Relationship Id="rId37" Type="http://schemas.openxmlformats.org/officeDocument/2006/relationships/image" Target="../media/image318.png"/><Relationship Id="rId53" Type="http://schemas.openxmlformats.org/officeDocument/2006/relationships/image" Target="../media/image326.png"/><Relationship Id="rId58" Type="http://schemas.openxmlformats.org/officeDocument/2006/relationships/customXml" Target="../ink/ink2143.xml"/><Relationship Id="rId74" Type="http://schemas.openxmlformats.org/officeDocument/2006/relationships/customXml" Target="../ink/ink2151.xml"/><Relationship Id="rId79" Type="http://schemas.openxmlformats.org/officeDocument/2006/relationships/image" Target="../media/image339.png"/><Relationship Id="rId5" Type="http://schemas.openxmlformats.org/officeDocument/2006/relationships/image" Target="../media/image302.png"/><Relationship Id="rId61" Type="http://schemas.openxmlformats.org/officeDocument/2006/relationships/image" Target="../media/image330.png"/><Relationship Id="rId19" Type="http://schemas.openxmlformats.org/officeDocument/2006/relationships/image" Target="../media/image309.png"/><Relationship Id="rId14" Type="http://schemas.openxmlformats.org/officeDocument/2006/relationships/customXml" Target="../ink/ink2121.xml"/><Relationship Id="rId22" Type="http://schemas.openxmlformats.org/officeDocument/2006/relationships/customXml" Target="../ink/ink2125.xml"/><Relationship Id="rId27" Type="http://schemas.openxmlformats.org/officeDocument/2006/relationships/image" Target="../media/image313.png"/><Relationship Id="rId30" Type="http://schemas.openxmlformats.org/officeDocument/2006/relationships/customXml" Target="../ink/ink2129.xml"/><Relationship Id="rId35" Type="http://schemas.openxmlformats.org/officeDocument/2006/relationships/image" Target="../media/image317.png"/><Relationship Id="rId43" Type="http://schemas.openxmlformats.org/officeDocument/2006/relationships/image" Target="../media/image321.png"/><Relationship Id="rId48" Type="http://schemas.openxmlformats.org/officeDocument/2006/relationships/customXml" Target="../ink/ink2138.xml"/><Relationship Id="rId56" Type="http://schemas.openxmlformats.org/officeDocument/2006/relationships/customXml" Target="../ink/ink2142.xml"/><Relationship Id="rId64" Type="http://schemas.openxmlformats.org/officeDocument/2006/relationships/customXml" Target="../ink/ink2146.xml"/><Relationship Id="rId69" Type="http://schemas.openxmlformats.org/officeDocument/2006/relationships/image" Target="../media/image334.png"/><Relationship Id="rId77" Type="http://schemas.openxmlformats.org/officeDocument/2006/relationships/image" Target="../media/image338.png"/><Relationship Id="rId8" Type="http://schemas.openxmlformats.org/officeDocument/2006/relationships/customXml" Target="../ink/ink2118.xml"/><Relationship Id="rId51" Type="http://schemas.openxmlformats.org/officeDocument/2006/relationships/image" Target="../media/image325.png"/><Relationship Id="rId72" Type="http://schemas.openxmlformats.org/officeDocument/2006/relationships/customXml" Target="../ink/ink2150.xml"/><Relationship Id="rId80" Type="http://schemas.openxmlformats.org/officeDocument/2006/relationships/customXml" Target="../ink/ink2154.xml"/><Relationship Id="rId3" Type="http://schemas.openxmlformats.org/officeDocument/2006/relationships/image" Target="../media/image301.png"/><Relationship Id="rId12" Type="http://schemas.openxmlformats.org/officeDocument/2006/relationships/customXml" Target="../ink/ink2120.xml"/><Relationship Id="rId17" Type="http://schemas.openxmlformats.org/officeDocument/2006/relationships/image" Target="../media/image308.png"/><Relationship Id="rId25" Type="http://schemas.openxmlformats.org/officeDocument/2006/relationships/image" Target="../media/image312.png"/><Relationship Id="rId33" Type="http://schemas.openxmlformats.org/officeDocument/2006/relationships/image" Target="../media/image316.png"/><Relationship Id="rId38" Type="http://schemas.openxmlformats.org/officeDocument/2006/relationships/customXml" Target="../ink/ink2133.xml"/><Relationship Id="rId46" Type="http://schemas.openxmlformats.org/officeDocument/2006/relationships/customXml" Target="../ink/ink2137.xml"/><Relationship Id="rId59" Type="http://schemas.openxmlformats.org/officeDocument/2006/relationships/image" Target="../media/image329.png"/><Relationship Id="rId67" Type="http://schemas.openxmlformats.org/officeDocument/2006/relationships/image" Target="../media/image333.png"/><Relationship Id="rId20" Type="http://schemas.openxmlformats.org/officeDocument/2006/relationships/customXml" Target="../ink/ink2124.xml"/><Relationship Id="rId41" Type="http://schemas.openxmlformats.org/officeDocument/2006/relationships/image" Target="../media/image320.png"/><Relationship Id="rId54" Type="http://schemas.openxmlformats.org/officeDocument/2006/relationships/customXml" Target="../ink/ink2141.xml"/><Relationship Id="rId62" Type="http://schemas.openxmlformats.org/officeDocument/2006/relationships/customXml" Target="../ink/ink2145.xml"/><Relationship Id="rId70" Type="http://schemas.openxmlformats.org/officeDocument/2006/relationships/customXml" Target="../ink/ink2149.xml"/><Relationship Id="rId75" Type="http://schemas.openxmlformats.org/officeDocument/2006/relationships/image" Target="../media/image33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17.xml"/><Relationship Id="rId15" Type="http://schemas.openxmlformats.org/officeDocument/2006/relationships/image" Target="../media/image307.png"/><Relationship Id="rId23" Type="http://schemas.openxmlformats.org/officeDocument/2006/relationships/image" Target="../media/image311.png"/><Relationship Id="rId28" Type="http://schemas.openxmlformats.org/officeDocument/2006/relationships/customXml" Target="../ink/ink2128.xml"/><Relationship Id="rId36" Type="http://schemas.openxmlformats.org/officeDocument/2006/relationships/customXml" Target="../ink/ink2132.xml"/><Relationship Id="rId49" Type="http://schemas.openxmlformats.org/officeDocument/2006/relationships/image" Target="../media/image324.png"/><Relationship Id="rId57" Type="http://schemas.openxmlformats.org/officeDocument/2006/relationships/image" Target="../media/image328.png"/><Relationship Id="rId10" Type="http://schemas.openxmlformats.org/officeDocument/2006/relationships/customXml" Target="../ink/ink2119.xml"/><Relationship Id="rId31" Type="http://schemas.openxmlformats.org/officeDocument/2006/relationships/image" Target="../media/image315.png"/><Relationship Id="rId44" Type="http://schemas.openxmlformats.org/officeDocument/2006/relationships/customXml" Target="../ink/ink2136.xml"/><Relationship Id="rId52" Type="http://schemas.openxmlformats.org/officeDocument/2006/relationships/customXml" Target="../ink/ink2140.xml"/><Relationship Id="rId60" Type="http://schemas.openxmlformats.org/officeDocument/2006/relationships/customXml" Target="../ink/ink2144.xml"/><Relationship Id="rId65" Type="http://schemas.openxmlformats.org/officeDocument/2006/relationships/image" Target="../media/image332.png"/><Relationship Id="rId73" Type="http://schemas.openxmlformats.org/officeDocument/2006/relationships/image" Target="../media/image336.png"/><Relationship Id="rId78" Type="http://schemas.openxmlformats.org/officeDocument/2006/relationships/customXml" Target="../ink/ink2153.xml"/><Relationship Id="rId81" Type="http://schemas.openxmlformats.org/officeDocument/2006/relationships/image" Target="../media/image340.png"/><Relationship Id="rId4" Type="http://schemas.openxmlformats.org/officeDocument/2006/relationships/customXml" Target="../ink/ink2116.xml"/><Relationship Id="rId9" Type="http://schemas.openxmlformats.org/officeDocument/2006/relationships/image" Target="../media/image304.png"/><Relationship Id="rId13" Type="http://schemas.openxmlformats.org/officeDocument/2006/relationships/image" Target="../media/image306.png"/><Relationship Id="rId18" Type="http://schemas.openxmlformats.org/officeDocument/2006/relationships/customXml" Target="../ink/ink2123.xml"/><Relationship Id="rId39" Type="http://schemas.openxmlformats.org/officeDocument/2006/relationships/image" Target="../media/image319.png"/><Relationship Id="rId34" Type="http://schemas.openxmlformats.org/officeDocument/2006/relationships/customXml" Target="../ink/ink2131.xml"/><Relationship Id="rId50" Type="http://schemas.openxmlformats.org/officeDocument/2006/relationships/customXml" Target="../ink/ink2139.xml"/><Relationship Id="rId55" Type="http://schemas.openxmlformats.org/officeDocument/2006/relationships/image" Target="../media/image327.png"/><Relationship Id="rId76" Type="http://schemas.openxmlformats.org/officeDocument/2006/relationships/customXml" Target="../ink/ink2152.xml"/><Relationship Id="rId7" Type="http://schemas.openxmlformats.org/officeDocument/2006/relationships/image" Target="../media/image303.png"/><Relationship Id="rId71" Type="http://schemas.openxmlformats.org/officeDocument/2006/relationships/image" Target="../media/image335.png"/><Relationship Id="rId2" Type="http://schemas.openxmlformats.org/officeDocument/2006/relationships/customXml" Target="../ink/ink2115.xml"/><Relationship Id="rId29" Type="http://schemas.openxmlformats.org/officeDocument/2006/relationships/image" Target="../media/image314.png"/><Relationship Id="rId24" Type="http://schemas.openxmlformats.org/officeDocument/2006/relationships/customXml" Target="../ink/ink2126.xml"/><Relationship Id="rId40" Type="http://schemas.openxmlformats.org/officeDocument/2006/relationships/customXml" Target="../ink/ink2134.xml"/><Relationship Id="rId45" Type="http://schemas.openxmlformats.org/officeDocument/2006/relationships/image" Target="../media/image322.png"/><Relationship Id="rId66" Type="http://schemas.openxmlformats.org/officeDocument/2006/relationships/customXml" Target="../ink/ink2147.xml"/></Relationships>
</file>

<file path=ppt/slides/_rels/slide5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167.xml"/><Relationship Id="rId21" Type="http://schemas.openxmlformats.org/officeDocument/2006/relationships/image" Target="../media/image310.png"/><Relationship Id="rId42" Type="http://schemas.openxmlformats.org/officeDocument/2006/relationships/customXml" Target="../ink/ink2175.xml"/><Relationship Id="rId47" Type="http://schemas.openxmlformats.org/officeDocument/2006/relationships/image" Target="../media/image323.png"/><Relationship Id="rId63" Type="http://schemas.openxmlformats.org/officeDocument/2006/relationships/image" Target="../media/image331.png"/><Relationship Id="rId68" Type="http://schemas.openxmlformats.org/officeDocument/2006/relationships/customXml" Target="../ink/ink2188.xml"/><Relationship Id="rId84" Type="http://schemas.openxmlformats.org/officeDocument/2006/relationships/customXml" Target="../ink/ink2196.xml"/><Relationship Id="rId89" Type="http://schemas.openxmlformats.org/officeDocument/2006/relationships/image" Target="../media/image344.png"/><Relationship Id="rId16" Type="http://schemas.openxmlformats.org/officeDocument/2006/relationships/customXml" Target="../ink/ink2162.xml"/><Relationship Id="rId11" Type="http://schemas.openxmlformats.org/officeDocument/2006/relationships/image" Target="../media/image305.png"/><Relationship Id="rId32" Type="http://schemas.openxmlformats.org/officeDocument/2006/relationships/customXml" Target="../ink/ink2170.xml"/><Relationship Id="rId37" Type="http://schemas.openxmlformats.org/officeDocument/2006/relationships/image" Target="../media/image318.png"/><Relationship Id="rId53" Type="http://schemas.openxmlformats.org/officeDocument/2006/relationships/image" Target="../media/image326.png"/><Relationship Id="rId58" Type="http://schemas.openxmlformats.org/officeDocument/2006/relationships/customXml" Target="../ink/ink2183.xml"/><Relationship Id="rId74" Type="http://schemas.openxmlformats.org/officeDocument/2006/relationships/customXml" Target="../ink/ink2191.xml"/><Relationship Id="rId79" Type="http://schemas.openxmlformats.org/officeDocument/2006/relationships/image" Target="../media/image339.png"/><Relationship Id="rId5" Type="http://schemas.openxmlformats.org/officeDocument/2006/relationships/image" Target="../media/image302.png"/><Relationship Id="rId90" Type="http://schemas.openxmlformats.org/officeDocument/2006/relationships/customXml" Target="../ink/ink2199.xml"/><Relationship Id="rId14" Type="http://schemas.openxmlformats.org/officeDocument/2006/relationships/customXml" Target="../ink/ink2161.xml"/><Relationship Id="rId22" Type="http://schemas.openxmlformats.org/officeDocument/2006/relationships/customXml" Target="../ink/ink2165.xml"/><Relationship Id="rId27" Type="http://schemas.openxmlformats.org/officeDocument/2006/relationships/image" Target="../media/image313.png"/><Relationship Id="rId30" Type="http://schemas.openxmlformats.org/officeDocument/2006/relationships/customXml" Target="../ink/ink2169.xml"/><Relationship Id="rId35" Type="http://schemas.openxmlformats.org/officeDocument/2006/relationships/image" Target="../media/image317.png"/><Relationship Id="rId43" Type="http://schemas.openxmlformats.org/officeDocument/2006/relationships/image" Target="../media/image321.png"/><Relationship Id="rId48" Type="http://schemas.openxmlformats.org/officeDocument/2006/relationships/customXml" Target="../ink/ink2178.xml"/><Relationship Id="rId56" Type="http://schemas.openxmlformats.org/officeDocument/2006/relationships/customXml" Target="../ink/ink2182.xml"/><Relationship Id="rId64" Type="http://schemas.openxmlformats.org/officeDocument/2006/relationships/customXml" Target="../ink/ink2186.xml"/><Relationship Id="rId69" Type="http://schemas.openxmlformats.org/officeDocument/2006/relationships/image" Target="../media/image334.png"/><Relationship Id="rId77" Type="http://schemas.openxmlformats.org/officeDocument/2006/relationships/image" Target="../media/image338.png"/><Relationship Id="rId8" Type="http://schemas.openxmlformats.org/officeDocument/2006/relationships/customXml" Target="../ink/ink2158.xml"/><Relationship Id="rId51" Type="http://schemas.openxmlformats.org/officeDocument/2006/relationships/image" Target="../media/image325.png"/><Relationship Id="rId72" Type="http://schemas.openxmlformats.org/officeDocument/2006/relationships/customXml" Target="../ink/ink2190.xml"/><Relationship Id="rId80" Type="http://schemas.openxmlformats.org/officeDocument/2006/relationships/customXml" Target="../ink/ink2194.xml"/><Relationship Id="rId85" Type="http://schemas.openxmlformats.org/officeDocument/2006/relationships/image" Target="../media/image342.png"/><Relationship Id="rId3" Type="http://schemas.openxmlformats.org/officeDocument/2006/relationships/image" Target="../media/image301.png"/><Relationship Id="rId12" Type="http://schemas.openxmlformats.org/officeDocument/2006/relationships/customXml" Target="../ink/ink2160.xml"/><Relationship Id="rId17" Type="http://schemas.openxmlformats.org/officeDocument/2006/relationships/image" Target="../media/image308.png"/><Relationship Id="rId25" Type="http://schemas.openxmlformats.org/officeDocument/2006/relationships/image" Target="../media/image312.png"/><Relationship Id="rId33" Type="http://schemas.openxmlformats.org/officeDocument/2006/relationships/image" Target="../media/image316.png"/><Relationship Id="rId38" Type="http://schemas.openxmlformats.org/officeDocument/2006/relationships/customXml" Target="../ink/ink2173.xml"/><Relationship Id="rId46" Type="http://schemas.openxmlformats.org/officeDocument/2006/relationships/customXml" Target="../ink/ink2177.xml"/><Relationship Id="rId59" Type="http://schemas.openxmlformats.org/officeDocument/2006/relationships/image" Target="../media/image329.png"/><Relationship Id="rId67" Type="http://schemas.openxmlformats.org/officeDocument/2006/relationships/image" Target="../media/image333.png"/><Relationship Id="rId20" Type="http://schemas.openxmlformats.org/officeDocument/2006/relationships/customXml" Target="../ink/ink2164.xml"/><Relationship Id="rId41" Type="http://schemas.openxmlformats.org/officeDocument/2006/relationships/image" Target="../media/image320.png"/><Relationship Id="rId54" Type="http://schemas.openxmlformats.org/officeDocument/2006/relationships/customXml" Target="../ink/ink2181.xml"/><Relationship Id="rId62" Type="http://schemas.openxmlformats.org/officeDocument/2006/relationships/customXml" Target="../ink/ink2185.xml"/><Relationship Id="rId70" Type="http://schemas.openxmlformats.org/officeDocument/2006/relationships/customXml" Target="../ink/ink2189.xml"/><Relationship Id="rId75" Type="http://schemas.openxmlformats.org/officeDocument/2006/relationships/image" Target="../media/image337.png"/><Relationship Id="rId83" Type="http://schemas.openxmlformats.org/officeDocument/2006/relationships/image" Target="../media/image341.png"/><Relationship Id="rId88" Type="http://schemas.openxmlformats.org/officeDocument/2006/relationships/customXml" Target="../ink/ink2198.xml"/><Relationship Id="rId91" Type="http://schemas.openxmlformats.org/officeDocument/2006/relationships/image" Target="../media/image34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57.xml"/><Relationship Id="rId15" Type="http://schemas.openxmlformats.org/officeDocument/2006/relationships/image" Target="../media/image307.png"/><Relationship Id="rId23" Type="http://schemas.openxmlformats.org/officeDocument/2006/relationships/image" Target="../media/image311.png"/><Relationship Id="rId28" Type="http://schemas.openxmlformats.org/officeDocument/2006/relationships/customXml" Target="../ink/ink2168.xml"/><Relationship Id="rId36" Type="http://schemas.openxmlformats.org/officeDocument/2006/relationships/customXml" Target="../ink/ink2172.xml"/><Relationship Id="rId49" Type="http://schemas.openxmlformats.org/officeDocument/2006/relationships/image" Target="../media/image324.png"/><Relationship Id="rId57" Type="http://schemas.openxmlformats.org/officeDocument/2006/relationships/image" Target="../media/image328.png"/><Relationship Id="rId10" Type="http://schemas.openxmlformats.org/officeDocument/2006/relationships/customXml" Target="../ink/ink2159.xml"/><Relationship Id="rId31" Type="http://schemas.openxmlformats.org/officeDocument/2006/relationships/image" Target="../media/image315.png"/><Relationship Id="rId44" Type="http://schemas.openxmlformats.org/officeDocument/2006/relationships/customXml" Target="../ink/ink2176.xml"/><Relationship Id="rId52" Type="http://schemas.openxmlformats.org/officeDocument/2006/relationships/customXml" Target="../ink/ink2180.xml"/><Relationship Id="rId60" Type="http://schemas.openxmlformats.org/officeDocument/2006/relationships/customXml" Target="../ink/ink2184.xml"/><Relationship Id="rId65" Type="http://schemas.openxmlformats.org/officeDocument/2006/relationships/image" Target="../media/image332.png"/><Relationship Id="rId73" Type="http://schemas.openxmlformats.org/officeDocument/2006/relationships/image" Target="../media/image336.png"/><Relationship Id="rId78" Type="http://schemas.openxmlformats.org/officeDocument/2006/relationships/customXml" Target="../ink/ink2193.xml"/><Relationship Id="rId81" Type="http://schemas.openxmlformats.org/officeDocument/2006/relationships/image" Target="../media/image340.png"/><Relationship Id="rId86" Type="http://schemas.openxmlformats.org/officeDocument/2006/relationships/customXml" Target="../ink/ink2197.xml"/><Relationship Id="rId4" Type="http://schemas.openxmlformats.org/officeDocument/2006/relationships/customXml" Target="../ink/ink2156.xml"/><Relationship Id="rId9" Type="http://schemas.openxmlformats.org/officeDocument/2006/relationships/image" Target="../media/image304.png"/><Relationship Id="rId13" Type="http://schemas.openxmlformats.org/officeDocument/2006/relationships/image" Target="../media/image306.png"/><Relationship Id="rId18" Type="http://schemas.openxmlformats.org/officeDocument/2006/relationships/customXml" Target="../ink/ink2163.xml"/><Relationship Id="rId39" Type="http://schemas.openxmlformats.org/officeDocument/2006/relationships/image" Target="../media/image319.png"/><Relationship Id="rId34" Type="http://schemas.openxmlformats.org/officeDocument/2006/relationships/customXml" Target="../ink/ink2171.xml"/><Relationship Id="rId50" Type="http://schemas.openxmlformats.org/officeDocument/2006/relationships/customXml" Target="../ink/ink2179.xml"/><Relationship Id="rId55" Type="http://schemas.openxmlformats.org/officeDocument/2006/relationships/image" Target="../media/image327.png"/><Relationship Id="rId76" Type="http://schemas.openxmlformats.org/officeDocument/2006/relationships/customXml" Target="../ink/ink2192.xml"/><Relationship Id="rId7" Type="http://schemas.openxmlformats.org/officeDocument/2006/relationships/image" Target="../media/image303.png"/><Relationship Id="rId71" Type="http://schemas.openxmlformats.org/officeDocument/2006/relationships/image" Target="../media/image335.png"/><Relationship Id="rId2" Type="http://schemas.openxmlformats.org/officeDocument/2006/relationships/customXml" Target="../ink/ink2155.xml"/><Relationship Id="rId29" Type="http://schemas.openxmlformats.org/officeDocument/2006/relationships/image" Target="../media/image314.png"/><Relationship Id="rId24" Type="http://schemas.openxmlformats.org/officeDocument/2006/relationships/customXml" Target="../ink/ink2166.xml"/><Relationship Id="rId40" Type="http://schemas.openxmlformats.org/officeDocument/2006/relationships/customXml" Target="../ink/ink2174.xml"/><Relationship Id="rId45" Type="http://schemas.openxmlformats.org/officeDocument/2006/relationships/image" Target="../media/image322.png"/><Relationship Id="rId66" Type="http://schemas.openxmlformats.org/officeDocument/2006/relationships/customXml" Target="../ink/ink2187.xml"/><Relationship Id="rId87" Type="http://schemas.openxmlformats.org/officeDocument/2006/relationships/image" Target="../media/image343.png"/><Relationship Id="rId61" Type="http://schemas.openxmlformats.org/officeDocument/2006/relationships/image" Target="../media/image330.png"/><Relationship Id="rId82" Type="http://schemas.openxmlformats.org/officeDocument/2006/relationships/customXml" Target="../ink/ink2195.xml"/><Relationship Id="rId19" Type="http://schemas.openxmlformats.org/officeDocument/2006/relationships/image" Target="../media/image309.png"/></Relationships>
</file>

<file path=ppt/slides/_rels/slide5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51.png"/><Relationship Id="rId18" Type="http://schemas.openxmlformats.org/officeDocument/2006/relationships/customXml" Target="../ink/ink2208.xml"/><Relationship Id="rId26" Type="http://schemas.openxmlformats.org/officeDocument/2006/relationships/customXml" Target="../ink/ink2212.xml"/><Relationship Id="rId39" Type="http://schemas.openxmlformats.org/officeDocument/2006/relationships/image" Target="../media/image363.png"/><Relationship Id="rId21" Type="http://schemas.openxmlformats.org/officeDocument/2006/relationships/image" Target="../media/image355.png"/><Relationship Id="rId34" Type="http://schemas.openxmlformats.org/officeDocument/2006/relationships/customXml" Target="../ink/ink2216.xml"/><Relationship Id="rId7" Type="http://schemas.openxmlformats.org/officeDocument/2006/relationships/image" Target="../media/image348.png"/><Relationship Id="rId2" Type="http://schemas.openxmlformats.org/officeDocument/2006/relationships/customXml" Target="../ink/ink2200.xml"/><Relationship Id="rId16" Type="http://schemas.openxmlformats.org/officeDocument/2006/relationships/customXml" Target="../ink/ink2207.xml"/><Relationship Id="rId20" Type="http://schemas.openxmlformats.org/officeDocument/2006/relationships/customXml" Target="../ink/ink2209.xml"/><Relationship Id="rId29" Type="http://schemas.openxmlformats.org/officeDocument/2006/relationships/image" Target="../media/image359.png"/><Relationship Id="rId41" Type="http://schemas.openxmlformats.org/officeDocument/2006/relationships/image" Target="../media/image36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02.xml"/><Relationship Id="rId11" Type="http://schemas.openxmlformats.org/officeDocument/2006/relationships/image" Target="../media/image350.png"/><Relationship Id="rId24" Type="http://schemas.openxmlformats.org/officeDocument/2006/relationships/customXml" Target="../ink/ink2211.xml"/><Relationship Id="rId32" Type="http://schemas.openxmlformats.org/officeDocument/2006/relationships/customXml" Target="../ink/ink2215.xml"/><Relationship Id="rId37" Type="http://schemas.openxmlformats.org/officeDocument/2006/relationships/image" Target="../media/image5310.png"/><Relationship Id="rId40" Type="http://schemas.openxmlformats.org/officeDocument/2006/relationships/customXml" Target="../ink/ink2219.xml"/><Relationship Id="rId5" Type="http://schemas.openxmlformats.org/officeDocument/2006/relationships/image" Target="../media/image347.png"/><Relationship Id="rId15" Type="http://schemas.openxmlformats.org/officeDocument/2006/relationships/image" Target="../media/image352.png"/><Relationship Id="rId23" Type="http://schemas.openxmlformats.org/officeDocument/2006/relationships/image" Target="../media/image356.png"/><Relationship Id="rId28" Type="http://schemas.openxmlformats.org/officeDocument/2006/relationships/customXml" Target="../ink/ink2213.xml"/><Relationship Id="rId36" Type="http://schemas.openxmlformats.org/officeDocument/2006/relationships/customXml" Target="../ink/ink2217.xml"/><Relationship Id="rId10" Type="http://schemas.openxmlformats.org/officeDocument/2006/relationships/customXml" Target="../ink/ink2204.xml"/><Relationship Id="rId19" Type="http://schemas.openxmlformats.org/officeDocument/2006/relationships/image" Target="../media/image354.png"/><Relationship Id="rId31" Type="http://schemas.openxmlformats.org/officeDocument/2006/relationships/image" Target="../media/image360.png"/><Relationship Id="rId4" Type="http://schemas.openxmlformats.org/officeDocument/2006/relationships/customXml" Target="../ink/ink2201.xml"/><Relationship Id="rId9" Type="http://schemas.openxmlformats.org/officeDocument/2006/relationships/image" Target="../media/image349.png"/><Relationship Id="rId14" Type="http://schemas.openxmlformats.org/officeDocument/2006/relationships/customXml" Target="../ink/ink2206.xml"/><Relationship Id="rId22" Type="http://schemas.openxmlformats.org/officeDocument/2006/relationships/customXml" Target="../ink/ink2210.xml"/><Relationship Id="rId27" Type="http://schemas.openxmlformats.org/officeDocument/2006/relationships/image" Target="../media/image358.png"/><Relationship Id="rId30" Type="http://schemas.openxmlformats.org/officeDocument/2006/relationships/customXml" Target="../ink/ink2214.xml"/><Relationship Id="rId35" Type="http://schemas.openxmlformats.org/officeDocument/2006/relationships/image" Target="../media/image362.png"/><Relationship Id="rId8" Type="http://schemas.openxmlformats.org/officeDocument/2006/relationships/customXml" Target="../ink/ink2203.xml"/><Relationship Id="rId3" Type="http://schemas.openxmlformats.org/officeDocument/2006/relationships/image" Target="../media/image346.png"/><Relationship Id="rId12" Type="http://schemas.openxmlformats.org/officeDocument/2006/relationships/customXml" Target="../ink/ink2205.xml"/><Relationship Id="rId17" Type="http://schemas.openxmlformats.org/officeDocument/2006/relationships/image" Target="../media/image353.png"/><Relationship Id="rId25" Type="http://schemas.openxmlformats.org/officeDocument/2006/relationships/image" Target="../media/image357.png"/><Relationship Id="rId33" Type="http://schemas.openxmlformats.org/officeDocument/2006/relationships/image" Target="../media/image361.png"/><Relationship Id="rId38" Type="http://schemas.openxmlformats.org/officeDocument/2006/relationships/customXml" Target="../ink/ink2218.xml"/></Relationships>
</file>

<file path=ppt/slides/_rels/slide5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232.xml"/><Relationship Id="rId21" Type="http://schemas.openxmlformats.org/officeDocument/2006/relationships/image" Target="../media/image355.png"/><Relationship Id="rId34" Type="http://schemas.openxmlformats.org/officeDocument/2006/relationships/customXml" Target="../ink/ink2236.xml"/><Relationship Id="rId42" Type="http://schemas.openxmlformats.org/officeDocument/2006/relationships/customXml" Target="../ink/ink2240.xml"/><Relationship Id="rId47" Type="http://schemas.openxmlformats.org/officeDocument/2006/relationships/image" Target="../media/image367.png"/><Relationship Id="rId50" Type="http://schemas.openxmlformats.org/officeDocument/2006/relationships/customXml" Target="../ink/ink2244.xml"/><Relationship Id="rId55" Type="http://schemas.openxmlformats.org/officeDocument/2006/relationships/image" Target="../media/image371.png"/><Relationship Id="rId63" Type="http://schemas.openxmlformats.org/officeDocument/2006/relationships/image" Target="../media/image375.png"/><Relationship Id="rId7" Type="http://schemas.openxmlformats.org/officeDocument/2006/relationships/image" Target="../media/image348.png"/><Relationship Id="rId2" Type="http://schemas.openxmlformats.org/officeDocument/2006/relationships/customXml" Target="../ink/ink2220.xml"/><Relationship Id="rId16" Type="http://schemas.openxmlformats.org/officeDocument/2006/relationships/customXml" Target="../ink/ink2227.xml"/><Relationship Id="rId29" Type="http://schemas.openxmlformats.org/officeDocument/2006/relationships/image" Target="../media/image359.png"/><Relationship Id="rId11" Type="http://schemas.openxmlformats.org/officeDocument/2006/relationships/image" Target="../media/image350.png"/><Relationship Id="rId24" Type="http://schemas.openxmlformats.org/officeDocument/2006/relationships/customXml" Target="../ink/ink2231.xml"/><Relationship Id="rId32" Type="http://schemas.openxmlformats.org/officeDocument/2006/relationships/customXml" Target="../ink/ink2235.xml"/><Relationship Id="rId37" Type="http://schemas.openxmlformats.org/officeDocument/2006/relationships/image" Target="../media/image5310.png"/><Relationship Id="rId40" Type="http://schemas.openxmlformats.org/officeDocument/2006/relationships/customXml" Target="../ink/ink2239.xml"/><Relationship Id="rId45" Type="http://schemas.openxmlformats.org/officeDocument/2006/relationships/image" Target="../media/image366.png"/><Relationship Id="rId53" Type="http://schemas.openxmlformats.org/officeDocument/2006/relationships/image" Target="../media/image370.png"/><Relationship Id="rId58" Type="http://schemas.openxmlformats.org/officeDocument/2006/relationships/customXml" Target="../ink/ink2248.xml"/><Relationship Id="rId5" Type="http://schemas.openxmlformats.org/officeDocument/2006/relationships/image" Target="../media/image347.png"/><Relationship Id="rId61" Type="http://schemas.openxmlformats.org/officeDocument/2006/relationships/image" Target="../media/image374.png"/><Relationship Id="rId19" Type="http://schemas.openxmlformats.org/officeDocument/2006/relationships/image" Target="../media/image354.png"/><Relationship Id="rId14" Type="http://schemas.openxmlformats.org/officeDocument/2006/relationships/customXml" Target="../ink/ink2226.xml"/><Relationship Id="rId22" Type="http://schemas.openxmlformats.org/officeDocument/2006/relationships/customXml" Target="../ink/ink2230.xml"/><Relationship Id="rId27" Type="http://schemas.openxmlformats.org/officeDocument/2006/relationships/image" Target="../media/image358.png"/><Relationship Id="rId30" Type="http://schemas.openxmlformats.org/officeDocument/2006/relationships/customXml" Target="../ink/ink2234.xml"/><Relationship Id="rId35" Type="http://schemas.openxmlformats.org/officeDocument/2006/relationships/image" Target="../media/image362.png"/><Relationship Id="rId43" Type="http://schemas.openxmlformats.org/officeDocument/2006/relationships/image" Target="../media/image365.png"/><Relationship Id="rId48" Type="http://schemas.openxmlformats.org/officeDocument/2006/relationships/customXml" Target="../ink/ink2243.xml"/><Relationship Id="rId56" Type="http://schemas.openxmlformats.org/officeDocument/2006/relationships/customXml" Target="../ink/ink2247.xml"/><Relationship Id="rId64" Type="http://schemas.openxmlformats.org/officeDocument/2006/relationships/customXml" Target="../ink/ink2251.xml"/><Relationship Id="rId8" Type="http://schemas.openxmlformats.org/officeDocument/2006/relationships/customXml" Target="../ink/ink2223.xml"/><Relationship Id="rId51" Type="http://schemas.openxmlformats.org/officeDocument/2006/relationships/image" Target="../media/image369.png"/><Relationship Id="rId3" Type="http://schemas.openxmlformats.org/officeDocument/2006/relationships/image" Target="../media/image346.png"/><Relationship Id="rId12" Type="http://schemas.openxmlformats.org/officeDocument/2006/relationships/customXml" Target="../ink/ink2225.xml"/><Relationship Id="rId17" Type="http://schemas.openxmlformats.org/officeDocument/2006/relationships/image" Target="../media/image353.png"/><Relationship Id="rId25" Type="http://schemas.openxmlformats.org/officeDocument/2006/relationships/image" Target="../media/image357.png"/><Relationship Id="rId33" Type="http://schemas.openxmlformats.org/officeDocument/2006/relationships/image" Target="../media/image361.png"/><Relationship Id="rId38" Type="http://schemas.openxmlformats.org/officeDocument/2006/relationships/customXml" Target="../ink/ink2238.xml"/><Relationship Id="rId46" Type="http://schemas.openxmlformats.org/officeDocument/2006/relationships/customXml" Target="../ink/ink2242.xml"/><Relationship Id="rId59" Type="http://schemas.openxmlformats.org/officeDocument/2006/relationships/image" Target="../media/image373.png"/><Relationship Id="rId20" Type="http://schemas.openxmlformats.org/officeDocument/2006/relationships/customXml" Target="../ink/ink2229.xml"/><Relationship Id="rId41" Type="http://schemas.openxmlformats.org/officeDocument/2006/relationships/image" Target="../media/image364.png"/><Relationship Id="rId54" Type="http://schemas.openxmlformats.org/officeDocument/2006/relationships/customXml" Target="../ink/ink2246.xml"/><Relationship Id="rId62" Type="http://schemas.openxmlformats.org/officeDocument/2006/relationships/customXml" Target="../ink/ink225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22.xml"/><Relationship Id="rId15" Type="http://schemas.openxmlformats.org/officeDocument/2006/relationships/image" Target="../media/image352.png"/><Relationship Id="rId23" Type="http://schemas.openxmlformats.org/officeDocument/2006/relationships/image" Target="../media/image356.png"/><Relationship Id="rId28" Type="http://schemas.openxmlformats.org/officeDocument/2006/relationships/customXml" Target="../ink/ink2233.xml"/><Relationship Id="rId36" Type="http://schemas.openxmlformats.org/officeDocument/2006/relationships/customXml" Target="../ink/ink2237.xml"/><Relationship Id="rId49" Type="http://schemas.openxmlformats.org/officeDocument/2006/relationships/image" Target="../media/image368.png"/><Relationship Id="rId57" Type="http://schemas.openxmlformats.org/officeDocument/2006/relationships/image" Target="../media/image372.png"/><Relationship Id="rId10" Type="http://schemas.openxmlformats.org/officeDocument/2006/relationships/customXml" Target="../ink/ink2224.xml"/><Relationship Id="rId31" Type="http://schemas.openxmlformats.org/officeDocument/2006/relationships/image" Target="../media/image360.png"/><Relationship Id="rId44" Type="http://schemas.openxmlformats.org/officeDocument/2006/relationships/customXml" Target="../ink/ink2241.xml"/><Relationship Id="rId52" Type="http://schemas.openxmlformats.org/officeDocument/2006/relationships/customXml" Target="../ink/ink2245.xml"/><Relationship Id="rId60" Type="http://schemas.openxmlformats.org/officeDocument/2006/relationships/customXml" Target="../ink/ink2249.xml"/><Relationship Id="rId65" Type="http://schemas.openxmlformats.org/officeDocument/2006/relationships/image" Target="../media/image376.png"/><Relationship Id="rId4" Type="http://schemas.openxmlformats.org/officeDocument/2006/relationships/customXml" Target="../ink/ink2221.xml"/><Relationship Id="rId9" Type="http://schemas.openxmlformats.org/officeDocument/2006/relationships/image" Target="../media/image349.png"/><Relationship Id="rId13" Type="http://schemas.openxmlformats.org/officeDocument/2006/relationships/image" Target="../media/image351.png"/><Relationship Id="rId18" Type="http://schemas.openxmlformats.org/officeDocument/2006/relationships/customXml" Target="../ink/ink2228.xml"/><Relationship Id="rId39" Type="http://schemas.openxmlformats.org/officeDocument/2006/relationships/image" Target="../media/image363.png"/></Relationships>
</file>

<file path=ppt/slides/_rels/slide5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264.xml"/><Relationship Id="rId21" Type="http://schemas.openxmlformats.org/officeDocument/2006/relationships/image" Target="../media/image355.png"/><Relationship Id="rId42" Type="http://schemas.openxmlformats.org/officeDocument/2006/relationships/customXml" Target="../ink/ink2272.xml"/><Relationship Id="rId47" Type="http://schemas.openxmlformats.org/officeDocument/2006/relationships/image" Target="../media/image367.png"/><Relationship Id="rId63" Type="http://schemas.openxmlformats.org/officeDocument/2006/relationships/image" Target="../media/image375.png"/><Relationship Id="rId68" Type="http://schemas.openxmlformats.org/officeDocument/2006/relationships/customXml" Target="../ink/ink2285.xml"/><Relationship Id="rId84" Type="http://schemas.openxmlformats.org/officeDocument/2006/relationships/customXml" Target="../ink/ink2293.xml"/><Relationship Id="rId89" Type="http://schemas.openxmlformats.org/officeDocument/2006/relationships/image" Target="../media/image182.png"/><Relationship Id="rId16" Type="http://schemas.openxmlformats.org/officeDocument/2006/relationships/customXml" Target="../ink/ink2259.xml"/><Relationship Id="rId11" Type="http://schemas.openxmlformats.org/officeDocument/2006/relationships/image" Target="../media/image350.png"/><Relationship Id="rId32" Type="http://schemas.openxmlformats.org/officeDocument/2006/relationships/customXml" Target="../ink/ink2267.xml"/><Relationship Id="rId37" Type="http://schemas.openxmlformats.org/officeDocument/2006/relationships/image" Target="../media/image5310.png"/><Relationship Id="rId53" Type="http://schemas.openxmlformats.org/officeDocument/2006/relationships/image" Target="../media/image370.png"/><Relationship Id="rId58" Type="http://schemas.openxmlformats.org/officeDocument/2006/relationships/customXml" Target="../ink/ink2280.xml"/><Relationship Id="rId74" Type="http://schemas.openxmlformats.org/officeDocument/2006/relationships/customXml" Target="../ink/ink2288.xml"/><Relationship Id="rId79" Type="http://schemas.openxmlformats.org/officeDocument/2006/relationships/image" Target="../media/image383.png"/><Relationship Id="rId5" Type="http://schemas.openxmlformats.org/officeDocument/2006/relationships/image" Target="../media/image347.png"/><Relationship Id="rId90" Type="http://schemas.openxmlformats.org/officeDocument/2006/relationships/customXml" Target="../ink/ink2296.xml"/><Relationship Id="rId95" Type="http://schemas.openxmlformats.org/officeDocument/2006/relationships/image" Target="../media/image390.png"/><Relationship Id="rId22" Type="http://schemas.openxmlformats.org/officeDocument/2006/relationships/customXml" Target="../ink/ink2262.xml"/><Relationship Id="rId27" Type="http://schemas.openxmlformats.org/officeDocument/2006/relationships/image" Target="../media/image358.png"/><Relationship Id="rId43" Type="http://schemas.openxmlformats.org/officeDocument/2006/relationships/image" Target="../media/image365.png"/><Relationship Id="rId48" Type="http://schemas.openxmlformats.org/officeDocument/2006/relationships/customXml" Target="../ink/ink2275.xml"/><Relationship Id="rId64" Type="http://schemas.openxmlformats.org/officeDocument/2006/relationships/customXml" Target="../ink/ink2283.xml"/><Relationship Id="rId69" Type="http://schemas.openxmlformats.org/officeDocument/2006/relationships/image" Target="../media/image378.png"/><Relationship Id="rId8" Type="http://schemas.openxmlformats.org/officeDocument/2006/relationships/customXml" Target="../ink/ink2255.xml"/><Relationship Id="rId51" Type="http://schemas.openxmlformats.org/officeDocument/2006/relationships/image" Target="../media/image369.png"/><Relationship Id="rId72" Type="http://schemas.openxmlformats.org/officeDocument/2006/relationships/customXml" Target="../ink/ink2287.xml"/><Relationship Id="rId80" Type="http://schemas.openxmlformats.org/officeDocument/2006/relationships/customXml" Target="../ink/ink2291.xml"/><Relationship Id="rId85" Type="http://schemas.openxmlformats.org/officeDocument/2006/relationships/image" Target="../media/image386.png"/><Relationship Id="rId93" Type="http://schemas.openxmlformats.org/officeDocument/2006/relationships/image" Target="../media/image389.png"/><Relationship Id="rId3" Type="http://schemas.openxmlformats.org/officeDocument/2006/relationships/image" Target="../media/image346.png"/><Relationship Id="rId12" Type="http://schemas.openxmlformats.org/officeDocument/2006/relationships/customXml" Target="../ink/ink2257.xml"/><Relationship Id="rId17" Type="http://schemas.openxmlformats.org/officeDocument/2006/relationships/image" Target="../media/image353.png"/><Relationship Id="rId25" Type="http://schemas.openxmlformats.org/officeDocument/2006/relationships/image" Target="../media/image357.png"/><Relationship Id="rId33" Type="http://schemas.openxmlformats.org/officeDocument/2006/relationships/image" Target="../media/image361.png"/><Relationship Id="rId38" Type="http://schemas.openxmlformats.org/officeDocument/2006/relationships/customXml" Target="../ink/ink2270.xml"/><Relationship Id="rId46" Type="http://schemas.openxmlformats.org/officeDocument/2006/relationships/customXml" Target="../ink/ink2274.xml"/><Relationship Id="rId59" Type="http://schemas.openxmlformats.org/officeDocument/2006/relationships/image" Target="../media/image373.png"/><Relationship Id="rId67" Type="http://schemas.openxmlformats.org/officeDocument/2006/relationships/image" Target="../media/image377.png"/><Relationship Id="rId20" Type="http://schemas.openxmlformats.org/officeDocument/2006/relationships/customXml" Target="../ink/ink2261.xml"/><Relationship Id="rId41" Type="http://schemas.openxmlformats.org/officeDocument/2006/relationships/image" Target="../media/image364.png"/><Relationship Id="rId54" Type="http://schemas.openxmlformats.org/officeDocument/2006/relationships/customXml" Target="../ink/ink2278.xml"/><Relationship Id="rId62" Type="http://schemas.openxmlformats.org/officeDocument/2006/relationships/customXml" Target="../ink/ink2282.xml"/><Relationship Id="rId70" Type="http://schemas.openxmlformats.org/officeDocument/2006/relationships/customXml" Target="../ink/ink2286.xml"/><Relationship Id="rId75" Type="http://schemas.openxmlformats.org/officeDocument/2006/relationships/image" Target="../media/image381.png"/><Relationship Id="rId83" Type="http://schemas.openxmlformats.org/officeDocument/2006/relationships/image" Target="../media/image385.png"/><Relationship Id="rId88" Type="http://schemas.openxmlformats.org/officeDocument/2006/relationships/customXml" Target="../ink/ink2295.xml"/><Relationship Id="rId91" Type="http://schemas.openxmlformats.org/officeDocument/2006/relationships/image" Target="../media/image38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54.xml"/><Relationship Id="rId15" Type="http://schemas.openxmlformats.org/officeDocument/2006/relationships/image" Target="../media/image352.png"/><Relationship Id="rId23" Type="http://schemas.openxmlformats.org/officeDocument/2006/relationships/image" Target="../media/image356.png"/><Relationship Id="rId28" Type="http://schemas.openxmlformats.org/officeDocument/2006/relationships/customXml" Target="../ink/ink2265.xml"/><Relationship Id="rId36" Type="http://schemas.openxmlformats.org/officeDocument/2006/relationships/customXml" Target="../ink/ink2269.xml"/><Relationship Id="rId49" Type="http://schemas.openxmlformats.org/officeDocument/2006/relationships/image" Target="../media/image368.png"/><Relationship Id="rId57" Type="http://schemas.openxmlformats.org/officeDocument/2006/relationships/image" Target="../media/image372.png"/><Relationship Id="rId10" Type="http://schemas.openxmlformats.org/officeDocument/2006/relationships/customXml" Target="../ink/ink2256.xml"/><Relationship Id="rId31" Type="http://schemas.openxmlformats.org/officeDocument/2006/relationships/image" Target="../media/image360.png"/><Relationship Id="rId44" Type="http://schemas.openxmlformats.org/officeDocument/2006/relationships/customXml" Target="../ink/ink2273.xml"/><Relationship Id="rId52" Type="http://schemas.openxmlformats.org/officeDocument/2006/relationships/customXml" Target="../ink/ink2277.xml"/><Relationship Id="rId60" Type="http://schemas.openxmlformats.org/officeDocument/2006/relationships/customXml" Target="../ink/ink2281.xml"/><Relationship Id="rId65" Type="http://schemas.openxmlformats.org/officeDocument/2006/relationships/image" Target="../media/image376.png"/><Relationship Id="rId73" Type="http://schemas.openxmlformats.org/officeDocument/2006/relationships/image" Target="../media/image380.png"/><Relationship Id="rId78" Type="http://schemas.openxmlformats.org/officeDocument/2006/relationships/customXml" Target="../ink/ink2290.xml"/><Relationship Id="rId81" Type="http://schemas.openxmlformats.org/officeDocument/2006/relationships/image" Target="../media/image384.png"/><Relationship Id="rId86" Type="http://schemas.openxmlformats.org/officeDocument/2006/relationships/customXml" Target="../ink/ink2294.xml"/><Relationship Id="rId94" Type="http://schemas.openxmlformats.org/officeDocument/2006/relationships/customXml" Target="../ink/ink2298.xml"/><Relationship Id="rId4" Type="http://schemas.openxmlformats.org/officeDocument/2006/relationships/customXml" Target="../ink/ink2253.xml"/><Relationship Id="rId9" Type="http://schemas.openxmlformats.org/officeDocument/2006/relationships/image" Target="../media/image349.png"/><Relationship Id="rId13" Type="http://schemas.openxmlformats.org/officeDocument/2006/relationships/image" Target="../media/image351.png"/><Relationship Id="rId18" Type="http://schemas.openxmlformats.org/officeDocument/2006/relationships/customXml" Target="../ink/ink2260.xml"/><Relationship Id="rId39" Type="http://schemas.openxmlformats.org/officeDocument/2006/relationships/image" Target="../media/image363.png"/><Relationship Id="rId34" Type="http://schemas.openxmlformats.org/officeDocument/2006/relationships/customXml" Target="../ink/ink2268.xml"/><Relationship Id="rId50" Type="http://schemas.openxmlformats.org/officeDocument/2006/relationships/customXml" Target="../ink/ink2276.xml"/><Relationship Id="rId55" Type="http://schemas.openxmlformats.org/officeDocument/2006/relationships/image" Target="../media/image371.png"/><Relationship Id="rId76" Type="http://schemas.openxmlformats.org/officeDocument/2006/relationships/customXml" Target="../ink/ink2289.xml"/><Relationship Id="rId7" Type="http://schemas.openxmlformats.org/officeDocument/2006/relationships/image" Target="../media/image348.png"/><Relationship Id="rId71" Type="http://schemas.openxmlformats.org/officeDocument/2006/relationships/image" Target="../media/image379.png"/><Relationship Id="rId92" Type="http://schemas.openxmlformats.org/officeDocument/2006/relationships/customXml" Target="../ink/ink2297.xml"/><Relationship Id="rId2" Type="http://schemas.openxmlformats.org/officeDocument/2006/relationships/customXml" Target="../ink/ink2252.xml"/><Relationship Id="rId29" Type="http://schemas.openxmlformats.org/officeDocument/2006/relationships/image" Target="../media/image359.png"/><Relationship Id="rId24" Type="http://schemas.openxmlformats.org/officeDocument/2006/relationships/customXml" Target="../ink/ink2263.xml"/><Relationship Id="rId40" Type="http://schemas.openxmlformats.org/officeDocument/2006/relationships/customXml" Target="../ink/ink2271.xml"/><Relationship Id="rId45" Type="http://schemas.openxmlformats.org/officeDocument/2006/relationships/image" Target="../media/image366.png"/><Relationship Id="rId66" Type="http://schemas.openxmlformats.org/officeDocument/2006/relationships/customXml" Target="../ink/ink2284.xml"/><Relationship Id="rId87" Type="http://schemas.openxmlformats.org/officeDocument/2006/relationships/image" Target="../media/image387.png"/><Relationship Id="rId61" Type="http://schemas.openxmlformats.org/officeDocument/2006/relationships/image" Target="../media/image374.png"/><Relationship Id="rId82" Type="http://schemas.openxmlformats.org/officeDocument/2006/relationships/customXml" Target="../ink/ink2292.xml"/><Relationship Id="rId19" Type="http://schemas.openxmlformats.org/officeDocument/2006/relationships/image" Target="../media/image354.png"/><Relationship Id="rId14" Type="http://schemas.openxmlformats.org/officeDocument/2006/relationships/customXml" Target="../ink/ink2258.xml"/><Relationship Id="rId30" Type="http://schemas.openxmlformats.org/officeDocument/2006/relationships/customXml" Target="../ink/ink2266.xml"/><Relationship Id="rId35" Type="http://schemas.openxmlformats.org/officeDocument/2006/relationships/image" Target="../media/image362.png"/><Relationship Id="rId56" Type="http://schemas.openxmlformats.org/officeDocument/2006/relationships/customXml" Target="../ink/ink2279.xml"/><Relationship Id="rId77" Type="http://schemas.openxmlformats.org/officeDocument/2006/relationships/image" Target="../media/image382.png"/></Relationships>
</file>

<file path=ppt/slides/_rels/slide5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311.xml"/><Relationship Id="rId21" Type="http://schemas.openxmlformats.org/officeDocument/2006/relationships/image" Target="../media/image355.png"/><Relationship Id="rId42" Type="http://schemas.openxmlformats.org/officeDocument/2006/relationships/customXml" Target="../ink/ink2319.xml"/><Relationship Id="rId47" Type="http://schemas.openxmlformats.org/officeDocument/2006/relationships/image" Target="../media/image367.png"/><Relationship Id="rId63" Type="http://schemas.openxmlformats.org/officeDocument/2006/relationships/image" Target="../media/image375.png"/><Relationship Id="rId68" Type="http://schemas.openxmlformats.org/officeDocument/2006/relationships/customXml" Target="../ink/ink2332.xml"/><Relationship Id="rId84" Type="http://schemas.openxmlformats.org/officeDocument/2006/relationships/customXml" Target="../ink/ink2340.xml"/><Relationship Id="rId89" Type="http://schemas.openxmlformats.org/officeDocument/2006/relationships/image" Target="../media/image182.png"/><Relationship Id="rId112" Type="http://schemas.openxmlformats.org/officeDocument/2006/relationships/image" Target="../media/image398.png"/><Relationship Id="rId16" Type="http://schemas.openxmlformats.org/officeDocument/2006/relationships/customXml" Target="../ink/ink2306.xml"/><Relationship Id="rId107" Type="http://schemas.openxmlformats.org/officeDocument/2006/relationships/customXml" Target="../ink/ink2352.xml"/><Relationship Id="rId11" Type="http://schemas.openxmlformats.org/officeDocument/2006/relationships/image" Target="../media/image350.png"/><Relationship Id="rId32" Type="http://schemas.openxmlformats.org/officeDocument/2006/relationships/customXml" Target="../ink/ink2314.xml"/><Relationship Id="rId37" Type="http://schemas.openxmlformats.org/officeDocument/2006/relationships/image" Target="../media/image5310.png"/><Relationship Id="rId53" Type="http://schemas.openxmlformats.org/officeDocument/2006/relationships/image" Target="../media/image370.png"/><Relationship Id="rId58" Type="http://schemas.openxmlformats.org/officeDocument/2006/relationships/customXml" Target="../ink/ink2327.xml"/><Relationship Id="rId74" Type="http://schemas.openxmlformats.org/officeDocument/2006/relationships/customXml" Target="../ink/ink2335.xml"/><Relationship Id="rId79" Type="http://schemas.openxmlformats.org/officeDocument/2006/relationships/image" Target="../media/image383.png"/><Relationship Id="rId102" Type="http://schemas.openxmlformats.org/officeDocument/2006/relationships/image" Target="../media/image393.png"/><Relationship Id="rId5" Type="http://schemas.openxmlformats.org/officeDocument/2006/relationships/image" Target="../media/image347.png"/><Relationship Id="rId90" Type="http://schemas.openxmlformats.org/officeDocument/2006/relationships/customXml" Target="../ink/ink2343.xml"/><Relationship Id="rId95" Type="http://schemas.openxmlformats.org/officeDocument/2006/relationships/image" Target="../media/image390.png"/><Relationship Id="rId22" Type="http://schemas.openxmlformats.org/officeDocument/2006/relationships/customXml" Target="../ink/ink2309.xml"/><Relationship Id="rId27" Type="http://schemas.openxmlformats.org/officeDocument/2006/relationships/image" Target="../media/image358.png"/><Relationship Id="rId43" Type="http://schemas.openxmlformats.org/officeDocument/2006/relationships/image" Target="../media/image365.png"/><Relationship Id="rId48" Type="http://schemas.openxmlformats.org/officeDocument/2006/relationships/customXml" Target="../ink/ink2322.xml"/><Relationship Id="rId64" Type="http://schemas.openxmlformats.org/officeDocument/2006/relationships/customXml" Target="../ink/ink2330.xml"/><Relationship Id="rId69" Type="http://schemas.openxmlformats.org/officeDocument/2006/relationships/image" Target="../media/image378.png"/><Relationship Id="rId113" Type="http://schemas.openxmlformats.org/officeDocument/2006/relationships/customXml" Target="../ink/ink2355.xml"/><Relationship Id="rId80" Type="http://schemas.openxmlformats.org/officeDocument/2006/relationships/customXml" Target="../ink/ink2338.xml"/><Relationship Id="rId85" Type="http://schemas.openxmlformats.org/officeDocument/2006/relationships/image" Target="../media/image386.png"/><Relationship Id="rId12" Type="http://schemas.openxmlformats.org/officeDocument/2006/relationships/customXml" Target="../ink/ink2304.xml"/><Relationship Id="rId17" Type="http://schemas.openxmlformats.org/officeDocument/2006/relationships/image" Target="../media/image353.png"/><Relationship Id="rId33" Type="http://schemas.openxmlformats.org/officeDocument/2006/relationships/image" Target="../media/image361.png"/><Relationship Id="rId38" Type="http://schemas.openxmlformats.org/officeDocument/2006/relationships/customXml" Target="../ink/ink2317.xml"/><Relationship Id="rId59" Type="http://schemas.openxmlformats.org/officeDocument/2006/relationships/image" Target="../media/image373.png"/><Relationship Id="rId103" Type="http://schemas.openxmlformats.org/officeDocument/2006/relationships/customXml" Target="../ink/ink2350.xml"/><Relationship Id="rId108" Type="http://schemas.openxmlformats.org/officeDocument/2006/relationships/image" Target="../media/image396.png"/><Relationship Id="rId54" Type="http://schemas.openxmlformats.org/officeDocument/2006/relationships/customXml" Target="../ink/ink2325.xml"/><Relationship Id="rId70" Type="http://schemas.openxmlformats.org/officeDocument/2006/relationships/customXml" Target="../ink/ink2333.xml"/><Relationship Id="rId75" Type="http://schemas.openxmlformats.org/officeDocument/2006/relationships/image" Target="../media/image381.png"/><Relationship Id="rId91" Type="http://schemas.openxmlformats.org/officeDocument/2006/relationships/image" Target="../media/image388.png"/><Relationship Id="rId96" Type="http://schemas.openxmlformats.org/officeDocument/2006/relationships/customXml" Target="../ink/ink234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01.xml"/><Relationship Id="rId15" Type="http://schemas.openxmlformats.org/officeDocument/2006/relationships/image" Target="../media/image352.png"/><Relationship Id="rId23" Type="http://schemas.openxmlformats.org/officeDocument/2006/relationships/image" Target="../media/image356.png"/><Relationship Id="rId28" Type="http://schemas.openxmlformats.org/officeDocument/2006/relationships/customXml" Target="../ink/ink2312.xml"/><Relationship Id="rId36" Type="http://schemas.openxmlformats.org/officeDocument/2006/relationships/customXml" Target="../ink/ink2316.xml"/><Relationship Id="rId49" Type="http://schemas.openxmlformats.org/officeDocument/2006/relationships/image" Target="../media/image368.png"/><Relationship Id="rId57" Type="http://schemas.openxmlformats.org/officeDocument/2006/relationships/image" Target="../media/image372.png"/><Relationship Id="rId106" Type="http://schemas.openxmlformats.org/officeDocument/2006/relationships/image" Target="../media/image395.png"/><Relationship Id="rId114" Type="http://schemas.openxmlformats.org/officeDocument/2006/relationships/image" Target="../media/image399.png"/><Relationship Id="rId10" Type="http://schemas.openxmlformats.org/officeDocument/2006/relationships/customXml" Target="../ink/ink2303.xml"/><Relationship Id="rId31" Type="http://schemas.openxmlformats.org/officeDocument/2006/relationships/image" Target="../media/image360.png"/><Relationship Id="rId44" Type="http://schemas.openxmlformats.org/officeDocument/2006/relationships/customXml" Target="../ink/ink2320.xml"/><Relationship Id="rId52" Type="http://schemas.openxmlformats.org/officeDocument/2006/relationships/customXml" Target="../ink/ink2324.xml"/><Relationship Id="rId60" Type="http://schemas.openxmlformats.org/officeDocument/2006/relationships/customXml" Target="../ink/ink2328.xml"/><Relationship Id="rId65" Type="http://schemas.openxmlformats.org/officeDocument/2006/relationships/image" Target="../media/image376.png"/><Relationship Id="rId73" Type="http://schemas.openxmlformats.org/officeDocument/2006/relationships/image" Target="../media/image380.png"/><Relationship Id="rId78" Type="http://schemas.openxmlformats.org/officeDocument/2006/relationships/customXml" Target="../ink/ink2337.xml"/><Relationship Id="rId81" Type="http://schemas.openxmlformats.org/officeDocument/2006/relationships/image" Target="../media/image384.png"/><Relationship Id="rId86" Type="http://schemas.openxmlformats.org/officeDocument/2006/relationships/customXml" Target="../ink/ink2341.xml"/><Relationship Id="rId94" Type="http://schemas.openxmlformats.org/officeDocument/2006/relationships/customXml" Target="../ink/ink2345.xml"/><Relationship Id="rId99" Type="http://schemas.openxmlformats.org/officeDocument/2006/relationships/customXml" Target="../ink/ink2348.xml"/><Relationship Id="rId101" Type="http://schemas.openxmlformats.org/officeDocument/2006/relationships/customXml" Target="../ink/ink2349.xml"/><Relationship Id="rId4" Type="http://schemas.openxmlformats.org/officeDocument/2006/relationships/customXml" Target="../ink/ink2300.xml"/><Relationship Id="rId9" Type="http://schemas.openxmlformats.org/officeDocument/2006/relationships/image" Target="../media/image349.png"/><Relationship Id="rId13" Type="http://schemas.openxmlformats.org/officeDocument/2006/relationships/image" Target="../media/image351.png"/><Relationship Id="rId18" Type="http://schemas.openxmlformats.org/officeDocument/2006/relationships/customXml" Target="../ink/ink2307.xml"/><Relationship Id="rId39" Type="http://schemas.openxmlformats.org/officeDocument/2006/relationships/image" Target="../media/image363.png"/><Relationship Id="rId109" Type="http://schemas.openxmlformats.org/officeDocument/2006/relationships/customXml" Target="../ink/ink2353.xml"/><Relationship Id="rId34" Type="http://schemas.openxmlformats.org/officeDocument/2006/relationships/customXml" Target="../ink/ink2315.xml"/><Relationship Id="rId50" Type="http://schemas.openxmlformats.org/officeDocument/2006/relationships/customXml" Target="../ink/ink2323.xml"/><Relationship Id="rId55" Type="http://schemas.openxmlformats.org/officeDocument/2006/relationships/image" Target="../media/image371.png"/><Relationship Id="rId76" Type="http://schemas.openxmlformats.org/officeDocument/2006/relationships/customXml" Target="../ink/ink2336.xml"/><Relationship Id="rId97" Type="http://schemas.openxmlformats.org/officeDocument/2006/relationships/customXml" Target="../ink/ink2347.xml"/><Relationship Id="rId104" Type="http://schemas.openxmlformats.org/officeDocument/2006/relationships/image" Target="../media/image394.png"/><Relationship Id="rId7" Type="http://schemas.openxmlformats.org/officeDocument/2006/relationships/image" Target="../media/image348.png"/><Relationship Id="rId71" Type="http://schemas.openxmlformats.org/officeDocument/2006/relationships/image" Target="../media/image379.png"/><Relationship Id="rId92" Type="http://schemas.openxmlformats.org/officeDocument/2006/relationships/customXml" Target="../ink/ink2344.xml"/><Relationship Id="rId2" Type="http://schemas.openxmlformats.org/officeDocument/2006/relationships/customXml" Target="../ink/ink2299.xml"/><Relationship Id="rId29" Type="http://schemas.openxmlformats.org/officeDocument/2006/relationships/image" Target="../media/image359.png"/><Relationship Id="rId24" Type="http://schemas.openxmlformats.org/officeDocument/2006/relationships/customXml" Target="../ink/ink2310.xml"/><Relationship Id="rId40" Type="http://schemas.openxmlformats.org/officeDocument/2006/relationships/customXml" Target="../ink/ink2318.xml"/><Relationship Id="rId45" Type="http://schemas.openxmlformats.org/officeDocument/2006/relationships/image" Target="../media/image366.png"/><Relationship Id="rId66" Type="http://schemas.openxmlformats.org/officeDocument/2006/relationships/customXml" Target="../ink/ink2331.xml"/><Relationship Id="rId87" Type="http://schemas.openxmlformats.org/officeDocument/2006/relationships/image" Target="../media/image387.png"/><Relationship Id="rId110" Type="http://schemas.openxmlformats.org/officeDocument/2006/relationships/image" Target="../media/image397.png"/><Relationship Id="rId61" Type="http://schemas.openxmlformats.org/officeDocument/2006/relationships/image" Target="../media/image374.png"/><Relationship Id="rId82" Type="http://schemas.openxmlformats.org/officeDocument/2006/relationships/customXml" Target="../ink/ink2339.xml"/><Relationship Id="rId19" Type="http://schemas.openxmlformats.org/officeDocument/2006/relationships/image" Target="../media/image354.png"/><Relationship Id="rId14" Type="http://schemas.openxmlformats.org/officeDocument/2006/relationships/customXml" Target="../ink/ink2305.xml"/><Relationship Id="rId30" Type="http://schemas.openxmlformats.org/officeDocument/2006/relationships/customXml" Target="../ink/ink2313.xml"/><Relationship Id="rId35" Type="http://schemas.openxmlformats.org/officeDocument/2006/relationships/image" Target="../media/image362.png"/><Relationship Id="rId56" Type="http://schemas.openxmlformats.org/officeDocument/2006/relationships/customXml" Target="../ink/ink2326.xml"/><Relationship Id="rId77" Type="http://schemas.openxmlformats.org/officeDocument/2006/relationships/image" Target="../media/image382.png"/><Relationship Id="rId100" Type="http://schemas.openxmlformats.org/officeDocument/2006/relationships/image" Target="../media/image392.png"/><Relationship Id="rId105" Type="http://schemas.openxmlformats.org/officeDocument/2006/relationships/customXml" Target="../ink/ink2351.xml"/><Relationship Id="rId8" Type="http://schemas.openxmlformats.org/officeDocument/2006/relationships/customXml" Target="../ink/ink2302.xml"/><Relationship Id="rId51" Type="http://schemas.openxmlformats.org/officeDocument/2006/relationships/image" Target="../media/image369.png"/><Relationship Id="rId72" Type="http://schemas.openxmlformats.org/officeDocument/2006/relationships/customXml" Target="../ink/ink2334.xml"/><Relationship Id="rId93" Type="http://schemas.openxmlformats.org/officeDocument/2006/relationships/image" Target="../media/image389.png"/><Relationship Id="rId98" Type="http://schemas.openxmlformats.org/officeDocument/2006/relationships/image" Target="../media/image391.png"/><Relationship Id="rId3" Type="http://schemas.openxmlformats.org/officeDocument/2006/relationships/image" Target="../media/image346.png"/><Relationship Id="rId25" Type="http://schemas.openxmlformats.org/officeDocument/2006/relationships/image" Target="../media/image357.png"/><Relationship Id="rId46" Type="http://schemas.openxmlformats.org/officeDocument/2006/relationships/customXml" Target="../ink/ink2321.xml"/><Relationship Id="rId67" Type="http://schemas.openxmlformats.org/officeDocument/2006/relationships/image" Target="../media/image377.png"/><Relationship Id="rId20" Type="http://schemas.openxmlformats.org/officeDocument/2006/relationships/customXml" Target="../ink/ink2308.xml"/><Relationship Id="rId41" Type="http://schemas.openxmlformats.org/officeDocument/2006/relationships/image" Target="../media/image364.png"/><Relationship Id="rId62" Type="http://schemas.openxmlformats.org/officeDocument/2006/relationships/customXml" Target="../ink/ink2329.xml"/><Relationship Id="rId83" Type="http://schemas.openxmlformats.org/officeDocument/2006/relationships/image" Target="../media/image385.png"/><Relationship Id="rId88" Type="http://schemas.openxmlformats.org/officeDocument/2006/relationships/customXml" Target="../ink/ink2342.xml"/><Relationship Id="rId111" Type="http://schemas.openxmlformats.org/officeDocument/2006/relationships/customXml" Target="../ink/ink2354.xml"/></Relationships>
</file>

<file path=ppt/slides/_rels/slide5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368.xml"/><Relationship Id="rId117" Type="http://schemas.openxmlformats.org/officeDocument/2006/relationships/customXml" Target="../ink/ink2414.xml"/><Relationship Id="rId21" Type="http://schemas.openxmlformats.org/officeDocument/2006/relationships/image" Target="../media/image355.png"/><Relationship Id="rId42" Type="http://schemas.openxmlformats.org/officeDocument/2006/relationships/customXml" Target="../ink/ink2376.xml"/><Relationship Id="rId47" Type="http://schemas.openxmlformats.org/officeDocument/2006/relationships/image" Target="../media/image367.png"/><Relationship Id="rId63" Type="http://schemas.openxmlformats.org/officeDocument/2006/relationships/image" Target="../media/image375.png"/><Relationship Id="rId68" Type="http://schemas.openxmlformats.org/officeDocument/2006/relationships/customXml" Target="../ink/ink2389.xml"/><Relationship Id="rId84" Type="http://schemas.openxmlformats.org/officeDocument/2006/relationships/customXml" Target="../ink/ink2397.xml"/><Relationship Id="rId89" Type="http://schemas.openxmlformats.org/officeDocument/2006/relationships/image" Target="../media/image182.png"/><Relationship Id="rId112" Type="http://schemas.openxmlformats.org/officeDocument/2006/relationships/image" Target="../media/image398.png"/><Relationship Id="rId16" Type="http://schemas.openxmlformats.org/officeDocument/2006/relationships/customXml" Target="../ink/ink2363.xml"/><Relationship Id="rId107" Type="http://schemas.openxmlformats.org/officeDocument/2006/relationships/customXml" Target="../ink/ink2409.xml"/><Relationship Id="rId11" Type="http://schemas.openxmlformats.org/officeDocument/2006/relationships/image" Target="../media/image350.png"/><Relationship Id="rId32" Type="http://schemas.openxmlformats.org/officeDocument/2006/relationships/customXml" Target="../ink/ink2371.xml"/><Relationship Id="rId37" Type="http://schemas.openxmlformats.org/officeDocument/2006/relationships/image" Target="../media/image5310.png"/><Relationship Id="rId53" Type="http://schemas.openxmlformats.org/officeDocument/2006/relationships/image" Target="../media/image370.png"/><Relationship Id="rId58" Type="http://schemas.openxmlformats.org/officeDocument/2006/relationships/customXml" Target="../ink/ink2384.xml"/><Relationship Id="rId74" Type="http://schemas.openxmlformats.org/officeDocument/2006/relationships/customXml" Target="../ink/ink2392.xml"/><Relationship Id="rId79" Type="http://schemas.openxmlformats.org/officeDocument/2006/relationships/image" Target="../media/image383.png"/><Relationship Id="rId102" Type="http://schemas.openxmlformats.org/officeDocument/2006/relationships/image" Target="../media/image393.png"/><Relationship Id="rId123" Type="http://schemas.openxmlformats.org/officeDocument/2006/relationships/customXml" Target="../ink/ink2417.xml"/><Relationship Id="rId5" Type="http://schemas.openxmlformats.org/officeDocument/2006/relationships/image" Target="../media/image347.png"/><Relationship Id="rId90" Type="http://schemas.openxmlformats.org/officeDocument/2006/relationships/customXml" Target="../ink/ink2400.xml"/><Relationship Id="rId95" Type="http://schemas.openxmlformats.org/officeDocument/2006/relationships/image" Target="../media/image390.png"/><Relationship Id="rId22" Type="http://schemas.openxmlformats.org/officeDocument/2006/relationships/customXml" Target="../ink/ink2366.xml"/><Relationship Id="rId27" Type="http://schemas.openxmlformats.org/officeDocument/2006/relationships/image" Target="../media/image358.png"/><Relationship Id="rId43" Type="http://schemas.openxmlformats.org/officeDocument/2006/relationships/image" Target="../media/image365.png"/><Relationship Id="rId48" Type="http://schemas.openxmlformats.org/officeDocument/2006/relationships/customXml" Target="../ink/ink2379.xml"/><Relationship Id="rId64" Type="http://schemas.openxmlformats.org/officeDocument/2006/relationships/customXml" Target="../ink/ink2387.xml"/><Relationship Id="rId69" Type="http://schemas.openxmlformats.org/officeDocument/2006/relationships/image" Target="../media/image378.png"/><Relationship Id="rId113" Type="http://schemas.openxmlformats.org/officeDocument/2006/relationships/customXml" Target="../ink/ink2412.xml"/><Relationship Id="rId118" Type="http://schemas.openxmlformats.org/officeDocument/2006/relationships/image" Target="../media/image401.png"/><Relationship Id="rId80" Type="http://schemas.openxmlformats.org/officeDocument/2006/relationships/customXml" Target="../ink/ink2395.xml"/><Relationship Id="rId85" Type="http://schemas.openxmlformats.org/officeDocument/2006/relationships/image" Target="../media/image386.png"/><Relationship Id="rId12" Type="http://schemas.openxmlformats.org/officeDocument/2006/relationships/customXml" Target="../ink/ink2361.xml"/><Relationship Id="rId17" Type="http://schemas.openxmlformats.org/officeDocument/2006/relationships/image" Target="../media/image353.png"/><Relationship Id="rId33" Type="http://schemas.openxmlformats.org/officeDocument/2006/relationships/image" Target="../media/image361.png"/><Relationship Id="rId38" Type="http://schemas.openxmlformats.org/officeDocument/2006/relationships/customXml" Target="../ink/ink2374.xml"/><Relationship Id="rId59" Type="http://schemas.openxmlformats.org/officeDocument/2006/relationships/image" Target="../media/image373.png"/><Relationship Id="rId103" Type="http://schemas.openxmlformats.org/officeDocument/2006/relationships/customXml" Target="../ink/ink2407.xml"/><Relationship Id="rId108" Type="http://schemas.openxmlformats.org/officeDocument/2006/relationships/image" Target="../media/image396.png"/><Relationship Id="rId124" Type="http://schemas.openxmlformats.org/officeDocument/2006/relationships/image" Target="../media/image404.png"/><Relationship Id="rId54" Type="http://schemas.openxmlformats.org/officeDocument/2006/relationships/customXml" Target="../ink/ink2382.xml"/><Relationship Id="rId70" Type="http://schemas.openxmlformats.org/officeDocument/2006/relationships/customXml" Target="../ink/ink2390.xml"/><Relationship Id="rId75" Type="http://schemas.openxmlformats.org/officeDocument/2006/relationships/image" Target="../media/image381.png"/><Relationship Id="rId91" Type="http://schemas.openxmlformats.org/officeDocument/2006/relationships/image" Target="../media/image388.png"/><Relationship Id="rId96" Type="http://schemas.openxmlformats.org/officeDocument/2006/relationships/customXml" Target="../ink/ink240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58.xml"/><Relationship Id="rId23" Type="http://schemas.openxmlformats.org/officeDocument/2006/relationships/image" Target="../media/image356.png"/><Relationship Id="rId28" Type="http://schemas.openxmlformats.org/officeDocument/2006/relationships/customXml" Target="../ink/ink2369.xml"/><Relationship Id="rId49" Type="http://schemas.openxmlformats.org/officeDocument/2006/relationships/image" Target="../media/image368.png"/><Relationship Id="rId114" Type="http://schemas.openxmlformats.org/officeDocument/2006/relationships/image" Target="../media/image399.png"/><Relationship Id="rId119" Type="http://schemas.openxmlformats.org/officeDocument/2006/relationships/customXml" Target="../ink/ink2415.xml"/><Relationship Id="rId44" Type="http://schemas.openxmlformats.org/officeDocument/2006/relationships/customXml" Target="../ink/ink2377.xml"/><Relationship Id="rId60" Type="http://schemas.openxmlformats.org/officeDocument/2006/relationships/customXml" Target="../ink/ink2385.xml"/><Relationship Id="rId65" Type="http://schemas.openxmlformats.org/officeDocument/2006/relationships/image" Target="../media/image376.png"/><Relationship Id="rId81" Type="http://schemas.openxmlformats.org/officeDocument/2006/relationships/image" Target="../media/image384.png"/><Relationship Id="rId86" Type="http://schemas.openxmlformats.org/officeDocument/2006/relationships/customXml" Target="../ink/ink2398.xml"/><Relationship Id="rId13" Type="http://schemas.openxmlformats.org/officeDocument/2006/relationships/image" Target="../media/image351.png"/><Relationship Id="rId18" Type="http://schemas.openxmlformats.org/officeDocument/2006/relationships/customXml" Target="../ink/ink2364.xml"/><Relationship Id="rId39" Type="http://schemas.openxmlformats.org/officeDocument/2006/relationships/image" Target="../media/image363.png"/><Relationship Id="rId109" Type="http://schemas.openxmlformats.org/officeDocument/2006/relationships/customXml" Target="../ink/ink2410.xml"/><Relationship Id="rId34" Type="http://schemas.openxmlformats.org/officeDocument/2006/relationships/customXml" Target="../ink/ink2372.xml"/><Relationship Id="rId50" Type="http://schemas.openxmlformats.org/officeDocument/2006/relationships/customXml" Target="../ink/ink2380.xml"/><Relationship Id="rId55" Type="http://schemas.openxmlformats.org/officeDocument/2006/relationships/image" Target="../media/image371.png"/><Relationship Id="rId76" Type="http://schemas.openxmlformats.org/officeDocument/2006/relationships/customXml" Target="../ink/ink2393.xml"/><Relationship Id="rId97" Type="http://schemas.openxmlformats.org/officeDocument/2006/relationships/customXml" Target="../ink/ink2404.xml"/><Relationship Id="rId104" Type="http://schemas.openxmlformats.org/officeDocument/2006/relationships/image" Target="../media/image394.png"/><Relationship Id="rId120" Type="http://schemas.openxmlformats.org/officeDocument/2006/relationships/image" Target="../media/image402.png"/><Relationship Id="rId125" Type="http://schemas.openxmlformats.org/officeDocument/2006/relationships/customXml" Target="../ink/ink2418.xml"/><Relationship Id="rId7" Type="http://schemas.openxmlformats.org/officeDocument/2006/relationships/image" Target="../media/image348.png"/><Relationship Id="rId71" Type="http://schemas.openxmlformats.org/officeDocument/2006/relationships/image" Target="../media/image379.png"/><Relationship Id="rId92" Type="http://schemas.openxmlformats.org/officeDocument/2006/relationships/customXml" Target="../ink/ink2401.xml"/><Relationship Id="rId2" Type="http://schemas.openxmlformats.org/officeDocument/2006/relationships/customXml" Target="../ink/ink2356.xml"/><Relationship Id="rId29" Type="http://schemas.openxmlformats.org/officeDocument/2006/relationships/image" Target="../media/image359.png"/><Relationship Id="rId24" Type="http://schemas.openxmlformats.org/officeDocument/2006/relationships/customXml" Target="../ink/ink2367.xml"/><Relationship Id="rId40" Type="http://schemas.openxmlformats.org/officeDocument/2006/relationships/customXml" Target="../ink/ink2375.xml"/><Relationship Id="rId45" Type="http://schemas.openxmlformats.org/officeDocument/2006/relationships/image" Target="../media/image366.png"/><Relationship Id="rId66" Type="http://schemas.openxmlformats.org/officeDocument/2006/relationships/customXml" Target="../ink/ink2388.xml"/><Relationship Id="rId87" Type="http://schemas.openxmlformats.org/officeDocument/2006/relationships/image" Target="../media/image387.png"/><Relationship Id="rId110" Type="http://schemas.openxmlformats.org/officeDocument/2006/relationships/image" Target="../media/image397.png"/><Relationship Id="rId115" Type="http://schemas.openxmlformats.org/officeDocument/2006/relationships/customXml" Target="../ink/ink2413.xml"/><Relationship Id="rId61" Type="http://schemas.openxmlformats.org/officeDocument/2006/relationships/image" Target="../media/image374.png"/><Relationship Id="rId82" Type="http://schemas.openxmlformats.org/officeDocument/2006/relationships/customXml" Target="../ink/ink2396.xml"/><Relationship Id="rId19" Type="http://schemas.openxmlformats.org/officeDocument/2006/relationships/image" Target="../media/image354.png"/><Relationship Id="rId14" Type="http://schemas.openxmlformats.org/officeDocument/2006/relationships/customXml" Target="../ink/ink2362.xml"/><Relationship Id="rId30" Type="http://schemas.openxmlformats.org/officeDocument/2006/relationships/customXml" Target="../ink/ink2370.xml"/><Relationship Id="rId35" Type="http://schemas.openxmlformats.org/officeDocument/2006/relationships/image" Target="../media/image362.png"/><Relationship Id="rId56" Type="http://schemas.openxmlformats.org/officeDocument/2006/relationships/customXml" Target="../ink/ink2383.xml"/><Relationship Id="rId77" Type="http://schemas.openxmlformats.org/officeDocument/2006/relationships/image" Target="../media/image382.png"/><Relationship Id="rId100" Type="http://schemas.openxmlformats.org/officeDocument/2006/relationships/image" Target="../media/image392.png"/><Relationship Id="rId105" Type="http://schemas.openxmlformats.org/officeDocument/2006/relationships/customXml" Target="../ink/ink2408.xml"/><Relationship Id="rId126" Type="http://schemas.openxmlformats.org/officeDocument/2006/relationships/image" Target="../media/image405.png"/><Relationship Id="rId8" Type="http://schemas.openxmlformats.org/officeDocument/2006/relationships/customXml" Target="../ink/ink2359.xml"/><Relationship Id="rId51" Type="http://schemas.openxmlformats.org/officeDocument/2006/relationships/image" Target="../media/image369.png"/><Relationship Id="rId72" Type="http://schemas.openxmlformats.org/officeDocument/2006/relationships/customXml" Target="../ink/ink2391.xml"/><Relationship Id="rId93" Type="http://schemas.openxmlformats.org/officeDocument/2006/relationships/image" Target="../media/image389.png"/><Relationship Id="rId98" Type="http://schemas.openxmlformats.org/officeDocument/2006/relationships/image" Target="../media/image391.png"/><Relationship Id="rId121" Type="http://schemas.openxmlformats.org/officeDocument/2006/relationships/customXml" Target="../ink/ink2416.xml"/><Relationship Id="rId3" Type="http://schemas.openxmlformats.org/officeDocument/2006/relationships/image" Target="../media/image346.png"/><Relationship Id="rId25" Type="http://schemas.openxmlformats.org/officeDocument/2006/relationships/image" Target="../media/image357.png"/><Relationship Id="rId46" Type="http://schemas.openxmlformats.org/officeDocument/2006/relationships/customXml" Target="../ink/ink2378.xml"/><Relationship Id="rId67" Type="http://schemas.openxmlformats.org/officeDocument/2006/relationships/image" Target="../media/image377.png"/><Relationship Id="rId116" Type="http://schemas.openxmlformats.org/officeDocument/2006/relationships/image" Target="../media/image400.png"/><Relationship Id="rId20" Type="http://schemas.openxmlformats.org/officeDocument/2006/relationships/customXml" Target="../ink/ink2365.xml"/><Relationship Id="rId41" Type="http://schemas.openxmlformats.org/officeDocument/2006/relationships/image" Target="../media/image364.png"/><Relationship Id="rId62" Type="http://schemas.openxmlformats.org/officeDocument/2006/relationships/customXml" Target="../ink/ink2386.xml"/><Relationship Id="rId83" Type="http://schemas.openxmlformats.org/officeDocument/2006/relationships/image" Target="../media/image385.png"/><Relationship Id="rId88" Type="http://schemas.openxmlformats.org/officeDocument/2006/relationships/customXml" Target="../ink/ink2399.xml"/><Relationship Id="rId111" Type="http://schemas.openxmlformats.org/officeDocument/2006/relationships/customXml" Target="../ink/ink2411.xml"/><Relationship Id="rId15" Type="http://schemas.openxmlformats.org/officeDocument/2006/relationships/image" Target="../media/image352.png"/><Relationship Id="rId36" Type="http://schemas.openxmlformats.org/officeDocument/2006/relationships/customXml" Target="../ink/ink2373.xml"/><Relationship Id="rId57" Type="http://schemas.openxmlformats.org/officeDocument/2006/relationships/image" Target="../media/image372.png"/><Relationship Id="rId106" Type="http://schemas.openxmlformats.org/officeDocument/2006/relationships/image" Target="../media/image395.png"/><Relationship Id="rId10" Type="http://schemas.openxmlformats.org/officeDocument/2006/relationships/customXml" Target="../ink/ink2360.xml"/><Relationship Id="rId31" Type="http://schemas.openxmlformats.org/officeDocument/2006/relationships/image" Target="../media/image360.png"/><Relationship Id="rId52" Type="http://schemas.openxmlformats.org/officeDocument/2006/relationships/customXml" Target="../ink/ink2381.xml"/><Relationship Id="rId73" Type="http://schemas.openxmlformats.org/officeDocument/2006/relationships/image" Target="../media/image380.png"/><Relationship Id="rId78" Type="http://schemas.openxmlformats.org/officeDocument/2006/relationships/customXml" Target="../ink/ink2394.xml"/><Relationship Id="rId94" Type="http://schemas.openxmlformats.org/officeDocument/2006/relationships/customXml" Target="../ink/ink2402.xml"/><Relationship Id="rId99" Type="http://schemas.openxmlformats.org/officeDocument/2006/relationships/customXml" Target="../ink/ink2405.xml"/><Relationship Id="rId101" Type="http://schemas.openxmlformats.org/officeDocument/2006/relationships/customXml" Target="../ink/ink2406.xml"/><Relationship Id="rId122" Type="http://schemas.openxmlformats.org/officeDocument/2006/relationships/image" Target="../media/image403.png"/><Relationship Id="rId4" Type="http://schemas.openxmlformats.org/officeDocument/2006/relationships/customXml" Target="../ink/ink2357.xml"/><Relationship Id="rId9" Type="http://schemas.openxmlformats.org/officeDocument/2006/relationships/image" Target="../media/image349.png"/></Relationships>
</file>

<file path=ppt/slides/_rels/slide5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10.png"/><Relationship Id="rId18" Type="http://schemas.openxmlformats.org/officeDocument/2006/relationships/customXml" Target="../ink/ink2427.xml"/><Relationship Id="rId26" Type="http://schemas.openxmlformats.org/officeDocument/2006/relationships/customXml" Target="../ink/ink2432.xml"/><Relationship Id="rId39" Type="http://schemas.openxmlformats.org/officeDocument/2006/relationships/image" Target="../media/image420.png"/><Relationship Id="rId21" Type="http://schemas.openxmlformats.org/officeDocument/2006/relationships/customXml" Target="../ink/ink2429.xml"/><Relationship Id="rId34" Type="http://schemas.openxmlformats.org/officeDocument/2006/relationships/image" Target="../media/image380.png"/><Relationship Id="rId7" Type="http://schemas.openxmlformats.org/officeDocument/2006/relationships/image" Target="../media/image5310.png"/><Relationship Id="rId12" Type="http://schemas.openxmlformats.org/officeDocument/2006/relationships/customXml" Target="../ink/ink2424.xml"/><Relationship Id="rId17" Type="http://schemas.openxmlformats.org/officeDocument/2006/relationships/image" Target="../media/image412.png"/><Relationship Id="rId25" Type="http://schemas.openxmlformats.org/officeDocument/2006/relationships/image" Target="../media/image415.png"/><Relationship Id="rId33" Type="http://schemas.openxmlformats.org/officeDocument/2006/relationships/customXml" Target="../ink/ink2436.xml"/><Relationship Id="rId38" Type="http://schemas.openxmlformats.org/officeDocument/2006/relationships/customXml" Target="../ink/ink2439.xml"/><Relationship Id="rId2" Type="http://schemas.openxmlformats.org/officeDocument/2006/relationships/customXml" Target="../ink/ink2419.xml"/><Relationship Id="rId16" Type="http://schemas.openxmlformats.org/officeDocument/2006/relationships/customXml" Target="../ink/ink2426.xml"/><Relationship Id="rId20" Type="http://schemas.openxmlformats.org/officeDocument/2006/relationships/image" Target="../media/image413.png"/><Relationship Id="rId29" Type="http://schemas.openxmlformats.org/officeDocument/2006/relationships/customXml" Target="../ink/ink243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21.xml"/><Relationship Id="rId11" Type="http://schemas.openxmlformats.org/officeDocument/2006/relationships/image" Target="../media/image409.png"/><Relationship Id="rId24" Type="http://schemas.openxmlformats.org/officeDocument/2006/relationships/customXml" Target="../ink/ink2431.xml"/><Relationship Id="rId32" Type="http://schemas.openxmlformats.org/officeDocument/2006/relationships/image" Target="../media/image418.png"/><Relationship Id="rId37" Type="http://schemas.openxmlformats.org/officeDocument/2006/relationships/image" Target="../media/image419.png"/><Relationship Id="rId5" Type="http://schemas.openxmlformats.org/officeDocument/2006/relationships/image" Target="../media/image407.png"/><Relationship Id="rId15" Type="http://schemas.openxmlformats.org/officeDocument/2006/relationships/image" Target="../media/image411.png"/><Relationship Id="rId23" Type="http://schemas.openxmlformats.org/officeDocument/2006/relationships/image" Target="../media/image414.png"/><Relationship Id="rId28" Type="http://schemas.openxmlformats.org/officeDocument/2006/relationships/customXml" Target="../ink/ink2433.xml"/><Relationship Id="rId36" Type="http://schemas.openxmlformats.org/officeDocument/2006/relationships/customXml" Target="../ink/ink2438.xml"/><Relationship Id="rId10" Type="http://schemas.openxmlformats.org/officeDocument/2006/relationships/customXml" Target="../ink/ink2423.xml"/><Relationship Id="rId19" Type="http://schemas.openxmlformats.org/officeDocument/2006/relationships/customXml" Target="../ink/ink2428.xml"/><Relationship Id="rId31" Type="http://schemas.openxmlformats.org/officeDocument/2006/relationships/customXml" Target="../ink/ink2435.xml"/><Relationship Id="rId4" Type="http://schemas.openxmlformats.org/officeDocument/2006/relationships/customXml" Target="../ink/ink2420.xml"/><Relationship Id="rId9" Type="http://schemas.openxmlformats.org/officeDocument/2006/relationships/image" Target="../media/image408.png"/><Relationship Id="rId14" Type="http://schemas.openxmlformats.org/officeDocument/2006/relationships/customXml" Target="../ink/ink2425.xml"/><Relationship Id="rId22" Type="http://schemas.openxmlformats.org/officeDocument/2006/relationships/customXml" Target="../ink/ink2430.xml"/><Relationship Id="rId27" Type="http://schemas.openxmlformats.org/officeDocument/2006/relationships/image" Target="../media/image416.png"/><Relationship Id="rId30" Type="http://schemas.openxmlformats.org/officeDocument/2006/relationships/image" Target="../media/image417.png"/><Relationship Id="rId35" Type="http://schemas.openxmlformats.org/officeDocument/2006/relationships/customXml" Target="../ink/ink2437.xml"/><Relationship Id="rId8" Type="http://schemas.openxmlformats.org/officeDocument/2006/relationships/customXml" Target="../ink/ink2422.xml"/><Relationship Id="rId3" Type="http://schemas.openxmlformats.org/officeDocument/2006/relationships/image" Target="../media/image406.png"/></Relationships>
</file>

<file path=ppt/slides/_rels/slide5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453.xml"/><Relationship Id="rId21" Type="http://schemas.openxmlformats.org/officeDocument/2006/relationships/customXml" Target="../ink/ink2450.xml"/><Relationship Id="rId42" Type="http://schemas.openxmlformats.org/officeDocument/2006/relationships/customXml" Target="../ink/ink2462.xml"/><Relationship Id="rId47" Type="http://schemas.openxmlformats.org/officeDocument/2006/relationships/image" Target="../media/image424.png"/><Relationship Id="rId63" Type="http://schemas.openxmlformats.org/officeDocument/2006/relationships/image" Target="../media/image432.png"/><Relationship Id="rId68" Type="http://schemas.openxmlformats.org/officeDocument/2006/relationships/customXml" Target="../ink/ink2475.xml"/><Relationship Id="rId7" Type="http://schemas.openxmlformats.org/officeDocument/2006/relationships/image" Target="../media/image5310.png"/><Relationship Id="rId2" Type="http://schemas.openxmlformats.org/officeDocument/2006/relationships/customXml" Target="../ink/ink2440.xml"/><Relationship Id="rId16" Type="http://schemas.openxmlformats.org/officeDocument/2006/relationships/customXml" Target="../ink/ink2447.xml"/><Relationship Id="rId29" Type="http://schemas.openxmlformats.org/officeDocument/2006/relationships/customXml" Target="../ink/ink2455.xml"/><Relationship Id="rId11" Type="http://schemas.openxmlformats.org/officeDocument/2006/relationships/image" Target="../media/image409.png"/><Relationship Id="rId24" Type="http://schemas.openxmlformats.org/officeDocument/2006/relationships/customXml" Target="../ink/ink2452.xml"/><Relationship Id="rId32" Type="http://schemas.openxmlformats.org/officeDocument/2006/relationships/image" Target="../media/image418.png"/><Relationship Id="rId37" Type="http://schemas.openxmlformats.org/officeDocument/2006/relationships/image" Target="../media/image419.png"/><Relationship Id="rId40" Type="http://schemas.openxmlformats.org/officeDocument/2006/relationships/customXml" Target="../ink/ink2461.xml"/><Relationship Id="rId45" Type="http://schemas.openxmlformats.org/officeDocument/2006/relationships/image" Target="../media/image423.png"/><Relationship Id="rId53" Type="http://schemas.openxmlformats.org/officeDocument/2006/relationships/image" Target="../media/image427.png"/><Relationship Id="rId58" Type="http://schemas.openxmlformats.org/officeDocument/2006/relationships/customXml" Target="../ink/ink2470.xml"/><Relationship Id="rId66" Type="http://schemas.openxmlformats.org/officeDocument/2006/relationships/customXml" Target="../ink/ink2474.xml"/><Relationship Id="rId5" Type="http://schemas.openxmlformats.org/officeDocument/2006/relationships/image" Target="../media/image407.png"/><Relationship Id="rId61" Type="http://schemas.openxmlformats.org/officeDocument/2006/relationships/image" Target="../media/image431.png"/><Relationship Id="rId19" Type="http://schemas.openxmlformats.org/officeDocument/2006/relationships/customXml" Target="../ink/ink2449.xml"/><Relationship Id="rId14" Type="http://schemas.openxmlformats.org/officeDocument/2006/relationships/customXml" Target="../ink/ink2446.xml"/><Relationship Id="rId22" Type="http://schemas.openxmlformats.org/officeDocument/2006/relationships/customXml" Target="../ink/ink2451.xml"/><Relationship Id="rId27" Type="http://schemas.openxmlformats.org/officeDocument/2006/relationships/image" Target="../media/image416.png"/><Relationship Id="rId30" Type="http://schemas.openxmlformats.org/officeDocument/2006/relationships/image" Target="../media/image417.png"/><Relationship Id="rId35" Type="http://schemas.openxmlformats.org/officeDocument/2006/relationships/customXml" Target="../ink/ink2458.xml"/><Relationship Id="rId43" Type="http://schemas.openxmlformats.org/officeDocument/2006/relationships/image" Target="../media/image422.png"/><Relationship Id="rId48" Type="http://schemas.openxmlformats.org/officeDocument/2006/relationships/customXml" Target="../ink/ink2465.xml"/><Relationship Id="rId56" Type="http://schemas.openxmlformats.org/officeDocument/2006/relationships/customXml" Target="../ink/ink2469.xml"/><Relationship Id="rId64" Type="http://schemas.openxmlformats.org/officeDocument/2006/relationships/customXml" Target="../ink/ink2473.xml"/><Relationship Id="rId69" Type="http://schemas.openxmlformats.org/officeDocument/2006/relationships/image" Target="../media/image435.png"/><Relationship Id="rId8" Type="http://schemas.openxmlformats.org/officeDocument/2006/relationships/customXml" Target="../ink/ink2443.xml"/><Relationship Id="rId51" Type="http://schemas.openxmlformats.org/officeDocument/2006/relationships/image" Target="../media/image426.png"/><Relationship Id="rId3" Type="http://schemas.openxmlformats.org/officeDocument/2006/relationships/image" Target="../media/image406.png"/><Relationship Id="rId12" Type="http://schemas.openxmlformats.org/officeDocument/2006/relationships/customXml" Target="../ink/ink2445.xml"/><Relationship Id="rId17" Type="http://schemas.openxmlformats.org/officeDocument/2006/relationships/image" Target="../media/image412.png"/><Relationship Id="rId25" Type="http://schemas.openxmlformats.org/officeDocument/2006/relationships/image" Target="../media/image415.png"/><Relationship Id="rId33" Type="http://schemas.openxmlformats.org/officeDocument/2006/relationships/customXml" Target="../ink/ink2457.xml"/><Relationship Id="rId38" Type="http://schemas.openxmlformats.org/officeDocument/2006/relationships/customXml" Target="../ink/ink2460.xml"/><Relationship Id="rId46" Type="http://schemas.openxmlformats.org/officeDocument/2006/relationships/customXml" Target="../ink/ink2464.xml"/><Relationship Id="rId59" Type="http://schemas.openxmlformats.org/officeDocument/2006/relationships/image" Target="../media/image430.png"/><Relationship Id="rId67" Type="http://schemas.openxmlformats.org/officeDocument/2006/relationships/image" Target="../media/image434.png"/><Relationship Id="rId20" Type="http://schemas.openxmlformats.org/officeDocument/2006/relationships/image" Target="../media/image413.png"/><Relationship Id="rId41" Type="http://schemas.openxmlformats.org/officeDocument/2006/relationships/image" Target="../media/image421.png"/><Relationship Id="rId54" Type="http://schemas.openxmlformats.org/officeDocument/2006/relationships/customXml" Target="../ink/ink2468.xml"/><Relationship Id="rId62" Type="http://schemas.openxmlformats.org/officeDocument/2006/relationships/customXml" Target="../ink/ink247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42.xml"/><Relationship Id="rId15" Type="http://schemas.openxmlformats.org/officeDocument/2006/relationships/image" Target="../media/image411.png"/><Relationship Id="rId23" Type="http://schemas.openxmlformats.org/officeDocument/2006/relationships/image" Target="../media/image414.png"/><Relationship Id="rId28" Type="http://schemas.openxmlformats.org/officeDocument/2006/relationships/customXml" Target="../ink/ink2454.xml"/><Relationship Id="rId36" Type="http://schemas.openxmlformats.org/officeDocument/2006/relationships/customXml" Target="../ink/ink2459.xml"/><Relationship Id="rId49" Type="http://schemas.openxmlformats.org/officeDocument/2006/relationships/image" Target="../media/image425.png"/><Relationship Id="rId57" Type="http://schemas.openxmlformats.org/officeDocument/2006/relationships/image" Target="../media/image429.png"/><Relationship Id="rId10" Type="http://schemas.openxmlformats.org/officeDocument/2006/relationships/customXml" Target="../ink/ink2444.xml"/><Relationship Id="rId31" Type="http://schemas.openxmlformats.org/officeDocument/2006/relationships/customXml" Target="../ink/ink2456.xml"/><Relationship Id="rId44" Type="http://schemas.openxmlformats.org/officeDocument/2006/relationships/customXml" Target="../ink/ink2463.xml"/><Relationship Id="rId52" Type="http://schemas.openxmlformats.org/officeDocument/2006/relationships/customXml" Target="../ink/ink2467.xml"/><Relationship Id="rId60" Type="http://schemas.openxmlformats.org/officeDocument/2006/relationships/customXml" Target="../ink/ink2471.xml"/><Relationship Id="rId65" Type="http://schemas.openxmlformats.org/officeDocument/2006/relationships/image" Target="../media/image433.png"/><Relationship Id="rId4" Type="http://schemas.openxmlformats.org/officeDocument/2006/relationships/customXml" Target="../ink/ink2441.xml"/><Relationship Id="rId9" Type="http://schemas.openxmlformats.org/officeDocument/2006/relationships/image" Target="../media/image408.png"/><Relationship Id="rId13" Type="http://schemas.openxmlformats.org/officeDocument/2006/relationships/image" Target="../media/image410.png"/><Relationship Id="rId18" Type="http://schemas.openxmlformats.org/officeDocument/2006/relationships/customXml" Target="../ink/ink2448.xml"/><Relationship Id="rId39" Type="http://schemas.openxmlformats.org/officeDocument/2006/relationships/image" Target="../media/image420.png"/><Relationship Id="rId34" Type="http://schemas.openxmlformats.org/officeDocument/2006/relationships/image" Target="../media/image380.png"/><Relationship Id="rId50" Type="http://schemas.openxmlformats.org/officeDocument/2006/relationships/customXml" Target="../ink/ink2466.xml"/><Relationship Id="rId55" Type="http://schemas.openxmlformats.org/officeDocument/2006/relationships/image" Target="../media/image428.png"/></Relationships>
</file>

<file path=ppt/slides/_rels/slide5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489.xml"/><Relationship Id="rId21" Type="http://schemas.openxmlformats.org/officeDocument/2006/relationships/customXml" Target="../ink/ink2486.xml"/><Relationship Id="rId42" Type="http://schemas.openxmlformats.org/officeDocument/2006/relationships/customXml" Target="../ink/ink2498.xml"/><Relationship Id="rId47" Type="http://schemas.openxmlformats.org/officeDocument/2006/relationships/image" Target="../media/image424.png"/><Relationship Id="rId63" Type="http://schemas.openxmlformats.org/officeDocument/2006/relationships/image" Target="../media/image432.png"/><Relationship Id="rId68" Type="http://schemas.openxmlformats.org/officeDocument/2006/relationships/customXml" Target="../ink/ink2511.xml"/><Relationship Id="rId7" Type="http://schemas.openxmlformats.org/officeDocument/2006/relationships/image" Target="../media/image5310.png"/><Relationship Id="rId71" Type="http://schemas.openxmlformats.org/officeDocument/2006/relationships/image" Target="../media/image436.png"/><Relationship Id="rId2" Type="http://schemas.openxmlformats.org/officeDocument/2006/relationships/customXml" Target="../ink/ink2476.xml"/><Relationship Id="rId16" Type="http://schemas.openxmlformats.org/officeDocument/2006/relationships/customXml" Target="../ink/ink2483.xml"/><Relationship Id="rId29" Type="http://schemas.openxmlformats.org/officeDocument/2006/relationships/customXml" Target="../ink/ink2491.xml"/><Relationship Id="rId11" Type="http://schemas.openxmlformats.org/officeDocument/2006/relationships/image" Target="../media/image409.png"/><Relationship Id="rId24" Type="http://schemas.openxmlformats.org/officeDocument/2006/relationships/customXml" Target="../ink/ink2488.xml"/><Relationship Id="rId32" Type="http://schemas.openxmlformats.org/officeDocument/2006/relationships/image" Target="../media/image418.png"/><Relationship Id="rId37" Type="http://schemas.openxmlformats.org/officeDocument/2006/relationships/image" Target="../media/image419.png"/><Relationship Id="rId40" Type="http://schemas.openxmlformats.org/officeDocument/2006/relationships/customXml" Target="../ink/ink2497.xml"/><Relationship Id="rId45" Type="http://schemas.openxmlformats.org/officeDocument/2006/relationships/image" Target="../media/image423.png"/><Relationship Id="rId53" Type="http://schemas.openxmlformats.org/officeDocument/2006/relationships/image" Target="../media/image427.png"/><Relationship Id="rId58" Type="http://schemas.openxmlformats.org/officeDocument/2006/relationships/customXml" Target="../ink/ink2506.xml"/><Relationship Id="rId66" Type="http://schemas.openxmlformats.org/officeDocument/2006/relationships/customXml" Target="../ink/ink2510.xml"/><Relationship Id="rId5" Type="http://schemas.openxmlformats.org/officeDocument/2006/relationships/image" Target="../media/image407.png"/><Relationship Id="rId61" Type="http://schemas.openxmlformats.org/officeDocument/2006/relationships/image" Target="../media/image431.png"/><Relationship Id="rId19" Type="http://schemas.openxmlformats.org/officeDocument/2006/relationships/customXml" Target="../ink/ink2485.xml"/><Relationship Id="rId14" Type="http://schemas.openxmlformats.org/officeDocument/2006/relationships/customXml" Target="../ink/ink2482.xml"/><Relationship Id="rId22" Type="http://schemas.openxmlformats.org/officeDocument/2006/relationships/customXml" Target="../ink/ink2487.xml"/><Relationship Id="rId27" Type="http://schemas.openxmlformats.org/officeDocument/2006/relationships/image" Target="../media/image416.png"/><Relationship Id="rId30" Type="http://schemas.openxmlformats.org/officeDocument/2006/relationships/image" Target="../media/image417.png"/><Relationship Id="rId35" Type="http://schemas.openxmlformats.org/officeDocument/2006/relationships/customXml" Target="../ink/ink2494.xml"/><Relationship Id="rId43" Type="http://schemas.openxmlformats.org/officeDocument/2006/relationships/image" Target="../media/image422.png"/><Relationship Id="rId48" Type="http://schemas.openxmlformats.org/officeDocument/2006/relationships/customXml" Target="../ink/ink2501.xml"/><Relationship Id="rId56" Type="http://schemas.openxmlformats.org/officeDocument/2006/relationships/customXml" Target="../ink/ink2505.xml"/><Relationship Id="rId64" Type="http://schemas.openxmlformats.org/officeDocument/2006/relationships/customXml" Target="../ink/ink2509.xml"/><Relationship Id="rId69" Type="http://schemas.openxmlformats.org/officeDocument/2006/relationships/image" Target="../media/image435.png"/><Relationship Id="rId8" Type="http://schemas.openxmlformats.org/officeDocument/2006/relationships/customXml" Target="../ink/ink2479.xml"/><Relationship Id="rId51" Type="http://schemas.openxmlformats.org/officeDocument/2006/relationships/image" Target="../media/image426.png"/><Relationship Id="rId3" Type="http://schemas.openxmlformats.org/officeDocument/2006/relationships/image" Target="../media/image406.png"/><Relationship Id="rId12" Type="http://schemas.openxmlformats.org/officeDocument/2006/relationships/customXml" Target="../ink/ink2481.xml"/><Relationship Id="rId17" Type="http://schemas.openxmlformats.org/officeDocument/2006/relationships/image" Target="../media/image412.png"/><Relationship Id="rId25" Type="http://schemas.openxmlformats.org/officeDocument/2006/relationships/image" Target="../media/image415.png"/><Relationship Id="rId33" Type="http://schemas.openxmlformats.org/officeDocument/2006/relationships/customXml" Target="../ink/ink2493.xml"/><Relationship Id="rId38" Type="http://schemas.openxmlformats.org/officeDocument/2006/relationships/customXml" Target="../ink/ink2496.xml"/><Relationship Id="rId46" Type="http://schemas.openxmlformats.org/officeDocument/2006/relationships/customXml" Target="../ink/ink2500.xml"/><Relationship Id="rId59" Type="http://schemas.openxmlformats.org/officeDocument/2006/relationships/image" Target="../media/image430.png"/><Relationship Id="rId67" Type="http://schemas.openxmlformats.org/officeDocument/2006/relationships/image" Target="../media/image434.png"/><Relationship Id="rId20" Type="http://schemas.openxmlformats.org/officeDocument/2006/relationships/image" Target="../media/image413.png"/><Relationship Id="rId41" Type="http://schemas.openxmlformats.org/officeDocument/2006/relationships/image" Target="../media/image421.png"/><Relationship Id="rId54" Type="http://schemas.openxmlformats.org/officeDocument/2006/relationships/customXml" Target="../ink/ink2504.xml"/><Relationship Id="rId62" Type="http://schemas.openxmlformats.org/officeDocument/2006/relationships/customXml" Target="../ink/ink2508.xml"/><Relationship Id="rId70" Type="http://schemas.openxmlformats.org/officeDocument/2006/relationships/customXml" Target="../ink/ink251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78.xml"/><Relationship Id="rId15" Type="http://schemas.openxmlformats.org/officeDocument/2006/relationships/image" Target="../media/image411.png"/><Relationship Id="rId23" Type="http://schemas.openxmlformats.org/officeDocument/2006/relationships/image" Target="../media/image414.png"/><Relationship Id="rId28" Type="http://schemas.openxmlformats.org/officeDocument/2006/relationships/customXml" Target="../ink/ink2490.xml"/><Relationship Id="rId36" Type="http://schemas.openxmlformats.org/officeDocument/2006/relationships/customXml" Target="../ink/ink2495.xml"/><Relationship Id="rId49" Type="http://schemas.openxmlformats.org/officeDocument/2006/relationships/image" Target="../media/image425.png"/><Relationship Id="rId57" Type="http://schemas.openxmlformats.org/officeDocument/2006/relationships/image" Target="../media/image429.png"/><Relationship Id="rId10" Type="http://schemas.openxmlformats.org/officeDocument/2006/relationships/customXml" Target="../ink/ink2480.xml"/><Relationship Id="rId31" Type="http://schemas.openxmlformats.org/officeDocument/2006/relationships/customXml" Target="../ink/ink2492.xml"/><Relationship Id="rId44" Type="http://schemas.openxmlformats.org/officeDocument/2006/relationships/customXml" Target="../ink/ink2499.xml"/><Relationship Id="rId52" Type="http://schemas.openxmlformats.org/officeDocument/2006/relationships/customXml" Target="../ink/ink2503.xml"/><Relationship Id="rId60" Type="http://schemas.openxmlformats.org/officeDocument/2006/relationships/customXml" Target="../ink/ink2507.xml"/><Relationship Id="rId65" Type="http://schemas.openxmlformats.org/officeDocument/2006/relationships/image" Target="../media/image433.png"/><Relationship Id="rId4" Type="http://schemas.openxmlformats.org/officeDocument/2006/relationships/customXml" Target="../ink/ink2477.xml"/><Relationship Id="rId9" Type="http://schemas.openxmlformats.org/officeDocument/2006/relationships/image" Target="../media/image408.png"/><Relationship Id="rId13" Type="http://schemas.openxmlformats.org/officeDocument/2006/relationships/image" Target="../media/image410.png"/><Relationship Id="rId18" Type="http://schemas.openxmlformats.org/officeDocument/2006/relationships/customXml" Target="../ink/ink2484.xml"/><Relationship Id="rId39" Type="http://schemas.openxmlformats.org/officeDocument/2006/relationships/image" Target="../media/image420.png"/><Relationship Id="rId34" Type="http://schemas.openxmlformats.org/officeDocument/2006/relationships/image" Target="../media/image380.png"/><Relationship Id="rId50" Type="http://schemas.openxmlformats.org/officeDocument/2006/relationships/customXml" Target="../ink/ink2502.xml"/><Relationship Id="rId55" Type="http://schemas.openxmlformats.org/officeDocument/2006/relationships/image" Target="../media/image428.png"/></Relationships>
</file>

<file path=ppt/slides/_rels/slide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.png"/><Relationship Id="rId18" Type="http://schemas.openxmlformats.org/officeDocument/2006/relationships/customXml" Target="../ink/ink67.xml"/><Relationship Id="rId26" Type="http://schemas.openxmlformats.org/officeDocument/2006/relationships/customXml" Target="../ink/ink71.xml"/><Relationship Id="rId21" Type="http://schemas.openxmlformats.org/officeDocument/2006/relationships/image" Target="../media/image12.png"/><Relationship Id="rId34" Type="http://schemas.openxmlformats.org/officeDocument/2006/relationships/customXml" Target="../ink/ink75.xml"/><Relationship Id="rId7" Type="http://schemas.openxmlformats.org/officeDocument/2006/relationships/image" Target="../media/image5.png"/><Relationship Id="rId12" Type="http://schemas.openxmlformats.org/officeDocument/2006/relationships/customXml" Target="../ink/ink64.xml"/><Relationship Id="rId17" Type="http://schemas.openxmlformats.org/officeDocument/2006/relationships/image" Target="../media/image10.png"/><Relationship Id="rId25" Type="http://schemas.openxmlformats.org/officeDocument/2006/relationships/image" Target="../media/image14.png"/><Relationship Id="rId33" Type="http://schemas.openxmlformats.org/officeDocument/2006/relationships/image" Target="../media/image24.png"/><Relationship Id="rId2" Type="http://schemas.openxmlformats.org/officeDocument/2006/relationships/customXml" Target="../ink/ink60.xml"/><Relationship Id="rId16" Type="http://schemas.openxmlformats.org/officeDocument/2006/relationships/customXml" Target="../ink/ink66.xml"/><Relationship Id="rId20" Type="http://schemas.openxmlformats.org/officeDocument/2006/relationships/customXml" Target="../ink/ink68.xml"/><Relationship Id="rId29" Type="http://schemas.openxmlformats.org/officeDocument/2006/relationships/image" Target="../media/image2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1.xml"/><Relationship Id="rId11" Type="http://schemas.openxmlformats.org/officeDocument/2006/relationships/image" Target="../media/image7.png"/><Relationship Id="rId24" Type="http://schemas.openxmlformats.org/officeDocument/2006/relationships/customXml" Target="../ink/ink70.xml"/><Relationship Id="rId32" Type="http://schemas.openxmlformats.org/officeDocument/2006/relationships/customXml" Target="../ink/ink74.xml"/><Relationship Id="rId37" Type="http://schemas.openxmlformats.org/officeDocument/2006/relationships/image" Target="../media/image26.png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23" Type="http://schemas.openxmlformats.org/officeDocument/2006/relationships/image" Target="../media/image13.png"/><Relationship Id="rId28" Type="http://schemas.openxmlformats.org/officeDocument/2006/relationships/customXml" Target="../ink/ink72.xml"/><Relationship Id="rId36" Type="http://schemas.openxmlformats.org/officeDocument/2006/relationships/customXml" Target="../ink/ink76.xml"/><Relationship Id="rId10" Type="http://schemas.openxmlformats.org/officeDocument/2006/relationships/customXml" Target="../ink/ink63.xml"/><Relationship Id="rId19" Type="http://schemas.openxmlformats.org/officeDocument/2006/relationships/image" Target="../media/image3.png"/><Relationship Id="rId31" Type="http://schemas.openxmlformats.org/officeDocument/2006/relationships/image" Target="../media/image23.png"/><Relationship Id="rId9" Type="http://schemas.openxmlformats.org/officeDocument/2006/relationships/image" Target="../media/image6.png"/><Relationship Id="rId14" Type="http://schemas.openxmlformats.org/officeDocument/2006/relationships/customXml" Target="../ink/ink65.xml"/><Relationship Id="rId22" Type="http://schemas.openxmlformats.org/officeDocument/2006/relationships/customXml" Target="../ink/ink69.xml"/><Relationship Id="rId27" Type="http://schemas.openxmlformats.org/officeDocument/2006/relationships/image" Target="../media/image15.png"/><Relationship Id="rId30" Type="http://schemas.openxmlformats.org/officeDocument/2006/relationships/customXml" Target="../ink/ink73.xml"/><Relationship Id="rId35" Type="http://schemas.openxmlformats.org/officeDocument/2006/relationships/image" Target="../media/image25.png"/><Relationship Id="rId8" Type="http://schemas.openxmlformats.org/officeDocument/2006/relationships/customXml" Target="../ink/ink62.xml"/></Relationships>
</file>

<file path=ppt/slides/_rels/slide6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526.xml"/><Relationship Id="rId21" Type="http://schemas.openxmlformats.org/officeDocument/2006/relationships/customXml" Target="../ink/ink2523.xml"/><Relationship Id="rId42" Type="http://schemas.openxmlformats.org/officeDocument/2006/relationships/customXml" Target="../ink/ink2535.xml"/><Relationship Id="rId47" Type="http://schemas.openxmlformats.org/officeDocument/2006/relationships/image" Target="../media/image424.png"/><Relationship Id="rId63" Type="http://schemas.openxmlformats.org/officeDocument/2006/relationships/image" Target="../media/image432.png"/><Relationship Id="rId68" Type="http://schemas.openxmlformats.org/officeDocument/2006/relationships/customXml" Target="../ink/ink2548.xml"/><Relationship Id="rId2" Type="http://schemas.openxmlformats.org/officeDocument/2006/relationships/customXml" Target="../ink/ink2513.xml"/><Relationship Id="rId16" Type="http://schemas.openxmlformats.org/officeDocument/2006/relationships/customXml" Target="../ink/ink2520.xml"/><Relationship Id="rId29" Type="http://schemas.openxmlformats.org/officeDocument/2006/relationships/customXml" Target="../ink/ink2528.xml"/><Relationship Id="rId11" Type="http://schemas.openxmlformats.org/officeDocument/2006/relationships/image" Target="../media/image409.png"/><Relationship Id="rId24" Type="http://schemas.openxmlformats.org/officeDocument/2006/relationships/customXml" Target="../ink/ink2525.xml"/><Relationship Id="rId32" Type="http://schemas.openxmlformats.org/officeDocument/2006/relationships/image" Target="../media/image418.png"/><Relationship Id="rId37" Type="http://schemas.openxmlformats.org/officeDocument/2006/relationships/image" Target="../media/image419.png"/><Relationship Id="rId40" Type="http://schemas.openxmlformats.org/officeDocument/2006/relationships/customXml" Target="../ink/ink2534.xml"/><Relationship Id="rId45" Type="http://schemas.openxmlformats.org/officeDocument/2006/relationships/image" Target="../media/image423.png"/><Relationship Id="rId53" Type="http://schemas.openxmlformats.org/officeDocument/2006/relationships/image" Target="../media/image427.png"/><Relationship Id="rId58" Type="http://schemas.openxmlformats.org/officeDocument/2006/relationships/customXml" Target="../ink/ink2543.xml"/><Relationship Id="rId66" Type="http://schemas.openxmlformats.org/officeDocument/2006/relationships/customXml" Target="../ink/ink2547.xml"/><Relationship Id="rId5" Type="http://schemas.openxmlformats.org/officeDocument/2006/relationships/image" Target="../media/image407.png"/><Relationship Id="rId61" Type="http://schemas.openxmlformats.org/officeDocument/2006/relationships/image" Target="../media/image431.png"/><Relationship Id="rId19" Type="http://schemas.openxmlformats.org/officeDocument/2006/relationships/customXml" Target="../ink/ink2522.xml"/><Relationship Id="rId14" Type="http://schemas.openxmlformats.org/officeDocument/2006/relationships/customXml" Target="../ink/ink2519.xml"/><Relationship Id="rId22" Type="http://schemas.openxmlformats.org/officeDocument/2006/relationships/customXml" Target="../ink/ink2524.xml"/><Relationship Id="rId27" Type="http://schemas.openxmlformats.org/officeDocument/2006/relationships/image" Target="../media/image416.png"/><Relationship Id="rId30" Type="http://schemas.openxmlformats.org/officeDocument/2006/relationships/image" Target="../media/image417.png"/><Relationship Id="rId35" Type="http://schemas.openxmlformats.org/officeDocument/2006/relationships/customXml" Target="../ink/ink2531.xml"/><Relationship Id="rId43" Type="http://schemas.openxmlformats.org/officeDocument/2006/relationships/image" Target="../media/image422.png"/><Relationship Id="rId48" Type="http://schemas.openxmlformats.org/officeDocument/2006/relationships/customXml" Target="../ink/ink2538.xml"/><Relationship Id="rId56" Type="http://schemas.openxmlformats.org/officeDocument/2006/relationships/customXml" Target="../ink/ink2542.xml"/><Relationship Id="rId64" Type="http://schemas.openxmlformats.org/officeDocument/2006/relationships/customXml" Target="../ink/ink2546.xml"/><Relationship Id="rId69" Type="http://schemas.openxmlformats.org/officeDocument/2006/relationships/image" Target="../media/image435.png"/><Relationship Id="rId8" Type="http://schemas.openxmlformats.org/officeDocument/2006/relationships/customXml" Target="../ink/ink2516.xml"/><Relationship Id="rId51" Type="http://schemas.openxmlformats.org/officeDocument/2006/relationships/image" Target="../media/image426.png"/><Relationship Id="rId72" Type="http://schemas.openxmlformats.org/officeDocument/2006/relationships/customXml" Target="../ink/ink2550.xml"/><Relationship Id="rId3" Type="http://schemas.openxmlformats.org/officeDocument/2006/relationships/image" Target="../media/image406.png"/><Relationship Id="rId12" Type="http://schemas.openxmlformats.org/officeDocument/2006/relationships/customXml" Target="../ink/ink2518.xml"/><Relationship Id="rId17" Type="http://schemas.openxmlformats.org/officeDocument/2006/relationships/image" Target="../media/image412.png"/><Relationship Id="rId25" Type="http://schemas.openxmlformats.org/officeDocument/2006/relationships/image" Target="../media/image415.png"/><Relationship Id="rId33" Type="http://schemas.openxmlformats.org/officeDocument/2006/relationships/customXml" Target="../ink/ink2530.xml"/><Relationship Id="rId38" Type="http://schemas.openxmlformats.org/officeDocument/2006/relationships/customXml" Target="../ink/ink2533.xml"/><Relationship Id="rId46" Type="http://schemas.openxmlformats.org/officeDocument/2006/relationships/customXml" Target="../ink/ink2537.xml"/><Relationship Id="rId59" Type="http://schemas.openxmlformats.org/officeDocument/2006/relationships/image" Target="../media/image430.png"/><Relationship Id="rId67" Type="http://schemas.openxmlformats.org/officeDocument/2006/relationships/image" Target="../media/image434.png"/><Relationship Id="rId20" Type="http://schemas.openxmlformats.org/officeDocument/2006/relationships/image" Target="../media/image413.png"/><Relationship Id="rId41" Type="http://schemas.openxmlformats.org/officeDocument/2006/relationships/image" Target="../media/image421.png"/><Relationship Id="rId54" Type="http://schemas.openxmlformats.org/officeDocument/2006/relationships/customXml" Target="../ink/ink2541.xml"/><Relationship Id="rId62" Type="http://schemas.openxmlformats.org/officeDocument/2006/relationships/customXml" Target="../ink/ink2545.xml"/><Relationship Id="rId70" Type="http://schemas.openxmlformats.org/officeDocument/2006/relationships/customXml" Target="../ink/ink254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15.xml"/><Relationship Id="rId15" Type="http://schemas.openxmlformats.org/officeDocument/2006/relationships/image" Target="../media/image411.png"/><Relationship Id="rId23" Type="http://schemas.openxmlformats.org/officeDocument/2006/relationships/image" Target="../media/image414.png"/><Relationship Id="rId28" Type="http://schemas.openxmlformats.org/officeDocument/2006/relationships/customXml" Target="../ink/ink2527.xml"/><Relationship Id="rId36" Type="http://schemas.openxmlformats.org/officeDocument/2006/relationships/customXml" Target="../ink/ink2532.xml"/><Relationship Id="rId49" Type="http://schemas.openxmlformats.org/officeDocument/2006/relationships/image" Target="../media/image425.png"/><Relationship Id="rId57" Type="http://schemas.openxmlformats.org/officeDocument/2006/relationships/image" Target="../media/image429.png"/><Relationship Id="rId10" Type="http://schemas.openxmlformats.org/officeDocument/2006/relationships/customXml" Target="../ink/ink2517.xml"/><Relationship Id="rId31" Type="http://schemas.openxmlformats.org/officeDocument/2006/relationships/customXml" Target="../ink/ink2529.xml"/><Relationship Id="rId44" Type="http://schemas.openxmlformats.org/officeDocument/2006/relationships/customXml" Target="../ink/ink2536.xml"/><Relationship Id="rId52" Type="http://schemas.openxmlformats.org/officeDocument/2006/relationships/customXml" Target="../ink/ink2540.xml"/><Relationship Id="rId60" Type="http://schemas.openxmlformats.org/officeDocument/2006/relationships/customXml" Target="../ink/ink2544.xml"/><Relationship Id="rId65" Type="http://schemas.openxmlformats.org/officeDocument/2006/relationships/image" Target="../media/image433.png"/><Relationship Id="rId73" Type="http://schemas.openxmlformats.org/officeDocument/2006/relationships/image" Target="../media/image437.png"/><Relationship Id="rId4" Type="http://schemas.openxmlformats.org/officeDocument/2006/relationships/customXml" Target="../ink/ink2514.xml"/><Relationship Id="rId9" Type="http://schemas.openxmlformats.org/officeDocument/2006/relationships/image" Target="../media/image408.png"/><Relationship Id="rId13" Type="http://schemas.openxmlformats.org/officeDocument/2006/relationships/image" Target="../media/image410.png"/><Relationship Id="rId18" Type="http://schemas.openxmlformats.org/officeDocument/2006/relationships/customXml" Target="../ink/ink2521.xml"/><Relationship Id="rId39" Type="http://schemas.openxmlformats.org/officeDocument/2006/relationships/image" Target="../media/image420.png"/><Relationship Id="rId34" Type="http://schemas.openxmlformats.org/officeDocument/2006/relationships/image" Target="../media/image380.png"/><Relationship Id="rId50" Type="http://schemas.openxmlformats.org/officeDocument/2006/relationships/customXml" Target="../ink/ink2539.xml"/><Relationship Id="rId55" Type="http://schemas.openxmlformats.org/officeDocument/2006/relationships/image" Target="../media/image428.png"/><Relationship Id="rId7" Type="http://schemas.openxmlformats.org/officeDocument/2006/relationships/image" Target="../media/image5310.png"/><Relationship Id="rId71" Type="http://schemas.openxmlformats.org/officeDocument/2006/relationships/image" Target="../media/image436.png"/></Relationships>
</file>

<file path=ppt/slides/_rels/slide6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564.xml"/><Relationship Id="rId21" Type="http://schemas.openxmlformats.org/officeDocument/2006/relationships/customXml" Target="../ink/ink2561.xml"/><Relationship Id="rId42" Type="http://schemas.openxmlformats.org/officeDocument/2006/relationships/customXml" Target="../ink/ink2573.xml"/><Relationship Id="rId47" Type="http://schemas.openxmlformats.org/officeDocument/2006/relationships/image" Target="../media/image424.png"/><Relationship Id="rId63" Type="http://schemas.openxmlformats.org/officeDocument/2006/relationships/image" Target="../media/image432.png"/><Relationship Id="rId68" Type="http://schemas.openxmlformats.org/officeDocument/2006/relationships/customXml" Target="../ink/ink2586.xml"/><Relationship Id="rId2" Type="http://schemas.openxmlformats.org/officeDocument/2006/relationships/customXml" Target="../ink/ink2551.xml"/><Relationship Id="rId16" Type="http://schemas.openxmlformats.org/officeDocument/2006/relationships/customXml" Target="../ink/ink2558.xml"/><Relationship Id="rId29" Type="http://schemas.openxmlformats.org/officeDocument/2006/relationships/customXml" Target="../ink/ink2566.xml"/><Relationship Id="rId11" Type="http://schemas.openxmlformats.org/officeDocument/2006/relationships/image" Target="../media/image409.png"/><Relationship Id="rId24" Type="http://schemas.openxmlformats.org/officeDocument/2006/relationships/customXml" Target="../ink/ink2563.xml"/><Relationship Id="rId32" Type="http://schemas.openxmlformats.org/officeDocument/2006/relationships/image" Target="../media/image418.png"/><Relationship Id="rId37" Type="http://schemas.openxmlformats.org/officeDocument/2006/relationships/image" Target="../media/image419.png"/><Relationship Id="rId40" Type="http://schemas.openxmlformats.org/officeDocument/2006/relationships/customXml" Target="../ink/ink2572.xml"/><Relationship Id="rId45" Type="http://schemas.openxmlformats.org/officeDocument/2006/relationships/image" Target="../media/image423.png"/><Relationship Id="rId53" Type="http://schemas.openxmlformats.org/officeDocument/2006/relationships/image" Target="../media/image427.png"/><Relationship Id="rId58" Type="http://schemas.openxmlformats.org/officeDocument/2006/relationships/customXml" Target="../ink/ink2581.xml"/><Relationship Id="rId66" Type="http://schemas.openxmlformats.org/officeDocument/2006/relationships/customXml" Target="../ink/ink2585.xml"/><Relationship Id="rId74" Type="http://schemas.openxmlformats.org/officeDocument/2006/relationships/customXml" Target="../ink/ink2589.xml"/><Relationship Id="rId5" Type="http://schemas.openxmlformats.org/officeDocument/2006/relationships/image" Target="../media/image407.png"/><Relationship Id="rId61" Type="http://schemas.openxmlformats.org/officeDocument/2006/relationships/image" Target="../media/image431.png"/><Relationship Id="rId19" Type="http://schemas.openxmlformats.org/officeDocument/2006/relationships/customXml" Target="../ink/ink2560.xml"/><Relationship Id="rId14" Type="http://schemas.openxmlformats.org/officeDocument/2006/relationships/customXml" Target="../ink/ink2557.xml"/><Relationship Id="rId22" Type="http://schemas.openxmlformats.org/officeDocument/2006/relationships/customXml" Target="../ink/ink2562.xml"/><Relationship Id="rId27" Type="http://schemas.openxmlformats.org/officeDocument/2006/relationships/image" Target="../media/image416.png"/><Relationship Id="rId30" Type="http://schemas.openxmlformats.org/officeDocument/2006/relationships/image" Target="../media/image417.png"/><Relationship Id="rId35" Type="http://schemas.openxmlformats.org/officeDocument/2006/relationships/customXml" Target="../ink/ink2569.xml"/><Relationship Id="rId43" Type="http://schemas.openxmlformats.org/officeDocument/2006/relationships/image" Target="../media/image422.png"/><Relationship Id="rId48" Type="http://schemas.openxmlformats.org/officeDocument/2006/relationships/customXml" Target="../ink/ink2576.xml"/><Relationship Id="rId56" Type="http://schemas.openxmlformats.org/officeDocument/2006/relationships/customXml" Target="../ink/ink2580.xml"/><Relationship Id="rId64" Type="http://schemas.openxmlformats.org/officeDocument/2006/relationships/customXml" Target="../ink/ink2584.xml"/><Relationship Id="rId69" Type="http://schemas.openxmlformats.org/officeDocument/2006/relationships/image" Target="../media/image435.png"/><Relationship Id="rId8" Type="http://schemas.openxmlformats.org/officeDocument/2006/relationships/customXml" Target="../ink/ink2554.xml"/><Relationship Id="rId51" Type="http://schemas.openxmlformats.org/officeDocument/2006/relationships/image" Target="../media/image426.png"/><Relationship Id="rId72" Type="http://schemas.openxmlformats.org/officeDocument/2006/relationships/customXml" Target="../ink/ink2588.xml"/><Relationship Id="rId3" Type="http://schemas.openxmlformats.org/officeDocument/2006/relationships/image" Target="../media/image406.png"/><Relationship Id="rId12" Type="http://schemas.openxmlformats.org/officeDocument/2006/relationships/customXml" Target="../ink/ink2556.xml"/><Relationship Id="rId17" Type="http://schemas.openxmlformats.org/officeDocument/2006/relationships/image" Target="../media/image412.png"/><Relationship Id="rId25" Type="http://schemas.openxmlformats.org/officeDocument/2006/relationships/image" Target="../media/image415.png"/><Relationship Id="rId33" Type="http://schemas.openxmlformats.org/officeDocument/2006/relationships/customXml" Target="../ink/ink2568.xml"/><Relationship Id="rId38" Type="http://schemas.openxmlformats.org/officeDocument/2006/relationships/customXml" Target="../ink/ink2571.xml"/><Relationship Id="rId46" Type="http://schemas.openxmlformats.org/officeDocument/2006/relationships/customXml" Target="../ink/ink2575.xml"/><Relationship Id="rId59" Type="http://schemas.openxmlformats.org/officeDocument/2006/relationships/image" Target="../media/image430.png"/><Relationship Id="rId67" Type="http://schemas.openxmlformats.org/officeDocument/2006/relationships/image" Target="../media/image434.png"/><Relationship Id="rId20" Type="http://schemas.openxmlformats.org/officeDocument/2006/relationships/image" Target="../media/image413.png"/><Relationship Id="rId41" Type="http://schemas.openxmlformats.org/officeDocument/2006/relationships/image" Target="../media/image421.png"/><Relationship Id="rId54" Type="http://schemas.openxmlformats.org/officeDocument/2006/relationships/customXml" Target="../ink/ink2579.xml"/><Relationship Id="rId62" Type="http://schemas.openxmlformats.org/officeDocument/2006/relationships/customXml" Target="../ink/ink2583.xml"/><Relationship Id="rId70" Type="http://schemas.openxmlformats.org/officeDocument/2006/relationships/customXml" Target="../ink/ink2587.xml"/><Relationship Id="rId75" Type="http://schemas.openxmlformats.org/officeDocument/2006/relationships/image" Target="../media/image43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53.xml"/><Relationship Id="rId15" Type="http://schemas.openxmlformats.org/officeDocument/2006/relationships/image" Target="../media/image411.png"/><Relationship Id="rId23" Type="http://schemas.openxmlformats.org/officeDocument/2006/relationships/image" Target="../media/image414.png"/><Relationship Id="rId28" Type="http://schemas.openxmlformats.org/officeDocument/2006/relationships/customXml" Target="../ink/ink2565.xml"/><Relationship Id="rId36" Type="http://schemas.openxmlformats.org/officeDocument/2006/relationships/customXml" Target="../ink/ink2570.xml"/><Relationship Id="rId49" Type="http://schemas.openxmlformats.org/officeDocument/2006/relationships/image" Target="../media/image425.png"/><Relationship Id="rId57" Type="http://schemas.openxmlformats.org/officeDocument/2006/relationships/image" Target="../media/image429.png"/><Relationship Id="rId10" Type="http://schemas.openxmlformats.org/officeDocument/2006/relationships/customXml" Target="../ink/ink2555.xml"/><Relationship Id="rId31" Type="http://schemas.openxmlformats.org/officeDocument/2006/relationships/customXml" Target="../ink/ink2567.xml"/><Relationship Id="rId44" Type="http://schemas.openxmlformats.org/officeDocument/2006/relationships/customXml" Target="../ink/ink2574.xml"/><Relationship Id="rId52" Type="http://schemas.openxmlformats.org/officeDocument/2006/relationships/customXml" Target="../ink/ink2578.xml"/><Relationship Id="rId60" Type="http://schemas.openxmlformats.org/officeDocument/2006/relationships/customXml" Target="../ink/ink2582.xml"/><Relationship Id="rId65" Type="http://schemas.openxmlformats.org/officeDocument/2006/relationships/image" Target="../media/image433.png"/><Relationship Id="rId73" Type="http://schemas.openxmlformats.org/officeDocument/2006/relationships/image" Target="../media/image437.png"/><Relationship Id="rId4" Type="http://schemas.openxmlformats.org/officeDocument/2006/relationships/customXml" Target="../ink/ink2552.xml"/><Relationship Id="rId9" Type="http://schemas.openxmlformats.org/officeDocument/2006/relationships/image" Target="../media/image408.png"/><Relationship Id="rId13" Type="http://schemas.openxmlformats.org/officeDocument/2006/relationships/image" Target="../media/image410.png"/><Relationship Id="rId18" Type="http://schemas.openxmlformats.org/officeDocument/2006/relationships/customXml" Target="../ink/ink2559.xml"/><Relationship Id="rId39" Type="http://schemas.openxmlformats.org/officeDocument/2006/relationships/image" Target="../media/image420.png"/><Relationship Id="rId34" Type="http://schemas.openxmlformats.org/officeDocument/2006/relationships/image" Target="../media/image380.png"/><Relationship Id="rId50" Type="http://schemas.openxmlformats.org/officeDocument/2006/relationships/customXml" Target="../ink/ink2577.xml"/><Relationship Id="rId55" Type="http://schemas.openxmlformats.org/officeDocument/2006/relationships/image" Target="../media/image428.png"/><Relationship Id="rId7" Type="http://schemas.openxmlformats.org/officeDocument/2006/relationships/image" Target="../media/image5310.png"/><Relationship Id="rId71" Type="http://schemas.openxmlformats.org/officeDocument/2006/relationships/image" Target="../media/image436.png"/></Relationships>
</file>

<file path=ppt/slides/_rels/slide6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603.xml"/><Relationship Id="rId21" Type="http://schemas.openxmlformats.org/officeDocument/2006/relationships/customXml" Target="../ink/ink2600.xml"/><Relationship Id="rId42" Type="http://schemas.openxmlformats.org/officeDocument/2006/relationships/customXml" Target="../ink/ink2612.xml"/><Relationship Id="rId47" Type="http://schemas.openxmlformats.org/officeDocument/2006/relationships/image" Target="../media/image424.png"/><Relationship Id="rId63" Type="http://schemas.openxmlformats.org/officeDocument/2006/relationships/image" Target="../media/image432.png"/><Relationship Id="rId68" Type="http://schemas.openxmlformats.org/officeDocument/2006/relationships/customXml" Target="../ink/ink2625.xml"/><Relationship Id="rId16" Type="http://schemas.openxmlformats.org/officeDocument/2006/relationships/customXml" Target="../ink/ink2597.xml"/><Relationship Id="rId11" Type="http://schemas.openxmlformats.org/officeDocument/2006/relationships/image" Target="../media/image409.png"/><Relationship Id="rId24" Type="http://schemas.openxmlformats.org/officeDocument/2006/relationships/customXml" Target="../ink/ink2602.xml"/><Relationship Id="rId32" Type="http://schemas.openxmlformats.org/officeDocument/2006/relationships/image" Target="../media/image418.png"/><Relationship Id="rId37" Type="http://schemas.openxmlformats.org/officeDocument/2006/relationships/image" Target="../media/image419.png"/><Relationship Id="rId40" Type="http://schemas.openxmlformats.org/officeDocument/2006/relationships/customXml" Target="../ink/ink2611.xml"/><Relationship Id="rId45" Type="http://schemas.openxmlformats.org/officeDocument/2006/relationships/image" Target="../media/image423.png"/><Relationship Id="rId53" Type="http://schemas.openxmlformats.org/officeDocument/2006/relationships/image" Target="../media/image427.png"/><Relationship Id="rId58" Type="http://schemas.openxmlformats.org/officeDocument/2006/relationships/customXml" Target="../ink/ink2620.xml"/><Relationship Id="rId66" Type="http://schemas.openxmlformats.org/officeDocument/2006/relationships/customXml" Target="../ink/ink2624.xml"/><Relationship Id="rId74" Type="http://schemas.openxmlformats.org/officeDocument/2006/relationships/customXml" Target="../ink/ink2628.xml"/><Relationship Id="rId5" Type="http://schemas.openxmlformats.org/officeDocument/2006/relationships/image" Target="../media/image407.png"/><Relationship Id="rId61" Type="http://schemas.openxmlformats.org/officeDocument/2006/relationships/image" Target="../media/image431.png"/><Relationship Id="rId19" Type="http://schemas.openxmlformats.org/officeDocument/2006/relationships/customXml" Target="../ink/ink2599.xml"/><Relationship Id="rId14" Type="http://schemas.openxmlformats.org/officeDocument/2006/relationships/customXml" Target="../ink/ink2596.xml"/><Relationship Id="rId22" Type="http://schemas.openxmlformats.org/officeDocument/2006/relationships/customXml" Target="../ink/ink2601.xml"/><Relationship Id="rId27" Type="http://schemas.openxmlformats.org/officeDocument/2006/relationships/image" Target="../media/image416.png"/><Relationship Id="rId30" Type="http://schemas.openxmlformats.org/officeDocument/2006/relationships/image" Target="../media/image417.png"/><Relationship Id="rId35" Type="http://schemas.openxmlformats.org/officeDocument/2006/relationships/customXml" Target="../ink/ink2608.xml"/><Relationship Id="rId43" Type="http://schemas.openxmlformats.org/officeDocument/2006/relationships/image" Target="../media/image422.png"/><Relationship Id="rId48" Type="http://schemas.openxmlformats.org/officeDocument/2006/relationships/customXml" Target="../ink/ink2615.xml"/><Relationship Id="rId56" Type="http://schemas.openxmlformats.org/officeDocument/2006/relationships/customXml" Target="../ink/ink2619.xml"/><Relationship Id="rId64" Type="http://schemas.openxmlformats.org/officeDocument/2006/relationships/customXml" Target="../ink/ink2623.xml"/><Relationship Id="rId69" Type="http://schemas.openxmlformats.org/officeDocument/2006/relationships/image" Target="../media/image435.png"/><Relationship Id="rId77" Type="http://schemas.openxmlformats.org/officeDocument/2006/relationships/image" Target="../media/image439.png"/><Relationship Id="rId8" Type="http://schemas.openxmlformats.org/officeDocument/2006/relationships/customXml" Target="../ink/ink2593.xml"/><Relationship Id="rId51" Type="http://schemas.openxmlformats.org/officeDocument/2006/relationships/image" Target="../media/image426.png"/><Relationship Id="rId72" Type="http://schemas.openxmlformats.org/officeDocument/2006/relationships/customXml" Target="../ink/ink2627.xml"/><Relationship Id="rId3" Type="http://schemas.openxmlformats.org/officeDocument/2006/relationships/image" Target="../media/image406.png"/><Relationship Id="rId12" Type="http://schemas.openxmlformats.org/officeDocument/2006/relationships/customXml" Target="../ink/ink2595.xml"/><Relationship Id="rId17" Type="http://schemas.openxmlformats.org/officeDocument/2006/relationships/image" Target="../media/image412.png"/><Relationship Id="rId25" Type="http://schemas.openxmlformats.org/officeDocument/2006/relationships/image" Target="../media/image415.png"/><Relationship Id="rId33" Type="http://schemas.openxmlformats.org/officeDocument/2006/relationships/customXml" Target="../ink/ink2607.xml"/><Relationship Id="rId38" Type="http://schemas.openxmlformats.org/officeDocument/2006/relationships/customXml" Target="../ink/ink2610.xml"/><Relationship Id="rId46" Type="http://schemas.openxmlformats.org/officeDocument/2006/relationships/customXml" Target="../ink/ink2614.xml"/><Relationship Id="rId59" Type="http://schemas.openxmlformats.org/officeDocument/2006/relationships/image" Target="../media/image430.png"/><Relationship Id="rId67" Type="http://schemas.openxmlformats.org/officeDocument/2006/relationships/image" Target="../media/image434.png"/><Relationship Id="rId20" Type="http://schemas.openxmlformats.org/officeDocument/2006/relationships/image" Target="../media/image413.png"/><Relationship Id="rId41" Type="http://schemas.openxmlformats.org/officeDocument/2006/relationships/image" Target="../media/image421.png"/><Relationship Id="rId54" Type="http://schemas.openxmlformats.org/officeDocument/2006/relationships/customXml" Target="../ink/ink2618.xml"/><Relationship Id="rId62" Type="http://schemas.openxmlformats.org/officeDocument/2006/relationships/customXml" Target="../ink/ink2622.xml"/><Relationship Id="rId70" Type="http://schemas.openxmlformats.org/officeDocument/2006/relationships/customXml" Target="../ink/ink2626.xml"/><Relationship Id="rId75" Type="http://schemas.openxmlformats.org/officeDocument/2006/relationships/image" Target="../media/image43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92.xml"/><Relationship Id="rId15" Type="http://schemas.openxmlformats.org/officeDocument/2006/relationships/image" Target="../media/image411.png"/><Relationship Id="rId23" Type="http://schemas.openxmlformats.org/officeDocument/2006/relationships/image" Target="../media/image414.png"/><Relationship Id="rId28" Type="http://schemas.openxmlformats.org/officeDocument/2006/relationships/customXml" Target="../ink/ink2604.xml"/><Relationship Id="rId36" Type="http://schemas.openxmlformats.org/officeDocument/2006/relationships/customXml" Target="../ink/ink2609.xml"/><Relationship Id="rId49" Type="http://schemas.openxmlformats.org/officeDocument/2006/relationships/image" Target="../media/image425.png"/><Relationship Id="rId57" Type="http://schemas.openxmlformats.org/officeDocument/2006/relationships/image" Target="../media/image429.png"/><Relationship Id="rId10" Type="http://schemas.openxmlformats.org/officeDocument/2006/relationships/customXml" Target="../ink/ink2594.xml"/><Relationship Id="rId31" Type="http://schemas.openxmlformats.org/officeDocument/2006/relationships/customXml" Target="../ink/ink2606.xml"/><Relationship Id="rId44" Type="http://schemas.openxmlformats.org/officeDocument/2006/relationships/customXml" Target="../ink/ink2613.xml"/><Relationship Id="rId52" Type="http://schemas.openxmlformats.org/officeDocument/2006/relationships/customXml" Target="../ink/ink2617.xml"/><Relationship Id="rId60" Type="http://schemas.openxmlformats.org/officeDocument/2006/relationships/customXml" Target="../ink/ink2621.xml"/><Relationship Id="rId65" Type="http://schemas.openxmlformats.org/officeDocument/2006/relationships/image" Target="../media/image433.png"/><Relationship Id="rId73" Type="http://schemas.openxmlformats.org/officeDocument/2006/relationships/image" Target="../media/image437.png"/><Relationship Id="rId4" Type="http://schemas.openxmlformats.org/officeDocument/2006/relationships/customXml" Target="../ink/ink2591.xml"/><Relationship Id="rId9" Type="http://schemas.openxmlformats.org/officeDocument/2006/relationships/image" Target="../media/image408.png"/><Relationship Id="rId13" Type="http://schemas.openxmlformats.org/officeDocument/2006/relationships/image" Target="../media/image410.png"/><Relationship Id="rId18" Type="http://schemas.openxmlformats.org/officeDocument/2006/relationships/customXml" Target="../ink/ink2598.xml"/><Relationship Id="rId39" Type="http://schemas.openxmlformats.org/officeDocument/2006/relationships/image" Target="../media/image420.png"/><Relationship Id="rId34" Type="http://schemas.openxmlformats.org/officeDocument/2006/relationships/image" Target="../media/image380.png"/><Relationship Id="rId50" Type="http://schemas.openxmlformats.org/officeDocument/2006/relationships/customXml" Target="../ink/ink2616.xml"/><Relationship Id="rId55" Type="http://schemas.openxmlformats.org/officeDocument/2006/relationships/image" Target="../media/image428.png"/><Relationship Id="rId76" Type="http://schemas.openxmlformats.org/officeDocument/2006/relationships/customXml" Target="../ink/ink2629.xml"/><Relationship Id="rId7" Type="http://schemas.openxmlformats.org/officeDocument/2006/relationships/image" Target="../media/image5310.png"/><Relationship Id="rId71" Type="http://schemas.openxmlformats.org/officeDocument/2006/relationships/image" Target="../media/image436.png"/><Relationship Id="rId2" Type="http://schemas.openxmlformats.org/officeDocument/2006/relationships/customXml" Target="../ink/ink2590.xml"/><Relationship Id="rId29" Type="http://schemas.openxmlformats.org/officeDocument/2006/relationships/customXml" Target="../ink/ink2605.xml"/></Relationships>
</file>

<file path=ppt/slides/_rels/slide6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643.xml"/><Relationship Id="rId21" Type="http://schemas.openxmlformats.org/officeDocument/2006/relationships/customXml" Target="../ink/ink2640.xml"/><Relationship Id="rId42" Type="http://schemas.openxmlformats.org/officeDocument/2006/relationships/customXml" Target="../ink/ink2652.xml"/><Relationship Id="rId47" Type="http://schemas.openxmlformats.org/officeDocument/2006/relationships/image" Target="../media/image424.png"/><Relationship Id="rId63" Type="http://schemas.openxmlformats.org/officeDocument/2006/relationships/image" Target="../media/image432.png"/><Relationship Id="rId68" Type="http://schemas.openxmlformats.org/officeDocument/2006/relationships/customXml" Target="../ink/ink2665.xml"/><Relationship Id="rId84" Type="http://schemas.openxmlformats.org/officeDocument/2006/relationships/customXml" Target="../ink/ink2673.xml"/><Relationship Id="rId89" Type="http://schemas.openxmlformats.org/officeDocument/2006/relationships/image" Target="../media/image445.png"/><Relationship Id="rId16" Type="http://schemas.openxmlformats.org/officeDocument/2006/relationships/customXml" Target="../ink/ink2637.xml"/><Relationship Id="rId11" Type="http://schemas.openxmlformats.org/officeDocument/2006/relationships/image" Target="../media/image409.png"/><Relationship Id="rId32" Type="http://schemas.openxmlformats.org/officeDocument/2006/relationships/image" Target="../media/image418.png"/><Relationship Id="rId37" Type="http://schemas.openxmlformats.org/officeDocument/2006/relationships/image" Target="../media/image419.png"/><Relationship Id="rId53" Type="http://schemas.openxmlformats.org/officeDocument/2006/relationships/image" Target="../media/image427.png"/><Relationship Id="rId58" Type="http://schemas.openxmlformats.org/officeDocument/2006/relationships/customXml" Target="../ink/ink2660.xml"/><Relationship Id="rId74" Type="http://schemas.openxmlformats.org/officeDocument/2006/relationships/customXml" Target="../ink/ink2668.xml"/><Relationship Id="rId79" Type="http://schemas.openxmlformats.org/officeDocument/2006/relationships/image" Target="../media/image440.png"/><Relationship Id="rId5" Type="http://schemas.openxmlformats.org/officeDocument/2006/relationships/image" Target="../media/image407.png"/><Relationship Id="rId90" Type="http://schemas.openxmlformats.org/officeDocument/2006/relationships/customXml" Target="../ink/ink2676.xml"/><Relationship Id="rId95" Type="http://schemas.openxmlformats.org/officeDocument/2006/relationships/image" Target="../media/image448.png"/><Relationship Id="rId22" Type="http://schemas.openxmlformats.org/officeDocument/2006/relationships/customXml" Target="../ink/ink2641.xml"/><Relationship Id="rId27" Type="http://schemas.openxmlformats.org/officeDocument/2006/relationships/image" Target="../media/image416.png"/><Relationship Id="rId43" Type="http://schemas.openxmlformats.org/officeDocument/2006/relationships/image" Target="../media/image422.png"/><Relationship Id="rId48" Type="http://schemas.openxmlformats.org/officeDocument/2006/relationships/customXml" Target="../ink/ink2655.xml"/><Relationship Id="rId64" Type="http://schemas.openxmlformats.org/officeDocument/2006/relationships/customXml" Target="../ink/ink2663.xml"/><Relationship Id="rId69" Type="http://schemas.openxmlformats.org/officeDocument/2006/relationships/image" Target="../media/image435.png"/><Relationship Id="rId80" Type="http://schemas.openxmlformats.org/officeDocument/2006/relationships/customXml" Target="../ink/ink2671.xml"/><Relationship Id="rId85" Type="http://schemas.openxmlformats.org/officeDocument/2006/relationships/image" Target="../media/image443.png"/><Relationship Id="rId3" Type="http://schemas.openxmlformats.org/officeDocument/2006/relationships/image" Target="../media/image406.png"/><Relationship Id="rId12" Type="http://schemas.openxmlformats.org/officeDocument/2006/relationships/customXml" Target="../ink/ink2635.xml"/><Relationship Id="rId17" Type="http://schemas.openxmlformats.org/officeDocument/2006/relationships/image" Target="../media/image412.png"/><Relationship Id="rId25" Type="http://schemas.openxmlformats.org/officeDocument/2006/relationships/image" Target="../media/image415.png"/><Relationship Id="rId33" Type="http://schemas.openxmlformats.org/officeDocument/2006/relationships/customXml" Target="../ink/ink2647.xml"/><Relationship Id="rId38" Type="http://schemas.openxmlformats.org/officeDocument/2006/relationships/customXml" Target="../ink/ink2650.xml"/><Relationship Id="rId46" Type="http://schemas.openxmlformats.org/officeDocument/2006/relationships/customXml" Target="../ink/ink2654.xml"/><Relationship Id="rId59" Type="http://schemas.openxmlformats.org/officeDocument/2006/relationships/image" Target="../media/image430.png"/><Relationship Id="rId67" Type="http://schemas.openxmlformats.org/officeDocument/2006/relationships/image" Target="../media/image434.png"/><Relationship Id="rId20" Type="http://schemas.openxmlformats.org/officeDocument/2006/relationships/image" Target="../media/image413.png"/><Relationship Id="rId41" Type="http://schemas.openxmlformats.org/officeDocument/2006/relationships/image" Target="../media/image421.png"/><Relationship Id="rId54" Type="http://schemas.openxmlformats.org/officeDocument/2006/relationships/customXml" Target="../ink/ink2658.xml"/><Relationship Id="rId62" Type="http://schemas.openxmlformats.org/officeDocument/2006/relationships/customXml" Target="../ink/ink2662.xml"/><Relationship Id="rId70" Type="http://schemas.openxmlformats.org/officeDocument/2006/relationships/customXml" Target="../ink/ink2666.xml"/><Relationship Id="rId75" Type="http://schemas.openxmlformats.org/officeDocument/2006/relationships/image" Target="../media/image438.png"/><Relationship Id="rId83" Type="http://schemas.openxmlformats.org/officeDocument/2006/relationships/image" Target="../media/image442.png"/><Relationship Id="rId88" Type="http://schemas.openxmlformats.org/officeDocument/2006/relationships/customXml" Target="../ink/ink2675.xml"/><Relationship Id="rId91" Type="http://schemas.openxmlformats.org/officeDocument/2006/relationships/image" Target="../media/image446.png"/><Relationship Id="rId96" Type="http://schemas.openxmlformats.org/officeDocument/2006/relationships/customXml" Target="../ink/ink267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32.xml"/><Relationship Id="rId15" Type="http://schemas.openxmlformats.org/officeDocument/2006/relationships/image" Target="../media/image411.png"/><Relationship Id="rId23" Type="http://schemas.openxmlformats.org/officeDocument/2006/relationships/image" Target="../media/image414.png"/><Relationship Id="rId28" Type="http://schemas.openxmlformats.org/officeDocument/2006/relationships/customXml" Target="../ink/ink2644.xml"/><Relationship Id="rId36" Type="http://schemas.openxmlformats.org/officeDocument/2006/relationships/customXml" Target="../ink/ink2649.xml"/><Relationship Id="rId49" Type="http://schemas.openxmlformats.org/officeDocument/2006/relationships/image" Target="../media/image425.png"/><Relationship Id="rId57" Type="http://schemas.openxmlformats.org/officeDocument/2006/relationships/image" Target="../media/image429.png"/><Relationship Id="rId10" Type="http://schemas.openxmlformats.org/officeDocument/2006/relationships/customXml" Target="../ink/ink2634.xml"/><Relationship Id="rId31" Type="http://schemas.openxmlformats.org/officeDocument/2006/relationships/customXml" Target="../ink/ink2646.xml"/><Relationship Id="rId44" Type="http://schemas.openxmlformats.org/officeDocument/2006/relationships/customXml" Target="../ink/ink2653.xml"/><Relationship Id="rId52" Type="http://schemas.openxmlformats.org/officeDocument/2006/relationships/customXml" Target="../ink/ink2657.xml"/><Relationship Id="rId60" Type="http://schemas.openxmlformats.org/officeDocument/2006/relationships/customXml" Target="../ink/ink2661.xml"/><Relationship Id="rId65" Type="http://schemas.openxmlformats.org/officeDocument/2006/relationships/image" Target="../media/image433.png"/><Relationship Id="rId73" Type="http://schemas.openxmlformats.org/officeDocument/2006/relationships/image" Target="../media/image437.png"/><Relationship Id="rId78" Type="http://schemas.openxmlformats.org/officeDocument/2006/relationships/customXml" Target="../ink/ink2670.xml"/><Relationship Id="rId81" Type="http://schemas.openxmlformats.org/officeDocument/2006/relationships/image" Target="../media/image441.png"/><Relationship Id="rId86" Type="http://schemas.openxmlformats.org/officeDocument/2006/relationships/customXml" Target="../ink/ink2674.xml"/><Relationship Id="rId94" Type="http://schemas.openxmlformats.org/officeDocument/2006/relationships/customXml" Target="../ink/ink2678.xml"/><Relationship Id="rId4" Type="http://schemas.openxmlformats.org/officeDocument/2006/relationships/customXml" Target="../ink/ink2631.xml"/><Relationship Id="rId9" Type="http://schemas.openxmlformats.org/officeDocument/2006/relationships/image" Target="../media/image408.png"/><Relationship Id="rId13" Type="http://schemas.openxmlformats.org/officeDocument/2006/relationships/image" Target="../media/image410.png"/><Relationship Id="rId18" Type="http://schemas.openxmlformats.org/officeDocument/2006/relationships/customXml" Target="../ink/ink2638.xml"/><Relationship Id="rId39" Type="http://schemas.openxmlformats.org/officeDocument/2006/relationships/image" Target="../media/image420.png"/><Relationship Id="rId34" Type="http://schemas.openxmlformats.org/officeDocument/2006/relationships/image" Target="../media/image380.png"/><Relationship Id="rId50" Type="http://schemas.openxmlformats.org/officeDocument/2006/relationships/customXml" Target="../ink/ink2656.xml"/><Relationship Id="rId55" Type="http://schemas.openxmlformats.org/officeDocument/2006/relationships/image" Target="../media/image428.png"/><Relationship Id="rId76" Type="http://schemas.openxmlformats.org/officeDocument/2006/relationships/customXml" Target="../ink/ink2669.xml"/><Relationship Id="rId97" Type="http://schemas.openxmlformats.org/officeDocument/2006/relationships/image" Target="../media/image449.png"/><Relationship Id="rId7" Type="http://schemas.openxmlformats.org/officeDocument/2006/relationships/image" Target="../media/image5310.png"/><Relationship Id="rId71" Type="http://schemas.openxmlformats.org/officeDocument/2006/relationships/image" Target="../media/image436.png"/><Relationship Id="rId92" Type="http://schemas.openxmlformats.org/officeDocument/2006/relationships/customXml" Target="../ink/ink2677.xml"/><Relationship Id="rId2" Type="http://schemas.openxmlformats.org/officeDocument/2006/relationships/customXml" Target="../ink/ink2630.xml"/><Relationship Id="rId29" Type="http://schemas.openxmlformats.org/officeDocument/2006/relationships/customXml" Target="../ink/ink2645.xml"/><Relationship Id="rId24" Type="http://schemas.openxmlformats.org/officeDocument/2006/relationships/customXml" Target="../ink/ink2642.xml"/><Relationship Id="rId40" Type="http://schemas.openxmlformats.org/officeDocument/2006/relationships/customXml" Target="../ink/ink2651.xml"/><Relationship Id="rId45" Type="http://schemas.openxmlformats.org/officeDocument/2006/relationships/image" Target="../media/image423.png"/><Relationship Id="rId66" Type="http://schemas.openxmlformats.org/officeDocument/2006/relationships/customXml" Target="../ink/ink2664.xml"/><Relationship Id="rId87" Type="http://schemas.openxmlformats.org/officeDocument/2006/relationships/image" Target="../media/image444.png"/><Relationship Id="rId61" Type="http://schemas.openxmlformats.org/officeDocument/2006/relationships/image" Target="../media/image431.png"/><Relationship Id="rId82" Type="http://schemas.openxmlformats.org/officeDocument/2006/relationships/customXml" Target="../ink/ink2672.xml"/><Relationship Id="rId19" Type="http://schemas.openxmlformats.org/officeDocument/2006/relationships/customXml" Target="../ink/ink2639.xml"/><Relationship Id="rId14" Type="http://schemas.openxmlformats.org/officeDocument/2006/relationships/customXml" Target="../ink/ink2636.xml"/><Relationship Id="rId30" Type="http://schemas.openxmlformats.org/officeDocument/2006/relationships/image" Target="../media/image417.png"/><Relationship Id="rId35" Type="http://schemas.openxmlformats.org/officeDocument/2006/relationships/customXml" Target="../ink/ink2648.xml"/><Relationship Id="rId56" Type="http://schemas.openxmlformats.org/officeDocument/2006/relationships/customXml" Target="../ink/ink2659.xml"/><Relationship Id="rId77" Type="http://schemas.openxmlformats.org/officeDocument/2006/relationships/image" Target="../media/image439.png"/><Relationship Id="rId8" Type="http://schemas.openxmlformats.org/officeDocument/2006/relationships/customXml" Target="../ink/ink2633.xml"/><Relationship Id="rId51" Type="http://schemas.openxmlformats.org/officeDocument/2006/relationships/image" Target="../media/image426.png"/><Relationship Id="rId72" Type="http://schemas.openxmlformats.org/officeDocument/2006/relationships/customXml" Target="../ink/ink2667.xml"/><Relationship Id="rId93" Type="http://schemas.openxmlformats.org/officeDocument/2006/relationships/image" Target="../media/image447.png"/></Relationships>
</file>

<file path=ppt/slides/_rels/slide6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693.xml"/><Relationship Id="rId117" Type="http://schemas.openxmlformats.org/officeDocument/2006/relationships/image" Target="../media/image458.png"/><Relationship Id="rId21" Type="http://schemas.openxmlformats.org/officeDocument/2006/relationships/customXml" Target="../ink/ink2690.xml"/><Relationship Id="rId42" Type="http://schemas.openxmlformats.org/officeDocument/2006/relationships/customXml" Target="../ink/ink2702.xml"/><Relationship Id="rId47" Type="http://schemas.openxmlformats.org/officeDocument/2006/relationships/image" Target="../media/image424.png"/><Relationship Id="rId63" Type="http://schemas.openxmlformats.org/officeDocument/2006/relationships/image" Target="../media/image432.png"/><Relationship Id="rId68" Type="http://schemas.openxmlformats.org/officeDocument/2006/relationships/customXml" Target="../ink/ink2715.xml"/><Relationship Id="rId84" Type="http://schemas.openxmlformats.org/officeDocument/2006/relationships/customXml" Target="../ink/ink2723.xml"/><Relationship Id="rId89" Type="http://schemas.openxmlformats.org/officeDocument/2006/relationships/image" Target="../media/image445.png"/><Relationship Id="rId112" Type="http://schemas.openxmlformats.org/officeDocument/2006/relationships/customXml" Target="../ink/ink2737.xml"/><Relationship Id="rId16" Type="http://schemas.openxmlformats.org/officeDocument/2006/relationships/customXml" Target="../ink/ink2687.xml"/><Relationship Id="rId107" Type="http://schemas.openxmlformats.org/officeDocument/2006/relationships/image" Target="../media/image454.png"/><Relationship Id="rId11" Type="http://schemas.openxmlformats.org/officeDocument/2006/relationships/image" Target="../media/image409.png"/><Relationship Id="rId32" Type="http://schemas.openxmlformats.org/officeDocument/2006/relationships/image" Target="../media/image418.png"/><Relationship Id="rId37" Type="http://schemas.openxmlformats.org/officeDocument/2006/relationships/image" Target="../media/image419.png"/><Relationship Id="rId53" Type="http://schemas.openxmlformats.org/officeDocument/2006/relationships/image" Target="../media/image427.png"/><Relationship Id="rId58" Type="http://schemas.openxmlformats.org/officeDocument/2006/relationships/customXml" Target="../ink/ink2710.xml"/><Relationship Id="rId74" Type="http://schemas.openxmlformats.org/officeDocument/2006/relationships/customXml" Target="../ink/ink2718.xml"/><Relationship Id="rId79" Type="http://schemas.openxmlformats.org/officeDocument/2006/relationships/image" Target="../media/image440.png"/><Relationship Id="rId102" Type="http://schemas.openxmlformats.org/officeDocument/2006/relationships/customXml" Target="../ink/ink2732.xml"/><Relationship Id="rId123" Type="http://schemas.openxmlformats.org/officeDocument/2006/relationships/customXml" Target="../ink/ink2743.xml"/><Relationship Id="rId5" Type="http://schemas.openxmlformats.org/officeDocument/2006/relationships/image" Target="../media/image407.png"/><Relationship Id="rId90" Type="http://schemas.openxmlformats.org/officeDocument/2006/relationships/customXml" Target="../ink/ink2726.xml"/><Relationship Id="rId95" Type="http://schemas.openxmlformats.org/officeDocument/2006/relationships/image" Target="../media/image448.png"/><Relationship Id="rId22" Type="http://schemas.openxmlformats.org/officeDocument/2006/relationships/customXml" Target="../ink/ink2691.xml"/><Relationship Id="rId27" Type="http://schemas.openxmlformats.org/officeDocument/2006/relationships/image" Target="../media/image416.png"/><Relationship Id="rId43" Type="http://schemas.openxmlformats.org/officeDocument/2006/relationships/image" Target="../media/image422.png"/><Relationship Id="rId48" Type="http://schemas.openxmlformats.org/officeDocument/2006/relationships/customXml" Target="../ink/ink2705.xml"/><Relationship Id="rId64" Type="http://schemas.openxmlformats.org/officeDocument/2006/relationships/customXml" Target="../ink/ink2713.xml"/><Relationship Id="rId69" Type="http://schemas.openxmlformats.org/officeDocument/2006/relationships/image" Target="../media/image435.png"/><Relationship Id="rId113" Type="http://schemas.openxmlformats.org/officeDocument/2006/relationships/image" Target="../media/image457.png"/><Relationship Id="rId118" Type="http://schemas.openxmlformats.org/officeDocument/2006/relationships/customXml" Target="../ink/ink2740.xml"/><Relationship Id="rId80" Type="http://schemas.openxmlformats.org/officeDocument/2006/relationships/customXml" Target="../ink/ink2721.xml"/><Relationship Id="rId85" Type="http://schemas.openxmlformats.org/officeDocument/2006/relationships/image" Target="../media/image443.png"/><Relationship Id="rId12" Type="http://schemas.openxmlformats.org/officeDocument/2006/relationships/customXml" Target="../ink/ink2685.xml"/><Relationship Id="rId17" Type="http://schemas.openxmlformats.org/officeDocument/2006/relationships/image" Target="../media/image412.png"/><Relationship Id="rId33" Type="http://schemas.openxmlformats.org/officeDocument/2006/relationships/customXml" Target="../ink/ink2697.xml"/><Relationship Id="rId38" Type="http://schemas.openxmlformats.org/officeDocument/2006/relationships/customXml" Target="../ink/ink2700.xml"/><Relationship Id="rId59" Type="http://schemas.openxmlformats.org/officeDocument/2006/relationships/image" Target="../media/image430.png"/><Relationship Id="rId103" Type="http://schemas.openxmlformats.org/officeDocument/2006/relationships/image" Target="../media/image452.png"/><Relationship Id="rId108" Type="http://schemas.openxmlformats.org/officeDocument/2006/relationships/customXml" Target="../ink/ink2735.xml"/><Relationship Id="rId124" Type="http://schemas.openxmlformats.org/officeDocument/2006/relationships/image" Target="../media/image461.png"/><Relationship Id="rId54" Type="http://schemas.openxmlformats.org/officeDocument/2006/relationships/customXml" Target="../ink/ink2708.xml"/><Relationship Id="rId70" Type="http://schemas.openxmlformats.org/officeDocument/2006/relationships/customXml" Target="../ink/ink2716.xml"/><Relationship Id="rId75" Type="http://schemas.openxmlformats.org/officeDocument/2006/relationships/image" Target="../media/image438.png"/><Relationship Id="rId91" Type="http://schemas.openxmlformats.org/officeDocument/2006/relationships/image" Target="../media/image446.png"/><Relationship Id="rId96" Type="http://schemas.openxmlformats.org/officeDocument/2006/relationships/customXml" Target="../ink/ink272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82.xml"/><Relationship Id="rId23" Type="http://schemas.openxmlformats.org/officeDocument/2006/relationships/image" Target="../media/image414.png"/><Relationship Id="rId28" Type="http://schemas.openxmlformats.org/officeDocument/2006/relationships/customXml" Target="../ink/ink2694.xml"/><Relationship Id="rId49" Type="http://schemas.openxmlformats.org/officeDocument/2006/relationships/image" Target="../media/image425.png"/><Relationship Id="rId114" Type="http://schemas.openxmlformats.org/officeDocument/2006/relationships/customXml" Target="../ink/ink2738.xml"/><Relationship Id="rId119" Type="http://schemas.openxmlformats.org/officeDocument/2006/relationships/customXml" Target="../ink/ink2741.xml"/><Relationship Id="rId44" Type="http://schemas.openxmlformats.org/officeDocument/2006/relationships/customXml" Target="../ink/ink2703.xml"/><Relationship Id="rId60" Type="http://schemas.openxmlformats.org/officeDocument/2006/relationships/customXml" Target="../ink/ink2711.xml"/><Relationship Id="rId65" Type="http://schemas.openxmlformats.org/officeDocument/2006/relationships/image" Target="../media/image433.png"/><Relationship Id="rId81" Type="http://schemas.openxmlformats.org/officeDocument/2006/relationships/image" Target="../media/image441.png"/><Relationship Id="rId86" Type="http://schemas.openxmlformats.org/officeDocument/2006/relationships/customXml" Target="../ink/ink2724.xml"/><Relationship Id="rId13" Type="http://schemas.openxmlformats.org/officeDocument/2006/relationships/image" Target="../media/image410.png"/><Relationship Id="rId18" Type="http://schemas.openxmlformats.org/officeDocument/2006/relationships/customXml" Target="../ink/ink2688.xml"/><Relationship Id="rId39" Type="http://schemas.openxmlformats.org/officeDocument/2006/relationships/image" Target="../media/image420.png"/><Relationship Id="rId109" Type="http://schemas.openxmlformats.org/officeDocument/2006/relationships/image" Target="../media/image455.png"/><Relationship Id="rId34" Type="http://schemas.openxmlformats.org/officeDocument/2006/relationships/image" Target="../media/image380.png"/><Relationship Id="rId50" Type="http://schemas.openxmlformats.org/officeDocument/2006/relationships/customXml" Target="../ink/ink2706.xml"/><Relationship Id="rId55" Type="http://schemas.openxmlformats.org/officeDocument/2006/relationships/image" Target="../media/image428.png"/><Relationship Id="rId76" Type="http://schemas.openxmlformats.org/officeDocument/2006/relationships/customXml" Target="../ink/ink2719.xml"/><Relationship Id="rId97" Type="http://schemas.openxmlformats.org/officeDocument/2006/relationships/image" Target="../media/image449.png"/><Relationship Id="rId104" Type="http://schemas.openxmlformats.org/officeDocument/2006/relationships/customXml" Target="../ink/ink2733.xml"/><Relationship Id="rId120" Type="http://schemas.openxmlformats.org/officeDocument/2006/relationships/image" Target="../media/image459.png"/><Relationship Id="rId125" Type="http://schemas.openxmlformats.org/officeDocument/2006/relationships/customXml" Target="../ink/ink2744.xml"/><Relationship Id="rId7" Type="http://schemas.openxmlformats.org/officeDocument/2006/relationships/image" Target="../media/image5310.png"/><Relationship Id="rId71" Type="http://schemas.openxmlformats.org/officeDocument/2006/relationships/image" Target="../media/image436.png"/><Relationship Id="rId92" Type="http://schemas.openxmlformats.org/officeDocument/2006/relationships/customXml" Target="../ink/ink2727.xml"/><Relationship Id="rId2" Type="http://schemas.openxmlformats.org/officeDocument/2006/relationships/customXml" Target="../ink/ink2680.xml"/><Relationship Id="rId29" Type="http://schemas.openxmlformats.org/officeDocument/2006/relationships/customXml" Target="../ink/ink2695.xml"/><Relationship Id="rId24" Type="http://schemas.openxmlformats.org/officeDocument/2006/relationships/customXml" Target="../ink/ink2692.xml"/><Relationship Id="rId40" Type="http://schemas.openxmlformats.org/officeDocument/2006/relationships/customXml" Target="../ink/ink2701.xml"/><Relationship Id="rId45" Type="http://schemas.openxmlformats.org/officeDocument/2006/relationships/image" Target="../media/image423.png"/><Relationship Id="rId66" Type="http://schemas.openxmlformats.org/officeDocument/2006/relationships/customXml" Target="../ink/ink2714.xml"/><Relationship Id="rId87" Type="http://schemas.openxmlformats.org/officeDocument/2006/relationships/image" Target="../media/image444.png"/><Relationship Id="rId110" Type="http://schemas.openxmlformats.org/officeDocument/2006/relationships/customXml" Target="../ink/ink2736.xml"/><Relationship Id="rId115" Type="http://schemas.openxmlformats.org/officeDocument/2006/relationships/image" Target="../media/image104.png"/><Relationship Id="rId61" Type="http://schemas.openxmlformats.org/officeDocument/2006/relationships/image" Target="../media/image431.png"/><Relationship Id="rId82" Type="http://schemas.openxmlformats.org/officeDocument/2006/relationships/customXml" Target="../ink/ink2722.xml"/><Relationship Id="rId19" Type="http://schemas.openxmlformats.org/officeDocument/2006/relationships/customXml" Target="../ink/ink2689.xml"/><Relationship Id="rId14" Type="http://schemas.openxmlformats.org/officeDocument/2006/relationships/customXml" Target="../ink/ink2686.xml"/><Relationship Id="rId30" Type="http://schemas.openxmlformats.org/officeDocument/2006/relationships/image" Target="../media/image417.png"/><Relationship Id="rId35" Type="http://schemas.openxmlformats.org/officeDocument/2006/relationships/customXml" Target="../ink/ink2698.xml"/><Relationship Id="rId56" Type="http://schemas.openxmlformats.org/officeDocument/2006/relationships/customXml" Target="../ink/ink2709.xml"/><Relationship Id="rId77" Type="http://schemas.openxmlformats.org/officeDocument/2006/relationships/image" Target="../media/image439.png"/><Relationship Id="rId100" Type="http://schemas.openxmlformats.org/officeDocument/2006/relationships/customXml" Target="../ink/ink2731.xml"/><Relationship Id="rId105" Type="http://schemas.openxmlformats.org/officeDocument/2006/relationships/image" Target="../media/image453.png"/><Relationship Id="rId126" Type="http://schemas.openxmlformats.org/officeDocument/2006/relationships/image" Target="../media/image462.png"/><Relationship Id="rId8" Type="http://schemas.openxmlformats.org/officeDocument/2006/relationships/customXml" Target="../ink/ink2683.xml"/><Relationship Id="rId51" Type="http://schemas.openxmlformats.org/officeDocument/2006/relationships/image" Target="../media/image426.png"/><Relationship Id="rId72" Type="http://schemas.openxmlformats.org/officeDocument/2006/relationships/customXml" Target="../ink/ink2717.xml"/><Relationship Id="rId93" Type="http://schemas.openxmlformats.org/officeDocument/2006/relationships/image" Target="../media/image447.png"/><Relationship Id="rId98" Type="http://schemas.openxmlformats.org/officeDocument/2006/relationships/customXml" Target="../ink/ink2730.xml"/><Relationship Id="rId121" Type="http://schemas.openxmlformats.org/officeDocument/2006/relationships/customXml" Target="../ink/ink2742.xml"/><Relationship Id="rId3" Type="http://schemas.openxmlformats.org/officeDocument/2006/relationships/image" Target="../media/image406.png"/><Relationship Id="rId25" Type="http://schemas.openxmlformats.org/officeDocument/2006/relationships/image" Target="../media/image415.png"/><Relationship Id="rId46" Type="http://schemas.openxmlformats.org/officeDocument/2006/relationships/customXml" Target="../ink/ink2704.xml"/><Relationship Id="rId67" Type="http://schemas.openxmlformats.org/officeDocument/2006/relationships/image" Target="../media/image434.png"/><Relationship Id="rId116" Type="http://schemas.openxmlformats.org/officeDocument/2006/relationships/customXml" Target="../ink/ink2739.xml"/><Relationship Id="rId20" Type="http://schemas.openxmlformats.org/officeDocument/2006/relationships/image" Target="../media/image413.png"/><Relationship Id="rId41" Type="http://schemas.openxmlformats.org/officeDocument/2006/relationships/image" Target="../media/image421.png"/><Relationship Id="rId62" Type="http://schemas.openxmlformats.org/officeDocument/2006/relationships/customXml" Target="../ink/ink2712.xml"/><Relationship Id="rId83" Type="http://schemas.openxmlformats.org/officeDocument/2006/relationships/image" Target="../media/image442.png"/><Relationship Id="rId88" Type="http://schemas.openxmlformats.org/officeDocument/2006/relationships/customXml" Target="../ink/ink2725.xml"/><Relationship Id="rId111" Type="http://schemas.openxmlformats.org/officeDocument/2006/relationships/image" Target="../media/image456.png"/><Relationship Id="rId15" Type="http://schemas.openxmlformats.org/officeDocument/2006/relationships/image" Target="../media/image411.png"/><Relationship Id="rId36" Type="http://schemas.openxmlformats.org/officeDocument/2006/relationships/customXml" Target="../ink/ink2699.xml"/><Relationship Id="rId57" Type="http://schemas.openxmlformats.org/officeDocument/2006/relationships/image" Target="../media/image429.png"/><Relationship Id="rId106" Type="http://schemas.openxmlformats.org/officeDocument/2006/relationships/customXml" Target="../ink/ink2734.xml"/><Relationship Id="rId127" Type="http://schemas.openxmlformats.org/officeDocument/2006/relationships/customXml" Target="../ink/ink2745.xml"/><Relationship Id="rId10" Type="http://schemas.openxmlformats.org/officeDocument/2006/relationships/customXml" Target="../ink/ink2684.xml"/><Relationship Id="rId31" Type="http://schemas.openxmlformats.org/officeDocument/2006/relationships/customXml" Target="../ink/ink2696.xml"/><Relationship Id="rId52" Type="http://schemas.openxmlformats.org/officeDocument/2006/relationships/customXml" Target="../ink/ink2707.xml"/><Relationship Id="rId73" Type="http://schemas.openxmlformats.org/officeDocument/2006/relationships/image" Target="../media/image437.png"/><Relationship Id="rId78" Type="http://schemas.openxmlformats.org/officeDocument/2006/relationships/customXml" Target="../ink/ink2720.xml"/><Relationship Id="rId94" Type="http://schemas.openxmlformats.org/officeDocument/2006/relationships/customXml" Target="../ink/ink2728.xml"/><Relationship Id="rId99" Type="http://schemas.openxmlformats.org/officeDocument/2006/relationships/image" Target="../media/image450.png"/><Relationship Id="rId101" Type="http://schemas.openxmlformats.org/officeDocument/2006/relationships/image" Target="../media/image451.png"/><Relationship Id="rId122" Type="http://schemas.openxmlformats.org/officeDocument/2006/relationships/image" Target="../media/image460.png"/><Relationship Id="rId4" Type="http://schemas.openxmlformats.org/officeDocument/2006/relationships/customXml" Target="../ink/ink2681.xml"/><Relationship Id="rId9" Type="http://schemas.openxmlformats.org/officeDocument/2006/relationships/image" Target="../media/image408.png"/></Relationships>
</file>

<file path=ppt/slides/_rels/slide6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58.png"/><Relationship Id="rId21" Type="http://schemas.openxmlformats.org/officeDocument/2006/relationships/customXml" Target="../ink/ink2756.xml"/><Relationship Id="rId42" Type="http://schemas.openxmlformats.org/officeDocument/2006/relationships/customXml" Target="../ink/ink2768.xml"/><Relationship Id="rId63" Type="http://schemas.openxmlformats.org/officeDocument/2006/relationships/image" Target="../media/image432.png"/><Relationship Id="rId84" Type="http://schemas.openxmlformats.org/officeDocument/2006/relationships/customXml" Target="../ink/ink2789.xml"/><Relationship Id="rId16" Type="http://schemas.openxmlformats.org/officeDocument/2006/relationships/customXml" Target="../ink/ink2753.xml"/><Relationship Id="rId107" Type="http://schemas.openxmlformats.org/officeDocument/2006/relationships/image" Target="../media/image454.png"/><Relationship Id="rId11" Type="http://schemas.openxmlformats.org/officeDocument/2006/relationships/image" Target="../media/image409.png"/><Relationship Id="rId32" Type="http://schemas.openxmlformats.org/officeDocument/2006/relationships/image" Target="../media/image418.png"/><Relationship Id="rId37" Type="http://schemas.openxmlformats.org/officeDocument/2006/relationships/image" Target="../media/image419.png"/><Relationship Id="rId53" Type="http://schemas.openxmlformats.org/officeDocument/2006/relationships/image" Target="../media/image427.png"/><Relationship Id="rId58" Type="http://schemas.openxmlformats.org/officeDocument/2006/relationships/customXml" Target="../ink/ink2776.xml"/><Relationship Id="rId74" Type="http://schemas.openxmlformats.org/officeDocument/2006/relationships/customXml" Target="../ink/ink2784.xml"/><Relationship Id="rId79" Type="http://schemas.openxmlformats.org/officeDocument/2006/relationships/image" Target="../media/image440.png"/><Relationship Id="rId102" Type="http://schemas.openxmlformats.org/officeDocument/2006/relationships/customXml" Target="../ink/ink2798.xml"/><Relationship Id="rId123" Type="http://schemas.openxmlformats.org/officeDocument/2006/relationships/customXml" Target="../ink/ink2809.xml"/><Relationship Id="rId128" Type="http://schemas.openxmlformats.org/officeDocument/2006/relationships/customXml" Target="../ink/ink2812.xml"/><Relationship Id="rId5" Type="http://schemas.openxmlformats.org/officeDocument/2006/relationships/image" Target="../media/image407.png"/><Relationship Id="rId90" Type="http://schemas.openxmlformats.org/officeDocument/2006/relationships/customXml" Target="../ink/ink2792.xml"/><Relationship Id="rId95" Type="http://schemas.openxmlformats.org/officeDocument/2006/relationships/image" Target="../media/image448.png"/><Relationship Id="rId22" Type="http://schemas.openxmlformats.org/officeDocument/2006/relationships/customXml" Target="../ink/ink2757.xml"/><Relationship Id="rId27" Type="http://schemas.openxmlformats.org/officeDocument/2006/relationships/image" Target="../media/image416.png"/><Relationship Id="rId43" Type="http://schemas.openxmlformats.org/officeDocument/2006/relationships/image" Target="../media/image422.png"/><Relationship Id="rId48" Type="http://schemas.openxmlformats.org/officeDocument/2006/relationships/customXml" Target="../ink/ink2771.xml"/><Relationship Id="rId64" Type="http://schemas.openxmlformats.org/officeDocument/2006/relationships/customXml" Target="../ink/ink2779.xml"/><Relationship Id="rId69" Type="http://schemas.openxmlformats.org/officeDocument/2006/relationships/image" Target="../media/image435.png"/><Relationship Id="rId113" Type="http://schemas.openxmlformats.org/officeDocument/2006/relationships/image" Target="../media/image457.png"/><Relationship Id="rId118" Type="http://schemas.openxmlformats.org/officeDocument/2006/relationships/customXml" Target="../ink/ink2806.xml"/><Relationship Id="rId134" Type="http://schemas.openxmlformats.org/officeDocument/2006/relationships/customXml" Target="../ink/ink2815.xml"/><Relationship Id="rId80" Type="http://schemas.openxmlformats.org/officeDocument/2006/relationships/customXml" Target="../ink/ink2787.xml"/><Relationship Id="rId85" Type="http://schemas.openxmlformats.org/officeDocument/2006/relationships/image" Target="../media/image443.png"/><Relationship Id="rId12" Type="http://schemas.openxmlformats.org/officeDocument/2006/relationships/customXml" Target="../ink/ink2751.xml"/><Relationship Id="rId17" Type="http://schemas.openxmlformats.org/officeDocument/2006/relationships/image" Target="../media/image412.png"/><Relationship Id="rId33" Type="http://schemas.openxmlformats.org/officeDocument/2006/relationships/customXml" Target="../ink/ink2763.xml"/><Relationship Id="rId38" Type="http://schemas.openxmlformats.org/officeDocument/2006/relationships/customXml" Target="../ink/ink2766.xml"/><Relationship Id="rId59" Type="http://schemas.openxmlformats.org/officeDocument/2006/relationships/image" Target="../media/image430.png"/><Relationship Id="rId103" Type="http://schemas.openxmlformats.org/officeDocument/2006/relationships/image" Target="../media/image452.png"/><Relationship Id="rId108" Type="http://schemas.openxmlformats.org/officeDocument/2006/relationships/customXml" Target="../ink/ink2801.xml"/><Relationship Id="rId124" Type="http://schemas.openxmlformats.org/officeDocument/2006/relationships/image" Target="../media/image461.png"/><Relationship Id="rId129" Type="http://schemas.openxmlformats.org/officeDocument/2006/relationships/image" Target="../media/image463.png"/><Relationship Id="rId54" Type="http://schemas.openxmlformats.org/officeDocument/2006/relationships/customXml" Target="../ink/ink2774.xml"/><Relationship Id="rId70" Type="http://schemas.openxmlformats.org/officeDocument/2006/relationships/customXml" Target="../ink/ink2782.xml"/><Relationship Id="rId75" Type="http://schemas.openxmlformats.org/officeDocument/2006/relationships/image" Target="../media/image438.png"/><Relationship Id="rId91" Type="http://schemas.openxmlformats.org/officeDocument/2006/relationships/image" Target="../media/image446.png"/><Relationship Id="rId96" Type="http://schemas.openxmlformats.org/officeDocument/2006/relationships/customXml" Target="../ink/ink279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48.xml"/><Relationship Id="rId23" Type="http://schemas.openxmlformats.org/officeDocument/2006/relationships/image" Target="../media/image414.png"/><Relationship Id="rId28" Type="http://schemas.openxmlformats.org/officeDocument/2006/relationships/customXml" Target="../ink/ink2760.xml"/><Relationship Id="rId49" Type="http://schemas.openxmlformats.org/officeDocument/2006/relationships/image" Target="../media/image425.png"/><Relationship Id="rId114" Type="http://schemas.openxmlformats.org/officeDocument/2006/relationships/customXml" Target="../ink/ink2804.xml"/><Relationship Id="rId119" Type="http://schemas.openxmlformats.org/officeDocument/2006/relationships/customXml" Target="../ink/ink2807.xml"/><Relationship Id="rId44" Type="http://schemas.openxmlformats.org/officeDocument/2006/relationships/customXml" Target="../ink/ink2769.xml"/><Relationship Id="rId60" Type="http://schemas.openxmlformats.org/officeDocument/2006/relationships/customXml" Target="../ink/ink2777.xml"/><Relationship Id="rId65" Type="http://schemas.openxmlformats.org/officeDocument/2006/relationships/image" Target="../media/image433.png"/><Relationship Id="rId81" Type="http://schemas.openxmlformats.org/officeDocument/2006/relationships/image" Target="../media/image441.png"/><Relationship Id="rId86" Type="http://schemas.openxmlformats.org/officeDocument/2006/relationships/customXml" Target="../ink/ink2790.xml"/><Relationship Id="rId130" Type="http://schemas.openxmlformats.org/officeDocument/2006/relationships/customXml" Target="../ink/ink2813.xml"/><Relationship Id="rId135" Type="http://schemas.openxmlformats.org/officeDocument/2006/relationships/image" Target="../media/image466.png"/><Relationship Id="rId13" Type="http://schemas.openxmlformats.org/officeDocument/2006/relationships/image" Target="../media/image410.png"/><Relationship Id="rId18" Type="http://schemas.openxmlformats.org/officeDocument/2006/relationships/customXml" Target="../ink/ink2754.xml"/><Relationship Id="rId39" Type="http://schemas.openxmlformats.org/officeDocument/2006/relationships/image" Target="../media/image420.png"/><Relationship Id="rId109" Type="http://schemas.openxmlformats.org/officeDocument/2006/relationships/image" Target="../media/image455.png"/><Relationship Id="rId34" Type="http://schemas.openxmlformats.org/officeDocument/2006/relationships/image" Target="../media/image380.png"/><Relationship Id="rId50" Type="http://schemas.openxmlformats.org/officeDocument/2006/relationships/customXml" Target="../ink/ink2772.xml"/><Relationship Id="rId55" Type="http://schemas.openxmlformats.org/officeDocument/2006/relationships/image" Target="../media/image428.png"/><Relationship Id="rId76" Type="http://schemas.openxmlformats.org/officeDocument/2006/relationships/customXml" Target="../ink/ink2785.xml"/><Relationship Id="rId97" Type="http://schemas.openxmlformats.org/officeDocument/2006/relationships/image" Target="../media/image449.png"/><Relationship Id="rId104" Type="http://schemas.openxmlformats.org/officeDocument/2006/relationships/customXml" Target="../ink/ink2799.xml"/><Relationship Id="rId120" Type="http://schemas.openxmlformats.org/officeDocument/2006/relationships/image" Target="../media/image459.png"/><Relationship Id="rId125" Type="http://schemas.openxmlformats.org/officeDocument/2006/relationships/customXml" Target="../ink/ink2810.xml"/><Relationship Id="rId7" Type="http://schemas.openxmlformats.org/officeDocument/2006/relationships/image" Target="../media/image5310.png"/><Relationship Id="rId71" Type="http://schemas.openxmlformats.org/officeDocument/2006/relationships/image" Target="../media/image436.png"/><Relationship Id="rId92" Type="http://schemas.openxmlformats.org/officeDocument/2006/relationships/customXml" Target="../ink/ink2793.xml"/><Relationship Id="rId2" Type="http://schemas.openxmlformats.org/officeDocument/2006/relationships/customXml" Target="../ink/ink2746.xml"/><Relationship Id="rId29" Type="http://schemas.openxmlformats.org/officeDocument/2006/relationships/customXml" Target="../ink/ink2761.xml"/><Relationship Id="rId24" Type="http://schemas.openxmlformats.org/officeDocument/2006/relationships/customXml" Target="../ink/ink2758.xml"/><Relationship Id="rId40" Type="http://schemas.openxmlformats.org/officeDocument/2006/relationships/customXml" Target="../ink/ink2767.xml"/><Relationship Id="rId45" Type="http://schemas.openxmlformats.org/officeDocument/2006/relationships/image" Target="../media/image423.png"/><Relationship Id="rId66" Type="http://schemas.openxmlformats.org/officeDocument/2006/relationships/customXml" Target="../ink/ink2780.xml"/><Relationship Id="rId87" Type="http://schemas.openxmlformats.org/officeDocument/2006/relationships/image" Target="../media/image444.png"/><Relationship Id="rId110" Type="http://schemas.openxmlformats.org/officeDocument/2006/relationships/customXml" Target="../ink/ink2802.xml"/><Relationship Id="rId115" Type="http://schemas.openxmlformats.org/officeDocument/2006/relationships/image" Target="../media/image104.png"/><Relationship Id="rId131" Type="http://schemas.openxmlformats.org/officeDocument/2006/relationships/image" Target="../media/image464.png"/><Relationship Id="rId61" Type="http://schemas.openxmlformats.org/officeDocument/2006/relationships/image" Target="../media/image431.png"/><Relationship Id="rId82" Type="http://schemas.openxmlformats.org/officeDocument/2006/relationships/customXml" Target="../ink/ink2788.xml"/><Relationship Id="rId19" Type="http://schemas.openxmlformats.org/officeDocument/2006/relationships/customXml" Target="../ink/ink2755.xml"/><Relationship Id="rId14" Type="http://schemas.openxmlformats.org/officeDocument/2006/relationships/customXml" Target="../ink/ink2752.xml"/><Relationship Id="rId30" Type="http://schemas.openxmlformats.org/officeDocument/2006/relationships/image" Target="../media/image417.png"/><Relationship Id="rId35" Type="http://schemas.openxmlformats.org/officeDocument/2006/relationships/customXml" Target="../ink/ink2764.xml"/><Relationship Id="rId56" Type="http://schemas.openxmlformats.org/officeDocument/2006/relationships/customXml" Target="../ink/ink2775.xml"/><Relationship Id="rId77" Type="http://schemas.openxmlformats.org/officeDocument/2006/relationships/image" Target="../media/image439.png"/><Relationship Id="rId100" Type="http://schemas.openxmlformats.org/officeDocument/2006/relationships/customXml" Target="../ink/ink2797.xml"/><Relationship Id="rId105" Type="http://schemas.openxmlformats.org/officeDocument/2006/relationships/image" Target="../media/image453.png"/><Relationship Id="rId126" Type="http://schemas.openxmlformats.org/officeDocument/2006/relationships/image" Target="../media/image462.png"/><Relationship Id="rId8" Type="http://schemas.openxmlformats.org/officeDocument/2006/relationships/customXml" Target="../ink/ink2749.xml"/><Relationship Id="rId51" Type="http://schemas.openxmlformats.org/officeDocument/2006/relationships/image" Target="../media/image426.png"/><Relationship Id="rId72" Type="http://schemas.openxmlformats.org/officeDocument/2006/relationships/customXml" Target="../ink/ink2783.xml"/><Relationship Id="rId93" Type="http://schemas.openxmlformats.org/officeDocument/2006/relationships/image" Target="../media/image447.png"/><Relationship Id="rId98" Type="http://schemas.openxmlformats.org/officeDocument/2006/relationships/customXml" Target="../ink/ink2796.xml"/><Relationship Id="rId121" Type="http://schemas.openxmlformats.org/officeDocument/2006/relationships/customXml" Target="../ink/ink2808.xml"/><Relationship Id="rId3" Type="http://schemas.openxmlformats.org/officeDocument/2006/relationships/image" Target="../media/image406.png"/><Relationship Id="rId25" Type="http://schemas.openxmlformats.org/officeDocument/2006/relationships/image" Target="../media/image415.png"/><Relationship Id="rId46" Type="http://schemas.openxmlformats.org/officeDocument/2006/relationships/customXml" Target="../ink/ink2770.xml"/><Relationship Id="rId67" Type="http://schemas.openxmlformats.org/officeDocument/2006/relationships/image" Target="../media/image434.png"/><Relationship Id="rId116" Type="http://schemas.openxmlformats.org/officeDocument/2006/relationships/customXml" Target="../ink/ink2805.xml"/><Relationship Id="rId20" Type="http://schemas.openxmlformats.org/officeDocument/2006/relationships/image" Target="../media/image413.png"/><Relationship Id="rId41" Type="http://schemas.openxmlformats.org/officeDocument/2006/relationships/image" Target="../media/image421.png"/><Relationship Id="rId62" Type="http://schemas.openxmlformats.org/officeDocument/2006/relationships/customXml" Target="../ink/ink2778.xml"/><Relationship Id="rId83" Type="http://schemas.openxmlformats.org/officeDocument/2006/relationships/image" Target="../media/image442.png"/><Relationship Id="rId88" Type="http://schemas.openxmlformats.org/officeDocument/2006/relationships/customXml" Target="../ink/ink2791.xml"/><Relationship Id="rId111" Type="http://schemas.openxmlformats.org/officeDocument/2006/relationships/image" Target="../media/image456.png"/><Relationship Id="rId132" Type="http://schemas.openxmlformats.org/officeDocument/2006/relationships/customXml" Target="../ink/ink2814.xml"/><Relationship Id="rId15" Type="http://schemas.openxmlformats.org/officeDocument/2006/relationships/image" Target="../media/image411.png"/><Relationship Id="rId36" Type="http://schemas.openxmlformats.org/officeDocument/2006/relationships/customXml" Target="../ink/ink2765.xml"/><Relationship Id="rId57" Type="http://schemas.openxmlformats.org/officeDocument/2006/relationships/image" Target="../media/image429.png"/><Relationship Id="rId106" Type="http://schemas.openxmlformats.org/officeDocument/2006/relationships/customXml" Target="../ink/ink2800.xml"/><Relationship Id="rId127" Type="http://schemas.openxmlformats.org/officeDocument/2006/relationships/customXml" Target="../ink/ink2811.xml"/><Relationship Id="rId10" Type="http://schemas.openxmlformats.org/officeDocument/2006/relationships/customXml" Target="../ink/ink2750.xml"/><Relationship Id="rId31" Type="http://schemas.openxmlformats.org/officeDocument/2006/relationships/customXml" Target="../ink/ink2762.xml"/><Relationship Id="rId52" Type="http://schemas.openxmlformats.org/officeDocument/2006/relationships/customXml" Target="../ink/ink2773.xml"/><Relationship Id="rId73" Type="http://schemas.openxmlformats.org/officeDocument/2006/relationships/image" Target="../media/image437.png"/><Relationship Id="rId78" Type="http://schemas.openxmlformats.org/officeDocument/2006/relationships/customXml" Target="../ink/ink2786.xml"/><Relationship Id="rId94" Type="http://schemas.openxmlformats.org/officeDocument/2006/relationships/customXml" Target="../ink/ink2794.xml"/><Relationship Id="rId99" Type="http://schemas.openxmlformats.org/officeDocument/2006/relationships/image" Target="../media/image450.png"/><Relationship Id="rId101" Type="http://schemas.openxmlformats.org/officeDocument/2006/relationships/image" Target="../media/image451.png"/><Relationship Id="rId122" Type="http://schemas.openxmlformats.org/officeDocument/2006/relationships/image" Target="../media/image460.png"/><Relationship Id="rId4" Type="http://schemas.openxmlformats.org/officeDocument/2006/relationships/customXml" Target="../ink/ink2747.xml"/><Relationship Id="rId9" Type="http://schemas.openxmlformats.org/officeDocument/2006/relationships/image" Target="../media/image408.png"/><Relationship Id="rId26" Type="http://schemas.openxmlformats.org/officeDocument/2006/relationships/customXml" Target="../ink/ink2759.xml"/><Relationship Id="rId47" Type="http://schemas.openxmlformats.org/officeDocument/2006/relationships/image" Target="../media/image424.png"/><Relationship Id="rId68" Type="http://schemas.openxmlformats.org/officeDocument/2006/relationships/customXml" Target="../ink/ink2781.xml"/><Relationship Id="rId89" Type="http://schemas.openxmlformats.org/officeDocument/2006/relationships/image" Target="../media/image445.png"/><Relationship Id="rId112" Type="http://schemas.openxmlformats.org/officeDocument/2006/relationships/customXml" Target="../ink/ink2803.xml"/><Relationship Id="rId133" Type="http://schemas.openxmlformats.org/officeDocument/2006/relationships/image" Target="../media/image465.png"/></Relationships>
</file>

<file path=ppt/slides/_rels/slide6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829.xml"/><Relationship Id="rId21" Type="http://schemas.openxmlformats.org/officeDocument/2006/relationships/customXml" Target="../ink/ink2826.xml"/><Relationship Id="rId42" Type="http://schemas.openxmlformats.org/officeDocument/2006/relationships/customXml" Target="../ink/ink2838.xml"/><Relationship Id="rId47" Type="http://schemas.openxmlformats.org/officeDocument/2006/relationships/image" Target="../media/image424.png"/><Relationship Id="rId63" Type="http://schemas.openxmlformats.org/officeDocument/2006/relationships/image" Target="../media/image432.png"/><Relationship Id="rId68" Type="http://schemas.openxmlformats.org/officeDocument/2006/relationships/customXml" Target="../ink/ink2851.xml"/><Relationship Id="rId16" Type="http://schemas.openxmlformats.org/officeDocument/2006/relationships/customXml" Target="../ink/ink2823.xml"/><Relationship Id="rId11" Type="http://schemas.openxmlformats.org/officeDocument/2006/relationships/image" Target="../media/image409.png"/><Relationship Id="rId32" Type="http://schemas.openxmlformats.org/officeDocument/2006/relationships/image" Target="../media/image418.png"/><Relationship Id="rId37" Type="http://schemas.openxmlformats.org/officeDocument/2006/relationships/image" Target="../media/image419.png"/><Relationship Id="rId53" Type="http://schemas.openxmlformats.org/officeDocument/2006/relationships/image" Target="../media/image427.png"/><Relationship Id="rId58" Type="http://schemas.openxmlformats.org/officeDocument/2006/relationships/customXml" Target="../ink/ink2846.xml"/><Relationship Id="rId74" Type="http://schemas.openxmlformats.org/officeDocument/2006/relationships/customXml" Target="../ink/ink2854.xml"/><Relationship Id="rId79" Type="http://schemas.openxmlformats.org/officeDocument/2006/relationships/image" Target="../media/image469.png"/><Relationship Id="rId5" Type="http://schemas.openxmlformats.org/officeDocument/2006/relationships/image" Target="../media/image407.png"/><Relationship Id="rId61" Type="http://schemas.openxmlformats.org/officeDocument/2006/relationships/image" Target="../media/image431.png"/><Relationship Id="rId19" Type="http://schemas.openxmlformats.org/officeDocument/2006/relationships/customXml" Target="../ink/ink2825.xml"/><Relationship Id="rId14" Type="http://schemas.openxmlformats.org/officeDocument/2006/relationships/customXml" Target="../ink/ink2822.xml"/><Relationship Id="rId22" Type="http://schemas.openxmlformats.org/officeDocument/2006/relationships/customXml" Target="../ink/ink2827.xml"/><Relationship Id="rId27" Type="http://schemas.openxmlformats.org/officeDocument/2006/relationships/image" Target="../media/image416.png"/><Relationship Id="rId30" Type="http://schemas.openxmlformats.org/officeDocument/2006/relationships/image" Target="../media/image417.png"/><Relationship Id="rId35" Type="http://schemas.openxmlformats.org/officeDocument/2006/relationships/customXml" Target="../ink/ink2834.xml"/><Relationship Id="rId43" Type="http://schemas.openxmlformats.org/officeDocument/2006/relationships/image" Target="../media/image422.png"/><Relationship Id="rId48" Type="http://schemas.openxmlformats.org/officeDocument/2006/relationships/customXml" Target="../ink/ink2841.xml"/><Relationship Id="rId56" Type="http://schemas.openxmlformats.org/officeDocument/2006/relationships/customXml" Target="../ink/ink2845.xml"/><Relationship Id="rId64" Type="http://schemas.openxmlformats.org/officeDocument/2006/relationships/customXml" Target="../ink/ink2849.xml"/><Relationship Id="rId69" Type="http://schemas.openxmlformats.org/officeDocument/2006/relationships/image" Target="../media/image435.png"/><Relationship Id="rId77" Type="http://schemas.openxmlformats.org/officeDocument/2006/relationships/image" Target="../media/image468.png"/><Relationship Id="rId8" Type="http://schemas.openxmlformats.org/officeDocument/2006/relationships/customXml" Target="../ink/ink2819.xml"/><Relationship Id="rId51" Type="http://schemas.openxmlformats.org/officeDocument/2006/relationships/image" Target="../media/image426.png"/><Relationship Id="rId72" Type="http://schemas.openxmlformats.org/officeDocument/2006/relationships/customXml" Target="../ink/ink2853.xml"/><Relationship Id="rId80" Type="http://schemas.openxmlformats.org/officeDocument/2006/relationships/customXml" Target="../ink/ink2857.xml"/><Relationship Id="rId3" Type="http://schemas.openxmlformats.org/officeDocument/2006/relationships/image" Target="../media/image406.png"/><Relationship Id="rId12" Type="http://schemas.openxmlformats.org/officeDocument/2006/relationships/customXml" Target="../ink/ink2821.xml"/><Relationship Id="rId17" Type="http://schemas.openxmlformats.org/officeDocument/2006/relationships/image" Target="../media/image412.png"/><Relationship Id="rId25" Type="http://schemas.openxmlformats.org/officeDocument/2006/relationships/image" Target="../media/image415.png"/><Relationship Id="rId33" Type="http://schemas.openxmlformats.org/officeDocument/2006/relationships/customXml" Target="../ink/ink2833.xml"/><Relationship Id="rId38" Type="http://schemas.openxmlformats.org/officeDocument/2006/relationships/customXml" Target="../ink/ink2836.xml"/><Relationship Id="rId46" Type="http://schemas.openxmlformats.org/officeDocument/2006/relationships/customXml" Target="../ink/ink2840.xml"/><Relationship Id="rId59" Type="http://schemas.openxmlformats.org/officeDocument/2006/relationships/image" Target="../media/image430.png"/><Relationship Id="rId67" Type="http://schemas.openxmlformats.org/officeDocument/2006/relationships/image" Target="../media/image434.png"/><Relationship Id="rId20" Type="http://schemas.openxmlformats.org/officeDocument/2006/relationships/image" Target="../media/image413.png"/><Relationship Id="rId41" Type="http://schemas.openxmlformats.org/officeDocument/2006/relationships/image" Target="../media/image421.png"/><Relationship Id="rId54" Type="http://schemas.openxmlformats.org/officeDocument/2006/relationships/customXml" Target="../ink/ink2844.xml"/><Relationship Id="rId62" Type="http://schemas.openxmlformats.org/officeDocument/2006/relationships/customXml" Target="../ink/ink2848.xml"/><Relationship Id="rId70" Type="http://schemas.openxmlformats.org/officeDocument/2006/relationships/customXml" Target="../ink/ink2852.xml"/><Relationship Id="rId75" Type="http://schemas.openxmlformats.org/officeDocument/2006/relationships/image" Target="../media/image46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18.xml"/><Relationship Id="rId15" Type="http://schemas.openxmlformats.org/officeDocument/2006/relationships/image" Target="../media/image411.png"/><Relationship Id="rId23" Type="http://schemas.openxmlformats.org/officeDocument/2006/relationships/image" Target="../media/image414.png"/><Relationship Id="rId28" Type="http://schemas.openxmlformats.org/officeDocument/2006/relationships/customXml" Target="../ink/ink2830.xml"/><Relationship Id="rId36" Type="http://schemas.openxmlformats.org/officeDocument/2006/relationships/customXml" Target="../ink/ink2835.xml"/><Relationship Id="rId49" Type="http://schemas.openxmlformats.org/officeDocument/2006/relationships/image" Target="../media/image425.png"/><Relationship Id="rId57" Type="http://schemas.openxmlformats.org/officeDocument/2006/relationships/image" Target="../media/image429.png"/><Relationship Id="rId10" Type="http://schemas.openxmlformats.org/officeDocument/2006/relationships/customXml" Target="../ink/ink2820.xml"/><Relationship Id="rId31" Type="http://schemas.openxmlformats.org/officeDocument/2006/relationships/customXml" Target="../ink/ink2832.xml"/><Relationship Id="rId44" Type="http://schemas.openxmlformats.org/officeDocument/2006/relationships/customXml" Target="../ink/ink2839.xml"/><Relationship Id="rId52" Type="http://schemas.openxmlformats.org/officeDocument/2006/relationships/customXml" Target="../ink/ink2843.xml"/><Relationship Id="rId60" Type="http://schemas.openxmlformats.org/officeDocument/2006/relationships/customXml" Target="../ink/ink2847.xml"/><Relationship Id="rId65" Type="http://schemas.openxmlformats.org/officeDocument/2006/relationships/image" Target="../media/image433.png"/><Relationship Id="rId73" Type="http://schemas.openxmlformats.org/officeDocument/2006/relationships/image" Target="../media/image437.png"/><Relationship Id="rId78" Type="http://schemas.openxmlformats.org/officeDocument/2006/relationships/customXml" Target="../ink/ink2856.xml"/><Relationship Id="rId81" Type="http://schemas.openxmlformats.org/officeDocument/2006/relationships/image" Target="../media/image470.png"/><Relationship Id="rId4" Type="http://schemas.openxmlformats.org/officeDocument/2006/relationships/customXml" Target="../ink/ink2817.xml"/><Relationship Id="rId9" Type="http://schemas.openxmlformats.org/officeDocument/2006/relationships/image" Target="../media/image408.png"/><Relationship Id="rId13" Type="http://schemas.openxmlformats.org/officeDocument/2006/relationships/image" Target="../media/image410.png"/><Relationship Id="rId18" Type="http://schemas.openxmlformats.org/officeDocument/2006/relationships/customXml" Target="../ink/ink2824.xml"/><Relationship Id="rId39" Type="http://schemas.openxmlformats.org/officeDocument/2006/relationships/image" Target="../media/image420.png"/><Relationship Id="rId34" Type="http://schemas.openxmlformats.org/officeDocument/2006/relationships/image" Target="../media/image380.png"/><Relationship Id="rId50" Type="http://schemas.openxmlformats.org/officeDocument/2006/relationships/customXml" Target="../ink/ink2842.xml"/><Relationship Id="rId55" Type="http://schemas.openxmlformats.org/officeDocument/2006/relationships/image" Target="../media/image428.png"/><Relationship Id="rId76" Type="http://schemas.openxmlformats.org/officeDocument/2006/relationships/customXml" Target="../ink/ink2855.xml"/><Relationship Id="rId7" Type="http://schemas.openxmlformats.org/officeDocument/2006/relationships/image" Target="../media/image5310.png"/><Relationship Id="rId71" Type="http://schemas.openxmlformats.org/officeDocument/2006/relationships/image" Target="../media/image436.png"/><Relationship Id="rId2" Type="http://schemas.openxmlformats.org/officeDocument/2006/relationships/customXml" Target="../ink/ink2816.xml"/><Relationship Id="rId29" Type="http://schemas.openxmlformats.org/officeDocument/2006/relationships/customXml" Target="../ink/ink2831.xml"/><Relationship Id="rId24" Type="http://schemas.openxmlformats.org/officeDocument/2006/relationships/customXml" Target="../ink/ink2828.xml"/><Relationship Id="rId40" Type="http://schemas.openxmlformats.org/officeDocument/2006/relationships/customXml" Target="../ink/ink2837.xml"/><Relationship Id="rId45" Type="http://schemas.openxmlformats.org/officeDocument/2006/relationships/image" Target="../media/image423.png"/><Relationship Id="rId66" Type="http://schemas.openxmlformats.org/officeDocument/2006/relationships/customXml" Target="../ink/ink2850.xml"/></Relationships>
</file>

<file path=ppt/slides/_rels/slide6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871.xml"/><Relationship Id="rId21" Type="http://schemas.openxmlformats.org/officeDocument/2006/relationships/customXml" Target="../ink/ink2868.xml"/><Relationship Id="rId42" Type="http://schemas.openxmlformats.org/officeDocument/2006/relationships/customXml" Target="../ink/ink2880.xml"/><Relationship Id="rId47" Type="http://schemas.openxmlformats.org/officeDocument/2006/relationships/image" Target="../media/image424.png"/><Relationship Id="rId63" Type="http://schemas.openxmlformats.org/officeDocument/2006/relationships/image" Target="../media/image432.png"/><Relationship Id="rId68" Type="http://schemas.openxmlformats.org/officeDocument/2006/relationships/customXml" Target="../ink/ink2893.xml"/><Relationship Id="rId84" Type="http://schemas.openxmlformats.org/officeDocument/2006/relationships/customXml" Target="../ink/ink2901.xml"/><Relationship Id="rId89" Type="http://schemas.openxmlformats.org/officeDocument/2006/relationships/image" Target="../media/image474.png"/><Relationship Id="rId16" Type="http://schemas.openxmlformats.org/officeDocument/2006/relationships/customXml" Target="../ink/ink2865.xml"/><Relationship Id="rId11" Type="http://schemas.openxmlformats.org/officeDocument/2006/relationships/image" Target="../media/image409.png"/><Relationship Id="rId32" Type="http://schemas.openxmlformats.org/officeDocument/2006/relationships/image" Target="../media/image418.png"/><Relationship Id="rId37" Type="http://schemas.openxmlformats.org/officeDocument/2006/relationships/image" Target="../media/image419.png"/><Relationship Id="rId53" Type="http://schemas.openxmlformats.org/officeDocument/2006/relationships/image" Target="../media/image427.png"/><Relationship Id="rId58" Type="http://schemas.openxmlformats.org/officeDocument/2006/relationships/customXml" Target="../ink/ink2888.xml"/><Relationship Id="rId74" Type="http://schemas.openxmlformats.org/officeDocument/2006/relationships/customXml" Target="../ink/ink2896.xml"/><Relationship Id="rId79" Type="http://schemas.openxmlformats.org/officeDocument/2006/relationships/image" Target="../media/image469.png"/><Relationship Id="rId5" Type="http://schemas.openxmlformats.org/officeDocument/2006/relationships/image" Target="../media/image407.png"/><Relationship Id="rId14" Type="http://schemas.openxmlformats.org/officeDocument/2006/relationships/customXml" Target="../ink/ink2864.xml"/><Relationship Id="rId22" Type="http://schemas.openxmlformats.org/officeDocument/2006/relationships/customXml" Target="../ink/ink2869.xml"/><Relationship Id="rId27" Type="http://schemas.openxmlformats.org/officeDocument/2006/relationships/image" Target="../media/image416.png"/><Relationship Id="rId30" Type="http://schemas.openxmlformats.org/officeDocument/2006/relationships/image" Target="../media/image417.png"/><Relationship Id="rId35" Type="http://schemas.openxmlformats.org/officeDocument/2006/relationships/customXml" Target="../ink/ink2876.xml"/><Relationship Id="rId43" Type="http://schemas.openxmlformats.org/officeDocument/2006/relationships/image" Target="../media/image422.png"/><Relationship Id="rId48" Type="http://schemas.openxmlformats.org/officeDocument/2006/relationships/customXml" Target="../ink/ink2883.xml"/><Relationship Id="rId56" Type="http://schemas.openxmlformats.org/officeDocument/2006/relationships/customXml" Target="../ink/ink2887.xml"/><Relationship Id="rId64" Type="http://schemas.openxmlformats.org/officeDocument/2006/relationships/customXml" Target="../ink/ink2891.xml"/><Relationship Id="rId69" Type="http://schemas.openxmlformats.org/officeDocument/2006/relationships/image" Target="../media/image435.png"/><Relationship Id="rId77" Type="http://schemas.openxmlformats.org/officeDocument/2006/relationships/image" Target="../media/image468.png"/><Relationship Id="rId8" Type="http://schemas.openxmlformats.org/officeDocument/2006/relationships/customXml" Target="../ink/ink2861.xml"/><Relationship Id="rId51" Type="http://schemas.openxmlformats.org/officeDocument/2006/relationships/image" Target="../media/image426.png"/><Relationship Id="rId72" Type="http://schemas.openxmlformats.org/officeDocument/2006/relationships/customXml" Target="../ink/ink2895.xml"/><Relationship Id="rId80" Type="http://schemas.openxmlformats.org/officeDocument/2006/relationships/customXml" Target="../ink/ink2899.xml"/><Relationship Id="rId85" Type="http://schemas.openxmlformats.org/officeDocument/2006/relationships/image" Target="../media/image472.png"/><Relationship Id="rId3" Type="http://schemas.openxmlformats.org/officeDocument/2006/relationships/image" Target="../media/image406.png"/><Relationship Id="rId12" Type="http://schemas.openxmlformats.org/officeDocument/2006/relationships/customXml" Target="../ink/ink2863.xml"/><Relationship Id="rId17" Type="http://schemas.openxmlformats.org/officeDocument/2006/relationships/image" Target="../media/image412.png"/><Relationship Id="rId25" Type="http://schemas.openxmlformats.org/officeDocument/2006/relationships/image" Target="../media/image415.png"/><Relationship Id="rId33" Type="http://schemas.openxmlformats.org/officeDocument/2006/relationships/customXml" Target="../ink/ink2875.xml"/><Relationship Id="rId38" Type="http://schemas.openxmlformats.org/officeDocument/2006/relationships/customXml" Target="../ink/ink2878.xml"/><Relationship Id="rId46" Type="http://schemas.openxmlformats.org/officeDocument/2006/relationships/customXml" Target="../ink/ink2882.xml"/><Relationship Id="rId59" Type="http://schemas.openxmlformats.org/officeDocument/2006/relationships/image" Target="../media/image430.png"/><Relationship Id="rId67" Type="http://schemas.openxmlformats.org/officeDocument/2006/relationships/image" Target="../media/image434.png"/><Relationship Id="rId20" Type="http://schemas.openxmlformats.org/officeDocument/2006/relationships/image" Target="../media/image413.png"/><Relationship Id="rId41" Type="http://schemas.openxmlformats.org/officeDocument/2006/relationships/image" Target="../media/image421.png"/><Relationship Id="rId54" Type="http://schemas.openxmlformats.org/officeDocument/2006/relationships/customXml" Target="../ink/ink2886.xml"/><Relationship Id="rId62" Type="http://schemas.openxmlformats.org/officeDocument/2006/relationships/customXml" Target="../ink/ink2890.xml"/><Relationship Id="rId70" Type="http://schemas.openxmlformats.org/officeDocument/2006/relationships/customXml" Target="../ink/ink2894.xml"/><Relationship Id="rId75" Type="http://schemas.openxmlformats.org/officeDocument/2006/relationships/image" Target="../media/image467.png"/><Relationship Id="rId83" Type="http://schemas.openxmlformats.org/officeDocument/2006/relationships/image" Target="../media/image471.png"/><Relationship Id="rId88" Type="http://schemas.openxmlformats.org/officeDocument/2006/relationships/customXml" Target="../ink/ink290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60.xml"/><Relationship Id="rId15" Type="http://schemas.openxmlformats.org/officeDocument/2006/relationships/image" Target="../media/image411.png"/><Relationship Id="rId23" Type="http://schemas.openxmlformats.org/officeDocument/2006/relationships/image" Target="../media/image414.png"/><Relationship Id="rId28" Type="http://schemas.openxmlformats.org/officeDocument/2006/relationships/customXml" Target="../ink/ink2872.xml"/><Relationship Id="rId36" Type="http://schemas.openxmlformats.org/officeDocument/2006/relationships/customXml" Target="../ink/ink2877.xml"/><Relationship Id="rId49" Type="http://schemas.openxmlformats.org/officeDocument/2006/relationships/image" Target="../media/image425.png"/><Relationship Id="rId57" Type="http://schemas.openxmlformats.org/officeDocument/2006/relationships/image" Target="../media/image429.png"/><Relationship Id="rId10" Type="http://schemas.openxmlformats.org/officeDocument/2006/relationships/customXml" Target="../ink/ink2862.xml"/><Relationship Id="rId31" Type="http://schemas.openxmlformats.org/officeDocument/2006/relationships/customXml" Target="../ink/ink2874.xml"/><Relationship Id="rId44" Type="http://schemas.openxmlformats.org/officeDocument/2006/relationships/customXml" Target="../ink/ink2881.xml"/><Relationship Id="rId52" Type="http://schemas.openxmlformats.org/officeDocument/2006/relationships/customXml" Target="../ink/ink2885.xml"/><Relationship Id="rId60" Type="http://schemas.openxmlformats.org/officeDocument/2006/relationships/customXml" Target="../ink/ink2889.xml"/><Relationship Id="rId65" Type="http://schemas.openxmlformats.org/officeDocument/2006/relationships/image" Target="../media/image433.png"/><Relationship Id="rId73" Type="http://schemas.openxmlformats.org/officeDocument/2006/relationships/image" Target="../media/image437.png"/><Relationship Id="rId78" Type="http://schemas.openxmlformats.org/officeDocument/2006/relationships/customXml" Target="../ink/ink2898.xml"/><Relationship Id="rId81" Type="http://schemas.openxmlformats.org/officeDocument/2006/relationships/image" Target="../media/image470.png"/><Relationship Id="rId86" Type="http://schemas.openxmlformats.org/officeDocument/2006/relationships/customXml" Target="../ink/ink2902.xml"/><Relationship Id="rId4" Type="http://schemas.openxmlformats.org/officeDocument/2006/relationships/customXml" Target="../ink/ink2859.xml"/><Relationship Id="rId9" Type="http://schemas.openxmlformats.org/officeDocument/2006/relationships/image" Target="../media/image408.png"/><Relationship Id="rId13" Type="http://schemas.openxmlformats.org/officeDocument/2006/relationships/image" Target="../media/image410.png"/><Relationship Id="rId18" Type="http://schemas.openxmlformats.org/officeDocument/2006/relationships/customXml" Target="../ink/ink2866.xml"/><Relationship Id="rId39" Type="http://schemas.openxmlformats.org/officeDocument/2006/relationships/image" Target="../media/image420.png"/><Relationship Id="rId34" Type="http://schemas.openxmlformats.org/officeDocument/2006/relationships/image" Target="../media/image380.png"/><Relationship Id="rId50" Type="http://schemas.openxmlformats.org/officeDocument/2006/relationships/customXml" Target="../ink/ink2884.xml"/><Relationship Id="rId55" Type="http://schemas.openxmlformats.org/officeDocument/2006/relationships/image" Target="../media/image428.png"/><Relationship Id="rId76" Type="http://schemas.openxmlformats.org/officeDocument/2006/relationships/customXml" Target="../ink/ink2897.xml"/><Relationship Id="rId7" Type="http://schemas.openxmlformats.org/officeDocument/2006/relationships/image" Target="../media/image5310.png"/><Relationship Id="rId71" Type="http://schemas.openxmlformats.org/officeDocument/2006/relationships/image" Target="../media/image436.png"/><Relationship Id="rId2" Type="http://schemas.openxmlformats.org/officeDocument/2006/relationships/customXml" Target="../ink/ink2858.xml"/><Relationship Id="rId29" Type="http://schemas.openxmlformats.org/officeDocument/2006/relationships/customXml" Target="../ink/ink2873.xml"/><Relationship Id="rId24" Type="http://schemas.openxmlformats.org/officeDocument/2006/relationships/customXml" Target="../ink/ink2870.xml"/><Relationship Id="rId40" Type="http://schemas.openxmlformats.org/officeDocument/2006/relationships/customXml" Target="../ink/ink2879.xml"/><Relationship Id="rId45" Type="http://schemas.openxmlformats.org/officeDocument/2006/relationships/image" Target="../media/image423.png"/><Relationship Id="rId66" Type="http://schemas.openxmlformats.org/officeDocument/2006/relationships/customXml" Target="../ink/ink2892.xml"/><Relationship Id="rId87" Type="http://schemas.openxmlformats.org/officeDocument/2006/relationships/image" Target="../media/image473.png"/><Relationship Id="rId61" Type="http://schemas.openxmlformats.org/officeDocument/2006/relationships/image" Target="../media/image431.png"/><Relationship Id="rId82" Type="http://schemas.openxmlformats.org/officeDocument/2006/relationships/customXml" Target="../ink/ink2900.xml"/><Relationship Id="rId19" Type="http://schemas.openxmlformats.org/officeDocument/2006/relationships/customXml" Target="../ink/ink2867.xml"/></Relationships>
</file>

<file path=ppt/slides/_rels/slide6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917.xml"/><Relationship Id="rId21" Type="http://schemas.openxmlformats.org/officeDocument/2006/relationships/customXml" Target="../ink/ink2914.xml"/><Relationship Id="rId42" Type="http://schemas.openxmlformats.org/officeDocument/2006/relationships/customXml" Target="../ink/ink2926.xml"/><Relationship Id="rId47" Type="http://schemas.openxmlformats.org/officeDocument/2006/relationships/image" Target="../media/image424.png"/><Relationship Id="rId63" Type="http://schemas.openxmlformats.org/officeDocument/2006/relationships/image" Target="../media/image432.png"/><Relationship Id="rId68" Type="http://schemas.openxmlformats.org/officeDocument/2006/relationships/customXml" Target="../ink/ink2939.xml"/><Relationship Id="rId84" Type="http://schemas.openxmlformats.org/officeDocument/2006/relationships/customXml" Target="../ink/ink2947.xml"/><Relationship Id="rId89" Type="http://schemas.openxmlformats.org/officeDocument/2006/relationships/image" Target="../media/image474.png"/><Relationship Id="rId16" Type="http://schemas.openxmlformats.org/officeDocument/2006/relationships/customXml" Target="../ink/ink2911.xml"/><Relationship Id="rId11" Type="http://schemas.openxmlformats.org/officeDocument/2006/relationships/image" Target="../media/image409.png"/><Relationship Id="rId32" Type="http://schemas.openxmlformats.org/officeDocument/2006/relationships/image" Target="../media/image418.png"/><Relationship Id="rId37" Type="http://schemas.openxmlformats.org/officeDocument/2006/relationships/image" Target="../media/image419.png"/><Relationship Id="rId53" Type="http://schemas.openxmlformats.org/officeDocument/2006/relationships/image" Target="../media/image427.png"/><Relationship Id="rId58" Type="http://schemas.openxmlformats.org/officeDocument/2006/relationships/customXml" Target="../ink/ink2934.xml"/><Relationship Id="rId74" Type="http://schemas.openxmlformats.org/officeDocument/2006/relationships/customXml" Target="../ink/ink2942.xml"/><Relationship Id="rId79" Type="http://schemas.openxmlformats.org/officeDocument/2006/relationships/image" Target="../media/image469.png"/><Relationship Id="rId5" Type="http://schemas.openxmlformats.org/officeDocument/2006/relationships/image" Target="../media/image407.png"/><Relationship Id="rId90" Type="http://schemas.openxmlformats.org/officeDocument/2006/relationships/customXml" Target="../ink/ink2950.xml"/><Relationship Id="rId95" Type="http://schemas.openxmlformats.org/officeDocument/2006/relationships/image" Target="../media/image477.png"/><Relationship Id="rId22" Type="http://schemas.openxmlformats.org/officeDocument/2006/relationships/customXml" Target="../ink/ink2915.xml"/><Relationship Id="rId27" Type="http://schemas.openxmlformats.org/officeDocument/2006/relationships/image" Target="../media/image416.png"/><Relationship Id="rId43" Type="http://schemas.openxmlformats.org/officeDocument/2006/relationships/image" Target="../media/image422.png"/><Relationship Id="rId48" Type="http://schemas.openxmlformats.org/officeDocument/2006/relationships/customXml" Target="../ink/ink2929.xml"/><Relationship Id="rId64" Type="http://schemas.openxmlformats.org/officeDocument/2006/relationships/customXml" Target="../ink/ink2937.xml"/><Relationship Id="rId69" Type="http://schemas.openxmlformats.org/officeDocument/2006/relationships/image" Target="../media/image435.png"/><Relationship Id="rId80" Type="http://schemas.openxmlformats.org/officeDocument/2006/relationships/customXml" Target="../ink/ink2945.xml"/><Relationship Id="rId85" Type="http://schemas.openxmlformats.org/officeDocument/2006/relationships/image" Target="../media/image472.png"/><Relationship Id="rId3" Type="http://schemas.openxmlformats.org/officeDocument/2006/relationships/image" Target="../media/image406.png"/><Relationship Id="rId12" Type="http://schemas.openxmlformats.org/officeDocument/2006/relationships/customXml" Target="../ink/ink2909.xml"/><Relationship Id="rId17" Type="http://schemas.openxmlformats.org/officeDocument/2006/relationships/image" Target="../media/image412.png"/><Relationship Id="rId25" Type="http://schemas.openxmlformats.org/officeDocument/2006/relationships/image" Target="../media/image415.png"/><Relationship Id="rId33" Type="http://schemas.openxmlformats.org/officeDocument/2006/relationships/customXml" Target="../ink/ink2921.xml"/><Relationship Id="rId38" Type="http://schemas.openxmlformats.org/officeDocument/2006/relationships/customXml" Target="../ink/ink2924.xml"/><Relationship Id="rId46" Type="http://schemas.openxmlformats.org/officeDocument/2006/relationships/customXml" Target="../ink/ink2928.xml"/><Relationship Id="rId59" Type="http://schemas.openxmlformats.org/officeDocument/2006/relationships/image" Target="../media/image430.png"/><Relationship Id="rId67" Type="http://schemas.openxmlformats.org/officeDocument/2006/relationships/image" Target="../media/image434.png"/><Relationship Id="rId20" Type="http://schemas.openxmlformats.org/officeDocument/2006/relationships/image" Target="../media/image413.png"/><Relationship Id="rId41" Type="http://schemas.openxmlformats.org/officeDocument/2006/relationships/image" Target="../media/image421.png"/><Relationship Id="rId54" Type="http://schemas.openxmlformats.org/officeDocument/2006/relationships/customXml" Target="../ink/ink2932.xml"/><Relationship Id="rId62" Type="http://schemas.openxmlformats.org/officeDocument/2006/relationships/customXml" Target="../ink/ink2936.xml"/><Relationship Id="rId70" Type="http://schemas.openxmlformats.org/officeDocument/2006/relationships/customXml" Target="../ink/ink2940.xml"/><Relationship Id="rId75" Type="http://schemas.openxmlformats.org/officeDocument/2006/relationships/image" Target="../media/image467.png"/><Relationship Id="rId83" Type="http://schemas.openxmlformats.org/officeDocument/2006/relationships/image" Target="../media/image471.png"/><Relationship Id="rId88" Type="http://schemas.openxmlformats.org/officeDocument/2006/relationships/customXml" Target="../ink/ink2949.xml"/><Relationship Id="rId91" Type="http://schemas.openxmlformats.org/officeDocument/2006/relationships/image" Target="../media/image475.png"/><Relationship Id="rId96" Type="http://schemas.openxmlformats.org/officeDocument/2006/relationships/customXml" Target="../ink/ink295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06.xml"/><Relationship Id="rId15" Type="http://schemas.openxmlformats.org/officeDocument/2006/relationships/image" Target="../media/image411.png"/><Relationship Id="rId23" Type="http://schemas.openxmlformats.org/officeDocument/2006/relationships/image" Target="../media/image414.png"/><Relationship Id="rId28" Type="http://schemas.openxmlformats.org/officeDocument/2006/relationships/customXml" Target="../ink/ink2918.xml"/><Relationship Id="rId36" Type="http://schemas.openxmlformats.org/officeDocument/2006/relationships/customXml" Target="../ink/ink2923.xml"/><Relationship Id="rId49" Type="http://schemas.openxmlformats.org/officeDocument/2006/relationships/image" Target="../media/image425.png"/><Relationship Id="rId57" Type="http://schemas.openxmlformats.org/officeDocument/2006/relationships/image" Target="../media/image429.png"/><Relationship Id="rId10" Type="http://schemas.openxmlformats.org/officeDocument/2006/relationships/customXml" Target="../ink/ink2908.xml"/><Relationship Id="rId31" Type="http://schemas.openxmlformats.org/officeDocument/2006/relationships/customXml" Target="../ink/ink2920.xml"/><Relationship Id="rId44" Type="http://schemas.openxmlformats.org/officeDocument/2006/relationships/customXml" Target="../ink/ink2927.xml"/><Relationship Id="rId52" Type="http://schemas.openxmlformats.org/officeDocument/2006/relationships/customXml" Target="../ink/ink2931.xml"/><Relationship Id="rId60" Type="http://schemas.openxmlformats.org/officeDocument/2006/relationships/customXml" Target="../ink/ink2935.xml"/><Relationship Id="rId65" Type="http://schemas.openxmlformats.org/officeDocument/2006/relationships/image" Target="../media/image433.png"/><Relationship Id="rId73" Type="http://schemas.openxmlformats.org/officeDocument/2006/relationships/image" Target="../media/image437.png"/><Relationship Id="rId78" Type="http://schemas.openxmlformats.org/officeDocument/2006/relationships/customXml" Target="../ink/ink2944.xml"/><Relationship Id="rId81" Type="http://schemas.openxmlformats.org/officeDocument/2006/relationships/image" Target="../media/image470.png"/><Relationship Id="rId86" Type="http://schemas.openxmlformats.org/officeDocument/2006/relationships/customXml" Target="../ink/ink2948.xml"/><Relationship Id="rId94" Type="http://schemas.openxmlformats.org/officeDocument/2006/relationships/customXml" Target="../ink/ink2952.xml"/><Relationship Id="rId4" Type="http://schemas.openxmlformats.org/officeDocument/2006/relationships/customXml" Target="../ink/ink2905.xml"/><Relationship Id="rId9" Type="http://schemas.openxmlformats.org/officeDocument/2006/relationships/image" Target="../media/image408.png"/><Relationship Id="rId13" Type="http://schemas.openxmlformats.org/officeDocument/2006/relationships/image" Target="../media/image410.png"/><Relationship Id="rId18" Type="http://schemas.openxmlformats.org/officeDocument/2006/relationships/customXml" Target="../ink/ink2912.xml"/><Relationship Id="rId39" Type="http://schemas.openxmlformats.org/officeDocument/2006/relationships/image" Target="../media/image420.png"/><Relationship Id="rId34" Type="http://schemas.openxmlformats.org/officeDocument/2006/relationships/image" Target="../media/image380.png"/><Relationship Id="rId50" Type="http://schemas.openxmlformats.org/officeDocument/2006/relationships/customXml" Target="../ink/ink2930.xml"/><Relationship Id="rId55" Type="http://schemas.openxmlformats.org/officeDocument/2006/relationships/image" Target="../media/image428.png"/><Relationship Id="rId76" Type="http://schemas.openxmlformats.org/officeDocument/2006/relationships/customXml" Target="../ink/ink2943.xml"/><Relationship Id="rId97" Type="http://schemas.openxmlformats.org/officeDocument/2006/relationships/image" Target="../media/image478.png"/><Relationship Id="rId7" Type="http://schemas.openxmlformats.org/officeDocument/2006/relationships/image" Target="../media/image5310.png"/><Relationship Id="rId71" Type="http://schemas.openxmlformats.org/officeDocument/2006/relationships/image" Target="../media/image436.png"/><Relationship Id="rId92" Type="http://schemas.openxmlformats.org/officeDocument/2006/relationships/customXml" Target="../ink/ink2951.xml"/><Relationship Id="rId2" Type="http://schemas.openxmlformats.org/officeDocument/2006/relationships/customXml" Target="../ink/ink2904.xml"/><Relationship Id="rId29" Type="http://schemas.openxmlformats.org/officeDocument/2006/relationships/customXml" Target="../ink/ink2919.xml"/><Relationship Id="rId24" Type="http://schemas.openxmlformats.org/officeDocument/2006/relationships/customXml" Target="../ink/ink2916.xml"/><Relationship Id="rId40" Type="http://schemas.openxmlformats.org/officeDocument/2006/relationships/customXml" Target="../ink/ink2925.xml"/><Relationship Id="rId45" Type="http://schemas.openxmlformats.org/officeDocument/2006/relationships/image" Target="../media/image423.png"/><Relationship Id="rId66" Type="http://schemas.openxmlformats.org/officeDocument/2006/relationships/customXml" Target="../ink/ink2938.xml"/><Relationship Id="rId87" Type="http://schemas.openxmlformats.org/officeDocument/2006/relationships/image" Target="../media/image473.png"/><Relationship Id="rId61" Type="http://schemas.openxmlformats.org/officeDocument/2006/relationships/image" Target="../media/image431.png"/><Relationship Id="rId82" Type="http://schemas.openxmlformats.org/officeDocument/2006/relationships/customXml" Target="../ink/ink2946.xml"/><Relationship Id="rId19" Type="http://schemas.openxmlformats.org/officeDocument/2006/relationships/customXml" Target="../ink/ink2913.xml"/><Relationship Id="rId14" Type="http://schemas.openxmlformats.org/officeDocument/2006/relationships/customXml" Target="../ink/ink2910.xml"/><Relationship Id="rId30" Type="http://schemas.openxmlformats.org/officeDocument/2006/relationships/image" Target="../media/image417.png"/><Relationship Id="rId35" Type="http://schemas.openxmlformats.org/officeDocument/2006/relationships/customXml" Target="../ink/ink2922.xml"/><Relationship Id="rId56" Type="http://schemas.openxmlformats.org/officeDocument/2006/relationships/customXml" Target="../ink/ink2933.xml"/><Relationship Id="rId77" Type="http://schemas.openxmlformats.org/officeDocument/2006/relationships/image" Target="../media/image468.png"/><Relationship Id="rId8" Type="http://schemas.openxmlformats.org/officeDocument/2006/relationships/customXml" Target="../ink/ink2907.xml"/><Relationship Id="rId51" Type="http://schemas.openxmlformats.org/officeDocument/2006/relationships/image" Target="../media/image426.png"/><Relationship Id="rId72" Type="http://schemas.openxmlformats.org/officeDocument/2006/relationships/customXml" Target="../ink/ink2941.xml"/><Relationship Id="rId93" Type="http://schemas.openxmlformats.org/officeDocument/2006/relationships/image" Target="../media/image476.png"/></Relationships>
</file>

<file path=ppt/slides/_rels/slide6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967.xml"/><Relationship Id="rId21" Type="http://schemas.openxmlformats.org/officeDocument/2006/relationships/customXml" Target="../ink/ink2964.xml"/><Relationship Id="rId42" Type="http://schemas.openxmlformats.org/officeDocument/2006/relationships/customXml" Target="../ink/ink2976.xml"/><Relationship Id="rId47" Type="http://schemas.openxmlformats.org/officeDocument/2006/relationships/image" Target="../media/image424.png"/><Relationship Id="rId63" Type="http://schemas.openxmlformats.org/officeDocument/2006/relationships/image" Target="../media/image432.png"/><Relationship Id="rId68" Type="http://schemas.openxmlformats.org/officeDocument/2006/relationships/customXml" Target="../ink/ink2989.xml"/><Relationship Id="rId84" Type="http://schemas.openxmlformats.org/officeDocument/2006/relationships/customXml" Target="../ink/ink2997.xml"/><Relationship Id="rId89" Type="http://schemas.openxmlformats.org/officeDocument/2006/relationships/image" Target="../media/image474.png"/><Relationship Id="rId16" Type="http://schemas.openxmlformats.org/officeDocument/2006/relationships/customXml" Target="../ink/ink2961.xml"/><Relationship Id="rId11" Type="http://schemas.openxmlformats.org/officeDocument/2006/relationships/image" Target="../media/image409.png"/><Relationship Id="rId32" Type="http://schemas.openxmlformats.org/officeDocument/2006/relationships/image" Target="../media/image418.png"/><Relationship Id="rId37" Type="http://schemas.openxmlformats.org/officeDocument/2006/relationships/image" Target="../media/image419.png"/><Relationship Id="rId53" Type="http://schemas.openxmlformats.org/officeDocument/2006/relationships/image" Target="../media/image427.png"/><Relationship Id="rId58" Type="http://schemas.openxmlformats.org/officeDocument/2006/relationships/customXml" Target="../ink/ink2984.xml"/><Relationship Id="rId74" Type="http://schemas.openxmlformats.org/officeDocument/2006/relationships/customXml" Target="../ink/ink2992.xml"/><Relationship Id="rId79" Type="http://schemas.openxmlformats.org/officeDocument/2006/relationships/image" Target="../media/image469.png"/><Relationship Id="rId5" Type="http://schemas.openxmlformats.org/officeDocument/2006/relationships/image" Target="../media/image407.png"/><Relationship Id="rId90" Type="http://schemas.openxmlformats.org/officeDocument/2006/relationships/customXml" Target="../ink/ink3000.xml"/><Relationship Id="rId95" Type="http://schemas.openxmlformats.org/officeDocument/2006/relationships/image" Target="../media/image477.png"/><Relationship Id="rId22" Type="http://schemas.openxmlformats.org/officeDocument/2006/relationships/customXml" Target="../ink/ink2965.xml"/><Relationship Id="rId27" Type="http://schemas.openxmlformats.org/officeDocument/2006/relationships/image" Target="../media/image416.png"/><Relationship Id="rId43" Type="http://schemas.openxmlformats.org/officeDocument/2006/relationships/image" Target="../media/image422.png"/><Relationship Id="rId48" Type="http://schemas.openxmlformats.org/officeDocument/2006/relationships/customXml" Target="../ink/ink2979.xml"/><Relationship Id="rId64" Type="http://schemas.openxmlformats.org/officeDocument/2006/relationships/customXml" Target="../ink/ink2987.xml"/><Relationship Id="rId69" Type="http://schemas.openxmlformats.org/officeDocument/2006/relationships/image" Target="../media/image435.png"/><Relationship Id="rId80" Type="http://schemas.openxmlformats.org/officeDocument/2006/relationships/customXml" Target="../ink/ink2995.xml"/><Relationship Id="rId85" Type="http://schemas.openxmlformats.org/officeDocument/2006/relationships/image" Target="../media/image472.png"/><Relationship Id="rId12" Type="http://schemas.openxmlformats.org/officeDocument/2006/relationships/customXml" Target="../ink/ink2959.xml"/><Relationship Id="rId17" Type="http://schemas.openxmlformats.org/officeDocument/2006/relationships/image" Target="../media/image412.png"/><Relationship Id="rId25" Type="http://schemas.openxmlformats.org/officeDocument/2006/relationships/image" Target="../media/image415.png"/><Relationship Id="rId33" Type="http://schemas.openxmlformats.org/officeDocument/2006/relationships/customXml" Target="../ink/ink2971.xml"/><Relationship Id="rId38" Type="http://schemas.openxmlformats.org/officeDocument/2006/relationships/customXml" Target="../ink/ink2974.xml"/><Relationship Id="rId46" Type="http://schemas.openxmlformats.org/officeDocument/2006/relationships/customXml" Target="../ink/ink2978.xml"/><Relationship Id="rId59" Type="http://schemas.openxmlformats.org/officeDocument/2006/relationships/image" Target="../media/image430.png"/><Relationship Id="rId67" Type="http://schemas.openxmlformats.org/officeDocument/2006/relationships/image" Target="../media/image434.png"/><Relationship Id="rId20" Type="http://schemas.openxmlformats.org/officeDocument/2006/relationships/image" Target="../media/image413.png"/><Relationship Id="rId41" Type="http://schemas.openxmlformats.org/officeDocument/2006/relationships/image" Target="../media/image421.png"/><Relationship Id="rId54" Type="http://schemas.openxmlformats.org/officeDocument/2006/relationships/customXml" Target="../ink/ink2982.xml"/><Relationship Id="rId62" Type="http://schemas.openxmlformats.org/officeDocument/2006/relationships/customXml" Target="../ink/ink2986.xml"/><Relationship Id="rId70" Type="http://schemas.openxmlformats.org/officeDocument/2006/relationships/customXml" Target="../ink/ink2990.xml"/><Relationship Id="rId75" Type="http://schemas.openxmlformats.org/officeDocument/2006/relationships/image" Target="../media/image467.png"/><Relationship Id="rId83" Type="http://schemas.openxmlformats.org/officeDocument/2006/relationships/image" Target="../media/image471.png"/><Relationship Id="rId88" Type="http://schemas.openxmlformats.org/officeDocument/2006/relationships/customXml" Target="../ink/ink2999.xml"/><Relationship Id="rId91" Type="http://schemas.openxmlformats.org/officeDocument/2006/relationships/image" Target="../media/image475.png"/><Relationship Id="rId96" Type="http://schemas.openxmlformats.org/officeDocument/2006/relationships/customXml" Target="../ink/ink300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56.xml"/><Relationship Id="rId15" Type="http://schemas.openxmlformats.org/officeDocument/2006/relationships/image" Target="../media/image411.png"/><Relationship Id="rId23" Type="http://schemas.openxmlformats.org/officeDocument/2006/relationships/image" Target="../media/image414.png"/><Relationship Id="rId28" Type="http://schemas.openxmlformats.org/officeDocument/2006/relationships/customXml" Target="../ink/ink2968.xml"/><Relationship Id="rId36" Type="http://schemas.openxmlformats.org/officeDocument/2006/relationships/customXml" Target="../ink/ink2973.xml"/><Relationship Id="rId49" Type="http://schemas.openxmlformats.org/officeDocument/2006/relationships/image" Target="../media/image425.png"/><Relationship Id="rId57" Type="http://schemas.openxmlformats.org/officeDocument/2006/relationships/image" Target="../media/image429.png"/><Relationship Id="rId10" Type="http://schemas.openxmlformats.org/officeDocument/2006/relationships/customXml" Target="../ink/ink2958.xml"/><Relationship Id="rId31" Type="http://schemas.openxmlformats.org/officeDocument/2006/relationships/customXml" Target="../ink/ink2970.xml"/><Relationship Id="rId44" Type="http://schemas.openxmlformats.org/officeDocument/2006/relationships/customXml" Target="../ink/ink2977.xml"/><Relationship Id="rId52" Type="http://schemas.openxmlformats.org/officeDocument/2006/relationships/customXml" Target="../ink/ink2981.xml"/><Relationship Id="rId60" Type="http://schemas.openxmlformats.org/officeDocument/2006/relationships/customXml" Target="../ink/ink2985.xml"/><Relationship Id="rId65" Type="http://schemas.openxmlformats.org/officeDocument/2006/relationships/image" Target="../media/image433.png"/><Relationship Id="rId73" Type="http://schemas.openxmlformats.org/officeDocument/2006/relationships/image" Target="../media/image437.png"/><Relationship Id="rId78" Type="http://schemas.openxmlformats.org/officeDocument/2006/relationships/customXml" Target="../ink/ink2994.xml"/><Relationship Id="rId81" Type="http://schemas.openxmlformats.org/officeDocument/2006/relationships/image" Target="../media/image470.png"/><Relationship Id="rId86" Type="http://schemas.openxmlformats.org/officeDocument/2006/relationships/customXml" Target="../ink/ink2998.xml"/><Relationship Id="rId94" Type="http://schemas.openxmlformats.org/officeDocument/2006/relationships/customXml" Target="../ink/ink3002.xml"/><Relationship Id="rId99" Type="http://schemas.openxmlformats.org/officeDocument/2006/relationships/image" Target="../media/image479.png"/><Relationship Id="rId101" Type="http://schemas.openxmlformats.org/officeDocument/2006/relationships/image" Target="../media/image480.png"/><Relationship Id="rId4" Type="http://schemas.openxmlformats.org/officeDocument/2006/relationships/customXml" Target="../ink/ink2955.xml"/><Relationship Id="rId9" Type="http://schemas.openxmlformats.org/officeDocument/2006/relationships/image" Target="../media/image408.png"/><Relationship Id="rId13" Type="http://schemas.openxmlformats.org/officeDocument/2006/relationships/image" Target="../media/image410.png"/><Relationship Id="rId18" Type="http://schemas.openxmlformats.org/officeDocument/2006/relationships/customXml" Target="../ink/ink2962.xml"/><Relationship Id="rId39" Type="http://schemas.openxmlformats.org/officeDocument/2006/relationships/image" Target="../media/image420.png"/><Relationship Id="rId34" Type="http://schemas.openxmlformats.org/officeDocument/2006/relationships/image" Target="../media/image380.png"/><Relationship Id="rId50" Type="http://schemas.openxmlformats.org/officeDocument/2006/relationships/customXml" Target="../ink/ink2980.xml"/><Relationship Id="rId55" Type="http://schemas.openxmlformats.org/officeDocument/2006/relationships/image" Target="../media/image428.png"/><Relationship Id="rId76" Type="http://schemas.openxmlformats.org/officeDocument/2006/relationships/customXml" Target="../ink/ink2993.xml"/><Relationship Id="rId97" Type="http://schemas.openxmlformats.org/officeDocument/2006/relationships/image" Target="../media/image478.png"/><Relationship Id="rId7" Type="http://schemas.openxmlformats.org/officeDocument/2006/relationships/image" Target="../media/image5310.png"/><Relationship Id="rId71" Type="http://schemas.openxmlformats.org/officeDocument/2006/relationships/image" Target="../media/image436.png"/><Relationship Id="rId92" Type="http://schemas.openxmlformats.org/officeDocument/2006/relationships/customXml" Target="../ink/ink3001.xml"/><Relationship Id="rId2" Type="http://schemas.openxmlformats.org/officeDocument/2006/relationships/customXml" Target="../ink/ink2954.xml"/><Relationship Id="rId29" Type="http://schemas.openxmlformats.org/officeDocument/2006/relationships/customXml" Target="../ink/ink2969.xml"/><Relationship Id="rId24" Type="http://schemas.openxmlformats.org/officeDocument/2006/relationships/customXml" Target="../ink/ink2966.xml"/><Relationship Id="rId40" Type="http://schemas.openxmlformats.org/officeDocument/2006/relationships/customXml" Target="../ink/ink2975.xml"/><Relationship Id="rId45" Type="http://schemas.openxmlformats.org/officeDocument/2006/relationships/image" Target="../media/image423.png"/><Relationship Id="rId66" Type="http://schemas.openxmlformats.org/officeDocument/2006/relationships/customXml" Target="../ink/ink2988.xml"/><Relationship Id="rId87" Type="http://schemas.openxmlformats.org/officeDocument/2006/relationships/image" Target="../media/image473.png"/><Relationship Id="rId61" Type="http://schemas.openxmlformats.org/officeDocument/2006/relationships/image" Target="../media/image431.png"/><Relationship Id="rId82" Type="http://schemas.openxmlformats.org/officeDocument/2006/relationships/customXml" Target="../ink/ink2996.xml"/><Relationship Id="rId19" Type="http://schemas.openxmlformats.org/officeDocument/2006/relationships/customXml" Target="../ink/ink2963.xml"/><Relationship Id="rId14" Type="http://schemas.openxmlformats.org/officeDocument/2006/relationships/customXml" Target="../ink/ink2960.xml"/><Relationship Id="rId30" Type="http://schemas.openxmlformats.org/officeDocument/2006/relationships/image" Target="../media/image417.png"/><Relationship Id="rId35" Type="http://schemas.openxmlformats.org/officeDocument/2006/relationships/customXml" Target="../ink/ink2972.xml"/><Relationship Id="rId56" Type="http://schemas.openxmlformats.org/officeDocument/2006/relationships/customXml" Target="../ink/ink2983.xml"/><Relationship Id="rId77" Type="http://schemas.openxmlformats.org/officeDocument/2006/relationships/image" Target="../media/image468.png"/><Relationship Id="rId100" Type="http://schemas.openxmlformats.org/officeDocument/2006/relationships/customXml" Target="../ink/ink3005.xml"/><Relationship Id="rId8" Type="http://schemas.openxmlformats.org/officeDocument/2006/relationships/customXml" Target="../ink/ink2957.xml"/><Relationship Id="rId51" Type="http://schemas.openxmlformats.org/officeDocument/2006/relationships/image" Target="../media/image426.png"/><Relationship Id="rId72" Type="http://schemas.openxmlformats.org/officeDocument/2006/relationships/customXml" Target="../ink/ink2991.xml"/><Relationship Id="rId93" Type="http://schemas.openxmlformats.org/officeDocument/2006/relationships/image" Target="../media/image476.png"/><Relationship Id="rId98" Type="http://schemas.openxmlformats.org/officeDocument/2006/relationships/customXml" Target="../ink/ink3004.xml"/><Relationship Id="rId3" Type="http://schemas.openxmlformats.org/officeDocument/2006/relationships/image" Target="../media/image406.png"/></Relationships>
</file>

<file path=ppt/slides/_rels/slide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.png"/><Relationship Id="rId18" Type="http://schemas.openxmlformats.org/officeDocument/2006/relationships/customXml" Target="../ink/ink84.xml"/><Relationship Id="rId26" Type="http://schemas.openxmlformats.org/officeDocument/2006/relationships/customXml" Target="../ink/ink88.xml"/><Relationship Id="rId39" Type="http://schemas.openxmlformats.org/officeDocument/2006/relationships/image" Target="../media/image27.png"/><Relationship Id="rId21" Type="http://schemas.openxmlformats.org/officeDocument/2006/relationships/image" Target="../media/image12.png"/><Relationship Id="rId34" Type="http://schemas.openxmlformats.org/officeDocument/2006/relationships/customXml" Target="../ink/ink92.xml"/><Relationship Id="rId7" Type="http://schemas.openxmlformats.org/officeDocument/2006/relationships/image" Target="../media/image5.png"/><Relationship Id="rId12" Type="http://schemas.openxmlformats.org/officeDocument/2006/relationships/customXml" Target="../ink/ink81.xml"/><Relationship Id="rId17" Type="http://schemas.openxmlformats.org/officeDocument/2006/relationships/image" Target="../media/image10.png"/><Relationship Id="rId25" Type="http://schemas.openxmlformats.org/officeDocument/2006/relationships/image" Target="../media/image14.png"/><Relationship Id="rId33" Type="http://schemas.openxmlformats.org/officeDocument/2006/relationships/image" Target="../media/image24.png"/><Relationship Id="rId38" Type="http://schemas.openxmlformats.org/officeDocument/2006/relationships/customXml" Target="../ink/ink94.xml"/><Relationship Id="rId2" Type="http://schemas.openxmlformats.org/officeDocument/2006/relationships/customXml" Target="../ink/ink77.xml"/><Relationship Id="rId16" Type="http://schemas.openxmlformats.org/officeDocument/2006/relationships/customXml" Target="../ink/ink83.xml"/><Relationship Id="rId20" Type="http://schemas.openxmlformats.org/officeDocument/2006/relationships/customXml" Target="../ink/ink85.xml"/><Relationship Id="rId29" Type="http://schemas.openxmlformats.org/officeDocument/2006/relationships/image" Target="../media/image22.png"/><Relationship Id="rId41" Type="http://schemas.openxmlformats.org/officeDocument/2006/relationships/image" Target="../media/image2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8.xml"/><Relationship Id="rId11" Type="http://schemas.openxmlformats.org/officeDocument/2006/relationships/image" Target="../media/image7.png"/><Relationship Id="rId24" Type="http://schemas.openxmlformats.org/officeDocument/2006/relationships/customXml" Target="../ink/ink87.xml"/><Relationship Id="rId32" Type="http://schemas.openxmlformats.org/officeDocument/2006/relationships/customXml" Target="../ink/ink91.xml"/><Relationship Id="rId37" Type="http://schemas.openxmlformats.org/officeDocument/2006/relationships/image" Target="../media/image26.png"/><Relationship Id="rId40" Type="http://schemas.openxmlformats.org/officeDocument/2006/relationships/customXml" Target="../ink/ink95.xml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23" Type="http://schemas.openxmlformats.org/officeDocument/2006/relationships/image" Target="../media/image13.png"/><Relationship Id="rId28" Type="http://schemas.openxmlformats.org/officeDocument/2006/relationships/customXml" Target="../ink/ink89.xml"/><Relationship Id="rId36" Type="http://schemas.openxmlformats.org/officeDocument/2006/relationships/customXml" Target="../ink/ink93.xml"/><Relationship Id="rId10" Type="http://schemas.openxmlformats.org/officeDocument/2006/relationships/customXml" Target="../ink/ink80.xml"/><Relationship Id="rId19" Type="http://schemas.openxmlformats.org/officeDocument/2006/relationships/image" Target="../media/image3.png"/><Relationship Id="rId31" Type="http://schemas.openxmlformats.org/officeDocument/2006/relationships/image" Target="../media/image23.png"/><Relationship Id="rId9" Type="http://schemas.openxmlformats.org/officeDocument/2006/relationships/image" Target="../media/image6.png"/><Relationship Id="rId14" Type="http://schemas.openxmlformats.org/officeDocument/2006/relationships/customXml" Target="../ink/ink82.xml"/><Relationship Id="rId22" Type="http://schemas.openxmlformats.org/officeDocument/2006/relationships/customXml" Target="../ink/ink86.xml"/><Relationship Id="rId27" Type="http://schemas.openxmlformats.org/officeDocument/2006/relationships/image" Target="../media/image15.png"/><Relationship Id="rId30" Type="http://schemas.openxmlformats.org/officeDocument/2006/relationships/customXml" Target="../ink/ink90.xml"/><Relationship Id="rId35" Type="http://schemas.openxmlformats.org/officeDocument/2006/relationships/image" Target="../media/image25.png"/><Relationship Id="rId8" Type="http://schemas.openxmlformats.org/officeDocument/2006/relationships/customXml" Target="../ink/ink79.xml"/></Relationships>
</file>

<file path=ppt/slides/_rels/slide7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88.png"/><Relationship Id="rId21" Type="http://schemas.openxmlformats.org/officeDocument/2006/relationships/customXml" Target="../ink/ink3016.xml"/><Relationship Id="rId42" Type="http://schemas.openxmlformats.org/officeDocument/2006/relationships/customXml" Target="../ink/ink3028.xml"/><Relationship Id="rId63" Type="http://schemas.openxmlformats.org/officeDocument/2006/relationships/image" Target="../media/image432.png"/><Relationship Id="rId84" Type="http://schemas.openxmlformats.org/officeDocument/2006/relationships/customXml" Target="../ink/ink3049.xml"/><Relationship Id="rId138" Type="http://schemas.openxmlformats.org/officeDocument/2006/relationships/image" Target="../media/image498.png"/><Relationship Id="rId107" Type="http://schemas.openxmlformats.org/officeDocument/2006/relationships/image" Target="../media/image483.png"/><Relationship Id="rId11" Type="http://schemas.openxmlformats.org/officeDocument/2006/relationships/image" Target="../media/image409.png"/><Relationship Id="rId32" Type="http://schemas.openxmlformats.org/officeDocument/2006/relationships/image" Target="../media/image418.png"/><Relationship Id="rId53" Type="http://schemas.openxmlformats.org/officeDocument/2006/relationships/image" Target="../media/image427.png"/><Relationship Id="rId74" Type="http://schemas.openxmlformats.org/officeDocument/2006/relationships/customXml" Target="../ink/ink3044.xml"/><Relationship Id="rId128" Type="http://schemas.openxmlformats.org/officeDocument/2006/relationships/image" Target="../media/image493.png"/><Relationship Id="rId149" Type="http://schemas.openxmlformats.org/officeDocument/2006/relationships/customXml" Target="../ink/ink3082.xml"/><Relationship Id="rId5" Type="http://schemas.openxmlformats.org/officeDocument/2006/relationships/image" Target="../media/image407.png"/><Relationship Id="rId95" Type="http://schemas.openxmlformats.org/officeDocument/2006/relationships/image" Target="../media/image477.png"/><Relationship Id="rId22" Type="http://schemas.openxmlformats.org/officeDocument/2006/relationships/customXml" Target="../ink/ink3017.xml"/><Relationship Id="rId27" Type="http://schemas.openxmlformats.org/officeDocument/2006/relationships/image" Target="../media/image416.png"/><Relationship Id="rId43" Type="http://schemas.openxmlformats.org/officeDocument/2006/relationships/image" Target="../media/image422.png"/><Relationship Id="rId48" Type="http://schemas.openxmlformats.org/officeDocument/2006/relationships/customXml" Target="../ink/ink3031.xml"/><Relationship Id="rId64" Type="http://schemas.openxmlformats.org/officeDocument/2006/relationships/customXml" Target="../ink/ink3039.xml"/><Relationship Id="rId69" Type="http://schemas.openxmlformats.org/officeDocument/2006/relationships/image" Target="../media/image435.png"/><Relationship Id="rId113" Type="http://schemas.openxmlformats.org/officeDocument/2006/relationships/image" Target="../media/image486.png"/><Relationship Id="rId118" Type="http://schemas.openxmlformats.org/officeDocument/2006/relationships/customXml" Target="../ink/ink3066.xml"/><Relationship Id="rId134" Type="http://schemas.openxmlformats.org/officeDocument/2006/relationships/image" Target="../media/image496.png"/><Relationship Id="rId139" Type="http://schemas.openxmlformats.org/officeDocument/2006/relationships/customXml" Target="../ink/ink3077.xml"/><Relationship Id="rId80" Type="http://schemas.openxmlformats.org/officeDocument/2006/relationships/customXml" Target="../ink/ink3047.xml"/><Relationship Id="rId85" Type="http://schemas.openxmlformats.org/officeDocument/2006/relationships/image" Target="../media/image472.png"/><Relationship Id="rId150" Type="http://schemas.openxmlformats.org/officeDocument/2006/relationships/image" Target="../media/image504.png"/><Relationship Id="rId12" Type="http://schemas.openxmlformats.org/officeDocument/2006/relationships/customXml" Target="../ink/ink3011.xml"/><Relationship Id="rId17" Type="http://schemas.openxmlformats.org/officeDocument/2006/relationships/image" Target="../media/image412.png"/><Relationship Id="rId33" Type="http://schemas.openxmlformats.org/officeDocument/2006/relationships/customXml" Target="../ink/ink3023.xml"/><Relationship Id="rId38" Type="http://schemas.openxmlformats.org/officeDocument/2006/relationships/customXml" Target="../ink/ink3026.xml"/><Relationship Id="rId59" Type="http://schemas.openxmlformats.org/officeDocument/2006/relationships/image" Target="../media/image430.png"/><Relationship Id="rId103" Type="http://schemas.openxmlformats.org/officeDocument/2006/relationships/image" Target="../media/image481.png"/><Relationship Id="rId108" Type="http://schemas.openxmlformats.org/officeDocument/2006/relationships/customXml" Target="../ink/ink3061.xml"/><Relationship Id="rId124" Type="http://schemas.openxmlformats.org/officeDocument/2006/relationships/image" Target="../media/image491.png"/><Relationship Id="rId129" Type="http://schemas.openxmlformats.org/officeDocument/2006/relationships/customXml" Target="../ink/ink3072.xml"/><Relationship Id="rId54" Type="http://schemas.openxmlformats.org/officeDocument/2006/relationships/customXml" Target="../ink/ink3034.xml"/><Relationship Id="rId70" Type="http://schemas.openxmlformats.org/officeDocument/2006/relationships/customXml" Target="../ink/ink3042.xml"/><Relationship Id="rId75" Type="http://schemas.openxmlformats.org/officeDocument/2006/relationships/image" Target="../media/image467.png"/><Relationship Id="rId91" Type="http://schemas.openxmlformats.org/officeDocument/2006/relationships/image" Target="../media/image475.png"/><Relationship Id="rId96" Type="http://schemas.openxmlformats.org/officeDocument/2006/relationships/customXml" Target="../ink/ink3055.xml"/><Relationship Id="rId140" Type="http://schemas.openxmlformats.org/officeDocument/2006/relationships/image" Target="../media/image499.png"/><Relationship Id="rId145" Type="http://schemas.openxmlformats.org/officeDocument/2006/relationships/customXml" Target="../ink/ink308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08.xml"/><Relationship Id="rId23" Type="http://schemas.openxmlformats.org/officeDocument/2006/relationships/image" Target="../media/image414.png"/><Relationship Id="rId28" Type="http://schemas.openxmlformats.org/officeDocument/2006/relationships/customXml" Target="../ink/ink3020.xml"/><Relationship Id="rId49" Type="http://schemas.openxmlformats.org/officeDocument/2006/relationships/image" Target="../media/image425.png"/><Relationship Id="rId114" Type="http://schemas.openxmlformats.org/officeDocument/2006/relationships/customXml" Target="../ink/ink3064.xml"/><Relationship Id="rId119" Type="http://schemas.openxmlformats.org/officeDocument/2006/relationships/customXml" Target="../ink/ink3067.xml"/><Relationship Id="rId44" Type="http://schemas.openxmlformats.org/officeDocument/2006/relationships/customXml" Target="../ink/ink3029.xml"/><Relationship Id="rId60" Type="http://schemas.openxmlformats.org/officeDocument/2006/relationships/customXml" Target="../ink/ink3037.xml"/><Relationship Id="rId65" Type="http://schemas.openxmlformats.org/officeDocument/2006/relationships/image" Target="../media/image433.png"/><Relationship Id="rId81" Type="http://schemas.openxmlformats.org/officeDocument/2006/relationships/image" Target="../media/image470.png"/><Relationship Id="rId86" Type="http://schemas.openxmlformats.org/officeDocument/2006/relationships/customXml" Target="../ink/ink3050.xml"/><Relationship Id="rId130" Type="http://schemas.openxmlformats.org/officeDocument/2006/relationships/image" Target="../media/image494.png"/><Relationship Id="rId135" Type="http://schemas.openxmlformats.org/officeDocument/2006/relationships/customXml" Target="../ink/ink3075.xml"/><Relationship Id="rId13" Type="http://schemas.openxmlformats.org/officeDocument/2006/relationships/image" Target="../media/image410.png"/><Relationship Id="rId18" Type="http://schemas.openxmlformats.org/officeDocument/2006/relationships/customXml" Target="../ink/ink3014.xml"/><Relationship Id="rId39" Type="http://schemas.openxmlformats.org/officeDocument/2006/relationships/image" Target="../media/image420.png"/><Relationship Id="rId109" Type="http://schemas.openxmlformats.org/officeDocument/2006/relationships/image" Target="../media/image484.png"/><Relationship Id="rId34" Type="http://schemas.openxmlformats.org/officeDocument/2006/relationships/image" Target="../media/image380.png"/><Relationship Id="rId50" Type="http://schemas.openxmlformats.org/officeDocument/2006/relationships/customXml" Target="../ink/ink3032.xml"/><Relationship Id="rId55" Type="http://schemas.openxmlformats.org/officeDocument/2006/relationships/image" Target="../media/image428.png"/><Relationship Id="rId76" Type="http://schemas.openxmlformats.org/officeDocument/2006/relationships/customXml" Target="../ink/ink3045.xml"/><Relationship Id="rId97" Type="http://schemas.openxmlformats.org/officeDocument/2006/relationships/image" Target="../media/image478.png"/><Relationship Id="rId104" Type="http://schemas.openxmlformats.org/officeDocument/2006/relationships/customXml" Target="../ink/ink3059.xml"/><Relationship Id="rId120" Type="http://schemas.openxmlformats.org/officeDocument/2006/relationships/image" Target="../media/image489.png"/><Relationship Id="rId125" Type="http://schemas.openxmlformats.org/officeDocument/2006/relationships/customXml" Target="../ink/ink3070.xml"/><Relationship Id="rId141" Type="http://schemas.openxmlformats.org/officeDocument/2006/relationships/customXml" Target="../ink/ink3078.xml"/><Relationship Id="rId146" Type="http://schemas.openxmlformats.org/officeDocument/2006/relationships/image" Target="../media/image502.png"/><Relationship Id="rId7" Type="http://schemas.openxmlformats.org/officeDocument/2006/relationships/image" Target="../media/image5310.png"/><Relationship Id="rId71" Type="http://schemas.openxmlformats.org/officeDocument/2006/relationships/image" Target="../media/image436.png"/><Relationship Id="rId92" Type="http://schemas.openxmlformats.org/officeDocument/2006/relationships/customXml" Target="../ink/ink3053.xml"/><Relationship Id="rId2" Type="http://schemas.openxmlformats.org/officeDocument/2006/relationships/customXml" Target="../ink/ink3006.xml"/><Relationship Id="rId29" Type="http://schemas.openxmlformats.org/officeDocument/2006/relationships/customXml" Target="../ink/ink3021.xml"/><Relationship Id="rId24" Type="http://schemas.openxmlformats.org/officeDocument/2006/relationships/customXml" Target="../ink/ink3018.xml"/><Relationship Id="rId40" Type="http://schemas.openxmlformats.org/officeDocument/2006/relationships/customXml" Target="../ink/ink3027.xml"/><Relationship Id="rId45" Type="http://schemas.openxmlformats.org/officeDocument/2006/relationships/image" Target="../media/image423.png"/><Relationship Id="rId66" Type="http://schemas.openxmlformats.org/officeDocument/2006/relationships/customXml" Target="../ink/ink3040.xml"/><Relationship Id="rId87" Type="http://schemas.openxmlformats.org/officeDocument/2006/relationships/image" Target="../media/image473.png"/><Relationship Id="rId110" Type="http://schemas.openxmlformats.org/officeDocument/2006/relationships/customXml" Target="../ink/ink3062.xml"/><Relationship Id="rId115" Type="http://schemas.openxmlformats.org/officeDocument/2006/relationships/image" Target="../media/image487.png"/><Relationship Id="rId131" Type="http://schemas.openxmlformats.org/officeDocument/2006/relationships/customXml" Target="../ink/ink3073.xml"/><Relationship Id="rId136" Type="http://schemas.openxmlformats.org/officeDocument/2006/relationships/image" Target="../media/image497.png"/><Relationship Id="rId61" Type="http://schemas.openxmlformats.org/officeDocument/2006/relationships/image" Target="../media/image431.png"/><Relationship Id="rId82" Type="http://schemas.openxmlformats.org/officeDocument/2006/relationships/customXml" Target="../ink/ink3048.xml"/><Relationship Id="rId19" Type="http://schemas.openxmlformats.org/officeDocument/2006/relationships/customXml" Target="../ink/ink3015.xml"/><Relationship Id="rId14" Type="http://schemas.openxmlformats.org/officeDocument/2006/relationships/customXml" Target="../ink/ink3012.xml"/><Relationship Id="rId30" Type="http://schemas.openxmlformats.org/officeDocument/2006/relationships/image" Target="../media/image417.png"/><Relationship Id="rId35" Type="http://schemas.openxmlformats.org/officeDocument/2006/relationships/customXml" Target="../ink/ink3024.xml"/><Relationship Id="rId56" Type="http://schemas.openxmlformats.org/officeDocument/2006/relationships/customXml" Target="../ink/ink3035.xml"/><Relationship Id="rId77" Type="http://schemas.openxmlformats.org/officeDocument/2006/relationships/image" Target="../media/image468.png"/><Relationship Id="rId100" Type="http://schemas.openxmlformats.org/officeDocument/2006/relationships/customXml" Target="../ink/ink3057.xml"/><Relationship Id="rId105" Type="http://schemas.openxmlformats.org/officeDocument/2006/relationships/image" Target="../media/image482.png"/><Relationship Id="rId126" Type="http://schemas.openxmlformats.org/officeDocument/2006/relationships/image" Target="../media/image492.png"/><Relationship Id="rId147" Type="http://schemas.openxmlformats.org/officeDocument/2006/relationships/customXml" Target="../ink/ink3081.xml"/><Relationship Id="rId8" Type="http://schemas.openxmlformats.org/officeDocument/2006/relationships/customXml" Target="../ink/ink3009.xml"/><Relationship Id="rId51" Type="http://schemas.openxmlformats.org/officeDocument/2006/relationships/image" Target="../media/image426.png"/><Relationship Id="rId72" Type="http://schemas.openxmlformats.org/officeDocument/2006/relationships/customXml" Target="../ink/ink3043.xml"/><Relationship Id="rId93" Type="http://schemas.openxmlformats.org/officeDocument/2006/relationships/image" Target="../media/image476.png"/><Relationship Id="rId98" Type="http://schemas.openxmlformats.org/officeDocument/2006/relationships/customXml" Target="../ink/ink3056.xml"/><Relationship Id="rId121" Type="http://schemas.openxmlformats.org/officeDocument/2006/relationships/customXml" Target="../ink/ink3068.xml"/><Relationship Id="rId142" Type="http://schemas.openxmlformats.org/officeDocument/2006/relationships/image" Target="../media/image500.png"/><Relationship Id="rId3" Type="http://schemas.openxmlformats.org/officeDocument/2006/relationships/image" Target="../media/image406.png"/><Relationship Id="rId25" Type="http://schemas.openxmlformats.org/officeDocument/2006/relationships/image" Target="../media/image415.png"/><Relationship Id="rId46" Type="http://schemas.openxmlformats.org/officeDocument/2006/relationships/customXml" Target="../ink/ink3030.xml"/><Relationship Id="rId67" Type="http://schemas.openxmlformats.org/officeDocument/2006/relationships/image" Target="../media/image434.png"/><Relationship Id="rId116" Type="http://schemas.openxmlformats.org/officeDocument/2006/relationships/customXml" Target="../ink/ink3065.xml"/><Relationship Id="rId137" Type="http://schemas.openxmlformats.org/officeDocument/2006/relationships/customXml" Target="../ink/ink3076.xml"/><Relationship Id="rId20" Type="http://schemas.openxmlformats.org/officeDocument/2006/relationships/image" Target="../media/image413.png"/><Relationship Id="rId41" Type="http://schemas.openxmlformats.org/officeDocument/2006/relationships/image" Target="../media/image421.png"/><Relationship Id="rId62" Type="http://schemas.openxmlformats.org/officeDocument/2006/relationships/customXml" Target="../ink/ink3038.xml"/><Relationship Id="rId83" Type="http://schemas.openxmlformats.org/officeDocument/2006/relationships/image" Target="../media/image471.png"/><Relationship Id="rId88" Type="http://schemas.openxmlformats.org/officeDocument/2006/relationships/customXml" Target="../ink/ink3051.xml"/><Relationship Id="rId111" Type="http://schemas.openxmlformats.org/officeDocument/2006/relationships/image" Target="../media/image485.png"/><Relationship Id="rId132" Type="http://schemas.openxmlformats.org/officeDocument/2006/relationships/image" Target="../media/image495.png"/><Relationship Id="rId15" Type="http://schemas.openxmlformats.org/officeDocument/2006/relationships/image" Target="../media/image411.png"/><Relationship Id="rId36" Type="http://schemas.openxmlformats.org/officeDocument/2006/relationships/customXml" Target="../ink/ink3025.xml"/><Relationship Id="rId57" Type="http://schemas.openxmlformats.org/officeDocument/2006/relationships/image" Target="../media/image429.png"/><Relationship Id="rId106" Type="http://schemas.openxmlformats.org/officeDocument/2006/relationships/customXml" Target="../ink/ink3060.xml"/><Relationship Id="rId127" Type="http://schemas.openxmlformats.org/officeDocument/2006/relationships/customXml" Target="../ink/ink3071.xml"/><Relationship Id="rId10" Type="http://schemas.openxmlformats.org/officeDocument/2006/relationships/customXml" Target="../ink/ink3010.xml"/><Relationship Id="rId31" Type="http://schemas.openxmlformats.org/officeDocument/2006/relationships/customXml" Target="../ink/ink3022.xml"/><Relationship Id="rId52" Type="http://schemas.openxmlformats.org/officeDocument/2006/relationships/customXml" Target="../ink/ink3033.xml"/><Relationship Id="rId73" Type="http://schemas.openxmlformats.org/officeDocument/2006/relationships/image" Target="../media/image437.png"/><Relationship Id="rId78" Type="http://schemas.openxmlformats.org/officeDocument/2006/relationships/customXml" Target="../ink/ink3046.xml"/><Relationship Id="rId94" Type="http://schemas.openxmlformats.org/officeDocument/2006/relationships/customXml" Target="../ink/ink3054.xml"/><Relationship Id="rId99" Type="http://schemas.openxmlformats.org/officeDocument/2006/relationships/image" Target="../media/image479.png"/><Relationship Id="rId101" Type="http://schemas.openxmlformats.org/officeDocument/2006/relationships/image" Target="../media/image480.png"/><Relationship Id="rId122" Type="http://schemas.openxmlformats.org/officeDocument/2006/relationships/image" Target="../media/image490.png"/><Relationship Id="rId143" Type="http://schemas.openxmlformats.org/officeDocument/2006/relationships/customXml" Target="../ink/ink3079.xml"/><Relationship Id="rId148" Type="http://schemas.openxmlformats.org/officeDocument/2006/relationships/image" Target="../media/image503.png"/><Relationship Id="rId4" Type="http://schemas.openxmlformats.org/officeDocument/2006/relationships/customXml" Target="../ink/ink3007.xml"/><Relationship Id="rId9" Type="http://schemas.openxmlformats.org/officeDocument/2006/relationships/image" Target="../media/image408.png"/><Relationship Id="rId26" Type="http://schemas.openxmlformats.org/officeDocument/2006/relationships/customXml" Target="../ink/ink3019.xml"/><Relationship Id="rId47" Type="http://schemas.openxmlformats.org/officeDocument/2006/relationships/image" Target="../media/image424.png"/><Relationship Id="rId68" Type="http://schemas.openxmlformats.org/officeDocument/2006/relationships/customXml" Target="../ink/ink3041.xml"/><Relationship Id="rId89" Type="http://schemas.openxmlformats.org/officeDocument/2006/relationships/image" Target="../media/image474.png"/><Relationship Id="rId112" Type="http://schemas.openxmlformats.org/officeDocument/2006/relationships/customXml" Target="../ink/ink3063.xml"/><Relationship Id="rId133" Type="http://schemas.openxmlformats.org/officeDocument/2006/relationships/customXml" Target="../ink/ink3074.xml"/><Relationship Id="rId16" Type="http://schemas.openxmlformats.org/officeDocument/2006/relationships/customXml" Target="../ink/ink3013.xml"/><Relationship Id="rId37" Type="http://schemas.openxmlformats.org/officeDocument/2006/relationships/image" Target="../media/image419.png"/><Relationship Id="rId58" Type="http://schemas.openxmlformats.org/officeDocument/2006/relationships/customXml" Target="../ink/ink3036.xml"/><Relationship Id="rId79" Type="http://schemas.openxmlformats.org/officeDocument/2006/relationships/image" Target="../media/image469.png"/><Relationship Id="rId102" Type="http://schemas.openxmlformats.org/officeDocument/2006/relationships/customXml" Target="../ink/ink3058.xml"/><Relationship Id="rId123" Type="http://schemas.openxmlformats.org/officeDocument/2006/relationships/customXml" Target="../ink/ink3069.xml"/><Relationship Id="rId144" Type="http://schemas.openxmlformats.org/officeDocument/2006/relationships/image" Target="../media/image501.png"/><Relationship Id="rId90" Type="http://schemas.openxmlformats.org/officeDocument/2006/relationships/customXml" Target="../ink/ink3052.xml"/></Relationships>
</file>

<file path=ppt/slides/_rels/slide7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096.xml"/><Relationship Id="rId21" Type="http://schemas.openxmlformats.org/officeDocument/2006/relationships/customXml" Target="../ink/ink3093.xml"/><Relationship Id="rId42" Type="http://schemas.openxmlformats.org/officeDocument/2006/relationships/customXml" Target="../ink/ink3105.xml"/><Relationship Id="rId47" Type="http://schemas.openxmlformats.org/officeDocument/2006/relationships/image" Target="../media/image424.png"/><Relationship Id="rId63" Type="http://schemas.openxmlformats.org/officeDocument/2006/relationships/image" Target="../media/image432.png"/><Relationship Id="rId68" Type="http://schemas.openxmlformats.org/officeDocument/2006/relationships/customXml" Target="../ink/ink3118.xml"/><Relationship Id="rId84" Type="http://schemas.openxmlformats.org/officeDocument/2006/relationships/customXml" Target="../ink/ink3126.xml"/><Relationship Id="rId16" Type="http://schemas.openxmlformats.org/officeDocument/2006/relationships/customXml" Target="../ink/ink3090.xml"/><Relationship Id="rId11" Type="http://schemas.openxmlformats.org/officeDocument/2006/relationships/image" Target="../media/image409.png"/><Relationship Id="rId32" Type="http://schemas.openxmlformats.org/officeDocument/2006/relationships/image" Target="../media/image418.png"/><Relationship Id="rId37" Type="http://schemas.openxmlformats.org/officeDocument/2006/relationships/image" Target="../media/image419.png"/><Relationship Id="rId53" Type="http://schemas.openxmlformats.org/officeDocument/2006/relationships/image" Target="../media/image427.png"/><Relationship Id="rId58" Type="http://schemas.openxmlformats.org/officeDocument/2006/relationships/customXml" Target="../ink/ink3113.xml"/><Relationship Id="rId74" Type="http://schemas.openxmlformats.org/officeDocument/2006/relationships/customXml" Target="../ink/ink3121.xml"/><Relationship Id="rId79" Type="http://schemas.openxmlformats.org/officeDocument/2006/relationships/image" Target="../media/image469.png"/><Relationship Id="rId5" Type="http://schemas.openxmlformats.org/officeDocument/2006/relationships/image" Target="../media/image407.png"/><Relationship Id="rId19" Type="http://schemas.openxmlformats.org/officeDocument/2006/relationships/customXml" Target="../ink/ink3092.xml"/><Relationship Id="rId14" Type="http://schemas.openxmlformats.org/officeDocument/2006/relationships/customXml" Target="../ink/ink3089.xml"/><Relationship Id="rId22" Type="http://schemas.openxmlformats.org/officeDocument/2006/relationships/customXml" Target="../ink/ink3094.xml"/><Relationship Id="rId27" Type="http://schemas.openxmlformats.org/officeDocument/2006/relationships/image" Target="../media/image416.png"/><Relationship Id="rId30" Type="http://schemas.openxmlformats.org/officeDocument/2006/relationships/image" Target="../media/image417.png"/><Relationship Id="rId35" Type="http://schemas.openxmlformats.org/officeDocument/2006/relationships/customXml" Target="../ink/ink3101.xml"/><Relationship Id="rId43" Type="http://schemas.openxmlformats.org/officeDocument/2006/relationships/image" Target="../media/image422.png"/><Relationship Id="rId48" Type="http://schemas.openxmlformats.org/officeDocument/2006/relationships/customXml" Target="../ink/ink3108.xml"/><Relationship Id="rId56" Type="http://schemas.openxmlformats.org/officeDocument/2006/relationships/customXml" Target="../ink/ink3112.xml"/><Relationship Id="rId64" Type="http://schemas.openxmlformats.org/officeDocument/2006/relationships/customXml" Target="../ink/ink3116.xml"/><Relationship Id="rId69" Type="http://schemas.openxmlformats.org/officeDocument/2006/relationships/image" Target="../media/image435.png"/><Relationship Id="rId77" Type="http://schemas.openxmlformats.org/officeDocument/2006/relationships/image" Target="../media/image468.png"/><Relationship Id="rId8" Type="http://schemas.openxmlformats.org/officeDocument/2006/relationships/customXml" Target="../ink/ink3086.xml"/><Relationship Id="rId51" Type="http://schemas.openxmlformats.org/officeDocument/2006/relationships/image" Target="../media/image426.png"/><Relationship Id="rId72" Type="http://schemas.openxmlformats.org/officeDocument/2006/relationships/customXml" Target="../ink/ink3120.xml"/><Relationship Id="rId80" Type="http://schemas.openxmlformats.org/officeDocument/2006/relationships/customXml" Target="../ink/ink3124.xml"/><Relationship Id="rId85" Type="http://schemas.openxmlformats.org/officeDocument/2006/relationships/image" Target="../media/image506.png"/><Relationship Id="rId3" Type="http://schemas.openxmlformats.org/officeDocument/2006/relationships/image" Target="../media/image406.png"/><Relationship Id="rId12" Type="http://schemas.openxmlformats.org/officeDocument/2006/relationships/customXml" Target="../ink/ink3088.xml"/><Relationship Id="rId17" Type="http://schemas.openxmlformats.org/officeDocument/2006/relationships/image" Target="../media/image412.png"/><Relationship Id="rId25" Type="http://schemas.openxmlformats.org/officeDocument/2006/relationships/image" Target="../media/image415.png"/><Relationship Id="rId33" Type="http://schemas.openxmlformats.org/officeDocument/2006/relationships/customXml" Target="../ink/ink3100.xml"/><Relationship Id="rId38" Type="http://schemas.openxmlformats.org/officeDocument/2006/relationships/customXml" Target="../ink/ink3103.xml"/><Relationship Id="rId46" Type="http://schemas.openxmlformats.org/officeDocument/2006/relationships/customXml" Target="../ink/ink3107.xml"/><Relationship Id="rId59" Type="http://schemas.openxmlformats.org/officeDocument/2006/relationships/image" Target="../media/image430.png"/><Relationship Id="rId67" Type="http://schemas.openxmlformats.org/officeDocument/2006/relationships/image" Target="../media/image434.png"/><Relationship Id="rId20" Type="http://schemas.openxmlformats.org/officeDocument/2006/relationships/image" Target="../media/image413.png"/><Relationship Id="rId41" Type="http://schemas.openxmlformats.org/officeDocument/2006/relationships/image" Target="../media/image421.png"/><Relationship Id="rId54" Type="http://schemas.openxmlformats.org/officeDocument/2006/relationships/customXml" Target="../ink/ink3111.xml"/><Relationship Id="rId62" Type="http://schemas.openxmlformats.org/officeDocument/2006/relationships/customXml" Target="../ink/ink3115.xml"/><Relationship Id="rId70" Type="http://schemas.openxmlformats.org/officeDocument/2006/relationships/customXml" Target="../ink/ink3119.xml"/><Relationship Id="rId75" Type="http://schemas.openxmlformats.org/officeDocument/2006/relationships/image" Target="../media/image467.png"/><Relationship Id="rId83" Type="http://schemas.openxmlformats.org/officeDocument/2006/relationships/image" Target="../media/image50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85.xml"/><Relationship Id="rId15" Type="http://schemas.openxmlformats.org/officeDocument/2006/relationships/image" Target="../media/image411.png"/><Relationship Id="rId23" Type="http://schemas.openxmlformats.org/officeDocument/2006/relationships/image" Target="../media/image414.png"/><Relationship Id="rId28" Type="http://schemas.openxmlformats.org/officeDocument/2006/relationships/customXml" Target="../ink/ink3097.xml"/><Relationship Id="rId36" Type="http://schemas.openxmlformats.org/officeDocument/2006/relationships/customXml" Target="../ink/ink3102.xml"/><Relationship Id="rId49" Type="http://schemas.openxmlformats.org/officeDocument/2006/relationships/image" Target="../media/image425.png"/><Relationship Id="rId57" Type="http://schemas.openxmlformats.org/officeDocument/2006/relationships/image" Target="../media/image429.png"/><Relationship Id="rId10" Type="http://schemas.openxmlformats.org/officeDocument/2006/relationships/customXml" Target="../ink/ink3087.xml"/><Relationship Id="rId31" Type="http://schemas.openxmlformats.org/officeDocument/2006/relationships/customXml" Target="../ink/ink3099.xml"/><Relationship Id="rId44" Type="http://schemas.openxmlformats.org/officeDocument/2006/relationships/customXml" Target="../ink/ink3106.xml"/><Relationship Id="rId52" Type="http://schemas.openxmlformats.org/officeDocument/2006/relationships/customXml" Target="../ink/ink3110.xml"/><Relationship Id="rId60" Type="http://schemas.openxmlformats.org/officeDocument/2006/relationships/customXml" Target="../ink/ink3114.xml"/><Relationship Id="rId65" Type="http://schemas.openxmlformats.org/officeDocument/2006/relationships/image" Target="../media/image433.png"/><Relationship Id="rId73" Type="http://schemas.openxmlformats.org/officeDocument/2006/relationships/image" Target="../media/image437.png"/><Relationship Id="rId78" Type="http://schemas.openxmlformats.org/officeDocument/2006/relationships/customXml" Target="../ink/ink3123.xml"/><Relationship Id="rId81" Type="http://schemas.openxmlformats.org/officeDocument/2006/relationships/image" Target="../media/image470.png"/><Relationship Id="rId86" Type="http://schemas.openxmlformats.org/officeDocument/2006/relationships/customXml" Target="../ink/ink3127.xml"/><Relationship Id="rId4" Type="http://schemas.openxmlformats.org/officeDocument/2006/relationships/customXml" Target="../ink/ink3084.xml"/><Relationship Id="rId9" Type="http://schemas.openxmlformats.org/officeDocument/2006/relationships/image" Target="../media/image408.png"/><Relationship Id="rId13" Type="http://schemas.openxmlformats.org/officeDocument/2006/relationships/image" Target="../media/image410.png"/><Relationship Id="rId18" Type="http://schemas.openxmlformats.org/officeDocument/2006/relationships/customXml" Target="../ink/ink3091.xml"/><Relationship Id="rId39" Type="http://schemas.openxmlformats.org/officeDocument/2006/relationships/image" Target="../media/image420.png"/><Relationship Id="rId34" Type="http://schemas.openxmlformats.org/officeDocument/2006/relationships/image" Target="../media/image380.png"/><Relationship Id="rId50" Type="http://schemas.openxmlformats.org/officeDocument/2006/relationships/customXml" Target="../ink/ink3109.xml"/><Relationship Id="rId55" Type="http://schemas.openxmlformats.org/officeDocument/2006/relationships/image" Target="../media/image428.png"/><Relationship Id="rId76" Type="http://schemas.openxmlformats.org/officeDocument/2006/relationships/customXml" Target="../ink/ink3122.xml"/><Relationship Id="rId7" Type="http://schemas.openxmlformats.org/officeDocument/2006/relationships/image" Target="../media/image5310.png"/><Relationship Id="rId71" Type="http://schemas.openxmlformats.org/officeDocument/2006/relationships/image" Target="../media/image436.png"/><Relationship Id="rId2" Type="http://schemas.openxmlformats.org/officeDocument/2006/relationships/customXml" Target="../ink/ink3083.xml"/><Relationship Id="rId29" Type="http://schemas.openxmlformats.org/officeDocument/2006/relationships/customXml" Target="../ink/ink3098.xml"/><Relationship Id="rId24" Type="http://schemas.openxmlformats.org/officeDocument/2006/relationships/customXml" Target="../ink/ink3095.xml"/><Relationship Id="rId40" Type="http://schemas.openxmlformats.org/officeDocument/2006/relationships/customXml" Target="../ink/ink3104.xml"/><Relationship Id="rId45" Type="http://schemas.openxmlformats.org/officeDocument/2006/relationships/image" Target="../media/image423.png"/><Relationship Id="rId66" Type="http://schemas.openxmlformats.org/officeDocument/2006/relationships/customXml" Target="../ink/ink3117.xml"/><Relationship Id="rId87" Type="http://schemas.openxmlformats.org/officeDocument/2006/relationships/image" Target="../media/image507.png"/><Relationship Id="rId61" Type="http://schemas.openxmlformats.org/officeDocument/2006/relationships/image" Target="../media/image431.png"/><Relationship Id="rId82" Type="http://schemas.openxmlformats.org/officeDocument/2006/relationships/customXml" Target="../ink/ink3125.xml"/></Relationships>
</file>

<file path=ppt/slides/_rels/slide7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141.xml"/><Relationship Id="rId21" Type="http://schemas.openxmlformats.org/officeDocument/2006/relationships/customXml" Target="../ink/ink3138.xml"/><Relationship Id="rId42" Type="http://schemas.openxmlformats.org/officeDocument/2006/relationships/customXml" Target="../ink/ink3150.xml"/><Relationship Id="rId47" Type="http://schemas.openxmlformats.org/officeDocument/2006/relationships/image" Target="../media/image424.png"/><Relationship Id="rId63" Type="http://schemas.openxmlformats.org/officeDocument/2006/relationships/image" Target="../media/image432.png"/><Relationship Id="rId68" Type="http://schemas.openxmlformats.org/officeDocument/2006/relationships/customXml" Target="../ink/ink3163.xml"/><Relationship Id="rId84" Type="http://schemas.openxmlformats.org/officeDocument/2006/relationships/customXml" Target="../ink/ink3171.xml"/><Relationship Id="rId89" Type="http://schemas.openxmlformats.org/officeDocument/2006/relationships/image" Target="../media/image508.png"/><Relationship Id="rId16" Type="http://schemas.openxmlformats.org/officeDocument/2006/relationships/customXml" Target="../ink/ink3135.xml"/><Relationship Id="rId11" Type="http://schemas.openxmlformats.org/officeDocument/2006/relationships/image" Target="../media/image409.png"/><Relationship Id="rId32" Type="http://schemas.openxmlformats.org/officeDocument/2006/relationships/image" Target="../media/image418.png"/><Relationship Id="rId37" Type="http://schemas.openxmlformats.org/officeDocument/2006/relationships/image" Target="../media/image419.png"/><Relationship Id="rId53" Type="http://schemas.openxmlformats.org/officeDocument/2006/relationships/image" Target="../media/image427.png"/><Relationship Id="rId58" Type="http://schemas.openxmlformats.org/officeDocument/2006/relationships/customXml" Target="../ink/ink3158.xml"/><Relationship Id="rId74" Type="http://schemas.openxmlformats.org/officeDocument/2006/relationships/customXml" Target="../ink/ink3166.xml"/><Relationship Id="rId79" Type="http://schemas.openxmlformats.org/officeDocument/2006/relationships/image" Target="../media/image469.png"/><Relationship Id="rId5" Type="http://schemas.openxmlformats.org/officeDocument/2006/relationships/image" Target="../media/image407.png"/><Relationship Id="rId90" Type="http://schemas.openxmlformats.org/officeDocument/2006/relationships/customXml" Target="../ink/ink3174.xml"/><Relationship Id="rId95" Type="http://schemas.openxmlformats.org/officeDocument/2006/relationships/image" Target="../media/image511.png"/><Relationship Id="rId22" Type="http://schemas.openxmlformats.org/officeDocument/2006/relationships/customXml" Target="../ink/ink3139.xml"/><Relationship Id="rId27" Type="http://schemas.openxmlformats.org/officeDocument/2006/relationships/image" Target="../media/image416.png"/><Relationship Id="rId43" Type="http://schemas.openxmlformats.org/officeDocument/2006/relationships/image" Target="../media/image422.png"/><Relationship Id="rId48" Type="http://schemas.openxmlformats.org/officeDocument/2006/relationships/customXml" Target="../ink/ink3153.xml"/><Relationship Id="rId64" Type="http://schemas.openxmlformats.org/officeDocument/2006/relationships/customXml" Target="../ink/ink3161.xml"/><Relationship Id="rId69" Type="http://schemas.openxmlformats.org/officeDocument/2006/relationships/image" Target="../media/image435.png"/><Relationship Id="rId8" Type="http://schemas.openxmlformats.org/officeDocument/2006/relationships/customXml" Target="../ink/ink3131.xml"/><Relationship Id="rId51" Type="http://schemas.openxmlformats.org/officeDocument/2006/relationships/image" Target="../media/image426.png"/><Relationship Id="rId72" Type="http://schemas.openxmlformats.org/officeDocument/2006/relationships/customXml" Target="../ink/ink3165.xml"/><Relationship Id="rId80" Type="http://schemas.openxmlformats.org/officeDocument/2006/relationships/customXml" Target="../ink/ink3169.xml"/><Relationship Id="rId85" Type="http://schemas.openxmlformats.org/officeDocument/2006/relationships/image" Target="../media/image506.png"/><Relationship Id="rId93" Type="http://schemas.openxmlformats.org/officeDocument/2006/relationships/image" Target="../media/image510.png"/><Relationship Id="rId3" Type="http://schemas.openxmlformats.org/officeDocument/2006/relationships/image" Target="../media/image406.png"/><Relationship Id="rId12" Type="http://schemas.openxmlformats.org/officeDocument/2006/relationships/customXml" Target="../ink/ink3133.xml"/><Relationship Id="rId17" Type="http://schemas.openxmlformats.org/officeDocument/2006/relationships/image" Target="../media/image412.png"/><Relationship Id="rId25" Type="http://schemas.openxmlformats.org/officeDocument/2006/relationships/image" Target="../media/image415.png"/><Relationship Id="rId33" Type="http://schemas.openxmlformats.org/officeDocument/2006/relationships/customXml" Target="../ink/ink3145.xml"/><Relationship Id="rId38" Type="http://schemas.openxmlformats.org/officeDocument/2006/relationships/customXml" Target="../ink/ink3148.xml"/><Relationship Id="rId46" Type="http://schemas.openxmlformats.org/officeDocument/2006/relationships/customXml" Target="../ink/ink3152.xml"/><Relationship Id="rId59" Type="http://schemas.openxmlformats.org/officeDocument/2006/relationships/image" Target="../media/image430.png"/><Relationship Id="rId67" Type="http://schemas.openxmlformats.org/officeDocument/2006/relationships/image" Target="../media/image434.png"/><Relationship Id="rId20" Type="http://schemas.openxmlformats.org/officeDocument/2006/relationships/image" Target="../media/image413.png"/><Relationship Id="rId41" Type="http://schemas.openxmlformats.org/officeDocument/2006/relationships/image" Target="../media/image421.png"/><Relationship Id="rId54" Type="http://schemas.openxmlformats.org/officeDocument/2006/relationships/customXml" Target="../ink/ink3156.xml"/><Relationship Id="rId62" Type="http://schemas.openxmlformats.org/officeDocument/2006/relationships/customXml" Target="../ink/ink3160.xml"/><Relationship Id="rId70" Type="http://schemas.openxmlformats.org/officeDocument/2006/relationships/customXml" Target="../ink/ink3164.xml"/><Relationship Id="rId75" Type="http://schemas.openxmlformats.org/officeDocument/2006/relationships/image" Target="../media/image467.png"/><Relationship Id="rId83" Type="http://schemas.openxmlformats.org/officeDocument/2006/relationships/image" Target="../media/image505.png"/><Relationship Id="rId88" Type="http://schemas.openxmlformats.org/officeDocument/2006/relationships/customXml" Target="../ink/ink3173.xml"/><Relationship Id="rId91" Type="http://schemas.openxmlformats.org/officeDocument/2006/relationships/image" Target="../media/image50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30.xml"/><Relationship Id="rId15" Type="http://schemas.openxmlformats.org/officeDocument/2006/relationships/image" Target="../media/image411.png"/><Relationship Id="rId23" Type="http://schemas.openxmlformats.org/officeDocument/2006/relationships/image" Target="../media/image414.png"/><Relationship Id="rId28" Type="http://schemas.openxmlformats.org/officeDocument/2006/relationships/customXml" Target="../ink/ink3142.xml"/><Relationship Id="rId36" Type="http://schemas.openxmlformats.org/officeDocument/2006/relationships/customXml" Target="../ink/ink3147.xml"/><Relationship Id="rId49" Type="http://schemas.openxmlformats.org/officeDocument/2006/relationships/image" Target="../media/image425.png"/><Relationship Id="rId57" Type="http://schemas.openxmlformats.org/officeDocument/2006/relationships/image" Target="../media/image429.png"/><Relationship Id="rId10" Type="http://schemas.openxmlformats.org/officeDocument/2006/relationships/customXml" Target="../ink/ink3132.xml"/><Relationship Id="rId31" Type="http://schemas.openxmlformats.org/officeDocument/2006/relationships/customXml" Target="../ink/ink3144.xml"/><Relationship Id="rId44" Type="http://schemas.openxmlformats.org/officeDocument/2006/relationships/customXml" Target="../ink/ink3151.xml"/><Relationship Id="rId52" Type="http://schemas.openxmlformats.org/officeDocument/2006/relationships/customXml" Target="../ink/ink3155.xml"/><Relationship Id="rId60" Type="http://schemas.openxmlformats.org/officeDocument/2006/relationships/customXml" Target="../ink/ink3159.xml"/><Relationship Id="rId65" Type="http://schemas.openxmlformats.org/officeDocument/2006/relationships/image" Target="../media/image433.png"/><Relationship Id="rId73" Type="http://schemas.openxmlformats.org/officeDocument/2006/relationships/image" Target="../media/image437.png"/><Relationship Id="rId78" Type="http://schemas.openxmlformats.org/officeDocument/2006/relationships/customXml" Target="../ink/ink3168.xml"/><Relationship Id="rId81" Type="http://schemas.openxmlformats.org/officeDocument/2006/relationships/image" Target="../media/image470.png"/><Relationship Id="rId86" Type="http://schemas.openxmlformats.org/officeDocument/2006/relationships/customXml" Target="../ink/ink3172.xml"/><Relationship Id="rId94" Type="http://schemas.openxmlformats.org/officeDocument/2006/relationships/customXml" Target="../ink/ink3176.xml"/><Relationship Id="rId4" Type="http://schemas.openxmlformats.org/officeDocument/2006/relationships/customXml" Target="../ink/ink3129.xml"/><Relationship Id="rId9" Type="http://schemas.openxmlformats.org/officeDocument/2006/relationships/image" Target="../media/image408.png"/><Relationship Id="rId13" Type="http://schemas.openxmlformats.org/officeDocument/2006/relationships/image" Target="../media/image410.png"/><Relationship Id="rId18" Type="http://schemas.openxmlformats.org/officeDocument/2006/relationships/customXml" Target="../ink/ink3136.xml"/><Relationship Id="rId39" Type="http://schemas.openxmlformats.org/officeDocument/2006/relationships/image" Target="../media/image420.png"/><Relationship Id="rId34" Type="http://schemas.openxmlformats.org/officeDocument/2006/relationships/image" Target="../media/image380.png"/><Relationship Id="rId50" Type="http://schemas.openxmlformats.org/officeDocument/2006/relationships/customXml" Target="../ink/ink3154.xml"/><Relationship Id="rId55" Type="http://schemas.openxmlformats.org/officeDocument/2006/relationships/image" Target="../media/image428.png"/><Relationship Id="rId76" Type="http://schemas.openxmlformats.org/officeDocument/2006/relationships/customXml" Target="../ink/ink3167.xml"/><Relationship Id="rId7" Type="http://schemas.openxmlformats.org/officeDocument/2006/relationships/image" Target="../media/image5310.png"/><Relationship Id="rId71" Type="http://schemas.openxmlformats.org/officeDocument/2006/relationships/image" Target="../media/image436.png"/><Relationship Id="rId92" Type="http://schemas.openxmlformats.org/officeDocument/2006/relationships/customXml" Target="../ink/ink3175.xml"/><Relationship Id="rId2" Type="http://schemas.openxmlformats.org/officeDocument/2006/relationships/customXml" Target="../ink/ink3128.xml"/><Relationship Id="rId29" Type="http://schemas.openxmlformats.org/officeDocument/2006/relationships/customXml" Target="../ink/ink3143.xml"/><Relationship Id="rId24" Type="http://schemas.openxmlformats.org/officeDocument/2006/relationships/customXml" Target="../ink/ink3140.xml"/><Relationship Id="rId40" Type="http://schemas.openxmlformats.org/officeDocument/2006/relationships/customXml" Target="../ink/ink3149.xml"/><Relationship Id="rId45" Type="http://schemas.openxmlformats.org/officeDocument/2006/relationships/image" Target="../media/image423.png"/><Relationship Id="rId66" Type="http://schemas.openxmlformats.org/officeDocument/2006/relationships/customXml" Target="../ink/ink3162.xml"/><Relationship Id="rId87" Type="http://schemas.openxmlformats.org/officeDocument/2006/relationships/image" Target="../media/image507.png"/><Relationship Id="rId61" Type="http://schemas.openxmlformats.org/officeDocument/2006/relationships/image" Target="../media/image431.png"/><Relationship Id="rId82" Type="http://schemas.openxmlformats.org/officeDocument/2006/relationships/customXml" Target="../ink/ink3170.xml"/><Relationship Id="rId19" Type="http://schemas.openxmlformats.org/officeDocument/2006/relationships/customXml" Target="../ink/ink3137.xml"/><Relationship Id="rId14" Type="http://schemas.openxmlformats.org/officeDocument/2006/relationships/customXml" Target="../ink/ink3134.xml"/><Relationship Id="rId30" Type="http://schemas.openxmlformats.org/officeDocument/2006/relationships/image" Target="../media/image417.png"/><Relationship Id="rId35" Type="http://schemas.openxmlformats.org/officeDocument/2006/relationships/customXml" Target="../ink/ink3146.xml"/><Relationship Id="rId56" Type="http://schemas.openxmlformats.org/officeDocument/2006/relationships/customXml" Target="../ink/ink3157.xml"/><Relationship Id="rId77" Type="http://schemas.openxmlformats.org/officeDocument/2006/relationships/image" Target="../media/image468.png"/></Relationships>
</file>

<file path=ppt/slides/_rels/slide7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190.xml"/><Relationship Id="rId21" Type="http://schemas.openxmlformats.org/officeDocument/2006/relationships/customXml" Target="../ink/ink3187.xml"/><Relationship Id="rId42" Type="http://schemas.openxmlformats.org/officeDocument/2006/relationships/customXml" Target="../ink/ink3199.xml"/><Relationship Id="rId47" Type="http://schemas.openxmlformats.org/officeDocument/2006/relationships/image" Target="../media/image424.png"/><Relationship Id="rId63" Type="http://schemas.openxmlformats.org/officeDocument/2006/relationships/image" Target="../media/image432.png"/><Relationship Id="rId68" Type="http://schemas.openxmlformats.org/officeDocument/2006/relationships/customXml" Target="../ink/ink3212.xml"/><Relationship Id="rId84" Type="http://schemas.openxmlformats.org/officeDocument/2006/relationships/customXml" Target="../ink/ink3220.xml"/><Relationship Id="rId89" Type="http://schemas.openxmlformats.org/officeDocument/2006/relationships/image" Target="../media/image508.png"/><Relationship Id="rId16" Type="http://schemas.openxmlformats.org/officeDocument/2006/relationships/customXml" Target="../ink/ink3184.xml"/><Relationship Id="rId107" Type="http://schemas.openxmlformats.org/officeDocument/2006/relationships/image" Target="../media/image517.png"/><Relationship Id="rId11" Type="http://schemas.openxmlformats.org/officeDocument/2006/relationships/image" Target="../media/image409.png"/><Relationship Id="rId32" Type="http://schemas.openxmlformats.org/officeDocument/2006/relationships/image" Target="../media/image418.png"/><Relationship Id="rId37" Type="http://schemas.openxmlformats.org/officeDocument/2006/relationships/image" Target="../media/image419.png"/><Relationship Id="rId53" Type="http://schemas.openxmlformats.org/officeDocument/2006/relationships/image" Target="../media/image427.png"/><Relationship Id="rId58" Type="http://schemas.openxmlformats.org/officeDocument/2006/relationships/customXml" Target="../ink/ink3207.xml"/><Relationship Id="rId74" Type="http://schemas.openxmlformats.org/officeDocument/2006/relationships/customXml" Target="../ink/ink3215.xml"/><Relationship Id="rId79" Type="http://schemas.openxmlformats.org/officeDocument/2006/relationships/image" Target="../media/image469.png"/><Relationship Id="rId102" Type="http://schemas.openxmlformats.org/officeDocument/2006/relationships/customXml" Target="../ink/ink3229.xml"/><Relationship Id="rId5" Type="http://schemas.openxmlformats.org/officeDocument/2006/relationships/image" Target="../media/image407.png"/><Relationship Id="rId90" Type="http://schemas.openxmlformats.org/officeDocument/2006/relationships/customXml" Target="../ink/ink3223.xml"/><Relationship Id="rId95" Type="http://schemas.openxmlformats.org/officeDocument/2006/relationships/image" Target="../media/image511.png"/><Relationship Id="rId22" Type="http://schemas.openxmlformats.org/officeDocument/2006/relationships/customXml" Target="../ink/ink3188.xml"/><Relationship Id="rId27" Type="http://schemas.openxmlformats.org/officeDocument/2006/relationships/image" Target="../media/image416.png"/><Relationship Id="rId43" Type="http://schemas.openxmlformats.org/officeDocument/2006/relationships/image" Target="../media/image422.png"/><Relationship Id="rId48" Type="http://schemas.openxmlformats.org/officeDocument/2006/relationships/customXml" Target="../ink/ink3202.xml"/><Relationship Id="rId64" Type="http://schemas.openxmlformats.org/officeDocument/2006/relationships/customXml" Target="../ink/ink3210.xml"/><Relationship Id="rId69" Type="http://schemas.openxmlformats.org/officeDocument/2006/relationships/image" Target="../media/image435.png"/><Relationship Id="rId80" Type="http://schemas.openxmlformats.org/officeDocument/2006/relationships/customXml" Target="../ink/ink3218.xml"/><Relationship Id="rId85" Type="http://schemas.openxmlformats.org/officeDocument/2006/relationships/image" Target="../media/image506.png"/><Relationship Id="rId12" Type="http://schemas.openxmlformats.org/officeDocument/2006/relationships/customXml" Target="../ink/ink3182.xml"/><Relationship Id="rId17" Type="http://schemas.openxmlformats.org/officeDocument/2006/relationships/image" Target="../media/image412.png"/><Relationship Id="rId33" Type="http://schemas.openxmlformats.org/officeDocument/2006/relationships/customXml" Target="../ink/ink3194.xml"/><Relationship Id="rId38" Type="http://schemas.openxmlformats.org/officeDocument/2006/relationships/customXml" Target="../ink/ink3197.xml"/><Relationship Id="rId59" Type="http://schemas.openxmlformats.org/officeDocument/2006/relationships/image" Target="../media/image430.png"/><Relationship Id="rId103" Type="http://schemas.openxmlformats.org/officeDocument/2006/relationships/image" Target="../media/image515.png"/><Relationship Id="rId108" Type="http://schemas.openxmlformats.org/officeDocument/2006/relationships/customXml" Target="../ink/ink3232.xml"/><Relationship Id="rId54" Type="http://schemas.openxmlformats.org/officeDocument/2006/relationships/customXml" Target="../ink/ink3205.xml"/><Relationship Id="rId70" Type="http://schemas.openxmlformats.org/officeDocument/2006/relationships/customXml" Target="../ink/ink3213.xml"/><Relationship Id="rId75" Type="http://schemas.openxmlformats.org/officeDocument/2006/relationships/image" Target="../media/image467.png"/><Relationship Id="rId91" Type="http://schemas.openxmlformats.org/officeDocument/2006/relationships/image" Target="../media/image509.png"/><Relationship Id="rId96" Type="http://schemas.openxmlformats.org/officeDocument/2006/relationships/customXml" Target="../ink/ink322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79.xml"/><Relationship Id="rId15" Type="http://schemas.openxmlformats.org/officeDocument/2006/relationships/image" Target="../media/image411.png"/><Relationship Id="rId23" Type="http://schemas.openxmlformats.org/officeDocument/2006/relationships/image" Target="../media/image414.png"/><Relationship Id="rId28" Type="http://schemas.openxmlformats.org/officeDocument/2006/relationships/customXml" Target="../ink/ink3191.xml"/><Relationship Id="rId36" Type="http://schemas.openxmlformats.org/officeDocument/2006/relationships/customXml" Target="../ink/ink3196.xml"/><Relationship Id="rId49" Type="http://schemas.openxmlformats.org/officeDocument/2006/relationships/image" Target="../media/image425.png"/><Relationship Id="rId57" Type="http://schemas.openxmlformats.org/officeDocument/2006/relationships/image" Target="../media/image429.png"/><Relationship Id="rId106" Type="http://schemas.openxmlformats.org/officeDocument/2006/relationships/customXml" Target="../ink/ink3231.xml"/><Relationship Id="rId10" Type="http://schemas.openxmlformats.org/officeDocument/2006/relationships/customXml" Target="../ink/ink3181.xml"/><Relationship Id="rId31" Type="http://schemas.openxmlformats.org/officeDocument/2006/relationships/customXml" Target="../ink/ink3193.xml"/><Relationship Id="rId44" Type="http://schemas.openxmlformats.org/officeDocument/2006/relationships/customXml" Target="../ink/ink3200.xml"/><Relationship Id="rId52" Type="http://schemas.openxmlformats.org/officeDocument/2006/relationships/customXml" Target="../ink/ink3204.xml"/><Relationship Id="rId60" Type="http://schemas.openxmlformats.org/officeDocument/2006/relationships/customXml" Target="../ink/ink3208.xml"/><Relationship Id="rId65" Type="http://schemas.openxmlformats.org/officeDocument/2006/relationships/image" Target="../media/image433.png"/><Relationship Id="rId73" Type="http://schemas.openxmlformats.org/officeDocument/2006/relationships/image" Target="../media/image437.png"/><Relationship Id="rId78" Type="http://schemas.openxmlformats.org/officeDocument/2006/relationships/customXml" Target="../ink/ink3217.xml"/><Relationship Id="rId81" Type="http://schemas.openxmlformats.org/officeDocument/2006/relationships/image" Target="../media/image470.png"/><Relationship Id="rId86" Type="http://schemas.openxmlformats.org/officeDocument/2006/relationships/customXml" Target="../ink/ink3221.xml"/><Relationship Id="rId94" Type="http://schemas.openxmlformats.org/officeDocument/2006/relationships/customXml" Target="../ink/ink3225.xml"/><Relationship Id="rId99" Type="http://schemas.openxmlformats.org/officeDocument/2006/relationships/image" Target="../media/image513.png"/><Relationship Id="rId101" Type="http://schemas.openxmlformats.org/officeDocument/2006/relationships/image" Target="../media/image514.png"/><Relationship Id="rId4" Type="http://schemas.openxmlformats.org/officeDocument/2006/relationships/customXml" Target="../ink/ink3178.xml"/><Relationship Id="rId9" Type="http://schemas.openxmlformats.org/officeDocument/2006/relationships/image" Target="../media/image408.png"/><Relationship Id="rId13" Type="http://schemas.openxmlformats.org/officeDocument/2006/relationships/image" Target="../media/image410.png"/><Relationship Id="rId18" Type="http://schemas.openxmlformats.org/officeDocument/2006/relationships/customXml" Target="../ink/ink3185.xml"/><Relationship Id="rId39" Type="http://schemas.openxmlformats.org/officeDocument/2006/relationships/image" Target="../media/image420.png"/><Relationship Id="rId109" Type="http://schemas.openxmlformats.org/officeDocument/2006/relationships/image" Target="../media/image518.png"/><Relationship Id="rId34" Type="http://schemas.openxmlformats.org/officeDocument/2006/relationships/image" Target="../media/image380.png"/><Relationship Id="rId50" Type="http://schemas.openxmlformats.org/officeDocument/2006/relationships/customXml" Target="../ink/ink3203.xml"/><Relationship Id="rId55" Type="http://schemas.openxmlformats.org/officeDocument/2006/relationships/image" Target="../media/image428.png"/><Relationship Id="rId76" Type="http://schemas.openxmlformats.org/officeDocument/2006/relationships/customXml" Target="../ink/ink3216.xml"/><Relationship Id="rId97" Type="http://schemas.openxmlformats.org/officeDocument/2006/relationships/image" Target="../media/image512.png"/><Relationship Id="rId104" Type="http://schemas.openxmlformats.org/officeDocument/2006/relationships/customXml" Target="../ink/ink3230.xml"/><Relationship Id="rId7" Type="http://schemas.openxmlformats.org/officeDocument/2006/relationships/image" Target="../media/image5310.png"/><Relationship Id="rId71" Type="http://schemas.openxmlformats.org/officeDocument/2006/relationships/image" Target="../media/image436.png"/><Relationship Id="rId92" Type="http://schemas.openxmlformats.org/officeDocument/2006/relationships/customXml" Target="../ink/ink3224.xml"/><Relationship Id="rId2" Type="http://schemas.openxmlformats.org/officeDocument/2006/relationships/customXml" Target="../ink/ink3177.xml"/><Relationship Id="rId29" Type="http://schemas.openxmlformats.org/officeDocument/2006/relationships/customXml" Target="../ink/ink3192.xml"/><Relationship Id="rId24" Type="http://schemas.openxmlformats.org/officeDocument/2006/relationships/customXml" Target="../ink/ink3189.xml"/><Relationship Id="rId40" Type="http://schemas.openxmlformats.org/officeDocument/2006/relationships/customXml" Target="../ink/ink3198.xml"/><Relationship Id="rId45" Type="http://schemas.openxmlformats.org/officeDocument/2006/relationships/image" Target="../media/image423.png"/><Relationship Id="rId66" Type="http://schemas.openxmlformats.org/officeDocument/2006/relationships/customXml" Target="../ink/ink3211.xml"/><Relationship Id="rId87" Type="http://schemas.openxmlformats.org/officeDocument/2006/relationships/image" Target="../media/image507.png"/><Relationship Id="rId61" Type="http://schemas.openxmlformats.org/officeDocument/2006/relationships/image" Target="../media/image431.png"/><Relationship Id="rId82" Type="http://schemas.openxmlformats.org/officeDocument/2006/relationships/customXml" Target="../ink/ink3219.xml"/><Relationship Id="rId19" Type="http://schemas.openxmlformats.org/officeDocument/2006/relationships/customXml" Target="../ink/ink3186.xml"/><Relationship Id="rId14" Type="http://schemas.openxmlformats.org/officeDocument/2006/relationships/customXml" Target="../ink/ink3183.xml"/><Relationship Id="rId30" Type="http://schemas.openxmlformats.org/officeDocument/2006/relationships/image" Target="../media/image417.png"/><Relationship Id="rId35" Type="http://schemas.openxmlformats.org/officeDocument/2006/relationships/customXml" Target="../ink/ink3195.xml"/><Relationship Id="rId56" Type="http://schemas.openxmlformats.org/officeDocument/2006/relationships/customXml" Target="../ink/ink3206.xml"/><Relationship Id="rId77" Type="http://schemas.openxmlformats.org/officeDocument/2006/relationships/image" Target="../media/image468.png"/><Relationship Id="rId100" Type="http://schemas.openxmlformats.org/officeDocument/2006/relationships/customXml" Target="../ink/ink3228.xml"/><Relationship Id="rId105" Type="http://schemas.openxmlformats.org/officeDocument/2006/relationships/image" Target="../media/image516.png"/><Relationship Id="rId8" Type="http://schemas.openxmlformats.org/officeDocument/2006/relationships/customXml" Target="../ink/ink3180.xml"/><Relationship Id="rId51" Type="http://schemas.openxmlformats.org/officeDocument/2006/relationships/image" Target="../media/image426.png"/><Relationship Id="rId72" Type="http://schemas.openxmlformats.org/officeDocument/2006/relationships/customXml" Target="../ink/ink3214.xml"/><Relationship Id="rId93" Type="http://schemas.openxmlformats.org/officeDocument/2006/relationships/image" Target="../media/image510.png"/><Relationship Id="rId98" Type="http://schemas.openxmlformats.org/officeDocument/2006/relationships/customXml" Target="../ink/ink3227.xml"/><Relationship Id="rId3" Type="http://schemas.openxmlformats.org/officeDocument/2006/relationships/image" Target="../media/image406.png"/><Relationship Id="rId25" Type="http://schemas.openxmlformats.org/officeDocument/2006/relationships/image" Target="../media/image415.png"/><Relationship Id="rId46" Type="http://schemas.openxmlformats.org/officeDocument/2006/relationships/customXml" Target="../ink/ink3201.xml"/><Relationship Id="rId67" Type="http://schemas.openxmlformats.org/officeDocument/2006/relationships/image" Target="../media/image434.png"/><Relationship Id="rId20" Type="http://schemas.openxmlformats.org/officeDocument/2006/relationships/image" Target="../media/image413.png"/><Relationship Id="rId41" Type="http://schemas.openxmlformats.org/officeDocument/2006/relationships/image" Target="../media/image421.png"/><Relationship Id="rId62" Type="http://schemas.openxmlformats.org/officeDocument/2006/relationships/customXml" Target="../ink/ink3209.xml"/><Relationship Id="rId83" Type="http://schemas.openxmlformats.org/officeDocument/2006/relationships/image" Target="../media/image505.png"/><Relationship Id="rId88" Type="http://schemas.openxmlformats.org/officeDocument/2006/relationships/customXml" Target="../ink/ink3222.xml"/></Relationships>
</file>

<file path=ppt/slides/_rels/slide7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246.xml"/><Relationship Id="rId21" Type="http://schemas.openxmlformats.org/officeDocument/2006/relationships/customXml" Target="../ink/ink3243.xml"/><Relationship Id="rId42" Type="http://schemas.openxmlformats.org/officeDocument/2006/relationships/customXml" Target="../ink/ink3255.xml"/><Relationship Id="rId47" Type="http://schemas.openxmlformats.org/officeDocument/2006/relationships/image" Target="../media/image424.png"/><Relationship Id="rId63" Type="http://schemas.openxmlformats.org/officeDocument/2006/relationships/image" Target="../media/image432.png"/><Relationship Id="rId68" Type="http://schemas.openxmlformats.org/officeDocument/2006/relationships/customXml" Target="../ink/ink3268.xml"/><Relationship Id="rId84" Type="http://schemas.openxmlformats.org/officeDocument/2006/relationships/customXml" Target="../ink/ink3276.xml"/><Relationship Id="rId89" Type="http://schemas.openxmlformats.org/officeDocument/2006/relationships/image" Target="../media/image508.png"/><Relationship Id="rId112" Type="http://schemas.openxmlformats.org/officeDocument/2006/relationships/customXml" Target="../ink/ink3290.xml"/><Relationship Id="rId16" Type="http://schemas.openxmlformats.org/officeDocument/2006/relationships/customXml" Target="../ink/ink3240.xml"/><Relationship Id="rId107" Type="http://schemas.openxmlformats.org/officeDocument/2006/relationships/image" Target="../media/image517.png"/><Relationship Id="rId11" Type="http://schemas.openxmlformats.org/officeDocument/2006/relationships/image" Target="../media/image409.png"/><Relationship Id="rId32" Type="http://schemas.openxmlformats.org/officeDocument/2006/relationships/image" Target="../media/image418.png"/><Relationship Id="rId37" Type="http://schemas.openxmlformats.org/officeDocument/2006/relationships/image" Target="../media/image419.png"/><Relationship Id="rId53" Type="http://schemas.openxmlformats.org/officeDocument/2006/relationships/image" Target="../media/image427.png"/><Relationship Id="rId58" Type="http://schemas.openxmlformats.org/officeDocument/2006/relationships/customXml" Target="../ink/ink3263.xml"/><Relationship Id="rId74" Type="http://schemas.openxmlformats.org/officeDocument/2006/relationships/customXml" Target="../ink/ink3271.xml"/><Relationship Id="rId79" Type="http://schemas.openxmlformats.org/officeDocument/2006/relationships/image" Target="../media/image469.png"/><Relationship Id="rId102" Type="http://schemas.openxmlformats.org/officeDocument/2006/relationships/customXml" Target="../ink/ink3285.xml"/><Relationship Id="rId5" Type="http://schemas.openxmlformats.org/officeDocument/2006/relationships/image" Target="../media/image407.png"/><Relationship Id="rId90" Type="http://schemas.openxmlformats.org/officeDocument/2006/relationships/customXml" Target="../ink/ink3279.xml"/><Relationship Id="rId95" Type="http://schemas.openxmlformats.org/officeDocument/2006/relationships/image" Target="../media/image511.png"/><Relationship Id="rId22" Type="http://schemas.openxmlformats.org/officeDocument/2006/relationships/customXml" Target="../ink/ink3244.xml"/><Relationship Id="rId27" Type="http://schemas.openxmlformats.org/officeDocument/2006/relationships/image" Target="../media/image416.png"/><Relationship Id="rId43" Type="http://schemas.openxmlformats.org/officeDocument/2006/relationships/image" Target="../media/image422.png"/><Relationship Id="rId48" Type="http://schemas.openxmlformats.org/officeDocument/2006/relationships/customXml" Target="../ink/ink3258.xml"/><Relationship Id="rId64" Type="http://schemas.openxmlformats.org/officeDocument/2006/relationships/customXml" Target="../ink/ink3266.xml"/><Relationship Id="rId69" Type="http://schemas.openxmlformats.org/officeDocument/2006/relationships/image" Target="../media/image435.png"/><Relationship Id="rId113" Type="http://schemas.openxmlformats.org/officeDocument/2006/relationships/image" Target="../media/image520.png"/><Relationship Id="rId80" Type="http://schemas.openxmlformats.org/officeDocument/2006/relationships/customXml" Target="../ink/ink3274.xml"/><Relationship Id="rId85" Type="http://schemas.openxmlformats.org/officeDocument/2006/relationships/image" Target="../media/image506.png"/><Relationship Id="rId12" Type="http://schemas.openxmlformats.org/officeDocument/2006/relationships/customXml" Target="../ink/ink3238.xml"/><Relationship Id="rId17" Type="http://schemas.openxmlformats.org/officeDocument/2006/relationships/image" Target="../media/image412.png"/><Relationship Id="rId33" Type="http://schemas.openxmlformats.org/officeDocument/2006/relationships/customXml" Target="../ink/ink3250.xml"/><Relationship Id="rId38" Type="http://schemas.openxmlformats.org/officeDocument/2006/relationships/customXml" Target="../ink/ink3253.xml"/><Relationship Id="rId59" Type="http://schemas.openxmlformats.org/officeDocument/2006/relationships/image" Target="../media/image430.png"/><Relationship Id="rId103" Type="http://schemas.openxmlformats.org/officeDocument/2006/relationships/image" Target="../media/image515.png"/><Relationship Id="rId108" Type="http://schemas.openxmlformats.org/officeDocument/2006/relationships/customXml" Target="../ink/ink3288.xml"/><Relationship Id="rId54" Type="http://schemas.openxmlformats.org/officeDocument/2006/relationships/customXml" Target="../ink/ink3261.xml"/><Relationship Id="rId70" Type="http://schemas.openxmlformats.org/officeDocument/2006/relationships/customXml" Target="../ink/ink3269.xml"/><Relationship Id="rId75" Type="http://schemas.openxmlformats.org/officeDocument/2006/relationships/image" Target="../media/image467.png"/><Relationship Id="rId91" Type="http://schemas.openxmlformats.org/officeDocument/2006/relationships/image" Target="../media/image509.png"/><Relationship Id="rId96" Type="http://schemas.openxmlformats.org/officeDocument/2006/relationships/customXml" Target="../ink/ink328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35.xml"/><Relationship Id="rId15" Type="http://schemas.openxmlformats.org/officeDocument/2006/relationships/image" Target="../media/image411.png"/><Relationship Id="rId23" Type="http://schemas.openxmlformats.org/officeDocument/2006/relationships/image" Target="../media/image414.png"/><Relationship Id="rId28" Type="http://schemas.openxmlformats.org/officeDocument/2006/relationships/customXml" Target="../ink/ink3247.xml"/><Relationship Id="rId36" Type="http://schemas.openxmlformats.org/officeDocument/2006/relationships/customXml" Target="../ink/ink3252.xml"/><Relationship Id="rId49" Type="http://schemas.openxmlformats.org/officeDocument/2006/relationships/image" Target="../media/image425.png"/><Relationship Id="rId57" Type="http://schemas.openxmlformats.org/officeDocument/2006/relationships/image" Target="../media/image429.png"/><Relationship Id="rId106" Type="http://schemas.openxmlformats.org/officeDocument/2006/relationships/customXml" Target="../ink/ink3287.xml"/><Relationship Id="rId10" Type="http://schemas.openxmlformats.org/officeDocument/2006/relationships/customXml" Target="../ink/ink3237.xml"/><Relationship Id="rId31" Type="http://schemas.openxmlformats.org/officeDocument/2006/relationships/customXml" Target="../ink/ink3249.xml"/><Relationship Id="rId44" Type="http://schemas.openxmlformats.org/officeDocument/2006/relationships/customXml" Target="../ink/ink3256.xml"/><Relationship Id="rId52" Type="http://schemas.openxmlformats.org/officeDocument/2006/relationships/customXml" Target="../ink/ink3260.xml"/><Relationship Id="rId60" Type="http://schemas.openxmlformats.org/officeDocument/2006/relationships/customXml" Target="../ink/ink3264.xml"/><Relationship Id="rId65" Type="http://schemas.openxmlformats.org/officeDocument/2006/relationships/image" Target="../media/image433.png"/><Relationship Id="rId73" Type="http://schemas.openxmlformats.org/officeDocument/2006/relationships/image" Target="../media/image437.png"/><Relationship Id="rId78" Type="http://schemas.openxmlformats.org/officeDocument/2006/relationships/customXml" Target="../ink/ink3273.xml"/><Relationship Id="rId81" Type="http://schemas.openxmlformats.org/officeDocument/2006/relationships/image" Target="../media/image470.png"/><Relationship Id="rId86" Type="http://schemas.openxmlformats.org/officeDocument/2006/relationships/customXml" Target="../ink/ink3277.xml"/><Relationship Id="rId94" Type="http://schemas.openxmlformats.org/officeDocument/2006/relationships/customXml" Target="../ink/ink3281.xml"/><Relationship Id="rId99" Type="http://schemas.openxmlformats.org/officeDocument/2006/relationships/image" Target="../media/image513.png"/><Relationship Id="rId101" Type="http://schemas.openxmlformats.org/officeDocument/2006/relationships/image" Target="../media/image514.png"/><Relationship Id="rId4" Type="http://schemas.openxmlformats.org/officeDocument/2006/relationships/customXml" Target="../ink/ink3234.xml"/><Relationship Id="rId9" Type="http://schemas.openxmlformats.org/officeDocument/2006/relationships/image" Target="../media/image408.png"/><Relationship Id="rId13" Type="http://schemas.openxmlformats.org/officeDocument/2006/relationships/image" Target="../media/image410.png"/><Relationship Id="rId18" Type="http://schemas.openxmlformats.org/officeDocument/2006/relationships/customXml" Target="../ink/ink3241.xml"/><Relationship Id="rId39" Type="http://schemas.openxmlformats.org/officeDocument/2006/relationships/image" Target="../media/image420.png"/><Relationship Id="rId109" Type="http://schemas.openxmlformats.org/officeDocument/2006/relationships/image" Target="../media/image518.png"/><Relationship Id="rId34" Type="http://schemas.openxmlformats.org/officeDocument/2006/relationships/image" Target="../media/image380.png"/><Relationship Id="rId50" Type="http://schemas.openxmlformats.org/officeDocument/2006/relationships/customXml" Target="../ink/ink3259.xml"/><Relationship Id="rId55" Type="http://schemas.openxmlformats.org/officeDocument/2006/relationships/image" Target="../media/image428.png"/><Relationship Id="rId76" Type="http://schemas.openxmlformats.org/officeDocument/2006/relationships/customXml" Target="../ink/ink3272.xml"/><Relationship Id="rId97" Type="http://schemas.openxmlformats.org/officeDocument/2006/relationships/image" Target="../media/image512.png"/><Relationship Id="rId104" Type="http://schemas.openxmlformats.org/officeDocument/2006/relationships/customXml" Target="../ink/ink3286.xml"/><Relationship Id="rId7" Type="http://schemas.openxmlformats.org/officeDocument/2006/relationships/image" Target="../media/image5310.png"/><Relationship Id="rId71" Type="http://schemas.openxmlformats.org/officeDocument/2006/relationships/image" Target="../media/image436.png"/><Relationship Id="rId92" Type="http://schemas.openxmlformats.org/officeDocument/2006/relationships/customXml" Target="../ink/ink3280.xml"/><Relationship Id="rId2" Type="http://schemas.openxmlformats.org/officeDocument/2006/relationships/customXml" Target="../ink/ink3233.xml"/><Relationship Id="rId29" Type="http://schemas.openxmlformats.org/officeDocument/2006/relationships/customXml" Target="../ink/ink3248.xml"/><Relationship Id="rId24" Type="http://schemas.openxmlformats.org/officeDocument/2006/relationships/customXml" Target="../ink/ink3245.xml"/><Relationship Id="rId40" Type="http://schemas.openxmlformats.org/officeDocument/2006/relationships/customXml" Target="../ink/ink3254.xml"/><Relationship Id="rId45" Type="http://schemas.openxmlformats.org/officeDocument/2006/relationships/image" Target="../media/image423.png"/><Relationship Id="rId66" Type="http://schemas.openxmlformats.org/officeDocument/2006/relationships/customXml" Target="../ink/ink3267.xml"/><Relationship Id="rId87" Type="http://schemas.openxmlformats.org/officeDocument/2006/relationships/image" Target="../media/image507.png"/><Relationship Id="rId110" Type="http://schemas.openxmlformats.org/officeDocument/2006/relationships/customXml" Target="../ink/ink3289.xml"/><Relationship Id="rId61" Type="http://schemas.openxmlformats.org/officeDocument/2006/relationships/image" Target="../media/image431.png"/><Relationship Id="rId82" Type="http://schemas.openxmlformats.org/officeDocument/2006/relationships/customXml" Target="../ink/ink3275.xml"/><Relationship Id="rId19" Type="http://schemas.openxmlformats.org/officeDocument/2006/relationships/customXml" Target="../ink/ink3242.xml"/><Relationship Id="rId14" Type="http://schemas.openxmlformats.org/officeDocument/2006/relationships/customXml" Target="../ink/ink3239.xml"/><Relationship Id="rId30" Type="http://schemas.openxmlformats.org/officeDocument/2006/relationships/image" Target="../media/image417.png"/><Relationship Id="rId35" Type="http://schemas.openxmlformats.org/officeDocument/2006/relationships/customXml" Target="../ink/ink3251.xml"/><Relationship Id="rId56" Type="http://schemas.openxmlformats.org/officeDocument/2006/relationships/customXml" Target="../ink/ink3262.xml"/><Relationship Id="rId77" Type="http://schemas.openxmlformats.org/officeDocument/2006/relationships/image" Target="../media/image468.png"/><Relationship Id="rId100" Type="http://schemas.openxmlformats.org/officeDocument/2006/relationships/customXml" Target="../ink/ink3284.xml"/><Relationship Id="rId105" Type="http://schemas.openxmlformats.org/officeDocument/2006/relationships/image" Target="../media/image516.png"/><Relationship Id="rId8" Type="http://schemas.openxmlformats.org/officeDocument/2006/relationships/customXml" Target="../ink/ink3236.xml"/><Relationship Id="rId51" Type="http://schemas.openxmlformats.org/officeDocument/2006/relationships/image" Target="../media/image426.png"/><Relationship Id="rId72" Type="http://schemas.openxmlformats.org/officeDocument/2006/relationships/customXml" Target="../ink/ink3270.xml"/><Relationship Id="rId93" Type="http://schemas.openxmlformats.org/officeDocument/2006/relationships/image" Target="../media/image510.png"/><Relationship Id="rId98" Type="http://schemas.openxmlformats.org/officeDocument/2006/relationships/customXml" Target="../ink/ink3283.xml"/><Relationship Id="rId3" Type="http://schemas.openxmlformats.org/officeDocument/2006/relationships/image" Target="../media/image406.png"/><Relationship Id="rId25" Type="http://schemas.openxmlformats.org/officeDocument/2006/relationships/image" Target="../media/image415.png"/><Relationship Id="rId46" Type="http://schemas.openxmlformats.org/officeDocument/2006/relationships/customXml" Target="../ink/ink3257.xml"/><Relationship Id="rId67" Type="http://schemas.openxmlformats.org/officeDocument/2006/relationships/image" Target="../media/image434.png"/><Relationship Id="rId20" Type="http://schemas.openxmlformats.org/officeDocument/2006/relationships/image" Target="../media/image413.png"/><Relationship Id="rId41" Type="http://schemas.openxmlformats.org/officeDocument/2006/relationships/image" Target="../media/image421.png"/><Relationship Id="rId62" Type="http://schemas.openxmlformats.org/officeDocument/2006/relationships/customXml" Target="../ink/ink3265.xml"/><Relationship Id="rId83" Type="http://schemas.openxmlformats.org/officeDocument/2006/relationships/image" Target="../media/image505.png"/><Relationship Id="rId88" Type="http://schemas.openxmlformats.org/officeDocument/2006/relationships/customXml" Target="../ink/ink3278.xml"/><Relationship Id="rId111" Type="http://schemas.openxmlformats.org/officeDocument/2006/relationships/image" Target="../media/image519.png"/></Relationships>
</file>

<file path=ppt/slides/_rels/slide7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22.png"/><Relationship Id="rId21" Type="http://schemas.openxmlformats.org/officeDocument/2006/relationships/customXml" Target="../ink/ink3301.xml"/><Relationship Id="rId42" Type="http://schemas.openxmlformats.org/officeDocument/2006/relationships/customXml" Target="../ink/ink3313.xml"/><Relationship Id="rId47" Type="http://schemas.openxmlformats.org/officeDocument/2006/relationships/image" Target="../media/image424.png"/><Relationship Id="rId63" Type="http://schemas.openxmlformats.org/officeDocument/2006/relationships/image" Target="../media/image432.png"/><Relationship Id="rId68" Type="http://schemas.openxmlformats.org/officeDocument/2006/relationships/customXml" Target="../ink/ink3326.xml"/><Relationship Id="rId84" Type="http://schemas.openxmlformats.org/officeDocument/2006/relationships/customXml" Target="../ink/ink3334.xml"/><Relationship Id="rId89" Type="http://schemas.openxmlformats.org/officeDocument/2006/relationships/image" Target="../media/image508.png"/><Relationship Id="rId112" Type="http://schemas.openxmlformats.org/officeDocument/2006/relationships/customXml" Target="../ink/ink3348.xml"/><Relationship Id="rId16" Type="http://schemas.openxmlformats.org/officeDocument/2006/relationships/customXml" Target="../ink/ink3298.xml"/><Relationship Id="rId107" Type="http://schemas.openxmlformats.org/officeDocument/2006/relationships/image" Target="../media/image517.png"/><Relationship Id="rId11" Type="http://schemas.openxmlformats.org/officeDocument/2006/relationships/image" Target="../media/image409.png"/><Relationship Id="rId32" Type="http://schemas.openxmlformats.org/officeDocument/2006/relationships/image" Target="../media/image418.png"/><Relationship Id="rId37" Type="http://schemas.openxmlformats.org/officeDocument/2006/relationships/image" Target="../media/image419.png"/><Relationship Id="rId53" Type="http://schemas.openxmlformats.org/officeDocument/2006/relationships/image" Target="../media/image427.png"/><Relationship Id="rId58" Type="http://schemas.openxmlformats.org/officeDocument/2006/relationships/customXml" Target="../ink/ink3321.xml"/><Relationship Id="rId74" Type="http://schemas.openxmlformats.org/officeDocument/2006/relationships/customXml" Target="../ink/ink3329.xml"/><Relationship Id="rId79" Type="http://schemas.openxmlformats.org/officeDocument/2006/relationships/image" Target="../media/image469.png"/><Relationship Id="rId102" Type="http://schemas.openxmlformats.org/officeDocument/2006/relationships/customXml" Target="../ink/ink3343.xml"/><Relationship Id="rId123" Type="http://schemas.openxmlformats.org/officeDocument/2006/relationships/image" Target="../media/image525.png"/><Relationship Id="rId128" Type="http://schemas.openxmlformats.org/officeDocument/2006/relationships/customXml" Target="../ink/ink3356.xml"/><Relationship Id="rId5" Type="http://schemas.openxmlformats.org/officeDocument/2006/relationships/image" Target="../media/image407.png"/><Relationship Id="rId90" Type="http://schemas.openxmlformats.org/officeDocument/2006/relationships/customXml" Target="../ink/ink3337.xml"/><Relationship Id="rId95" Type="http://schemas.openxmlformats.org/officeDocument/2006/relationships/image" Target="../media/image511.png"/><Relationship Id="rId22" Type="http://schemas.openxmlformats.org/officeDocument/2006/relationships/customXml" Target="../ink/ink3302.xml"/><Relationship Id="rId27" Type="http://schemas.openxmlformats.org/officeDocument/2006/relationships/image" Target="../media/image416.png"/><Relationship Id="rId43" Type="http://schemas.openxmlformats.org/officeDocument/2006/relationships/image" Target="../media/image422.png"/><Relationship Id="rId48" Type="http://schemas.openxmlformats.org/officeDocument/2006/relationships/customXml" Target="../ink/ink3316.xml"/><Relationship Id="rId64" Type="http://schemas.openxmlformats.org/officeDocument/2006/relationships/customXml" Target="../ink/ink3324.xml"/><Relationship Id="rId69" Type="http://schemas.openxmlformats.org/officeDocument/2006/relationships/image" Target="../media/image435.png"/><Relationship Id="rId113" Type="http://schemas.openxmlformats.org/officeDocument/2006/relationships/image" Target="../media/image520.png"/><Relationship Id="rId118" Type="http://schemas.openxmlformats.org/officeDocument/2006/relationships/customXml" Target="../ink/ink3351.xml"/><Relationship Id="rId80" Type="http://schemas.openxmlformats.org/officeDocument/2006/relationships/customXml" Target="../ink/ink3332.xml"/><Relationship Id="rId85" Type="http://schemas.openxmlformats.org/officeDocument/2006/relationships/image" Target="../media/image506.png"/><Relationship Id="rId12" Type="http://schemas.openxmlformats.org/officeDocument/2006/relationships/customXml" Target="../ink/ink3296.xml"/><Relationship Id="rId17" Type="http://schemas.openxmlformats.org/officeDocument/2006/relationships/image" Target="../media/image412.png"/><Relationship Id="rId33" Type="http://schemas.openxmlformats.org/officeDocument/2006/relationships/customXml" Target="../ink/ink3308.xml"/><Relationship Id="rId38" Type="http://schemas.openxmlformats.org/officeDocument/2006/relationships/customXml" Target="../ink/ink3311.xml"/><Relationship Id="rId59" Type="http://schemas.openxmlformats.org/officeDocument/2006/relationships/image" Target="../media/image430.png"/><Relationship Id="rId103" Type="http://schemas.openxmlformats.org/officeDocument/2006/relationships/image" Target="../media/image515.png"/><Relationship Id="rId108" Type="http://schemas.openxmlformats.org/officeDocument/2006/relationships/customXml" Target="../ink/ink3346.xml"/><Relationship Id="rId124" Type="http://schemas.openxmlformats.org/officeDocument/2006/relationships/customXml" Target="../ink/ink3354.xml"/><Relationship Id="rId129" Type="http://schemas.openxmlformats.org/officeDocument/2006/relationships/image" Target="../media/image528.png"/><Relationship Id="rId54" Type="http://schemas.openxmlformats.org/officeDocument/2006/relationships/customXml" Target="../ink/ink3319.xml"/><Relationship Id="rId70" Type="http://schemas.openxmlformats.org/officeDocument/2006/relationships/customXml" Target="../ink/ink3327.xml"/><Relationship Id="rId75" Type="http://schemas.openxmlformats.org/officeDocument/2006/relationships/image" Target="../media/image467.png"/><Relationship Id="rId91" Type="http://schemas.openxmlformats.org/officeDocument/2006/relationships/image" Target="../media/image509.png"/><Relationship Id="rId96" Type="http://schemas.openxmlformats.org/officeDocument/2006/relationships/customXml" Target="../ink/ink334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93.xml"/><Relationship Id="rId23" Type="http://schemas.openxmlformats.org/officeDocument/2006/relationships/image" Target="../media/image414.png"/><Relationship Id="rId28" Type="http://schemas.openxmlformats.org/officeDocument/2006/relationships/customXml" Target="../ink/ink3305.xml"/><Relationship Id="rId49" Type="http://schemas.openxmlformats.org/officeDocument/2006/relationships/image" Target="../media/image425.png"/><Relationship Id="rId114" Type="http://schemas.openxmlformats.org/officeDocument/2006/relationships/customXml" Target="../ink/ink3349.xml"/><Relationship Id="rId119" Type="http://schemas.openxmlformats.org/officeDocument/2006/relationships/image" Target="../media/image523.png"/><Relationship Id="rId44" Type="http://schemas.openxmlformats.org/officeDocument/2006/relationships/customXml" Target="../ink/ink3314.xml"/><Relationship Id="rId60" Type="http://schemas.openxmlformats.org/officeDocument/2006/relationships/customXml" Target="../ink/ink3322.xml"/><Relationship Id="rId65" Type="http://schemas.openxmlformats.org/officeDocument/2006/relationships/image" Target="../media/image433.png"/><Relationship Id="rId81" Type="http://schemas.openxmlformats.org/officeDocument/2006/relationships/image" Target="../media/image470.png"/><Relationship Id="rId86" Type="http://schemas.openxmlformats.org/officeDocument/2006/relationships/customXml" Target="../ink/ink3335.xml"/><Relationship Id="rId13" Type="http://schemas.openxmlformats.org/officeDocument/2006/relationships/image" Target="../media/image410.png"/><Relationship Id="rId18" Type="http://schemas.openxmlformats.org/officeDocument/2006/relationships/customXml" Target="../ink/ink3299.xml"/><Relationship Id="rId39" Type="http://schemas.openxmlformats.org/officeDocument/2006/relationships/image" Target="../media/image420.png"/><Relationship Id="rId109" Type="http://schemas.openxmlformats.org/officeDocument/2006/relationships/image" Target="../media/image518.png"/><Relationship Id="rId34" Type="http://schemas.openxmlformats.org/officeDocument/2006/relationships/image" Target="../media/image380.png"/><Relationship Id="rId50" Type="http://schemas.openxmlformats.org/officeDocument/2006/relationships/customXml" Target="../ink/ink3317.xml"/><Relationship Id="rId55" Type="http://schemas.openxmlformats.org/officeDocument/2006/relationships/image" Target="../media/image428.png"/><Relationship Id="rId76" Type="http://schemas.openxmlformats.org/officeDocument/2006/relationships/customXml" Target="../ink/ink3330.xml"/><Relationship Id="rId97" Type="http://schemas.openxmlformats.org/officeDocument/2006/relationships/image" Target="../media/image512.png"/><Relationship Id="rId104" Type="http://schemas.openxmlformats.org/officeDocument/2006/relationships/customXml" Target="../ink/ink3344.xml"/><Relationship Id="rId120" Type="http://schemas.openxmlformats.org/officeDocument/2006/relationships/customXml" Target="../ink/ink3352.xml"/><Relationship Id="rId125" Type="http://schemas.openxmlformats.org/officeDocument/2006/relationships/image" Target="../media/image526.png"/><Relationship Id="rId7" Type="http://schemas.openxmlformats.org/officeDocument/2006/relationships/image" Target="../media/image5310.png"/><Relationship Id="rId71" Type="http://schemas.openxmlformats.org/officeDocument/2006/relationships/image" Target="../media/image436.png"/><Relationship Id="rId92" Type="http://schemas.openxmlformats.org/officeDocument/2006/relationships/customXml" Target="../ink/ink3338.xml"/><Relationship Id="rId2" Type="http://schemas.openxmlformats.org/officeDocument/2006/relationships/customXml" Target="../ink/ink3291.xml"/><Relationship Id="rId29" Type="http://schemas.openxmlformats.org/officeDocument/2006/relationships/customXml" Target="../ink/ink3306.xml"/><Relationship Id="rId24" Type="http://schemas.openxmlformats.org/officeDocument/2006/relationships/customXml" Target="../ink/ink3303.xml"/><Relationship Id="rId40" Type="http://schemas.openxmlformats.org/officeDocument/2006/relationships/customXml" Target="../ink/ink3312.xml"/><Relationship Id="rId45" Type="http://schemas.openxmlformats.org/officeDocument/2006/relationships/image" Target="../media/image423.png"/><Relationship Id="rId66" Type="http://schemas.openxmlformats.org/officeDocument/2006/relationships/customXml" Target="../ink/ink3325.xml"/><Relationship Id="rId87" Type="http://schemas.openxmlformats.org/officeDocument/2006/relationships/image" Target="../media/image507.png"/><Relationship Id="rId110" Type="http://schemas.openxmlformats.org/officeDocument/2006/relationships/customXml" Target="../ink/ink3347.xml"/><Relationship Id="rId115" Type="http://schemas.openxmlformats.org/officeDocument/2006/relationships/image" Target="../media/image521.png"/><Relationship Id="rId61" Type="http://schemas.openxmlformats.org/officeDocument/2006/relationships/image" Target="../media/image431.png"/><Relationship Id="rId82" Type="http://schemas.openxmlformats.org/officeDocument/2006/relationships/customXml" Target="../ink/ink3333.xml"/><Relationship Id="rId19" Type="http://schemas.openxmlformats.org/officeDocument/2006/relationships/customXml" Target="../ink/ink3300.xml"/><Relationship Id="rId14" Type="http://schemas.openxmlformats.org/officeDocument/2006/relationships/customXml" Target="../ink/ink3297.xml"/><Relationship Id="rId30" Type="http://schemas.openxmlformats.org/officeDocument/2006/relationships/image" Target="../media/image417.png"/><Relationship Id="rId35" Type="http://schemas.openxmlformats.org/officeDocument/2006/relationships/customXml" Target="../ink/ink3309.xml"/><Relationship Id="rId56" Type="http://schemas.openxmlformats.org/officeDocument/2006/relationships/customXml" Target="../ink/ink3320.xml"/><Relationship Id="rId77" Type="http://schemas.openxmlformats.org/officeDocument/2006/relationships/image" Target="../media/image468.png"/><Relationship Id="rId100" Type="http://schemas.openxmlformats.org/officeDocument/2006/relationships/customXml" Target="../ink/ink3342.xml"/><Relationship Id="rId105" Type="http://schemas.openxmlformats.org/officeDocument/2006/relationships/image" Target="../media/image516.png"/><Relationship Id="rId126" Type="http://schemas.openxmlformats.org/officeDocument/2006/relationships/customXml" Target="../ink/ink3355.xml"/><Relationship Id="rId8" Type="http://schemas.openxmlformats.org/officeDocument/2006/relationships/customXml" Target="../ink/ink3294.xml"/><Relationship Id="rId51" Type="http://schemas.openxmlformats.org/officeDocument/2006/relationships/image" Target="../media/image426.png"/><Relationship Id="rId72" Type="http://schemas.openxmlformats.org/officeDocument/2006/relationships/customXml" Target="../ink/ink3328.xml"/><Relationship Id="rId93" Type="http://schemas.openxmlformats.org/officeDocument/2006/relationships/image" Target="../media/image510.png"/><Relationship Id="rId98" Type="http://schemas.openxmlformats.org/officeDocument/2006/relationships/customXml" Target="../ink/ink3341.xml"/><Relationship Id="rId121" Type="http://schemas.openxmlformats.org/officeDocument/2006/relationships/image" Target="../media/image524.png"/><Relationship Id="rId3" Type="http://schemas.openxmlformats.org/officeDocument/2006/relationships/image" Target="../media/image406.png"/><Relationship Id="rId25" Type="http://schemas.openxmlformats.org/officeDocument/2006/relationships/image" Target="../media/image415.png"/><Relationship Id="rId46" Type="http://schemas.openxmlformats.org/officeDocument/2006/relationships/customXml" Target="../ink/ink3315.xml"/><Relationship Id="rId67" Type="http://schemas.openxmlformats.org/officeDocument/2006/relationships/image" Target="../media/image434.png"/><Relationship Id="rId116" Type="http://schemas.openxmlformats.org/officeDocument/2006/relationships/customXml" Target="../ink/ink3350.xml"/><Relationship Id="rId20" Type="http://schemas.openxmlformats.org/officeDocument/2006/relationships/image" Target="../media/image413.png"/><Relationship Id="rId41" Type="http://schemas.openxmlformats.org/officeDocument/2006/relationships/image" Target="../media/image421.png"/><Relationship Id="rId62" Type="http://schemas.openxmlformats.org/officeDocument/2006/relationships/customXml" Target="../ink/ink3323.xml"/><Relationship Id="rId83" Type="http://schemas.openxmlformats.org/officeDocument/2006/relationships/image" Target="../media/image505.png"/><Relationship Id="rId88" Type="http://schemas.openxmlformats.org/officeDocument/2006/relationships/customXml" Target="../ink/ink3336.xml"/><Relationship Id="rId111" Type="http://schemas.openxmlformats.org/officeDocument/2006/relationships/image" Target="../media/image519.png"/><Relationship Id="rId15" Type="http://schemas.openxmlformats.org/officeDocument/2006/relationships/image" Target="../media/image411.png"/><Relationship Id="rId36" Type="http://schemas.openxmlformats.org/officeDocument/2006/relationships/customXml" Target="../ink/ink3310.xml"/><Relationship Id="rId57" Type="http://schemas.openxmlformats.org/officeDocument/2006/relationships/image" Target="../media/image429.png"/><Relationship Id="rId106" Type="http://schemas.openxmlformats.org/officeDocument/2006/relationships/customXml" Target="../ink/ink3345.xml"/><Relationship Id="rId127" Type="http://schemas.openxmlformats.org/officeDocument/2006/relationships/image" Target="../media/image527.png"/><Relationship Id="rId10" Type="http://schemas.openxmlformats.org/officeDocument/2006/relationships/customXml" Target="../ink/ink3295.xml"/><Relationship Id="rId31" Type="http://schemas.openxmlformats.org/officeDocument/2006/relationships/customXml" Target="../ink/ink3307.xml"/><Relationship Id="rId52" Type="http://schemas.openxmlformats.org/officeDocument/2006/relationships/customXml" Target="../ink/ink3318.xml"/><Relationship Id="rId73" Type="http://schemas.openxmlformats.org/officeDocument/2006/relationships/image" Target="../media/image437.png"/><Relationship Id="rId78" Type="http://schemas.openxmlformats.org/officeDocument/2006/relationships/customXml" Target="../ink/ink3331.xml"/><Relationship Id="rId94" Type="http://schemas.openxmlformats.org/officeDocument/2006/relationships/customXml" Target="../ink/ink3339.xml"/><Relationship Id="rId99" Type="http://schemas.openxmlformats.org/officeDocument/2006/relationships/image" Target="../media/image513.png"/><Relationship Id="rId101" Type="http://schemas.openxmlformats.org/officeDocument/2006/relationships/image" Target="../media/image514.png"/><Relationship Id="rId122" Type="http://schemas.openxmlformats.org/officeDocument/2006/relationships/customXml" Target="../ink/ink3353.xml"/><Relationship Id="rId4" Type="http://schemas.openxmlformats.org/officeDocument/2006/relationships/customXml" Target="../ink/ink3292.xml"/><Relationship Id="rId9" Type="http://schemas.openxmlformats.org/officeDocument/2006/relationships/image" Target="../media/image408.png"/><Relationship Id="rId26" Type="http://schemas.openxmlformats.org/officeDocument/2006/relationships/customXml" Target="../ink/ink3304.xml"/></Relationships>
</file>

<file path=ppt/slides/_rels/slide7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22.png"/><Relationship Id="rId21" Type="http://schemas.openxmlformats.org/officeDocument/2006/relationships/customXml" Target="../ink/ink3367.xml"/><Relationship Id="rId42" Type="http://schemas.openxmlformats.org/officeDocument/2006/relationships/customXml" Target="../ink/ink3379.xml"/><Relationship Id="rId63" Type="http://schemas.openxmlformats.org/officeDocument/2006/relationships/image" Target="../media/image432.png"/><Relationship Id="rId84" Type="http://schemas.openxmlformats.org/officeDocument/2006/relationships/customXml" Target="../ink/ink3400.xml"/><Relationship Id="rId138" Type="http://schemas.openxmlformats.org/officeDocument/2006/relationships/customXml" Target="../ink/ink3427.xml"/><Relationship Id="rId16" Type="http://schemas.openxmlformats.org/officeDocument/2006/relationships/customXml" Target="../ink/ink3364.xml"/><Relationship Id="rId107" Type="http://schemas.openxmlformats.org/officeDocument/2006/relationships/image" Target="../media/image517.png"/><Relationship Id="rId11" Type="http://schemas.openxmlformats.org/officeDocument/2006/relationships/image" Target="../media/image409.png"/><Relationship Id="rId32" Type="http://schemas.openxmlformats.org/officeDocument/2006/relationships/image" Target="../media/image418.png"/><Relationship Id="rId37" Type="http://schemas.openxmlformats.org/officeDocument/2006/relationships/image" Target="../media/image419.png"/><Relationship Id="rId53" Type="http://schemas.openxmlformats.org/officeDocument/2006/relationships/image" Target="../media/image427.png"/><Relationship Id="rId58" Type="http://schemas.openxmlformats.org/officeDocument/2006/relationships/customXml" Target="../ink/ink3387.xml"/><Relationship Id="rId74" Type="http://schemas.openxmlformats.org/officeDocument/2006/relationships/customXml" Target="../ink/ink3395.xml"/><Relationship Id="rId79" Type="http://schemas.openxmlformats.org/officeDocument/2006/relationships/image" Target="../media/image469.png"/><Relationship Id="rId102" Type="http://schemas.openxmlformats.org/officeDocument/2006/relationships/customXml" Target="../ink/ink3409.xml"/><Relationship Id="rId123" Type="http://schemas.openxmlformats.org/officeDocument/2006/relationships/image" Target="../media/image525.png"/><Relationship Id="rId128" Type="http://schemas.openxmlformats.org/officeDocument/2006/relationships/customXml" Target="../ink/ink3422.xml"/><Relationship Id="rId5" Type="http://schemas.openxmlformats.org/officeDocument/2006/relationships/image" Target="../media/image407.png"/><Relationship Id="rId90" Type="http://schemas.openxmlformats.org/officeDocument/2006/relationships/customXml" Target="../ink/ink3403.xml"/><Relationship Id="rId95" Type="http://schemas.openxmlformats.org/officeDocument/2006/relationships/image" Target="../media/image511.png"/><Relationship Id="rId22" Type="http://schemas.openxmlformats.org/officeDocument/2006/relationships/customXml" Target="../ink/ink3368.xml"/><Relationship Id="rId27" Type="http://schemas.openxmlformats.org/officeDocument/2006/relationships/image" Target="../media/image416.png"/><Relationship Id="rId43" Type="http://schemas.openxmlformats.org/officeDocument/2006/relationships/image" Target="../media/image422.png"/><Relationship Id="rId48" Type="http://schemas.openxmlformats.org/officeDocument/2006/relationships/customXml" Target="../ink/ink3382.xml"/><Relationship Id="rId64" Type="http://schemas.openxmlformats.org/officeDocument/2006/relationships/customXml" Target="../ink/ink3390.xml"/><Relationship Id="rId69" Type="http://schemas.openxmlformats.org/officeDocument/2006/relationships/image" Target="../media/image435.png"/><Relationship Id="rId113" Type="http://schemas.openxmlformats.org/officeDocument/2006/relationships/image" Target="../media/image520.png"/><Relationship Id="rId118" Type="http://schemas.openxmlformats.org/officeDocument/2006/relationships/customXml" Target="../ink/ink3417.xml"/><Relationship Id="rId134" Type="http://schemas.openxmlformats.org/officeDocument/2006/relationships/customXml" Target="../ink/ink3425.xml"/><Relationship Id="rId139" Type="http://schemas.openxmlformats.org/officeDocument/2006/relationships/image" Target="../media/image533.png"/><Relationship Id="rId80" Type="http://schemas.openxmlformats.org/officeDocument/2006/relationships/customXml" Target="../ink/ink3398.xml"/><Relationship Id="rId85" Type="http://schemas.openxmlformats.org/officeDocument/2006/relationships/image" Target="../media/image506.png"/><Relationship Id="rId12" Type="http://schemas.openxmlformats.org/officeDocument/2006/relationships/customXml" Target="../ink/ink3362.xml"/><Relationship Id="rId17" Type="http://schemas.openxmlformats.org/officeDocument/2006/relationships/image" Target="../media/image412.png"/><Relationship Id="rId33" Type="http://schemas.openxmlformats.org/officeDocument/2006/relationships/customXml" Target="../ink/ink3374.xml"/><Relationship Id="rId38" Type="http://schemas.openxmlformats.org/officeDocument/2006/relationships/customXml" Target="../ink/ink3377.xml"/><Relationship Id="rId59" Type="http://schemas.openxmlformats.org/officeDocument/2006/relationships/image" Target="../media/image430.png"/><Relationship Id="rId103" Type="http://schemas.openxmlformats.org/officeDocument/2006/relationships/image" Target="../media/image515.png"/><Relationship Id="rId108" Type="http://schemas.openxmlformats.org/officeDocument/2006/relationships/customXml" Target="../ink/ink3412.xml"/><Relationship Id="rId124" Type="http://schemas.openxmlformats.org/officeDocument/2006/relationships/customXml" Target="../ink/ink3420.xml"/><Relationship Id="rId129" Type="http://schemas.openxmlformats.org/officeDocument/2006/relationships/image" Target="../media/image528.png"/><Relationship Id="rId54" Type="http://schemas.openxmlformats.org/officeDocument/2006/relationships/customXml" Target="../ink/ink3385.xml"/><Relationship Id="rId70" Type="http://schemas.openxmlformats.org/officeDocument/2006/relationships/customXml" Target="../ink/ink3393.xml"/><Relationship Id="rId75" Type="http://schemas.openxmlformats.org/officeDocument/2006/relationships/image" Target="../media/image467.png"/><Relationship Id="rId91" Type="http://schemas.openxmlformats.org/officeDocument/2006/relationships/image" Target="../media/image509.png"/><Relationship Id="rId96" Type="http://schemas.openxmlformats.org/officeDocument/2006/relationships/customXml" Target="../ink/ink340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59.xml"/><Relationship Id="rId23" Type="http://schemas.openxmlformats.org/officeDocument/2006/relationships/image" Target="../media/image414.png"/><Relationship Id="rId28" Type="http://schemas.openxmlformats.org/officeDocument/2006/relationships/customXml" Target="../ink/ink3371.xml"/><Relationship Id="rId49" Type="http://schemas.openxmlformats.org/officeDocument/2006/relationships/image" Target="../media/image425.png"/><Relationship Id="rId114" Type="http://schemas.openxmlformats.org/officeDocument/2006/relationships/customXml" Target="../ink/ink3415.xml"/><Relationship Id="rId119" Type="http://schemas.openxmlformats.org/officeDocument/2006/relationships/image" Target="../media/image523.png"/><Relationship Id="rId44" Type="http://schemas.openxmlformats.org/officeDocument/2006/relationships/customXml" Target="../ink/ink3380.xml"/><Relationship Id="rId60" Type="http://schemas.openxmlformats.org/officeDocument/2006/relationships/customXml" Target="../ink/ink3388.xml"/><Relationship Id="rId65" Type="http://schemas.openxmlformats.org/officeDocument/2006/relationships/image" Target="../media/image433.png"/><Relationship Id="rId81" Type="http://schemas.openxmlformats.org/officeDocument/2006/relationships/image" Target="../media/image470.png"/><Relationship Id="rId86" Type="http://schemas.openxmlformats.org/officeDocument/2006/relationships/customXml" Target="../ink/ink3401.xml"/><Relationship Id="rId130" Type="http://schemas.openxmlformats.org/officeDocument/2006/relationships/customXml" Target="../ink/ink3423.xml"/><Relationship Id="rId135" Type="http://schemas.openxmlformats.org/officeDocument/2006/relationships/image" Target="../media/image531.png"/><Relationship Id="rId13" Type="http://schemas.openxmlformats.org/officeDocument/2006/relationships/image" Target="../media/image410.png"/><Relationship Id="rId18" Type="http://schemas.openxmlformats.org/officeDocument/2006/relationships/customXml" Target="../ink/ink3365.xml"/><Relationship Id="rId39" Type="http://schemas.openxmlformats.org/officeDocument/2006/relationships/image" Target="../media/image420.png"/><Relationship Id="rId109" Type="http://schemas.openxmlformats.org/officeDocument/2006/relationships/image" Target="../media/image518.png"/><Relationship Id="rId34" Type="http://schemas.openxmlformats.org/officeDocument/2006/relationships/image" Target="../media/image380.png"/><Relationship Id="rId50" Type="http://schemas.openxmlformats.org/officeDocument/2006/relationships/customXml" Target="../ink/ink3383.xml"/><Relationship Id="rId55" Type="http://schemas.openxmlformats.org/officeDocument/2006/relationships/image" Target="../media/image428.png"/><Relationship Id="rId76" Type="http://schemas.openxmlformats.org/officeDocument/2006/relationships/customXml" Target="../ink/ink3396.xml"/><Relationship Id="rId97" Type="http://schemas.openxmlformats.org/officeDocument/2006/relationships/image" Target="../media/image512.png"/><Relationship Id="rId104" Type="http://schemas.openxmlformats.org/officeDocument/2006/relationships/customXml" Target="../ink/ink3410.xml"/><Relationship Id="rId120" Type="http://schemas.openxmlformats.org/officeDocument/2006/relationships/customXml" Target="../ink/ink3418.xml"/><Relationship Id="rId125" Type="http://schemas.openxmlformats.org/officeDocument/2006/relationships/image" Target="../media/image526.png"/><Relationship Id="rId7" Type="http://schemas.openxmlformats.org/officeDocument/2006/relationships/image" Target="../media/image5310.png"/><Relationship Id="rId71" Type="http://schemas.openxmlformats.org/officeDocument/2006/relationships/image" Target="../media/image436.png"/><Relationship Id="rId92" Type="http://schemas.openxmlformats.org/officeDocument/2006/relationships/customXml" Target="../ink/ink3404.xml"/><Relationship Id="rId2" Type="http://schemas.openxmlformats.org/officeDocument/2006/relationships/customXml" Target="../ink/ink3357.xml"/><Relationship Id="rId29" Type="http://schemas.openxmlformats.org/officeDocument/2006/relationships/customXml" Target="../ink/ink3372.xml"/><Relationship Id="rId24" Type="http://schemas.openxmlformats.org/officeDocument/2006/relationships/customXml" Target="../ink/ink3369.xml"/><Relationship Id="rId40" Type="http://schemas.openxmlformats.org/officeDocument/2006/relationships/customXml" Target="../ink/ink3378.xml"/><Relationship Id="rId45" Type="http://schemas.openxmlformats.org/officeDocument/2006/relationships/image" Target="../media/image423.png"/><Relationship Id="rId66" Type="http://schemas.openxmlformats.org/officeDocument/2006/relationships/customXml" Target="../ink/ink3391.xml"/><Relationship Id="rId87" Type="http://schemas.openxmlformats.org/officeDocument/2006/relationships/image" Target="../media/image507.png"/><Relationship Id="rId110" Type="http://schemas.openxmlformats.org/officeDocument/2006/relationships/customXml" Target="../ink/ink3413.xml"/><Relationship Id="rId115" Type="http://schemas.openxmlformats.org/officeDocument/2006/relationships/image" Target="../media/image521.png"/><Relationship Id="rId131" Type="http://schemas.openxmlformats.org/officeDocument/2006/relationships/image" Target="../media/image529.png"/><Relationship Id="rId136" Type="http://schemas.openxmlformats.org/officeDocument/2006/relationships/customXml" Target="../ink/ink3426.xml"/><Relationship Id="rId61" Type="http://schemas.openxmlformats.org/officeDocument/2006/relationships/image" Target="../media/image431.png"/><Relationship Id="rId82" Type="http://schemas.openxmlformats.org/officeDocument/2006/relationships/customXml" Target="../ink/ink3399.xml"/><Relationship Id="rId19" Type="http://schemas.openxmlformats.org/officeDocument/2006/relationships/customXml" Target="../ink/ink3366.xml"/><Relationship Id="rId14" Type="http://schemas.openxmlformats.org/officeDocument/2006/relationships/customXml" Target="../ink/ink3363.xml"/><Relationship Id="rId30" Type="http://schemas.openxmlformats.org/officeDocument/2006/relationships/image" Target="../media/image417.png"/><Relationship Id="rId35" Type="http://schemas.openxmlformats.org/officeDocument/2006/relationships/customXml" Target="../ink/ink3375.xml"/><Relationship Id="rId56" Type="http://schemas.openxmlformats.org/officeDocument/2006/relationships/customXml" Target="../ink/ink3386.xml"/><Relationship Id="rId77" Type="http://schemas.openxmlformats.org/officeDocument/2006/relationships/image" Target="../media/image468.png"/><Relationship Id="rId100" Type="http://schemas.openxmlformats.org/officeDocument/2006/relationships/customXml" Target="../ink/ink3408.xml"/><Relationship Id="rId105" Type="http://schemas.openxmlformats.org/officeDocument/2006/relationships/image" Target="../media/image516.png"/><Relationship Id="rId126" Type="http://schemas.openxmlformats.org/officeDocument/2006/relationships/customXml" Target="../ink/ink3421.xml"/><Relationship Id="rId8" Type="http://schemas.openxmlformats.org/officeDocument/2006/relationships/customXml" Target="../ink/ink3360.xml"/><Relationship Id="rId51" Type="http://schemas.openxmlformats.org/officeDocument/2006/relationships/image" Target="../media/image426.png"/><Relationship Id="rId72" Type="http://schemas.openxmlformats.org/officeDocument/2006/relationships/customXml" Target="../ink/ink3394.xml"/><Relationship Id="rId93" Type="http://schemas.openxmlformats.org/officeDocument/2006/relationships/image" Target="../media/image510.png"/><Relationship Id="rId98" Type="http://schemas.openxmlformats.org/officeDocument/2006/relationships/customXml" Target="../ink/ink3407.xml"/><Relationship Id="rId121" Type="http://schemas.openxmlformats.org/officeDocument/2006/relationships/image" Target="../media/image524.png"/><Relationship Id="rId3" Type="http://schemas.openxmlformats.org/officeDocument/2006/relationships/image" Target="../media/image406.png"/><Relationship Id="rId25" Type="http://schemas.openxmlformats.org/officeDocument/2006/relationships/image" Target="../media/image415.png"/><Relationship Id="rId46" Type="http://schemas.openxmlformats.org/officeDocument/2006/relationships/customXml" Target="../ink/ink3381.xml"/><Relationship Id="rId67" Type="http://schemas.openxmlformats.org/officeDocument/2006/relationships/image" Target="../media/image434.png"/><Relationship Id="rId116" Type="http://schemas.openxmlformats.org/officeDocument/2006/relationships/customXml" Target="../ink/ink3416.xml"/><Relationship Id="rId137" Type="http://schemas.openxmlformats.org/officeDocument/2006/relationships/image" Target="../media/image532.png"/><Relationship Id="rId20" Type="http://schemas.openxmlformats.org/officeDocument/2006/relationships/image" Target="../media/image413.png"/><Relationship Id="rId41" Type="http://schemas.openxmlformats.org/officeDocument/2006/relationships/image" Target="../media/image421.png"/><Relationship Id="rId62" Type="http://schemas.openxmlformats.org/officeDocument/2006/relationships/customXml" Target="../ink/ink3389.xml"/><Relationship Id="rId83" Type="http://schemas.openxmlformats.org/officeDocument/2006/relationships/image" Target="../media/image505.png"/><Relationship Id="rId88" Type="http://schemas.openxmlformats.org/officeDocument/2006/relationships/customXml" Target="../ink/ink3402.xml"/><Relationship Id="rId111" Type="http://schemas.openxmlformats.org/officeDocument/2006/relationships/image" Target="../media/image519.png"/><Relationship Id="rId132" Type="http://schemas.openxmlformats.org/officeDocument/2006/relationships/customXml" Target="../ink/ink3424.xml"/><Relationship Id="rId15" Type="http://schemas.openxmlformats.org/officeDocument/2006/relationships/image" Target="../media/image411.png"/><Relationship Id="rId36" Type="http://schemas.openxmlformats.org/officeDocument/2006/relationships/customXml" Target="../ink/ink3376.xml"/><Relationship Id="rId57" Type="http://schemas.openxmlformats.org/officeDocument/2006/relationships/image" Target="../media/image429.png"/><Relationship Id="rId106" Type="http://schemas.openxmlformats.org/officeDocument/2006/relationships/customXml" Target="../ink/ink3411.xml"/><Relationship Id="rId127" Type="http://schemas.openxmlformats.org/officeDocument/2006/relationships/image" Target="../media/image527.png"/><Relationship Id="rId10" Type="http://schemas.openxmlformats.org/officeDocument/2006/relationships/customXml" Target="../ink/ink3361.xml"/><Relationship Id="rId31" Type="http://schemas.openxmlformats.org/officeDocument/2006/relationships/customXml" Target="../ink/ink3373.xml"/><Relationship Id="rId52" Type="http://schemas.openxmlformats.org/officeDocument/2006/relationships/customXml" Target="../ink/ink3384.xml"/><Relationship Id="rId73" Type="http://schemas.openxmlformats.org/officeDocument/2006/relationships/image" Target="../media/image437.png"/><Relationship Id="rId78" Type="http://schemas.openxmlformats.org/officeDocument/2006/relationships/customXml" Target="../ink/ink3397.xml"/><Relationship Id="rId94" Type="http://schemas.openxmlformats.org/officeDocument/2006/relationships/customXml" Target="../ink/ink3405.xml"/><Relationship Id="rId99" Type="http://schemas.openxmlformats.org/officeDocument/2006/relationships/image" Target="../media/image513.png"/><Relationship Id="rId101" Type="http://schemas.openxmlformats.org/officeDocument/2006/relationships/image" Target="../media/image514.png"/><Relationship Id="rId122" Type="http://schemas.openxmlformats.org/officeDocument/2006/relationships/customXml" Target="../ink/ink3419.xml"/><Relationship Id="rId4" Type="http://schemas.openxmlformats.org/officeDocument/2006/relationships/customXml" Target="../ink/ink3358.xml"/><Relationship Id="rId9" Type="http://schemas.openxmlformats.org/officeDocument/2006/relationships/image" Target="../media/image408.png"/><Relationship Id="rId26" Type="http://schemas.openxmlformats.org/officeDocument/2006/relationships/customXml" Target="../ink/ink3370.xml"/><Relationship Id="rId47" Type="http://schemas.openxmlformats.org/officeDocument/2006/relationships/image" Target="../media/image424.png"/><Relationship Id="rId68" Type="http://schemas.openxmlformats.org/officeDocument/2006/relationships/customXml" Target="../ink/ink3392.xml"/><Relationship Id="rId89" Type="http://schemas.openxmlformats.org/officeDocument/2006/relationships/image" Target="../media/image508.png"/><Relationship Id="rId112" Type="http://schemas.openxmlformats.org/officeDocument/2006/relationships/customXml" Target="../ink/ink3414.xml"/><Relationship Id="rId133" Type="http://schemas.openxmlformats.org/officeDocument/2006/relationships/image" Target="../media/image530.png"/></Relationships>
</file>

<file path=ppt/slides/_rels/slide7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22.png"/><Relationship Id="rId21" Type="http://schemas.openxmlformats.org/officeDocument/2006/relationships/customXml" Target="../ink/ink3438.xml"/><Relationship Id="rId42" Type="http://schemas.openxmlformats.org/officeDocument/2006/relationships/customXml" Target="../ink/ink3450.xml"/><Relationship Id="rId63" Type="http://schemas.openxmlformats.org/officeDocument/2006/relationships/image" Target="../media/image432.png"/><Relationship Id="rId84" Type="http://schemas.openxmlformats.org/officeDocument/2006/relationships/customXml" Target="../ink/ink3471.xml"/><Relationship Id="rId138" Type="http://schemas.openxmlformats.org/officeDocument/2006/relationships/customXml" Target="../ink/ink3498.xml"/><Relationship Id="rId107" Type="http://schemas.openxmlformats.org/officeDocument/2006/relationships/image" Target="../media/image517.png"/><Relationship Id="rId11" Type="http://schemas.openxmlformats.org/officeDocument/2006/relationships/image" Target="../media/image409.png"/><Relationship Id="rId32" Type="http://schemas.openxmlformats.org/officeDocument/2006/relationships/image" Target="../media/image418.png"/><Relationship Id="rId53" Type="http://schemas.openxmlformats.org/officeDocument/2006/relationships/image" Target="../media/image427.png"/><Relationship Id="rId74" Type="http://schemas.openxmlformats.org/officeDocument/2006/relationships/customXml" Target="../ink/ink3466.xml"/><Relationship Id="rId128" Type="http://schemas.openxmlformats.org/officeDocument/2006/relationships/customXml" Target="../ink/ink3493.xml"/><Relationship Id="rId149" Type="http://schemas.openxmlformats.org/officeDocument/2006/relationships/image" Target="../media/image538.png"/><Relationship Id="rId5" Type="http://schemas.openxmlformats.org/officeDocument/2006/relationships/image" Target="../media/image407.png"/><Relationship Id="rId95" Type="http://schemas.openxmlformats.org/officeDocument/2006/relationships/image" Target="../media/image511.png"/><Relationship Id="rId22" Type="http://schemas.openxmlformats.org/officeDocument/2006/relationships/customXml" Target="../ink/ink3439.xml"/><Relationship Id="rId43" Type="http://schemas.openxmlformats.org/officeDocument/2006/relationships/image" Target="../media/image422.png"/><Relationship Id="rId64" Type="http://schemas.openxmlformats.org/officeDocument/2006/relationships/customXml" Target="../ink/ink3461.xml"/><Relationship Id="rId118" Type="http://schemas.openxmlformats.org/officeDocument/2006/relationships/customXml" Target="../ink/ink3488.xml"/><Relationship Id="rId139" Type="http://schemas.openxmlformats.org/officeDocument/2006/relationships/image" Target="../media/image533.png"/><Relationship Id="rId80" Type="http://schemas.openxmlformats.org/officeDocument/2006/relationships/customXml" Target="../ink/ink3469.xml"/><Relationship Id="rId85" Type="http://schemas.openxmlformats.org/officeDocument/2006/relationships/image" Target="../media/image506.png"/><Relationship Id="rId150" Type="http://schemas.openxmlformats.org/officeDocument/2006/relationships/customXml" Target="../ink/ink3504.xml"/><Relationship Id="rId155" Type="http://schemas.openxmlformats.org/officeDocument/2006/relationships/image" Target="../media/image541.png"/><Relationship Id="rId12" Type="http://schemas.openxmlformats.org/officeDocument/2006/relationships/customXml" Target="../ink/ink3433.xml"/><Relationship Id="rId17" Type="http://schemas.openxmlformats.org/officeDocument/2006/relationships/image" Target="../media/image412.png"/><Relationship Id="rId33" Type="http://schemas.openxmlformats.org/officeDocument/2006/relationships/customXml" Target="../ink/ink3445.xml"/><Relationship Id="rId38" Type="http://schemas.openxmlformats.org/officeDocument/2006/relationships/customXml" Target="../ink/ink3448.xml"/><Relationship Id="rId59" Type="http://schemas.openxmlformats.org/officeDocument/2006/relationships/image" Target="../media/image430.png"/><Relationship Id="rId103" Type="http://schemas.openxmlformats.org/officeDocument/2006/relationships/image" Target="../media/image515.png"/><Relationship Id="rId108" Type="http://schemas.openxmlformats.org/officeDocument/2006/relationships/customXml" Target="../ink/ink3483.xml"/><Relationship Id="rId124" Type="http://schemas.openxmlformats.org/officeDocument/2006/relationships/customXml" Target="../ink/ink3491.xml"/><Relationship Id="rId129" Type="http://schemas.openxmlformats.org/officeDocument/2006/relationships/image" Target="../media/image528.png"/><Relationship Id="rId54" Type="http://schemas.openxmlformats.org/officeDocument/2006/relationships/customXml" Target="../ink/ink3456.xml"/><Relationship Id="rId70" Type="http://schemas.openxmlformats.org/officeDocument/2006/relationships/customXml" Target="../ink/ink3464.xml"/><Relationship Id="rId75" Type="http://schemas.openxmlformats.org/officeDocument/2006/relationships/image" Target="../media/image467.png"/><Relationship Id="rId91" Type="http://schemas.openxmlformats.org/officeDocument/2006/relationships/image" Target="../media/image509.png"/><Relationship Id="rId96" Type="http://schemas.openxmlformats.org/officeDocument/2006/relationships/customXml" Target="../ink/ink3477.xml"/><Relationship Id="rId140" Type="http://schemas.openxmlformats.org/officeDocument/2006/relationships/customXml" Target="../ink/ink3499.xml"/><Relationship Id="rId145" Type="http://schemas.openxmlformats.org/officeDocument/2006/relationships/image" Target="../media/image53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30.xml"/><Relationship Id="rId23" Type="http://schemas.openxmlformats.org/officeDocument/2006/relationships/image" Target="../media/image414.png"/><Relationship Id="rId28" Type="http://schemas.openxmlformats.org/officeDocument/2006/relationships/customXml" Target="../ink/ink3442.xml"/><Relationship Id="rId49" Type="http://schemas.openxmlformats.org/officeDocument/2006/relationships/image" Target="../media/image425.png"/><Relationship Id="rId114" Type="http://schemas.openxmlformats.org/officeDocument/2006/relationships/customXml" Target="../ink/ink3486.xml"/><Relationship Id="rId119" Type="http://schemas.openxmlformats.org/officeDocument/2006/relationships/image" Target="../media/image523.png"/><Relationship Id="rId44" Type="http://schemas.openxmlformats.org/officeDocument/2006/relationships/customXml" Target="../ink/ink3451.xml"/><Relationship Id="rId60" Type="http://schemas.openxmlformats.org/officeDocument/2006/relationships/customXml" Target="../ink/ink3459.xml"/><Relationship Id="rId65" Type="http://schemas.openxmlformats.org/officeDocument/2006/relationships/image" Target="../media/image433.png"/><Relationship Id="rId81" Type="http://schemas.openxmlformats.org/officeDocument/2006/relationships/image" Target="../media/image470.png"/><Relationship Id="rId86" Type="http://schemas.openxmlformats.org/officeDocument/2006/relationships/customXml" Target="../ink/ink3472.xml"/><Relationship Id="rId130" Type="http://schemas.openxmlformats.org/officeDocument/2006/relationships/customXml" Target="../ink/ink3494.xml"/><Relationship Id="rId135" Type="http://schemas.openxmlformats.org/officeDocument/2006/relationships/image" Target="../media/image531.png"/><Relationship Id="rId151" Type="http://schemas.openxmlformats.org/officeDocument/2006/relationships/image" Target="../media/image539.png"/><Relationship Id="rId156" Type="http://schemas.openxmlformats.org/officeDocument/2006/relationships/customXml" Target="../ink/ink3507.xml"/><Relationship Id="rId13" Type="http://schemas.openxmlformats.org/officeDocument/2006/relationships/image" Target="../media/image410.png"/><Relationship Id="rId18" Type="http://schemas.openxmlformats.org/officeDocument/2006/relationships/customXml" Target="../ink/ink3436.xml"/><Relationship Id="rId39" Type="http://schemas.openxmlformats.org/officeDocument/2006/relationships/image" Target="../media/image420.png"/><Relationship Id="rId109" Type="http://schemas.openxmlformats.org/officeDocument/2006/relationships/image" Target="../media/image518.png"/><Relationship Id="rId34" Type="http://schemas.openxmlformats.org/officeDocument/2006/relationships/image" Target="../media/image380.png"/><Relationship Id="rId50" Type="http://schemas.openxmlformats.org/officeDocument/2006/relationships/customXml" Target="../ink/ink3454.xml"/><Relationship Id="rId55" Type="http://schemas.openxmlformats.org/officeDocument/2006/relationships/image" Target="../media/image428.png"/><Relationship Id="rId76" Type="http://schemas.openxmlformats.org/officeDocument/2006/relationships/customXml" Target="../ink/ink3467.xml"/><Relationship Id="rId97" Type="http://schemas.openxmlformats.org/officeDocument/2006/relationships/image" Target="../media/image512.png"/><Relationship Id="rId104" Type="http://schemas.openxmlformats.org/officeDocument/2006/relationships/customXml" Target="../ink/ink3481.xml"/><Relationship Id="rId120" Type="http://schemas.openxmlformats.org/officeDocument/2006/relationships/customXml" Target="../ink/ink3489.xml"/><Relationship Id="rId125" Type="http://schemas.openxmlformats.org/officeDocument/2006/relationships/image" Target="../media/image526.png"/><Relationship Id="rId141" Type="http://schemas.openxmlformats.org/officeDocument/2006/relationships/image" Target="../media/image534.png"/><Relationship Id="rId146" Type="http://schemas.openxmlformats.org/officeDocument/2006/relationships/customXml" Target="../ink/ink3502.xml"/><Relationship Id="rId7" Type="http://schemas.openxmlformats.org/officeDocument/2006/relationships/image" Target="../media/image5310.png"/><Relationship Id="rId71" Type="http://schemas.openxmlformats.org/officeDocument/2006/relationships/image" Target="../media/image436.png"/><Relationship Id="rId92" Type="http://schemas.openxmlformats.org/officeDocument/2006/relationships/customXml" Target="../ink/ink3475.xml"/><Relationship Id="rId2" Type="http://schemas.openxmlformats.org/officeDocument/2006/relationships/customXml" Target="../ink/ink3428.xml"/><Relationship Id="rId29" Type="http://schemas.openxmlformats.org/officeDocument/2006/relationships/customXml" Target="../ink/ink3443.xml"/><Relationship Id="rId24" Type="http://schemas.openxmlformats.org/officeDocument/2006/relationships/customXml" Target="../ink/ink3440.xml"/><Relationship Id="rId40" Type="http://schemas.openxmlformats.org/officeDocument/2006/relationships/customXml" Target="../ink/ink3449.xml"/><Relationship Id="rId45" Type="http://schemas.openxmlformats.org/officeDocument/2006/relationships/image" Target="../media/image423.png"/><Relationship Id="rId66" Type="http://schemas.openxmlformats.org/officeDocument/2006/relationships/customXml" Target="../ink/ink3462.xml"/><Relationship Id="rId87" Type="http://schemas.openxmlformats.org/officeDocument/2006/relationships/image" Target="../media/image507.png"/><Relationship Id="rId110" Type="http://schemas.openxmlformats.org/officeDocument/2006/relationships/customXml" Target="../ink/ink3484.xml"/><Relationship Id="rId115" Type="http://schemas.openxmlformats.org/officeDocument/2006/relationships/image" Target="../media/image521.png"/><Relationship Id="rId131" Type="http://schemas.openxmlformats.org/officeDocument/2006/relationships/image" Target="../media/image529.png"/><Relationship Id="rId136" Type="http://schemas.openxmlformats.org/officeDocument/2006/relationships/customXml" Target="../ink/ink3497.xml"/><Relationship Id="rId157" Type="http://schemas.openxmlformats.org/officeDocument/2006/relationships/image" Target="../media/image542.png"/><Relationship Id="rId61" Type="http://schemas.openxmlformats.org/officeDocument/2006/relationships/image" Target="../media/image431.png"/><Relationship Id="rId82" Type="http://schemas.openxmlformats.org/officeDocument/2006/relationships/customXml" Target="../ink/ink3470.xml"/><Relationship Id="rId152" Type="http://schemas.openxmlformats.org/officeDocument/2006/relationships/customXml" Target="../ink/ink3505.xml"/><Relationship Id="rId19" Type="http://schemas.openxmlformats.org/officeDocument/2006/relationships/customXml" Target="../ink/ink3437.xml"/><Relationship Id="rId14" Type="http://schemas.openxmlformats.org/officeDocument/2006/relationships/customXml" Target="../ink/ink3434.xml"/><Relationship Id="rId30" Type="http://schemas.openxmlformats.org/officeDocument/2006/relationships/image" Target="../media/image417.png"/><Relationship Id="rId35" Type="http://schemas.openxmlformats.org/officeDocument/2006/relationships/customXml" Target="../ink/ink3446.xml"/><Relationship Id="rId56" Type="http://schemas.openxmlformats.org/officeDocument/2006/relationships/customXml" Target="../ink/ink3457.xml"/><Relationship Id="rId77" Type="http://schemas.openxmlformats.org/officeDocument/2006/relationships/image" Target="../media/image468.png"/><Relationship Id="rId100" Type="http://schemas.openxmlformats.org/officeDocument/2006/relationships/customXml" Target="../ink/ink3479.xml"/><Relationship Id="rId105" Type="http://schemas.openxmlformats.org/officeDocument/2006/relationships/image" Target="../media/image516.png"/><Relationship Id="rId126" Type="http://schemas.openxmlformats.org/officeDocument/2006/relationships/customXml" Target="../ink/ink3492.xml"/><Relationship Id="rId147" Type="http://schemas.openxmlformats.org/officeDocument/2006/relationships/image" Target="../media/image537.png"/><Relationship Id="rId8" Type="http://schemas.openxmlformats.org/officeDocument/2006/relationships/customXml" Target="../ink/ink3431.xml"/><Relationship Id="rId51" Type="http://schemas.openxmlformats.org/officeDocument/2006/relationships/image" Target="../media/image426.png"/><Relationship Id="rId72" Type="http://schemas.openxmlformats.org/officeDocument/2006/relationships/customXml" Target="../ink/ink3465.xml"/><Relationship Id="rId93" Type="http://schemas.openxmlformats.org/officeDocument/2006/relationships/image" Target="../media/image510.png"/><Relationship Id="rId98" Type="http://schemas.openxmlformats.org/officeDocument/2006/relationships/customXml" Target="../ink/ink3478.xml"/><Relationship Id="rId121" Type="http://schemas.openxmlformats.org/officeDocument/2006/relationships/image" Target="../media/image524.png"/><Relationship Id="rId142" Type="http://schemas.openxmlformats.org/officeDocument/2006/relationships/customXml" Target="../ink/ink3500.xml"/><Relationship Id="rId3" Type="http://schemas.openxmlformats.org/officeDocument/2006/relationships/image" Target="../media/image406.png"/><Relationship Id="rId25" Type="http://schemas.openxmlformats.org/officeDocument/2006/relationships/image" Target="../media/image415.png"/><Relationship Id="rId46" Type="http://schemas.openxmlformats.org/officeDocument/2006/relationships/customXml" Target="../ink/ink3452.xml"/><Relationship Id="rId67" Type="http://schemas.openxmlformats.org/officeDocument/2006/relationships/image" Target="../media/image434.png"/><Relationship Id="rId116" Type="http://schemas.openxmlformats.org/officeDocument/2006/relationships/customXml" Target="../ink/ink3487.xml"/><Relationship Id="rId137" Type="http://schemas.openxmlformats.org/officeDocument/2006/relationships/image" Target="../media/image532.png"/><Relationship Id="rId20" Type="http://schemas.openxmlformats.org/officeDocument/2006/relationships/image" Target="../media/image413.png"/><Relationship Id="rId41" Type="http://schemas.openxmlformats.org/officeDocument/2006/relationships/image" Target="../media/image421.png"/><Relationship Id="rId62" Type="http://schemas.openxmlformats.org/officeDocument/2006/relationships/customXml" Target="../ink/ink3460.xml"/><Relationship Id="rId83" Type="http://schemas.openxmlformats.org/officeDocument/2006/relationships/image" Target="../media/image505.png"/><Relationship Id="rId88" Type="http://schemas.openxmlformats.org/officeDocument/2006/relationships/customXml" Target="../ink/ink3473.xml"/><Relationship Id="rId111" Type="http://schemas.openxmlformats.org/officeDocument/2006/relationships/image" Target="../media/image519.png"/><Relationship Id="rId132" Type="http://schemas.openxmlformats.org/officeDocument/2006/relationships/customXml" Target="../ink/ink3495.xml"/><Relationship Id="rId153" Type="http://schemas.openxmlformats.org/officeDocument/2006/relationships/image" Target="../media/image540.png"/><Relationship Id="rId15" Type="http://schemas.openxmlformats.org/officeDocument/2006/relationships/image" Target="../media/image411.png"/><Relationship Id="rId36" Type="http://schemas.openxmlformats.org/officeDocument/2006/relationships/customXml" Target="../ink/ink3447.xml"/><Relationship Id="rId57" Type="http://schemas.openxmlformats.org/officeDocument/2006/relationships/image" Target="../media/image429.png"/><Relationship Id="rId106" Type="http://schemas.openxmlformats.org/officeDocument/2006/relationships/customXml" Target="../ink/ink3482.xml"/><Relationship Id="rId127" Type="http://schemas.openxmlformats.org/officeDocument/2006/relationships/image" Target="../media/image527.png"/><Relationship Id="rId10" Type="http://schemas.openxmlformats.org/officeDocument/2006/relationships/customXml" Target="../ink/ink3432.xml"/><Relationship Id="rId31" Type="http://schemas.openxmlformats.org/officeDocument/2006/relationships/customXml" Target="../ink/ink3444.xml"/><Relationship Id="rId52" Type="http://schemas.openxmlformats.org/officeDocument/2006/relationships/customXml" Target="../ink/ink3455.xml"/><Relationship Id="rId73" Type="http://schemas.openxmlformats.org/officeDocument/2006/relationships/image" Target="../media/image437.png"/><Relationship Id="rId78" Type="http://schemas.openxmlformats.org/officeDocument/2006/relationships/customXml" Target="../ink/ink3468.xml"/><Relationship Id="rId94" Type="http://schemas.openxmlformats.org/officeDocument/2006/relationships/customXml" Target="../ink/ink3476.xml"/><Relationship Id="rId99" Type="http://schemas.openxmlformats.org/officeDocument/2006/relationships/image" Target="../media/image513.png"/><Relationship Id="rId101" Type="http://schemas.openxmlformats.org/officeDocument/2006/relationships/image" Target="../media/image514.png"/><Relationship Id="rId122" Type="http://schemas.openxmlformats.org/officeDocument/2006/relationships/customXml" Target="../ink/ink3490.xml"/><Relationship Id="rId143" Type="http://schemas.openxmlformats.org/officeDocument/2006/relationships/image" Target="../media/image535.png"/><Relationship Id="rId148" Type="http://schemas.openxmlformats.org/officeDocument/2006/relationships/customXml" Target="../ink/ink3503.xml"/><Relationship Id="rId4" Type="http://schemas.openxmlformats.org/officeDocument/2006/relationships/customXml" Target="../ink/ink3429.xml"/><Relationship Id="rId9" Type="http://schemas.openxmlformats.org/officeDocument/2006/relationships/image" Target="../media/image408.png"/><Relationship Id="rId26" Type="http://schemas.openxmlformats.org/officeDocument/2006/relationships/customXml" Target="../ink/ink3441.xml"/><Relationship Id="rId47" Type="http://schemas.openxmlformats.org/officeDocument/2006/relationships/image" Target="../media/image424.png"/><Relationship Id="rId68" Type="http://schemas.openxmlformats.org/officeDocument/2006/relationships/customXml" Target="../ink/ink3463.xml"/><Relationship Id="rId89" Type="http://schemas.openxmlformats.org/officeDocument/2006/relationships/image" Target="../media/image508.png"/><Relationship Id="rId112" Type="http://schemas.openxmlformats.org/officeDocument/2006/relationships/customXml" Target="../ink/ink3485.xml"/><Relationship Id="rId133" Type="http://schemas.openxmlformats.org/officeDocument/2006/relationships/image" Target="../media/image530.png"/><Relationship Id="rId154" Type="http://schemas.openxmlformats.org/officeDocument/2006/relationships/customXml" Target="../ink/ink3506.xml"/><Relationship Id="rId16" Type="http://schemas.openxmlformats.org/officeDocument/2006/relationships/customXml" Target="../ink/ink3435.xml"/><Relationship Id="rId37" Type="http://schemas.openxmlformats.org/officeDocument/2006/relationships/image" Target="../media/image419.png"/><Relationship Id="rId58" Type="http://schemas.openxmlformats.org/officeDocument/2006/relationships/customXml" Target="../ink/ink3458.xml"/><Relationship Id="rId79" Type="http://schemas.openxmlformats.org/officeDocument/2006/relationships/image" Target="../media/image469.png"/><Relationship Id="rId102" Type="http://schemas.openxmlformats.org/officeDocument/2006/relationships/customXml" Target="../ink/ink3480.xml"/><Relationship Id="rId123" Type="http://schemas.openxmlformats.org/officeDocument/2006/relationships/image" Target="../media/image525.png"/><Relationship Id="rId144" Type="http://schemas.openxmlformats.org/officeDocument/2006/relationships/customXml" Target="../ink/ink3501.xml"/><Relationship Id="rId90" Type="http://schemas.openxmlformats.org/officeDocument/2006/relationships/customXml" Target="../ink/ink3474.xml"/><Relationship Id="rId27" Type="http://schemas.openxmlformats.org/officeDocument/2006/relationships/image" Target="../media/image416.png"/><Relationship Id="rId48" Type="http://schemas.openxmlformats.org/officeDocument/2006/relationships/customXml" Target="../ink/ink3453.xml"/><Relationship Id="rId69" Type="http://schemas.openxmlformats.org/officeDocument/2006/relationships/image" Target="../media/image435.png"/><Relationship Id="rId113" Type="http://schemas.openxmlformats.org/officeDocument/2006/relationships/image" Target="../media/image520.png"/><Relationship Id="rId134" Type="http://schemas.openxmlformats.org/officeDocument/2006/relationships/customXml" Target="../ink/ink3496.xml"/></Relationships>
</file>

<file path=ppt/slides/_rels/slide7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22.png"/><Relationship Id="rId21" Type="http://schemas.openxmlformats.org/officeDocument/2006/relationships/customXml" Target="../ink/ink3518.xml"/><Relationship Id="rId42" Type="http://schemas.openxmlformats.org/officeDocument/2006/relationships/customXml" Target="../ink/ink3530.xml"/><Relationship Id="rId63" Type="http://schemas.openxmlformats.org/officeDocument/2006/relationships/image" Target="../media/image432.png"/><Relationship Id="rId84" Type="http://schemas.openxmlformats.org/officeDocument/2006/relationships/customXml" Target="../ink/ink3551.xml"/><Relationship Id="rId138" Type="http://schemas.openxmlformats.org/officeDocument/2006/relationships/customXml" Target="../ink/ink3578.xml"/><Relationship Id="rId159" Type="http://schemas.openxmlformats.org/officeDocument/2006/relationships/image" Target="../media/image543.png"/><Relationship Id="rId170" Type="http://schemas.openxmlformats.org/officeDocument/2006/relationships/image" Target="../media/image548.png"/><Relationship Id="rId107" Type="http://schemas.openxmlformats.org/officeDocument/2006/relationships/image" Target="../media/image517.png"/><Relationship Id="rId11" Type="http://schemas.openxmlformats.org/officeDocument/2006/relationships/image" Target="../media/image409.png"/><Relationship Id="rId32" Type="http://schemas.openxmlformats.org/officeDocument/2006/relationships/image" Target="../media/image418.png"/><Relationship Id="rId53" Type="http://schemas.openxmlformats.org/officeDocument/2006/relationships/image" Target="../media/image427.png"/><Relationship Id="rId74" Type="http://schemas.openxmlformats.org/officeDocument/2006/relationships/customXml" Target="../ink/ink3546.xml"/><Relationship Id="rId128" Type="http://schemas.openxmlformats.org/officeDocument/2006/relationships/customXml" Target="../ink/ink3573.xml"/><Relationship Id="rId149" Type="http://schemas.openxmlformats.org/officeDocument/2006/relationships/image" Target="../media/image538.png"/><Relationship Id="rId5" Type="http://schemas.openxmlformats.org/officeDocument/2006/relationships/image" Target="../media/image407.png"/><Relationship Id="rId95" Type="http://schemas.openxmlformats.org/officeDocument/2006/relationships/image" Target="../media/image511.png"/><Relationship Id="rId160" Type="http://schemas.openxmlformats.org/officeDocument/2006/relationships/customXml" Target="../ink/ink3589.xml"/><Relationship Id="rId181" Type="http://schemas.openxmlformats.org/officeDocument/2006/relationships/customXml" Target="../ink/ink3600.xml"/><Relationship Id="rId22" Type="http://schemas.openxmlformats.org/officeDocument/2006/relationships/customXml" Target="../ink/ink3519.xml"/><Relationship Id="rId43" Type="http://schemas.openxmlformats.org/officeDocument/2006/relationships/image" Target="../media/image422.png"/><Relationship Id="rId64" Type="http://schemas.openxmlformats.org/officeDocument/2006/relationships/customXml" Target="../ink/ink3541.xml"/><Relationship Id="rId118" Type="http://schemas.openxmlformats.org/officeDocument/2006/relationships/customXml" Target="../ink/ink3568.xml"/><Relationship Id="rId139" Type="http://schemas.openxmlformats.org/officeDocument/2006/relationships/image" Target="../media/image533.png"/><Relationship Id="rId85" Type="http://schemas.openxmlformats.org/officeDocument/2006/relationships/image" Target="../media/image506.png"/><Relationship Id="rId150" Type="http://schemas.openxmlformats.org/officeDocument/2006/relationships/customXml" Target="../ink/ink3584.xml"/><Relationship Id="rId171" Type="http://schemas.openxmlformats.org/officeDocument/2006/relationships/customXml" Target="../ink/ink3595.xml"/><Relationship Id="rId12" Type="http://schemas.openxmlformats.org/officeDocument/2006/relationships/customXml" Target="../ink/ink3513.xml"/><Relationship Id="rId33" Type="http://schemas.openxmlformats.org/officeDocument/2006/relationships/customXml" Target="../ink/ink3525.xml"/><Relationship Id="rId108" Type="http://schemas.openxmlformats.org/officeDocument/2006/relationships/customXml" Target="../ink/ink3563.xml"/><Relationship Id="rId129" Type="http://schemas.openxmlformats.org/officeDocument/2006/relationships/image" Target="../media/image528.png"/><Relationship Id="rId54" Type="http://schemas.openxmlformats.org/officeDocument/2006/relationships/customXml" Target="../ink/ink3536.xml"/><Relationship Id="rId75" Type="http://schemas.openxmlformats.org/officeDocument/2006/relationships/image" Target="../media/image467.png"/><Relationship Id="rId96" Type="http://schemas.openxmlformats.org/officeDocument/2006/relationships/customXml" Target="../ink/ink3557.xml"/><Relationship Id="rId140" Type="http://schemas.openxmlformats.org/officeDocument/2006/relationships/customXml" Target="../ink/ink3579.xml"/><Relationship Id="rId161" Type="http://schemas.openxmlformats.org/officeDocument/2006/relationships/customXml" Target="../ink/ink3590.xml"/><Relationship Id="rId182" Type="http://schemas.openxmlformats.org/officeDocument/2006/relationships/image" Target="../media/image554.png"/><Relationship Id="rId6" Type="http://schemas.openxmlformats.org/officeDocument/2006/relationships/customXml" Target="../ink/ink3510.xml"/><Relationship Id="rId23" Type="http://schemas.openxmlformats.org/officeDocument/2006/relationships/image" Target="../media/image414.png"/><Relationship Id="rId119" Type="http://schemas.openxmlformats.org/officeDocument/2006/relationships/image" Target="../media/image523.png"/><Relationship Id="rId44" Type="http://schemas.openxmlformats.org/officeDocument/2006/relationships/customXml" Target="../ink/ink3531.xml"/><Relationship Id="rId60" Type="http://schemas.openxmlformats.org/officeDocument/2006/relationships/customXml" Target="../ink/ink3539.xml"/><Relationship Id="rId65" Type="http://schemas.openxmlformats.org/officeDocument/2006/relationships/image" Target="../media/image433.png"/><Relationship Id="rId81" Type="http://schemas.openxmlformats.org/officeDocument/2006/relationships/image" Target="../media/image470.png"/><Relationship Id="rId86" Type="http://schemas.openxmlformats.org/officeDocument/2006/relationships/customXml" Target="../ink/ink3552.xml"/><Relationship Id="rId130" Type="http://schemas.openxmlformats.org/officeDocument/2006/relationships/customXml" Target="../ink/ink3574.xml"/><Relationship Id="rId135" Type="http://schemas.openxmlformats.org/officeDocument/2006/relationships/image" Target="../media/image531.png"/><Relationship Id="rId151" Type="http://schemas.openxmlformats.org/officeDocument/2006/relationships/image" Target="../media/image539.png"/><Relationship Id="rId156" Type="http://schemas.openxmlformats.org/officeDocument/2006/relationships/customXml" Target="../ink/ink3587.xml"/><Relationship Id="rId177" Type="http://schemas.openxmlformats.org/officeDocument/2006/relationships/customXml" Target="../ink/ink3598.xml"/><Relationship Id="rId172" Type="http://schemas.openxmlformats.org/officeDocument/2006/relationships/image" Target="../media/image549.png"/><Relationship Id="rId13" Type="http://schemas.openxmlformats.org/officeDocument/2006/relationships/image" Target="../media/image410.png"/><Relationship Id="rId18" Type="http://schemas.openxmlformats.org/officeDocument/2006/relationships/customXml" Target="../ink/ink3516.xml"/><Relationship Id="rId39" Type="http://schemas.openxmlformats.org/officeDocument/2006/relationships/image" Target="../media/image420.png"/><Relationship Id="rId109" Type="http://schemas.openxmlformats.org/officeDocument/2006/relationships/image" Target="../media/image518.png"/><Relationship Id="rId34" Type="http://schemas.openxmlformats.org/officeDocument/2006/relationships/image" Target="../media/image380.png"/><Relationship Id="rId50" Type="http://schemas.openxmlformats.org/officeDocument/2006/relationships/customXml" Target="../ink/ink3534.xml"/><Relationship Id="rId55" Type="http://schemas.openxmlformats.org/officeDocument/2006/relationships/image" Target="../media/image428.png"/><Relationship Id="rId76" Type="http://schemas.openxmlformats.org/officeDocument/2006/relationships/customXml" Target="../ink/ink3547.xml"/><Relationship Id="rId97" Type="http://schemas.openxmlformats.org/officeDocument/2006/relationships/image" Target="../media/image512.png"/><Relationship Id="rId104" Type="http://schemas.openxmlformats.org/officeDocument/2006/relationships/customXml" Target="../ink/ink3561.xml"/><Relationship Id="rId120" Type="http://schemas.openxmlformats.org/officeDocument/2006/relationships/customXml" Target="../ink/ink3569.xml"/><Relationship Id="rId125" Type="http://schemas.openxmlformats.org/officeDocument/2006/relationships/image" Target="../media/image526.png"/><Relationship Id="rId141" Type="http://schemas.openxmlformats.org/officeDocument/2006/relationships/image" Target="../media/image534.png"/><Relationship Id="rId146" Type="http://schemas.openxmlformats.org/officeDocument/2006/relationships/customXml" Target="../ink/ink3582.xml"/><Relationship Id="rId167" Type="http://schemas.openxmlformats.org/officeDocument/2006/relationships/customXml" Target="../ink/ink3593.xml"/><Relationship Id="rId7" Type="http://schemas.openxmlformats.org/officeDocument/2006/relationships/image" Target="../media/image5310.png"/><Relationship Id="rId71" Type="http://schemas.openxmlformats.org/officeDocument/2006/relationships/image" Target="../media/image436.png"/><Relationship Id="rId92" Type="http://schemas.openxmlformats.org/officeDocument/2006/relationships/customXml" Target="../ink/ink3555.xml"/><Relationship Id="rId162" Type="http://schemas.openxmlformats.org/officeDocument/2006/relationships/image" Target="../media/image544.png"/><Relationship Id="rId183" Type="http://schemas.openxmlformats.org/officeDocument/2006/relationships/customXml" Target="../ink/ink3601.xml"/><Relationship Id="rId2" Type="http://schemas.openxmlformats.org/officeDocument/2006/relationships/customXml" Target="../ink/ink3508.xml"/><Relationship Id="rId29" Type="http://schemas.openxmlformats.org/officeDocument/2006/relationships/customXml" Target="../ink/ink3523.xml"/><Relationship Id="rId24" Type="http://schemas.openxmlformats.org/officeDocument/2006/relationships/customXml" Target="../ink/ink3520.xml"/><Relationship Id="rId40" Type="http://schemas.openxmlformats.org/officeDocument/2006/relationships/customXml" Target="../ink/ink3529.xml"/><Relationship Id="rId45" Type="http://schemas.openxmlformats.org/officeDocument/2006/relationships/image" Target="../media/image423.png"/><Relationship Id="rId66" Type="http://schemas.openxmlformats.org/officeDocument/2006/relationships/customXml" Target="../ink/ink3542.xml"/><Relationship Id="rId87" Type="http://schemas.openxmlformats.org/officeDocument/2006/relationships/image" Target="../media/image507.png"/><Relationship Id="rId110" Type="http://schemas.openxmlformats.org/officeDocument/2006/relationships/customXml" Target="../ink/ink3564.xml"/><Relationship Id="rId115" Type="http://schemas.openxmlformats.org/officeDocument/2006/relationships/image" Target="../media/image521.png"/><Relationship Id="rId131" Type="http://schemas.openxmlformats.org/officeDocument/2006/relationships/image" Target="../media/image529.png"/><Relationship Id="rId136" Type="http://schemas.openxmlformats.org/officeDocument/2006/relationships/customXml" Target="../ink/ink3577.xml"/><Relationship Id="rId157" Type="http://schemas.openxmlformats.org/officeDocument/2006/relationships/image" Target="../media/image542.png"/><Relationship Id="rId178" Type="http://schemas.openxmlformats.org/officeDocument/2006/relationships/image" Target="../media/image552.png"/><Relationship Id="rId61" Type="http://schemas.openxmlformats.org/officeDocument/2006/relationships/image" Target="../media/image431.png"/><Relationship Id="rId82" Type="http://schemas.openxmlformats.org/officeDocument/2006/relationships/customXml" Target="../ink/ink3550.xml"/><Relationship Id="rId152" Type="http://schemas.openxmlformats.org/officeDocument/2006/relationships/customXml" Target="../ink/ink3585.xml"/><Relationship Id="rId173" Type="http://schemas.openxmlformats.org/officeDocument/2006/relationships/customXml" Target="../ink/ink3596.xml"/><Relationship Id="rId19" Type="http://schemas.openxmlformats.org/officeDocument/2006/relationships/customXml" Target="../ink/ink3517.xml"/><Relationship Id="rId14" Type="http://schemas.openxmlformats.org/officeDocument/2006/relationships/customXml" Target="../ink/ink3514.xml"/><Relationship Id="rId30" Type="http://schemas.openxmlformats.org/officeDocument/2006/relationships/image" Target="../media/image417.png"/><Relationship Id="rId35" Type="http://schemas.openxmlformats.org/officeDocument/2006/relationships/customXml" Target="../ink/ink3526.xml"/><Relationship Id="rId56" Type="http://schemas.openxmlformats.org/officeDocument/2006/relationships/customXml" Target="../ink/ink3537.xml"/><Relationship Id="rId77" Type="http://schemas.openxmlformats.org/officeDocument/2006/relationships/image" Target="../media/image468.png"/><Relationship Id="rId100" Type="http://schemas.openxmlformats.org/officeDocument/2006/relationships/customXml" Target="../ink/ink3559.xml"/><Relationship Id="rId105" Type="http://schemas.openxmlformats.org/officeDocument/2006/relationships/image" Target="../media/image516.png"/><Relationship Id="rId126" Type="http://schemas.openxmlformats.org/officeDocument/2006/relationships/customXml" Target="../ink/ink3572.xml"/><Relationship Id="rId147" Type="http://schemas.openxmlformats.org/officeDocument/2006/relationships/image" Target="../media/image537.png"/><Relationship Id="rId168" Type="http://schemas.openxmlformats.org/officeDocument/2006/relationships/image" Target="../media/image547.png"/><Relationship Id="rId8" Type="http://schemas.openxmlformats.org/officeDocument/2006/relationships/customXml" Target="../ink/ink3511.xml"/><Relationship Id="rId51" Type="http://schemas.openxmlformats.org/officeDocument/2006/relationships/image" Target="../media/image426.png"/><Relationship Id="rId72" Type="http://schemas.openxmlformats.org/officeDocument/2006/relationships/customXml" Target="../ink/ink3545.xml"/><Relationship Id="rId93" Type="http://schemas.openxmlformats.org/officeDocument/2006/relationships/image" Target="../media/image510.png"/><Relationship Id="rId98" Type="http://schemas.openxmlformats.org/officeDocument/2006/relationships/customXml" Target="../ink/ink3558.xml"/><Relationship Id="rId121" Type="http://schemas.openxmlformats.org/officeDocument/2006/relationships/image" Target="../media/image524.png"/><Relationship Id="rId142" Type="http://schemas.openxmlformats.org/officeDocument/2006/relationships/customXml" Target="../ink/ink3580.xml"/><Relationship Id="rId163" Type="http://schemas.openxmlformats.org/officeDocument/2006/relationships/customXml" Target="../ink/ink3591.xml"/><Relationship Id="rId184" Type="http://schemas.openxmlformats.org/officeDocument/2006/relationships/image" Target="../media/image555.png"/><Relationship Id="rId3" Type="http://schemas.openxmlformats.org/officeDocument/2006/relationships/image" Target="../media/image406.png"/><Relationship Id="rId25" Type="http://schemas.openxmlformats.org/officeDocument/2006/relationships/image" Target="../media/image415.png"/><Relationship Id="rId46" Type="http://schemas.openxmlformats.org/officeDocument/2006/relationships/customXml" Target="../ink/ink3532.xml"/><Relationship Id="rId67" Type="http://schemas.openxmlformats.org/officeDocument/2006/relationships/image" Target="../media/image434.png"/><Relationship Id="rId116" Type="http://schemas.openxmlformats.org/officeDocument/2006/relationships/customXml" Target="../ink/ink3567.xml"/><Relationship Id="rId137" Type="http://schemas.openxmlformats.org/officeDocument/2006/relationships/image" Target="../media/image532.png"/><Relationship Id="rId158" Type="http://schemas.openxmlformats.org/officeDocument/2006/relationships/customXml" Target="../ink/ink3588.xml"/><Relationship Id="rId20" Type="http://schemas.openxmlformats.org/officeDocument/2006/relationships/image" Target="../media/image413.png"/><Relationship Id="rId41" Type="http://schemas.openxmlformats.org/officeDocument/2006/relationships/image" Target="../media/image421.png"/><Relationship Id="rId62" Type="http://schemas.openxmlformats.org/officeDocument/2006/relationships/customXml" Target="../ink/ink3540.xml"/><Relationship Id="rId83" Type="http://schemas.openxmlformats.org/officeDocument/2006/relationships/image" Target="../media/image505.png"/><Relationship Id="rId88" Type="http://schemas.openxmlformats.org/officeDocument/2006/relationships/customXml" Target="../ink/ink3553.xml"/><Relationship Id="rId111" Type="http://schemas.openxmlformats.org/officeDocument/2006/relationships/image" Target="../media/image519.png"/><Relationship Id="rId132" Type="http://schemas.openxmlformats.org/officeDocument/2006/relationships/customXml" Target="../ink/ink3575.xml"/><Relationship Id="rId153" Type="http://schemas.openxmlformats.org/officeDocument/2006/relationships/image" Target="../media/image540.png"/><Relationship Id="rId174" Type="http://schemas.openxmlformats.org/officeDocument/2006/relationships/image" Target="../media/image550.png"/><Relationship Id="rId179" Type="http://schemas.openxmlformats.org/officeDocument/2006/relationships/customXml" Target="../ink/ink3599.xml"/><Relationship Id="rId15" Type="http://schemas.openxmlformats.org/officeDocument/2006/relationships/image" Target="../media/image411.png"/><Relationship Id="rId36" Type="http://schemas.openxmlformats.org/officeDocument/2006/relationships/customXml" Target="../ink/ink3527.xml"/><Relationship Id="rId57" Type="http://schemas.openxmlformats.org/officeDocument/2006/relationships/image" Target="../media/image429.png"/><Relationship Id="rId106" Type="http://schemas.openxmlformats.org/officeDocument/2006/relationships/customXml" Target="../ink/ink3562.xml"/><Relationship Id="rId127" Type="http://schemas.openxmlformats.org/officeDocument/2006/relationships/image" Target="../media/image527.png"/><Relationship Id="rId10" Type="http://schemas.openxmlformats.org/officeDocument/2006/relationships/customXml" Target="../ink/ink3512.xml"/><Relationship Id="rId31" Type="http://schemas.openxmlformats.org/officeDocument/2006/relationships/customXml" Target="../ink/ink3524.xml"/><Relationship Id="rId52" Type="http://schemas.openxmlformats.org/officeDocument/2006/relationships/customXml" Target="../ink/ink3535.xml"/><Relationship Id="rId73" Type="http://schemas.openxmlformats.org/officeDocument/2006/relationships/image" Target="../media/image437.png"/><Relationship Id="rId78" Type="http://schemas.openxmlformats.org/officeDocument/2006/relationships/customXml" Target="../ink/ink3548.xml"/><Relationship Id="rId94" Type="http://schemas.openxmlformats.org/officeDocument/2006/relationships/customXml" Target="../ink/ink3556.xml"/><Relationship Id="rId99" Type="http://schemas.openxmlformats.org/officeDocument/2006/relationships/image" Target="../media/image513.png"/><Relationship Id="rId101" Type="http://schemas.openxmlformats.org/officeDocument/2006/relationships/image" Target="../media/image514.png"/><Relationship Id="rId122" Type="http://schemas.openxmlformats.org/officeDocument/2006/relationships/customXml" Target="../ink/ink3570.xml"/><Relationship Id="rId143" Type="http://schemas.openxmlformats.org/officeDocument/2006/relationships/image" Target="../media/image535.png"/><Relationship Id="rId148" Type="http://schemas.openxmlformats.org/officeDocument/2006/relationships/customXml" Target="../ink/ink3583.xml"/><Relationship Id="rId164" Type="http://schemas.openxmlformats.org/officeDocument/2006/relationships/image" Target="../media/image545.png"/><Relationship Id="rId169" Type="http://schemas.openxmlformats.org/officeDocument/2006/relationships/customXml" Target="../ink/ink3594.xml"/><Relationship Id="rId4" Type="http://schemas.openxmlformats.org/officeDocument/2006/relationships/customXml" Target="../ink/ink3509.xml"/><Relationship Id="rId9" Type="http://schemas.openxmlformats.org/officeDocument/2006/relationships/image" Target="../media/image408.png"/><Relationship Id="rId180" Type="http://schemas.openxmlformats.org/officeDocument/2006/relationships/image" Target="../media/image553.png"/><Relationship Id="rId26" Type="http://schemas.openxmlformats.org/officeDocument/2006/relationships/customXml" Target="../ink/ink3521.xml"/><Relationship Id="rId47" Type="http://schemas.openxmlformats.org/officeDocument/2006/relationships/image" Target="../media/image424.png"/><Relationship Id="rId68" Type="http://schemas.openxmlformats.org/officeDocument/2006/relationships/customXml" Target="../ink/ink3543.xml"/><Relationship Id="rId89" Type="http://schemas.openxmlformats.org/officeDocument/2006/relationships/image" Target="../media/image508.png"/><Relationship Id="rId112" Type="http://schemas.openxmlformats.org/officeDocument/2006/relationships/customXml" Target="../ink/ink3565.xml"/><Relationship Id="rId133" Type="http://schemas.openxmlformats.org/officeDocument/2006/relationships/image" Target="../media/image530.png"/><Relationship Id="rId154" Type="http://schemas.openxmlformats.org/officeDocument/2006/relationships/customXml" Target="../ink/ink3586.xml"/><Relationship Id="rId175" Type="http://schemas.openxmlformats.org/officeDocument/2006/relationships/customXml" Target="../ink/ink3597.xml"/><Relationship Id="rId16" Type="http://schemas.openxmlformats.org/officeDocument/2006/relationships/customXml" Target="../ink/ink3515.xml"/><Relationship Id="rId37" Type="http://schemas.openxmlformats.org/officeDocument/2006/relationships/image" Target="../media/image419.png"/><Relationship Id="rId58" Type="http://schemas.openxmlformats.org/officeDocument/2006/relationships/customXml" Target="../ink/ink3538.xml"/><Relationship Id="rId79" Type="http://schemas.openxmlformats.org/officeDocument/2006/relationships/image" Target="../media/image469.png"/><Relationship Id="rId102" Type="http://schemas.openxmlformats.org/officeDocument/2006/relationships/customXml" Target="../ink/ink3560.xml"/><Relationship Id="rId123" Type="http://schemas.openxmlformats.org/officeDocument/2006/relationships/image" Target="../media/image525.png"/><Relationship Id="rId144" Type="http://schemas.openxmlformats.org/officeDocument/2006/relationships/customXml" Target="../ink/ink3581.xml"/><Relationship Id="rId90" Type="http://schemas.openxmlformats.org/officeDocument/2006/relationships/customXml" Target="../ink/ink3554.xml"/><Relationship Id="rId165" Type="http://schemas.openxmlformats.org/officeDocument/2006/relationships/customXml" Target="../ink/ink3592.xml"/><Relationship Id="rId27" Type="http://schemas.openxmlformats.org/officeDocument/2006/relationships/image" Target="../media/image416.png"/><Relationship Id="rId48" Type="http://schemas.openxmlformats.org/officeDocument/2006/relationships/customXml" Target="../ink/ink3533.xml"/><Relationship Id="rId69" Type="http://schemas.openxmlformats.org/officeDocument/2006/relationships/image" Target="../media/image435.png"/><Relationship Id="rId113" Type="http://schemas.openxmlformats.org/officeDocument/2006/relationships/image" Target="../media/image520.png"/><Relationship Id="rId134" Type="http://schemas.openxmlformats.org/officeDocument/2006/relationships/customXml" Target="../ink/ink3576.xml"/><Relationship Id="rId80" Type="http://schemas.openxmlformats.org/officeDocument/2006/relationships/customXml" Target="../ink/ink3549.xml"/><Relationship Id="rId155" Type="http://schemas.openxmlformats.org/officeDocument/2006/relationships/image" Target="../media/image541.png"/><Relationship Id="rId176" Type="http://schemas.openxmlformats.org/officeDocument/2006/relationships/image" Target="../media/image551.png"/><Relationship Id="rId17" Type="http://schemas.openxmlformats.org/officeDocument/2006/relationships/image" Target="../media/image412.png"/><Relationship Id="rId38" Type="http://schemas.openxmlformats.org/officeDocument/2006/relationships/customXml" Target="../ink/ink3528.xml"/><Relationship Id="rId59" Type="http://schemas.openxmlformats.org/officeDocument/2006/relationships/image" Target="../media/image430.png"/><Relationship Id="rId103" Type="http://schemas.openxmlformats.org/officeDocument/2006/relationships/image" Target="../media/image515.png"/><Relationship Id="rId124" Type="http://schemas.openxmlformats.org/officeDocument/2006/relationships/customXml" Target="../ink/ink3571.xml"/><Relationship Id="rId70" Type="http://schemas.openxmlformats.org/officeDocument/2006/relationships/customXml" Target="../ink/ink3544.xml"/><Relationship Id="rId91" Type="http://schemas.openxmlformats.org/officeDocument/2006/relationships/image" Target="../media/image509.png"/><Relationship Id="rId145" Type="http://schemas.openxmlformats.org/officeDocument/2006/relationships/image" Target="../media/image536.png"/><Relationship Id="rId166" Type="http://schemas.openxmlformats.org/officeDocument/2006/relationships/image" Target="../media/image546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3522.xml"/><Relationship Id="rId49" Type="http://schemas.openxmlformats.org/officeDocument/2006/relationships/image" Target="../media/image425.png"/><Relationship Id="rId114" Type="http://schemas.openxmlformats.org/officeDocument/2006/relationships/customXml" Target="../ink/ink3566.xml"/></Relationships>
</file>

<file path=ppt/slides/_rels/slide7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22.png"/><Relationship Id="rId21" Type="http://schemas.openxmlformats.org/officeDocument/2006/relationships/customXml" Target="../ink/ink3612.xml"/><Relationship Id="rId42" Type="http://schemas.openxmlformats.org/officeDocument/2006/relationships/customXml" Target="../ink/ink3624.xml"/><Relationship Id="rId63" Type="http://schemas.openxmlformats.org/officeDocument/2006/relationships/image" Target="../media/image432.png"/><Relationship Id="rId84" Type="http://schemas.openxmlformats.org/officeDocument/2006/relationships/customXml" Target="../ink/ink3645.xml"/><Relationship Id="rId138" Type="http://schemas.openxmlformats.org/officeDocument/2006/relationships/customXml" Target="../ink/ink3672.xml"/><Relationship Id="rId159" Type="http://schemas.openxmlformats.org/officeDocument/2006/relationships/image" Target="../media/image543.png"/><Relationship Id="rId170" Type="http://schemas.openxmlformats.org/officeDocument/2006/relationships/image" Target="../media/image548.png"/><Relationship Id="rId107" Type="http://schemas.openxmlformats.org/officeDocument/2006/relationships/image" Target="../media/image517.png"/><Relationship Id="rId11" Type="http://schemas.openxmlformats.org/officeDocument/2006/relationships/image" Target="../media/image409.png"/><Relationship Id="rId32" Type="http://schemas.openxmlformats.org/officeDocument/2006/relationships/image" Target="../media/image418.png"/><Relationship Id="rId53" Type="http://schemas.openxmlformats.org/officeDocument/2006/relationships/image" Target="../media/image427.png"/><Relationship Id="rId74" Type="http://schemas.openxmlformats.org/officeDocument/2006/relationships/customXml" Target="../ink/ink3640.xml"/><Relationship Id="rId128" Type="http://schemas.openxmlformats.org/officeDocument/2006/relationships/customXml" Target="../ink/ink3667.xml"/><Relationship Id="rId149" Type="http://schemas.openxmlformats.org/officeDocument/2006/relationships/image" Target="../media/image538.png"/><Relationship Id="rId5" Type="http://schemas.openxmlformats.org/officeDocument/2006/relationships/image" Target="../media/image407.png"/><Relationship Id="rId95" Type="http://schemas.openxmlformats.org/officeDocument/2006/relationships/image" Target="../media/image511.png"/><Relationship Id="rId160" Type="http://schemas.openxmlformats.org/officeDocument/2006/relationships/customXml" Target="../ink/ink3683.xml"/><Relationship Id="rId181" Type="http://schemas.openxmlformats.org/officeDocument/2006/relationships/customXml" Target="../ink/ink3694.xml"/><Relationship Id="rId22" Type="http://schemas.openxmlformats.org/officeDocument/2006/relationships/customXml" Target="../ink/ink3613.xml"/><Relationship Id="rId43" Type="http://schemas.openxmlformats.org/officeDocument/2006/relationships/image" Target="../media/image422.png"/><Relationship Id="rId64" Type="http://schemas.openxmlformats.org/officeDocument/2006/relationships/customXml" Target="../ink/ink3635.xml"/><Relationship Id="rId118" Type="http://schemas.openxmlformats.org/officeDocument/2006/relationships/customXml" Target="../ink/ink3662.xml"/><Relationship Id="rId139" Type="http://schemas.openxmlformats.org/officeDocument/2006/relationships/image" Target="../media/image533.png"/><Relationship Id="rId85" Type="http://schemas.openxmlformats.org/officeDocument/2006/relationships/image" Target="../media/image506.png"/><Relationship Id="rId150" Type="http://schemas.openxmlformats.org/officeDocument/2006/relationships/customXml" Target="../ink/ink3678.xml"/><Relationship Id="rId171" Type="http://schemas.openxmlformats.org/officeDocument/2006/relationships/customXml" Target="../ink/ink3689.xml"/><Relationship Id="rId12" Type="http://schemas.openxmlformats.org/officeDocument/2006/relationships/customXml" Target="../ink/ink3607.xml"/><Relationship Id="rId33" Type="http://schemas.openxmlformats.org/officeDocument/2006/relationships/customXml" Target="../ink/ink3619.xml"/><Relationship Id="rId108" Type="http://schemas.openxmlformats.org/officeDocument/2006/relationships/customXml" Target="../ink/ink3657.xml"/><Relationship Id="rId129" Type="http://schemas.openxmlformats.org/officeDocument/2006/relationships/image" Target="../media/image528.png"/><Relationship Id="rId54" Type="http://schemas.openxmlformats.org/officeDocument/2006/relationships/customXml" Target="../ink/ink3630.xml"/><Relationship Id="rId75" Type="http://schemas.openxmlformats.org/officeDocument/2006/relationships/image" Target="../media/image467.png"/><Relationship Id="rId96" Type="http://schemas.openxmlformats.org/officeDocument/2006/relationships/customXml" Target="../ink/ink3651.xml"/><Relationship Id="rId140" Type="http://schemas.openxmlformats.org/officeDocument/2006/relationships/customXml" Target="../ink/ink3673.xml"/><Relationship Id="rId161" Type="http://schemas.openxmlformats.org/officeDocument/2006/relationships/customXml" Target="../ink/ink3684.xml"/><Relationship Id="rId182" Type="http://schemas.openxmlformats.org/officeDocument/2006/relationships/image" Target="../media/image554.png"/><Relationship Id="rId6" Type="http://schemas.openxmlformats.org/officeDocument/2006/relationships/customXml" Target="../ink/ink3604.xml"/><Relationship Id="rId23" Type="http://schemas.openxmlformats.org/officeDocument/2006/relationships/image" Target="../media/image414.png"/><Relationship Id="rId119" Type="http://schemas.openxmlformats.org/officeDocument/2006/relationships/image" Target="../media/image523.png"/><Relationship Id="rId44" Type="http://schemas.openxmlformats.org/officeDocument/2006/relationships/customXml" Target="../ink/ink3625.xml"/><Relationship Id="rId65" Type="http://schemas.openxmlformats.org/officeDocument/2006/relationships/image" Target="../media/image433.png"/><Relationship Id="rId86" Type="http://schemas.openxmlformats.org/officeDocument/2006/relationships/customXml" Target="../ink/ink3646.xml"/><Relationship Id="rId130" Type="http://schemas.openxmlformats.org/officeDocument/2006/relationships/customXml" Target="../ink/ink3668.xml"/><Relationship Id="rId151" Type="http://schemas.openxmlformats.org/officeDocument/2006/relationships/image" Target="../media/image539.png"/><Relationship Id="rId172" Type="http://schemas.openxmlformats.org/officeDocument/2006/relationships/image" Target="../media/image549.png"/><Relationship Id="rId13" Type="http://schemas.openxmlformats.org/officeDocument/2006/relationships/image" Target="../media/image410.png"/><Relationship Id="rId18" Type="http://schemas.openxmlformats.org/officeDocument/2006/relationships/customXml" Target="../ink/ink3610.xml"/><Relationship Id="rId39" Type="http://schemas.openxmlformats.org/officeDocument/2006/relationships/image" Target="../media/image420.png"/><Relationship Id="rId109" Type="http://schemas.openxmlformats.org/officeDocument/2006/relationships/image" Target="../media/image518.png"/><Relationship Id="rId34" Type="http://schemas.openxmlformats.org/officeDocument/2006/relationships/image" Target="../media/image380.png"/><Relationship Id="rId50" Type="http://schemas.openxmlformats.org/officeDocument/2006/relationships/customXml" Target="../ink/ink3628.xml"/><Relationship Id="rId55" Type="http://schemas.openxmlformats.org/officeDocument/2006/relationships/image" Target="../media/image428.png"/><Relationship Id="rId76" Type="http://schemas.openxmlformats.org/officeDocument/2006/relationships/customXml" Target="../ink/ink3641.xml"/><Relationship Id="rId97" Type="http://schemas.openxmlformats.org/officeDocument/2006/relationships/image" Target="../media/image512.png"/><Relationship Id="rId104" Type="http://schemas.openxmlformats.org/officeDocument/2006/relationships/customXml" Target="../ink/ink3655.xml"/><Relationship Id="rId120" Type="http://schemas.openxmlformats.org/officeDocument/2006/relationships/customXml" Target="../ink/ink3663.xml"/><Relationship Id="rId125" Type="http://schemas.openxmlformats.org/officeDocument/2006/relationships/image" Target="../media/image526.png"/><Relationship Id="rId141" Type="http://schemas.openxmlformats.org/officeDocument/2006/relationships/image" Target="../media/image534.png"/><Relationship Id="rId146" Type="http://schemas.openxmlformats.org/officeDocument/2006/relationships/customXml" Target="../ink/ink3676.xml"/><Relationship Id="rId167" Type="http://schemas.openxmlformats.org/officeDocument/2006/relationships/customXml" Target="../ink/ink3687.xml"/><Relationship Id="rId188" Type="http://schemas.openxmlformats.org/officeDocument/2006/relationships/image" Target="../media/image557.png"/><Relationship Id="rId7" Type="http://schemas.openxmlformats.org/officeDocument/2006/relationships/image" Target="../media/image5310.png"/><Relationship Id="rId71" Type="http://schemas.openxmlformats.org/officeDocument/2006/relationships/image" Target="../media/image436.png"/><Relationship Id="rId92" Type="http://schemas.openxmlformats.org/officeDocument/2006/relationships/customXml" Target="../ink/ink3649.xml"/><Relationship Id="rId162" Type="http://schemas.openxmlformats.org/officeDocument/2006/relationships/image" Target="../media/image544.png"/><Relationship Id="rId183" Type="http://schemas.openxmlformats.org/officeDocument/2006/relationships/customXml" Target="../ink/ink3695.xml"/><Relationship Id="rId2" Type="http://schemas.openxmlformats.org/officeDocument/2006/relationships/customXml" Target="../ink/ink3602.xml"/><Relationship Id="rId29" Type="http://schemas.openxmlformats.org/officeDocument/2006/relationships/customXml" Target="../ink/ink3617.xml"/><Relationship Id="rId24" Type="http://schemas.openxmlformats.org/officeDocument/2006/relationships/customXml" Target="../ink/ink3614.xml"/><Relationship Id="rId40" Type="http://schemas.openxmlformats.org/officeDocument/2006/relationships/customXml" Target="../ink/ink3623.xml"/><Relationship Id="rId45" Type="http://schemas.openxmlformats.org/officeDocument/2006/relationships/image" Target="../media/image423.png"/><Relationship Id="rId66" Type="http://schemas.openxmlformats.org/officeDocument/2006/relationships/customXml" Target="../ink/ink3636.xml"/><Relationship Id="rId87" Type="http://schemas.openxmlformats.org/officeDocument/2006/relationships/image" Target="../media/image507.png"/><Relationship Id="rId110" Type="http://schemas.openxmlformats.org/officeDocument/2006/relationships/customXml" Target="../ink/ink3658.xml"/><Relationship Id="rId115" Type="http://schemas.openxmlformats.org/officeDocument/2006/relationships/image" Target="../media/image521.png"/><Relationship Id="rId131" Type="http://schemas.openxmlformats.org/officeDocument/2006/relationships/image" Target="../media/image529.png"/><Relationship Id="rId136" Type="http://schemas.openxmlformats.org/officeDocument/2006/relationships/customXml" Target="../ink/ink3671.xml"/><Relationship Id="rId157" Type="http://schemas.openxmlformats.org/officeDocument/2006/relationships/image" Target="../media/image542.png"/><Relationship Id="rId178" Type="http://schemas.openxmlformats.org/officeDocument/2006/relationships/image" Target="../media/image552.png"/><Relationship Id="rId61" Type="http://schemas.openxmlformats.org/officeDocument/2006/relationships/image" Target="../media/image431.png"/><Relationship Id="rId82" Type="http://schemas.openxmlformats.org/officeDocument/2006/relationships/customXml" Target="../ink/ink3644.xml"/><Relationship Id="rId152" Type="http://schemas.openxmlformats.org/officeDocument/2006/relationships/customXml" Target="../ink/ink3679.xml"/><Relationship Id="rId173" Type="http://schemas.openxmlformats.org/officeDocument/2006/relationships/customXml" Target="../ink/ink3690.xml"/><Relationship Id="rId19" Type="http://schemas.openxmlformats.org/officeDocument/2006/relationships/customXml" Target="../ink/ink3611.xml"/><Relationship Id="rId14" Type="http://schemas.openxmlformats.org/officeDocument/2006/relationships/customXml" Target="../ink/ink3608.xml"/><Relationship Id="rId30" Type="http://schemas.openxmlformats.org/officeDocument/2006/relationships/image" Target="../media/image417.png"/><Relationship Id="rId35" Type="http://schemas.openxmlformats.org/officeDocument/2006/relationships/customXml" Target="../ink/ink3620.xml"/><Relationship Id="rId56" Type="http://schemas.openxmlformats.org/officeDocument/2006/relationships/customXml" Target="../ink/ink3631.xml"/><Relationship Id="rId77" Type="http://schemas.openxmlformats.org/officeDocument/2006/relationships/image" Target="../media/image468.png"/><Relationship Id="rId100" Type="http://schemas.openxmlformats.org/officeDocument/2006/relationships/customXml" Target="../ink/ink3653.xml"/><Relationship Id="rId105" Type="http://schemas.openxmlformats.org/officeDocument/2006/relationships/image" Target="../media/image516.png"/><Relationship Id="rId126" Type="http://schemas.openxmlformats.org/officeDocument/2006/relationships/customXml" Target="../ink/ink3666.xml"/><Relationship Id="rId147" Type="http://schemas.openxmlformats.org/officeDocument/2006/relationships/image" Target="../media/image537.png"/><Relationship Id="rId168" Type="http://schemas.openxmlformats.org/officeDocument/2006/relationships/image" Target="../media/image547.png"/><Relationship Id="rId8" Type="http://schemas.openxmlformats.org/officeDocument/2006/relationships/customXml" Target="../ink/ink3605.xml"/><Relationship Id="rId51" Type="http://schemas.openxmlformats.org/officeDocument/2006/relationships/image" Target="../media/image426.png"/><Relationship Id="rId72" Type="http://schemas.openxmlformats.org/officeDocument/2006/relationships/customXml" Target="../ink/ink3639.xml"/><Relationship Id="rId93" Type="http://schemas.openxmlformats.org/officeDocument/2006/relationships/image" Target="../media/image510.png"/><Relationship Id="rId98" Type="http://schemas.openxmlformats.org/officeDocument/2006/relationships/customXml" Target="../ink/ink3652.xml"/><Relationship Id="rId121" Type="http://schemas.openxmlformats.org/officeDocument/2006/relationships/image" Target="../media/image524.png"/><Relationship Id="rId142" Type="http://schemas.openxmlformats.org/officeDocument/2006/relationships/customXml" Target="../ink/ink3674.xml"/><Relationship Id="rId163" Type="http://schemas.openxmlformats.org/officeDocument/2006/relationships/customXml" Target="../ink/ink3685.xml"/><Relationship Id="rId184" Type="http://schemas.openxmlformats.org/officeDocument/2006/relationships/image" Target="../media/image555.png"/><Relationship Id="rId189" Type="http://schemas.openxmlformats.org/officeDocument/2006/relationships/customXml" Target="../ink/ink3698.xml"/><Relationship Id="rId3" Type="http://schemas.openxmlformats.org/officeDocument/2006/relationships/image" Target="../media/image406.png"/><Relationship Id="rId25" Type="http://schemas.openxmlformats.org/officeDocument/2006/relationships/image" Target="../media/image415.png"/><Relationship Id="rId46" Type="http://schemas.openxmlformats.org/officeDocument/2006/relationships/customXml" Target="../ink/ink3626.xml"/><Relationship Id="rId67" Type="http://schemas.openxmlformats.org/officeDocument/2006/relationships/image" Target="../media/image434.png"/><Relationship Id="rId116" Type="http://schemas.openxmlformats.org/officeDocument/2006/relationships/customXml" Target="../ink/ink3661.xml"/><Relationship Id="rId137" Type="http://schemas.openxmlformats.org/officeDocument/2006/relationships/image" Target="../media/image532.png"/><Relationship Id="rId158" Type="http://schemas.openxmlformats.org/officeDocument/2006/relationships/customXml" Target="../ink/ink3682.xml"/><Relationship Id="rId20" Type="http://schemas.openxmlformats.org/officeDocument/2006/relationships/image" Target="../media/image413.png"/><Relationship Id="rId41" Type="http://schemas.openxmlformats.org/officeDocument/2006/relationships/image" Target="../media/image421.png"/><Relationship Id="rId62" Type="http://schemas.openxmlformats.org/officeDocument/2006/relationships/customXml" Target="../ink/ink3634.xml"/><Relationship Id="rId83" Type="http://schemas.openxmlformats.org/officeDocument/2006/relationships/image" Target="../media/image505.png"/><Relationship Id="rId88" Type="http://schemas.openxmlformats.org/officeDocument/2006/relationships/customXml" Target="../ink/ink3647.xml"/><Relationship Id="rId111" Type="http://schemas.openxmlformats.org/officeDocument/2006/relationships/image" Target="../media/image519.png"/><Relationship Id="rId132" Type="http://schemas.openxmlformats.org/officeDocument/2006/relationships/customXml" Target="../ink/ink3669.xml"/><Relationship Id="rId153" Type="http://schemas.openxmlformats.org/officeDocument/2006/relationships/image" Target="../media/image540.png"/><Relationship Id="rId174" Type="http://schemas.openxmlformats.org/officeDocument/2006/relationships/image" Target="../media/image550.png"/><Relationship Id="rId179" Type="http://schemas.openxmlformats.org/officeDocument/2006/relationships/customXml" Target="../ink/ink3693.xml"/><Relationship Id="rId190" Type="http://schemas.openxmlformats.org/officeDocument/2006/relationships/image" Target="../media/image558.png"/><Relationship Id="rId15" Type="http://schemas.openxmlformats.org/officeDocument/2006/relationships/image" Target="../media/image411.png"/><Relationship Id="rId36" Type="http://schemas.openxmlformats.org/officeDocument/2006/relationships/customXml" Target="../ink/ink3621.xml"/><Relationship Id="rId57" Type="http://schemas.openxmlformats.org/officeDocument/2006/relationships/image" Target="../media/image429.png"/><Relationship Id="rId106" Type="http://schemas.openxmlformats.org/officeDocument/2006/relationships/customXml" Target="../ink/ink3656.xml"/><Relationship Id="rId127" Type="http://schemas.openxmlformats.org/officeDocument/2006/relationships/image" Target="../media/image527.png"/><Relationship Id="rId10" Type="http://schemas.openxmlformats.org/officeDocument/2006/relationships/customXml" Target="../ink/ink3606.xml"/><Relationship Id="rId31" Type="http://schemas.openxmlformats.org/officeDocument/2006/relationships/customXml" Target="../ink/ink3618.xml"/><Relationship Id="rId52" Type="http://schemas.openxmlformats.org/officeDocument/2006/relationships/customXml" Target="../ink/ink3629.xml"/><Relationship Id="rId73" Type="http://schemas.openxmlformats.org/officeDocument/2006/relationships/image" Target="../media/image437.png"/><Relationship Id="rId78" Type="http://schemas.openxmlformats.org/officeDocument/2006/relationships/customXml" Target="../ink/ink3642.xml"/><Relationship Id="rId94" Type="http://schemas.openxmlformats.org/officeDocument/2006/relationships/customXml" Target="../ink/ink3650.xml"/><Relationship Id="rId99" Type="http://schemas.openxmlformats.org/officeDocument/2006/relationships/image" Target="../media/image513.png"/><Relationship Id="rId101" Type="http://schemas.openxmlformats.org/officeDocument/2006/relationships/image" Target="../media/image514.png"/><Relationship Id="rId122" Type="http://schemas.openxmlformats.org/officeDocument/2006/relationships/customXml" Target="../ink/ink3664.xml"/><Relationship Id="rId143" Type="http://schemas.openxmlformats.org/officeDocument/2006/relationships/image" Target="../media/image535.png"/><Relationship Id="rId148" Type="http://schemas.openxmlformats.org/officeDocument/2006/relationships/customXml" Target="../ink/ink3677.xml"/><Relationship Id="rId164" Type="http://schemas.openxmlformats.org/officeDocument/2006/relationships/image" Target="../media/image545.png"/><Relationship Id="rId169" Type="http://schemas.openxmlformats.org/officeDocument/2006/relationships/customXml" Target="../ink/ink3688.xml"/><Relationship Id="rId185" Type="http://schemas.openxmlformats.org/officeDocument/2006/relationships/customXml" Target="../ink/ink3696.xml"/><Relationship Id="rId4" Type="http://schemas.openxmlformats.org/officeDocument/2006/relationships/customXml" Target="../ink/ink3603.xml"/><Relationship Id="rId9" Type="http://schemas.openxmlformats.org/officeDocument/2006/relationships/image" Target="../media/image408.png"/><Relationship Id="rId180" Type="http://schemas.openxmlformats.org/officeDocument/2006/relationships/image" Target="../media/image553.png"/><Relationship Id="rId26" Type="http://schemas.openxmlformats.org/officeDocument/2006/relationships/customXml" Target="../ink/ink3615.xml"/><Relationship Id="rId47" Type="http://schemas.openxmlformats.org/officeDocument/2006/relationships/image" Target="../media/image424.png"/><Relationship Id="rId68" Type="http://schemas.openxmlformats.org/officeDocument/2006/relationships/customXml" Target="../ink/ink3637.xml"/><Relationship Id="rId89" Type="http://schemas.openxmlformats.org/officeDocument/2006/relationships/image" Target="../media/image508.png"/><Relationship Id="rId112" Type="http://schemas.openxmlformats.org/officeDocument/2006/relationships/customXml" Target="../ink/ink3659.xml"/><Relationship Id="rId133" Type="http://schemas.openxmlformats.org/officeDocument/2006/relationships/image" Target="../media/image530.png"/><Relationship Id="rId154" Type="http://schemas.openxmlformats.org/officeDocument/2006/relationships/customXml" Target="../ink/ink3680.xml"/><Relationship Id="rId175" Type="http://schemas.openxmlformats.org/officeDocument/2006/relationships/customXml" Target="../ink/ink3691.xml"/><Relationship Id="rId16" Type="http://schemas.openxmlformats.org/officeDocument/2006/relationships/customXml" Target="../ink/ink3609.xml"/><Relationship Id="rId37" Type="http://schemas.openxmlformats.org/officeDocument/2006/relationships/image" Target="../media/image419.png"/><Relationship Id="rId58" Type="http://schemas.openxmlformats.org/officeDocument/2006/relationships/customXml" Target="../ink/ink3632.xml"/><Relationship Id="rId79" Type="http://schemas.openxmlformats.org/officeDocument/2006/relationships/image" Target="../media/image469.png"/><Relationship Id="rId102" Type="http://schemas.openxmlformats.org/officeDocument/2006/relationships/customXml" Target="../ink/ink3654.xml"/><Relationship Id="rId123" Type="http://schemas.openxmlformats.org/officeDocument/2006/relationships/image" Target="../media/image525.png"/><Relationship Id="rId144" Type="http://schemas.openxmlformats.org/officeDocument/2006/relationships/customXml" Target="../ink/ink3675.xml"/><Relationship Id="rId90" Type="http://schemas.openxmlformats.org/officeDocument/2006/relationships/customXml" Target="../ink/ink3648.xml"/><Relationship Id="rId165" Type="http://schemas.openxmlformats.org/officeDocument/2006/relationships/customXml" Target="../ink/ink3686.xml"/><Relationship Id="rId186" Type="http://schemas.openxmlformats.org/officeDocument/2006/relationships/image" Target="../media/image556.png"/><Relationship Id="rId27" Type="http://schemas.openxmlformats.org/officeDocument/2006/relationships/image" Target="../media/image416.png"/><Relationship Id="rId48" Type="http://schemas.openxmlformats.org/officeDocument/2006/relationships/customXml" Target="../ink/ink3627.xml"/><Relationship Id="rId69" Type="http://schemas.openxmlformats.org/officeDocument/2006/relationships/image" Target="../media/image435.png"/><Relationship Id="rId113" Type="http://schemas.openxmlformats.org/officeDocument/2006/relationships/image" Target="../media/image520.png"/><Relationship Id="rId134" Type="http://schemas.openxmlformats.org/officeDocument/2006/relationships/customXml" Target="../ink/ink3670.xml"/><Relationship Id="rId80" Type="http://schemas.openxmlformats.org/officeDocument/2006/relationships/customXml" Target="../ink/ink3643.xml"/><Relationship Id="rId155" Type="http://schemas.openxmlformats.org/officeDocument/2006/relationships/image" Target="../media/image541.png"/><Relationship Id="rId176" Type="http://schemas.openxmlformats.org/officeDocument/2006/relationships/image" Target="../media/image551.png"/><Relationship Id="rId17" Type="http://schemas.openxmlformats.org/officeDocument/2006/relationships/image" Target="../media/image412.png"/><Relationship Id="rId38" Type="http://schemas.openxmlformats.org/officeDocument/2006/relationships/customXml" Target="../ink/ink3622.xml"/><Relationship Id="rId59" Type="http://schemas.openxmlformats.org/officeDocument/2006/relationships/image" Target="../media/image430.png"/><Relationship Id="rId103" Type="http://schemas.openxmlformats.org/officeDocument/2006/relationships/image" Target="../media/image515.png"/><Relationship Id="rId124" Type="http://schemas.openxmlformats.org/officeDocument/2006/relationships/customXml" Target="../ink/ink3665.xml"/><Relationship Id="rId70" Type="http://schemas.openxmlformats.org/officeDocument/2006/relationships/customXml" Target="../ink/ink3638.xml"/><Relationship Id="rId91" Type="http://schemas.openxmlformats.org/officeDocument/2006/relationships/image" Target="../media/image509.png"/><Relationship Id="rId145" Type="http://schemas.openxmlformats.org/officeDocument/2006/relationships/image" Target="../media/image536.png"/><Relationship Id="rId166" Type="http://schemas.openxmlformats.org/officeDocument/2006/relationships/image" Target="../media/image546.png"/><Relationship Id="rId187" Type="http://schemas.openxmlformats.org/officeDocument/2006/relationships/customXml" Target="../ink/ink3697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3616.xml"/><Relationship Id="rId49" Type="http://schemas.openxmlformats.org/officeDocument/2006/relationships/image" Target="../media/image425.png"/><Relationship Id="rId114" Type="http://schemas.openxmlformats.org/officeDocument/2006/relationships/customXml" Target="../ink/ink3660.xml"/><Relationship Id="rId60" Type="http://schemas.openxmlformats.org/officeDocument/2006/relationships/customXml" Target="../ink/ink3633.xml"/><Relationship Id="rId81" Type="http://schemas.openxmlformats.org/officeDocument/2006/relationships/image" Target="../media/image470.png"/><Relationship Id="rId135" Type="http://schemas.openxmlformats.org/officeDocument/2006/relationships/image" Target="../media/image531.png"/><Relationship Id="rId156" Type="http://schemas.openxmlformats.org/officeDocument/2006/relationships/customXml" Target="../ink/ink3681.xml"/><Relationship Id="rId177" Type="http://schemas.openxmlformats.org/officeDocument/2006/relationships/customXml" Target="../ink/ink3692.xml"/></Relationships>
</file>

<file path=ppt/slides/_rels/slide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.png"/><Relationship Id="rId18" Type="http://schemas.openxmlformats.org/officeDocument/2006/relationships/customXml" Target="../ink/ink103.xml"/><Relationship Id="rId26" Type="http://schemas.openxmlformats.org/officeDocument/2006/relationships/customXml" Target="../ink/ink107.xml"/><Relationship Id="rId39" Type="http://schemas.openxmlformats.org/officeDocument/2006/relationships/image" Target="../media/image29.png"/><Relationship Id="rId21" Type="http://schemas.openxmlformats.org/officeDocument/2006/relationships/image" Target="../media/image12.png"/><Relationship Id="rId34" Type="http://schemas.openxmlformats.org/officeDocument/2006/relationships/customXml" Target="../ink/ink111.xml"/><Relationship Id="rId42" Type="http://schemas.openxmlformats.org/officeDocument/2006/relationships/customXml" Target="../ink/ink115.xml"/><Relationship Id="rId47" Type="http://schemas.openxmlformats.org/officeDocument/2006/relationships/image" Target="../media/image33.png"/><Relationship Id="rId7" Type="http://schemas.openxmlformats.org/officeDocument/2006/relationships/image" Target="../media/image5.png"/><Relationship Id="rId2" Type="http://schemas.openxmlformats.org/officeDocument/2006/relationships/customXml" Target="../ink/ink96.xml"/><Relationship Id="rId16" Type="http://schemas.openxmlformats.org/officeDocument/2006/relationships/customXml" Target="../ink/ink102.xml"/><Relationship Id="rId29" Type="http://schemas.openxmlformats.org/officeDocument/2006/relationships/image" Target="../media/image2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7.xml"/><Relationship Id="rId11" Type="http://schemas.openxmlformats.org/officeDocument/2006/relationships/image" Target="../media/image7.png"/><Relationship Id="rId24" Type="http://schemas.openxmlformats.org/officeDocument/2006/relationships/customXml" Target="../ink/ink106.xml"/><Relationship Id="rId32" Type="http://schemas.openxmlformats.org/officeDocument/2006/relationships/customXml" Target="../ink/ink110.xml"/><Relationship Id="rId37" Type="http://schemas.openxmlformats.org/officeDocument/2006/relationships/image" Target="../media/image26.png"/><Relationship Id="rId40" Type="http://schemas.openxmlformats.org/officeDocument/2006/relationships/customXml" Target="../ink/ink114.xml"/><Relationship Id="rId45" Type="http://schemas.openxmlformats.org/officeDocument/2006/relationships/image" Target="../media/image32.png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23" Type="http://schemas.openxmlformats.org/officeDocument/2006/relationships/image" Target="../media/image13.png"/><Relationship Id="rId28" Type="http://schemas.openxmlformats.org/officeDocument/2006/relationships/customXml" Target="../ink/ink108.xml"/><Relationship Id="rId36" Type="http://schemas.openxmlformats.org/officeDocument/2006/relationships/customXml" Target="../ink/ink112.xml"/><Relationship Id="rId10" Type="http://schemas.openxmlformats.org/officeDocument/2006/relationships/customXml" Target="../ink/ink99.xml"/><Relationship Id="rId19" Type="http://schemas.openxmlformats.org/officeDocument/2006/relationships/image" Target="../media/image3.png"/><Relationship Id="rId31" Type="http://schemas.openxmlformats.org/officeDocument/2006/relationships/image" Target="../media/image23.png"/><Relationship Id="rId44" Type="http://schemas.openxmlformats.org/officeDocument/2006/relationships/customXml" Target="../ink/ink116.xml"/><Relationship Id="rId9" Type="http://schemas.openxmlformats.org/officeDocument/2006/relationships/image" Target="../media/image6.png"/><Relationship Id="rId14" Type="http://schemas.openxmlformats.org/officeDocument/2006/relationships/customXml" Target="../ink/ink101.xml"/><Relationship Id="rId22" Type="http://schemas.openxmlformats.org/officeDocument/2006/relationships/customXml" Target="../ink/ink105.xml"/><Relationship Id="rId27" Type="http://schemas.openxmlformats.org/officeDocument/2006/relationships/image" Target="../media/image15.png"/><Relationship Id="rId30" Type="http://schemas.openxmlformats.org/officeDocument/2006/relationships/customXml" Target="../ink/ink109.xml"/><Relationship Id="rId35" Type="http://schemas.openxmlformats.org/officeDocument/2006/relationships/image" Target="../media/image25.png"/><Relationship Id="rId43" Type="http://schemas.openxmlformats.org/officeDocument/2006/relationships/image" Target="../media/image31.png"/><Relationship Id="rId8" Type="http://schemas.openxmlformats.org/officeDocument/2006/relationships/customXml" Target="../ink/ink98.xml"/><Relationship Id="rId12" Type="http://schemas.openxmlformats.org/officeDocument/2006/relationships/customXml" Target="../ink/ink100.xml"/><Relationship Id="rId17" Type="http://schemas.openxmlformats.org/officeDocument/2006/relationships/image" Target="../media/image10.png"/><Relationship Id="rId25" Type="http://schemas.openxmlformats.org/officeDocument/2006/relationships/image" Target="../media/image14.png"/><Relationship Id="rId33" Type="http://schemas.openxmlformats.org/officeDocument/2006/relationships/image" Target="../media/image24.png"/><Relationship Id="rId38" Type="http://schemas.openxmlformats.org/officeDocument/2006/relationships/customXml" Target="../ink/ink113.xml"/><Relationship Id="rId46" Type="http://schemas.openxmlformats.org/officeDocument/2006/relationships/customXml" Target="../ink/ink117.xml"/><Relationship Id="rId20" Type="http://schemas.openxmlformats.org/officeDocument/2006/relationships/customXml" Target="../ink/ink104.xml"/><Relationship Id="rId41" Type="http://schemas.openxmlformats.org/officeDocument/2006/relationships/image" Target="../media/image30.png"/></Relationships>
</file>

<file path=ppt/slides/_rels/slide8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22.png"/><Relationship Id="rId21" Type="http://schemas.openxmlformats.org/officeDocument/2006/relationships/customXml" Target="../ink/ink3709.xml"/><Relationship Id="rId42" Type="http://schemas.openxmlformats.org/officeDocument/2006/relationships/customXml" Target="../ink/ink3721.xml"/><Relationship Id="rId63" Type="http://schemas.openxmlformats.org/officeDocument/2006/relationships/image" Target="../media/image432.png"/><Relationship Id="rId84" Type="http://schemas.openxmlformats.org/officeDocument/2006/relationships/customXml" Target="../ink/ink3742.xml"/><Relationship Id="rId138" Type="http://schemas.openxmlformats.org/officeDocument/2006/relationships/customXml" Target="../ink/ink3769.xml"/><Relationship Id="rId159" Type="http://schemas.openxmlformats.org/officeDocument/2006/relationships/image" Target="../media/image543.png"/><Relationship Id="rId170" Type="http://schemas.openxmlformats.org/officeDocument/2006/relationships/image" Target="../media/image548.png"/><Relationship Id="rId191" Type="http://schemas.openxmlformats.org/officeDocument/2006/relationships/customXml" Target="../ink/ink3796.xml"/><Relationship Id="rId205" Type="http://schemas.openxmlformats.org/officeDocument/2006/relationships/customXml" Target="../ink/ink3803.xml"/><Relationship Id="rId107" Type="http://schemas.openxmlformats.org/officeDocument/2006/relationships/image" Target="../media/image517.png"/><Relationship Id="rId11" Type="http://schemas.openxmlformats.org/officeDocument/2006/relationships/image" Target="../media/image409.png"/><Relationship Id="rId32" Type="http://schemas.openxmlformats.org/officeDocument/2006/relationships/image" Target="../media/image418.png"/><Relationship Id="rId53" Type="http://schemas.openxmlformats.org/officeDocument/2006/relationships/image" Target="../media/image427.png"/><Relationship Id="rId74" Type="http://schemas.openxmlformats.org/officeDocument/2006/relationships/customXml" Target="../ink/ink3737.xml"/><Relationship Id="rId128" Type="http://schemas.openxmlformats.org/officeDocument/2006/relationships/customXml" Target="../ink/ink3764.xml"/><Relationship Id="rId149" Type="http://schemas.openxmlformats.org/officeDocument/2006/relationships/image" Target="../media/image538.png"/><Relationship Id="rId5" Type="http://schemas.openxmlformats.org/officeDocument/2006/relationships/image" Target="../media/image407.png"/><Relationship Id="rId95" Type="http://schemas.openxmlformats.org/officeDocument/2006/relationships/image" Target="../media/image511.png"/><Relationship Id="rId160" Type="http://schemas.openxmlformats.org/officeDocument/2006/relationships/customXml" Target="../ink/ink3780.xml"/><Relationship Id="rId181" Type="http://schemas.openxmlformats.org/officeDocument/2006/relationships/customXml" Target="../ink/ink3791.xml"/><Relationship Id="rId22" Type="http://schemas.openxmlformats.org/officeDocument/2006/relationships/customXml" Target="../ink/ink3710.xml"/><Relationship Id="rId43" Type="http://schemas.openxmlformats.org/officeDocument/2006/relationships/image" Target="../media/image422.png"/><Relationship Id="rId64" Type="http://schemas.openxmlformats.org/officeDocument/2006/relationships/customXml" Target="../ink/ink3732.xml"/><Relationship Id="rId118" Type="http://schemas.openxmlformats.org/officeDocument/2006/relationships/customXml" Target="../ink/ink3759.xml"/><Relationship Id="rId139" Type="http://schemas.openxmlformats.org/officeDocument/2006/relationships/image" Target="../media/image533.png"/><Relationship Id="rId85" Type="http://schemas.openxmlformats.org/officeDocument/2006/relationships/image" Target="../media/image506.png"/><Relationship Id="rId150" Type="http://schemas.openxmlformats.org/officeDocument/2006/relationships/customXml" Target="../ink/ink3775.xml"/><Relationship Id="rId171" Type="http://schemas.openxmlformats.org/officeDocument/2006/relationships/customXml" Target="../ink/ink3786.xml"/><Relationship Id="rId192" Type="http://schemas.openxmlformats.org/officeDocument/2006/relationships/image" Target="../media/image559.png"/><Relationship Id="rId206" Type="http://schemas.openxmlformats.org/officeDocument/2006/relationships/image" Target="../media/image566.png"/><Relationship Id="rId12" Type="http://schemas.openxmlformats.org/officeDocument/2006/relationships/customXml" Target="../ink/ink3704.xml"/><Relationship Id="rId33" Type="http://schemas.openxmlformats.org/officeDocument/2006/relationships/customXml" Target="../ink/ink3716.xml"/><Relationship Id="rId108" Type="http://schemas.openxmlformats.org/officeDocument/2006/relationships/customXml" Target="../ink/ink3754.xml"/><Relationship Id="rId129" Type="http://schemas.openxmlformats.org/officeDocument/2006/relationships/image" Target="../media/image528.png"/><Relationship Id="rId54" Type="http://schemas.openxmlformats.org/officeDocument/2006/relationships/customXml" Target="../ink/ink3727.xml"/><Relationship Id="rId75" Type="http://schemas.openxmlformats.org/officeDocument/2006/relationships/image" Target="../media/image467.png"/><Relationship Id="rId96" Type="http://schemas.openxmlformats.org/officeDocument/2006/relationships/customXml" Target="../ink/ink3748.xml"/><Relationship Id="rId140" Type="http://schemas.openxmlformats.org/officeDocument/2006/relationships/customXml" Target="../ink/ink3770.xml"/><Relationship Id="rId161" Type="http://schemas.openxmlformats.org/officeDocument/2006/relationships/customXml" Target="../ink/ink3781.xml"/><Relationship Id="rId182" Type="http://schemas.openxmlformats.org/officeDocument/2006/relationships/image" Target="../media/image554.png"/><Relationship Id="rId6" Type="http://schemas.openxmlformats.org/officeDocument/2006/relationships/customXml" Target="../ink/ink3701.xml"/><Relationship Id="rId23" Type="http://schemas.openxmlformats.org/officeDocument/2006/relationships/image" Target="../media/image414.png"/><Relationship Id="rId119" Type="http://schemas.openxmlformats.org/officeDocument/2006/relationships/image" Target="../media/image523.png"/><Relationship Id="rId44" Type="http://schemas.openxmlformats.org/officeDocument/2006/relationships/customXml" Target="../ink/ink3722.xml"/><Relationship Id="rId65" Type="http://schemas.openxmlformats.org/officeDocument/2006/relationships/image" Target="../media/image433.png"/><Relationship Id="rId86" Type="http://schemas.openxmlformats.org/officeDocument/2006/relationships/customXml" Target="../ink/ink3743.xml"/><Relationship Id="rId130" Type="http://schemas.openxmlformats.org/officeDocument/2006/relationships/customXml" Target="../ink/ink3765.xml"/><Relationship Id="rId151" Type="http://schemas.openxmlformats.org/officeDocument/2006/relationships/image" Target="../media/image539.png"/><Relationship Id="rId172" Type="http://schemas.openxmlformats.org/officeDocument/2006/relationships/image" Target="../media/image549.png"/><Relationship Id="rId193" Type="http://schemas.openxmlformats.org/officeDocument/2006/relationships/customXml" Target="../ink/ink3797.xml"/><Relationship Id="rId207" Type="http://schemas.openxmlformats.org/officeDocument/2006/relationships/customXml" Target="../ink/ink3804.xml"/><Relationship Id="rId13" Type="http://schemas.openxmlformats.org/officeDocument/2006/relationships/image" Target="../media/image410.png"/><Relationship Id="rId109" Type="http://schemas.openxmlformats.org/officeDocument/2006/relationships/image" Target="../media/image518.png"/><Relationship Id="rId34" Type="http://schemas.openxmlformats.org/officeDocument/2006/relationships/image" Target="../media/image380.png"/><Relationship Id="rId55" Type="http://schemas.openxmlformats.org/officeDocument/2006/relationships/image" Target="../media/image428.png"/><Relationship Id="rId76" Type="http://schemas.openxmlformats.org/officeDocument/2006/relationships/customXml" Target="../ink/ink3738.xml"/><Relationship Id="rId97" Type="http://schemas.openxmlformats.org/officeDocument/2006/relationships/image" Target="../media/image512.png"/><Relationship Id="rId120" Type="http://schemas.openxmlformats.org/officeDocument/2006/relationships/customXml" Target="../ink/ink3760.xml"/><Relationship Id="rId141" Type="http://schemas.openxmlformats.org/officeDocument/2006/relationships/image" Target="../media/image534.png"/><Relationship Id="rId7" Type="http://schemas.openxmlformats.org/officeDocument/2006/relationships/image" Target="../media/image5310.png"/><Relationship Id="rId162" Type="http://schemas.openxmlformats.org/officeDocument/2006/relationships/image" Target="../media/image544.png"/><Relationship Id="rId183" Type="http://schemas.openxmlformats.org/officeDocument/2006/relationships/customXml" Target="../ink/ink3792.xml"/><Relationship Id="rId24" Type="http://schemas.openxmlformats.org/officeDocument/2006/relationships/customXml" Target="../ink/ink3711.xml"/><Relationship Id="rId45" Type="http://schemas.openxmlformats.org/officeDocument/2006/relationships/image" Target="../media/image423.png"/><Relationship Id="rId66" Type="http://schemas.openxmlformats.org/officeDocument/2006/relationships/customXml" Target="../ink/ink3733.xml"/><Relationship Id="rId87" Type="http://schemas.openxmlformats.org/officeDocument/2006/relationships/image" Target="../media/image507.png"/><Relationship Id="rId110" Type="http://schemas.openxmlformats.org/officeDocument/2006/relationships/customXml" Target="../ink/ink3755.xml"/><Relationship Id="rId131" Type="http://schemas.openxmlformats.org/officeDocument/2006/relationships/image" Target="../media/image529.png"/><Relationship Id="rId61" Type="http://schemas.openxmlformats.org/officeDocument/2006/relationships/image" Target="../media/image431.png"/><Relationship Id="rId82" Type="http://schemas.openxmlformats.org/officeDocument/2006/relationships/customXml" Target="../ink/ink3741.xml"/><Relationship Id="rId152" Type="http://schemas.openxmlformats.org/officeDocument/2006/relationships/customXml" Target="../ink/ink3776.xml"/><Relationship Id="rId173" Type="http://schemas.openxmlformats.org/officeDocument/2006/relationships/customXml" Target="../ink/ink3787.xml"/><Relationship Id="rId194" Type="http://schemas.openxmlformats.org/officeDocument/2006/relationships/image" Target="../media/image560.png"/><Relationship Id="rId199" Type="http://schemas.openxmlformats.org/officeDocument/2006/relationships/customXml" Target="../ink/ink3800.xml"/><Relationship Id="rId203" Type="http://schemas.openxmlformats.org/officeDocument/2006/relationships/customXml" Target="../ink/ink3802.xml"/><Relationship Id="rId208" Type="http://schemas.openxmlformats.org/officeDocument/2006/relationships/image" Target="../media/image567.png"/><Relationship Id="rId19" Type="http://schemas.openxmlformats.org/officeDocument/2006/relationships/customXml" Target="../ink/ink3708.xml"/><Relationship Id="rId14" Type="http://schemas.openxmlformats.org/officeDocument/2006/relationships/customXml" Target="../ink/ink3705.xml"/><Relationship Id="rId30" Type="http://schemas.openxmlformats.org/officeDocument/2006/relationships/image" Target="../media/image417.png"/><Relationship Id="rId35" Type="http://schemas.openxmlformats.org/officeDocument/2006/relationships/customXml" Target="../ink/ink3717.xml"/><Relationship Id="rId56" Type="http://schemas.openxmlformats.org/officeDocument/2006/relationships/customXml" Target="../ink/ink3728.xml"/><Relationship Id="rId77" Type="http://schemas.openxmlformats.org/officeDocument/2006/relationships/image" Target="../media/image468.png"/><Relationship Id="rId100" Type="http://schemas.openxmlformats.org/officeDocument/2006/relationships/customXml" Target="../ink/ink3750.xml"/><Relationship Id="rId105" Type="http://schemas.openxmlformats.org/officeDocument/2006/relationships/image" Target="../media/image516.png"/><Relationship Id="rId126" Type="http://schemas.openxmlformats.org/officeDocument/2006/relationships/customXml" Target="../ink/ink3763.xml"/><Relationship Id="rId147" Type="http://schemas.openxmlformats.org/officeDocument/2006/relationships/image" Target="../media/image537.png"/><Relationship Id="rId168" Type="http://schemas.openxmlformats.org/officeDocument/2006/relationships/image" Target="../media/image547.png"/><Relationship Id="rId8" Type="http://schemas.openxmlformats.org/officeDocument/2006/relationships/customXml" Target="../ink/ink3702.xml"/><Relationship Id="rId51" Type="http://schemas.openxmlformats.org/officeDocument/2006/relationships/image" Target="../media/image426.png"/><Relationship Id="rId72" Type="http://schemas.openxmlformats.org/officeDocument/2006/relationships/customXml" Target="../ink/ink3736.xml"/><Relationship Id="rId93" Type="http://schemas.openxmlformats.org/officeDocument/2006/relationships/image" Target="../media/image510.png"/><Relationship Id="rId98" Type="http://schemas.openxmlformats.org/officeDocument/2006/relationships/customXml" Target="../ink/ink3749.xml"/><Relationship Id="rId121" Type="http://schemas.openxmlformats.org/officeDocument/2006/relationships/image" Target="../media/image524.png"/><Relationship Id="rId142" Type="http://schemas.openxmlformats.org/officeDocument/2006/relationships/customXml" Target="../ink/ink3771.xml"/><Relationship Id="rId163" Type="http://schemas.openxmlformats.org/officeDocument/2006/relationships/customXml" Target="../ink/ink3782.xml"/><Relationship Id="rId184" Type="http://schemas.openxmlformats.org/officeDocument/2006/relationships/image" Target="../media/image555.png"/><Relationship Id="rId189" Type="http://schemas.openxmlformats.org/officeDocument/2006/relationships/customXml" Target="../ink/ink3795.xml"/><Relationship Id="rId3" Type="http://schemas.openxmlformats.org/officeDocument/2006/relationships/image" Target="../media/image406.png"/><Relationship Id="rId25" Type="http://schemas.openxmlformats.org/officeDocument/2006/relationships/image" Target="../media/image415.png"/><Relationship Id="rId46" Type="http://schemas.openxmlformats.org/officeDocument/2006/relationships/customXml" Target="../ink/ink3723.xml"/><Relationship Id="rId67" Type="http://schemas.openxmlformats.org/officeDocument/2006/relationships/image" Target="../media/image434.png"/><Relationship Id="rId116" Type="http://schemas.openxmlformats.org/officeDocument/2006/relationships/customXml" Target="../ink/ink3758.xml"/><Relationship Id="rId137" Type="http://schemas.openxmlformats.org/officeDocument/2006/relationships/image" Target="../media/image532.png"/><Relationship Id="rId158" Type="http://schemas.openxmlformats.org/officeDocument/2006/relationships/customXml" Target="../ink/ink3779.xml"/><Relationship Id="rId20" Type="http://schemas.openxmlformats.org/officeDocument/2006/relationships/image" Target="../media/image413.png"/><Relationship Id="rId41" Type="http://schemas.openxmlformats.org/officeDocument/2006/relationships/image" Target="../media/image421.png"/><Relationship Id="rId62" Type="http://schemas.openxmlformats.org/officeDocument/2006/relationships/customXml" Target="../ink/ink3731.xml"/><Relationship Id="rId83" Type="http://schemas.openxmlformats.org/officeDocument/2006/relationships/image" Target="../media/image505.png"/><Relationship Id="rId88" Type="http://schemas.openxmlformats.org/officeDocument/2006/relationships/customXml" Target="../ink/ink3744.xml"/><Relationship Id="rId111" Type="http://schemas.openxmlformats.org/officeDocument/2006/relationships/image" Target="../media/image519.png"/><Relationship Id="rId132" Type="http://schemas.openxmlformats.org/officeDocument/2006/relationships/customXml" Target="../ink/ink3766.xml"/><Relationship Id="rId153" Type="http://schemas.openxmlformats.org/officeDocument/2006/relationships/image" Target="../media/image540.png"/><Relationship Id="rId174" Type="http://schemas.openxmlformats.org/officeDocument/2006/relationships/image" Target="../media/image550.png"/><Relationship Id="rId179" Type="http://schemas.openxmlformats.org/officeDocument/2006/relationships/customXml" Target="../ink/ink3790.xml"/><Relationship Id="rId195" Type="http://schemas.openxmlformats.org/officeDocument/2006/relationships/customXml" Target="../ink/ink3798.xml"/><Relationship Id="rId209" Type="http://schemas.openxmlformats.org/officeDocument/2006/relationships/customXml" Target="../ink/ink3805.xml"/><Relationship Id="rId190" Type="http://schemas.openxmlformats.org/officeDocument/2006/relationships/image" Target="../media/image558.png"/><Relationship Id="rId204" Type="http://schemas.openxmlformats.org/officeDocument/2006/relationships/image" Target="../media/image565.png"/><Relationship Id="rId15" Type="http://schemas.openxmlformats.org/officeDocument/2006/relationships/image" Target="../media/image411.png"/><Relationship Id="rId36" Type="http://schemas.openxmlformats.org/officeDocument/2006/relationships/customXml" Target="../ink/ink3718.xml"/><Relationship Id="rId57" Type="http://schemas.openxmlformats.org/officeDocument/2006/relationships/image" Target="../media/image429.png"/><Relationship Id="rId106" Type="http://schemas.openxmlformats.org/officeDocument/2006/relationships/customXml" Target="../ink/ink3753.xml"/><Relationship Id="rId127" Type="http://schemas.openxmlformats.org/officeDocument/2006/relationships/image" Target="../media/image527.png"/><Relationship Id="rId10" Type="http://schemas.openxmlformats.org/officeDocument/2006/relationships/customXml" Target="../ink/ink3703.xml"/><Relationship Id="rId31" Type="http://schemas.openxmlformats.org/officeDocument/2006/relationships/customXml" Target="../ink/ink3715.xml"/><Relationship Id="rId52" Type="http://schemas.openxmlformats.org/officeDocument/2006/relationships/customXml" Target="../ink/ink3726.xml"/><Relationship Id="rId73" Type="http://schemas.openxmlformats.org/officeDocument/2006/relationships/image" Target="../media/image437.png"/><Relationship Id="rId78" Type="http://schemas.openxmlformats.org/officeDocument/2006/relationships/customXml" Target="../ink/ink3739.xml"/><Relationship Id="rId94" Type="http://schemas.openxmlformats.org/officeDocument/2006/relationships/customXml" Target="../ink/ink3747.xml"/><Relationship Id="rId99" Type="http://schemas.openxmlformats.org/officeDocument/2006/relationships/image" Target="../media/image513.png"/><Relationship Id="rId101" Type="http://schemas.openxmlformats.org/officeDocument/2006/relationships/image" Target="../media/image514.png"/><Relationship Id="rId122" Type="http://schemas.openxmlformats.org/officeDocument/2006/relationships/customXml" Target="../ink/ink3761.xml"/><Relationship Id="rId143" Type="http://schemas.openxmlformats.org/officeDocument/2006/relationships/image" Target="../media/image535.png"/><Relationship Id="rId148" Type="http://schemas.openxmlformats.org/officeDocument/2006/relationships/customXml" Target="../ink/ink3774.xml"/><Relationship Id="rId164" Type="http://schemas.openxmlformats.org/officeDocument/2006/relationships/image" Target="../media/image545.png"/><Relationship Id="rId169" Type="http://schemas.openxmlformats.org/officeDocument/2006/relationships/customXml" Target="../ink/ink3785.xml"/><Relationship Id="rId185" Type="http://schemas.openxmlformats.org/officeDocument/2006/relationships/customXml" Target="../ink/ink3793.xml"/><Relationship Id="rId4" Type="http://schemas.openxmlformats.org/officeDocument/2006/relationships/customXml" Target="../ink/ink3700.xml"/><Relationship Id="rId9" Type="http://schemas.openxmlformats.org/officeDocument/2006/relationships/image" Target="../media/image408.png"/><Relationship Id="rId180" Type="http://schemas.openxmlformats.org/officeDocument/2006/relationships/image" Target="../media/image553.png"/><Relationship Id="rId210" Type="http://schemas.openxmlformats.org/officeDocument/2006/relationships/image" Target="../media/image568.png"/><Relationship Id="rId26" Type="http://schemas.openxmlformats.org/officeDocument/2006/relationships/customXml" Target="../ink/ink3712.xml"/><Relationship Id="rId47" Type="http://schemas.openxmlformats.org/officeDocument/2006/relationships/image" Target="../media/image424.png"/><Relationship Id="rId68" Type="http://schemas.openxmlformats.org/officeDocument/2006/relationships/customXml" Target="../ink/ink3734.xml"/><Relationship Id="rId89" Type="http://schemas.openxmlformats.org/officeDocument/2006/relationships/image" Target="../media/image508.png"/><Relationship Id="rId112" Type="http://schemas.openxmlformats.org/officeDocument/2006/relationships/customXml" Target="../ink/ink3756.xml"/><Relationship Id="rId133" Type="http://schemas.openxmlformats.org/officeDocument/2006/relationships/image" Target="../media/image530.png"/><Relationship Id="rId154" Type="http://schemas.openxmlformats.org/officeDocument/2006/relationships/customXml" Target="../ink/ink3777.xml"/><Relationship Id="rId175" Type="http://schemas.openxmlformats.org/officeDocument/2006/relationships/customXml" Target="../ink/ink3788.xml"/><Relationship Id="rId196" Type="http://schemas.openxmlformats.org/officeDocument/2006/relationships/image" Target="../media/image561.png"/><Relationship Id="rId200" Type="http://schemas.openxmlformats.org/officeDocument/2006/relationships/image" Target="../media/image563.png"/><Relationship Id="rId16" Type="http://schemas.openxmlformats.org/officeDocument/2006/relationships/customXml" Target="../ink/ink3706.xml"/><Relationship Id="rId37" Type="http://schemas.openxmlformats.org/officeDocument/2006/relationships/image" Target="../media/image419.png"/><Relationship Id="rId58" Type="http://schemas.openxmlformats.org/officeDocument/2006/relationships/customXml" Target="../ink/ink3729.xml"/><Relationship Id="rId79" Type="http://schemas.openxmlformats.org/officeDocument/2006/relationships/image" Target="../media/image469.png"/><Relationship Id="rId102" Type="http://schemas.openxmlformats.org/officeDocument/2006/relationships/customXml" Target="../ink/ink3751.xml"/><Relationship Id="rId123" Type="http://schemas.openxmlformats.org/officeDocument/2006/relationships/image" Target="../media/image525.png"/><Relationship Id="rId144" Type="http://schemas.openxmlformats.org/officeDocument/2006/relationships/customXml" Target="../ink/ink3772.xml"/><Relationship Id="rId90" Type="http://schemas.openxmlformats.org/officeDocument/2006/relationships/customXml" Target="../ink/ink3745.xml"/><Relationship Id="rId165" Type="http://schemas.openxmlformats.org/officeDocument/2006/relationships/customXml" Target="../ink/ink3783.xml"/><Relationship Id="rId186" Type="http://schemas.openxmlformats.org/officeDocument/2006/relationships/image" Target="../media/image556.png"/><Relationship Id="rId211" Type="http://schemas.openxmlformats.org/officeDocument/2006/relationships/customXml" Target="../ink/ink3806.xml"/><Relationship Id="rId27" Type="http://schemas.openxmlformats.org/officeDocument/2006/relationships/image" Target="../media/image416.png"/><Relationship Id="rId48" Type="http://schemas.openxmlformats.org/officeDocument/2006/relationships/customXml" Target="../ink/ink3724.xml"/><Relationship Id="rId69" Type="http://schemas.openxmlformats.org/officeDocument/2006/relationships/image" Target="../media/image435.png"/><Relationship Id="rId113" Type="http://schemas.openxmlformats.org/officeDocument/2006/relationships/image" Target="../media/image520.png"/><Relationship Id="rId134" Type="http://schemas.openxmlformats.org/officeDocument/2006/relationships/customXml" Target="../ink/ink3767.xml"/><Relationship Id="rId80" Type="http://schemas.openxmlformats.org/officeDocument/2006/relationships/customXml" Target="../ink/ink3740.xml"/><Relationship Id="rId155" Type="http://schemas.openxmlformats.org/officeDocument/2006/relationships/image" Target="../media/image541.png"/><Relationship Id="rId176" Type="http://schemas.openxmlformats.org/officeDocument/2006/relationships/image" Target="../media/image551.png"/><Relationship Id="rId197" Type="http://schemas.openxmlformats.org/officeDocument/2006/relationships/customXml" Target="../ink/ink3799.xml"/><Relationship Id="rId201" Type="http://schemas.openxmlformats.org/officeDocument/2006/relationships/customXml" Target="../ink/ink3801.xml"/><Relationship Id="rId17" Type="http://schemas.openxmlformats.org/officeDocument/2006/relationships/image" Target="../media/image412.png"/><Relationship Id="rId38" Type="http://schemas.openxmlformats.org/officeDocument/2006/relationships/customXml" Target="../ink/ink3719.xml"/><Relationship Id="rId59" Type="http://schemas.openxmlformats.org/officeDocument/2006/relationships/image" Target="../media/image430.png"/><Relationship Id="rId103" Type="http://schemas.openxmlformats.org/officeDocument/2006/relationships/image" Target="../media/image515.png"/><Relationship Id="rId124" Type="http://schemas.openxmlformats.org/officeDocument/2006/relationships/customXml" Target="../ink/ink3762.xml"/><Relationship Id="rId70" Type="http://schemas.openxmlformats.org/officeDocument/2006/relationships/customXml" Target="../ink/ink3735.xml"/><Relationship Id="rId91" Type="http://schemas.openxmlformats.org/officeDocument/2006/relationships/image" Target="../media/image509.png"/><Relationship Id="rId145" Type="http://schemas.openxmlformats.org/officeDocument/2006/relationships/image" Target="../media/image536.png"/><Relationship Id="rId166" Type="http://schemas.openxmlformats.org/officeDocument/2006/relationships/image" Target="../media/image546.png"/><Relationship Id="rId187" Type="http://schemas.openxmlformats.org/officeDocument/2006/relationships/customXml" Target="../ink/ink3794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569.png"/><Relationship Id="rId28" Type="http://schemas.openxmlformats.org/officeDocument/2006/relationships/customXml" Target="../ink/ink3713.xml"/><Relationship Id="rId49" Type="http://schemas.openxmlformats.org/officeDocument/2006/relationships/image" Target="../media/image425.png"/><Relationship Id="rId114" Type="http://schemas.openxmlformats.org/officeDocument/2006/relationships/customXml" Target="../ink/ink3757.xml"/><Relationship Id="rId60" Type="http://schemas.openxmlformats.org/officeDocument/2006/relationships/customXml" Target="../ink/ink3730.xml"/><Relationship Id="rId81" Type="http://schemas.openxmlformats.org/officeDocument/2006/relationships/image" Target="../media/image470.png"/><Relationship Id="rId135" Type="http://schemas.openxmlformats.org/officeDocument/2006/relationships/image" Target="../media/image531.png"/><Relationship Id="rId156" Type="http://schemas.openxmlformats.org/officeDocument/2006/relationships/customXml" Target="../ink/ink3778.xml"/><Relationship Id="rId177" Type="http://schemas.openxmlformats.org/officeDocument/2006/relationships/customXml" Target="../ink/ink3789.xml"/><Relationship Id="rId198" Type="http://schemas.openxmlformats.org/officeDocument/2006/relationships/image" Target="../media/image562.png"/><Relationship Id="rId202" Type="http://schemas.openxmlformats.org/officeDocument/2006/relationships/image" Target="../media/image564.png"/><Relationship Id="rId18" Type="http://schemas.openxmlformats.org/officeDocument/2006/relationships/customXml" Target="../ink/ink3707.xml"/><Relationship Id="rId39" Type="http://schemas.openxmlformats.org/officeDocument/2006/relationships/image" Target="../media/image420.png"/><Relationship Id="rId50" Type="http://schemas.openxmlformats.org/officeDocument/2006/relationships/customXml" Target="../ink/ink3725.xml"/><Relationship Id="rId104" Type="http://schemas.openxmlformats.org/officeDocument/2006/relationships/customXml" Target="../ink/ink3752.xml"/><Relationship Id="rId125" Type="http://schemas.openxmlformats.org/officeDocument/2006/relationships/image" Target="../media/image526.png"/><Relationship Id="rId146" Type="http://schemas.openxmlformats.org/officeDocument/2006/relationships/customXml" Target="../ink/ink3773.xml"/><Relationship Id="rId167" Type="http://schemas.openxmlformats.org/officeDocument/2006/relationships/customXml" Target="../ink/ink3784.xml"/><Relationship Id="rId188" Type="http://schemas.openxmlformats.org/officeDocument/2006/relationships/image" Target="../media/image557.png"/><Relationship Id="rId71" Type="http://schemas.openxmlformats.org/officeDocument/2006/relationships/image" Target="../media/image436.png"/><Relationship Id="rId92" Type="http://schemas.openxmlformats.org/officeDocument/2006/relationships/customXml" Target="../ink/ink3746.xml"/><Relationship Id="rId2" Type="http://schemas.openxmlformats.org/officeDocument/2006/relationships/customXml" Target="../ink/ink3699.xml"/><Relationship Id="rId29" Type="http://schemas.openxmlformats.org/officeDocument/2006/relationships/customXml" Target="../ink/ink3714.xml"/><Relationship Id="rId40" Type="http://schemas.openxmlformats.org/officeDocument/2006/relationships/customXml" Target="../ink/ink3720.xml"/><Relationship Id="rId115" Type="http://schemas.openxmlformats.org/officeDocument/2006/relationships/image" Target="../media/image521.png"/><Relationship Id="rId136" Type="http://schemas.openxmlformats.org/officeDocument/2006/relationships/customXml" Target="../ink/ink3768.xml"/><Relationship Id="rId157" Type="http://schemas.openxmlformats.org/officeDocument/2006/relationships/image" Target="../media/image542.png"/><Relationship Id="rId178" Type="http://schemas.openxmlformats.org/officeDocument/2006/relationships/image" Target="../media/image552.png"/></Relationships>
</file>

<file path=ppt/slides/_rels/slide8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22.png"/><Relationship Id="rId21" Type="http://schemas.openxmlformats.org/officeDocument/2006/relationships/customXml" Target="../ink/ink3817.xml"/><Relationship Id="rId42" Type="http://schemas.openxmlformats.org/officeDocument/2006/relationships/customXml" Target="../ink/ink3829.xml"/><Relationship Id="rId63" Type="http://schemas.openxmlformats.org/officeDocument/2006/relationships/image" Target="../media/image432.png"/><Relationship Id="rId84" Type="http://schemas.openxmlformats.org/officeDocument/2006/relationships/customXml" Target="../ink/ink3850.xml"/><Relationship Id="rId138" Type="http://schemas.openxmlformats.org/officeDocument/2006/relationships/customXml" Target="../ink/ink3877.xml"/><Relationship Id="rId159" Type="http://schemas.openxmlformats.org/officeDocument/2006/relationships/image" Target="../media/image543.png"/><Relationship Id="rId170" Type="http://schemas.openxmlformats.org/officeDocument/2006/relationships/image" Target="../media/image548.png"/><Relationship Id="rId191" Type="http://schemas.openxmlformats.org/officeDocument/2006/relationships/customXml" Target="../ink/ink3904.xml"/><Relationship Id="rId205" Type="http://schemas.openxmlformats.org/officeDocument/2006/relationships/customXml" Target="../ink/ink3911.xml"/><Relationship Id="rId107" Type="http://schemas.openxmlformats.org/officeDocument/2006/relationships/image" Target="../media/image517.png"/><Relationship Id="rId11" Type="http://schemas.openxmlformats.org/officeDocument/2006/relationships/image" Target="../media/image409.png"/><Relationship Id="rId32" Type="http://schemas.openxmlformats.org/officeDocument/2006/relationships/image" Target="../media/image418.png"/><Relationship Id="rId53" Type="http://schemas.openxmlformats.org/officeDocument/2006/relationships/image" Target="../media/image427.png"/><Relationship Id="rId74" Type="http://schemas.openxmlformats.org/officeDocument/2006/relationships/customXml" Target="../ink/ink3845.xml"/><Relationship Id="rId128" Type="http://schemas.openxmlformats.org/officeDocument/2006/relationships/customXml" Target="../ink/ink3872.xml"/><Relationship Id="rId149" Type="http://schemas.openxmlformats.org/officeDocument/2006/relationships/image" Target="../media/image538.png"/><Relationship Id="rId5" Type="http://schemas.openxmlformats.org/officeDocument/2006/relationships/image" Target="../media/image407.png"/><Relationship Id="rId95" Type="http://schemas.openxmlformats.org/officeDocument/2006/relationships/image" Target="../media/image511.png"/><Relationship Id="rId160" Type="http://schemas.openxmlformats.org/officeDocument/2006/relationships/customXml" Target="../ink/ink3888.xml"/><Relationship Id="rId181" Type="http://schemas.openxmlformats.org/officeDocument/2006/relationships/customXml" Target="../ink/ink3899.xml"/><Relationship Id="rId216" Type="http://schemas.openxmlformats.org/officeDocument/2006/relationships/image" Target="../media/image571.png"/><Relationship Id="rId22" Type="http://schemas.openxmlformats.org/officeDocument/2006/relationships/customXml" Target="../ink/ink3818.xml"/><Relationship Id="rId43" Type="http://schemas.openxmlformats.org/officeDocument/2006/relationships/image" Target="../media/image422.png"/><Relationship Id="rId64" Type="http://schemas.openxmlformats.org/officeDocument/2006/relationships/customXml" Target="../ink/ink3840.xml"/><Relationship Id="rId118" Type="http://schemas.openxmlformats.org/officeDocument/2006/relationships/customXml" Target="../ink/ink3867.xml"/><Relationship Id="rId139" Type="http://schemas.openxmlformats.org/officeDocument/2006/relationships/image" Target="../media/image533.png"/><Relationship Id="rId85" Type="http://schemas.openxmlformats.org/officeDocument/2006/relationships/image" Target="../media/image506.png"/><Relationship Id="rId150" Type="http://schemas.openxmlformats.org/officeDocument/2006/relationships/customXml" Target="../ink/ink3883.xml"/><Relationship Id="rId171" Type="http://schemas.openxmlformats.org/officeDocument/2006/relationships/customXml" Target="../ink/ink3894.xml"/><Relationship Id="rId192" Type="http://schemas.openxmlformats.org/officeDocument/2006/relationships/image" Target="../media/image559.png"/><Relationship Id="rId206" Type="http://schemas.openxmlformats.org/officeDocument/2006/relationships/image" Target="../media/image566.png"/><Relationship Id="rId12" Type="http://schemas.openxmlformats.org/officeDocument/2006/relationships/customXml" Target="../ink/ink3812.xml"/><Relationship Id="rId33" Type="http://schemas.openxmlformats.org/officeDocument/2006/relationships/customXml" Target="../ink/ink3824.xml"/><Relationship Id="rId108" Type="http://schemas.openxmlformats.org/officeDocument/2006/relationships/customXml" Target="../ink/ink3862.xml"/><Relationship Id="rId129" Type="http://schemas.openxmlformats.org/officeDocument/2006/relationships/image" Target="../media/image528.png"/><Relationship Id="rId54" Type="http://schemas.openxmlformats.org/officeDocument/2006/relationships/customXml" Target="../ink/ink3835.xml"/><Relationship Id="rId75" Type="http://schemas.openxmlformats.org/officeDocument/2006/relationships/image" Target="../media/image467.png"/><Relationship Id="rId96" Type="http://schemas.openxmlformats.org/officeDocument/2006/relationships/customXml" Target="../ink/ink3856.xml"/><Relationship Id="rId140" Type="http://schemas.openxmlformats.org/officeDocument/2006/relationships/customXml" Target="../ink/ink3878.xml"/><Relationship Id="rId161" Type="http://schemas.openxmlformats.org/officeDocument/2006/relationships/customXml" Target="../ink/ink3889.xml"/><Relationship Id="rId182" Type="http://schemas.openxmlformats.org/officeDocument/2006/relationships/image" Target="../media/image554.png"/><Relationship Id="rId6" Type="http://schemas.openxmlformats.org/officeDocument/2006/relationships/customXml" Target="../ink/ink3809.xml"/><Relationship Id="rId23" Type="http://schemas.openxmlformats.org/officeDocument/2006/relationships/image" Target="../media/image414.png"/><Relationship Id="rId119" Type="http://schemas.openxmlformats.org/officeDocument/2006/relationships/image" Target="../media/image523.png"/><Relationship Id="rId44" Type="http://schemas.openxmlformats.org/officeDocument/2006/relationships/customXml" Target="../ink/ink3830.xml"/><Relationship Id="rId65" Type="http://schemas.openxmlformats.org/officeDocument/2006/relationships/image" Target="../media/image433.png"/><Relationship Id="rId86" Type="http://schemas.openxmlformats.org/officeDocument/2006/relationships/customXml" Target="../ink/ink3851.xml"/><Relationship Id="rId130" Type="http://schemas.openxmlformats.org/officeDocument/2006/relationships/customXml" Target="../ink/ink3873.xml"/><Relationship Id="rId151" Type="http://schemas.openxmlformats.org/officeDocument/2006/relationships/image" Target="../media/image539.png"/><Relationship Id="rId172" Type="http://schemas.openxmlformats.org/officeDocument/2006/relationships/image" Target="../media/image549.png"/><Relationship Id="rId193" Type="http://schemas.openxmlformats.org/officeDocument/2006/relationships/customXml" Target="../ink/ink3905.xml"/><Relationship Id="rId207" Type="http://schemas.openxmlformats.org/officeDocument/2006/relationships/customXml" Target="../ink/ink3912.xml"/><Relationship Id="rId13" Type="http://schemas.openxmlformats.org/officeDocument/2006/relationships/image" Target="../media/image410.png"/><Relationship Id="rId109" Type="http://schemas.openxmlformats.org/officeDocument/2006/relationships/image" Target="../media/image518.png"/><Relationship Id="rId34" Type="http://schemas.openxmlformats.org/officeDocument/2006/relationships/image" Target="../media/image380.png"/><Relationship Id="rId55" Type="http://schemas.openxmlformats.org/officeDocument/2006/relationships/image" Target="../media/image428.png"/><Relationship Id="rId76" Type="http://schemas.openxmlformats.org/officeDocument/2006/relationships/customXml" Target="../ink/ink3846.xml"/><Relationship Id="rId97" Type="http://schemas.openxmlformats.org/officeDocument/2006/relationships/image" Target="../media/image512.png"/><Relationship Id="rId120" Type="http://schemas.openxmlformats.org/officeDocument/2006/relationships/customXml" Target="../ink/ink3868.xml"/><Relationship Id="rId141" Type="http://schemas.openxmlformats.org/officeDocument/2006/relationships/image" Target="../media/image534.png"/><Relationship Id="rId7" Type="http://schemas.openxmlformats.org/officeDocument/2006/relationships/image" Target="../media/image5310.png"/><Relationship Id="rId162" Type="http://schemas.openxmlformats.org/officeDocument/2006/relationships/image" Target="../media/image544.png"/><Relationship Id="rId183" Type="http://schemas.openxmlformats.org/officeDocument/2006/relationships/customXml" Target="../ink/ink3900.xml"/><Relationship Id="rId24" Type="http://schemas.openxmlformats.org/officeDocument/2006/relationships/customXml" Target="../ink/ink3819.xml"/><Relationship Id="rId45" Type="http://schemas.openxmlformats.org/officeDocument/2006/relationships/image" Target="../media/image423.png"/><Relationship Id="rId66" Type="http://schemas.openxmlformats.org/officeDocument/2006/relationships/customXml" Target="../ink/ink3841.xml"/><Relationship Id="rId87" Type="http://schemas.openxmlformats.org/officeDocument/2006/relationships/image" Target="../media/image507.png"/><Relationship Id="rId110" Type="http://schemas.openxmlformats.org/officeDocument/2006/relationships/customXml" Target="../ink/ink3863.xml"/><Relationship Id="rId131" Type="http://schemas.openxmlformats.org/officeDocument/2006/relationships/image" Target="../media/image529.png"/><Relationship Id="rId152" Type="http://schemas.openxmlformats.org/officeDocument/2006/relationships/customXml" Target="../ink/ink3884.xml"/><Relationship Id="rId173" Type="http://schemas.openxmlformats.org/officeDocument/2006/relationships/customXml" Target="../ink/ink3895.xml"/><Relationship Id="rId194" Type="http://schemas.openxmlformats.org/officeDocument/2006/relationships/image" Target="../media/image560.png"/><Relationship Id="rId208" Type="http://schemas.openxmlformats.org/officeDocument/2006/relationships/image" Target="../media/image567.png"/><Relationship Id="rId19" Type="http://schemas.openxmlformats.org/officeDocument/2006/relationships/customXml" Target="../ink/ink3816.xml"/><Relationship Id="rId14" Type="http://schemas.openxmlformats.org/officeDocument/2006/relationships/customXml" Target="../ink/ink3813.xml"/><Relationship Id="rId30" Type="http://schemas.openxmlformats.org/officeDocument/2006/relationships/image" Target="../media/image417.png"/><Relationship Id="rId35" Type="http://schemas.openxmlformats.org/officeDocument/2006/relationships/customXml" Target="../ink/ink3825.xml"/><Relationship Id="rId56" Type="http://schemas.openxmlformats.org/officeDocument/2006/relationships/customXml" Target="../ink/ink3836.xml"/><Relationship Id="rId77" Type="http://schemas.openxmlformats.org/officeDocument/2006/relationships/image" Target="../media/image468.png"/><Relationship Id="rId100" Type="http://schemas.openxmlformats.org/officeDocument/2006/relationships/customXml" Target="../ink/ink3858.xml"/><Relationship Id="rId105" Type="http://schemas.openxmlformats.org/officeDocument/2006/relationships/image" Target="../media/image516.png"/><Relationship Id="rId126" Type="http://schemas.openxmlformats.org/officeDocument/2006/relationships/customXml" Target="../ink/ink3871.xml"/><Relationship Id="rId147" Type="http://schemas.openxmlformats.org/officeDocument/2006/relationships/image" Target="../media/image537.png"/><Relationship Id="rId168" Type="http://schemas.openxmlformats.org/officeDocument/2006/relationships/image" Target="../media/image547.png"/><Relationship Id="rId8" Type="http://schemas.openxmlformats.org/officeDocument/2006/relationships/customXml" Target="../ink/ink3810.xml"/><Relationship Id="rId51" Type="http://schemas.openxmlformats.org/officeDocument/2006/relationships/image" Target="../media/image426.png"/><Relationship Id="rId72" Type="http://schemas.openxmlformats.org/officeDocument/2006/relationships/customXml" Target="../ink/ink3844.xml"/><Relationship Id="rId93" Type="http://schemas.openxmlformats.org/officeDocument/2006/relationships/image" Target="../media/image510.png"/><Relationship Id="rId98" Type="http://schemas.openxmlformats.org/officeDocument/2006/relationships/customXml" Target="../ink/ink3857.xml"/><Relationship Id="rId121" Type="http://schemas.openxmlformats.org/officeDocument/2006/relationships/image" Target="../media/image524.png"/><Relationship Id="rId142" Type="http://schemas.openxmlformats.org/officeDocument/2006/relationships/customXml" Target="../ink/ink3879.xml"/><Relationship Id="rId163" Type="http://schemas.openxmlformats.org/officeDocument/2006/relationships/customXml" Target="../ink/ink3890.xml"/><Relationship Id="rId184" Type="http://schemas.openxmlformats.org/officeDocument/2006/relationships/image" Target="../media/image555.png"/><Relationship Id="rId189" Type="http://schemas.openxmlformats.org/officeDocument/2006/relationships/customXml" Target="../ink/ink3903.xml"/><Relationship Id="rId3" Type="http://schemas.openxmlformats.org/officeDocument/2006/relationships/image" Target="../media/image406.png"/><Relationship Id="rId214" Type="http://schemas.openxmlformats.org/officeDocument/2006/relationships/image" Target="../media/image570.png"/><Relationship Id="rId25" Type="http://schemas.openxmlformats.org/officeDocument/2006/relationships/image" Target="../media/image415.png"/><Relationship Id="rId46" Type="http://schemas.openxmlformats.org/officeDocument/2006/relationships/customXml" Target="../ink/ink3831.xml"/><Relationship Id="rId67" Type="http://schemas.openxmlformats.org/officeDocument/2006/relationships/image" Target="../media/image434.png"/><Relationship Id="rId116" Type="http://schemas.openxmlformats.org/officeDocument/2006/relationships/customXml" Target="../ink/ink3866.xml"/><Relationship Id="rId137" Type="http://schemas.openxmlformats.org/officeDocument/2006/relationships/image" Target="../media/image532.png"/><Relationship Id="rId158" Type="http://schemas.openxmlformats.org/officeDocument/2006/relationships/customXml" Target="../ink/ink3887.xml"/><Relationship Id="rId20" Type="http://schemas.openxmlformats.org/officeDocument/2006/relationships/image" Target="../media/image413.png"/><Relationship Id="rId41" Type="http://schemas.openxmlformats.org/officeDocument/2006/relationships/image" Target="../media/image421.png"/><Relationship Id="rId62" Type="http://schemas.openxmlformats.org/officeDocument/2006/relationships/customXml" Target="../ink/ink3839.xml"/><Relationship Id="rId83" Type="http://schemas.openxmlformats.org/officeDocument/2006/relationships/image" Target="../media/image505.png"/><Relationship Id="rId88" Type="http://schemas.openxmlformats.org/officeDocument/2006/relationships/customXml" Target="../ink/ink3852.xml"/><Relationship Id="rId111" Type="http://schemas.openxmlformats.org/officeDocument/2006/relationships/image" Target="../media/image519.png"/><Relationship Id="rId132" Type="http://schemas.openxmlformats.org/officeDocument/2006/relationships/customXml" Target="../ink/ink3874.xml"/><Relationship Id="rId153" Type="http://schemas.openxmlformats.org/officeDocument/2006/relationships/image" Target="../media/image540.png"/><Relationship Id="rId174" Type="http://schemas.openxmlformats.org/officeDocument/2006/relationships/image" Target="../media/image550.png"/><Relationship Id="rId179" Type="http://schemas.openxmlformats.org/officeDocument/2006/relationships/customXml" Target="../ink/ink3898.xml"/><Relationship Id="rId195" Type="http://schemas.openxmlformats.org/officeDocument/2006/relationships/customXml" Target="../ink/ink3906.xml"/><Relationship Id="rId209" Type="http://schemas.openxmlformats.org/officeDocument/2006/relationships/customXml" Target="../ink/ink3913.xml"/><Relationship Id="rId190" Type="http://schemas.openxmlformats.org/officeDocument/2006/relationships/image" Target="../media/image558.png"/><Relationship Id="rId204" Type="http://schemas.openxmlformats.org/officeDocument/2006/relationships/image" Target="../media/image565.png"/><Relationship Id="rId15" Type="http://schemas.openxmlformats.org/officeDocument/2006/relationships/image" Target="../media/image411.png"/><Relationship Id="rId36" Type="http://schemas.openxmlformats.org/officeDocument/2006/relationships/customXml" Target="../ink/ink3826.xml"/><Relationship Id="rId57" Type="http://schemas.openxmlformats.org/officeDocument/2006/relationships/image" Target="../media/image429.png"/><Relationship Id="rId106" Type="http://schemas.openxmlformats.org/officeDocument/2006/relationships/customXml" Target="../ink/ink3861.xml"/><Relationship Id="rId127" Type="http://schemas.openxmlformats.org/officeDocument/2006/relationships/image" Target="../media/image527.png"/><Relationship Id="rId10" Type="http://schemas.openxmlformats.org/officeDocument/2006/relationships/customXml" Target="../ink/ink3811.xml"/><Relationship Id="rId31" Type="http://schemas.openxmlformats.org/officeDocument/2006/relationships/customXml" Target="../ink/ink3823.xml"/><Relationship Id="rId52" Type="http://schemas.openxmlformats.org/officeDocument/2006/relationships/customXml" Target="../ink/ink3834.xml"/><Relationship Id="rId73" Type="http://schemas.openxmlformats.org/officeDocument/2006/relationships/image" Target="../media/image437.png"/><Relationship Id="rId78" Type="http://schemas.openxmlformats.org/officeDocument/2006/relationships/customXml" Target="../ink/ink3847.xml"/><Relationship Id="rId94" Type="http://schemas.openxmlformats.org/officeDocument/2006/relationships/customXml" Target="../ink/ink3855.xml"/><Relationship Id="rId99" Type="http://schemas.openxmlformats.org/officeDocument/2006/relationships/image" Target="../media/image513.png"/><Relationship Id="rId101" Type="http://schemas.openxmlformats.org/officeDocument/2006/relationships/image" Target="../media/image514.png"/><Relationship Id="rId122" Type="http://schemas.openxmlformats.org/officeDocument/2006/relationships/customXml" Target="../ink/ink3869.xml"/><Relationship Id="rId143" Type="http://schemas.openxmlformats.org/officeDocument/2006/relationships/image" Target="../media/image535.png"/><Relationship Id="rId148" Type="http://schemas.openxmlformats.org/officeDocument/2006/relationships/customXml" Target="../ink/ink3882.xml"/><Relationship Id="rId164" Type="http://schemas.openxmlformats.org/officeDocument/2006/relationships/image" Target="../media/image545.png"/><Relationship Id="rId169" Type="http://schemas.openxmlformats.org/officeDocument/2006/relationships/customXml" Target="../ink/ink3893.xml"/><Relationship Id="rId185" Type="http://schemas.openxmlformats.org/officeDocument/2006/relationships/customXml" Target="../ink/ink3901.xml"/><Relationship Id="rId4" Type="http://schemas.openxmlformats.org/officeDocument/2006/relationships/customXml" Target="../ink/ink3808.xml"/><Relationship Id="rId9" Type="http://schemas.openxmlformats.org/officeDocument/2006/relationships/image" Target="../media/image408.png"/><Relationship Id="rId180" Type="http://schemas.openxmlformats.org/officeDocument/2006/relationships/image" Target="../media/image553.png"/><Relationship Id="rId210" Type="http://schemas.openxmlformats.org/officeDocument/2006/relationships/image" Target="../media/image568.png"/><Relationship Id="rId215" Type="http://schemas.openxmlformats.org/officeDocument/2006/relationships/customXml" Target="../ink/ink3916.xml"/><Relationship Id="rId26" Type="http://schemas.openxmlformats.org/officeDocument/2006/relationships/customXml" Target="../ink/ink3820.xml"/><Relationship Id="rId47" Type="http://schemas.openxmlformats.org/officeDocument/2006/relationships/image" Target="../media/image424.png"/><Relationship Id="rId68" Type="http://schemas.openxmlformats.org/officeDocument/2006/relationships/customXml" Target="../ink/ink3842.xml"/><Relationship Id="rId89" Type="http://schemas.openxmlformats.org/officeDocument/2006/relationships/image" Target="../media/image508.png"/><Relationship Id="rId112" Type="http://schemas.openxmlformats.org/officeDocument/2006/relationships/customXml" Target="../ink/ink3864.xml"/><Relationship Id="rId133" Type="http://schemas.openxmlformats.org/officeDocument/2006/relationships/image" Target="../media/image530.png"/><Relationship Id="rId154" Type="http://schemas.openxmlformats.org/officeDocument/2006/relationships/customXml" Target="../ink/ink3885.xml"/><Relationship Id="rId175" Type="http://schemas.openxmlformats.org/officeDocument/2006/relationships/customXml" Target="../ink/ink3896.xml"/><Relationship Id="rId196" Type="http://schemas.openxmlformats.org/officeDocument/2006/relationships/image" Target="../media/image561.png"/><Relationship Id="rId200" Type="http://schemas.openxmlformats.org/officeDocument/2006/relationships/image" Target="../media/image563.png"/><Relationship Id="rId16" Type="http://schemas.openxmlformats.org/officeDocument/2006/relationships/customXml" Target="../ink/ink3814.xml"/><Relationship Id="rId37" Type="http://schemas.openxmlformats.org/officeDocument/2006/relationships/image" Target="../media/image419.png"/><Relationship Id="rId58" Type="http://schemas.openxmlformats.org/officeDocument/2006/relationships/customXml" Target="../ink/ink3837.xml"/><Relationship Id="rId79" Type="http://schemas.openxmlformats.org/officeDocument/2006/relationships/image" Target="../media/image469.png"/><Relationship Id="rId102" Type="http://schemas.openxmlformats.org/officeDocument/2006/relationships/customXml" Target="../ink/ink3859.xml"/><Relationship Id="rId123" Type="http://schemas.openxmlformats.org/officeDocument/2006/relationships/image" Target="../media/image525.png"/><Relationship Id="rId144" Type="http://schemas.openxmlformats.org/officeDocument/2006/relationships/customXml" Target="../ink/ink3880.xml"/><Relationship Id="rId90" Type="http://schemas.openxmlformats.org/officeDocument/2006/relationships/customXml" Target="../ink/ink3853.xml"/><Relationship Id="rId165" Type="http://schemas.openxmlformats.org/officeDocument/2006/relationships/customXml" Target="../ink/ink3891.xml"/><Relationship Id="rId186" Type="http://schemas.openxmlformats.org/officeDocument/2006/relationships/image" Target="../media/image556.png"/><Relationship Id="rId211" Type="http://schemas.openxmlformats.org/officeDocument/2006/relationships/customXml" Target="../ink/ink3914.xml"/><Relationship Id="rId27" Type="http://schemas.openxmlformats.org/officeDocument/2006/relationships/image" Target="../media/image416.png"/><Relationship Id="rId48" Type="http://schemas.openxmlformats.org/officeDocument/2006/relationships/customXml" Target="../ink/ink3832.xml"/><Relationship Id="rId69" Type="http://schemas.openxmlformats.org/officeDocument/2006/relationships/image" Target="../media/image435.png"/><Relationship Id="rId113" Type="http://schemas.openxmlformats.org/officeDocument/2006/relationships/image" Target="../media/image520.png"/><Relationship Id="rId134" Type="http://schemas.openxmlformats.org/officeDocument/2006/relationships/customXml" Target="../ink/ink3875.xml"/><Relationship Id="rId80" Type="http://schemas.openxmlformats.org/officeDocument/2006/relationships/customXml" Target="../ink/ink3848.xml"/><Relationship Id="rId155" Type="http://schemas.openxmlformats.org/officeDocument/2006/relationships/image" Target="../media/image541.png"/><Relationship Id="rId176" Type="http://schemas.openxmlformats.org/officeDocument/2006/relationships/image" Target="../media/image551.png"/><Relationship Id="rId197" Type="http://schemas.openxmlformats.org/officeDocument/2006/relationships/customXml" Target="../ink/ink3907.xml"/><Relationship Id="rId201" Type="http://schemas.openxmlformats.org/officeDocument/2006/relationships/customXml" Target="../ink/ink3909.xml"/><Relationship Id="rId17" Type="http://schemas.openxmlformats.org/officeDocument/2006/relationships/image" Target="../media/image412.png"/><Relationship Id="rId38" Type="http://schemas.openxmlformats.org/officeDocument/2006/relationships/customXml" Target="../ink/ink3827.xml"/><Relationship Id="rId59" Type="http://schemas.openxmlformats.org/officeDocument/2006/relationships/image" Target="../media/image430.png"/><Relationship Id="rId103" Type="http://schemas.openxmlformats.org/officeDocument/2006/relationships/image" Target="../media/image515.png"/><Relationship Id="rId124" Type="http://schemas.openxmlformats.org/officeDocument/2006/relationships/customXml" Target="../ink/ink3870.xml"/><Relationship Id="rId70" Type="http://schemas.openxmlformats.org/officeDocument/2006/relationships/customXml" Target="../ink/ink3843.xml"/><Relationship Id="rId91" Type="http://schemas.openxmlformats.org/officeDocument/2006/relationships/image" Target="../media/image509.png"/><Relationship Id="rId145" Type="http://schemas.openxmlformats.org/officeDocument/2006/relationships/image" Target="../media/image536.png"/><Relationship Id="rId166" Type="http://schemas.openxmlformats.org/officeDocument/2006/relationships/image" Target="../media/image546.png"/><Relationship Id="rId187" Type="http://schemas.openxmlformats.org/officeDocument/2006/relationships/customXml" Target="../ink/ink3902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569.png"/><Relationship Id="rId28" Type="http://schemas.openxmlformats.org/officeDocument/2006/relationships/customXml" Target="../ink/ink3821.xml"/><Relationship Id="rId49" Type="http://schemas.openxmlformats.org/officeDocument/2006/relationships/image" Target="../media/image425.png"/><Relationship Id="rId114" Type="http://schemas.openxmlformats.org/officeDocument/2006/relationships/customXml" Target="../ink/ink3865.xml"/><Relationship Id="rId60" Type="http://schemas.openxmlformats.org/officeDocument/2006/relationships/customXml" Target="../ink/ink3838.xml"/><Relationship Id="rId81" Type="http://schemas.openxmlformats.org/officeDocument/2006/relationships/image" Target="../media/image470.png"/><Relationship Id="rId135" Type="http://schemas.openxmlformats.org/officeDocument/2006/relationships/image" Target="../media/image531.png"/><Relationship Id="rId156" Type="http://schemas.openxmlformats.org/officeDocument/2006/relationships/customXml" Target="../ink/ink3886.xml"/><Relationship Id="rId177" Type="http://schemas.openxmlformats.org/officeDocument/2006/relationships/customXml" Target="../ink/ink3897.xml"/><Relationship Id="rId198" Type="http://schemas.openxmlformats.org/officeDocument/2006/relationships/image" Target="../media/image562.png"/><Relationship Id="rId202" Type="http://schemas.openxmlformats.org/officeDocument/2006/relationships/image" Target="../media/image564.png"/><Relationship Id="rId18" Type="http://schemas.openxmlformats.org/officeDocument/2006/relationships/customXml" Target="../ink/ink3815.xml"/><Relationship Id="rId39" Type="http://schemas.openxmlformats.org/officeDocument/2006/relationships/image" Target="../media/image420.png"/><Relationship Id="rId50" Type="http://schemas.openxmlformats.org/officeDocument/2006/relationships/customXml" Target="../ink/ink3833.xml"/><Relationship Id="rId104" Type="http://schemas.openxmlformats.org/officeDocument/2006/relationships/customXml" Target="../ink/ink3860.xml"/><Relationship Id="rId125" Type="http://schemas.openxmlformats.org/officeDocument/2006/relationships/image" Target="../media/image526.png"/><Relationship Id="rId146" Type="http://schemas.openxmlformats.org/officeDocument/2006/relationships/customXml" Target="../ink/ink3881.xml"/><Relationship Id="rId167" Type="http://schemas.openxmlformats.org/officeDocument/2006/relationships/customXml" Target="../ink/ink3892.xml"/><Relationship Id="rId188" Type="http://schemas.openxmlformats.org/officeDocument/2006/relationships/image" Target="../media/image557.png"/><Relationship Id="rId71" Type="http://schemas.openxmlformats.org/officeDocument/2006/relationships/image" Target="../media/image436.png"/><Relationship Id="rId92" Type="http://schemas.openxmlformats.org/officeDocument/2006/relationships/customXml" Target="../ink/ink3854.xml"/><Relationship Id="rId213" Type="http://schemas.openxmlformats.org/officeDocument/2006/relationships/customXml" Target="../ink/ink3915.xml"/><Relationship Id="rId2" Type="http://schemas.openxmlformats.org/officeDocument/2006/relationships/customXml" Target="../ink/ink3807.xml"/><Relationship Id="rId29" Type="http://schemas.openxmlformats.org/officeDocument/2006/relationships/customXml" Target="../ink/ink3822.xml"/><Relationship Id="rId40" Type="http://schemas.openxmlformats.org/officeDocument/2006/relationships/customXml" Target="../ink/ink3828.xml"/><Relationship Id="rId115" Type="http://schemas.openxmlformats.org/officeDocument/2006/relationships/image" Target="../media/image521.png"/><Relationship Id="rId136" Type="http://schemas.openxmlformats.org/officeDocument/2006/relationships/customXml" Target="../ink/ink3876.xml"/><Relationship Id="rId157" Type="http://schemas.openxmlformats.org/officeDocument/2006/relationships/image" Target="../media/image542.png"/><Relationship Id="rId178" Type="http://schemas.openxmlformats.org/officeDocument/2006/relationships/image" Target="../media/image552.png"/><Relationship Id="rId61" Type="http://schemas.openxmlformats.org/officeDocument/2006/relationships/image" Target="../media/image431.png"/><Relationship Id="rId82" Type="http://schemas.openxmlformats.org/officeDocument/2006/relationships/customXml" Target="../ink/ink3849.xml"/><Relationship Id="rId199" Type="http://schemas.openxmlformats.org/officeDocument/2006/relationships/customXml" Target="../ink/ink3908.xml"/><Relationship Id="rId203" Type="http://schemas.openxmlformats.org/officeDocument/2006/relationships/customXml" Target="../ink/ink3910.xml"/></Relationships>
</file>

<file path=ppt/slides/_rels/slide8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22.png"/><Relationship Id="rId21" Type="http://schemas.openxmlformats.org/officeDocument/2006/relationships/customXml" Target="../ink/ink3927.xml"/><Relationship Id="rId42" Type="http://schemas.openxmlformats.org/officeDocument/2006/relationships/customXml" Target="../ink/ink3939.xml"/><Relationship Id="rId63" Type="http://schemas.openxmlformats.org/officeDocument/2006/relationships/image" Target="../media/image432.png"/><Relationship Id="rId84" Type="http://schemas.openxmlformats.org/officeDocument/2006/relationships/customXml" Target="../ink/ink3960.xml"/><Relationship Id="rId138" Type="http://schemas.openxmlformats.org/officeDocument/2006/relationships/customXml" Target="../ink/ink3987.xml"/><Relationship Id="rId159" Type="http://schemas.openxmlformats.org/officeDocument/2006/relationships/image" Target="../media/image543.png"/><Relationship Id="rId170" Type="http://schemas.openxmlformats.org/officeDocument/2006/relationships/image" Target="../media/image548.png"/><Relationship Id="rId191" Type="http://schemas.openxmlformats.org/officeDocument/2006/relationships/customXml" Target="../ink/ink4014.xml"/><Relationship Id="rId205" Type="http://schemas.openxmlformats.org/officeDocument/2006/relationships/customXml" Target="../ink/ink4021.xml"/><Relationship Id="rId107" Type="http://schemas.openxmlformats.org/officeDocument/2006/relationships/image" Target="../media/image517.png"/><Relationship Id="rId11" Type="http://schemas.openxmlformats.org/officeDocument/2006/relationships/image" Target="../media/image409.png"/><Relationship Id="rId32" Type="http://schemas.openxmlformats.org/officeDocument/2006/relationships/image" Target="../media/image418.png"/><Relationship Id="rId53" Type="http://schemas.openxmlformats.org/officeDocument/2006/relationships/image" Target="../media/image427.png"/><Relationship Id="rId74" Type="http://schemas.openxmlformats.org/officeDocument/2006/relationships/customXml" Target="../ink/ink3955.xml"/><Relationship Id="rId128" Type="http://schemas.openxmlformats.org/officeDocument/2006/relationships/customXml" Target="../ink/ink3982.xml"/><Relationship Id="rId149" Type="http://schemas.openxmlformats.org/officeDocument/2006/relationships/image" Target="../media/image538.png"/><Relationship Id="rId5" Type="http://schemas.openxmlformats.org/officeDocument/2006/relationships/image" Target="../media/image407.png"/><Relationship Id="rId95" Type="http://schemas.openxmlformats.org/officeDocument/2006/relationships/image" Target="../media/image511.png"/><Relationship Id="rId160" Type="http://schemas.openxmlformats.org/officeDocument/2006/relationships/customXml" Target="../ink/ink3998.xml"/><Relationship Id="rId181" Type="http://schemas.openxmlformats.org/officeDocument/2006/relationships/customXml" Target="../ink/ink4009.xml"/><Relationship Id="rId216" Type="http://schemas.openxmlformats.org/officeDocument/2006/relationships/image" Target="../media/image571.png"/><Relationship Id="rId22" Type="http://schemas.openxmlformats.org/officeDocument/2006/relationships/customXml" Target="../ink/ink3928.xml"/><Relationship Id="rId43" Type="http://schemas.openxmlformats.org/officeDocument/2006/relationships/image" Target="../media/image422.png"/><Relationship Id="rId64" Type="http://schemas.openxmlformats.org/officeDocument/2006/relationships/customXml" Target="../ink/ink3950.xml"/><Relationship Id="rId118" Type="http://schemas.openxmlformats.org/officeDocument/2006/relationships/customXml" Target="../ink/ink3977.xml"/><Relationship Id="rId139" Type="http://schemas.openxmlformats.org/officeDocument/2006/relationships/image" Target="../media/image533.png"/><Relationship Id="rId85" Type="http://schemas.openxmlformats.org/officeDocument/2006/relationships/image" Target="../media/image506.png"/><Relationship Id="rId150" Type="http://schemas.openxmlformats.org/officeDocument/2006/relationships/customXml" Target="../ink/ink3993.xml"/><Relationship Id="rId171" Type="http://schemas.openxmlformats.org/officeDocument/2006/relationships/customXml" Target="../ink/ink4004.xml"/><Relationship Id="rId192" Type="http://schemas.openxmlformats.org/officeDocument/2006/relationships/image" Target="../media/image559.png"/><Relationship Id="rId206" Type="http://schemas.openxmlformats.org/officeDocument/2006/relationships/image" Target="../media/image566.png"/><Relationship Id="rId12" Type="http://schemas.openxmlformats.org/officeDocument/2006/relationships/customXml" Target="../ink/ink3922.xml"/><Relationship Id="rId33" Type="http://schemas.openxmlformats.org/officeDocument/2006/relationships/customXml" Target="../ink/ink3934.xml"/><Relationship Id="rId108" Type="http://schemas.openxmlformats.org/officeDocument/2006/relationships/customXml" Target="../ink/ink3972.xml"/><Relationship Id="rId129" Type="http://schemas.openxmlformats.org/officeDocument/2006/relationships/image" Target="../media/image528.png"/><Relationship Id="rId54" Type="http://schemas.openxmlformats.org/officeDocument/2006/relationships/customXml" Target="../ink/ink3945.xml"/><Relationship Id="rId75" Type="http://schemas.openxmlformats.org/officeDocument/2006/relationships/image" Target="../media/image467.png"/><Relationship Id="rId96" Type="http://schemas.openxmlformats.org/officeDocument/2006/relationships/customXml" Target="../ink/ink3966.xml"/><Relationship Id="rId140" Type="http://schemas.openxmlformats.org/officeDocument/2006/relationships/customXml" Target="../ink/ink3988.xml"/><Relationship Id="rId161" Type="http://schemas.openxmlformats.org/officeDocument/2006/relationships/customXml" Target="../ink/ink3999.xml"/><Relationship Id="rId182" Type="http://schemas.openxmlformats.org/officeDocument/2006/relationships/image" Target="../media/image554.png"/><Relationship Id="rId217" Type="http://schemas.openxmlformats.org/officeDocument/2006/relationships/customXml" Target="../ink/ink4027.xml"/><Relationship Id="rId6" Type="http://schemas.openxmlformats.org/officeDocument/2006/relationships/customXml" Target="../ink/ink3919.xml"/><Relationship Id="rId23" Type="http://schemas.openxmlformats.org/officeDocument/2006/relationships/image" Target="../media/image414.png"/><Relationship Id="rId119" Type="http://schemas.openxmlformats.org/officeDocument/2006/relationships/image" Target="../media/image523.png"/><Relationship Id="rId44" Type="http://schemas.openxmlformats.org/officeDocument/2006/relationships/customXml" Target="../ink/ink3940.xml"/><Relationship Id="rId65" Type="http://schemas.openxmlformats.org/officeDocument/2006/relationships/image" Target="../media/image433.png"/><Relationship Id="rId86" Type="http://schemas.openxmlformats.org/officeDocument/2006/relationships/customXml" Target="../ink/ink3961.xml"/><Relationship Id="rId130" Type="http://schemas.openxmlformats.org/officeDocument/2006/relationships/customXml" Target="../ink/ink3983.xml"/><Relationship Id="rId151" Type="http://schemas.openxmlformats.org/officeDocument/2006/relationships/image" Target="../media/image539.png"/><Relationship Id="rId172" Type="http://schemas.openxmlformats.org/officeDocument/2006/relationships/image" Target="../media/image549.png"/><Relationship Id="rId193" Type="http://schemas.openxmlformats.org/officeDocument/2006/relationships/customXml" Target="../ink/ink4015.xml"/><Relationship Id="rId207" Type="http://schemas.openxmlformats.org/officeDocument/2006/relationships/customXml" Target="../ink/ink4022.xml"/><Relationship Id="rId13" Type="http://schemas.openxmlformats.org/officeDocument/2006/relationships/image" Target="../media/image410.png"/><Relationship Id="rId109" Type="http://schemas.openxmlformats.org/officeDocument/2006/relationships/image" Target="../media/image518.png"/><Relationship Id="rId34" Type="http://schemas.openxmlformats.org/officeDocument/2006/relationships/image" Target="../media/image380.png"/><Relationship Id="rId55" Type="http://schemas.openxmlformats.org/officeDocument/2006/relationships/image" Target="../media/image428.png"/><Relationship Id="rId76" Type="http://schemas.openxmlformats.org/officeDocument/2006/relationships/customXml" Target="../ink/ink3956.xml"/><Relationship Id="rId97" Type="http://schemas.openxmlformats.org/officeDocument/2006/relationships/image" Target="../media/image512.png"/><Relationship Id="rId120" Type="http://schemas.openxmlformats.org/officeDocument/2006/relationships/customXml" Target="../ink/ink3978.xml"/><Relationship Id="rId141" Type="http://schemas.openxmlformats.org/officeDocument/2006/relationships/image" Target="../media/image534.png"/><Relationship Id="rId7" Type="http://schemas.openxmlformats.org/officeDocument/2006/relationships/image" Target="../media/image5310.png"/><Relationship Id="rId162" Type="http://schemas.openxmlformats.org/officeDocument/2006/relationships/image" Target="../media/image544.png"/><Relationship Id="rId183" Type="http://schemas.openxmlformats.org/officeDocument/2006/relationships/customXml" Target="../ink/ink4010.xml"/><Relationship Id="rId218" Type="http://schemas.openxmlformats.org/officeDocument/2006/relationships/image" Target="../media/image572.png"/><Relationship Id="rId24" Type="http://schemas.openxmlformats.org/officeDocument/2006/relationships/customXml" Target="../ink/ink3929.xml"/><Relationship Id="rId45" Type="http://schemas.openxmlformats.org/officeDocument/2006/relationships/image" Target="../media/image423.png"/><Relationship Id="rId66" Type="http://schemas.openxmlformats.org/officeDocument/2006/relationships/customXml" Target="../ink/ink3951.xml"/><Relationship Id="rId87" Type="http://schemas.openxmlformats.org/officeDocument/2006/relationships/image" Target="../media/image507.png"/><Relationship Id="rId110" Type="http://schemas.openxmlformats.org/officeDocument/2006/relationships/customXml" Target="../ink/ink3973.xml"/><Relationship Id="rId131" Type="http://schemas.openxmlformats.org/officeDocument/2006/relationships/image" Target="../media/image529.png"/><Relationship Id="rId152" Type="http://schemas.openxmlformats.org/officeDocument/2006/relationships/customXml" Target="../ink/ink3994.xml"/><Relationship Id="rId173" Type="http://schemas.openxmlformats.org/officeDocument/2006/relationships/customXml" Target="../ink/ink4005.xml"/><Relationship Id="rId194" Type="http://schemas.openxmlformats.org/officeDocument/2006/relationships/image" Target="../media/image560.png"/><Relationship Id="rId208" Type="http://schemas.openxmlformats.org/officeDocument/2006/relationships/image" Target="../media/image567.png"/><Relationship Id="rId14" Type="http://schemas.openxmlformats.org/officeDocument/2006/relationships/customXml" Target="../ink/ink3923.xml"/><Relationship Id="rId30" Type="http://schemas.openxmlformats.org/officeDocument/2006/relationships/image" Target="../media/image417.png"/><Relationship Id="rId35" Type="http://schemas.openxmlformats.org/officeDocument/2006/relationships/customXml" Target="../ink/ink3935.xml"/><Relationship Id="rId56" Type="http://schemas.openxmlformats.org/officeDocument/2006/relationships/customXml" Target="../ink/ink3946.xml"/><Relationship Id="rId77" Type="http://schemas.openxmlformats.org/officeDocument/2006/relationships/image" Target="../media/image468.png"/><Relationship Id="rId100" Type="http://schemas.openxmlformats.org/officeDocument/2006/relationships/customXml" Target="../ink/ink3968.xml"/><Relationship Id="rId105" Type="http://schemas.openxmlformats.org/officeDocument/2006/relationships/image" Target="../media/image516.png"/><Relationship Id="rId126" Type="http://schemas.openxmlformats.org/officeDocument/2006/relationships/customXml" Target="../ink/ink3981.xml"/><Relationship Id="rId147" Type="http://schemas.openxmlformats.org/officeDocument/2006/relationships/image" Target="../media/image537.png"/><Relationship Id="rId168" Type="http://schemas.openxmlformats.org/officeDocument/2006/relationships/image" Target="../media/image547.png"/><Relationship Id="rId8" Type="http://schemas.openxmlformats.org/officeDocument/2006/relationships/customXml" Target="../ink/ink3920.xml"/><Relationship Id="rId51" Type="http://schemas.openxmlformats.org/officeDocument/2006/relationships/image" Target="../media/image426.png"/><Relationship Id="rId72" Type="http://schemas.openxmlformats.org/officeDocument/2006/relationships/customXml" Target="../ink/ink3954.xml"/><Relationship Id="rId93" Type="http://schemas.openxmlformats.org/officeDocument/2006/relationships/image" Target="../media/image510.png"/><Relationship Id="rId98" Type="http://schemas.openxmlformats.org/officeDocument/2006/relationships/customXml" Target="../ink/ink3967.xml"/><Relationship Id="rId121" Type="http://schemas.openxmlformats.org/officeDocument/2006/relationships/image" Target="../media/image524.png"/><Relationship Id="rId142" Type="http://schemas.openxmlformats.org/officeDocument/2006/relationships/customXml" Target="../ink/ink3989.xml"/><Relationship Id="rId163" Type="http://schemas.openxmlformats.org/officeDocument/2006/relationships/customXml" Target="../ink/ink4000.xml"/><Relationship Id="rId184" Type="http://schemas.openxmlformats.org/officeDocument/2006/relationships/image" Target="../media/image555.png"/><Relationship Id="rId189" Type="http://schemas.openxmlformats.org/officeDocument/2006/relationships/customXml" Target="../ink/ink4013.xml"/><Relationship Id="rId3" Type="http://schemas.openxmlformats.org/officeDocument/2006/relationships/image" Target="../media/image406.png"/><Relationship Id="rId214" Type="http://schemas.openxmlformats.org/officeDocument/2006/relationships/image" Target="../media/image570.png"/><Relationship Id="rId25" Type="http://schemas.openxmlformats.org/officeDocument/2006/relationships/image" Target="../media/image415.png"/><Relationship Id="rId46" Type="http://schemas.openxmlformats.org/officeDocument/2006/relationships/customXml" Target="../ink/ink3941.xml"/><Relationship Id="rId67" Type="http://schemas.openxmlformats.org/officeDocument/2006/relationships/image" Target="../media/image434.png"/><Relationship Id="rId116" Type="http://schemas.openxmlformats.org/officeDocument/2006/relationships/customXml" Target="../ink/ink3976.xml"/><Relationship Id="rId137" Type="http://schemas.openxmlformats.org/officeDocument/2006/relationships/image" Target="../media/image532.png"/><Relationship Id="rId158" Type="http://schemas.openxmlformats.org/officeDocument/2006/relationships/customXml" Target="../ink/ink3997.xml"/><Relationship Id="rId20" Type="http://schemas.openxmlformats.org/officeDocument/2006/relationships/image" Target="../media/image413.png"/><Relationship Id="rId41" Type="http://schemas.openxmlformats.org/officeDocument/2006/relationships/image" Target="../media/image421.png"/><Relationship Id="rId62" Type="http://schemas.openxmlformats.org/officeDocument/2006/relationships/customXml" Target="../ink/ink3949.xml"/><Relationship Id="rId83" Type="http://schemas.openxmlformats.org/officeDocument/2006/relationships/image" Target="../media/image505.png"/><Relationship Id="rId88" Type="http://schemas.openxmlformats.org/officeDocument/2006/relationships/customXml" Target="../ink/ink3962.xml"/><Relationship Id="rId111" Type="http://schemas.openxmlformats.org/officeDocument/2006/relationships/image" Target="../media/image519.png"/><Relationship Id="rId132" Type="http://schemas.openxmlformats.org/officeDocument/2006/relationships/customXml" Target="../ink/ink3984.xml"/><Relationship Id="rId153" Type="http://schemas.openxmlformats.org/officeDocument/2006/relationships/image" Target="../media/image540.png"/><Relationship Id="rId174" Type="http://schemas.openxmlformats.org/officeDocument/2006/relationships/image" Target="../media/image550.png"/><Relationship Id="rId179" Type="http://schemas.openxmlformats.org/officeDocument/2006/relationships/customXml" Target="../ink/ink4008.xml"/><Relationship Id="rId195" Type="http://schemas.openxmlformats.org/officeDocument/2006/relationships/customXml" Target="../ink/ink4016.xml"/><Relationship Id="rId209" Type="http://schemas.openxmlformats.org/officeDocument/2006/relationships/customXml" Target="../ink/ink4023.xml"/><Relationship Id="rId190" Type="http://schemas.openxmlformats.org/officeDocument/2006/relationships/image" Target="../media/image558.png"/><Relationship Id="rId204" Type="http://schemas.openxmlformats.org/officeDocument/2006/relationships/image" Target="../media/image565.png"/><Relationship Id="rId15" Type="http://schemas.openxmlformats.org/officeDocument/2006/relationships/image" Target="../media/image411.png"/><Relationship Id="rId36" Type="http://schemas.openxmlformats.org/officeDocument/2006/relationships/customXml" Target="../ink/ink3936.xml"/><Relationship Id="rId57" Type="http://schemas.openxmlformats.org/officeDocument/2006/relationships/image" Target="../media/image429.png"/><Relationship Id="rId106" Type="http://schemas.openxmlformats.org/officeDocument/2006/relationships/customXml" Target="../ink/ink3971.xml"/><Relationship Id="rId127" Type="http://schemas.openxmlformats.org/officeDocument/2006/relationships/image" Target="../media/image527.png"/><Relationship Id="rId10" Type="http://schemas.openxmlformats.org/officeDocument/2006/relationships/customXml" Target="../ink/ink3921.xml"/><Relationship Id="rId31" Type="http://schemas.openxmlformats.org/officeDocument/2006/relationships/customXml" Target="../ink/ink3933.xml"/><Relationship Id="rId52" Type="http://schemas.openxmlformats.org/officeDocument/2006/relationships/customXml" Target="../ink/ink3944.xml"/><Relationship Id="rId73" Type="http://schemas.openxmlformats.org/officeDocument/2006/relationships/image" Target="../media/image437.png"/><Relationship Id="rId78" Type="http://schemas.openxmlformats.org/officeDocument/2006/relationships/customXml" Target="../ink/ink3957.xml"/><Relationship Id="rId94" Type="http://schemas.openxmlformats.org/officeDocument/2006/relationships/customXml" Target="../ink/ink3965.xml"/><Relationship Id="rId99" Type="http://schemas.openxmlformats.org/officeDocument/2006/relationships/image" Target="../media/image513.png"/><Relationship Id="rId101" Type="http://schemas.openxmlformats.org/officeDocument/2006/relationships/image" Target="../media/image514.png"/><Relationship Id="rId122" Type="http://schemas.openxmlformats.org/officeDocument/2006/relationships/customXml" Target="../ink/ink3979.xml"/><Relationship Id="rId143" Type="http://schemas.openxmlformats.org/officeDocument/2006/relationships/image" Target="../media/image535.png"/><Relationship Id="rId148" Type="http://schemas.openxmlformats.org/officeDocument/2006/relationships/customXml" Target="../ink/ink3992.xml"/><Relationship Id="rId164" Type="http://schemas.openxmlformats.org/officeDocument/2006/relationships/image" Target="../media/image545.png"/><Relationship Id="rId169" Type="http://schemas.openxmlformats.org/officeDocument/2006/relationships/customXml" Target="../ink/ink4003.xml"/><Relationship Id="rId185" Type="http://schemas.openxmlformats.org/officeDocument/2006/relationships/customXml" Target="../ink/ink4011.xml"/><Relationship Id="rId4" Type="http://schemas.openxmlformats.org/officeDocument/2006/relationships/customXml" Target="../ink/ink3918.xml"/><Relationship Id="rId9" Type="http://schemas.openxmlformats.org/officeDocument/2006/relationships/image" Target="../media/image408.png"/><Relationship Id="rId180" Type="http://schemas.openxmlformats.org/officeDocument/2006/relationships/image" Target="../media/image553.png"/><Relationship Id="rId210" Type="http://schemas.openxmlformats.org/officeDocument/2006/relationships/image" Target="../media/image568.png"/><Relationship Id="rId215" Type="http://schemas.openxmlformats.org/officeDocument/2006/relationships/customXml" Target="../ink/ink4026.xml"/><Relationship Id="rId26" Type="http://schemas.openxmlformats.org/officeDocument/2006/relationships/customXml" Target="../ink/ink3930.xml"/><Relationship Id="rId47" Type="http://schemas.openxmlformats.org/officeDocument/2006/relationships/image" Target="../media/image424.png"/><Relationship Id="rId68" Type="http://schemas.openxmlformats.org/officeDocument/2006/relationships/customXml" Target="../ink/ink3952.xml"/><Relationship Id="rId89" Type="http://schemas.openxmlformats.org/officeDocument/2006/relationships/image" Target="../media/image508.png"/><Relationship Id="rId112" Type="http://schemas.openxmlformats.org/officeDocument/2006/relationships/customXml" Target="../ink/ink3974.xml"/><Relationship Id="rId133" Type="http://schemas.openxmlformats.org/officeDocument/2006/relationships/image" Target="../media/image530.png"/><Relationship Id="rId154" Type="http://schemas.openxmlformats.org/officeDocument/2006/relationships/customXml" Target="../ink/ink3995.xml"/><Relationship Id="rId175" Type="http://schemas.openxmlformats.org/officeDocument/2006/relationships/customXml" Target="../ink/ink4006.xml"/><Relationship Id="rId196" Type="http://schemas.openxmlformats.org/officeDocument/2006/relationships/image" Target="../media/image561.png"/><Relationship Id="rId200" Type="http://schemas.openxmlformats.org/officeDocument/2006/relationships/image" Target="../media/image563.png"/><Relationship Id="rId16" Type="http://schemas.openxmlformats.org/officeDocument/2006/relationships/customXml" Target="../ink/ink3924.xml"/><Relationship Id="rId37" Type="http://schemas.openxmlformats.org/officeDocument/2006/relationships/image" Target="../media/image419.png"/><Relationship Id="rId58" Type="http://schemas.openxmlformats.org/officeDocument/2006/relationships/customXml" Target="../ink/ink3947.xml"/><Relationship Id="rId79" Type="http://schemas.openxmlformats.org/officeDocument/2006/relationships/image" Target="../media/image469.png"/><Relationship Id="rId102" Type="http://schemas.openxmlformats.org/officeDocument/2006/relationships/customXml" Target="../ink/ink3969.xml"/><Relationship Id="rId123" Type="http://schemas.openxmlformats.org/officeDocument/2006/relationships/image" Target="../media/image525.png"/><Relationship Id="rId144" Type="http://schemas.openxmlformats.org/officeDocument/2006/relationships/customXml" Target="../ink/ink3990.xml"/><Relationship Id="rId90" Type="http://schemas.openxmlformats.org/officeDocument/2006/relationships/customXml" Target="../ink/ink3963.xml"/><Relationship Id="rId165" Type="http://schemas.openxmlformats.org/officeDocument/2006/relationships/customXml" Target="../ink/ink4001.xml"/><Relationship Id="rId186" Type="http://schemas.openxmlformats.org/officeDocument/2006/relationships/image" Target="../media/image556.png"/><Relationship Id="rId211" Type="http://schemas.openxmlformats.org/officeDocument/2006/relationships/customXml" Target="../ink/ink4024.xml"/><Relationship Id="rId27" Type="http://schemas.openxmlformats.org/officeDocument/2006/relationships/image" Target="../media/image416.png"/><Relationship Id="rId48" Type="http://schemas.openxmlformats.org/officeDocument/2006/relationships/customXml" Target="../ink/ink3942.xml"/><Relationship Id="rId69" Type="http://schemas.openxmlformats.org/officeDocument/2006/relationships/image" Target="../media/image435.png"/><Relationship Id="rId113" Type="http://schemas.openxmlformats.org/officeDocument/2006/relationships/image" Target="../media/image520.png"/><Relationship Id="rId134" Type="http://schemas.openxmlformats.org/officeDocument/2006/relationships/customXml" Target="../ink/ink3985.xml"/><Relationship Id="rId80" Type="http://schemas.openxmlformats.org/officeDocument/2006/relationships/customXml" Target="../ink/ink3958.xml"/><Relationship Id="rId155" Type="http://schemas.openxmlformats.org/officeDocument/2006/relationships/image" Target="../media/image541.png"/><Relationship Id="rId176" Type="http://schemas.openxmlformats.org/officeDocument/2006/relationships/image" Target="../media/image551.png"/><Relationship Id="rId197" Type="http://schemas.openxmlformats.org/officeDocument/2006/relationships/customXml" Target="../ink/ink4017.xml"/><Relationship Id="rId201" Type="http://schemas.openxmlformats.org/officeDocument/2006/relationships/customXml" Target="../ink/ink4019.xml"/><Relationship Id="rId17" Type="http://schemas.openxmlformats.org/officeDocument/2006/relationships/image" Target="../media/image412.png"/><Relationship Id="rId38" Type="http://schemas.openxmlformats.org/officeDocument/2006/relationships/customXml" Target="../ink/ink3937.xml"/><Relationship Id="rId59" Type="http://schemas.openxmlformats.org/officeDocument/2006/relationships/image" Target="../media/image430.png"/><Relationship Id="rId103" Type="http://schemas.openxmlformats.org/officeDocument/2006/relationships/image" Target="../media/image515.png"/><Relationship Id="rId124" Type="http://schemas.openxmlformats.org/officeDocument/2006/relationships/customXml" Target="../ink/ink3980.xml"/><Relationship Id="rId70" Type="http://schemas.openxmlformats.org/officeDocument/2006/relationships/customXml" Target="../ink/ink3953.xml"/><Relationship Id="rId91" Type="http://schemas.openxmlformats.org/officeDocument/2006/relationships/image" Target="../media/image509.png"/><Relationship Id="rId145" Type="http://schemas.openxmlformats.org/officeDocument/2006/relationships/image" Target="../media/image536.png"/><Relationship Id="rId166" Type="http://schemas.openxmlformats.org/officeDocument/2006/relationships/image" Target="../media/image546.png"/><Relationship Id="rId187" Type="http://schemas.openxmlformats.org/officeDocument/2006/relationships/customXml" Target="../ink/ink4012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569.png"/><Relationship Id="rId28" Type="http://schemas.openxmlformats.org/officeDocument/2006/relationships/customXml" Target="../ink/ink3931.xml"/><Relationship Id="rId49" Type="http://schemas.openxmlformats.org/officeDocument/2006/relationships/image" Target="../media/image425.png"/><Relationship Id="rId114" Type="http://schemas.openxmlformats.org/officeDocument/2006/relationships/customXml" Target="../ink/ink3975.xml"/><Relationship Id="rId60" Type="http://schemas.openxmlformats.org/officeDocument/2006/relationships/customXml" Target="../ink/ink3948.xml"/><Relationship Id="rId81" Type="http://schemas.openxmlformats.org/officeDocument/2006/relationships/image" Target="../media/image470.png"/><Relationship Id="rId135" Type="http://schemas.openxmlformats.org/officeDocument/2006/relationships/image" Target="../media/image531.png"/><Relationship Id="rId156" Type="http://schemas.openxmlformats.org/officeDocument/2006/relationships/customXml" Target="../ink/ink3996.xml"/><Relationship Id="rId177" Type="http://schemas.openxmlformats.org/officeDocument/2006/relationships/customXml" Target="../ink/ink4007.xml"/><Relationship Id="rId198" Type="http://schemas.openxmlformats.org/officeDocument/2006/relationships/image" Target="../media/image562.png"/><Relationship Id="rId202" Type="http://schemas.openxmlformats.org/officeDocument/2006/relationships/image" Target="../media/image564.png"/><Relationship Id="rId18" Type="http://schemas.openxmlformats.org/officeDocument/2006/relationships/customXml" Target="../ink/ink3925.xml"/><Relationship Id="rId39" Type="http://schemas.openxmlformats.org/officeDocument/2006/relationships/image" Target="../media/image420.png"/><Relationship Id="rId50" Type="http://schemas.openxmlformats.org/officeDocument/2006/relationships/customXml" Target="../ink/ink3943.xml"/><Relationship Id="rId104" Type="http://schemas.openxmlformats.org/officeDocument/2006/relationships/customXml" Target="../ink/ink3970.xml"/><Relationship Id="rId125" Type="http://schemas.openxmlformats.org/officeDocument/2006/relationships/image" Target="../media/image526.png"/><Relationship Id="rId146" Type="http://schemas.openxmlformats.org/officeDocument/2006/relationships/customXml" Target="../ink/ink3991.xml"/><Relationship Id="rId167" Type="http://schemas.openxmlformats.org/officeDocument/2006/relationships/customXml" Target="../ink/ink4002.xml"/><Relationship Id="rId188" Type="http://schemas.openxmlformats.org/officeDocument/2006/relationships/image" Target="../media/image557.png"/><Relationship Id="rId71" Type="http://schemas.openxmlformats.org/officeDocument/2006/relationships/image" Target="../media/image436.png"/><Relationship Id="rId92" Type="http://schemas.openxmlformats.org/officeDocument/2006/relationships/customXml" Target="../ink/ink3964.xml"/><Relationship Id="rId213" Type="http://schemas.openxmlformats.org/officeDocument/2006/relationships/customXml" Target="../ink/ink4025.xml"/><Relationship Id="rId2" Type="http://schemas.openxmlformats.org/officeDocument/2006/relationships/customXml" Target="../ink/ink3917.xml"/><Relationship Id="rId29" Type="http://schemas.openxmlformats.org/officeDocument/2006/relationships/customXml" Target="../ink/ink3932.xml"/><Relationship Id="rId40" Type="http://schemas.openxmlformats.org/officeDocument/2006/relationships/customXml" Target="../ink/ink3938.xml"/><Relationship Id="rId115" Type="http://schemas.openxmlformats.org/officeDocument/2006/relationships/image" Target="../media/image521.png"/><Relationship Id="rId136" Type="http://schemas.openxmlformats.org/officeDocument/2006/relationships/customXml" Target="../ink/ink3986.xml"/><Relationship Id="rId157" Type="http://schemas.openxmlformats.org/officeDocument/2006/relationships/image" Target="../media/image542.png"/><Relationship Id="rId178" Type="http://schemas.openxmlformats.org/officeDocument/2006/relationships/image" Target="../media/image552.png"/><Relationship Id="rId61" Type="http://schemas.openxmlformats.org/officeDocument/2006/relationships/image" Target="../media/image431.png"/><Relationship Id="rId82" Type="http://schemas.openxmlformats.org/officeDocument/2006/relationships/customXml" Target="../ink/ink3959.xml"/><Relationship Id="rId199" Type="http://schemas.openxmlformats.org/officeDocument/2006/relationships/customXml" Target="../ink/ink4018.xml"/><Relationship Id="rId203" Type="http://schemas.openxmlformats.org/officeDocument/2006/relationships/customXml" Target="../ink/ink4020.xml"/><Relationship Id="rId19" Type="http://schemas.openxmlformats.org/officeDocument/2006/relationships/customXml" Target="../ink/ink3926.xml"/></Relationships>
</file>

<file path=ppt/slides/_rels/slide8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78.png"/><Relationship Id="rId18" Type="http://schemas.openxmlformats.org/officeDocument/2006/relationships/customXml" Target="../ink/ink4036.xml"/><Relationship Id="rId26" Type="http://schemas.openxmlformats.org/officeDocument/2006/relationships/customXml" Target="../ink/ink4040.xml"/><Relationship Id="rId3" Type="http://schemas.openxmlformats.org/officeDocument/2006/relationships/image" Target="../media/image573.png"/><Relationship Id="rId21" Type="http://schemas.openxmlformats.org/officeDocument/2006/relationships/image" Target="../media/image582.png"/><Relationship Id="rId7" Type="http://schemas.openxmlformats.org/officeDocument/2006/relationships/image" Target="../media/image575.png"/><Relationship Id="rId12" Type="http://schemas.openxmlformats.org/officeDocument/2006/relationships/customXml" Target="../ink/ink4033.xml"/><Relationship Id="rId17" Type="http://schemas.openxmlformats.org/officeDocument/2006/relationships/image" Target="../media/image580.png"/><Relationship Id="rId25" Type="http://schemas.openxmlformats.org/officeDocument/2006/relationships/image" Target="../media/image584.png"/><Relationship Id="rId33" Type="http://schemas.openxmlformats.org/officeDocument/2006/relationships/image" Target="../media/image588.png"/><Relationship Id="rId2" Type="http://schemas.openxmlformats.org/officeDocument/2006/relationships/customXml" Target="../ink/ink4028.xml"/><Relationship Id="rId16" Type="http://schemas.openxmlformats.org/officeDocument/2006/relationships/customXml" Target="../ink/ink4035.xml"/><Relationship Id="rId20" Type="http://schemas.openxmlformats.org/officeDocument/2006/relationships/customXml" Target="../ink/ink4037.xml"/><Relationship Id="rId29" Type="http://schemas.openxmlformats.org/officeDocument/2006/relationships/image" Target="../media/image58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30.xml"/><Relationship Id="rId11" Type="http://schemas.openxmlformats.org/officeDocument/2006/relationships/image" Target="../media/image577.png"/><Relationship Id="rId24" Type="http://schemas.openxmlformats.org/officeDocument/2006/relationships/customXml" Target="../ink/ink4039.xml"/><Relationship Id="rId32" Type="http://schemas.openxmlformats.org/officeDocument/2006/relationships/customXml" Target="../ink/ink4043.xml"/><Relationship Id="rId5" Type="http://schemas.openxmlformats.org/officeDocument/2006/relationships/image" Target="../media/image574.png"/><Relationship Id="rId15" Type="http://schemas.openxmlformats.org/officeDocument/2006/relationships/image" Target="../media/image579.png"/><Relationship Id="rId23" Type="http://schemas.openxmlformats.org/officeDocument/2006/relationships/image" Target="../media/image583.png"/><Relationship Id="rId28" Type="http://schemas.openxmlformats.org/officeDocument/2006/relationships/customXml" Target="../ink/ink4041.xml"/><Relationship Id="rId10" Type="http://schemas.openxmlformats.org/officeDocument/2006/relationships/customXml" Target="../ink/ink4032.xml"/><Relationship Id="rId19" Type="http://schemas.openxmlformats.org/officeDocument/2006/relationships/image" Target="../media/image581.png"/><Relationship Id="rId31" Type="http://schemas.openxmlformats.org/officeDocument/2006/relationships/image" Target="../media/image587.png"/><Relationship Id="rId4" Type="http://schemas.openxmlformats.org/officeDocument/2006/relationships/customXml" Target="../ink/ink4029.xml"/><Relationship Id="rId9" Type="http://schemas.openxmlformats.org/officeDocument/2006/relationships/image" Target="../media/image576.png"/><Relationship Id="rId14" Type="http://schemas.openxmlformats.org/officeDocument/2006/relationships/customXml" Target="../ink/ink4034.xml"/><Relationship Id="rId22" Type="http://schemas.openxmlformats.org/officeDocument/2006/relationships/customXml" Target="../ink/ink4038.xml"/><Relationship Id="rId27" Type="http://schemas.openxmlformats.org/officeDocument/2006/relationships/image" Target="../media/image585.png"/><Relationship Id="rId30" Type="http://schemas.openxmlformats.org/officeDocument/2006/relationships/customXml" Target="../ink/ink4042.xml"/><Relationship Id="rId8" Type="http://schemas.openxmlformats.org/officeDocument/2006/relationships/customXml" Target="../ink/ink4031.xml"/></Relationships>
</file>

<file path=ppt/slides/_rels/slide8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78.png"/><Relationship Id="rId18" Type="http://schemas.openxmlformats.org/officeDocument/2006/relationships/customXml" Target="../ink/ink4052.xml"/><Relationship Id="rId26" Type="http://schemas.openxmlformats.org/officeDocument/2006/relationships/customXml" Target="../ink/ink4056.xml"/><Relationship Id="rId3" Type="http://schemas.openxmlformats.org/officeDocument/2006/relationships/image" Target="../media/image573.png"/><Relationship Id="rId21" Type="http://schemas.openxmlformats.org/officeDocument/2006/relationships/image" Target="../media/image582.png"/><Relationship Id="rId34" Type="http://schemas.openxmlformats.org/officeDocument/2006/relationships/customXml" Target="../ink/ink4060.xml"/><Relationship Id="rId7" Type="http://schemas.openxmlformats.org/officeDocument/2006/relationships/image" Target="../media/image575.png"/><Relationship Id="rId12" Type="http://schemas.openxmlformats.org/officeDocument/2006/relationships/customXml" Target="../ink/ink4049.xml"/><Relationship Id="rId17" Type="http://schemas.openxmlformats.org/officeDocument/2006/relationships/image" Target="../media/image580.png"/><Relationship Id="rId25" Type="http://schemas.openxmlformats.org/officeDocument/2006/relationships/image" Target="../media/image584.png"/><Relationship Id="rId33" Type="http://schemas.openxmlformats.org/officeDocument/2006/relationships/image" Target="../media/image589.png"/><Relationship Id="rId2" Type="http://schemas.openxmlformats.org/officeDocument/2006/relationships/customXml" Target="../ink/ink4044.xml"/><Relationship Id="rId16" Type="http://schemas.openxmlformats.org/officeDocument/2006/relationships/customXml" Target="../ink/ink4051.xml"/><Relationship Id="rId20" Type="http://schemas.openxmlformats.org/officeDocument/2006/relationships/customXml" Target="../ink/ink4053.xml"/><Relationship Id="rId29" Type="http://schemas.openxmlformats.org/officeDocument/2006/relationships/image" Target="../media/image58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46.xml"/><Relationship Id="rId11" Type="http://schemas.openxmlformats.org/officeDocument/2006/relationships/image" Target="../media/image577.png"/><Relationship Id="rId24" Type="http://schemas.openxmlformats.org/officeDocument/2006/relationships/customXml" Target="../ink/ink4055.xml"/><Relationship Id="rId32" Type="http://schemas.openxmlformats.org/officeDocument/2006/relationships/customXml" Target="../ink/ink4059.xml"/><Relationship Id="rId5" Type="http://schemas.openxmlformats.org/officeDocument/2006/relationships/image" Target="../media/image574.png"/><Relationship Id="rId15" Type="http://schemas.openxmlformats.org/officeDocument/2006/relationships/image" Target="../media/image579.png"/><Relationship Id="rId23" Type="http://schemas.openxmlformats.org/officeDocument/2006/relationships/image" Target="../media/image583.png"/><Relationship Id="rId28" Type="http://schemas.openxmlformats.org/officeDocument/2006/relationships/customXml" Target="../ink/ink4057.xml"/><Relationship Id="rId10" Type="http://schemas.openxmlformats.org/officeDocument/2006/relationships/customXml" Target="../ink/ink4048.xml"/><Relationship Id="rId19" Type="http://schemas.openxmlformats.org/officeDocument/2006/relationships/image" Target="../media/image581.png"/><Relationship Id="rId31" Type="http://schemas.openxmlformats.org/officeDocument/2006/relationships/image" Target="../media/image587.png"/><Relationship Id="rId4" Type="http://schemas.openxmlformats.org/officeDocument/2006/relationships/customXml" Target="../ink/ink4045.xml"/><Relationship Id="rId9" Type="http://schemas.openxmlformats.org/officeDocument/2006/relationships/image" Target="../media/image576.png"/><Relationship Id="rId14" Type="http://schemas.openxmlformats.org/officeDocument/2006/relationships/customXml" Target="../ink/ink4050.xml"/><Relationship Id="rId22" Type="http://schemas.openxmlformats.org/officeDocument/2006/relationships/customXml" Target="../ink/ink4054.xml"/><Relationship Id="rId27" Type="http://schemas.openxmlformats.org/officeDocument/2006/relationships/image" Target="../media/image585.png"/><Relationship Id="rId30" Type="http://schemas.openxmlformats.org/officeDocument/2006/relationships/customXml" Target="../ink/ink4058.xml"/><Relationship Id="rId35" Type="http://schemas.openxmlformats.org/officeDocument/2006/relationships/image" Target="../media/image590.png"/><Relationship Id="rId8" Type="http://schemas.openxmlformats.org/officeDocument/2006/relationships/customXml" Target="../ink/ink4047.xml"/></Relationships>
</file>

<file path=ppt/slides/_rels/slide8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78.png"/><Relationship Id="rId18" Type="http://schemas.openxmlformats.org/officeDocument/2006/relationships/customXml" Target="../ink/ink4069.xml"/><Relationship Id="rId26" Type="http://schemas.openxmlformats.org/officeDocument/2006/relationships/customXml" Target="../ink/ink4073.xml"/><Relationship Id="rId21" Type="http://schemas.openxmlformats.org/officeDocument/2006/relationships/image" Target="../media/image582.png"/><Relationship Id="rId34" Type="http://schemas.openxmlformats.org/officeDocument/2006/relationships/customXml" Target="../ink/ink4077.xml"/><Relationship Id="rId7" Type="http://schemas.openxmlformats.org/officeDocument/2006/relationships/image" Target="../media/image575.png"/><Relationship Id="rId12" Type="http://schemas.openxmlformats.org/officeDocument/2006/relationships/customXml" Target="../ink/ink4066.xml"/><Relationship Id="rId17" Type="http://schemas.openxmlformats.org/officeDocument/2006/relationships/image" Target="../media/image580.png"/><Relationship Id="rId25" Type="http://schemas.openxmlformats.org/officeDocument/2006/relationships/image" Target="../media/image584.png"/><Relationship Id="rId33" Type="http://schemas.openxmlformats.org/officeDocument/2006/relationships/image" Target="../media/image589.png"/><Relationship Id="rId2" Type="http://schemas.openxmlformats.org/officeDocument/2006/relationships/customXml" Target="../ink/ink4061.xml"/><Relationship Id="rId16" Type="http://schemas.openxmlformats.org/officeDocument/2006/relationships/customXml" Target="../ink/ink4068.xml"/><Relationship Id="rId20" Type="http://schemas.openxmlformats.org/officeDocument/2006/relationships/customXml" Target="../ink/ink4070.xml"/><Relationship Id="rId29" Type="http://schemas.openxmlformats.org/officeDocument/2006/relationships/image" Target="../media/image58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63.xml"/><Relationship Id="rId11" Type="http://schemas.openxmlformats.org/officeDocument/2006/relationships/image" Target="../media/image577.png"/><Relationship Id="rId24" Type="http://schemas.openxmlformats.org/officeDocument/2006/relationships/customXml" Target="../ink/ink4072.xml"/><Relationship Id="rId32" Type="http://schemas.openxmlformats.org/officeDocument/2006/relationships/customXml" Target="../ink/ink4076.xml"/><Relationship Id="rId37" Type="http://schemas.openxmlformats.org/officeDocument/2006/relationships/image" Target="../media/image591.png"/><Relationship Id="rId5" Type="http://schemas.openxmlformats.org/officeDocument/2006/relationships/image" Target="../media/image574.png"/><Relationship Id="rId15" Type="http://schemas.openxmlformats.org/officeDocument/2006/relationships/image" Target="../media/image579.png"/><Relationship Id="rId23" Type="http://schemas.openxmlformats.org/officeDocument/2006/relationships/image" Target="../media/image583.png"/><Relationship Id="rId28" Type="http://schemas.openxmlformats.org/officeDocument/2006/relationships/customXml" Target="../ink/ink4074.xml"/><Relationship Id="rId36" Type="http://schemas.openxmlformats.org/officeDocument/2006/relationships/customXml" Target="../ink/ink4078.xml"/><Relationship Id="rId10" Type="http://schemas.openxmlformats.org/officeDocument/2006/relationships/customXml" Target="../ink/ink4065.xml"/><Relationship Id="rId19" Type="http://schemas.openxmlformats.org/officeDocument/2006/relationships/image" Target="../media/image581.png"/><Relationship Id="rId31" Type="http://schemas.openxmlformats.org/officeDocument/2006/relationships/image" Target="../media/image587.png"/><Relationship Id="rId4" Type="http://schemas.openxmlformats.org/officeDocument/2006/relationships/customXml" Target="../ink/ink4062.xml"/><Relationship Id="rId9" Type="http://schemas.openxmlformats.org/officeDocument/2006/relationships/image" Target="../media/image576.png"/><Relationship Id="rId14" Type="http://schemas.openxmlformats.org/officeDocument/2006/relationships/customXml" Target="../ink/ink4067.xml"/><Relationship Id="rId22" Type="http://schemas.openxmlformats.org/officeDocument/2006/relationships/customXml" Target="../ink/ink4071.xml"/><Relationship Id="rId27" Type="http://schemas.openxmlformats.org/officeDocument/2006/relationships/image" Target="../media/image585.png"/><Relationship Id="rId30" Type="http://schemas.openxmlformats.org/officeDocument/2006/relationships/customXml" Target="../ink/ink4075.xml"/><Relationship Id="rId35" Type="http://schemas.openxmlformats.org/officeDocument/2006/relationships/image" Target="../media/image590.png"/><Relationship Id="rId8" Type="http://schemas.openxmlformats.org/officeDocument/2006/relationships/customXml" Target="../ink/ink4064.xml"/><Relationship Id="rId3" Type="http://schemas.openxmlformats.org/officeDocument/2006/relationships/image" Target="../media/image573.png"/></Relationships>
</file>

<file path=ppt/slides/_rels/slide8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78.png"/><Relationship Id="rId18" Type="http://schemas.openxmlformats.org/officeDocument/2006/relationships/customXml" Target="../ink/ink4087.xml"/><Relationship Id="rId26" Type="http://schemas.openxmlformats.org/officeDocument/2006/relationships/customXml" Target="../ink/ink4091.xml"/><Relationship Id="rId39" Type="http://schemas.openxmlformats.org/officeDocument/2006/relationships/image" Target="../media/image592.png"/><Relationship Id="rId21" Type="http://schemas.openxmlformats.org/officeDocument/2006/relationships/image" Target="../media/image582.png"/><Relationship Id="rId34" Type="http://schemas.openxmlformats.org/officeDocument/2006/relationships/customXml" Target="../ink/ink4095.xml"/><Relationship Id="rId7" Type="http://schemas.openxmlformats.org/officeDocument/2006/relationships/image" Target="../media/image575.png"/><Relationship Id="rId2" Type="http://schemas.openxmlformats.org/officeDocument/2006/relationships/customXml" Target="../ink/ink4079.xml"/><Relationship Id="rId16" Type="http://schemas.openxmlformats.org/officeDocument/2006/relationships/customXml" Target="../ink/ink4086.xml"/><Relationship Id="rId20" Type="http://schemas.openxmlformats.org/officeDocument/2006/relationships/customXml" Target="../ink/ink4088.xml"/><Relationship Id="rId29" Type="http://schemas.openxmlformats.org/officeDocument/2006/relationships/image" Target="../media/image586.png"/><Relationship Id="rId41" Type="http://schemas.openxmlformats.org/officeDocument/2006/relationships/image" Target="../media/image59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81.xml"/><Relationship Id="rId11" Type="http://schemas.openxmlformats.org/officeDocument/2006/relationships/image" Target="../media/image577.png"/><Relationship Id="rId24" Type="http://schemas.openxmlformats.org/officeDocument/2006/relationships/customXml" Target="../ink/ink4090.xml"/><Relationship Id="rId32" Type="http://schemas.openxmlformats.org/officeDocument/2006/relationships/customXml" Target="../ink/ink4094.xml"/><Relationship Id="rId37" Type="http://schemas.openxmlformats.org/officeDocument/2006/relationships/image" Target="../media/image591.png"/><Relationship Id="rId40" Type="http://schemas.openxmlformats.org/officeDocument/2006/relationships/customXml" Target="../ink/ink4098.xml"/><Relationship Id="rId5" Type="http://schemas.openxmlformats.org/officeDocument/2006/relationships/image" Target="../media/image574.png"/><Relationship Id="rId15" Type="http://schemas.openxmlformats.org/officeDocument/2006/relationships/image" Target="../media/image579.png"/><Relationship Id="rId23" Type="http://schemas.openxmlformats.org/officeDocument/2006/relationships/image" Target="../media/image583.png"/><Relationship Id="rId28" Type="http://schemas.openxmlformats.org/officeDocument/2006/relationships/customXml" Target="../ink/ink4092.xml"/><Relationship Id="rId36" Type="http://schemas.openxmlformats.org/officeDocument/2006/relationships/customXml" Target="../ink/ink4096.xml"/><Relationship Id="rId10" Type="http://schemas.openxmlformats.org/officeDocument/2006/relationships/customXml" Target="../ink/ink4083.xml"/><Relationship Id="rId19" Type="http://schemas.openxmlformats.org/officeDocument/2006/relationships/image" Target="../media/image581.png"/><Relationship Id="rId31" Type="http://schemas.openxmlformats.org/officeDocument/2006/relationships/image" Target="../media/image587.png"/><Relationship Id="rId4" Type="http://schemas.openxmlformats.org/officeDocument/2006/relationships/customXml" Target="../ink/ink4080.xml"/><Relationship Id="rId9" Type="http://schemas.openxmlformats.org/officeDocument/2006/relationships/image" Target="../media/image576.png"/><Relationship Id="rId14" Type="http://schemas.openxmlformats.org/officeDocument/2006/relationships/customXml" Target="../ink/ink4085.xml"/><Relationship Id="rId22" Type="http://schemas.openxmlformats.org/officeDocument/2006/relationships/customXml" Target="../ink/ink4089.xml"/><Relationship Id="rId27" Type="http://schemas.openxmlformats.org/officeDocument/2006/relationships/image" Target="../media/image585.png"/><Relationship Id="rId30" Type="http://schemas.openxmlformats.org/officeDocument/2006/relationships/customXml" Target="../ink/ink4093.xml"/><Relationship Id="rId35" Type="http://schemas.openxmlformats.org/officeDocument/2006/relationships/image" Target="../media/image590.png"/><Relationship Id="rId8" Type="http://schemas.openxmlformats.org/officeDocument/2006/relationships/customXml" Target="../ink/ink4082.xml"/><Relationship Id="rId3" Type="http://schemas.openxmlformats.org/officeDocument/2006/relationships/image" Target="../media/image573.png"/><Relationship Id="rId12" Type="http://schemas.openxmlformats.org/officeDocument/2006/relationships/customXml" Target="../ink/ink4084.xml"/><Relationship Id="rId17" Type="http://schemas.openxmlformats.org/officeDocument/2006/relationships/image" Target="../media/image580.png"/><Relationship Id="rId25" Type="http://schemas.openxmlformats.org/officeDocument/2006/relationships/image" Target="../media/image584.png"/><Relationship Id="rId33" Type="http://schemas.openxmlformats.org/officeDocument/2006/relationships/image" Target="../media/image589.png"/><Relationship Id="rId38" Type="http://schemas.openxmlformats.org/officeDocument/2006/relationships/customXml" Target="../ink/ink4097.xml"/></Relationships>
</file>

<file path=ppt/slides/_rels/slide8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78.png"/><Relationship Id="rId18" Type="http://schemas.openxmlformats.org/officeDocument/2006/relationships/customXml" Target="../ink/ink4107.xml"/><Relationship Id="rId26" Type="http://schemas.openxmlformats.org/officeDocument/2006/relationships/customXml" Target="../ink/ink4111.xml"/><Relationship Id="rId39" Type="http://schemas.openxmlformats.org/officeDocument/2006/relationships/image" Target="../media/image592.png"/><Relationship Id="rId21" Type="http://schemas.openxmlformats.org/officeDocument/2006/relationships/image" Target="../media/image582.png"/><Relationship Id="rId34" Type="http://schemas.openxmlformats.org/officeDocument/2006/relationships/customXml" Target="../ink/ink4115.xml"/><Relationship Id="rId42" Type="http://schemas.openxmlformats.org/officeDocument/2006/relationships/customXml" Target="../ink/ink4119.xml"/><Relationship Id="rId7" Type="http://schemas.openxmlformats.org/officeDocument/2006/relationships/image" Target="../media/image575.png"/><Relationship Id="rId2" Type="http://schemas.openxmlformats.org/officeDocument/2006/relationships/customXml" Target="../ink/ink4099.xml"/><Relationship Id="rId16" Type="http://schemas.openxmlformats.org/officeDocument/2006/relationships/customXml" Target="../ink/ink4106.xml"/><Relationship Id="rId20" Type="http://schemas.openxmlformats.org/officeDocument/2006/relationships/customXml" Target="../ink/ink4108.xml"/><Relationship Id="rId29" Type="http://schemas.openxmlformats.org/officeDocument/2006/relationships/image" Target="../media/image586.png"/><Relationship Id="rId41" Type="http://schemas.openxmlformats.org/officeDocument/2006/relationships/image" Target="../media/image59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01.xml"/><Relationship Id="rId11" Type="http://schemas.openxmlformats.org/officeDocument/2006/relationships/image" Target="../media/image577.png"/><Relationship Id="rId24" Type="http://schemas.openxmlformats.org/officeDocument/2006/relationships/customXml" Target="../ink/ink4110.xml"/><Relationship Id="rId32" Type="http://schemas.openxmlformats.org/officeDocument/2006/relationships/customXml" Target="../ink/ink4114.xml"/><Relationship Id="rId37" Type="http://schemas.openxmlformats.org/officeDocument/2006/relationships/image" Target="../media/image591.png"/><Relationship Id="rId40" Type="http://schemas.openxmlformats.org/officeDocument/2006/relationships/customXml" Target="../ink/ink4118.xml"/><Relationship Id="rId5" Type="http://schemas.openxmlformats.org/officeDocument/2006/relationships/image" Target="../media/image574.png"/><Relationship Id="rId15" Type="http://schemas.openxmlformats.org/officeDocument/2006/relationships/image" Target="../media/image579.png"/><Relationship Id="rId23" Type="http://schemas.openxmlformats.org/officeDocument/2006/relationships/image" Target="../media/image583.png"/><Relationship Id="rId28" Type="http://schemas.openxmlformats.org/officeDocument/2006/relationships/customXml" Target="../ink/ink4112.xml"/><Relationship Id="rId36" Type="http://schemas.openxmlformats.org/officeDocument/2006/relationships/customXml" Target="../ink/ink4116.xml"/><Relationship Id="rId10" Type="http://schemas.openxmlformats.org/officeDocument/2006/relationships/customXml" Target="../ink/ink4103.xml"/><Relationship Id="rId19" Type="http://schemas.openxmlformats.org/officeDocument/2006/relationships/image" Target="../media/image581.png"/><Relationship Id="rId31" Type="http://schemas.openxmlformats.org/officeDocument/2006/relationships/image" Target="../media/image587.png"/><Relationship Id="rId4" Type="http://schemas.openxmlformats.org/officeDocument/2006/relationships/customXml" Target="../ink/ink4100.xml"/><Relationship Id="rId9" Type="http://schemas.openxmlformats.org/officeDocument/2006/relationships/image" Target="../media/image576.png"/><Relationship Id="rId14" Type="http://schemas.openxmlformats.org/officeDocument/2006/relationships/customXml" Target="../ink/ink4105.xml"/><Relationship Id="rId22" Type="http://schemas.openxmlformats.org/officeDocument/2006/relationships/customXml" Target="../ink/ink4109.xml"/><Relationship Id="rId27" Type="http://schemas.openxmlformats.org/officeDocument/2006/relationships/image" Target="../media/image585.png"/><Relationship Id="rId30" Type="http://schemas.openxmlformats.org/officeDocument/2006/relationships/customXml" Target="../ink/ink4113.xml"/><Relationship Id="rId35" Type="http://schemas.openxmlformats.org/officeDocument/2006/relationships/image" Target="../media/image590.png"/><Relationship Id="rId43" Type="http://schemas.openxmlformats.org/officeDocument/2006/relationships/image" Target="../media/image594.png"/><Relationship Id="rId8" Type="http://schemas.openxmlformats.org/officeDocument/2006/relationships/customXml" Target="../ink/ink4102.xml"/><Relationship Id="rId3" Type="http://schemas.openxmlformats.org/officeDocument/2006/relationships/image" Target="../media/image573.png"/><Relationship Id="rId12" Type="http://schemas.openxmlformats.org/officeDocument/2006/relationships/customXml" Target="../ink/ink4104.xml"/><Relationship Id="rId17" Type="http://schemas.openxmlformats.org/officeDocument/2006/relationships/image" Target="../media/image580.png"/><Relationship Id="rId25" Type="http://schemas.openxmlformats.org/officeDocument/2006/relationships/image" Target="../media/image584.png"/><Relationship Id="rId33" Type="http://schemas.openxmlformats.org/officeDocument/2006/relationships/image" Target="../media/image589.png"/><Relationship Id="rId38" Type="http://schemas.openxmlformats.org/officeDocument/2006/relationships/customXml" Target="../ink/ink4117.xml"/></Relationships>
</file>

<file path=ppt/slides/_rels/slide8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78.png"/><Relationship Id="rId18" Type="http://schemas.openxmlformats.org/officeDocument/2006/relationships/customXml" Target="../ink/ink4128.xml"/><Relationship Id="rId26" Type="http://schemas.openxmlformats.org/officeDocument/2006/relationships/customXml" Target="../ink/ink4132.xml"/><Relationship Id="rId39" Type="http://schemas.openxmlformats.org/officeDocument/2006/relationships/image" Target="../media/image592.png"/><Relationship Id="rId21" Type="http://schemas.openxmlformats.org/officeDocument/2006/relationships/image" Target="../media/image582.png"/><Relationship Id="rId34" Type="http://schemas.openxmlformats.org/officeDocument/2006/relationships/customXml" Target="../ink/ink4136.xml"/><Relationship Id="rId42" Type="http://schemas.openxmlformats.org/officeDocument/2006/relationships/customXml" Target="../ink/ink4140.xml"/><Relationship Id="rId47" Type="http://schemas.openxmlformats.org/officeDocument/2006/relationships/image" Target="../media/image596.png"/><Relationship Id="rId7" Type="http://schemas.openxmlformats.org/officeDocument/2006/relationships/image" Target="../media/image575.png"/><Relationship Id="rId2" Type="http://schemas.openxmlformats.org/officeDocument/2006/relationships/customXml" Target="../ink/ink4120.xml"/><Relationship Id="rId16" Type="http://schemas.openxmlformats.org/officeDocument/2006/relationships/customXml" Target="../ink/ink4127.xml"/><Relationship Id="rId29" Type="http://schemas.openxmlformats.org/officeDocument/2006/relationships/image" Target="../media/image58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22.xml"/><Relationship Id="rId11" Type="http://schemas.openxmlformats.org/officeDocument/2006/relationships/image" Target="../media/image577.png"/><Relationship Id="rId24" Type="http://schemas.openxmlformats.org/officeDocument/2006/relationships/customXml" Target="../ink/ink4131.xml"/><Relationship Id="rId32" Type="http://schemas.openxmlformats.org/officeDocument/2006/relationships/customXml" Target="../ink/ink4135.xml"/><Relationship Id="rId37" Type="http://schemas.openxmlformats.org/officeDocument/2006/relationships/image" Target="../media/image591.png"/><Relationship Id="rId40" Type="http://schemas.openxmlformats.org/officeDocument/2006/relationships/customXml" Target="../ink/ink4139.xml"/><Relationship Id="rId45" Type="http://schemas.openxmlformats.org/officeDocument/2006/relationships/image" Target="../media/image595.png"/><Relationship Id="rId5" Type="http://schemas.openxmlformats.org/officeDocument/2006/relationships/image" Target="../media/image574.png"/><Relationship Id="rId15" Type="http://schemas.openxmlformats.org/officeDocument/2006/relationships/image" Target="../media/image579.png"/><Relationship Id="rId23" Type="http://schemas.openxmlformats.org/officeDocument/2006/relationships/image" Target="../media/image583.png"/><Relationship Id="rId28" Type="http://schemas.openxmlformats.org/officeDocument/2006/relationships/customXml" Target="../ink/ink4133.xml"/><Relationship Id="rId36" Type="http://schemas.openxmlformats.org/officeDocument/2006/relationships/customXml" Target="../ink/ink4137.xml"/><Relationship Id="rId10" Type="http://schemas.openxmlformats.org/officeDocument/2006/relationships/customXml" Target="../ink/ink4124.xml"/><Relationship Id="rId19" Type="http://schemas.openxmlformats.org/officeDocument/2006/relationships/image" Target="../media/image581.png"/><Relationship Id="rId31" Type="http://schemas.openxmlformats.org/officeDocument/2006/relationships/image" Target="../media/image587.png"/><Relationship Id="rId44" Type="http://schemas.openxmlformats.org/officeDocument/2006/relationships/customXml" Target="../ink/ink4141.xml"/><Relationship Id="rId4" Type="http://schemas.openxmlformats.org/officeDocument/2006/relationships/customXml" Target="../ink/ink4121.xml"/><Relationship Id="rId9" Type="http://schemas.openxmlformats.org/officeDocument/2006/relationships/image" Target="../media/image576.png"/><Relationship Id="rId14" Type="http://schemas.openxmlformats.org/officeDocument/2006/relationships/customXml" Target="../ink/ink4126.xml"/><Relationship Id="rId22" Type="http://schemas.openxmlformats.org/officeDocument/2006/relationships/customXml" Target="../ink/ink4130.xml"/><Relationship Id="rId27" Type="http://schemas.openxmlformats.org/officeDocument/2006/relationships/image" Target="../media/image585.png"/><Relationship Id="rId30" Type="http://schemas.openxmlformats.org/officeDocument/2006/relationships/customXml" Target="../ink/ink4134.xml"/><Relationship Id="rId35" Type="http://schemas.openxmlformats.org/officeDocument/2006/relationships/image" Target="../media/image590.png"/><Relationship Id="rId43" Type="http://schemas.openxmlformats.org/officeDocument/2006/relationships/image" Target="../media/image594.png"/><Relationship Id="rId8" Type="http://schemas.openxmlformats.org/officeDocument/2006/relationships/customXml" Target="../ink/ink4123.xml"/><Relationship Id="rId3" Type="http://schemas.openxmlformats.org/officeDocument/2006/relationships/image" Target="../media/image573.png"/><Relationship Id="rId12" Type="http://schemas.openxmlformats.org/officeDocument/2006/relationships/customXml" Target="../ink/ink4125.xml"/><Relationship Id="rId17" Type="http://schemas.openxmlformats.org/officeDocument/2006/relationships/image" Target="../media/image580.png"/><Relationship Id="rId25" Type="http://schemas.openxmlformats.org/officeDocument/2006/relationships/image" Target="../media/image584.png"/><Relationship Id="rId33" Type="http://schemas.openxmlformats.org/officeDocument/2006/relationships/image" Target="../media/image589.png"/><Relationship Id="rId38" Type="http://schemas.openxmlformats.org/officeDocument/2006/relationships/customXml" Target="../ink/ink4138.xml"/><Relationship Id="rId46" Type="http://schemas.openxmlformats.org/officeDocument/2006/relationships/customXml" Target="../ink/ink4142.xml"/><Relationship Id="rId20" Type="http://schemas.openxmlformats.org/officeDocument/2006/relationships/customXml" Target="../ink/ink4129.xml"/><Relationship Id="rId41" Type="http://schemas.openxmlformats.org/officeDocument/2006/relationships/image" Target="../media/image593.png"/></Relationships>
</file>

<file path=ppt/slides/_rels/slide8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155.xml"/><Relationship Id="rId21" Type="http://schemas.openxmlformats.org/officeDocument/2006/relationships/image" Target="../media/image582.png"/><Relationship Id="rId42" Type="http://schemas.openxmlformats.org/officeDocument/2006/relationships/customXml" Target="../ink/ink4163.xml"/><Relationship Id="rId47" Type="http://schemas.openxmlformats.org/officeDocument/2006/relationships/image" Target="../media/image596.png"/><Relationship Id="rId63" Type="http://schemas.openxmlformats.org/officeDocument/2006/relationships/image" Target="../media/image604.png"/><Relationship Id="rId68" Type="http://schemas.openxmlformats.org/officeDocument/2006/relationships/customXml" Target="../ink/ink4176.xml"/><Relationship Id="rId7" Type="http://schemas.openxmlformats.org/officeDocument/2006/relationships/image" Target="../media/image575.png"/><Relationship Id="rId71" Type="http://schemas.openxmlformats.org/officeDocument/2006/relationships/image" Target="../media/image608.png"/><Relationship Id="rId2" Type="http://schemas.openxmlformats.org/officeDocument/2006/relationships/customXml" Target="../ink/ink4143.xml"/><Relationship Id="rId16" Type="http://schemas.openxmlformats.org/officeDocument/2006/relationships/customXml" Target="../ink/ink4150.xml"/><Relationship Id="rId29" Type="http://schemas.openxmlformats.org/officeDocument/2006/relationships/image" Target="../media/image586.png"/><Relationship Id="rId11" Type="http://schemas.openxmlformats.org/officeDocument/2006/relationships/image" Target="../media/image577.png"/><Relationship Id="rId24" Type="http://schemas.openxmlformats.org/officeDocument/2006/relationships/customXml" Target="../ink/ink4154.xml"/><Relationship Id="rId32" Type="http://schemas.openxmlformats.org/officeDocument/2006/relationships/customXml" Target="../ink/ink4158.xml"/><Relationship Id="rId37" Type="http://schemas.openxmlformats.org/officeDocument/2006/relationships/image" Target="../media/image591.png"/><Relationship Id="rId40" Type="http://schemas.openxmlformats.org/officeDocument/2006/relationships/customXml" Target="../ink/ink4162.xml"/><Relationship Id="rId45" Type="http://schemas.openxmlformats.org/officeDocument/2006/relationships/image" Target="../media/image595.png"/><Relationship Id="rId53" Type="http://schemas.openxmlformats.org/officeDocument/2006/relationships/image" Target="../media/image599.png"/><Relationship Id="rId58" Type="http://schemas.openxmlformats.org/officeDocument/2006/relationships/customXml" Target="../ink/ink4171.xml"/><Relationship Id="rId66" Type="http://schemas.openxmlformats.org/officeDocument/2006/relationships/customXml" Target="../ink/ink4175.xml"/><Relationship Id="rId5" Type="http://schemas.openxmlformats.org/officeDocument/2006/relationships/image" Target="../media/image574.png"/><Relationship Id="rId61" Type="http://schemas.openxmlformats.org/officeDocument/2006/relationships/image" Target="../media/image603.png"/><Relationship Id="rId19" Type="http://schemas.openxmlformats.org/officeDocument/2006/relationships/image" Target="../media/image581.png"/><Relationship Id="rId14" Type="http://schemas.openxmlformats.org/officeDocument/2006/relationships/customXml" Target="../ink/ink4149.xml"/><Relationship Id="rId22" Type="http://schemas.openxmlformats.org/officeDocument/2006/relationships/customXml" Target="../ink/ink4153.xml"/><Relationship Id="rId27" Type="http://schemas.openxmlformats.org/officeDocument/2006/relationships/image" Target="../media/image585.png"/><Relationship Id="rId30" Type="http://schemas.openxmlformats.org/officeDocument/2006/relationships/customXml" Target="../ink/ink4157.xml"/><Relationship Id="rId35" Type="http://schemas.openxmlformats.org/officeDocument/2006/relationships/image" Target="../media/image590.png"/><Relationship Id="rId43" Type="http://schemas.openxmlformats.org/officeDocument/2006/relationships/image" Target="../media/image594.png"/><Relationship Id="rId48" Type="http://schemas.openxmlformats.org/officeDocument/2006/relationships/customXml" Target="../ink/ink4166.xml"/><Relationship Id="rId56" Type="http://schemas.openxmlformats.org/officeDocument/2006/relationships/customXml" Target="../ink/ink4170.xml"/><Relationship Id="rId64" Type="http://schemas.openxmlformats.org/officeDocument/2006/relationships/customXml" Target="../ink/ink4174.xml"/><Relationship Id="rId69" Type="http://schemas.openxmlformats.org/officeDocument/2006/relationships/image" Target="../media/image607.png"/><Relationship Id="rId8" Type="http://schemas.openxmlformats.org/officeDocument/2006/relationships/customXml" Target="../ink/ink4146.xml"/><Relationship Id="rId51" Type="http://schemas.openxmlformats.org/officeDocument/2006/relationships/image" Target="../media/image598.png"/><Relationship Id="rId3" Type="http://schemas.openxmlformats.org/officeDocument/2006/relationships/image" Target="../media/image573.png"/><Relationship Id="rId12" Type="http://schemas.openxmlformats.org/officeDocument/2006/relationships/customXml" Target="../ink/ink4148.xml"/><Relationship Id="rId17" Type="http://schemas.openxmlformats.org/officeDocument/2006/relationships/image" Target="../media/image580.png"/><Relationship Id="rId25" Type="http://schemas.openxmlformats.org/officeDocument/2006/relationships/image" Target="../media/image584.png"/><Relationship Id="rId33" Type="http://schemas.openxmlformats.org/officeDocument/2006/relationships/image" Target="../media/image589.png"/><Relationship Id="rId38" Type="http://schemas.openxmlformats.org/officeDocument/2006/relationships/customXml" Target="../ink/ink4161.xml"/><Relationship Id="rId46" Type="http://schemas.openxmlformats.org/officeDocument/2006/relationships/customXml" Target="../ink/ink4165.xml"/><Relationship Id="rId59" Type="http://schemas.openxmlformats.org/officeDocument/2006/relationships/image" Target="../media/image602.png"/><Relationship Id="rId67" Type="http://schemas.openxmlformats.org/officeDocument/2006/relationships/image" Target="../media/image606.png"/><Relationship Id="rId20" Type="http://schemas.openxmlformats.org/officeDocument/2006/relationships/customXml" Target="../ink/ink4152.xml"/><Relationship Id="rId41" Type="http://schemas.openxmlformats.org/officeDocument/2006/relationships/image" Target="../media/image593.png"/><Relationship Id="rId54" Type="http://schemas.openxmlformats.org/officeDocument/2006/relationships/customXml" Target="../ink/ink4169.xml"/><Relationship Id="rId62" Type="http://schemas.openxmlformats.org/officeDocument/2006/relationships/customXml" Target="../ink/ink4173.xml"/><Relationship Id="rId70" Type="http://schemas.openxmlformats.org/officeDocument/2006/relationships/customXml" Target="../ink/ink417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45.xml"/><Relationship Id="rId15" Type="http://schemas.openxmlformats.org/officeDocument/2006/relationships/image" Target="../media/image579.png"/><Relationship Id="rId23" Type="http://schemas.openxmlformats.org/officeDocument/2006/relationships/image" Target="../media/image583.png"/><Relationship Id="rId28" Type="http://schemas.openxmlformats.org/officeDocument/2006/relationships/customXml" Target="../ink/ink4156.xml"/><Relationship Id="rId36" Type="http://schemas.openxmlformats.org/officeDocument/2006/relationships/customXml" Target="../ink/ink4160.xml"/><Relationship Id="rId49" Type="http://schemas.openxmlformats.org/officeDocument/2006/relationships/image" Target="../media/image597.png"/><Relationship Id="rId57" Type="http://schemas.openxmlformats.org/officeDocument/2006/relationships/image" Target="../media/image601.png"/><Relationship Id="rId10" Type="http://schemas.openxmlformats.org/officeDocument/2006/relationships/customXml" Target="../ink/ink4147.xml"/><Relationship Id="rId31" Type="http://schemas.openxmlformats.org/officeDocument/2006/relationships/image" Target="../media/image587.png"/><Relationship Id="rId44" Type="http://schemas.openxmlformats.org/officeDocument/2006/relationships/customXml" Target="../ink/ink4164.xml"/><Relationship Id="rId52" Type="http://schemas.openxmlformats.org/officeDocument/2006/relationships/customXml" Target="../ink/ink4168.xml"/><Relationship Id="rId60" Type="http://schemas.openxmlformats.org/officeDocument/2006/relationships/customXml" Target="../ink/ink4172.xml"/><Relationship Id="rId65" Type="http://schemas.openxmlformats.org/officeDocument/2006/relationships/image" Target="../media/image605.png"/><Relationship Id="rId4" Type="http://schemas.openxmlformats.org/officeDocument/2006/relationships/customXml" Target="../ink/ink4144.xml"/><Relationship Id="rId9" Type="http://schemas.openxmlformats.org/officeDocument/2006/relationships/image" Target="../media/image576.png"/><Relationship Id="rId13" Type="http://schemas.openxmlformats.org/officeDocument/2006/relationships/image" Target="../media/image578.png"/><Relationship Id="rId18" Type="http://schemas.openxmlformats.org/officeDocument/2006/relationships/customXml" Target="../ink/ink4151.xml"/><Relationship Id="rId39" Type="http://schemas.openxmlformats.org/officeDocument/2006/relationships/image" Target="../media/image592.png"/><Relationship Id="rId34" Type="http://schemas.openxmlformats.org/officeDocument/2006/relationships/customXml" Target="../ink/ink4159.xml"/><Relationship Id="rId50" Type="http://schemas.openxmlformats.org/officeDocument/2006/relationships/customXml" Target="../ink/ink4167.xml"/><Relationship Id="rId55" Type="http://schemas.openxmlformats.org/officeDocument/2006/relationships/image" Target="../media/image600.png"/></Relationships>
</file>

<file path=ppt/slides/_rels/slide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.png"/><Relationship Id="rId18" Type="http://schemas.openxmlformats.org/officeDocument/2006/relationships/customXml" Target="../ink/ink125.xml"/><Relationship Id="rId26" Type="http://schemas.openxmlformats.org/officeDocument/2006/relationships/customXml" Target="../ink/ink129.xml"/><Relationship Id="rId39" Type="http://schemas.openxmlformats.org/officeDocument/2006/relationships/image" Target="../media/image29.png"/><Relationship Id="rId21" Type="http://schemas.openxmlformats.org/officeDocument/2006/relationships/image" Target="../media/image12.png"/><Relationship Id="rId34" Type="http://schemas.openxmlformats.org/officeDocument/2006/relationships/customXml" Target="../ink/ink133.xml"/><Relationship Id="rId42" Type="http://schemas.openxmlformats.org/officeDocument/2006/relationships/customXml" Target="../ink/ink137.xml"/><Relationship Id="rId47" Type="http://schemas.openxmlformats.org/officeDocument/2006/relationships/image" Target="../media/image33.png"/><Relationship Id="rId50" Type="http://schemas.openxmlformats.org/officeDocument/2006/relationships/customXml" Target="../ink/ink141.xml"/><Relationship Id="rId7" Type="http://schemas.openxmlformats.org/officeDocument/2006/relationships/image" Target="../media/image5.png"/><Relationship Id="rId2" Type="http://schemas.openxmlformats.org/officeDocument/2006/relationships/customXml" Target="../ink/ink118.xml"/><Relationship Id="rId16" Type="http://schemas.openxmlformats.org/officeDocument/2006/relationships/customXml" Target="../ink/ink124.xml"/><Relationship Id="rId29" Type="http://schemas.openxmlformats.org/officeDocument/2006/relationships/image" Target="../media/image22.png"/><Relationship Id="rId11" Type="http://schemas.openxmlformats.org/officeDocument/2006/relationships/image" Target="../media/image7.png"/><Relationship Id="rId24" Type="http://schemas.openxmlformats.org/officeDocument/2006/relationships/customXml" Target="../ink/ink128.xml"/><Relationship Id="rId32" Type="http://schemas.openxmlformats.org/officeDocument/2006/relationships/customXml" Target="../ink/ink132.xml"/><Relationship Id="rId37" Type="http://schemas.openxmlformats.org/officeDocument/2006/relationships/image" Target="../media/image26.png"/><Relationship Id="rId40" Type="http://schemas.openxmlformats.org/officeDocument/2006/relationships/customXml" Target="../ink/ink136.xml"/><Relationship Id="rId45" Type="http://schemas.openxmlformats.org/officeDocument/2006/relationships/image" Target="../media/image32.png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23" Type="http://schemas.openxmlformats.org/officeDocument/2006/relationships/image" Target="../media/image13.png"/><Relationship Id="rId28" Type="http://schemas.openxmlformats.org/officeDocument/2006/relationships/customXml" Target="../ink/ink130.xml"/><Relationship Id="rId36" Type="http://schemas.openxmlformats.org/officeDocument/2006/relationships/customXml" Target="../ink/ink134.xml"/><Relationship Id="rId49" Type="http://schemas.openxmlformats.org/officeDocument/2006/relationships/image" Target="../media/image34.png"/><Relationship Id="rId10" Type="http://schemas.openxmlformats.org/officeDocument/2006/relationships/customXml" Target="../ink/ink121.xml"/><Relationship Id="rId19" Type="http://schemas.openxmlformats.org/officeDocument/2006/relationships/image" Target="../media/image3.png"/><Relationship Id="rId31" Type="http://schemas.openxmlformats.org/officeDocument/2006/relationships/image" Target="../media/image23.png"/><Relationship Id="rId44" Type="http://schemas.openxmlformats.org/officeDocument/2006/relationships/customXml" Target="../ink/ink138.xml"/><Relationship Id="rId9" Type="http://schemas.openxmlformats.org/officeDocument/2006/relationships/image" Target="../media/image6.png"/><Relationship Id="rId14" Type="http://schemas.openxmlformats.org/officeDocument/2006/relationships/customXml" Target="../ink/ink123.xml"/><Relationship Id="rId22" Type="http://schemas.openxmlformats.org/officeDocument/2006/relationships/customXml" Target="../ink/ink127.xml"/><Relationship Id="rId27" Type="http://schemas.openxmlformats.org/officeDocument/2006/relationships/image" Target="../media/image15.png"/><Relationship Id="rId30" Type="http://schemas.openxmlformats.org/officeDocument/2006/relationships/customXml" Target="../ink/ink131.xml"/><Relationship Id="rId35" Type="http://schemas.openxmlformats.org/officeDocument/2006/relationships/image" Target="../media/image25.png"/><Relationship Id="rId43" Type="http://schemas.openxmlformats.org/officeDocument/2006/relationships/image" Target="../media/image31.png"/><Relationship Id="rId48" Type="http://schemas.openxmlformats.org/officeDocument/2006/relationships/customXml" Target="../ink/ink140.xml"/><Relationship Id="rId8" Type="http://schemas.openxmlformats.org/officeDocument/2006/relationships/customXml" Target="../ink/ink120.xml"/><Relationship Id="rId51" Type="http://schemas.openxmlformats.org/officeDocument/2006/relationships/image" Target="../media/image35.png"/><Relationship Id="rId12" Type="http://schemas.openxmlformats.org/officeDocument/2006/relationships/customXml" Target="../ink/ink122.xml"/><Relationship Id="rId17" Type="http://schemas.openxmlformats.org/officeDocument/2006/relationships/image" Target="../media/image10.png"/><Relationship Id="rId25" Type="http://schemas.openxmlformats.org/officeDocument/2006/relationships/image" Target="../media/image14.png"/><Relationship Id="rId33" Type="http://schemas.openxmlformats.org/officeDocument/2006/relationships/image" Target="../media/image24.png"/><Relationship Id="rId38" Type="http://schemas.openxmlformats.org/officeDocument/2006/relationships/customXml" Target="../ink/ink135.xml"/><Relationship Id="rId46" Type="http://schemas.openxmlformats.org/officeDocument/2006/relationships/customXml" Target="../ink/ink139.xml"/><Relationship Id="rId20" Type="http://schemas.openxmlformats.org/officeDocument/2006/relationships/customXml" Target="../ink/ink126.xml"/><Relationship Id="rId41" Type="http://schemas.openxmlformats.org/officeDocument/2006/relationships/image" Target="../media/image3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9.xml"/></Relationships>
</file>

<file path=ppt/slides/_rels/slide9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190.xml"/><Relationship Id="rId21" Type="http://schemas.openxmlformats.org/officeDocument/2006/relationships/image" Target="../media/image582.png"/><Relationship Id="rId42" Type="http://schemas.openxmlformats.org/officeDocument/2006/relationships/customXml" Target="../ink/ink4198.xml"/><Relationship Id="rId47" Type="http://schemas.openxmlformats.org/officeDocument/2006/relationships/image" Target="../media/image596.png"/><Relationship Id="rId63" Type="http://schemas.openxmlformats.org/officeDocument/2006/relationships/image" Target="../media/image604.png"/><Relationship Id="rId68" Type="http://schemas.openxmlformats.org/officeDocument/2006/relationships/customXml" Target="../ink/ink4211.xml"/><Relationship Id="rId16" Type="http://schemas.openxmlformats.org/officeDocument/2006/relationships/customXml" Target="../ink/ink4185.xml"/><Relationship Id="rId11" Type="http://schemas.openxmlformats.org/officeDocument/2006/relationships/image" Target="../media/image577.png"/><Relationship Id="rId32" Type="http://schemas.openxmlformats.org/officeDocument/2006/relationships/customXml" Target="../ink/ink4193.xml"/><Relationship Id="rId37" Type="http://schemas.openxmlformats.org/officeDocument/2006/relationships/image" Target="../media/image591.png"/><Relationship Id="rId53" Type="http://schemas.openxmlformats.org/officeDocument/2006/relationships/image" Target="../media/image599.png"/><Relationship Id="rId58" Type="http://schemas.openxmlformats.org/officeDocument/2006/relationships/customXml" Target="../ink/ink4206.xml"/><Relationship Id="rId74" Type="http://schemas.openxmlformats.org/officeDocument/2006/relationships/customXml" Target="../ink/ink4214.xml"/><Relationship Id="rId79" Type="http://schemas.openxmlformats.org/officeDocument/2006/relationships/image" Target="../media/image612.png"/><Relationship Id="rId5" Type="http://schemas.openxmlformats.org/officeDocument/2006/relationships/image" Target="../media/image574.png"/><Relationship Id="rId61" Type="http://schemas.openxmlformats.org/officeDocument/2006/relationships/image" Target="../media/image603.png"/><Relationship Id="rId19" Type="http://schemas.openxmlformats.org/officeDocument/2006/relationships/image" Target="../media/image581.png"/><Relationship Id="rId14" Type="http://schemas.openxmlformats.org/officeDocument/2006/relationships/customXml" Target="../ink/ink4184.xml"/><Relationship Id="rId22" Type="http://schemas.openxmlformats.org/officeDocument/2006/relationships/customXml" Target="../ink/ink4188.xml"/><Relationship Id="rId27" Type="http://schemas.openxmlformats.org/officeDocument/2006/relationships/image" Target="../media/image585.png"/><Relationship Id="rId30" Type="http://schemas.openxmlformats.org/officeDocument/2006/relationships/customXml" Target="../ink/ink4192.xml"/><Relationship Id="rId35" Type="http://schemas.openxmlformats.org/officeDocument/2006/relationships/image" Target="../media/image590.png"/><Relationship Id="rId43" Type="http://schemas.openxmlformats.org/officeDocument/2006/relationships/image" Target="../media/image594.png"/><Relationship Id="rId48" Type="http://schemas.openxmlformats.org/officeDocument/2006/relationships/customXml" Target="../ink/ink4201.xml"/><Relationship Id="rId56" Type="http://schemas.openxmlformats.org/officeDocument/2006/relationships/customXml" Target="../ink/ink4205.xml"/><Relationship Id="rId64" Type="http://schemas.openxmlformats.org/officeDocument/2006/relationships/customXml" Target="../ink/ink4209.xml"/><Relationship Id="rId69" Type="http://schemas.openxmlformats.org/officeDocument/2006/relationships/image" Target="../media/image607.png"/><Relationship Id="rId77" Type="http://schemas.openxmlformats.org/officeDocument/2006/relationships/image" Target="../media/image611.png"/><Relationship Id="rId8" Type="http://schemas.openxmlformats.org/officeDocument/2006/relationships/customXml" Target="../ink/ink4181.xml"/><Relationship Id="rId51" Type="http://schemas.openxmlformats.org/officeDocument/2006/relationships/image" Target="../media/image598.png"/><Relationship Id="rId72" Type="http://schemas.openxmlformats.org/officeDocument/2006/relationships/customXml" Target="../ink/ink4213.xml"/><Relationship Id="rId80" Type="http://schemas.openxmlformats.org/officeDocument/2006/relationships/customXml" Target="../ink/ink4217.xml"/><Relationship Id="rId3" Type="http://schemas.openxmlformats.org/officeDocument/2006/relationships/image" Target="../media/image573.png"/><Relationship Id="rId12" Type="http://schemas.openxmlformats.org/officeDocument/2006/relationships/customXml" Target="../ink/ink4183.xml"/><Relationship Id="rId17" Type="http://schemas.openxmlformats.org/officeDocument/2006/relationships/image" Target="../media/image580.png"/><Relationship Id="rId25" Type="http://schemas.openxmlformats.org/officeDocument/2006/relationships/image" Target="../media/image584.png"/><Relationship Id="rId33" Type="http://schemas.openxmlformats.org/officeDocument/2006/relationships/image" Target="../media/image589.png"/><Relationship Id="rId38" Type="http://schemas.openxmlformats.org/officeDocument/2006/relationships/customXml" Target="../ink/ink4196.xml"/><Relationship Id="rId46" Type="http://schemas.openxmlformats.org/officeDocument/2006/relationships/customXml" Target="../ink/ink4200.xml"/><Relationship Id="rId59" Type="http://schemas.openxmlformats.org/officeDocument/2006/relationships/image" Target="../media/image602.png"/><Relationship Id="rId67" Type="http://schemas.openxmlformats.org/officeDocument/2006/relationships/image" Target="../media/image606.png"/><Relationship Id="rId20" Type="http://schemas.openxmlformats.org/officeDocument/2006/relationships/customXml" Target="../ink/ink4187.xml"/><Relationship Id="rId41" Type="http://schemas.openxmlformats.org/officeDocument/2006/relationships/image" Target="../media/image593.png"/><Relationship Id="rId54" Type="http://schemas.openxmlformats.org/officeDocument/2006/relationships/customXml" Target="../ink/ink4204.xml"/><Relationship Id="rId62" Type="http://schemas.openxmlformats.org/officeDocument/2006/relationships/customXml" Target="../ink/ink4208.xml"/><Relationship Id="rId70" Type="http://schemas.openxmlformats.org/officeDocument/2006/relationships/customXml" Target="../ink/ink4212.xml"/><Relationship Id="rId75" Type="http://schemas.openxmlformats.org/officeDocument/2006/relationships/image" Target="../media/image6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80.xml"/><Relationship Id="rId15" Type="http://schemas.openxmlformats.org/officeDocument/2006/relationships/image" Target="../media/image579.png"/><Relationship Id="rId23" Type="http://schemas.openxmlformats.org/officeDocument/2006/relationships/image" Target="../media/image583.png"/><Relationship Id="rId28" Type="http://schemas.openxmlformats.org/officeDocument/2006/relationships/customXml" Target="../ink/ink4191.xml"/><Relationship Id="rId36" Type="http://schemas.openxmlformats.org/officeDocument/2006/relationships/customXml" Target="../ink/ink4195.xml"/><Relationship Id="rId49" Type="http://schemas.openxmlformats.org/officeDocument/2006/relationships/image" Target="../media/image597.png"/><Relationship Id="rId57" Type="http://schemas.openxmlformats.org/officeDocument/2006/relationships/image" Target="../media/image601.png"/><Relationship Id="rId10" Type="http://schemas.openxmlformats.org/officeDocument/2006/relationships/customXml" Target="../ink/ink4182.xml"/><Relationship Id="rId31" Type="http://schemas.openxmlformats.org/officeDocument/2006/relationships/image" Target="../media/image587.png"/><Relationship Id="rId44" Type="http://schemas.openxmlformats.org/officeDocument/2006/relationships/customXml" Target="../ink/ink4199.xml"/><Relationship Id="rId52" Type="http://schemas.openxmlformats.org/officeDocument/2006/relationships/customXml" Target="../ink/ink4203.xml"/><Relationship Id="rId60" Type="http://schemas.openxmlformats.org/officeDocument/2006/relationships/customXml" Target="../ink/ink4207.xml"/><Relationship Id="rId65" Type="http://schemas.openxmlformats.org/officeDocument/2006/relationships/image" Target="../media/image605.png"/><Relationship Id="rId73" Type="http://schemas.openxmlformats.org/officeDocument/2006/relationships/image" Target="../media/image609.png"/><Relationship Id="rId78" Type="http://schemas.openxmlformats.org/officeDocument/2006/relationships/customXml" Target="../ink/ink4216.xml"/><Relationship Id="rId81" Type="http://schemas.openxmlformats.org/officeDocument/2006/relationships/image" Target="../media/image613.png"/><Relationship Id="rId4" Type="http://schemas.openxmlformats.org/officeDocument/2006/relationships/customXml" Target="../ink/ink4179.xml"/><Relationship Id="rId9" Type="http://schemas.openxmlformats.org/officeDocument/2006/relationships/image" Target="../media/image576.png"/><Relationship Id="rId13" Type="http://schemas.openxmlformats.org/officeDocument/2006/relationships/image" Target="../media/image578.png"/><Relationship Id="rId18" Type="http://schemas.openxmlformats.org/officeDocument/2006/relationships/customXml" Target="../ink/ink4186.xml"/><Relationship Id="rId39" Type="http://schemas.openxmlformats.org/officeDocument/2006/relationships/image" Target="../media/image592.png"/><Relationship Id="rId34" Type="http://schemas.openxmlformats.org/officeDocument/2006/relationships/customXml" Target="../ink/ink4194.xml"/><Relationship Id="rId50" Type="http://schemas.openxmlformats.org/officeDocument/2006/relationships/customXml" Target="../ink/ink4202.xml"/><Relationship Id="rId55" Type="http://schemas.openxmlformats.org/officeDocument/2006/relationships/image" Target="../media/image600.png"/><Relationship Id="rId76" Type="http://schemas.openxmlformats.org/officeDocument/2006/relationships/customXml" Target="../ink/ink4215.xml"/><Relationship Id="rId7" Type="http://schemas.openxmlformats.org/officeDocument/2006/relationships/image" Target="../media/image575.png"/><Relationship Id="rId71" Type="http://schemas.openxmlformats.org/officeDocument/2006/relationships/image" Target="../media/image608.png"/><Relationship Id="rId2" Type="http://schemas.openxmlformats.org/officeDocument/2006/relationships/customXml" Target="../ink/ink4178.xml"/><Relationship Id="rId29" Type="http://schemas.openxmlformats.org/officeDocument/2006/relationships/image" Target="../media/image586.png"/><Relationship Id="rId24" Type="http://schemas.openxmlformats.org/officeDocument/2006/relationships/customXml" Target="../ink/ink4189.xml"/><Relationship Id="rId40" Type="http://schemas.openxmlformats.org/officeDocument/2006/relationships/customXml" Target="../ink/ink4197.xml"/><Relationship Id="rId45" Type="http://schemas.openxmlformats.org/officeDocument/2006/relationships/image" Target="../media/image595.png"/><Relationship Id="rId66" Type="http://schemas.openxmlformats.org/officeDocument/2006/relationships/customXml" Target="../ink/ink4210.xml"/></Relationships>
</file>

<file path=ppt/slides/_rels/slide9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230.xml"/><Relationship Id="rId21" Type="http://schemas.openxmlformats.org/officeDocument/2006/relationships/image" Target="../media/image582.png"/><Relationship Id="rId42" Type="http://schemas.openxmlformats.org/officeDocument/2006/relationships/customXml" Target="../ink/ink4238.xml"/><Relationship Id="rId47" Type="http://schemas.openxmlformats.org/officeDocument/2006/relationships/image" Target="../media/image596.png"/><Relationship Id="rId63" Type="http://schemas.openxmlformats.org/officeDocument/2006/relationships/image" Target="../media/image604.png"/><Relationship Id="rId68" Type="http://schemas.openxmlformats.org/officeDocument/2006/relationships/customXml" Target="../ink/ink4251.xml"/><Relationship Id="rId84" Type="http://schemas.openxmlformats.org/officeDocument/2006/relationships/customXml" Target="../ink/ink4259.xml"/><Relationship Id="rId89" Type="http://schemas.openxmlformats.org/officeDocument/2006/relationships/customXml" Target="../ink/ink4262.xml"/><Relationship Id="rId16" Type="http://schemas.openxmlformats.org/officeDocument/2006/relationships/customXml" Target="../ink/ink4225.xml"/><Relationship Id="rId11" Type="http://schemas.openxmlformats.org/officeDocument/2006/relationships/image" Target="../media/image577.png"/><Relationship Id="rId32" Type="http://schemas.openxmlformats.org/officeDocument/2006/relationships/customXml" Target="../ink/ink4233.xml"/><Relationship Id="rId37" Type="http://schemas.openxmlformats.org/officeDocument/2006/relationships/image" Target="../media/image591.png"/><Relationship Id="rId53" Type="http://schemas.openxmlformats.org/officeDocument/2006/relationships/image" Target="../media/image599.png"/><Relationship Id="rId58" Type="http://schemas.openxmlformats.org/officeDocument/2006/relationships/customXml" Target="../ink/ink4246.xml"/><Relationship Id="rId74" Type="http://schemas.openxmlformats.org/officeDocument/2006/relationships/customXml" Target="../ink/ink4254.xml"/><Relationship Id="rId79" Type="http://schemas.openxmlformats.org/officeDocument/2006/relationships/image" Target="../media/image612.png"/><Relationship Id="rId5" Type="http://schemas.openxmlformats.org/officeDocument/2006/relationships/image" Target="../media/image574.png"/><Relationship Id="rId90" Type="http://schemas.openxmlformats.org/officeDocument/2006/relationships/image" Target="../media/image616.png"/><Relationship Id="rId22" Type="http://schemas.openxmlformats.org/officeDocument/2006/relationships/customXml" Target="../ink/ink4228.xml"/><Relationship Id="rId27" Type="http://schemas.openxmlformats.org/officeDocument/2006/relationships/image" Target="../media/image585.png"/><Relationship Id="rId43" Type="http://schemas.openxmlformats.org/officeDocument/2006/relationships/image" Target="../media/image594.png"/><Relationship Id="rId48" Type="http://schemas.openxmlformats.org/officeDocument/2006/relationships/customXml" Target="../ink/ink4241.xml"/><Relationship Id="rId64" Type="http://schemas.openxmlformats.org/officeDocument/2006/relationships/customXml" Target="../ink/ink4249.xml"/><Relationship Id="rId69" Type="http://schemas.openxmlformats.org/officeDocument/2006/relationships/image" Target="../media/image607.png"/><Relationship Id="rId8" Type="http://schemas.openxmlformats.org/officeDocument/2006/relationships/customXml" Target="../ink/ink4221.xml"/><Relationship Id="rId51" Type="http://schemas.openxmlformats.org/officeDocument/2006/relationships/image" Target="../media/image598.png"/><Relationship Id="rId72" Type="http://schemas.openxmlformats.org/officeDocument/2006/relationships/customXml" Target="../ink/ink4253.xml"/><Relationship Id="rId80" Type="http://schemas.openxmlformats.org/officeDocument/2006/relationships/customXml" Target="../ink/ink4257.xml"/><Relationship Id="rId85" Type="http://schemas.openxmlformats.org/officeDocument/2006/relationships/customXml" Target="../ink/ink4260.xml"/><Relationship Id="rId93" Type="http://schemas.openxmlformats.org/officeDocument/2006/relationships/customXml" Target="../ink/ink4264.xml"/><Relationship Id="rId3" Type="http://schemas.openxmlformats.org/officeDocument/2006/relationships/image" Target="../media/image573.png"/><Relationship Id="rId12" Type="http://schemas.openxmlformats.org/officeDocument/2006/relationships/customXml" Target="../ink/ink4223.xml"/><Relationship Id="rId17" Type="http://schemas.openxmlformats.org/officeDocument/2006/relationships/image" Target="../media/image580.png"/><Relationship Id="rId25" Type="http://schemas.openxmlformats.org/officeDocument/2006/relationships/image" Target="../media/image584.png"/><Relationship Id="rId33" Type="http://schemas.openxmlformats.org/officeDocument/2006/relationships/image" Target="../media/image589.png"/><Relationship Id="rId38" Type="http://schemas.openxmlformats.org/officeDocument/2006/relationships/customXml" Target="../ink/ink4236.xml"/><Relationship Id="rId46" Type="http://schemas.openxmlformats.org/officeDocument/2006/relationships/customXml" Target="../ink/ink4240.xml"/><Relationship Id="rId59" Type="http://schemas.openxmlformats.org/officeDocument/2006/relationships/image" Target="../media/image602.png"/><Relationship Id="rId67" Type="http://schemas.openxmlformats.org/officeDocument/2006/relationships/image" Target="../media/image606.png"/><Relationship Id="rId20" Type="http://schemas.openxmlformats.org/officeDocument/2006/relationships/customXml" Target="../ink/ink4227.xml"/><Relationship Id="rId41" Type="http://schemas.openxmlformats.org/officeDocument/2006/relationships/image" Target="../media/image593.png"/><Relationship Id="rId54" Type="http://schemas.openxmlformats.org/officeDocument/2006/relationships/customXml" Target="../ink/ink4244.xml"/><Relationship Id="rId62" Type="http://schemas.openxmlformats.org/officeDocument/2006/relationships/customXml" Target="../ink/ink4248.xml"/><Relationship Id="rId70" Type="http://schemas.openxmlformats.org/officeDocument/2006/relationships/customXml" Target="../ink/ink4252.xml"/><Relationship Id="rId75" Type="http://schemas.openxmlformats.org/officeDocument/2006/relationships/image" Target="../media/image610.png"/><Relationship Id="rId83" Type="http://schemas.openxmlformats.org/officeDocument/2006/relationships/image" Target="../media/image525.png"/><Relationship Id="rId88" Type="http://schemas.openxmlformats.org/officeDocument/2006/relationships/image" Target="../media/image615.png"/><Relationship Id="rId91" Type="http://schemas.openxmlformats.org/officeDocument/2006/relationships/customXml" Target="../ink/ink426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220.xml"/><Relationship Id="rId15" Type="http://schemas.openxmlformats.org/officeDocument/2006/relationships/image" Target="../media/image579.png"/><Relationship Id="rId23" Type="http://schemas.openxmlformats.org/officeDocument/2006/relationships/image" Target="../media/image583.png"/><Relationship Id="rId28" Type="http://schemas.openxmlformats.org/officeDocument/2006/relationships/customXml" Target="../ink/ink4231.xml"/><Relationship Id="rId36" Type="http://schemas.openxmlformats.org/officeDocument/2006/relationships/customXml" Target="../ink/ink4235.xml"/><Relationship Id="rId49" Type="http://schemas.openxmlformats.org/officeDocument/2006/relationships/image" Target="../media/image597.png"/><Relationship Id="rId57" Type="http://schemas.openxmlformats.org/officeDocument/2006/relationships/image" Target="../media/image601.png"/><Relationship Id="rId10" Type="http://schemas.openxmlformats.org/officeDocument/2006/relationships/customXml" Target="../ink/ink4222.xml"/><Relationship Id="rId31" Type="http://schemas.openxmlformats.org/officeDocument/2006/relationships/image" Target="../media/image587.png"/><Relationship Id="rId44" Type="http://schemas.openxmlformats.org/officeDocument/2006/relationships/customXml" Target="../ink/ink4239.xml"/><Relationship Id="rId52" Type="http://schemas.openxmlformats.org/officeDocument/2006/relationships/customXml" Target="../ink/ink4243.xml"/><Relationship Id="rId60" Type="http://schemas.openxmlformats.org/officeDocument/2006/relationships/customXml" Target="../ink/ink4247.xml"/><Relationship Id="rId65" Type="http://schemas.openxmlformats.org/officeDocument/2006/relationships/image" Target="../media/image605.png"/><Relationship Id="rId73" Type="http://schemas.openxmlformats.org/officeDocument/2006/relationships/image" Target="../media/image609.png"/><Relationship Id="rId78" Type="http://schemas.openxmlformats.org/officeDocument/2006/relationships/customXml" Target="../ink/ink4256.xml"/><Relationship Id="rId81" Type="http://schemas.openxmlformats.org/officeDocument/2006/relationships/image" Target="../media/image613.png"/><Relationship Id="rId86" Type="http://schemas.openxmlformats.org/officeDocument/2006/relationships/image" Target="../media/image614.png"/><Relationship Id="rId94" Type="http://schemas.openxmlformats.org/officeDocument/2006/relationships/image" Target="../media/image617.png"/><Relationship Id="rId4" Type="http://schemas.openxmlformats.org/officeDocument/2006/relationships/customXml" Target="../ink/ink4219.xml"/><Relationship Id="rId9" Type="http://schemas.openxmlformats.org/officeDocument/2006/relationships/image" Target="../media/image576.png"/><Relationship Id="rId13" Type="http://schemas.openxmlformats.org/officeDocument/2006/relationships/image" Target="../media/image578.png"/><Relationship Id="rId18" Type="http://schemas.openxmlformats.org/officeDocument/2006/relationships/customXml" Target="../ink/ink4226.xml"/><Relationship Id="rId39" Type="http://schemas.openxmlformats.org/officeDocument/2006/relationships/image" Target="../media/image592.png"/><Relationship Id="rId34" Type="http://schemas.openxmlformats.org/officeDocument/2006/relationships/customXml" Target="../ink/ink4234.xml"/><Relationship Id="rId50" Type="http://schemas.openxmlformats.org/officeDocument/2006/relationships/customXml" Target="../ink/ink4242.xml"/><Relationship Id="rId55" Type="http://schemas.openxmlformats.org/officeDocument/2006/relationships/image" Target="../media/image600.png"/><Relationship Id="rId76" Type="http://schemas.openxmlformats.org/officeDocument/2006/relationships/customXml" Target="../ink/ink4255.xml"/><Relationship Id="rId7" Type="http://schemas.openxmlformats.org/officeDocument/2006/relationships/image" Target="../media/image575.png"/><Relationship Id="rId71" Type="http://schemas.openxmlformats.org/officeDocument/2006/relationships/image" Target="../media/image608.png"/><Relationship Id="rId92" Type="http://schemas.openxmlformats.org/officeDocument/2006/relationships/image" Target="../media/image5310.png"/><Relationship Id="rId2" Type="http://schemas.openxmlformats.org/officeDocument/2006/relationships/customXml" Target="../ink/ink4218.xml"/><Relationship Id="rId29" Type="http://schemas.openxmlformats.org/officeDocument/2006/relationships/image" Target="../media/image586.png"/><Relationship Id="rId24" Type="http://schemas.openxmlformats.org/officeDocument/2006/relationships/customXml" Target="../ink/ink4229.xml"/><Relationship Id="rId40" Type="http://schemas.openxmlformats.org/officeDocument/2006/relationships/customXml" Target="../ink/ink4237.xml"/><Relationship Id="rId45" Type="http://schemas.openxmlformats.org/officeDocument/2006/relationships/image" Target="../media/image595.png"/><Relationship Id="rId66" Type="http://schemas.openxmlformats.org/officeDocument/2006/relationships/customXml" Target="../ink/ink4250.xml"/><Relationship Id="rId87" Type="http://schemas.openxmlformats.org/officeDocument/2006/relationships/customXml" Target="../ink/ink4261.xml"/><Relationship Id="rId61" Type="http://schemas.openxmlformats.org/officeDocument/2006/relationships/image" Target="../media/image603.png"/><Relationship Id="rId82" Type="http://schemas.openxmlformats.org/officeDocument/2006/relationships/customXml" Target="../ink/ink4258.xml"/><Relationship Id="rId19" Type="http://schemas.openxmlformats.org/officeDocument/2006/relationships/image" Target="../media/image581.png"/><Relationship Id="rId14" Type="http://schemas.openxmlformats.org/officeDocument/2006/relationships/customXml" Target="../ink/ink4224.xml"/><Relationship Id="rId30" Type="http://schemas.openxmlformats.org/officeDocument/2006/relationships/customXml" Target="../ink/ink4232.xml"/><Relationship Id="rId35" Type="http://schemas.openxmlformats.org/officeDocument/2006/relationships/image" Target="../media/image590.png"/><Relationship Id="rId56" Type="http://schemas.openxmlformats.org/officeDocument/2006/relationships/customXml" Target="../ink/ink4245.xml"/><Relationship Id="rId77" Type="http://schemas.openxmlformats.org/officeDocument/2006/relationships/image" Target="../media/image611.png"/></Relationships>
</file>

<file path=ppt/slides/_rels/slide9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277.xml"/><Relationship Id="rId21" Type="http://schemas.openxmlformats.org/officeDocument/2006/relationships/image" Target="../media/image582.png"/><Relationship Id="rId42" Type="http://schemas.openxmlformats.org/officeDocument/2006/relationships/customXml" Target="../ink/ink4285.xml"/><Relationship Id="rId47" Type="http://schemas.openxmlformats.org/officeDocument/2006/relationships/image" Target="../media/image596.png"/><Relationship Id="rId63" Type="http://schemas.openxmlformats.org/officeDocument/2006/relationships/image" Target="../media/image604.png"/><Relationship Id="rId68" Type="http://schemas.openxmlformats.org/officeDocument/2006/relationships/customXml" Target="../ink/ink4298.xml"/><Relationship Id="rId84" Type="http://schemas.openxmlformats.org/officeDocument/2006/relationships/customXml" Target="../ink/ink4306.xml"/><Relationship Id="rId89" Type="http://schemas.openxmlformats.org/officeDocument/2006/relationships/customXml" Target="../ink/ink4309.xml"/><Relationship Id="rId16" Type="http://schemas.openxmlformats.org/officeDocument/2006/relationships/customXml" Target="../ink/ink4272.xml"/><Relationship Id="rId11" Type="http://schemas.openxmlformats.org/officeDocument/2006/relationships/image" Target="../media/image577.png"/><Relationship Id="rId32" Type="http://schemas.openxmlformats.org/officeDocument/2006/relationships/customXml" Target="../ink/ink4280.xml"/><Relationship Id="rId37" Type="http://schemas.openxmlformats.org/officeDocument/2006/relationships/image" Target="../media/image591.png"/><Relationship Id="rId53" Type="http://schemas.openxmlformats.org/officeDocument/2006/relationships/image" Target="../media/image599.png"/><Relationship Id="rId58" Type="http://schemas.openxmlformats.org/officeDocument/2006/relationships/customXml" Target="../ink/ink4293.xml"/><Relationship Id="rId74" Type="http://schemas.openxmlformats.org/officeDocument/2006/relationships/customXml" Target="../ink/ink4301.xml"/><Relationship Id="rId79" Type="http://schemas.openxmlformats.org/officeDocument/2006/relationships/image" Target="../media/image612.png"/><Relationship Id="rId102" Type="http://schemas.openxmlformats.org/officeDocument/2006/relationships/customXml" Target="../ink/ink4316.xml"/><Relationship Id="rId5" Type="http://schemas.openxmlformats.org/officeDocument/2006/relationships/image" Target="../media/image574.png"/><Relationship Id="rId90" Type="http://schemas.openxmlformats.org/officeDocument/2006/relationships/image" Target="../media/image616.png"/><Relationship Id="rId95" Type="http://schemas.openxmlformats.org/officeDocument/2006/relationships/customXml" Target="../ink/ink4312.xml"/><Relationship Id="rId22" Type="http://schemas.openxmlformats.org/officeDocument/2006/relationships/customXml" Target="../ink/ink4275.xml"/><Relationship Id="rId27" Type="http://schemas.openxmlformats.org/officeDocument/2006/relationships/image" Target="../media/image585.png"/><Relationship Id="rId43" Type="http://schemas.openxmlformats.org/officeDocument/2006/relationships/image" Target="../media/image594.png"/><Relationship Id="rId48" Type="http://schemas.openxmlformats.org/officeDocument/2006/relationships/customXml" Target="../ink/ink4288.xml"/><Relationship Id="rId64" Type="http://schemas.openxmlformats.org/officeDocument/2006/relationships/customXml" Target="../ink/ink4296.xml"/><Relationship Id="rId69" Type="http://schemas.openxmlformats.org/officeDocument/2006/relationships/image" Target="../media/image607.png"/><Relationship Id="rId80" Type="http://schemas.openxmlformats.org/officeDocument/2006/relationships/customXml" Target="../ink/ink4304.xml"/><Relationship Id="rId85" Type="http://schemas.openxmlformats.org/officeDocument/2006/relationships/customXml" Target="../ink/ink4307.xml"/><Relationship Id="rId12" Type="http://schemas.openxmlformats.org/officeDocument/2006/relationships/customXml" Target="../ink/ink4270.xml"/><Relationship Id="rId17" Type="http://schemas.openxmlformats.org/officeDocument/2006/relationships/image" Target="../media/image580.png"/><Relationship Id="rId33" Type="http://schemas.openxmlformats.org/officeDocument/2006/relationships/image" Target="../media/image589.png"/><Relationship Id="rId38" Type="http://schemas.openxmlformats.org/officeDocument/2006/relationships/customXml" Target="../ink/ink4283.xml"/><Relationship Id="rId59" Type="http://schemas.openxmlformats.org/officeDocument/2006/relationships/image" Target="../media/image602.png"/><Relationship Id="rId103" Type="http://schemas.openxmlformats.org/officeDocument/2006/relationships/image" Target="../media/image621.png"/><Relationship Id="rId20" Type="http://schemas.openxmlformats.org/officeDocument/2006/relationships/customXml" Target="../ink/ink4274.xml"/><Relationship Id="rId41" Type="http://schemas.openxmlformats.org/officeDocument/2006/relationships/image" Target="../media/image593.png"/><Relationship Id="rId54" Type="http://schemas.openxmlformats.org/officeDocument/2006/relationships/customXml" Target="../ink/ink4291.xml"/><Relationship Id="rId62" Type="http://schemas.openxmlformats.org/officeDocument/2006/relationships/customXml" Target="../ink/ink4295.xml"/><Relationship Id="rId70" Type="http://schemas.openxmlformats.org/officeDocument/2006/relationships/customXml" Target="../ink/ink4299.xml"/><Relationship Id="rId75" Type="http://schemas.openxmlformats.org/officeDocument/2006/relationships/image" Target="../media/image610.png"/><Relationship Id="rId83" Type="http://schemas.openxmlformats.org/officeDocument/2006/relationships/image" Target="../media/image525.png"/><Relationship Id="rId88" Type="http://schemas.openxmlformats.org/officeDocument/2006/relationships/image" Target="../media/image615.png"/><Relationship Id="rId91" Type="http://schemas.openxmlformats.org/officeDocument/2006/relationships/customXml" Target="../ink/ink4310.xml"/><Relationship Id="rId96" Type="http://schemas.openxmlformats.org/officeDocument/2006/relationships/image" Target="../media/image61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267.xml"/><Relationship Id="rId15" Type="http://schemas.openxmlformats.org/officeDocument/2006/relationships/image" Target="../media/image579.png"/><Relationship Id="rId23" Type="http://schemas.openxmlformats.org/officeDocument/2006/relationships/image" Target="../media/image583.png"/><Relationship Id="rId28" Type="http://schemas.openxmlformats.org/officeDocument/2006/relationships/customXml" Target="../ink/ink4278.xml"/><Relationship Id="rId36" Type="http://schemas.openxmlformats.org/officeDocument/2006/relationships/customXml" Target="../ink/ink4282.xml"/><Relationship Id="rId49" Type="http://schemas.openxmlformats.org/officeDocument/2006/relationships/image" Target="../media/image597.png"/><Relationship Id="rId57" Type="http://schemas.openxmlformats.org/officeDocument/2006/relationships/image" Target="../media/image601.png"/><Relationship Id="rId10" Type="http://schemas.openxmlformats.org/officeDocument/2006/relationships/customXml" Target="../ink/ink4269.xml"/><Relationship Id="rId31" Type="http://schemas.openxmlformats.org/officeDocument/2006/relationships/image" Target="../media/image587.png"/><Relationship Id="rId44" Type="http://schemas.openxmlformats.org/officeDocument/2006/relationships/customXml" Target="../ink/ink4286.xml"/><Relationship Id="rId52" Type="http://schemas.openxmlformats.org/officeDocument/2006/relationships/customXml" Target="../ink/ink4290.xml"/><Relationship Id="rId60" Type="http://schemas.openxmlformats.org/officeDocument/2006/relationships/customXml" Target="../ink/ink4294.xml"/><Relationship Id="rId65" Type="http://schemas.openxmlformats.org/officeDocument/2006/relationships/image" Target="../media/image605.png"/><Relationship Id="rId73" Type="http://schemas.openxmlformats.org/officeDocument/2006/relationships/image" Target="../media/image609.png"/><Relationship Id="rId78" Type="http://schemas.openxmlformats.org/officeDocument/2006/relationships/customXml" Target="../ink/ink4303.xml"/><Relationship Id="rId81" Type="http://schemas.openxmlformats.org/officeDocument/2006/relationships/image" Target="../media/image613.png"/><Relationship Id="rId86" Type="http://schemas.openxmlformats.org/officeDocument/2006/relationships/image" Target="../media/image614.png"/><Relationship Id="rId94" Type="http://schemas.openxmlformats.org/officeDocument/2006/relationships/image" Target="../media/image617.png"/><Relationship Id="rId99" Type="http://schemas.openxmlformats.org/officeDocument/2006/relationships/customXml" Target="../ink/ink4314.xml"/><Relationship Id="rId101" Type="http://schemas.openxmlformats.org/officeDocument/2006/relationships/image" Target="../media/image620.png"/><Relationship Id="rId4" Type="http://schemas.openxmlformats.org/officeDocument/2006/relationships/customXml" Target="../ink/ink4266.xml"/><Relationship Id="rId9" Type="http://schemas.openxmlformats.org/officeDocument/2006/relationships/image" Target="../media/image576.png"/><Relationship Id="rId13" Type="http://schemas.openxmlformats.org/officeDocument/2006/relationships/image" Target="../media/image578.png"/><Relationship Id="rId18" Type="http://schemas.openxmlformats.org/officeDocument/2006/relationships/customXml" Target="../ink/ink4273.xml"/><Relationship Id="rId39" Type="http://schemas.openxmlformats.org/officeDocument/2006/relationships/image" Target="../media/image592.png"/><Relationship Id="rId34" Type="http://schemas.openxmlformats.org/officeDocument/2006/relationships/customXml" Target="../ink/ink4281.xml"/><Relationship Id="rId50" Type="http://schemas.openxmlformats.org/officeDocument/2006/relationships/customXml" Target="../ink/ink4289.xml"/><Relationship Id="rId55" Type="http://schemas.openxmlformats.org/officeDocument/2006/relationships/image" Target="../media/image600.png"/><Relationship Id="rId76" Type="http://schemas.openxmlformats.org/officeDocument/2006/relationships/customXml" Target="../ink/ink4302.xml"/><Relationship Id="rId97" Type="http://schemas.openxmlformats.org/officeDocument/2006/relationships/customXml" Target="../ink/ink4313.xml"/><Relationship Id="rId104" Type="http://schemas.openxmlformats.org/officeDocument/2006/relationships/customXml" Target="../ink/ink4317.xml"/><Relationship Id="rId7" Type="http://schemas.openxmlformats.org/officeDocument/2006/relationships/image" Target="../media/image575.png"/><Relationship Id="rId71" Type="http://schemas.openxmlformats.org/officeDocument/2006/relationships/image" Target="../media/image608.png"/><Relationship Id="rId92" Type="http://schemas.openxmlformats.org/officeDocument/2006/relationships/image" Target="../media/image5310.png"/><Relationship Id="rId2" Type="http://schemas.openxmlformats.org/officeDocument/2006/relationships/customXml" Target="../ink/ink4265.xml"/><Relationship Id="rId29" Type="http://schemas.openxmlformats.org/officeDocument/2006/relationships/image" Target="../media/image586.png"/><Relationship Id="rId24" Type="http://schemas.openxmlformats.org/officeDocument/2006/relationships/customXml" Target="../ink/ink4276.xml"/><Relationship Id="rId40" Type="http://schemas.openxmlformats.org/officeDocument/2006/relationships/customXml" Target="../ink/ink4284.xml"/><Relationship Id="rId45" Type="http://schemas.openxmlformats.org/officeDocument/2006/relationships/image" Target="../media/image595.png"/><Relationship Id="rId66" Type="http://schemas.openxmlformats.org/officeDocument/2006/relationships/customXml" Target="../ink/ink4297.xml"/><Relationship Id="rId87" Type="http://schemas.openxmlformats.org/officeDocument/2006/relationships/customXml" Target="../ink/ink4308.xml"/><Relationship Id="rId61" Type="http://schemas.openxmlformats.org/officeDocument/2006/relationships/image" Target="../media/image603.png"/><Relationship Id="rId82" Type="http://schemas.openxmlformats.org/officeDocument/2006/relationships/customXml" Target="../ink/ink4305.xml"/><Relationship Id="rId19" Type="http://schemas.openxmlformats.org/officeDocument/2006/relationships/image" Target="../media/image581.png"/><Relationship Id="rId14" Type="http://schemas.openxmlformats.org/officeDocument/2006/relationships/customXml" Target="../ink/ink4271.xml"/><Relationship Id="rId30" Type="http://schemas.openxmlformats.org/officeDocument/2006/relationships/customXml" Target="../ink/ink4279.xml"/><Relationship Id="rId35" Type="http://schemas.openxmlformats.org/officeDocument/2006/relationships/image" Target="../media/image590.png"/><Relationship Id="rId56" Type="http://schemas.openxmlformats.org/officeDocument/2006/relationships/customXml" Target="../ink/ink4292.xml"/><Relationship Id="rId77" Type="http://schemas.openxmlformats.org/officeDocument/2006/relationships/image" Target="../media/image611.png"/><Relationship Id="rId100" Type="http://schemas.openxmlformats.org/officeDocument/2006/relationships/customXml" Target="../ink/ink4315.xml"/><Relationship Id="rId105" Type="http://schemas.openxmlformats.org/officeDocument/2006/relationships/image" Target="../media/image622.png"/><Relationship Id="rId8" Type="http://schemas.openxmlformats.org/officeDocument/2006/relationships/customXml" Target="../ink/ink4268.xml"/><Relationship Id="rId51" Type="http://schemas.openxmlformats.org/officeDocument/2006/relationships/image" Target="../media/image598.png"/><Relationship Id="rId72" Type="http://schemas.openxmlformats.org/officeDocument/2006/relationships/customXml" Target="../ink/ink4300.xml"/><Relationship Id="rId93" Type="http://schemas.openxmlformats.org/officeDocument/2006/relationships/customXml" Target="../ink/ink4311.xml"/><Relationship Id="rId98" Type="http://schemas.openxmlformats.org/officeDocument/2006/relationships/image" Target="../media/image619.png"/><Relationship Id="rId3" Type="http://schemas.openxmlformats.org/officeDocument/2006/relationships/image" Target="../media/image573.png"/><Relationship Id="rId25" Type="http://schemas.openxmlformats.org/officeDocument/2006/relationships/image" Target="../media/image584.png"/><Relationship Id="rId46" Type="http://schemas.openxmlformats.org/officeDocument/2006/relationships/customXml" Target="../ink/ink4287.xml"/><Relationship Id="rId67" Type="http://schemas.openxmlformats.org/officeDocument/2006/relationships/image" Target="../media/image606.png"/></Relationships>
</file>

<file path=ppt/slides/_rels/slide9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330.xml"/><Relationship Id="rId21" Type="http://schemas.openxmlformats.org/officeDocument/2006/relationships/image" Target="../media/image582.png"/><Relationship Id="rId42" Type="http://schemas.openxmlformats.org/officeDocument/2006/relationships/customXml" Target="../ink/ink4338.xml"/><Relationship Id="rId47" Type="http://schemas.openxmlformats.org/officeDocument/2006/relationships/image" Target="../media/image596.png"/><Relationship Id="rId63" Type="http://schemas.openxmlformats.org/officeDocument/2006/relationships/image" Target="../media/image604.png"/><Relationship Id="rId68" Type="http://schemas.openxmlformats.org/officeDocument/2006/relationships/customXml" Target="../ink/ink4351.xml"/><Relationship Id="rId84" Type="http://schemas.openxmlformats.org/officeDocument/2006/relationships/customXml" Target="../ink/ink4359.xml"/><Relationship Id="rId89" Type="http://schemas.openxmlformats.org/officeDocument/2006/relationships/customXml" Target="../ink/ink4362.xml"/><Relationship Id="rId16" Type="http://schemas.openxmlformats.org/officeDocument/2006/relationships/customXml" Target="../ink/ink4325.xml"/><Relationship Id="rId107" Type="http://schemas.openxmlformats.org/officeDocument/2006/relationships/image" Target="../media/image623.png"/><Relationship Id="rId11" Type="http://schemas.openxmlformats.org/officeDocument/2006/relationships/image" Target="../media/image577.png"/><Relationship Id="rId32" Type="http://schemas.openxmlformats.org/officeDocument/2006/relationships/customXml" Target="../ink/ink4333.xml"/><Relationship Id="rId37" Type="http://schemas.openxmlformats.org/officeDocument/2006/relationships/image" Target="../media/image591.png"/><Relationship Id="rId53" Type="http://schemas.openxmlformats.org/officeDocument/2006/relationships/image" Target="../media/image599.png"/><Relationship Id="rId58" Type="http://schemas.openxmlformats.org/officeDocument/2006/relationships/customXml" Target="../ink/ink4346.xml"/><Relationship Id="rId74" Type="http://schemas.openxmlformats.org/officeDocument/2006/relationships/customXml" Target="../ink/ink4354.xml"/><Relationship Id="rId79" Type="http://schemas.openxmlformats.org/officeDocument/2006/relationships/image" Target="../media/image612.png"/><Relationship Id="rId102" Type="http://schemas.openxmlformats.org/officeDocument/2006/relationships/customXml" Target="../ink/ink4369.xml"/><Relationship Id="rId5" Type="http://schemas.openxmlformats.org/officeDocument/2006/relationships/image" Target="../media/image574.png"/><Relationship Id="rId90" Type="http://schemas.openxmlformats.org/officeDocument/2006/relationships/image" Target="../media/image616.png"/><Relationship Id="rId95" Type="http://schemas.openxmlformats.org/officeDocument/2006/relationships/customXml" Target="../ink/ink4365.xml"/><Relationship Id="rId22" Type="http://schemas.openxmlformats.org/officeDocument/2006/relationships/customXml" Target="../ink/ink4328.xml"/><Relationship Id="rId27" Type="http://schemas.openxmlformats.org/officeDocument/2006/relationships/image" Target="../media/image585.png"/><Relationship Id="rId43" Type="http://schemas.openxmlformats.org/officeDocument/2006/relationships/image" Target="../media/image594.png"/><Relationship Id="rId48" Type="http://schemas.openxmlformats.org/officeDocument/2006/relationships/customXml" Target="../ink/ink4341.xml"/><Relationship Id="rId64" Type="http://schemas.openxmlformats.org/officeDocument/2006/relationships/customXml" Target="../ink/ink4349.xml"/><Relationship Id="rId69" Type="http://schemas.openxmlformats.org/officeDocument/2006/relationships/image" Target="../media/image607.png"/><Relationship Id="rId80" Type="http://schemas.openxmlformats.org/officeDocument/2006/relationships/customXml" Target="../ink/ink4357.xml"/><Relationship Id="rId85" Type="http://schemas.openxmlformats.org/officeDocument/2006/relationships/customXml" Target="../ink/ink4360.xml"/><Relationship Id="rId12" Type="http://schemas.openxmlformats.org/officeDocument/2006/relationships/customXml" Target="../ink/ink4323.xml"/><Relationship Id="rId17" Type="http://schemas.openxmlformats.org/officeDocument/2006/relationships/image" Target="../media/image580.png"/><Relationship Id="rId33" Type="http://schemas.openxmlformats.org/officeDocument/2006/relationships/image" Target="../media/image589.png"/><Relationship Id="rId38" Type="http://schemas.openxmlformats.org/officeDocument/2006/relationships/customXml" Target="../ink/ink4336.xml"/><Relationship Id="rId59" Type="http://schemas.openxmlformats.org/officeDocument/2006/relationships/image" Target="../media/image602.png"/><Relationship Id="rId103" Type="http://schemas.openxmlformats.org/officeDocument/2006/relationships/image" Target="../media/image621.png"/><Relationship Id="rId108" Type="http://schemas.openxmlformats.org/officeDocument/2006/relationships/customXml" Target="../ink/ink4372.xml"/><Relationship Id="rId54" Type="http://schemas.openxmlformats.org/officeDocument/2006/relationships/customXml" Target="../ink/ink4344.xml"/><Relationship Id="rId70" Type="http://schemas.openxmlformats.org/officeDocument/2006/relationships/customXml" Target="../ink/ink4352.xml"/><Relationship Id="rId75" Type="http://schemas.openxmlformats.org/officeDocument/2006/relationships/image" Target="../media/image610.png"/><Relationship Id="rId91" Type="http://schemas.openxmlformats.org/officeDocument/2006/relationships/customXml" Target="../ink/ink4363.xml"/><Relationship Id="rId96" Type="http://schemas.openxmlformats.org/officeDocument/2006/relationships/image" Target="../media/image61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320.xml"/><Relationship Id="rId15" Type="http://schemas.openxmlformats.org/officeDocument/2006/relationships/image" Target="../media/image579.png"/><Relationship Id="rId23" Type="http://schemas.openxmlformats.org/officeDocument/2006/relationships/image" Target="../media/image583.png"/><Relationship Id="rId28" Type="http://schemas.openxmlformats.org/officeDocument/2006/relationships/customXml" Target="../ink/ink4331.xml"/><Relationship Id="rId36" Type="http://schemas.openxmlformats.org/officeDocument/2006/relationships/customXml" Target="../ink/ink4335.xml"/><Relationship Id="rId49" Type="http://schemas.openxmlformats.org/officeDocument/2006/relationships/image" Target="../media/image597.png"/><Relationship Id="rId57" Type="http://schemas.openxmlformats.org/officeDocument/2006/relationships/image" Target="../media/image601.png"/><Relationship Id="rId106" Type="http://schemas.openxmlformats.org/officeDocument/2006/relationships/customXml" Target="../ink/ink4371.xml"/><Relationship Id="rId10" Type="http://schemas.openxmlformats.org/officeDocument/2006/relationships/customXml" Target="../ink/ink4322.xml"/><Relationship Id="rId31" Type="http://schemas.openxmlformats.org/officeDocument/2006/relationships/image" Target="../media/image587.png"/><Relationship Id="rId44" Type="http://schemas.openxmlformats.org/officeDocument/2006/relationships/customXml" Target="../ink/ink4339.xml"/><Relationship Id="rId52" Type="http://schemas.openxmlformats.org/officeDocument/2006/relationships/customXml" Target="../ink/ink4343.xml"/><Relationship Id="rId60" Type="http://schemas.openxmlformats.org/officeDocument/2006/relationships/customXml" Target="../ink/ink4347.xml"/><Relationship Id="rId65" Type="http://schemas.openxmlformats.org/officeDocument/2006/relationships/image" Target="../media/image605.png"/><Relationship Id="rId73" Type="http://schemas.openxmlformats.org/officeDocument/2006/relationships/image" Target="../media/image609.png"/><Relationship Id="rId78" Type="http://schemas.openxmlformats.org/officeDocument/2006/relationships/customXml" Target="../ink/ink4356.xml"/><Relationship Id="rId81" Type="http://schemas.openxmlformats.org/officeDocument/2006/relationships/image" Target="../media/image613.png"/><Relationship Id="rId86" Type="http://schemas.openxmlformats.org/officeDocument/2006/relationships/image" Target="../media/image614.png"/><Relationship Id="rId94" Type="http://schemas.openxmlformats.org/officeDocument/2006/relationships/image" Target="../media/image617.png"/><Relationship Id="rId99" Type="http://schemas.openxmlformats.org/officeDocument/2006/relationships/customXml" Target="../ink/ink4367.xml"/><Relationship Id="rId101" Type="http://schemas.openxmlformats.org/officeDocument/2006/relationships/image" Target="../media/image620.png"/><Relationship Id="rId4" Type="http://schemas.openxmlformats.org/officeDocument/2006/relationships/customXml" Target="../ink/ink4319.xml"/><Relationship Id="rId9" Type="http://schemas.openxmlformats.org/officeDocument/2006/relationships/image" Target="../media/image576.png"/><Relationship Id="rId13" Type="http://schemas.openxmlformats.org/officeDocument/2006/relationships/image" Target="../media/image578.png"/><Relationship Id="rId18" Type="http://schemas.openxmlformats.org/officeDocument/2006/relationships/customXml" Target="../ink/ink4326.xml"/><Relationship Id="rId39" Type="http://schemas.openxmlformats.org/officeDocument/2006/relationships/image" Target="../media/image592.png"/><Relationship Id="rId109" Type="http://schemas.openxmlformats.org/officeDocument/2006/relationships/image" Target="../media/image624.png"/><Relationship Id="rId34" Type="http://schemas.openxmlformats.org/officeDocument/2006/relationships/customXml" Target="../ink/ink4334.xml"/><Relationship Id="rId50" Type="http://schemas.openxmlformats.org/officeDocument/2006/relationships/customXml" Target="../ink/ink4342.xml"/><Relationship Id="rId55" Type="http://schemas.openxmlformats.org/officeDocument/2006/relationships/image" Target="../media/image600.png"/><Relationship Id="rId76" Type="http://schemas.openxmlformats.org/officeDocument/2006/relationships/customXml" Target="../ink/ink4355.xml"/><Relationship Id="rId97" Type="http://schemas.openxmlformats.org/officeDocument/2006/relationships/customXml" Target="../ink/ink4366.xml"/><Relationship Id="rId104" Type="http://schemas.openxmlformats.org/officeDocument/2006/relationships/customXml" Target="../ink/ink4370.xml"/><Relationship Id="rId7" Type="http://schemas.openxmlformats.org/officeDocument/2006/relationships/image" Target="../media/image575.png"/><Relationship Id="rId71" Type="http://schemas.openxmlformats.org/officeDocument/2006/relationships/image" Target="../media/image608.png"/><Relationship Id="rId92" Type="http://schemas.openxmlformats.org/officeDocument/2006/relationships/image" Target="../media/image5310.png"/><Relationship Id="rId2" Type="http://schemas.openxmlformats.org/officeDocument/2006/relationships/customXml" Target="../ink/ink4318.xml"/><Relationship Id="rId29" Type="http://schemas.openxmlformats.org/officeDocument/2006/relationships/image" Target="../media/image586.png"/><Relationship Id="rId24" Type="http://schemas.openxmlformats.org/officeDocument/2006/relationships/customXml" Target="../ink/ink4329.xml"/><Relationship Id="rId40" Type="http://schemas.openxmlformats.org/officeDocument/2006/relationships/customXml" Target="../ink/ink4337.xml"/><Relationship Id="rId45" Type="http://schemas.openxmlformats.org/officeDocument/2006/relationships/image" Target="../media/image595.png"/><Relationship Id="rId66" Type="http://schemas.openxmlformats.org/officeDocument/2006/relationships/customXml" Target="../ink/ink4350.xml"/><Relationship Id="rId87" Type="http://schemas.openxmlformats.org/officeDocument/2006/relationships/customXml" Target="../ink/ink4361.xml"/><Relationship Id="rId61" Type="http://schemas.openxmlformats.org/officeDocument/2006/relationships/image" Target="../media/image603.png"/><Relationship Id="rId82" Type="http://schemas.openxmlformats.org/officeDocument/2006/relationships/customXml" Target="../ink/ink4358.xml"/><Relationship Id="rId19" Type="http://schemas.openxmlformats.org/officeDocument/2006/relationships/image" Target="../media/image581.png"/><Relationship Id="rId14" Type="http://schemas.openxmlformats.org/officeDocument/2006/relationships/customXml" Target="../ink/ink4324.xml"/><Relationship Id="rId30" Type="http://schemas.openxmlformats.org/officeDocument/2006/relationships/customXml" Target="../ink/ink4332.xml"/><Relationship Id="rId35" Type="http://schemas.openxmlformats.org/officeDocument/2006/relationships/image" Target="../media/image590.png"/><Relationship Id="rId56" Type="http://schemas.openxmlformats.org/officeDocument/2006/relationships/customXml" Target="../ink/ink4345.xml"/><Relationship Id="rId77" Type="http://schemas.openxmlformats.org/officeDocument/2006/relationships/image" Target="../media/image611.png"/><Relationship Id="rId100" Type="http://schemas.openxmlformats.org/officeDocument/2006/relationships/customXml" Target="../ink/ink4368.xml"/><Relationship Id="rId105" Type="http://schemas.openxmlformats.org/officeDocument/2006/relationships/image" Target="../media/image622.png"/><Relationship Id="rId8" Type="http://schemas.openxmlformats.org/officeDocument/2006/relationships/customXml" Target="../ink/ink4321.xml"/><Relationship Id="rId51" Type="http://schemas.openxmlformats.org/officeDocument/2006/relationships/image" Target="../media/image598.png"/><Relationship Id="rId72" Type="http://schemas.openxmlformats.org/officeDocument/2006/relationships/customXml" Target="../ink/ink4353.xml"/><Relationship Id="rId93" Type="http://schemas.openxmlformats.org/officeDocument/2006/relationships/customXml" Target="../ink/ink4364.xml"/><Relationship Id="rId98" Type="http://schemas.openxmlformats.org/officeDocument/2006/relationships/image" Target="../media/image619.png"/><Relationship Id="rId3" Type="http://schemas.openxmlformats.org/officeDocument/2006/relationships/image" Target="../media/image573.png"/><Relationship Id="rId25" Type="http://schemas.openxmlformats.org/officeDocument/2006/relationships/image" Target="../media/image584.png"/><Relationship Id="rId46" Type="http://schemas.openxmlformats.org/officeDocument/2006/relationships/customXml" Target="../ink/ink4340.xml"/><Relationship Id="rId67" Type="http://schemas.openxmlformats.org/officeDocument/2006/relationships/image" Target="../media/image606.png"/><Relationship Id="rId20" Type="http://schemas.openxmlformats.org/officeDocument/2006/relationships/customXml" Target="../ink/ink4327.xml"/><Relationship Id="rId41" Type="http://schemas.openxmlformats.org/officeDocument/2006/relationships/image" Target="../media/image593.png"/><Relationship Id="rId62" Type="http://schemas.openxmlformats.org/officeDocument/2006/relationships/customXml" Target="../ink/ink4348.xml"/><Relationship Id="rId83" Type="http://schemas.openxmlformats.org/officeDocument/2006/relationships/image" Target="../media/image525.png"/><Relationship Id="rId88" Type="http://schemas.openxmlformats.org/officeDocument/2006/relationships/image" Target="../media/image615.png"/></Relationships>
</file>

<file path=ppt/slides/_rels/slide9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385.xml"/><Relationship Id="rId117" Type="http://schemas.openxmlformats.org/officeDocument/2006/relationships/image" Target="../media/image628.png"/><Relationship Id="rId21" Type="http://schemas.openxmlformats.org/officeDocument/2006/relationships/image" Target="../media/image582.png"/><Relationship Id="rId42" Type="http://schemas.openxmlformats.org/officeDocument/2006/relationships/customXml" Target="../ink/ink4393.xml"/><Relationship Id="rId47" Type="http://schemas.openxmlformats.org/officeDocument/2006/relationships/image" Target="../media/image596.png"/><Relationship Id="rId63" Type="http://schemas.openxmlformats.org/officeDocument/2006/relationships/image" Target="../media/image604.png"/><Relationship Id="rId68" Type="http://schemas.openxmlformats.org/officeDocument/2006/relationships/customXml" Target="../ink/ink4406.xml"/><Relationship Id="rId84" Type="http://schemas.openxmlformats.org/officeDocument/2006/relationships/customXml" Target="../ink/ink4414.xml"/><Relationship Id="rId89" Type="http://schemas.openxmlformats.org/officeDocument/2006/relationships/customXml" Target="../ink/ink4417.xml"/><Relationship Id="rId112" Type="http://schemas.openxmlformats.org/officeDocument/2006/relationships/customXml" Target="../ink/ink4429.xml"/><Relationship Id="rId16" Type="http://schemas.openxmlformats.org/officeDocument/2006/relationships/customXml" Target="../ink/ink4380.xml"/><Relationship Id="rId107" Type="http://schemas.openxmlformats.org/officeDocument/2006/relationships/image" Target="../media/image623.png"/><Relationship Id="rId11" Type="http://schemas.openxmlformats.org/officeDocument/2006/relationships/image" Target="../media/image577.png"/><Relationship Id="rId32" Type="http://schemas.openxmlformats.org/officeDocument/2006/relationships/customXml" Target="../ink/ink4388.xml"/><Relationship Id="rId37" Type="http://schemas.openxmlformats.org/officeDocument/2006/relationships/image" Target="../media/image591.png"/><Relationship Id="rId53" Type="http://schemas.openxmlformats.org/officeDocument/2006/relationships/image" Target="../media/image599.png"/><Relationship Id="rId58" Type="http://schemas.openxmlformats.org/officeDocument/2006/relationships/customXml" Target="../ink/ink4401.xml"/><Relationship Id="rId74" Type="http://schemas.openxmlformats.org/officeDocument/2006/relationships/customXml" Target="../ink/ink4409.xml"/><Relationship Id="rId79" Type="http://schemas.openxmlformats.org/officeDocument/2006/relationships/image" Target="../media/image612.png"/><Relationship Id="rId102" Type="http://schemas.openxmlformats.org/officeDocument/2006/relationships/customXml" Target="../ink/ink4424.xml"/><Relationship Id="rId5" Type="http://schemas.openxmlformats.org/officeDocument/2006/relationships/image" Target="../media/image574.png"/><Relationship Id="rId90" Type="http://schemas.openxmlformats.org/officeDocument/2006/relationships/image" Target="../media/image616.png"/><Relationship Id="rId95" Type="http://schemas.openxmlformats.org/officeDocument/2006/relationships/customXml" Target="../ink/ink4420.xml"/><Relationship Id="rId22" Type="http://schemas.openxmlformats.org/officeDocument/2006/relationships/customXml" Target="../ink/ink4383.xml"/><Relationship Id="rId27" Type="http://schemas.openxmlformats.org/officeDocument/2006/relationships/image" Target="../media/image585.png"/><Relationship Id="rId43" Type="http://schemas.openxmlformats.org/officeDocument/2006/relationships/image" Target="../media/image594.png"/><Relationship Id="rId48" Type="http://schemas.openxmlformats.org/officeDocument/2006/relationships/customXml" Target="../ink/ink4396.xml"/><Relationship Id="rId64" Type="http://schemas.openxmlformats.org/officeDocument/2006/relationships/customXml" Target="../ink/ink4404.xml"/><Relationship Id="rId69" Type="http://schemas.openxmlformats.org/officeDocument/2006/relationships/image" Target="../media/image607.png"/><Relationship Id="rId113" Type="http://schemas.openxmlformats.org/officeDocument/2006/relationships/image" Target="../media/image626.png"/><Relationship Id="rId118" Type="http://schemas.openxmlformats.org/officeDocument/2006/relationships/customXml" Target="../ink/ink4432.xml"/><Relationship Id="rId80" Type="http://schemas.openxmlformats.org/officeDocument/2006/relationships/customXml" Target="../ink/ink4412.xml"/><Relationship Id="rId85" Type="http://schemas.openxmlformats.org/officeDocument/2006/relationships/customXml" Target="../ink/ink4415.xml"/><Relationship Id="rId12" Type="http://schemas.openxmlformats.org/officeDocument/2006/relationships/customXml" Target="../ink/ink4378.xml"/><Relationship Id="rId17" Type="http://schemas.openxmlformats.org/officeDocument/2006/relationships/image" Target="../media/image580.png"/><Relationship Id="rId33" Type="http://schemas.openxmlformats.org/officeDocument/2006/relationships/image" Target="../media/image589.png"/><Relationship Id="rId38" Type="http://schemas.openxmlformats.org/officeDocument/2006/relationships/customXml" Target="../ink/ink4391.xml"/><Relationship Id="rId59" Type="http://schemas.openxmlformats.org/officeDocument/2006/relationships/image" Target="../media/image602.png"/><Relationship Id="rId103" Type="http://schemas.openxmlformats.org/officeDocument/2006/relationships/image" Target="../media/image621.png"/><Relationship Id="rId108" Type="http://schemas.openxmlformats.org/officeDocument/2006/relationships/customXml" Target="../ink/ink4427.xml"/><Relationship Id="rId54" Type="http://schemas.openxmlformats.org/officeDocument/2006/relationships/customXml" Target="../ink/ink4399.xml"/><Relationship Id="rId70" Type="http://schemas.openxmlformats.org/officeDocument/2006/relationships/customXml" Target="../ink/ink4407.xml"/><Relationship Id="rId75" Type="http://schemas.openxmlformats.org/officeDocument/2006/relationships/image" Target="../media/image610.png"/><Relationship Id="rId91" Type="http://schemas.openxmlformats.org/officeDocument/2006/relationships/customXml" Target="../ink/ink4418.xml"/><Relationship Id="rId96" Type="http://schemas.openxmlformats.org/officeDocument/2006/relationships/image" Target="../media/image61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375.xml"/><Relationship Id="rId23" Type="http://schemas.openxmlformats.org/officeDocument/2006/relationships/image" Target="../media/image583.png"/><Relationship Id="rId28" Type="http://schemas.openxmlformats.org/officeDocument/2006/relationships/customXml" Target="../ink/ink4386.xml"/><Relationship Id="rId49" Type="http://schemas.openxmlformats.org/officeDocument/2006/relationships/image" Target="../media/image597.png"/><Relationship Id="rId114" Type="http://schemas.openxmlformats.org/officeDocument/2006/relationships/customXml" Target="../ink/ink4430.xml"/><Relationship Id="rId119" Type="http://schemas.openxmlformats.org/officeDocument/2006/relationships/image" Target="../media/image629.png"/><Relationship Id="rId44" Type="http://schemas.openxmlformats.org/officeDocument/2006/relationships/customXml" Target="../ink/ink4394.xml"/><Relationship Id="rId60" Type="http://schemas.openxmlformats.org/officeDocument/2006/relationships/customXml" Target="../ink/ink4402.xml"/><Relationship Id="rId65" Type="http://schemas.openxmlformats.org/officeDocument/2006/relationships/image" Target="../media/image605.png"/><Relationship Id="rId81" Type="http://schemas.openxmlformats.org/officeDocument/2006/relationships/image" Target="../media/image613.png"/><Relationship Id="rId86" Type="http://schemas.openxmlformats.org/officeDocument/2006/relationships/image" Target="../media/image614.png"/><Relationship Id="rId4" Type="http://schemas.openxmlformats.org/officeDocument/2006/relationships/customXml" Target="../ink/ink4374.xml"/><Relationship Id="rId9" Type="http://schemas.openxmlformats.org/officeDocument/2006/relationships/image" Target="../media/image576.png"/><Relationship Id="rId13" Type="http://schemas.openxmlformats.org/officeDocument/2006/relationships/image" Target="../media/image578.png"/><Relationship Id="rId18" Type="http://schemas.openxmlformats.org/officeDocument/2006/relationships/customXml" Target="../ink/ink4381.xml"/><Relationship Id="rId39" Type="http://schemas.openxmlformats.org/officeDocument/2006/relationships/image" Target="../media/image592.png"/><Relationship Id="rId109" Type="http://schemas.openxmlformats.org/officeDocument/2006/relationships/image" Target="../media/image624.png"/><Relationship Id="rId34" Type="http://schemas.openxmlformats.org/officeDocument/2006/relationships/customXml" Target="../ink/ink4389.xml"/><Relationship Id="rId50" Type="http://schemas.openxmlformats.org/officeDocument/2006/relationships/customXml" Target="../ink/ink4397.xml"/><Relationship Id="rId55" Type="http://schemas.openxmlformats.org/officeDocument/2006/relationships/image" Target="../media/image600.png"/><Relationship Id="rId76" Type="http://schemas.openxmlformats.org/officeDocument/2006/relationships/customXml" Target="../ink/ink4410.xml"/><Relationship Id="rId97" Type="http://schemas.openxmlformats.org/officeDocument/2006/relationships/customXml" Target="../ink/ink4421.xml"/><Relationship Id="rId104" Type="http://schemas.openxmlformats.org/officeDocument/2006/relationships/customXml" Target="../ink/ink4425.xml"/><Relationship Id="rId120" Type="http://schemas.openxmlformats.org/officeDocument/2006/relationships/customXml" Target="../ink/ink4433.xml"/><Relationship Id="rId7" Type="http://schemas.openxmlformats.org/officeDocument/2006/relationships/image" Target="../media/image575.png"/><Relationship Id="rId71" Type="http://schemas.openxmlformats.org/officeDocument/2006/relationships/image" Target="../media/image608.png"/><Relationship Id="rId92" Type="http://schemas.openxmlformats.org/officeDocument/2006/relationships/image" Target="../media/image5310.png"/><Relationship Id="rId2" Type="http://schemas.openxmlformats.org/officeDocument/2006/relationships/customXml" Target="../ink/ink4373.xml"/><Relationship Id="rId29" Type="http://schemas.openxmlformats.org/officeDocument/2006/relationships/image" Target="../media/image586.png"/><Relationship Id="rId24" Type="http://schemas.openxmlformats.org/officeDocument/2006/relationships/customXml" Target="../ink/ink4384.xml"/><Relationship Id="rId40" Type="http://schemas.openxmlformats.org/officeDocument/2006/relationships/customXml" Target="../ink/ink4392.xml"/><Relationship Id="rId45" Type="http://schemas.openxmlformats.org/officeDocument/2006/relationships/image" Target="../media/image595.png"/><Relationship Id="rId66" Type="http://schemas.openxmlformats.org/officeDocument/2006/relationships/customXml" Target="../ink/ink4405.xml"/><Relationship Id="rId87" Type="http://schemas.openxmlformats.org/officeDocument/2006/relationships/customXml" Target="../ink/ink4416.xml"/><Relationship Id="rId110" Type="http://schemas.openxmlformats.org/officeDocument/2006/relationships/customXml" Target="../ink/ink4428.xml"/><Relationship Id="rId115" Type="http://schemas.openxmlformats.org/officeDocument/2006/relationships/image" Target="../media/image627.png"/><Relationship Id="rId61" Type="http://schemas.openxmlformats.org/officeDocument/2006/relationships/image" Target="../media/image603.png"/><Relationship Id="rId82" Type="http://schemas.openxmlformats.org/officeDocument/2006/relationships/customXml" Target="../ink/ink4413.xml"/><Relationship Id="rId19" Type="http://schemas.openxmlformats.org/officeDocument/2006/relationships/image" Target="../media/image581.png"/><Relationship Id="rId14" Type="http://schemas.openxmlformats.org/officeDocument/2006/relationships/customXml" Target="../ink/ink4379.xml"/><Relationship Id="rId30" Type="http://schemas.openxmlformats.org/officeDocument/2006/relationships/customXml" Target="../ink/ink4387.xml"/><Relationship Id="rId35" Type="http://schemas.openxmlformats.org/officeDocument/2006/relationships/image" Target="../media/image590.png"/><Relationship Id="rId56" Type="http://schemas.openxmlformats.org/officeDocument/2006/relationships/customXml" Target="../ink/ink4400.xml"/><Relationship Id="rId77" Type="http://schemas.openxmlformats.org/officeDocument/2006/relationships/image" Target="../media/image611.png"/><Relationship Id="rId100" Type="http://schemas.openxmlformats.org/officeDocument/2006/relationships/customXml" Target="../ink/ink4423.xml"/><Relationship Id="rId105" Type="http://schemas.openxmlformats.org/officeDocument/2006/relationships/image" Target="../media/image622.png"/><Relationship Id="rId8" Type="http://schemas.openxmlformats.org/officeDocument/2006/relationships/customXml" Target="../ink/ink4376.xml"/><Relationship Id="rId51" Type="http://schemas.openxmlformats.org/officeDocument/2006/relationships/image" Target="../media/image598.png"/><Relationship Id="rId72" Type="http://schemas.openxmlformats.org/officeDocument/2006/relationships/customXml" Target="../ink/ink4408.xml"/><Relationship Id="rId93" Type="http://schemas.openxmlformats.org/officeDocument/2006/relationships/customXml" Target="../ink/ink4419.xml"/><Relationship Id="rId98" Type="http://schemas.openxmlformats.org/officeDocument/2006/relationships/image" Target="../media/image619.png"/><Relationship Id="rId121" Type="http://schemas.openxmlformats.org/officeDocument/2006/relationships/image" Target="../media/image630.png"/><Relationship Id="rId3" Type="http://schemas.openxmlformats.org/officeDocument/2006/relationships/image" Target="../media/image573.png"/><Relationship Id="rId25" Type="http://schemas.openxmlformats.org/officeDocument/2006/relationships/image" Target="../media/image584.png"/><Relationship Id="rId46" Type="http://schemas.openxmlformats.org/officeDocument/2006/relationships/customXml" Target="../ink/ink4395.xml"/><Relationship Id="rId67" Type="http://schemas.openxmlformats.org/officeDocument/2006/relationships/image" Target="../media/image606.png"/><Relationship Id="rId116" Type="http://schemas.openxmlformats.org/officeDocument/2006/relationships/customXml" Target="../ink/ink4431.xml"/><Relationship Id="rId20" Type="http://schemas.openxmlformats.org/officeDocument/2006/relationships/customXml" Target="../ink/ink4382.xml"/><Relationship Id="rId41" Type="http://schemas.openxmlformats.org/officeDocument/2006/relationships/image" Target="../media/image593.png"/><Relationship Id="rId62" Type="http://schemas.openxmlformats.org/officeDocument/2006/relationships/customXml" Target="../ink/ink4403.xml"/><Relationship Id="rId83" Type="http://schemas.openxmlformats.org/officeDocument/2006/relationships/image" Target="../media/image525.png"/><Relationship Id="rId88" Type="http://schemas.openxmlformats.org/officeDocument/2006/relationships/image" Target="../media/image615.png"/><Relationship Id="rId111" Type="http://schemas.openxmlformats.org/officeDocument/2006/relationships/image" Target="../media/image625.png"/><Relationship Id="rId15" Type="http://schemas.openxmlformats.org/officeDocument/2006/relationships/image" Target="../media/image579.png"/><Relationship Id="rId36" Type="http://schemas.openxmlformats.org/officeDocument/2006/relationships/customXml" Target="../ink/ink4390.xml"/><Relationship Id="rId57" Type="http://schemas.openxmlformats.org/officeDocument/2006/relationships/image" Target="../media/image601.png"/><Relationship Id="rId106" Type="http://schemas.openxmlformats.org/officeDocument/2006/relationships/customXml" Target="../ink/ink4426.xml"/><Relationship Id="rId10" Type="http://schemas.openxmlformats.org/officeDocument/2006/relationships/customXml" Target="../ink/ink4377.xml"/><Relationship Id="rId31" Type="http://schemas.openxmlformats.org/officeDocument/2006/relationships/image" Target="../media/image587.png"/><Relationship Id="rId52" Type="http://schemas.openxmlformats.org/officeDocument/2006/relationships/customXml" Target="../ink/ink4398.xml"/><Relationship Id="rId73" Type="http://schemas.openxmlformats.org/officeDocument/2006/relationships/image" Target="../media/image609.png"/><Relationship Id="rId78" Type="http://schemas.openxmlformats.org/officeDocument/2006/relationships/customXml" Target="../ink/ink4411.xml"/><Relationship Id="rId94" Type="http://schemas.openxmlformats.org/officeDocument/2006/relationships/image" Target="../media/image617.png"/><Relationship Id="rId99" Type="http://schemas.openxmlformats.org/officeDocument/2006/relationships/customXml" Target="../ink/ink4422.xml"/><Relationship Id="rId101" Type="http://schemas.openxmlformats.org/officeDocument/2006/relationships/image" Target="../media/image620.png"/></Relationships>
</file>

<file path=ppt/slides/_rels/slide9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28.png"/><Relationship Id="rId21" Type="http://schemas.openxmlformats.org/officeDocument/2006/relationships/image" Target="../media/image582.png"/><Relationship Id="rId42" Type="http://schemas.openxmlformats.org/officeDocument/2006/relationships/customXml" Target="../ink/ink4454.xml"/><Relationship Id="rId63" Type="http://schemas.openxmlformats.org/officeDocument/2006/relationships/image" Target="../media/image604.png"/><Relationship Id="rId84" Type="http://schemas.openxmlformats.org/officeDocument/2006/relationships/customXml" Target="../ink/ink4475.xml"/><Relationship Id="rId16" Type="http://schemas.openxmlformats.org/officeDocument/2006/relationships/customXml" Target="../ink/ink4441.xml"/><Relationship Id="rId107" Type="http://schemas.openxmlformats.org/officeDocument/2006/relationships/image" Target="../media/image623.png"/><Relationship Id="rId11" Type="http://schemas.openxmlformats.org/officeDocument/2006/relationships/image" Target="../media/image577.png"/><Relationship Id="rId32" Type="http://schemas.openxmlformats.org/officeDocument/2006/relationships/customXml" Target="../ink/ink4449.xml"/><Relationship Id="rId37" Type="http://schemas.openxmlformats.org/officeDocument/2006/relationships/image" Target="../media/image591.png"/><Relationship Id="rId53" Type="http://schemas.openxmlformats.org/officeDocument/2006/relationships/image" Target="../media/image599.png"/><Relationship Id="rId58" Type="http://schemas.openxmlformats.org/officeDocument/2006/relationships/customXml" Target="../ink/ink4462.xml"/><Relationship Id="rId74" Type="http://schemas.openxmlformats.org/officeDocument/2006/relationships/customXml" Target="../ink/ink4470.xml"/><Relationship Id="rId79" Type="http://schemas.openxmlformats.org/officeDocument/2006/relationships/image" Target="../media/image612.png"/><Relationship Id="rId102" Type="http://schemas.openxmlformats.org/officeDocument/2006/relationships/customXml" Target="../ink/ink4485.xml"/><Relationship Id="rId123" Type="http://schemas.openxmlformats.org/officeDocument/2006/relationships/image" Target="../media/image631.png"/><Relationship Id="rId128" Type="http://schemas.openxmlformats.org/officeDocument/2006/relationships/customXml" Target="../ink/ink4498.xml"/><Relationship Id="rId5" Type="http://schemas.openxmlformats.org/officeDocument/2006/relationships/image" Target="../media/image574.png"/><Relationship Id="rId90" Type="http://schemas.openxmlformats.org/officeDocument/2006/relationships/image" Target="../media/image616.png"/><Relationship Id="rId95" Type="http://schemas.openxmlformats.org/officeDocument/2006/relationships/customXml" Target="../ink/ink4481.xml"/><Relationship Id="rId22" Type="http://schemas.openxmlformats.org/officeDocument/2006/relationships/customXml" Target="../ink/ink4444.xml"/><Relationship Id="rId27" Type="http://schemas.openxmlformats.org/officeDocument/2006/relationships/image" Target="../media/image585.png"/><Relationship Id="rId43" Type="http://schemas.openxmlformats.org/officeDocument/2006/relationships/image" Target="../media/image594.png"/><Relationship Id="rId48" Type="http://schemas.openxmlformats.org/officeDocument/2006/relationships/customXml" Target="../ink/ink4457.xml"/><Relationship Id="rId64" Type="http://schemas.openxmlformats.org/officeDocument/2006/relationships/customXml" Target="../ink/ink4465.xml"/><Relationship Id="rId69" Type="http://schemas.openxmlformats.org/officeDocument/2006/relationships/image" Target="../media/image607.png"/><Relationship Id="rId113" Type="http://schemas.openxmlformats.org/officeDocument/2006/relationships/image" Target="../media/image626.png"/><Relationship Id="rId118" Type="http://schemas.openxmlformats.org/officeDocument/2006/relationships/customXml" Target="../ink/ink4493.xml"/><Relationship Id="rId134" Type="http://schemas.openxmlformats.org/officeDocument/2006/relationships/customXml" Target="../ink/ink4501.xml"/><Relationship Id="rId80" Type="http://schemas.openxmlformats.org/officeDocument/2006/relationships/customXml" Target="../ink/ink4473.xml"/><Relationship Id="rId85" Type="http://schemas.openxmlformats.org/officeDocument/2006/relationships/customXml" Target="../ink/ink4476.xml"/><Relationship Id="rId12" Type="http://schemas.openxmlformats.org/officeDocument/2006/relationships/customXml" Target="../ink/ink4439.xml"/><Relationship Id="rId17" Type="http://schemas.openxmlformats.org/officeDocument/2006/relationships/image" Target="../media/image580.png"/><Relationship Id="rId33" Type="http://schemas.openxmlformats.org/officeDocument/2006/relationships/image" Target="../media/image589.png"/><Relationship Id="rId38" Type="http://schemas.openxmlformats.org/officeDocument/2006/relationships/customXml" Target="../ink/ink4452.xml"/><Relationship Id="rId59" Type="http://schemas.openxmlformats.org/officeDocument/2006/relationships/image" Target="../media/image602.png"/><Relationship Id="rId103" Type="http://schemas.openxmlformats.org/officeDocument/2006/relationships/image" Target="../media/image621.png"/><Relationship Id="rId108" Type="http://schemas.openxmlformats.org/officeDocument/2006/relationships/customXml" Target="../ink/ink4488.xml"/><Relationship Id="rId124" Type="http://schemas.openxmlformats.org/officeDocument/2006/relationships/customXml" Target="../ink/ink4496.xml"/><Relationship Id="rId129" Type="http://schemas.openxmlformats.org/officeDocument/2006/relationships/image" Target="../media/image634.png"/><Relationship Id="rId54" Type="http://schemas.openxmlformats.org/officeDocument/2006/relationships/customXml" Target="../ink/ink4460.xml"/><Relationship Id="rId70" Type="http://schemas.openxmlformats.org/officeDocument/2006/relationships/customXml" Target="../ink/ink4468.xml"/><Relationship Id="rId75" Type="http://schemas.openxmlformats.org/officeDocument/2006/relationships/image" Target="../media/image610.png"/><Relationship Id="rId91" Type="http://schemas.openxmlformats.org/officeDocument/2006/relationships/customXml" Target="../ink/ink4479.xml"/><Relationship Id="rId96" Type="http://schemas.openxmlformats.org/officeDocument/2006/relationships/image" Target="../media/image61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436.xml"/><Relationship Id="rId23" Type="http://schemas.openxmlformats.org/officeDocument/2006/relationships/image" Target="../media/image583.png"/><Relationship Id="rId28" Type="http://schemas.openxmlformats.org/officeDocument/2006/relationships/customXml" Target="../ink/ink4447.xml"/><Relationship Id="rId49" Type="http://schemas.openxmlformats.org/officeDocument/2006/relationships/image" Target="../media/image597.png"/><Relationship Id="rId114" Type="http://schemas.openxmlformats.org/officeDocument/2006/relationships/customXml" Target="../ink/ink4491.xml"/><Relationship Id="rId119" Type="http://schemas.openxmlformats.org/officeDocument/2006/relationships/image" Target="../media/image629.png"/><Relationship Id="rId44" Type="http://schemas.openxmlformats.org/officeDocument/2006/relationships/customXml" Target="../ink/ink4455.xml"/><Relationship Id="rId60" Type="http://schemas.openxmlformats.org/officeDocument/2006/relationships/customXml" Target="../ink/ink4463.xml"/><Relationship Id="rId65" Type="http://schemas.openxmlformats.org/officeDocument/2006/relationships/image" Target="../media/image605.png"/><Relationship Id="rId81" Type="http://schemas.openxmlformats.org/officeDocument/2006/relationships/image" Target="../media/image613.png"/><Relationship Id="rId86" Type="http://schemas.openxmlformats.org/officeDocument/2006/relationships/image" Target="../media/image614.png"/><Relationship Id="rId130" Type="http://schemas.openxmlformats.org/officeDocument/2006/relationships/customXml" Target="../ink/ink4499.xml"/><Relationship Id="rId135" Type="http://schemas.openxmlformats.org/officeDocument/2006/relationships/image" Target="../media/image637.png"/><Relationship Id="rId13" Type="http://schemas.openxmlformats.org/officeDocument/2006/relationships/image" Target="../media/image578.png"/><Relationship Id="rId18" Type="http://schemas.openxmlformats.org/officeDocument/2006/relationships/customXml" Target="../ink/ink4442.xml"/><Relationship Id="rId39" Type="http://schemas.openxmlformats.org/officeDocument/2006/relationships/image" Target="../media/image592.png"/><Relationship Id="rId109" Type="http://schemas.openxmlformats.org/officeDocument/2006/relationships/image" Target="../media/image624.png"/><Relationship Id="rId34" Type="http://schemas.openxmlformats.org/officeDocument/2006/relationships/customXml" Target="../ink/ink4450.xml"/><Relationship Id="rId50" Type="http://schemas.openxmlformats.org/officeDocument/2006/relationships/customXml" Target="../ink/ink4458.xml"/><Relationship Id="rId55" Type="http://schemas.openxmlformats.org/officeDocument/2006/relationships/image" Target="../media/image600.png"/><Relationship Id="rId76" Type="http://schemas.openxmlformats.org/officeDocument/2006/relationships/customXml" Target="../ink/ink4471.xml"/><Relationship Id="rId97" Type="http://schemas.openxmlformats.org/officeDocument/2006/relationships/customXml" Target="../ink/ink4482.xml"/><Relationship Id="rId104" Type="http://schemas.openxmlformats.org/officeDocument/2006/relationships/customXml" Target="../ink/ink4486.xml"/><Relationship Id="rId120" Type="http://schemas.openxmlformats.org/officeDocument/2006/relationships/customXml" Target="../ink/ink4494.xml"/><Relationship Id="rId125" Type="http://schemas.openxmlformats.org/officeDocument/2006/relationships/image" Target="../media/image632.png"/><Relationship Id="rId7" Type="http://schemas.openxmlformats.org/officeDocument/2006/relationships/image" Target="../media/image575.png"/><Relationship Id="rId71" Type="http://schemas.openxmlformats.org/officeDocument/2006/relationships/image" Target="../media/image608.png"/><Relationship Id="rId92" Type="http://schemas.openxmlformats.org/officeDocument/2006/relationships/image" Target="../media/image5310.png"/><Relationship Id="rId2" Type="http://schemas.openxmlformats.org/officeDocument/2006/relationships/customXml" Target="../ink/ink4434.xml"/><Relationship Id="rId29" Type="http://schemas.openxmlformats.org/officeDocument/2006/relationships/image" Target="../media/image586.png"/><Relationship Id="rId24" Type="http://schemas.openxmlformats.org/officeDocument/2006/relationships/customXml" Target="../ink/ink4445.xml"/><Relationship Id="rId40" Type="http://schemas.openxmlformats.org/officeDocument/2006/relationships/customXml" Target="../ink/ink4453.xml"/><Relationship Id="rId45" Type="http://schemas.openxmlformats.org/officeDocument/2006/relationships/image" Target="../media/image595.png"/><Relationship Id="rId66" Type="http://schemas.openxmlformats.org/officeDocument/2006/relationships/customXml" Target="../ink/ink4466.xml"/><Relationship Id="rId87" Type="http://schemas.openxmlformats.org/officeDocument/2006/relationships/customXml" Target="../ink/ink4477.xml"/><Relationship Id="rId110" Type="http://schemas.openxmlformats.org/officeDocument/2006/relationships/customXml" Target="../ink/ink4489.xml"/><Relationship Id="rId115" Type="http://schemas.openxmlformats.org/officeDocument/2006/relationships/image" Target="../media/image627.png"/><Relationship Id="rId131" Type="http://schemas.openxmlformats.org/officeDocument/2006/relationships/image" Target="../media/image635.png"/><Relationship Id="rId136" Type="http://schemas.openxmlformats.org/officeDocument/2006/relationships/customXml" Target="../ink/ink4502.xml"/><Relationship Id="rId61" Type="http://schemas.openxmlformats.org/officeDocument/2006/relationships/image" Target="../media/image603.png"/><Relationship Id="rId82" Type="http://schemas.openxmlformats.org/officeDocument/2006/relationships/customXml" Target="../ink/ink4474.xml"/><Relationship Id="rId19" Type="http://schemas.openxmlformats.org/officeDocument/2006/relationships/image" Target="../media/image581.png"/><Relationship Id="rId14" Type="http://schemas.openxmlformats.org/officeDocument/2006/relationships/customXml" Target="../ink/ink4440.xml"/><Relationship Id="rId30" Type="http://schemas.openxmlformats.org/officeDocument/2006/relationships/customXml" Target="../ink/ink4448.xml"/><Relationship Id="rId35" Type="http://schemas.openxmlformats.org/officeDocument/2006/relationships/image" Target="../media/image590.png"/><Relationship Id="rId56" Type="http://schemas.openxmlformats.org/officeDocument/2006/relationships/customXml" Target="../ink/ink4461.xml"/><Relationship Id="rId77" Type="http://schemas.openxmlformats.org/officeDocument/2006/relationships/image" Target="../media/image611.png"/><Relationship Id="rId100" Type="http://schemas.openxmlformats.org/officeDocument/2006/relationships/customXml" Target="../ink/ink4484.xml"/><Relationship Id="rId105" Type="http://schemas.openxmlformats.org/officeDocument/2006/relationships/image" Target="../media/image622.png"/><Relationship Id="rId126" Type="http://schemas.openxmlformats.org/officeDocument/2006/relationships/customXml" Target="../ink/ink4497.xml"/><Relationship Id="rId8" Type="http://schemas.openxmlformats.org/officeDocument/2006/relationships/customXml" Target="../ink/ink4437.xml"/><Relationship Id="rId51" Type="http://schemas.openxmlformats.org/officeDocument/2006/relationships/image" Target="../media/image598.png"/><Relationship Id="rId72" Type="http://schemas.openxmlformats.org/officeDocument/2006/relationships/customXml" Target="../ink/ink4469.xml"/><Relationship Id="rId93" Type="http://schemas.openxmlformats.org/officeDocument/2006/relationships/customXml" Target="../ink/ink4480.xml"/><Relationship Id="rId98" Type="http://schemas.openxmlformats.org/officeDocument/2006/relationships/image" Target="../media/image619.png"/><Relationship Id="rId121" Type="http://schemas.openxmlformats.org/officeDocument/2006/relationships/image" Target="../media/image630.png"/><Relationship Id="rId3" Type="http://schemas.openxmlformats.org/officeDocument/2006/relationships/image" Target="../media/image573.png"/><Relationship Id="rId25" Type="http://schemas.openxmlformats.org/officeDocument/2006/relationships/image" Target="../media/image584.png"/><Relationship Id="rId46" Type="http://schemas.openxmlformats.org/officeDocument/2006/relationships/customXml" Target="../ink/ink4456.xml"/><Relationship Id="rId67" Type="http://schemas.openxmlformats.org/officeDocument/2006/relationships/image" Target="../media/image606.png"/><Relationship Id="rId116" Type="http://schemas.openxmlformats.org/officeDocument/2006/relationships/customXml" Target="../ink/ink4492.xml"/><Relationship Id="rId137" Type="http://schemas.openxmlformats.org/officeDocument/2006/relationships/image" Target="../media/image638.png"/><Relationship Id="rId20" Type="http://schemas.openxmlformats.org/officeDocument/2006/relationships/customXml" Target="../ink/ink4443.xml"/><Relationship Id="rId41" Type="http://schemas.openxmlformats.org/officeDocument/2006/relationships/image" Target="../media/image593.png"/><Relationship Id="rId62" Type="http://schemas.openxmlformats.org/officeDocument/2006/relationships/customXml" Target="../ink/ink4464.xml"/><Relationship Id="rId83" Type="http://schemas.openxmlformats.org/officeDocument/2006/relationships/image" Target="../media/image525.png"/><Relationship Id="rId88" Type="http://schemas.openxmlformats.org/officeDocument/2006/relationships/image" Target="../media/image615.png"/><Relationship Id="rId111" Type="http://schemas.openxmlformats.org/officeDocument/2006/relationships/image" Target="../media/image625.png"/><Relationship Id="rId132" Type="http://schemas.openxmlformats.org/officeDocument/2006/relationships/customXml" Target="../ink/ink4500.xml"/><Relationship Id="rId15" Type="http://schemas.openxmlformats.org/officeDocument/2006/relationships/image" Target="../media/image579.png"/><Relationship Id="rId36" Type="http://schemas.openxmlformats.org/officeDocument/2006/relationships/customXml" Target="../ink/ink4451.xml"/><Relationship Id="rId57" Type="http://schemas.openxmlformats.org/officeDocument/2006/relationships/image" Target="../media/image601.png"/><Relationship Id="rId106" Type="http://schemas.openxmlformats.org/officeDocument/2006/relationships/customXml" Target="../ink/ink4487.xml"/><Relationship Id="rId127" Type="http://schemas.openxmlformats.org/officeDocument/2006/relationships/image" Target="../media/image633.png"/><Relationship Id="rId10" Type="http://schemas.openxmlformats.org/officeDocument/2006/relationships/customXml" Target="../ink/ink4438.xml"/><Relationship Id="rId31" Type="http://schemas.openxmlformats.org/officeDocument/2006/relationships/image" Target="../media/image587.png"/><Relationship Id="rId52" Type="http://schemas.openxmlformats.org/officeDocument/2006/relationships/customXml" Target="../ink/ink4459.xml"/><Relationship Id="rId73" Type="http://schemas.openxmlformats.org/officeDocument/2006/relationships/image" Target="../media/image609.png"/><Relationship Id="rId78" Type="http://schemas.openxmlformats.org/officeDocument/2006/relationships/customXml" Target="../ink/ink4472.xml"/><Relationship Id="rId94" Type="http://schemas.openxmlformats.org/officeDocument/2006/relationships/image" Target="../media/image617.png"/><Relationship Id="rId99" Type="http://schemas.openxmlformats.org/officeDocument/2006/relationships/customXml" Target="../ink/ink4483.xml"/><Relationship Id="rId101" Type="http://schemas.openxmlformats.org/officeDocument/2006/relationships/image" Target="../media/image620.png"/><Relationship Id="rId122" Type="http://schemas.openxmlformats.org/officeDocument/2006/relationships/customXml" Target="../ink/ink4495.xml"/><Relationship Id="rId4" Type="http://schemas.openxmlformats.org/officeDocument/2006/relationships/customXml" Target="../ink/ink4435.xml"/><Relationship Id="rId9" Type="http://schemas.openxmlformats.org/officeDocument/2006/relationships/image" Target="../media/image576.png"/><Relationship Id="rId26" Type="http://schemas.openxmlformats.org/officeDocument/2006/relationships/customXml" Target="../ink/ink4446.xml"/><Relationship Id="rId47" Type="http://schemas.openxmlformats.org/officeDocument/2006/relationships/image" Target="../media/image596.png"/><Relationship Id="rId68" Type="http://schemas.openxmlformats.org/officeDocument/2006/relationships/customXml" Target="../ink/ink4467.xml"/><Relationship Id="rId89" Type="http://schemas.openxmlformats.org/officeDocument/2006/relationships/customXml" Target="../ink/ink4478.xml"/><Relationship Id="rId112" Type="http://schemas.openxmlformats.org/officeDocument/2006/relationships/customXml" Target="../ink/ink4490.xml"/><Relationship Id="rId133" Type="http://schemas.openxmlformats.org/officeDocument/2006/relationships/image" Target="../media/image636.png"/></Relationships>
</file>

<file path=ppt/slides/_rels/slide9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28.png"/><Relationship Id="rId21" Type="http://schemas.openxmlformats.org/officeDocument/2006/relationships/image" Target="../media/image582.png"/><Relationship Id="rId42" Type="http://schemas.openxmlformats.org/officeDocument/2006/relationships/customXml" Target="../ink/ink4523.xml"/><Relationship Id="rId63" Type="http://schemas.openxmlformats.org/officeDocument/2006/relationships/image" Target="../media/image604.png"/><Relationship Id="rId84" Type="http://schemas.openxmlformats.org/officeDocument/2006/relationships/customXml" Target="../ink/ink4544.xml"/><Relationship Id="rId138" Type="http://schemas.openxmlformats.org/officeDocument/2006/relationships/customXml" Target="../ink/ink4572.xml"/><Relationship Id="rId159" Type="http://schemas.openxmlformats.org/officeDocument/2006/relationships/customXml" Target="../ink/ink4583.xml"/><Relationship Id="rId107" Type="http://schemas.openxmlformats.org/officeDocument/2006/relationships/image" Target="../media/image623.png"/><Relationship Id="rId11" Type="http://schemas.openxmlformats.org/officeDocument/2006/relationships/image" Target="../media/image577.png"/><Relationship Id="rId32" Type="http://schemas.openxmlformats.org/officeDocument/2006/relationships/customXml" Target="../ink/ink4518.xml"/><Relationship Id="rId53" Type="http://schemas.openxmlformats.org/officeDocument/2006/relationships/image" Target="../media/image599.png"/><Relationship Id="rId74" Type="http://schemas.openxmlformats.org/officeDocument/2006/relationships/customXml" Target="../ink/ink4539.xml"/><Relationship Id="rId128" Type="http://schemas.openxmlformats.org/officeDocument/2006/relationships/customXml" Target="../ink/ink4567.xml"/><Relationship Id="rId149" Type="http://schemas.openxmlformats.org/officeDocument/2006/relationships/customXml" Target="../ink/ink4578.xml"/><Relationship Id="rId5" Type="http://schemas.openxmlformats.org/officeDocument/2006/relationships/image" Target="../media/image574.png"/><Relationship Id="rId95" Type="http://schemas.openxmlformats.org/officeDocument/2006/relationships/customXml" Target="../ink/ink4550.xml"/><Relationship Id="rId160" Type="http://schemas.openxmlformats.org/officeDocument/2006/relationships/image" Target="../media/image649.png"/><Relationship Id="rId22" Type="http://schemas.openxmlformats.org/officeDocument/2006/relationships/customXml" Target="../ink/ink4513.xml"/><Relationship Id="rId43" Type="http://schemas.openxmlformats.org/officeDocument/2006/relationships/image" Target="../media/image594.png"/><Relationship Id="rId64" Type="http://schemas.openxmlformats.org/officeDocument/2006/relationships/customXml" Target="../ink/ink4534.xml"/><Relationship Id="rId118" Type="http://schemas.openxmlformats.org/officeDocument/2006/relationships/customXml" Target="../ink/ink4562.xml"/><Relationship Id="rId139" Type="http://schemas.openxmlformats.org/officeDocument/2006/relationships/image" Target="../media/image639.png"/><Relationship Id="rId80" Type="http://schemas.openxmlformats.org/officeDocument/2006/relationships/customXml" Target="../ink/ink4542.xml"/><Relationship Id="rId85" Type="http://schemas.openxmlformats.org/officeDocument/2006/relationships/customXml" Target="../ink/ink4545.xml"/><Relationship Id="rId150" Type="http://schemas.openxmlformats.org/officeDocument/2006/relationships/image" Target="../media/image644.png"/><Relationship Id="rId155" Type="http://schemas.openxmlformats.org/officeDocument/2006/relationships/customXml" Target="../ink/ink4581.xml"/><Relationship Id="rId12" Type="http://schemas.openxmlformats.org/officeDocument/2006/relationships/customXml" Target="../ink/ink4508.xml"/><Relationship Id="rId17" Type="http://schemas.openxmlformats.org/officeDocument/2006/relationships/image" Target="../media/image580.png"/><Relationship Id="rId33" Type="http://schemas.openxmlformats.org/officeDocument/2006/relationships/image" Target="../media/image589.png"/><Relationship Id="rId38" Type="http://schemas.openxmlformats.org/officeDocument/2006/relationships/customXml" Target="../ink/ink4521.xml"/><Relationship Id="rId59" Type="http://schemas.openxmlformats.org/officeDocument/2006/relationships/image" Target="../media/image602.png"/><Relationship Id="rId103" Type="http://schemas.openxmlformats.org/officeDocument/2006/relationships/image" Target="../media/image621.png"/><Relationship Id="rId108" Type="http://schemas.openxmlformats.org/officeDocument/2006/relationships/customXml" Target="../ink/ink4557.xml"/><Relationship Id="rId124" Type="http://schemas.openxmlformats.org/officeDocument/2006/relationships/customXml" Target="../ink/ink4565.xml"/><Relationship Id="rId129" Type="http://schemas.openxmlformats.org/officeDocument/2006/relationships/image" Target="../media/image634.png"/><Relationship Id="rId54" Type="http://schemas.openxmlformats.org/officeDocument/2006/relationships/customXml" Target="../ink/ink4529.xml"/><Relationship Id="rId70" Type="http://schemas.openxmlformats.org/officeDocument/2006/relationships/customXml" Target="../ink/ink4537.xml"/><Relationship Id="rId75" Type="http://schemas.openxmlformats.org/officeDocument/2006/relationships/image" Target="../media/image610.png"/><Relationship Id="rId91" Type="http://schemas.openxmlformats.org/officeDocument/2006/relationships/customXml" Target="../ink/ink4548.xml"/><Relationship Id="rId96" Type="http://schemas.openxmlformats.org/officeDocument/2006/relationships/image" Target="../media/image618.png"/><Relationship Id="rId140" Type="http://schemas.openxmlformats.org/officeDocument/2006/relationships/customXml" Target="../ink/ink4573.xml"/><Relationship Id="rId145" Type="http://schemas.openxmlformats.org/officeDocument/2006/relationships/image" Target="../media/image64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505.xml"/><Relationship Id="rId23" Type="http://schemas.openxmlformats.org/officeDocument/2006/relationships/image" Target="../media/image583.png"/><Relationship Id="rId28" Type="http://schemas.openxmlformats.org/officeDocument/2006/relationships/customXml" Target="../ink/ink4516.xml"/><Relationship Id="rId49" Type="http://schemas.openxmlformats.org/officeDocument/2006/relationships/image" Target="../media/image597.png"/><Relationship Id="rId114" Type="http://schemas.openxmlformats.org/officeDocument/2006/relationships/customXml" Target="../ink/ink4560.xml"/><Relationship Id="rId119" Type="http://schemas.openxmlformats.org/officeDocument/2006/relationships/image" Target="../media/image629.png"/><Relationship Id="rId44" Type="http://schemas.openxmlformats.org/officeDocument/2006/relationships/customXml" Target="../ink/ink4524.xml"/><Relationship Id="rId60" Type="http://schemas.openxmlformats.org/officeDocument/2006/relationships/customXml" Target="../ink/ink4532.xml"/><Relationship Id="rId65" Type="http://schemas.openxmlformats.org/officeDocument/2006/relationships/image" Target="../media/image605.png"/><Relationship Id="rId81" Type="http://schemas.openxmlformats.org/officeDocument/2006/relationships/image" Target="../media/image613.png"/><Relationship Id="rId86" Type="http://schemas.openxmlformats.org/officeDocument/2006/relationships/image" Target="../media/image614.png"/><Relationship Id="rId130" Type="http://schemas.openxmlformats.org/officeDocument/2006/relationships/customXml" Target="../ink/ink4568.xml"/><Relationship Id="rId135" Type="http://schemas.openxmlformats.org/officeDocument/2006/relationships/image" Target="../media/image637.png"/><Relationship Id="rId151" Type="http://schemas.openxmlformats.org/officeDocument/2006/relationships/customXml" Target="../ink/ink4579.xml"/><Relationship Id="rId156" Type="http://schemas.openxmlformats.org/officeDocument/2006/relationships/image" Target="../media/image647.png"/><Relationship Id="rId13" Type="http://schemas.openxmlformats.org/officeDocument/2006/relationships/image" Target="../media/image578.png"/><Relationship Id="rId18" Type="http://schemas.openxmlformats.org/officeDocument/2006/relationships/customXml" Target="../ink/ink4511.xml"/><Relationship Id="rId39" Type="http://schemas.openxmlformats.org/officeDocument/2006/relationships/image" Target="../media/image592.png"/><Relationship Id="rId109" Type="http://schemas.openxmlformats.org/officeDocument/2006/relationships/image" Target="../media/image624.png"/><Relationship Id="rId34" Type="http://schemas.openxmlformats.org/officeDocument/2006/relationships/customXml" Target="../ink/ink4519.xml"/><Relationship Id="rId50" Type="http://schemas.openxmlformats.org/officeDocument/2006/relationships/customXml" Target="../ink/ink4527.xml"/><Relationship Id="rId55" Type="http://schemas.openxmlformats.org/officeDocument/2006/relationships/image" Target="../media/image600.png"/><Relationship Id="rId76" Type="http://schemas.openxmlformats.org/officeDocument/2006/relationships/customXml" Target="../ink/ink4540.xml"/><Relationship Id="rId97" Type="http://schemas.openxmlformats.org/officeDocument/2006/relationships/customXml" Target="../ink/ink4551.xml"/><Relationship Id="rId104" Type="http://schemas.openxmlformats.org/officeDocument/2006/relationships/customXml" Target="../ink/ink4555.xml"/><Relationship Id="rId120" Type="http://schemas.openxmlformats.org/officeDocument/2006/relationships/customXml" Target="../ink/ink4563.xml"/><Relationship Id="rId125" Type="http://schemas.openxmlformats.org/officeDocument/2006/relationships/image" Target="../media/image632.png"/><Relationship Id="rId141" Type="http://schemas.openxmlformats.org/officeDocument/2006/relationships/image" Target="../media/image640.png"/><Relationship Id="rId146" Type="http://schemas.openxmlformats.org/officeDocument/2006/relationships/customXml" Target="../ink/ink4576.xml"/><Relationship Id="rId7" Type="http://schemas.openxmlformats.org/officeDocument/2006/relationships/image" Target="../media/image575.png"/><Relationship Id="rId71" Type="http://schemas.openxmlformats.org/officeDocument/2006/relationships/image" Target="../media/image608.png"/><Relationship Id="rId92" Type="http://schemas.openxmlformats.org/officeDocument/2006/relationships/image" Target="../media/image5310.png"/><Relationship Id="rId2" Type="http://schemas.openxmlformats.org/officeDocument/2006/relationships/customXml" Target="../ink/ink4503.xml"/><Relationship Id="rId29" Type="http://schemas.openxmlformats.org/officeDocument/2006/relationships/image" Target="../media/image586.png"/><Relationship Id="rId24" Type="http://schemas.openxmlformats.org/officeDocument/2006/relationships/customXml" Target="../ink/ink4514.xml"/><Relationship Id="rId40" Type="http://schemas.openxmlformats.org/officeDocument/2006/relationships/customXml" Target="../ink/ink4522.xml"/><Relationship Id="rId45" Type="http://schemas.openxmlformats.org/officeDocument/2006/relationships/image" Target="../media/image595.png"/><Relationship Id="rId66" Type="http://schemas.openxmlformats.org/officeDocument/2006/relationships/customXml" Target="../ink/ink4535.xml"/><Relationship Id="rId87" Type="http://schemas.openxmlformats.org/officeDocument/2006/relationships/customXml" Target="../ink/ink4546.xml"/><Relationship Id="rId110" Type="http://schemas.openxmlformats.org/officeDocument/2006/relationships/customXml" Target="../ink/ink4558.xml"/><Relationship Id="rId115" Type="http://schemas.openxmlformats.org/officeDocument/2006/relationships/image" Target="../media/image627.png"/><Relationship Id="rId131" Type="http://schemas.openxmlformats.org/officeDocument/2006/relationships/image" Target="../media/image635.png"/><Relationship Id="rId136" Type="http://schemas.openxmlformats.org/officeDocument/2006/relationships/customXml" Target="../ink/ink4571.xml"/><Relationship Id="rId157" Type="http://schemas.openxmlformats.org/officeDocument/2006/relationships/customXml" Target="../ink/ink4582.xml"/><Relationship Id="rId61" Type="http://schemas.openxmlformats.org/officeDocument/2006/relationships/image" Target="../media/image603.png"/><Relationship Id="rId82" Type="http://schemas.openxmlformats.org/officeDocument/2006/relationships/customXml" Target="../ink/ink4543.xml"/><Relationship Id="rId152" Type="http://schemas.openxmlformats.org/officeDocument/2006/relationships/image" Target="../media/image645.png"/><Relationship Id="rId19" Type="http://schemas.openxmlformats.org/officeDocument/2006/relationships/image" Target="../media/image581.png"/><Relationship Id="rId14" Type="http://schemas.openxmlformats.org/officeDocument/2006/relationships/customXml" Target="../ink/ink4509.xml"/><Relationship Id="rId30" Type="http://schemas.openxmlformats.org/officeDocument/2006/relationships/customXml" Target="../ink/ink4517.xml"/><Relationship Id="rId35" Type="http://schemas.openxmlformats.org/officeDocument/2006/relationships/image" Target="../media/image590.png"/><Relationship Id="rId56" Type="http://schemas.openxmlformats.org/officeDocument/2006/relationships/customXml" Target="../ink/ink4530.xml"/><Relationship Id="rId77" Type="http://schemas.openxmlformats.org/officeDocument/2006/relationships/image" Target="../media/image611.png"/><Relationship Id="rId100" Type="http://schemas.openxmlformats.org/officeDocument/2006/relationships/customXml" Target="../ink/ink4553.xml"/><Relationship Id="rId105" Type="http://schemas.openxmlformats.org/officeDocument/2006/relationships/image" Target="../media/image622.png"/><Relationship Id="rId126" Type="http://schemas.openxmlformats.org/officeDocument/2006/relationships/customXml" Target="../ink/ink4566.xml"/><Relationship Id="rId147" Type="http://schemas.openxmlformats.org/officeDocument/2006/relationships/customXml" Target="../ink/ink4577.xml"/><Relationship Id="rId8" Type="http://schemas.openxmlformats.org/officeDocument/2006/relationships/customXml" Target="../ink/ink4506.xml"/><Relationship Id="rId51" Type="http://schemas.openxmlformats.org/officeDocument/2006/relationships/image" Target="../media/image598.png"/><Relationship Id="rId72" Type="http://schemas.openxmlformats.org/officeDocument/2006/relationships/customXml" Target="../ink/ink4538.xml"/><Relationship Id="rId93" Type="http://schemas.openxmlformats.org/officeDocument/2006/relationships/customXml" Target="../ink/ink4549.xml"/><Relationship Id="rId98" Type="http://schemas.openxmlformats.org/officeDocument/2006/relationships/image" Target="../media/image619.png"/><Relationship Id="rId121" Type="http://schemas.openxmlformats.org/officeDocument/2006/relationships/image" Target="../media/image630.png"/><Relationship Id="rId142" Type="http://schemas.openxmlformats.org/officeDocument/2006/relationships/customXml" Target="../ink/ink4574.xml"/><Relationship Id="rId3" Type="http://schemas.openxmlformats.org/officeDocument/2006/relationships/image" Target="../media/image573.png"/><Relationship Id="rId25" Type="http://schemas.openxmlformats.org/officeDocument/2006/relationships/image" Target="../media/image584.png"/><Relationship Id="rId46" Type="http://schemas.openxmlformats.org/officeDocument/2006/relationships/customXml" Target="../ink/ink4525.xml"/><Relationship Id="rId67" Type="http://schemas.openxmlformats.org/officeDocument/2006/relationships/image" Target="../media/image606.png"/><Relationship Id="rId116" Type="http://schemas.openxmlformats.org/officeDocument/2006/relationships/customXml" Target="../ink/ink4561.xml"/><Relationship Id="rId137" Type="http://schemas.openxmlformats.org/officeDocument/2006/relationships/image" Target="../media/image638.png"/><Relationship Id="rId158" Type="http://schemas.openxmlformats.org/officeDocument/2006/relationships/image" Target="../media/image648.png"/><Relationship Id="rId20" Type="http://schemas.openxmlformats.org/officeDocument/2006/relationships/customXml" Target="../ink/ink4512.xml"/><Relationship Id="rId41" Type="http://schemas.openxmlformats.org/officeDocument/2006/relationships/image" Target="../media/image593.png"/><Relationship Id="rId62" Type="http://schemas.openxmlformats.org/officeDocument/2006/relationships/customXml" Target="../ink/ink4533.xml"/><Relationship Id="rId83" Type="http://schemas.openxmlformats.org/officeDocument/2006/relationships/image" Target="../media/image525.png"/><Relationship Id="rId88" Type="http://schemas.openxmlformats.org/officeDocument/2006/relationships/image" Target="../media/image615.png"/><Relationship Id="rId111" Type="http://schemas.openxmlformats.org/officeDocument/2006/relationships/image" Target="../media/image625.png"/><Relationship Id="rId132" Type="http://schemas.openxmlformats.org/officeDocument/2006/relationships/customXml" Target="../ink/ink4569.xml"/><Relationship Id="rId153" Type="http://schemas.openxmlformats.org/officeDocument/2006/relationships/customXml" Target="../ink/ink4580.xml"/><Relationship Id="rId15" Type="http://schemas.openxmlformats.org/officeDocument/2006/relationships/image" Target="../media/image579.png"/><Relationship Id="rId36" Type="http://schemas.openxmlformats.org/officeDocument/2006/relationships/customXml" Target="../ink/ink4520.xml"/><Relationship Id="rId57" Type="http://schemas.openxmlformats.org/officeDocument/2006/relationships/image" Target="../media/image601.png"/><Relationship Id="rId106" Type="http://schemas.openxmlformats.org/officeDocument/2006/relationships/customXml" Target="../ink/ink4556.xml"/><Relationship Id="rId127" Type="http://schemas.openxmlformats.org/officeDocument/2006/relationships/image" Target="../media/image633.png"/><Relationship Id="rId10" Type="http://schemas.openxmlformats.org/officeDocument/2006/relationships/customXml" Target="../ink/ink4507.xml"/><Relationship Id="rId31" Type="http://schemas.openxmlformats.org/officeDocument/2006/relationships/image" Target="../media/image587.png"/><Relationship Id="rId52" Type="http://schemas.openxmlformats.org/officeDocument/2006/relationships/customXml" Target="../ink/ink4528.xml"/><Relationship Id="rId73" Type="http://schemas.openxmlformats.org/officeDocument/2006/relationships/image" Target="../media/image609.png"/><Relationship Id="rId78" Type="http://schemas.openxmlformats.org/officeDocument/2006/relationships/customXml" Target="../ink/ink4541.xml"/><Relationship Id="rId94" Type="http://schemas.openxmlformats.org/officeDocument/2006/relationships/image" Target="../media/image617.png"/><Relationship Id="rId99" Type="http://schemas.openxmlformats.org/officeDocument/2006/relationships/customXml" Target="../ink/ink4552.xml"/><Relationship Id="rId101" Type="http://schemas.openxmlformats.org/officeDocument/2006/relationships/image" Target="../media/image620.png"/><Relationship Id="rId122" Type="http://schemas.openxmlformats.org/officeDocument/2006/relationships/customXml" Target="../ink/ink4564.xml"/><Relationship Id="rId143" Type="http://schemas.openxmlformats.org/officeDocument/2006/relationships/image" Target="../media/image641.png"/><Relationship Id="rId148" Type="http://schemas.openxmlformats.org/officeDocument/2006/relationships/image" Target="../media/image643.png"/><Relationship Id="rId4" Type="http://schemas.openxmlformats.org/officeDocument/2006/relationships/customXml" Target="../ink/ink4504.xml"/><Relationship Id="rId9" Type="http://schemas.openxmlformats.org/officeDocument/2006/relationships/image" Target="../media/image576.png"/><Relationship Id="rId26" Type="http://schemas.openxmlformats.org/officeDocument/2006/relationships/customXml" Target="../ink/ink4515.xml"/><Relationship Id="rId47" Type="http://schemas.openxmlformats.org/officeDocument/2006/relationships/image" Target="../media/image596.png"/><Relationship Id="rId68" Type="http://schemas.openxmlformats.org/officeDocument/2006/relationships/customXml" Target="../ink/ink4536.xml"/><Relationship Id="rId89" Type="http://schemas.openxmlformats.org/officeDocument/2006/relationships/customXml" Target="../ink/ink4547.xml"/><Relationship Id="rId112" Type="http://schemas.openxmlformats.org/officeDocument/2006/relationships/customXml" Target="../ink/ink4559.xml"/><Relationship Id="rId133" Type="http://schemas.openxmlformats.org/officeDocument/2006/relationships/image" Target="../media/image636.png"/><Relationship Id="rId154" Type="http://schemas.openxmlformats.org/officeDocument/2006/relationships/image" Target="../media/image646.png"/><Relationship Id="rId16" Type="http://schemas.openxmlformats.org/officeDocument/2006/relationships/customXml" Target="../ink/ink4510.xml"/><Relationship Id="rId37" Type="http://schemas.openxmlformats.org/officeDocument/2006/relationships/image" Target="../media/image591.png"/><Relationship Id="rId58" Type="http://schemas.openxmlformats.org/officeDocument/2006/relationships/customXml" Target="../ink/ink4531.xml"/><Relationship Id="rId79" Type="http://schemas.openxmlformats.org/officeDocument/2006/relationships/image" Target="../media/image612.png"/><Relationship Id="rId102" Type="http://schemas.openxmlformats.org/officeDocument/2006/relationships/customXml" Target="../ink/ink4554.xml"/><Relationship Id="rId123" Type="http://schemas.openxmlformats.org/officeDocument/2006/relationships/image" Target="../media/image631.png"/><Relationship Id="rId144" Type="http://schemas.openxmlformats.org/officeDocument/2006/relationships/customXml" Target="../ink/ink4575.xml"/><Relationship Id="rId90" Type="http://schemas.openxmlformats.org/officeDocument/2006/relationships/image" Target="../media/image616.png"/><Relationship Id="rId27" Type="http://schemas.openxmlformats.org/officeDocument/2006/relationships/image" Target="../media/image585.png"/><Relationship Id="rId48" Type="http://schemas.openxmlformats.org/officeDocument/2006/relationships/customXml" Target="../ink/ink4526.xml"/><Relationship Id="rId69" Type="http://schemas.openxmlformats.org/officeDocument/2006/relationships/image" Target="../media/image607.png"/><Relationship Id="rId113" Type="http://schemas.openxmlformats.org/officeDocument/2006/relationships/image" Target="../media/image626.png"/><Relationship Id="rId134" Type="http://schemas.openxmlformats.org/officeDocument/2006/relationships/customXml" Target="../ink/ink4570.xml"/></Relationships>
</file>

<file path=ppt/slides/_rels/slide9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28.png"/><Relationship Id="rId21" Type="http://schemas.openxmlformats.org/officeDocument/2006/relationships/image" Target="../media/image582.png"/><Relationship Id="rId42" Type="http://schemas.openxmlformats.org/officeDocument/2006/relationships/customXml" Target="../ink/ink4604.xml"/><Relationship Id="rId63" Type="http://schemas.openxmlformats.org/officeDocument/2006/relationships/image" Target="../media/image604.png"/><Relationship Id="rId84" Type="http://schemas.openxmlformats.org/officeDocument/2006/relationships/customXml" Target="../ink/ink4625.xml"/><Relationship Id="rId138" Type="http://schemas.openxmlformats.org/officeDocument/2006/relationships/customXml" Target="../ink/ink4653.xml"/><Relationship Id="rId159" Type="http://schemas.openxmlformats.org/officeDocument/2006/relationships/customXml" Target="../ink/ink4664.xml"/><Relationship Id="rId170" Type="http://schemas.openxmlformats.org/officeDocument/2006/relationships/image" Target="../media/image654.png"/><Relationship Id="rId107" Type="http://schemas.openxmlformats.org/officeDocument/2006/relationships/image" Target="../media/image623.png"/><Relationship Id="rId11" Type="http://schemas.openxmlformats.org/officeDocument/2006/relationships/image" Target="../media/image577.png"/><Relationship Id="rId32" Type="http://schemas.openxmlformats.org/officeDocument/2006/relationships/customXml" Target="../ink/ink4599.xml"/><Relationship Id="rId53" Type="http://schemas.openxmlformats.org/officeDocument/2006/relationships/image" Target="../media/image599.png"/><Relationship Id="rId74" Type="http://schemas.openxmlformats.org/officeDocument/2006/relationships/customXml" Target="../ink/ink4620.xml"/><Relationship Id="rId128" Type="http://schemas.openxmlformats.org/officeDocument/2006/relationships/customXml" Target="../ink/ink4648.xml"/><Relationship Id="rId149" Type="http://schemas.openxmlformats.org/officeDocument/2006/relationships/customXml" Target="../ink/ink4659.xml"/><Relationship Id="rId5" Type="http://schemas.openxmlformats.org/officeDocument/2006/relationships/image" Target="../media/image574.png"/><Relationship Id="rId95" Type="http://schemas.openxmlformats.org/officeDocument/2006/relationships/customXml" Target="../ink/ink4631.xml"/><Relationship Id="rId160" Type="http://schemas.openxmlformats.org/officeDocument/2006/relationships/image" Target="../media/image649.png"/><Relationship Id="rId22" Type="http://schemas.openxmlformats.org/officeDocument/2006/relationships/customXml" Target="../ink/ink4594.xml"/><Relationship Id="rId43" Type="http://schemas.openxmlformats.org/officeDocument/2006/relationships/image" Target="../media/image594.png"/><Relationship Id="rId64" Type="http://schemas.openxmlformats.org/officeDocument/2006/relationships/customXml" Target="../ink/ink4615.xml"/><Relationship Id="rId118" Type="http://schemas.openxmlformats.org/officeDocument/2006/relationships/customXml" Target="../ink/ink4643.xml"/><Relationship Id="rId139" Type="http://schemas.openxmlformats.org/officeDocument/2006/relationships/image" Target="../media/image639.png"/><Relationship Id="rId85" Type="http://schemas.openxmlformats.org/officeDocument/2006/relationships/customXml" Target="../ink/ink4626.xml"/><Relationship Id="rId150" Type="http://schemas.openxmlformats.org/officeDocument/2006/relationships/image" Target="../media/image644.png"/><Relationship Id="rId171" Type="http://schemas.openxmlformats.org/officeDocument/2006/relationships/customXml" Target="../ink/ink4670.xml"/><Relationship Id="rId12" Type="http://schemas.openxmlformats.org/officeDocument/2006/relationships/customXml" Target="../ink/ink4589.xml"/><Relationship Id="rId33" Type="http://schemas.openxmlformats.org/officeDocument/2006/relationships/image" Target="../media/image589.png"/><Relationship Id="rId108" Type="http://schemas.openxmlformats.org/officeDocument/2006/relationships/customXml" Target="../ink/ink4638.xml"/><Relationship Id="rId129" Type="http://schemas.openxmlformats.org/officeDocument/2006/relationships/image" Target="../media/image634.png"/><Relationship Id="rId54" Type="http://schemas.openxmlformats.org/officeDocument/2006/relationships/customXml" Target="../ink/ink4610.xml"/><Relationship Id="rId75" Type="http://schemas.openxmlformats.org/officeDocument/2006/relationships/image" Target="../media/image610.png"/><Relationship Id="rId96" Type="http://schemas.openxmlformats.org/officeDocument/2006/relationships/image" Target="../media/image618.png"/><Relationship Id="rId140" Type="http://schemas.openxmlformats.org/officeDocument/2006/relationships/customXml" Target="../ink/ink4654.xml"/><Relationship Id="rId161" Type="http://schemas.openxmlformats.org/officeDocument/2006/relationships/customXml" Target="../ink/ink466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586.xml"/><Relationship Id="rId23" Type="http://schemas.openxmlformats.org/officeDocument/2006/relationships/image" Target="../media/image583.png"/><Relationship Id="rId28" Type="http://schemas.openxmlformats.org/officeDocument/2006/relationships/customXml" Target="../ink/ink4597.xml"/><Relationship Id="rId49" Type="http://schemas.openxmlformats.org/officeDocument/2006/relationships/image" Target="../media/image597.png"/><Relationship Id="rId114" Type="http://schemas.openxmlformats.org/officeDocument/2006/relationships/customXml" Target="../ink/ink4641.xml"/><Relationship Id="rId119" Type="http://schemas.openxmlformats.org/officeDocument/2006/relationships/image" Target="../media/image629.png"/><Relationship Id="rId44" Type="http://schemas.openxmlformats.org/officeDocument/2006/relationships/customXml" Target="../ink/ink4605.xml"/><Relationship Id="rId60" Type="http://schemas.openxmlformats.org/officeDocument/2006/relationships/customXml" Target="../ink/ink4613.xml"/><Relationship Id="rId65" Type="http://schemas.openxmlformats.org/officeDocument/2006/relationships/image" Target="../media/image605.png"/><Relationship Id="rId81" Type="http://schemas.openxmlformats.org/officeDocument/2006/relationships/image" Target="../media/image613.png"/><Relationship Id="rId86" Type="http://schemas.openxmlformats.org/officeDocument/2006/relationships/image" Target="../media/image614.png"/><Relationship Id="rId130" Type="http://schemas.openxmlformats.org/officeDocument/2006/relationships/customXml" Target="../ink/ink4649.xml"/><Relationship Id="rId135" Type="http://schemas.openxmlformats.org/officeDocument/2006/relationships/image" Target="../media/image637.png"/><Relationship Id="rId151" Type="http://schemas.openxmlformats.org/officeDocument/2006/relationships/customXml" Target="../ink/ink4660.xml"/><Relationship Id="rId156" Type="http://schemas.openxmlformats.org/officeDocument/2006/relationships/image" Target="../media/image647.png"/><Relationship Id="rId172" Type="http://schemas.openxmlformats.org/officeDocument/2006/relationships/image" Target="../media/image655.png"/><Relationship Id="rId13" Type="http://schemas.openxmlformats.org/officeDocument/2006/relationships/image" Target="../media/image578.png"/><Relationship Id="rId18" Type="http://schemas.openxmlformats.org/officeDocument/2006/relationships/customXml" Target="../ink/ink4592.xml"/><Relationship Id="rId39" Type="http://schemas.openxmlformats.org/officeDocument/2006/relationships/image" Target="../media/image592.png"/><Relationship Id="rId109" Type="http://schemas.openxmlformats.org/officeDocument/2006/relationships/image" Target="../media/image624.png"/><Relationship Id="rId34" Type="http://schemas.openxmlformats.org/officeDocument/2006/relationships/customXml" Target="../ink/ink4600.xml"/><Relationship Id="rId50" Type="http://schemas.openxmlformats.org/officeDocument/2006/relationships/customXml" Target="../ink/ink4608.xml"/><Relationship Id="rId55" Type="http://schemas.openxmlformats.org/officeDocument/2006/relationships/image" Target="../media/image600.png"/><Relationship Id="rId76" Type="http://schemas.openxmlformats.org/officeDocument/2006/relationships/customXml" Target="../ink/ink4621.xml"/><Relationship Id="rId97" Type="http://schemas.openxmlformats.org/officeDocument/2006/relationships/customXml" Target="../ink/ink4632.xml"/><Relationship Id="rId104" Type="http://schemas.openxmlformats.org/officeDocument/2006/relationships/customXml" Target="../ink/ink4636.xml"/><Relationship Id="rId120" Type="http://schemas.openxmlformats.org/officeDocument/2006/relationships/customXml" Target="../ink/ink4644.xml"/><Relationship Id="rId125" Type="http://schemas.openxmlformats.org/officeDocument/2006/relationships/image" Target="../media/image632.png"/><Relationship Id="rId141" Type="http://schemas.openxmlformats.org/officeDocument/2006/relationships/image" Target="../media/image640.png"/><Relationship Id="rId146" Type="http://schemas.openxmlformats.org/officeDocument/2006/relationships/customXml" Target="../ink/ink4657.xml"/><Relationship Id="rId167" Type="http://schemas.openxmlformats.org/officeDocument/2006/relationships/customXml" Target="../ink/ink4668.xml"/><Relationship Id="rId7" Type="http://schemas.openxmlformats.org/officeDocument/2006/relationships/image" Target="../media/image575.png"/><Relationship Id="rId71" Type="http://schemas.openxmlformats.org/officeDocument/2006/relationships/image" Target="../media/image608.png"/><Relationship Id="rId92" Type="http://schemas.openxmlformats.org/officeDocument/2006/relationships/image" Target="../media/image5310.png"/><Relationship Id="rId162" Type="http://schemas.openxmlformats.org/officeDocument/2006/relationships/image" Target="../media/image650.png"/><Relationship Id="rId2" Type="http://schemas.openxmlformats.org/officeDocument/2006/relationships/customXml" Target="../ink/ink4584.xml"/><Relationship Id="rId29" Type="http://schemas.openxmlformats.org/officeDocument/2006/relationships/image" Target="../media/image586.png"/><Relationship Id="rId24" Type="http://schemas.openxmlformats.org/officeDocument/2006/relationships/customXml" Target="../ink/ink4595.xml"/><Relationship Id="rId40" Type="http://schemas.openxmlformats.org/officeDocument/2006/relationships/customXml" Target="../ink/ink4603.xml"/><Relationship Id="rId45" Type="http://schemas.openxmlformats.org/officeDocument/2006/relationships/image" Target="../media/image595.png"/><Relationship Id="rId66" Type="http://schemas.openxmlformats.org/officeDocument/2006/relationships/customXml" Target="../ink/ink4616.xml"/><Relationship Id="rId87" Type="http://schemas.openxmlformats.org/officeDocument/2006/relationships/customXml" Target="../ink/ink4627.xml"/><Relationship Id="rId110" Type="http://schemas.openxmlformats.org/officeDocument/2006/relationships/customXml" Target="../ink/ink4639.xml"/><Relationship Id="rId115" Type="http://schemas.openxmlformats.org/officeDocument/2006/relationships/image" Target="../media/image627.png"/><Relationship Id="rId131" Type="http://schemas.openxmlformats.org/officeDocument/2006/relationships/image" Target="../media/image635.png"/><Relationship Id="rId136" Type="http://schemas.openxmlformats.org/officeDocument/2006/relationships/customXml" Target="../ink/ink4652.xml"/><Relationship Id="rId157" Type="http://schemas.openxmlformats.org/officeDocument/2006/relationships/customXml" Target="../ink/ink4663.xml"/><Relationship Id="rId61" Type="http://schemas.openxmlformats.org/officeDocument/2006/relationships/image" Target="../media/image603.png"/><Relationship Id="rId82" Type="http://schemas.openxmlformats.org/officeDocument/2006/relationships/customXml" Target="../ink/ink4624.xml"/><Relationship Id="rId152" Type="http://schemas.openxmlformats.org/officeDocument/2006/relationships/image" Target="../media/image645.png"/><Relationship Id="rId173" Type="http://schemas.openxmlformats.org/officeDocument/2006/relationships/customXml" Target="../ink/ink4671.xml"/><Relationship Id="rId19" Type="http://schemas.openxmlformats.org/officeDocument/2006/relationships/image" Target="../media/image581.png"/><Relationship Id="rId14" Type="http://schemas.openxmlformats.org/officeDocument/2006/relationships/customXml" Target="../ink/ink4590.xml"/><Relationship Id="rId30" Type="http://schemas.openxmlformats.org/officeDocument/2006/relationships/customXml" Target="../ink/ink4598.xml"/><Relationship Id="rId35" Type="http://schemas.openxmlformats.org/officeDocument/2006/relationships/image" Target="../media/image590.png"/><Relationship Id="rId56" Type="http://schemas.openxmlformats.org/officeDocument/2006/relationships/customXml" Target="../ink/ink4611.xml"/><Relationship Id="rId77" Type="http://schemas.openxmlformats.org/officeDocument/2006/relationships/image" Target="../media/image611.png"/><Relationship Id="rId100" Type="http://schemas.openxmlformats.org/officeDocument/2006/relationships/customXml" Target="../ink/ink4634.xml"/><Relationship Id="rId105" Type="http://schemas.openxmlformats.org/officeDocument/2006/relationships/image" Target="../media/image622.png"/><Relationship Id="rId126" Type="http://schemas.openxmlformats.org/officeDocument/2006/relationships/customXml" Target="../ink/ink4647.xml"/><Relationship Id="rId147" Type="http://schemas.openxmlformats.org/officeDocument/2006/relationships/customXml" Target="../ink/ink4658.xml"/><Relationship Id="rId168" Type="http://schemas.openxmlformats.org/officeDocument/2006/relationships/image" Target="../media/image653.png"/><Relationship Id="rId8" Type="http://schemas.openxmlformats.org/officeDocument/2006/relationships/customXml" Target="../ink/ink4587.xml"/><Relationship Id="rId51" Type="http://schemas.openxmlformats.org/officeDocument/2006/relationships/image" Target="../media/image598.png"/><Relationship Id="rId72" Type="http://schemas.openxmlformats.org/officeDocument/2006/relationships/customXml" Target="../ink/ink4619.xml"/><Relationship Id="rId93" Type="http://schemas.openxmlformats.org/officeDocument/2006/relationships/customXml" Target="../ink/ink4630.xml"/><Relationship Id="rId98" Type="http://schemas.openxmlformats.org/officeDocument/2006/relationships/image" Target="../media/image619.png"/><Relationship Id="rId121" Type="http://schemas.openxmlformats.org/officeDocument/2006/relationships/image" Target="../media/image630.png"/><Relationship Id="rId142" Type="http://schemas.openxmlformats.org/officeDocument/2006/relationships/customXml" Target="../ink/ink4655.xml"/><Relationship Id="rId163" Type="http://schemas.openxmlformats.org/officeDocument/2006/relationships/customXml" Target="../ink/ink4666.xml"/><Relationship Id="rId3" Type="http://schemas.openxmlformats.org/officeDocument/2006/relationships/image" Target="../media/image573.png"/><Relationship Id="rId25" Type="http://schemas.openxmlformats.org/officeDocument/2006/relationships/image" Target="../media/image584.png"/><Relationship Id="rId46" Type="http://schemas.openxmlformats.org/officeDocument/2006/relationships/customXml" Target="../ink/ink4606.xml"/><Relationship Id="rId67" Type="http://schemas.openxmlformats.org/officeDocument/2006/relationships/image" Target="../media/image606.png"/><Relationship Id="rId116" Type="http://schemas.openxmlformats.org/officeDocument/2006/relationships/customXml" Target="../ink/ink4642.xml"/><Relationship Id="rId137" Type="http://schemas.openxmlformats.org/officeDocument/2006/relationships/image" Target="../media/image638.png"/><Relationship Id="rId158" Type="http://schemas.openxmlformats.org/officeDocument/2006/relationships/image" Target="../media/image648.png"/><Relationship Id="rId20" Type="http://schemas.openxmlformats.org/officeDocument/2006/relationships/customXml" Target="../ink/ink4593.xml"/><Relationship Id="rId41" Type="http://schemas.openxmlformats.org/officeDocument/2006/relationships/image" Target="../media/image593.png"/><Relationship Id="rId62" Type="http://schemas.openxmlformats.org/officeDocument/2006/relationships/customXml" Target="../ink/ink4614.xml"/><Relationship Id="rId83" Type="http://schemas.openxmlformats.org/officeDocument/2006/relationships/image" Target="../media/image525.png"/><Relationship Id="rId88" Type="http://schemas.openxmlformats.org/officeDocument/2006/relationships/image" Target="../media/image615.png"/><Relationship Id="rId111" Type="http://schemas.openxmlformats.org/officeDocument/2006/relationships/image" Target="../media/image625.png"/><Relationship Id="rId132" Type="http://schemas.openxmlformats.org/officeDocument/2006/relationships/customXml" Target="../ink/ink4650.xml"/><Relationship Id="rId153" Type="http://schemas.openxmlformats.org/officeDocument/2006/relationships/customXml" Target="../ink/ink4661.xml"/><Relationship Id="rId174" Type="http://schemas.openxmlformats.org/officeDocument/2006/relationships/image" Target="../media/image656.png"/><Relationship Id="rId15" Type="http://schemas.openxmlformats.org/officeDocument/2006/relationships/image" Target="../media/image579.png"/><Relationship Id="rId36" Type="http://schemas.openxmlformats.org/officeDocument/2006/relationships/customXml" Target="../ink/ink4601.xml"/><Relationship Id="rId57" Type="http://schemas.openxmlformats.org/officeDocument/2006/relationships/image" Target="../media/image601.png"/><Relationship Id="rId106" Type="http://schemas.openxmlformats.org/officeDocument/2006/relationships/customXml" Target="../ink/ink4637.xml"/><Relationship Id="rId127" Type="http://schemas.openxmlformats.org/officeDocument/2006/relationships/image" Target="../media/image633.png"/><Relationship Id="rId10" Type="http://schemas.openxmlformats.org/officeDocument/2006/relationships/customXml" Target="../ink/ink4588.xml"/><Relationship Id="rId31" Type="http://schemas.openxmlformats.org/officeDocument/2006/relationships/image" Target="../media/image587.png"/><Relationship Id="rId52" Type="http://schemas.openxmlformats.org/officeDocument/2006/relationships/customXml" Target="../ink/ink4609.xml"/><Relationship Id="rId73" Type="http://schemas.openxmlformats.org/officeDocument/2006/relationships/image" Target="../media/image609.png"/><Relationship Id="rId78" Type="http://schemas.openxmlformats.org/officeDocument/2006/relationships/customXml" Target="../ink/ink4622.xml"/><Relationship Id="rId94" Type="http://schemas.openxmlformats.org/officeDocument/2006/relationships/image" Target="../media/image617.png"/><Relationship Id="rId99" Type="http://schemas.openxmlformats.org/officeDocument/2006/relationships/customXml" Target="../ink/ink4633.xml"/><Relationship Id="rId101" Type="http://schemas.openxmlformats.org/officeDocument/2006/relationships/image" Target="../media/image620.png"/><Relationship Id="rId122" Type="http://schemas.openxmlformats.org/officeDocument/2006/relationships/customXml" Target="../ink/ink4645.xml"/><Relationship Id="rId143" Type="http://schemas.openxmlformats.org/officeDocument/2006/relationships/image" Target="../media/image641.png"/><Relationship Id="rId148" Type="http://schemas.openxmlformats.org/officeDocument/2006/relationships/image" Target="../media/image643.png"/><Relationship Id="rId164" Type="http://schemas.openxmlformats.org/officeDocument/2006/relationships/image" Target="../media/image651.png"/><Relationship Id="rId169" Type="http://schemas.openxmlformats.org/officeDocument/2006/relationships/customXml" Target="../ink/ink4669.xml"/><Relationship Id="rId4" Type="http://schemas.openxmlformats.org/officeDocument/2006/relationships/customXml" Target="../ink/ink4585.xml"/><Relationship Id="rId9" Type="http://schemas.openxmlformats.org/officeDocument/2006/relationships/image" Target="../media/image576.png"/><Relationship Id="rId26" Type="http://schemas.openxmlformats.org/officeDocument/2006/relationships/customXml" Target="../ink/ink4596.xml"/><Relationship Id="rId47" Type="http://schemas.openxmlformats.org/officeDocument/2006/relationships/image" Target="../media/image596.png"/><Relationship Id="rId68" Type="http://schemas.openxmlformats.org/officeDocument/2006/relationships/customXml" Target="../ink/ink4617.xml"/><Relationship Id="rId89" Type="http://schemas.openxmlformats.org/officeDocument/2006/relationships/customXml" Target="../ink/ink4628.xml"/><Relationship Id="rId112" Type="http://schemas.openxmlformats.org/officeDocument/2006/relationships/customXml" Target="../ink/ink4640.xml"/><Relationship Id="rId133" Type="http://schemas.openxmlformats.org/officeDocument/2006/relationships/image" Target="../media/image636.png"/><Relationship Id="rId154" Type="http://schemas.openxmlformats.org/officeDocument/2006/relationships/image" Target="../media/image646.png"/><Relationship Id="rId16" Type="http://schemas.openxmlformats.org/officeDocument/2006/relationships/customXml" Target="../ink/ink4591.xml"/><Relationship Id="rId37" Type="http://schemas.openxmlformats.org/officeDocument/2006/relationships/image" Target="../media/image591.png"/><Relationship Id="rId58" Type="http://schemas.openxmlformats.org/officeDocument/2006/relationships/customXml" Target="../ink/ink4612.xml"/><Relationship Id="rId79" Type="http://schemas.openxmlformats.org/officeDocument/2006/relationships/image" Target="../media/image612.png"/><Relationship Id="rId102" Type="http://schemas.openxmlformats.org/officeDocument/2006/relationships/customXml" Target="../ink/ink4635.xml"/><Relationship Id="rId123" Type="http://schemas.openxmlformats.org/officeDocument/2006/relationships/image" Target="../media/image631.png"/><Relationship Id="rId144" Type="http://schemas.openxmlformats.org/officeDocument/2006/relationships/customXml" Target="../ink/ink4656.xml"/><Relationship Id="rId90" Type="http://schemas.openxmlformats.org/officeDocument/2006/relationships/image" Target="../media/image616.png"/><Relationship Id="rId165" Type="http://schemas.openxmlformats.org/officeDocument/2006/relationships/customXml" Target="../ink/ink4667.xml"/><Relationship Id="rId27" Type="http://schemas.openxmlformats.org/officeDocument/2006/relationships/image" Target="../media/image585.png"/><Relationship Id="rId48" Type="http://schemas.openxmlformats.org/officeDocument/2006/relationships/customXml" Target="../ink/ink4607.xml"/><Relationship Id="rId69" Type="http://schemas.openxmlformats.org/officeDocument/2006/relationships/image" Target="../media/image607.png"/><Relationship Id="rId113" Type="http://schemas.openxmlformats.org/officeDocument/2006/relationships/image" Target="../media/image626.png"/><Relationship Id="rId134" Type="http://schemas.openxmlformats.org/officeDocument/2006/relationships/customXml" Target="../ink/ink4651.xml"/><Relationship Id="rId80" Type="http://schemas.openxmlformats.org/officeDocument/2006/relationships/customXml" Target="../ink/ink4623.xml"/><Relationship Id="rId155" Type="http://schemas.openxmlformats.org/officeDocument/2006/relationships/customXml" Target="../ink/ink4662.xml"/><Relationship Id="rId17" Type="http://schemas.openxmlformats.org/officeDocument/2006/relationships/image" Target="../media/image580.png"/><Relationship Id="rId38" Type="http://schemas.openxmlformats.org/officeDocument/2006/relationships/customXml" Target="../ink/ink4602.xml"/><Relationship Id="rId59" Type="http://schemas.openxmlformats.org/officeDocument/2006/relationships/image" Target="../media/image602.png"/><Relationship Id="rId103" Type="http://schemas.openxmlformats.org/officeDocument/2006/relationships/image" Target="../media/image621.png"/><Relationship Id="rId124" Type="http://schemas.openxmlformats.org/officeDocument/2006/relationships/customXml" Target="../ink/ink4646.xml"/><Relationship Id="rId70" Type="http://schemas.openxmlformats.org/officeDocument/2006/relationships/customXml" Target="../ink/ink4618.xml"/><Relationship Id="rId91" Type="http://schemas.openxmlformats.org/officeDocument/2006/relationships/customXml" Target="../ink/ink4629.xml"/><Relationship Id="rId145" Type="http://schemas.openxmlformats.org/officeDocument/2006/relationships/image" Target="../media/image642.png"/><Relationship Id="rId166" Type="http://schemas.openxmlformats.org/officeDocument/2006/relationships/image" Target="../media/image652.png"/></Relationships>
</file>

<file path=ppt/slides/_rels/slide9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28.png"/><Relationship Id="rId21" Type="http://schemas.openxmlformats.org/officeDocument/2006/relationships/image" Target="../media/image582.png"/><Relationship Id="rId42" Type="http://schemas.openxmlformats.org/officeDocument/2006/relationships/customXml" Target="../ink/ink4692.xml"/><Relationship Id="rId63" Type="http://schemas.openxmlformats.org/officeDocument/2006/relationships/image" Target="../media/image604.png"/><Relationship Id="rId84" Type="http://schemas.openxmlformats.org/officeDocument/2006/relationships/customXml" Target="../ink/ink4713.xml"/><Relationship Id="rId138" Type="http://schemas.openxmlformats.org/officeDocument/2006/relationships/customXml" Target="../ink/ink4741.xml"/><Relationship Id="rId159" Type="http://schemas.openxmlformats.org/officeDocument/2006/relationships/customXml" Target="../ink/ink4752.xml"/><Relationship Id="rId170" Type="http://schemas.openxmlformats.org/officeDocument/2006/relationships/image" Target="../media/image654.png"/><Relationship Id="rId191" Type="http://schemas.openxmlformats.org/officeDocument/2006/relationships/customXml" Target="../ink/ink4768.xml"/><Relationship Id="rId205" Type="http://schemas.openxmlformats.org/officeDocument/2006/relationships/customXml" Target="../ink/ink4775.xml"/><Relationship Id="rId107" Type="http://schemas.openxmlformats.org/officeDocument/2006/relationships/image" Target="../media/image623.png"/><Relationship Id="rId11" Type="http://schemas.openxmlformats.org/officeDocument/2006/relationships/image" Target="../media/image577.png"/><Relationship Id="rId32" Type="http://schemas.openxmlformats.org/officeDocument/2006/relationships/customXml" Target="../ink/ink4687.xml"/><Relationship Id="rId53" Type="http://schemas.openxmlformats.org/officeDocument/2006/relationships/image" Target="../media/image599.png"/><Relationship Id="rId74" Type="http://schemas.openxmlformats.org/officeDocument/2006/relationships/customXml" Target="../ink/ink4708.xml"/><Relationship Id="rId128" Type="http://schemas.openxmlformats.org/officeDocument/2006/relationships/customXml" Target="../ink/ink4736.xml"/><Relationship Id="rId149" Type="http://schemas.openxmlformats.org/officeDocument/2006/relationships/customXml" Target="../ink/ink4747.xml"/><Relationship Id="rId5" Type="http://schemas.openxmlformats.org/officeDocument/2006/relationships/image" Target="../media/image574.png"/><Relationship Id="rId95" Type="http://schemas.openxmlformats.org/officeDocument/2006/relationships/customXml" Target="../ink/ink4719.xml"/><Relationship Id="rId160" Type="http://schemas.openxmlformats.org/officeDocument/2006/relationships/image" Target="../media/image649.png"/><Relationship Id="rId181" Type="http://schemas.openxmlformats.org/officeDocument/2006/relationships/customXml" Target="../ink/ink4763.xml"/><Relationship Id="rId22" Type="http://schemas.openxmlformats.org/officeDocument/2006/relationships/customXml" Target="../ink/ink4682.xml"/><Relationship Id="rId43" Type="http://schemas.openxmlformats.org/officeDocument/2006/relationships/image" Target="../media/image594.png"/><Relationship Id="rId64" Type="http://schemas.openxmlformats.org/officeDocument/2006/relationships/customXml" Target="../ink/ink4703.xml"/><Relationship Id="rId118" Type="http://schemas.openxmlformats.org/officeDocument/2006/relationships/customXml" Target="../ink/ink4731.xml"/><Relationship Id="rId139" Type="http://schemas.openxmlformats.org/officeDocument/2006/relationships/image" Target="../media/image639.png"/><Relationship Id="rId85" Type="http://schemas.openxmlformats.org/officeDocument/2006/relationships/customXml" Target="../ink/ink4714.xml"/><Relationship Id="rId150" Type="http://schemas.openxmlformats.org/officeDocument/2006/relationships/image" Target="../media/image644.png"/><Relationship Id="rId171" Type="http://schemas.openxmlformats.org/officeDocument/2006/relationships/customXml" Target="../ink/ink4758.xml"/><Relationship Id="rId192" Type="http://schemas.openxmlformats.org/officeDocument/2006/relationships/image" Target="../media/image665.png"/><Relationship Id="rId206" Type="http://schemas.openxmlformats.org/officeDocument/2006/relationships/image" Target="../media/image672.png"/><Relationship Id="rId12" Type="http://schemas.openxmlformats.org/officeDocument/2006/relationships/customXml" Target="../ink/ink4677.xml"/><Relationship Id="rId33" Type="http://schemas.openxmlformats.org/officeDocument/2006/relationships/image" Target="../media/image589.png"/><Relationship Id="rId108" Type="http://schemas.openxmlformats.org/officeDocument/2006/relationships/customXml" Target="../ink/ink4726.xml"/><Relationship Id="rId129" Type="http://schemas.openxmlformats.org/officeDocument/2006/relationships/image" Target="../media/image634.png"/><Relationship Id="rId54" Type="http://schemas.openxmlformats.org/officeDocument/2006/relationships/customXml" Target="../ink/ink4698.xml"/><Relationship Id="rId75" Type="http://schemas.openxmlformats.org/officeDocument/2006/relationships/image" Target="../media/image610.png"/><Relationship Id="rId96" Type="http://schemas.openxmlformats.org/officeDocument/2006/relationships/image" Target="../media/image618.png"/><Relationship Id="rId140" Type="http://schemas.openxmlformats.org/officeDocument/2006/relationships/customXml" Target="../ink/ink4742.xml"/><Relationship Id="rId161" Type="http://schemas.openxmlformats.org/officeDocument/2006/relationships/customXml" Target="../ink/ink4753.xml"/><Relationship Id="rId182" Type="http://schemas.openxmlformats.org/officeDocument/2006/relationships/image" Target="../media/image660.png"/><Relationship Id="rId6" Type="http://schemas.openxmlformats.org/officeDocument/2006/relationships/customXml" Target="../ink/ink4674.xml"/><Relationship Id="rId23" Type="http://schemas.openxmlformats.org/officeDocument/2006/relationships/image" Target="../media/image583.png"/><Relationship Id="rId119" Type="http://schemas.openxmlformats.org/officeDocument/2006/relationships/image" Target="../media/image629.png"/><Relationship Id="rId44" Type="http://schemas.openxmlformats.org/officeDocument/2006/relationships/customXml" Target="../ink/ink4693.xml"/><Relationship Id="rId65" Type="http://schemas.openxmlformats.org/officeDocument/2006/relationships/image" Target="../media/image605.png"/><Relationship Id="rId86" Type="http://schemas.openxmlformats.org/officeDocument/2006/relationships/image" Target="../media/image614.png"/><Relationship Id="rId130" Type="http://schemas.openxmlformats.org/officeDocument/2006/relationships/customXml" Target="../ink/ink4737.xml"/><Relationship Id="rId151" Type="http://schemas.openxmlformats.org/officeDocument/2006/relationships/customXml" Target="../ink/ink4748.xml"/><Relationship Id="rId172" Type="http://schemas.openxmlformats.org/officeDocument/2006/relationships/image" Target="../media/image655.png"/><Relationship Id="rId193" Type="http://schemas.openxmlformats.org/officeDocument/2006/relationships/customXml" Target="../ink/ink4769.xml"/><Relationship Id="rId207" Type="http://schemas.openxmlformats.org/officeDocument/2006/relationships/customXml" Target="../ink/ink4776.xml"/><Relationship Id="rId13" Type="http://schemas.openxmlformats.org/officeDocument/2006/relationships/image" Target="../media/image578.png"/><Relationship Id="rId109" Type="http://schemas.openxmlformats.org/officeDocument/2006/relationships/image" Target="../media/image624.png"/><Relationship Id="rId34" Type="http://schemas.openxmlformats.org/officeDocument/2006/relationships/customXml" Target="../ink/ink4688.xml"/><Relationship Id="rId55" Type="http://schemas.openxmlformats.org/officeDocument/2006/relationships/image" Target="../media/image600.png"/><Relationship Id="rId76" Type="http://schemas.openxmlformats.org/officeDocument/2006/relationships/customXml" Target="../ink/ink4709.xml"/><Relationship Id="rId97" Type="http://schemas.openxmlformats.org/officeDocument/2006/relationships/customXml" Target="../ink/ink4720.xml"/><Relationship Id="rId120" Type="http://schemas.openxmlformats.org/officeDocument/2006/relationships/customXml" Target="../ink/ink4732.xml"/><Relationship Id="rId141" Type="http://schemas.openxmlformats.org/officeDocument/2006/relationships/image" Target="../media/image640.png"/><Relationship Id="rId7" Type="http://schemas.openxmlformats.org/officeDocument/2006/relationships/image" Target="../media/image575.png"/><Relationship Id="rId162" Type="http://schemas.openxmlformats.org/officeDocument/2006/relationships/image" Target="../media/image650.png"/><Relationship Id="rId183" Type="http://schemas.openxmlformats.org/officeDocument/2006/relationships/customXml" Target="../ink/ink4764.xml"/><Relationship Id="rId24" Type="http://schemas.openxmlformats.org/officeDocument/2006/relationships/customXml" Target="../ink/ink4683.xml"/><Relationship Id="rId40" Type="http://schemas.openxmlformats.org/officeDocument/2006/relationships/customXml" Target="../ink/ink4691.xml"/><Relationship Id="rId45" Type="http://schemas.openxmlformats.org/officeDocument/2006/relationships/image" Target="../media/image595.png"/><Relationship Id="rId66" Type="http://schemas.openxmlformats.org/officeDocument/2006/relationships/customXml" Target="../ink/ink4704.xml"/><Relationship Id="rId87" Type="http://schemas.openxmlformats.org/officeDocument/2006/relationships/customXml" Target="../ink/ink4715.xml"/><Relationship Id="rId110" Type="http://schemas.openxmlformats.org/officeDocument/2006/relationships/customXml" Target="../ink/ink4727.xml"/><Relationship Id="rId115" Type="http://schemas.openxmlformats.org/officeDocument/2006/relationships/image" Target="../media/image627.png"/><Relationship Id="rId131" Type="http://schemas.openxmlformats.org/officeDocument/2006/relationships/image" Target="../media/image635.png"/><Relationship Id="rId136" Type="http://schemas.openxmlformats.org/officeDocument/2006/relationships/customXml" Target="../ink/ink4740.xml"/><Relationship Id="rId157" Type="http://schemas.openxmlformats.org/officeDocument/2006/relationships/customXml" Target="../ink/ink4751.xml"/><Relationship Id="rId178" Type="http://schemas.openxmlformats.org/officeDocument/2006/relationships/image" Target="../media/image658.png"/><Relationship Id="rId61" Type="http://schemas.openxmlformats.org/officeDocument/2006/relationships/image" Target="../media/image603.png"/><Relationship Id="rId82" Type="http://schemas.openxmlformats.org/officeDocument/2006/relationships/customXml" Target="../ink/ink4712.xml"/><Relationship Id="rId152" Type="http://schemas.openxmlformats.org/officeDocument/2006/relationships/image" Target="../media/image645.png"/><Relationship Id="rId173" Type="http://schemas.openxmlformats.org/officeDocument/2006/relationships/customXml" Target="../ink/ink4759.xml"/><Relationship Id="rId194" Type="http://schemas.openxmlformats.org/officeDocument/2006/relationships/image" Target="../media/image666.png"/><Relationship Id="rId199" Type="http://schemas.openxmlformats.org/officeDocument/2006/relationships/customXml" Target="../ink/ink4772.xml"/><Relationship Id="rId203" Type="http://schemas.openxmlformats.org/officeDocument/2006/relationships/customXml" Target="../ink/ink4774.xml"/><Relationship Id="rId208" Type="http://schemas.openxmlformats.org/officeDocument/2006/relationships/image" Target="../media/image673.png"/><Relationship Id="rId19" Type="http://schemas.openxmlformats.org/officeDocument/2006/relationships/image" Target="../media/image581.png"/><Relationship Id="rId14" Type="http://schemas.openxmlformats.org/officeDocument/2006/relationships/customXml" Target="../ink/ink4678.xml"/><Relationship Id="rId30" Type="http://schemas.openxmlformats.org/officeDocument/2006/relationships/customXml" Target="../ink/ink4686.xml"/><Relationship Id="rId35" Type="http://schemas.openxmlformats.org/officeDocument/2006/relationships/image" Target="../media/image590.png"/><Relationship Id="rId56" Type="http://schemas.openxmlformats.org/officeDocument/2006/relationships/customXml" Target="../ink/ink4699.xml"/><Relationship Id="rId77" Type="http://schemas.openxmlformats.org/officeDocument/2006/relationships/image" Target="../media/image611.png"/><Relationship Id="rId100" Type="http://schemas.openxmlformats.org/officeDocument/2006/relationships/customXml" Target="../ink/ink4722.xml"/><Relationship Id="rId105" Type="http://schemas.openxmlformats.org/officeDocument/2006/relationships/image" Target="../media/image622.png"/><Relationship Id="rId126" Type="http://schemas.openxmlformats.org/officeDocument/2006/relationships/customXml" Target="../ink/ink4735.xml"/><Relationship Id="rId147" Type="http://schemas.openxmlformats.org/officeDocument/2006/relationships/customXml" Target="../ink/ink4746.xml"/><Relationship Id="rId168" Type="http://schemas.openxmlformats.org/officeDocument/2006/relationships/image" Target="../media/image653.png"/><Relationship Id="rId8" Type="http://schemas.openxmlformats.org/officeDocument/2006/relationships/customXml" Target="../ink/ink4675.xml"/><Relationship Id="rId51" Type="http://schemas.openxmlformats.org/officeDocument/2006/relationships/image" Target="../media/image598.png"/><Relationship Id="rId72" Type="http://schemas.openxmlformats.org/officeDocument/2006/relationships/customXml" Target="../ink/ink4707.xml"/><Relationship Id="rId93" Type="http://schemas.openxmlformats.org/officeDocument/2006/relationships/customXml" Target="../ink/ink4718.xml"/><Relationship Id="rId98" Type="http://schemas.openxmlformats.org/officeDocument/2006/relationships/image" Target="../media/image619.png"/><Relationship Id="rId121" Type="http://schemas.openxmlformats.org/officeDocument/2006/relationships/image" Target="../media/image630.png"/><Relationship Id="rId142" Type="http://schemas.openxmlformats.org/officeDocument/2006/relationships/customXml" Target="../ink/ink4743.xml"/><Relationship Id="rId163" Type="http://schemas.openxmlformats.org/officeDocument/2006/relationships/customXml" Target="../ink/ink4754.xml"/><Relationship Id="rId184" Type="http://schemas.openxmlformats.org/officeDocument/2006/relationships/image" Target="../media/image661.png"/><Relationship Id="rId189" Type="http://schemas.openxmlformats.org/officeDocument/2006/relationships/customXml" Target="../ink/ink4767.xml"/><Relationship Id="rId3" Type="http://schemas.openxmlformats.org/officeDocument/2006/relationships/image" Target="../media/image573.png"/><Relationship Id="rId25" Type="http://schemas.openxmlformats.org/officeDocument/2006/relationships/image" Target="../media/image584.png"/><Relationship Id="rId46" Type="http://schemas.openxmlformats.org/officeDocument/2006/relationships/customXml" Target="../ink/ink4694.xml"/><Relationship Id="rId67" Type="http://schemas.openxmlformats.org/officeDocument/2006/relationships/image" Target="../media/image606.png"/><Relationship Id="rId116" Type="http://schemas.openxmlformats.org/officeDocument/2006/relationships/customXml" Target="../ink/ink4730.xml"/><Relationship Id="rId137" Type="http://schemas.openxmlformats.org/officeDocument/2006/relationships/image" Target="../media/image638.png"/><Relationship Id="rId158" Type="http://schemas.openxmlformats.org/officeDocument/2006/relationships/image" Target="../media/image648.png"/><Relationship Id="rId20" Type="http://schemas.openxmlformats.org/officeDocument/2006/relationships/customXml" Target="../ink/ink4681.xml"/><Relationship Id="rId41" Type="http://schemas.openxmlformats.org/officeDocument/2006/relationships/image" Target="../media/image593.png"/><Relationship Id="rId62" Type="http://schemas.openxmlformats.org/officeDocument/2006/relationships/customXml" Target="../ink/ink4702.xml"/><Relationship Id="rId83" Type="http://schemas.openxmlformats.org/officeDocument/2006/relationships/image" Target="../media/image525.png"/><Relationship Id="rId88" Type="http://schemas.openxmlformats.org/officeDocument/2006/relationships/image" Target="../media/image615.png"/><Relationship Id="rId111" Type="http://schemas.openxmlformats.org/officeDocument/2006/relationships/image" Target="../media/image625.png"/><Relationship Id="rId132" Type="http://schemas.openxmlformats.org/officeDocument/2006/relationships/customXml" Target="../ink/ink4738.xml"/><Relationship Id="rId153" Type="http://schemas.openxmlformats.org/officeDocument/2006/relationships/customXml" Target="../ink/ink4749.xml"/><Relationship Id="rId174" Type="http://schemas.openxmlformats.org/officeDocument/2006/relationships/image" Target="../media/image656.png"/><Relationship Id="rId179" Type="http://schemas.openxmlformats.org/officeDocument/2006/relationships/customXml" Target="../ink/ink4762.xml"/><Relationship Id="rId195" Type="http://schemas.openxmlformats.org/officeDocument/2006/relationships/customXml" Target="../ink/ink4770.xml"/><Relationship Id="rId190" Type="http://schemas.openxmlformats.org/officeDocument/2006/relationships/image" Target="../media/image664.png"/><Relationship Id="rId204" Type="http://schemas.openxmlformats.org/officeDocument/2006/relationships/image" Target="../media/image671.png"/><Relationship Id="rId15" Type="http://schemas.openxmlformats.org/officeDocument/2006/relationships/image" Target="../media/image579.png"/><Relationship Id="rId36" Type="http://schemas.openxmlformats.org/officeDocument/2006/relationships/customXml" Target="../ink/ink4689.xml"/><Relationship Id="rId57" Type="http://schemas.openxmlformats.org/officeDocument/2006/relationships/image" Target="../media/image601.png"/><Relationship Id="rId106" Type="http://schemas.openxmlformats.org/officeDocument/2006/relationships/customXml" Target="../ink/ink4725.xml"/><Relationship Id="rId127" Type="http://schemas.openxmlformats.org/officeDocument/2006/relationships/image" Target="../media/image633.png"/><Relationship Id="rId10" Type="http://schemas.openxmlformats.org/officeDocument/2006/relationships/customXml" Target="../ink/ink4676.xml"/><Relationship Id="rId31" Type="http://schemas.openxmlformats.org/officeDocument/2006/relationships/image" Target="../media/image587.png"/><Relationship Id="rId52" Type="http://schemas.openxmlformats.org/officeDocument/2006/relationships/customXml" Target="../ink/ink4697.xml"/><Relationship Id="rId73" Type="http://schemas.openxmlformats.org/officeDocument/2006/relationships/image" Target="../media/image609.png"/><Relationship Id="rId78" Type="http://schemas.openxmlformats.org/officeDocument/2006/relationships/customXml" Target="../ink/ink4710.xml"/><Relationship Id="rId94" Type="http://schemas.openxmlformats.org/officeDocument/2006/relationships/image" Target="../media/image617.png"/><Relationship Id="rId99" Type="http://schemas.openxmlformats.org/officeDocument/2006/relationships/customXml" Target="../ink/ink4721.xml"/><Relationship Id="rId101" Type="http://schemas.openxmlformats.org/officeDocument/2006/relationships/image" Target="../media/image620.png"/><Relationship Id="rId122" Type="http://schemas.openxmlformats.org/officeDocument/2006/relationships/customXml" Target="../ink/ink4733.xml"/><Relationship Id="rId143" Type="http://schemas.openxmlformats.org/officeDocument/2006/relationships/image" Target="../media/image641.png"/><Relationship Id="rId148" Type="http://schemas.openxmlformats.org/officeDocument/2006/relationships/image" Target="../media/image643.png"/><Relationship Id="rId164" Type="http://schemas.openxmlformats.org/officeDocument/2006/relationships/image" Target="../media/image651.png"/><Relationship Id="rId169" Type="http://schemas.openxmlformats.org/officeDocument/2006/relationships/customXml" Target="../ink/ink4757.xml"/><Relationship Id="rId185" Type="http://schemas.openxmlformats.org/officeDocument/2006/relationships/customXml" Target="../ink/ink4765.xml"/><Relationship Id="rId4" Type="http://schemas.openxmlformats.org/officeDocument/2006/relationships/customXml" Target="../ink/ink4673.xml"/><Relationship Id="rId9" Type="http://schemas.openxmlformats.org/officeDocument/2006/relationships/image" Target="../media/image576.png"/><Relationship Id="rId180" Type="http://schemas.openxmlformats.org/officeDocument/2006/relationships/image" Target="../media/image659.png"/><Relationship Id="rId26" Type="http://schemas.openxmlformats.org/officeDocument/2006/relationships/customXml" Target="../ink/ink4684.xml"/><Relationship Id="rId47" Type="http://schemas.openxmlformats.org/officeDocument/2006/relationships/image" Target="../media/image596.png"/><Relationship Id="rId68" Type="http://schemas.openxmlformats.org/officeDocument/2006/relationships/customXml" Target="../ink/ink4705.xml"/><Relationship Id="rId89" Type="http://schemas.openxmlformats.org/officeDocument/2006/relationships/customXml" Target="../ink/ink4716.xml"/><Relationship Id="rId112" Type="http://schemas.openxmlformats.org/officeDocument/2006/relationships/customXml" Target="../ink/ink4728.xml"/><Relationship Id="rId133" Type="http://schemas.openxmlformats.org/officeDocument/2006/relationships/image" Target="../media/image636.png"/><Relationship Id="rId154" Type="http://schemas.openxmlformats.org/officeDocument/2006/relationships/image" Target="../media/image646.png"/><Relationship Id="rId175" Type="http://schemas.openxmlformats.org/officeDocument/2006/relationships/customXml" Target="../ink/ink4760.xml"/><Relationship Id="rId196" Type="http://schemas.openxmlformats.org/officeDocument/2006/relationships/image" Target="../media/image667.png"/><Relationship Id="rId200" Type="http://schemas.openxmlformats.org/officeDocument/2006/relationships/image" Target="../media/image669.png"/><Relationship Id="rId16" Type="http://schemas.openxmlformats.org/officeDocument/2006/relationships/customXml" Target="../ink/ink4679.xml"/><Relationship Id="rId37" Type="http://schemas.openxmlformats.org/officeDocument/2006/relationships/image" Target="../media/image591.png"/><Relationship Id="rId58" Type="http://schemas.openxmlformats.org/officeDocument/2006/relationships/customXml" Target="../ink/ink4700.xml"/><Relationship Id="rId79" Type="http://schemas.openxmlformats.org/officeDocument/2006/relationships/image" Target="../media/image612.png"/><Relationship Id="rId102" Type="http://schemas.openxmlformats.org/officeDocument/2006/relationships/customXml" Target="../ink/ink4723.xml"/><Relationship Id="rId123" Type="http://schemas.openxmlformats.org/officeDocument/2006/relationships/image" Target="../media/image631.png"/><Relationship Id="rId144" Type="http://schemas.openxmlformats.org/officeDocument/2006/relationships/customXml" Target="../ink/ink4744.xml"/><Relationship Id="rId90" Type="http://schemas.openxmlformats.org/officeDocument/2006/relationships/image" Target="../media/image616.png"/><Relationship Id="rId165" Type="http://schemas.openxmlformats.org/officeDocument/2006/relationships/customXml" Target="../ink/ink4755.xml"/><Relationship Id="rId186" Type="http://schemas.openxmlformats.org/officeDocument/2006/relationships/image" Target="../media/image662.png"/><Relationship Id="rId27" Type="http://schemas.openxmlformats.org/officeDocument/2006/relationships/image" Target="../media/image585.png"/><Relationship Id="rId48" Type="http://schemas.openxmlformats.org/officeDocument/2006/relationships/customXml" Target="../ink/ink4695.xml"/><Relationship Id="rId69" Type="http://schemas.openxmlformats.org/officeDocument/2006/relationships/image" Target="../media/image607.png"/><Relationship Id="rId113" Type="http://schemas.openxmlformats.org/officeDocument/2006/relationships/image" Target="../media/image626.png"/><Relationship Id="rId134" Type="http://schemas.openxmlformats.org/officeDocument/2006/relationships/customXml" Target="../ink/ink4739.xml"/><Relationship Id="rId80" Type="http://schemas.openxmlformats.org/officeDocument/2006/relationships/customXml" Target="../ink/ink4711.xml"/><Relationship Id="rId155" Type="http://schemas.openxmlformats.org/officeDocument/2006/relationships/customXml" Target="../ink/ink4750.xml"/><Relationship Id="rId176" Type="http://schemas.openxmlformats.org/officeDocument/2006/relationships/image" Target="../media/image657.png"/><Relationship Id="rId197" Type="http://schemas.openxmlformats.org/officeDocument/2006/relationships/customXml" Target="../ink/ink4771.xml"/><Relationship Id="rId201" Type="http://schemas.openxmlformats.org/officeDocument/2006/relationships/customXml" Target="../ink/ink4773.xml"/><Relationship Id="rId17" Type="http://schemas.openxmlformats.org/officeDocument/2006/relationships/image" Target="../media/image580.png"/><Relationship Id="rId38" Type="http://schemas.openxmlformats.org/officeDocument/2006/relationships/customXml" Target="../ink/ink4690.xml"/><Relationship Id="rId59" Type="http://schemas.openxmlformats.org/officeDocument/2006/relationships/image" Target="../media/image602.png"/><Relationship Id="rId103" Type="http://schemas.openxmlformats.org/officeDocument/2006/relationships/image" Target="../media/image621.png"/><Relationship Id="rId124" Type="http://schemas.openxmlformats.org/officeDocument/2006/relationships/customXml" Target="../ink/ink4734.xml"/><Relationship Id="rId70" Type="http://schemas.openxmlformats.org/officeDocument/2006/relationships/customXml" Target="../ink/ink4706.xml"/><Relationship Id="rId91" Type="http://schemas.openxmlformats.org/officeDocument/2006/relationships/customXml" Target="../ink/ink4717.xml"/><Relationship Id="rId145" Type="http://schemas.openxmlformats.org/officeDocument/2006/relationships/image" Target="../media/image642.png"/><Relationship Id="rId166" Type="http://schemas.openxmlformats.org/officeDocument/2006/relationships/image" Target="../media/image652.png"/><Relationship Id="rId187" Type="http://schemas.openxmlformats.org/officeDocument/2006/relationships/customXml" Target="../ink/ink4766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685.xml"/><Relationship Id="rId49" Type="http://schemas.openxmlformats.org/officeDocument/2006/relationships/image" Target="../media/image597.png"/><Relationship Id="rId114" Type="http://schemas.openxmlformats.org/officeDocument/2006/relationships/customXml" Target="../ink/ink4729.xml"/><Relationship Id="rId60" Type="http://schemas.openxmlformats.org/officeDocument/2006/relationships/customXml" Target="../ink/ink4701.xml"/><Relationship Id="rId81" Type="http://schemas.openxmlformats.org/officeDocument/2006/relationships/image" Target="../media/image613.png"/><Relationship Id="rId135" Type="http://schemas.openxmlformats.org/officeDocument/2006/relationships/image" Target="../media/image637.png"/><Relationship Id="rId156" Type="http://schemas.openxmlformats.org/officeDocument/2006/relationships/image" Target="../media/image647.png"/><Relationship Id="rId177" Type="http://schemas.openxmlformats.org/officeDocument/2006/relationships/customXml" Target="../ink/ink4761.xml"/><Relationship Id="rId198" Type="http://schemas.openxmlformats.org/officeDocument/2006/relationships/image" Target="../media/image668.png"/><Relationship Id="rId202" Type="http://schemas.openxmlformats.org/officeDocument/2006/relationships/image" Target="../media/image670.png"/><Relationship Id="rId18" Type="http://schemas.openxmlformats.org/officeDocument/2006/relationships/customXml" Target="../ink/ink4680.xml"/><Relationship Id="rId39" Type="http://schemas.openxmlformats.org/officeDocument/2006/relationships/image" Target="../media/image592.png"/><Relationship Id="rId50" Type="http://schemas.openxmlformats.org/officeDocument/2006/relationships/customXml" Target="../ink/ink4696.xml"/><Relationship Id="rId104" Type="http://schemas.openxmlformats.org/officeDocument/2006/relationships/customXml" Target="../ink/ink4724.xml"/><Relationship Id="rId125" Type="http://schemas.openxmlformats.org/officeDocument/2006/relationships/image" Target="../media/image632.png"/><Relationship Id="rId146" Type="http://schemas.openxmlformats.org/officeDocument/2006/relationships/customXml" Target="../ink/ink4745.xml"/><Relationship Id="rId167" Type="http://schemas.openxmlformats.org/officeDocument/2006/relationships/customXml" Target="../ink/ink4756.xml"/><Relationship Id="rId188" Type="http://schemas.openxmlformats.org/officeDocument/2006/relationships/image" Target="../media/image663.png"/><Relationship Id="rId71" Type="http://schemas.openxmlformats.org/officeDocument/2006/relationships/image" Target="../media/image608.png"/><Relationship Id="rId92" Type="http://schemas.openxmlformats.org/officeDocument/2006/relationships/image" Target="../media/image5310.png"/><Relationship Id="rId2" Type="http://schemas.openxmlformats.org/officeDocument/2006/relationships/customXml" Target="../ink/ink4672.xml"/><Relationship Id="rId29" Type="http://schemas.openxmlformats.org/officeDocument/2006/relationships/image" Target="../media/image586.png"/></Relationships>
</file>

<file path=ppt/slides/_rels/slide9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28.png"/><Relationship Id="rId21" Type="http://schemas.openxmlformats.org/officeDocument/2006/relationships/image" Target="../media/image582.png"/><Relationship Id="rId42" Type="http://schemas.openxmlformats.org/officeDocument/2006/relationships/customXml" Target="../ink/ink4797.xml"/><Relationship Id="rId63" Type="http://schemas.openxmlformats.org/officeDocument/2006/relationships/image" Target="../media/image604.png"/><Relationship Id="rId84" Type="http://schemas.openxmlformats.org/officeDocument/2006/relationships/customXml" Target="../ink/ink4818.xml"/><Relationship Id="rId138" Type="http://schemas.openxmlformats.org/officeDocument/2006/relationships/customXml" Target="../ink/ink4846.xml"/><Relationship Id="rId159" Type="http://schemas.openxmlformats.org/officeDocument/2006/relationships/customXml" Target="../ink/ink4857.xml"/><Relationship Id="rId170" Type="http://schemas.openxmlformats.org/officeDocument/2006/relationships/image" Target="../media/image654.png"/><Relationship Id="rId191" Type="http://schemas.openxmlformats.org/officeDocument/2006/relationships/customXml" Target="../ink/ink4873.xml"/><Relationship Id="rId205" Type="http://schemas.openxmlformats.org/officeDocument/2006/relationships/customXml" Target="../ink/ink4880.xml"/><Relationship Id="rId226" Type="http://schemas.openxmlformats.org/officeDocument/2006/relationships/image" Target="../media/image682.png"/><Relationship Id="rId107" Type="http://schemas.openxmlformats.org/officeDocument/2006/relationships/image" Target="../media/image623.png"/><Relationship Id="rId11" Type="http://schemas.openxmlformats.org/officeDocument/2006/relationships/image" Target="../media/image577.png"/><Relationship Id="rId32" Type="http://schemas.openxmlformats.org/officeDocument/2006/relationships/customXml" Target="../ink/ink4792.xml"/><Relationship Id="rId53" Type="http://schemas.openxmlformats.org/officeDocument/2006/relationships/image" Target="../media/image599.png"/><Relationship Id="rId74" Type="http://schemas.openxmlformats.org/officeDocument/2006/relationships/customXml" Target="../ink/ink4813.xml"/><Relationship Id="rId128" Type="http://schemas.openxmlformats.org/officeDocument/2006/relationships/customXml" Target="../ink/ink4841.xml"/><Relationship Id="rId149" Type="http://schemas.openxmlformats.org/officeDocument/2006/relationships/customXml" Target="../ink/ink4852.xml"/><Relationship Id="rId5" Type="http://schemas.openxmlformats.org/officeDocument/2006/relationships/image" Target="../media/image574.png"/><Relationship Id="rId95" Type="http://schemas.openxmlformats.org/officeDocument/2006/relationships/customXml" Target="../ink/ink4824.xml"/><Relationship Id="rId160" Type="http://schemas.openxmlformats.org/officeDocument/2006/relationships/image" Target="../media/image649.png"/><Relationship Id="rId181" Type="http://schemas.openxmlformats.org/officeDocument/2006/relationships/customXml" Target="../ink/ink4868.xml"/><Relationship Id="rId216" Type="http://schemas.openxmlformats.org/officeDocument/2006/relationships/image" Target="../media/image677.png"/><Relationship Id="rId237" Type="http://schemas.openxmlformats.org/officeDocument/2006/relationships/customXml" Target="../ink/ink4896.xml"/><Relationship Id="rId22" Type="http://schemas.openxmlformats.org/officeDocument/2006/relationships/customXml" Target="../ink/ink4787.xml"/><Relationship Id="rId43" Type="http://schemas.openxmlformats.org/officeDocument/2006/relationships/image" Target="../media/image594.png"/><Relationship Id="rId64" Type="http://schemas.openxmlformats.org/officeDocument/2006/relationships/customXml" Target="../ink/ink4808.xml"/><Relationship Id="rId118" Type="http://schemas.openxmlformats.org/officeDocument/2006/relationships/customXml" Target="../ink/ink4836.xml"/><Relationship Id="rId139" Type="http://schemas.openxmlformats.org/officeDocument/2006/relationships/image" Target="../media/image639.png"/><Relationship Id="rId85" Type="http://schemas.openxmlformats.org/officeDocument/2006/relationships/customXml" Target="../ink/ink4819.xml"/><Relationship Id="rId150" Type="http://schemas.openxmlformats.org/officeDocument/2006/relationships/image" Target="../media/image644.png"/><Relationship Id="rId171" Type="http://schemas.openxmlformats.org/officeDocument/2006/relationships/customXml" Target="../ink/ink4863.xml"/><Relationship Id="rId192" Type="http://schemas.openxmlformats.org/officeDocument/2006/relationships/image" Target="../media/image665.png"/><Relationship Id="rId206" Type="http://schemas.openxmlformats.org/officeDocument/2006/relationships/image" Target="../media/image672.png"/><Relationship Id="rId227" Type="http://schemas.openxmlformats.org/officeDocument/2006/relationships/customXml" Target="../ink/ink4891.xml"/><Relationship Id="rId12" Type="http://schemas.openxmlformats.org/officeDocument/2006/relationships/customXml" Target="../ink/ink4782.xml"/><Relationship Id="rId33" Type="http://schemas.openxmlformats.org/officeDocument/2006/relationships/image" Target="../media/image589.png"/><Relationship Id="rId108" Type="http://schemas.openxmlformats.org/officeDocument/2006/relationships/customXml" Target="../ink/ink4831.xml"/><Relationship Id="rId129" Type="http://schemas.openxmlformats.org/officeDocument/2006/relationships/image" Target="../media/image634.png"/><Relationship Id="rId54" Type="http://schemas.openxmlformats.org/officeDocument/2006/relationships/customXml" Target="../ink/ink4803.xml"/><Relationship Id="rId75" Type="http://schemas.openxmlformats.org/officeDocument/2006/relationships/image" Target="../media/image610.png"/><Relationship Id="rId96" Type="http://schemas.openxmlformats.org/officeDocument/2006/relationships/image" Target="../media/image618.png"/><Relationship Id="rId140" Type="http://schemas.openxmlformats.org/officeDocument/2006/relationships/customXml" Target="../ink/ink4847.xml"/><Relationship Id="rId161" Type="http://schemas.openxmlformats.org/officeDocument/2006/relationships/customXml" Target="../ink/ink4858.xml"/><Relationship Id="rId182" Type="http://schemas.openxmlformats.org/officeDocument/2006/relationships/image" Target="../media/image660.png"/><Relationship Id="rId217" Type="http://schemas.openxmlformats.org/officeDocument/2006/relationships/customXml" Target="../ink/ink4886.xml"/><Relationship Id="rId6" Type="http://schemas.openxmlformats.org/officeDocument/2006/relationships/customXml" Target="../ink/ink4779.xml"/><Relationship Id="rId238" Type="http://schemas.openxmlformats.org/officeDocument/2006/relationships/image" Target="../media/image688.png"/><Relationship Id="rId23" Type="http://schemas.openxmlformats.org/officeDocument/2006/relationships/image" Target="../media/image583.png"/><Relationship Id="rId119" Type="http://schemas.openxmlformats.org/officeDocument/2006/relationships/image" Target="../media/image629.png"/><Relationship Id="rId44" Type="http://schemas.openxmlformats.org/officeDocument/2006/relationships/customXml" Target="../ink/ink4798.xml"/><Relationship Id="rId65" Type="http://schemas.openxmlformats.org/officeDocument/2006/relationships/image" Target="../media/image605.png"/><Relationship Id="rId86" Type="http://schemas.openxmlformats.org/officeDocument/2006/relationships/image" Target="../media/image614.png"/><Relationship Id="rId130" Type="http://schemas.openxmlformats.org/officeDocument/2006/relationships/customXml" Target="../ink/ink4842.xml"/><Relationship Id="rId151" Type="http://schemas.openxmlformats.org/officeDocument/2006/relationships/customXml" Target="../ink/ink4853.xml"/><Relationship Id="rId172" Type="http://schemas.openxmlformats.org/officeDocument/2006/relationships/image" Target="../media/image655.png"/><Relationship Id="rId193" Type="http://schemas.openxmlformats.org/officeDocument/2006/relationships/customXml" Target="../ink/ink4874.xml"/><Relationship Id="rId207" Type="http://schemas.openxmlformats.org/officeDocument/2006/relationships/customXml" Target="../ink/ink4881.xml"/><Relationship Id="rId228" Type="http://schemas.openxmlformats.org/officeDocument/2006/relationships/image" Target="../media/image683.png"/><Relationship Id="rId13" Type="http://schemas.openxmlformats.org/officeDocument/2006/relationships/image" Target="../media/image578.png"/><Relationship Id="rId109" Type="http://schemas.openxmlformats.org/officeDocument/2006/relationships/image" Target="../media/image624.png"/><Relationship Id="rId34" Type="http://schemas.openxmlformats.org/officeDocument/2006/relationships/customXml" Target="../ink/ink4793.xml"/><Relationship Id="rId55" Type="http://schemas.openxmlformats.org/officeDocument/2006/relationships/image" Target="../media/image600.png"/><Relationship Id="rId76" Type="http://schemas.openxmlformats.org/officeDocument/2006/relationships/customXml" Target="../ink/ink4814.xml"/><Relationship Id="rId97" Type="http://schemas.openxmlformats.org/officeDocument/2006/relationships/customXml" Target="../ink/ink4825.xml"/><Relationship Id="rId120" Type="http://schemas.openxmlformats.org/officeDocument/2006/relationships/customXml" Target="../ink/ink4837.xml"/><Relationship Id="rId141" Type="http://schemas.openxmlformats.org/officeDocument/2006/relationships/image" Target="../media/image640.png"/><Relationship Id="rId7" Type="http://schemas.openxmlformats.org/officeDocument/2006/relationships/image" Target="../media/image575.png"/><Relationship Id="rId162" Type="http://schemas.openxmlformats.org/officeDocument/2006/relationships/image" Target="../media/image650.png"/><Relationship Id="rId183" Type="http://schemas.openxmlformats.org/officeDocument/2006/relationships/customXml" Target="../ink/ink4869.xml"/><Relationship Id="rId218" Type="http://schemas.openxmlformats.org/officeDocument/2006/relationships/image" Target="../media/image678.png"/><Relationship Id="rId239" Type="http://schemas.openxmlformats.org/officeDocument/2006/relationships/customXml" Target="../ink/ink4897.xml"/><Relationship Id="rId24" Type="http://schemas.openxmlformats.org/officeDocument/2006/relationships/customXml" Target="../ink/ink4788.xml"/><Relationship Id="rId45" Type="http://schemas.openxmlformats.org/officeDocument/2006/relationships/image" Target="../media/image595.png"/><Relationship Id="rId66" Type="http://schemas.openxmlformats.org/officeDocument/2006/relationships/customXml" Target="../ink/ink4809.xml"/><Relationship Id="rId87" Type="http://schemas.openxmlformats.org/officeDocument/2006/relationships/customXml" Target="../ink/ink4820.xml"/><Relationship Id="rId110" Type="http://schemas.openxmlformats.org/officeDocument/2006/relationships/customXml" Target="../ink/ink4832.xml"/><Relationship Id="rId131" Type="http://schemas.openxmlformats.org/officeDocument/2006/relationships/image" Target="../media/image635.png"/><Relationship Id="rId152" Type="http://schemas.openxmlformats.org/officeDocument/2006/relationships/image" Target="../media/image645.png"/><Relationship Id="rId173" Type="http://schemas.openxmlformats.org/officeDocument/2006/relationships/customXml" Target="../ink/ink4864.xml"/><Relationship Id="rId194" Type="http://schemas.openxmlformats.org/officeDocument/2006/relationships/image" Target="../media/image666.png"/><Relationship Id="rId208" Type="http://schemas.openxmlformats.org/officeDocument/2006/relationships/image" Target="../media/image673.png"/><Relationship Id="rId229" Type="http://schemas.openxmlformats.org/officeDocument/2006/relationships/customXml" Target="../ink/ink4892.xml"/><Relationship Id="rId240" Type="http://schemas.openxmlformats.org/officeDocument/2006/relationships/image" Target="../media/image689.png"/><Relationship Id="rId14" Type="http://schemas.openxmlformats.org/officeDocument/2006/relationships/customXml" Target="../ink/ink4783.xml"/><Relationship Id="rId35" Type="http://schemas.openxmlformats.org/officeDocument/2006/relationships/image" Target="../media/image590.png"/><Relationship Id="rId56" Type="http://schemas.openxmlformats.org/officeDocument/2006/relationships/customXml" Target="../ink/ink4804.xml"/><Relationship Id="rId77" Type="http://schemas.openxmlformats.org/officeDocument/2006/relationships/image" Target="../media/image611.png"/><Relationship Id="rId100" Type="http://schemas.openxmlformats.org/officeDocument/2006/relationships/customXml" Target="../ink/ink4827.xml"/><Relationship Id="rId8" Type="http://schemas.openxmlformats.org/officeDocument/2006/relationships/customXml" Target="../ink/ink4780.xml"/><Relationship Id="rId98" Type="http://schemas.openxmlformats.org/officeDocument/2006/relationships/image" Target="../media/image619.png"/><Relationship Id="rId121" Type="http://schemas.openxmlformats.org/officeDocument/2006/relationships/image" Target="../media/image630.png"/><Relationship Id="rId142" Type="http://schemas.openxmlformats.org/officeDocument/2006/relationships/customXml" Target="../ink/ink4848.xml"/><Relationship Id="rId163" Type="http://schemas.openxmlformats.org/officeDocument/2006/relationships/customXml" Target="../ink/ink4859.xml"/><Relationship Id="rId184" Type="http://schemas.openxmlformats.org/officeDocument/2006/relationships/image" Target="../media/image661.png"/><Relationship Id="rId219" Type="http://schemas.openxmlformats.org/officeDocument/2006/relationships/customXml" Target="../ink/ink4887.xml"/><Relationship Id="rId230" Type="http://schemas.openxmlformats.org/officeDocument/2006/relationships/image" Target="../media/image684.png"/><Relationship Id="rId25" Type="http://schemas.openxmlformats.org/officeDocument/2006/relationships/image" Target="../media/image584.png"/><Relationship Id="rId46" Type="http://schemas.openxmlformats.org/officeDocument/2006/relationships/customXml" Target="../ink/ink4799.xml"/><Relationship Id="rId67" Type="http://schemas.openxmlformats.org/officeDocument/2006/relationships/image" Target="../media/image606.png"/><Relationship Id="rId88" Type="http://schemas.openxmlformats.org/officeDocument/2006/relationships/image" Target="../media/image615.png"/><Relationship Id="rId111" Type="http://schemas.openxmlformats.org/officeDocument/2006/relationships/image" Target="../media/image625.png"/><Relationship Id="rId132" Type="http://schemas.openxmlformats.org/officeDocument/2006/relationships/customXml" Target="../ink/ink4843.xml"/><Relationship Id="rId153" Type="http://schemas.openxmlformats.org/officeDocument/2006/relationships/customXml" Target="../ink/ink4854.xml"/><Relationship Id="rId174" Type="http://schemas.openxmlformats.org/officeDocument/2006/relationships/image" Target="../media/image656.png"/><Relationship Id="rId195" Type="http://schemas.openxmlformats.org/officeDocument/2006/relationships/customXml" Target="../ink/ink4875.xml"/><Relationship Id="rId209" Type="http://schemas.openxmlformats.org/officeDocument/2006/relationships/customXml" Target="../ink/ink4882.xml"/><Relationship Id="rId190" Type="http://schemas.openxmlformats.org/officeDocument/2006/relationships/image" Target="../media/image664.png"/><Relationship Id="rId204" Type="http://schemas.openxmlformats.org/officeDocument/2006/relationships/image" Target="../media/image671.png"/><Relationship Id="rId220" Type="http://schemas.openxmlformats.org/officeDocument/2006/relationships/image" Target="../media/image679.png"/><Relationship Id="rId225" Type="http://schemas.openxmlformats.org/officeDocument/2006/relationships/customXml" Target="../ink/ink4890.xml"/><Relationship Id="rId15" Type="http://schemas.openxmlformats.org/officeDocument/2006/relationships/image" Target="../media/image579.png"/><Relationship Id="rId36" Type="http://schemas.openxmlformats.org/officeDocument/2006/relationships/customXml" Target="../ink/ink4794.xml"/><Relationship Id="rId57" Type="http://schemas.openxmlformats.org/officeDocument/2006/relationships/image" Target="../media/image601.png"/><Relationship Id="rId106" Type="http://schemas.openxmlformats.org/officeDocument/2006/relationships/customXml" Target="../ink/ink4830.xml"/><Relationship Id="rId127" Type="http://schemas.openxmlformats.org/officeDocument/2006/relationships/image" Target="../media/image633.png"/><Relationship Id="rId10" Type="http://schemas.openxmlformats.org/officeDocument/2006/relationships/customXml" Target="../ink/ink4781.xml"/><Relationship Id="rId31" Type="http://schemas.openxmlformats.org/officeDocument/2006/relationships/image" Target="../media/image587.png"/><Relationship Id="rId52" Type="http://schemas.openxmlformats.org/officeDocument/2006/relationships/customXml" Target="../ink/ink4802.xml"/><Relationship Id="rId73" Type="http://schemas.openxmlformats.org/officeDocument/2006/relationships/image" Target="../media/image609.png"/><Relationship Id="rId78" Type="http://schemas.openxmlformats.org/officeDocument/2006/relationships/customXml" Target="../ink/ink4815.xml"/><Relationship Id="rId94" Type="http://schemas.openxmlformats.org/officeDocument/2006/relationships/image" Target="../media/image617.png"/><Relationship Id="rId99" Type="http://schemas.openxmlformats.org/officeDocument/2006/relationships/customXml" Target="../ink/ink4826.xml"/><Relationship Id="rId101" Type="http://schemas.openxmlformats.org/officeDocument/2006/relationships/image" Target="../media/image620.png"/><Relationship Id="rId122" Type="http://schemas.openxmlformats.org/officeDocument/2006/relationships/customXml" Target="../ink/ink4838.xml"/><Relationship Id="rId143" Type="http://schemas.openxmlformats.org/officeDocument/2006/relationships/image" Target="../media/image641.png"/><Relationship Id="rId148" Type="http://schemas.openxmlformats.org/officeDocument/2006/relationships/image" Target="../media/image643.png"/><Relationship Id="rId164" Type="http://schemas.openxmlformats.org/officeDocument/2006/relationships/image" Target="../media/image651.png"/><Relationship Id="rId169" Type="http://schemas.openxmlformats.org/officeDocument/2006/relationships/customXml" Target="../ink/ink4862.xml"/><Relationship Id="rId185" Type="http://schemas.openxmlformats.org/officeDocument/2006/relationships/customXml" Target="../ink/ink4870.xml"/><Relationship Id="rId4" Type="http://schemas.openxmlformats.org/officeDocument/2006/relationships/customXml" Target="../ink/ink4778.xml"/><Relationship Id="rId9" Type="http://schemas.openxmlformats.org/officeDocument/2006/relationships/image" Target="../media/image576.png"/><Relationship Id="rId180" Type="http://schemas.openxmlformats.org/officeDocument/2006/relationships/image" Target="../media/image659.png"/><Relationship Id="rId210" Type="http://schemas.openxmlformats.org/officeDocument/2006/relationships/image" Target="../media/image674.png"/><Relationship Id="rId215" Type="http://schemas.openxmlformats.org/officeDocument/2006/relationships/customXml" Target="../ink/ink4885.xml"/><Relationship Id="rId236" Type="http://schemas.openxmlformats.org/officeDocument/2006/relationships/image" Target="../media/image687.png"/><Relationship Id="rId26" Type="http://schemas.openxmlformats.org/officeDocument/2006/relationships/customXml" Target="../ink/ink4789.xml"/><Relationship Id="rId231" Type="http://schemas.openxmlformats.org/officeDocument/2006/relationships/customXml" Target="../ink/ink4893.xml"/><Relationship Id="rId47" Type="http://schemas.openxmlformats.org/officeDocument/2006/relationships/image" Target="../media/image596.png"/><Relationship Id="rId68" Type="http://schemas.openxmlformats.org/officeDocument/2006/relationships/customXml" Target="../ink/ink4810.xml"/><Relationship Id="rId89" Type="http://schemas.openxmlformats.org/officeDocument/2006/relationships/customXml" Target="../ink/ink4821.xml"/><Relationship Id="rId112" Type="http://schemas.openxmlformats.org/officeDocument/2006/relationships/customXml" Target="../ink/ink4833.xml"/><Relationship Id="rId133" Type="http://schemas.openxmlformats.org/officeDocument/2006/relationships/image" Target="../media/image636.png"/><Relationship Id="rId154" Type="http://schemas.openxmlformats.org/officeDocument/2006/relationships/image" Target="../media/image646.png"/><Relationship Id="rId175" Type="http://schemas.openxmlformats.org/officeDocument/2006/relationships/customXml" Target="../ink/ink4865.xml"/><Relationship Id="rId196" Type="http://schemas.openxmlformats.org/officeDocument/2006/relationships/image" Target="../media/image667.png"/><Relationship Id="rId200" Type="http://schemas.openxmlformats.org/officeDocument/2006/relationships/image" Target="../media/image669.png"/><Relationship Id="rId16" Type="http://schemas.openxmlformats.org/officeDocument/2006/relationships/customXml" Target="../ink/ink4784.xml"/><Relationship Id="rId221" Type="http://schemas.openxmlformats.org/officeDocument/2006/relationships/customXml" Target="../ink/ink4888.xml"/><Relationship Id="rId37" Type="http://schemas.openxmlformats.org/officeDocument/2006/relationships/image" Target="../media/image591.png"/><Relationship Id="rId58" Type="http://schemas.openxmlformats.org/officeDocument/2006/relationships/customXml" Target="../ink/ink4805.xml"/><Relationship Id="rId79" Type="http://schemas.openxmlformats.org/officeDocument/2006/relationships/image" Target="../media/image612.png"/><Relationship Id="rId102" Type="http://schemas.openxmlformats.org/officeDocument/2006/relationships/customXml" Target="../ink/ink4828.xml"/><Relationship Id="rId123" Type="http://schemas.openxmlformats.org/officeDocument/2006/relationships/image" Target="../media/image631.png"/><Relationship Id="rId144" Type="http://schemas.openxmlformats.org/officeDocument/2006/relationships/customXml" Target="../ink/ink4849.xml"/><Relationship Id="rId90" Type="http://schemas.openxmlformats.org/officeDocument/2006/relationships/image" Target="../media/image616.png"/><Relationship Id="rId165" Type="http://schemas.openxmlformats.org/officeDocument/2006/relationships/customXml" Target="../ink/ink4860.xml"/><Relationship Id="rId186" Type="http://schemas.openxmlformats.org/officeDocument/2006/relationships/image" Target="../media/image662.png"/><Relationship Id="rId211" Type="http://schemas.openxmlformats.org/officeDocument/2006/relationships/customXml" Target="../ink/ink4883.xml"/><Relationship Id="rId232" Type="http://schemas.openxmlformats.org/officeDocument/2006/relationships/image" Target="../media/image685.png"/><Relationship Id="rId27" Type="http://schemas.openxmlformats.org/officeDocument/2006/relationships/image" Target="../media/image585.png"/><Relationship Id="rId48" Type="http://schemas.openxmlformats.org/officeDocument/2006/relationships/customXml" Target="../ink/ink4800.xml"/><Relationship Id="rId69" Type="http://schemas.openxmlformats.org/officeDocument/2006/relationships/image" Target="../media/image607.png"/><Relationship Id="rId113" Type="http://schemas.openxmlformats.org/officeDocument/2006/relationships/image" Target="../media/image626.png"/><Relationship Id="rId134" Type="http://schemas.openxmlformats.org/officeDocument/2006/relationships/customXml" Target="../ink/ink4844.xml"/><Relationship Id="rId80" Type="http://schemas.openxmlformats.org/officeDocument/2006/relationships/customXml" Target="../ink/ink4816.xml"/><Relationship Id="rId155" Type="http://schemas.openxmlformats.org/officeDocument/2006/relationships/customXml" Target="../ink/ink4855.xml"/><Relationship Id="rId176" Type="http://schemas.openxmlformats.org/officeDocument/2006/relationships/image" Target="../media/image657.png"/><Relationship Id="rId197" Type="http://schemas.openxmlformats.org/officeDocument/2006/relationships/customXml" Target="../ink/ink4876.xml"/><Relationship Id="rId201" Type="http://schemas.openxmlformats.org/officeDocument/2006/relationships/customXml" Target="../ink/ink4878.xml"/><Relationship Id="rId222" Type="http://schemas.openxmlformats.org/officeDocument/2006/relationships/image" Target="../media/image680.png"/><Relationship Id="rId17" Type="http://schemas.openxmlformats.org/officeDocument/2006/relationships/image" Target="../media/image580.png"/><Relationship Id="rId38" Type="http://schemas.openxmlformats.org/officeDocument/2006/relationships/customXml" Target="../ink/ink4795.xml"/><Relationship Id="rId59" Type="http://schemas.openxmlformats.org/officeDocument/2006/relationships/image" Target="../media/image602.png"/><Relationship Id="rId103" Type="http://schemas.openxmlformats.org/officeDocument/2006/relationships/image" Target="../media/image621.png"/><Relationship Id="rId124" Type="http://schemas.openxmlformats.org/officeDocument/2006/relationships/customXml" Target="../ink/ink4839.xml"/><Relationship Id="rId70" Type="http://schemas.openxmlformats.org/officeDocument/2006/relationships/customXml" Target="../ink/ink4811.xml"/><Relationship Id="rId91" Type="http://schemas.openxmlformats.org/officeDocument/2006/relationships/customXml" Target="../ink/ink4822.xml"/><Relationship Id="rId145" Type="http://schemas.openxmlformats.org/officeDocument/2006/relationships/image" Target="../media/image642.png"/><Relationship Id="rId166" Type="http://schemas.openxmlformats.org/officeDocument/2006/relationships/image" Target="../media/image652.png"/><Relationship Id="rId187" Type="http://schemas.openxmlformats.org/officeDocument/2006/relationships/customXml" Target="../ink/ink4871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675.png"/><Relationship Id="rId233" Type="http://schemas.openxmlformats.org/officeDocument/2006/relationships/customXml" Target="../ink/ink4894.xml"/><Relationship Id="rId28" Type="http://schemas.openxmlformats.org/officeDocument/2006/relationships/customXml" Target="../ink/ink4790.xml"/><Relationship Id="rId49" Type="http://schemas.openxmlformats.org/officeDocument/2006/relationships/image" Target="../media/image597.png"/><Relationship Id="rId114" Type="http://schemas.openxmlformats.org/officeDocument/2006/relationships/customXml" Target="../ink/ink4834.xml"/><Relationship Id="rId60" Type="http://schemas.openxmlformats.org/officeDocument/2006/relationships/customXml" Target="../ink/ink4806.xml"/><Relationship Id="rId81" Type="http://schemas.openxmlformats.org/officeDocument/2006/relationships/image" Target="../media/image613.png"/><Relationship Id="rId135" Type="http://schemas.openxmlformats.org/officeDocument/2006/relationships/image" Target="../media/image637.png"/><Relationship Id="rId156" Type="http://schemas.openxmlformats.org/officeDocument/2006/relationships/image" Target="../media/image647.png"/><Relationship Id="rId177" Type="http://schemas.openxmlformats.org/officeDocument/2006/relationships/customXml" Target="../ink/ink4866.xml"/><Relationship Id="rId198" Type="http://schemas.openxmlformats.org/officeDocument/2006/relationships/image" Target="../media/image668.png"/><Relationship Id="rId202" Type="http://schemas.openxmlformats.org/officeDocument/2006/relationships/image" Target="../media/image670.png"/><Relationship Id="rId223" Type="http://schemas.openxmlformats.org/officeDocument/2006/relationships/customXml" Target="../ink/ink4889.xml"/><Relationship Id="rId18" Type="http://schemas.openxmlformats.org/officeDocument/2006/relationships/customXml" Target="../ink/ink4785.xml"/><Relationship Id="rId39" Type="http://schemas.openxmlformats.org/officeDocument/2006/relationships/image" Target="../media/image592.png"/><Relationship Id="rId50" Type="http://schemas.openxmlformats.org/officeDocument/2006/relationships/customXml" Target="../ink/ink4801.xml"/><Relationship Id="rId104" Type="http://schemas.openxmlformats.org/officeDocument/2006/relationships/customXml" Target="../ink/ink4829.xml"/><Relationship Id="rId125" Type="http://schemas.openxmlformats.org/officeDocument/2006/relationships/image" Target="../media/image632.png"/><Relationship Id="rId146" Type="http://schemas.openxmlformats.org/officeDocument/2006/relationships/customXml" Target="../ink/ink4850.xml"/><Relationship Id="rId167" Type="http://schemas.openxmlformats.org/officeDocument/2006/relationships/customXml" Target="../ink/ink4861.xml"/><Relationship Id="rId188" Type="http://schemas.openxmlformats.org/officeDocument/2006/relationships/image" Target="../media/image663.png"/><Relationship Id="rId71" Type="http://schemas.openxmlformats.org/officeDocument/2006/relationships/image" Target="../media/image608.png"/><Relationship Id="rId92" Type="http://schemas.openxmlformats.org/officeDocument/2006/relationships/image" Target="../media/image5310.png"/><Relationship Id="rId213" Type="http://schemas.openxmlformats.org/officeDocument/2006/relationships/customXml" Target="../ink/ink4884.xml"/><Relationship Id="rId234" Type="http://schemas.openxmlformats.org/officeDocument/2006/relationships/image" Target="../media/image686.png"/><Relationship Id="rId2" Type="http://schemas.openxmlformats.org/officeDocument/2006/relationships/customXml" Target="../ink/ink4777.xml"/><Relationship Id="rId29" Type="http://schemas.openxmlformats.org/officeDocument/2006/relationships/image" Target="../media/image586.png"/><Relationship Id="rId40" Type="http://schemas.openxmlformats.org/officeDocument/2006/relationships/customXml" Target="../ink/ink4796.xml"/><Relationship Id="rId115" Type="http://schemas.openxmlformats.org/officeDocument/2006/relationships/image" Target="../media/image627.png"/><Relationship Id="rId136" Type="http://schemas.openxmlformats.org/officeDocument/2006/relationships/customXml" Target="../ink/ink4845.xml"/><Relationship Id="rId157" Type="http://schemas.openxmlformats.org/officeDocument/2006/relationships/customXml" Target="../ink/ink4856.xml"/><Relationship Id="rId178" Type="http://schemas.openxmlformats.org/officeDocument/2006/relationships/image" Target="../media/image658.png"/><Relationship Id="rId61" Type="http://schemas.openxmlformats.org/officeDocument/2006/relationships/image" Target="../media/image603.png"/><Relationship Id="rId82" Type="http://schemas.openxmlformats.org/officeDocument/2006/relationships/customXml" Target="../ink/ink4817.xml"/><Relationship Id="rId199" Type="http://schemas.openxmlformats.org/officeDocument/2006/relationships/customXml" Target="../ink/ink4877.xml"/><Relationship Id="rId203" Type="http://schemas.openxmlformats.org/officeDocument/2006/relationships/customXml" Target="../ink/ink4879.xml"/><Relationship Id="rId19" Type="http://schemas.openxmlformats.org/officeDocument/2006/relationships/image" Target="../media/image581.png"/><Relationship Id="rId224" Type="http://schemas.openxmlformats.org/officeDocument/2006/relationships/image" Target="../media/image681.png"/><Relationship Id="rId30" Type="http://schemas.openxmlformats.org/officeDocument/2006/relationships/customXml" Target="../ink/ink4791.xml"/><Relationship Id="rId105" Type="http://schemas.openxmlformats.org/officeDocument/2006/relationships/image" Target="../media/image622.png"/><Relationship Id="rId126" Type="http://schemas.openxmlformats.org/officeDocument/2006/relationships/customXml" Target="../ink/ink4840.xml"/><Relationship Id="rId147" Type="http://schemas.openxmlformats.org/officeDocument/2006/relationships/customXml" Target="../ink/ink4851.xml"/><Relationship Id="rId168" Type="http://schemas.openxmlformats.org/officeDocument/2006/relationships/image" Target="../media/image653.png"/><Relationship Id="rId51" Type="http://schemas.openxmlformats.org/officeDocument/2006/relationships/image" Target="../media/image598.png"/><Relationship Id="rId72" Type="http://schemas.openxmlformats.org/officeDocument/2006/relationships/customXml" Target="../ink/ink4812.xml"/><Relationship Id="rId93" Type="http://schemas.openxmlformats.org/officeDocument/2006/relationships/customXml" Target="../ink/ink4823.xml"/><Relationship Id="rId189" Type="http://schemas.openxmlformats.org/officeDocument/2006/relationships/customXml" Target="../ink/ink4872.xml"/><Relationship Id="rId3" Type="http://schemas.openxmlformats.org/officeDocument/2006/relationships/image" Target="../media/image573.png"/><Relationship Id="rId214" Type="http://schemas.openxmlformats.org/officeDocument/2006/relationships/image" Target="../media/image676.png"/><Relationship Id="rId235" Type="http://schemas.openxmlformats.org/officeDocument/2006/relationships/customXml" Target="../ink/ink4895.xml"/><Relationship Id="rId116" Type="http://schemas.openxmlformats.org/officeDocument/2006/relationships/customXml" Target="../ink/ink4835.xml"/><Relationship Id="rId137" Type="http://schemas.openxmlformats.org/officeDocument/2006/relationships/image" Target="../media/image638.png"/><Relationship Id="rId158" Type="http://schemas.openxmlformats.org/officeDocument/2006/relationships/image" Target="../media/image648.png"/><Relationship Id="rId20" Type="http://schemas.openxmlformats.org/officeDocument/2006/relationships/customXml" Target="../ink/ink4786.xml"/><Relationship Id="rId41" Type="http://schemas.openxmlformats.org/officeDocument/2006/relationships/image" Target="../media/image593.png"/><Relationship Id="rId62" Type="http://schemas.openxmlformats.org/officeDocument/2006/relationships/customXml" Target="../ink/ink4807.xml"/><Relationship Id="rId83" Type="http://schemas.openxmlformats.org/officeDocument/2006/relationships/image" Target="../media/image525.png"/><Relationship Id="rId179" Type="http://schemas.openxmlformats.org/officeDocument/2006/relationships/customXml" Target="../ink/ink486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C306FB8-3FEE-4B69-8009-978D6457BCBB}"/>
                  </a:ext>
                </a:extLst>
              </p14:cNvPr>
              <p14:cNvContentPartPr/>
              <p14:nvPr/>
            </p14:nvContentPartPr>
            <p14:xfrm>
              <a:off x="497640" y="345040"/>
              <a:ext cx="18360" cy="26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C306FB8-3FEE-4B69-8009-978D6457BCB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79640" y="327040"/>
                <a:ext cx="540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5B0066D-9159-47AF-ACF9-3ACC07181273}"/>
                  </a:ext>
                </a:extLst>
              </p14:cNvPr>
              <p14:cNvContentPartPr/>
              <p14:nvPr/>
            </p14:nvContentPartPr>
            <p14:xfrm>
              <a:off x="304320" y="323800"/>
              <a:ext cx="303840" cy="72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5B0066D-9159-47AF-ACF9-3ACC0718127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6680" y="305800"/>
                <a:ext cx="33948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550F20D-9A6B-4CBA-8421-1C7B564D0F32}"/>
                  </a:ext>
                </a:extLst>
              </p14:cNvPr>
              <p14:cNvContentPartPr/>
              <p14:nvPr/>
            </p14:nvContentPartPr>
            <p14:xfrm>
              <a:off x="693840" y="417760"/>
              <a:ext cx="138960" cy="163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550F20D-9A6B-4CBA-8421-1C7B564D0F3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75840" y="399760"/>
                <a:ext cx="17460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2E83568-FDF6-4959-B80A-7F67AC58B474}"/>
                  </a:ext>
                </a:extLst>
              </p14:cNvPr>
              <p14:cNvContentPartPr/>
              <p14:nvPr/>
            </p14:nvContentPartPr>
            <p14:xfrm>
              <a:off x="881400" y="201040"/>
              <a:ext cx="241560" cy="347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2E83568-FDF6-4959-B80A-7F67AC58B47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63400" y="183400"/>
                <a:ext cx="2772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99C934D-2C6E-4B8F-BB25-9E8D4A79192D}"/>
                  </a:ext>
                </a:extLst>
              </p14:cNvPr>
              <p14:cNvContentPartPr/>
              <p14:nvPr/>
            </p14:nvContentPartPr>
            <p14:xfrm>
              <a:off x="1095600" y="390040"/>
              <a:ext cx="509400" cy="412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99C934D-2C6E-4B8F-BB25-9E8D4A79192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77960" y="372040"/>
                <a:ext cx="54504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903DA28-B165-4EF5-8477-20EC189AEE4F}"/>
                  </a:ext>
                </a:extLst>
              </p14:cNvPr>
              <p14:cNvContentPartPr/>
              <p14:nvPr/>
            </p14:nvContentPartPr>
            <p14:xfrm>
              <a:off x="426360" y="599920"/>
              <a:ext cx="1273680" cy="182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903DA28-B165-4EF5-8477-20EC189AEE4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08720" y="582280"/>
                <a:ext cx="130932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1AE90-91D3-4D9A-8DD7-48FE6E9D109A}"/>
                  </a:ext>
                </a:extLst>
              </p14:cNvPr>
              <p14:cNvContentPartPr/>
              <p14:nvPr/>
            </p14:nvContentPartPr>
            <p14:xfrm>
              <a:off x="2082360" y="232360"/>
              <a:ext cx="620280" cy="425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1AE90-91D3-4D9A-8DD7-48FE6E9D109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064360" y="214360"/>
                <a:ext cx="655920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5E817CE-2376-4EAB-9E9F-D0032793B10F}"/>
                  </a:ext>
                </a:extLst>
              </p14:cNvPr>
              <p14:cNvContentPartPr/>
              <p14:nvPr/>
            </p14:nvContentPartPr>
            <p14:xfrm>
              <a:off x="7500531" y="260983"/>
              <a:ext cx="926640" cy="5083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5E817CE-2376-4EAB-9E9F-D0032793B10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82891" y="242983"/>
                <a:ext cx="962280" cy="543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7404413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C306FB8-3FEE-4B69-8009-978D6457BCBB}"/>
                  </a:ext>
                </a:extLst>
              </p14:cNvPr>
              <p14:cNvContentPartPr/>
              <p14:nvPr/>
            </p14:nvContentPartPr>
            <p14:xfrm>
              <a:off x="497640" y="345040"/>
              <a:ext cx="18360" cy="26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C306FB8-3FEE-4B69-8009-978D6457BCB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79640" y="327040"/>
                <a:ext cx="540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5B0066D-9159-47AF-ACF9-3ACC07181273}"/>
                  </a:ext>
                </a:extLst>
              </p14:cNvPr>
              <p14:cNvContentPartPr/>
              <p14:nvPr/>
            </p14:nvContentPartPr>
            <p14:xfrm>
              <a:off x="304320" y="323800"/>
              <a:ext cx="303840" cy="72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5B0066D-9159-47AF-ACF9-3ACC0718127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6680" y="305800"/>
                <a:ext cx="33948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550F20D-9A6B-4CBA-8421-1C7B564D0F32}"/>
                  </a:ext>
                </a:extLst>
              </p14:cNvPr>
              <p14:cNvContentPartPr/>
              <p14:nvPr/>
            </p14:nvContentPartPr>
            <p14:xfrm>
              <a:off x="693840" y="417760"/>
              <a:ext cx="138960" cy="163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550F20D-9A6B-4CBA-8421-1C7B564D0F3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75840" y="399760"/>
                <a:ext cx="17460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2E83568-FDF6-4959-B80A-7F67AC58B474}"/>
                  </a:ext>
                </a:extLst>
              </p14:cNvPr>
              <p14:cNvContentPartPr/>
              <p14:nvPr/>
            </p14:nvContentPartPr>
            <p14:xfrm>
              <a:off x="881400" y="201040"/>
              <a:ext cx="241560" cy="347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2E83568-FDF6-4959-B80A-7F67AC58B47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63400" y="183400"/>
                <a:ext cx="2772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99C934D-2C6E-4B8F-BB25-9E8D4A79192D}"/>
                  </a:ext>
                </a:extLst>
              </p14:cNvPr>
              <p14:cNvContentPartPr/>
              <p14:nvPr/>
            </p14:nvContentPartPr>
            <p14:xfrm>
              <a:off x="1095600" y="390040"/>
              <a:ext cx="509400" cy="412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99C934D-2C6E-4B8F-BB25-9E8D4A79192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77960" y="372040"/>
                <a:ext cx="54504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903DA28-B165-4EF5-8477-20EC189AEE4F}"/>
                  </a:ext>
                </a:extLst>
              </p14:cNvPr>
              <p14:cNvContentPartPr/>
              <p14:nvPr/>
            </p14:nvContentPartPr>
            <p14:xfrm>
              <a:off x="426360" y="599920"/>
              <a:ext cx="1273680" cy="182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903DA28-B165-4EF5-8477-20EC189AEE4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08720" y="582280"/>
                <a:ext cx="130932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1AE90-91D3-4D9A-8DD7-48FE6E9D109A}"/>
                  </a:ext>
                </a:extLst>
              </p14:cNvPr>
              <p14:cNvContentPartPr/>
              <p14:nvPr/>
            </p14:nvContentPartPr>
            <p14:xfrm>
              <a:off x="2082360" y="232360"/>
              <a:ext cx="620280" cy="425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1AE90-91D3-4D9A-8DD7-48FE6E9D109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064360" y="214360"/>
                <a:ext cx="655920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5E817CE-2376-4EAB-9E9F-D0032793B10F}"/>
                  </a:ext>
                </a:extLst>
              </p14:cNvPr>
              <p14:cNvContentPartPr/>
              <p14:nvPr/>
            </p14:nvContentPartPr>
            <p14:xfrm>
              <a:off x="7500531" y="260983"/>
              <a:ext cx="926640" cy="5083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5E817CE-2376-4EAB-9E9F-D0032793B10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82891" y="242983"/>
                <a:ext cx="96228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B6B9E92-DF21-41DE-9900-AADE0CFF7CD2}"/>
                  </a:ext>
                </a:extLst>
              </p14:cNvPr>
              <p14:cNvContentPartPr/>
              <p14:nvPr/>
            </p14:nvContentPartPr>
            <p14:xfrm>
              <a:off x="365331" y="1040023"/>
              <a:ext cx="1645920" cy="5464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B6B9E92-DF21-41DE-9900-AADE0CFF7C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7691" y="1022023"/>
                <a:ext cx="168156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604C54B-E466-4164-A24B-FC9F1B002C80}"/>
                  </a:ext>
                </a:extLst>
              </p14:cNvPr>
              <p14:cNvContentPartPr/>
              <p14:nvPr/>
            </p14:nvContentPartPr>
            <p14:xfrm>
              <a:off x="2220411" y="1011583"/>
              <a:ext cx="886680" cy="3124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604C54B-E466-4164-A24B-FC9F1B002C8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202771" y="993943"/>
                <a:ext cx="92232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00EC208-477E-40D9-BEDA-714AA7A3B2FE}"/>
                  </a:ext>
                </a:extLst>
              </p14:cNvPr>
              <p14:cNvContentPartPr/>
              <p14:nvPr/>
            </p14:nvContentPartPr>
            <p14:xfrm>
              <a:off x="3837171" y="955063"/>
              <a:ext cx="260280" cy="2606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00EC208-477E-40D9-BEDA-714AA7A3B2F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819531" y="937423"/>
                <a:ext cx="29592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954723-4FD3-41A6-81B6-9502F7D8573C}"/>
                  </a:ext>
                </a:extLst>
              </p14:cNvPr>
              <p14:cNvContentPartPr/>
              <p14:nvPr/>
            </p14:nvContentPartPr>
            <p14:xfrm>
              <a:off x="3299691" y="977743"/>
              <a:ext cx="377280" cy="2944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954723-4FD3-41A6-81B6-9502F7D8573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281691" y="960081"/>
                <a:ext cx="412920" cy="330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3835C68-3001-42A1-8577-D0A248AC92AC}"/>
                  </a:ext>
                </a:extLst>
              </p14:cNvPr>
              <p14:cNvContentPartPr/>
              <p14:nvPr/>
            </p14:nvContentPartPr>
            <p14:xfrm>
              <a:off x="269571" y="1602343"/>
              <a:ext cx="3198240" cy="69696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3835C68-3001-42A1-8577-D0A248AC92A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1931" y="1584343"/>
                <a:ext cx="3233880" cy="73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60375A2-CB67-460A-B402-F24D67F91EDA}"/>
                  </a:ext>
                </a:extLst>
              </p14:cNvPr>
              <p14:cNvContentPartPr/>
              <p14:nvPr/>
            </p14:nvContentPartPr>
            <p14:xfrm>
              <a:off x="3979371" y="1715383"/>
              <a:ext cx="31320" cy="28080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60375A2-CB67-460A-B402-F24D67F91ED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61371" y="1697743"/>
                <a:ext cx="6696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B330A22-5860-497C-B3CF-FE46738A5DBE}"/>
                  </a:ext>
                </a:extLst>
              </p14:cNvPr>
              <p14:cNvContentPartPr/>
              <p14:nvPr/>
            </p14:nvContentPartPr>
            <p14:xfrm>
              <a:off x="4175931" y="1721863"/>
              <a:ext cx="143640" cy="23760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B330A22-5860-497C-B3CF-FE46738A5DB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57931" y="1704223"/>
                <a:ext cx="17928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1E888DF-8DC4-4DE5-98CE-8EB45BC6EA7D}"/>
                  </a:ext>
                </a:extLst>
              </p14:cNvPr>
              <p14:cNvContentPartPr/>
              <p14:nvPr/>
            </p14:nvContentPartPr>
            <p14:xfrm>
              <a:off x="4441971" y="1896103"/>
              <a:ext cx="8280" cy="266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1E888DF-8DC4-4DE5-98CE-8EB45BC6EA7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23971" y="1878463"/>
                <a:ext cx="4392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BE01006-60B0-4B38-8891-EB0E7DC9BF1A}"/>
                  </a:ext>
                </a:extLst>
              </p14:cNvPr>
              <p14:cNvContentPartPr/>
              <p14:nvPr/>
            </p14:nvContentPartPr>
            <p14:xfrm>
              <a:off x="4588851" y="1651303"/>
              <a:ext cx="157680" cy="33588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BE01006-60B0-4B38-8891-EB0E7DC9BF1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71171" y="1633663"/>
                <a:ext cx="193402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A1CE05B-3394-4D05-9396-150C09C44AB9}"/>
                  </a:ext>
                </a:extLst>
              </p14:cNvPr>
              <p14:cNvContentPartPr/>
              <p14:nvPr/>
            </p14:nvContentPartPr>
            <p14:xfrm>
              <a:off x="339411" y="2316223"/>
              <a:ext cx="3310200" cy="6883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A1CE05B-3394-4D05-9396-150C09C44AB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21411" y="2298223"/>
                <a:ext cx="3345840" cy="72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86D6C1D-0912-4EC1-BE8A-49210B8CE043}"/>
                  </a:ext>
                </a:extLst>
              </p14:cNvPr>
              <p14:cNvContentPartPr/>
              <p14:nvPr/>
            </p14:nvContentPartPr>
            <p14:xfrm>
              <a:off x="4198971" y="2420983"/>
              <a:ext cx="7200" cy="3232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86D6C1D-0912-4EC1-BE8A-49210B8CE04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81331" y="2402983"/>
                <a:ext cx="428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5C00D2-6F77-4B07-B20A-78856C727F42}"/>
                  </a:ext>
                </a:extLst>
              </p14:cNvPr>
              <p14:cNvContentPartPr/>
              <p14:nvPr/>
            </p14:nvContentPartPr>
            <p14:xfrm>
              <a:off x="4431171" y="2387503"/>
              <a:ext cx="199800" cy="2689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5C00D2-6F77-4B07-B20A-78856C727F4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413531" y="2369863"/>
                <a:ext cx="23544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103A2F0-2AA9-488B-83F3-4CE75C4F349C}"/>
                  </a:ext>
                </a:extLst>
              </p14:cNvPr>
              <p14:cNvContentPartPr/>
              <p14:nvPr/>
            </p14:nvContentPartPr>
            <p14:xfrm>
              <a:off x="4736451" y="2577583"/>
              <a:ext cx="27360" cy="435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103A2F0-2AA9-488B-83F3-4CE75C4F349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718811" y="2559583"/>
                <a:ext cx="6300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082AE62-0650-4390-9DC6-B2AB495B6806}"/>
                  </a:ext>
                </a:extLst>
              </p14:cNvPr>
              <p14:cNvContentPartPr/>
              <p14:nvPr/>
            </p14:nvContentPartPr>
            <p14:xfrm>
              <a:off x="4853091" y="2272303"/>
              <a:ext cx="309600" cy="34632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082AE62-0650-4390-9DC6-B2AB495B680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835451" y="2254322"/>
                <a:ext cx="345240" cy="3819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0086E45-C0B6-4B10-ABAF-6A0799A3124D}"/>
                  </a:ext>
                </a:extLst>
              </p14:cNvPr>
              <p14:cNvContentPartPr/>
              <p14:nvPr/>
            </p14:nvContentPartPr>
            <p14:xfrm>
              <a:off x="304491" y="3039103"/>
              <a:ext cx="3501720" cy="7668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0086E45-C0B6-4B10-ABAF-6A0799A3124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86491" y="3021103"/>
                <a:ext cx="353736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42DA867-47B7-458F-822E-95F8ACC571E2}"/>
                  </a:ext>
                </a:extLst>
              </p14:cNvPr>
              <p14:cNvContentPartPr/>
              <p14:nvPr/>
            </p14:nvContentPartPr>
            <p14:xfrm>
              <a:off x="5081691" y="3240343"/>
              <a:ext cx="623880" cy="26784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42DA867-47B7-458F-822E-95F8ACC571E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063691" y="3222679"/>
                <a:ext cx="659520" cy="303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0E99EE4-8D5F-4F9A-9AE5-7E883FD8DB7D}"/>
                  </a:ext>
                </a:extLst>
              </p14:cNvPr>
              <p14:cNvContentPartPr/>
              <p14:nvPr/>
            </p14:nvContentPartPr>
            <p14:xfrm>
              <a:off x="4284291" y="3086623"/>
              <a:ext cx="709920" cy="53856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0E99EE4-8D5F-4F9A-9AE5-7E883FD8DB7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266300" y="3068623"/>
                <a:ext cx="745542" cy="574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66529617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2D7C6BB-A47E-4E28-8C1D-D3A6DD2BB4DE}"/>
                  </a:ext>
                </a:extLst>
              </p14:cNvPr>
              <p14:cNvContentPartPr/>
              <p14:nvPr/>
            </p14:nvContentPartPr>
            <p14:xfrm>
              <a:off x="589080" y="172600"/>
              <a:ext cx="2174400" cy="457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2D7C6BB-A47E-4E28-8C1D-D3A6DD2BB4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71080" y="154600"/>
                <a:ext cx="221004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9770401-28B9-4707-A26E-077932CCCCDE}"/>
                  </a:ext>
                </a:extLst>
              </p14:cNvPr>
              <p14:cNvContentPartPr/>
              <p14:nvPr/>
            </p14:nvContentPartPr>
            <p14:xfrm>
              <a:off x="3250920" y="256120"/>
              <a:ext cx="1107000" cy="462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9770401-28B9-4707-A26E-077932CCCCD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32926" y="238120"/>
                <a:ext cx="1142628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539058-73B6-4910-A233-00F4B2045D77}"/>
                  </a:ext>
                </a:extLst>
              </p14:cNvPr>
              <p14:cNvContentPartPr/>
              <p14:nvPr/>
            </p14:nvContentPartPr>
            <p14:xfrm>
              <a:off x="4433880" y="466360"/>
              <a:ext cx="270360" cy="334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539058-73B6-4910-A233-00F4B2045D7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5880" y="448360"/>
                <a:ext cx="30600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FBCE56B-FAA3-4BD0-A129-2E44ABE4263D}"/>
                  </a:ext>
                </a:extLst>
              </p14:cNvPr>
              <p14:cNvContentPartPr/>
              <p14:nvPr/>
            </p14:nvContentPartPr>
            <p14:xfrm>
              <a:off x="4786320" y="253600"/>
              <a:ext cx="59760" cy="37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FBCE56B-FAA3-4BD0-A129-2E44ABE4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68680" y="235600"/>
                <a:ext cx="9540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403A835-4784-4067-A262-D20E8056173A}"/>
                  </a:ext>
                </a:extLst>
              </p14:cNvPr>
              <p14:cNvContentPartPr/>
              <p14:nvPr/>
            </p14:nvContentPartPr>
            <p14:xfrm>
              <a:off x="4886760" y="455560"/>
              <a:ext cx="194400" cy="227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403A835-4784-4067-A262-D20E8056173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68760" y="437920"/>
                <a:ext cx="23004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C6299FF-1AC2-4CD2-BBD3-BC9EED5A7119}"/>
                  </a:ext>
                </a:extLst>
              </p14:cNvPr>
              <p14:cNvContentPartPr/>
              <p14:nvPr/>
            </p14:nvContentPartPr>
            <p14:xfrm>
              <a:off x="5384280" y="452320"/>
              <a:ext cx="387360" cy="408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C6299FF-1AC2-4CD2-BBD3-BC9EED5A71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66640" y="434680"/>
                <a:ext cx="423000" cy="44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56EFF00-FCCA-451B-B199-C15B0805B2D8}"/>
                  </a:ext>
                </a:extLst>
              </p14:cNvPr>
              <p14:cNvContentPartPr/>
              <p14:nvPr/>
            </p14:nvContentPartPr>
            <p14:xfrm>
              <a:off x="5800800" y="477520"/>
              <a:ext cx="185400" cy="173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56EFF00-FCCA-451B-B199-C15B0805B2D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83160" y="459880"/>
                <a:ext cx="22104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DF70D67-18F3-4BF5-A53C-441493C5DA50}"/>
                  </a:ext>
                </a:extLst>
              </p14:cNvPr>
              <p14:cNvContentPartPr/>
              <p14:nvPr/>
            </p14:nvContentPartPr>
            <p14:xfrm>
              <a:off x="5983680" y="539080"/>
              <a:ext cx="298080" cy="121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DF70D67-18F3-4BF5-A53C-441493C5DA5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6040" y="521440"/>
                <a:ext cx="3337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108376C-82D7-4CC7-8133-C1FC074D8F14}"/>
                  </a:ext>
                </a:extLst>
              </p14:cNvPr>
              <p14:cNvContentPartPr/>
              <p14:nvPr/>
            </p14:nvContentPartPr>
            <p14:xfrm>
              <a:off x="6299400" y="297520"/>
              <a:ext cx="234720" cy="379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108376C-82D7-4CC7-8133-C1FC074D8F1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81760" y="279520"/>
                <a:ext cx="270360" cy="4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71FCB00-E8C7-48B3-9B98-9E38EEB55D8D}"/>
                  </a:ext>
                </a:extLst>
              </p14:cNvPr>
              <p14:cNvContentPartPr/>
              <p14:nvPr/>
            </p14:nvContentPartPr>
            <p14:xfrm>
              <a:off x="6552840" y="480400"/>
              <a:ext cx="173160" cy="138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71FCB00-E8C7-48B3-9B98-9E38EEB55D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34840" y="462400"/>
                <a:ext cx="2088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863A78B-083A-4203-9A10-430B723468BC}"/>
                  </a:ext>
                </a:extLst>
              </p14:cNvPr>
              <p14:cNvContentPartPr/>
              <p14:nvPr/>
            </p14:nvContentPartPr>
            <p14:xfrm>
              <a:off x="6826440" y="264040"/>
              <a:ext cx="27720" cy="314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863A78B-083A-4203-9A10-430B723468B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08440" y="246040"/>
                <a:ext cx="6336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2A9F7BC-4101-4889-AC1B-90469ABC7D79}"/>
                  </a:ext>
                </a:extLst>
              </p14:cNvPr>
              <p14:cNvContentPartPr/>
              <p14:nvPr/>
            </p14:nvContentPartPr>
            <p14:xfrm>
              <a:off x="6927600" y="446560"/>
              <a:ext cx="191160" cy="170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2A9F7BC-4101-4889-AC1B-90469ABC7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909960" y="428920"/>
                <a:ext cx="22680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7D0341C-0718-4966-9876-DCA7F11B45F5}"/>
                  </a:ext>
                </a:extLst>
              </p14:cNvPr>
              <p14:cNvContentPartPr/>
              <p14:nvPr/>
            </p14:nvContentPartPr>
            <p14:xfrm>
              <a:off x="7265640" y="461680"/>
              <a:ext cx="313560" cy="142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7D0341C-0718-4966-9876-DCA7F11B45F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48000" y="444040"/>
                <a:ext cx="3492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49CB741-D027-47BA-B08B-BB582DA9049D}"/>
                  </a:ext>
                </a:extLst>
              </p14:cNvPr>
              <p14:cNvContentPartPr/>
              <p14:nvPr/>
            </p14:nvContentPartPr>
            <p14:xfrm>
              <a:off x="914160" y="3372640"/>
              <a:ext cx="12960" cy="39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49CB741-D027-47BA-B08B-BB582DA9049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96160" y="3355000"/>
                <a:ext cx="4860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1AA8480-1A30-40C5-B991-39126AEF6587}"/>
                  </a:ext>
                </a:extLst>
              </p14:cNvPr>
              <p14:cNvContentPartPr/>
              <p14:nvPr/>
            </p14:nvContentPartPr>
            <p14:xfrm>
              <a:off x="915960" y="3494320"/>
              <a:ext cx="37440" cy="4078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1AA8480-1A30-40C5-B991-39126AEF658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97960" y="3476680"/>
                <a:ext cx="7308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51DA216-06C8-46D6-B8A3-094BDB982BA0}"/>
                  </a:ext>
                </a:extLst>
              </p14:cNvPr>
              <p14:cNvContentPartPr/>
              <p14:nvPr/>
            </p14:nvContentPartPr>
            <p14:xfrm>
              <a:off x="2001360" y="3439240"/>
              <a:ext cx="366840" cy="185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51DA216-06C8-46D6-B8A3-094BDB982BA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83360" y="3421240"/>
                <a:ext cx="40248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0188F50-F4D4-4446-AEF1-399C70052158}"/>
                  </a:ext>
                </a:extLst>
              </p14:cNvPr>
              <p14:cNvContentPartPr/>
              <p14:nvPr/>
            </p14:nvContentPartPr>
            <p14:xfrm>
              <a:off x="416280" y="1066480"/>
              <a:ext cx="2012760" cy="2235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0188F50-F4D4-4446-AEF1-399C7005215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8280" y="1048480"/>
                <a:ext cx="2048400" cy="22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3872C2C-E048-4D56-A590-215BAB26C70D}"/>
                  </a:ext>
                </a:extLst>
              </p14:cNvPr>
              <p14:cNvContentPartPr/>
              <p14:nvPr/>
            </p14:nvContentPartPr>
            <p14:xfrm>
              <a:off x="1015680" y="772000"/>
              <a:ext cx="1792800" cy="1809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3872C2C-E048-4D56-A590-215BAB26C70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97680" y="754000"/>
                <a:ext cx="1828440" cy="18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2655CE4-7684-4691-A122-3BF494E9336B}"/>
                  </a:ext>
                </a:extLst>
              </p14:cNvPr>
              <p14:cNvContentPartPr/>
              <p14:nvPr/>
            </p14:nvContentPartPr>
            <p14:xfrm>
              <a:off x="4429200" y="3126760"/>
              <a:ext cx="326160" cy="146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2655CE4-7684-4691-A122-3BF494E9336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11560" y="3108760"/>
                <a:ext cx="3618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3AD2B11-71BD-4407-BFE5-A437D0B25B67}"/>
                  </a:ext>
                </a:extLst>
              </p14:cNvPr>
              <p14:cNvContentPartPr/>
              <p14:nvPr/>
            </p14:nvContentPartPr>
            <p14:xfrm>
              <a:off x="3453960" y="968920"/>
              <a:ext cx="1450080" cy="1959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3AD2B11-71BD-4407-BFE5-A437D0B25B6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35960" y="951280"/>
                <a:ext cx="148572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661EB89-69C9-482D-8638-4ECC0637AFBE}"/>
                  </a:ext>
                </a:extLst>
              </p14:cNvPr>
              <p14:cNvContentPartPr/>
              <p14:nvPr/>
            </p14:nvContentPartPr>
            <p14:xfrm>
              <a:off x="4642680" y="1827160"/>
              <a:ext cx="898920" cy="1068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661EB89-69C9-482D-8638-4ECC0637AFB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25040" y="1809520"/>
                <a:ext cx="934560" cy="11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8817B47-629D-48BB-879C-76982F45597B}"/>
                  </a:ext>
                </a:extLst>
              </p14:cNvPr>
              <p14:cNvContentPartPr/>
              <p14:nvPr/>
            </p14:nvContentPartPr>
            <p14:xfrm>
              <a:off x="5160720" y="2743000"/>
              <a:ext cx="957240" cy="763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8817B47-629D-48BB-879C-76982F45597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143080" y="2725360"/>
                <a:ext cx="992880" cy="79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7DF6539-A48C-430A-A6AA-9D999D98510C}"/>
                  </a:ext>
                </a:extLst>
              </p14:cNvPr>
              <p14:cNvContentPartPr/>
              <p14:nvPr/>
            </p14:nvContentPartPr>
            <p14:xfrm>
              <a:off x="4571760" y="3382720"/>
              <a:ext cx="367920" cy="472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7DF6539-A48C-430A-A6AA-9D999D98510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53760" y="3365080"/>
                <a:ext cx="403560" cy="50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5337046-3D21-45C8-9532-59245FA6EE0C}"/>
                  </a:ext>
                </a:extLst>
              </p14:cNvPr>
              <p14:cNvContentPartPr/>
              <p14:nvPr/>
            </p14:nvContentPartPr>
            <p14:xfrm>
              <a:off x="4368720" y="2937400"/>
              <a:ext cx="241200" cy="59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5337046-3D21-45C8-9532-59245FA6EE0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350720" y="2919400"/>
                <a:ext cx="27684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99E3716-EABA-41FA-AD65-10F71BE52AF4}"/>
                  </a:ext>
                </a:extLst>
              </p14:cNvPr>
              <p14:cNvContentPartPr/>
              <p14:nvPr/>
            </p14:nvContentPartPr>
            <p14:xfrm>
              <a:off x="5211840" y="2336200"/>
              <a:ext cx="230760" cy="90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99E3716-EABA-41FA-AD65-10F71BE52AF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94200" y="2318200"/>
                <a:ext cx="2664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BF720BA-AB70-4C21-A3E3-7BE43AB866DE}"/>
                  </a:ext>
                </a:extLst>
              </p14:cNvPr>
              <p14:cNvContentPartPr/>
              <p14:nvPr/>
            </p14:nvContentPartPr>
            <p14:xfrm>
              <a:off x="5079720" y="1551760"/>
              <a:ext cx="283680" cy="86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BF720BA-AB70-4C21-A3E3-7BE43AB866D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062080" y="1534120"/>
                <a:ext cx="31932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E1722A0-CBF8-4B16-84C6-A227D43DBA2A}"/>
                  </a:ext>
                </a:extLst>
              </p14:cNvPr>
              <p14:cNvContentPartPr/>
              <p14:nvPr/>
            </p14:nvContentPartPr>
            <p14:xfrm>
              <a:off x="5780640" y="994480"/>
              <a:ext cx="336960" cy="238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E1722A0-CBF8-4B16-84C6-A227D43DBA2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62640" y="976480"/>
                <a:ext cx="3726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40A44E-B563-47C4-A886-029FDC3C5CF5}"/>
                  </a:ext>
                </a:extLst>
              </p14:cNvPr>
              <p14:cNvContentPartPr/>
              <p14:nvPr/>
            </p14:nvContentPartPr>
            <p14:xfrm>
              <a:off x="5831760" y="816280"/>
              <a:ext cx="233640" cy="77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40A44E-B563-47C4-A886-029FDC3C5CF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13760" y="798640"/>
                <a:ext cx="26928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347B120-F702-4A47-B4CF-04818F4BA67B}"/>
                  </a:ext>
                </a:extLst>
              </p14:cNvPr>
              <p14:cNvContentPartPr/>
              <p14:nvPr/>
            </p14:nvContentPartPr>
            <p14:xfrm>
              <a:off x="6390480" y="1005280"/>
              <a:ext cx="17424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347B120-F702-4A47-B4CF-04818F4BA67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72480" y="987640"/>
                <a:ext cx="209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64DFEA4-CD4C-4F6F-8C31-C4A668D4E457}"/>
                  </a:ext>
                </a:extLst>
              </p14:cNvPr>
              <p14:cNvContentPartPr/>
              <p14:nvPr/>
            </p14:nvContentPartPr>
            <p14:xfrm>
              <a:off x="6420720" y="1076560"/>
              <a:ext cx="175320" cy="21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64DFEA4-CD4C-4F6F-8C31-C4A668D4E45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402720" y="1058560"/>
                <a:ext cx="2109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8DE5D97-01F0-4797-B611-59B1CD49DE39}"/>
                  </a:ext>
                </a:extLst>
              </p14:cNvPr>
              <p14:cNvContentPartPr/>
              <p14:nvPr/>
            </p14:nvContentPartPr>
            <p14:xfrm>
              <a:off x="6735720" y="738880"/>
              <a:ext cx="249840" cy="43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8DE5D97-01F0-4797-B611-59B1CD49DE3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17720" y="720880"/>
                <a:ext cx="28548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AF134AF-8F49-4AA0-B755-FD408FB49AB1}"/>
                  </a:ext>
                </a:extLst>
              </p14:cNvPr>
              <p14:cNvContentPartPr/>
              <p14:nvPr/>
            </p14:nvContentPartPr>
            <p14:xfrm>
              <a:off x="7680720" y="641320"/>
              <a:ext cx="226440" cy="70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AF134AF-8F49-4AA0-B755-FD408FB49AB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662720" y="623320"/>
                <a:ext cx="26208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070E74D-035D-4EFD-B83C-7B3BA3319245}"/>
                  </a:ext>
                </a:extLst>
              </p14:cNvPr>
              <p14:cNvContentPartPr/>
              <p14:nvPr/>
            </p14:nvContentPartPr>
            <p14:xfrm>
              <a:off x="7578840" y="782440"/>
              <a:ext cx="498960" cy="288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070E74D-035D-4EFD-B83C-7B3BA331924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61187" y="764800"/>
                <a:ext cx="534626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2ACE6BA-48DB-4D44-979E-66E86A2731D6}"/>
                  </a:ext>
                </a:extLst>
              </p14:cNvPr>
              <p14:cNvContentPartPr/>
              <p14:nvPr/>
            </p14:nvContentPartPr>
            <p14:xfrm>
              <a:off x="7314600" y="853000"/>
              <a:ext cx="142560" cy="181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2ACE6BA-48DB-4D44-979E-66E86A2731D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96960" y="835000"/>
                <a:ext cx="17820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A18191E-BDC7-4B23-9D03-D333D9C84BBC}"/>
                  </a:ext>
                </a:extLst>
              </p14:cNvPr>
              <p14:cNvContentPartPr/>
              <p14:nvPr/>
            </p14:nvContentPartPr>
            <p14:xfrm>
              <a:off x="6727080" y="894760"/>
              <a:ext cx="425880" cy="190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A18191E-BDC7-4B23-9D03-D333D9C84BB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09440" y="877120"/>
                <a:ext cx="46152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87E337A-4EBC-43C8-9A22-D540DCAD28F8}"/>
                  </a:ext>
                </a:extLst>
              </p14:cNvPr>
              <p14:cNvContentPartPr/>
              <p14:nvPr/>
            </p14:nvContentPartPr>
            <p14:xfrm>
              <a:off x="6837240" y="1626280"/>
              <a:ext cx="164880" cy="9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87E337A-4EBC-43C8-9A22-D540DCAD28F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19600" y="1608280"/>
                <a:ext cx="2005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BFCAF48-18D4-43BC-8ED4-479375C63AF0}"/>
                  </a:ext>
                </a:extLst>
              </p14:cNvPr>
              <p14:cNvContentPartPr/>
              <p14:nvPr/>
            </p14:nvContentPartPr>
            <p14:xfrm>
              <a:off x="6847320" y="1716640"/>
              <a:ext cx="154080" cy="2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BFCAF48-18D4-43BC-8ED4-479375C63AF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829680" y="1698640"/>
                <a:ext cx="18972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3AB1897-3B9C-4EEA-B576-DD98E372CC18}"/>
                  </a:ext>
                </a:extLst>
              </p14:cNvPr>
              <p14:cNvContentPartPr/>
              <p14:nvPr/>
            </p14:nvContentPartPr>
            <p14:xfrm>
              <a:off x="6166200" y="1569400"/>
              <a:ext cx="529200" cy="217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3AB1897-3B9C-4EEA-B576-DD98E372CC1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148200" y="1551731"/>
                <a:ext cx="564840" cy="253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14E8B0B-0E19-49A8-9C43-BFECDFD62DC6}"/>
                  </a:ext>
                </a:extLst>
              </p14:cNvPr>
              <p14:cNvContentPartPr/>
              <p14:nvPr/>
            </p14:nvContentPartPr>
            <p14:xfrm>
              <a:off x="7162680" y="1496320"/>
              <a:ext cx="1168560" cy="228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14E8B0B-0E19-49A8-9C43-BFECDFD62DC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144680" y="1478320"/>
                <a:ext cx="12042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8F2ABF8-496B-4DBE-93DE-F657F6BE7F29}"/>
                  </a:ext>
                </a:extLst>
              </p14:cNvPr>
              <p14:cNvContentPartPr/>
              <p14:nvPr/>
            </p14:nvContentPartPr>
            <p14:xfrm>
              <a:off x="8484600" y="1492000"/>
              <a:ext cx="258120" cy="215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8F2ABF8-496B-4DBE-93DE-F657F6BE7F2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466600" y="1474360"/>
                <a:ext cx="29376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1F51B1C-5AD5-4DB8-A938-F4DA371D01F0}"/>
                  </a:ext>
                </a:extLst>
              </p14:cNvPr>
              <p14:cNvContentPartPr/>
              <p14:nvPr/>
            </p14:nvContentPartPr>
            <p14:xfrm>
              <a:off x="6827160" y="2133160"/>
              <a:ext cx="14292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1F51B1C-5AD5-4DB8-A938-F4DA371D01F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809160" y="2115520"/>
                <a:ext cx="178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9DF4834-08F7-4667-A937-D7C90C0D353E}"/>
                  </a:ext>
                </a:extLst>
              </p14:cNvPr>
              <p14:cNvContentPartPr/>
              <p14:nvPr/>
            </p14:nvContentPartPr>
            <p14:xfrm>
              <a:off x="6837240" y="2204080"/>
              <a:ext cx="14148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9DF4834-08F7-4667-A937-D7C90C0D353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819600" y="218644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E9D1F86-35AD-495F-8949-30D2BFA2BE1F}"/>
                  </a:ext>
                </a:extLst>
              </p14:cNvPr>
              <p14:cNvContentPartPr/>
              <p14:nvPr/>
            </p14:nvContentPartPr>
            <p14:xfrm>
              <a:off x="7182480" y="2051800"/>
              <a:ext cx="550080" cy="155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E9D1F86-35AD-495F-8949-30D2BFA2BE1F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164840" y="2034160"/>
                <a:ext cx="5857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40545F2-393D-4A63-B260-BF660BEC2B56}"/>
                  </a:ext>
                </a:extLst>
              </p14:cNvPr>
              <p14:cNvContentPartPr/>
              <p14:nvPr/>
            </p14:nvContentPartPr>
            <p14:xfrm>
              <a:off x="6195000" y="2044960"/>
              <a:ext cx="458640" cy="232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40545F2-393D-4A63-B260-BF660BEC2B56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177014" y="2027320"/>
                <a:ext cx="494252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2E637F7-91C0-425A-9B83-A42F4E84C4BA}"/>
                  </a:ext>
                </a:extLst>
              </p14:cNvPr>
              <p14:cNvContentPartPr/>
              <p14:nvPr/>
            </p14:nvContentPartPr>
            <p14:xfrm>
              <a:off x="7855680" y="2029120"/>
              <a:ext cx="160560" cy="201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2E637F7-91C0-425A-9B83-A42F4E84C4BA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837680" y="2011120"/>
                <a:ext cx="19620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2D69A58-E407-44E9-B2AF-967EF7413AAE}"/>
                  </a:ext>
                </a:extLst>
              </p14:cNvPr>
              <p14:cNvContentPartPr/>
              <p14:nvPr/>
            </p14:nvContentPartPr>
            <p14:xfrm>
              <a:off x="8148000" y="1909600"/>
              <a:ext cx="36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2D69A58-E407-44E9-B2AF-967EF7413AAE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8130000" y="1891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2383727-BB5F-4A51-AFF6-31AD01D4B9CC}"/>
                  </a:ext>
                </a:extLst>
              </p14:cNvPr>
              <p14:cNvContentPartPr/>
              <p14:nvPr/>
            </p14:nvContentPartPr>
            <p14:xfrm>
              <a:off x="8118840" y="1980880"/>
              <a:ext cx="621360" cy="228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2383727-BB5F-4A51-AFF6-31AD01D4B9CC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100850" y="1962880"/>
                <a:ext cx="656979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5568E06-C482-464E-9259-50D7969C405B}"/>
                  </a:ext>
                </a:extLst>
              </p14:cNvPr>
              <p14:cNvContentPartPr/>
              <p14:nvPr/>
            </p14:nvContentPartPr>
            <p14:xfrm>
              <a:off x="6333240" y="2742640"/>
              <a:ext cx="189360" cy="225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5568E06-C482-464E-9259-50D7969C405B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315600" y="2725000"/>
                <a:ext cx="22500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2B58107-CCE7-43C0-9A01-E82F43AAC8A3}"/>
                  </a:ext>
                </a:extLst>
              </p14:cNvPr>
              <p14:cNvContentPartPr/>
              <p14:nvPr/>
            </p14:nvContentPartPr>
            <p14:xfrm>
              <a:off x="6621240" y="2701600"/>
              <a:ext cx="307800" cy="278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2B58107-CCE7-43C0-9A01-E82F43AAC8A3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6603240" y="2683960"/>
                <a:ext cx="34344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642A5C8-F798-40F7-83BE-710C70779848}"/>
                  </a:ext>
                </a:extLst>
              </p14:cNvPr>
              <p14:cNvContentPartPr/>
              <p14:nvPr/>
            </p14:nvContentPartPr>
            <p14:xfrm>
              <a:off x="7142160" y="2824000"/>
              <a:ext cx="17172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642A5C8-F798-40F7-83BE-710C7077984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24520" y="2806360"/>
                <a:ext cx="207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0807128-2FEE-479D-92B3-5291D6EFB3DC}"/>
                  </a:ext>
                </a:extLst>
              </p14:cNvPr>
              <p14:cNvContentPartPr/>
              <p14:nvPr/>
            </p14:nvContentPartPr>
            <p14:xfrm>
              <a:off x="7152240" y="2906440"/>
              <a:ext cx="168120" cy="9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0807128-2FEE-479D-92B3-5291D6EFB3D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134240" y="2888440"/>
                <a:ext cx="2037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860F5C2-7215-4A1B-BE0A-4E5C756AEA00}"/>
                  </a:ext>
                </a:extLst>
              </p14:cNvPr>
              <p14:cNvContentPartPr/>
              <p14:nvPr/>
            </p14:nvContentPartPr>
            <p14:xfrm>
              <a:off x="7497840" y="2740120"/>
              <a:ext cx="477720" cy="206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860F5C2-7215-4A1B-BE0A-4E5C756AEA0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479840" y="2722120"/>
                <a:ext cx="51336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F509D08-6C4F-4840-8237-0CD3348B910A}"/>
                  </a:ext>
                </a:extLst>
              </p14:cNvPr>
              <p14:cNvContentPartPr/>
              <p14:nvPr/>
            </p14:nvContentPartPr>
            <p14:xfrm>
              <a:off x="8168160" y="2650840"/>
              <a:ext cx="325080" cy="287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F509D08-6C4F-4840-8237-0CD3348B910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150500" y="2633200"/>
                <a:ext cx="3607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2C6494C-6162-4EEE-B356-F0E0AA01D404}"/>
                  </a:ext>
                </a:extLst>
              </p14:cNvPr>
              <p14:cNvContentPartPr/>
              <p14:nvPr/>
            </p14:nvContentPartPr>
            <p14:xfrm>
              <a:off x="6166920" y="3544720"/>
              <a:ext cx="509760" cy="240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2C6494C-6162-4EEE-B356-F0E0AA01D40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48920" y="3526747"/>
                <a:ext cx="545400" cy="2764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855875B-6532-408F-8E12-666DE16269E6}"/>
                  </a:ext>
                </a:extLst>
              </p14:cNvPr>
              <p14:cNvContentPartPr/>
              <p14:nvPr/>
            </p14:nvContentPartPr>
            <p14:xfrm>
              <a:off x="6796560" y="3511960"/>
              <a:ext cx="1279440" cy="243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855875B-6532-408F-8E12-666DE16269E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778920" y="3494320"/>
                <a:ext cx="131508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E138568-0EB3-4048-8011-6F8978017119}"/>
                  </a:ext>
                </a:extLst>
              </p14:cNvPr>
              <p14:cNvContentPartPr/>
              <p14:nvPr/>
            </p14:nvContentPartPr>
            <p14:xfrm>
              <a:off x="523200" y="3901120"/>
              <a:ext cx="203400" cy="487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E138568-0EB3-4048-8011-6F897801711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05200" y="3883480"/>
                <a:ext cx="239040" cy="52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5B1C8B9-A69E-41E8-BB10-45BF31F4DDE8}"/>
                  </a:ext>
                </a:extLst>
              </p14:cNvPr>
              <p14:cNvContentPartPr/>
              <p14:nvPr/>
            </p14:nvContentPartPr>
            <p14:xfrm>
              <a:off x="974280" y="4072480"/>
              <a:ext cx="293400" cy="286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5B1C8B9-A69E-41E8-BB10-45BF31F4DDE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956280" y="4054840"/>
                <a:ext cx="32904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6B6CF7F-FE24-47A9-9217-B685A565E8CE}"/>
                  </a:ext>
                </a:extLst>
              </p14:cNvPr>
              <p14:cNvContentPartPr/>
              <p14:nvPr/>
            </p14:nvContentPartPr>
            <p14:xfrm>
              <a:off x="1838280" y="4154920"/>
              <a:ext cx="185040" cy="11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6B6CF7F-FE24-47A9-9217-B685A565E8CE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820640" y="4137280"/>
                <a:ext cx="220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362525E-6C77-44A6-8636-0BA4998C40EF}"/>
                  </a:ext>
                </a:extLst>
              </p14:cNvPr>
              <p14:cNvContentPartPr/>
              <p14:nvPr/>
            </p14:nvContentPartPr>
            <p14:xfrm>
              <a:off x="1848720" y="4239880"/>
              <a:ext cx="189000" cy="172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362525E-6C77-44A6-8636-0BA4998C40E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831080" y="4221880"/>
                <a:ext cx="224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9DECB8A-4CB8-48BA-BE39-EABA4471B6EF}"/>
                  </a:ext>
                </a:extLst>
              </p14:cNvPr>
              <p14:cNvContentPartPr/>
              <p14:nvPr/>
            </p14:nvContentPartPr>
            <p14:xfrm>
              <a:off x="1394760" y="4032880"/>
              <a:ext cx="303120" cy="318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9DECB8A-4CB8-48BA-BE39-EABA4471B6E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376760" y="4015260"/>
                <a:ext cx="338760" cy="35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CCD0FF2-EEDB-4784-8524-CADC484CE17C}"/>
                  </a:ext>
                </a:extLst>
              </p14:cNvPr>
              <p14:cNvContentPartPr/>
              <p14:nvPr/>
            </p14:nvContentPartPr>
            <p14:xfrm>
              <a:off x="2144640" y="4084000"/>
              <a:ext cx="749520" cy="2415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CCD0FF2-EEDB-4784-8524-CADC484CE17C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127000" y="4066000"/>
                <a:ext cx="78516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360E8BE-05AB-4AE9-AE2C-1A0B52EEE54F}"/>
                  </a:ext>
                </a:extLst>
              </p14:cNvPr>
              <p14:cNvContentPartPr/>
              <p14:nvPr/>
            </p14:nvContentPartPr>
            <p14:xfrm>
              <a:off x="3220320" y="4073920"/>
              <a:ext cx="294480" cy="277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360E8BE-05AB-4AE9-AE2C-1A0B52EEE54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202658" y="4056280"/>
                <a:ext cx="330164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A08CB9D-217B-445D-93E7-D3DDD8C7F2DA}"/>
                  </a:ext>
                </a:extLst>
              </p14:cNvPr>
              <p14:cNvContentPartPr/>
              <p14:nvPr/>
            </p14:nvContentPartPr>
            <p14:xfrm>
              <a:off x="3860760" y="4148440"/>
              <a:ext cx="834840" cy="3114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A08CB9D-217B-445D-93E7-D3DDD8C7F2D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842768" y="4130440"/>
                <a:ext cx="870465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FE09E00-0C1F-4DBC-BA27-48391B1B3773}"/>
                  </a:ext>
                </a:extLst>
              </p14:cNvPr>
              <p14:cNvContentPartPr/>
              <p14:nvPr/>
            </p14:nvContentPartPr>
            <p14:xfrm>
              <a:off x="4873080" y="4113160"/>
              <a:ext cx="125640" cy="181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FE09E00-0C1F-4DBC-BA27-48391B1B377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855440" y="4095520"/>
                <a:ext cx="16128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34A3A62-47A0-40B3-8ADE-081BCBEACCFD}"/>
                  </a:ext>
                </a:extLst>
              </p14:cNvPr>
              <p14:cNvContentPartPr/>
              <p14:nvPr/>
            </p14:nvContentPartPr>
            <p14:xfrm>
              <a:off x="5169000" y="4002640"/>
              <a:ext cx="2880" cy="27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34A3A62-47A0-40B3-8ADE-081BCBEACCF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151000" y="3984640"/>
                <a:ext cx="3852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5CC2A2-D868-460E-AEC8-0EDACF562433}"/>
                  </a:ext>
                </a:extLst>
              </p14:cNvPr>
              <p14:cNvContentPartPr/>
              <p14:nvPr/>
            </p14:nvContentPartPr>
            <p14:xfrm>
              <a:off x="5103480" y="4094440"/>
              <a:ext cx="710640" cy="216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5CC2A2-D868-460E-AEC8-0EDACF56243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85480" y="4076410"/>
                <a:ext cx="746280" cy="252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2C1AFA1-C2CB-4165-AB7D-5DCDC62D48A1}"/>
                  </a:ext>
                </a:extLst>
              </p14:cNvPr>
              <p14:cNvContentPartPr/>
              <p14:nvPr/>
            </p14:nvContentPartPr>
            <p14:xfrm>
              <a:off x="5983680" y="4163200"/>
              <a:ext cx="190440" cy="140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2C1AFA1-C2CB-4165-AB7D-5DCDC62D48A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966040" y="4145560"/>
                <a:ext cx="22608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FDF150-EB90-4EBD-9C6C-2CD654CD9692}"/>
                  </a:ext>
                </a:extLst>
              </p14:cNvPr>
              <p14:cNvContentPartPr/>
              <p14:nvPr/>
            </p14:nvContentPartPr>
            <p14:xfrm>
              <a:off x="6014280" y="4246360"/>
              <a:ext cx="171360" cy="115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FDF150-EB90-4EBD-9C6C-2CD654CD9692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996640" y="4228720"/>
                <a:ext cx="2070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48AE7D5-51EB-4F36-826E-8E74F50361F8}"/>
                  </a:ext>
                </a:extLst>
              </p14:cNvPr>
              <p14:cNvContentPartPr/>
              <p14:nvPr/>
            </p14:nvContentPartPr>
            <p14:xfrm>
              <a:off x="6328200" y="4025680"/>
              <a:ext cx="989640" cy="273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48AE7D5-51EB-4F36-826E-8E74F50361F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310554" y="4007680"/>
                <a:ext cx="1025293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08A3761-C2A2-4C39-A55B-C53C2A7DDDDC}"/>
                  </a:ext>
                </a:extLst>
              </p14:cNvPr>
              <p14:cNvContentPartPr/>
              <p14:nvPr/>
            </p14:nvContentPartPr>
            <p14:xfrm>
              <a:off x="7660200" y="4012720"/>
              <a:ext cx="375840" cy="279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08A3761-C2A2-4C39-A55B-C53C2A7DDDDC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642560" y="3995080"/>
                <a:ext cx="41148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C556880-9781-4CDF-85ED-28F2E0706B01}"/>
                  </a:ext>
                </a:extLst>
              </p14:cNvPr>
              <p14:cNvContentPartPr/>
              <p14:nvPr/>
            </p14:nvContentPartPr>
            <p14:xfrm>
              <a:off x="416280" y="4703560"/>
              <a:ext cx="143640" cy="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C556880-9781-4CDF-85ED-28F2E0706B01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98280" y="468592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4FF1DF9-7379-47D0-A40C-D3128BCF3024}"/>
                  </a:ext>
                </a:extLst>
              </p14:cNvPr>
              <p14:cNvContentPartPr/>
              <p14:nvPr/>
            </p14:nvContentPartPr>
            <p14:xfrm>
              <a:off x="682320" y="4621840"/>
              <a:ext cx="181800" cy="344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4FF1DF9-7379-47D0-A40C-D3128BCF3024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64320" y="4604200"/>
                <a:ext cx="21744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507D5C5-1D9A-43BC-961F-903626C15C28}"/>
                  </a:ext>
                </a:extLst>
              </p14:cNvPr>
              <p14:cNvContentPartPr/>
              <p14:nvPr/>
            </p14:nvContentPartPr>
            <p14:xfrm>
              <a:off x="1044840" y="4602040"/>
              <a:ext cx="84240" cy="1857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507D5C5-1D9A-43BC-961F-903626C15C28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027200" y="4584040"/>
                <a:ext cx="11988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75C6140-0D6D-4FEC-9F4A-C7499AB7FDB7}"/>
                  </a:ext>
                </a:extLst>
              </p14:cNvPr>
              <p14:cNvContentPartPr/>
              <p14:nvPr/>
            </p14:nvContentPartPr>
            <p14:xfrm>
              <a:off x="1279560" y="4480360"/>
              <a:ext cx="360" cy="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75C6140-0D6D-4FEC-9F4A-C7499AB7FDB7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261920" y="4462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F9984B1-72E0-4E99-B03C-329D334FF2BF}"/>
                  </a:ext>
                </a:extLst>
              </p14:cNvPr>
              <p14:cNvContentPartPr/>
              <p14:nvPr/>
            </p14:nvContentPartPr>
            <p14:xfrm>
              <a:off x="2072280" y="4621840"/>
              <a:ext cx="167760" cy="82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F9984B1-72E0-4E99-B03C-329D334FF2BF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2054640" y="4603840"/>
                <a:ext cx="2034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32139A2-661C-48C1-A16E-E343B5561EF3}"/>
                  </a:ext>
                </a:extLst>
              </p14:cNvPr>
              <p14:cNvContentPartPr/>
              <p14:nvPr/>
            </p14:nvContentPartPr>
            <p14:xfrm>
              <a:off x="2102520" y="4684120"/>
              <a:ext cx="174960" cy="12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32139A2-661C-48C1-A16E-E343B5561EF3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084880" y="4666480"/>
                <a:ext cx="2106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2FBBDDE-EE1D-47B4-8AF8-BC9358C0D091}"/>
                  </a:ext>
                </a:extLst>
              </p14:cNvPr>
              <p14:cNvContentPartPr/>
              <p14:nvPr/>
            </p14:nvContentPartPr>
            <p14:xfrm>
              <a:off x="1298280" y="4539400"/>
              <a:ext cx="630720" cy="226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2FBBDDE-EE1D-47B4-8AF8-BC9358C0D091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280640" y="4521429"/>
                <a:ext cx="666360" cy="262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E0BAD10-6C98-4C40-AF93-8C510F8B51D5}"/>
                  </a:ext>
                </a:extLst>
              </p14:cNvPr>
              <p14:cNvContentPartPr/>
              <p14:nvPr/>
            </p14:nvContentPartPr>
            <p14:xfrm>
              <a:off x="2366760" y="4518880"/>
              <a:ext cx="264240" cy="234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E0BAD10-6C98-4C40-AF93-8C510F8B51D5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2349120" y="4501240"/>
                <a:ext cx="29988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9B0E6AF-B9A5-4C99-A597-E9A294F27EBE}"/>
                  </a:ext>
                </a:extLst>
              </p14:cNvPr>
              <p14:cNvContentPartPr/>
              <p14:nvPr/>
            </p14:nvContentPartPr>
            <p14:xfrm>
              <a:off x="2846640" y="4429600"/>
              <a:ext cx="28440" cy="478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9B0E6AF-B9A5-4C99-A597-E9A294F27EBE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2829000" y="4411600"/>
                <a:ext cx="6408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A907377-57DE-409B-976D-2D1D3A530029}"/>
                  </a:ext>
                </a:extLst>
              </p14:cNvPr>
              <p14:cNvContentPartPr/>
              <p14:nvPr/>
            </p14:nvContentPartPr>
            <p14:xfrm>
              <a:off x="3002160" y="4419160"/>
              <a:ext cx="25560" cy="432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A907377-57DE-409B-976D-2D1D3A530029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2984160" y="4401520"/>
                <a:ext cx="6120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4F99C14-6B08-47DE-B682-0EFCFB65B82E}"/>
                  </a:ext>
                </a:extLst>
              </p14:cNvPr>
              <p14:cNvContentPartPr/>
              <p14:nvPr/>
            </p14:nvContentPartPr>
            <p14:xfrm>
              <a:off x="2771040" y="4543720"/>
              <a:ext cx="246960" cy="242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4F99C14-6B08-47DE-B682-0EFCFB65B82E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753040" y="4525720"/>
                <a:ext cx="28260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1F03B5C-16BF-45BB-B20B-D6E7D6E30416}"/>
                  </a:ext>
                </a:extLst>
              </p14:cNvPr>
              <p14:cNvContentPartPr/>
              <p14:nvPr/>
            </p14:nvContentPartPr>
            <p14:xfrm>
              <a:off x="3548640" y="4439680"/>
              <a:ext cx="790200" cy="3679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1F03B5C-16BF-45BB-B20B-D6E7D6E30416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531000" y="4421698"/>
                <a:ext cx="825840" cy="4035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9159905-AC01-4F93-A646-3463B518FE89}"/>
                  </a:ext>
                </a:extLst>
              </p14:cNvPr>
              <p14:cNvContentPartPr/>
              <p14:nvPr/>
            </p14:nvContentPartPr>
            <p14:xfrm>
              <a:off x="4676160" y="4541920"/>
              <a:ext cx="287280" cy="3873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9159905-AC01-4F93-A646-3463B518FE89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658160" y="4523920"/>
                <a:ext cx="32292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FD8BE49A-C41E-4365-971B-025F368F3C5A}"/>
                  </a:ext>
                </a:extLst>
              </p14:cNvPr>
              <p14:cNvContentPartPr/>
              <p14:nvPr/>
            </p14:nvContentPartPr>
            <p14:xfrm>
              <a:off x="5059560" y="4368400"/>
              <a:ext cx="656280" cy="3160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FD8BE49A-C41E-4365-971B-025F368F3C5A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5041570" y="4350760"/>
                <a:ext cx="69190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15BD9EA-3EAA-471E-90D2-C44F53F86885}"/>
                  </a:ext>
                </a:extLst>
              </p14:cNvPr>
              <p14:cNvContentPartPr/>
              <p14:nvPr/>
            </p14:nvContentPartPr>
            <p14:xfrm>
              <a:off x="375240" y="4927480"/>
              <a:ext cx="955080" cy="5436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15BD9EA-3EAA-471E-90D2-C44F53F86885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357593" y="4909840"/>
                <a:ext cx="990733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E45DF46-997D-4276-8162-C29640D2809A}"/>
                  </a:ext>
                </a:extLst>
              </p14:cNvPr>
              <p14:cNvContentPartPr/>
              <p14:nvPr/>
            </p14:nvContentPartPr>
            <p14:xfrm>
              <a:off x="6908520" y="4333120"/>
              <a:ext cx="1131120" cy="5774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E45DF46-997D-4276-8162-C29640D2809A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6890520" y="4315120"/>
                <a:ext cx="1166760" cy="61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547C11CF-040B-45BB-90F9-5FD69C27DDA6}"/>
                  </a:ext>
                </a:extLst>
              </p14:cNvPr>
              <p14:cNvContentPartPr/>
              <p14:nvPr/>
            </p14:nvContentPartPr>
            <p14:xfrm>
              <a:off x="5963520" y="4409080"/>
              <a:ext cx="641520" cy="3006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547C11CF-040B-45BB-90F9-5FD69C27DDA6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5945520" y="4391419"/>
                <a:ext cx="677160" cy="3362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3194B96A-5798-44F7-8498-2D225D1D5DF7}"/>
                  </a:ext>
                </a:extLst>
              </p14:cNvPr>
              <p14:cNvContentPartPr/>
              <p14:nvPr/>
            </p14:nvContentPartPr>
            <p14:xfrm>
              <a:off x="1631640" y="4955920"/>
              <a:ext cx="335160" cy="3279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3194B96A-5798-44F7-8498-2D225D1D5DF7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1614000" y="4938280"/>
                <a:ext cx="37080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1D8431F-0D66-47EE-BDD1-754F5831EE04}"/>
                  </a:ext>
                </a:extLst>
              </p14:cNvPr>
              <p14:cNvContentPartPr/>
              <p14:nvPr/>
            </p14:nvContentPartPr>
            <p14:xfrm>
              <a:off x="2183880" y="5181280"/>
              <a:ext cx="102600" cy="208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1D8431F-0D66-47EE-BDD1-754F5831EE04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2165880" y="5163640"/>
                <a:ext cx="13824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7326F7D-03D4-4750-8271-95F866C9F24B}"/>
                  </a:ext>
                </a:extLst>
              </p14:cNvPr>
              <p14:cNvContentPartPr/>
              <p14:nvPr/>
            </p14:nvContentPartPr>
            <p14:xfrm>
              <a:off x="2512920" y="5028280"/>
              <a:ext cx="705960" cy="2250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7326F7D-03D4-4750-8271-95F866C9F24B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2495271" y="5010280"/>
                <a:ext cx="741618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5D9FF1F0-D905-4C54-8D0C-769BC65A193B}"/>
                  </a:ext>
                </a:extLst>
              </p14:cNvPr>
              <p14:cNvContentPartPr/>
              <p14:nvPr/>
            </p14:nvContentPartPr>
            <p14:xfrm>
              <a:off x="3513000" y="4937200"/>
              <a:ext cx="1230480" cy="2869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5D9FF1F0-D905-4C54-8D0C-769BC65A193B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3495000" y="4919538"/>
                <a:ext cx="1266120" cy="32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F9BF9E86-256D-40E6-A5C6-BC8AA8862124}"/>
                  </a:ext>
                </a:extLst>
              </p14:cNvPr>
              <p14:cNvContentPartPr/>
              <p14:nvPr/>
            </p14:nvContentPartPr>
            <p14:xfrm>
              <a:off x="4968120" y="4886440"/>
              <a:ext cx="751680" cy="3103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F9BF9E86-256D-40E6-A5C6-BC8AA8862124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4950120" y="4868800"/>
                <a:ext cx="78732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E023BF85-9C7B-43E0-8D42-E3501656C8E6}"/>
                  </a:ext>
                </a:extLst>
              </p14:cNvPr>
              <p14:cNvContentPartPr/>
              <p14:nvPr/>
            </p14:nvContentPartPr>
            <p14:xfrm>
              <a:off x="5981880" y="4841080"/>
              <a:ext cx="255240" cy="5925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E023BF85-9C7B-43E0-8D42-E3501656C8E6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5963880" y="4823440"/>
                <a:ext cx="290880" cy="62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6A1F2C7-208A-4285-8684-6CB326B058DF}"/>
                  </a:ext>
                </a:extLst>
              </p14:cNvPr>
              <p14:cNvContentPartPr/>
              <p14:nvPr/>
            </p14:nvContentPartPr>
            <p14:xfrm>
              <a:off x="6264840" y="5039080"/>
              <a:ext cx="138600" cy="1850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6A1F2C7-208A-4285-8684-6CB326B058DF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6247200" y="5021080"/>
                <a:ext cx="1742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8F81B350-16F9-4914-B662-D9C6E5680CC7}"/>
                  </a:ext>
                </a:extLst>
              </p14:cNvPr>
              <p14:cNvContentPartPr/>
              <p14:nvPr/>
            </p14:nvContentPartPr>
            <p14:xfrm>
              <a:off x="6450600" y="5043760"/>
              <a:ext cx="54000" cy="1684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8F81B350-16F9-4914-B662-D9C6E5680CC7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6432960" y="5025760"/>
                <a:ext cx="896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7A8D41E6-6459-4BBA-A433-718B16B4FB46}"/>
                  </a:ext>
                </a:extLst>
              </p14:cNvPr>
              <p14:cNvContentPartPr/>
              <p14:nvPr/>
            </p14:nvContentPartPr>
            <p14:xfrm>
              <a:off x="6573000" y="5051680"/>
              <a:ext cx="263880" cy="1501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7A8D41E6-6459-4BBA-A433-718B16B4FB46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6555360" y="5034040"/>
                <a:ext cx="29952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729C60B-829F-4AFF-BF0C-8FC6E0A27F3C}"/>
                  </a:ext>
                </a:extLst>
              </p14:cNvPr>
              <p14:cNvContentPartPr/>
              <p14:nvPr/>
            </p14:nvContentPartPr>
            <p14:xfrm>
              <a:off x="1462440" y="5616880"/>
              <a:ext cx="234720" cy="308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729C60B-829F-4AFF-BF0C-8FC6E0A27F3C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1444800" y="5599240"/>
                <a:ext cx="27036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FFF0C00-0725-415D-B8AE-5D75437A6A51}"/>
                  </a:ext>
                </a:extLst>
              </p14:cNvPr>
              <p14:cNvContentPartPr/>
              <p14:nvPr/>
            </p14:nvContentPartPr>
            <p14:xfrm>
              <a:off x="1869240" y="5682400"/>
              <a:ext cx="226440" cy="172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FFF0C00-0725-415D-B8AE-5D75437A6A51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1851240" y="5664760"/>
                <a:ext cx="2620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BA179A2-F9CC-4974-937A-F5C1B2F8082C}"/>
                  </a:ext>
                </a:extLst>
              </p14:cNvPr>
              <p14:cNvContentPartPr/>
              <p14:nvPr/>
            </p14:nvContentPartPr>
            <p14:xfrm>
              <a:off x="1909920" y="5801200"/>
              <a:ext cx="164160" cy="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BA179A2-F9CC-4974-937A-F5C1B2F8082C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1891920" y="5783200"/>
                <a:ext cx="199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C45288D8-7BDC-4FAE-8796-CC0CE3542BD6}"/>
                  </a:ext>
                </a:extLst>
              </p14:cNvPr>
              <p14:cNvContentPartPr/>
              <p14:nvPr/>
            </p14:nvContentPartPr>
            <p14:xfrm>
              <a:off x="1557840" y="5516800"/>
              <a:ext cx="109440" cy="205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C45288D8-7BDC-4FAE-8796-CC0CE3542BD6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1540200" y="5499110"/>
                <a:ext cx="145080" cy="555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CC58A49-F279-4707-BDA5-80B27ABED837}"/>
                  </a:ext>
                </a:extLst>
              </p14:cNvPr>
              <p14:cNvContentPartPr/>
              <p14:nvPr/>
            </p14:nvContentPartPr>
            <p14:xfrm>
              <a:off x="3423720" y="5557480"/>
              <a:ext cx="339480" cy="3362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CC58A49-F279-4707-BDA5-80B27ABED837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3405739" y="5539480"/>
                <a:ext cx="375082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D9F16994-5674-4A0F-B3C1-41166B199532}"/>
                  </a:ext>
                </a:extLst>
              </p14:cNvPr>
              <p14:cNvContentPartPr/>
              <p14:nvPr/>
            </p14:nvContentPartPr>
            <p14:xfrm>
              <a:off x="2838360" y="5648560"/>
              <a:ext cx="498600" cy="1828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D9F16994-5674-4A0F-B3C1-41166B199532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2820373" y="5630920"/>
                <a:ext cx="534214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779EBF97-2E60-474C-A31E-D847F1C2F8E8}"/>
                  </a:ext>
                </a:extLst>
              </p14:cNvPr>
              <p14:cNvContentPartPr/>
              <p14:nvPr/>
            </p14:nvContentPartPr>
            <p14:xfrm>
              <a:off x="2275320" y="5750080"/>
              <a:ext cx="141480" cy="126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779EBF97-2E60-474C-A31E-D847F1C2F8E8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2257680" y="5732440"/>
                <a:ext cx="1771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032B2AAA-E8BC-4220-8D93-1146A7A42AA1}"/>
                  </a:ext>
                </a:extLst>
              </p14:cNvPr>
              <p14:cNvContentPartPr/>
              <p14:nvPr/>
            </p14:nvContentPartPr>
            <p14:xfrm>
              <a:off x="2508240" y="5557480"/>
              <a:ext cx="227880" cy="395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032B2AAA-E8BC-4220-8D93-1146A7A42AA1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2490572" y="5539480"/>
                <a:ext cx="263576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8EF93553-EF4C-437B-B887-EFA9C94EE986}"/>
                  </a:ext>
                </a:extLst>
              </p14:cNvPr>
              <p14:cNvContentPartPr/>
              <p14:nvPr/>
            </p14:nvContentPartPr>
            <p14:xfrm>
              <a:off x="3877320" y="5639920"/>
              <a:ext cx="263160" cy="2541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8EF93553-EF4C-437B-B887-EFA9C94EE986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3859680" y="5621920"/>
                <a:ext cx="29880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BD3AEFA-0107-478D-9846-C555191B0881}"/>
                  </a:ext>
                </a:extLst>
              </p14:cNvPr>
              <p14:cNvContentPartPr/>
              <p14:nvPr/>
            </p14:nvContentPartPr>
            <p14:xfrm>
              <a:off x="4578960" y="5506360"/>
              <a:ext cx="218880" cy="307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BD3AEFA-0107-478D-9846-C555191B0881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4561320" y="5488360"/>
                <a:ext cx="254520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B21BE5C-43A6-430C-8FEB-360E21B283AB}"/>
                  </a:ext>
                </a:extLst>
              </p14:cNvPr>
              <p14:cNvContentPartPr/>
              <p14:nvPr/>
            </p14:nvContentPartPr>
            <p14:xfrm>
              <a:off x="5658240" y="5465680"/>
              <a:ext cx="1065960" cy="3146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B21BE5C-43A6-430C-8FEB-360E21B283AB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5640600" y="5447701"/>
                <a:ext cx="1101600" cy="3502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4C4B628-FCF0-4800-991C-C8E8BB0FEA35}"/>
                  </a:ext>
                </a:extLst>
              </p14:cNvPr>
              <p14:cNvContentPartPr/>
              <p14:nvPr/>
            </p14:nvContentPartPr>
            <p14:xfrm>
              <a:off x="4939320" y="5519320"/>
              <a:ext cx="497160" cy="2851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4C4B628-FCF0-4800-991C-C8E8BB0FEA35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4921320" y="5501320"/>
                <a:ext cx="53280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CFEE295B-1BA8-4CAB-BA3A-1EFCB1F79D8D}"/>
                  </a:ext>
                </a:extLst>
              </p14:cNvPr>
              <p14:cNvContentPartPr/>
              <p14:nvPr/>
            </p14:nvContentPartPr>
            <p14:xfrm>
              <a:off x="4276560" y="5801200"/>
              <a:ext cx="102600" cy="1173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CFEE295B-1BA8-4CAB-BA3A-1EFCB1F79D8D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4258560" y="5783200"/>
                <a:ext cx="1382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A20AF81-42FE-488E-9723-CCAB6A364F90}"/>
                  </a:ext>
                </a:extLst>
              </p14:cNvPr>
              <p14:cNvContentPartPr/>
              <p14:nvPr/>
            </p14:nvContentPartPr>
            <p14:xfrm>
              <a:off x="1540560" y="6136360"/>
              <a:ext cx="24120" cy="417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A20AF81-42FE-488E-9723-CCAB6A364F90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1522920" y="6118720"/>
                <a:ext cx="5976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FB3B377E-642A-4B06-8A4F-CE434C9C65D9}"/>
                  </a:ext>
                </a:extLst>
              </p14:cNvPr>
              <p14:cNvContentPartPr/>
              <p14:nvPr/>
            </p14:nvContentPartPr>
            <p14:xfrm>
              <a:off x="1677360" y="6156880"/>
              <a:ext cx="19440" cy="172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FB3B377E-642A-4B06-8A4F-CE434C9C65D9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1659360" y="6138880"/>
                <a:ext cx="550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7705C2DE-978E-49FF-B0A9-121316D688D2}"/>
                  </a:ext>
                </a:extLst>
              </p14:cNvPr>
              <p14:cNvContentPartPr/>
              <p14:nvPr/>
            </p14:nvContentPartPr>
            <p14:xfrm>
              <a:off x="1838280" y="6301960"/>
              <a:ext cx="236880" cy="273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7705C2DE-978E-49FF-B0A9-121316D688D2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1820640" y="6284320"/>
                <a:ext cx="27252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7BBC3CE-2241-4DB2-98CE-540658AEEFCC}"/>
                  </a:ext>
                </a:extLst>
              </p14:cNvPr>
              <p14:cNvContentPartPr/>
              <p14:nvPr/>
            </p14:nvContentPartPr>
            <p14:xfrm>
              <a:off x="1869240" y="6451000"/>
              <a:ext cx="215640" cy="104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7BBC3CE-2241-4DB2-98CE-540658AEEFCC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1851240" y="6433360"/>
                <a:ext cx="2512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27A5F7FB-EF53-4D4A-8BD4-319A455B49B9}"/>
                  </a:ext>
                </a:extLst>
              </p14:cNvPr>
              <p14:cNvContentPartPr/>
              <p14:nvPr/>
            </p14:nvContentPartPr>
            <p14:xfrm>
              <a:off x="2255160" y="6379720"/>
              <a:ext cx="175680" cy="108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27A5F7FB-EF53-4D4A-8BD4-319A455B49B9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2237160" y="6362080"/>
                <a:ext cx="211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1F3675C6-8EDB-4E40-A35E-8080E09C266C}"/>
                  </a:ext>
                </a:extLst>
              </p14:cNvPr>
              <p14:cNvContentPartPr/>
              <p14:nvPr/>
            </p14:nvContentPartPr>
            <p14:xfrm>
              <a:off x="2535960" y="6207280"/>
              <a:ext cx="1323720" cy="3330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1F3675C6-8EDB-4E40-A35E-8080E09C266C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2517965" y="6189640"/>
                <a:ext cx="135935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00582881-D5BE-40F5-9044-7D0B7423295F}"/>
                  </a:ext>
                </a:extLst>
              </p14:cNvPr>
              <p14:cNvContentPartPr/>
              <p14:nvPr/>
            </p14:nvContentPartPr>
            <p14:xfrm>
              <a:off x="1482960" y="6277480"/>
              <a:ext cx="233280" cy="23688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00582881-D5BE-40F5-9044-7D0B7423295F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1464960" y="6259840"/>
                <a:ext cx="26892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F1F2597C-474F-44C7-B101-8456CB62D3A1}"/>
                  </a:ext>
                </a:extLst>
              </p14:cNvPr>
              <p14:cNvContentPartPr/>
              <p14:nvPr/>
            </p14:nvContentPartPr>
            <p14:xfrm>
              <a:off x="3989640" y="6300880"/>
              <a:ext cx="176040" cy="2365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F1F2597C-474F-44C7-B101-8456CB62D3A1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3971640" y="6283240"/>
                <a:ext cx="21168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BF998C5E-8F05-4AAF-82F8-E761C91B205C}"/>
                  </a:ext>
                </a:extLst>
              </p14:cNvPr>
              <p14:cNvContentPartPr/>
              <p14:nvPr/>
            </p14:nvContentPartPr>
            <p14:xfrm>
              <a:off x="4260360" y="6430840"/>
              <a:ext cx="6840" cy="478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BF998C5E-8F05-4AAF-82F8-E761C91B205C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4242720" y="6413200"/>
                <a:ext cx="4248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150D7775-54FE-4C53-8DC9-43F496A43338}"/>
                  </a:ext>
                </a:extLst>
              </p14:cNvPr>
              <p14:cNvContentPartPr/>
              <p14:nvPr/>
            </p14:nvContentPartPr>
            <p14:xfrm>
              <a:off x="4246680" y="6237880"/>
              <a:ext cx="360" cy="3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150D7775-54FE-4C53-8DC9-43F496A43338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4228680" y="6219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0964B24F-1AD5-4EF3-97C5-2F1967E48364}"/>
                  </a:ext>
                </a:extLst>
              </p14:cNvPr>
              <p14:cNvContentPartPr/>
              <p14:nvPr/>
            </p14:nvContentPartPr>
            <p14:xfrm>
              <a:off x="4348200" y="6361000"/>
              <a:ext cx="234720" cy="1821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0964B24F-1AD5-4EF3-97C5-2F1967E48364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4330560" y="6343000"/>
                <a:ext cx="27036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886B1EFF-DB09-413F-9E78-39EE00F86CD0}"/>
                  </a:ext>
                </a:extLst>
              </p14:cNvPr>
              <p14:cNvContentPartPr/>
              <p14:nvPr/>
            </p14:nvContentPartPr>
            <p14:xfrm>
              <a:off x="4732320" y="6309160"/>
              <a:ext cx="255240" cy="2962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886B1EFF-DB09-413F-9E78-39EE00F86CD0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4714320" y="6291160"/>
                <a:ext cx="29088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D183E062-D162-4A93-834E-293CD75CA815}"/>
                  </a:ext>
                </a:extLst>
              </p14:cNvPr>
              <p14:cNvContentPartPr/>
              <p14:nvPr/>
            </p14:nvContentPartPr>
            <p14:xfrm>
              <a:off x="5295360" y="5841520"/>
              <a:ext cx="1042200" cy="4734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D183E062-D162-4A93-834E-293CD75CA815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5277360" y="5823880"/>
                <a:ext cx="1077840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7125ECC9-CD30-4C4E-A9FE-A0F7B53CF863}"/>
                  </a:ext>
                </a:extLst>
              </p14:cNvPr>
              <p14:cNvContentPartPr/>
              <p14:nvPr/>
            </p14:nvContentPartPr>
            <p14:xfrm>
              <a:off x="6526560" y="5968240"/>
              <a:ext cx="220680" cy="2541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7125ECC9-CD30-4C4E-A9FE-A0F7B53CF863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6508920" y="5950600"/>
                <a:ext cx="25632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BBE17E7E-F731-47CF-A37C-8E3C6809BCEE}"/>
                  </a:ext>
                </a:extLst>
              </p14:cNvPr>
              <p14:cNvContentPartPr/>
              <p14:nvPr/>
            </p14:nvContentPartPr>
            <p14:xfrm>
              <a:off x="6745800" y="6002080"/>
              <a:ext cx="361080" cy="1749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BBE17E7E-F731-47CF-A37C-8E3C6809BCEE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6728160" y="5984440"/>
                <a:ext cx="39672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13ED0A8F-E68A-480B-A6B2-EF4B7A4C78E3}"/>
                  </a:ext>
                </a:extLst>
              </p14:cNvPr>
              <p14:cNvContentPartPr/>
              <p14:nvPr/>
            </p14:nvContentPartPr>
            <p14:xfrm>
              <a:off x="7137120" y="5801920"/>
              <a:ext cx="685800" cy="3456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13ED0A8F-E68A-480B-A6B2-EF4B7A4C78E3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7119120" y="5784280"/>
                <a:ext cx="72144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B4DA1100-9EE9-4856-B45B-9AA9D8770141}"/>
                  </a:ext>
                </a:extLst>
              </p14:cNvPr>
              <p14:cNvContentPartPr/>
              <p14:nvPr/>
            </p14:nvContentPartPr>
            <p14:xfrm>
              <a:off x="5394000" y="6399520"/>
              <a:ext cx="1357200" cy="47448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B4DA1100-9EE9-4856-B45B-9AA9D8770141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5376360" y="6381880"/>
                <a:ext cx="1392840" cy="51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1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D64ABAE5-713C-4895-B143-79B6959E9BDA}"/>
                  </a:ext>
                </a:extLst>
              </p14:cNvPr>
              <p14:cNvContentPartPr/>
              <p14:nvPr/>
            </p14:nvContentPartPr>
            <p14:xfrm>
              <a:off x="7088160" y="6385200"/>
              <a:ext cx="1519200" cy="35856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D64ABAE5-713C-4895-B143-79B6959E9BDA}"/>
                  </a:ext>
                </a:extLst>
              </p:cNvPr>
              <p:cNvPicPr/>
              <p:nvPr/>
            </p:nvPicPr>
            <p:blipFill>
              <a:blip r:embed="rId252"/>
              <a:stretch>
                <a:fillRect/>
              </a:stretch>
            </p:blipFill>
            <p:spPr>
              <a:xfrm>
                <a:off x="7070160" y="6367560"/>
                <a:ext cx="1554840" cy="394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23805927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2D7C6BB-A47E-4E28-8C1D-D3A6DD2BB4DE}"/>
                  </a:ext>
                </a:extLst>
              </p14:cNvPr>
              <p14:cNvContentPartPr/>
              <p14:nvPr/>
            </p14:nvContentPartPr>
            <p14:xfrm>
              <a:off x="589080" y="172600"/>
              <a:ext cx="2174400" cy="457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2D7C6BB-A47E-4E28-8C1D-D3A6DD2BB4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71080" y="154600"/>
                <a:ext cx="221004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9770401-28B9-4707-A26E-077932CCCCDE}"/>
                  </a:ext>
                </a:extLst>
              </p14:cNvPr>
              <p14:cNvContentPartPr/>
              <p14:nvPr/>
            </p14:nvContentPartPr>
            <p14:xfrm>
              <a:off x="3250920" y="256120"/>
              <a:ext cx="1107000" cy="462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9770401-28B9-4707-A26E-077932CCCCD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32926" y="238120"/>
                <a:ext cx="1142628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539058-73B6-4910-A233-00F4B2045D77}"/>
                  </a:ext>
                </a:extLst>
              </p14:cNvPr>
              <p14:cNvContentPartPr/>
              <p14:nvPr/>
            </p14:nvContentPartPr>
            <p14:xfrm>
              <a:off x="4433880" y="466360"/>
              <a:ext cx="270360" cy="334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539058-73B6-4910-A233-00F4B2045D7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5880" y="448360"/>
                <a:ext cx="30600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FBCE56B-FAA3-4BD0-A129-2E44ABE4263D}"/>
                  </a:ext>
                </a:extLst>
              </p14:cNvPr>
              <p14:cNvContentPartPr/>
              <p14:nvPr/>
            </p14:nvContentPartPr>
            <p14:xfrm>
              <a:off x="4786320" y="253600"/>
              <a:ext cx="59760" cy="37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FBCE56B-FAA3-4BD0-A129-2E44ABE4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68680" y="235600"/>
                <a:ext cx="9540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403A835-4784-4067-A262-D20E8056173A}"/>
                  </a:ext>
                </a:extLst>
              </p14:cNvPr>
              <p14:cNvContentPartPr/>
              <p14:nvPr/>
            </p14:nvContentPartPr>
            <p14:xfrm>
              <a:off x="4886760" y="455560"/>
              <a:ext cx="194400" cy="227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403A835-4784-4067-A262-D20E8056173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68760" y="437920"/>
                <a:ext cx="23004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C6299FF-1AC2-4CD2-BBD3-BC9EED5A7119}"/>
                  </a:ext>
                </a:extLst>
              </p14:cNvPr>
              <p14:cNvContentPartPr/>
              <p14:nvPr/>
            </p14:nvContentPartPr>
            <p14:xfrm>
              <a:off x="5384280" y="452320"/>
              <a:ext cx="387360" cy="408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C6299FF-1AC2-4CD2-BBD3-BC9EED5A71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66640" y="434680"/>
                <a:ext cx="423000" cy="44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56EFF00-FCCA-451B-B199-C15B0805B2D8}"/>
                  </a:ext>
                </a:extLst>
              </p14:cNvPr>
              <p14:cNvContentPartPr/>
              <p14:nvPr/>
            </p14:nvContentPartPr>
            <p14:xfrm>
              <a:off x="5800800" y="477520"/>
              <a:ext cx="185400" cy="173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56EFF00-FCCA-451B-B199-C15B0805B2D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83160" y="459880"/>
                <a:ext cx="22104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DF70D67-18F3-4BF5-A53C-441493C5DA50}"/>
                  </a:ext>
                </a:extLst>
              </p14:cNvPr>
              <p14:cNvContentPartPr/>
              <p14:nvPr/>
            </p14:nvContentPartPr>
            <p14:xfrm>
              <a:off x="5983680" y="539080"/>
              <a:ext cx="298080" cy="121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DF70D67-18F3-4BF5-A53C-441493C5DA5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6040" y="521440"/>
                <a:ext cx="3337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108376C-82D7-4CC7-8133-C1FC074D8F14}"/>
                  </a:ext>
                </a:extLst>
              </p14:cNvPr>
              <p14:cNvContentPartPr/>
              <p14:nvPr/>
            </p14:nvContentPartPr>
            <p14:xfrm>
              <a:off x="6299400" y="297520"/>
              <a:ext cx="234720" cy="379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108376C-82D7-4CC7-8133-C1FC074D8F1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81760" y="279520"/>
                <a:ext cx="270360" cy="4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71FCB00-E8C7-48B3-9B98-9E38EEB55D8D}"/>
                  </a:ext>
                </a:extLst>
              </p14:cNvPr>
              <p14:cNvContentPartPr/>
              <p14:nvPr/>
            </p14:nvContentPartPr>
            <p14:xfrm>
              <a:off x="6552840" y="480400"/>
              <a:ext cx="173160" cy="138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71FCB00-E8C7-48B3-9B98-9E38EEB55D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34840" y="462400"/>
                <a:ext cx="2088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863A78B-083A-4203-9A10-430B723468BC}"/>
                  </a:ext>
                </a:extLst>
              </p14:cNvPr>
              <p14:cNvContentPartPr/>
              <p14:nvPr/>
            </p14:nvContentPartPr>
            <p14:xfrm>
              <a:off x="6826440" y="264040"/>
              <a:ext cx="27720" cy="314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863A78B-083A-4203-9A10-430B723468B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08440" y="246040"/>
                <a:ext cx="6336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2A9F7BC-4101-4889-AC1B-90469ABC7D79}"/>
                  </a:ext>
                </a:extLst>
              </p14:cNvPr>
              <p14:cNvContentPartPr/>
              <p14:nvPr/>
            </p14:nvContentPartPr>
            <p14:xfrm>
              <a:off x="6927600" y="446560"/>
              <a:ext cx="191160" cy="170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2A9F7BC-4101-4889-AC1B-90469ABC7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909960" y="428920"/>
                <a:ext cx="22680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7D0341C-0718-4966-9876-DCA7F11B45F5}"/>
                  </a:ext>
                </a:extLst>
              </p14:cNvPr>
              <p14:cNvContentPartPr/>
              <p14:nvPr/>
            </p14:nvContentPartPr>
            <p14:xfrm>
              <a:off x="7265640" y="461680"/>
              <a:ext cx="313560" cy="142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7D0341C-0718-4966-9876-DCA7F11B45F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48000" y="444040"/>
                <a:ext cx="3492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49CB741-D027-47BA-B08B-BB582DA9049D}"/>
                  </a:ext>
                </a:extLst>
              </p14:cNvPr>
              <p14:cNvContentPartPr/>
              <p14:nvPr/>
            </p14:nvContentPartPr>
            <p14:xfrm>
              <a:off x="914160" y="3372640"/>
              <a:ext cx="12960" cy="39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49CB741-D027-47BA-B08B-BB582DA9049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96160" y="3355000"/>
                <a:ext cx="4860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1AA8480-1A30-40C5-B991-39126AEF6587}"/>
                  </a:ext>
                </a:extLst>
              </p14:cNvPr>
              <p14:cNvContentPartPr/>
              <p14:nvPr/>
            </p14:nvContentPartPr>
            <p14:xfrm>
              <a:off x="915960" y="3494320"/>
              <a:ext cx="37440" cy="4078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1AA8480-1A30-40C5-B991-39126AEF658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97960" y="3476680"/>
                <a:ext cx="7308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51DA216-06C8-46D6-B8A3-094BDB982BA0}"/>
                  </a:ext>
                </a:extLst>
              </p14:cNvPr>
              <p14:cNvContentPartPr/>
              <p14:nvPr/>
            </p14:nvContentPartPr>
            <p14:xfrm>
              <a:off x="2001360" y="3439240"/>
              <a:ext cx="366840" cy="185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51DA216-06C8-46D6-B8A3-094BDB982BA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83360" y="3421240"/>
                <a:ext cx="40248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0188F50-F4D4-4446-AEF1-399C70052158}"/>
                  </a:ext>
                </a:extLst>
              </p14:cNvPr>
              <p14:cNvContentPartPr/>
              <p14:nvPr/>
            </p14:nvContentPartPr>
            <p14:xfrm>
              <a:off x="416280" y="1066480"/>
              <a:ext cx="2012760" cy="2235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0188F50-F4D4-4446-AEF1-399C7005215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8280" y="1048480"/>
                <a:ext cx="2048400" cy="22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3872C2C-E048-4D56-A590-215BAB26C70D}"/>
                  </a:ext>
                </a:extLst>
              </p14:cNvPr>
              <p14:cNvContentPartPr/>
              <p14:nvPr/>
            </p14:nvContentPartPr>
            <p14:xfrm>
              <a:off x="1015680" y="772000"/>
              <a:ext cx="1792800" cy="1809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3872C2C-E048-4D56-A590-215BAB26C70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97680" y="754000"/>
                <a:ext cx="1828440" cy="18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2655CE4-7684-4691-A122-3BF494E9336B}"/>
                  </a:ext>
                </a:extLst>
              </p14:cNvPr>
              <p14:cNvContentPartPr/>
              <p14:nvPr/>
            </p14:nvContentPartPr>
            <p14:xfrm>
              <a:off x="4429200" y="3126760"/>
              <a:ext cx="326160" cy="146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2655CE4-7684-4691-A122-3BF494E9336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11560" y="3108760"/>
                <a:ext cx="3618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3AD2B11-71BD-4407-BFE5-A437D0B25B67}"/>
                  </a:ext>
                </a:extLst>
              </p14:cNvPr>
              <p14:cNvContentPartPr/>
              <p14:nvPr/>
            </p14:nvContentPartPr>
            <p14:xfrm>
              <a:off x="3453960" y="968920"/>
              <a:ext cx="1450080" cy="1959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3AD2B11-71BD-4407-BFE5-A437D0B25B6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35960" y="951280"/>
                <a:ext cx="148572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661EB89-69C9-482D-8638-4ECC0637AFBE}"/>
                  </a:ext>
                </a:extLst>
              </p14:cNvPr>
              <p14:cNvContentPartPr/>
              <p14:nvPr/>
            </p14:nvContentPartPr>
            <p14:xfrm>
              <a:off x="4642680" y="1827160"/>
              <a:ext cx="898920" cy="1068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661EB89-69C9-482D-8638-4ECC0637AFB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25040" y="1809520"/>
                <a:ext cx="934560" cy="11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8817B47-629D-48BB-879C-76982F45597B}"/>
                  </a:ext>
                </a:extLst>
              </p14:cNvPr>
              <p14:cNvContentPartPr/>
              <p14:nvPr/>
            </p14:nvContentPartPr>
            <p14:xfrm>
              <a:off x="5160720" y="2743000"/>
              <a:ext cx="957240" cy="763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8817B47-629D-48BB-879C-76982F45597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143080" y="2725360"/>
                <a:ext cx="992880" cy="79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7DF6539-A48C-430A-A6AA-9D999D98510C}"/>
                  </a:ext>
                </a:extLst>
              </p14:cNvPr>
              <p14:cNvContentPartPr/>
              <p14:nvPr/>
            </p14:nvContentPartPr>
            <p14:xfrm>
              <a:off x="4571760" y="3382720"/>
              <a:ext cx="367920" cy="472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7DF6539-A48C-430A-A6AA-9D999D98510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53760" y="3365080"/>
                <a:ext cx="403560" cy="50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5337046-3D21-45C8-9532-59245FA6EE0C}"/>
                  </a:ext>
                </a:extLst>
              </p14:cNvPr>
              <p14:cNvContentPartPr/>
              <p14:nvPr/>
            </p14:nvContentPartPr>
            <p14:xfrm>
              <a:off x="4368720" y="2937400"/>
              <a:ext cx="241200" cy="59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5337046-3D21-45C8-9532-59245FA6EE0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350720" y="2919400"/>
                <a:ext cx="27684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99E3716-EABA-41FA-AD65-10F71BE52AF4}"/>
                  </a:ext>
                </a:extLst>
              </p14:cNvPr>
              <p14:cNvContentPartPr/>
              <p14:nvPr/>
            </p14:nvContentPartPr>
            <p14:xfrm>
              <a:off x="5211840" y="2336200"/>
              <a:ext cx="230760" cy="90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99E3716-EABA-41FA-AD65-10F71BE52AF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94200" y="2318200"/>
                <a:ext cx="2664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BF720BA-AB70-4C21-A3E3-7BE43AB866DE}"/>
                  </a:ext>
                </a:extLst>
              </p14:cNvPr>
              <p14:cNvContentPartPr/>
              <p14:nvPr/>
            </p14:nvContentPartPr>
            <p14:xfrm>
              <a:off x="5079720" y="1551760"/>
              <a:ext cx="283680" cy="86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BF720BA-AB70-4C21-A3E3-7BE43AB866D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062080" y="1534120"/>
                <a:ext cx="31932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E1722A0-CBF8-4B16-84C6-A227D43DBA2A}"/>
                  </a:ext>
                </a:extLst>
              </p14:cNvPr>
              <p14:cNvContentPartPr/>
              <p14:nvPr/>
            </p14:nvContentPartPr>
            <p14:xfrm>
              <a:off x="5780640" y="994480"/>
              <a:ext cx="336960" cy="238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E1722A0-CBF8-4B16-84C6-A227D43DBA2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62640" y="976480"/>
                <a:ext cx="3726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40A44E-B563-47C4-A886-029FDC3C5CF5}"/>
                  </a:ext>
                </a:extLst>
              </p14:cNvPr>
              <p14:cNvContentPartPr/>
              <p14:nvPr/>
            </p14:nvContentPartPr>
            <p14:xfrm>
              <a:off x="5831760" y="816280"/>
              <a:ext cx="233640" cy="77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40A44E-B563-47C4-A886-029FDC3C5CF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13760" y="798640"/>
                <a:ext cx="26928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347B120-F702-4A47-B4CF-04818F4BA67B}"/>
                  </a:ext>
                </a:extLst>
              </p14:cNvPr>
              <p14:cNvContentPartPr/>
              <p14:nvPr/>
            </p14:nvContentPartPr>
            <p14:xfrm>
              <a:off x="6390480" y="1005280"/>
              <a:ext cx="17424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347B120-F702-4A47-B4CF-04818F4BA67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72480" y="987640"/>
                <a:ext cx="209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64DFEA4-CD4C-4F6F-8C31-C4A668D4E457}"/>
                  </a:ext>
                </a:extLst>
              </p14:cNvPr>
              <p14:cNvContentPartPr/>
              <p14:nvPr/>
            </p14:nvContentPartPr>
            <p14:xfrm>
              <a:off x="6420720" y="1076560"/>
              <a:ext cx="175320" cy="21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64DFEA4-CD4C-4F6F-8C31-C4A668D4E45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402720" y="1058560"/>
                <a:ext cx="2109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8DE5D97-01F0-4797-B611-59B1CD49DE39}"/>
                  </a:ext>
                </a:extLst>
              </p14:cNvPr>
              <p14:cNvContentPartPr/>
              <p14:nvPr/>
            </p14:nvContentPartPr>
            <p14:xfrm>
              <a:off x="6735720" y="738880"/>
              <a:ext cx="249840" cy="43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8DE5D97-01F0-4797-B611-59B1CD49DE3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17720" y="720880"/>
                <a:ext cx="28548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AF134AF-8F49-4AA0-B755-FD408FB49AB1}"/>
                  </a:ext>
                </a:extLst>
              </p14:cNvPr>
              <p14:cNvContentPartPr/>
              <p14:nvPr/>
            </p14:nvContentPartPr>
            <p14:xfrm>
              <a:off x="7680720" y="641320"/>
              <a:ext cx="226440" cy="70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AF134AF-8F49-4AA0-B755-FD408FB49AB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662720" y="623320"/>
                <a:ext cx="26208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070E74D-035D-4EFD-B83C-7B3BA3319245}"/>
                  </a:ext>
                </a:extLst>
              </p14:cNvPr>
              <p14:cNvContentPartPr/>
              <p14:nvPr/>
            </p14:nvContentPartPr>
            <p14:xfrm>
              <a:off x="7578840" y="782440"/>
              <a:ext cx="498960" cy="288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070E74D-035D-4EFD-B83C-7B3BA331924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61187" y="764800"/>
                <a:ext cx="534626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2ACE6BA-48DB-4D44-979E-66E86A2731D6}"/>
                  </a:ext>
                </a:extLst>
              </p14:cNvPr>
              <p14:cNvContentPartPr/>
              <p14:nvPr/>
            </p14:nvContentPartPr>
            <p14:xfrm>
              <a:off x="7314600" y="853000"/>
              <a:ext cx="142560" cy="181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2ACE6BA-48DB-4D44-979E-66E86A2731D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96960" y="835000"/>
                <a:ext cx="17820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A18191E-BDC7-4B23-9D03-D333D9C84BBC}"/>
                  </a:ext>
                </a:extLst>
              </p14:cNvPr>
              <p14:cNvContentPartPr/>
              <p14:nvPr/>
            </p14:nvContentPartPr>
            <p14:xfrm>
              <a:off x="6727080" y="894760"/>
              <a:ext cx="425880" cy="190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A18191E-BDC7-4B23-9D03-D333D9C84BB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09440" y="877120"/>
                <a:ext cx="46152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87E337A-4EBC-43C8-9A22-D540DCAD28F8}"/>
                  </a:ext>
                </a:extLst>
              </p14:cNvPr>
              <p14:cNvContentPartPr/>
              <p14:nvPr/>
            </p14:nvContentPartPr>
            <p14:xfrm>
              <a:off x="6837240" y="1626280"/>
              <a:ext cx="164880" cy="9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87E337A-4EBC-43C8-9A22-D540DCAD28F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19600" y="1608280"/>
                <a:ext cx="2005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BFCAF48-18D4-43BC-8ED4-479375C63AF0}"/>
                  </a:ext>
                </a:extLst>
              </p14:cNvPr>
              <p14:cNvContentPartPr/>
              <p14:nvPr/>
            </p14:nvContentPartPr>
            <p14:xfrm>
              <a:off x="6847320" y="1716640"/>
              <a:ext cx="154080" cy="2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BFCAF48-18D4-43BC-8ED4-479375C63AF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829680" y="1698640"/>
                <a:ext cx="18972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3AB1897-3B9C-4EEA-B576-DD98E372CC18}"/>
                  </a:ext>
                </a:extLst>
              </p14:cNvPr>
              <p14:cNvContentPartPr/>
              <p14:nvPr/>
            </p14:nvContentPartPr>
            <p14:xfrm>
              <a:off x="6166200" y="1569400"/>
              <a:ext cx="529200" cy="217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3AB1897-3B9C-4EEA-B576-DD98E372CC1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148200" y="1551731"/>
                <a:ext cx="564840" cy="253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14E8B0B-0E19-49A8-9C43-BFECDFD62DC6}"/>
                  </a:ext>
                </a:extLst>
              </p14:cNvPr>
              <p14:cNvContentPartPr/>
              <p14:nvPr/>
            </p14:nvContentPartPr>
            <p14:xfrm>
              <a:off x="7162680" y="1496320"/>
              <a:ext cx="1168560" cy="228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14E8B0B-0E19-49A8-9C43-BFECDFD62DC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144680" y="1478320"/>
                <a:ext cx="12042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8F2ABF8-496B-4DBE-93DE-F657F6BE7F29}"/>
                  </a:ext>
                </a:extLst>
              </p14:cNvPr>
              <p14:cNvContentPartPr/>
              <p14:nvPr/>
            </p14:nvContentPartPr>
            <p14:xfrm>
              <a:off x="8484600" y="1492000"/>
              <a:ext cx="258120" cy="215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8F2ABF8-496B-4DBE-93DE-F657F6BE7F2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466600" y="1474360"/>
                <a:ext cx="29376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1F51B1C-5AD5-4DB8-A938-F4DA371D01F0}"/>
                  </a:ext>
                </a:extLst>
              </p14:cNvPr>
              <p14:cNvContentPartPr/>
              <p14:nvPr/>
            </p14:nvContentPartPr>
            <p14:xfrm>
              <a:off x="6827160" y="2133160"/>
              <a:ext cx="14292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1F51B1C-5AD5-4DB8-A938-F4DA371D01F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809160" y="2115520"/>
                <a:ext cx="178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9DF4834-08F7-4667-A937-D7C90C0D353E}"/>
                  </a:ext>
                </a:extLst>
              </p14:cNvPr>
              <p14:cNvContentPartPr/>
              <p14:nvPr/>
            </p14:nvContentPartPr>
            <p14:xfrm>
              <a:off x="6837240" y="2204080"/>
              <a:ext cx="14148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9DF4834-08F7-4667-A937-D7C90C0D353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819600" y="218644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E9D1F86-35AD-495F-8949-30D2BFA2BE1F}"/>
                  </a:ext>
                </a:extLst>
              </p14:cNvPr>
              <p14:cNvContentPartPr/>
              <p14:nvPr/>
            </p14:nvContentPartPr>
            <p14:xfrm>
              <a:off x="7182480" y="2051800"/>
              <a:ext cx="550080" cy="155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E9D1F86-35AD-495F-8949-30D2BFA2BE1F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164840" y="2034160"/>
                <a:ext cx="5857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40545F2-393D-4A63-B260-BF660BEC2B56}"/>
                  </a:ext>
                </a:extLst>
              </p14:cNvPr>
              <p14:cNvContentPartPr/>
              <p14:nvPr/>
            </p14:nvContentPartPr>
            <p14:xfrm>
              <a:off x="6195000" y="2044960"/>
              <a:ext cx="458640" cy="232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40545F2-393D-4A63-B260-BF660BEC2B56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177014" y="2027320"/>
                <a:ext cx="494252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2E637F7-91C0-425A-9B83-A42F4E84C4BA}"/>
                  </a:ext>
                </a:extLst>
              </p14:cNvPr>
              <p14:cNvContentPartPr/>
              <p14:nvPr/>
            </p14:nvContentPartPr>
            <p14:xfrm>
              <a:off x="7855680" y="2029120"/>
              <a:ext cx="160560" cy="201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2E637F7-91C0-425A-9B83-A42F4E84C4BA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837680" y="2011120"/>
                <a:ext cx="19620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2D69A58-E407-44E9-B2AF-967EF7413AAE}"/>
                  </a:ext>
                </a:extLst>
              </p14:cNvPr>
              <p14:cNvContentPartPr/>
              <p14:nvPr/>
            </p14:nvContentPartPr>
            <p14:xfrm>
              <a:off x="8148000" y="1909600"/>
              <a:ext cx="36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2D69A58-E407-44E9-B2AF-967EF7413AAE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8130000" y="1891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2383727-BB5F-4A51-AFF6-31AD01D4B9CC}"/>
                  </a:ext>
                </a:extLst>
              </p14:cNvPr>
              <p14:cNvContentPartPr/>
              <p14:nvPr/>
            </p14:nvContentPartPr>
            <p14:xfrm>
              <a:off x="8118840" y="1980880"/>
              <a:ext cx="621360" cy="228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2383727-BB5F-4A51-AFF6-31AD01D4B9CC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100850" y="1962880"/>
                <a:ext cx="656979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5568E06-C482-464E-9259-50D7969C405B}"/>
                  </a:ext>
                </a:extLst>
              </p14:cNvPr>
              <p14:cNvContentPartPr/>
              <p14:nvPr/>
            </p14:nvContentPartPr>
            <p14:xfrm>
              <a:off x="6333240" y="2742640"/>
              <a:ext cx="189360" cy="225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5568E06-C482-464E-9259-50D7969C405B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315600" y="2725000"/>
                <a:ext cx="22500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2B58107-CCE7-43C0-9A01-E82F43AAC8A3}"/>
                  </a:ext>
                </a:extLst>
              </p14:cNvPr>
              <p14:cNvContentPartPr/>
              <p14:nvPr/>
            </p14:nvContentPartPr>
            <p14:xfrm>
              <a:off x="6621240" y="2701600"/>
              <a:ext cx="307800" cy="278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2B58107-CCE7-43C0-9A01-E82F43AAC8A3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6603240" y="2683960"/>
                <a:ext cx="34344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642A5C8-F798-40F7-83BE-710C70779848}"/>
                  </a:ext>
                </a:extLst>
              </p14:cNvPr>
              <p14:cNvContentPartPr/>
              <p14:nvPr/>
            </p14:nvContentPartPr>
            <p14:xfrm>
              <a:off x="7142160" y="2824000"/>
              <a:ext cx="17172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642A5C8-F798-40F7-83BE-710C7077984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24520" y="2806360"/>
                <a:ext cx="207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0807128-2FEE-479D-92B3-5291D6EFB3DC}"/>
                  </a:ext>
                </a:extLst>
              </p14:cNvPr>
              <p14:cNvContentPartPr/>
              <p14:nvPr/>
            </p14:nvContentPartPr>
            <p14:xfrm>
              <a:off x="7152240" y="2906440"/>
              <a:ext cx="168120" cy="9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0807128-2FEE-479D-92B3-5291D6EFB3D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134240" y="2888440"/>
                <a:ext cx="2037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860F5C2-7215-4A1B-BE0A-4E5C756AEA00}"/>
                  </a:ext>
                </a:extLst>
              </p14:cNvPr>
              <p14:cNvContentPartPr/>
              <p14:nvPr/>
            </p14:nvContentPartPr>
            <p14:xfrm>
              <a:off x="7497840" y="2740120"/>
              <a:ext cx="477720" cy="206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860F5C2-7215-4A1B-BE0A-4E5C756AEA0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479840" y="2722120"/>
                <a:ext cx="51336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F509D08-6C4F-4840-8237-0CD3348B910A}"/>
                  </a:ext>
                </a:extLst>
              </p14:cNvPr>
              <p14:cNvContentPartPr/>
              <p14:nvPr/>
            </p14:nvContentPartPr>
            <p14:xfrm>
              <a:off x="8168160" y="2650840"/>
              <a:ext cx="325080" cy="287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F509D08-6C4F-4840-8237-0CD3348B910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150500" y="2633200"/>
                <a:ext cx="3607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2C6494C-6162-4EEE-B356-F0E0AA01D404}"/>
                  </a:ext>
                </a:extLst>
              </p14:cNvPr>
              <p14:cNvContentPartPr/>
              <p14:nvPr/>
            </p14:nvContentPartPr>
            <p14:xfrm>
              <a:off x="6166920" y="3544720"/>
              <a:ext cx="509760" cy="240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2C6494C-6162-4EEE-B356-F0E0AA01D40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48920" y="3526747"/>
                <a:ext cx="545400" cy="2764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855875B-6532-408F-8E12-666DE16269E6}"/>
                  </a:ext>
                </a:extLst>
              </p14:cNvPr>
              <p14:cNvContentPartPr/>
              <p14:nvPr/>
            </p14:nvContentPartPr>
            <p14:xfrm>
              <a:off x="6796560" y="3511960"/>
              <a:ext cx="1279440" cy="243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855875B-6532-408F-8E12-666DE16269E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778920" y="3494320"/>
                <a:ext cx="131508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E138568-0EB3-4048-8011-6F8978017119}"/>
                  </a:ext>
                </a:extLst>
              </p14:cNvPr>
              <p14:cNvContentPartPr/>
              <p14:nvPr/>
            </p14:nvContentPartPr>
            <p14:xfrm>
              <a:off x="523200" y="3901120"/>
              <a:ext cx="203400" cy="487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E138568-0EB3-4048-8011-6F897801711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05200" y="3883480"/>
                <a:ext cx="239040" cy="52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5B1C8B9-A69E-41E8-BB10-45BF31F4DDE8}"/>
                  </a:ext>
                </a:extLst>
              </p14:cNvPr>
              <p14:cNvContentPartPr/>
              <p14:nvPr/>
            </p14:nvContentPartPr>
            <p14:xfrm>
              <a:off x="974280" y="4072480"/>
              <a:ext cx="293400" cy="286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5B1C8B9-A69E-41E8-BB10-45BF31F4DDE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956280" y="4054840"/>
                <a:ext cx="32904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6B6CF7F-FE24-47A9-9217-B685A565E8CE}"/>
                  </a:ext>
                </a:extLst>
              </p14:cNvPr>
              <p14:cNvContentPartPr/>
              <p14:nvPr/>
            </p14:nvContentPartPr>
            <p14:xfrm>
              <a:off x="1838280" y="4154920"/>
              <a:ext cx="185040" cy="11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6B6CF7F-FE24-47A9-9217-B685A565E8CE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820640" y="4137280"/>
                <a:ext cx="220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362525E-6C77-44A6-8636-0BA4998C40EF}"/>
                  </a:ext>
                </a:extLst>
              </p14:cNvPr>
              <p14:cNvContentPartPr/>
              <p14:nvPr/>
            </p14:nvContentPartPr>
            <p14:xfrm>
              <a:off x="1848720" y="4239880"/>
              <a:ext cx="189000" cy="172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362525E-6C77-44A6-8636-0BA4998C40E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831080" y="4221880"/>
                <a:ext cx="224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9DECB8A-4CB8-48BA-BE39-EABA4471B6EF}"/>
                  </a:ext>
                </a:extLst>
              </p14:cNvPr>
              <p14:cNvContentPartPr/>
              <p14:nvPr/>
            </p14:nvContentPartPr>
            <p14:xfrm>
              <a:off x="1394760" y="4032880"/>
              <a:ext cx="303120" cy="318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9DECB8A-4CB8-48BA-BE39-EABA4471B6E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376760" y="4015260"/>
                <a:ext cx="338760" cy="35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CCD0FF2-EEDB-4784-8524-CADC484CE17C}"/>
                  </a:ext>
                </a:extLst>
              </p14:cNvPr>
              <p14:cNvContentPartPr/>
              <p14:nvPr/>
            </p14:nvContentPartPr>
            <p14:xfrm>
              <a:off x="2144640" y="4084000"/>
              <a:ext cx="749520" cy="2415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CCD0FF2-EEDB-4784-8524-CADC484CE17C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127000" y="4066000"/>
                <a:ext cx="78516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360E8BE-05AB-4AE9-AE2C-1A0B52EEE54F}"/>
                  </a:ext>
                </a:extLst>
              </p14:cNvPr>
              <p14:cNvContentPartPr/>
              <p14:nvPr/>
            </p14:nvContentPartPr>
            <p14:xfrm>
              <a:off x="3220320" y="4073920"/>
              <a:ext cx="294480" cy="277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360E8BE-05AB-4AE9-AE2C-1A0B52EEE54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202658" y="4056280"/>
                <a:ext cx="330164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A08CB9D-217B-445D-93E7-D3DDD8C7F2DA}"/>
                  </a:ext>
                </a:extLst>
              </p14:cNvPr>
              <p14:cNvContentPartPr/>
              <p14:nvPr/>
            </p14:nvContentPartPr>
            <p14:xfrm>
              <a:off x="3860760" y="4148440"/>
              <a:ext cx="834840" cy="3114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A08CB9D-217B-445D-93E7-D3DDD8C7F2D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842768" y="4130440"/>
                <a:ext cx="870465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FE09E00-0C1F-4DBC-BA27-48391B1B3773}"/>
                  </a:ext>
                </a:extLst>
              </p14:cNvPr>
              <p14:cNvContentPartPr/>
              <p14:nvPr/>
            </p14:nvContentPartPr>
            <p14:xfrm>
              <a:off x="4873080" y="4113160"/>
              <a:ext cx="125640" cy="181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FE09E00-0C1F-4DBC-BA27-48391B1B377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855440" y="4095520"/>
                <a:ext cx="16128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34A3A62-47A0-40B3-8ADE-081BCBEACCFD}"/>
                  </a:ext>
                </a:extLst>
              </p14:cNvPr>
              <p14:cNvContentPartPr/>
              <p14:nvPr/>
            </p14:nvContentPartPr>
            <p14:xfrm>
              <a:off x="5169000" y="4002640"/>
              <a:ext cx="2880" cy="27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34A3A62-47A0-40B3-8ADE-081BCBEACCF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151000" y="3984640"/>
                <a:ext cx="3852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5CC2A2-D868-460E-AEC8-0EDACF562433}"/>
                  </a:ext>
                </a:extLst>
              </p14:cNvPr>
              <p14:cNvContentPartPr/>
              <p14:nvPr/>
            </p14:nvContentPartPr>
            <p14:xfrm>
              <a:off x="5103480" y="4094440"/>
              <a:ext cx="710640" cy="216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5CC2A2-D868-460E-AEC8-0EDACF56243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85480" y="4076410"/>
                <a:ext cx="746280" cy="252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2C1AFA1-C2CB-4165-AB7D-5DCDC62D48A1}"/>
                  </a:ext>
                </a:extLst>
              </p14:cNvPr>
              <p14:cNvContentPartPr/>
              <p14:nvPr/>
            </p14:nvContentPartPr>
            <p14:xfrm>
              <a:off x="5983680" y="4163200"/>
              <a:ext cx="190440" cy="140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2C1AFA1-C2CB-4165-AB7D-5DCDC62D48A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966040" y="4145560"/>
                <a:ext cx="22608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FDF150-EB90-4EBD-9C6C-2CD654CD9692}"/>
                  </a:ext>
                </a:extLst>
              </p14:cNvPr>
              <p14:cNvContentPartPr/>
              <p14:nvPr/>
            </p14:nvContentPartPr>
            <p14:xfrm>
              <a:off x="6014280" y="4246360"/>
              <a:ext cx="171360" cy="115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FDF150-EB90-4EBD-9C6C-2CD654CD9692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996640" y="4228720"/>
                <a:ext cx="2070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48AE7D5-51EB-4F36-826E-8E74F50361F8}"/>
                  </a:ext>
                </a:extLst>
              </p14:cNvPr>
              <p14:cNvContentPartPr/>
              <p14:nvPr/>
            </p14:nvContentPartPr>
            <p14:xfrm>
              <a:off x="6328200" y="4025680"/>
              <a:ext cx="989640" cy="273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48AE7D5-51EB-4F36-826E-8E74F50361F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310554" y="4007680"/>
                <a:ext cx="1025293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08A3761-C2A2-4C39-A55B-C53C2A7DDDDC}"/>
                  </a:ext>
                </a:extLst>
              </p14:cNvPr>
              <p14:cNvContentPartPr/>
              <p14:nvPr/>
            </p14:nvContentPartPr>
            <p14:xfrm>
              <a:off x="7660200" y="4012720"/>
              <a:ext cx="375840" cy="279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08A3761-C2A2-4C39-A55B-C53C2A7DDDDC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642560" y="3995080"/>
                <a:ext cx="41148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C556880-9781-4CDF-85ED-28F2E0706B01}"/>
                  </a:ext>
                </a:extLst>
              </p14:cNvPr>
              <p14:cNvContentPartPr/>
              <p14:nvPr/>
            </p14:nvContentPartPr>
            <p14:xfrm>
              <a:off x="416280" y="4703560"/>
              <a:ext cx="143640" cy="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C556880-9781-4CDF-85ED-28F2E0706B01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98280" y="468592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4FF1DF9-7379-47D0-A40C-D3128BCF3024}"/>
                  </a:ext>
                </a:extLst>
              </p14:cNvPr>
              <p14:cNvContentPartPr/>
              <p14:nvPr/>
            </p14:nvContentPartPr>
            <p14:xfrm>
              <a:off x="682320" y="4621840"/>
              <a:ext cx="181800" cy="344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4FF1DF9-7379-47D0-A40C-D3128BCF3024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64320" y="4604200"/>
                <a:ext cx="21744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507D5C5-1D9A-43BC-961F-903626C15C28}"/>
                  </a:ext>
                </a:extLst>
              </p14:cNvPr>
              <p14:cNvContentPartPr/>
              <p14:nvPr/>
            </p14:nvContentPartPr>
            <p14:xfrm>
              <a:off x="1044840" y="4602040"/>
              <a:ext cx="84240" cy="1857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507D5C5-1D9A-43BC-961F-903626C15C28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027200" y="4584040"/>
                <a:ext cx="11988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75C6140-0D6D-4FEC-9F4A-C7499AB7FDB7}"/>
                  </a:ext>
                </a:extLst>
              </p14:cNvPr>
              <p14:cNvContentPartPr/>
              <p14:nvPr/>
            </p14:nvContentPartPr>
            <p14:xfrm>
              <a:off x="1279560" y="4480360"/>
              <a:ext cx="360" cy="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75C6140-0D6D-4FEC-9F4A-C7499AB7FDB7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261920" y="4462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F9984B1-72E0-4E99-B03C-329D334FF2BF}"/>
                  </a:ext>
                </a:extLst>
              </p14:cNvPr>
              <p14:cNvContentPartPr/>
              <p14:nvPr/>
            </p14:nvContentPartPr>
            <p14:xfrm>
              <a:off x="2072280" y="4621840"/>
              <a:ext cx="167760" cy="82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F9984B1-72E0-4E99-B03C-329D334FF2BF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2054640" y="4603840"/>
                <a:ext cx="2034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32139A2-661C-48C1-A16E-E343B5561EF3}"/>
                  </a:ext>
                </a:extLst>
              </p14:cNvPr>
              <p14:cNvContentPartPr/>
              <p14:nvPr/>
            </p14:nvContentPartPr>
            <p14:xfrm>
              <a:off x="2102520" y="4684120"/>
              <a:ext cx="174960" cy="12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32139A2-661C-48C1-A16E-E343B5561EF3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084880" y="4666480"/>
                <a:ext cx="2106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2FBBDDE-EE1D-47B4-8AF8-BC9358C0D091}"/>
                  </a:ext>
                </a:extLst>
              </p14:cNvPr>
              <p14:cNvContentPartPr/>
              <p14:nvPr/>
            </p14:nvContentPartPr>
            <p14:xfrm>
              <a:off x="1298280" y="4539400"/>
              <a:ext cx="630720" cy="226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2FBBDDE-EE1D-47B4-8AF8-BC9358C0D091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280640" y="4521429"/>
                <a:ext cx="666360" cy="262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E0BAD10-6C98-4C40-AF93-8C510F8B51D5}"/>
                  </a:ext>
                </a:extLst>
              </p14:cNvPr>
              <p14:cNvContentPartPr/>
              <p14:nvPr/>
            </p14:nvContentPartPr>
            <p14:xfrm>
              <a:off x="2366760" y="4518880"/>
              <a:ext cx="264240" cy="234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E0BAD10-6C98-4C40-AF93-8C510F8B51D5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2349120" y="4501240"/>
                <a:ext cx="29988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9B0E6AF-B9A5-4C99-A597-E9A294F27EBE}"/>
                  </a:ext>
                </a:extLst>
              </p14:cNvPr>
              <p14:cNvContentPartPr/>
              <p14:nvPr/>
            </p14:nvContentPartPr>
            <p14:xfrm>
              <a:off x="2846640" y="4429600"/>
              <a:ext cx="28440" cy="478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9B0E6AF-B9A5-4C99-A597-E9A294F27EBE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2829000" y="4411600"/>
                <a:ext cx="6408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A907377-57DE-409B-976D-2D1D3A530029}"/>
                  </a:ext>
                </a:extLst>
              </p14:cNvPr>
              <p14:cNvContentPartPr/>
              <p14:nvPr/>
            </p14:nvContentPartPr>
            <p14:xfrm>
              <a:off x="3002160" y="4419160"/>
              <a:ext cx="25560" cy="432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A907377-57DE-409B-976D-2D1D3A530029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2984160" y="4401520"/>
                <a:ext cx="6120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4F99C14-6B08-47DE-B682-0EFCFB65B82E}"/>
                  </a:ext>
                </a:extLst>
              </p14:cNvPr>
              <p14:cNvContentPartPr/>
              <p14:nvPr/>
            </p14:nvContentPartPr>
            <p14:xfrm>
              <a:off x="2771040" y="4543720"/>
              <a:ext cx="246960" cy="242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4F99C14-6B08-47DE-B682-0EFCFB65B82E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753040" y="4525720"/>
                <a:ext cx="28260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D64ABAE5-713C-4895-B143-79B6959E9BDA}"/>
                  </a:ext>
                </a:extLst>
              </p14:cNvPr>
              <p14:cNvContentPartPr/>
              <p14:nvPr/>
            </p14:nvContentPartPr>
            <p14:xfrm>
              <a:off x="8594760" y="6542880"/>
              <a:ext cx="12600" cy="1224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D64ABAE5-713C-4895-B143-79B6959E9BD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8577120" y="6524880"/>
                <a:ext cx="482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F07F56F0-FF1C-40C0-B4D9-38541F34004E}"/>
                  </a:ext>
                </a:extLst>
              </p14:cNvPr>
              <p14:cNvContentPartPr/>
              <p14:nvPr/>
            </p14:nvContentPartPr>
            <p14:xfrm>
              <a:off x="4490400" y="4642720"/>
              <a:ext cx="360" cy="187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F07F56F0-FF1C-40C0-B4D9-38541F34004E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472400" y="4624720"/>
                <a:ext cx="360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F8C8C4D-ABE6-48B1-85A9-818C0012F3D4}"/>
                  </a:ext>
                </a:extLst>
              </p14:cNvPr>
              <p14:cNvContentPartPr/>
              <p14:nvPr/>
            </p14:nvContentPartPr>
            <p14:xfrm>
              <a:off x="4510560" y="4774840"/>
              <a:ext cx="4320" cy="126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F8C8C4D-ABE6-48B1-85A9-818C0012F3D4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492920" y="4756840"/>
                <a:ext cx="399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87A8D06F-C66B-4F46-9DDE-466E8DD83964}"/>
                  </a:ext>
                </a:extLst>
              </p14:cNvPr>
              <p14:cNvContentPartPr/>
              <p14:nvPr/>
            </p14:nvContentPartPr>
            <p14:xfrm>
              <a:off x="3474120" y="4530760"/>
              <a:ext cx="873360" cy="3560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87A8D06F-C66B-4F46-9DDE-466E8DD83964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3456480" y="4513120"/>
                <a:ext cx="90900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E9B25011-50A8-45E7-8A40-26479F37F668}"/>
                  </a:ext>
                </a:extLst>
              </p14:cNvPr>
              <p14:cNvContentPartPr/>
              <p14:nvPr/>
            </p14:nvContentPartPr>
            <p14:xfrm>
              <a:off x="5130480" y="4500520"/>
              <a:ext cx="360" cy="3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E9B25011-50A8-45E7-8A40-26479F37F668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5112480" y="4482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5886D182-4FA3-4072-A01C-D48519DD607F}"/>
                  </a:ext>
                </a:extLst>
              </p14:cNvPr>
              <p14:cNvContentPartPr/>
              <p14:nvPr/>
            </p14:nvContentPartPr>
            <p14:xfrm>
              <a:off x="5841480" y="4653160"/>
              <a:ext cx="131760" cy="3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5886D182-4FA3-4072-A01C-D48519DD607F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5823840" y="4635160"/>
                <a:ext cx="167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2181CE14-EDF4-40A7-AC11-6E95F89A913A}"/>
                  </a:ext>
                </a:extLst>
              </p14:cNvPr>
              <p14:cNvContentPartPr/>
              <p14:nvPr/>
            </p14:nvContentPartPr>
            <p14:xfrm>
              <a:off x="5841480" y="4725880"/>
              <a:ext cx="153720" cy="190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2181CE14-EDF4-40A7-AC11-6E95F89A913A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823840" y="4707880"/>
                <a:ext cx="1893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A5F61874-6732-43AD-9E1E-F1B8738A2802}"/>
                  </a:ext>
                </a:extLst>
              </p14:cNvPr>
              <p14:cNvContentPartPr/>
              <p14:nvPr/>
            </p14:nvContentPartPr>
            <p14:xfrm>
              <a:off x="4861920" y="4562080"/>
              <a:ext cx="860040" cy="25380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A5F61874-6732-43AD-9E1E-F1B8738A2802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4843920" y="4544440"/>
                <a:ext cx="89568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1E2319A4-7FD6-44E3-9ED2-302AF7443492}"/>
                  </a:ext>
                </a:extLst>
              </p14:cNvPr>
              <p14:cNvContentPartPr/>
              <p14:nvPr/>
            </p14:nvContentPartPr>
            <p14:xfrm>
              <a:off x="6552840" y="4703560"/>
              <a:ext cx="123840" cy="108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1E2319A4-7FD6-44E3-9ED2-302AF7443492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6534840" y="4685920"/>
                <a:ext cx="159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5F9DC822-58EA-461F-9654-C248E08433FF}"/>
                  </a:ext>
                </a:extLst>
              </p14:cNvPr>
              <p14:cNvContentPartPr/>
              <p14:nvPr/>
            </p14:nvContentPartPr>
            <p14:xfrm>
              <a:off x="6166920" y="4614640"/>
              <a:ext cx="246960" cy="25200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5F9DC822-58EA-461F-9654-C248E08433FF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148920" y="4596640"/>
                <a:ext cx="28260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C32DAEE1-0E98-4B51-BBDC-000C74FBD7FB}"/>
                  </a:ext>
                </a:extLst>
              </p14:cNvPr>
              <p14:cNvContentPartPr/>
              <p14:nvPr/>
            </p14:nvContentPartPr>
            <p14:xfrm>
              <a:off x="6778920" y="4379560"/>
              <a:ext cx="614520" cy="70560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C32DAEE1-0E98-4B51-BBDC-000C74FBD7FB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6761270" y="4361560"/>
                <a:ext cx="650181" cy="74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DEFC48DC-FDB5-401D-A95F-B6DDDDA5AEBD}"/>
                  </a:ext>
                </a:extLst>
              </p14:cNvPr>
              <p14:cNvContentPartPr/>
              <p14:nvPr/>
            </p14:nvContentPartPr>
            <p14:xfrm>
              <a:off x="8798160" y="4754320"/>
              <a:ext cx="158040" cy="3420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DEFC48DC-FDB5-401D-A95F-B6DDDDA5AEBD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8780201" y="4736680"/>
                <a:ext cx="193599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907E0C58-C68F-4EBB-9404-A49D240CCFA7}"/>
                  </a:ext>
                </a:extLst>
              </p14:cNvPr>
              <p14:cNvContentPartPr/>
              <p14:nvPr/>
            </p14:nvContentPartPr>
            <p14:xfrm>
              <a:off x="7579200" y="4419520"/>
              <a:ext cx="1135440" cy="7779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907E0C58-C68F-4EBB-9404-A49D240CCFA7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7561200" y="4401512"/>
                <a:ext cx="1171080" cy="81361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87785655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2D7C6BB-A47E-4E28-8C1D-D3A6DD2BB4DE}"/>
                  </a:ext>
                </a:extLst>
              </p14:cNvPr>
              <p14:cNvContentPartPr/>
              <p14:nvPr/>
            </p14:nvContentPartPr>
            <p14:xfrm>
              <a:off x="589080" y="172600"/>
              <a:ext cx="2174400" cy="457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2D7C6BB-A47E-4E28-8C1D-D3A6DD2BB4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71080" y="154600"/>
                <a:ext cx="221004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9770401-28B9-4707-A26E-077932CCCCDE}"/>
                  </a:ext>
                </a:extLst>
              </p14:cNvPr>
              <p14:cNvContentPartPr/>
              <p14:nvPr/>
            </p14:nvContentPartPr>
            <p14:xfrm>
              <a:off x="3250920" y="256120"/>
              <a:ext cx="1107000" cy="462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9770401-28B9-4707-A26E-077932CCCCD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32926" y="238120"/>
                <a:ext cx="1142628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539058-73B6-4910-A233-00F4B2045D77}"/>
                  </a:ext>
                </a:extLst>
              </p14:cNvPr>
              <p14:cNvContentPartPr/>
              <p14:nvPr/>
            </p14:nvContentPartPr>
            <p14:xfrm>
              <a:off x="4433880" y="466360"/>
              <a:ext cx="270360" cy="334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539058-73B6-4910-A233-00F4B2045D7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5880" y="448360"/>
                <a:ext cx="30600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FBCE56B-FAA3-4BD0-A129-2E44ABE4263D}"/>
                  </a:ext>
                </a:extLst>
              </p14:cNvPr>
              <p14:cNvContentPartPr/>
              <p14:nvPr/>
            </p14:nvContentPartPr>
            <p14:xfrm>
              <a:off x="4786320" y="253600"/>
              <a:ext cx="59760" cy="37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FBCE56B-FAA3-4BD0-A129-2E44ABE4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68680" y="235600"/>
                <a:ext cx="9540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403A835-4784-4067-A262-D20E8056173A}"/>
                  </a:ext>
                </a:extLst>
              </p14:cNvPr>
              <p14:cNvContentPartPr/>
              <p14:nvPr/>
            </p14:nvContentPartPr>
            <p14:xfrm>
              <a:off x="4886760" y="455560"/>
              <a:ext cx="194400" cy="227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403A835-4784-4067-A262-D20E8056173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68760" y="437920"/>
                <a:ext cx="23004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C6299FF-1AC2-4CD2-BBD3-BC9EED5A7119}"/>
                  </a:ext>
                </a:extLst>
              </p14:cNvPr>
              <p14:cNvContentPartPr/>
              <p14:nvPr/>
            </p14:nvContentPartPr>
            <p14:xfrm>
              <a:off x="5384280" y="452320"/>
              <a:ext cx="387360" cy="408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C6299FF-1AC2-4CD2-BBD3-BC9EED5A71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66640" y="434680"/>
                <a:ext cx="423000" cy="44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56EFF00-FCCA-451B-B199-C15B0805B2D8}"/>
                  </a:ext>
                </a:extLst>
              </p14:cNvPr>
              <p14:cNvContentPartPr/>
              <p14:nvPr/>
            </p14:nvContentPartPr>
            <p14:xfrm>
              <a:off x="5800800" y="477520"/>
              <a:ext cx="185400" cy="173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56EFF00-FCCA-451B-B199-C15B0805B2D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83160" y="459880"/>
                <a:ext cx="22104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DF70D67-18F3-4BF5-A53C-441493C5DA50}"/>
                  </a:ext>
                </a:extLst>
              </p14:cNvPr>
              <p14:cNvContentPartPr/>
              <p14:nvPr/>
            </p14:nvContentPartPr>
            <p14:xfrm>
              <a:off x="5983680" y="539080"/>
              <a:ext cx="298080" cy="121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DF70D67-18F3-4BF5-A53C-441493C5DA5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6040" y="521440"/>
                <a:ext cx="3337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108376C-82D7-4CC7-8133-C1FC074D8F14}"/>
                  </a:ext>
                </a:extLst>
              </p14:cNvPr>
              <p14:cNvContentPartPr/>
              <p14:nvPr/>
            </p14:nvContentPartPr>
            <p14:xfrm>
              <a:off x="6299400" y="297520"/>
              <a:ext cx="234720" cy="379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108376C-82D7-4CC7-8133-C1FC074D8F1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81760" y="279520"/>
                <a:ext cx="270360" cy="4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71FCB00-E8C7-48B3-9B98-9E38EEB55D8D}"/>
                  </a:ext>
                </a:extLst>
              </p14:cNvPr>
              <p14:cNvContentPartPr/>
              <p14:nvPr/>
            </p14:nvContentPartPr>
            <p14:xfrm>
              <a:off x="6552840" y="480400"/>
              <a:ext cx="173160" cy="138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71FCB00-E8C7-48B3-9B98-9E38EEB55D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34840" y="462400"/>
                <a:ext cx="2088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863A78B-083A-4203-9A10-430B723468BC}"/>
                  </a:ext>
                </a:extLst>
              </p14:cNvPr>
              <p14:cNvContentPartPr/>
              <p14:nvPr/>
            </p14:nvContentPartPr>
            <p14:xfrm>
              <a:off x="6826440" y="264040"/>
              <a:ext cx="27720" cy="314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863A78B-083A-4203-9A10-430B723468B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08440" y="246040"/>
                <a:ext cx="6336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2A9F7BC-4101-4889-AC1B-90469ABC7D79}"/>
                  </a:ext>
                </a:extLst>
              </p14:cNvPr>
              <p14:cNvContentPartPr/>
              <p14:nvPr/>
            </p14:nvContentPartPr>
            <p14:xfrm>
              <a:off x="6927600" y="446560"/>
              <a:ext cx="191160" cy="170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2A9F7BC-4101-4889-AC1B-90469ABC7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909960" y="428920"/>
                <a:ext cx="22680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7D0341C-0718-4966-9876-DCA7F11B45F5}"/>
                  </a:ext>
                </a:extLst>
              </p14:cNvPr>
              <p14:cNvContentPartPr/>
              <p14:nvPr/>
            </p14:nvContentPartPr>
            <p14:xfrm>
              <a:off x="7265640" y="461680"/>
              <a:ext cx="313560" cy="142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7D0341C-0718-4966-9876-DCA7F11B45F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48000" y="444040"/>
                <a:ext cx="3492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49CB741-D027-47BA-B08B-BB582DA9049D}"/>
                  </a:ext>
                </a:extLst>
              </p14:cNvPr>
              <p14:cNvContentPartPr/>
              <p14:nvPr/>
            </p14:nvContentPartPr>
            <p14:xfrm>
              <a:off x="914160" y="3372640"/>
              <a:ext cx="12960" cy="39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49CB741-D027-47BA-B08B-BB582DA9049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96160" y="3355000"/>
                <a:ext cx="4860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1AA8480-1A30-40C5-B991-39126AEF6587}"/>
                  </a:ext>
                </a:extLst>
              </p14:cNvPr>
              <p14:cNvContentPartPr/>
              <p14:nvPr/>
            </p14:nvContentPartPr>
            <p14:xfrm>
              <a:off x="915960" y="3494320"/>
              <a:ext cx="37440" cy="4078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1AA8480-1A30-40C5-B991-39126AEF658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97960" y="3476680"/>
                <a:ext cx="7308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51DA216-06C8-46D6-B8A3-094BDB982BA0}"/>
                  </a:ext>
                </a:extLst>
              </p14:cNvPr>
              <p14:cNvContentPartPr/>
              <p14:nvPr/>
            </p14:nvContentPartPr>
            <p14:xfrm>
              <a:off x="2001360" y="3439240"/>
              <a:ext cx="366840" cy="185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51DA216-06C8-46D6-B8A3-094BDB982BA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83360" y="3421240"/>
                <a:ext cx="40248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0188F50-F4D4-4446-AEF1-399C70052158}"/>
                  </a:ext>
                </a:extLst>
              </p14:cNvPr>
              <p14:cNvContentPartPr/>
              <p14:nvPr/>
            </p14:nvContentPartPr>
            <p14:xfrm>
              <a:off x="416280" y="1066480"/>
              <a:ext cx="2012760" cy="2235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0188F50-F4D4-4446-AEF1-399C7005215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8280" y="1048480"/>
                <a:ext cx="2048400" cy="22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3872C2C-E048-4D56-A590-215BAB26C70D}"/>
                  </a:ext>
                </a:extLst>
              </p14:cNvPr>
              <p14:cNvContentPartPr/>
              <p14:nvPr/>
            </p14:nvContentPartPr>
            <p14:xfrm>
              <a:off x="1015680" y="772000"/>
              <a:ext cx="1792800" cy="1809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3872C2C-E048-4D56-A590-215BAB26C70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97680" y="754000"/>
                <a:ext cx="1828440" cy="18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2655CE4-7684-4691-A122-3BF494E9336B}"/>
                  </a:ext>
                </a:extLst>
              </p14:cNvPr>
              <p14:cNvContentPartPr/>
              <p14:nvPr/>
            </p14:nvContentPartPr>
            <p14:xfrm>
              <a:off x="4429200" y="3126760"/>
              <a:ext cx="326160" cy="146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2655CE4-7684-4691-A122-3BF494E9336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11560" y="3108760"/>
                <a:ext cx="3618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3AD2B11-71BD-4407-BFE5-A437D0B25B67}"/>
                  </a:ext>
                </a:extLst>
              </p14:cNvPr>
              <p14:cNvContentPartPr/>
              <p14:nvPr/>
            </p14:nvContentPartPr>
            <p14:xfrm>
              <a:off x="3453960" y="968920"/>
              <a:ext cx="1450080" cy="1959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3AD2B11-71BD-4407-BFE5-A437D0B25B6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35960" y="951280"/>
                <a:ext cx="148572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661EB89-69C9-482D-8638-4ECC0637AFBE}"/>
                  </a:ext>
                </a:extLst>
              </p14:cNvPr>
              <p14:cNvContentPartPr/>
              <p14:nvPr/>
            </p14:nvContentPartPr>
            <p14:xfrm>
              <a:off x="4642680" y="1827160"/>
              <a:ext cx="898920" cy="1068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661EB89-69C9-482D-8638-4ECC0637AFB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25040" y="1809520"/>
                <a:ext cx="934560" cy="11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8817B47-629D-48BB-879C-76982F45597B}"/>
                  </a:ext>
                </a:extLst>
              </p14:cNvPr>
              <p14:cNvContentPartPr/>
              <p14:nvPr/>
            </p14:nvContentPartPr>
            <p14:xfrm>
              <a:off x="5160720" y="2743000"/>
              <a:ext cx="957240" cy="763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8817B47-629D-48BB-879C-76982F45597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143080" y="2725360"/>
                <a:ext cx="992880" cy="79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7DF6539-A48C-430A-A6AA-9D999D98510C}"/>
                  </a:ext>
                </a:extLst>
              </p14:cNvPr>
              <p14:cNvContentPartPr/>
              <p14:nvPr/>
            </p14:nvContentPartPr>
            <p14:xfrm>
              <a:off x="4571760" y="3382720"/>
              <a:ext cx="367920" cy="472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7DF6539-A48C-430A-A6AA-9D999D98510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53760" y="3365080"/>
                <a:ext cx="403560" cy="50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5337046-3D21-45C8-9532-59245FA6EE0C}"/>
                  </a:ext>
                </a:extLst>
              </p14:cNvPr>
              <p14:cNvContentPartPr/>
              <p14:nvPr/>
            </p14:nvContentPartPr>
            <p14:xfrm>
              <a:off x="4368720" y="2937400"/>
              <a:ext cx="241200" cy="59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5337046-3D21-45C8-9532-59245FA6EE0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350720" y="2919400"/>
                <a:ext cx="27684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99E3716-EABA-41FA-AD65-10F71BE52AF4}"/>
                  </a:ext>
                </a:extLst>
              </p14:cNvPr>
              <p14:cNvContentPartPr/>
              <p14:nvPr/>
            </p14:nvContentPartPr>
            <p14:xfrm>
              <a:off x="5211840" y="2336200"/>
              <a:ext cx="230760" cy="90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99E3716-EABA-41FA-AD65-10F71BE52AF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94200" y="2318200"/>
                <a:ext cx="2664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BF720BA-AB70-4C21-A3E3-7BE43AB866DE}"/>
                  </a:ext>
                </a:extLst>
              </p14:cNvPr>
              <p14:cNvContentPartPr/>
              <p14:nvPr/>
            </p14:nvContentPartPr>
            <p14:xfrm>
              <a:off x="5079720" y="1551760"/>
              <a:ext cx="283680" cy="86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BF720BA-AB70-4C21-A3E3-7BE43AB866D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062080" y="1534120"/>
                <a:ext cx="31932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E1722A0-CBF8-4B16-84C6-A227D43DBA2A}"/>
                  </a:ext>
                </a:extLst>
              </p14:cNvPr>
              <p14:cNvContentPartPr/>
              <p14:nvPr/>
            </p14:nvContentPartPr>
            <p14:xfrm>
              <a:off x="5780640" y="994480"/>
              <a:ext cx="336960" cy="238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E1722A0-CBF8-4B16-84C6-A227D43DBA2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62640" y="976480"/>
                <a:ext cx="3726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40A44E-B563-47C4-A886-029FDC3C5CF5}"/>
                  </a:ext>
                </a:extLst>
              </p14:cNvPr>
              <p14:cNvContentPartPr/>
              <p14:nvPr/>
            </p14:nvContentPartPr>
            <p14:xfrm>
              <a:off x="5831760" y="816280"/>
              <a:ext cx="233640" cy="77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40A44E-B563-47C4-A886-029FDC3C5CF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13760" y="798640"/>
                <a:ext cx="26928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347B120-F702-4A47-B4CF-04818F4BA67B}"/>
                  </a:ext>
                </a:extLst>
              </p14:cNvPr>
              <p14:cNvContentPartPr/>
              <p14:nvPr/>
            </p14:nvContentPartPr>
            <p14:xfrm>
              <a:off x="6390480" y="1005280"/>
              <a:ext cx="17424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347B120-F702-4A47-B4CF-04818F4BA67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72480" y="987640"/>
                <a:ext cx="209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64DFEA4-CD4C-4F6F-8C31-C4A668D4E457}"/>
                  </a:ext>
                </a:extLst>
              </p14:cNvPr>
              <p14:cNvContentPartPr/>
              <p14:nvPr/>
            </p14:nvContentPartPr>
            <p14:xfrm>
              <a:off x="6420720" y="1076560"/>
              <a:ext cx="175320" cy="21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64DFEA4-CD4C-4F6F-8C31-C4A668D4E45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402720" y="1058560"/>
                <a:ext cx="2109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8DE5D97-01F0-4797-B611-59B1CD49DE39}"/>
                  </a:ext>
                </a:extLst>
              </p14:cNvPr>
              <p14:cNvContentPartPr/>
              <p14:nvPr/>
            </p14:nvContentPartPr>
            <p14:xfrm>
              <a:off x="6735720" y="738880"/>
              <a:ext cx="249840" cy="43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8DE5D97-01F0-4797-B611-59B1CD49DE3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17720" y="720880"/>
                <a:ext cx="28548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AF134AF-8F49-4AA0-B755-FD408FB49AB1}"/>
                  </a:ext>
                </a:extLst>
              </p14:cNvPr>
              <p14:cNvContentPartPr/>
              <p14:nvPr/>
            </p14:nvContentPartPr>
            <p14:xfrm>
              <a:off x="7680720" y="641320"/>
              <a:ext cx="226440" cy="70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AF134AF-8F49-4AA0-B755-FD408FB49AB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662720" y="623320"/>
                <a:ext cx="26208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070E74D-035D-4EFD-B83C-7B3BA3319245}"/>
                  </a:ext>
                </a:extLst>
              </p14:cNvPr>
              <p14:cNvContentPartPr/>
              <p14:nvPr/>
            </p14:nvContentPartPr>
            <p14:xfrm>
              <a:off x="7578840" y="782440"/>
              <a:ext cx="498960" cy="288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070E74D-035D-4EFD-B83C-7B3BA331924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61187" y="764800"/>
                <a:ext cx="534626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2ACE6BA-48DB-4D44-979E-66E86A2731D6}"/>
                  </a:ext>
                </a:extLst>
              </p14:cNvPr>
              <p14:cNvContentPartPr/>
              <p14:nvPr/>
            </p14:nvContentPartPr>
            <p14:xfrm>
              <a:off x="7314600" y="853000"/>
              <a:ext cx="142560" cy="181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2ACE6BA-48DB-4D44-979E-66E86A2731D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96960" y="835000"/>
                <a:ext cx="17820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A18191E-BDC7-4B23-9D03-D333D9C84BBC}"/>
                  </a:ext>
                </a:extLst>
              </p14:cNvPr>
              <p14:cNvContentPartPr/>
              <p14:nvPr/>
            </p14:nvContentPartPr>
            <p14:xfrm>
              <a:off x="6727080" y="894760"/>
              <a:ext cx="425880" cy="190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A18191E-BDC7-4B23-9D03-D333D9C84BB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09440" y="877120"/>
                <a:ext cx="46152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87E337A-4EBC-43C8-9A22-D540DCAD28F8}"/>
                  </a:ext>
                </a:extLst>
              </p14:cNvPr>
              <p14:cNvContentPartPr/>
              <p14:nvPr/>
            </p14:nvContentPartPr>
            <p14:xfrm>
              <a:off x="6837240" y="1626280"/>
              <a:ext cx="164880" cy="9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87E337A-4EBC-43C8-9A22-D540DCAD28F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19600" y="1608280"/>
                <a:ext cx="2005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BFCAF48-18D4-43BC-8ED4-479375C63AF0}"/>
                  </a:ext>
                </a:extLst>
              </p14:cNvPr>
              <p14:cNvContentPartPr/>
              <p14:nvPr/>
            </p14:nvContentPartPr>
            <p14:xfrm>
              <a:off x="6847320" y="1716640"/>
              <a:ext cx="154080" cy="2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BFCAF48-18D4-43BC-8ED4-479375C63AF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829680" y="1698640"/>
                <a:ext cx="18972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3AB1897-3B9C-4EEA-B576-DD98E372CC18}"/>
                  </a:ext>
                </a:extLst>
              </p14:cNvPr>
              <p14:cNvContentPartPr/>
              <p14:nvPr/>
            </p14:nvContentPartPr>
            <p14:xfrm>
              <a:off x="6166200" y="1569400"/>
              <a:ext cx="529200" cy="217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3AB1897-3B9C-4EEA-B576-DD98E372CC1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148200" y="1551731"/>
                <a:ext cx="564840" cy="253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14E8B0B-0E19-49A8-9C43-BFECDFD62DC6}"/>
                  </a:ext>
                </a:extLst>
              </p14:cNvPr>
              <p14:cNvContentPartPr/>
              <p14:nvPr/>
            </p14:nvContentPartPr>
            <p14:xfrm>
              <a:off x="7162680" y="1496320"/>
              <a:ext cx="1168560" cy="228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14E8B0B-0E19-49A8-9C43-BFECDFD62DC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144680" y="1478320"/>
                <a:ext cx="12042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8F2ABF8-496B-4DBE-93DE-F657F6BE7F29}"/>
                  </a:ext>
                </a:extLst>
              </p14:cNvPr>
              <p14:cNvContentPartPr/>
              <p14:nvPr/>
            </p14:nvContentPartPr>
            <p14:xfrm>
              <a:off x="8484600" y="1492000"/>
              <a:ext cx="258120" cy="215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8F2ABF8-496B-4DBE-93DE-F657F6BE7F2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466600" y="1474360"/>
                <a:ext cx="29376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1F51B1C-5AD5-4DB8-A938-F4DA371D01F0}"/>
                  </a:ext>
                </a:extLst>
              </p14:cNvPr>
              <p14:cNvContentPartPr/>
              <p14:nvPr/>
            </p14:nvContentPartPr>
            <p14:xfrm>
              <a:off x="6827160" y="2133160"/>
              <a:ext cx="14292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1F51B1C-5AD5-4DB8-A938-F4DA371D01F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809160" y="2115520"/>
                <a:ext cx="178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9DF4834-08F7-4667-A937-D7C90C0D353E}"/>
                  </a:ext>
                </a:extLst>
              </p14:cNvPr>
              <p14:cNvContentPartPr/>
              <p14:nvPr/>
            </p14:nvContentPartPr>
            <p14:xfrm>
              <a:off x="6837240" y="2204080"/>
              <a:ext cx="14148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9DF4834-08F7-4667-A937-D7C90C0D353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819600" y="218644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E9D1F86-35AD-495F-8949-30D2BFA2BE1F}"/>
                  </a:ext>
                </a:extLst>
              </p14:cNvPr>
              <p14:cNvContentPartPr/>
              <p14:nvPr/>
            </p14:nvContentPartPr>
            <p14:xfrm>
              <a:off x="7182480" y="2051800"/>
              <a:ext cx="550080" cy="155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E9D1F86-35AD-495F-8949-30D2BFA2BE1F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164840" y="2034160"/>
                <a:ext cx="5857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40545F2-393D-4A63-B260-BF660BEC2B56}"/>
                  </a:ext>
                </a:extLst>
              </p14:cNvPr>
              <p14:cNvContentPartPr/>
              <p14:nvPr/>
            </p14:nvContentPartPr>
            <p14:xfrm>
              <a:off x="6195000" y="2044960"/>
              <a:ext cx="458640" cy="232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40545F2-393D-4A63-B260-BF660BEC2B56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177014" y="2027320"/>
                <a:ext cx="494252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2E637F7-91C0-425A-9B83-A42F4E84C4BA}"/>
                  </a:ext>
                </a:extLst>
              </p14:cNvPr>
              <p14:cNvContentPartPr/>
              <p14:nvPr/>
            </p14:nvContentPartPr>
            <p14:xfrm>
              <a:off x="7855680" y="2029120"/>
              <a:ext cx="160560" cy="201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2E637F7-91C0-425A-9B83-A42F4E84C4BA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837680" y="2011120"/>
                <a:ext cx="19620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2D69A58-E407-44E9-B2AF-967EF7413AAE}"/>
                  </a:ext>
                </a:extLst>
              </p14:cNvPr>
              <p14:cNvContentPartPr/>
              <p14:nvPr/>
            </p14:nvContentPartPr>
            <p14:xfrm>
              <a:off x="8148000" y="1909600"/>
              <a:ext cx="36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2D69A58-E407-44E9-B2AF-967EF7413AAE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8130000" y="1891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2383727-BB5F-4A51-AFF6-31AD01D4B9CC}"/>
                  </a:ext>
                </a:extLst>
              </p14:cNvPr>
              <p14:cNvContentPartPr/>
              <p14:nvPr/>
            </p14:nvContentPartPr>
            <p14:xfrm>
              <a:off x="8118840" y="1980880"/>
              <a:ext cx="621360" cy="228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2383727-BB5F-4A51-AFF6-31AD01D4B9CC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100850" y="1962880"/>
                <a:ext cx="656979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5568E06-C482-464E-9259-50D7969C405B}"/>
                  </a:ext>
                </a:extLst>
              </p14:cNvPr>
              <p14:cNvContentPartPr/>
              <p14:nvPr/>
            </p14:nvContentPartPr>
            <p14:xfrm>
              <a:off x="6333240" y="2742640"/>
              <a:ext cx="189360" cy="225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5568E06-C482-464E-9259-50D7969C405B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315600" y="2725000"/>
                <a:ext cx="22500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2B58107-CCE7-43C0-9A01-E82F43AAC8A3}"/>
                  </a:ext>
                </a:extLst>
              </p14:cNvPr>
              <p14:cNvContentPartPr/>
              <p14:nvPr/>
            </p14:nvContentPartPr>
            <p14:xfrm>
              <a:off x="6621240" y="2701600"/>
              <a:ext cx="307800" cy="278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2B58107-CCE7-43C0-9A01-E82F43AAC8A3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6603240" y="2683960"/>
                <a:ext cx="34344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642A5C8-F798-40F7-83BE-710C70779848}"/>
                  </a:ext>
                </a:extLst>
              </p14:cNvPr>
              <p14:cNvContentPartPr/>
              <p14:nvPr/>
            </p14:nvContentPartPr>
            <p14:xfrm>
              <a:off x="7142160" y="2824000"/>
              <a:ext cx="17172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642A5C8-F798-40F7-83BE-710C7077984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24520" y="2806360"/>
                <a:ext cx="207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0807128-2FEE-479D-92B3-5291D6EFB3DC}"/>
                  </a:ext>
                </a:extLst>
              </p14:cNvPr>
              <p14:cNvContentPartPr/>
              <p14:nvPr/>
            </p14:nvContentPartPr>
            <p14:xfrm>
              <a:off x="7152240" y="2906440"/>
              <a:ext cx="168120" cy="9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0807128-2FEE-479D-92B3-5291D6EFB3D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134240" y="2888440"/>
                <a:ext cx="2037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860F5C2-7215-4A1B-BE0A-4E5C756AEA00}"/>
                  </a:ext>
                </a:extLst>
              </p14:cNvPr>
              <p14:cNvContentPartPr/>
              <p14:nvPr/>
            </p14:nvContentPartPr>
            <p14:xfrm>
              <a:off x="7497840" y="2740120"/>
              <a:ext cx="477720" cy="206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860F5C2-7215-4A1B-BE0A-4E5C756AEA0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479840" y="2722120"/>
                <a:ext cx="51336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F509D08-6C4F-4840-8237-0CD3348B910A}"/>
                  </a:ext>
                </a:extLst>
              </p14:cNvPr>
              <p14:cNvContentPartPr/>
              <p14:nvPr/>
            </p14:nvContentPartPr>
            <p14:xfrm>
              <a:off x="8168160" y="2650840"/>
              <a:ext cx="325080" cy="287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F509D08-6C4F-4840-8237-0CD3348B910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150500" y="2633200"/>
                <a:ext cx="3607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2C6494C-6162-4EEE-B356-F0E0AA01D404}"/>
                  </a:ext>
                </a:extLst>
              </p14:cNvPr>
              <p14:cNvContentPartPr/>
              <p14:nvPr/>
            </p14:nvContentPartPr>
            <p14:xfrm>
              <a:off x="6166920" y="3544720"/>
              <a:ext cx="509760" cy="240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2C6494C-6162-4EEE-B356-F0E0AA01D40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48920" y="3526747"/>
                <a:ext cx="545400" cy="2764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855875B-6532-408F-8E12-666DE16269E6}"/>
                  </a:ext>
                </a:extLst>
              </p14:cNvPr>
              <p14:cNvContentPartPr/>
              <p14:nvPr/>
            </p14:nvContentPartPr>
            <p14:xfrm>
              <a:off x="6796560" y="3511960"/>
              <a:ext cx="1279440" cy="243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855875B-6532-408F-8E12-666DE16269E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778920" y="3494320"/>
                <a:ext cx="131508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E138568-0EB3-4048-8011-6F8978017119}"/>
                  </a:ext>
                </a:extLst>
              </p14:cNvPr>
              <p14:cNvContentPartPr/>
              <p14:nvPr/>
            </p14:nvContentPartPr>
            <p14:xfrm>
              <a:off x="523200" y="3901120"/>
              <a:ext cx="203400" cy="487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E138568-0EB3-4048-8011-6F897801711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05200" y="3883480"/>
                <a:ext cx="239040" cy="52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5B1C8B9-A69E-41E8-BB10-45BF31F4DDE8}"/>
                  </a:ext>
                </a:extLst>
              </p14:cNvPr>
              <p14:cNvContentPartPr/>
              <p14:nvPr/>
            </p14:nvContentPartPr>
            <p14:xfrm>
              <a:off x="974280" y="4072480"/>
              <a:ext cx="293400" cy="286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5B1C8B9-A69E-41E8-BB10-45BF31F4DDE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956280" y="4054840"/>
                <a:ext cx="32904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6B6CF7F-FE24-47A9-9217-B685A565E8CE}"/>
                  </a:ext>
                </a:extLst>
              </p14:cNvPr>
              <p14:cNvContentPartPr/>
              <p14:nvPr/>
            </p14:nvContentPartPr>
            <p14:xfrm>
              <a:off x="1838280" y="4154920"/>
              <a:ext cx="185040" cy="11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6B6CF7F-FE24-47A9-9217-B685A565E8CE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820640" y="4137280"/>
                <a:ext cx="220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362525E-6C77-44A6-8636-0BA4998C40EF}"/>
                  </a:ext>
                </a:extLst>
              </p14:cNvPr>
              <p14:cNvContentPartPr/>
              <p14:nvPr/>
            </p14:nvContentPartPr>
            <p14:xfrm>
              <a:off x="1848720" y="4239880"/>
              <a:ext cx="189000" cy="172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362525E-6C77-44A6-8636-0BA4998C40E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831080" y="4221880"/>
                <a:ext cx="224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9DECB8A-4CB8-48BA-BE39-EABA4471B6EF}"/>
                  </a:ext>
                </a:extLst>
              </p14:cNvPr>
              <p14:cNvContentPartPr/>
              <p14:nvPr/>
            </p14:nvContentPartPr>
            <p14:xfrm>
              <a:off x="1394760" y="4032880"/>
              <a:ext cx="303120" cy="318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9DECB8A-4CB8-48BA-BE39-EABA4471B6E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376760" y="4015260"/>
                <a:ext cx="338760" cy="35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CCD0FF2-EEDB-4784-8524-CADC484CE17C}"/>
                  </a:ext>
                </a:extLst>
              </p14:cNvPr>
              <p14:cNvContentPartPr/>
              <p14:nvPr/>
            </p14:nvContentPartPr>
            <p14:xfrm>
              <a:off x="2144640" y="4084000"/>
              <a:ext cx="749520" cy="2415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CCD0FF2-EEDB-4784-8524-CADC484CE17C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127000" y="4066000"/>
                <a:ext cx="78516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360E8BE-05AB-4AE9-AE2C-1A0B52EEE54F}"/>
                  </a:ext>
                </a:extLst>
              </p14:cNvPr>
              <p14:cNvContentPartPr/>
              <p14:nvPr/>
            </p14:nvContentPartPr>
            <p14:xfrm>
              <a:off x="3220320" y="4073920"/>
              <a:ext cx="294480" cy="277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360E8BE-05AB-4AE9-AE2C-1A0B52EEE54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202658" y="4056280"/>
                <a:ext cx="330164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A08CB9D-217B-445D-93E7-D3DDD8C7F2DA}"/>
                  </a:ext>
                </a:extLst>
              </p14:cNvPr>
              <p14:cNvContentPartPr/>
              <p14:nvPr/>
            </p14:nvContentPartPr>
            <p14:xfrm>
              <a:off x="3860760" y="4148440"/>
              <a:ext cx="834840" cy="3114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A08CB9D-217B-445D-93E7-D3DDD8C7F2D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842768" y="4130440"/>
                <a:ext cx="870465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FE09E00-0C1F-4DBC-BA27-48391B1B3773}"/>
                  </a:ext>
                </a:extLst>
              </p14:cNvPr>
              <p14:cNvContentPartPr/>
              <p14:nvPr/>
            </p14:nvContentPartPr>
            <p14:xfrm>
              <a:off x="4873080" y="4113160"/>
              <a:ext cx="125640" cy="181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FE09E00-0C1F-4DBC-BA27-48391B1B377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855440" y="4095520"/>
                <a:ext cx="16128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34A3A62-47A0-40B3-8ADE-081BCBEACCFD}"/>
                  </a:ext>
                </a:extLst>
              </p14:cNvPr>
              <p14:cNvContentPartPr/>
              <p14:nvPr/>
            </p14:nvContentPartPr>
            <p14:xfrm>
              <a:off x="5169000" y="4002640"/>
              <a:ext cx="2880" cy="27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34A3A62-47A0-40B3-8ADE-081BCBEACCF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151000" y="3984640"/>
                <a:ext cx="3852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5CC2A2-D868-460E-AEC8-0EDACF562433}"/>
                  </a:ext>
                </a:extLst>
              </p14:cNvPr>
              <p14:cNvContentPartPr/>
              <p14:nvPr/>
            </p14:nvContentPartPr>
            <p14:xfrm>
              <a:off x="5103480" y="4094440"/>
              <a:ext cx="710640" cy="216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5CC2A2-D868-460E-AEC8-0EDACF56243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85480" y="4076410"/>
                <a:ext cx="746280" cy="252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2C1AFA1-C2CB-4165-AB7D-5DCDC62D48A1}"/>
                  </a:ext>
                </a:extLst>
              </p14:cNvPr>
              <p14:cNvContentPartPr/>
              <p14:nvPr/>
            </p14:nvContentPartPr>
            <p14:xfrm>
              <a:off x="5983680" y="4163200"/>
              <a:ext cx="190440" cy="140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2C1AFA1-C2CB-4165-AB7D-5DCDC62D48A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966040" y="4145560"/>
                <a:ext cx="22608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FDF150-EB90-4EBD-9C6C-2CD654CD9692}"/>
                  </a:ext>
                </a:extLst>
              </p14:cNvPr>
              <p14:cNvContentPartPr/>
              <p14:nvPr/>
            </p14:nvContentPartPr>
            <p14:xfrm>
              <a:off x="6014280" y="4246360"/>
              <a:ext cx="171360" cy="115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FDF150-EB90-4EBD-9C6C-2CD654CD9692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996640" y="4228720"/>
                <a:ext cx="2070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48AE7D5-51EB-4F36-826E-8E74F50361F8}"/>
                  </a:ext>
                </a:extLst>
              </p14:cNvPr>
              <p14:cNvContentPartPr/>
              <p14:nvPr/>
            </p14:nvContentPartPr>
            <p14:xfrm>
              <a:off x="6328200" y="4025680"/>
              <a:ext cx="989640" cy="273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48AE7D5-51EB-4F36-826E-8E74F50361F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310554" y="4007680"/>
                <a:ext cx="1025293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08A3761-C2A2-4C39-A55B-C53C2A7DDDDC}"/>
                  </a:ext>
                </a:extLst>
              </p14:cNvPr>
              <p14:cNvContentPartPr/>
              <p14:nvPr/>
            </p14:nvContentPartPr>
            <p14:xfrm>
              <a:off x="7660200" y="4012720"/>
              <a:ext cx="375840" cy="279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08A3761-C2A2-4C39-A55B-C53C2A7DDDDC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642560" y="3995080"/>
                <a:ext cx="41148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C556880-9781-4CDF-85ED-28F2E0706B01}"/>
                  </a:ext>
                </a:extLst>
              </p14:cNvPr>
              <p14:cNvContentPartPr/>
              <p14:nvPr/>
            </p14:nvContentPartPr>
            <p14:xfrm>
              <a:off x="416280" y="4703560"/>
              <a:ext cx="143640" cy="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C556880-9781-4CDF-85ED-28F2E0706B01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98280" y="468592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4FF1DF9-7379-47D0-A40C-D3128BCF3024}"/>
                  </a:ext>
                </a:extLst>
              </p14:cNvPr>
              <p14:cNvContentPartPr/>
              <p14:nvPr/>
            </p14:nvContentPartPr>
            <p14:xfrm>
              <a:off x="682320" y="4621840"/>
              <a:ext cx="181800" cy="344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4FF1DF9-7379-47D0-A40C-D3128BCF3024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64320" y="4604200"/>
                <a:ext cx="21744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507D5C5-1D9A-43BC-961F-903626C15C28}"/>
                  </a:ext>
                </a:extLst>
              </p14:cNvPr>
              <p14:cNvContentPartPr/>
              <p14:nvPr/>
            </p14:nvContentPartPr>
            <p14:xfrm>
              <a:off x="1044840" y="4602040"/>
              <a:ext cx="84240" cy="1857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507D5C5-1D9A-43BC-961F-903626C15C28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027200" y="4584040"/>
                <a:ext cx="11988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75C6140-0D6D-4FEC-9F4A-C7499AB7FDB7}"/>
                  </a:ext>
                </a:extLst>
              </p14:cNvPr>
              <p14:cNvContentPartPr/>
              <p14:nvPr/>
            </p14:nvContentPartPr>
            <p14:xfrm>
              <a:off x="1279560" y="4480360"/>
              <a:ext cx="360" cy="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75C6140-0D6D-4FEC-9F4A-C7499AB7FDB7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261920" y="4462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F9984B1-72E0-4E99-B03C-329D334FF2BF}"/>
                  </a:ext>
                </a:extLst>
              </p14:cNvPr>
              <p14:cNvContentPartPr/>
              <p14:nvPr/>
            </p14:nvContentPartPr>
            <p14:xfrm>
              <a:off x="2072280" y="4621840"/>
              <a:ext cx="167760" cy="82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F9984B1-72E0-4E99-B03C-329D334FF2BF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2054640" y="4603840"/>
                <a:ext cx="2034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32139A2-661C-48C1-A16E-E343B5561EF3}"/>
                  </a:ext>
                </a:extLst>
              </p14:cNvPr>
              <p14:cNvContentPartPr/>
              <p14:nvPr/>
            </p14:nvContentPartPr>
            <p14:xfrm>
              <a:off x="2102520" y="4684120"/>
              <a:ext cx="174960" cy="12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32139A2-661C-48C1-A16E-E343B5561EF3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084880" y="4666480"/>
                <a:ext cx="2106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2FBBDDE-EE1D-47B4-8AF8-BC9358C0D091}"/>
                  </a:ext>
                </a:extLst>
              </p14:cNvPr>
              <p14:cNvContentPartPr/>
              <p14:nvPr/>
            </p14:nvContentPartPr>
            <p14:xfrm>
              <a:off x="1298280" y="4539400"/>
              <a:ext cx="630720" cy="226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2FBBDDE-EE1D-47B4-8AF8-BC9358C0D091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280640" y="4521429"/>
                <a:ext cx="666360" cy="262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E0BAD10-6C98-4C40-AF93-8C510F8B51D5}"/>
                  </a:ext>
                </a:extLst>
              </p14:cNvPr>
              <p14:cNvContentPartPr/>
              <p14:nvPr/>
            </p14:nvContentPartPr>
            <p14:xfrm>
              <a:off x="2366760" y="4518880"/>
              <a:ext cx="264240" cy="234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E0BAD10-6C98-4C40-AF93-8C510F8B51D5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2349120" y="4501240"/>
                <a:ext cx="29988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9B0E6AF-B9A5-4C99-A597-E9A294F27EBE}"/>
                  </a:ext>
                </a:extLst>
              </p14:cNvPr>
              <p14:cNvContentPartPr/>
              <p14:nvPr/>
            </p14:nvContentPartPr>
            <p14:xfrm>
              <a:off x="2846640" y="4429600"/>
              <a:ext cx="28440" cy="478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9B0E6AF-B9A5-4C99-A597-E9A294F27EBE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2829000" y="4411600"/>
                <a:ext cx="6408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A907377-57DE-409B-976D-2D1D3A530029}"/>
                  </a:ext>
                </a:extLst>
              </p14:cNvPr>
              <p14:cNvContentPartPr/>
              <p14:nvPr/>
            </p14:nvContentPartPr>
            <p14:xfrm>
              <a:off x="3002160" y="4419160"/>
              <a:ext cx="25560" cy="432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A907377-57DE-409B-976D-2D1D3A530029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2984160" y="4401520"/>
                <a:ext cx="6120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4F99C14-6B08-47DE-B682-0EFCFB65B82E}"/>
                  </a:ext>
                </a:extLst>
              </p14:cNvPr>
              <p14:cNvContentPartPr/>
              <p14:nvPr/>
            </p14:nvContentPartPr>
            <p14:xfrm>
              <a:off x="2771040" y="4543720"/>
              <a:ext cx="246960" cy="242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4F99C14-6B08-47DE-B682-0EFCFB65B82E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753040" y="4525720"/>
                <a:ext cx="28260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D64ABAE5-713C-4895-B143-79B6959E9BDA}"/>
                  </a:ext>
                </a:extLst>
              </p14:cNvPr>
              <p14:cNvContentPartPr/>
              <p14:nvPr/>
            </p14:nvContentPartPr>
            <p14:xfrm>
              <a:off x="8594760" y="6542880"/>
              <a:ext cx="12600" cy="1224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D64ABAE5-713C-4895-B143-79B6959E9BD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8577120" y="6524880"/>
                <a:ext cx="482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F07F56F0-FF1C-40C0-B4D9-38541F34004E}"/>
                  </a:ext>
                </a:extLst>
              </p14:cNvPr>
              <p14:cNvContentPartPr/>
              <p14:nvPr/>
            </p14:nvContentPartPr>
            <p14:xfrm>
              <a:off x="4490400" y="4642720"/>
              <a:ext cx="360" cy="187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F07F56F0-FF1C-40C0-B4D9-38541F34004E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472400" y="4624720"/>
                <a:ext cx="360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F8C8C4D-ABE6-48B1-85A9-818C0012F3D4}"/>
                  </a:ext>
                </a:extLst>
              </p14:cNvPr>
              <p14:cNvContentPartPr/>
              <p14:nvPr/>
            </p14:nvContentPartPr>
            <p14:xfrm>
              <a:off x="4510560" y="4774840"/>
              <a:ext cx="4320" cy="126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F8C8C4D-ABE6-48B1-85A9-818C0012F3D4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492920" y="4756840"/>
                <a:ext cx="399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87A8D06F-C66B-4F46-9DDE-466E8DD83964}"/>
                  </a:ext>
                </a:extLst>
              </p14:cNvPr>
              <p14:cNvContentPartPr/>
              <p14:nvPr/>
            </p14:nvContentPartPr>
            <p14:xfrm>
              <a:off x="3474120" y="4530760"/>
              <a:ext cx="873360" cy="3560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87A8D06F-C66B-4F46-9DDE-466E8DD83964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3456480" y="4513120"/>
                <a:ext cx="90900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E9B25011-50A8-45E7-8A40-26479F37F668}"/>
                  </a:ext>
                </a:extLst>
              </p14:cNvPr>
              <p14:cNvContentPartPr/>
              <p14:nvPr/>
            </p14:nvContentPartPr>
            <p14:xfrm>
              <a:off x="5130480" y="4500520"/>
              <a:ext cx="360" cy="3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E9B25011-50A8-45E7-8A40-26479F37F668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5112480" y="4482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5886D182-4FA3-4072-A01C-D48519DD607F}"/>
                  </a:ext>
                </a:extLst>
              </p14:cNvPr>
              <p14:cNvContentPartPr/>
              <p14:nvPr/>
            </p14:nvContentPartPr>
            <p14:xfrm>
              <a:off x="5841480" y="4653160"/>
              <a:ext cx="131760" cy="3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5886D182-4FA3-4072-A01C-D48519DD607F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5823840" y="4635160"/>
                <a:ext cx="167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2181CE14-EDF4-40A7-AC11-6E95F89A913A}"/>
                  </a:ext>
                </a:extLst>
              </p14:cNvPr>
              <p14:cNvContentPartPr/>
              <p14:nvPr/>
            </p14:nvContentPartPr>
            <p14:xfrm>
              <a:off x="5841480" y="4725880"/>
              <a:ext cx="153720" cy="190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2181CE14-EDF4-40A7-AC11-6E95F89A913A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823840" y="4707880"/>
                <a:ext cx="1893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A5F61874-6732-43AD-9E1E-F1B8738A2802}"/>
                  </a:ext>
                </a:extLst>
              </p14:cNvPr>
              <p14:cNvContentPartPr/>
              <p14:nvPr/>
            </p14:nvContentPartPr>
            <p14:xfrm>
              <a:off x="4861920" y="4562080"/>
              <a:ext cx="860040" cy="25380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A5F61874-6732-43AD-9E1E-F1B8738A2802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4843920" y="4544440"/>
                <a:ext cx="89568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1E2319A4-7FD6-44E3-9ED2-302AF7443492}"/>
                  </a:ext>
                </a:extLst>
              </p14:cNvPr>
              <p14:cNvContentPartPr/>
              <p14:nvPr/>
            </p14:nvContentPartPr>
            <p14:xfrm>
              <a:off x="6552840" y="4703560"/>
              <a:ext cx="123840" cy="108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1E2319A4-7FD6-44E3-9ED2-302AF7443492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6534840" y="4685920"/>
                <a:ext cx="159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5F9DC822-58EA-461F-9654-C248E08433FF}"/>
                  </a:ext>
                </a:extLst>
              </p14:cNvPr>
              <p14:cNvContentPartPr/>
              <p14:nvPr/>
            </p14:nvContentPartPr>
            <p14:xfrm>
              <a:off x="6166920" y="4614640"/>
              <a:ext cx="246960" cy="25200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5F9DC822-58EA-461F-9654-C248E08433FF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148920" y="4596640"/>
                <a:ext cx="28260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C32DAEE1-0E98-4B51-BBDC-000C74FBD7FB}"/>
                  </a:ext>
                </a:extLst>
              </p14:cNvPr>
              <p14:cNvContentPartPr/>
              <p14:nvPr/>
            </p14:nvContentPartPr>
            <p14:xfrm>
              <a:off x="6778920" y="4379560"/>
              <a:ext cx="614520" cy="70560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C32DAEE1-0E98-4B51-BBDC-000C74FBD7FB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6761270" y="4361560"/>
                <a:ext cx="650181" cy="74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DEFC48DC-FDB5-401D-A95F-B6DDDDA5AEBD}"/>
                  </a:ext>
                </a:extLst>
              </p14:cNvPr>
              <p14:cNvContentPartPr/>
              <p14:nvPr/>
            </p14:nvContentPartPr>
            <p14:xfrm>
              <a:off x="8798160" y="4754320"/>
              <a:ext cx="158040" cy="3420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DEFC48DC-FDB5-401D-A95F-B6DDDDA5AEBD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8780201" y="4736680"/>
                <a:ext cx="193599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907E0C58-C68F-4EBB-9404-A49D240CCFA7}"/>
                  </a:ext>
                </a:extLst>
              </p14:cNvPr>
              <p14:cNvContentPartPr/>
              <p14:nvPr/>
            </p14:nvContentPartPr>
            <p14:xfrm>
              <a:off x="7579200" y="4419520"/>
              <a:ext cx="1135440" cy="7779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907E0C58-C68F-4EBB-9404-A49D240CCFA7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7561200" y="4401512"/>
                <a:ext cx="1171080" cy="8136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AE4FF9F-B695-465A-A7E2-3DBA7384B619}"/>
                  </a:ext>
                </a:extLst>
              </p14:cNvPr>
              <p14:cNvContentPartPr/>
              <p14:nvPr/>
            </p14:nvContentPartPr>
            <p14:xfrm>
              <a:off x="3582480" y="4998400"/>
              <a:ext cx="1471320" cy="4867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AE4FF9F-B695-465A-A7E2-3DBA7384B619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3564476" y="4980400"/>
                <a:ext cx="1506969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2C13938-502F-4A97-A6C2-7A1101522774}"/>
                  </a:ext>
                </a:extLst>
              </p14:cNvPr>
              <p14:cNvContentPartPr/>
              <p14:nvPr/>
            </p14:nvContentPartPr>
            <p14:xfrm>
              <a:off x="2225640" y="4994440"/>
              <a:ext cx="1083240" cy="3193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2C13938-502F-4A97-A6C2-7A1101522774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2207994" y="4976460"/>
                <a:ext cx="1118892" cy="35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A564DA4-CDA3-4F06-ABC2-BBA4E3769D92}"/>
                  </a:ext>
                </a:extLst>
              </p14:cNvPr>
              <p14:cNvContentPartPr/>
              <p14:nvPr/>
            </p14:nvContentPartPr>
            <p14:xfrm>
              <a:off x="497640" y="4925680"/>
              <a:ext cx="1441080" cy="521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A564DA4-CDA3-4F06-ABC2-BBA4E3769D92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479644" y="4907680"/>
                <a:ext cx="1476711" cy="55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E5C988DE-0166-453E-B595-3235D7D2E25A}"/>
                  </a:ext>
                </a:extLst>
              </p14:cNvPr>
              <p14:cNvContentPartPr/>
              <p14:nvPr/>
            </p14:nvContentPartPr>
            <p14:xfrm>
              <a:off x="5528640" y="5039080"/>
              <a:ext cx="1740960" cy="3470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E5C988DE-0166-453E-B595-3235D7D2E25A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5510640" y="5021080"/>
                <a:ext cx="1776600" cy="382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21050522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2D7C6BB-A47E-4E28-8C1D-D3A6DD2BB4DE}"/>
                  </a:ext>
                </a:extLst>
              </p14:cNvPr>
              <p14:cNvContentPartPr/>
              <p14:nvPr/>
            </p14:nvContentPartPr>
            <p14:xfrm>
              <a:off x="589080" y="172600"/>
              <a:ext cx="2174400" cy="457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2D7C6BB-A47E-4E28-8C1D-D3A6DD2BB4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71080" y="154600"/>
                <a:ext cx="221004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9770401-28B9-4707-A26E-077932CCCCDE}"/>
                  </a:ext>
                </a:extLst>
              </p14:cNvPr>
              <p14:cNvContentPartPr/>
              <p14:nvPr/>
            </p14:nvContentPartPr>
            <p14:xfrm>
              <a:off x="3250920" y="256120"/>
              <a:ext cx="1107000" cy="462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9770401-28B9-4707-A26E-077932CCCCD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32926" y="238120"/>
                <a:ext cx="1142628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539058-73B6-4910-A233-00F4B2045D77}"/>
                  </a:ext>
                </a:extLst>
              </p14:cNvPr>
              <p14:cNvContentPartPr/>
              <p14:nvPr/>
            </p14:nvContentPartPr>
            <p14:xfrm>
              <a:off x="4433880" y="466360"/>
              <a:ext cx="270360" cy="334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539058-73B6-4910-A233-00F4B2045D7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5880" y="448360"/>
                <a:ext cx="30600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FBCE56B-FAA3-4BD0-A129-2E44ABE4263D}"/>
                  </a:ext>
                </a:extLst>
              </p14:cNvPr>
              <p14:cNvContentPartPr/>
              <p14:nvPr/>
            </p14:nvContentPartPr>
            <p14:xfrm>
              <a:off x="4786320" y="253600"/>
              <a:ext cx="59760" cy="37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FBCE56B-FAA3-4BD0-A129-2E44ABE4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68680" y="235600"/>
                <a:ext cx="9540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403A835-4784-4067-A262-D20E8056173A}"/>
                  </a:ext>
                </a:extLst>
              </p14:cNvPr>
              <p14:cNvContentPartPr/>
              <p14:nvPr/>
            </p14:nvContentPartPr>
            <p14:xfrm>
              <a:off x="4886760" y="455560"/>
              <a:ext cx="194400" cy="227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403A835-4784-4067-A262-D20E8056173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68760" y="437920"/>
                <a:ext cx="23004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C6299FF-1AC2-4CD2-BBD3-BC9EED5A7119}"/>
                  </a:ext>
                </a:extLst>
              </p14:cNvPr>
              <p14:cNvContentPartPr/>
              <p14:nvPr/>
            </p14:nvContentPartPr>
            <p14:xfrm>
              <a:off x="5384280" y="452320"/>
              <a:ext cx="387360" cy="408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C6299FF-1AC2-4CD2-BBD3-BC9EED5A71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66640" y="434680"/>
                <a:ext cx="423000" cy="44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56EFF00-FCCA-451B-B199-C15B0805B2D8}"/>
                  </a:ext>
                </a:extLst>
              </p14:cNvPr>
              <p14:cNvContentPartPr/>
              <p14:nvPr/>
            </p14:nvContentPartPr>
            <p14:xfrm>
              <a:off x="5800800" y="477520"/>
              <a:ext cx="185400" cy="173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56EFF00-FCCA-451B-B199-C15B0805B2D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83160" y="459880"/>
                <a:ext cx="22104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DF70D67-18F3-4BF5-A53C-441493C5DA50}"/>
                  </a:ext>
                </a:extLst>
              </p14:cNvPr>
              <p14:cNvContentPartPr/>
              <p14:nvPr/>
            </p14:nvContentPartPr>
            <p14:xfrm>
              <a:off x="5983680" y="539080"/>
              <a:ext cx="298080" cy="121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DF70D67-18F3-4BF5-A53C-441493C5DA5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6040" y="521440"/>
                <a:ext cx="3337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108376C-82D7-4CC7-8133-C1FC074D8F14}"/>
                  </a:ext>
                </a:extLst>
              </p14:cNvPr>
              <p14:cNvContentPartPr/>
              <p14:nvPr/>
            </p14:nvContentPartPr>
            <p14:xfrm>
              <a:off x="6299400" y="297520"/>
              <a:ext cx="234720" cy="379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108376C-82D7-4CC7-8133-C1FC074D8F1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81760" y="279520"/>
                <a:ext cx="270360" cy="4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71FCB00-E8C7-48B3-9B98-9E38EEB55D8D}"/>
                  </a:ext>
                </a:extLst>
              </p14:cNvPr>
              <p14:cNvContentPartPr/>
              <p14:nvPr/>
            </p14:nvContentPartPr>
            <p14:xfrm>
              <a:off x="6552840" y="480400"/>
              <a:ext cx="173160" cy="138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71FCB00-E8C7-48B3-9B98-9E38EEB55D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34840" y="462400"/>
                <a:ext cx="2088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863A78B-083A-4203-9A10-430B723468BC}"/>
                  </a:ext>
                </a:extLst>
              </p14:cNvPr>
              <p14:cNvContentPartPr/>
              <p14:nvPr/>
            </p14:nvContentPartPr>
            <p14:xfrm>
              <a:off x="6826440" y="264040"/>
              <a:ext cx="27720" cy="314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863A78B-083A-4203-9A10-430B723468B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08440" y="246040"/>
                <a:ext cx="6336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2A9F7BC-4101-4889-AC1B-90469ABC7D79}"/>
                  </a:ext>
                </a:extLst>
              </p14:cNvPr>
              <p14:cNvContentPartPr/>
              <p14:nvPr/>
            </p14:nvContentPartPr>
            <p14:xfrm>
              <a:off x="6927600" y="446560"/>
              <a:ext cx="191160" cy="170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2A9F7BC-4101-4889-AC1B-90469ABC7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909960" y="428920"/>
                <a:ext cx="22680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7D0341C-0718-4966-9876-DCA7F11B45F5}"/>
                  </a:ext>
                </a:extLst>
              </p14:cNvPr>
              <p14:cNvContentPartPr/>
              <p14:nvPr/>
            </p14:nvContentPartPr>
            <p14:xfrm>
              <a:off x="7265640" y="461680"/>
              <a:ext cx="313560" cy="142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7D0341C-0718-4966-9876-DCA7F11B45F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48000" y="444040"/>
                <a:ext cx="3492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49CB741-D027-47BA-B08B-BB582DA9049D}"/>
                  </a:ext>
                </a:extLst>
              </p14:cNvPr>
              <p14:cNvContentPartPr/>
              <p14:nvPr/>
            </p14:nvContentPartPr>
            <p14:xfrm>
              <a:off x="914160" y="3372640"/>
              <a:ext cx="12960" cy="39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49CB741-D027-47BA-B08B-BB582DA9049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96160" y="3355000"/>
                <a:ext cx="4860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1AA8480-1A30-40C5-B991-39126AEF6587}"/>
                  </a:ext>
                </a:extLst>
              </p14:cNvPr>
              <p14:cNvContentPartPr/>
              <p14:nvPr/>
            </p14:nvContentPartPr>
            <p14:xfrm>
              <a:off x="915960" y="3494320"/>
              <a:ext cx="37440" cy="4078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1AA8480-1A30-40C5-B991-39126AEF658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97960" y="3476680"/>
                <a:ext cx="7308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51DA216-06C8-46D6-B8A3-094BDB982BA0}"/>
                  </a:ext>
                </a:extLst>
              </p14:cNvPr>
              <p14:cNvContentPartPr/>
              <p14:nvPr/>
            </p14:nvContentPartPr>
            <p14:xfrm>
              <a:off x="2001360" y="3439240"/>
              <a:ext cx="366840" cy="185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51DA216-06C8-46D6-B8A3-094BDB982BA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83360" y="3421240"/>
                <a:ext cx="40248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0188F50-F4D4-4446-AEF1-399C70052158}"/>
                  </a:ext>
                </a:extLst>
              </p14:cNvPr>
              <p14:cNvContentPartPr/>
              <p14:nvPr/>
            </p14:nvContentPartPr>
            <p14:xfrm>
              <a:off x="416280" y="1066480"/>
              <a:ext cx="2012760" cy="2235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0188F50-F4D4-4446-AEF1-399C7005215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8280" y="1048480"/>
                <a:ext cx="2048400" cy="22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3872C2C-E048-4D56-A590-215BAB26C70D}"/>
                  </a:ext>
                </a:extLst>
              </p14:cNvPr>
              <p14:cNvContentPartPr/>
              <p14:nvPr/>
            </p14:nvContentPartPr>
            <p14:xfrm>
              <a:off x="1015680" y="772000"/>
              <a:ext cx="1792800" cy="1809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3872C2C-E048-4D56-A590-215BAB26C70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97680" y="754000"/>
                <a:ext cx="1828440" cy="18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2655CE4-7684-4691-A122-3BF494E9336B}"/>
                  </a:ext>
                </a:extLst>
              </p14:cNvPr>
              <p14:cNvContentPartPr/>
              <p14:nvPr/>
            </p14:nvContentPartPr>
            <p14:xfrm>
              <a:off x="4429200" y="3126760"/>
              <a:ext cx="326160" cy="146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2655CE4-7684-4691-A122-3BF494E9336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11560" y="3108760"/>
                <a:ext cx="3618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3AD2B11-71BD-4407-BFE5-A437D0B25B67}"/>
                  </a:ext>
                </a:extLst>
              </p14:cNvPr>
              <p14:cNvContentPartPr/>
              <p14:nvPr/>
            </p14:nvContentPartPr>
            <p14:xfrm>
              <a:off x="3453960" y="968920"/>
              <a:ext cx="1450080" cy="1959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3AD2B11-71BD-4407-BFE5-A437D0B25B6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35960" y="951280"/>
                <a:ext cx="148572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661EB89-69C9-482D-8638-4ECC0637AFBE}"/>
                  </a:ext>
                </a:extLst>
              </p14:cNvPr>
              <p14:cNvContentPartPr/>
              <p14:nvPr/>
            </p14:nvContentPartPr>
            <p14:xfrm>
              <a:off x="4642680" y="1827160"/>
              <a:ext cx="898920" cy="1068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661EB89-69C9-482D-8638-4ECC0637AFB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25040" y="1809520"/>
                <a:ext cx="934560" cy="11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8817B47-629D-48BB-879C-76982F45597B}"/>
                  </a:ext>
                </a:extLst>
              </p14:cNvPr>
              <p14:cNvContentPartPr/>
              <p14:nvPr/>
            </p14:nvContentPartPr>
            <p14:xfrm>
              <a:off x="5160720" y="2743000"/>
              <a:ext cx="957240" cy="763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8817B47-629D-48BB-879C-76982F45597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143080" y="2725360"/>
                <a:ext cx="992880" cy="79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7DF6539-A48C-430A-A6AA-9D999D98510C}"/>
                  </a:ext>
                </a:extLst>
              </p14:cNvPr>
              <p14:cNvContentPartPr/>
              <p14:nvPr/>
            </p14:nvContentPartPr>
            <p14:xfrm>
              <a:off x="4571760" y="3382720"/>
              <a:ext cx="367920" cy="472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7DF6539-A48C-430A-A6AA-9D999D98510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53760" y="3365080"/>
                <a:ext cx="403560" cy="50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5337046-3D21-45C8-9532-59245FA6EE0C}"/>
                  </a:ext>
                </a:extLst>
              </p14:cNvPr>
              <p14:cNvContentPartPr/>
              <p14:nvPr/>
            </p14:nvContentPartPr>
            <p14:xfrm>
              <a:off x="4368720" y="2937400"/>
              <a:ext cx="241200" cy="59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5337046-3D21-45C8-9532-59245FA6EE0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350720" y="2919400"/>
                <a:ext cx="27684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99E3716-EABA-41FA-AD65-10F71BE52AF4}"/>
                  </a:ext>
                </a:extLst>
              </p14:cNvPr>
              <p14:cNvContentPartPr/>
              <p14:nvPr/>
            </p14:nvContentPartPr>
            <p14:xfrm>
              <a:off x="5211840" y="2336200"/>
              <a:ext cx="230760" cy="90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99E3716-EABA-41FA-AD65-10F71BE52AF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94200" y="2318200"/>
                <a:ext cx="2664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BF720BA-AB70-4C21-A3E3-7BE43AB866DE}"/>
                  </a:ext>
                </a:extLst>
              </p14:cNvPr>
              <p14:cNvContentPartPr/>
              <p14:nvPr/>
            </p14:nvContentPartPr>
            <p14:xfrm>
              <a:off x="5079720" y="1551760"/>
              <a:ext cx="283680" cy="86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BF720BA-AB70-4C21-A3E3-7BE43AB866D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062080" y="1534120"/>
                <a:ext cx="31932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E1722A0-CBF8-4B16-84C6-A227D43DBA2A}"/>
                  </a:ext>
                </a:extLst>
              </p14:cNvPr>
              <p14:cNvContentPartPr/>
              <p14:nvPr/>
            </p14:nvContentPartPr>
            <p14:xfrm>
              <a:off x="5780640" y="994480"/>
              <a:ext cx="336960" cy="238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E1722A0-CBF8-4B16-84C6-A227D43DBA2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62640" y="976480"/>
                <a:ext cx="3726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40A44E-B563-47C4-A886-029FDC3C5CF5}"/>
                  </a:ext>
                </a:extLst>
              </p14:cNvPr>
              <p14:cNvContentPartPr/>
              <p14:nvPr/>
            </p14:nvContentPartPr>
            <p14:xfrm>
              <a:off x="5831760" y="816280"/>
              <a:ext cx="233640" cy="77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40A44E-B563-47C4-A886-029FDC3C5CF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13760" y="798640"/>
                <a:ext cx="26928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347B120-F702-4A47-B4CF-04818F4BA67B}"/>
                  </a:ext>
                </a:extLst>
              </p14:cNvPr>
              <p14:cNvContentPartPr/>
              <p14:nvPr/>
            </p14:nvContentPartPr>
            <p14:xfrm>
              <a:off x="6390480" y="1005280"/>
              <a:ext cx="17424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347B120-F702-4A47-B4CF-04818F4BA67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72480" y="987640"/>
                <a:ext cx="209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64DFEA4-CD4C-4F6F-8C31-C4A668D4E457}"/>
                  </a:ext>
                </a:extLst>
              </p14:cNvPr>
              <p14:cNvContentPartPr/>
              <p14:nvPr/>
            </p14:nvContentPartPr>
            <p14:xfrm>
              <a:off x="6420720" y="1076560"/>
              <a:ext cx="175320" cy="21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64DFEA4-CD4C-4F6F-8C31-C4A668D4E45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402720" y="1058560"/>
                <a:ext cx="2109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8DE5D97-01F0-4797-B611-59B1CD49DE39}"/>
                  </a:ext>
                </a:extLst>
              </p14:cNvPr>
              <p14:cNvContentPartPr/>
              <p14:nvPr/>
            </p14:nvContentPartPr>
            <p14:xfrm>
              <a:off x="6735720" y="738880"/>
              <a:ext cx="249840" cy="43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8DE5D97-01F0-4797-B611-59B1CD49DE3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17720" y="720880"/>
                <a:ext cx="28548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AF134AF-8F49-4AA0-B755-FD408FB49AB1}"/>
                  </a:ext>
                </a:extLst>
              </p14:cNvPr>
              <p14:cNvContentPartPr/>
              <p14:nvPr/>
            </p14:nvContentPartPr>
            <p14:xfrm>
              <a:off x="7680720" y="641320"/>
              <a:ext cx="226440" cy="70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AF134AF-8F49-4AA0-B755-FD408FB49AB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662720" y="623320"/>
                <a:ext cx="26208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070E74D-035D-4EFD-B83C-7B3BA3319245}"/>
                  </a:ext>
                </a:extLst>
              </p14:cNvPr>
              <p14:cNvContentPartPr/>
              <p14:nvPr/>
            </p14:nvContentPartPr>
            <p14:xfrm>
              <a:off x="7578840" y="782440"/>
              <a:ext cx="498960" cy="288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070E74D-035D-4EFD-B83C-7B3BA331924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61187" y="764800"/>
                <a:ext cx="534626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2ACE6BA-48DB-4D44-979E-66E86A2731D6}"/>
                  </a:ext>
                </a:extLst>
              </p14:cNvPr>
              <p14:cNvContentPartPr/>
              <p14:nvPr/>
            </p14:nvContentPartPr>
            <p14:xfrm>
              <a:off x="7314600" y="853000"/>
              <a:ext cx="142560" cy="181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2ACE6BA-48DB-4D44-979E-66E86A2731D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96960" y="835000"/>
                <a:ext cx="17820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A18191E-BDC7-4B23-9D03-D333D9C84BBC}"/>
                  </a:ext>
                </a:extLst>
              </p14:cNvPr>
              <p14:cNvContentPartPr/>
              <p14:nvPr/>
            </p14:nvContentPartPr>
            <p14:xfrm>
              <a:off x="6727080" y="894760"/>
              <a:ext cx="425880" cy="190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A18191E-BDC7-4B23-9D03-D333D9C84BB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09440" y="877120"/>
                <a:ext cx="46152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87E337A-4EBC-43C8-9A22-D540DCAD28F8}"/>
                  </a:ext>
                </a:extLst>
              </p14:cNvPr>
              <p14:cNvContentPartPr/>
              <p14:nvPr/>
            </p14:nvContentPartPr>
            <p14:xfrm>
              <a:off x="6837240" y="1626280"/>
              <a:ext cx="164880" cy="9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87E337A-4EBC-43C8-9A22-D540DCAD28F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19600" y="1608280"/>
                <a:ext cx="2005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BFCAF48-18D4-43BC-8ED4-479375C63AF0}"/>
                  </a:ext>
                </a:extLst>
              </p14:cNvPr>
              <p14:cNvContentPartPr/>
              <p14:nvPr/>
            </p14:nvContentPartPr>
            <p14:xfrm>
              <a:off x="6847320" y="1716640"/>
              <a:ext cx="154080" cy="2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BFCAF48-18D4-43BC-8ED4-479375C63AF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829680" y="1698640"/>
                <a:ext cx="18972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3AB1897-3B9C-4EEA-B576-DD98E372CC18}"/>
                  </a:ext>
                </a:extLst>
              </p14:cNvPr>
              <p14:cNvContentPartPr/>
              <p14:nvPr/>
            </p14:nvContentPartPr>
            <p14:xfrm>
              <a:off x="6166200" y="1569400"/>
              <a:ext cx="529200" cy="217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3AB1897-3B9C-4EEA-B576-DD98E372CC1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148200" y="1551731"/>
                <a:ext cx="564840" cy="253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14E8B0B-0E19-49A8-9C43-BFECDFD62DC6}"/>
                  </a:ext>
                </a:extLst>
              </p14:cNvPr>
              <p14:cNvContentPartPr/>
              <p14:nvPr/>
            </p14:nvContentPartPr>
            <p14:xfrm>
              <a:off x="7162680" y="1496320"/>
              <a:ext cx="1168560" cy="228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14E8B0B-0E19-49A8-9C43-BFECDFD62DC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144680" y="1478320"/>
                <a:ext cx="12042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8F2ABF8-496B-4DBE-93DE-F657F6BE7F29}"/>
                  </a:ext>
                </a:extLst>
              </p14:cNvPr>
              <p14:cNvContentPartPr/>
              <p14:nvPr/>
            </p14:nvContentPartPr>
            <p14:xfrm>
              <a:off x="8484600" y="1492000"/>
              <a:ext cx="258120" cy="215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8F2ABF8-496B-4DBE-93DE-F657F6BE7F2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466600" y="1474360"/>
                <a:ext cx="29376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1F51B1C-5AD5-4DB8-A938-F4DA371D01F0}"/>
                  </a:ext>
                </a:extLst>
              </p14:cNvPr>
              <p14:cNvContentPartPr/>
              <p14:nvPr/>
            </p14:nvContentPartPr>
            <p14:xfrm>
              <a:off x="6827160" y="2133160"/>
              <a:ext cx="14292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1F51B1C-5AD5-4DB8-A938-F4DA371D01F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809160" y="2115520"/>
                <a:ext cx="178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9DF4834-08F7-4667-A937-D7C90C0D353E}"/>
                  </a:ext>
                </a:extLst>
              </p14:cNvPr>
              <p14:cNvContentPartPr/>
              <p14:nvPr/>
            </p14:nvContentPartPr>
            <p14:xfrm>
              <a:off x="6837240" y="2204080"/>
              <a:ext cx="14148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9DF4834-08F7-4667-A937-D7C90C0D353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819600" y="218644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E9D1F86-35AD-495F-8949-30D2BFA2BE1F}"/>
                  </a:ext>
                </a:extLst>
              </p14:cNvPr>
              <p14:cNvContentPartPr/>
              <p14:nvPr/>
            </p14:nvContentPartPr>
            <p14:xfrm>
              <a:off x="7182480" y="2051800"/>
              <a:ext cx="550080" cy="155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E9D1F86-35AD-495F-8949-30D2BFA2BE1F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164840" y="2034160"/>
                <a:ext cx="5857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40545F2-393D-4A63-B260-BF660BEC2B56}"/>
                  </a:ext>
                </a:extLst>
              </p14:cNvPr>
              <p14:cNvContentPartPr/>
              <p14:nvPr/>
            </p14:nvContentPartPr>
            <p14:xfrm>
              <a:off x="6195000" y="2044960"/>
              <a:ext cx="458640" cy="232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40545F2-393D-4A63-B260-BF660BEC2B56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177014" y="2027320"/>
                <a:ext cx="494252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2E637F7-91C0-425A-9B83-A42F4E84C4BA}"/>
                  </a:ext>
                </a:extLst>
              </p14:cNvPr>
              <p14:cNvContentPartPr/>
              <p14:nvPr/>
            </p14:nvContentPartPr>
            <p14:xfrm>
              <a:off x="7855680" y="2029120"/>
              <a:ext cx="160560" cy="201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2E637F7-91C0-425A-9B83-A42F4E84C4BA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837680" y="2011120"/>
                <a:ext cx="19620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2D69A58-E407-44E9-B2AF-967EF7413AAE}"/>
                  </a:ext>
                </a:extLst>
              </p14:cNvPr>
              <p14:cNvContentPartPr/>
              <p14:nvPr/>
            </p14:nvContentPartPr>
            <p14:xfrm>
              <a:off x="8148000" y="1909600"/>
              <a:ext cx="36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2D69A58-E407-44E9-B2AF-967EF7413AAE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8130000" y="1891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2383727-BB5F-4A51-AFF6-31AD01D4B9CC}"/>
                  </a:ext>
                </a:extLst>
              </p14:cNvPr>
              <p14:cNvContentPartPr/>
              <p14:nvPr/>
            </p14:nvContentPartPr>
            <p14:xfrm>
              <a:off x="8118840" y="1980880"/>
              <a:ext cx="621360" cy="228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2383727-BB5F-4A51-AFF6-31AD01D4B9CC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100850" y="1962880"/>
                <a:ext cx="656979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5568E06-C482-464E-9259-50D7969C405B}"/>
                  </a:ext>
                </a:extLst>
              </p14:cNvPr>
              <p14:cNvContentPartPr/>
              <p14:nvPr/>
            </p14:nvContentPartPr>
            <p14:xfrm>
              <a:off x="6333240" y="2742640"/>
              <a:ext cx="189360" cy="225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5568E06-C482-464E-9259-50D7969C405B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315600" y="2725000"/>
                <a:ext cx="22500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2B58107-CCE7-43C0-9A01-E82F43AAC8A3}"/>
                  </a:ext>
                </a:extLst>
              </p14:cNvPr>
              <p14:cNvContentPartPr/>
              <p14:nvPr/>
            </p14:nvContentPartPr>
            <p14:xfrm>
              <a:off x="6621240" y="2701600"/>
              <a:ext cx="307800" cy="278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2B58107-CCE7-43C0-9A01-E82F43AAC8A3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6603240" y="2683960"/>
                <a:ext cx="34344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642A5C8-F798-40F7-83BE-710C70779848}"/>
                  </a:ext>
                </a:extLst>
              </p14:cNvPr>
              <p14:cNvContentPartPr/>
              <p14:nvPr/>
            </p14:nvContentPartPr>
            <p14:xfrm>
              <a:off x="7142160" y="2824000"/>
              <a:ext cx="17172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642A5C8-F798-40F7-83BE-710C7077984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24520" y="2806360"/>
                <a:ext cx="207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0807128-2FEE-479D-92B3-5291D6EFB3DC}"/>
                  </a:ext>
                </a:extLst>
              </p14:cNvPr>
              <p14:cNvContentPartPr/>
              <p14:nvPr/>
            </p14:nvContentPartPr>
            <p14:xfrm>
              <a:off x="7152240" y="2906440"/>
              <a:ext cx="168120" cy="9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0807128-2FEE-479D-92B3-5291D6EFB3D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134240" y="2888440"/>
                <a:ext cx="2037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860F5C2-7215-4A1B-BE0A-4E5C756AEA00}"/>
                  </a:ext>
                </a:extLst>
              </p14:cNvPr>
              <p14:cNvContentPartPr/>
              <p14:nvPr/>
            </p14:nvContentPartPr>
            <p14:xfrm>
              <a:off x="7497840" y="2740120"/>
              <a:ext cx="477720" cy="206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860F5C2-7215-4A1B-BE0A-4E5C756AEA0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479840" y="2722120"/>
                <a:ext cx="51336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F509D08-6C4F-4840-8237-0CD3348B910A}"/>
                  </a:ext>
                </a:extLst>
              </p14:cNvPr>
              <p14:cNvContentPartPr/>
              <p14:nvPr/>
            </p14:nvContentPartPr>
            <p14:xfrm>
              <a:off x="8168160" y="2650840"/>
              <a:ext cx="325080" cy="287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F509D08-6C4F-4840-8237-0CD3348B910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150500" y="2633200"/>
                <a:ext cx="3607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2C6494C-6162-4EEE-B356-F0E0AA01D404}"/>
                  </a:ext>
                </a:extLst>
              </p14:cNvPr>
              <p14:cNvContentPartPr/>
              <p14:nvPr/>
            </p14:nvContentPartPr>
            <p14:xfrm>
              <a:off x="6166920" y="3544720"/>
              <a:ext cx="509760" cy="240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2C6494C-6162-4EEE-B356-F0E0AA01D40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48920" y="3526747"/>
                <a:ext cx="545400" cy="2764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855875B-6532-408F-8E12-666DE16269E6}"/>
                  </a:ext>
                </a:extLst>
              </p14:cNvPr>
              <p14:cNvContentPartPr/>
              <p14:nvPr/>
            </p14:nvContentPartPr>
            <p14:xfrm>
              <a:off x="6796560" y="3511960"/>
              <a:ext cx="1279440" cy="243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855875B-6532-408F-8E12-666DE16269E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778920" y="3494320"/>
                <a:ext cx="131508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E138568-0EB3-4048-8011-6F8978017119}"/>
                  </a:ext>
                </a:extLst>
              </p14:cNvPr>
              <p14:cNvContentPartPr/>
              <p14:nvPr/>
            </p14:nvContentPartPr>
            <p14:xfrm>
              <a:off x="523200" y="3901120"/>
              <a:ext cx="203400" cy="487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E138568-0EB3-4048-8011-6F897801711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05200" y="3883480"/>
                <a:ext cx="239040" cy="52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5B1C8B9-A69E-41E8-BB10-45BF31F4DDE8}"/>
                  </a:ext>
                </a:extLst>
              </p14:cNvPr>
              <p14:cNvContentPartPr/>
              <p14:nvPr/>
            </p14:nvContentPartPr>
            <p14:xfrm>
              <a:off x="974280" y="4072480"/>
              <a:ext cx="293400" cy="286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5B1C8B9-A69E-41E8-BB10-45BF31F4DDE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956280" y="4054840"/>
                <a:ext cx="32904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6B6CF7F-FE24-47A9-9217-B685A565E8CE}"/>
                  </a:ext>
                </a:extLst>
              </p14:cNvPr>
              <p14:cNvContentPartPr/>
              <p14:nvPr/>
            </p14:nvContentPartPr>
            <p14:xfrm>
              <a:off x="1838280" y="4154920"/>
              <a:ext cx="185040" cy="11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6B6CF7F-FE24-47A9-9217-B685A565E8CE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820640" y="4137280"/>
                <a:ext cx="220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362525E-6C77-44A6-8636-0BA4998C40EF}"/>
                  </a:ext>
                </a:extLst>
              </p14:cNvPr>
              <p14:cNvContentPartPr/>
              <p14:nvPr/>
            </p14:nvContentPartPr>
            <p14:xfrm>
              <a:off x="1848720" y="4239880"/>
              <a:ext cx="189000" cy="172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362525E-6C77-44A6-8636-0BA4998C40E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831080" y="4221880"/>
                <a:ext cx="224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9DECB8A-4CB8-48BA-BE39-EABA4471B6EF}"/>
                  </a:ext>
                </a:extLst>
              </p14:cNvPr>
              <p14:cNvContentPartPr/>
              <p14:nvPr/>
            </p14:nvContentPartPr>
            <p14:xfrm>
              <a:off x="1394760" y="4032880"/>
              <a:ext cx="303120" cy="318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9DECB8A-4CB8-48BA-BE39-EABA4471B6E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376760" y="4015260"/>
                <a:ext cx="338760" cy="35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CCD0FF2-EEDB-4784-8524-CADC484CE17C}"/>
                  </a:ext>
                </a:extLst>
              </p14:cNvPr>
              <p14:cNvContentPartPr/>
              <p14:nvPr/>
            </p14:nvContentPartPr>
            <p14:xfrm>
              <a:off x="2144640" y="4084000"/>
              <a:ext cx="749520" cy="2415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CCD0FF2-EEDB-4784-8524-CADC484CE17C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127000" y="4066000"/>
                <a:ext cx="78516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360E8BE-05AB-4AE9-AE2C-1A0B52EEE54F}"/>
                  </a:ext>
                </a:extLst>
              </p14:cNvPr>
              <p14:cNvContentPartPr/>
              <p14:nvPr/>
            </p14:nvContentPartPr>
            <p14:xfrm>
              <a:off x="3220320" y="4073920"/>
              <a:ext cx="294480" cy="277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360E8BE-05AB-4AE9-AE2C-1A0B52EEE54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202658" y="4056280"/>
                <a:ext cx="330164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A08CB9D-217B-445D-93E7-D3DDD8C7F2DA}"/>
                  </a:ext>
                </a:extLst>
              </p14:cNvPr>
              <p14:cNvContentPartPr/>
              <p14:nvPr/>
            </p14:nvContentPartPr>
            <p14:xfrm>
              <a:off x="3860760" y="4148440"/>
              <a:ext cx="834840" cy="3114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A08CB9D-217B-445D-93E7-D3DDD8C7F2D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842768" y="4130440"/>
                <a:ext cx="870465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FE09E00-0C1F-4DBC-BA27-48391B1B3773}"/>
                  </a:ext>
                </a:extLst>
              </p14:cNvPr>
              <p14:cNvContentPartPr/>
              <p14:nvPr/>
            </p14:nvContentPartPr>
            <p14:xfrm>
              <a:off x="4873080" y="4113160"/>
              <a:ext cx="125640" cy="181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FE09E00-0C1F-4DBC-BA27-48391B1B377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855440" y="4095520"/>
                <a:ext cx="16128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34A3A62-47A0-40B3-8ADE-081BCBEACCFD}"/>
                  </a:ext>
                </a:extLst>
              </p14:cNvPr>
              <p14:cNvContentPartPr/>
              <p14:nvPr/>
            </p14:nvContentPartPr>
            <p14:xfrm>
              <a:off x="5169000" y="4002640"/>
              <a:ext cx="2880" cy="27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34A3A62-47A0-40B3-8ADE-081BCBEACCF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151000" y="3984640"/>
                <a:ext cx="3852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5CC2A2-D868-460E-AEC8-0EDACF562433}"/>
                  </a:ext>
                </a:extLst>
              </p14:cNvPr>
              <p14:cNvContentPartPr/>
              <p14:nvPr/>
            </p14:nvContentPartPr>
            <p14:xfrm>
              <a:off x="5103480" y="4094440"/>
              <a:ext cx="710640" cy="216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5CC2A2-D868-460E-AEC8-0EDACF56243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85480" y="4076410"/>
                <a:ext cx="746280" cy="252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2C1AFA1-C2CB-4165-AB7D-5DCDC62D48A1}"/>
                  </a:ext>
                </a:extLst>
              </p14:cNvPr>
              <p14:cNvContentPartPr/>
              <p14:nvPr/>
            </p14:nvContentPartPr>
            <p14:xfrm>
              <a:off x="5983680" y="4163200"/>
              <a:ext cx="190440" cy="140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2C1AFA1-C2CB-4165-AB7D-5DCDC62D48A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966040" y="4145560"/>
                <a:ext cx="22608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FDF150-EB90-4EBD-9C6C-2CD654CD9692}"/>
                  </a:ext>
                </a:extLst>
              </p14:cNvPr>
              <p14:cNvContentPartPr/>
              <p14:nvPr/>
            </p14:nvContentPartPr>
            <p14:xfrm>
              <a:off x="6014280" y="4246360"/>
              <a:ext cx="171360" cy="115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FDF150-EB90-4EBD-9C6C-2CD654CD9692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996640" y="4228720"/>
                <a:ext cx="2070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48AE7D5-51EB-4F36-826E-8E74F50361F8}"/>
                  </a:ext>
                </a:extLst>
              </p14:cNvPr>
              <p14:cNvContentPartPr/>
              <p14:nvPr/>
            </p14:nvContentPartPr>
            <p14:xfrm>
              <a:off x="6328200" y="4025680"/>
              <a:ext cx="989640" cy="273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48AE7D5-51EB-4F36-826E-8E74F50361F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310554" y="4007680"/>
                <a:ext cx="1025293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08A3761-C2A2-4C39-A55B-C53C2A7DDDDC}"/>
                  </a:ext>
                </a:extLst>
              </p14:cNvPr>
              <p14:cNvContentPartPr/>
              <p14:nvPr/>
            </p14:nvContentPartPr>
            <p14:xfrm>
              <a:off x="7660200" y="4012720"/>
              <a:ext cx="375840" cy="279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08A3761-C2A2-4C39-A55B-C53C2A7DDDDC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642560" y="3995080"/>
                <a:ext cx="41148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C556880-9781-4CDF-85ED-28F2E0706B01}"/>
                  </a:ext>
                </a:extLst>
              </p14:cNvPr>
              <p14:cNvContentPartPr/>
              <p14:nvPr/>
            </p14:nvContentPartPr>
            <p14:xfrm>
              <a:off x="416280" y="4703560"/>
              <a:ext cx="143640" cy="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C556880-9781-4CDF-85ED-28F2E0706B01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98280" y="468592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4FF1DF9-7379-47D0-A40C-D3128BCF3024}"/>
                  </a:ext>
                </a:extLst>
              </p14:cNvPr>
              <p14:cNvContentPartPr/>
              <p14:nvPr/>
            </p14:nvContentPartPr>
            <p14:xfrm>
              <a:off x="682320" y="4621840"/>
              <a:ext cx="181800" cy="344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4FF1DF9-7379-47D0-A40C-D3128BCF3024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64320" y="4604200"/>
                <a:ext cx="21744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507D5C5-1D9A-43BC-961F-903626C15C28}"/>
                  </a:ext>
                </a:extLst>
              </p14:cNvPr>
              <p14:cNvContentPartPr/>
              <p14:nvPr/>
            </p14:nvContentPartPr>
            <p14:xfrm>
              <a:off x="1044840" y="4602040"/>
              <a:ext cx="84240" cy="1857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507D5C5-1D9A-43BC-961F-903626C15C28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027200" y="4584040"/>
                <a:ext cx="11988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75C6140-0D6D-4FEC-9F4A-C7499AB7FDB7}"/>
                  </a:ext>
                </a:extLst>
              </p14:cNvPr>
              <p14:cNvContentPartPr/>
              <p14:nvPr/>
            </p14:nvContentPartPr>
            <p14:xfrm>
              <a:off x="1279560" y="4480360"/>
              <a:ext cx="360" cy="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75C6140-0D6D-4FEC-9F4A-C7499AB7FDB7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261920" y="4462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F9984B1-72E0-4E99-B03C-329D334FF2BF}"/>
                  </a:ext>
                </a:extLst>
              </p14:cNvPr>
              <p14:cNvContentPartPr/>
              <p14:nvPr/>
            </p14:nvContentPartPr>
            <p14:xfrm>
              <a:off x="2072280" y="4621840"/>
              <a:ext cx="167760" cy="82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F9984B1-72E0-4E99-B03C-329D334FF2BF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2054640" y="4603840"/>
                <a:ext cx="2034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32139A2-661C-48C1-A16E-E343B5561EF3}"/>
                  </a:ext>
                </a:extLst>
              </p14:cNvPr>
              <p14:cNvContentPartPr/>
              <p14:nvPr/>
            </p14:nvContentPartPr>
            <p14:xfrm>
              <a:off x="2102520" y="4684120"/>
              <a:ext cx="174960" cy="12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32139A2-661C-48C1-A16E-E343B5561EF3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084880" y="4666480"/>
                <a:ext cx="2106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2FBBDDE-EE1D-47B4-8AF8-BC9358C0D091}"/>
                  </a:ext>
                </a:extLst>
              </p14:cNvPr>
              <p14:cNvContentPartPr/>
              <p14:nvPr/>
            </p14:nvContentPartPr>
            <p14:xfrm>
              <a:off x="1298280" y="4539400"/>
              <a:ext cx="630720" cy="226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2FBBDDE-EE1D-47B4-8AF8-BC9358C0D091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280640" y="4521429"/>
                <a:ext cx="666360" cy="262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E0BAD10-6C98-4C40-AF93-8C510F8B51D5}"/>
                  </a:ext>
                </a:extLst>
              </p14:cNvPr>
              <p14:cNvContentPartPr/>
              <p14:nvPr/>
            </p14:nvContentPartPr>
            <p14:xfrm>
              <a:off x="2366760" y="4518880"/>
              <a:ext cx="264240" cy="234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E0BAD10-6C98-4C40-AF93-8C510F8B51D5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2349120" y="4501240"/>
                <a:ext cx="29988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9B0E6AF-B9A5-4C99-A597-E9A294F27EBE}"/>
                  </a:ext>
                </a:extLst>
              </p14:cNvPr>
              <p14:cNvContentPartPr/>
              <p14:nvPr/>
            </p14:nvContentPartPr>
            <p14:xfrm>
              <a:off x="2846640" y="4429600"/>
              <a:ext cx="28440" cy="478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9B0E6AF-B9A5-4C99-A597-E9A294F27EBE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2829000" y="4411600"/>
                <a:ext cx="6408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A907377-57DE-409B-976D-2D1D3A530029}"/>
                  </a:ext>
                </a:extLst>
              </p14:cNvPr>
              <p14:cNvContentPartPr/>
              <p14:nvPr/>
            </p14:nvContentPartPr>
            <p14:xfrm>
              <a:off x="3002160" y="4419160"/>
              <a:ext cx="25560" cy="432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A907377-57DE-409B-976D-2D1D3A530029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2984160" y="4401520"/>
                <a:ext cx="6120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4F99C14-6B08-47DE-B682-0EFCFB65B82E}"/>
                  </a:ext>
                </a:extLst>
              </p14:cNvPr>
              <p14:cNvContentPartPr/>
              <p14:nvPr/>
            </p14:nvContentPartPr>
            <p14:xfrm>
              <a:off x="2771040" y="4543720"/>
              <a:ext cx="246960" cy="242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4F99C14-6B08-47DE-B682-0EFCFB65B82E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753040" y="4525720"/>
                <a:ext cx="28260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D64ABAE5-713C-4895-B143-79B6959E9BDA}"/>
                  </a:ext>
                </a:extLst>
              </p14:cNvPr>
              <p14:cNvContentPartPr/>
              <p14:nvPr/>
            </p14:nvContentPartPr>
            <p14:xfrm>
              <a:off x="8594760" y="6542880"/>
              <a:ext cx="12600" cy="1224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D64ABAE5-713C-4895-B143-79B6959E9BD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8577120" y="6524880"/>
                <a:ext cx="482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F07F56F0-FF1C-40C0-B4D9-38541F34004E}"/>
                  </a:ext>
                </a:extLst>
              </p14:cNvPr>
              <p14:cNvContentPartPr/>
              <p14:nvPr/>
            </p14:nvContentPartPr>
            <p14:xfrm>
              <a:off x="4490400" y="4642720"/>
              <a:ext cx="360" cy="187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F07F56F0-FF1C-40C0-B4D9-38541F34004E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472400" y="4624720"/>
                <a:ext cx="360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F8C8C4D-ABE6-48B1-85A9-818C0012F3D4}"/>
                  </a:ext>
                </a:extLst>
              </p14:cNvPr>
              <p14:cNvContentPartPr/>
              <p14:nvPr/>
            </p14:nvContentPartPr>
            <p14:xfrm>
              <a:off x="4510560" y="4774840"/>
              <a:ext cx="4320" cy="126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F8C8C4D-ABE6-48B1-85A9-818C0012F3D4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492920" y="4756840"/>
                <a:ext cx="399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87A8D06F-C66B-4F46-9DDE-466E8DD83964}"/>
                  </a:ext>
                </a:extLst>
              </p14:cNvPr>
              <p14:cNvContentPartPr/>
              <p14:nvPr/>
            </p14:nvContentPartPr>
            <p14:xfrm>
              <a:off x="3474120" y="4530760"/>
              <a:ext cx="873360" cy="3560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87A8D06F-C66B-4F46-9DDE-466E8DD83964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3456480" y="4513120"/>
                <a:ext cx="90900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E9B25011-50A8-45E7-8A40-26479F37F668}"/>
                  </a:ext>
                </a:extLst>
              </p14:cNvPr>
              <p14:cNvContentPartPr/>
              <p14:nvPr/>
            </p14:nvContentPartPr>
            <p14:xfrm>
              <a:off x="5130480" y="4500520"/>
              <a:ext cx="360" cy="3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E9B25011-50A8-45E7-8A40-26479F37F668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5112480" y="4482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5886D182-4FA3-4072-A01C-D48519DD607F}"/>
                  </a:ext>
                </a:extLst>
              </p14:cNvPr>
              <p14:cNvContentPartPr/>
              <p14:nvPr/>
            </p14:nvContentPartPr>
            <p14:xfrm>
              <a:off x="5841480" y="4653160"/>
              <a:ext cx="131760" cy="3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5886D182-4FA3-4072-A01C-D48519DD607F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5823840" y="4635160"/>
                <a:ext cx="167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2181CE14-EDF4-40A7-AC11-6E95F89A913A}"/>
                  </a:ext>
                </a:extLst>
              </p14:cNvPr>
              <p14:cNvContentPartPr/>
              <p14:nvPr/>
            </p14:nvContentPartPr>
            <p14:xfrm>
              <a:off x="5841480" y="4725880"/>
              <a:ext cx="153720" cy="190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2181CE14-EDF4-40A7-AC11-6E95F89A913A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823840" y="4707880"/>
                <a:ext cx="1893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A5F61874-6732-43AD-9E1E-F1B8738A2802}"/>
                  </a:ext>
                </a:extLst>
              </p14:cNvPr>
              <p14:cNvContentPartPr/>
              <p14:nvPr/>
            </p14:nvContentPartPr>
            <p14:xfrm>
              <a:off x="4861920" y="4562080"/>
              <a:ext cx="860040" cy="25380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A5F61874-6732-43AD-9E1E-F1B8738A2802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4843920" y="4544440"/>
                <a:ext cx="89568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1E2319A4-7FD6-44E3-9ED2-302AF7443492}"/>
                  </a:ext>
                </a:extLst>
              </p14:cNvPr>
              <p14:cNvContentPartPr/>
              <p14:nvPr/>
            </p14:nvContentPartPr>
            <p14:xfrm>
              <a:off x="6552840" y="4703560"/>
              <a:ext cx="123840" cy="108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1E2319A4-7FD6-44E3-9ED2-302AF7443492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6534840" y="4685920"/>
                <a:ext cx="159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5F9DC822-58EA-461F-9654-C248E08433FF}"/>
                  </a:ext>
                </a:extLst>
              </p14:cNvPr>
              <p14:cNvContentPartPr/>
              <p14:nvPr/>
            </p14:nvContentPartPr>
            <p14:xfrm>
              <a:off x="6166920" y="4614640"/>
              <a:ext cx="246960" cy="25200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5F9DC822-58EA-461F-9654-C248E08433FF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148920" y="4596640"/>
                <a:ext cx="28260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C32DAEE1-0E98-4B51-BBDC-000C74FBD7FB}"/>
                  </a:ext>
                </a:extLst>
              </p14:cNvPr>
              <p14:cNvContentPartPr/>
              <p14:nvPr/>
            </p14:nvContentPartPr>
            <p14:xfrm>
              <a:off x="6778920" y="4379560"/>
              <a:ext cx="614520" cy="70560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C32DAEE1-0E98-4B51-BBDC-000C74FBD7FB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6761270" y="4361560"/>
                <a:ext cx="650181" cy="74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DEFC48DC-FDB5-401D-A95F-B6DDDDA5AEBD}"/>
                  </a:ext>
                </a:extLst>
              </p14:cNvPr>
              <p14:cNvContentPartPr/>
              <p14:nvPr/>
            </p14:nvContentPartPr>
            <p14:xfrm>
              <a:off x="8798160" y="4754320"/>
              <a:ext cx="158040" cy="3420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DEFC48DC-FDB5-401D-A95F-B6DDDDA5AEBD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8780201" y="4736680"/>
                <a:ext cx="193599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907E0C58-C68F-4EBB-9404-A49D240CCFA7}"/>
                  </a:ext>
                </a:extLst>
              </p14:cNvPr>
              <p14:cNvContentPartPr/>
              <p14:nvPr/>
            </p14:nvContentPartPr>
            <p14:xfrm>
              <a:off x="7579200" y="4419520"/>
              <a:ext cx="1135440" cy="7779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907E0C58-C68F-4EBB-9404-A49D240CCFA7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7561200" y="4401512"/>
                <a:ext cx="1171080" cy="8136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AE4FF9F-B695-465A-A7E2-3DBA7384B619}"/>
                  </a:ext>
                </a:extLst>
              </p14:cNvPr>
              <p14:cNvContentPartPr/>
              <p14:nvPr/>
            </p14:nvContentPartPr>
            <p14:xfrm>
              <a:off x="3582480" y="4998400"/>
              <a:ext cx="1471320" cy="4867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AE4FF9F-B695-465A-A7E2-3DBA7384B619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3564476" y="4980400"/>
                <a:ext cx="1506969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2C13938-502F-4A97-A6C2-7A1101522774}"/>
                  </a:ext>
                </a:extLst>
              </p14:cNvPr>
              <p14:cNvContentPartPr/>
              <p14:nvPr/>
            </p14:nvContentPartPr>
            <p14:xfrm>
              <a:off x="2225640" y="4994440"/>
              <a:ext cx="1083240" cy="3193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2C13938-502F-4A97-A6C2-7A1101522774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2207994" y="4976460"/>
                <a:ext cx="1118892" cy="35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A564DA4-CDA3-4F06-ABC2-BBA4E3769D92}"/>
                  </a:ext>
                </a:extLst>
              </p14:cNvPr>
              <p14:cNvContentPartPr/>
              <p14:nvPr/>
            </p14:nvContentPartPr>
            <p14:xfrm>
              <a:off x="497640" y="4925680"/>
              <a:ext cx="1441080" cy="521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A564DA4-CDA3-4F06-ABC2-BBA4E3769D92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479644" y="4907680"/>
                <a:ext cx="1476711" cy="55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E5C988DE-0166-453E-B595-3235D7D2E25A}"/>
                  </a:ext>
                </a:extLst>
              </p14:cNvPr>
              <p14:cNvContentPartPr/>
              <p14:nvPr/>
            </p14:nvContentPartPr>
            <p14:xfrm>
              <a:off x="5528640" y="5039080"/>
              <a:ext cx="1740960" cy="3470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E5C988DE-0166-453E-B595-3235D7D2E25A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5510640" y="5021080"/>
                <a:ext cx="17766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DEC1EC3-CA35-45C5-AC8F-7E918AEE430B}"/>
                  </a:ext>
                </a:extLst>
              </p14:cNvPr>
              <p14:cNvContentPartPr/>
              <p14:nvPr/>
            </p14:nvContentPartPr>
            <p14:xfrm>
              <a:off x="415920" y="5585200"/>
              <a:ext cx="671040" cy="4017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DEC1EC3-CA35-45C5-AC8F-7E918AEE430B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397930" y="5567560"/>
                <a:ext cx="706661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109A3E6B-EA1A-495B-B8FD-473A4F663CA6}"/>
                  </a:ext>
                </a:extLst>
              </p14:cNvPr>
              <p14:cNvContentPartPr/>
              <p14:nvPr/>
            </p14:nvContentPartPr>
            <p14:xfrm>
              <a:off x="1743240" y="5658280"/>
              <a:ext cx="14400" cy="111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109A3E6B-EA1A-495B-B8FD-473A4F663CA6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1725600" y="5640280"/>
                <a:ext cx="50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C6F54B15-3A31-4DBA-8087-98EF64817CD8}"/>
                  </a:ext>
                </a:extLst>
              </p14:cNvPr>
              <p14:cNvContentPartPr/>
              <p14:nvPr/>
            </p14:nvContentPartPr>
            <p14:xfrm>
              <a:off x="1848720" y="5669080"/>
              <a:ext cx="12240" cy="230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C6F54B15-3A31-4DBA-8087-98EF64817CD8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1831080" y="5651440"/>
                <a:ext cx="47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C8849339-121E-4F46-87B3-1835987BD4D1}"/>
                  </a:ext>
                </a:extLst>
              </p14:cNvPr>
              <p14:cNvContentPartPr/>
              <p14:nvPr/>
            </p14:nvContentPartPr>
            <p14:xfrm>
              <a:off x="2082360" y="5824600"/>
              <a:ext cx="172080" cy="273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C8849339-121E-4F46-87B3-1835987BD4D1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2064360" y="5806960"/>
                <a:ext cx="20772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14F2327-BAD5-48C6-B0DA-F99B8C1F9201}"/>
                  </a:ext>
                </a:extLst>
              </p14:cNvPr>
              <p14:cNvContentPartPr/>
              <p14:nvPr/>
            </p14:nvContentPartPr>
            <p14:xfrm>
              <a:off x="2123040" y="5925040"/>
              <a:ext cx="99360" cy="82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14F2327-BAD5-48C6-B0DA-F99B8C1F9201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2105040" y="5907400"/>
                <a:ext cx="135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42AACB18-4A7E-4E9C-8ACA-7A9015AF418C}"/>
                  </a:ext>
                </a:extLst>
              </p14:cNvPr>
              <p14:cNvContentPartPr/>
              <p14:nvPr/>
            </p14:nvContentPartPr>
            <p14:xfrm>
              <a:off x="1665840" y="5841520"/>
              <a:ext cx="250560" cy="2959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42AACB18-4A7E-4E9C-8ACA-7A9015AF418C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1648200" y="5823520"/>
                <a:ext cx="28620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F45AAB55-98DE-487C-8E32-05E75A9513DC}"/>
                  </a:ext>
                </a:extLst>
              </p14:cNvPr>
              <p14:cNvContentPartPr/>
              <p14:nvPr/>
            </p14:nvContentPartPr>
            <p14:xfrm>
              <a:off x="2387280" y="5600680"/>
              <a:ext cx="1279440" cy="415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F45AAB55-98DE-487C-8E32-05E75A9513DC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2369280" y="5582664"/>
                <a:ext cx="1315080" cy="45147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95731940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2D7C6BB-A47E-4E28-8C1D-D3A6DD2BB4DE}"/>
                  </a:ext>
                </a:extLst>
              </p14:cNvPr>
              <p14:cNvContentPartPr/>
              <p14:nvPr/>
            </p14:nvContentPartPr>
            <p14:xfrm>
              <a:off x="589080" y="172600"/>
              <a:ext cx="2174400" cy="457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2D7C6BB-A47E-4E28-8C1D-D3A6DD2BB4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71080" y="154600"/>
                <a:ext cx="221004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9770401-28B9-4707-A26E-077932CCCCDE}"/>
                  </a:ext>
                </a:extLst>
              </p14:cNvPr>
              <p14:cNvContentPartPr/>
              <p14:nvPr/>
            </p14:nvContentPartPr>
            <p14:xfrm>
              <a:off x="3250920" y="256120"/>
              <a:ext cx="1107000" cy="462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9770401-28B9-4707-A26E-077932CCCCD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32926" y="238120"/>
                <a:ext cx="1142628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539058-73B6-4910-A233-00F4B2045D77}"/>
                  </a:ext>
                </a:extLst>
              </p14:cNvPr>
              <p14:cNvContentPartPr/>
              <p14:nvPr/>
            </p14:nvContentPartPr>
            <p14:xfrm>
              <a:off x="4433880" y="466360"/>
              <a:ext cx="270360" cy="334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539058-73B6-4910-A233-00F4B2045D7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5880" y="448360"/>
                <a:ext cx="30600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FBCE56B-FAA3-4BD0-A129-2E44ABE4263D}"/>
                  </a:ext>
                </a:extLst>
              </p14:cNvPr>
              <p14:cNvContentPartPr/>
              <p14:nvPr/>
            </p14:nvContentPartPr>
            <p14:xfrm>
              <a:off x="4786320" y="253600"/>
              <a:ext cx="59760" cy="37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FBCE56B-FAA3-4BD0-A129-2E44ABE4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68680" y="235600"/>
                <a:ext cx="9540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403A835-4784-4067-A262-D20E8056173A}"/>
                  </a:ext>
                </a:extLst>
              </p14:cNvPr>
              <p14:cNvContentPartPr/>
              <p14:nvPr/>
            </p14:nvContentPartPr>
            <p14:xfrm>
              <a:off x="4886760" y="455560"/>
              <a:ext cx="194400" cy="227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403A835-4784-4067-A262-D20E8056173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68760" y="437920"/>
                <a:ext cx="23004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C6299FF-1AC2-4CD2-BBD3-BC9EED5A7119}"/>
                  </a:ext>
                </a:extLst>
              </p14:cNvPr>
              <p14:cNvContentPartPr/>
              <p14:nvPr/>
            </p14:nvContentPartPr>
            <p14:xfrm>
              <a:off x="5384280" y="452320"/>
              <a:ext cx="387360" cy="408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C6299FF-1AC2-4CD2-BBD3-BC9EED5A71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66640" y="434680"/>
                <a:ext cx="423000" cy="44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56EFF00-FCCA-451B-B199-C15B0805B2D8}"/>
                  </a:ext>
                </a:extLst>
              </p14:cNvPr>
              <p14:cNvContentPartPr/>
              <p14:nvPr/>
            </p14:nvContentPartPr>
            <p14:xfrm>
              <a:off x="5800800" y="477520"/>
              <a:ext cx="185400" cy="173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56EFF00-FCCA-451B-B199-C15B0805B2D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83160" y="459880"/>
                <a:ext cx="22104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DF70D67-18F3-4BF5-A53C-441493C5DA50}"/>
                  </a:ext>
                </a:extLst>
              </p14:cNvPr>
              <p14:cNvContentPartPr/>
              <p14:nvPr/>
            </p14:nvContentPartPr>
            <p14:xfrm>
              <a:off x="5983680" y="539080"/>
              <a:ext cx="298080" cy="121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DF70D67-18F3-4BF5-A53C-441493C5DA5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6040" y="521440"/>
                <a:ext cx="3337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108376C-82D7-4CC7-8133-C1FC074D8F14}"/>
                  </a:ext>
                </a:extLst>
              </p14:cNvPr>
              <p14:cNvContentPartPr/>
              <p14:nvPr/>
            </p14:nvContentPartPr>
            <p14:xfrm>
              <a:off x="6299400" y="297520"/>
              <a:ext cx="234720" cy="379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108376C-82D7-4CC7-8133-C1FC074D8F1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81760" y="279520"/>
                <a:ext cx="270360" cy="4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71FCB00-E8C7-48B3-9B98-9E38EEB55D8D}"/>
                  </a:ext>
                </a:extLst>
              </p14:cNvPr>
              <p14:cNvContentPartPr/>
              <p14:nvPr/>
            </p14:nvContentPartPr>
            <p14:xfrm>
              <a:off x="6552840" y="480400"/>
              <a:ext cx="173160" cy="138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71FCB00-E8C7-48B3-9B98-9E38EEB55D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34840" y="462400"/>
                <a:ext cx="2088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863A78B-083A-4203-9A10-430B723468BC}"/>
                  </a:ext>
                </a:extLst>
              </p14:cNvPr>
              <p14:cNvContentPartPr/>
              <p14:nvPr/>
            </p14:nvContentPartPr>
            <p14:xfrm>
              <a:off x="6826440" y="264040"/>
              <a:ext cx="27720" cy="314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863A78B-083A-4203-9A10-430B723468B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08440" y="246040"/>
                <a:ext cx="6336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2A9F7BC-4101-4889-AC1B-90469ABC7D79}"/>
                  </a:ext>
                </a:extLst>
              </p14:cNvPr>
              <p14:cNvContentPartPr/>
              <p14:nvPr/>
            </p14:nvContentPartPr>
            <p14:xfrm>
              <a:off x="6927600" y="446560"/>
              <a:ext cx="191160" cy="170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2A9F7BC-4101-4889-AC1B-90469ABC7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909960" y="428920"/>
                <a:ext cx="22680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7D0341C-0718-4966-9876-DCA7F11B45F5}"/>
                  </a:ext>
                </a:extLst>
              </p14:cNvPr>
              <p14:cNvContentPartPr/>
              <p14:nvPr/>
            </p14:nvContentPartPr>
            <p14:xfrm>
              <a:off x="7265640" y="461680"/>
              <a:ext cx="313560" cy="142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7D0341C-0718-4966-9876-DCA7F11B45F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48000" y="444040"/>
                <a:ext cx="3492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49CB741-D027-47BA-B08B-BB582DA9049D}"/>
                  </a:ext>
                </a:extLst>
              </p14:cNvPr>
              <p14:cNvContentPartPr/>
              <p14:nvPr/>
            </p14:nvContentPartPr>
            <p14:xfrm>
              <a:off x="914160" y="3372640"/>
              <a:ext cx="12960" cy="39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49CB741-D027-47BA-B08B-BB582DA9049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96160" y="3355000"/>
                <a:ext cx="4860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1AA8480-1A30-40C5-B991-39126AEF6587}"/>
                  </a:ext>
                </a:extLst>
              </p14:cNvPr>
              <p14:cNvContentPartPr/>
              <p14:nvPr/>
            </p14:nvContentPartPr>
            <p14:xfrm>
              <a:off x="915960" y="3494320"/>
              <a:ext cx="37440" cy="4078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1AA8480-1A30-40C5-B991-39126AEF658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97960" y="3476680"/>
                <a:ext cx="7308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51DA216-06C8-46D6-B8A3-094BDB982BA0}"/>
                  </a:ext>
                </a:extLst>
              </p14:cNvPr>
              <p14:cNvContentPartPr/>
              <p14:nvPr/>
            </p14:nvContentPartPr>
            <p14:xfrm>
              <a:off x="2001360" y="3439240"/>
              <a:ext cx="366840" cy="185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51DA216-06C8-46D6-B8A3-094BDB982BA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83360" y="3421240"/>
                <a:ext cx="40248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0188F50-F4D4-4446-AEF1-399C70052158}"/>
                  </a:ext>
                </a:extLst>
              </p14:cNvPr>
              <p14:cNvContentPartPr/>
              <p14:nvPr/>
            </p14:nvContentPartPr>
            <p14:xfrm>
              <a:off x="416280" y="1066480"/>
              <a:ext cx="2012760" cy="2235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0188F50-F4D4-4446-AEF1-399C7005215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8280" y="1048480"/>
                <a:ext cx="2048400" cy="22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3872C2C-E048-4D56-A590-215BAB26C70D}"/>
                  </a:ext>
                </a:extLst>
              </p14:cNvPr>
              <p14:cNvContentPartPr/>
              <p14:nvPr/>
            </p14:nvContentPartPr>
            <p14:xfrm>
              <a:off x="1015680" y="772000"/>
              <a:ext cx="1792800" cy="1809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3872C2C-E048-4D56-A590-215BAB26C70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97680" y="754000"/>
                <a:ext cx="1828440" cy="18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2655CE4-7684-4691-A122-3BF494E9336B}"/>
                  </a:ext>
                </a:extLst>
              </p14:cNvPr>
              <p14:cNvContentPartPr/>
              <p14:nvPr/>
            </p14:nvContentPartPr>
            <p14:xfrm>
              <a:off x="4429200" y="3126760"/>
              <a:ext cx="326160" cy="146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2655CE4-7684-4691-A122-3BF494E9336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11560" y="3108760"/>
                <a:ext cx="3618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3AD2B11-71BD-4407-BFE5-A437D0B25B67}"/>
                  </a:ext>
                </a:extLst>
              </p14:cNvPr>
              <p14:cNvContentPartPr/>
              <p14:nvPr/>
            </p14:nvContentPartPr>
            <p14:xfrm>
              <a:off x="3453960" y="968920"/>
              <a:ext cx="1450080" cy="1959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3AD2B11-71BD-4407-BFE5-A437D0B25B6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35960" y="951280"/>
                <a:ext cx="148572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661EB89-69C9-482D-8638-4ECC0637AFBE}"/>
                  </a:ext>
                </a:extLst>
              </p14:cNvPr>
              <p14:cNvContentPartPr/>
              <p14:nvPr/>
            </p14:nvContentPartPr>
            <p14:xfrm>
              <a:off x="4642680" y="1827160"/>
              <a:ext cx="898920" cy="1068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661EB89-69C9-482D-8638-4ECC0637AFB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25040" y="1809520"/>
                <a:ext cx="934560" cy="11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8817B47-629D-48BB-879C-76982F45597B}"/>
                  </a:ext>
                </a:extLst>
              </p14:cNvPr>
              <p14:cNvContentPartPr/>
              <p14:nvPr/>
            </p14:nvContentPartPr>
            <p14:xfrm>
              <a:off x="5160720" y="2743000"/>
              <a:ext cx="957240" cy="763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8817B47-629D-48BB-879C-76982F45597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143080" y="2725360"/>
                <a:ext cx="992880" cy="79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7DF6539-A48C-430A-A6AA-9D999D98510C}"/>
                  </a:ext>
                </a:extLst>
              </p14:cNvPr>
              <p14:cNvContentPartPr/>
              <p14:nvPr/>
            </p14:nvContentPartPr>
            <p14:xfrm>
              <a:off x="4571760" y="3382720"/>
              <a:ext cx="367920" cy="472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7DF6539-A48C-430A-A6AA-9D999D98510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53760" y="3365080"/>
                <a:ext cx="403560" cy="50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5337046-3D21-45C8-9532-59245FA6EE0C}"/>
                  </a:ext>
                </a:extLst>
              </p14:cNvPr>
              <p14:cNvContentPartPr/>
              <p14:nvPr/>
            </p14:nvContentPartPr>
            <p14:xfrm>
              <a:off x="4368720" y="2937400"/>
              <a:ext cx="241200" cy="59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5337046-3D21-45C8-9532-59245FA6EE0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350720" y="2919400"/>
                <a:ext cx="27684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99E3716-EABA-41FA-AD65-10F71BE52AF4}"/>
                  </a:ext>
                </a:extLst>
              </p14:cNvPr>
              <p14:cNvContentPartPr/>
              <p14:nvPr/>
            </p14:nvContentPartPr>
            <p14:xfrm>
              <a:off x="5211840" y="2336200"/>
              <a:ext cx="230760" cy="90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99E3716-EABA-41FA-AD65-10F71BE52AF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94200" y="2318200"/>
                <a:ext cx="2664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BF720BA-AB70-4C21-A3E3-7BE43AB866DE}"/>
                  </a:ext>
                </a:extLst>
              </p14:cNvPr>
              <p14:cNvContentPartPr/>
              <p14:nvPr/>
            </p14:nvContentPartPr>
            <p14:xfrm>
              <a:off x="5079720" y="1551760"/>
              <a:ext cx="283680" cy="86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BF720BA-AB70-4C21-A3E3-7BE43AB866D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062080" y="1534120"/>
                <a:ext cx="31932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E1722A0-CBF8-4B16-84C6-A227D43DBA2A}"/>
                  </a:ext>
                </a:extLst>
              </p14:cNvPr>
              <p14:cNvContentPartPr/>
              <p14:nvPr/>
            </p14:nvContentPartPr>
            <p14:xfrm>
              <a:off x="5780640" y="994480"/>
              <a:ext cx="336960" cy="238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E1722A0-CBF8-4B16-84C6-A227D43DBA2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62640" y="976480"/>
                <a:ext cx="3726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40A44E-B563-47C4-A886-029FDC3C5CF5}"/>
                  </a:ext>
                </a:extLst>
              </p14:cNvPr>
              <p14:cNvContentPartPr/>
              <p14:nvPr/>
            </p14:nvContentPartPr>
            <p14:xfrm>
              <a:off x="5831760" y="816280"/>
              <a:ext cx="233640" cy="77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40A44E-B563-47C4-A886-029FDC3C5CF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13760" y="798640"/>
                <a:ext cx="26928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347B120-F702-4A47-B4CF-04818F4BA67B}"/>
                  </a:ext>
                </a:extLst>
              </p14:cNvPr>
              <p14:cNvContentPartPr/>
              <p14:nvPr/>
            </p14:nvContentPartPr>
            <p14:xfrm>
              <a:off x="6390480" y="1005280"/>
              <a:ext cx="17424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347B120-F702-4A47-B4CF-04818F4BA67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72480" y="987640"/>
                <a:ext cx="209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64DFEA4-CD4C-4F6F-8C31-C4A668D4E457}"/>
                  </a:ext>
                </a:extLst>
              </p14:cNvPr>
              <p14:cNvContentPartPr/>
              <p14:nvPr/>
            </p14:nvContentPartPr>
            <p14:xfrm>
              <a:off x="6420720" y="1076560"/>
              <a:ext cx="175320" cy="21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64DFEA4-CD4C-4F6F-8C31-C4A668D4E45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402720" y="1058560"/>
                <a:ext cx="2109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8DE5D97-01F0-4797-B611-59B1CD49DE39}"/>
                  </a:ext>
                </a:extLst>
              </p14:cNvPr>
              <p14:cNvContentPartPr/>
              <p14:nvPr/>
            </p14:nvContentPartPr>
            <p14:xfrm>
              <a:off x="6735720" y="738880"/>
              <a:ext cx="249840" cy="43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8DE5D97-01F0-4797-B611-59B1CD49DE3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17720" y="720880"/>
                <a:ext cx="28548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AF134AF-8F49-4AA0-B755-FD408FB49AB1}"/>
                  </a:ext>
                </a:extLst>
              </p14:cNvPr>
              <p14:cNvContentPartPr/>
              <p14:nvPr/>
            </p14:nvContentPartPr>
            <p14:xfrm>
              <a:off x="7680720" y="641320"/>
              <a:ext cx="226440" cy="70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AF134AF-8F49-4AA0-B755-FD408FB49AB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662720" y="623320"/>
                <a:ext cx="26208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070E74D-035D-4EFD-B83C-7B3BA3319245}"/>
                  </a:ext>
                </a:extLst>
              </p14:cNvPr>
              <p14:cNvContentPartPr/>
              <p14:nvPr/>
            </p14:nvContentPartPr>
            <p14:xfrm>
              <a:off x="7578840" y="782440"/>
              <a:ext cx="498960" cy="288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070E74D-035D-4EFD-B83C-7B3BA331924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61187" y="764800"/>
                <a:ext cx="534626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2ACE6BA-48DB-4D44-979E-66E86A2731D6}"/>
                  </a:ext>
                </a:extLst>
              </p14:cNvPr>
              <p14:cNvContentPartPr/>
              <p14:nvPr/>
            </p14:nvContentPartPr>
            <p14:xfrm>
              <a:off x="7314600" y="853000"/>
              <a:ext cx="142560" cy="181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2ACE6BA-48DB-4D44-979E-66E86A2731D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96960" y="835000"/>
                <a:ext cx="17820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A18191E-BDC7-4B23-9D03-D333D9C84BBC}"/>
                  </a:ext>
                </a:extLst>
              </p14:cNvPr>
              <p14:cNvContentPartPr/>
              <p14:nvPr/>
            </p14:nvContentPartPr>
            <p14:xfrm>
              <a:off x="6727080" y="894760"/>
              <a:ext cx="425880" cy="190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A18191E-BDC7-4B23-9D03-D333D9C84BB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09440" y="877120"/>
                <a:ext cx="46152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87E337A-4EBC-43C8-9A22-D540DCAD28F8}"/>
                  </a:ext>
                </a:extLst>
              </p14:cNvPr>
              <p14:cNvContentPartPr/>
              <p14:nvPr/>
            </p14:nvContentPartPr>
            <p14:xfrm>
              <a:off x="6837240" y="1626280"/>
              <a:ext cx="164880" cy="9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87E337A-4EBC-43C8-9A22-D540DCAD28F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19600" y="1608280"/>
                <a:ext cx="2005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BFCAF48-18D4-43BC-8ED4-479375C63AF0}"/>
                  </a:ext>
                </a:extLst>
              </p14:cNvPr>
              <p14:cNvContentPartPr/>
              <p14:nvPr/>
            </p14:nvContentPartPr>
            <p14:xfrm>
              <a:off x="6847320" y="1716640"/>
              <a:ext cx="154080" cy="2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BFCAF48-18D4-43BC-8ED4-479375C63AF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829680" y="1698640"/>
                <a:ext cx="18972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3AB1897-3B9C-4EEA-B576-DD98E372CC18}"/>
                  </a:ext>
                </a:extLst>
              </p14:cNvPr>
              <p14:cNvContentPartPr/>
              <p14:nvPr/>
            </p14:nvContentPartPr>
            <p14:xfrm>
              <a:off x="6166200" y="1569400"/>
              <a:ext cx="529200" cy="217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3AB1897-3B9C-4EEA-B576-DD98E372CC1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148200" y="1551731"/>
                <a:ext cx="564840" cy="253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14E8B0B-0E19-49A8-9C43-BFECDFD62DC6}"/>
                  </a:ext>
                </a:extLst>
              </p14:cNvPr>
              <p14:cNvContentPartPr/>
              <p14:nvPr/>
            </p14:nvContentPartPr>
            <p14:xfrm>
              <a:off x="7162680" y="1496320"/>
              <a:ext cx="1168560" cy="228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14E8B0B-0E19-49A8-9C43-BFECDFD62DC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144680" y="1478320"/>
                <a:ext cx="12042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8F2ABF8-496B-4DBE-93DE-F657F6BE7F29}"/>
                  </a:ext>
                </a:extLst>
              </p14:cNvPr>
              <p14:cNvContentPartPr/>
              <p14:nvPr/>
            </p14:nvContentPartPr>
            <p14:xfrm>
              <a:off x="8484600" y="1492000"/>
              <a:ext cx="258120" cy="215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8F2ABF8-496B-4DBE-93DE-F657F6BE7F2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466600" y="1474360"/>
                <a:ext cx="29376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1F51B1C-5AD5-4DB8-A938-F4DA371D01F0}"/>
                  </a:ext>
                </a:extLst>
              </p14:cNvPr>
              <p14:cNvContentPartPr/>
              <p14:nvPr/>
            </p14:nvContentPartPr>
            <p14:xfrm>
              <a:off x="6827160" y="2133160"/>
              <a:ext cx="14292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1F51B1C-5AD5-4DB8-A938-F4DA371D01F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809160" y="2115520"/>
                <a:ext cx="178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9DF4834-08F7-4667-A937-D7C90C0D353E}"/>
                  </a:ext>
                </a:extLst>
              </p14:cNvPr>
              <p14:cNvContentPartPr/>
              <p14:nvPr/>
            </p14:nvContentPartPr>
            <p14:xfrm>
              <a:off x="6837240" y="2204080"/>
              <a:ext cx="14148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9DF4834-08F7-4667-A937-D7C90C0D353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819600" y="218644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E9D1F86-35AD-495F-8949-30D2BFA2BE1F}"/>
                  </a:ext>
                </a:extLst>
              </p14:cNvPr>
              <p14:cNvContentPartPr/>
              <p14:nvPr/>
            </p14:nvContentPartPr>
            <p14:xfrm>
              <a:off x="7182480" y="2051800"/>
              <a:ext cx="550080" cy="155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E9D1F86-35AD-495F-8949-30D2BFA2BE1F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164840" y="2034160"/>
                <a:ext cx="5857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40545F2-393D-4A63-B260-BF660BEC2B56}"/>
                  </a:ext>
                </a:extLst>
              </p14:cNvPr>
              <p14:cNvContentPartPr/>
              <p14:nvPr/>
            </p14:nvContentPartPr>
            <p14:xfrm>
              <a:off x="6195000" y="2044960"/>
              <a:ext cx="458640" cy="232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40545F2-393D-4A63-B260-BF660BEC2B56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177014" y="2027320"/>
                <a:ext cx="494252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2E637F7-91C0-425A-9B83-A42F4E84C4BA}"/>
                  </a:ext>
                </a:extLst>
              </p14:cNvPr>
              <p14:cNvContentPartPr/>
              <p14:nvPr/>
            </p14:nvContentPartPr>
            <p14:xfrm>
              <a:off x="7855680" y="2029120"/>
              <a:ext cx="160560" cy="201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2E637F7-91C0-425A-9B83-A42F4E84C4BA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837680" y="2011120"/>
                <a:ext cx="19620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2D69A58-E407-44E9-B2AF-967EF7413AAE}"/>
                  </a:ext>
                </a:extLst>
              </p14:cNvPr>
              <p14:cNvContentPartPr/>
              <p14:nvPr/>
            </p14:nvContentPartPr>
            <p14:xfrm>
              <a:off x="8148000" y="1909600"/>
              <a:ext cx="36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2D69A58-E407-44E9-B2AF-967EF7413AAE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8130000" y="1891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2383727-BB5F-4A51-AFF6-31AD01D4B9CC}"/>
                  </a:ext>
                </a:extLst>
              </p14:cNvPr>
              <p14:cNvContentPartPr/>
              <p14:nvPr/>
            </p14:nvContentPartPr>
            <p14:xfrm>
              <a:off x="8118840" y="1980880"/>
              <a:ext cx="621360" cy="228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2383727-BB5F-4A51-AFF6-31AD01D4B9CC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100850" y="1962880"/>
                <a:ext cx="656979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5568E06-C482-464E-9259-50D7969C405B}"/>
                  </a:ext>
                </a:extLst>
              </p14:cNvPr>
              <p14:cNvContentPartPr/>
              <p14:nvPr/>
            </p14:nvContentPartPr>
            <p14:xfrm>
              <a:off x="6333240" y="2742640"/>
              <a:ext cx="189360" cy="225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5568E06-C482-464E-9259-50D7969C405B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315600" y="2725000"/>
                <a:ext cx="22500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2B58107-CCE7-43C0-9A01-E82F43AAC8A3}"/>
                  </a:ext>
                </a:extLst>
              </p14:cNvPr>
              <p14:cNvContentPartPr/>
              <p14:nvPr/>
            </p14:nvContentPartPr>
            <p14:xfrm>
              <a:off x="6621240" y="2701600"/>
              <a:ext cx="307800" cy="278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2B58107-CCE7-43C0-9A01-E82F43AAC8A3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6603240" y="2683960"/>
                <a:ext cx="34344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642A5C8-F798-40F7-83BE-710C70779848}"/>
                  </a:ext>
                </a:extLst>
              </p14:cNvPr>
              <p14:cNvContentPartPr/>
              <p14:nvPr/>
            </p14:nvContentPartPr>
            <p14:xfrm>
              <a:off x="7142160" y="2824000"/>
              <a:ext cx="17172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642A5C8-F798-40F7-83BE-710C7077984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24520" y="2806360"/>
                <a:ext cx="207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0807128-2FEE-479D-92B3-5291D6EFB3DC}"/>
                  </a:ext>
                </a:extLst>
              </p14:cNvPr>
              <p14:cNvContentPartPr/>
              <p14:nvPr/>
            </p14:nvContentPartPr>
            <p14:xfrm>
              <a:off x="7152240" y="2906440"/>
              <a:ext cx="168120" cy="9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0807128-2FEE-479D-92B3-5291D6EFB3D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134240" y="2888440"/>
                <a:ext cx="2037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860F5C2-7215-4A1B-BE0A-4E5C756AEA00}"/>
                  </a:ext>
                </a:extLst>
              </p14:cNvPr>
              <p14:cNvContentPartPr/>
              <p14:nvPr/>
            </p14:nvContentPartPr>
            <p14:xfrm>
              <a:off x="7497840" y="2740120"/>
              <a:ext cx="477720" cy="206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860F5C2-7215-4A1B-BE0A-4E5C756AEA0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479840" y="2722120"/>
                <a:ext cx="51336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F509D08-6C4F-4840-8237-0CD3348B910A}"/>
                  </a:ext>
                </a:extLst>
              </p14:cNvPr>
              <p14:cNvContentPartPr/>
              <p14:nvPr/>
            </p14:nvContentPartPr>
            <p14:xfrm>
              <a:off x="8168160" y="2650840"/>
              <a:ext cx="325080" cy="287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F509D08-6C4F-4840-8237-0CD3348B910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150500" y="2633200"/>
                <a:ext cx="3607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2C6494C-6162-4EEE-B356-F0E0AA01D404}"/>
                  </a:ext>
                </a:extLst>
              </p14:cNvPr>
              <p14:cNvContentPartPr/>
              <p14:nvPr/>
            </p14:nvContentPartPr>
            <p14:xfrm>
              <a:off x="6166920" y="3544720"/>
              <a:ext cx="509760" cy="240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2C6494C-6162-4EEE-B356-F0E0AA01D40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48920" y="3526747"/>
                <a:ext cx="545400" cy="2764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855875B-6532-408F-8E12-666DE16269E6}"/>
                  </a:ext>
                </a:extLst>
              </p14:cNvPr>
              <p14:cNvContentPartPr/>
              <p14:nvPr/>
            </p14:nvContentPartPr>
            <p14:xfrm>
              <a:off x="6796560" y="3511960"/>
              <a:ext cx="1279440" cy="243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855875B-6532-408F-8E12-666DE16269E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778920" y="3494320"/>
                <a:ext cx="131508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E138568-0EB3-4048-8011-6F8978017119}"/>
                  </a:ext>
                </a:extLst>
              </p14:cNvPr>
              <p14:cNvContentPartPr/>
              <p14:nvPr/>
            </p14:nvContentPartPr>
            <p14:xfrm>
              <a:off x="523200" y="3901120"/>
              <a:ext cx="203400" cy="487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E138568-0EB3-4048-8011-6F897801711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05200" y="3883480"/>
                <a:ext cx="239040" cy="52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5B1C8B9-A69E-41E8-BB10-45BF31F4DDE8}"/>
                  </a:ext>
                </a:extLst>
              </p14:cNvPr>
              <p14:cNvContentPartPr/>
              <p14:nvPr/>
            </p14:nvContentPartPr>
            <p14:xfrm>
              <a:off x="974280" y="4072480"/>
              <a:ext cx="293400" cy="286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5B1C8B9-A69E-41E8-BB10-45BF31F4DDE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956280" y="4054840"/>
                <a:ext cx="32904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6B6CF7F-FE24-47A9-9217-B685A565E8CE}"/>
                  </a:ext>
                </a:extLst>
              </p14:cNvPr>
              <p14:cNvContentPartPr/>
              <p14:nvPr/>
            </p14:nvContentPartPr>
            <p14:xfrm>
              <a:off x="1838280" y="4154920"/>
              <a:ext cx="185040" cy="11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6B6CF7F-FE24-47A9-9217-B685A565E8CE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820640" y="4137280"/>
                <a:ext cx="220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362525E-6C77-44A6-8636-0BA4998C40EF}"/>
                  </a:ext>
                </a:extLst>
              </p14:cNvPr>
              <p14:cNvContentPartPr/>
              <p14:nvPr/>
            </p14:nvContentPartPr>
            <p14:xfrm>
              <a:off x="1848720" y="4239880"/>
              <a:ext cx="189000" cy="172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362525E-6C77-44A6-8636-0BA4998C40E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831080" y="4221880"/>
                <a:ext cx="224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9DECB8A-4CB8-48BA-BE39-EABA4471B6EF}"/>
                  </a:ext>
                </a:extLst>
              </p14:cNvPr>
              <p14:cNvContentPartPr/>
              <p14:nvPr/>
            </p14:nvContentPartPr>
            <p14:xfrm>
              <a:off x="1394760" y="4032880"/>
              <a:ext cx="303120" cy="318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9DECB8A-4CB8-48BA-BE39-EABA4471B6E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376760" y="4015260"/>
                <a:ext cx="338760" cy="35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CCD0FF2-EEDB-4784-8524-CADC484CE17C}"/>
                  </a:ext>
                </a:extLst>
              </p14:cNvPr>
              <p14:cNvContentPartPr/>
              <p14:nvPr/>
            </p14:nvContentPartPr>
            <p14:xfrm>
              <a:off x="2144640" y="4084000"/>
              <a:ext cx="749520" cy="2415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CCD0FF2-EEDB-4784-8524-CADC484CE17C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127000" y="4066000"/>
                <a:ext cx="78516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360E8BE-05AB-4AE9-AE2C-1A0B52EEE54F}"/>
                  </a:ext>
                </a:extLst>
              </p14:cNvPr>
              <p14:cNvContentPartPr/>
              <p14:nvPr/>
            </p14:nvContentPartPr>
            <p14:xfrm>
              <a:off x="3220320" y="4073920"/>
              <a:ext cx="294480" cy="277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360E8BE-05AB-4AE9-AE2C-1A0B52EEE54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202658" y="4056280"/>
                <a:ext cx="330164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A08CB9D-217B-445D-93E7-D3DDD8C7F2DA}"/>
                  </a:ext>
                </a:extLst>
              </p14:cNvPr>
              <p14:cNvContentPartPr/>
              <p14:nvPr/>
            </p14:nvContentPartPr>
            <p14:xfrm>
              <a:off x="3860760" y="4148440"/>
              <a:ext cx="834840" cy="3114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A08CB9D-217B-445D-93E7-D3DDD8C7F2D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842768" y="4130440"/>
                <a:ext cx="870465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FE09E00-0C1F-4DBC-BA27-48391B1B3773}"/>
                  </a:ext>
                </a:extLst>
              </p14:cNvPr>
              <p14:cNvContentPartPr/>
              <p14:nvPr/>
            </p14:nvContentPartPr>
            <p14:xfrm>
              <a:off x="4873080" y="4113160"/>
              <a:ext cx="125640" cy="181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FE09E00-0C1F-4DBC-BA27-48391B1B377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855440" y="4095520"/>
                <a:ext cx="16128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34A3A62-47A0-40B3-8ADE-081BCBEACCFD}"/>
                  </a:ext>
                </a:extLst>
              </p14:cNvPr>
              <p14:cNvContentPartPr/>
              <p14:nvPr/>
            </p14:nvContentPartPr>
            <p14:xfrm>
              <a:off x="5169000" y="4002640"/>
              <a:ext cx="2880" cy="27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34A3A62-47A0-40B3-8ADE-081BCBEACCF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151000" y="3984640"/>
                <a:ext cx="3852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5CC2A2-D868-460E-AEC8-0EDACF562433}"/>
                  </a:ext>
                </a:extLst>
              </p14:cNvPr>
              <p14:cNvContentPartPr/>
              <p14:nvPr/>
            </p14:nvContentPartPr>
            <p14:xfrm>
              <a:off x="5103480" y="4094440"/>
              <a:ext cx="710640" cy="216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5CC2A2-D868-460E-AEC8-0EDACF56243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85480" y="4076410"/>
                <a:ext cx="746280" cy="252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2C1AFA1-C2CB-4165-AB7D-5DCDC62D48A1}"/>
                  </a:ext>
                </a:extLst>
              </p14:cNvPr>
              <p14:cNvContentPartPr/>
              <p14:nvPr/>
            </p14:nvContentPartPr>
            <p14:xfrm>
              <a:off x="5983680" y="4163200"/>
              <a:ext cx="190440" cy="140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2C1AFA1-C2CB-4165-AB7D-5DCDC62D48A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966040" y="4145560"/>
                <a:ext cx="22608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FDF150-EB90-4EBD-9C6C-2CD654CD9692}"/>
                  </a:ext>
                </a:extLst>
              </p14:cNvPr>
              <p14:cNvContentPartPr/>
              <p14:nvPr/>
            </p14:nvContentPartPr>
            <p14:xfrm>
              <a:off x="6014280" y="4246360"/>
              <a:ext cx="171360" cy="115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FDF150-EB90-4EBD-9C6C-2CD654CD9692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996640" y="4228720"/>
                <a:ext cx="2070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48AE7D5-51EB-4F36-826E-8E74F50361F8}"/>
                  </a:ext>
                </a:extLst>
              </p14:cNvPr>
              <p14:cNvContentPartPr/>
              <p14:nvPr/>
            </p14:nvContentPartPr>
            <p14:xfrm>
              <a:off x="6328200" y="4025680"/>
              <a:ext cx="989640" cy="273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48AE7D5-51EB-4F36-826E-8E74F50361F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310554" y="4007680"/>
                <a:ext cx="1025293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08A3761-C2A2-4C39-A55B-C53C2A7DDDDC}"/>
                  </a:ext>
                </a:extLst>
              </p14:cNvPr>
              <p14:cNvContentPartPr/>
              <p14:nvPr/>
            </p14:nvContentPartPr>
            <p14:xfrm>
              <a:off x="7660200" y="4012720"/>
              <a:ext cx="375840" cy="279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08A3761-C2A2-4C39-A55B-C53C2A7DDDDC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642560" y="3995080"/>
                <a:ext cx="41148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C556880-9781-4CDF-85ED-28F2E0706B01}"/>
                  </a:ext>
                </a:extLst>
              </p14:cNvPr>
              <p14:cNvContentPartPr/>
              <p14:nvPr/>
            </p14:nvContentPartPr>
            <p14:xfrm>
              <a:off x="416280" y="4703560"/>
              <a:ext cx="143640" cy="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C556880-9781-4CDF-85ED-28F2E0706B01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98280" y="468592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4FF1DF9-7379-47D0-A40C-D3128BCF3024}"/>
                  </a:ext>
                </a:extLst>
              </p14:cNvPr>
              <p14:cNvContentPartPr/>
              <p14:nvPr/>
            </p14:nvContentPartPr>
            <p14:xfrm>
              <a:off x="682320" y="4621840"/>
              <a:ext cx="181800" cy="344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4FF1DF9-7379-47D0-A40C-D3128BCF3024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64320" y="4604200"/>
                <a:ext cx="21744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507D5C5-1D9A-43BC-961F-903626C15C28}"/>
                  </a:ext>
                </a:extLst>
              </p14:cNvPr>
              <p14:cNvContentPartPr/>
              <p14:nvPr/>
            </p14:nvContentPartPr>
            <p14:xfrm>
              <a:off x="1044840" y="4602040"/>
              <a:ext cx="84240" cy="1857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507D5C5-1D9A-43BC-961F-903626C15C28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027200" y="4584040"/>
                <a:ext cx="11988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75C6140-0D6D-4FEC-9F4A-C7499AB7FDB7}"/>
                  </a:ext>
                </a:extLst>
              </p14:cNvPr>
              <p14:cNvContentPartPr/>
              <p14:nvPr/>
            </p14:nvContentPartPr>
            <p14:xfrm>
              <a:off x="1279560" y="4480360"/>
              <a:ext cx="360" cy="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75C6140-0D6D-4FEC-9F4A-C7499AB7FDB7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261920" y="4462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F9984B1-72E0-4E99-B03C-329D334FF2BF}"/>
                  </a:ext>
                </a:extLst>
              </p14:cNvPr>
              <p14:cNvContentPartPr/>
              <p14:nvPr/>
            </p14:nvContentPartPr>
            <p14:xfrm>
              <a:off x="2072280" y="4621840"/>
              <a:ext cx="167760" cy="82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F9984B1-72E0-4E99-B03C-329D334FF2BF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2054640" y="4603840"/>
                <a:ext cx="2034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32139A2-661C-48C1-A16E-E343B5561EF3}"/>
                  </a:ext>
                </a:extLst>
              </p14:cNvPr>
              <p14:cNvContentPartPr/>
              <p14:nvPr/>
            </p14:nvContentPartPr>
            <p14:xfrm>
              <a:off x="2102520" y="4684120"/>
              <a:ext cx="174960" cy="12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32139A2-661C-48C1-A16E-E343B5561EF3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084880" y="4666480"/>
                <a:ext cx="2106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2FBBDDE-EE1D-47B4-8AF8-BC9358C0D091}"/>
                  </a:ext>
                </a:extLst>
              </p14:cNvPr>
              <p14:cNvContentPartPr/>
              <p14:nvPr/>
            </p14:nvContentPartPr>
            <p14:xfrm>
              <a:off x="1298280" y="4539400"/>
              <a:ext cx="630720" cy="226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2FBBDDE-EE1D-47B4-8AF8-BC9358C0D091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280640" y="4521429"/>
                <a:ext cx="666360" cy="262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E0BAD10-6C98-4C40-AF93-8C510F8B51D5}"/>
                  </a:ext>
                </a:extLst>
              </p14:cNvPr>
              <p14:cNvContentPartPr/>
              <p14:nvPr/>
            </p14:nvContentPartPr>
            <p14:xfrm>
              <a:off x="2366760" y="4518880"/>
              <a:ext cx="264240" cy="234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E0BAD10-6C98-4C40-AF93-8C510F8B51D5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2349120" y="4501240"/>
                <a:ext cx="29988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9B0E6AF-B9A5-4C99-A597-E9A294F27EBE}"/>
                  </a:ext>
                </a:extLst>
              </p14:cNvPr>
              <p14:cNvContentPartPr/>
              <p14:nvPr/>
            </p14:nvContentPartPr>
            <p14:xfrm>
              <a:off x="2846640" y="4429600"/>
              <a:ext cx="28440" cy="478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9B0E6AF-B9A5-4C99-A597-E9A294F27EBE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2829000" y="4411600"/>
                <a:ext cx="6408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A907377-57DE-409B-976D-2D1D3A530029}"/>
                  </a:ext>
                </a:extLst>
              </p14:cNvPr>
              <p14:cNvContentPartPr/>
              <p14:nvPr/>
            </p14:nvContentPartPr>
            <p14:xfrm>
              <a:off x="3002160" y="4419160"/>
              <a:ext cx="25560" cy="432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A907377-57DE-409B-976D-2D1D3A530029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2984160" y="4401520"/>
                <a:ext cx="6120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4F99C14-6B08-47DE-B682-0EFCFB65B82E}"/>
                  </a:ext>
                </a:extLst>
              </p14:cNvPr>
              <p14:cNvContentPartPr/>
              <p14:nvPr/>
            </p14:nvContentPartPr>
            <p14:xfrm>
              <a:off x="2771040" y="4543720"/>
              <a:ext cx="246960" cy="242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4F99C14-6B08-47DE-B682-0EFCFB65B82E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753040" y="4525720"/>
                <a:ext cx="28260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D64ABAE5-713C-4895-B143-79B6959E9BDA}"/>
                  </a:ext>
                </a:extLst>
              </p14:cNvPr>
              <p14:cNvContentPartPr/>
              <p14:nvPr/>
            </p14:nvContentPartPr>
            <p14:xfrm>
              <a:off x="8594760" y="6542880"/>
              <a:ext cx="12600" cy="1224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D64ABAE5-713C-4895-B143-79B6959E9BD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8577120" y="6524880"/>
                <a:ext cx="482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F07F56F0-FF1C-40C0-B4D9-38541F34004E}"/>
                  </a:ext>
                </a:extLst>
              </p14:cNvPr>
              <p14:cNvContentPartPr/>
              <p14:nvPr/>
            </p14:nvContentPartPr>
            <p14:xfrm>
              <a:off x="4490400" y="4642720"/>
              <a:ext cx="360" cy="187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F07F56F0-FF1C-40C0-B4D9-38541F34004E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472400" y="4624720"/>
                <a:ext cx="360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F8C8C4D-ABE6-48B1-85A9-818C0012F3D4}"/>
                  </a:ext>
                </a:extLst>
              </p14:cNvPr>
              <p14:cNvContentPartPr/>
              <p14:nvPr/>
            </p14:nvContentPartPr>
            <p14:xfrm>
              <a:off x="4510560" y="4774840"/>
              <a:ext cx="4320" cy="126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F8C8C4D-ABE6-48B1-85A9-818C0012F3D4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492920" y="4756840"/>
                <a:ext cx="399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87A8D06F-C66B-4F46-9DDE-466E8DD83964}"/>
                  </a:ext>
                </a:extLst>
              </p14:cNvPr>
              <p14:cNvContentPartPr/>
              <p14:nvPr/>
            </p14:nvContentPartPr>
            <p14:xfrm>
              <a:off x="3474120" y="4530760"/>
              <a:ext cx="873360" cy="3560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87A8D06F-C66B-4F46-9DDE-466E8DD83964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3456480" y="4513120"/>
                <a:ext cx="90900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E9B25011-50A8-45E7-8A40-26479F37F668}"/>
                  </a:ext>
                </a:extLst>
              </p14:cNvPr>
              <p14:cNvContentPartPr/>
              <p14:nvPr/>
            </p14:nvContentPartPr>
            <p14:xfrm>
              <a:off x="5130480" y="4500520"/>
              <a:ext cx="360" cy="3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E9B25011-50A8-45E7-8A40-26479F37F668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5112480" y="4482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5886D182-4FA3-4072-A01C-D48519DD607F}"/>
                  </a:ext>
                </a:extLst>
              </p14:cNvPr>
              <p14:cNvContentPartPr/>
              <p14:nvPr/>
            </p14:nvContentPartPr>
            <p14:xfrm>
              <a:off x="5841480" y="4653160"/>
              <a:ext cx="131760" cy="3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5886D182-4FA3-4072-A01C-D48519DD607F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5823840" y="4635160"/>
                <a:ext cx="167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2181CE14-EDF4-40A7-AC11-6E95F89A913A}"/>
                  </a:ext>
                </a:extLst>
              </p14:cNvPr>
              <p14:cNvContentPartPr/>
              <p14:nvPr/>
            </p14:nvContentPartPr>
            <p14:xfrm>
              <a:off x="5841480" y="4725880"/>
              <a:ext cx="153720" cy="190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2181CE14-EDF4-40A7-AC11-6E95F89A913A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823840" y="4707880"/>
                <a:ext cx="1893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A5F61874-6732-43AD-9E1E-F1B8738A2802}"/>
                  </a:ext>
                </a:extLst>
              </p14:cNvPr>
              <p14:cNvContentPartPr/>
              <p14:nvPr/>
            </p14:nvContentPartPr>
            <p14:xfrm>
              <a:off x="4861920" y="4562080"/>
              <a:ext cx="860040" cy="25380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A5F61874-6732-43AD-9E1E-F1B8738A2802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4843920" y="4544440"/>
                <a:ext cx="89568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1E2319A4-7FD6-44E3-9ED2-302AF7443492}"/>
                  </a:ext>
                </a:extLst>
              </p14:cNvPr>
              <p14:cNvContentPartPr/>
              <p14:nvPr/>
            </p14:nvContentPartPr>
            <p14:xfrm>
              <a:off x="6552840" y="4703560"/>
              <a:ext cx="123840" cy="108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1E2319A4-7FD6-44E3-9ED2-302AF7443492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6534840" y="4685920"/>
                <a:ext cx="159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5F9DC822-58EA-461F-9654-C248E08433FF}"/>
                  </a:ext>
                </a:extLst>
              </p14:cNvPr>
              <p14:cNvContentPartPr/>
              <p14:nvPr/>
            </p14:nvContentPartPr>
            <p14:xfrm>
              <a:off x="6166920" y="4614640"/>
              <a:ext cx="246960" cy="25200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5F9DC822-58EA-461F-9654-C248E08433FF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148920" y="4596640"/>
                <a:ext cx="28260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C32DAEE1-0E98-4B51-BBDC-000C74FBD7FB}"/>
                  </a:ext>
                </a:extLst>
              </p14:cNvPr>
              <p14:cNvContentPartPr/>
              <p14:nvPr/>
            </p14:nvContentPartPr>
            <p14:xfrm>
              <a:off x="6778920" y="4379560"/>
              <a:ext cx="614520" cy="70560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C32DAEE1-0E98-4B51-BBDC-000C74FBD7FB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6761270" y="4361560"/>
                <a:ext cx="650181" cy="74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DEFC48DC-FDB5-401D-A95F-B6DDDDA5AEBD}"/>
                  </a:ext>
                </a:extLst>
              </p14:cNvPr>
              <p14:cNvContentPartPr/>
              <p14:nvPr/>
            </p14:nvContentPartPr>
            <p14:xfrm>
              <a:off x="8798160" y="4754320"/>
              <a:ext cx="158040" cy="3420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DEFC48DC-FDB5-401D-A95F-B6DDDDA5AEBD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8780201" y="4736680"/>
                <a:ext cx="193599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907E0C58-C68F-4EBB-9404-A49D240CCFA7}"/>
                  </a:ext>
                </a:extLst>
              </p14:cNvPr>
              <p14:cNvContentPartPr/>
              <p14:nvPr/>
            </p14:nvContentPartPr>
            <p14:xfrm>
              <a:off x="7579200" y="4419520"/>
              <a:ext cx="1135440" cy="7779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907E0C58-C68F-4EBB-9404-A49D240CCFA7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7561200" y="4401512"/>
                <a:ext cx="1171080" cy="8136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AE4FF9F-B695-465A-A7E2-3DBA7384B619}"/>
                  </a:ext>
                </a:extLst>
              </p14:cNvPr>
              <p14:cNvContentPartPr/>
              <p14:nvPr/>
            </p14:nvContentPartPr>
            <p14:xfrm>
              <a:off x="3582480" y="4998400"/>
              <a:ext cx="1471320" cy="4867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AE4FF9F-B695-465A-A7E2-3DBA7384B619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3564476" y="4980400"/>
                <a:ext cx="1506969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2C13938-502F-4A97-A6C2-7A1101522774}"/>
                  </a:ext>
                </a:extLst>
              </p14:cNvPr>
              <p14:cNvContentPartPr/>
              <p14:nvPr/>
            </p14:nvContentPartPr>
            <p14:xfrm>
              <a:off x="2225640" y="4994440"/>
              <a:ext cx="1083240" cy="3193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2C13938-502F-4A97-A6C2-7A1101522774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2207994" y="4976460"/>
                <a:ext cx="1118892" cy="35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A564DA4-CDA3-4F06-ABC2-BBA4E3769D92}"/>
                  </a:ext>
                </a:extLst>
              </p14:cNvPr>
              <p14:cNvContentPartPr/>
              <p14:nvPr/>
            </p14:nvContentPartPr>
            <p14:xfrm>
              <a:off x="497640" y="4925680"/>
              <a:ext cx="1441080" cy="521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A564DA4-CDA3-4F06-ABC2-BBA4E3769D92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479644" y="4907680"/>
                <a:ext cx="1476711" cy="55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E5C988DE-0166-453E-B595-3235D7D2E25A}"/>
                  </a:ext>
                </a:extLst>
              </p14:cNvPr>
              <p14:cNvContentPartPr/>
              <p14:nvPr/>
            </p14:nvContentPartPr>
            <p14:xfrm>
              <a:off x="5528640" y="5039080"/>
              <a:ext cx="1740960" cy="3470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E5C988DE-0166-453E-B595-3235D7D2E25A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5510640" y="5021080"/>
                <a:ext cx="17766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DEC1EC3-CA35-45C5-AC8F-7E918AEE430B}"/>
                  </a:ext>
                </a:extLst>
              </p14:cNvPr>
              <p14:cNvContentPartPr/>
              <p14:nvPr/>
            </p14:nvContentPartPr>
            <p14:xfrm>
              <a:off x="415920" y="5585200"/>
              <a:ext cx="671040" cy="4017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DEC1EC3-CA35-45C5-AC8F-7E918AEE430B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397930" y="5567560"/>
                <a:ext cx="706661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109A3E6B-EA1A-495B-B8FD-473A4F663CA6}"/>
                  </a:ext>
                </a:extLst>
              </p14:cNvPr>
              <p14:cNvContentPartPr/>
              <p14:nvPr/>
            </p14:nvContentPartPr>
            <p14:xfrm>
              <a:off x="1743240" y="5658280"/>
              <a:ext cx="14400" cy="111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109A3E6B-EA1A-495B-B8FD-473A4F663CA6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1725600" y="5640280"/>
                <a:ext cx="50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C6F54B15-3A31-4DBA-8087-98EF64817CD8}"/>
                  </a:ext>
                </a:extLst>
              </p14:cNvPr>
              <p14:cNvContentPartPr/>
              <p14:nvPr/>
            </p14:nvContentPartPr>
            <p14:xfrm>
              <a:off x="1848720" y="5669080"/>
              <a:ext cx="12240" cy="230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C6F54B15-3A31-4DBA-8087-98EF64817CD8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1831080" y="5651440"/>
                <a:ext cx="47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C8849339-121E-4F46-87B3-1835987BD4D1}"/>
                  </a:ext>
                </a:extLst>
              </p14:cNvPr>
              <p14:cNvContentPartPr/>
              <p14:nvPr/>
            </p14:nvContentPartPr>
            <p14:xfrm>
              <a:off x="2082360" y="5824600"/>
              <a:ext cx="172080" cy="273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C8849339-121E-4F46-87B3-1835987BD4D1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2064360" y="5806960"/>
                <a:ext cx="20772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14F2327-BAD5-48C6-B0DA-F99B8C1F9201}"/>
                  </a:ext>
                </a:extLst>
              </p14:cNvPr>
              <p14:cNvContentPartPr/>
              <p14:nvPr/>
            </p14:nvContentPartPr>
            <p14:xfrm>
              <a:off x="2123040" y="5925040"/>
              <a:ext cx="99360" cy="82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14F2327-BAD5-48C6-B0DA-F99B8C1F9201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2105040" y="5907400"/>
                <a:ext cx="135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42AACB18-4A7E-4E9C-8ACA-7A9015AF418C}"/>
                  </a:ext>
                </a:extLst>
              </p14:cNvPr>
              <p14:cNvContentPartPr/>
              <p14:nvPr/>
            </p14:nvContentPartPr>
            <p14:xfrm>
              <a:off x="1665840" y="5841520"/>
              <a:ext cx="250560" cy="2959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42AACB18-4A7E-4E9C-8ACA-7A9015AF418C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1648200" y="5823520"/>
                <a:ext cx="28620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F45AAB55-98DE-487C-8E32-05E75A9513DC}"/>
                  </a:ext>
                </a:extLst>
              </p14:cNvPr>
              <p14:cNvContentPartPr/>
              <p14:nvPr/>
            </p14:nvContentPartPr>
            <p14:xfrm>
              <a:off x="2387280" y="5600680"/>
              <a:ext cx="1279440" cy="415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F45AAB55-98DE-487C-8E32-05E75A9513DC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2369280" y="5582664"/>
                <a:ext cx="1315080" cy="451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D3C8286-2B54-4985-8BE1-2382C8524157}"/>
                  </a:ext>
                </a:extLst>
              </p14:cNvPr>
              <p14:cNvContentPartPr/>
              <p14:nvPr/>
            </p14:nvContentPartPr>
            <p14:xfrm>
              <a:off x="3742680" y="5557480"/>
              <a:ext cx="1743120" cy="5896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D3C8286-2B54-4985-8BE1-2382C8524157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3725040" y="5539480"/>
                <a:ext cx="1778760" cy="62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5EC22B7-DFEB-4D7D-A7CD-283C4C6F8709}"/>
                  </a:ext>
                </a:extLst>
              </p14:cNvPr>
              <p14:cNvContentPartPr/>
              <p14:nvPr/>
            </p14:nvContentPartPr>
            <p14:xfrm>
              <a:off x="5709720" y="5436520"/>
              <a:ext cx="1965960" cy="833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5EC22B7-DFEB-4D7D-A7CD-283C4C6F8709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5691720" y="5418880"/>
                <a:ext cx="2001600" cy="868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57384662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2D7C6BB-A47E-4E28-8C1D-D3A6DD2BB4DE}"/>
                  </a:ext>
                </a:extLst>
              </p14:cNvPr>
              <p14:cNvContentPartPr/>
              <p14:nvPr/>
            </p14:nvContentPartPr>
            <p14:xfrm>
              <a:off x="589080" y="172600"/>
              <a:ext cx="2174400" cy="457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2D7C6BB-A47E-4E28-8C1D-D3A6DD2BB4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71080" y="154600"/>
                <a:ext cx="221004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9770401-28B9-4707-A26E-077932CCCCDE}"/>
                  </a:ext>
                </a:extLst>
              </p14:cNvPr>
              <p14:cNvContentPartPr/>
              <p14:nvPr/>
            </p14:nvContentPartPr>
            <p14:xfrm>
              <a:off x="3250920" y="256120"/>
              <a:ext cx="1107000" cy="462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9770401-28B9-4707-A26E-077932CCCCD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32926" y="238120"/>
                <a:ext cx="1142628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539058-73B6-4910-A233-00F4B2045D77}"/>
                  </a:ext>
                </a:extLst>
              </p14:cNvPr>
              <p14:cNvContentPartPr/>
              <p14:nvPr/>
            </p14:nvContentPartPr>
            <p14:xfrm>
              <a:off x="4433880" y="466360"/>
              <a:ext cx="270360" cy="334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539058-73B6-4910-A233-00F4B2045D7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5880" y="448360"/>
                <a:ext cx="30600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FBCE56B-FAA3-4BD0-A129-2E44ABE4263D}"/>
                  </a:ext>
                </a:extLst>
              </p14:cNvPr>
              <p14:cNvContentPartPr/>
              <p14:nvPr/>
            </p14:nvContentPartPr>
            <p14:xfrm>
              <a:off x="4786320" y="253600"/>
              <a:ext cx="59760" cy="37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FBCE56B-FAA3-4BD0-A129-2E44ABE4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68680" y="235600"/>
                <a:ext cx="9540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403A835-4784-4067-A262-D20E8056173A}"/>
                  </a:ext>
                </a:extLst>
              </p14:cNvPr>
              <p14:cNvContentPartPr/>
              <p14:nvPr/>
            </p14:nvContentPartPr>
            <p14:xfrm>
              <a:off x="4886760" y="455560"/>
              <a:ext cx="194400" cy="227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403A835-4784-4067-A262-D20E8056173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68760" y="437920"/>
                <a:ext cx="23004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C6299FF-1AC2-4CD2-BBD3-BC9EED5A7119}"/>
                  </a:ext>
                </a:extLst>
              </p14:cNvPr>
              <p14:cNvContentPartPr/>
              <p14:nvPr/>
            </p14:nvContentPartPr>
            <p14:xfrm>
              <a:off x="5384280" y="452320"/>
              <a:ext cx="387360" cy="408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C6299FF-1AC2-4CD2-BBD3-BC9EED5A71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66640" y="434680"/>
                <a:ext cx="423000" cy="44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56EFF00-FCCA-451B-B199-C15B0805B2D8}"/>
                  </a:ext>
                </a:extLst>
              </p14:cNvPr>
              <p14:cNvContentPartPr/>
              <p14:nvPr/>
            </p14:nvContentPartPr>
            <p14:xfrm>
              <a:off x="5800800" y="477520"/>
              <a:ext cx="185400" cy="173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56EFF00-FCCA-451B-B199-C15B0805B2D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83160" y="459880"/>
                <a:ext cx="22104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DF70D67-18F3-4BF5-A53C-441493C5DA50}"/>
                  </a:ext>
                </a:extLst>
              </p14:cNvPr>
              <p14:cNvContentPartPr/>
              <p14:nvPr/>
            </p14:nvContentPartPr>
            <p14:xfrm>
              <a:off x="5983680" y="539080"/>
              <a:ext cx="298080" cy="121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DF70D67-18F3-4BF5-A53C-441493C5DA5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6040" y="521440"/>
                <a:ext cx="3337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108376C-82D7-4CC7-8133-C1FC074D8F14}"/>
                  </a:ext>
                </a:extLst>
              </p14:cNvPr>
              <p14:cNvContentPartPr/>
              <p14:nvPr/>
            </p14:nvContentPartPr>
            <p14:xfrm>
              <a:off x="6299400" y="297520"/>
              <a:ext cx="234720" cy="379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108376C-82D7-4CC7-8133-C1FC074D8F1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81760" y="279520"/>
                <a:ext cx="270360" cy="4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71FCB00-E8C7-48B3-9B98-9E38EEB55D8D}"/>
                  </a:ext>
                </a:extLst>
              </p14:cNvPr>
              <p14:cNvContentPartPr/>
              <p14:nvPr/>
            </p14:nvContentPartPr>
            <p14:xfrm>
              <a:off x="6552840" y="480400"/>
              <a:ext cx="173160" cy="138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71FCB00-E8C7-48B3-9B98-9E38EEB55D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34840" y="462400"/>
                <a:ext cx="2088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863A78B-083A-4203-9A10-430B723468BC}"/>
                  </a:ext>
                </a:extLst>
              </p14:cNvPr>
              <p14:cNvContentPartPr/>
              <p14:nvPr/>
            </p14:nvContentPartPr>
            <p14:xfrm>
              <a:off x="6826440" y="264040"/>
              <a:ext cx="27720" cy="314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863A78B-083A-4203-9A10-430B723468B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08440" y="246040"/>
                <a:ext cx="6336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2A9F7BC-4101-4889-AC1B-90469ABC7D79}"/>
                  </a:ext>
                </a:extLst>
              </p14:cNvPr>
              <p14:cNvContentPartPr/>
              <p14:nvPr/>
            </p14:nvContentPartPr>
            <p14:xfrm>
              <a:off x="6927600" y="446560"/>
              <a:ext cx="191160" cy="170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2A9F7BC-4101-4889-AC1B-90469ABC7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909960" y="428920"/>
                <a:ext cx="22680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7D0341C-0718-4966-9876-DCA7F11B45F5}"/>
                  </a:ext>
                </a:extLst>
              </p14:cNvPr>
              <p14:cNvContentPartPr/>
              <p14:nvPr/>
            </p14:nvContentPartPr>
            <p14:xfrm>
              <a:off x="7265640" y="461680"/>
              <a:ext cx="313560" cy="142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7D0341C-0718-4966-9876-DCA7F11B45F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48000" y="444040"/>
                <a:ext cx="3492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49CB741-D027-47BA-B08B-BB582DA9049D}"/>
                  </a:ext>
                </a:extLst>
              </p14:cNvPr>
              <p14:cNvContentPartPr/>
              <p14:nvPr/>
            </p14:nvContentPartPr>
            <p14:xfrm>
              <a:off x="914160" y="3372640"/>
              <a:ext cx="12960" cy="39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49CB741-D027-47BA-B08B-BB582DA9049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96160" y="3355000"/>
                <a:ext cx="4860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1AA8480-1A30-40C5-B991-39126AEF6587}"/>
                  </a:ext>
                </a:extLst>
              </p14:cNvPr>
              <p14:cNvContentPartPr/>
              <p14:nvPr/>
            </p14:nvContentPartPr>
            <p14:xfrm>
              <a:off x="915960" y="3494320"/>
              <a:ext cx="37440" cy="4078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1AA8480-1A30-40C5-B991-39126AEF658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97960" y="3476680"/>
                <a:ext cx="7308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51DA216-06C8-46D6-B8A3-094BDB982BA0}"/>
                  </a:ext>
                </a:extLst>
              </p14:cNvPr>
              <p14:cNvContentPartPr/>
              <p14:nvPr/>
            </p14:nvContentPartPr>
            <p14:xfrm>
              <a:off x="2001360" y="3439240"/>
              <a:ext cx="366840" cy="185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51DA216-06C8-46D6-B8A3-094BDB982BA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83360" y="3421240"/>
                <a:ext cx="40248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0188F50-F4D4-4446-AEF1-399C70052158}"/>
                  </a:ext>
                </a:extLst>
              </p14:cNvPr>
              <p14:cNvContentPartPr/>
              <p14:nvPr/>
            </p14:nvContentPartPr>
            <p14:xfrm>
              <a:off x="416280" y="1066480"/>
              <a:ext cx="2012760" cy="2235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0188F50-F4D4-4446-AEF1-399C7005215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8280" y="1048480"/>
                <a:ext cx="2048400" cy="22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3872C2C-E048-4D56-A590-215BAB26C70D}"/>
                  </a:ext>
                </a:extLst>
              </p14:cNvPr>
              <p14:cNvContentPartPr/>
              <p14:nvPr/>
            </p14:nvContentPartPr>
            <p14:xfrm>
              <a:off x="1015680" y="772000"/>
              <a:ext cx="1792800" cy="1809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3872C2C-E048-4D56-A590-215BAB26C70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97680" y="754000"/>
                <a:ext cx="1828440" cy="18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2655CE4-7684-4691-A122-3BF494E9336B}"/>
                  </a:ext>
                </a:extLst>
              </p14:cNvPr>
              <p14:cNvContentPartPr/>
              <p14:nvPr/>
            </p14:nvContentPartPr>
            <p14:xfrm>
              <a:off x="4429200" y="3126760"/>
              <a:ext cx="326160" cy="146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2655CE4-7684-4691-A122-3BF494E9336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11560" y="3108760"/>
                <a:ext cx="3618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3AD2B11-71BD-4407-BFE5-A437D0B25B67}"/>
                  </a:ext>
                </a:extLst>
              </p14:cNvPr>
              <p14:cNvContentPartPr/>
              <p14:nvPr/>
            </p14:nvContentPartPr>
            <p14:xfrm>
              <a:off x="3453960" y="968920"/>
              <a:ext cx="1450080" cy="1959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3AD2B11-71BD-4407-BFE5-A437D0B25B6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35960" y="951280"/>
                <a:ext cx="148572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661EB89-69C9-482D-8638-4ECC0637AFBE}"/>
                  </a:ext>
                </a:extLst>
              </p14:cNvPr>
              <p14:cNvContentPartPr/>
              <p14:nvPr/>
            </p14:nvContentPartPr>
            <p14:xfrm>
              <a:off x="4642680" y="1827160"/>
              <a:ext cx="898920" cy="1068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661EB89-69C9-482D-8638-4ECC0637AFB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25040" y="1809520"/>
                <a:ext cx="934560" cy="11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8817B47-629D-48BB-879C-76982F45597B}"/>
                  </a:ext>
                </a:extLst>
              </p14:cNvPr>
              <p14:cNvContentPartPr/>
              <p14:nvPr/>
            </p14:nvContentPartPr>
            <p14:xfrm>
              <a:off x="5160720" y="2743000"/>
              <a:ext cx="957240" cy="763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8817B47-629D-48BB-879C-76982F45597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143080" y="2725360"/>
                <a:ext cx="992880" cy="79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7DF6539-A48C-430A-A6AA-9D999D98510C}"/>
                  </a:ext>
                </a:extLst>
              </p14:cNvPr>
              <p14:cNvContentPartPr/>
              <p14:nvPr/>
            </p14:nvContentPartPr>
            <p14:xfrm>
              <a:off x="4571760" y="3382720"/>
              <a:ext cx="367920" cy="472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7DF6539-A48C-430A-A6AA-9D999D98510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53760" y="3365080"/>
                <a:ext cx="403560" cy="50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5337046-3D21-45C8-9532-59245FA6EE0C}"/>
                  </a:ext>
                </a:extLst>
              </p14:cNvPr>
              <p14:cNvContentPartPr/>
              <p14:nvPr/>
            </p14:nvContentPartPr>
            <p14:xfrm>
              <a:off x="4368720" y="2937400"/>
              <a:ext cx="241200" cy="59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5337046-3D21-45C8-9532-59245FA6EE0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350720" y="2919400"/>
                <a:ext cx="27684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99E3716-EABA-41FA-AD65-10F71BE52AF4}"/>
                  </a:ext>
                </a:extLst>
              </p14:cNvPr>
              <p14:cNvContentPartPr/>
              <p14:nvPr/>
            </p14:nvContentPartPr>
            <p14:xfrm>
              <a:off x="5211840" y="2336200"/>
              <a:ext cx="230760" cy="90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99E3716-EABA-41FA-AD65-10F71BE52AF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94200" y="2318200"/>
                <a:ext cx="2664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BF720BA-AB70-4C21-A3E3-7BE43AB866DE}"/>
                  </a:ext>
                </a:extLst>
              </p14:cNvPr>
              <p14:cNvContentPartPr/>
              <p14:nvPr/>
            </p14:nvContentPartPr>
            <p14:xfrm>
              <a:off x="5079720" y="1551760"/>
              <a:ext cx="283680" cy="86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BF720BA-AB70-4C21-A3E3-7BE43AB866D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062080" y="1534120"/>
                <a:ext cx="31932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E1722A0-CBF8-4B16-84C6-A227D43DBA2A}"/>
                  </a:ext>
                </a:extLst>
              </p14:cNvPr>
              <p14:cNvContentPartPr/>
              <p14:nvPr/>
            </p14:nvContentPartPr>
            <p14:xfrm>
              <a:off x="5780640" y="994480"/>
              <a:ext cx="336960" cy="238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E1722A0-CBF8-4B16-84C6-A227D43DBA2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62640" y="976480"/>
                <a:ext cx="3726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40A44E-B563-47C4-A886-029FDC3C5CF5}"/>
                  </a:ext>
                </a:extLst>
              </p14:cNvPr>
              <p14:cNvContentPartPr/>
              <p14:nvPr/>
            </p14:nvContentPartPr>
            <p14:xfrm>
              <a:off x="5831760" y="816280"/>
              <a:ext cx="233640" cy="77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40A44E-B563-47C4-A886-029FDC3C5CF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13760" y="798640"/>
                <a:ext cx="26928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347B120-F702-4A47-B4CF-04818F4BA67B}"/>
                  </a:ext>
                </a:extLst>
              </p14:cNvPr>
              <p14:cNvContentPartPr/>
              <p14:nvPr/>
            </p14:nvContentPartPr>
            <p14:xfrm>
              <a:off x="6390480" y="1005280"/>
              <a:ext cx="17424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347B120-F702-4A47-B4CF-04818F4BA67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72480" y="987640"/>
                <a:ext cx="209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64DFEA4-CD4C-4F6F-8C31-C4A668D4E457}"/>
                  </a:ext>
                </a:extLst>
              </p14:cNvPr>
              <p14:cNvContentPartPr/>
              <p14:nvPr/>
            </p14:nvContentPartPr>
            <p14:xfrm>
              <a:off x="6420720" y="1076560"/>
              <a:ext cx="175320" cy="21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64DFEA4-CD4C-4F6F-8C31-C4A668D4E45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402720" y="1058560"/>
                <a:ext cx="2109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8DE5D97-01F0-4797-B611-59B1CD49DE39}"/>
                  </a:ext>
                </a:extLst>
              </p14:cNvPr>
              <p14:cNvContentPartPr/>
              <p14:nvPr/>
            </p14:nvContentPartPr>
            <p14:xfrm>
              <a:off x="6735720" y="738880"/>
              <a:ext cx="249840" cy="43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8DE5D97-01F0-4797-B611-59B1CD49DE3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17720" y="720880"/>
                <a:ext cx="28548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AF134AF-8F49-4AA0-B755-FD408FB49AB1}"/>
                  </a:ext>
                </a:extLst>
              </p14:cNvPr>
              <p14:cNvContentPartPr/>
              <p14:nvPr/>
            </p14:nvContentPartPr>
            <p14:xfrm>
              <a:off x="7680720" y="641320"/>
              <a:ext cx="226440" cy="70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AF134AF-8F49-4AA0-B755-FD408FB49AB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662720" y="623320"/>
                <a:ext cx="26208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070E74D-035D-4EFD-B83C-7B3BA3319245}"/>
                  </a:ext>
                </a:extLst>
              </p14:cNvPr>
              <p14:cNvContentPartPr/>
              <p14:nvPr/>
            </p14:nvContentPartPr>
            <p14:xfrm>
              <a:off x="7578840" y="782440"/>
              <a:ext cx="498960" cy="288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070E74D-035D-4EFD-B83C-7B3BA331924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61187" y="764800"/>
                <a:ext cx="534626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2ACE6BA-48DB-4D44-979E-66E86A2731D6}"/>
                  </a:ext>
                </a:extLst>
              </p14:cNvPr>
              <p14:cNvContentPartPr/>
              <p14:nvPr/>
            </p14:nvContentPartPr>
            <p14:xfrm>
              <a:off x="7314600" y="853000"/>
              <a:ext cx="142560" cy="181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2ACE6BA-48DB-4D44-979E-66E86A2731D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96960" y="835000"/>
                <a:ext cx="17820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A18191E-BDC7-4B23-9D03-D333D9C84BBC}"/>
                  </a:ext>
                </a:extLst>
              </p14:cNvPr>
              <p14:cNvContentPartPr/>
              <p14:nvPr/>
            </p14:nvContentPartPr>
            <p14:xfrm>
              <a:off x="6727080" y="894760"/>
              <a:ext cx="425880" cy="190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A18191E-BDC7-4B23-9D03-D333D9C84BB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09440" y="877120"/>
                <a:ext cx="46152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87E337A-4EBC-43C8-9A22-D540DCAD28F8}"/>
                  </a:ext>
                </a:extLst>
              </p14:cNvPr>
              <p14:cNvContentPartPr/>
              <p14:nvPr/>
            </p14:nvContentPartPr>
            <p14:xfrm>
              <a:off x="6837240" y="1626280"/>
              <a:ext cx="164880" cy="9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87E337A-4EBC-43C8-9A22-D540DCAD28F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19600" y="1608280"/>
                <a:ext cx="2005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BFCAF48-18D4-43BC-8ED4-479375C63AF0}"/>
                  </a:ext>
                </a:extLst>
              </p14:cNvPr>
              <p14:cNvContentPartPr/>
              <p14:nvPr/>
            </p14:nvContentPartPr>
            <p14:xfrm>
              <a:off x="6847320" y="1716640"/>
              <a:ext cx="154080" cy="2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BFCAF48-18D4-43BC-8ED4-479375C63AF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829680" y="1698640"/>
                <a:ext cx="18972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3AB1897-3B9C-4EEA-B576-DD98E372CC18}"/>
                  </a:ext>
                </a:extLst>
              </p14:cNvPr>
              <p14:cNvContentPartPr/>
              <p14:nvPr/>
            </p14:nvContentPartPr>
            <p14:xfrm>
              <a:off x="6166200" y="1569400"/>
              <a:ext cx="529200" cy="217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3AB1897-3B9C-4EEA-B576-DD98E372CC1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148200" y="1551731"/>
                <a:ext cx="564840" cy="253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14E8B0B-0E19-49A8-9C43-BFECDFD62DC6}"/>
                  </a:ext>
                </a:extLst>
              </p14:cNvPr>
              <p14:cNvContentPartPr/>
              <p14:nvPr/>
            </p14:nvContentPartPr>
            <p14:xfrm>
              <a:off x="7162680" y="1496320"/>
              <a:ext cx="1168560" cy="228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14E8B0B-0E19-49A8-9C43-BFECDFD62DC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144680" y="1478320"/>
                <a:ext cx="12042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8F2ABF8-496B-4DBE-93DE-F657F6BE7F29}"/>
                  </a:ext>
                </a:extLst>
              </p14:cNvPr>
              <p14:cNvContentPartPr/>
              <p14:nvPr/>
            </p14:nvContentPartPr>
            <p14:xfrm>
              <a:off x="8484600" y="1492000"/>
              <a:ext cx="258120" cy="215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8F2ABF8-496B-4DBE-93DE-F657F6BE7F2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466600" y="1474360"/>
                <a:ext cx="29376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1F51B1C-5AD5-4DB8-A938-F4DA371D01F0}"/>
                  </a:ext>
                </a:extLst>
              </p14:cNvPr>
              <p14:cNvContentPartPr/>
              <p14:nvPr/>
            </p14:nvContentPartPr>
            <p14:xfrm>
              <a:off x="6827160" y="2133160"/>
              <a:ext cx="14292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1F51B1C-5AD5-4DB8-A938-F4DA371D01F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809160" y="2115520"/>
                <a:ext cx="178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9DF4834-08F7-4667-A937-D7C90C0D353E}"/>
                  </a:ext>
                </a:extLst>
              </p14:cNvPr>
              <p14:cNvContentPartPr/>
              <p14:nvPr/>
            </p14:nvContentPartPr>
            <p14:xfrm>
              <a:off x="6837240" y="2204080"/>
              <a:ext cx="14148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9DF4834-08F7-4667-A937-D7C90C0D353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819600" y="218644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E9D1F86-35AD-495F-8949-30D2BFA2BE1F}"/>
                  </a:ext>
                </a:extLst>
              </p14:cNvPr>
              <p14:cNvContentPartPr/>
              <p14:nvPr/>
            </p14:nvContentPartPr>
            <p14:xfrm>
              <a:off x="7182480" y="2051800"/>
              <a:ext cx="550080" cy="155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E9D1F86-35AD-495F-8949-30D2BFA2BE1F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164840" y="2034160"/>
                <a:ext cx="5857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40545F2-393D-4A63-B260-BF660BEC2B56}"/>
                  </a:ext>
                </a:extLst>
              </p14:cNvPr>
              <p14:cNvContentPartPr/>
              <p14:nvPr/>
            </p14:nvContentPartPr>
            <p14:xfrm>
              <a:off x="6195000" y="2044960"/>
              <a:ext cx="458640" cy="232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40545F2-393D-4A63-B260-BF660BEC2B56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177014" y="2027320"/>
                <a:ext cx="494252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2E637F7-91C0-425A-9B83-A42F4E84C4BA}"/>
                  </a:ext>
                </a:extLst>
              </p14:cNvPr>
              <p14:cNvContentPartPr/>
              <p14:nvPr/>
            </p14:nvContentPartPr>
            <p14:xfrm>
              <a:off x="7855680" y="2029120"/>
              <a:ext cx="160560" cy="201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2E637F7-91C0-425A-9B83-A42F4E84C4BA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837680" y="2011120"/>
                <a:ext cx="19620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2D69A58-E407-44E9-B2AF-967EF7413AAE}"/>
                  </a:ext>
                </a:extLst>
              </p14:cNvPr>
              <p14:cNvContentPartPr/>
              <p14:nvPr/>
            </p14:nvContentPartPr>
            <p14:xfrm>
              <a:off x="8148000" y="1909600"/>
              <a:ext cx="36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2D69A58-E407-44E9-B2AF-967EF7413AAE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8130000" y="1891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2383727-BB5F-4A51-AFF6-31AD01D4B9CC}"/>
                  </a:ext>
                </a:extLst>
              </p14:cNvPr>
              <p14:cNvContentPartPr/>
              <p14:nvPr/>
            </p14:nvContentPartPr>
            <p14:xfrm>
              <a:off x="8118840" y="1980880"/>
              <a:ext cx="621360" cy="228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2383727-BB5F-4A51-AFF6-31AD01D4B9CC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100850" y="1962880"/>
                <a:ext cx="656979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5568E06-C482-464E-9259-50D7969C405B}"/>
                  </a:ext>
                </a:extLst>
              </p14:cNvPr>
              <p14:cNvContentPartPr/>
              <p14:nvPr/>
            </p14:nvContentPartPr>
            <p14:xfrm>
              <a:off x="6333240" y="2742640"/>
              <a:ext cx="189360" cy="225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5568E06-C482-464E-9259-50D7969C405B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315600" y="2725000"/>
                <a:ext cx="22500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2B58107-CCE7-43C0-9A01-E82F43AAC8A3}"/>
                  </a:ext>
                </a:extLst>
              </p14:cNvPr>
              <p14:cNvContentPartPr/>
              <p14:nvPr/>
            </p14:nvContentPartPr>
            <p14:xfrm>
              <a:off x="6621240" y="2701600"/>
              <a:ext cx="307800" cy="278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2B58107-CCE7-43C0-9A01-E82F43AAC8A3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6603240" y="2683960"/>
                <a:ext cx="34344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642A5C8-F798-40F7-83BE-710C70779848}"/>
                  </a:ext>
                </a:extLst>
              </p14:cNvPr>
              <p14:cNvContentPartPr/>
              <p14:nvPr/>
            </p14:nvContentPartPr>
            <p14:xfrm>
              <a:off x="7142160" y="2824000"/>
              <a:ext cx="17172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642A5C8-F798-40F7-83BE-710C7077984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24520" y="2806360"/>
                <a:ext cx="207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0807128-2FEE-479D-92B3-5291D6EFB3DC}"/>
                  </a:ext>
                </a:extLst>
              </p14:cNvPr>
              <p14:cNvContentPartPr/>
              <p14:nvPr/>
            </p14:nvContentPartPr>
            <p14:xfrm>
              <a:off x="7152240" y="2906440"/>
              <a:ext cx="168120" cy="9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0807128-2FEE-479D-92B3-5291D6EFB3D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134240" y="2888440"/>
                <a:ext cx="2037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860F5C2-7215-4A1B-BE0A-4E5C756AEA00}"/>
                  </a:ext>
                </a:extLst>
              </p14:cNvPr>
              <p14:cNvContentPartPr/>
              <p14:nvPr/>
            </p14:nvContentPartPr>
            <p14:xfrm>
              <a:off x="7497840" y="2740120"/>
              <a:ext cx="477720" cy="206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860F5C2-7215-4A1B-BE0A-4E5C756AEA0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479840" y="2722120"/>
                <a:ext cx="51336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F509D08-6C4F-4840-8237-0CD3348B910A}"/>
                  </a:ext>
                </a:extLst>
              </p14:cNvPr>
              <p14:cNvContentPartPr/>
              <p14:nvPr/>
            </p14:nvContentPartPr>
            <p14:xfrm>
              <a:off x="8168160" y="2650840"/>
              <a:ext cx="325080" cy="287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F509D08-6C4F-4840-8237-0CD3348B910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150500" y="2633200"/>
                <a:ext cx="3607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2C6494C-6162-4EEE-B356-F0E0AA01D404}"/>
                  </a:ext>
                </a:extLst>
              </p14:cNvPr>
              <p14:cNvContentPartPr/>
              <p14:nvPr/>
            </p14:nvContentPartPr>
            <p14:xfrm>
              <a:off x="6166920" y="3544720"/>
              <a:ext cx="509760" cy="240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2C6494C-6162-4EEE-B356-F0E0AA01D40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48920" y="3526747"/>
                <a:ext cx="545400" cy="2764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855875B-6532-408F-8E12-666DE16269E6}"/>
                  </a:ext>
                </a:extLst>
              </p14:cNvPr>
              <p14:cNvContentPartPr/>
              <p14:nvPr/>
            </p14:nvContentPartPr>
            <p14:xfrm>
              <a:off x="6796560" y="3511960"/>
              <a:ext cx="1279440" cy="243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855875B-6532-408F-8E12-666DE16269E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778920" y="3494320"/>
                <a:ext cx="131508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E138568-0EB3-4048-8011-6F8978017119}"/>
                  </a:ext>
                </a:extLst>
              </p14:cNvPr>
              <p14:cNvContentPartPr/>
              <p14:nvPr/>
            </p14:nvContentPartPr>
            <p14:xfrm>
              <a:off x="523200" y="3901120"/>
              <a:ext cx="203400" cy="487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E138568-0EB3-4048-8011-6F897801711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05200" y="3883480"/>
                <a:ext cx="239040" cy="52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5B1C8B9-A69E-41E8-BB10-45BF31F4DDE8}"/>
                  </a:ext>
                </a:extLst>
              </p14:cNvPr>
              <p14:cNvContentPartPr/>
              <p14:nvPr/>
            </p14:nvContentPartPr>
            <p14:xfrm>
              <a:off x="974280" y="4072480"/>
              <a:ext cx="293400" cy="286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5B1C8B9-A69E-41E8-BB10-45BF31F4DDE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956280" y="4054840"/>
                <a:ext cx="32904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6B6CF7F-FE24-47A9-9217-B685A565E8CE}"/>
                  </a:ext>
                </a:extLst>
              </p14:cNvPr>
              <p14:cNvContentPartPr/>
              <p14:nvPr/>
            </p14:nvContentPartPr>
            <p14:xfrm>
              <a:off x="1838280" y="4154920"/>
              <a:ext cx="185040" cy="11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6B6CF7F-FE24-47A9-9217-B685A565E8CE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820640" y="4137280"/>
                <a:ext cx="220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362525E-6C77-44A6-8636-0BA4998C40EF}"/>
                  </a:ext>
                </a:extLst>
              </p14:cNvPr>
              <p14:cNvContentPartPr/>
              <p14:nvPr/>
            </p14:nvContentPartPr>
            <p14:xfrm>
              <a:off x="1848720" y="4239880"/>
              <a:ext cx="189000" cy="172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362525E-6C77-44A6-8636-0BA4998C40E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831080" y="4221880"/>
                <a:ext cx="224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9DECB8A-4CB8-48BA-BE39-EABA4471B6EF}"/>
                  </a:ext>
                </a:extLst>
              </p14:cNvPr>
              <p14:cNvContentPartPr/>
              <p14:nvPr/>
            </p14:nvContentPartPr>
            <p14:xfrm>
              <a:off x="1394760" y="4032880"/>
              <a:ext cx="303120" cy="318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9DECB8A-4CB8-48BA-BE39-EABA4471B6E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376760" y="4015260"/>
                <a:ext cx="338760" cy="35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CCD0FF2-EEDB-4784-8524-CADC484CE17C}"/>
                  </a:ext>
                </a:extLst>
              </p14:cNvPr>
              <p14:cNvContentPartPr/>
              <p14:nvPr/>
            </p14:nvContentPartPr>
            <p14:xfrm>
              <a:off x="2144640" y="4084000"/>
              <a:ext cx="749520" cy="2415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CCD0FF2-EEDB-4784-8524-CADC484CE17C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127000" y="4066000"/>
                <a:ext cx="78516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360E8BE-05AB-4AE9-AE2C-1A0B52EEE54F}"/>
                  </a:ext>
                </a:extLst>
              </p14:cNvPr>
              <p14:cNvContentPartPr/>
              <p14:nvPr/>
            </p14:nvContentPartPr>
            <p14:xfrm>
              <a:off x="3220320" y="4073920"/>
              <a:ext cx="294480" cy="277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360E8BE-05AB-4AE9-AE2C-1A0B52EEE54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202658" y="4056280"/>
                <a:ext cx="330164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A08CB9D-217B-445D-93E7-D3DDD8C7F2DA}"/>
                  </a:ext>
                </a:extLst>
              </p14:cNvPr>
              <p14:cNvContentPartPr/>
              <p14:nvPr/>
            </p14:nvContentPartPr>
            <p14:xfrm>
              <a:off x="3860760" y="4148440"/>
              <a:ext cx="834840" cy="3114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A08CB9D-217B-445D-93E7-D3DDD8C7F2D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842768" y="4130440"/>
                <a:ext cx="870465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FE09E00-0C1F-4DBC-BA27-48391B1B3773}"/>
                  </a:ext>
                </a:extLst>
              </p14:cNvPr>
              <p14:cNvContentPartPr/>
              <p14:nvPr/>
            </p14:nvContentPartPr>
            <p14:xfrm>
              <a:off x="4873080" y="4113160"/>
              <a:ext cx="125640" cy="181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FE09E00-0C1F-4DBC-BA27-48391B1B377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855440" y="4095520"/>
                <a:ext cx="16128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34A3A62-47A0-40B3-8ADE-081BCBEACCFD}"/>
                  </a:ext>
                </a:extLst>
              </p14:cNvPr>
              <p14:cNvContentPartPr/>
              <p14:nvPr/>
            </p14:nvContentPartPr>
            <p14:xfrm>
              <a:off x="5169000" y="4002640"/>
              <a:ext cx="2880" cy="27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34A3A62-47A0-40B3-8ADE-081BCBEACCF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151000" y="3984640"/>
                <a:ext cx="3852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5CC2A2-D868-460E-AEC8-0EDACF562433}"/>
                  </a:ext>
                </a:extLst>
              </p14:cNvPr>
              <p14:cNvContentPartPr/>
              <p14:nvPr/>
            </p14:nvContentPartPr>
            <p14:xfrm>
              <a:off x="5103480" y="4094440"/>
              <a:ext cx="710640" cy="216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5CC2A2-D868-460E-AEC8-0EDACF56243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85480" y="4076410"/>
                <a:ext cx="746280" cy="252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2C1AFA1-C2CB-4165-AB7D-5DCDC62D48A1}"/>
                  </a:ext>
                </a:extLst>
              </p14:cNvPr>
              <p14:cNvContentPartPr/>
              <p14:nvPr/>
            </p14:nvContentPartPr>
            <p14:xfrm>
              <a:off x="5983680" y="4163200"/>
              <a:ext cx="190440" cy="140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2C1AFA1-C2CB-4165-AB7D-5DCDC62D48A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966040" y="4145560"/>
                <a:ext cx="22608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FDF150-EB90-4EBD-9C6C-2CD654CD9692}"/>
                  </a:ext>
                </a:extLst>
              </p14:cNvPr>
              <p14:cNvContentPartPr/>
              <p14:nvPr/>
            </p14:nvContentPartPr>
            <p14:xfrm>
              <a:off x="6014280" y="4246360"/>
              <a:ext cx="171360" cy="115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FDF150-EB90-4EBD-9C6C-2CD654CD9692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996640" y="4228720"/>
                <a:ext cx="2070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48AE7D5-51EB-4F36-826E-8E74F50361F8}"/>
                  </a:ext>
                </a:extLst>
              </p14:cNvPr>
              <p14:cNvContentPartPr/>
              <p14:nvPr/>
            </p14:nvContentPartPr>
            <p14:xfrm>
              <a:off x="6328200" y="4025680"/>
              <a:ext cx="989640" cy="273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48AE7D5-51EB-4F36-826E-8E74F50361F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310554" y="4007680"/>
                <a:ext cx="1025293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08A3761-C2A2-4C39-A55B-C53C2A7DDDDC}"/>
                  </a:ext>
                </a:extLst>
              </p14:cNvPr>
              <p14:cNvContentPartPr/>
              <p14:nvPr/>
            </p14:nvContentPartPr>
            <p14:xfrm>
              <a:off x="7660200" y="4012720"/>
              <a:ext cx="375840" cy="279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08A3761-C2A2-4C39-A55B-C53C2A7DDDDC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642560" y="3995080"/>
                <a:ext cx="41148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C556880-9781-4CDF-85ED-28F2E0706B01}"/>
                  </a:ext>
                </a:extLst>
              </p14:cNvPr>
              <p14:cNvContentPartPr/>
              <p14:nvPr/>
            </p14:nvContentPartPr>
            <p14:xfrm>
              <a:off x="416280" y="4703560"/>
              <a:ext cx="143640" cy="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C556880-9781-4CDF-85ED-28F2E0706B01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98280" y="468592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4FF1DF9-7379-47D0-A40C-D3128BCF3024}"/>
                  </a:ext>
                </a:extLst>
              </p14:cNvPr>
              <p14:cNvContentPartPr/>
              <p14:nvPr/>
            </p14:nvContentPartPr>
            <p14:xfrm>
              <a:off x="682320" y="4621840"/>
              <a:ext cx="181800" cy="344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4FF1DF9-7379-47D0-A40C-D3128BCF3024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64320" y="4604200"/>
                <a:ext cx="21744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507D5C5-1D9A-43BC-961F-903626C15C28}"/>
                  </a:ext>
                </a:extLst>
              </p14:cNvPr>
              <p14:cNvContentPartPr/>
              <p14:nvPr/>
            </p14:nvContentPartPr>
            <p14:xfrm>
              <a:off x="1044840" y="4602040"/>
              <a:ext cx="84240" cy="1857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507D5C5-1D9A-43BC-961F-903626C15C28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027200" y="4584040"/>
                <a:ext cx="11988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75C6140-0D6D-4FEC-9F4A-C7499AB7FDB7}"/>
                  </a:ext>
                </a:extLst>
              </p14:cNvPr>
              <p14:cNvContentPartPr/>
              <p14:nvPr/>
            </p14:nvContentPartPr>
            <p14:xfrm>
              <a:off x="1279560" y="4480360"/>
              <a:ext cx="360" cy="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75C6140-0D6D-4FEC-9F4A-C7499AB7FDB7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261920" y="4462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F9984B1-72E0-4E99-B03C-329D334FF2BF}"/>
                  </a:ext>
                </a:extLst>
              </p14:cNvPr>
              <p14:cNvContentPartPr/>
              <p14:nvPr/>
            </p14:nvContentPartPr>
            <p14:xfrm>
              <a:off x="2072280" y="4621840"/>
              <a:ext cx="167760" cy="82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F9984B1-72E0-4E99-B03C-329D334FF2BF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2054640" y="4603840"/>
                <a:ext cx="2034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32139A2-661C-48C1-A16E-E343B5561EF3}"/>
                  </a:ext>
                </a:extLst>
              </p14:cNvPr>
              <p14:cNvContentPartPr/>
              <p14:nvPr/>
            </p14:nvContentPartPr>
            <p14:xfrm>
              <a:off x="2102520" y="4684120"/>
              <a:ext cx="174960" cy="12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32139A2-661C-48C1-A16E-E343B5561EF3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084880" y="4666480"/>
                <a:ext cx="2106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2FBBDDE-EE1D-47B4-8AF8-BC9358C0D091}"/>
                  </a:ext>
                </a:extLst>
              </p14:cNvPr>
              <p14:cNvContentPartPr/>
              <p14:nvPr/>
            </p14:nvContentPartPr>
            <p14:xfrm>
              <a:off x="1298280" y="4539400"/>
              <a:ext cx="630720" cy="226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2FBBDDE-EE1D-47B4-8AF8-BC9358C0D091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280640" y="4521429"/>
                <a:ext cx="666360" cy="262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E0BAD10-6C98-4C40-AF93-8C510F8B51D5}"/>
                  </a:ext>
                </a:extLst>
              </p14:cNvPr>
              <p14:cNvContentPartPr/>
              <p14:nvPr/>
            </p14:nvContentPartPr>
            <p14:xfrm>
              <a:off x="2366760" y="4518880"/>
              <a:ext cx="264240" cy="234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E0BAD10-6C98-4C40-AF93-8C510F8B51D5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2349120" y="4501240"/>
                <a:ext cx="29988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9B0E6AF-B9A5-4C99-A597-E9A294F27EBE}"/>
                  </a:ext>
                </a:extLst>
              </p14:cNvPr>
              <p14:cNvContentPartPr/>
              <p14:nvPr/>
            </p14:nvContentPartPr>
            <p14:xfrm>
              <a:off x="2846640" y="4429600"/>
              <a:ext cx="28440" cy="478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9B0E6AF-B9A5-4C99-A597-E9A294F27EBE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2829000" y="4411600"/>
                <a:ext cx="6408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A907377-57DE-409B-976D-2D1D3A530029}"/>
                  </a:ext>
                </a:extLst>
              </p14:cNvPr>
              <p14:cNvContentPartPr/>
              <p14:nvPr/>
            </p14:nvContentPartPr>
            <p14:xfrm>
              <a:off x="3002160" y="4419160"/>
              <a:ext cx="25560" cy="432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A907377-57DE-409B-976D-2D1D3A530029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2984160" y="4401520"/>
                <a:ext cx="6120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4F99C14-6B08-47DE-B682-0EFCFB65B82E}"/>
                  </a:ext>
                </a:extLst>
              </p14:cNvPr>
              <p14:cNvContentPartPr/>
              <p14:nvPr/>
            </p14:nvContentPartPr>
            <p14:xfrm>
              <a:off x="2771040" y="4543720"/>
              <a:ext cx="246960" cy="242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4F99C14-6B08-47DE-B682-0EFCFB65B82E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753040" y="4525720"/>
                <a:ext cx="28260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D64ABAE5-713C-4895-B143-79B6959E9BDA}"/>
                  </a:ext>
                </a:extLst>
              </p14:cNvPr>
              <p14:cNvContentPartPr/>
              <p14:nvPr/>
            </p14:nvContentPartPr>
            <p14:xfrm>
              <a:off x="8594760" y="6542880"/>
              <a:ext cx="12600" cy="1224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D64ABAE5-713C-4895-B143-79B6959E9BD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8577120" y="6524880"/>
                <a:ext cx="482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F07F56F0-FF1C-40C0-B4D9-38541F34004E}"/>
                  </a:ext>
                </a:extLst>
              </p14:cNvPr>
              <p14:cNvContentPartPr/>
              <p14:nvPr/>
            </p14:nvContentPartPr>
            <p14:xfrm>
              <a:off x="4490400" y="4642720"/>
              <a:ext cx="360" cy="187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F07F56F0-FF1C-40C0-B4D9-38541F34004E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472400" y="4624720"/>
                <a:ext cx="360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F8C8C4D-ABE6-48B1-85A9-818C0012F3D4}"/>
                  </a:ext>
                </a:extLst>
              </p14:cNvPr>
              <p14:cNvContentPartPr/>
              <p14:nvPr/>
            </p14:nvContentPartPr>
            <p14:xfrm>
              <a:off x="4510560" y="4774840"/>
              <a:ext cx="4320" cy="126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F8C8C4D-ABE6-48B1-85A9-818C0012F3D4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492920" y="4756840"/>
                <a:ext cx="399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87A8D06F-C66B-4F46-9DDE-466E8DD83964}"/>
                  </a:ext>
                </a:extLst>
              </p14:cNvPr>
              <p14:cNvContentPartPr/>
              <p14:nvPr/>
            </p14:nvContentPartPr>
            <p14:xfrm>
              <a:off x="3474120" y="4530760"/>
              <a:ext cx="873360" cy="3560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87A8D06F-C66B-4F46-9DDE-466E8DD83964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3456480" y="4513120"/>
                <a:ext cx="90900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E9B25011-50A8-45E7-8A40-26479F37F668}"/>
                  </a:ext>
                </a:extLst>
              </p14:cNvPr>
              <p14:cNvContentPartPr/>
              <p14:nvPr/>
            </p14:nvContentPartPr>
            <p14:xfrm>
              <a:off x="5130480" y="4500520"/>
              <a:ext cx="360" cy="3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E9B25011-50A8-45E7-8A40-26479F37F668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5112480" y="4482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5886D182-4FA3-4072-A01C-D48519DD607F}"/>
                  </a:ext>
                </a:extLst>
              </p14:cNvPr>
              <p14:cNvContentPartPr/>
              <p14:nvPr/>
            </p14:nvContentPartPr>
            <p14:xfrm>
              <a:off x="5841480" y="4653160"/>
              <a:ext cx="131760" cy="3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5886D182-4FA3-4072-A01C-D48519DD607F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5823840" y="4635160"/>
                <a:ext cx="167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2181CE14-EDF4-40A7-AC11-6E95F89A913A}"/>
                  </a:ext>
                </a:extLst>
              </p14:cNvPr>
              <p14:cNvContentPartPr/>
              <p14:nvPr/>
            </p14:nvContentPartPr>
            <p14:xfrm>
              <a:off x="5841480" y="4725880"/>
              <a:ext cx="153720" cy="190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2181CE14-EDF4-40A7-AC11-6E95F89A913A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823840" y="4707880"/>
                <a:ext cx="1893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A5F61874-6732-43AD-9E1E-F1B8738A2802}"/>
                  </a:ext>
                </a:extLst>
              </p14:cNvPr>
              <p14:cNvContentPartPr/>
              <p14:nvPr/>
            </p14:nvContentPartPr>
            <p14:xfrm>
              <a:off x="4861920" y="4562080"/>
              <a:ext cx="860040" cy="25380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A5F61874-6732-43AD-9E1E-F1B8738A2802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4843920" y="4544440"/>
                <a:ext cx="89568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1E2319A4-7FD6-44E3-9ED2-302AF7443492}"/>
                  </a:ext>
                </a:extLst>
              </p14:cNvPr>
              <p14:cNvContentPartPr/>
              <p14:nvPr/>
            </p14:nvContentPartPr>
            <p14:xfrm>
              <a:off x="6552840" y="4703560"/>
              <a:ext cx="123840" cy="108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1E2319A4-7FD6-44E3-9ED2-302AF7443492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6534840" y="4685920"/>
                <a:ext cx="159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5F9DC822-58EA-461F-9654-C248E08433FF}"/>
                  </a:ext>
                </a:extLst>
              </p14:cNvPr>
              <p14:cNvContentPartPr/>
              <p14:nvPr/>
            </p14:nvContentPartPr>
            <p14:xfrm>
              <a:off x="6166920" y="4614640"/>
              <a:ext cx="246960" cy="25200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5F9DC822-58EA-461F-9654-C248E08433FF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148920" y="4596640"/>
                <a:ext cx="28260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C32DAEE1-0E98-4B51-BBDC-000C74FBD7FB}"/>
                  </a:ext>
                </a:extLst>
              </p14:cNvPr>
              <p14:cNvContentPartPr/>
              <p14:nvPr/>
            </p14:nvContentPartPr>
            <p14:xfrm>
              <a:off x="6778920" y="4379560"/>
              <a:ext cx="614520" cy="70560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C32DAEE1-0E98-4B51-BBDC-000C74FBD7FB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6761270" y="4361560"/>
                <a:ext cx="650181" cy="74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DEFC48DC-FDB5-401D-A95F-B6DDDDA5AEBD}"/>
                  </a:ext>
                </a:extLst>
              </p14:cNvPr>
              <p14:cNvContentPartPr/>
              <p14:nvPr/>
            </p14:nvContentPartPr>
            <p14:xfrm>
              <a:off x="8798160" y="4754320"/>
              <a:ext cx="158040" cy="3420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DEFC48DC-FDB5-401D-A95F-B6DDDDA5AEBD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8780201" y="4736680"/>
                <a:ext cx="193599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907E0C58-C68F-4EBB-9404-A49D240CCFA7}"/>
                  </a:ext>
                </a:extLst>
              </p14:cNvPr>
              <p14:cNvContentPartPr/>
              <p14:nvPr/>
            </p14:nvContentPartPr>
            <p14:xfrm>
              <a:off x="7579200" y="4419520"/>
              <a:ext cx="1135440" cy="7779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907E0C58-C68F-4EBB-9404-A49D240CCFA7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7561200" y="4401512"/>
                <a:ext cx="1171080" cy="8136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AE4FF9F-B695-465A-A7E2-3DBA7384B619}"/>
                  </a:ext>
                </a:extLst>
              </p14:cNvPr>
              <p14:cNvContentPartPr/>
              <p14:nvPr/>
            </p14:nvContentPartPr>
            <p14:xfrm>
              <a:off x="3582480" y="4998400"/>
              <a:ext cx="1471320" cy="4867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AE4FF9F-B695-465A-A7E2-3DBA7384B619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3564476" y="4980400"/>
                <a:ext cx="1506969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2C13938-502F-4A97-A6C2-7A1101522774}"/>
                  </a:ext>
                </a:extLst>
              </p14:cNvPr>
              <p14:cNvContentPartPr/>
              <p14:nvPr/>
            </p14:nvContentPartPr>
            <p14:xfrm>
              <a:off x="2225640" y="4994440"/>
              <a:ext cx="1083240" cy="3193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2C13938-502F-4A97-A6C2-7A1101522774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2207994" y="4976460"/>
                <a:ext cx="1118892" cy="35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A564DA4-CDA3-4F06-ABC2-BBA4E3769D92}"/>
                  </a:ext>
                </a:extLst>
              </p14:cNvPr>
              <p14:cNvContentPartPr/>
              <p14:nvPr/>
            </p14:nvContentPartPr>
            <p14:xfrm>
              <a:off x="497640" y="4925680"/>
              <a:ext cx="1441080" cy="521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A564DA4-CDA3-4F06-ABC2-BBA4E3769D92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479644" y="4907680"/>
                <a:ext cx="1476711" cy="55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E5C988DE-0166-453E-B595-3235D7D2E25A}"/>
                  </a:ext>
                </a:extLst>
              </p14:cNvPr>
              <p14:cNvContentPartPr/>
              <p14:nvPr/>
            </p14:nvContentPartPr>
            <p14:xfrm>
              <a:off x="5528640" y="5039080"/>
              <a:ext cx="1740960" cy="3470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E5C988DE-0166-453E-B595-3235D7D2E25A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5510640" y="5021080"/>
                <a:ext cx="17766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DEC1EC3-CA35-45C5-AC8F-7E918AEE430B}"/>
                  </a:ext>
                </a:extLst>
              </p14:cNvPr>
              <p14:cNvContentPartPr/>
              <p14:nvPr/>
            </p14:nvContentPartPr>
            <p14:xfrm>
              <a:off x="415920" y="5585200"/>
              <a:ext cx="671040" cy="4017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DEC1EC3-CA35-45C5-AC8F-7E918AEE430B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397930" y="5567560"/>
                <a:ext cx="706661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109A3E6B-EA1A-495B-B8FD-473A4F663CA6}"/>
                  </a:ext>
                </a:extLst>
              </p14:cNvPr>
              <p14:cNvContentPartPr/>
              <p14:nvPr/>
            </p14:nvContentPartPr>
            <p14:xfrm>
              <a:off x="1743240" y="5658280"/>
              <a:ext cx="14400" cy="111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109A3E6B-EA1A-495B-B8FD-473A4F663CA6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1725600" y="5640280"/>
                <a:ext cx="50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C6F54B15-3A31-4DBA-8087-98EF64817CD8}"/>
                  </a:ext>
                </a:extLst>
              </p14:cNvPr>
              <p14:cNvContentPartPr/>
              <p14:nvPr/>
            </p14:nvContentPartPr>
            <p14:xfrm>
              <a:off x="1848720" y="5669080"/>
              <a:ext cx="12240" cy="230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C6F54B15-3A31-4DBA-8087-98EF64817CD8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1831080" y="5651440"/>
                <a:ext cx="47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C8849339-121E-4F46-87B3-1835987BD4D1}"/>
                  </a:ext>
                </a:extLst>
              </p14:cNvPr>
              <p14:cNvContentPartPr/>
              <p14:nvPr/>
            </p14:nvContentPartPr>
            <p14:xfrm>
              <a:off x="2082360" y="5824600"/>
              <a:ext cx="172080" cy="273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C8849339-121E-4F46-87B3-1835987BD4D1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2064360" y="5806960"/>
                <a:ext cx="20772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14F2327-BAD5-48C6-B0DA-F99B8C1F9201}"/>
                  </a:ext>
                </a:extLst>
              </p14:cNvPr>
              <p14:cNvContentPartPr/>
              <p14:nvPr/>
            </p14:nvContentPartPr>
            <p14:xfrm>
              <a:off x="2123040" y="5925040"/>
              <a:ext cx="99360" cy="82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14F2327-BAD5-48C6-B0DA-F99B8C1F9201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2105040" y="5907400"/>
                <a:ext cx="135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42AACB18-4A7E-4E9C-8ACA-7A9015AF418C}"/>
                  </a:ext>
                </a:extLst>
              </p14:cNvPr>
              <p14:cNvContentPartPr/>
              <p14:nvPr/>
            </p14:nvContentPartPr>
            <p14:xfrm>
              <a:off x="1665840" y="5841520"/>
              <a:ext cx="250560" cy="2959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42AACB18-4A7E-4E9C-8ACA-7A9015AF418C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1648200" y="5823520"/>
                <a:ext cx="28620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F45AAB55-98DE-487C-8E32-05E75A9513DC}"/>
                  </a:ext>
                </a:extLst>
              </p14:cNvPr>
              <p14:cNvContentPartPr/>
              <p14:nvPr/>
            </p14:nvContentPartPr>
            <p14:xfrm>
              <a:off x="2387280" y="5600680"/>
              <a:ext cx="1279440" cy="415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F45AAB55-98DE-487C-8E32-05E75A9513DC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2369280" y="5582664"/>
                <a:ext cx="1315080" cy="451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D3C8286-2B54-4985-8BE1-2382C8524157}"/>
                  </a:ext>
                </a:extLst>
              </p14:cNvPr>
              <p14:cNvContentPartPr/>
              <p14:nvPr/>
            </p14:nvContentPartPr>
            <p14:xfrm>
              <a:off x="3742680" y="5557480"/>
              <a:ext cx="1743120" cy="5896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D3C8286-2B54-4985-8BE1-2382C8524157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3725040" y="5539480"/>
                <a:ext cx="1778760" cy="62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5EC22B7-DFEB-4D7D-A7CD-283C4C6F8709}"/>
                  </a:ext>
                </a:extLst>
              </p14:cNvPr>
              <p14:cNvContentPartPr/>
              <p14:nvPr/>
            </p14:nvContentPartPr>
            <p14:xfrm>
              <a:off x="5709720" y="5436520"/>
              <a:ext cx="1965960" cy="833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5EC22B7-DFEB-4D7D-A7CD-283C4C6F8709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5691720" y="5418880"/>
                <a:ext cx="2001600" cy="86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5CFC4ED8-1102-42C2-BDFD-7B6BAF7E9DA0}"/>
                  </a:ext>
                </a:extLst>
              </p14:cNvPr>
              <p14:cNvContentPartPr/>
              <p14:nvPr/>
            </p14:nvContentPartPr>
            <p14:xfrm>
              <a:off x="7985640" y="5638480"/>
              <a:ext cx="404640" cy="3571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5CFC4ED8-1102-42C2-BDFD-7B6BAF7E9DA0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7967640" y="5620480"/>
                <a:ext cx="44028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6F32BAF4-CB07-42AE-ADFC-43B9921BBEF1}"/>
                  </a:ext>
                </a:extLst>
              </p14:cNvPr>
              <p14:cNvContentPartPr/>
              <p14:nvPr/>
            </p14:nvContentPartPr>
            <p14:xfrm>
              <a:off x="2305920" y="6379720"/>
              <a:ext cx="212400" cy="414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6F32BAF4-CB07-42AE-ADFC-43B9921BBEF1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2287920" y="6361720"/>
                <a:ext cx="2480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001B2AA7-BFAA-4FC8-9831-F8CECBA2D6AE}"/>
                  </a:ext>
                </a:extLst>
              </p14:cNvPr>
              <p14:cNvContentPartPr/>
              <p14:nvPr/>
            </p14:nvContentPartPr>
            <p14:xfrm>
              <a:off x="2336520" y="6478360"/>
              <a:ext cx="164520" cy="241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001B2AA7-BFAA-4FC8-9831-F8CECBA2D6AE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2318520" y="6460360"/>
                <a:ext cx="20016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11390AEA-C84A-44A9-A93B-72650ABE6346}"/>
                  </a:ext>
                </a:extLst>
              </p14:cNvPr>
              <p14:cNvContentPartPr/>
              <p14:nvPr/>
            </p14:nvContentPartPr>
            <p14:xfrm>
              <a:off x="1830000" y="6278200"/>
              <a:ext cx="320040" cy="294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11390AEA-C84A-44A9-A93B-72650ABE6346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1812360" y="6260560"/>
                <a:ext cx="3556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DC39CAA2-5227-435A-9CE0-CA6C6B42B2A8}"/>
                  </a:ext>
                </a:extLst>
              </p14:cNvPr>
              <p14:cNvContentPartPr/>
              <p14:nvPr/>
            </p14:nvContentPartPr>
            <p14:xfrm>
              <a:off x="3921240" y="6258040"/>
              <a:ext cx="360" cy="43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DC39CAA2-5227-435A-9CE0-CA6C6B42B2A8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3903600" y="624040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F7C8DE7D-B72D-4CEF-8867-AFE7DD8AAAA1}"/>
                  </a:ext>
                </a:extLst>
              </p14:cNvPr>
              <p14:cNvContentPartPr/>
              <p14:nvPr/>
            </p14:nvContentPartPr>
            <p14:xfrm>
              <a:off x="3924840" y="6310240"/>
              <a:ext cx="342720" cy="2534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F7C8DE7D-B72D-4CEF-8867-AFE7DD8AAAA1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3907219" y="6292240"/>
                <a:ext cx="378323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6462526C-0CD0-48B2-BBD5-5AF8647D62D4}"/>
                  </a:ext>
                </a:extLst>
              </p14:cNvPr>
              <p14:cNvContentPartPr/>
              <p14:nvPr/>
            </p14:nvContentPartPr>
            <p14:xfrm>
              <a:off x="2700480" y="6278560"/>
              <a:ext cx="1074960" cy="4539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6462526C-0CD0-48B2-BBD5-5AF8647D62D4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2682834" y="6260906"/>
                <a:ext cx="1110612" cy="489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EA346BA1-EFA3-475B-8A96-E69727B19851}"/>
                  </a:ext>
                </a:extLst>
              </p14:cNvPr>
              <p14:cNvContentPartPr/>
              <p14:nvPr/>
            </p14:nvContentPartPr>
            <p14:xfrm>
              <a:off x="4385640" y="6197200"/>
              <a:ext cx="1850040" cy="46872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EA346BA1-EFA3-475B-8A96-E69727B19851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4367640" y="6179200"/>
                <a:ext cx="1885680" cy="504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33371493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A81CF14-62E2-4CB1-BC77-2DDEF2B86854}"/>
                  </a:ext>
                </a:extLst>
              </p14:cNvPr>
              <p14:cNvContentPartPr/>
              <p14:nvPr/>
            </p14:nvContentPartPr>
            <p14:xfrm>
              <a:off x="2153640" y="182320"/>
              <a:ext cx="4311000" cy="600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A81CF14-62E2-4CB1-BC77-2DDEF2B868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36000" y="164669"/>
                <a:ext cx="4346640" cy="63578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60415365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A81CF14-62E2-4CB1-BC77-2DDEF2B86854}"/>
                  </a:ext>
                </a:extLst>
              </p14:cNvPr>
              <p14:cNvContentPartPr/>
              <p14:nvPr/>
            </p14:nvContentPartPr>
            <p14:xfrm>
              <a:off x="2153640" y="182320"/>
              <a:ext cx="4311000" cy="600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A81CF14-62E2-4CB1-BC77-2DDEF2B868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36000" y="164669"/>
                <a:ext cx="4346640" cy="635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4E82A48-C20D-41A1-AC34-7FA444A934AB}"/>
                  </a:ext>
                </a:extLst>
              </p14:cNvPr>
              <p14:cNvContentPartPr/>
              <p14:nvPr/>
            </p14:nvContentPartPr>
            <p14:xfrm>
              <a:off x="1167960" y="98512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4E82A48-C20D-41A1-AC34-7FA444A934A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50320" y="967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BC332BE-B83C-4A30-AEB7-19D62C9997B9}"/>
                  </a:ext>
                </a:extLst>
              </p14:cNvPr>
              <p14:cNvContentPartPr/>
              <p14:nvPr/>
            </p14:nvContentPartPr>
            <p14:xfrm>
              <a:off x="2132040" y="1127680"/>
              <a:ext cx="163080" cy="10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BC332BE-B83C-4A30-AEB7-19D62C9997B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14040" y="1109680"/>
                <a:ext cx="198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841657-A9EF-477B-A370-823B0B62966B}"/>
                  </a:ext>
                </a:extLst>
              </p14:cNvPr>
              <p14:cNvContentPartPr/>
              <p14:nvPr/>
            </p14:nvContentPartPr>
            <p14:xfrm>
              <a:off x="649920" y="1045240"/>
              <a:ext cx="1281240" cy="31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841657-A9EF-477B-A370-823B0B62966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2280" y="1027240"/>
                <a:ext cx="131688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811647A-FD34-4BA9-9274-F37B3D733FB8}"/>
                  </a:ext>
                </a:extLst>
              </p14:cNvPr>
              <p14:cNvContentPartPr/>
              <p14:nvPr/>
            </p14:nvContentPartPr>
            <p14:xfrm>
              <a:off x="2112960" y="1259440"/>
              <a:ext cx="17208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811647A-FD34-4BA9-9274-F37B3D733FB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95320" y="124180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E056787-E498-47F9-80E9-4E7FDE3F1109}"/>
                  </a:ext>
                </a:extLst>
              </p14:cNvPr>
              <p14:cNvContentPartPr/>
              <p14:nvPr/>
            </p14:nvContentPartPr>
            <p14:xfrm>
              <a:off x="2549280" y="1003120"/>
              <a:ext cx="336240" cy="287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E056787-E498-47F9-80E9-4E7FDE3F110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31640" y="985480"/>
                <a:ext cx="3718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613391B-5379-4573-BEF0-79C7E216B666}"/>
                  </a:ext>
                </a:extLst>
              </p14:cNvPr>
              <p14:cNvContentPartPr/>
              <p14:nvPr/>
            </p14:nvContentPartPr>
            <p14:xfrm>
              <a:off x="2549640" y="1120120"/>
              <a:ext cx="273600" cy="58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613391B-5379-4573-BEF0-79C7E216B6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31640" y="1102480"/>
                <a:ext cx="3092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AE4F401-AF02-4A10-BDCC-6DC257C27ECA}"/>
                  </a:ext>
                </a:extLst>
              </p14:cNvPr>
              <p14:cNvContentPartPr/>
              <p14:nvPr/>
            </p14:nvContentPartPr>
            <p14:xfrm>
              <a:off x="2123040" y="977200"/>
              <a:ext cx="21276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AE4F401-AF02-4A10-BDCC-6DC257C27EC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05040" y="959200"/>
                <a:ext cx="248400" cy="105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66538615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A81CF14-62E2-4CB1-BC77-2DDEF2B86854}"/>
                  </a:ext>
                </a:extLst>
              </p14:cNvPr>
              <p14:cNvContentPartPr/>
              <p14:nvPr/>
            </p14:nvContentPartPr>
            <p14:xfrm>
              <a:off x="2153640" y="182320"/>
              <a:ext cx="4311000" cy="600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A81CF14-62E2-4CB1-BC77-2DDEF2B868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36000" y="164669"/>
                <a:ext cx="4346640" cy="635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4E82A48-C20D-41A1-AC34-7FA444A934AB}"/>
                  </a:ext>
                </a:extLst>
              </p14:cNvPr>
              <p14:cNvContentPartPr/>
              <p14:nvPr/>
            </p14:nvContentPartPr>
            <p14:xfrm>
              <a:off x="1167960" y="98512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4E82A48-C20D-41A1-AC34-7FA444A934A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50320" y="967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BC332BE-B83C-4A30-AEB7-19D62C9997B9}"/>
                  </a:ext>
                </a:extLst>
              </p14:cNvPr>
              <p14:cNvContentPartPr/>
              <p14:nvPr/>
            </p14:nvContentPartPr>
            <p14:xfrm>
              <a:off x="2132040" y="1127680"/>
              <a:ext cx="163080" cy="10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BC332BE-B83C-4A30-AEB7-19D62C9997B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14040" y="1109680"/>
                <a:ext cx="198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841657-A9EF-477B-A370-823B0B62966B}"/>
                  </a:ext>
                </a:extLst>
              </p14:cNvPr>
              <p14:cNvContentPartPr/>
              <p14:nvPr/>
            </p14:nvContentPartPr>
            <p14:xfrm>
              <a:off x="649920" y="1045240"/>
              <a:ext cx="1281240" cy="31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841657-A9EF-477B-A370-823B0B62966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2280" y="1027240"/>
                <a:ext cx="131688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811647A-FD34-4BA9-9274-F37B3D733FB8}"/>
                  </a:ext>
                </a:extLst>
              </p14:cNvPr>
              <p14:cNvContentPartPr/>
              <p14:nvPr/>
            </p14:nvContentPartPr>
            <p14:xfrm>
              <a:off x="2112960" y="1259440"/>
              <a:ext cx="17208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811647A-FD34-4BA9-9274-F37B3D733FB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95320" y="124180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E056787-E498-47F9-80E9-4E7FDE3F1109}"/>
                  </a:ext>
                </a:extLst>
              </p14:cNvPr>
              <p14:cNvContentPartPr/>
              <p14:nvPr/>
            </p14:nvContentPartPr>
            <p14:xfrm>
              <a:off x="2549280" y="1003120"/>
              <a:ext cx="336240" cy="287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E056787-E498-47F9-80E9-4E7FDE3F110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31640" y="985480"/>
                <a:ext cx="3718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613391B-5379-4573-BEF0-79C7E216B666}"/>
                  </a:ext>
                </a:extLst>
              </p14:cNvPr>
              <p14:cNvContentPartPr/>
              <p14:nvPr/>
            </p14:nvContentPartPr>
            <p14:xfrm>
              <a:off x="2549640" y="1120120"/>
              <a:ext cx="273600" cy="58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613391B-5379-4573-BEF0-79C7E216B6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31640" y="1102480"/>
                <a:ext cx="3092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AE4F401-AF02-4A10-BDCC-6DC257C27ECA}"/>
                  </a:ext>
                </a:extLst>
              </p14:cNvPr>
              <p14:cNvContentPartPr/>
              <p14:nvPr/>
            </p14:nvContentPartPr>
            <p14:xfrm>
              <a:off x="2123040" y="977200"/>
              <a:ext cx="21276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AE4F401-AF02-4A10-BDCC-6DC257C27EC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05040" y="959200"/>
                <a:ext cx="24840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22FC610-3B42-4057-AAAB-7BD195A72C42}"/>
                  </a:ext>
                </a:extLst>
              </p14:cNvPr>
              <p14:cNvContentPartPr/>
              <p14:nvPr/>
            </p14:nvContentPartPr>
            <p14:xfrm>
              <a:off x="4719360" y="986920"/>
              <a:ext cx="734760" cy="165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22FC610-3B42-4057-AAAB-7BD195A72C4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01360" y="968920"/>
                <a:ext cx="7704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F0D5227-B8AA-4989-A120-B5CE6BEAF3BB}"/>
                  </a:ext>
                </a:extLst>
              </p14:cNvPr>
              <p14:cNvContentPartPr/>
              <p14:nvPr/>
            </p14:nvContentPartPr>
            <p14:xfrm>
              <a:off x="3301320" y="853000"/>
              <a:ext cx="1065960" cy="518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F0D5227-B8AA-4989-A120-B5CE6BEAF3B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83680" y="835000"/>
                <a:ext cx="110160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FCDC388-06D0-4A36-9FA2-1B632A750D97}"/>
                  </a:ext>
                </a:extLst>
              </p14:cNvPr>
              <p14:cNvContentPartPr/>
              <p14:nvPr/>
            </p14:nvContentPartPr>
            <p14:xfrm>
              <a:off x="5689200" y="709360"/>
              <a:ext cx="1734480" cy="469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FCDC388-06D0-4A36-9FA2-1B632A750D9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196" y="691706"/>
                <a:ext cx="1770127" cy="50510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97516900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A81CF14-62E2-4CB1-BC77-2DDEF2B86854}"/>
                  </a:ext>
                </a:extLst>
              </p14:cNvPr>
              <p14:cNvContentPartPr/>
              <p14:nvPr/>
            </p14:nvContentPartPr>
            <p14:xfrm>
              <a:off x="2153640" y="182320"/>
              <a:ext cx="4311000" cy="600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A81CF14-62E2-4CB1-BC77-2DDEF2B868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36000" y="164669"/>
                <a:ext cx="4346640" cy="635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4E82A48-C20D-41A1-AC34-7FA444A934AB}"/>
                  </a:ext>
                </a:extLst>
              </p14:cNvPr>
              <p14:cNvContentPartPr/>
              <p14:nvPr/>
            </p14:nvContentPartPr>
            <p14:xfrm>
              <a:off x="1167960" y="98512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4E82A48-C20D-41A1-AC34-7FA444A934A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50320" y="967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BC332BE-B83C-4A30-AEB7-19D62C9997B9}"/>
                  </a:ext>
                </a:extLst>
              </p14:cNvPr>
              <p14:cNvContentPartPr/>
              <p14:nvPr/>
            </p14:nvContentPartPr>
            <p14:xfrm>
              <a:off x="2132040" y="1127680"/>
              <a:ext cx="163080" cy="10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BC332BE-B83C-4A30-AEB7-19D62C9997B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14040" y="1109680"/>
                <a:ext cx="198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841657-A9EF-477B-A370-823B0B62966B}"/>
                  </a:ext>
                </a:extLst>
              </p14:cNvPr>
              <p14:cNvContentPartPr/>
              <p14:nvPr/>
            </p14:nvContentPartPr>
            <p14:xfrm>
              <a:off x="649920" y="1045240"/>
              <a:ext cx="1281240" cy="31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841657-A9EF-477B-A370-823B0B62966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2280" y="1027240"/>
                <a:ext cx="131688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811647A-FD34-4BA9-9274-F37B3D733FB8}"/>
                  </a:ext>
                </a:extLst>
              </p14:cNvPr>
              <p14:cNvContentPartPr/>
              <p14:nvPr/>
            </p14:nvContentPartPr>
            <p14:xfrm>
              <a:off x="2112960" y="1259440"/>
              <a:ext cx="17208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811647A-FD34-4BA9-9274-F37B3D733FB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95320" y="124180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E056787-E498-47F9-80E9-4E7FDE3F1109}"/>
                  </a:ext>
                </a:extLst>
              </p14:cNvPr>
              <p14:cNvContentPartPr/>
              <p14:nvPr/>
            </p14:nvContentPartPr>
            <p14:xfrm>
              <a:off x="2549280" y="1003120"/>
              <a:ext cx="336240" cy="287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E056787-E498-47F9-80E9-4E7FDE3F110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31640" y="985480"/>
                <a:ext cx="3718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613391B-5379-4573-BEF0-79C7E216B666}"/>
                  </a:ext>
                </a:extLst>
              </p14:cNvPr>
              <p14:cNvContentPartPr/>
              <p14:nvPr/>
            </p14:nvContentPartPr>
            <p14:xfrm>
              <a:off x="2549640" y="1120120"/>
              <a:ext cx="273600" cy="58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613391B-5379-4573-BEF0-79C7E216B6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31640" y="1102480"/>
                <a:ext cx="3092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AE4F401-AF02-4A10-BDCC-6DC257C27ECA}"/>
                  </a:ext>
                </a:extLst>
              </p14:cNvPr>
              <p14:cNvContentPartPr/>
              <p14:nvPr/>
            </p14:nvContentPartPr>
            <p14:xfrm>
              <a:off x="2123040" y="977200"/>
              <a:ext cx="21276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AE4F401-AF02-4A10-BDCC-6DC257C27EC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05040" y="959200"/>
                <a:ext cx="24840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22FC610-3B42-4057-AAAB-7BD195A72C42}"/>
                  </a:ext>
                </a:extLst>
              </p14:cNvPr>
              <p14:cNvContentPartPr/>
              <p14:nvPr/>
            </p14:nvContentPartPr>
            <p14:xfrm>
              <a:off x="4719360" y="986920"/>
              <a:ext cx="734760" cy="165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22FC610-3B42-4057-AAAB-7BD195A72C4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01360" y="968920"/>
                <a:ext cx="7704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F0D5227-B8AA-4989-A120-B5CE6BEAF3BB}"/>
                  </a:ext>
                </a:extLst>
              </p14:cNvPr>
              <p14:cNvContentPartPr/>
              <p14:nvPr/>
            </p14:nvContentPartPr>
            <p14:xfrm>
              <a:off x="3301320" y="853000"/>
              <a:ext cx="1065960" cy="518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F0D5227-B8AA-4989-A120-B5CE6BEAF3B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83680" y="835000"/>
                <a:ext cx="110160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FCDC388-06D0-4A36-9FA2-1B632A750D97}"/>
                  </a:ext>
                </a:extLst>
              </p14:cNvPr>
              <p14:cNvContentPartPr/>
              <p14:nvPr/>
            </p14:nvContentPartPr>
            <p14:xfrm>
              <a:off x="5689200" y="709360"/>
              <a:ext cx="1734480" cy="469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FCDC388-06D0-4A36-9FA2-1B632A750D9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196" y="691706"/>
                <a:ext cx="1770127" cy="5051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2AC7267-13A8-4A3E-9558-50E0FCB55FE0}"/>
                  </a:ext>
                </a:extLst>
              </p14:cNvPr>
              <p14:cNvContentPartPr/>
              <p14:nvPr/>
            </p14:nvContentPartPr>
            <p14:xfrm>
              <a:off x="365520" y="1787560"/>
              <a:ext cx="630000" cy="390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2AC7267-13A8-4A3E-9558-50E0FCB55FE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47520" y="1769560"/>
                <a:ext cx="66564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79A77CD-D4CF-4686-94B1-A036AA325CDF}"/>
                  </a:ext>
                </a:extLst>
              </p14:cNvPr>
              <p14:cNvContentPartPr/>
              <p14:nvPr/>
            </p14:nvContentPartPr>
            <p14:xfrm>
              <a:off x="5790360" y="1535200"/>
              <a:ext cx="770040" cy="527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79A77CD-D4CF-4686-94B1-A036AA325CD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72360" y="1517560"/>
                <a:ext cx="805680" cy="56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8D103F7-928F-45FB-A4A4-F3CF5F05A664}"/>
                  </a:ext>
                </a:extLst>
              </p14:cNvPr>
              <p14:cNvContentPartPr/>
              <p14:nvPr/>
            </p14:nvContentPartPr>
            <p14:xfrm>
              <a:off x="1392600" y="1675240"/>
              <a:ext cx="2264040" cy="418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8D103F7-928F-45FB-A4A4-F3CF5F05A66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74600" y="1657240"/>
                <a:ext cx="2299680" cy="45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61176A4-D29F-4A25-82C7-DD048AF02E90}"/>
                  </a:ext>
                </a:extLst>
              </p14:cNvPr>
              <p14:cNvContentPartPr/>
              <p14:nvPr/>
            </p14:nvContentPartPr>
            <p14:xfrm>
              <a:off x="6847680" y="1531240"/>
              <a:ext cx="627840" cy="349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61176A4-D29F-4A25-82C7-DD048AF02E9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829680" y="1513600"/>
                <a:ext cx="66348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CBE875A-490B-4794-B6B5-47BE118F5972}"/>
                  </a:ext>
                </a:extLst>
              </p14:cNvPr>
              <p14:cNvContentPartPr/>
              <p14:nvPr/>
            </p14:nvContentPartPr>
            <p14:xfrm>
              <a:off x="7567320" y="1657960"/>
              <a:ext cx="137520" cy="161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CBE875A-490B-4794-B6B5-47BE118F597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49680" y="1639960"/>
                <a:ext cx="17316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CFECA16-8D09-4DA3-9DDE-83A5262EB9F4}"/>
                  </a:ext>
                </a:extLst>
              </p14:cNvPr>
              <p14:cNvContentPartPr/>
              <p14:nvPr/>
            </p14:nvContentPartPr>
            <p14:xfrm>
              <a:off x="7731480" y="1656160"/>
              <a:ext cx="200520" cy="172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CFECA16-8D09-4DA3-9DDE-83A5262EB9F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713480" y="1638160"/>
                <a:ext cx="23616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1D1611C-DB19-4D66-8FDD-619EEE7A6269}"/>
                  </a:ext>
                </a:extLst>
              </p14:cNvPr>
              <p14:cNvContentPartPr/>
              <p14:nvPr/>
            </p14:nvContentPartPr>
            <p14:xfrm>
              <a:off x="7985640" y="1625200"/>
              <a:ext cx="200880" cy="183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1D1611C-DB19-4D66-8FDD-619EEE7A626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967640" y="1607560"/>
                <a:ext cx="23652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0F22C14-1BF3-4B0C-8C95-033AF03A8E96}"/>
                  </a:ext>
                </a:extLst>
              </p14:cNvPr>
              <p14:cNvContentPartPr/>
              <p14:nvPr/>
            </p14:nvContentPartPr>
            <p14:xfrm>
              <a:off x="494400" y="2295520"/>
              <a:ext cx="2063520" cy="442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0F22C14-1BF3-4B0C-8C95-033AF03A8E9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6763" y="2277880"/>
                <a:ext cx="2099154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03F08B5-FD4D-4FF9-8D99-CE7FB8D775FE}"/>
                  </a:ext>
                </a:extLst>
              </p14:cNvPr>
              <p14:cNvContentPartPr/>
              <p14:nvPr/>
            </p14:nvContentPartPr>
            <p14:xfrm>
              <a:off x="2631360" y="2167720"/>
              <a:ext cx="485280" cy="3326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03F08B5-FD4D-4FF9-8D99-CE7FB8D775F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13720" y="2149720"/>
                <a:ext cx="52092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310A5C7-4C5A-4E4A-9E95-F7E82BBB9562}"/>
                  </a:ext>
                </a:extLst>
              </p14:cNvPr>
              <p14:cNvContentPartPr/>
              <p14:nvPr/>
            </p14:nvContentPartPr>
            <p14:xfrm>
              <a:off x="2946000" y="2315680"/>
              <a:ext cx="273960" cy="115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310A5C7-4C5A-4E4A-9E95-F7E82BBB956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928000" y="2297680"/>
                <a:ext cx="3096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ACC1DCB-739C-4B3A-94EA-EBEE44F24A31}"/>
                  </a:ext>
                </a:extLst>
              </p14:cNvPr>
              <p14:cNvContentPartPr/>
              <p14:nvPr/>
            </p14:nvContentPartPr>
            <p14:xfrm>
              <a:off x="3283320" y="2356720"/>
              <a:ext cx="8640" cy="66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ACC1DCB-739C-4B3A-94EA-EBEE44F24A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265680" y="2338720"/>
                <a:ext cx="4428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C7BBF63-1373-4808-B7E1-0E46175118A6}"/>
                  </a:ext>
                </a:extLst>
              </p14:cNvPr>
              <p14:cNvContentPartPr/>
              <p14:nvPr/>
            </p14:nvContentPartPr>
            <p14:xfrm>
              <a:off x="3269280" y="2245120"/>
              <a:ext cx="12240" cy="165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C7BBF63-1373-4808-B7E1-0E46175118A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251280" y="2227120"/>
                <a:ext cx="4788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535078A-9A41-4DCF-99EE-2FC15EF47B8B}"/>
                  </a:ext>
                </a:extLst>
              </p14:cNvPr>
              <p14:cNvContentPartPr/>
              <p14:nvPr/>
            </p14:nvContentPartPr>
            <p14:xfrm>
              <a:off x="3395640" y="2325400"/>
              <a:ext cx="151200" cy="135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535078A-9A41-4DCF-99EE-2FC15EF47B8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378000" y="2307400"/>
                <a:ext cx="18684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9709C40-3940-429A-B691-04DFBBA613F3}"/>
                  </a:ext>
                </a:extLst>
              </p14:cNvPr>
              <p14:cNvContentPartPr/>
              <p14:nvPr/>
            </p14:nvContentPartPr>
            <p14:xfrm>
              <a:off x="3565560" y="2357800"/>
              <a:ext cx="221040" cy="615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9709C40-3940-429A-B691-04DFBBA613F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547920" y="2340160"/>
                <a:ext cx="25668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622A66E0-2C89-445D-963F-8688D0BEAF74}"/>
                  </a:ext>
                </a:extLst>
              </p14:cNvPr>
              <p14:cNvContentPartPr/>
              <p14:nvPr/>
            </p14:nvContentPartPr>
            <p14:xfrm>
              <a:off x="4073880" y="2387320"/>
              <a:ext cx="142560" cy="1497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622A66E0-2C89-445D-963F-8688D0BEAF7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055925" y="2369680"/>
                <a:ext cx="17811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E4C6D842-26D6-4410-B6B1-A54D151B72D5}"/>
                  </a:ext>
                </a:extLst>
              </p14:cNvPr>
              <p14:cNvContentPartPr/>
              <p14:nvPr/>
            </p14:nvContentPartPr>
            <p14:xfrm>
              <a:off x="4030680" y="1546000"/>
              <a:ext cx="1455120" cy="7855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E4C6D842-26D6-4410-B6B1-A54D151B72D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013040" y="1528000"/>
                <a:ext cx="1490760" cy="821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3424379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C306FB8-3FEE-4B69-8009-978D6457BCBB}"/>
                  </a:ext>
                </a:extLst>
              </p14:cNvPr>
              <p14:cNvContentPartPr/>
              <p14:nvPr/>
            </p14:nvContentPartPr>
            <p14:xfrm>
              <a:off x="497640" y="345040"/>
              <a:ext cx="18360" cy="26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C306FB8-3FEE-4B69-8009-978D6457BCB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79640" y="327040"/>
                <a:ext cx="540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5B0066D-9159-47AF-ACF9-3ACC07181273}"/>
                  </a:ext>
                </a:extLst>
              </p14:cNvPr>
              <p14:cNvContentPartPr/>
              <p14:nvPr/>
            </p14:nvContentPartPr>
            <p14:xfrm>
              <a:off x="304320" y="323800"/>
              <a:ext cx="303840" cy="72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5B0066D-9159-47AF-ACF9-3ACC0718127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6680" y="305800"/>
                <a:ext cx="33948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550F20D-9A6B-4CBA-8421-1C7B564D0F32}"/>
                  </a:ext>
                </a:extLst>
              </p14:cNvPr>
              <p14:cNvContentPartPr/>
              <p14:nvPr/>
            </p14:nvContentPartPr>
            <p14:xfrm>
              <a:off x="693840" y="417760"/>
              <a:ext cx="138960" cy="163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550F20D-9A6B-4CBA-8421-1C7B564D0F3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75840" y="399760"/>
                <a:ext cx="17460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2E83568-FDF6-4959-B80A-7F67AC58B474}"/>
                  </a:ext>
                </a:extLst>
              </p14:cNvPr>
              <p14:cNvContentPartPr/>
              <p14:nvPr/>
            </p14:nvContentPartPr>
            <p14:xfrm>
              <a:off x="881400" y="201040"/>
              <a:ext cx="241560" cy="347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2E83568-FDF6-4959-B80A-7F67AC58B47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63400" y="183400"/>
                <a:ext cx="2772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99C934D-2C6E-4B8F-BB25-9E8D4A79192D}"/>
                  </a:ext>
                </a:extLst>
              </p14:cNvPr>
              <p14:cNvContentPartPr/>
              <p14:nvPr/>
            </p14:nvContentPartPr>
            <p14:xfrm>
              <a:off x="1095600" y="390040"/>
              <a:ext cx="509400" cy="412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99C934D-2C6E-4B8F-BB25-9E8D4A79192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77960" y="372040"/>
                <a:ext cx="54504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903DA28-B165-4EF5-8477-20EC189AEE4F}"/>
                  </a:ext>
                </a:extLst>
              </p14:cNvPr>
              <p14:cNvContentPartPr/>
              <p14:nvPr/>
            </p14:nvContentPartPr>
            <p14:xfrm>
              <a:off x="426360" y="599920"/>
              <a:ext cx="1273680" cy="182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903DA28-B165-4EF5-8477-20EC189AEE4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08720" y="582280"/>
                <a:ext cx="130932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1AE90-91D3-4D9A-8DD7-48FE6E9D109A}"/>
                  </a:ext>
                </a:extLst>
              </p14:cNvPr>
              <p14:cNvContentPartPr/>
              <p14:nvPr/>
            </p14:nvContentPartPr>
            <p14:xfrm>
              <a:off x="2082360" y="232360"/>
              <a:ext cx="620280" cy="425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1AE90-91D3-4D9A-8DD7-48FE6E9D109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064360" y="214360"/>
                <a:ext cx="655920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5E817CE-2376-4EAB-9E9F-D0032793B10F}"/>
                  </a:ext>
                </a:extLst>
              </p14:cNvPr>
              <p14:cNvContentPartPr/>
              <p14:nvPr/>
            </p14:nvContentPartPr>
            <p14:xfrm>
              <a:off x="7500531" y="260983"/>
              <a:ext cx="926640" cy="5083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5E817CE-2376-4EAB-9E9F-D0032793B10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82891" y="242983"/>
                <a:ext cx="96228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B6B9E92-DF21-41DE-9900-AADE0CFF7CD2}"/>
                  </a:ext>
                </a:extLst>
              </p14:cNvPr>
              <p14:cNvContentPartPr/>
              <p14:nvPr/>
            </p14:nvContentPartPr>
            <p14:xfrm>
              <a:off x="365331" y="1040023"/>
              <a:ext cx="1645920" cy="5464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B6B9E92-DF21-41DE-9900-AADE0CFF7C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7691" y="1022023"/>
                <a:ext cx="168156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604C54B-E466-4164-A24B-FC9F1B002C80}"/>
                  </a:ext>
                </a:extLst>
              </p14:cNvPr>
              <p14:cNvContentPartPr/>
              <p14:nvPr/>
            </p14:nvContentPartPr>
            <p14:xfrm>
              <a:off x="2220411" y="1011583"/>
              <a:ext cx="886680" cy="3124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604C54B-E466-4164-A24B-FC9F1B002C8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202771" y="993943"/>
                <a:ext cx="92232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00EC208-477E-40D9-BEDA-714AA7A3B2FE}"/>
                  </a:ext>
                </a:extLst>
              </p14:cNvPr>
              <p14:cNvContentPartPr/>
              <p14:nvPr/>
            </p14:nvContentPartPr>
            <p14:xfrm>
              <a:off x="3837171" y="955063"/>
              <a:ext cx="260280" cy="2606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00EC208-477E-40D9-BEDA-714AA7A3B2F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819531" y="937423"/>
                <a:ext cx="29592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954723-4FD3-41A6-81B6-9502F7D8573C}"/>
                  </a:ext>
                </a:extLst>
              </p14:cNvPr>
              <p14:cNvContentPartPr/>
              <p14:nvPr/>
            </p14:nvContentPartPr>
            <p14:xfrm>
              <a:off x="3299691" y="977743"/>
              <a:ext cx="377280" cy="2944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954723-4FD3-41A6-81B6-9502F7D8573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281691" y="960081"/>
                <a:ext cx="412920" cy="330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3835C68-3001-42A1-8577-D0A248AC92AC}"/>
                  </a:ext>
                </a:extLst>
              </p14:cNvPr>
              <p14:cNvContentPartPr/>
              <p14:nvPr/>
            </p14:nvContentPartPr>
            <p14:xfrm>
              <a:off x="269571" y="1602343"/>
              <a:ext cx="3198240" cy="69696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3835C68-3001-42A1-8577-D0A248AC92A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1931" y="1584343"/>
                <a:ext cx="3233880" cy="73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60375A2-CB67-460A-B402-F24D67F91EDA}"/>
                  </a:ext>
                </a:extLst>
              </p14:cNvPr>
              <p14:cNvContentPartPr/>
              <p14:nvPr/>
            </p14:nvContentPartPr>
            <p14:xfrm>
              <a:off x="3979371" y="1715383"/>
              <a:ext cx="31320" cy="28080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60375A2-CB67-460A-B402-F24D67F91ED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61371" y="1697743"/>
                <a:ext cx="6696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B330A22-5860-497C-B3CF-FE46738A5DBE}"/>
                  </a:ext>
                </a:extLst>
              </p14:cNvPr>
              <p14:cNvContentPartPr/>
              <p14:nvPr/>
            </p14:nvContentPartPr>
            <p14:xfrm>
              <a:off x="4175931" y="1721863"/>
              <a:ext cx="143640" cy="23760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B330A22-5860-497C-B3CF-FE46738A5DB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57931" y="1704223"/>
                <a:ext cx="17928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1E888DF-8DC4-4DE5-98CE-8EB45BC6EA7D}"/>
                  </a:ext>
                </a:extLst>
              </p14:cNvPr>
              <p14:cNvContentPartPr/>
              <p14:nvPr/>
            </p14:nvContentPartPr>
            <p14:xfrm>
              <a:off x="4441971" y="1896103"/>
              <a:ext cx="8280" cy="266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1E888DF-8DC4-4DE5-98CE-8EB45BC6EA7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23971" y="1878463"/>
                <a:ext cx="4392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BE01006-60B0-4B38-8891-EB0E7DC9BF1A}"/>
                  </a:ext>
                </a:extLst>
              </p14:cNvPr>
              <p14:cNvContentPartPr/>
              <p14:nvPr/>
            </p14:nvContentPartPr>
            <p14:xfrm>
              <a:off x="4588851" y="1651303"/>
              <a:ext cx="157680" cy="33588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BE01006-60B0-4B38-8891-EB0E7DC9BF1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71171" y="1633663"/>
                <a:ext cx="193402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A1CE05B-3394-4D05-9396-150C09C44AB9}"/>
                  </a:ext>
                </a:extLst>
              </p14:cNvPr>
              <p14:cNvContentPartPr/>
              <p14:nvPr/>
            </p14:nvContentPartPr>
            <p14:xfrm>
              <a:off x="339411" y="2316223"/>
              <a:ext cx="3310200" cy="6883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A1CE05B-3394-4D05-9396-150C09C44AB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21411" y="2298223"/>
                <a:ext cx="3345840" cy="72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86D6C1D-0912-4EC1-BE8A-49210B8CE043}"/>
                  </a:ext>
                </a:extLst>
              </p14:cNvPr>
              <p14:cNvContentPartPr/>
              <p14:nvPr/>
            </p14:nvContentPartPr>
            <p14:xfrm>
              <a:off x="4198971" y="2420983"/>
              <a:ext cx="7200" cy="3232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86D6C1D-0912-4EC1-BE8A-49210B8CE04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81331" y="2402983"/>
                <a:ext cx="428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5C00D2-6F77-4B07-B20A-78856C727F42}"/>
                  </a:ext>
                </a:extLst>
              </p14:cNvPr>
              <p14:cNvContentPartPr/>
              <p14:nvPr/>
            </p14:nvContentPartPr>
            <p14:xfrm>
              <a:off x="4431171" y="2387503"/>
              <a:ext cx="199800" cy="2689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5C00D2-6F77-4B07-B20A-78856C727F4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413531" y="2369863"/>
                <a:ext cx="23544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103A2F0-2AA9-488B-83F3-4CE75C4F349C}"/>
                  </a:ext>
                </a:extLst>
              </p14:cNvPr>
              <p14:cNvContentPartPr/>
              <p14:nvPr/>
            </p14:nvContentPartPr>
            <p14:xfrm>
              <a:off x="4736451" y="2577583"/>
              <a:ext cx="27360" cy="435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103A2F0-2AA9-488B-83F3-4CE75C4F349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718811" y="2559583"/>
                <a:ext cx="6300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082AE62-0650-4390-9DC6-B2AB495B6806}"/>
                  </a:ext>
                </a:extLst>
              </p14:cNvPr>
              <p14:cNvContentPartPr/>
              <p14:nvPr/>
            </p14:nvContentPartPr>
            <p14:xfrm>
              <a:off x="4853091" y="2272303"/>
              <a:ext cx="309600" cy="34632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082AE62-0650-4390-9DC6-B2AB495B680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835451" y="2254322"/>
                <a:ext cx="345240" cy="3819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0086E45-C0B6-4B10-ABAF-6A0799A3124D}"/>
                  </a:ext>
                </a:extLst>
              </p14:cNvPr>
              <p14:cNvContentPartPr/>
              <p14:nvPr/>
            </p14:nvContentPartPr>
            <p14:xfrm>
              <a:off x="304491" y="3039103"/>
              <a:ext cx="3501720" cy="7668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0086E45-C0B6-4B10-ABAF-6A0799A3124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86491" y="3021103"/>
                <a:ext cx="353736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42DA867-47B7-458F-822E-95F8ACC571E2}"/>
                  </a:ext>
                </a:extLst>
              </p14:cNvPr>
              <p14:cNvContentPartPr/>
              <p14:nvPr/>
            </p14:nvContentPartPr>
            <p14:xfrm>
              <a:off x="5081691" y="3240343"/>
              <a:ext cx="623880" cy="26784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42DA867-47B7-458F-822E-95F8ACC571E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063691" y="3222679"/>
                <a:ext cx="659520" cy="303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0E99EE4-8D5F-4F9A-9AE5-7E883FD8DB7D}"/>
                  </a:ext>
                </a:extLst>
              </p14:cNvPr>
              <p14:cNvContentPartPr/>
              <p14:nvPr/>
            </p14:nvContentPartPr>
            <p14:xfrm>
              <a:off x="4284291" y="3086623"/>
              <a:ext cx="709920" cy="53856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0E99EE4-8D5F-4F9A-9AE5-7E883FD8DB7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266300" y="3068623"/>
                <a:ext cx="745542" cy="57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32AA121-ABD6-4A72-9276-1C2BC6B4F935}"/>
                  </a:ext>
                </a:extLst>
              </p14:cNvPr>
              <p14:cNvContentPartPr/>
              <p14:nvPr/>
            </p14:nvContentPartPr>
            <p14:xfrm>
              <a:off x="287211" y="3822823"/>
              <a:ext cx="3505320" cy="7668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32AA121-ABD6-4A72-9276-1C2BC6B4F93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9213" y="3805175"/>
                <a:ext cx="3540956" cy="8024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75B2C6E-B364-4B7B-BAAF-2F1AB452E735}"/>
                  </a:ext>
                </a:extLst>
              </p14:cNvPr>
              <p14:cNvContentPartPr/>
              <p14:nvPr/>
            </p14:nvContentPartPr>
            <p14:xfrm>
              <a:off x="4305531" y="3884023"/>
              <a:ext cx="214560" cy="37548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75B2C6E-B364-4B7B-BAAF-2F1AB452E73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87531" y="3866023"/>
                <a:ext cx="2502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DD455E2-3289-4127-83B6-7169998F96BB}"/>
                  </a:ext>
                </a:extLst>
              </p14:cNvPr>
              <p14:cNvContentPartPr/>
              <p14:nvPr/>
            </p14:nvContentPartPr>
            <p14:xfrm>
              <a:off x="4633491" y="4079143"/>
              <a:ext cx="781200" cy="1674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DD455E2-3289-4127-83B6-7169998F96B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615851" y="4061465"/>
                <a:ext cx="816840" cy="2031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2051255-0F19-4BFD-AFC6-1C1C864AC5C8}"/>
                  </a:ext>
                </a:extLst>
              </p14:cNvPr>
              <p14:cNvContentPartPr/>
              <p14:nvPr/>
            </p14:nvContentPartPr>
            <p14:xfrm>
              <a:off x="5682891" y="3831463"/>
              <a:ext cx="247680" cy="3546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2051255-0F19-4BFD-AFC6-1C1C864AC5C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64891" y="3813823"/>
                <a:ext cx="283320" cy="390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51626859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A81CF14-62E2-4CB1-BC77-2DDEF2B86854}"/>
                  </a:ext>
                </a:extLst>
              </p14:cNvPr>
              <p14:cNvContentPartPr/>
              <p14:nvPr/>
            </p14:nvContentPartPr>
            <p14:xfrm>
              <a:off x="2153640" y="182320"/>
              <a:ext cx="4311000" cy="600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A81CF14-62E2-4CB1-BC77-2DDEF2B868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36000" y="164669"/>
                <a:ext cx="4346640" cy="635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4E82A48-C20D-41A1-AC34-7FA444A934AB}"/>
                  </a:ext>
                </a:extLst>
              </p14:cNvPr>
              <p14:cNvContentPartPr/>
              <p14:nvPr/>
            </p14:nvContentPartPr>
            <p14:xfrm>
              <a:off x="1167960" y="98512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4E82A48-C20D-41A1-AC34-7FA444A934A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50320" y="967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BC332BE-B83C-4A30-AEB7-19D62C9997B9}"/>
                  </a:ext>
                </a:extLst>
              </p14:cNvPr>
              <p14:cNvContentPartPr/>
              <p14:nvPr/>
            </p14:nvContentPartPr>
            <p14:xfrm>
              <a:off x="2132040" y="1127680"/>
              <a:ext cx="163080" cy="10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BC332BE-B83C-4A30-AEB7-19D62C9997B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14040" y="1109680"/>
                <a:ext cx="198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841657-A9EF-477B-A370-823B0B62966B}"/>
                  </a:ext>
                </a:extLst>
              </p14:cNvPr>
              <p14:cNvContentPartPr/>
              <p14:nvPr/>
            </p14:nvContentPartPr>
            <p14:xfrm>
              <a:off x="649920" y="1045240"/>
              <a:ext cx="1281240" cy="31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841657-A9EF-477B-A370-823B0B62966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2280" y="1027240"/>
                <a:ext cx="131688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811647A-FD34-4BA9-9274-F37B3D733FB8}"/>
                  </a:ext>
                </a:extLst>
              </p14:cNvPr>
              <p14:cNvContentPartPr/>
              <p14:nvPr/>
            </p14:nvContentPartPr>
            <p14:xfrm>
              <a:off x="2112960" y="1259440"/>
              <a:ext cx="17208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811647A-FD34-4BA9-9274-F37B3D733FB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95320" y="124180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E056787-E498-47F9-80E9-4E7FDE3F1109}"/>
                  </a:ext>
                </a:extLst>
              </p14:cNvPr>
              <p14:cNvContentPartPr/>
              <p14:nvPr/>
            </p14:nvContentPartPr>
            <p14:xfrm>
              <a:off x="2549280" y="1003120"/>
              <a:ext cx="336240" cy="287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E056787-E498-47F9-80E9-4E7FDE3F110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31640" y="985480"/>
                <a:ext cx="3718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613391B-5379-4573-BEF0-79C7E216B666}"/>
                  </a:ext>
                </a:extLst>
              </p14:cNvPr>
              <p14:cNvContentPartPr/>
              <p14:nvPr/>
            </p14:nvContentPartPr>
            <p14:xfrm>
              <a:off x="2549640" y="1120120"/>
              <a:ext cx="273600" cy="58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613391B-5379-4573-BEF0-79C7E216B6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31640" y="1102480"/>
                <a:ext cx="3092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AE4F401-AF02-4A10-BDCC-6DC257C27ECA}"/>
                  </a:ext>
                </a:extLst>
              </p14:cNvPr>
              <p14:cNvContentPartPr/>
              <p14:nvPr/>
            </p14:nvContentPartPr>
            <p14:xfrm>
              <a:off x="2123040" y="977200"/>
              <a:ext cx="21276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AE4F401-AF02-4A10-BDCC-6DC257C27EC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05040" y="959200"/>
                <a:ext cx="24840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22FC610-3B42-4057-AAAB-7BD195A72C42}"/>
                  </a:ext>
                </a:extLst>
              </p14:cNvPr>
              <p14:cNvContentPartPr/>
              <p14:nvPr/>
            </p14:nvContentPartPr>
            <p14:xfrm>
              <a:off x="4719360" y="986920"/>
              <a:ext cx="734760" cy="165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22FC610-3B42-4057-AAAB-7BD195A72C4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01360" y="968920"/>
                <a:ext cx="7704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F0D5227-B8AA-4989-A120-B5CE6BEAF3BB}"/>
                  </a:ext>
                </a:extLst>
              </p14:cNvPr>
              <p14:cNvContentPartPr/>
              <p14:nvPr/>
            </p14:nvContentPartPr>
            <p14:xfrm>
              <a:off x="3301320" y="853000"/>
              <a:ext cx="1065960" cy="518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F0D5227-B8AA-4989-A120-B5CE6BEAF3B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83680" y="835000"/>
                <a:ext cx="110160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FCDC388-06D0-4A36-9FA2-1B632A750D97}"/>
                  </a:ext>
                </a:extLst>
              </p14:cNvPr>
              <p14:cNvContentPartPr/>
              <p14:nvPr/>
            </p14:nvContentPartPr>
            <p14:xfrm>
              <a:off x="5689200" y="709360"/>
              <a:ext cx="1734480" cy="469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FCDC388-06D0-4A36-9FA2-1B632A750D9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196" y="691706"/>
                <a:ext cx="1770127" cy="5051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2AC7267-13A8-4A3E-9558-50E0FCB55FE0}"/>
                  </a:ext>
                </a:extLst>
              </p14:cNvPr>
              <p14:cNvContentPartPr/>
              <p14:nvPr/>
            </p14:nvContentPartPr>
            <p14:xfrm>
              <a:off x="365520" y="1787560"/>
              <a:ext cx="630000" cy="390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2AC7267-13A8-4A3E-9558-50E0FCB55FE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47520" y="1769560"/>
                <a:ext cx="66564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79A77CD-D4CF-4686-94B1-A036AA325CDF}"/>
                  </a:ext>
                </a:extLst>
              </p14:cNvPr>
              <p14:cNvContentPartPr/>
              <p14:nvPr/>
            </p14:nvContentPartPr>
            <p14:xfrm>
              <a:off x="5790360" y="1535200"/>
              <a:ext cx="770040" cy="527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79A77CD-D4CF-4686-94B1-A036AA325CD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72360" y="1517560"/>
                <a:ext cx="805680" cy="56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8D103F7-928F-45FB-A4A4-F3CF5F05A664}"/>
                  </a:ext>
                </a:extLst>
              </p14:cNvPr>
              <p14:cNvContentPartPr/>
              <p14:nvPr/>
            </p14:nvContentPartPr>
            <p14:xfrm>
              <a:off x="1392600" y="1675240"/>
              <a:ext cx="2264040" cy="418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8D103F7-928F-45FB-A4A4-F3CF5F05A66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74600" y="1657240"/>
                <a:ext cx="2299680" cy="45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61176A4-D29F-4A25-82C7-DD048AF02E90}"/>
                  </a:ext>
                </a:extLst>
              </p14:cNvPr>
              <p14:cNvContentPartPr/>
              <p14:nvPr/>
            </p14:nvContentPartPr>
            <p14:xfrm>
              <a:off x="6847680" y="1531240"/>
              <a:ext cx="627840" cy="349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61176A4-D29F-4A25-82C7-DD048AF02E9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829680" y="1513600"/>
                <a:ext cx="66348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CBE875A-490B-4794-B6B5-47BE118F5972}"/>
                  </a:ext>
                </a:extLst>
              </p14:cNvPr>
              <p14:cNvContentPartPr/>
              <p14:nvPr/>
            </p14:nvContentPartPr>
            <p14:xfrm>
              <a:off x="7567320" y="1657960"/>
              <a:ext cx="137520" cy="161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CBE875A-490B-4794-B6B5-47BE118F597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49680" y="1639960"/>
                <a:ext cx="17316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CFECA16-8D09-4DA3-9DDE-83A5262EB9F4}"/>
                  </a:ext>
                </a:extLst>
              </p14:cNvPr>
              <p14:cNvContentPartPr/>
              <p14:nvPr/>
            </p14:nvContentPartPr>
            <p14:xfrm>
              <a:off x="7731480" y="1656160"/>
              <a:ext cx="200520" cy="172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CFECA16-8D09-4DA3-9DDE-83A5262EB9F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713480" y="1638160"/>
                <a:ext cx="23616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1D1611C-DB19-4D66-8FDD-619EEE7A6269}"/>
                  </a:ext>
                </a:extLst>
              </p14:cNvPr>
              <p14:cNvContentPartPr/>
              <p14:nvPr/>
            </p14:nvContentPartPr>
            <p14:xfrm>
              <a:off x="7985640" y="1625200"/>
              <a:ext cx="200880" cy="183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1D1611C-DB19-4D66-8FDD-619EEE7A626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967640" y="1607560"/>
                <a:ext cx="23652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0F22C14-1BF3-4B0C-8C95-033AF03A8E96}"/>
                  </a:ext>
                </a:extLst>
              </p14:cNvPr>
              <p14:cNvContentPartPr/>
              <p14:nvPr/>
            </p14:nvContentPartPr>
            <p14:xfrm>
              <a:off x="494400" y="2295520"/>
              <a:ext cx="2063520" cy="442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0F22C14-1BF3-4B0C-8C95-033AF03A8E9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6763" y="2277880"/>
                <a:ext cx="2099154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03F08B5-FD4D-4FF9-8D99-CE7FB8D775FE}"/>
                  </a:ext>
                </a:extLst>
              </p14:cNvPr>
              <p14:cNvContentPartPr/>
              <p14:nvPr/>
            </p14:nvContentPartPr>
            <p14:xfrm>
              <a:off x="2631360" y="2167720"/>
              <a:ext cx="485280" cy="3326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03F08B5-FD4D-4FF9-8D99-CE7FB8D775F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13720" y="2149720"/>
                <a:ext cx="52092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310A5C7-4C5A-4E4A-9E95-F7E82BBB9562}"/>
                  </a:ext>
                </a:extLst>
              </p14:cNvPr>
              <p14:cNvContentPartPr/>
              <p14:nvPr/>
            </p14:nvContentPartPr>
            <p14:xfrm>
              <a:off x="2946000" y="2315680"/>
              <a:ext cx="273960" cy="115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310A5C7-4C5A-4E4A-9E95-F7E82BBB956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928000" y="2297680"/>
                <a:ext cx="3096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ACC1DCB-739C-4B3A-94EA-EBEE44F24A31}"/>
                  </a:ext>
                </a:extLst>
              </p14:cNvPr>
              <p14:cNvContentPartPr/>
              <p14:nvPr/>
            </p14:nvContentPartPr>
            <p14:xfrm>
              <a:off x="3283320" y="2356720"/>
              <a:ext cx="8640" cy="66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ACC1DCB-739C-4B3A-94EA-EBEE44F24A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265680" y="2338720"/>
                <a:ext cx="4428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C7BBF63-1373-4808-B7E1-0E46175118A6}"/>
                  </a:ext>
                </a:extLst>
              </p14:cNvPr>
              <p14:cNvContentPartPr/>
              <p14:nvPr/>
            </p14:nvContentPartPr>
            <p14:xfrm>
              <a:off x="3269280" y="2245120"/>
              <a:ext cx="12240" cy="165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C7BBF63-1373-4808-B7E1-0E46175118A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251280" y="2227120"/>
                <a:ext cx="4788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535078A-9A41-4DCF-99EE-2FC15EF47B8B}"/>
                  </a:ext>
                </a:extLst>
              </p14:cNvPr>
              <p14:cNvContentPartPr/>
              <p14:nvPr/>
            </p14:nvContentPartPr>
            <p14:xfrm>
              <a:off x="3395640" y="2325400"/>
              <a:ext cx="151200" cy="135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535078A-9A41-4DCF-99EE-2FC15EF47B8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378000" y="2307400"/>
                <a:ext cx="18684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9709C40-3940-429A-B691-04DFBBA613F3}"/>
                  </a:ext>
                </a:extLst>
              </p14:cNvPr>
              <p14:cNvContentPartPr/>
              <p14:nvPr/>
            </p14:nvContentPartPr>
            <p14:xfrm>
              <a:off x="3565560" y="2357800"/>
              <a:ext cx="221040" cy="615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9709C40-3940-429A-B691-04DFBBA613F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547920" y="2340160"/>
                <a:ext cx="25668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622A66E0-2C89-445D-963F-8688D0BEAF74}"/>
                  </a:ext>
                </a:extLst>
              </p14:cNvPr>
              <p14:cNvContentPartPr/>
              <p14:nvPr/>
            </p14:nvContentPartPr>
            <p14:xfrm>
              <a:off x="4073880" y="2387320"/>
              <a:ext cx="142560" cy="1497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622A66E0-2C89-445D-963F-8688D0BEAF7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055925" y="2369680"/>
                <a:ext cx="17811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E4C6D842-26D6-4410-B6B1-A54D151B72D5}"/>
                  </a:ext>
                </a:extLst>
              </p14:cNvPr>
              <p14:cNvContentPartPr/>
              <p14:nvPr/>
            </p14:nvContentPartPr>
            <p14:xfrm>
              <a:off x="4030680" y="1546000"/>
              <a:ext cx="1455120" cy="7855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E4C6D842-26D6-4410-B6B1-A54D151B72D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013040" y="1528000"/>
                <a:ext cx="1490760" cy="82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59D2B61-BDB5-4BBE-86BB-F0D3E46EB333}"/>
                  </a:ext>
                </a:extLst>
              </p14:cNvPr>
              <p14:cNvContentPartPr/>
              <p14:nvPr/>
            </p14:nvContentPartPr>
            <p14:xfrm>
              <a:off x="4957680" y="2214880"/>
              <a:ext cx="1056240" cy="290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59D2B61-BDB5-4BBE-86BB-F0D3E46EB33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939686" y="2196880"/>
                <a:ext cx="1091868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D3FE5F0-CDD8-4137-AE4B-3F9F4228E78A}"/>
                  </a:ext>
                </a:extLst>
              </p14:cNvPr>
              <p14:cNvContentPartPr/>
              <p14:nvPr/>
            </p14:nvContentPartPr>
            <p14:xfrm>
              <a:off x="6207240" y="2306320"/>
              <a:ext cx="131760" cy="1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D3FE5F0-CDD8-4137-AE4B-3F9F4228E78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189240" y="2288320"/>
                <a:ext cx="167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78E254C-FEB4-48C3-8C9E-92C362EA2601}"/>
                  </a:ext>
                </a:extLst>
              </p14:cNvPr>
              <p14:cNvContentPartPr/>
              <p14:nvPr/>
            </p14:nvContentPartPr>
            <p14:xfrm>
              <a:off x="6227400" y="2393080"/>
              <a:ext cx="160560" cy="14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78E254C-FEB4-48C3-8C9E-92C362EA260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09760" y="2375440"/>
                <a:ext cx="1962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608DDF6-676F-42D5-876A-E44E633F707A}"/>
                  </a:ext>
                </a:extLst>
              </p14:cNvPr>
              <p14:cNvContentPartPr/>
              <p14:nvPr/>
            </p14:nvContentPartPr>
            <p14:xfrm>
              <a:off x="6552840" y="2131000"/>
              <a:ext cx="883800" cy="295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608DDF6-676F-42D5-876A-E44E633F707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34840" y="2113360"/>
                <a:ext cx="919440" cy="331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75926875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A81CF14-62E2-4CB1-BC77-2DDEF2B86854}"/>
                  </a:ext>
                </a:extLst>
              </p14:cNvPr>
              <p14:cNvContentPartPr/>
              <p14:nvPr/>
            </p14:nvContentPartPr>
            <p14:xfrm>
              <a:off x="2153640" y="182320"/>
              <a:ext cx="4311000" cy="600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A81CF14-62E2-4CB1-BC77-2DDEF2B868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36000" y="164669"/>
                <a:ext cx="4346640" cy="635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4E82A48-C20D-41A1-AC34-7FA444A934AB}"/>
                  </a:ext>
                </a:extLst>
              </p14:cNvPr>
              <p14:cNvContentPartPr/>
              <p14:nvPr/>
            </p14:nvContentPartPr>
            <p14:xfrm>
              <a:off x="1167960" y="98512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4E82A48-C20D-41A1-AC34-7FA444A934A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50320" y="967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BC332BE-B83C-4A30-AEB7-19D62C9997B9}"/>
                  </a:ext>
                </a:extLst>
              </p14:cNvPr>
              <p14:cNvContentPartPr/>
              <p14:nvPr/>
            </p14:nvContentPartPr>
            <p14:xfrm>
              <a:off x="2132040" y="1127680"/>
              <a:ext cx="163080" cy="10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BC332BE-B83C-4A30-AEB7-19D62C9997B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14040" y="1109680"/>
                <a:ext cx="198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841657-A9EF-477B-A370-823B0B62966B}"/>
                  </a:ext>
                </a:extLst>
              </p14:cNvPr>
              <p14:cNvContentPartPr/>
              <p14:nvPr/>
            </p14:nvContentPartPr>
            <p14:xfrm>
              <a:off x="649920" y="1045240"/>
              <a:ext cx="1281240" cy="31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841657-A9EF-477B-A370-823B0B62966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2280" y="1027240"/>
                <a:ext cx="131688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811647A-FD34-4BA9-9274-F37B3D733FB8}"/>
                  </a:ext>
                </a:extLst>
              </p14:cNvPr>
              <p14:cNvContentPartPr/>
              <p14:nvPr/>
            </p14:nvContentPartPr>
            <p14:xfrm>
              <a:off x="2112960" y="1259440"/>
              <a:ext cx="17208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811647A-FD34-4BA9-9274-F37B3D733FB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95320" y="124180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E056787-E498-47F9-80E9-4E7FDE3F1109}"/>
                  </a:ext>
                </a:extLst>
              </p14:cNvPr>
              <p14:cNvContentPartPr/>
              <p14:nvPr/>
            </p14:nvContentPartPr>
            <p14:xfrm>
              <a:off x="2549280" y="1003120"/>
              <a:ext cx="336240" cy="287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E056787-E498-47F9-80E9-4E7FDE3F110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31640" y="985480"/>
                <a:ext cx="3718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613391B-5379-4573-BEF0-79C7E216B666}"/>
                  </a:ext>
                </a:extLst>
              </p14:cNvPr>
              <p14:cNvContentPartPr/>
              <p14:nvPr/>
            </p14:nvContentPartPr>
            <p14:xfrm>
              <a:off x="2549640" y="1120120"/>
              <a:ext cx="273600" cy="58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613391B-5379-4573-BEF0-79C7E216B6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31640" y="1102480"/>
                <a:ext cx="3092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AE4F401-AF02-4A10-BDCC-6DC257C27ECA}"/>
                  </a:ext>
                </a:extLst>
              </p14:cNvPr>
              <p14:cNvContentPartPr/>
              <p14:nvPr/>
            </p14:nvContentPartPr>
            <p14:xfrm>
              <a:off x="2123040" y="977200"/>
              <a:ext cx="21276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AE4F401-AF02-4A10-BDCC-6DC257C27EC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05040" y="959200"/>
                <a:ext cx="24840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22FC610-3B42-4057-AAAB-7BD195A72C42}"/>
                  </a:ext>
                </a:extLst>
              </p14:cNvPr>
              <p14:cNvContentPartPr/>
              <p14:nvPr/>
            </p14:nvContentPartPr>
            <p14:xfrm>
              <a:off x="4719360" y="986920"/>
              <a:ext cx="734760" cy="165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22FC610-3B42-4057-AAAB-7BD195A72C4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01360" y="968920"/>
                <a:ext cx="7704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F0D5227-B8AA-4989-A120-B5CE6BEAF3BB}"/>
                  </a:ext>
                </a:extLst>
              </p14:cNvPr>
              <p14:cNvContentPartPr/>
              <p14:nvPr/>
            </p14:nvContentPartPr>
            <p14:xfrm>
              <a:off x="3301320" y="853000"/>
              <a:ext cx="1065960" cy="518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F0D5227-B8AA-4989-A120-B5CE6BEAF3B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83680" y="835000"/>
                <a:ext cx="110160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FCDC388-06D0-4A36-9FA2-1B632A750D97}"/>
                  </a:ext>
                </a:extLst>
              </p14:cNvPr>
              <p14:cNvContentPartPr/>
              <p14:nvPr/>
            </p14:nvContentPartPr>
            <p14:xfrm>
              <a:off x="5689200" y="709360"/>
              <a:ext cx="1734480" cy="469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FCDC388-06D0-4A36-9FA2-1B632A750D9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196" y="691706"/>
                <a:ext cx="1770127" cy="5051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2AC7267-13A8-4A3E-9558-50E0FCB55FE0}"/>
                  </a:ext>
                </a:extLst>
              </p14:cNvPr>
              <p14:cNvContentPartPr/>
              <p14:nvPr/>
            </p14:nvContentPartPr>
            <p14:xfrm>
              <a:off x="365520" y="1787560"/>
              <a:ext cx="630000" cy="390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2AC7267-13A8-4A3E-9558-50E0FCB55FE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47520" y="1769560"/>
                <a:ext cx="66564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79A77CD-D4CF-4686-94B1-A036AA325CDF}"/>
                  </a:ext>
                </a:extLst>
              </p14:cNvPr>
              <p14:cNvContentPartPr/>
              <p14:nvPr/>
            </p14:nvContentPartPr>
            <p14:xfrm>
              <a:off x="5790360" y="1535200"/>
              <a:ext cx="770040" cy="527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79A77CD-D4CF-4686-94B1-A036AA325CD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72360" y="1517560"/>
                <a:ext cx="805680" cy="56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8D103F7-928F-45FB-A4A4-F3CF5F05A664}"/>
                  </a:ext>
                </a:extLst>
              </p14:cNvPr>
              <p14:cNvContentPartPr/>
              <p14:nvPr/>
            </p14:nvContentPartPr>
            <p14:xfrm>
              <a:off x="1392600" y="1675240"/>
              <a:ext cx="2264040" cy="418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8D103F7-928F-45FB-A4A4-F3CF5F05A66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74600" y="1657240"/>
                <a:ext cx="2299680" cy="45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61176A4-D29F-4A25-82C7-DD048AF02E90}"/>
                  </a:ext>
                </a:extLst>
              </p14:cNvPr>
              <p14:cNvContentPartPr/>
              <p14:nvPr/>
            </p14:nvContentPartPr>
            <p14:xfrm>
              <a:off x="6847680" y="1531240"/>
              <a:ext cx="627840" cy="349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61176A4-D29F-4A25-82C7-DD048AF02E9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829680" y="1513600"/>
                <a:ext cx="66348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CBE875A-490B-4794-B6B5-47BE118F5972}"/>
                  </a:ext>
                </a:extLst>
              </p14:cNvPr>
              <p14:cNvContentPartPr/>
              <p14:nvPr/>
            </p14:nvContentPartPr>
            <p14:xfrm>
              <a:off x="7567320" y="1657960"/>
              <a:ext cx="137520" cy="161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CBE875A-490B-4794-B6B5-47BE118F597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49680" y="1639960"/>
                <a:ext cx="17316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CFECA16-8D09-4DA3-9DDE-83A5262EB9F4}"/>
                  </a:ext>
                </a:extLst>
              </p14:cNvPr>
              <p14:cNvContentPartPr/>
              <p14:nvPr/>
            </p14:nvContentPartPr>
            <p14:xfrm>
              <a:off x="7731480" y="1656160"/>
              <a:ext cx="200520" cy="172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CFECA16-8D09-4DA3-9DDE-83A5262EB9F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713480" y="1638160"/>
                <a:ext cx="23616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1D1611C-DB19-4D66-8FDD-619EEE7A6269}"/>
                  </a:ext>
                </a:extLst>
              </p14:cNvPr>
              <p14:cNvContentPartPr/>
              <p14:nvPr/>
            </p14:nvContentPartPr>
            <p14:xfrm>
              <a:off x="7985640" y="1625200"/>
              <a:ext cx="200880" cy="183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1D1611C-DB19-4D66-8FDD-619EEE7A626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967640" y="1607560"/>
                <a:ext cx="23652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0F22C14-1BF3-4B0C-8C95-033AF03A8E96}"/>
                  </a:ext>
                </a:extLst>
              </p14:cNvPr>
              <p14:cNvContentPartPr/>
              <p14:nvPr/>
            </p14:nvContentPartPr>
            <p14:xfrm>
              <a:off x="494400" y="2295520"/>
              <a:ext cx="2063520" cy="442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0F22C14-1BF3-4B0C-8C95-033AF03A8E9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6763" y="2277880"/>
                <a:ext cx="2099154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03F08B5-FD4D-4FF9-8D99-CE7FB8D775FE}"/>
                  </a:ext>
                </a:extLst>
              </p14:cNvPr>
              <p14:cNvContentPartPr/>
              <p14:nvPr/>
            </p14:nvContentPartPr>
            <p14:xfrm>
              <a:off x="2631360" y="2167720"/>
              <a:ext cx="485280" cy="3326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03F08B5-FD4D-4FF9-8D99-CE7FB8D775F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13720" y="2149720"/>
                <a:ext cx="52092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310A5C7-4C5A-4E4A-9E95-F7E82BBB9562}"/>
                  </a:ext>
                </a:extLst>
              </p14:cNvPr>
              <p14:cNvContentPartPr/>
              <p14:nvPr/>
            </p14:nvContentPartPr>
            <p14:xfrm>
              <a:off x="2946000" y="2315680"/>
              <a:ext cx="273960" cy="115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310A5C7-4C5A-4E4A-9E95-F7E82BBB956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928000" y="2297680"/>
                <a:ext cx="3096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ACC1DCB-739C-4B3A-94EA-EBEE44F24A31}"/>
                  </a:ext>
                </a:extLst>
              </p14:cNvPr>
              <p14:cNvContentPartPr/>
              <p14:nvPr/>
            </p14:nvContentPartPr>
            <p14:xfrm>
              <a:off x="3283320" y="2356720"/>
              <a:ext cx="8640" cy="66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ACC1DCB-739C-4B3A-94EA-EBEE44F24A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265680" y="2338720"/>
                <a:ext cx="4428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C7BBF63-1373-4808-B7E1-0E46175118A6}"/>
                  </a:ext>
                </a:extLst>
              </p14:cNvPr>
              <p14:cNvContentPartPr/>
              <p14:nvPr/>
            </p14:nvContentPartPr>
            <p14:xfrm>
              <a:off x="3269280" y="2245120"/>
              <a:ext cx="12240" cy="165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C7BBF63-1373-4808-B7E1-0E46175118A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251280" y="2227120"/>
                <a:ext cx="4788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535078A-9A41-4DCF-99EE-2FC15EF47B8B}"/>
                  </a:ext>
                </a:extLst>
              </p14:cNvPr>
              <p14:cNvContentPartPr/>
              <p14:nvPr/>
            </p14:nvContentPartPr>
            <p14:xfrm>
              <a:off x="3395640" y="2325400"/>
              <a:ext cx="151200" cy="135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535078A-9A41-4DCF-99EE-2FC15EF47B8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378000" y="2307400"/>
                <a:ext cx="18684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9709C40-3940-429A-B691-04DFBBA613F3}"/>
                  </a:ext>
                </a:extLst>
              </p14:cNvPr>
              <p14:cNvContentPartPr/>
              <p14:nvPr/>
            </p14:nvContentPartPr>
            <p14:xfrm>
              <a:off x="3565560" y="2357800"/>
              <a:ext cx="221040" cy="615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9709C40-3940-429A-B691-04DFBBA613F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547920" y="2340160"/>
                <a:ext cx="25668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622A66E0-2C89-445D-963F-8688D0BEAF74}"/>
                  </a:ext>
                </a:extLst>
              </p14:cNvPr>
              <p14:cNvContentPartPr/>
              <p14:nvPr/>
            </p14:nvContentPartPr>
            <p14:xfrm>
              <a:off x="4073880" y="2387320"/>
              <a:ext cx="142560" cy="1497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622A66E0-2C89-445D-963F-8688D0BEAF7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055925" y="2369680"/>
                <a:ext cx="17811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E4C6D842-26D6-4410-B6B1-A54D151B72D5}"/>
                  </a:ext>
                </a:extLst>
              </p14:cNvPr>
              <p14:cNvContentPartPr/>
              <p14:nvPr/>
            </p14:nvContentPartPr>
            <p14:xfrm>
              <a:off x="4030680" y="1546000"/>
              <a:ext cx="1455120" cy="7855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E4C6D842-26D6-4410-B6B1-A54D151B72D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013040" y="1528000"/>
                <a:ext cx="1490760" cy="82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59D2B61-BDB5-4BBE-86BB-F0D3E46EB333}"/>
                  </a:ext>
                </a:extLst>
              </p14:cNvPr>
              <p14:cNvContentPartPr/>
              <p14:nvPr/>
            </p14:nvContentPartPr>
            <p14:xfrm>
              <a:off x="4957680" y="2214880"/>
              <a:ext cx="1056240" cy="290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59D2B61-BDB5-4BBE-86BB-F0D3E46EB33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939686" y="2196880"/>
                <a:ext cx="1091868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D3FE5F0-CDD8-4137-AE4B-3F9F4228E78A}"/>
                  </a:ext>
                </a:extLst>
              </p14:cNvPr>
              <p14:cNvContentPartPr/>
              <p14:nvPr/>
            </p14:nvContentPartPr>
            <p14:xfrm>
              <a:off x="6207240" y="2306320"/>
              <a:ext cx="131760" cy="1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D3FE5F0-CDD8-4137-AE4B-3F9F4228E78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189240" y="2288320"/>
                <a:ext cx="167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78E254C-FEB4-48C3-8C9E-92C362EA2601}"/>
                  </a:ext>
                </a:extLst>
              </p14:cNvPr>
              <p14:cNvContentPartPr/>
              <p14:nvPr/>
            </p14:nvContentPartPr>
            <p14:xfrm>
              <a:off x="6227400" y="2393080"/>
              <a:ext cx="160560" cy="14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78E254C-FEB4-48C3-8C9E-92C362EA260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09760" y="2375440"/>
                <a:ext cx="1962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608DDF6-676F-42D5-876A-E44E633F707A}"/>
                  </a:ext>
                </a:extLst>
              </p14:cNvPr>
              <p14:cNvContentPartPr/>
              <p14:nvPr/>
            </p14:nvContentPartPr>
            <p14:xfrm>
              <a:off x="6552840" y="2131000"/>
              <a:ext cx="883800" cy="295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608DDF6-676F-42D5-876A-E44E633F707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34840" y="2113360"/>
                <a:ext cx="91944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D907B24-8BBA-4CC3-9ECB-D256B3E03AD5}"/>
                  </a:ext>
                </a:extLst>
              </p14:cNvPr>
              <p14:cNvContentPartPr/>
              <p14:nvPr/>
            </p14:nvContentPartPr>
            <p14:xfrm>
              <a:off x="7762080" y="2129560"/>
              <a:ext cx="271440" cy="248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D907B24-8BBA-4CC3-9ECB-D256B3E03AD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744080" y="2111920"/>
                <a:ext cx="3070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9562B93-44EA-44CA-9A2A-45C2B0F657BD}"/>
                  </a:ext>
                </a:extLst>
              </p14:cNvPr>
              <p14:cNvContentPartPr/>
              <p14:nvPr/>
            </p14:nvContentPartPr>
            <p14:xfrm>
              <a:off x="2153640" y="3118840"/>
              <a:ext cx="21384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9562B93-44EA-44CA-9A2A-45C2B0F657B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36000" y="3101200"/>
                <a:ext cx="249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23CD12-3564-4A90-8481-17D9C1F9B282}"/>
                  </a:ext>
                </a:extLst>
              </p14:cNvPr>
              <p14:cNvContentPartPr/>
              <p14:nvPr/>
            </p14:nvContentPartPr>
            <p14:xfrm>
              <a:off x="2163720" y="3203440"/>
              <a:ext cx="246960" cy="37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23CD12-3564-4A90-8481-17D9C1F9B28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145720" y="3185800"/>
                <a:ext cx="28260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4525E08-2026-41A3-BCCE-AB080A4BFF14}"/>
                  </a:ext>
                </a:extLst>
              </p14:cNvPr>
              <p14:cNvContentPartPr/>
              <p14:nvPr/>
            </p14:nvContentPartPr>
            <p14:xfrm>
              <a:off x="2568000" y="2912200"/>
              <a:ext cx="22680" cy="328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4525E08-2026-41A3-BCCE-AB080A4BFF1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550000" y="2894560"/>
                <a:ext cx="5832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8E7CAEE-A349-4BC2-A381-57694A4E3D69}"/>
                  </a:ext>
                </a:extLst>
              </p14:cNvPr>
              <p14:cNvContentPartPr/>
              <p14:nvPr/>
            </p14:nvContentPartPr>
            <p14:xfrm>
              <a:off x="411960" y="2793760"/>
              <a:ext cx="1580400" cy="768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8E7CAEE-A349-4BC2-A381-57694A4E3D6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93964" y="2775760"/>
                <a:ext cx="1616032" cy="804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99546467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A81CF14-62E2-4CB1-BC77-2DDEF2B86854}"/>
                  </a:ext>
                </a:extLst>
              </p14:cNvPr>
              <p14:cNvContentPartPr/>
              <p14:nvPr/>
            </p14:nvContentPartPr>
            <p14:xfrm>
              <a:off x="2153640" y="182320"/>
              <a:ext cx="4311000" cy="600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A81CF14-62E2-4CB1-BC77-2DDEF2B868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36000" y="164669"/>
                <a:ext cx="4346640" cy="635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4E82A48-C20D-41A1-AC34-7FA444A934AB}"/>
                  </a:ext>
                </a:extLst>
              </p14:cNvPr>
              <p14:cNvContentPartPr/>
              <p14:nvPr/>
            </p14:nvContentPartPr>
            <p14:xfrm>
              <a:off x="1167960" y="98512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4E82A48-C20D-41A1-AC34-7FA444A934A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50320" y="967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BC332BE-B83C-4A30-AEB7-19D62C9997B9}"/>
                  </a:ext>
                </a:extLst>
              </p14:cNvPr>
              <p14:cNvContentPartPr/>
              <p14:nvPr/>
            </p14:nvContentPartPr>
            <p14:xfrm>
              <a:off x="2132040" y="1127680"/>
              <a:ext cx="163080" cy="10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BC332BE-B83C-4A30-AEB7-19D62C9997B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14040" y="1109680"/>
                <a:ext cx="198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841657-A9EF-477B-A370-823B0B62966B}"/>
                  </a:ext>
                </a:extLst>
              </p14:cNvPr>
              <p14:cNvContentPartPr/>
              <p14:nvPr/>
            </p14:nvContentPartPr>
            <p14:xfrm>
              <a:off x="649920" y="1045240"/>
              <a:ext cx="1281240" cy="31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841657-A9EF-477B-A370-823B0B62966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2280" y="1027240"/>
                <a:ext cx="131688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811647A-FD34-4BA9-9274-F37B3D733FB8}"/>
                  </a:ext>
                </a:extLst>
              </p14:cNvPr>
              <p14:cNvContentPartPr/>
              <p14:nvPr/>
            </p14:nvContentPartPr>
            <p14:xfrm>
              <a:off x="2112960" y="1259440"/>
              <a:ext cx="17208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811647A-FD34-4BA9-9274-F37B3D733FB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95320" y="124180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E056787-E498-47F9-80E9-4E7FDE3F1109}"/>
                  </a:ext>
                </a:extLst>
              </p14:cNvPr>
              <p14:cNvContentPartPr/>
              <p14:nvPr/>
            </p14:nvContentPartPr>
            <p14:xfrm>
              <a:off x="2549280" y="1003120"/>
              <a:ext cx="336240" cy="287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E056787-E498-47F9-80E9-4E7FDE3F110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31640" y="985480"/>
                <a:ext cx="3718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613391B-5379-4573-BEF0-79C7E216B666}"/>
                  </a:ext>
                </a:extLst>
              </p14:cNvPr>
              <p14:cNvContentPartPr/>
              <p14:nvPr/>
            </p14:nvContentPartPr>
            <p14:xfrm>
              <a:off x="2549640" y="1120120"/>
              <a:ext cx="273600" cy="58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613391B-5379-4573-BEF0-79C7E216B6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31640" y="1102480"/>
                <a:ext cx="3092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AE4F401-AF02-4A10-BDCC-6DC257C27ECA}"/>
                  </a:ext>
                </a:extLst>
              </p14:cNvPr>
              <p14:cNvContentPartPr/>
              <p14:nvPr/>
            </p14:nvContentPartPr>
            <p14:xfrm>
              <a:off x="2123040" y="977200"/>
              <a:ext cx="21276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AE4F401-AF02-4A10-BDCC-6DC257C27EC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05040" y="959200"/>
                <a:ext cx="24840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22FC610-3B42-4057-AAAB-7BD195A72C42}"/>
                  </a:ext>
                </a:extLst>
              </p14:cNvPr>
              <p14:cNvContentPartPr/>
              <p14:nvPr/>
            </p14:nvContentPartPr>
            <p14:xfrm>
              <a:off x="4719360" y="986920"/>
              <a:ext cx="734760" cy="165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22FC610-3B42-4057-AAAB-7BD195A72C4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01360" y="968920"/>
                <a:ext cx="7704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F0D5227-B8AA-4989-A120-B5CE6BEAF3BB}"/>
                  </a:ext>
                </a:extLst>
              </p14:cNvPr>
              <p14:cNvContentPartPr/>
              <p14:nvPr/>
            </p14:nvContentPartPr>
            <p14:xfrm>
              <a:off x="3301320" y="853000"/>
              <a:ext cx="1065960" cy="518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F0D5227-B8AA-4989-A120-B5CE6BEAF3B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83680" y="835000"/>
                <a:ext cx="110160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FCDC388-06D0-4A36-9FA2-1B632A750D97}"/>
                  </a:ext>
                </a:extLst>
              </p14:cNvPr>
              <p14:cNvContentPartPr/>
              <p14:nvPr/>
            </p14:nvContentPartPr>
            <p14:xfrm>
              <a:off x="5689200" y="709360"/>
              <a:ext cx="1734480" cy="469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FCDC388-06D0-4A36-9FA2-1B632A750D9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196" y="691706"/>
                <a:ext cx="1770127" cy="5051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2AC7267-13A8-4A3E-9558-50E0FCB55FE0}"/>
                  </a:ext>
                </a:extLst>
              </p14:cNvPr>
              <p14:cNvContentPartPr/>
              <p14:nvPr/>
            </p14:nvContentPartPr>
            <p14:xfrm>
              <a:off x="365520" y="1787560"/>
              <a:ext cx="630000" cy="390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2AC7267-13A8-4A3E-9558-50E0FCB55FE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47520" y="1769560"/>
                <a:ext cx="66564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79A77CD-D4CF-4686-94B1-A036AA325CDF}"/>
                  </a:ext>
                </a:extLst>
              </p14:cNvPr>
              <p14:cNvContentPartPr/>
              <p14:nvPr/>
            </p14:nvContentPartPr>
            <p14:xfrm>
              <a:off x="5790360" y="1535200"/>
              <a:ext cx="770040" cy="527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79A77CD-D4CF-4686-94B1-A036AA325CD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72360" y="1517560"/>
                <a:ext cx="805680" cy="56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8D103F7-928F-45FB-A4A4-F3CF5F05A664}"/>
                  </a:ext>
                </a:extLst>
              </p14:cNvPr>
              <p14:cNvContentPartPr/>
              <p14:nvPr/>
            </p14:nvContentPartPr>
            <p14:xfrm>
              <a:off x="1392600" y="1675240"/>
              <a:ext cx="2264040" cy="418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8D103F7-928F-45FB-A4A4-F3CF5F05A66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74600" y="1657240"/>
                <a:ext cx="2299680" cy="45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61176A4-D29F-4A25-82C7-DD048AF02E90}"/>
                  </a:ext>
                </a:extLst>
              </p14:cNvPr>
              <p14:cNvContentPartPr/>
              <p14:nvPr/>
            </p14:nvContentPartPr>
            <p14:xfrm>
              <a:off x="6847680" y="1531240"/>
              <a:ext cx="627840" cy="349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61176A4-D29F-4A25-82C7-DD048AF02E9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829680" y="1513600"/>
                <a:ext cx="66348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CBE875A-490B-4794-B6B5-47BE118F5972}"/>
                  </a:ext>
                </a:extLst>
              </p14:cNvPr>
              <p14:cNvContentPartPr/>
              <p14:nvPr/>
            </p14:nvContentPartPr>
            <p14:xfrm>
              <a:off x="7567320" y="1657960"/>
              <a:ext cx="137520" cy="161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CBE875A-490B-4794-B6B5-47BE118F597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49680" y="1639960"/>
                <a:ext cx="17316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CFECA16-8D09-4DA3-9DDE-83A5262EB9F4}"/>
                  </a:ext>
                </a:extLst>
              </p14:cNvPr>
              <p14:cNvContentPartPr/>
              <p14:nvPr/>
            </p14:nvContentPartPr>
            <p14:xfrm>
              <a:off x="7731480" y="1656160"/>
              <a:ext cx="200520" cy="172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CFECA16-8D09-4DA3-9DDE-83A5262EB9F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713480" y="1638160"/>
                <a:ext cx="23616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1D1611C-DB19-4D66-8FDD-619EEE7A6269}"/>
                  </a:ext>
                </a:extLst>
              </p14:cNvPr>
              <p14:cNvContentPartPr/>
              <p14:nvPr/>
            </p14:nvContentPartPr>
            <p14:xfrm>
              <a:off x="7985640" y="1625200"/>
              <a:ext cx="200880" cy="183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1D1611C-DB19-4D66-8FDD-619EEE7A626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967640" y="1607560"/>
                <a:ext cx="23652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0F22C14-1BF3-4B0C-8C95-033AF03A8E96}"/>
                  </a:ext>
                </a:extLst>
              </p14:cNvPr>
              <p14:cNvContentPartPr/>
              <p14:nvPr/>
            </p14:nvContentPartPr>
            <p14:xfrm>
              <a:off x="494400" y="2295520"/>
              <a:ext cx="2063520" cy="442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0F22C14-1BF3-4B0C-8C95-033AF03A8E9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6763" y="2277880"/>
                <a:ext cx="2099154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03F08B5-FD4D-4FF9-8D99-CE7FB8D775FE}"/>
                  </a:ext>
                </a:extLst>
              </p14:cNvPr>
              <p14:cNvContentPartPr/>
              <p14:nvPr/>
            </p14:nvContentPartPr>
            <p14:xfrm>
              <a:off x="2631360" y="2167720"/>
              <a:ext cx="485280" cy="3326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03F08B5-FD4D-4FF9-8D99-CE7FB8D775F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13720" y="2149720"/>
                <a:ext cx="52092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310A5C7-4C5A-4E4A-9E95-F7E82BBB9562}"/>
                  </a:ext>
                </a:extLst>
              </p14:cNvPr>
              <p14:cNvContentPartPr/>
              <p14:nvPr/>
            </p14:nvContentPartPr>
            <p14:xfrm>
              <a:off x="2946000" y="2315680"/>
              <a:ext cx="273960" cy="115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310A5C7-4C5A-4E4A-9E95-F7E82BBB956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928000" y="2297680"/>
                <a:ext cx="3096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ACC1DCB-739C-4B3A-94EA-EBEE44F24A31}"/>
                  </a:ext>
                </a:extLst>
              </p14:cNvPr>
              <p14:cNvContentPartPr/>
              <p14:nvPr/>
            </p14:nvContentPartPr>
            <p14:xfrm>
              <a:off x="3283320" y="2356720"/>
              <a:ext cx="8640" cy="66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ACC1DCB-739C-4B3A-94EA-EBEE44F24A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265680" y="2338720"/>
                <a:ext cx="4428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C7BBF63-1373-4808-B7E1-0E46175118A6}"/>
                  </a:ext>
                </a:extLst>
              </p14:cNvPr>
              <p14:cNvContentPartPr/>
              <p14:nvPr/>
            </p14:nvContentPartPr>
            <p14:xfrm>
              <a:off x="3269280" y="2245120"/>
              <a:ext cx="12240" cy="165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C7BBF63-1373-4808-B7E1-0E46175118A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251280" y="2227120"/>
                <a:ext cx="4788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535078A-9A41-4DCF-99EE-2FC15EF47B8B}"/>
                  </a:ext>
                </a:extLst>
              </p14:cNvPr>
              <p14:cNvContentPartPr/>
              <p14:nvPr/>
            </p14:nvContentPartPr>
            <p14:xfrm>
              <a:off x="3395640" y="2325400"/>
              <a:ext cx="151200" cy="135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535078A-9A41-4DCF-99EE-2FC15EF47B8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378000" y="2307400"/>
                <a:ext cx="18684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9709C40-3940-429A-B691-04DFBBA613F3}"/>
                  </a:ext>
                </a:extLst>
              </p14:cNvPr>
              <p14:cNvContentPartPr/>
              <p14:nvPr/>
            </p14:nvContentPartPr>
            <p14:xfrm>
              <a:off x="3565560" y="2357800"/>
              <a:ext cx="221040" cy="615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9709C40-3940-429A-B691-04DFBBA613F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547920" y="2340160"/>
                <a:ext cx="25668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622A66E0-2C89-445D-963F-8688D0BEAF74}"/>
                  </a:ext>
                </a:extLst>
              </p14:cNvPr>
              <p14:cNvContentPartPr/>
              <p14:nvPr/>
            </p14:nvContentPartPr>
            <p14:xfrm>
              <a:off x="4073880" y="2387320"/>
              <a:ext cx="142560" cy="1497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622A66E0-2C89-445D-963F-8688D0BEAF7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055925" y="2369680"/>
                <a:ext cx="17811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E4C6D842-26D6-4410-B6B1-A54D151B72D5}"/>
                  </a:ext>
                </a:extLst>
              </p14:cNvPr>
              <p14:cNvContentPartPr/>
              <p14:nvPr/>
            </p14:nvContentPartPr>
            <p14:xfrm>
              <a:off x="4030680" y="1546000"/>
              <a:ext cx="1455120" cy="7855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E4C6D842-26D6-4410-B6B1-A54D151B72D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013040" y="1528000"/>
                <a:ext cx="1490760" cy="82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59D2B61-BDB5-4BBE-86BB-F0D3E46EB333}"/>
                  </a:ext>
                </a:extLst>
              </p14:cNvPr>
              <p14:cNvContentPartPr/>
              <p14:nvPr/>
            </p14:nvContentPartPr>
            <p14:xfrm>
              <a:off x="4957680" y="2214880"/>
              <a:ext cx="1056240" cy="290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59D2B61-BDB5-4BBE-86BB-F0D3E46EB33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939686" y="2196880"/>
                <a:ext cx="1091868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D3FE5F0-CDD8-4137-AE4B-3F9F4228E78A}"/>
                  </a:ext>
                </a:extLst>
              </p14:cNvPr>
              <p14:cNvContentPartPr/>
              <p14:nvPr/>
            </p14:nvContentPartPr>
            <p14:xfrm>
              <a:off x="6207240" y="2306320"/>
              <a:ext cx="131760" cy="1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D3FE5F0-CDD8-4137-AE4B-3F9F4228E78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189240" y="2288320"/>
                <a:ext cx="167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78E254C-FEB4-48C3-8C9E-92C362EA2601}"/>
                  </a:ext>
                </a:extLst>
              </p14:cNvPr>
              <p14:cNvContentPartPr/>
              <p14:nvPr/>
            </p14:nvContentPartPr>
            <p14:xfrm>
              <a:off x="6227400" y="2393080"/>
              <a:ext cx="160560" cy="14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78E254C-FEB4-48C3-8C9E-92C362EA260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09760" y="2375440"/>
                <a:ext cx="1962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608DDF6-676F-42D5-876A-E44E633F707A}"/>
                  </a:ext>
                </a:extLst>
              </p14:cNvPr>
              <p14:cNvContentPartPr/>
              <p14:nvPr/>
            </p14:nvContentPartPr>
            <p14:xfrm>
              <a:off x="6552840" y="2131000"/>
              <a:ext cx="883800" cy="295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608DDF6-676F-42D5-876A-E44E633F707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34840" y="2113360"/>
                <a:ext cx="91944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D907B24-8BBA-4CC3-9ECB-D256B3E03AD5}"/>
                  </a:ext>
                </a:extLst>
              </p14:cNvPr>
              <p14:cNvContentPartPr/>
              <p14:nvPr/>
            </p14:nvContentPartPr>
            <p14:xfrm>
              <a:off x="7762080" y="2129560"/>
              <a:ext cx="271440" cy="248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D907B24-8BBA-4CC3-9ECB-D256B3E03AD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744080" y="2111920"/>
                <a:ext cx="3070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9562B93-44EA-44CA-9A2A-45C2B0F657BD}"/>
                  </a:ext>
                </a:extLst>
              </p14:cNvPr>
              <p14:cNvContentPartPr/>
              <p14:nvPr/>
            </p14:nvContentPartPr>
            <p14:xfrm>
              <a:off x="2153640" y="3118840"/>
              <a:ext cx="21384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9562B93-44EA-44CA-9A2A-45C2B0F657B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36000" y="3101200"/>
                <a:ext cx="249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23CD12-3564-4A90-8481-17D9C1F9B282}"/>
                  </a:ext>
                </a:extLst>
              </p14:cNvPr>
              <p14:cNvContentPartPr/>
              <p14:nvPr/>
            </p14:nvContentPartPr>
            <p14:xfrm>
              <a:off x="2163720" y="3203440"/>
              <a:ext cx="246960" cy="37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23CD12-3564-4A90-8481-17D9C1F9B28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145720" y="3185800"/>
                <a:ext cx="28260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4525E08-2026-41A3-BCCE-AB080A4BFF14}"/>
                  </a:ext>
                </a:extLst>
              </p14:cNvPr>
              <p14:cNvContentPartPr/>
              <p14:nvPr/>
            </p14:nvContentPartPr>
            <p14:xfrm>
              <a:off x="2568000" y="2912200"/>
              <a:ext cx="22680" cy="328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4525E08-2026-41A3-BCCE-AB080A4BFF1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550000" y="2894560"/>
                <a:ext cx="5832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8E7CAEE-A349-4BC2-A381-57694A4E3D69}"/>
                  </a:ext>
                </a:extLst>
              </p14:cNvPr>
              <p14:cNvContentPartPr/>
              <p14:nvPr/>
            </p14:nvContentPartPr>
            <p14:xfrm>
              <a:off x="411960" y="2793760"/>
              <a:ext cx="1580400" cy="768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8E7CAEE-A349-4BC2-A381-57694A4E3D6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93964" y="2775760"/>
                <a:ext cx="1616032" cy="80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6155F91-40EE-4743-A019-04E73B83F2E5}"/>
                  </a:ext>
                </a:extLst>
              </p14:cNvPr>
              <p14:cNvContentPartPr/>
              <p14:nvPr/>
            </p14:nvContentPartPr>
            <p14:xfrm>
              <a:off x="3514080" y="2956480"/>
              <a:ext cx="672840" cy="3049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6155F91-40EE-4743-A019-04E73B83F2E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496090" y="2938840"/>
                <a:ext cx="708461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01591A8-2C18-46BF-B138-A1880D7B448B}"/>
                  </a:ext>
                </a:extLst>
              </p14:cNvPr>
              <p14:cNvContentPartPr/>
              <p14:nvPr/>
            </p14:nvContentPartPr>
            <p14:xfrm>
              <a:off x="4592280" y="2874400"/>
              <a:ext cx="618840" cy="317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01591A8-2C18-46BF-B138-A1880D7B448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74290" y="2856760"/>
                <a:ext cx="654459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C491E82-31C5-4D7E-9766-9DB201A9104C}"/>
                  </a:ext>
                </a:extLst>
              </p14:cNvPr>
              <p14:cNvContentPartPr/>
              <p14:nvPr/>
            </p14:nvContentPartPr>
            <p14:xfrm>
              <a:off x="6111840" y="2671720"/>
              <a:ext cx="1183680" cy="482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C491E82-31C5-4D7E-9766-9DB201A9104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094200" y="2653720"/>
                <a:ext cx="1219320" cy="51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1F14FB9-1B66-4E63-A805-D088C60D6AE6}"/>
                  </a:ext>
                </a:extLst>
              </p14:cNvPr>
              <p14:cNvContentPartPr/>
              <p14:nvPr/>
            </p14:nvContentPartPr>
            <p14:xfrm>
              <a:off x="5365920" y="2800960"/>
              <a:ext cx="617040" cy="336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1F14FB9-1B66-4E63-A805-D088C60D6AE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348280" y="2783320"/>
                <a:ext cx="65268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492D7F8-06FD-496B-A5D7-AEDFF82173B3}"/>
                  </a:ext>
                </a:extLst>
              </p14:cNvPr>
              <p14:cNvContentPartPr/>
              <p14:nvPr/>
            </p14:nvContentPartPr>
            <p14:xfrm>
              <a:off x="7487400" y="2578120"/>
              <a:ext cx="699120" cy="385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492D7F8-06FD-496B-A5D7-AEDFF82173B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469409" y="2560137"/>
                <a:ext cx="734742" cy="42152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83752750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A81CF14-62E2-4CB1-BC77-2DDEF2B86854}"/>
                  </a:ext>
                </a:extLst>
              </p14:cNvPr>
              <p14:cNvContentPartPr/>
              <p14:nvPr/>
            </p14:nvContentPartPr>
            <p14:xfrm>
              <a:off x="2153640" y="182320"/>
              <a:ext cx="4311000" cy="600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A81CF14-62E2-4CB1-BC77-2DDEF2B868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36000" y="164669"/>
                <a:ext cx="4346640" cy="635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4E82A48-C20D-41A1-AC34-7FA444A934AB}"/>
                  </a:ext>
                </a:extLst>
              </p14:cNvPr>
              <p14:cNvContentPartPr/>
              <p14:nvPr/>
            </p14:nvContentPartPr>
            <p14:xfrm>
              <a:off x="1167960" y="98512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4E82A48-C20D-41A1-AC34-7FA444A934A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50320" y="967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BC332BE-B83C-4A30-AEB7-19D62C9997B9}"/>
                  </a:ext>
                </a:extLst>
              </p14:cNvPr>
              <p14:cNvContentPartPr/>
              <p14:nvPr/>
            </p14:nvContentPartPr>
            <p14:xfrm>
              <a:off x="2132040" y="1127680"/>
              <a:ext cx="163080" cy="10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BC332BE-B83C-4A30-AEB7-19D62C9997B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14040" y="1109680"/>
                <a:ext cx="198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841657-A9EF-477B-A370-823B0B62966B}"/>
                  </a:ext>
                </a:extLst>
              </p14:cNvPr>
              <p14:cNvContentPartPr/>
              <p14:nvPr/>
            </p14:nvContentPartPr>
            <p14:xfrm>
              <a:off x="649920" y="1045240"/>
              <a:ext cx="1281240" cy="31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841657-A9EF-477B-A370-823B0B62966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2280" y="1027240"/>
                <a:ext cx="131688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811647A-FD34-4BA9-9274-F37B3D733FB8}"/>
                  </a:ext>
                </a:extLst>
              </p14:cNvPr>
              <p14:cNvContentPartPr/>
              <p14:nvPr/>
            </p14:nvContentPartPr>
            <p14:xfrm>
              <a:off x="2112960" y="1259440"/>
              <a:ext cx="17208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811647A-FD34-4BA9-9274-F37B3D733FB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95320" y="124180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E056787-E498-47F9-80E9-4E7FDE3F1109}"/>
                  </a:ext>
                </a:extLst>
              </p14:cNvPr>
              <p14:cNvContentPartPr/>
              <p14:nvPr/>
            </p14:nvContentPartPr>
            <p14:xfrm>
              <a:off x="2549280" y="1003120"/>
              <a:ext cx="336240" cy="287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E056787-E498-47F9-80E9-4E7FDE3F110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31640" y="985480"/>
                <a:ext cx="3718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613391B-5379-4573-BEF0-79C7E216B666}"/>
                  </a:ext>
                </a:extLst>
              </p14:cNvPr>
              <p14:cNvContentPartPr/>
              <p14:nvPr/>
            </p14:nvContentPartPr>
            <p14:xfrm>
              <a:off x="2549640" y="1120120"/>
              <a:ext cx="273600" cy="58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613391B-5379-4573-BEF0-79C7E216B6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31640" y="1102480"/>
                <a:ext cx="3092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AE4F401-AF02-4A10-BDCC-6DC257C27ECA}"/>
                  </a:ext>
                </a:extLst>
              </p14:cNvPr>
              <p14:cNvContentPartPr/>
              <p14:nvPr/>
            </p14:nvContentPartPr>
            <p14:xfrm>
              <a:off x="2123040" y="977200"/>
              <a:ext cx="21276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AE4F401-AF02-4A10-BDCC-6DC257C27EC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05040" y="959200"/>
                <a:ext cx="24840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22FC610-3B42-4057-AAAB-7BD195A72C42}"/>
                  </a:ext>
                </a:extLst>
              </p14:cNvPr>
              <p14:cNvContentPartPr/>
              <p14:nvPr/>
            </p14:nvContentPartPr>
            <p14:xfrm>
              <a:off x="4719360" y="986920"/>
              <a:ext cx="734760" cy="165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22FC610-3B42-4057-AAAB-7BD195A72C4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01360" y="968920"/>
                <a:ext cx="7704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F0D5227-B8AA-4989-A120-B5CE6BEAF3BB}"/>
                  </a:ext>
                </a:extLst>
              </p14:cNvPr>
              <p14:cNvContentPartPr/>
              <p14:nvPr/>
            </p14:nvContentPartPr>
            <p14:xfrm>
              <a:off x="3301320" y="853000"/>
              <a:ext cx="1065960" cy="518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F0D5227-B8AA-4989-A120-B5CE6BEAF3B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83680" y="835000"/>
                <a:ext cx="110160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FCDC388-06D0-4A36-9FA2-1B632A750D97}"/>
                  </a:ext>
                </a:extLst>
              </p14:cNvPr>
              <p14:cNvContentPartPr/>
              <p14:nvPr/>
            </p14:nvContentPartPr>
            <p14:xfrm>
              <a:off x="5689200" y="709360"/>
              <a:ext cx="1734480" cy="469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FCDC388-06D0-4A36-9FA2-1B632A750D9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196" y="691706"/>
                <a:ext cx="1770127" cy="5051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2AC7267-13A8-4A3E-9558-50E0FCB55FE0}"/>
                  </a:ext>
                </a:extLst>
              </p14:cNvPr>
              <p14:cNvContentPartPr/>
              <p14:nvPr/>
            </p14:nvContentPartPr>
            <p14:xfrm>
              <a:off x="365520" y="1787560"/>
              <a:ext cx="630000" cy="390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2AC7267-13A8-4A3E-9558-50E0FCB55FE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47520" y="1769560"/>
                <a:ext cx="66564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79A77CD-D4CF-4686-94B1-A036AA325CDF}"/>
                  </a:ext>
                </a:extLst>
              </p14:cNvPr>
              <p14:cNvContentPartPr/>
              <p14:nvPr/>
            </p14:nvContentPartPr>
            <p14:xfrm>
              <a:off x="5790360" y="1535200"/>
              <a:ext cx="770040" cy="527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79A77CD-D4CF-4686-94B1-A036AA325CD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72360" y="1517560"/>
                <a:ext cx="805680" cy="56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8D103F7-928F-45FB-A4A4-F3CF5F05A664}"/>
                  </a:ext>
                </a:extLst>
              </p14:cNvPr>
              <p14:cNvContentPartPr/>
              <p14:nvPr/>
            </p14:nvContentPartPr>
            <p14:xfrm>
              <a:off x="1392600" y="1675240"/>
              <a:ext cx="2264040" cy="418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8D103F7-928F-45FB-A4A4-F3CF5F05A66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74600" y="1657240"/>
                <a:ext cx="2299680" cy="45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61176A4-D29F-4A25-82C7-DD048AF02E90}"/>
                  </a:ext>
                </a:extLst>
              </p14:cNvPr>
              <p14:cNvContentPartPr/>
              <p14:nvPr/>
            </p14:nvContentPartPr>
            <p14:xfrm>
              <a:off x="6847680" y="1531240"/>
              <a:ext cx="627840" cy="349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61176A4-D29F-4A25-82C7-DD048AF02E9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829680" y="1513600"/>
                <a:ext cx="66348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CBE875A-490B-4794-B6B5-47BE118F5972}"/>
                  </a:ext>
                </a:extLst>
              </p14:cNvPr>
              <p14:cNvContentPartPr/>
              <p14:nvPr/>
            </p14:nvContentPartPr>
            <p14:xfrm>
              <a:off x="7567320" y="1657960"/>
              <a:ext cx="137520" cy="161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CBE875A-490B-4794-B6B5-47BE118F597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49680" y="1639960"/>
                <a:ext cx="17316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CFECA16-8D09-4DA3-9DDE-83A5262EB9F4}"/>
                  </a:ext>
                </a:extLst>
              </p14:cNvPr>
              <p14:cNvContentPartPr/>
              <p14:nvPr/>
            </p14:nvContentPartPr>
            <p14:xfrm>
              <a:off x="7731480" y="1656160"/>
              <a:ext cx="200520" cy="172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CFECA16-8D09-4DA3-9DDE-83A5262EB9F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713480" y="1638160"/>
                <a:ext cx="23616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1D1611C-DB19-4D66-8FDD-619EEE7A6269}"/>
                  </a:ext>
                </a:extLst>
              </p14:cNvPr>
              <p14:cNvContentPartPr/>
              <p14:nvPr/>
            </p14:nvContentPartPr>
            <p14:xfrm>
              <a:off x="7985640" y="1625200"/>
              <a:ext cx="200880" cy="183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1D1611C-DB19-4D66-8FDD-619EEE7A626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967640" y="1607560"/>
                <a:ext cx="23652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0F22C14-1BF3-4B0C-8C95-033AF03A8E96}"/>
                  </a:ext>
                </a:extLst>
              </p14:cNvPr>
              <p14:cNvContentPartPr/>
              <p14:nvPr/>
            </p14:nvContentPartPr>
            <p14:xfrm>
              <a:off x="494400" y="2295520"/>
              <a:ext cx="2063520" cy="442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0F22C14-1BF3-4B0C-8C95-033AF03A8E9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6763" y="2277880"/>
                <a:ext cx="2099154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03F08B5-FD4D-4FF9-8D99-CE7FB8D775FE}"/>
                  </a:ext>
                </a:extLst>
              </p14:cNvPr>
              <p14:cNvContentPartPr/>
              <p14:nvPr/>
            </p14:nvContentPartPr>
            <p14:xfrm>
              <a:off x="2631360" y="2167720"/>
              <a:ext cx="485280" cy="3326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03F08B5-FD4D-4FF9-8D99-CE7FB8D775F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13720" y="2149720"/>
                <a:ext cx="52092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310A5C7-4C5A-4E4A-9E95-F7E82BBB9562}"/>
                  </a:ext>
                </a:extLst>
              </p14:cNvPr>
              <p14:cNvContentPartPr/>
              <p14:nvPr/>
            </p14:nvContentPartPr>
            <p14:xfrm>
              <a:off x="2946000" y="2315680"/>
              <a:ext cx="273960" cy="115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310A5C7-4C5A-4E4A-9E95-F7E82BBB956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928000" y="2297680"/>
                <a:ext cx="3096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ACC1DCB-739C-4B3A-94EA-EBEE44F24A31}"/>
                  </a:ext>
                </a:extLst>
              </p14:cNvPr>
              <p14:cNvContentPartPr/>
              <p14:nvPr/>
            </p14:nvContentPartPr>
            <p14:xfrm>
              <a:off x="3283320" y="2356720"/>
              <a:ext cx="8640" cy="66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ACC1DCB-739C-4B3A-94EA-EBEE44F24A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265680" y="2338720"/>
                <a:ext cx="4428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C7BBF63-1373-4808-B7E1-0E46175118A6}"/>
                  </a:ext>
                </a:extLst>
              </p14:cNvPr>
              <p14:cNvContentPartPr/>
              <p14:nvPr/>
            </p14:nvContentPartPr>
            <p14:xfrm>
              <a:off x="3269280" y="2245120"/>
              <a:ext cx="12240" cy="165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C7BBF63-1373-4808-B7E1-0E46175118A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251280" y="2227120"/>
                <a:ext cx="4788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535078A-9A41-4DCF-99EE-2FC15EF47B8B}"/>
                  </a:ext>
                </a:extLst>
              </p14:cNvPr>
              <p14:cNvContentPartPr/>
              <p14:nvPr/>
            </p14:nvContentPartPr>
            <p14:xfrm>
              <a:off x="3395640" y="2325400"/>
              <a:ext cx="151200" cy="135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535078A-9A41-4DCF-99EE-2FC15EF47B8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378000" y="2307400"/>
                <a:ext cx="18684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9709C40-3940-429A-B691-04DFBBA613F3}"/>
                  </a:ext>
                </a:extLst>
              </p14:cNvPr>
              <p14:cNvContentPartPr/>
              <p14:nvPr/>
            </p14:nvContentPartPr>
            <p14:xfrm>
              <a:off x="3565560" y="2357800"/>
              <a:ext cx="221040" cy="615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9709C40-3940-429A-B691-04DFBBA613F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547920" y="2340160"/>
                <a:ext cx="25668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622A66E0-2C89-445D-963F-8688D0BEAF74}"/>
                  </a:ext>
                </a:extLst>
              </p14:cNvPr>
              <p14:cNvContentPartPr/>
              <p14:nvPr/>
            </p14:nvContentPartPr>
            <p14:xfrm>
              <a:off x="4073880" y="2387320"/>
              <a:ext cx="142560" cy="1497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622A66E0-2C89-445D-963F-8688D0BEAF7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055925" y="2369680"/>
                <a:ext cx="17811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E4C6D842-26D6-4410-B6B1-A54D151B72D5}"/>
                  </a:ext>
                </a:extLst>
              </p14:cNvPr>
              <p14:cNvContentPartPr/>
              <p14:nvPr/>
            </p14:nvContentPartPr>
            <p14:xfrm>
              <a:off x="4030680" y="1546000"/>
              <a:ext cx="1455120" cy="7855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E4C6D842-26D6-4410-B6B1-A54D151B72D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013040" y="1528000"/>
                <a:ext cx="1490760" cy="82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59D2B61-BDB5-4BBE-86BB-F0D3E46EB333}"/>
                  </a:ext>
                </a:extLst>
              </p14:cNvPr>
              <p14:cNvContentPartPr/>
              <p14:nvPr/>
            </p14:nvContentPartPr>
            <p14:xfrm>
              <a:off x="4957680" y="2214880"/>
              <a:ext cx="1056240" cy="290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59D2B61-BDB5-4BBE-86BB-F0D3E46EB33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939686" y="2196880"/>
                <a:ext cx="1091868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D3FE5F0-CDD8-4137-AE4B-3F9F4228E78A}"/>
                  </a:ext>
                </a:extLst>
              </p14:cNvPr>
              <p14:cNvContentPartPr/>
              <p14:nvPr/>
            </p14:nvContentPartPr>
            <p14:xfrm>
              <a:off x="6207240" y="2306320"/>
              <a:ext cx="131760" cy="1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D3FE5F0-CDD8-4137-AE4B-3F9F4228E78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189240" y="2288320"/>
                <a:ext cx="167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78E254C-FEB4-48C3-8C9E-92C362EA2601}"/>
                  </a:ext>
                </a:extLst>
              </p14:cNvPr>
              <p14:cNvContentPartPr/>
              <p14:nvPr/>
            </p14:nvContentPartPr>
            <p14:xfrm>
              <a:off x="6227400" y="2393080"/>
              <a:ext cx="160560" cy="14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78E254C-FEB4-48C3-8C9E-92C362EA260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09760" y="2375440"/>
                <a:ext cx="1962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608DDF6-676F-42D5-876A-E44E633F707A}"/>
                  </a:ext>
                </a:extLst>
              </p14:cNvPr>
              <p14:cNvContentPartPr/>
              <p14:nvPr/>
            </p14:nvContentPartPr>
            <p14:xfrm>
              <a:off x="6552840" y="2131000"/>
              <a:ext cx="883800" cy="295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608DDF6-676F-42D5-876A-E44E633F707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34840" y="2113360"/>
                <a:ext cx="91944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D907B24-8BBA-4CC3-9ECB-D256B3E03AD5}"/>
                  </a:ext>
                </a:extLst>
              </p14:cNvPr>
              <p14:cNvContentPartPr/>
              <p14:nvPr/>
            </p14:nvContentPartPr>
            <p14:xfrm>
              <a:off x="7762080" y="2129560"/>
              <a:ext cx="271440" cy="248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D907B24-8BBA-4CC3-9ECB-D256B3E03AD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744080" y="2111920"/>
                <a:ext cx="3070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9562B93-44EA-44CA-9A2A-45C2B0F657BD}"/>
                  </a:ext>
                </a:extLst>
              </p14:cNvPr>
              <p14:cNvContentPartPr/>
              <p14:nvPr/>
            </p14:nvContentPartPr>
            <p14:xfrm>
              <a:off x="2153640" y="3118840"/>
              <a:ext cx="21384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9562B93-44EA-44CA-9A2A-45C2B0F657B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36000" y="3101200"/>
                <a:ext cx="249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23CD12-3564-4A90-8481-17D9C1F9B282}"/>
                  </a:ext>
                </a:extLst>
              </p14:cNvPr>
              <p14:cNvContentPartPr/>
              <p14:nvPr/>
            </p14:nvContentPartPr>
            <p14:xfrm>
              <a:off x="2163720" y="3203440"/>
              <a:ext cx="246960" cy="37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23CD12-3564-4A90-8481-17D9C1F9B28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145720" y="3185800"/>
                <a:ext cx="28260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4525E08-2026-41A3-BCCE-AB080A4BFF14}"/>
                  </a:ext>
                </a:extLst>
              </p14:cNvPr>
              <p14:cNvContentPartPr/>
              <p14:nvPr/>
            </p14:nvContentPartPr>
            <p14:xfrm>
              <a:off x="2568000" y="2912200"/>
              <a:ext cx="22680" cy="328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4525E08-2026-41A3-BCCE-AB080A4BFF1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550000" y="2894560"/>
                <a:ext cx="5832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8E7CAEE-A349-4BC2-A381-57694A4E3D69}"/>
                  </a:ext>
                </a:extLst>
              </p14:cNvPr>
              <p14:cNvContentPartPr/>
              <p14:nvPr/>
            </p14:nvContentPartPr>
            <p14:xfrm>
              <a:off x="411960" y="2793760"/>
              <a:ext cx="1580400" cy="768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8E7CAEE-A349-4BC2-A381-57694A4E3D6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93964" y="2775760"/>
                <a:ext cx="1616032" cy="80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6155F91-40EE-4743-A019-04E73B83F2E5}"/>
                  </a:ext>
                </a:extLst>
              </p14:cNvPr>
              <p14:cNvContentPartPr/>
              <p14:nvPr/>
            </p14:nvContentPartPr>
            <p14:xfrm>
              <a:off x="3514080" y="2956480"/>
              <a:ext cx="672840" cy="3049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6155F91-40EE-4743-A019-04E73B83F2E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496090" y="2938840"/>
                <a:ext cx="708461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01591A8-2C18-46BF-B138-A1880D7B448B}"/>
                  </a:ext>
                </a:extLst>
              </p14:cNvPr>
              <p14:cNvContentPartPr/>
              <p14:nvPr/>
            </p14:nvContentPartPr>
            <p14:xfrm>
              <a:off x="4592280" y="2874400"/>
              <a:ext cx="618840" cy="317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01591A8-2C18-46BF-B138-A1880D7B448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74290" y="2856760"/>
                <a:ext cx="654459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C491E82-31C5-4D7E-9766-9DB201A9104C}"/>
                  </a:ext>
                </a:extLst>
              </p14:cNvPr>
              <p14:cNvContentPartPr/>
              <p14:nvPr/>
            </p14:nvContentPartPr>
            <p14:xfrm>
              <a:off x="6111840" y="2671720"/>
              <a:ext cx="1183680" cy="482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C491E82-31C5-4D7E-9766-9DB201A9104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094200" y="2653720"/>
                <a:ext cx="1219320" cy="51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1F14FB9-1B66-4E63-A805-D088C60D6AE6}"/>
                  </a:ext>
                </a:extLst>
              </p14:cNvPr>
              <p14:cNvContentPartPr/>
              <p14:nvPr/>
            </p14:nvContentPartPr>
            <p14:xfrm>
              <a:off x="5365920" y="2800960"/>
              <a:ext cx="617040" cy="336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1F14FB9-1B66-4E63-A805-D088C60D6AE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348280" y="2783320"/>
                <a:ext cx="65268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492D7F8-06FD-496B-A5D7-AEDFF82173B3}"/>
                  </a:ext>
                </a:extLst>
              </p14:cNvPr>
              <p14:cNvContentPartPr/>
              <p14:nvPr/>
            </p14:nvContentPartPr>
            <p14:xfrm>
              <a:off x="7487400" y="2578120"/>
              <a:ext cx="699120" cy="385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492D7F8-06FD-496B-A5D7-AEDFF82173B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469409" y="2560137"/>
                <a:ext cx="734742" cy="4215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485848D-592D-498A-8294-E99FD3CF88BD}"/>
                  </a:ext>
                </a:extLst>
              </p14:cNvPr>
              <p14:cNvContentPartPr/>
              <p14:nvPr/>
            </p14:nvContentPartPr>
            <p14:xfrm>
              <a:off x="598800" y="3850360"/>
              <a:ext cx="387720" cy="297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485848D-592D-498A-8294-E99FD3CF88B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81144" y="3832720"/>
                <a:ext cx="423393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A8FDF72-0641-4A12-AB88-252A025E18C7}"/>
                  </a:ext>
                </a:extLst>
              </p14:cNvPr>
              <p14:cNvContentPartPr/>
              <p14:nvPr/>
            </p14:nvContentPartPr>
            <p14:xfrm>
              <a:off x="1848720" y="3864400"/>
              <a:ext cx="693720" cy="308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A8FDF72-0641-4A12-AB88-252A025E18C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830720" y="3846400"/>
                <a:ext cx="72936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D27998E-2B6E-40F4-92F5-F888B67DE619}"/>
                  </a:ext>
                </a:extLst>
              </p14:cNvPr>
              <p14:cNvContentPartPr/>
              <p14:nvPr/>
            </p14:nvContentPartPr>
            <p14:xfrm>
              <a:off x="2884440" y="3816160"/>
              <a:ext cx="488880" cy="289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D27998E-2B6E-40F4-92F5-F888B67DE61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866787" y="3798160"/>
                <a:ext cx="524546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A6A6AFD-FD2A-43FD-88B6-7B5A9565926E}"/>
                  </a:ext>
                </a:extLst>
              </p14:cNvPr>
              <p14:cNvContentPartPr/>
              <p14:nvPr/>
            </p14:nvContentPartPr>
            <p14:xfrm>
              <a:off x="4978200" y="3718240"/>
              <a:ext cx="389160" cy="275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A6A6AFD-FD2A-43FD-88B6-7B5A9565926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960200" y="3700240"/>
                <a:ext cx="4248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F1D8D25-EA5B-4AF0-A245-ADC19C51368C}"/>
                  </a:ext>
                </a:extLst>
              </p14:cNvPr>
              <p14:cNvContentPartPr/>
              <p14:nvPr/>
            </p14:nvContentPartPr>
            <p14:xfrm>
              <a:off x="3520920" y="3735520"/>
              <a:ext cx="1314720" cy="356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F1D8D25-EA5B-4AF0-A245-ADC19C51368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503275" y="3717880"/>
                <a:ext cx="1350370" cy="392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49031578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A81CF14-62E2-4CB1-BC77-2DDEF2B86854}"/>
                  </a:ext>
                </a:extLst>
              </p14:cNvPr>
              <p14:cNvContentPartPr/>
              <p14:nvPr/>
            </p14:nvContentPartPr>
            <p14:xfrm>
              <a:off x="2153640" y="182320"/>
              <a:ext cx="4311000" cy="600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A81CF14-62E2-4CB1-BC77-2DDEF2B868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36000" y="164669"/>
                <a:ext cx="4346640" cy="635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4E82A48-C20D-41A1-AC34-7FA444A934AB}"/>
                  </a:ext>
                </a:extLst>
              </p14:cNvPr>
              <p14:cNvContentPartPr/>
              <p14:nvPr/>
            </p14:nvContentPartPr>
            <p14:xfrm>
              <a:off x="1167960" y="98512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4E82A48-C20D-41A1-AC34-7FA444A934A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50320" y="967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BC332BE-B83C-4A30-AEB7-19D62C9997B9}"/>
                  </a:ext>
                </a:extLst>
              </p14:cNvPr>
              <p14:cNvContentPartPr/>
              <p14:nvPr/>
            </p14:nvContentPartPr>
            <p14:xfrm>
              <a:off x="2132040" y="1127680"/>
              <a:ext cx="163080" cy="10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BC332BE-B83C-4A30-AEB7-19D62C9997B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14040" y="1109680"/>
                <a:ext cx="198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841657-A9EF-477B-A370-823B0B62966B}"/>
                  </a:ext>
                </a:extLst>
              </p14:cNvPr>
              <p14:cNvContentPartPr/>
              <p14:nvPr/>
            </p14:nvContentPartPr>
            <p14:xfrm>
              <a:off x="649920" y="1045240"/>
              <a:ext cx="1281240" cy="31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841657-A9EF-477B-A370-823B0B62966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2280" y="1027240"/>
                <a:ext cx="131688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811647A-FD34-4BA9-9274-F37B3D733FB8}"/>
                  </a:ext>
                </a:extLst>
              </p14:cNvPr>
              <p14:cNvContentPartPr/>
              <p14:nvPr/>
            </p14:nvContentPartPr>
            <p14:xfrm>
              <a:off x="2112960" y="1259440"/>
              <a:ext cx="17208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811647A-FD34-4BA9-9274-F37B3D733FB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95320" y="124180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E056787-E498-47F9-80E9-4E7FDE3F1109}"/>
                  </a:ext>
                </a:extLst>
              </p14:cNvPr>
              <p14:cNvContentPartPr/>
              <p14:nvPr/>
            </p14:nvContentPartPr>
            <p14:xfrm>
              <a:off x="2549280" y="1003120"/>
              <a:ext cx="336240" cy="287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E056787-E498-47F9-80E9-4E7FDE3F110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31640" y="985480"/>
                <a:ext cx="3718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613391B-5379-4573-BEF0-79C7E216B666}"/>
                  </a:ext>
                </a:extLst>
              </p14:cNvPr>
              <p14:cNvContentPartPr/>
              <p14:nvPr/>
            </p14:nvContentPartPr>
            <p14:xfrm>
              <a:off x="2549640" y="1120120"/>
              <a:ext cx="273600" cy="58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613391B-5379-4573-BEF0-79C7E216B6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31640" y="1102480"/>
                <a:ext cx="3092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AE4F401-AF02-4A10-BDCC-6DC257C27ECA}"/>
                  </a:ext>
                </a:extLst>
              </p14:cNvPr>
              <p14:cNvContentPartPr/>
              <p14:nvPr/>
            </p14:nvContentPartPr>
            <p14:xfrm>
              <a:off x="2123040" y="977200"/>
              <a:ext cx="21276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AE4F401-AF02-4A10-BDCC-6DC257C27EC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05040" y="959200"/>
                <a:ext cx="24840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22FC610-3B42-4057-AAAB-7BD195A72C42}"/>
                  </a:ext>
                </a:extLst>
              </p14:cNvPr>
              <p14:cNvContentPartPr/>
              <p14:nvPr/>
            </p14:nvContentPartPr>
            <p14:xfrm>
              <a:off x="4719360" y="986920"/>
              <a:ext cx="734760" cy="165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22FC610-3B42-4057-AAAB-7BD195A72C4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01360" y="968920"/>
                <a:ext cx="7704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F0D5227-B8AA-4989-A120-B5CE6BEAF3BB}"/>
                  </a:ext>
                </a:extLst>
              </p14:cNvPr>
              <p14:cNvContentPartPr/>
              <p14:nvPr/>
            </p14:nvContentPartPr>
            <p14:xfrm>
              <a:off x="3301320" y="853000"/>
              <a:ext cx="1065960" cy="518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F0D5227-B8AA-4989-A120-B5CE6BEAF3B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83680" y="835000"/>
                <a:ext cx="110160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FCDC388-06D0-4A36-9FA2-1B632A750D97}"/>
                  </a:ext>
                </a:extLst>
              </p14:cNvPr>
              <p14:cNvContentPartPr/>
              <p14:nvPr/>
            </p14:nvContentPartPr>
            <p14:xfrm>
              <a:off x="5689200" y="709360"/>
              <a:ext cx="1734480" cy="469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FCDC388-06D0-4A36-9FA2-1B632A750D9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196" y="691706"/>
                <a:ext cx="1770127" cy="5051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2AC7267-13A8-4A3E-9558-50E0FCB55FE0}"/>
                  </a:ext>
                </a:extLst>
              </p14:cNvPr>
              <p14:cNvContentPartPr/>
              <p14:nvPr/>
            </p14:nvContentPartPr>
            <p14:xfrm>
              <a:off x="365520" y="1787560"/>
              <a:ext cx="630000" cy="390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2AC7267-13A8-4A3E-9558-50E0FCB55FE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47520" y="1769560"/>
                <a:ext cx="66564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79A77CD-D4CF-4686-94B1-A036AA325CDF}"/>
                  </a:ext>
                </a:extLst>
              </p14:cNvPr>
              <p14:cNvContentPartPr/>
              <p14:nvPr/>
            </p14:nvContentPartPr>
            <p14:xfrm>
              <a:off x="5790360" y="1535200"/>
              <a:ext cx="770040" cy="527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79A77CD-D4CF-4686-94B1-A036AA325CD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72360" y="1517560"/>
                <a:ext cx="805680" cy="56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8D103F7-928F-45FB-A4A4-F3CF5F05A664}"/>
                  </a:ext>
                </a:extLst>
              </p14:cNvPr>
              <p14:cNvContentPartPr/>
              <p14:nvPr/>
            </p14:nvContentPartPr>
            <p14:xfrm>
              <a:off x="1392600" y="1675240"/>
              <a:ext cx="2264040" cy="418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8D103F7-928F-45FB-A4A4-F3CF5F05A66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74600" y="1657240"/>
                <a:ext cx="2299680" cy="45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61176A4-D29F-4A25-82C7-DD048AF02E90}"/>
                  </a:ext>
                </a:extLst>
              </p14:cNvPr>
              <p14:cNvContentPartPr/>
              <p14:nvPr/>
            </p14:nvContentPartPr>
            <p14:xfrm>
              <a:off x="6847680" y="1531240"/>
              <a:ext cx="627840" cy="349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61176A4-D29F-4A25-82C7-DD048AF02E9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829680" y="1513600"/>
                <a:ext cx="66348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CBE875A-490B-4794-B6B5-47BE118F5972}"/>
                  </a:ext>
                </a:extLst>
              </p14:cNvPr>
              <p14:cNvContentPartPr/>
              <p14:nvPr/>
            </p14:nvContentPartPr>
            <p14:xfrm>
              <a:off x="7567320" y="1657960"/>
              <a:ext cx="137520" cy="161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CBE875A-490B-4794-B6B5-47BE118F597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49680" y="1639960"/>
                <a:ext cx="17316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CFECA16-8D09-4DA3-9DDE-83A5262EB9F4}"/>
                  </a:ext>
                </a:extLst>
              </p14:cNvPr>
              <p14:cNvContentPartPr/>
              <p14:nvPr/>
            </p14:nvContentPartPr>
            <p14:xfrm>
              <a:off x="7731480" y="1656160"/>
              <a:ext cx="200520" cy="172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CFECA16-8D09-4DA3-9DDE-83A5262EB9F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713480" y="1638160"/>
                <a:ext cx="23616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1D1611C-DB19-4D66-8FDD-619EEE7A6269}"/>
                  </a:ext>
                </a:extLst>
              </p14:cNvPr>
              <p14:cNvContentPartPr/>
              <p14:nvPr/>
            </p14:nvContentPartPr>
            <p14:xfrm>
              <a:off x="7985640" y="1625200"/>
              <a:ext cx="200880" cy="183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1D1611C-DB19-4D66-8FDD-619EEE7A626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967640" y="1607560"/>
                <a:ext cx="23652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0F22C14-1BF3-4B0C-8C95-033AF03A8E96}"/>
                  </a:ext>
                </a:extLst>
              </p14:cNvPr>
              <p14:cNvContentPartPr/>
              <p14:nvPr/>
            </p14:nvContentPartPr>
            <p14:xfrm>
              <a:off x="494400" y="2295520"/>
              <a:ext cx="2063520" cy="442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0F22C14-1BF3-4B0C-8C95-033AF03A8E9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6763" y="2277880"/>
                <a:ext cx="2099154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03F08B5-FD4D-4FF9-8D99-CE7FB8D775FE}"/>
                  </a:ext>
                </a:extLst>
              </p14:cNvPr>
              <p14:cNvContentPartPr/>
              <p14:nvPr/>
            </p14:nvContentPartPr>
            <p14:xfrm>
              <a:off x="2631360" y="2167720"/>
              <a:ext cx="485280" cy="3326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03F08B5-FD4D-4FF9-8D99-CE7FB8D775F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13720" y="2149720"/>
                <a:ext cx="52092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310A5C7-4C5A-4E4A-9E95-F7E82BBB9562}"/>
                  </a:ext>
                </a:extLst>
              </p14:cNvPr>
              <p14:cNvContentPartPr/>
              <p14:nvPr/>
            </p14:nvContentPartPr>
            <p14:xfrm>
              <a:off x="2946000" y="2315680"/>
              <a:ext cx="273960" cy="115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310A5C7-4C5A-4E4A-9E95-F7E82BBB956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928000" y="2297680"/>
                <a:ext cx="3096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ACC1DCB-739C-4B3A-94EA-EBEE44F24A31}"/>
                  </a:ext>
                </a:extLst>
              </p14:cNvPr>
              <p14:cNvContentPartPr/>
              <p14:nvPr/>
            </p14:nvContentPartPr>
            <p14:xfrm>
              <a:off x="3283320" y="2356720"/>
              <a:ext cx="8640" cy="66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ACC1DCB-739C-4B3A-94EA-EBEE44F24A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265680" y="2338720"/>
                <a:ext cx="4428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C7BBF63-1373-4808-B7E1-0E46175118A6}"/>
                  </a:ext>
                </a:extLst>
              </p14:cNvPr>
              <p14:cNvContentPartPr/>
              <p14:nvPr/>
            </p14:nvContentPartPr>
            <p14:xfrm>
              <a:off x="3269280" y="2245120"/>
              <a:ext cx="12240" cy="165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C7BBF63-1373-4808-B7E1-0E46175118A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251280" y="2227120"/>
                <a:ext cx="4788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535078A-9A41-4DCF-99EE-2FC15EF47B8B}"/>
                  </a:ext>
                </a:extLst>
              </p14:cNvPr>
              <p14:cNvContentPartPr/>
              <p14:nvPr/>
            </p14:nvContentPartPr>
            <p14:xfrm>
              <a:off x="3395640" y="2325400"/>
              <a:ext cx="151200" cy="135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535078A-9A41-4DCF-99EE-2FC15EF47B8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378000" y="2307400"/>
                <a:ext cx="18684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9709C40-3940-429A-B691-04DFBBA613F3}"/>
                  </a:ext>
                </a:extLst>
              </p14:cNvPr>
              <p14:cNvContentPartPr/>
              <p14:nvPr/>
            </p14:nvContentPartPr>
            <p14:xfrm>
              <a:off x="3565560" y="2357800"/>
              <a:ext cx="221040" cy="615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9709C40-3940-429A-B691-04DFBBA613F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547920" y="2340160"/>
                <a:ext cx="25668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622A66E0-2C89-445D-963F-8688D0BEAF74}"/>
                  </a:ext>
                </a:extLst>
              </p14:cNvPr>
              <p14:cNvContentPartPr/>
              <p14:nvPr/>
            </p14:nvContentPartPr>
            <p14:xfrm>
              <a:off x="4073880" y="2387320"/>
              <a:ext cx="142560" cy="1497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622A66E0-2C89-445D-963F-8688D0BEAF7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055925" y="2369680"/>
                <a:ext cx="17811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E4C6D842-26D6-4410-B6B1-A54D151B72D5}"/>
                  </a:ext>
                </a:extLst>
              </p14:cNvPr>
              <p14:cNvContentPartPr/>
              <p14:nvPr/>
            </p14:nvContentPartPr>
            <p14:xfrm>
              <a:off x="4030680" y="1546000"/>
              <a:ext cx="1455120" cy="7855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E4C6D842-26D6-4410-B6B1-A54D151B72D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013040" y="1528000"/>
                <a:ext cx="1490760" cy="82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59D2B61-BDB5-4BBE-86BB-F0D3E46EB333}"/>
                  </a:ext>
                </a:extLst>
              </p14:cNvPr>
              <p14:cNvContentPartPr/>
              <p14:nvPr/>
            </p14:nvContentPartPr>
            <p14:xfrm>
              <a:off x="4957680" y="2214880"/>
              <a:ext cx="1056240" cy="290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59D2B61-BDB5-4BBE-86BB-F0D3E46EB33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939686" y="2196880"/>
                <a:ext cx="1091868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D3FE5F0-CDD8-4137-AE4B-3F9F4228E78A}"/>
                  </a:ext>
                </a:extLst>
              </p14:cNvPr>
              <p14:cNvContentPartPr/>
              <p14:nvPr/>
            </p14:nvContentPartPr>
            <p14:xfrm>
              <a:off x="6207240" y="2306320"/>
              <a:ext cx="131760" cy="1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D3FE5F0-CDD8-4137-AE4B-3F9F4228E78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189240" y="2288320"/>
                <a:ext cx="167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78E254C-FEB4-48C3-8C9E-92C362EA2601}"/>
                  </a:ext>
                </a:extLst>
              </p14:cNvPr>
              <p14:cNvContentPartPr/>
              <p14:nvPr/>
            </p14:nvContentPartPr>
            <p14:xfrm>
              <a:off x="6227400" y="2393080"/>
              <a:ext cx="160560" cy="14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78E254C-FEB4-48C3-8C9E-92C362EA260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09760" y="2375440"/>
                <a:ext cx="1962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608DDF6-676F-42D5-876A-E44E633F707A}"/>
                  </a:ext>
                </a:extLst>
              </p14:cNvPr>
              <p14:cNvContentPartPr/>
              <p14:nvPr/>
            </p14:nvContentPartPr>
            <p14:xfrm>
              <a:off x="6552840" y="2131000"/>
              <a:ext cx="883800" cy="295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608DDF6-676F-42D5-876A-E44E633F707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34840" y="2113360"/>
                <a:ext cx="91944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D907B24-8BBA-4CC3-9ECB-D256B3E03AD5}"/>
                  </a:ext>
                </a:extLst>
              </p14:cNvPr>
              <p14:cNvContentPartPr/>
              <p14:nvPr/>
            </p14:nvContentPartPr>
            <p14:xfrm>
              <a:off x="7762080" y="2129560"/>
              <a:ext cx="271440" cy="248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D907B24-8BBA-4CC3-9ECB-D256B3E03AD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744080" y="2111920"/>
                <a:ext cx="3070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9562B93-44EA-44CA-9A2A-45C2B0F657BD}"/>
                  </a:ext>
                </a:extLst>
              </p14:cNvPr>
              <p14:cNvContentPartPr/>
              <p14:nvPr/>
            </p14:nvContentPartPr>
            <p14:xfrm>
              <a:off x="2153640" y="3118840"/>
              <a:ext cx="21384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9562B93-44EA-44CA-9A2A-45C2B0F657B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36000" y="3101200"/>
                <a:ext cx="249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23CD12-3564-4A90-8481-17D9C1F9B282}"/>
                  </a:ext>
                </a:extLst>
              </p14:cNvPr>
              <p14:cNvContentPartPr/>
              <p14:nvPr/>
            </p14:nvContentPartPr>
            <p14:xfrm>
              <a:off x="2163720" y="3203440"/>
              <a:ext cx="246960" cy="37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23CD12-3564-4A90-8481-17D9C1F9B28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145720" y="3185800"/>
                <a:ext cx="28260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4525E08-2026-41A3-BCCE-AB080A4BFF14}"/>
                  </a:ext>
                </a:extLst>
              </p14:cNvPr>
              <p14:cNvContentPartPr/>
              <p14:nvPr/>
            </p14:nvContentPartPr>
            <p14:xfrm>
              <a:off x="2568000" y="2912200"/>
              <a:ext cx="22680" cy="328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4525E08-2026-41A3-BCCE-AB080A4BFF1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550000" y="2894560"/>
                <a:ext cx="5832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8E7CAEE-A349-4BC2-A381-57694A4E3D69}"/>
                  </a:ext>
                </a:extLst>
              </p14:cNvPr>
              <p14:cNvContentPartPr/>
              <p14:nvPr/>
            </p14:nvContentPartPr>
            <p14:xfrm>
              <a:off x="411960" y="2793760"/>
              <a:ext cx="1580400" cy="768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8E7CAEE-A349-4BC2-A381-57694A4E3D6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93964" y="2775760"/>
                <a:ext cx="1616032" cy="80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6155F91-40EE-4743-A019-04E73B83F2E5}"/>
                  </a:ext>
                </a:extLst>
              </p14:cNvPr>
              <p14:cNvContentPartPr/>
              <p14:nvPr/>
            </p14:nvContentPartPr>
            <p14:xfrm>
              <a:off x="3514080" y="2956480"/>
              <a:ext cx="672840" cy="3049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6155F91-40EE-4743-A019-04E73B83F2E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496090" y="2938840"/>
                <a:ext cx="708461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01591A8-2C18-46BF-B138-A1880D7B448B}"/>
                  </a:ext>
                </a:extLst>
              </p14:cNvPr>
              <p14:cNvContentPartPr/>
              <p14:nvPr/>
            </p14:nvContentPartPr>
            <p14:xfrm>
              <a:off x="4592280" y="2874400"/>
              <a:ext cx="618840" cy="317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01591A8-2C18-46BF-B138-A1880D7B448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74290" y="2856760"/>
                <a:ext cx="654459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C491E82-31C5-4D7E-9766-9DB201A9104C}"/>
                  </a:ext>
                </a:extLst>
              </p14:cNvPr>
              <p14:cNvContentPartPr/>
              <p14:nvPr/>
            </p14:nvContentPartPr>
            <p14:xfrm>
              <a:off x="6111840" y="2671720"/>
              <a:ext cx="1183680" cy="482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C491E82-31C5-4D7E-9766-9DB201A9104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094200" y="2653720"/>
                <a:ext cx="1219320" cy="51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1F14FB9-1B66-4E63-A805-D088C60D6AE6}"/>
                  </a:ext>
                </a:extLst>
              </p14:cNvPr>
              <p14:cNvContentPartPr/>
              <p14:nvPr/>
            </p14:nvContentPartPr>
            <p14:xfrm>
              <a:off x="5365920" y="2800960"/>
              <a:ext cx="617040" cy="336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1F14FB9-1B66-4E63-A805-D088C60D6AE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348280" y="2783320"/>
                <a:ext cx="65268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492D7F8-06FD-496B-A5D7-AEDFF82173B3}"/>
                  </a:ext>
                </a:extLst>
              </p14:cNvPr>
              <p14:cNvContentPartPr/>
              <p14:nvPr/>
            </p14:nvContentPartPr>
            <p14:xfrm>
              <a:off x="7487400" y="2578120"/>
              <a:ext cx="699120" cy="385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492D7F8-06FD-496B-A5D7-AEDFF82173B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469409" y="2560137"/>
                <a:ext cx="734742" cy="4215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485848D-592D-498A-8294-E99FD3CF88BD}"/>
                  </a:ext>
                </a:extLst>
              </p14:cNvPr>
              <p14:cNvContentPartPr/>
              <p14:nvPr/>
            </p14:nvContentPartPr>
            <p14:xfrm>
              <a:off x="598800" y="3850360"/>
              <a:ext cx="387720" cy="297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485848D-592D-498A-8294-E99FD3CF88B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81144" y="3832720"/>
                <a:ext cx="423393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A8FDF72-0641-4A12-AB88-252A025E18C7}"/>
                  </a:ext>
                </a:extLst>
              </p14:cNvPr>
              <p14:cNvContentPartPr/>
              <p14:nvPr/>
            </p14:nvContentPartPr>
            <p14:xfrm>
              <a:off x="1848720" y="3864400"/>
              <a:ext cx="693720" cy="308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A8FDF72-0641-4A12-AB88-252A025E18C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830720" y="3846400"/>
                <a:ext cx="72936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D27998E-2B6E-40F4-92F5-F888B67DE619}"/>
                  </a:ext>
                </a:extLst>
              </p14:cNvPr>
              <p14:cNvContentPartPr/>
              <p14:nvPr/>
            </p14:nvContentPartPr>
            <p14:xfrm>
              <a:off x="2884440" y="3816160"/>
              <a:ext cx="488880" cy="289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D27998E-2B6E-40F4-92F5-F888B67DE61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866787" y="3798160"/>
                <a:ext cx="524546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A6A6AFD-FD2A-43FD-88B6-7B5A9565926E}"/>
                  </a:ext>
                </a:extLst>
              </p14:cNvPr>
              <p14:cNvContentPartPr/>
              <p14:nvPr/>
            </p14:nvContentPartPr>
            <p14:xfrm>
              <a:off x="4978200" y="3718240"/>
              <a:ext cx="389160" cy="275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A6A6AFD-FD2A-43FD-88B6-7B5A9565926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960200" y="3700240"/>
                <a:ext cx="4248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F1D8D25-EA5B-4AF0-A245-ADC19C51368C}"/>
                  </a:ext>
                </a:extLst>
              </p14:cNvPr>
              <p14:cNvContentPartPr/>
              <p14:nvPr/>
            </p14:nvContentPartPr>
            <p14:xfrm>
              <a:off x="3520920" y="3735520"/>
              <a:ext cx="1314720" cy="356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F1D8D25-EA5B-4AF0-A245-ADC19C51368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503275" y="3717880"/>
                <a:ext cx="1350370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9E101AD-6534-47CD-8C49-A0DB491B6357}"/>
                  </a:ext>
                </a:extLst>
              </p14:cNvPr>
              <p14:cNvContentPartPr/>
              <p14:nvPr/>
            </p14:nvContentPartPr>
            <p14:xfrm>
              <a:off x="746400" y="4534360"/>
              <a:ext cx="198360" cy="293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9E101AD-6534-47CD-8C49-A0DB491B635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28760" y="4516720"/>
                <a:ext cx="23400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08F3C83-DAAB-424B-AB5B-5CF77B9B76AB}"/>
                  </a:ext>
                </a:extLst>
              </p14:cNvPr>
              <p14:cNvContentPartPr/>
              <p14:nvPr/>
            </p14:nvContentPartPr>
            <p14:xfrm>
              <a:off x="1071840" y="4734160"/>
              <a:ext cx="25560" cy="1004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08F3C83-DAAB-424B-AB5B-5CF77B9B76A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53840" y="4716160"/>
                <a:ext cx="6120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EDAD595-A972-40F4-8D8A-2CFE08D64956}"/>
                  </a:ext>
                </a:extLst>
              </p14:cNvPr>
              <p14:cNvContentPartPr/>
              <p14:nvPr/>
            </p14:nvContentPartPr>
            <p14:xfrm>
              <a:off x="1076520" y="449008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EDAD595-A972-40F4-8D8A-2CFE08D6495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58880" y="4472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D07BE18-A453-48AD-A79C-BA035EE956B4}"/>
                  </a:ext>
                </a:extLst>
              </p14:cNvPr>
              <p14:cNvContentPartPr/>
              <p14:nvPr/>
            </p14:nvContentPartPr>
            <p14:xfrm>
              <a:off x="2245080" y="4646320"/>
              <a:ext cx="214920" cy="19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D07BE18-A453-48AD-A79C-BA035EE956B4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227440" y="4628320"/>
                <a:ext cx="25056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1EA4F02-5129-4DAA-B44C-39F94D6EB223}"/>
                  </a:ext>
                </a:extLst>
              </p14:cNvPr>
              <p14:cNvContentPartPr/>
              <p14:nvPr/>
            </p14:nvContentPartPr>
            <p14:xfrm>
              <a:off x="2285760" y="4754320"/>
              <a:ext cx="195120" cy="2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1EA4F02-5129-4DAA-B44C-39F94D6EB22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268120" y="4736680"/>
                <a:ext cx="23076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6837F28-0A17-47A3-A8AE-E069597D71E4}"/>
                  </a:ext>
                </a:extLst>
              </p14:cNvPr>
              <p14:cNvContentPartPr/>
              <p14:nvPr/>
            </p14:nvContentPartPr>
            <p14:xfrm>
              <a:off x="1188480" y="4469920"/>
              <a:ext cx="875160" cy="469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6837F28-0A17-47A3-A8AE-E069597D71E4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170487" y="4451920"/>
                <a:ext cx="910785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39CFFE0-6051-4D7E-8006-177C3AD57BBC}"/>
                  </a:ext>
                </a:extLst>
              </p14:cNvPr>
              <p14:cNvContentPartPr/>
              <p14:nvPr/>
            </p14:nvContentPartPr>
            <p14:xfrm>
              <a:off x="5841480" y="3614200"/>
              <a:ext cx="1141200" cy="491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39CFFE0-6051-4D7E-8006-177C3AD57BBC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823834" y="3596200"/>
                <a:ext cx="1176851" cy="52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512F14B-9A27-4046-8E56-8E2ED7805FC0}"/>
                  </a:ext>
                </a:extLst>
              </p14:cNvPr>
              <p14:cNvContentPartPr/>
              <p14:nvPr/>
            </p14:nvContentPartPr>
            <p14:xfrm>
              <a:off x="2773920" y="4540120"/>
              <a:ext cx="264960" cy="2379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512F14B-9A27-4046-8E56-8E2ED7805FC0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756280" y="4522480"/>
                <a:ext cx="30060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F9DA1AA-F586-495B-B0F7-CBA1B429FA1C}"/>
                  </a:ext>
                </a:extLst>
              </p14:cNvPr>
              <p14:cNvContentPartPr/>
              <p14:nvPr/>
            </p14:nvContentPartPr>
            <p14:xfrm>
              <a:off x="3206280" y="4653160"/>
              <a:ext cx="12240" cy="24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F9DA1AA-F586-495B-B0F7-CBA1B429FA1C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188280" y="4635160"/>
                <a:ext cx="4788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9F75555-986B-4A00-8FC2-6A568E8DAB81}"/>
                  </a:ext>
                </a:extLst>
              </p14:cNvPr>
              <p14:cNvContentPartPr/>
              <p14:nvPr/>
            </p14:nvContentPartPr>
            <p14:xfrm>
              <a:off x="3378720" y="4509880"/>
              <a:ext cx="228960" cy="213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9F75555-986B-4A00-8FC2-6A568E8DAB8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361080" y="4491880"/>
                <a:ext cx="264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315102A-71E8-4B2D-B35A-5B1217C59BEE}"/>
                  </a:ext>
                </a:extLst>
              </p14:cNvPr>
              <p14:cNvContentPartPr/>
              <p14:nvPr/>
            </p14:nvContentPartPr>
            <p14:xfrm>
              <a:off x="4593720" y="4439680"/>
              <a:ext cx="38880" cy="296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315102A-71E8-4B2D-B35A-5B1217C59BE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576080" y="4421680"/>
                <a:ext cx="7452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EDE7A36-F017-4F64-9EBD-3B2142FD8C3C}"/>
                  </a:ext>
                </a:extLst>
              </p14:cNvPr>
              <p14:cNvContentPartPr/>
              <p14:nvPr/>
            </p14:nvContentPartPr>
            <p14:xfrm>
              <a:off x="4144800" y="4458400"/>
              <a:ext cx="250920" cy="267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EDE7A36-F017-4F64-9EBD-3B2142FD8C3C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126826" y="4440400"/>
                <a:ext cx="286509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D0992DE-6973-433E-A74F-74EC9DD76B39}"/>
                  </a:ext>
                </a:extLst>
              </p14:cNvPr>
              <p14:cNvContentPartPr/>
              <p14:nvPr/>
            </p14:nvContentPartPr>
            <p14:xfrm>
              <a:off x="3752760" y="4508800"/>
              <a:ext cx="198720" cy="2689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D0992DE-6973-433E-A74F-74EC9DD76B39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735120" y="4491136"/>
                <a:ext cx="234360" cy="3046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82CED4D-CB80-45D4-9E5F-464D33A3A4F6}"/>
                  </a:ext>
                </a:extLst>
              </p14:cNvPr>
              <p14:cNvContentPartPr/>
              <p14:nvPr/>
            </p14:nvContentPartPr>
            <p14:xfrm>
              <a:off x="4899000" y="4379200"/>
              <a:ext cx="269640" cy="356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82CED4D-CB80-45D4-9E5F-464D33A3A4F6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881360" y="4361200"/>
                <a:ext cx="305280" cy="392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06582017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A81CF14-62E2-4CB1-BC77-2DDEF2B86854}"/>
                  </a:ext>
                </a:extLst>
              </p14:cNvPr>
              <p14:cNvContentPartPr/>
              <p14:nvPr/>
            </p14:nvContentPartPr>
            <p14:xfrm>
              <a:off x="2153640" y="182320"/>
              <a:ext cx="4311000" cy="600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A81CF14-62E2-4CB1-BC77-2DDEF2B868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36000" y="164669"/>
                <a:ext cx="4346640" cy="635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4E82A48-C20D-41A1-AC34-7FA444A934AB}"/>
                  </a:ext>
                </a:extLst>
              </p14:cNvPr>
              <p14:cNvContentPartPr/>
              <p14:nvPr/>
            </p14:nvContentPartPr>
            <p14:xfrm>
              <a:off x="1167960" y="98512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4E82A48-C20D-41A1-AC34-7FA444A934A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50320" y="967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BC332BE-B83C-4A30-AEB7-19D62C9997B9}"/>
                  </a:ext>
                </a:extLst>
              </p14:cNvPr>
              <p14:cNvContentPartPr/>
              <p14:nvPr/>
            </p14:nvContentPartPr>
            <p14:xfrm>
              <a:off x="2132040" y="1127680"/>
              <a:ext cx="163080" cy="10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BC332BE-B83C-4A30-AEB7-19D62C9997B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14040" y="1109680"/>
                <a:ext cx="198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841657-A9EF-477B-A370-823B0B62966B}"/>
                  </a:ext>
                </a:extLst>
              </p14:cNvPr>
              <p14:cNvContentPartPr/>
              <p14:nvPr/>
            </p14:nvContentPartPr>
            <p14:xfrm>
              <a:off x="649920" y="1045240"/>
              <a:ext cx="1281240" cy="31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841657-A9EF-477B-A370-823B0B62966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2280" y="1027240"/>
                <a:ext cx="131688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811647A-FD34-4BA9-9274-F37B3D733FB8}"/>
                  </a:ext>
                </a:extLst>
              </p14:cNvPr>
              <p14:cNvContentPartPr/>
              <p14:nvPr/>
            </p14:nvContentPartPr>
            <p14:xfrm>
              <a:off x="2112960" y="1259440"/>
              <a:ext cx="17208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811647A-FD34-4BA9-9274-F37B3D733FB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95320" y="124180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E056787-E498-47F9-80E9-4E7FDE3F1109}"/>
                  </a:ext>
                </a:extLst>
              </p14:cNvPr>
              <p14:cNvContentPartPr/>
              <p14:nvPr/>
            </p14:nvContentPartPr>
            <p14:xfrm>
              <a:off x="2549280" y="1003120"/>
              <a:ext cx="336240" cy="287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E056787-E498-47F9-80E9-4E7FDE3F110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31640" y="985480"/>
                <a:ext cx="3718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613391B-5379-4573-BEF0-79C7E216B666}"/>
                  </a:ext>
                </a:extLst>
              </p14:cNvPr>
              <p14:cNvContentPartPr/>
              <p14:nvPr/>
            </p14:nvContentPartPr>
            <p14:xfrm>
              <a:off x="2549640" y="1120120"/>
              <a:ext cx="273600" cy="58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613391B-5379-4573-BEF0-79C7E216B6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31640" y="1102480"/>
                <a:ext cx="3092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AE4F401-AF02-4A10-BDCC-6DC257C27ECA}"/>
                  </a:ext>
                </a:extLst>
              </p14:cNvPr>
              <p14:cNvContentPartPr/>
              <p14:nvPr/>
            </p14:nvContentPartPr>
            <p14:xfrm>
              <a:off x="2123040" y="977200"/>
              <a:ext cx="21276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AE4F401-AF02-4A10-BDCC-6DC257C27EC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05040" y="959200"/>
                <a:ext cx="24840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22FC610-3B42-4057-AAAB-7BD195A72C42}"/>
                  </a:ext>
                </a:extLst>
              </p14:cNvPr>
              <p14:cNvContentPartPr/>
              <p14:nvPr/>
            </p14:nvContentPartPr>
            <p14:xfrm>
              <a:off x="4719360" y="986920"/>
              <a:ext cx="734760" cy="165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22FC610-3B42-4057-AAAB-7BD195A72C4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01360" y="968920"/>
                <a:ext cx="7704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F0D5227-B8AA-4989-A120-B5CE6BEAF3BB}"/>
                  </a:ext>
                </a:extLst>
              </p14:cNvPr>
              <p14:cNvContentPartPr/>
              <p14:nvPr/>
            </p14:nvContentPartPr>
            <p14:xfrm>
              <a:off x="3301320" y="853000"/>
              <a:ext cx="1065960" cy="518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F0D5227-B8AA-4989-A120-B5CE6BEAF3B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83680" y="835000"/>
                <a:ext cx="110160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FCDC388-06D0-4A36-9FA2-1B632A750D97}"/>
                  </a:ext>
                </a:extLst>
              </p14:cNvPr>
              <p14:cNvContentPartPr/>
              <p14:nvPr/>
            </p14:nvContentPartPr>
            <p14:xfrm>
              <a:off x="5689200" y="709360"/>
              <a:ext cx="1734480" cy="469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FCDC388-06D0-4A36-9FA2-1B632A750D9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196" y="691706"/>
                <a:ext cx="1770127" cy="5051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2AC7267-13A8-4A3E-9558-50E0FCB55FE0}"/>
                  </a:ext>
                </a:extLst>
              </p14:cNvPr>
              <p14:cNvContentPartPr/>
              <p14:nvPr/>
            </p14:nvContentPartPr>
            <p14:xfrm>
              <a:off x="365520" y="1787560"/>
              <a:ext cx="630000" cy="390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2AC7267-13A8-4A3E-9558-50E0FCB55FE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47520" y="1769560"/>
                <a:ext cx="66564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79A77CD-D4CF-4686-94B1-A036AA325CDF}"/>
                  </a:ext>
                </a:extLst>
              </p14:cNvPr>
              <p14:cNvContentPartPr/>
              <p14:nvPr/>
            </p14:nvContentPartPr>
            <p14:xfrm>
              <a:off x="5790360" y="1535200"/>
              <a:ext cx="770040" cy="527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79A77CD-D4CF-4686-94B1-A036AA325CD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72360" y="1517560"/>
                <a:ext cx="805680" cy="56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8D103F7-928F-45FB-A4A4-F3CF5F05A664}"/>
                  </a:ext>
                </a:extLst>
              </p14:cNvPr>
              <p14:cNvContentPartPr/>
              <p14:nvPr/>
            </p14:nvContentPartPr>
            <p14:xfrm>
              <a:off x="1392600" y="1675240"/>
              <a:ext cx="2264040" cy="418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8D103F7-928F-45FB-A4A4-F3CF5F05A66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74600" y="1657240"/>
                <a:ext cx="2299680" cy="45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61176A4-D29F-4A25-82C7-DD048AF02E90}"/>
                  </a:ext>
                </a:extLst>
              </p14:cNvPr>
              <p14:cNvContentPartPr/>
              <p14:nvPr/>
            </p14:nvContentPartPr>
            <p14:xfrm>
              <a:off x="6847680" y="1531240"/>
              <a:ext cx="627840" cy="349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61176A4-D29F-4A25-82C7-DD048AF02E9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829680" y="1513600"/>
                <a:ext cx="66348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CBE875A-490B-4794-B6B5-47BE118F5972}"/>
                  </a:ext>
                </a:extLst>
              </p14:cNvPr>
              <p14:cNvContentPartPr/>
              <p14:nvPr/>
            </p14:nvContentPartPr>
            <p14:xfrm>
              <a:off x="7567320" y="1657960"/>
              <a:ext cx="137520" cy="161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CBE875A-490B-4794-B6B5-47BE118F597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49680" y="1639960"/>
                <a:ext cx="17316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CFECA16-8D09-4DA3-9DDE-83A5262EB9F4}"/>
                  </a:ext>
                </a:extLst>
              </p14:cNvPr>
              <p14:cNvContentPartPr/>
              <p14:nvPr/>
            </p14:nvContentPartPr>
            <p14:xfrm>
              <a:off x="7731480" y="1656160"/>
              <a:ext cx="200520" cy="172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CFECA16-8D09-4DA3-9DDE-83A5262EB9F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713480" y="1638160"/>
                <a:ext cx="23616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1D1611C-DB19-4D66-8FDD-619EEE7A6269}"/>
                  </a:ext>
                </a:extLst>
              </p14:cNvPr>
              <p14:cNvContentPartPr/>
              <p14:nvPr/>
            </p14:nvContentPartPr>
            <p14:xfrm>
              <a:off x="7985640" y="1625200"/>
              <a:ext cx="200880" cy="183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1D1611C-DB19-4D66-8FDD-619EEE7A626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967640" y="1607560"/>
                <a:ext cx="23652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0F22C14-1BF3-4B0C-8C95-033AF03A8E96}"/>
                  </a:ext>
                </a:extLst>
              </p14:cNvPr>
              <p14:cNvContentPartPr/>
              <p14:nvPr/>
            </p14:nvContentPartPr>
            <p14:xfrm>
              <a:off x="494400" y="2295520"/>
              <a:ext cx="2063520" cy="442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0F22C14-1BF3-4B0C-8C95-033AF03A8E9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6763" y="2277880"/>
                <a:ext cx="2099154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03F08B5-FD4D-4FF9-8D99-CE7FB8D775FE}"/>
                  </a:ext>
                </a:extLst>
              </p14:cNvPr>
              <p14:cNvContentPartPr/>
              <p14:nvPr/>
            </p14:nvContentPartPr>
            <p14:xfrm>
              <a:off x="2631360" y="2167720"/>
              <a:ext cx="485280" cy="3326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03F08B5-FD4D-4FF9-8D99-CE7FB8D775F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13720" y="2149720"/>
                <a:ext cx="52092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310A5C7-4C5A-4E4A-9E95-F7E82BBB9562}"/>
                  </a:ext>
                </a:extLst>
              </p14:cNvPr>
              <p14:cNvContentPartPr/>
              <p14:nvPr/>
            </p14:nvContentPartPr>
            <p14:xfrm>
              <a:off x="2946000" y="2315680"/>
              <a:ext cx="273960" cy="115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310A5C7-4C5A-4E4A-9E95-F7E82BBB956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928000" y="2297680"/>
                <a:ext cx="3096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ACC1DCB-739C-4B3A-94EA-EBEE44F24A31}"/>
                  </a:ext>
                </a:extLst>
              </p14:cNvPr>
              <p14:cNvContentPartPr/>
              <p14:nvPr/>
            </p14:nvContentPartPr>
            <p14:xfrm>
              <a:off x="3283320" y="2356720"/>
              <a:ext cx="8640" cy="66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ACC1DCB-739C-4B3A-94EA-EBEE44F24A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265680" y="2338720"/>
                <a:ext cx="4428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C7BBF63-1373-4808-B7E1-0E46175118A6}"/>
                  </a:ext>
                </a:extLst>
              </p14:cNvPr>
              <p14:cNvContentPartPr/>
              <p14:nvPr/>
            </p14:nvContentPartPr>
            <p14:xfrm>
              <a:off x="3269280" y="2245120"/>
              <a:ext cx="12240" cy="165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C7BBF63-1373-4808-B7E1-0E46175118A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251280" y="2227120"/>
                <a:ext cx="4788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535078A-9A41-4DCF-99EE-2FC15EF47B8B}"/>
                  </a:ext>
                </a:extLst>
              </p14:cNvPr>
              <p14:cNvContentPartPr/>
              <p14:nvPr/>
            </p14:nvContentPartPr>
            <p14:xfrm>
              <a:off x="3395640" y="2325400"/>
              <a:ext cx="151200" cy="135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535078A-9A41-4DCF-99EE-2FC15EF47B8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378000" y="2307400"/>
                <a:ext cx="18684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9709C40-3940-429A-B691-04DFBBA613F3}"/>
                  </a:ext>
                </a:extLst>
              </p14:cNvPr>
              <p14:cNvContentPartPr/>
              <p14:nvPr/>
            </p14:nvContentPartPr>
            <p14:xfrm>
              <a:off x="3565560" y="2357800"/>
              <a:ext cx="221040" cy="615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9709C40-3940-429A-B691-04DFBBA613F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547920" y="2340160"/>
                <a:ext cx="25668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622A66E0-2C89-445D-963F-8688D0BEAF74}"/>
                  </a:ext>
                </a:extLst>
              </p14:cNvPr>
              <p14:cNvContentPartPr/>
              <p14:nvPr/>
            </p14:nvContentPartPr>
            <p14:xfrm>
              <a:off x="4073880" y="2387320"/>
              <a:ext cx="142560" cy="1497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622A66E0-2C89-445D-963F-8688D0BEAF7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055925" y="2369680"/>
                <a:ext cx="17811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E4C6D842-26D6-4410-B6B1-A54D151B72D5}"/>
                  </a:ext>
                </a:extLst>
              </p14:cNvPr>
              <p14:cNvContentPartPr/>
              <p14:nvPr/>
            </p14:nvContentPartPr>
            <p14:xfrm>
              <a:off x="4030680" y="1546000"/>
              <a:ext cx="1455120" cy="7855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E4C6D842-26D6-4410-B6B1-A54D151B72D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013040" y="1528000"/>
                <a:ext cx="1490760" cy="82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59D2B61-BDB5-4BBE-86BB-F0D3E46EB333}"/>
                  </a:ext>
                </a:extLst>
              </p14:cNvPr>
              <p14:cNvContentPartPr/>
              <p14:nvPr/>
            </p14:nvContentPartPr>
            <p14:xfrm>
              <a:off x="4957680" y="2214880"/>
              <a:ext cx="1056240" cy="290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59D2B61-BDB5-4BBE-86BB-F0D3E46EB33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939686" y="2196880"/>
                <a:ext cx="1091868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D3FE5F0-CDD8-4137-AE4B-3F9F4228E78A}"/>
                  </a:ext>
                </a:extLst>
              </p14:cNvPr>
              <p14:cNvContentPartPr/>
              <p14:nvPr/>
            </p14:nvContentPartPr>
            <p14:xfrm>
              <a:off x="6207240" y="2306320"/>
              <a:ext cx="131760" cy="1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D3FE5F0-CDD8-4137-AE4B-3F9F4228E78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189240" y="2288320"/>
                <a:ext cx="167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78E254C-FEB4-48C3-8C9E-92C362EA2601}"/>
                  </a:ext>
                </a:extLst>
              </p14:cNvPr>
              <p14:cNvContentPartPr/>
              <p14:nvPr/>
            </p14:nvContentPartPr>
            <p14:xfrm>
              <a:off x="6227400" y="2393080"/>
              <a:ext cx="160560" cy="14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78E254C-FEB4-48C3-8C9E-92C362EA260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09760" y="2375440"/>
                <a:ext cx="1962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608DDF6-676F-42D5-876A-E44E633F707A}"/>
                  </a:ext>
                </a:extLst>
              </p14:cNvPr>
              <p14:cNvContentPartPr/>
              <p14:nvPr/>
            </p14:nvContentPartPr>
            <p14:xfrm>
              <a:off x="6552840" y="2131000"/>
              <a:ext cx="883800" cy="295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608DDF6-676F-42D5-876A-E44E633F707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34840" y="2113360"/>
                <a:ext cx="91944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D907B24-8BBA-4CC3-9ECB-D256B3E03AD5}"/>
                  </a:ext>
                </a:extLst>
              </p14:cNvPr>
              <p14:cNvContentPartPr/>
              <p14:nvPr/>
            </p14:nvContentPartPr>
            <p14:xfrm>
              <a:off x="7762080" y="2129560"/>
              <a:ext cx="271440" cy="248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D907B24-8BBA-4CC3-9ECB-D256B3E03AD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744080" y="2111920"/>
                <a:ext cx="3070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9562B93-44EA-44CA-9A2A-45C2B0F657BD}"/>
                  </a:ext>
                </a:extLst>
              </p14:cNvPr>
              <p14:cNvContentPartPr/>
              <p14:nvPr/>
            </p14:nvContentPartPr>
            <p14:xfrm>
              <a:off x="2153640" y="3118840"/>
              <a:ext cx="21384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9562B93-44EA-44CA-9A2A-45C2B0F657B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36000" y="3101200"/>
                <a:ext cx="249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23CD12-3564-4A90-8481-17D9C1F9B282}"/>
                  </a:ext>
                </a:extLst>
              </p14:cNvPr>
              <p14:cNvContentPartPr/>
              <p14:nvPr/>
            </p14:nvContentPartPr>
            <p14:xfrm>
              <a:off x="2163720" y="3203440"/>
              <a:ext cx="246960" cy="37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23CD12-3564-4A90-8481-17D9C1F9B28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145720" y="3185800"/>
                <a:ext cx="28260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4525E08-2026-41A3-BCCE-AB080A4BFF14}"/>
                  </a:ext>
                </a:extLst>
              </p14:cNvPr>
              <p14:cNvContentPartPr/>
              <p14:nvPr/>
            </p14:nvContentPartPr>
            <p14:xfrm>
              <a:off x="2568000" y="2912200"/>
              <a:ext cx="22680" cy="328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4525E08-2026-41A3-BCCE-AB080A4BFF1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550000" y="2894560"/>
                <a:ext cx="5832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8E7CAEE-A349-4BC2-A381-57694A4E3D69}"/>
                  </a:ext>
                </a:extLst>
              </p14:cNvPr>
              <p14:cNvContentPartPr/>
              <p14:nvPr/>
            </p14:nvContentPartPr>
            <p14:xfrm>
              <a:off x="411960" y="2793760"/>
              <a:ext cx="1580400" cy="768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8E7CAEE-A349-4BC2-A381-57694A4E3D6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93964" y="2775760"/>
                <a:ext cx="1616032" cy="80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6155F91-40EE-4743-A019-04E73B83F2E5}"/>
                  </a:ext>
                </a:extLst>
              </p14:cNvPr>
              <p14:cNvContentPartPr/>
              <p14:nvPr/>
            </p14:nvContentPartPr>
            <p14:xfrm>
              <a:off x="3514080" y="2956480"/>
              <a:ext cx="672840" cy="3049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6155F91-40EE-4743-A019-04E73B83F2E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496090" y="2938840"/>
                <a:ext cx="708461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01591A8-2C18-46BF-B138-A1880D7B448B}"/>
                  </a:ext>
                </a:extLst>
              </p14:cNvPr>
              <p14:cNvContentPartPr/>
              <p14:nvPr/>
            </p14:nvContentPartPr>
            <p14:xfrm>
              <a:off x="4592280" y="2874400"/>
              <a:ext cx="618840" cy="317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01591A8-2C18-46BF-B138-A1880D7B448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74290" y="2856760"/>
                <a:ext cx="654459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C491E82-31C5-4D7E-9766-9DB201A9104C}"/>
                  </a:ext>
                </a:extLst>
              </p14:cNvPr>
              <p14:cNvContentPartPr/>
              <p14:nvPr/>
            </p14:nvContentPartPr>
            <p14:xfrm>
              <a:off x="6111840" y="2671720"/>
              <a:ext cx="1183680" cy="482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C491E82-31C5-4D7E-9766-9DB201A9104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094200" y="2653720"/>
                <a:ext cx="1219320" cy="51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1F14FB9-1B66-4E63-A805-D088C60D6AE6}"/>
                  </a:ext>
                </a:extLst>
              </p14:cNvPr>
              <p14:cNvContentPartPr/>
              <p14:nvPr/>
            </p14:nvContentPartPr>
            <p14:xfrm>
              <a:off x="5365920" y="2800960"/>
              <a:ext cx="617040" cy="336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1F14FB9-1B66-4E63-A805-D088C60D6AE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348280" y="2783320"/>
                <a:ext cx="65268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492D7F8-06FD-496B-A5D7-AEDFF82173B3}"/>
                  </a:ext>
                </a:extLst>
              </p14:cNvPr>
              <p14:cNvContentPartPr/>
              <p14:nvPr/>
            </p14:nvContentPartPr>
            <p14:xfrm>
              <a:off x="7487400" y="2578120"/>
              <a:ext cx="699120" cy="385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492D7F8-06FD-496B-A5D7-AEDFF82173B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469409" y="2560137"/>
                <a:ext cx="734742" cy="4215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485848D-592D-498A-8294-E99FD3CF88BD}"/>
                  </a:ext>
                </a:extLst>
              </p14:cNvPr>
              <p14:cNvContentPartPr/>
              <p14:nvPr/>
            </p14:nvContentPartPr>
            <p14:xfrm>
              <a:off x="598800" y="3850360"/>
              <a:ext cx="387720" cy="297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485848D-592D-498A-8294-E99FD3CF88B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81144" y="3832720"/>
                <a:ext cx="423393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A8FDF72-0641-4A12-AB88-252A025E18C7}"/>
                  </a:ext>
                </a:extLst>
              </p14:cNvPr>
              <p14:cNvContentPartPr/>
              <p14:nvPr/>
            </p14:nvContentPartPr>
            <p14:xfrm>
              <a:off x="1848720" y="3864400"/>
              <a:ext cx="693720" cy="308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A8FDF72-0641-4A12-AB88-252A025E18C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830720" y="3846400"/>
                <a:ext cx="72936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D27998E-2B6E-40F4-92F5-F888B67DE619}"/>
                  </a:ext>
                </a:extLst>
              </p14:cNvPr>
              <p14:cNvContentPartPr/>
              <p14:nvPr/>
            </p14:nvContentPartPr>
            <p14:xfrm>
              <a:off x="2884440" y="3816160"/>
              <a:ext cx="488880" cy="289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D27998E-2B6E-40F4-92F5-F888B67DE61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866787" y="3798160"/>
                <a:ext cx="524546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A6A6AFD-FD2A-43FD-88B6-7B5A9565926E}"/>
                  </a:ext>
                </a:extLst>
              </p14:cNvPr>
              <p14:cNvContentPartPr/>
              <p14:nvPr/>
            </p14:nvContentPartPr>
            <p14:xfrm>
              <a:off x="4978200" y="3718240"/>
              <a:ext cx="389160" cy="275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A6A6AFD-FD2A-43FD-88B6-7B5A9565926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960200" y="3700240"/>
                <a:ext cx="4248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F1D8D25-EA5B-4AF0-A245-ADC19C51368C}"/>
                  </a:ext>
                </a:extLst>
              </p14:cNvPr>
              <p14:cNvContentPartPr/>
              <p14:nvPr/>
            </p14:nvContentPartPr>
            <p14:xfrm>
              <a:off x="3520920" y="3735520"/>
              <a:ext cx="1314720" cy="356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F1D8D25-EA5B-4AF0-A245-ADC19C51368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503275" y="3717880"/>
                <a:ext cx="1350370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9E101AD-6534-47CD-8C49-A0DB491B6357}"/>
                  </a:ext>
                </a:extLst>
              </p14:cNvPr>
              <p14:cNvContentPartPr/>
              <p14:nvPr/>
            </p14:nvContentPartPr>
            <p14:xfrm>
              <a:off x="746400" y="4534360"/>
              <a:ext cx="198360" cy="293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9E101AD-6534-47CD-8C49-A0DB491B635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28760" y="4516720"/>
                <a:ext cx="23400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08F3C83-DAAB-424B-AB5B-5CF77B9B76AB}"/>
                  </a:ext>
                </a:extLst>
              </p14:cNvPr>
              <p14:cNvContentPartPr/>
              <p14:nvPr/>
            </p14:nvContentPartPr>
            <p14:xfrm>
              <a:off x="1071840" y="4734160"/>
              <a:ext cx="25560" cy="1004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08F3C83-DAAB-424B-AB5B-5CF77B9B76A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53840" y="4716160"/>
                <a:ext cx="6120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EDAD595-A972-40F4-8D8A-2CFE08D64956}"/>
                  </a:ext>
                </a:extLst>
              </p14:cNvPr>
              <p14:cNvContentPartPr/>
              <p14:nvPr/>
            </p14:nvContentPartPr>
            <p14:xfrm>
              <a:off x="1076520" y="449008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EDAD595-A972-40F4-8D8A-2CFE08D6495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58880" y="4472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D07BE18-A453-48AD-A79C-BA035EE956B4}"/>
                  </a:ext>
                </a:extLst>
              </p14:cNvPr>
              <p14:cNvContentPartPr/>
              <p14:nvPr/>
            </p14:nvContentPartPr>
            <p14:xfrm>
              <a:off x="2245080" y="4646320"/>
              <a:ext cx="214920" cy="19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D07BE18-A453-48AD-A79C-BA035EE956B4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227440" y="4628320"/>
                <a:ext cx="25056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1EA4F02-5129-4DAA-B44C-39F94D6EB223}"/>
                  </a:ext>
                </a:extLst>
              </p14:cNvPr>
              <p14:cNvContentPartPr/>
              <p14:nvPr/>
            </p14:nvContentPartPr>
            <p14:xfrm>
              <a:off x="2285760" y="4754320"/>
              <a:ext cx="195120" cy="2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1EA4F02-5129-4DAA-B44C-39F94D6EB22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268120" y="4736680"/>
                <a:ext cx="23076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6837F28-0A17-47A3-A8AE-E069597D71E4}"/>
                  </a:ext>
                </a:extLst>
              </p14:cNvPr>
              <p14:cNvContentPartPr/>
              <p14:nvPr/>
            </p14:nvContentPartPr>
            <p14:xfrm>
              <a:off x="1188480" y="4469920"/>
              <a:ext cx="875160" cy="469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6837F28-0A17-47A3-A8AE-E069597D71E4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170487" y="4451920"/>
                <a:ext cx="910785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39CFFE0-6051-4D7E-8006-177C3AD57BBC}"/>
                  </a:ext>
                </a:extLst>
              </p14:cNvPr>
              <p14:cNvContentPartPr/>
              <p14:nvPr/>
            </p14:nvContentPartPr>
            <p14:xfrm>
              <a:off x="5841480" y="3614200"/>
              <a:ext cx="1141200" cy="491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39CFFE0-6051-4D7E-8006-177C3AD57BBC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823834" y="3596200"/>
                <a:ext cx="1176851" cy="52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512F14B-9A27-4046-8E56-8E2ED7805FC0}"/>
                  </a:ext>
                </a:extLst>
              </p14:cNvPr>
              <p14:cNvContentPartPr/>
              <p14:nvPr/>
            </p14:nvContentPartPr>
            <p14:xfrm>
              <a:off x="2773920" y="4540120"/>
              <a:ext cx="264960" cy="2379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512F14B-9A27-4046-8E56-8E2ED7805FC0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756280" y="4522480"/>
                <a:ext cx="30060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F9DA1AA-F586-495B-B0F7-CBA1B429FA1C}"/>
                  </a:ext>
                </a:extLst>
              </p14:cNvPr>
              <p14:cNvContentPartPr/>
              <p14:nvPr/>
            </p14:nvContentPartPr>
            <p14:xfrm>
              <a:off x="3206280" y="4653160"/>
              <a:ext cx="12240" cy="24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F9DA1AA-F586-495B-B0F7-CBA1B429FA1C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188280" y="4635160"/>
                <a:ext cx="4788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9F75555-986B-4A00-8FC2-6A568E8DAB81}"/>
                  </a:ext>
                </a:extLst>
              </p14:cNvPr>
              <p14:cNvContentPartPr/>
              <p14:nvPr/>
            </p14:nvContentPartPr>
            <p14:xfrm>
              <a:off x="3378720" y="4509880"/>
              <a:ext cx="228960" cy="213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9F75555-986B-4A00-8FC2-6A568E8DAB8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361080" y="4491880"/>
                <a:ext cx="264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315102A-71E8-4B2D-B35A-5B1217C59BEE}"/>
                  </a:ext>
                </a:extLst>
              </p14:cNvPr>
              <p14:cNvContentPartPr/>
              <p14:nvPr/>
            </p14:nvContentPartPr>
            <p14:xfrm>
              <a:off x="4593720" y="4439680"/>
              <a:ext cx="38880" cy="296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315102A-71E8-4B2D-B35A-5B1217C59BE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576080" y="4421680"/>
                <a:ext cx="7452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EDE7A36-F017-4F64-9EBD-3B2142FD8C3C}"/>
                  </a:ext>
                </a:extLst>
              </p14:cNvPr>
              <p14:cNvContentPartPr/>
              <p14:nvPr/>
            </p14:nvContentPartPr>
            <p14:xfrm>
              <a:off x="4144800" y="4458400"/>
              <a:ext cx="250920" cy="267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EDE7A36-F017-4F64-9EBD-3B2142FD8C3C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126826" y="4440400"/>
                <a:ext cx="286509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D0992DE-6973-433E-A74F-74EC9DD76B39}"/>
                  </a:ext>
                </a:extLst>
              </p14:cNvPr>
              <p14:cNvContentPartPr/>
              <p14:nvPr/>
            </p14:nvContentPartPr>
            <p14:xfrm>
              <a:off x="3752760" y="4508800"/>
              <a:ext cx="198720" cy="2689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D0992DE-6973-433E-A74F-74EC9DD76B39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735120" y="4491136"/>
                <a:ext cx="234360" cy="3046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82CED4D-CB80-45D4-9E5F-464D33A3A4F6}"/>
                  </a:ext>
                </a:extLst>
              </p14:cNvPr>
              <p14:cNvContentPartPr/>
              <p14:nvPr/>
            </p14:nvContentPartPr>
            <p14:xfrm>
              <a:off x="4899000" y="4379200"/>
              <a:ext cx="269640" cy="356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82CED4D-CB80-45D4-9E5F-464D33A3A4F6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881360" y="4361200"/>
                <a:ext cx="30528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11F06A2-3325-4C32-B3A5-23B7E77331F0}"/>
                  </a:ext>
                </a:extLst>
              </p14:cNvPr>
              <p14:cNvContentPartPr/>
              <p14:nvPr/>
            </p14:nvContentPartPr>
            <p14:xfrm>
              <a:off x="5506320" y="4480360"/>
              <a:ext cx="343080" cy="332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11F06A2-3325-4C32-B3A5-23B7E77331F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488698" y="4462360"/>
                <a:ext cx="378683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28E5E91-CB4B-4D4B-9396-4BF4834E0DF4}"/>
                  </a:ext>
                </a:extLst>
              </p14:cNvPr>
              <p14:cNvContentPartPr/>
              <p14:nvPr/>
            </p14:nvContentPartPr>
            <p14:xfrm>
              <a:off x="6857760" y="4463440"/>
              <a:ext cx="155160" cy="26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28E5E91-CB4B-4D4B-9396-4BF4834E0DF4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839760" y="4445440"/>
                <a:ext cx="1908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35B0D00-8781-4BBF-AF4A-3640D092311C}"/>
                  </a:ext>
                </a:extLst>
              </p14:cNvPr>
              <p14:cNvContentPartPr/>
              <p14:nvPr/>
            </p14:nvContentPartPr>
            <p14:xfrm>
              <a:off x="6898440" y="4551280"/>
              <a:ext cx="119880" cy="111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35B0D00-8781-4BBF-AF4A-3640D092311C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880440" y="4533280"/>
                <a:ext cx="155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5F5D875-8469-4067-B175-F444A509898B}"/>
                  </a:ext>
                </a:extLst>
              </p14:cNvPr>
              <p14:cNvContentPartPr/>
              <p14:nvPr/>
            </p14:nvContentPartPr>
            <p14:xfrm>
              <a:off x="6031200" y="4693840"/>
              <a:ext cx="713880" cy="250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5F5D875-8469-4067-B175-F444A509898B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013191" y="4675840"/>
                <a:ext cx="749538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5D239A8-EA2E-4BB1-9FB5-CDA8DE8930BA}"/>
                  </a:ext>
                </a:extLst>
              </p14:cNvPr>
              <p14:cNvContentPartPr/>
              <p14:nvPr/>
            </p14:nvContentPartPr>
            <p14:xfrm>
              <a:off x="6126240" y="4357960"/>
              <a:ext cx="480600" cy="264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5D239A8-EA2E-4BB1-9FB5-CDA8DE8930BA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6108240" y="4340320"/>
                <a:ext cx="51624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D3C9E07-5BA5-41B7-BB59-4E68CA0268B3}"/>
                  </a:ext>
                </a:extLst>
              </p14:cNvPr>
              <p14:cNvContentPartPr/>
              <p14:nvPr/>
            </p14:nvContentPartPr>
            <p14:xfrm>
              <a:off x="7314600" y="4327720"/>
              <a:ext cx="20880" cy="310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D3C9E07-5BA5-41B7-BB59-4E68CA0268B3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7296600" y="4310080"/>
                <a:ext cx="5652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62DF29E9-82D6-43B4-9063-5772F668620B}"/>
                  </a:ext>
                </a:extLst>
              </p14:cNvPr>
              <p14:cNvContentPartPr/>
              <p14:nvPr/>
            </p14:nvContentPartPr>
            <p14:xfrm>
              <a:off x="7479120" y="4378480"/>
              <a:ext cx="550080" cy="2181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62DF29E9-82D6-43B4-9063-5772F668620B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461480" y="4360510"/>
                <a:ext cx="585720" cy="2537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BD60873B-B51E-4566-86F2-11546FC51E5A}"/>
                  </a:ext>
                </a:extLst>
              </p14:cNvPr>
              <p14:cNvContentPartPr/>
              <p14:nvPr/>
            </p14:nvContentPartPr>
            <p14:xfrm>
              <a:off x="8168520" y="4327720"/>
              <a:ext cx="40680" cy="2671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BD60873B-B51E-4566-86F2-11546FC51E5A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8150880" y="4310080"/>
                <a:ext cx="7632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92012A7-09FB-4310-91C9-AA4C96EC281E}"/>
                  </a:ext>
                </a:extLst>
              </p14:cNvPr>
              <p14:cNvContentPartPr/>
              <p14:nvPr/>
            </p14:nvContentPartPr>
            <p14:xfrm>
              <a:off x="8371920" y="4306480"/>
              <a:ext cx="164160" cy="286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92012A7-09FB-4310-91C9-AA4C96EC281E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8353920" y="4288840"/>
                <a:ext cx="199800" cy="321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57571688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A81CF14-62E2-4CB1-BC77-2DDEF2B86854}"/>
                  </a:ext>
                </a:extLst>
              </p14:cNvPr>
              <p14:cNvContentPartPr/>
              <p14:nvPr/>
            </p14:nvContentPartPr>
            <p14:xfrm>
              <a:off x="2153640" y="182320"/>
              <a:ext cx="4311000" cy="600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A81CF14-62E2-4CB1-BC77-2DDEF2B868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36000" y="164669"/>
                <a:ext cx="4346640" cy="635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4E82A48-C20D-41A1-AC34-7FA444A934AB}"/>
                  </a:ext>
                </a:extLst>
              </p14:cNvPr>
              <p14:cNvContentPartPr/>
              <p14:nvPr/>
            </p14:nvContentPartPr>
            <p14:xfrm>
              <a:off x="1167960" y="98512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4E82A48-C20D-41A1-AC34-7FA444A934A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50320" y="967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BC332BE-B83C-4A30-AEB7-19D62C9997B9}"/>
                  </a:ext>
                </a:extLst>
              </p14:cNvPr>
              <p14:cNvContentPartPr/>
              <p14:nvPr/>
            </p14:nvContentPartPr>
            <p14:xfrm>
              <a:off x="2132040" y="1127680"/>
              <a:ext cx="163080" cy="10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BC332BE-B83C-4A30-AEB7-19D62C9997B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14040" y="1109680"/>
                <a:ext cx="198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841657-A9EF-477B-A370-823B0B62966B}"/>
                  </a:ext>
                </a:extLst>
              </p14:cNvPr>
              <p14:cNvContentPartPr/>
              <p14:nvPr/>
            </p14:nvContentPartPr>
            <p14:xfrm>
              <a:off x="649920" y="1045240"/>
              <a:ext cx="1281240" cy="31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841657-A9EF-477B-A370-823B0B62966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2280" y="1027240"/>
                <a:ext cx="131688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811647A-FD34-4BA9-9274-F37B3D733FB8}"/>
                  </a:ext>
                </a:extLst>
              </p14:cNvPr>
              <p14:cNvContentPartPr/>
              <p14:nvPr/>
            </p14:nvContentPartPr>
            <p14:xfrm>
              <a:off x="2112960" y="1259440"/>
              <a:ext cx="17208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811647A-FD34-4BA9-9274-F37B3D733FB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95320" y="124180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E056787-E498-47F9-80E9-4E7FDE3F1109}"/>
                  </a:ext>
                </a:extLst>
              </p14:cNvPr>
              <p14:cNvContentPartPr/>
              <p14:nvPr/>
            </p14:nvContentPartPr>
            <p14:xfrm>
              <a:off x="2549280" y="1003120"/>
              <a:ext cx="336240" cy="287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E056787-E498-47F9-80E9-4E7FDE3F110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31640" y="985480"/>
                <a:ext cx="3718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613391B-5379-4573-BEF0-79C7E216B666}"/>
                  </a:ext>
                </a:extLst>
              </p14:cNvPr>
              <p14:cNvContentPartPr/>
              <p14:nvPr/>
            </p14:nvContentPartPr>
            <p14:xfrm>
              <a:off x="2549640" y="1120120"/>
              <a:ext cx="273600" cy="58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613391B-5379-4573-BEF0-79C7E216B6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31640" y="1102480"/>
                <a:ext cx="3092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AE4F401-AF02-4A10-BDCC-6DC257C27ECA}"/>
                  </a:ext>
                </a:extLst>
              </p14:cNvPr>
              <p14:cNvContentPartPr/>
              <p14:nvPr/>
            </p14:nvContentPartPr>
            <p14:xfrm>
              <a:off x="2123040" y="977200"/>
              <a:ext cx="21276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AE4F401-AF02-4A10-BDCC-6DC257C27EC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05040" y="959200"/>
                <a:ext cx="24840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22FC610-3B42-4057-AAAB-7BD195A72C42}"/>
                  </a:ext>
                </a:extLst>
              </p14:cNvPr>
              <p14:cNvContentPartPr/>
              <p14:nvPr/>
            </p14:nvContentPartPr>
            <p14:xfrm>
              <a:off x="4719360" y="986920"/>
              <a:ext cx="734760" cy="165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22FC610-3B42-4057-AAAB-7BD195A72C4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01360" y="968920"/>
                <a:ext cx="7704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F0D5227-B8AA-4989-A120-B5CE6BEAF3BB}"/>
                  </a:ext>
                </a:extLst>
              </p14:cNvPr>
              <p14:cNvContentPartPr/>
              <p14:nvPr/>
            </p14:nvContentPartPr>
            <p14:xfrm>
              <a:off x="3301320" y="853000"/>
              <a:ext cx="1065960" cy="518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F0D5227-B8AA-4989-A120-B5CE6BEAF3B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83680" y="835000"/>
                <a:ext cx="110160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FCDC388-06D0-4A36-9FA2-1B632A750D97}"/>
                  </a:ext>
                </a:extLst>
              </p14:cNvPr>
              <p14:cNvContentPartPr/>
              <p14:nvPr/>
            </p14:nvContentPartPr>
            <p14:xfrm>
              <a:off x="5689200" y="709360"/>
              <a:ext cx="1734480" cy="469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FCDC388-06D0-4A36-9FA2-1B632A750D9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196" y="691706"/>
                <a:ext cx="1770127" cy="5051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2AC7267-13A8-4A3E-9558-50E0FCB55FE0}"/>
                  </a:ext>
                </a:extLst>
              </p14:cNvPr>
              <p14:cNvContentPartPr/>
              <p14:nvPr/>
            </p14:nvContentPartPr>
            <p14:xfrm>
              <a:off x="365520" y="1787560"/>
              <a:ext cx="630000" cy="390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2AC7267-13A8-4A3E-9558-50E0FCB55FE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47520" y="1769560"/>
                <a:ext cx="66564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79A77CD-D4CF-4686-94B1-A036AA325CDF}"/>
                  </a:ext>
                </a:extLst>
              </p14:cNvPr>
              <p14:cNvContentPartPr/>
              <p14:nvPr/>
            </p14:nvContentPartPr>
            <p14:xfrm>
              <a:off x="5790360" y="1535200"/>
              <a:ext cx="770040" cy="527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79A77CD-D4CF-4686-94B1-A036AA325CD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72360" y="1517560"/>
                <a:ext cx="805680" cy="56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8D103F7-928F-45FB-A4A4-F3CF5F05A664}"/>
                  </a:ext>
                </a:extLst>
              </p14:cNvPr>
              <p14:cNvContentPartPr/>
              <p14:nvPr/>
            </p14:nvContentPartPr>
            <p14:xfrm>
              <a:off x="1392600" y="1675240"/>
              <a:ext cx="2264040" cy="418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8D103F7-928F-45FB-A4A4-F3CF5F05A66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74600" y="1657240"/>
                <a:ext cx="2299680" cy="45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61176A4-D29F-4A25-82C7-DD048AF02E90}"/>
                  </a:ext>
                </a:extLst>
              </p14:cNvPr>
              <p14:cNvContentPartPr/>
              <p14:nvPr/>
            </p14:nvContentPartPr>
            <p14:xfrm>
              <a:off x="6847680" y="1531240"/>
              <a:ext cx="627840" cy="349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61176A4-D29F-4A25-82C7-DD048AF02E9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829680" y="1513600"/>
                <a:ext cx="66348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CBE875A-490B-4794-B6B5-47BE118F5972}"/>
                  </a:ext>
                </a:extLst>
              </p14:cNvPr>
              <p14:cNvContentPartPr/>
              <p14:nvPr/>
            </p14:nvContentPartPr>
            <p14:xfrm>
              <a:off x="7567320" y="1657960"/>
              <a:ext cx="137520" cy="161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CBE875A-490B-4794-B6B5-47BE118F597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49680" y="1639960"/>
                <a:ext cx="17316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CFECA16-8D09-4DA3-9DDE-83A5262EB9F4}"/>
                  </a:ext>
                </a:extLst>
              </p14:cNvPr>
              <p14:cNvContentPartPr/>
              <p14:nvPr/>
            </p14:nvContentPartPr>
            <p14:xfrm>
              <a:off x="7731480" y="1656160"/>
              <a:ext cx="200520" cy="172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CFECA16-8D09-4DA3-9DDE-83A5262EB9F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713480" y="1638160"/>
                <a:ext cx="23616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1D1611C-DB19-4D66-8FDD-619EEE7A6269}"/>
                  </a:ext>
                </a:extLst>
              </p14:cNvPr>
              <p14:cNvContentPartPr/>
              <p14:nvPr/>
            </p14:nvContentPartPr>
            <p14:xfrm>
              <a:off x="7985640" y="1625200"/>
              <a:ext cx="200880" cy="183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1D1611C-DB19-4D66-8FDD-619EEE7A626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967640" y="1607560"/>
                <a:ext cx="23652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0F22C14-1BF3-4B0C-8C95-033AF03A8E96}"/>
                  </a:ext>
                </a:extLst>
              </p14:cNvPr>
              <p14:cNvContentPartPr/>
              <p14:nvPr/>
            </p14:nvContentPartPr>
            <p14:xfrm>
              <a:off x="494400" y="2295520"/>
              <a:ext cx="2063520" cy="442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0F22C14-1BF3-4B0C-8C95-033AF03A8E9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6763" y="2277880"/>
                <a:ext cx="2099154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03F08B5-FD4D-4FF9-8D99-CE7FB8D775FE}"/>
                  </a:ext>
                </a:extLst>
              </p14:cNvPr>
              <p14:cNvContentPartPr/>
              <p14:nvPr/>
            </p14:nvContentPartPr>
            <p14:xfrm>
              <a:off x="2631360" y="2167720"/>
              <a:ext cx="485280" cy="3326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03F08B5-FD4D-4FF9-8D99-CE7FB8D775F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13720" y="2149720"/>
                <a:ext cx="52092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310A5C7-4C5A-4E4A-9E95-F7E82BBB9562}"/>
                  </a:ext>
                </a:extLst>
              </p14:cNvPr>
              <p14:cNvContentPartPr/>
              <p14:nvPr/>
            </p14:nvContentPartPr>
            <p14:xfrm>
              <a:off x="2946000" y="2315680"/>
              <a:ext cx="273960" cy="115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310A5C7-4C5A-4E4A-9E95-F7E82BBB956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928000" y="2297680"/>
                <a:ext cx="3096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ACC1DCB-739C-4B3A-94EA-EBEE44F24A31}"/>
                  </a:ext>
                </a:extLst>
              </p14:cNvPr>
              <p14:cNvContentPartPr/>
              <p14:nvPr/>
            </p14:nvContentPartPr>
            <p14:xfrm>
              <a:off x="3283320" y="2356720"/>
              <a:ext cx="8640" cy="66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ACC1DCB-739C-4B3A-94EA-EBEE44F24A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265680" y="2338720"/>
                <a:ext cx="4428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C7BBF63-1373-4808-B7E1-0E46175118A6}"/>
                  </a:ext>
                </a:extLst>
              </p14:cNvPr>
              <p14:cNvContentPartPr/>
              <p14:nvPr/>
            </p14:nvContentPartPr>
            <p14:xfrm>
              <a:off x="3269280" y="2245120"/>
              <a:ext cx="12240" cy="165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C7BBF63-1373-4808-B7E1-0E46175118A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251280" y="2227120"/>
                <a:ext cx="4788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535078A-9A41-4DCF-99EE-2FC15EF47B8B}"/>
                  </a:ext>
                </a:extLst>
              </p14:cNvPr>
              <p14:cNvContentPartPr/>
              <p14:nvPr/>
            </p14:nvContentPartPr>
            <p14:xfrm>
              <a:off x="3395640" y="2325400"/>
              <a:ext cx="151200" cy="135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535078A-9A41-4DCF-99EE-2FC15EF47B8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378000" y="2307400"/>
                <a:ext cx="18684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9709C40-3940-429A-B691-04DFBBA613F3}"/>
                  </a:ext>
                </a:extLst>
              </p14:cNvPr>
              <p14:cNvContentPartPr/>
              <p14:nvPr/>
            </p14:nvContentPartPr>
            <p14:xfrm>
              <a:off x="3565560" y="2357800"/>
              <a:ext cx="221040" cy="615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9709C40-3940-429A-B691-04DFBBA613F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547920" y="2340160"/>
                <a:ext cx="25668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622A66E0-2C89-445D-963F-8688D0BEAF74}"/>
                  </a:ext>
                </a:extLst>
              </p14:cNvPr>
              <p14:cNvContentPartPr/>
              <p14:nvPr/>
            </p14:nvContentPartPr>
            <p14:xfrm>
              <a:off x="4073880" y="2387320"/>
              <a:ext cx="142560" cy="1497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622A66E0-2C89-445D-963F-8688D0BEAF7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055925" y="2369680"/>
                <a:ext cx="17811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E4C6D842-26D6-4410-B6B1-A54D151B72D5}"/>
                  </a:ext>
                </a:extLst>
              </p14:cNvPr>
              <p14:cNvContentPartPr/>
              <p14:nvPr/>
            </p14:nvContentPartPr>
            <p14:xfrm>
              <a:off x="4030680" y="1546000"/>
              <a:ext cx="1455120" cy="7855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E4C6D842-26D6-4410-B6B1-A54D151B72D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013040" y="1528000"/>
                <a:ext cx="1490760" cy="82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59D2B61-BDB5-4BBE-86BB-F0D3E46EB333}"/>
                  </a:ext>
                </a:extLst>
              </p14:cNvPr>
              <p14:cNvContentPartPr/>
              <p14:nvPr/>
            </p14:nvContentPartPr>
            <p14:xfrm>
              <a:off x="4957680" y="2214880"/>
              <a:ext cx="1056240" cy="290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59D2B61-BDB5-4BBE-86BB-F0D3E46EB33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939686" y="2196880"/>
                <a:ext cx="1091868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D3FE5F0-CDD8-4137-AE4B-3F9F4228E78A}"/>
                  </a:ext>
                </a:extLst>
              </p14:cNvPr>
              <p14:cNvContentPartPr/>
              <p14:nvPr/>
            </p14:nvContentPartPr>
            <p14:xfrm>
              <a:off x="6207240" y="2306320"/>
              <a:ext cx="131760" cy="1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D3FE5F0-CDD8-4137-AE4B-3F9F4228E78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189240" y="2288320"/>
                <a:ext cx="167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78E254C-FEB4-48C3-8C9E-92C362EA2601}"/>
                  </a:ext>
                </a:extLst>
              </p14:cNvPr>
              <p14:cNvContentPartPr/>
              <p14:nvPr/>
            </p14:nvContentPartPr>
            <p14:xfrm>
              <a:off x="6227400" y="2393080"/>
              <a:ext cx="160560" cy="14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78E254C-FEB4-48C3-8C9E-92C362EA260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09760" y="2375440"/>
                <a:ext cx="1962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608DDF6-676F-42D5-876A-E44E633F707A}"/>
                  </a:ext>
                </a:extLst>
              </p14:cNvPr>
              <p14:cNvContentPartPr/>
              <p14:nvPr/>
            </p14:nvContentPartPr>
            <p14:xfrm>
              <a:off x="6552840" y="2131000"/>
              <a:ext cx="883800" cy="295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608DDF6-676F-42D5-876A-E44E633F707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34840" y="2113360"/>
                <a:ext cx="91944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D907B24-8BBA-4CC3-9ECB-D256B3E03AD5}"/>
                  </a:ext>
                </a:extLst>
              </p14:cNvPr>
              <p14:cNvContentPartPr/>
              <p14:nvPr/>
            </p14:nvContentPartPr>
            <p14:xfrm>
              <a:off x="7762080" y="2129560"/>
              <a:ext cx="271440" cy="248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D907B24-8BBA-4CC3-9ECB-D256B3E03AD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744080" y="2111920"/>
                <a:ext cx="3070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9562B93-44EA-44CA-9A2A-45C2B0F657BD}"/>
                  </a:ext>
                </a:extLst>
              </p14:cNvPr>
              <p14:cNvContentPartPr/>
              <p14:nvPr/>
            </p14:nvContentPartPr>
            <p14:xfrm>
              <a:off x="2153640" y="3118840"/>
              <a:ext cx="21384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9562B93-44EA-44CA-9A2A-45C2B0F657B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36000" y="3101200"/>
                <a:ext cx="249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23CD12-3564-4A90-8481-17D9C1F9B282}"/>
                  </a:ext>
                </a:extLst>
              </p14:cNvPr>
              <p14:cNvContentPartPr/>
              <p14:nvPr/>
            </p14:nvContentPartPr>
            <p14:xfrm>
              <a:off x="2163720" y="3203440"/>
              <a:ext cx="246960" cy="37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23CD12-3564-4A90-8481-17D9C1F9B28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145720" y="3185800"/>
                <a:ext cx="28260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4525E08-2026-41A3-BCCE-AB080A4BFF14}"/>
                  </a:ext>
                </a:extLst>
              </p14:cNvPr>
              <p14:cNvContentPartPr/>
              <p14:nvPr/>
            </p14:nvContentPartPr>
            <p14:xfrm>
              <a:off x="2568000" y="2912200"/>
              <a:ext cx="22680" cy="328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4525E08-2026-41A3-BCCE-AB080A4BFF1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550000" y="2894560"/>
                <a:ext cx="5832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8E7CAEE-A349-4BC2-A381-57694A4E3D69}"/>
                  </a:ext>
                </a:extLst>
              </p14:cNvPr>
              <p14:cNvContentPartPr/>
              <p14:nvPr/>
            </p14:nvContentPartPr>
            <p14:xfrm>
              <a:off x="411960" y="2793760"/>
              <a:ext cx="1580400" cy="768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8E7CAEE-A349-4BC2-A381-57694A4E3D6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93964" y="2775760"/>
                <a:ext cx="1616032" cy="80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6155F91-40EE-4743-A019-04E73B83F2E5}"/>
                  </a:ext>
                </a:extLst>
              </p14:cNvPr>
              <p14:cNvContentPartPr/>
              <p14:nvPr/>
            </p14:nvContentPartPr>
            <p14:xfrm>
              <a:off x="3514080" y="2956480"/>
              <a:ext cx="672840" cy="3049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6155F91-40EE-4743-A019-04E73B83F2E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496090" y="2938840"/>
                <a:ext cx="708461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01591A8-2C18-46BF-B138-A1880D7B448B}"/>
                  </a:ext>
                </a:extLst>
              </p14:cNvPr>
              <p14:cNvContentPartPr/>
              <p14:nvPr/>
            </p14:nvContentPartPr>
            <p14:xfrm>
              <a:off x="4592280" y="2874400"/>
              <a:ext cx="618840" cy="317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01591A8-2C18-46BF-B138-A1880D7B448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74290" y="2856760"/>
                <a:ext cx="654459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C491E82-31C5-4D7E-9766-9DB201A9104C}"/>
                  </a:ext>
                </a:extLst>
              </p14:cNvPr>
              <p14:cNvContentPartPr/>
              <p14:nvPr/>
            </p14:nvContentPartPr>
            <p14:xfrm>
              <a:off x="6111840" y="2671720"/>
              <a:ext cx="1183680" cy="482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C491E82-31C5-4D7E-9766-9DB201A9104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094200" y="2653720"/>
                <a:ext cx="1219320" cy="51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1F14FB9-1B66-4E63-A805-D088C60D6AE6}"/>
                  </a:ext>
                </a:extLst>
              </p14:cNvPr>
              <p14:cNvContentPartPr/>
              <p14:nvPr/>
            </p14:nvContentPartPr>
            <p14:xfrm>
              <a:off x="5365920" y="2800960"/>
              <a:ext cx="617040" cy="336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1F14FB9-1B66-4E63-A805-D088C60D6AE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348280" y="2783320"/>
                <a:ext cx="65268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492D7F8-06FD-496B-A5D7-AEDFF82173B3}"/>
                  </a:ext>
                </a:extLst>
              </p14:cNvPr>
              <p14:cNvContentPartPr/>
              <p14:nvPr/>
            </p14:nvContentPartPr>
            <p14:xfrm>
              <a:off x="7487400" y="2578120"/>
              <a:ext cx="699120" cy="385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492D7F8-06FD-496B-A5D7-AEDFF82173B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469409" y="2560137"/>
                <a:ext cx="734742" cy="4215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485848D-592D-498A-8294-E99FD3CF88BD}"/>
                  </a:ext>
                </a:extLst>
              </p14:cNvPr>
              <p14:cNvContentPartPr/>
              <p14:nvPr/>
            </p14:nvContentPartPr>
            <p14:xfrm>
              <a:off x="598800" y="3850360"/>
              <a:ext cx="387720" cy="297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485848D-592D-498A-8294-E99FD3CF88B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81144" y="3832720"/>
                <a:ext cx="423393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A8FDF72-0641-4A12-AB88-252A025E18C7}"/>
                  </a:ext>
                </a:extLst>
              </p14:cNvPr>
              <p14:cNvContentPartPr/>
              <p14:nvPr/>
            </p14:nvContentPartPr>
            <p14:xfrm>
              <a:off x="1848720" y="3864400"/>
              <a:ext cx="693720" cy="308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A8FDF72-0641-4A12-AB88-252A025E18C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830720" y="3846400"/>
                <a:ext cx="72936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D27998E-2B6E-40F4-92F5-F888B67DE619}"/>
                  </a:ext>
                </a:extLst>
              </p14:cNvPr>
              <p14:cNvContentPartPr/>
              <p14:nvPr/>
            </p14:nvContentPartPr>
            <p14:xfrm>
              <a:off x="2884440" y="3816160"/>
              <a:ext cx="488880" cy="289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D27998E-2B6E-40F4-92F5-F888B67DE61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866787" y="3798160"/>
                <a:ext cx="524546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A6A6AFD-FD2A-43FD-88B6-7B5A9565926E}"/>
                  </a:ext>
                </a:extLst>
              </p14:cNvPr>
              <p14:cNvContentPartPr/>
              <p14:nvPr/>
            </p14:nvContentPartPr>
            <p14:xfrm>
              <a:off x="4978200" y="3718240"/>
              <a:ext cx="389160" cy="275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A6A6AFD-FD2A-43FD-88B6-7B5A9565926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960200" y="3700240"/>
                <a:ext cx="4248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F1D8D25-EA5B-4AF0-A245-ADC19C51368C}"/>
                  </a:ext>
                </a:extLst>
              </p14:cNvPr>
              <p14:cNvContentPartPr/>
              <p14:nvPr/>
            </p14:nvContentPartPr>
            <p14:xfrm>
              <a:off x="3520920" y="3735520"/>
              <a:ext cx="1314720" cy="356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F1D8D25-EA5B-4AF0-A245-ADC19C51368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503275" y="3717880"/>
                <a:ext cx="1350370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9E101AD-6534-47CD-8C49-A0DB491B6357}"/>
                  </a:ext>
                </a:extLst>
              </p14:cNvPr>
              <p14:cNvContentPartPr/>
              <p14:nvPr/>
            </p14:nvContentPartPr>
            <p14:xfrm>
              <a:off x="746400" y="4534360"/>
              <a:ext cx="198360" cy="293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9E101AD-6534-47CD-8C49-A0DB491B635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28760" y="4516720"/>
                <a:ext cx="23400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08F3C83-DAAB-424B-AB5B-5CF77B9B76AB}"/>
                  </a:ext>
                </a:extLst>
              </p14:cNvPr>
              <p14:cNvContentPartPr/>
              <p14:nvPr/>
            </p14:nvContentPartPr>
            <p14:xfrm>
              <a:off x="1071840" y="4734160"/>
              <a:ext cx="25560" cy="1004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08F3C83-DAAB-424B-AB5B-5CF77B9B76A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53840" y="4716160"/>
                <a:ext cx="6120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EDAD595-A972-40F4-8D8A-2CFE08D64956}"/>
                  </a:ext>
                </a:extLst>
              </p14:cNvPr>
              <p14:cNvContentPartPr/>
              <p14:nvPr/>
            </p14:nvContentPartPr>
            <p14:xfrm>
              <a:off x="1076520" y="449008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EDAD595-A972-40F4-8D8A-2CFE08D6495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58880" y="4472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D07BE18-A453-48AD-A79C-BA035EE956B4}"/>
                  </a:ext>
                </a:extLst>
              </p14:cNvPr>
              <p14:cNvContentPartPr/>
              <p14:nvPr/>
            </p14:nvContentPartPr>
            <p14:xfrm>
              <a:off x="2245080" y="4646320"/>
              <a:ext cx="214920" cy="19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D07BE18-A453-48AD-A79C-BA035EE956B4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227440" y="4628320"/>
                <a:ext cx="25056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1EA4F02-5129-4DAA-B44C-39F94D6EB223}"/>
                  </a:ext>
                </a:extLst>
              </p14:cNvPr>
              <p14:cNvContentPartPr/>
              <p14:nvPr/>
            </p14:nvContentPartPr>
            <p14:xfrm>
              <a:off x="2285760" y="4754320"/>
              <a:ext cx="195120" cy="2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1EA4F02-5129-4DAA-B44C-39F94D6EB22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268120" y="4736680"/>
                <a:ext cx="23076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6837F28-0A17-47A3-A8AE-E069597D71E4}"/>
                  </a:ext>
                </a:extLst>
              </p14:cNvPr>
              <p14:cNvContentPartPr/>
              <p14:nvPr/>
            </p14:nvContentPartPr>
            <p14:xfrm>
              <a:off x="1188480" y="4469920"/>
              <a:ext cx="875160" cy="469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6837F28-0A17-47A3-A8AE-E069597D71E4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170487" y="4451920"/>
                <a:ext cx="910785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39CFFE0-6051-4D7E-8006-177C3AD57BBC}"/>
                  </a:ext>
                </a:extLst>
              </p14:cNvPr>
              <p14:cNvContentPartPr/>
              <p14:nvPr/>
            </p14:nvContentPartPr>
            <p14:xfrm>
              <a:off x="5841480" y="3614200"/>
              <a:ext cx="1141200" cy="491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39CFFE0-6051-4D7E-8006-177C3AD57BBC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823834" y="3596200"/>
                <a:ext cx="1176851" cy="52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512F14B-9A27-4046-8E56-8E2ED7805FC0}"/>
                  </a:ext>
                </a:extLst>
              </p14:cNvPr>
              <p14:cNvContentPartPr/>
              <p14:nvPr/>
            </p14:nvContentPartPr>
            <p14:xfrm>
              <a:off x="2773920" y="4540120"/>
              <a:ext cx="264960" cy="2379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512F14B-9A27-4046-8E56-8E2ED7805FC0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756280" y="4522480"/>
                <a:ext cx="30060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F9DA1AA-F586-495B-B0F7-CBA1B429FA1C}"/>
                  </a:ext>
                </a:extLst>
              </p14:cNvPr>
              <p14:cNvContentPartPr/>
              <p14:nvPr/>
            </p14:nvContentPartPr>
            <p14:xfrm>
              <a:off x="3206280" y="4653160"/>
              <a:ext cx="12240" cy="24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F9DA1AA-F586-495B-B0F7-CBA1B429FA1C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188280" y="4635160"/>
                <a:ext cx="4788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9F75555-986B-4A00-8FC2-6A568E8DAB81}"/>
                  </a:ext>
                </a:extLst>
              </p14:cNvPr>
              <p14:cNvContentPartPr/>
              <p14:nvPr/>
            </p14:nvContentPartPr>
            <p14:xfrm>
              <a:off x="3378720" y="4509880"/>
              <a:ext cx="228960" cy="213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9F75555-986B-4A00-8FC2-6A568E8DAB8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361080" y="4491880"/>
                <a:ext cx="264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315102A-71E8-4B2D-B35A-5B1217C59BEE}"/>
                  </a:ext>
                </a:extLst>
              </p14:cNvPr>
              <p14:cNvContentPartPr/>
              <p14:nvPr/>
            </p14:nvContentPartPr>
            <p14:xfrm>
              <a:off x="4593720" y="4439680"/>
              <a:ext cx="38880" cy="296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315102A-71E8-4B2D-B35A-5B1217C59BE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576080" y="4421680"/>
                <a:ext cx="7452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EDE7A36-F017-4F64-9EBD-3B2142FD8C3C}"/>
                  </a:ext>
                </a:extLst>
              </p14:cNvPr>
              <p14:cNvContentPartPr/>
              <p14:nvPr/>
            </p14:nvContentPartPr>
            <p14:xfrm>
              <a:off x="4144800" y="4458400"/>
              <a:ext cx="250920" cy="267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EDE7A36-F017-4F64-9EBD-3B2142FD8C3C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126826" y="4440400"/>
                <a:ext cx="286509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D0992DE-6973-433E-A74F-74EC9DD76B39}"/>
                  </a:ext>
                </a:extLst>
              </p14:cNvPr>
              <p14:cNvContentPartPr/>
              <p14:nvPr/>
            </p14:nvContentPartPr>
            <p14:xfrm>
              <a:off x="3752760" y="4508800"/>
              <a:ext cx="198720" cy="2689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D0992DE-6973-433E-A74F-74EC9DD76B39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735120" y="4491136"/>
                <a:ext cx="234360" cy="3046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82CED4D-CB80-45D4-9E5F-464D33A3A4F6}"/>
                  </a:ext>
                </a:extLst>
              </p14:cNvPr>
              <p14:cNvContentPartPr/>
              <p14:nvPr/>
            </p14:nvContentPartPr>
            <p14:xfrm>
              <a:off x="4899000" y="4379200"/>
              <a:ext cx="269640" cy="356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82CED4D-CB80-45D4-9E5F-464D33A3A4F6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881360" y="4361200"/>
                <a:ext cx="30528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11F06A2-3325-4C32-B3A5-23B7E77331F0}"/>
                  </a:ext>
                </a:extLst>
              </p14:cNvPr>
              <p14:cNvContentPartPr/>
              <p14:nvPr/>
            </p14:nvContentPartPr>
            <p14:xfrm>
              <a:off x="5506320" y="4480360"/>
              <a:ext cx="343080" cy="332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11F06A2-3325-4C32-B3A5-23B7E77331F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488698" y="4462360"/>
                <a:ext cx="378683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28E5E91-CB4B-4D4B-9396-4BF4834E0DF4}"/>
                  </a:ext>
                </a:extLst>
              </p14:cNvPr>
              <p14:cNvContentPartPr/>
              <p14:nvPr/>
            </p14:nvContentPartPr>
            <p14:xfrm>
              <a:off x="6857760" y="4463440"/>
              <a:ext cx="155160" cy="26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28E5E91-CB4B-4D4B-9396-4BF4834E0DF4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839760" y="4445440"/>
                <a:ext cx="1908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35B0D00-8781-4BBF-AF4A-3640D092311C}"/>
                  </a:ext>
                </a:extLst>
              </p14:cNvPr>
              <p14:cNvContentPartPr/>
              <p14:nvPr/>
            </p14:nvContentPartPr>
            <p14:xfrm>
              <a:off x="6898440" y="4551280"/>
              <a:ext cx="119880" cy="111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35B0D00-8781-4BBF-AF4A-3640D092311C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880440" y="4533280"/>
                <a:ext cx="155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5F5D875-8469-4067-B175-F444A509898B}"/>
                  </a:ext>
                </a:extLst>
              </p14:cNvPr>
              <p14:cNvContentPartPr/>
              <p14:nvPr/>
            </p14:nvContentPartPr>
            <p14:xfrm>
              <a:off x="6031200" y="4693840"/>
              <a:ext cx="713880" cy="250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5F5D875-8469-4067-B175-F444A509898B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013191" y="4675840"/>
                <a:ext cx="749538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5D239A8-EA2E-4BB1-9FB5-CDA8DE8930BA}"/>
                  </a:ext>
                </a:extLst>
              </p14:cNvPr>
              <p14:cNvContentPartPr/>
              <p14:nvPr/>
            </p14:nvContentPartPr>
            <p14:xfrm>
              <a:off x="6126240" y="4357960"/>
              <a:ext cx="480600" cy="264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5D239A8-EA2E-4BB1-9FB5-CDA8DE8930BA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6108240" y="4340320"/>
                <a:ext cx="51624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D3C9E07-5BA5-41B7-BB59-4E68CA0268B3}"/>
                  </a:ext>
                </a:extLst>
              </p14:cNvPr>
              <p14:cNvContentPartPr/>
              <p14:nvPr/>
            </p14:nvContentPartPr>
            <p14:xfrm>
              <a:off x="7314600" y="4327720"/>
              <a:ext cx="20880" cy="310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D3C9E07-5BA5-41B7-BB59-4E68CA0268B3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7296600" y="4310080"/>
                <a:ext cx="5652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62DF29E9-82D6-43B4-9063-5772F668620B}"/>
                  </a:ext>
                </a:extLst>
              </p14:cNvPr>
              <p14:cNvContentPartPr/>
              <p14:nvPr/>
            </p14:nvContentPartPr>
            <p14:xfrm>
              <a:off x="7479120" y="4378480"/>
              <a:ext cx="550080" cy="2181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62DF29E9-82D6-43B4-9063-5772F668620B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461480" y="4360510"/>
                <a:ext cx="585720" cy="2537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BD60873B-B51E-4566-86F2-11546FC51E5A}"/>
                  </a:ext>
                </a:extLst>
              </p14:cNvPr>
              <p14:cNvContentPartPr/>
              <p14:nvPr/>
            </p14:nvContentPartPr>
            <p14:xfrm>
              <a:off x="8168520" y="4327720"/>
              <a:ext cx="40680" cy="2671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BD60873B-B51E-4566-86F2-11546FC51E5A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8150880" y="4310080"/>
                <a:ext cx="7632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92012A7-09FB-4310-91C9-AA4C96EC281E}"/>
                  </a:ext>
                </a:extLst>
              </p14:cNvPr>
              <p14:cNvContentPartPr/>
              <p14:nvPr/>
            </p14:nvContentPartPr>
            <p14:xfrm>
              <a:off x="8371920" y="4306480"/>
              <a:ext cx="164160" cy="286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92012A7-09FB-4310-91C9-AA4C96EC281E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8353920" y="4288840"/>
                <a:ext cx="19980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0106328-67A3-49B3-975C-4C85FCED010B}"/>
                  </a:ext>
                </a:extLst>
              </p14:cNvPr>
              <p14:cNvContentPartPr/>
              <p14:nvPr/>
            </p14:nvContentPartPr>
            <p14:xfrm>
              <a:off x="791040" y="5147800"/>
              <a:ext cx="835920" cy="399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0106328-67A3-49B3-975C-4C85FCED010B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73392" y="5129816"/>
                <a:ext cx="871575" cy="4352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78689E1-276E-4E1E-9887-79E449C35071}"/>
                  </a:ext>
                </a:extLst>
              </p14:cNvPr>
              <p14:cNvContentPartPr/>
              <p14:nvPr/>
            </p14:nvContentPartPr>
            <p14:xfrm>
              <a:off x="2160840" y="5273440"/>
              <a:ext cx="1045080" cy="293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78689E1-276E-4E1E-9887-79E449C3507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2142846" y="5255800"/>
                <a:ext cx="1080708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ACFF39A-910A-4B3E-8365-31F5C534BE25}"/>
                  </a:ext>
                </a:extLst>
              </p14:cNvPr>
              <p14:cNvContentPartPr/>
              <p14:nvPr/>
            </p14:nvContentPartPr>
            <p14:xfrm>
              <a:off x="3383040" y="5445160"/>
              <a:ext cx="227160" cy="10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ACFF39A-910A-4B3E-8365-31F5C534BE25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365040" y="5427520"/>
                <a:ext cx="2628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D6D588C-880B-4A0E-BA68-FD99331DDD5E}"/>
                  </a:ext>
                </a:extLst>
              </p14:cNvPr>
              <p14:cNvContentPartPr/>
              <p14:nvPr/>
            </p14:nvContentPartPr>
            <p14:xfrm>
              <a:off x="3423720" y="5533000"/>
              <a:ext cx="143280" cy="4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D6D588C-880B-4A0E-BA68-FD99331DDD5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405720" y="5515000"/>
                <a:ext cx="178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4FA7409-691D-431F-AF72-7DC56A3BAC8D}"/>
                  </a:ext>
                </a:extLst>
              </p14:cNvPr>
              <p14:cNvContentPartPr/>
              <p14:nvPr/>
            </p14:nvContentPartPr>
            <p14:xfrm>
              <a:off x="3423720" y="5274880"/>
              <a:ext cx="240840" cy="51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4FA7409-691D-431F-AF72-7DC56A3BAC8D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405720" y="5257240"/>
                <a:ext cx="27648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7BA75D3-3F12-43C5-A945-03E35EF49C8F}"/>
                  </a:ext>
                </a:extLst>
              </p14:cNvPr>
              <p14:cNvContentPartPr/>
              <p14:nvPr/>
            </p14:nvContentPartPr>
            <p14:xfrm>
              <a:off x="3806760" y="5323480"/>
              <a:ext cx="311040" cy="276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7BA75D3-3F12-43C5-A945-03E35EF49C8F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3788760" y="5305840"/>
                <a:ext cx="34668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DA734B8-9631-400F-BF82-7083D873C9D5}"/>
                  </a:ext>
                </a:extLst>
              </p14:cNvPr>
              <p14:cNvContentPartPr/>
              <p14:nvPr/>
            </p14:nvContentPartPr>
            <p14:xfrm>
              <a:off x="5432160" y="5302240"/>
              <a:ext cx="364320" cy="2865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DA734B8-9631-400F-BF82-7083D873C9D5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414503" y="5284600"/>
                <a:ext cx="399995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426EA835-931D-4998-B062-680C03A18D65}"/>
                  </a:ext>
                </a:extLst>
              </p14:cNvPr>
              <p14:cNvContentPartPr/>
              <p14:nvPr/>
            </p14:nvContentPartPr>
            <p14:xfrm>
              <a:off x="4470240" y="5161480"/>
              <a:ext cx="647640" cy="5677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426EA835-931D-4998-B062-680C03A18D65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452240" y="5143840"/>
                <a:ext cx="683280" cy="60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C15D43C-0ECE-4364-816B-9E69B2EB7D33}"/>
                  </a:ext>
                </a:extLst>
              </p14:cNvPr>
              <p14:cNvContentPartPr/>
              <p14:nvPr/>
            </p14:nvContentPartPr>
            <p14:xfrm>
              <a:off x="5943360" y="5408440"/>
              <a:ext cx="222480" cy="16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C15D43C-0ECE-4364-816B-9E69B2EB7D33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5925720" y="5390800"/>
                <a:ext cx="2581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03C59C5-884C-404B-882D-6780577F3F7F}"/>
                  </a:ext>
                </a:extLst>
              </p14:cNvPr>
              <p14:cNvContentPartPr/>
              <p14:nvPr/>
            </p14:nvContentPartPr>
            <p14:xfrm>
              <a:off x="6004200" y="5485480"/>
              <a:ext cx="196200" cy="208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03C59C5-884C-404B-882D-6780577F3F7F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986200" y="5467840"/>
                <a:ext cx="2318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E9616AA-9704-4C2D-8312-7C2D7EFF7094}"/>
                  </a:ext>
                </a:extLst>
              </p14:cNvPr>
              <p14:cNvContentPartPr/>
              <p14:nvPr/>
            </p14:nvContentPartPr>
            <p14:xfrm>
              <a:off x="6359160" y="5312680"/>
              <a:ext cx="377640" cy="2602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E9616AA-9704-4C2D-8312-7C2D7EFF7094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6341160" y="5295040"/>
                <a:ext cx="41328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9799E9B-AA65-4B41-9453-D111948AD248}"/>
                  </a:ext>
                </a:extLst>
              </p14:cNvPr>
              <p14:cNvContentPartPr/>
              <p14:nvPr/>
            </p14:nvContentPartPr>
            <p14:xfrm>
              <a:off x="7151520" y="5142400"/>
              <a:ext cx="267120" cy="5875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9799E9B-AA65-4B41-9453-D111948AD248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7133520" y="5124400"/>
                <a:ext cx="302760" cy="62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4595E0D-EA75-45A3-9DD7-019679300E38}"/>
                  </a:ext>
                </a:extLst>
              </p14:cNvPr>
              <p14:cNvContentPartPr/>
              <p14:nvPr/>
            </p14:nvContentPartPr>
            <p14:xfrm>
              <a:off x="7680720" y="5341840"/>
              <a:ext cx="577440" cy="2386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4595E0D-EA75-45A3-9DD7-019679300E38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7662731" y="5324200"/>
                <a:ext cx="613058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23F349F-9D24-466C-A5BF-F094ADE62D3B}"/>
                  </a:ext>
                </a:extLst>
              </p14:cNvPr>
              <p14:cNvContentPartPr/>
              <p14:nvPr/>
            </p14:nvContentPartPr>
            <p14:xfrm>
              <a:off x="1152840" y="5810560"/>
              <a:ext cx="1170360" cy="3880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23F349F-9D24-466C-A5BF-F094ADE62D3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1134834" y="5792920"/>
                <a:ext cx="1206011" cy="42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F0BA72A1-DAAE-4437-9630-5804E02577DA}"/>
                  </a:ext>
                </a:extLst>
              </p14:cNvPr>
              <p14:cNvContentPartPr/>
              <p14:nvPr/>
            </p14:nvContentPartPr>
            <p14:xfrm>
              <a:off x="2606520" y="5892640"/>
              <a:ext cx="853200" cy="276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F0BA72A1-DAAE-4437-9630-5804E02577DA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2588873" y="5874663"/>
                <a:ext cx="888855" cy="3120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50C547C3-C12F-42B1-840F-0FFA404EF9E6}"/>
                  </a:ext>
                </a:extLst>
              </p14:cNvPr>
              <p14:cNvContentPartPr/>
              <p14:nvPr/>
            </p14:nvContentPartPr>
            <p14:xfrm>
              <a:off x="4480320" y="6034480"/>
              <a:ext cx="263520" cy="1029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50C547C3-C12F-42B1-840F-0FFA404EF9E6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4462680" y="6016840"/>
                <a:ext cx="29916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A9064E49-E0C4-4E7C-B68C-82AA716222E6}"/>
                  </a:ext>
                </a:extLst>
              </p14:cNvPr>
              <p14:cNvContentPartPr/>
              <p14:nvPr/>
            </p14:nvContentPartPr>
            <p14:xfrm>
              <a:off x="4856160" y="5811280"/>
              <a:ext cx="934920" cy="3258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A9064E49-E0C4-4E7C-B68C-82AA716222E6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4838520" y="5793300"/>
                <a:ext cx="970560" cy="3614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7A243BAC-162C-4A7D-8724-D7847B4132A9}"/>
                  </a:ext>
                </a:extLst>
              </p14:cNvPr>
              <p14:cNvContentPartPr/>
              <p14:nvPr/>
            </p14:nvContentPartPr>
            <p14:xfrm>
              <a:off x="3728640" y="5851960"/>
              <a:ext cx="410040" cy="3056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7A243BAC-162C-4A7D-8724-D7847B4132A9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3710640" y="5833981"/>
                <a:ext cx="445680" cy="3412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610BA378-792E-411F-8693-6B2217968FAE}"/>
                  </a:ext>
                </a:extLst>
              </p14:cNvPr>
              <p14:cNvContentPartPr/>
              <p14:nvPr/>
            </p14:nvContentPartPr>
            <p14:xfrm>
              <a:off x="6125160" y="5845480"/>
              <a:ext cx="1141200" cy="2923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610BA378-792E-411F-8693-6B2217968FAE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107520" y="5827480"/>
                <a:ext cx="1176840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0A5448B2-AF9F-46BB-B8E7-ED8AACA2E4B9}"/>
                  </a:ext>
                </a:extLst>
              </p14:cNvPr>
              <p14:cNvContentPartPr/>
              <p14:nvPr/>
            </p14:nvContentPartPr>
            <p14:xfrm>
              <a:off x="7595760" y="5901640"/>
              <a:ext cx="269640" cy="2318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0A5448B2-AF9F-46BB-B8E7-ED8AACA2E4B9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7578120" y="5883640"/>
                <a:ext cx="30528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164CF039-9950-4251-9CA6-BCF9D5C3595F}"/>
                  </a:ext>
                </a:extLst>
              </p14:cNvPr>
              <p14:cNvContentPartPr/>
              <p14:nvPr/>
            </p14:nvContentPartPr>
            <p14:xfrm>
              <a:off x="7977360" y="6095680"/>
              <a:ext cx="11880" cy="597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164CF039-9950-4251-9CA6-BCF9D5C3595F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7959720" y="6078040"/>
                <a:ext cx="4752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7046892C-A604-43B0-A1D2-93A7E4AE825E}"/>
                  </a:ext>
                </a:extLst>
              </p14:cNvPr>
              <p14:cNvContentPartPr/>
              <p14:nvPr/>
            </p14:nvContentPartPr>
            <p14:xfrm>
              <a:off x="8114520" y="5923960"/>
              <a:ext cx="14040" cy="2584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7046892C-A604-43B0-A1D2-93A7E4AE825E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8096520" y="5905960"/>
                <a:ext cx="496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C9D096F6-EA95-419C-9EF5-ABC9938F9DA5}"/>
                  </a:ext>
                </a:extLst>
              </p14:cNvPr>
              <p14:cNvContentPartPr/>
              <p14:nvPr/>
            </p14:nvContentPartPr>
            <p14:xfrm>
              <a:off x="8288040" y="5926120"/>
              <a:ext cx="393840" cy="32616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C9D096F6-EA95-419C-9EF5-ABC9938F9DA5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8270040" y="5908120"/>
                <a:ext cx="429480" cy="361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04711944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FDCFD34-5096-415A-B1DA-AC913D42B750}"/>
                  </a:ext>
                </a:extLst>
              </p14:cNvPr>
              <p14:cNvContentPartPr/>
              <p14:nvPr/>
            </p14:nvContentPartPr>
            <p14:xfrm>
              <a:off x="1950240" y="319840"/>
              <a:ext cx="1099440" cy="505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FDCFD34-5096-415A-B1DA-AC913D42B75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32240" y="301840"/>
                <a:ext cx="1135080" cy="54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DCEA4B9-62E5-4EAF-847E-6F64341D4CB0}"/>
                  </a:ext>
                </a:extLst>
              </p14:cNvPr>
              <p14:cNvContentPartPr/>
              <p14:nvPr/>
            </p14:nvContentPartPr>
            <p14:xfrm>
              <a:off x="910920" y="184840"/>
              <a:ext cx="789840" cy="426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DCEA4B9-62E5-4EAF-847E-6F64341D4CB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93280" y="167200"/>
                <a:ext cx="825480" cy="46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61BE44-1482-48A5-A626-5429EB00F7E1}"/>
                  </a:ext>
                </a:extLst>
              </p14:cNvPr>
              <p14:cNvContentPartPr/>
              <p14:nvPr/>
            </p14:nvContentPartPr>
            <p14:xfrm>
              <a:off x="3465840" y="165400"/>
              <a:ext cx="273960" cy="522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61BE44-1482-48A5-A626-5429EB00F7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47840" y="147760"/>
                <a:ext cx="309600" cy="55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EC9F047-7499-4F88-9BAD-4BCEF1BF3ACF}"/>
                  </a:ext>
                </a:extLst>
              </p14:cNvPr>
              <p14:cNvContentPartPr/>
              <p14:nvPr/>
            </p14:nvContentPartPr>
            <p14:xfrm>
              <a:off x="6732480" y="273760"/>
              <a:ext cx="84960" cy="133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EC9F047-7499-4F88-9BAD-4BCEF1BF3AC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714480" y="256120"/>
                <a:ext cx="1206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4A58073-21DC-4AB9-9542-3DD1551813C9}"/>
                  </a:ext>
                </a:extLst>
              </p14:cNvPr>
              <p14:cNvContentPartPr/>
              <p14:nvPr/>
            </p14:nvContentPartPr>
            <p14:xfrm>
              <a:off x="5755440" y="141640"/>
              <a:ext cx="829440" cy="328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4A58073-21DC-4AB9-9542-3DD1551813C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37792" y="123981"/>
                <a:ext cx="865095" cy="3643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E6B550F-385D-46E8-A2FD-C131F4B586D7}"/>
                  </a:ext>
                </a:extLst>
              </p14:cNvPr>
              <p14:cNvContentPartPr/>
              <p14:nvPr/>
            </p14:nvContentPartPr>
            <p14:xfrm>
              <a:off x="5140560" y="306520"/>
              <a:ext cx="505080" cy="312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E6B550F-385D-46E8-A2FD-C131F4B586D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22560" y="288880"/>
                <a:ext cx="54072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7A9C106-5738-43F8-96AE-DAB78CF4EB29}"/>
                  </a:ext>
                </a:extLst>
              </p14:cNvPr>
              <p14:cNvContentPartPr/>
              <p14:nvPr/>
            </p14:nvContentPartPr>
            <p14:xfrm>
              <a:off x="4155240" y="182320"/>
              <a:ext cx="627120" cy="277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7A9C106-5738-43F8-96AE-DAB78CF4EB2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37240" y="164680"/>
                <a:ext cx="66276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2098713-284A-488A-8DDF-6355FEF58EB5}"/>
                  </a:ext>
                </a:extLst>
              </p14:cNvPr>
              <p14:cNvContentPartPr/>
              <p14:nvPr/>
            </p14:nvContentPartPr>
            <p14:xfrm>
              <a:off x="6912120" y="405880"/>
              <a:ext cx="108360" cy="82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2098713-284A-488A-8DDF-6355FEF58EB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894120" y="388240"/>
                <a:ext cx="144000" cy="117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19396219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FDCFD34-5096-415A-B1DA-AC913D42B750}"/>
                  </a:ext>
                </a:extLst>
              </p14:cNvPr>
              <p14:cNvContentPartPr/>
              <p14:nvPr/>
            </p14:nvContentPartPr>
            <p14:xfrm>
              <a:off x="1950240" y="319840"/>
              <a:ext cx="1099440" cy="505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FDCFD34-5096-415A-B1DA-AC913D42B75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32240" y="301840"/>
                <a:ext cx="1135080" cy="54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DCEA4B9-62E5-4EAF-847E-6F64341D4CB0}"/>
                  </a:ext>
                </a:extLst>
              </p14:cNvPr>
              <p14:cNvContentPartPr/>
              <p14:nvPr/>
            </p14:nvContentPartPr>
            <p14:xfrm>
              <a:off x="910920" y="184840"/>
              <a:ext cx="789840" cy="426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DCEA4B9-62E5-4EAF-847E-6F64341D4CB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93280" y="167200"/>
                <a:ext cx="825480" cy="46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61BE44-1482-48A5-A626-5429EB00F7E1}"/>
                  </a:ext>
                </a:extLst>
              </p14:cNvPr>
              <p14:cNvContentPartPr/>
              <p14:nvPr/>
            </p14:nvContentPartPr>
            <p14:xfrm>
              <a:off x="3465840" y="165400"/>
              <a:ext cx="273960" cy="522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61BE44-1482-48A5-A626-5429EB00F7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47840" y="147760"/>
                <a:ext cx="309600" cy="55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EC9F047-7499-4F88-9BAD-4BCEF1BF3ACF}"/>
                  </a:ext>
                </a:extLst>
              </p14:cNvPr>
              <p14:cNvContentPartPr/>
              <p14:nvPr/>
            </p14:nvContentPartPr>
            <p14:xfrm>
              <a:off x="6732480" y="273760"/>
              <a:ext cx="84960" cy="133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EC9F047-7499-4F88-9BAD-4BCEF1BF3AC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714480" y="256120"/>
                <a:ext cx="1206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4A58073-21DC-4AB9-9542-3DD1551813C9}"/>
                  </a:ext>
                </a:extLst>
              </p14:cNvPr>
              <p14:cNvContentPartPr/>
              <p14:nvPr/>
            </p14:nvContentPartPr>
            <p14:xfrm>
              <a:off x="5755440" y="141640"/>
              <a:ext cx="829440" cy="328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4A58073-21DC-4AB9-9542-3DD1551813C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37792" y="123981"/>
                <a:ext cx="865095" cy="3643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E6B550F-385D-46E8-A2FD-C131F4B586D7}"/>
                  </a:ext>
                </a:extLst>
              </p14:cNvPr>
              <p14:cNvContentPartPr/>
              <p14:nvPr/>
            </p14:nvContentPartPr>
            <p14:xfrm>
              <a:off x="5140560" y="306520"/>
              <a:ext cx="505080" cy="312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E6B550F-385D-46E8-A2FD-C131F4B586D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22560" y="288880"/>
                <a:ext cx="54072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7A9C106-5738-43F8-96AE-DAB78CF4EB29}"/>
                  </a:ext>
                </a:extLst>
              </p14:cNvPr>
              <p14:cNvContentPartPr/>
              <p14:nvPr/>
            </p14:nvContentPartPr>
            <p14:xfrm>
              <a:off x="4155240" y="182320"/>
              <a:ext cx="627120" cy="277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7A9C106-5738-43F8-96AE-DAB78CF4EB2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37240" y="164680"/>
                <a:ext cx="66276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2098713-284A-488A-8DDF-6355FEF58EB5}"/>
                  </a:ext>
                </a:extLst>
              </p14:cNvPr>
              <p14:cNvContentPartPr/>
              <p14:nvPr/>
            </p14:nvContentPartPr>
            <p14:xfrm>
              <a:off x="6912120" y="405880"/>
              <a:ext cx="108360" cy="82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2098713-284A-488A-8DDF-6355FEF58EB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894120" y="388240"/>
                <a:ext cx="1440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AC65B2D-8CFC-44E0-96E6-4B787E2D8BD6}"/>
                  </a:ext>
                </a:extLst>
              </p14:cNvPr>
              <p14:cNvContentPartPr/>
              <p14:nvPr/>
            </p14:nvContentPartPr>
            <p14:xfrm>
              <a:off x="7223160" y="182320"/>
              <a:ext cx="588960" cy="265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AC65B2D-8CFC-44E0-96E6-4B787E2D8B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05509" y="164680"/>
                <a:ext cx="624622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BAACEA3-B344-4F9B-9404-632A8EB12F20}"/>
                  </a:ext>
                </a:extLst>
              </p14:cNvPr>
              <p14:cNvContentPartPr/>
              <p14:nvPr/>
            </p14:nvContentPartPr>
            <p14:xfrm>
              <a:off x="4409040" y="700360"/>
              <a:ext cx="360" cy="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BAACEA3-B344-4F9B-9404-632A8EB12F2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391040" y="682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AE41CD4-8DB8-43F1-A5BA-3F614CBC0586}"/>
                  </a:ext>
                </a:extLst>
              </p14:cNvPr>
              <p14:cNvContentPartPr/>
              <p14:nvPr/>
            </p14:nvContentPartPr>
            <p14:xfrm>
              <a:off x="5396880" y="578320"/>
              <a:ext cx="1632600" cy="557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AE41CD4-8DB8-43F1-A5BA-3F614CBC058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78884" y="560320"/>
                <a:ext cx="1668232" cy="59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317688A-F849-4ADD-AC2D-B0EBF504CB1E}"/>
                  </a:ext>
                </a:extLst>
              </p14:cNvPr>
              <p14:cNvContentPartPr/>
              <p14:nvPr/>
            </p14:nvContentPartPr>
            <p14:xfrm>
              <a:off x="4876320" y="680560"/>
              <a:ext cx="345240" cy="214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317688A-F849-4ADD-AC2D-B0EBF504CB1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858339" y="662560"/>
                <a:ext cx="380843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022D77-6BA1-49E9-A526-0C14A8813164}"/>
                  </a:ext>
                </a:extLst>
              </p14:cNvPr>
              <p14:cNvContentPartPr/>
              <p14:nvPr/>
            </p14:nvContentPartPr>
            <p14:xfrm>
              <a:off x="4462320" y="778840"/>
              <a:ext cx="221400" cy="142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022D77-6BA1-49E9-A526-0C14A881316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44349" y="761200"/>
                <a:ext cx="256982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F11B021-B71F-40A0-B2C0-95685F875890}"/>
                  </a:ext>
                </a:extLst>
              </p14:cNvPr>
              <p14:cNvContentPartPr/>
              <p14:nvPr/>
            </p14:nvContentPartPr>
            <p14:xfrm>
              <a:off x="7304160" y="716920"/>
              <a:ext cx="255240" cy="97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F11B021-B71F-40A0-B2C0-95685F8758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86160" y="698920"/>
                <a:ext cx="29088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8D01FDA-545E-4E1C-8A4E-E4F5C01BFAC4}"/>
                  </a:ext>
                </a:extLst>
              </p14:cNvPr>
              <p14:cNvContentPartPr/>
              <p14:nvPr/>
            </p14:nvContentPartPr>
            <p14:xfrm>
              <a:off x="7832280" y="619360"/>
              <a:ext cx="983520" cy="516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8D01FDA-545E-4E1C-8A4E-E4F5C01BFAC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14280" y="601720"/>
                <a:ext cx="1019160" cy="55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7B7046A-3EF4-4AD2-B006-1BFA3B1AD2A3}"/>
                  </a:ext>
                </a:extLst>
              </p14:cNvPr>
              <p14:cNvContentPartPr/>
              <p14:nvPr/>
            </p14:nvContentPartPr>
            <p14:xfrm>
              <a:off x="314400" y="718720"/>
              <a:ext cx="1530720" cy="1005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7B7046A-3EF4-4AD2-B006-1BFA3B1AD2A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96400" y="700720"/>
                <a:ext cx="1566360" cy="10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356BAD4-ADDE-4C8B-A943-C072B36A0383}"/>
                  </a:ext>
                </a:extLst>
              </p14:cNvPr>
              <p14:cNvContentPartPr/>
              <p14:nvPr/>
            </p14:nvContentPartPr>
            <p14:xfrm>
              <a:off x="2102520" y="700360"/>
              <a:ext cx="2003400" cy="1007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356BAD4-ADDE-4C8B-A943-C072B36A038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084880" y="682714"/>
                <a:ext cx="2039040" cy="104329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00681991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FDCFD34-5096-415A-B1DA-AC913D42B750}"/>
                  </a:ext>
                </a:extLst>
              </p14:cNvPr>
              <p14:cNvContentPartPr/>
              <p14:nvPr/>
            </p14:nvContentPartPr>
            <p14:xfrm>
              <a:off x="1950240" y="319840"/>
              <a:ext cx="1099440" cy="505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FDCFD34-5096-415A-B1DA-AC913D42B75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32240" y="301840"/>
                <a:ext cx="1135080" cy="54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DCEA4B9-62E5-4EAF-847E-6F64341D4CB0}"/>
                  </a:ext>
                </a:extLst>
              </p14:cNvPr>
              <p14:cNvContentPartPr/>
              <p14:nvPr/>
            </p14:nvContentPartPr>
            <p14:xfrm>
              <a:off x="910920" y="184840"/>
              <a:ext cx="789840" cy="426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DCEA4B9-62E5-4EAF-847E-6F64341D4CB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93280" y="167200"/>
                <a:ext cx="825480" cy="46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61BE44-1482-48A5-A626-5429EB00F7E1}"/>
                  </a:ext>
                </a:extLst>
              </p14:cNvPr>
              <p14:cNvContentPartPr/>
              <p14:nvPr/>
            </p14:nvContentPartPr>
            <p14:xfrm>
              <a:off x="3465840" y="165400"/>
              <a:ext cx="273960" cy="522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61BE44-1482-48A5-A626-5429EB00F7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47840" y="147760"/>
                <a:ext cx="309600" cy="55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EC9F047-7499-4F88-9BAD-4BCEF1BF3ACF}"/>
                  </a:ext>
                </a:extLst>
              </p14:cNvPr>
              <p14:cNvContentPartPr/>
              <p14:nvPr/>
            </p14:nvContentPartPr>
            <p14:xfrm>
              <a:off x="6732480" y="273760"/>
              <a:ext cx="84960" cy="133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EC9F047-7499-4F88-9BAD-4BCEF1BF3AC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714480" y="256120"/>
                <a:ext cx="1206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4A58073-21DC-4AB9-9542-3DD1551813C9}"/>
                  </a:ext>
                </a:extLst>
              </p14:cNvPr>
              <p14:cNvContentPartPr/>
              <p14:nvPr/>
            </p14:nvContentPartPr>
            <p14:xfrm>
              <a:off x="5755440" y="141640"/>
              <a:ext cx="829440" cy="328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4A58073-21DC-4AB9-9542-3DD1551813C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37792" y="123981"/>
                <a:ext cx="865095" cy="3643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E6B550F-385D-46E8-A2FD-C131F4B586D7}"/>
                  </a:ext>
                </a:extLst>
              </p14:cNvPr>
              <p14:cNvContentPartPr/>
              <p14:nvPr/>
            </p14:nvContentPartPr>
            <p14:xfrm>
              <a:off x="5140560" y="306520"/>
              <a:ext cx="505080" cy="312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E6B550F-385D-46E8-A2FD-C131F4B586D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22560" y="288880"/>
                <a:ext cx="54072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7A9C106-5738-43F8-96AE-DAB78CF4EB29}"/>
                  </a:ext>
                </a:extLst>
              </p14:cNvPr>
              <p14:cNvContentPartPr/>
              <p14:nvPr/>
            </p14:nvContentPartPr>
            <p14:xfrm>
              <a:off x="4155240" y="182320"/>
              <a:ext cx="627120" cy="277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7A9C106-5738-43F8-96AE-DAB78CF4EB2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37240" y="164680"/>
                <a:ext cx="66276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2098713-284A-488A-8DDF-6355FEF58EB5}"/>
                  </a:ext>
                </a:extLst>
              </p14:cNvPr>
              <p14:cNvContentPartPr/>
              <p14:nvPr/>
            </p14:nvContentPartPr>
            <p14:xfrm>
              <a:off x="6912120" y="405880"/>
              <a:ext cx="108360" cy="82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2098713-284A-488A-8DDF-6355FEF58EB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894120" y="388240"/>
                <a:ext cx="1440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AC65B2D-8CFC-44E0-96E6-4B787E2D8BD6}"/>
                  </a:ext>
                </a:extLst>
              </p14:cNvPr>
              <p14:cNvContentPartPr/>
              <p14:nvPr/>
            </p14:nvContentPartPr>
            <p14:xfrm>
              <a:off x="7223160" y="182320"/>
              <a:ext cx="588960" cy="265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AC65B2D-8CFC-44E0-96E6-4B787E2D8B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05509" y="164680"/>
                <a:ext cx="624622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BAACEA3-B344-4F9B-9404-632A8EB12F20}"/>
                  </a:ext>
                </a:extLst>
              </p14:cNvPr>
              <p14:cNvContentPartPr/>
              <p14:nvPr/>
            </p14:nvContentPartPr>
            <p14:xfrm>
              <a:off x="4409040" y="700360"/>
              <a:ext cx="360" cy="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BAACEA3-B344-4F9B-9404-632A8EB12F2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391040" y="682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AE41CD4-8DB8-43F1-A5BA-3F614CBC0586}"/>
                  </a:ext>
                </a:extLst>
              </p14:cNvPr>
              <p14:cNvContentPartPr/>
              <p14:nvPr/>
            </p14:nvContentPartPr>
            <p14:xfrm>
              <a:off x="5396880" y="578320"/>
              <a:ext cx="1632600" cy="557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AE41CD4-8DB8-43F1-A5BA-3F614CBC058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78884" y="560320"/>
                <a:ext cx="1668232" cy="59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317688A-F849-4ADD-AC2D-B0EBF504CB1E}"/>
                  </a:ext>
                </a:extLst>
              </p14:cNvPr>
              <p14:cNvContentPartPr/>
              <p14:nvPr/>
            </p14:nvContentPartPr>
            <p14:xfrm>
              <a:off x="4876320" y="680560"/>
              <a:ext cx="345240" cy="214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317688A-F849-4ADD-AC2D-B0EBF504CB1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858339" y="662560"/>
                <a:ext cx="380843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022D77-6BA1-49E9-A526-0C14A8813164}"/>
                  </a:ext>
                </a:extLst>
              </p14:cNvPr>
              <p14:cNvContentPartPr/>
              <p14:nvPr/>
            </p14:nvContentPartPr>
            <p14:xfrm>
              <a:off x="4462320" y="778840"/>
              <a:ext cx="221400" cy="142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022D77-6BA1-49E9-A526-0C14A881316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44349" y="761200"/>
                <a:ext cx="256982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F11B021-B71F-40A0-B2C0-95685F875890}"/>
                  </a:ext>
                </a:extLst>
              </p14:cNvPr>
              <p14:cNvContentPartPr/>
              <p14:nvPr/>
            </p14:nvContentPartPr>
            <p14:xfrm>
              <a:off x="7304160" y="716920"/>
              <a:ext cx="255240" cy="97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F11B021-B71F-40A0-B2C0-95685F8758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86160" y="698920"/>
                <a:ext cx="29088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8D01FDA-545E-4E1C-8A4E-E4F5C01BFAC4}"/>
                  </a:ext>
                </a:extLst>
              </p14:cNvPr>
              <p14:cNvContentPartPr/>
              <p14:nvPr/>
            </p14:nvContentPartPr>
            <p14:xfrm>
              <a:off x="7832280" y="619360"/>
              <a:ext cx="983520" cy="516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8D01FDA-545E-4E1C-8A4E-E4F5C01BFAC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14280" y="601720"/>
                <a:ext cx="1019160" cy="55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7B7046A-3EF4-4AD2-B006-1BFA3B1AD2A3}"/>
                  </a:ext>
                </a:extLst>
              </p14:cNvPr>
              <p14:cNvContentPartPr/>
              <p14:nvPr/>
            </p14:nvContentPartPr>
            <p14:xfrm>
              <a:off x="314400" y="718720"/>
              <a:ext cx="1530720" cy="1005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7B7046A-3EF4-4AD2-B006-1BFA3B1AD2A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96400" y="700720"/>
                <a:ext cx="1566360" cy="10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356BAD4-ADDE-4C8B-A943-C072B36A0383}"/>
                  </a:ext>
                </a:extLst>
              </p14:cNvPr>
              <p14:cNvContentPartPr/>
              <p14:nvPr/>
            </p14:nvContentPartPr>
            <p14:xfrm>
              <a:off x="2102520" y="700360"/>
              <a:ext cx="2003400" cy="1007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356BAD4-ADDE-4C8B-A943-C072B36A038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084880" y="682714"/>
                <a:ext cx="2039040" cy="10432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F79D81D-3968-4B95-A923-5AE2DD6FB843}"/>
                  </a:ext>
                </a:extLst>
              </p14:cNvPr>
              <p14:cNvContentPartPr/>
              <p14:nvPr/>
            </p14:nvContentPartPr>
            <p14:xfrm>
              <a:off x="3688680" y="1147840"/>
              <a:ext cx="221040" cy="4809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F79D81D-3968-4B95-A923-5AE2DD6FB84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670680" y="1130200"/>
                <a:ext cx="256680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611DBFC-9AD2-42E7-B6D4-1DDF745512F8}"/>
                  </a:ext>
                </a:extLst>
              </p14:cNvPr>
              <p14:cNvContentPartPr/>
              <p14:nvPr/>
            </p14:nvContentPartPr>
            <p14:xfrm>
              <a:off x="5308320" y="1053520"/>
              <a:ext cx="1385280" cy="3387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611DBFC-9AD2-42E7-B6D4-1DDF745512F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90320" y="1035880"/>
                <a:ext cx="142092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8809FD9-6E33-4199-86C6-13192E3B5BBC}"/>
                  </a:ext>
                </a:extLst>
              </p14:cNvPr>
              <p14:cNvContentPartPr/>
              <p14:nvPr/>
            </p14:nvContentPartPr>
            <p14:xfrm>
              <a:off x="4226880" y="1088440"/>
              <a:ext cx="822960" cy="575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8809FD9-6E33-4199-86C6-13192E3B5BB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09248" y="1070800"/>
                <a:ext cx="858584" cy="61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A32B231-8A9D-482B-8B19-4E192F057AE2}"/>
                  </a:ext>
                </a:extLst>
              </p14:cNvPr>
              <p14:cNvContentPartPr/>
              <p14:nvPr/>
            </p14:nvContentPartPr>
            <p14:xfrm>
              <a:off x="7058280" y="1279960"/>
              <a:ext cx="23400" cy="7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A32B231-8A9D-482B-8B19-4E192F057AE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040640" y="1262320"/>
                <a:ext cx="5904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4DD5A9B-5A4A-4195-84E8-3BF92DFDAF28}"/>
                  </a:ext>
                </a:extLst>
              </p14:cNvPr>
              <p14:cNvContentPartPr/>
              <p14:nvPr/>
            </p14:nvContentPartPr>
            <p14:xfrm>
              <a:off x="7093200" y="1117240"/>
              <a:ext cx="9000" cy="29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4DD5A9B-5A4A-4195-84E8-3BF92DFDAF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75200" y="1099240"/>
                <a:ext cx="4464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7C5147-BCDA-48FA-B025-5580DCBC682D}"/>
                  </a:ext>
                </a:extLst>
              </p14:cNvPr>
              <p14:cNvContentPartPr/>
              <p14:nvPr/>
            </p14:nvContentPartPr>
            <p14:xfrm>
              <a:off x="7213440" y="1045960"/>
              <a:ext cx="662760" cy="285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7C5147-BCDA-48FA-B025-5580DCBC6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95440" y="1028298"/>
                <a:ext cx="698400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1F7BF8A-5F76-48F5-BAC9-1C344A057E0D}"/>
                  </a:ext>
                </a:extLst>
              </p14:cNvPr>
              <p14:cNvContentPartPr/>
              <p14:nvPr/>
            </p14:nvContentPartPr>
            <p14:xfrm>
              <a:off x="1472880" y="1847680"/>
              <a:ext cx="896040" cy="55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1F7BF8A-5F76-48F5-BAC9-1C344A057E0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455240" y="1829680"/>
                <a:ext cx="931680" cy="59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F7DBA30-30AC-427F-B8CB-4AB8ABC15487}"/>
                  </a:ext>
                </a:extLst>
              </p14:cNvPr>
              <p14:cNvContentPartPr/>
              <p14:nvPr/>
            </p14:nvContentPartPr>
            <p14:xfrm>
              <a:off x="334920" y="1848760"/>
              <a:ext cx="777600" cy="402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F7DBA30-30AC-427F-B8CB-4AB8ABC1548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17272" y="1830760"/>
                <a:ext cx="813257" cy="438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9452430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C306FB8-3FEE-4B69-8009-978D6457BCBB}"/>
                  </a:ext>
                </a:extLst>
              </p14:cNvPr>
              <p14:cNvContentPartPr/>
              <p14:nvPr/>
            </p14:nvContentPartPr>
            <p14:xfrm>
              <a:off x="497640" y="345040"/>
              <a:ext cx="18360" cy="26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C306FB8-3FEE-4B69-8009-978D6457BCB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79640" y="327040"/>
                <a:ext cx="540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5B0066D-9159-47AF-ACF9-3ACC07181273}"/>
                  </a:ext>
                </a:extLst>
              </p14:cNvPr>
              <p14:cNvContentPartPr/>
              <p14:nvPr/>
            </p14:nvContentPartPr>
            <p14:xfrm>
              <a:off x="304320" y="323800"/>
              <a:ext cx="303840" cy="72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5B0066D-9159-47AF-ACF9-3ACC0718127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6680" y="305800"/>
                <a:ext cx="33948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550F20D-9A6B-4CBA-8421-1C7B564D0F32}"/>
                  </a:ext>
                </a:extLst>
              </p14:cNvPr>
              <p14:cNvContentPartPr/>
              <p14:nvPr/>
            </p14:nvContentPartPr>
            <p14:xfrm>
              <a:off x="693840" y="417760"/>
              <a:ext cx="138960" cy="163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550F20D-9A6B-4CBA-8421-1C7B564D0F3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75840" y="399760"/>
                <a:ext cx="17460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2E83568-FDF6-4959-B80A-7F67AC58B474}"/>
                  </a:ext>
                </a:extLst>
              </p14:cNvPr>
              <p14:cNvContentPartPr/>
              <p14:nvPr/>
            </p14:nvContentPartPr>
            <p14:xfrm>
              <a:off x="881400" y="201040"/>
              <a:ext cx="241560" cy="347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2E83568-FDF6-4959-B80A-7F67AC58B47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63400" y="183400"/>
                <a:ext cx="2772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99C934D-2C6E-4B8F-BB25-9E8D4A79192D}"/>
                  </a:ext>
                </a:extLst>
              </p14:cNvPr>
              <p14:cNvContentPartPr/>
              <p14:nvPr/>
            </p14:nvContentPartPr>
            <p14:xfrm>
              <a:off x="1095600" y="390040"/>
              <a:ext cx="509400" cy="412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99C934D-2C6E-4B8F-BB25-9E8D4A79192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77960" y="372040"/>
                <a:ext cx="54504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903DA28-B165-4EF5-8477-20EC189AEE4F}"/>
                  </a:ext>
                </a:extLst>
              </p14:cNvPr>
              <p14:cNvContentPartPr/>
              <p14:nvPr/>
            </p14:nvContentPartPr>
            <p14:xfrm>
              <a:off x="426360" y="599920"/>
              <a:ext cx="1273680" cy="182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903DA28-B165-4EF5-8477-20EC189AEE4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08720" y="582280"/>
                <a:ext cx="130932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1AE90-91D3-4D9A-8DD7-48FE6E9D109A}"/>
                  </a:ext>
                </a:extLst>
              </p14:cNvPr>
              <p14:cNvContentPartPr/>
              <p14:nvPr/>
            </p14:nvContentPartPr>
            <p14:xfrm>
              <a:off x="2082360" y="232360"/>
              <a:ext cx="620280" cy="425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1AE90-91D3-4D9A-8DD7-48FE6E9D109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064360" y="214360"/>
                <a:ext cx="655920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5E817CE-2376-4EAB-9E9F-D0032793B10F}"/>
                  </a:ext>
                </a:extLst>
              </p14:cNvPr>
              <p14:cNvContentPartPr/>
              <p14:nvPr/>
            </p14:nvContentPartPr>
            <p14:xfrm>
              <a:off x="7500531" y="260983"/>
              <a:ext cx="926640" cy="5083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5E817CE-2376-4EAB-9E9F-D0032793B10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82891" y="242983"/>
                <a:ext cx="96228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B6B9E92-DF21-41DE-9900-AADE0CFF7CD2}"/>
                  </a:ext>
                </a:extLst>
              </p14:cNvPr>
              <p14:cNvContentPartPr/>
              <p14:nvPr/>
            </p14:nvContentPartPr>
            <p14:xfrm>
              <a:off x="365331" y="1040023"/>
              <a:ext cx="1645920" cy="5464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B6B9E92-DF21-41DE-9900-AADE0CFF7C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7691" y="1022023"/>
                <a:ext cx="168156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604C54B-E466-4164-A24B-FC9F1B002C80}"/>
                  </a:ext>
                </a:extLst>
              </p14:cNvPr>
              <p14:cNvContentPartPr/>
              <p14:nvPr/>
            </p14:nvContentPartPr>
            <p14:xfrm>
              <a:off x="2220411" y="1011583"/>
              <a:ext cx="886680" cy="3124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604C54B-E466-4164-A24B-FC9F1B002C8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202771" y="993943"/>
                <a:ext cx="92232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00EC208-477E-40D9-BEDA-714AA7A3B2FE}"/>
                  </a:ext>
                </a:extLst>
              </p14:cNvPr>
              <p14:cNvContentPartPr/>
              <p14:nvPr/>
            </p14:nvContentPartPr>
            <p14:xfrm>
              <a:off x="3837171" y="955063"/>
              <a:ext cx="260280" cy="2606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00EC208-477E-40D9-BEDA-714AA7A3B2F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819531" y="937423"/>
                <a:ext cx="29592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954723-4FD3-41A6-81B6-9502F7D8573C}"/>
                  </a:ext>
                </a:extLst>
              </p14:cNvPr>
              <p14:cNvContentPartPr/>
              <p14:nvPr/>
            </p14:nvContentPartPr>
            <p14:xfrm>
              <a:off x="3299691" y="977743"/>
              <a:ext cx="377280" cy="2944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954723-4FD3-41A6-81B6-9502F7D8573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281691" y="960081"/>
                <a:ext cx="412920" cy="330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3835C68-3001-42A1-8577-D0A248AC92AC}"/>
                  </a:ext>
                </a:extLst>
              </p14:cNvPr>
              <p14:cNvContentPartPr/>
              <p14:nvPr/>
            </p14:nvContentPartPr>
            <p14:xfrm>
              <a:off x="269571" y="1602343"/>
              <a:ext cx="3198240" cy="69696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3835C68-3001-42A1-8577-D0A248AC92A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1931" y="1584343"/>
                <a:ext cx="3233880" cy="73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60375A2-CB67-460A-B402-F24D67F91EDA}"/>
                  </a:ext>
                </a:extLst>
              </p14:cNvPr>
              <p14:cNvContentPartPr/>
              <p14:nvPr/>
            </p14:nvContentPartPr>
            <p14:xfrm>
              <a:off x="3979371" y="1715383"/>
              <a:ext cx="31320" cy="28080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60375A2-CB67-460A-B402-F24D67F91ED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61371" y="1697743"/>
                <a:ext cx="6696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B330A22-5860-497C-B3CF-FE46738A5DBE}"/>
                  </a:ext>
                </a:extLst>
              </p14:cNvPr>
              <p14:cNvContentPartPr/>
              <p14:nvPr/>
            </p14:nvContentPartPr>
            <p14:xfrm>
              <a:off x="4175931" y="1721863"/>
              <a:ext cx="143640" cy="23760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B330A22-5860-497C-B3CF-FE46738A5DB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57931" y="1704223"/>
                <a:ext cx="17928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1E888DF-8DC4-4DE5-98CE-8EB45BC6EA7D}"/>
                  </a:ext>
                </a:extLst>
              </p14:cNvPr>
              <p14:cNvContentPartPr/>
              <p14:nvPr/>
            </p14:nvContentPartPr>
            <p14:xfrm>
              <a:off x="4441971" y="1896103"/>
              <a:ext cx="8280" cy="266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1E888DF-8DC4-4DE5-98CE-8EB45BC6EA7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23971" y="1878463"/>
                <a:ext cx="4392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BE01006-60B0-4B38-8891-EB0E7DC9BF1A}"/>
                  </a:ext>
                </a:extLst>
              </p14:cNvPr>
              <p14:cNvContentPartPr/>
              <p14:nvPr/>
            </p14:nvContentPartPr>
            <p14:xfrm>
              <a:off x="4588851" y="1651303"/>
              <a:ext cx="157680" cy="33588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BE01006-60B0-4B38-8891-EB0E7DC9BF1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71171" y="1633663"/>
                <a:ext cx="193402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A1CE05B-3394-4D05-9396-150C09C44AB9}"/>
                  </a:ext>
                </a:extLst>
              </p14:cNvPr>
              <p14:cNvContentPartPr/>
              <p14:nvPr/>
            </p14:nvContentPartPr>
            <p14:xfrm>
              <a:off x="339411" y="2316223"/>
              <a:ext cx="3310200" cy="6883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A1CE05B-3394-4D05-9396-150C09C44AB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21411" y="2298223"/>
                <a:ext cx="3345840" cy="72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86D6C1D-0912-4EC1-BE8A-49210B8CE043}"/>
                  </a:ext>
                </a:extLst>
              </p14:cNvPr>
              <p14:cNvContentPartPr/>
              <p14:nvPr/>
            </p14:nvContentPartPr>
            <p14:xfrm>
              <a:off x="4198971" y="2420983"/>
              <a:ext cx="7200" cy="3232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86D6C1D-0912-4EC1-BE8A-49210B8CE04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81331" y="2402983"/>
                <a:ext cx="428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5C00D2-6F77-4B07-B20A-78856C727F42}"/>
                  </a:ext>
                </a:extLst>
              </p14:cNvPr>
              <p14:cNvContentPartPr/>
              <p14:nvPr/>
            </p14:nvContentPartPr>
            <p14:xfrm>
              <a:off x="4431171" y="2387503"/>
              <a:ext cx="199800" cy="2689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5C00D2-6F77-4B07-B20A-78856C727F4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413531" y="2369863"/>
                <a:ext cx="23544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103A2F0-2AA9-488B-83F3-4CE75C4F349C}"/>
                  </a:ext>
                </a:extLst>
              </p14:cNvPr>
              <p14:cNvContentPartPr/>
              <p14:nvPr/>
            </p14:nvContentPartPr>
            <p14:xfrm>
              <a:off x="4736451" y="2577583"/>
              <a:ext cx="27360" cy="435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103A2F0-2AA9-488B-83F3-4CE75C4F349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718811" y="2559583"/>
                <a:ext cx="6300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082AE62-0650-4390-9DC6-B2AB495B6806}"/>
                  </a:ext>
                </a:extLst>
              </p14:cNvPr>
              <p14:cNvContentPartPr/>
              <p14:nvPr/>
            </p14:nvContentPartPr>
            <p14:xfrm>
              <a:off x="4853091" y="2272303"/>
              <a:ext cx="309600" cy="34632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082AE62-0650-4390-9DC6-B2AB495B680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835451" y="2254322"/>
                <a:ext cx="345240" cy="3819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0086E45-C0B6-4B10-ABAF-6A0799A3124D}"/>
                  </a:ext>
                </a:extLst>
              </p14:cNvPr>
              <p14:cNvContentPartPr/>
              <p14:nvPr/>
            </p14:nvContentPartPr>
            <p14:xfrm>
              <a:off x="304491" y="3039103"/>
              <a:ext cx="3501720" cy="7668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0086E45-C0B6-4B10-ABAF-6A0799A3124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86491" y="3021103"/>
                <a:ext cx="353736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42DA867-47B7-458F-822E-95F8ACC571E2}"/>
                  </a:ext>
                </a:extLst>
              </p14:cNvPr>
              <p14:cNvContentPartPr/>
              <p14:nvPr/>
            </p14:nvContentPartPr>
            <p14:xfrm>
              <a:off x="5081691" y="3240343"/>
              <a:ext cx="623880" cy="26784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42DA867-47B7-458F-822E-95F8ACC571E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063691" y="3222679"/>
                <a:ext cx="659520" cy="303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0E99EE4-8D5F-4F9A-9AE5-7E883FD8DB7D}"/>
                  </a:ext>
                </a:extLst>
              </p14:cNvPr>
              <p14:cNvContentPartPr/>
              <p14:nvPr/>
            </p14:nvContentPartPr>
            <p14:xfrm>
              <a:off x="4284291" y="3086623"/>
              <a:ext cx="709920" cy="53856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0E99EE4-8D5F-4F9A-9AE5-7E883FD8DB7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266300" y="3068623"/>
                <a:ext cx="745542" cy="57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32AA121-ABD6-4A72-9276-1C2BC6B4F935}"/>
                  </a:ext>
                </a:extLst>
              </p14:cNvPr>
              <p14:cNvContentPartPr/>
              <p14:nvPr/>
            </p14:nvContentPartPr>
            <p14:xfrm>
              <a:off x="287211" y="3822823"/>
              <a:ext cx="3505320" cy="7668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32AA121-ABD6-4A72-9276-1C2BC6B4F93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9213" y="3805175"/>
                <a:ext cx="3540956" cy="8024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75B2C6E-B364-4B7B-BAAF-2F1AB452E735}"/>
                  </a:ext>
                </a:extLst>
              </p14:cNvPr>
              <p14:cNvContentPartPr/>
              <p14:nvPr/>
            </p14:nvContentPartPr>
            <p14:xfrm>
              <a:off x="4305531" y="3884023"/>
              <a:ext cx="214560" cy="37548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75B2C6E-B364-4B7B-BAAF-2F1AB452E73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87531" y="3866023"/>
                <a:ext cx="2502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DD455E2-3289-4127-83B6-7169998F96BB}"/>
                  </a:ext>
                </a:extLst>
              </p14:cNvPr>
              <p14:cNvContentPartPr/>
              <p14:nvPr/>
            </p14:nvContentPartPr>
            <p14:xfrm>
              <a:off x="4633491" y="4079143"/>
              <a:ext cx="781200" cy="1674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DD455E2-3289-4127-83B6-7169998F96B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615851" y="4061465"/>
                <a:ext cx="816840" cy="2031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2051255-0F19-4BFD-AFC6-1C1C864AC5C8}"/>
                  </a:ext>
                </a:extLst>
              </p14:cNvPr>
              <p14:cNvContentPartPr/>
              <p14:nvPr/>
            </p14:nvContentPartPr>
            <p14:xfrm>
              <a:off x="5682891" y="3831463"/>
              <a:ext cx="247680" cy="3546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2051255-0F19-4BFD-AFC6-1C1C864AC5C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64891" y="3813823"/>
                <a:ext cx="28332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7B5DB5E-BE8D-4A29-834B-025D8845BB8F}"/>
                  </a:ext>
                </a:extLst>
              </p14:cNvPr>
              <p14:cNvContentPartPr/>
              <p14:nvPr/>
            </p14:nvContentPartPr>
            <p14:xfrm>
              <a:off x="260931" y="4551823"/>
              <a:ext cx="3418920" cy="75564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7B5DB5E-BE8D-4A29-834B-025D8845BB8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43291" y="4534183"/>
                <a:ext cx="3454560" cy="79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C7685B2-ECB6-483E-B3DC-A1416DE19CA1}"/>
                  </a:ext>
                </a:extLst>
              </p14:cNvPr>
              <p14:cNvContentPartPr/>
              <p14:nvPr/>
            </p14:nvContentPartPr>
            <p14:xfrm>
              <a:off x="5379771" y="4577743"/>
              <a:ext cx="194760" cy="60588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C7685B2-ECB6-483E-B3DC-A1416DE19CA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61771" y="4559743"/>
                <a:ext cx="230400" cy="64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B3E1F25-B2FF-4BC0-8222-9816F7B5241E}"/>
                  </a:ext>
                </a:extLst>
              </p14:cNvPr>
              <p14:cNvContentPartPr/>
              <p14:nvPr/>
            </p14:nvContentPartPr>
            <p14:xfrm>
              <a:off x="4326051" y="4587103"/>
              <a:ext cx="775440" cy="58644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B3E1F25-B2FF-4BC0-8222-9816F7B5241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08403" y="4569452"/>
                <a:ext cx="811097" cy="6221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57C5EDC-38A5-410F-8636-A46CDCE4625C}"/>
                  </a:ext>
                </a:extLst>
              </p14:cNvPr>
              <p14:cNvContentPartPr/>
              <p14:nvPr/>
            </p14:nvContentPartPr>
            <p14:xfrm>
              <a:off x="5790891" y="4502143"/>
              <a:ext cx="1592640" cy="51300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57C5EDC-38A5-410F-8636-A46CDCE4625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773247" y="4484143"/>
                <a:ext cx="1628288" cy="548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17514461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FDCFD34-5096-415A-B1DA-AC913D42B750}"/>
                  </a:ext>
                </a:extLst>
              </p14:cNvPr>
              <p14:cNvContentPartPr/>
              <p14:nvPr/>
            </p14:nvContentPartPr>
            <p14:xfrm>
              <a:off x="1950240" y="319840"/>
              <a:ext cx="1099440" cy="505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FDCFD34-5096-415A-B1DA-AC913D42B75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32240" y="301840"/>
                <a:ext cx="1135080" cy="54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DCEA4B9-62E5-4EAF-847E-6F64341D4CB0}"/>
                  </a:ext>
                </a:extLst>
              </p14:cNvPr>
              <p14:cNvContentPartPr/>
              <p14:nvPr/>
            </p14:nvContentPartPr>
            <p14:xfrm>
              <a:off x="910920" y="184840"/>
              <a:ext cx="789840" cy="426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DCEA4B9-62E5-4EAF-847E-6F64341D4CB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93280" y="167200"/>
                <a:ext cx="825480" cy="46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61BE44-1482-48A5-A626-5429EB00F7E1}"/>
                  </a:ext>
                </a:extLst>
              </p14:cNvPr>
              <p14:cNvContentPartPr/>
              <p14:nvPr/>
            </p14:nvContentPartPr>
            <p14:xfrm>
              <a:off x="3465840" y="165400"/>
              <a:ext cx="273960" cy="522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61BE44-1482-48A5-A626-5429EB00F7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47840" y="147760"/>
                <a:ext cx="309600" cy="55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EC9F047-7499-4F88-9BAD-4BCEF1BF3ACF}"/>
                  </a:ext>
                </a:extLst>
              </p14:cNvPr>
              <p14:cNvContentPartPr/>
              <p14:nvPr/>
            </p14:nvContentPartPr>
            <p14:xfrm>
              <a:off x="6732480" y="273760"/>
              <a:ext cx="84960" cy="133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EC9F047-7499-4F88-9BAD-4BCEF1BF3AC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714480" y="256120"/>
                <a:ext cx="1206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4A58073-21DC-4AB9-9542-3DD1551813C9}"/>
                  </a:ext>
                </a:extLst>
              </p14:cNvPr>
              <p14:cNvContentPartPr/>
              <p14:nvPr/>
            </p14:nvContentPartPr>
            <p14:xfrm>
              <a:off x="5755440" y="141640"/>
              <a:ext cx="829440" cy="328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4A58073-21DC-4AB9-9542-3DD1551813C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37792" y="123981"/>
                <a:ext cx="865095" cy="3643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E6B550F-385D-46E8-A2FD-C131F4B586D7}"/>
                  </a:ext>
                </a:extLst>
              </p14:cNvPr>
              <p14:cNvContentPartPr/>
              <p14:nvPr/>
            </p14:nvContentPartPr>
            <p14:xfrm>
              <a:off x="5140560" y="306520"/>
              <a:ext cx="505080" cy="312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E6B550F-385D-46E8-A2FD-C131F4B586D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22560" y="288880"/>
                <a:ext cx="54072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7A9C106-5738-43F8-96AE-DAB78CF4EB29}"/>
                  </a:ext>
                </a:extLst>
              </p14:cNvPr>
              <p14:cNvContentPartPr/>
              <p14:nvPr/>
            </p14:nvContentPartPr>
            <p14:xfrm>
              <a:off x="4155240" y="182320"/>
              <a:ext cx="627120" cy="277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7A9C106-5738-43F8-96AE-DAB78CF4EB2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37240" y="164680"/>
                <a:ext cx="66276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2098713-284A-488A-8DDF-6355FEF58EB5}"/>
                  </a:ext>
                </a:extLst>
              </p14:cNvPr>
              <p14:cNvContentPartPr/>
              <p14:nvPr/>
            </p14:nvContentPartPr>
            <p14:xfrm>
              <a:off x="6912120" y="405880"/>
              <a:ext cx="108360" cy="82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2098713-284A-488A-8DDF-6355FEF58EB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894120" y="388240"/>
                <a:ext cx="1440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AC65B2D-8CFC-44E0-96E6-4B787E2D8BD6}"/>
                  </a:ext>
                </a:extLst>
              </p14:cNvPr>
              <p14:cNvContentPartPr/>
              <p14:nvPr/>
            </p14:nvContentPartPr>
            <p14:xfrm>
              <a:off x="7223160" y="182320"/>
              <a:ext cx="588960" cy="265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AC65B2D-8CFC-44E0-96E6-4B787E2D8B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05509" y="164680"/>
                <a:ext cx="624622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BAACEA3-B344-4F9B-9404-632A8EB12F20}"/>
                  </a:ext>
                </a:extLst>
              </p14:cNvPr>
              <p14:cNvContentPartPr/>
              <p14:nvPr/>
            </p14:nvContentPartPr>
            <p14:xfrm>
              <a:off x="4409040" y="700360"/>
              <a:ext cx="360" cy="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BAACEA3-B344-4F9B-9404-632A8EB12F2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391040" y="682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AE41CD4-8DB8-43F1-A5BA-3F614CBC0586}"/>
                  </a:ext>
                </a:extLst>
              </p14:cNvPr>
              <p14:cNvContentPartPr/>
              <p14:nvPr/>
            </p14:nvContentPartPr>
            <p14:xfrm>
              <a:off x="5396880" y="578320"/>
              <a:ext cx="1632600" cy="557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AE41CD4-8DB8-43F1-A5BA-3F614CBC058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78884" y="560320"/>
                <a:ext cx="1668232" cy="59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317688A-F849-4ADD-AC2D-B0EBF504CB1E}"/>
                  </a:ext>
                </a:extLst>
              </p14:cNvPr>
              <p14:cNvContentPartPr/>
              <p14:nvPr/>
            </p14:nvContentPartPr>
            <p14:xfrm>
              <a:off x="4876320" y="680560"/>
              <a:ext cx="345240" cy="214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317688A-F849-4ADD-AC2D-B0EBF504CB1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858339" y="662560"/>
                <a:ext cx="380843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022D77-6BA1-49E9-A526-0C14A8813164}"/>
                  </a:ext>
                </a:extLst>
              </p14:cNvPr>
              <p14:cNvContentPartPr/>
              <p14:nvPr/>
            </p14:nvContentPartPr>
            <p14:xfrm>
              <a:off x="4462320" y="778840"/>
              <a:ext cx="221400" cy="142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022D77-6BA1-49E9-A526-0C14A881316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44349" y="761200"/>
                <a:ext cx="256982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F11B021-B71F-40A0-B2C0-95685F875890}"/>
                  </a:ext>
                </a:extLst>
              </p14:cNvPr>
              <p14:cNvContentPartPr/>
              <p14:nvPr/>
            </p14:nvContentPartPr>
            <p14:xfrm>
              <a:off x="7304160" y="716920"/>
              <a:ext cx="255240" cy="97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F11B021-B71F-40A0-B2C0-95685F8758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86160" y="698920"/>
                <a:ext cx="29088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8D01FDA-545E-4E1C-8A4E-E4F5C01BFAC4}"/>
                  </a:ext>
                </a:extLst>
              </p14:cNvPr>
              <p14:cNvContentPartPr/>
              <p14:nvPr/>
            </p14:nvContentPartPr>
            <p14:xfrm>
              <a:off x="7832280" y="619360"/>
              <a:ext cx="983520" cy="516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8D01FDA-545E-4E1C-8A4E-E4F5C01BFAC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14280" y="601720"/>
                <a:ext cx="1019160" cy="55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7B7046A-3EF4-4AD2-B006-1BFA3B1AD2A3}"/>
                  </a:ext>
                </a:extLst>
              </p14:cNvPr>
              <p14:cNvContentPartPr/>
              <p14:nvPr/>
            </p14:nvContentPartPr>
            <p14:xfrm>
              <a:off x="314400" y="718720"/>
              <a:ext cx="1530720" cy="1005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7B7046A-3EF4-4AD2-B006-1BFA3B1AD2A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96400" y="700720"/>
                <a:ext cx="1566360" cy="10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356BAD4-ADDE-4C8B-A943-C072B36A0383}"/>
                  </a:ext>
                </a:extLst>
              </p14:cNvPr>
              <p14:cNvContentPartPr/>
              <p14:nvPr/>
            </p14:nvContentPartPr>
            <p14:xfrm>
              <a:off x="2102520" y="700360"/>
              <a:ext cx="2003400" cy="1007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356BAD4-ADDE-4C8B-A943-C072B36A038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084880" y="682714"/>
                <a:ext cx="2039040" cy="10432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F79D81D-3968-4B95-A923-5AE2DD6FB843}"/>
                  </a:ext>
                </a:extLst>
              </p14:cNvPr>
              <p14:cNvContentPartPr/>
              <p14:nvPr/>
            </p14:nvContentPartPr>
            <p14:xfrm>
              <a:off x="3688680" y="1147840"/>
              <a:ext cx="221040" cy="4809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F79D81D-3968-4B95-A923-5AE2DD6FB84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670680" y="1130200"/>
                <a:ext cx="256680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611DBFC-9AD2-42E7-B6D4-1DDF745512F8}"/>
                  </a:ext>
                </a:extLst>
              </p14:cNvPr>
              <p14:cNvContentPartPr/>
              <p14:nvPr/>
            </p14:nvContentPartPr>
            <p14:xfrm>
              <a:off x="5308320" y="1053520"/>
              <a:ext cx="1385280" cy="3387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611DBFC-9AD2-42E7-B6D4-1DDF745512F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90320" y="1035880"/>
                <a:ext cx="142092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8809FD9-6E33-4199-86C6-13192E3B5BBC}"/>
                  </a:ext>
                </a:extLst>
              </p14:cNvPr>
              <p14:cNvContentPartPr/>
              <p14:nvPr/>
            </p14:nvContentPartPr>
            <p14:xfrm>
              <a:off x="4226880" y="1088440"/>
              <a:ext cx="822960" cy="575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8809FD9-6E33-4199-86C6-13192E3B5BB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09248" y="1070800"/>
                <a:ext cx="858584" cy="61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A32B231-8A9D-482B-8B19-4E192F057AE2}"/>
                  </a:ext>
                </a:extLst>
              </p14:cNvPr>
              <p14:cNvContentPartPr/>
              <p14:nvPr/>
            </p14:nvContentPartPr>
            <p14:xfrm>
              <a:off x="7058280" y="1279960"/>
              <a:ext cx="23400" cy="7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A32B231-8A9D-482B-8B19-4E192F057AE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040640" y="1262320"/>
                <a:ext cx="5904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4DD5A9B-5A4A-4195-84E8-3BF92DFDAF28}"/>
                  </a:ext>
                </a:extLst>
              </p14:cNvPr>
              <p14:cNvContentPartPr/>
              <p14:nvPr/>
            </p14:nvContentPartPr>
            <p14:xfrm>
              <a:off x="7093200" y="1117240"/>
              <a:ext cx="9000" cy="29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4DD5A9B-5A4A-4195-84E8-3BF92DFDAF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75200" y="1099240"/>
                <a:ext cx="4464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7C5147-BCDA-48FA-B025-5580DCBC682D}"/>
                  </a:ext>
                </a:extLst>
              </p14:cNvPr>
              <p14:cNvContentPartPr/>
              <p14:nvPr/>
            </p14:nvContentPartPr>
            <p14:xfrm>
              <a:off x="7213440" y="1045960"/>
              <a:ext cx="662760" cy="285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7C5147-BCDA-48FA-B025-5580DCBC6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95440" y="1028298"/>
                <a:ext cx="698400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1F7BF8A-5F76-48F5-BAC9-1C344A057E0D}"/>
                  </a:ext>
                </a:extLst>
              </p14:cNvPr>
              <p14:cNvContentPartPr/>
              <p14:nvPr/>
            </p14:nvContentPartPr>
            <p14:xfrm>
              <a:off x="1472880" y="1847680"/>
              <a:ext cx="896040" cy="55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1F7BF8A-5F76-48F5-BAC9-1C344A057E0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455240" y="1829680"/>
                <a:ext cx="931680" cy="59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F7DBA30-30AC-427F-B8CB-4AB8ABC15487}"/>
                  </a:ext>
                </a:extLst>
              </p14:cNvPr>
              <p14:cNvContentPartPr/>
              <p14:nvPr/>
            </p14:nvContentPartPr>
            <p14:xfrm>
              <a:off x="334920" y="1848760"/>
              <a:ext cx="777600" cy="402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F7DBA30-30AC-427F-B8CB-4AB8ABC1548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17272" y="1830760"/>
                <a:ext cx="813257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3A07628-B6AC-426E-9E25-00DC7C5EA5AF}"/>
                  </a:ext>
                </a:extLst>
              </p14:cNvPr>
              <p14:cNvContentPartPr/>
              <p14:nvPr/>
            </p14:nvContentPartPr>
            <p14:xfrm>
              <a:off x="2579520" y="2641120"/>
              <a:ext cx="255240" cy="361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3A07628-B6AC-426E-9E25-00DC7C5EA5A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61520" y="2623480"/>
                <a:ext cx="290880" cy="39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1B6F9BE-C592-4A4E-8184-E96A5122279F}"/>
                  </a:ext>
                </a:extLst>
              </p14:cNvPr>
              <p14:cNvContentPartPr/>
              <p14:nvPr/>
            </p14:nvContentPartPr>
            <p14:xfrm>
              <a:off x="2986680" y="2722480"/>
              <a:ext cx="154080" cy="10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1B6F9BE-C592-4A4E-8184-E96A5122279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68680" y="2704480"/>
                <a:ext cx="189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99E32BE-166E-40F9-9AE6-51756CD2DB49}"/>
                  </a:ext>
                </a:extLst>
              </p14:cNvPr>
              <p14:cNvContentPartPr/>
              <p14:nvPr/>
            </p14:nvContentPartPr>
            <p14:xfrm>
              <a:off x="2986680" y="2834080"/>
              <a:ext cx="186120" cy="10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99E32BE-166E-40F9-9AE6-51756CD2DB4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968680" y="2816080"/>
                <a:ext cx="2217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75E6708-3869-4602-AFE0-0F551A006EE1}"/>
                  </a:ext>
                </a:extLst>
              </p14:cNvPr>
              <p14:cNvContentPartPr/>
              <p14:nvPr/>
            </p14:nvContentPartPr>
            <p14:xfrm>
              <a:off x="4337760" y="2406760"/>
              <a:ext cx="145440" cy="152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75E6708-3869-4602-AFE0-0F551A006EE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20120" y="2388760"/>
                <a:ext cx="18108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B9383FD-5EEC-4BFF-8AF5-F09EB605586E}"/>
                  </a:ext>
                </a:extLst>
              </p14:cNvPr>
              <p14:cNvContentPartPr/>
              <p14:nvPr/>
            </p14:nvContentPartPr>
            <p14:xfrm>
              <a:off x="4550880" y="2620960"/>
              <a:ext cx="204480" cy="297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B9383FD-5EEC-4BFF-8AF5-F09EB605586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532880" y="2602960"/>
                <a:ext cx="24012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0720C4F-D8F1-4EA6-A651-17379BD350B7}"/>
                  </a:ext>
                </a:extLst>
              </p14:cNvPr>
              <p14:cNvContentPartPr/>
              <p14:nvPr/>
            </p14:nvContentPartPr>
            <p14:xfrm>
              <a:off x="3332280" y="2630320"/>
              <a:ext cx="1052280" cy="234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0720C4F-D8F1-4EA6-A651-17379BD350B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14280" y="2612680"/>
                <a:ext cx="108792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BEA6A1D-5F72-47B9-B03A-F84584129CD8}"/>
                  </a:ext>
                </a:extLst>
              </p14:cNvPr>
              <p14:cNvContentPartPr/>
              <p14:nvPr/>
            </p14:nvContentPartPr>
            <p14:xfrm>
              <a:off x="2706960" y="2478760"/>
              <a:ext cx="15804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BEA6A1D-5F72-47B9-B03A-F84584129CD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689360" y="2461120"/>
                <a:ext cx="193599" cy="77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04156515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FDCFD34-5096-415A-B1DA-AC913D42B750}"/>
                  </a:ext>
                </a:extLst>
              </p14:cNvPr>
              <p14:cNvContentPartPr/>
              <p14:nvPr/>
            </p14:nvContentPartPr>
            <p14:xfrm>
              <a:off x="1950240" y="319840"/>
              <a:ext cx="1099440" cy="505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FDCFD34-5096-415A-B1DA-AC913D42B75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32240" y="301840"/>
                <a:ext cx="1135080" cy="54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DCEA4B9-62E5-4EAF-847E-6F64341D4CB0}"/>
                  </a:ext>
                </a:extLst>
              </p14:cNvPr>
              <p14:cNvContentPartPr/>
              <p14:nvPr/>
            </p14:nvContentPartPr>
            <p14:xfrm>
              <a:off x="910920" y="184840"/>
              <a:ext cx="789840" cy="426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DCEA4B9-62E5-4EAF-847E-6F64341D4CB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93280" y="167200"/>
                <a:ext cx="825480" cy="46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61BE44-1482-48A5-A626-5429EB00F7E1}"/>
                  </a:ext>
                </a:extLst>
              </p14:cNvPr>
              <p14:cNvContentPartPr/>
              <p14:nvPr/>
            </p14:nvContentPartPr>
            <p14:xfrm>
              <a:off x="3465840" y="165400"/>
              <a:ext cx="273960" cy="522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61BE44-1482-48A5-A626-5429EB00F7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47840" y="147760"/>
                <a:ext cx="309600" cy="55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EC9F047-7499-4F88-9BAD-4BCEF1BF3ACF}"/>
                  </a:ext>
                </a:extLst>
              </p14:cNvPr>
              <p14:cNvContentPartPr/>
              <p14:nvPr/>
            </p14:nvContentPartPr>
            <p14:xfrm>
              <a:off x="6732480" y="273760"/>
              <a:ext cx="84960" cy="133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EC9F047-7499-4F88-9BAD-4BCEF1BF3AC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714480" y="256120"/>
                <a:ext cx="1206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4A58073-21DC-4AB9-9542-3DD1551813C9}"/>
                  </a:ext>
                </a:extLst>
              </p14:cNvPr>
              <p14:cNvContentPartPr/>
              <p14:nvPr/>
            </p14:nvContentPartPr>
            <p14:xfrm>
              <a:off x="5755440" y="141640"/>
              <a:ext cx="829440" cy="328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4A58073-21DC-4AB9-9542-3DD1551813C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37792" y="123981"/>
                <a:ext cx="865095" cy="3643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E6B550F-385D-46E8-A2FD-C131F4B586D7}"/>
                  </a:ext>
                </a:extLst>
              </p14:cNvPr>
              <p14:cNvContentPartPr/>
              <p14:nvPr/>
            </p14:nvContentPartPr>
            <p14:xfrm>
              <a:off x="5140560" y="306520"/>
              <a:ext cx="505080" cy="312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E6B550F-385D-46E8-A2FD-C131F4B586D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22560" y="288880"/>
                <a:ext cx="54072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7A9C106-5738-43F8-96AE-DAB78CF4EB29}"/>
                  </a:ext>
                </a:extLst>
              </p14:cNvPr>
              <p14:cNvContentPartPr/>
              <p14:nvPr/>
            </p14:nvContentPartPr>
            <p14:xfrm>
              <a:off x="4155240" y="182320"/>
              <a:ext cx="627120" cy="277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7A9C106-5738-43F8-96AE-DAB78CF4EB2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37240" y="164680"/>
                <a:ext cx="66276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2098713-284A-488A-8DDF-6355FEF58EB5}"/>
                  </a:ext>
                </a:extLst>
              </p14:cNvPr>
              <p14:cNvContentPartPr/>
              <p14:nvPr/>
            </p14:nvContentPartPr>
            <p14:xfrm>
              <a:off x="6912120" y="405880"/>
              <a:ext cx="108360" cy="82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2098713-284A-488A-8DDF-6355FEF58EB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894120" y="388240"/>
                <a:ext cx="1440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AC65B2D-8CFC-44E0-96E6-4B787E2D8BD6}"/>
                  </a:ext>
                </a:extLst>
              </p14:cNvPr>
              <p14:cNvContentPartPr/>
              <p14:nvPr/>
            </p14:nvContentPartPr>
            <p14:xfrm>
              <a:off x="7223160" y="182320"/>
              <a:ext cx="588960" cy="265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AC65B2D-8CFC-44E0-96E6-4B787E2D8B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05509" y="164680"/>
                <a:ext cx="624622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BAACEA3-B344-4F9B-9404-632A8EB12F20}"/>
                  </a:ext>
                </a:extLst>
              </p14:cNvPr>
              <p14:cNvContentPartPr/>
              <p14:nvPr/>
            </p14:nvContentPartPr>
            <p14:xfrm>
              <a:off x="4409040" y="700360"/>
              <a:ext cx="360" cy="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BAACEA3-B344-4F9B-9404-632A8EB12F2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391040" y="682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AE41CD4-8DB8-43F1-A5BA-3F614CBC0586}"/>
                  </a:ext>
                </a:extLst>
              </p14:cNvPr>
              <p14:cNvContentPartPr/>
              <p14:nvPr/>
            </p14:nvContentPartPr>
            <p14:xfrm>
              <a:off x="5396880" y="578320"/>
              <a:ext cx="1632600" cy="557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AE41CD4-8DB8-43F1-A5BA-3F614CBC058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78884" y="560320"/>
                <a:ext cx="1668232" cy="59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317688A-F849-4ADD-AC2D-B0EBF504CB1E}"/>
                  </a:ext>
                </a:extLst>
              </p14:cNvPr>
              <p14:cNvContentPartPr/>
              <p14:nvPr/>
            </p14:nvContentPartPr>
            <p14:xfrm>
              <a:off x="4876320" y="680560"/>
              <a:ext cx="345240" cy="214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317688A-F849-4ADD-AC2D-B0EBF504CB1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858339" y="662560"/>
                <a:ext cx="380843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022D77-6BA1-49E9-A526-0C14A8813164}"/>
                  </a:ext>
                </a:extLst>
              </p14:cNvPr>
              <p14:cNvContentPartPr/>
              <p14:nvPr/>
            </p14:nvContentPartPr>
            <p14:xfrm>
              <a:off x="4462320" y="778840"/>
              <a:ext cx="221400" cy="142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022D77-6BA1-49E9-A526-0C14A881316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44349" y="761200"/>
                <a:ext cx="256982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F11B021-B71F-40A0-B2C0-95685F875890}"/>
                  </a:ext>
                </a:extLst>
              </p14:cNvPr>
              <p14:cNvContentPartPr/>
              <p14:nvPr/>
            </p14:nvContentPartPr>
            <p14:xfrm>
              <a:off x="7304160" y="716920"/>
              <a:ext cx="255240" cy="97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F11B021-B71F-40A0-B2C0-95685F8758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86160" y="698920"/>
                <a:ext cx="29088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8D01FDA-545E-4E1C-8A4E-E4F5C01BFAC4}"/>
                  </a:ext>
                </a:extLst>
              </p14:cNvPr>
              <p14:cNvContentPartPr/>
              <p14:nvPr/>
            </p14:nvContentPartPr>
            <p14:xfrm>
              <a:off x="7832280" y="619360"/>
              <a:ext cx="983520" cy="516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8D01FDA-545E-4E1C-8A4E-E4F5C01BFAC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14280" y="601720"/>
                <a:ext cx="1019160" cy="55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7B7046A-3EF4-4AD2-B006-1BFA3B1AD2A3}"/>
                  </a:ext>
                </a:extLst>
              </p14:cNvPr>
              <p14:cNvContentPartPr/>
              <p14:nvPr/>
            </p14:nvContentPartPr>
            <p14:xfrm>
              <a:off x="314400" y="718720"/>
              <a:ext cx="1530720" cy="1005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7B7046A-3EF4-4AD2-B006-1BFA3B1AD2A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96400" y="700720"/>
                <a:ext cx="1566360" cy="10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356BAD4-ADDE-4C8B-A943-C072B36A0383}"/>
                  </a:ext>
                </a:extLst>
              </p14:cNvPr>
              <p14:cNvContentPartPr/>
              <p14:nvPr/>
            </p14:nvContentPartPr>
            <p14:xfrm>
              <a:off x="2102520" y="700360"/>
              <a:ext cx="2003400" cy="1007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356BAD4-ADDE-4C8B-A943-C072B36A038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084880" y="682714"/>
                <a:ext cx="2039040" cy="10432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F79D81D-3968-4B95-A923-5AE2DD6FB843}"/>
                  </a:ext>
                </a:extLst>
              </p14:cNvPr>
              <p14:cNvContentPartPr/>
              <p14:nvPr/>
            </p14:nvContentPartPr>
            <p14:xfrm>
              <a:off x="3688680" y="1147840"/>
              <a:ext cx="221040" cy="4809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F79D81D-3968-4B95-A923-5AE2DD6FB84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670680" y="1130200"/>
                <a:ext cx="256680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611DBFC-9AD2-42E7-B6D4-1DDF745512F8}"/>
                  </a:ext>
                </a:extLst>
              </p14:cNvPr>
              <p14:cNvContentPartPr/>
              <p14:nvPr/>
            </p14:nvContentPartPr>
            <p14:xfrm>
              <a:off x="5308320" y="1053520"/>
              <a:ext cx="1385280" cy="3387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611DBFC-9AD2-42E7-B6D4-1DDF745512F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90320" y="1035880"/>
                <a:ext cx="142092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8809FD9-6E33-4199-86C6-13192E3B5BBC}"/>
                  </a:ext>
                </a:extLst>
              </p14:cNvPr>
              <p14:cNvContentPartPr/>
              <p14:nvPr/>
            </p14:nvContentPartPr>
            <p14:xfrm>
              <a:off x="4226880" y="1088440"/>
              <a:ext cx="822960" cy="575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8809FD9-6E33-4199-86C6-13192E3B5BB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09248" y="1070800"/>
                <a:ext cx="858584" cy="61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A32B231-8A9D-482B-8B19-4E192F057AE2}"/>
                  </a:ext>
                </a:extLst>
              </p14:cNvPr>
              <p14:cNvContentPartPr/>
              <p14:nvPr/>
            </p14:nvContentPartPr>
            <p14:xfrm>
              <a:off x="7058280" y="1279960"/>
              <a:ext cx="23400" cy="7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A32B231-8A9D-482B-8B19-4E192F057AE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040640" y="1262320"/>
                <a:ext cx="5904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4DD5A9B-5A4A-4195-84E8-3BF92DFDAF28}"/>
                  </a:ext>
                </a:extLst>
              </p14:cNvPr>
              <p14:cNvContentPartPr/>
              <p14:nvPr/>
            </p14:nvContentPartPr>
            <p14:xfrm>
              <a:off x="7093200" y="1117240"/>
              <a:ext cx="9000" cy="29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4DD5A9B-5A4A-4195-84E8-3BF92DFDAF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75200" y="1099240"/>
                <a:ext cx="4464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7C5147-BCDA-48FA-B025-5580DCBC682D}"/>
                  </a:ext>
                </a:extLst>
              </p14:cNvPr>
              <p14:cNvContentPartPr/>
              <p14:nvPr/>
            </p14:nvContentPartPr>
            <p14:xfrm>
              <a:off x="7213440" y="1045960"/>
              <a:ext cx="662760" cy="285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7C5147-BCDA-48FA-B025-5580DCBC6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95440" y="1028298"/>
                <a:ext cx="698400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1F7BF8A-5F76-48F5-BAC9-1C344A057E0D}"/>
                  </a:ext>
                </a:extLst>
              </p14:cNvPr>
              <p14:cNvContentPartPr/>
              <p14:nvPr/>
            </p14:nvContentPartPr>
            <p14:xfrm>
              <a:off x="1472880" y="1847680"/>
              <a:ext cx="896040" cy="55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1F7BF8A-5F76-48F5-BAC9-1C344A057E0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455240" y="1829680"/>
                <a:ext cx="931680" cy="59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F7DBA30-30AC-427F-B8CB-4AB8ABC15487}"/>
                  </a:ext>
                </a:extLst>
              </p14:cNvPr>
              <p14:cNvContentPartPr/>
              <p14:nvPr/>
            </p14:nvContentPartPr>
            <p14:xfrm>
              <a:off x="334920" y="1848760"/>
              <a:ext cx="777600" cy="402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F7DBA30-30AC-427F-B8CB-4AB8ABC1548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17272" y="1830760"/>
                <a:ext cx="813257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3A07628-B6AC-426E-9E25-00DC7C5EA5AF}"/>
                  </a:ext>
                </a:extLst>
              </p14:cNvPr>
              <p14:cNvContentPartPr/>
              <p14:nvPr/>
            </p14:nvContentPartPr>
            <p14:xfrm>
              <a:off x="2579520" y="2641120"/>
              <a:ext cx="255240" cy="361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3A07628-B6AC-426E-9E25-00DC7C5EA5A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61520" y="2623480"/>
                <a:ext cx="290880" cy="39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1B6F9BE-C592-4A4E-8184-E96A5122279F}"/>
                  </a:ext>
                </a:extLst>
              </p14:cNvPr>
              <p14:cNvContentPartPr/>
              <p14:nvPr/>
            </p14:nvContentPartPr>
            <p14:xfrm>
              <a:off x="2986680" y="2722480"/>
              <a:ext cx="154080" cy="10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1B6F9BE-C592-4A4E-8184-E96A5122279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68680" y="2704480"/>
                <a:ext cx="189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99E32BE-166E-40F9-9AE6-51756CD2DB49}"/>
                  </a:ext>
                </a:extLst>
              </p14:cNvPr>
              <p14:cNvContentPartPr/>
              <p14:nvPr/>
            </p14:nvContentPartPr>
            <p14:xfrm>
              <a:off x="2986680" y="2834080"/>
              <a:ext cx="186120" cy="10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99E32BE-166E-40F9-9AE6-51756CD2DB4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968680" y="2816080"/>
                <a:ext cx="2217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75E6708-3869-4602-AFE0-0F551A006EE1}"/>
                  </a:ext>
                </a:extLst>
              </p14:cNvPr>
              <p14:cNvContentPartPr/>
              <p14:nvPr/>
            </p14:nvContentPartPr>
            <p14:xfrm>
              <a:off x="4337760" y="2406760"/>
              <a:ext cx="145440" cy="152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75E6708-3869-4602-AFE0-0F551A006EE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20120" y="2388760"/>
                <a:ext cx="18108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B9383FD-5EEC-4BFF-8AF5-F09EB605586E}"/>
                  </a:ext>
                </a:extLst>
              </p14:cNvPr>
              <p14:cNvContentPartPr/>
              <p14:nvPr/>
            </p14:nvContentPartPr>
            <p14:xfrm>
              <a:off x="4550880" y="2620960"/>
              <a:ext cx="204480" cy="297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B9383FD-5EEC-4BFF-8AF5-F09EB605586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532880" y="2602960"/>
                <a:ext cx="24012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0720C4F-D8F1-4EA6-A651-17379BD350B7}"/>
                  </a:ext>
                </a:extLst>
              </p14:cNvPr>
              <p14:cNvContentPartPr/>
              <p14:nvPr/>
            </p14:nvContentPartPr>
            <p14:xfrm>
              <a:off x="3332280" y="2630320"/>
              <a:ext cx="1052280" cy="234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0720C4F-D8F1-4EA6-A651-17379BD350B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14280" y="2612680"/>
                <a:ext cx="108792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BEA6A1D-5F72-47B9-B03A-F84584129CD8}"/>
                  </a:ext>
                </a:extLst>
              </p14:cNvPr>
              <p14:cNvContentPartPr/>
              <p14:nvPr/>
            </p14:nvContentPartPr>
            <p14:xfrm>
              <a:off x="2706960" y="2478760"/>
              <a:ext cx="15804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BEA6A1D-5F72-47B9-B03A-F84584129CD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689360" y="2461120"/>
                <a:ext cx="193599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F1C699-10F1-4819-9F7C-7BCC48A195C5}"/>
                  </a:ext>
                </a:extLst>
              </p14:cNvPr>
              <p14:cNvContentPartPr/>
              <p14:nvPr/>
            </p14:nvContentPartPr>
            <p14:xfrm>
              <a:off x="3685800" y="3463360"/>
              <a:ext cx="628920" cy="370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F1C699-10F1-4819-9F7C-7BCC48A195C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667800" y="3445360"/>
                <a:ext cx="664560" cy="405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13143708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FDCFD34-5096-415A-B1DA-AC913D42B750}"/>
                  </a:ext>
                </a:extLst>
              </p14:cNvPr>
              <p14:cNvContentPartPr/>
              <p14:nvPr/>
            </p14:nvContentPartPr>
            <p14:xfrm>
              <a:off x="1950240" y="319840"/>
              <a:ext cx="1099440" cy="505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FDCFD34-5096-415A-B1DA-AC913D42B75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32240" y="301840"/>
                <a:ext cx="1135080" cy="54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DCEA4B9-62E5-4EAF-847E-6F64341D4CB0}"/>
                  </a:ext>
                </a:extLst>
              </p14:cNvPr>
              <p14:cNvContentPartPr/>
              <p14:nvPr/>
            </p14:nvContentPartPr>
            <p14:xfrm>
              <a:off x="910920" y="184840"/>
              <a:ext cx="789840" cy="426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DCEA4B9-62E5-4EAF-847E-6F64341D4CB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93280" y="167200"/>
                <a:ext cx="825480" cy="46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61BE44-1482-48A5-A626-5429EB00F7E1}"/>
                  </a:ext>
                </a:extLst>
              </p14:cNvPr>
              <p14:cNvContentPartPr/>
              <p14:nvPr/>
            </p14:nvContentPartPr>
            <p14:xfrm>
              <a:off x="3465840" y="165400"/>
              <a:ext cx="273960" cy="522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61BE44-1482-48A5-A626-5429EB00F7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47840" y="147760"/>
                <a:ext cx="309600" cy="55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EC9F047-7499-4F88-9BAD-4BCEF1BF3ACF}"/>
                  </a:ext>
                </a:extLst>
              </p14:cNvPr>
              <p14:cNvContentPartPr/>
              <p14:nvPr/>
            </p14:nvContentPartPr>
            <p14:xfrm>
              <a:off x="6732480" y="273760"/>
              <a:ext cx="84960" cy="133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EC9F047-7499-4F88-9BAD-4BCEF1BF3AC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714480" y="256120"/>
                <a:ext cx="1206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4A58073-21DC-4AB9-9542-3DD1551813C9}"/>
                  </a:ext>
                </a:extLst>
              </p14:cNvPr>
              <p14:cNvContentPartPr/>
              <p14:nvPr/>
            </p14:nvContentPartPr>
            <p14:xfrm>
              <a:off x="5755440" y="141640"/>
              <a:ext cx="829440" cy="328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4A58073-21DC-4AB9-9542-3DD1551813C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37792" y="123981"/>
                <a:ext cx="865095" cy="3643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E6B550F-385D-46E8-A2FD-C131F4B586D7}"/>
                  </a:ext>
                </a:extLst>
              </p14:cNvPr>
              <p14:cNvContentPartPr/>
              <p14:nvPr/>
            </p14:nvContentPartPr>
            <p14:xfrm>
              <a:off x="5140560" y="306520"/>
              <a:ext cx="505080" cy="312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E6B550F-385D-46E8-A2FD-C131F4B586D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22560" y="288880"/>
                <a:ext cx="54072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7A9C106-5738-43F8-96AE-DAB78CF4EB29}"/>
                  </a:ext>
                </a:extLst>
              </p14:cNvPr>
              <p14:cNvContentPartPr/>
              <p14:nvPr/>
            </p14:nvContentPartPr>
            <p14:xfrm>
              <a:off x="4155240" y="182320"/>
              <a:ext cx="627120" cy="277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7A9C106-5738-43F8-96AE-DAB78CF4EB2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37240" y="164680"/>
                <a:ext cx="66276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2098713-284A-488A-8DDF-6355FEF58EB5}"/>
                  </a:ext>
                </a:extLst>
              </p14:cNvPr>
              <p14:cNvContentPartPr/>
              <p14:nvPr/>
            </p14:nvContentPartPr>
            <p14:xfrm>
              <a:off x="6912120" y="405880"/>
              <a:ext cx="108360" cy="82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2098713-284A-488A-8DDF-6355FEF58EB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894120" y="388240"/>
                <a:ext cx="1440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AC65B2D-8CFC-44E0-96E6-4B787E2D8BD6}"/>
                  </a:ext>
                </a:extLst>
              </p14:cNvPr>
              <p14:cNvContentPartPr/>
              <p14:nvPr/>
            </p14:nvContentPartPr>
            <p14:xfrm>
              <a:off x="7223160" y="182320"/>
              <a:ext cx="588960" cy="265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AC65B2D-8CFC-44E0-96E6-4B787E2D8B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05509" y="164680"/>
                <a:ext cx="624622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BAACEA3-B344-4F9B-9404-632A8EB12F20}"/>
                  </a:ext>
                </a:extLst>
              </p14:cNvPr>
              <p14:cNvContentPartPr/>
              <p14:nvPr/>
            </p14:nvContentPartPr>
            <p14:xfrm>
              <a:off x="4409040" y="700360"/>
              <a:ext cx="360" cy="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BAACEA3-B344-4F9B-9404-632A8EB12F2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391040" y="682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AE41CD4-8DB8-43F1-A5BA-3F614CBC0586}"/>
                  </a:ext>
                </a:extLst>
              </p14:cNvPr>
              <p14:cNvContentPartPr/>
              <p14:nvPr/>
            </p14:nvContentPartPr>
            <p14:xfrm>
              <a:off x="5396880" y="578320"/>
              <a:ext cx="1632600" cy="557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AE41CD4-8DB8-43F1-A5BA-3F614CBC058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78884" y="560320"/>
                <a:ext cx="1668232" cy="59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317688A-F849-4ADD-AC2D-B0EBF504CB1E}"/>
                  </a:ext>
                </a:extLst>
              </p14:cNvPr>
              <p14:cNvContentPartPr/>
              <p14:nvPr/>
            </p14:nvContentPartPr>
            <p14:xfrm>
              <a:off x="4876320" y="680560"/>
              <a:ext cx="345240" cy="214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317688A-F849-4ADD-AC2D-B0EBF504CB1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858339" y="662560"/>
                <a:ext cx="380843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022D77-6BA1-49E9-A526-0C14A8813164}"/>
                  </a:ext>
                </a:extLst>
              </p14:cNvPr>
              <p14:cNvContentPartPr/>
              <p14:nvPr/>
            </p14:nvContentPartPr>
            <p14:xfrm>
              <a:off x="4462320" y="778840"/>
              <a:ext cx="221400" cy="142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022D77-6BA1-49E9-A526-0C14A881316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44349" y="761200"/>
                <a:ext cx="256982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F11B021-B71F-40A0-B2C0-95685F875890}"/>
                  </a:ext>
                </a:extLst>
              </p14:cNvPr>
              <p14:cNvContentPartPr/>
              <p14:nvPr/>
            </p14:nvContentPartPr>
            <p14:xfrm>
              <a:off x="7304160" y="716920"/>
              <a:ext cx="255240" cy="97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F11B021-B71F-40A0-B2C0-95685F8758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86160" y="698920"/>
                <a:ext cx="29088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8D01FDA-545E-4E1C-8A4E-E4F5C01BFAC4}"/>
                  </a:ext>
                </a:extLst>
              </p14:cNvPr>
              <p14:cNvContentPartPr/>
              <p14:nvPr/>
            </p14:nvContentPartPr>
            <p14:xfrm>
              <a:off x="7832280" y="619360"/>
              <a:ext cx="983520" cy="516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8D01FDA-545E-4E1C-8A4E-E4F5C01BFAC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14280" y="601720"/>
                <a:ext cx="1019160" cy="55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7B7046A-3EF4-4AD2-B006-1BFA3B1AD2A3}"/>
                  </a:ext>
                </a:extLst>
              </p14:cNvPr>
              <p14:cNvContentPartPr/>
              <p14:nvPr/>
            </p14:nvContentPartPr>
            <p14:xfrm>
              <a:off x="314400" y="718720"/>
              <a:ext cx="1530720" cy="1005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7B7046A-3EF4-4AD2-B006-1BFA3B1AD2A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96400" y="700720"/>
                <a:ext cx="1566360" cy="10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356BAD4-ADDE-4C8B-A943-C072B36A0383}"/>
                  </a:ext>
                </a:extLst>
              </p14:cNvPr>
              <p14:cNvContentPartPr/>
              <p14:nvPr/>
            </p14:nvContentPartPr>
            <p14:xfrm>
              <a:off x="2102520" y="700360"/>
              <a:ext cx="2003400" cy="1007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356BAD4-ADDE-4C8B-A943-C072B36A038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084880" y="682714"/>
                <a:ext cx="2039040" cy="10432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F79D81D-3968-4B95-A923-5AE2DD6FB843}"/>
                  </a:ext>
                </a:extLst>
              </p14:cNvPr>
              <p14:cNvContentPartPr/>
              <p14:nvPr/>
            </p14:nvContentPartPr>
            <p14:xfrm>
              <a:off x="3688680" y="1147840"/>
              <a:ext cx="221040" cy="4809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F79D81D-3968-4B95-A923-5AE2DD6FB84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670680" y="1130200"/>
                <a:ext cx="256680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611DBFC-9AD2-42E7-B6D4-1DDF745512F8}"/>
                  </a:ext>
                </a:extLst>
              </p14:cNvPr>
              <p14:cNvContentPartPr/>
              <p14:nvPr/>
            </p14:nvContentPartPr>
            <p14:xfrm>
              <a:off x="5308320" y="1053520"/>
              <a:ext cx="1385280" cy="3387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611DBFC-9AD2-42E7-B6D4-1DDF745512F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90320" y="1035880"/>
                <a:ext cx="142092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8809FD9-6E33-4199-86C6-13192E3B5BBC}"/>
                  </a:ext>
                </a:extLst>
              </p14:cNvPr>
              <p14:cNvContentPartPr/>
              <p14:nvPr/>
            </p14:nvContentPartPr>
            <p14:xfrm>
              <a:off x="4226880" y="1088440"/>
              <a:ext cx="822960" cy="575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8809FD9-6E33-4199-86C6-13192E3B5BB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09248" y="1070800"/>
                <a:ext cx="858584" cy="61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A32B231-8A9D-482B-8B19-4E192F057AE2}"/>
                  </a:ext>
                </a:extLst>
              </p14:cNvPr>
              <p14:cNvContentPartPr/>
              <p14:nvPr/>
            </p14:nvContentPartPr>
            <p14:xfrm>
              <a:off x="7058280" y="1279960"/>
              <a:ext cx="23400" cy="7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A32B231-8A9D-482B-8B19-4E192F057AE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040640" y="1262320"/>
                <a:ext cx="5904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4DD5A9B-5A4A-4195-84E8-3BF92DFDAF28}"/>
                  </a:ext>
                </a:extLst>
              </p14:cNvPr>
              <p14:cNvContentPartPr/>
              <p14:nvPr/>
            </p14:nvContentPartPr>
            <p14:xfrm>
              <a:off x="7093200" y="1117240"/>
              <a:ext cx="9000" cy="29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4DD5A9B-5A4A-4195-84E8-3BF92DFDAF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75200" y="1099240"/>
                <a:ext cx="4464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7C5147-BCDA-48FA-B025-5580DCBC682D}"/>
                  </a:ext>
                </a:extLst>
              </p14:cNvPr>
              <p14:cNvContentPartPr/>
              <p14:nvPr/>
            </p14:nvContentPartPr>
            <p14:xfrm>
              <a:off x="7213440" y="1045960"/>
              <a:ext cx="662760" cy="285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7C5147-BCDA-48FA-B025-5580DCBC6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95440" y="1028298"/>
                <a:ext cx="698400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1F7BF8A-5F76-48F5-BAC9-1C344A057E0D}"/>
                  </a:ext>
                </a:extLst>
              </p14:cNvPr>
              <p14:cNvContentPartPr/>
              <p14:nvPr/>
            </p14:nvContentPartPr>
            <p14:xfrm>
              <a:off x="1472880" y="1847680"/>
              <a:ext cx="896040" cy="55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1F7BF8A-5F76-48F5-BAC9-1C344A057E0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455240" y="1829680"/>
                <a:ext cx="931680" cy="59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F7DBA30-30AC-427F-B8CB-4AB8ABC15487}"/>
                  </a:ext>
                </a:extLst>
              </p14:cNvPr>
              <p14:cNvContentPartPr/>
              <p14:nvPr/>
            </p14:nvContentPartPr>
            <p14:xfrm>
              <a:off x="334920" y="1848760"/>
              <a:ext cx="777600" cy="402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F7DBA30-30AC-427F-B8CB-4AB8ABC1548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17272" y="1830760"/>
                <a:ext cx="813257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3A07628-B6AC-426E-9E25-00DC7C5EA5AF}"/>
                  </a:ext>
                </a:extLst>
              </p14:cNvPr>
              <p14:cNvContentPartPr/>
              <p14:nvPr/>
            </p14:nvContentPartPr>
            <p14:xfrm>
              <a:off x="2579520" y="2641120"/>
              <a:ext cx="255240" cy="361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3A07628-B6AC-426E-9E25-00DC7C5EA5A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61520" y="2623480"/>
                <a:ext cx="290880" cy="39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1B6F9BE-C592-4A4E-8184-E96A5122279F}"/>
                  </a:ext>
                </a:extLst>
              </p14:cNvPr>
              <p14:cNvContentPartPr/>
              <p14:nvPr/>
            </p14:nvContentPartPr>
            <p14:xfrm>
              <a:off x="2986680" y="2722480"/>
              <a:ext cx="154080" cy="10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1B6F9BE-C592-4A4E-8184-E96A5122279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68680" y="2704480"/>
                <a:ext cx="189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99E32BE-166E-40F9-9AE6-51756CD2DB49}"/>
                  </a:ext>
                </a:extLst>
              </p14:cNvPr>
              <p14:cNvContentPartPr/>
              <p14:nvPr/>
            </p14:nvContentPartPr>
            <p14:xfrm>
              <a:off x="2986680" y="2834080"/>
              <a:ext cx="186120" cy="10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99E32BE-166E-40F9-9AE6-51756CD2DB4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968680" y="2816080"/>
                <a:ext cx="2217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75E6708-3869-4602-AFE0-0F551A006EE1}"/>
                  </a:ext>
                </a:extLst>
              </p14:cNvPr>
              <p14:cNvContentPartPr/>
              <p14:nvPr/>
            </p14:nvContentPartPr>
            <p14:xfrm>
              <a:off x="4337760" y="2406760"/>
              <a:ext cx="145440" cy="152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75E6708-3869-4602-AFE0-0F551A006EE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20120" y="2388760"/>
                <a:ext cx="18108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B9383FD-5EEC-4BFF-8AF5-F09EB605586E}"/>
                  </a:ext>
                </a:extLst>
              </p14:cNvPr>
              <p14:cNvContentPartPr/>
              <p14:nvPr/>
            </p14:nvContentPartPr>
            <p14:xfrm>
              <a:off x="4550880" y="2620960"/>
              <a:ext cx="204480" cy="297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B9383FD-5EEC-4BFF-8AF5-F09EB605586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532880" y="2602960"/>
                <a:ext cx="24012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0720C4F-D8F1-4EA6-A651-17379BD350B7}"/>
                  </a:ext>
                </a:extLst>
              </p14:cNvPr>
              <p14:cNvContentPartPr/>
              <p14:nvPr/>
            </p14:nvContentPartPr>
            <p14:xfrm>
              <a:off x="3332280" y="2630320"/>
              <a:ext cx="1052280" cy="234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0720C4F-D8F1-4EA6-A651-17379BD350B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14280" y="2612680"/>
                <a:ext cx="108792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BEA6A1D-5F72-47B9-B03A-F84584129CD8}"/>
                  </a:ext>
                </a:extLst>
              </p14:cNvPr>
              <p14:cNvContentPartPr/>
              <p14:nvPr/>
            </p14:nvContentPartPr>
            <p14:xfrm>
              <a:off x="2706960" y="2478760"/>
              <a:ext cx="15804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BEA6A1D-5F72-47B9-B03A-F84584129CD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689360" y="2461120"/>
                <a:ext cx="193599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F1C699-10F1-4819-9F7C-7BCC48A195C5}"/>
                  </a:ext>
                </a:extLst>
              </p14:cNvPr>
              <p14:cNvContentPartPr/>
              <p14:nvPr/>
            </p14:nvContentPartPr>
            <p14:xfrm>
              <a:off x="3685800" y="3463360"/>
              <a:ext cx="628920" cy="370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F1C699-10F1-4819-9F7C-7BCC48A195C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667800" y="3445360"/>
                <a:ext cx="66456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7F4B64B-9172-4FE0-B5ED-09B38A247CF7}"/>
                  </a:ext>
                </a:extLst>
              </p14:cNvPr>
              <p14:cNvContentPartPr/>
              <p14:nvPr/>
            </p14:nvContentPartPr>
            <p14:xfrm>
              <a:off x="2539560" y="4215760"/>
              <a:ext cx="439920" cy="36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7F4B64B-9172-4FE0-B5ED-09B38A247CF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521920" y="4198120"/>
                <a:ext cx="47556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1AC9D81-B272-40FB-AF09-1DA8F4379428}"/>
                  </a:ext>
                </a:extLst>
              </p14:cNvPr>
              <p14:cNvContentPartPr/>
              <p14:nvPr/>
            </p14:nvContentPartPr>
            <p14:xfrm>
              <a:off x="2569800" y="4357600"/>
              <a:ext cx="353160" cy="72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1AC9D81-B272-40FB-AF09-1DA8F437942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552160" y="4339960"/>
                <a:ext cx="38880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E10C4E3-E293-455F-B319-A7422C74EE6D}"/>
                  </a:ext>
                </a:extLst>
              </p14:cNvPr>
              <p14:cNvContentPartPr/>
              <p14:nvPr/>
            </p14:nvContentPartPr>
            <p14:xfrm>
              <a:off x="3291600" y="4329880"/>
              <a:ext cx="218520" cy="9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E10C4E3-E293-455F-B319-A7422C74EE6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73600" y="4312240"/>
                <a:ext cx="25416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1519281-0F3D-42A1-9AEA-476FF7F6BD09}"/>
                  </a:ext>
                </a:extLst>
              </p14:cNvPr>
              <p14:cNvContentPartPr/>
              <p14:nvPr/>
            </p14:nvContentPartPr>
            <p14:xfrm>
              <a:off x="3311760" y="4419160"/>
              <a:ext cx="172800" cy="1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1519281-0F3D-42A1-9AEA-476FF7F6BD0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294120" y="4401520"/>
                <a:ext cx="2084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ECAF104-841E-4EB6-8C58-A7B2D5F4936E}"/>
                  </a:ext>
                </a:extLst>
              </p14:cNvPr>
              <p14:cNvContentPartPr/>
              <p14:nvPr/>
            </p14:nvContentPartPr>
            <p14:xfrm>
              <a:off x="3748800" y="4082920"/>
              <a:ext cx="1680120" cy="420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ECAF104-841E-4EB6-8C58-A7B2D5F4936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731160" y="4064920"/>
                <a:ext cx="1715760" cy="45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A2E3F64-1E12-4793-B0E4-D96D97592D95}"/>
                  </a:ext>
                </a:extLst>
              </p14:cNvPr>
              <p14:cNvContentPartPr/>
              <p14:nvPr/>
            </p14:nvContentPartPr>
            <p14:xfrm>
              <a:off x="2711280" y="4053760"/>
              <a:ext cx="203040" cy="33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A2E3F64-1E12-4793-B0E4-D96D97592D9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693280" y="4035760"/>
                <a:ext cx="238680" cy="69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29689816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14:cNvPr>
              <p14:cNvContentPartPr/>
              <p14:nvPr/>
            </p14:nvContentPartPr>
            <p14:xfrm>
              <a:off x="416280" y="141640"/>
              <a:ext cx="3382200" cy="43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98280" y="123985"/>
                <a:ext cx="3417840" cy="47126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71767664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14:cNvPr>
              <p14:cNvContentPartPr/>
              <p14:nvPr/>
            </p14:nvContentPartPr>
            <p14:xfrm>
              <a:off x="416280" y="141640"/>
              <a:ext cx="3382200" cy="43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98280" y="123985"/>
                <a:ext cx="3417840" cy="471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9CDBC45-B851-4130-824C-4B7C0236911D}"/>
                  </a:ext>
                </a:extLst>
              </p14:cNvPr>
              <p14:cNvContentPartPr/>
              <p14:nvPr/>
            </p14:nvContentPartPr>
            <p14:xfrm>
              <a:off x="284160" y="1096360"/>
              <a:ext cx="765000" cy="21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9CDBC45-B851-4130-824C-4B7C0236911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6160" y="1078360"/>
                <a:ext cx="8006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9DBBE0-9893-4AE3-8024-E35F8AF953DD}"/>
                  </a:ext>
                </a:extLst>
              </p14:cNvPr>
              <p14:cNvContentPartPr/>
              <p14:nvPr/>
            </p14:nvContentPartPr>
            <p14:xfrm>
              <a:off x="426360" y="786040"/>
              <a:ext cx="772920" cy="247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9DBBE0-9893-4AE3-8024-E35F8AF953D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8712" y="768066"/>
                <a:ext cx="808577" cy="2829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C047B0-F9A5-4B85-929B-015E78339BFE}"/>
                  </a:ext>
                </a:extLst>
              </p14:cNvPr>
              <p14:cNvContentPartPr/>
              <p14:nvPr/>
            </p14:nvContentPartPr>
            <p14:xfrm>
              <a:off x="1697880" y="638080"/>
              <a:ext cx="1073520" cy="509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C047B0-F9A5-4B85-929B-015E78339B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79874" y="620080"/>
                <a:ext cx="1109172" cy="54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EE3DCF5-7C44-45A4-B2F1-AE5E8385947C}"/>
                  </a:ext>
                </a:extLst>
              </p14:cNvPr>
              <p14:cNvContentPartPr/>
              <p14:nvPr/>
            </p14:nvContentPartPr>
            <p14:xfrm>
              <a:off x="2872920" y="639880"/>
              <a:ext cx="495720" cy="283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EE3DCF5-7C44-45A4-B2F1-AE5E8385947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855267" y="621880"/>
                <a:ext cx="531386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6376CE6-CD87-41E7-8B01-1425BA4C16C8}"/>
                  </a:ext>
                </a:extLst>
              </p14:cNvPr>
              <p14:cNvContentPartPr/>
              <p14:nvPr/>
            </p14:nvContentPartPr>
            <p14:xfrm>
              <a:off x="3759600" y="629440"/>
              <a:ext cx="1431000" cy="496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6376CE6-CD87-41E7-8B01-1425BA4C16C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41605" y="611800"/>
                <a:ext cx="1466631" cy="531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73317118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14:cNvPr>
              <p14:cNvContentPartPr/>
              <p14:nvPr/>
            </p14:nvContentPartPr>
            <p14:xfrm>
              <a:off x="416280" y="141640"/>
              <a:ext cx="3382200" cy="43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98280" y="123985"/>
                <a:ext cx="3417840" cy="471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9CDBC45-B851-4130-824C-4B7C0236911D}"/>
                  </a:ext>
                </a:extLst>
              </p14:cNvPr>
              <p14:cNvContentPartPr/>
              <p14:nvPr/>
            </p14:nvContentPartPr>
            <p14:xfrm>
              <a:off x="284160" y="1096360"/>
              <a:ext cx="765000" cy="21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9CDBC45-B851-4130-824C-4B7C0236911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6160" y="1078360"/>
                <a:ext cx="8006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9DBBE0-9893-4AE3-8024-E35F8AF953DD}"/>
                  </a:ext>
                </a:extLst>
              </p14:cNvPr>
              <p14:cNvContentPartPr/>
              <p14:nvPr/>
            </p14:nvContentPartPr>
            <p14:xfrm>
              <a:off x="426360" y="786040"/>
              <a:ext cx="772920" cy="247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9DBBE0-9893-4AE3-8024-E35F8AF953D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8712" y="768066"/>
                <a:ext cx="808577" cy="2829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C047B0-F9A5-4B85-929B-015E78339BFE}"/>
                  </a:ext>
                </a:extLst>
              </p14:cNvPr>
              <p14:cNvContentPartPr/>
              <p14:nvPr/>
            </p14:nvContentPartPr>
            <p14:xfrm>
              <a:off x="1697880" y="638080"/>
              <a:ext cx="1073520" cy="509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C047B0-F9A5-4B85-929B-015E78339B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79874" y="620080"/>
                <a:ext cx="1109172" cy="54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EE3DCF5-7C44-45A4-B2F1-AE5E8385947C}"/>
                  </a:ext>
                </a:extLst>
              </p14:cNvPr>
              <p14:cNvContentPartPr/>
              <p14:nvPr/>
            </p14:nvContentPartPr>
            <p14:xfrm>
              <a:off x="2872920" y="639880"/>
              <a:ext cx="495720" cy="283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EE3DCF5-7C44-45A4-B2F1-AE5E8385947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855267" y="621880"/>
                <a:ext cx="531386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6376CE6-CD87-41E7-8B01-1425BA4C16C8}"/>
                  </a:ext>
                </a:extLst>
              </p14:cNvPr>
              <p14:cNvContentPartPr/>
              <p14:nvPr/>
            </p14:nvContentPartPr>
            <p14:xfrm>
              <a:off x="3759600" y="629440"/>
              <a:ext cx="1431000" cy="496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6376CE6-CD87-41E7-8B01-1425BA4C16C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41605" y="611800"/>
                <a:ext cx="1466631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C73D1BD-9C37-49FE-B774-FC98461CA2D7}"/>
                  </a:ext>
                </a:extLst>
              </p14:cNvPr>
              <p14:cNvContentPartPr/>
              <p14:nvPr/>
            </p14:nvContentPartPr>
            <p14:xfrm>
              <a:off x="6888000" y="477160"/>
              <a:ext cx="1302480" cy="1463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C73D1BD-9C37-49FE-B774-FC98461CA2D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870360" y="459164"/>
                <a:ext cx="1338120" cy="149903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9994639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14:cNvPr>
              <p14:cNvContentPartPr/>
              <p14:nvPr/>
            </p14:nvContentPartPr>
            <p14:xfrm>
              <a:off x="416280" y="141640"/>
              <a:ext cx="3382200" cy="43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98280" y="123985"/>
                <a:ext cx="3417840" cy="471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9CDBC45-B851-4130-824C-4B7C0236911D}"/>
                  </a:ext>
                </a:extLst>
              </p14:cNvPr>
              <p14:cNvContentPartPr/>
              <p14:nvPr/>
            </p14:nvContentPartPr>
            <p14:xfrm>
              <a:off x="284160" y="1096360"/>
              <a:ext cx="765000" cy="21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9CDBC45-B851-4130-824C-4B7C0236911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6160" y="1078360"/>
                <a:ext cx="8006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9DBBE0-9893-4AE3-8024-E35F8AF953DD}"/>
                  </a:ext>
                </a:extLst>
              </p14:cNvPr>
              <p14:cNvContentPartPr/>
              <p14:nvPr/>
            </p14:nvContentPartPr>
            <p14:xfrm>
              <a:off x="426360" y="786040"/>
              <a:ext cx="772920" cy="247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9DBBE0-9893-4AE3-8024-E35F8AF953D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8712" y="768066"/>
                <a:ext cx="808577" cy="2829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C047B0-F9A5-4B85-929B-015E78339BFE}"/>
                  </a:ext>
                </a:extLst>
              </p14:cNvPr>
              <p14:cNvContentPartPr/>
              <p14:nvPr/>
            </p14:nvContentPartPr>
            <p14:xfrm>
              <a:off x="1697880" y="638080"/>
              <a:ext cx="1073520" cy="509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C047B0-F9A5-4B85-929B-015E78339B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79874" y="620080"/>
                <a:ext cx="1109172" cy="54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EE3DCF5-7C44-45A4-B2F1-AE5E8385947C}"/>
                  </a:ext>
                </a:extLst>
              </p14:cNvPr>
              <p14:cNvContentPartPr/>
              <p14:nvPr/>
            </p14:nvContentPartPr>
            <p14:xfrm>
              <a:off x="2872920" y="639880"/>
              <a:ext cx="495720" cy="283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EE3DCF5-7C44-45A4-B2F1-AE5E8385947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855267" y="621880"/>
                <a:ext cx="531386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6376CE6-CD87-41E7-8B01-1425BA4C16C8}"/>
                  </a:ext>
                </a:extLst>
              </p14:cNvPr>
              <p14:cNvContentPartPr/>
              <p14:nvPr/>
            </p14:nvContentPartPr>
            <p14:xfrm>
              <a:off x="3759600" y="629440"/>
              <a:ext cx="1431000" cy="496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6376CE6-CD87-41E7-8B01-1425BA4C16C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41605" y="611800"/>
                <a:ext cx="1466631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C73D1BD-9C37-49FE-B774-FC98461CA2D7}"/>
                  </a:ext>
                </a:extLst>
              </p14:cNvPr>
              <p14:cNvContentPartPr/>
              <p14:nvPr/>
            </p14:nvContentPartPr>
            <p14:xfrm>
              <a:off x="6888000" y="477160"/>
              <a:ext cx="1302480" cy="1463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C73D1BD-9C37-49FE-B774-FC98461CA2D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870360" y="459164"/>
                <a:ext cx="1338120" cy="14990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43E82A6-191C-4538-AA3C-D9B0A248620C}"/>
                  </a:ext>
                </a:extLst>
              </p14:cNvPr>
              <p14:cNvContentPartPr/>
              <p14:nvPr/>
            </p14:nvContentPartPr>
            <p14:xfrm>
              <a:off x="7395960" y="944440"/>
              <a:ext cx="14760" cy="117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43E82A6-191C-4538-AA3C-D9B0A248620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926440"/>
                <a:ext cx="504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5A28322-FDD7-4907-B265-5EBBF0C52F4F}"/>
                  </a:ext>
                </a:extLst>
              </p14:cNvPr>
              <p14:cNvContentPartPr/>
              <p14:nvPr/>
            </p14:nvContentPartPr>
            <p14:xfrm>
              <a:off x="7395960" y="1188160"/>
              <a:ext cx="360" cy="90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5A28322-FDD7-4907-B265-5EBBF0C52F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378320" y="1170520"/>
                <a:ext cx="360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D87858F-1297-42B5-BB79-2AF124162F73}"/>
                  </a:ext>
                </a:extLst>
              </p14:cNvPr>
              <p14:cNvContentPartPr/>
              <p14:nvPr/>
            </p14:nvContentPartPr>
            <p14:xfrm>
              <a:off x="7357800" y="1493080"/>
              <a:ext cx="18360" cy="108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D87858F-1297-42B5-BB79-2AF124162F7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339800" y="1475440"/>
                <a:ext cx="5400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F9E00A0-0040-4755-A583-1D78391213E1}"/>
                  </a:ext>
                </a:extLst>
              </p14:cNvPr>
              <p14:cNvContentPartPr/>
              <p14:nvPr/>
            </p14:nvContentPartPr>
            <p14:xfrm>
              <a:off x="7354920" y="1787560"/>
              <a:ext cx="11160" cy="79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F9E00A0-0040-4755-A583-1D78391213E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37280" y="1769920"/>
                <a:ext cx="4680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97BC450-E151-42D9-89C3-5E4A1E3AD48E}"/>
                  </a:ext>
                </a:extLst>
              </p14:cNvPr>
              <p14:cNvContentPartPr/>
              <p14:nvPr/>
            </p14:nvContentPartPr>
            <p14:xfrm>
              <a:off x="7345560" y="2041720"/>
              <a:ext cx="360" cy="51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97BC450-E151-42D9-89C3-5E4A1E3AD48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327560" y="2024080"/>
                <a:ext cx="3600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03EAF10-B4D7-49FC-BE2A-E92CE9678806}"/>
                  </a:ext>
                </a:extLst>
              </p14:cNvPr>
              <p14:cNvContentPartPr/>
              <p14:nvPr/>
            </p14:nvContentPartPr>
            <p14:xfrm>
              <a:off x="7355280" y="2235040"/>
              <a:ext cx="360" cy="20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03EAF10-B4D7-49FC-BE2A-E92CE967880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337640" y="2217040"/>
                <a:ext cx="360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2FA90BE-863E-4A4D-8854-AB51063106BE}"/>
                  </a:ext>
                </a:extLst>
              </p14:cNvPr>
              <p14:cNvContentPartPr/>
              <p14:nvPr/>
            </p14:nvContentPartPr>
            <p14:xfrm>
              <a:off x="7353120" y="2427640"/>
              <a:ext cx="2520" cy="29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2FA90BE-863E-4A4D-8854-AB51063106B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335120" y="2410000"/>
                <a:ext cx="3816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0431A1-913E-4FFC-8079-18BB93A99019}"/>
                  </a:ext>
                </a:extLst>
              </p14:cNvPr>
              <p14:cNvContentPartPr/>
              <p14:nvPr/>
            </p14:nvContentPartPr>
            <p14:xfrm>
              <a:off x="7355280" y="2610880"/>
              <a:ext cx="20880" cy="90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0431A1-913E-4FFC-8079-18BB93A9901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37280" y="2593240"/>
                <a:ext cx="56520" cy="125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21055159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14:cNvPr>
              <p14:cNvContentPartPr/>
              <p14:nvPr/>
            </p14:nvContentPartPr>
            <p14:xfrm>
              <a:off x="416280" y="141640"/>
              <a:ext cx="3382200" cy="43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98280" y="123985"/>
                <a:ext cx="3417840" cy="471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9CDBC45-B851-4130-824C-4B7C0236911D}"/>
                  </a:ext>
                </a:extLst>
              </p14:cNvPr>
              <p14:cNvContentPartPr/>
              <p14:nvPr/>
            </p14:nvContentPartPr>
            <p14:xfrm>
              <a:off x="284160" y="1096360"/>
              <a:ext cx="765000" cy="21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9CDBC45-B851-4130-824C-4B7C0236911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6160" y="1078360"/>
                <a:ext cx="8006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9DBBE0-9893-4AE3-8024-E35F8AF953DD}"/>
                  </a:ext>
                </a:extLst>
              </p14:cNvPr>
              <p14:cNvContentPartPr/>
              <p14:nvPr/>
            </p14:nvContentPartPr>
            <p14:xfrm>
              <a:off x="426360" y="786040"/>
              <a:ext cx="772920" cy="247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9DBBE0-9893-4AE3-8024-E35F8AF953D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8712" y="768066"/>
                <a:ext cx="808577" cy="2829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C047B0-F9A5-4B85-929B-015E78339BFE}"/>
                  </a:ext>
                </a:extLst>
              </p14:cNvPr>
              <p14:cNvContentPartPr/>
              <p14:nvPr/>
            </p14:nvContentPartPr>
            <p14:xfrm>
              <a:off x="1697880" y="638080"/>
              <a:ext cx="1073520" cy="509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C047B0-F9A5-4B85-929B-015E78339B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79874" y="620080"/>
                <a:ext cx="1109172" cy="54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EE3DCF5-7C44-45A4-B2F1-AE5E8385947C}"/>
                  </a:ext>
                </a:extLst>
              </p14:cNvPr>
              <p14:cNvContentPartPr/>
              <p14:nvPr/>
            </p14:nvContentPartPr>
            <p14:xfrm>
              <a:off x="2872920" y="639880"/>
              <a:ext cx="495720" cy="283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EE3DCF5-7C44-45A4-B2F1-AE5E8385947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855267" y="621880"/>
                <a:ext cx="531386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6376CE6-CD87-41E7-8B01-1425BA4C16C8}"/>
                  </a:ext>
                </a:extLst>
              </p14:cNvPr>
              <p14:cNvContentPartPr/>
              <p14:nvPr/>
            </p14:nvContentPartPr>
            <p14:xfrm>
              <a:off x="3759600" y="629440"/>
              <a:ext cx="1431000" cy="496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6376CE6-CD87-41E7-8B01-1425BA4C16C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41605" y="611800"/>
                <a:ext cx="1466631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C73D1BD-9C37-49FE-B774-FC98461CA2D7}"/>
                  </a:ext>
                </a:extLst>
              </p14:cNvPr>
              <p14:cNvContentPartPr/>
              <p14:nvPr/>
            </p14:nvContentPartPr>
            <p14:xfrm>
              <a:off x="6888000" y="477160"/>
              <a:ext cx="1302480" cy="1463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C73D1BD-9C37-49FE-B774-FC98461CA2D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870360" y="459164"/>
                <a:ext cx="1338120" cy="14990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43E82A6-191C-4538-AA3C-D9B0A248620C}"/>
                  </a:ext>
                </a:extLst>
              </p14:cNvPr>
              <p14:cNvContentPartPr/>
              <p14:nvPr/>
            </p14:nvContentPartPr>
            <p14:xfrm>
              <a:off x="7395960" y="944440"/>
              <a:ext cx="14760" cy="117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43E82A6-191C-4538-AA3C-D9B0A248620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926440"/>
                <a:ext cx="504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5A28322-FDD7-4907-B265-5EBBF0C52F4F}"/>
                  </a:ext>
                </a:extLst>
              </p14:cNvPr>
              <p14:cNvContentPartPr/>
              <p14:nvPr/>
            </p14:nvContentPartPr>
            <p14:xfrm>
              <a:off x="7395960" y="1188160"/>
              <a:ext cx="360" cy="90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5A28322-FDD7-4907-B265-5EBBF0C52F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378320" y="1170520"/>
                <a:ext cx="360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D87858F-1297-42B5-BB79-2AF124162F73}"/>
                  </a:ext>
                </a:extLst>
              </p14:cNvPr>
              <p14:cNvContentPartPr/>
              <p14:nvPr/>
            </p14:nvContentPartPr>
            <p14:xfrm>
              <a:off x="7357800" y="1493080"/>
              <a:ext cx="18360" cy="108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D87858F-1297-42B5-BB79-2AF124162F7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339800" y="1475440"/>
                <a:ext cx="5400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F9E00A0-0040-4755-A583-1D78391213E1}"/>
                  </a:ext>
                </a:extLst>
              </p14:cNvPr>
              <p14:cNvContentPartPr/>
              <p14:nvPr/>
            </p14:nvContentPartPr>
            <p14:xfrm>
              <a:off x="7354920" y="1787560"/>
              <a:ext cx="11160" cy="79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F9E00A0-0040-4755-A583-1D78391213E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37280" y="1769920"/>
                <a:ext cx="4680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97BC450-E151-42D9-89C3-5E4A1E3AD48E}"/>
                  </a:ext>
                </a:extLst>
              </p14:cNvPr>
              <p14:cNvContentPartPr/>
              <p14:nvPr/>
            </p14:nvContentPartPr>
            <p14:xfrm>
              <a:off x="7345560" y="2041720"/>
              <a:ext cx="360" cy="51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97BC450-E151-42D9-89C3-5E4A1E3AD48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327560" y="2024080"/>
                <a:ext cx="3600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03EAF10-B4D7-49FC-BE2A-E92CE9678806}"/>
                  </a:ext>
                </a:extLst>
              </p14:cNvPr>
              <p14:cNvContentPartPr/>
              <p14:nvPr/>
            </p14:nvContentPartPr>
            <p14:xfrm>
              <a:off x="7355280" y="2235040"/>
              <a:ext cx="360" cy="20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03EAF10-B4D7-49FC-BE2A-E92CE967880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337640" y="2217040"/>
                <a:ext cx="360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2FA90BE-863E-4A4D-8854-AB51063106BE}"/>
                  </a:ext>
                </a:extLst>
              </p14:cNvPr>
              <p14:cNvContentPartPr/>
              <p14:nvPr/>
            </p14:nvContentPartPr>
            <p14:xfrm>
              <a:off x="7353120" y="2427640"/>
              <a:ext cx="2520" cy="29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2FA90BE-863E-4A4D-8854-AB51063106B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335120" y="2410000"/>
                <a:ext cx="3816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0431A1-913E-4FFC-8079-18BB93A99019}"/>
                  </a:ext>
                </a:extLst>
              </p14:cNvPr>
              <p14:cNvContentPartPr/>
              <p14:nvPr/>
            </p14:nvContentPartPr>
            <p14:xfrm>
              <a:off x="7355280" y="2610880"/>
              <a:ext cx="20880" cy="90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0431A1-913E-4FFC-8079-18BB93A9901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37280" y="2593240"/>
                <a:ext cx="5652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A3441EA-E805-4D29-89EA-B3534445DAFB}"/>
                  </a:ext>
                </a:extLst>
              </p14:cNvPr>
              <p14:cNvContentPartPr/>
              <p14:nvPr/>
            </p14:nvContentPartPr>
            <p14:xfrm>
              <a:off x="7375800" y="1891600"/>
              <a:ext cx="6948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A3441EA-E805-4D29-89EA-B3534445DAF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57800" y="1873600"/>
                <a:ext cx="1051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D921D36-AF21-48E0-B2EF-6B57240B61E0}"/>
                  </a:ext>
                </a:extLst>
              </p14:cNvPr>
              <p14:cNvContentPartPr/>
              <p14:nvPr/>
            </p14:nvContentPartPr>
            <p14:xfrm>
              <a:off x="7538520" y="1660480"/>
              <a:ext cx="350640" cy="217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D921D36-AF21-48E0-B2EF-6B57240B61E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20880" y="1642840"/>
                <a:ext cx="386280" cy="253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52778696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14:cNvPr>
              <p14:cNvContentPartPr/>
              <p14:nvPr/>
            </p14:nvContentPartPr>
            <p14:xfrm>
              <a:off x="416280" y="141640"/>
              <a:ext cx="3382200" cy="43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98280" y="123985"/>
                <a:ext cx="3417840" cy="471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9CDBC45-B851-4130-824C-4B7C0236911D}"/>
                  </a:ext>
                </a:extLst>
              </p14:cNvPr>
              <p14:cNvContentPartPr/>
              <p14:nvPr/>
            </p14:nvContentPartPr>
            <p14:xfrm>
              <a:off x="284160" y="1096360"/>
              <a:ext cx="765000" cy="21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9CDBC45-B851-4130-824C-4B7C0236911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6160" y="1078360"/>
                <a:ext cx="8006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9DBBE0-9893-4AE3-8024-E35F8AF953DD}"/>
                  </a:ext>
                </a:extLst>
              </p14:cNvPr>
              <p14:cNvContentPartPr/>
              <p14:nvPr/>
            </p14:nvContentPartPr>
            <p14:xfrm>
              <a:off x="426360" y="786040"/>
              <a:ext cx="772920" cy="247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9DBBE0-9893-4AE3-8024-E35F8AF953D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8712" y="768066"/>
                <a:ext cx="808577" cy="2829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C047B0-F9A5-4B85-929B-015E78339BFE}"/>
                  </a:ext>
                </a:extLst>
              </p14:cNvPr>
              <p14:cNvContentPartPr/>
              <p14:nvPr/>
            </p14:nvContentPartPr>
            <p14:xfrm>
              <a:off x="1697880" y="638080"/>
              <a:ext cx="1073520" cy="509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C047B0-F9A5-4B85-929B-015E78339B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79874" y="620080"/>
                <a:ext cx="1109172" cy="54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EE3DCF5-7C44-45A4-B2F1-AE5E8385947C}"/>
                  </a:ext>
                </a:extLst>
              </p14:cNvPr>
              <p14:cNvContentPartPr/>
              <p14:nvPr/>
            </p14:nvContentPartPr>
            <p14:xfrm>
              <a:off x="2872920" y="639880"/>
              <a:ext cx="495720" cy="283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EE3DCF5-7C44-45A4-B2F1-AE5E8385947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855267" y="621880"/>
                <a:ext cx="531386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6376CE6-CD87-41E7-8B01-1425BA4C16C8}"/>
                  </a:ext>
                </a:extLst>
              </p14:cNvPr>
              <p14:cNvContentPartPr/>
              <p14:nvPr/>
            </p14:nvContentPartPr>
            <p14:xfrm>
              <a:off x="3759600" y="629440"/>
              <a:ext cx="1431000" cy="496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6376CE6-CD87-41E7-8B01-1425BA4C16C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41605" y="611800"/>
                <a:ext cx="1466631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C73D1BD-9C37-49FE-B774-FC98461CA2D7}"/>
                  </a:ext>
                </a:extLst>
              </p14:cNvPr>
              <p14:cNvContentPartPr/>
              <p14:nvPr/>
            </p14:nvContentPartPr>
            <p14:xfrm>
              <a:off x="6888000" y="477160"/>
              <a:ext cx="1302480" cy="1463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C73D1BD-9C37-49FE-B774-FC98461CA2D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870360" y="459164"/>
                <a:ext cx="1338120" cy="14990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43E82A6-191C-4538-AA3C-D9B0A248620C}"/>
                  </a:ext>
                </a:extLst>
              </p14:cNvPr>
              <p14:cNvContentPartPr/>
              <p14:nvPr/>
            </p14:nvContentPartPr>
            <p14:xfrm>
              <a:off x="7395960" y="944440"/>
              <a:ext cx="14760" cy="117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43E82A6-191C-4538-AA3C-D9B0A248620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926440"/>
                <a:ext cx="504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5A28322-FDD7-4907-B265-5EBBF0C52F4F}"/>
                  </a:ext>
                </a:extLst>
              </p14:cNvPr>
              <p14:cNvContentPartPr/>
              <p14:nvPr/>
            </p14:nvContentPartPr>
            <p14:xfrm>
              <a:off x="7395960" y="1188160"/>
              <a:ext cx="360" cy="90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5A28322-FDD7-4907-B265-5EBBF0C52F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378320" y="1170520"/>
                <a:ext cx="360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D87858F-1297-42B5-BB79-2AF124162F73}"/>
                  </a:ext>
                </a:extLst>
              </p14:cNvPr>
              <p14:cNvContentPartPr/>
              <p14:nvPr/>
            </p14:nvContentPartPr>
            <p14:xfrm>
              <a:off x="7357800" y="1493080"/>
              <a:ext cx="18360" cy="108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D87858F-1297-42B5-BB79-2AF124162F7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339800" y="1475440"/>
                <a:ext cx="5400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F9E00A0-0040-4755-A583-1D78391213E1}"/>
                  </a:ext>
                </a:extLst>
              </p14:cNvPr>
              <p14:cNvContentPartPr/>
              <p14:nvPr/>
            </p14:nvContentPartPr>
            <p14:xfrm>
              <a:off x="7354920" y="1787560"/>
              <a:ext cx="11160" cy="79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F9E00A0-0040-4755-A583-1D78391213E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37280" y="1769920"/>
                <a:ext cx="4680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97BC450-E151-42D9-89C3-5E4A1E3AD48E}"/>
                  </a:ext>
                </a:extLst>
              </p14:cNvPr>
              <p14:cNvContentPartPr/>
              <p14:nvPr/>
            </p14:nvContentPartPr>
            <p14:xfrm>
              <a:off x="7345560" y="2041720"/>
              <a:ext cx="360" cy="51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97BC450-E151-42D9-89C3-5E4A1E3AD48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327560" y="2024080"/>
                <a:ext cx="3600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03EAF10-B4D7-49FC-BE2A-E92CE9678806}"/>
                  </a:ext>
                </a:extLst>
              </p14:cNvPr>
              <p14:cNvContentPartPr/>
              <p14:nvPr/>
            </p14:nvContentPartPr>
            <p14:xfrm>
              <a:off x="7355280" y="2235040"/>
              <a:ext cx="360" cy="20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03EAF10-B4D7-49FC-BE2A-E92CE967880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337640" y="2217040"/>
                <a:ext cx="360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2FA90BE-863E-4A4D-8854-AB51063106BE}"/>
                  </a:ext>
                </a:extLst>
              </p14:cNvPr>
              <p14:cNvContentPartPr/>
              <p14:nvPr/>
            </p14:nvContentPartPr>
            <p14:xfrm>
              <a:off x="7353120" y="2427640"/>
              <a:ext cx="2520" cy="29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2FA90BE-863E-4A4D-8854-AB51063106B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335120" y="2410000"/>
                <a:ext cx="3816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0431A1-913E-4FFC-8079-18BB93A99019}"/>
                  </a:ext>
                </a:extLst>
              </p14:cNvPr>
              <p14:cNvContentPartPr/>
              <p14:nvPr/>
            </p14:nvContentPartPr>
            <p14:xfrm>
              <a:off x="7355280" y="2610880"/>
              <a:ext cx="20880" cy="90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0431A1-913E-4FFC-8079-18BB93A9901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37280" y="2593240"/>
                <a:ext cx="5652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A3441EA-E805-4D29-89EA-B3534445DAFB}"/>
                  </a:ext>
                </a:extLst>
              </p14:cNvPr>
              <p14:cNvContentPartPr/>
              <p14:nvPr/>
            </p14:nvContentPartPr>
            <p14:xfrm>
              <a:off x="7375800" y="1891600"/>
              <a:ext cx="6948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A3441EA-E805-4D29-89EA-B3534445DAF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57800" y="1873600"/>
                <a:ext cx="1051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D921D36-AF21-48E0-B2EF-6B57240B61E0}"/>
                  </a:ext>
                </a:extLst>
              </p14:cNvPr>
              <p14:cNvContentPartPr/>
              <p14:nvPr/>
            </p14:nvContentPartPr>
            <p14:xfrm>
              <a:off x="7538520" y="1660480"/>
              <a:ext cx="350640" cy="217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D921D36-AF21-48E0-B2EF-6B57240B61E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20880" y="1642840"/>
                <a:ext cx="38628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8A88982-A337-44E5-A03F-39A84D96D362}"/>
                  </a:ext>
                </a:extLst>
              </p14:cNvPr>
              <p14:cNvContentPartPr/>
              <p14:nvPr/>
            </p14:nvContentPartPr>
            <p14:xfrm>
              <a:off x="547680" y="1381480"/>
              <a:ext cx="21240" cy="182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8A88982-A337-44E5-A03F-39A84D96D3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0040" y="1363480"/>
                <a:ext cx="5688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C53C079-104D-454E-A7B9-97C8D879E110}"/>
                  </a:ext>
                </a:extLst>
              </p14:cNvPr>
              <p14:cNvContentPartPr/>
              <p14:nvPr/>
            </p14:nvContentPartPr>
            <p14:xfrm>
              <a:off x="355080" y="1355200"/>
              <a:ext cx="365040" cy="36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C53C079-104D-454E-A7B9-97C8D879E11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37080" y="1337560"/>
                <a:ext cx="40068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920496-7982-4171-A5AA-AB856DC35C5F}"/>
                  </a:ext>
                </a:extLst>
              </p14:cNvPr>
              <p14:cNvContentPartPr/>
              <p14:nvPr/>
            </p14:nvContentPartPr>
            <p14:xfrm>
              <a:off x="365520" y="1519000"/>
              <a:ext cx="393480" cy="35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920496-7982-4171-A5AA-AB856DC35C5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7520" y="1501360"/>
                <a:ext cx="42912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E7E038D-9928-498D-BA06-B8A684053C60}"/>
                  </a:ext>
                </a:extLst>
              </p14:cNvPr>
              <p14:cNvContentPartPr/>
              <p14:nvPr/>
            </p14:nvContentPartPr>
            <p14:xfrm>
              <a:off x="789960" y="1433320"/>
              <a:ext cx="204480" cy="109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E7E038D-9928-498D-BA06-B8A684053C6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1960" y="1415320"/>
                <a:ext cx="2401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722C669-7EEB-4EDD-B271-67DAE11D1615}"/>
                  </a:ext>
                </a:extLst>
              </p14:cNvPr>
              <p14:cNvContentPartPr/>
              <p14:nvPr/>
            </p14:nvContentPartPr>
            <p14:xfrm>
              <a:off x="291000" y="1749040"/>
              <a:ext cx="717480" cy="46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722C669-7EEB-4EDD-B271-67DAE11D161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73360" y="1731040"/>
                <a:ext cx="75312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51C49B1-A9EA-43EA-8F66-C4912380169A}"/>
                  </a:ext>
                </a:extLst>
              </p14:cNvPr>
              <p14:cNvContentPartPr/>
              <p14:nvPr/>
            </p14:nvContentPartPr>
            <p14:xfrm>
              <a:off x="1290000" y="1201120"/>
              <a:ext cx="5128920" cy="1022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51C49B1-A9EA-43EA-8F66-C4912380169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272359" y="1183480"/>
                <a:ext cx="5164563" cy="10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626D65E-DE97-4D16-B1F3-75F56DFE322C}"/>
                  </a:ext>
                </a:extLst>
              </p14:cNvPr>
              <p14:cNvContentPartPr/>
              <p14:nvPr/>
            </p14:nvContentPartPr>
            <p14:xfrm>
              <a:off x="413760" y="2305960"/>
              <a:ext cx="582480" cy="348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626D65E-DE97-4D16-B1F3-75F56DFE322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96120" y="2288320"/>
                <a:ext cx="618120" cy="384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23122445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14:cNvPr>
              <p14:cNvContentPartPr/>
              <p14:nvPr/>
            </p14:nvContentPartPr>
            <p14:xfrm>
              <a:off x="416280" y="141640"/>
              <a:ext cx="3382200" cy="43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98280" y="123985"/>
                <a:ext cx="3417840" cy="471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9CDBC45-B851-4130-824C-4B7C0236911D}"/>
                  </a:ext>
                </a:extLst>
              </p14:cNvPr>
              <p14:cNvContentPartPr/>
              <p14:nvPr/>
            </p14:nvContentPartPr>
            <p14:xfrm>
              <a:off x="284160" y="1096360"/>
              <a:ext cx="765000" cy="21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9CDBC45-B851-4130-824C-4B7C0236911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6160" y="1078360"/>
                <a:ext cx="8006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9DBBE0-9893-4AE3-8024-E35F8AF953DD}"/>
                  </a:ext>
                </a:extLst>
              </p14:cNvPr>
              <p14:cNvContentPartPr/>
              <p14:nvPr/>
            </p14:nvContentPartPr>
            <p14:xfrm>
              <a:off x="426360" y="786040"/>
              <a:ext cx="772920" cy="247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9DBBE0-9893-4AE3-8024-E35F8AF953D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8712" y="768066"/>
                <a:ext cx="808577" cy="2829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C047B0-F9A5-4B85-929B-015E78339BFE}"/>
                  </a:ext>
                </a:extLst>
              </p14:cNvPr>
              <p14:cNvContentPartPr/>
              <p14:nvPr/>
            </p14:nvContentPartPr>
            <p14:xfrm>
              <a:off x="1697880" y="638080"/>
              <a:ext cx="1073520" cy="509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C047B0-F9A5-4B85-929B-015E78339B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79874" y="620080"/>
                <a:ext cx="1109172" cy="54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EE3DCF5-7C44-45A4-B2F1-AE5E8385947C}"/>
                  </a:ext>
                </a:extLst>
              </p14:cNvPr>
              <p14:cNvContentPartPr/>
              <p14:nvPr/>
            </p14:nvContentPartPr>
            <p14:xfrm>
              <a:off x="2872920" y="639880"/>
              <a:ext cx="495720" cy="283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EE3DCF5-7C44-45A4-B2F1-AE5E8385947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855267" y="621880"/>
                <a:ext cx="531386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6376CE6-CD87-41E7-8B01-1425BA4C16C8}"/>
                  </a:ext>
                </a:extLst>
              </p14:cNvPr>
              <p14:cNvContentPartPr/>
              <p14:nvPr/>
            </p14:nvContentPartPr>
            <p14:xfrm>
              <a:off x="3759600" y="629440"/>
              <a:ext cx="1431000" cy="496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6376CE6-CD87-41E7-8B01-1425BA4C16C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41605" y="611800"/>
                <a:ext cx="1466631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C73D1BD-9C37-49FE-B774-FC98461CA2D7}"/>
                  </a:ext>
                </a:extLst>
              </p14:cNvPr>
              <p14:cNvContentPartPr/>
              <p14:nvPr/>
            </p14:nvContentPartPr>
            <p14:xfrm>
              <a:off x="6888000" y="477160"/>
              <a:ext cx="1302480" cy="1463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C73D1BD-9C37-49FE-B774-FC98461CA2D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870360" y="459164"/>
                <a:ext cx="1338120" cy="14990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43E82A6-191C-4538-AA3C-D9B0A248620C}"/>
                  </a:ext>
                </a:extLst>
              </p14:cNvPr>
              <p14:cNvContentPartPr/>
              <p14:nvPr/>
            </p14:nvContentPartPr>
            <p14:xfrm>
              <a:off x="7395960" y="944440"/>
              <a:ext cx="14760" cy="117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43E82A6-191C-4538-AA3C-D9B0A248620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926440"/>
                <a:ext cx="504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5A28322-FDD7-4907-B265-5EBBF0C52F4F}"/>
                  </a:ext>
                </a:extLst>
              </p14:cNvPr>
              <p14:cNvContentPartPr/>
              <p14:nvPr/>
            </p14:nvContentPartPr>
            <p14:xfrm>
              <a:off x="7395960" y="1188160"/>
              <a:ext cx="360" cy="90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5A28322-FDD7-4907-B265-5EBBF0C52F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378320" y="1170520"/>
                <a:ext cx="360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D87858F-1297-42B5-BB79-2AF124162F73}"/>
                  </a:ext>
                </a:extLst>
              </p14:cNvPr>
              <p14:cNvContentPartPr/>
              <p14:nvPr/>
            </p14:nvContentPartPr>
            <p14:xfrm>
              <a:off x="7357800" y="1493080"/>
              <a:ext cx="18360" cy="108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D87858F-1297-42B5-BB79-2AF124162F7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339800" y="1475440"/>
                <a:ext cx="5400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F9E00A0-0040-4755-A583-1D78391213E1}"/>
                  </a:ext>
                </a:extLst>
              </p14:cNvPr>
              <p14:cNvContentPartPr/>
              <p14:nvPr/>
            </p14:nvContentPartPr>
            <p14:xfrm>
              <a:off x="7354920" y="1787560"/>
              <a:ext cx="11160" cy="79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F9E00A0-0040-4755-A583-1D78391213E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37280" y="1769920"/>
                <a:ext cx="4680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97BC450-E151-42D9-89C3-5E4A1E3AD48E}"/>
                  </a:ext>
                </a:extLst>
              </p14:cNvPr>
              <p14:cNvContentPartPr/>
              <p14:nvPr/>
            </p14:nvContentPartPr>
            <p14:xfrm>
              <a:off x="7345560" y="2041720"/>
              <a:ext cx="360" cy="51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97BC450-E151-42D9-89C3-5E4A1E3AD48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327560" y="2024080"/>
                <a:ext cx="3600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03EAF10-B4D7-49FC-BE2A-E92CE9678806}"/>
                  </a:ext>
                </a:extLst>
              </p14:cNvPr>
              <p14:cNvContentPartPr/>
              <p14:nvPr/>
            </p14:nvContentPartPr>
            <p14:xfrm>
              <a:off x="7355280" y="2235040"/>
              <a:ext cx="360" cy="20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03EAF10-B4D7-49FC-BE2A-E92CE967880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337640" y="2217040"/>
                <a:ext cx="360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2FA90BE-863E-4A4D-8854-AB51063106BE}"/>
                  </a:ext>
                </a:extLst>
              </p14:cNvPr>
              <p14:cNvContentPartPr/>
              <p14:nvPr/>
            </p14:nvContentPartPr>
            <p14:xfrm>
              <a:off x="7353120" y="2427640"/>
              <a:ext cx="2520" cy="29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2FA90BE-863E-4A4D-8854-AB51063106B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335120" y="2410000"/>
                <a:ext cx="3816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0431A1-913E-4FFC-8079-18BB93A99019}"/>
                  </a:ext>
                </a:extLst>
              </p14:cNvPr>
              <p14:cNvContentPartPr/>
              <p14:nvPr/>
            </p14:nvContentPartPr>
            <p14:xfrm>
              <a:off x="7355280" y="2610880"/>
              <a:ext cx="20880" cy="90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0431A1-913E-4FFC-8079-18BB93A9901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37280" y="2593240"/>
                <a:ext cx="5652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A3441EA-E805-4D29-89EA-B3534445DAFB}"/>
                  </a:ext>
                </a:extLst>
              </p14:cNvPr>
              <p14:cNvContentPartPr/>
              <p14:nvPr/>
            </p14:nvContentPartPr>
            <p14:xfrm>
              <a:off x="7375800" y="1891600"/>
              <a:ext cx="6948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A3441EA-E805-4D29-89EA-B3534445DAF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57800" y="1873600"/>
                <a:ext cx="1051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D921D36-AF21-48E0-B2EF-6B57240B61E0}"/>
                  </a:ext>
                </a:extLst>
              </p14:cNvPr>
              <p14:cNvContentPartPr/>
              <p14:nvPr/>
            </p14:nvContentPartPr>
            <p14:xfrm>
              <a:off x="7538520" y="1660480"/>
              <a:ext cx="350640" cy="217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D921D36-AF21-48E0-B2EF-6B57240B61E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20880" y="1642840"/>
                <a:ext cx="38628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8A88982-A337-44E5-A03F-39A84D96D362}"/>
                  </a:ext>
                </a:extLst>
              </p14:cNvPr>
              <p14:cNvContentPartPr/>
              <p14:nvPr/>
            </p14:nvContentPartPr>
            <p14:xfrm>
              <a:off x="547680" y="1381480"/>
              <a:ext cx="21240" cy="182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8A88982-A337-44E5-A03F-39A84D96D3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0040" y="1363480"/>
                <a:ext cx="5688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C53C079-104D-454E-A7B9-97C8D879E110}"/>
                  </a:ext>
                </a:extLst>
              </p14:cNvPr>
              <p14:cNvContentPartPr/>
              <p14:nvPr/>
            </p14:nvContentPartPr>
            <p14:xfrm>
              <a:off x="355080" y="1355200"/>
              <a:ext cx="365040" cy="36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C53C079-104D-454E-A7B9-97C8D879E11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37080" y="1337560"/>
                <a:ext cx="40068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920496-7982-4171-A5AA-AB856DC35C5F}"/>
                  </a:ext>
                </a:extLst>
              </p14:cNvPr>
              <p14:cNvContentPartPr/>
              <p14:nvPr/>
            </p14:nvContentPartPr>
            <p14:xfrm>
              <a:off x="365520" y="1519000"/>
              <a:ext cx="393480" cy="35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920496-7982-4171-A5AA-AB856DC35C5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7520" y="1501360"/>
                <a:ext cx="42912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E7E038D-9928-498D-BA06-B8A684053C60}"/>
                  </a:ext>
                </a:extLst>
              </p14:cNvPr>
              <p14:cNvContentPartPr/>
              <p14:nvPr/>
            </p14:nvContentPartPr>
            <p14:xfrm>
              <a:off x="789960" y="1433320"/>
              <a:ext cx="204480" cy="109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E7E038D-9928-498D-BA06-B8A684053C6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1960" y="1415320"/>
                <a:ext cx="2401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722C669-7EEB-4EDD-B271-67DAE11D1615}"/>
                  </a:ext>
                </a:extLst>
              </p14:cNvPr>
              <p14:cNvContentPartPr/>
              <p14:nvPr/>
            </p14:nvContentPartPr>
            <p14:xfrm>
              <a:off x="291000" y="1749040"/>
              <a:ext cx="717480" cy="46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722C669-7EEB-4EDD-B271-67DAE11D161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73360" y="1731040"/>
                <a:ext cx="75312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51C49B1-A9EA-43EA-8F66-C4912380169A}"/>
                  </a:ext>
                </a:extLst>
              </p14:cNvPr>
              <p14:cNvContentPartPr/>
              <p14:nvPr/>
            </p14:nvContentPartPr>
            <p14:xfrm>
              <a:off x="1290000" y="1201120"/>
              <a:ext cx="5128920" cy="1022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51C49B1-A9EA-43EA-8F66-C4912380169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272359" y="1183480"/>
                <a:ext cx="5164563" cy="10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626D65E-DE97-4D16-B1F3-75F56DFE322C}"/>
                  </a:ext>
                </a:extLst>
              </p14:cNvPr>
              <p14:cNvContentPartPr/>
              <p14:nvPr/>
            </p14:nvContentPartPr>
            <p14:xfrm>
              <a:off x="413760" y="2305960"/>
              <a:ext cx="582480" cy="348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626D65E-DE97-4D16-B1F3-75F56DFE322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96120" y="2288320"/>
                <a:ext cx="61812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71E1C93-B0F0-42BC-B9CB-EAAAE6BB24D8}"/>
                  </a:ext>
                </a:extLst>
              </p14:cNvPr>
              <p14:cNvContentPartPr/>
              <p14:nvPr/>
            </p14:nvContentPartPr>
            <p14:xfrm>
              <a:off x="1185960" y="2435920"/>
              <a:ext cx="2520" cy="5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71E1C93-B0F0-42BC-B9CB-EAAAE6BB24D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168320" y="2417920"/>
                <a:ext cx="3816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45F268B-86C7-4ABE-829E-FCC3611C4981}"/>
                  </a:ext>
                </a:extLst>
              </p14:cNvPr>
              <p14:cNvContentPartPr/>
              <p14:nvPr/>
            </p14:nvContentPartPr>
            <p14:xfrm>
              <a:off x="1167960" y="2529520"/>
              <a:ext cx="9720" cy="12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45F268B-86C7-4ABE-829E-FCC3611C498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50320" y="2511520"/>
                <a:ext cx="453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8483F5F-5079-4A7A-8885-5D945E6DD8C4}"/>
                  </a:ext>
                </a:extLst>
              </p14:cNvPr>
              <p14:cNvContentPartPr/>
              <p14:nvPr/>
            </p14:nvContentPartPr>
            <p14:xfrm>
              <a:off x="4238760" y="2548600"/>
              <a:ext cx="687600" cy="164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8483F5F-5079-4A7A-8885-5D945E6DD8C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21120" y="2530600"/>
                <a:ext cx="72324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2574782-779E-453E-8B6E-4B2CDEA36620}"/>
                  </a:ext>
                </a:extLst>
              </p14:cNvPr>
              <p14:cNvContentPartPr/>
              <p14:nvPr/>
            </p14:nvContentPartPr>
            <p14:xfrm>
              <a:off x="5160720" y="2336200"/>
              <a:ext cx="731880" cy="347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2574782-779E-453E-8B6E-4B2CDEA3662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43080" y="2318560"/>
                <a:ext cx="76752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5A1D897-D77D-482D-A23E-F143E3625623}"/>
                  </a:ext>
                </a:extLst>
              </p14:cNvPr>
              <p14:cNvContentPartPr/>
              <p14:nvPr/>
            </p14:nvContentPartPr>
            <p14:xfrm>
              <a:off x="3524880" y="2336200"/>
              <a:ext cx="425160" cy="351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5A1D897-D77D-482D-A23E-F143E362562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507225" y="2318560"/>
                <a:ext cx="46083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62575DA-99EA-4BA7-8D05-5CB6BA9F8DDA}"/>
                  </a:ext>
                </a:extLst>
              </p14:cNvPr>
              <p14:cNvContentPartPr/>
              <p14:nvPr/>
            </p14:nvContentPartPr>
            <p14:xfrm>
              <a:off x="1452360" y="2316040"/>
              <a:ext cx="1788840" cy="391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62575DA-99EA-4BA7-8D05-5CB6BA9F8DD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434720" y="2298040"/>
                <a:ext cx="182448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E844E0C-65AA-4084-8C24-49567A17A23A}"/>
                  </a:ext>
                </a:extLst>
              </p14:cNvPr>
              <p14:cNvContentPartPr/>
              <p14:nvPr/>
            </p14:nvContentPartPr>
            <p14:xfrm>
              <a:off x="3931680" y="3017680"/>
              <a:ext cx="843480" cy="208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E844E0C-65AA-4084-8C24-49567A17A23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913680" y="3000009"/>
                <a:ext cx="879120" cy="2441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447AFB4-0ECC-4DD2-9E97-1C841246AA0B}"/>
                  </a:ext>
                </a:extLst>
              </p14:cNvPr>
              <p14:cNvContentPartPr/>
              <p14:nvPr/>
            </p14:nvContentPartPr>
            <p14:xfrm>
              <a:off x="2813880" y="2925880"/>
              <a:ext cx="975600" cy="304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447AFB4-0ECC-4DD2-9E97-1C841246AA0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795880" y="2907880"/>
                <a:ext cx="101124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6677AA8-3998-4BE3-A7D5-C85DED6346DA}"/>
                  </a:ext>
                </a:extLst>
              </p14:cNvPr>
              <p14:cNvContentPartPr/>
              <p14:nvPr/>
            </p14:nvContentPartPr>
            <p14:xfrm>
              <a:off x="2173080" y="2864680"/>
              <a:ext cx="183960" cy="4464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6677AA8-3998-4BE3-A7D5-C85DED6346D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55440" y="2847040"/>
                <a:ext cx="219600" cy="4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CD73807-0E26-4FFE-90D4-FBDE4C4287EC}"/>
                  </a:ext>
                </a:extLst>
              </p14:cNvPr>
              <p14:cNvContentPartPr/>
              <p14:nvPr/>
            </p14:nvContentPartPr>
            <p14:xfrm>
              <a:off x="365160" y="2843080"/>
              <a:ext cx="1434240" cy="3762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CD73807-0E26-4FFE-90D4-FBDE4C4287E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47165" y="2825080"/>
                <a:ext cx="1469871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F83F1F3-08A6-4D7B-8499-53590A729906}"/>
                  </a:ext>
                </a:extLst>
              </p14:cNvPr>
              <p14:cNvContentPartPr/>
              <p14:nvPr/>
            </p14:nvContentPartPr>
            <p14:xfrm>
              <a:off x="5066760" y="2864680"/>
              <a:ext cx="1895400" cy="377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F83F1F3-08A6-4D7B-8499-53590A72990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048760" y="2847040"/>
                <a:ext cx="193104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7C81BDA-8F91-42F6-A8EC-B483FBA65C95}"/>
                  </a:ext>
                </a:extLst>
              </p14:cNvPr>
              <p14:cNvContentPartPr/>
              <p14:nvPr/>
            </p14:nvContentPartPr>
            <p14:xfrm>
              <a:off x="450840" y="3464080"/>
              <a:ext cx="6480" cy="270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7C81BDA-8F91-42F6-A8EC-B483FBA65C9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32840" y="3446440"/>
                <a:ext cx="421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2F0B339A-968D-421D-9731-436B51524960}"/>
                  </a:ext>
                </a:extLst>
              </p14:cNvPr>
              <p14:cNvContentPartPr/>
              <p14:nvPr/>
            </p14:nvContentPartPr>
            <p14:xfrm>
              <a:off x="2124840" y="3494320"/>
              <a:ext cx="9000" cy="129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2F0B339A-968D-421D-9731-436B5152496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107200" y="3476680"/>
                <a:ext cx="4464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EC18559E-D018-4672-A58C-45638ACB6A18}"/>
                  </a:ext>
                </a:extLst>
              </p14:cNvPr>
              <p14:cNvContentPartPr/>
              <p14:nvPr/>
            </p14:nvContentPartPr>
            <p14:xfrm>
              <a:off x="4124640" y="3370840"/>
              <a:ext cx="966240" cy="4104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EC18559E-D018-4672-A58C-45638ACB6A1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107000" y="3352840"/>
                <a:ext cx="100188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020227E-17DD-4DAE-A1E1-C0F4157ADD1E}"/>
                  </a:ext>
                </a:extLst>
              </p14:cNvPr>
              <p14:cNvContentPartPr/>
              <p14:nvPr/>
            </p14:nvContentPartPr>
            <p14:xfrm>
              <a:off x="3047520" y="3431680"/>
              <a:ext cx="700200" cy="3448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020227E-17DD-4DAE-A1E1-C0F4157ADD1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029871" y="3414040"/>
                <a:ext cx="735858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1C4835BD-A707-4A72-B702-268139BFF955}"/>
                  </a:ext>
                </a:extLst>
              </p14:cNvPr>
              <p14:cNvContentPartPr/>
              <p14:nvPr/>
            </p14:nvContentPartPr>
            <p14:xfrm>
              <a:off x="2113320" y="3606640"/>
              <a:ext cx="600840" cy="324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1C4835BD-A707-4A72-B702-268139BFF95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095320" y="3588640"/>
                <a:ext cx="63648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3E8CFAA-2D59-4B93-8A63-34EEE623331F}"/>
                  </a:ext>
                </a:extLst>
              </p14:cNvPr>
              <p14:cNvContentPartPr/>
              <p14:nvPr/>
            </p14:nvContentPartPr>
            <p14:xfrm>
              <a:off x="884640" y="3405040"/>
              <a:ext cx="1090440" cy="363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3E8CFAA-2D59-4B93-8A63-34EEE623331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66640" y="3387400"/>
                <a:ext cx="1126080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5C44313-EB6B-4A98-80F6-36C970BD7DCD}"/>
                  </a:ext>
                </a:extLst>
              </p14:cNvPr>
              <p14:cNvContentPartPr/>
              <p14:nvPr/>
            </p14:nvContentPartPr>
            <p14:xfrm>
              <a:off x="436080" y="3607360"/>
              <a:ext cx="266040" cy="1314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5C44313-EB6B-4A98-80F6-36C970BD7DC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18416" y="3589720"/>
                <a:ext cx="301728" cy="167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1803913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C306FB8-3FEE-4B69-8009-978D6457BCBB}"/>
                  </a:ext>
                </a:extLst>
              </p14:cNvPr>
              <p14:cNvContentPartPr/>
              <p14:nvPr/>
            </p14:nvContentPartPr>
            <p14:xfrm>
              <a:off x="497640" y="345040"/>
              <a:ext cx="18360" cy="26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C306FB8-3FEE-4B69-8009-978D6457BCB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79640" y="327040"/>
                <a:ext cx="540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5B0066D-9159-47AF-ACF9-3ACC07181273}"/>
                  </a:ext>
                </a:extLst>
              </p14:cNvPr>
              <p14:cNvContentPartPr/>
              <p14:nvPr/>
            </p14:nvContentPartPr>
            <p14:xfrm>
              <a:off x="304320" y="323800"/>
              <a:ext cx="303840" cy="72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5B0066D-9159-47AF-ACF9-3ACC0718127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6680" y="305800"/>
                <a:ext cx="33948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550F20D-9A6B-4CBA-8421-1C7B564D0F32}"/>
                  </a:ext>
                </a:extLst>
              </p14:cNvPr>
              <p14:cNvContentPartPr/>
              <p14:nvPr/>
            </p14:nvContentPartPr>
            <p14:xfrm>
              <a:off x="693840" y="417760"/>
              <a:ext cx="138960" cy="163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550F20D-9A6B-4CBA-8421-1C7B564D0F3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75840" y="399760"/>
                <a:ext cx="17460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2E83568-FDF6-4959-B80A-7F67AC58B474}"/>
                  </a:ext>
                </a:extLst>
              </p14:cNvPr>
              <p14:cNvContentPartPr/>
              <p14:nvPr/>
            </p14:nvContentPartPr>
            <p14:xfrm>
              <a:off x="881400" y="201040"/>
              <a:ext cx="241560" cy="347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2E83568-FDF6-4959-B80A-7F67AC58B47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63400" y="183400"/>
                <a:ext cx="2772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99C934D-2C6E-4B8F-BB25-9E8D4A79192D}"/>
                  </a:ext>
                </a:extLst>
              </p14:cNvPr>
              <p14:cNvContentPartPr/>
              <p14:nvPr/>
            </p14:nvContentPartPr>
            <p14:xfrm>
              <a:off x="1095600" y="390040"/>
              <a:ext cx="509400" cy="412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99C934D-2C6E-4B8F-BB25-9E8D4A79192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77960" y="372040"/>
                <a:ext cx="54504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903DA28-B165-4EF5-8477-20EC189AEE4F}"/>
                  </a:ext>
                </a:extLst>
              </p14:cNvPr>
              <p14:cNvContentPartPr/>
              <p14:nvPr/>
            </p14:nvContentPartPr>
            <p14:xfrm>
              <a:off x="426360" y="599920"/>
              <a:ext cx="1273680" cy="182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903DA28-B165-4EF5-8477-20EC189AEE4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08720" y="582280"/>
                <a:ext cx="130932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1AE90-91D3-4D9A-8DD7-48FE6E9D109A}"/>
                  </a:ext>
                </a:extLst>
              </p14:cNvPr>
              <p14:cNvContentPartPr/>
              <p14:nvPr/>
            </p14:nvContentPartPr>
            <p14:xfrm>
              <a:off x="2082360" y="232360"/>
              <a:ext cx="620280" cy="425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1AE90-91D3-4D9A-8DD7-48FE6E9D109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064360" y="214360"/>
                <a:ext cx="655920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5E817CE-2376-4EAB-9E9F-D0032793B10F}"/>
                  </a:ext>
                </a:extLst>
              </p14:cNvPr>
              <p14:cNvContentPartPr/>
              <p14:nvPr/>
            </p14:nvContentPartPr>
            <p14:xfrm>
              <a:off x="7500531" y="260983"/>
              <a:ext cx="926640" cy="5083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5E817CE-2376-4EAB-9E9F-D0032793B10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82891" y="242983"/>
                <a:ext cx="96228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B6B9E92-DF21-41DE-9900-AADE0CFF7CD2}"/>
                  </a:ext>
                </a:extLst>
              </p14:cNvPr>
              <p14:cNvContentPartPr/>
              <p14:nvPr/>
            </p14:nvContentPartPr>
            <p14:xfrm>
              <a:off x="365331" y="1040023"/>
              <a:ext cx="1645920" cy="5464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B6B9E92-DF21-41DE-9900-AADE0CFF7C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7691" y="1022023"/>
                <a:ext cx="168156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604C54B-E466-4164-A24B-FC9F1B002C80}"/>
                  </a:ext>
                </a:extLst>
              </p14:cNvPr>
              <p14:cNvContentPartPr/>
              <p14:nvPr/>
            </p14:nvContentPartPr>
            <p14:xfrm>
              <a:off x="2220411" y="1011583"/>
              <a:ext cx="886680" cy="3124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604C54B-E466-4164-A24B-FC9F1B002C8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202771" y="993943"/>
                <a:ext cx="92232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00EC208-477E-40D9-BEDA-714AA7A3B2FE}"/>
                  </a:ext>
                </a:extLst>
              </p14:cNvPr>
              <p14:cNvContentPartPr/>
              <p14:nvPr/>
            </p14:nvContentPartPr>
            <p14:xfrm>
              <a:off x="3837171" y="955063"/>
              <a:ext cx="260280" cy="2606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00EC208-477E-40D9-BEDA-714AA7A3B2F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819531" y="937423"/>
                <a:ext cx="29592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954723-4FD3-41A6-81B6-9502F7D8573C}"/>
                  </a:ext>
                </a:extLst>
              </p14:cNvPr>
              <p14:cNvContentPartPr/>
              <p14:nvPr/>
            </p14:nvContentPartPr>
            <p14:xfrm>
              <a:off x="3299691" y="977743"/>
              <a:ext cx="377280" cy="2944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954723-4FD3-41A6-81B6-9502F7D8573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281691" y="960081"/>
                <a:ext cx="412920" cy="330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3835C68-3001-42A1-8577-D0A248AC92AC}"/>
                  </a:ext>
                </a:extLst>
              </p14:cNvPr>
              <p14:cNvContentPartPr/>
              <p14:nvPr/>
            </p14:nvContentPartPr>
            <p14:xfrm>
              <a:off x="269571" y="1602343"/>
              <a:ext cx="3198240" cy="69696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3835C68-3001-42A1-8577-D0A248AC92A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1931" y="1584343"/>
                <a:ext cx="3233880" cy="73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60375A2-CB67-460A-B402-F24D67F91EDA}"/>
                  </a:ext>
                </a:extLst>
              </p14:cNvPr>
              <p14:cNvContentPartPr/>
              <p14:nvPr/>
            </p14:nvContentPartPr>
            <p14:xfrm>
              <a:off x="3979371" y="1715383"/>
              <a:ext cx="31320" cy="28080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60375A2-CB67-460A-B402-F24D67F91ED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61371" y="1697743"/>
                <a:ext cx="6696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B330A22-5860-497C-B3CF-FE46738A5DBE}"/>
                  </a:ext>
                </a:extLst>
              </p14:cNvPr>
              <p14:cNvContentPartPr/>
              <p14:nvPr/>
            </p14:nvContentPartPr>
            <p14:xfrm>
              <a:off x="4175931" y="1721863"/>
              <a:ext cx="143640" cy="23760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B330A22-5860-497C-B3CF-FE46738A5DB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57931" y="1704223"/>
                <a:ext cx="17928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1E888DF-8DC4-4DE5-98CE-8EB45BC6EA7D}"/>
                  </a:ext>
                </a:extLst>
              </p14:cNvPr>
              <p14:cNvContentPartPr/>
              <p14:nvPr/>
            </p14:nvContentPartPr>
            <p14:xfrm>
              <a:off x="4441971" y="1896103"/>
              <a:ext cx="8280" cy="266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1E888DF-8DC4-4DE5-98CE-8EB45BC6EA7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23971" y="1878463"/>
                <a:ext cx="4392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BE01006-60B0-4B38-8891-EB0E7DC9BF1A}"/>
                  </a:ext>
                </a:extLst>
              </p14:cNvPr>
              <p14:cNvContentPartPr/>
              <p14:nvPr/>
            </p14:nvContentPartPr>
            <p14:xfrm>
              <a:off x="4588851" y="1651303"/>
              <a:ext cx="157680" cy="33588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BE01006-60B0-4B38-8891-EB0E7DC9BF1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71171" y="1633663"/>
                <a:ext cx="193402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A1CE05B-3394-4D05-9396-150C09C44AB9}"/>
                  </a:ext>
                </a:extLst>
              </p14:cNvPr>
              <p14:cNvContentPartPr/>
              <p14:nvPr/>
            </p14:nvContentPartPr>
            <p14:xfrm>
              <a:off x="339411" y="2316223"/>
              <a:ext cx="3310200" cy="6883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A1CE05B-3394-4D05-9396-150C09C44AB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21411" y="2298223"/>
                <a:ext cx="3345840" cy="72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86D6C1D-0912-4EC1-BE8A-49210B8CE043}"/>
                  </a:ext>
                </a:extLst>
              </p14:cNvPr>
              <p14:cNvContentPartPr/>
              <p14:nvPr/>
            </p14:nvContentPartPr>
            <p14:xfrm>
              <a:off x="4198971" y="2420983"/>
              <a:ext cx="7200" cy="3232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86D6C1D-0912-4EC1-BE8A-49210B8CE04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81331" y="2402983"/>
                <a:ext cx="428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5C00D2-6F77-4B07-B20A-78856C727F42}"/>
                  </a:ext>
                </a:extLst>
              </p14:cNvPr>
              <p14:cNvContentPartPr/>
              <p14:nvPr/>
            </p14:nvContentPartPr>
            <p14:xfrm>
              <a:off x="4431171" y="2387503"/>
              <a:ext cx="199800" cy="2689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5C00D2-6F77-4B07-B20A-78856C727F4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413531" y="2369863"/>
                <a:ext cx="23544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103A2F0-2AA9-488B-83F3-4CE75C4F349C}"/>
                  </a:ext>
                </a:extLst>
              </p14:cNvPr>
              <p14:cNvContentPartPr/>
              <p14:nvPr/>
            </p14:nvContentPartPr>
            <p14:xfrm>
              <a:off x="4736451" y="2577583"/>
              <a:ext cx="27360" cy="435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103A2F0-2AA9-488B-83F3-4CE75C4F349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718811" y="2559583"/>
                <a:ext cx="6300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082AE62-0650-4390-9DC6-B2AB495B6806}"/>
                  </a:ext>
                </a:extLst>
              </p14:cNvPr>
              <p14:cNvContentPartPr/>
              <p14:nvPr/>
            </p14:nvContentPartPr>
            <p14:xfrm>
              <a:off x="4853091" y="2272303"/>
              <a:ext cx="309600" cy="34632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082AE62-0650-4390-9DC6-B2AB495B680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835451" y="2254322"/>
                <a:ext cx="345240" cy="3819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0086E45-C0B6-4B10-ABAF-6A0799A3124D}"/>
                  </a:ext>
                </a:extLst>
              </p14:cNvPr>
              <p14:cNvContentPartPr/>
              <p14:nvPr/>
            </p14:nvContentPartPr>
            <p14:xfrm>
              <a:off x="304491" y="3039103"/>
              <a:ext cx="3501720" cy="7668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0086E45-C0B6-4B10-ABAF-6A0799A3124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86491" y="3021103"/>
                <a:ext cx="353736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42DA867-47B7-458F-822E-95F8ACC571E2}"/>
                  </a:ext>
                </a:extLst>
              </p14:cNvPr>
              <p14:cNvContentPartPr/>
              <p14:nvPr/>
            </p14:nvContentPartPr>
            <p14:xfrm>
              <a:off x="5081691" y="3240343"/>
              <a:ext cx="623880" cy="26784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42DA867-47B7-458F-822E-95F8ACC571E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063691" y="3222679"/>
                <a:ext cx="659520" cy="303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0E99EE4-8D5F-4F9A-9AE5-7E883FD8DB7D}"/>
                  </a:ext>
                </a:extLst>
              </p14:cNvPr>
              <p14:cNvContentPartPr/>
              <p14:nvPr/>
            </p14:nvContentPartPr>
            <p14:xfrm>
              <a:off x="4284291" y="3086623"/>
              <a:ext cx="709920" cy="53856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0E99EE4-8D5F-4F9A-9AE5-7E883FD8DB7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266300" y="3068623"/>
                <a:ext cx="745542" cy="57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32AA121-ABD6-4A72-9276-1C2BC6B4F935}"/>
                  </a:ext>
                </a:extLst>
              </p14:cNvPr>
              <p14:cNvContentPartPr/>
              <p14:nvPr/>
            </p14:nvContentPartPr>
            <p14:xfrm>
              <a:off x="287211" y="3822823"/>
              <a:ext cx="3505320" cy="7668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32AA121-ABD6-4A72-9276-1C2BC6B4F93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9213" y="3805175"/>
                <a:ext cx="3540956" cy="8024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75B2C6E-B364-4B7B-BAAF-2F1AB452E735}"/>
                  </a:ext>
                </a:extLst>
              </p14:cNvPr>
              <p14:cNvContentPartPr/>
              <p14:nvPr/>
            </p14:nvContentPartPr>
            <p14:xfrm>
              <a:off x="4305531" y="3884023"/>
              <a:ext cx="214560" cy="37548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75B2C6E-B364-4B7B-BAAF-2F1AB452E73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87531" y="3866023"/>
                <a:ext cx="2502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DD455E2-3289-4127-83B6-7169998F96BB}"/>
                  </a:ext>
                </a:extLst>
              </p14:cNvPr>
              <p14:cNvContentPartPr/>
              <p14:nvPr/>
            </p14:nvContentPartPr>
            <p14:xfrm>
              <a:off x="4633491" y="4079143"/>
              <a:ext cx="781200" cy="1674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DD455E2-3289-4127-83B6-7169998F96B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615851" y="4061465"/>
                <a:ext cx="816840" cy="2031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2051255-0F19-4BFD-AFC6-1C1C864AC5C8}"/>
                  </a:ext>
                </a:extLst>
              </p14:cNvPr>
              <p14:cNvContentPartPr/>
              <p14:nvPr/>
            </p14:nvContentPartPr>
            <p14:xfrm>
              <a:off x="5682891" y="3831463"/>
              <a:ext cx="247680" cy="3546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2051255-0F19-4BFD-AFC6-1C1C864AC5C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64891" y="3813823"/>
                <a:ext cx="28332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7B5DB5E-BE8D-4A29-834B-025D8845BB8F}"/>
                  </a:ext>
                </a:extLst>
              </p14:cNvPr>
              <p14:cNvContentPartPr/>
              <p14:nvPr/>
            </p14:nvContentPartPr>
            <p14:xfrm>
              <a:off x="260931" y="4551823"/>
              <a:ext cx="3418920" cy="75564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7B5DB5E-BE8D-4A29-834B-025D8845BB8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43291" y="4534183"/>
                <a:ext cx="3454560" cy="79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C7685B2-ECB6-483E-B3DC-A1416DE19CA1}"/>
                  </a:ext>
                </a:extLst>
              </p14:cNvPr>
              <p14:cNvContentPartPr/>
              <p14:nvPr/>
            </p14:nvContentPartPr>
            <p14:xfrm>
              <a:off x="5379771" y="4577743"/>
              <a:ext cx="194760" cy="60588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C7685B2-ECB6-483E-B3DC-A1416DE19CA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61771" y="4559743"/>
                <a:ext cx="230400" cy="64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B3E1F25-B2FF-4BC0-8222-9816F7B5241E}"/>
                  </a:ext>
                </a:extLst>
              </p14:cNvPr>
              <p14:cNvContentPartPr/>
              <p14:nvPr/>
            </p14:nvContentPartPr>
            <p14:xfrm>
              <a:off x="4326051" y="4587103"/>
              <a:ext cx="775440" cy="58644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B3E1F25-B2FF-4BC0-8222-9816F7B5241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08403" y="4569452"/>
                <a:ext cx="811097" cy="6221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57C5EDC-38A5-410F-8636-A46CDCE4625C}"/>
                  </a:ext>
                </a:extLst>
              </p14:cNvPr>
              <p14:cNvContentPartPr/>
              <p14:nvPr/>
            </p14:nvContentPartPr>
            <p14:xfrm>
              <a:off x="5790891" y="4502143"/>
              <a:ext cx="1592640" cy="51300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57C5EDC-38A5-410F-8636-A46CDCE4625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773247" y="4484143"/>
                <a:ext cx="1628288" cy="54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5FF4F27-B06A-4241-A5CA-59CDB6C3BB00}"/>
                  </a:ext>
                </a:extLst>
              </p14:cNvPr>
              <p14:cNvContentPartPr/>
              <p14:nvPr/>
            </p14:nvContentPartPr>
            <p14:xfrm>
              <a:off x="7577211" y="5400703"/>
              <a:ext cx="554040" cy="34272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5FF4F27-B06A-4241-A5CA-59CDB6C3BB0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559211" y="5383063"/>
                <a:ext cx="58968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98742C1-7917-4FE9-9064-E0E16C721115}"/>
                  </a:ext>
                </a:extLst>
              </p14:cNvPr>
              <p14:cNvContentPartPr/>
              <p14:nvPr/>
            </p14:nvContentPartPr>
            <p14:xfrm>
              <a:off x="2270811" y="4953943"/>
              <a:ext cx="5128920" cy="139968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98742C1-7917-4FE9-9064-E0E16C72111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252811" y="4936303"/>
                <a:ext cx="5164560" cy="14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19289565-5B9B-4450-96B4-A65150DE6675}"/>
                  </a:ext>
                </a:extLst>
              </p14:cNvPr>
              <p14:cNvContentPartPr/>
              <p14:nvPr/>
            </p14:nvContentPartPr>
            <p14:xfrm>
              <a:off x="6565611" y="5709943"/>
              <a:ext cx="261720" cy="49968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19289565-5B9B-4450-96B4-A65150DE667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547971" y="5692303"/>
                <a:ext cx="297360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E07503F-A814-4A15-B200-B8042BFF4AEE}"/>
                  </a:ext>
                </a:extLst>
              </p14:cNvPr>
              <p14:cNvContentPartPr/>
              <p14:nvPr/>
            </p14:nvContentPartPr>
            <p14:xfrm>
              <a:off x="6915171" y="5930263"/>
              <a:ext cx="51840" cy="8388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E07503F-A814-4A15-B200-B8042BFF4AE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897531" y="5912263"/>
                <a:ext cx="8748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A7BBD14-49D3-4A3F-A2D3-F8901B5C78AC}"/>
                  </a:ext>
                </a:extLst>
              </p14:cNvPr>
              <p14:cNvContentPartPr/>
              <p14:nvPr/>
            </p14:nvContentPartPr>
            <p14:xfrm>
              <a:off x="7001211" y="5896783"/>
              <a:ext cx="216360" cy="9828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A7BBD14-49D3-4A3F-A2D3-F8901B5C78A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83571" y="5878783"/>
                <a:ext cx="25200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680B25C3-08C4-4D7B-8CAB-AA8B83FEEA39}"/>
                  </a:ext>
                </a:extLst>
              </p14:cNvPr>
              <p14:cNvContentPartPr/>
              <p14:nvPr/>
            </p14:nvContentPartPr>
            <p14:xfrm>
              <a:off x="7246731" y="5696263"/>
              <a:ext cx="390600" cy="27900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680B25C3-08C4-4D7B-8CAB-AA8B83FEEA3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228731" y="5678263"/>
                <a:ext cx="42624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6FE29D34-60CD-416B-B8E0-7B1B43EF95E4}"/>
                  </a:ext>
                </a:extLst>
              </p14:cNvPr>
              <p14:cNvContentPartPr/>
              <p14:nvPr/>
            </p14:nvContentPartPr>
            <p14:xfrm>
              <a:off x="6929211" y="5738743"/>
              <a:ext cx="11520" cy="576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6FE29D34-60CD-416B-B8E0-7B1B43EF95E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911211" y="5720743"/>
                <a:ext cx="4716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1B330936-2CE4-447F-A272-D76477E2CFDC}"/>
                  </a:ext>
                </a:extLst>
              </p14:cNvPr>
              <p14:cNvContentPartPr/>
              <p14:nvPr/>
            </p14:nvContentPartPr>
            <p14:xfrm>
              <a:off x="7881051" y="5808223"/>
              <a:ext cx="903240" cy="185040"/>
            </p14:xfrm>
          </p:contentPart>
        </mc:Choice>
        <mc:Fallback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1B330936-2CE4-447F-A272-D76477E2CFD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863058" y="5790583"/>
                <a:ext cx="938866" cy="220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51555715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14:cNvPr>
              <p14:cNvContentPartPr/>
              <p14:nvPr/>
            </p14:nvContentPartPr>
            <p14:xfrm>
              <a:off x="416280" y="141640"/>
              <a:ext cx="3382200" cy="43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98280" y="123985"/>
                <a:ext cx="3417840" cy="471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9CDBC45-B851-4130-824C-4B7C0236911D}"/>
                  </a:ext>
                </a:extLst>
              </p14:cNvPr>
              <p14:cNvContentPartPr/>
              <p14:nvPr/>
            </p14:nvContentPartPr>
            <p14:xfrm>
              <a:off x="284160" y="1096360"/>
              <a:ext cx="765000" cy="21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9CDBC45-B851-4130-824C-4B7C0236911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6160" y="1078360"/>
                <a:ext cx="8006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9DBBE0-9893-4AE3-8024-E35F8AF953DD}"/>
                  </a:ext>
                </a:extLst>
              </p14:cNvPr>
              <p14:cNvContentPartPr/>
              <p14:nvPr/>
            </p14:nvContentPartPr>
            <p14:xfrm>
              <a:off x="426360" y="786040"/>
              <a:ext cx="772920" cy="247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9DBBE0-9893-4AE3-8024-E35F8AF953D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8712" y="768066"/>
                <a:ext cx="808577" cy="2829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C047B0-F9A5-4B85-929B-015E78339BFE}"/>
                  </a:ext>
                </a:extLst>
              </p14:cNvPr>
              <p14:cNvContentPartPr/>
              <p14:nvPr/>
            </p14:nvContentPartPr>
            <p14:xfrm>
              <a:off x="1697880" y="638080"/>
              <a:ext cx="1073520" cy="509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C047B0-F9A5-4B85-929B-015E78339B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79874" y="620080"/>
                <a:ext cx="1109172" cy="54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EE3DCF5-7C44-45A4-B2F1-AE5E8385947C}"/>
                  </a:ext>
                </a:extLst>
              </p14:cNvPr>
              <p14:cNvContentPartPr/>
              <p14:nvPr/>
            </p14:nvContentPartPr>
            <p14:xfrm>
              <a:off x="2872920" y="639880"/>
              <a:ext cx="495720" cy="283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EE3DCF5-7C44-45A4-B2F1-AE5E8385947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855267" y="621880"/>
                <a:ext cx="531386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6376CE6-CD87-41E7-8B01-1425BA4C16C8}"/>
                  </a:ext>
                </a:extLst>
              </p14:cNvPr>
              <p14:cNvContentPartPr/>
              <p14:nvPr/>
            </p14:nvContentPartPr>
            <p14:xfrm>
              <a:off x="3759600" y="629440"/>
              <a:ext cx="1431000" cy="496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6376CE6-CD87-41E7-8B01-1425BA4C16C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41605" y="611800"/>
                <a:ext cx="1466631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C73D1BD-9C37-49FE-B774-FC98461CA2D7}"/>
                  </a:ext>
                </a:extLst>
              </p14:cNvPr>
              <p14:cNvContentPartPr/>
              <p14:nvPr/>
            </p14:nvContentPartPr>
            <p14:xfrm>
              <a:off x="6888000" y="477160"/>
              <a:ext cx="1302480" cy="1463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C73D1BD-9C37-49FE-B774-FC98461CA2D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870360" y="459164"/>
                <a:ext cx="1338120" cy="14990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43E82A6-191C-4538-AA3C-D9B0A248620C}"/>
                  </a:ext>
                </a:extLst>
              </p14:cNvPr>
              <p14:cNvContentPartPr/>
              <p14:nvPr/>
            </p14:nvContentPartPr>
            <p14:xfrm>
              <a:off x="7395960" y="944440"/>
              <a:ext cx="14760" cy="117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43E82A6-191C-4538-AA3C-D9B0A248620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926440"/>
                <a:ext cx="504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5A28322-FDD7-4907-B265-5EBBF0C52F4F}"/>
                  </a:ext>
                </a:extLst>
              </p14:cNvPr>
              <p14:cNvContentPartPr/>
              <p14:nvPr/>
            </p14:nvContentPartPr>
            <p14:xfrm>
              <a:off x="7395960" y="1188160"/>
              <a:ext cx="360" cy="90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5A28322-FDD7-4907-B265-5EBBF0C52F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378320" y="1170520"/>
                <a:ext cx="360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D87858F-1297-42B5-BB79-2AF124162F73}"/>
                  </a:ext>
                </a:extLst>
              </p14:cNvPr>
              <p14:cNvContentPartPr/>
              <p14:nvPr/>
            </p14:nvContentPartPr>
            <p14:xfrm>
              <a:off x="7357800" y="1493080"/>
              <a:ext cx="18360" cy="108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D87858F-1297-42B5-BB79-2AF124162F7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339800" y="1475440"/>
                <a:ext cx="5400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F9E00A0-0040-4755-A583-1D78391213E1}"/>
                  </a:ext>
                </a:extLst>
              </p14:cNvPr>
              <p14:cNvContentPartPr/>
              <p14:nvPr/>
            </p14:nvContentPartPr>
            <p14:xfrm>
              <a:off x="7354920" y="1787560"/>
              <a:ext cx="11160" cy="79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F9E00A0-0040-4755-A583-1D78391213E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37280" y="1769920"/>
                <a:ext cx="4680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97BC450-E151-42D9-89C3-5E4A1E3AD48E}"/>
                  </a:ext>
                </a:extLst>
              </p14:cNvPr>
              <p14:cNvContentPartPr/>
              <p14:nvPr/>
            </p14:nvContentPartPr>
            <p14:xfrm>
              <a:off x="7345560" y="2041720"/>
              <a:ext cx="360" cy="51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97BC450-E151-42D9-89C3-5E4A1E3AD48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327560" y="2024080"/>
                <a:ext cx="3600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03EAF10-B4D7-49FC-BE2A-E92CE9678806}"/>
                  </a:ext>
                </a:extLst>
              </p14:cNvPr>
              <p14:cNvContentPartPr/>
              <p14:nvPr/>
            </p14:nvContentPartPr>
            <p14:xfrm>
              <a:off x="7355280" y="2235040"/>
              <a:ext cx="360" cy="20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03EAF10-B4D7-49FC-BE2A-E92CE967880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337640" y="2217040"/>
                <a:ext cx="360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2FA90BE-863E-4A4D-8854-AB51063106BE}"/>
                  </a:ext>
                </a:extLst>
              </p14:cNvPr>
              <p14:cNvContentPartPr/>
              <p14:nvPr/>
            </p14:nvContentPartPr>
            <p14:xfrm>
              <a:off x="7353120" y="2427640"/>
              <a:ext cx="2520" cy="29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2FA90BE-863E-4A4D-8854-AB51063106B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335120" y="2410000"/>
                <a:ext cx="3816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0431A1-913E-4FFC-8079-18BB93A99019}"/>
                  </a:ext>
                </a:extLst>
              </p14:cNvPr>
              <p14:cNvContentPartPr/>
              <p14:nvPr/>
            </p14:nvContentPartPr>
            <p14:xfrm>
              <a:off x="7355280" y="2610880"/>
              <a:ext cx="20880" cy="90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0431A1-913E-4FFC-8079-18BB93A9901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37280" y="2593240"/>
                <a:ext cx="5652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A3441EA-E805-4D29-89EA-B3534445DAFB}"/>
                  </a:ext>
                </a:extLst>
              </p14:cNvPr>
              <p14:cNvContentPartPr/>
              <p14:nvPr/>
            </p14:nvContentPartPr>
            <p14:xfrm>
              <a:off x="7375800" y="1891600"/>
              <a:ext cx="6948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A3441EA-E805-4D29-89EA-B3534445DAF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57800" y="1873600"/>
                <a:ext cx="1051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D921D36-AF21-48E0-B2EF-6B57240B61E0}"/>
                  </a:ext>
                </a:extLst>
              </p14:cNvPr>
              <p14:cNvContentPartPr/>
              <p14:nvPr/>
            </p14:nvContentPartPr>
            <p14:xfrm>
              <a:off x="7538520" y="1660480"/>
              <a:ext cx="350640" cy="217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D921D36-AF21-48E0-B2EF-6B57240B61E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20880" y="1642840"/>
                <a:ext cx="38628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8A88982-A337-44E5-A03F-39A84D96D362}"/>
                  </a:ext>
                </a:extLst>
              </p14:cNvPr>
              <p14:cNvContentPartPr/>
              <p14:nvPr/>
            </p14:nvContentPartPr>
            <p14:xfrm>
              <a:off x="547680" y="1381480"/>
              <a:ext cx="21240" cy="182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8A88982-A337-44E5-A03F-39A84D96D3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0040" y="1363480"/>
                <a:ext cx="5688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C53C079-104D-454E-A7B9-97C8D879E110}"/>
                  </a:ext>
                </a:extLst>
              </p14:cNvPr>
              <p14:cNvContentPartPr/>
              <p14:nvPr/>
            </p14:nvContentPartPr>
            <p14:xfrm>
              <a:off x="355080" y="1355200"/>
              <a:ext cx="365040" cy="36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C53C079-104D-454E-A7B9-97C8D879E11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37080" y="1337560"/>
                <a:ext cx="40068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920496-7982-4171-A5AA-AB856DC35C5F}"/>
                  </a:ext>
                </a:extLst>
              </p14:cNvPr>
              <p14:cNvContentPartPr/>
              <p14:nvPr/>
            </p14:nvContentPartPr>
            <p14:xfrm>
              <a:off x="365520" y="1519000"/>
              <a:ext cx="393480" cy="35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920496-7982-4171-A5AA-AB856DC35C5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7520" y="1501360"/>
                <a:ext cx="42912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E7E038D-9928-498D-BA06-B8A684053C60}"/>
                  </a:ext>
                </a:extLst>
              </p14:cNvPr>
              <p14:cNvContentPartPr/>
              <p14:nvPr/>
            </p14:nvContentPartPr>
            <p14:xfrm>
              <a:off x="789960" y="1433320"/>
              <a:ext cx="204480" cy="109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E7E038D-9928-498D-BA06-B8A684053C6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1960" y="1415320"/>
                <a:ext cx="2401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722C669-7EEB-4EDD-B271-67DAE11D1615}"/>
                  </a:ext>
                </a:extLst>
              </p14:cNvPr>
              <p14:cNvContentPartPr/>
              <p14:nvPr/>
            </p14:nvContentPartPr>
            <p14:xfrm>
              <a:off x="291000" y="1749040"/>
              <a:ext cx="717480" cy="46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722C669-7EEB-4EDD-B271-67DAE11D161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73360" y="1731040"/>
                <a:ext cx="75312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51C49B1-A9EA-43EA-8F66-C4912380169A}"/>
                  </a:ext>
                </a:extLst>
              </p14:cNvPr>
              <p14:cNvContentPartPr/>
              <p14:nvPr/>
            </p14:nvContentPartPr>
            <p14:xfrm>
              <a:off x="1290000" y="1201120"/>
              <a:ext cx="5128920" cy="1022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51C49B1-A9EA-43EA-8F66-C4912380169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272359" y="1183480"/>
                <a:ext cx="5164563" cy="10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626D65E-DE97-4D16-B1F3-75F56DFE322C}"/>
                  </a:ext>
                </a:extLst>
              </p14:cNvPr>
              <p14:cNvContentPartPr/>
              <p14:nvPr/>
            </p14:nvContentPartPr>
            <p14:xfrm>
              <a:off x="413760" y="2305960"/>
              <a:ext cx="582480" cy="348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626D65E-DE97-4D16-B1F3-75F56DFE322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96120" y="2288320"/>
                <a:ext cx="61812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71E1C93-B0F0-42BC-B9CB-EAAAE6BB24D8}"/>
                  </a:ext>
                </a:extLst>
              </p14:cNvPr>
              <p14:cNvContentPartPr/>
              <p14:nvPr/>
            </p14:nvContentPartPr>
            <p14:xfrm>
              <a:off x="1185960" y="2435920"/>
              <a:ext cx="2520" cy="5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71E1C93-B0F0-42BC-B9CB-EAAAE6BB24D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168320" y="2417920"/>
                <a:ext cx="3816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45F268B-86C7-4ABE-829E-FCC3611C4981}"/>
                  </a:ext>
                </a:extLst>
              </p14:cNvPr>
              <p14:cNvContentPartPr/>
              <p14:nvPr/>
            </p14:nvContentPartPr>
            <p14:xfrm>
              <a:off x="1167960" y="2529520"/>
              <a:ext cx="9720" cy="12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45F268B-86C7-4ABE-829E-FCC3611C498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50320" y="2511520"/>
                <a:ext cx="453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8483F5F-5079-4A7A-8885-5D945E6DD8C4}"/>
                  </a:ext>
                </a:extLst>
              </p14:cNvPr>
              <p14:cNvContentPartPr/>
              <p14:nvPr/>
            </p14:nvContentPartPr>
            <p14:xfrm>
              <a:off x="4238760" y="2548600"/>
              <a:ext cx="687600" cy="164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8483F5F-5079-4A7A-8885-5D945E6DD8C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21120" y="2530600"/>
                <a:ext cx="72324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2574782-779E-453E-8B6E-4B2CDEA36620}"/>
                  </a:ext>
                </a:extLst>
              </p14:cNvPr>
              <p14:cNvContentPartPr/>
              <p14:nvPr/>
            </p14:nvContentPartPr>
            <p14:xfrm>
              <a:off x="5160720" y="2336200"/>
              <a:ext cx="731880" cy="347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2574782-779E-453E-8B6E-4B2CDEA3662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43080" y="2318560"/>
                <a:ext cx="76752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5A1D897-D77D-482D-A23E-F143E3625623}"/>
                  </a:ext>
                </a:extLst>
              </p14:cNvPr>
              <p14:cNvContentPartPr/>
              <p14:nvPr/>
            </p14:nvContentPartPr>
            <p14:xfrm>
              <a:off x="3524880" y="2336200"/>
              <a:ext cx="425160" cy="351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5A1D897-D77D-482D-A23E-F143E362562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507225" y="2318560"/>
                <a:ext cx="46083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62575DA-99EA-4BA7-8D05-5CB6BA9F8DDA}"/>
                  </a:ext>
                </a:extLst>
              </p14:cNvPr>
              <p14:cNvContentPartPr/>
              <p14:nvPr/>
            </p14:nvContentPartPr>
            <p14:xfrm>
              <a:off x="1452360" y="2316040"/>
              <a:ext cx="1788840" cy="391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62575DA-99EA-4BA7-8D05-5CB6BA9F8DD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434720" y="2298040"/>
                <a:ext cx="182448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E844E0C-65AA-4084-8C24-49567A17A23A}"/>
                  </a:ext>
                </a:extLst>
              </p14:cNvPr>
              <p14:cNvContentPartPr/>
              <p14:nvPr/>
            </p14:nvContentPartPr>
            <p14:xfrm>
              <a:off x="3931680" y="3017680"/>
              <a:ext cx="843480" cy="208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E844E0C-65AA-4084-8C24-49567A17A23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913680" y="3000009"/>
                <a:ext cx="879120" cy="2441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447AFB4-0ECC-4DD2-9E97-1C841246AA0B}"/>
                  </a:ext>
                </a:extLst>
              </p14:cNvPr>
              <p14:cNvContentPartPr/>
              <p14:nvPr/>
            </p14:nvContentPartPr>
            <p14:xfrm>
              <a:off x="2813880" y="2925880"/>
              <a:ext cx="975600" cy="304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447AFB4-0ECC-4DD2-9E97-1C841246AA0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795880" y="2907880"/>
                <a:ext cx="101124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6677AA8-3998-4BE3-A7D5-C85DED6346DA}"/>
                  </a:ext>
                </a:extLst>
              </p14:cNvPr>
              <p14:cNvContentPartPr/>
              <p14:nvPr/>
            </p14:nvContentPartPr>
            <p14:xfrm>
              <a:off x="2173080" y="2864680"/>
              <a:ext cx="183960" cy="4464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6677AA8-3998-4BE3-A7D5-C85DED6346D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55440" y="2847040"/>
                <a:ext cx="219600" cy="4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CD73807-0E26-4FFE-90D4-FBDE4C4287EC}"/>
                  </a:ext>
                </a:extLst>
              </p14:cNvPr>
              <p14:cNvContentPartPr/>
              <p14:nvPr/>
            </p14:nvContentPartPr>
            <p14:xfrm>
              <a:off x="365160" y="2843080"/>
              <a:ext cx="1434240" cy="3762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CD73807-0E26-4FFE-90D4-FBDE4C4287E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47165" y="2825080"/>
                <a:ext cx="1469871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F83F1F3-08A6-4D7B-8499-53590A729906}"/>
                  </a:ext>
                </a:extLst>
              </p14:cNvPr>
              <p14:cNvContentPartPr/>
              <p14:nvPr/>
            </p14:nvContentPartPr>
            <p14:xfrm>
              <a:off x="5066760" y="2864680"/>
              <a:ext cx="1895400" cy="377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F83F1F3-08A6-4D7B-8499-53590A72990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048760" y="2847040"/>
                <a:ext cx="193104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7C81BDA-8F91-42F6-A8EC-B483FBA65C95}"/>
                  </a:ext>
                </a:extLst>
              </p14:cNvPr>
              <p14:cNvContentPartPr/>
              <p14:nvPr/>
            </p14:nvContentPartPr>
            <p14:xfrm>
              <a:off x="450840" y="3464080"/>
              <a:ext cx="6480" cy="270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7C81BDA-8F91-42F6-A8EC-B483FBA65C9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32840" y="3446440"/>
                <a:ext cx="421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2F0B339A-968D-421D-9731-436B51524960}"/>
                  </a:ext>
                </a:extLst>
              </p14:cNvPr>
              <p14:cNvContentPartPr/>
              <p14:nvPr/>
            </p14:nvContentPartPr>
            <p14:xfrm>
              <a:off x="2124840" y="3494320"/>
              <a:ext cx="9000" cy="129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2F0B339A-968D-421D-9731-436B5152496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107200" y="3476680"/>
                <a:ext cx="4464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EC18559E-D018-4672-A58C-45638ACB6A18}"/>
                  </a:ext>
                </a:extLst>
              </p14:cNvPr>
              <p14:cNvContentPartPr/>
              <p14:nvPr/>
            </p14:nvContentPartPr>
            <p14:xfrm>
              <a:off x="4124640" y="3370840"/>
              <a:ext cx="966240" cy="4104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EC18559E-D018-4672-A58C-45638ACB6A1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107000" y="3352840"/>
                <a:ext cx="100188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020227E-17DD-4DAE-A1E1-C0F4157ADD1E}"/>
                  </a:ext>
                </a:extLst>
              </p14:cNvPr>
              <p14:cNvContentPartPr/>
              <p14:nvPr/>
            </p14:nvContentPartPr>
            <p14:xfrm>
              <a:off x="3047520" y="3431680"/>
              <a:ext cx="700200" cy="3448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020227E-17DD-4DAE-A1E1-C0F4157ADD1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029871" y="3414040"/>
                <a:ext cx="735858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1C4835BD-A707-4A72-B702-268139BFF955}"/>
                  </a:ext>
                </a:extLst>
              </p14:cNvPr>
              <p14:cNvContentPartPr/>
              <p14:nvPr/>
            </p14:nvContentPartPr>
            <p14:xfrm>
              <a:off x="2113320" y="3606640"/>
              <a:ext cx="600840" cy="324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1C4835BD-A707-4A72-B702-268139BFF95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095320" y="3588640"/>
                <a:ext cx="63648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3E8CFAA-2D59-4B93-8A63-34EEE623331F}"/>
                  </a:ext>
                </a:extLst>
              </p14:cNvPr>
              <p14:cNvContentPartPr/>
              <p14:nvPr/>
            </p14:nvContentPartPr>
            <p14:xfrm>
              <a:off x="884640" y="3405040"/>
              <a:ext cx="1090440" cy="363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3E8CFAA-2D59-4B93-8A63-34EEE623331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66640" y="3387400"/>
                <a:ext cx="1126080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5C44313-EB6B-4A98-80F6-36C970BD7DCD}"/>
                  </a:ext>
                </a:extLst>
              </p14:cNvPr>
              <p14:cNvContentPartPr/>
              <p14:nvPr/>
            </p14:nvContentPartPr>
            <p14:xfrm>
              <a:off x="436080" y="3607360"/>
              <a:ext cx="266040" cy="1314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5C44313-EB6B-4A98-80F6-36C970BD7DC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18416" y="3589720"/>
                <a:ext cx="301728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E331F23-10AA-4242-98FC-794D4BE73CAA}"/>
                  </a:ext>
                </a:extLst>
              </p14:cNvPr>
              <p14:cNvContentPartPr/>
              <p14:nvPr/>
            </p14:nvContentPartPr>
            <p14:xfrm>
              <a:off x="2205840" y="4473520"/>
              <a:ext cx="99360" cy="212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E331F23-10AA-4242-98FC-794D4BE73CA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188200" y="4455880"/>
                <a:ext cx="13500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7C70479-422D-4640-BA6B-C4D156F463CE}"/>
                  </a:ext>
                </a:extLst>
              </p14:cNvPr>
              <p14:cNvContentPartPr/>
              <p14:nvPr/>
            </p14:nvContentPartPr>
            <p14:xfrm>
              <a:off x="2307720" y="4301440"/>
              <a:ext cx="9000" cy="6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7C70479-422D-4640-BA6B-C4D156F463C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289720" y="4283440"/>
                <a:ext cx="446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BCC37B5-2FAB-4CB2-9E25-C03B1CC92F67}"/>
                  </a:ext>
                </a:extLst>
              </p14:cNvPr>
              <p14:cNvContentPartPr/>
              <p14:nvPr/>
            </p14:nvContentPartPr>
            <p14:xfrm>
              <a:off x="2435880" y="4673320"/>
              <a:ext cx="12600" cy="41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BCC37B5-2FAB-4CB2-9E25-C03B1CC92F6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417880" y="4655680"/>
                <a:ext cx="4824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34C7632-86C1-4B83-A810-217F0DEE4FC6}"/>
                  </a:ext>
                </a:extLst>
              </p14:cNvPr>
              <p14:cNvContentPartPr/>
              <p14:nvPr/>
            </p14:nvContentPartPr>
            <p14:xfrm>
              <a:off x="2588880" y="4500160"/>
              <a:ext cx="204120" cy="232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34C7632-86C1-4B83-A810-217F0DEE4FC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571240" y="4482520"/>
                <a:ext cx="23976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3B56C6E-EE3A-4532-BFCC-B55BBFA5473D}"/>
                  </a:ext>
                </a:extLst>
              </p14:cNvPr>
              <p14:cNvContentPartPr/>
              <p14:nvPr/>
            </p14:nvContentPartPr>
            <p14:xfrm>
              <a:off x="2923320" y="4693840"/>
              <a:ext cx="2520" cy="19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3B56C6E-EE3A-4532-BFCC-B55BBFA5473D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905320" y="4675840"/>
                <a:ext cx="381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5531244-CAAD-444C-B1CB-7AE10A249FA8}"/>
                  </a:ext>
                </a:extLst>
              </p14:cNvPr>
              <p14:cNvContentPartPr/>
              <p14:nvPr/>
            </p14:nvContentPartPr>
            <p14:xfrm>
              <a:off x="3411840" y="4472440"/>
              <a:ext cx="442800" cy="261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5531244-CAAD-444C-B1CB-7AE10A249FA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393840" y="4454440"/>
                <a:ext cx="47844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9E77EE2-618A-4CEB-83AA-AD00E63D6524}"/>
                  </a:ext>
                </a:extLst>
              </p14:cNvPr>
              <p14:cNvContentPartPr/>
              <p14:nvPr/>
            </p14:nvContentPartPr>
            <p14:xfrm>
              <a:off x="3992520" y="4521040"/>
              <a:ext cx="243000" cy="10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9E77EE2-618A-4CEB-83AA-AD00E63D652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974880" y="4503040"/>
                <a:ext cx="278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2F93121-4337-461B-9E9D-FB8AFB3592F1}"/>
                  </a:ext>
                </a:extLst>
              </p14:cNvPr>
              <p14:cNvContentPartPr/>
              <p14:nvPr/>
            </p14:nvContentPartPr>
            <p14:xfrm>
              <a:off x="4043280" y="4632280"/>
              <a:ext cx="164880" cy="10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2F93121-4337-461B-9E9D-FB8AFB3592F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025640" y="4614280"/>
                <a:ext cx="200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B0047CA-8012-4251-A61D-E9F4ADCC02DB}"/>
                  </a:ext>
                </a:extLst>
              </p14:cNvPr>
              <p14:cNvContentPartPr/>
              <p14:nvPr/>
            </p14:nvContentPartPr>
            <p14:xfrm>
              <a:off x="4442520" y="4244920"/>
              <a:ext cx="264600" cy="464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B0047CA-8012-4251-A61D-E9F4ADCC02D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424520" y="4227280"/>
                <a:ext cx="30024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557BDD8-B5C9-4177-993F-E1DD9BBF39B6}"/>
                  </a:ext>
                </a:extLst>
              </p14:cNvPr>
              <p14:cNvContentPartPr/>
              <p14:nvPr/>
            </p14:nvContentPartPr>
            <p14:xfrm>
              <a:off x="4805040" y="4440400"/>
              <a:ext cx="312840" cy="1922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557BDD8-B5C9-4177-993F-E1DD9BBF39B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787400" y="4422400"/>
                <a:ext cx="34848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A6A861D-8A5F-4B05-828C-8B7572737FC7}"/>
                  </a:ext>
                </a:extLst>
              </p14:cNvPr>
              <p14:cNvContentPartPr/>
              <p14:nvPr/>
            </p14:nvContentPartPr>
            <p14:xfrm>
              <a:off x="5166840" y="4551280"/>
              <a:ext cx="176400" cy="102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A6A861D-8A5F-4B05-828C-8B7572737FC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149200" y="4533280"/>
                <a:ext cx="21204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EE74DEE-2217-4D6D-A7DF-2978EB993434}"/>
                  </a:ext>
                </a:extLst>
              </p14:cNvPr>
              <p14:cNvContentPartPr/>
              <p14:nvPr/>
            </p14:nvContentPartPr>
            <p14:xfrm>
              <a:off x="5140560" y="4256800"/>
              <a:ext cx="171720" cy="123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EE74DEE-2217-4D6D-A7DF-2978EB99343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122560" y="4238800"/>
                <a:ext cx="20736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14AEE54-9802-4803-8090-22413825E702}"/>
                  </a:ext>
                </a:extLst>
              </p14:cNvPr>
              <p14:cNvContentPartPr/>
              <p14:nvPr/>
            </p14:nvContentPartPr>
            <p14:xfrm>
              <a:off x="5506320" y="4469920"/>
              <a:ext cx="253080" cy="31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14AEE54-9802-4803-8090-22413825E70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488680" y="4451920"/>
                <a:ext cx="2887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9D3DD33-DCCB-4A95-AA09-DD0CC47F03DD}"/>
                  </a:ext>
                </a:extLst>
              </p14:cNvPr>
              <p14:cNvContentPartPr/>
              <p14:nvPr/>
            </p14:nvContentPartPr>
            <p14:xfrm>
              <a:off x="5637720" y="4378480"/>
              <a:ext cx="21600" cy="264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9D3DD33-DCCB-4A95-AA09-DD0CC47F03D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619720" y="4360480"/>
                <a:ext cx="5724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654CE2E-5987-4D99-91F7-DC533221A2F6}"/>
                  </a:ext>
                </a:extLst>
              </p14:cNvPr>
              <p14:cNvContentPartPr/>
              <p14:nvPr/>
            </p14:nvContentPartPr>
            <p14:xfrm>
              <a:off x="5962080" y="3982120"/>
              <a:ext cx="949320" cy="689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654CE2E-5987-4D99-91F7-DC533221A2F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944080" y="3964471"/>
                <a:ext cx="984960" cy="72469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65410551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14:cNvPr>
              <p14:cNvContentPartPr/>
              <p14:nvPr/>
            </p14:nvContentPartPr>
            <p14:xfrm>
              <a:off x="416280" y="141640"/>
              <a:ext cx="3382200" cy="43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98280" y="123985"/>
                <a:ext cx="3417840" cy="471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06D61D6-2723-45BD-AC06-2B78A1660E3D}"/>
                  </a:ext>
                </a:extLst>
              </p14:cNvPr>
              <p14:cNvContentPartPr/>
              <p14:nvPr/>
            </p14:nvContentPartPr>
            <p14:xfrm>
              <a:off x="355080" y="718720"/>
              <a:ext cx="1371960" cy="337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06D61D6-2723-45BD-AC06-2B78A1660E3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37080" y="700720"/>
                <a:ext cx="14076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30D7330-4E1A-490A-84BA-F633245173D1}"/>
                  </a:ext>
                </a:extLst>
              </p14:cNvPr>
              <p14:cNvContentPartPr/>
              <p14:nvPr/>
            </p14:nvContentPartPr>
            <p14:xfrm>
              <a:off x="7244760" y="1065760"/>
              <a:ext cx="812160" cy="109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30D7330-4E1A-490A-84BA-F633245173D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227120" y="1048120"/>
                <a:ext cx="847800" cy="11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A035D5B-E6F3-4CFC-A069-9D268364AE80}"/>
                  </a:ext>
                </a:extLst>
              </p14:cNvPr>
              <p14:cNvContentPartPr/>
              <p14:nvPr/>
            </p14:nvContentPartPr>
            <p14:xfrm>
              <a:off x="6329280" y="1553560"/>
              <a:ext cx="2508840" cy="264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A035D5B-E6F3-4CFC-A069-9D268364AE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11640" y="1517920"/>
                <a:ext cx="25444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85147DC-AC82-40FD-83F7-2AC7BAC880E8}"/>
                  </a:ext>
                </a:extLst>
              </p14:cNvPr>
              <p14:cNvContentPartPr/>
              <p14:nvPr/>
            </p14:nvContentPartPr>
            <p14:xfrm>
              <a:off x="6038400" y="1692880"/>
              <a:ext cx="986400" cy="74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85147DC-AC82-40FD-83F7-2AC7BAC880E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020400" y="1657240"/>
                <a:ext cx="1022040" cy="82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BD62597-7514-4534-95AF-07A0DE143260}"/>
                  </a:ext>
                </a:extLst>
              </p14:cNvPr>
              <p14:cNvContentPartPr/>
              <p14:nvPr/>
            </p14:nvContentPartPr>
            <p14:xfrm>
              <a:off x="6681720" y="1777480"/>
              <a:ext cx="562320" cy="612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BD62597-7514-4534-95AF-07A0DE14326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64080" y="1741840"/>
                <a:ext cx="597960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2B3BE09-1664-4A78-A111-727F05DB3B7F}"/>
                  </a:ext>
                </a:extLst>
              </p14:cNvPr>
              <p14:cNvContentPartPr/>
              <p14:nvPr/>
            </p14:nvContentPartPr>
            <p14:xfrm>
              <a:off x="6892680" y="1645360"/>
              <a:ext cx="615600" cy="748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2B3BE09-1664-4A78-A111-727F05DB3B7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875040" y="1609720"/>
                <a:ext cx="651240" cy="81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2EA7C39-BD28-4AE9-B504-D07727AA2DD5}"/>
                  </a:ext>
                </a:extLst>
              </p14:cNvPr>
              <p14:cNvContentPartPr/>
              <p14:nvPr/>
            </p14:nvContentPartPr>
            <p14:xfrm>
              <a:off x="7094640" y="1572640"/>
              <a:ext cx="1743120" cy="910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2EA7C39-BD28-4AE9-B504-D07727AA2DD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076640" y="1537000"/>
                <a:ext cx="1778760" cy="9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8FD9F8A-C9B4-4B10-973C-72093BC31F2B}"/>
                  </a:ext>
                </a:extLst>
              </p14:cNvPr>
              <p14:cNvContentPartPr/>
              <p14:nvPr/>
            </p14:nvContentPartPr>
            <p14:xfrm>
              <a:off x="8234400" y="1615120"/>
              <a:ext cx="738720" cy="726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8FD9F8A-C9B4-4B10-973C-72093BC31F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16760" y="1579480"/>
                <a:ext cx="774360" cy="79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392CB33-CE20-45E7-A029-5F2A09251EB6}"/>
                  </a:ext>
                </a:extLst>
              </p14:cNvPr>
              <p14:cNvContentPartPr/>
              <p14:nvPr/>
            </p14:nvContentPartPr>
            <p14:xfrm>
              <a:off x="5931120" y="1614760"/>
              <a:ext cx="3072240" cy="763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392CB33-CE20-45E7-A029-5F2A09251E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3480" y="1579120"/>
                <a:ext cx="3107880" cy="835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71867500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14:cNvPr>
              <p14:cNvContentPartPr/>
              <p14:nvPr/>
            </p14:nvContentPartPr>
            <p14:xfrm>
              <a:off x="416280" y="141640"/>
              <a:ext cx="3382200" cy="43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98280" y="123985"/>
                <a:ext cx="3417840" cy="471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06D61D6-2723-45BD-AC06-2B78A1660E3D}"/>
                  </a:ext>
                </a:extLst>
              </p14:cNvPr>
              <p14:cNvContentPartPr/>
              <p14:nvPr/>
            </p14:nvContentPartPr>
            <p14:xfrm>
              <a:off x="355080" y="718720"/>
              <a:ext cx="1371960" cy="337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06D61D6-2723-45BD-AC06-2B78A1660E3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37080" y="700720"/>
                <a:ext cx="14076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30D7330-4E1A-490A-84BA-F633245173D1}"/>
                  </a:ext>
                </a:extLst>
              </p14:cNvPr>
              <p14:cNvContentPartPr/>
              <p14:nvPr/>
            </p14:nvContentPartPr>
            <p14:xfrm>
              <a:off x="7244760" y="1065760"/>
              <a:ext cx="812160" cy="109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30D7330-4E1A-490A-84BA-F633245173D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227120" y="1048120"/>
                <a:ext cx="847800" cy="11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A035D5B-E6F3-4CFC-A069-9D268364AE80}"/>
                  </a:ext>
                </a:extLst>
              </p14:cNvPr>
              <p14:cNvContentPartPr/>
              <p14:nvPr/>
            </p14:nvContentPartPr>
            <p14:xfrm>
              <a:off x="6329280" y="1553560"/>
              <a:ext cx="2508840" cy="264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A035D5B-E6F3-4CFC-A069-9D268364AE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11640" y="1517920"/>
                <a:ext cx="25444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85147DC-AC82-40FD-83F7-2AC7BAC880E8}"/>
                  </a:ext>
                </a:extLst>
              </p14:cNvPr>
              <p14:cNvContentPartPr/>
              <p14:nvPr/>
            </p14:nvContentPartPr>
            <p14:xfrm>
              <a:off x="6038400" y="1692880"/>
              <a:ext cx="986400" cy="74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85147DC-AC82-40FD-83F7-2AC7BAC880E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020400" y="1657240"/>
                <a:ext cx="1022040" cy="82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BD62597-7514-4534-95AF-07A0DE143260}"/>
                  </a:ext>
                </a:extLst>
              </p14:cNvPr>
              <p14:cNvContentPartPr/>
              <p14:nvPr/>
            </p14:nvContentPartPr>
            <p14:xfrm>
              <a:off x="6681720" y="1777480"/>
              <a:ext cx="562320" cy="612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BD62597-7514-4534-95AF-07A0DE14326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64080" y="1741840"/>
                <a:ext cx="597960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2B3BE09-1664-4A78-A111-727F05DB3B7F}"/>
                  </a:ext>
                </a:extLst>
              </p14:cNvPr>
              <p14:cNvContentPartPr/>
              <p14:nvPr/>
            </p14:nvContentPartPr>
            <p14:xfrm>
              <a:off x="6892680" y="1645360"/>
              <a:ext cx="615600" cy="748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2B3BE09-1664-4A78-A111-727F05DB3B7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875040" y="1609720"/>
                <a:ext cx="651240" cy="81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2EA7C39-BD28-4AE9-B504-D07727AA2DD5}"/>
                  </a:ext>
                </a:extLst>
              </p14:cNvPr>
              <p14:cNvContentPartPr/>
              <p14:nvPr/>
            </p14:nvContentPartPr>
            <p14:xfrm>
              <a:off x="7094640" y="1572640"/>
              <a:ext cx="1743120" cy="910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2EA7C39-BD28-4AE9-B504-D07727AA2DD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076640" y="1537000"/>
                <a:ext cx="1778760" cy="9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8FD9F8A-C9B4-4B10-973C-72093BC31F2B}"/>
                  </a:ext>
                </a:extLst>
              </p14:cNvPr>
              <p14:cNvContentPartPr/>
              <p14:nvPr/>
            </p14:nvContentPartPr>
            <p14:xfrm>
              <a:off x="8234400" y="1615120"/>
              <a:ext cx="738720" cy="726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8FD9F8A-C9B4-4B10-973C-72093BC31F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16760" y="1579480"/>
                <a:ext cx="774360" cy="79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392CB33-CE20-45E7-A029-5F2A09251EB6}"/>
                  </a:ext>
                </a:extLst>
              </p14:cNvPr>
              <p14:cNvContentPartPr/>
              <p14:nvPr/>
            </p14:nvContentPartPr>
            <p14:xfrm>
              <a:off x="5931120" y="1614760"/>
              <a:ext cx="3072240" cy="763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392CB33-CE20-45E7-A029-5F2A09251E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3480" y="1579120"/>
                <a:ext cx="3107880" cy="83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37070307-612D-4B66-9FC7-DF5F84F6B603}"/>
                  </a:ext>
                </a:extLst>
              </p14:cNvPr>
              <p14:cNvContentPartPr/>
              <p14:nvPr/>
            </p14:nvContentPartPr>
            <p14:xfrm>
              <a:off x="304320" y="640960"/>
              <a:ext cx="5913000" cy="267084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37070307-612D-4B66-9FC7-DF5F84F6B60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6680" y="622960"/>
                <a:ext cx="5948640" cy="2706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58127289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14:cNvPr>
              <p14:cNvContentPartPr/>
              <p14:nvPr/>
            </p14:nvContentPartPr>
            <p14:xfrm>
              <a:off x="416280" y="141640"/>
              <a:ext cx="3382200" cy="43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98280" y="123985"/>
                <a:ext cx="3417840" cy="471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06D61D6-2723-45BD-AC06-2B78A1660E3D}"/>
                  </a:ext>
                </a:extLst>
              </p14:cNvPr>
              <p14:cNvContentPartPr/>
              <p14:nvPr/>
            </p14:nvContentPartPr>
            <p14:xfrm>
              <a:off x="355080" y="718720"/>
              <a:ext cx="1371960" cy="337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06D61D6-2723-45BD-AC06-2B78A1660E3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37080" y="700720"/>
                <a:ext cx="14076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30D7330-4E1A-490A-84BA-F633245173D1}"/>
                  </a:ext>
                </a:extLst>
              </p14:cNvPr>
              <p14:cNvContentPartPr/>
              <p14:nvPr/>
            </p14:nvContentPartPr>
            <p14:xfrm>
              <a:off x="7244760" y="1065760"/>
              <a:ext cx="812160" cy="109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30D7330-4E1A-490A-84BA-F633245173D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227120" y="1048120"/>
                <a:ext cx="847800" cy="11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A035D5B-E6F3-4CFC-A069-9D268364AE80}"/>
                  </a:ext>
                </a:extLst>
              </p14:cNvPr>
              <p14:cNvContentPartPr/>
              <p14:nvPr/>
            </p14:nvContentPartPr>
            <p14:xfrm>
              <a:off x="6329280" y="1553560"/>
              <a:ext cx="2508840" cy="264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A035D5B-E6F3-4CFC-A069-9D268364AE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11640" y="1517920"/>
                <a:ext cx="25444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85147DC-AC82-40FD-83F7-2AC7BAC880E8}"/>
                  </a:ext>
                </a:extLst>
              </p14:cNvPr>
              <p14:cNvContentPartPr/>
              <p14:nvPr/>
            </p14:nvContentPartPr>
            <p14:xfrm>
              <a:off x="6038400" y="1692880"/>
              <a:ext cx="986400" cy="74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85147DC-AC82-40FD-83F7-2AC7BAC880E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020400" y="1657240"/>
                <a:ext cx="1022040" cy="82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BD62597-7514-4534-95AF-07A0DE143260}"/>
                  </a:ext>
                </a:extLst>
              </p14:cNvPr>
              <p14:cNvContentPartPr/>
              <p14:nvPr/>
            </p14:nvContentPartPr>
            <p14:xfrm>
              <a:off x="6681720" y="1777480"/>
              <a:ext cx="562320" cy="612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BD62597-7514-4534-95AF-07A0DE14326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64080" y="1741840"/>
                <a:ext cx="597960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2B3BE09-1664-4A78-A111-727F05DB3B7F}"/>
                  </a:ext>
                </a:extLst>
              </p14:cNvPr>
              <p14:cNvContentPartPr/>
              <p14:nvPr/>
            </p14:nvContentPartPr>
            <p14:xfrm>
              <a:off x="6892680" y="1645360"/>
              <a:ext cx="615600" cy="748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2B3BE09-1664-4A78-A111-727F05DB3B7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875040" y="1609720"/>
                <a:ext cx="651240" cy="81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2EA7C39-BD28-4AE9-B504-D07727AA2DD5}"/>
                  </a:ext>
                </a:extLst>
              </p14:cNvPr>
              <p14:cNvContentPartPr/>
              <p14:nvPr/>
            </p14:nvContentPartPr>
            <p14:xfrm>
              <a:off x="7094640" y="1572640"/>
              <a:ext cx="1743120" cy="910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2EA7C39-BD28-4AE9-B504-D07727AA2DD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076640" y="1537000"/>
                <a:ext cx="1778760" cy="9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8FD9F8A-C9B4-4B10-973C-72093BC31F2B}"/>
                  </a:ext>
                </a:extLst>
              </p14:cNvPr>
              <p14:cNvContentPartPr/>
              <p14:nvPr/>
            </p14:nvContentPartPr>
            <p14:xfrm>
              <a:off x="8234400" y="1615120"/>
              <a:ext cx="738720" cy="726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8FD9F8A-C9B4-4B10-973C-72093BC31F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16760" y="1579480"/>
                <a:ext cx="774360" cy="79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392CB33-CE20-45E7-A029-5F2A09251EB6}"/>
                  </a:ext>
                </a:extLst>
              </p14:cNvPr>
              <p14:cNvContentPartPr/>
              <p14:nvPr/>
            </p14:nvContentPartPr>
            <p14:xfrm>
              <a:off x="5931120" y="1614760"/>
              <a:ext cx="3072240" cy="763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392CB33-CE20-45E7-A029-5F2A09251E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3480" y="1579120"/>
                <a:ext cx="3107880" cy="83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37070307-612D-4B66-9FC7-DF5F84F6B603}"/>
                  </a:ext>
                </a:extLst>
              </p14:cNvPr>
              <p14:cNvContentPartPr/>
              <p14:nvPr/>
            </p14:nvContentPartPr>
            <p14:xfrm>
              <a:off x="304320" y="640960"/>
              <a:ext cx="5913000" cy="267084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37070307-612D-4B66-9FC7-DF5F84F6B60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6680" y="622960"/>
                <a:ext cx="5948640" cy="270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71A492-D6DC-4122-9A39-3EA9A6D48136}"/>
                  </a:ext>
                </a:extLst>
              </p14:cNvPr>
              <p14:cNvContentPartPr/>
              <p14:nvPr/>
            </p14:nvContentPartPr>
            <p14:xfrm>
              <a:off x="7277880" y="2153680"/>
              <a:ext cx="294120" cy="4640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71A492-D6DC-4122-9A39-3EA9A6D481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259880" y="2135680"/>
                <a:ext cx="329760" cy="49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87256E6-6664-4152-AFAE-8E409C38FA9C}"/>
                  </a:ext>
                </a:extLst>
              </p14:cNvPr>
              <p14:cNvContentPartPr/>
              <p14:nvPr/>
            </p14:nvContentPartPr>
            <p14:xfrm>
              <a:off x="7211640" y="2732560"/>
              <a:ext cx="336240" cy="143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87256E6-6664-4152-AFAE-8E409C38FA9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193640" y="2714920"/>
                <a:ext cx="3718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6D9C069-23EA-4BA5-AE8D-6A6C75415E8C}"/>
                  </a:ext>
                </a:extLst>
              </p14:cNvPr>
              <p14:cNvContentPartPr/>
              <p14:nvPr/>
            </p14:nvContentPartPr>
            <p14:xfrm>
              <a:off x="7766400" y="2174920"/>
              <a:ext cx="469800" cy="75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6D9C069-23EA-4BA5-AE8D-6A6C75415E8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48414" y="2156920"/>
                <a:ext cx="505413" cy="78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447505-6311-4B39-BE30-650547A25802}"/>
                  </a:ext>
                </a:extLst>
              </p14:cNvPr>
              <p14:cNvContentPartPr/>
              <p14:nvPr/>
            </p14:nvContentPartPr>
            <p14:xfrm>
              <a:off x="7662360" y="747520"/>
              <a:ext cx="106920" cy="96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447505-6311-4B39-BE30-650547A2580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44360" y="729520"/>
                <a:ext cx="1425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8B40C14-FF73-4861-909A-BF9A69B0824F}"/>
                  </a:ext>
                </a:extLst>
              </p14:cNvPr>
              <p14:cNvContentPartPr/>
              <p14:nvPr/>
            </p14:nvContentPartPr>
            <p14:xfrm>
              <a:off x="7855320" y="761560"/>
              <a:ext cx="8280" cy="32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8B40C14-FF73-4861-909A-BF9A69B0824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37680" y="743920"/>
                <a:ext cx="4392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AC2C6FF-3D4F-4EF2-82CF-682BF7B0251F}"/>
                  </a:ext>
                </a:extLst>
              </p14:cNvPr>
              <p14:cNvContentPartPr/>
              <p14:nvPr/>
            </p14:nvContentPartPr>
            <p14:xfrm>
              <a:off x="7853520" y="649960"/>
              <a:ext cx="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AC2C6FF-3D4F-4EF2-82CF-682BF7B0251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35520" y="631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BA2B597-1A4B-445F-A7A7-E4696812DEAC}"/>
                  </a:ext>
                </a:extLst>
              </p14:cNvPr>
              <p14:cNvContentPartPr/>
              <p14:nvPr/>
            </p14:nvContentPartPr>
            <p14:xfrm>
              <a:off x="8179320" y="558520"/>
              <a:ext cx="765360" cy="254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BA2B597-1A4B-445F-A7A7-E4696812DEA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161328" y="540520"/>
                <a:ext cx="800983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DDD3AAF-5260-498A-92C4-0204554D83BB}"/>
                  </a:ext>
                </a:extLst>
              </p14:cNvPr>
              <p14:cNvContentPartPr/>
              <p14:nvPr/>
            </p14:nvContentPartPr>
            <p14:xfrm>
              <a:off x="7974840" y="568240"/>
              <a:ext cx="102600" cy="222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DDD3AAF-5260-498A-92C4-0204554D83B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57138" y="550600"/>
                <a:ext cx="138365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A18C103-72DA-40F2-A6A2-C79170F56005}"/>
                  </a:ext>
                </a:extLst>
              </p14:cNvPr>
              <p14:cNvContentPartPr/>
              <p14:nvPr/>
            </p14:nvContentPartPr>
            <p14:xfrm>
              <a:off x="7167360" y="599920"/>
              <a:ext cx="418680" cy="442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A18C103-72DA-40F2-A6A2-C79170F560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49345" y="581935"/>
                <a:ext cx="454351" cy="47841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75768618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14:cNvPr>
              <p14:cNvContentPartPr/>
              <p14:nvPr/>
            </p14:nvContentPartPr>
            <p14:xfrm>
              <a:off x="416280" y="141640"/>
              <a:ext cx="3382200" cy="43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98280" y="123985"/>
                <a:ext cx="3417840" cy="471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06D61D6-2723-45BD-AC06-2B78A1660E3D}"/>
                  </a:ext>
                </a:extLst>
              </p14:cNvPr>
              <p14:cNvContentPartPr/>
              <p14:nvPr/>
            </p14:nvContentPartPr>
            <p14:xfrm>
              <a:off x="355080" y="718720"/>
              <a:ext cx="1371960" cy="337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06D61D6-2723-45BD-AC06-2B78A1660E3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37080" y="700720"/>
                <a:ext cx="14076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30D7330-4E1A-490A-84BA-F633245173D1}"/>
                  </a:ext>
                </a:extLst>
              </p14:cNvPr>
              <p14:cNvContentPartPr/>
              <p14:nvPr/>
            </p14:nvContentPartPr>
            <p14:xfrm>
              <a:off x="7244760" y="1065760"/>
              <a:ext cx="812160" cy="109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30D7330-4E1A-490A-84BA-F633245173D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227120" y="1048120"/>
                <a:ext cx="847800" cy="11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A035D5B-E6F3-4CFC-A069-9D268364AE80}"/>
                  </a:ext>
                </a:extLst>
              </p14:cNvPr>
              <p14:cNvContentPartPr/>
              <p14:nvPr/>
            </p14:nvContentPartPr>
            <p14:xfrm>
              <a:off x="6329280" y="1553560"/>
              <a:ext cx="2508840" cy="264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A035D5B-E6F3-4CFC-A069-9D268364AE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11640" y="1517920"/>
                <a:ext cx="25444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85147DC-AC82-40FD-83F7-2AC7BAC880E8}"/>
                  </a:ext>
                </a:extLst>
              </p14:cNvPr>
              <p14:cNvContentPartPr/>
              <p14:nvPr/>
            </p14:nvContentPartPr>
            <p14:xfrm>
              <a:off x="6038400" y="1692880"/>
              <a:ext cx="986400" cy="74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85147DC-AC82-40FD-83F7-2AC7BAC880E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020400" y="1657240"/>
                <a:ext cx="1022040" cy="82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BD62597-7514-4534-95AF-07A0DE143260}"/>
                  </a:ext>
                </a:extLst>
              </p14:cNvPr>
              <p14:cNvContentPartPr/>
              <p14:nvPr/>
            </p14:nvContentPartPr>
            <p14:xfrm>
              <a:off x="6681720" y="1777480"/>
              <a:ext cx="562320" cy="612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BD62597-7514-4534-95AF-07A0DE14326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64080" y="1741840"/>
                <a:ext cx="597960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2B3BE09-1664-4A78-A111-727F05DB3B7F}"/>
                  </a:ext>
                </a:extLst>
              </p14:cNvPr>
              <p14:cNvContentPartPr/>
              <p14:nvPr/>
            </p14:nvContentPartPr>
            <p14:xfrm>
              <a:off x="6892680" y="1645360"/>
              <a:ext cx="615600" cy="748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2B3BE09-1664-4A78-A111-727F05DB3B7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875040" y="1609720"/>
                <a:ext cx="651240" cy="81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2EA7C39-BD28-4AE9-B504-D07727AA2DD5}"/>
                  </a:ext>
                </a:extLst>
              </p14:cNvPr>
              <p14:cNvContentPartPr/>
              <p14:nvPr/>
            </p14:nvContentPartPr>
            <p14:xfrm>
              <a:off x="7094640" y="1572640"/>
              <a:ext cx="1743120" cy="910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2EA7C39-BD28-4AE9-B504-D07727AA2DD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076640" y="1537000"/>
                <a:ext cx="1778760" cy="9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8FD9F8A-C9B4-4B10-973C-72093BC31F2B}"/>
                  </a:ext>
                </a:extLst>
              </p14:cNvPr>
              <p14:cNvContentPartPr/>
              <p14:nvPr/>
            </p14:nvContentPartPr>
            <p14:xfrm>
              <a:off x="8234400" y="1615120"/>
              <a:ext cx="738720" cy="726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8FD9F8A-C9B4-4B10-973C-72093BC31F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16760" y="1579480"/>
                <a:ext cx="774360" cy="79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392CB33-CE20-45E7-A029-5F2A09251EB6}"/>
                  </a:ext>
                </a:extLst>
              </p14:cNvPr>
              <p14:cNvContentPartPr/>
              <p14:nvPr/>
            </p14:nvContentPartPr>
            <p14:xfrm>
              <a:off x="5931120" y="1614760"/>
              <a:ext cx="3072240" cy="763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392CB33-CE20-45E7-A029-5F2A09251E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3480" y="1579120"/>
                <a:ext cx="3107880" cy="83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37070307-612D-4B66-9FC7-DF5F84F6B603}"/>
                  </a:ext>
                </a:extLst>
              </p14:cNvPr>
              <p14:cNvContentPartPr/>
              <p14:nvPr/>
            </p14:nvContentPartPr>
            <p14:xfrm>
              <a:off x="304320" y="640960"/>
              <a:ext cx="5913000" cy="267084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37070307-612D-4B66-9FC7-DF5F84F6B60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6680" y="622960"/>
                <a:ext cx="5948640" cy="270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71A492-D6DC-4122-9A39-3EA9A6D48136}"/>
                  </a:ext>
                </a:extLst>
              </p14:cNvPr>
              <p14:cNvContentPartPr/>
              <p14:nvPr/>
            </p14:nvContentPartPr>
            <p14:xfrm>
              <a:off x="7277880" y="2153680"/>
              <a:ext cx="294120" cy="4640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71A492-D6DC-4122-9A39-3EA9A6D481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259880" y="2135680"/>
                <a:ext cx="329760" cy="49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87256E6-6664-4152-AFAE-8E409C38FA9C}"/>
                  </a:ext>
                </a:extLst>
              </p14:cNvPr>
              <p14:cNvContentPartPr/>
              <p14:nvPr/>
            </p14:nvContentPartPr>
            <p14:xfrm>
              <a:off x="7211640" y="2732560"/>
              <a:ext cx="336240" cy="143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87256E6-6664-4152-AFAE-8E409C38FA9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193640" y="2714920"/>
                <a:ext cx="3718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6D9C069-23EA-4BA5-AE8D-6A6C75415E8C}"/>
                  </a:ext>
                </a:extLst>
              </p14:cNvPr>
              <p14:cNvContentPartPr/>
              <p14:nvPr/>
            </p14:nvContentPartPr>
            <p14:xfrm>
              <a:off x="7766400" y="2174920"/>
              <a:ext cx="469800" cy="75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6D9C069-23EA-4BA5-AE8D-6A6C75415E8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48414" y="2156920"/>
                <a:ext cx="505413" cy="78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447505-6311-4B39-BE30-650547A25802}"/>
                  </a:ext>
                </a:extLst>
              </p14:cNvPr>
              <p14:cNvContentPartPr/>
              <p14:nvPr/>
            </p14:nvContentPartPr>
            <p14:xfrm>
              <a:off x="7662360" y="747520"/>
              <a:ext cx="106920" cy="96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447505-6311-4B39-BE30-650547A2580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44360" y="729520"/>
                <a:ext cx="1425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8B40C14-FF73-4861-909A-BF9A69B0824F}"/>
                  </a:ext>
                </a:extLst>
              </p14:cNvPr>
              <p14:cNvContentPartPr/>
              <p14:nvPr/>
            </p14:nvContentPartPr>
            <p14:xfrm>
              <a:off x="7855320" y="761560"/>
              <a:ext cx="8280" cy="32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8B40C14-FF73-4861-909A-BF9A69B0824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37680" y="743920"/>
                <a:ext cx="4392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AC2C6FF-3D4F-4EF2-82CF-682BF7B0251F}"/>
                  </a:ext>
                </a:extLst>
              </p14:cNvPr>
              <p14:cNvContentPartPr/>
              <p14:nvPr/>
            </p14:nvContentPartPr>
            <p14:xfrm>
              <a:off x="7853520" y="649960"/>
              <a:ext cx="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AC2C6FF-3D4F-4EF2-82CF-682BF7B0251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35520" y="631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BA2B597-1A4B-445F-A7A7-E4696812DEAC}"/>
                  </a:ext>
                </a:extLst>
              </p14:cNvPr>
              <p14:cNvContentPartPr/>
              <p14:nvPr/>
            </p14:nvContentPartPr>
            <p14:xfrm>
              <a:off x="8179320" y="558520"/>
              <a:ext cx="765360" cy="254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BA2B597-1A4B-445F-A7A7-E4696812DEA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161328" y="540520"/>
                <a:ext cx="800983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DDD3AAF-5260-498A-92C4-0204554D83BB}"/>
                  </a:ext>
                </a:extLst>
              </p14:cNvPr>
              <p14:cNvContentPartPr/>
              <p14:nvPr/>
            </p14:nvContentPartPr>
            <p14:xfrm>
              <a:off x="7974840" y="568240"/>
              <a:ext cx="102600" cy="222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DDD3AAF-5260-498A-92C4-0204554D83B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57138" y="550600"/>
                <a:ext cx="138365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A18C103-72DA-40F2-A6A2-C79170F56005}"/>
                  </a:ext>
                </a:extLst>
              </p14:cNvPr>
              <p14:cNvContentPartPr/>
              <p14:nvPr/>
            </p14:nvContentPartPr>
            <p14:xfrm>
              <a:off x="7167360" y="599920"/>
              <a:ext cx="418680" cy="442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A18C103-72DA-40F2-A6A2-C79170F560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49345" y="581935"/>
                <a:ext cx="454351" cy="4784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78784FF-7B90-476F-91FA-43EC4A80DE33}"/>
                  </a:ext>
                </a:extLst>
              </p14:cNvPr>
              <p14:cNvContentPartPr/>
              <p14:nvPr/>
            </p14:nvContentPartPr>
            <p14:xfrm>
              <a:off x="1594200" y="3352480"/>
              <a:ext cx="82440" cy="384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78784FF-7B90-476F-91FA-43EC4A80DE3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76200" y="3334480"/>
                <a:ext cx="11808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563EEC4-2F64-4849-853F-E0010DA89880}"/>
                  </a:ext>
                </a:extLst>
              </p14:cNvPr>
              <p14:cNvContentPartPr/>
              <p14:nvPr/>
            </p14:nvContentPartPr>
            <p14:xfrm>
              <a:off x="1442640" y="3286600"/>
              <a:ext cx="556200" cy="459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563EEC4-2F64-4849-853F-E0010DA8988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424640" y="3268960"/>
                <a:ext cx="591840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5644FE5-0FD5-4624-916C-939D272C0265}"/>
                  </a:ext>
                </a:extLst>
              </p14:cNvPr>
              <p14:cNvContentPartPr/>
              <p14:nvPr/>
            </p14:nvContentPartPr>
            <p14:xfrm>
              <a:off x="3447840" y="3372640"/>
              <a:ext cx="6480" cy="23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5644FE5-0FD5-4624-916C-939D272C026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29840" y="3355000"/>
                <a:ext cx="4212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E399C5D-4A8E-4582-8318-3A7DDB9AA04A}"/>
                  </a:ext>
                </a:extLst>
              </p14:cNvPr>
              <p14:cNvContentPartPr/>
              <p14:nvPr/>
            </p14:nvContentPartPr>
            <p14:xfrm>
              <a:off x="4435680" y="3518080"/>
              <a:ext cx="296280" cy="100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E399C5D-4A8E-4582-8318-3A7DDB9AA04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040" y="3500440"/>
                <a:ext cx="33192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F40D82B-4921-4E3E-BDC2-E38783E6A8EE}"/>
                  </a:ext>
                </a:extLst>
              </p14:cNvPr>
              <p14:cNvContentPartPr/>
              <p14:nvPr/>
            </p14:nvContentPartPr>
            <p14:xfrm>
              <a:off x="3835560" y="3382720"/>
              <a:ext cx="358920" cy="272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F40D82B-4921-4E3E-BDC2-E38783E6A8E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17560" y="3365080"/>
                <a:ext cx="39456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002E811-002D-4FCA-8F77-57F38C94D291}"/>
                  </a:ext>
                </a:extLst>
              </p14:cNvPr>
              <p14:cNvContentPartPr/>
              <p14:nvPr/>
            </p14:nvContentPartPr>
            <p14:xfrm>
              <a:off x="5699640" y="3413320"/>
              <a:ext cx="360" cy="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002E811-002D-4FCA-8F77-57F38C94D29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81640" y="339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6243B69-38F6-4CED-84C3-C46943561483}"/>
                  </a:ext>
                </a:extLst>
              </p14:cNvPr>
              <p14:cNvContentPartPr/>
              <p14:nvPr/>
            </p14:nvContentPartPr>
            <p14:xfrm>
              <a:off x="7119480" y="3322240"/>
              <a:ext cx="925200" cy="357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6243B69-38F6-4CED-84C3-C4694356148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101840" y="3304258"/>
                <a:ext cx="960840" cy="393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CBD87AF-7DBD-420F-B5CF-F82078D4FA58}"/>
                  </a:ext>
                </a:extLst>
              </p14:cNvPr>
              <p14:cNvContentPartPr/>
              <p14:nvPr/>
            </p14:nvContentPartPr>
            <p14:xfrm>
              <a:off x="5706480" y="3500080"/>
              <a:ext cx="520560" cy="442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CBD87AF-7DBD-420F-B5CF-F82078D4FA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688480" y="3482080"/>
                <a:ext cx="556200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1C8D866-94C7-4BD8-8929-F919BFB8D896}"/>
                  </a:ext>
                </a:extLst>
              </p14:cNvPr>
              <p14:cNvContentPartPr/>
              <p14:nvPr/>
            </p14:nvContentPartPr>
            <p14:xfrm>
              <a:off x="4973160" y="3496840"/>
              <a:ext cx="637560" cy="305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1C8D866-94C7-4BD8-8929-F919BFB8D89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955520" y="3478840"/>
                <a:ext cx="6732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1DD2416-2780-46C5-8D8B-5FA8A16A9F48}"/>
                  </a:ext>
                </a:extLst>
              </p14:cNvPr>
              <p14:cNvContentPartPr/>
              <p14:nvPr/>
            </p14:nvContentPartPr>
            <p14:xfrm>
              <a:off x="6509280" y="3476320"/>
              <a:ext cx="492120" cy="402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1DD2416-2780-46C5-8D8B-5FA8A16A9F4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491280" y="3458320"/>
                <a:ext cx="52776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7538EF60-AA65-43AF-BD09-B57C21D6E1E2}"/>
                  </a:ext>
                </a:extLst>
              </p14:cNvPr>
              <p14:cNvContentPartPr/>
              <p14:nvPr/>
            </p14:nvContentPartPr>
            <p14:xfrm>
              <a:off x="261120" y="3951880"/>
              <a:ext cx="889920" cy="3391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7538EF60-AA65-43AF-BD09-B57C21D6E1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43480" y="3933899"/>
                <a:ext cx="925560" cy="3747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9556E176-A032-4911-B7C1-E189A299BFF4}"/>
                  </a:ext>
                </a:extLst>
              </p14:cNvPr>
              <p14:cNvContentPartPr/>
              <p14:nvPr/>
            </p14:nvContentPartPr>
            <p14:xfrm>
              <a:off x="1521120" y="4144840"/>
              <a:ext cx="307080" cy="1317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9556E176-A032-4911-B7C1-E189A299BFF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503480" y="4126840"/>
                <a:ext cx="34272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BAA4F7BC-01D7-412E-9983-101A9A24DF46}"/>
                  </a:ext>
                </a:extLst>
              </p14:cNvPr>
              <p14:cNvContentPartPr/>
              <p14:nvPr/>
            </p14:nvContentPartPr>
            <p14:xfrm>
              <a:off x="2112960" y="3484600"/>
              <a:ext cx="1623240" cy="9853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BAA4F7BC-01D7-412E-9983-101A9A24DF4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95316" y="3466600"/>
                <a:ext cx="1658888" cy="10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3BE23FCE-66BF-48AB-A8D6-966B55278E41}"/>
                  </a:ext>
                </a:extLst>
              </p14:cNvPr>
              <p14:cNvContentPartPr/>
              <p14:nvPr/>
            </p14:nvContentPartPr>
            <p14:xfrm>
              <a:off x="3992520" y="3939640"/>
              <a:ext cx="1362960" cy="58068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3BE23FCE-66BF-48AB-A8D6-966B55278E4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74880" y="3921640"/>
                <a:ext cx="1398600" cy="61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5EDA51DF-48C7-48B9-AAB1-6B2BA44B6960}"/>
                  </a:ext>
                </a:extLst>
              </p14:cNvPr>
              <p14:cNvContentPartPr/>
              <p14:nvPr/>
            </p14:nvContentPartPr>
            <p14:xfrm>
              <a:off x="7294800" y="4033240"/>
              <a:ext cx="360" cy="3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5EDA51DF-48C7-48B9-AAB1-6B2BA44B696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276800" y="4015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4DCAA39B-A935-4ABA-9D2B-FF74F0B76530}"/>
                  </a:ext>
                </a:extLst>
              </p14:cNvPr>
              <p14:cNvContentPartPr/>
              <p14:nvPr/>
            </p14:nvContentPartPr>
            <p14:xfrm>
              <a:off x="5758680" y="4113880"/>
              <a:ext cx="2090880" cy="31284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4DCAA39B-A935-4ABA-9D2B-FF74F0B76530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740680" y="4096240"/>
                <a:ext cx="212652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8E055CA8-41FC-4D1C-82FC-B7B74DBDA2B1}"/>
                  </a:ext>
                </a:extLst>
              </p14:cNvPr>
              <p14:cNvContentPartPr/>
              <p14:nvPr/>
            </p14:nvContentPartPr>
            <p14:xfrm>
              <a:off x="8889600" y="4256800"/>
              <a:ext cx="360" cy="36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8E055CA8-41FC-4D1C-82FC-B7B74DBDA2B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871600" y="4238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1FE615EC-A3DA-45CC-B842-E0AB15CBA8BD}"/>
                  </a:ext>
                </a:extLst>
              </p14:cNvPr>
              <p14:cNvContentPartPr/>
              <p14:nvPr/>
            </p14:nvContentPartPr>
            <p14:xfrm>
              <a:off x="7954680" y="3907960"/>
              <a:ext cx="416520" cy="49464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1FE615EC-A3DA-45CC-B842-E0AB15CBA8B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37055" y="3889960"/>
                <a:ext cx="452129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B35F13FC-8F96-4346-ACFE-9109553FFF1C}"/>
                  </a:ext>
                </a:extLst>
              </p14:cNvPr>
              <p14:cNvContentPartPr/>
              <p14:nvPr/>
            </p14:nvContentPartPr>
            <p14:xfrm>
              <a:off x="8557680" y="3941800"/>
              <a:ext cx="220320" cy="31032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B35F13FC-8F96-4346-ACFE-9109553FFF1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539680" y="3924160"/>
                <a:ext cx="255960" cy="345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17961668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14:cNvPr>
              <p14:cNvContentPartPr/>
              <p14:nvPr/>
            </p14:nvContentPartPr>
            <p14:xfrm>
              <a:off x="416280" y="141640"/>
              <a:ext cx="3382200" cy="43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98280" y="123985"/>
                <a:ext cx="3417840" cy="471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06D61D6-2723-45BD-AC06-2B78A1660E3D}"/>
                  </a:ext>
                </a:extLst>
              </p14:cNvPr>
              <p14:cNvContentPartPr/>
              <p14:nvPr/>
            </p14:nvContentPartPr>
            <p14:xfrm>
              <a:off x="355080" y="718720"/>
              <a:ext cx="1371960" cy="337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06D61D6-2723-45BD-AC06-2B78A1660E3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37080" y="700720"/>
                <a:ext cx="14076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30D7330-4E1A-490A-84BA-F633245173D1}"/>
                  </a:ext>
                </a:extLst>
              </p14:cNvPr>
              <p14:cNvContentPartPr/>
              <p14:nvPr/>
            </p14:nvContentPartPr>
            <p14:xfrm>
              <a:off x="7244760" y="1065760"/>
              <a:ext cx="812160" cy="109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30D7330-4E1A-490A-84BA-F633245173D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227120" y="1048120"/>
                <a:ext cx="847800" cy="11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A035D5B-E6F3-4CFC-A069-9D268364AE80}"/>
                  </a:ext>
                </a:extLst>
              </p14:cNvPr>
              <p14:cNvContentPartPr/>
              <p14:nvPr/>
            </p14:nvContentPartPr>
            <p14:xfrm>
              <a:off x="6329280" y="1553560"/>
              <a:ext cx="2508840" cy="264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A035D5B-E6F3-4CFC-A069-9D268364AE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11640" y="1517920"/>
                <a:ext cx="25444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85147DC-AC82-40FD-83F7-2AC7BAC880E8}"/>
                  </a:ext>
                </a:extLst>
              </p14:cNvPr>
              <p14:cNvContentPartPr/>
              <p14:nvPr/>
            </p14:nvContentPartPr>
            <p14:xfrm>
              <a:off x="6038400" y="1692880"/>
              <a:ext cx="986400" cy="74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85147DC-AC82-40FD-83F7-2AC7BAC880E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020400" y="1657240"/>
                <a:ext cx="1022040" cy="82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BD62597-7514-4534-95AF-07A0DE143260}"/>
                  </a:ext>
                </a:extLst>
              </p14:cNvPr>
              <p14:cNvContentPartPr/>
              <p14:nvPr/>
            </p14:nvContentPartPr>
            <p14:xfrm>
              <a:off x="6681720" y="1777480"/>
              <a:ext cx="562320" cy="612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BD62597-7514-4534-95AF-07A0DE14326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64080" y="1741840"/>
                <a:ext cx="597960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2B3BE09-1664-4A78-A111-727F05DB3B7F}"/>
                  </a:ext>
                </a:extLst>
              </p14:cNvPr>
              <p14:cNvContentPartPr/>
              <p14:nvPr/>
            </p14:nvContentPartPr>
            <p14:xfrm>
              <a:off x="6892680" y="1645360"/>
              <a:ext cx="615600" cy="748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2B3BE09-1664-4A78-A111-727F05DB3B7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875040" y="1609720"/>
                <a:ext cx="651240" cy="81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2EA7C39-BD28-4AE9-B504-D07727AA2DD5}"/>
                  </a:ext>
                </a:extLst>
              </p14:cNvPr>
              <p14:cNvContentPartPr/>
              <p14:nvPr/>
            </p14:nvContentPartPr>
            <p14:xfrm>
              <a:off x="7094640" y="1572640"/>
              <a:ext cx="1743120" cy="910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2EA7C39-BD28-4AE9-B504-D07727AA2DD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076640" y="1537000"/>
                <a:ext cx="1778760" cy="9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8FD9F8A-C9B4-4B10-973C-72093BC31F2B}"/>
                  </a:ext>
                </a:extLst>
              </p14:cNvPr>
              <p14:cNvContentPartPr/>
              <p14:nvPr/>
            </p14:nvContentPartPr>
            <p14:xfrm>
              <a:off x="8234400" y="1615120"/>
              <a:ext cx="738720" cy="726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8FD9F8A-C9B4-4B10-973C-72093BC31F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16760" y="1579480"/>
                <a:ext cx="774360" cy="79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392CB33-CE20-45E7-A029-5F2A09251EB6}"/>
                  </a:ext>
                </a:extLst>
              </p14:cNvPr>
              <p14:cNvContentPartPr/>
              <p14:nvPr/>
            </p14:nvContentPartPr>
            <p14:xfrm>
              <a:off x="5931120" y="1614760"/>
              <a:ext cx="3072240" cy="763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392CB33-CE20-45E7-A029-5F2A09251E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3480" y="1579120"/>
                <a:ext cx="3107880" cy="83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37070307-612D-4B66-9FC7-DF5F84F6B603}"/>
                  </a:ext>
                </a:extLst>
              </p14:cNvPr>
              <p14:cNvContentPartPr/>
              <p14:nvPr/>
            </p14:nvContentPartPr>
            <p14:xfrm>
              <a:off x="304320" y="640960"/>
              <a:ext cx="5913000" cy="267084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37070307-612D-4B66-9FC7-DF5F84F6B60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6680" y="622960"/>
                <a:ext cx="5948640" cy="270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71A492-D6DC-4122-9A39-3EA9A6D48136}"/>
                  </a:ext>
                </a:extLst>
              </p14:cNvPr>
              <p14:cNvContentPartPr/>
              <p14:nvPr/>
            </p14:nvContentPartPr>
            <p14:xfrm>
              <a:off x="7277880" y="2153680"/>
              <a:ext cx="294120" cy="4640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71A492-D6DC-4122-9A39-3EA9A6D481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259880" y="2135680"/>
                <a:ext cx="329760" cy="49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87256E6-6664-4152-AFAE-8E409C38FA9C}"/>
                  </a:ext>
                </a:extLst>
              </p14:cNvPr>
              <p14:cNvContentPartPr/>
              <p14:nvPr/>
            </p14:nvContentPartPr>
            <p14:xfrm>
              <a:off x="7211640" y="2732560"/>
              <a:ext cx="336240" cy="143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87256E6-6664-4152-AFAE-8E409C38FA9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193640" y="2714920"/>
                <a:ext cx="3718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6D9C069-23EA-4BA5-AE8D-6A6C75415E8C}"/>
                  </a:ext>
                </a:extLst>
              </p14:cNvPr>
              <p14:cNvContentPartPr/>
              <p14:nvPr/>
            </p14:nvContentPartPr>
            <p14:xfrm>
              <a:off x="7766400" y="2174920"/>
              <a:ext cx="469800" cy="75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6D9C069-23EA-4BA5-AE8D-6A6C75415E8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48414" y="2156920"/>
                <a:ext cx="505413" cy="78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447505-6311-4B39-BE30-650547A25802}"/>
                  </a:ext>
                </a:extLst>
              </p14:cNvPr>
              <p14:cNvContentPartPr/>
              <p14:nvPr/>
            </p14:nvContentPartPr>
            <p14:xfrm>
              <a:off x="7662360" y="747520"/>
              <a:ext cx="106920" cy="96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447505-6311-4B39-BE30-650547A2580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44360" y="729520"/>
                <a:ext cx="1425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8B40C14-FF73-4861-909A-BF9A69B0824F}"/>
                  </a:ext>
                </a:extLst>
              </p14:cNvPr>
              <p14:cNvContentPartPr/>
              <p14:nvPr/>
            </p14:nvContentPartPr>
            <p14:xfrm>
              <a:off x="7855320" y="761560"/>
              <a:ext cx="8280" cy="32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8B40C14-FF73-4861-909A-BF9A69B0824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37680" y="743920"/>
                <a:ext cx="4392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AC2C6FF-3D4F-4EF2-82CF-682BF7B0251F}"/>
                  </a:ext>
                </a:extLst>
              </p14:cNvPr>
              <p14:cNvContentPartPr/>
              <p14:nvPr/>
            </p14:nvContentPartPr>
            <p14:xfrm>
              <a:off x="7853520" y="649960"/>
              <a:ext cx="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AC2C6FF-3D4F-4EF2-82CF-682BF7B0251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35520" y="631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BA2B597-1A4B-445F-A7A7-E4696812DEAC}"/>
                  </a:ext>
                </a:extLst>
              </p14:cNvPr>
              <p14:cNvContentPartPr/>
              <p14:nvPr/>
            </p14:nvContentPartPr>
            <p14:xfrm>
              <a:off x="8179320" y="558520"/>
              <a:ext cx="765360" cy="254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BA2B597-1A4B-445F-A7A7-E4696812DEA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161328" y="540520"/>
                <a:ext cx="800983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DDD3AAF-5260-498A-92C4-0204554D83BB}"/>
                  </a:ext>
                </a:extLst>
              </p14:cNvPr>
              <p14:cNvContentPartPr/>
              <p14:nvPr/>
            </p14:nvContentPartPr>
            <p14:xfrm>
              <a:off x="7974840" y="568240"/>
              <a:ext cx="102600" cy="222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DDD3AAF-5260-498A-92C4-0204554D83B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57138" y="550600"/>
                <a:ext cx="138365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A18C103-72DA-40F2-A6A2-C79170F56005}"/>
                  </a:ext>
                </a:extLst>
              </p14:cNvPr>
              <p14:cNvContentPartPr/>
              <p14:nvPr/>
            </p14:nvContentPartPr>
            <p14:xfrm>
              <a:off x="7167360" y="599920"/>
              <a:ext cx="418680" cy="442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A18C103-72DA-40F2-A6A2-C79170F560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49345" y="581935"/>
                <a:ext cx="454351" cy="4784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78784FF-7B90-476F-91FA-43EC4A80DE33}"/>
                  </a:ext>
                </a:extLst>
              </p14:cNvPr>
              <p14:cNvContentPartPr/>
              <p14:nvPr/>
            </p14:nvContentPartPr>
            <p14:xfrm>
              <a:off x="1594200" y="3352480"/>
              <a:ext cx="82440" cy="384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78784FF-7B90-476F-91FA-43EC4A80DE3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76200" y="3334480"/>
                <a:ext cx="11808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563EEC4-2F64-4849-853F-E0010DA89880}"/>
                  </a:ext>
                </a:extLst>
              </p14:cNvPr>
              <p14:cNvContentPartPr/>
              <p14:nvPr/>
            </p14:nvContentPartPr>
            <p14:xfrm>
              <a:off x="1442640" y="3286600"/>
              <a:ext cx="556200" cy="459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563EEC4-2F64-4849-853F-E0010DA8988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424640" y="3268960"/>
                <a:ext cx="591840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5644FE5-0FD5-4624-916C-939D272C0265}"/>
                  </a:ext>
                </a:extLst>
              </p14:cNvPr>
              <p14:cNvContentPartPr/>
              <p14:nvPr/>
            </p14:nvContentPartPr>
            <p14:xfrm>
              <a:off x="3447840" y="3372640"/>
              <a:ext cx="6480" cy="23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5644FE5-0FD5-4624-916C-939D272C026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29840" y="3355000"/>
                <a:ext cx="4212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E399C5D-4A8E-4582-8318-3A7DDB9AA04A}"/>
                  </a:ext>
                </a:extLst>
              </p14:cNvPr>
              <p14:cNvContentPartPr/>
              <p14:nvPr/>
            </p14:nvContentPartPr>
            <p14:xfrm>
              <a:off x="4435680" y="3518080"/>
              <a:ext cx="296280" cy="100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E399C5D-4A8E-4582-8318-3A7DDB9AA04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040" y="3500440"/>
                <a:ext cx="33192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F40D82B-4921-4E3E-BDC2-E38783E6A8EE}"/>
                  </a:ext>
                </a:extLst>
              </p14:cNvPr>
              <p14:cNvContentPartPr/>
              <p14:nvPr/>
            </p14:nvContentPartPr>
            <p14:xfrm>
              <a:off x="3835560" y="3382720"/>
              <a:ext cx="358920" cy="272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F40D82B-4921-4E3E-BDC2-E38783E6A8E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17560" y="3365080"/>
                <a:ext cx="39456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002E811-002D-4FCA-8F77-57F38C94D291}"/>
                  </a:ext>
                </a:extLst>
              </p14:cNvPr>
              <p14:cNvContentPartPr/>
              <p14:nvPr/>
            </p14:nvContentPartPr>
            <p14:xfrm>
              <a:off x="5699640" y="3413320"/>
              <a:ext cx="360" cy="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002E811-002D-4FCA-8F77-57F38C94D29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81640" y="339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6243B69-38F6-4CED-84C3-C46943561483}"/>
                  </a:ext>
                </a:extLst>
              </p14:cNvPr>
              <p14:cNvContentPartPr/>
              <p14:nvPr/>
            </p14:nvContentPartPr>
            <p14:xfrm>
              <a:off x="7119480" y="3322240"/>
              <a:ext cx="925200" cy="357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6243B69-38F6-4CED-84C3-C4694356148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101840" y="3304258"/>
                <a:ext cx="960840" cy="393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CBD87AF-7DBD-420F-B5CF-F82078D4FA58}"/>
                  </a:ext>
                </a:extLst>
              </p14:cNvPr>
              <p14:cNvContentPartPr/>
              <p14:nvPr/>
            </p14:nvContentPartPr>
            <p14:xfrm>
              <a:off x="5706480" y="3500080"/>
              <a:ext cx="520560" cy="442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CBD87AF-7DBD-420F-B5CF-F82078D4FA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688480" y="3482080"/>
                <a:ext cx="556200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1C8D866-94C7-4BD8-8929-F919BFB8D896}"/>
                  </a:ext>
                </a:extLst>
              </p14:cNvPr>
              <p14:cNvContentPartPr/>
              <p14:nvPr/>
            </p14:nvContentPartPr>
            <p14:xfrm>
              <a:off x="4973160" y="3496840"/>
              <a:ext cx="637560" cy="305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1C8D866-94C7-4BD8-8929-F919BFB8D89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955520" y="3478840"/>
                <a:ext cx="6732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1DD2416-2780-46C5-8D8B-5FA8A16A9F48}"/>
                  </a:ext>
                </a:extLst>
              </p14:cNvPr>
              <p14:cNvContentPartPr/>
              <p14:nvPr/>
            </p14:nvContentPartPr>
            <p14:xfrm>
              <a:off x="6509280" y="3476320"/>
              <a:ext cx="492120" cy="402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1DD2416-2780-46C5-8D8B-5FA8A16A9F4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491280" y="3458320"/>
                <a:ext cx="52776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7538EF60-AA65-43AF-BD09-B57C21D6E1E2}"/>
                  </a:ext>
                </a:extLst>
              </p14:cNvPr>
              <p14:cNvContentPartPr/>
              <p14:nvPr/>
            </p14:nvContentPartPr>
            <p14:xfrm>
              <a:off x="261120" y="3951880"/>
              <a:ext cx="889920" cy="3391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7538EF60-AA65-43AF-BD09-B57C21D6E1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43480" y="3933899"/>
                <a:ext cx="925560" cy="3747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9556E176-A032-4911-B7C1-E189A299BFF4}"/>
                  </a:ext>
                </a:extLst>
              </p14:cNvPr>
              <p14:cNvContentPartPr/>
              <p14:nvPr/>
            </p14:nvContentPartPr>
            <p14:xfrm>
              <a:off x="1521120" y="4144840"/>
              <a:ext cx="307080" cy="1317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9556E176-A032-4911-B7C1-E189A299BFF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503480" y="4126840"/>
                <a:ext cx="34272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BAA4F7BC-01D7-412E-9983-101A9A24DF46}"/>
                  </a:ext>
                </a:extLst>
              </p14:cNvPr>
              <p14:cNvContentPartPr/>
              <p14:nvPr/>
            </p14:nvContentPartPr>
            <p14:xfrm>
              <a:off x="2112960" y="3484600"/>
              <a:ext cx="1623240" cy="9853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BAA4F7BC-01D7-412E-9983-101A9A24DF4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95316" y="3466600"/>
                <a:ext cx="1658888" cy="10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3BE23FCE-66BF-48AB-A8D6-966B55278E41}"/>
                  </a:ext>
                </a:extLst>
              </p14:cNvPr>
              <p14:cNvContentPartPr/>
              <p14:nvPr/>
            </p14:nvContentPartPr>
            <p14:xfrm>
              <a:off x="3992520" y="3939640"/>
              <a:ext cx="1362960" cy="58068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3BE23FCE-66BF-48AB-A8D6-966B55278E4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74880" y="3921640"/>
                <a:ext cx="1398600" cy="61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5EDA51DF-48C7-48B9-AAB1-6B2BA44B6960}"/>
                  </a:ext>
                </a:extLst>
              </p14:cNvPr>
              <p14:cNvContentPartPr/>
              <p14:nvPr/>
            </p14:nvContentPartPr>
            <p14:xfrm>
              <a:off x="7294800" y="4033240"/>
              <a:ext cx="360" cy="3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5EDA51DF-48C7-48B9-AAB1-6B2BA44B696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276800" y="4015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4DCAA39B-A935-4ABA-9D2B-FF74F0B76530}"/>
                  </a:ext>
                </a:extLst>
              </p14:cNvPr>
              <p14:cNvContentPartPr/>
              <p14:nvPr/>
            </p14:nvContentPartPr>
            <p14:xfrm>
              <a:off x="5758680" y="4113880"/>
              <a:ext cx="2090880" cy="31284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4DCAA39B-A935-4ABA-9D2B-FF74F0B76530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740680" y="4096240"/>
                <a:ext cx="212652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8E055CA8-41FC-4D1C-82FC-B7B74DBDA2B1}"/>
                  </a:ext>
                </a:extLst>
              </p14:cNvPr>
              <p14:cNvContentPartPr/>
              <p14:nvPr/>
            </p14:nvContentPartPr>
            <p14:xfrm>
              <a:off x="8889600" y="4256800"/>
              <a:ext cx="360" cy="36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8E055CA8-41FC-4D1C-82FC-B7B74DBDA2B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871600" y="4238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1FE615EC-A3DA-45CC-B842-E0AB15CBA8BD}"/>
                  </a:ext>
                </a:extLst>
              </p14:cNvPr>
              <p14:cNvContentPartPr/>
              <p14:nvPr/>
            </p14:nvContentPartPr>
            <p14:xfrm>
              <a:off x="7954680" y="3907960"/>
              <a:ext cx="416520" cy="49464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1FE615EC-A3DA-45CC-B842-E0AB15CBA8B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37055" y="3889960"/>
                <a:ext cx="452129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B35F13FC-8F96-4346-ACFE-9109553FFF1C}"/>
                  </a:ext>
                </a:extLst>
              </p14:cNvPr>
              <p14:cNvContentPartPr/>
              <p14:nvPr/>
            </p14:nvContentPartPr>
            <p14:xfrm>
              <a:off x="8557680" y="3941800"/>
              <a:ext cx="220320" cy="31032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B35F13FC-8F96-4346-ACFE-9109553FFF1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539680" y="3924160"/>
                <a:ext cx="25596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50841595-1708-4A2A-BBCC-6566BF15A5D7}"/>
                  </a:ext>
                </a:extLst>
              </p14:cNvPr>
              <p14:cNvContentPartPr/>
              <p14:nvPr/>
            </p14:nvContentPartPr>
            <p14:xfrm>
              <a:off x="1858800" y="4459840"/>
              <a:ext cx="865440" cy="5583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50841595-1708-4A2A-BBCC-6566BF15A5D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840800" y="4442200"/>
                <a:ext cx="901080" cy="59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0316ED35-7A8A-4B47-A307-43261229F568}"/>
                  </a:ext>
                </a:extLst>
              </p14:cNvPr>
              <p14:cNvContentPartPr/>
              <p14:nvPr/>
            </p14:nvContentPartPr>
            <p14:xfrm>
              <a:off x="3013320" y="4571440"/>
              <a:ext cx="1640520" cy="4086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0316ED35-7A8A-4B47-A307-43261229F56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995320" y="4553800"/>
                <a:ext cx="1676160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9D486275-E24A-4A8F-B1EC-37A0BBD2FB1F}"/>
                  </a:ext>
                </a:extLst>
              </p14:cNvPr>
              <p14:cNvContentPartPr/>
              <p14:nvPr/>
            </p14:nvContentPartPr>
            <p14:xfrm>
              <a:off x="426360" y="4989040"/>
              <a:ext cx="460800" cy="35532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9D486275-E24A-4A8F-B1EC-37A0BBD2FB1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08720" y="4971040"/>
                <a:ext cx="496440" cy="390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12850574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14:cNvPr>
              <p14:cNvContentPartPr/>
              <p14:nvPr/>
            </p14:nvContentPartPr>
            <p14:xfrm>
              <a:off x="416280" y="141640"/>
              <a:ext cx="3382200" cy="43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98280" y="123985"/>
                <a:ext cx="3417840" cy="471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06D61D6-2723-45BD-AC06-2B78A1660E3D}"/>
                  </a:ext>
                </a:extLst>
              </p14:cNvPr>
              <p14:cNvContentPartPr/>
              <p14:nvPr/>
            </p14:nvContentPartPr>
            <p14:xfrm>
              <a:off x="355080" y="718720"/>
              <a:ext cx="1371960" cy="337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06D61D6-2723-45BD-AC06-2B78A1660E3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37080" y="700720"/>
                <a:ext cx="14076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30D7330-4E1A-490A-84BA-F633245173D1}"/>
                  </a:ext>
                </a:extLst>
              </p14:cNvPr>
              <p14:cNvContentPartPr/>
              <p14:nvPr/>
            </p14:nvContentPartPr>
            <p14:xfrm>
              <a:off x="7244760" y="1065760"/>
              <a:ext cx="812160" cy="109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30D7330-4E1A-490A-84BA-F633245173D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227120" y="1048120"/>
                <a:ext cx="847800" cy="11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A035D5B-E6F3-4CFC-A069-9D268364AE80}"/>
                  </a:ext>
                </a:extLst>
              </p14:cNvPr>
              <p14:cNvContentPartPr/>
              <p14:nvPr/>
            </p14:nvContentPartPr>
            <p14:xfrm>
              <a:off x="6329280" y="1553560"/>
              <a:ext cx="2508840" cy="264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A035D5B-E6F3-4CFC-A069-9D268364AE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11640" y="1517920"/>
                <a:ext cx="25444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85147DC-AC82-40FD-83F7-2AC7BAC880E8}"/>
                  </a:ext>
                </a:extLst>
              </p14:cNvPr>
              <p14:cNvContentPartPr/>
              <p14:nvPr/>
            </p14:nvContentPartPr>
            <p14:xfrm>
              <a:off x="6038400" y="1692880"/>
              <a:ext cx="986400" cy="74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85147DC-AC82-40FD-83F7-2AC7BAC880E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020400" y="1657240"/>
                <a:ext cx="1022040" cy="82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BD62597-7514-4534-95AF-07A0DE143260}"/>
                  </a:ext>
                </a:extLst>
              </p14:cNvPr>
              <p14:cNvContentPartPr/>
              <p14:nvPr/>
            </p14:nvContentPartPr>
            <p14:xfrm>
              <a:off x="6681720" y="1777480"/>
              <a:ext cx="562320" cy="612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BD62597-7514-4534-95AF-07A0DE14326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64080" y="1741840"/>
                <a:ext cx="597960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2B3BE09-1664-4A78-A111-727F05DB3B7F}"/>
                  </a:ext>
                </a:extLst>
              </p14:cNvPr>
              <p14:cNvContentPartPr/>
              <p14:nvPr/>
            </p14:nvContentPartPr>
            <p14:xfrm>
              <a:off x="6892680" y="1645360"/>
              <a:ext cx="615600" cy="748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2B3BE09-1664-4A78-A111-727F05DB3B7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875040" y="1609720"/>
                <a:ext cx="651240" cy="81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2EA7C39-BD28-4AE9-B504-D07727AA2DD5}"/>
                  </a:ext>
                </a:extLst>
              </p14:cNvPr>
              <p14:cNvContentPartPr/>
              <p14:nvPr/>
            </p14:nvContentPartPr>
            <p14:xfrm>
              <a:off x="7094640" y="1572640"/>
              <a:ext cx="1743120" cy="910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2EA7C39-BD28-4AE9-B504-D07727AA2DD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076640" y="1537000"/>
                <a:ext cx="1778760" cy="9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8FD9F8A-C9B4-4B10-973C-72093BC31F2B}"/>
                  </a:ext>
                </a:extLst>
              </p14:cNvPr>
              <p14:cNvContentPartPr/>
              <p14:nvPr/>
            </p14:nvContentPartPr>
            <p14:xfrm>
              <a:off x="8234400" y="1615120"/>
              <a:ext cx="738720" cy="726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8FD9F8A-C9B4-4B10-973C-72093BC31F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16760" y="1579480"/>
                <a:ext cx="774360" cy="79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392CB33-CE20-45E7-A029-5F2A09251EB6}"/>
                  </a:ext>
                </a:extLst>
              </p14:cNvPr>
              <p14:cNvContentPartPr/>
              <p14:nvPr/>
            </p14:nvContentPartPr>
            <p14:xfrm>
              <a:off x="5931120" y="1614760"/>
              <a:ext cx="3072240" cy="763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392CB33-CE20-45E7-A029-5F2A09251E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3480" y="1579120"/>
                <a:ext cx="3107880" cy="83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37070307-612D-4B66-9FC7-DF5F84F6B603}"/>
                  </a:ext>
                </a:extLst>
              </p14:cNvPr>
              <p14:cNvContentPartPr/>
              <p14:nvPr/>
            </p14:nvContentPartPr>
            <p14:xfrm>
              <a:off x="304320" y="640960"/>
              <a:ext cx="5913000" cy="267084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37070307-612D-4B66-9FC7-DF5F84F6B60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6680" y="622960"/>
                <a:ext cx="5948640" cy="270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71A492-D6DC-4122-9A39-3EA9A6D48136}"/>
                  </a:ext>
                </a:extLst>
              </p14:cNvPr>
              <p14:cNvContentPartPr/>
              <p14:nvPr/>
            </p14:nvContentPartPr>
            <p14:xfrm>
              <a:off x="7277880" y="2153680"/>
              <a:ext cx="294120" cy="4640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71A492-D6DC-4122-9A39-3EA9A6D481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259880" y="2135680"/>
                <a:ext cx="329760" cy="49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87256E6-6664-4152-AFAE-8E409C38FA9C}"/>
                  </a:ext>
                </a:extLst>
              </p14:cNvPr>
              <p14:cNvContentPartPr/>
              <p14:nvPr/>
            </p14:nvContentPartPr>
            <p14:xfrm>
              <a:off x="7211640" y="2732560"/>
              <a:ext cx="336240" cy="143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87256E6-6664-4152-AFAE-8E409C38FA9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193640" y="2714920"/>
                <a:ext cx="3718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6D9C069-23EA-4BA5-AE8D-6A6C75415E8C}"/>
                  </a:ext>
                </a:extLst>
              </p14:cNvPr>
              <p14:cNvContentPartPr/>
              <p14:nvPr/>
            </p14:nvContentPartPr>
            <p14:xfrm>
              <a:off x="7766400" y="2174920"/>
              <a:ext cx="469800" cy="75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6D9C069-23EA-4BA5-AE8D-6A6C75415E8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48414" y="2156920"/>
                <a:ext cx="505413" cy="78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447505-6311-4B39-BE30-650547A25802}"/>
                  </a:ext>
                </a:extLst>
              </p14:cNvPr>
              <p14:cNvContentPartPr/>
              <p14:nvPr/>
            </p14:nvContentPartPr>
            <p14:xfrm>
              <a:off x="7662360" y="747520"/>
              <a:ext cx="106920" cy="96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447505-6311-4B39-BE30-650547A2580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44360" y="729520"/>
                <a:ext cx="1425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8B40C14-FF73-4861-909A-BF9A69B0824F}"/>
                  </a:ext>
                </a:extLst>
              </p14:cNvPr>
              <p14:cNvContentPartPr/>
              <p14:nvPr/>
            </p14:nvContentPartPr>
            <p14:xfrm>
              <a:off x="7855320" y="761560"/>
              <a:ext cx="8280" cy="32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8B40C14-FF73-4861-909A-BF9A69B0824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37680" y="743920"/>
                <a:ext cx="4392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AC2C6FF-3D4F-4EF2-82CF-682BF7B0251F}"/>
                  </a:ext>
                </a:extLst>
              </p14:cNvPr>
              <p14:cNvContentPartPr/>
              <p14:nvPr/>
            </p14:nvContentPartPr>
            <p14:xfrm>
              <a:off x="7853520" y="649960"/>
              <a:ext cx="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AC2C6FF-3D4F-4EF2-82CF-682BF7B0251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35520" y="631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BA2B597-1A4B-445F-A7A7-E4696812DEAC}"/>
                  </a:ext>
                </a:extLst>
              </p14:cNvPr>
              <p14:cNvContentPartPr/>
              <p14:nvPr/>
            </p14:nvContentPartPr>
            <p14:xfrm>
              <a:off x="8179320" y="558520"/>
              <a:ext cx="765360" cy="254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BA2B597-1A4B-445F-A7A7-E4696812DEA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161328" y="540520"/>
                <a:ext cx="800983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DDD3AAF-5260-498A-92C4-0204554D83BB}"/>
                  </a:ext>
                </a:extLst>
              </p14:cNvPr>
              <p14:cNvContentPartPr/>
              <p14:nvPr/>
            </p14:nvContentPartPr>
            <p14:xfrm>
              <a:off x="7974840" y="568240"/>
              <a:ext cx="102600" cy="222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DDD3AAF-5260-498A-92C4-0204554D83B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57138" y="550600"/>
                <a:ext cx="138365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A18C103-72DA-40F2-A6A2-C79170F56005}"/>
                  </a:ext>
                </a:extLst>
              </p14:cNvPr>
              <p14:cNvContentPartPr/>
              <p14:nvPr/>
            </p14:nvContentPartPr>
            <p14:xfrm>
              <a:off x="7167360" y="599920"/>
              <a:ext cx="418680" cy="442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A18C103-72DA-40F2-A6A2-C79170F560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49345" y="581935"/>
                <a:ext cx="454351" cy="4784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78784FF-7B90-476F-91FA-43EC4A80DE33}"/>
                  </a:ext>
                </a:extLst>
              </p14:cNvPr>
              <p14:cNvContentPartPr/>
              <p14:nvPr/>
            </p14:nvContentPartPr>
            <p14:xfrm>
              <a:off x="1594200" y="3352480"/>
              <a:ext cx="82440" cy="384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78784FF-7B90-476F-91FA-43EC4A80DE3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76200" y="3334480"/>
                <a:ext cx="11808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563EEC4-2F64-4849-853F-E0010DA89880}"/>
                  </a:ext>
                </a:extLst>
              </p14:cNvPr>
              <p14:cNvContentPartPr/>
              <p14:nvPr/>
            </p14:nvContentPartPr>
            <p14:xfrm>
              <a:off x="1442640" y="3286600"/>
              <a:ext cx="556200" cy="459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563EEC4-2F64-4849-853F-E0010DA8988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424640" y="3268960"/>
                <a:ext cx="591840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5644FE5-0FD5-4624-916C-939D272C0265}"/>
                  </a:ext>
                </a:extLst>
              </p14:cNvPr>
              <p14:cNvContentPartPr/>
              <p14:nvPr/>
            </p14:nvContentPartPr>
            <p14:xfrm>
              <a:off x="3447840" y="3372640"/>
              <a:ext cx="6480" cy="23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5644FE5-0FD5-4624-916C-939D272C026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29840" y="3355000"/>
                <a:ext cx="4212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E399C5D-4A8E-4582-8318-3A7DDB9AA04A}"/>
                  </a:ext>
                </a:extLst>
              </p14:cNvPr>
              <p14:cNvContentPartPr/>
              <p14:nvPr/>
            </p14:nvContentPartPr>
            <p14:xfrm>
              <a:off x="4435680" y="3518080"/>
              <a:ext cx="296280" cy="100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E399C5D-4A8E-4582-8318-3A7DDB9AA04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040" y="3500440"/>
                <a:ext cx="33192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F40D82B-4921-4E3E-BDC2-E38783E6A8EE}"/>
                  </a:ext>
                </a:extLst>
              </p14:cNvPr>
              <p14:cNvContentPartPr/>
              <p14:nvPr/>
            </p14:nvContentPartPr>
            <p14:xfrm>
              <a:off x="3835560" y="3382720"/>
              <a:ext cx="358920" cy="272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F40D82B-4921-4E3E-BDC2-E38783E6A8E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17560" y="3365080"/>
                <a:ext cx="39456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002E811-002D-4FCA-8F77-57F38C94D291}"/>
                  </a:ext>
                </a:extLst>
              </p14:cNvPr>
              <p14:cNvContentPartPr/>
              <p14:nvPr/>
            </p14:nvContentPartPr>
            <p14:xfrm>
              <a:off x="5699640" y="3413320"/>
              <a:ext cx="360" cy="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002E811-002D-4FCA-8F77-57F38C94D29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81640" y="339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6243B69-38F6-4CED-84C3-C46943561483}"/>
                  </a:ext>
                </a:extLst>
              </p14:cNvPr>
              <p14:cNvContentPartPr/>
              <p14:nvPr/>
            </p14:nvContentPartPr>
            <p14:xfrm>
              <a:off x="7119480" y="3322240"/>
              <a:ext cx="925200" cy="357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6243B69-38F6-4CED-84C3-C4694356148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101840" y="3304258"/>
                <a:ext cx="960840" cy="393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CBD87AF-7DBD-420F-B5CF-F82078D4FA58}"/>
                  </a:ext>
                </a:extLst>
              </p14:cNvPr>
              <p14:cNvContentPartPr/>
              <p14:nvPr/>
            </p14:nvContentPartPr>
            <p14:xfrm>
              <a:off x="5706480" y="3500080"/>
              <a:ext cx="520560" cy="442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CBD87AF-7DBD-420F-B5CF-F82078D4FA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688480" y="3482080"/>
                <a:ext cx="556200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1C8D866-94C7-4BD8-8929-F919BFB8D896}"/>
                  </a:ext>
                </a:extLst>
              </p14:cNvPr>
              <p14:cNvContentPartPr/>
              <p14:nvPr/>
            </p14:nvContentPartPr>
            <p14:xfrm>
              <a:off x="4973160" y="3496840"/>
              <a:ext cx="637560" cy="305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1C8D866-94C7-4BD8-8929-F919BFB8D89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955520" y="3478840"/>
                <a:ext cx="6732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1DD2416-2780-46C5-8D8B-5FA8A16A9F48}"/>
                  </a:ext>
                </a:extLst>
              </p14:cNvPr>
              <p14:cNvContentPartPr/>
              <p14:nvPr/>
            </p14:nvContentPartPr>
            <p14:xfrm>
              <a:off x="6509280" y="3476320"/>
              <a:ext cx="492120" cy="402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1DD2416-2780-46C5-8D8B-5FA8A16A9F4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491280" y="3458320"/>
                <a:ext cx="52776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7538EF60-AA65-43AF-BD09-B57C21D6E1E2}"/>
                  </a:ext>
                </a:extLst>
              </p14:cNvPr>
              <p14:cNvContentPartPr/>
              <p14:nvPr/>
            </p14:nvContentPartPr>
            <p14:xfrm>
              <a:off x="261120" y="3951880"/>
              <a:ext cx="889920" cy="3391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7538EF60-AA65-43AF-BD09-B57C21D6E1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43480" y="3933899"/>
                <a:ext cx="925560" cy="3747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9556E176-A032-4911-B7C1-E189A299BFF4}"/>
                  </a:ext>
                </a:extLst>
              </p14:cNvPr>
              <p14:cNvContentPartPr/>
              <p14:nvPr/>
            </p14:nvContentPartPr>
            <p14:xfrm>
              <a:off x="1521120" y="4144840"/>
              <a:ext cx="307080" cy="1317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9556E176-A032-4911-B7C1-E189A299BFF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503480" y="4126840"/>
                <a:ext cx="34272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BAA4F7BC-01D7-412E-9983-101A9A24DF46}"/>
                  </a:ext>
                </a:extLst>
              </p14:cNvPr>
              <p14:cNvContentPartPr/>
              <p14:nvPr/>
            </p14:nvContentPartPr>
            <p14:xfrm>
              <a:off x="2112960" y="3484600"/>
              <a:ext cx="1623240" cy="9853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BAA4F7BC-01D7-412E-9983-101A9A24DF4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95316" y="3466600"/>
                <a:ext cx="1658888" cy="10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3BE23FCE-66BF-48AB-A8D6-966B55278E41}"/>
                  </a:ext>
                </a:extLst>
              </p14:cNvPr>
              <p14:cNvContentPartPr/>
              <p14:nvPr/>
            </p14:nvContentPartPr>
            <p14:xfrm>
              <a:off x="3992520" y="3939640"/>
              <a:ext cx="1362960" cy="58068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3BE23FCE-66BF-48AB-A8D6-966B55278E4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74880" y="3921640"/>
                <a:ext cx="1398600" cy="61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5EDA51DF-48C7-48B9-AAB1-6B2BA44B6960}"/>
                  </a:ext>
                </a:extLst>
              </p14:cNvPr>
              <p14:cNvContentPartPr/>
              <p14:nvPr/>
            </p14:nvContentPartPr>
            <p14:xfrm>
              <a:off x="7294800" y="4033240"/>
              <a:ext cx="360" cy="3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5EDA51DF-48C7-48B9-AAB1-6B2BA44B696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276800" y="4015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4DCAA39B-A935-4ABA-9D2B-FF74F0B76530}"/>
                  </a:ext>
                </a:extLst>
              </p14:cNvPr>
              <p14:cNvContentPartPr/>
              <p14:nvPr/>
            </p14:nvContentPartPr>
            <p14:xfrm>
              <a:off x="5758680" y="4113880"/>
              <a:ext cx="2090880" cy="31284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4DCAA39B-A935-4ABA-9D2B-FF74F0B76530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740680" y="4096240"/>
                <a:ext cx="212652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8E055CA8-41FC-4D1C-82FC-B7B74DBDA2B1}"/>
                  </a:ext>
                </a:extLst>
              </p14:cNvPr>
              <p14:cNvContentPartPr/>
              <p14:nvPr/>
            </p14:nvContentPartPr>
            <p14:xfrm>
              <a:off x="8889600" y="4256800"/>
              <a:ext cx="360" cy="36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8E055CA8-41FC-4D1C-82FC-B7B74DBDA2B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871600" y="4238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1FE615EC-A3DA-45CC-B842-E0AB15CBA8BD}"/>
                  </a:ext>
                </a:extLst>
              </p14:cNvPr>
              <p14:cNvContentPartPr/>
              <p14:nvPr/>
            </p14:nvContentPartPr>
            <p14:xfrm>
              <a:off x="7954680" y="3907960"/>
              <a:ext cx="416520" cy="49464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1FE615EC-A3DA-45CC-B842-E0AB15CBA8B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37055" y="3889960"/>
                <a:ext cx="452129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B35F13FC-8F96-4346-ACFE-9109553FFF1C}"/>
                  </a:ext>
                </a:extLst>
              </p14:cNvPr>
              <p14:cNvContentPartPr/>
              <p14:nvPr/>
            </p14:nvContentPartPr>
            <p14:xfrm>
              <a:off x="8557680" y="3941800"/>
              <a:ext cx="220320" cy="31032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B35F13FC-8F96-4346-ACFE-9109553FFF1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539680" y="3924160"/>
                <a:ext cx="25596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50841595-1708-4A2A-BBCC-6566BF15A5D7}"/>
                  </a:ext>
                </a:extLst>
              </p14:cNvPr>
              <p14:cNvContentPartPr/>
              <p14:nvPr/>
            </p14:nvContentPartPr>
            <p14:xfrm>
              <a:off x="1339680" y="4459840"/>
              <a:ext cx="1537560" cy="9331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50841595-1708-4A2A-BBCC-6566BF15A5D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321680" y="4442200"/>
                <a:ext cx="1573200" cy="9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0316ED35-7A8A-4B47-A307-43261229F568}"/>
                  </a:ext>
                </a:extLst>
              </p14:cNvPr>
              <p14:cNvContentPartPr/>
              <p14:nvPr/>
            </p14:nvContentPartPr>
            <p14:xfrm>
              <a:off x="3013320" y="4571440"/>
              <a:ext cx="1771920" cy="69156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0316ED35-7A8A-4B47-A307-43261229F56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995320" y="4553791"/>
                <a:ext cx="1807560" cy="7272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9D486275-E24A-4A8F-B1EC-37A0BBD2FB1F}"/>
                  </a:ext>
                </a:extLst>
              </p14:cNvPr>
              <p14:cNvContentPartPr/>
              <p14:nvPr/>
            </p14:nvContentPartPr>
            <p14:xfrm>
              <a:off x="426360" y="4989040"/>
              <a:ext cx="701640" cy="35496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9D486275-E24A-4A8F-B1EC-37A0BBD2FB1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08711" y="4971058"/>
                <a:ext cx="737298" cy="3905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48D8442B-29BD-441A-9CA6-9D309346FA20}"/>
                  </a:ext>
                </a:extLst>
              </p14:cNvPr>
              <p14:cNvContentPartPr/>
              <p14:nvPr/>
            </p14:nvContentPartPr>
            <p14:xfrm>
              <a:off x="4915920" y="4948000"/>
              <a:ext cx="307080" cy="236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48D8442B-29BD-441A-9CA6-9D309346FA2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897920" y="4930000"/>
                <a:ext cx="34272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438F1BE9-64ED-4F40-B0E0-F46C274EB683}"/>
                  </a:ext>
                </a:extLst>
              </p14:cNvPr>
              <p14:cNvContentPartPr/>
              <p14:nvPr/>
            </p14:nvContentPartPr>
            <p14:xfrm>
              <a:off x="7050360" y="4690960"/>
              <a:ext cx="1302480" cy="43020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438F1BE9-64ED-4F40-B0E0-F46C274EB68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032365" y="4673320"/>
                <a:ext cx="133811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DC310E1A-8D21-40A4-9A8E-40E899A9A632}"/>
                  </a:ext>
                </a:extLst>
              </p14:cNvPr>
              <p14:cNvContentPartPr/>
              <p14:nvPr/>
            </p14:nvContentPartPr>
            <p14:xfrm>
              <a:off x="5506320" y="4815520"/>
              <a:ext cx="1228680" cy="54936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DC310E1A-8D21-40A4-9A8E-40E899A9A63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488680" y="4797520"/>
                <a:ext cx="1264320" cy="585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00988801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14:cNvPr>
              <p14:cNvContentPartPr/>
              <p14:nvPr/>
            </p14:nvContentPartPr>
            <p14:xfrm>
              <a:off x="416280" y="141640"/>
              <a:ext cx="3382200" cy="43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98280" y="123985"/>
                <a:ext cx="3417840" cy="471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06D61D6-2723-45BD-AC06-2B78A1660E3D}"/>
                  </a:ext>
                </a:extLst>
              </p14:cNvPr>
              <p14:cNvContentPartPr/>
              <p14:nvPr/>
            </p14:nvContentPartPr>
            <p14:xfrm>
              <a:off x="355080" y="718720"/>
              <a:ext cx="1371960" cy="337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06D61D6-2723-45BD-AC06-2B78A1660E3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37080" y="700720"/>
                <a:ext cx="14076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30D7330-4E1A-490A-84BA-F633245173D1}"/>
                  </a:ext>
                </a:extLst>
              </p14:cNvPr>
              <p14:cNvContentPartPr/>
              <p14:nvPr/>
            </p14:nvContentPartPr>
            <p14:xfrm>
              <a:off x="7244760" y="1065760"/>
              <a:ext cx="812160" cy="109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30D7330-4E1A-490A-84BA-F633245173D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227120" y="1048120"/>
                <a:ext cx="847800" cy="11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A035D5B-E6F3-4CFC-A069-9D268364AE80}"/>
                  </a:ext>
                </a:extLst>
              </p14:cNvPr>
              <p14:cNvContentPartPr/>
              <p14:nvPr/>
            </p14:nvContentPartPr>
            <p14:xfrm>
              <a:off x="6329280" y="1553560"/>
              <a:ext cx="2508840" cy="264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A035D5B-E6F3-4CFC-A069-9D268364AE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11640" y="1517920"/>
                <a:ext cx="25444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85147DC-AC82-40FD-83F7-2AC7BAC880E8}"/>
                  </a:ext>
                </a:extLst>
              </p14:cNvPr>
              <p14:cNvContentPartPr/>
              <p14:nvPr/>
            </p14:nvContentPartPr>
            <p14:xfrm>
              <a:off x="6038400" y="1692880"/>
              <a:ext cx="986400" cy="74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85147DC-AC82-40FD-83F7-2AC7BAC880E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020400" y="1657240"/>
                <a:ext cx="1022040" cy="82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BD62597-7514-4534-95AF-07A0DE143260}"/>
                  </a:ext>
                </a:extLst>
              </p14:cNvPr>
              <p14:cNvContentPartPr/>
              <p14:nvPr/>
            </p14:nvContentPartPr>
            <p14:xfrm>
              <a:off x="6681720" y="1777480"/>
              <a:ext cx="562320" cy="612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BD62597-7514-4534-95AF-07A0DE14326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64080" y="1741840"/>
                <a:ext cx="597960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2B3BE09-1664-4A78-A111-727F05DB3B7F}"/>
                  </a:ext>
                </a:extLst>
              </p14:cNvPr>
              <p14:cNvContentPartPr/>
              <p14:nvPr/>
            </p14:nvContentPartPr>
            <p14:xfrm>
              <a:off x="6892680" y="1645360"/>
              <a:ext cx="615600" cy="748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2B3BE09-1664-4A78-A111-727F05DB3B7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875040" y="1609720"/>
                <a:ext cx="651240" cy="81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2EA7C39-BD28-4AE9-B504-D07727AA2DD5}"/>
                  </a:ext>
                </a:extLst>
              </p14:cNvPr>
              <p14:cNvContentPartPr/>
              <p14:nvPr/>
            </p14:nvContentPartPr>
            <p14:xfrm>
              <a:off x="7094640" y="1572640"/>
              <a:ext cx="1743120" cy="910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2EA7C39-BD28-4AE9-B504-D07727AA2DD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076640" y="1537000"/>
                <a:ext cx="1778760" cy="9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8FD9F8A-C9B4-4B10-973C-72093BC31F2B}"/>
                  </a:ext>
                </a:extLst>
              </p14:cNvPr>
              <p14:cNvContentPartPr/>
              <p14:nvPr/>
            </p14:nvContentPartPr>
            <p14:xfrm>
              <a:off x="8234400" y="1615120"/>
              <a:ext cx="738720" cy="726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8FD9F8A-C9B4-4B10-973C-72093BC31F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16760" y="1579480"/>
                <a:ext cx="774360" cy="79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392CB33-CE20-45E7-A029-5F2A09251EB6}"/>
                  </a:ext>
                </a:extLst>
              </p14:cNvPr>
              <p14:cNvContentPartPr/>
              <p14:nvPr/>
            </p14:nvContentPartPr>
            <p14:xfrm>
              <a:off x="5931120" y="1614760"/>
              <a:ext cx="3072240" cy="763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392CB33-CE20-45E7-A029-5F2A09251E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3480" y="1579120"/>
                <a:ext cx="3107880" cy="83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37070307-612D-4B66-9FC7-DF5F84F6B603}"/>
                  </a:ext>
                </a:extLst>
              </p14:cNvPr>
              <p14:cNvContentPartPr/>
              <p14:nvPr/>
            </p14:nvContentPartPr>
            <p14:xfrm>
              <a:off x="304320" y="640960"/>
              <a:ext cx="5913000" cy="267084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37070307-612D-4B66-9FC7-DF5F84F6B60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6680" y="622960"/>
                <a:ext cx="5948640" cy="270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71A492-D6DC-4122-9A39-3EA9A6D48136}"/>
                  </a:ext>
                </a:extLst>
              </p14:cNvPr>
              <p14:cNvContentPartPr/>
              <p14:nvPr/>
            </p14:nvContentPartPr>
            <p14:xfrm>
              <a:off x="7277880" y="2153680"/>
              <a:ext cx="294120" cy="4640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71A492-D6DC-4122-9A39-3EA9A6D481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259880" y="2135680"/>
                <a:ext cx="329760" cy="49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87256E6-6664-4152-AFAE-8E409C38FA9C}"/>
                  </a:ext>
                </a:extLst>
              </p14:cNvPr>
              <p14:cNvContentPartPr/>
              <p14:nvPr/>
            </p14:nvContentPartPr>
            <p14:xfrm>
              <a:off x="7211640" y="2732560"/>
              <a:ext cx="336240" cy="143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87256E6-6664-4152-AFAE-8E409C38FA9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193640" y="2714920"/>
                <a:ext cx="3718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6D9C069-23EA-4BA5-AE8D-6A6C75415E8C}"/>
                  </a:ext>
                </a:extLst>
              </p14:cNvPr>
              <p14:cNvContentPartPr/>
              <p14:nvPr/>
            </p14:nvContentPartPr>
            <p14:xfrm>
              <a:off x="7766400" y="2174920"/>
              <a:ext cx="469800" cy="75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6D9C069-23EA-4BA5-AE8D-6A6C75415E8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48414" y="2156920"/>
                <a:ext cx="505413" cy="78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447505-6311-4B39-BE30-650547A25802}"/>
                  </a:ext>
                </a:extLst>
              </p14:cNvPr>
              <p14:cNvContentPartPr/>
              <p14:nvPr/>
            </p14:nvContentPartPr>
            <p14:xfrm>
              <a:off x="7662360" y="747520"/>
              <a:ext cx="106920" cy="96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447505-6311-4B39-BE30-650547A2580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44360" y="729520"/>
                <a:ext cx="1425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8B40C14-FF73-4861-909A-BF9A69B0824F}"/>
                  </a:ext>
                </a:extLst>
              </p14:cNvPr>
              <p14:cNvContentPartPr/>
              <p14:nvPr/>
            </p14:nvContentPartPr>
            <p14:xfrm>
              <a:off x="7855320" y="761560"/>
              <a:ext cx="8280" cy="32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8B40C14-FF73-4861-909A-BF9A69B0824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37680" y="743920"/>
                <a:ext cx="4392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AC2C6FF-3D4F-4EF2-82CF-682BF7B0251F}"/>
                  </a:ext>
                </a:extLst>
              </p14:cNvPr>
              <p14:cNvContentPartPr/>
              <p14:nvPr/>
            </p14:nvContentPartPr>
            <p14:xfrm>
              <a:off x="7853520" y="649960"/>
              <a:ext cx="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AC2C6FF-3D4F-4EF2-82CF-682BF7B0251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35520" y="631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BA2B597-1A4B-445F-A7A7-E4696812DEAC}"/>
                  </a:ext>
                </a:extLst>
              </p14:cNvPr>
              <p14:cNvContentPartPr/>
              <p14:nvPr/>
            </p14:nvContentPartPr>
            <p14:xfrm>
              <a:off x="8179320" y="558520"/>
              <a:ext cx="765360" cy="254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BA2B597-1A4B-445F-A7A7-E4696812DEA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161328" y="540520"/>
                <a:ext cx="800983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DDD3AAF-5260-498A-92C4-0204554D83BB}"/>
                  </a:ext>
                </a:extLst>
              </p14:cNvPr>
              <p14:cNvContentPartPr/>
              <p14:nvPr/>
            </p14:nvContentPartPr>
            <p14:xfrm>
              <a:off x="7974840" y="568240"/>
              <a:ext cx="102600" cy="222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DDD3AAF-5260-498A-92C4-0204554D83B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57138" y="550600"/>
                <a:ext cx="138365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A18C103-72DA-40F2-A6A2-C79170F56005}"/>
                  </a:ext>
                </a:extLst>
              </p14:cNvPr>
              <p14:cNvContentPartPr/>
              <p14:nvPr/>
            </p14:nvContentPartPr>
            <p14:xfrm>
              <a:off x="7167360" y="599920"/>
              <a:ext cx="418680" cy="442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A18C103-72DA-40F2-A6A2-C79170F560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49345" y="581935"/>
                <a:ext cx="454351" cy="4784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78784FF-7B90-476F-91FA-43EC4A80DE33}"/>
                  </a:ext>
                </a:extLst>
              </p14:cNvPr>
              <p14:cNvContentPartPr/>
              <p14:nvPr/>
            </p14:nvContentPartPr>
            <p14:xfrm>
              <a:off x="1594200" y="3352480"/>
              <a:ext cx="82440" cy="384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78784FF-7B90-476F-91FA-43EC4A80DE3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76200" y="3334480"/>
                <a:ext cx="11808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563EEC4-2F64-4849-853F-E0010DA89880}"/>
                  </a:ext>
                </a:extLst>
              </p14:cNvPr>
              <p14:cNvContentPartPr/>
              <p14:nvPr/>
            </p14:nvContentPartPr>
            <p14:xfrm>
              <a:off x="1442640" y="3286600"/>
              <a:ext cx="556200" cy="459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563EEC4-2F64-4849-853F-E0010DA8988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424640" y="3268960"/>
                <a:ext cx="591840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5644FE5-0FD5-4624-916C-939D272C0265}"/>
                  </a:ext>
                </a:extLst>
              </p14:cNvPr>
              <p14:cNvContentPartPr/>
              <p14:nvPr/>
            </p14:nvContentPartPr>
            <p14:xfrm>
              <a:off x="3447840" y="3372640"/>
              <a:ext cx="6480" cy="23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5644FE5-0FD5-4624-916C-939D272C026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29840" y="3355000"/>
                <a:ext cx="4212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E399C5D-4A8E-4582-8318-3A7DDB9AA04A}"/>
                  </a:ext>
                </a:extLst>
              </p14:cNvPr>
              <p14:cNvContentPartPr/>
              <p14:nvPr/>
            </p14:nvContentPartPr>
            <p14:xfrm>
              <a:off x="4435680" y="3518080"/>
              <a:ext cx="296280" cy="100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E399C5D-4A8E-4582-8318-3A7DDB9AA04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040" y="3500440"/>
                <a:ext cx="33192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F40D82B-4921-4E3E-BDC2-E38783E6A8EE}"/>
                  </a:ext>
                </a:extLst>
              </p14:cNvPr>
              <p14:cNvContentPartPr/>
              <p14:nvPr/>
            </p14:nvContentPartPr>
            <p14:xfrm>
              <a:off x="3835560" y="3382720"/>
              <a:ext cx="358920" cy="272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F40D82B-4921-4E3E-BDC2-E38783E6A8E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17560" y="3365080"/>
                <a:ext cx="39456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002E811-002D-4FCA-8F77-57F38C94D291}"/>
                  </a:ext>
                </a:extLst>
              </p14:cNvPr>
              <p14:cNvContentPartPr/>
              <p14:nvPr/>
            </p14:nvContentPartPr>
            <p14:xfrm>
              <a:off x="5699640" y="3413320"/>
              <a:ext cx="360" cy="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002E811-002D-4FCA-8F77-57F38C94D29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81640" y="339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6243B69-38F6-4CED-84C3-C46943561483}"/>
                  </a:ext>
                </a:extLst>
              </p14:cNvPr>
              <p14:cNvContentPartPr/>
              <p14:nvPr/>
            </p14:nvContentPartPr>
            <p14:xfrm>
              <a:off x="7119480" y="3322240"/>
              <a:ext cx="925200" cy="357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6243B69-38F6-4CED-84C3-C4694356148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101840" y="3304258"/>
                <a:ext cx="960840" cy="393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CBD87AF-7DBD-420F-B5CF-F82078D4FA58}"/>
                  </a:ext>
                </a:extLst>
              </p14:cNvPr>
              <p14:cNvContentPartPr/>
              <p14:nvPr/>
            </p14:nvContentPartPr>
            <p14:xfrm>
              <a:off x="5706480" y="3500080"/>
              <a:ext cx="520560" cy="442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CBD87AF-7DBD-420F-B5CF-F82078D4FA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688480" y="3482080"/>
                <a:ext cx="556200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1C8D866-94C7-4BD8-8929-F919BFB8D896}"/>
                  </a:ext>
                </a:extLst>
              </p14:cNvPr>
              <p14:cNvContentPartPr/>
              <p14:nvPr/>
            </p14:nvContentPartPr>
            <p14:xfrm>
              <a:off x="4973160" y="3496840"/>
              <a:ext cx="637560" cy="305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1C8D866-94C7-4BD8-8929-F919BFB8D89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955520" y="3478840"/>
                <a:ext cx="6732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1DD2416-2780-46C5-8D8B-5FA8A16A9F48}"/>
                  </a:ext>
                </a:extLst>
              </p14:cNvPr>
              <p14:cNvContentPartPr/>
              <p14:nvPr/>
            </p14:nvContentPartPr>
            <p14:xfrm>
              <a:off x="6509280" y="3476320"/>
              <a:ext cx="492120" cy="402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1DD2416-2780-46C5-8D8B-5FA8A16A9F4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491280" y="3458320"/>
                <a:ext cx="52776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7538EF60-AA65-43AF-BD09-B57C21D6E1E2}"/>
                  </a:ext>
                </a:extLst>
              </p14:cNvPr>
              <p14:cNvContentPartPr/>
              <p14:nvPr/>
            </p14:nvContentPartPr>
            <p14:xfrm>
              <a:off x="261120" y="3951880"/>
              <a:ext cx="889920" cy="3391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7538EF60-AA65-43AF-BD09-B57C21D6E1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43480" y="3933899"/>
                <a:ext cx="925560" cy="3747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9556E176-A032-4911-B7C1-E189A299BFF4}"/>
                  </a:ext>
                </a:extLst>
              </p14:cNvPr>
              <p14:cNvContentPartPr/>
              <p14:nvPr/>
            </p14:nvContentPartPr>
            <p14:xfrm>
              <a:off x="1521120" y="4144840"/>
              <a:ext cx="307080" cy="1317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9556E176-A032-4911-B7C1-E189A299BFF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503480" y="4126840"/>
                <a:ext cx="34272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BAA4F7BC-01D7-412E-9983-101A9A24DF46}"/>
                  </a:ext>
                </a:extLst>
              </p14:cNvPr>
              <p14:cNvContentPartPr/>
              <p14:nvPr/>
            </p14:nvContentPartPr>
            <p14:xfrm>
              <a:off x="2112960" y="3484600"/>
              <a:ext cx="1623240" cy="9853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BAA4F7BC-01D7-412E-9983-101A9A24DF4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95316" y="3466600"/>
                <a:ext cx="1658888" cy="10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3BE23FCE-66BF-48AB-A8D6-966B55278E41}"/>
                  </a:ext>
                </a:extLst>
              </p14:cNvPr>
              <p14:cNvContentPartPr/>
              <p14:nvPr/>
            </p14:nvContentPartPr>
            <p14:xfrm>
              <a:off x="3992520" y="3939640"/>
              <a:ext cx="1362960" cy="58068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3BE23FCE-66BF-48AB-A8D6-966B55278E4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74880" y="3921640"/>
                <a:ext cx="1398600" cy="61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5EDA51DF-48C7-48B9-AAB1-6B2BA44B6960}"/>
                  </a:ext>
                </a:extLst>
              </p14:cNvPr>
              <p14:cNvContentPartPr/>
              <p14:nvPr/>
            </p14:nvContentPartPr>
            <p14:xfrm>
              <a:off x="7294800" y="4033240"/>
              <a:ext cx="360" cy="3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5EDA51DF-48C7-48B9-AAB1-6B2BA44B696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276800" y="4015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4DCAA39B-A935-4ABA-9D2B-FF74F0B76530}"/>
                  </a:ext>
                </a:extLst>
              </p14:cNvPr>
              <p14:cNvContentPartPr/>
              <p14:nvPr/>
            </p14:nvContentPartPr>
            <p14:xfrm>
              <a:off x="5758680" y="4113880"/>
              <a:ext cx="2090880" cy="31284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4DCAA39B-A935-4ABA-9D2B-FF74F0B76530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740680" y="4096240"/>
                <a:ext cx="212652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8E055CA8-41FC-4D1C-82FC-B7B74DBDA2B1}"/>
                  </a:ext>
                </a:extLst>
              </p14:cNvPr>
              <p14:cNvContentPartPr/>
              <p14:nvPr/>
            </p14:nvContentPartPr>
            <p14:xfrm>
              <a:off x="8889600" y="4256800"/>
              <a:ext cx="360" cy="36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8E055CA8-41FC-4D1C-82FC-B7B74DBDA2B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871600" y="4238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1FE615EC-A3DA-45CC-B842-E0AB15CBA8BD}"/>
                  </a:ext>
                </a:extLst>
              </p14:cNvPr>
              <p14:cNvContentPartPr/>
              <p14:nvPr/>
            </p14:nvContentPartPr>
            <p14:xfrm>
              <a:off x="7954680" y="3907960"/>
              <a:ext cx="416520" cy="49464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1FE615EC-A3DA-45CC-B842-E0AB15CBA8B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37055" y="3889960"/>
                <a:ext cx="452129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B35F13FC-8F96-4346-ACFE-9109553FFF1C}"/>
                  </a:ext>
                </a:extLst>
              </p14:cNvPr>
              <p14:cNvContentPartPr/>
              <p14:nvPr/>
            </p14:nvContentPartPr>
            <p14:xfrm>
              <a:off x="8557680" y="3941800"/>
              <a:ext cx="220320" cy="31032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B35F13FC-8F96-4346-ACFE-9109553FFF1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539680" y="3924160"/>
                <a:ext cx="25596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50841595-1708-4A2A-BBCC-6566BF15A5D7}"/>
                  </a:ext>
                </a:extLst>
              </p14:cNvPr>
              <p14:cNvContentPartPr/>
              <p14:nvPr/>
            </p14:nvContentPartPr>
            <p14:xfrm>
              <a:off x="1339680" y="4459840"/>
              <a:ext cx="1537560" cy="9331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50841595-1708-4A2A-BBCC-6566BF15A5D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321680" y="4442200"/>
                <a:ext cx="1573200" cy="9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0316ED35-7A8A-4B47-A307-43261229F568}"/>
                  </a:ext>
                </a:extLst>
              </p14:cNvPr>
              <p14:cNvContentPartPr/>
              <p14:nvPr/>
            </p14:nvContentPartPr>
            <p14:xfrm>
              <a:off x="3013320" y="4571440"/>
              <a:ext cx="1771920" cy="69156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0316ED35-7A8A-4B47-A307-43261229F56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995320" y="4553791"/>
                <a:ext cx="1807560" cy="7272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9D486275-E24A-4A8F-B1EC-37A0BBD2FB1F}"/>
                  </a:ext>
                </a:extLst>
              </p14:cNvPr>
              <p14:cNvContentPartPr/>
              <p14:nvPr/>
            </p14:nvContentPartPr>
            <p14:xfrm>
              <a:off x="426360" y="4989040"/>
              <a:ext cx="701640" cy="35496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9D486275-E24A-4A8F-B1EC-37A0BBD2FB1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08711" y="4971058"/>
                <a:ext cx="737298" cy="3905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48D8442B-29BD-441A-9CA6-9D309346FA20}"/>
                  </a:ext>
                </a:extLst>
              </p14:cNvPr>
              <p14:cNvContentPartPr/>
              <p14:nvPr/>
            </p14:nvContentPartPr>
            <p14:xfrm>
              <a:off x="4915920" y="4948000"/>
              <a:ext cx="307080" cy="236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48D8442B-29BD-441A-9CA6-9D309346FA2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897920" y="4930000"/>
                <a:ext cx="34272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438F1BE9-64ED-4F40-B0E0-F46C274EB683}"/>
                  </a:ext>
                </a:extLst>
              </p14:cNvPr>
              <p14:cNvContentPartPr/>
              <p14:nvPr/>
            </p14:nvContentPartPr>
            <p14:xfrm>
              <a:off x="7050360" y="4690960"/>
              <a:ext cx="1302480" cy="43020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438F1BE9-64ED-4F40-B0E0-F46C274EB68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032365" y="4673320"/>
                <a:ext cx="133811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DC310E1A-8D21-40A4-9A8E-40E899A9A632}"/>
                  </a:ext>
                </a:extLst>
              </p14:cNvPr>
              <p14:cNvContentPartPr/>
              <p14:nvPr/>
            </p14:nvContentPartPr>
            <p14:xfrm>
              <a:off x="5506320" y="4815520"/>
              <a:ext cx="1228680" cy="54936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DC310E1A-8D21-40A4-9A8E-40E899A9A63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488680" y="4797520"/>
                <a:ext cx="1264320" cy="58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4740846-9AE7-461E-9685-BCBF0AF32F6F}"/>
                  </a:ext>
                </a:extLst>
              </p14:cNvPr>
              <p14:cNvContentPartPr/>
              <p14:nvPr/>
            </p14:nvContentPartPr>
            <p14:xfrm>
              <a:off x="180120" y="5425360"/>
              <a:ext cx="779760" cy="598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4740846-9AE7-461E-9685-BCBF0AF32F6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62120" y="5407360"/>
                <a:ext cx="815400" cy="634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7760019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14:cNvPr>
              <p14:cNvContentPartPr/>
              <p14:nvPr/>
            </p14:nvContentPartPr>
            <p14:xfrm>
              <a:off x="416280" y="141640"/>
              <a:ext cx="3382200" cy="43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98280" y="123985"/>
                <a:ext cx="3417840" cy="471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06D61D6-2723-45BD-AC06-2B78A1660E3D}"/>
                  </a:ext>
                </a:extLst>
              </p14:cNvPr>
              <p14:cNvContentPartPr/>
              <p14:nvPr/>
            </p14:nvContentPartPr>
            <p14:xfrm>
              <a:off x="355080" y="718720"/>
              <a:ext cx="1371960" cy="337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06D61D6-2723-45BD-AC06-2B78A1660E3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37080" y="700720"/>
                <a:ext cx="14076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30D7330-4E1A-490A-84BA-F633245173D1}"/>
                  </a:ext>
                </a:extLst>
              </p14:cNvPr>
              <p14:cNvContentPartPr/>
              <p14:nvPr/>
            </p14:nvContentPartPr>
            <p14:xfrm>
              <a:off x="7244760" y="1065760"/>
              <a:ext cx="812160" cy="109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30D7330-4E1A-490A-84BA-F633245173D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227120" y="1048120"/>
                <a:ext cx="847800" cy="11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A035D5B-E6F3-4CFC-A069-9D268364AE80}"/>
                  </a:ext>
                </a:extLst>
              </p14:cNvPr>
              <p14:cNvContentPartPr/>
              <p14:nvPr/>
            </p14:nvContentPartPr>
            <p14:xfrm>
              <a:off x="6329280" y="1553560"/>
              <a:ext cx="2508840" cy="264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A035D5B-E6F3-4CFC-A069-9D268364AE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11640" y="1517920"/>
                <a:ext cx="25444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85147DC-AC82-40FD-83F7-2AC7BAC880E8}"/>
                  </a:ext>
                </a:extLst>
              </p14:cNvPr>
              <p14:cNvContentPartPr/>
              <p14:nvPr/>
            </p14:nvContentPartPr>
            <p14:xfrm>
              <a:off x="6038400" y="1692880"/>
              <a:ext cx="986400" cy="74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85147DC-AC82-40FD-83F7-2AC7BAC880E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020400" y="1657240"/>
                <a:ext cx="1022040" cy="82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BD62597-7514-4534-95AF-07A0DE143260}"/>
                  </a:ext>
                </a:extLst>
              </p14:cNvPr>
              <p14:cNvContentPartPr/>
              <p14:nvPr/>
            </p14:nvContentPartPr>
            <p14:xfrm>
              <a:off x="6681720" y="1777480"/>
              <a:ext cx="562320" cy="612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BD62597-7514-4534-95AF-07A0DE14326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64080" y="1741840"/>
                <a:ext cx="597960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2B3BE09-1664-4A78-A111-727F05DB3B7F}"/>
                  </a:ext>
                </a:extLst>
              </p14:cNvPr>
              <p14:cNvContentPartPr/>
              <p14:nvPr/>
            </p14:nvContentPartPr>
            <p14:xfrm>
              <a:off x="6892680" y="1645360"/>
              <a:ext cx="615600" cy="748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2B3BE09-1664-4A78-A111-727F05DB3B7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875040" y="1609720"/>
                <a:ext cx="651240" cy="81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2EA7C39-BD28-4AE9-B504-D07727AA2DD5}"/>
                  </a:ext>
                </a:extLst>
              </p14:cNvPr>
              <p14:cNvContentPartPr/>
              <p14:nvPr/>
            </p14:nvContentPartPr>
            <p14:xfrm>
              <a:off x="7094640" y="1572640"/>
              <a:ext cx="1743120" cy="910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2EA7C39-BD28-4AE9-B504-D07727AA2DD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076640" y="1537000"/>
                <a:ext cx="1778760" cy="9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8FD9F8A-C9B4-4B10-973C-72093BC31F2B}"/>
                  </a:ext>
                </a:extLst>
              </p14:cNvPr>
              <p14:cNvContentPartPr/>
              <p14:nvPr/>
            </p14:nvContentPartPr>
            <p14:xfrm>
              <a:off x="8234400" y="1615120"/>
              <a:ext cx="738720" cy="726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8FD9F8A-C9B4-4B10-973C-72093BC31F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16760" y="1579480"/>
                <a:ext cx="774360" cy="79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392CB33-CE20-45E7-A029-5F2A09251EB6}"/>
                  </a:ext>
                </a:extLst>
              </p14:cNvPr>
              <p14:cNvContentPartPr/>
              <p14:nvPr/>
            </p14:nvContentPartPr>
            <p14:xfrm>
              <a:off x="5931120" y="1614760"/>
              <a:ext cx="3072240" cy="763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392CB33-CE20-45E7-A029-5F2A09251E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3480" y="1579120"/>
                <a:ext cx="3107880" cy="83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37070307-612D-4B66-9FC7-DF5F84F6B603}"/>
                  </a:ext>
                </a:extLst>
              </p14:cNvPr>
              <p14:cNvContentPartPr/>
              <p14:nvPr/>
            </p14:nvContentPartPr>
            <p14:xfrm>
              <a:off x="304320" y="640960"/>
              <a:ext cx="5913000" cy="267084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37070307-612D-4B66-9FC7-DF5F84F6B60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6680" y="622960"/>
                <a:ext cx="5948640" cy="270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71A492-D6DC-4122-9A39-3EA9A6D48136}"/>
                  </a:ext>
                </a:extLst>
              </p14:cNvPr>
              <p14:cNvContentPartPr/>
              <p14:nvPr/>
            </p14:nvContentPartPr>
            <p14:xfrm>
              <a:off x="7277880" y="2153680"/>
              <a:ext cx="294120" cy="4640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71A492-D6DC-4122-9A39-3EA9A6D481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259880" y="2135680"/>
                <a:ext cx="329760" cy="49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87256E6-6664-4152-AFAE-8E409C38FA9C}"/>
                  </a:ext>
                </a:extLst>
              </p14:cNvPr>
              <p14:cNvContentPartPr/>
              <p14:nvPr/>
            </p14:nvContentPartPr>
            <p14:xfrm>
              <a:off x="7211640" y="2732560"/>
              <a:ext cx="336240" cy="143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87256E6-6664-4152-AFAE-8E409C38FA9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193640" y="2714920"/>
                <a:ext cx="3718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6D9C069-23EA-4BA5-AE8D-6A6C75415E8C}"/>
                  </a:ext>
                </a:extLst>
              </p14:cNvPr>
              <p14:cNvContentPartPr/>
              <p14:nvPr/>
            </p14:nvContentPartPr>
            <p14:xfrm>
              <a:off x="7766400" y="2174920"/>
              <a:ext cx="469800" cy="75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6D9C069-23EA-4BA5-AE8D-6A6C75415E8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48414" y="2156920"/>
                <a:ext cx="505413" cy="78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447505-6311-4B39-BE30-650547A25802}"/>
                  </a:ext>
                </a:extLst>
              </p14:cNvPr>
              <p14:cNvContentPartPr/>
              <p14:nvPr/>
            </p14:nvContentPartPr>
            <p14:xfrm>
              <a:off x="7662360" y="747520"/>
              <a:ext cx="106920" cy="96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447505-6311-4B39-BE30-650547A2580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44360" y="729520"/>
                <a:ext cx="1425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8B40C14-FF73-4861-909A-BF9A69B0824F}"/>
                  </a:ext>
                </a:extLst>
              </p14:cNvPr>
              <p14:cNvContentPartPr/>
              <p14:nvPr/>
            </p14:nvContentPartPr>
            <p14:xfrm>
              <a:off x="7855320" y="761560"/>
              <a:ext cx="8280" cy="32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8B40C14-FF73-4861-909A-BF9A69B0824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37680" y="743920"/>
                <a:ext cx="4392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AC2C6FF-3D4F-4EF2-82CF-682BF7B0251F}"/>
                  </a:ext>
                </a:extLst>
              </p14:cNvPr>
              <p14:cNvContentPartPr/>
              <p14:nvPr/>
            </p14:nvContentPartPr>
            <p14:xfrm>
              <a:off x="7853520" y="649960"/>
              <a:ext cx="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AC2C6FF-3D4F-4EF2-82CF-682BF7B0251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35520" y="631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BA2B597-1A4B-445F-A7A7-E4696812DEAC}"/>
                  </a:ext>
                </a:extLst>
              </p14:cNvPr>
              <p14:cNvContentPartPr/>
              <p14:nvPr/>
            </p14:nvContentPartPr>
            <p14:xfrm>
              <a:off x="8179320" y="558520"/>
              <a:ext cx="765360" cy="254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BA2B597-1A4B-445F-A7A7-E4696812DEA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161328" y="540520"/>
                <a:ext cx="800983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DDD3AAF-5260-498A-92C4-0204554D83BB}"/>
                  </a:ext>
                </a:extLst>
              </p14:cNvPr>
              <p14:cNvContentPartPr/>
              <p14:nvPr/>
            </p14:nvContentPartPr>
            <p14:xfrm>
              <a:off x="7974840" y="568240"/>
              <a:ext cx="102600" cy="222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DDD3AAF-5260-498A-92C4-0204554D83B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57138" y="550600"/>
                <a:ext cx="138365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A18C103-72DA-40F2-A6A2-C79170F56005}"/>
                  </a:ext>
                </a:extLst>
              </p14:cNvPr>
              <p14:cNvContentPartPr/>
              <p14:nvPr/>
            </p14:nvContentPartPr>
            <p14:xfrm>
              <a:off x="7167360" y="599920"/>
              <a:ext cx="418680" cy="442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A18C103-72DA-40F2-A6A2-C79170F560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49345" y="581935"/>
                <a:ext cx="454351" cy="4784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78784FF-7B90-476F-91FA-43EC4A80DE33}"/>
                  </a:ext>
                </a:extLst>
              </p14:cNvPr>
              <p14:cNvContentPartPr/>
              <p14:nvPr/>
            </p14:nvContentPartPr>
            <p14:xfrm>
              <a:off x="1594200" y="3352480"/>
              <a:ext cx="82440" cy="384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78784FF-7B90-476F-91FA-43EC4A80DE3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76200" y="3334480"/>
                <a:ext cx="11808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563EEC4-2F64-4849-853F-E0010DA89880}"/>
                  </a:ext>
                </a:extLst>
              </p14:cNvPr>
              <p14:cNvContentPartPr/>
              <p14:nvPr/>
            </p14:nvContentPartPr>
            <p14:xfrm>
              <a:off x="1442640" y="3286600"/>
              <a:ext cx="556200" cy="459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563EEC4-2F64-4849-853F-E0010DA8988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424640" y="3268960"/>
                <a:ext cx="591840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5644FE5-0FD5-4624-916C-939D272C0265}"/>
                  </a:ext>
                </a:extLst>
              </p14:cNvPr>
              <p14:cNvContentPartPr/>
              <p14:nvPr/>
            </p14:nvContentPartPr>
            <p14:xfrm>
              <a:off x="3447840" y="3372640"/>
              <a:ext cx="6480" cy="23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5644FE5-0FD5-4624-916C-939D272C026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29840" y="3355000"/>
                <a:ext cx="4212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E399C5D-4A8E-4582-8318-3A7DDB9AA04A}"/>
                  </a:ext>
                </a:extLst>
              </p14:cNvPr>
              <p14:cNvContentPartPr/>
              <p14:nvPr/>
            </p14:nvContentPartPr>
            <p14:xfrm>
              <a:off x="4435680" y="3518080"/>
              <a:ext cx="296280" cy="100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E399C5D-4A8E-4582-8318-3A7DDB9AA04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040" y="3500440"/>
                <a:ext cx="33192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F40D82B-4921-4E3E-BDC2-E38783E6A8EE}"/>
                  </a:ext>
                </a:extLst>
              </p14:cNvPr>
              <p14:cNvContentPartPr/>
              <p14:nvPr/>
            </p14:nvContentPartPr>
            <p14:xfrm>
              <a:off x="3835560" y="3382720"/>
              <a:ext cx="358920" cy="272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F40D82B-4921-4E3E-BDC2-E38783E6A8E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17560" y="3365080"/>
                <a:ext cx="39456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002E811-002D-4FCA-8F77-57F38C94D291}"/>
                  </a:ext>
                </a:extLst>
              </p14:cNvPr>
              <p14:cNvContentPartPr/>
              <p14:nvPr/>
            </p14:nvContentPartPr>
            <p14:xfrm>
              <a:off x="5699640" y="3413320"/>
              <a:ext cx="360" cy="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002E811-002D-4FCA-8F77-57F38C94D29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81640" y="339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6243B69-38F6-4CED-84C3-C46943561483}"/>
                  </a:ext>
                </a:extLst>
              </p14:cNvPr>
              <p14:cNvContentPartPr/>
              <p14:nvPr/>
            </p14:nvContentPartPr>
            <p14:xfrm>
              <a:off x="7119480" y="3322240"/>
              <a:ext cx="925200" cy="357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6243B69-38F6-4CED-84C3-C4694356148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101840" y="3304258"/>
                <a:ext cx="960840" cy="393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CBD87AF-7DBD-420F-B5CF-F82078D4FA58}"/>
                  </a:ext>
                </a:extLst>
              </p14:cNvPr>
              <p14:cNvContentPartPr/>
              <p14:nvPr/>
            </p14:nvContentPartPr>
            <p14:xfrm>
              <a:off x="5706480" y="3500080"/>
              <a:ext cx="520560" cy="442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CBD87AF-7DBD-420F-B5CF-F82078D4FA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688480" y="3482080"/>
                <a:ext cx="556200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1C8D866-94C7-4BD8-8929-F919BFB8D896}"/>
                  </a:ext>
                </a:extLst>
              </p14:cNvPr>
              <p14:cNvContentPartPr/>
              <p14:nvPr/>
            </p14:nvContentPartPr>
            <p14:xfrm>
              <a:off x="4973160" y="3496840"/>
              <a:ext cx="637560" cy="305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1C8D866-94C7-4BD8-8929-F919BFB8D89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955520" y="3478840"/>
                <a:ext cx="6732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1DD2416-2780-46C5-8D8B-5FA8A16A9F48}"/>
                  </a:ext>
                </a:extLst>
              </p14:cNvPr>
              <p14:cNvContentPartPr/>
              <p14:nvPr/>
            </p14:nvContentPartPr>
            <p14:xfrm>
              <a:off x="6509280" y="3476320"/>
              <a:ext cx="492120" cy="402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1DD2416-2780-46C5-8D8B-5FA8A16A9F4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491280" y="3458320"/>
                <a:ext cx="52776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7538EF60-AA65-43AF-BD09-B57C21D6E1E2}"/>
                  </a:ext>
                </a:extLst>
              </p14:cNvPr>
              <p14:cNvContentPartPr/>
              <p14:nvPr/>
            </p14:nvContentPartPr>
            <p14:xfrm>
              <a:off x="261120" y="3951880"/>
              <a:ext cx="889920" cy="3391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7538EF60-AA65-43AF-BD09-B57C21D6E1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43480" y="3933899"/>
                <a:ext cx="925560" cy="3747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9556E176-A032-4911-B7C1-E189A299BFF4}"/>
                  </a:ext>
                </a:extLst>
              </p14:cNvPr>
              <p14:cNvContentPartPr/>
              <p14:nvPr/>
            </p14:nvContentPartPr>
            <p14:xfrm>
              <a:off x="1521120" y="4144840"/>
              <a:ext cx="307080" cy="1317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9556E176-A032-4911-B7C1-E189A299BFF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503480" y="4126840"/>
                <a:ext cx="34272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BAA4F7BC-01D7-412E-9983-101A9A24DF46}"/>
                  </a:ext>
                </a:extLst>
              </p14:cNvPr>
              <p14:cNvContentPartPr/>
              <p14:nvPr/>
            </p14:nvContentPartPr>
            <p14:xfrm>
              <a:off x="2112960" y="3484600"/>
              <a:ext cx="1623240" cy="9853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BAA4F7BC-01D7-412E-9983-101A9A24DF4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95316" y="3466600"/>
                <a:ext cx="1658888" cy="10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3BE23FCE-66BF-48AB-A8D6-966B55278E41}"/>
                  </a:ext>
                </a:extLst>
              </p14:cNvPr>
              <p14:cNvContentPartPr/>
              <p14:nvPr/>
            </p14:nvContentPartPr>
            <p14:xfrm>
              <a:off x="3992520" y="3939640"/>
              <a:ext cx="1362960" cy="58068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3BE23FCE-66BF-48AB-A8D6-966B55278E4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74880" y="3921640"/>
                <a:ext cx="1398600" cy="61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5EDA51DF-48C7-48B9-AAB1-6B2BA44B6960}"/>
                  </a:ext>
                </a:extLst>
              </p14:cNvPr>
              <p14:cNvContentPartPr/>
              <p14:nvPr/>
            </p14:nvContentPartPr>
            <p14:xfrm>
              <a:off x="7294800" y="4033240"/>
              <a:ext cx="360" cy="3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5EDA51DF-48C7-48B9-AAB1-6B2BA44B696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276800" y="4015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4DCAA39B-A935-4ABA-9D2B-FF74F0B76530}"/>
                  </a:ext>
                </a:extLst>
              </p14:cNvPr>
              <p14:cNvContentPartPr/>
              <p14:nvPr/>
            </p14:nvContentPartPr>
            <p14:xfrm>
              <a:off x="5758680" y="4113880"/>
              <a:ext cx="2090880" cy="31284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4DCAA39B-A935-4ABA-9D2B-FF74F0B76530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740680" y="4096240"/>
                <a:ext cx="212652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8E055CA8-41FC-4D1C-82FC-B7B74DBDA2B1}"/>
                  </a:ext>
                </a:extLst>
              </p14:cNvPr>
              <p14:cNvContentPartPr/>
              <p14:nvPr/>
            </p14:nvContentPartPr>
            <p14:xfrm>
              <a:off x="8889600" y="4256800"/>
              <a:ext cx="360" cy="36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8E055CA8-41FC-4D1C-82FC-B7B74DBDA2B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871600" y="4238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1FE615EC-A3DA-45CC-B842-E0AB15CBA8BD}"/>
                  </a:ext>
                </a:extLst>
              </p14:cNvPr>
              <p14:cNvContentPartPr/>
              <p14:nvPr/>
            </p14:nvContentPartPr>
            <p14:xfrm>
              <a:off x="7954680" y="3907960"/>
              <a:ext cx="416520" cy="49464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1FE615EC-A3DA-45CC-B842-E0AB15CBA8B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37055" y="3889960"/>
                <a:ext cx="452129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B35F13FC-8F96-4346-ACFE-9109553FFF1C}"/>
                  </a:ext>
                </a:extLst>
              </p14:cNvPr>
              <p14:cNvContentPartPr/>
              <p14:nvPr/>
            </p14:nvContentPartPr>
            <p14:xfrm>
              <a:off x="8557680" y="3941800"/>
              <a:ext cx="220320" cy="31032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B35F13FC-8F96-4346-ACFE-9109553FFF1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539680" y="3924160"/>
                <a:ext cx="25596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50841595-1708-4A2A-BBCC-6566BF15A5D7}"/>
                  </a:ext>
                </a:extLst>
              </p14:cNvPr>
              <p14:cNvContentPartPr/>
              <p14:nvPr/>
            </p14:nvContentPartPr>
            <p14:xfrm>
              <a:off x="1339680" y="4459840"/>
              <a:ext cx="1537560" cy="9331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50841595-1708-4A2A-BBCC-6566BF15A5D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321680" y="4442200"/>
                <a:ext cx="1573200" cy="9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0316ED35-7A8A-4B47-A307-43261229F568}"/>
                  </a:ext>
                </a:extLst>
              </p14:cNvPr>
              <p14:cNvContentPartPr/>
              <p14:nvPr/>
            </p14:nvContentPartPr>
            <p14:xfrm>
              <a:off x="3013320" y="4571440"/>
              <a:ext cx="1771920" cy="69156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0316ED35-7A8A-4B47-A307-43261229F56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995320" y="4553791"/>
                <a:ext cx="1807560" cy="7272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9D486275-E24A-4A8F-B1EC-37A0BBD2FB1F}"/>
                  </a:ext>
                </a:extLst>
              </p14:cNvPr>
              <p14:cNvContentPartPr/>
              <p14:nvPr/>
            </p14:nvContentPartPr>
            <p14:xfrm>
              <a:off x="426360" y="4989040"/>
              <a:ext cx="701640" cy="35496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9D486275-E24A-4A8F-B1EC-37A0BBD2FB1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08711" y="4971058"/>
                <a:ext cx="737298" cy="3905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48D8442B-29BD-441A-9CA6-9D309346FA20}"/>
                  </a:ext>
                </a:extLst>
              </p14:cNvPr>
              <p14:cNvContentPartPr/>
              <p14:nvPr/>
            </p14:nvContentPartPr>
            <p14:xfrm>
              <a:off x="4915920" y="4948000"/>
              <a:ext cx="307080" cy="236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48D8442B-29BD-441A-9CA6-9D309346FA2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897920" y="4930000"/>
                <a:ext cx="34272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438F1BE9-64ED-4F40-B0E0-F46C274EB683}"/>
                  </a:ext>
                </a:extLst>
              </p14:cNvPr>
              <p14:cNvContentPartPr/>
              <p14:nvPr/>
            </p14:nvContentPartPr>
            <p14:xfrm>
              <a:off x="7050360" y="4690960"/>
              <a:ext cx="1302480" cy="43020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438F1BE9-64ED-4F40-B0E0-F46C274EB68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032365" y="4673320"/>
                <a:ext cx="133811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DC310E1A-8D21-40A4-9A8E-40E899A9A632}"/>
                  </a:ext>
                </a:extLst>
              </p14:cNvPr>
              <p14:cNvContentPartPr/>
              <p14:nvPr/>
            </p14:nvContentPartPr>
            <p14:xfrm>
              <a:off x="5506320" y="4815520"/>
              <a:ext cx="1228680" cy="54936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DC310E1A-8D21-40A4-9A8E-40E899A9A63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488680" y="4797520"/>
                <a:ext cx="1264320" cy="58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4740846-9AE7-461E-9685-BCBF0AF32F6F}"/>
                  </a:ext>
                </a:extLst>
              </p14:cNvPr>
              <p14:cNvContentPartPr/>
              <p14:nvPr/>
            </p14:nvContentPartPr>
            <p14:xfrm>
              <a:off x="180120" y="5425360"/>
              <a:ext cx="779760" cy="598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4740846-9AE7-461E-9685-BCBF0AF32F6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62120" y="5407360"/>
                <a:ext cx="815400" cy="63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36CCC60-5618-4728-BC6A-BAE3A140F434}"/>
                  </a:ext>
                </a:extLst>
              </p14:cNvPr>
              <p14:cNvContentPartPr/>
              <p14:nvPr/>
            </p14:nvContentPartPr>
            <p14:xfrm>
              <a:off x="1056360" y="5663680"/>
              <a:ext cx="208440" cy="15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36CCC60-5618-4728-BC6A-BAE3A140F43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038360" y="5646040"/>
                <a:ext cx="24408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AEFC81C-937F-48C6-8C4D-E0F8CC5C3C63}"/>
                  </a:ext>
                </a:extLst>
              </p14:cNvPr>
              <p14:cNvContentPartPr/>
              <p14:nvPr/>
            </p14:nvContentPartPr>
            <p14:xfrm>
              <a:off x="1076520" y="5770600"/>
              <a:ext cx="15300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AEFC81C-937F-48C6-8C4D-E0F8CC5C3C6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58880" y="5752600"/>
                <a:ext cx="188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C9E4160-4896-48FA-BBBB-40E7244510E6}"/>
                  </a:ext>
                </a:extLst>
              </p14:cNvPr>
              <p14:cNvContentPartPr/>
              <p14:nvPr/>
            </p14:nvContentPartPr>
            <p14:xfrm>
              <a:off x="1035840" y="5861680"/>
              <a:ext cx="20520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C9E4160-4896-48FA-BBBB-40E7244510E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18200" y="5844040"/>
                <a:ext cx="2408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53BA27C-A88A-4CD4-B1EB-D5D632F91172}"/>
                  </a:ext>
                </a:extLst>
              </p14:cNvPr>
              <p14:cNvContentPartPr/>
              <p14:nvPr/>
            </p14:nvContentPartPr>
            <p14:xfrm>
              <a:off x="2744400" y="5468920"/>
              <a:ext cx="246600" cy="483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53BA27C-A88A-4CD4-B1EB-D5D632F9117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726760" y="5450920"/>
                <a:ext cx="28224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38E6E5B-1BC6-4B45-B74F-71B5F2415BF6}"/>
                  </a:ext>
                </a:extLst>
              </p14:cNvPr>
              <p14:cNvContentPartPr/>
              <p14:nvPr/>
            </p14:nvContentPartPr>
            <p14:xfrm>
              <a:off x="3108720" y="5642080"/>
              <a:ext cx="303840" cy="159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38E6E5B-1BC6-4B45-B74F-71B5F2415BF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090720" y="5624080"/>
                <a:ext cx="3394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FAB46FC-19A8-4BC3-A605-63842F5007AC}"/>
                  </a:ext>
                </a:extLst>
              </p14:cNvPr>
              <p14:cNvContentPartPr/>
              <p14:nvPr/>
            </p14:nvContentPartPr>
            <p14:xfrm>
              <a:off x="4530720" y="5416360"/>
              <a:ext cx="517680" cy="425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FAB46FC-19A8-4BC3-A605-63842F5007A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513080" y="5398360"/>
                <a:ext cx="553320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655C8C9-680F-4275-866A-5EA604B95016}"/>
                  </a:ext>
                </a:extLst>
              </p14:cNvPr>
              <p14:cNvContentPartPr/>
              <p14:nvPr/>
            </p14:nvContentPartPr>
            <p14:xfrm>
              <a:off x="3513360" y="5364520"/>
              <a:ext cx="775080" cy="399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655C8C9-680F-4275-866A-5EA604B9501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495720" y="5346520"/>
                <a:ext cx="81072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41E6EB3-16FC-496A-96CA-A43D0D17AB79}"/>
                  </a:ext>
                </a:extLst>
              </p14:cNvPr>
              <p14:cNvContentPartPr/>
              <p14:nvPr/>
            </p14:nvContentPartPr>
            <p14:xfrm>
              <a:off x="1430760" y="5463880"/>
              <a:ext cx="1045800" cy="451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41E6EB3-16FC-496A-96CA-A43D0D17AB7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412766" y="5445880"/>
                <a:ext cx="1081428" cy="48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73C2240-E3F7-4C35-B243-26C993B1F5C9}"/>
                  </a:ext>
                </a:extLst>
              </p14:cNvPr>
              <p14:cNvContentPartPr/>
              <p14:nvPr/>
            </p14:nvContentPartPr>
            <p14:xfrm>
              <a:off x="5244240" y="5386840"/>
              <a:ext cx="917640" cy="46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73C2240-E3F7-4C35-B243-26C993B1F5C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226600" y="5369200"/>
                <a:ext cx="953280" cy="50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45F7DEF2-A0BB-4180-84AC-D63A1F151F6D}"/>
                  </a:ext>
                </a:extLst>
              </p14:cNvPr>
              <p14:cNvContentPartPr/>
              <p14:nvPr/>
            </p14:nvContentPartPr>
            <p14:xfrm>
              <a:off x="6407400" y="5275600"/>
              <a:ext cx="1559880" cy="4140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45F7DEF2-A0BB-4180-84AC-D63A1F151F6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389764" y="5257960"/>
                <a:ext cx="1595512" cy="449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16716377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14:cNvPr>
              <p14:cNvContentPartPr/>
              <p14:nvPr/>
            </p14:nvContentPartPr>
            <p14:xfrm>
              <a:off x="416280" y="141640"/>
              <a:ext cx="3382200" cy="43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98280" y="123985"/>
                <a:ext cx="3417840" cy="471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06D61D6-2723-45BD-AC06-2B78A1660E3D}"/>
                  </a:ext>
                </a:extLst>
              </p14:cNvPr>
              <p14:cNvContentPartPr/>
              <p14:nvPr/>
            </p14:nvContentPartPr>
            <p14:xfrm>
              <a:off x="355080" y="718720"/>
              <a:ext cx="1371960" cy="337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06D61D6-2723-45BD-AC06-2B78A1660E3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37080" y="700720"/>
                <a:ext cx="14076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30D7330-4E1A-490A-84BA-F633245173D1}"/>
                  </a:ext>
                </a:extLst>
              </p14:cNvPr>
              <p14:cNvContentPartPr/>
              <p14:nvPr/>
            </p14:nvContentPartPr>
            <p14:xfrm>
              <a:off x="7244760" y="1065760"/>
              <a:ext cx="812160" cy="109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30D7330-4E1A-490A-84BA-F633245173D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227120" y="1048120"/>
                <a:ext cx="847800" cy="11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A035D5B-E6F3-4CFC-A069-9D268364AE80}"/>
                  </a:ext>
                </a:extLst>
              </p14:cNvPr>
              <p14:cNvContentPartPr/>
              <p14:nvPr/>
            </p14:nvContentPartPr>
            <p14:xfrm>
              <a:off x="6329280" y="1553560"/>
              <a:ext cx="2508840" cy="264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A035D5B-E6F3-4CFC-A069-9D268364AE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11640" y="1517920"/>
                <a:ext cx="25444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85147DC-AC82-40FD-83F7-2AC7BAC880E8}"/>
                  </a:ext>
                </a:extLst>
              </p14:cNvPr>
              <p14:cNvContentPartPr/>
              <p14:nvPr/>
            </p14:nvContentPartPr>
            <p14:xfrm>
              <a:off x="6038400" y="1692880"/>
              <a:ext cx="986400" cy="74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85147DC-AC82-40FD-83F7-2AC7BAC880E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020400" y="1657240"/>
                <a:ext cx="1022040" cy="82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BD62597-7514-4534-95AF-07A0DE143260}"/>
                  </a:ext>
                </a:extLst>
              </p14:cNvPr>
              <p14:cNvContentPartPr/>
              <p14:nvPr/>
            </p14:nvContentPartPr>
            <p14:xfrm>
              <a:off x="6681720" y="1777480"/>
              <a:ext cx="562320" cy="612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BD62597-7514-4534-95AF-07A0DE14326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64080" y="1741840"/>
                <a:ext cx="597960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2B3BE09-1664-4A78-A111-727F05DB3B7F}"/>
                  </a:ext>
                </a:extLst>
              </p14:cNvPr>
              <p14:cNvContentPartPr/>
              <p14:nvPr/>
            </p14:nvContentPartPr>
            <p14:xfrm>
              <a:off x="6892680" y="1645360"/>
              <a:ext cx="615600" cy="748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2B3BE09-1664-4A78-A111-727F05DB3B7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875040" y="1609720"/>
                <a:ext cx="651240" cy="81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2EA7C39-BD28-4AE9-B504-D07727AA2DD5}"/>
                  </a:ext>
                </a:extLst>
              </p14:cNvPr>
              <p14:cNvContentPartPr/>
              <p14:nvPr/>
            </p14:nvContentPartPr>
            <p14:xfrm>
              <a:off x="7094640" y="1572640"/>
              <a:ext cx="1743120" cy="910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2EA7C39-BD28-4AE9-B504-D07727AA2DD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076640" y="1537000"/>
                <a:ext cx="1778760" cy="9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8FD9F8A-C9B4-4B10-973C-72093BC31F2B}"/>
                  </a:ext>
                </a:extLst>
              </p14:cNvPr>
              <p14:cNvContentPartPr/>
              <p14:nvPr/>
            </p14:nvContentPartPr>
            <p14:xfrm>
              <a:off x="8234400" y="1615120"/>
              <a:ext cx="738720" cy="726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8FD9F8A-C9B4-4B10-973C-72093BC31F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16760" y="1579480"/>
                <a:ext cx="774360" cy="79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392CB33-CE20-45E7-A029-5F2A09251EB6}"/>
                  </a:ext>
                </a:extLst>
              </p14:cNvPr>
              <p14:cNvContentPartPr/>
              <p14:nvPr/>
            </p14:nvContentPartPr>
            <p14:xfrm>
              <a:off x="5931120" y="1614760"/>
              <a:ext cx="3072240" cy="763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392CB33-CE20-45E7-A029-5F2A09251E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3480" y="1579120"/>
                <a:ext cx="3107880" cy="83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37070307-612D-4B66-9FC7-DF5F84F6B603}"/>
                  </a:ext>
                </a:extLst>
              </p14:cNvPr>
              <p14:cNvContentPartPr/>
              <p14:nvPr/>
            </p14:nvContentPartPr>
            <p14:xfrm>
              <a:off x="304320" y="640960"/>
              <a:ext cx="5913000" cy="267084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37070307-612D-4B66-9FC7-DF5F84F6B60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6680" y="622960"/>
                <a:ext cx="5948640" cy="270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71A492-D6DC-4122-9A39-3EA9A6D48136}"/>
                  </a:ext>
                </a:extLst>
              </p14:cNvPr>
              <p14:cNvContentPartPr/>
              <p14:nvPr/>
            </p14:nvContentPartPr>
            <p14:xfrm>
              <a:off x="7277880" y="2153680"/>
              <a:ext cx="294120" cy="4640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71A492-D6DC-4122-9A39-3EA9A6D481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259880" y="2135680"/>
                <a:ext cx="329760" cy="49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87256E6-6664-4152-AFAE-8E409C38FA9C}"/>
                  </a:ext>
                </a:extLst>
              </p14:cNvPr>
              <p14:cNvContentPartPr/>
              <p14:nvPr/>
            </p14:nvContentPartPr>
            <p14:xfrm>
              <a:off x="7211640" y="2732560"/>
              <a:ext cx="336240" cy="143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87256E6-6664-4152-AFAE-8E409C38FA9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193640" y="2714920"/>
                <a:ext cx="3718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6D9C069-23EA-4BA5-AE8D-6A6C75415E8C}"/>
                  </a:ext>
                </a:extLst>
              </p14:cNvPr>
              <p14:cNvContentPartPr/>
              <p14:nvPr/>
            </p14:nvContentPartPr>
            <p14:xfrm>
              <a:off x="7766400" y="2174920"/>
              <a:ext cx="469800" cy="75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6D9C069-23EA-4BA5-AE8D-6A6C75415E8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48414" y="2156920"/>
                <a:ext cx="505413" cy="78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447505-6311-4B39-BE30-650547A25802}"/>
                  </a:ext>
                </a:extLst>
              </p14:cNvPr>
              <p14:cNvContentPartPr/>
              <p14:nvPr/>
            </p14:nvContentPartPr>
            <p14:xfrm>
              <a:off x="7662360" y="747520"/>
              <a:ext cx="106920" cy="96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447505-6311-4B39-BE30-650547A2580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44360" y="729520"/>
                <a:ext cx="1425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8B40C14-FF73-4861-909A-BF9A69B0824F}"/>
                  </a:ext>
                </a:extLst>
              </p14:cNvPr>
              <p14:cNvContentPartPr/>
              <p14:nvPr/>
            </p14:nvContentPartPr>
            <p14:xfrm>
              <a:off x="7855320" y="761560"/>
              <a:ext cx="8280" cy="32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8B40C14-FF73-4861-909A-BF9A69B0824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37680" y="743920"/>
                <a:ext cx="4392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AC2C6FF-3D4F-4EF2-82CF-682BF7B0251F}"/>
                  </a:ext>
                </a:extLst>
              </p14:cNvPr>
              <p14:cNvContentPartPr/>
              <p14:nvPr/>
            </p14:nvContentPartPr>
            <p14:xfrm>
              <a:off x="7853520" y="649960"/>
              <a:ext cx="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AC2C6FF-3D4F-4EF2-82CF-682BF7B0251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35520" y="631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BA2B597-1A4B-445F-A7A7-E4696812DEAC}"/>
                  </a:ext>
                </a:extLst>
              </p14:cNvPr>
              <p14:cNvContentPartPr/>
              <p14:nvPr/>
            </p14:nvContentPartPr>
            <p14:xfrm>
              <a:off x="8179320" y="558520"/>
              <a:ext cx="765360" cy="254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BA2B597-1A4B-445F-A7A7-E4696812DEA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161328" y="540520"/>
                <a:ext cx="800983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DDD3AAF-5260-498A-92C4-0204554D83BB}"/>
                  </a:ext>
                </a:extLst>
              </p14:cNvPr>
              <p14:cNvContentPartPr/>
              <p14:nvPr/>
            </p14:nvContentPartPr>
            <p14:xfrm>
              <a:off x="7974840" y="568240"/>
              <a:ext cx="102600" cy="222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DDD3AAF-5260-498A-92C4-0204554D83B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57138" y="550600"/>
                <a:ext cx="138365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A18C103-72DA-40F2-A6A2-C79170F56005}"/>
                  </a:ext>
                </a:extLst>
              </p14:cNvPr>
              <p14:cNvContentPartPr/>
              <p14:nvPr/>
            </p14:nvContentPartPr>
            <p14:xfrm>
              <a:off x="7167360" y="599920"/>
              <a:ext cx="418680" cy="442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A18C103-72DA-40F2-A6A2-C79170F560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49345" y="581935"/>
                <a:ext cx="454351" cy="4784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78784FF-7B90-476F-91FA-43EC4A80DE33}"/>
                  </a:ext>
                </a:extLst>
              </p14:cNvPr>
              <p14:cNvContentPartPr/>
              <p14:nvPr/>
            </p14:nvContentPartPr>
            <p14:xfrm>
              <a:off x="1594200" y="3352480"/>
              <a:ext cx="82440" cy="384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78784FF-7B90-476F-91FA-43EC4A80DE3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76200" y="3334480"/>
                <a:ext cx="11808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563EEC4-2F64-4849-853F-E0010DA89880}"/>
                  </a:ext>
                </a:extLst>
              </p14:cNvPr>
              <p14:cNvContentPartPr/>
              <p14:nvPr/>
            </p14:nvContentPartPr>
            <p14:xfrm>
              <a:off x="1442640" y="3286600"/>
              <a:ext cx="556200" cy="459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563EEC4-2F64-4849-853F-E0010DA8988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424640" y="3268960"/>
                <a:ext cx="591840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5644FE5-0FD5-4624-916C-939D272C0265}"/>
                  </a:ext>
                </a:extLst>
              </p14:cNvPr>
              <p14:cNvContentPartPr/>
              <p14:nvPr/>
            </p14:nvContentPartPr>
            <p14:xfrm>
              <a:off x="3447840" y="3372640"/>
              <a:ext cx="6480" cy="23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5644FE5-0FD5-4624-916C-939D272C026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29840" y="3355000"/>
                <a:ext cx="4212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E399C5D-4A8E-4582-8318-3A7DDB9AA04A}"/>
                  </a:ext>
                </a:extLst>
              </p14:cNvPr>
              <p14:cNvContentPartPr/>
              <p14:nvPr/>
            </p14:nvContentPartPr>
            <p14:xfrm>
              <a:off x="4435680" y="3518080"/>
              <a:ext cx="296280" cy="100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E399C5D-4A8E-4582-8318-3A7DDB9AA04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040" y="3500440"/>
                <a:ext cx="33192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F40D82B-4921-4E3E-BDC2-E38783E6A8EE}"/>
                  </a:ext>
                </a:extLst>
              </p14:cNvPr>
              <p14:cNvContentPartPr/>
              <p14:nvPr/>
            </p14:nvContentPartPr>
            <p14:xfrm>
              <a:off x="3835560" y="3382720"/>
              <a:ext cx="358920" cy="272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F40D82B-4921-4E3E-BDC2-E38783E6A8E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17560" y="3365080"/>
                <a:ext cx="39456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002E811-002D-4FCA-8F77-57F38C94D291}"/>
                  </a:ext>
                </a:extLst>
              </p14:cNvPr>
              <p14:cNvContentPartPr/>
              <p14:nvPr/>
            </p14:nvContentPartPr>
            <p14:xfrm>
              <a:off x="5699640" y="3413320"/>
              <a:ext cx="360" cy="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002E811-002D-4FCA-8F77-57F38C94D29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81640" y="339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6243B69-38F6-4CED-84C3-C46943561483}"/>
                  </a:ext>
                </a:extLst>
              </p14:cNvPr>
              <p14:cNvContentPartPr/>
              <p14:nvPr/>
            </p14:nvContentPartPr>
            <p14:xfrm>
              <a:off x="7119480" y="3322240"/>
              <a:ext cx="925200" cy="357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6243B69-38F6-4CED-84C3-C4694356148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101840" y="3304258"/>
                <a:ext cx="960840" cy="393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CBD87AF-7DBD-420F-B5CF-F82078D4FA58}"/>
                  </a:ext>
                </a:extLst>
              </p14:cNvPr>
              <p14:cNvContentPartPr/>
              <p14:nvPr/>
            </p14:nvContentPartPr>
            <p14:xfrm>
              <a:off x="5706480" y="3500080"/>
              <a:ext cx="520560" cy="442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CBD87AF-7DBD-420F-B5CF-F82078D4FA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688480" y="3482080"/>
                <a:ext cx="556200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1C8D866-94C7-4BD8-8929-F919BFB8D896}"/>
                  </a:ext>
                </a:extLst>
              </p14:cNvPr>
              <p14:cNvContentPartPr/>
              <p14:nvPr/>
            </p14:nvContentPartPr>
            <p14:xfrm>
              <a:off x="4973160" y="3496840"/>
              <a:ext cx="637560" cy="305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1C8D866-94C7-4BD8-8929-F919BFB8D89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955520" y="3478840"/>
                <a:ext cx="6732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1DD2416-2780-46C5-8D8B-5FA8A16A9F48}"/>
                  </a:ext>
                </a:extLst>
              </p14:cNvPr>
              <p14:cNvContentPartPr/>
              <p14:nvPr/>
            </p14:nvContentPartPr>
            <p14:xfrm>
              <a:off x="6509280" y="3476320"/>
              <a:ext cx="492120" cy="402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1DD2416-2780-46C5-8D8B-5FA8A16A9F4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491280" y="3458320"/>
                <a:ext cx="52776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7538EF60-AA65-43AF-BD09-B57C21D6E1E2}"/>
                  </a:ext>
                </a:extLst>
              </p14:cNvPr>
              <p14:cNvContentPartPr/>
              <p14:nvPr/>
            </p14:nvContentPartPr>
            <p14:xfrm>
              <a:off x="261120" y="3951880"/>
              <a:ext cx="889920" cy="3391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7538EF60-AA65-43AF-BD09-B57C21D6E1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43480" y="3933899"/>
                <a:ext cx="925560" cy="3747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9556E176-A032-4911-B7C1-E189A299BFF4}"/>
                  </a:ext>
                </a:extLst>
              </p14:cNvPr>
              <p14:cNvContentPartPr/>
              <p14:nvPr/>
            </p14:nvContentPartPr>
            <p14:xfrm>
              <a:off x="1521120" y="4144840"/>
              <a:ext cx="307080" cy="1317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9556E176-A032-4911-B7C1-E189A299BFF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503480" y="4126840"/>
                <a:ext cx="34272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BAA4F7BC-01D7-412E-9983-101A9A24DF46}"/>
                  </a:ext>
                </a:extLst>
              </p14:cNvPr>
              <p14:cNvContentPartPr/>
              <p14:nvPr/>
            </p14:nvContentPartPr>
            <p14:xfrm>
              <a:off x="2112960" y="3484600"/>
              <a:ext cx="1623240" cy="9853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BAA4F7BC-01D7-412E-9983-101A9A24DF4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95316" y="3466600"/>
                <a:ext cx="1658888" cy="10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3BE23FCE-66BF-48AB-A8D6-966B55278E41}"/>
                  </a:ext>
                </a:extLst>
              </p14:cNvPr>
              <p14:cNvContentPartPr/>
              <p14:nvPr/>
            </p14:nvContentPartPr>
            <p14:xfrm>
              <a:off x="3992520" y="3939640"/>
              <a:ext cx="1362960" cy="58068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3BE23FCE-66BF-48AB-A8D6-966B55278E4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74880" y="3921640"/>
                <a:ext cx="1398600" cy="61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5EDA51DF-48C7-48B9-AAB1-6B2BA44B6960}"/>
                  </a:ext>
                </a:extLst>
              </p14:cNvPr>
              <p14:cNvContentPartPr/>
              <p14:nvPr/>
            </p14:nvContentPartPr>
            <p14:xfrm>
              <a:off x="7294800" y="4033240"/>
              <a:ext cx="360" cy="3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5EDA51DF-48C7-48B9-AAB1-6B2BA44B696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276800" y="4015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4DCAA39B-A935-4ABA-9D2B-FF74F0B76530}"/>
                  </a:ext>
                </a:extLst>
              </p14:cNvPr>
              <p14:cNvContentPartPr/>
              <p14:nvPr/>
            </p14:nvContentPartPr>
            <p14:xfrm>
              <a:off x="5758680" y="4113880"/>
              <a:ext cx="2090880" cy="31284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4DCAA39B-A935-4ABA-9D2B-FF74F0B76530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740680" y="4096240"/>
                <a:ext cx="212652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8E055CA8-41FC-4D1C-82FC-B7B74DBDA2B1}"/>
                  </a:ext>
                </a:extLst>
              </p14:cNvPr>
              <p14:cNvContentPartPr/>
              <p14:nvPr/>
            </p14:nvContentPartPr>
            <p14:xfrm>
              <a:off x="8889600" y="4256800"/>
              <a:ext cx="360" cy="36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8E055CA8-41FC-4D1C-82FC-B7B74DBDA2B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871600" y="4238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1FE615EC-A3DA-45CC-B842-E0AB15CBA8BD}"/>
                  </a:ext>
                </a:extLst>
              </p14:cNvPr>
              <p14:cNvContentPartPr/>
              <p14:nvPr/>
            </p14:nvContentPartPr>
            <p14:xfrm>
              <a:off x="7954680" y="3907960"/>
              <a:ext cx="416520" cy="49464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1FE615EC-A3DA-45CC-B842-E0AB15CBA8B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37055" y="3889960"/>
                <a:ext cx="452129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B35F13FC-8F96-4346-ACFE-9109553FFF1C}"/>
                  </a:ext>
                </a:extLst>
              </p14:cNvPr>
              <p14:cNvContentPartPr/>
              <p14:nvPr/>
            </p14:nvContentPartPr>
            <p14:xfrm>
              <a:off x="8557680" y="3941800"/>
              <a:ext cx="220320" cy="31032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B35F13FC-8F96-4346-ACFE-9109553FFF1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539680" y="3924160"/>
                <a:ext cx="25596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50841595-1708-4A2A-BBCC-6566BF15A5D7}"/>
                  </a:ext>
                </a:extLst>
              </p14:cNvPr>
              <p14:cNvContentPartPr/>
              <p14:nvPr/>
            </p14:nvContentPartPr>
            <p14:xfrm>
              <a:off x="1339680" y="4459840"/>
              <a:ext cx="1537560" cy="9331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50841595-1708-4A2A-BBCC-6566BF15A5D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321680" y="4442200"/>
                <a:ext cx="1573200" cy="9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0316ED35-7A8A-4B47-A307-43261229F568}"/>
                  </a:ext>
                </a:extLst>
              </p14:cNvPr>
              <p14:cNvContentPartPr/>
              <p14:nvPr/>
            </p14:nvContentPartPr>
            <p14:xfrm>
              <a:off x="3013320" y="4571440"/>
              <a:ext cx="1771920" cy="69156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0316ED35-7A8A-4B47-A307-43261229F56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995320" y="4553791"/>
                <a:ext cx="1807560" cy="7272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9D486275-E24A-4A8F-B1EC-37A0BBD2FB1F}"/>
                  </a:ext>
                </a:extLst>
              </p14:cNvPr>
              <p14:cNvContentPartPr/>
              <p14:nvPr/>
            </p14:nvContentPartPr>
            <p14:xfrm>
              <a:off x="426360" y="4989040"/>
              <a:ext cx="701640" cy="35496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9D486275-E24A-4A8F-B1EC-37A0BBD2FB1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08711" y="4971058"/>
                <a:ext cx="737298" cy="3905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48D8442B-29BD-441A-9CA6-9D309346FA20}"/>
                  </a:ext>
                </a:extLst>
              </p14:cNvPr>
              <p14:cNvContentPartPr/>
              <p14:nvPr/>
            </p14:nvContentPartPr>
            <p14:xfrm>
              <a:off x="4915920" y="4948000"/>
              <a:ext cx="307080" cy="236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48D8442B-29BD-441A-9CA6-9D309346FA2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897920" y="4930000"/>
                <a:ext cx="34272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438F1BE9-64ED-4F40-B0E0-F46C274EB683}"/>
                  </a:ext>
                </a:extLst>
              </p14:cNvPr>
              <p14:cNvContentPartPr/>
              <p14:nvPr/>
            </p14:nvContentPartPr>
            <p14:xfrm>
              <a:off x="7050360" y="4690960"/>
              <a:ext cx="1302480" cy="43020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438F1BE9-64ED-4F40-B0E0-F46C274EB68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032365" y="4673320"/>
                <a:ext cx="133811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DC310E1A-8D21-40A4-9A8E-40E899A9A632}"/>
                  </a:ext>
                </a:extLst>
              </p14:cNvPr>
              <p14:cNvContentPartPr/>
              <p14:nvPr/>
            </p14:nvContentPartPr>
            <p14:xfrm>
              <a:off x="5506320" y="4815520"/>
              <a:ext cx="1228680" cy="54936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DC310E1A-8D21-40A4-9A8E-40E899A9A63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488680" y="4797520"/>
                <a:ext cx="1264320" cy="58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4740846-9AE7-461E-9685-BCBF0AF32F6F}"/>
                  </a:ext>
                </a:extLst>
              </p14:cNvPr>
              <p14:cNvContentPartPr/>
              <p14:nvPr/>
            </p14:nvContentPartPr>
            <p14:xfrm>
              <a:off x="180120" y="5425360"/>
              <a:ext cx="779760" cy="598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4740846-9AE7-461E-9685-BCBF0AF32F6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62120" y="5407360"/>
                <a:ext cx="815400" cy="63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36CCC60-5618-4728-BC6A-BAE3A140F434}"/>
                  </a:ext>
                </a:extLst>
              </p14:cNvPr>
              <p14:cNvContentPartPr/>
              <p14:nvPr/>
            </p14:nvContentPartPr>
            <p14:xfrm>
              <a:off x="1056360" y="5663680"/>
              <a:ext cx="208440" cy="15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36CCC60-5618-4728-BC6A-BAE3A140F43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038360" y="5646040"/>
                <a:ext cx="24408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AEFC81C-937F-48C6-8C4D-E0F8CC5C3C63}"/>
                  </a:ext>
                </a:extLst>
              </p14:cNvPr>
              <p14:cNvContentPartPr/>
              <p14:nvPr/>
            </p14:nvContentPartPr>
            <p14:xfrm>
              <a:off x="1076520" y="5770600"/>
              <a:ext cx="15300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AEFC81C-937F-48C6-8C4D-E0F8CC5C3C6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58880" y="5752600"/>
                <a:ext cx="188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C9E4160-4896-48FA-BBBB-40E7244510E6}"/>
                  </a:ext>
                </a:extLst>
              </p14:cNvPr>
              <p14:cNvContentPartPr/>
              <p14:nvPr/>
            </p14:nvContentPartPr>
            <p14:xfrm>
              <a:off x="1035840" y="5861680"/>
              <a:ext cx="20520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C9E4160-4896-48FA-BBBB-40E7244510E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18200" y="5844040"/>
                <a:ext cx="2408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53BA27C-A88A-4CD4-B1EB-D5D632F91172}"/>
                  </a:ext>
                </a:extLst>
              </p14:cNvPr>
              <p14:cNvContentPartPr/>
              <p14:nvPr/>
            </p14:nvContentPartPr>
            <p14:xfrm>
              <a:off x="2744400" y="5468920"/>
              <a:ext cx="246600" cy="483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53BA27C-A88A-4CD4-B1EB-D5D632F9117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726760" y="5450920"/>
                <a:ext cx="28224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38E6E5B-1BC6-4B45-B74F-71B5F2415BF6}"/>
                  </a:ext>
                </a:extLst>
              </p14:cNvPr>
              <p14:cNvContentPartPr/>
              <p14:nvPr/>
            </p14:nvContentPartPr>
            <p14:xfrm>
              <a:off x="3108720" y="5642080"/>
              <a:ext cx="303840" cy="159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38E6E5B-1BC6-4B45-B74F-71B5F2415BF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090720" y="5624080"/>
                <a:ext cx="3394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FAB46FC-19A8-4BC3-A605-63842F5007AC}"/>
                  </a:ext>
                </a:extLst>
              </p14:cNvPr>
              <p14:cNvContentPartPr/>
              <p14:nvPr/>
            </p14:nvContentPartPr>
            <p14:xfrm>
              <a:off x="4530720" y="5416360"/>
              <a:ext cx="517680" cy="425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FAB46FC-19A8-4BC3-A605-63842F5007A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513080" y="5398360"/>
                <a:ext cx="553320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655C8C9-680F-4275-866A-5EA604B95016}"/>
                  </a:ext>
                </a:extLst>
              </p14:cNvPr>
              <p14:cNvContentPartPr/>
              <p14:nvPr/>
            </p14:nvContentPartPr>
            <p14:xfrm>
              <a:off x="3513360" y="5364520"/>
              <a:ext cx="775080" cy="399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655C8C9-680F-4275-866A-5EA604B9501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495720" y="5346520"/>
                <a:ext cx="81072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41E6EB3-16FC-496A-96CA-A43D0D17AB79}"/>
                  </a:ext>
                </a:extLst>
              </p14:cNvPr>
              <p14:cNvContentPartPr/>
              <p14:nvPr/>
            </p14:nvContentPartPr>
            <p14:xfrm>
              <a:off x="1430760" y="5463880"/>
              <a:ext cx="1045800" cy="451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41E6EB3-16FC-496A-96CA-A43D0D17AB7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412766" y="5445880"/>
                <a:ext cx="1081428" cy="48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73C2240-E3F7-4C35-B243-26C993B1F5C9}"/>
                  </a:ext>
                </a:extLst>
              </p14:cNvPr>
              <p14:cNvContentPartPr/>
              <p14:nvPr/>
            </p14:nvContentPartPr>
            <p14:xfrm>
              <a:off x="5244240" y="5386840"/>
              <a:ext cx="917640" cy="46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73C2240-E3F7-4C35-B243-26C993B1F5C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226600" y="5369200"/>
                <a:ext cx="953280" cy="50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45F7DEF2-A0BB-4180-84AC-D63A1F151F6D}"/>
                  </a:ext>
                </a:extLst>
              </p14:cNvPr>
              <p14:cNvContentPartPr/>
              <p14:nvPr/>
            </p14:nvContentPartPr>
            <p14:xfrm>
              <a:off x="6407400" y="5275600"/>
              <a:ext cx="1559880" cy="4140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45F7DEF2-A0BB-4180-84AC-D63A1F151F6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389764" y="5257960"/>
                <a:ext cx="1595512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757095E-93C6-4E9D-B213-259B3F7507DC}"/>
                  </a:ext>
                </a:extLst>
              </p14:cNvPr>
              <p14:cNvContentPartPr/>
              <p14:nvPr/>
            </p14:nvContentPartPr>
            <p14:xfrm>
              <a:off x="1178400" y="5932960"/>
              <a:ext cx="985680" cy="376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757095E-93C6-4E9D-B213-259B3F7507D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60400" y="5914960"/>
                <a:ext cx="10213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8181E82-9305-4FF3-B66C-443C4602C9F6}"/>
                  </a:ext>
                </a:extLst>
              </p14:cNvPr>
              <p14:cNvContentPartPr/>
              <p14:nvPr/>
            </p14:nvContentPartPr>
            <p14:xfrm>
              <a:off x="2783640" y="5926120"/>
              <a:ext cx="191880" cy="281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8181E82-9305-4FF3-B66C-443C4602C9F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765640" y="5908120"/>
                <a:ext cx="22752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626D8EC-7120-4108-BD7D-E376F2A98BAC}"/>
                  </a:ext>
                </a:extLst>
              </p14:cNvPr>
              <p14:cNvContentPartPr/>
              <p14:nvPr/>
            </p14:nvContentPartPr>
            <p14:xfrm>
              <a:off x="2326080" y="5963560"/>
              <a:ext cx="298440" cy="203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626D8EC-7120-4108-BD7D-E376F2A98BA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308461" y="5945920"/>
                <a:ext cx="334037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9CC8E4B-BE3F-4594-BF36-1ACC61DFABE1}"/>
                  </a:ext>
                </a:extLst>
              </p14:cNvPr>
              <p14:cNvContentPartPr/>
              <p14:nvPr/>
            </p14:nvContentPartPr>
            <p14:xfrm>
              <a:off x="3271800" y="5930080"/>
              <a:ext cx="200520" cy="305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9CC8E4B-BE3F-4594-BF36-1ACC61DFABE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254160" y="5912440"/>
                <a:ext cx="23616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B867F13-8047-4CCE-A998-F4C7223EB96D}"/>
                  </a:ext>
                </a:extLst>
              </p14:cNvPr>
              <p14:cNvContentPartPr/>
              <p14:nvPr/>
            </p14:nvContentPartPr>
            <p14:xfrm>
              <a:off x="3591840" y="5950600"/>
              <a:ext cx="288720" cy="136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B867F13-8047-4CCE-A998-F4C7223EB96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574200" y="5932552"/>
                <a:ext cx="324360" cy="1721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AE715A0-E353-410C-93DE-8226648B23CC}"/>
                  </a:ext>
                </a:extLst>
              </p14:cNvPr>
              <p14:cNvContentPartPr/>
              <p14:nvPr/>
            </p14:nvContentPartPr>
            <p14:xfrm>
              <a:off x="4095480" y="5814880"/>
              <a:ext cx="255960" cy="28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AE715A0-E353-410C-93DE-8226648B23C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077840" y="5796880"/>
                <a:ext cx="2916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66E75D2-1329-464D-9239-6061AA0B26E1}"/>
                  </a:ext>
                </a:extLst>
              </p14:cNvPr>
              <p14:cNvContentPartPr/>
              <p14:nvPr/>
            </p14:nvContentPartPr>
            <p14:xfrm>
              <a:off x="4449720" y="5841520"/>
              <a:ext cx="360" cy="3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66E75D2-1329-464D-9239-6061AA0B26E1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431720" y="5823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5C1550-F5B3-4283-AEA8-83C176B38D2B}"/>
                  </a:ext>
                </a:extLst>
              </p14:cNvPr>
              <p14:cNvContentPartPr/>
              <p14:nvPr/>
            </p14:nvContentPartPr>
            <p14:xfrm>
              <a:off x="4754640" y="5963560"/>
              <a:ext cx="4320" cy="29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5C1550-F5B3-4283-AEA8-83C176B38D2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736640" y="5945920"/>
                <a:ext cx="399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F713A9FF-BF40-4597-8D84-E31C1421C532}"/>
                  </a:ext>
                </a:extLst>
              </p14:cNvPr>
              <p14:cNvContentPartPr/>
              <p14:nvPr/>
            </p14:nvContentPartPr>
            <p14:xfrm>
              <a:off x="4724040" y="5872120"/>
              <a:ext cx="4320" cy="3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F713A9FF-BF40-4597-8D84-E31C1421C53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706400" y="585448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66402BA9-8433-418E-B80E-8E3F37DB83C0}"/>
                  </a:ext>
                </a:extLst>
              </p14:cNvPr>
              <p14:cNvContentPartPr/>
              <p14:nvPr/>
            </p14:nvContentPartPr>
            <p14:xfrm>
              <a:off x="5455560" y="5851960"/>
              <a:ext cx="609840" cy="2055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66402BA9-8433-418E-B80E-8E3F37DB83C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437910" y="5833960"/>
                <a:ext cx="645501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1037E6C4-A07B-49FD-95C8-F71697AD026E}"/>
                  </a:ext>
                </a:extLst>
              </p14:cNvPr>
              <p14:cNvContentPartPr/>
              <p14:nvPr/>
            </p14:nvContentPartPr>
            <p14:xfrm>
              <a:off x="4870200" y="5800120"/>
              <a:ext cx="371520" cy="2574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1037E6C4-A07B-49FD-95C8-F71697AD026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852543" y="5782480"/>
                <a:ext cx="407195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DC89C30A-59C0-4988-8E33-7BC23C466D0A}"/>
                  </a:ext>
                </a:extLst>
              </p14:cNvPr>
              <p14:cNvContentPartPr/>
              <p14:nvPr/>
            </p14:nvContentPartPr>
            <p14:xfrm>
              <a:off x="4460160" y="5922880"/>
              <a:ext cx="175320" cy="1274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DC89C30A-59C0-4988-8E33-7BC23C466D0A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442160" y="5905240"/>
                <a:ext cx="21096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E3AA6ADA-89F3-4EA1-9695-55AF2AD85A66}"/>
                  </a:ext>
                </a:extLst>
              </p14:cNvPr>
              <p14:cNvContentPartPr/>
              <p14:nvPr/>
            </p14:nvContentPartPr>
            <p14:xfrm>
              <a:off x="6288600" y="5851960"/>
              <a:ext cx="631440" cy="2001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E3AA6ADA-89F3-4EA1-9695-55AF2AD85A6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270950" y="5833960"/>
                <a:ext cx="667100" cy="235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2354844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C306FB8-3FEE-4B69-8009-978D6457BCBB}"/>
                  </a:ext>
                </a:extLst>
              </p14:cNvPr>
              <p14:cNvContentPartPr/>
              <p14:nvPr/>
            </p14:nvContentPartPr>
            <p14:xfrm>
              <a:off x="497640" y="345040"/>
              <a:ext cx="18360" cy="26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C306FB8-3FEE-4B69-8009-978D6457BCB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79640" y="327040"/>
                <a:ext cx="540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5B0066D-9159-47AF-ACF9-3ACC07181273}"/>
                  </a:ext>
                </a:extLst>
              </p14:cNvPr>
              <p14:cNvContentPartPr/>
              <p14:nvPr/>
            </p14:nvContentPartPr>
            <p14:xfrm>
              <a:off x="304320" y="323800"/>
              <a:ext cx="303840" cy="72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5B0066D-9159-47AF-ACF9-3ACC0718127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6680" y="305800"/>
                <a:ext cx="33948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550F20D-9A6B-4CBA-8421-1C7B564D0F32}"/>
                  </a:ext>
                </a:extLst>
              </p14:cNvPr>
              <p14:cNvContentPartPr/>
              <p14:nvPr/>
            </p14:nvContentPartPr>
            <p14:xfrm>
              <a:off x="693840" y="417760"/>
              <a:ext cx="138960" cy="163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550F20D-9A6B-4CBA-8421-1C7B564D0F3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75840" y="399760"/>
                <a:ext cx="17460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2E83568-FDF6-4959-B80A-7F67AC58B474}"/>
                  </a:ext>
                </a:extLst>
              </p14:cNvPr>
              <p14:cNvContentPartPr/>
              <p14:nvPr/>
            </p14:nvContentPartPr>
            <p14:xfrm>
              <a:off x="881400" y="201040"/>
              <a:ext cx="241560" cy="347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2E83568-FDF6-4959-B80A-7F67AC58B47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63400" y="183400"/>
                <a:ext cx="2772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99C934D-2C6E-4B8F-BB25-9E8D4A79192D}"/>
                  </a:ext>
                </a:extLst>
              </p14:cNvPr>
              <p14:cNvContentPartPr/>
              <p14:nvPr/>
            </p14:nvContentPartPr>
            <p14:xfrm>
              <a:off x="1095600" y="390040"/>
              <a:ext cx="509400" cy="412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99C934D-2C6E-4B8F-BB25-9E8D4A79192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77960" y="372040"/>
                <a:ext cx="54504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903DA28-B165-4EF5-8477-20EC189AEE4F}"/>
                  </a:ext>
                </a:extLst>
              </p14:cNvPr>
              <p14:cNvContentPartPr/>
              <p14:nvPr/>
            </p14:nvContentPartPr>
            <p14:xfrm>
              <a:off x="426360" y="599920"/>
              <a:ext cx="1273680" cy="182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903DA28-B165-4EF5-8477-20EC189AEE4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08720" y="582280"/>
                <a:ext cx="130932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1AE90-91D3-4D9A-8DD7-48FE6E9D109A}"/>
                  </a:ext>
                </a:extLst>
              </p14:cNvPr>
              <p14:cNvContentPartPr/>
              <p14:nvPr/>
            </p14:nvContentPartPr>
            <p14:xfrm>
              <a:off x="2082360" y="232360"/>
              <a:ext cx="620280" cy="425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1AE90-91D3-4D9A-8DD7-48FE6E9D109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064360" y="214360"/>
                <a:ext cx="655920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5E817CE-2376-4EAB-9E9F-D0032793B10F}"/>
                  </a:ext>
                </a:extLst>
              </p14:cNvPr>
              <p14:cNvContentPartPr/>
              <p14:nvPr/>
            </p14:nvContentPartPr>
            <p14:xfrm>
              <a:off x="7500531" y="260983"/>
              <a:ext cx="926640" cy="5083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5E817CE-2376-4EAB-9E9F-D0032793B10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82891" y="242983"/>
                <a:ext cx="96228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B6B9E92-DF21-41DE-9900-AADE0CFF7CD2}"/>
                  </a:ext>
                </a:extLst>
              </p14:cNvPr>
              <p14:cNvContentPartPr/>
              <p14:nvPr/>
            </p14:nvContentPartPr>
            <p14:xfrm>
              <a:off x="365331" y="1040023"/>
              <a:ext cx="1645920" cy="5464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B6B9E92-DF21-41DE-9900-AADE0CFF7C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7691" y="1022023"/>
                <a:ext cx="168156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604C54B-E466-4164-A24B-FC9F1B002C80}"/>
                  </a:ext>
                </a:extLst>
              </p14:cNvPr>
              <p14:cNvContentPartPr/>
              <p14:nvPr/>
            </p14:nvContentPartPr>
            <p14:xfrm>
              <a:off x="2220411" y="1011583"/>
              <a:ext cx="886680" cy="3124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604C54B-E466-4164-A24B-FC9F1B002C8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202771" y="993943"/>
                <a:ext cx="92232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00EC208-477E-40D9-BEDA-714AA7A3B2FE}"/>
                  </a:ext>
                </a:extLst>
              </p14:cNvPr>
              <p14:cNvContentPartPr/>
              <p14:nvPr/>
            </p14:nvContentPartPr>
            <p14:xfrm>
              <a:off x="3837171" y="955063"/>
              <a:ext cx="260280" cy="2606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00EC208-477E-40D9-BEDA-714AA7A3B2F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819531" y="937423"/>
                <a:ext cx="29592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954723-4FD3-41A6-81B6-9502F7D8573C}"/>
                  </a:ext>
                </a:extLst>
              </p14:cNvPr>
              <p14:cNvContentPartPr/>
              <p14:nvPr/>
            </p14:nvContentPartPr>
            <p14:xfrm>
              <a:off x="3299691" y="977743"/>
              <a:ext cx="377280" cy="2944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954723-4FD3-41A6-81B6-9502F7D8573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281691" y="960081"/>
                <a:ext cx="412920" cy="330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3835C68-3001-42A1-8577-D0A248AC92AC}"/>
                  </a:ext>
                </a:extLst>
              </p14:cNvPr>
              <p14:cNvContentPartPr/>
              <p14:nvPr/>
            </p14:nvContentPartPr>
            <p14:xfrm>
              <a:off x="269571" y="1602343"/>
              <a:ext cx="3198240" cy="69696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3835C68-3001-42A1-8577-D0A248AC92A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1931" y="1584343"/>
                <a:ext cx="3233880" cy="73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60375A2-CB67-460A-B402-F24D67F91EDA}"/>
                  </a:ext>
                </a:extLst>
              </p14:cNvPr>
              <p14:cNvContentPartPr/>
              <p14:nvPr/>
            </p14:nvContentPartPr>
            <p14:xfrm>
              <a:off x="3979371" y="1715383"/>
              <a:ext cx="31320" cy="28080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60375A2-CB67-460A-B402-F24D67F91ED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61371" y="1697743"/>
                <a:ext cx="6696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B330A22-5860-497C-B3CF-FE46738A5DBE}"/>
                  </a:ext>
                </a:extLst>
              </p14:cNvPr>
              <p14:cNvContentPartPr/>
              <p14:nvPr/>
            </p14:nvContentPartPr>
            <p14:xfrm>
              <a:off x="4175931" y="1721863"/>
              <a:ext cx="143640" cy="23760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B330A22-5860-497C-B3CF-FE46738A5DB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57931" y="1704223"/>
                <a:ext cx="17928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1E888DF-8DC4-4DE5-98CE-8EB45BC6EA7D}"/>
                  </a:ext>
                </a:extLst>
              </p14:cNvPr>
              <p14:cNvContentPartPr/>
              <p14:nvPr/>
            </p14:nvContentPartPr>
            <p14:xfrm>
              <a:off x="4441971" y="1896103"/>
              <a:ext cx="8280" cy="266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1E888DF-8DC4-4DE5-98CE-8EB45BC6EA7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23971" y="1878463"/>
                <a:ext cx="4392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BE01006-60B0-4B38-8891-EB0E7DC9BF1A}"/>
                  </a:ext>
                </a:extLst>
              </p14:cNvPr>
              <p14:cNvContentPartPr/>
              <p14:nvPr/>
            </p14:nvContentPartPr>
            <p14:xfrm>
              <a:off x="4588851" y="1651303"/>
              <a:ext cx="157680" cy="33588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BE01006-60B0-4B38-8891-EB0E7DC9BF1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71171" y="1633663"/>
                <a:ext cx="193402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A1CE05B-3394-4D05-9396-150C09C44AB9}"/>
                  </a:ext>
                </a:extLst>
              </p14:cNvPr>
              <p14:cNvContentPartPr/>
              <p14:nvPr/>
            </p14:nvContentPartPr>
            <p14:xfrm>
              <a:off x="339411" y="2316223"/>
              <a:ext cx="3310200" cy="6883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A1CE05B-3394-4D05-9396-150C09C44AB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21411" y="2298223"/>
                <a:ext cx="3345840" cy="72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86D6C1D-0912-4EC1-BE8A-49210B8CE043}"/>
                  </a:ext>
                </a:extLst>
              </p14:cNvPr>
              <p14:cNvContentPartPr/>
              <p14:nvPr/>
            </p14:nvContentPartPr>
            <p14:xfrm>
              <a:off x="4198971" y="2420983"/>
              <a:ext cx="7200" cy="3232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86D6C1D-0912-4EC1-BE8A-49210B8CE04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81331" y="2402983"/>
                <a:ext cx="428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5C00D2-6F77-4B07-B20A-78856C727F42}"/>
                  </a:ext>
                </a:extLst>
              </p14:cNvPr>
              <p14:cNvContentPartPr/>
              <p14:nvPr/>
            </p14:nvContentPartPr>
            <p14:xfrm>
              <a:off x="4431171" y="2387503"/>
              <a:ext cx="199800" cy="2689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5C00D2-6F77-4B07-B20A-78856C727F4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413531" y="2369863"/>
                <a:ext cx="23544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103A2F0-2AA9-488B-83F3-4CE75C4F349C}"/>
                  </a:ext>
                </a:extLst>
              </p14:cNvPr>
              <p14:cNvContentPartPr/>
              <p14:nvPr/>
            </p14:nvContentPartPr>
            <p14:xfrm>
              <a:off x="4736451" y="2577583"/>
              <a:ext cx="27360" cy="435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103A2F0-2AA9-488B-83F3-4CE75C4F349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718811" y="2559583"/>
                <a:ext cx="6300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082AE62-0650-4390-9DC6-B2AB495B6806}"/>
                  </a:ext>
                </a:extLst>
              </p14:cNvPr>
              <p14:cNvContentPartPr/>
              <p14:nvPr/>
            </p14:nvContentPartPr>
            <p14:xfrm>
              <a:off x="4853091" y="2272303"/>
              <a:ext cx="309600" cy="34632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082AE62-0650-4390-9DC6-B2AB495B680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835451" y="2254322"/>
                <a:ext cx="345240" cy="3819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0086E45-C0B6-4B10-ABAF-6A0799A3124D}"/>
                  </a:ext>
                </a:extLst>
              </p14:cNvPr>
              <p14:cNvContentPartPr/>
              <p14:nvPr/>
            </p14:nvContentPartPr>
            <p14:xfrm>
              <a:off x="304491" y="3039103"/>
              <a:ext cx="3501720" cy="7668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0086E45-C0B6-4B10-ABAF-6A0799A3124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86491" y="3021103"/>
                <a:ext cx="353736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42DA867-47B7-458F-822E-95F8ACC571E2}"/>
                  </a:ext>
                </a:extLst>
              </p14:cNvPr>
              <p14:cNvContentPartPr/>
              <p14:nvPr/>
            </p14:nvContentPartPr>
            <p14:xfrm>
              <a:off x="5081691" y="3240343"/>
              <a:ext cx="623880" cy="26784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42DA867-47B7-458F-822E-95F8ACC571E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063691" y="3222679"/>
                <a:ext cx="659520" cy="303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0E99EE4-8D5F-4F9A-9AE5-7E883FD8DB7D}"/>
                  </a:ext>
                </a:extLst>
              </p14:cNvPr>
              <p14:cNvContentPartPr/>
              <p14:nvPr/>
            </p14:nvContentPartPr>
            <p14:xfrm>
              <a:off x="4284291" y="3086623"/>
              <a:ext cx="709920" cy="53856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0E99EE4-8D5F-4F9A-9AE5-7E883FD8DB7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266300" y="3068623"/>
                <a:ext cx="745542" cy="57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32AA121-ABD6-4A72-9276-1C2BC6B4F935}"/>
                  </a:ext>
                </a:extLst>
              </p14:cNvPr>
              <p14:cNvContentPartPr/>
              <p14:nvPr/>
            </p14:nvContentPartPr>
            <p14:xfrm>
              <a:off x="287211" y="3822823"/>
              <a:ext cx="3505320" cy="7668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32AA121-ABD6-4A72-9276-1C2BC6B4F93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9213" y="3805175"/>
                <a:ext cx="3540956" cy="8024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75B2C6E-B364-4B7B-BAAF-2F1AB452E735}"/>
                  </a:ext>
                </a:extLst>
              </p14:cNvPr>
              <p14:cNvContentPartPr/>
              <p14:nvPr/>
            </p14:nvContentPartPr>
            <p14:xfrm>
              <a:off x="4305531" y="3884023"/>
              <a:ext cx="214560" cy="37548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75B2C6E-B364-4B7B-BAAF-2F1AB452E73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87531" y="3866023"/>
                <a:ext cx="2502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DD455E2-3289-4127-83B6-7169998F96BB}"/>
                  </a:ext>
                </a:extLst>
              </p14:cNvPr>
              <p14:cNvContentPartPr/>
              <p14:nvPr/>
            </p14:nvContentPartPr>
            <p14:xfrm>
              <a:off x="4633491" y="4079143"/>
              <a:ext cx="781200" cy="1674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DD455E2-3289-4127-83B6-7169998F96B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615851" y="4061465"/>
                <a:ext cx="816840" cy="2031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2051255-0F19-4BFD-AFC6-1C1C864AC5C8}"/>
                  </a:ext>
                </a:extLst>
              </p14:cNvPr>
              <p14:cNvContentPartPr/>
              <p14:nvPr/>
            </p14:nvContentPartPr>
            <p14:xfrm>
              <a:off x="5682891" y="3831463"/>
              <a:ext cx="247680" cy="3546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2051255-0F19-4BFD-AFC6-1C1C864AC5C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64891" y="3813823"/>
                <a:ext cx="28332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7B5DB5E-BE8D-4A29-834B-025D8845BB8F}"/>
                  </a:ext>
                </a:extLst>
              </p14:cNvPr>
              <p14:cNvContentPartPr/>
              <p14:nvPr/>
            </p14:nvContentPartPr>
            <p14:xfrm>
              <a:off x="260931" y="4551823"/>
              <a:ext cx="3418920" cy="75564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7B5DB5E-BE8D-4A29-834B-025D8845BB8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43291" y="4534183"/>
                <a:ext cx="3454560" cy="79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C7685B2-ECB6-483E-B3DC-A1416DE19CA1}"/>
                  </a:ext>
                </a:extLst>
              </p14:cNvPr>
              <p14:cNvContentPartPr/>
              <p14:nvPr/>
            </p14:nvContentPartPr>
            <p14:xfrm>
              <a:off x="5379771" y="4577743"/>
              <a:ext cx="194760" cy="60588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C7685B2-ECB6-483E-B3DC-A1416DE19CA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61771" y="4559743"/>
                <a:ext cx="230400" cy="64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B3E1F25-B2FF-4BC0-8222-9816F7B5241E}"/>
                  </a:ext>
                </a:extLst>
              </p14:cNvPr>
              <p14:cNvContentPartPr/>
              <p14:nvPr/>
            </p14:nvContentPartPr>
            <p14:xfrm>
              <a:off x="4326051" y="4587103"/>
              <a:ext cx="775440" cy="58644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B3E1F25-B2FF-4BC0-8222-9816F7B5241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08403" y="4569452"/>
                <a:ext cx="811097" cy="6221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57C5EDC-38A5-410F-8636-A46CDCE4625C}"/>
                  </a:ext>
                </a:extLst>
              </p14:cNvPr>
              <p14:cNvContentPartPr/>
              <p14:nvPr/>
            </p14:nvContentPartPr>
            <p14:xfrm>
              <a:off x="5790891" y="4502143"/>
              <a:ext cx="1592640" cy="51300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57C5EDC-38A5-410F-8636-A46CDCE4625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773247" y="4484143"/>
                <a:ext cx="1628288" cy="54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1C830E3-FCA1-4899-87F1-D02963EDCC26}"/>
                  </a:ext>
                </a:extLst>
              </p14:cNvPr>
              <p14:cNvContentPartPr/>
              <p14:nvPr/>
            </p14:nvContentPartPr>
            <p14:xfrm>
              <a:off x="226011" y="5294503"/>
              <a:ext cx="3699720" cy="73188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1C830E3-FCA1-4899-87F1-D02963EDCC2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08369" y="5276863"/>
                <a:ext cx="3735363" cy="76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6AD3BE7-8F78-4CAB-BA62-0723AFFEB72C}"/>
                  </a:ext>
                </a:extLst>
              </p14:cNvPr>
              <p14:cNvContentPartPr/>
              <p14:nvPr/>
            </p14:nvContentPartPr>
            <p14:xfrm>
              <a:off x="6051531" y="5390263"/>
              <a:ext cx="1323360" cy="26028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6AD3BE7-8F78-4CAB-BA62-0723AFFEB72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033891" y="5372623"/>
                <a:ext cx="135900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D57CEC7-D461-45ED-A5EB-36B703A75EF6}"/>
                  </a:ext>
                </a:extLst>
              </p14:cNvPr>
              <p14:cNvContentPartPr/>
              <p14:nvPr/>
            </p14:nvContentPartPr>
            <p14:xfrm>
              <a:off x="6086811" y="5844583"/>
              <a:ext cx="905760" cy="34092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D57CEC7-D461-45ED-A5EB-36B703A75EF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069171" y="5826583"/>
                <a:ext cx="94140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564676D-8E17-483A-8A95-D2F5D6E06C6F}"/>
                  </a:ext>
                </a:extLst>
              </p14:cNvPr>
              <p14:cNvContentPartPr/>
              <p14:nvPr/>
            </p14:nvContentPartPr>
            <p14:xfrm>
              <a:off x="4120131" y="5338783"/>
              <a:ext cx="1666080" cy="50400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564676D-8E17-483A-8A95-D2F5D6E06C6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102491" y="5320783"/>
                <a:ext cx="1701720" cy="53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52F71C2-EB6E-4096-9894-2B1FAF890E80}"/>
                  </a:ext>
                </a:extLst>
              </p14:cNvPr>
              <p14:cNvContentPartPr/>
              <p14:nvPr/>
            </p14:nvContentPartPr>
            <p14:xfrm>
              <a:off x="8055291" y="5738743"/>
              <a:ext cx="339480" cy="22068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52F71C2-EB6E-4096-9894-2B1FAF890E8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037310" y="5720743"/>
                <a:ext cx="375082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46AD768-C0D0-43C6-AE37-721AB5893D31}"/>
                  </a:ext>
                </a:extLst>
              </p14:cNvPr>
              <p14:cNvContentPartPr/>
              <p14:nvPr/>
            </p14:nvContentPartPr>
            <p14:xfrm>
              <a:off x="7140891" y="5829823"/>
              <a:ext cx="607320" cy="22284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46AD768-C0D0-43C6-AE37-721AB5893D3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122902" y="5812183"/>
                <a:ext cx="642939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5483FEB7-FF04-4996-82B3-915468B72B4F}"/>
                  </a:ext>
                </a:extLst>
              </p14:cNvPr>
              <p14:cNvContentPartPr/>
              <p14:nvPr/>
            </p14:nvContentPartPr>
            <p14:xfrm>
              <a:off x="7558851" y="6298183"/>
              <a:ext cx="616680" cy="23436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5483FEB7-FF04-4996-82B3-915468B72B4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540851" y="6280543"/>
                <a:ext cx="65232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8F995D3-C18A-4037-BA5E-589035A05EDC}"/>
                  </a:ext>
                </a:extLst>
              </p14:cNvPr>
              <p14:cNvContentPartPr/>
              <p14:nvPr/>
            </p14:nvContentPartPr>
            <p14:xfrm>
              <a:off x="6646971" y="6259303"/>
              <a:ext cx="779400" cy="320760"/>
            </p14:xfrm>
          </p:contentPart>
        </mc:Choice>
        <mc:Fallback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8F995D3-C18A-4037-BA5E-589035A05ED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628971" y="6241663"/>
                <a:ext cx="81504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B72E8045-ECED-469D-A9D8-2BCA3FB2AA4B}"/>
                  </a:ext>
                </a:extLst>
              </p14:cNvPr>
              <p14:cNvContentPartPr/>
              <p14:nvPr/>
            </p14:nvContentPartPr>
            <p14:xfrm>
              <a:off x="4980891" y="5978503"/>
              <a:ext cx="760320" cy="387720"/>
            </p14:xfrm>
          </p:contentPart>
        </mc:Choice>
        <mc:Fallback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B72E8045-ECED-469D-A9D8-2BCA3FB2AA4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963259" y="5960503"/>
                <a:ext cx="795943" cy="423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90567712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14:cNvPr>
              <p14:cNvContentPartPr/>
              <p14:nvPr/>
            </p14:nvContentPartPr>
            <p14:xfrm>
              <a:off x="416280" y="141640"/>
              <a:ext cx="3382200" cy="43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98280" y="123985"/>
                <a:ext cx="3417840" cy="471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06D61D6-2723-45BD-AC06-2B78A1660E3D}"/>
                  </a:ext>
                </a:extLst>
              </p14:cNvPr>
              <p14:cNvContentPartPr/>
              <p14:nvPr/>
            </p14:nvContentPartPr>
            <p14:xfrm>
              <a:off x="355080" y="718720"/>
              <a:ext cx="1371960" cy="337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06D61D6-2723-45BD-AC06-2B78A1660E3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37080" y="700720"/>
                <a:ext cx="14076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30D7330-4E1A-490A-84BA-F633245173D1}"/>
                  </a:ext>
                </a:extLst>
              </p14:cNvPr>
              <p14:cNvContentPartPr/>
              <p14:nvPr/>
            </p14:nvContentPartPr>
            <p14:xfrm>
              <a:off x="7244760" y="1065760"/>
              <a:ext cx="812160" cy="109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30D7330-4E1A-490A-84BA-F633245173D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227120" y="1048120"/>
                <a:ext cx="847800" cy="11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A035D5B-E6F3-4CFC-A069-9D268364AE80}"/>
                  </a:ext>
                </a:extLst>
              </p14:cNvPr>
              <p14:cNvContentPartPr/>
              <p14:nvPr/>
            </p14:nvContentPartPr>
            <p14:xfrm>
              <a:off x="6329280" y="1553560"/>
              <a:ext cx="2508840" cy="264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A035D5B-E6F3-4CFC-A069-9D268364AE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11640" y="1517920"/>
                <a:ext cx="25444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85147DC-AC82-40FD-83F7-2AC7BAC880E8}"/>
                  </a:ext>
                </a:extLst>
              </p14:cNvPr>
              <p14:cNvContentPartPr/>
              <p14:nvPr/>
            </p14:nvContentPartPr>
            <p14:xfrm>
              <a:off x="6038400" y="1692880"/>
              <a:ext cx="986400" cy="74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85147DC-AC82-40FD-83F7-2AC7BAC880E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020400" y="1657240"/>
                <a:ext cx="1022040" cy="82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BD62597-7514-4534-95AF-07A0DE143260}"/>
                  </a:ext>
                </a:extLst>
              </p14:cNvPr>
              <p14:cNvContentPartPr/>
              <p14:nvPr/>
            </p14:nvContentPartPr>
            <p14:xfrm>
              <a:off x="6681720" y="1777480"/>
              <a:ext cx="562320" cy="612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BD62597-7514-4534-95AF-07A0DE14326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64080" y="1741840"/>
                <a:ext cx="597960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2B3BE09-1664-4A78-A111-727F05DB3B7F}"/>
                  </a:ext>
                </a:extLst>
              </p14:cNvPr>
              <p14:cNvContentPartPr/>
              <p14:nvPr/>
            </p14:nvContentPartPr>
            <p14:xfrm>
              <a:off x="6892680" y="1645360"/>
              <a:ext cx="615600" cy="748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2B3BE09-1664-4A78-A111-727F05DB3B7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875040" y="1609720"/>
                <a:ext cx="651240" cy="81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2EA7C39-BD28-4AE9-B504-D07727AA2DD5}"/>
                  </a:ext>
                </a:extLst>
              </p14:cNvPr>
              <p14:cNvContentPartPr/>
              <p14:nvPr/>
            </p14:nvContentPartPr>
            <p14:xfrm>
              <a:off x="7094640" y="1572640"/>
              <a:ext cx="1743120" cy="910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2EA7C39-BD28-4AE9-B504-D07727AA2DD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076640" y="1537000"/>
                <a:ext cx="1778760" cy="9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8FD9F8A-C9B4-4B10-973C-72093BC31F2B}"/>
                  </a:ext>
                </a:extLst>
              </p14:cNvPr>
              <p14:cNvContentPartPr/>
              <p14:nvPr/>
            </p14:nvContentPartPr>
            <p14:xfrm>
              <a:off x="8234400" y="1615120"/>
              <a:ext cx="738720" cy="726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8FD9F8A-C9B4-4B10-973C-72093BC31F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16760" y="1579480"/>
                <a:ext cx="774360" cy="79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392CB33-CE20-45E7-A029-5F2A09251EB6}"/>
                  </a:ext>
                </a:extLst>
              </p14:cNvPr>
              <p14:cNvContentPartPr/>
              <p14:nvPr/>
            </p14:nvContentPartPr>
            <p14:xfrm>
              <a:off x="5931120" y="1614760"/>
              <a:ext cx="3072240" cy="763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392CB33-CE20-45E7-A029-5F2A09251E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3480" y="1579120"/>
                <a:ext cx="3107880" cy="83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37070307-612D-4B66-9FC7-DF5F84F6B603}"/>
                  </a:ext>
                </a:extLst>
              </p14:cNvPr>
              <p14:cNvContentPartPr/>
              <p14:nvPr/>
            </p14:nvContentPartPr>
            <p14:xfrm>
              <a:off x="304320" y="640960"/>
              <a:ext cx="5913000" cy="267084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37070307-612D-4B66-9FC7-DF5F84F6B60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6680" y="622960"/>
                <a:ext cx="5948640" cy="270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71A492-D6DC-4122-9A39-3EA9A6D48136}"/>
                  </a:ext>
                </a:extLst>
              </p14:cNvPr>
              <p14:cNvContentPartPr/>
              <p14:nvPr/>
            </p14:nvContentPartPr>
            <p14:xfrm>
              <a:off x="7277880" y="2153680"/>
              <a:ext cx="294120" cy="4640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71A492-D6DC-4122-9A39-3EA9A6D481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259880" y="2135680"/>
                <a:ext cx="329760" cy="49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87256E6-6664-4152-AFAE-8E409C38FA9C}"/>
                  </a:ext>
                </a:extLst>
              </p14:cNvPr>
              <p14:cNvContentPartPr/>
              <p14:nvPr/>
            </p14:nvContentPartPr>
            <p14:xfrm>
              <a:off x="7211640" y="2732560"/>
              <a:ext cx="336240" cy="143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87256E6-6664-4152-AFAE-8E409C38FA9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193640" y="2714920"/>
                <a:ext cx="3718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6D9C069-23EA-4BA5-AE8D-6A6C75415E8C}"/>
                  </a:ext>
                </a:extLst>
              </p14:cNvPr>
              <p14:cNvContentPartPr/>
              <p14:nvPr/>
            </p14:nvContentPartPr>
            <p14:xfrm>
              <a:off x="7766400" y="2174920"/>
              <a:ext cx="469800" cy="75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6D9C069-23EA-4BA5-AE8D-6A6C75415E8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48414" y="2156920"/>
                <a:ext cx="505413" cy="78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447505-6311-4B39-BE30-650547A25802}"/>
                  </a:ext>
                </a:extLst>
              </p14:cNvPr>
              <p14:cNvContentPartPr/>
              <p14:nvPr/>
            </p14:nvContentPartPr>
            <p14:xfrm>
              <a:off x="7662360" y="747520"/>
              <a:ext cx="106920" cy="96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447505-6311-4B39-BE30-650547A2580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44360" y="729520"/>
                <a:ext cx="1425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8B40C14-FF73-4861-909A-BF9A69B0824F}"/>
                  </a:ext>
                </a:extLst>
              </p14:cNvPr>
              <p14:cNvContentPartPr/>
              <p14:nvPr/>
            </p14:nvContentPartPr>
            <p14:xfrm>
              <a:off x="7855320" y="761560"/>
              <a:ext cx="8280" cy="32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8B40C14-FF73-4861-909A-BF9A69B0824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37680" y="743920"/>
                <a:ext cx="4392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AC2C6FF-3D4F-4EF2-82CF-682BF7B0251F}"/>
                  </a:ext>
                </a:extLst>
              </p14:cNvPr>
              <p14:cNvContentPartPr/>
              <p14:nvPr/>
            </p14:nvContentPartPr>
            <p14:xfrm>
              <a:off x="7853520" y="649960"/>
              <a:ext cx="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AC2C6FF-3D4F-4EF2-82CF-682BF7B0251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35520" y="631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BA2B597-1A4B-445F-A7A7-E4696812DEAC}"/>
                  </a:ext>
                </a:extLst>
              </p14:cNvPr>
              <p14:cNvContentPartPr/>
              <p14:nvPr/>
            </p14:nvContentPartPr>
            <p14:xfrm>
              <a:off x="8179320" y="558520"/>
              <a:ext cx="765360" cy="254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BA2B597-1A4B-445F-A7A7-E4696812DEA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161328" y="540520"/>
                <a:ext cx="800983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DDD3AAF-5260-498A-92C4-0204554D83BB}"/>
                  </a:ext>
                </a:extLst>
              </p14:cNvPr>
              <p14:cNvContentPartPr/>
              <p14:nvPr/>
            </p14:nvContentPartPr>
            <p14:xfrm>
              <a:off x="7974840" y="568240"/>
              <a:ext cx="102600" cy="222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DDD3AAF-5260-498A-92C4-0204554D83B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57138" y="550600"/>
                <a:ext cx="138365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A18C103-72DA-40F2-A6A2-C79170F56005}"/>
                  </a:ext>
                </a:extLst>
              </p14:cNvPr>
              <p14:cNvContentPartPr/>
              <p14:nvPr/>
            </p14:nvContentPartPr>
            <p14:xfrm>
              <a:off x="7167360" y="599920"/>
              <a:ext cx="418680" cy="442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A18C103-72DA-40F2-A6A2-C79170F560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49345" y="581935"/>
                <a:ext cx="454351" cy="4784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78784FF-7B90-476F-91FA-43EC4A80DE33}"/>
                  </a:ext>
                </a:extLst>
              </p14:cNvPr>
              <p14:cNvContentPartPr/>
              <p14:nvPr/>
            </p14:nvContentPartPr>
            <p14:xfrm>
              <a:off x="1594200" y="3352480"/>
              <a:ext cx="82440" cy="384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78784FF-7B90-476F-91FA-43EC4A80DE3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76200" y="3334480"/>
                <a:ext cx="11808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563EEC4-2F64-4849-853F-E0010DA89880}"/>
                  </a:ext>
                </a:extLst>
              </p14:cNvPr>
              <p14:cNvContentPartPr/>
              <p14:nvPr/>
            </p14:nvContentPartPr>
            <p14:xfrm>
              <a:off x="1442640" y="3286600"/>
              <a:ext cx="556200" cy="459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563EEC4-2F64-4849-853F-E0010DA8988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424640" y="3268960"/>
                <a:ext cx="591840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5644FE5-0FD5-4624-916C-939D272C0265}"/>
                  </a:ext>
                </a:extLst>
              </p14:cNvPr>
              <p14:cNvContentPartPr/>
              <p14:nvPr/>
            </p14:nvContentPartPr>
            <p14:xfrm>
              <a:off x="3447840" y="3372640"/>
              <a:ext cx="6480" cy="23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5644FE5-0FD5-4624-916C-939D272C026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29840" y="3355000"/>
                <a:ext cx="4212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E399C5D-4A8E-4582-8318-3A7DDB9AA04A}"/>
                  </a:ext>
                </a:extLst>
              </p14:cNvPr>
              <p14:cNvContentPartPr/>
              <p14:nvPr/>
            </p14:nvContentPartPr>
            <p14:xfrm>
              <a:off x="4435680" y="3518080"/>
              <a:ext cx="296280" cy="100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E399C5D-4A8E-4582-8318-3A7DDB9AA04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040" y="3500440"/>
                <a:ext cx="33192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F40D82B-4921-4E3E-BDC2-E38783E6A8EE}"/>
                  </a:ext>
                </a:extLst>
              </p14:cNvPr>
              <p14:cNvContentPartPr/>
              <p14:nvPr/>
            </p14:nvContentPartPr>
            <p14:xfrm>
              <a:off x="3835560" y="3382720"/>
              <a:ext cx="358920" cy="272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F40D82B-4921-4E3E-BDC2-E38783E6A8E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17560" y="3365080"/>
                <a:ext cx="39456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002E811-002D-4FCA-8F77-57F38C94D291}"/>
                  </a:ext>
                </a:extLst>
              </p14:cNvPr>
              <p14:cNvContentPartPr/>
              <p14:nvPr/>
            </p14:nvContentPartPr>
            <p14:xfrm>
              <a:off x="5699640" y="3413320"/>
              <a:ext cx="360" cy="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002E811-002D-4FCA-8F77-57F38C94D29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81640" y="339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6243B69-38F6-4CED-84C3-C46943561483}"/>
                  </a:ext>
                </a:extLst>
              </p14:cNvPr>
              <p14:cNvContentPartPr/>
              <p14:nvPr/>
            </p14:nvContentPartPr>
            <p14:xfrm>
              <a:off x="7119480" y="3322240"/>
              <a:ext cx="925200" cy="357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6243B69-38F6-4CED-84C3-C4694356148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101840" y="3304258"/>
                <a:ext cx="960840" cy="393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CBD87AF-7DBD-420F-B5CF-F82078D4FA58}"/>
                  </a:ext>
                </a:extLst>
              </p14:cNvPr>
              <p14:cNvContentPartPr/>
              <p14:nvPr/>
            </p14:nvContentPartPr>
            <p14:xfrm>
              <a:off x="5706480" y="3500080"/>
              <a:ext cx="520560" cy="442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CBD87AF-7DBD-420F-B5CF-F82078D4FA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688480" y="3482080"/>
                <a:ext cx="556200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1C8D866-94C7-4BD8-8929-F919BFB8D896}"/>
                  </a:ext>
                </a:extLst>
              </p14:cNvPr>
              <p14:cNvContentPartPr/>
              <p14:nvPr/>
            </p14:nvContentPartPr>
            <p14:xfrm>
              <a:off x="4973160" y="3496840"/>
              <a:ext cx="637560" cy="305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1C8D866-94C7-4BD8-8929-F919BFB8D89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955520" y="3478840"/>
                <a:ext cx="6732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1DD2416-2780-46C5-8D8B-5FA8A16A9F48}"/>
                  </a:ext>
                </a:extLst>
              </p14:cNvPr>
              <p14:cNvContentPartPr/>
              <p14:nvPr/>
            </p14:nvContentPartPr>
            <p14:xfrm>
              <a:off x="6509280" y="3476320"/>
              <a:ext cx="492120" cy="402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1DD2416-2780-46C5-8D8B-5FA8A16A9F4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491280" y="3458320"/>
                <a:ext cx="52776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7538EF60-AA65-43AF-BD09-B57C21D6E1E2}"/>
                  </a:ext>
                </a:extLst>
              </p14:cNvPr>
              <p14:cNvContentPartPr/>
              <p14:nvPr/>
            </p14:nvContentPartPr>
            <p14:xfrm>
              <a:off x="261120" y="3951880"/>
              <a:ext cx="889920" cy="3391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7538EF60-AA65-43AF-BD09-B57C21D6E1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43480" y="3933899"/>
                <a:ext cx="925560" cy="3747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9556E176-A032-4911-B7C1-E189A299BFF4}"/>
                  </a:ext>
                </a:extLst>
              </p14:cNvPr>
              <p14:cNvContentPartPr/>
              <p14:nvPr/>
            </p14:nvContentPartPr>
            <p14:xfrm>
              <a:off x="1521120" y="4144840"/>
              <a:ext cx="307080" cy="1317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9556E176-A032-4911-B7C1-E189A299BFF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503480" y="4126840"/>
                <a:ext cx="34272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BAA4F7BC-01D7-412E-9983-101A9A24DF46}"/>
                  </a:ext>
                </a:extLst>
              </p14:cNvPr>
              <p14:cNvContentPartPr/>
              <p14:nvPr/>
            </p14:nvContentPartPr>
            <p14:xfrm>
              <a:off x="2112960" y="3484600"/>
              <a:ext cx="1623240" cy="9853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BAA4F7BC-01D7-412E-9983-101A9A24DF4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95316" y="3466600"/>
                <a:ext cx="1658888" cy="10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3BE23FCE-66BF-48AB-A8D6-966B55278E41}"/>
                  </a:ext>
                </a:extLst>
              </p14:cNvPr>
              <p14:cNvContentPartPr/>
              <p14:nvPr/>
            </p14:nvContentPartPr>
            <p14:xfrm>
              <a:off x="3992520" y="3939640"/>
              <a:ext cx="1362960" cy="58068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3BE23FCE-66BF-48AB-A8D6-966B55278E4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74880" y="3921640"/>
                <a:ext cx="1398600" cy="61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5EDA51DF-48C7-48B9-AAB1-6B2BA44B6960}"/>
                  </a:ext>
                </a:extLst>
              </p14:cNvPr>
              <p14:cNvContentPartPr/>
              <p14:nvPr/>
            </p14:nvContentPartPr>
            <p14:xfrm>
              <a:off x="7294800" y="4033240"/>
              <a:ext cx="360" cy="3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5EDA51DF-48C7-48B9-AAB1-6B2BA44B696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276800" y="4015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4DCAA39B-A935-4ABA-9D2B-FF74F0B76530}"/>
                  </a:ext>
                </a:extLst>
              </p14:cNvPr>
              <p14:cNvContentPartPr/>
              <p14:nvPr/>
            </p14:nvContentPartPr>
            <p14:xfrm>
              <a:off x="5758680" y="4113880"/>
              <a:ext cx="2090880" cy="31284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4DCAA39B-A935-4ABA-9D2B-FF74F0B76530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740680" y="4096240"/>
                <a:ext cx="212652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8E055CA8-41FC-4D1C-82FC-B7B74DBDA2B1}"/>
                  </a:ext>
                </a:extLst>
              </p14:cNvPr>
              <p14:cNvContentPartPr/>
              <p14:nvPr/>
            </p14:nvContentPartPr>
            <p14:xfrm>
              <a:off x="8889600" y="4256800"/>
              <a:ext cx="360" cy="36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8E055CA8-41FC-4D1C-82FC-B7B74DBDA2B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871600" y="4238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1FE615EC-A3DA-45CC-B842-E0AB15CBA8BD}"/>
                  </a:ext>
                </a:extLst>
              </p14:cNvPr>
              <p14:cNvContentPartPr/>
              <p14:nvPr/>
            </p14:nvContentPartPr>
            <p14:xfrm>
              <a:off x="7954680" y="3907960"/>
              <a:ext cx="416520" cy="49464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1FE615EC-A3DA-45CC-B842-E0AB15CBA8B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37055" y="3889960"/>
                <a:ext cx="452129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B35F13FC-8F96-4346-ACFE-9109553FFF1C}"/>
                  </a:ext>
                </a:extLst>
              </p14:cNvPr>
              <p14:cNvContentPartPr/>
              <p14:nvPr/>
            </p14:nvContentPartPr>
            <p14:xfrm>
              <a:off x="8557680" y="3941800"/>
              <a:ext cx="220320" cy="31032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B35F13FC-8F96-4346-ACFE-9109553FFF1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539680" y="3924160"/>
                <a:ext cx="25596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50841595-1708-4A2A-BBCC-6566BF15A5D7}"/>
                  </a:ext>
                </a:extLst>
              </p14:cNvPr>
              <p14:cNvContentPartPr/>
              <p14:nvPr/>
            </p14:nvContentPartPr>
            <p14:xfrm>
              <a:off x="1339680" y="4459840"/>
              <a:ext cx="1537560" cy="9331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50841595-1708-4A2A-BBCC-6566BF15A5D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321680" y="4442200"/>
                <a:ext cx="1573200" cy="9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0316ED35-7A8A-4B47-A307-43261229F568}"/>
                  </a:ext>
                </a:extLst>
              </p14:cNvPr>
              <p14:cNvContentPartPr/>
              <p14:nvPr/>
            </p14:nvContentPartPr>
            <p14:xfrm>
              <a:off x="3013320" y="4571440"/>
              <a:ext cx="1771920" cy="69156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0316ED35-7A8A-4B47-A307-43261229F56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995320" y="4553791"/>
                <a:ext cx="1807560" cy="7272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9D486275-E24A-4A8F-B1EC-37A0BBD2FB1F}"/>
                  </a:ext>
                </a:extLst>
              </p14:cNvPr>
              <p14:cNvContentPartPr/>
              <p14:nvPr/>
            </p14:nvContentPartPr>
            <p14:xfrm>
              <a:off x="426360" y="4989040"/>
              <a:ext cx="701640" cy="35496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9D486275-E24A-4A8F-B1EC-37A0BBD2FB1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08711" y="4971058"/>
                <a:ext cx="737298" cy="3905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48D8442B-29BD-441A-9CA6-9D309346FA20}"/>
                  </a:ext>
                </a:extLst>
              </p14:cNvPr>
              <p14:cNvContentPartPr/>
              <p14:nvPr/>
            </p14:nvContentPartPr>
            <p14:xfrm>
              <a:off x="4915920" y="4948000"/>
              <a:ext cx="307080" cy="236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48D8442B-29BD-441A-9CA6-9D309346FA2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897920" y="4930000"/>
                <a:ext cx="34272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438F1BE9-64ED-4F40-B0E0-F46C274EB683}"/>
                  </a:ext>
                </a:extLst>
              </p14:cNvPr>
              <p14:cNvContentPartPr/>
              <p14:nvPr/>
            </p14:nvContentPartPr>
            <p14:xfrm>
              <a:off x="7050360" y="4690960"/>
              <a:ext cx="1302480" cy="43020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438F1BE9-64ED-4F40-B0E0-F46C274EB68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032365" y="4673320"/>
                <a:ext cx="133811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DC310E1A-8D21-40A4-9A8E-40E899A9A632}"/>
                  </a:ext>
                </a:extLst>
              </p14:cNvPr>
              <p14:cNvContentPartPr/>
              <p14:nvPr/>
            </p14:nvContentPartPr>
            <p14:xfrm>
              <a:off x="5506320" y="4815520"/>
              <a:ext cx="1228680" cy="54936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DC310E1A-8D21-40A4-9A8E-40E899A9A63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488680" y="4797520"/>
                <a:ext cx="1264320" cy="58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4740846-9AE7-461E-9685-BCBF0AF32F6F}"/>
                  </a:ext>
                </a:extLst>
              </p14:cNvPr>
              <p14:cNvContentPartPr/>
              <p14:nvPr/>
            </p14:nvContentPartPr>
            <p14:xfrm>
              <a:off x="180120" y="5425360"/>
              <a:ext cx="779760" cy="598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4740846-9AE7-461E-9685-BCBF0AF32F6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62120" y="5407360"/>
                <a:ext cx="815400" cy="63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36CCC60-5618-4728-BC6A-BAE3A140F434}"/>
                  </a:ext>
                </a:extLst>
              </p14:cNvPr>
              <p14:cNvContentPartPr/>
              <p14:nvPr/>
            </p14:nvContentPartPr>
            <p14:xfrm>
              <a:off x="1056360" y="5663680"/>
              <a:ext cx="208440" cy="15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36CCC60-5618-4728-BC6A-BAE3A140F43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038360" y="5646040"/>
                <a:ext cx="24408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AEFC81C-937F-48C6-8C4D-E0F8CC5C3C63}"/>
                  </a:ext>
                </a:extLst>
              </p14:cNvPr>
              <p14:cNvContentPartPr/>
              <p14:nvPr/>
            </p14:nvContentPartPr>
            <p14:xfrm>
              <a:off x="1076520" y="5770600"/>
              <a:ext cx="15300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AEFC81C-937F-48C6-8C4D-E0F8CC5C3C6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58880" y="5752600"/>
                <a:ext cx="188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C9E4160-4896-48FA-BBBB-40E7244510E6}"/>
                  </a:ext>
                </a:extLst>
              </p14:cNvPr>
              <p14:cNvContentPartPr/>
              <p14:nvPr/>
            </p14:nvContentPartPr>
            <p14:xfrm>
              <a:off x="1035840" y="5861680"/>
              <a:ext cx="20520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C9E4160-4896-48FA-BBBB-40E7244510E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18200" y="5844040"/>
                <a:ext cx="2408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53BA27C-A88A-4CD4-B1EB-D5D632F91172}"/>
                  </a:ext>
                </a:extLst>
              </p14:cNvPr>
              <p14:cNvContentPartPr/>
              <p14:nvPr/>
            </p14:nvContentPartPr>
            <p14:xfrm>
              <a:off x="2744400" y="5468920"/>
              <a:ext cx="246600" cy="483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53BA27C-A88A-4CD4-B1EB-D5D632F9117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726760" y="5450920"/>
                <a:ext cx="28224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38E6E5B-1BC6-4B45-B74F-71B5F2415BF6}"/>
                  </a:ext>
                </a:extLst>
              </p14:cNvPr>
              <p14:cNvContentPartPr/>
              <p14:nvPr/>
            </p14:nvContentPartPr>
            <p14:xfrm>
              <a:off x="3108720" y="5642080"/>
              <a:ext cx="303840" cy="159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38E6E5B-1BC6-4B45-B74F-71B5F2415BF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090720" y="5624080"/>
                <a:ext cx="3394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FAB46FC-19A8-4BC3-A605-63842F5007AC}"/>
                  </a:ext>
                </a:extLst>
              </p14:cNvPr>
              <p14:cNvContentPartPr/>
              <p14:nvPr/>
            </p14:nvContentPartPr>
            <p14:xfrm>
              <a:off x="4530720" y="5416360"/>
              <a:ext cx="517680" cy="425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FAB46FC-19A8-4BC3-A605-63842F5007A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513080" y="5398360"/>
                <a:ext cx="553320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655C8C9-680F-4275-866A-5EA604B95016}"/>
                  </a:ext>
                </a:extLst>
              </p14:cNvPr>
              <p14:cNvContentPartPr/>
              <p14:nvPr/>
            </p14:nvContentPartPr>
            <p14:xfrm>
              <a:off x="3513360" y="5364520"/>
              <a:ext cx="775080" cy="399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655C8C9-680F-4275-866A-5EA604B9501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495720" y="5346520"/>
                <a:ext cx="81072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41E6EB3-16FC-496A-96CA-A43D0D17AB79}"/>
                  </a:ext>
                </a:extLst>
              </p14:cNvPr>
              <p14:cNvContentPartPr/>
              <p14:nvPr/>
            </p14:nvContentPartPr>
            <p14:xfrm>
              <a:off x="1430760" y="5463880"/>
              <a:ext cx="1045800" cy="451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41E6EB3-16FC-496A-96CA-A43D0D17AB7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412766" y="5445880"/>
                <a:ext cx="1081428" cy="48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73C2240-E3F7-4C35-B243-26C993B1F5C9}"/>
                  </a:ext>
                </a:extLst>
              </p14:cNvPr>
              <p14:cNvContentPartPr/>
              <p14:nvPr/>
            </p14:nvContentPartPr>
            <p14:xfrm>
              <a:off x="5244240" y="5386840"/>
              <a:ext cx="917640" cy="46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73C2240-E3F7-4C35-B243-26C993B1F5C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226600" y="5369200"/>
                <a:ext cx="953280" cy="50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45F7DEF2-A0BB-4180-84AC-D63A1F151F6D}"/>
                  </a:ext>
                </a:extLst>
              </p14:cNvPr>
              <p14:cNvContentPartPr/>
              <p14:nvPr/>
            </p14:nvContentPartPr>
            <p14:xfrm>
              <a:off x="6407400" y="5275600"/>
              <a:ext cx="1559880" cy="4140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45F7DEF2-A0BB-4180-84AC-D63A1F151F6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389764" y="5257960"/>
                <a:ext cx="1595512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757095E-93C6-4E9D-B213-259B3F7507DC}"/>
                  </a:ext>
                </a:extLst>
              </p14:cNvPr>
              <p14:cNvContentPartPr/>
              <p14:nvPr/>
            </p14:nvContentPartPr>
            <p14:xfrm>
              <a:off x="1178400" y="5932960"/>
              <a:ext cx="985680" cy="376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757095E-93C6-4E9D-B213-259B3F7507D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60400" y="5914960"/>
                <a:ext cx="10213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8181E82-9305-4FF3-B66C-443C4602C9F6}"/>
                  </a:ext>
                </a:extLst>
              </p14:cNvPr>
              <p14:cNvContentPartPr/>
              <p14:nvPr/>
            </p14:nvContentPartPr>
            <p14:xfrm>
              <a:off x="2783640" y="5926120"/>
              <a:ext cx="191880" cy="281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8181E82-9305-4FF3-B66C-443C4602C9F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765640" y="5908120"/>
                <a:ext cx="22752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626D8EC-7120-4108-BD7D-E376F2A98BAC}"/>
                  </a:ext>
                </a:extLst>
              </p14:cNvPr>
              <p14:cNvContentPartPr/>
              <p14:nvPr/>
            </p14:nvContentPartPr>
            <p14:xfrm>
              <a:off x="2326080" y="5963560"/>
              <a:ext cx="298440" cy="203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626D8EC-7120-4108-BD7D-E376F2A98BA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308461" y="5945920"/>
                <a:ext cx="334037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9CC8E4B-BE3F-4594-BF36-1ACC61DFABE1}"/>
                  </a:ext>
                </a:extLst>
              </p14:cNvPr>
              <p14:cNvContentPartPr/>
              <p14:nvPr/>
            </p14:nvContentPartPr>
            <p14:xfrm>
              <a:off x="3271800" y="5930080"/>
              <a:ext cx="200520" cy="305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9CC8E4B-BE3F-4594-BF36-1ACC61DFABE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254160" y="5912440"/>
                <a:ext cx="23616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B867F13-8047-4CCE-A998-F4C7223EB96D}"/>
                  </a:ext>
                </a:extLst>
              </p14:cNvPr>
              <p14:cNvContentPartPr/>
              <p14:nvPr/>
            </p14:nvContentPartPr>
            <p14:xfrm>
              <a:off x="3591840" y="5950600"/>
              <a:ext cx="288720" cy="136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B867F13-8047-4CCE-A998-F4C7223EB96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574200" y="5932552"/>
                <a:ext cx="324360" cy="1721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AE715A0-E353-410C-93DE-8226648B23CC}"/>
                  </a:ext>
                </a:extLst>
              </p14:cNvPr>
              <p14:cNvContentPartPr/>
              <p14:nvPr/>
            </p14:nvContentPartPr>
            <p14:xfrm>
              <a:off x="4095480" y="5814880"/>
              <a:ext cx="255960" cy="28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AE715A0-E353-410C-93DE-8226648B23C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077840" y="5796880"/>
                <a:ext cx="2916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66E75D2-1329-464D-9239-6061AA0B26E1}"/>
                  </a:ext>
                </a:extLst>
              </p14:cNvPr>
              <p14:cNvContentPartPr/>
              <p14:nvPr/>
            </p14:nvContentPartPr>
            <p14:xfrm>
              <a:off x="4449720" y="5841520"/>
              <a:ext cx="360" cy="3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66E75D2-1329-464D-9239-6061AA0B26E1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431720" y="5823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5C1550-F5B3-4283-AEA8-83C176B38D2B}"/>
                  </a:ext>
                </a:extLst>
              </p14:cNvPr>
              <p14:cNvContentPartPr/>
              <p14:nvPr/>
            </p14:nvContentPartPr>
            <p14:xfrm>
              <a:off x="4754640" y="5963560"/>
              <a:ext cx="4320" cy="29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5C1550-F5B3-4283-AEA8-83C176B38D2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736640" y="5945920"/>
                <a:ext cx="399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F713A9FF-BF40-4597-8D84-E31C1421C532}"/>
                  </a:ext>
                </a:extLst>
              </p14:cNvPr>
              <p14:cNvContentPartPr/>
              <p14:nvPr/>
            </p14:nvContentPartPr>
            <p14:xfrm>
              <a:off x="4724040" y="5872120"/>
              <a:ext cx="4320" cy="3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F713A9FF-BF40-4597-8D84-E31C1421C53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706400" y="585448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66402BA9-8433-418E-B80E-8E3F37DB83C0}"/>
                  </a:ext>
                </a:extLst>
              </p14:cNvPr>
              <p14:cNvContentPartPr/>
              <p14:nvPr/>
            </p14:nvContentPartPr>
            <p14:xfrm>
              <a:off x="5455560" y="5851960"/>
              <a:ext cx="609840" cy="2055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66402BA9-8433-418E-B80E-8E3F37DB83C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437910" y="5833960"/>
                <a:ext cx="645501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1037E6C4-A07B-49FD-95C8-F71697AD026E}"/>
                  </a:ext>
                </a:extLst>
              </p14:cNvPr>
              <p14:cNvContentPartPr/>
              <p14:nvPr/>
            </p14:nvContentPartPr>
            <p14:xfrm>
              <a:off x="4870200" y="5800120"/>
              <a:ext cx="371520" cy="2574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1037E6C4-A07B-49FD-95C8-F71697AD026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852543" y="5782480"/>
                <a:ext cx="407195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DC89C30A-59C0-4988-8E33-7BC23C466D0A}"/>
                  </a:ext>
                </a:extLst>
              </p14:cNvPr>
              <p14:cNvContentPartPr/>
              <p14:nvPr/>
            </p14:nvContentPartPr>
            <p14:xfrm>
              <a:off x="4460160" y="5922880"/>
              <a:ext cx="175320" cy="1274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DC89C30A-59C0-4988-8E33-7BC23C466D0A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442160" y="5905240"/>
                <a:ext cx="21096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E3AA6ADA-89F3-4EA1-9695-55AF2AD85A66}"/>
                  </a:ext>
                </a:extLst>
              </p14:cNvPr>
              <p14:cNvContentPartPr/>
              <p14:nvPr/>
            </p14:nvContentPartPr>
            <p14:xfrm>
              <a:off x="6288600" y="5851960"/>
              <a:ext cx="631440" cy="2001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E3AA6ADA-89F3-4EA1-9695-55AF2AD85A6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270950" y="5833960"/>
                <a:ext cx="6671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7D26D5AF-23BF-426E-8C6F-BB8EC9E0D41B}"/>
                  </a:ext>
                </a:extLst>
              </p14:cNvPr>
              <p14:cNvContentPartPr/>
              <p14:nvPr/>
            </p14:nvContentPartPr>
            <p14:xfrm>
              <a:off x="7082400" y="5770600"/>
              <a:ext cx="1534320" cy="4165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7D26D5AF-23BF-426E-8C6F-BB8EC9E0D41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064760" y="5752600"/>
                <a:ext cx="1569960" cy="452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76088971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14:cNvPr>
              <p14:cNvContentPartPr/>
              <p14:nvPr/>
            </p14:nvContentPartPr>
            <p14:xfrm>
              <a:off x="416280" y="141640"/>
              <a:ext cx="3382200" cy="43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98280" y="123985"/>
                <a:ext cx="3417840" cy="471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06D61D6-2723-45BD-AC06-2B78A1660E3D}"/>
                  </a:ext>
                </a:extLst>
              </p14:cNvPr>
              <p14:cNvContentPartPr/>
              <p14:nvPr/>
            </p14:nvContentPartPr>
            <p14:xfrm>
              <a:off x="355080" y="718720"/>
              <a:ext cx="1371960" cy="337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06D61D6-2723-45BD-AC06-2B78A1660E3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37080" y="700720"/>
                <a:ext cx="14076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30D7330-4E1A-490A-84BA-F633245173D1}"/>
                  </a:ext>
                </a:extLst>
              </p14:cNvPr>
              <p14:cNvContentPartPr/>
              <p14:nvPr/>
            </p14:nvContentPartPr>
            <p14:xfrm>
              <a:off x="7244760" y="1065760"/>
              <a:ext cx="812160" cy="109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30D7330-4E1A-490A-84BA-F633245173D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227120" y="1048120"/>
                <a:ext cx="847800" cy="11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A035D5B-E6F3-4CFC-A069-9D268364AE80}"/>
                  </a:ext>
                </a:extLst>
              </p14:cNvPr>
              <p14:cNvContentPartPr/>
              <p14:nvPr/>
            </p14:nvContentPartPr>
            <p14:xfrm>
              <a:off x="6329280" y="1553560"/>
              <a:ext cx="2508840" cy="264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A035D5B-E6F3-4CFC-A069-9D268364AE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11640" y="1517920"/>
                <a:ext cx="25444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85147DC-AC82-40FD-83F7-2AC7BAC880E8}"/>
                  </a:ext>
                </a:extLst>
              </p14:cNvPr>
              <p14:cNvContentPartPr/>
              <p14:nvPr/>
            </p14:nvContentPartPr>
            <p14:xfrm>
              <a:off x="6038400" y="1692880"/>
              <a:ext cx="986400" cy="74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85147DC-AC82-40FD-83F7-2AC7BAC880E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020400" y="1657240"/>
                <a:ext cx="1022040" cy="82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BD62597-7514-4534-95AF-07A0DE143260}"/>
                  </a:ext>
                </a:extLst>
              </p14:cNvPr>
              <p14:cNvContentPartPr/>
              <p14:nvPr/>
            </p14:nvContentPartPr>
            <p14:xfrm>
              <a:off x="6681720" y="1777480"/>
              <a:ext cx="562320" cy="612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BD62597-7514-4534-95AF-07A0DE14326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64080" y="1741840"/>
                <a:ext cx="597960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2B3BE09-1664-4A78-A111-727F05DB3B7F}"/>
                  </a:ext>
                </a:extLst>
              </p14:cNvPr>
              <p14:cNvContentPartPr/>
              <p14:nvPr/>
            </p14:nvContentPartPr>
            <p14:xfrm>
              <a:off x="6892680" y="1645360"/>
              <a:ext cx="615600" cy="748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2B3BE09-1664-4A78-A111-727F05DB3B7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875040" y="1609720"/>
                <a:ext cx="651240" cy="81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2EA7C39-BD28-4AE9-B504-D07727AA2DD5}"/>
                  </a:ext>
                </a:extLst>
              </p14:cNvPr>
              <p14:cNvContentPartPr/>
              <p14:nvPr/>
            </p14:nvContentPartPr>
            <p14:xfrm>
              <a:off x="7094640" y="1572640"/>
              <a:ext cx="1743120" cy="910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2EA7C39-BD28-4AE9-B504-D07727AA2DD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076640" y="1537000"/>
                <a:ext cx="1778760" cy="9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8FD9F8A-C9B4-4B10-973C-72093BC31F2B}"/>
                  </a:ext>
                </a:extLst>
              </p14:cNvPr>
              <p14:cNvContentPartPr/>
              <p14:nvPr/>
            </p14:nvContentPartPr>
            <p14:xfrm>
              <a:off x="8234400" y="1615120"/>
              <a:ext cx="738720" cy="726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8FD9F8A-C9B4-4B10-973C-72093BC31F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16760" y="1579480"/>
                <a:ext cx="774360" cy="79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392CB33-CE20-45E7-A029-5F2A09251EB6}"/>
                  </a:ext>
                </a:extLst>
              </p14:cNvPr>
              <p14:cNvContentPartPr/>
              <p14:nvPr/>
            </p14:nvContentPartPr>
            <p14:xfrm>
              <a:off x="5931120" y="1614760"/>
              <a:ext cx="3072240" cy="763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392CB33-CE20-45E7-A029-5F2A09251E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3480" y="1579120"/>
                <a:ext cx="3107880" cy="83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37070307-612D-4B66-9FC7-DF5F84F6B603}"/>
                  </a:ext>
                </a:extLst>
              </p14:cNvPr>
              <p14:cNvContentPartPr/>
              <p14:nvPr/>
            </p14:nvContentPartPr>
            <p14:xfrm>
              <a:off x="304320" y="640960"/>
              <a:ext cx="5913000" cy="267084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37070307-612D-4B66-9FC7-DF5F84F6B60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6680" y="622960"/>
                <a:ext cx="5948640" cy="270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71A492-D6DC-4122-9A39-3EA9A6D48136}"/>
                  </a:ext>
                </a:extLst>
              </p14:cNvPr>
              <p14:cNvContentPartPr/>
              <p14:nvPr/>
            </p14:nvContentPartPr>
            <p14:xfrm>
              <a:off x="7277880" y="2153680"/>
              <a:ext cx="294120" cy="4640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71A492-D6DC-4122-9A39-3EA9A6D481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259880" y="2135680"/>
                <a:ext cx="329760" cy="49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87256E6-6664-4152-AFAE-8E409C38FA9C}"/>
                  </a:ext>
                </a:extLst>
              </p14:cNvPr>
              <p14:cNvContentPartPr/>
              <p14:nvPr/>
            </p14:nvContentPartPr>
            <p14:xfrm>
              <a:off x="7211640" y="2732560"/>
              <a:ext cx="336240" cy="143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87256E6-6664-4152-AFAE-8E409C38FA9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193640" y="2714920"/>
                <a:ext cx="3718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6D9C069-23EA-4BA5-AE8D-6A6C75415E8C}"/>
                  </a:ext>
                </a:extLst>
              </p14:cNvPr>
              <p14:cNvContentPartPr/>
              <p14:nvPr/>
            </p14:nvContentPartPr>
            <p14:xfrm>
              <a:off x="7766400" y="2174920"/>
              <a:ext cx="469800" cy="75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6D9C069-23EA-4BA5-AE8D-6A6C75415E8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48414" y="2156920"/>
                <a:ext cx="505413" cy="78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447505-6311-4B39-BE30-650547A25802}"/>
                  </a:ext>
                </a:extLst>
              </p14:cNvPr>
              <p14:cNvContentPartPr/>
              <p14:nvPr/>
            </p14:nvContentPartPr>
            <p14:xfrm>
              <a:off x="7662360" y="747520"/>
              <a:ext cx="106920" cy="96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447505-6311-4B39-BE30-650547A2580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44360" y="729520"/>
                <a:ext cx="1425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8B40C14-FF73-4861-909A-BF9A69B0824F}"/>
                  </a:ext>
                </a:extLst>
              </p14:cNvPr>
              <p14:cNvContentPartPr/>
              <p14:nvPr/>
            </p14:nvContentPartPr>
            <p14:xfrm>
              <a:off x="7855320" y="761560"/>
              <a:ext cx="8280" cy="32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8B40C14-FF73-4861-909A-BF9A69B0824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37680" y="743920"/>
                <a:ext cx="4392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AC2C6FF-3D4F-4EF2-82CF-682BF7B0251F}"/>
                  </a:ext>
                </a:extLst>
              </p14:cNvPr>
              <p14:cNvContentPartPr/>
              <p14:nvPr/>
            </p14:nvContentPartPr>
            <p14:xfrm>
              <a:off x="7853520" y="649960"/>
              <a:ext cx="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AC2C6FF-3D4F-4EF2-82CF-682BF7B0251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35520" y="631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BA2B597-1A4B-445F-A7A7-E4696812DEAC}"/>
                  </a:ext>
                </a:extLst>
              </p14:cNvPr>
              <p14:cNvContentPartPr/>
              <p14:nvPr/>
            </p14:nvContentPartPr>
            <p14:xfrm>
              <a:off x="8179320" y="558520"/>
              <a:ext cx="765360" cy="254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BA2B597-1A4B-445F-A7A7-E4696812DEA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161328" y="540520"/>
                <a:ext cx="800983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DDD3AAF-5260-498A-92C4-0204554D83BB}"/>
                  </a:ext>
                </a:extLst>
              </p14:cNvPr>
              <p14:cNvContentPartPr/>
              <p14:nvPr/>
            </p14:nvContentPartPr>
            <p14:xfrm>
              <a:off x="7974840" y="568240"/>
              <a:ext cx="102600" cy="222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DDD3AAF-5260-498A-92C4-0204554D83B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57138" y="550600"/>
                <a:ext cx="138365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A18C103-72DA-40F2-A6A2-C79170F56005}"/>
                  </a:ext>
                </a:extLst>
              </p14:cNvPr>
              <p14:cNvContentPartPr/>
              <p14:nvPr/>
            </p14:nvContentPartPr>
            <p14:xfrm>
              <a:off x="7167360" y="599920"/>
              <a:ext cx="418680" cy="442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A18C103-72DA-40F2-A6A2-C79170F560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49345" y="581935"/>
                <a:ext cx="454351" cy="4784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78784FF-7B90-476F-91FA-43EC4A80DE33}"/>
                  </a:ext>
                </a:extLst>
              </p14:cNvPr>
              <p14:cNvContentPartPr/>
              <p14:nvPr/>
            </p14:nvContentPartPr>
            <p14:xfrm>
              <a:off x="1594200" y="3352480"/>
              <a:ext cx="82440" cy="384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78784FF-7B90-476F-91FA-43EC4A80DE3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76200" y="3334480"/>
                <a:ext cx="11808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563EEC4-2F64-4849-853F-E0010DA89880}"/>
                  </a:ext>
                </a:extLst>
              </p14:cNvPr>
              <p14:cNvContentPartPr/>
              <p14:nvPr/>
            </p14:nvContentPartPr>
            <p14:xfrm>
              <a:off x="1442640" y="3286600"/>
              <a:ext cx="556200" cy="459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563EEC4-2F64-4849-853F-E0010DA8988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424640" y="3268960"/>
                <a:ext cx="591840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5644FE5-0FD5-4624-916C-939D272C0265}"/>
                  </a:ext>
                </a:extLst>
              </p14:cNvPr>
              <p14:cNvContentPartPr/>
              <p14:nvPr/>
            </p14:nvContentPartPr>
            <p14:xfrm>
              <a:off x="3447840" y="3372640"/>
              <a:ext cx="6480" cy="23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5644FE5-0FD5-4624-916C-939D272C026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29840" y="3355000"/>
                <a:ext cx="4212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E399C5D-4A8E-4582-8318-3A7DDB9AA04A}"/>
                  </a:ext>
                </a:extLst>
              </p14:cNvPr>
              <p14:cNvContentPartPr/>
              <p14:nvPr/>
            </p14:nvContentPartPr>
            <p14:xfrm>
              <a:off x="4435680" y="3518080"/>
              <a:ext cx="296280" cy="100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E399C5D-4A8E-4582-8318-3A7DDB9AA04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040" y="3500440"/>
                <a:ext cx="33192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F40D82B-4921-4E3E-BDC2-E38783E6A8EE}"/>
                  </a:ext>
                </a:extLst>
              </p14:cNvPr>
              <p14:cNvContentPartPr/>
              <p14:nvPr/>
            </p14:nvContentPartPr>
            <p14:xfrm>
              <a:off x="3835560" y="3382720"/>
              <a:ext cx="358920" cy="272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F40D82B-4921-4E3E-BDC2-E38783E6A8E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17560" y="3365080"/>
                <a:ext cx="39456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002E811-002D-4FCA-8F77-57F38C94D291}"/>
                  </a:ext>
                </a:extLst>
              </p14:cNvPr>
              <p14:cNvContentPartPr/>
              <p14:nvPr/>
            </p14:nvContentPartPr>
            <p14:xfrm>
              <a:off x="5699640" y="3413320"/>
              <a:ext cx="360" cy="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002E811-002D-4FCA-8F77-57F38C94D29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81640" y="339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6243B69-38F6-4CED-84C3-C46943561483}"/>
                  </a:ext>
                </a:extLst>
              </p14:cNvPr>
              <p14:cNvContentPartPr/>
              <p14:nvPr/>
            </p14:nvContentPartPr>
            <p14:xfrm>
              <a:off x="7119480" y="3322240"/>
              <a:ext cx="925200" cy="357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6243B69-38F6-4CED-84C3-C4694356148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101840" y="3304258"/>
                <a:ext cx="960840" cy="393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CBD87AF-7DBD-420F-B5CF-F82078D4FA58}"/>
                  </a:ext>
                </a:extLst>
              </p14:cNvPr>
              <p14:cNvContentPartPr/>
              <p14:nvPr/>
            </p14:nvContentPartPr>
            <p14:xfrm>
              <a:off x="5706480" y="3500080"/>
              <a:ext cx="520560" cy="442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CBD87AF-7DBD-420F-B5CF-F82078D4FA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688480" y="3482080"/>
                <a:ext cx="556200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1C8D866-94C7-4BD8-8929-F919BFB8D896}"/>
                  </a:ext>
                </a:extLst>
              </p14:cNvPr>
              <p14:cNvContentPartPr/>
              <p14:nvPr/>
            </p14:nvContentPartPr>
            <p14:xfrm>
              <a:off x="4973160" y="3496840"/>
              <a:ext cx="637560" cy="305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1C8D866-94C7-4BD8-8929-F919BFB8D89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955520" y="3478840"/>
                <a:ext cx="6732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1DD2416-2780-46C5-8D8B-5FA8A16A9F48}"/>
                  </a:ext>
                </a:extLst>
              </p14:cNvPr>
              <p14:cNvContentPartPr/>
              <p14:nvPr/>
            </p14:nvContentPartPr>
            <p14:xfrm>
              <a:off x="6509280" y="3476320"/>
              <a:ext cx="492120" cy="402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1DD2416-2780-46C5-8D8B-5FA8A16A9F4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491280" y="3458320"/>
                <a:ext cx="52776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7538EF60-AA65-43AF-BD09-B57C21D6E1E2}"/>
                  </a:ext>
                </a:extLst>
              </p14:cNvPr>
              <p14:cNvContentPartPr/>
              <p14:nvPr/>
            </p14:nvContentPartPr>
            <p14:xfrm>
              <a:off x="261120" y="3951880"/>
              <a:ext cx="889920" cy="3391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7538EF60-AA65-43AF-BD09-B57C21D6E1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43480" y="3933899"/>
                <a:ext cx="925560" cy="3747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9556E176-A032-4911-B7C1-E189A299BFF4}"/>
                  </a:ext>
                </a:extLst>
              </p14:cNvPr>
              <p14:cNvContentPartPr/>
              <p14:nvPr/>
            </p14:nvContentPartPr>
            <p14:xfrm>
              <a:off x="1521120" y="4144840"/>
              <a:ext cx="307080" cy="1317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9556E176-A032-4911-B7C1-E189A299BFF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503480" y="4126840"/>
                <a:ext cx="34272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BAA4F7BC-01D7-412E-9983-101A9A24DF46}"/>
                  </a:ext>
                </a:extLst>
              </p14:cNvPr>
              <p14:cNvContentPartPr/>
              <p14:nvPr/>
            </p14:nvContentPartPr>
            <p14:xfrm>
              <a:off x="2112960" y="3484600"/>
              <a:ext cx="1623240" cy="9853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BAA4F7BC-01D7-412E-9983-101A9A24DF4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95316" y="3466600"/>
                <a:ext cx="1658888" cy="10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3BE23FCE-66BF-48AB-A8D6-966B55278E41}"/>
                  </a:ext>
                </a:extLst>
              </p14:cNvPr>
              <p14:cNvContentPartPr/>
              <p14:nvPr/>
            </p14:nvContentPartPr>
            <p14:xfrm>
              <a:off x="3992520" y="3939640"/>
              <a:ext cx="1362960" cy="58068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3BE23FCE-66BF-48AB-A8D6-966B55278E4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74880" y="3921640"/>
                <a:ext cx="1398600" cy="61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5EDA51DF-48C7-48B9-AAB1-6B2BA44B6960}"/>
                  </a:ext>
                </a:extLst>
              </p14:cNvPr>
              <p14:cNvContentPartPr/>
              <p14:nvPr/>
            </p14:nvContentPartPr>
            <p14:xfrm>
              <a:off x="7294800" y="4033240"/>
              <a:ext cx="360" cy="3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5EDA51DF-48C7-48B9-AAB1-6B2BA44B696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276800" y="4015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4DCAA39B-A935-4ABA-9D2B-FF74F0B76530}"/>
                  </a:ext>
                </a:extLst>
              </p14:cNvPr>
              <p14:cNvContentPartPr/>
              <p14:nvPr/>
            </p14:nvContentPartPr>
            <p14:xfrm>
              <a:off x="5758680" y="4113880"/>
              <a:ext cx="2090880" cy="31284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4DCAA39B-A935-4ABA-9D2B-FF74F0B76530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740680" y="4096240"/>
                <a:ext cx="212652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8E055CA8-41FC-4D1C-82FC-B7B74DBDA2B1}"/>
                  </a:ext>
                </a:extLst>
              </p14:cNvPr>
              <p14:cNvContentPartPr/>
              <p14:nvPr/>
            </p14:nvContentPartPr>
            <p14:xfrm>
              <a:off x="8889600" y="4256800"/>
              <a:ext cx="360" cy="36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8E055CA8-41FC-4D1C-82FC-B7B74DBDA2B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871600" y="4238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1FE615EC-A3DA-45CC-B842-E0AB15CBA8BD}"/>
                  </a:ext>
                </a:extLst>
              </p14:cNvPr>
              <p14:cNvContentPartPr/>
              <p14:nvPr/>
            </p14:nvContentPartPr>
            <p14:xfrm>
              <a:off x="7954680" y="3907960"/>
              <a:ext cx="416520" cy="49464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1FE615EC-A3DA-45CC-B842-E0AB15CBA8B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37055" y="3889960"/>
                <a:ext cx="452129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B35F13FC-8F96-4346-ACFE-9109553FFF1C}"/>
                  </a:ext>
                </a:extLst>
              </p14:cNvPr>
              <p14:cNvContentPartPr/>
              <p14:nvPr/>
            </p14:nvContentPartPr>
            <p14:xfrm>
              <a:off x="8557680" y="3941800"/>
              <a:ext cx="220320" cy="31032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B35F13FC-8F96-4346-ACFE-9109553FFF1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539680" y="3924160"/>
                <a:ext cx="25596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50841595-1708-4A2A-BBCC-6566BF15A5D7}"/>
                  </a:ext>
                </a:extLst>
              </p14:cNvPr>
              <p14:cNvContentPartPr/>
              <p14:nvPr/>
            </p14:nvContentPartPr>
            <p14:xfrm>
              <a:off x="1339680" y="4459840"/>
              <a:ext cx="1537560" cy="9331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50841595-1708-4A2A-BBCC-6566BF15A5D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321680" y="4442200"/>
                <a:ext cx="1573200" cy="9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0316ED35-7A8A-4B47-A307-43261229F568}"/>
                  </a:ext>
                </a:extLst>
              </p14:cNvPr>
              <p14:cNvContentPartPr/>
              <p14:nvPr/>
            </p14:nvContentPartPr>
            <p14:xfrm>
              <a:off x="3013320" y="4571440"/>
              <a:ext cx="1771920" cy="69156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0316ED35-7A8A-4B47-A307-43261229F56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995320" y="4553791"/>
                <a:ext cx="1807560" cy="7272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9D486275-E24A-4A8F-B1EC-37A0BBD2FB1F}"/>
                  </a:ext>
                </a:extLst>
              </p14:cNvPr>
              <p14:cNvContentPartPr/>
              <p14:nvPr/>
            </p14:nvContentPartPr>
            <p14:xfrm>
              <a:off x="426360" y="4989040"/>
              <a:ext cx="701640" cy="35496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9D486275-E24A-4A8F-B1EC-37A0BBD2FB1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08711" y="4971058"/>
                <a:ext cx="737298" cy="3905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48D8442B-29BD-441A-9CA6-9D309346FA20}"/>
                  </a:ext>
                </a:extLst>
              </p14:cNvPr>
              <p14:cNvContentPartPr/>
              <p14:nvPr/>
            </p14:nvContentPartPr>
            <p14:xfrm>
              <a:off x="4915920" y="4948000"/>
              <a:ext cx="307080" cy="236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48D8442B-29BD-441A-9CA6-9D309346FA2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897920" y="4930000"/>
                <a:ext cx="34272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438F1BE9-64ED-4F40-B0E0-F46C274EB683}"/>
                  </a:ext>
                </a:extLst>
              </p14:cNvPr>
              <p14:cNvContentPartPr/>
              <p14:nvPr/>
            </p14:nvContentPartPr>
            <p14:xfrm>
              <a:off x="7050360" y="4690960"/>
              <a:ext cx="1302480" cy="43020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438F1BE9-64ED-4F40-B0E0-F46C274EB68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032365" y="4673320"/>
                <a:ext cx="133811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DC310E1A-8D21-40A4-9A8E-40E899A9A632}"/>
                  </a:ext>
                </a:extLst>
              </p14:cNvPr>
              <p14:cNvContentPartPr/>
              <p14:nvPr/>
            </p14:nvContentPartPr>
            <p14:xfrm>
              <a:off x="5506320" y="4815520"/>
              <a:ext cx="1228680" cy="54936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DC310E1A-8D21-40A4-9A8E-40E899A9A63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488680" y="4797520"/>
                <a:ext cx="1264320" cy="58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4740846-9AE7-461E-9685-BCBF0AF32F6F}"/>
                  </a:ext>
                </a:extLst>
              </p14:cNvPr>
              <p14:cNvContentPartPr/>
              <p14:nvPr/>
            </p14:nvContentPartPr>
            <p14:xfrm>
              <a:off x="180120" y="5425360"/>
              <a:ext cx="779760" cy="598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4740846-9AE7-461E-9685-BCBF0AF32F6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62120" y="5407360"/>
                <a:ext cx="815400" cy="63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36CCC60-5618-4728-BC6A-BAE3A140F434}"/>
                  </a:ext>
                </a:extLst>
              </p14:cNvPr>
              <p14:cNvContentPartPr/>
              <p14:nvPr/>
            </p14:nvContentPartPr>
            <p14:xfrm>
              <a:off x="1056360" y="5663680"/>
              <a:ext cx="208440" cy="15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36CCC60-5618-4728-BC6A-BAE3A140F43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038360" y="5646040"/>
                <a:ext cx="24408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AEFC81C-937F-48C6-8C4D-E0F8CC5C3C63}"/>
                  </a:ext>
                </a:extLst>
              </p14:cNvPr>
              <p14:cNvContentPartPr/>
              <p14:nvPr/>
            </p14:nvContentPartPr>
            <p14:xfrm>
              <a:off x="1076520" y="5770600"/>
              <a:ext cx="15300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AEFC81C-937F-48C6-8C4D-E0F8CC5C3C6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58880" y="5752600"/>
                <a:ext cx="188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C9E4160-4896-48FA-BBBB-40E7244510E6}"/>
                  </a:ext>
                </a:extLst>
              </p14:cNvPr>
              <p14:cNvContentPartPr/>
              <p14:nvPr/>
            </p14:nvContentPartPr>
            <p14:xfrm>
              <a:off x="1035840" y="5861680"/>
              <a:ext cx="20520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C9E4160-4896-48FA-BBBB-40E7244510E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18200" y="5844040"/>
                <a:ext cx="2408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53BA27C-A88A-4CD4-B1EB-D5D632F91172}"/>
                  </a:ext>
                </a:extLst>
              </p14:cNvPr>
              <p14:cNvContentPartPr/>
              <p14:nvPr/>
            </p14:nvContentPartPr>
            <p14:xfrm>
              <a:off x="2744400" y="5468920"/>
              <a:ext cx="246600" cy="483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53BA27C-A88A-4CD4-B1EB-D5D632F9117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726760" y="5450920"/>
                <a:ext cx="28224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38E6E5B-1BC6-4B45-B74F-71B5F2415BF6}"/>
                  </a:ext>
                </a:extLst>
              </p14:cNvPr>
              <p14:cNvContentPartPr/>
              <p14:nvPr/>
            </p14:nvContentPartPr>
            <p14:xfrm>
              <a:off x="3108720" y="5642080"/>
              <a:ext cx="303840" cy="159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38E6E5B-1BC6-4B45-B74F-71B5F2415BF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090720" y="5624080"/>
                <a:ext cx="3394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FAB46FC-19A8-4BC3-A605-63842F5007AC}"/>
                  </a:ext>
                </a:extLst>
              </p14:cNvPr>
              <p14:cNvContentPartPr/>
              <p14:nvPr/>
            </p14:nvContentPartPr>
            <p14:xfrm>
              <a:off x="4530720" y="5416360"/>
              <a:ext cx="517680" cy="425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FAB46FC-19A8-4BC3-A605-63842F5007A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513080" y="5398360"/>
                <a:ext cx="553320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655C8C9-680F-4275-866A-5EA604B95016}"/>
                  </a:ext>
                </a:extLst>
              </p14:cNvPr>
              <p14:cNvContentPartPr/>
              <p14:nvPr/>
            </p14:nvContentPartPr>
            <p14:xfrm>
              <a:off x="3513360" y="5364520"/>
              <a:ext cx="775080" cy="399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655C8C9-680F-4275-866A-5EA604B9501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495720" y="5346520"/>
                <a:ext cx="81072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41E6EB3-16FC-496A-96CA-A43D0D17AB79}"/>
                  </a:ext>
                </a:extLst>
              </p14:cNvPr>
              <p14:cNvContentPartPr/>
              <p14:nvPr/>
            </p14:nvContentPartPr>
            <p14:xfrm>
              <a:off x="1430760" y="5463880"/>
              <a:ext cx="1045800" cy="451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41E6EB3-16FC-496A-96CA-A43D0D17AB7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412766" y="5445880"/>
                <a:ext cx="1081428" cy="48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73C2240-E3F7-4C35-B243-26C993B1F5C9}"/>
                  </a:ext>
                </a:extLst>
              </p14:cNvPr>
              <p14:cNvContentPartPr/>
              <p14:nvPr/>
            </p14:nvContentPartPr>
            <p14:xfrm>
              <a:off x="5244240" y="5386840"/>
              <a:ext cx="917640" cy="46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73C2240-E3F7-4C35-B243-26C993B1F5C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226600" y="5369200"/>
                <a:ext cx="953280" cy="50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45F7DEF2-A0BB-4180-84AC-D63A1F151F6D}"/>
                  </a:ext>
                </a:extLst>
              </p14:cNvPr>
              <p14:cNvContentPartPr/>
              <p14:nvPr/>
            </p14:nvContentPartPr>
            <p14:xfrm>
              <a:off x="6407400" y="5275600"/>
              <a:ext cx="1559880" cy="4140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45F7DEF2-A0BB-4180-84AC-D63A1F151F6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389764" y="5257960"/>
                <a:ext cx="1595512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757095E-93C6-4E9D-B213-259B3F7507DC}"/>
                  </a:ext>
                </a:extLst>
              </p14:cNvPr>
              <p14:cNvContentPartPr/>
              <p14:nvPr/>
            </p14:nvContentPartPr>
            <p14:xfrm>
              <a:off x="1178400" y="5932960"/>
              <a:ext cx="985680" cy="376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757095E-93C6-4E9D-B213-259B3F7507D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60400" y="5914960"/>
                <a:ext cx="10213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8181E82-9305-4FF3-B66C-443C4602C9F6}"/>
                  </a:ext>
                </a:extLst>
              </p14:cNvPr>
              <p14:cNvContentPartPr/>
              <p14:nvPr/>
            </p14:nvContentPartPr>
            <p14:xfrm>
              <a:off x="2783640" y="5926120"/>
              <a:ext cx="191880" cy="281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8181E82-9305-4FF3-B66C-443C4602C9F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765640" y="5908120"/>
                <a:ext cx="22752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626D8EC-7120-4108-BD7D-E376F2A98BAC}"/>
                  </a:ext>
                </a:extLst>
              </p14:cNvPr>
              <p14:cNvContentPartPr/>
              <p14:nvPr/>
            </p14:nvContentPartPr>
            <p14:xfrm>
              <a:off x="2326080" y="5963560"/>
              <a:ext cx="298440" cy="203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626D8EC-7120-4108-BD7D-E376F2A98BA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308461" y="5945920"/>
                <a:ext cx="334037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9CC8E4B-BE3F-4594-BF36-1ACC61DFABE1}"/>
                  </a:ext>
                </a:extLst>
              </p14:cNvPr>
              <p14:cNvContentPartPr/>
              <p14:nvPr/>
            </p14:nvContentPartPr>
            <p14:xfrm>
              <a:off x="3271800" y="5930080"/>
              <a:ext cx="200520" cy="305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9CC8E4B-BE3F-4594-BF36-1ACC61DFABE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254160" y="5912440"/>
                <a:ext cx="23616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B867F13-8047-4CCE-A998-F4C7223EB96D}"/>
                  </a:ext>
                </a:extLst>
              </p14:cNvPr>
              <p14:cNvContentPartPr/>
              <p14:nvPr/>
            </p14:nvContentPartPr>
            <p14:xfrm>
              <a:off x="3591840" y="5950600"/>
              <a:ext cx="288720" cy="136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B867F13-8047-4CCE-A998-F4C7223EB96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574200" y="5932552"/>
                <a:ext cx="324360" cy="1721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AE715A0-E353-410C-93DE-8226648B23CC}"/>
                  </a:ext>
                </a:extLst>
              </p14:cNvPr>
              <p14:cNvContentPartPr/>
              <p14:nvPr/>
            </p14:nvContentPartPr>
            <p14:xfrm>
              <a:off x="4095480" y="5814880"/>
              <a:ext cx="255960" cy="28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AE715A0-E353-410C-93DE-8226648B23C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077840" y="5796880"/>
                <a:ext cx="2916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66E75D2-1329-464D-9239-6061AA0B26E1}"/>
                  </a:ext>
                </a:extLst>
              </p14:cNvPr>
              <p14:cNvContentPartPr/>
              <p14:nvPr/>
            </p14:nvContentPartPr>
            <p14:xfrm>
              <a:off x="4449720" y="5841520"/>
              <a:ext cx="360" cy="3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66E75D2-1329-464D-9239-6061AA0B26E1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431720" y="5823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5C1550-F5B3-4283-AEA8-83C176B38D2B}"/>
                  </a:ext>
                </a:extLst>
              </p14:cNvPr>
              <p14:cNvContentPartPr/>
              <p14:nvPr/>
            </p14:nvContentPartPr>
            <p14:xfrm>
              <a:off x="4754640" y="5963560"/>
              <a:ext cx="4320" cy="29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5C1550-F5B3-4283-AEA8-83C176B38D2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736640" y="5945920"/>
                <a:ext cx="399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F713A9FF-BF40-4597-8D84-E31C1421C532}"/>
                  </a:ext>
                </a:extLst>
              </p14:cNvPr>
              <p14:cNvContentPartPr/>
              <p14:nvPr/>
            </p14:nvContentPartPr>
            <p14:xfrm>
              <a:off x="4724040" y="5872120"/>
              <a:ext cx="4320" cy="3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F713A9FF-BF40-4597-8D84-E31C1421C53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706400" y="585448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66402BA9-8433-418E-B80E-8E3F37DB83C0}"/>
                  </a:ext>
                </a:extLst>
              </p14:cNvPr>
              <p14:cNvContentPartPr/>
              <p14:nvPr/>
            </p14:nvContentPartPr>
            <p14:xfrm>
              <a:off x="5455560" y="5851960"/>
              <a:ext cx="609840" cy="2055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66402BA9-8433-418E-B80E-8E3F37DB83C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437910" y="5833960"/>
                <a:ext cx="645501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1037E6C4-A07B-49FD-95C8-F71697AD026E}"/>
                  </a:ext>
                </a:extLst>
              </p14:cNvPr>
              <p14:cNvContentPartPr/>
              <p14:nvPr/>
            </p14:nvContentPartPr>
            <p14:xfrm>
              <a:off x="4870200" y="5800120"/>
              <a:ext cx="371520" cy="2574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1037E6C4-A07B-49FD-95C8-F71697AD026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852543" y="5782480"/>
                <a:ext cx="407195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DC89C30A-59C0-4988-8E33-7BC23C466D0A}"/>
                  </a:ext>
                </a:extLst>
              </p14:cNvPr>
              <p14:cNvContentPartPr/>
              <p14:nvPr/>
            </p14:nvContentPartPr>
            <p14:xfrm>
              <a:off x="4460160" y="5922880"/>
              <a:ext cx="175320" cy="1274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DC89C30A-59C0-4988-8E33-7BC23C466D0A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442160" y="5905240"/>
                <a:ext cx="21096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E3AA6ADA-89F3-4EA1-9695-55AF2AD85A66}"/>
                  </a:ext>
                </a:extLst>
              </p14:cNvPr>
              <p14:cNvContentPartPr/>
              <p14:nvPr/>
            </p14:nvContentPartPr>
            <p14:xfrm>
              <a:off x="6288600" y="5851960"/>
              <a:ext cx="631440" cy="2001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E3AA6ADA-89F3-4EA1-9695-55AF2AD85A6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270950" y="5833960"/>
                <a:ext cx="6671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7D26D5AF-23BF-426E-8C6F-BB8EC9E0D41B}"/>
                  </a:ext>
                </a:extLst>
              </p14:cNvPr>
              <p14:cNvContentPartPr/>
              <p14:nvPr/>
            </p14:nvContentPartPr>
            <p14:xfrm>
              <a:off x="7082400" y="5770600"/>
              <a:ext cx="1534320" cy="4165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7D26D5AF-23BF-426E-8C6F-BB8EC9E0D41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064760" y="5752600"/>
                <a:ext cx="156996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E0C234F-3889-41E4-AEF3-4D235A036A87}"/>
                  </a:ext>
                </a:extLst>
              </p14:cNvPr>
              <p14:cNvContentPartPr/>
              <p14:nvPr/>
            </p14:nvContentPartPr>
            <p14:xfrm>
              <a:off x="3453960" y="6370000"/>
              <a:ext cx="737280" cy="2138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E0C234F-3889-41E4-AEF3-4D235A036A87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435960" y="6352000"/>
                <a:ext cx="77292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9BA0AE7-25C5-41F4-B065-853F1FAC2906}"/>
                  </a:ext>
                </a:extLst>
              </p14:cNvPr>
              <p14:cNvContentPartPr/>
              <p14:nvPr/>
            </p14:nvContentPartPr>
            <p14:xfrm>
              <a:off x="2750880" y="6281440"/>
              <a:ext cx="590760" cy="461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9BA0AE7-25C5-41F4-B065-853F1FAC290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732880" y="6263440"/>
                <a:ext cx="626400" cy="49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D7722B9F-85BE-4BAF-9DE2-0450BDA7D75E}"/>
                  </a:ext>
                </a:extLst>
              </p14:cNvPr>
              <p14:cNvContentPartPr/>
              <p14:nvPr/>
            </p14:nvContentPartPr>
            <p14:xfrm>
              <a:off x="1930800" y="6451360"/>
              <a:ext cx="585360" cy="1296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D7722B9F-85BE-4BAF-9DE2-0450BDA7D75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912800" y="6433360"/>
                <a:ext cx="62100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C3B030C5-3BC0-4C42-B780-779170577C33}"/>
                  </a:ext>
                </a:extLst>
              </p14:cNvPr>
              <p14:cNvContentPartPr/>
              <p14:nvPr/>
            </p14:nvContentPartPr>
            <p14:xfrm>
              <a:off x="1250400" y="6418240"/>
              <a:ext cx="496080" cy="27972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C3B030C5-3BC0-4C42-B780-779170577C33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232400" y="6400240"/>
                <a:ext cx="53172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C9250205-4605-474A-99D0-343E451613D1}"/>
                  </a:ext>
                </a:extLst>
              </p14:cNvPr>
              <p14:cNvContentPartPr/>
              <p14:nvPr/>
            </p14:nvContentPartPr>
            <p14:xfrm>
              <a:off x="7758120" y="6338320"/>
              <a:ext cx="294480" cy="19440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C9250205-4605-474A-99D0-343E451613D1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740480" y="6320680"/>
                <a:ext cx="3301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D4A1A9FB-6170-4187-BD11-67C4CCF0D9F0}"/>
                  </a:ext>
                </a:extLst>
              </p14:cNvPr>
              <p14:cNvContentPartPr/>
              <p14:nvPr/>
            </p14:nvContentPartPr>
            <p14:xfrm>
              <a:off x="8148000" y="6415360"/>
              <a:ext cx="609120" cy="26244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D4A1A9FB-6170-4187-BD11-67C4CCF0D9F0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130000" y="6397720"/>
                <a:ext cx="64476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084AAE48-337E-4FAC-BF20-7B31B65047F4}"/>
                  </a:ext>
                </a:extLst>
              </p14:cNvPr>
              <p14:cNvContentPartPr/>
              <p14:nvPr/>
            </p14:nvContentPartPr>
            <p14:xfrm>
              <a:off x="4439280" y="6242920"/>
              <a:ext cx="3189600" cy="63900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084AAE48-337E-4FAC-BF20-7B31B65047F4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421280" y="6225280"/>
                <a:ext cx="3225240" cy="674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06156567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2970922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B53765-4C81-4689-A375-3C4010BEAEFA}"/>
                  </a:ext>
                </a:extLst>
              </p14:cNvPr>
              <p14:cNvContentPartPr/>
              <p14:nvPr/>
            </p14:nvContentPartPr>
            <p14:xfrm>
              <a:off x="1024320" y="100960"/>
              <a:ext cx="1003680" cy="499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B53765-4C81-4689-A375-3C4010BEAEF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06326" y="82960"/>
                <a:ext cx="1039307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BDC0F47-E338-4DB0-8226-8D3F664B4474}"/>
                  </a:ext>
                </a:extLst>
              </p14:cNvPr>
              <p14:cNvContentPartPr/>
              <p14:nvPr/>
            </p14:nvContentPartPr>
            <p14:xfrm>
              <a:off x="3924120" y="202840"/>
              <a:ext cx="412560" cy="362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BDC0F47-E338-4DB0-8226-8D3F664B447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906136" y="185182"/>
                <a:ext cx="448169" cy="3985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8E2BA31-2619-403C-A3FD-A03EA9929ED5}"/>
                  </a:ext>
                </a:extLst>
              </p14:cNvPr>
              <p14:cNvContentPartPr/>
              <p14:nvPr/>
            </p14:nvContentPartPr>
            <p14:xfrm>
              <a:off x="2356680" y="141640"/>
              <a:ext cx="1148040" cy="417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8E2BA31-2619-403C-A3FD-A03EA9929E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39034" y="123985"/>
                <a:ext cx="1183691" cy="453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3A36-2C5A-4EDF-A782-D1A6C2CEB5C1}"/>
                  </a:ext>
                </a:extLst>
              </p14:cNvPr>
              <p14:cNvContentPartPr/>
              <p14:nvPr/>
            </p14:nvContentPartPr>
            <p14:xfrm>
              <a:off x="4734480" y="315160"/>
              <a:ext cx="727920" cy="187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3A36-2C5A-4EDF-A782-D1A6C2CEB5C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16840" y="297160"/>
                <a:ext cx="76356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15C23AC-1EB5-49FC-8C5D-704775B8899E}"/>
                  </a:ext>
                </a:extLst>
              </p14:cNvPr>
              <p14:cNvContentPartPr/>
              <p14:nvPr/>
            </p14:nvContentPartPr>
            <p14:xfrm>
              <a:off x="5640240" y="283120"/>
              <a:ext cx="191880" cy="167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15C23AC-1EB5-49FC-8C5D-704775B8899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622600" y="265120"/>
                <a:ext cx="22752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7629C48-74A8-4403-8974-6239E44F27E1}"/>
                  </a:ext>
                </a:extLst>
              </p14:cNvPr>
              <p14:cNvContentPartPr/>
              <p14:nvPr/>
            </p14:nvContentPartPr>
            <p14:xfrm>
              <a:off x="6075480" y="160000"/>
              <a:ext cx="1487880" cy="5490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7629C48-74A8-4403-8974-6239E44F27E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57844" y="142360"/>
                <a:ext cx="1523511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E9F2908-D026-49A0-A327-C73D38303DEB}"/>
                  </a:ext>
                </a:extLst>
              </p14:cNvPr>
              <p14:cNvContentPartPr/>
              <p14:nvPr/>
            </p14:nvContentPartPr>
            <p14:xfrm>
              <a:off x="7801680" y="247120"/>
              <a:ext cx="254160" cy="519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E9F2908-D026-49A0-A327-C73D38303DE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84040" y="229120"/>
                <a:ext cx="28980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013F205-338B-4625-BFED-4A6B0E9A53D3}"/>
                  </a:ext>
                </a:extLst>
              </p14:cNvPr>
              <p14:cNvContentPartPr/>
              <p14:nvPr/>
            </p14:nvContentPartPr>
            <p14:xfrm>
              <a:off x="8280120" y="243520"/>
              <a:ext cx="237600" cy="276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013F205-338B-4625-BFED-4A6B0E9A53D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262120" y="225880"/>
                <a:ext cx="27324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5254AC6-961C-4448-8ED9-61CB04DA42C3}"/>
                  </a:ext>
                </a:extLst>
              </p14:cNvPr>
              <p14:cNvContentPartPr/>
              <p14:nvPr/>
            </p14:nvContentPartPr>
            <p14:xfrm>
              <a:off x="8696640" y="334960"/>
              <a:ext cx="10440" cy="8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5254AC6-961C-4448-8ED9-61CB04DA42C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78640" y="316960"/>
                <a:ext cx="46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81F100A-F1D8-4D4E-B49F-8900E480BAC8}"/>
                  </a:ext>
                </a:extLst>
              </p14:cNvPr>
              <p14:cNvContentPartPr/>
              <p14:nvPr/>
            </p14:nvContentPartPr>
            <p14:xfrm>
              <a:off x="8717160" y="446560"/>
              <a:ext cx="4320" cy="4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81F100A-F1D8-4D4E-B49F-8900E480BAC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699160" y="42892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F19D5AC-71BA-42DA-A27C-A7A39AE91362}"/>
                  </a:ext>
                </a:extLst>
              </p14:cNvPr>
              <p14:cNvContentPartPr/>
              <p14:nvPr/>
            </p14:nvContentPartPr>
            <p14:xfrm>
              <a:off x="700680" y="841840"/>
              <a:ext cx="905040" cy="703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F19D5AC-71BA-42DA-A27C-A7A39AE9136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2680" y="823840"/>
                <a:ext cx="940680" cy="73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5783E6C-DF1D-479F-BEC3-752311D58ED3}"/>
                  </a:ext>
                </a:extLst>
              </p14:cNvPr>
              <p14:cNvContentPartPr/>
              <p14:nvPr/>
            </p14:nvContentPartPr>
            <p14:xfrm>
              <a:off x="1732440" y="1249360"/>
              <a:ext cx="86040" cy="124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5783E6C-DF1D-479F-BEC3-752311D58ED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714440" y="1231360"/>
                <a:ext cx="1216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23B2B1B-4388-437E-BF48-339A3E97AEB4}"/>
                  </a:ext>
                </a:extLst>
              </p14:cNvPr>
              <p14:cNvContentPartPr/>
              <p14:nvPr/>
            </p14:nvContentPartPr>
            <p14:xfrm>
              <a:off x="2127360" y="1025080"/>
              <a:ext cx="118440" cy="211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23B2B1B-4388-437E-BF48-339A3E97AEB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109360" y="1007440"/>
                <a:ext cx="15408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D0AC332-72DD-4E4D-899D-B1E2216D3B77}"/>
                  </a:ext>
                </a:extLst>
              </p14:cNvPr>
              <p14:cNvContentPartPr/>
              <p14:nvPr/>
            </p14:nvContentPartPr>
            <p14:xfrm>
              <a:off x="2377920" y="1056040"/>
              <a:ext cx="164880" cy="146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D0AC332-72DD-4E4D-899D-B1E2216D3B7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60280" y="1038400"/>
                <a:ext cx="20052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63B01F0-9360-4157-B7D3-3DD9E2139709}"/>
                  </a:ext>
                </a:extLst>
              </p14:cNvPr>
              <p14:cNvContentPartPr/>
              <p14:nvPr/>
            </p14:nvContentPartPr>
            <p14:xfrm>
              <a:off x="2612280" y="1045960"/>
              <a:ext cx="120960" cy="163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63B01F0-9360-4157-B7D3-3DD9E213970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94280" y="1028320"/>
                <a:ext cx="1566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DC1B166-F7D6-4CB8-AA78-CA7DFA1C837F}"/>
                  </a:ext>
                </a:extLst>
              </p14:cNvPr>
              <p14:cNvContentPartPr/>
              <p14:nvPr/>
            </p14:nvContentPartPr>
            <p14:xfrm>
              <a:off x="2802720" y="893680"/>
              <a:ext cx="196200" cy="302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DC1B166-F7D6-4CB8-AA78-CA7DFA1C837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85080" y="875680"/>
                <a:ext cx="2318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36DB4FA-BC57-408C-B994-A9A00659BAB3}"/>
                  </a:ext>
                </a:extLst>
              </p14:cNvPr>
              <p14:cNvContentPartPr/>
              <p14:nvPr/>
            </p14:nvContentPartPr>
            <p14:xfrm>
              <a:off x="3210240" y="772000"/>
              <a:ext cx="1139760" cy="427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36DB4FA-BC57-408C-B994-A9A00659BAB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192240" y="754000"/>
                <a:ext cx="1175400" cy="46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EAEBC5C-4E48-444E-914F-35A5F80F5B1D}"/>
                  </a:ext>
                </a:extLst>
              </p14:cNvPr>
              <p14:cNvContentPartPr/>
              <p14:nvPr/>
            </p14:nvContentPartPr>
            <p14:xfrm>
              <a:off x="4531080" y="784600"/>
              <a:ext cx="892080" cy="630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EAEBC5C-4E48-444E-914F-35A5F80F5B1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13080" y="766600"/>
                <a:ext cx="92772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DFF448C-E928-4024-AD90-7EF28C5B81F8}"/>
                  </a:ext>
                </a:extLst>
              </p14:cNvPr>
              <p14:cNvContentPartPr/>
              <p14:nvPr/>
            </p14:nvContentPartPr>
            <p14:xfrm>
              <a:off x="5648520" y="778480"/>
              <a:ext cx="1778400" cy="540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DFF448C-E928-4024-AD90-7EF28C5B81F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30520" y="760840"/>
                <a:ext cx="1814040" cy="575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7110456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B53765-4C81-4689-A375-3C4010BEAEFA}"/>
                  </a:ext>
                </a:extLst>
              </p14:cNvPr>
              <p14:cNvContentPartPr/>
              <p14:nvPr/>
            </p14:nvContentPartPr>
            <p14:xfrm>
              <a:off x="1024320" y="100960"/>
              <a:ext cx="1003680" cy="499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B53765-4C81-4689-A375-3C4010BEAEF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06326" y="82960"/>
                <a:ext cx="1039307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BDC0F47-E338-4DB0-8226-8D3F664B4474}"/>
                  </a:ext>
                </a:extLst>
              </p14:cNvPr>
              <p14:cNvContentPartPr/>
              <p14:nvPr/>
            </p14:nvContentPartPr>
            <p14:xfrm>
              <a:off x="3924120" y="202840"/>
              <a:ext cx="412560" cy="362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BDC0F47-E338-4DB0-8226-8D3F664B447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906136" y="185182"/>
                <a:ext cx="448169" cy="3985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8E2BA31-2619-403C-A3FD-A03EA9929ED5}"/>
                  </a:ext>
                </a:extLst>
              </p14:cNvPr>
              <p14:cNvContentPartPr/>
              <p14:nvPr/>
            </p14:nvContentPartPr>
            <p14:xfrm>
              <a:off x="2356680" y="141640"/>
              <a:ext cx="1148040" cy="417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8E2BA31-2619-403C-A3FD-A03EA9929E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39034" y="123985"/>
                <a:ext cx="1183691" cy="453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3A36-2C5A-4EDF-A782-D1A6C2CEB5C1}"/>
                  </a:ext>
                </a:extLst>
              </p14:cNvPr>
              <p14:cNvContentPartPr/>
              <p14:nvPr/>
            </p14:nvContentPartPr>
            <p14:xfrm>
              <a:off x="4734480" y="315160"/>
              <a:ext cx="727920" cy="187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3A36-2C5A-4EDF-A782-D1A6C2CEB5C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16840" y="297160"/>
                <a:ext cx="76356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15C23AC-1EB5-49FC-8C5D-704775B8899E}"/>
                  </a:ext>
                </a:extLst>
              </p14:cNvPr>
              <p14:cNvContentPartPr/>
              <p14:nvPr/>
            </p14:nvContentPartPr>
            <p14:xfrm>
              <a:off x="5640240" y="283120"/>
              <a:ext cx="191880" cy="167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15C23AC-1EB5-49FC-8C5D-704775B8899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622600" y="265120"/>
                <a:ext cx="22752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7629C48-74A8-4403-8974-6239E44F27E1}"/>
                  </a:ext>
                </a:extLst>
              </p14:cNvPr>
              <p14:cNvContentPartPr/>
              <p14:nvPr/>
            </p14:nvContentPartPr>
            <p14:xfrm>
              <a:off x="6075480" y="160000"/>
              <a:ext cx="1487880" cy="5490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7629C48-74A8-4403-8974-6239E44F27E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57844" y="142360"/>
                <a:ext cx="1523511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E9F2908-D026-49A0-A327-C73D38303DEB}"/>
                  </a:ext>
                </a:extLst>
              </p14:cNvPr>
              <p14:cNvContentPartPr/>
              <p14:nvPr/>
            </p14:nvContentPartPr>
            <p14:xfrm>
              <a:off x="7801680" y="247120"/>
              <a:ext cx="254160" cy="519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E9F2908-D026-49A0-A327-C73D38303DE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84040" y="229120"/>
                <a:ext cx="28980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013F205-338B-4625-BFED-4A6B0E9A53D3}"/>
                  </a:ext>
                </a:extLst>
              </p14:cNvPr>
              <p14:cNvContentPartPr/>
              <p14:nvPr/>
            </p14:nvContentPartPr>
            <p14:xfrm>
              <a:off x="8280120" y="243520"/>
              <a:ext cx="237600" cy="276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013F205-338B-4625-BFED-4A6B0E9A53D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262120" y="225880"/>
                <a:ext cx="27324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5254AC6-961C-4448-8ED9-61CB04DA42C3}"/>
                  </a:ext>
                </a:extLst>
              </p14:cNvPr>
              <p14:cNvContentPartPr/>
              <p14:nvPr/>
            </p14:nvContentPartPr>
            <p14:xfrm>
              <a:off x="8696640" y="334960"/>
              <a:ext cx="10440" cy="8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5254AC6-961C-4448-8ED9-61CB04DA42C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78640" y="316960"/>
                <a:ext cx="46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81F100A-F1D8-4D4E-B49F-8900E480BAC8}"/>
                  </a:ext>
                </a:extLst>
              </p14:cNvPr>
              <p14:cNvContentPartPr/>
              <p14:nvPr/>
            </p14:nvContentPartPr>
            <p14:xfrm>
              <a:off x="8717160" y="446560"/>
              <a:ext cx="4320" cy="4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81F100A-F1D8-4D4E-B49F-8900E480BAC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699160" y="42892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F19D5AC-71BA-42DA-A27C-A7A39AE91362}"/>
                  </a:ext>
                </a:extLst>
              </p14:cNvPr>
              <p14:cNvContentPartPr/>
              <p14:nvPr/>
            </p14:nvContentPartPr>
            <p14:xfrm>
              <a:off x="700680" y="841840"/>
              <a:ext cx="905040" cy="703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F19D5AC-71BA-42DA-A27C-A7A39AE9136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2680" y="823840"/>
                <a:ext cx="940680" cy="73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5783E6C-DF1D-479F-BEC3-752311D58ED3}"/>
                  </a:ext>
                </a:extLst>
              </p14:cNvPr>
              <p14:cNvContentPartPr/>
              <p14:nvPr/>
            </p14:nvContentPartPr>
            <p14:xfrm>
              <a:off x="1732440" y="1249360"/>
              <a:ext cx="86040" cy="124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5783E6C-DF1D-479F-BEC3-752311D58ED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714440" y="1231360"/>
                <a:ext cx="1216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23B2B1B-4388-437E-BF48-339A3E97AEB4}"/>
                  </a:ext>
                </a:extLst>
              </p14:cNvPr>
              <p14:cNvContentPartPr/>
              <p14:nvPr/>
            </p14:nvContentPartPr>
            <p14:xfrm>
              <a:off x="2127360" y="1025080"/>
              <a:ext cx="118440" cy="211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23B2B1B-4388-437E-BF48-339A3E97AEB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109360" y="1007440"/>
                <a:ext cx="15408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D0AC332-72DD-4E4D-899D-B1E2216D3B77}"/>
                  </a:ext>
                </a:extLst>
              </p14:cNvPr>
              <p14:cNvContentPartPr/>
              <p14:nvPr/>
            </p14:nvContentPartPr>
            <p14:xfrm>
              <a:off x="2377920" y="1056040"/>
              <a:ext cx="164880" cy="146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D0AC332-72DD-4E4D-899D-B1E2216D3B7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60280" y="1038400"/>
                <a:ext cx="20052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63B01F0-9360-4157-B7D3-3DD9E2139709}"/>
                  </a:ext>
                </a:extLst>
              </p14:cNvPr>
              <p14:cNvContentPartPr/>
              <p14:nvPr/>
            </p14:nvContentPartPr>
            <p14:xfrm>
              <a:off x="2612280" y="1045960"/>
              <a:ext cx="120960" cy="163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63B01F0-9360-4157-B7D3-3DD9E213970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94280" y="1028320"/>
                <a:ext cx="1566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DC1B166-F7D6-4CB8-AA78-CA7DFA1C837F}"/>
                  </a:ext>
                </a:extLst>
              </p14:cNvPr>
              <p14:cNvContentPartPr/>
              <p14:nvPr/>
            </p14:nvContentPartPr>
            <p14:xfrm>
              <a:off x="2802720" y="893680"/>
              <a:ext cx="196200" cy="302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DC1B166-F7D6-4CB8-AA78-CA7DFA1C837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85080" y="875680"/>
                <a:ext cx="2318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36DB4FA-BC57-408C-B994-A9A00659BAB3}"/>
                  </a:ext>
                </a:extLst>
              </p14:cNvPr>
              <p14:cNvContentPartPr/>
              <p14:nvPr/>
            </p14:nvContentPartPr>
            <p14:xfrm>
              <a:off x="3210240" y="772000"/>
              <a:ext cx="1139760" cy="427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36DB4FA-BC57-408C-B994-A9A00659BAB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192240" y="754000"/>
                <a:ext cx="1175400" cy="46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EAEBC5C-4E48-444E-914F-35A5F80F5B1D}"/>
                  </a:ext>
                </a:extLst>
              </p14:cNvPr>
              <p14:cNvContentPartPr/>
              <p14:nvPr/>
            </p14:nvContentPartPr>
            <p14:xfrm>
              <a:off x="4531080" y="784600"/>
              <a:ext cx="892080" cy="630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EAEBC5C-4E48-444E-914F-35A5F80F5B1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13080" y="766600"/>
                <a:ext cx="92772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DFF448C-E928-4024-AD90-7EF28C5B81F8}"/>
                  </a:ext>
                </a:extLst>
              </p14:cNvPr>
              <p14:cNvContentPartPr/>
              <p14:nvPr/>
            </p14:nvContentPartPr>
            <p14:xfrm>
              <a:off x="5648520" y="778480"/>
              <a:ext cx="1778400" cy="540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DFF448C-E928-4024-AD90-7EF28C5B81F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30520" y="760840"/>
                <a:ext cx="181404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61877C3-7E58-488E-8ABE-A4E815C83EB9}"/>
                  </a:ext>
                </a:extLst>
              </p14:cNvPr>
              <p14:cNvContentPartPr/>
              <p14:nvPr/>
            </p14:nvContentPartPr>
            <p14:xfrm>
              <a:off x="7609800" y="741040"/>
              <a:ext cx="1116720" cy="427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61877C3-7E58-488E-8ABE-A4E815C83EB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592154" y="723400"/>
                <a:ext cx="1152371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4D3C0DB-30C2-49EF-82B8-807401BDACEE}"/>
                  </a:ext>
                </a:extLst>
              </p14:cNvPr>
              <p14:cNvContentPartPr/>
              <p14:nvPr/>
            </p14:nvContentPartPr>
            <p14:xfrm>
              <a:off x="345000" y="1710880"/>
              <a:ext cx="771840" cy="261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4D3C0DB-30C2-49EF-82B8-807401BDACE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7360" y="1693240"/>
                <a:ext cx="80748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A800359-D7E0-4C75-A71F-0518D829F977}"/>
                  </a:ext>
                </a:extLst>
              </p14:cNvPr>
              <p14:cNvContentPartPr/>
              <p14:nvPr/>
            </p14:nvContentPartPr>
            <p14:xfrm>
              <a:off x="1391520" y="1828240"/>
              <a:ext cx="9720" cy="11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A800359-D7E0-4C75-A71F-0518D829F97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373520" y="1810600"/>
                <a:ext cx="453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6784804-B942-4EE4-ACA8-B115FECF0EE0}"/>
                  </a:ext>
                </a:extLst>
              </p14:cNvPr>
              <p14:cNvContentPartPr/>
              <p14:nvPr/>
            </p14:nvContentPartPr>
            <p14:xfrm>
              <a:off x="1361280" y="16453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6784804-B942-4EE4-ACA8-B115FECF0EE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343280" y="1627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6DB7D07-16D3-491E-8E4A-6195CB481432}"/>
                  </a:ext>
                </a:extLst>
              </p14:cNvPr>
              <p14:cNvContentPartPr/>
              <p14:nvPr/>
            </p14:nvContentPartPr>
            <p14:xfrm>
              <a:off x="1506720" y="1747240"/>
              <a:ext cx="99000" cy="192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6DB7D07-16D3-491E-8E4A-6195CB48143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488720" y="1729600"/>
                <a:ext cx="1346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7C49689-5634-48D0-916B-3C841241FA12}"/>
                  </a:ext>
                </a:extLst>
              </p14:cNvPr>
              <p14:cNvContentPartPr/>
              <p14:nvPr/>
            </p14:nvContentPartPr>
            <p14:xfrm>
              <a:off x="2915400" y="1715920"/>
              <a:ext cx="253800" cy="225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7C49689-5634-48D0-916B-3C841241FA1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97760" y="1698280"/>
                <a:ext cx="28944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BF9B4CF-9784-47CD-B7D2-4A01A36E3942}"/>
                  </a:ext>
                </a:extLst>
              </p14:cNvPr>
              <p14:cNvContentPartPr/>
              <p14:nvPr/>
            </p14:nvContentPartPr>
            <p14:xfrm>
              <a:off x="2053200" y="1691440"/>
              <a:ext cx="734040" cy="237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BF9B4CF-9784-47CD-B7D2-4A01A36E394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035209" y="1673440"/>
                <a:ext cx="769663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E14E1F2-7A22-49D4-A669-A0605837433B}"/>
                  </a:ext>
                </a:extLst>
              </p14:cNvPr>
              <p14:cNvContentPartPr/>
              <p14:nvPr/>
            </p14:nvContentPartPr>
            <p14:xfrm>
              <a:off x="3594000" y="1503520"/>
              <a:ext cx="2279160" cy="418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E14E1F2-7A22-49D4-A669-A0605837433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76000" y="1485520"/>
                <a:ext cx="2314800" cy="45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3EEAF5E-DF12-4C91-9B2C-500EF0ABDF06}"/>
                  </a:ext>
                </a:extLst>
              </p14:cNvPr>
              <p14:cNvContentPartPr/>
              <p14:nvPr/>
            </p14:nvContentPartPr>
            <p14:xfrm>
              <a:off x="6225600" y="1645360"/>
              <a:ext cx="280800" cy="2725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3EEAF5E-DF12-4C91-9B2C-500EF0ABDF0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207960" y="1627720"/>
                <a:ext cx="31644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AEB86C9-8B2F-4027-A01E-30385F6C76F4}"/>
                  </a:ext>
                </a:extLst>
              </p14:cNvPr>
              <p14:cNvContentPartPr/>
              <p14:nvPr/>
            </p14:nvContentPartPr>
            <p14:xfrm>
              <a:off x="6644280" y="1510720"/>
              <a:ext cx="395640" cy="446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AEB86C9-8B2F-4027-A01E-30385F6C76F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26280" y="1493080"/>
                <a:ext cx="431280" cy="482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49545305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B53765-4C81-4689-A375-3C4010BEAEFA}"/>
                  </a:ext>
                </a:extLst>
              </p14:cNvPr>
              <p14:cNvContentPartPr/>
              <p14:nvPr/>
            </p14:nvContentPartPr>
            <p14:xfrm>
              <a:off x="1024320" y="100960"/>
              <a:ext cx="1003680" cy="499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B53765-4C81-4689-A375-3C4010BEAEF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06326" y="82960"/>
                <a:ext cx="1039307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BDC0F47-E338-4DB0-8226-8D3F664B4474}"/>
                  </a:ext>
                </a:extLst>
              </p14:cNvPr>
              <p14:cNvContentPartPr/>
              <p14:nvPr/>
            </p14:nvContentPartPr>
            <p14:xfrm>
              <a:off x="3924120" y="202840"/>
              <a:ext cx="412560" cy="362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BDC0F47-E338-4DB0-8226-8D3F664B447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906136" y="185182"/>
                <a:ext cx="448169" cy="3985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8E2BA31-2619-403C-A3FD-A03EA9929ED5}"/>
                  </a:ext>
                </a:extLst>
              </p14:cNvPr>
              <p14:cNvContentPartPr/>
              <p14:nvPr/>
            </p14:nvContentPartPr>
            <p14:xfrm>
              <a:off x="2356680" y="141640"/>
              <a:ext cx="1148040" cy="417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8E2BA31-2619-403C-A3FD-A03EA9929E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39034" y="123985"/>
                <a:ext cx="1183691" cy="453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3A36-2C5A-4EDF-A782-D1A6C2CEB5C1}"/>
                  </a:ext>
                </a:extLst>
              </p14:cNvPr>
              <p14:cNvContentPartPr/>
              <p14:nvPr/>
            </p14:nvContentPartPr>
            <p14:xfrm>
              <a:off x="4734480" y="315160"/>
              <a:ext cx="727920" cy="187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3A36-2C5A-4EDF-A782-D1A6C2CEB5C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16840" y="297160"/>
                <a:ext cx="76356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15C23AC-1EB5-49FC-8C5D-704775B8899E}"/>
                  </a:ext>
                </a:extLst>
              </p14:cNvPr>
              <p14:cNvContentPartPr/>
              <p14:nvPr/>
            </p14:nvContentPartPr>
            <p14:xfrm>
              <a:off x="5640240" y="283120"/>
              <a:ext cx="191880" cy="167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15C23AC-1EB5-49FC-8C5D-704775B8899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622600" y="265120"/>
                <a:ext cx="22752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7629C48-74A8-4403-8974-6239E44F27E1}"/>
                  </a:ext>
                </a:extLst>
              </p14:cNvPr>
              <p14:cNvContentPartPr/>
              <p14:nvPr/>
            </p14:nvContentPartPr>
            <p14:xfrm>
              <a:off x="6075480" y="160000"/>
              <a:ext cx="1487880" cy="5490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7629C48-74A8-4403-8974-6239E44F27E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57844" y="142360"/>
                <a:ext cx="1523511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E9F2908-D026-49A0-A327-C73D38303DEB}"/>
                  </a:ext>
                </a:extLst>
              </p14:cNvPr>
              <p14:cNvContentPartPr/>
              <p14:nvPr/>
            </p14:nvContentPartPr>
            <p14:xfrm>
              <a:off x="7801680" y="247120"/>
              <a:ext cx="254160" cy="519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E9F2908-D026-49A0-A327-C73D38303DE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84040" y="229120"/>
                <a:ext cx="28980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013F205-338B-4625-BFED-4A6B0E9A53D3}"/>
                  </a:ext>
                </a:extLst>
              </p14:cNvPr>
              <p14:cNvContentPartPr/>
              <p14:nvPr/>
            </p14:nvContentPartPr>
            <p14:xfrm>
              <a:off x="8280120" y="243520"/>
              <a:ext cx="237600" cy="276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013F205-338B-4625-BFED-4A6B0E9A53D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262120" y="225880"/>
                <a:ext cx="27324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5254AC6-961C-4448-8ED9-61CB04DA42C3}"/>
                  </a:ext>
                </a:extLst>
              </p14:cNvPr>
              <p14:cNvContentPartPr/>
              <p14:nvPr/>
            </p14:nvContentPartPr>
            <p14:xfrm>
              <a:off x="8696640" y="334960"/>
              <a:ext cx="10440" cy="8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5254AC6-961C-4448-8ED9-61CB04DA42C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78640" y="316960"/>
                <a:ext cx="46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81F100A-F1D8-4D4E-B49F-8900E480BAC8}"/>
                  </a:ext>
                </a:extLst>
              </p14:cNvPr>
              <p14:cNvContentPartPr/>
              <p14:nvPr/>
            </p14:nvContentPartPr>
            <p14:xfrm>
              <a:off x="8717160" y="446560"/>
              <a:ext cx="4320" cy="4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81F100A-F1D8-4D4E-B49F-8900E480BAC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699160" y="42892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F19D5AC-71BA-42DA-A27C-A7A39AE91362}"/>
                  </a:ext>
                </a:extLst>
              </p14:cNvPr>
              <p14:cNvContentPartPr/>
              <p14:nvPr/>
            </p14:nvContentPartPr>
            <p14:xfrm>
              <a:off x="700680" y="841840"/>
              <a:ext cx="905040" cy="703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F19D5AC-71BA-42DA-A27C-A7A39AE9136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2680" y="823840"/>
                <a:ext cx="940680" cy="73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5783E6C-DF1D-479F-BEC3-752311D58ED3}"/>
                  </a:ext>
                </a:extLst>
              </p14:cNvPr>
              <p14:cNvContentPartPr/>
              <p14:nvPr/>
            </p14:nvContentPartPr>
            <p14:xfrm>
              <a:off x="1732440" y="1249360"/>
              <a:ext cx="86040" cy="124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5783E6C-DF1D-479F-BEC3-752311D58ED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714440" y="1231360"/>
                <a:ext cx="1216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23B2B1B-4388-437E-BF48-339A3E97AEB4}"/>
                  </a:ext>
                </a:extLst>
              </p14:cNvPr>
              <p14:cNvContentPartPr/>
              <p14:nvPr/>
            </p14:nvContentPartPr>
            <p14:xfrm>
              <a:off x="2127360" y="1025080"/>
              <a:ext cx="118440" cy="211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23B2B1B-4388-437E-BF48-339A3E97AEB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109360" y="1007440"/>
                <a:ext cx="15408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D0AC332-72DD-4E4D-899D-B1E2216D3B77}"/>
                  </a:ext>
                </a:extLst>
              </p14:cNvPr>
              <p14:cNvContentPartPr/>
              <p14:nvPr/>
            </p14:nvContentPartPr>
            <p14:xfrm>
              <a:off x="2377920" y="1056040"/>
              <a:ext cx="164880" cy="146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D0AC332-72DD-4E4D-899D-B1E2216D3B7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60280" y="1038400"/>
                <a:ext cx="20052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63B01F0-9360-4157-B7D3-3DD9E2139709}"/>
                  </a:ext>
                </a:extLst>
              </p14:cNvPr>
              <p14:cNvContentPartPr/>
              <p14:nvPr/>
            </p14:nvContentPartPr>
            <p14:xfrm>
              <a:off x="2612280" y="1045960"/>
              <a:ext cx="120960" cy="163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63B01F0-9360-4157-B7D3-3DD9E213970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94280" y="1028320"/>
                <a:ext cx="1566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DC1B166-F7D6-4CB8-AA78-CA7DFA1C837F}"/>
                  </a:ext>
                </a:extLst>
              </p14:cNvPr>
              <p14:cNvContentPartPr/>
              <p14:nvPr/>
            </p14:nvContentPartPr>
            <p14:xfrm>
              <a:off x="2802720" y="893680"/>
              <a:ext cx="196200" cy="302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DC1B166-F7D6-4CB8-AA78-CA7DFA1C837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85080" y="875680"/>
                <a:ext cx="2318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36DB4FA-BC57-408C-B994-A9A00659BAB3}"/>
                  </a:ext>
                </a:extLst>
              </p14:cNvPr>
              <p14:cNvContentPartPr/>
              <p14:nvPr/>
            </p14:nvContentPartPr>
            <p14:xfrm>
              <a:off x="3210240" y="772000"/>
              <a:ext cx="1139760" cy="427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36DB4FA-BC57-408C-B994-A9A00659BAB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192240" y="754000"/>
                <a:ext cx="1175400" cy="46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EAEBC5C-4E48-444E-914F-35A5F80F5B1D}"/>
                  </a:ext>
                </a:extLst>
              </p14:cNvPr>
              <p14:cNvContentPartPr/>
              <p14:nvPr/>
            </p14:nvContentPartPr>
            <p14:xfrm>
              <a:off x="4531080" y="784600"/>
              <a:ext cx="892080" cy="630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EAEBC5C-4E48-444E-914F-35A5F80F5B1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13080" y="766600"/>
                <a:ext cx="92772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DFF448C-E928-4024-AD90-7EF28C5B81F8}"/>
                  </a:ext>
                </a:extLst>
              </p14:cNvPr>
              <p14:cNvContentPartPr/>
              <p14:nvPr/>
            </p14:nvContentPartPr>
            <p14:xfrm>
              <a:off x="5648520" y="778480"/>
              <a:ext cx="1778400" cy="540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DFF448C-E928-4024-AD90-7EF28C5B81F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30520" y="760840"/>
                <a:ext cx="181404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61877C3-7E58-488E-8ABE-A4E815C83EB9}"/>
                  </a:ext>
                </a:extLst>
              </p14:cNvPr>
              <p14:cNvContentPartPr/>
              <p14:nvPr/>
            </p14:nvContentPartPr>
            <p14:xfrm>
              <a:off x="7609800" y="741040"/>
              <a:ext cx="1116720" cy="427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61877C3-7E58-488E-8ABE-A4E815C83EB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592154" y="723400"/>
                <a:ext cx="1152371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4D3C0DB-30C2-49EF-82B8-807401BDACEE}"/>
                  </a:ext>
                </a:extLst>
              </p14:cNvPr>
              <p14:cNvContentPartPr/>
              <p14:nvPr/>
            </p14:nvContentPartPr>
            <p14:xfrm>
              <a:off x="345000" y="1710880"/>
              <a:ext cx="771840" cy="261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4D3C0DB-30C2-49EF-82B8-807401BDACE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7360" y="1693240"/>
                <a:ext cx="80748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A800359-D7E0-4C75-A71F-0518D829F977}"/>
                  </a:ext>
                </a:extLst>
              </p14:cNvPr>
              <p14:cNvContentPartPr/>
              <p14:nvPr/>
            </p14:nvContentPartPr>
            <p14:xfrm>
              <a:off x="1391520" y="1828240"/>
              <a:ext cx="9720" cy="11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A800359-D7E0-4C75-A71F-0518D829F97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373520" y="1810600"/>
                <a:ext cx="453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6784804-B942-4EE4-ACA8-B115FECF0EE0}"/>
                  </a:ext>
                </a:extLst>
              </p14:cNvPr>
              <p14:cNvContentPartPr/>
              <p14:nvPr/>
            </p14:nvContentPartPr>
            <p14:xfrm>
              <a:off x="1361280" y="16453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6784804-B942-4EE4-ACA8-B115FECF0EE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343280" y="1627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6DB7D07-16D3-491E-8E4A-6195CB481432}"/>
                  </a:ext>
                </a:extLst>
              </p14:cNvPr>
              <p14:cNvContentPartPr/>
              <p14:nvPr/>
            </p14:nvContentPartPr>
            <p14:xfrm>
              <a:off x="1506720" y="1747240"/>
              <a:ext cx="99000" cy="192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6DB7D07-16D3-491E-8E4A-6195CB48143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488720" y="1729600"/>
                <a:ext cx="1346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7C49689-5634-48D0-916B-3C841241FA12}"/>
                  </a:ext>
                </a:extLst>
              </p14:cNvPr>
              <p14:cNvContentPartPr/>
              <p14:nvPr/>
            </p14:nvContentPartPr>
            <p14:xfrm>
              <a:off x="2915400" y="1715920"/>
              <a:ext cx="253800" cy="225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7C49689-5634-48D0-916B-3C841241FA1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97760" y="1698280"/>
                <a:ext cx="28944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BF9B4CF-9784-47CD-B7D2-4A01A36E3942}"/>
                  </a:ext>
                </a:extLst>
              </p14:cNvPr>
              <p14:cNvContentPartPr/>
              <p14:nvPr/>
            </p14:nvContentPartPr>
            <p14:xfrm>
              <a:off x="2053200" y="1691440"/>
              <a:ext cx="734040" cy="237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BF9B4CF-9784-47CD-B7D2-4A01A36E394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035209" y="1673440"/>
                <a:ext cx="769663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E14E1F2-7A22-49D4-A669-A0605837433B}"/>
                  </a:ext>
                </a:extLst>
              </p14:cNvPr>
              <p14:cNvContentPartPr/>
              <p14:nvPr/>
            </p14:nvContentPartPr>
            <p14:xfrm>
              <a:off x="3594000" y="1503520"/>
              <a:ext cx="2279160" cy="418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E14E1F2-7A22-49D4-A669-A0605837433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76000" y="1485520"/>
                <a:ext cx="2314800" cy="45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3EEAF5E-DF12-4C91-9B2C-500EF0ABDF06}"/>
                  </a:ext>
                </a:extLst>
              </p14:cNvPr>
              <p14:cNvContentPartPr/>
              <p14:nvPr/>
            </p14:nvContentPartPr>
            <p14:xfrm>
              <a:off x="6225600" y="1645360"/>
              <a:ext cx="280800" cy="2725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3EEAF5E-DF12-4C91-9B2C-500EF0ABDF0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207960" y="1627720"/>
                <a:ext cx="31644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AEB86C9-8B2F-4027-A01E-30385F6C76F4}"/>
                  </a:ext>
                </a:extLst>
              </p14:cNvPr>
              <p14:cNvContentPartPr/>
              <p14:nvPr/>
            </p14:nvContentPartPr>
            <p14:xfrm>
              <a:off x="6644280" y="1510720"/>
              <a:ext cx="395640" cy="446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AEB86C9-8B2F-4027-A01E-30385F6C76F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26280" y="1493080"/>
                <a:ext cx="431280" cy="4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38AD8D9-58AC-424D-A101-945E230B735B}"/>
                  </a:ext>
                </a:extLst>
              </p14:cNvPr>
              <p14:cNvContentPartPr/>
              <p14:nvPr/>
            </p14:nvContentPartPr>
            <p14:xfrm>
              <a:off x="3963000" y="2188600"/>
              <a:ext cx="1324800" cy="485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38AD8D9-58AC-424D-A101-945E230B735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45005" y="2170947"/>
                <a:ext cx="1360430" cy="5213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C9D5ECE-93E1-4CD3-B8C4-C36E52A53DA0}"/>
                  </a:ext>
                </a:extLst>
              </p14:cNvPr>
              <p14:cNvContentPartPr/>
              <p14:nvPr/>
            </p14:nvContentPartPr>
            <p14:xfrm>
              <a:off x="5564640" y="2119480"/>
              <a:ext cx="2718720" cy="735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C9D5ECE-93E1-4CD3-B8C4-C36E52A53DA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546642" y="2101840"/>
                <a:ext cx="2754355" cy="77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773A2F5-4674-4B72-BE26-CD73423B30F3}"/>
                  </a:ext>
                </a:extLst>
              </p14:cNvPr>
              <p14:cNvContentPartPr/>
              <p14:nvPr/>
            </p14:nvContentPartPr>
            <p14:xfrm>
              <a:off x="345000" y="2138200"/>
              <a:ext cx="3384360" cy="1358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773A2F5-4674-4B72-BE26-CD73423B30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7360" y="2120200"/>
                <a:ext cx="3420000" cy="1394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1891681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B53765-4C81-4689-A375-3C4010BEAEFA}"/>
                  </a:ext>
                </a:extLst>
              </p14:cNvPr>
              <p14:cNvContentPartPr/>
              <p14:nvPr/>
            </p14:nvContentPartPr>
            <p14:xfrm>
              <a:off x="1024320" y="100960"/>
              <a:ext cx="1003680" cy="499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B53765-4C81-4689-A375-3C4010BEAEF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06326" y="82960"/>
                <a:ext cx="1039307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BDC0F47-E338-4DB0-8226-8D3F664B4474}"/>
                  </a:ext>
                </a:extLst>
              </p14:cNvPr>
              <p14:cNvContentPartPr/>
              <p14:nvPr/>
            </p14:nvContentPartPr>
            <p14:xfrm>
              <a:off x="3924120" y="202840"/>
              <a:ext cx="412560" cy="362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BDC0F47-E338-4DB0-8226-8D3F664B447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906136" y="185182"/>
                <a:ext cx="448169" cy="3985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8E2BA31-2619-403C-A3FD-A03EA9929ED5}"/>
                  </a:ext>
                </a:extLst>
              </p14:cNvPr>
              <p14:cNvContentPartPr/>
              <p14:nvPr/>
            </p14:nvContentPartPr>
            <p14:xfrm>
              <a:off x="2356680" y="141640"/>
              <a:ext cx="1148040" cy="417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8E2BA31-2619-403C-A3FD-A03EA9929E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39034" y="123985"/>
                <a:ext cx="1183691" cy="453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3A36-2C5A-4EDF-A782-D1A6C2CEB5C1}"/>
                  </a:ext>
                </a:extLst>
              </p14:cNvPr>
              <p14:cNvContentPartPr/>
              <p14:nvPr/>
            </p14:nvContentPartPr>
            <p14:xfrm>
              <a:off x="4734480" y="315160"/>
              <a:ext cx="727920" cy="187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3A36-2C5A-4EDF-A782-D1A6C2CEB5C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16840" y="297160"/>
                <a:ext cx="76356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15C23AC-1EB5-49FC-8C5D-704775B8899E}"/>
                  </a:ext>
                </a:extLst>
              </p14:cNvPr>
              <p14:cNvContentPartPr/>
              <p14:nvPr/>
            </p14:nvContentPartPr>
            <p14:xfrm>
              <a:off x="5640240" y="283120"/>
              <a:ext cx="191880" cy="167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15C23AC-1EB5-49FC-8C5D-704775B8899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622600" y="265120"/>
                <a:ext cx="22752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7629C48-74A8-4403-8974-6239E44F27E1}"/>
                  </a:ext>
                </a:extLst>
              </p14:cNvPr>
              <p14:cNvContentPartPr/>
              <p14:nvPr/>
            </p14:nvContentPartPr>
            <p14:xfrm>
              <a:off x="6075480" y="160000"/>
              <a:ext cx="1487880" cy="5490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7629C48-74A8-4403-8974-6239E44F27E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57844" y="142360"/>
                <a:ext cx="1523511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E9F2908-D026-49A0-A327-C73D38303DEB}"/>
                  </a:ext>
                </a:extLst>
              </p14:cNvPr>
              <p14:cNvContentPartPr/>
              <p14:nvPr/>
            </p14:nvContentPartPr>
            <p14:xfrm>
              <a:off x="7801680" y="247120"/>
              <a:ext cx="254160" cy="519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E9F2908-D026-49A0-A327-C73D38303DE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84040" y="229120"/>
                <a:ext cx="28980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013F205-338B-4625-BFED-4A6B0E9A53D3}"/>
                  </a:ext>
                </a:extLst>
              </p14:cNvPr>
              <p14:cNvContentPartPr/>
              <p14:nvPr/>
            </p14:nvContentPartPr>
            <p14:xfrm>
              <a:off x="8280120" y="243520"/>
              <a:ext cx="237600" cy="276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013F205-338B-4625-BFED-4A6B0E9A53D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262120" y="225880"/>
                <a:ext cx="27324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5254AC6-961C-4448-8ED9-61CB04DA42C3}"/>
                  </a:ext>
                </a:extLst>
              </p14:cNvPr>
              <p14:cNvContentPartPr/>
              <p14:nvPr/>
            </p14:nvContentPartPr>
            <p14:xfrm>
              <a:off x="8696640" y="334960"/>
              <a:ext cx="10440" cy="8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5254AC6-961C-4448-8ED9-61CB04DA42C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78640" y="316960"/>
                <a:ext cx="46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81F100A-F1D8-4D4E-B49F-8900E480BAC8}"/>
                  </a:ext>
                </a:extLst>
              </p14:cNvPr>
              <p14:cNvContentPartPr/>
              <p14:nvPr/>
            </p14:nvContentPartPr>
            <p14:xfrm>
              <a:off x="8717160" y="446560"/>
              <a:ext cx="4320" cy="4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81F100A-F1D8-4D4E-B49F-8900E480BAC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699160" y="42892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F19D5AC-71BA-42DA-A27C-A7A39AE91362}"/>
                  </a:ext>
                </a:extLst>
              </p14:cNvPr>
              <p14:cNvContentPartPr/>
              <p14:nvPr/>
            </p14:nvContentPartPr>
            <p14:xfrm>
              <a:off x="700680" y="841840"/>
              <a:ext cx="905040" cy="703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F19D5AC-71BA-42DA-A27C-A7A39AE9136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2680" y="823840"/>
                <a:ext cx="940680" cy="73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5783E6C-DF1D-479F-BEC3-752311D58ED3}"/>
                  </a:ext>
                </a:extLst>
              </p14:cNvPr>
              <p14:cNvContentPartPr/>
              <p14:nvPr/>
            </p14:nvContentPartPr>
            <p14:xfrm>
              <a:off x="1732440" y="1249360"/>
              <a:ext cx="86040" cy="124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5783E6C-DF1D-479F-BEC3-752311D58ED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714440" y="1231360"/>
                <a:ext cx="1216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23B2B1B-4388-437E-BF48-339A3E97AEB4}"/>
                  </a:ext>
                </a:extLst>
              </p14:cNvPr>
              <p14:cNvContentPartPr/>
              <p14:nvPr/>
            </p14:nvContentPartPr>
            <p14:xfrm>
              <a:off x="2127360" y="1025080"/>
              <a:ext cx="118440" cy="211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23B2B1B-4388-437E-BF48-339A3E97AEB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109360" y="1007440"/>
                <a:ext cx="15408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D0AC332-72DD-4E4D-899D-B1E2216D3B77}"/>
                  </a:ext>
                </a:extLst>
              </p14:cNvPr>
              <p14:cNvContentPartPr/>
              <p14:nvPr/>
            </p14:nvContentPartPr>
            <p14:xfrm>
              <a:off x="2377920" y="1056040"/>
              <a:ext cx="164880" cy="146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D0AC332-72DD-4E4D-899D-B1E2216D3B7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60280" y="1038400"/>
                <a:ext cx="20052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63B01F0-9360-4157-B7D3-3DD9E2139709}"/>
                  </a:ext>
                </a:extLst>
              </p14:cNvPr>
              <p14:cNvContentPartPr/>
              <p14:nvPr/>
            </p14:nvContentPartPr>
            <p14:xfrm>
              <a:off x="2612280" y="1045960"/>
              <a:ext cx="120960" cy="163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63B01F0-9360-4157-B7D3-3DD9E213970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94280" y="1028320"/>
                <a:ext cx="1566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DC1B166-F7D6-4CB8-AA78-CA7DFA1C837F}"/>
                  </a:ext>
                </a:extLst>
              </p14:cNvPr>
              <p14:cNvContentPartPr/>
              <p14:nvPr/>
            </p14:nvContentPartPr>
            <p14:xfrm>
              <a:off x="2802720" y="893680"/>
              <a:ext cx="196200" cy="302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DC1B166-F7D6-4CB8-AA78-CA7DFA1C837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85080" y="875680"/>
                <a:ext cx="2318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36DB4FA-BC57-408C-B994-A9A00659BAB3}"/>
                  </a:ext>
                </a:extLst>
              </p14:cNvPr>
              <p14:cNvContentPartPr/>
              <p14:nvPr/>
            </p14:nvContentPartPr>
            <p14:xfrm>
              <a:off x="3210240" y="772000"/>
              <a:ext cx="1139760" cy="427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36DB4FA-BC57-408C-B994-A9A00659BAB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192240" y="754000"/>
                <a:ext cx="1175400" cy="46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EAEBC5C-4E48-444E-914F-35A5F80F5B1D}"/>
                  </a:ext>
                </a:extLst>
              </p14:cNvPr>
              <p14:cNvContentPartPr/>
              <p14:nvPr/>
            </p14:nvContentPartPr>
            <p14:xfrm>
              <a:off x="4531080" y="784600"/>
              <a:ext cx="892080" cy="630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EAEBC5C-4E48-444E-914F-35A5F80F5B1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13080" y="766600"/>
                <a:ext cx="92772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DFF448C-E928-4024-AD90-7EF28C5B81F8}"/>
                  </a:ext>
                </a:extLst>
              </p14:cNvPr>
              <p14:cNvContentPartPr/>
              <p14:nvPr/>
            </p14:nvContentPartPr>
            <p14:xfrm>
              <a:off x="5648520" y="778480"/>
              <a:ext cx="1778400" cy="540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DFF448C-E928-4024-AD90-7EF28C5B81F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30520" y="760840"/>
                <a:ext cx="181404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61877C3-7E58-488E-8ABE-A4E815C83EB9}"/>
                  </a:ext>
                </a:extLst>
              </p14:cNvPr>
              <p14:cNvContentPartPr/>
              <p14:nvPr/>
            </p14:nvContentPartPr>
            <p14:xfrm>
              <a:off x="7609800" y="741040"/>
              <a:ext cx="1116720" cy="427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61877C3-7E58-488E-8ABE-A4E815C83EB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592154" y="723400"/>
                <a:ext cx="1152371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4D3C0DB-30C2-49EF-82B8-807401BDACEE}"/>
                  </a:ext>
                </a:extLst>
              </p14:cNvPr>
              <p14:cNvContentPartPr/>
              <p14:nvPr/>
            </p14:nvContentPartPr>
            <p14:xfrm>
              <a:off x="345000" y="1710880"/>
              <a:ext cx="771840" cy="261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4D3C0DB-30C2-49EF-82B8-807401BDACE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7360" y="1693240"/>
                <a:ext cx="80748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A800359-D7E0-4C75-A71F-0518D829F977}"/>
                  </a:ext>
                </a:extLst>
              </p14:cNvPr>
              <p14:cNvContentPartPr/>
              <p14:nvPr/>
            </p14:nvContentPartPr>
            <p14:xfrm>
              <a:off x="1391520" y="1828240"/>
              <a:ext cx="9720" cy="11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A800359-D7E0-4C75-A71F-0518D829F97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373520" y="1810600"/>
                <a:ext cx="453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6784804-B942-4EE4-ACA8-B115FECF0EE0}"/>
                  </a:ext>
                </a:extLst>
              </p14:cNvPr>
              <p14:cNvContentPartPr/>
              <p14:nvPr/>
            </p14:nvContentPartPr>
            <p14:xfrm>
              <a:off x="1361280" y="16453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6784804-B942-4EE4-ACA8-B115FECF0EE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343280" y="1627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6DB7D07-16D3-491E-8E4A-6195CB481432}"/>
                  </a:ext>
                </a:extLst>
              </p14:cNvPr>
              <p14:cNvContentPartPr/>
              <p14:nvPr/>
            </p14:nvContentPartPr>
            <p14:xfrm>
              <a:off x="1506720" y="1747240"/>
              <a:ext cx="99000" cy="192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6DB7D07-16D3-491E-8E4A-6195CB48143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488720" y="1729600"/>
                <a:ext cx="1346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7C49689-5634-48D0-916B-3C841241FA12}"/>
                  </a:ext>
                </a:extLst>
              </p14:cNvPr>
              <p14:cNvContentPartPr/>
              <p14:nvPr/>
            </p14:nvContentPartPr>
            <p14:xfrm>
              <a:off x="2915400" y="1715920"/>
              <a:ext cx="253800" cy="225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7C49689-5634-48D0-916B-3C841241FA1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97760" y="1698280"/>
                <a:ext cx="28944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BF9B4CF-9784-47CD-B7D2-4A01A36E3942}"/>
                  </a:ext>
                </a:extLst>
              </p14:cNvPr>
              <p14:cNvContentPartPr/>
              <p14:nvPr/>
            </p14:nvContentPartPr>
            <p14:xfrm>
              <a:off x="2053200" y="1691440"/>
              <a:ext cx="734040" cy="237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BF9B4CF-9784-47CD-B7D2-4A01A36E394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035209" y="1673440"/>
                <a:ext cx="769663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E14E1F2-7A22-49D4-A669-A0605837433B}"/>
                  </a:ext>
                </a:extLst>
              </p14:cNvPr>
              <p14:cNvContentPartPr/>
              <p14:nvPr/>
            </p14:nvContentPartPr>
            <p14:xfrm>
              <a:off x="3594000" y="1503520"/>
              <a:ext cx="2279160" cy="418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E14E1F2-7A22-49D4-A669-A0605837433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76000" y="1485520"/>
                <a:ext cx="2314800" cy="45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3EEAF5E-DF12-4C91-9B2C-500EF0ABDF06}"/>
                  </a:ext>
                </a:extLst>
              </p14:cNvPr>
              <p14:cNvContentPartPr/>
              <p14:nvPr/>
            </p14:nvContentPartPr>
            <p14:xfrm>
              <a:off x="6225600" y="1645360"/>
              <a:ext cx="280800" cy="2725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3EEAF5E-DF12-4C91-9B2C-500EF0ABDF0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207960" y="1627720"/>
                <a:ext cx="31644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AEB86C9-8B2F-4027-A01E-30385F6C76F4}"/>
                  </a:ext>
                </a:extLst>
              </p14:cNvPr>
              <p14:cNvContentPartPr/>
              <p14:nvPr/>
            </p14:nvContentPartPr>
            <p14:xfrm>
              <a:off x="6644280" y="1510720"/>
              <a:ext cx="395640" cy="446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AEB86C9-8B2F-4027-A01E-30385F6C76F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26280" y="1493080"/>
                <a:ext cx="431280" cy="4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38AD8D9-58AC-424D-A101-945E230B735B}"/>
                  </a:ext>
                </a:extLst>
              </p14:cNvPr>
              <p14:cNvContentPartPr/>
              <p14:nvPr/>
            </p14:nvContentPartPr>
            <p14:xfrm>
              <a:off x="3963000" y="2188600"/>
              <a:ext cx="1324800" cy="485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38AD8D9-58AC-424D-A101-945E230B735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45005" y="2170947"/>
                <a:ext cx="1360430" cy="5213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C9D5ECE-93E1-4CD3-B8C4-C36E52A53DA0}"/>
                  </a:ext>
                </a:extLst>
              </p14:cNvPr>
              <p14:cNvContentPartPr/>
              <p14:nvPr/>
            </p14:nvContentPartPr>
            <p14:xfrm>
              <a:off x="5564640" y="2119480"/>
              <a:ext cx="2718720" cy="735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C9D5ECE-93E1-4CD3-B8C4-C36E52A53DA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546642" y="2101840"/>
                <a:ext cx="2754355" cy="77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773A2F5-4674-4B72-BE26-CD73423B30F3}"/>
                  </a:ext>
                </a:extLst>
              </p14:cNvPr>
              <p14:cNvContentPartPr/>
              <p14:nvPr/>
            </p14:nvContentPartPr>
            <p14:xfrm>
              <a:off x="345000" y="2138200"/>
              <a:ext cx="3384360" cy="1358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773A2F5-4674-4B72-BE26-CD73423B30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7360" y="2120200"/>
                <a:ext cx="3420000" cy="139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6944AED-ADE1-4583-B644-07FD6663E0D6}"/>
                  </a:ext>
                </a:extLst>
              </p14:cNvPr>
              <p14:cNvContentPartPr/>
              <p14:nvPr/>
            </p14:nvContentPartPr>
            <p14:xfrm>
              <a:off x="2976600" y="2879800"/>
              <a:ext cx="385560" cy="288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6944AED-ADE1-4583-B644-07FD6663E0D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958960" y="2861800"/>
                <a:ext cx="4212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E4FFF5B-6112-4643-84D0-D948AE7F4DB0}"/>
                  </a:ext>
                </a:extLst>
              </p14:cNvPr>
              <p14:cNvContentPartPr/>
              <p14:nvPr/>
            </p14:nvContentPartPr>
            <p14:xfrm>
              <a:off x="3461520" y="2925520"/>
              <a:ext cx="205200" cy="237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E4FFF5B-6112-4643-84D0-D948AE7F4DB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443520" y="2907880"/>
                <a:ext cx="24084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FF5ACC6-7201-495E-9D41-427F3E99D437}"/>
                  </a:ext>
                </a:extLst>
              </p14:cNvPr>
              <p14:cNvContentPartPr/>
              <p14:nvPr/>
            </p14:nvContentPartPr>
            <p14:xfrm>
              <a:off x="4193760" y="2824000"/>
              <a:ext cx="43200" cy="361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FF5ACC6-7201-495E-9D41-427F3E99D43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175760" y="2806360"/>
                <a:ext cx="7884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8BC5608-2CA7-457C-ABA4-5A66578D8D9C}"/>
                  </a:ext>
                </a:extLst>
              </p14:cNvPr>
              <p14:cNvContentPartPr/>
              <p14:nvPr/>
            </p14:nvContentPartPr>
            <p14:xfrm>
              <a:off x="4012680" y="2986720"/>
              <a:ext cx="394560" cy="49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8BC5608-2CA7-457C-ABA4-5A66578D8D9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994680" y="2968720"/>
                <a:ext cx="43020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A9D8BCE-3816-4702-8085-3F2E2C744158}"/>
                  </a:ext>
                </a:extLst>
              </p14:cNvPr>
              <p14:cNvContentPartPr/>
              <p14:nvPr/>
            </p14:nvContentPartPr>
            <p14:xfrm>
              <a:off x="4397520" y="2976640"/>
              <a:ext cx="307440" cy="144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A9D8BCE-3816-4702-8085-3F2E2C74415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379520" y="2958640"/>
                <a:ext cx="34308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E5C53BE-94FE-4F8D-89BC-8AE22137B160}"/>
                  </a:ext>
                </a:extLst>
              </p14:cNvPr>
              <p14:cNvContentPartPr/>
              <p14:nvPr/>
            </p14:nvContentPartPr>
            <p14:xfrm>
              <a:off x="4800360" y="2965480"/>
              <a:ext cx="135360" cy="153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E5C53BE-94FE-4F8D-89BC-8AE22137B16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782720" y="2947480"/>
                <a:ext cx="1710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4BD02BF-366F-48E6-A187-31E3EB860896}"/>
                  </a:ext>
                </a:extLst>
              </p14:cNvPr>
              <p14:cNvContentPartPr/>
              <p14:nvPr/>
            </p14:nvContentPartPr>
            <p14:xfrm>
              <a:off x="5282760" y="2975920"/>
              <a:ext cx="265320" cy="2361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4BD02BF-366F-48E6-A187-31E3EB86089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265120" y="2957920"/>
                <a:ext cx="30096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E199902-0779-4704-9460-70F540FDE30A}"/>
                  </a:ext>
                </a:extLst>
              </p14:cNvPr>
              <p14:cNvContentPartPr/>
              <p14:nvPr/>
            </p14:nvContentPartPr>
            <p14:xfrm>
              <a:off x="5629440" y="2984920"/>
              <a:ext cx="122040" cy="208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E199902-0779-4704-9460-70F540FDE30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611440" y="2967280"/>
                <a:ext cx="15768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198F88A-5E56-4672-85E6-C0D84E67561B}"/>
                  </a:ext>
                </a:extLst>
              </p14:cNvPr>
              <p14:cNvContentPartPr/>
              <p14:nvPr/>
            </p14:nvContentPartPr>
            <p14:xfrm>
              <a:off x="5851200" y="2732560"/>
              <a:ext cx="31680" cy="426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198F88A-5E56-4672-85E6-C0D84E67561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33200" y="2714920"/>
                <a:ext cx="67320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749FB76-52E8-4044-AD85-C0FCB948F488}"/>
                  </a:ext>
                </a:extLst>
              </p14:cNvPr>
              <p14:cNvContentPartPr/>
              <p14:nvPr/>
            </p14:nvContentPartPr>
            <p14:xfrm>
              <a:off x="5952360" y="2996800"/>
              <a:ext cx="145440" cy="146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749FB76-52E8-4044-AD85-C0FCB948F48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934360" y="2979160"/>
                <a:ext cx="18108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62414B2-60FE-4FE2-AF0C-8949E62AF1EC}"/>
                  </a:ext>
                </a:extLst>
              </p14:cNvPr>
              <p14:cNvContentPartPr/>
              <p14:nvPr/>
            </p14:nvContentPartPr>
            <p14:xfrm>
              <a:off x="6328920" y="2773240"/>
              <a:ext cx="72000" cy="366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62414B2-60FE-4FE2-AF0C-8949E62AF1E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310920" y="2755600"/>
                <a:ext cx="10764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6F21183-C362-403C-B2E7-CAE0F21FC09B}"/>
                  </a:ext>
                </a:extLst>
              </p14:cNvPr>
              <p14:cNvContentPartPr/>
              <p14:nvPr/>
            </p14:nvContentPartPr>
            <p14:xfrm>
              <a:off x="6197160" y="2959720"/>
              <a:ext cx="253440" cy="1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6F21183-C362-403C-B2E7-CAE0F21FC09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179520" y="2942080"/>
                <a:ext cx="2890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8F3917E-4089-444B-995A-E3323A2CD34C}"/>
                  </a:ext>
                </a:extLst>
              </p14:cNvPr>
              <p14:cNvContentPartPr/>
              <p14:nvPr/>
            </p14:nvContentPartPr>
            <p14:xfrm>
              <a:off x="6512160" y="3037480"/>
              <a:ext cx="4320" cy="43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8F3917E-4089-444B-995A-E3323A2CD34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494160" y="3019840"/>
                <a:ext cx="399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B3E8BEA-88CF-4C8C-98B4-0841F79A1C50}"/>
                  </a:ext>
                </a:extLst>
              </p14:cNvPr>
              <p14:cNvContentPartPr/>
              <p14:nvPr/>
            </p14:nvContentPartPr>
            <p14:xfrm>
              <a:off x="6532320" y="2875120"/>
              <a:ext cx="360" cy="16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B3E8BEA-88CF-4C8C-98B4-0841F79A1C5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514680" y="2857120"/>
                <a:ext cx="36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57A518E-B791-433D-A62F-776D997F0FEC}"/>
                  </a:ext>
                </a:extLst>
              </p14:cNvPr>
              <p14:cNvContentPartPr/>
              <p14:nvPr/>
            </p14:nvContentPartPr>
            <p14:xfrm>
              <a:off x="6621600" y="2956480"/>
              <a:ext cx="104760" cy="145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57A518E-B791-433D-A62F-776D997F0FE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603960" y="2938840"/>
                <a:ext cx="14040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F5408A5-8889-432A-925C-7382633D053A}"/>
                  </a:ext>
                </a:extLst>
              </p14:cNvPr>
              <p14:cNvContentPartPr/>
              <p14:nvPr/>
            </p14:nvContentPartPr>
            <p14:xfrm>
              <a:off x="6766320" y="2978800"/>
              <a:ext cx="215640" cy="99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F5408A5-8889-432A-925C-7382633D053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748320" y="2961160"/>
                <a:ext cx="251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FC4F357-6F21-4B16-BFAD-F2404C277361}"/>
                  </a:ext>
                </a:extLst>
              </p14:cNvPr>
              <p14:cNvContentPartPr/>
              <p14:nvPr/>
            </p14:nvContentPartPr>
            <p14:xfrm>
              <a:off x="7143960" y="2894560"/>
              <a:ext cx="111960" cy="160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FC4F357-6F21-4B16-BFAD-F2404C27736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26320" y="2876560"/>
                <a:ext cx="14760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1664E7A-085E-480A-96D1-2C220C65DE81}"/>
                  </a:ext>
                </a:extLst>
              </p14:cNvPr>
              <p14:cNvContentPartPr/>
              <p14:nvPr/>
            </p14:nvContentPartPr>
            <p14:xfrm>
              <a:off x="7350960" y="3006880"/>
              <a:ext cx="25200" cy="295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1664E7A-085E-480A-96D1-2C220C65DE8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332960" y="2988880"/>
                <a:ext cx="60840" cy="65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3318046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B53765-4C81-4689-A375-3C4010BEAEFA}"/>
                  </a:ext>
                </a:extLst>
              </p14:cNvPr>
              <p14:cNvContentPartPr/>
              <p14:nvPr/>
            </p14:nvContentPartPr>
            <p14:xfrm>
              <a:off x="1024320" y="100960"/>
              <a:ext cx="1003680" cy="499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B53765-4C81-4689-A375-3C4010BEAEF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06326" y="82960"/>
                <a:ext cx="1039307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BDC0F47-E338-4DB0-8226-8D3F664B4474}"/>
                  </a:ext>
                </a:extLst>
              </p14:cNvPr>
              <p14:cNvContentPartPr/>
              <p14:nvPr/>
            </p14:nvContentPartPr>
            <p14:xfrm>
              <a:off x="3924120" y="202840"/>
              <a:ext cx="412560" cy="362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BDC0F47-E338-4DB0-8226-8D3F664B447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906136" y="185182"/>
                <a:ext cx="448169" cy="3985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8E2BA31-2619-403C-A3FD-A03EA9929ED5}"/>
                  </a:ext>
                </a:extLst>
              </p14:cNvPr>
              <p14:cNvContentPartPr/>
              <p14:nvPr/>
            </p14:nvContentPartPr>
            <p14:xfrm>
              <a:off x="2356680" y="141640"/>
              <a:ext cx="1148040" cy="417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8E2BA31-2619-403C-A3FD-A03EA9929E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39034" y="123985"/>
                <a:ext cx="1183691" cy="453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3A36-2C5A-4EDF-A782-D1A6C2CEB5C1}"/>
                  </a:ext>
                </a:extLst>
              </p14:cNvPr>
              <p14:cNvContentPartPr/>
              <p14:nvPr/>
            </p14:nvContentPartPr>
            <p14:xfrm>
              <a:off x="4734480" y="315160"/>
              <a:ext cx="727920" cy="187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3A36-2C5A-4EDF-A782-D1A6C2CEB5C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16840" y="297160"/>
                <a:ext cx="76356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15C23AC-1EB5-49FC-8C5D-704775B8899E}"/>
                  </a:ext>
                </a:extLst>
              </p14:cNvPr>
              <p14:cNvContentPartPr/>
              <p14:nvPr/>
            </p14:nvContentPartPr>
            <p14:xfrm>
              <a:off x="5640240" y="283120"/>
              <a:ext cx="191880" cy="167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15C23AC-1EB5-49FC-8C5D-704775B8899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622600" y="265120"/>
                <a:ext cx="22752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7629C48-74A8-4403-8974-6239E44F27E1}"/>
                  </a:ext>
                </a:extLst>
              </p14:cNvPr>
              <p14:cNvContentPartPr/>
              <p14:nvPr/>
            </p14:nvContentPartPr>
            <p14:xfrm>
              <a:off x="6075480" y="160000"/>
              <a:ext cx="1487880" cy="5490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7629C48-74A8-4403-8974-6239E44F27E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57844" y="142360"/>
                <a:ext cx="1523511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E9F2908-D026-49A0-A327-C73D38303DEB}"/>
                  </a:ext>
                </a:extLst>
              </p14:cNvPr>
              <p14:cNvContentPartPr/>
              <p14:nvPr/>
            </p14:nvContentPartPr>
            <p14:xfrm>
              <a:off x="7801680" y="247120"/>
              <a:ext cx="254160" cy="519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E9F2908-D026-49A0-A327-C73D38303DE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84040" y="229120"/>
                <a:ext cx="28980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013F205-338B-4625-BFED-4A6B0E9A53D3}"/>
                  </a:ext>
                </a:extLst>
              </p14:cNvPr>
              <p14:cNvContentPartPr/>
              <p14:nvPr/>
            </p14:nvContentPartPr>
            <p14:xfrm>
              <a:off x="8280120" y="243520"/>
              <a:ext cx="237600" cy="276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013F205-338B-4625-BFED-4A6B0E9A53D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262120" y="225880"/>
                <a:ext cx="27324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5254AC6-961C-4448-8ED9-61CB04DA42C3}"/>
                  </a:ext>
                </a:extLst>
              </p14:cNvPr>
              <p14:cNvContentPartPr/>
              <p14:nvPr/>
            </p14:nvContentPartPr>
            <p14:xfrm>
              <a:off x="8696640" y="334960"/>
              <a:ext cx="10440" cy="8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5254AC6-961C-4448-8ED9-61CB04DA42C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78640" y="316960"/>
                <a:ext cx="46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81F100A-F1D8-4D4E-B49F-8900E480BAC8}"/>
                  </a:ext>
                </a:extLst>
              </p14:cNvPr>
              <p14:cNvContentPartPr/>
              <p14:nvPr/>
            </p14:nvContentPartPr>
            <p14:xfrm>
              <a:off x="8717160" y="446560"/>
              <a:ext cx="4320" cy="4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81F100A-F1D8-4D4E-B49F-8900E480BAC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699160" y="42892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F19D5AC-71BA-42DA-A27C-A7A39AE91362}"/>
                  </a:ext>
                </a:extLst>
              </p14:cNvPr>
              <p14:cNvContentPartPr/>
              <p14:nvPr/>
            </p14:nvContentPartPr>
            <p14:xfrm>
              <a:off x="700680" y="841840"/>
              <a:ext cx="905040" cy="703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F19D5AC-71BA-42DA-A27C-A7A39AE9136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2680" y="823840"/>
                <a:ext cx="940680" cy="73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5783E6C-DF1D-479F-BEC3-752311D58ED3}"/>
                  </a:ext>
                </a:extLst>
              </p14:cNvPr>
              <p14:cNvContentPartPr/>
              <p14:nvPr/>
            </p14:nvContentPartPr>
            <p14:xfrm>
              <a:off x="1732440" y="1249360"/>
              <a:ext cx="86040" cy="124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5783E6C-DF1D-479F-BEC3-752311D58ED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714440" y="1231360"/>
                <a:ext cx="1216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23B2B1B-4388-437E-BF48-339A3E97AEB4}"/>
                  </a:ext>
                </a:extLst>
              </p14:cNvPr>
              <p14:cNvContentPartPr/>
              <p14:nvPr/>
            </p14:nvContentPartPr>
            <p14:xfrm>
              <a:off x="2127360" y="1025080"/>
              <a:ext cx="118440" cy="211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23B2B1B-4388-437E-BF48-339A3E97AEB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109360" y="1007440"/>
                <a:ext cx="15408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D0AC332-72DD-4E4D-899D-B1E2216D3B77}"/>
                  </a:ext>
                </a:extLst>
              </p14:cNvPr>
              <p14:cNvContentPartPr/>
              <p14:nvPr/>
            </p14:nvContentPartPr>
            <p14:xfrm>
              <a:off x="2377920" y="1056040"/>
              <a:ext cx="164880" cy="146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D0AC332-72DD-4E4D-899D-B1E2216D3B7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60280" y="1038400"/>
                <a:ext cx="20052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63B01F0-9360-4157-B7D3-3DD9E2139709}"/>
                  </a:ext>
                </a:extLst>
              </p14:cNvPr>
              <p14:cNvContentPartPr/>
              <p14:nvPr/>
            </p14:nvContentPartPr>
            <p14:xfrm>
              <a:off x="2612280" y="1045960"/>
              <a:ext cx="120960" cy="163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63B01F0-9360-4157-B7D3-3DD9E213970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94280" y="1028320"/>
                <a:ext cx="1566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DC1B166-F7D6-4CB8-AA78-CA7DFA1C837F}"/>
                  </a:ext>
                </a:extLst>
              </p14:cNvPr>
              <p14:cNvContentPartPr/>
              <p14:nvPr/>
            </p14:nvContentPartPr>
            <p14:xfrm>
              <a:off x="2802720" y="893680"/>
              <a:ext cx="196200" cy="302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DC1B166-F7D6-4CB8-AA78-CA7DFA1C837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85080" y="875680"/>
                <a:ext cx="2318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36DB4FA-BC57-408C-B994-A9A00659BAB3}"/>
                  </a:ext>
                </a:extLst>
              </p14:cNvPr>
              <p14:cNvContentPartPr/>
              <p14:nvPr/>
            </p14:nvContentPartPr>
            <p14:xfrm>
              <a:off x="3210240" y="772000"/>
              <a:ext cx="1139760" cy="427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36DB4FA-BC57-408C-B994-A9A00659BAB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192240" y="754000"/>
                <a:ext cx="1175400" cy="46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EAEBC5C-4E48-444E-914F-35A5F80F5B1D}"/>
                  </a:ext>
                </a:extLst>
              </p14:cNvPr>
              <p14:cNvContentPartPr/>
              <p14:nvPr/>
            </p14:nvContentPartPr>
            <p14:xfrm>
              <a:off x="4531080" y="784600"/>
              <a:ext cx="892080" cy="630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EAEBC5C-4E48-444E-914F-35A5F80F5B1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13080" y="766600"/>
                <a:ext cx="92772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DFF448C-E928-4024-AD90-7EF28C5B81F8}"/>
                  </a:ext>
                </a:extLst>
              </p14:cNvPr>
              <p14:cNvContentPartPr/>
              <p14:nvPr/>
            </p14:nvContentPartPr>
            <p14:xfrm>
              <a:off x="5648520" y="778480"/>
              <a:ext cx="1778400" cy="540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DFF448C-E928-4024-AD90-7EF28C5B81F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30520" y="760840"/>
                <a:ext cx="181404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61877C3-7E58-488E-8ABE-A4E815C83EB9}"/>
                  </a:ext>
                </a:extLst>
              </p14:cNvPr>
              <p14:cNvContentPartPr/>
              <p14:nvPr/>
            </p14:nvContentPartPr>
            <p14:xfrm>
              <a:off x="7609800" y="741040"/>
              <a:ext cx="1116720" cy="427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61877C3-7E58-488E-8ABE-A4E815C83EB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592154" y="723400"/>
                <a:ext cx="1152371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4D3C0DB-30C2-49EF-82B8-807401BDACEE}"/>
                  </a:ext>
                </a:extLst>
              </p14:cNvPr>
              <p14:cNvContentPartPr/>
              <p14:nvPr/>
            </p14:nvContentPartPr>
            <p14:xfrm>
              <a:off x="345000" y="1710880"/>
              <a:ext cx="771840" cy="261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4D3C0DB-30C2-49EF-82B8-807401BDACE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7360" y="1693240"/>
                <a:ext cx="80748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A800359-D7E0-4C75-A71F-0518D829F977}"/>
                  </a:ext>
                </a:extLst>
              </p14:cNvPr>
              <p14:cNvContentPartPr/>
              <p14:nvPr/>
            </p14:nvContentPartPr>
            <p14:xfrm>
              <a:off x="1391520" y="1828240"/>
              <a:ext cx="9720" cy="11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A800359-D7E0-4C75-A71F-0518D829F97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373520" y="1810600"/>
                <a:ext cx="453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6784804-B942-4EE4-ACA8-B115FECF0EE0}"/>
                  </a:ext>
                </a:extLst>
              </p14:cNvPr>
              <p14:cNvContentPartPr/>
              <p14:nvPr/>
            </p14:nvContentPartPr>
            <p14:xfrm>
              <a:off x="1361280" y="16453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6784804-B942-4EE4-ACA8-B115FECF0EE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343280" y="1627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6DB7D07-16D3-491E-8E4A-6195CB481432}"/>
                  </a:ext>
                </a:extLst>
              </p14:cNvPr>
              <p14:cNvContentPartPr/>
              <p14:nvPr/>
            </p14:nvContentPartPr>
            <p14:xfrm>
              <a:off x="1506720" y="1747240"/>
              <a:ext cx="99000" cy="192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6DB7D07-16D3-491E-8E4A-6195CB48143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488720" y="1729600"/>
                <a:ext cx="1346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7C49689-5634-48D0-916B-3C841241FA12}"/>
                  </a:ext>
                </a:extLst>
              </p14:cNvPr>
              <p14:cNvContentPartPr/>
              <p14:nvPr/>
            </p14:nvContentPartPr>
            <p14:xfrm>
              <a:off x="2915400" y="1715920"/>
              <a:ext cx="253800" cy="225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7C49689-5634-48D0-916B-3C841241FA1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97760" y="1698280"/>
                <a:ext cx="28944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BF9B4CF-9784-47CD-B7D2-4A01A36E3942}"/>
                  </a:ext>
                </a:extLst>
              </p14:cNvPr>
              <p14:cNvContentPartPr/>
              <p14:nvPr/>
            </p14:nvContentPartPr>
            <p14:xfrm>
              <a:off x="2053200" y="1691440"/>
              <a:ext cx="734040" cy="237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BF9B4CF-9784-47CD-B7D2-4A01A36E394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035209" y="1673440"/>
                <a:ext cx="769663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E14E1F2-7A22-49D4-A669-A0605837433B}"/>
                  </a:ext>
                </a:extLst>
              </p14:cNvPr>
              <p14:cNvContentPartPr/>
              <p14:nvPr/>
            </p14:nvContentPartPr>
            <p14:xfrm>
              <a:off x="3594000" y="1503520"/>
              <a:ext cx="2279160" cy="418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E14E1F2-7A22-49D4-A669-A0605837433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76000" y="1485520"/>
                <a:ext cx="2314800" cy="45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3EEAF5E-DF12-4C91-9B2C-500EF0ABDF06}"/>
                  </a:ext>
                </a:extLst>
              </p14:cNvPr>
              <p14:cNvContentPartPr/>
              <p14:nvPr/>
            </p14:nvContentPartPr>
            <p14:xfrm>
              <a:off x="6225600" y="1645360"/>
              <a:ext cx="280800" cy="2725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3EEAF5E-DF12-4C91-9B2C-500EF0ABDF0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207960" y="1627720"/>
                <a:ext cx="31644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AEB86C9-8B2F-4027-A01E-30385F6C76F4}"/>
                  </a:ext>
                </a:extLst>
              </p14:cNvPr>
              <p14:cNvContentPartPr/>
              <p14:nvPr/>
            </p14:nvContentPartPr>
            <p14:xfrm>
              <a:off x="6644280" y="1510720"/>
              <a:ext cx="395640" cy="446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AEB86C9-8B2F-4027-A01E-30385F6C76F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26280" y="1493080"/>
                <a:ext cx="431280" cy="4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38AD8D9-58AC-424D-A101-945E230B735B}"/>
                  </a:ext>
                </a:extLst>
              </p14:cNvPr>
              <p14:cNvContentPartPr/>
              <p14:nvPr/>
            </p14:nvContentPartPr>
            <p14:xfrm>
              <a:off x="3963000" y="2188600"/>
              <a:ext cx="1324800" cy="485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38AD8D9-58AC-424D-A101-945E230B735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45005" y="2170947"/>
                <a:ext cx="1360430" cy="5213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C9D5ECE-93E1-4CD3-B8C4-C36E52A53DA0}"/>
                  </a:ext>
                </a:extLst>
              </p14:cNvPr>
              <p14:cNvContentPartPr/>
              <p14:nvPr/>
            </p14:nvContentPartPr>
            <p14:xfrm>
              <a:off x="5564640" y="2119480"/>
              <a:ext cx="2718720" cy="735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C9D5ECE-93E1-4CD3-B8C4-C36E52A53DA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546642" y="2101840"/>
                <a:ext cx="2754355" cy="77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773A2F5-4674-4B72-BE26-CD73423B30F3}"/>
                  </a:ext>
                </a:extLst>
              </p14:cNvPr>
              <p14:cNvContentPartPr/>
              <p14:nvPr/>
            </p14:nvContentPartPr>
            <p14:xfrm>
              <a:off x="345000" y="2138200"/>
              <a:ext cx="3384360" cy="1358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773A2F5-4674-4B72-BE26-CD73423B30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7360" y="2120200"/>
                <a:ext cx="3420000" cy="139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6944AED-ADE1-4583-B644-07FD6663E0D6}"/>
                  </a:ext>
                </a:extLst>
              </p14:cNvPr>
              <p14:cNvContentPartPr/>
              <p14:nvPr/>
            </p14:nvContentPartPr>
            <p14:xfrm>
              <a:off x="2976600" y="2879800"/>
              <a:ext cx="385560" cy="288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6944AED-ADE1-4583-B644-07FD6663E0D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958960" y="2861800"/>
                <a:ext cx="4212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E4FFF5B-6112-4643-84D0-D948AE7F4DB0}"/>
                  </a:ext>
                </a:extLst>
              </p14:cNvPr>
              <p14:cNvContentPartPr/>
              <p14:nvPr/>
            </p14:nvContentPartPr>
            <p14:xfrm>
              <a:off x="3461520" y="2925520"/>
              <a:ext cx="205200" cy="237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E4FFF5B-6112-4643-84D0-D948AE7F4DB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443520" y="2907880"/>
                <a:ext cx="24084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FF5ACC6-7201-495E-9D41-427F3E99D437}"/>
                  </a:ext>
                </a:extLst>
              </p14:cNvPr>
              <p14:cNvContentPartPr/>
              <p14:nvPr/>
            </p14:nvContentPartPr>
            <p14:xfrm>
              <a:off x="4193760" y="2824000"/>
              <a:ext cx="43200" cy="361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FF5ACC6-7201-495E-9D41-427F3E99D43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175760" y="2806360"/>
                <a:ext cx="7884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8BC5608-2CA7-457C-ABA4-5A66578D8D9C}"/>
                  </a:ext>
                </a:extLst>
              </p14:cNvPr>
              <p14:cNvContentPartPr/>
              <p14:nvPr/>
            </p14:nvContentPartPr>
            <p14:xfrm>
              <a:off x="4012680" y="2986720"/>
              <a:ext cx="394560" cy="49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8BC5608-2CA7-457C-ABA4-5A66578D8D9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994680" y="2968720"/>
                <a:ext cx="43020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A9D8BCE-3816-4702-8085-3F2E2C744158}"/>
                  </a:ext>
                </a:extLst>
              </p14:cNvPr>
              <p14:cNvContentPartPr/>
              <p14:nvPr/>
            </p14:nvContentPartPr>
            <p14:xfrm>
              <a:off x="4397520" y="2976640"/>
              <a:ext cx="307440" cy="144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A9D8BCE-3816-4702-8085-3F2E2C74415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379520" y="2958640"/>
                <a:ext cx="34308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E5C53BE-94FE-4F8D-89BC-8AE22137B160}"/>
                  </a:ext>
                </a:extLst>
              </p14:cNvPr>
              <p14:cNvContentPartPr/>
              <p14:nvPr/>
            </p14:nvContentPartPr>
            <p14:xfrm>
              <a:off x="4800360" y="2965480"/>
              <a:ext cx="135360" cy="153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E5C53BE-94FE-4F8D-89BC-8AE22137B16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782720" y="2947480"/>
                <a:ext cx="1710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4BD02BF-366F-48E6-A187-31E3EB860896}"/>
                  </a:ext>
                </a:extLst>
              </p14:cNvPr>
              <p14:cNvContentPartPr/>
              <p14:nvPr/>
            </p14:nvContentPartPr>
            <p14:xfrm>
              <a:off x="5282760" y="2975920"/>
              <a:ext cx="265320" cy="2361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4BD02BF-366F-48E6-A187-31E3EB86089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265120" y="2957920"/>
                <a:ext cx="30096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E199902-0779-4704-9460-70F540FDE30A}"/>
                  </a:ext>
                </a:extLst>
              </p14:cNvPr>
              <p14:cNvContentPartPr/>
              <p14:nvPr/>
            </p14:nvContentPartPr>
            <p14:xfrm>
              <a:off x="5629440" y="2984920"/>
              <a:ext cx="122040" cy="208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E199902-0779-4704-9460-70F540FDE30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611440" y="2967280"/>
                <a:ext cx="15768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198F88A-5E56-4672-85E6-C0D84E67561B}"/>
                  </a:ext>
                </a:extLst>
              </p14:cNvPr>
              <p14:cNvContentPartPr/>
              <p14:nvPr/>
            </p14:nvContentPartPr>
            <p14:xfrm>
              <a:off x="5851200" y="2732560"/>
              <a:ext cx="31680" cy="426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198F88A-5E56-4672-85E6-C0D84E67561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33200" y="2714920"/>
                <a:ext cx="67320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749FB76-52E8-4044-AD85-C0FCB948F488}"/>
                  </a:ext>
                </a:extLst>
              </p14:cNvPr>
              <p14:cNvContentPartPr/>
              <p14:nvPr/>
            </p14:nvContentPartPr>
            <p14:xfrm>
              <a:off x="5952360" y="2996800"/>
              <a:ext cx="145440" cy="146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749FB76-52E8-4044-AD85-C0FCB948F48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934360" y="2979160"/>
                <a:ext cx="18108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62414B2-60FE-4FE2-AF0C-8949E62AF1EC}"/>
                  </a:ext>
                </a:extLst>
              </p14:cNvPr>
              <p14:cNvContentPartPr/>
              <p14:nvPr/>
            </p14:nvContentPartPr>
            <p14:xfrm>
              <a:off x="6328920" y="2773240"/>
              <a:ext cx="72000" cy="366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62414B2-60FE-4FE2-AF0C-8949E62AF1E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310920" y="2755600"/>
                <a:ext cx="10764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6F21183-C362-403C-B2E7-CAE0F21FC09B}"/>
                  </a:ext>
                </a:extLst>
              </p14:cNvPr>
              <p14:cNvContentPartPr/>
              <p14:nvPr/>
            </p14:nvContentPartPr>
            <p14:xfrm>
              <a:off x="6197160" y="2959720"/>
              <a:ext cx="253440" cy="1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6F21183-C362-403C-B2E7-CAE0F21FC09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179520" y="2942080"/>
                <a:ext cx="2890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8F3917E-4089-444B-995A-E3323A2CD34C}"/>
                  </a:ext>
                </a:extLst>
              </p14:cNvPr>
              <p14:cNvContentPartPr/>
              <p14:nvPr/>
            </p14:nvContentPartPr>
            <p14:xfrm>
              <a:off x="6512160" y="3037480"/>
              <a:ext cx="4320" cy="43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8F3917E-4089-444B-995A-E3323A2CD34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494160" y="3019840"/>
                <a:ext cx="399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B3E8BEA-88CF-4C8C-98B4-0841F79A1C50}"/>
                  </a:ext>
                </a:extLst>
              </p14:cNvPr>
              <p14:cNvContentPartPr/>
              <p14:nvPr/>
            </p14:nvContentPartPr>
            <p14:xfrm>
              <a:off x="6532320" y="2875120"/>
              <a:ext cx="360" cy="16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B3E8BEA-88CF-4C8C-98B4-0841F79A1C5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514680" y="2857120"/>
                <a:ext cx="36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57A518E-B791-433D-A62F-776D997F0FEC}"/>
                  </a:ext>
                </a:extLst>
              </p14:cNvPr>
              <p14:cNvContentPartPr/>
              <p14:nvPr/>
            </p14:nvContentPartPr>
            <p14:xfrm>
              <a:off x="6621600" y="2956480"/>
              <a:ext cx="104760" cy="145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57A518E-B791-433D-A62F-776D997F0FE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603960" y="2938840"/>
                <a:ext cx="14040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F5408A5-8889-432A-925C-7382633D053A}"/>
                  </a:ext>
                </a:extLst>
              </p14:cNvPr>
              <p14:cNvContentPartPr/>
              <p14:nvPr/>
            </p14:nvContentPartPr>
            <p14:xfrm>
              <a:off x="6766320" y="2978800"/>
              <a:ext cx="215640" cy="99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F5408A5-8889-432A-925C-7382633D053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748320" y="2961160"/>
                <a:ext cx="251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FC4F357-6F21-4B16-BFAD-F2404C277361}"/>
                  </a:ext>
                </a:extLst>
              </p14:cNvPr>
              <p14:cNvContentPartPr/>
              <p14:nvPr/>
            </p14:nvContentPartPr>
            <p14:xfrm>
              <a:off x="7143960" y="2894560"/>
              <a:ext cx="111960" cy="160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FC4F357-6F21-4B16-BFAD-F2404C27736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26320" y="2876560"/>
                <a:ext cx="14760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1664E7A-085E-480A-96D1-2C220C65DE81}"/>
                  </a:ext>
                </a:extLst>
              </p14:cNvPr>
              <p14:cNvContentPartPr/>
              <p14:nvPr/>
            </p14:nvContentPartPr>
            <p14:xfrm>
              <a:off x="7350960" y="3006880"/>
              <a:ext cx="25200" cy="295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1664E7A-085E-480A-96D1-2C220C65DE8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332960" y="2988880"/>
                <a:ext cx="6084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0EA2F68-3FFD-4153-8660-08E633419415}"/>
                  </a:ext>
                </a:extLst>
              </p14:cNvPr>
              <p14:cNvContentPartPr/>
              <p14:nvPr/>
            </p14:nvContentPartPr>
            <p14:xfrm>
              <a:off x="7658400" y="2723920"/>
              <a:ext cx="977400" cy="375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0EA2F68-3FFD-4153-8660-08E63341941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640393" y="2705920"/>
                <a:ext cx="1013053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D087EA4-0B6C-4A04-807E-95912D9198A4}"/>
                  </a:ext>
                </a:extLst>
              </p14:cNvPr>
              <p14:cNvContentPartPr/>
              <p14:nvPr/>
            </p14:nvContentPartPr>
            <p14:xfrm>
              <a:off x="1286400" y="3761440"/>
              <a:ext cx="155160" cy="222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D087EA4-0B6C-4A04-807E-95912D9198A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268760" y="3743800"/>
                <a:ext cx="1908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D10CF2E-C8AF-428B-A8D6-C832577159CB}"/>
                  </a:ext>
                </a:extLst>
              </p14:cNvPr>
              <p14:cNvContentPartPr/>
              <p14:nvPr/>
            </p14:nvContentPartPr>
            <p14:xfrm>
              <a:off x="1584480" y="3626440"/>
              <a:ext cx="1558080" cy="386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D10CF2E-C8AF-428B-A8D6-C832577159C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566840" y="3608800"/>
                <a:ext cx="159372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1E8CE49-FF2A-46E3-B2A4-9F5E304891A4}"/>
                  </a:ext>
                </a:extLst>
              </p14:cNvPr>
              <p14:cNvContentPartPr/>
              <p14:nvPr/>
            </p14:nvContentPartPr>
            <p14:xfrm>
              <a:off x="517800" y="3534640"/>
              <a:ext cx="602280" cy="681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1E8CE49-FF2A-46E3-B2A4-9F5E304891A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0160" y="3517000"/>
                <a:ext cx="637920" cy="716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2056813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C306FB8-3FEE-4B69-8009-978D6457BCBB}"/>
                  </a:ext>
                </a:extLst>
              </p14:cNvPr>
              <p14:cNvContentPartPr/>
              <p14:nvPr/>
            </p14:nvContentPartPr>
            <p14:xfrm>
              <a:off x="497640" y="345040"/>
              <a:ext cx="18360" cy="26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C306FB8-3FEE-4B69-8009-978D6457BCB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79640" y="327040"/>
                <a:ext cx="540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5B0066D-9159-47AF-ACF9-3ACC07181273}"/>
                  </a:ext>
                </a:extLst>
              </p14:cNvPr>
              <p14:cNvContentPartPr/>
              <p14:nvPr/>
            </p14:nvContentPartPr>
            <p14:xfrm>
              <a:off x="304320" y="323800"/>
              <a:ext cx="303840" cy="72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5B0066D-9159-47AF-ACF9-3ACC0718127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6680" y="305800"/>
                <a:ext cx="33948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550F20D-9A6B-4CBA-8421-1C7B564D0F32}"/>
                  </a:ext>
                </a:extLst>
              </p14:cNvPr>
              <p14:cNvContentPartPr/>
              <p14:nvPr/>
            </p14:nvContentPartPr>
            <p14:xfrm>
              <a:off x="693840" y="417760"/>
              <a:ext cx="138960" cy="163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550F20D-9A6B-4CBA-8421-1C7B564D0F3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75840" y="399760"/>
                <a:ext cx="17460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2E83568-FDF6-4959-B80A-7F67AC58B474}"/>
                  </a:ext>
                </a:extLst>
              </p14:cNvPr>
              <p14:cNvContentPartPr/>
              <p14:nvPr/>
            </p14:nvContentPartPr>
            <p14:xfrm>
              <a:off x="881400" y="201040"/>
              <a:ext cx="241560" cy="347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2E83568-FDF6-4959-B80A-7F67AC58B47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63400" y="183400"/>
                <a:ext cx="2772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99C934D-2C6E-4B8F-BB25-9E8D4A79192D}"/>
                  </a:ext>
                </a:extLst>
              </p14:cNvPr>
              <p14:cNvContentPartPr/>
              <p14:nvPr/>
            </p14:nvContentPartPr>
            <p14:xfrm>
              <a:off x="1095600" y="390040"/>
              <a:ext cx="509400" cy="412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99C934D-2C6E-4B8F-BB25-9E8D4A79192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77960" y="372040"/>
                <a:ext cx="54504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903DA28-B165-4EF5-8477-20EC189AEE4F}"/>
                  </a:ext>
                </a:extLst>
              </p14:cNvPr>
              <p14:cNvContentPartPr/>
              <p14:nvPr/>
            </p14:nvContentPartPr>
            <p14:xfrm>
              <a:off x="426360" y="599920"/>
              <a:ext cx="1273680" cy="182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903DA28-B165-4EF5-8477-20EC189AEE4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08720" y="582280"/>
                <a:ext cx="130932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1AE90-91D3-4D9A-8DD7-48FE6E9D109A}"/>
                  </a:ext>
                </a:extLst>
              </p14:cNvPr>
              <p14:cNvContentPartPr/>
              <p14:nvPr/>
            </p14:nvContentPartPr>
            <p14:xfrm>
              <a:off x="2082360" y="232360"/>
              <a:ext cx="620280" cy="425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1AE90-91D3-4D9A-8DD7-48FE6E9D109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064360" y="214360"/>
                <a:ext cx="655920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5E817CE-2376-4EAB-9E9F-D0032793B10F}"/>
                  </a:ext>
                </a:extLst>
              </p14:cNvPr>
              <p14:cNvContentPartPr/>
              <p14:nvPr/>
            </p14:nvContentPartPr>
            <p14:xfrm>
              <a:off x="7500531" y="260983"/>
              <a:ext cx="926640" cy="5083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5E817CE-2376-4EAB-9E9F-D0032793B10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82891" y="242983"/>
                <a:ext cx="96228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A82648A-7EC4-49BF-A22A-B8139F163FE4}"/>
                  </a:ext>
                </a:extLst>
              </p14:cNvPr>
              <p14:cNvContentPartPr/>
              <p14:nvPr/>
            </p14:nvContentPartPr>
            <p14:xfrm>
              <a:off x="1984971" y="578503"/>
              <a:ext cx="3823560" cy="16185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A82648A-7EC4-49BF-A22A-B8139F163FE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67331" y="560863"/>
                <a:ext cx="3859200" cy="1654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5991254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B53765-4C81-4689-A375-3C4010BEAEFA}"/>
                  </a:ext>
                </a:extLst>
              </p14:cNvPr>
              <p14:cNvContentPartPr/>
              <p14:nvPr/>
            </p14:nvContentPartPr>
            <p14:xfrm>
              <a:off x="1024320" y="100960"/>
              <a:ext cx="1003680" cy="499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B53765-4C81-4689-A375-3C4010BEAEF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06326" y="82960"/>
                <a:ext cx="1039307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BDC0F47-E338-4DB0-8226-8D3F664B4474}"/>
                  </a:ext>
                </a:extLst>
              </p14:cNvPr>
              <p14:cNvContentPartPr/>
              <p14:nvPr/>
            </p14:nvContentPartPr>
            <p14:xfrm>
              <a:off x="3924120" y="202840"/>
              <a:ext cx="412560" cy="362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BDC0F47-E338-4DB0-8226-8D3F664B447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906136" y="185182"/>
                <a:ext cx="448169" cy="3985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8E2BA31-2619-403C-A3FD-A03EA9929ED5}"/>
                  </a:ext>
                </a:extLst>
              </p14:cNvPr>
              <p14:cNvContentPartPr/>
              <p14:nvPr/>
            </p14:nvContentPartPr>
            <p14:xfrm>
              <a:off x="2356680" y="141640"/>
              <a:ext cx="1148040" cy="417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8E2BA31-2619-403C-A3FD-A03EA9929E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39034" y="123985"/>
                <a:ext cx="1183691" cy="453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3A36-2C5A-4EDF-A782-D1A6C2CEB5C1}"/>
                  </a:ext>
                </a:extLst>
              </p14:cNvPr>
              <p14:cNvContentPartPr/>
              <p14:nvPr/>
            </p14:nvContentPartPr>
            <p14:xfrm>
              <a:off x="4734480" y="315160"/>
              <a:ext cx="727920" cy="187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3A36-2C5A-4EDF-A782-D1A6C2CEB5C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16840" y="297160"/>
                <a:ext cx="76356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15C23AC-1EB5-49FC-8C5D-704775B8899E}"/>
                  </a:ext>
                </a:extLst>
              </p14:cNvPr>
              <p14:cNvContentPartPr/>
              <p14:nvPr/>
            </p14:nvContentPartPr>
            <p14:xfrm>
              <a:off x="5640240" y="283120"/>
              <a:ext cx="191880" cy="167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15C23AC-1EB5-49FC-8C5D-704775B8899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622600" y="265120"/>
                <a:ext cx="22752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7629C48-74A8-4403-8974-6239E44F27E1}"/>
                  </a:ext>
                </a:extLst>
              </p14:cNvPr>
              <p14:cNvContentPartPr/>
              <p14:nvPr/>
            </p14:nvContentPartPr>
            <p14:xfrm>
              <a:off x="6075480" y="160000"/>
              <a:ext cx="1487880" cy="5490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7629C48-74A8-4403-8974-6239E44F27E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57844" y="142360"/>
                <a:ext cx="1523511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E9F2908-D026-49A0-A327-C73D38303DEB}"/>
                  </a:ext>
                </a:extLst>
              </p14:cNvPr>
              <p14:cNvContentPartPr/>
              <p14:nvPr/>
            </p14:nvContentPartPr>
            <p14:xfrm>
              <a:off x="7801680" y="247120"/>
              <a:ext cx="254160" cy="519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E9F2908-D026-49A0-A327-C73D38303DE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84040" y="229120"/>
                <a:ext cx="28980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013F205-338B-4625-BFED-4A6B0E9A53D3}"/>
                  </a:ext>
                </a:extLst>
              </p14:cNvPr>
              <p14:cNvContentPartPr/>
              <p14:nvPr/>
            </p14:nvContentPartPr>
            <p14:xfrm>
              <a:off x="8280120" y="243520"/>
              <a:ext cx="237600" cy="276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013F205-338B-4625-BFED-4A6B0E9A53D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262120" y="225880"/>
                <a:ext cx="27324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5254AC6-961C-4448-8ED9-61CB04DA42C3}"/>
                  </a:ext>
                </a:extLst>
              </p14:cNvPr>
              <p14:cNvContentPartPr/>
              <p14:nvPr/>
            </p14:nvContentPartPr>
            <p14:xfrm>
              <a:off x="8696640" y="334960"/>
              <a:ext cx="10440" cy="8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5254AC6-961C-4448-8ED9-61CB04DA42C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78640" y="316960"/>
                <a:ext cx="46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81F100A-F1D8-4D4E-B49F-8900E480BAC8}"/>
                  </a:ext>
                </a:extLst>
              </p14:cNvPr>
              <p14:cNvContentPartPr/>
              <p14:nvPr/>
            </p14:nvContentPartPr>
            <p14:xfrm>
              <a:off x="8717160" y="446560"/>
              <a:ext cx="4320" cy="4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81F100A-F1D8-4D4E-B49F-8900E480BAC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699160" y="42892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F19D5AC-71BA-42DA-A27C-A7A39AE91362}"/>
                  </a:ext>
                </a:extLst>
              </p14:cNvPr>
              <p14:cNvContentPartPr/>
              <p14:nvPr/>
            </p14:nvContentPartPr>
            <p14:xfrm>
              <a:off x="700680" y="841840"/>
              <a:ext cx="905040" cy="703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F19D5AC-71BA-42DA-A27C-A7A39AE9136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2680" y="823840"/>
                <a:ext cx="940680" cy="73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5783E6C-DF1D-479F-BEC3-752311D58ED3}"/>
                  </a:ext>
                </a:extLst>
              </p14:cNvPr>
              <p14:cNvContentPartPr/>
              <p14:nvPr/>
            </p14:nvContentPartPr>
            <p14:xfrm>
              <a:off x="1732440" y="1249360"/>
              <a:ext cx="86040" cy="124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5783E6C-DF1D-479F-BEC3-752311D58ED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714440" y="1231360"/>
                <a:ext cx="1216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23B2B1B-4388-437E-BF48-339A3E97AEB4}"/>
                  </a:ext>
                </a:extLst>
              </p14:cNvPr>
              <p14:cNvContentPartPr/>
              <p14:nvPr/>
            </p14:nvContentPartPr>
            <p14:xfrm>
              <a:off x="2127360" y="1025080"/>
              <a:ext cx="118440" cy="211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23B2B1B-4388-437E-BF48-339A3E97AEB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109360" y="1007440"/>
                <a:ext cx="15408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D0AC332-72DD-4E4D-899D-B1E2216D3B77}"/>
                  </a:ext>
                </a:extLst>
              </p14:cNvPr>
              <p14:cNvContentPartPr/>
              <p14:nvPr/>
            </p14:nvContentPartPr>
            <p14:xfrm>
              <a:off x="2377920" y="1056040"/>
              <a:ext cx="164880" cy="146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D0AC332-72DD-4E4D-899D-B1E2216D3B7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60280" y="1038400"/>
                <a:ext cx="20052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63B01F0-9360-4157-B7D3-3DD9E2139709}"/>
                  </a:ext>
                </a:extLst>
              </p14:cNvPr>
              <p14:cNvContentPartPr/>
              <p14:nvPr/>
            </p14:nvContentPartPr>
            <p14:xfrm>
              <a:off x="2612280" y="1045960"/>
              <a:ext cx="120960" cy="163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63B01F0-9360-4157-B7D3-3DD9E213970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94280" y="1028320"/>
                <a:ext cx="1566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DC1B166-F7D6-4CB8-AA78-CA7DFA1C837F}"/>
                  </a:ext>
                </a:extLst>
              </p14:cNvPr>
              <p14:cNvContentPartPr/>
              <p14:nvPr/>
            </p14:nvContentPartPr>
            <p14:xfrm>
              <a:off x="2802720" y="893680"/>
              <a:ext cx="196200" cy="302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DC1B166-F7D6-4CB8-AA78-CA7DFA1C837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85080" y="875680"/>
                <a:ext cx="2318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36DB4FA-BC57-408C-B994-A9A00659BAB3}"/>
                  </a:ext>
                </a:extLst>
              </p14:cNvPr>
              <p14:cNvContentPartPr/>
              <p14:nvPr/>
            </p14:nvContentPartPr>
            <p14:xfrm>
              <a:off x="3210240" y="772000"/>
              <a:ext cx="1139760" cy="427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36DB4FA-BC57-408C-B994-A9A00659BAB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192240" y="754000"/>
                <a:ext cx="1175400" cy="46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EAEBC5C-4E48-444E-914F-35A5F80F5B1D}"/>
                  </a:ext>
                </a:extLst>
              </p14:cNvPr>
              <p14:cNvContentPartPr/>
              <p14:nvPr/>
            </p14:nvContentPartPr>
            <p14:xfrm>
              <a:off x="4531080" y="784600"/>
              <a:ext cx="892080" cy="630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EAEBC5C-4E48-444E-914F-35A5F80F5B1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13080" y="766600"/>
                <a:ext cx="92772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DFF448C-E928-4024-AD90-7EF28C5B81F8}"/>
                  </a:ext>
                </a:extLst>
              </p14:cNvPr>
              <p14:cNvContentPartPr/>
              <p14:nvPr/>
            </p14:nvContentPartPr>
            <p14:xfrm>
              <a:off x="5648520" y="778480"/>
              <a:ext cx="1778400" cy="540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DFF448C-E928-4024-AD90-7EF28C5B81F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30520" y="760840"/>
                <a:ext cx="181404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61877C3-7E58-488E-8ABE-A4E815C83EB9}"/>
                  </a:ext>
                </a:extLst>
              </p14:cNvPr>
              <p14:cNvContentPartPr/>
              <p14:nvPr/>
            </p14:nvContentPartPr>
            <p14:xfrm>
              <a:off x="7609800" y="741040"/>
              <a:ext cx="1116720" cy="427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61877C3-7E58-488E-8ABE-A4E815C83EB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592154" y="723400"/>
                <a:ext cx="1152371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4D3C0DB-30C2-49EF-82B8-807401BDACEE}"/>
                  </a:ext>
                </a:extLst>
              </p14:cNvPr>
              <p14:cNvContentPartPr/>
              <p14:nvPr/>
            </p14:nvContentPartPr>
            <p14:xfrm>
              <a:off x="345000" y="1710880"/>
              <a:ext cx="771840" cy="261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4D3C0DB-30C2-49EF-82B8-807401BDACE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7360" y="1693240"/>
                <a:ext cx="80748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A800359-D7E0-4C75-A71F-0518D829F977}"/>
                  </a:ext>
                </a:extLst>
              </p14:cNvPr>
              <p14:cNvContentPartPr/>
              <p14:nvPr/>
            </p14:nvContentPartPr>
            <p14:xfrm>
              <a:off x="1391520" y="1828240"/>
              <a:ext cx="9720" cy="11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A800359-D7E0-4C75-A71F-0518D829F97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373520" y="1810600"/>
                <a:ext cx="453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6784804-B942-4EE4-ACA8-B115FECF0EE0}"/>
                  </a:ext>
                </a:extLst>
              </p14:cNvPr>
              <p14:cNvContentPartPr/>
              <p14:nvPr/>
            </p14:nvContentPartPr>
            <p14:xfrm>
              <a:off x="1361280" y="16453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6784804-B942-4EE4-ACA8-B115FECF0EE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343280" y="1627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6DB7D07-16D3-491E-8E4A-6195CB481432}"/>
                  </a:ext>
                </a:extLst>
              </p14:cNvPr>
              <p14:cNvContentPartPr/>
              <p14:nvPr/>
            </p14:nvContentPartPr>
            <p14:xfrm>
              <a:off x="1506720" y="1747240"/>
              <a:ext cx="99000" cy="192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6DB7D07-16D3-491E-8E4A-6195CB48143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488720" y="1729600"/>
                <a:ext cx="1346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7C49689-5634-48D0-916B-3C841241FA12}"/>
                  </a:ext>
                </a:extLst>
              </p14:cNvPr>
              <p14:cNvContentPartPr/>
              <p14:nvPr/>
            </p14:nvContentPartPr>
            <p14:xfrm>
              <a:off x="2915400" y="1715920"/>
              <a:ext cx="253800" cy="225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7C49689-5634-48D0-916B-3C841241FA1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97760" y="1698280"/>
                <a:ext cx="28944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BF9B4CF-9784-47CD-B7D2-4A01A36E3942}"/>
                  </a:ext>
                </a:extLst>
              </p14:cNvPr>
              <p14:cNvContentPartPr/>
              <p14:nvPr/>
            </p14:nvContentPartPr>
            <p14:xfrm>
              <a:off x="2053200" y="1691440"/>
              <a:ext cx="734040" cy="237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BF9B4CF-9784-47CD-B7D2-4A01A36E394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035209" y="1673440"/>
                <a:ext cx="769663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E14E1F2-7A22-49D4-A669-A0605837433B}"/>
                  </a:ext>
                </a:extLst>
              </p14:cNvPr>
              <p14:cNvContentPartPr/>
              <p14:nvPr/>
            </p14:nvContentPartPr>
            <p14:xfrm>
              <a:off x="3594000" y="1503520"/>
              <a:ext cx="2279160" cy="418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E14E1F2-7A22-49D4-A669-A0605837433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76000" y="1485520"/>
                <a:ext cx="2314800" cy="45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3EEAF5E-DF12-4C91-9B2C-500EF0ABDF06}"/>
                  </a:ext>
                </a:extLst>
              </p14:cNvPr>
              <p14:cNvContentPartPr/>
              <p14:nvPr/>
            </p14:nvContentPartPr>
            <p14:xfrm>
              <a:off x="6225600" y="1645360"/>
              <a:ext cx="280800" cy="2725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3EEAF5E-DF12-4C91-9B2C-500EF0ABDF0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207960" y="1627720"/>
                <a:ext cx="31644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AEB86C9-8B2F-4027-A01E-30385F6C76F4}"/>
                  </a:ext>
                </a:extLst>
              </p14:cNvPr>
              <p14:cNvContentPartPr/>
              <p14:nvPr/>
            </p14:nvContentPartPr>
            <p14:xfrm>
              <a:off x="6644280" y="1510720"/>
              <a:ext cx="395640" cy="446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AEB86C9-8B2F-4027-A01E-30385F6C76F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26280" y="1493080"/>
                <a:ext cx="431280" cy="4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38AD8D9-58AC-424D-A101-945E230B735B}"/>
                  </a:ext>
                </a:extLst>
              </p14:cNvPr>
              <p14:cNvContentPartPr/>
              <p14:nvPr/>
            </p14:nvContentPartPr>
            <p14:xfrm>
              <a:off x="3963000" y="2188600"/>
              <a:ext cx="1324800" cy="485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38AD8D9-58AC-424D-A101-945E230B735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45005" y="2170947"/>
                <a:ext cx="1360430" cy="5213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C9D5ECE-93E1-4CD3-B8C4-C36E52A53DA0}"/>
                  </a:ext>
                </a:extLst>
              </p14:cNvPr>
              <p14:cNvContentPartPr/>
              <p14:nvPr/>
            </p14:nvContentPartPr>
            <p14:xfrm>
              <a:off x="5564640" y="2119480"/>
              <a:ext cx="2718720" cy="735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C9D5ECE-93E1-4CD3-B8C4-C36E52A53DA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546642" y="2101840"/>
                <a:ext cx="2754355" cy="77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773A2F5-4674-4B72-BE26-CD73423B30F3}"/>
                  </a:ext>
                </a:extLst>
              </p14:cNvPr>
              <p14:cNvContentPartPr/>
              <p14:nvPr/>
            </p14:nvContentPartPr>
            <p14:xfrm>
              <a:off x="345000" y="2138200"/>
              <a:ext cx="3384360" cy="1358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773A2F5-4674-4B72-BE26-CD73423B30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7360" y="2120200"/>
                <a:ext cx="3420000" cy="139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6944AED-ADE1-4583-B644-07FD6663E0D6}"/>
                  </a:ext>
                </a:extLst>
              </p14:cNvPr>
              <p14:cNvContentPartPr/>
              <p14:nvPr/>
            </p14:nvContentPartPr>
            <p14:xfrm>
              <a:off x="2976600" y="2879800"/>
              <a:ext cx="385560" cy="288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6944AED-ADE1-4583-B644-07FD6663E0D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958960" y="2861800"/>
                <a:ext cx="4212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E4FFF5B-6112-4643-84D0-D948AE7F4DB0}"/>
                  </a:ext>
                </a:extLst>
              </p14:cNvPr>
              <p14:cNvContentPartPr/>
              <p14:nvPr/>
            </p14:nvContentPartPr>
            <p14:xfrm>
              <a:off x="3461520" y="2925520"/>
              <a:ext cx="205200" cy="237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E4FFF5B-6112-4643-84D0-D948AE7F4DB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443520" y="2907880"/>
                <a:ext cx="24084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FF5ACC6-7201-495E-9D41-427F3E99D437}"/>
                  </a:ext>
                </a:extLst>
              </p14:cNvPr>
              <p14:cNvContentPartPr/>
              <p14:nvPr/>
            </p14:nvContentPartPr>
            <p14:xfrm>
              <a:off x="4193760" y="2824000"/>
              <a:ext cx="43200" cy="361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FF5ACC6-7201-495E-9D41-427F3E99D43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175760" y="2806360"/>
                <a:ext cx="7884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8BC5608-2CA7-457C-ABA4-5A66578D8D9C}"/>
                  </a:ext>
                </a:extLst>
              </p14:cNvPr>
              <p14:cNvContentPartPr/>
              <p14:nvPr/>
            </p14:nvContentPartPr>
            <p14:xfrm>
              <a:off x="4012680" y="2986720"/>
              <a:ext cx="394560" cy="49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8BC5608-2CA7-457C-ABA4-5A66578D8D9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994680" y="2968720"/>
                <a:ext cx="43020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A9D8BCE-3816-4702-8085-3F2E2C744158}"/>
                  </a:ext>
                </a:extLst>
              </p14:cNvPr>
              <p14:cNvContentPartPr/>
              <p14:nvPr/>
            </p14:nvContentPartPr>
            <p14:xfrm>
              <a:off x="4397520" y="2976640"/>
              <a:ext cx="307440" cy="144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A9D8BCE-3816-4702-8085-3F2E2C74415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379520" y="2958640"/>
                <a:ext cx="34308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E5C53BE-94FE-4F8D-89BC-8AE22137B160}"/>
                  </a:ext>
                </a:extLst>
              </p14:cNvPr>
              <p14:cNvContentPartPr/>
              <p14:nvPr/>
            </p14:nvContentPartPr>
            <p14:xfrm>
              <a:off x="4800360" y="2965480"/>
              <a:ext cx="135360" cy="153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E5C53BE-94FE-4F8D-89BC-8AE22137B16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782720" y="2947480"/>
                <a:ext cx="1710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4BD02BF-366F-48E6-A187-31E3EB860896}"/>
                  </a:ext>
                </a:extLst>
              </p14:cNvPr>
              <p14:cNvContentPartPr/>
              <p14:nvPr/>
            </p14:nvContentPartPr>
            <p14:xfrm>
              <a:off x="5282760" y="2975920"/>
              <a:ext cx="265320" cy="2361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4BD02BF-366F-48E6-A187-31E3EB86089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265120" y="2957920"/>
                <a:ext cx="30096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E199902-0779-4704-9460-70F540FDE30A}"/>
                  </a:ext>
                </a:extLst>
              </p14:cNvPr>
              <p14:cNvContentPartPr/>
              <p14:nvPr/>
            </p14:nvContentPartPr>
            <p14:xfrm>
              <a:off x="5629440" y="2984920"/>
              <a:ext cx="122040" cy="208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E199902-0779-4704-9460-70F540FDE30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611440" y="2967280"/>
                <a:ext cx="15768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198F88A-5E56-4672-85E6-C0D84E67561B}"/>
                  </a:ext>
                </a:extLst>
              </p14:cNvPr>
              <p14:cNvContentPartPr/>
              <p14:nvPr/>
            </p14:nvContentPartPr>
            <p14:xfrm>
              <a:off x="5851200" y="2732560"/>
              <a:ext cx="31680" cy="426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198F88A-5E56-4672-85E6-C0D84E67561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33200" y="2714920"/>
                <a:ext cx="67320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749FB76-52E8-4044-AD85-C0FCB948F488}"/>
                  </a:ext>
                </a:extLst>
              </p14:cNvPr>
              <p14:cNvContentPartPr/>
              <p14:nvPr/>
            </p14:nvContentPartPr>
            <p14:xfrm>
              <a:off x="5952360" y="2996800"/>
              <a:ext cx="145440" cy="146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749FB76-52E8-4044-AD85-C0FCB948F48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934360" y="2979160"/>
                <a:ext cx="18108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62414B2-60FE-4FE2-AF0C-8949E62AF1EC}"/>
                  </a:ext>
                </a:extLst>
              </p14:cNvPr>
              <p14:cNvContentPartPr/>
              <p14:nvPr/>
            </p14:nvContentPartPr>
            <p14:xfrm>
              <a:off x="6328920" y="2773240"/>
              <a:ext cx="72000" cy="366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62414B2-60FE-4FE2-AF0C-8949E62AF1E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310920" y="2755600"/>
                <a:ext cx="10764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6F21183-C362-403C-B2E7-CAE0F21FC09B}"/>
                  </a:ext>
                </a:extLst>
              </p14:cNvPr>
              <p14:cNvContentPartPr/>
              <p14:nvPr/>
            </p14:nvContentPartPr>
            <p14:xfrm>
              <a:off x="6197160" y="2959720"/>
              <a:ext cx="253440" cy="1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6F21183-C362-403C-B2E7-CAE0F21FC09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179520" y="2942080"/>
                <a:ext cx="2890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8F3917E-4089-444B-995A-E3323A2CD34C}"/>
                  </a:ext>
                </a:extLst>
              </p14:cNvPr>
              <p14:cNvContentPartPr/>
              <p14:nvPr/>
            </p14:nvContentPartPr>
            <p14:xfrm>
              <a:off x="6512160" y="3037480"/>
              <a:ext cx="4320" cy="43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8F3917E-4089-444B-995A-E3323A2CD34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494160" y="3019840"/>
                <a:ext cx="399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B3E8BEA-88CF-4C8C-98B4-0841F79A1C50}"/>
                  </a:ext>
                </a:extLst>
              </p14:cNvPr>
              <p14:cNvContentPartPr/>
              <p14:nvPr/>
            </p14:nvContentPartPr>
            <p14:xfrm>
              <a:off x="6532320" y="2875120"/>
              <a:ext cx="360" cy="16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B3E8BEA-88CF-4C8C-98B4-0841F79A1C5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514680" y="2857120"/>
                <a:ext cx="36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57A518E-B791-433D-A62F-776D997F0FEC}"/>
                  </a:ext>
                </a:extLst>
              </p14:cNvPr>
              <p14:cNvContentPartPr/>
              <p14:nvPr/>
            </p14:nvContentPartPr>
            <p14:xfrm>
              <a:off x="6621600" y="2956480"/>
              <a:ext cx="104760" cy="145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57A518E-B791-433D-A62F-776D997F0FE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603960" y="2938840"/>
                <a:ext cx="14040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F5408A5-8889-432A-925C-7382633D053A}"/>
                  </a:ext>
                </a:extLst>
              </p14:cNvPr>
              <p14:cNvContentPartPr/>
              <p14:nvPr/>
            </p14:nvContentPartPr>
            <p14:xfrm>
              <a:off x="6766320" y="2978800"/>
              <a:ext cx="215640" cy="99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F5408A5-8889-432A-925C-7382633D053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748320" y="2961160"/>
                <a:ext cx="251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FC4F357-6F21-4B16-BFAD-F2404C277361}"/>
                  </a:ext>
                </a:extLst>
              </p14:cNvPr>
              <p14:cNvContentPartPr/>
              <p14:nvPr/>
            </p14:nvContentPartPr>
            <p14:xfrm>
              <a:off x="7143960" y="2894560"/>
              <a:ext cx="111960" cy="160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FC4F357-6F21-4B16-BFAD-F2404C27736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26320" y="2876560"/>
                <a:ext cx="14760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1664E7A-085E-480A-96D1-2C220C65DE81}"/>
                  </a:ext>
                </a:extLst>
              </p14:cNvPr>
              <p14:cNvContentPartPr/>
              <p14:nvPr/>
            </p14:nvContentPartPr>
            <p14:xfrm>
              <a:off x="7350960" y="3006880"/>
              <a:ext cx="25200" cy="295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1664E7A-085E-480A-96D1-2C220C65DE8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332960" y="2988880"/>
                <a:ext cx="6084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0EA2F68-3FFD-4153-8660-08E633419415}"/>
                  </a:ext>
                </a:extLst>
              </p14:cNvPr>
              <p14:cNvContentPartPr/>
              <p14:nvPr/>
            </p14:nvContentPartPr>
            <p14:xfrm>
              <a:off x="7658400" y="2723920"/>
              <a:ext cx="977400" cy="375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0EA2F68-3FFD-4153-8660-08E63341941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640393" y="2705920"/>
                <a:ext cx="1013053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D087EA4-0B6C-4A04-807E-95912D9198A4}"/>
                  </a:ext>
                </a:extLst>
              </p14:cNvPr>
              <p14:cNvContentPartPr/>
              <p14:nvPr/>
            </p14:nvContentPartPr>
            <p14:xfrm>
              <a:off x="1286400" y="3761440"/>
              <a:ext cx="155160" cy="222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D087EA4-0B6C-4A04-807E-95912D9198A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268760" y="3743800"/>
                <a:ext cx="1908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D10CF2E-C8AF-428B-A8D6-C832577159CB}"/>
                  </a:ext>
                </a:extLst>
              </p14:cNvPr>
              <p14:cNvContentPartPr/>
              <p14:nvPr/>
            </p14:nvContentPartPr>
            <p14:xfrm>
              <a:off x="1584480" y="3626440"/>
              <a:ext cx="1558080" cy="386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D10CF2E-C8AF-428B-A8D6-C832577159C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566840" y="3608800"/>
                <a:ext cx="159372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1E8CE49-FF2A-46E3-B2A4-9F5E304891A4}"/>
                  </a:ext>
                </a:extLst>
              </p14:cNvPr>
              <p14:cNvContentPartPr/>
              <p14:nvPr/>
            </p14:nvContentPartPr>
            <p14:xfrm>
              <a:off x="517800" y="3534640"/>
              <a:ext cx="602280" cy="681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1E8CE49-FF2A-46E3-B2A4-9F5E304891A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0160" y="3517000"/>
                <a:ext cx="637920" cy="71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A6D5F32-5737-47D3-A14A-1EF30BE05AB1}"/>
                  </a:ext>
                </a:extLst>
              </p14:cNvPr>
              <p14:cNvContentPartPr/>
              <p14:nvPr/>
            </p14:nvContentPartPr>
            <p14:xfrm>
              <a:off x="3352440" y="3616720"/>
              <a:ext cx="2532240" cy="345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A6D5F32-5737-47D3-A14A-1EF30BE05AB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334800" y="3598720"/>
                <a:ext cx="2567880" cy="381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3577998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B53765-4C81-4689-A375-3C4010BEAEFA}"/>
                  </a:ext>
                </a:extLst>
              </p14:cNvPr>
              <p14:cNvContentPartPr/>
              <p14:nvPr/>
            </p14:nvContentPartPr>
            <p14:xfrm>
              <a:off x="1024320" y="100960"/>
              <a:ext cx="1003680" cy="499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B53765-4C81-4689-A375-3C4010BEAEF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06326" y="82960"/>
                <a:ext cx="1039307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BDC0F47-E338-4DB0-8226-8D3F664B4474}"/>
                  </a:ext>
                </a:extLst>
              </p14:cNvPr>
              <p14:cNvContentPartPr/>
              <p14:nvPr/>
            </p14:nvContentPartPr>
            <p14:xfrm>
              <a:off x="3924120" y="202840"/>
              <a:ext cx="412560" cy="362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BDC0F47-E338-4DB0-8226-8D3F664B447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906136" y="185182"/>
                <a:ext cx="448169" cy="3985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8E2BA31-2619-403C-A3FD-A03EA9929ED5}"/>
                  </a:ext>
                </a:extLst>
              </p14:cNvPr>
              <p14:cNvContentPartPr/>
              <p14:nvPr/>
            </p14:nvContentPartPr>
            <p14:xfrm>
              <a:off x="2356680" y="141640"/>
              <a:ext cx="1148040" cy="417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8E2BA31-2619-403C-A3FD-A03EA9929E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39034" y="123985"/>
                <a:ext cx="1183691" cy="453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3A36-2C5A-4EDF-A782-D1A6C2CEB5C1}"/>
                  </a:ext>
                </a:extLst>
              </p14:cNvPr>
              <p14:cNvContentPartPr/>
              <p14:nvPr/>
            </p14:nvContentPartPr>
            <p14:xfrm>
              <a:off x="4734480" y="315160"/>
              <a:ext cx="727920" cy="187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3A36-2C5A-4EDF-A782-D1A6C2CEB5C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16840" y="297160"/>
                <a:ext cx="76356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15C23AC-1EB5-49FC-8C5D-704775B8899E}"/>
                  </a:ext>
                </a:extLst>
              </p14:cNvPr>
              <p14:cNvContentPartPr/>
              <p14:nvPr/>
            </p14:nvContentPartPr>
            <p14:xfrm>
              <a:off x="5640240" y="283120"/>
              <a:ext cx="191880" cy="167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15C23AC-1EB5-49FC-8C5D-704775B8899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622600" y="265120"/>
                <a:ext cx="22752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7629C48-74A8-4403-8974-6239E44F27E1}"/>
                  </a:ext>
                </a:extLst>
              </p14:cNvPr>
              <p14:cNvContentPartPr/>
              <p14:nvPr/>
            </p14:nvContentPartPr>
            <p14:xfrm>
              <a:off x="6075480" y="160000"/>
              <a:ext cx="1487880" cy="5490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7629C48-74A8-4403-8974-6239E44F27E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57844" y="142360"/>
                <a:ext cx="1523511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E9F2908-D026-49A0-A327-C73D38303DEB}"/>
                  </a:ext>
                </a:extLst>
              </p14:cNvPr>
              <p14:cNvContentPartPr/>
              <p14:nvPr/>
            </p14:nvContentPartPr>
            <p14:xfrm>
              <a:off x="7801680" y="247120"/>
              <a:ext cx="254160" cy="519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E9F2908-D026-49A0-A327-C73D38303DE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84040" y="229120"/>
                <a:ext cx="28980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013F205-338B-4625-BFED-4A6B0E9A53D3}"/>
                  </a:ext>
                </a:extLst>
              </p14:cNvPr>
              <p14:cNvContentPartPr/>
              <p14:nvPr/>
            </p14:nvContentPartPr>
            <p14:xfrm>
              <a:off x="8280120" y="243520"/>
              <a:ext cx="237600" cy="276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013F205-338B-4625-BFED-4A6B0E9A53D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262120" y="225880"/>
                <a:ext cx="27324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5254AC6-961C-4448-8ED9-61CB04DA42C3}"/>
                  </a:ext>
                </a:extLst>
              </p14:cNvPr>
              <p14:cNvContentPartPr/>
              <p14:nvPr/>
            </p14:nvContentPartPr>
            <p14:xfrm>
              <a:off x="8696640" y="334960"/>
              <a:ext cx="10440" cy="8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5254AC6-961C-4448-8ED9-61CB04DA42C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78640" y="316960"/>
                <a:ext cx="46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81F100A-F1D8-4D4E-B49F-8900E480BAC8}"/>
                  </a:ext>
                </a:extLst>
              </p14:cNvPr>
              <p14:cNvContentPartPr/>
              <p14:nvPr/>
            </p14:nvContentPartPr>
            <p14:xfrm>
              <a:off x="8717160" y="446560"/>
              <a:ext cx="4320" cy="4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81F100A-F1D8-4D4E-B49F-8900E480BAC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699160" y="42892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F19D5AC-71BA-42DA-A27C-A7A39AE91362}"/>
                  </a:ext>
                </a:extLst>
              </p14:cNvPr>
              <p14:cNvContentPartPr/>
              <p14:nvPr/>
            </p14:nvContentPartPr>
            <p14:xfrm>
              <a:off x="700680" y="841840"/>
              <a:ext cx="905040" cy="703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F19D5AC-71BA-42DA-A27C-A7A39AE9136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2680" y="823840"/>
                <a:ext cx="940680" cy="73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5783E6C-DF1D-479F-BEC3-752311D58ED3}"/>
                  </a:ext>
                </a:extLst>
              </p14:cNvPr>
              <p14:cNvContentPartPr/>
              <p14:nvPr/>
            </p14:nvContentPartPr>
            <p14:xfrm>
              <a:off x="1732440" y="1249360"/>
              <a:ext cx="86040" cy="124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5783E6C-DF1D-479F-BEC3-752311D58ED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714440" y="1231360"/>
                <a:ext cx="1216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23B2B1B-4388-437E-BF48-339A3E97AEB4}"/>
                  </a:ext>
                </a:extLst>
              </p14:cNvPr>
              <p14:cNvContentPartPr/>
              <p14:nvPr/>
            </p14:nvContentPartPr>
            <p14:xfrm>
              <a:off x="2127360" y="1025080"/>
              <a:ext cx="118440" cy="211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23B2B1B-4388-437E-BF48-339A3E97AEB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109360" y="1007440"/>
                <a:ext cx="15408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D0AC332-72DD-4E4D-899D-B1E2216D3B77}"/>
                  </a:ext>
                </a:extLst>
              </p14:cNvPr>
              <p14:cNvContentPartPr/>
              <p14:nvPr/>
            </p14:nvContentPartPr>
            <p14:xfrm>
              <a:off x="2377920" y="1056040"/>
              <a:ext cx="164880" cy="146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D0AC332-72DD-4E4D-899D-B1E2216D3B7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60280" y="1038400"/>
                <a:ext cx="20052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63B01F0-9360-4157-B7D3-3DD9E2139709}"/>
                  </a:ext>
                </a:extLst>
              </p14:cNvPr>
              <p14:cNvContentPartPr/>
              <p14:nvPr/>
            </p14:nvContentPartPr>
            <p14:xfrm>
              <a:off x="2612280" y="1045960"/>
              <a:ext cx="120960" cy="163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63B01F0-9360-4157-B7D3-3DD9E213970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94280" y="1028320"/>
                <a:ext cx="1566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DC1B166-F7D6-4CB8-AA78-CA7DFA1C837F}"/>
                  </a:ext>
                </a:extLst>
              </p14:cNvPr>
              <p14:cNvContentPartPr/>
              <p14:nvPr/>
            </p14:nvContentPartPr>
            <p14:xfrm>
              <a:off x="2802720" y="893680"/>
              <a:ext cx="196200" cy="302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DC1B166-F7D6-4CB8-AA78-CA7DFA1C837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85080" y="875680"/>
                <a:ext cx="2318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36DB4FA-BC57-408C-B994-A9A00659BAB3}"/>
                  </a:ext>
                </a:extLst>
              </p14:cNvPr>
              <p14:cNvContentPartPr/>
              <p14:nvPr/>
            </p14:nvContentPartPr>
            <p14:xfrm>
              <a:off x="3210240" y="772000"/>
              <a:ext cx="1139760" cy="427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36DB4FA-BC57-408C-B994-A9A00659BAB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192240" y="754000"/>
                <a:ext cx="1175400" cy="46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EAEBC5C-4E48-444E-914F-35A5F80F5B1D}"/>
                  </a:ext>
                </a:extLst>
              </p14:cNvPr>
              <p14:cNvContentPartPr/>
              <p14:nvPr/>
            </p14:nvContentPartPr>
            <p14:xfrm>
              <a:off x="4531080" y="784600"/>
              <a:ext cx="892080" cy="630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EAEBC5C-4E48-444E-914F-35A5F80F5B1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13080" y="766600"/>
                <a:ext cx="92772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DFF448C-E928-4024-AD90-7EF28C5B81F8}"/>
                  </a:ext>
                </a:extLst>
              </p14:cNvPr>
              <p14:cNvContentPartPr/>
              <p14:nvPr/>
            </p14:nvContentPartPr>
            <p14:xfrm>
              <a:off x="5648520" y="778480"/>
              <a:ext cx="1778400" cy="540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DFF448C-E928-4024-AD90-7EF28C5B81F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30520" y="760840"/>
                <a:ext cx="181404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61877C3-7E58-488E-8ABE-A4E815C83EB9}"/>
                  </a:ext>
                </a:extLst>
              </p14:cNvPr>
              <p14:cNvContentPartPr/>
              <p14:nvPr/>
            </p14:nvContentPartPr>
            <p14:xfrm>
              <a:off x="7609800" y="741040"/>
              <a:ext cx="1116720" cy="427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61877C3-7E58-488E-8ABE-A4E815C83EB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592154" y="723400"/>
                <a:ext cx="1152371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4D3C0DB-30C2-49EF-82B8-807401BDACEE}"/>
                  </a:ext>
                </a:extLst>
              </p14:cNvPr>
              <p14:cNvContentPartPr/>
              <p14:nvPr/>
            </p14:nvContentPartPr>
            <p14:xfrm>
              <a:off x="345000" y="1710880"/>
              <a:ext cx="771840" cy="261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4D3C0DB-30C2-49EF-82B8-807401BDACE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7360" y="1693240"/>
                <a:ext cx="80748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A800359-D7E0-4C75-A71F-0518D829F977}"/>
                  </a:ext>
                </a:extLst>
              </p14:cNvPr>
              <p14:cNvContentPartPr/>
              <p14:nvPr/>
            </p14:nvContentPartPr>
            <p14:xfrm>
              <a:off x="1391520" y="1828240"/>
              <a:ext cx="9720" cy="11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A800359-D7E0-4C75-A71F-0518D829F97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373520" y="1810600"/>
                <a:ext cx="453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6784804-B942-4EE4-ACA8-B115FECF0EE0}"/>
                  </a:ext>
                </a:extLst>
              </p14:cNvPr>
              <p14:cNvContentPartPr/>
              <p14:nvPr/>
            </p14:nvContentPartPr>
            <p14:xfrm>
              <a:off x="1361280" y="16453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6784804-B942-4EE4-ACA8-B115FECF0EE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343280" y="1627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6DB7D07-16D3-491E-8E4A-6195CB481432}"/>
                  </a:ext>
                </a:extLst>
              </p14:cNvPr>
              <p14:cNvContentPartPr/>
              <p14:nvPr/>
            </p14:nvContentPartPr>
            <p14:xfrm>
              <a:off x="1506720" y="1747240"/>
              <a:ext cx="99000" cy="192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6DB7D07-16D3-491E-8E4A-6195CB48143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488720" y="1729600"/>
                <a:ext cx="1346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7C49689-5634-48D0-916B-3C841241FA12}"/>
                  </a:ext>
                </a:extLst>
              </p14:cNvPr>
              <p14:cNvContentPartPr/>
              <p14:nvPr/>
            </p14:nvContentPartPr>
            <p14:xfrm>
              <a:off x="2915400" y="1715920"/>
              <a:ext cx="253800" cy="225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7C49689-5634-48D0-916B-3C841241FA1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97760" y="1698280"/>
                <a:ext cx="28944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BF9B4CF-9784-47CD-B7D2-4A01A36E3942}"/>
                  </a:ext>
                </a:extLst>
              </p14:cNvPr>
              <p14:cNvContentPartPr/>
              <p14:nvPr/>
            </p14:nvContentPartPr>
            <p14:xfrm>
              <a:off x="2053200" y="1691440"/>
              <a:ext cx="734040" cy="237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BF9B4CF-9784-47CD-B7D2-4A01A36E394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035209" y="1673440"/>
                <a:ext cx="769663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E14E1F2-7A22-49D4-A669-A0605837433B}"/>
                  </a:ext>
                </a:extLst>
              </p14:cNvPr>
              <p14:cNvContentPartPr/>
              <p14:nvPr/>
            </p14:nvContentPartPr>
            <p14:xfrm>
              <a:off x="3594000" y="1503520"/>
              <a:ext cx="2279160" cy="418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E14E1F2-7A22-49D4-A669-A0605837433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76000" y="1485520"/>
                <a:ext cx="2314800" cy="45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3EEAF5E-DF12-4C91-9B2C-500EF0ABDF06}"/>
                  </a:ext>
                </a:extLst>
              </p14:cNvPr>
              <p14:cNvContentPartPr/>
              <p14:nvPr/>
            </p14:nvContentPartPr>
            <p14:xfrm>
              <a:off x="6225600" y="1645360"/>
              <a:ext cx="280800" cy="2725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3EEAF5E-DF12-4C91-9B2C-500EF0ABDF0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207960" y="1627720"/>
                <a:ext cx="31644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AEB86C9-8B2F-4027-A01E-30385F6C76F4}"/>
                  </a:ext>
                </a:extLst>
              </p14:cNvPr>
              <p14:cNvContentPartPr/>
              <p14:nvPr/>
            </p14:nvContentPartPr>
            <p14:xfrm>
              <a:off x="6644280" y="1510720"/>
              <a:ext cx="395640" cy="446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AEB86C9-8B2F-4027-A01E-30385F6C76F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26280" y="1493080"/>
                <a:ext cx="431280" cy="4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38AD8D9-58AC-424D-A101-945E230B735B}"/>
                  </a:ext>
                </a:extLst>
              </p14:cNvPr>
              <p14:cNvContentPartPr/>
              <p14:nvPr/>
            </p14:nvContentPartPr>
            <p14:xfrm>
              <a:off x="3963000" y="2188600"/>
              <a:ext cx="1324800" cy="485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38AD8D9-58AC-424D-A101-945E230B735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45005" y="2170947"/>
                <a:ext cx="1360430" cy="5213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C9D5ECE-93E1-4CD3-B8C4-C36E52A53DA0}"/>
                  </a:ext>
                </a:extLst>
              </p14:cNvPr>
              <p14:cNvContentPartPr/>
              <p14:nvPr/>
            </p14:nvContentPartPr>
            <p14:xfrm>
              <a:off x="5564640" y="2119480"/>
              <a:ext cx="2718720" cy="735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C9D5ECE-93E1-4CD3-B8C4-C36E52A53DA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546642" y="2101840"/>
                <a:ext cx="2754355" cy="77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773A2F5-4674-4B72-BE26-CD73423B30F3}"/>
                  </a:ext>
                </a:extLst>
              </p14:cNvPr>
              <p14:cNvContentPartPr/>
              <p14:nvPr/>
            </p14:nvContentPartPr>
            <p14:xfrm>
              <a:off x="345000" y="2138200"/>
              <a:ext cx="3384360" cy="1358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773A2F5-4674-4B72-BE26-CD73423B30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7360" y="2120200"/>
                <a:ext cx="3420000" cy="139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6944AED-ADE1-4583-B644-07FD6663E0D6}"/>
                  </a:ext>
                </a:extLst>
              </p14:cNvPr>
              <p14:cNvContentPartPr/>
              <p14:nvPr/>
            </p14:nvContentPartPr>
            <p14:xfrm>
              <a:off x="2976600" y="2879800"/>
              <a:ext cx="385560" cy="288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6944AED-ADE1-4583-B644-07FD6663E0D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958960" y="2861800"/>
                <a:ext cx="4212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E4FFF5B-6112-4643-84D0-D948AE7F4DB0}"/>
                  </a:ext>
                </a:extLst>
              </p14:cNvPr>
              <p14:cNvContentPartPr/>
              <p14:nvPr/>
            </p14:nvContentPartPr>
            <p14:xfrm>
              <a:off x="3461520" y="2925520"/>
              <a:ext cx="205200" cy="237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E4FFF5B-6112-4643-84D0-D948AE7F4DB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443520" y="2907880"/>
                <a:ext cx="24084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FF5ACC6-7201-495E-9D41-427F3E99D437}"/>
                  </a:ext>
                </a:extLst>
              </p14:cNvPr>
              <p14:cNvContentPartPr/>
              <p14:nvPr/>
            </p14:nvContentPartPr>
            <p14:xfrm>
              <a:off x="4193760" y="2824000"/>
              <a:ext cx="43200" cy="361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FF5ACC6-7201-495E-9D41-427F3E99D43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175760" y="2806360"/>
                <a:ext cx="7884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8BC5608-2CA7-457C-ABA4-5A66578D8D9C}"/>
                  </a:ext>
                </a:extLst>
              </p14:cNvPr>
              <p14:cNvContentPartPr/>
              <p14:nvPr/>
            </p14:nvContentPartPr>
            <p14:xfrm>
              <a:off x="4012680" y="2986720"/>
              <a:ext cx="394560" cy="49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8BC5608-2CA7-457C-ABA4-5A66578D8D9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994680" y="2968720"/>
                <a:ext cx="43020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A9D8BCE-3816-4702-8085-3F2E2C744158}"/>
                  </a:ext>
                </a:extLst>
              </p14:cNvPr>
              <p14:cNvContentPartPr/>
              <p14:nvPr/>
            </p14:nvContentPartPr>
            <p14:xfrm>
              <a:off x="4397520" y="2976640"/>
              <a:ext cx="307440" cy="144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A9D8BCE-3816-4702-8085-3F2E2C74415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379520" y="2958640"/>
                <a:ext cx="34308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E5C53BE-94FE-4F8D-89BC-8AE22137B160}"/>
                  </a:ext>
                </a:extLst>
              </p14:cNvPr>
              <p14:cNvContentPartPr/>
              <p14:nvPr/>
            </p14:nvContentPartPr>
            <p14:xfrm>
              <a:off x="4800360" y="2965480"/>
              <a:ext cx="135360" cy="153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E5C53BE-94FE-4F8D-89BC-8AE22137B16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782720" y="2947480"/>
                <a:ext cx="1710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4BD02BF-366F-48E6-A187-31E3EB860896}"/>
                  </a:ext>
                </a:extLst>
              </p14:cNvPr>
              <p14:cNvContentPartPr/>
              <p14:nvPr/>
            </p14:nvContentPartPr>
            <p14:xfrm>
              <a:off x="5282760" y="2975920"/>
              <a:ext cx="265320" cy="2361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4BD02BF-366F-48E6-A187-31E3EB86089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265120" y="2957920"/>
                <a:ext cx="30096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E199902-0779-4704-9460-70F540FDE30A}"/>
                  </a:ext>
                </a:extLst>
              </p14:cNvPr>
              <p14:cNvContentPartPr/>
              <p14:nvPr/>
            </p14:nvContentPartPr>
            <p14:xfrm>
              <a:off x="5629440" y="2984920"/>
              <a:ext cx="122040" cy="208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E199902-0779-4704-9460-70F540FDE30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611440" y="2967280"/>
                <a:ext cx="15768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198F88A-5E56-4672-85E6-C0D84E67561B}"/>
                  </a:ext>
                </a:extLst>
              </p14:cNvPr>
              <p14:cNvContentPartPr/>
              <p14:nvPr/>
            </p14:nvContentPartPr>
            <p14:xfrm>
              <a:off x="5851200" y="2732560"/>
              <a:ext cx="31680" cy="426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198F88A-5E56-4672-85E6-C0D84E67561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33200" y="2714920"/>
                <a:ext cx="67320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749FB76-52E8-4044-AD85-C0FCB948F488}"/>
                  </a:ext>
                </a:extLst>
              </p14:cNvPr>
              <p14:cNvContentPartPr/>
              <p14:nvPr/>
            </p14:nvContentPartPr>
            <p14:xfrm>
              <a:off x="5952360" y="2996800"/>
              <a:ext cx="145440" cy="146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749FB76-52E8-4044-AD85-C0FCB948F48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934360" y="2979160"/>
                <a:ext cx="18108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62414B2-60FE-4FE2-AF0C-8949E62AF1EC}"/>
                  </a:ext>
                </a:extLst>
              </p14:cNvPr>
              <p14:cNvContentPartPr/>
              <p14:nvPr/>
            </p14:nvContentPartPr>
            <p14:xfrm>
              <a:off x="6328920" y="2773240"/>
              <a:ext cx="72000" cy="366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62414B2-60FE-4FE2-AF0C-8949E62AF1E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310920" y="2755600"/>
                <a:ext cx="10764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6F21183-C362-403C-B2E7-CAE0F21FC09B}"/>
                  </a:ext>
                </a:extLst>
              </p14:cNvPr>
              <p14:cNvContentPartPr/>
              <p14:nvPr/>
            </p14:nvContentPartPr>
            <p14:xfrm>
              <a:off x="6197160" y="2959720"/>
              <a:ext cx="253440" cy="1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6F21183-C362-403C-B2E7-CAE0F21FC09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179520" y="2942080"/>
                <a:ext cx="2890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8F3917E-4089-444B-995A-E3323A2CD34C}"/>
                  </a:ext>
                </a:extLst>
              </p14:cNvPr>
              <p14:cNvContentPartPr/>
              <p14:nvPr/>
            </p14:nvContentPartPr>
            <p14:xfrm>
              <a:off x="6512160" y="3037480"/>
              <a:ext cx="4320" cy="43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8F3917E-4089-444B-995A-E3323A2CD34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494160" y="3019840"/>
                <a:ext cx="399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B3E8BEA-88CF-4C8C-98B4-0841F79A1C50}"/>
                  </a:ext>
                </a:extLst>
              </p14:cNvPr>
              <p14:cNvContentPartPr/>
              <p14:nvPr/>
            </p14:nvContentPartPr>
            <p14:xfrm>
              <a:off x="6532320" y="2875120"/>
              <a:ext cx="360" cy="16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B3E8BEA-88CF-4C8C-98B4-0841F79A1C5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514680" y="2857120"/>
                <a:ext cx="36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57A518E-B791-433D-A62F-776D997F0FEC}"/>
                  </a:ext>
                </a:extLst>
              </p14:cNvPr>
              <p14:cNvContentPartPr/>
              <p14:nvPr/>
            </p14:nvContentPartPr>
            <p14:xfrm>
              <a:off x="6621600" y="2956480"/>
              <a:ext cx="104760" cy="145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57A518E-B791-433D-A62F-776D997F0FE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603960" y="2938840"/>
                <a:ext cx="14040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F5408A5-8889-432A-925C-7382633D053A}"/>
                  </a:ext>
                </a:extLst>
              </p14:cNvPr>
              <p14:cNvContentPartPr/>
              <p14:nvPr/>
            </p14:nvContentPartPr>
            <p14:xfrm>
              <a:off x="6766320" y="2978800"/>
              <a:ext cx="215640" cy="99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F5408A5-8889-432A-925C-7382633D053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748320" y="2961160"/>
                <a:ext cx="251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FC4F357-6F21-4B16-BFAD-F2404C277361}"/>
                  </a:ext>
                </a:extLst>
              </p14:cNvPr>
              <p14:cNvContentPartPr/>
              <p14:nvPr/>
            </p14:nvContentPartPr>
            <p14:xfrm>
              <a:off x="7143960" y="2894560"/>
              <a:ext cx="111960" cy="160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FC4F357-6F21-4B16-BFAD-F2404C27736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26320" y="2876560"/>
                <a:ext cx="14760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1664E7A-085E-480A-96D1-2C220C65DE81}"/>
                  </a:ext>
                </a:extLst>
              </p14:cNvPr>
              <p14:cNvContentPartPr/>
              <p14:nvPr/>
            </p14:nvContentPartPr>
            <p14:xfrm>
              <a:off x="7350960" y="3006880"/>
              <a:ext cx="25200" cy="295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1664E7A-085E-480A-96D1-2C220C65DE8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332960" y="2988880"/>
                <a:ext cx="6084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0EA2F68-3FFD-4153-8660-08E633419415}"/>
                  </a:ext>
                </a:extLst>
              </p14:cNvPr>
              <p14:cNvContentPartPr/>
              <p14:nvPr/>
            </p14:nvContentPartPr>
            <p14:xfrm>
              <a:off x="7658400" y="2723920"/>
              <a:ext cx="977400" cy="375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0EA2F68-3FFD-4153-8660-08E63341941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640393" y="2705920"/>
                <a:ext cx="1013053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D087EA4-0B6C-4A04-807E-95912D9198A4}"/>
                  </a:ext>
                </a:extLst>
              </p14:cNvPr>
              <p14:cNvContentPartPr/>
              <p14:nvPr/>
            </p14:nvContentPartPr>
            <p14:xfrm>
              <a:off x="1286400" y="3761440"/>
              <a:ext cx="155160" cy="222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D087EA4-0B6C-4A04-807E-95912D9198A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268760" y="3743800"/>
                <a:ext cx="1908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D10CF2E-C8AF-428B-A8D6-C832577159CB}"/>
                  </a:ext>
                </a:extLst>
              </p14:cNvPr>
              <p14:cNvContentPartPr/>
              <p14:nvPr/>
            </p14:nvContentPartPr>
            <p14:xfrm>
              <a:off x="1584480" y="3626440"/>
              <a:ext cx="1558080" cy="386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D10CF2E-C8AF-428B-A8D6-C832577159C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566840" y="3608800"/>
                <a:ext cx="159372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1E8CE49-FF2A-46E3-B2A4-9F5E304891A4}"/>
                  </a:ext>
                </a:extLst>
              </p14:cNvPr>
              <p14:cNvContentPartPr/>
              <p14:nvPr/>
            </p14:nvContentPartPr>
            <p14:xfrm>
              <a:off x="517800" y="3534640"/>
              <a:ext cx="602280" cy="681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1E8CE49-FF2A-46E3-B2A4-9F5E304891A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0160" y="3517000"/>
                <a:ext cx="637920" cy="71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A6D5F32-5737-47D3-A14A-1EF30BE05AB1}"/>
                  </a:ext>
                </a:extLst>
              </p14:cNvPr>
              <p14:cNvContentPartPr/>
              <p14:nvPr/>
            </p14:nvContentPartPr>
            <p14:xfrm>
              <a:off x="3352440" y="3616720"/>
              <a:ext cx="2532240" cy="345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A6D5F32-5737-47D3-A14A-1EF30BE05AB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334800" y="3598720"/>
                <a:ext cx="256788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83F99EC-6F9F-4BEE-AF10-C27DF6BAC24C}"/>
                  </a:ext>
                </a:extLst>
              </p14:cNvPr>
              <p14:cNvContentPartPr/>
              <p14:nvPr/>
            </p14:nvContentPartPr>
            <p14:xfrm>
              <a:off x="6217680" y="3636880"/>
              <a:ext cx="354960" cy="328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83F99EC-6F9F-4BEE-AF10-C27DF6BAC24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99680" y="3619240"/>
                <a:ext cx="39060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3BE8E7E-D401-409E-BB0A-06755D1B4CAE}"/>
                  </a:ext>
                </a:extLst>
              </p14:cNvPr>
              <p14:cNvContentPartPr/>
              <p14:nvPr/>
            </p14:nvContentPartPr>
            <p14:xfrm>
              <a:off x="2707320" y="4236280"/>
              <a:ext cx="1684440" cy="415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3BE8E7E-D401-409E-BB0A-06755D1B4CAE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689680" y="4218640"/>
                <a:ext cx="1720080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BBCAD20-361C-4776-B306-C5D2DAE74DD0}"/>
                  </a:ext>
                </a:extLst>
              </p14:cNvPr>
              <p14:cNvContentPartPr/>
              <p14:nvPr/>
            </p14:nvContentPartPr>
            <p14:xfrm>
              <a:off x="1838280" y="4154920"/>
              <a:ext cx="744840" cy="6386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BBCAD20-361C-4776-B306-C5D2DAE74DD0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820640" y="4136920"/>
                <a:ext cx="780480" cy="67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3421938-43F7-4357-AC75-680B8BED44F0}"/>
                  </a:ext>
                </a:extLst>
              </p14:cNvPr>
              <p14:cNvContentPartPr/>
              <p14:nvPr/>
            </p14:nvContentPartPr>
            <p14:xfrm>
              <a:off x="4642680" y="4368040"/>
              <a:ext cx="232920" cy="2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3421938-43F7-4357-AC75-680B8BED44F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625040" y="4350400"/>
                <a:ext cx="2685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AE476B44-F64B-4661-A6BE-AC3CB5F50CDA}"/>
                  </a:ext>
                </a:extLst>
              </p14:cNvPr>
              <p14:cNvContentPartPr/>
              <p14:nvPr/>
            </p14:nvContentPartPr>
            <p14:xfrm>
              <a:off x="4652040" y="4472440"/>
              <a:ext cx="230760" cy="48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AE476B44-F64B-4661-A6BE-AC3CB5F50CD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634040" y="4454800"/>
                <a:ext cx="26640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8DE5BB0-09FF-4790-8B5A-1A51AEACCE37}"/>
                  </a:ext>
                </a:extLst>
              </p14:cNvPr>
              <p14:cNvContentPartPr/>
              <p14:nvPr/>
            </p14:nvContentPartPr>
            <p14:xfrm>
              <a:off x="5151000" y="4043320"/>
              <a:ext cx="3037680" cy="4982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8DE5BB0-09FF-4790-8B5A-1A51AEACCE3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133000" y="4025320"/>
                <a:ext cx="3073320" cy="533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9917148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B53765-4C81-4689-A375-3C4010BEAEFA}"/>
                  </a:ext>
                </a:extLst>
              </p14:cNvPr>
              <p14:cNvContentPartPr/>
              <p14:nvPr/>
            </p14:nvContentPartPr>
            <p14:xfrm>
              <a:off x="1024320" y="100960"/>
              <a:ext cx="1003680" cy="499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B53765-4C81-4689-A375-3C4010BEAEF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06326" y="82960"/>
                <a:ext cx="1039307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BDC0F47-E338-4DB0-8226-8D3F664B4474}"/>
                  </a:ext>
                </a:extLst>
              </p14:cNvPr>
              <p14:cNvContentPartPr/>
              <p14:nvPr/>
            </p14:nvContentPartPr>
            <p14:xfrm>
              <a:off x="3924120" y="202840"/>
              <a:ext cx="412560" cy="362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BDC0F47-E338-4DB0-8226-8D3F664B447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906136" y="185182"/>
                <a:ext cx="448169" cy="3985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8E2BA31-2619-403C-A3FD-A03EA9929ED5}"/>
                  </a:ext>
                </a:extLst>
              </p14:cNvPr>
              <p14:cNvContentPartPr/>
              <p14:nvPr/>
            </p14:nvContentPartPr>
            <p14:xfrm>
              <a:off x="2356680" y="141640"/>
              <a:ext cx="1148040" cy="417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8E2BA31-2619-403C-A3FD-A03EA9929E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39034" y="123985"/>
                <a:ext cx="1183691" cy="453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3A36-2C5A-4EDF-A782-D1A6C2CEB5C1}"/>
                  </a:ext>
                </a:extLst>
              </p14:cNvPr>
              <p14:cNvContentPartPr/>
              <p14:nvPr/>
            </p14:nvContentPartPr>
            <p14:xfrm>
              <a:off x="4734480" y="315160"/>
              <a:ext cx="727920" cy="187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3A36-2C5A-4EDF-A782-D1A6C2CEB5C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16840" y="297160"/>
                <a:ext cx="76356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15C23AC-1EB5-49FC-8C5D-704775B8899E}"/>
                  </a:ext>
                </a:extLst>
              </p14:cNvPr>
              <p14:cNvContentPartPr/>
              <p14:nvPr/>
            </p14:nvContentPartPr>
            <p14:xfrm>
              <a:off x="5640240" y="283120"/>
              <a:ext cx="191880" cy="167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15C23AC-1EB5-49FC-8C5D-704775B8899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622600" y="265120"/>
                <a:ext cx="22752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7629C48-74A8-4403-8974-6239E44F27E1}"/>
                  </a:ext>
                </a:extLst>
              </p14:cNvPr>
              <p14:cNvContentPartPr/>
              <p14:nvPr/>
            </p14:nvContentPartPr>
            <p14:xfrm>
              <a:off x="6075480" y="160000"/>
              <a:ext cx="1487880" cy="5490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7629C48-74A8-4403-8974-6239E44F27E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57844" y="142360"/>
                <a:ext cx="1523511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E9F2908-D026-49A0-A327-C73D38303DEB}"/>
                  </a:ext>
                </a:extLst>
              </p14:cNvPr>
              <p14:cNvContentPartPr/>
              <p14:nvPr/>
            </p14:nvContentPartPr>
            <p14:xfrm>
              <a:off x="7801680" y="247120"/>
              <a:ext cx="254160" cy="519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E9F2908-D026-49A0-A327-C73D38303DE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84040" y="229120"/>
                <a:ext cx="28980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013F205-338B-4625-BFED-4A6B0E9A53D3}"/>
                  </a:ext>
                </a:extLst>
              </p14:cNvPr>
              <p14:cNvContentPartPr/>
              <p14:nvPr/>
            </p14:nvContentPartPr>
            <p14:xfrm>
              <a:off x="8280120" y="243520"/>
              <a:ext cx="237600" cy="276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013F205-338B-4625-BFED-4A6B0E9A53D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262120" y="225880"/>
                <a:ext cx="27324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5254AC6-961C-4448-8ED9-61CB04DA42C3}"/>
                  </a:ext>
                </a:extLst>
              </p14:cNvPr>
              <p14:cNvContentPartPr/>
              <p14:nvPr/>
            </p14:nvContentPartPr>
            <p14:xfrm>
              <a:off x="8696640" y="334960"/>
              <a:ext cx="10440" cy="8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5254AC6-961C-4448-8ED9-61CB04DA42C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78640" y="316960"/>
                <a:ext cx="46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81F100A-F1D8-4D4E-B49F-8900E480BAC8}"/>
                  </a:ext>
                </a:extLst>
              </p14:cNvPr>
              <p14:cNvContentPartPr/>
              <p14:nvPr/>
            </p14:nvContentPartPr>
            <p14:xfrm>
              <a:off x="8717160" y="446560"/>
              <a:ext cx="4320" cy="4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81F100A-F1D8-4D4E-B49F-8900E480BAC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699160" y="42892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F19D5AC-71BA-42DA-A27C-A7A39AE91362}"/>
                  </a:ext>
                </a:extLst>
              </p14:cNvPr>
              <p14:cNvContentPartPr/>
              <p14:nvPr/>
            </p14:nvContentPartPr>
            <p14:xfrm>
              <a:off x="700680" y="841840"/>
              <a:ext cx="905040" cy="703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F19D5AC-71BA-42DA-A27C-A7A39AE9136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2680" y="823840"/>
                <a:ext cx="940680" cy="73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5783E6C-DF1D-479F-BEC3-752311D58ED3}"/>
                  </a:ext>
                </a:extLst>
              </p14:cNvPr>
              <p14:cNvContentPartPr/>
              <p14:nvPr/>
            </p14:nvContentPartPr>
            <p14:xfrm>
              <a:off x="1732440" y="1249360"/>
              <a:ext cx="86040" cy="124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5783E6C-DF1D-479F-BEC3-752311D58ED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714440" y="1231360"/>
                <a:ext cx="1216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23B2B1B-4388-437E-BF48-339A3E97AEB4}"/>
                  </a:ext>
                </a:extLst>
              </p14:cNvPr>
              <p14:cNvContentPartPr/>
              <p14:nvPr/>
            </p14:nvContentPartPr>
            <p14:xfrm>
              <a:off x="2127360" y="1025080"/>
              <a:ext cx="118440" cy="211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23B2B1B-4388-437E-BF48-339A3E97AEB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109360" y="1007440"/>
                <a:ext cx="15408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D0AC332-72DD-4E4D-899D-B1E2216D3B77}"/>
                  </a:ext>
                </a:extLst>
              </p14:cNvPr>
              <p14:cNvContentPartPr/>
              <p14:nvPr/>
            </p14:nvContentPartPr>
            <p14:xfrm>
              <a:off x="2377920" y="1056040"/>
              <a:ext cx="164880" cy="146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D0AC332-72DD-4E4D-899D-B1E2216D3B7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60280" y="1038400"/>
                <a:ext cx="20052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63B01F0-9360-4157-B7D3-3DD9E2139709}"/>
                  </a:ext>
                </a:extLst>
              </p14:cNvPr>
              <p14:cNvContentPartPr/>
              <p14:nvPr/>
            </p14:nvContentPartPr>
            <p14:xfrm>
              <a:off x="2612280" y="1045960"/>
              <a:ext cx="120960" cy="163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63B01F0-9360-4157-B7D3-3DD9E213970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94280" y="1028320"/>
                <a:ext cx="1566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DC1B166-F7D6-4CB8-AA78-CA7DFA1C837F}"/>
                  </a:ext>
                </a:extLst>
              </p14:cNvPr>
              <p14:cNvContentPartPr/>
              <p14:nvPr/>
            </p14:nvContentPartPr>
            <p14:xfrm>
              <a:off x="2802720" y="893680"/>
              <a:ext cx="196200" cy="302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DC1B166-F7D6-4CB8-AA78-CA7DFA1C837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85080" y="875680"/>
                <a:ext cx="2318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36DB4FA-BC57-408C-B994-A9A00659BAB3}"/>
                  </a:ext>
                </a:extLst>
              </p14:cNvPr>
              <p14:cNvContentPartPr/>
              <p14:nvPr/>
            </p14:nvContentPartPr>
            <p14:xfrm>
              <a:off x="3210240" y="772000"/>
              <a:ext cx="1139760" cy="427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36DB4FA-BC57-408C-B994-A9A00659BAB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192240" y="754000"/>
                <a:ext cx="1175400" cy="46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EAEBC5C-4E48-444E-914F-35A5F80F5B1D}"/>
                  </a:ext>
                </a:extLst>
              </p14:cNvPr>
              <p14:cNvContentPartPr/>
              <p14:nvPr/>
            </p14:nvContentPartPr>
            <p14:xfrm>
              <a:off x="4531080" y="784600"/>
              <a:ext cx="892080" cy="630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EAEBC5C-4E48-444E-914F-35A5F80F5B1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13080" y="766600"/>
                <a:ext cx="92772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DFF448C-E928-4024-AD90-7EF28C5B81F8}"/>
                  </a:ext>
                </a:extLst>
              </p14:cNvPr>
              <p14:cNvContentPartPr/>
              <p14:nvPr/>
            </p14:nvContentPartPr>
            <p14:xfrm>
              <a:off x="5648520" y="778480"/>
              <a:ext cx="1778400" cy="540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DFF448C-E928-4024-AD90-7EF28C5B81F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30520" y="760840"/>
                <a:ext cx="181404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61877C3-7E58-488E-8ABE-A4E815C83EB9}"/>
                  </a:ext>
                </a:extLst>
              </p14:cNvPr>
              <p14:cNvContentPartPr/>
              <p14:nvPr/>
            </p14:nvContentPartPr>
            <p14:xfrm>
              <a:off x="7609800" y="741040"/>
              <a:ext cx="1116720" cy="427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61877C3-7E58-488E-8ABE-A4E815C83EB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592154" y="723400"/>
                <a:ext cx="1152371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4D3C0DB-30C2-49EF-82B8-807401BDACEE}"/>
                  </a:ext>
                </a:extLst>
              </p14:cNvPr>
              <p14:cNvContentPartPr/>
              <p14:nvPr/>
            </p14:nvContentPartPr>
            <p14:xfrm>
              <a:off x="345000" y="1710880"/>
              <a:ext cx="771840" cy="261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4D3C0DB-30C2-49EF-82B8-807401BDACE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7360" y="1693240"/>
                <a:ext cx="80748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A800359-D7E0-4C75-A71F-0518D829F977}"/>
                  </a:ext>
                </a:extLst>
              </p14:cNvPr>
              <p14:cNvContentPartPr/>
              <p14:nvPr/>
            </p14:nvContentPartPr>
            <p14:xfrm>
              <a:off x="1391520" y="1828240"/>
              <a:ext cx="9720" cy="11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A800359-D7E0-4C75-A71F-0518D829F97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373520" y="1810600"/>
                <a:ext cx="453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6784804-B942-4EE4-ACA8-B115FECF0EE0}"/>
                  </a:ext>
                </a:extLst>
              </p14:cNvPr>
              <p14:cNvContentPartPr/>
              <p14:nvPr/>
            </p14:nvContentPartPr>
            <p14:xfrm>
              <a:off x="1361280" y="16453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6784804-B942-4EE4-ACA8-B115FECF0EE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343280" y="1627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6DB7D07-16D3-491E-8E4A-6195CB481432}"/>
                  </a:ext>
                </a:extLst>
              </p14:cNvPr>
              <p14:cNvContentPartPr/>
              <p14:nvPr/>
            </p14:nvContentPartPr>
            <p14:xfrm>
              <a:off x="1506720" y="1747240"/>
              <a:ext cx="99000" cy="192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6DB7D07-16D3-491E-8E4A-6195CB48143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488720" y="1729600"/>
                <a:ext cx="1346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7C49689-5634-48D0-916B-3C841241FA12}"/>
                  </a:ext>
                </a:extLst>
              </p14:cNvPr>
              <p14:cNvContentPartPr/>
              <p14:nvPr/>
            </p14:nvContentPartPr>
            <p14:xfrm>
              <a:off x="2915400" y="1715920"/>
              <a:ext cx="253800" cy="225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7C49689-5634-48D0-916B-3C841241FA1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97760" y="1698280"/>
                <a:ext cx="28944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BF9B4CF-9784-47CD-B7D2-4A01A36E3942}"/>
                  </a:ext>
                </a:extLst>
              </p14:cNvPr>
              <p14:cNvContentPartPr/>
              <p14:nvPr/>
            </p14:nvContentPartPr>
            <p14:xfrm>
              <a:off x="2053200" y="1691440"/>
              <a:ext cx="734040" cy="237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BF9B4CF-9784-47CD-B7D2-4A01A36E394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035209" y="1673440"/>
                <a:ext cx="769663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E14E1F2-7A22-49D4-A669-A0605837433B}"/>
                  </a:ext>
                </a:extLst>
              </p14:cNvPr>
              <p14:cNvContentPartPr/>
              <p14:nvPr/>
            </p14:nvContentPartPr>
            <p14:xfrm>
              <a:off x="3594000" y="1503520"/>
              <a:ext cx="2279160" cy="418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E14E1F2-7A22-49D4-A669-A0605837433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76000" y="1485520"/>
                <a:ext cx="2314800" cy="45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3EEAF5E-DF12-4C91-9B2C-500EF0ABDF06}"/>
                  </a:ext>
                </a:extLst>
              </p14:cNvPr>
              <p14:cNvContentPartPr/>
              <p14:nvPr/>
            </p14:nvContentPartPr>
            <p14:xfrm>
              <a:off x="6225600" y="1645360"/>
              <a:ext cx="280800" cy="2725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3EEAF5E-DF12-4C91-9B2C-500EF0ABDF0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207960" y="1627720"/>
                <a:ext cx="31644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AEB86C9-8B2F-4027-A01E-30385F6C76F4}"/>
                  </a:ext>
                </a:extLst>
              </p14:cNvPr>
              <p14:cNvContentPartPr/>
              <p14:nvPr/>
            </p14:nvContentPartPr>
            <p14:xfrm>
              <a:off x="6644280" y="1510720"/>
              <a:ext cx="395640" cy="446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AEB86C9-8B2F-4027-A01E-30385F6C76F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26280" y="1493080"/>
                <a:ext cx="431280" cy="4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38AD8D9-58AC-424D-A101-945E230B735B}"/>
                  </a:ext>
                </a:extLst>
              </p14:cNvPr>
              <p14:cNvContentPartPr/>
              <p14:nvPr/>
            </p14:nvContentPartPr>
            <p14:xfrm>
              <a:off x="3963000" y="2188600"/>
              <a:ext cx="1324800" cy="485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38AD8D9-58AC-424D-A101-945E230B735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45005" y="2170947"/>
                <a:ext cx="1360430" cy="5213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C9D5ECE-93E1-4CD3-B8C4-C36E52A53DA0}"/>
                  </a:ext>
                </a:extLst>
              </p14:cNvPr>
              <p14:cNvContentPartPr/>
              <p14:nvPr/>
            </p14:nvContentPartPr>
            <p14:xfrm>
              <a:off x="5564640" y="2119480"/>
              <a:ext cx="2718720" cy="735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C9D5ECE-93E1-4CD3-B8C4-C36E52A53DA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546642" y="2101840"/>
                <a:ext cx="2754355" cy="77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773A2F5-4674-4B72-BE26-CD73423B30F3}"/>
                  </a:ext>
                </a:extLst>
              </p14:cNvPr>
              <p14:cNvContentPartPr/>
              <p14:nvPr/>
            </p14:nvContentPartPr>
            <p14:xfrm>
              <a:off x="345000" y="2138200"/>
              <a:ext cx="3384360" cy="1358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773A2F5-4674-4B72-BE26-CD73423B30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7360" y="2120200"/>
                <a:ext cx="3420000" cy="139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6944AED-ADE1-4583-B644-07FD6663E0D6}"/>
                  </a:ext>
                </a:extLst>
              </p14:cNvPr>
              <p14:cNvContentPartPr/>
              <p14:nvPr/>
            </p14:nvContentPartPr>
            <p14:xfrm>
              <a:off x="2976600" y="2879800"/>
              <a:ext cx="385560" cy="288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6944AED-ADE1-4583-B644-07FD6663E0D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958960" y="2861800"/>
                <a:ext cx="4212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E4FFF5B-6112-4643-84D0-D948AE7F4DB0}"/>
                  </a:ext>
                </a:extLst>
              </p14:cNvPr>
              <p14:cNvContentPartPr/>
              <p14:nvPr/>
            </p14:nvContentPartPr>
            <p14:xfrm>
              <a:off x="3461520" y="2925520"/>
              <a:ext cx="205200" cy="237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E4FFF5B-6112-4643-84D0-D948AE7F4DB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443520" y="2907880"/>
                <a:ext cx="24084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FF5ACC6-7201-495E-9D41-427F3E99D437}"/>
                  </a:ext>
                </a:extLst>
              </p14:cNvPr>
              <p14:cNvContentPartPr/>
              <p14:nvPr/>
            </p14:nvContentPartPr>
            <p14:xfrm>
              <a:off x="4193760" y="2824000"/>
              <a:ext cx="43200" cy="361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FF5ACC6-7201-495E-9D41-427F3E99D43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175760" y="2806360"/>
                <a:ext cx="7884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8BC5608-2CA7-457C-ABA4-5A66578D8D9C}"/>
                  </a:ext>
                </a:extLst>
              </p14:cNvPr>
              <p14:cNvContentPartPr/>
              <p14:nvPr/>
            </p14:nvContentPartPr>
            <p14:xfrm>
              <a:off x="4012680" y="2986720"/>
              <a:ext cx="394560" cy="49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8BC5608-2CA7-457C-ABA4-5A66578D8D9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994680" y="2968720"/>
                <a:ext cx="43020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A9D8BCE-3816-4702-8085-3F2E2C744158}"/>
                  </a:ext>
                </a:extLst>
              </p14:cNvPr>
              <p14:cNvContentPartPr/>
              <p14:nvPr/>
            </p14:nvContentPartPr>
            <p14:xfrm>
              <a:off x="4397520" y="2976640"/>
              <a:ext cx="307440" cy="144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A9D8BCE-3816-4702-8085-3F2E2C74415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379520" y="2958640"/>
                <a:ext cx="34308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E5C53BE-94FE-4F8D-89BC-8AE22137B160}"/>
                  </a:ext>
                </a:extLst>
              </p14:cNvPr>
              <p14:cNvContentPartPr/>
              <p14:nvPr/>
            </p14:nvContentPartPr>
            <p14:xfrm>
              <a:off x="4800360" y="2965480"/>
              <a:ext cx="135360" cy="153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E5C53BE-94FE-4F8D-89BC-8AE22137B16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782720" y="2947480"/>
                <a:ext cx="1710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4BD02BF-366F-48E6-A187-31E3EB860896}"/>
                  </a:ext>
                </a:extLst>
              </p14:cNvPr>
              <p14:cNvContentPartPr/>
              <p14:nvPr/>
            </p14:nvContentPartPr>
            <p14:xfrm>
              <a:off x="5282760" y="2975920"/>
              <a:ext cx="265320" cy="2361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4BD02BF-366F-48E6-A187-31E3EB86089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265120" y="2957920"/>
                <a:ext cx="30096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E199902-0779-4704-9460-70F540FDE30A}"/>
                  </a:ext>
                </a:extLst>
              </p14:cNvPr>
              <p14:cNvContentPartPr/>
              <p14:nvPr/>
            </p14:nvContentPartPr>
            <p14:xfrm>
              <a:off x="5629440" y="2984920"/>
              <a:ext cx="122040" cy="208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E199902-0779-4704-9460-70F540FDE30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611440" y="2967280"/>
                <a:ext cx="15768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198F88A-5E56-4672-85E6-C0D84E67561B}"/>
                  </a:ext>
                </a:extLst>
              </p14:cNvPr>
              <p14:cNvContentPartPr/>
              <p14:nvPr/>
            </p14:nvContentPartPr>
            <p14:xfrm>
              <a:off x="5851200" y="2732560"/>
              <a:ext cx="31680" cy="426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198F88A-5E56-4672-85E6-C0D84E67561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33200" y="2714920"/>
                <a:ext cx="67320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749FB76-52E8-4044-AD85-C0FCB948F488}"/>
                  </a:ext>
                </a:extLst>
              </p14:cNvPr>
              <p14:cNvContentPartPr/>
              <p14:nvPr/>
            </p14:nvContentPartPr>
            <p14:xfrm>
              <a:off x="5952360" y="2996800"/>
              <a:ext cx="145440" cy="146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749FB76-52E8-4044-AD85-C0FCB948F48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934360" y="2979160"/>
                <a:ext cx="18108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62414B2-60FE-4FE2-AF0C-8949E62AF1EC}"/>
                  </a:ext>
                </a:extLst>
              </p14:cNvPr>
              <p14:cNvContentPartPr/>
              <p14:nvPr/>
            </p14:nvContentPartPr>
            <p14:xfrm>
              <a:off x="6328920" y="2773240"/>
              <a:ext cx="72000" cy="366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62414B2-60FE-4FE2-AF0C-8949E62AF1E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310920" y="2755600"/>
                <a:ext cx="10764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6F21183-C362-403C-B2E7-CAE0F21FC09B}"/>
                  </a:ext>
                </a:extLst>
              </p14:cNvPr>
              <p14:cNvContentPartPr/>
              <p14:nvPr/>
            </p14:nvContentPartPr>
            <p14:xfrm>
              <a:off x="6197160" y="2959720"/>
              <a:ext cx="253440" cy="1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6F21183-C362-403C-B2E7-CAE0F21FC09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179520" y="2942080"/>
                <a:ext cx="2890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8F3917E-4089-444B-995A-E3323A2CD34C}"/>
                  </a:ext>
                </a:extLst>
              </p14:cNvPr>
              <p14:cNvContentPartPr/>
              <p14:nvPr/>
            </p14:nvContentPartPr>
            <p14:xfrm>
              <a:off x="6512160" y="3037480"/>
              <a:ext cx="4320" cy="43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8F3917E-4089-444B-995A-E3323A2CD34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494160" y="3019840"/>
                <a:ext cx="399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B3E8BEA-88CF-4C8C-98B4-0841F79A1C50}"/>
                  </a:ext>
                </a:extLst>
              </p14:cNvPr>
              <p14:cNvContentPartPr/>
              <p14:nvPr/>
            </p14:nvContentPartPr>
            <p14:xfrm>
              <a:off x="6532320" y="2875120"/>
              <a:ext cx="360" cy="16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B3E8BEA-88CF-4C8C-98B4-0841F79A1C5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514680" y="2857120"/>
                <a:ext cx="36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57A518E-B791-433D-A62F-776D997F0FEC}"/>
                  </a:ext>
                </a:extLst>
              </p14:cNvPr>
              <p14:cNvContentPartPr/>
              <p14:nvPr/>
            </p14:nvContentPartPr>
            <p14:xfrm>
              <a:off x="6621600" y="2956480"/>
              <a:ext cx="104760" cy="145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57A518E-B791-433D-A62F-776D997F0FE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603960" y="2938840"/>
                <a:ext cx="14040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F5408A5-8889-432A-925C-7382633D053A}"/>
                  </a:ext>
                </a:extLst>
              </p14:cNvPr>
              <p14:cNvContentPartPr/>
              <p14:nvPr/>
            </p14:nvContentPartPr>
            <p14:xfrm>
              <a:off x="6766320" y="2978800"/>
              <a:ext cx="215640" cy="99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F5408A5-8889-432A-925C-7382633D053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748320" y="2961160"/>
                <a:ext cx="251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FC4F357-6F21-4B16-BFAD-F2404C277361}"/>
                  </a:ext>
                </a:extLst>
              </p14:cNvPr>
              <p14:cNvContentPartPr/>
              <p14:nvPr/>
            </p14:nvContentPartPr>
            <p14:xfrm>
              <a:off x="7143960" y="2894560"/>
              <a:ext cx="111960" cy="160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FC4F357-6F21-4B16-BFAD-F2404C27736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26320" y="2876560"/>
                <a:ext cx="14760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1664E7A-085E-480A-96D1-2C220C65DE81}"/>
                  </a:ext>
                </a:extLst>
              </p14:cNvPr>
              <p14:cNvContentPartPr/>
              <p14:nvPr/>
            </p14:nvContentPartPr>
            <p14:xfrm>
              <a:off x="7350960" y="3006880"/>
              <a:ext cx="25200" cy="295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1664E7A-085E-480A-96D1-2C220C65DE8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332960" y="2988880"/>
                <a:ext cx="6084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0EA2F68-3FFD-4153-8660-08E633419415}"/>
                  </a:ext>
                </a:extLst>
              </p14:cNvPr>
              <p14:cNvContentPartPr/>
              <p14:nvPr/>
            </p14:nvContentPartPr>
            <p14:xfrm>
              <a:off x="7658400" y="2723920"/>
              <a:ext cx="977400" cy="375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0EA2F68-3FFD-4153-8660-08E63341941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640393" y="2705920"/>
                <a:ext cx="1013053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D087EA4-0B6C-4A04-807E-95912D9198A4}"/>
                  </a:ext>
                </a:extLst>
              </p14:cNvPr>
              <p14:cNvContentPartPr/>
              <p14:nvPr/>
            </p14:nvContentPartPr>
            <p14:xfrm>
              <a:off x="1286400" y="3761440"/>
              <a:ext cx="155160" cy="222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D087EA4-0B6C-4A04-807E-95912D9198A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268760" y="3743800"/>
                <a:ext cx="1908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D10CF2E-C8AF-428B-A8D6-C832577159CB}"/>
                  </a:ext>
                </a:extLst>
              </p14:cNvPr>
              <p14:cNvContentPartPr/>
              <p14:nvPr/>
            </p14:nvContentPartPr>
            <p14:xfrm>
              <a:off x="1584480" y="3626440"/>
              <a:ext cx="1558080" cy="386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D10CF2E-C8AF-428B-A8D6-C832577159C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566840" y="3608800"/>
                <a:ext cx="159372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1E8CE49-FF2A-46E3-B2A4-9F5E304891A4}"/>
                  </a:ext>
                </a:extLst>
              </p14:cNvPr>
              <p14:cNvContentPartPr/>
              <p14:nvPr/>
            </p14:nvContentPartPr>
            <p14:xfrm>
              <a:off x="517800" y="3534640"/>
              <a:ext cx="602280" cy="681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1E8CE49-FF2A-46E3-B2A4-9F5E304891A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0160" y="3517000"/>
                <a:ext cx="637920" cy="71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A6D5F32-5737-47D3-A14A-1EF30BE05AB1}"/>
                  </a:ext>
                </a:extLst>
              </p14:cNvPr>
              <p14:cNvContentPartPr/>
              <p14:nvPr/>
            </p14:nvContentPartPr>
            <p14:xfrm>
              <a:off x="3352440" y="3616720"/>
              <a:ext cx="2532240" cy="345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A6D5F32-5737-47D3-A14A-1EF30BE05AB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334800" y="3598720"/>
                <a:ext cx="256788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83F99EC-6F9F-4BEE-AF10-C27DF6BAC24C}"/>
                  </a:ext>
                </a:extLst>
              </p14:cNvPr>
              <p14:cNvContentPartPr/>
              <p14:nvPr/>
            </p14:nvContentPartPr>
            <p14:xfrm>
              <a:off x="6217680" y="3636880"/>
              <a:ext cx="354960" cy="328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83F99EC-6F9F-4BEE-AF10-C27DF6BAC24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99680" y="3619240"/>
                <a:ext cx="39060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3BE8E7E-D401-409E-BB0A-06755D1B4CAE}"/>
                  </a:ext>
                </a:extLst>
              </p14:cNvPr>
              <p14:cNvContentPartPr/>
              <p14:nvPr/>
            </p14:nvContentPartPr>
            <p14:xfrm>
              <a:off x="2707320" y="4236280"/>
              <a:ext cx="1684440" cy="415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3BE8E7E-D401-409E-BB0A-06755D1B4CAE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689680" y="4218640"/>
                <a:ext cx="1720080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BBCAD20-361C-4776-B306-C5D2DAE74DD0}"/>
                  </a:ext>
                </a:extLst>
              </p14:cNvPr>
              <p14:cNvContentPartPr/>
              <p14:nvPr/>
            </p14:nvContentPartPr>
            <p14:xfrm>
              <a:off x="1838280" y="4154920"/>
              <a:ext cx="744840" cy="6386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BBCAD20-361C-4776-B306-C5D2DAE74DD0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820640" y="4136920"/>
                <a:ext cx="780480" cy="67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3421938-43F7-4357-AC75-680B8BED44F0}"/>
                  </a:ext>
                </a:extLst>
              </p14:cNvPr>
              <p14:cNvContentPartPr/>
              <p14:nvPr/>
            </p14:nvContentPartPr>
            <p14:xfrm>
              <a:off x="4642680" y="4368040"/>
              <a:ext cx="232920" cy="2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3421938-43F7-4357-AC75-680B8BED44F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625040" y="4350400"/>
                <a:ext cx="2685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AE476B44-F64B-4661-A6BE-AC3CB5F50CDA}"/>
                  </a:ext>
                </a:extLst>
              </p14:cNvPr>
              <p14:cNvContentPartPr/>
              <p14:nvPr/>
            </p14:nvContentPartPr>
            <p14:xfrm>
              <a:off x="4652040" y="4472440"/>
              <a:ext cx="230760" cy="48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AE476B44-F64B-4661-A6BE-AC3CB5F50CD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634040" y="4454800"/>
                <a:ext cx="26640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8DE5BB0-09FF-4790-8B5A-1A51AEACCE37}"/>
                  </a:ext>
                </a:extLst>
              </p14:cNvPr>
              <p14:cNvContentPartPr/>
              <p14:nvPr/>
            </p14:nvContentPartPr>
            <p14:xfrm>
              <a:off x="5151000" y="4043320"/>
              <a:ext cx="3037680" cy="4982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8DE5BB0-09FF-4790-8B5A-1A51AEACCE3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133000" y="4025320"/>
                <a:ext cx="3073320" cy="53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1085648-744B-4B9F-9D7A-CD31DCB35F41}"/>
                  </a:ext>
                </a:extLst>
              </p14:cNvPr>
              <p14:cNvContentPartPr/>
              <p14:nvPr/>
            </p14:nvContentPartPr>
            <p14:xfrm>
              <a:off x="4704600" y="4591960"/>
              <a:ext cx="227520" cy="605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1085648-744B-4B9F-9D7A-CD31DCB35F41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686600" y="4574320"/>
                <a:ext cx="263160" cy="64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B1A40D4-B49E-4171-9D91-BD48CCD473F5}"/>
                  </a:ext>
                </a:extLst>
              </p14:cNvPr>
              <p14:cNvContentPartPr/>
              <p14:nvPr/>
            </p14:nvContentPartPr>
            <p14:xfrm>
              <a:off x="639480" y="5030080"/>
              <a:ext cx="284400" cy="386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B1A40D4-B49E-4171-9D91-BD48CCD473F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21480" y="5012080"/>
                <a:ext cx="32004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F346928-F947-4F8D-BC1D-F1A34284E600}"/>
                  </a:ext>
                </a:extLst>
              </p14:cNvPr>
              <p14:cNvContentPartPr/>
              <p14:nvPr/>
            </p14:nvContentPartPr>
            <p14:xfrm>
              <a:off x="589080" y="5403760"/>
              <a:ext cx="484920" cy="72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F346928-F947-4F8D-BC1D-F1A34284E60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71080" y="5386120"/>
                <a:ext cx="5205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A5052E9-C456-48CE-8970-CD4BB3CB684E}"/>
                  </a:ext>
                </a:extLst>
              </p14:cNvPr>
              <p14:cNvContentPartPr/>
              <p14:nvPr/>
            </p14:nvContentPartPr>
            <p14:xfrm>
              <a:off x="649560" y="5364880"/>
              <a:ext cx="294840" cy="316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A5052E9-C456-48CE-8970-CD4BB3CB684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31560" y="5346880"/>
                <a:ext cx="33048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4E2FFD1-6E96-4D62-97FC-D4290A427EF2}"/>
                  </a:ext>
                </a:extLst>
              </p14:cNvPr>
              <p14:cNvContentPartPr/>
              <p14:nvPr/>
            </p14:nvContentPartPr>
            <p14:xfrm>
              <a:off x="1049520" y="5414920"/>
              <a:ext cx="160560" cy="201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4E2FFD1-6E96-4D62-97FC-D4290A427EF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031520" y="5396920"/>
                <a:ext cx="19620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424E820-2DD1-44A8-99A8-B9E40D9C31B8}"/>
                  </a:ext>
                </a:extLst>
              </p14:cNvPr>
              <p14:cNvContentPartPr/>
              <p14:nvPr/>
            </p14:nvContentPartPr>
            <p14:xfrm>
              <a:off x="985080" y="5506360"/>
              <a:ext cx="35568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424E820-2DD1-44A8-99A8-B9E40D9C31B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967440" y="5488360"/>
                <a:ext cx="3913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CAD91E9-B9B5-4F82-83D5-705F4027F6A0}"/>
                  </a:ext>
                </a:extLst>
              </p14:cNvPr>
              <p14:cNvContentPartPr/>
              <p14:nvPr/>
            </p14:nvContentPartPr>
            <p14:xfrm>
              <a:off x="1384320" y="5282800"/>
              <a:ext cx="97920" cy="164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CAD91E9-B9B5-4F82-83D5-705F4027F6A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366320" y="5264800"/>
                <a:ext cx="1335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B9075C5-7396-4546-A474-E066C9E7BB42}"/>
                  </a:ext>
                </a:extLst>
              </p14:cNvPr>
              <p14:cNvContentPartPr/>
              <p14:nvPr/>
            </p14:nvContentPartPr>
            <p14:xfrm>
              <a:off x="1570440" y="5291440"/>
              <a:ext cx="215640" cy="167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B9075C5-7396-4546-A474-E066C9E7BB4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552800" y="5273800"/>
                <a:ext cx="2512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0AAC3DB-EC3B-4296-943D-E37FE50C267D}"/>
                  </a:ext>
                </a:extLst>
              </p14:cNvPr>
              <p14:cNvContentPartPr/>
              <p14:nvPr/>
            </p14:nvContentPartPr>
            <p14:xfrm>
              <a:off x="1880400" y="5282800"/>
              <a:ext cx="109800" cy="181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0AAC3DB-EC3B-4296-943D-E37FE50C267D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862400" y="5264800"/>
                <a:ext cx="14544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3235E74-5553-40DE-8D25-92311787427E}"/>
                  </a:ext>
                </a:extLst>
              </p14:cNvPr>
              <p14:cNvContentPartPr/>
              <p14:nvPr/>
            </p14:nvContentPartPr>
            <p14:xfrm>
              <a:off x="2052120" y="5181280"/>
              <a:ext cx="106560" cy="273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3235E74-5553-40DE-8D25-92311787427E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034480" y="5163640"/>
                <a:ext cx="14220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FC049E6-6F54-466E-9EF0-EBC96CD83E0E}"/>
                  </a:ext>
                </a:extLst>
              </p14:cNvPr>
              <p14:cNvContentPartPr/>
              <p14:nvPr/>
            </p14:nvContentPartPr>
            <p14:xfrm>
              <a:off x="2204400" y="5206120"/>
              <a:ext cx="701280" cy="2311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FC049E6-6F54-466E-9EF0-EBC96CD83E0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186400" y="5188120"/>
                <a:ext cx="73692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2B1C49A-C859-413F-8677-E1D56017CE91}"/>
                  </a:ext>
                </a:extLst>
              </p14:cNvPr>
              <p14:cNvContentPartPr/>
              <p14:nvPr/>
            </p14:nvContentPartPr>
            <p14:xfrm>
              <a:off x="2753040" y="5272720"/>
              <a:ext cx="185400" cy="1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2B1C49A-C859-413F-8677-E1D56017CE9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735400" y="5255080"/>
                <a:ext cx="221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CC60DEB-C370-4B5D-BD50-7FD6B18E6AD0}"/>
                  </a:ext>
                </a:extLst>
              </p14:cNvPr>
              <p14:cNvContentPartPr/>
              <p14:nvPr/>
            </p14:nvContentPartPr>
            <p14:xfrm>
              <a:off x="2937360" y="5130160"/>
              <a:ext cx="110160" cy="338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CC60DEB-C370-4B5D-BD50-7FD6B18E6AD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919360" y="5112520"/>
                <a:ext cx="145800" cy="374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89228283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B53765-4C81-4689-A375-3C4010BEAEFA}"/>
                  </a:ext>
                </a:extLst>
              </p14:cNvPr>
              <p14:cNvContentPartPr/>
              <p14:nvPr/>
            </p14:nvContentPartPr>
            <p14:xfrm>
              <a:off x="1024320" y="100960"/>
              <a:ext cx="1003680" cy="499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B53765-4C81-4689-A375-3C4010BEAEF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06326" y="82960"/>
                <a:ext cx="1039307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BDC0F47-E338-4DB0-8226-8D3F664B4474}"/>
                  </a:ext>
                </a:extLst>
              </p14:cNvPr>
              <p14:cNvContentPartPr/>
              <p14:nvPr/>
            </p14:nvContentPartPr>
            <p14:xfrm>
              <a:off x="3924120" y="202840"/>
              <a:ext cx="412560" cy="362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BDC0F47-E338-4DB0-8226-8D3F664B447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906136" y="185182"/>
                <a:ext cx="448169" cy="3985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8E2BA31-2619-403C-A3FD-A03EA9929ED5}"/>
                  </a:ext>
                </a:extLst>
              </p14:cNvPr>
              <p14:cNvContentPartPr/>
              <p14:nvPr/>
            </p14:nvContentPartPr>
            <p14:xfrm>
              <a:off x="2356680" y="141640"/>
              <a:ext cx="1148040" cy="417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8E2BA31-2619-403C-A3FD-A03EA9929E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39034" y="123985"/>
                <a:ext cx="1183691" cy="453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3A36-2C5A-4EDF-A782-D1A6C2CEB5C1}"/>
                  </a:ext>
                </a:extLst>
              </p14:cNvPr>
              <p14:cNvContentPartPr/>
              <p14:nvPr/>
            </p14:nvContentPartPr>
            <p14:xfrm>
              <a:off x="4734480" y="315160"/>
              <a:ext cx="727920" cy="187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3A36-2C5A-4EDF-A782-D1A6C2CEB5C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16840" y="297160"/>
                <a:ext cx="76356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15C23AC-1EB5-49FC-8C5D-704775B8899E}"/>
                  </a:ext>
                </a:extLst>
              </p14:cNvPr>
              <p14:cNvContentPartPr/>
              <p14:nvPr/>
            </p14:nvContentPartPr>
            <p14:xfrm>
              <a:off x="5640240" y="283120"/>
              <a:ext cx="191880" cy="167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15C23AC-1EB5-49FC-8C5D-704775B8899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622600" y="265120"/>
                <a:ext cx="22752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7629C48-74A8-4403-8974-6239E44F27E1}"/>
                  </a:ext>
                </a:extLst>
              </p14:cNvPr>
              <p14:cNvContentPartPr/>
              <p14:nvPr/>
            </p14:nvContentPartPr>
            <p14:xfrm>
              <a:off x="6075480" y="160000"/>
              <a:ext cx="1487880" cy="5490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7629C48-74A8-4403-8974-6239E44F27E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57844" y="142360"/>
                <a:ext cx="1523511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E9F2908-D026-49A0-A327-C73D38303DEB}"/>
                  </a:ext>
                </a:extLst>
              </p14:cNvPr>
              <p14:cNvContentPartPr/>
              <p14:nvPr/>
            </p14:nvContentPartPr>
            <p14:xfrm>
              <a:off x="7801680" y="247120"/>
              <a:ext cx="254160" cy="519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E9F2908-D026-49A0-A327-C73D38303DE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84040" y="229120"/>
                <a:ext cx="28980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013F205-338B-4625-BFED-4A6B0E9A53D3}"/>
                  </a:ext>
                </a:extLst>
              </p14:cNvPr>
              <p14:cNvContentPartPr/>
              <p14:nvPr/>
            </p14:nvContentPartPr>
            <p14:xfrm>
              <a:off x="8280120" y="243520"/>
              <a:ext cx="237600" cy="276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013F205-338B-4625-BFED-4A6B0E9A53D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262120" y="225880"/>
                <a:ext cx="27324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5254AC6-961C-4448-8ED9-61CB04DA42C3}"/>
                  </a:ext>
                </a:extLst>
              </p14:cNvPr>
              <p14:cNvContentPartPr/>
              <p14:nvPr/>
            </p14:nvContentPartPr>
            <p14:xfrm>
              <a:off x="8696640" y="334960"/>
              <a:ext cx="10440" cy="8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5254AC6-961C-4448-8ED9-61CB04DA42C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78640" y="316960"/>
                <a:ext cx="46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81F100A-F1D8-4D4E-B49F-8900E480BAC8}"/>
                  </a:ext>
                </a:extLst>
              </p14:cNvPr>
              <p14:cNvContentPartPr/>
              <p14:nvPr/>
            </p14:nvContentPartPr>
            <p14:xfrm>
              <a:off x="8717160" y="446560"/>
              <a:ext cx="4320" cy="4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81F100A-F1D8-4D4E-B49F-8900E480BAC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699160" y="42892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F19D5AC-71BA-42DA-A27C-A7A39AE91362}"/>
                  </a:ext>
                </a:extLst>
              </p14:cNvPr>
              <p14:cNvContentPartPr/>
              <p14:nvPr/>
            </p14:nvContentPartPr>
            <p14:xfrm>
              <a:off x="700680" y="841840"/>
              <a:ext cx="905040" cy="703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F19D5AC-71BA-42DA-A27C-A7A39AE9136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2680" y="823840"/>
                <a:ext cx="940680" cy="73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5783E6C-DF1D-479F-BEC3-752311D58ED3}"/>
                  </a:ext>
                </a:extLst>
              </p14:cNvPr>
              <p14:cNvContentPartPr/>
              <p14:nvPr/>
            </p14:nvContentPartPr>
            <p14:xfrm>
              <a:off x="1732440" y="1249360"/>
              <a:ext cx="86040" cy="124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5783E6C-DF1D-479F-BEC3-752311D58ED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714440" y="1231360"/>
                <a:ext cx="1216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23B2B1B-4388-437E-BF48-339A3E97AEB4}"/>
                  </a:ext>
                </a:extLst>
              </p14:cNvPr>
              <p14:cNvContentPartPr/>
              <p14:nvPr/>
            </p14:nvContentPartPr>
            <p14:xfrm>
              <a:off x="2127360" y="1025080"/>
              <a:ext cx="118440" cy="211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23B2B1B-4388-437E-BF48-339A3E97AEB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109360" y="1007440"/>
                <a:ext cx="15408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D0AC332-72DD-4E4D-899D-B1E2216D3B77}"/>
                  </a:ext>
                </a:extLst>
              </p14:cNvPr>
              <p14:cNvContentPartPr/>
              <p14:nvPr/>
            </p14:nvContentPartPr>
            <p14:xfrm>
              <a:off x="2377920" y="1056040"/>
              <a:ext cx="164880" cy="146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D0AC332-72DD-4E4D-899D-B1E2216D3B7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60280" y="1038400"/>
                <a:ext cx="20052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63B01F0-9360-4157-B7D3-3DD9E2139709}"/>
                  </a:ext>
                </a:extLst>
              </p14:cNvPr>
              <p14:cNvContentPartPr/>
              <p14:nvPr/>
            </p14:nvContentPartPr>
            <p14:xfrm>
              <a:off x="2612280" y="1045960"/>
              <a:ext cx="120960" cy="163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63B01F0-9360-4157-B7D3-3DD9E213970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94280" y="1028320"/>
                <a:ext cx="1566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DC1B166-F7D6-4CB8-AA78-CA7DFA1C837F}"/>
                  </a:ext>
                </a:extLst>
              </p14:cNvPr>
              <p14:cNvContentPartPr/>
              <p14:nvPr/>
            </p14:nvContentPartPr>
            <p14:xfrm>
              <a:off x="2802720" y="893680"/>
              <a:ext cx="196200" cy="302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DC1B166-F7D6-4CB8-AA78-CA7DFA1C837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85080" y="875680"/>
                <a:ext cx="2318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36DB4FA-BC57-408C-B994-A9A00659BAB3}"/>
                  </a:ext>
                </a:extLst>
              </p14:cNvPr>
              <p14:cNvContentPartPr/>
              <p14:nvPr/>
            </p14:nvContentPartPr>
            <p14:xfrm>
              <a:off x="3210240" y="772000"/>
              <a:ext cx="1139760" cy="427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36DB4FA-BC57-408C-B994-A9A00659BAB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192240" y="754000"/>
                <a:ext cx="1175400" cy="46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EAEBC5C-4E48-444E-914F-35A5F80F5B1D}"/>
                  </a:ext>
                </a:extLst>
              </p14:cNvPr>
              <p14:cNvContentPartPr/>
              <p14:nvPr/>
            </p14:nvContentPartPr>
            <p14:xfrm>
              <a:off x="4531080" y="784600"/>
              <a:ext cx="892080" cy="630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EAEBC5C-4E48-444E-914F-35A5F80F5B1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13080" y="766600"/>
                <a:ext cx="92772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DFF448C-E928-4024-AD90-7EF28C5B81F8}"/>
                  </a:ext>
                </a:extLst>
              </p14:cNvPr>
              <p14:cNvContentPartPr/>
              <p14:nvPr/>
            </p14:nvContentPartPr>
            <p14:xfrm>
              <a:off x="5648520" y="778480"/>
              <a:ext cx="1778400" cy="540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DFF448C-E928-4024-AD90-7EF28C5B81F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30520" y="760840"/>
                <a:ext cx="181404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61877C3-7E58-488E-8ABE-A4E815C83EB9}"/>
                  </a:ext>
                </a:extLst>
              </p14:cNvPr>
              <p14:cNvContentPartPr/>
              <p14:nvPr/>
            </p14:nvContentPartPr>
            <p14:xfrm>
              <a:off x="7609800" y="741040"/>
              <a:ext cx="1116720" cy="427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61877C3-7E58-488E-8ABE-A4E815C83EB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592154" y="723400"/>
                <a:ext cx="1152371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4D3C0DB-30C2-49EF-82B8-807401BDACEE}"/>
                  </a:ext>
                </a:extLst>
              </p14:cNvPr>
              <p14:cNvContentPartPr/>
              <p14:nvPr/>
            </p14:nvContentPartPr>
            <p14:xfrm>
              <a:off x="345000" y="1710880"/>
              <a:ext cx="771840" cy="261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4D3C0DB-30C2-49EF-82B8-807401BDACE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7360" y="1693240"/>
                <a:ext cx="80748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A800359-D7E0-4C75-A71F-0518D829F977}"/>
                  </a:ext>
                </a:extLst>
              </p14:cNvPr>
              <p14:cNvContentPartPr/>
              <p14:nvPr/>
            </p14:nvContentPartPr>
            <p14:xfrm>
              <a:off x="1391520" y="1828240"/>
              <a:ext cx="9720" cy="11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A800359-D7E0-4C75-A71F-0518D829F97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373520" y="1810600"/>
                <a:ext cx="453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6784804-B942-4EE4-ACA8-B115FECF0EE0}"/>
                  </a:ext>
                </a:extLst>
              </p14:cNvPr>
              <p14:cNvContentPartPr/>
              <p14:nvPr/>
            </p14:nvContentPartPr>
            <p14:xfrm>
              <a:off x="1361280" y="16453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6784804-B942-4EE4-ACA8-B115FECF0EE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343280" y="1627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6DB7D07-16D3-491E-8E4A-6195CB481432}"/>
                  </a:ext>
                </a:extLst>
              </p14:cNvPr>
              <p14:cNvContentPartPr/>
              <p14:nvPr/>
            </p14:nvContentPartPr>
            <p14:xfrm>
              <a:off x="1506720" y="1747240"/>
              <a:ext cx="99000" cy="192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6DB7D07-16D3-491E-8E4A-6195CB48143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488720" y="1729600"/>
                <a:ext cx="1346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7C49689-5634-48D0-916B-3C841241FA12}"/>
                  </a:ext>
                </a:extLst>
              </p14:cNvPr>
              <p14:cNvContentPartPr/>
              <p14:nvPr/>
            </p14:nvContentPartPr>
            <p14:xfrm>
              <a:off x="2915400" y="1715920"/>
              <a:ext cx="253800" cy="225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7C49689-5634-48D0-916B-3C841241FA1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97760" y="1698280"/>
                <a:ext cx="28944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BF9B4CF-9784-47CD-B7D2-4A01A36E3942}"/>
                  </a:ext>
                </a:extLst>
              </p14:cNvPr>
              <p14:cNvContentPartPr/>
              <p14:nvPr/>
            </p14:nvContentPartPr>
            <p14:xfrm>
              <a:off x="2053200" y="1691440"/>
              <a:ext cx="734040" cy="237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BF9B4CF-9784-47CD-B7D2-4A01A36E394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035209" y="1673440"/>
                <a:ext cx="769663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E14E1F2-7A22-49D4-A669-A0605837433B}"/>
                  </a:ext>
                </a:extLst>
              </p14:cNvPr>
              <p14:cNvContentPartPr/>
              <p14:nvPr/>
            </p14:nvContentPartPr>
            <p14:xfrm>
              <a:off x="3594000" y="1503520"/>
              <a:ext cx="2279160" cy="418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E14E1F2-7A22-49D4-A669-A0605837433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76000" y="1485520"/>
                <a:ext cx="2314800" cy="45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3EEAF5E-DF12-4C91-9B2C-500EF0ABDF06}"/>
                  </a:ext>
                </a:extLst>
              </p14:cNvPr>
              <p14:cNvContentPartPr/>
              <p14:nvPr/>
            </p14:nvContentPartPr>
            <p14:xfrm>
              <a:off x="6225600" y="1645360"/>
              <a:ext cx="280800" cy="2725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3EEAF5E-DF12-4C91-9B2C-500EF0ABDF0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207960" y="1627720"/>
                <a:ext cx="31644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AEB86C9-8B2F-4027-A01E-30385F6C76F4}"/>
                  </a:ext>
                </a:extLst>
              </p14:cNvPr>
              <p14:cNvContentPartPr/>
              <p14:nvPr/>
            </p14:nvContentPartPr>
            <p14:xfrm>
              <a:off x="6644280" y="1510720"/>
              <a:ext cx="395640" cy="446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AEB86C9-8B2F-4027-A01E-30385F6C76F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26280" y="1493080"/>
                <a:ext cx="431280" cy="4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38AD8D9-58AC-424D-A101-945E230B735B}"/>
                  </a:ext>
                </a:extLst>
              </p14:cNvPr>
              <p14:cNvContentPartPr/>
              <p14:nvPr/>
            </p14:nvContentPartPr>
            <p14:xfrm>
              <a:off x="3963000" y="2188600"/>
              <a:ext cx="1324800" cy="485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38AD8D9-58AC-424D-A101-945E230B735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45005" y="2170947"/>
                <a:ext cx="1360430" cy="5213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C9D5ECE-93E1-4CD3-B8C4-C36E52A53DA0}"/>
                  </a:ext>
                </a:extLst>
              </p14:cNvPr>
              <p14:cNvContentPartPr/>
              <p14:nvPr/>
            </p14:nvContentPartPr>
            <p14:xfrm>
              <a:off x="5564640" y="2119480"/>
              <a:ext cx="2718720" cy="735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C9D5ECE-93E1-4CD3-B8C4-C36E52A53DA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546642" y="2101840"/>
                <a:ext cx="2754355" cy="77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773A2F5-4674-4B72-BE26-CD73423B30F3}"/>
                  </a:ext>
                </a:extLst>
              </p14:cNvPr>
              <p14:cNvContentPartPr/>
              <p14:nvPr/>
            </p14:nvContentPartPr>
            <p14:xfrm>
              <a:off x="345000" y="2138200"/>
              <a:ext cx="3384360" cy="1358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773A2F5-4674-4B72-BE26-CD73423B30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7360" y="2120200"/>
                <a:ext cx="3420000" cy="139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6944AED-ADE1-4583-B644-07FD6663E0D6}"/>
                  </a:ext>
                </a:extLst>
              </p14:cNvPr>
              <p14:cNvContentPartPr/>
              <p14:nvPr/>
            </p14:nvContentPartPr>
            <p14:xfrm>
              <a:off x="2976600" y="2879800"/>
              <a:ext cx="385560" cy="288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6944AED-ADE1-4583-B644-07FD6663E0D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958960" y="2861800"/>
                <a:ext cx="4212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E4FFF5B-6112-4643-84D0-D948AE7F4DB0}"/>
                  </a:ext>
                </a:extLst>
              </p14:cNvPr>
              <p14:cNvContentPartPr/>
              <p14:nvPr/>
            </p14:nvContentPartPr>
            <p14:xfrm>
              <a:off x="3461520" y="2925520"/>
              <a:ext cx="205200" cy="237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E4FFF5B-6112-4643-84D0-D948AE7F4DB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443520" y="2907880"/>
                <a:ext cx="24084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FF5ACC6-7201-495E-9D41-427F3E99D437}"/>
                  </a:ext>
                </a:extLst>
              </p14:cNvPr>
              <p14:cNvContentPartPr/>
              <p14:nvPr/>
            </p14:nvContentPartPr>
            <p14:xfrm>
              <a:off x="4193760" y="2824000"/>
              <a:ext cx="43200" cy="361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FF5ACC6-7201-495E-9D41-427F3E99D43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175760" y="2806360"/>
                <a:ext cx="7884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8BC5608-2CA7-457C-ABA4-5A66578D8D9C}"/>
                  </a:ext>
                </a:extLst>
              </p14:cNvPr>
              <p14:cNvContentPartPr/>
              <p14:nvPr/>
            </p14:nvContentPartPr>
            <p14:xfrm>
              <a:off x="4012680" y="2986720"/>
              <a:ext cx="394560" cy="49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8BC5608-2CA7-457C-ABA4-5A66578D8D9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994680" y="2968720"/>
                <a:ext cx="43020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A9D8BCE-3816-4702-8085-3F2E2C744158}"/>
                  </a:ext>
                </a:extLst>
              </p14:cNvPr>
              <p14:cNvContentPartPr/>
              <p14:nvPr/>
            </p14:nvContentPartPr>
            <p14:xfrm>
              <a:off x="4397520" y="2976640"/>
              <a:ext cx="307440" cy="144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A9D8BCE-3816-4702-8085-3F2E2C74415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379520" y="2958640"/>
                <a:ext cx="34308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E5C53BE-94FE-4F8D-89BC-8AE22137B160}"/>
                  </a:ext>
                </a:extLst>
              </p14:cNvPr>
              <p14:cNvContentPartPr/>
              <p14:nvPr/>
            </p14:nvContentPartPr>
            <p14:xfrm>
              <a:off x="4800360" y="2965480"/>
              <a:ext cx="135360" cy="153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E5C53BE-94FE-4F8D-89BC-8AE22137B16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782720" y="2947480"/>
                <a:ext cx="1710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4BD02BF-366F-48E6-A187-31E3EB860896}"/>
                  </a:ext>
                </a:extLst>
              </p14:cNvPr>
              <p14:cNvContentPartPr/>
              <p14:nvPr/>
            </p14:nvContentPartPr>
            <p14:xfrm>
              <a:off x="5282760" y="2975920"/>
              <a:ext cx="265320" cy="2361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4BD02BF-366F-48E6-A187-31E3EB86089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265120" y="2957920"/>
                <a:ext cx="30096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E199902-0779-4704-9460-70F540FDE30A}"/>
                  </a:ext>
                </a:extLst>
              </p14:cNvPr>
              <p14:cNvContentPartPr/>
              <p14:nvPr/>
            </p14:nvContentPartPr>
            <p14:xfrm>
              <a:off x="5629440" y="2984920"/>
              <a:ext cx="122040" cy="208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E199902-0779-4704-9460-70F540FDE30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611440" y="2967280"/>
                <a:ext cx="15768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198F88A-5E56-4672-85E6-C0D84E67561B}"/>
                  </a:ext>
                </a:extLst>
              </p14:cNvPr>
              <p14:cNvContentPartPr/>
              <p14:nvPr/>
            </p14:nvContentPartPr>
            <p14:xfrm>
              <a:off x="5851200" y="2732560"/>
              <a:ext cx="31680" cy="426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198F88A-5E56-4672-85E6-C0D84E67561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33200" y="2714920"/>
                <a:ext cx="67320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749FB76-52E8-4044-AD85-C0FCB948F488}"/>
                  </a:ext>
                </a:extLst>
              </p14:cNvPr>
              <p14:cNvContentPartPr/>
              <p14:nvPr/>
            </p14:nvContentPartPr>
            <p14:xfrm>
              <a:off x="5952360" y="2996800"/>
              <a:ext cx="145440" cy="146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749FB76-52E8-4044-AD85-C0FCB948F48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934360" y="2979160"/>
                <a:ext cx="18108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62414B2-60FE-4FE2-AF0C-8949E62AF1EC}"/>
                  </a:ext>
                </a:extLst>
              </p14:cNvPr>
              <p14:cNvContentPartPr/>
              <p14:nvPr/>
            </p14:nvContentPartPr>
            <p14:xfrm>
              <a:off x="6328920" y="2773240"/>
              <a:ext cx="72000" cy="366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62414B2-60FE-4FE2-AF0C-8949E62AF1E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310920" y="2755600"/>
                <a:ext cx="10764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6F21183-C362-403C-B2E7-CAE0F21FC09B}"/>
                  </a:ext>
                </a:extLst>
              </p14:cNvPr>
              <p14:cNvContentPartPr/>
              <p14:nvPr/>
            </p14:nvContentPartPr>
            <p14:xfrm>
              <a:off x="6197160" y="2959720"/>
              <a:ext cx="253440" cy="1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6F21183-C362-403C-B2E7-CAE0F21FC09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179520" y="2942080"/>
                <a:ext cx="2890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8F3917E-4089-444B-995A-E3323A2CD34C}"/>
                  </a:ext>
                </a:extLst>
              </p14:cNvPr>
              <p14:cNvContentPartPr/>
              <p14:nvPr/>
            </p14:nvContentPartPr>
            <p14:xfrm>
              <a:off x="6512160" y="3037480"/>
              <a:ext cx="4320" cy="43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8F3917E-4089-444B-995A-E3323A2CD34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494160" y="3019840"/>
                <a:ext cx="399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B3E8BEA-88CF-4C8C-98B4-0841F79A1C50}"/>
                  </a:ext>
                </a:extLst>
              </p14:cNvPr>
              <p14:cNvContentPartPr/>
              <p14:nvPr/>
            </p14:nvContentPartPr>
            <p14:xfrm>
              <a:off x="6532320" y="2875120"/>
              <a:ext cx="360" cy="16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B3E8BEA-88CF-4C8C-98B4-0841F79A1C5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514680" y="2857120"/>
                <a:ext cx="36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57A518E-B791-433D-A62F-776D997F0FEC}"/>
                  </a:ext>
                </a:extLst>
              </p14:cNvPr>
              <p14:cNvContentPartPr/>
              <p14:nvPr/>
            </p14:nvContentPartPr>
            <p14:xfrm>
              <a:off x="6621600" y="2956480"/>
              <a:ext cx="104760" cy="145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57A518E-B791-433D-A62F-776D997F0FE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603960" y="2938840"/>
                <a:ext cx="14040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F5408A5-8889-432A-925C-7382633D053A}"/>
                  </a:ext>
                </a:extLst>
              </p14:cNvPr>
              <p14:cNvContentPartPr/>
              <p14:nvPr/>
            </p14:nvContentPartPr>
            <p14:xfrm>
              <a:off x="6766320" y="2978800"/>
              <a:ext cx="215640" cy="99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F5408A5-8889-432A-925C-7382633D053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748320" y="2961160"/>
                <a:ext cx="251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FC4F357-6F21-4B16-BFAD-F2404C277361}"/>
                  </a:ext>
                </a:extLst>
              </p14:cNvPr>
              <p14:cNvContentPartPr/>
              <p14:nvPr/>
            </p14:nvContentPartPr>
            <p14:xfrm>
              <a:off x="7143960" y="2894560"/>
              <a:ext cx="111960" cy="160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FC4F357-6F21-4B16-BFAD-F2404C27736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26320" y="2876560"/>
                <a:ext cx="14760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1664E7A-085E-480A-96D1-2C220C65DE81}"/>
                  </a:ext>
                </a:extLst>
              </p14:cNvPr>
              <p14:cNvContentPartPr/>
              <p14:nvPr/>
            </p14:nvContentPartPr>
            <p14:xfrm>
              <a:off x="7350960" y="3006880"/>
              <a:ext cx="25200" cy="295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1664E7A-085E-480A-96D1-2C220C65DE8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332960" y="2988880"/>
                <a:ext cx="6084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0EA2F68-3FFD-4153-8660-08E633419415}"/>
                  </a:ext>
                </a:extLst>
              </p14:cNvPr>
              <p14:cNvContentPartPr/>
              <p14:nvPr/>
            </p14:nvContentPartPr>
            <p14:xfrm>
              <a:off x="7658400" y="2723920"/>
              <a:ext cx="977400" cy="375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0EA2F68-3FFD-4153-8660-08E63341941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640393" y="2705920"/>
                <a:ext cx="1013053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D087EA4-0B6C-4A04-807E-95912D9198A4}"/>
                  </a:ext>
                </a:extLst>
              </p14:cNvPr>
              <p14:cNvContentPartPr/>
              <p14:nvPr/>
            </p14:nvContentPartPr>
            <p14:xfrm>
              <a:off x="1286400" y="3761440"/>
              <a:ext cx="155160" cy="222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D087EA4-0B6C-4A04-807E-95912D9198A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268760" y="3743800"/>
                <a:ext cx="1908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D10CF2E-C8AF-428B-A8D6-C832577159CB}"/>
                  </a:ext>
                </a:extLst>
              </p14:cNvPr>
              <p14:cNvContentPartPr/>
              <p14:nvPr/>
            </p14:nvContentPartPr>
            <p14:xfrm>
              <a:off x="1584480" y="3626440"/>
              <a:ext cx="1558080" cy="386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D10CF2E-C8AF-428B-A8D6-C832577159C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566840" y="3608800"/>
                <a:ext cx="159372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1E8CE49-FF2A-46E3-B2A4-9F5E304891A4}"/>
                  </a:ext>
                </a:extLst>
              </p14:cNvPr>
              <p14:cNvContentPartPr/>
              <p14:nvPr/>
            </p14:nvContentPartPr>
            <p14:xfrm>
              <a:off x="517800" y="3534640"/>
              <a:ext cx="602280" cy="681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1E8CE49-FF2A-46E3-B2A4-9F5E304891A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0160" y="3517000"/>
                <a:ext cx="637920" cy="71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A6D5F32-5737-47D3-A14A-1EF30BE05AB1}"/>
                  </a:ext>
                </a:extLst>
              </p14:cNvPr>
              <p14:cNvContentPartPr/>
              <p14:nvPr/>
            </p14:nvContentPartPr>
            <p14:xfrm>
              <a:off x="3352440" y="3616720"/>
              <a:ext cx="2532240" cy="345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A6D5F32-5737-47D3-A14A-1EF30BE05AB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334800" y="3598720"/>
                <a:ext cx="256788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83F99EC-6F9F-4BEE-AF10-C27DF6BAC24C}"/>
                  </a:ext>
                </a:extLst>
              </p14:cNvPr>
              <p14:cNvContentPartPr/>
              <p14:nvPr/>
            </p14:nvContentPartPr>
            <p14:xfrm>
              <a:off x="6217680" y="3636880"/>
              <a:ext cx="354960" cy="328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83F99EC-6F9F-4BEE-AF10-C27DF6BAC24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99680" y="3619240"/>
                <a:ext cx="39060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3BE8E7E-D401-409E-BB0A-06755D1B4CAE}"/>
                  </a:ext>
                </a:extLst>
              </p14:cNvPr>
              <p14:cNvContentPartPr/>
              <p14:nvPr/>
            </p14:nvContentPartPr>
            <p14:xfrm>
              <a:off x="2707320" y="4236280"/>
              <a:ext cx="1684440" cy="415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3BE8E7E-D401-409E-BB0A-06755D1B4CAE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689680" y="4218640"/>
                <a:ext cx="1720080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BBCAD20-361C-4776-B306-C5D2DAE74DD0}"/>
                  </a:ext>
                </a:extLst>
              </p14:cNvPr>
              <p14:cNvContentPartPr/>
              <p14:nvPr/>
            </p14:nvContentPartPr>
            <p14:xfrm>
              <a:off x="1838280" y="4154920"/>
              <a:ext cx="744840" cy="6386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BBCAD20-361C-4776-B306-C5D2DAE74DD0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820640" y="4136920"/>
                <a:ext cx="780480" cy="67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3421938-43F7-4357-AC75-680B8BED44F0}"/>
                  </a:ext>
                </a:extLst>
              </p14:cNvPr>
              <p14:cNvContentPartPr/>
              <p14:nvPr/>
            </p14:nvContentPartPr>
            <p14:xfrm>
              <a:off x="4642680" y="4368040"/>
              <a:ext cx="232920" cy="2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3421938-43F7-4357-AC75-680B8BED44F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625040" y="4350400"/>
                <a:ext cx="2685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AE476B44-F64B-4661-A6BE-AC3CB5F50CDA}"/>
                  </a:ext>
                </a:extLst>
              </p14:cNvPr>
              <p14:cNvContentPartPr/>
              <p14:nvPr/>
            </p14:nvContentPartPr>
            <p14:xfrm>
              <a:off x="4652040" y="4472440"/>
              <a:ext cx="230760" cy="48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AE476B44-F64B-4661-A6BE-AC3CB5F50CD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634040" y="4454800"/>
                <a:ext cx="26640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8DE5BB0-09FF-4790-8B5A-1A51AEACCE37}"/>
                  </a:ext>
                </a:extLst>
              </p14:cNvPr>
              <p14:cNvContentPartPr/>
              <p14:nvPr/>
            </p14:nvContentPartPr>
            <p14:xfrm>
              <a:off x="5151000" y="4043320"/>
              <a:ext cx="3037680" cy="4982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8DE5BB0-09FF-4790-8B5A-1A51AEACCE3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133000" y="4025320"/>
                <a:ext cx="3073320" cy="53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1085648-744B-4B9F-9D7A-CD31DCB35F41}"/>
                  </a:ext>
                </a:extLst>
              </p14:cNvPr>
              <p14:cNvContentPartPr/>
              <p14:nvPr/>
            </p14:nvContentPartPr>
            <p14:xfrm>
              <a:off x="4704600" y="4591960"/>
              <a:ext cx="227520" cy="605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1085648-744B-4B9F-9D7A-CD31DCB35F41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686600" y="4574320"/>
                <a:ext cx="263160" cy="64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B1A40D4-B49E-4171-9D91-BD48CCD473F5}"/>
                  </a:ext>
                </a:extLst>
              </p14:cNvPr>
              <p14:cNvContentPartPr/>
              <p14:nvPr/>
            </p14:nvContentPartPr>
            <p14:xfrm>
              <a:off x="639480" y="5030080"/>
              <a:ext cx="284400" cy="386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B1A40D4-B49E-4171-9D91-BD48CCD473F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21480" y="5012080"/>
                <a:ext cx="32004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F346928-F947-4F8D-BC1D-F1A34284E600}"/>
                  </a:ext>
                </a:extLst>
              </p14:cNvPr>
              <p14:cNvContentPartPr/>
              <p14:nvPr/>
            </p14:nvContentPartPr>
            <p14:xfrm>
              <a:off x="589080" y="5403760"/>
              <a:ext cx="484920" cy="72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F346928-F947-4F8D-BC1D-F1A34284E60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71080" y="5386120"/>
                <a:ext cx="5205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A5052E9-C456-48CE-8970-CD4BB3CB684E}"/>
                  </a:ext>
                </a:extLst>
              </p14:cNvPr>
              <p14:cNvContentPartPr/>
              <p14:nvPr/>
            </p14:nvContentPartPr>
            <p14:xfrm>
              <a:off x="649560" y="5364880"/>
              <a:ext cx="294840" cy="316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A5052E9-C456-48CE-8970-CD4BB3CB684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31560" y="5346880"/>
                <a:ext cx="33048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4E2FFD1-6E96-4D62-97FC-D4290A427EF2}"/>
                  </a:ext>
                </a:extLst>
              </p14:cNvPr>
              <p14:cNvContentPartPr/>
              <p14:nvPr/>
            </p14:nvContentPartPr>
            <p14:xfrm>
              <a:off x="1049520" y="5414920"/>
              <a:ext cx="160560" cy="201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4E2FFD1-6E96-4D62-97FC-D4290A427EF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031520" y="5396920"/>
                <a:ext cx="19620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424E820-2DD1-44A8-99A8-B9E40D9C31B8}"/>
                  </a:ext>
                </a:extLst>
              </p14:cNvPr>
              <p14:cNvContentPartPr/>
              <p14:nvPr/>
            </p14:nvContentPartPr>
            <p14:xfrm>
              <a:off x="985080" y="5506360"/>
              <a:ext cx="35568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424E820-2DD1-44A8-99A8-B9E40D9C31B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967440" y="5488360"/>
                <a:ext cx="3913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CAD91E9-B9B5-4F82-83D5-705F4027F6A0}"/>
                  </a:ext>
                </a:extLst>
              </p14:cNvPr>
              <p14:cNvContentPartPr/>
              <p14:nvPr/>
            </p14:nvContentPartPr>
            <p14:xfrm>
              <a:off x="1384320" y="5282800"/>
              <a:ext cx="97920" cy="164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CAD91E9-B9B5-4F82-83D5-705F4027F6A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366320" y="5264800"/>
                <a:ext cx="1335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B9075C5-7396-4546-A474-E066C9E7BB42}"/>
                  </a:ext>
                </a:extLst>
              </p14:cNvPr>
              <p14:cNvContentPartPr/>
              <p14:nvPr/>
            </p14:nvContentPartPr>
            <p14:xfrm>
              <a:off x="1570440" y="5291440"/>
              <a:ext cx="215640" cy="167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B9075C5-7396-4546-A474-E066C9E7BB4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552800" y="5273800"/>
                <a:ext cx="2512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0AAC3DB-EC3B-4296-943D-E37FE50C267D}"/>
                  </a:ext>
                </a:extLst>
              </p14:cNvPr>
              <p14:cNvContentPartPr/>
              <p14:nvPr/>
            </p14:nvContentPartPr>
            <p14:xfrm>
              <a:off x="1880400" y="5282800"/>
              <a:ext cx="109800" cy="181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0AAC3DB-EC3B-4296-943D-E37FE50C267D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862400" y="5264800"/>
                <a:ext cx="14544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3235E74-5553-40DE-8D25-92311787427E}"/>
                  </a:ext>
                </a:extLst>
              </p14:cNvPr>
              <p14:cNvContentPartPr/>
              <p14:nvPr/>
            </p14:nvContentPartPr>
            <p14:xfrm>
              <a:off x="2052120" y="5181280"/>
              <a:ext cx="106560" cy="273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3235E74-5553-40DE-8D25-92311787427E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034480" y="5163640"/>
                <a:ext cx="14220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FC049E6-6F54-466E-9EF0-EBC96CD83E0E}"/>
                  </a:ext>
                </a:extLst>
              </p14:cNvPr>
              <p14:cNvContentPartPr/>
              <p14:nvPr/>
            </p14:nvContentPartPr>
            <p14:xfrm>
              <a:off x="2204400" y="5206120"/>
              <a:ext cx="701280" cy="2311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FC049E6-6F54-466E-9EF0-EBC96CD83E0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186400" y="5188120"/>
                <a:ext cx="73692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2B1C49A-C859-413F-8677-E1D56017CE91}"/>
                  </a:ext>
                </a:extLst>
              </p14:cNvPr>
              <p14:cNvContentPartPr/>
              <p14:nvPr/>
            </p14:nvContentPartPr>
            <p14:xfrm>
              <a:off x="2753040" y="5272720"/>
              <a:ext cx="185400" cy="1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2B1C49A-C859-413F-8677-E1D56017CE9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735400" y="5255080"/>
                <a:ext cx="221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CC60DEB-C370-4B5D-BD50-7FD6B18E6AD0}"/>
                  </a:ext>
                </a:extLst>
              </p14:cNvPr>
              <p14:cNvContentPartPr/>
              <p14:nvPr/>
            </p14:nvContentPartPr>
            <p14:xfrm>
              <a:off x="2937360" y="5130160"/>
              <a:ext cx="110160" cy="338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CC60DEB-C370-4B5D-BD50-7FD6B18E6AD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919360" y="5112520"/>
                <a:ext cx="14580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1146E6A-62A9-4EEA-B6B3-8629C25FB6D5}"/>
                  </a:ext>
                </a:extLst>
              </p14:cNvPr>
              <p14:cNvContentPartPr/>
              <p14:nvPr/>
            </p14:nvContentPartPr>
            <p14:xfrm>
              <a:off x="3210240" y="5295760"/>
              <a:ext cx="1117080" cy="201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1146E6A-62A9-4EEA-B6B3-8629C25FB6D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192240" y="5278120"/>
                <a:ext cx="115272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14ED5DB-4A51-41AA-88A7-D2F541B4E410}"/>
                  </a:ext>
                </a:extLst>
              </p14:cNvPr>
              <p14:cNvContentPartPr/>
              <p14:nvPr/>
            </p14:nvContentPartPr>
            <p14:xfrm>
              <a:off x="4467360" y="5309080"/>
              <a:ext cx="135000" cy="1767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14ED5DB-4A51-41AA-88A7-D2F541B4E410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449720" y="5291080"/>
                <a:ext cx="17064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6067CDE-7723-40BE-8F64-65A7998DA835}"/>
                  </a:ext>
                </a:extLst>
              </p14:cNvPr>
              <p14:cNvContentPartPr/>
              <p14:nvPr/>
            </p14:nvContentPartPr>
            <p14:xfrm>
              <a:off x="4744200" y="5242120"/>
              <a:ext cx="360" cy="3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6067CDE-7723-40BE-8F64-65A7998DA83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726200" y="5224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0DCF3AC5-EF49-45E3-A0DE-600BCFD3A987}"/>
                  </a:ext>
                </a:extLst>
              </p14:cNvPr>
              <p14:cNvContentPartPr/>
              <p14:nvPr/>
            </p14:nvContentPartPr>
            <p14:xfrm>
              <a:off x="4755000" y="5277760"/>
              <a:ext cx="334080" cy="187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0DCF3AC5-EF49-45E3-A0DE-600BCFD3A98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4737000" y="5260120"/>
                <a:ext cx="36972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DF6008F-4442-4E6E-8334-357347A35B7C}"/>
                  </a:ext>
                </a:extLst>
              </p14:cNvPr>
              <p14:cNvContentPartPr/>
              <p14:nvPr/>
            </p14:nvContentPartPr>
            <p14:xfrm>
              <a:off x="5219040" y="5089480"/>
              <a:ext cx="1105200" cy="3758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DF6008F-4442-4E6E-8334-357347A35B7C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201400" y="5071840"/>
                <a:ext cx="1140840" cy="411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67890965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B53765-4C81-4689-A375-3C4010BEAEFA}"/>
                  </a:ext>
                </a:extLst>
              </p14:cNvPr>
              <p14:cNvContentPartPr/>
              <p14:nvPr/>
            </p14:nvContentPartPr>
            <p14:xfrm>
              <a:off x="1024320" y="100960"/>
              <a:ext cx="1003680" cy="499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B53765-4C81-4689-A375-3C4010BEAEF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06326" y="82960"/>
                <a:ext cx="1039307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BDC0F47-E338-4DB0-8226-8D3F664B4474}"/>
                  </a:ext>
                </a:extLst>
              </p14:cNvPr>
              <p14:cNvContentPartPr/>
              <p14:nvPr/>
            </p14:nvContentPartPr>
            <p14:xfrm>
              <a:off x="3924120" y="202840"/>
              <a:ext cx="412560" cy="362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BDC0F47-E338-4DB0-8226-8D3F664B447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906136" y="185182"/>
                <a:ext cx="448169" cy="3985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8E2BA31-2619-403C-A3FD-A03EA9929ED5}"/>
                  </a:ext>
                </a:extLst>
              </p14:cNvPr>
              <p14:cNvContentPartPr/>
              <p14:nvPr/>
            </p14:nvContentPartPr>
            <p14:xfrm>
              <a:off x="2356680" y="141640"/>
              <a:ext cx="1148040" cy="417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8E2BA31-2619-403C-A3FD-A03EA9929E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39034" y="123985"/>
                <a:ext cx="1183691" cy="453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3A36-2C5A-4EDF-A782-D1A6C2CEB5C1}"/>
                  </a:ext>
                </a:extLst>
              </p14:cNvPr>
              <p14:cNvContentPartPr/>
              <p14:nvPr/>
            </p14:nvContentPartPr>
            <p14:xfrm>
              <a:off x="4734480" y="315160"/>
              <a:ext cx="727920" cy="187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3A36-2C5A-4EDF-A782-D1A6C2CEB5C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16840" y="297160"/>
                <a:ext cx="76356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15C23AC-1EB5-49FC-8C5D-704775B8899E}"/>
                  </a:ext>
                </a:extLst>
              </p14:cNvPr>
              <p14:cNvContentPartPr/>
              <p14:nvPr/>
            </p14:nvContentPartPr>
            <p14:xfrm>
              <a:off x="5640240" y="283120"/>
              <a:ext cx="191880" cy="167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15C23AC-1EB5-49FC-8C5D-704775B8899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622600" y="265120"/>
                <a:ext cx="22752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7629C48-74A8-4403-8974-6239E44F27E1}"/>
                  </a:ext>
                </a:extLst>
              </p14:cNvPr>
              <p14:cNvContentPartPr/>
              <p14:nvPr/>
            </p14:nvContentPartPr>
            <p14:xfrm>
              <a:off x="6075480" y="160000"/>
              <a:ext cx="1487880" cy="5490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7629C48-74A8-4403-8974-6239E44F27E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57844" y="142360"/>
                <a:ext cx="1523511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E9F2908-D026-49A0-A327-C73D38303DEB}"/>
                  </a:ext>
                </a:extLst>
              </p14:cNvPr>
              <p14:cNvContentPartPr/>
              <p14:nvPr/>
            </p14:nvContentPartPr>
            <p14:xfrm>
              <a:off x="7801680" y="247120"/>
              <a:ext cx="254160" cy="519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E9F2908-D026-49A0-A327-C73D38303DE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84040" y="229120"/>
                <a:ext cx="28980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013F205-338B-4625-BFED-4A6B0E9A53D3}"/>
                  </a:ext>
                </a:extLst>
              </p14:cNvPr>
              <p14:cNvContentPartPr/>
              <p14:nvPr/>
            </p14:nvContentPartPr>
            <p14:xfrm>
              <a:off x="8280120" y="243520"/>
              <a:ext cx="237600" cy="276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013F205-338B-4625-BFED-4A6B0E9A53D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262120" y="225880"/>
                <a:ext cx="27324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5254AC6-961C-4448-8ED9-61CB04DA42C3}"/>
                  </a:ext>
                </a:extLst>
              </p14:cNvPr>
              <p14:cNvContentPartPr/>
              <p14:nvPr/>
            </p14:nvContentPartPr>
            <p14:xfrm>
              <a:off x="8696640" y="334960"/>
              <a:ext cx="10440" cy="8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5254AC6-961C-4448-8ED9-61CB04DA42C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78640" y="316960"/>
                <a:ext cx="46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81F100A-F1D8-4D4E-B49F-8900E480BAC8}"/>
                  </a:ext>
                </a:extLst>
              </p14:cNvPr>
              <p14:cNvContentPartPr/>
              <p14:nvPr/>
            </p14:nvContentPartPr>
            <p14:xfrm>
              <a:off x="8717160" y="446560"/>
              <a:ext cx="4320" cy="4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81F100A-F1D8-4D4E-B49F-8900E480BAC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699160" y="42892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F19D5AC-71BA-42DA-A27C-A7A39AE91362}"/>
                  </a:ext>
                </a:extLst>
              </p14:cNvPr>
              <p14:cNvContentPartPr/>
              <p14:nvPr/>
            </p14:nvContentPartPr>
            <p14:xfrm>
              <a:off x="700680" y="841840"/>
              <a:ext cx="905040" cy="703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F19D5AC-71BA-42DA-A27C-A7A39AE9136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2680" y="823840"/>
                <a:ext cx="940680" cy="73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5783E6C-DF1D-479F-BEC3-752311D58ED3}"/>
                  </a:ext>
                </a:extLst>
              </p14:cNvPr>
              <p14:cNvContentPartPr/>
              <p14:nvPr/>
            </p14:nvContentPartPr>
            <p14:xfrm>
              <a:off x="1732440" y="1249360"/>
              <a:ext cx="86040" cy="124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5783E6C-DF1D-479F-BEC3-752311D58ED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714440" y="1231360"/>
                <a:ext cx="1216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23B2B1B-4388-437E-BF48-339A3E97AEB4}"/>
                  </a:ext>
                </a:extLst>
              </p14:cNvPr>
              <p14:cNvContentPartPr/>
              <p14:nvPr/>
            </p14:nvContentPartPr>
            <p14:xfrm>
              <a:off x="2127360" y="1025080"/>
              <a:ext cx="118440" cy="211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23B2B1B-4388-437E-BF48-339A3E97AEB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109360" y="1007440"/>
                <a:ext cx="15408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D0AC332-72DD-4E4D-899D-B1E2216D3B77}"/>
                  </a:ext>
                </a:extLst>
              </p14:cNvPr>
              <p14:cNvContentPartPr/>
              <p14:nvPr/>
            </p14:nvContentPartPr>
            <p14:xfrm>
              <a:off x="2377920" y="1056040"/>
              <a:ext cx="164880" cy="146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D0AC332-72DD-4E4D-899D-B1E2216D3B7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60280" y="1038400"/>
                <a:ext cx="20052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63B01F0-9360-4157-B7D3-3DD9E2139709}"/>
                  </a:ext>
                </a:extLst>
              </p14:cNvPr>
              <p14:cNvContentPartPr/>
              <p14:nvPr/>
            </p14:nvContentPartPr>
            <p14:xfrm>
              <a:off x="2612280" y="1045960"/>
              <a:ext cx="120960" cy="163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63B01F0-9360-4157-B7D3-3DD9E213970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94280" y="1028320"/>
                <a:ext cx="1566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DC1B166-F7D6-4CB8-AA78-CA7DFA1C837F}"/>
                  </a:ext>
                </a:extLst>
              </p14:cNvPr>
              <p14:cNvContentPartPr/>
              <p14:nvPr/>
            </p14:nvContentPartPr>
            <p14:xfrm>
              <a:off x="2802720" y="893680"/>
              <a:ext cx="196200" cy="302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DC1B166-F7D6-4CB8-AA78-CA7DFA1C837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85080" y="875680"/>
                <a:ext cx="2318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36DB4FA-BC57-408C-B994-A9A00659BAB3}"/>
                  </a:ext>
                </a:extLst>
              </p14:cNvPr>
              <p14:cNvContentPartPr/>
              <p14:nvPr/>
            </p14:nvContentPartPr>
            <p14:xfrm>
              <a:off x="3210240" y="772000"/>
              <a:ext cx="1139760" cy="427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36DB4FA-BC57-408C-B994-A9A00659BAB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192240" y="754000"/>
                <a:ext cx="1175400" cy="46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EAEBC5C-4E48-444E-914F-35A5F80F5B1D}"/>
                  </a:ext>
                </a:extLst>
              </p14:cNvPr>
              <p14:cNvContentPartPr/>
              <p14:nvPr/>
            </p14:nvContentPartPr>
            <p14:xfrm>
              <a:off x="4531080" y="784600"/>
              <a:ext cx="892080" cy="630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EAEBC5C-4E48-444E-914F-35A5F80F5B1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13080" y="766600"/>
                <a:ext cx="92772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DFF448C-E928-4024-AD90-7EF28C5B81F8}"/>
                  </a:ext>
                </a:extLst>
              </p14:cNvPr>
              <p14:cNvContentPartPr/>
              <p14:nvPr/>
            </p14:nvContentPartPr>
            <p14:xfrm>
              <a:off x="5648520" y="778480"/>
              <a:ext cx="1778400" cy="540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DFF448C-E928-4024-AD90-7EF28C5B81F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30520" y="760840"/>
                <a:ext cx="181404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61877C3-7E58-488E-8ABE-A4E815C83EB9}"/>
                  </a:ext>
                </a:extLst>
              </p14:cNvPr>
              <p14:cNvContentPartPr/>
              <p14:nvPr/>
            </p14:nvContentPartPr>
            <p14:xfrm>
              <a:off x="7609800" y="741040"/>
              <a:ext cx="1116720" cy="427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61877C3-7E58-488E-8ABE-A4E815C83EB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592154" y="723400"/>
                <a:ext cx="1152371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4D3C0DB-30C2-49EF-82B8-807401BDACEE}"/>
                  </a:ext>
                </a:extLst>
              </p14:cNvPr>
              <p14:cNvContentPartPr/>
              <p14:nvPr/>
            </p14:nvContentPartPr>
            <p14:xfrm>
              <a:off x="345000" y="1710880"/>
              <a:ext cx="771840" cy="261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4D3C0DB-30C2-49EF-82B8-807401BDACE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7360" y="1693240"/>
                <a:ext cx="80748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A800359-D7E0-4C75-A71F-0518D829F977}"/>
                  </a:ext>
                </a:extLst>
              </p14:cNvPr>
              <p14:cNvContentPartPr/>
              <p14:nvPr/>
            </p14:nvContentPartPr>
            <p14:xfrm>
              <a:off x="1391520" y="1828240"/>
              <a:ext cx="9720" cy="11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A800359-D7E0-4C75-A71F-0518D829F97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373520" y="1810600"/>
                <a:ext cx="453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6784804-B942-4EE4-ACA8-B115FECF0EE0}"/>
                  </a:ext>
                </a:extLst>
              </p14:cNvPr>
              <p14:cNvContentPartPr/>
              <p14:nvPr/>
            </p14:nvContentPartPr>
            <p14:xfrm>
              <a:off x="1361280" y="16453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6784804-B942-4EE4-ACA8-B115FECF0EE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343280" y="1627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6DB7D07-16D3-491E-8E4A-6195CB481432}"/>
                  </a:ext>
                </a:extLst>
              </p14:cNvPr>
              <p14:cNvContentPartPr/>
              <p14:nvPr/>
            </p14:nvContentPartPr>
            <p14:xfrm>
              <a:off x="1506720" y="1747240"/>
              <a:ext cx="99000" cy="192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6DB7D07-16D3-491E-8E4A-6195CB48143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488720" y="1729600"/>
                <a:ext cx="1346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7C49689-5634-48D0-916B-3C841241FA12}"/>
                  </a:ext>
                </a:extLst>
              </p14:cNvPr>
              <p14:cNvContentPartPr/>
              <p14:nvPr/>
            </p14:nvContentPartPr>
            <p14:xfrm>
              <a:off x="2915400" y="1715920"/>
              <a:ext cx="253800" cy="225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7C49689-5634-48D0-916B-3C841241FA1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97760" y="1698280"/>
                <a:ext cx="28944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BF9B4CF-9784-47CD-B7D2-4A01A36E3942}"/>
                  </a:ext>
                </a:extLst>
              </p14:cNvPr>
              <p14:cNvContentPartPr/>
              <p14:nvPr/>
            </p14:nvContentPartPr>
            <p14:xfrm>
              <a:off x="2053200" y="1691440"/>
              <a:ext cx="734040" cy="237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BF9B4CF-9784-47CD-B7D2-4A01A36E394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035209" y="1673440"/>
                <a:ext cx="769663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E14E1F2-7A22-49D4-A669-A0605837433B}"/>
                  </a:ext>
                </a:extLst>
              </p14:cNvPr>
              <p14:cNvContentPartPr/>
              <p14:nvPr/>
            </p14:nvContentPartPr>
            <p14:xfrm>
              <a:off x="3594000" y="1503520"/>
              <a:ext cx="2279160" cy="418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E14E1F2-7A22-49D4-A669-A0605837433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76000" y="1485520"/>
                <a:ext cx="2314800" cy="45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3EEAF5E-DF12-4C91-9B2C-500EF0ABDF06}"/>
                  </a:ext>
                </a:extLst>
              </p14:cNvPr>
              <p14:cNvContentPartPr/>
              <p14:nvPr/>
            </p14:nvContentPartPr>
            <p14:xfrm>
              <a:off x="6225600" y="1645360"/>
              <a:ext cx="280800" cy="2725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3EEAF5E-DF12-4C91-9B2C-500EF0ABDF0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207960" y="1627720"/>
                <a:ext cx="31644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AEB86C9-8B2F-4027-A01E-30385F6C76F4}"/>
                  </a:ext>
                </a:extLst>
              </p14:cNvPr>
              <p14:cNvContentPartPr/>
              <p14:nvPr/>
            </p14:nvContentPartPr>
            <p14:xfrm>
              <a:off x="6644280" y="1510720"/>
              <a:ext cx="395640" cy="446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AEB86C9-8B2F-4027-A01E-30385F6C76F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26280" y="1493080"/>
                <a:ext cx="431280" cy="4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38AD8D9-58AC-424D-A101-945E230B735B}"/>
                  </a:ext>
                </a:extLst>
              </p14:cNvPr>
              <p14:cNvContentPartPr/>
              <p14:nvPr/>
            </p14:nvContentPartPr>
            <p14:xfrm>
              <a:off x="3963000" y="2188600"/>
              <a:ext cx="1324800" cy="485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38AD8D9-58AC-424D-A101-945E230B735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45005" y="2170947"/>
                <a:ext cx="1360430" cy="5213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C9D5ECE-93E1-4CD3-B8C4-C36E52A53DA0}"/>
                  </a:ext>
                </a:extLst>
              </p14:cNvPr>
              <p14:cNvContentPartPr/>
              <p14:nvPr/>
            </p14:nvContentPartPr>
            <p14:xfrm>
              <a:off x="5564640" y="2119480"/>
              <a:ext cx="2718720" cy="735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C9D5ECE-93E1-4CD3-B8C4-C36E52A53DA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546642" y="2101840"/>
                <a:ext cx="2754355" cy="77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773A2F5-4674-4B72-BE26-CD73423B30F3}"/>
                  </a:ext>
                </a:extLst>
              </p14:cNvPr>
              <p14:cNvContentPartPr/>
              <p14:nvPr/>
            </p14:nvContentPartPr>
            <p14:xfrm>
              <a:off x="345000" y="2138200"/>
              <a:ext cx="3384360" cy="1358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773A2F5-4674-4B72-BE26-CD73423B30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7360" y="2120200"/>
                <a:ext cx="3420000" cy="139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6944AED-ADE1-4583-B644-07FD6663E0D6}"/>
                  </a:ext>
                </a:extLst>
              </p14:cNvPr>
              <p14:cNvContentPartPr/>
              <p14:nvPr/>
            </p14:nvContentPartPr>
            <p14:xfrm>
              <a:off x="2976600" y="2879800"/>
              <a:ext cx="385560" cy="288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6944AED-ADE1-4583-B644-07FD6663E0D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958960" y="2861800"/>
                <a:ext cx="4212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E4FFF5B-6112-4643-84D0-D948AE7F4DB0}"/>
                  </a:ext>
                </a:extLst>
              </p14:cNvPr>
              <p14:cNvContentPartPr/>
              <p14:nvPr/>
            </p14:nvContentPartPr>
            <p14:xfrm>
              <a:off x="3461520" y="2925520"/>
              <a:ext cx="205200" cy="237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E4FFF5B-6112-4643-84D0-D948AE7F4DB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443520" y="2907880"/>
                <a:ext cx="24084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FF5ACC6-7201-495E-9D41-427F3E99D437}"/>
                  </a:ext>
                </a:extLst>
              </p14:cNvPr>
              <p14:cNvContentPartPr/>
              <p14:nvPr/>
            </p14:nvContentPartPr>
            <p14:xfrm>
              <a:off x="4193760" y="2824000"/>
              <a:ext cx="43200" cy="361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FF5ACC6-7201-495E-9D41-427F3E99D43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175760" y="2806360"/>
                <a:ext cx="7884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8BC5608-2CA7-457C-ABA4-5A66578D8D9C}"/>
                  </a:ext>
                </a:extLst>
              </p14:cNvPr>
              <p14:cNvContentPartPr/>
              <p14:nvPr/>
            </p14:nvContentPartPr>
            <p14:xfrm>
              <a:off x="4012680" y="2986720"/>
              <a:ext cx="394560" cy="49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8BC5608-2CA7-457C-ABA4-5A66578D8D9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994680" y="2968720"/>
                <a:ext cx="43020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A9D8BCE-3816-4702-8085-3F2E2C744158}"/>
                  </a:ext>
                </a:extLst>
              </p14:cNvPr>
              <p14:cNvContentPartPr/>
              <p14:nvPr/>
            </p14:nvContentPartPr>
            <p14:xfrm>
              <a:off x="4397520" y="2976640"/>
              <a:ext cx="307440" cy="144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A9D8BCE-3816-4702-8085-3F2E2C74415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379520" y="2958640"/>
                <a:ext cx="34308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E5C53BE-94FE-4F8D-89BC-8AE22137B160}"/>
                  </a:ext>
                </a:extLst>
              </p14:cNvPr>
              <p14:cNvContentPartPr/>
              <p14:nvPr/>
            </p14:nvContentPartPr>
            <p14:xfrm>
              <a:off x="4800360" y="2965480"/>
              <a:ext cx="135360" cy="153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E5C53BE-94FE-4F8D-89BC-8AE22137B16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782720" y="2947480"/>
                <a:ext cx="1710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4BD02BF-366F-48E6-A187-31E3EB860896}"/>
                  </a:ext>
                </a:extLst>
              </p14:cNvPr>
              <p14:cNvContentPartPr/>
              <p14:nvPr/>
            </p14:nvContentPartPr>
            <p14:xfrm>
              <a:off x="5282760" y="2975920"/>
              <a:ext cx="265320" cy="2361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4BD02BF-366F-48E6-A187-31E3EB86089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265120" y="2957920"/>
                <a:ext cx="30096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E199902-0779-4704-9460-70F540FDE30A}"/>
                  </a:ext>
                </a:extLst>
              </p14:cNvPr>
              <p14:cNvContentPartPr/>
              <p14:nvPr/>
            </p14:nvContentPartPr>
            <p14:xfrm>
              <a:off x="5629440" y="2984920"/>
              <a:ext cx="122040" cy="208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E199902-0779-4704-9460-70F540FDE30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611440" y="2967280"/>
                <a:ext cx="15768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198F88A-5E56-4672-85E6-C0D84E67561B}"/>
                  </a:ext>
                </a:extLst>
              </p14:cNvPr>
              <p14:cNvContentPartPr/>
              <p14:nvPr/>
            </p14:nvContentPartPr>
            <p14:xfrm>
              <a:off x="5851200" y="2732560"/>
              <a:ext cx="31680" cy="426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198F88A-5E56-4672-85E6-C0D84E67561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33200" y="2714920"/>
                <a:ext cx="67320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749FB76-52E8-4044-AD85-C0FCB948F488}"/>
                  </a:ext>
                </a:extLst>
              </p14:cNvPr>
              <p14:cNvContentPartPr/>
              <p14:nvPr/>
            </p14:nvContentPartPr>
            <p14:xfrm>
              <a:off x="5952360" y="2996800"/>
              <a:ext cx="145440" cy="146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749FB76-52E8-4044-AD85-C0FCB948F48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934360" y="2979160"/>
                <a:ext cx="18108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62414B2-60FE-4FE2-AF0C-8949E62AF1EC}"/>
                  </a:ext>
                </a:extLst>
              </p14:cNvPr>
              <p14:cNvContentPartPr/>
              <p14:nvPr/>
            </p14:nvContentPartPr>
            <p14:xfrm>
              <a:off x="6328920" y="2773240"/>
              <a:ext cx="72000" cy="366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62414B2-60FE-4FE2-AF0C-8949E62AF1E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310920" y="2755600"/>
                <a:ext cx="10764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6F21183-C362-403C-B2E7-CAE0F21FC09B}"/>
                  </a:ext>
                </a:extLst>
              </p14:cNvPr>
              <p14:cNvContentPartPr/>
              <p14:nvPr/>
            </p14:nvContentPartPr>
            <p14:xfrm>
              <a:off x="6197160" y="2959720"/>
              <a:ext cx="253440" cy="1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6F21183-C362-403C-B2E7-CAE0F21FC09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179520" y="2942080"/>
                <a:ext cx="2890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8F3917E-4089-444B-995A-E3323A2CD34C}"/>
                  </a:ext>
                </a:extLst>
              </p14:cNvPr>
              <p14:cNvContentPartPr/>
              <p14:nvPr/>
            </p14:nvContentPartPr>
            <p14:xfrm>
              <a:off x="6512160" y="3037480"/>
              <a:ext cx="4320" cy="43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8F3917E-4089-444B-995A-E3323A2CD34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494160" y="3019840"/>
                <a:ext cx="399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B3E8BEA-88CF-4C8C-98B4-0841F79A1C50}"/>
                  </a:ext>
                </a:extLst>
              </p14:cNvPr>
              <p14:cNvContentPartPr/>
              <p14:nvPr/>
            </p14:nvContentPartPr>
            <p14:xfrm>
              <a:off x="6532320" y="2875120"/>
              <a:ext cx="360" cy="16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B3E8BEA-88CF-4C8C-98B4-0841F79A1C5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514680" y="2857120"/>
                <a:ext cx="36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57A518E-B791-433D-A62F-776D997F0FEC}"/>
                  </a:ext>
                </a:extLst>
              </p14:cNvPr>
              <p14:cNvContentPartPr/>
              <p14:nvPr/>
            </p14:nvContentPartPr>
            <p14:xfrm>
              <a:off x="6621600" y="2956480"/>
              <a:ext cx="104760" cy="145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57A518E-B791-433D-A62F-776D997F0FE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603960" y="2938840"/>
                <a:ext cx="14040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F5408A5-8889-432A-925C-7382633D053A}"/>
                  </a:ext>
                </a:extLst>
              </p14:cNvPr>
              <p14:cNvContentPartPr/>
              <p14:nvPr/>
            </p14:nvContentPartPr>
            <p14:xfrm>
              <a:off x="6766320" y="2978800"/>
              <a:ext cx="215640" cy="99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F5408A5-8889-432A-925C-7382633D053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748320" y="2961160"/>
                <a:ext cx="251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FC4F357-6F21-4B16-BFAD-F2404C277361}"/>
                  </a:ext>
                </a:extLst>
              </p14:cNvPr>
              <p14:cNvContentPartPr/>
              <p14:nvPr/>
            </p14:nvContentPartPr>
            <p14:xfrm>
              <a:off x="7143960" y="2894560"/>
              <a:ext cx="111960" cy="160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FC4F357-6F21-4B16-BFAD-F2404C27736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26320" y="2876560"/>
                <a:ext cx="14760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1664E7A-085E-480A-96D1-2C220C65DE81}"/>
                  </a:ext>
                </a:extLst>
              </p14:cNvPr>
              <p14:cNvContentPartPr/>
              <p14:nvPr/>
            </p14:nvContentPartPr>
            <p14:xfrm>
              <a:off x="7350960" y="3006880"/>
              <a:ext cx="25200" cy="295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1664E7A-085E-480A-96D1-2C220C65DE8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332960" y="2988880"/>
                <a:ext cx="6084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0EA2F68-3FFD-4153-8660-08E633419415}"/>
                  </a:ext>
                </a:extLst>
              </p14:cNvPr>
              <p14:cNvContentPartPr/>
              <p14:nvPr/>
            </p14:nvContentPartPr>
            <p14:xfrm>
              <a:off x="7658400" y="2723920"/>
              <a:ext cx="977400" cy="375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0EA2F68-3FFD-4153-8660-08E63341941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640393" y="2705920"/>
                <a:ext cx="1013053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D087EA4-0B6C-4A04-807E-95912D9198A4}"/>
                  </a:ext>
                </a:extLst>
              </p14:cNvPr>
              <p14:cNvContentPartPr/>
              <p14:nvPr/>
            </p14:nvContentPartPr>
            <p14:xfrm>
              <a:off x="1286400" y="3761440"/>
              <a:ext cx="155160" cy="222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D087EA4-0B6C-4A04-807E-95912D9198A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268760" y="3743800"/>
                <a:ext cx="1908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D10CF2E-C8AF-428B-A8D6-C832577159CB}"/>
                  </a:ext>
                </a:extLst>
              </p14:cNvPr>
              <p14:cNvContentPartPr/>
              <p14:nvPr/>
            </p14:nvContentPartPr>
            <p14:xfrm>
              <a:off x="1584480" y="3626440"/>
              <a:ext cx="1558080" cy="386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D10CF2E-C8AF-428B-A8D6-C832577159C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566840" y="3608800"/>
                <a:ext cx="159372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1E8CE49-FF2A-46E3-B2A4-9F5E304891A4}"/>
                  </a:ext>
                </a:extLst>
              </p14:cNvPr>
              <p14:cNvContentPartPr/>
              <p14:nvPr/>
            </p14:nvContentPartPr>
            <p14:xfrm>
              <a:off x="517800" y="3534640"/>
              <a:ext cx="602280" cy="681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1E8CE49-FF2A-46E3-B2A4-9F5E304891A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0160" y="3517000"/>
                <a:ext cx="637920" cy="71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A6D5F32-5737-47D3-A14A-1EF30BE05AB1}"/>
                  </a:ext>
                </a:extLst>
              </p14:cNvPr>
              <p14:cNvContentPartPr/>
              <p14:nvPr/>
            </p14:nvContentPartPr>
            <p14:xfrm>
              <a:off x="3352440" y="3616720"/>
              <a:ext cx="2532240" cy="345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A6D5F32-5737-47D3-A14A-1EF30BE05AB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334800" y="3598720"/>
                <a:ext cx="256788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83F99EC-6F9F-4BEE-AF10-C27DF6BAC24C}"/>
                  </a:ext>
                </a:extLst>
              </p14:cNvPr>
              <p14:cNvContentPartPr/>
              <p14:nvPr/>
            </p14:nvContentPartPr>
            <p14:xfrm>
              <a:off x="6217680" y="3636880"/>
              <a:ext cx="354960" cy="328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83F99EC-6F9F-4BEE-AF10-C27DF6BAC24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99680" y="3619240"/>
                <a:ext cx="39060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3BE8E7E-D401-409E-BB0A-06755D1B4CAE}"/>
                  </a:ext>
                </a:extLst>
              </p14:cNvPr>
              <p14:cNvContentPartPr/>
              <p14:nvPr/>
            </p14:nvContentPartPr>
            <p14:xfrm>
              <a:off x="2707320" y="4236280"/>
              <a:ext cx="1684440" cy="415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3BE8E7E-D401-409E-BB0A-06755D1B4CAE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689680" y="4218640"/>
                <a:ext cx="1720080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BBCAD20-361C-4776-B306-C5D2DAE74DD0}"/>
                  </a:ext>
                </a:extLst>
              </p14:cNvPr>
              <p14:cNvContentPartPr/>
              <p14:nvPr/>
            </p14:nvContentPartPr>
            <p14:xfrm>
              <a:off x="1838280" y="4154920"/>
              <a:ext cx="744840" cy="6386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BBCAD20-361C-4776-B306-C5D2DAE74DD0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820640" y="4136920"/>
                <a:ext cx="780480" cy="67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3421938-43F7-4357-AC75-680B8BED44F0}"/>
                  </a:ext>
                </a:extLst>
              </p14:cNvPr>
              <p14:cNvContentPartPr/>
              <p14:nvPr/>
            </p14:nvContentPartPr>
            <p14:xfrm>
              <a:off x="4642680" y="4368040"/>
              <a:ext cx="232920" cy="2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3421938-43F7-4357-AC75-680B8BED44F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625040" y="4350400"/>
                <a:ext cx="2685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AE476B44-F64B-4661-A6BE-AC3CB5F50CDA}"/>
                  </a:ext>
                </a:extLst>
              </p14:cNvPr>
              <p14:cNvContentPartPr/>
              <p14:nvPr/>
            </p14:nvContentPartPr>
            <p14:xfrm>
              <a:off x="4652040" y="4472440"/>
              <a:ext cx="230760" cy="48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AE476B44-F64B-4661-A6BE-AC3CB5F50CD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634040" y="4454800"/>
                <a:ext cx="26640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8DE5BB0-09FF-4790-8B5A-1A51AEACCE37}"/>
                  </a:ext>
                </a:extLst>
              </p14:cNvPr>
              <p14:cNvContentPartPr/>
              <p14:nvPr/>
            </p14:nvContentPartPr>
            <p14:xfrm>
              <a:off x="5151000" y="4043320"/>
              <a:ext cx="3037680" cy="4982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8DE5BB0-09FF-4790-8B5A-1A51AEACCE3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133000" y="4025320"/>
                <a:ext cx="3073320" cy="53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1085648-744B-4B9F-9D7A-CD31DCB35F41}"/>
                  </a:ext>
                </a:extLst>
              </p14:cNvPr>
              <p14:cNvContentPartPr/>
              <p14:nvPr/>
            </p14:nvContentPartPr>
            <p14:xfrm>
              <a:off x="4704600" y="4591960"/>
              <a:ext cx="227520" cy="605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1085648-744B-4B9F-9D7A-CD31DCB35F41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686600" y="4574320"/>
                <a:ext cx="263160" cy="64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B1A40D4-B49E-4171-9D91-BD48CCD473F5}"/>
                  </a:ext>
                </a:extLst>
              </p14:cNvPr>
              <p14:cNvContentPartPr/>
              <p14:nvPr/>
            </p14:nvContentPartPr>
            <p14:xfrm>
              <a:off x="639480" y="5030080"/>
              <a:ext cx="284400" cy="386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B1A40D4-B49E-4171-9D91-BD48CCD473F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21480" y="5012080"/>
                <a:ext cx="32004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F346928-F947-4F8D-BC1D-F1A34284E600}"/>
                  </a:ext>
                </a:extLst>
              </p14:cNvPr>
              <p14:cNvContentPartPr/>
              <p14:nvPr/>
            </p14:nvContentPartPr>
            <p14:xfrm>
              <a:off x="589080" y="5403760"/>
              <a:ext cx="484920" cy="72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F346928-F947-4F8D-BC1D-F1A34284E60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71080" y="5386120"/>
                <a:ext cx="5205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A5052E9-C456-48CE-8970-CD4BB3CB684E}"/>
                  </a:ext>
                </a:extLst>
              </p14:cNvPr>
              <p14:cNvContentPartPr/>
              <p14:nvPr/>
            </p14:nvContentPartPr>
            <p14:xfrm>
              <a:off x="649560" y="5364880"/>
              <a:ext cx="294840" cy="316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A5052E9-C456-48CE-8970-CD4BB3CB684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31560" y="5346880"/>
                <a:ext cx="33048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4E2FFD1-6E96-4D62-97FC-D4290A427EF2}"/>
                  </a:ext>
                </a:extLst>
              </p14:cNvPr>
              <p14:cNvContentPartPr/>
              <p14:nvPr/>
            </p14:nvContentPartPr>
            <p14:xfrm>
              <a:off x="1049520" y="5414920"/>
              <a:ext cx="160560" cy="201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4E2FFD1-6E96-4D62-97FC-D4290A427EF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031520" y="5396920"/>
                <a:ext cx="19620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424E820-2DD1-44A8-99A8-B9E40D9C31B8}"/>
                  </a:ext>
                </a:extLst>
              </p14:cNvPr>
              <p14:cNvContentPartPr/>
              <p14:nvPr/>
            </p14:nvContentPartPr>
            <p14:xfrm>
              <a:off x="985080" y="5506360"/>
              <a:ext cx="35568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424E820-2DD1-44A8-99A8-B9E40D9C31B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967440" y="5488360"/>
                <a:ext cx="3913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CAD91E9-B9B5-4F82-83D5-705F4027F6A0}"/>
                  </a:ext>
                </a:extLst>
              </p14:cNvPr>
              <p14:cNvContentPartPr/>
              <p14:nvPr/>
            </p14:nvContentPartPr>
            <p14:xfrm>
              <a:off x="1384320" y="5282800"/>
              <a:ext cx="97920" cy="164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CAD91E9-B9B5-4F82-83D5-705F4027F6A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366320" y="5264800"/>
                <a:ext cx="1335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B9075C5-7396-4546-A474-E066C9E7BB42}"/>
                  </a:ext>
                </a:extLst>
              </p14:cNvPr>
              <p14:cNvContentPartPr/>
              <p14:nvPr/>
            </p14:nvContentPartPr>
            <p14:xfrm>
              <a:off x="1570440" y="5291440"/>
              <a:ext cx="215640" cy="167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B9075C5-7396-4546-A474-E066C9E7BB4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552800" y="5273800"/>
                <a:ext cx="2512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0AAC3DB-EC3B-4296-943D-E37FE50C267D}"/>
                  </a:ext>
                </a:extLst>
              </p14:cNvPr>
              <p14:cNvContentPartPr/>
              <p14:nvPr/>
            </p14:nvContentPartPr>
            <p14:xfrm>
              <a:off x="1880400" y="5282800"/>
              <a:ext cx="109800" cy="181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0AAC3DB-EC3B-4296-943D-E37FE50C267D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862400" y="5264800"/>
                <a:ext cx="14544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3235E74-5553-40DE-8D25-92311787427E}"/>
                  </a:ext>
                </a:extLst>
              </p14:cNvPr>
              <p14:cNvContentPartPr/>
              <p14:nvPr/>
            </p14:nvContentPartPr>
            <p14:xfrm>
              <a:off x="2052120" y="5181280"/>
              <a:ext cx="106560" cy="273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3235E74-5553-40DE-8D25-92311787427E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034480" y="5163640"/>
                <a:ext cx="14220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FC049E6-6F54-466E-9EF0-EBC96CD83E0E}"/>
                  </a:ext>
                </a:extLst>
              </p14:cNvPr>
              <p14:cNvContentPartPr/>
              <p14:nvPr/>
            </p14:nvContentPartPr>
            <p14:xfrm>
              <a:off x="2204400" y="5206120"/>
              <a:ext cx="701280" cy="2311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FC049E6-6F54-466E-9EF0-EBC96CD83E0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186400" y="5188120"/>
                <a:ext cx="73692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2B1C49A-C859-413F-8677-E1D56017CE91}"/>
                  </a:ext>
                </a:extLst>
              </p14:cNvPr>
              <p14:cNvContentPartPr/>
              <p14:nvPr/>
            </p14:nvContentPartPr>
            <p14:xfrm>
              <a:off x="2753040" y="5272720"/>
              <a:ext cx="185400" cy="1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2B1C49A-C859-413F-8677-E1D56017CE9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735400" y="5255080"/>
                <a:ext cx="221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CC60DEB-C370-4B5D-BD50-7FD6B18E6AD0}"/>
                  </a:ext>
                </a:extLst>
              </p14:cNvPr>
              <p14:cNvContentPartPr/>
              <p14:nvPr/>
            </p14:nvContentPartPr>
            <p14:xfrm>
              <a:off x="2937360" y="5130160"/>
              <a:ext cx="110160" cy="338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CC60DEB-C370-4B5D-BD50-7FD6B18E6AD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919360" y="5112520"/>
                <a:ext cx="14580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1146E6A-62A9-4EEA-B6B3-8629C25FB6D5}"/>
                  </a:ext>
                </a:extLst>
              </p14:cNvPr>
              <p14:cNvContentPartPr/>
              <p14:nvPr/>
            </p14:nvContentPartPr>
            <p14:xfrm>
              <a:off x="3210240" y="5295760"/>
              <a:ext cx="1117080" cy="201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1146E6A-62A9-4EEA-B6B3-8629C25FB6D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192240" y="5278120"/>
                <a:ext cx="115272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14ED5DB-4A51-41AA-88A7-D2F541B4E410}"/>
                  </a:ext>
                </a:extLst>
              </p14:cNvPr>
              <p14:cNvContentPartPr/>
              <p14:nvPr/>
            </p14:nvContentPartPr>
            <p14:xfrm>
              <a:off x="4467360" y="5309080"/>
              <a:ext cx="135000" cy="1767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14ED5DB-4A51-41AA-88A7-D2F541B4E410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449720" y="5291080"/>
                <a:ext cx="17064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6067CDE-7723-40BE-8F64-65A7998DA835}"/>
                  </a:ext>
                </a:extLst>
              </p14:cNvPr>
              <p14:cNvContentPartPr/>
              <p14:nvPr/>
            </p14:nvContentPartPr>
            <p14:xfrm>
              <a:off x="4744200" y="5242120"/>
              <a:ext cx="360" cy="3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6067CDE-7723-40BE-8F64-65A7998DA83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726200" y="5224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0DCF3AC5-EF49-45E3-A0DE-600BCFD3A987}"/>
                  </a:ext>
                </a:extLst>
              </p14:cNvPr>
              <p14:cNvContentPartPr/>
              <p14:nvPr/>
            </p14:nvContentPartPr>
            <p14:xfrm>
              <a:off x="4755000" y="5277760"/>
              <a:ext cx="334080" cy="187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0DCF3AC5-EF49-45E3-A0DE-600BCFD3A98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4737000" y="5260120"/>
                <a:ext cx="36972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DF6008F-4442-4E6E-8334-357347A35B7C}"/>
                  </a:ext>
                </a:extLst>
              </p14:cNvPr>
              <p14:cNvContentPartPr/>
              <p14:nvPr/>
            </p14:nvContentPartPr>
            <p14:xfrm>
              <a:off x="5219040" y="5089480"/>
              <a:ext cx="1105200" cy="3758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DF6008F-4442-4E6E-8334-357347A35B7C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201400" y="5071840"/>
                <a:ext cx="1140840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4B83CF1-7E77-40B8-B0DA-E371BD2608EE}"/>
                  </a:ext>
                </a:extLst>
              </p14:cNvPr>
              <p14:cNvContentPartPr/>
              <p14:nvPr/>
            </p14:nvContentPartPr>
            <p14:xfrm>
              <a:off x="6552840" y="5059240"/>
              <a:ext cx="384840" cy="267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4B83CF1-7E77-40B8-B0DA-E371BD2608EE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6534840" y="5041600"/>
                <a:ext cx="42048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11DAE5D-DA48-4D81-A166-87E74860FF45}"/>
                  </a:ext>
                </a:extLst>
              </p14:cNvPr>
              <p14:cNvContentPartPr/>
              <p14:nvPr/>
            </p14:nvContentPartPr>
            <p14:xfrm>
              <a:off x="1889400" y="5551000"/>
              <a:ext cx="2696040" cy="6508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11DAE5D-DA48-4D81-A166-87E74860FF45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1871760" y="5533360"/>
                <a:ext cx="2731680" cy="68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026F9EE-5007-449F-80A5-037A37CB5823}"/>
                  </a:ext>
                </a:extLst>
              </p14:cNvPr>
              <p14:cNvContentPartPr/>
              <p14:nvPr/>
            </p14:nvContentPartPr>
            <p14:xfrm>
              <a:off x="4744200" y="5855200"/>
              <a:ext cx="232920" cy="27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026F9EE-5007-449F-80A5-037A37CB5823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726200" y="5837560"/>
                <a:ext cx="2685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5E9A6B3-9271-430A-A6E0-DA10388210CD}"/>
                  </a:ext>
                </a:extLst>
              </p14:cNvPr>
              <p14:cNvContentPartPr/>
              <p14:nvPr/>
            </p14:nvContentPartPr>
            <p14:xfrm>
              <a:off x="4795320" y="5945560"/>
              <a:ext cx="151920" cy="18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5E9A6B3-9271-430A-A6E0-DA10388210CD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777320" y="5927560"/>
                <a:ext cx="18756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62E1A703-2B7A-4E2F-B76E-7A2BDF110BC9}"/>
                  </a:ext>
                </a:extLst>
              </p14:cNvPr>
              <p14:cNvContentPartPr/>
              <p14:nvPr/>
            </p14:nvContentPartPr>
            <p14:xfrm>
              <a:off x="5151000" y="5597800"/>
              <a:ext cx="2815200" cy="5392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62E1A703-2B7A-4E2F-B76E-7A2BDF110BC9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5133000" y="5579812"/>
                <a:ext cx="2850840" cy="57489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08348811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B53765-4C81-4689-A375-3C4010BEAEFA}"/>
                  </a:ext>
                </a:extLst>
              </p14:cNvPr>
              <p14:cNvContentPartPr/>
              <p14:nvPr/>
            </p14:nvContentPartPr>
            <p14:xfrm>
              <a:off x="1024320" y="100960"/>
              <a:ext cx="1003680" cy="499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B53765-4C81-4689-A375-3C4010BEAEF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06326" y="82960"/>
                <a:ext cx="1039307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BDC0F47-E338-4DB0-8226-8D3F664B4474}"/>
                  </a:ext>
                </a:extLst>
              </p14:cNvPr>
              <p14:cNvContentPartPr/>
              <p14:nvPr/>
            </p14:nvContentPartPr>
            <p14:xfrm>
              <a:off x="3924120" y="202840"/>
              <a:ext cx="412560" cy="362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BDC0F47-E338-4DB0-8226-8D3F664B447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906136" y="185182"/>
                <a:ext cx="448169" cy="3985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8E2BA31-2619-403C-A3FD-A03EA9929ED5}"/>
                  </a:ext>
                </a:extLst>
              </p14:cNvPr>
              <p14:cNvContentPartPr/>
              <p14:nvPr/>
            </p14:nvContentPartPr>
            <p14:xfrm>
              <a:off x="2356680" y="141640"/>
              <a:ext cx="1148040" cy="417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8E2BA31-2619-403C-A3FD-A03EA9929E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39034" y="123985"/>
                <a:ext cx="1183691" cy="453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3A36-2C5A-4EDF-A782-D1A6C2CEB5C1}"/>
                  </a:ext>
                </a:extLst>
              </p14:cNvPr>
              <p14:cNvContentPartPr/>
              <p14:nvPr/>
            </p14:nvContentPartPr>
            <p14:xfrm>
              <a:off x="4734480" y="315160"/>
              <a:ext cx="727920" cy="187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3A36-2C5A-4EDF-A782-D1A6C2CEB5C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16840" y="297160"/>
                <a:ext cx="76356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15C23AC-1EB5-49FC-8C5D-704775B8899E}"/>
                  </a:ext>
                </a:extLst>
              </p14:cNvPr>
              <p14:cNvContentPartPr/>
              <p14:nvPr/>
            </p14:nvContentPartPr>
            <p14:xfrm>
              <a:off x="5640240" y="283120"/>
              <a:ext cx="191880" cy="167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15C23AC-1EB5-49FC-8C5D-704775B8899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622600" y="265120"/>
                <a:ext cx="22752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7629C48-74A8-4403-8974-6239E44F27E1}"/>
                  </a:ext>
                </a:extLst>
              </p14:cNvPr>
              <p14:cNvContentPartPr/>
              <p14:nvPr/>
            </p14:nvContentPartPr>
            <p14:xfrm>
              <a:off x="6075480" y="160000"/>
              <a:ext cx="1487880" cy="5490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7629C48-74A8-4403-8974-6239E44F27E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57844" y="142360"/>
                <a:ext cx="1523511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E9F2908-D026-49A0-A327-C73D38303DEB}"/>
                  </a:ext>
                </a:extLst>
              </p14:cNvPr>
              <p14:cNvContentPartPr/>
              <p14:nvPr/>
            </p14:nvContentPartPr>
            <p14:xfrm>
              <a:off x="7801680" y="247120"/>
              <a:ext cx="254160" cy="519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E9F2908-D026-49A0-A327-C73D38303DE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84040" y="229120"/>
                <a:ext cx="28980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013F205-338B-4625-BFED-4A6B0E9A53D3}"/>
                  </a:ext>
                </a:extLst>
              </p14:cNvPr>
              <p14:cNvContentPartPr/>
              <p14:nvPr/>
            </p14:nvContentPartPr>
            <p14:xfrm>
              <a:off x="8280120" y="243520"/>
              <a:ext cx="237600" cy="276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013F205-338B-4625-BFED-4A6B0E9A53D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262120" y="225880"/>
                <a:ext cx="27324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5254AC6-961C-4448-8ED9-61CB04DA42C3}"/>
                  </a:ext>
                </a:extLst>
              </p14:cNvPr>
              <p14:cNvContentPartPr/>
              <p14:nvPr/>
            </p14:nvContentPartPr>
            <p14:xfrm>
              <a:off x="8696640" y="334960"/>
              <a:ext cx="10440" cy="8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5254AC6-961C-4448-8ED9-61CB04DA42C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78640" y="316960"/>
                <a:ext cx="46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81F100A-F1D8-4D4E-B49F-8900E480BAC8}"/>
                  </a:ext>
                </a:extLst>
              </p14:cNvPr>
              <p14:cNvContentPartPr/>
              <p14:nvPr/>
            </p14:nvContentPartPr>
            <p14:xfrm>
              <a:off x="8717160" y="446560"/>
              <a:ext cx="4320" cy="4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81F100A-F1D8-4D4E-B49F-8900E480BAC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699160" y="42892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F19D5AC-71BA-42DA-A27C-A7A39AE91362}"/>
                  </a:ext>
                </a:extLst>
              </p14:cNvPr>
              <p14:cNvContentPartPr/>
              <p14:nvPr/>
            </p14:nvContentPartPr>
            <p14:xfrm>
              <a:off x="700680" y="841840"/>
              <a:ext cx="905040" cy="703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F19D5AC-71BA-42DA-A27C-A7A39AE9136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2680" y="823840"/>
                <a:ext cx="940680" cy="73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5783E6C-DF1D-479F-BEC3-752311D58ED3}"/>
                  </a:ext>
                </a:extLst>
              </p14:cNvPr>
              <p14:cNvContentPartPr/>
              <p14:nvPr/>
            </p14:nvContentPartPr>
            <p14:xfrm>
              <a:off x="1732440" y="1249360"/>
              <a:ext cx="86040" cy="124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5783E6C-DF1D-479F-BEC3-752311D58ED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714440" y="1231360"/>
                <a:ext cx="1216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23B2B1B-4388-437E-BF48-339A3E97AEB4}"/>
                  </a:ext>
                </a:extLst>
              </p14:cNvPr>
              <p14:cNvContentPartPr/>
              <p14:nvPr/>
            </p14:nvContentPartPr>
            <p14:xfrm>
              <a:off x="2127360" y="1025080"/>
              <a:ext cx="118440" cy="211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23B2B1B-4388-437E-BF48-339A3E97AEB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109360" y="1007440"/>
                <a:ext cx="15408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D0AC332-72DD-4E4D-899D-B1E2216D3B77}"/>
                  </a:ext>
                </a:extLst>
              </p14:cNvPr>
              <p14:cNvContentPartPr/>
              <p14:nvPr/>
            </p14:nvContentPartPr>
            <p14:xfrm>
              <a:off x="2377920" y="1056040"/>
              <a:ext cx="164880" cy="146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D0AC332-72DD-4E4D-899D-B1E2216D3B7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60280" y="1038400"/>
                <a:ext cx="20052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63B01F0-9360-4157-B7D3-3DD9E2139709}"/>
                  </a:ext>
                </a:extLst>
              </p14:cNvPr>
              <p14:cNvContentPartPr/>
              <p14:nvPr/>
            </p14:nvContentPartPr>
            <p14:xfrm>
              <a:off x="2612280" y="1045960"/>
              <a:ext cx="120960" cy="163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63B01F0-9360-4157-B7D3-3DD9E213970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94280" y="1028320"/>
                <a:ext cx="1566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DC1B166-F7D6-4CB8-AA78-CA7DFA1C837F}"/>
                  </a:ext>
                </a:extLst>
              </p14:cNvPr>
              <p14:cNvContentPartPr/>
              <p14:nvPr/>
            </p14:nvContentPartPr>
            <p14:xfrm>
              <a:off x="2802720" y="893680"/>
              <a:ext cx="196200" cy="302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DC1B166-F7D6-4CB8-AA78-CA7DFA1C837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85080" y="875680"/>
                <a:ext cx="2318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36DB4FA-BC57-408C-B994-A9A00659BAB3}"/>
                  </a:ext>
                </a:extLst>
              </p14:cNvPr>
              <p14:cNvContentPartPr/>
              <p14:nvPr/>
            </p14:nvContentPartPr>
            <p14:xfrm>
              <a:off x="3210240" y="772000"/>
              <a:ext cx="1139760" cy="427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36DB4FA-BC57-408C-B994-A9A00659BAB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192240" y="754000"/>
                <a:ext cx="1175400" cy="46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EAEBC5C-4E48-444E-914F-35A5F80F5B1D}"/>
                  </a:ext>
                </a:extLst>
              </p14:cNvPr>
              <p14:cNvContentPartPr/>
              <p14:nvPr/>
            </p14:nvContentPartPr>
            <p14:xfrm>
              <a:off x="4531080" y="784600"/>
              <a:ext cx="892080" cy="630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EAEBC5C-4E48-444E-914F-35A5F80F5B1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13080" y="766600"/>
                <a:ext cx="92772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DFF448C-E928-4024-AD90-7EF28C5B81F8}"/>
                  </a:ext>
                </a:extLst>
              </p14:cNvPr>
              <p14:cNvContentPartPr/>
              <p14:nvPr/>
            </p14:nvContentPartPr>
            <p14:xfrm>
              <a:off x="5648520" y="778480"/>
              <a:ext cx="1778400" cy="540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DFF448C-E928-4024-AD90-7EF28C5B81F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30520" y="760840"/>
                <a:ext cx="181404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61877C3-7E58-488E-8ABE-A4E815C83EB9}"/>
                  </a:ext>
                </a:extLst>
              </p14:cNvPr>
              <p14:cNvContentPartPr/>
              <p14:nvPr/>
            </p14:nvContentPartPr>
            <p14:xfrm>
              <a:off x="7609800" y="741040"/>
              <a:ext cx="1116720" cy="427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61877C3-7E58-488E-8ABE-A4E815C83EB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592154" y="723400"/>
                <a:ext cx="1152371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4D3C0DB-30C2-49EF-82B8-807401BDACEE}"/>
                  </a:ext>
                </a:extLst>
              </p14:cNvPr>
              <p14:cNvContentPartPr/>
              <p14:nvPr/>
            </p14:nvContentPartPr>
            <p14:xfrm>
              <a:off x="345000" y="1710880"/>
              <a:ext cx="771840" cy="261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4D3C0DB-30C2-49EF-82B8-807401BDACE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7360" y="1693240"/>
                <a:ext cx="80748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A800359-D7E0-4C75-A71F-0518D829F977}"/>
                  </a:ext>
                </a:extLst>
              </p14:cNvPr>
              <p14:cNvContentPartPr/>
              <p14:nvPr/>
            </p14:nvContentPartPr>
            <p14:xfrm>
              <a:off x="1391520" y="1828240"/>
              <a:ext cx="9720" cy="11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A800359-D7E0-4C75-A71F-0518D829F97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373520" y="1810600"/>
                <a:ext cx="453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6784804-B942-4EE4-ACA8-B115FECF0EE0}"/>
                  </a:ext>
                </a:extLst>
              </p14:cNvPr>
              <p14:cNvContentPartPr/>
              <p14:nvPr/>
            </p14:nvContentPartPr>
            <p14:xfrm>
              <a:off x="1361280" y="16453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6784804-B942-4EE4-ACA8-B115FECF0EE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343280" y="1627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6DB7D07-16D3-491E-8E4A-6195CB481432}"/>
                  </a:ext>
                </a:extLst>
              </p14:cNvPr>
              <p14:cNvContentPartPr/>
              <p14:nvPr/>
            </p14:nvContentPartPr>
            <p14:xfrm>
              <a:off x="1506720" y="1747240"/>
              <a:ext cx="99000" cy="192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6DB7D07-16D3-491E-8E4A-6195CB48143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488720" y="1729600"/>
                <a:ext cx="1346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7C49689-5634-48D0-916B-3C841241FA12}"/>
                  </a:ext>
                </a:extLst>
              </p14:cNvPr>
              <p14:cNvContentPartPr/>
              <p14:nvPr/>
            </p14:nvContentPartPr>
            <p14:xfrm>
              <a:off x="2915400" y="1715920"/>
              <a:ext cx="253800" cy="225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7C49689-5634-48D0-916B-3C841241FA1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97760" y="1698280"/>
                <a:ext cx="28944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BF9B4CF-9784-47CD-B7D2-4A01A36E3942}"/>
                  </a:ext>
                </a:extLst>
              </p14:cNvPr>
              <p14:cNvContentPartPr/>
              <p14:nvPr/>
            </p14:nvContentPartPr>
            <p14:xfrm>
              <a:off x="2053200" y="1691440"/>
              <a:ext cx="734040" cy="237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BF9B4CF-9784-47CD-B7D2-4A01A36E394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035209" y="1673440"/>
                <a:ext cx="769663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E14E1F2-7A22-49D4-A669-A0605837433B}"/>
                  </a:ext>
                </a:extLst>
              </p14:cNvPr>
              <p14:cNvContentPartPr/>
              <p14:nvPr/>
            </p14:nvContentPartPr>
            <p14:xfrm>
              <a:off x="3594000" y="1503520"/>
              <a:ext cx="2279160" cy="418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E14E1F2-7A22-49D4-A669-A0605837433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76000" y="1485520"/>
                <a:ext cx="2314800" cy="45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3EEAF5E-DF12-4C91-9B2C-500EF0ABDF06}"/>
                  </a:ext>
                </a:extLst>
              </p14:cNvPr>
              <p14:cNvContentPartPr/>
              <p14:nvPr/>
            </p14:nvContentPartPr>
            <p14:xfrm>
              <a:off x="6225600" y="1645360"/>
              <a:ext cx="280800" cy="2725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3EEAF5E-DF12-4C91-9B2C-500EF0ABDF0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207960" y="1627720"/>
                <a:ext cx="31644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AEB86C9-8B2F-4027-A01E-30385F6C76F4}"/>
                  </a:ext>
                </a:extLst>
              </p14:cNvPr>
              <p14:cNvContentPartPr/>
              <p14:nvPr/>
            </p14:nvContentPartPr>
            <p14:xfrm>
              <a:off x="6644280" y="1510720"/>
              <a:ext cx="395640" cy="446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AEB86C9-8B2F-4027-A01E-30385F6C76F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26280" y="1493080"/>
                <a:ext cx="431280" cy="4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38AD8D9-58AC-424D-A101-945E230B735B}"/>
                  </a:ext>
                </a:extLst>
              </p14:cNvPr>
              <p14:cNvContentPartPr/>
              <p14:nvPr/>
            </p14:nvContentPartPr>
            <p14:xfrm>
              <a:off x="3963000" y="2188600"/>
              <a:ext cx="1324800" cy="485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38AD8D9-58AC-424D-A101-945E230B735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45005" y="2170947"/>
                <a:ext cx="1360430" cy="5213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C9D5ECE-93E1-4CD3-B8C4-C36E52A53DA0}"/>
                  </a:ext>
                </a:extLst>
              </p14:cNvPr>
              <p14:cNvContentPartPr/>
              <p14:nvPr/>
            </p14:nvContentPartPr>
            <p14:xfrm>
              <a:off x="5564640" y="2119480"/>
              <a:ext cx="2718720" cy="735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C9D5ECE-93E1-4CD3-B8C4-C36E52A53DA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546642" y="2101840"/>
                <a:ext cx="2754355" cy="77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773A2F5-4674-4B72-BE26-CD73423B30F3}"/>
                  </a:ext>
                </a:extLst>
              </p14:cNvPr>
              <p14:cNvContentPartPr/>
              <p14:nvPr/>
            </p14:nvContentPartPr>
            <p14:xfrm>
              <a:off x="345000" y="2138200"/>
              <a:ext cx="3384360" cy="1358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773A2F5-4674-4B72-BE26-CD73423B30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7360" y="2120200"/>
                <a:ext cx="3420000" cy="139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6944AED-ADE1-4583-B644-07FD6663E0D6}"/>
                  </a:ext>
                </a:extLst>
              </p14:cNvPr>
              <p14:cNvContentPartPr/>
              <p14:nvPr/>
            </p14:nvContentPartPr>
            <p14:xfrm>
              <a:off x="2976600" y="2879800"/>
              <a:ext cx="385560" cy="288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6944AED-ADE1-4583-B644-07FD6663E0D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958960" y="2861800"/>
                <a:ext cx="4212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E4FFF5B-6112-4643-84D0-D948AE7F4DB0}"/>
                  </a:ext>
                </a:extLst>
              </p14:cNvPr>
              <p14:cNvContentPartPr/>
              <p14:nvPr/>
            </p14:nvContentPartPr>
            <p14:xfrm>
              <a:off x="3461520" y="2925520"/>
              <a:ext cx="205200" cy="237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E4FFF5B-6112-4643-84D0-D948AE7F4DB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443520" y="2907880"/>
                <a:ext cx="24084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FF5ACC6-7201-495E-9D41-427F3E99D437}"/>
                  </a:ext>
                </a:extLst>
              </p14:cNvPr>
              <p14:cNvContentPartPr/>
              <p14:nvPr/>
            </p14:nvContentPartPr>
            <p14:xfrm>
              <a:off x="4193760" y="2824000"/>
              <a:ext cx="43200" cy="361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FF5ACC6-7201-495E-9D41-427F3E99D43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175760" y="2806360"/>
                <a:ext cx="7884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8BC5608-2CA7-457C-ABA4-5A66578D8D9C}"/>
                  </a:ext>
                </a:extLst>
              </p14:cNvPr>
              <p14:cNvContentPartPr/>
              <p14:nvPr/>
            </p14:nvContentPartPr>
            <p14:xfrm>
              <a:off x="4012680" y="2986720"/>
              <a:ext cx="394560" cy="49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8BC5608-2CA7-457C-ABA4-5A66578D8D9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994680" y="2968720"/>
                <a:ext cx="43020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A9D8BCE-3816-4702-8085-3F2E2C744158}"/>
                  </a:ext>
                </a:extLst>
              </p14:cNvPr>
              <p14:cNvContentPartPr/>
              <p14:nvPr/>
            </p14:nvContentPartPr>
            <p14:xfrm>
              <a:off x="4397520" y="2976640"/>
              <a:ext cx="307440" cy="144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A9D8BCE-3816-4702-8085-3F2E2C74415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379520" y="2958640"/>
                <a:ext cx="34308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E5C53BE-94FE-4F8D-89BC-8AE22137B160}"/>
                  </a:ext>
                </a:extLst>
              </p14:cNvPr>
              <p14:cNvContentPartPr/>
              <p14:nvPr/>
            </p14:nvContentPartPr>
            <p14:xfrm>
              <a:off x="4800360" y="2965480"/>
              <a:ext cx="135360" cy="153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E5C53BE-94FE-4F8D-89BC-8AE22137B16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782720" y="2947480"/>
                <a:ext cx="1710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4BD02BF-366F-48E6-A187-31E3EB860896}"/>
                  </a:ext>
                </a:extLst>
              </p14:cNvPr>
              <p14:cNvContentPartPr/>
              <p14:nvPr/>
            </p14:nvContentPartPr>
            <p14:xfrm>
              <a:off x="5282760" y="2975920"/>
              <a:ext cx="265320" cy="2361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4BD02BF-366F-48E6-A187-31E3EB86089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265120" y="2957920"/>
                <a:ext cx="30096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E199902-0779-4704-9460-70F540FDE30A}"/>
                  </a:ext>
                </a:extLst>
              </p14:cNvPr>
              <p14:cNvContentPartPr/>
              <p14:nvPr/>
            </p14:nvContentPartPr>
            <p14:xfrm>
              <a:off x="5629440" y="2984920"/>
              <a:ext cx="122040" cy="208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E199902-0779-4704-9460-70F540FDE30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611440" y="2967280"/>
                <a:ext cx="15768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198F88A-5E56-4672-85E6-C0D84E67561B}"/>
                  </a:ext>
                </a:extLst>
              </p14:cNvPr>
              <p14:cNvContentPartPr/>
              <p14:nvPr/>
            </p14:nvContentPartPr>
            <p14:xfrm>
              <a:off x="5851200" y="2732560"/>
              <a:ext cx="31680" cy="426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198F88A-5E56-4672-85E6-C0D84E67561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33200" y="2714920"/>
                <a:ext cx="67320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749FB76-52E8-4044-AD85-C0FCB948F488}"/>
                  </a:ext>
                </a:extLst>
              </p14:cNvPr>
              <p14:cNvContentPartPr/>
              <p14:nvPr/>
            </p14:nvContentPartPr>
            <p14:xfrm>
              <a:off x="5952360" y="2996800"/>
              <a:ext cx="145440" cy="146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749FB76-52E8-4044-AD85-C0FCB948F48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934360" y="2979160"/>
                <a:ext cx="18108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62414B2-60FE-4FE2-AF0C-8949E62AF1EC}"/>
                  </a:ext>
                </a:extLst>
              </p14:cNvPr>
              <p14:cNvContentPartPr/>
              <p14:nvPr/>
            </p14:nvContentPartPr>
            <p14:xfrm>
              <a:off x="6328920" y="2773240"/>
              <a:ext cx="72000" cy="366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62414B2-60FE-4FE2-AF0C-8949E62AF1E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310920" y="2755600"/>
                <a:ext cx="10764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6F21183-C362-403C-B2E7-CAE0F21FC09B}"/>
                  </a:ext>
                </a:extLst>
              </p14:cNvPr>
              <p14:cNvContentPartPr/>
              <p14:nvPr/>
            </p14:nvContentPartPr>
            <p14:xfrm>
              <a:off x="6197160" y="2959720"/>
              <a:ext cx="253440" cy="1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6F21183-C362-403C-B2E7-CAE0F21FC09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179520" y="2942080"/>
                <a:ext cx="2890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8F3917E-4089-444B-995A-E3323A2CD34C}"/>
                  </a:ext>
                </a:extLst>
              </p14:cNvPr>
              <p14:cNvContentPartPr/>
              <p14:nvPr/>
            </p14:nvContentPartPr>
            <p14:xfrm>
              <a:off x="6512160" y="3037480"/>
              <a:ext cx="4320" cy="43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8F3917E-4089-444B-995A-E3323A2CD34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494160" y="3019840"/>
                <a:ext cx="399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B3E8BEA-88CF-4C8C-98B4-0841F79A1C50}"/>
                  </a:ext>
                </a:extLst>
              </p14:cNvPr>
              <p14:cNvContentPartPr/>
              <p14:nvPr/>
            </p14:nvContentPartPr>
            <p14:xfrm>
              <a:off x="6532320" y="2875120"/>
              <a:ext cx="360" cy="16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B3E8BEA-88CF-4C8C-98B4-0841F79A1C5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514680" y="2857120"/>
                <a:ext cx="36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57A518E-B791-433D-A62F-776D997F0FEC}"/>
                  </a:ext>
                </a:extLst>
              </p14:cNvPr>
              <p14:cNvContentPartPr/>
              <p14:nvPr/>
            </p14:nvContentPartPr>
            <p14:xfrm>
              <a:off x="6621600" y="2956480"/>
              <a:ext cx="104760" cy="145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57A518E-B791-433D-A62F-776D997F0FE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603960" y="2938840"/>
                <a:ext cx="14040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F5408A5-8889-432A-925C-7382633D053A}"/>
                  </a:ext>
                </a:extLst>
              </p14:cNvPr>
              <p14:cNvContentPartPr/>
              <p14:nvPr/>
            </p14:nvContentPartPr>
            <p14:xfrm>
              <a:off x="6766320" y="2978800"/>
              <a:ext cx="215640" cy="99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F5408A5-8889-432A-925C-7382633D053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748320" y="2961160"/>
                <a:ext cx="251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FC4F357-6F21-4B16-BFAD-F2404C277361}"/>
                  </a:ext>
                </a:extLst>
              </p14:cNvPr>
              <p14:cNvContentPartPr/>
              <p14:nvPr/>
            </p14:nvContentPartPr>
            <p14:xfrm>
              <a:off x="7143960" y="2894560"/>
              <a:ext cx="111960" cy="160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FC4F357-6F21-4B16-BFAD-F2404C27736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26320" y="2876560"/>
                <a:ext cx="14760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1664E7A-085E-480A-96D1-2C220C65DE81}"/>
                  </a:ext>
                </a:extLst>
              </p14:cNvPr>
              <p14:cNvContentPartPr/>
              <p14:nvPr/>
            </p14:nvContentPartPr>
            <p14:xfrm>
              <a:off x="7350960" y="3006880"/>
              <a:ext cx="25200" cy="295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1664E7A-085E-480A-96D1-2C220C65DE8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332960" y="2988880"/>
                <a:ext cx="6084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0EA2F68-3FFD-4153-8660-08E633419415}"/>
                  </a:ext>
                </a:extLst>
              </p14:cNvPr>
              <p14:cNvContentPartPr/>
              <p14:nvPr/>
            </p14:nvContentPartPr>
            <p14:xfrm>
              <a:off x="7658400" y="2723920"/>
              <a:ext cx="977400" cy="375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0EA2F68-3FFD-4153-8660-08E63341941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640393" y="2705920"/>
                <a:ext cx="1013053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D087EA4-0B6C-4A04-807E-95912D9198A4}"/>
                  </a:ext>
                </a:extLst>
              </p14:cNvPr>
              <p14:cNvContentPartPr/>
              <p14:nvPr/>
            </p14:nvContentPartPr>
            <p14:xfrm>
              <a:off x="1286400" y="3761440"/>
              <a:ext cx="155160" cy="222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D087EA4-0B6C-4A04-807E-95912D9198A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268760" y="3743800"/>
                <a:ext cx="1908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D10CF2E-C8AF-428B-A8D6-C832577159CB}"/>
                  </a:ext>
                </a:extLst>
              </p14:cNvPr>
              <p14:cNvContentPartPr/>
              <p14:nvPr/>
            </p14:nvContentPartPr>
            <p14:xfrm>
              <a:off x="1584480" y="3626440"/>
              <a:ext cx="1558080" cy="386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D10CF2E-C8AF-428B-A8D6-C832577159C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566840" y="3608800"/>
                <a:ext cx="159372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1E8CE49-FF2A-46E3-B2A4-9F5E304891A4}"/>
                  </a:ext>
                </a:extLst>
              </p14:cNvPr>
              <p14:cNvContentPartPr/>
              <p14:nvPr/>
            </p14:nvContentPartPr>
            <p14:xfrm>
              <a:off x="517800" y="3534640"/>
              <a:ext cx="602280" cy="681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1E8CE49-FF2A-46E3-B2A4-9F5E304891A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0160" y="3517000"/>
                <a:ext cx="637920" cy="71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A6D5F32-5737-47D3-A14A-1EF30BE05AB1}"/>
                  </a:ext>
                </a:extLst>
              </p14:cNvPr>
              <p14:cNvContentPartPr/>
              <p14:nvPr/>
            </p14:nvContentPartPr>
            <p14:xfrm>
              <a:off x="3352440" y="3616720"/>
              <a:ext cx="2532240" cy="345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A6D5F32-5737-47D3-A14A-1EF30BE05AB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334800" y="3598720"/>
                <a:ext cx="256788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83F99EC-6F9F-4BEE-AF10-C27DF6BAC24C}"/>
                  </a:ext>
                </a:extLst>
              </p14:cNvPr>
              <p14:cNvContentPartPr/>
              <p14:nvPr/>
            </p14:nvContentPartPr>
            <p14:xfrm>
              <a:off x="6217680" y="3636880"/>
              <a:ext cx="354960" cy="328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83F99EC-6F9F-4BEE-AF10-C27DF6BAC24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99680" y="3619240"/>
                <a:ext cx="39060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3BE8E7E-D401-409E-BB0A-06755D1B4CAE}"/>
                  </a:ext>
                </a:extLst>
              </p14:cNvPr>
              <p14:cNvContentPartPr/>
              <p14:nvPr/>
            </p14:nvContentPartPr>
            <p14:xfrm>
              <a:off x="2707320" y="4236280"/>
              <a:ext cx="1684440" cy="415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3BE8E7E-D401-409E-BB0A-06755D1B4CAE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689680" y="4218640"/>
                <a:ext cx="1720080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BBCAD20-361C-4776-B306-C5D2DAE74DD0}"/>
                  </a:ext>
                </a:extLst>
              </p14:cNvPr>
              <p14:cNvContentPartPr/>
              <p14:nvPr/>
            </p14:nvContentPartPr>
            <p14:xfrm>
              <a:off x="1838280" y="4154920"/>
              <a:ext cx="744840" cy="6386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BBCAD20-361C-4776-B306-C5D2DAE74DD0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820640" y="4136920"/>
                <a:ext cx="780480" cy="67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3421938-43F7-4357-AC75-680B8BED44F0}"/>
                  </a:ext>
                </a:extLst>
              </p14:cNvPr>
              <p14:cNvContentPartPr/>
              <p14:nvPr/>
            </p14:nvContentPartPr>
            <p14:xfrm>
              <a:off x="4642680" y="4368040"/>
              <a:ext cx="232920" cy="2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3421938-43F7-4357-AC75-680B8BED44F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625040" y="4350400"/>
                <a:ext cx="2685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AE476B44-F64B-4661-A6BE-AC3CB5F50CDA}"/>
                  </a:ext>
                </a:extLst>
              </p14:cNvPr>
              <p14:cNvContentPartPr/>
              <p14:nvPr/>
            </p14:nvContentPartPr>
            <p14:xfrm>
              <a:off x="4652040" y="4472440"/>
              <a:ext cx="230760" cy="48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AE476B44-F64B-4661-A6BE-AC3CB5F50CD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634040" y="4454800"/>
                <a:ext cx="26640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8DE5BB0-09FF-4790-8B5A-1A51AEACCE37}"/>
                  </a:ext>
                </a:extLst>
              </p14:cNvPr>
              <p14:cNvContentPartPr/>
              <p14:nvPr/>
            </p14:nvContentPartPr>
            <p14:xfrm>
              <a:off x="5151000" y="4043320"/>
              <a:ext cx="3037680" cy="4982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8DE5BB0-09FF-4790-8B5A-1A51AEACCE3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133000" y="4025320"/>
                <a:ext cx="3073320" cy="53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1085648-744B-4B9F-9D7A-CD31DCB35F41}"/>
                  </a:ext>
                </a:extLst>
              </p14:cNvPr>
              <p14:cNvContentPartPr/>
              <p14:nvPr/>
            </p14:nvContentPartPr>
            <p14:xfrm>
              <a:off x="4704600" y="4591960"/>
              <a:ext cx="227520" cy="605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1085648-744B-4B9F-9D7A-CD31DCB35F41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686600" y="4574320"/>
                <a:ext cx="263160" cy="64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B1A40D4-B49E-4171-9D91-BD48CCD473F5}"/>
                  </a:ext>
                </a:extLst>
              </p14:cNvPr>
              <p14:cNvContentPartPr/>
              <p14:nvPr/>
            </p14:nvContentPartPr>
            <p14:xfrm>
              <a:off x="639480" y="5030080"/>
              <a:ext cx="284400" cy="386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B1A40D4-B49E-4171-9D91-BD48CCD473F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21480" y="5012080"/>
                <a:ext cx="32004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F346928-F947-4F8D-BC1D-F1A34284E600}"/>
                  </a:ext>
                </a:extLst>
              </p14:cNvPr>
              <p14:cNvContentPartPr/>
              <p14:nvPr/>
            </p14:nvContentPartPr>
            <p14:xfrm>
              <a:off x="589080" y="5403760"/>
              <a:ext cx="484920" cy="72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F346928-F947-4F8D-BC1D-F1A34284E60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71080" y="5386120"/>
                <a:ext cx="5205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A5052E9-C456-48CE-8970-CD4BB3CB684E}"/>
                  </a:ext>
                </a:extLst>
              </p14:cNvPr>
              <p14:cNvContentPartPr/>
              <p14:nvPr/>
            </p14:nvContentPartPr>
            <p14:xfrm>
              <a:off x="649560" y="5364880"/>
              <a:ext cx="294840" cy="316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A5052E9-C456-48CE-8970-CD4BB3CB684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31560" y="5346880"/>
                <a:ext cx="33048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4E2FFD1-6E96-4D62-97FC-D4290A427EF2}"/>
                  </a:ext>
                </a:extLst>
              </p14:cNvPr>
              <p14:cNvContentPartPr/>
              <p14:nvPr/>
            </p14:nvContentPartPr>
            <p14:xfrm>
              <a:off x="1049520" y="5414920"/>
              <a:ext cx="160560" cy="201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4E2FFD1-6E96-4D62-97FC-D4290A427EF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031520" y="5396920"/>
                <a:ext cx="19620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424E820-2DD1-44A8-99A8-B9E40D9C31B8}"/>
                  </a:ext>
                </a:extLst>
              </p14:cNvPr>
              <p14:cNvContentPartPr/>
              <p14:nvPr/>
            </p14:nvContentPartPr>
            <p14:xfrm>
              <a:off x="985080" y="5506360"/>
              <a:ext cx="35568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424E820-2DD1-44A8-99A8-B9E40D9C31B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967440" y="5488360"/>
                <a:ext cx="3913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CAD91E9-B9B5-4F82-83D5-705F4027F6A0}"/>
                  </a:ext>
                </a:extLst>
              </p14:cNvPr>
              <p14:cNvContentPartPr/>
              <p14:nvPr/>
            </p14:nvContentPartPr>
            <p14:xfrm>
              <a:off x="1384320" y="5282800"/>
              <a:ext cx="97920" cy="164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CAD91E9-B9B5-4F82-83D5-705F4027F6A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366320" y="5264800"/>
                <a:ext cx="1335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B9075C5-7396-4546-A474-E066C9E7BB42}"/>
                  </a:ext>
                </a:extLst>
              </p14:cNvPr>
              <p14:cNvContentPartPr/>
              <p14:nvPr/>
            </p14:nvContentPartPr>
            <p14:xfrm>
              <a:off x="1570440" y="5291440"/>
              <a:ext cx="215640" cy="167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B9075C5-7396-4546-A474-E066C9E7BB4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552800" y="5273800"/>
                <a:ext cx="2512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0AAC3DB-EC3B-4296-943D-E37FE50C267D}"/>
                  </a:ext>
                </a:extLst>
              </p14:cNvPr>
              <p14:cNvContentPartPr/>
              <p14:nvPr/>
            </p14:nvContentPartPr>
            <p14:xfrm>
              <a:off x="1880400" y="5282800"/>
              <a:ext cx="109800" cy="181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0AAC3DB-EC3B-4296-943D-E37FE50C267D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862400" y="5264800"/>
                <a:ext cx="14544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3235E74-5553-40DE-8D25-92311787427E}"/>
                  </a:ext>
                </a:extLst>
              </p14:cNvPr>
              <p14:cNvContentPartPr/>
              <p14:nvPr/>
            </p14:nvContentPartPr>
            <p14:xfrm>
              <a:off x="2052120" y="5181280"/>
              <a:ext cx="106560" cy="273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3235E74-5553-40DE-8D25-92311787427E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034480" y="5163640"/>
                <a:ext cx="14220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FC049E6-6F54-466E-9EF0-EBC96CD83E0E}"/>
                  </a:ext>
                </a:extLst>
              </p14:cNvPr>
              <p14:cNvContentPartPr/>
              <p14:nvPr/>
            </p14:nvContentPartPr>
            <p14:xfrm>
              <a:off x="2204400" y="5206120"/>
              <a:ext cx="701280" cy="2311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FC049E6-6F54-466E-9EF0-EBC96CD83E0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186400" y="5188120"/>
                <a:ext cx="73692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2B1C49A-C859-413F-8677-E1D56017CE91}"/>
                  </a:ext>
                </a:extLst>
              </p14:cNvPr>
              <p14:cNvContentPartPr/>
              <p14:nvPr/>
            </p14:nvContentPartPr>
            <p14:xfrm>
              <a:off x="2753040" y="5272720"/>
              <a:ext cx="185400" cy="1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2B1C49A-C859-413F-8677-E1D56017CE9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735400" y="5255080"/>
                <a:ext cx="221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CC60DEB-C370-4B5D-BD50-7FD6B18E6AD0}"/>
                  </a:ext>
                </a:extLst>
              </p14:cNvPr>
              <p14:cNvContentPartPr/>
              <p14:nvPr/>
            </p14:nvContentPartPr>
            <p14:xfrm>
              <a:off x="2937360" y="5130160"/>
              <a:ext cx="110160" cy="338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CC60DEB-C370-4B5D-BD50-7FD6B18E6AD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919360" y="5112520"/>
                <a:ext cx="14580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1146E6A-62A9-4EEA-B6B3-8629C25FB6D5}"/>
                  </a:ext>
                </a:extLst>
              </p14:cNvPr>
              <p14:cNvContentPartPr/>
              <p14:nvPr/>
            </p14:nvContentPartPr>
            <p14:xfrm>
              <a:off x="3210240" y="5295760"/>
              <a:ext cx="1117080" cy="201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1146E6A-62A9-4EEA-B6B3-8629C25FB6D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192240" y="5278120"/>
                <a:ext cx="115272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14ED5DB-4A51-41AA-88A7-D2F541B4E410}"/>
                  </a:ext>
                </a:extLst>
              </p14:cNvPr>
              <p14:cNvContentPartPr/>
              <p14:nvPr/>
            </p14:nvContentPartPr>
            <p14:xfrm>
              <a:off x="4467360" y="5309080"/>
              <a:ext cx="135000" cy="1767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14ED5DB-4A51-41AA-88A7-D2F541B4E410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449720" y="5291080"/>
                <a:ext cx="17064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6067CDE-7723-40BE-8F64-65A7998DA835}"/>
                  </a:ext>
                </a:extLst>
              </p14:cNvPr>
              <p14:cNvContentPartPr/>
              <p14:nvPr/>
            </p14:nvContentPartPr>
            <p14:xfrm>
              <a:off x="4744200" y="5242120"/>
              <a:ext cx="360" cy="3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6067CDE-7723-40BE-8F64-65A7998DA83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726200" y="5224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0DCF3AC5-EF49-45E3-A0DE-600BCFD3A987}"/>
                  </a:ext>
                </a:extLst>
              </p14:cNvPr>
              <p14:cNvContentPartPr/>
              <p14:nvPr/>
            </p14:nvContentPartPr>
            <p14:xfrm>
              <a:off x="4755000" y="5277760"/>
              <a:ext cx="334080" cy="187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0DCF3AC5-EF49-45E3-A0DE-600BCFD3A98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4737000" y="5260120"/>
                <a:ext cx="36972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DF6008F-4442-4E6E-8334-357347A35B7C}"/>
                  </a:ext>
                </a:extLst>
              </p14:cNvPr>
              <p14:cNvContentPartPr/>
              <p14:nvPr/>
            </p14:nvContentPartPr>
            <p14:xfrm>
              <a:off x="5219040" y="5089480"/>
              <a:ext cx="1105200" cy="3758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DF6008F-4442-4E6E-8334-357347A35B7C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201400" y="5071840"/>
                <a:ext cx="1140840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4B83CF1-7E77-40B8-B0DA-E371BD2608EE}"/>
                  </a:ext>
                </a:extLst>
              </p14:cNvPr>
              <p14:cNvContentPartPr/>
              <p14:nvPr/>
            </p14:nvContentPartPr>
            <p14:xfrm>
              <a:off x="6552840" y="5059240"/>
              <a:ext cx="384840" cy="267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4B83CF1-7E77-40B8-B0DA-E371BD2608EE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6534840" y="5041600"/>
                <a:ext cx="42048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11DAE5D-DA48-4D81-A166-87E74860FF45}"/>
                  </a:ext>
                </a:extLst>
              </p14:cNvPr>
              <p14:cNvContentPartPr/>
              <p14:nvPr/>
            </p14:nvContentPartPr>
            <p14:xfrm>
              <a:off x="1889400" y="5551000"/>
              <a:ext cx="2696040" cy="6508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11DAE5D-DA48-4D81-A166-87E74860FF45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1871760" y="5533360"/>
                <a:ext cx="2731680" cy="68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026F9EE-5007-449F-80A5-037A37CB5823}"/>
                  </a:ext>
                </a:extLst>
              </p14:cNvPr>
              <p14:cNvContentPartPr/>
              <p14:nvPr/>
            </p14:nvContentPartPr>
            <p14:xfrm>
              <a:off x="4744200" y="5855200"/>
              <a:ext cx="232920" cy="27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026F9EE-5007-449F-80A5-037A37CB5823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726200" y="5837560"/>
                <a:ext cx="2685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5E9A6B3-9271-430A-A6E0-DA10388210CD}"/>
                  </a:ext>
                </a:extLst>
              </p14:cNvPr>
              <p14:cNvContentPartPr/>
              <p14:nvPr/>
            </p14:nvContentPartPr>
            <p14:xfrm>
              <a:off x="4795320" y="5945560"/>
              <a:ext cx="151920" cy="18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5E9A6B3-9271-430A-A6E0-DA10388210CD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777320" y="5927560"/>
                <a:ext cx="18756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62E1A703-2B7A-4E2F-B76E-7A2BDF110BC9}"/>
                  </a:ext>
                </a:extLst>
              </p14:cNvPr>
              <p14:cNvContentPartPr/>
              <p14:nvPr/>
            </p14:nvContentPartPr>
            <p14:xfrm>
              <a:off x="5151000" y="5597800"/>
              <a:ext cx="2815200" cy="5392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62E1A703-2B7A-4E2F-B76E-7A2BDF110BC9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5133000" y="5579812"/>
                <a:ext cx="2850840" cy="5748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CB10A763-9BE5-4130-B519-076050E3752F}"/>
                  </a:ext>
                </a:extLst>
              </p14:cNvPr>
              <p14:cNvContentPartPr/>
              <p14:nvPr/>
            </p14:nvContentPartPr>
            <p14:xfrm>
              <a:off x="4592280" y="6206560"/>
              <a:ext cx="1118160" cy="570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CB10A763-9BE5-4130-B519-076050E3752F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4574280" y="6188560"/>
                <a:ext cx="115380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5D5D628-6211-4E65-81A0-5F5BEAAC4C03}"/>
                  </a:ext>
                </a:extLst>
              </p14:cNvPr>
              <p14:cNvContentPartPr/>
              <p14:nvPr/>
            </p14:nvContentPartPr>
            <p14:xfrm>
              <a:off x="3752760" y="6453880"/>
              <a:ext cx="574200" cy="2019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5D5D628-6211-4E65-81A0-5F5BEAAC4C03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3735120" y="6435880"/>
                <a:ext cx="60984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AC8E9F0-D9BA-41C7-B0F4-0B8F028D896C}"/>
                  </a:ext>
                </a:extLst>
              </p14:cNvPr>
              <p14:cNvContentPartPr/>
              <p14:nvPr/>
            </p14:nvContentPartPr>
            <p14:xfrm>
              <a:off x="2488800" y="6238600"/>
              <a:ext cx="958680" cy="4366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AC8E9F0-D9BA-41C7-B0F4-0B8F028D896C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2471160" y="6220615"/>
                <a:ext cx="994320" cy="4722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1EBF300-8550-4F3E-ABEB-D64C4F401C7B}"/>
                  </a:ext>
                </a:extLst>
              </p14:cNvPr>
              <p14:cNvContentPartPr/>
              <p14:nvPr/>
            </p14:nvContentPartPr>
            <p14:xfrm>
              <a:off x="1198200" y="6057520"/>
              <a:ext cx="1026000" cy="5742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1EBF300-8550-4F3E-ABEB-D64C4F401C7B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1180554" y="6039509"/>
                <a:ext cx="1061653" cy="609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BF68C49A-8660-4A9B-AB1C-8518B940D1E8}"/>
                  </a:ext>
                </a:extLst>
              </p14:cNvPr>
              <p14:cNvContentPartPr/>
              <p14:nvPr/>
            </p14:nvContentPartPr>
            <p14:xfrm>
              <a:off x="5821320" y="6319240"/>
              <a:ext cx="713880" cy="3103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BF68C49A-8660-4A9B-AB1C-8518B940D1E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5803311" y="6301240"/>
                <a:ext cx="749538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12E5EC8-032F-47AD-87DA-C7CCBE03F069}"/>
                  </a:ext>
                </a:extLst>
              </p14:cNvPr>
              <p14:cNvContentPartPr/>
              <p14:nvPr/>
            </p14:nvContentPartPr>
            <p14:xfrm>
              <a:off x="7700880" y="6355960"/>
              <a:ext cx="537840" cy="259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12E5EC8-032F-47AD-87DA-C7CCBE03F069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7683228" y="6337960"/>
                <a:ext cx="573504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2FD669B8-5A2E-4A6B-873A-A1E117094849}"/>
                  </a:ext>
                </a:extLst>
              </p14:cNvPr>
              <p14:cNvContentPartPr/>
              <p14:nvPr/>
            </p14:nvContentPartPr>
            <p14:xfrm>
              <a:off x="6750480" y="6248320"/>
              <a:ext cx="849600" cy="4143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2FD669B8-5A2E-4A6B-873A-A1E117094849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6732480" y="6230320"/>
                <a:ext cx="885240" cy="450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29660326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B53765-4C81-4689-A375-3C4010BEAEFA}"/>
                  </a:ext>
                </a:extLst>
              </p14:cNvPr>
              <p14:cNvContentPartPr/>
              <p14:nvPr/>
            </p14:nvContentPartPr>
            <p14:xfrm>
              <a:off x="1024320" y="100960"/>
              <a:ext cx="1003680" cy="499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B53765-4C81-4689-A375-3C4010BEAEF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06326" y="82960"/>
                <a:ext cx="1039307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BDC0F47-E338-4DB0-8226-8D3F664B4474}"/>
                  </a:ext>
                </a:extLst>
              </p14:cNvPr>
              <p14:cNvContentPartPr/>
              <p14:nvPr/>
            </p14:nvContentPartPr>
            <p14:xfrm>
              <a:off x="3924120" y="202840"/>
              <a:ext cx="412560" cy="362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BDC0F47-E338-4DB0-8226-8D3F664B447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906136" y="185182"/>
                <a:ext cx="448169" cy="3985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8E2BA31-2619-403C-A3FD-A03EA9929ED5}"/>
                  </a:ext>
                </a:extLst>
              </p14:cNvPr>
              <p14:cNvContentPartPr/>
              <p14:nvPr/>
            </p14:nvContentPartPr>
            <p14:xfrm>
              <a:off x="2356680" y="141640"/>
              <a:ext cx="1148040" cy="417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8E2BA31-2619-403C-A3FD-A03EA9929E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39034" y="123985"/>
                <a:ext cx="1183691" cy="453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3A36-2C5A-4EDF-A782-D1A6C2CEB5C1}"/>
                  </a:ext>
                </a:extLst>
              </p14:cNvPr>
              <p14:cNvContentPartPr/>
              <p14:nvPr/>
            </p14:nvContentPartPr>
            <p14:xfrm>
              <a:off x="4734480" y="315160"/>
              <a:ext cx="727920" cy="187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3A36-2C5A-4EDF-A782-D1A6C2CEB5C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16840" y="297160"/>
                <a:ext cx="76356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15C23AC-1EB5-49FC-8C5D-704775B8899E}"/>
                  </a:ext>
                </a:extLst>
              </p14:cNvPr>
              <p14:cNvContentPartPr/>
              <p14:nvPr/>
            </p14:nvContentPartPr>
            <p14:xfrm>
              <a:off x="5640240" y="283120"/>
              <a:ext cx="191880" cy="167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15C23AC-1EB5-49FC-8C5D-704775B8899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622600" y="265120"/>
                <a:ext cx="22752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7629C48-74A8-4403-8974-6239E44F27E1}"/>
                  </a:ext>
                </a:extLst>
              </p14:cNvPr>
              <p14:cNvContentPartPr/>
              <p14:nvPr/>
            </p14:nvContentPartPr>
            <p14:xfrm>
              <a:off x="6075480" y="160000"/>
              <a:ext cx="1487880" cy="5490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7629C48-74A8-4403-8974-6239E44F27E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57844" y="142360"/>
                <a:ext cx="1523511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E9F2908-D026-49A0-A327-C73D38303DEB}"/>
                  </a:ext>
                </a:extLst>
              </p14:cNvPr>
              <p14:cNvContentPartPr/>
              <p14:nvPr/>
            </p14:nvContentPartPr>
            <p14:xfrm>
              <a:off x="7801680" y="247120"/>
              <a:ext cx="254160" cy="519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E9F2908-D026-49A0-A327-C73D38303DE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84040" y="229120"/>
                <a:ext cx="28980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013F205-338B-4625-BFED-4A6B0E9A53D3}"/>
                  </a:ext>
                </a:extLst>
              </p14:cNvPr>
              <p14:cNvContentPartPr/>
              <p14:nvPr/>
            </p14:nvContentPartPr>
            <p14:xfrm>
              <a:off x="8280120" y="243520"/>
              <a:ext cx="237600" cy="276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013F205-338B-4625-BFED-4A6B0E9A53D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262120" y="225880"/>
                <a:ext cx="27324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5254AC6-961C-4448-8ED9-61CB04DA42C3}"/>
                  </a:ext>
                </a:extLst>
              </p14:cNvPr>
              <p14:cNvContentPartPr/>
              <p14:nvPr/>
            </p14:nvContentPartPr>
            <p14:xfrm>
              <a:off x="8696640" y="334960"/>
              <a:ext cx="10440" cy="8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5254AC6-961C-4448-8ED9-61CB04DA42C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78640" y="316960"/>
                <a:ext cx="46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81F100A-F1D8-4D4E-B49F-8900E480BAC8}"/>
                  </a:ext>
                </a:extLst>
              </p14:cNvPr>
              <p14:cNvContentPartPr/>
              <p14:nvPr/>
            </p14:nvContentPartPr>
            <p14:xfrm>
              <a:off x="8717160" y="446560"/>
              <a:ext cx="4320" cy="4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81F100A-F1D8-4D4E-B49F-8900E480BAC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699160" y="42892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F19D5AC-71BA-42DA-A27C-A7A39AE91362}"/>
                  </a:ext>
                </a:extLst>
              </p14:cNvPr>
              <p14:cNvContentPartPr/>
              <p14:nvPr/>
            </p14:nvContentPartPr>
            <p14:xfrm>
              <a:off x="700680" y="841840"/>
              <a:ext cx="905040" cy="703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F19D5AC-71BA-42DA-A27C-A7A39AE9136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2680" y="823840"/>
                <a:ext cx="940680" cy="73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5783E6C-DF1D-479F-BEC3-752311D58ED3}"/>
                  </a:ext>
                </a:extLst>
              </p14:cNvPr>
              <p14:cNvContentPartPr/>
              <p14:nvPr/>
            </p14:nvContentPartPr>
            <p14:xfrm>
              <a:off x="1732440" y="1249360"/>
              <a:ext cx="86040" cy="124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5783E6C-DF1D-479F-BEC3-752311D58ED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714440" y="1231360"/>
                <a:ext cx="1216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23B2B1B-4388-437E-BF48-339A3E97AEB4}"/>
                  </a:ext>
                </a:extLst>
              </p14:cNvPr>
              <p14:cNvContentPartPr/>
              <p14:nvPr/>
            </p14:nvContentPartPr>
            <p14:xfrm>
              <a:off x="2127360" y="1025080"/>
              <a:ext cx="118440" cy="211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23B2B1B-4388-437E-BF48-339A3E97AEB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109360" y="1007440"/>
                <a:ext cx="15408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D0AC332-72DD-4E4D-899D-B1E2216D3B77}"/>
                  </a:ext>
                </a:extLst>
              </p14:cNvPr>
              <p14:cNvContentPartPr/>
              <p14:nvPr/>
            </p14:nvContentPartPr>
            <p14:xfrm>
              <a:off x="2377920" y="1056040"/>
              <a:ext cx="164880" cy="146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D0AC332-72DD-4E4D-899D-B1E2216D3B7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60280" y="1038400"/>
                <a:ext cx="20052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63B01F0-9360-4157-B7D3-3DD9E2139709}"/>
                  </a:ext>
                </a:extLst>
              </p14:cNvPr>
              <p14:cNvContentPartPr/>
              <p14:nvPr/>
            </p14:nvContentPartPr>
            <p14:xfrm>
              <a:off x="2612280" y="1045960"/>
              <a:ext cx="120960" cy="163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63B01F0-9360-4157-B7D3-3DD9E213970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94280" y="1028320"/>
                <a:ext cx="1566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DC1B166-F7D6-4CB8-AA78-CA7DFA1C837F}"/>
                  </a:ext>
                </a:extLst>
              </p14:cNvPr>
              <p14:cNvContentPartPr/>
              <p14:nvPr/>
            </p14:nvContentPartPr>
            <p14:xfrm>
              <a:off x="2802720" y="893680"/>
              <a:ext cx="196200" cy="302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DC1B166-F7D6-4CB8-AA78-CA7DFA1C837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85080" y="875680"/>
                <a:ext cx="2318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36DB4FA-BC57-408C-B994-A9A00659BAB3}"/>
                  </a:ext>
                </a:extLst>
              </p14:cNvPr>
              <p14:cNvContentPartPr/>
              <p14:nvPr/>
            </p14:nvContentPartPr>
            <p14:xfrm>
              <a:off x="3210240" y="772000"/>
              <a:ext cx="1139760" cy="427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36DB4FA-BC57-408C-B994-A9A00659BAB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192240" y="754000"/>
                <a:ext cx="1175400" cy="46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EAEBC5C-4E48-444E-914F-35A5F80F5B1D}"/>
                  </a:ext>
                </a:extLst>
              </p14:cNvPr>
              <p14:cNvContentPartPr/>
              <p14:nvPr/>
            </p14:nvContentPartPr>
            <p14:xfrm>
              <a:off x="4531080" y="784600"/>
              <a:ext cx="892080" cy="630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EAEBC5C-4E48-444E-914F-35A5F80F5B1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13080" y="766600"/>
                <a:ext cx="92772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DFF448C-E928-4024-AD90-7EF28C5B81F8}"/>
                  </a:ext>
                </a:extLst>
              </p14:cNvPr>
              <p14:cNvContentPartPr/>
              <p14:nvPr/>
            </p14:nvContentPartPr>
            <p14:xfrm>
              <a:off x="5648520" y="778480"/>
              <a:ext cx="1778400" cy="540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DFF448C-E928-4024-AD90-7EF28C5B81F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30520" y="760840"/>
                <a:ext cx="181404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61877C3-7E58-488E-8ABE-A4E815C83EB9}"/>
                  </a:ext>
                </a:extLst>
              </p14:cNvPr>
              <p14:cNvContentPartPr/>
              <p14:nvPr/>
            </p14:nvContentPartPr>
            <p14:xfrm>
              <a:off x="7609800" y="741040"/>
              <a:ext cx="1116720" cy="427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61877C3-7E58-488E-8ABE-A4E815C83EB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592154" y="723400"/>
                <a:ext cx="1152371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4D3C0DB-30C2-49EF-82B8-807401BDACEE}"/>
                  </a:ext>
                </a:extLst>
              </p14:cNvPr>
              <p14:cNvContentPartPr/>
              <p14:nvPr/>
            </p14:nvContentPartPr>
            <p14:xfrm>
              <a:off x="345000" y="1710880"/>
              <a:ext cx="771840" cy="261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4D3C0DB-30C2-49EF-82B8-807401BDACE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7360" y="1693240"/>
                <a:ext cx="80748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A800359-D7E0-4C75-A71F-0518D829F977}"/>
                  </a:ext>
                </a:extLst>
              </p14:cNvPr>
              <p14:cNvContentPartPr/>
              <p14:nvPr/>
            </p14:nvContentPartPr>
            <p14:xfrm>
              <a:off x="1391520" y="1828240"/>
              <a:ext cx="9720" cy="11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A800359-D7E0-4C75-A71F-0518D829F97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373520" y="1810600"/>
                <a:ext cx="453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6784804-B942-4EE4-ACA8-B115FECF0EE0}"/>
                  </a:ext>
                </a:extLst>
              </p14:cNvPr>
              <p14:cNvContentPartPr/>
              <p14:nvPr/>
            </p14:nvContentPartPr>
            <p14:xfrm>
              <a:off x="1361280" y="16453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6784804-B942-4EE4-ACA8-B115FECF0EE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343280" y="1627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6DB7D07-16D3-491E-8E4A-6195CB481432}"/>
                  </a:ext>
                </a:extLst>
              </p14:cNvPr>
              <p14:cNvContentPartPr/>
              <p14:nvPr/>
            </p14:nvContentPartPr>
            <p14:xfrm>
              <a:off x="1506720" y="1747240"/>
              <a:ext cx="99000" cy="192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6DB7D07-16D3-491E-8E4A-6195CB48143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488720" y="1729600"/>
                <a:ext cx="1346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7C49689-5634-48D0-916B-3C841241FA12}"/>
                  </a:ext>
                </a:extLst>
              </p14:cNvPr>
              <p14:cNvContentPartPr/>
              <p14:nvPr/>
            </p14:nvContentPartPr>
            <p14:xfrm>
              <a:off x="2915400" y="1715920"/>
              <a:ext cx="253800" cy="225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7C49689-5634-48D0-916B-3C841241FA1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97760" y="1698280"/>
                <a:ext cx="28944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BF9B4CF-9784-47CD-B7D2-4A01A36E3942}"/>
                  </a:ext>
                </a:extLst>
              </p14:cNvPr>
              <p14:cNvContentPartPr/>
              <p14:nvPr/>
            </p14:nvContentPartPr>
            <p14:xfrm>
              <a:off x="2053200" y="1691440"/>
              <a:ext cx="734040" cy="237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BF9B4CF-9784-47CD-B7D2-4A01A36E394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035209" y="1673440"/>
                <a:ext cx="769663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E14E1F2-7A22-49D4-A669-A0605837433B}"/>
                  </a:ext>
                </a:extLst>
              </p14:cNvPr>
              <p14:cNvContentPartPr/>
              <p14:nvPr/>
            </p14:nvContentPartPr>
            <p14:xfrm>
              <a:off x="3594000" y="1503520"/>
              <a:ext cx="2279160" cy="418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E14E1F2-7A22-49D4-A669-A0605837433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76000" y="1485520"/>
                <a:ext cx="2314800" cy="45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3EEAF5E-DF12-4C91-9B2C-500EF0ABDF06}"/>
                  </a:ext>
                </a:extLst>
              </p14:cNvPr>
              <p14:cNvContentPartPr/>
              <p14:nvPr/>
            </p14:nvContentPartPr>
            <p14:xfrm>
              <a:off x="6225600" y="1645360"/>
              <a:ext cx="280800" cy="2725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3EEAF5E-DF12-4C91-9B2C-500EF0ABDF0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207960" y="1627720"/>
                <a:ext cx="31644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AEB86C9-8B2F-4027-A01E-30385F6C76F4}"/>
                  </a:ext>
                </a:extLst>
              </p14:cNvPr>
              <p14:cNvContentPartPr/>
              <p14:nvPr/>
            </p14:nvContentPartPr>
            <p14:xfrm>
              <a:off x="6644280" y="1510720"/>
              <a:ext cx="395640" cy="446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AEB86C9-8B2F-4027-A01E-30385F6C76F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26280" y="1493080"/>
                <a:ext cx="431280" cy="4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38AD8D9-58AC-424D-A101-945E230B735B}"/>
                  </a:ext>
                </a:extLst>
              </p14:cNvPr>
              <p14:cNvContentPartPr/>
              <p14:nvPr/>
            </p14:nvContentPartPr>
            <p14:xfrm>
              <a:off x="3963000" y="2188600"/>
              <a:ext cx="1324800" cy="485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38AD8D9-58AC-424D-A101-945E230B735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45005" y="2170947"/>
                <a:ext cx="1360430" cy="5213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C9D5ECE-93E1-4CD3-B8C4-C36E52A53DA0}"/>
                  </a:ext>
                </a:extLst>
              </p14:cNvPr>
              <p14:cNvContentPartPr/>
              <p14:nvPr/>
            </p14:nvContentPartPr>
            <p14:xfrm>
              <a:off x="5564640" y="2119480"/>
              <a:ext cx="2718720" cy="735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C9D5ECE-93E1-4CD3-B8C4-C36E52A53DA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546642" y="2101840"/>
                <a:ext cx="2754355" cy="77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773A2F5-4674-4B72-BE26-CD73423B30F3}"/>
                  </a:ext>
                </a:extLst>
              </p14:cNvPr>
              <p14:cNvContentPartPr/>
              <p14:nvPr/>
            </p14:nvContentPartPr>
            <p14:xfrm>
              <a:off x="345000" y="2138200"/>
              <a:ext cx="3384360" cy="1358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773A2F5-4674-4B72-BE26-CD73423B30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7360" y="2120200"/>
                <a:ext cx="3420000" cy="139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6944AED-ADE1-4583-B644-07FD6663E0D6}"/>
                  </a:ext>
                </a:extLst>
              </p14:cNvPr>
              <p14:cNvContentPartPr/>
              <p14:nvPr/>
            </p14:nvContentPartPr>
            <p14:xfrm>
              <a:off x="2976600" y="2879800"/>
              <a:ext cx="385560" cy="288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6944AED-ADE1-4583-B644-07FD6663E0D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958960" y="2861800"/>
                <a:ext cx="4212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E4FFF5B-6112-4643-84D0-D948AE7F4DB0}"/>
                  </a:ext>
                </a:extLst>
              </p14:cNvPr>
              <p14:cNvContentPartPr/>
              <p14:nvPr/>
            </p14:nvContentPartPr>
            <p14:xfrm>
              <a:off x="3461520" y="2925520"/>
              <a:ext cx="205200" cy="237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E4FFF5B-6112-4643-84D0-D948AE7F4DB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443520" y="2907880"/>
                <a:ext cx="24084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FF5ACC6-7201-495E-9D41-427F3E99D437}"/>
                  </a:ext>
                </a:extLst>
              </p14:cNvPr>
              <p14:cNvContentPartPr/>
              <p14:nvPr/>
            </p14:nvContentPartPr>
            <p14:xfrm>
              <a:off x="4193760" y="2824000"/>
              <a:ext cx="43200" cy="361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FF5ACC6-7201-495E-9D41-427F3E99D43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175760" y="2806360"/>
                <a:ext cx="7884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8BC5608-2CA7-457C-ABA4-5A66578D8D9C}"/>
                  </a:ext>
                </a:extLst>
              </p14:cNvPr>
              <p14:cNvContentPartPr/>
              <p14:nvPr/>
            </p14:nvContentPartPr>
            <p14:xfrm>
              <a:off x="4012680" y="2986720"/>
              <a:ext cx="394560" cy="49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8BC5608-2CA7-457C-ABA4-5A66578D8D9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994680" y="2968720"/>
                <a:ext cx="43020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A9D8BCE-3816-4702-8085-3F2E2C744158}"/>
                  </a:ext>
                </a:extLst>
              </p14:cNvPr>
              <p14:cNvContentPartPr/>
              <p14:nvPr/>
            </p14:nvContentPartPr>
            <p14:xfrm>
              <a:off x="4397520" y="2976640"/>
              <a:ext cx="307440" cy="144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A9D8BCE-3816-4702-8085-3F2E2C74415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379520" y="2958640"/>
                <a:ext cx="34308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E5C53BE-94FE-4F8D-89BC-8AE22137B160}"/>
                  </a:ext>
                </a:extLst>
              </p14:cNvPr>
              <p14:cNvContentPartPr/>
              <p14:nvPr/>
            </p14:nvContentPartPr>
            <p14:xfrm>
              <a:off x="4800360" y="2965480"/>
              <a:ext cx="135360" cy="153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E5C53BE-94FE-4F8D-89BC-8AE22137B16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782720" y="2947480"/>
                <a:ext cx="1710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4BD02BF-366F-48E6-A187-31E3EB860896}"/>
                  </a:ext>
                </a:extLst>
              </p14:cNvPr>
              <p14:cNvContentPartPr/>
              <p14:nvPr/>
            </p14:nvContentPartPr>
            <p14:xfrm>
              <a:off x="5282760" y="2975920"/>
              <a:ext cx="265320" cy="2361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4BD02BF-366F-48E6-A187-31E3EB86089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265120" y="2957920"/>
                <a:ext cx="30096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E199902-0779-4704-9460-70F540FDE30A}"/>
                  </a:ext>
                </a:extLst>
              </p14:cNvPr>
              <p14:cNvContentPartPr/>
              <p14:nvPr/>
            </p14:nvContentPartPr>
            <p14:xfrm>
              <a:off x="5629440" y="2984920"/>
              <a:ext cx="122040" cy="208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E199902-0779-4704-9460-70F540FDE30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611440" y="2967280"/>
                <a:ext cx="15768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198F88A-5E56-4672-85E6-C0D84E67561B}"/>
                  </a:ext>
                </a:extLst>
              </p14:cNvPr>
              <p14:cNvContentPartPr/>
              <p14:nvPr/>
            </p14:nvContentPartPr>
            <p14:xfrm>
              <a:off x="5851200" y="2732560"/>
              <a:ext cx="31680" cy="426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198F88A-5E56-4672-85E6-C0D84E67561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33200" y="2714920"/>
                <a:ext cx="67320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749FB76-52E8-4044-AD85-C0FCB948F488}"/>
                  </a:ext>
                </a:extLst>
              </p14:cNvPr>
              <p14:cNvContentPartPr/>
              <p14:nvPr/>
            </p14:nvContentPartPr>
            <p14:xfrm>
              <a:off x="5952360" y="2996800"/>
              <a:ext cx="145440" cy="146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749FB76-52E8-4044-AD85-C0FCB948F48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934360" y="2979160"/>
                <a:ext cx="18108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62414B2-60FE-4FE2-AF0C-8949E62AF1EC}"/>
                  </a:ext>
                </a:extLst>
              </p14:cNvPr>
              <p14:cNvContentPartPr/>
              <p14:nvPr/>
            </p14:nvContentPartPr>
            <p14:xfrm>
              <a:off x="6328920" y="2773240"/>
              <a:ext cx="72000" cy="366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62414B2-60FE-4FE2-AF0C-8949E62AF1E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310920" y="2755600"/>
                <a:ext cx="10764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6F21183-C362-403C-B2E7-CAE0F21FC09B}"/>
                  </a:ext>
                </a:extLst>
              </p14:cNvPr>
              <p14:cNvContentPartPr/>
              <p14:nvPr/>
            </p14:nvContentPartPr>
            <p14:xfrm>
              <a:off x="6197160" y="2959720"/>
              <a:ext cx="253440" cy="1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6F21183-C362-403C-B2E7-CAE0F21FC09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179520" y="2942080"/>
                <a:ext cx="2890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8F3917E-4089-444B-995A-E3323A2CD34C}"/>
                  </a:ext>
                </a:extLst>
              </p14:cNvPr>
              <p14:cNvContentPartPr/>
              <p14:nvPr/>
            </p14:nvContentPartPr>
            <p14:xfrm>
              <a:off x="6512160" y="3037480"/>
              <a:ext cx="4320" cy="43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8F3917E-4089-444B-995A-E3323A2CD34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494160" y="3019840"/>
                <a:ext cx="399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B3E8BEA-88CF-4C8C-98B4-0841F79A1C50}"/>
                  </a:ext>
                </a:extLst>
              </p14:cNvPr>
              <p14:cNvContentPartPr/>
              <p14:nvPr/>
            </p14:nvContentPartPr>
            <p14:xfrm>
              <a:off x="6532320" y="2875120"/>
              <a:ext cx="360" cy="16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B3E8BEA-88CF-4C8C-98B4-0841F79A1C5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514680" y="2857120"/>
                <a:ext cx="36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57A518E-B791-433D-A62F-776D997F0FEC}"/>
                  </a:ext>
                </a:extLst>
              </p14:cNvPr>
              <p14:cNvContentPartPr/>
              <p14:nvPr/>
            </p14:nvContentPartPr>
            <p14:xfrm>
              <a:off x="6621600" y="2956480"/>
              <a:ext cx="104760" cy="145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57A518E-B791-433D-A62F-776D997F0FE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603960" y="2938840"/>
                <a:ext cx="14040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F5408A5-8889-432A-925C-7382633D053A}"/>
                  </a:ext>
                </a:extLst>
              </p14:cNvPr>
              <p14:cNvContentPartPr/>
              <p14:nvPr/>
            </p14:nvContentPartPr>
            <p14:xfrm>
              <a:off x="6766320" y="2978800"/>
              <a:ext cx="215640" cy="99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F5408A5-8889-432A-925C-7382633D053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748320" y="2961160"/>
                <a:ext cx="251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FC4F357-6F21-4B16-BFAD-F2404C277361}"/>
                  </a:ext>
                </a:extLst>
              </p14:cNvPr>
              <p14:cNvContentPartPr/>
              <p14:nvPr/>
            </p14:nvContentPartPr>
            <p14:xfrm>
              <a:off x="7143960" y="2894560"/>
              <a:ext cx="111960" cy="160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FC4F357-6F21-4B16-BFAD-F2404C27736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26320" y="2876560"/>
                <a:ext cx="14760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1664E7A-085E-480A-96D1-2C220C65DE81}"/>
                  </a:ext>
                </a:extLst>
              </p14:cNvPr>
              <p14:cNvContentPartPr/>
              <p14:nvPr/>
            </p14:nvContentPartPr>
            <p14:xfrm>
              <a:off x="7350960" y="3006880"/>
              <a:ext cx="25200" cy="295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1664E7A-085E-480A-96D1-2C220C65DE8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332960" y="2988880"/>
                <a:ext cx="6084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0EA2F68-3FFD-4153-8660-08E633419415}"/>
                  </a:ext>
                </a:extLst>
              </p14:cNvPr>
              <p14:cNvContentPartPr/>
              <p14:nvPr/>
            </p14:nvContentPartPr>
            <p14:xfrm>
              <a:off x="7658400" y="2723920"/>
              <a:ext cx="977400" cy="375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0EA2F68-3FFD-4153-8660-08E63341941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640393" y="2705920"/>
                <a:ext cx="1013053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D087EA4-0B6C-4A04-807E-95912D9198A4}"/>
                  </a:ext>
                </a:extLst>
              </p14:cNvPr>
              <p14:cNvContentPartPr/>
              <p14:nvPr/>
            </p14:nvContentPartPr>
            <p14:xfrm>
              <a:off x="1286400" y="3761440"/>
              <a:ext cx="155160" cy="222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D087EA4-0B6C-4A04-807E-95912D9198A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268760" y="3743800"/>
                <a:ext cx="1908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D10CF2E-C8AF-428B-A8D6-C832577159CB}"/>
                  </a:ext>
                </a:extLst>
              </p14:cNvPr>
              <p14:cNvContentPartPr/>
              <p14:nvPr/>
            </p14:nvContentPartPr>
            <p14:xfrm>
              <a:off x="1584480" y="3626440"/>
              <a:ext cx="1558080" cy="386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D10CF2E-C8AF-428B-A8D6-C832577159C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566840" y="3608800"/>
                <a:ext cx="159372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1E8CE49-FF2A-46E3-B2A4-9F5E304891A4}"/>
                  </a:ext>
                </a:extLst>
              </p14:cNvPr>
              <p14:cNvContentPartPr/>
              <p14:nvPr/>
            </p14:nvContentPartPr>
            <p14:xfrm>
              <a:off x="517800" y="3534640"/>
              <a:ext cx="602280" cy="681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1E8CE49-FF2A-46E3-B2A4-9F5E304891A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0160" y="3517000"/>
                <a:ext cx="637920" cy="71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A6D5F32-5737-47D3-A14A-1EF30BE05AB1}"/>
                  </a:ext>
                </a:extLst>
              </p14:cNvPr>
              <p14:cNvContentPartPr/>
              <p14:nvPr/>
            </p14:nvContentPartPr>
            <p14:xfrm>
              <a:off x="3352440" y="3616720"/>
              <a:ext cx="2532240" cy="345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A6D5F32-5737-47D3-A14A-1EF30BE05AB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334800" y="3598720"/>
                <a:ext cx="256788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83F99EC-6F9F-4BEE-AF10-C27DF6BAC24C}"/>
                  </a:ext>
                </a:extLst>
              </p14:cNvPr>
              <p14:cNvContentPartPr/>
              <p14:nvPr/>
            </p14:nvContentPartPr>
            <p14:xfrm>
              <a:off x="6217680" y="3636880"/>
              <a:ext cx="354960" cy="328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83F99EC-6F9F-4BEE-AF10-C27DF6BAC24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99680" y="3619240"/>
                <a:ext cx="39060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3BE8E7E-D401-409E-BB0A-06755D1B4CAE}"/>
                  </a:ext>
                </a:extLst>
              </p14:cNvPr>
              <p14:cNvContentPartPr/>
              <p14:nvPr/>
            </p14:nvContentPartPr>
            <p14:xfrm>
              <a:off x="2707320" y="4236280"/>
              <a:ext cx="1684440" cy="415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3BE8E7E-D401-409E-BB0A-06755D1B4CAE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689680" y="4218640"/>
                <a:ext cx="1720080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BBCAD20-361C-4776-B306-C5D2DAE74DD0}"/>
                  </a:ext>
                </a:extLst>
              </p14:cNvPr>
              <p14:cNvContentPartPr/>
              <p14:nvPr/>
            </p14:nvContentPartPr>
            <p14:xfrm>
              <a:off x="1838280" y="4154920"/>
              <a:ext cx="744840" cy="6386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BBCAD20-361C-4776-B306-C5D2DAE74DD0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820640" y="4136920"/>
                <a:ext cx="780480" cy="67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3421938-43F7-4357-AC75-680B8BED44F0}"/>
                  </a:ext>
                </a:extLst>
              </p14:cNvPr>
              <p14:cNvContentPartPr/>
              <p14:nvPr/>
            </p14:nvContentPartPr>
            <p14:xfrm>
              <a:off x="4642680" y="4368040"/>
              <a:ext cx="232920" cy="2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3421938-43F7-4357-AC75-680B8BED44F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625040" y="4350400"/>
                <a:ext cx="2685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AE476B44-F64B-4661-A6BE-AC3CB5F50CDA}"/>
                  </a:ext>
                </a:extLst>
              </p14:cNvPr>
              <p14:cNvContentPartPr/>
              <p14:nvPr/>
            </p14:nvContentPartPr>
            <p14:xfrm>
              <a:off x="4652040" y="4472440"/>
              <a:ext cx="230760" cy="48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AE476B44-F64B-4661-A6BE-AC3CB5F50CD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634040" y="4454800"/>
                <a:ext cx="26640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8DE5BB0-09FF-4790-8B5A-1A51AEACCE37}"/>
                  </a:ext>
                </a:extLst>
              </p14:cNvPr>
              <p14:cNvContentPartPr/>
              <p14:nvPr/>
            </p14:nvContentPartPr>
            <p14:xfrm>
              <a:off x="5151000" y="4043320"/>
              <a:ext cx="3037680" cy="4982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8DE5BB0-09FF-4790-8B5A-1A51AEACCE3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133000" y="4025320"/>
                <a:ext cx="3073320" cy="53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1085648-744B-4B9F-9D7A-CD31DCB35F41}"/>
                  </a:ext>
                </a:extLst>
              </p14:cNvPr>
              <p14:cNvContentPartPr/>
              <p14:nvPr/>
            </p14:nvContentPartPr>
            <p14:xfrm>
              <a:off x="4704600" y="4591960"/>
              <a:ext cx="227520" cy="605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1085648-744B-4B9F-9D7A-CD31DCB35F41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686600" y="4574320"/>
                <a:ext cx="263160" cy="64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B1A40D4-B49E-4171-9D91-BD48CCD473F5}"/>
                  </a:ext>
                </a:extLst>
              </p14:cNvPr>
              <p14:cNvContentPartPr/>
              <p14:nvPr/>
            </p14:nvContentPartPr>
            <p14:xfrm>
              <a:off x="639480" y="5030080"/>
              <a:ext cx="284400" cy="386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B1A40D4-B49E-4171-9D91-BD48CCD473F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21480" y="5012080"/>
                <a:ext cx="32004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F346928-F947-4F8D-BC1D-F1A34284E600}"/>
                  </a:ext>
                </a:extLst>
              </p14:cNvPr>
              <p14:cNvContentPartPr/>
              <p14:nvPr/>
            </p14:nvContentPartPr>
            <p14:xfrm>
              <a:off x="589080" y="5403760"/>
              <a:ext cx="484920" cy="72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F346928-F947-4F8D-BC1D-F1A34284E60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71080" y="5386120"/>
                <a:ext cx="5205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A5052E9-C456-48CE-8970-CD4BB3CB684E}"/>
                  </a:ext>
                </a:extLst>
              </p14:cNvPr>
              <p14:cNvContentPartPr/>
              <p14:nvPr/>
            </p14:nvContentPartPr>
            <p14:xfrm>
              <a:off x="649560" y="5364880"/>
              <a:ext cx="294840" cy="316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A5052E9-C456-48CE-8970-CD4BB3CB684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31560" y="5346880"/>
                <a:ext cx="33048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4E2FFD1-6E96-4D62-97FC-D4290A427EF2}"/>
                  </a:ext>
                </a:extLst>
              </p14:cNvPr>
              <p14:cNvContentPartPr/>
              <p14:nvPr/>
            </p14:nvContentPartPr>
            <p14:xfrm>
              <a:off x="1049520" y="5414920"/>
              <a:ext cx="160560" cy="201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4E2FFD1-6E96-4D62-97FC-D4290A427EF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031520" y="5396920"/>
                <a:ext cx="19620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424E820-2DD1-44A8-99A8-B9E40D9C31B8}"/>
                  </a:ext>
                </a:extLst>
              </p14:cNvPr>
              <p14:cNvContentPartPr/>
              <p14:nvPr/>
            </p14:nvContentPartPr>
            <p14:xfrm>
              <a:off x="985080" y="5506360"/>
              <a:ext cx="35568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424E820-2DD1-44A8-99A8-B9E40D9C31B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967440" y="5488360"/>
                <a:ext cx="3913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CAD91E9-B9B5-4F82-83D5-705F4027F6A0}"/>
                  </a:ext>
                </a:extLst>
              </p14:cNvPr>
              <p14:cNvContentPartPr/>
              <p14:nvPr/>
            </p14:nvContentPartPr>
            <p14:xfrm>
              <a:off x="1384320" y="5282800"/>
              <a:ext cx="97920" cy="164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CAD91E9-B9B5-4F82-83D5-705F4027F6A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366320" y="5264800"/>
                <a:ext cx="1335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B9075C5-7396-4546-A474-E066C9E7BB42}"/>
                  </a:ext>
                </a:extLst>
              </p14:cNvPr>
              <p14:cNvContentPartPr/>
              <p14:nvPr/>
            </p14:nvContentPartPr>
            <p14:xfrm>
              <a:off x="1570440" y="5291440"/>
              <a:ext cx="215640" cy="167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B9075C5-7396-4546-A474-E066C9E7BB4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552800" y="5273800"/>
                <a:ext cx="2512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0AAC3DB-EC3B-4296-943D-E37FE50C267D}"/>
                  </a:ext>
                </a:extLst>
              </p14:cNvPr>
              <p14:cNvContentPartPr/>
              <p14:nvPr/>
            </p14:nvContentPartPr>
            <p14:xfrm>
              <a:off x="1880400" y="5282800"/>
              <a:ext cx="109800" cy="181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0AAC3DB-EC3B-4296-943D-E37FE50C267D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862400" y="5264800"/>
                <a:ext cx="14544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3235E74-5553-40DE-8D25-92311787427E}"/>
                  </a:ext>
                </a:extLst>
              </p14:cNvPr>
              <p14:cNvContentPartPr/>
              <p14:nvPr/>
            </p14:nvContentPartPr>
            <p14:xfrm>
              <a:off x="2052120" y="5181280"/>
              <a:ext cx="106560" cy="273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3235E74-5553-40DE-8D25-92311787427E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034480" y="5163640"/>
                <a:ext cx="14220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FC049E6-6F54-466E-9EF0-EBC96CD83E0E}"/>
                  </a:ext>
                </a:extLst>
              </p14:cNvPr>
              <p14:cNvContentPartPr/>
              <p14:nvPr/>
            </p14:nvContentPartPr>
            <p14:xfrm>
              <a:off x="2204400" y="5206120"/>
              <a:ext cx="701280" cy="2311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FC049E6-6F54-466E-9EF0-EBC96CD83E0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186400" y="5188120"/>
                <a:ext cx="73692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2B1C49A-C859-413F-8677-E1D56017CE91}"/>
                  </a:ext>
                </a:extLst>
              </p14:cNvPr>
              <p14:cNvContentPartPr/>
              <p14:nvPr/>
            </p14:nvContentPartPr>
            <p14:xfrm>
              <a:off x="2753040" y="5272720"/>
              <a:ext cx="185400" cy="1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2B1C49A-C859-413F-8677-E1D56017CE9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735400" y="5255080"/>
                <a:ext cx="221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CC60DEB-C370-4B5D-BD50-7FD6B18E6AD0}"/>
                  </a:ext>
                </a:extLst>
              </p14:cNvPr>
              <p14:cNvContentPartPr/>
              <p14:nvPr/>
            </p14:nvContentPartPr>
            <p14:xfrm>
              <a:off x="2937360" y="5130160"/>
              <a:ext cx="110160" cy="338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CC60DEB-C370-4B5D-BD50-7FD6B18E6AD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919360" y="5112520"/>
                <a:ext cx="14580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1146E6A-62A9-4EEA-B6B3-8629C25FB6D5}"/>
                  </a:ext>
                </a:extLst>
              </p14:cNvPr>
              <p14:cNvContentPartPr/>
              <p14:nvPr/>
            </p14:nvContentPartPr>
            <p14:xfrm>
              <a:off x="3210240" y="5295760"/>
              <a:ext cx="1117080" cy="201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1146E6A-62A9-4EEA-B6B3-8629C25FB6D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192240" y="5278120"/>
                <a:ext cx="115272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14ED5DB-4A51-41AA-88A7-D2F541B4E410}"/>
                  </a:ext>
                </a:extLst>
              </p14:cNvPr>
              <p14:cNvContentPartPr/>
              <p14:nvPr/>
            </p14:nvContentPartPr>
            <p14:xfrm>
              <a:off x="4467360" y="5309080"/>
              <a:ext cx="135000" cy="1767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14ED5DB-4A51-41AA-88A7-D2F541B4E410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449720" y="5291080"/>
                <a:ext cx="17064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6067CDE-7723-40BE-8F64-65A7998DA835}"/>
                  </a:ext>
                </a:extLst>
              </p14:cNvPr>
              <p14:cNvContentPartPr/>
              <p14:nvPr/>
            </p14:nvContentPartPr>
            <p14:xfrm>
              <a:off x="4744200" y="5242120"/>
              <a:ext cx="360" cy="3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6067CDE-7723-40BE-8F64-65A7998DA83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726200" y="5224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0DCF3AC5-EF49-45E3-A0DE-600BCFD3A987}"/>
                  </a:ext>
                </a:extLst>
              </p14:cNvPr>
              <p14:cNvContentPartPr/>
              <p14:nvPr/>
            </p14:nvContentPartPr>
            <p14:xfrm>
              <a:off x="4755000" y="5277760"/>
              <a:ext cx="334080" cy="187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0DCF3AC5-EF49-45E3-A0DE-600BCFD3A98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4737000" y="5260120"/>
                <a:ext cx="36972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DF6008F-4442-4E6E-8334-357347A35B7C}"/>
                  </a:ext>
                </a:extLst>
              </p14:cNvPr>
              <p14:cNvContentPartPr/>
              <p14:nvPr/>
            </p14:nvContentPartPr>
            <p14:xfrm>
              <a:off x="5219040" y="5089480"/>
              <a:ext cx="1105200" cy="3758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DF6008F-4442-4E6E-8334-357347A35B7C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201400" y="5071840"/>
                <a:ext cx="1140840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4B83CF1-7E77-40B8-B0DA-E371BD2608EE}"/>
                  </a:ext>
                </a:extLst>
              </p14:cNvPr>
              <p14:cNvContentPartPr/>
              <p14:nvPr/>
            </p14:nvContentPartPr>
            <p14:xfrm>
              <a:off x="6552840" y="5059240"/>
              <a:ext cx="384840" cy="267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4B83CF1-7E77-40B8-B0DA-E371BD2608EE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6534840" y="5041600"/>
                <a:ext cx="42048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11DAE5D-DA48-4D81-A166-87E74860FF45}"/>
                  </a:ext>
                </a:extLst>
              </p14:cNvPr>
              <p14:cNvContentPartPr/>
              <p14:nvPr/>
            </p14:nvContentPartPr>
            <p14:xfrm>
              <a:off x="1889400" y="5551000"/>
              <a:ext cx="2696040" cy="6508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11DAE5D-DA48-4D81-A166-87E74860FF45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1871760" y="5533360"/>
                <a:ext cx="2731680" cy="68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026F9EE-5007-449F-80A5-037A37CB5823}"/>
                  </a:ext>
                </a:extLst>
              </p14:cNvPr>
              <p14:cNvContentPartPr/>
              <p14:nvPr/>
            </p14:nvContentPartPr>
            <p14:xfrm>
              <a:off x="4744200" y="5855200"/>
              <a:ext cx="232920" cy="27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026F9EE-5007-449F-80A5-037A37CB5823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726200" y="5837560"/>
                <a:ext cx="2685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5E9A6B3-9271-430A-A6E0-DA10388210CD}"/>
                  </a:ext>
                </a:extLst>
              </p14:cNvPr>
              <p14:cNvContentPartPr/>
              <p14:nvPr/>
            </p14:nvContentPartPr>
            <p14:xfrm>
              <a:off x="4795320" y="5945560"/>
              <a:ext cx="151920" cy="18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5E9A6B3-9271-430A-A6E0-DA10388210CD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777320" y="5927560"/>
                <a:ext cx="18756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62E1A703-2B7A-4E2F-B76E-7A2BDF110BC9}"/>
                  </a:ext>
                </a:extLst>
              </p14:cNvPr>
              <p14:cNvContentPartPr/>
              <p14:nvPr/>
            </p14:nvContentPartPr>
            <p14:xfrm>
              <a:off x="5151000" y="5597800"/>
              <a:ext cx="2815200" cy="5392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62E1A703-2B7A-4E2F-B76E-7A2BDF110BC9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5133000" y="5579812"/>
                <a:ext cx="2850840" cy="5748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CB10A763-9BE5-4130-B519-076050E3752F}"/>
                  </a:ext>
                </a:extLst>
              </p14:cNvPr>
              <p14:cNvContentPartPr/>
              <p14:nvPr/>
            </p14:nvContentPartPr>
            <p14:xfrm>
              <a:off x="4592280" y="6206560"/>
              <a:ext cx="1118160" cy="570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CB10A763-9BE5-4130-B519-076050E3752F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4574280" y="6188560"/>
                <a:ext cx="115380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5D5D628-6211-4E65-81A0-5F5BEAAC4C03}"/>
                  </a:ext>
                </a:extLst>
              </p14:cNvPr>
              <p14:cNvContentPartPr/>
              <p14:nvPr/>
            </p14:nvContentPartPr>
            <p14:xfrm>
              <a:off x="3752760" y="6453880"/>
              <a:ext cx="574200" cy="2019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5D5D628-6211-4E65-81A0-5F5BEAAC4C03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3735120" y="6435880"/>
                <a:ext cx="60984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AC8E9F0-D9BA-41C7-B0F4-0B8F028D896C}"/>
                  </a:ext>
                </a:extLst>
              </p14:cNvPr>
              <p14:cNvContentPartPr/>
              <p14:nvPr/>
            </p14:nvContentPartPr>
            <p14:xfrm>
              <a:off x="2488800" y="6238600"/>
              <a:ext cx="958680" cy="4366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AC8E9F0-D9BA-41C7-B0F4-0B8F028D896C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2471160" y="6220615"/>
                <a:ext cx="994320" cy="4722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1EBF300-8550-4F3E-ABEB-D64C4F401C7B}"/>
                  </a:ext>
                </a:extLst>
              </p14:cNvPr>
              <p14:cNvContentPartPr/>
              <p14:nvPr/>
            </p14:nvContentPartPr>
            <p14:xfrm>
              <a:off x="1198200" y="6057520"/>
              <a:ext cx="1026000" cy="5742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1EBF300-8550-4F3E-ABEB-D64C4F401C7B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1180554" y="6039509"/>
                <a:ext cx="1061653" cy="609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BF68C49A-8660-4A9B-AB1C-8518B940D1E8}"/>
                  </a:ext>
                </a:extLst>
              </p14:cNvPr>
              <p14:cNvContentPartPr/>
              <p14:nvPr/>
            </p14:nvContentPartPr>
            <p14:xfrm>
              <a:off x="5821320" y="6319240"/>
              <a:ext cx="713880" cy="3103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BF68C49A-8660-4A9B-AB1C-8518B940D1E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5803311" y="6301240"/>
                <a:ext cx="749538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12E5EC8-032F-47AD-87DA-C7CCBE03F069}"/>
                  </a:ext>
                </a:extLst>
              </p14:cNvPr>
              <p14:cNvContentPartPr/>
              <p14:nvPr/>
            </p14:nvContentPartPr>
            <p14:xfrm>
              <a:off x="7700880" y="6355960"/>
              <a:ext cx="537840" cy="259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12E5EC8-032F-47AD-87DA-C7CCBE03F069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7683228" y="6337960"/>
                <a:ext cx="573504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2FD669B8-5A2E-4A6B-873A-A1E117094849}"/>
                  </a:ext>
                </a:extLst>
              </p14:cNvPr>
              <p14:cNvContentPartPr/>
              <p14:nvPr/>
            </p14:nvContentPartPr>
            <p14:xfrm>
              <a:off x="6750480" y="6248320"/>
              <a:ext cx="849600" cy="4143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2FD669B8-5A2E-4A6B-873A-A1E117094849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6732480" y="6230320"/>
                <a:ext cx="885240" cy="45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2AC2B1B-8E6C-4C05-87DD-B04A8D8DA296}"/>
                  </a:ext>
                </a:extLst>
              </p14:cNvPr>
              <p14:cNvContentPartPr/>
              <p14:nvPr/>
            </p14:nvContentPartPr>
            <p14:xfrm>
              <a:off x="8421240" y="6003880"/>
              <a:ext cx="610560" cy="480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2AC2B1B-8E6C-4C05-87DD-B04A8D8DA296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8403600" y="5986240"/>
                <a:ext cx="646200" cy="515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26737446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EDB9D36-F5D1-46FE-9E48-F063BC8405A2}"/>
                  </a:ext>
                </a:extLst>
              </p14:cNvPr>
              <p14:cNvContentPartPr/>
              <p14:nvPr/>
            </p14:nvContentPartPr>
            <p14:xfrm>
              <a:off x="666120" y="209320"/>
              <a:ext cx="249480" cy="390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EDB9D36-F5D1-46FE-9E48-F063BC8405A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8480" y="191320"/>
                <a:ext cx="28512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BBEDF34-EDF1-4964-B292-EB2E7E54A4DB}"/>
                  </a:ext>
                </a:extLst>
              </p14:cNvPr>
              <p14:cNvContentPartPr/>
              <p14:nvPr/>
            </p14:nvContentPartPr>
            <p14:xfrm>
              <a:off x="1708320" y="273760"/>
              <a:ext cx="423360" cy="173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BBEDF34-EDF1-4964-B292-EB2E7E54A4D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90320" y="255760"/>
                <a:ext cx="45900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C1EFEB5-F235-4FF5-AD9C-D7F753C66A83}"/>
                  </a:ext>
                </a:extLst>
              </p14:cNvPr>
              <p14:cNvContentPartPr/>
              <p14:nvPr/>
            </p14:nvContentPartPr>
            <p14:xfrm>
              <a:off x="1023960" y="319840"/>
              <a:ext cx="393840" cy="171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C1EFEB5-F235-4FF5-AD9C-D7F753C66A8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05944" y="302200"/>
                <a:ext cx="429513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7FA672F-75DC-4512-B7ED-415635076520}"/>
                  </a:ext>
                </a:extLst>
              </p14:cNvPr>
              <p14:cNvContentPartPr/>
              <p14:nvPr/>
            </p14:nvContentPartPr>
            <p14:xfrm>
              <a:off x="3878760" y="345040"/>
              <a:ext cx="2880" cy="74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7FA672F-75DC-4512-B7ED-4156350765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860760" y="327040"/>
                <a:ext cx="385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E61026A-CC2C-43A6-891D-04DB44D9E647}"/>
                  </a:ext>
                </a:extLst>
              </p14:cNvPr>
              <p14:cNvContentPartPr/>
              <p14:nvPr/>
            </p14:nvContentPartPr>
            <p14:xfrm>
              <a:off x="3860760" y="21292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E61026A-CC2C-43A6-891D-04DB44D9E64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842760" y="194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E6353F1-8769-4082-960B-57098D87E78F}"/>
                  </a:ext>
                </a:extLst>
              </p14:cNvPr>
              <p14:cNvContentPartPr/>
              <p14:nvPr/>
            </p14:nvContentPartPr>
            <p14:xfrm>
              <a:off x="3982440" y="121480"/>
              <a:ext cx="331560" cy="331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E6353F1-8769-4082-960B-57098D87E78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64440" y="103480"/>
                <a:ext cx="36720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789AFFE-4E16-4279-8B50-567020C1EC2D}"/>
                  </a:ext>
                </a:extLst>
              </p14:cNvPr>
              <p14:cNvContentPartPr/>
              <p14:nvPr/>
            </p14:nvContentPartPr>
            <p14:xfrm>
              <a:off x="3347400" y="304360"/>
              <a:ext cx="438480" cy="172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789AFFE-4E16-4279-8B50-567020C1EC2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329760" y="286720"/>
                <a:ext cx="47412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D01A80E-1F94-4C30-8F07-995320A811AE}"/>
                  </a:ext>
                </a:extLst>
              </p14:cNvPr>
              <p14:cNvContentPartPr/>
              <p14:nvPr/>
            </p14:nvContentPartPr>
            <p14:xfrm>
              <a:off x="2420400" y="307600"/>
              <a:ext cx="691560" cy="150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D01A80E-1F94-4C30-8F07-995320A811A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02751" y="289600"/>
                <a:ext cx="727219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7690AFB-0F83-4F8B-A941-1FF3985B8161}"/>
                  </a:ext>
                </a:extLst>
              </p14:cNvPr>
              <p14:cNvContentPartPr/>
              <p14:nvPr/>
            </p14:nvContentPartPr>
            <p14:xfrm>
              <a:off x="4641960" y="134080"/>
              <a:ext cx="312840" cy="595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7690AFB-0F83-4F8B-A941-1FF3985B816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23960" y="116440"/>
                <a:ext cx="348480" cy="63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95E4B26-830B-42E7-9570-FC339C34892B}"/>
                  </a:ext>
                </a:extLst>
              </p14:cNvPr>
              <p14:cNvContentPartPr/>
              <p14:nvPr/>
            </p14:nvContentPartPr>
            <p14:xfrm>
              <a:off x="5822760" y="426400"/>
              <a:ext cx="110520" cy="151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95E4B26-830B-42E7-9570-FC339C34892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05120" y="408400"/>
                <a:ext cx="1461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6B195E0-B73E-4099-9319-7D209BD29F14}"/>
                  </a:ext>
                </a:extLst>
              </p14:cNvPr>
              <p14:cNvContentPartPr/>
              <p14:nvPr/>
            </p14:nvContentPartPr>
            <p14:xfrm>
              <a:off x="5069280" y="320200"/>
              <a:ext cx="618840" cy="421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6B195E0-B73E-4099-9319-7D209BD29F1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051630" y="302560"/>
                <a:ext cx="654501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FA08AA1-C523-4E76-8DA1-DBA8C9967FBC}"/>
                  </a:ext>
                </a:extLst>
              </p14:cNvPr>
              <p14:cNvContentPartPr/>
              <p14:nvPr/>
            </p14:nvContentPartPr>
            <p14:xfrm>
              <a:off x="6032280" y="202840"/>
              <a:ext cx="2959560" cy="514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FA08AA1-C523-4E76-8DA1-DBA8C9967FB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14638" y="185200"/>
                <a:ext cx="2995204" cy="550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70030125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EDB9D36-F5D1-46FE-9E48-F063BC8405A2}"/>
                  </a:ext>
                </a:extLst>
              </p14:cNvPr>
              <p14:cNvContentPartPr/>
              <p14:nvPr/>
            </p14:nvContentPartPr>
            <p14:xfrm>
              <a:off x="666120" y="209320"/>
              <a:ext cx="249480" cy="390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EDB9D36-F5D1-46FE-9E48-F063BC8405A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8480" y="191320"/>
                <a:ext cx="28512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BBEDF34-EDF1-4964-B292-EB2E7E54A4DB}"/>
                  </a:ext>
                </a:extLst>
              </p14:cNvPr>
              <p14:cNvContentPartPr/>
              <p14:nvPr/>
            </p14:nvContentPartPr>
            <p14:xfrm>
              <a:off x="1708320" y="273760"/>
              <a:ext cx="423360" cy="173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BBEDF34-EDF1-4964-B292-EB2E7E54A4D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90320" y="255760"/>
                <a:ext cx="45900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C1EFEB5-F235-4FF5-AD9C-D7F753C66A83}"/>
                  </a:ext>
                </a:extLst>
              </p14:cNvPr>
              <p14:cNvContentPartPr/>
              <p14:nvPr/>
            </p14:nvContentPartPr>
            <p14:xfrm>
              <a:off x="1023960" y="319840"/>
              <a:ext cx="393840" cy="171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C1EFEB5-F235-4FF5-AD9C-D7F753C66A8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05944" y="302200"/>
                <a:ext cx="429513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7FA672F-75DC-4512-B7ED-415635076520}"/>
                  </a:ext>
                </a:extLst>
              </p14:cNvPr>
              <p14:cNvContentPartPr/>
              <p14:nvPr/>
            </p14:nvContentPartPr>
            <p14:xfrm>
              <a:off x="3878760" y="345040"/>
              <a:ext cx="2880" cy="74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7FA672F-75DC-4512-B7ED-4156350765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860760" y="327040"/>
                <a:ext cx="385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E61026A-CC2C-43A6-891D-04DB44D9E647}"/>
                  </a:ext>
                </a:extLst>
              </p14:cNvPr>
              <p14:cNvContentPartPr/>
              <p14:nvPr/>
            </p14:nvContentPartPr>
            <p14:xfrm>
              <a:off x="3860760" y="21292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E61026A-CC2C-43A6-891D-04DB44D9E64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842760" y="194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E6353F1-8769-4082-960B-57098D87E78F}"/>
                  </a:ext>
                </a:extLst>
              </p14:cNvPr>
              <p14:cNvContentPartPr/>
              <p14:nvPr/>
            </p14:nvContentPartPr>
            <p14:xfrm>
              <a:off x="3982440" y="121480"/>
              <a:ext cx="331560" cy="331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E6353F1-8769-4082-960B-57098D87E78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64440" y="103480"/>
                <a:ext cx="36720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789AFFE-4E16-4279-8B50-567020C1EC2D}"/>
                  </a:ext>
                </a:extLst>
              </p14:cNvPr>
              <p14:cNvContentPartPr/>
              <p14:nvPr/>
            </p14:nvContentPartPr>
            <p14:xfrm>
              <a:off x="3347400" y="304360"/>
              <a:ext cx="438480" cy="172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789AFFE-4E16-4279-8B50-567020C1EC2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329760" y="286720"/>
                <a:ext cx="47412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D01A80E-1F94-4C30-8F07-995320A811AE}"/>
                  </a:ext>
                </a:extLst>
              </p14:cNvPr>
              <p14:cNvContentPartPr/>
              <p14:nvPr/>
            </p14:nvContentPartPr>
            <p14:xfrm>
              <a:off x="2420400" y="307600"/>
              <a:ext cx="691560" cy="150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D01A80E-1F94-4C30-8F07-995320A811A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02751" y="289600"/>
                <a:ext cx="727219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7690AFB-0F83-4F8B-A941-1FF3985B8161}"/>
                  </a:ext>
                </a:extLst>
              </p14:cNvPr>
              <p14:cNvContentPartPr/>
              <p14:nvPr/>
            </p14:nvContentPartPr>
            <p14:xfrm>
              <a:off x="4641960" y="134080"/>
              <a:ext cx="312840" cy="595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7690AFB-0F83-4F8B-A941-1FF3985B816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23960" y="116440"/>
                <a:ext cx="348480" cy="63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95E4B26-830B-42E7-9570-FC339C34892B}"/>
                  </a:ext>
                </a:extLst>
              </p14:cNvPr>
              <p14:cNvContentPartPr/>
              <p14:nvPr/>
            </p14:nvContentPartPr>
            <p14:xfrm>
              <a:off x="5822760" y="426400"/>
              <a:ext cx="110520" cy="151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95E4B26-830B-42E7-9570-FC339C34892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05120" y="408400"/>
                <a:ext cx="1461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6B195E0-B73E-4099-9319-7D209BD29F14}"/>
                  </a:ext>
                </a:extLst>
              </p14:cNvPr>
              <p14:cNvContentPartPr/>
              <p14:nvPr/>
            </p14:nvContentPartPr>
            <p14:xfrm>
              <a:off x="5069280" y="320200"/>
              <a:ext cx="618840" cy="421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6B195E0-B73E-4099-9319-7D209BD29F1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051630" y="302560"/>
                <a:ext cx="654501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FA08AA1-C523-4E76-8DA1-DBA8C9967FBC}"/>
                  </a:ext>
                </a:extLst>
              </p14:cNvPr>
              <p14:cNvContentPartPr/>
              <p14:nvPr/>
            </p14:nvContentPartPr>
            <p14:xfrm>
              <a:off x="6032280" y="202840"/>
              <a:ext cx="2959560" cy="514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FA08AA1-C523-4E76-8DA1-DBA8C9967FB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14638" y="185200"/>
                <a:ext cx="2995204" cy="55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1EE275-28A4-4CD4-988E-A450A551FEEA}"/>
                  </a:ext>
                </a:extLst>
              </p14:cNvPr>
              <p14:cNvContentPartPr/>
              <p14:nvPr/>
            </p14:nvContentPartPr>
            <p14:xfrm>
              <a:off x="416280" y="639880"/>
              <a:ext cx="1155960" cy="34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1EE275-28A4-4CD4-988E-A450A551FEE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280" y="621880"/>
                <a:ext cx="1191600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72EB0AB-DB67-4B52-A067-C9BBA6E21303}"/>
                  </a:ext>
                </a:extLst>
              </p14:cNvPr>
              <p14:cNvContentPartPr/>
              <p14:nvPr/>
            </p14:nvContentPartPr>
            <p14:xfrm>
              <a:off x="1990920" y="739600"/>
              <a:ext cx="299160" cy="327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72EB0AB-DB67-4B52-A067-C9BBA6E213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972920" y="721960"/>
                <a:ext cx="33480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570E94E-EA3D-453F-9108-538261C67341}"/>
                  </a:ext>
                </a:extLst>
              </p14:cNvPr>
              <p14:cNvContentPartPr/>
              <p14:nvPr/>
            </p14:nvContentPartPr>
            <p14:xfrm>
              <a:off x="2440200" y="818440"/>
              <a:ext cx="150480" cy="239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570E94E-EA3D-453F-9108-538261C6734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22200" y="800440"/>
                <a:ext cx="1861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B4832BF-2693-4F0C-803B-01E473FB1D15}"/>
                  </a:ext>
                </a:extLst>
              </p14:cNvPr>
              <p14:cNvContentPartPr/>
              <p14:nvPr/>
            </p14:nvContentPartPr>
            <p14:xfrm>
              <a:off x="2478720" y="731320"/>
              <a:ext cx="50760" cy="437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B4832BF-2693-4F0C-803B-01E473FB1D1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60720" y="713320"/>
                <a:ext cx="8640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9C921F8-79FB-4631-B2C2-62D0A9B84163}"/>
                  </a:ext>
                </a:extLst>
              </p14:cNvPr>
              <p14:cNvContentPartPr/>
              <p14:nvPr/>
            </p14:nvContentPartPr>
            <p14:xfrm>
              <a:off x="2742600" y="736360"/>
              <a:ext cx="272880" cy="409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9C921F8-79FB-4631-B2C2-62D0A9B8416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724960" y="718720"/>
                <a:ext cx="30852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EA7E1C8-E8FB-405C-B96B-F494E9019ADD}"/>
                  </a:ext>
                </a:extLst>
              </p14:cNvPr>
              <p14:cNvContentPartPr/>
              <p14:nvPr/>
            </p14:nvContentPartPr>
            <p14:xfrm>
              <a:off x="3410760" y="904480"/>
              <a:ext cx="832680" cy="260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EA7E1C8-E8FB-405C-B96B-F494E9019AD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392760" y="886840"/>
                <a:ext cx="86832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FA0187C-B4A0-4EEF-8C79-54499A76A03A}"/>
                  </a:ext>
                </a:extLst>
              </p14:cNvPr>
              <p14:cNvContentPartPr/>
              <p14:nvPr/>
            </p14:nvContentPartPr>
            <p14:xfrm>
              <a:off x="6491640" y="924280"/>
              <a:ext cx="110520" cy="151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FA0187C-B4A0-4EEF-8C79-54499A76A03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73640" y="906640"/>
                <a:ext cx="1461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3529D68-1DF3-470A-A541-4F69AF046868}"/>
                  </a:ext>
                </a:extLst>
              </p14:cNvPr>
              <p14:cNvContentPartPr/>
              <p14:nvPr/>
            </p14:nvContentPartPr>
            <p14:xfrm>
              <a:off x="4637640" y="772000"/>
              <a:ext cx="1728720" cy="376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3529D68-1DF3-470A-A541-4F69AF04686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620000" y="754000"/>
                <a:ext cx="176436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44608D9-9782-4F49-B389-49902667C081}"/>
                  </a:ext>
                </a:extLst>
              </p14:cNvPr>
              <p14:cNvContentPartPr/>
              <p14:nvPr/>
            </p14:nvContentPartPr>
            <p14:xfrm>
              <a:off x="6867840" y="757960"/>
              <a:ext cx="1072080" cy="358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44608D9-9782-4F49-B389-49902667C08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849840" y="739960"/>
                <a:ext cx="1107720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9103215-0757-4219-A180-A2506305E466}"/>
                  </a:ext>
                </a:extLst>
              </p14:cNvPr>
              <p14:cNvContentPartPr/>
              <p14:nvPr/>
            </p14:nvContentPartPr>
            <p14:xfrm>
              <a:off x="1741800" y="1265560"/>
              <a:ext cx="2402640" cy="390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9103215-0757-4219-A180-A2506305E46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24160" y="1247920"/>
                <a:ext cx="243828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C8AD7A2-8A25-493C-96EC-59A13E609584}"/>
                  </a:ext>
                </a:extLst>
              </p14:cNvPr>
              <p14:cNvContentPartPr/>
              <p14:nvPr/>
            </p14:nvContentPartPr>
            <p14:xfrm>
              <a:off x="1086600" y="1249360"/>
              <a:ext cx="427320" cy="3668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C8AD7A2-8A25-493C-96EC-59A13E60958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68615" y="1231360"/>
                <a:ext cx="46293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E27D931-729C-41ED-A7FF-C7D7B46F24B7}"/>
                  </a:ext>
                </a:extLst>
              </p14:cNvPr>
              <p14:cNvContentPartPr/>
              <p14:nvPr/>
            </p14:nvContentPartPr>
            <p14:xfrm>
              <a:off x="263640" y="1259440"/>
              <a:ext cx="407160" cy="345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E27D931-729C-41ED-A7FF-C7D7B46F24B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6000" y="1241800"/>
                <a:ext cx="44280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2A622E2-8E8F-4D32-89F9-E03B481D30F4}"/>
                  </a:ext>
                </a:extLst>
              </p14:cNvPr>
              <p14:cNvContentPartPr/>
              <p14:nvPr/>
            </p14:nvContentPartPr>
            <p14:xfrm>
              <a:off x="8137920" y="761560"/>
              <a:ext cx="728640" cy="3556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2A622E2-8E8F-4D32-89F9-E03B481D30F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120271" y="743920"/>
                <a:ext cx="764298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6600C5F-F777-4824-8EF1-935AAD6B1325}"/>
                  </a:ext>
                </a:extLst>
              </p14:cNvPr>
              <p14:cNvContentPartPr/>
              <p14:nvPr/>
            </p14:nvContentPartPr>
            <p14:xfrm>
              <a:off x="4525680" y="1279960"/>
              <a:ext cx="210960" cy="3052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6600C5F-F777-4824-8EF1-935AAD6B132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508040" y="1262320"/>
                <a:ext cx="2466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7E8E8D8-440D-4B1B-9E68-382BF09491BD}"/>
                  </a:ext>
                </a:extLst>
              </p14:cNvPr>
              <p14:cNvContentPartPr/>
              <p14:nvPr/>
            </p14:nvContentPartPr>
            <p14:xfrm>
              <a:off x="4814040" y="1441240"/>
              <a:ext cx="174960" cy="388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7E8E8D8-440D-4B1B-9E68-382BF09491B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796400" y="1423600"/>
                <a:ext cx="210600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9AEB278-396A-4B70-AE78-46289999076B}"/>
                  </a:ext>
                </a:extLst>
              </p14:cNvPr>
              <p14:cNvContentPartPr/>
              <p14:nvPr/>
            </p14:nvContentPartPr>
            <p14:xfrm>
              <a:off x="5359440" y="1523680"/>
              <a:ext cx="4680" cy="644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9AEB278-396A-4B70-AE78-46289999076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41800" y="1506040"/>
                <a:ext cx="403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D1687C7E-B625-4A09-BAD8-FA423B8C061A}"/>
                  </a:ext>
                </a:extLst>
              </p14:cNvPr>
              <p14:cNvContentPartPr/>
              <p14:nvPr/>
            </p14:nvContentPartPr>
            <p14:xfrm>
              <a:off x="5394720" y="1279960"/>
              <a:ext cx="8280" cy="12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D1687C7E-B625-4A09-BAD8-FA423B8C061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76720" y="1262320"/>
                <a:ext cx="439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C9B150E-8157-4CE6-9D5F-3F9632CC06F5}"/>
                  </a:ext>
                </a:extLst>
              </p14:cNvPr>
              <p14:cNvContentPartPr/>
              <p14:nvPr/>
            </p14:nvContentPartPr>
            <p14:xfrm>
              <a:off x="5455560" y="1469680"/>
              <a:ext cx="197640" cy="1062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C9B150E-8157-4CE6-9D5F-3F9632CC06F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437920" y="1452040"/>
                <a:ext cx="23328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20DA63C-91AA-42DC-9700-8644AB67EEBA}"/>
                  </a:ext>
                </a:extLst>
              </p14:cNvPr>
              <p14:cNvContentPartPr/>
              <p14:nvPr/>
            </p14:nvContentPartPr>
            <p14:xfrm>
              <a:off x="5841840" y="1442320"/>
              <a:ext cx="10080" cy="1288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20DA63C-91AA-42DC-9700-8644AB67EEB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23840" y="1424680"/>
                <a:ext cx="457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532C2BF-2856-40C4-870B-FBC386562235}"/>
                  </a:ext>
                </a:extLst>
              </p14:cNvPr>
              <p14:cNvContentPartPr/>
              <p14:nvPr/>
            </p14:nvContentPartPr>
            <p14:xfrm>
              <a:off x="5811240" y="1320280"/>
              <a:ext cx="360" cy="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532C2BF-2856-40C4-870B-FBC38656223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93600" y="1302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23ED410-85A8-4640-971C-F4CE1F41F1A4}"/>
                  </a:ext>
                </a:extLst>
              </p14:cNvPr>
              <p14:cNvContentPartPr/>
              <p14:nvPr/>
            </p14:nvContentPartPr>
            <p14:xfrm>
              <a:off x="6014280" y="1218760"/>
              <a:ext cx="360" cy="344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23ED410-85A8-4640-971C-F4CE1F41F1A4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996640" y="1201120"/>
                <a:ext cx="3600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747D90B-7FEF-4419-8A4F-D9244AD4BB9A}"/>
                  </a:ext>
                </a:extLst>
              </p14:cNvPr>
              <p14:cNvContentPartPr/>
              <p14:nvPr/>
            </p14:nvContentPartPr>
            <p14:xfrm>
              <a:off x="5912760" y="1422880"/>
              <a:ext cx="254160" cy="190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747D90B-7FEF-4419-8A4F-D9244AD4BB9A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894760" y="1405240"/>
                <a:ext cx="2898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F3019EA-3E71-4B3B-8020-230EE32D14E7}"/>
                  </a:ext>
                </a:extLst>
              </p14:cNvPr>
              <p14:cNvContentPartPr/>
              <p14:nvPr/>
            </p14:nvContentPartPr>
            <p14:xfrm>
              <a:off x="6247920" y="1493080"/>
              <a:ext cx="8280" cy="244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F3019EA-3E71-4B3B-8020-230EE32D14E7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229920" y="1475440"/>
                <a:ext cx="439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57E4732-BA19-4AA4-A8F9-8E6DD73912A5}"/>
                  </a:ext>
                </a:extLst>
              </p14:cNvPr>
              <p14:cNvContentPartPr/>
              <p14:nvPr/>
            </p14:nvContentPartPr>
            <p14:xfrm>
              <a:off x="6247920" y="1350880"/>
              <a:ext cx="360" cy="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57E4732-BA19-4AA4-A8F9-8E6DD73912A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229920" y="1333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0FD18649-28B7-4546-8262-A44F0D361328}"/>
                  </a:ext>
                </a:extLst>
              </p14:cNvPr>
              <p14:cNvContentPartPr/>
              <p14:nvPr/>
            </p14:nvContentPartPr>
            <p14:xfrm>
              <a:off x="6307680" y="1227400"/>
              <a:ext cx="509400" cy="318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0FD18649-28B7-4546-8262-A44F0D36132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289680" y="1209400"/>
                <a:ext cx="54504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B05A3A4D-92E3-47CC-8C02-50739AFB1006}"/>
                  </a:ext>
                </a:extLst>
              </p14:cNvPr>
              <p14:cNvContentPartPr/>
              <p14:nvPr/>
            </p14:nvContentPartPr>
            <p14:xfrm>
              <a:off x="7079160" y="1218760"/>
              <a:ext cx="1882080" cy="3470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B05A3A4D-92E3-47CC-8C02-50739AFB100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061520" y="1201102"/>
                <a:ext cx="1917720" cy="38271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24830273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EDB9D36-F5D1-46FE-9E48-F063BC8405A2}"/>
                  </a:ext>
                </a:extLst>
              </p14:cNvPr>
              <p14:cNvContentPartPr/>
              <p14:nvPr/>
            </p14:nvContentPartPr>
            <p14:xfrm>
              <a:off x="666120" y="209320"/>
              <a:ext cx="249480" cy="390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EDB9D36-F5D1-46FE-9E48-F063BC8405A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8480" y="191320"/>
                <a:ext cx="28512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BBEDF34-EDF1-4964-B292-EB2E7E54A4DB}"/>
                  </a:ext>
                </a:extLst>
              </p14:cNvPr>
              <p14:cNvContentPartPr/>
              <p14:nvPr/>
            </p14:nvContentPartPr>
            <p14:xfrm>
              <a:off x="1708320" y="273760"/>
              <a:ext cx="423360" cy="173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BBEDF34-EDF1-4964-B292-EB2E7E54A4D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90320" y="255760"/>
                <a:ext cx="45900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C1EFEB5-F235-4FF5-AD9C-D7F753C66A83}"/>
                  </a:ext>
                </a:extLst>
              </p14:cNvPr>
              <p14:cNvContentPartPr/>
              <p14:nvPr/>
            </p14:nvContentPartPr>
            <p14:xfrm>
              <a:off x="1023960" y="319840"/>
              <a:ext cx="393840" cy="171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C1EFEB5-F235-4FF5-AD9C-D7F753C66A8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05944" y="302200"/>
                <a:ext cx="429513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7FA672F-75DC-4512-B7ED-415635076520}"/>
                  </a:ext>
                </a:extLst>
              </p14:cNvPr>
              <p14:cNvContentPartPr/>
              <p14:nvPr/>
            </p14:nvContentPartPr>
            <p14:xfrm>
              <a:off x="3878760" y="345040"/>
              <a:ext cx="2880" cy="74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7FA672F-75DC-4512-B7ED-4156350765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860760" y="327040"/>
                <a:ext cx="385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E61026A-CC2C-43A6-891D-04DB44D9E647}"/>
                  </a:ext>
                </a:extLst>
              </p14:cNvPr>
              <p14:cNvContentPartPr/>
              <p14:nvPr/>
            </p14:nvContentPartPr>
            <p14:xfrm>
              <a:off x="3860760" y="21292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E61026A-CC2C-43A6-891D-04DB44D9E64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842760" y="194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E6353F1-8769-4082-960B-57098D87E78F}"/>
                  </a:ext>
                </a:extLst>
              </p14:cNvPr>
              <p14:cNvContentPartPr/>
              <p14:nvPr/>
            </p14:nvContentPartPr>
            <p14:xfrm>
              <a:off x="3982440" y="121480"/>
              <a:ext cx="331560" cy="331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E6353F1-8769-4082-960B-57098D87E78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64440" y="103480"/>
                <a:ext cx="36720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789AFFE-4E16-4279-8B50-567020C1EC2D}"/>
                  </a:ext>
                </a:extLst>
              </p14:cNvPr>
              <p14:cNvContentPartPr/>
              <p14:nvPr/>
            </p14:nvContentPartPr>
            <p14:xfrm>
              <a:off x="3347400" y="304360"/>
              <a:ext cx="438480" cy="172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789AFFE-4E16-4279-8B50-567020C1EC2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329760" y="286720"/>
                <a:ext cx="47412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D01A80E-1F94-4C30-8F07-995320A811AE}"/>
                  </a:ext>
                </a:extLst>
              </p14:cNvPr>
              <p14:cNvContentPartPr/>
              <p14:nvPr/>
            </p14:nvContentPartPr>
            <p14:xfrm>
              <a:off x="2420400" y="307600"/>
              <a:ext cx="691560" cy="150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D01A80E-1F94-4C30-8F07-995320A811A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02751" y="289600"/>
                <a:ext cx="727219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7690AFB-0F83-4F8B-A941-1FF3985B8161}"/>
                  </a:ext>
                </a:extLst>
              </p14:cNvPr>
              <p14:cNvContentPartPr/>
              <p14:nvPr/>
            </p14:nvContentPartPr>
            <p14:xfrm>
              <a:off x="4641960" y="134080"/>
              <a:ext cx="312840" cy="595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7690AFB-0F83-4F8B-A941-1FF3985B816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23960" y="116440"/>
                <a:ext cx="348480" cy="63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95E4B26-830B-42E7-9570-FC339C34892B}"/>
                  </a:ext>
                </a:extLst>
              </p14:cNvPr>
              <p14:cNvContentPartPr/>
              <p14:nvPr/>
            </p14:nvContentPartPr>
            <p14:xfrm>
              <a:off x="5822760" y="426400"/>
              <a:ext cx="110520" cy="151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95E4B26-830B-42E7-9570-FC339C34892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05120" y="408400"/>
                <a:ext cx="1461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6B195E0-B73E-4099-9319-7D209BD29F14}"/>
                  </a:ext>
                </a:extLst>
              </p14:cNvPr>
              <p14:cNvContentPartPr/>
              <p14:nvPr/>
            </p14:nvContentPartPr>
            <p14:xfrm>
              <a:off x="5069280" y="320200"/>
              <a:ext cx="618840" cy="421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6B195E0-B73E-4099-9319-7D209BD29F1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051630" y="302560"/>
                <a:ext cx="654501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FA08AA1-C523-4E76-8DA1-DBA8C9967FBC}"/>
                  </a:ext>
                </a:extLst>
              </p14:cNvPr>
              <p14:cNvContentPartPr/>
              <p14:nvPr/>
            </p14:nvContentPartPr>
            <p14:xfrm>
              <a:off x="6032280" y="202840"/>
              <a:ext cx="2959560" cy="514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FA08AA1-C523-4E76-8DA1-DBA8C9967FB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14638" y="185200"/>
                <a:ext cx="2995204" cy="55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1EE275-28A4-4CD4-988E-A450A551FEEA}"/>
                  </a:ext>
                </a:extLst>
              </p14:cNvPr>
              <p14:cNvContentPartPr/>
              <p14:nvPr/>
            </p14:nvContentPartPr>
            <p14:xfrm>
              <a:off x="416280" y="639880"/>
              <a:ext cx="1155960" cy="34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1EE275-28A4-4CD4-988E-A450A551FEE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280" y="621880"/>
                <a:ext cx="1191600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72EB0AB-DB67-4B52-A067-C9BBA6E21303}"/>
                  </a:ext>
                </a:extLst>
              </p14:cNvPr>
              <p14:cNvContentPartPr/>
              <p14:nvPr/>
            </p14:nvContentPartPr>
            <p14:xfrm>
              <a:off x="1990920" y="739600"/>
              <a:ext cx="299160" cy="327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72EB0AB-DB67-4B52-A067-C9BBA6E213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972920" y="721960"/>
                <a:ext cx="33480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570E94E-EA3D-453F-9108-538261C67341}"/>
                  </a:ext>
                </a:extLst>
              </p14:cNvPr>
              <p14:cNvContentPartPr/>
              <p14:nvPr/>
            </p14:nvContentPartPr>
            <p14:xfrm>
              <a:off x="2440200" y="818440"/>
              <a:ext cx="150480" cy="239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570E94E-EA3D-453F-9108-538261C6734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22200" y="800440"/>
                <a:ext cx="1861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B4832BF-2693-4F0C-803B-01E473FB1D15}"/>
                  </a:ext>
                </a:extLst>
              </p14:cNvPr>
              <p14:cNvContentPartPr/>
              <p14:nvPr/>
            </p14:nvContentPartPr>
            <p14:xfrm>
              <a:off x="2478720" y="731320"/>
              <a:ext cx="50760" cy="437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B4832BF-2693-4F0C-803B-01E473FB1D1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60720" y="713320"/>
                <a:ext cx="8640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9C921F8-79FB-4631-B2C2-62D0A9B84163}"/>
                  </a:ext>
                </a:extLst>
              </p14:cNvPr>
              <p14:cNvContentPartPr/>
              <p14:nvPr/>
            </p14:nvContentPartPr>
            <p14:xfrm>
              <a:off x="2742600" y="736360"/>
              <a:ext cx="272880" cy="409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9C921F8-79FB-4631-B2C2-62D0A9B8416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724960" y="718720"/>
                <a:ext cx="30852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EA7E1C8-E8FB-405C-B96B-F494E9019ADD}"/>
                  </a:ext>
                </a:extLst>
              </p14:cNvPr>
              <p14:cNvContentPartPr/>
              <p14:nvPr/>
            </p14:nvContentPartPr>
            <p14:xfrm>
              <a:off x="3410760" y="904480"/>
              <a:ext cx="832680" cy="260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EA7E1C8-E8FB-405C-B96B-F494E9019AD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392760" y="886840"/>
                <a:ext cx="86832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FA0187C-B4A0-4EEF-8C79-54499A76A03A}"/>
                  </a:ext>
                </a:extLst>
              </p14:cNvPr>
              <p14:cNvContentPartPr/>
              <p14:nvPr/>
            </p14:nvContentPartPr>
            <p14:xfrm>
              <a:off x="6491640" y="924280"/>
              <a:ext cx="110520" cy="151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FA0187C-B4A0-4EEF-8C79-54499A76A03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73640" y="906640"/>
                <a:ext cx="1461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3529D68-1DF3-470A-A541-4F69AF046868}"/>
                  </a:ext>
                </a:extLst>
              </p14:cNvPr>
              <p14:cNvContentPartPr/>
              <p14:nvPr/>
            </p14:nvContentPartPr>
            <p14:xfrm>
              <a:off x="4637640" y="772000"/>
              <a:ext cx="1728720" cy="376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3529D68-1DF3-470A-A541-4F69AF04686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620000" y="754000"/>
                <a:ext cx="176436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44608D9-9782-4F49-B389-49902667C081}"/>
                  </a:ext>
                </a:extLst>
              </p14:cNvPr>
              <p14:cNvContentPartPr/>
              <p14:nvPr/>
            </p14:nvContentPartPr>
            <p14:xfrm>
              <a:off x="6867840" y="757960"/>
              <a:ext cx="1072080" cy="358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44608D9-9782-4F49-B389-49902667C08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849840" y="739960"/>
                <a:ext cx="1107720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9103215-0757-4219-A180-A2506305E466}"/>
                  </a:ext>
                </a:extLst>
              </p14:cNvPr>
              <p14:cNvContentPartPr/>
              <p14:nvPr/>
            </p14:nvContentPartPr>
            <p14:xfrm>
              <a:off x="1741800" y="1265560"/>
              <a:ext cx="2402640" cy="390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9103215-0757-4219-A180-A2506305E46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24160" y="1247920"/>
                <a:ext cx="243828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C8AD7A2-8A25-493C-96EC-59A13E609584}"/>
                  </a:ext>
                </a:extLst>
              </p14:cNvPr>
              <p14:cNvContentPartPr/>
              <p14:nvPr/>
            </p14:nvContentPartPr>
            <p14:xfrm>
              <a:off x="1086600" y="1249360"/>
              <a:ext cx="427320" cy="3668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C8AD7A2-8A25-493C-96EC-59A13E60958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68615" y="1231360"/>
                <a:ext cx="46293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E27D931-729C-41ED-A7FF-C7D7B46F24B7}"/>
                  </a:ext>
                </a:extLst>
              </p14:cNvPr>
              <p14:cNvContentPartPr/>
              <p14:nvPr/>
            </p14:nvContentPartPr>
            <p14:xfrm>
              <a:off x="263640" y="1259440"/>
              <a:ext cx="407160" cy="345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E27D931-729C-41ED-A7FF-C7D7B46F24B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6000" y="1241800"/>
                <a:ext cx="44280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2A622E2-8E8F-4D32-89F9-E03B481D30F4}"/>
                  </a:ext>
                </a:extLst>
              </p14:cNvPr>
              <p14:cNvContentPartPr/>
              <p14:nvPr/>
            </p14:nvContentPartPr>
            <p14:xfrm>
              <a:off x="8137920" y="761560"/>
              <a:ext cx="728640" cy="3556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2A622E2-8E8F-4D32-89F9-E03B481D30F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120271" y="743920"/>
                <a:ext cx="764298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6600C5F-F777-4824-8EF1-935AAD6B1325}"/>
                  </a:ext>
                </a:extLst>
              </p14:cNvPr>
              <p14:cNvContentPartPr/>
              <p14:nvPr/>
            </p14:nvContentPartPr>
            <p14:xfrm>
              <a:off x="4525680" y="1279960"/>
              <a:ext cx="210960" cy="3052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6600C5F-F777-4824-8EF1-935AAD6B132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508040" y="1262320"/>
                <a:ext cx="2466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7E8E8D8-440D-4B1B-9E68-382BF09491BD}"/>
                  </a:ext>
                </a:extLst>
              </p14:cNvPr>
              <p14:cNvContentPartPr/>
              <p14:nvPr/>
            </p14:nvContentPartPr>
            <p14:xfrm>
              <a:off x="4814040" y="1441240"/>
              <a:ext cx="174960" cy="388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7E8E8D8-440D-4B1B-9E68-382BF09491B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796400" y="1423600"/>
                <a:ext cx="210600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9AEB278-396A-4B70-AE78-46289999076B}"/>
                  </a:ext>
                </a:extLst>
              </p14:cNvPr>
              <p14:cNvContentPartPr/>
              <p14:nvPr/>
            </p14:nvContentPartPr>
            <p14:xfrm>
              <a:off x="5359440" y="1523680"/>
              <a:ext cx="4680" cy="644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9AEB278-396A-4B70-AE78-46289999076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41800" y="1506040"/>
                <a:ext cx="403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D1687C7E-B625-4A09-BAD8-FA423B8C061A}"/>
                  </a:ext>
                </a:extLst>
              </p14:cNvPr>
              <p14:cNvContentPartPr/>
              <p14:nvPr/>
            </p14:nvContentPartPr>
            <p14:xfrm>
              <a:off x="5394720" y="1279960"/>
              <a:ext cx="8280" cy="12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D1687C7E-B625-4A09-BAD8-FA423B8C061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76720" y="1262320"/>
                <a:ext cx="439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C9B150E-8157-4CE6-9D5F-3F9632CC06F5}"/>
                  </a:ext>
                </a:extLst>
              </p14:cNvPr>
              <p14:cNvContentPartPr/>
              <p14:nvPr/>
            </p14:nvContentPartPr>
            <p14:xfrm>
              <a:off x="5455560" y="1469680"/>
              <a:ext cx="197640" cy="1062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C9B150E-8157-4CE6-9D5F-3F9632CC06F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437920" y="1452040"/>
                <a:ext cx="23328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20DA63C-91AA-42DC-9700-8644AB67EEBA}"/>
                  </a:ext>
                </a:extLst>
              </p14:cNvPr>
              <p14:cNvContentPartPr/>
              <p14:nvPr/>
            </p14:nvContentPartPr>
            <p14:xfrm>
              <a:off x="5841840" y="1442320"/>
              <a:ext cx="10080" cy="1288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20DA63C-91AA-42DC-9700-8644AB67EEB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23840" y="1424680"/>
                <a:ext cx="457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532C2BF-2856-40C4-870B-FBC386562235}"/>
                  </a:ext>
                </a:extLst>
              </p14:cNvPr>
              <p14:cNvContentPartPr/>
              <p14:nvPr/>
            </p14:nvContentPartPr>
            <p14:xfrm>
              <a:off x="5811240" y="1320280"/>
              <a:ext cx="360" cy="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532C2BF-2856-40C4-870B-FBC38656223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93600" y="1302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23ED410-85A8-4640-971C-F4CE1F41F1A4}"/>
                  </a:ext>
                </a:extLst>
              </p14:cNvPr>
              <p14:cNvContentPartPr/>
              <p14:nvPr/>
            </p14:nvContentPartPr>
            <p14:xfrm>
              <a:off x="6014280" y="1218760"/>
              <a:ext cx="360" cy="344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23ED410-85A8-4640-971C-F4CE1F41F1A4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996640" y="1201120"/>
                <a:ext cx="3600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747D90B-7FEF-4419-8A4F-D9244AD4BB9A}"/>
                  </a:ext>
                </a:extLst>
              </p14:cNvPr>
              <p14:cNvContentPartPr/>
              <p14:nvPr/>
            </p14:nvContentPartPr>
            <p14:xfrm>
              <a:off x="5912760" y="1422880"/>
              <a:ext cx="254160" cy="190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747D90B-7FEF-4419-8A4F-D9244AD4BB9A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894760" y="1405240"/>
                <a:ext cx="2898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F3019EA-3E71-4B3B-8020-230EE32D14E7}"/>
                  </a:ext>
                </a:extLst>
              </p14:cNvPr>
              <p14:cNvContentPartPr/>
              <p14:nvPr/>
            </p14:nvContentPartPr>
            <p14:xfrm>
              <a:off x="6247920" y="1493080"/>
              <a:ext cx="8280" cy="244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F3019EA-3E71-4B3B-8020-230EE32D14E7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229920" y="1475440"/>
                <a:ext cx="439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57E4732-BA19-4AA4-A8F9-8E6DD73912A5}"/>
                  </a:ext>
                </a:extLst>
              </p14:cNvPr>
              <p14:cNvContentPartPr/>
              <p14:nvPr/>
            </p14:nvContentPartPr>
            <p14:xfrm>
              <a:off x="6247920" y="1350880"/>
              <a:ext cx="360" cy="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57E4732-BA19-4AA4-A8F9-8E6DD73912A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229920" y="1333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0FD18649-28B7-4546-8262-A44F0D361328}"/>
                  </a:ext>
                </a:extLst>
              </p14:cNvPr>
              <p14:cNvContentPartPr/>
              <p14:nvPr/>
            </p14:nvContentPartPr>
            <p14:xfrm>
              <a:off x="6307680" y="1227400"/>
              <a:ext cx="509400" cy="318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0FD18649-28B7-4546-8262-A44F0D36132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289680" y="1209400"/>
                <a:ext cx="54504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B05A3A4D-92E3-47CC-8C02-50739AFB1006}"/>
                  </a:ext>
                </a:extLst>
              </p14:cNvPr>
              <p14:cNvContentPartPr/>
              <p14:nvPr/>
            </p14:nvContentPartPr>
            <p14:xfrm>
              <a:off x="7079160" y="1218760"/>
              <a:ext cx="1882080" cy="3470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B05A3A4D-92E3-47CC-8C02-50739AFB100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061520" y="1201102"/>
                <a:ext cx="1917720" cy="3827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46D5444-7450-4FF3-B854-B9C966FBB241}"/>
                  </a:ext>
                </a:extLst>
              </p14:cNvPr>
              <p14:cNvContentPartPr/>
              <p14:nvPr/>
            </p14:nvContentPartPr>
            <p14:xfrm>
              <a:off x="1574400" y="2001040"/>
              <a:ext cx="1913400" cy="515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46D5444-7450-4FF3-B854-B9C966FBB24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556400" y="1983400"/>
                <a:ext cx="1949040" cy="55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7FE2A93-7660-435A-B4B2-F3ED2B5B0D24}"/>
                  </a:ext>
                </a:extLst>
              </p14:cNvPr>
              <p14:cNvContentPartPr/>
              <p14:nvPr/>
            </p14:nvContentPartPr>
            <p14:xfrm>
              <a:off x="225840" y="1889080"/>
              <a:ext cx="1083600" cy="518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7FE2A93-7660-435A-B4B2-F3ED2B5B0D2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08200" y="1871440"/>
                <a:ext cx="1119240" cy="55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DEA1B95-126C-4895-B532-FBA9CEE8F440}"/>
                  </a:ext>
                </a:extLst>
              </p14:cNvPr>
              <p14:cNvContentPartPr/>
              <p14:nvPr/>
            </p14:nvContentPartPr>
            <p14:xfrm>
              <a:off x="4996560" y="2224600"/>
              <a:ext cx="132480" cy="151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DEA1B95-126C-4895-B532-FBA9CEE8F44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978560" y="2206960"/>
                <a:ext cx="16812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682BFBB-D211-4153-8FF0-BAF6D1DF3C96}"/>
                  </a:ext>
                </a:extLst>
              </p14:cNvPr>
              <p14:cNvContentPartPr/>
              <p14:nvPr/>
            </p14:nvContentPartPr>
            <p14:xfrm>
              <a:off x="5222280" y="2214160"/>
              <a:ext cx="153720" cy="172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682BFBB-D211-4153-8FF0-BAF6D1DF3C9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204280" y="2196160"/>
                <a:ext cx="18936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C856B96-940E-424A-B582-2B56584DC5A0}"/>
                  </a:ext>
                </a:extLst>
              </p14:cNvPr>
              <p14:cNvContentPartPr/>
              <p14:nvPr/>
            </p14:nvContentPartPr>
            <p14:xfrm>
              <a:off x="5445480" y="2205520"/>
              <a:ext cx="144360" cy="115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C856B96-940E-424A-B582-2B56584DC5A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27480" y="2187880"/>
                <a:ext cx="18000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FBD191B-855F-46AE-8E07-A8A2D4F357C5}"/>
                  </a:ext>
                </a:extLst>
              </p14:cNvPr>
              <p14:cNvContentPartPr/>
              <p14:nvPr/>
            </p14:nvContentPartPr>
            <p14:xfrm>
              <a:off x="5698560" y="1868920"/>
              <a:ext cx="21240" cy="455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FBD191B-855F-46AE-8E07-A8A2D4F357C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680920" y="1851280"/>
                <a:ext cx="56880" cy="49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46DA853-8234-45C9-ABF8-F7C21B0E190B}"/>
                  </a:ext>
                </a:extLst>
              </p14:cNvPr>
              <p14:cNvContentPartPr/>
              <p14:nvPr/>
            </p14:nvContentPartPr>
            <p14:xfrm>
              <a:off x="5818440" y="1910680"/>
              <a:ext cx="205920" cy="3718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46DA853-8234-45C9-ABF8-F7C21B0E190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800800" y="1893040"/>
                <a:ext cx="24156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71AE88E-DCAE-46FE-AD68-2A6A12D5F241}"/>
                  </a:ext>
                </a:extLst>
              </p14:cNvPr>
              <p14:cNvContentPartPr/>
              <p14:nvPr/>
            </p14:nvContentPartPr>
            <p14:xfrm>
              <a:off x="6339000" y="1940200"/>
              <a:ext cx="240120" cy="323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71AE88E-DCAE-46FE-AD68-2A6A12D5F24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321360" y="1922200"/>
                <a:ext cx="27576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0DEA11F-33EE-45F0-BB97-42C136D0D34E}"/>
                  </a:ext>
                </a:extLst>
              </p14:cNvPr>
              <p14:cNvContentPartPr/>
              <p14:nvPr/>
            </p14:nvContentPartPr>
            <p14:xfrm>
              <a:off x="6634200" y="2111200"/>
              <a:ext cx="149400" cy="174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0DEA11F-33EE-45F0-BB97-42C136D0D34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16560" y="2093560"/>
                <a:ext cx="18504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0FCDC26-F2A3-4D9D-8296-1C0240C67230}"/>
                  </a:ext>
                </a:extLst>
              </p14:cNvPr>
              <p14:cNvContentPartPr/>
              <p14:nvPr/>
            </p14:nvContentPartPr>
            <p14:xfrm>
              <a:off x="7030560" y="1942360"/>
              <a:ext cx="1107360" cy="353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0FCDC26-F2A3-4D9D-8296-1C0240C6723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012560" y="1924378"/>
                <a:ext cx="1143000" cy="389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01A0A95-7C34-4EB2-83E6-3FC72C958E2A}"/>
                  </a:ext>
                </a:extLst>
              </p14:cNvPr>
              <p14:cNvContentPartPr/>
              <p14:nvPr/>
            </p14:nvContentPartPr>
            <p14:xfrm>
              <a:off x="345000" y="2582080"/>
              <a:ext cx="1331640" cy="4467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01A0A95-7C34-4EB2-83E6-3FC72C958E2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7360" y="2564080"/>
                <a:ext cx="13672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64F245B-30F0-4417-A4A5-78AE5A405D69}"/>
                  </a:ext>
                </a:extLst>
              </p14:cNvPr>
              <p14:cNvContentPartPr/>
              <p14:nvPr/>
            </p14:nvContentPartPr>
            <p14:xfrm>
              <a:off x="3331200" y="2610880"/>
              <a:ext cx="31680" cy="365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64F245B-30F0-4417-A4A5-78AE5A405D6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313200" y="2593240"/>
                <a:ext cx="6732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E9A926E-F621-49CF-AFB6-AC626ADD47F5}"/>
                  </a:ext>
                </a:extLst>
              </p14:cNvPr>
              <p14:cNvContentPartPr/>
              <p14:nvPr/>
            </p14:nvContentPartPr>
            <p14:xfrm>
              <a:off x="1920000" y="2732560"/>
              <a:ext cx="1259280" cy="2307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E9A926E-F621-49CF-AFB6-AC626ADD47F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902005" y="2714920"/>
                <a:ext cx="129491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5EE7B61-B388-4C83-9C6D-03B67B0AB699}"/>
                  </a:ext>
                </a:extLst>
              </p14:cNvPr>
              <p14:cNvContentPartPr/>
              <p14:nvPr/>
            </p14:nvContentPartPr>
            <p14:xfrm>
              <a:off x="3669600" y="2232520"/>
              <a:ext cx="1000440" cy="9061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5EE7B61-B388-4C83-9C6D-03B67B0AB69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651606" y="2214527"/>
                <a:ext cx="1036067" cy="94174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1754037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C306FB8-3FEE-4B69-8009-978D6457BCBB}"/>
                  </a:ext>
                </a:extLst>
              </p14:cNvPr>
              <p14:cNvContentPartPr/>
              <p14:nvPr/>
            </p14:nvContentPartPr>
            <p14:xfrm>
              <a:off x="497640" y="345040"/>
              <a:ext cx="18360" cy="26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C306FB8-3FEE-4B69-8009-978D6457BCB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79640" y="327040"/>
                <a:ext cx="540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5B0066D-9159-47AF-ACF9-3ACC07181273}"/>
                  </a:ext>
                </a:extLst>
              </p14:cNvPr>
              <p14:cNvContentPartPr/>
              <p14:nvPr/>
            </p14:nvContentPartPr>
            <p14:xfrm>
              <a:off x="304320" y="323800"/>
              <a:ext cx="303840" cy="72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5B0066D-9159-47AF-ACF9-3ACC0718127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6680" y="305800"/>
                <a:ext cx="33948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550F20D-9A6B-4CBA-8421-1C7B564D0F32}"/>
                  </a:ext>
                </a:extLst>
              </p14:cNvPr>
              <p14:cNvContentPartPr/>
              <p14:nvPr/>
            </p14:nvContentPartPr>
            <p14:xfrm>
              <a:off x="693840" y="417760"/>
              <a:ext cx="138960" cy="163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550F20D-9A6B-4CBA-8421-1C7B564D0F3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75840" y="399760"/>
                <a:ext cx="17460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2E83568-FDF6-4959-B80A-7F67AC58B474}"/>
                  </a:ext>
                </a:extLst>
              </p14:cNvPr>
              <p14:cNvContentPartPr/>
              <p14:nvPr/>
            </p14:nvContentPartPr>
            <p14:xfrm>
              <a:off x="881400" y="201040"/>
              <a:ext cx="241560" cy="347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2E83568-FDF6-4959-B80A-7F67AC58B47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63400" y="183400"/>
                <a:ext cx="2772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99C934D-2C6E-4B8F-BB25-9E8D4A79192D}"/>
                  </a:ext>
                </a:extLst>
              </p14:cNvPr>
              <p14:cNvContentPartPr/>
              <p14:nvPr/>
            </p14:nvContentPartPr>
            <p14:xfrm>
              <a:off x="1095600" y="390040"/>
              <a:ext cx="509400" cy="412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99C934D-2C6E-4B8F-BB25-9E8D4A79192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77960" y="372040"/>
                <a:ext cx="54504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903DA28-B165-4EF5-8477-20EC189AEE4F}"/>
                  </a:ext>
                </a:extLst>
              </p14:cNvPr>
              <p14:cNvContentPartPr/>
              <p14:nvPr/>
            </p14:nvContentPartPr>
            <p14:xfrm>
              <a:off x="426360" y="599920"/>
              <a:ext cx="1273680" cy="182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903DA28-B165-4EF5-8477-20EC189AEE4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08720" y="582280"/>
                <a:ext cx="130932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1AE90-91D3-4D9A-8DD7-48FE6E9D109A}"/>
                  </a:ext>
                </a:extLst>
              </p14:cNvPr>
              <p14:cNvContentPartPr/>
              <p14:nvPr/>
            </p14:nvContentPartPr>
            <p14:xfrm>
              <a:off x="2082360" y="232360"/>
              <a:ext cx="620280" cy="425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1AE90-91D3-4D9A-8DD7-48FE6E9D109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064360" y="214360"/>
                <a:ext cx="655920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5E817CE-2376-4EAB-9E9F-D0032793B10F}"/>
                  </a:ext>
                </a:extLst>
              </p14:cNvPr>
              <p14:cNvContentPartPr/>
              <p14:nvPr/>
            </p14:nvContentPartPr>
            <p14:xfrm>
              <a:off x="7500531" y="260983"/>
              <a:ext cx="926640" cy="5083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5E817CE-2376-4EAB-9E9F-D0032793B10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82891" y="242983"/>
                <a:ext cx="96228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B6B9E92-DF21-41DE-9900-AADE0CFF7CD2}"/>
                  </a:ext>
                </a:extLst>
              </p14:cNvPr>
              <p14:cNvContentPartPr/>
              <p14:nvPr/>
            </p14:nvContentPartPr>
            <p14:xfrm>
              <a:off x="365331" y="1040023"/>
              <a:ext cx="1645920" cy="5464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B6B9E92-DF21-41DE-9900-AADE0CFF7C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7691" y="1022023"/>
                <a:ext cx="168156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604C54B-E466-4164-A24B-FC9F1B002C80}"/>
                  </a:ext>
                </a:extLst>
              </p14:cNvPr>
              <p14:cNvContentPartPr/>
              <p14:nvPr/>
            </p14:nvContentPartPr>
            <p14:xfrm>
              <a:off x="2220411" y="1011583"/>
              <a:ext cx="886680" cy="3124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604C54B-E466-4164-A24B-FC9F1B002C8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202771" y="993943"/>
                <a:ext cx="92232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00EC208-477E-40D9-BEDA-714AA7A3B2FE}"/>
                  </a:ext>
                </a:extLst>
              </p14:cNvPr>
              <p14:cNvContentPartPr/>
              <p14:nvPr/>
            </p14:nvContentPartPr>
            <p14:xfrm>
              <a:off x="3837171" y="955063"/>
              <a:ext cx="260280" cy="2606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00EC208-477E-40D9-BEDA-714AA7A3B2F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819531" y="937423"/>
                <a:ext cx="29592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954723-4FD3-41A6-81B6-9502F7D8573C}"/>
                  </a:ext>
                </a:extLst>
              </p14:cNvPr>
              <p14:cNvContentPartPr/>
              <p14:nvPr/>
            </p14:nvContentPartPr>
            <p14:xfrm>
              <a:off x="3299691" y="977743"/>
              <a:ext cx="377280" cy="2944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954723-4FD3-41A6-81B6-9502F7D8573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281691" y="960081"/>
                <a:ext cx="412920" cy="33016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48983955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EDB9D36-F5D1-46FE-9E48-F063BC8405A2}"/>
                  </a:ext>
                </a:extLst>
              </p14:cNvPr>
              <p14:cNvContentPartPr/>
              <p14:nvPr/>
            </p14:nvContentPartPr>
            <p14:xfrm>
              <a:off x="666120" y="209320"/>
              <a:ext cx="249480" cy="390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EDB9D36-F5D1-46FE-9E48-F063BC8405A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8480" y="191320"/>
                <a:ext cx="28512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BBEDF34-EDF1-4964-B292-EB2E7E54A4DB}"/>
                  </a:ext>
                </a:extLst>
              </p14:cNvPr>
              <p14:cNvContentPartPr/>
              <p14:nvPr/>
            </p14:nvContentPartPr>
            <p14:xfrm>
              <a:off x="1708320" y="273760"/>
              <a:ext cx="423360" cy="173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BBEDF34-EDF1-4964-B292-EB2E7E54A4D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90320" y="255760"/>
                <a:ext cx="45900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C1EFEB5-F235-4FF5-AD9C-D7F753C66A83}"/>
                  </a:ext>
                </a:extLst>
              </p14:cNvPr>
              <p14:cNvContentPartPr/>
              <p14:nvPr/>
            </p14:nvContentPartPr>
            <p14:xfrm>
              <a:off x="1023960" y="319840"/>
              <a:ext cx="393840" cy="171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C1EFEB5-F235-4FF5-AD9C-D7F753C66A8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05944" y="302200"/>
                <a:ext cx="429513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7FA672F-75DC-4512-B7ED-415635076520}"/>
                  </a:ext>
                </a:extLst>
              </p14:cNvPr>
              <p14:cNvContentPartPr/>
              <p14:nvPr/>
            </p14:nvContentPartPr>
            <p14:xfrm>
              <a:off x="3878760" y="345040"/>
              <a:ext cx="2880" cy="74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7FA672F-75DC-4512-B7ED-4156350765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860760" y="327040"/>
                <a:ext cx="385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E61026A-CC2C-43A6-891D-04DB44D9E647}"/>
                  </a:ext>
                </a:extLst>
              </p14:cNvPr>
              <p14:cNvContentPartPr/>
              <p14:nvPr/>
            </p14:nvContentPartPr>
            <p14:xfrm>
              <a:off x="3860760" y="21292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E61026A-CC2C-43A6-891D-04DB44D9E64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842760" y="194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E6353F1-8769-4082-960B-57098D87E78F}"/>
                  </a:ext>
                </a:extLst>
              </p14:cNvPr>
              <p14:cNvContentPartPr/>
              <p14:nvPr/>
            </p14:nvContentPartPr>
            <p14:xfrm>
              <a:off x="3982440" y="121480"/>
              <a:ext cx="331560" cy="331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E6353F1-8769-4082-960B-57098D87E78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64440" y="103480"/>
                <a:ext cx="36720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789AFFE-4E16-4279-8B50-567020C1EC2D}"/>
                  </a:ext>
                </a:extLst>
              </p14:cNvPr>
              <p14:cNvContentPartPr/>
              <p14:nvPr/>
            </p14:nvContentPartPr>
            <p14:xfrm>
              <a:off x="3347400" y="304360"/>
              <a:ext cx="438480" cy="172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789AFFE-4E16-4279-8B50-567020C1EC2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329760" y="286720"/>
                <a:ext cx="47412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D01A80E-1F94-4C30-8F07-995320A811AE}"/>
                  </a:ext>
                </a:extLst>
              </p14:cNvPr>
              <p14:cNvContentPartPr/>
              <p14:nvPr/>
            </p14:nvContentPartPr>
            <p14:xfrm>
              <a:off x="2420400" y="307600"/>
              <a:ext cx="691560" cy="150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D01A80E-1F94-4C30-8F07-995320A811A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02751" y="289600"/>
                <a:ext cx="727219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7690AFB-0F83-4F8B-A941-1FF3985B8161}"/>
                  </a:ext>
                </a:extLst>
              </p14:cNvPr>
              <p14:cNvContentPartPr/>
              <p14:nvPr/>
            </p14:nvContentPartPr>
            <p14:xfrm>
              <a:off x="4641960" y="134080"/>
              <a:ext cx="312840" cy="595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7690AFB-0F83-4F8B-A941-1FF3985B816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23960" y="116440"/>
                <a:ext cx="348480" cy="63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95E4B26-830B-42E7-9570-FC339C34892B}"/>
                  </a:ext>
                </a:extLst>
              </p14:cNvPr>
              <p14:cNvContentPartPr/>
              <p14:nvPr/>
            </p14:nvContentPartPr>
            <p14:xfrm>
              <a:off x="5822760" y="426400"/>
              <a:ext cx="110520" cy="151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95E4B26-830B-42E7-9570-FC339C34892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05120" y="408400"/>
                <a:ext cx="1461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6B195E0-B73E-4099-9319-7D209BD29F14}"/>
                  </a:ext>
                </a:extLst>
              </p14:cNvPr>
              <p14:cNvContentPartPr/>
              <p14:nvPr/>
            </p14:nvContentPartPr>
            <p14:xfrm>
              <a:off x="5069280" y="320200"/>
              <a:ext cx="618840" cy="421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6B195E0-B73E-4099-9319-7D209BD29F1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051630" y="302560"/>
                <a:ext cx="654501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FA08AA1-C523-4E76-8DA1-DBA8C9967FBC}"/>
                  </a:ext>
                </a:extLst>
              </p14:cNvPr>
              <p14:cNvContentPartPr/>
              <p14:nvPr/>
            </p14:nvContentPartPr>
            <p14:xfrm>
              <a:off x="6032280" y="202840"/>
              <a:ext cx="2959560" cy="514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FA08AA1-C523-4E76-8DA1-DBA8C9967FB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14638" y="185200"/>
                <a:ext cx="2995204" cy="55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1EE275-28A4-4CD4-988E-A450A551FEEA}"/>
                  </a:ext>
                </a:extLst>
              </p14:cNvPr>
              <p14:cNvContentPartPr/>
              <p14:nvPr/>
            </p14:nvContentPartPr>
            <p14:xfrm>
              <a:off x="416280" y="639880"/>
              <a:ext cx="1155960" cy="34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1EE275-28A4-4CD4-988E-A450A551FEE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280" y="621880"/>
                <a:ext cx="1191600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72EB0AB-DB67-4B52-A067-C9BBA6E21303}"/>
                  </a:ext>
                </a:extLst>
              </p14:cNvPr>
              <p14:cNvContentPartPr/>
              <p14:nvPr/>
            </p14:nvContentPartPr>
            <p14:xfrm>
              <a:off x="1990920" y="739600"/>
              <a:ext cx="299160" cy="327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72EB0AB-DB67-4B52-A067-C9BBA6E213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972920" y="721960"/>
                <a:ext cx="33480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570E94E-EA3D-453F-9108-538261C67341}"/>
                  </a:ext>
                </a:extLst>
              </p14:cNvPr>
              <p14:cNvContentPartPr/>
              <p14:nvPr/>
            </p14:nvContentPartPr>
            <p14:xfrm>
              <a:off x="2440200" y="818440"/>
              <a:ext cx="150480" cy="239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570E94E-EA3D-453F-9108-538261C6734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22200" y="800440"/>
                <a:ext cx="1861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B4832BF-2693-4F0C-803B-01E473FB1D15}"/>
                  </a:ext>
                </a:extLst>
              </p14:cNvPr>
              <p14:cNvContentPartPr/>
              <p14:nvPr/>
            </p14:nvContentPartPr>
            <p14:xfrm>
              <a:off x="2478720" y="731320"/>
              <a:ext cx="50760" cy="437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B4832BF-2693-4F0C-803B-01E473FB1D1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60720" y="713320"/>
                <a:ext cx="8640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9C921F8-79FB-4631-B2C2-62D0A9B84163}"/>
                  </a:ext>
                </a:extLst>
              </p14:cNvPr>
              <p14:cNvContentPartPr/>
              <p14:nvPr/>
            </p14:nvContentPartPr>
            <p14:xfrm>
              <a:off x="2742600" y="736360"/>
              <a:ext cx="272880" cy="409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9C921F8-79FB-4631-B2C2-62D0A9B8416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724960" y="718720"/>
                <a:ext cx="30852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EA7E1C8-E8FB-405C-B96B-F494E9019ADD}"/>
                  </a:ext>
                </a:extLst>
              </p14:cNvPr>
              <p14:cNvContentPartPr/>
              <p14:nvPr/>
            </p14:nvContentPartPr>
            <p14:xfrm>
              <a:off x="3410760" y="904480"/>
              <a:ext cx="832680" cy="260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EA7E1C8-E8FB-405C-B96B-F494E9019AD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392760" y="886840"/>
                <a:ext cx="86832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FA0187C-B4A0-4EEF-8C79-54499A76A03A}"/>
                  </a:ext>
                </a:extLst>
              </p14:cNvPr>
              <p14:cNvContentPartPr/>
              <p14:nvPr/>
            </p14:nvContentPartPr>
            <p14:xfrm>
              <a:off x="6491640" y="924280"/>
              <a:ext cx="110520" cy="151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FA0187C-B4A0-4EEF-8C79-54499A76A03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73640" y="906640"/>
                <a:ext cx="1461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3529D68-1DF3-470A-A541-4F69AF046868}"/>
                  </a:ext>
                </a:extLst>
              </p14:cNvPr>
              <p14:cNvContentPartPr/>
              <p14:nvPr/>
            </p14:nvContentPartPr>
            <p14:xfrm>
              <a:off x="4637640" y="772000"/>
              <a:ext cx="1728720" cy="376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3529D68-1DF3-470A-A541-4F69AF04686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620000" y="754000"/>
                <a:ext cx="176436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44608D9-9782-4F49-B389-49902667C081}"/>
                  </a:ext>
                </a:extLst>
              </p14:cNvPr>
              <p14:cNvContentPartPr/>
              <p14:nvPr/>
            </p14:nvContentPartPr>
            <p14:xfrm>
              <a:off x="6867840" y="757960"/>
              <a:ext cx="1072080" cy="358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44608D9-9782-4F49-B389-49902667C08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849840" y="739960"/>
                <a:ext cx="1107720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9103215-0757-4219-A180-A2506305E466}"/>
                  </a:ext>
                </a:extLst>
              </p14:cNvPr>
              <p14:cNvContentPartPr/>
              <p14:nvPr/>
            </p14:nvContentPartPr>
            <p14:xfrm>
              <a:off x="1741800" y="1265560"/>
              <a:ext cx="2402640" cy="390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9103215-0757-4219-A180-A2506305E46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24160" y="1247920"/>
                <a:ext cx="243828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C8AD7A2-8A25-493C-96EC-59A13E609584}"/>
                  </a:ext>
                </a:extLst>
              </p14:cNvPr>
              <p14:cNvContentPartPr/>
              <p14:nvPr/>
            </p14:nvContentPartPr>
            <p14:xfrm>
              <a:off x="1086600" y="1249360"/>
              <a:ext cx="427320" cy="3668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C8AD7A2-8A25-493C-96EC-59A13E60958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68615" y="1231360"/>
                <a:ext cx="46293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E27D931-729C-41ED-A7FF-C7D7B46F24B7}"/>
                  </a:ext>
                </a:extLst>
              </p14:cNvPr>
              <p14:cNvContentPartPr/>
              <p14:nvPr/>
            </p14:nvContentPartPr>
            <p14:xfrm>
              <a:off x="263640" y="1259440"/>
              <a:ext cx="407160" cy="345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E27D931-729C-41ED-A7FF-C7D7B46F24B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6000" y="1241800"/>
                <a:ext cx="44280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2A622E2-8E8F-4D32-89F9-E03B481D30F4}"/>
                  </a:ext>
                </a:extLst>
              </p14:cNvPr>
              <p14:cNvContentPartPr/>
              <p14:nvPr/>
            </p14:nvContentPartPr>
            <p14:xfrm>
              <a:off x="8137920" y="761560"/>
              <a:ext cx="728640" cy="3556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2A622E2-8E8F-4D32-89F9-E03B481D30F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120271" y="743920"/>
                <a:ext cx="764298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6600C5F-F777-4824-8EF1-935AAD6B1325}"/>
                  </a:ext>
                </a:extLst>
              </p14:cNvPr>
              <p14:cNvContentPartPr/>
              <p14:nvPr/>
            </p14:nvContentPartPr>
            <p14:xfrm>
              <a:off x="4525680" y="1279960"/>
              <a:ext cx="210960" cy="3052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6600C5F-F777-4824-8EF1-935AAD6B132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508040" y="1262320"/>
                <a:ext cx="2466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7E8E8D8-440D-4B1B-9E68-382BF09491BD}"/>
                  </a:ext>
                </a:extLst>
              </p14:cNvPr>
              <p14:cNvContentPartPr/>
              <p14:nvPr/>
            </p14:nvContentPartPr>
            <p14:xfrm>
              <a:off x="4814040" y="1441240"/>
              <a:ext cx="174960" cy="388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7E8E8D8-440D-4B1B-9E68-382BF09491B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796400" y="1423600"/>
                <a:ext cx="210600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9AEB278-396A-4B70-AE78-46289999076B}"/>
                  </a:ext>
                </a:extLst>
              </p14:cNvPr>
              <p14:cNvContentPartPr/>
              <p14:nvPr/>
            </p14:nvContentPartPr>
            <p14:xfrm>
              <a:off x="5359440" y="1523680"/>
              <a:ext cx="4680" cy="644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9AEB278-396A-4B70-AE78-46289999076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41800" y="1506040"/>
                <a:ext cx="403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D1687C7E-B625-4A09-BAD8-FA423B8C061A}"/>
                  </a:ext>
                </a:extLst>
              </p14:cNvPr>
              <p14:cNvContentPartPr/>
              <p14:nvPr/>
            </p14:nvContentPartPr>
            <p14:xfrm>
              <a:off x="5394720" y="1279960"/>
              <a:ext cx="8280" cy="12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D1687C7E-B625-4A09-BAD8-FA423B8C061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76720" y="1262320"/>
                <a:ext cx="439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C9B150E-8157-4CE6-9D5F-3F9632CC06F5}"/>
                  </a:ext>
                </a:extLst>
              </p14:cNvPr>
              <p14:cNvContentPartPr/>
              <p14:nvPr/>
            </p14:nvContentPartPr>
            <p14:xfrm>
              <a:off x="5455560" y="1469680"/>
              <a:ext cx="197640" cy="1062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C9B150E-8157-4CE6-9D5F-3F9632CC06F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437920" y="1452040"/>
                <a:ext cx="23328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20DA63C-91AA-42DC-9700-8644AB67EEBA}"/>
                  </a:ext>
                </a:extLst>
              </p14:cNvPr>
              <p14:cNvContentPartPr/>
              <p14:nvPr/>
            </p14:nvContentPartPr>
            <p14:xfrm>
              <a:off x="5841840" y="1442320"/>
              <a:ext cx="10080" cy="1288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20DA63C-91AA-42DC-9700-8644AB67EEB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23840" y="1424680"/>
                <a:ext cx="457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532C2BF-2856-40C4-870B-FBC386562235}"/>
                  </a:ext>
                </a:extLst>
              </p14:cNvPr>
              <p14:cNvContentPartPr/>
              <p14:nvPr/>
            </p14:nvContentPartPr>
            <p14:xfrm>
              <a:off x="5811240" y="1320280"/>
              <a:ext cx="360" cy="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532C2BF-2856-40C4-870B-FBC38656223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93600" y="1302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23ED410-85A8-4640-971C-F4CE1F41F1A4}"/>
                  </a:ext>
                </a:extLst>
              </p14:cNvPr>
              <p14:cNvContentPartPr/>
              <p14:nvPr/>
            </p14:nvContentPartPr>
            <p14:xfrm>
              <a:off x="6014280" y="1218760"/>
              <a:ext cx="360" cy="344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23ED410-85A8-4640-971C-F4CE1F41F1A4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996640" y="1201120"/>
                <a:ext cx="3600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747D90B-7FEF-4419-8A4F-D9244AD4BB9A}"/>
                  </a:ext>
                </a:extLst>
              </p14:cNvPr>
              <p14:cNvContentPartPr/>
              <p14:nvPr/>
            </p14:nvContentPartPr>
            <p14:xfrm>
              <a:off x="5912760" y="1422880"/>
              <a:ext cx="254160" cy="190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747D90B-7FEF-4419-8A4F-D9244AD4BB9A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894760" y="1405240"/>
                <a:ext cx="2898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F3019EA-3E71-4B3B-8020-230EE32D14E7}"/>
                  </a:ext>
                </a:extLst>
              </p14:cNvPr>
              <p14:cNvContentPartPr/>
              <p14:nvPr/>
            </p14:nvContentPartPr>
            <p14:xfrm>
              <a:off x="6247920" y="1493080"/>
              <a:ext cx="8280" cy="244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F3019EA-3E71-4B3B-8020-230EE32D14E7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229920" y="1475440"/>
                <a:ext cx="439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57E4732-BA19-4AA4-A8F9-8E6DD73912A5}"/>
                  </a:ext>
                </a:extLst>
              </p14:cNvPr>
              <p14:cNvContentPartPr/>
              <p14:nvPr/>
            </p14:nvContentPartPr>
            <p14:xfrm>
              <a:off x="6247920" y="1350880"/>
              <a:ext cx="360" cy="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57E4732-BA19-4AA4-A8F9-8E6DD73912A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229920" y="1333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0FD18649-28B7-4546-8262-A44F0D361328}"/>
                  </a:ext>
                </a:extLst>
              </p14:cNvPr>
              <p14:cNvContentPartPr/>
              <p14:nvPr/>
            </p14:nvContentPartPr>
            <p14:xfrm>
              <a:off x="6307680" y="1227400"/>
              <a:ext cx="509400" cy="318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0FD18649-28B7-4546-8262-A44F0D36132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289680" y="1209400"/>
                <a:ext cx="54504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B05A3A4D-92E3-47CC-8C02-50739AFB1006}"/>
                  </a:ext>
                </a:extLst>
              </p14:cNvPr>
              <p14:cNvContentPartPr/>
              <p14:nvPr/>
            </p14:nvContentPartPr>
            <p14:xfrm>
              <a:off x="7079160" y="1218760"/>
              <a:ext cx="1882080" cy="3470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B05A3A4D-92E3-47CC-8C02-50739AFB100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061520" y="1201102"/>
                <a:ext cx="1917720" cy="3827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46D5444-7450-4FF3-B854-B9C966FBB241}"/>
                  </a:ext>
                </a:extLst>
              </p14:cNvPr>
              <p14:cNvContentPartPr/>
              <p14:nvPr/>
            </p14:nvContentPartPr>
            <p14:xfrm>
              <a:off x="1574400" y="2001040"/>
              <a:ext cx="1913400" cy="515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46D5444-7450-4FF3-B854-B9C966FBB24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556400" y="1983400"/>
                <a:ext cx="1949040" cy="55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7FE2A93-7660-435A-B4B2-F3ED2B5B0D24}"/>
                  </a:ext>
                </a:extLst>
              </p14:cNvPr>
              <p14:cNvContentPartPr/>
              <p14:nvPr/>
            </p14:nvContentPartPr>
            <p14:xfrm>
              <a:off x="225840" y="1889080"/>
              <a:ext cx="1083600" cy="518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7FE2A93-7660-435A-B4B2-F3ED2B5B0D2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08200" y="1871440"/>
                <a:ext cx="1119240" cy="55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DEA1B95-126C-4895-B532-FBA9CEE8F440}"/>
                  </a:ext>
                </a:extLst>
              </p14:cNvPr>
              <p14:cNvContentPartPr/>
              <p14:nvPr/>
            </p14:nvContentPartPr>
            <p14:xfrm>
              <a:off x="4996560" y="2224600"/>
              <a:ext cx="132480" cy="151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DEA1B95-126C-4895-B532-FBA9CEE8F44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978560" y="2206960"/>
                <a:ext cx="16812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682BFBB-D211-4153-8FF0-BAF6D1DF3C96}"/>
                  </a:ext>
                </a:extLst>
              </p14:cNvPr>
              <p14:cNvContentPartPr/>
              <p14:nvPr/>
            </p14:nvContentPartPr>
            <p14:xfrm>
              <a:off x="5222280" y="2214160"/>
              <a:ext cx="153720" cy="172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682BFBB-D211-4153-8FF0-BAF6D1DF3C9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204280" y="2196160"/>
                <a:ext cx="18936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C856B96-940E-424A-B582-2B56584DC5A0}"/>
                  </a:ext>
                </a:extLst>
              </p14:cNvPr>
              <p14:cNvContentPartPr/>
              <p14:nvPr/>
            </p14:nvContentPartPr>
            <p14:xfrm>
              <a:off x="5445480" y="2205520"/>
              <a:ext cx="144360" cy="115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C856B96-940E-424A-B582-2B56584DC5A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27480" y="2187880"/>
                <a:ext cx="18000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FBD191B-855F-46AE-8E07-A8A2D4F357C5}"/>
                  </a:ext>
                </a:extLst>
              </p14:cNvPr>
              <p14:cNvContentPartPr/>
              <p14:nvPr/>
            </p14:nvContentPartPr>
            <p14:xfrm>
              <a:off x="5698560" y="1868920"/>
              <a:ext cx="21240" cy="455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FBD191B-855F-46AE-8E07-A8A2D4F357C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680920" y="1851280"/>
                <a:ext cx="56880" cy="49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46DA853-8234-45C9-ABF8-F7C21B0E190B}"/>
                  </a:ext>
                </a:extLst>
              </p14:cNvPr>
              <p14:cNvContentPartPr/>
              <p14:nvPr/>
            </p14:nvContentPartPr>
            <p14:xfrm>
              <a:off x="5818440" y="1910680"/>
              <a:ext cx="205920" cy="3718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46DA853-8234-45C9-ABF8-F7C21B0E190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800800" y="1893040"/>
                <a:ext cx="24156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71AE88E-DCAE-46FE-AD68-2A6A12D5F241}"/>
                  </a:ext>
                </a:extLst>
              </p14:cNvPr>
              <p14:cNvContentPartPr/>
              <p14:nvPr/>
            </p14:nvContentPartPr>
            <p14:xfrm>
              <a:off x="6339000" y="1940200"/>
              <a:ext cx="240120" cy="323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71AE88E-DCAE-46FE-AD68-2A6A12D5F24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321360" y="1922200"/>
                <a:ext cx="27576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0DEA11F-33EE-45F0-BB97-42C136D0D34E}"/>
                  </a:ext>
                </a:extLst>
              </p14:cNvPr>
              <p14:cNvContentPartPr/>
              <p14:nvPr/>
            </p14:nvContentPartPr>
            <p14:xfrm>
              <a:off x="6634200" y="2111200"/>
              <a:ext cx="149400" cy="174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0DEA11F-33EE-45F0-BB97-42C136D0D34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16560" y="2093560"/>
                <a:ext cx="18504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0FCDC26-F2A3-4D9D-8296-1C0240C67230}"/>
                  </a:ext>
                </a:extLst>
              </p14:cNvPr>
              <p14:cNvContentPartPr/>
              <p14:nvPr/>
            </p14:nvContentPartPr>
            <p14:xfrm>
              <a:off x="7030560" y="1942360"/>
              <a:ext cx="1107360" cy="353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0FCDC26-F2A3-4D9D-8296-1C0240C6723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012560" y="1924378"/>
                <a:ext cx="1143000" cy="389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01A0A95-7C34-4EB2-83E6-3FC72C958E2A}"/>
                  </a:ext>
                </a:extLst>
              </p14:cNvPr>
              <p14:cNvContentPartPr/>
              <p14:nvPr/>
            </p14:nvContentPartPr>
            <p14:xfrm>
              <a:off x="345000" y="2582080"/>
              <a:ext cx="1331640" cy="4467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01A0A95-7C34-4EB2-83E6-3FC72C958E2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7360" y="2564080"/>
                <a:ext cx="13672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64F245B-30F0-4417-A4A5-78AE5A405D69}"/>
                  </a:ext>
                </a:extLst>
              </p14:cNvPr>
              <p14:cNvContentPartPr/>
              <p14:nvPr/>
            </p14:nvContentPartPr>
            <p14:xfrm>
              <a:off x="3331200" y="2610880"/>
              <a:ext cx="31680" cy="365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64F245B-30F0-4417-A4A5-78AE5A405D6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313200" y="2593240"/>
                <a:ext cx="6732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E9A926E-F621-49CF-AFB6-AC626ADD47F5}"/>
                  </a:ext>
                </a:extLst>
              </p14:cNvPr>
              <p14:cNvContentPartPr/>
              <p14:nvPr/>
            </p14:nvContentPartPr>
            <p14:xfrm>
              <a:off x="1920000" y="2732560"/>
              <a:ext cx="1259280" cy="2307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E9A926E-F621-49CF-AFB6-AC626ADD47F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902005" y="2714920"/>
                <a:ext cx="129491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5EE7B61-B388-4C83-9C6D-03B67B0AB699}"/>
                  </a:ext>
                </a:extLst>
              </p14:cNvPr>
              <p14:cNvContentPartPr/>
              <p14:nvPr/>
            </p14:nvContentPartPr>
            <p14:xfrm>
              <a:off x="3669600" y="2232520"/>
              <a:ext cx="1000440" cy="9061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5EE7B61-B388-4C83-9C6D-03B67B0AB69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651606" y="2214527"/>
                <a:ext cx="1036067" cy="941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9C8F0CE-2A67-44DD-832B-23A53E0DA6DA}"/>
                  </a:ext>
                </a:extLst>
              </p14:cNvPr>
              <p14:cNvContentPartPr/>
              <p14:nvPr/>
            </p14:nvContentPartPr>
            <p14:xfrm>
              <a:off x="6481920" y="2851360"/>
              <a:ext cx="239040" cy="14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9C8F0CE-2A67-44DD-832B-23A53E0DA6D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463920" y="2833720"/>
                <a:ext cx="27468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2962658-4F33-4418-A3D5-84A9128322F3}"/>
                  </a:ext>
                </a:extLst>
              </p14:cNvPr>
              <p14:cNvContentPartPr/>
              <p14:nvPr/>
            </p14:nvContentPartPr>
            <p14:xfrm>
              <a:off x="6471480" y="2937760"/>
              <a:ext cx="225720" cy="17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2962658-4F33-4418-A3D5-84A9128322F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453480" y="2919760"/>
                <a:ext cx="2613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A2778F3-E273-4A8D-AD15-A833FDD55616}"/>
                  </a:ext>
                </a:extLst>
              </p14:cNvPr>
              <p14:cNvContentPartPr/>
              <p14:nvPr/>
            </p14:nvContentPartPr>
            <p14:xfrm>
              <a:off x="4449000" y="2558680"/>
              <a:ext cx="1822680" cy="714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A2778F3-E273-4A8D-AD15-A833FDD5561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431004" y="2540680"/>
                <a:ext cx="1858313" cy="74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FE1ED99-B36B-4677-AB08-7C3E4E13500E}"/>
                  </a:ext>
                </a:extLst>
              </p14:cNvPr>
              <p14:cNvContentPartPr/>
              <p14:nvPr/>
            </p14:nvContentPartPr>
            <p14:xfrm>
              <a:off x="6942360" y="2716360"/>
              <a:ext cx="355320" cy="333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FE1ED99-B36B-4677-AB08-7C3E4E13500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924378" y="2698360"/>
                <a:ext cx="390924" cy="369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10968855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EDB9D36-F5D1-46FE-9E48-F063BC8405A2}"/>
                  </a:ext>
                </a:extLst>
              </p14:cNvPr>
              <p14:cNvContentPartPr/>
              <p14:nvPr/>
            </p14:nvContentPartPr>
            <p14:xfrm>
              <a:off x="666120" y="209320"/>
              <a:ext cx="249480" cy="390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EDB9D36-F5D1-46FE-9E48-F063BC8405A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8480" y="191320"/>
                <a:ext cx="28512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BBEDF34-EDF1-4964-B292-EB2E7E54A4DB}"/>
                  </a:ext>
                </a:extLst>
              </p14:cNvPr>
              <p14:cNvContentPartPr/>
              <p14:nvPr/>
            </p14:nvContentPartPr>
            <p14:xfrm>
              <a:off x="1708320" y="273760"/>
              <a:ext cx="423360" cy="173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BBEDF34-EDF1-4964-B292-EB2E7E54A4D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90320" y="255760"/>
                <a:ext cx="45900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C1EFEB5-F235-4FF5-AD9C-D7F753C66A83}"/>
                  </a:ext>
                </a:extLst>
              </p14:cNvPr>
              <p14:cNvContentPartPr/>
              <p14:nvPr/>
            </p14:nvContentPartPr>
            <p14:xfrm>
              <a:off x="1023960" y="319840"/>
              <a:ext cx="393840" cy="171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C1EFEB5-F235-4FF5-AD9C-D7F753C66A8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05944" y="302200"/>
                <a:ext cx="429513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7FA672F-75DC-4512-B7ED-415635076520}"/>
                  </a:ext>
                </a:extLst>
              </p14:cNvPr>
              <p14:cNvContentPartPr/>
              <p14:nvPr/>
            </p14:nvContentPartPr>
            <p14:xfrm>
              <a:off x="3878760" y="345040"/>
              <a:ext cx="2880" cy="74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7FA672F-75DC-4512-B7ED-4156350765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860760" y="327040"/>
                <a:ext cx="385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E61026A-CC2C-43A6-891D-04DB44D9E647}"/>
                  </a:ext>
                </a:extLst>
              </p14:cNvPr>
              <p14:cNvContentPartPr/>
              <p14:nvPr/>
            </p14:nvContentPartPr>
            <p14:xfrm>
              <a:off x="3860760" y="21292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E61026A-CC2C-43A6-891D-04DB44D9E64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842760" y="194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E6353F1-8769-4082-960B-57098D87E78F}"/>
                  </a:ext>
                </a:extLst>
              </p14:cNvPr>
              <p14:cNvContentPartPr/>
              <p14:nvPr/>
            </p14:nvContentPartPr>
            <p14:xfrm>
              <a:off x="3982440" y="121480"/>
              <a:ext cx="331560" cy="331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E6353F1-8769-4082-960B-57098D87E78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64440" y="103480"/>
                <a:ext cx="36720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789AFFE-4E16-4279-8B50-567020C1EC2D}"/>
                  </a:ext>
                </a:extLst>
              </p14:cNvPr>
              <p14:cNvContentPartPr/>
              <p14:nvPr/>
            </p14:nvContentPartPr>
            <p14:xfrm>
              <a:off x="3347400" y="304360"/>
              <a:ext cx="438480" cy="172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789AFFE-4E16-4279-8B50-567020C1EC2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329760" y="286720"/>
                <a:ext cx="47412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D01A80E-1F94-4C30-8F07-995320A811AE}"/>
                  </a:ext>
                </a:extLst>
              </p14:cNvPr>
              <p14:cNvContentPartPr/>
              <p14:nvPr/>
            </p14:nvContentPartPr>
            <p14:xfrm>
              <a:off x="2420400" y="307600"/>
              <a:ext cx="691560" cy="150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D01A80E-1F94-4C30-8F07-995320A811A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02751" y="289600"/>
                <a:ext cx="727219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7690AFB-0F83-4F8B-A941-1FF3985B8161}"/>
                  </a:ext>
                </a:extLst>
              </p14:cNvPr>
              <p14:cNvContentPartPr/>
              <p14:nvPr/>
            </p14:nvContentPartPr>
            <p14:xfrm>
              <a:off x="4641960" y="134080"/>
              <a:ext cx="312840" cy="595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7690AFB-0F83-4F8B-A941-1FF3985B816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23960" y="116440"/>
                <a:ext cx="348480" cy="63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95E4B26-830B-42E7-9570-FC339C34892B}"/>
                  </a:ext>
                </a:extLst>
              </p14:cNvPr>
              <p14:cNvContentPartPr/>
              <p14:nvPr/>
            </p14:nvContentPartPr>
            <p14:xfrm>
              <a:off x="5822760" y="426400"/>
              <a:ext cx="110520" cy="151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95E4B26-830B-42E7-9570-FC339C34892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05120" y="408400"/>
                <a:ext cx="1461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6B195E0-B73E-4099-9319-7D209BD29F14}"/>
                  </a:ext>
                </a:extLst>
              </p14:cNvPr>
              <p14:cNvContentPartPr/>
              <p14:nvPr/>
            </p14:nvContentPartPr>
            <p14:xfrm>
              <a:off x="5069280" y="320200"/>
              <a:ext cx="618840" cy="421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6B195E0-B73E-4099-9319-7D209BD29F1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051630" y="302560"/>
                <a:ext cx="654501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FA08AA1-C523-4E76-8DA1-DBA8C9967FBC}"/>
                  </a:ext>
                </a:extLst>
              </p14:cNvPr>
              <p14:cNvContentPartPr/>
              <p14:nvPr/>
            </p14:nvContentPartPr>
            <p14:xfrm>
              <a:off x="6032280" y="202840"/>
              <a:ext cx="2959560" cy="514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FA08AA1-C523-4E76-8DA1-DBA8C9967FB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14638" y="185200"/>
                <a:ext cx="2995204" cy="55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1EE275-28A4-4CD4-988E-A450A551FEEA}"/>
                  </a:ext>
                </a:extLst>
              </p14:cNvPr>
              <p14:cNvContentPartPr/>
              <p14:nvPr/>
            </p14:nvContentPartPr>
            <p14:xfrm>
              <a:off x="416280" y="639880"/>
              <a:ext cx="1155960" cy="34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1EE275-28A4-4CD4-988E-A450A551FEE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280" y="621880"/>
                <a:ext cx="1191600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72EB0AB-DB67-4B52-A067-C9BBA6E21303}"/>
                  </a:ext>
                </a:extLst>
              </p14:cNvPr>
              <p14:cNvContentPartPr/>
              <p14:nvPr/>
            </p14:nvContentPartPr>
            <p14:xfrm>
              <a:off x="1990920" y="739600"/>
              <a:ext cx="299160" cy="327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72EB0AB-DB67-4B52-A067-C9BBA6E213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972920" y="721960"/>
                <a:ext cx="33480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570E94E-EA3D-453F-9108-538261C67341}"/>
                  </a:ext>
                </a:extLst>
              </p14:cNvPr>
              <p14:cNvContentPartPr/>
              <p14:nvPr/>
            </p14:nvContentPartPr>
            <p14:xfrm>
              <a:off x="2440200" y="818440"/>
              <a:ext cx="150480" cy="239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570E94E-EA3D-453F-9108-538261C6734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22200" y="800440"/>
                <a:ext cx="1861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B4832BF-2693-4F0C-803B-01E473FB1D15}"/>
                  </a:ext>
                </a:extLst>
              </p14:cNvPr>
              <p14:cNvContentPartPr/>
              <p14:nvPr/>
            </p14:nvContentPartPr>
            <p14:xfrm>
              <a:off x="2478720" y="731320"/>
              <a:ext cx="50760" cy="437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B4832BF-2693-4F0C-803B-01E473FB1D1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60720" y="713320"/>
                <a:ext cx="8640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9C921F8-79FB-4631-B2C2-62D0A9B84163}"/>
                  </a:ext>
                </a:extLst>
              </p14:cNvPr>
              <p14:cNvContentPartPr/>
              <p14:nvPr/>
            </p14:nvContentPartPr>
            <p14:xfrm>
              <a:off x="2742600" y="736360"/>
              <a:ext cx="272880" cy="409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9C921F8-79FB-4631-B2C2-62D0A9B8416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724960" y="718720"/>
                <a:ext cx="30852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EA7E1C8-E8FB-405C-B96B-F494E9019ADD}"/>
                  </a:ext>
                </a:extLst>
              </p14:cNvPr>
              <p14:cNvContentPartPr/>
              <p14:nvPr/>
            </p14:nvContentPartPr>
            <p14:xfrm>
              <a:off x="3410760" y="904480"/>
              <a:ext cx="832680" cy="260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EA7E1C8-E8FB-405C-B96B-F494E9019AD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392760" y="886840"/>
                <a:ext cx="86832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FA0187C-B4A0-4EEF-8C79-54499A76A03A}"/>
                  </a:ext>
                </a:extLst>
              </p14:cNvPr>
              <p14:cNvContentPartPr/>
              <p14:nvPr/>
            </p14:nvContentPartPr>
            <p14:xfrm>
              <a:off x="6491640" y="924280"/>
              <a:ext cx="110520" cy="151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FA0187C-B4A0-4EEF-8C79-54499A76A03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73640" y="906640"/>
                <a:ext cx="1461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3529D68-1DF3-470A-A541-4F69AF046868}"/>
                  </a:ext>
                </a:extLst>
              </p14:cNvPr>
              <p14:cNvContentPartPr/>
              <p14:nvPr/>
            </p14:nvContentPartPr>
            <p14:xfrm>
              <a:off x="4637640" y="772000"/>
              <a:ext cx="1728720" cy="376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3529D68-1DF3-470A-A541-4F69AF04686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620000" y="754000"/>
                <a:ext cx="176436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44608D9-9782-4F49-B389-49902667C081}"/>
                  </a:ext>
                </a:extLst>
              </p14:cNvPr>
              <p14:cNvContentPartPr/>
              <p14:nvPr/>
            </p14:nvContentPartPr>
            <p14:xfrm>
              <a:off x="6867840" y="757960"/>
              <a:ext cx="1072080" cy="358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44608D9-9782-4F49-B389-49902667C08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849840" y="739960"/>
                <a:ext cx="1107720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9103215-0757-4219-A180-A2506305E466}"/>
                  </a:ext>
                </a:extLst>
              </p14:cNvPr>
              <p14:cNvContentPartPr/>
              <p14:nvPr/>
            </p14:nvContentPartPr>
            <p14:xfrm>
              <a:off x="1741800" y="1265560"/>
              <a:ext cx="2402640" cy="390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9103215-0757-4219-A180-A2506305E46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24160" y="1247920"/>
                <a:ext cx="243828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C8AD7A2-8A25-493C-96EC-59A13E609584}"/>
                  </a:ext>
                </a:extLst>
              </p14:cNvPr>
              <p14:cNvContentPartPr/>
              <p14:nvPr/>
            </p14:nvContentPartPr>
            <p14:xfrm>
              <a:off x="1086600" y="1249360"/>
              <a:ext cx="427320" cy="3668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C8AD7A2-8A25-493C-96EC-59A13E60958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68615" y="1231360"/>
                <a:ext cx="46293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E27D931-729C-41ED-A7FF-C7D7B46F24B7}"/>
                  </a:ext>
                </a:extLst>
              </p14:cNvPr>
              <p14:cNvContentPartPr/>
              <p14:nvPr/>
            </p14:nvContentPartPr>
            <p14:xfrm>
              <a:off x="263640" y="1259440"/>
              <a:ext cx="407160" cy="345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E27D931-729C-41ED-A7FF-C7D7B46F24B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6000" y="1241800"/>
                <a:ext cx="44280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2A622E2-8E8F-4D32-89F9-E03B481D30F4}"/>
                  </a:ext>
                </a:extLst>
              </p14:cNvPr>
              <p14:cNvContentPartPr/>
              <p14:nvPr/>
            </p14:nvContentPartPr>
            <p14:xfrm>
              <a:off x="8137920" y="761560"/>
              <a:ext cx="728640" cy="3556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2A622E2-8E8F-4D32-89F9-E03B481D30F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120271" y="743920"/>
                <a:ext cx="764298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6600C5F-F777-4824-8EF1-935AAD6B1325}"/>
                  </a:ext>
                </a:extLst>
              </p14:cNvPr>
              <p14:cNvContentPartPr/>
              <p14:nvPr/>
            </p14:nvContentPartPr>
            <p14:xfrm>
              <a:off x="4525680" y="1279960"/>
              <a:ext cx="210960" cy="3052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6600C5F-F777-4824-8EF1-935AAD6B132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508040" y="1262320"/>
                <a:ext cx="2466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7E8E8D8-440D-4B1B-9E68-382BF09491BD}"/>
                  </a:ext>
                </a:extLst>
              </p14:cNvPr>
              <p14:cNvContentPartPr/>
              <p14:nvPr/>
            </p14:nvContentPartPr>
            <p14:xfrm>
              <a:off x="4814040" y="1441240"/>
              <a:ext cx="174960" cy="388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7E8E8D8-440D-4B1B-9E68-382BF09491B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796400" y="1423600"/>
                <a:ext cx="210600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9AEB278-396A-4B70-AE78-46289999076B}"/>
                  </a:ext>
                </a:extLst>
              </p14:cNvPr>
              <p14:cNvContentPartPr/>
              <p14:nvPr/>
            </p14:nvContentPartPr>
            <p14:xfrm>
              <a:off x="5359440" y="1523680"/>
              <a:ext cx="4680" cy="644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9AEB278-396A-4B70-AE78-46289999076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41800" y="1506040"/>
                <a:ext cx="403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D1687C7E-B625-4A09-BAD8-FA423B8C061A}"/>
                  </a:ext>
                </a:extLst>
              </p14:cNvPr>
              <p14:cNvContentPartPr/>
              <p14:nvPr/>
            </p14:nvContentPartPr>
            <p14:xfrm>
              <a:off x="5394720" y="1279960"/>
              <a:ext cx="8280" cy="12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D1687C7E-B625-4A09-BAD8-FA423B8C061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76720" y="1262320"/>
                <a:ext cx="439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C9B150E-8157-4CE6-9D5F-3F9632CC06F5}"/>
                  </a:ext>
                </a:extLst>
              </p14:cNvPr>
              <p14:cNvContentPartPr/>
              <p14:nvPr/>
            </p14:nvContentPartPr>
            <p14:xfrm>
              <a:off x="5455560" y="1469680"/>
              <a:ext cx="197640" cy="1062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C9B150E-8157-4CE6-9D5F-3F9632CC06F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437920" y="1452040"/>
                <a:ext cx="23328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20DA63C-91AA-42DC-9700-8644AB67EEBA}"/>
                  </a:ext>
                </a:extLst>
              </p14:cNvPr>
              <p14:cNvContentPartPr/>
              <p14:nvPr/>
            </p14:nvContentPartPr>
            <p14:xfrm>
              <a:off x="5841840" y="1442320"/>
              <a:ext cx="10080" cy="1288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20DA63C-91AA-42DC-9700-8644AB67EEB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23840" y="1424680"/>
                <a:ext cx="457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532C2BF-2856-40C4-870B-FBC386562235}"/>
                  </a:ext>
                </a:extLst>
              </p14:cNvPr>
              <p14:cNvContentPartPr/>
              <p14:nvPr/>
            </p14:nvContentPartPr>
            <p14:xfrm>
              <a:off x="5811240" y="1320280"/>
              <a:ext cx="360" cy="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532C2BF-2856-40C4-870B-FBC38656223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93600" y="1302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23ED410-85A8-4640-971C-F4CE1F41F1A4}"/>
                  </a:ext>
                </a:extLst>
              </p14:cNvPr>
              <p14:cNvContentPartPr/>
              <p14:nvPr/>
            </p14:nvContentPartPr>
            <p14:xfrm>
              <a:off x="6014280" y="1218760"/>
              <a:ext cx="360" cy="344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23ED410-85A8-4640-971C-F4CE1F41F1A4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996640" y="1201120"/>
                <a:ext cx="3600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747D90B-7FEF-4419-8A4F-D9244AD4BB9A}"/>
                  </a:ext>
                </a:extLst>
              </p14:cNvPr>
              <p14:cNvContentPartPr/>
              <p14:nvPr/>
            </p14:nvContentPartPr>
            <p14:xfrm>
              <a:off x="5912760" y="1422880"/>
              <a:ext cx="254160" cy="190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747D90B-7FEF-4419-8A4F-D9244AD4BB9A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894760" y="1405240"/>
                <a:ext cx="2898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F3019EA-3E71-4B3B-8020-230EE32D14E7}"/>
                  </a:ext>
                </a:extLst>
              </p14:cNvPr>
              <p14:cNvContentPartPr/>
              <p14:nvPr/>
            </p14:nvContentPartPr>
            <p14:xfrm>
              <a:off x="6247920" y="1493080"/>
              <a:ext cx="8280" cy="244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F3019EA-3E71-4B3B-8020-230EE32D14E7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229920" y="1475440"/>
                <a:ext cx="439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57E4732-BA19-4AA4-A8F9-8E6DD73912A5}"/>
                  </a:ext>
                </a:extLst>
              </p14:cNvPr>
              <p14:cNvContentPartPr/>
              <p14:nvPr/>
            </p14:nvContentPartPr>
            <p14:xfrm>
              <a:off x="6247920" y="1350880"/>
              <a:ext cx="360" cy="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57E4732-BA19-4AA4-A8F9-8E6DD73912A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229920" y="1333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0FD18649-28B7-4546-8262-A44F0D361328}"/>
                  </a:ext>
                </a:extLst>
              </p14:cNvPr>
              <p14:cNvContentPartPr/>
              <p14:nvPr/>
            </p14:nvContentPartPr>
            <p14:xfrm>
              <a:off x="6307680" y="1227400"/>
              <a:ext cx="509400" cy="318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0FD18649-28B7-4546-8262-A44F0D36132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289680" y="1209400"/>
                <a:ext cx="54504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B05A3A4D-92E3-47CC-8C02-50739AFB1006}"/>
                  </a:ext>
                </a:extLst>
              </p14:cNvPr>
              <p14:cNvContentPartPr/>
              <p14:nvPr/>
            </p14:nvContentPartPr>
            <p14:xfrm>
              <a:off x="7079160" y="1218760"/>
              <a:ext cx="1882080" cy="3470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B05A3A4D-92E3-47CC-8C02-50739AFB100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061520" y="1201102"/>
                <a:ext cx="1917720" cy="3827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46D5444-7450-4FF3-B854-B9C966FBB241}"/>
                  </a:ext>
                </a:extLst>
              </p14:cNvPr>
              <p14:cNvContentPartPr/>
              <p14:nvPr/>
            </p14:nvContentPartPr>
            <p14:xfrm>
              <a:off x="1574400" y="2001040"/>
              <a:ext cx="1913400" cy="515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46D5444-7450-4FF3-B854-B9C966FBB24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556400" y="1983400"/>
                <a:ext cx="1949040" cy="55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7FE2A93-7660-435A-B4B2-F3ED2B5B0D24}"/>
                  </a:ext>
                </a:extLst>
              </p14:cNvPr>
              <p14:cNvContentPartPr/>
              <p14:nvPr/>
            </p14:nvContentPartPr>
            <p14:xfrm>
              <a:off x="225840" y="1889080"/>
              <a:ext cx="1083600" cy="518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7FE2A93-7660-435A-B4B2-F3ED2B5B0D2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08200" y="1871440"/>
                <a:ext cx="1119240" cy="55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DEA1B95-126C-4895-B532-FBA9CEE8F440}"/>
                  </a:ext>
                </a:extLst>
              </p14:cNvPr>
              <p14:cNvContentPartPr/>
              <p14:nvPr/>
            </p14:nvContentPartPr>
            <p14:xfrm>
              <a:off x="4996560" y="2224600"/>
              <a:ext cx="132480" cy="151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DEA1B95-126C-4895-B532-FBA9CEE8F44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978560" y="2206960"/>
                <a:ext cx="16812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682BFBB-D211-4153-8FF0-BAF6D1DF3C96}"/>
                  </a:ext>
                </a:extLst>
              </p14:cNvPr>
              <p14:cNvContentPartPr/>
              <p14:nvPr/>
            </p14:nvContentPartPr>
            <p14:xfrm>
              <a:off x="5222280" y="2214160"/>
              <a:ext cx="153720" cy="172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682BFBB-D211-4153-8FF0-BAF6D1DF3C9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204280" y="2196160"/>
                <a:ext cx="18936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C856B96-940E-424A-B582-2B56584DC5A0}"/>
                  </a:ext>
                </a:extLst>
              </p14:cNvPr>
              <p14:cNvContentPartPr/>
              <p14:nvPr/>
            </p14:nvContentPartPr>
            <p14:xfrm>
              <a:off x="5445480" y="2205520"/>
              <a:ext cx="144360" cy="115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C856B96-940E-424A-B582-2B56584DC5A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27480" y="2187880"/>
                <a:ext cx="18000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FBD191B-855F-46AE-8E07-A8A2D4F357C5}"/>
                  </a:ext>
                </a:extLst>
              </p14:cNvPr>
              <p14:cNvContentPartPr/>
              <p14:nvPr/>
            </p14:nvContentPartPr>
            <p14:xfrm>
              <a:off x="5698560" y="1868920"/>
              <a:ext cx="21240" cy="455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FBD191B-855F-46AE-8E07-A8A2D4F357C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680920" y="1851280"/>
                <a:ext cx="56880" cy="49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46DA853-8234-45C9-ABF8-F7C21B0E190B}"/>
                  </a:ext>
                </a:extLst>
              </p14:cNvPr>
              <p14:cNvContentPartPr/>
              <p14:nvPr/>
            </p14:nvContentPartPr>
            <p14:xfrm>
              <a:off x="5818440" y="1910680"/>
              <a:ext cx="205920" cy="3718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46DA853-8234-45C9-ABF8-F7C21B0E190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800800" y="1893040"/>
                <a:ext cx="24156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71AE88E-DCAE-46FE-AD68-2A6A12D5F241}"/>
                  </a:ext>
                </a:extLst>
              </p14:cNvPr>
              <p14:cNvContentPartPr/>
              <p14:nvPr/>
            </p14:nvContentPartPr>
            <p14:xfrm>
              <a:off x="6339000" y="1940200"/>
              <a:ext cx="240120" cy="323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71AE88E-DCAE-46FE-AD68-2A6A12D5F24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321360" y="1922200"/>
                <a:ext cx="27576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0DEA11F-33EE-45F0-BB97-42C136D0D34E}"/>
                  </a:ext>
                </a:extLst>
              </p14:cNvPr>
              <p14:cNvContentPartPr/>
              <p14:nvPr/>
            </p14:nvContentPartPr>
            <p14:xfrm>
              <a:off x="6634200" y="2111200"/>
              <a:ext cx="149400" cy="174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0DEA11F-33EE-45F0-BB97-42C136D0D34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16560" y="2093560"/>
                <a:ext cx="18504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0FCDC26-F2A3-4D9D-8296-1C0240C67230}"/>
                  </a:ext>
                </a:extLst>
              </p14:cNvPr>
              <p14:cNvContentPartPr/>
              <p14:nvPr/>
            </p14:nvContentPartPr>
            <p14:xfrm>
              <a:off x="7030560" y="1942360"/>
              <a:ext cx="1107360" cy="353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0FCDC26-F2A3-4D9D-8296-1C0240C6723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012560" y="1924378"/>
                <a:ext cx="1143000" cy="389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01A0A95-7C34-4EB2-83E6-3FC72C958E2A}"/>
                  </a:ext>
                </a:extLst>
              </p14:cNvPr>
              <p14:cNvContentPartPr/>
              <p14:nvPr/>
            </p14:nvContentPartPr>
            <p14:xfrm>
              <a:off x="345000" y="2582080"/>
              <a:ext cx="1331640" cy="4467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01A0A95-7C34-4EB2-83E6-3FC72C958E2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7360" y="2564080"/>
                <a:ext cx="13672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64F245B-30F0-4417-A4A5-78AE5A405D69}"/>
                  </a:ext>
                </a:extLst>
              </p14:cNvPr>
              <p14:cNvContentPartPr/>
              <p14:nvPr/>
            </p14:nvContentPartPr>
            <p14:xfrm>
              <a:off x="3331200" y="2610880"/>
              <a:ext cx="31680" cy="365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64F245B-30F0-4417-A4A5-78AE5A405D6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313200" y="2593240"/>
                <a:ext cx="6732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E9A926E-F621-49CF-AFB6-AC626ADD47F5}"/>
                  </a:ext>
                </a:extLst>
              </p14:cNvPr>
              <p14:cNvContentPartPr/>
              <p14:nvPr/>
            </p14:nvContentPartPr>
            <p14:xfrm>
              <a:off x="1920000" y="2732560"/>
              <a:ext cx="1259280" cy="2307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E9A926E-F621-49CF-AFB6-AC626ADD47F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902005" y="2714920"/>
                <a:ext cx="129491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5EE7B61-B388-4C83-9C6D-03B67B0AB699}"/>
                  </a:ext>
                </a:extLst>
              </p14:cNvPr>
              <p14:cNvContentPartPr/>
              <p14:nvPr/>
            </p14:nvContentPartPr>
            <p14:xfrm>
              <a:off x="3669600" y="2232520"/>
              <a:ext cx="1000440" cy="9061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5EE7B61-B388-4C83-9C6D-03B67B0AB69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651606" y="2214527"/>
                <a:ext cx="1036067" cy="941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9C8F0CE-2A67-44DD-832B-23A53E0DA6DA}"/>
                  </a:ext>
                </a:extLst>
              </p14:cNvPr>
              <p14:cNvContentPartPr/>
              <p14:nvPr/>
            </p14:nvContentPartPr>
            <p14:xfrm>
              <a:off x="6481920" y="2851360"/>
              <a:ext cx="239040" cy="14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9C8F0CE-2A67-44DD-832B-23A53E0DA6D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463920" y="2833720"/>
                <a:ext cx="27468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2962658-4F33-4418-A3D5-84A9128322F3}"/>
                  </a:ext>
                </a:extLst>
              </p14:cNvPr>
              <p14:cNvContentPartPr/>
              <p14:nvPr/>
            </p14:nvContentPartPr>
            <p14:xfrm>
              <a:off x="6471480" y="2937760"/>
              <a:ext cx="225720" cy="17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2962658-4F33-4418-A3D5-84A9128322F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453480" y="2919760"/>
                <a:ext cx="2613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A2778F3-E273-4A8D-AD15-A833FDD55616}"/>
                  </a:ext>
                </a:extLst>
              </p14:cNvPr>
              <p14:cNvContentPartPr/>
              <p14:nvPr/>
            </p14:nvContentPartPr>
            <p14:xfrm>
              <a:off x="4449000" y="2558680"/>
              <a:ext cx="1822680" cy="714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A2778F3-E273-4A8D-AD15-A833FDD5561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431004" y="2540680"/>
                <a:ext cx="1858313" cy="74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FE1ED99-B36B-4677-AB08-7C3E4E13500E}"/>
                  </a:ext>
                </a:extLst>
              </p14:cNvPr>
              <p14:cNvContentPartPr/>
              <p14:nvPr/>
            </p14:nvContentPartPr>
            <p14:xfrm>
              <a:off x="6942360" y="2716360"/>
              <a:ext cx="355320" cy="333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FE1ED99-B36B-4677-AB08-7C3E4E13500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924378" y="2698360"/>
                <a:ext cx="390924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0D1010F-5F18-4DB4-9141-04279511E58F}"/>
                  </a:ext>
                </a:extLst>
              </p14:cNvPr>
              <p14:cNvContentPartPr/>
              <p14:nvPr/>
            </p14:nvContentPartPr>
            <p14:xfrm>
              <a:off x="7589280" y="2661640"/>
              <a:ext cx="434880" cy="356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0D1010F-5F18-4DB4-9141-04279511E58F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571295" y="2643640"/>
                <a:ext cx="470491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8DF162F-9955-4530-800E-344315B9F18F}"/>
                  </a:ext>
                </a:extLst>
              </p14:cNvPr>
              <p14:cNvContentPartPr/>
              <p14:nvPr/>
            </p14:nvContentPartPr>
            <p14:xfrm>
              <a:off x="1046280" y="3508360"/>
              <a:ext cx="267120" cy="17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8DF162F-9955-4530-800E-344315B9F18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028280" y="3490720"/>
                <a:ext cx="3027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E00ACB2-843C-453B-8097-0FC9258DCCBE}"/>
                  </a:ext>
                </a:extLst>
              </p14:cNvPr>
              <p14:cNvContentPartPr/>
              <p14:nvPr/>
            </p14:nvContentPartPr>
            <p14:xfrm>
              <a:off x="1106760" y="3587920"/>
              <a:ext cx="234720" cy="31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E00ACB2-843C-453B-8097-0FC9258DCCB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089120" y="3570280"/>
                <a:ext cx="27036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DE7291D-5FEB-4FD1-9A5D-EC1A09B7119F}"/>
                  </a:ext>
                </a:extLst>
              </p14:cNvPr>
              <p14:cNvContentPartPr/>
              <p14:nvPr/>
            </p14:nvContentPartPr>
            <p14:xfrm>
              <a:off x="1533720" y="3367240"/>
              <a:ext cx="531000" cy="320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DE7291D-5FEB-4FD1-9A5D-EC1A09B7119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16080" y="3349600"/>
                <a:ext cx="56664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896B8FD-0770-443C-B5F9-D6BD4215A663}"/>
                  </a:ext>
                </a:extLst>
              </p14:cNvPr>
              <p14:cNvContentPartPr/>
              <p14:nvPr/>
            </p14:nvContentPartPr>
            <p14:xfrm>
              <a:off x="568560" y="3339160"/>
              <a:ext cx="335160" cy="410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896B8FD-0770-443C-B5F9-D6BD4215A66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50560" y="3321520"/>
                <a:ext cx="370800" cy="446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12433543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EDB9D36-F5D1-46FE-9E48-F063BC8405A2}"/>
                  </a:ext>
                </a:extLst>
              </p14:cNvPr>
              <p14:cNvContentPartPr/>
              <p14:nvPr/>
            </p14:nvContentPartPr>
            <p14:xfrm>
              <a:off x="666120" y="209320"/>
              <a:ext cx="249480" cy="390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EDB9D36-F5D1-46FE-9E48-F063BC8405A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8480" y="191320"/>
                <a:ext cx="28512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BBEDF34-EDF1-4964-B292-EB2E7E54A4DB}"/>
                  </a:ext>
                </a:extLst>
              </p14:cNvPr>
              <p14:cNvContentPartPr/>
              <p14:nvPr/>
            </p14:nvContentPartPr>
            <p14:xfrm>
              <a:off x="1708320" y="273760"/>
              <a:ext cx="423360" cy="173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BBEDF34-EDF1-4964-B292-EB2E7E54A4D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90320" y="255760"/>
                <a:ext cx="45900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C1EFEB5-F235-4FF5-AD9C-D7F753C66A83}"/>
                  </a:ext>
                </a:extLst>
              </p14:cNvPr>
              <p14:cNvContentPartPr/>
              <p14:nvPr/>
            </p14:nvContentPartPr>
            <p14:xfrm>
              <a:off x="1023960" y="319840"/>
              <a:ext cx="393840" cy="171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C1EFEB5-F235-4FF5-AD9C-D7F753C66A8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05944" y="302200"/>
                <a:ext cx="429513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7FA672F-75DC-4512-B7ED-415635076520}"/>
                  </a:ext>
                </a:extLst>
              </p14:cNvPr>
              <p14:cNvContentPartPr/>
              <p14:nvPr/>
            </p14:nvContentPartPr>
            <p14:xfrm>
              <a:off x="3878760" y="345040"/>
              <a:ext cx="2880" cy="74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7FA672F-75DC-4512-B7ED-4156350765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860760" y="327040"/>
                <a:ext cx="385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E61026A-CC2C-43A6-891D-04DB44D9E647}"/>
                  </a:ext>
                </a:extLst>
              </p14:cNvPr>
              <p14:cNvContentPartPr/>
              <p14:nvPr/>
            </p14:nvContentPartPr>
            <p14:xfrm>
              <a:off x="3860760" y="21292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E61026A-CC2C-43A6-891D-04DB44D9E64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842760" y="194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E6353F1-8769-4082-960B-57098D87E78F}"/>
                  </a:ext>
                </a:extLst>
              </p14:cNvPr>
              <p14:cNvContentPartPr/>
              <p14:nvPr/>
            </p14:nvContentPartPr>
            <p14:xfrm>
              <a:off x="3982440" y="121480"/>
              <a:ext cx="331560" cy="331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E6353F1-8769-4082-960B-57098D87E78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64440" y="103480"/>
                <a:ext cx="36720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789AFFE-4E16-4279-8B50-567020C1EC2D}"/>
                  </a:ext>
                </a:extLst>
              </p14:cNvPr>
              <p14:cNvContentPartPr/>
              <p14:nvPr/>
            </p14:nvContentPartPr>
            <p14:xfrm>
              <a:off x="3347400" y="304360"/>
              <a:ext cx="438480" cy="172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789AFFE-4E16-4279-8B50-567020C1EC2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329760" y="286720"/>
                <a:ext cx="47412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D01A80E-1F94-4C30-8F07-995320A811AE}"/>
                  </a:ext>
                </a:extLst>
              </p14:cNvPr>
              <p14:cNvContentPartPr/>
              <p14:nvPr/>
            </p14:nvContentPartPr>
            <p14:xfrm>
              <a:off x="2420400" y="307600"/>
              <a:ext cx="691560" cy="150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D01A80E-1F94-4C30-8F07-995320A811A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02751" y="289600"/>
                <a:ext cx="727219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7690AFB-0F83-4F8B-A941-1FF3985B8161}"/>
                  </a:ext>
                </a:extLst>
              </p14:cNvPr>
              <p14:cNvContentPartPr/>
              <p14:nvPr/>
            </p14:nvContentPartPr>
            <p14:xfrm>
              <a:off x="4641960" y="134080"/>
              <a:ext cx="312840" cy="595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7690AFB-0F83-4F8B-A941-1FF3985B816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23960" y="116440"/>
                <a:ext cx="348480" cy="63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95E4B26-830B-42E7-9570-FC339C34892B}"/>
                  </a:ext>
                </a:extLst>
              </p14:cNvPr>
              <p14:cNvContentPartPr/>
              <p14:nvPr/>
            </p14:nvContentPartPr>
            <p14:xfrm>
              <a:off x="5822760" y="426400"/>
              <a:ext cx="110520" cy="151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95E4B26-830B-42E7-9570-FC339C34892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05120" y="408400"/>
                <a:ext cx="1461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6B195E0-B73E-4099-9319-7D209BD29F14}"/>
                  </a:ext>
                </a:extLst>
              </p14:cNvPr>
              <p14:cNvContentPartPr/>
              <p14:nvPr/>
            </p14:nvContentPartPr>
            <p14:xfrm>
              <a:off x="5069280" y="320200"/>
              <a:ext cx="618840" cy="421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6B195E0-B73E-4099-9319-7D209BD29F1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051630" y="302560"/>
                <a:ext cx="654501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FA08AA1-C523-4E76-8DA1-DBA8C9967FBC}"/>
                  </a:ext>
                </a:extLst>
              </p14:cNvPr>
              <p14:cNvContentPartPr/>
              <p14:nvPr/>
            </p14:nvContentPartPr>
            <p14:xfrm>
              <a:off x="6032280" y="202840"/>
              <a:ext cx="2959560" cy="514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FA08AA1-C523-4E76-8DA1-DBA8C9967FB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14638" y="185200"/>
                <a:ext cx="2995204" cy="55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1EE275-28A4-4CD4-988E-A450A551FEEA}"/>
                  </a:ext>
                </a:extLst>
              </p14:cNvPr>
              <p14:cNvContentPartPr/>
              <p14:nvPr/>
            </p14:nvContentPartPr>
            <p14:xfrm>
              <a:off x="416280" y="639880"/>
              <a:ext cx="1155960" cy="34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1EE275-28A4-4CD4-988E-A450A551FEE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280" y="621880"/>
                <a:ext cx="1191600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72EB0AB-DB67-4B52-A067-C9BBA6E21303}"/>
                  </a:ext>
                </a:extLst>
              </p14:cNvPr>
              <p14:cNvContentPartPr/>
              <p14:nvPr/>
            </p14:nvContentPartPr>
            <p14:xfrm>
              <a:off x="1990920" y="739600"/>
              <a:ext cx="299160" cy="327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72EB0AB-DB67-4B52-A067-C9BBA6E213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972920" y="721960"/>
                <a:ext cx="33480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570E94E-EA3D-453F-9108-538261C67341}"/>
                  </a:ext>
                </a:extLst>
              </p14:cNvPr>
              <p14:cNvContentPartPr/>
              <p14:nvPr/>
            </p14:nvContentPartPr>
            <p14:xfrm>
              <a:off x="2440200" y="818440"/>
              <a:ext cx="150480" cy="239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570E94E-EA3D-453F-9108-538261C6734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22200" y="800440"/>
                <a:ext cx="1861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B4832BF-2693-4F0C-803B-01E473FB1D15}"/>
                  </a:ext>
                </a:extLst>
              </p14:cNvPr>
              <p14:cNvContentPartPr/>
              <p14:nvPr/>
            </p14:nvContentPartPr>
            <p14:xfrm>
              <a:off x="2478720" y="731320"/>
              <a:ext cx="50760" cy="437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B4832BF-2693-4F0C-803B-01E473FB1D1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60720" y="713320"/>
                <a:ext cx="8640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9C921F8-79FB-4631-B2C2-62D0A9B84163}"/>
                  </a:ext>
                </a:extLst>
              </p14:cNvPr>
              <p14:cNvContentPartPr/>
              <p14:nvPr/>
            </p14:nvContentPartPr>
            <p14:xfrm>
              <a:off x="2742600" y="736360"/>
              <a:ext cx="272880" cy="409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9C921F8-79FB-4631-B2C2-62D0A9B8416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724960" y="718720"/>
                <a:ext cx="30852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EA7E1C8-E8FB-405C-B96B-F494E9019ADD}"/>
                  </a:ext>
                </a:extLst>
              </p14:cNvPr>
              <p14:cNvContentPartPr/>
              <p14:nvPr/>
            </p14:nvContentPartPr>
            <p14:xfrm>
              <a:off x="3410760" y="904480"/>
              <a:ext cx="832680" cy="260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EA7E1C8-E8FB-405C-B96B-F494E9019AD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392760" y="886840"/>
                <a:ext cx="86832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FA0187C-B4A0-4EEF-8C79-54499A76A03A}"/>
                  </a:ext>
                </a:extLst>
              </p14:cNvPr>
              <p14:cNvContentPartPr/>
              <p14:nvPr/>
            </p14:nvContentPartPr>
            <p14:xfrm>
              <a:off x="6491640" y="924280"/>
              <a:ext cx="110520" cy="151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FA0187C-B4A0-4EEF-8C79-54499A76A03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73640" y="906640"/>
                <a:ext cx="1461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3529D68-1DF3-470A-A541-4F69AF046868}"/>
                  </a:ext>
                </a:extLst>
              </p14:cNvPr>
              <p14:cNvContentPartPr/>
              <p14:nvPr/>
            </p14:nvContentPartPr>
            <p14:xfrm>
              <a:off x="4637640" y="772000"/>
              <a:ext cx="1728720" cy="376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3529D68-1DF3-470A-A541-4F69AF04686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620000" y="754000"/>
                <a:ext cx="176436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44608D9-9782-4F49-B389-49902667C081}"/>
                  </a:ext>
                </a:extLst>
              </p14:cNvPr>
              <p14:cNvContentPartPr/>
              <p14:nvPr/>
            </p14:nvContentPartPr>
            <p14:xfrm>
              <a:off x="6867840" y="757960"/>
              <a:ext cx="1072080" cy="358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44608D9-9782-4F49-B389-49902667C08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849840" y="739960"/>
                <a:ext cx="1107720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9103215-0757-4219-A180-A2506305E466}"/>
                  </a:ext>
                </a:extLst>
              </p14:cNvPr>
              <p14:cNvContentPartPr/>
              <p14:nvPr/>
            </p14:nvContentPartPr>
            <p14:xfrm>
              <a:off x="1741800" y="1265560"/>
              <a:ext cx="2402640" cy="390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9103215-0757-4219-A180-A2506305E46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24160" y="1247920"/>
                <a:ext cx="243828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C8AD7A2-8A25-493C-96EC-59A13E609584}"/>
                  </a:ext>
                </a:extLst>
              </p14:cNvPr>
              <p14:cNvContentPartPr/>
              <p14:nvPr/>
            </p14:nvContentPartPr>
            <p14:xfrm>
              <a:off x="1086600" y="1249360"/>
              <a:ext cx="427320" cy="3668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C8AD7A2-8A25-493C-96EC-59A13E60958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68615" y="1231360"/>
                <a:ext cx="46293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E27D931-729C-41ED-A7FF-C7D7B46F24B7}"/>
                  </a:ext>
                </a:extLst>
              </p14:cNvPr>
              <p14:cNvContentPartPr/>
              <p14:nvPr/>
            </p14:nvContentPartPr>
            <p14:xfrm>
              <a:off x="263640" y="1259440"/>
              <a:ext cx="407160" cy="345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E27D931-729C-41ED-A7FF-C7D7B46F24B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6000" y="1241800"/>
                <a:ext cx="44280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2A622E2-8E8F-4D32-89F9-E03B481D30F4}"/>
                  </a:ext>
                </a:extLst>
              </p14:cNvPr>
              <p14:cNvContentPartPr/>
              <p14:nvPr/>
            </p14:nvContentPartPr>
            <p14:xfrm>
              <a:off x="8137920" y="761560"/>
              <a:ext cx="728640" cy="3556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2A622E2-8E8F-4D32-89F9-E03B481D30F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120271" y="743920"/>
                <a:ext cx="764298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6600C5F-F777-4824-8EF1-935AAD6B1325}"/>
                  </a:ext>
                </a:extLst>
              </p14:cNvPr>
              <p14:cNvContentPartPr/>
              <p14:nvPr/>
            </p14:nvContentPartPr>
            <p14:xfrm>
              <a:off x="4525680" y="1279960"/>
              <a:ext cx="210960" cy="3052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6600C5F-F777-4824-8EF1-935AAD6B132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508040" y="1262320"/>
                <a:ext cx="2466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7E8E8D8-440D-4B1B-9E68-382BF09491BD}"/>
                  </a:ext>
                </a:extLst>
              </p14:cNvPr>
              <p14:cNvContentPartPr/>
              <p14:nvPr/>
            </p14:nvContentPartPr>
            <p14:xfrm>
              <a:off x="4814040" y="1441240"/>
              <a:ext cx="174960" cy="388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7E8E8D8-440D-4B1B-9E68-382BF09491B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796400" y="1423600"/>
                <a:ext cx="210600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9AEB278-396A-4B70-AE78-46289999076B}"/>
                  </a:ext>
                </a:extLst>
              </p14:cNvPr>
              <p14:cNvContentPartPr/>
              <p14:nvPr/>
            </p14:nvContentPartPr>
            <p14:xfrm>
              <a:off x="5359440" y="1523680"/>
              <a:ext cx="4680" cy="644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9AEB278-396A-4B70-AE78-46289999076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41800" y="1506040"/>
                <a:ext cx="403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D1687C7E-B625-4A09-BAD8-FA423B8C061A}"/>
                  </a:ext>
                </a:extLst>
              </p14:cNvPr>
              <p14:cNvContentPartPr/>
              <p14:nvPr/>
            </p14:nvContentPartPr>
            <p14:xfrm>
              <a:off x="5394720" y="1279960"/>
              <a:ext cx="8280" cy="12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D1687C7E-B625-4A09-BAD8-FA423B8C061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76720" y="1262320"/>
                <a:ext cx="439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C9B150E-8157-4CE6-9D5F-3F9632CC06F5}"/>
                  </a:ext>
                </a:extLst>
              </p14:cNvPr>
              <p14:cNvContentPartPr/>
              <p14:nvPr/>
            </p14:nvContentPartPr>
            <p14:xfrm>
              <a:off x="5455560" y="1469680"/>
              <a:ext cx="197640" cy="1062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C9B150E-8157-4CE6-9D5F-3F9632CC06F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437920" y="1452040"/>
                <a:ext cx="23328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20DA63C-91AA-42DC-9700-8644AB67EEBA}"/>
                  </a:ext>
                </a:extLst>
              </p14:cNvPr>
              <p14:cNvContentPartPr/>
              <p14:nvPr/>
            </p14:nvContentPartPr>
            <p14:xfrm>
              <a:off x="5841840" y="1442320"/>
              <a:ext cx="10080" cy="1288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20DA63C-91AA-42DC-9700-8644AB67EEB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23840" y="1424680"/>
                <a:ext cx="457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532C2BF-2856-40C4-870B-FBC386562235}"/>
                  </a:ext>
                </a:extLst>
              </p14:cNvPr>
              <p14:cNvContentPartPr/>
              <p14:nvPr/>
            </p14:nvContentPartPr>
            <p14:xfrm>
              <a:off x="5811240" y="1320280"/>
              <a:ext cx="360" cy="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532C2BF-2856-40C4-870B-FBC38656223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93600" y="1302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23ED410-85A8-4640-971C-F4CE1F41F1A4}"/>
                  </a:ext>
                </a:extLst>
              </p14:cNvPr>
              <p14:cNvContentPartPr/>
              <p14:nvPr/>
            </p14:nvContentPartPr>
            <p14:xfrm>
              <a:off x="6014280" y="1218760"/>
              <a:ext cx="360" cy="344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23ED410-85A8-4640-971C-F4CE1F41F1A4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996640" y="1201120"/>
                <a:ext cx="3600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747D90B-7FEF-4419-8A4F-D9244AD4BB9A}"/>
                  </a:ext>
                </a:extLst>
              </p14:cNvPr>
              <p14:cNvContentPartPr/>
              <p14:nvPr/>
            </p14:nvContentPartPr>
            <p14:xfrm>
              <a:off x="5912760" y="1422880"/>
              <a:ext cx="254160" cy="190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747D90B-7FEF-4419-8A4F-D9244AD4BB9A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894760" y="1405240"/>
                <a:ext cx="2898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F3019EA-3E71-4B3B-8020-230EE32D14E7}"/>
                  </a:ext>
                </a:extLst>
              </p14:cNvPr>
              <p14:cNvContentPartPr/>
              <p14:nvPr/>
            </p14:nvContentPartPr>
            <p14:xfrm>
              <a:off x="6247920" y="1493080"/>
              <a:ext cx="8280" cy="244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F3019EA-3E71-4B3B-8020-230EE32D14E7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229920" y="1475440"/>
                <a:ext cx="439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57E4732-BA19-4AA4-A8F9-8E6DD73912A5}"/>
                  </a:ext>
                </a:extLst>
              </p14:cNvPr>
              <p14:cNvContentPartPr/>
              <p14:nvPr/>
            </p14:nvContentPartPr>
            <p14:xfrm>
              <a:off x="6247920" y="1350880"/>
              <a:ext cx="360" cy="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57E4732-BA19-4AA4-A8F9-8E6DD73912A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229920" y="1333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0FD18649-28B7-4546-8262-A44F0D361328}"/>
                  </a:ext>
                </a:extLst>
              </p14:cNvPr>
              <p14:cNvContentPartPr/>
              <p14:nvPr/>
            </p14:nvContentPartPr>
            <p14:xfrm>
              <a:off x="6307680" y="1227400"/>
              <a:ext cx="509400" cy="318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0FD18649-28B7-4546-8262-A44F0D36132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289680" y="1209400"/>
                <a:ext cx="54504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B05A3A4D-92E3-47CC-8C02-50739AFB1006}"/>
                  </a:ext>
                </a:extLst>
              </p14:cNvPr>
              <p14:cNvContentPartPr/>
              <p14:nvPr/>
            </p14:nvContentPartPr>
            <p14:xfrm>
              <a:off x="7079160" y="1218760"/>
              <a:ext cx="1882080" cy="3470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B05A3A4D-92E3-47CC-8C02-50739AFB100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061520" y="1201102"/>
                <a:ext cx="1917720" cy="3827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46D5444-7450-4FF3-B854-B9C966FBB241}"/>
                  </a:ext>
                </a:extLst>
              </p14:cNvPr>
              <p14:cNvContentPartPr/>
              <p14:nvPr/>
            </p14:nvContentPartPr>
            <p14:xfrm>
              <a:off x="1574400" y="2001040"/>
              <a:ext cx="1913400" cy="515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46D5444-7450-4FF3-B854-B9C966FBB24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556400" y="1983400"/>
                <a:ext cx="1949040" cy="55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7FE2A93-7660-435A-B4B2-F3ED2B5B0D24}"/>
                  </a:ext>
                </a:extLst>
              </p14:cNvPr>
              <p14:cNvContentPartPr/>
              <p14:nvPr/>
            </p14:nvContentPartPr>
            <p14:xfrm>
              <a:off x="225840" y="1889080"/>
              <a:ext cx="1083600" cy="518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7FE2A93-7660-435A-B4B2-F3ED2B5B0D2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08200" y="1871440"/>
                <a:ext cx="1119240" cy="55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DEA1B95-126C-4895-B532-FBA9CEE8F440}"/>
                  </a:ext>
                </a:extLst>
              </p14:cNvPr>
              <p14:cNvContentPartPr/>
              <p14:nvPr/>
            </p14:nvContentPartPr>
            <p14:xfrm>
              <a:off x="4996560" y="2224600"/>
              <a:ext cx="132480" cy="151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DEA1B95-126C-4895-B532-FBA9CEE8F44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978560" y="2206960"/>
                <a:ext cx="16812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682BFBB-D211-4153-8FF0-BAF6D1DF3C96}"/>
                  </a:ext>
                </a:extLst>
              </p14:cNvPr>
              <p14:cNvContentPartPr/>
              <p14:nvPr/>
            </p14:nvContentPartPr>
            <p14:xfrm>
              <a:off x="5222280" y="2214160"/>
              <a:ext cx="153720" cy="172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682BFBB-D211-4153-8FF0-BAF6D1DF3C9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204280" y="2196160"/>
                <a:ext cx="18936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C856B96-940E-424A-B582-2B56584DC5A0}"/>
                  </a:ext>
                </a:extLst>
              </p14:cNvPr>
              <p14:cNvContentPartPr/>
              <p14:nvPr/>
            </p14:nvContentPartPr>
            <p14:xfrm>
              <a:off x="5445480" y="2205520"/>
              <a:ext cx="144360" cy="115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C856B96-940E-424A-B582-2B56584DC5A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27480" y="2187880"/>
                <a:ext cx="18000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FBD191B-855F-46AE-8E07-A8A2D4F357C5}"/>
                  </a:ext>
                </a:extLst>
              </p14:cNvPr>
              <p14:cNvContentPartPr/>
              <p14:nvPr/>
            </p14:nvContentPartPr>
            <p14:xfrm>
              <a:off x="5698560" y="1868920"/>
              <a:ext cx="21240" cy="455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FBD191B-855F-46AE-8E07-A8A2D4F357C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680920" y="1851280"/>
                <a:ext cx="56880" cy="49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46DA853-8234-45C9-ABF8-F7C21B0E190B}"/>
                  </a:ext>
                </a:extLst>
              </p14:cNvPr>
              <p14:cNvContentPartPr/>
              <p14:nvPr/>
            </p14:nvContentPartPr>
            <p14:xfrm>
              <a:off x="5818440" y="1910680"/>
              <a:ext cx="205920" cy="3718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46DA853-8234-45C9-ABF8-F7C21B0E190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800800" y="1893040"/>
                <a:ext cx="24156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71AE88E-DCAE-46FE-AD68-2A6A12D5F241}"/>
                  </a:ext>
                </a:extLst>
              </p14:cNvPr>
              <p14:cNvContentPartPr/>
              <p14:nvPr/>
            </p14:nvContentPartPr>
            <p14:xfrm>
              <a:off x="6339000" y="1940200"/>
              <a:ext cx="240120" cy="323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71AE88E-DCAE-46FE-AD68-2A6A12D5F24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321360" y="1922200"/>
                <a:ext cx="27576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0DEA11F-33EE-45F0-BB97-42C136D0D34E}"/>
                  </a:ext>
                </a:extLst>
              </p14:cNvPr>
              <p14:cNvContentPartPr/>
              <p14:nvPr/>
            </p14:nvContentPartPr>
            <p14:xfrm>
              <a:off x="6634200" y="2111200"/>
              <a:ext cx="149400" cy="174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0DEA11F-33EE-45F0-BB97-42C136D0D34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16560" y="2093560"/>
                <a:ext cx="18504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0FCDC26-F2A3-4D9D-8296-1C0240C67230}"/>
                  </a:ext>
                </a:extLst>
              </p14:cNvPr>
              <p14:cNvContentPartPr/>
              <p14:nvPr/>
            </p14:nvContentPartPr>
            <p14:xfrm>
              <a:off x="7030560" y="1942360"/>
              <a:ext cx="1107360" cy="353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0FCDC26-F2A3-4D9D-8296-1C0240C6723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012560" y="1924378"/>
                <a:ext cx="1143000" cy="389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01A0A95-7C34-4EB2-83E6-3FC72C958E2A}"/>
                  </a:ext>
                </a:extLst>
              </p14:cNvPr>
              <p14:cNvContentPartPr/>
              <p14:nvPr/>
            </p14:nvContentPartPr>
            <p14:xfrm>
              <a:off x="345000" y="2582080"/>
              <a:ext cx="1331640" cy="4467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01A0A95-7C34-4EB2-83E6-3FC72C958E2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7360" y="2564080"/>
                <a:ext cx="13672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64F245B-30F0-4417-A4A5-78AE5A405D69}"/>
                  </a:ext>
                </a:extLst>
              </p14:cNvPr>
              <p14:cNvContentPartPr/>
              <p14:nvPr/>
            </p14:nvContentPartPr>
            <p14:xfrm>
              <a:off x="3331200" y="2610880"/>
              <a:ext cx="31680" cy="365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64F245B-30F0-4417-A4A5-78AE5A405D6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313200" y="2593240"/>
                <a:ext cx="6732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E9A926E-F621-49CF-AFB6-AC626ADD47F5}"/>
                  </a:ext>
                </a:extLst>
              </p14:cNvPr>
              <p14:cNvContentPartPr/>
              <p14:nvPr/>
            </p14:nvContentPartPr>
            <p14:xfrm>
              <a:off x="1920000" y="2732560"/>
              <a:ext cx="1259280" cy="2307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E9A926E-F621-49CF-AFB6-AC626ADD47F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902005" y="2714920"/>
                <a:ext cx="129491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5EE7B61-B388-4C83-9C6D-03B67B0AB699}"/>
                  </a:ext>
                </a:extLst>
              </p14:cNvPr>
              <p14:cNvContentPartPr/>
              <p14:nvPr/>
            </p14:nvContentPartPr>
            <p14:xfrm>
              <a:off x="3669600" y="2232520"/>
              <a:ext cx="1000440" cy="9061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5EE7B61-B388-4C83-9C6D-03B67B0AB69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651606" y="2214527"/>
                <a:ext cx="1036067" cy="941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9C8F0CE-2A67-44DD-832B-23A53E0DA6DA}"/>
                  </a:ext>
                </a:extLst>
              </p14:cNvPr>
              <p14:cNvContentPartPr/>
              <p14:nvPr/>
            </p14:nvContentPartPr>
            <p14:xfrm>
              <a:off x="6481920" y="2851360"/>
              <a:ext cx="239040" cy="14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9C8F0CE-2A67-44DD-832B-23A53E0DA6D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463920" y="2833720"/>
                <a:ext cx="27468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2962658-4F33-4418-A3D5-84A9128322F3}"/>
                  </a:ext>
                </a:extLst>
              </p14:cNvPr>
              <p14:cNvContentPartPr/>
              <p14:nvPr/>
            </p14:nvContentPartPr>
            <p14:xfrm>
              <a:off x="6471480" y="2937760"/>
              <a:ext cx="225720" cy="17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2962658-4F33-4418-A3D5-84A9128322F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453480" y="2919760"/>
                <a:ext cx="2613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A2778F3-E273-4A8D-AD15-A833FDD55616}"/>
                  </a:ext>
                </a:extLst>
              </p14:cNvPr>
              <p14:cNvContentPartPr/>
              <p14:nvPr/>
            </p14:nvContentPartPr>
            <p14:xfrm>
              <a:off x="4449000" y="2558680"/>
              <a:ext cx="1822680" cy="714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A2778F3-E273-4A8D-AD15-A833FDD5561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431004" y="2540680"/>
                <a:ext cx="1858313" cy="74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FE1ED99-B36B-4677-AB08-7C3E4E13500E}"/>
                  </a:ext>
                </a:extLst>
              </p14:cNvPr>
              <p14:cNvContentPartPr/>
              <p14:nvPr/>
            </p14:nvContentPartPr>
            <p14:xfrm>
              <a:off x="6942360" y="2716360"/>
              <a:ext cx="355320" cy="333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FE1ED99-B36B-4677-AB08-7C3E4E13500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924378" y="2698360"/>
                <a:ext cx="390924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0D1010F-5F18-4DB4-9141-04279511E58F}"/>
                  </a:ext>
                </a:extLst>
              </p14:cNvPr>
              <p14:cNvContentPartPr/>
              <p14:nvPr/>
            </p14:nvContentPartPr>
            <p14:xfrm>
              <a:off x="7589280" y="2661640"/>
              <a:ext cx="434880" cy="356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0D1010F-5F18-4DB4-9141-04279511E58F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571295" y="2643640"/>
                <a:ext cx="470491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8DF162F-9955-4530-800E-344315B9F18F}"/>
                  </a:ext>
                </a:extLst>
              </p14:cNvPr>
              <p14:cNvContentPartPr/>
              <p14:nvPr/>
            </p14:nvContentPartPr>
            <p14:xfrm>
              <a:off x="1046280" y="3508360"/>
              <a:ext cx="267120" cy="17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8DF162F-9955-4530-800E-344315B9F18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028280" y="3490720"/>
                <a:ext cx="3027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E00ACB2-843C-453B-8097-0FC9258DCCBE}"/>
                  </a:ext>
                </a:extLst>
              </p14:cNvPr>
              <p14:cNvContentPartPr/>
              <p14:nvPr/>
            </p14:nvContentPartPr>
            <p14:xfrm>
              <a:off x="1106760" y="3587920"/>
              <a:ext cx="234720" cy="31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E00ACB2-843C-453B-8097-0FC9258DCCB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089120" y="3570280"/>
                <a:ext cx="27036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DE7291D-5FEB-4FD1-9A5D-EC1A09B7119F}"/>
                  </a:ext>
                </a:extLst>
              </p14:cNvPr>
              <p14:cNvContentPartPr/>
              <p14:nvPr/>
            </p14:nvContentPartPr>
            <p14:xfrm>
              <a:off x="1533720" y="3367240"/>
              <a:ext cx="531000" cy="320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DE7291D-5FEB-4FD1-9A5D-EC1A09B7119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16080" y="3349600"/>
                <a:ext cx="56664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896B8FD-0770-443C-B5F9-D6BD4215A663}"/>
                  </a:ext>
                </a:extLst>
              </p14:cNvPr>
              <p14:cNvContentPartPr/>
              <p14:nvPr/>
            </p14:nvContentPartPr>
            <p14:xfrm>
              <a:off x="568560" y="3339160"/>
              <a:ext cx="335160" cy="410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896B8FD-0770-443C-B5F9-D6BD4215A66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50560" y="3321520"/>
                <a:ext cx="37080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7BCBC69-06DA-4AB5-A75C-6E40E15287CB}"/>
                  </a:ext>
                </a:extLst>
              </p14:cNvPr>
              <p14:cNvContentPartPr/>
              <p14:nvPr/>
            </p14:nvContentPartPr>
            <p14:xfrm>
              <a:off x="2438760" y="3281200"/>
              <a:ext cx="278280" cy="562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7BCBC69-06DA-4AB5-A75C-6E40E15287C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421120" y="3263560"/>
                <a:ext cx="313920" cy="59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BCCDF16-4FBC-4EDF-AFC5-F9845F103B91}"/>
                  </a:ext>
                </a:extLst>
              </p14:cNvPr>
              <p14:cNvContentPartPr/>
              <p14:nvPr/>
            </p14:nvContentPartPr>
            <p14:xfrm>
              <a:off x="3149400" y="3280120"/>
              <a:ext cx="353880" cy="705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BCCDF16-4FBC-4EDF-AFC5-F9845F103B91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131760" y="3262480"/>
                <a:ext cx="389520" cy="74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DAEFA52-D44C-45F3-8396-47A5C69960D4}"/>
                  </a:ext>
                </a:extLst>
              </p14:cNvPr>
              <p14:cNvContentPartPr/>
              <p14:nvPr/>
            </p14:nvContentPartPr>
            <p14:xfrm>
              <a:off x="3737280" y="3449680"/>
              <a:ext cx="1160640" cy="4334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DAEFA52-D44C-45F3-8396-47A5C69960D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719280" y="3431680"/>
                <a:ext cx="1196280" cy="46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588F91F-C901-4CE4-8245-3A28DCE66A21}"/>
                  </a:ext>
                </a:extLst>
              </p14:cNvPr>
              <p14:cNvContentPartPr/>
              <p14:nvPr/>
            </p14:nvContentPartPr>
            <p14:xfrm>
              <a:off x="5475720" y="3479560"/>
              <a:ext cx="214920" cy="350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588F91F-C901-4CE4-8245-3A28DCE66A2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457720" y="3461920"/>
                <a:ext cx="25056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243A55E-61D4-42A0-AC6D-B146E7DB7BC6}"/>
                  </a:ext>
                </a:extLst>
              </p14:cNvPr>
              <p14:cNvContentPartPr/>
              <p14:nvPr/>
            </p14:nvContentPartPr>
            <p14:xfrm>
              <a:off x="5049120" y="3657040"/>
              <a:ext cx="297360" cy="104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243A55E-61D4-42A0-AC6D-B146E7DB7BC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31120" y="3639040"/>
                <a:ext cx="333000" cy="140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79159335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EDB9D36-F5D1-46FE-9E48-F063BC8405A2}"/>
                  </a:ext>
                </a:extLst>
              </p14:cNvPr>
              <p14:cNvContentPartPr/>
              <p14:nvPr/>
            </p14:nvContentPartPr>
            <p14:xfrm>
              <a:off x="666120" y="209320"/>
              <a:ext cx="249480" cy="390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EDB9D36-F5D1-46FE-9E48-F063BC8405A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8480" y="191320"/>
                <a:ext cx="28512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BBEDF34-EDF1-4964-B292-EB2E7E54A4DB}"/>
                  </a:ext>
                </a:extLst>
              </p14:cNvPr>
              <p14:cNvContentPartPr/>
              <p14:nvPr/>
            </p14:nvContentPartPr>
            <p14:xfrm>
              <a:off x="1708320" y="273760"/>
              <a:ext cx="423360" cy="173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BBEDF34-EDF1-4964-B292-EB2E7E54A4D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90320" y="255760"/>
                <a:ext cx="45900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C1EFEB5-F235-4FF5-AD9C-D7F753C66A83}"/>
                  </a:ext>
                </a:extLst>
              </p14:cNvPr>
              <p14:cNvContentPartPr/>
              <p14:nvPr/>
            </p14:nvContentPartPr>
            <p14:xfrm>
              <a:off x="1023960" y="319840"/>
              <a:ext cx="393840" cy="171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C1EFEB5-F235-4FF5-AD9C-D7F753C66A8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05944" y="302200"/>
                <a:ext cx="429513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7FA672F-75DC-4512-B7ED-415635076520}"/>
                  </a:ext>
                </a:extLst>
              </p14:cNvPr>
              <p14:cNvContentPartPr/>
              <p14:nvPr/>
            </p14:nvContentPartPr>
            <p14:xfrm>
              <a:off x="3878760" y="345040"/>
              <a:ext cx="2880" cy="74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7FA672F-75DC-4512-B7ED-4156350765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860760" y="327040"/>
                <a:ext cx="385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E61026A-CC2C-43A6-891D-04DB44D9E647}"/>
                  </a:ext>
                </a:extLst>
              </p14:cNvPr>
              <p14:cNvContentPartPr/>
              <p14:nvPr/>
            </p14:nvContentPartPr>
            <p14:xfrm>
              <a:off x="3860760" y="21292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E61026A-CC2C-43A6-891D-04DB44D9E64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842760" y="194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E6353F1-8769-4082-960B-57098D87E78F}"/>
                  </a:ext>
                </a:extLst>
              </p14:cNvPr>
              <p14:cNvContentPartPr/>
              <p14:nvPr/>
            </p14:nvContentPartPr>
            <p14:xfrm>
              <a:off x="3982440" y="121480"/>
              <a:ext cx="331560" cy="331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E6353F1-8769-4082-960B-57098D87E78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64440" y="103480"/>
                <a:ext cx="36720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789AFFE-4E16-4279-8B50-567020C1EC2D}"/>
                  </a:ext>
                </a:extLst>
              </p14:cNvPr>
              <p14:cNvContentPartPr/>
              <p14:nvPr/>
            </p14:nvContentPartPr>
            <p14:xfrm>
              <a:off x="3347400" y="304360"/>
              <a:ext cx="438480" cy="172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789AFFE-4E16-4279-8B50-567020C1EC2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329760" y="286720"/>
                <a:ext cx="47412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D01A80E-1F94-4C30-8F07-995320A811AE}"/>
                  </a:ext>
                </a:extLst>
              </p14:cNvPr>
              <p14:cNvContentPartPr/>
              <p14:nvPr/>
            </p14:nvContentPartPr>
            <p14:xfrm>
              <a:off x="2420400" y="307600"/>
              <a:ext cx="691560" cy="150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D01A80E-1F94-4C30-8F07-995320A811A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02751" y="289600"/>
                <a:ext cx="727219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7690AFB-0F83-4F8B-A941-1FF3985B8161}"/>
                  </a:ext>
                </a:extLst>
              </p14:cNvPr>
              <p14:cNvContentPartPr/>
              <p14:nvPr/>
            </p14:nvContentPartPr>
            <p14:xfrm>
              <a:off x="4641960" y="134080"/>
              <a:ext cx="312840" cy="595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7690AFB-0F83-4F8B-A941-1FF3985B816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23960" y="116440"/>
                <a:ext cx="348480" cy="63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95E4B26-830B-42E7-9570-FC339C34892B}"/>
                  </a:ext>
                </a:extLst>
              </p14:cNvPr>
              <p14:cNvContentPartPr/>
              <p14:nvPr/>
            </p14:nvContentPartPr>
            <p14:xfrm>
              <a:off x="5822760" y="426400"/>
              <a:ext cx="110520" cy="151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95E4B26-830B-42E7-9570-FC339C34892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05120" y="408400"/>
                <a:ext cx="1461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6B195E0-B73E-4099-9319-7D209BD29F14}"/>
                  </a:ext>
                </a:extLst>
              </p14:cNvPr>
              <p14:cNvContentPartPr/>
              <p14:nvPr/>
            </p14:nvContentPartPr>
            <p14:xfrm>
              <a:off x="5069280" y="320200"/>
              <a:ext cx="618840" cy="421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6B195E0-B73E-4099-9319-7D209BD29F1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051630" y="302560"/>
                <a:ext cx="654501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FA08AA1-C523-4E76-8DA1-DBA8C9967FBC}"/>
                  </a:ext>
                </a:extLst>
              </p14:cNvPr>
              <p14:cNvContentPartPr/>
              <p14:nvPr/>
            </p14:nvContentPartPr>
            <p14:xfrm>
              <a:off x="6032280" y="202840"/>
              <a:ext cx="2959560" cy="514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FA08AA1-C523-4E76-8DA1-DBA8C9967FB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14638" y="185200"/>
                <a:ext cx="2995204" cy="55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1EE275-28A4-4CD4-988E-A450A551FEEA}"/>
                  </a:ext>
                </a:extLst>
              </p14:cNvPr>
              <p14:cNvContentPartPr/>
              <p14:nvPr/>
            </p14:nvContentPartPr>
            <p14:xfrm>
              <a:off x="416280" y="639880"/>
              <a:ext cx="1155960" cy="34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1EE275-28A4-4CD4-988E-A450A551FEE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280" y="621880"/>
                <a:ext cx="1191600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72EB0AB-DB67-4B52-A067-C9BBA6E21303}"/>
                  </a:ext>
                </a:extLst>
              </p14:cNvPr>
              <p14:cNvContentPartPr/>
              <p14:nvPr/>
            </p14:nvContentPartPr>
            <p14:xfrm>
              <a:off x="1990920" y="739600"/>
              <a:ext cx="299160" cy="327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72EB0AB-DB67-4B52-A067-C9BBA6E213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972920" y="721960"/>
                <a:ext cx="33480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570E94E-EA3D-453F-9108-538261C67341}"/>
                  </a:ext>
                </a:extLst>
              </p14:cNvPr>
              <p14:cNvContentPartPr/>
              <p14:nvPr/>
            </p14:nvContentPartPr>
            <p14:xfrm>
              <a:off x="2440200" y="818440"/>
              <a:ext cx="150480" cy="239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570E94E-EA3D-453F-9108-538261C6734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22200" y="800440"/>
                <a:ext cx="1861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B4832BF-2693-4F0C-803B-01E473FB1D15}"/>
                  </a:ext>
                </a:extLst>
              </p14:cNvPr>
              <p14:cNvContentPartPr/>
              <p14:nvPr/>
            </p14:nvContentPartPr>
            <p14:xfrm>
              <a:off x="2478720" y="731320"/>
              <a:ext cx="50760" cy="437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B4832BF-2693-4F0C-803B-01E473FB1D1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60720" y="713320"/>
                <a:ext cx="8640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9C921F8-79FB-4631-B2C2-62D0A9B84163}"/>
                  </a:ext>
                </a:extLst>
              </p14:cNvPr>
              <p14:cNvContentPartPr/>
              <p14:nvPr/>
            </p14:nvContentPartPr>
            <p14:xfrm>
              <a:off x="2742600" y="736360"/>
              <a:ext cx="272880" cy="409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9C921F8-79FB-4631-B2C2-62D0A9B8416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724960" y="718720"/>
                <a:ext cx="30852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EA7E1C8-E8FB-405C-B96B-F494E9019ADD}"/>
                  </a:ext>
                </a:extLst>
              </p14:cNvPr>
              <p14:cNvContentPartPr/>
              <p14:nvPr/>
            </p14:nvContentPartPr>
            <p14:xfrm>
              <a:off x="3410760" y="904480"/>
              <a:ext cx="832680" cy="260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EA7E1C8-E8FB-405C-B96B-F494E9019AD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392760" y="886840"/>
                <a:ext cx="86832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FA0187C-B4A0-4EEF-8C79-54499A76A03A}"/>
                  </a:ext>
                </a:extLst>
              </p14:cNvPr>
              <p14:cNvContentPartPr/>
              <p14:nvPr/>
            </p14:nvContentPartPr>
            <p14:xfrm>
              <a:off x="6491640" y="924280"/>
              <a:ext cx="110520" cy="151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FA0187C-B4A0-4EEF-8C79-54499A76A03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73640" y="906640"/>
                <a:ext cx="1461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3529D68-1DF3-470A-A541-4F69AF046868}"/>
                  </a:ext>
                </a:extLst>
              </p14:cNvPr>
              <p14:cNvContentPartPr/>
              <p14:nvPr/>
            </p14:nvContentPartPr>
            <p14:xfrm>
              <a:off x="4637640" y="772000"/>
              <a:ext cx="1728720" cy="376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3529D68-1DF3-470A-A541-4F69AF04686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620000" y="754000"/>
                <a:ext cx="176436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44608D9-9782-4F49-B389-49902667C081}"/>
                  </a:ext>
                </a:extLst>
              </p14:cNvPr>
              <p14:cNvContentPartPr/>
              <p14:nvPr/>
            </p14:nvContentPartPr>
            <p14:xfrm>
              <a:off x="6867840" y="757960"/>
              <a:ext cx="1072080" cy="358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44608D9-9782-4F49-B389-49902667C08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849840" y="739960"/>
                <a:ext cx="1107720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9103215-0757-4219-A180-A2506305E466}"/>
                  </a:ext>
                </a:extLst>
              </p14:cNvPr>
              <p14:cNvContentPartPr/>
              <p14:nvPr/>
            </p14:nvContentPartPr>
            <p14:xfrm>
              <a:off x="1741800" y="1265560"/>
              <a:ext cx="2402640" cy="390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9103215-0757-4219-A180-A2506305E46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24160" y="1247920"/>
                <a:ext cx="243828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C8AD7A2-8A25-493C-96EC-59A13E609584}"/>
                  </a:ext>
                </a:extLst>
              </p14:cNvPr>
              <p14:cNvContentPartPr/>
              <p14:nvPr/>
            </p14:nvContentPartPr>
            <p14:xfrm>
              <a:off x="1086600" y="1249360"/>
              <a:ext cx="427320" cy="3668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C8AD7A2-8A25-493C-96EC-59A13E60958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68615" y="1231360"/>
                <a:ext cx="46293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E27D931-729C-41ED-A7FF-C7D7B46F24B7}"/>
                  </a:ext>
                </a:extLst>
              </p14:cNvPr>
              <p14:cNvContentPartPr/>
              <p14:nvPr/>
            </p14:nvContentPartPr>
            <p14:xfrm>
              <a:off x="263640" y="1259440"/>
              <a:ext cx="407160" cy="345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E27D931-729C-41ED-A7FF-C7D7B46F24B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6000" y="1241800"/>
                <a:ext cx="44280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2A622E2-8E8F-4D32-89F9-E03B481D30F4}"/>
                  </a:ext>
                </a:extLst>
              </p14:cNvPr>
              <p14:cNvContentPartPr/>
              <p14:nvPr/>
            </p14:nvContentPartPr>
            <p14:xfrm>
              <a:off x="8137920" y="761560"/>
              <a:ext cx="728640" cy="3556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2A622E2-8E8F-4D32-89F9-E03B481D30F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120271" y="743920"/>
                <a:ext cx="764298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6600C5F-F777-4824-8EF1-935AAD6B1325}"/>
                  </a:ext>
                </a:extLst>
              </p14:cNvPr>
              <p14:cNvContentPartPr/>
              <p14:nvPr/>
            </p14:nvContentPartPr>
            <p14:xfrm>
              <a:off x="4525680" y="1279960"/>
              <a:ext cx="210960" cy="3052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6600C5F-F777-4824-8EF1-935AAD6B132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508040" y="1262320"/>
                <a:ext cx="2466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7E8E8D8-440D-4B1B-9E68-382BF09491BD}"/>
                  </a:ext>
                </a:extLst>
              </p14:cNvPr>
              <p14:cNvContentPartPr/>
              <p14:nvPr/>
            </p14:nvContentPartPr>
            <p14:xfrm>
              <a:off x="4814040" y="1441240"/>
              <a:ext cx="174960" cy="388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7E8E8D8-440D-4B1B-9E68-382BF09491B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796400" y="1423600"/>
                <a:ext cx="210600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9AEB278-396A-4B70-AE78-46289999076B}"/>
                  </a:ext>
                </a:extLst>
              </p14:cNvPr>
              <p14:cNvContentPartPr/>
              <p14:nvPr/>
            </p14:nvContentPartPr>
            <p14:xfrm>
              <a:off x="5359440" y="1523680"/>
              <a:ext cx="4680" cy="644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9AEB278-396A-4B70-AE78-46289999076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41800" y="1506040"/>
                <a:ext cx="403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D1687C7E-B625-4A09-BAD8-FA423B8C061A}"/>
                  </a:ext>
                </a:extLst>
              </p14:cNvPr>
              <p14:cNvContentPartPr/>
              <p14:nvPr/>
            </p14:nvContentPartPr>
            <p14:xfrm>
              <a:off x="5394720" y="1279960"/>
              <a:ext cx="8280" cy="12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D1687C7E-B625-4A09-BAD8-FA423B8C061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76720" y="1262320"/>
                <a:ext cx="439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C9B150E-8157-4CE6-9D5F-3F9632CC06F5}"/>
                  </a:ext>
                </a:extLst>
              </p14:cNvPr>
              <p14:cNvContentPartPr/>
              <p14:nvPr/>
            </p14:nvContentPartPr>
            <p14:xfrm>
              <a:off x="5455560" y="1469680"/>
              <a:ext cx="197640" cy="1062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C9B150E-8157-4CE6-9D5F-3F9632CC06F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437920" y="1452040"/>
                <a:ext cx="23328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20DA63C-91AA-42DC-9700-8644AB67EEBA}"/>
                  </a:ext>
                </a:extLst>
              </p14:cNvPr>
              <p14:cNvContentPartPr/>
              <p14:nvPr/>
            </p14:nvContentPartPr>
            <p14:xfrm>
              <a:off x="5841840" y="1442320"/>
              <a:ext cx="10080" cy="1288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20DA63C-91AA-42DC-9700-8644AB67EEB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23840" y="1424680"/>
                <a:ext cx="457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532C2BF-2856-40C4-870B-FBC386562235}"/>
                  </a:ext>
                </a:extLst>
              </p14:cNvPr>
              <p14:cNvContentPartPr/>
              <p14:nvPr/>
            </p14:nvContentPartPr>
            <p14:xfrm>
              <a:off x="5811240" y="1320280"/>
              <a:ext cx="360" cy="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532C2BF-2856-40C4-870B-FBC38656223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93600" y="1302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23ED410-85A8-4640-971C-F4CE1F41F1A4}"/>
                  </a:ext>
                </a:extLst>
              </p14:cNvPr>
              <p14:cNvContentPartPr/>
              <p14:nvPr/>
            </p14:nvContentPartPr>
            <p14:xfrm>
              <a:off x="6014280" y="1218760"/>
              <a:ext cx="360" cy="344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23ED410-85A8-4640-971C-F4CE1F41F1A4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996640" y="1201120"/>
                <a:ext cx="3600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747D90B-7FEF-4419-8A4F-D9244AD4BB9A}"/>
                  </a:ext>
                </a:extLst>
              </p14:cNvPr>
              <p14:cNvContentPartPr/>
              <p14:nvPr/>
            </p14:nvContentPartPr>
            <p14:xfrm>
              <a:off x="5912760" y="1422880"/>
              <a:ext cx="254160" cy="190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747D90B-7FEF-4419-8A4F-D9244AD4BB9A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894760" y="1405240"/>
                <a:ext cx="2898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F3019EA-3E71-4B3B-8020-230EE32D14E7}"/>
                  </a:ext>
                </a:extLst>
              </p14:cNvPr>
              <p14:cNvContentPartPr/>
              <p14:nvPr/>
            </p14:nvContentPartPr>
            <p14:xfrm>
              <a:off x="6247920" y="1493080"/>
              <a:ext cx="8280" cy="244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F3019EA-3E71-4B3B-8020-230EE32D14E7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229920" y="1475440"/>
                <a:ext cx="439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57E4732-BA19-4AA4-A8F9-8E6DD73912A5}"/>
                  </a:ext>
                </a:extLst>
              </p14:cNvPr>
              <p14:cNvContentPartPr/>
              <p14:nvPr/>
            </p14:nvContentPartPr>
            <p14:xfrm>
              <a:off x="6247920" y="1350880"/>
              <a:ext cx="360" cy="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57E4732-BA19-4AA4-A8F9-8E6DD73912A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229920" y="1333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0FD18649-28B7-4546-8262-A44F0D361328}"/>
                  </a:ext>
                </a:extLst>
              </p14:cNvPr>
              <p14:cNvContentPartPr/>
              <p14:nvPr/>
            </p14:nvContentPartPr>
            <p14:xfrm>
              <a:off x="6307680" y="1227400"/>
              <a:ext cx="509400" cy="318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0FD18649-28B7-4546-8262-A44F0D36132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289680" y="1209400"/>
                <a:ext cx="54504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B05A3A4D-92E3-47CC-8C02-50739AFB1006}"/>
                  </a:ext>
                </a:extLst>
              </p14:cNvPr>
              <p14:cNvContentPartPr/>
              <p14:nvPr/>
            </p14:nvContentPartPr>
            <p14:xfrm>
              <a:off x="7079160" y="1218760"/>
              <a:ext cx="1882080" cy="3470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B05A3A4D-92E3-47CC-8C02-50739AFB100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061520" y="1201102"/>
                <a:ext cx="1917720" cy="3827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46D5444-7450-4FF3-B854-B9C966FBB241}"/>
                  </a:ext>
                </a:extLst>
              </p14:cNvPr>
              <p14:cNvContentPartPr/>
              <p14:nvPr/>
            </p14:nvContentPartPr>
            <p14:xfrm>
              <a:off x="1574400" y="2001040"/>
              <a:ext cx="1913400" cy="515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46D5444-7450-4FF3-B854-B9C966FBB24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556400" y="1983400"/>
                <a:ext cx="1949040" cy="55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7FE2A93-7660-435A-B4B2-F3ED2B5B0D24}"/>
                  </a:ext>
                </a:extLst>
              </p14:cNvPr>
              <p14:cNvContentPartPr/>
              <p14:nvPr/>
            </p14:nvContentPartPr>
            <p14:xfrm>
              <a:off x="225840" y="1889080"/>
              <a:ext cx="1083600" cy="518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7FE2A93-7660-435A-B4B2-F3ED2B5B0D2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08200" y="1871440"/>
                <a:ext cx="1119240" cy="55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DEA1B95-126C-4895-B532-FBA9CEE8F440}"/>
                  </a:ext>
                </a:extLst>
              </p14:cNvPr>
              <p14:cNvContentPartPr/>
              <p14:nvPr/>
            </p14:nvContentPartPr>
            <p14:xfrm>
              <a:off x="4996560" y="2224600"/>
              <a:ext cx="132480" cy="151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DEA1B95-126C-4895-B532-FBA9CEE8F44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978560" y="2206960"/>
                <a:ext cx="16812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682BFBB-D211-4153-8FF0-BAF6D1DF3C96}"/>
                  </a:ext>
                </a:extLst>
              </p14:cNvPr>
              <p14:cNvContentPartPr/>
              <p14:nvPr/>
            </p14:nvContentPartPr>
            <p14:xfrm>
              <a:off x="5222280" y="2214160"/>
              <a:ext cx="153720" cy="172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682BFBB-D211-4153-8FF0-BAF6D1DF3C9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204280" y="2196160"/>
                <a:ext cx="18936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C856B96-940E-424A-B582-2B56584DC5A0}"/>
                  </a:ext>
                </a:extLst>
              </p14:cNvPr>
              <p14:cNvContentPartPr/>
              <p14:nvPr/>
            </p14:nvContentPartPr>
            <p14:xfrm>
              <a:off x="5445480" y="2205520"/>
              <a:ext cx="144360" cy="115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C856B96-940E-424A-B582-2B56584DC5A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27480" y="2187880"/>
                <a:ext cx="18000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FBD191B-855F-46AE-8E07-A8A2D4F357C5}"/>
                  </a:ext>
                </a:extLst>
              </p14:cNvPr>
              <p14:cNvContentPartPr/>
              <p14:nvPr/>
            </p14:nvContentPartPr>
            <p14:xfrm>
              <a:off x="5698560" y="1868920"/>
              <a:ext cx="21240" cy="455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FBD191B-855F-46AE-8E07-A8A2D4F357C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680920" y="1851280"/>
                <a:ext cx="56880" cy="49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46DA853-8234-45C9-ABF8-F7C21B0E190B}"/>
                  </a:ext>
                </a:extLst>
              </p14:cNvPr>
              <p14:cNvContentPartPr/>
              <p14:nvPr/>
            </p14:nvContentPartPr>
            <p14:xfrm>
              <a:off x="5818440" y="1910680"/>
              <a:ext cx="205920" cy="3718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46DA853-8234-45C9-ABF8-F7C21B0E190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800800" y="1893040"/>
                <a:ext cx="24156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71AE88E-DCAE-46FE-AD68-2A6A12D5F241}"/>
                  </a:ext>
                </a:extLst>
              </p14:cNvPr>
              <p14:cNvContentPartPr/>
              <p14:nvPr/>
            </p14:nvContentPartPr>
            <p14:xfrm>
              <a:off x="6339000" y="1940200"/>
              <a:ext cx="240120" cy="323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71AE88E-DCAE-46FE-AD68-2A6A12D5F24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321360" y="1922200"/>
                <a:ext cx="27576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0DEA11F-33EE-45F0-BB97-42C136D0D34E}"/>
                  </a:ext>
                </a:extLst>
              </p14:cNvPr>
              <p14:cNvContentPartPr/>
              <p14:nvPr/>
            </p14:nvContentPartPr>
            <p14:xfrm>
              <a:off x="6634200" y="2111200"/>
              <a:ext cx="149400" cy="174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0DEA11F-33EE-45F0-BB97-42C136D0D34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16560" y="2093560"/>
                <a:ext cx="18504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0FCDC26-F2A3-4D9D-8296-1C0240C67230}"/>
                  </a:ext>
                </a:extLst>
              </p14:cNvPr>
              <p14:cNvContentPartPr/>
              <p14:nvPr/>
            </p14:nvContentPartPr>
            <p14:xfrm>
              <a:off x="7030560" y="1942360"/>
              <a:ext cx="1107360" cy="353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0FCDC26-F2A3-4D9D-8296-1C0240C6723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012560" y="1924378"/>
                <a:ext cx="1143000" cy="389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01A0A95-7C34-4EB2-83E6-3FC72C958E2A}"/>
                  </a:ext>
                </a:extLst>
              </p14:cNvPr>
              <p14:cNvContentPartPr/>
              <p14:nvPr/>
            </p14:nvContentPartPr>
            <p14:xfrm>
              <a:off x="345000" y="2582080"/>
              <a:ext cx="1331640" cy="4467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01A0A95-7C34-4EB2-83E6-3FC72C958E2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7360" y="2564080"/>
                <a:ext cx="13672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64F245B-30F0-4417-A4A5-78AE5A405D69}"/>
                  </a:ext>
                </a:extLst>
              </p14:cNvPr>
              <p14:cNvContentPartPr/>
              <p14:nvPr/>
            </p14:nvContentPartPr>
            <p14:xfrm>
              <a:off x="3331200" y="2610880"/>
              <a:ext cx="31680" cy="365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64F245B-30F0-4417-A4A5-78AE5A405D6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313200" y="2593240"/>
                <a:ext cx="6732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E9A926E-F621-49CF-AFB6-AC626ADD47F5}"/>
                  </a:ext>
                </a:extLst>
              </p14:cNvPr>
              <p14:cNvContentPartPr/>
              <p14:nvPr/>
            </p14:nvContentPartPr>
            <p14:xfrm>
              <a:off x="1920000" y="2732560"/>
              <a:ext cx="1259280" cy="2307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E9A926E-F621-49CF-AFB6-AC626ADD47F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902005" y="2714920"/>
                <a:ext cx="129491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5EE7B61-B388-4C83-9C6D-03B67B0AB699}"/>
                  </a:ext>
                </a:extLst>
              </p14:cNvPr>
              <p14:cNvContentPartPr/>
              <p14:nvPr/>
            </p14:nvContentPartPr>
            <p14:xfrm>
              <a:off x="3669600" y="2232520"/>
              <a:ext cx="1000440" cy="9061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5EE7B61-B388-4C83-9C6D-03B67B0AB69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651606" y="2214527"/>
                <a:ext cx="1036067" cy="941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9C8F0CE-2A67-44DD-832B-23A53E0DA6DA}"/>
                  </a:ext>
                </a:extLst>
              </p14:cNvPr>
              <p14:cNvContentPartPr/>
              <p14:nvPr/>
            </p14:nvContentPartPr>
            <p14:xfrm>
              <a:off x="6481920" y="2851360"/>
              <a:ext cx="239040" cy="14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9C8F0CE-2A67-44DD-832B-23A53E0DA6D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463920" y="2833720"/>
                <a:ext cx="27468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2962658-4F33-4418-A3D5-84A9128322F3}"/>
                  </a:ext>
                </a:extLst>
              </p14:cNvPr>
              <p14:cNvContentPartPr/>
              <p14:nvPr/>
            </p14:nvContentPartPr>
            <p14:xfrm>
              <a:off x="6471480" y="2937760"/>
              <a:ext cx="225720" cy="17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2962658-4F33-4418-A3D5-84A9128322F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453480" y="2919760"/>
                <a:ext cx="2613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A2778F3-E273-4A8D-AD15-A833FDD55616}"/>
                  </a:ext>
                </a:extLst>
              </p14:cNvPr>
              <p14:cNvContentPartPr/>
              <p14:nvPr/>
            </p14:nvContentPartPr>
            <p14:xfrm>
              <a:off x="4449000" y="2558680"/>
              <a:ext cx="1822680" cy="714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A2778F3-E273-4A8D-AD15-A833FDD5561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431004" y="2540680"/>
                <a:ext cx="1858313" cy="74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FE1ED99-B36B-4677-AB08-7C3E4E13500E}"/>
                  </a:ext>
                </a:extLst>
              </p14:cNvPr>
              <p14:cNvContentPartPr/>
              <p14:nvPr/>
            </p14:nvContentPartPr>
            <p14:xfrm>
              <a:off x="6942360" y="2716360"/>
              <a:ext cx="355320" cy="333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FE1ED99-B36B-4677-AB08-7C3E4E13500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924378" y="2698360"/>
                <a:ext cx="390924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0D1010F-5F18-4DB4-9141-04279511E58F}"/>
                  </a:ext>
                </a:extLst>
              </p14:cNvPr>
              <p14:cNvContentPartPr/>
              <p14:nvPr/>
            </p14:nvContentPartPr>
            <p14:xfrm>
              <a:off x="7589280" y="2661640"/>
              <a:ext cx="434880" cy="356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0D1010F-5F18-4DB4-9141-04279511E58F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571295" y="2643640"/>
                <a:ext cx="470491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8DF162F-9955-4530-800E-344315B9F18F}"/>
                  </a:ext>
                </a:extLst>
              </p14:cNvPr>
              <p14:cNvContentPartPr/>
              <p14:nvPr/>
            </p14:nvContentPartPr>
            <p14:xfrm>
              <a:off x="1046280" y="3508360"/>
              <a:ext cx="267120" cy="17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8DF162F-9955-4530-800E-344315B9F18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028280" y="3490720"/>
                <a:ext cx="3027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E00ACB2-843C-453B-8097-0FC9258DCCBE}"/>
                  </a:ext>
                </a:extLst>
              </p14:cNvPr>
              <p14:cNvContentPartPr/>
              <p14:nvPr/>
            </p14:nvContentPartPr>
            <p14:xfrm>
              <a:off x="1106760" y="3587920"/>
              <a:ext cx="234720" cy="31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E00ACB2-843C-453B-8097-0FC9258DCCB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089120" y="3570280"/>
                <a:ext cx="27036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DE7291D-5FEB-4FD1-9A5D-EC1A09B7119F}"/>
                  </a:ext>
                </a:extLst>
              </p14:cNvPr>
              <p14:cNvContentPartPr/>
              <p14:nvPr/>
            </p14:nvContentPartPr>
            <p14:xfrm>
              <a:off x="1533720" y="3367240"/>
              <a:ext cx="531000" cy="320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DE7291D-5FEB-4FD1-9A5D-EC1A09B7119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16080" y="3349600"/>
                <a:ext cx="56664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896B8FD-0770-443C-B5F9-D6BD4215A663}"/>
                  </a:ext>
                </a:extLst>
              </p14:cNvPr>
              <p14:cNvContentPartPr/>
              <p14:nvPr/>
            </p14:nvContentPartPr>
            <p14:xfrm>
              <a:off x="568560" y="3339160"/>
              <a:ext cx="335160" cy="410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896B8FD-0770-443C-B5F9-D6BD4215A66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50560" y="3321520"/>
                <a:ext cx="37080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7BCBC69-06DA-4AB5-A75C-6E40E15287CB}"/>
                  </a:ext>
                </a:extLst>
              </p14:cNvPr>
              <p14:cNvContentPartPr/>
              <p14:nvPr/>
            </p14:nvContentPartPr>
            <p14:xfrm>
              <a:off x="2438760" y="3281200"/>
              <a:ext cx="278280" cy="562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7BCBC69-06DA-4AB5-A75C-6E40E15287C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421120" y="3263560"/>
                <a:ext cx="313920" cy="59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BCCDF16-4FBC-4EDF-AFC5-F9845F103B91}"/>
                  </a:ext>
                </a:extLst>
              </p14:cNvPr>
              <p14:cNvContentPartPr/>
              <p14:nvPr/>
            </p14:nvContentPartPr>
            <p14:xfrm>
              <a:off x="3149400" y="3280120"/>
              <a:ext cx="353880" cy="705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BCCDF16-4FBC-4EDF-AFC5-F9845F103B91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131760" y="3262480"/>
                <a:ext cx="389520" cy="74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DAEFA52-D44C-45F3-8396-47A5C69960D4}"/>
                  </a:ext>
                </a:extLst>
              </p14:cNvPr>
              <p14:cNvContentPartPr/>
              <p14:nvPr/>
            </p14:nvContentPartPr>
            <p14:xfrm>
              <a:off x="3737280" y="3449680"/>
              <a:ext cx="1160640" cy="4334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DAEFA52-D44C-45F3-8396-47A5C69960D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719280" y="3431680"/>
                <a:ext cx="1196280" cy="46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588F91F-C901-4CE4-8245-3A28DCE66A21}"/>
                  </a:ext>
                </a:extLst>
              </p14:cNvPr>
              <p14:cNvContentPartPr/>
              <p14:nvPr/>
            </p14:nvContentPartPr>
            <p14:xfrm>
              <a:off x="5475720" y="3479560"/>
              <a:ext cx="214920" cy="350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588F91F-C901-4CE4-8245-3A28DCE66A2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457720" y="3461920"/>
                <a:ext cx="25056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243A55E-61D4-42A0-AC6D-B146E7DB7BC6}"/>
                  </a:ext>
                </a:extLst>
              </p14:cNvPr>
              <p14:cNvContentPartPr/>
              <p14:nvPr/>
            </p14:nvContentPartPr>
            <p14:xfrm>
              <a:off x="5049120" y="3657040"/>
              <a:ext cx="297360" cy="104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243A55E-61D4-42A0-AC6D-B146E7DB7BC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31120" y="3639040"/>
                <a:ext cx="33300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CFC7C8A-FF43-4514-A390-A7D8AD81798B}"/>
                  </a:ext>
                </a:extLst>
              </p14:cNvPr>
              <p14:cNvContentPartPr/>
              <p14:nvPr/>
            </p14:nvContentPartPr>
            <p14:xfrm>
              <a:off x="5982960" y="3413320"/>
              <a:ext cx="315720" cy="407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CFC7C8A-FF43-4514-A390-A7D8AD81798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965320" y="3395680"/>
                <a:ext cx="351360" cy="4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12B45AB-E520-4810-AE1A-6CB1AA13DA71}"/>
                  </a:ext>
                </a:extLst>
              </p14:cNvPr>
              <p14:cNvContentPartPr/>
              <p14:nvPr/>
            </p14:nvContentPartPr>
            <p14:xfrm>
              <a:off x="1059600" y="4080400"/>
              <a:ext cx="68400" cy="66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12B45AB-E520-4810-AE1A-6CB1AA13DA71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041960" y="4062400"/>
                <a:ext cx="10404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6290E49-B2F9-46DD-B2CF-4388E620D3AE}"/>
                  </a:ext>
                </a:extLst>
              </p14:cNvPr>
              <p14:cNvContentPartPr/>
              <p14:nvPr/>
            </p14:nvContentPartPr>
            <p14:xfrm>
              <a:off x="2631000" y="4380280"/>
              <a:ext cx="268560" cy="187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6290E49-B2F9-46DD-B2CF-4388E620D3A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613360" y="4362640"/>
                <a:ext cx="3042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04F9252-27F4-466E-8101-CF85A240A526}"/>
                  </a:ext>
                </a:extLst>
              </p14:cNvPr>
              <p14:cNvContentPartPr/>
              <p14:nvPr/>
            </p14:nvContentPartPr>
            <p14:xfrm>
              <a:off x="2641440" y="4532920"/>
              <a:ext cx="264240" cy="18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04F9252-27F4-466E-8101-CF85A240A52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623440" y="4514920"/>
                <a:ext cx="29988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CA94C13-F6DC-47FD-9721-A17D8F4B2BF1}"/>
                  </a:ext>
                </a:extLst>
              </p14:cNvPr>
              <p14:cNvContentPartPr/>
              <p14:nvPr/>
            </p14:nvContentPartPr>
            <p14:xfrm>
              <a:off x="912360" y="4216840"/>
              <a:ext cx="1454760" cy="583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CA94C13-F6DC-47FD-9721-A17D8F4B2BF1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94720" y="4198840"/>
                <a:ext cx="1490400" cy="61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6A1AD05-38ED-4550-B190-8633808774F7}"/>
                  </a:ext>
                </a:extLst>
              </p14:cNvPr>
              <p14:cNvContentPartPr/>
              <p14:nvPr/>
            </p14:nvContentPartPr>
            <p14:xfrm>
              <a:off x="3108360" y="4306480"/>
              <a:ext cx="761040" cy="273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6A1AD05-38ED-4550-B190-8633808774F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090360" y="4288480"/>
                <a:ext cx="79668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18C2422-1141-401D-A144-E270EAC66EA3}"/>
                  </a:ext>
                </a:extLst>
              </p14:cNvPr>
              <p14:cNvContentPartPr/>
              <p14:nvPr/>
            </p14:nvContentPartPr>
            <p14:xfrm>
              <a:off x="5780640" y="4408720"/>
              <a:ext cx="153360" cy="108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18C2422-1141-401D-A144-E270EAC66EA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762640" y="4391080"/>
                <a:ext cx="189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54F5FF0-4BD6-4C61-B9DF-08CB8A8690C8}"/>
                  </a:ext>
                </a:extLst>
              </p14:cNvPr>
              <p14:cNvContentPartPr/>
              <p14:nvPr/>
            </p14:nvContentPartPr>
            <p14:xfrm>
              <a:off x="6075480" y="4144840"/>
              <a:ext cx="680760" cy="3052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54F5FF0-4BD6-4C61-B9DF-08CB8A8690C8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057831" y="4127200"/>
                <a:ext cx="716419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9CB535B3-7D22-444B-9342-0397DEDC5699}"/>
                  </a:ext>
                </a:extLst>
              </p14:cNvPr>
              <p14:cNvContentPartPr/>
              <p14:nvPr/>
            </p14:nvContentPartPr>
            <p14:xfrm>
              <a:off x="7162680" y="4094440"/>
              <a:ext cx="4320" cy="324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9CB535B3-7D22-444B-9342-0397DEDC569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144680" y="4076440"/>
                <a:ext cx="3996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935CB537-9789-489B-BFB1-EF66A1CD625E}"/>
                  </a:ext>
                </a:extLst>
              </p14:cNvPr>
              <p14:cNvContentPartPr/>
              <p14:nvPr/>
            </p14:nvContentPartPr>
            <p14:xfrm>
              <a:off x="6923640" y="4240960"/>
              <a:ext cx="528120" cy="1843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935CB537-9789-489B-BFB1-EF66A1CD625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905640" y="4223320"/>
                <a:ext cx="56376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35DA36B3-AFE1-4AC9-B72A-72B80F92526A}"/>
                  </a:ext>
                </a:extLst>
              </p14:cNvPr>
              <p14:cNvContentPartPr/>
              <p14:nvPr/>
            </p14:nvContentPartPr>
            <p14:xfrm>
              <a:off x="7597200" y="4073920"/>
              <a:ext cx="522720" cy="3650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35DA36B3-AFE1-4AC9-B72A-72B80F92526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579200" y="4056280"/>
                <a:ext cx="55836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3D09A74D-E590-4A6C-A8E1-20EC151C22C1}"/>
                  </a:ext>
                </a:extLst>
              </p14:cNvPr>
              <p14:cNvContentPartPr/>
              <p14:nvPr/>
            </p14:nvContentPartPr>
            <p14:xfrm>
              <a:off x="4011960" y="4206040"/>
              <a:ext cx="1586160" cy="3351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3D09A74D-E590-4A6C-A8E1-20EC151C22C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993960" y="4188400"/>
                <a:ext cx="1621800" cy="370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12728795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EDB9D36-F5D1-46FE-9E48-F063BC8405A2}"/>
                  </a:ext>
                </a:extLst>
              </p14:cNvPr>
              <p14:cNvContentPartPr/>
              <p14:nvPr/>
            </p14:nvContentPartPr>
            <p14:xfrm>
              <a:off x="666120" y="209320"/>
              <a:ext cx="249480" cy="390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EDB9D36-F5D1-46FE-9E48-F063BC8405A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8480" y="191320"/>
                <a:ext cx="28512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BBEDF34-EDF1-4964-B292-EB2E7E54A4DB}"/>
                  </a:ext>
                </a:extLst>
              </p14:cNvPr>
              <p14:cNvContentPartPr/>
              <p14:nvPr/>
            </p14:nvContentPartPr>
            <p14:xfrm>
              <a:off x="1708320" y="273760"/>
              <a:ext cx="423360" cy="173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BBEDF34-EDF1-4964-B292-EB2E7E54A4D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90320" y="255760"/>
                <a:ext cx="45900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C1EFEB5-F235-4FF5-AD9C-D7F753C66A83}"/>
                  </a:ext>
                </a:extLst>
              </p14:cNvPr>
              <p14:cNvContentPartPr/>
              <p14:nvPr/>
            </p14:nvContentPartPr>
            <p14:xfrm>
              <a:off x="1023960" y="319840"/>
              <a:ext cx="393840" cy="171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C1EFEB5-F235-4FF5-AD9C-D7F753C66A8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05944" y="302200"/>
                <a:ext cx="429513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7FA672F-75DC-4512-B7ED-415635076520}"/>
                  </a:ext>
                </a:extLst>
              </p14:cNvPr>
              <p14:cNvContentPartPr/>
              <p14:nvPr/>
            </p14:nvContentPartPr>
            <p14:xfrm>
              <a:off x="3878760" y="345040"/>
              <a:ext cx="2880" cy="74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7FA672F-75DC-4512-B7ED-4156350765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860760" y="327040"/>
                <a:ext cx="385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E61026A-CC2C-43A6-891D-04DB44D9E647}"/>
                  </a:ext>
                </a:extLst>
              </p14:cNvPr>
              <p14:cNvContentPartPr/>
              <p14:nvPr/>
            </p14:nvContentPartPr>
            <p14:xfrm>
              <a:off x="3860760" y="21292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E61026A-CC2C-43A6-891D-04DB44D9E64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842760" y="194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E6353F1-8769-4082-960B-57098D87E78F}"/>
                  </a:ext>
                </a:extLst>
              </p14:cNvPr>
              <p14:cNvContentPartPr/>
              <p14:nvPr/>
            </p14:nvContentPartPr>
            <p14:xfrm>
              <a:off x="3982440" y="121480"/>
              <a:ext cx="331560" cy="331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E6353F1-8769-4082-960B-57098D87E78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64440" y="103480"/>
                <a:ext cx="36720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789AFFE-4E16-4279-8B50-567020C1EC2D}"/>
                  </a:ext>
                </a:extLst>
              </p14:cNvPr>
              <p14:cNvContentPartPr/>
              <p14:nvPr/>
            </p14:nvContentPartPr>
            <p14:xfrm>
              <a:off x="3347400" y="304360"/>
              <a:ext cx="438480" cy="172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789AFFE-4E16-4279-8B50-567020C1EC2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329760" y="286720"/>
                <a:ext cx="47412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D01A80E-1F94-4C30-8F07-995320A811AE}"/>
                  </a:ext>
                </a:extLst>
              </p14:cNvPr>
              <p14:cNvContentPartPr/>
              <p14:nvPr/>
            </p14:nvContentPartPr>
            <p14:xfrm>
              <a:off x="2420400" y="307600"/>
              <a:ext cx="691560" cy="150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D01A80E-1F94-4C30-8F07-995320A811A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02751" y="289600"/>
                <a:ext cx="727219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7690AFB-0F83-4F8B-A941-1FF3985B8161}"/>
                  </a:ext>
                </a:extLst>
              </p14:cNvPr>
              <p14:cNvContentPartPr/>
              <p14:nvPr/>
            </p14:nvContentPartPr>
            <p14:xfrm>
              <a:off x="4641960" y="134080"/>
              <a:ext cx="312840" cy="595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7690AFB-0F83-4F8B-A941-1FF3985B816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23960" y="116440"/>
                <a:ext cx="348480" cy="63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95E4B26-830B-42E7-9570-FC339C34892B}"/>
                  </a:ext>
                </a:extLst>
              </p14:cNvPr>
              <p14:cNvContentPartPr/>
              <p14:nvPr/>
            </p14:nvContentPartPr>
            <p14:xfrm>
              <a:off x="5822760" y="426400"/>
              <a:ext cx="110520" cy="151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95E4B26-830B-42E7-9570-FC339C34892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05120" y="408400"/>
                <a:ext cx="1461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6B195E0-B73E-4099-9319-7D209BD29F14}"/>
                  </a:ext>
                </a:extLst>
              </p14:cNvPr>
              <p14:cNvContentPartPr/>
              <p14:nvPr/>
            </p14:nvContentPartPr>
            <p14:xfrm>
              <a:off x="5069280" y="320200"/>
              <a:ext cx="618840" cy="421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6B195E0-B73E-4099-9319-7D209BD29F1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051630" y="302560"/>
                <a:ext cx="654501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FA08AA1-C523-4E76-8DA1-DBA8C9967FBC}"/>
                  </a:ext>
                </a:extLst>
              </p14:cNvPr>
              <p14:cNvContentPartPr/>
              <p14:nvPr/>
            </p14:nvContentPartPr>
            <p14:xfrm>
              <a:off x="6032280" y="202840"/>
              <a:ext cx="2959560" cy="514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FA08AA1-C523-4E76-8DA1-DBA8C9967FB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14638" y="185200"/>
                <a:ext cx="2995204" cy="55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1EE275-28A4-4CD4-988E-A450A551FEEA}"/>
                  </a:ext>
                </a:extLst>
              </p14:cNvPr>
              <p14:cNvContentPartPr/>
              <p14:nvPr/>
            </p14:nvContentPartPr>
            <p14:xfrm>
              <a:off x="416280" y="639880"/>
              <a:ext cx="1155960" cy="34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1EE275-28A4-4CD4-988E-A450A551FEE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280" y="621880"/>
                <a:ext cx="1191600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72EB0AB-DB67-4B52-A067-C9BBA6E21303}"/>
                  </a:ext>
                </a:extLst>
              </p14:cNvPr>
              <p14:cNvContentPartPr/>
              <p14:nvPr/>
            </p14:nvContentPartPr>
            <p14:xfrm>
              <a:off x="1990920" y="739600"/>
              <a:ext cx="299160" cy="327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72EB0AB-DB67-4B52-A067-C9BBA6E213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972920" y="721960"/>
                <a:ext cx="33480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570E94E-EA3D-453F-9108-538261C67341}"/>
                  </a:ext>
                </a:extLst>
              </p14:cNvPr>
              <p14:cNvContentPartPr/>
              <p14:nvPr/>
            </p14:nvContentPartPr>
            <p14:xfrm>
              <a:off x="2440200" y="818440"/>
              <a:ext cx="150480" cy="239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570E94E-EA3D-453F-9108-538261C6734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22200" y="800440"/>
                <a:ext cx="1861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B4832BF-2693-4F0C-803B-01E473FB1D15}"/>
                  </a:ext>
                </a:extLst>
              </p14:cNvPr>
              <p14:cNvContentPartPr/>
              <p14:nvPr/>
            </p14:nvContentPartPr>
            <p14:xfrm>
              <a:off x="2478720" y="731320"/>
              <a:ext cx="50760" cy="437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B4832BF-2693-4F0C-803B-01E473FB1D1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60720" y="713320"/>
                <a:ext cx="8640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9C921F8-79FB-4631-B2C2-62D0A9B84163}"/>
                  </a:ext>
                </a:extLst>
              </p14:cNvPr>
              <p14:cNvContentPartPr/>
              <p14:nvPr/>
            </p14:nvContentPartPr>
            <p14:xfrm>
              <a:off x="2742600" y="736360"/>
              <a:ext cx="272880" cy="409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9C921F8-79FB-4631-B2C2-62D0A9B8416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724960" y="718720"/>
                <a:ext cx="30852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EA7E1C8-E8FB-405C-B96B-F494E9019ADD}"/>
                  </a:ext>
                </a:extLst>
              </p14:cNvPr>
              <p14:cNvContentPartPr/>
              <p14:nvPr/>
            </p14:nvContentPartPr>
            <p14:xfrm>
              <a:off x="3410760" y="904480"/>
              <a:ext cx="832680" cy="260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EA7E1C8-E8FB-405C-B96B-F494E9019AD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392760" y="886840"/>
                <a:ext cx="86832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FA0187C-B4A0-4EEF-8C79-54499A76A03A}"/>
                  </a:ext>
                </a:extLst>
              </p14:cNvPr>
              <p14:cNvContentPartPr/>
              <p14:nvPr/>
            </p14:nvContentPartPr>
            <p14:xfrm>
              <a:off x="6491640" y="924280"/>
              <a:ext cx="110520" cy="151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FA0187C-B4A0-4EEF-8C79-54499A76A03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73640" y="906640"/>
                <a:ext cx="1461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3529D68-1DF3-470A-A541-4F69AF046868}"/>
                  </a:ext>
                </a:extLst>
              </p14:cNvPr>
              <p14:cNvContentPartPr/>
              <p14:nvPr/>
            </p14:nvContentPartPr>
            <p14:xfrm>
              <a:off x="4637640" y="772000"/>
              <a:ext cx="1728720" cy="376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3529D68-1DF3-470A-A541-4F69AF04686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620000" y="754000"/>
                <a:ext cx="176436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44608D9-9782-4F49-B389-49902667C081}"/>
                  </a:ext>
                </a:extLst>
              </p14:cNvPr>
              <p14:cNvContentPartPr/>
              <p14:nvPr/>
            </p14:nvContentPartPr>
            <p14:xfrm>
              <a:off x="6867840" y="757960"/>
              <a:ext cx="1072080" cy="358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44608D9-9782-4F49-B389-49902667C08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849840" y="739960"/>
                <a:ext cx="1107720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9103215-0757-4219-A180-A2506305E466}"/>
                  </a:ext>
                </a:extLst>
              </p14:cNvPr>
              <p14:cNvContentPartPr/>
              <p14:nvPr/>
            </p14:nvContentPartPr>
            <p14:xfrm>
              <a:off x="1741800" y="1265560"/>
              <a:ext cx="2402640" cy="390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9103215-0757-4219-A180-A2506305E46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24160" y="1247920"/>
                <a:ext cx="243828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C8AD7A2-8A25-493C-96EC-59A13E609584}"/>
                  </a:ext>
                </a:extLst>
              </p14:cNvPr>
              <p14:cNvContentPartPr/>
              <p14:nvPr/>
            </p14:nvContentPartPr>
            <p14:xfrm>
              <a:off x="1086600" y="1249360"/>
              <a:ext cx="427320" cy="3668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C8AD7A2-8A25-493C-96EC-59A13E60958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68615" y="1231360"/>
                <a:ext cx="46293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E27D931-729C-41ED-A7FF-C7D7B46F24B7}"/>
                  </a:ext>
                </a:extLst>
              </p14:cNvPr>
              <p14:cNvContentPartPr/>
              <p14:nvPr/>
            </p14:nvContentPartPr>
            <p14:xfrm>
              <a:off x="263640" y="1259440"/>
              <a:ext cx="407160" cy="345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E27D931-729C-41ED-A7FF-C7D7B46F24B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6000" y="1241800"/>
                <a:ext cx="44280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2A622E2-8E8F-4D32-89F9-E03B481D30F4}"/>
                  </a:ext>
                </a:extLst>
              </p14:cNvPr>
              <p14:cNvContentPartPr/>
              <p14:nvPr/>
            </p14:nvContentPartPr>
            <p14:xfrm>
              <a:off x="8137920" y="761560"/>
              <a:ext cx="728640" cy="3556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2A622E2-8E8F-4D32-89F9-E03B481D30F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120271" y="743920"/>
                <a:ext cx="764298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6600C5F-F777-4824-8EF1-935AAD6B1325}"/>
                  </a:ext>
                </a:extLst>
              </p14:cNvPr>
              <p14:cNvContentPartPr/>
              <p14:nvPr/>
            </p14:nvContentPartPr>
            <p14:xfrm>
              <a:off x="4525680" y="1279960"/>
              <a:ext cx="210960" cy="3052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6600C5F-F777-4824-8EF1-935AAD6B132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508040" y="1262320"/>
                <a:ext cx="2466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7E8E8D8-440D-4B1B-9E68-382BF09491BD}"/>
                  </a:ext>
                </a:extLst>
              </p14:cNvPr>
              <p14:cNvContentPartPr/>
              <p14:nvPr/>
            </p14:nvContentPartPr>
            <p14:xfrm>
              <a:off x="4814040" y="1441240"/>
              <a:ext cx="174960" cy="388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7E8E8D8-440D-4B1B-9E68-382BF09491B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796400" y="1423600"/>
                <a:ext cx="210600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9AEB278-396A-4B70-AE78-46289999076B}"/>
                  </a:ext>
                </a:extLst>
              </p14:cNvPr>
              <p14:cNvContentPartPr/>
              <p14:nvPr/>
            </p14:nvContentPartPr>
            <p14:xfrm>
              <a:off x="5359440" y="1523680"/>
              <a:ext cx="4680" cy="644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9AEB278-396A-4B70-AE78-46289999076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41800" y="1506040"/>
                <a:ext cx="403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D1687C7E-B625-4A09-BAD8-FA423B8C061A}"/>
                  </a:ext>
                </a:extLst>
              </p14:cNvPr>
              <p14:cNvContentPartPr/>
              <p14:nvPr/>
            </p14:nvContentPartPr>
            <p14:xfrm>
              <a:off x="5394720" y="1279960"/>
              <a:ext cx="8280" cy="12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D1687C7E-B625-4A09-BAD8-FA423B8C061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76720" y="1262320"/>
                <a:ext cx="439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C9B150E-8157-4CE6-9D5F-3F9632CC06F5}"/>
                  </a:ext>
                </a:extLst>
              </p14:cNvPr>
              <p14:cNvContentPartPr/>
              <p14:nvPr/>
            </p14:nvContentPartPr>
            <p14:xfrm>
              <a:off x="5455560" y="1469680"/>
              <a:ext cx="197640" cy="1062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C9B150E-8157-4CE6-9D5F-3F9632CC06F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437920" y="1452040"/>
                <a:ext cx="23328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20DA63C-91AA-42DC-9700-8644AB67EEBA}"/>
                  </a:ext>
                </a:extLst>
              </p14:cNvPr>
              <p14:cNvContentPartPr/>
              <p14:nvPr/>
            </p14:nvContentPartPr>
            <p14:xfrm>
              <a:off x="5841840" y="1442320"/>
              <a:ext cx="10080" cy="1288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20DA63C-91AA-42DC-9700-8644AB67EEB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23840" y="1424680"/>
                <a:ext cx="457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532C2BF-2856-40C4-870B-FBC386562235}"/>
                  </a:ext>
                </a:extLst>
              </p14:cNvPr>
              <p14:cNvContentPartPr/>
              <p14:nvPr/>
            </p14:nvContentPartPr>
            <p14:xfrm>
              <a:off x="5811240" y="1320280"/>
              <a:ext cx="360" cy="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532C2BF-2856-40C4-870B-FBC38656223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93600" y="1302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23ED410-85A8-4640-971C-F4CE1F41F1A4}"/>
                  </a:ext>
                </a:extLst>
              </p14:cNvPr>
              <p14:cNvContentPartPr/>
              <p14:nvPr/>
            </p14:nvContentPartPr>
            <p14:xfrm>
              <a:off x="6014280" y="1218760"/>
              <a:ext cx="360" cy="344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23ED410-85A8-4640-971C-F4CE1F41F1A4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996640" y="1201120"/>
                <a:ext cx="3600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747D90B-7FEF-4419-8A4F-D9244AD4BB9A}"/>
                  </a:ext>
                </a:extLst>
              </p14:cNvPr>
              <p14:cNvContentPartPr/>
              <p14:nvPr/>
            </p14:nvContentPartPr>
            <p14:xfrm>
              <a:off x="5912760" y="1422880"/>
              <a:ext cx="254160" cy="190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747D90B-7FEF-4419-8A4F-D9244AD4BB9A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894760" y="1405240"/>
                <a:ext cx="2898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F3019EA-3E71-4B3B-8020-230EE32D14E7}"/>
                  </a:ext>
                </a:extLst>
              </p14:cNvPr>
              <p14:cNvContentPartPr/>
              <p14:nvPr/>
            </p14:nvContentPartPr>
            <p14:xfrm>
              <a:off x="6247920" y="1493080"/>
              <a:ext cx="8280" cy="244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F3019EA-3E71-4B3B-8020-230EE32D14E7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229920" y="1475440"/>
                <a:ext cx="439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57E4732-BA19-4AA4-A8F9-8E6DD73912A5}"/>
                  </a:ext>
                </a:extLst>
              </p14:cNvPr>
              <p14:cNvContentPartPr/>
              <p14:nvPr/>
            </p14:nvContentPartPr>
            <p14:xfrm>
              <a:off x="6247920" y="1350880"/>
              <a:ext cx="360" cy="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57E4732-BA19-4AA4-A8F9-8E6DD73912A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229920" y="1333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0FD18649-28B7-4546-8262-A44F0D361328}"/>
                  </a:ext>
                </a:extLst>
              </p14:cNvPr>
              <p14:cNvContentPartPr/>
              <p14:nvPr/>
            </p14:nvContentPartPr>
            <p14:xfrm>
              <a:off x="6307680" y="1227400"/>
              <a:ext cx="509400" cy="318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0FD18649-28B7-4546-8262-A44F0D36132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289680" y="1209400"/>
                <a:ext cx="54504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B05A3A4D-92E3-47CC-8C02-50739AFB1006}"/>
                  </a:ext>
                </a:extLst>
              </p14:cNvPr>
              <p14:cNvContentPartPr/>
              <p14:nvPr/>
            </p14:nvContentPartPr>
            <p14:xfrm>
              <a:off x="7079160" y="1218760"/>
              <a:ext cx="1882080" cy="3470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B05A3A4D-92E3-47CC-8C02-50739AFB100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061520" y="1201102"/>
                <a:ext cx="1917720" cy="3827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46D5444-7450-4FF3-B854-B9C966FBB241}"/>
                  </a:ext>
                </a:extLst>
              </p14:cNvPr>
              <p14:cNvContentPartPr/>
              <p14:nvPr/>
            </p14:nvContentPartPr>
            <p14:xfrm>
              <a:off x="1574400" y="2001040"/>
              <a:ext cx="1913400" cy="515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46D5444-7450-4FF3-B854-B9C966FBB24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556400" y="1983400"/>
                <a:ext cx="1949040" cy="55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7FE2A93-7660-435A-B4B2-F3ED2B5B0D24}"/>
                  </a:ext>
                </a:extLst>
              </p14:cNvPr>
              <p14:cNvContentPartPr/>
              <p14:nvPr/>
            </p14:nvContentPartPr>
            <p14:xfrm>
              <a:off x="225840" y="1889080"/>
              <a:ext cx="1083600" cy="518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7FE2A93-7660-435A-B4B2-F3ED2B5B0D2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08200" y="1871440"/>
                <a:ext cx="1119240" cy="55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DEA1B95-126C-4895-B532-FBA9CEE8F440}"/>
                  </a:ext>
                </a:extLst>
              </p14:cNvPr>
              <p14:cNvContentPartPr/>
              <p14:nvPr/>
            </p14:nvContentPartPr>
            <p14:xfrm>
              <a:off x="4996560" y="2224600"/>
              <a:ext cx="132480" cy="151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DEA1B95-126C-4895-B532-FBA9CEE8F44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978560" y="2206960"/>
                <a:ext cx="16812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682BFBB-D211-4153-8FF0-BAF6D1DF3C96}"/>
                  </a:ext>
                </a:extLst>
              </p14:cNvPr>
              <p14:cNvContentPartPr/>
              <p14:nvPr/>
            </p14:nvContentPartPr>
            <p14:xfrm>
              <a:off x="5222280" y="2214160"/>
              <a:ext cx="153720" cy="172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682BFBB-D211-4153-8FF0-BAF6D1DF3C9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204280" y="2196160"/>
                <a:ext cx="18936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C856B96-940E-424A-B582-2B56584DC5A0}"/>
                  </a:ext>
                </a:extLst>
              </p14:cNvPr>
              <p14:cNvContentPartPr/>
              <p14:nvPr/>
            </p14:nvContentPartPr>
            <p14:xfrm>
              <a:off x="5445480" y="2205520"/>
              <a:ext cx="144360" cy="115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C856B96-940E-424A-B582-2B56584DC5A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27480" y="2187880"/>
                <a:ext cx="18000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FBD191B-855F-46AE-8E07-A8A2D4F357C5}"/>
                  </a:ext>
                </a:extLst>
              </p14:cNvPr>
              <p14:cNvContentPartPr/>
              <p14:nvPr/>
            </p14:nvContentPartPr>
            <p14:xfrm>
              <a:off x="5698560" y="1868920"/>
              <a:ext cx="21240" cy="455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FBD191B-855F-46AE-8E07-A8A2D4F357C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680920" y="1851280"/>
                <a:ext cx="56880" cy="49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46DA853-8234-45C9-ABF8-F7C21B0E190B}"/>
                  </a:ext>
                </a:extLst>
              </p14:cNvPr>
              <p14:cNvContentPartPr/>
              <p14:nvPr/>
            </p14:nvContentPartPr>
            <p14:xfrm>
              <a:off x="5818440" y="1910680"/>
              <a:ext cx="205920" cy="3718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46DA853-8234-45C9-ABF8-F7C21B0E190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800800" y="1893040"/>
                <a:ext cx="24156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71AE88E-DCAE-46FE-AD68-2A6A12D5F241}"/>
                  </a:ext>
                </a:extLst>
              </p14:cNvPr>
              <p14:cNvContentPartPr/>
              <p14:nvPr/>
            </p14:nvContentPartPr>
            <p14:xfrm>
              <a:off x="6339000" y="1940200"/>
              <a:ext cx="240120" cy="323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71AE88E-DCAE-46FE-AD68-2A6A12D5F24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321360" y="1922200"/>
                <a:ext cx="27576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0DEA11F-33EE-45F0-BB97-42C136D0D34E}"/>
                  </a:ext>
                </a:extLst>
              </p14:cNvPr>
              <p14:cNvContentPartPr/>
              <p14:nvPr/>
            </p14:nvContentPartPr>
            <p14:xfrm>
              <a:off x="6634200" y="2111200"/>
              <a:ext cx="149400" cy="174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0DEA11F-33EE-45F0-BB97-42C136D0D34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16560" y="2093560"/>
                <a:ext cx="18504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0FCDC26-F2A3-4D9D-8296-1C0240C67230}"/>
                  </a:ext>
                </a:extLst>
              </p14:cNvPr>
              <p14:cNvContentPartPr/>
              <p14:nvPr/>
            </p14:nvContentPartPr>
            <p14:xfrm>
              <a:off x="7030560" y="1942360"/>
              <a:ext cx="1107360" cy="353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0FCDC26-F2A3-4D9D-8296-1C0240C6723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012560" y="1924378"/>
                <a:ext cx="1143000" cy="389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01A0A95-7C34-4EB2-83E6-3FC72C958E2A}"/>
                  </a:ext>
                </a:extLst>
              </p14:cNvPr>
              <p14:cNvContentPartPr/>
              <p14:nvPr/>
            </p14:nvContentPartPr>
            <p14:xfrm>
              <a:off x="345000" y="2582080"/>
              <a:ext cx="1331640" cy="4467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01A0A95-7C34-4EB2-83E6-3FC72C958E2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7360" y="2564080"/>
                <a:ext cx="13672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64F245B-30F0-4417-A4A5-78AE5A405D69}"/>
                  </a:ext>
                </a:extLst>
              </p14:cNvPr>
              <p14:cNvContentPartPr/>
              <p14:nvPr/>
            </p14:nvContentPartPr>
            <p14:xfrm>
              <a:off x="3331200" y="2610880"/>
              <a:ext cx="31680" cy="365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64F245B-30F0-4417-A4A5-78AE5A405D6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313200" y="2593240"/>
                <a:ext cx="6732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E9A926E-F621-49CF-AFB6-AC626ADD47F5}"/>
                  </a:ext>
                </a:extLst>
              </p14:cNvPr>
              <p14:cNvContentPartPr/>
              <p14:nvPr/>
            </p14:nvContentPartPr>
            <p14:xfrm>
              <a:off x="1920000" y="2732560"/>
              <a:ext cx="1259280" cy="2307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E9A926E-F621-49CF-AFB6-AC626ADD47F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902005" y="2714920"/>
                <a:ext cx="129491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5EE7B61-B388-4C83-9C6D-03B67B0AB699}"/>
                  </a:ext>
                </a:extLst>
              </p14:cNvPr>
              <p14:cNvContentPartPr/>
              <p14:nvPr/>
            </p14:nvContentPartPr>
            <p14:xfrm>
              <a:off x="3669600" y="2232520"/>
              <a:ext cx="1000440" cy="9061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5EE7B61-B388-4C83-9C6D-03B67B0AB69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651606" y="2214527"/>
                <a:ext cx="1036067" cy="941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9C8F0CE-2A67-44DD-832B-23A53E0DA6DA}"/>
                  </a:ext>
                </a:extLst>
              </p14:cNvPr>
              <p14:cNvContentPartPr/>
              <p14:nvPr/>
            </p14:nvContentPartPr>
            <p14:xfrm>
              <a:off x="6481920" y="2851360"/>
              <a:ext cx="239040" cy="14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9C8F0CE-2A67-44DD-832B-23A53E0DA6D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463920" y="2833720"/>
                <a:ext cx="27468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2962658-4F33-4418-A3D5-84A9128322F3}"/>
                  </a:ext>
                </a:extLst>
              </p14:cNvPr>
              <p14:cNvContentPartPr/>
              <p14:nvPr/>
            </p14:nvContentPartPr>
            <p14:xfrm>
              <a:off x="6471480" y="2937760"/>
              <a:ext cx="225720" cy="17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2962658-4F33-4418-A3D5-84A9128322F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453480" y="2919760"/>
                <a:ext cx="2613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A2778F3-E273-4A8D-AD15-A833FDD55616}"/>
                  </a:ext>
                </a:extLst>
              </p14:cNvPr>
              <p14:cNvContentPartPr/>
              <p14:nvPr/>
            </p14:nvContentPartPr>
            <p14:xfrm>
              <a:off x="4449000" y="2558680"/>
              <a:ext cx="1822680" cy="714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A2778F3-E273-4A8D-AD15-A833FDD5561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431004" y="2540680"/>
                <a:ext cx="1858313" cy="74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FE1ED99-B36B-4677-AB08-7C3E4E13500E}"/>
                  </a:ext>
                </a:extLst>
              </p14:cNvPr>
              <p14:cNvContentPartPr/>
              <p14:nvPr/>
            </p14:nvContentPartPr>
            <p14:xfrm>
              <a:off x="6942360" y="2716360"/>
              <a:ext cx="355320" cy="333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FE1ED99-B36B-4677-AB08-7C3E4E13500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924378" y="2698360"/>
                <a:ext cx="390924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0D1010F-5F18-4DB4-9141-04279511E58F}"/>
                  </a:ext>
                </a:extLst>
              </p14:cNvPr>
              <p14:cNvContentPartPr/>
              <p14:nvPr/>
            </p14:nvContentPartPr>
            <p14:xfrm>
              <a:off x="7589280" y="2661640"/>
              <a:ext cx="434880" cy="356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0D1010F-5F18-4DB4-9141-04279511E58F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571295" y="2643640"/>
                <a:ext cx="470491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8DF162F-9955-4530-800E-344315B9F18F}"/>
                  </a:ext>
                </a:extLst>
              </p14:cNvPr>
              <p14:cNvContentPartPr/>
              <p14:nvPr/>
            </p14:nvContentPartPr>
            <p14:xfrm>
              <a:off x="1046280" y="3508360"/>
              <a:ext cx="267120" cy="17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8DF162F-9955-4530-800E-344315B9F18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028280" y="3490720"/>
                <a:ext cx="3027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E00ACB2-843C-453B-8097-0FC9258DCCBE}"/>
                  </a:ext>
                </a:extLst>
              </p14:cNvPr>
              <p14:cNvContentPartPr/>
              <p14:nvPr/>
            </p14:nvContentPartPr>
            <p14:xfrm>
              <a:off x="1106760" y="3587920"/>
              <a:ext cx="234720" cy="31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E00ACB2-843C-453B-8097-0FC9258DCCB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089120" y="3570280"/>
                <a:ext cx="27036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DE7291D-5FEB-4FD1-9A5D-EC1A09B7119F}"/>
                  </a:ext>
                </a:extLst>
              </p14:cNvPr>
              <p14:cNvContentPartPr/>
              <p14:nvPr/>
            </p14:nvContentPartPr>
            <p14:xfrm>
              <a:off x="1533720" y="3367240"/>
              <a:ext cx="531000" cy="320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DE7291D-5FEB-4FD1-9A5D-EC1A09B7119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16080" y="3349600"/>
                <a:ext cx="56664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896B8FD-0770-443C-B5F9-D6BD4215A663}"/>
                  </a:ext>
                </a:extLst>
              </p14:cNvPr>
              <p14:cNvContentPartPr/>
              <p14:nvPr/>
            </p14:nvContentPartPr>
            <p14:xfrm>
              <a:off x="568560" y="3339160"/>
              <a:ext cx="335160" cy="410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896B8FD-0770-443C-B5F9-D6BD4215A66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50560" y="3321520"/>
                <a:ext cx="37080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7BCBC69-06DA-4AB5-A75C-6E40E15287CB}"/>
                  </a:ext>
                </a:extLst>
              </p14:cNvPr>
              <p14:cNvContentPartPr/>
              <p14:nvPr/>
            </p14:nvContentPartPr>
            <p14:xfrm>
              <a:off x="2438760" y="3281200"/>
              <a:ext cx="278280" cy="562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7BCBC69-06DA-4AB5-A75C-6E40E15287C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421120" y="3263560"/>
                <a:ext cx="313920" cy="59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BCCDF16-4FBC-4EDF-AFC5-F9845F103B91}"/>
                  </a:ext>
                </a:extLst>
              </p14:cNvPr>
              <p14:cNvContentPartPr/>
              <p14:nvPr/>
            </p14:nvContentPartPr>
            <p14:xfrm>
              <a:off x="3149400" y="3280120"/>
              <a:ext cx="353880" cy="705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BCCDF16-4FBC-4EDF-AFC5-F9845F103B91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131760" y="3262480"/>
                <a:ext cx="389520" cy="74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DAEFA52-D44C-45F3-8396-47A5C69960D4}"/>
                  </a:ext>
                </a:extLst>
              </p14:cNvPr>
              <p14:cNvContentPartPr/>
              <p14:nvPr/>
            </p14:nvContentPartPr>
            <p14:xfrm>
              <a:off x="3737280" y="3449680"/>
              <a:ext cx="1160640" cy="4334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DAEFA52-D44C-45F3-8396-47A5C69960D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719280" y="3431680"/>
                <a:ext cx="1196280" cy="46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588F91F-C901-4CE4-8245-3A28DCE66A21}"/>
                  </a:ext>
                </a:extLst>
              </p14:cNvPr>
              <p14:cNvContentPartPr/>
              <p14:nvPr/>
            </p14:nvContentPartPr>
            <p14:xfrm>
              <a:off x="5475720" y="3479560"/>
              <a:ext cx="214920" cy="350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588F91F-C901-4CE4-8245-3A28DCE66A2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457720" y="3461920"/>
                <a:ext cx="25056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243A55E-61D4-42A0-AC6D-B146E7DB7BC6}"/>
                  </a:ext>
                </a:extLst>
              </p14:cNvPr>
              <p14:cNvContentPartPr/>
              <p14:nvPr/>
            </p14:nvContentPartPr>
            <p14:xfrm>
              <a:off x="5049120" y="3657040"/>
              <a:ext cx="297360" cy="104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243A55E-61D4-42A0-AC6D-B146E7DB7BC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31120" y="3639040"/>
                <a:ext cx="33300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CFC7C8A-FF43-4514-A390-A7D8AD81798B}"/>
                  </a:ext>
                </a:extLst>
              </p14:cNvPr>
              <p14:cNvContentPartPr/>
              <p14:nvPr/>
            </p14:nvContentPartPr>
            <p14:xfrm>
              <a:off x="5982960" y="3413320"/>
              <a:ext cx="315720" cy="407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CFC7C8A-FF43-4514-A390-A7D8AD81798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965320" y="3395680"/>
                <a:ext cx="351360" cy="4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12B45AB-E520-4810-AE1A-6CB1AA13DA71}"/>
                  </a:ext>
                </a:extLst>
              </p14:cNvPr>
              <p14:cNvContentPartPr/>
              <p14:nvPr/>
            </p14:nvContentPartPr>
            <p14:xfrm>
              <a:off x="1059600" y="4080400"/>
              <a:ext cx="68400" cy="66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12B45AB-E520-4810-AE1A-6CB1AA13DA71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041960" y="4062400"/>
                <a:ext cx="10404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6290E49-B2F9-46DD-B2CF-4388E620D3AE}"/>
                  </a:ext>
                </a:extLst>
              </p14:cNvPr>
              <p14:cNvContentPartPr/>
              <p14:nvPr/>
            </p14:nvContentPartPr>
            <p14:xfrm>
              <a:off x="2631000" y="4380280"/>
              <a:ext cx="268560" cy="187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6290E49-B2F9-46DD-B2CF-4388E620D3A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613360" y="4362640"/>
                <a:ext cx="3042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04F9252-27F4-466E-8101-CF85A240A526}"/>
                  </a:ext>
                </a:extLst>
              </p14:cNvPr>
              <p14:cNvContentPartPr/>
              <p14:nvPr/>
            </p14:nvContentPartPr>
            <p14:xfrm>
              <a:off x="2641440" y="4532920"/>
              <a:ext cx="264240" cy="18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04F9252-27F4-466E-8101-CF85A240A52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623440" y="4514920"/>
                <a:ext cx="29988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CA94C13-F6DC-47FD-9721-A17D8F4B2BF1}"/>
                  </a:ext>
                </a:extLst>
              </p14:cNvPr>
              <p14:cNvContentPartPr/>
              <p14:nvPr/>
            </p14:nvContentPartPr>
            <p14:xfrm>
              <a:off x="912360" y="4216840"/>
              <a:ext cx="1454760" cy="583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CA94C13-F6DC-47FD-9721-A17D8F4B2BF1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94720" y="4198840"/>
                <a:ext cx="1490400" cy="61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6A1AD05-38ED-4550-B190-8633808774F7}"/>
                  </a:ext>
                </a:extLst>
              </p14:cNvPr>
              <p14:cNvContentPartPr/>
              <p14:nvPr/>
            </p14:nvContentPartPr>
            <p14:xfrm>
              <a:off x="3108360" y="4306480"/>
              <a:ext cx="761040" cy="273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6A1AD05-38ED-4550-B190-8633808774F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090360" y="4288480"/>
                <a:ext cx="79668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18C2422-1141-401D-A144-E270EAC66EA3}"/>
                  </a:ext>
                </a:extLst>
              </p14:cNvPr>
              <p14:cNvContentPartPr/>
              <p14:nvPr/>
            </p14:nvContentPartPr>
            <p14:xfrm>
              <a:off x="5780640" y="4408720"/>
              <a:ext cx="153360" cy="108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18C2422-1141-401D-A144-E270EAC66EA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762640" y="4391080"/>
                <a:ext cx="189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54F5FF0-4BD6-4C61-B9DF-08CB8A8690C8}"/>
                  </a:ext>
                </a:extLst>
              </p14:cNvPr>
              <p14:cNvContentPartPr/>
              <p14:nvPr/>
            </p14:nvContentPartPr>
            <p14:xfrm>
              <a:off x="6075480" y="4144840"/>
              <a:ext cx="680760" cy="3052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54F5FF0-4BD6-4C61-B9DF-08CB8A8690C8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057831" y="4127200"/>
                <a:ext cx="716419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9CB535B3-7D22-444B-9342-0397DEDC5699}"/>
                  </a:ext>
                </a:extLst>
              </p14:cNvPr>
              <p14:cNvContentPartPr/>
              <p14:nvPr/>
            </p14:nvContentPartPr>
            <p14:xfrm>
              <a:off x="7162680" y="4094440"/>
              <a:ext cx="4320" cy="324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9CB535B3-7D22-444B-9342-0397DEDC569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144680" y="4076440"/>
                <a:ext cx="3996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935CB537-9789-489B-BFB1-EF66A1CD625E}"/>
                  </a:ext>
                </a:extLst>
              </p14:cNvPr>
              <p14:cNvContentPartPr/>
              <p14:nvPr/>
            </p14:nvContentPartPr>
            <p14:xfrm>
              <a:off x="6923640" y="4240960"/>
              <a:ext cx="528120" cy="1843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935CB537-9789-489B-BFB1-EF66A1CD625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905640" y="4223320"/>
                <a:ext cx="56376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35DA36B3-AFE1-4AC9-B72A-72B80F92526A}"/>
                  </a:ext>
                </a:extLst>
              </p14:cNvPr>
              <p14:cNvContentPartPr/>
              <p14:nvPr/>
            </p14:nvContentPartPr>
            <p14:xfrm>
              <a:off x="7597200" y="4073920"/>
              <a:ext cx="522720" cy="3650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35DA36B3-AFE1-4AC9-B72A-72B80F92526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579200" y="4056280"/>
                <a:ext cx="55836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3D09A74D-E590-4A6C-A8E1-20EC151C22C1}"/>
                  </a:ext>
                </a:extLst>
              </p14:cNvPr>
              <p14:cNvContentPartPr/>
              <p14:nvPr/>
            </p14:nvContentPartPr>
            <p14:xfrm>
              <a:off x="4011960" y="4206040"/>
              <a:ext cx="1586160" cy="3351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3D09A74D-E590-4A6C-A8E1-20EC151C22C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993960" y="4188400"/>
                <a:ext cx="162180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DEE88AE-D0BC-4948-A45B-0AAB64CD7A17}"/>
                  </a:ext>
                </a:extLst>
              </p14:cNvPr>
              <p14:cNvContentPartPr/>
              <p14:nvPr/>
            </p14:nvContentPartPr>
            <p14:xfrm>
              <a:off x="6705120" y="3677560"/>
              <a:ext cx="1484280" cy="1067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DEE88AE-D0BC-4948-A45B-0AAB64CD7A17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687480" y="3659914"/>
                <a:ext cx="1519920" cy="110305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8572100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EDB9D36-F5D1-46FE-9E48-F063BC8405A2}"/>
                  </a:ext>
                </a:extLst>
              </p14:cNvPr>
              <p14:cNvContentPartPr/>
              <p14:nvPr/>
            </p14:nvContentPartPr>
            <p14:xfrm>
              <a:off x="666120" y="209320"/>
              <a:ext cx="249480" cy="390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EDB9D36-F5D1-46FE-9E48-F063BC8405A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8480" y="191320"/>
                <a:ext cx="28512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BBEDF34-EDF1-4964-B292-EB2E7E54A4DB}"/>
                  </a:ext>
                </a:extLst>
              </p14:cNvPr>
              <p14:cNvContentPartPr/>
              <p14:nvPr/>
            </p14:nvContentPartPr>
            <p14:xfrm>
              <a:off x="1708320" y="273760"/>
              <a:ext cx="423360" cy="173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BBEDF34-EDF1-4964-B292-EB2E7E54A4D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90320" y="255760"/>
                <a:ext cx="45900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C1EFEB5-F235-4FF5-AD9C-D7F753C66A83}"/>
                  </a:ext>
                </a:extLst>
              </p14:cNvPr>
              <p14:cNvContentPartPr/>
              <p14:nvPr/>
            </p14:nvContentPartPr>
            <p14:xfrm>
              <a:off x="1023960" y="319840"/>
              <a:ext cx="393840" cy="171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C1EFEB5-F235-4FF5-AD9C-D7F753C66A8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05944" y="302200"/>
                <a:ext cx="429513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7FA672F-75DC-4512-B7ED-415635076520}"/>
                  </a:ext>
                </a:extLst>
              </p14:cNvPr>
              <p14:cNvContentPartPr/>
              <p14:nvPr/>
            </p14:nvContentPartPr>
            <p14:xfrm>
              <a:off x="3878760" y="345040"/>
              <a:ext cx="2880" cy="74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7FA672F-75DC-4512-B7ED-4156350765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860760" y="327040"/>
                <a:ext cx="385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E61026A-CC2C-43A6-891D-04DB44D9E647}"/>
                  </a:ext>
                </a:extLst>
              </p14:cNvPr>
              <p14:cNvContentPartPr/>
              <p14:nvPr/>
            </p14:nvContentPartPr>
            <p14:xfrm>
              <a:off x="3860760" y="21292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E61026A-CC2C-43A6-891D-04DB44D9E64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842760" y="194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E6353F1-8769-4082-960B-57098D87E78F}"/>
                  </a:ext>
                </a:extLst>
              </p14:cNvPr>
              <p14:cNvContentPartPr/>
              <p14:nvPr/>
            </p14:nvContentPartPr>
            <p14:xfrm>
              <a:off x="3982440" y="121480"/>
              <a:ext cx="331560" cy="331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E6353F1-8769-4082-960B-57098D87E78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64440" y="103480"/>
                <a:ext cx="36720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789AFFE-4E16-4279-8B50-567020C1EC2D}"/>
                  </a:ext>
                </a:extLst>
              </p14:cNvPr>
              <p14:cNvContentPartPr/>
              <p14:nvPr/>
            </p14:nvContentPartPr>
            <p14:xfrm>
              <a:off x="3347400" y="304360"/>
              <a:ext cx="438480" cy="172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789AFFE-4E16-4279-8B50-567020C1EC2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329760" y="286720"/>
                <a:ext cx="47412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D01A80E-1F94-4C30-8F07-995320A811AE}"/>
                  </a:ext>
                </a:extLst>
              </p14:cNvPr>
              <p14:cNvContentPartPr/>
              <p14:nvPr/>
            </p14:nvContentPartPr>
            <p14:xfrm>
              <a:off x="2420400" y="307600"/>
              <a:ext cx="691560" cy="150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D01A80E-1F94-4C30-8F07-995320A811A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02751" y="289600"/>
                <a:ext cx="727219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7690AFB-0F83-4F8B-A941-1FF3985B8161}"/>
                  </a:ext>
                </a:extLst>
              </p14:cNvPr>
              <p14:cNvContentPartPr/>
              <p14:nvPr/>
            </p14:nvContentPartPr>
            <p14:xfrm>
              <a:off x="4641960" y="134080"/>
              <a:ext cx="312840" cy="595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7690AFB-0F83-4F8B-A941-1FF3985B816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23960" y="116440"/>
                <a:ext cx="348480" cy="63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95E4B26-830B-42E7-9570-FC339C34892B}"/>
                  </a:ext>
                </a:extLst>
              </p14:cNvPr>
              <p14:cNvContentPartPr/>
              <p14:nvPr/>
            </p14:nvContentPartPr>
            <p14:xfrm>
              <a:off x="5822760" y="426400"/>
              <a:ext cx="110520" cy="151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95E4B26-830B-42E7-9570-FC339C34892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05120" y="408400"/>
                <a:ext cx="1461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6B195E0-B73E-4099-9319-7D209BD29F14}"/>
                  </a:ext>
                </a:extLst>
              </p14:cNvPr>
              <p14:cNvContentPartPr/>
              <p14:nvPr/>
            </p14:nvContentPartPr>
            <p14:xfrm>
              <a:off x="5069280" y="320200"/>
              <a:ext cx="618840" cy="421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6B195E0-B73E-4099-9319-7D209BD29F1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051630" y="302560"/>
                <a:ext cx="654501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FA08AA1-C523-4E76-8DA1-DBA8C9967FBC}"/>
                  </a:ext>
                </a:extLst>
              </p14:cNvPr>
              <p14:cNvContentPartPr/>
              <p14:nvPr/>
            </p14:nvContentPartPr>
            <p14:xfrm>
              <a:off x="6032280" y="202840"/>
              <a:ext cx="2959560" cy="514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FA08AA1-C523-4E76-8DA1-DBA8C9967FB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14638" y="185200"/>
                <a:ext cx="2995204" cy="55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1EE275-28A4-4CD4-988E-A450A551FEEA}"/>
                  </a:ext>
                </a:extLst>
              </p14:cNvPr>
              <p14:cNvContentPartPr/>
              <p14:nvPr/>
            </p14:nvContentPartPr>
            <p14:xfrm>
              <a:off x="416280" y="639880"/>
              <a:ext cx="1155960" cy="34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1EE275-28A4-4CD4-988E-A450A551FEE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280" y="621880"/>
                <a:ext cx="1191600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72EB0AB-DB67-4B52-A067-C9BBA6E21303}"/>
                  </a:ext>
                </a:extLst>
              </p14:cNvPr>
              <p14:cNvContentPartPr/>
              <p14:nvPr/>
            </p14:nvContentPartPr>
            <p14:xfrm>
              <a:off x="1990920" y="739600"/>
              <a:ext cx="299160" cy="327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72EB0AB-DB67-4B52-A067-C9BBA6E213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972920" y="721960"/>
                <a:ext cx="33480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570E94E-EA3D-453F-9108-538261C67341}"/>
                  </a:ext>
                </a:extLst>
              </p14:cNvPr>
              <p14:cNvContentPartPr/>
              <p14:nvPr/>
            </p14:nvContentPartPr>
            <p14:xfrm>
              <a:off x="2440200" y="818440"/>
              <a:ext cx="150480" cy="239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570E94E-EA3D-453F-9108-538261C6734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22200" y="800440"/>
                <a:ext cx="1861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B4832BF-2693-4F0C-803B-01E473FB1D15}"/>
                  </a:ext>
                </a:extLst>
              </p14:cNvPr>
              <p14:cNvContentPartPr/>
              <p14:nvPr/>
            </p14:nvContentPartPr>
            <p14:xfrm>
              <a:off x="2478720" y="731320"/>
              <a:ext cx="50760" cy="437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B4832BF-2693-4F0C-803B-01E473FB1D1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60720" y="713320"/>
                <a:ext cx="8640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9C921F8-79FB-4631-B2C2-62D0A9B84163}"/>
                  </a:ext>
                </a:extLst>
              </p14:cNvPr>
              <p14:cNvContentPartPr/>
              <p14:nvPr/>
            </p14:nvContentPartPr>
            <p14:xfrm>
              <a:off x="2742600" y="736360"/>
              <a:ext cx="272880" cy="409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9C921F8-79FB-4631-B2C2-62D0A9B8416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724960" y="718720"/>
                <a:ext cx="30852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EA7E1C8-E8FB-405C-B96B-F494E9019ADD}"/>
                  </a:ext>
                </a:extLst>
              </p14:cNvPr>
              <p14:cNvContentPartPr/>
              <p14:nvPr/>
            </p14:nvContentPartPr>
            <p14:xfrm>
              <a:off x="3410760" y="904480"/>
              <a:ext cx="832680" cy="260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EA7E1C8-E8FB-405C-B96B-F494E9019AD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392760" y="886840"/>
                <a:ext cx="86832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FA0187C-B4A0-4EEF-8C79-54499A76A03A}"/>
                  </a:ext>
                </a:extLst>
              </p14:cNvPr>
              <p14:cNvContentPartPr/>
              <p14:nvPr/>
            </p14:nvContentPartPr>
            <p14:xfrm>
              <a:off x="6491640" y="924280"/>
              <a:ext cx="110520" cy="151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FA0187C-B4A0-4EEF-8C79-54499A76A03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73640" y="906640"/>
                <a:ext cx="1461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3529D68-1DF3-470A-A541-4F69AF046868}"/>
                  </a:ext>
                </a:extLst>
              </p14:cNvPr>
              <p14:cNvContentPartPr/>
              <p14:nvPr/>
            </p14:nvContentPartPr>
            <p14:xfrm>
              <a:off x="4637640" y="772000"/>
              <a:ext cx="1728720" cy="376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3529D68-1DF3-470A-A541-4F69AF04686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620000" y="754000"/>
                <a:ext cx="176436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44608D9-9782-4F49-B389-49902667C081}"/>
                  </a:ext>
                </a:extLst>
              </p14:cNvPr>
              <p14:cNvContentPartPr/>
              <p14:nvPr/>
            </p14:nvContentPartPr>
            <p14:xfrm>
              <a:off x="6867840" y="757960"/>
              <a:ext cx="1072080" cy="358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44608D9-9782-4F49-B389-49902667C08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849840" y="739960"/>
                <a:ext cx="1107720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9103215-0757-4219-A180-A2506305E466}"/>
                  </a:ext>
                </a:extLst>
              </p14:cNvPr>
              <p14:cNvContentPartPr/>
              <p14:nvPr/>
            </p14:nvContentPartPr>
            <p14:xfrm>
              <a:off x="1741800" y="1265560"/>
              <a:ext cx="2402640" cy="390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9103215-0757-4219-A180-A2506305E46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24160" y="1247920"/>
                <a:ext cx="243828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C8AD7A2-8A25-493C-96EC-59A13E609584}"/>
                  </a:ext>
                </a:extLst>
              </p14:cNvPr>
              <p14:cNvContentPartPr/>
              <p14:nvPr/>
            </p14:nvContentPartPr>
            <p14:xfrm>
              <a:off x="1086600" y="1249360"/>
              <a:ext cx="427320" cy="3668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C8AD7A2-8A25-493C-96EC-59A13E60958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68615" y="1231360"/>
                <a:ext cx="46293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E27D931-729C-41ED-A7FF-C7D7B46F24B7}"/>
                  </a:ext>
                </a:extLst>
              </p14:cNvPr>
              <p14:cNvContentPartPr/>
              <p14:nvPr/>
            </p14:nvContentPartPr>
            <p14:xfrm>
              <a:off x="263640" y="1259440"/>
              <a:ext cx="407160" cy="345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E27D931-729C-41ED-A7FF-C7D7B46F24B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6000" y="1241800"/>
                <a:ext cx="44280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2A622E2-8E8F-4D32-89F9-E03B481D30F4}"/>
                  </a:ext>
                </a:extLst>
              </p14:cNvPr>
              <p14:cNvContentPartPr/>
              <p14:nvPr/>
            </p14:nvContentPartPr>
            <p14:xfrm>
              <a:off x="8137920" y="761560"/>
              <a:ext cx="728640" cy="3556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2A622E2-8E8F-4D32-89F9-E03B481D30F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120271" y="743920"/>
                <a:ext cx="764298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6600C5F-F777-4824-8EF1-935AAD6B1325}"/>
                  </a:ext>
                </a:extLst>
              </p14:cNvPr>
              <p14:cNvContentPartPr/>
              <p14:nvPr/>
            </p14:nvContentPartPr>
            <p14:xfrm>
              <a:off x="4525680" y="1279960"/>
              <a:ext cx="210960" cy="3052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6600C5F-F777-4824-8EF1-935AAD6B132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508040" y="1262320"/>
                <a:ext cx="2466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7E8E8D8-440D-4B1B-9E68-382BF09491BD}"/>
                  </a:ext>
                </a:extLst>
              </p14:cNvPr>
              <p14:cNvContentPartPr/>
              <p14:nvPr/>
            </p14:nvContentPartPr>
            <p14:xfrm>
              <a:off x="4814040" y="1441240"/>
              <a:ext cx="174960" cy="388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7E8E8D8-440D-4B1B-9E68-382BF09491B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796400" y="1423600"/>
                <a:ext cx="210600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9AEB278-396A-4B70-AE78-46289999076B}"/>
                  </a:ext>
                </a:extLst>
              </p14:cNvPr>
              <p14:cNvContentPartPr/>
              <p14:nvPr/>
            </p14:nvContentPartPr>
            <p14:xfrm>
              <a:off x="5359440" y="1523680"/>
              <a:ext cx="4680" cy="644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9AEB278-396A-4B70-AE78-46289999076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41800" y="1506040"/>
                <a:ext cx="403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D1687C7E-B625-4A09-BAD8-FA423B8C061A}"/>
                  </a:ext>
                </a:extLst>
              </p14:cNvPr>
              <p14:cNvContentPartPr/>
              <p14:nvPr/>
            </p14:nvContentPartPr>
            <p14:xfrm>
              <a:off x="5394720" y="1279960"/>
              <a:ext cx="8280" cy="12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D1687C7E-B625-4A09-BAD8-FA423B8C061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76720" y="1262320"/>
                <a:ext cx="439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C9B150E-8157-4CE6-9D5F-3F9632CC06F5}"/>
                  </a:ext>
                </a:extLst>
              </p14:cNvPr>
              <p14:cNvContentPartPr/>
              <p14:nvPr/>
            </p14:nvContentPartPr>
            <p14:xfrm>
              <a:off x="5455560" y="1469680"/>
              <a:ext cx="197640" cy="1062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C9B150E-8157-4CE6-9D5F-3F9632CC06F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437920" y="1452040"/>
                <a:ext cx="23328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20DA63C-91AA-42DC-9700-8644AB67EEBA}"/>
                  </a:ext>
                </a:extLst>
              </p14:cNvPr>
              <p14:cNvContentPartPr/>
              <p14:nvPr/>
            </p14:nvContentPartPr>
            <p14:xfrm>
              <a:off x="5841840" y="1442320"/>
              <a:ext cx="10080" cy="1288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20DA63C-91AA-42DC-9700-8644AB67EEB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23840" y="1424680"/>
                <a:ext cx="457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532C2BF-2856-40C4-870B-FBC386562235}"/>
                  </a:ext>
                </a:extLst>
              </p14:cNvPr>
              <p14:cNvContentPartPr/>
              <p14:nvPr/>
            </p14:nvContentPartPr>
            <p14:xfrm>
              <a:off x="5811240" y="1320280"/>
              <a:ext cx="360" cy="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532C2BF-2856-40C4-870B-FBC38656223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93600" y="1302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23ED410-85A8-4640-971C-F4CE1F41F1A4}"/>
                  </a:ext>
                </a:extLst>
              </p14:cNvPr>
              <p14:cNvContentPartPr/>
              <p14:nvPr/>
            </p14:nvContentPartPr>
            <p14:xfrm>
              <a:off x="6014280" y="1218760"/>
              <a:ext cx="360" cy="344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23ED410-85A8-4640-971C-F4CE1F41F1A4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996640" y="1201120"/>
                <a:ext cx="3600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747D90B-7FEF-4419-8A4F-D9244AD4BB9A}"/>
                  </a:ext>
                </a:extLst>
              </p14:cNvPr>
              <p14:cNvContentPartPr/>
              <p14:nvPr/>
            </p14:nvContentPartPr>
            <p14:xfrm>
              <a:off x="5912760" y="1422880"/>
              <a:ext cx="254160" cy="190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747D90B-7FEF-4419-8A4F-D9244AD4BB9A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894760" y="1405240"/>
                <a:ext cx="2898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F3019EA-3E71-4B3B-8020-230EE32D14E7}"/>
                  </a:ext>
                </a:extLst>
              </p14:cNvPr>
              <p14:cNvContentPartPr/>
              <p14:nvPr/>
            </p14:nvContentPartPr>
            <p14:xfrm>
              <a:off x="6247920" y="1493080"/>
              <a:ext cx="8280" cy="244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F3019EA-3E71-4B3B-8020-230EE32D14E7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229920" y="1475440"/>
                <a:ext cx="439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57E4732-BA19-4AA4-A8F9-8E6DD73912A5}"/>
                  </a:ext>
                </a:extLst>
              </p14:cNvPr>
              <p14:cNvContentPartPr/>
              <p14:nvPr/>
            </p14:nvContentPartPr>
            <p14:xfrm>
              <a:off x="6247920" y="1350880"/>
              <a:ext cx="360" cy="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57E4732-BA19-4AA4-A8F9-8E6DD73912A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229920" y="1333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0FD18649-28B7-4546-8262-A44F0D361328}"/>
                  </a:ext>
                </a:extLst>
              </p14:cNvPr>
              <p14:cNvContentPartPr/>
              <p14:nvPr/>
            </p14:nvContentPartPr>
            <p14:xfrm>
              <a:off x="6307680" y="1227400"/>
              <a:ext cx="509400" cy="318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0FD18649-28B7-4546-8262-A44F0D36132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289680" y="1209400"/>
                <a:ext cx="54504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B05A3A4D-92E3-47CC-8C02-50739AFB1006}"/>
                  </a:ext>
                </a:extLst>
              </p14:cNvPr>
              <p14:cNvContentPartPr/>
              <p14:nvPr/>
            </p14:nvContentPartPr>
            <p14:xfrm>
              <a:off x="7079160" y="1218760"/>
              <a:ext cx="1882080" cy="3470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B05A3A4D-92E3-47CC-8C02-50739AFB100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061520" y="1201102"/>
                <a:ext cx="1917720" cy="3827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46D5444-7450-4FF3-B854-B9C966FBB241}"/>
                  </a:ext>
                </a:extLst>
              </p14:cNvPr>
              <p14:cNvContentPartPr/>
              <p14:nvPr/>
            </p14:nvContentPartPr>
            <p14:xfrm>
              <a:off x="1574400" y="2001040"/>
              <a:ext cx="1913400" cy="515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46D5444-7450-4FF3-B854-B9C966FBB24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556400" y="1983400"/>
                <a:ext cx="1949040" cy="55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7FE2A93-7660-435A-B4B2-F3ED2B5B0D24}"/>
                  </a:ext>
                </a:extLst>
              </p14:cNvPr>
              <p14:cNvContentPartPr/>
              <p14:nvPr/>
            </p14:nvContentPartPr>
            <p14:xfrm>
              <a:off x="225840" y="1889080"/>
              <a:ext cx="1083600" cy="518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7FE2A93-7660-435A-B4B2-F3ED2B5B0D2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08200" y="1871440"/>
                <a:ext cx="1119240" cy="55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DEA1B95-126C-4895-B532-FBA9CEE8F440}"/>
                  </a:ext>
                </a:extLst>
              </p14:cNvPr>
              <p14:cNvContentPartPr/>
              <p14:nvPr/>
            </p14:nvContentPartPr>
            <p14:xfrm>
              <a:off x="4996560" y="2224600"/>
              <a:ext cx="132480" cy="151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DEA1B95-126C-4895-B532-FBA9CEE8F44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978560" y="2206960"/>
                <a:ext cx="16812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682BFBB-D211-4153-8FF0-BAF6D1DF3C96}"/>
                  </a:ext>
                </a:extLst>
              </p14:cNvPr>
              <p14:cNvContentPartPr/>
              <p14:nvPr/>
            </p14:nvContentPartPr>
            <p14:xfrm>
              <a:off x="5222280" y="2214160"/>
              <a:ext cx="153720" cy="172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682BFBB-D211-4153-8FF0-BAF6D1DF3C9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204280" y="2196160"/>
                <a:ext cx="18936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C856B96-940E-424A-B582-2B56584DC5A0}"/>
                  </a:ext>
                </a:extLst>
              </p14:cNvPr>
              <p14:cNvContentPartPr/>
              <p14:nvPr/>
            </p14:nvContentPartPr>
            <p14:xfrm>
              <a:off x="5445480" y="2205520"/>
              <a:ext cx="144360" cy="115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C856B96-940E-424A-B582-2B56584DC5A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27480" y="2187880"/>
                <a:ext cx="18000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FBD191B-855F-46AE-8E07-A8A2D4F357C5}"/>
                  </a:ext>
                </a:extLst>
              </p14:cNvPr>
              <p14:cNvContentPartPr/>
              <p14:nvPr/>
            </p14:nvContentPartPr>
            <p14:xfrm>
              <a:off x="5698560" y="1868920"/>
              <a:ext cx="21240" cy="455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FBD191B-855F-46AE-8E07-A8A2D4F357C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680920" y="1851280"/>
                <a:ext cx="56880" cy="49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46DA853-8234-45C9-ABF8-F7C21B0E190B}"/>
                  </a:ext>
                </a:extLst>
              </p14:cNvPr>
              <p14:cNvContentPartPr/>
              <p14:nvPr/>
            </p14:nvContentPartPr>
            <p14:xfrm>
              <a:off x="5818440" y="1910680"/>
              <a:ext cx="205920" cy="3718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46DA853-8234-45C9-ABF8-F7C21B0E190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800800" y="1893040"/>
                <a:ext cx="24156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71AE88E-DCAE-46FE-AD68-2A6A12D5F241}"/>
                  </a:ext>
                </a:extLst>
              </p14:cNvPr>
              <p14:cNvContentPartPr/>
              <p14:nvPr/>
            </p14:nvContentPartPr>
            <p14:xfrm>
              <a:off x="6339000" y="1940200"/>
              <a:ext cx="240120" cy="323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71AE88E-DCAE-46FE-AD68-2A6A12D5F24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321360" y="1922200"/>
                <a:ext cx="27576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0DEA11F-33EE-45F0-BB97-42C136D0D34E}"/>
                  </a:ext>
                </a:extLst>
              </p14:cNvPr>
              <p14:cNvContentPartPr/>
              <p14:nvPr/>
            </p14:nvContentPartPr>
            <p14:xfrm>
              <a:off x="6634200" y="2111200"/>
              <a:ext cx="149400" cy="174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0DEA11F-33EE-45F0-BB97-42C136D0D34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16560" y="2093560"/>
                <a:ext cx="18504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0FCDC26-F2A3-4D9D-8296-1C0240C67230}"/>
                  </a:ext>
                </a:extLst>
              </p14:cNvPr>
              <p14:cNvContentPartPr/>
              <p14:nvPr/>
            </p14:nvContentPartPr>
            <p14:xfrm>
              <a:off x="7030560" y="1942360"/>
              <a:ext cx="1107360" cy="353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0FCDC26-F2A3-4D9D-8296-1C0240C6723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012560" y="1924378"/>
                <a:ext cx="1143000" cy="389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01A0A95-7C34-4EB2-83E6-3FC72C958E2A}"/>
                  </a:ext>
                </a:extLst>
              </p14:cNvPr>
              <p14:cNvContentPartPr/>
              <p14:nvPr/>
            </p14:nvContentPartPr>
            <p14:xfrm>
              <a:off x="345000" y="2582080"/>
              <a:ext cx="1331640" cy="4467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01A0A95-7C34-4EB2-83E6-3FC72C958E2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7360" y="2564080"/>
                <a:ext cx="13672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64F245B-30F0-4417-A4A5-78AE5A405D69}"/>
                  </a:ext>
                </a:extLst>
              </p14:cNvPr>
              <p14:cNvContentPartPr/>
              <p14:nvPr/>
            </p14:nvContentPartPr>
            <p14:xfrm>
              <a:off x="3331200" y="2610880"/>
              <a:ext cx="31680" cy="365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64F245B-30F0-4417-A4A5-78AE5A405D6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313200" y="2593240"/>
                <a:ext cx="6732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E9A926E-F621-49CF-AFB6-AC626ADD47F5}"/>
                  </a:ext>
                </a:extLst>
              </p14:cNvPr>
              <p14:cNvContentPartPr/>
              <p14:nvPr/>
            </p14:nvContentPartPr>
            <p14:xfrm>
              <a:off x="1920000" y="2732560"/>
              <a:ext cx="1259280" cy="2307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E9A926E-F621-49CF-AFB6-AC626ADD47F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902005" y="2714920"/>
                <a:ext cx="129491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5EE7B61-B388-4C83-9C6D-03B67B0AB699}"/>
                  </a:ext>
                </a:extLst>
              </p14:cNvPr>
              <p14:cNvContentPartPr/>
              <p14:nvPr/>
            </p14:nvContentPartPr>
            <p14:xfrm>
              <a:off x="3669600" y="2232520"/>
              <a:ext cx="1000440" cy="9061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5EE7B61-B388-4C83-9C6D-03B67B0AB69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651606" y="2214527"/>
                <a:ext cx="1036067" cy="941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9C8F0CE-2A67-44DD-832B-23A53E0DA6DA}"/>
                  </a:ext>
                </a:extLst>
              </p14:cNvPr>
              <p14:cNvContentPartPr/>
              <p14:nvPr/>
            </p14:nvContentPartPr>
            <p14:xfrm>
              <a:off x="6481920" y="2851360"/>
              <a:ext cx="239040" cy="14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9C8F0CE-2A67-44DD-832B-23A53E0DA6D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463920" y="2833720"/>
                <a:ext cx="27468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2962658-4F33-4418-A3D5-84A9128322F3}"/>
                  </a:ext>
                </a:extLst>
              </p14:cNvPr>
              <p14:cNvContentPartPr/>
              <p14:nvPr/>
            </p14:nvContentPartPr>
            <p14:xfrm>
              <a:off x="6471480" y="2937760"/>
              <a:ext cx="225720" cy="17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2962658-4F33-4418-A3D5-84A9128322F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453480" y="2919760"/>
                <a:ext cx="2613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A2778F3-E273-4A8D-AD15-A833FDD55616}"/>
                  </a:ext>
                </a:extLst>
              </p14:cNvPr>
              <p14:cNvContentPartPr/>
              <p14:nvPr/>
            </p14:nvContentPartPr>
            <p14:xfrm>
              <a:off x="4449000" y="2558680"/>
              <a:ext cx="1822680" cy="714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A2778F3-E273-4A8D-AD15-A833FDD5561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431004" y="2540680"/>
                <a:ext cx="1858313" cy="74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FE1ED99-B36B-4677-AB08-7C3E4E13500E}"/>
                  </a:ext>
                </a:extLst>
              </p14:cNvPr>
              <p14:cNvContentPartPr/>
              <p14:nvPr/>
            </p14:nvContentPartPr>
            <p14:xfrm>
              <a:off x="6942360" y="2716360"/>
              <a:ext cx="355320" cy="333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FE1ED99-B36B-4677-AB08-7C3E4E13500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924378" y="2698360"/>
                <a:ext cx="390924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0D1010F-5F18-4DB4-9141-04279511E58F}"/>
                  </a:ext>
                </a:extLst>
              </p14:cNvPr>
              <p14:cNvContentPartPr/>
              <p14:nvPr/>
            </p14:nvContentPartPr>
            <p14:xfrm>
              <a:off x="7589280" y="2661640"/>
              <a:ext cx="434880" cy="356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0D1010F-5F18-4DB4-9141-04279511E58F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571295" y="2643640"/>
                <a:ext cx="470491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8DF162F-9955-4530-800E-344315B9F18F}"/>
                  </a:ext>
                </a:extLst>
              </p14:cNvPr>
              <p14:cNvContentPartPr/>
              <p14:nvPr/>
            </p14:nvContentPartPr>
            <p14:xfrm>
              <a:off x="1046280" y="3508360"/>
              <a:ext cx="267120" cy="17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8DF162F-9955-4530-800E-344315B9F18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028280" y="3490720"/>
                <a:ext cx="3027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E00ACB2-843C-453B-8097-0FC9258DCCBE}"/>
                  </a:ext>
                </a:extLst>
              </p14:cNvPr>
              <p14:cNvContentPartPr/>
              <p14:nvPr/>
            </p14:nvContentPartPr>
            <p14:xfrm>
              <a:off x="1106760" y="3587920"/>
              <a:ext cx="234720" cy="31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E00ACB2-843C-453B-8097-0FC9258DCCB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089120" y="3570280"/>
                <a:ext cx="27036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DE7291D-5FEB-4FD1-9A5D-EC1A09B7119F}"/>
                  </a:ext>
                </a:extLst>
              </p14:cNvPr>
              <p14:cNvContentPartPr/>
              <p14:nvPr/>
            </p14:nvContentPartPr>
            <p14:xfrm>
              <a:off x="1533720" y="3367240"/>
              <a:ext cx="531000" cy="320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DE7291D-5FEB-4FD1-9A5D-EC1A09B7119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16080" y="3349600"/>
                <a:ext cx="56664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896B8FD-0770-443C-B5F9-D6BD4215A663}"/>
                  </a:ext>
                </a:extLst>
              </p14:cNvPr>
              <p14:cNvContentPartPr/>
              <p14:nvPr/>
            </p14:nvContentPartPr>
            <p14:xfrm>
              <a:off x="568560" y="3339160"/>
              <a:ext cx="335160" cy="410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896B8FD-0770-443C-B5F9-D6BD4215A66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50560" y="3321520"/>
                <a:ext cx="37080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7BCBC69-06DA-4AB5-A75C-6E40E15287CB}"/>
                  </a:ext>
                </a:extLst>
              </p14:cNvPr>
              <p14:cNvContentPartPr/>
              <p14:nvPr/>
            </p14:nvContentPartPr>
            <p14:xfrm>
              <a:off x="2438760" y="3281200"/>
              <a:ext cx="278280" cy="562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7BCBC69-06DA-4AB5-A75C-6E40E15287C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421120" y="3263560"/>
                <a:ext cx="313920" cy="59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BCCDF16-4FBC-4EDF-AFC5-F9845F103B91}"/>
                  </a:ext>
                </a:extLst>
              </p14:cNvPr>
              <p14:cNvContentPartPr/>
              <p14:nvPr/>
            </p14:nvContentPartPr>
            <p14:xfrm>
              <a:off x="3149400" y="3280120"/>
              <a:ext cx="353880" cy="705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BCCDF16-4FBC-4EDF-AFC5-F9845F103B91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131760" y="3262480"/>
                <a:ext cx="389520" cy="74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DAEFA52-D44C-45F3-8396-47A5C69960D4}"/>
                  </a:ext>
                </a:extLst>
              </p14:cNvPr>
              <p14:cNvContentPartPr/>
              <p14:nvPr/>
            </p14:nvContentPartPr>
            <p14:xfrm>
              <a:off x="3737280" y="3449680"/>
              <a:ext cx="1160640" cy="4334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DAEFA52-D44C-45F3-8396-47A5C69960D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719280" y="3431680"/>
                <a:ext cx="1196280" cy="46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588F91F-C901-4CE4-8245-3A28DCE66A21}"/>
                  </a:ext>
                </a:extLst>
              </p14:cNvPr>
              <p14:cNvContentPartPr/>
              <p14:nvPr/>
            </p14:nvContentPartPr>
            <p14:xfrm>
              <a:off x="5475720" y="3479560"/>
              <a:ext cx="214920" cy="350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588F91F-C901-4CE4-8245-3A28DCE66A2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457720" y="3461920"/>
                <a:ext cx="25056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243A55E-61D4-42A0-AC6D-B146E7DB7BC6}"/>
                  </a:ext>
                </a:extLst>
              </p14:cNvPr>
              <p14:cNvContentPartPr/>
              <p14:nvPr/>
            </p14:nvContentPartPr>
            <p14:xfrm>
              <a:off x="5049120" y="3657040"/>
              <a:ext cx="297360" cy="104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243A55E-61D4-42A0-AC6D-B146E7DB7BC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31120" y="3639040"/>
                <a:ext cx="33300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CFC7C8A-FF43-4514-A390-A7D8AD81798B}"/>
                  </a:ext>
                </a:extLst>
              </p14:cNvPr>
              <p14:cNvContentPartPr/>
              <p14:nvPr/>
            </p14:nvContentPartPr>
            <p14:xfrm>
              <a:off x="5982960" y="3413320"/>
              <a:ext cx="315720" cy="407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CFC7C8A-FF43-4514-A390-A7D8AD81798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965320" y="3395680"/>
                <a:ext cx="351360" cy="4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12B45AB-E520-4810-AE1A-6CB1AA13DA71}"/>
                  </a:ext>
                </a:extLst>
              </p14:cNvPr>
              <p14:cNvContentPartPr/>
              <p14:nvPr/>
            </p14:nvContentPartPr>
            <p14:xfrm>
              <a:off x="1059600" y="4080400"/>
              <a:ext cx="68400" cy="66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12B45AB-E520-4810-AE1A-6CB1AA13DA71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041960" y="4062400"/>
                <a:ext cx="10404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6290E49-B2F9-46DD-B2CF-4388E620D3AE}"/>
                  </a:ext>
                </a:extLst>
              </p14:cNvPr>
              <p14:cNvContentPartPr/>
              <p14:nvPr/>
            </p14:nvContentPartPr>
            <p14:xfrm>
              <a:off x="2631000" y="4380280"/>
              <a:ext cx="268560" cy="187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6290E49-B2F9-46DD-B2CF-4388E620D3A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613360" y="4362640"/>
                <a:ext cx="3042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04F9252-27F4-466E-8101-CF85A240A526}"/>
                  </a:ext>
                </a:extLst>
              </p14:cNvPr>
              <p14:cNvContentPartPr/>
              <p14:nvPr/>
            </p14:nvContentPartPr>
            <p14:xfrm>
              <a:off x="2641440" y="4532920"/>
              <a:ext cx="264240" cy="18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04F9252-27F4-466E-8101-CF85A240A52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623440" y="4514920"/>
                <a:ext cx="29988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CA94C13-F6DC-47FD-9721-A17D8F4B2BF1}"/>
                  </a:ext>
                </a:extLst>
              </p14:cNvPr>
              <p14:cNvContentPartPr/>
              <p14:nvPr/>
            </p14:nvContentPartPr>
            <p14:xfrm>
              <a:off x="912360" y="4216840"/>
              <a:ext cx="1454760" cy="583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CA94C13-F6DC-47FD-9721-A17D8F4B2BF1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94720" y="4198840"/>
                <a:ext cx="1490400" cy="61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6A1AD05-38ED-4550-B190-8633808774F7}"/>
                  </a:ext>
                </a:extLst>
              </p14:cNvPr>
              <p14:cNvContentPartPr/>
              <p14:nvPr/>
            </p14:nvContentPartPr>
            <p14:xfrm>
              <a:off x="3108360" y="4306480"/>
              <a:ext cx="761040" cy="273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6A1AD05-38ED-4550-B190-8633808774F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090360" y="4288480"/>
                <a:ext cx="79668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18C2422-1141-401D-A144-E270EAC66EA3}"/>
                  </a:ext>
                </a:extLst>
              </p14:cNvPr>
              <p14:cNvContentPartPr/>
              <p14:nvPr/>
            </p14:nvContentPartPr>
            <p14:xfrm>
              <a:off x="5780640" y="4408720"/>
              <a:ext cx="153360" cy="108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18C2422-1141-401D-A144-E270EAC66EA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762640" y="4391080"/>
                <a:ext cx="189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54F5FF0-4BD6-4C61-B9DF-08CB8A8690C8}"/>
                  </a:ext>
                </a:extLst>
              </p14:cNvPr>
              <p14:cNvContentPartPr/>
              <p14:nvPr/>
            </p14:nvContentPartPr>
            <p14:xfrm>
              <a:off x="6075480" y="4144840"/>
              <a:ext cx="680760" cy="3052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54F5FF0-4BD6-4C61-B9DF-08CB8A8690C8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057831" y="4127200"/>
                <a:ext cx="716419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9CB535B3-7D22-444B-9342-0397DEDC5699}"/>
                  </a:ext>
                </a:extLst>
              </p14:cNvPr>
              <p14:cNvContentPartPr/>
              <p14:nvPr/>
            </p14:nvContentPartPr>
            <p14:xfrm>
              <a:off x="7162680" y="4094440"/>
              <a:ext cx="4320" cy="324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9CB535B3-7D22-444B-9342-0397DEDC569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144680" y="4076440"/>
                <a:ext cx="3996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935CB537-9789-489B-BFB1-EF66A1CD625E}"/>
                  </a:ext>
                </a:extLst>
              </p14:cNvPr>
              <p14:cNvContentPartPr/>
              <p14:nvPr/>
            </p14:nvContentPartPr>
            <p14:xfrm>
              <a:off x="6923640" y="4240960"/>
              <a:ext cx="528120" cy="1843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935CB537-9789-489B-BFB1-EF66A1CD625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905640" y="4223320"/>
                <a:ext cx="56376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35DA36B3-AFE1-4AC9-B72A-72B80F92526A}"/>
                  </a:ext>
                </a:extLst>
              </p14:cNvPr>
              <p14:cNvContentPartPr/>
              <p14:nvPr/>
            </p14:nvContentPartPr>
            <p14:xfrm>
              <a:off x="7597200" y="4073920"/>
              <a:ext cx="522720" cy="3650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35DA36B3-AFE1-4AC9-B72A-72B80F92526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579200" y="4056280"/>
                <a:ext cx="55836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3D09A74D-E590-4A6C-A8E1-20EC151C22C1}"/>
                  </a:ext>
                </a:extLst>
              </p14:cNvPr>
              <p14:cNvContentPartPr/>
              <p14:nvPr/>
            </p14:nvContentPartPr>
            <p14:xfrm>
              <a:off x="4011960" y="4206040"/>
              <a:ext cx="1586160" cy="3351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3D09A74D-E590-4A6C-A8E1-20EC151C22C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993960" y="4188400"/>
                <a:ext cx="162180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DEE88AE-D0BC-4948-A45B-0AAB64CD7A17}"/>
                  </a:ext>
                </a:extLst>
              </p14:cNvPr>
              <p14:cNvContentPartPr/>
              <p14:nvPr/>
            </p14:nvContentPartPr>
            <p14:xfrm>
              <a:off x="6705120" y="3677560"/>
              <a:ext cx="1484280" cy="1067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DEE88AE-D0BC-4948-A45B-0AAB64CD7A17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687480" y="3659914"/>
                <a:ext cx="1519920" cy="11030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0FE069C-0775-4D72-9975-AA4D74578ACD}"/>
                  </a:ext>
                </a:extLst>
              </p14:cNvPr>
              <p14:cNvContentPartPr/>
              <p14:nvPr/>
            </p14:nvContentPartPr>
            <p14:xfrm>
              <a:off x="3972360" y="4177600"/>
              <a:ext cx="574920" cy="658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0FE069C-0775-4D72-9975-AA4D74578AC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954360" y="4159960"/>
                <a:ext cx="610560" cy="69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E93AABA-5478-46E0-AF7D-0C3FA78AD013}"/>
                  </a:ext>
                </a:extLst>
              </p14:cNvPr>
              <p14:cNvContentPartPr/>
              <p14:nvPr/>
            </p14:nvContentPartPr>
            <p14:xfrm>
              <a:off x="4795320" y="3965200"/>
              <a:ext cx="203040" cy="20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E93AABA-5478-46E0-AF7D-0C3FA78AD013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777320" y="3947528"/>
                <a:ext cx="238680" cy="23622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78129896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EDB9D36-F5D1-46FE-9E48-F063BC8405A2}"/>
                  </a:ext>
                </a:extLst>
              </p14:cNvPr>
              <p14:cNvContentPartPr/>
              <p14:nvPr/>
            </p14:nvContentPartPr>
            <p14:xfrm>
              <a:off x="666120" y="209320"/>
              <a:ext cx="249480" cy="390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EDB9D36-F5D1-46FE-9E48-F063BC8405A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8480" y="191320"/>
                <a:ext cx="28512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BBEDF34-EDF1-4964-B292-EB2E7E54A4DB}"/>
                  </a:ext>
                </a:extLst>
              </p14:cNvPr>
              <p14:cNvContentPartPr/>
              <p14:nvPr/>
            </p14:nvContentPartPr>
            <p14:xfrm>
              <a:off x="1708320" y="273760"/>
              <a:ext cx="423360" cy="173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BBEDF34-EDF1-4964-B292-EB2E7E54A4D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90320" y="255760"/>
                <a:ext cx="45900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C1EFEB5-F235-4FF5-AD9C-D7F753C66A83}"/>
                  </a:ext>
                </a:extLst>
              </p14:cNvPr>
              <p14:cNvContentPartPr/>
              <p14:nvPr/>
            </p14:nvContentPartPr>
            <p14:xfrm>
              <a:off x="1023960" y="319840"/>
              <a:ext cx="393840" cy="171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C1EFEB5-F235-4FF5-AD9C-D7F753C66A8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05944" y="302200"/>
                <a:ext cx="429513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7FA672F-75DC-4512-B7ED-415635076520}"/>
                  </a:ext>
                </a:extLst>
              </p14:cNvPr>
              <p14:cNvContentPartPr/>
              <p14:nvPr/>
            </p14:nvContentPartPr>
            <p14:xfrm>
              <a:off x="3878760" y="345040"/>
              <a:ext cx="2880" cy="74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7FA672F-75DC-4512-B7ED-4156350765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860760" y="327040"/>
                <a:ext cx="385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E61026A-CC2C-43A6-891D-04DB44D9E647}"/>
                  </a:ext>
                </a:extLst>
              </p14:cNvPr>
              <p14:cNvContentPartPr/>
              <p14:nvPr/>
            </p14:nvContentPartPr>
            <p14:xfrm>
              <a:off x="3860760" y="21292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E61026A-CC2C-43A6-891D-04DB44D9E64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842760" y="194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E6353F1-8769-4082-960B-57098D87E78F}"/>
                  </a:ext>
                </a:extLst>
              </p14:cNvPr>
              <p14:cNvContentPartPr/>
              <p14:nvPr/>
            </p14:nvContentPartPr>
            <p14:xfrm>
              <a:off x="3982440" y="121480"/>
              <a:ext cx="331560" cy="331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E6353F1-8769-4082-960B-57098D87E78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64440" y="103480"/>
                <a:ext cx="36720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789AFFE-4E16-4279-8B50-567020C1EC2D}"/>
                  </a:ext>
                </a:extLst>
              </p14:cNvPr>
              <p14:cNvContentPartPr/>
              <p14:nvPr/>
            </p14:nvContentPartPr>
            <p14:xfrm>
              <a:off x="3347400" y="304360"/>
              <a:ext cx="438480" cy="172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789AFFE-4E16-4279-8B50-567020C1EC2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329760" y="286720"/>
                <a:ext cx="47412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D01A80E-1F94-4C30-8F07-995320A811AE}"/>
                  </a:ext>
                </a:extLst>
              </p14:cNvPr>
              <p14:cNvContentPartPr/>
              <p14:nvPr/>
            </p14:nvContentPartPr>
            <p14:xfrm>
              <a:off x="2420400" y="307600"/>
              <a:ext cx="691560" cy="150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D01A80E-1F94-4C30-8F07-995320A811A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02751" y="289600"/>
                <a:ext cx="727219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7690AFB-0F83-4F8B-A941-1FF3985B8161}"/>
                  </a:ext>
                </a:extLst>
              </p14:cNvPr>
              <p14:cNvContentPartPr/>
              <p14:nvPr/>
            </p14:nvContentPartPr>
            <p14:xfrm>
              <a:off x="4641960" y="134080"/>
              <a:ext cx="312840" cy="595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7690AFB-0F83-4F8B-A941-1FF3985B816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23960" y="116440"/>
                <a:ext cx="348480" cy="63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95E4B26-830B-42E7-9570-FC339C34892B}"/>
                  </a:ext>
                </a:extLst>
              </p14:cNvPr>
              <p14:cNvContentPartPr/>
              <p14:nvPr/>
            </p14:nvContentPartPr>
            <p14:xfrm>
              <a:off x="5822760" y="426400"/>
              <a:ext cx="110520" cy="151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95E4B26-830B-42E7-9570-FC339C34892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05120" y="408400"/>
                <a:ext cx="1461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6B195E0-B73E-4099-9319-7D209BD29F14}"/>
                  </a:ext>
                </a:extLst>
              </p14:cNvPr>
              <p14:cNvContentPartPr/>
              <p14:nvPr/>
            </p14:nvContentPartPr>
            <p14:xfrm>
              <a:off x="5069280" y="320200"/>
              <a:ext cx="618840" cy="421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6B195E0-B73E-4099-9319-7D209BD29F1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051630" y="302560"/>
                <a:ext cx="654501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FA08AA1-C523-4E76-8DA1-DBA8C9967FBC}"/>
                  </a:ext>
                </a:extLst>
              </p14:cNvPr>
              <p14:cNvContentPartPr/>
              <p14:nvPr/>
            </p14:nvContentPartPr>
            <p14:xfrm>
              <a:off x="6032280" y="202840"/>
              <a:ext cx="2959560" cy="514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FA08AA1-C523-4E76-8DA1-DBA8C9967FB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14638" y="185200"/>
                <a:ext cx="2995204" cy="55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1EE275-28A4-4CD4-988E-A450A551FEEA}"/>
                  </a:ext>
                </a:extLst>
              </p14:cNvPr>
              <p14:cNvContentPartPr/>
              <p14:nvPr/>
            </p14:nvContentPartPr>
            <p14:xfrm>
              <a:off x="416280" y="639880"/>
              <a:ext cx="1155960" cy="34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1EE275-28A4-4CD4-988E-A450A551FEE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280" y="621880"/>
                <a:ext cx="1191600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72EB0AB-DB67-4B52-A067-C9BBA6E21303}"/>
                  </a:ext>
                </a:extLst>
              </p14:cNvPr>
              <p14:cNvContentPartPr/>
              <p14:nvPr/>
            </p14:nvContentPartPr>
            <p14:xfrm>
              <a:off x="1990920" y="739600"/>
              <a:ext cx="299160" cy="327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72EB0AB-DB67-4B52-A067-C9BBA6E213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972920" y="721960"/>
                <a:ext cx="33480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570E94E-EA3D-453F-9108-538261C67341}"/>
                  </a:ext>
                </a:extLst>
              </p14:cNvPr>
              <p14:cNvContentPartPr/>
              <p14:nvPr/>
            </p14:nvContentPartPr>
            <p14:xfrm>
              <a:off x="2440200" y="818440"/>
              <a:ext cx="150480" cy="239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570E94E-EA3D-453F-9108-538261C6734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22200" y="800440"/>
                <a:ext cx="1861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B4832BF-2693-4F0C-803B-01E473FB1D15}"/>
                  </a:ext>
                </a:extLst>
              </p14:cNvPr>
              <p14:cNvContentPartPr/>
              <p14:nvPr/>
            </p14:nvContentPartPr>
            <p14:xfrm>
              <a:off x="2478720" y="731320"/>
              <a:ext cx="50760" cy="437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B4832BF-2693-4F0C-803B-01E473FB1D1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60720" y="713320"/>
                <a:ext cx="8640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9C921F8-79FB-4631-B2C2-62D0A9B84163}"/>
                  </a:ext>
                </a:extLst>
              </p14:cNvPr>
              <p14:cNvContentPartPr/>
              <p14:nvPr/>
            </p14:nvContentPartPr>
            <p14:xfrm>
              <a:off x="2742600" y="736360"/>
              <a:ext cx="272880" cy="409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9C921F8-79FB-4631-B2C2-62D0A9B8416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724960" y="718720"/>
                <a:ext cx="30852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EA7E1C8-E8FB-405C-B96B-F494E9019ADD}"/>
                  </a:ext>
                </a:extLst>
              </p14:cNvPr>
              <p14:cNvContentPartPr/>
              <p14:nvPr/>
            </p14:nvContentPartPr>
            <p14:xfrm>
              <a:off x="3410760" y="904480"/>
              <a:ext cx="832680" cy="260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EA7E1C8-E8FB-405C-B96B-F494E9019AD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392760" y="886840"/>
                <a:ext cx="86832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FA0187C-B4A0-4EEF-8C79-54499A76A03A}"/>
                  </a:ext>
                </a:extLst>
              </p14:cNvPr>
              <p14:cNvContentPartPr/>
              <p14:nvPr/>
            </p14:nvContentPartPr>
            <p14:xfrm>
              <a:off x="6491640" y="924280"/>
              <a:ext cx="110520" cy="151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FA0187C-B4A0-4EEF-8C79-54499A76A03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73640" y="906640"/>
                <a:ext cx="1461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3529D68-1DF3-470A-A541-4F69AF046868}"/>
                  </a:ext>
                </a:extLst>
              </p14:cNvPr>
              <p14:cNvContentPartPr/>
              <p14:nvPr/>
            </p14:nvContentPartPr>
            <p14:xfrm>
              <a:off x="4637640" y="772000"/>
              <a:ext cx="1728720" cy="376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3529D68-1DF3-470A-A541-4F69AF04686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620000" y="754000"/>
                <a:ext cx="176436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44608D9-9782-4F49-B389-49902667C081}"/>
                  </a:ext>
                </a:extLst>
              </p14:cNvPr>
              <p14:cNvContentPartPr/>
              <p14:nvPr/>
            </p14:nvContentPartPr>
            <p14:xfrm>
              <a:off x="6867840" y="757960"/>
              <a:ext cx="1072080" cy="358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44608D9-9782-4F49-B389-49902667C08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849840" y="739960"/>
                <a:ext cx="1107720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9103215-0757-4219-A180-A2506305E466}"/>
                  </a:ext>
                </a:extLst>
              </p14:cNvPr>
              <p14:cNvContentPartPr/>
              <p14:nvPr/>
            </p14:nvContentPartPr>
            <p14:xfrm>
              <a:off x="1741800" y="1265560"/>
              <a:ext cx="2402640" cy="390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9103215-0757-4219-A180-A2506305E46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24160" y="1247920"/>
                <a:ext cx="243828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C8AD7A2-8A25-493C-96EC-59A13E609584}"/>
                  </a:ext>
                </a:extLst>
              </p14:cNvPr>
              <p14:cNvContentPartPr/>
              <p14:nvPr/>
            </p14:nvContentPartPr>
            <p14:xfrm>
              <a:off x="1086600" y="1249360"/>
              <a:ext cx="427320" cy="3668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C8AD7A2-8A25-493C-96EC-59A13E60958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68615" y="1231360"/>
                <a:ext cx="46293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E27D931-729C-41ED-A7FF-C7D7B46F24B7}"/>
                  </a:ext>
                </a:extLst>
              </p14:cNvPr>
              <p14:cNvContentPartPr/>
              <p14:nvPr/>
            </p14:nvContentPartPr>
            <p14:xfrm>
              <a:off x="263640" y="1259440"/>
              <a:ext cx="407160" cy="345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E27D931-729C-41ED-A7FF-C7D7B46F24B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6000" y="1241800"/>
                <a:ext cx="44280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2A622E2-8E8F-4D32-89F9-E03B481D30F4}"/>
                  </a:ext>
                </a:extLst>
              </p14:cNvPr>
              <p14:cNvContentPartPr/>
              <p14:nvPr/>
            </p14:nvContentPartPr>
            <p14:xfrm>
              <a:off x="8137920" y="761560"/>
              <a:ext cx="728640" cy="3556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2A622E2-8E8F-4D32-89F9-E03B481D30F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120271" y="743920"/>
                <a:ext cx="764298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6600C5F-F777-4824-8EF1-935AAD6B1325}"/>
                  </a:ext>
                </a:extLst>
              </p14:cNvPr>
              <p14:cNvContentPartPr/>
              <p14:nvPr/>
            </p14:nvContentPartPr>
            <p14:xfrm>
              <a:off x="4525680" y="1279960"/>
              <a:ext cx="210960" cy="3052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6600C5F-F777-4824-8EF1-935AAD6B132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508040" y="1262320"/>
                <a:ext cx="2466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7E8E8D8-440D-4B1B-9E68-382BF09491BD}"/>
                  </a:ext>
                </a:extLst>
              </p14:cNvPr>
              <p14:cNvContentPartPr/>
              <p14:nvPr/>
            </p14:nvContentPartPr>
            <p14:xfrm>
              <a:off x="4814040" y="1441240"/>
              <a:ext cx="174960" cy="388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7E8E8D8-440D-4B1B-9E68-382BF09491B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796400" y="1423600"/>
                <a:ext cx="210600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9AEB278-396A-4B70-AE78-46289999076B}"/>
                  </a:ext>
                </a:extLst>
              </p14:cNvPr>
              <p14:cNvContentPartPr/>
              <p14:nvPr/>
            </p14:nvContentPartPr>
            <p14:xfrm>
              <a:off x="5359440" y="1523680"/>
              <a:ext cx="4680" cy="644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9AEB278-396A-4B70-AE78-46289999076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41800" y="1506040"/>
                <a:ext cx="403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D1687C7E-B625-4A09-BAD8-FA423B8C061A}"/>
                  </a:ext>
                </a:extLst>
              </p14:cNvPr>
              <p14:cNvContentPartPr/>
              <p14:nvPr/>
            </p14:nvContentPartPr>
            <p14:xfrm>
              <a:off x="5394720" y="1279960"/>
              <a:ext cx="8280" cy="12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D1687C7E-B625-4A09-BAD8-FA423B8C061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76720" y="1262320"/>
                <a:ext cx="439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C9B150E-8157-4CE6-9D5F-3F9632CC06F5}"/>
                  </a:ext>
                </a:extLst>
              </p14:cNvPr>
              <p14:cNvContentPartPr/>
              <p14:nvPr/>
            </p14:nvContentPartPr>
            <p14:xfrm>
              <a:off x="5455560" y="1469680"/>
              <a:ext cx="197640" cy="1062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C9B150E-8157-4CE6-9D5F-3F9632CC06F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437920" y="1452040"/>
                <a:ext cx="23328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20DA63C-91AA-42DC-9700-8644AB67EEBA}"/>
                  </a:ext>
                </a:extLst>
              </p14:cNvPr>
              <p14:cNvContentPartPr/>
              <p14:nvPr/>
            </p14:nvContentPartPr>
            <p14:xfrm>
              <a:off x="5841840" y="1442320"/>
              <a:ext cx="10080" cy="1288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20DA63C-91AA-42DC-9700-8644AB67EEB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23840" y="1424680"/>
                <a:ext cx="457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532C2BF-2856-40C4-870B-FBC386562235}"/>
                  </a:ext>
                </a:extLst>
              </p14:cNvPr>
              <p14:cNvContentPartPr/>
              <p14:nvPr/>
            </p14:nvContentPartPr>
            <p14:xfrm>
              <a:off x="5811240" y="1320280"/>
              <a:ext cx="360" cy="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532C2BF-2856-40C4-870B-FBC38656223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93600" y="1302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23ED410-85A8-4640-971C-F4CE1F41F1A4}"/>
                  </a:ext>
                </a:extLst>
              </p14:cNvPr>
              <p14:cNvContentPartPr/>
              <p14:nvPr/>
            </p14:nvContentPartPr>
            <p14:xfrm>
              <a:off x="6014280" y="1218760"/>
              <a:ext cx="360" cy="344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23ED410-85A8-4640-971C-F4CE1F41F1A4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996640" y="1201120"/>
                <a:ext cx="3600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747D90B-7FEF-4419-8A4F-D9244AD4BB9A}"/>
                  </a:ext>
                </a:extLst>
              </p14:cNvPr>
              <p14:cNvContentPartPr/>
              <p14:nvPr/>
            </p14:nvContentPartPr>
            <p14:xfrm>
              <a:off x="5912760" y="1422880"/>
              <a:ext cx="254160" cy="190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747D90B-7FEF-4419-8A4F-D9244AD4BB9A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894760" y="1405240"/>
                <a:ext cx="2898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F3019EA-3E71-4B3B-8020-230EE32D14E7}"/>
                  </a:ext>
                </a:extLst>
              </p14:cNvPr>
              <p14:cNvContentPartPr/>
              <p14:nvPr/>
            </p14:nvContentPartPr>
            <p14:xfrm>
              <a:off x="6247920" y="1493080"/>
              <a:ext cx="8280" cy="244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F3019EA-3E71-4B3B-8020-230EE32D14E7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229920" y="1475440"/>
                <a:ext cx="439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57E4732-BA19-4AA4-A8F9-8E6DD73912A5}"/>
                  </a:ext>
                </a:extLst>
              </p14:cNvPr>
              <p14:cNvContentPartPr/>
              <p14:nvPr/>
            </p14:nvContentPartPr>
            <p14:xfrm>
              <a:off x="6247920" y="1350880"/>
              <a:ext cx="360" cy="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57E4732-BA19-4AA4-A8F9-8E6DD73912A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229920" y="1333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0FD18649-28B7-4546-8262-A44F0D361328}"/>
                  </a:ext>
                </a:extLst>
              </p14:cNvPr>
              <p14:cNvContentPartPr/>
              <p14:nvPr/>
            </p14:nvContentPartPr>
            <p14:xfrm>
              <a:off x="6307680" y="1227400"/>
              <a:ext cx="509400" cy="318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0FD18649-28B7-4546-8262-A44F0D36132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289680" y="1209400"/>
                <a:ext cx="54504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B05A3A4D-92E3-47CC-8C02-50739AFB1006}"/>
                  </a:ext>
                </a:extLst>
              </p14:cNvPr>
              <p14:cNvContentPartPr/>
              <p14:nvPr/>
            </p14:nvContentPartPr>
            <p14:xfrm>
              <a:off x="7079160" y="1218760"/>
              <a:ext cx="1882080" cy="3470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B05A3A4D-92E3-47CC-8C02-50739AFB100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061520" y="1201102"/>
                <a:ext cx="1917720" cy="3827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46D5444-7450-4FF3-B854-B9C966FBB241}"/>
                  </a:ext>
                </a:extLst>
              </p14:cNvPr>
              <p14:cNvContentPartPr/>
              <p14:nvPr/>
            </p14:nvContentPartPr>
            <p14:xfrm>
              <a:off x="1574400" y="2001040"/>
              <a:ext cx="1913400" cy="515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46D5444-7450-4FF3-B854-B9C966FBB24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556400" y="1983400"/>
                <a:ext cx="1949040" cy="55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7FE2A93-7660-435A-B4B2-F3ED2B5B0D24}"/>
                  </a:ext>
                </a:extLst>
              </p14:cNvPr>
              <p14:cNvContentPartPr/>
              <p14:nvPr/>
            </p14:nvContentPartPr>
            <p14:xfrm>
              <a:off x="225840" y="1889080"/>
              <a:ext cx="1083600" cy="518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7FE2A93-7660-435A-B4B2-F3ED2B5B0D2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08200" y="1871440"/>
                <a:ext cx="1119240" cy="55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DEA1B95-126C-4895-B532-FBA9CEE8F440}"/>
                  </a:ext>
                </a:extLst>
              </p14:cNvPr>
              <p14:cNvContentPartPr/>
              <p14:nvPr/>
            </p14:nvContentPartPr>
            <p14:xfrm>
              <a:off x="4996560" y="2224600"/>
              <a:ext cx="132480" cy="151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DEA1B95-126C-4895-B532-FBA9CEE8F44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978560" y="2206960"/>
                <a:ext cx="16812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682BFBB-D211-4153-8FF0-BAF6D1DF3C96}"/>
                  </a:ext>
                </a:extLst>
              </p14:cNvPr>
              <p14:cNvContentPartPr/>
              <p14:nvPr/>
            </p14:nvContentPartPr>
            <p14:xfrm>
              <a:off x="5222280" y="2214160"/>
              <a:ext cx="153720" cy="172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682BFBB-D211-4153-8FF0-BAF6D1DF3C9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204280" y="2196160"/>
                <a:ext cx="18936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C856B96-940E-424A-B582-2B56584DC5A0}"/>
                  </a:ext>
                </a:extLst>
              </p14:cNvPr>
              <p14:cNvContentPartPr/>
              <p14:nvPr/>
            </p14:nvContentPartPr>
            <p14:xfrm>
              <a:off x="5445480" y="2205520"/>
              <a:ext cx="144360" cy="115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C856B96-940E-424A-B582-2B56584DC5A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27480" y="2187880"/>
                <a:ext cx="18000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FBD191B-855F-46AE-8E07-A8A2D4F357C5}"/>
                  </a:ext>
                </a:extLst>
              </p14:cNvPr>
              <p14:cNvContentPartPr/>
              <p14:nvPr/>
            </p14:nvContentPartPr>
            <p14:xfrm>
              <a:off x="5698560" y="1868920"/>
              <a:ext cx="21240" cy="455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FBD191B-855F-46AE-8E07-A8A2D4F357C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680920" y="1851280"/>
                <a:ext cx="56880" cy="49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46DA853-8234-45C9-ABF8-F7C21B0E190B}"/>
                  </a:ext>
                </a:extLst>
              </p14:cNvPr>
              <p14:cNvContentPartPr/>
              <p14:nvPr/>
            </p14:nvContentPartPr>
            <p14:xfrm>
              <a:off x="5818440" y="1910680"/>
              <a:ext cx="205920" cy="3718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46DA853-8234-45C9-ABF8-F7C21B0E190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800800" y="1893040"/>
                <a:ext cx="24156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71AE88E-DCAE-46FE-AD68-2A6A12D5F241}"/>
                  </a:ext>
                </a:extLst>
              </p14:cNvPr>
              <p14:cNvContentPartPr/>
              <p14:nvPr/>
            </p14:nvContentPartPr>
            <p14:xfrm>
              <a:off x="6339000" y="1940200"/>
              <a:ext cx="240120" cy="323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71AE88E-DCAE-46FE-AD68-2A6A12D5F24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321360" y="1922200"/>
                <a:ext cx="27576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0DEA11F-33EE-45F0-BB97-42C136D0D34E}"/>
                  </a:ext>
                </a:extLst>
              </p14:cNvPr>
              <p14:cNvContentPartPr/>
              <p14:nvPr/>
            </p14:nvContentPartPr>
            <p14:xfrm>
              <a:off x="6634200" y="2111200"/>
              <a:ext cx="149400" cy="174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0DEA11F-33EE-45F0-BB97-42C136D0D34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16560" y="2093560"/>
                <a:ext cx="18504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0FCDC26-F2A3-4D9D-8296-1C0240C67230}"/>
                  </a:ext>
                </a:extLst>
              </p14:cNvPr>
              <p14:cNvContentPartPr/>
              <p14:nvPr/>
            </p14:nvContentPartPr>
            <p14:xfrm>
              <a:off x="7030560" y="1942360"/>
              <a:ext cx="1107360" cy="353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0FCDC26-F2A3-4D9D-8296-1C0240C6723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012560" y="1924378"/>
                <a:ext cx="1143000" cy="389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01A0A95-7C34-4EB2-83E6-3FC72C958E2A}"/>
                  </a:ext>
                </a:extLst>
              </p14:cNvPr>
              <p14:cNvContentPartPr/>
              <p14:nvPr/>
            </p14:nvContentPartPr>
            <p14:xfrm>
              <a:off x="345000" y="2582080"/>
              <a:ext cx="1331640" cy="4467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01A0A95-7C34-4EB2-83E6-3FC72C958E2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7360" y="2564080"/>
                <a:ext cx="13672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64F245B-30F0-4417-A4A5-78AE5A405D69}"/>
                  </a:ext>
                </a:extLst>
              </p14:cNvPr>
              <p14:cNvContentPartPr/>
              <p14:nvPr/>
            </p14:nvContentPartPr>
            <p14:xfrm>
              <a:off x="3331200" y="2610880"/>
              <a:ext cx="31680" cy="365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64F245B-30F0-4417-A4A5-78AE5A405D6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313200" y="2593240"/>
                <a:ext cx="6732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E9A926E-F621-49CF-AFB6-AC626ADD47F5}"/>
                  </a:ext>
                </a:extLst>
              </p14:cNvPr>
              <p14:cNvContentPartPr/>
              <p14:nvPr/>
            </p14:nvContentPartPr>
            <p14:xfrm>
              <a:off x="1920000" y="2732560"/>
              <a:ext cx="1259280" cy="2307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E9A926E-F621-49CF-AFB6-AC626ADD47F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902005" y="2714920"/>
                <a:ext cx="129491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5EE7B61-B388-4C83-9C6D-03B67B0AB699}"/>
                  </a:ext>
                </a:extLst>
              </p14:cNvPr>
              <p14:cNvContentPartPr/>
              <p14:nvPr/>
            </p14:nvContentPartPr>
            <p14:xfrm>
              <a:off x="3669600" y="2232520"/>
              <a:ext cx="1000440" cy="9061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5EE7B61-B388-4C83-9C6D-03B67B0AB69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651606" y="2214527"/>
                <a:ext cx="1036067" cy="941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9C8F0CE-2A67-44DD-832B-23A53E0DA6DA}"/>
                  </a:ext>
                </a:extLst>
              </p14:cNvPr>
              <p14:cNvContentPartPr/>
              <p14:nvPr/>
            </p14:nvContentPartPr>
            <p14:xfrm>
              <a:off x="6481920" y="2851360"/>
              <a:ext cx="239040" cy="14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9C8F0CE-2A67-44DD-832B-23A53E0DA6D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463920" y="2833720"/>
                <a:ext cx="27468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2962658-4F33-4418-A3D5-84A9128322F3}"/>
                  </a:ext>
                </a:extLst>
              </p14:cNvPr>
              <p14:cNvContentPartPr/>
              <p14:nvPr/>
            </p14:nvContentPartPr>
            <p14:xfrm>
              <a:off x="6471480" y="2937760"/>
              <a:ext cx="225720" cy="17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2962658-4F33-4418-A3D5-84A9128322F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453480" y="2919760"/>
                <a:ext cx="2613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A2778F3-E273-4A8D-AD15-A833FDD55616}"/>
                  </a:ext>
                </a:extLst>
              </p14:cNvPr>
              <p14:cNvContentPartPr/>
              <p14:nvPr/>
            </p14:nvContentPartPr>
            <p14:xfrm>
              <a:off x="4449000" y="2558680"/>
              <a:ext cx="1822680" cy="714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A2778F3-E273-4A8D-AD15-A833FDD5561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431004" y="2540680"/>
                <a:ext cx="1858313" cy="74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FE1ED99-B36B-4677-AB08-7C3E4E13500E}"/>
                  </a:ext>
                </a:extLst>
              </p14:cNvPr>
              <p14:cNvContentPartPr/>
              <p14:nvPr/>
            </p14:nvContentPartPr>
            <p14:xfrm>
              <a:off x="6942360" y="2716360"/>
              <a:ext cx="355320" cy="333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FE1ED99-B36B-4677-AB08-7C3E4E13500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924378" y="2698360"/>
                <a:ext cx="390924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0D1010F-5F18-4DB4-9141-04279511E58F}"/>
                  </a:ext>
                </a:extLst>
              </p14:cNvPr>
              <p14:cNvContentPartPr/>
              <p14:nvPr/>
            </p14:nvContentPartPr>
            <p14:xfrm>
              <a:off x="7589280" y="2661640"/>
              <a:ext cx="434880" cy="356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0D1010F-5F18-4DB4-9141-04279511E58F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571295" y="2643640"/>
                <a:ext cx="470491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8DF162F-9955-4530-800E-344315B9F18F}"/>
                  </a:ext>
                </a:extLst>
              </p14:cNvPr>
              <p14:cNvContentPartPr/>
              <p14:nvPr/>
            </p14:nvContentPartPr>
            <p14:xfrm>
              <a:off x="1046280" y="3508360"/>
              <a:ext cx="267120" cy="17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8DF162F-9955-4530-800E-344315B9F18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028280" y="3490720"/>
                <a:ext cx="3027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E00ACB2-843C-453B-8097-0FC9258DCCBE}"/>
                  </a:ext>
                </a:extLst>
              </p14:cNvPr>
              <p14:cNvContentPartPr/>
              <p14:nvPr/>
            </p14:nvContentPartPr>
            <p14:xfrm>
              <a:off x="1106760" y="3587920"/>
              <a:ext cx="234720" cy="31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E00ACB2-843C-453B-8097-0FC9258DCCB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089120" y="3570280"/>
                <a:ext cx="27036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DE7291D-5FEB-4FD1-9A5D-EC1A09B7119F}"/>
                  </a:ext>
                </a:extLst>
              </p14:cNvPr>
              <p14:cNvContentPartPr/>
              <p14:nvPr/>
            </p14:nvContentPartPr>
            <p14:xfrm>
              <a:off x="1533720" y="3367240"/>
              <a:ext cx="531000" cy="320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DE7291D-5FEB-4FD1-9A5D-EC1A09B7119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16080" y="3349600"/>
                <a:ext cx="56664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896B8FD-0770-443C-B5F9-D6BD4215A663}"/>
                  </a:ext>
                </a:extLst>
              </p14:cNvPr>
              <p14:cNvContentPartPr/>
              <p14:nvPr/>
            </p14:nvContentPartPr>
            <p14:xfrm>
              <a:off x="568560" y="3339160"/>
              <a:ext cx="335160" cy="410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896B8FD-0770-443C-B5F9-D6BD4215A66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50560" y="3321520"/>
                <a:ext cx="37080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7BCBC69-06DA-4AB5-A75C-6E40E15287CB}"/>
                  </a:ext>
                </a:extLst>
              </p14:cNvPr>
              <p14:cNvContentPartPr/>
              <p14:nvPr/>
            </p14:nvContentPartPr>
            <p14:xfrm>
              <a:off x="2438760" y="3281200"/>
              <a:ext cx="278280" cy="562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7BCBC69-06DA-4AB5-A75C-6E40E15287C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421120" y="3263560"/>
                <a:ext cx="313920" cy="59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BCCDF16-4FBC-4EDF-AFC5-F9845F103B91}"/>
                  </a:ext>
                </a:extLst>
              </p14:cNvPr>
              <p14:cNvContentPartPr/>
              <p14:nvPr/>
            </p14:nvContentPartPr>
            <p14:xfrm>
              <a:off x="3149400" y="3280120"/>
              <a:ext cx="353880" cy="705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BCCDF16-4FBC-4EDF-AFC5-F9845F103B91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131760" y="3262480"/>
                <a:ext cx="389520" cy="74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DAEFA52-D44C-45F3-8396-47A5C69960D4}"/>
                  </a:ext>
                </a:extLst>
              </p14:cNvPr>
              <p14:cNvContentPartPr/>
              <p14:nvPr/>
            </p14:nvContentPartPr>
            <p14:xfrm>
              <a:off x="3737280" y="3449680"/>
              <a:ext cx="1160640" cy="4334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DAEFA52-D44C-45F3-8396-47A5C69960D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719280" y="3431680"/>
                <a:ext cx="1196280" cy="46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588F91F-C901-4CE4-8245-3A28DCE66A21}"/>
                  </a:ext>
                </a:extLst>
              </p14:cNvPr>
              <p14:cNvContentPartPr/>
              <p14:nvPr/>
            </p14:nvContentPartPr>
            <p14:xfrm>
              <a:off x="5475720" y="3479560"/>
              <a:ext cx="214920" cy="350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588F91F-C901-4CE4-8245-3A28DCE66A2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457720" y="3461920"/>
                <a:ext cx="25056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243A55E-61D4-42A0-AC6D-B146E7DB7BC6}"/>
                  </a:ext>
                </a:extLst>
              </p14:cNvPr>
              <p14:cNvContentPartPr/>
              <p14:nvPr/>
            </p14:nvContentPartPr>
            <p14:xfrm>
              <a:off x="5049120" y="3657040"/>
              <a:ext cx="297360" cy="104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243A55E-61D4-42A0-AC6D-B146E7DB7BC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31120" y="3639040"/>
                <a:ext cx="33300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CFC7C8A-FF43-4514-A390-A7D8AD81798B}"/>
                  </a:ext>
                </a:extLst>
              </p14:cNvPr>
              <p14:cNvContentPartPr/>
              <p14:nvPr/>
            </p14:nvContentPartPr>
            <p14:xfrm>
              <a:off x="5982960" y="3413320"/>
              <a:ext cx="315720" cy="407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CFC7C8A-FF43-4514-A390-A7D8AD81798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965320" y="3395680"/>
                <a:ext cx="351360" cy="4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12B45AB-E520-4810-AE1A-6CB1AA13DA71}"/>
                  </a:ext>
                </a:extLst>
              </p14:cNvPr>
              <p14:cNvContentPartPr/>
              <p14:nvPr/>
            </p14:nvContentPartPr>
            <p14:xfrm>
              <a:off x="1059600" y="4080400"/>
              <a:ext cx="68400" cy="66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12B45AB-E520-4810-AE1A-6CB1AA13DA71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041960" y="4062400"/>
                <a:ext cx="10404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6290E49-B2F9-46DD-B2CF-4388E620D3AE}"/>
                  </a:ext>
                </a:extLst>
              </p14:cNvPr>
              <p14:cNvContentPartPr/>
              <p14:nvPr/>
            </p14:nvContentPartPr>
            <p14:xfrm>
              <a:off x="2631000" y="4380280"/>
              <a:ext cx="268560" cy="187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6290E49-B2F9-46DD-B2CF-4388E620D3A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613360" y="4362640"/>
                <a:ext cx="3042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04F9252-27F4-466E-8101-CF85A240A526}"/>
                  </a:ext>
                </a:extLst>
              </p14:cNvPr>
              <p14:cNvContentPartPr/>
              <p14:nvPr/>
            </p14:nvContentPartPr>
            <p14:xfrm>
              <a:off x="2641440" y="4532920"/>
              <a:ext cx="264240" cy="18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04F9252-27F4-466E-8101-CF85A240A52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623440" y="4514920"/>
                <a:ext cx="29988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CA94C13-F6DC-47FD-9721-A17D8F4B2BF1}"/>
                  </a:ext>
                </a:extLst>
              </p14:cNvPr>
              <p14:cNvContentPartPr/>
              <p14:nvPr/>
            </p14:nvContentPartPr>
            <p14:xfrm>
              <a:off x="912360" y="4216840"/>
              <a:ext cx="1454760" cy="583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CA94C13-F6DC-47FD-9721-A17D8F4B2BF1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94720" y="4198840"/>
                <a:ext cx="1490400" cy="61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6A1AD05-38ED-4550-B190-8633808774F7}"/>
                  </a:ext>
                </a:extLst>
              </p14:cNvPr>
              <p14:cNvContentPartPr/>
              <p14:nvPr/>
            </p14:nvContentPartPr>
            <p14:xfrm>
              <a:off x="3108360" y="4306480"/>
              <a:ext cx="761040" cy="273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6A1AD05-38ED-4550-B190-8633808774F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090360" y="4288480"/>
                <a:ext cx="79668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18C2422-1141-401D-A144-E270EAC66EA3}"/>
                  </a:ext>
                </a:extLst>
              </p14:cNvPr>
              <p14:cNvContentPartPr/>
              <p14:nvPr/>
            </p14:nvContentPartPr>
            <p14:xfrm>
              <a:off x="5780640" y="4408720"/>
              <a:ext cx="153360" cy="108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18C2422-1141-401D-A144-E270EAC66EA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762640" y="4391080"/>
                <a:ext cx="189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54F5FF0-4BD6-4C61-B9DF-08CB8A8690C8}"/>
                  </a:ext>
                </a:extLst>
              </p14:cNvPr>
              <p14:cNvContentPartPr/>
              <p14:nvPr/>
            </p14:nvContentPartPr>
            <p14:xfrm>
              <a:off x="6075480" y="4144840"/>
              <a:ext cx="680760" cy="3052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54F5FF0-4BD6-4C61-B9DF-08CB8A8690C8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057831" y="4127200"/>
                <a:ext cx="716419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9CB535B3-7D22-444B-9342-0397DEDC5699}"/>
                  </a:ext>
                </a:extLst>
              </p14:cNvPr>
              <p14:cNvContentPartPr/>
              <p14:nvPr/>
            </p14:nvContentPartPr>
            <p14:xfrm>
              <a:off x="7162680" y="4094440"/>
              <a:ext cx="4320" cy="324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9CB535B3-7D22-444B-9342-0397DEDC569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144680" y="4076440"/>
                <a:ext cx="3996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935CB537-9789-489B-BFB1-EF66A1CD625E}"/>
                  </a:ext>
                </a:extLst>
              </p14:cNvPr>
              <p14:cNvContentPartPr/>
              <p14:nvPr/>
            </p14:nvContentPartPr>
            <p14:xfrm>
              <a:off x="6923640" y="4240960"/>
              <a:ext cx="528120" cy="1843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935CB537-9789-489B-BFB1-EF66A1CD625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905640" y="4223320"/>
                <a:ext cx="56376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35DA36B3-AFE1-4AC9-B72A-72B80F92526A}"/>
                  </a:ext>
                </a:extLst>
              </p14:cNvPr>
              <p14:cNvContentPartPr/>
              <p14:nvPr/>
            </p14:nvContentPartPr>
            <p14:xfrm>
              <a:off x="7597200" y="4073920"/>
              <a:ext cx="522720" cy="3650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35DA36B3-AFE1-4AC9-B72A-72B80F92526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579200" y="4056280"/>
                <a:ext cx="55836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3D09A74D-E590-4A6C-A8E1-20EC151C22C1}"/>
                  </a:ext>
                </a:extLst>
              </p14:cNvPr>
              <p14:cNvContentPartPr/>
              <p14:nvPr/>
            </p14:nvContentPartPr>
            <p14:xfrm>
              <a:off x="4011960" y="4206040"/>
              <a:ext cx="1586160" cy="3351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3D09A74D-E590-4A6C-A8E1-20EC151C22C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993960" y="4188400"/>
                <a:ext cx="162180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DEE88AE-D0BC-4948-A45B-0AAB64CD7A17}"/>
                  </a:ext>
                </a:extLst>
              </p14:cNvPr>
              <p14:cNvContentPartPr/>
              <p14:nvPr/>
            </p14:nvContentPartPr>
            <p14:xfrm>
              <a:off x="6705120" y="3677560"/>
              <a:ext cx="1484280" cy="1067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DEE88AE-D0BC-4948-A45B-0AAB64CD7A17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687480" y="3659914"/>
                <a:ext cx="1519920" cy="11030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0FE069C-0775-4D72-9975-AA4D74578ACD}"/>
                  </a:ext>
                </a:extLst>
              </p14:cNvPr>
              <p14:cNvContentPartPr/>
              <p14:nvPr/>
            </p14:nvContentPartPr>
            <p14:xfrm>
              <a:off x="3972360" y="4177600"/>
              <a:ext cx="574920" cy="658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0FE069C-0775-4D72-9975-AA4D74578AC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954360" y="4159960"/>
                <a:ext cx="610560" cy="69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E93AABA-5478-46E0-AF7D-0C3FA78AD013}"/>
                  </a:ext>
                </a:extLst>
              </p14:cNvPr>
              <p14:cNvContentPartPr/>
              <p14:nvPr/>
            </p14:nvContentPartPr>
            <p14:xfrm>
              <a:off x="4795320" y="3965200"/>
              <a:ext cx="203040" cy="20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E93AABA-5478-46E0-AF7D-0C3FA78AD013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777320" y="3947528"/>
                <a:ext cx="238680" cy="2362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0478D65-12F3-416E-BF25-B01A3E08D6AE}"/>
                  </a:ext>
                </a:extLst>
              </p14:cNvPr>
              <p14:cNvContentPartPr/>
              <p14:nvPr/>
            </p14:nvContentPartPr>
            <p14:xfrm>
              <a:off x="2751240" y="4924600"/>
              <a:ext cx="498960" cy="193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0478D65-12F3-416E-BF25-B01A3E08D6A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733587" y="4906600"/>
                <a:ext cx="534626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6E4BF24-F5B3-4B79-A0B8-6113D4F25690}"/>
                  </a:ext>
                </a:extLst>
              </p14:cNvPr>
              <p14:cNvContentPartPr/>
              <p14:nvPr/>
            </p14:nvContentPartPr>
            <p14:xfrm>
              <a:off x="4205640" y="4872040"/>
              <a:ext cx="326880" cy="289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6E4BF24-F5B3-4B79-A0B8-6113D4F25690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188000" y="4854040"/>
                <a:ext cx="36252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CADC000-7F92-4273-BED7-A9558C7A1F3B}"/>
                  </a:ext>
                </a:extLst>
              </p14:cNvPr>
              <p14:cNvContentPartPr/>
              <p14:nvPr/>
            </p14:nvContentPartPr>
            <p14:xfrm>
              <a:off x="4724040" y="4920640"/>
              <a:ext cx="175680" cy="17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CADC000-7F92-4273-BED7-A9558C7A1F3B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706400" y="4903000"/>
                <a:ext cx="2113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E8DB4D1-5195-422D-81E7-5BBE1423F0F1}"/>
                  </a:ext>
                </a:extLst>
              </p14:cNvPr>
              <p14:cNvContentPartPr/>
              <p14:nvPr/>
            </p14:nvContentPartPr>
            <p14:xfrm>
              <a:off x="4724040" y="5010640"/>
              <a:ext cx="214560" cy="18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E8DB4D1-5195-422D-81E7-5BBE1423F0F1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706400" y="4992640"/>
                <a:ext cx="2502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1E99D85-F6D9-48AD-96C1-1B22F54E98B3}"/>
                  </a:ext>
                </a:extLst>
              </p14:cNvPr>
              <p14:cNvContentPartPr/>
              <p14:nvPr/>
            </p14:nvContentPartPr>
            <p14:xfrm>
              <a:off x="5182320" y="4723000"/>
              <a:ext cx="822240" cy="357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1E99D85-F6D9-48AD-96C1-1B22F54E98B3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164320" y="4705000"/>
                <a:ext cx="85788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FDF0F61-C6C7-4A58-9F53-16F8BCE05443}"/>
                  </a:ext>
                </a:extLst>
              </p14:cNvPr>
              <p14:cNvContentPartPr/>
              <p14:nvPr/>
            </p14:nvContentPartPr>
            <p14:xfrm>
              <a:off x="6877920" y="4733440"/>
              <a:ext cx="252720" cy="285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FDF0F61-C6C7-4A58-9F53-16F8BCE0544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860280" y="4715800"/>
                <a:ext cx="28836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B666B6D-9FA4-47AD-89D4-6411FA30923A}"/>
                  </a:ext>
                </a:extLst>
              </p14:cNvPr>
              <p14:cNvContentPartPr/>
              <p14:nvPr/>
            </p14:nvContentPartPr>
            <p14:xfrm>
              <a:off x="6237840" y="4879960"/>
              <a:ext cx="255600" cy="1087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B666B6D-9FA4-47AD-89D4-6411FA30923A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220175" y="4861960"/>
                <a:ext cx="29129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56C9DB1-8FC9-4F90-97C3-0FA0C056EFF5}"/>
                  </a:ext>
                </a:extLst>
              </p14:cNvPr>
              <p14:cNvContentPartPr/>
              <p14:nvPr/>
            </p14:nvContentPartPr>
            <p14:xfrm>
              <a:off x="1378560" y="2194360"/>
              <a:ext cx="2584440" cy="1045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56C9DB1-8FC9-4F90-97C3-0FA0C056EFF5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360920" y="2158360"/>
                <a:ext cx="2620080" cy="1117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68204633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EDB9D36-F5D1-46FE-9E48-F063BC8405A2}"/>
                  </a:ext>
                </a:extLst>
              </p14:cNvPr>
              <p14:cNvContentPartPr/>
              <p14:nvPr/>
            </p14:nvContentPartPr>
            <p14:xfrm>
              <a:off x="666120" y="209320"/>
              <a:ext cx="249480" cy="390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EDB9D36-F5D1-46FE-9E48-F063BC8405A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8480" y="191320"/>
                <a:ext cx="28512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BBEDF34-EDF1-4964-B292-EB2E7E54A4DB}"/>
                  </a:ext>
                </a:extLst>
              </p14:cNvPr>
              <p14:cNvContentPartPr/>
              <p14:nvPr/>
            </p14:nvContentPartPr>
            <p14:xfrm>
              <a:off x="1708320" y="273760"/>
              <a:ext cx="423360" cy="173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BBEDF34-EDF1-4964-B292-EB2E7E54A4D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90320" y="255760"/>
                <a:ext cx="45900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C1EFEB5-F235-4FF5-AD9C-D7F753C66A83}"/>
                  </a:ext>
                </a:extLst>
              </p14:cNvPr>
              <p14:cNvContentPartPr/>
              <p14:nvPr/>
            </p14:nvContentPartPr>
            <p14:xfrm>
              <a:off x="1023960" y="319840"/>
              <a:ext cx="393840" cy="171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C1EFEB5-F235-4FF5-AD9C-D7F753C66A8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05944" y="302200"/>
                <a:ext cx="429513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7FA672F-75DC-4512-B7ED-415635076520}"/>
                  </a:ext>
                </a:extLst>
              </p14:cNvPr>
              <p14:cNvContentPartPr/>
              <p14:nvPr/>
            </p14:nvContentPartPr>
            <p14:xfrm>
              <a:off x="3878760" y="345040"/>
              <a:ext cx="2880" cy="74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7FA672F-75DC-4512-B7ED-4156350765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860760" y="327040"/>
                <a:ext cx="385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E61026A-CC2C-43A6-891D-04DB44D9E647}"/>
                  </a:ext>
                </a:extLst>
              </p14:cNvPr>
              <p14:cNvContentPartPr/>
              <p14:nvPr/>
            </p14:nvContentPartPr>
            <p14:xfrm>
              <a:off x="3860760" y="21292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E61026A-CC2C-43A6-891D-04DB44D9E64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842760" y="194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E6353F1-8769-4082-960B-57098D87E78F}"/>
                  </a:ext>
                </a:extLst>
              </p14:cNvPr>
              <p14:cNvContentPartPr/>
              <p14:nvPr/>
            </p14:nvContentPartPr>
            <p14:xfrm>
              <a:off x="3982440" y="121480"/>
              <a:ext cx="331560" cy="331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E6353F1-8769-4082-960B-57098D87E78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64440" y="103480"/>
                <a:ext cx="36720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789AFFE-4E16-4279-8B50-567020C1EC2D}"/>
                  </a:ext>
                </a:extLst>
              </p14:cNvPr>
              <p14:cNvContentPartPr/>
              <p14:nvPr/>
            </p14:nvContentPartPr>
            <p14:xfrm>
              <a:off x="3347400" y="304360"/>
              <a:ext cx="438480" cy="172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789AFFE-4E16-4279-8B50-567020C1EC2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329760" y="286720"/>
                <a:ext cx="47412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D01A80E-1F94-4C30-8F07-995320A811AE}"/>
                  </a:ext>
                </a:extLst>
              </p14:cNvPr>
              <p14:cNvContentPartPr/>
              <p14:nvPr/>
            </p14:nvContentPartPr>
            <p14:xfrm>
              <a:off x="2420400" y="307600"/>
              <a:ext cx="691560" cy="150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D01A80E-1F94-4C30-8F07-995320A811A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02751" y="289600"/>
                <a:ext cx="727219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7690AFB-0F83-4F8B-A941-1FF3985B8161}"/>
                  </a:ext>
                </a:extLst>
              </p14:cNvPr>
              <p14:cNvContentPartPr/>
              <p14:nvPr/>
            </p14:nvContentPartPr>
            <p14:xfrm>
              <a:off x="4641960" y="134080"/>
              <a:ext cx="312840" cy="595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7690AFB-0F83-4F8B-A941-1FF3985B816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23960" y="116440"/>
                <a:ext cx="348480" cy="63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95E4B26-830B-42E7-9570-FC339C34892B}"/>
                  </a:ext>
                </a:extLst>
              </p14:cNvPr>
              <p14:cNvContentPartPr/>
              <p14:nvPr/>
            </p14:nvContentPartPr>
            <p14:xfrm>
              <a:off x="5822760" y="426400"/>
              <a:ext cx="110520" cy="151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95E4B26-830B-42E7-9570-FC339C34892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05120" y="408400"/>
                <a:ext cx="1461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6B195E0-B73E-4099-9319-7D209BD29F14}"/>
                  </a:ext>
                </a:extLst>
              </p14:cNvPr>
              <p14:cNvContentPartPr/>
              <p14:nvPr/>
            </p14:nvContentPartPr>
            <p14:xfrm>
              <a:off x="5069280" y="320200"/>
              <a:ext cx="618840" cy="421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6B195E0-B73E-4099-9319-7D209BD29F1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051630" y="302560"/>
                <a:ext cx="654501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FA08AA1-C523-4E76-8DA1-DBA8C9967FBC}"/>
                  </a:ext>
                </a:extLst>
              </p14:cNvPr>
              <p14:cNvContentPartPr/>
              <p14:nvPr/>
            </p14:nvContentPartPr>
            <p14:xfrm>
              <a:off x="6032280" y="202840"/>
              <a:ext cx="2959560" cy="514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FA08AA1-C523-4E76-8DA1-DBA8C9967FB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14638" y="185200"/>
                <a:ext cx="2995204" cy="55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1EE275-28A4-4CD4-988E-A450A551FEEA}"/>
                  </a:ext>
                </a:extLst>
              </p14:cNvPr>
              <p14:cNvContentPartPr/>
              <p14:nvPr/>
            </p14:nvContentPartPr>
            <p14:xfrm>
              <a:off x="416280" y="639880"/>
              <a:ext cx="1155960" cy="34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1EE275-28A4-4CD4-988E-A450A551FEE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280" y="621880"/>
                <a:ext cx="1191600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72EB0AB-DB67-4B52-A067-C9BBA6E21303}"/>
                  </a:ext>
                </a:extLst>
              </p14:cNvPr>
              <p14:cNvContentPartPr/>
              <p14:nvPr/>
            </p14:nvContentPartPr>
            <p14:xfrm>
              <a:off x="1990920" y="739600"/>
              <a:ext cx="299160" cy="327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72EB0AB-DB67-4B52-A067-C9BBA6E213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972920" y="721960"/>
                <a:ext cx="33480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570E94E-EA3D-453F-9108-538261C67341}"/>
                  </a:ext>
                </a:extLst>
              </p14:cNvPr>
              <p14:cNvContentPartPr/>
              <p14:nvPr/>
            </p14:nvContentPartPr>
            <p14:xfrm>
              <a:off x="2440200" y="818440"/>
              <a:ext cx="150480" cy="239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570E94E-EA3D-453F-9108-538261C6734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22200" y="800440"/>
                <a:ext cx="1861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B4832BF-2693-4F0C-803B-01E473FB1D15}"/>
                  </a:ext>
                </a:extLst>
              </p14:cNvPr>
              <p14:cNvContentPartPr/>
              <p14:nvPr/>
            </p14:nvContentPartPr>
            <p14:xfrm>
              <a:off x="2478720" y="731320"/>
              <a:ext cx="50760" cy="437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B4832BF-2693-4F0C-803B-01E473FB1D1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60720" y="713320"/>
                <a:ext cx="8640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9C921F8-79FB-4631-B2C2-62D0A9B84163}"/>
                  </a:ext>
                </a:extLst>
              </p14:cNvPr>
              <p14:cNvContentPartPr/>
              <p14:nvPr/>
            </p14:nvContentPartPr>
            <p14:xfrm>
              <a:off x="2742600" y="736360"/>
              <a:ext cx="272880" cy="409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9C921F8-79FB-4631-B2C2-62D0A9B8416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724960" y="718720"/>
                <a:ext cx="30852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EA7E1C8-E8FB-405C-B96B-F494E9019ADD}"/>
                  </a:ext>
                </a:extLst>
              </p14:cNvPr>
              <p14:cNvContentPartPr/>
              <p14:nvPr/>
            </p14:nvContentPartPr>
            <p14:xfrm>
              <a:off x="3410760" y="904480"/>
              <a:ext cx="832680" cy="260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EA7E1C8-E8FB-405C-B96B-F494E9019AD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392760" y="886840"/>
                <a:ext cx="86832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FA0187C-B4A0-4EEF-8C79-54499A76A03A}"/>
                  </a:ext>
                </a:extLst>
              </p14:cNvPr>
              <p14:cNvContentPartPr/>
              <p14:nvPr/>
            </p14:nvContentPartPr>
            <p14:xfrm>
              <a:off x="6491640" y="924280"/>
              <a:ext cx="110520" cy="151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FA0187C-B4A0-4EEF-8C79-54499A76A03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73640" y="906640"/>
                <a:ext cx="1461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3529D68-1DF3-470A-A541-4F69AF046868}"/>
                  </a:ext>
                </a:extLst>
              </p14:cNvPr>
              <p14:cNvContentPartPr/>
              <p14:nvPr/>
            </p14:nvContentPartPr>
            <p14:xfrm>
              <a:off x="4637640" y="772000"/>
              <a:ext cx="1728720" cy="376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3529D68-1DF3-470A-A541-4F69AF04686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620000" y="754000"/>
                <a:ext cx="176436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44608D9-9782-4F49-B389-49902667C081}"/>
                  </a:ext>
                </a:extLst>
              </p14:cNvPr>
              <p14:cNvContentPartPr/>
              <p14:nvPr/>
            </p14:nvContentPartPr>
            <p14:xfrm>
              <a:off x="6867840" y="757960"/>
              <a:ext cx="1072080" cy="358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44608D9-9782-4F49-B389-49902667C08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849840" y="739960"/>
                <a:ext cx="1107720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9103215-0757-4219-A180-A2506305E466}"/>
                  </a:ext>
                </a:extLst>
              </p14:cNvPr>
              <p14:cNvContentPartPr/>
              <p14:nvPr/>
            </p14:nvContentPartPr>
            <p14:xfrm>
              <a:off x="1741800" y="1265560"/>
              <a:ext cx="2402640" cy="390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9103215-0757-4219-A180-A2506305E46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24160" y="1247920"/>
                <a:ext cx="243828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C8AD7A2-8A25-493C-96EC-59A13E609584}"/>
                  </a:ext>
                </a:extLst>
              </p14:cNvPr>
              <p14:cNvContentPartPr/>
              <p14:nvPr/>
            </p14:nvContentPartPr>
            <p14:xfrm>
              <a:off x="1086600" y="1249360"/>
              <a:ext cx="427320" cy="3668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C8AD7A2-8A25-493C-96EC-59A13E60958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68615" y="1231360"/>
                <a:ext cx="46293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E27D931-729C-41ED-A7FF-C7D7B46F24B7}"/>
                  </a:ext>
                </a:extLst>
              </p14:cNvPr>
              <p14:cNvContentPartPr/>
              <p14:nvPr/>
            </p14:nvContentPartPr>
            <p14:xfrm>
              <a:off x="263640" y="1259440"/>
              <a:ext cx="407160" cy="345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E27D931-729C-41ED-A7FF-C7D7B46F24B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6000" y="1241800"/>
                <a:ext cx="44280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2A622E2-8E8F-4D32-89F9-E03B481D30F4}"/>
                  </a:ext>
                </a:extLst>
              </p14:cNvPr>
              <p14:cNvContentPartPr/>
              <p14:nvPr/>
            </p14:nvContentPartPr>
            <p14:xfrm>
              <a:off x="8137920" y="761560"/>
              <a:ext cx="728640" cy="3556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2A622E2-8E8F-4D32-89F9-E03B481D30F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120271" y="743920"/>
                <a:ext cx="764298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6600C5F-F777-4824-8EF1-935AAD6B1325}"/>
                  </a:ext>
                </a:extLst>
              </p14:cNvPr>
              <p14:cNvContentPartPr/>
              <p14:nvPr/>
            </p14:nvContentPartPr>
            <p14:xfrm>
              <a:off x="4525680" y="1279960"/>
              <a:ext cx="210960" cy="3052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6600C5F-F777-4824-8EF1-935AAD6B132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508040" y="1262320"/>
                <a:ext cx="2466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7E8E8D8-440D-4B1B-9E68-382BF09491BD}"/>
                  </a:ext>
                </a:extLst>
              </p14:cNvPr>
              <p14:cNvContentPartPr/>
              <p14:nvPr/>
            </p14:nvContentPartPr>
            <p14:xfrm>
              <a:off x="4814040" y="1441240"/>
              <a:ext cx="174960" cy="388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7E8E8D8-440D-4B1B-9E68-382BF09491B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796400" y="1423600"/>
                <a:ext cx="210600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9AEB278-396A-4B70-AE78-46289999076B}"/>
                  </a:ext>
                </a:extLst>
              </p14:cNvPr>
              <p14:cNvContentPartPr/>
              <p14:nvPr/>
            </p14:nvContentPartPr>
            <p14:xfrm>
              <a:off x="5359440" y="1523680"/>
              <a:ext cx="4680" cy="644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9AEB278-396A-4B70-AE78-46289999076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41800" y="1506040"/>
                <a:ext cx="403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D1687C7E-B625-4A09-BAD8-FA423B8C061A}"/>
                  </a:ext>
                </a:extLst>
              </p14:cNvPr>
              <p14:cNvContentPartPr/>
              <p14:nvPr/>
            </p14:nvContentPartPr>
            <p14:xfrm>
              <a:off x="5394720" y="1279960"/>
              <a:ext cx="8280" cy="12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D1687C7E-B625-4A09-BAD8-FA423B8C061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76720" y="1262320"/>
                <a:ext cx="439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C9B150E-8157-4CE6-9D5F-3F9632CC06F5}"/>
                  </a:ext>
                </a:extLst>
              </p14:cNvPr>
              <p14:cNvContentPartPr/>
              <p14:nvPr/>
            </p14:nvContentPartPr>
            <p14:xfrm>
              <a:off x="5455560" y="1469680"/>
              <a:ext cx="197640" cy="1062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C9B150E-8157-4CE6-9D5F-3F9632CC06F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437920" y="1452040"/>
                <a:ext cx="23328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20DA63C-91AA-42DC-9700-8644AB67EEBA}"/>
                  </a:ext>
                </a:extLst>
              </p14:cNvPr>
              <p14:cNvContentPartPr/>
              <p14:nvPr/>
            </p14:nvContentPartPr>
            <p14:xfrm>
              <a:off x="5841840" y="1442320"/>
              <a:ext cx="10080" cy="1288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20DA63C-91AA-42DC-9700-8644AB67EEB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23840" y="1424680"/>
                <a:ext cx="457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532C2BF-2856-40C4-870B-FBC386562235}"/>
                  </a:ext>
                </a:extLst>
              </p14:cNvPr>
              <p14:cNvContentPartPr/>
              <p14:nvPr/>
            </p14:nvContentPartPr>
            <p14:xfrm>
              <a:off x="5811240" y="1320280"/>
              <a:ext cx="360" cy="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532C2BF-2856-40C4-870B-FBC38656223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93600" y="1302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23ED410-85A8-4640-971C-F4CE1F41F1A4}"/>
                  </a:ext>
                </a:extLst>
              </p14:cNvPr>
              <p14:cNvContentPartPr/>
              <p14:nvPr/>
            </p14:nvContentPartPr>
            <p14:xfrm>
              <a:off x="6014280" y="1218760"/>
              <a:ext cx="360" cy="344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23ED410-85A8-4640-971C-F4CE1F41F1A4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996640" y="1201120"/>
                <a:ext cx="3600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747D90B-7FEF-4419-8A4F-D9244AD4BB9A}"/>
                  </a:ext>
                </a:extLst>
              </p14:cNvPr>
              <p14:cNvContentPartPr/>
              <p14:nvPr/>
            </p14:nvContentPartPr>
            <p14:xfrm>
              <a:off x="5912760" y="1422880"/>
              <a:ext cx="254160" cy="190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747D90B-7FEF-4419-8A4F-D9244AD4BB9A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894760" y="1405240"/>
                <a:ext cx="2898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F3019EA-3E71-4B3B-8020-230EE32D14E7}"/>
                  </a:ext>
                </a:extLst>
              </p14:cNvPr>
              <p14:cNvContentPartPr/>
              <p14:nvPr/>
            </p14:nvContentPartPr>
            <p14:xfrm>
              <a:off x="6247920" y="1493080"/>
              <a:ext cx="8280" cy="244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F3019EA-3E71-4B3B-8020-230EE32D14E7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229920" y="1475440"/>
                <a:ext cx="439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57E4732-BA19-4AA4-A8F9-8E6DD73912A5}"/>
                  </a:ext>
                </a:extLst>
              </p14:cNvPr>
              <p14:cNvContentPartPr/>
              <p14:nvPr/>
            </p14:nvContentPartPr>
            <p14:xfrm>
              <a:off x="6247920" y="1350880"/>
              <a:ext cx="360" cy="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57E4732-BA19-4AA4-A8F9-8E6DD73912A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229920" y="1333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0FD18649-28B7-4546-8262-A44F0D361328}"/>
                  </a:ext>
                </a:extLst>
              </p14:cNvPr>
              <p14:cNvContentPartPr/>
              <p14:nvPr/>
            </p14:nvContentPartPr>
            <p14:xfrm>
              <a:off x="6307680" y="1227400"/>
              <a:ext cx="509400" cy="318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0FD18649-28B7-4546-8262-A44F0D36132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289680" y="1209400"/>
                <a:ext cx="54504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B05A3A4D-92E3-47CC-8C02-50739AFB1006}"/>
                  </a:ext>
                </a:extLst>
              </p14:cNvPr>
              <p14:cNvContentPartPr/>
              <p14:nvPr/>
            </p14:nvContentPartPr>
            <p14:xfrm>
              <a:off x="7079160" y="1218760"/>
              <a:ext cx="1882080" cy="3470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B05A3A4D-92E3-47CC-8C02-50739AFB100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061520" y="1201102"/>
                <a:ext cx="1917720" cy="3827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46D5444-7450-4FF3-B854-B9C966FBB241}"/>
                  </a:ext>
                </a:extLst>
              </p14:cNvPr>
              <p14:cNvContentPartPr/>
              <p14:nvPr/>
            </p14:nvContentPartPr>
            <p14:xfrm>
              <a:off x="1574400" y="2001040"/>
              <a:ext cx="1913400" cy="515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46D5444-7450-4FF3-B854-B9C966FBB24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556400" y="1983400"/>
                <a:ext cx="1949040" cy="55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7FE2A93-7660-435A-B4B2-F3ED2B5B0D24}"/>
                  </a:ext>
                </a:extLst>
              </p14:cNvPr>
              <p14:cNvContentPartPr/>
              <p14:nvPr/>
            </p14:nvContentPartPr>
            <p14:xfrm>
              <a:off x="225840" y="1889080"/>
              <a:ext cx="1083600" cy="518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7FE2A93-7660-435A-B4B2-F3ED2B5B0D2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08200" y="1871440"/>
                <a:ext cx="1119240" cy="55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DEA1B95-126C-4895-B532-FBA9CEE8F440}"/>
                  </a:ext>
                </a:extLst>
              </p14:cNvPr>
              <p14:cNvContentPartPr/>
              <p14:nvPr/>
            </p14:nvContentPartPr>
            <p14:xfrm>
              <a:off x="4996560" y="2224600"/>
              <a:ext cx="132480" cy="151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DEA1B95-126C-4895-B532-FBA9CEE8F44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978560" y="2206960"/>
                <a:ext cx="16812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682BFBB-D211-4153-8FF0-BAF6D1DF3C96}"/>
                  </a:ext>
                </a:extLst>
              </p14:cNvPr>
              <p14:cNvContentPartPr/>
              <p14:nvPr/>
            </p14:nvContentPartPr>
            <p14:xfrm>
              <a:off x="5222280" y="2214160"/>
              <a:ext cx="153720" cy="172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682BFBB-D211-4153-8FF0-BAF6D1DF3C9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204280" y="2196160"/>
                <a:ext cx="18936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C856B96-940E-424A-B582-2B56584DC5A0}"/>
                  </a:ext>
                </a:extLst>
              </p14:cNvPr>
              <p14:cNvContentPartPr/>
              <p14:nvPr/>
            </p14:nvContentPartPr>
            <p14:xfrm>
              <a:off x="5445480" y="2205520"/>
              <a:ext cx="144360" cy="115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C856B96-940E-424A-B582-2B56584DC5A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27480" y="2187880"/>
                <a:ext cx="18000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FBD191B-855F-46AE-8E07-A8A2D4F357C5}"/>
                  </a:ext>
                </a:extLst>
              </p14:cNvPr>
              <p14:cNvContentPartPr/>
              <p14:nvPr/>
            </p14:nvContentPartPr>
            <p14:xfrm>
              <a:off x="5698560" y="1868920"/>
              <a:ext cx="21240" cy="455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FBD191B-855F-46AE-8E07-A8A2D4F357C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680920" y="1851280"/>
                <a:ext cx="56880" cy="49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46DA853-8234-45C9-ABF8-F7C21B0E190B}"/>
                  </a:ext>
                </a:extLst>
              </p14:cNvPr>
              <p14:cNvContentPartPr/>
              <p14:nvPr/>
            </p14:nvContentPartPr>
            <p14:xfrm>
              <a:off x="5818440" y="1910680"/>
              <a:ext cx="205920" cy="3718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46DA853-8234-45C9-ABF8-F7C21B0E190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800800" y="1893040"/>
                <a:ext cx="24156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71AE88E-DCAE-46FE-AD68-2A6A12D5F241}"/>
                  </a:ext>
                </a:extLst>
              </p14:cNvPr>
              <p14:cNvContentPartPr/>
              <p14:nvPr/>
            </p14:nvContentPartPr>
            <p14:xfrm>
              <a:off x="6339000" y="1940200"/>
              <a:ext cx="240120" cy="323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71AE88E-DCAE-46FE-AD68-2A6A12D5F24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321360" y="1922200"/>
                <a:ext cx="27576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0DEA11F-33EE-45F0-BB97-42C136D0D34E}"/>
                  </a:ext>
                </a:extLst>
              </p14:cNvPr>
              <p14:cNvContentPartPr/>
              <p14:nvPr/>
            </p14:nvContentPartPr>
            <p14:xfrm>
              <a:off x="6634200" y="2111200"/>
              <a:ext cx="149400" cy="174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0DEA11F-33EE-45F0-BB97-42C136D0D34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16560" y="2093560"/>
                <a:ext cx="18504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0FCDC26-F2A3-4D9D-8296-1C0240C67230}"/>
                  </a:ext>
                </a:extLst>
              </p14:cNvPr>
              <p14:cNvContentPartPr/>
              <p14:nvPr/>
            </p14:nvContentPartPr>
            <p14:xfrm>
              <a:off x="7030560" y="1942360"/>
              <a:ext cx="1107360" cy="353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0FCDC26-F2A3-4D9D-8296-1C0240C6723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012560" y="1924378"/>
                <a:ext cx="1143000" cy="389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01A0A95-7C34-4EB2-83E6-3FC72C958E2A}"/>
                  </a:ext>
                </a:extLst>
              </p14:cNvPr>
              <p14:cNvContentPartPr/>
              <p14:nvPr/>
            </p14:nvContentPartPr>
            <p14:xfrm>
              <a:off x="345000" y="2582080"/>
              <a:ext cx="1331640" cy="4467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01A0A95-7C34-4EB2-83E6-3FC72C958E2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7360" y="2564080"/>
                <a:ext cx="13672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64F245B-30F0-4417-A4A5-78AE5A405D69}"/>
                  </a:ext>
                </a:extLst>
              </p14:cNvPr>
              <p14:cNvContentPartPr/>
              <p14:nvPr/>
            </p14:nvContentPartPr>
            <p14:xfrm>
              <a:off x="3331200" y="2610880"/>
              <a:ext cx="31680" cy="365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64F245B-30F0-4417-A4A5-78AE5A405D6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313200" y="2593240"/>
                <a:ext cx="6732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E9A926E-F621-49CF-AFB6-AC626ADD47F5}"/>
                  </a:ext>
                </a:extLst>
              </p14:cNvPr>
              <p14:cNvContentPartPr/>
              <p14:nvPr/>
            </p14:nvContentPartPr>
            <p14:xfrm>
              <a:off x="1920000" y="2732560"/>
              <a:ext cx="1259280" cy="2307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E9A926E-F621-49CF-AFB6-AC626ADD47F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902005" y="2714920"/>
                <a:ext cx="129491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5EE7B61-B388-4C83-9C6D-03B67B0AB699}"/>
                  </a:ext>
                </a:extLst>
              </p14:cNvPr>
              <p14:cNvContentPartPr/>
              <p14:nvPr/>
            </p14:nvContentPartPr>
            <p14:xfrm>
              <a:off x="3669600" y="2232520"/>
              <a:ext cx="1000440" cy="9061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5EE7B61-B388-4C83-9C6D-03B67B0AB69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651606" y="2214527"/>
                <a:ext cx="1036067" cy="941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9C8F0CE-2A67-44DD-832B-23A53E0DA6DA}"/>
                  </a:ext>
                </a:extLst>
              </p14:cNvPr>
              <p14:cNvContentPartPr/>
              <p14:nvPr/>
            </p14:nvContentPartPr>
            <p14:xfrm>
              <a:off x="6481920" y="2851360"/>
              <a:ext cx="239040" cy="14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9C8F0CE-2A67-44DD-832B-23A53E0DA6D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463920" y="2833720"/>
                <a:ext cx="27468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2962658-4F33-4418-A3D5-84A9128322F3}"/>
                  </a:ext>
                </a:extLst>
              </p14:cNvPr>
              <p14:cNvContentPartPr/>
              <p14:nvPr/>
            </p14:nvContentPartPr>
            <p14:xfrm>
              <a:off x="6471480" y="2937760"/>
              <a:ext cx="225720" cy="17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2962658-4F33-4418-A3D5-84A9128322F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453480" y="2919760"/>
                <a:ext cx="2613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A2778F3-E273-4A8D-AD15-A833FDD55616}"/>
                  </a:ext>
                </a:extLst>
              </p14:cNvPr>
              <p14:cNvContentPartPr/>
              <p14:nvPr/>
            </p14:nvContentPartPr>
            <p14:xfrm>
              <a:off x="4449000" y="2558680"/>
              <a:ext cx="1822680" cy="714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A2778F3-E273-4A8D-AD15-A833FDD5561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431004" y="2540680"/>
                <a:ext cx="1858313" cy="74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FE1ED99-B36B-4677-AB08-7C3E4E13500E}"/>
                  </a:ext>
                </a:extLst>
              </p14:cNvPr>
              <p14:cNvContentPartPr/>
              <p14:nvPr/>
            </p14:nvContentPartPr>
            <p14:xfrm>
              <a:off x="6942360" y="2716360"/>
              <a:ext cx="355320" cy="333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FE1ED99-B36B-4677-AB08-7C3E4E13500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924378" y="2698360"/>
                <a:ext cx="390924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0D1010F-5F18-4DB4-9141-04279511E58F}"/>
                  </a:ext>
                </a:extLst>
              </p14:cNvPr>
              <p14:cNvContentPartPr/>
              <p14:nvPr/>
            </p14:nvContentPartPr>
            <p14:xfrm>
              <a:off x="7589280" y="2661640"/>
              <a:ext cx="434880" cy="356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0D1010F-5F18-4DB4-9141-04279511E58F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571295" y="2643640"/>
                <a:ext cx="470491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8DF162F-9955-4530-800E-344315B9F18F}"/>
                  </a:ext>
                </a:extLst>
              </p14:cNvPr>
              <p14:cNvContentPartPr/>
              <p14:nvPr/>
            </p14:nvContentPartPr>
            <p14:xfrm>
              <a:off x="1046280" y="3508360"/>
              <a:ext cx="267120" cy="17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8DF162F-9955-4530-800E-344315B9F18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028280" y="3490720"/>
                <a:ext cx="3027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E00ACB2-843C-453B-8097-0FC9258DCCBE}"/>
                  </a:ext>
                </a:extLst>
              </p14:cNvPr>
              <p14:cNvContentPartPr/>
              <p14:nvPr/>
            </p14:nvContentPartPr>
            <p14:xfrm>
              <a:off x="1106760" y="3587920"/>
              <a:ext cx="234720" cy="31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E00ACB2-843C-453B-8097-0FC9258DCCB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089120" y="3570280"/>
                <a:ext cx="27036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DE7291D-5FEB-4FD1-9A5D-EC1A09B7119F}"/>
                  </a:ext>
                </a:extLst>
              </p14:cNvPr>
              <p14:cNvContentPartPr/>
              <p14:nvPr/>
            </p14:nvContentPartPr>
            <p14:xfrm>
              <a:off x="1533720" y="3367240"/>
              <a:ext cx="531000" cy="320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DE7291D-5FEB-4FD1-9A5D-EC1A09B7119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16080" y="3349600"/>
                <a:ext cx="56664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896B8FD-0770-443C-B5F9-D6BD4215A663}"/>
                  </a:ext>
                </a:extLst>
              </p14:cNvPr>
              <p14:cNvContentPartPr/>
              <p14:nvPr/>
            </p14:nvContentPartPr>
            <p14:xfrm>
              <a:off x="568560" y="3339160"/>
              <a:ext cx="335160" cy="410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896B8FD-0770-443C-B5F9-D6BD4215A66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50560" y="3321520"/>
                <a:ext cx="37080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7BCBC69-06DA-4AB5-A75C-6E40E15287CB}"/>
                  </a:ext>
                </a:extLst>
              </p14:cNvPr>
              <p14:cNvContentPartPr/>
              <p14:nvPr/>
            </p14:nvContentPartPr>
            <p14:xfrm>
              <a:off x="2438760" y="3281200"/>
              <a:ext cx="278280" cy="562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7BCBC69-06DA-4AB5-A75C-6E40E15287C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421120" y="3263560"/>
                <a:ext cx="313920" cy="59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BCCDF16-4FBC-4EDF-AFC5-F9845F103B91}"/>
                  </a:ext>
                </a:extLst>
              </p14:cNvPr>
              <p14:cNvContentPartPr/>
              <p14:nvPr/>
            </p14:nvContentPartPr>
            <p14:xfrm>
              <a:off x="3149400" y="3280120"/>
              <a:ext cx="353880" cy="705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BCCDF16-4FBC-4EDF-AFC5-F9845F103B91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131760" y="3262480"/>
                <a:ext cx="389520" cy="74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DAEFA52-D44C-45F3-8396-47A5C69960D4}"/>
                  </a:ext>
                </a:extLst>
              </p14:cNvPr>
              <p14:cNvContentPartPr/>
              <p14:nvPr/>
            </p14:nvContentPartPr>
            <p14:xfrm>
              <a:off x="3737280" y="3449680"/>
              <a:ext cx="1160640" cy="4334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DAEFA52-D44C-45F3-8396-47A5C69960D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719280" y="3431680"/>
                <a:ext cx="1196280" cy="46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588F91F-C901-4CE4-8245-3A28DCE66A21}"/>
                  </a:ext>
                </a:extLst>
              </p14:cNvPr>
              <p14:cNvContentPartPr/>
              <p14:nvPr/>
            </p14:nvContentPartPr>
            <p14:xfrm>
              <a:off x="5475720" y="3479560"/>
              <a:ext cx="214920" cy="350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588F91F-C901-4CE4-8245-3A28DCE66A2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457720" y="3461920"/>
                <a:ext cx="25056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243A55E-61D4-42A0-AC6D-B146E7DB7BC6}"/>
                  </a:ext>
                </a:extLst>
              </p14:cNvPr>
              <p14:cNvContentPartPr/>
              <p14:nvPr/>
            </p14:nvContentPartPr>
            <p14:xfrm>
              <a:off x="5049120" y="3657040"/>
              <a:ext cx="297360" cy="104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243A55E-61D4-42A0-AC6D-B146E7DB7BC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31120" y="3639040"/>
                <a:ext cx="33300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CFC7C8A-FF43-4514-A390-A7D8AD81798B}"/>
                  </a:ext>
                </a:extLst>
              </p14:cNvPr>
              <p14:cNvContentPartPr/>
              <p14:nvPr/>
            </p14:nvContentPartPr>
            <p14:xfrm>
              <a:off x="5982960" y="3413320"/>
              <a:ext cx="315720" cy="407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CFC7C8A-FF43-4514-A390-A7D8AD81798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965320" y="3395680"/>
                <a:ext cx="351360" cy="4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12B45AB-E520-4810-AE1A-6CB1AA13DA71}"/>
                  </a:ext>
                </a:extLst>
              </p14:cNvPr>
              <p14:cNvContentPartPr/>
              <p14:nvPr/>
            </p14:nvContentPartPr>
            <p14:xfrm>
              <a:off x="1059600" y="4080400"/>
              <a:ext cx="68400" cy="66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12B45AB-E520-4810-AE1A-6CB1AA13DA71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041960" y="4062400"/>
                <a:ext cx="10404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6290E49-B2F9-46DD-B2CF-4388E620D3AE}"/>
                  </a:ext>
                </a:extLst>
              </p14:cNvPr>
              <p14:cNvContentPartPr/>
              <p14:nvPr/>
            </p14:nvContentPartPr>
            <p14:xfrm>
              <a:off x="2631000" y="4380280"/>
              <a:ext cx="268560" cy="187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6290E49-B2F9-46DD-B2CF-4388E620D3A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613360" y="4362640"/>
                <a:ext cx="3042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04F9252-27F4-466E-8101-CF85A240A526}"/>
                  </a:ext>
                </a:extLst>
              </p14:cNvPr>
              <p14:cNvContentPartPr/>
              <p14:nvPr/>
            </p14:nvContentPartPr>
            <p14:xfrm>
              <a:off x="2641440" y="4532920"/>
              <a:ext cx="264240" cy="18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04F9252-27F4-466E-8101-CF85A240A52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623440" y="4514920"/>
                <a:ext cx="29988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CA94C13-F6DC-47FD-9721-A17D8F4B2BF1}"/>
                  </a:ext>
                </a:extLst>
              </p14:cNvPr>
              <p14:cNvContentPartPr/>
              <p14:nvPr/>
            </p14:nvContentPartPr>
            <p14:xfrm>
              <a:off x="912360" y="4216840"/>
              <a:ext cx="1454760" cy="583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CA94C13-F6DC-47FD-9721-A17D8F4B2BF1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94720" y="4198840"/>
                <a:ext cx="1490400" cy="61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6A1AD05-38ED-4550-B190-8633808774F7}"/>
                  </a:ext>
                </a:extLst>
              </p14:cNvPr>
              <p14:cNvContentPartPr/>
              <p14:nvPr/>
            </p14:nvContentPartPr>
            <p14:xfrm>
              <a:off x="3108360" y="4306480"/>
              <a:ext cx="761040" cy="273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6A1AD05-38ED-4550-B190-8633808774F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090360" y="4288480"/>
                <a:ext cx="79668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18C2422-1141-401D-A144-E270EAC66EA3}"/>
                  </a:ext>
                </a:extLst>
              </p14:cNvPr>
              <p14:cNvContentPartPr/>
              <p14:nvPr/>
            </p14:nvContentPartPr>
            <p14:xfrm>
              <a:off x="5780640" y="4408720"/>
              <a:ext cx="153360" cy="108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18C2422-1141-401D-A144-E270EAC66EA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762640" y="4391080"/>
                <a:ext cx="189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54F5FF0-4BD6-4C61-B9DF-08CB8A8690C8}"/>
                  </a:ext>
                </a:extLst>
              </p14:cNvPr>
              <p14:cNvContentPartPr/>
              <p14:nvPr/>
            </p14:nvContentPartPr>
            <p14:xfrm>
              <a:off x="6075480" y="4144840"/>
              <a:ext cx="680760" cy="3052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54F5FF0-4BD6-4C61-B9DF-08CB8A8690C8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057831" y="4127200"/>
                <a:ext cx="716419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9CB535B3-7D22-444B-9342-0397DEDC5699}"/>
                  </a:ext>
                </a:extLst>
              </p14:cNvPr>
              <p14:cNvContentPartPr/>
              <p14:nvPr/>
            </p14:nvContentPartPr>
            <p14:xfrm>
              <a:off x="7162680" y="4094440"/>
              <a:ext cx="4320" cy="324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9CB535B3-7D22-444B-9342-0397DEDC569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144680" y="4076440"/>
                <a:ext cx="3996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935CB537-9789-489B-BFB1-EF66A1CD625E}"/>
                  </a:ext>
                </a:extLst>
              </p14:cNvPr>
              <p14:cNvContentPartPr/>
              <p14:nvPr/>
            </p14:nvContentPartPr>
            <p14:xfrm>
              <a:off x="6923640" y="4240960"/>
              <a:ext cx="528120" cy="1843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935CB537-9789-489B-BFB1-EF66A1CD625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905640" y="4223320"/>
                <a:ext cx="56376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35DA36B3-AFE1-4AC9-B72A-72B80F92526A}"/>
                  </a:ext>
                </a:extLst>
              </p14:cNvPr>
              <p14:cNvContentPartPr/>
              <p14:nvPr/>
            </p14:nvContentPartPr>
            <p14:xfrm>
              <a:off x="7597200" y="4073920"/>
              <a:ext cx="522720" cy="3650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35DA36B3-AFE1-4AC9-B72A-72B80F92526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579200" y="4056280"/>
                <a:ext cx="55836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3D09A74D-E590-4A6C-A8E1-20EC151C22C1}"/>
                  </a:ext>
                </a:extLst>
              </p14:cNvPr>
              <p14:cNvContentPartPr/>
              <p14:nvPr/>
            </p14:nvContentPartPr>
            <p14:xfrm>
              <a:off x="4011960" y="4206040"/>
              <a:ext cx="1586160" cy="3351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3D09A74D-E590-4A6C-A8E1-20EC151C22C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993960" y="4188400"/>
                <a:ext cx="162180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DEE88AE-D0BC-4948-A45B-0AAB64CD7A17}"/>
                  </a:ext>
                </a:extLst>
              </p14:cNvPr>
              <p14:cNvContentPartPr/>
              <p14:nvPr/>
            </p14:nvContentPartPr>
            <p14:xfrm>
              <a:off x="6705120" y="3677560"/>
              <a:ext cx="1484280" cy="1067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DEE88AE-D0BC-4948-A45B-0AAB64CD7A17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687480" y="3659914"/>
                <a:ext cx="1519920" cy="11030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0FE069C-0775-4D72-9975-AA4D74578ACD}"/>
                  </a:ext>
                </a:extLst>
              </p14:cNvPr>
              <p14:cNvContentPartPr/>
              <p14:nvPr/>
            </p14:nvContentPartPr>
            <p14:xfrm>
              <a:off x="3972360" y="4177600"/>
              <a:ext cx="574920" cy="658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0FE069C-0775-4D72-9975-AA4D74578AC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954360" y="4159960"/>
                <a:ext cx="610560" cy="69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E93AABA-5478-46E0-AF7D-0C3FA78AD013}"/>
                  </a:ext>
                </a:extLst>
              </p14:cNvPr>
              <p14:cNvContentPartPr/>
              <p14:nvPr/>
            </p14:nvContentPartPr>
            <p14:xfrm>
              <a:off x="4795320" y="3965200"/>
              <a:ext cx="203040" cy="20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E93AABA-5478-46E0-AF7D-0C3FA78AD013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777320" y="3947528"/>
                <a:ext cx="238680" cy="2362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0478D65-12F3-416E-BF25-B01A3E08D6AE}"/>
                  </a:ext>
                </a:extLst>
              </p14:cNvPr>
              <p14:cNvContentPartPr/>
              <p14:nvPr/>
            </p14:nvContentPartPr>
            <p14:xfrm>
              <a:off x="2751240" y="4924600"/>
              <a:ext cx="498960" cy="193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0478D65-12F3-416E-BF25-B01A3E08D6A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733587" y="4906600"/>
                <a:ext cx="534626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6E4BF24-F5B3-4B79-A0B8-6113D4F25690}"/>
                  </a:ext>
                </a:extLst>
              </p14:cNvPr>
              <p14:cNvContentPartPr/>
              <p14:nvPr/>
            </p14:nvContentPartPr>
            <p14:xfrm>
              <a:off x="4205640" y="4872040"/>
              <a:ext cx="326880" cy="289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6E4BF24-F5B3-4B79-A0B8-6113D4F25690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188000" y="4854040"/>
                <a:ext cx="36252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CADC000-7F92-4273-BED7-A9558C7A1F3B}"/>
                  </a:ext>
                </a:extLst>
              </p14:cNvPr>
              <p14:cNvContentPartPr/>
              <p14:nvPr/>
            </p14:nvContentPartPr>
            <p14:xfrm>
              <a:off x="4724040" y="4920640"/>
              <a:ext cx="175680" cy="17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CADC000-7F92-4273-BED7-A9558C7A1F3B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706400" y="4903000"/>
                <a:ext cx="2113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E8DB4D1-5195-422D-81E7-5BBE1423F0F1}"/>
                  </a:ext>
                </a:extLst>
              </p14:cNvPr>
              <p14:cNvContentPartPr/>
              <p14:nvPr/>
            </p14:nvContentPartPr>
            <p14:xfrm>
              <a:off x="4724040" y="5010640"/>
              <a:ext cx="214560" cy="18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E8DB4D1-5195-422D-81E7-5BBE1423F0F1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706400" y="4992640"/>
                <a:ext cx="2502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1E99D85-F6D9-48AD-96C1-1B22F54E98B3}"/>
                  </a:ext>
                </a:extLst>
              </p14:cNvPr>
              <p14:cNvContentPartPr/>
              <p14:nvPr/>
            </p14:nvContentPartPr>
            <p14:xfrm>
              <a:off x="5182320" y="4723000"/>
              <a:ext cx="822240" cy="357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1E99D85-F6D9-48AD-96C1-1B22F54E98B3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164320" y="4705000"/>
                <a:ext cx="85788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FDF0F61-C6C7-4A58-9F53-16F8BCE05443}"/>
                  </a:ext>
                </a:extLst>
              </p14:cNvPr>
              <p14:cNvContentPartPr/>
              <p14:nvPr/>
            </p14:nvContentPartPr>
            <p14:xfrm>
              <a:off x="6877920" y="4733440"/>
              <a:ext cx="252720" cy="285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FDF0F61-C6C7-4A58-9F53-16F8BCE0544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860280" y="4715800"/>
                <a:ext cx="28836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B666B6D-9FA4-47AD-89D4-6411FA30923A}"/>
                  </a:ext>
                </a:extLst>
              </p14:cNvPr>
              <p14:cNvContentPartPr/>
              <p14:nvPr/>
            </p14:nvContentPartPr>
            <p14:xfrm>
              <a:off x="6237840" y="4879960"/>
              <a:ext cx="255600" cy="1087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B666B6D-9FA4-47AD-89D4-6411FA30923A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220175" y="4861960"/>
                <a:ext cx="29129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56C9DB1-8FC9-4F90-97C3-0FA0C056EFF5}"/>
                  </a:ext>
                </a:extLst>
              </p14:cNvPr>
              <p14:cNvContentPartPr/>
              <p14:nvPr/>
            </p14:nvContentPartPr>
            <p14:xfrm>
              <a:off x="1378560" y="2194360"/>
              <a:ext cx="2584440" cy="1045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56C9DB1-8FC9-4F90-97C3-0FA0C056EFF5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360920" y="2158360"/>
                <a:ext cx="2620080" cy="11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A54347E-59D3-4596-99B6-AC3C85F37111}"/>
                  </a:ext>
                </a:extLst>
              </p14:cNvPr>
              <p14:cNvContentPartPr/>
              <p14:nvPr/>
            </p14:nvContentPartPr>
            <p14:xfrm>
              <a:off x="1234560" y="5503480"/>
              <a:ext cx="1043640" cy="5166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A54347E-59D3-4596-99B6-AC3C85F37111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216566" y="5485828"/>
                <a:ext cx="1079268" cy="5522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F6A3DDE3-04D2-4C30-A190-5C8C998F0F0F}"/>
                  </a:ext>
                </a:extLst>
              </p14:cNvPr>
              <p14:cNvContentPartPr/>
              <p14:nvPr/>
            </p14:nvContentPartPr>
            <p14:xfrm>
              <a:off x="2742600" y="5498080"/>
              <a:ext cx="865800" cy="7614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F6A3DDE3-04D2-4C30-A190-5C8C998F0F0F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2724960" y="5480080"/>
                <a:ext cx="901440" cy="79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AD4E5FC3-801F-4B90-8553-17CB1F8DDE59}"/>
                  </a:ext>
                </a:extLst>
              </p14:cNvPr>
              <p14:cNvContentPartPr/>
              <p14:nvPr/>
            </p14:nvContentPartPr>
            <p14:xfrm>
              <a:off x="4795320" y="5709400"/>
              <a:ext cx="360" cy="3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AD4E5FC3-801F-4B90-8553-17CB1F8DDE5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77320" y="5691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C994976F-D411-41FC-8BEE-D4976CE3BEC4}"/>
                  </a:ext>
                </a:extLst>
              </p14:cNvPr>
              <p14:cNvContentPartPr/>
              <p14:nvPr/>
            </p14:nvContentPartPr>
            <p14:xfrm>
              <a:off x="5230560" y="5719840"/>
              <a:ext cx="519120" cy="3978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C994976F-D411-41FC-8BEE-D4976CE3BEC4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5212920" y="5701840"/>
                <a:ext cx="554760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31C714D-0356-43A7-8F98-8D6E4C8B1869}"/>
                  </a:ext>
                </a:extLst>
              </p14:cNvPr>
              <p14:cNvContentPartPr/>
              <p14:nvPr/>
            </p14:nvContentPartPr>
            <p14:xfrm>
              <a:off x="4556280" y="5860240"/>
              <a:ext cx="569160" cy="21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31C714D-0356-43A7-8F98-8D6E4C8B1869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4538629" y="5842270"/>
                <a:ext cx="604823" cy="2523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950A15D3-1A25-427D-8694-11E39180479B}"/>
                  </a:ext>
                </a:extLst>
              </p14:cNvPr>
              <p14:cNvContentPartPr/>
              <p14:nvPr/>
            </p14:nvContentPartPr>
            <p14:xfrm>
              <a:off x="3779040" y="5626600"/>
              <a:ext cx="621360" cy="451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950A15D3-1A25-427D-8694-11E39180479B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3761400" y="5608600"/>
                <a:ext cx="657000" cy="48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99A3FAD9-9CB0-4E3E-8835-C4BA31B943A4}"/>
                  </a:ext>
                </a:extLst>
              </p14:cNvPr>
              <p14:cNvContentPartPr/>
              <p14:nvPr/>
            </p14:nvContentPartPr>
            <p14:xfrm>
              <a:off x="7516920" y="5740000"/>
              <a:ext cx="552600" cy="3902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99A3FAD9-9CB0-4E3E-8835-C4BA31B943A4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7498920" y="5722360"/>
                <a:ext cx="58824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EC8B1CC8-4C7E-40AD-A6BB-4133D2E48249}"/>
                  </a:ext>
                </a:extLst>
              </p14:cNvPr>
              <p14:cNvContentPartPr/>
              <p14:nvPr/>
            </p14:nvContentPartPr>
            <p14:xfrm>
              <a:off x="5953440" y="5761960"/>
              <a:ext cx="1422360" cy="3333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EC8B1CC8-4C7E-40AD-A6BB-4133D2E48249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5935445" y="5743960"/>
                <a:ext cx="1457991" cy="369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13447949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FD89416-9616-4E7E-8E95-708782EA8D51}"/>
                  </a:ext>
                </a:extLst>
              </p14:cNvPr>
              <p14:cNvContentPartPr/>
              <p14:nvPr/>
            </p14:nvContentPartPr>
            <p14:xfrm>
              <a:off x="172200" y="192760"/>
              <a:ext cx="1433160" cy="416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FD89416-9616-4E7E-8E95-708782EA8D5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4560" y="175120"/>
                <a:ext cx="146880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2BC83C0-8E04-43AF-89AA-41373EA90A88}"/>
                  </a:ext>
                </a:extLst>
              </p14:cNvPr>
              <p14:cNvContentPartPr/>
              <p14:nvPr/>
            </p14:nvContentPartPr>
            <p14:xfrm>
              <a:off x="1879320" y="300760"/>
              <a:ext cx="308880" cy="268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2BC83C0-8E04-43AF-89AA-41373EA90A8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61320" y="282760"/>
                <a:ext cx="34452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2BAD4EC-B074-4A69-8E8D-A8CB5B0D7FC3}"/>
                  </a:ext>
                </a:extLst>
              </p14:cNvPr>
              <p14:cNvContentPartPr/>
              <p14:nvPr/>
            </p14:nvContentPartPr>
            <p14:xfrm>
              <a:off x="2370000" y="358360"/>
              <a:ext cx="119160" cy="169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2BAD4EC-B074-4A69-8E8D-A8CB5B0D7FC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52000" y="340360"/>
                <a:ext cx="15480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99550FD-CBFD-4EED-9AF7-D5561AFA1A27}"/>
                  </a:ext>
                </a:extLst>
              </p14:cNvPr>
              <p14:cNvContentPartPr/>
              <p14:nvPr/>
            </p14:nvContentPartPr>
            <p14:xfrm>
              <a:off x="2610840" y="243520"/>
              <a:ext cx="36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99550FD-CBFD-4EED-9AF7-D5561AFA1A2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592840" y="225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4B2C337-2CF3-4701-AD39-B523D6B7B277}"/>
                  </a:ext>
                </a:extLst>
              </p14:cNvPr>
              <p14:cNvContentPartPr/>
              <p14:nvPr/>
            </p14:nvContentPartPr>
            <p14:xfrm>
              <a:off x="2628480" y="391120"/>
              <a:ext cx="302400" cy="148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4B2C337-2CF3-4701-AD39-B523D6B7B2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10459" y="373523"/>
                <a:ext cx="338082" cy="1838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E7D29EA-1AD0-4B2D-B7E5-B91E6CA3665F}"/>
                  </a:ext>
                </a:extLst>
              </p14:cNvPr>
              <p14:cNvContentPartPr/>
              <p14:nvPr/>
            </p14:nvContentPartPr>
            <p14:xfrm>
              <a:off x="4460160" y="264040"/>
              <a:ext cx="219960" cy="301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E7D29EA-1AD0-4B2D-B7E5-B91E6CA3665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2160" y="246040"/>
                <a:ext cx="25560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BB2FE68-F581-4D9E-A5A2-735EB24D86C6}"/>
                  </a:ext>
                </a:extLst>
              </p14:cNvPr>
              <p14:cNvContentPartPr/>
              <p14:nvPr/>
            </p14:nvContentPartPr>
            <p14:xfrm>
              <a:off x="4094040" y="284200"/>
              <a:ext cx="198360" cy="306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BB2FE68-F581-4D9E-A5A2-735EB24D86C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076400" y="266560"/>
                <a:ext cx="23400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92587A7-12A2-468F-B215-CDD174E0B29E}"/>
                  </a:ext>
                </a:extLst>
              </p14:cNvPr>
              <p14:cNvContentPartPr/>
              <p14:nvPr/>
            </p14:nvContentPartPr>
            <p14:xfrm>
              <a:off x="4794240" y="355120"/>
              <a:ext cx="102600" cy="1440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92587A7-12A2-468F-B215-CDD174E0B29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76600" y="337480"/>
                <a:ext cx="13824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92E4937-8F24-45C3-9AD4-0078DE074819}"/>
                  </a:ext>
                </a:extLst>
              </p14:cNvPr>
              <p14:cNvContentPartPr/>
              <p14:nvPr/>
            </p14:nvContentPartPr>
            <p14:xfrm>
              <a:off x="6522600" y="360160"/>
              <a:ext cx="208440" cy="15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92E4937-8F24-45C3-9AD4-0078DE07481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04600" y="342160"/>
                <a:ext cx="24408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EE48A21-2F45-4D8D-90BF-BA42497C3465}"/>
                  </a:ext>
                </a:extLst>
              </p14:cNvPr>
              <p14:cNvContentPartPr/>
              <p14:nvPr/>
            </p14:nvContentPartPr>
            <p14:xfrm>
              <a:off x="6542760" y="446560"/>
              <a:ext cx="215640" cy="126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EE48A21-2F45-4D8D-90BF-BA42497C346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25120" y="428920"/>
                <a:ext cx="2512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F1A9272-CC2B-4141-AB9A-09D7989983D6}"/>
                  </a:ext>
                </a:extLst>
              </p14:cNvPr>
              <p14:cNvContentPartPr/>
              <p14:nvPr/>
            </p14:nvContentPartPr>
            <p14:xfrm>
              <a:off x="6926880" y="223360"/>
              <a:ext cx="297000" cy="277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F1A9272-CC2B-4141-AB9A-09D7989983D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09240" y="205360"/>
                <a:ext cx="33264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9C0F323-2D29-49B7-A98A-42BBA2B534AA}"/>
                  </a:ext>
                </a:extLst>
              </p14:cNvPr>
              <p14:cNvContentPartPr/>
              <p14:nvPr/>
            </p14:nvContentPartPr>
            <p14:xfrm>
              <a:off x="7321080" y="294280"/>
              <a:ext cx="156960" cy="191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9C0F323-2D29-49B7-A98A-42BBA2B534A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303080" y="276640"/>
                <a:ext cx="1926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9BE3C7D-C7E2-4D25-98CF-8C56453DCBB7}"/>
                  </a:ext>
                </a:extLst>
              </p14:cNvPr>
              <p14:cNvContentPartPr/>
              <p14:nvPr/>
            </p14:nvContentPartPr>
            <p14:xfrm>
              <a:off x="3033120" y="202840"/>
              <a:ext cx="890280" cy="351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9BE3C7D-C7E2-4D25-98CF-8C56453DCBB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015120" y="185200"/>
                <a:ext cx="92592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F99A5FB-AF5D-464F-B849-FDC957F00D9F}"/>
                  </a:ext>
                </a:extLst>
              </p14:cNvPr>
              <p14:cNvContentPartPr/>
              <p14:nvPr/>
            </p14:nvContentPartPr>
            <p14:xfrm>
              <a:off x="5007000" y="172600"/>
              <a:ext cx="1283040" cy="343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F99A5FB-AF5D-464F-B849-FDC957F00D9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989360" y="154600"/>
                <a:ext cx="1318680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1F0E2A2-97FB-4CF8-80BB-B1392A839848}"/>
                  </a:ext>
                </a:extLst>
              </p14:cNvPr>
              <p14:cNvContentPartPr/>
              <p14:nvPr/>
            </p14:nvContentPartPr>
            <p14:xfrm>
              <a:off x="7605480" y="202840"/>
              <a:ext cx="678960" cy="2847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1F0E2A2-97FB-4CF8-80BB-B1392A839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87490" y="185200"/>
                <a:ext cx="714581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6D31F42A-F337-4BCC-A44F-9EDC81A3FFA9}"/>
                  </a:ext>
                </a:extLst>
              </p14:cNvPr>
              <p14:cNvContentPartPr/>
              <p14:nvPr/>
            </p14:nvContentPartPr>
            <p14:xfrm>
              <a:off x="8391720" y="152080"/>
              <a:ext cx="538920" cy="432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6D31F42A-F337-4BCC-A44F-9EDC81A3FFA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374068" y="134440"/>
                <a:ext cx="574584" cy="468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56465157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FD89416-9616-4E7E-8E95-708782EA8D51}"/>
                  </a:ext>
                </a:extLst>
              </p14:cNvPr>
              <p14:cNvContentPartPr/>
              <p14:nvPr/>
            </p14:nvContentPartPr>
            <p14:xfrm>
              <a:off x="172200" y="192760"/>
              <a:ext cx="1433160" cy="416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FD89416-9616-4E7E-8E95-708782EA8D5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4560" y="175120"/>
                <a:ext cx="146880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2BC83C0-8E04-43AF-89AA-41373EA90A88}"/>
                  </a:ext>
                </a:extLst>
              </p14:cNvPr>
              <p14:cNvContentPartPr/>
              <p14:nvPr/>
            </p14:nvContentPartPr>
            <p14:xfrm>
              <a:off x="1879320" y="300760"/>
              <a:ext cx="308880" cy="268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2BC83C0-8E04-43AF-89AA-41373EA90A8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61320" y="282760"/>
                <a:ext cx="34452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2BAD4EC-B074-4A69-8E8D-A8CB5B0D7FC3}"/>
                  </a:ext>
                </a:extLst>
              </p14:cNvPr>
              <p14:cNvContentPartPr/>
              <p14:nvPr/>
            </p14:nvContentPartPr>
            <p14:xfrm>
              <a:off x="2370000" y="358360"/>
              <a:ext cx="119160" cy="169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2BAD4EC-B074-4A69-8E8D-A8CB5B0D7FC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52000" y="340360"/>
                <a:ext cx="15480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99550FD-CBFD-4EED-9AF7-D5561AFA1A27}"/>
                  </a:ext>
                </a:extLst>
              </p14:cNvPr>
              <p14:cNvContentPartPr/>
              <p14:nvPr/>
            </p14:nvContentPartPr>
            <p14:xfrm>
              <a:off x="2610840" y="243520"/>
              <a:ext cx="36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99550FD-CBFD-4EED-9AF7-D5561AFA1A2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592840" y="225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4B2C337-2CF3-4701-AD39-B523D6B7B277}"/>
                  </a:ext>
                </a:extLst>
              </p14:cNvPr>
              <p14:cNvContentPartPr/>
              <p14:nvPr/>
            </p14:nvContentPartPr>
            <p14:xfrm>
              <a:off x="2628480" y="391120"/>
              <a:ext cx="302400" cy="148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4B2C337-2CF3-4701-AD39-B523D6B7B2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10459" y="373523"/>
                <a:ext cx="338082" cy="1838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E7D29EA-1AD0-4B2D-B7E5-B91E6CA3665F}"/>
                  </a:ext>
                </a:extLst>
              </p14:cNvPr>
              <p14:cNvContentPartPr/>
              <p14:nvPr/>
            </p14:nvContentPartPr>
            <p14:xfrm>
              <a:off x="4460160" y="264040"/>
              <a:ext cx="219960" cy="301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E7D29EA-1AD0-4B2D-B7E5-B91E6CA3665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2160" y="246040"/>
                <a:ext cx="25560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BB2FE68-F581-4D9E-A5A2-735EB24D86C6}"/>
                  </a:ext>
                </a:extLst>
              </p14:cNvPr>
              <p14:cNvContentPartPr/>
              <p14:nvPr/>
            </p14:nvContentPartPr>
            <p14:xfrm>
              <a:off x="4094040" y="284200"/>
              <a:ext cx="198360" cy="306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BB2FE68-F581-4D9E-A5A2-735EB24D86C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076400" y="266560"/>
                <a:ext cx="23400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92587A7-12A2-468F-B215-CDD174E0B29E}"/>
                  </a:ext>
                </a:extLst>
              </p14:cNvPr>
              <p14:cNvContentPartPr/>
              <p14:nvPr/>
            </p14:nvContentPartPr>
            <p14:xfrm>
              <a:off x="4794240" y="355120"/>
              <a:ext cx="102600" cy="1440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92587A7-12A2-468F-B215-CDD174E0B29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76600" y="337480"/>
                <a:ext cx="13824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92E4937-8F24-45C3-9AD4-0078DE074819}"/>
                  </a:ext>
                </a:extLst>
              </p14:cNvPr>
              <p14:cNvContentPartPr/>
              <p14:nvPr/>
            </p14:nvContentPartPr>
            <p14:xfrm>
              <a:off x="6522600" y="360160"/>
              <a:ext cx="208440" cy="15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92E4937-8F24-45C3-9AD4-0078DE07481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04600" y="342160"/>
                <a:ext cx="24408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EE48A21-2F45-4D8D-90BF-BA42497C3465}"/>
                  </a:ext>
                </a:extLst>
              </p14:cNvPr>
              <p14:cNvContentPartPr/>
              <p14:nvPr/>
            </p14:nvContentPartPr>
            <p14:xfrm>
              <a:off x="6542760" y="446560"/>
              <a:ext cx="215640" cy="126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EE48A21-2F45-4D8D-90BF-BA42497C346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25120" y="428920"/>
                <a:ext cx="2512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F1A9272-CC2B-4141-AB9A-09D7989983D6}"/>
                  </a:ext>
                </a:extLst>
              </p14:cNvPr>
              <p14:cNvContentPartPr/>
              <p14:nvPr/>
            </p14:nvContentPartPr>
            <p14:xfrm>
              <a:off x="6926880" y="223360"/>
              <a:ext cx="297000" cy="277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F1A9272-CC2B-4141-AB9A-09D7989983D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09240" y="205360"/>
                <a:ext cx="33264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9C0F323-2D29-49B7-A98A-42BBA2B534AA}"/>
                  </a:ext>
                </a:extLst>
              </p14:cNvPr>
              <p14:cNvContentPartPr/>
              <p14:nvPr/>
            </p14:nvContentPartPr>
            <p14:xfrm>
              <a:off x="7321080" y="294280"/>
              <a:ext cx="156960" cy="191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9C0F323-2D29-49B7-A98A-42BBA2B534A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303080" y="276640"/>
                <a:ext cx="1926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9BE3C7D-C7E2-4D25-98CF-8C56453DCBB7}"/>
                  </a:ext>
                </a:extLst>
              </p14:cNvPr>
              <p14:cNvContentPartPr/>
              <p14:nvPr/>
            </p14:nvContentPartPr>
            <p14:xfrm>
              <a:off x="3033120" y="202840"/>
              <a:ext cx="890280" cy="351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9BE3C7D-C7E2-4D25-98CF-8C56453DCBB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015120" y="185200"/>
                <a:ext cx="92592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F99A5FB-AF5D-464F-B849-FDC957F00D9F}"/>
                  </a:ext>
                </a:extLst>
              </p14:cNvPr>
              <p14:cNvContentPartPr/>
              <p14:nvPr/>
            </p14:nvContentPartPr>
            <p14:xfrm>
              <a:off x="5007000" y="172600"/>
              <a:ext cx="1283040" cy="343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F99A5FB-AF5D-464F-B849-FDC957F00D9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989360" y="154600"/>
                <a:ext cx="1318680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1F0E2A2-97FB-4CF8-80BB-B1392A839848}"/>
                  </a:ext>
                </a:extLst>
              </p14:cNvPr>
              <p14:cNvContentPartPr/>
              <p14:nvPr/>
            </p14:nvContentPartPr>
            <p14:xfrm>
              <a:off x="7605480" y="202840"/>
              <a:ext cx="678960" cy="2847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1F0E2A2-97FB-4CF8-80BB-B1392A839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87490" y="185200"/>
                <a:ext cx="714581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6D31F42A-F337-4BCC-A44F-9EDC81A3FFA9}"/>
                  </a:ext>
                </a:extLst>
              </p14:cNvPr>
              <p14:cNvContentPartPr/>
              <p14:nvPr/>
            </p14:nvContentPartPr>
            <p14:xfrm>
              <a:off x="8391720" y="152080"/>
              <a:ext cx="538920" cy="432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6D31F42A-F337-4BCC-A44F-9EDC81A3FFA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374068" y="134440"/>
                <a:ext cx="574584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6CD3848-9611-45ED-B961-BD01F190E415}"/>
                  </a:ext>
                </a:extLst>
              </p14:cNvPr>
              <p14:cNvContentPartPr/>
              <p14:nvPr/>
            </p14:nvContentPartPr>
            <p14:xfrm>
              <a:off x="271560" y="690640"/>
              <a:ext cx="1250280" cy="39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6CD3848-9611-45ED-B961-BD01F190E41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53915" y="672640"/>
                <a:ext cx="128593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11D6691-463E-4E3A-8083-A8A9DD0ACC0A}"/>
                  </a:ext>
                </a:extLst>
              </p14:cNvPr>
              <p14:cNvContentPartPr/>
              <p14:nvPr/>
            </p14:nvContentPartPr>
            <p14:xfrm>
              <a:off x="2069400" y="890440"/>
              <a:ext cx="767880" cy="280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11D6691-463E-4E3A-8083-A8A9DD0ACC0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051760" y="872800"/>
                <a:ext cx="8035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E3443DF-219E-4181-BD91-A6008EC7E06C}"/>
                  </a:ext>
                </a:extLst>
              </p14:cNvPr>
              <p14:cNvContentPartPr/>
              <p14:nvPr/>
            </p14:nvContentPartPr>
            <p14:xfrm>
              <a:off x="3043200" y="820960"/>
              <a:ext cx="920160" cy="418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E3443DF-219E-4181-BD91-A6008EC7E06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25200" y="803320"/>
                <a:ext cx="955800" cy="45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494E5D4-9D2F-4B89-9A44-9A3522A83FDE}"/>
                  </a:ext>
                </a:extLst>
              </p14:cNvPr>
              <p14:cNvContentPartPr/>
              <p14:nvPr/>
            </p14:nvContentPartPr>
            <p14:xfrm>
              <a:off x="4134720" y="690640"/>
              <a:ext cx="811800" cy="504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494E5D4-9D2F-4B89-9A44-9A3522A83F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17080" y="672653"/>
                <a:ext cx="847440" cy="5396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F009281-D63F-46C5-950E-79E3EE383FF3}"/>
                  </a:ext>
                </a:extLst>
              </p14:cNvPr>
              <p14:cNvContentPartPr/>
              <p14:nvPr/>
            </p14:nvContentPartPr>
            <p14:xfrm>
              <a:off x="5793960" y="805840"/>
              <a:ext cx="241200" cy="489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F009281-D63F-46C5-950E-79E3EE383FF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75960" y="788200"/>
                <a:ext cx="276840" cy="5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7C14F05-19C7-4EE6-B02C-A7BC8E475E8E}"/>
                  </a:ext>
                </a:extLst>
              </p14:cNvPr>
              <p14:cNvContentPartPr/>
              <p14:nvPr/>
            </p14:nvContentPartPr>
            <p14:xfrm>
              <a:off x="6156480" y="935080"/>
              <a:ext cx="224280" cy="30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7C14F05-19C7-4EE6-B02C-A7BC8E475E8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38840" y="917080"/>
                <a:ext cx="259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A6DDE9A-4278-4A13-BF7D-19B8BEE0F5DA}"/>
                  </a:ext>
                </a:extLst>
              </p14:cNvPr>
              <p14:cNvContentPartPr/>
              <p14:nvPr/>
            </p14:nvContentPartPr>
            <p14:xfrm>
              <a:off x="6197160" y="1045960"/>
              <a:ext cx="244440" cy="16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A6DDE9A-4278-4A13-BF7D-19B8BEE0F5D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179520" y="1028320"/>
                <a:ext cx="2800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8A3E282-1E9D-4D86-BFC1-96E6FA45947D}"/>
                  </a:ext>
                </a:extLst>
              </p14:cNvPr>
              <p14:cNvContentPartPr/>
              <p14:nvPr/>
            </p14:nvContentPartPr>
            <p14:xfrm>
              <a:off x="5265480" y="741040"/>
              <a:ext cx="170280" cy="547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8A3E282-1E9D-4D86-BFC1-96E6FA45947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247840" y="723400"/>
                <a:ext cx="205920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0B7C2C1-04AE-454E-9291-FC2AD7980AA7}"/>
                  </a:ext>
                </a:extLst>
              </p14:cNvPr>
              <p14:cNvContentPartPr/>
              <p14:nvPr/>
            </p14:nvContentPartPr>
            <p14:xfrm>
              <a:off x="6674880" y="626560"/>
              <a:ext cx="2003400" cy="586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0B7C2C1-04AE-454E-9291-FC2AD7980AA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657240" y="608560"/>
                <a:ext cx="2039040" cy="62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6CBF5267-B89B-4FC5-951E-36451EE3C7CA}"/>
                  </a:ext>
                </a:extLst>
              </p14:cNvPr>
              <p14:cNvContentPartPr/>
              <p14:nvPr/>
            </p14:nvContentPartPr>
            <p14:xfrm>
              <a:off x="8021640" y="726280"/>
              <a:ext cx="116640" cy="18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6CBF5267-B89B-4FC5-951E-36451EE3C7C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004000" y="708280"/>
                <a:ext cx="152280" cy="53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6137554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C306FB8-3FEE-4B69-8009-978D6457BCBB}"/>
                  </a:ext>
                </a:extLst>
              </p14:cNvPr>
              <p14:cNvContentPartPr/>
              <p14:nvPr/>
            </p14:nvContentPartPr>
            <p14:xfrm>
              <a:off x="497640" y="345040"/>
              <a:ext cx="18360" cy="26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C306FB8-3FEE-4B69-8009-978D6457BCB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79640" y="327040"/>
                <a:ext cx="540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5B0066D-9159-47AF-ACF9-3ACC07181273}"/>
                  </a:ext>
                </a:extLst>
              </p14:cNvPr>
              <p14:cNvContentPartPr/>
              <p14:nvPr/>
            </p14:nvContentPartPr>
            <p14:xfrm>
              <a:off x="304320" y="323800"/>
              <a:ext cx="303840" cy="72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5B0066D-9159-47AF-ACF9-3ACC0718127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6680" y="305800"/>
                <a:ext cx="33948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550F20D-9A6B-4CBA-8421-1C7B564D0F32}"/>
                  </a:ext>
                </a:extLst>
              </p14:cNvPr>
              <p14:cNvContentPartPr/>
              <p14:nvPr/>
            </p14:nvContentPartPr>
            <p14:xfrm>
              <a:off x="693840" y="417760"/>
              <a:ext cx="138960" cy="163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550F20D-9A6B-4CBA-8421-1C7B564D0F3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75840" y="399760"/>
                <a:ext cx="17460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2E83568-FDF6-4959-B80A-7F67AC58B474}"/>
                  </a:ext>
                </a:extLst>
              </p14:cNvPr>
              <p14:cNvContentPartPr/>
              <p14:nvPr/>
            </p14:nvContentPartPr>
            <p14:xfrm>
              <a:off x="881400" y="201040"/>
              <a:ext cx="241560" cy="347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2E83568-FDF6-4959-B80A-7F67AC58B47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63400" y="183400"/>
                <a:ext cx="2772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99C934D-2C6E-4B8F-BB25-9E8D4A79192D}"/>
                  </a:ext>
                </a:extLst>
              </p14:cNvPr>
              <p14:cNvContentPartPr/>
              <p14:nvPr/>
            </p14:nvContentPartPr>
            <p14:xfrm>
              <a:off x="1095600" y="390040"/>
              <a:ext cx="509400" cy="412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99C934D-2C6E-4B8F-BB25-9E8D4A79192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77960" y="372040"/>
                <a:ext cx="54504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903DA28-B165-4EF5-8477-20EC189AEE4F}"/>
                  </a:ext>
                </a:extLst>
              </p14:cNvPr>
              <p14:cNvContentPartPr/>
              <p14:nvPr/>
            </p14:nvContentPartPr>
            <p14:xfrm>
              <a:off x="426360" y="599920"/>
              <a:ext cx="1273680" cy="182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903DA28-B165-4EF5-8477-20EC189AEE4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08720" y="582280"/>
                <a:ext cx="130932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1AE90-91D3-4D9A-8DD7-48FE6E9D109A}"/>
                  </a:ext>
                </a:extLst>
              </p14:cNvPr>
              <p14:cNvContentPartPr/>
              <p14:nvPr/>
            </p14:nvContentPartPr>
            <p14:xfrm>
              <a:off x="2082360" y="232360"/>
              <a:ext cx="620280" cy="425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1AE90-91D3-4D9A-8DD7-48FE6E9D109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064360" y="214360"/>
                <a:ext cx="655920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5E817CE-2376-4EAB-9E9F-D0032793B10F}"/>
                  </a:ext>
                </a:extLst>
              </p14:cNvPr>
              <p14:cNvContentPartPr/>
              <p14:nvPr/>
            </p14:nvContentPartPr>
            <p14:xfrm>
              <a:off x="7500531" y="260983"/>
              <a:ext cx="926640" cy="5083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5E817CE-2376-4EAB-9E9F-D0032793B10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82891" y="242983"/>
                <a:ext cx="96228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B6B9E92-DF21-41DE-9900-AADE0CFF7CD2}"/>
                  </a:ext>
                </a:extLst>
              </p14:cNvPr>
              <p14:cNvContentPartPr/>
              <p14:nvPr/>
            </p14:nvContentPartPr>
            <p14:xfrm>
              <a:off x="365331" y="1040023"/>
              <a:ext cx="1645920" cy="5464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B6B9E92-DF21-41DE-9900-AADE0CFF7C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7691" y="1022023"/>
                <a:ext cx="168156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604C54B-E466-4164-A24B-FC9F1B002C80}"/>
                  </a:ext>
                </a:extLst>
              </p14:cNvPr>
              <p14:cNvContentPartPr/>
              <p14:nvPr/>
            </p14:nvContentPartPr>
            <p14:xfrm>
              <a:off x="2220411" y="1011583"/>
              <a:ext cx="886680" cy="3124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604C54B-E466-4164-A24B-FC9F1B002C8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202771" y="993943"/>
                <a:ext cx="92232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00EC208-477E-40D9-BEDA-714AA7A3B2FE}"/>
                  </a:ext>
                </a:extLst>
              </p14:cNvPr>
              <p14:cNvContentPartPr/>
              <p14:nvPr/>
            </p14:nvContentPartPr>
            <p14:xfrm>
              <a:off x="3837171" y="955063"/>
              <a:ext cx="260280" cy="2606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00EC208-477E-40D9-BEDA-714AA7A3B2F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819531" y="937423"/>
                <a:ext cx="29592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954723-4FD3-41A6-81B6-9502F7D8573C}"/>
                  </a:ext>
                </a:extLst>
              </p14:cNvPr>
              <p14:cNvContentPartPr/>
              <p14:nvPr/>
            </p14:nvContentPartPr>
            <p14:xfrm>
              <a:off x="3299691" y="977743"/>
              <a:ext cx="377280" cy="2944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954723-4FD3-41A6-81B6-9502F7D8573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281691" y="960081"/>
                <a:ext cx="412920" cy="330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D2C0663-7E7B-4DEC-8177-2920653A1331}"/>
                  </a:ext>
                </a:extLst>
              </p14:cNvPr>
              <p14:cNvContentPartPr/>
              <p14:nvPr/>
            </p14:nvContentPartPr>
            <p14:xfrm>
              <a:off x="1871931" y="1380223"/>
              <a:ext cx="2404800" cy="199764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D2C0663-7E7B-4DEC-8177-2920653A133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53934" y="1362223"/>
                <a:ext cx="2440435" cy="2033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48338917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FD89416-9616-4E7E-8E95-708782EA8D51}"/>
                  </a:ext>
                </a:extLst>
              </p14:cNvPr>
              <p14:cNvContentPartPr/>
              <p14:nvPr/>
            </p14:nvContentPartPr>
            <p14:xfrm>
              <a:off x="172200" y="192760"/>
              <a:ext cx="1433160" cy="416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FD89416-9616-4E7E-8E95-708782EA8D5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4560" y="175120"/>
                <a:ext cx="146880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2BC83C0-8E04-43AF-89AA-41373EA90A88}"/>
                  </a:ext>
                </a:extLst>
              </p14:cNvPr>
              <p14:cNvContentPartPr/>
              <p14:nvPr/>
            </p14:nvContentPartPr>
            <p14:xfrm>
              <a:off x="1879320" y="300760"/>
              <a:ext cx="308880" cy="268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2BC83C0-8E04-43AF-89AA-41373EA90A8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61320" y="282760"/>
                <a:ext cx="34452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2BAD4EC-B074-4A69-8E8D-A8CB5B0D7FC3}"/>
                  </a:ext>
                </a:extLst>
              </p14:cNvPr>
              <p14:cNvContentPartPr/>
              <p14:nvPr/>
            </p14:nvContentPartPr>
            <p14:xfrm>
              <a:off x="2370000" y="358360"/>
              <a:ext cx="119160" cy="169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2BAD4EC-B074-4A69-8E8D-A8CB5B0D7FC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52000" y="340360"/>
                <a:ext cx="15480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99550FD-CBFD-4EED-9AF7-D5561AFA1A27}"/>
                  </a:ext>
                </a:extLst>
              </p14:cNvPr>
              <p14:cNvContentPartPr/>
              <p14:nvPr/>
            </p14:nvContentPartPr>
            <p14:xfrm>
              <a:off x="2610840" y="243520"/>
              <a:ext cx="36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99550FD-CBFD-4EED-9AF7-D5561AFA1A2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592840" y="225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4B2C337-2CF3-4701-AD39-B523D6B7B277}"/>
                  </a:ext>
                </a:extLst>
              </p14:cNvPr>
              <p14:cNvContentPartPr/>
              <p14:nvPr/>
            </p14:nvContentPartPr>
            <p14:xfrm>
              <a:off x="2628480" y="391120"/>
              <a:ext cx="302400" cy="148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4B2C337-2CF3-4701-AD39-B523D6B7B2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10459" y="373523"/>
                <a:ext cx="338082" cy="1838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E7D29EA-1AD0-4B2D-B7E5-B91E6CA3665F}"/>
                  </a:ext>
                </a:extLst>
              </p14:cNvPr>
              <p14:cNvContentPartPr/>
              <p14:nvPr/>
            </p14:nvContentPartPr>
            <p14:xfrm>
              <a:off x="4460160" y="264040"/>
              <a:ext cx="219960" cy="301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E7D29EA-1AD0-4B2D-B7E5-B91E6CA3665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2160" y="246040"/>
                <a:ext cx="25560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BB2FE68-F581-4D9E-A5A2-735EB24D86C6}"/>
                  </a:ext>
                </a:extLst>
              </p14:cNvPr>
              <p14:cNvContentPartPr/>
              <p14:nvPr/>
            </p14:nvContentPartPr>
            <p14:xfrm>
              <a:off x="4094040" y="284200"/>
              <a:ext cx="198360" cy="306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BB2FE68-F581-4D9E-A5A2-735EB24D86C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076400" y="266560"/>
                <a:ext cx="23400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92587A7-12A2-468F-B215-CDD174E0B29E}"/>
                  </a:ext>
                </a:extLst>
              </p14:cNvPr>
              <p14:cNvContentPartPr/>
              <p14:nvPr/>
            </p14:nvContentPartPr>
            <p14:xfrm>
              <a:off x="4794240" y="355120"/>
              <a:ext cx="102600" cy="1440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92587A7-12A2-468F-B215-CDD174E0B29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76600" y="337480"/>
                <a:ext cx="13824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92E4937-8F24-45C3-9AD4-0078DE074819}"/>
                  </a:ext>
                </a:extLst>
              </p14:cNvPr>
              <p14:cNvContentPartPr/>
              <p14:nvPr/>
            </p14:nvContentPartPr>
            <p14:xfrm>
              <a:off x="6522600" y="360160"/>
              <a:ext cx="208440" cy="15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92E4937-8F24-45C3-9AD4-0078DE07481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04600" y="342160"/>
                <a:ext cx="24408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EE48A21-2F45-4D8D-90BF-BA42497C3465}"/>
                  </a:ext>
                </a:extLst>
              </p14:cNvPr>
              <p14:cNvContentPartPr/>
              <p14:nvPr/>
            </p14:nvContentPartPr>
            <p14:xfrm>
              <a:off x="6542760" y="446560"/>
              <a:ext cx="215640" cy="126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EE48A21-2F45-4D8D-90BF-BA42497C346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25120" y="428920"/>
                <a:ext cx="2512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F1A9272-CC2B-4141-AB9A-09D7989983D6}"/>
                  </a:ext>
                </a:extLst>
              </p14:cNvPr>
              <p14:cNvContentPartPr/>
              <p14:nvPr/>
            </p14:nvContentPartPr>
            <p14:xfrm>
              <a:off x="6926880" y="223360"/>
              <a:ext cx="297000" cy="277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F1A9272-CC2B-4141-AB9A-09D7989983D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09240" y="205360"/>
                <a:ext cx="33264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9C0F323-2D29-49B7-A98A-42BBA2B534AA}"/>
                  </a:ext>
                </a:extLst>
              </p14:cNvPr>
              <p14:cNvContentPartPr/>
              <p14:nvPr/>
            </p14:nvContentPartPr>
            <p14:xfrm>
              <a:off x="7321080" y="294280"/>
              <a:ext cx="156960" cy="191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9C0F323-2D29-49B7-A98A-42BBA2B534A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303080" y="276640"/>
                <a:ext cx="1926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9BE3C7D-C7E2-4D25-98CF-8C56453DCBB7}"/>
                  </a:ext>
                </a:extLst>
              </p14:cNvPr>
              <p14:cNvContentPartPr/>
              <p14:nvPr/>
            </p14:nvContentPartPr>
            <p14:xfrm>
              <a:off x="3033120" y="202840"/>
              <a:ext cx="890280" cy="351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9BE3C7D-C7E2-4D25-98CF-8C56453DCBB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015120" y="185200"/>
                <a:ext cx="92592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F99A5FB-AF5D-464F-B849-FDC957F00D9F}"/>
                  </a:ext>
                </a:extLst>
              </p14:cNvPr>
              <p14:cNvContentPartPr/>
              <p14:nvPr/>
            </p14:nvContentPartPr>
            <p14:xfrm>
              <a:off x="5007000" y="172600"/>
              <a:ext cx="1283040" cy="343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F99A5FB-AF5D-464F-B849-FDC957F00D9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989360" y="154600"/>
                <a:ext cx="1318680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1F0E2A2-97FB-4CF8-80BB-B1392A839848}"/>
                  </a:ext>
                </a:extLst>
              </p14:cNvPr>
              <p14:cNvContentPartPr/>
              <p14:nvPr/>
            </p14:nvContentPartPr>
            <p14:xfrm>
              <a:off x="7605480" y="202840"/>
              <a:ext cx="678960" cy="2847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1F0E2A2-97FB-4CF8-80BB-B1392A839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87490" y="185200"/>
                <a:ext cx="714581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6D31F42A-F337-4BCC-A44F-9EDC81A3FFA9}"/>
                  </a:ext>
                </a:extLst>
              </p14:cNvPr>
              <p14:cNvContentPartPr/>
              <p14:nvPr/>
            </p14:nvContentPartPr>
            <p14:xfrm>
              <a:off x="8391720" y="152080"/>
              <a:ext cx="538920" cy="432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6D31F42A-F337-4BCC-A44F-9EDC81A3FFA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374068" y="134440"/>
                <a:ext cx="574584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6CD3848-9611-45ED-B961-BD01F190E415}"/>
                  </a:ext>
                </a:extLst>
              </p14:cNvPr>
              <p14:cNvContentPartPr/>
              <p14:nvPr/>
            </p14:nvContentPartPr>
            <p14:xfrm>
              <a:off x="271560" y="690640"/>
              <a:ext cx="1250280" cy="39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6CD3848-9611-45ED-B961-BD01F190E41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53915" y="672640"/>
                <a:ext cx="128593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11D6691-463E-4E3A-8083-A8A9DD0ACC0A}"/>
                  </a:ext>
                </a:extLst>
              </p14:cNvPr>
              <p14:cNvContentPartPr/>
              <p14:nvPr/>
            </p14:nvContentPartPr>
            <p14:xfrm>
              <a:off x="2069400" y="890440"/>
              <a:ext cx="767880" cy="280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11D6691-463E-4E3A-8083-A8A9DD0ACC0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051760" y="872800"/>
                <a:ext cx="8035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E3443DF-219E-4181-BD91-A6008EC7E06C}"/>
                  </a:ext>
                </a:extLst>
              </p14:cNvPr>
              <p14:cNvContentPartPr/>
              <p14:nvPr/>
            </p14:nvContentPartPr>
            <p14:xfrm>
              <a:off x="3043200" y="820960"/>
              <a:ext cx="920160" cy="418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E3443DF-219E-4181-BD91-A6008EC7E06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25200" y="803320"/>
                <a:ext cx="955800" cy="45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494E5D4-9D2F-4B89-9A44-9A3522A83FDE}"/>
                  </a:ext>
                </a:extLst>
              </p14:cNvPr>
              <p14:cNvContentPartPr/>
              <p14:nvPr/>
            </p14:nvContentPartPr>
            <p14:xfrm>
              <a:off x="4134720" y="690640"/>
              <a:ext cx="811800" cy="504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494E5D4-9D2F-4B89-9A44-9A3522A83F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17080" y="672653"/>
                <a:ext cx="847440" cy="5396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F009281-D63F-46C5-950E-79E3EE383FF3}"/>
                  </a:ext>
                </a:extLst>
              </p14:cNvPr>
              <p14:cNvContentPartPr/>
              <p14:nvPr/>
            </p14:nvContentPartPr>
            <p14:xfrm>
              <a:off x="5793960" y="805840"/>
              <a:ext cx="241200" cy="489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F009281-D63F-46C5-950E-79E3EE383FF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75960" y="788200"/>
                <a:ext cx="276840" cy="5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7C14F05-19C7-4EE6-B02C-A7BC8E475E8E}"/>
                  </a:ext>
                </a:extLst>
              </p14:cNvPr>
              <p14:cNvContentPartPr/>
              <p14:nvPr/>
            </p14:nvContentPartPr>
            <p14:xfrm>
              <a:off x="6156480" y="935080"/>
              <a:ext cx="224280" cy="30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7C14F05-19C7-4EE6-B02C-A7BC8E475E8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38840" y="917080"/>
                <a:ext cx="259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A6DDE9A-4278-4A13-BF7D-19B8BEE0F5DA}"/>
                  </a:ext>
                </a:extLst>
              </p14:cNvPr>
              <p14:cNvContentPartPr/>
              <p14:nvPr/>
            </p14:nvContentPartPr>
            <p14:xfrm>
              <a:off x="6197160" y="1045960"/>
              <a:ext cx="244440" cy="16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A6DDE9A-4278-4A13-BF7D-19B8BEE0F5D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179520" y="1028320"/>
                <a:ext cx="2800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8A3E282-1E9D-4D86-BFC1-96E6FA45947D}"/>
                  </a:ext>
                </a:extLst>
              </p14:cNvPr>
              <p14:cNvContentPartPr/>
              <p14:nvPr/>
            </p14:nvContentPartPr>
            <p14:xfrm>
              <a:off x="5265480" y="741040"/>
              <a:ext cx="170280" cy="547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8A3E282-1E9D-4D86-BFC1-96E6FA45947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247840" y="723400"/>
                <a:ext cx="205920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0B7C2C1-04AE-454E-9291-FC2AD7980AA7}"/>
                  </a:ext>
                </a:extLst>
              </p14:cNvPr>
              <p14:cNvContentPartPr/>
              <p14:nvPr/>
            </p14:nvContentPartPr>
            <p14:xfrm>
              <a:off x="6674880" y="626560"/>
              <a:ext cx="2003400" cy="586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0B7C2C1-04AE-454E-9291-FC2AD7980AA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657240" y="608560"/>
                <a:ext cx="2039040" cy="62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6CBF5267-B89B-4FC5-951E-36451EE3C7CA}"/>
                  </a:ext>
                </a:extLst>
              </p14:cNvPr>
              <p14:cNvContentPartPr/>
              <p14:nvPr/>
            </p14:nvContentPartPr>
            <p14:xfrm>
              <a:off x="8021640" y="726280"/>
              <a:ext cx="116640" cy="18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6CBF5267-B89B-4FC5-951E-36451EE3C7C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004000" y="708280"/>
                <a:ext cx="15228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24FD6DB-A200-4C3D-8B5F-350075316DAF}"/>
                  </a:ext>
                </a:extLst>
              </p14:cNvPr>
              <p14:cNvContentPartPr/>
              <p14:nvPr/>
            </p14:nvContentPartPr>
            <p14:xfrm>
              <a:off x="2580240" y="1533760"/>
              <a:ext cx="1187280" cy="183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24FD6DB-A200-4C3D-8B5F-350075316DA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62600" y="1516120"/>
                <a:ext cx="12229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764C40D-AF3F-4A3D-B294-249FA4D8AD8A}"/>
                  </a:ext>
                </a:extLst>
              </p14:cNvPr>
              <p14:cNvContentPartPr/>
              <p14:nvPr/>
            </p14:nvContentPartPr>
            <p14:xfrm>
              <a:off x="1503120" y="1360960"/>
              <a:ext cx="864000" cy="351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764C40D-AF3F-4A3D-B294-249FA4D8AD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485480" y="1343320"/>
                <a:ext cx="89964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2D0BD03-0CB8-44AF-8B05-EF0D55961201}"/>
                  </a:ext>
                </a:extLst>
              </p14:cNvPr>
              <p14:cNvContentPartPr/>
              <p14:nvPr/>
            </p14:nvContentPartPr>
            <p14:xfrm>
              <a:off x="4205280" y="1472920"/>
              <a:ext cx="708480" cy="19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2D0BD03-0CB8-44AF-8B05-EF0D5596120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87640" y="1455247"/>
                <a:ext cx="744120" cy="2304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343B528-FE05-42A0-A129-5A2715AD0865}"/>
                  </a:ext>
                </a:extLst>
              </p14:cNvPr>
              <p14:cNvContentPartPr/>
              <p14:nvPr/>
            </p14:nvContentPartPr>
            <p14:xfrm>
              <a:off x="6532320" y="1299760"/>
              <a:ext cx="1259640" cy="418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343B528-FE05-42A0-A129-5A2715AD086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514675" y="1282120"/>
                <a:ext cx="1295290" cy="45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BF68BF8-7C74-4BE1-8D26-971DF73F5D6D}"/>
                  </a:ext>
                </a:extLst>
              </p14:cNvPr>
              <p14:cNvContentPartPr/>
              <p14:nvPr/>
            </p14:nvContentPartPr>
            <p14:xfrm>
              <a:off x="5304360" y="1503520"/>
              <a:ext cx="954360" cy="173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BF68BF8-7C74-4BE1-8D26-971DF73F5D6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286367" y="1485520"/>
                <a:ext cx="989987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4EB72E0-98CF-4E53-B95E-E56FA8DCBEE9}"/>
                  </a:ext>
                </a:extLst>
              </p14:cNvPr>
              <p14:cNvContentPartPr/>
              <p14:nvPr/>
            </p14:nvContentPartPr>
            <p14:xfrm>
              <a:off x="8046120" y="1330720"/>
              <a:ext cx="709200" cy="338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4EB72E0-98CF-4E53-B95E-E56FA8DCBEE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028480" y="1312720"/>
                <a:ext cx="74484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7500E0F-D8ED-4F4A-9135-67B65C9E2F2E}"/>
                  </a:ext>
                </a:extLst>
              </p14:cNvPr>
              <p14:cNvContentPartPr/>
              <p14:nvPr/>
            </p14:nvContentPartPr>
            <p14:xfrm>
              <a:off x="374160" y="1828240"/>
              <a:ext cx="1665720" cy="351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7500E0F-D8ED-4F4A-9135-67B65C9E2F2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56156" y="1810600"/>
                <a:ext cx="1701368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BA235E6-6C54-4480-B8AA-0E9B0613F7B0}"/>
                  </a:ext>
                </a:extLst>
              </p14:cNvPr>
              <p14:cNvContentPartPr/>
              <p14:nvPr/>
            </p14:nvContentPartPr>
            <p14:xfrm>
              <a:off x="2387280" y="1912480"/>
              <a:ext cx="299160" cy="297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BA235E6-6C54-4480-B8AA-0E9B0613F7B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369280" y="1894840"/>
                <a:ext cx="33480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04C0B4AA-9CFD-4A20-8ABF-D63B2394D18F}"/>
                  </a:ext>
                </a:extLst>
              </p14:cNvPr>
              <p14:cNvContentPartPr/>
              <p14:nvPr/>
            </p14:nvContentPartPr>
            <p14:xfrm>
              <a:off x="3271080" y="1917880"/>
              <a:ext cx="285120" cy="3978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04C0B4AA-9CFD-4A20-8ABF-D63B2394D18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253440" y="1899880"/>
                <a:ext cx="320760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0F6DD75C-E976-4139-9B0F-B704D0EB6325}"/>
                  </a:ext>
                </a:extLst>
              </p14:cNvPr>
              <p14:cNvContentPartPr/>
              <p14:nvPr/>
            </p14:nvContentPartPr>
            <p14:xfrm>
              <a:off x="2910000" y="1859200"/>
              <a:ext cx="168480" cy="503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0F6DD75C-E976-4139-9B0F-B704D0EB632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892000" y="1841200"/>
                <a:ext cx="204120" cy="53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F87F385-4BD1-4142-9F17-924D18A921EC}"/>
                  </a:ext>
                </a:extLst>
              </p14:cNvPr>
              <p14:cNvContentPartPr/>
              <p14:nvPr/>
            </p14:nvContentPartPr>
            <p14:xfrm>
              <a:off x="3982440" y="1899880"/>
              <a:ext cx="14760" cy="331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F87F385-4BD1-4142-9F17-924D18A921E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964440" y="1881880"/>
                <a:ext cx="5040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8BBD961-2F50-4382-BCE2-386844A23C4B}"/>
                  </a:ext>
                </a:extLst>
              </p14:cNvPr>
              <p14:cNvContentPartPr/>
              <p14:nvPr/>
            </p14:nvContentPartPr>
            <p14:xfrm>
              <a:off x="4754280" y="1790800"/>
              <a:ext cx="334440" cy="6793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8BBD961-2F50-4382-BCE2-386844A23C4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736280" y="1772800"/>
                <a:ext cx="370080" cy="71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4AFCE59-9533-4C0E-8D4A-70C365D99D85}"/>
                  </a:ext>
                </a:extLst>
              </p14:cNvPr>
              <p14:cNvContentPartPr/>
              <p14:nvPr/>
            </p14:nvContentPartPr>
            <p14:xfrm>
              <a:off x="4001880" y="2082400"/>
              <a:ext cx="369720" cy="193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4AFCE59-9533-4C0E-8D4A-70C365D99D8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984240" y="2064727"/>
                <a:ext cx="405360" cy="2290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8BCB41D-C618-410D-B164-69576B59713C}"/>
                  </a:ext>
                </a:extLst>
              </p14:cNvPr>
              <p14:cNvContentPartPr/>
              <p14:nvPr/>
            </p14:nvContentPartPr>
            <p14:xfrm>
              <a:off x="5221920" y="2078800"/>
              <a:ext cx="249480" cy="342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8BCB41D-C618-410D-B164-69576B59713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203920" y="2061160"/>
                <a:ext cx="2851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7C8C42E-800B-4561-9167-C8E3689C0EAA}"/>
                  </a:ext>
                </a:extLst>
              </p14:cNvPr>
              <p14:cNvContentPartPr/>
              <p14:nvPr/>
            </p14:nvContentPartPr>
            <p14:xfrm>
              <a:off x="5232000" y="2204800"/>
              <a:ext cx="226800" cy="223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7C8C42E-800B-4561-9167-C8E3689C0EA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214000" y="2187160"/>
                <a:ext cx="26244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42A9071-C6CA-4D9F-8A2E-91BB50479615}"/>
                  </a:ext>
                </a:extLst>
              </p14:cNvPr>
              <p14:cNvContentPartPr/>
              <p14:nvPr/>
            </p14:nvContentPartPr>
            <p14:xfrm>
              <a:off x="5657160" y="1895920"/>
              <a:ext cx="246240" cy="310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42A9071-C6CA-4D9F-8A2E-91BB5047961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639160" y="1877920"/>
                <a:ext cx="28188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4927D8E-FAD9-4C6D-8D9A-9BB576B8B188}"/>
                  </a:ext>
                </a:extLst>
              </p14:cNvPr>
              <p14:cNvContentPartPr/>
              <p14:nvPr/>
            </p14:nvContentPartPr>
            <p14:xfrm>
              <a:off x="6066120" y="2041720"/>
              <a:ext cx="87120" cy="1436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4927D8E-FAD9-4C6D-8D9A-9BB576B8B18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48120" y="2024080"/>
                <a:ext cx="12276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3169FC58-7B5B-485D-B933-EA3036C6550B}"/>
                  </a:ext>
                </a:extLst>
              </p14:cNvPr>
              <p14:cNvContentPartPr/>
              <p14:nvPr/>
            </p14:nvContentPartPr>
            <p14:xfrm>
              <a:off x="7690440" y="1868920"/>
              <a:ext cx="1299600" cy="3636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3169FC58-7B5B-485D-B933-EA3036C6550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72800" y="1851280"/>
                <a:ext cx="1335240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6120FFF9-D5E7-44EB-8C67-F205D285B544}"/>
                  </a:ext>
                </a:extLst>
              </p14:cNvPr>
              <p14:cNvContentPartPr/>
              <p14:nvPr/>
            </p14:nvContentPartPr>
            <p14:xfrm>
              <a:off x="7386240" y="1980880"/>
              <a:ext cx="139320" cy="1861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6120FFF9-D5E7-44EB-8C67-F205D285B54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368240" y="1962880"/>
                <a:ext cx="1749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6B5AD6A5-347C-434F-B48F-088B32D80542}"/>
                  </a:ext>
                </a:extLst>
              </p14:cNvPr>
              <p14:cNvContentPartPr/>
              <p14:nvPr/>
            </p14:nvContentPartPr>
            <p14:xfrm>
              <a:off x="6278520" y="1909600"/>
              <a:ext cx="997560" cy="294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6B5AD6A5-347C-434F-B48F-088B32D8054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260880" y="1891960"/>
                <a:ext cx="1033200" cy="330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45674551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FD89416-9616-4E7E-8E95-708782EA8D51}"/>
                  </a:ext>
                </a:extLst>
              </p14:cNvPr>
              <p14:cNvContentPartPr/>
              <p14:nvPr/>
            </p14:nvContentPartPr>
            <p14:xfrm>
              <a:off x="172200" y="192760"/>
              <a:ext cx="1433160" cy="416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FD89416-9616-4E7E-8E95-708782EA8D5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4560" y="175120"/>
                <a:ext cx="146880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2BC83C0-8E04-43AF-89AA-41373EA90A88}"/>
                  </a:ext>
                </a:extLst>
              </p14:cNvPr>
              <p14:cNvContentPartPr/>
              <p14:nvPr/>
            </p14:nvContentPartPr>
            <p14:xfrm>
              <a:off x="1879320" y="300760"/>
              <a:ext cx="308880" cy="268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2BC83C0-8E04-43AF-89AA-41373EA90A8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61320" y="282760"/>
                <a:ext cx="34452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2BAD4EC-B074-4A69-8E8D-A8CB5B0D7FC3}"/>
                  </a:ext>
                </a:extLst>
              </p14:cNvPr>
              <p14:cNvContentPartPr/>
              <p14:nvPr/>
            </p14:nvContentPartPr>
            <p14:xfrm>
              <a:off x="2370000" y="358360"/>
              <a:ext cx="119160" cy="169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2BAD4EC-B074-4A69-8E8D-A8CB5B0D7FC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52000" y="340360"/>
                <a:ext cx="15480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99550FD-CBFD-4EED-9AF7-D5561AFA1A27}"/>
                  </a:ext>
                </a:extLst>
              </p14:cNvPr>
              <p14:cNvContentPartPr/>
              <p14:nvPr/>
            </p14:nvContentPartPr>
            <p14:xfrm>
              <a:off x="2610840" y="243520"/>
              <a:ext cx="36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99550FD-CBFD-4EED-9AF7-D5561AFA1A2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592840" y="225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4B2C337-2CF3-4701-AD39-B523D6B7B277}"/>
                  </a:ext>
                </a:extLst>
              </p14:cNvPr>
              <p14:cNvContentPartPr/>
              <p14:nvPr/>
            </p14:nvContentPartPr>
            <p14:xfrm>
              <a:off x="2628480" y="391120"/>
              <a:ext cx="302400" cy="148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4B2C337-2CF3-4701-AD39-B523D6B7B2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10459" y="373523"/>
                <a:ext cx="338082" cy="1838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E7D29EA-1AD0-4B2D-B7E5-B91E6CA3665F}"/>
                  </a:ext>
                </a:extLst>
              </p14:cNvPr>
              <p14:cNvContentPartPr/>
              <p14:nvPr/>
            </p14:nvContentPartPr>
            <p14:xfrm>
              <a:off x="4460160" y="264040"/>
              <a:ext cx="219960" cy="301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E7D29EA-1AD0-4B2D-B7E5-B91E6CA3665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2160" y="246040"/>
                <a:ext cx="25560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BB2FE68-F581-4D9E-A5A2-735EB24D86C6}"/>
                  </a:ext>
                </a:extLst>
              </p14:cNvPr>
              <p14:cNvContentPartPr/>
              <p14:nvPr/>
            </p14:nvContentPartPr>
            <p14:xfrm>
              <a:off x="4094040" y="284200"/>
              <a:ext cx="198360" cy="306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BB2FE68-F581-4D9E-A5A2-735EB24D86C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076400" y="266560"/>
                <a:ext cx="23400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92587A7-12A2-468F-B215-CDD174E0B29E}"/>
                  </a:ext>
                </a:extLst>
              </p14:cNvPr>
              <p14:cNvContentPartPr/>
              <p14:nvPr/>
            </p14:nvContentPartPr>
            <p14:xfrm>
              <a:off x="4794240" y="355120"/>
              <a:ext cx="102600" cy="1440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92587A7-12A2-468F-B215-CDD174E0B29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76600" y="337480"/>
                <a:ext cx="13824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92E4937-8F24-45C3-9AD4-0078DE074819}"/>
                  </a:ext>
                </a:extLst>
              </p14:cNvPr>
              <p14:cNvContentPartPr/>
              <p14:nvPr/>
            </p14:nvContentPartPr>
            <p14:xfrm>
              <a:off x="6522600" y="360160"/>
              <a:ext cx="208440" cy="15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92E4937-8F24-45C3-9AD4-0078DE07481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04600" y="342160"/>
                <a:ext cx="24408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EE48A21-2F45-4D8D-90BF-BA42497C3465}"/>
                  </a:ext>
                </a:extLst>
              </p14:cNvPr>
              <p14:cNvContentPartPr/>
              <p14:nvPr/>
            </p14:nvContentPartPr>
            <p14:xfrm>
              <a:off x="6542760" y="446560"/>
              <a:ext cx="215640" cy="126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EE48A21-2F45-4D8D-90BF-BA42497C346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25120" y="428920"/>
                <a:ext cx="2512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F1A9272-CC2B-4141-AB9A-09D7989983D6}"/>
                  </a:ext>
                </a:extLst>
              </p14:cNvPr>
              <p14:cNvContentPartPr/>
              <p14:nvPr/>
            </p14:nvContentPartPr>
            <p14:xfrm>
              <a:off x="6926880" y="223360"/>
              <a:ext cx="297000" cy="277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F1A9272-CC2B-4141-AB9A-09D7989983D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09240" y="205360"/>
                <a:ext cx="33264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9C0F323-2D29-49B7-A98A-42BBA2B534AA}"/>
                  </a:ext>
                </a:extLst>
              </p14:cNvPr>
              <p14:cNvContentPartPr/>
              <p14:nvPr/>
            </p14:nvContentPartPr>
            <p14:xfrm>
              <a:off x="7321080" y="294280"/>
              <a:ext cx="156960" cy="191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9C0F323-2D29-49B7-A98A-42BBA2B534A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303080" y="276640"/>
                <a:ext cx="1926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9BE3C7D-C7E2-4D25-98CF-8C56453DCBB7}"/>
                  </a:ext>
                </a:extLst>
              </p14:cNvPr>
              <p14:cNvContentPartPr/>
              <p14:nvPr/>
            </p14:nvContentPartPr>
            <p14:xfrm>
              <a:off x="3033120" y="202840"/>
              <a:ext cx="890280" cy="351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9BE3C7D-C7E2-4D25-98CF-8C56453DCBB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015120" y="185200"/>
                <a:ext cx="92592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F99A5FB-AF5D-464F-B849-FDC957F00D9F}"/>
                  </a:ext>
                </a:extLst>
              </p14:cNvPr>
              <p14:cNvContentPartPr/>
              <p14:nvPr/>
            </p14:nvContentPartPr>
            <p14:xfrm>
              <a:off x="5007000" y="172600"/>
              <a:ext cx="1283040" cy="343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F99A5FB-AF5D-464F-B849-FDC957F00D9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989360" y="154600"/>
                <a:ext cx="1318680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1F0E2A2-97FB-4CF8-80BB-B1392A839848}"/>
                  </a:ext>
                </a:extLst>
              </p14:cNvPr>
              <p14:cNvContentPartPr/>
              <p14:nvPr/>
            </p14:nvContentPartPr>
            <p14:xfrm>
              <a:off x="7605480" y="202840"/>
              <a:ext cx="678960" cy="2847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1F0E2A2-97FB-4CF8-80BB-B1392A839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87490" y="185200"/>
                <a:ext cx="714581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6D31F42A-F337-4BCC-A44F-9EDC81A3FFA9}"/>
                  </a:ext>
                </a:extLst>
              </p14:cNvPr>
              <p14:cNvContentPartPr/>
              <p14:nvPr/>
            </p14:nvContentPartPr>
            <p14:xfrm>
              <a:off x="8391720" y="152080"/>
              <a:ext cx="538920" cy="432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6D31F42A-F337-4BCC-A44F-9EDC81A3FFA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374068" y="134440"/>
                <a:ext cx="574584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6CD3848-9611-45ED-B961-BD01F190E415}"/>
                  </a:ext>
                </a:extLst>
              </p14:cNvPr>
              <p14:cNvContentPartPr/>
              <p14:nvPr/>
            </p14:nvContentPartPr>
            <p14:xfrm>
              <a:off x="271560" y="690640"/>
              <a:ext cx="1250280" cy="39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6CD3848-9611-45ED-B961-BD01F190E41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53915" y="672640"/>
                <a:ext cx="128593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11D6691-463E-4E3A-8083-A8A9DD0ACC0A}"/>
                  </a:ext>
                </a:extLst>
              </p14:cNvPr>
              <p14:cNvContentPartPr/>
              <p14:nvPr/>
            </p14:nvContentPartPr>
            <p14:xfrm>
              <a:off x="2069400" y="890440"/>
              <a:ext cx="767880" cy="280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11D6691-463E-4E3A-8083-A8A9DD0ACC0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051760" y="872800"/>
                <a:ext cx="8035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E3443DF-219E-4181-BD91-A6008EC7E06C}"/>
                  </a:ext>
                </a:extLst>
              </p14:cNvPr>
              <p14:cNvContentPartPr/>
              <p14:nvPr/>
            </p14:nvContentPartPr>
            <p14:xfrm>
              <a:off x="3043200" y="820960"/>
              <a:ext cx="920160" cy="418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E3443DF-219E-4181-BD91-A6008EC7E06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25200" y="803320"/>
                <a:ext cx="955800" cy="45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494E5D4-9D2F-4B89-9A44-9A3522A83FDE}"/>
                  </a:ext>
                </a:extLst>
              </p14:cNvPr>
              <p14:cNvContentPartPr/>
              <p14:nvPr/>
            </p14:nvContentPartPr>
            <p14:xfrm>
              <a:off x="4134720" y="690640"/>
              <a:ext cx="811800" cy="504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494E5D4-9D2F-4B89-9A44-9A3522A83F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17080" y="672653"/>
                <a:ext cx="847440" cy="5396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F009281-D63F-46C5-950E-79E3EE383FF3}"/>
                  </a:ext>
                </a:extLst>
              </p14:cNvPr>
              <p14:cNvContentPartPr/>
              <p14:nvPr/>
            </p14:nvContentPartPr>
            <p14:xfrm>
              <a:off x="5793960" y="805840"/>
              <a:ext cx="241200" cy="489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F009281-D63F-46C5-950E-79E3EE383FF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75960" y="788200"/>
                <a:ext cx="276840" cy="5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7C14F05-19C7-4EE6-B02C-A7BC8E475E8E}"/>
                  </a:ext>
                </a:extLst>
              </p14:cNvPr>
              <p14:cNvContentPartPr/>
              <p14:nvPr/>
            </p14:nvContentPartPr>
            <p14:xfrm>
              <a:off x="6156480" y="935080"/>
              <a:ext cx="224280" cy="30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7C14F05-19C7-4EE6-B02C-A7BC8E475E8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38840" y="917080"/>
                <a:ext cx="259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A6DDE9A-4278-4A13-BF7D-19B8BEE0F5DA}"/>
                  </a:ext>
                </a:extLst>
              </p14:cNvPr>
              <p14:cNvContentPartPr/>
              <p14:nvPr/>
            </p14:nvContentPartPr>
            <p14:xfrm>
              <a:off x="6197160" y="1045960"/>
              <a:ext cx="244440" cy="16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A6DDE9A-4278-4A13-BF7D-19B8BEE0F5D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179520" y="1028320"/>
                <a:ext cx="2800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8A3E282-1E9D-4D86-BFC1-96E6FA45947D}"/>
                  </a:ext>
                </a:extLst>
              </p14:cNvPr>
              <p14:cNvContentPartPr/>
              <p14:nvPr/>
            </p14:nvContentPartPr>
            <p14:xfrm>
              <a:off x="5265480" y="741040"/>
              <a:ext cx="170280" cy="547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8A3E282-1E9D-4D86-BFC1-96E6FA45947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247840" y="723400"/>
                <a:ext cx="205920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0B7C2C1-04AE-454E-9291-FC2AD7980AA7}"/>
                  </a:ext>
                </a:extLst>
              </p14:cNvPr>
              <p14:cNvContentPartPr/>
              <p14:nvPr/>
            </p14:nvContentPartPr>
            <p14:xfrm>
              <a:off x="6674880" y="626560"/>
              <a:ext cx="2003400" cy="586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0B7C2C1-04AE-454E-9291-FC2AD7980AA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657240" y="608560"/>
                <a:ext cx="2039040" cy="62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6CBF5267-B89B-4FC5-951E-36451EE3C7CA}"/>
                  </a:ext>
                </a:extLst>
              </p14:cNvPr>
              <p14:cNvContentPartPr/>
              <p14:nvPr/>
            </p14:nvContentPartPr>
            <p14:xfrm>
              <a:off x="8021640" y="726280"/>
              <a:ext cx="116640" cy="18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6CBF5267-B89B-4FC5-951E-36451EE3C7C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004000" y="708280"/>
                <a:ext cx="15228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24FD6DB-A200-4C3D-8B5F-350075316DAF}"/>
                  </a:ext>
                </a:extLst>
              </p14:cNvPr>
              <p14:cNvContentPartPr/>
              <p14:nvPr/>
            </p14:nvContentPartPr>
            <p14:xfrm>
              <a:off x="2580240" y="1533760"/>
              <a:ext cx="1187280" cy="183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24FD6DB-A200-4C3D-8B5F-350075316DA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62600" y="1516120"/>
                <a:ext cx="12229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764C40D-AF3F-4A3D-B294-249FA4D8AD8A}"/>
                  </a:ext>
                </a:extLst>
              </p14:cNvPr>
              <p14:cNvContentPartPr/>
              <p14:nvPr/>
            </p14:nvContentPartPr>
            <p14:xfrm>
              <a:off x="1503120" y="1360960"/>
              <a:ext cx="864000" cy="351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764C40D-AF3F-4A3D-B294-249FA4D8AD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485480" y="1343320"/>
                <a:ext cx="89964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2D0BD03-0CB8-44AF-8B05-EF0D55961201}"/>
                  </a:ext>
                </a:extLst>
              </p14:cNvPr>
              <p14:cNvContentPartPr/>
              <p14:nvPr/>
            </p14:nvContentPartPr>
            <p14:xfrm>
              <a:off x="4205280" y="1472920"/>
              <a:ext cx="708480" cy="19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2D0BD03-0CB8-44AF-8B05-EF0D5596120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87640" y="1455247"/>
                <a:ext cx="744120" cy="2304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343B528-FE05-42A0-A129-5A2715AD0865}"/>
                  </a:ext>
                </a:extLst>
              </p14:cNvPr>
              <p14:cNvContentPartPr/>
              <p14:nvPr/>
            </p14:nvContentPartPr>
            <p14:xfrm>
              <a:off x="6532320" y="1299760"/>
              <a:ext cx="1259640" cy="418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343B528-FE05-42A0-A129-5A2715AD086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514675" y="1282120"/>
                <a:ext cx="1295290" cy="45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BF68BF8-7C74-4BE1-8D26-971DF73F5D6D}"/>
                  </a:ext>
                </a:extLst>
              </p14:cNvPr>
              <p14:cNvContentPartPr/>
              <p14:nvPr/>
            </p14:nvContentPartPr>
            <p14:xfrm>
              <a:off x="5304360" y="1503520"/>
              <a:ext cx="954360" cy="173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BF68BF8-7C74-4BE1-8D26-971DF73F5D6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286367" y="1485520"/>
                <a:ext cx="989987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4EB72E0-98CF-4E53-B95E-E56FA8DCBEE9}"/>
                  </a:ext>
                </a:extLst>
              </p14:cNvPr>
              <p14:cNvContentPartPr/>
              <p14:nvPr/>
            </p14:nvContentPartPr>
            <p14:xfrm>
              <a:off x="8046120" y="1330720"/>
              <a:ext cx="709200" cy="338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4EB72E0-98CF-4E53-B95E-E56FA8DCBEE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028480" y="1312720"/>
                <a:ext cx="74484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7500E0F-D8ED-4F4A-9135-67B65C9E2F2E}"/>
                  </a:ext>
                </a:extLst>
              </p14:cNvPr>
              <p14:cNvContentPartPr/>
              <p14:nvPr/>
            </p14:nvContentPartPr>
            <p14:xfrm>
              <a:off x="374160" y="1828240"/>
              <a:ext cx="1665720" cy="351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7500E0F-D8ED-4F4A-9135-67B65C9E2F2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56156" y="1810600"/>
                <a:ext cx="1701368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BA235E6-6C54-4480-B8AA-0E9B0613F7B0}"/>
                  </a:ext>
                </a:extLst>
              </p14:cNvPr>
              <p14:cNvContentPartPr/>
              <p14:nvPr/>
            </p14:nvContentPartPr>
            <p14:xfrm>
              <a:off x="2387280" y="1912480"/>
              <a:ext cx="299160" cy="297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BA235E6-6C54-4480-B8AA-0E9B0613F7B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369280" y="1894840"/>
                <a:ext cx="33480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04C0B4AA-9CFD-4A20-8ABF-D63B2394D18F}"/>
                  </a:ext>
                </a:extLst>
              </p14:cNvPr>
              <p14:cNvContentPartPr/>
              <p14:nvPr/>
            </p14:nvContentPartPr>
            <p14:xfrm>
              <a:off x="3271080" y="1917880"/>
              <a:ext cx="285120" cy="3978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04C0B4AA-9CFD-4A20-8ABF-D63B2394D18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253440" y="1899880"/>
                <a:ext cx="320760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0F6DD75C-E976-4139-9B0F-B704D0EB6325}"/>
                  </a:ext>
                </a:extLst>
              </p14:cNvPr>
              <p14:cNvContentPartPr/>
              <p14:nvPr/>
            </p14:nvContentPartPr>
            <p14:xfrm>
              <a:off x="2910000" y="1859200"/>
              <a:ext cx="168480" cy="503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0F6DD75C-E976-4139-9B0F-B704D0EB632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892000" y="1841200"/>
                <a:ext cx="204120" cy="53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F87F385-4BD1-4142-9F17-924D18A921EC}"/>
                  </a:ext>
                </a:extLst>
              </p14:cNvPr>
              <p14:cNvContentPartPr/>
              <p14:nvPr/>
            </p14:nvContentPartPr>
            <p14:xfrm>
              <a:off x="3982440" y="1899880"/>
              <a:ext cx="14760" cy="331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F87F385-4BD1-4142-9F17-924D18A921E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964440" y="1881880"/>
                <a:ext cx="5040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8BBD961-2F50-4382-BCE2-386844A23C4B}"/>
                  </a:ext>
                </a:extLst>
              </p14:cNvPr>
              <p14:cNvContentPartPr/>
              <p14:nvPr/>
            </p14:nvContentPartPr>
            <p14:xfrm>
              <a:off x="4754280" y="1790800"/>
              <a:ext cx="334440" cy="6793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8BBD961-2F50-4382-BCE2-386844A23C4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736280" y="1772800"/>
                <a:ext cx="370080" cy="71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4AFCE59-9533-4C0E-8D4A-70C365D99D85}"/>
                  </a:ext>
                </a:extLst>
              </p14:cNvPr>
              <p14:cNvContentPartPr/>
              <p14:nvPr/>
            </p14:nvContentPartPr>
            <p14:xfrm>
              <a:off x="4001880" y="2082400"/>
              <a:ext cx="369720" cy="193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4AFCE59-9533-4C0E-8D4A-70C365D99D8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984240" y="2064727"/>
                <a:ext cx="405360" cy="2290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8BCB41D-C618-410D-B164-69576B59713C}"/>
                  </a:ext>
                </a:extLst>
              </p14:cNvPr>
              <p14:cNvContentPartPr/>
              <p14:nvPr/>
            </p14:nvContentPartPr>
            <p14:xfrm>
              <a:off x="5221920" y="2078800"/>
              <a:ext cx="249480" cy="342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8BCB41D-C618-410D-B164-69576B59713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203920" y="2061160"/>
                <a:ext cx="2851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7C8C42E-800B-4561-9167-C8E3689C0EAA}"/>
                  </a:ext>
                </a:extLst>
              </p14:cNvPr>
              <p14:cNvContentPartPr/>
              <p14:nvPr/>
            </p14:nvContentPartPr>
            <p14:xfrm>
              <a:off x="5232000" y="2204800"/>
              <a:ext cx="226800" cy="223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7C8C42E-800B-4561-9167-C8E3689C0EA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214000" y="2187160"/>
                <a:ext cx="26244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42A9071-C6CA-4D9F-8A2E-91BB50479615}"/>
                  </a:ext>
                </a:extLst>
              </p14:cNvPr>
              <p14:cNvContentPartPr/>
              <p14:nvPr/>
            </p14:nvContentPartPr>
            <p14:xfrm>
              <a:off x="5657160" y="1895920"/>
              <a:ext cx="246240" cy="310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42A9071-C6CA-4D9F-8A2E-91BB5047961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639160" y="1877920"/>
                <a:ext cx="28188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4927D8E-FAD9-4C6D-8D9A-9BB576B8B188}"/>
                  </a:ext>
                </a:extLst>
              </p14:cNvPr>
              <p14:cNvContentPartPr/>
              <p14:nvPr/>
            </p14:nvContentPartPr>
            <p14:xfrm>
              <a:off x="6066120" y="2041720"/>
              <a:ext cx="87120" cy="1436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4927D8E-FAD9-4C6D-8D9A-9BB576B8B18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48120" y="2024080"/>
                <a:ext cx="12276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3169FC58-7B5B-485D-B933-EA3036C6550B}"/>
                  </a:ext>
                </a:extLst>
              </p14:cNvPr>
              <p14:cNvContentPartPr/>
              <p14:nvPr/>
            </p14:nvContentPartPr>
            <p14:xfrm>
              <a:off x="7690440" y="1868920"/>
              <a:ext cx="1299600" cy="3636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3169FC58-7B5B-485D-B933-EA3036C6550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72800" y="1851280"/>
                <a:ext cx="1335240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6120FFF9-D5E7-44EB-8C67-F205D285B544}"/>
                  </a:ext>
                </a:extLst>
              </p14:cNvPr>
              <p14:cNvContentPartPr/>
              <p14:nvPr/>
            </p14:nvContentPartPr>
            <p14:xfrm>
              <a:off x="7386240" y="1980880"/>
              <a:ext cx="139320" cy="1861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6120FFF9-D5E7-44EB-8C67-F205D285B54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368240" y="1962880"/>
                <a:ext cx="1749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6B5AD6A5-347C-434F-B48F-088B32D80542}"/>
                  </a:ext>
                </a:extLst>
              </p14:cNvPr>
              <p14:cNvContentPartPr/>
              <p14:nvPr/>
            </p14:nvContentPartPr>
            <p14:xfrm>
              <a:off x="6278520" y="1909600"/>
              <a:ext cx="997560" cy="294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6B5AD6A5-347C-434F-B48F-088B32D8054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260880" y="1891960"/>
                <a:ext cx="10332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F96CA70-1C0F-4EFC-8749-D413420DDF25}"/>
                  </a:ext>
                </a:extLst>
              </p14:cNvPr>
              <p14:cNvContentPartPr/>
              <p14:nvPr/>
            </p14:nvContentPartPr>
            <p14:xfrm>
              <a:off x="435360" y="2316040"/>
              <a:ext cx="721440" cy="705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F96CA70-1C0F-4EFC-8749-D413420DDF2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17720" y="2298040"/>
                <a:ext cx="757080" cy="74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8A2401E-A8BE-4BD1-8D87-9CF99A1D8A54}"/>
                  </a:ext>
                </a:extLst>
              </p14:cNvPr>
              <p14:cNvContentPartPr/>
              <p14:nvPr/>
            </p14:nvContentPartPr>
            <p14:xfrm>
              <a:off x="1564320" y="2468320"/>
              <a:ext cx="696240" cy="396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8A2401E-A8BE-4BD1-8D87-9CF99A1D8A5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546320" y="2450680"/>
                <a:ext cx="731880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B0D9BB4-646C-4635-ACFA-1372E3DB8F55}"/>
                  </a:ext>
                </a:extLst>
              </p14:cNvPr>
              <p14:cNvContentPartPr/>
              <p14:nvPr/>
            </p14:nvContentPartPr>
            <p14:xfrm>
              <a:off x="2593560" y="2509000"/>
              <a:ext cx="1523160" cy="366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B0D9BB4-646C-4635-ACFA-1372E3DB8F5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575920" y="2491360"/>
                <a:ext cx="155880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2AB42A9-2DCD-4C23-B00E-FE58DAF5F9E2}"/>
                  </a:ext>
                </a:extLst>
              </p14:cNvPr>
              <p14:cNvContentPartPr/>
              <p14:nvPr/>
            </p14:nvContentPartPr>
            <p14:xfrm>
              <a:off x="4228320" y="2627440"/>
              <a:ext cx="133920" cy="187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2AB42A9-2DCD-4C23-B00E-FE58DAF5F9E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210320" y="2609800"/>
                <a:ext cx="1695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677F182-9775-4610-839E-4A0827031AF0}"/>
                  </a:ext>
                </a:extLst>
              </p14:cNvPr>
              <p14:cNvContentPartPr/>
              <p14:nvPr/>
            </p14:nvContentPartPr>
            <p14:xfrm>
              <a:off x="4803600" y="2619880"/>
              <a:ext cx="348840" cy="306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677F182-9775-4610-839E-4A0827031AF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785600" y="2602240"/>
                <a:ext cx="38448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56A2D81-8F4D-4C6B-A93D-BADBD158A08A}"/>
                  </a:ext>
                </a:extLst>
              </p14:cNvPr>
              <p14:cNvContentPartPr/>
              <p14:nvPr/>
            </p14:nvContentPartPr>
            <p14:xfrm>
              <a:off x="5787120" y="2591440"/>
              <a:ext cx="286200" cy="5389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56A2D81-8F4D-4C6B-A93D-BADBD158A08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769120" y="2573440"/>
                <a:ext cx="321840" cy="57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EBF6322-9C36-425E-ADD0-DF83CD7475C0}"/>
                  </a:ext>
                </a:extLst>
              </p14:cNvPr>
              <p14:cNvContentPartPr/>
              <p14:nvPr/>
            </p14:nvContentPartPr>
            <p14:xfrm>
              <a:off x="5415600" y="2559760"/>
              <a:ext cx="157680" cy="552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EBF6322-9C36-425E-ADD0-DF83CD7475C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397960" y="2542120"/>
                <a:ext cx="193320" cy="58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222BF4B-9A27-4984-B5D7-83C9C49310CF}"/>
                  </a:ext>
                </a:extLst>
              </p14:cNvPr>
              <p14:cNvContentPartPr/>
              <p14:nvPr/>
            </p14:nvContentPartPr>
            <p14:xfrm>
              <a:off x="6341520" y="2793760"/>
              <a:ext cx="8640" cy="745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222BF4B-9A27-4984-B5D7-83C9C49310C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323880" y="2775760"/>
                <a:ext cx="4428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1FE6870-3358-4ECD-8940-3AA6CE0A6576}"/>
                  </a:ext>
                </a:extLst>
              </p14:cNvPr>
              <p14:cNvContentPartPr/>
              <p14:nvPr/>
            </p14:nvContentPartPr>
            <p14:xfrm>
              <a:off x="6339360" y="2570200"/>
              <a:ext cx="360" cy="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1FE6870-3358-4ECD-8940-3AA6CE0A657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21360" y="2552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657EC42-4A92-4ACF-B70D-4D152DBA3783}"/>
                  </a:ext>
                </a:extLst>
              </p14:cNvPr>
              <p14:cNvContentPartPr/>
              <p14:nvPr/>
            </p14:nvContentPartPr>
            <p14:xfrm>
              <a:off x="6471480" y="2761000"/>
              <a:ext cx="191160" cy="124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657EC42-4A92-4ACF-B70D-4D152DBA3783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453480" y="2743000"/>
                <a:ext cx="2268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BA27232-159B-484A-AF9C-9865D970B764}"/>
                  </a:ext>
                </a:extLst>
              </p14:cNvPr>
              <p14:cNvContentPartPr/>
              <p14:nvPr/>
            </p14:nvContentPartPr>
            <p14:xfrm>
              <a:off x="695280" y="3241240"/>
              <a:ext cx="766440" cy="6750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BA27232-159B-484A-AF9C-9865D970B764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77288" y="3223240"/>
                <a:ext cx="802063" cy="71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58BF7F4-DD2C-4CE2-B4C1-48A9BED95307}"/>
                  </a:ext>
                </a:extLst>
              </p14:cNvPr>
              <p14:cNvContentPartPr/>
              <p14:nvPr/>
            </p14:nvContentPartPr>
            <p14:xfrm>
              <a:off x="1807320" y="3416920"/>
              <a:ext cx="245520" cy="3121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58BF7F4-DD2C-4CE2-B4C1-48A9BED95307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1789680" y="3398920"/>
                <a:ext cx="28116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DD546BB-2158-4A9C-8F35-B8090819403D}"/>
                  </a:ext>
                </a:extLst>
              </p14:cNvPr>
              <p14:cNvContentPartPr/>
              <p14:nvPr/>
            </p14:nvContentPartPr>
            <p14:xfrm>
              <a:off x="2266320" y="3518080"/>
              <a:ext cx="161640" cy="2106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DD546BB-2158-4A9C-8F35-B8090819403D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248680" y="3500440"/>
                <a:ext cx="19728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A227B12-966E-4DCB-9A9C-D9AF05EA26BD}"/>
                  </a:ext>
                </a:extLst>
              </p14:cNvPr>
              <p14:cNvContentPartPr/>
              <p14:nvPr/>
            </p14:nvContentPartPr>
            <p14:xfrm>
              <a:off x="2572320" y="3352480"/>
              <a:ext cx="1950480" cy="4687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A227B12-966E-4DCB-9A9C-D9AF05EA26BD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2554320" y="3334480"/>
                <a:ext cx="1986120" cy="504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15119920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FD89416-9616-4E7E-8E95-708782EA8D51}"/>
                  </a:ext>
                </a:extLst>
              </p14:cNvPr>
              <p14:cNvContentPartPr/>
              <p14:nvPr/>
            </p14:nvContentPartPr>
            <p14:xfrm>
              <a:off x="172200" y="192760"/>
              <a:ext cx="1433160" cy="416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FD89416-9616-4E7E-8E95-708782EA8D5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4560" y="175120"/>
                <a:ext cx="146880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2BC83C0-8E04-43AF-89AA-41373EA90A88}"/>
                  </a:ext>
                </a:extLst>
              </p14:cNvPr>
              <p14:cNvContentPartPr/>
              <p14:nvPr/>
            </p14:nvContentPartPr>
            <p14:xfrm>
              <a:off x="1879320" y="300760"/>
              <a:ext cx="308880" cy="268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2BC83C0-8E04-43AF-89AA-41373EA90A8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61320" y="282760"/>
                <a:ext cx="34452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2BAD4EC-B074-4A69-8E8D-A8CB5B0D7FC3}"/>
                  </a:ext>
                </a:extLst>
              </p14:cNvPr>
              <p14:cNvContentPartPr/>
              <p14:nvPr/>
            </p14:nvContentPartPr>
            <p14:xfrm>
              <a:off x="2370000" y="358360"/>
              <a:ext cx="119160" cy="169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2BAD4EC-B074-4A69-8E8D-A8CB5B0D7FC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52000" y="340360"/>
                <a:ext cx="15480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99550FD-CBFD-4EED-9AF7-D5561AFA1A27}"/>
                  </a:ext>
                </a:extLst>
              </p14:cNvPr>
              <p14:cNvContentPartPr/>
              <p14:nvPr/>
            </p14:nvContentPartPr>
            <p14:xfrm>
              <a:off x="2610840" y="243520"/>
              <a:ext cx="36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99550FD-CBFD-4EED-9AF7-D5561AFA1A2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592840" y="225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4B2C337-2CF3-4701-AD39-B523D6B7B277}"/>
                  </a:ext>
                </a:extLst>
              </p14:cNvPr>
              <p14:cNvContentPartPr/>
              <p14:nvPr/>
            </p14:nvContentPartPr>
            <p14:xfrm>
              <a:off x="2628480" y="391120"/>
              <a:ext cx="302400" cy="148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4B2C337-2CF3-4701-AD39-B523D6B7B2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10459" y="373523"/>
                <a:ext cx="338082" cy="1838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E7D29EA-1AD0-4B2D-B7E5-B91E6CA3665F}"/>
                  </a:ext>
                </a:extLst>
              </p14:cNvPr>
              <p14:cNvContentPartPr/>
              <p14:nvPr/>
            </p14:nvContentPartPr>
            <p14:xfrm>
              <a:off x="4460160" y="264040"/>
              <a:ext cx="219960" cy="301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E7D29EA-1AD0-4B2D-B7E5-B91E6CA3665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2160" y="246040"/>
                <a:ext cx="25560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BB2FE68-F581-4D9E-A5A2-735EB24D86C6}"/>
                  </a:ext>
                </a:extLst>
              </p14:cNvPr>
              <p14:cNvContentPartPr/>
              <p14:nvPr/>
            </p14:nvContentPartPr>
            <p14:xfrm>
              <a:off x="4094040" y="284200"/>
              <a:ext cx="198360" cy="306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BB2FE68-F581-4D9E-A5A2-735EB24D86C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076400" y="266560"/>
                <a:ext cx="23400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92587A7-12A2-468F-B215-CDD174E0B29E}"/>
                  </a:ext>
                </a:extLst>
              </p14:cNvPr>
              <p14:cNvContentPartPr/>
              <p14:nvPr/>
            </p14:nvContentPartPr>
            <p14:xfrm>
              <a:off x="4794240" y="355120"/>
              <a:ext cx="102600" cy="1440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92587A7-12A2-468F-B215-CDD174E0B29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76600" y="337480"/>
                <a:ext cx="13824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92E4937-8F24-45C3-9AD4-0078DE074819}"/>
                  </a:ext>
                </a:extLst>
              </p14:cNvPr>
              <p14:cNvContentPartPr/>
              <p14:nvPr/>
            </p14:nvContentPartPr>
            <p14:xfrm>
              <a:off x="6522600" y="360160"/>
              <a:ext cx="208440" cy="15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92E4937-8F24-45C3-9AD4-0078DE07481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04600" y="342160"/>
                <a:ext cx="24408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EE48A21-2F45-4D8D-90BF-BA42497C3465}"/>
                  </a:ext>
                </a:extLst>
              </p14:cNvPr>
              <p14:cNvContentPartPr/>
              <p14:nvPr/>
            </p14:nvContentPartPr>
            <p14:xfrm>
              <a:off x="6542760" y="446560"/>
              <a:ext cx="215640" cy="126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EE48A21-2F45-4D8D-90BF-BA42497C346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25120" y="428920"/>
                <a:ext cx="2512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F1A9272-CC2B-4141-AB9A-09D7989983D6}"/>
                  </a:ext>
                </a:extLst>
              </p14:cNvPr>
              <p14:cNvContentPartPr/>
              <p14:nvPr/>
            </p14:nvContentPartPr>
            <p14:xfrm>
              <a:off x="6926880" y="223360"/>
              <a:ext cx="297000" cy="277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F1A9272-CC2B-4141-AB9A-09D7989983D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09240" y="205360"/>
                <a:ext cx="33264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9C0F323-2D29-49B7-A98A-42BBA2B534AA}"/>
                  </a:ext>
                </a:extLst>
              </p14:cNvPr>
              <p14:cNvContentPartPr/>
              <p14:nvPr/>
            </p14:nvContentPartPr>
            <p14:xfrm>
              <a:off x="7321080" y="294280"/>
              <a:ext cx="156960" cy="191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9C0F323-2D29-49B7-A98A-42BBA2B534A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303080" y="276640"/>
                <a:ext cx="1926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9BE3C7D-C7E2-4D25-98CF-8C56453DCBB7}"/>
                  </a:ext>
                </a:extLst>
              </p14:cNvPr>
              <p14:cNvContentPartPr/>
              <p14:nvPr/>
            </p14:nvContentPartPr>
            <p14:xfrm>
              <a:off x="3033120" y="202840"/>
              <a:ext cx="890280" cy="351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9BE3C7D-C7E2-4D25-98CF-8C56453DCBB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015120" y="185200"/>
                <a:ext cx="92592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F99A5FB-AF5D-464F-B849-FDC957F00D9F}"/>
                  </a:ext>
                </a:extLst>
              </p14:cNvPr>
              <p14:cNvContentPartPr/>
              <p14:nvPr/>
            </p14:nvContentPartPr>
            <p14:xfrm>
              <a:off x="5007000" y="172600"/>
              <a:ext cx="1283040" cy="343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F99A5FB-AF5D-464F-B849-FDC957F00D9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989360" y="154600"/>
                <a:ext cx="1318680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1F0E2A2-97FB-4CF8-80BB-B1392A839848}"/>
                  </a:ext>
                </a:extLst>
              </p14:cNvPr>
              <p14:cNvContentPartPr/>
              <p14:nvPr/>
            </p14:nvContentPartPr>
            <p14:xfrm>
              <a:off x="7605480" y="202840"/>
              <a:ext cx="678960" cy="2847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1F0E2A2-97FB-4CF8-80BB-B1392A839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87490" y="185200"/>
                <a:ext cx="714581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6D31F42A-F337-4BCC-A44F-9EDC81A3FFA9}"/>
                  </a:ext>
                </a:extLst>
              </p14:cNvPr>
              <p14:cNvContentPartPr/>
              <p14:nvPr/>
            </p14:nvContentPartPr>
            <p14:xfrm>
              <a:off x="8391720" y="152080"/>
              <a:ext cx="538920" cy="432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6D31F42A-F337-4BCC-A44F-9EDC81A3FFA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374068" y="134440"/>
                <a:ext cx="574584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6CD3848-9611-45ED-B961-BD01F190E415}"/>
                  </a:ext>
                </a:extLst>
              </p14:cNvPr>
              <p14:cNvContentPartPr/>
              <p14:nvPr/>
            </p14:nvContentPartPr>
            <p14:xfrm>
              <a:off x="271560" y="690640"/>
              <a:ext cx="1250280" cy="39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6CD3848-9611-45ED-B961-BD01F190E41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53915" y="672640"/>
                <a:ext cx="128593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11D6691-463E-4E3A-8083-A8A9DD0ACC0A}"/>
                  </a:ext>
                </a:extLst>
              </p14:cNvPr>
              <p14:cNvContentPartPr/>
              <p14:nvPr/>
            </p14:nvContentPartPr>
            <p14:xfrm>
              <a:off x="2069400" y="890440"/>
              <a:ext cx="767880" cy="280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11D6691-463E-4E3A-8083-A8A9DD0ACC0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051760" y="872800"/>
                <a:ext cx="8035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E3443DF-219E-4181-BD91-A6008EC7E06C}"/>
                  </a:ext>
                </a:extLst>
              </p14:cNvPr>
              <p14:cNvContentPartPr/>
              <p14:nvPr/>
            </p14:nvContentPartPr>
            <p14:xfrm>
              <a:off x="3043200" y="820960"/>
              <a:ext cx="920160" cy="418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E3443DF-219E-4181-BD91-A6008EC7E06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25200" y="803320"/>
                <a:ext cx="955800" cy="45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494E5D4-9D2F-4B89-9A44-9A3522A83FDE}"/>
                  </a:ext>
                </a:extLst>
              </p14:cNvPr>
              <p14:cNvContentPartPr/>
              <p14:nvPr/>
            </p14:nvContentPartPr>
            <p14:xfrm>
              <a:off x="4134720" y="690640"/>
              <a:ext cx="811800" cy="504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494E5D4-9D2F-4B89-9A44-9A3522A83F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17080" y="672653"/>
                <a:ext cx="847440" cy="5396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F009281-D63F-46C5-950E-79E3EE383FF3}"/>
                  </a:ext>
                </a:extLst>
              </p14:cNvPr>
              <p14:cNvContentPartPr/>
              <p14:nvPr/>
            </p14:nvContentPartPr>
            <p14:xfrm>
              <a:off x="5793960" y="805840"/>
              <a:ext cx="241200" cy="489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F009281-D63F-46C5-950E-79E3EE383FF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75960" y="788200"/>
                <a:ext cx="276840" cy="5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7C14F05-19C7-4EE6-B02C-A7BC8E475E8E}"/>
                  </a:ext>
                </a:extLst>
              </p14:cNvPr>
              <p14:cNvContentPartPr/>
              <p14:nvPr/>
            </p14:nvContentPartPr>
            <p14:xfrm>
              <a:off x="6156480" y="935080"/>
              <a:ext cx="224280" cy="30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7C14F05-19C7-4EE6-B02C-A7BC8E475E8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38840" y="917080"/>
                <a:ext cx="259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A6DDE9A-4278-4A13-BF7D-19B8BEE0F5DA}"/>
                  </a:ext>
                </a:extLst>
              </p14:cNvPr>
              <p14:cNvContentPartPr/>
              <p14:nvPr/>
            </p14:nvContentPartPr>
            <p14:xfrm>
              <a:off x="6197160" y="1045960"/>
              <a:ext cx="244440" cy="16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A6DDE9A-4278-4A13-BF7D-19B8BEE0F5D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179520" y="1028320"/>
                <a:ext cx="2800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8A3E282-1E9D-4D86-BFC1-96E6FA45947D}"/>
                  </a:ext>
                </a:extLst>
              </p14:cNvPr>
              <p14:cNvContentPartPr/>
              <p14:nvPr/>
            </p14:nvContentPartPr>
            <p14:xfrm>
              <a:off x="5265480" y="741040"/>
              <a:ext cx="170280" cy="547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8A3E282-1E9D-4D86-BFC1-96E6FA45947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247840" y="723400"/>
                <a:ext cx="205920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0B7C2C1-04AE-454E-9291-FC2AD7980AA7}"/>
                  </a:ext>
                </a:extLst>
              </p14:cNvPr>
              <p14:cNvContentPartPr/>
              <p14:nvPr/>
            </p14:nvContentPartPr>
            <p14:xfrm>
              <a:off x="6674880" y="626560"/>
              <a:ext cx="2003400" cy="586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0B7C2C1-04AE-454E-9291-FC2AD7980AA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657240" y="608560"/>
                <a:ext cx="2039040" cy="62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6CBF5267-B89B-4FC5-951E-36451EE3C7CA}"/>
                  </a:ext>
                </a:extLst>
              </p14:cNvPr>
              <p14:cNvContentPartPr/>
              <p14:nvPr/>
            </p14:nvContentPartPr>
            <p14:xfrm>
              <a:off x="8021640" y="726280"/>
              <a:ext cx="116640" cy="18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6CBF5267-B89B-4FC5-951E-36451EE3C7C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004000" y="708280"/>
                <a:ext cx="15228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24FD6DB-A200-4C3D-8B5F-350075316DAF}"/>
                  </a:ext>
                </a:extLst>
              </p14:cNvPr>
              <p14:cNvContentPartPr/>
              <p14:nvPr/>
            </p14:nvContentPartPr>
            <p14:xfrm>
              <a:off x="2580240" y="1533760"/>
              <a:ext cx="1187280" cy="183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24FD6DB-A200-4C3D-8B5F-350075316DA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62600" y="1516120"/>
                <a:ext cx="12229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764C40D-AF3F-4A3D-B294-249FA4D8AD8A}"/>
                  </a:ext>
                </a:extLst>
              </p14:cNvPr>
              <p14:cNvContentPartPr/>
              <p14:nvPr/>
            </p14:nvContentPartPr>
            <p14:xfrm>
              <a:off x="1503120" y="1360960"/>
              <a:ext cx="864000" cy="351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764C40D-AF3F-4A3D-B294-249FA4D8AD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485480" y="1343320"/>
                <a:ext cx="89964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2D0BD03-0CB8-44AF-8B05-EF0D55961201}"/>
                  </a:ext>
                </a:extLst>
              </p14:cNvPr>
              <p14:cNvContentPartPr/>
              <p14:nvPr/>
            </p14:nvContentPartPr>
            <p14:xfrm>
              <a:off x="4205280" y="1472920"/>
              <a:ext cx="708480" cy="19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2D0BD03-0CB8-44AF-8B05-EF0D5596120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87640" y="1455247"/>
                <a:ext cx="744120" cy="2304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343B528-FE05-42A0-A129-5A2715AD0865}"/>
                  </a:ext>
                </a:extLst>
              </p14:cNvPr>
              <p14:cNvContentPartPr/>
              <p14:nvPr/>
            </p14:nvContentPartPr>
            <p14:xfrm>
              <a:off x="6532320" y="1299760"/>
              <a:ext cx="1259640" cy="418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343B528-FE05-42A0-A129-5A2715AD086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514675" y="1282120"/>
                <a:ext cx="1295290" cy="45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BF68BF8-7C74-4BE1-8D26-971DF73F5D6D}"/>
                  </a:ext>
                </a:extLst>
              </p14:cNvPr>
              <p14:cNvContentPartPr/>
              <p14:nvPr/>
            </p14:nvContentPartPr>
            <p14:xfrm>
              <a:off x="5304360" y="1503520"/>
              <a:ext cx="954360" cy="173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BF68BF8-7C74-4BE1-8D26-971DF73F5D6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286367" y="1485520"/>
                <a:ext cx="989987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4EB72E0-98CF-4E53-B95E-E56FA8DCBEE9}"/>
                  </a:ext>
                </a:extLst>
              </p14:cNvPr>
              <p14:cNvContentPartPr/>
              <p14:nvPr/>
            </p14:nvContentPartPr>
            <p14:xfrm>
              <a:off x="8046120" y="1330720"/>
              <a:ext cx="709200" cy="338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4EB72E0-98CF-4E53-B95E-E56FA8DCBEE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028480" y="1312720"/>
                <a:ext cx="74484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7500E0F-D8ED-4F4A-9135-67B65C9E2F2E}"/>
                  </a:ext>
                </a:extLst>
              </p14:cNvPr>
              <p14:cNvContentPartPr/>
              <p14:nvPr/>
            </p14:nvContentPartPr>
            <p14:xfrm>
              <a:off x="374160" y="1828240"/>
              <a:ext cx="1665720" cy="351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7500E0F-D8ED-4F4A-9135-67B65C9E2F2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56156" y="1810600"/>
                <a:ext cx="1701368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BA235E6-6C54-4480-B8AA-0E9B0613F7B0}"/>
                  </a:ext>
                </a:extLst>
              </p14:cNvPr>
              <p14:cNvContentPartPr/>
              <p14:nvPr/>
            </p14:nvContentPartPr>
            <p14:xfrm>
              <a:off x="2387280" y="1912480"/>
              <a:ext cx="299160" cy="297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BA235E6-6C54-4480-B8AA-0E9B0613F7B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369280" y="1894840"/>
                <a:ext cx="33480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04C0B4AA-9CFD-4A20-8ABF-D63B2394D18F}"/>
                  </a:ext>
                </a:extLst>
              </p14:cNvPr>
              <p14:cNvContentPartPr/>
              <p14:nvPr/>
            </p14:nvContentPartPr>
            <p14:xfrm>
              <a:off x="3271080" y="1917880"/>
              <a:ext cx="285120" cy="3978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04C0B4AA-9CFD-4A20-8ABF-D63B2394D18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253440" y="1899880"/>
                <a:ext cx="320760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0F6DD75C-E976-4139-9B0F-B704D0EB6325}"/>
                  </a:ext>
                </a:extLst>
              </p14:cNvPr>
              <p14:cNvContentPartPr/>
              <p14:nvPr/>
            </p14:nvContentPartPr>
            <p14:xfrm>
              <a:off x="2910000" y="1859200"/>
              <a:ext cx="168480" cy="503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0F6DD75C-E976-4139-9B0F-B704D0EB632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892000" y="1841200"/>
                <a:ext cx="204120" cy="53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F87F385-4BD1-4142-9F17-924D18A921EC}"/>
                  </a:ext>
                </a:extLst>
              </p14:cNvPr>
              <p14:cNvContentPartPr/>
              <p14:nvPr/>
            </p14:nvContentPartPr>
            <p14:xfrm>
              <a:off x="3982440" y="1899880"/>
              <a:ext cx="14760" cy="331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F87F385-4BD1-4142-9F17-924D18A921E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964440" y="1881880"/>
                <a:ext cx="5040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8BBD961-2F50-4382-BCE2-386844A23C4B}"/>
                  </a:ext>
                </a:extLst>
              </p14:cNvPr>
              <p14:cNvContentPartPr/>
              <p14:nvPr/>
            </p14:nvContentPartPr>
            <p14:xfrm>
              <a:off x="4754280" y="1790800"/>
              <a:ext cx="334440" cy="6793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8BBD961-2F50-4382-BCE2-386844A23C4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736280" y="1772800"/>
                <a:ext cx="370080" cy="71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4AFCE59-9533-4C0E-8D4A-70C365D99D85}"/>
                  </a:ext>
                </a:extLst>
              </p14:cNvPr>
              <p14:cNvContentPartPr/>
              <p14:nvPr/>
            </p14:nvContentPartPr>
            <p14:xfrm>
              <a:off x="4001880" y="2082400"/>
              <a:ext cx="369720" cy="193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4AFCE59-9533-4C0E-8D4A-70C365D99D8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984240" y="2064727"/>
                <a:ext cx="405360" cy="2290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8BCB41D-C618-410D-B164-69576B59713C}"/>
                  </a:ext>
                </a:extLst>
              </p14:cNvPr>
              <p14:cNvContentPartPr/>
              <p14:nvPr/>
            </p14:nvContentPartPr>
            <p14:xfrm>
              <a:off x="5221920" y="2078800"/>
              <a:ext cx="249480" cy="342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8BCB41D-C618-410D-B164-69576B59713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203920" y="2061160"/>
                <a:ext cx="2851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7C8C42E-800B-4561-9167-C8E3689C0EAA}"/>
                  </a:ext>
                </a:extLst>
              </p14:cNvPr>
              <p14:cNvContentPartPr/>
              <p14:nvPr/>
            </p14:nvContentPartPr>
            <p14:xfrm>
              <a:off x="5232000" y="2204800"/>
              <a:ext cx="226800" cy="223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7C8C42E-800B-4561-9167-C8E3689C0EA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214000" y="2187160"/>
                <a:ext cx="26244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42A9071-C6CA-4D9F-8A2E-91BB50479615}"/>
                  </a:ext>
                </a:extLst>
              </p14:cNvPr>
              <p14:cNvContentPartPr/>
              <p14:nvPr/>
            </p14:nvContentPartPr>
            <p14:xfrm>
              <a:off x="5657160" y="1895920"/>
              <a:ext cx="246240" cy="310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42A9071-C6CA-4D9F-8A2E-91BB5047961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639160" y="1877920"/>
                <a:ext cx="28188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4927D8E-FAD9-4C6D-8D9A-9BB576B8B188}"/>
                  </a:ext>
                </a:extLst>
              </p14:cNvPr>
              <p14:cNvContentPartPr/>
              <p14:nvPr/>
            </p14:nvContentPartPr>
            <p14:xfrm>
              <a:off x="6066120" y="2041720"/>
              <a:ext cx="87120" cy="1436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4927D8E-FAD9-4C6D-8D9A-9BB576B8B18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48120" y="2024080"/>
                <a:ext cx="12276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3169FC58-7B5B-485D-B933-EA3036C6550B}"/>
                  </a:ext>
                </a:extLst>
              </p14:cNvPr>
              <p14:cNvContentPartPr/>
              <p14:nvPr/>
            </p14:nvContentPartPr>
            <p14:xfrm>
              <a:off x="7690440" y="1868920"/>
              <a:ext cx="1299600" cy="3636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3169FC58-7B5B-485D-B933-EA3036C6550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72800" y="1851280"/>
                <a:ext cx="1335240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6120FFF9-D5E7-44EB-8C67-F205D285B544}"/>
                  </a:ext>
                </a:extLst>
              </p14:cNvPr>
              <p14:cNvContentPartPr/>
              <p14:nvPr/>
            </p14:nvContentPartPr>
            <p14:xfrm>
              <a:off x="7386240" y="1980880"/>
              <a:ext cx="139320" cy="1861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6120FFF9-D5E7-44EB-8C67-F205D285B54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368240" y="1962880"/>
                <a:ext cx="1749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6B5AD6A5-347C-434F-B48F-088B32D80542}"/>
                  </a:ext>
                </a:extLst>
              </p14:cNvPr>
              <p14:cNvContentPartPr/>
              <p14:nvPr/>
            </p14:nvContentPartPr>
            <p14:xfrm>
              <a:off x="6278520" y="1909600"/>
              <a:ext cx="997560" cy="294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6B5AD6A5-347C-434F-B48F-088B32D8054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260880" y="1891960"/>
                <a:ext cx="10332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F96CA70-1C0F-4EFC-8749-D413420DDF25}"/>
                  </a:ext>
                </a:extLst>
              </p14:cNvPr>
              <p14:cNvContentPartPr/>
              <p14:nvPr/>
            </p14:nvContentPartPr>
            <p14:xfrm>
              <a:off x="435360" y="2316040"/>
              <a:ext cx="721440" cy="705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F96CA70-1C0F-4EFC-8749-D413420DDF2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17720" y="2298040"/>
                <a:ext cx="757080" cy="74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8A2401E-A8BE-4BD1-8D87-9CF99A1D8A54}"/>
                  </a:ext>
                </a:extLst>
              </p14:cNvPr>
              <p14:cNvContentPartPr/>
              <p14:nvPr/>
            </p14:nvContentPartPr>
            <p14:xfrm>
              <a:off x="1564320" y="2468320"/>
              <a:ext cx="696240" cy="396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8A2401E-A8BE-4BD1-8D87-9CF99A1D8A5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546320" y="2450680"/>
                <a:ext cx="731880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B0D9BB4-646C-4635-ACFA-1372E3DB8F55}"/>
                  </a:ext>
                </a:extLst>
              </p14:cNvPr>
              <p14:cNvContentPartPr/>
              <p14:nvPr/>
            </p14:nvContentPartPr>
            <p14:xfrm>
              <a:off x="2593560" y="2509000"/>
              <a:ext cx="1523160" cy="366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B0D9BB4-646C-4635-ACFA-1372E3DB8F5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575920" y="2491360"/>
                <a:ext cx="155880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2AB42A9-2DCD-4C23-B00E-FE58DAF5F9E2}"/>
                  </a:ext>
                </a:extLst>
              </p14:cNvPr>
              <p14:cNvContentPartPr/>
              <p14:nvPr/>
            </p14:nvContentPartPr>
            <p14:xfrm>
              <a:off x="4228320" y="2627440"/>
              <a:ext cx="133920" cy="187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2AB42A9-2DCD-4C23-B00E-FE58DAF5F9E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210320" y="2609800"/>
                <a:ext cx="1695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677F182-9775-4610-839E-4A0827031AF0}"/>
                  </a:ext>
                </a:extLst>
              </p14:cNvPr>
              <p14:cNvContentPartPr/>
              <p14:nvPr/>
            </p14:nvContentPartPr>
            <p14:xfrm>
              <a:off x="4803600" y="2619880"/>
              <a:ext cx="348840" cy="306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677F182-9775-4610-839E-4A0827031AF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785600" y="2602240"/>
                <a:ext cx="38448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56A2D81-8F4D-4C6B-A93D-BADBD158A08A}"/>
                  </a:ext>
                </a:extLst>
              </p14:cNvPr>
              <p14:cNvContentPartPr/>
              <p14:nvPr/>
            </p14:nvContentPartPr>
            <p14:xfrm>
              <a:off x="5787120" y="2591440"/>
              <a:ext cx="286200" cy="5389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56A2D81-8F4D-4C6B-A93D-BADBD158A08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769120" y="2573440"/>
                <a:ext cx="321840" cy="57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EBF6322-9C36-425E-ADD0-DF83CD7475C0}"/>
                  </a:ext>
                </a:extLst>
              </p14:cNvPr>
              <p14:cNvContentPartPr/>
              <p14:nvPr/>
            </p14:nvContentPartPr>
            <p14:xfrm>
              <a:off x="5415600" y="2559760"/>
              <a:ext cx="157680" cy="552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EBF6322-9C36-425E-ADD0-DF83CD7475C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397960" y="2542120"/>
                <a:ext cx="193320" cy="58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222BF4B-9A27-4984-B5D7-83C9C49310CF}"/>
                  </a:ext>
                </a:extLst>
              </p14:cNvPr>
              <p14:cNvContentPartPr/>
              <p14:nvPr/>
            </p14:nvContentPartPr>
            <p14:xfrm>
              <a:off x="6341520" y="2793760"/>
              <a:ext cx="8640" cy="745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222BF4B-9A27-4984-B5D7-83C9C49310C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323880" y="2775760"/>
                <a:ext cx="4428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1FE6870-3358-4ECD-8940-3AA6CE0A6576}"/>
                  </a:ext>
                </a:extLst>
              </p14:cNvPr>
              <p14:cNvContentPartPr/>
              <p14:nvPr/>
            </p14:nvContentPartPr>
            <p14:xfrm>
              <a:off x="6339360" y="2570200"/>
              <a:ext cx="360" cy="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1FE6870-3358-4ECD-8940-3AA6CE0A657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21360" y="2552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657EC42-4A92-4ACF-B70D-4D152DBA3783}"/>
                  </a:ext>
                </a:extLst>
              </p14:cNvPr>
              <p14:cNvContentPartPr/>
              <p14:nvPr/>
            </p14:nvContentPartPr>
            <p14:xfrm>
              <a:off x="6471480" y="2761000"/>
              <a:ext cx="191160" cy="124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657EC42-4A92-4ACF-B70D-4D152DBA3783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453480" y="2743000"/>
                <a:ext cx="2268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BA27232-159B-484A-AF9C-9865D970B764}"/>
                  </a:ext>
                </a:extLst>
              </p14:cNvPr>
              <p14:cNvContentPartPr/>
              <p14:nvPr/>
            </p14:nvContentPartPr>
            <p14:xfrm>
              <a:off x="695280" y="3241240"/>
              <a:ext cx="766440" cy="6750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BA27232-159B-484A-AF9C-9865D970B764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77288" y="3223240"/>
                <a:ext cx="802063" cy="71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58BF7F4-DD2C-4CE2-B4C1-48A9BED95307}"/>
                  </a:ext>
                </a:extLst>
              </p14:cNvPr>
              <p14:cNvContentPartPr/>
              <p14:nvPr/>
            </p14:nvContentPartPr>
            <p14:xfrm>
              <a:off x="1807320" y="3416920"/>
              <a:ext cx="245520" cy="3121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58BF7F4-DD2C-4CE2-B4C1-48A9BED95307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1789680" y="3398920"/>
                <a:ext cx="28116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DD546BB-2158-4A9C-8F35-B8090819403D}"/>
                  </a:ext>
                </a:extLst>
              </p14:cNvPr>
              <p14:cNvContentPartPr/>
              <p14:nvPr/>
            </p14:nvContentPartPr>
            <p14:xfrm>
              <a:off x="2266320" y="3518080"/>
              <a:ext cx="161640" cy="2106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DD546BB-2158-4A9C-8F35-B8090819403D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248680" y="3500440"/>
                <a:ext cx="19728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A227B12-966E-4DCB-9A9C-D9AF05EA26BD}"/>
                  </a:ext>
                </a:extLst>
              </p14:cNvPr>
              <p14:cNvContentPartPr/>
              <p14:nvPr/>
            </p14:nvContentPartPr>
            <p14:xfrm>
              <a:off x="2572320" y="3352480"/>
              <a:ext cx="1950480" cy="4687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A227B12-966E-4DCB-9A9C-D9AF05EA26BD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2554320" y="3334480"/>
                <a:ext cx="1986120" cy="504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06412408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8455009-6FF6-45C2-8D96-37D7FFD308E0}"/>
                  </a:ext>
                </a:extLst>
              </p14:cNvPr>
              <p14:cNvContentPartPr/>
              <p14:nvPr/>
            </p14:nvContentPartPr>
            <p14:xfrm>
              <a:off x="2610840" y="167920"/>
              <a:ext cx="5324040" cy="816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8455009-6FF6-45C2-8D96-37D7FFD308E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92840" y="150280"/>
                <a:ext cx="5359680" cy="851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32983350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8455009-6FF6-45C2-8D96-37D7FFD308E0}"/>
                  </a:ext>
                </a:extLst>
              </p14:cNvPr>
              <p14:cNvContentPartPr/>
              <p14:nvPr/>
            </p14:nvContentPartPr>
            <p14:xfrm>
              <a:off x="2610840" y="167920"/>
              <a:ext cx="5324040" cy="816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8455009-6FF6-45C2-8D96-37D7FFD308E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92840" y="150280"/>
                <a:ext cx="5359680" cy="85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D78343E-C77B-433F-A249-FE5509666DF6}"/>
                  </a:ext>
                </a:extLst>
              </p14:cNvPr>
              <p14:cNvContentPartPr/>
              <p14:nvPr/>
            </p14:nvContentPartPr>
            <p14:xfrm>
              <a:off x="5257200" y="1452400"/>
              <a:ext cx="3631680" cy="1828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D78343E-C77B-433F-A249-FE5509666DF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39200" y="1434400"/>
                <a:ext cx="3667320" cy="18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19E6ACE-A349-428A-8B5D-82EB10DCAB7D}"/>
                  </a:ext>
                </a:extLst>
              </p14:cNvPr>
              <p14:cNvContentPartPr/>
              <p14:nvPr/>
            </p14:nvContentPartPr>
            <p14:xfrm>
              <a:off x="5313360" y="3890680"/>
              <a:ext cx="3198960" cy="16736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19E6ACE-A349-428A-8B5D-82EB10DCAB7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5360" y="3873040"/>
                <a:ext cx="3234600" cy="170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B3D79DF-480B-468A-BB6E-F8ADA39CA8AF}"/>
                  </a:ext>
                </a:extLst>
              </p14:cNvPr>
              <p14:cNvContentPartPr/>
              <p14:nvPr/>
            </p14:nvContentPartPr>
            <p14:xfrm>
              <a:off x="3883800" y="822760"/>
              <a:ext cx="129240" cy="94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B3D79DF-480B-468A-BB6E-F8ADA39CA8A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865800" y="804760"/>
                <a:ext cx="16488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A2991AC-0BDE-42BF-9D09-33EB704616ED}"/>
                  </a:ext>
                </a:extLst>
              </p14:cNvPr>
              <p14:cNvContentPartPr/>
              <p14:nvPr/>
            </p14:nvContentPartPr>
            <p14:xfrm>
              <a:off x="257520" y="730960"/>
              <a:ext cx="1175040" cy="891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A2991AC-0BDE-42BF-9D09-33EB704616E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9880" y="713327"/>
                <a:ext cx="1210680" cy="926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2E8AC1F-DC3C-4C64-A3F4-E61A164C59B4}"/>
                  </a:ext>
                </a:extLst>
              </p14:cNvPr>
              <p14:cNvContentPartPr/>
              <p14:nvPr/>
            </p14:nvContentPartPr>
            <p14:xfrm>
              <a:off x="1563960" y="802240"/>
              <a:ext cx="2205720" cy="788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2E8AC1F-DC3C-4C64-A3F4-E61A164C59B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46323" y="784600"/>
                <a:ext cx="2241354" cy="82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CDC3FFA-8D26-4095-BB80-7BA386E8D15B}"/>
                  </a:ext>
                </a:extLst>
              </p14:cNvPr>
              <p14:cNvContentPartPr/>
              <p14:nvPr/>
            </p14:nvContentPartPr>
            <p14:xfrm>
              <a:off x="253560" y="1777480"/>
              <a:ext cx="1078560" cy="3758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CDC3FFA-8D26-4095-BB80-7BA386E8D1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5920" y="1759840"/>
                <a:ext cx="1114200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40C3EA4-332C-48FE-8A79-559DAD37A628}"/>
                  </a:ext>
                </a:extLst>
              </p14:cNvPr>
              <p14:cNvContentPartPr/>
              <p14:nvPr/>
            </p14:nvContentPartPr>
            <p14:xfrm>
              <a:off x="2387280" y="1919680"/>
              <a:ext cx="131760" cy="104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40C3EA4-332C-48FE-8A79-559DAD37A62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69280" y="1902040"/>
                <a:ext cx="167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36A0F9D-CCFE-4B06-A957-9210DA7FE3F7}"/>
                  </a:ext>
                </a:extLst>
              </p14:cNvPr>
              <p14:cNvContentPartPr/>
              <p14:nvPr/>
            </p14:nvContentPartPr>
            <p14:xfrm>
              <a:off x="2387280" y="2003920"/>
              <a:ext cx="131760" cy="180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36A0F9D-CCFE-4B06-A957-9210DA7FE3F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69280" y="1986280"/>
                <a:ext cx="16740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819F14A-1599-4C9D-A8A5-5E994DFC5081}"/>
                  </a:ext>
                </a:extLst>
              </p14:cNvPr>
              <p14:cNvContentPartPr/>
              <p14:nvPr/>
            </p14:nvContentPartPr>
            <p14:xfrm>
              <a:off x="1513560" y="1890520"/>
              <a:ext cx="752040" cy="2228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819F14A-1599-4C9D-A8A5-5E994DFC508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495920" y="1872880"/>
                <a:ext cx="78768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95122DC-15DD-4D25-A0B0-D7AE8C057218}"/>
                  </a:ext>
                </a:extLst>
              </p14:cNvPr>
              <p14:cNvContentPartPr/>
              <p14:nvPr/>
            </p14:nvContentPartPr>
            <p14:xfrm>
              <a:off x="2377200" y="2084200"/>
              <a:ext cx="156960" cy="190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95122DC-15DD-4D25-A0B0-D7AE8C05721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59200" y="2066560"/>
                <a:ext cx="1926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FBDD7E3-5069-4DDF-A173-2A6FA0A46342}"/>
                  </a:ext>
                </a:extLst>
              </p14:cNvPr>
              <p14:cNvContentPartPr/>
              <p14:nvPr/>
            </p14:nvContentPartPr>
            <p14:xfrm>
              <a:off x="2657280" y="1888360"/>
              <a:ext cx="208800" cy="2012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FBDD7E3-5069-4DDF-A173-2A6FA0A463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639280" y="1870720"/>
                <a:ext cx="24444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81F55697-1AA8-41EF-8C16-7D3BB0E224CE}"/>
                  </a:ext>
                </a:extLst>
              </p14:cNvPr>
              <p14:cNvContentPartPr/>
              <p14:nvPr/>
            </p14:nvContentPartPr>
            <p14:xfrm>
              <a:off x="2965440" y="1651480"/>
              <a:ext cx="1172880" cy="4082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81F55697-1AA8-41EF-8C16-7D3BB0E224C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47800" y="1633840"/>
                <a:ext cx="1208520" cy="44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60921300-CE1C-4BCA-B9C1-31937D0D3ADC}"/>
                  </a:ext>
                </a:extLst>
              </p14:cNvPr>
              <p14:cNvContentPartPr/>
              <p14:nvPr/>
            </p14:nvContentPartPr>
            <p14:xfrm>
              <a:off x="353640" y="2393080"/>
              <a:ext cx="208440" cy="189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60921300-CE1C-4BCA-B9C1-31937D0D3AD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35640" y="2375080"/>
                <a:ext cx="24408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0FD11363-C90F-4C4B-9755-5EF0E8BE4548}"/>
                  </a:ext>
                </a:extLst>
              </p14:cNvPr>
              <p14:cNvContentPartPr/>
              <p14:nvPr/>
            </p14:nvContentPartPr>
            <p14:xfrm>
              <a:off x="690600" y="2509000"/>
              <a:ext cx="360" cy="35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0FD11363-C90F-4C4B-9755-5EF0E8BE45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2960" y="2491360"/>
                <a:ext cx="3600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854A9B5-CB4C-41EA-8E60-5CAA9931830C}"/>
                  </a:ext>
                </a:extLst>
              </p14:cNvPr>
              <p14:cNvContentPartPr/>
              <p14:nvPr/>
            </p14:nvContentPartPr>
            <p14:xfrm>
              <a:off x="698880" y="2305960"/>
              <a:ext cx="3960" cy="122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854A9B5-CB4C-41EA-8E60-5CAA9931830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1240" y="2288320"/>
                <a:ext cx="396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5DE7D289-BF23-4129-B6CB-5CD2BBAB6EC5}"/>
                  </a:ext>
                </a:extLst>
              </p14:cNvPr>
              <p14:cNvContentPartPr/>
              <p14:nvPr/>
            </p14:nvContentPartPr>
            <p14:xfrm>
              <a:off x="2367480" y="2179960"/>
              <a:ext cx="1848240" cy="5868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5DE7D289-BF23-4129-B6CB-5CD2BBAB6EC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49840" y="2161960"/>
                <a:ext cx="188388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BB0B27BC-AE5E-4DF9-B514-C3E0B37C819B}"/>
                  </a:ext>
                </a:extLst>
              </p14:cNvPr>
              <p14:cNvContentPartPr/>
              <p14:nvPr/>
            </p14:nvContentPartPr>
            <p14:xfrm>
              <a:off x="1238880" y="2234680"/>
              <a:ext cx="866160" cy="2937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BB0B27BC-AE5E-4DF9-B514-C3E0B37C819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221233" y="2216680"/>
                <a:ext cx="901815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E1ABA67-0FED-4005-AF1E-5F7E6C038153}"/>
                  </a:ext>
                </a:extLst>
              </p14:cNvPr>
              <p14:cNvContentPartPr/>
              <p14:nvPr/>
            </p14:nvContentPartPr>
            <p14:xfrm>
              <a:off x="802560" y="2408920"/>
              <a:ext cx="326160" cy="181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E1ABA67-0FED-4005-AF1E-5F7E6C03815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4580" y="2391280"/>
                <a:ext cx="361761" cy="217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91835567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8455009-6FF6-45C2-8D96-37D7FFD308E0}"/>
                  </a:ext>
                </a:extLst>
              </p14:cNvPr>
              <p14:cNvContentPartPr/>
              <p14:nvPr/>
            </p14:nvContentPartPr>
            <p14:xfrm>
              <a:off x="2610840" y="167920"/>
              <a:ext cx="5324040" cy="816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8455009-6FF6-45C2-8D96-37D7FFD308E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92840" y="150280"/>
                <a:ext cx="5359680" cy="85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D78343E-C77B-433F-A249-FE5509666DF6}"/>
                  </a:ext>
                </a:extLst>
              </p14:cNvPr>
              <p14:cNvContentPartPr/>
              <p14:nvPr/>
            </p14:nvContentPartPr>
            <p14:xfrm>
              <a:off x="5257200" y="1452400"/>
              <a:ext cx="3631680" cy="1828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D78343E-C77B-433F-A249-FE5509666DF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39200" y="1434400"/>
                <a:ext cx="3667320" cy="18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19E6ACE-A349-428A-8B5D-82EB10DCAB7D}"/>
                  </a:ext>
                </a:extLst>
              </p14:cNvPr>
              <p14:cNvContentPartPr/>
              <p14:nvPr/>
            </p14:nvContentPartPr>
            <p14:xfrm>
              <a:off x="5313360" y="3890680"/>
              <a:ext cx="3198960" cy="16736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19E6ACE-A349-428A-8B5D-82EB10DCAB7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5360" y="3873040"/>
                <a:ext cx="3234600" cy="170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B3D79DF-480B-468A-BB6E-F8ADA39CA8AF}"/>
                  </a:ext>
                </a:extLst>
              </p14:cNvPr>
              <p14:cNvContentPartPr/>
              <p14:nvPr/>
            </p14:nvContentPartPr>
            <p14:xfrm>
              <a:off x="3883800" y="822760"/>
              <a:ext cx="129240" cy="94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B3D79DF-480B-468A-BB6E-F8ADA39CA8A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865800" y="804760"/>
                <a:ext cx="16488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A2991AC-0BDE-42BF-9D09-33EB704616ED}"/>
                  </a:ext>
                </a:extLst>
              </p14:cNvPr>
              <p14:cNvContentPartPr/>
              <p14:nvPr/>
            </p14:nvContentPartPr>
            <p14:xfrm>
              <a:off x="257520" y="730960"/>
              <a:ext cx="1175040" cy="891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A2991AC-0BDE-42BF-9D09-33EB704616E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9880" y="713327"/>
                <a:ext cx="1210680" cy="926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2E8AC1F-DC3C-4C64-A3F4-E61A164C59B4}"/>
                  </a:ext>
                </a:extLst>
              </p14:cNvPr>
              <p14:cNvContentPartPr/>
              <p14:nvPr/>
            </p14:nvContentPartPr>
            <p14:xfrm>
              <a:off x="1563960" y="802240"/>
              <a:ext cx="2205720" cy="788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2E8AC1F-DC3C-4C64-A3F4-E61A164C59B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46323" y="784600"/>
                <a:ext cx="2241354" cy="82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CDC3FFA-8D26-4095-BB80-7BA386E8D15B}"/>
                  </a:ext>
                </a:extLst>
              </p14:cNvPr>
              <p14:cNvContentPartPr/>
              <p14:nvPr/>
            </p14:nvContentPartPr>
            <p14:xfrm>
              <a:off x="253560" y="1777480"/>
              <a:ext cx="1078560" cy="3758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CDC3FFA-8D26-4095-BB80-7BA386E8D1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5920" y="1759840"/>
                <a:ext cx="1114200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40C3EA4-332C-48FE-8A79-559DAD37A628}"/>
                  </a:ext>
                </a:extLst>
              </p14:cNvPr>
              <p14:cNvContentPartPr/>
              <p14:nvPr/>
            </p14:nvContentPartPr>
            <p14:xfrm>
              <a:off x="2387280" y="1919680"/>
              <a:ext cx="131760" cy="104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40C3EA4-332C-48FE-8A79-559DAD37A62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69280" y="1902040"/>
                <a:ext cx="167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36A0F9D-CCFE-4B06-A957-9210DA7FE3F7}"/>
                  </a:ext>
                </a:extLst>
              </p14:cNvPr>
              <p14:cNvContentPartPr/>
              <p14:nvPr/>
            </p14:nvContentPartPr>
            <p14:xfrm>
              <a:off x="2387280" y="2003920"/>
              <a:ext cx="131760" cy="180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36A0F9D-CCFE-4B06-A957-9210DA7FE3F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69280" y="1986280"/>
                <a:ext cx="16740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819F14A-1599-4C9D-A8A5-5E994DFC5081}"/>
                  </a:ext>
                </a:extLst>
              </p14:cNvPr>
              <p14:cNvContentPartPr/>
              <p14:nvPr/>
            </p14:nvContentPartPr>
            <p14:xfrm>
              <a:off x="1513560" y="1890520"/>
              <a:ext cx="752040" cy="2228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819F14A-1599-4C9D-A8A5-5E994DFC508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495920" y="1872880"/>
                <a:ext cx="78768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95122DC-15DD-4D25-A0B0-D7AE8C057218}"/>
                  </a:ext>
                </a:extLst>
              </p14:cNvPr>
              <p14:cNvContentPartPr/>
              <p14:nvPr/>
            </p14:nvContentPartPr>
            <p14:xfrm>
              <a:off x="2377200" y="2084200"/>
              <a:ext cx="156960" cy="190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95122DC-15DD-4D25-A0B0-D7AE8C05721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59200" y="2066560"/>
                <a:ext cx="1926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FBDD7E3-5069-4DDF-A173-2A6FA0A46342}"/>
                  </a:ext>
                </a:extLst>
              </p14:cNvPr>
              <p14:cNvContentPartPr/>
              <p14:nvPr/>
            </p14:nvContentPartPr>
            <p14:xfrm>
              <a:off x="2657280" y="1888360"/>
              <a:ext cx="208800" cy="2012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FBDD7E3-5069-4DDF-A173-2A6FA0A463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639280" y="1870720"/>
                <a:ext cx="24444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81F55697-1AA8-41EF-8C16-7D3BB0E224CE}"/>
                  </a:ext>
                </a:extLst>
              </p14:cNvPr>
              <p14:cNvContentPartPr/>
              <p14:nvPr/>
            </p14:nvContentPartPr>
            <p14:xfrm>
              <a:off x="2965440" y="1651480"/>
              <a:ext cx="1172880" cy="4082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81F55697-1AA8-41EF-8C16-7D3BB0E224C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47800" y="1633840"/>
                <a:ext cx="1208520" cy="44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60921300-CE1C-4BCA-B9C1-31937D0D3ADC}"/>
                  </a:ext>
                </a:extLst>
              </p14:cNvPr>
              <p14:cNvContentPartPr/>
              <p14:nvPr/>
            </p14:nvContentPartPr>
            <p14:xfrm>
              <a:off x="353640" y="2393080"/>
              <a:ext cx="208440" cy="189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60921300-CE1C-4BCA-B9C1-31937D0D3AD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35640" y="2375080"/>
                <a:ext cx="24408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0FD11363-C90F-4C4B-9755-5EF0E8BE4548}"/>
                  </a:ext>
                </a:extLst>
              </p14:cNvPr>
              <p14:cNvContentPartPr/>
              <p14:nvPr/>
            </p14:nvContentPartPr>
            <p14:xfrm>
              <a:off x="690600" y="2509000"/>
              <a:ext cx="360" cy="35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0FD11363-C90F-4C4B-9755-5EF0E8BE45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2960" y="2491360"/>
                <a:ext cx="3600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854A9B5-CB4C-41EA-8E60-5CAA9931830C}"/>
                  </a:ext>
                </a:extLst>
              </p14:cNvPr>
              <p14:cNvContentPartPr/>
              <p14:nvPr/>
            </p14:nvContentPartPr>
            <p14:xfrm>
              <a:off x="698880" y="2305960"/>
              <a:ext cx="3960" cy="122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854A9B5-CB4C-41EA-8E60-5CAA9931830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1240" y="2288320"/>
                <a:ext cx="396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5DE7D289-BF23-4129-B6CB-5CD2BBAB6EC5}"/>
                  </a:ext>
                </a:extLst>
              </p14:cNvPr>
              <p14:cNvContentPartPr/>
              <p14:nvPr/>
            </p14:nvContentPartPr>
            <p14:xfrm>
              <a:off x="2367480" y="2179960"/>
              <a:ext cx="1848240" cy="5868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5DE7D289-BF23-4129-B6CB-5CD2BBAB6EC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49840" y="2161960"/>
                <a:ext cx="188388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BB0B27BC-AE5E-4DF9-B514-C3E0B37C819B}"/>
                  </a:ext>
                </a:extLst>
              </p14:cNvPr>
              <p14:cNvContentPartPr/>
              <p14:nvPr/>
            </p14:nvContentPartPr>
            <p14:xfrm>
              <a:off x="1238880" y="2234680"/>
              <a:ext cx="866160" cy="2937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BB0B27BC-AE5E-4DF9-B514-C3E0B37C819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221233" y="2216680"/>
                <a:ext cx="901815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E1ABA67-0FED-4005-AF1E-5F7E6C038153}"/>
                  </a:ext>
                </a:extLst>
              </p14:cNvPr>
              <p14:cNvContentPartPr/>
              <p14:nvPr/>
            </p14:nvContentPartPr>
            <p14:xfrm>
              <a:off x="802560" y="2408920"/>
              <a:ext cx="326160" cy="181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E1ABA67-0FED-4005-AF1E-5F7E6C03815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4580" y="2391280"/>
                <a:ext cx="361761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B78234A-3FAE-4660-BB8E-B3E30E417FDD}"/>
                  </a:ext>
                </a:extLst>
              </p14:cNvPr>
              <p14:cNvContentPartPr/>
              <p14:nvPr/>
            </p14:nvContentPartPr>
            <p14:xfrm>
              <a:off x="294240" y="2856760"/>
              <a:ext cx="513720" cy="3470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B78234A-3FAE-4660-BB8E-B3E30E417FD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6600" y="2839102"/>
                <a:ext cx="549360" cy="3827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9900AB8-6024-4CEB-9C30-2B4C2CB599E2}"/>
                  </a:ext>
                </a:extLst>
              </p14:cNvPr>
              <p14:cNvContentPartPr/>
              <p14:nvPr/>
            </p14:nvContentPartPr>
            <p14:xfrm>
              <a:off x="975000" y="2905000"/>
              <a:ext cx="233640" cy="10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9900AB8-6024-4CEB-9C30-2B4C2CB599E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957000" y="2887360"/>
                <a:ext cx="26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AB4D835-44B5-4BBE-A673-F350278441FE}"/>
                  </a:ext>
                </a:extLst>
              </p14:cNvPr>
              <p14:cNvContentPartPr/>
              <p14:nvPr/>
            </p14:nvContentPartPr>
            <p14:xfrm>
              <a:off x="995160" y="2986360"/>
              <a:ext cx="248400" cy="31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AB4D835-44B5-4BBE-A673-F350278441F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77520" y="2968360"/>
                <a:ext cx="2840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7D7385-4678-4F1F-8EA9-04740B71034A}"/>
                  </a:ext>
                </a:extLst>
              </p14:cNvPr>
              <p14:cNvContentPartPr/>
              <p14:nvPr/>
            </p14:nvContentPartPr>
            <p14:xfrm>
              <a:off x="1015680" y="3129640"/>
              <a:ext cx="224280" cy="11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7D7385-4678-4F1F-8EA9-04740B71034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97680" y="3112000"/>
                <a:ext cx="25992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60093F0-71B9-4BD6-B258-BC28ECC74B9D}"/>
                  </a:ext>
                </a:extLst>
              </p14:cNvPr>
              <p14:cNvContentPartPr/>
              <p14:nvPr/>
            </p14:nvContentPartPr>
            <p14:xfrm>
              <a:off x="1395840" y="2690800"/>
              <a:ext cx="1617120" cy="417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60093F0-71B9-4BD6-B258-BC28ECC74B9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377840" y="2673160"/>
                <a:ext cx="165276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523672A-6E2A-43D9-A257-966E7E011B77}"/>
                  </a:ext>
                </a:extLst>
              </p14:cNvPr>
              <p14:cNvContentPartPr/>
              <p14:nvPr/>
            </p14:nvContentPartPr>
            <p14:xfrm>
              <a:off x="3239400" y="2123080"/>
              <a:ext cx="1474920" cy="101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523672A-6E2A-43D9-A257-966E7E011B7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21760" y="2105440"/>
                <a:ext cx="1510560" cy="1046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24698117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8455009-6FF6-45C2-8D96-37D7FFD308E0}"/>
                  </a:ext>
                </a:extLst>
              </p14:cNvPr>
              <p14:cNvContentPartPr/>
              <p14:nvPr/>
            </p14:nvContentPartPr>
            <p14:xfrm>
              <a:off x="2610840" y="167920"/>
              <a:ext cx="5324040" cy="816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8455009-6FF6-45C2-8D96-37D7FFD308E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92840" y="150280"/>
                <a:ext cx="5359680" cy="85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D78343E-C77B-433F-A249-FE5509666DF6}"/>
                  </a:ext>
                </a:extLst>
              </p14:cNvPr>
              <p14:cNvContentPartPr/>
              <p14:nvPr/>
            </p14:nvContentPartPr>
            <p14:xfrm>
              <a:off x="5257200" y="1452400"/>
              <a:ext cx="3631680" cy="1828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D78343E-C77B-433F-A249-FE5509666DF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39200" y="1434400"/>
                <a:ext cx="3667320" cy="18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19E6ACE-A349-428A-8B5D-82EB10DCAB7D}"/>
                  </a:ext>
                </a:extLst>
              </p14:cNvPr>
              <p14:cNvContentPartPr/>
              <p14:nvPr/>
            </p14:nvContentPartPr>
            <p14:xfrm>
              <a:off x="5313360" y="3890680"/>
              <a:ext cx="3198960" cy="16736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19E6ACE-A349-428A-8B5D-82EB10DCAB7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5360" y="3873040"/>
                <a:ext cx="3234600" cy="170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B3D79DF-480B-468A-BB6E-F8ADA39CA8AF}"/>
                  </a:ext>
                </a:extLst>
              </p14:cNvPr>
              <p14:cNvContentPartPr/>
              <p14:nvPr/>
            </p14:nvContentPartPr>
            <p14:xfrm>
              <a:off x="3883800" y="822760"/>
              <a:ext cx="129240" cy="94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B3D79DF-480B-468A-BB6E-F8ADA39CA8A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865800" y="804760"/>
                <a:ext cx="16488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A2991AC-0BDE-42BF-9D09-33EB704616ED}"/>
                  </a:ext>
                </a:extLst>
              </p14:cNvPr>
              <p14:cNvContentPartPr/>
              <p14:nvPr/>
            </p14:nvContentPartPr>
            <p14:xfrm>
              <a:off x="257520" y="730960"/>
              <a:ext cx="1175040" cy="891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A2991AC-0BDE-42BF-9D09-33EB704616E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9880" y="713327"/>
                <a:ext cx="1210680" cy="926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2E8AC1F-DC3C-4C64-A3F4-E61A164C59B4}"/>
                  </a:ext>
                </a:extLst>
              </p14:cNvPr>
              <p14:cNvContentPartPr/>
              <p14:nvPr/>
            </p14:nvContentPartPr>
            <p14:xfrm>
              <a:off x="1563960" y="802240"/>
              <a:ext cx="2205720" cy="788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2E8AC1F-DC3C-4C64-A3F4-E61A164C59B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46323" y="784600"/>
                <a:ext cx="2241354" cy="82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CDC3FFA-8D26-4095-BB80-7BA386E8D15B}"/>
                  </a:ext>
                </a:extLst>
              </p14:cNvPr>
              <p14:cNvContentPartPr/>
              <p14:nvPr/>
            </p14:nvContentPartPr>
            <p14:xfrm>
              <a:off x="253560" y="1777480"/>
              <a:ext cx="1078560" cy="3758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CDC3FFA-8D26-4095-BB80-7BA386E8D1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5920" y="1759840"/>
                <a:ext cx="1114200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40C3EA4-332C-48FE-8A79-559DAD37A628}"/>
                  </a:ext>
                </a:extLst>
              </p14:cNvPr>
              <p14:cNvContentPartPr/>
              <p14:nvPr/>
            </p14:nvContentPartPr>
            <p14:xfrm>
              <a:off x="2387280" y="1919680"/>
              <a:ext cx="131760" cy="104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40C3EA4-332C-48FE-8A79-559DAD37A62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69280" y="1902040"/>
                <a:ext cx="167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36A0F9D-CCFE-4B06-A957-9210DA7FE3F7}"/>
                  </a:ext>
                </a:extLst>
              </p14:cNvPr>
              <p14:cNvContentPartPr/>
              <p14:nvPr/>
            </p14:nvContentPartPr>
            <p14:xfrm>
              <a:off x="2387280" y="2003920"/>
              <a:ext cx="131760" cy="180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36A0F9D-CCFE-4B06-A957-9210DA7FE3F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69280" y="1986280"/>
                <a:ext cx="16740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819F14A-1599-4C9D-A8A5-5E994DFC5081}"/>
                  </a:ext>
                </a:extLst>
              </p14:cNvPr>
              <p14:cNvContentPartPr/>
              <p14:nvPr/>
            </p14:nvContentPartPr>
            <p14:xfrm>
              <a:off x="1513560" y="1890520"/>
              <a:ext cx="752040" cy="2228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819F14A-1599-4C9D-A8A5-5E994DFC508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495920" y="1872880"/>
                <a:ext cx="78768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95122DC-15DD-4D25-A0B0-D7AE8C057218}"/>
                  </a:ext>
                </a:extLst>
              </p14:cNvPr>
              <p14:cNvContentPartPr/>
              <p14:nvPr/>
            </p14:nvContentPartPr>
            <p14:xfrm>
              <a:off x="2377200" y="2084200"/>
              <a:ext cx="156960" cy="190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95122DC-15DD-4D25-A0B0-D7AE8C05721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59200" y="2066560"/>
                <a:ext cx="1926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FBDD7E3-5069-4DDF-A173-2A6FA0A46342}"/>
                  </a:ext>
                </a:extLst>
              </p14:cNvPr>
              <p14:cNvContentPartPr/>
              <p14:nvPr/>
            </p14:nvContentPartPr>
            <p14:xfrm>
              <a:off x="2657280" y="1888360"/>
              <a:ext cx="208800" cy="2012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FBDD7E3-5069-4DDF-A173-2A6FA0A463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639280" y="1870720"/>
                <a:ext cx="24444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81F55697-1AA8-41EF-8C16-7D3BB0E224CE}"/>
                  </a:ext>
                </a:extLst>
              </p14:cNvPr>
              <p14:cNvContentPartPr/>
              <p14:nvPr/>
            </p14:nvContentPartPr>
            <p14:xfrm>
              <a:off x="2965440" y="1651480"/>
              <a:ext cx="1172880" cy="4082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81F55697-1AA8-41EF-8C16-7D3BB0E224C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47800" y="1633840"/>
                <a:ext cx="1208520" cy="44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60921300-CE1C-4BCA-B9C1-31937D0D3ADC}"/>
                  </a:ext>
                </a:extLst>
              </p14:cNvPr>
              <p14:cNvContentPartPr/>
              <p14:nvPr/>
            </p14:nvContentPartPr>
            <p14:xfrm>
              <a:off x="353640" y="2393080"/>
              <a:ext cx="208440" cy="189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60921300-CE1C-4BCA-B9C1-31937D0D3AD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35640" y="2375080"/>
                <a:ext cx="24408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0FD11363-C90F-4C4B-9755-5EF0E8BE4548}"/>
                  </a:ext>
                </a:extLst>
              </p14:cNvPr>
              <p14:cNvContentPartPr/>
              <p14:nvPr/>
            </p14:nvContentPartPr>
            <p14:xfrm>
              <a:off x="690600" y="2509000"/>
              <a:ext cx="360" cy="35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0FD11363-C90F-4C4B-9755-5EF0E8BE45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2960" y="2491360"/>
                <a:ext cx="3600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854A9B5-CB4C-41EA-8E60-5CAA9931830C}"/>
                  </a:ext>
                </a:extLst>
              </p14:cNvPr>
              <p14:cNvContentPartPr/>
              <p14:nvPr/>
            </p14:nvContentPartPr>
            <p14:xfrm>
              <a:off x="698880" y="2305960"/>
              <a:ext cx="3960" cy="122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854A9B5-CB4C-41EA-8E60-5CAA9931830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1240" y="2288320"/>
                <a:ext cx="396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5DE7D289-BF23-4129-B6CB-5CD2BBAB6EC5}"/>
                  </a:ext>
                </a:extLst>
              </p14:cNvPr>
              <p14:cNvContentPartPr/>
              <p14:nvPr/>
            </p14:nvContentPartPr>
            <p14:xfrm>
              <a:off x="2367480" y="2179960"/>
              <a:ext cx="1848240" cy="5868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5DE7D289-BF23-4129-B6CB-5CD2BBAB6EC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49840" y="2161960"/>
                <a:ext cx="188388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BB0B27BC-AE5E-4DF9-B514-C3E0B37C819B}"/>
                  </a:ext>
                </a:extLst>
              </p14:cNvPr>
              <p14:cNvContentPartPr/>
              <p14:nvPr/>
            </p14:nvContentPartPr>
            <p14:xfrm>
              <a:off x="1238880" y="2234680"/>
              <a:ext cx="866160" cy="2937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BB0B27BC-AE5E-4DF9-B514-C3E0B37C819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221233" y="2216680"/>
                <a:ext cx="901815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E1ABA67-0FED-4005-AF1E-5F7E6C038153}"/>
                  </a:ext>
                </a:extLst>
              </p14:cNvPr>
              <p14:cNvContentPartPr/>
              <p14:nvPr/>
            </p14:nvContentPartPr>
            <p14:xfrm>
              <a:off x="802560" y="2408920"/>
              <a:ext cx="326160" cy="181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E1ABA67-0FED-4005-AF1E-5F7E6C03815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4580" y="2391280"/>
                <a:ext cx="361761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B78234A-3FAE-4660-BB8E-B3E30E417FDD}"/>
                  </a:ext>
                </a:extLst>
              </p14:cNvPr>
              <p14:cNvContentPartPr/>
              <p14:nvPr/>
            </p14:nvContentPartPr>
            <p14:xfrm>
              <a:off x="294240" y="2856760"/>
              <a:ext cx="513720" cy="3470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B78234A-3FAE-4660-BB8E-B3E30E417FD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6600" y="2839102"/>
                <a:ext cx="549360" cy="3827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9900AB8-6024-4CEB-9C30-2B4C2CB599E2}"/>
                  </a:ext>
                </a:extLst>
              </p14:cNvPr>
              <p14:cNvContentPartPr/>
              <p14:nvPr/>
            </p14:nvContentPartPr>
            <p14:xfrm>
              <a:off x="975000" y="2905000"/>
              <a:ext cx="233640" cy="10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9900AB8-6024-4CEB-9C30-2B4C2CB599E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957000" y="2887360"/>
                <a:ext cx="26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AB4D835-44B5-4BBE-A673-F350278441FE}"/>
                  </a:ext>
                </a:extLst>
              </p14:cNvPr>
              <p14:cNvContentPartPr/>
              <p14:nvPr/>
            </p14:nvContentPartPr>
            <p14:xfrm>
              <a:off x="995160" y="2986360"/>
              <a:ext cx="248400" cy="31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AB4D835-44B5-4BBE-A673-F350278441F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77520" y="2968360"/>
                <a:ext cx="2840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7D7385-4678-4F1F-8EA9-04740B71034A}"/>
                  </a:ext>
                </a:extLst>
              </p14:cNvPr>
              <p14:cNvContentPartPr/>
              <p14:nvPr/>
            </p14:nvContentPartPr>
            <p14:xfrm>
              <a:off x="1015680" y="3129640"/>
              <a:ext cx="224280" cy="11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7D7385-4678-4F1F-8EA9-04740B71034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97680" y="3112000"/>
                <a:ext cx="25992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60093F0-71B9-4BD6-B258-BC28ECC74B9D}"/>
                  </a:ext>
                </a:extLst>
              </p14:cNvPr>
              <p14:cNvContentPartPr/>
              <p14:nvPr/>
            </p14:nvContentPartPr>
            <p14:xfrm>
              <a:off x="1395840" y="2690800"/>
              <a:ext cx="1617120" cy="417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60093F0-71B9-4BD6-B258-BC28ECC74B9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377840" y="2673160"/>
                <a:ext cx="165276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523672A-6E2A-43D9-A257-966E7E011B77}"/>
                  </a:ext>
                </a:extLst>
              </p14:cNvPr>
              <p14:cNvContentPartPr/>
              <p14:nvPr/>
            </p14:nvContentPartPr>
            <p14:xfrm>
              <a:off x="3239400" y="2123080"/>
              <a:ext cx="1474920" cy="101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523672A-6E2A-43D9-A257-966E7E011B7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21760" y="2105440"/>
                <a:ext cx="1510560" cy="10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8335DD-F720-4B99-AA7E-D8FA8FCCECCD}"/>
                  </a:ext>
                </a:extLst>
              </p14:cNvPr>
              <p14:cNvContentPartPr/>
              <p14:nvPr/>
            </p14:nvContentPartPr>
            <p14:xfrm>
              <a:off x="4906920" y="733120"/>
              <a:ext cx="3882960" cy="846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8335DD-F720-4B99-AA7E-D8FA8FCCECC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89280" y="715120"/>
                <a:ext cx="3918600" cy="88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6EC8F59-B124-4813-BF59-94A72E7EDFF9}"/>
                  </a:ext>
                </a:extLst>
              </p14:cNvPr>
              <p14:cNvContentPartPr/>
              <p14:nvPr/>
            </p14:nvContentPartPr>
            <p14:xfrm>
              <a:off x="4886760" y="1628080"/>
              <a:ext cx="294120" cy="3949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6EC8F59-B124-4813-BF59-94A72E7EDFF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868760" y="1610440"/>
                <a:ext cx="329760" cy="43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84BEB75-4FF9-4A9C-ADD6-1C1A494DE93B}"/>
                  </a:ext>
                </a:extLst>
              </p14:cNvPr>
              <p14:cNvContentPartPr/>
              <p14:nvPr/>
            </p14:nvContentPartPr>
            <p14:xfrm>
              <a:off x="4914840" y="2124160"/>
              <a:ext cx="256680" cy="381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84BEB75-4FF9-4A9C-ADD6-1C1A494DE93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897200" y="2106160"/>
                <a:ext cx="292320" cy="416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14794148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8455009-6FF6-45C2-8D96-37D7FFD308E0}"/>
                  </a:ext>
                </a:extLst>
              </p14:cNvPr>
              <p14:cNvContentPartPr/>
              <p14:nvPr/>
            </p14:nvContentPartPr>
            <p14:xfrm>
              <a:off x="2610840" y="167920"/>
              <a:ext cx="5324040" cy="816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8455009-6FF6-45C2-8D96-37D7FFD308E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92840" y="150280"/>
                <a:ext cx="5359680" cy="85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D78343E-C77B-433F-A249-FE5509666DF6}"/>
                  </a:ext>
                </a:extLst>
              </p14:cNvPr>
              <p14:cNvContentPartPr/>
              <p14:nvPr/>
            </p14:nvContentPartPr>
            <p14:xfrm>
              <a:off x="5257200" y="1452400"/>
              <a:ext cx="3631680" cy="1828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D78343E-C77B-433F-A249-FE5509666DF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39200" y="1434400"/>
                <a:ext cx="3667320" cy="18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19E6ACE-A349-428A-8B5D-82EB10DCAB7D}"/>
                  </a:ext>
                </a:extLst>
              </p14:cNvPr>
              <p14:cNvContentPartPr/>
              <p14:nvPr/>
            </p14:nvContentPartPr>
            <p14:xfrm>
              <a:off x="5313360" y="3890680"/>
              <a:ext cx="3198960" cy="16736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19E6ACE-A349-428A-8B5D-82EB10DCAB7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5360" y="3873040"/>
                <a:ext cx="3234600" cy="170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B3D79DF-480B-468A-BB6E-F8ADA39CA8AF}"/>
                  </a:ext>
                </a:extLst>
              </p14:cNvPr>
              <p14:cNvContentPartPr/>
              <p14:nvPr/>
            </p14:nvContentPartPr>
            <p14:xfrm>
              <a:off x="3883800" y="822760"/>
              <a:ext cx="129240" cy="94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B3D79DF-480B-468A-BB6E-F8ADA39CA8A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865800" y="804760"/>
                <a:ext cx="16488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A2991AC-0BDE-42BF-9D09-33EB704616ED}"/>
                  </a:ext>
                </a:extLst>
              </p14:cNvPr>
              <p14:cNvContentPartPr/>
              <p14:nvPr/>
            </p14:nvContentPartPr>
            <p14:xfrm>
              <a:off x="257520" y="730960"/>
              <a:ext cx="1175040" cy="891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A2991AC-0BDE-42BF-9D09-33EB704616E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9880" y="713327"/>
                <a:ext cx="1210680" cy="926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2E8AC1F-DC3C-4C64-A3F4-E61A164C59B4}"/>
                  </a:ext>
                </a:extLst>
              </p14:cNvPr>
              <p14:cNvContentPartPr/>
              <p14:nvPr/>
            </p14:nvContentPartPr>
            <p14:xfrm>
              <a:off x="1563960" y="802240"/>
              <a:ext cx="2205720" cy="788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2E8AC1F-DC3C-4C64-A3F4-E61A164C59B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46323" y="784600"/>
                <a:ext cx="2241354" cy="82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CDC3FFA-8D26-4095-BB80-7BA386E8D15B}"/>
                  </a:ext>
                </a:extLst>
              </p14:cNvPr>
              <p14:cNvContentPartPr/>
              <p14:nvPr/>
            </p14:nvContentPartPr>
            <p14:xfrm>
              <a:off x="253560" y="1777480"/>
              <a:ext cx="1078560" cy="3758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CDC3FFA-8D26-4095-BB80-7BA386E8D1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5920" y="1759840"/>
                <a:ext cx="1114200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40C3EA4-332C-48FE-8A79-559DAD37A628}"/>
                  </a:ext>
                </a:extLst>
              </p14:cNvPr>
              <p14:cNvContentPartPr/>
              <p14:nvPr/>
            </p14:nvContentPartPr>
            <p14:xfrm>
              <a:off x="2387280" y="1919680"/>
              <a:ext cx="131760" cy="104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40C3EA4-332C-48FE-8A79-559DAD37A62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69280" y="1902040"/>
                <a:ext cx="167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36A0F9D-CCFE-4B06-A957-9210DA7FE3F7}"/>
                  </a:ext>
                </a:extLst>
              </p14:cNvPr>
              <p14:cNvContentPartPr/>
              <p14:nvPr/>
            </p14:nvContentPartPr>
            <p14:xfrm>
              <a:off x="2387280" y="2003920"/>
              <a:ext cx="131760" cy="180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36A0F9D-CCFE-4B06-A957-9210DA7FE3F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69280" y="1986280"/>
                <a:ext cx="16740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819F14A-1599-4C9D-A8A5-5E994DFC5081}"/>
                  </a:ext>
                </a:extLst>
              </p14:cNvPr>
              <p14:cNvContentPartPr/>
              <p14:nvPr/>
            </p14:nvContentPartPr>
            <p14:xfrm>
              <a:off x="1513560" y="1890520"/>
              <a:ext cx="752040" cy="2228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819F14A-1599-4C9D-A8A5-5E994DFC508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495920" y="1872880"/>
                <a:ext cx="78768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95122DC-15DD-4D25-A0B0-D7AE8C057218}"/>
                  </a:ext>
                </a:extLst>
              </p14:cNvPr>
              <p14:cNvContentPartPr/>
              <p14:nvPr/>
            </p14:nvContentPartPr>
            <p14:xfrm>
              <a:off x="2377200" y="2084200"/>
              <a:ext cx="156960" cy="190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95122DC-15DD-4D25-A0B0-D7AE8C05721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59200" y="2066560"/>
                <a:ext cx="1926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FBDD7E3-5069-4DDF-A173-2A6FA0A46342}"/>
                  </a:ext>
                </a:extLst>
              </p14:cNvPr>
              <p14:cNvContentPartPr/>
              <p14:nvPr/>
            </p14:nvContentPartPr>
            <p14:xfrm>
              <a:off x="2657280" y="1888360"/>
              <a:ext cx="208800" cy="2012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FBDD7E3-5069-4DDF-A173-2A6FA0A463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639280" y="1870720"/>
                <a:ext cx="24444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81F55697-1AA8-41EF-8C16-7D3BB0E224CE}"/>
                  </a:ext>
                </a:extLst>
              </p14:cNvPr>
              <p14:cNvContentPartPr/>
              <p14:nvPr/>
            </p14:nvContentPartPr>
            <p14:xfrm>
              <a:off x="2965440" y="1651480"/>
              <a:ext cx="1172880" cy="4082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81F55697-1AA8-41EF-8C16-7D3BB0E224C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47800" y="1633840"/>
                <a:ext cx="1208520" cy="44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60921300-CE1C-4BCA-B9C1-31937D0D3ADC}"/>
                  </a:ext>
                </a:extLst>
              </p14:cNvPr>
              <p14:cNvContentPartPr/>
              <p14:nvPr/>
            </p14:nvContentPartPr>
            <p14:xfrm>
              <a:off x="353640" y="2393080"/>
              <a:ext cx="208440" cy="189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60921300-CE1C-4BCA-B9C1-31937D0D3AD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35640" y="2375080"/>
                <a:ext cx="24408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0FD11363-C90F-4C4B-9755-5EF0E8BE4548}"/>
                  </a:ext>
                </a:extLst>
              </p14:cNvPr>
              <p14:cNvContentPartPr/>
              <p14:nvPr/>
            </p14:nvContentPartPr>
            <p14:xfrm>
              <a:off x="690600" y="2509000"/>
              <a:ext cx="360" cy="35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0FD11363-C90F-4C4B-9755-5EF0E8BE45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2960" y="2491360"/>
                <a:ext cx="3600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854A9B5-CB4C-41EA-8E60-5CAA9931830C}"/>
                  </a:ext>
                </a:extLst>
              </p14:cNvPr>
              <p14:cNvContentPartPr/>
              <p14:nvPr/>
            </p14:nvContentPartPr>
            <p14:xfrm>
              <a:off x="698880" y="2305960"/>
              <a:ext cx="3960" cy="122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854A9B5-CB4C-41EA-8E60-5CAA9931830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1240" y="2288320"/>
                <a:ext cx="396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5DE7D289-BF23-4129-B6CB-5CD2BBAB6EC5}"/>
                  </a:ext>
                </a:extLst>
              </p14:cNvPr>
              <p14:cNvContentPartPr/>
              <p14:nvPr/>
            </p14:nvContentPartPr>
            <p14:xfrm>
              <a:off x="2367480" y="2179960"/>
              <a:ext cx="1848240" cy="5868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5DE7D289-BF23-4129-B6CB-5CD2BBAB6EC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49840" y="2161960"/>
                <a:ext cx="188388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BB0B27BC-AE5E-4DF9-B514-C3E0B37C819B}"/>
                  </a:ext>
                </a:extLst>
              </p14:cNvPr>
              <p14:cNvContentPartPr/>
              <p14:nvPr/>
            </p14:nvContentPartPr>
            <p14:xfrm>
              <a:off x="1238880" y="2234680"/>
              <a:ext cx="866160" cy="2937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BB0B27BC-AE5E-4DF9-B514-C3E0B37C819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221233" y="2216680"/>
                <a:ext cx="901815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E1ABA67-0FED-4005-AF1E-5F7E6C038153}"/>
                  </a:ext>
                </a:extLst>
              </p14:cNvPr>
              <p14:cNvContentPartPr/>
              <p14:nvPr/>
            </p14:nvContentPartPr>
            <p14:xfrm>
              <a:off x="802560" y="2408920"/>
              <a:ext cx="326160" cy="181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E1ABA67-0FED-4005-AF1E-5F7E6C03815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4580" y="2391280"/>
                <a:ext cx="361761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B78234A-3FAE-4660-BB8E-B3E30E417FDD}"/>
                  </a:ext>
                </a:extLst>
              </p14:cNvPr>
              <p14:cNvContentPartPr/>
              <p14:nvPr/>
            </p14:nvContentPartPr>
            <p14:xfrm>
              <a:off x="294240" y="2856760"/>
              <a:ext cx="513720" cy="3470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B78234A-3FAE-4660-BB8E-B3E30E417FD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6600" y="2839102"/>
                <a:ext cx="549360" cy="3827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9900AB8-6024-4CEB-9C30-2B4C2CB599E2}"/>
                  </a:ext>
                </a:extLst>
              </p14:cNvPr>
              <p14:cNvContentPartPr/>
              <p14:nvPr/>
            </p14:nvContentPartPr>
            <p14:xfrm>
              <a:off x="975000" y="2905000"/>
              <a:ext cx="233640" cy="10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9900AB8-6024-4CEB-9C30-2B4C2CB599E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957000" y="2887360"/>
                <a:ext cx="26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AB4D835-44B5-4BBE-A673-F350278441FE}"/>
                  </a:ext>
                </a:extLst>
              </p14:cNvPr>
              <p14:cNvContentPartPr/>
              <p14:nvPr/>
            </p14:nvContentPartPr>
            <p14:xfrm>
              <a:off x="995160" y="2986360"/>
              <a:ext cx="248400" cy="31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AB4D835-44B5-4BBE-A673-F350278441F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77520" y="2968360"/>
                <a:ext cx="2840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7D7385-4678-4F1F-8EA9-04740B71034A}"/>
                  </a:ext>
                </a:extLst>
              </p14:cNvPr>
              <p14:cNvContentPartPr/>
              <p14:nvPr/>
            </p14:nvContentPartPr>
            <p14:xfrm>
              <a:off x="1015680" y="3129640"/>
              <a:ext cx="224280" cy="11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7D7385-4678-4F1F-8EA9-04740B71034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97680" y="3112000"/>
                <a:ext cx="25992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60093F0-71B9-4BD6-B258-BC28ECC74B9D}"/>
                  </a:ext>
                </a:extLst>
              </p14:cNvPr>
              <p14:cNvContentPartPr/>
              <p14:nvPr/>
            </p14:nvContentPartPr>
            <p14:xfrm>
              <a:off x="1395840" y="2690800"/>
              <a:ext cx="1617120" cy="417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60093F0-71B9-4BD6-B258-BC28ECC74B9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377840" y="2673160"/>
                <a:ext cx="165276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523672A-6E2A-43D9-A257-966E7E011B77}"/>
                  </a:ext>
                </a:extLst>
              </p14:cNvPr>
              <p14:cNvContentPartPr/>
              <p14:nvPr/>
            </p14:nvContentPartPr>
            <p14:xfrm>
              <a:off x="3239400" y="2123080"/>
              <a:ext cx="1474920" cy="101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523672A-6E2A-43D9-A257-966E7E011B7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21760" y="2105440"/>
                <a:ext cx="1510560" cy="10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8335DD-F720-4B99-AA7E-D8FA8FCCECCD}"/>
                  </a:ext>
                </a:extLst>
              </p14:cNvPr>
              <p14:cNvContentPartPr/>
              <p14:nvPr/>
            </p14:nvContentPartPr>
            <p14:xfrm>
              <a:off x="4906920" y="733120"/>
              <a:ext cx="3882960" cy="846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8335DD-F720-4B99-AA7E-D8FA8FCCECC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89280" y="715120"/>
                <a:ext cx="3918600" cy="88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6EC8F59-B124-4813-BF59-94A72E7EDFF9}"/>
                  </a:ext>
                </a:extLst>
              </p14:cNvPr>
              <p14:cNvContentPartPr/>
              <p14:nvPr/>
            </p14:nvContentPartPr>
            <p14:xfrm>
              <a:off x="4886760" y="1628080"/>
              <a:ext cx="294120" cy="3949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6EC8F59-B124-4813-BF59-94A72E7EDFF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868760" y="1610440"/>
                <a:ext cx="329760" cy="43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84BEB75-4FF9-4A9C-ADD6-1C1A494DE93B}"/>
                  </a:ext>
                </a:extLst>
              </p14:cNvPr>
              <p14:cNvContentPartPr/>
              <p14:nvPr/>
            </p14:nvContentPartPr>
            <p14:xfrm>
              <a:off x="4914840" y="2124160"/>
              <a:ext cx="256680" cy="381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84BEB75-4FF9-4A9C-ADD6-1C1A494DE93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897200" y="2106160"/>
                <a:ext cx="29232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7B40842-4941-4AF7-8F60-049DCBC99653}"/>
                  </a:ext>
                </a:extLst>
              </p14:cNvPr>
              <p14:cNvContentPartPr/>
              <p14:nvPr/>
            </p14:nvContentPartPr>
            <p14:xfrm>
              <a:off x="5232000" y="5567200"/>
              <a:ext cx="3404160" cy="794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7B40842-4941-4AF7-8F60-049DCBC9965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214000" y="5549552"/>
                <a:ext cx="3439800" cy="83053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15342826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8455009-6FF6-45C2-8D96-37D7FFD308E0}"/>
                  </a:ext>
                </a:extLst>
              </p14:cNvPr>
              <p14:cNvContentPartPr/>
              <p14:nvPr/>
            </p14:nvContentPartPr>
            <p14:xfrm>
              <a:off x="2610840" y="167920"/>
              <a:ext cx="5324040" cy="816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8455009-6FF6-45C2-8D96-37D7FFD308E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92840" y="150280"/>
                <a:ext cx="5359680" cy="85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D78343E-C77B-433F-A249-FE5509666DF6}"/>
                  </a:ext>
                </a:extLst>
              </p14:cNvPr>
              <p14:cNvContentPartPr/>
              <p14:nvPr/>
            </p14:nvContentPartPr>
            <p14:xfrm>
              <a:off x="5257200" y="1452400"/>
              <a:ext cx="3631680" cy="1828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D78343E-C77B-433F-A249-FE5509666DF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39200" y="1434400"/>
                <a:ext cx="3667320" cy="18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19E6ACE-A349-428A-8B5D-82EB10DCAB7D}"/>
                  </a:ext>
                </a:extLst>
              </p14:cNvPr>
              <p14:cNvContentPartPr/>
              <p14:nvPr/>
            </p14:nvContentPartPr>
            <p14:xfrm>
              <a:off x="5313360" y="3890680"/>
              <a:ext cx="3198960" cy="16736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19E6ACE-A349-428A-8B5D-82EB10DCAB7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5360" y="3873040"/>
                <a:ext cx="3234600" cy="170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B3D79DF-480B-468A-BB6E-F8ADA39CA8AF}"/>
                  </a:ext>
                </a:extLst>
              </p14:cNvPr>
              <p14:cNvContentPartPr/>
              <p14:nvPr/>
            </p14:nvContentPartPr>
            <p14:xfrm>
              <a:off x="3883800" y="822760"/>
              <a:ext cx="129240" cy="94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B3D79DF-480B-468A-BB6E-F8ADA39CA8A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865800" y="804760"/>
                <a:ext cx="16488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A2991AC-0BDE-42BF-9D09-33EB704616ED}"/>
                  </a:ext>
                </a:extLst>
              </p14:cNvPr>
              <p14:cNvContentPartPr/>
              <p14:nvPr/>
            </p14:nvContentPartPr>
            <p14:xfrm>
              <a:off x="257520" y="730960"/>
              <a:ext cx="1175040" cy="891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A2991AC-0BDE-42BF-9D09-33EB704616E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9880" y="713327"/>
                <a:ext cx="1210680" cy="926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2E8AC1F-DC3C-4C64-A3F4-E61A164C59B4}"/>
                  </a:ext>
                </a:extLst>
              </p14:cNvPr>
              <p14:cNvContentPartPr/>
              <p14:nvPr/>
            </p14:nvContentPartPr>
            <p14:xfrm>
              <a:off x="1563960" y="802240"/>
              <a:ext cx="2205720" cy="788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2E8AC1F-DC3C-4C64-A3F4-E61A164C59B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46323" y="784600"/>
                <a:ext cx="2241354" cy="82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CDC3FFA-8D26-4095-BB80-7BA386E8D15B}"/>
                  </a:ext>
                </a:extLst>
              </p14:cNvPr>
              <p14:cNvContentPartPr/>
              <p14:nvPr/>
            </p14:nvContentPartPr>
            <p14:xfrm>
              <a:off x="253560" y="1777480"/>
              <a:ext cx="1078560" cy="3758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CDC3FFA-8D26-4095-BB80-7BA386E8D1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5920" y="1759840"/>
                <a:ext cx="1114200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40C3EA4-332C-48FE-8A79-559DAD37A628}"/>
                  </a:ext>
                </a:extLst>
              </p14:cNvPr>
              <p14:cNvContentPartPr/>
              <p14:nvPr/>
            </p14:nvContentPartPr>
            <p14:xfrm>
              <a:off x="2387280" y="1919680"/>
              <a:ext cx="131760" cy="104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40C3EA4-332C-48FE-8A79-559DAD37A62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69280" y="1902040"/>
                <a:ext cx="167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36A0F9D-CCFE-4B06-A957-9210DA7FE3F7}"/>
                  </a:ext>
                </a:extLst>
              </p14:cNvPr>
              <p14:cNvContentPartPr/>
              <p14:nvPr/>
            </p14:nvContentPartPr>
            <p14:xfrm>
              <a:off x="2387280" y="2003920"/>
              <a:ext cx="131760" cy="180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36A0F9D-CCFE-4B06-A957-9210DA7FE3F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69280" y="1986280"/>
                <a:ext cx="16740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819F14A-1599-4C9D-A8A5-5E994DFC5081}"/>
                  </a:ext>
                </a:extLst>
              </p14:cNvPr>
              <p14:cNvContentPartPr/>
              <p14:nvPr/>
            </p14:nvContentPartPr>
            <p14:xfrm>
              <a:off x="1513560" y="1890520"/>
              <a:ext cx="752040" cy="2228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819F14A-1599-4C9D-A8A5-5E994DFC508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495920" y="1872880"/>
                <a:ext cx="78768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95122DC-15DD-4D25-A0B0-D7AE8C057218}"/>
                  </a:ext>
                </a:extLst>
              </p14:cNvPr>
              <p14:cNvContentPartPr/>
              <p14:nvPr/>
            </p14:nvContentPartPr>
            <p14:xfrm>
              <a:off x="2377200" y="2084200"/>
              <a:ext cx="156960" cy="190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95122DC-15DD-4D25-A0B0-D7AE8C05721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59200" y="2066560"/>
                <a:ext cx="1926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FBDD7E3-5069-4DDF-A173-2A6FA0A46342}"/>
                  </a:ext>
                </a:extLst>
              </p14:cNvPr>
              <p14:cNvContentPartPr/>
              <p14:nvPr/>
            </p14:nvContentPartPr>
            <p14:xfrm>
              <a:off x="2657280" y="1888360"/>
              <a:ext cx="208800" cy="2012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FBDD7E3-5069-4DDF-A173-2A6FA0A463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639280" y="1870720"/>
                <a:ext cx="24444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81F55697-1AA8-41EF-8C16-7D3BB0E224CE}"/>
                  </a:ext>
                </a:extLst>
              </p14:cNvPr>
              <p14:cNvContentPartPr/>
              <p14:nvPr/>
            </p14:nvContentPartPr>
            <p14:xfrm>
              <a:off x="2965440" y="1651480"/>
              <a:ext cx="1172880" cy="4082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81F55697-1AA8-41EF-8C16-7D3BB0E224C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47800" y="1633840"/>
                <a:ext cx="1208520" cy="44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60921300-CE1C-4BCA-B9C1-31937D0D3ADC}"/>
                  </a:ext>
                </a:extLst>
              </p14:cNvPr>
              <p14:cNvContentPartPr/>
              <p14:nvPr/>
            </p14:nvContentPartPr>
            <p14:xfrm>
              <a:off x="353640" y="2393080"/>
              <a:ext cx="208440" cy="189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60921300-CE1C-4BCA-B9C1-31937D0D3AD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35640" y="2375080"/>
                <a:ext cx="24408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0FD11363-C90F-4C4B-9755-5EF0E8BE4548}"/>
                  </a:ext>
                </a:extLst>
              </p14:cNvPr>
              <p14:cNvContentPartPr/>
              <p14:nvPr/>
            </p14:nvContentPartPr>
            <p14:xfrm>
              <a:off x="690600" y="2509000"/>
              <a:ext cx="360" cy="35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0FD11363-C90F-4C4B-9755-5EF0E8BE45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2960" y="2491360"/>
                <a:ext cx="3600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854A9B5-CB4C-41EA-8E60-5CAA9931830C}"/>
                  </a:ext>
                </a:extLst>
              </p14:cNvPr>
              <p14:cNvContentPartPr/>
              <p14:nvPr/>
            </p14:nvContentPartPr>
            <p14:xfrm>
              <a:off x="698880" y="2305960"/>
              <a:ext cx="3960" cy="122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854A9B5-CB4C-41EA-8E60-5CAA9931830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1240" y="2288320"/>
                <a:ext cx="396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5DE7D289-BF23-4129-B6CB-5CD2BBAB6EC5}"/>
                  </a:ext>
                </a:extLst>
              </p14:cNvPr>
              <p14:cNvContentPartPr/>
              <p14:nvPr/>
            </p14:nvContentPartPr>
            <p14:xfrm>
              <a:off x="2367480" y="2179960"/>
              <a:ext cx="1848240" cy="5868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5DE7D289-BF23-4129-B6CB-5CD2BBAB6EC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49840" y="2161960"/>
                <a:ext cx="188388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BB0B27BC-AE5E-4DF9-B514-C3E0B37C819B}"/>
                  </a:ext>
                </a:extLst>
              </p14:cNvPr>
              <p14:cNvContentPartPr/>
              <p14:nvPr/>
            </p14:nvContentPartPr>
            <p14:xfrm>
              <a:off x="1238880" y="2234680"/>
              <a:ext cx="866160" cy="2937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BB0B27BC-AE5E-4DF9-B514-C3E0B37C819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221233" y="2216680"/>
                <a:ext cx="901815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E1ABA67-0FED-4005-AF1E-5F7E6C038153}"/>
                  </a:ext>
                </a:extLst>
              </p14:cNvPr>
              <p14:cNvContentPartPr/>
              <p14:nvPr/>
            </p14:nvContentPartPr>
            <p14:xfrm>
              <a:off x="802560" y="2408920"/>
              <a:ext cx="326160" cy="181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E1ABA67-0FED-4005-AF1E-5F7E6C03815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4580" y="2391280"/>
                <a:ext cx="361761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B78234A-3FAE-4660-BB8E-B3E30E417FDD}"/>
                  </a:ext>
                </a:extLst>
              </p14:cNvPr>
              <p14:cNvContentPartPr/>
              <p14:nvPr/>
            </p14:nvContentPartPr>
            <p14:xfrm>
              <a:off x="294240" y="2856760"/>
              <a:ext cx="513720" cy="3470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B78234A-3FAE-4660-BB8E-B3E30E417FD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6600" y="2839102"/>
                <a:ext cx="549360" cy="3827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9900AB8-6024-4CEB-9C30-2B4C2CB599E2}"/>
                  </a:ext>
                </a:extLst>
              </p14:cNvPr>
              <p14:cNvContentPartPr/>
              <p14:nvPr/>
            </p14:nvContentPartPr>
            <p14:xfrm>
              <a:off x="975000" y="2905000"/>
              <a:ext cx="233640" cy="10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9900AB8-6024-4CEB-9C30-2B4C2CB599E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957000" y="2887360"/>
                <a:ext cx="26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AB4D835-44B5-4BBE-A673-F350278441FE}"/>
                  </a:ext>
                </a:extLst>
              </p14:cNvPr>
              <p14:cNvContentPartPr/>
              <p14:nvPr/>
            </p14:nvContentPartPr>
            <p14:xfrm>
              <a:off x="995160" y="2986360"/>
              <a:ext cx="248400" cy="31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AB4D835-44B5-4BBE-A673-F350278441F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77520" y="2968360"/>
                <a:ext cx="2840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7D7385-4678-4F1F-8EA9-04740B71034A}"/>
                  </a:ext>
                </a:extLst>
              </p14:cNvPr>
              <p14:cNvContentPartPr/>
              <p14:nvPr/>
            </p14:nvContentPartPr>
            <p14:xfrm>
              <a:off x="1015680" y="3129640"/>
              <a:ext cx="224280" cy="11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7D7385-4678-4F1F-8EA9-04740B71034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97680" y="3112000"/>
                <a:ext cx="25992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60093F0-71B9-4BD6-B258-BC28ECC74B9D}"/>
                  </a:ext>
                </a:extLst>
              </p14:cNvPr>
              <p14:cNvContentPartPr/>
              <p14:nvPr/>
            </p14:nvContentPartPr>
            <p14:xfrm>
              <a:off x="1395840" y="2690800"/>
              <a:ext cx="1617120" cy="417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60093F0-71B9-4BD6-B258-BC28ECC74B9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377840" y="2673160"/>
                <a:ext cx="165276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523672A-6E2A-43D9-A257-966E7E011B77}"/>
                  </a:ext>
                </a:extLst>
              </p14:cNvPr>
              <p14:cNvContentPartPr/>
              <p14:nvPr/>
            </p14:nvContentPartPr>
            <p14:xfrm>
              <a:off x="3239400" y="2123080"/>
              <a:ext cx="1474920" cy="101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523672A-6E2A-43D9-A257-966E7E011B7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21760" y="2105440"/>
                <a:ext cx="1510560" cy="10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8335DD-F720-4B99-AA7E-D8FA8FCCECCD}"/>
                  </a:ext>
                </a:extLst>
              </p14:cNvPr>
              <p14:cNvContentPartPr/>
              <p14:nvPr/>
            </p14:nvContentPartPr>
            <p14:xfrm>
              <a:off x="4906920" y="733120"/>
              <a:ext cx="3882960" cy="846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8335DD-F720-4B99-AA7E-D8FA8FCCECC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89280" y="715120"/>
                <a:ext cx="3918600" cy="88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6EC8F59-B124-4813-BF59-94A72E7EDFF9}"/>
                  </a:ext>
                </a:extLst>
              </p14:cNvPr>
              <p14:cNvContentPartPr/>
              <p14:nvPr/>
            </p14:nvContentPartPr>
            <p14:xfrm>
              <a:off x="4886760" y="1628080"/>
              <a:ext cx="294120" cy="3949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6EC8F59-B124-4813-BF59-94A72E7EDFF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868760" y="1610440"/>
                <a:ext cx="329760" cy="43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84BEB75-4FF9-4A9C-ADD6-1C1A494DE93B}"/>
                  </a:ext>
                </a:extLst>
              </p14:cNvPr>
              <p14:cNvContentPartPr/>
              <p14:nvPr/>
            </p14:nvContentPartPr>
            <p14:xfrm>
              <a:off x="4914840" y="2124160"/>
              <a:ext cx="256680" cy="381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84BEB75-4FF9-4A9C-ADD6-1C1A494DE93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897200" y="2106160"/>
                <a:ext cx="29232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7B40842-4941-4AF7-8F60-049DCBC99653}"/>
                  </a:ext>
                </a:extLst>
              </p14:cNvPr>
              <p14:cNvContentPartPr/>
              <p14:nvPr/>
            </p14:nvContentPartPr>
            <p14:xfrm>
              <a:off x="5232000" y="5567200"/>
              <a:ext cx="3404160" cy="794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7B40842-4941-4AF7-8F60-049DCBC9965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214000" y="5549552"/>
                <a:ext cx="3439800" cy="8305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332D9D6-6412-4DF2-B393-2AB8BEBB51F1}"/>
                  </a:ext>
                </a:extLst>
              </p14:cNvPr>
              <p14:cNvContentPartPr/>
              <p14:nvPr/>
            </p14:nvContentPartPr>
            <p14:xfrm>
              <a:off x="5079720" y="3320800"/>
              <a:ext cx="299520" cy="889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332D9D6-6412-4DF2-B393-2AB8BEBB51F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62080" y="3303153"/>
                <a:ext cx="335160" cy="925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FEBBEED-7DF7-4CB6-BD8F-22B3C5205E7C}"/>
                  </a:ext>
                </a:extLst>
              </p14:cNvPr>
              <p14:cNvContentPartPr/>
              <p14:nvPr/>
            </p14:nvContentPartPr>
            <p14:xfrm>
              <a:off x="5094120" y="4289200"/>
              <a:ext cx="200880" cy="554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FEBBEED-7DF7-4CB6-BD8F-22B3C5205E7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076448" y="4271212"/>
                <a:ext cx="236584" cy="59037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40870773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8455009-6FF6-45C2-8D96-37D7FFD308E0}"/>
                  </a:ext>
                </a:extLst>
              </p14:cNvPr>
              <p14:cNvContentPartPr/>
              <p14:nvPr/>
            </p14:nvContentPartPr>
            <p14:xfrm>
              <a:off x="2610840" y="167920"/>
              <a:ext cx="5324040" cy="816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8455009-6FF6-45C2-8D96-37D7FFD308E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92840" y="150280"/>
                <a:ext cx="5359680" cy="85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D78343E-C77B-433F-A249-FE5509666DF6}"/>
                  </a:ext>
                </a:extLst>
              </p14:cNvPr>
              <p14:cNvContentPartPr/>
              <p14:nvPr/>
            </p14:nvContentPartPr>
            <p14:xfrm>
              <a:off x="5257200" y="1452400"/>
              <a:ext cx="3631680" cy="1828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D78343E-C77B-433F-A249-FE5509666DF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39200" y="1434400"/>
                <a:ext cx="3667320" cy="18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19E6ACE-A349-428A-8B5D-82EB10DCAB7D}"/>
                  </a:ext>
                </a:extLst>
              </p14:cNvPr>
              <p14:cNvContentPartPr/>
              <p14:nvPr/>
            </p14:nvContentPartPr>
            <p14:xfrm>
              <a:off x="5313360" y="3890680"/>
              <a:ext cx="3198960" cy="16736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19E6ACE-A349-428A-8B5D-82EB10DCAB7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5360" y="3873040"/>
                <a:ext cx="3234600" cy="170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B3D79DF-480B-468A-BB6E-F8ADA39CA8AF}"/>
                  </a:ext>
                </a:extLst>
              </p14:cNvPr>
              <p14:cNvContentPartPr/>
              <p14:nvPr/>
            </p14:nvContentPartPr>
            <p14:xfrm>
              <a:off x="3883800" y="822760"/>
              <a:ext cx="129240" cy="94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B3D79DF-480B-468A-BB6E-F8ADA39CA8A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865800" y="804760"/>
                <a:ext cx="16488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A2991AC-0BDE-42BF-9D09-33EB704616ED}"/>
                  </a:ext>
                </a:extLst>
              </p14:cNvPr>
              <p14:cNvContentPartPr/>
              <p14:nvPr/>
            </p14:nvContentPartPr>
            <p14:xfrm>
              <a:off x="257520" y="730960"/>
              <a:ext cx="1175040" cy="891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A2991AC-0BDE-42BF-9D09-33EB704616E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9880" y="713327"/>
                <a:ext cx="1210680" cy="926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2E8AC1F-DC3C-4C64-A3F4-E61A164C59B4}"/>
                  </a:ext>
                </a:extLst>
              </p14:cNvPr>
              <p14:cNvContentPartPr/>
              <p14:nvPr/>
            </p14:nvContentPartPr>
            <p14:xfrm>
              <a:off x="1563960" y="802240"/>
              <a:ext cx="2205720" cy="788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2E8AC1F-DC3C-4C64-A3F4-E61A164C59B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46323" y="784600"/>
                <a:ext cx="2241354" cy="82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CDC3FFA-8D26-4095-BB80-7BA386E8D15B}"/>
                  </a:ext>
                </a:extLst>
              </p14:cNvPr>
              <p14:cNvContentPartPr/>
              <p14:nvPr/>
            </p14:nvContentPartPr>
            <p14:xfrm>
              <a:off x="253560" y="1777480"/>
              <a:ext cx="1078560" cy="3758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CDC3FFA-8D26-4095-BB80-7BA386E8D1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5920" y="1759840"/>
                <a:ext cx="1114200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40C3EA4-332C-48FE-8A79-559DAD37A628}"/>
                  </a:ext>
                </a:extLst>
              </p14:cNvPr>
              <p14:cNvContentPartPr/>
              <p14:nvPr/>
            </p14:nvContentPartPr>
            <p14:xfrm>
              <a:off x="2387280" y="1919680"/>
              <a:ext cx="131760" cy="104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40C3EA4-332C-48FE-8A79-559DAD37A62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69280" y="1902040"/>
                <a:ext cx="167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36A0F9D-CCFE-4B06-A957-9210DA7FE3F7}"/>
                  </a:ext>
                </a:extLst>
              </p14:cNvPr>
              <p14:cNvContentPartPr/>
              <p14:nvPr/>
            </p14:nvContentPartPr>
            <p14:xfrm>
              <a:off x="2387280" y="2003920"/>
              <a:ext cx="131760" cy="180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36A0F9D-CCFE-4B06-A957-9210DA7FE3F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69280" y="1986280"/>
                <a:ext cx="16740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819F14A-1599-4C9D-A8A5-5E994DFC5081}"/>
                  </a:ext>
                </a:extLst>
              </p14:cNvPr>
              <p14:cNvContentPartPr/>
              <p14:nvPr/>
            </p14:nvContentPartPr>
            <p14:xfrm>
              <a:off x="1513560" y="1890520"/>
              <a:ext cx="752040" cy="2228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819F14A-1599-4C9D-A8A5-5E994DFC508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495920" y="1872880"/>
                <a:ext cx="78768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95122DC-15DD-4D25-A0B0-D7AE8C057218}"/>
                  </a:ext>
                </a:extLst>
              </p14:cNvPr>
              <p14:cNvContentPartPr/>
              <p14:nvPr/>
            </p14:nvContentPartPr>
            <p14:xfrm>
              <a:off x="2377200" y="2084200"/>
              <a:ext cx="156960" cy="190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95122DC-15DD-4D25-A0B0-D7AE8C05721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59200" y="2066560"/>
                <a:ext cx="1926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FBDD7E3-5069-4DDF-A173-2A6FA0A46342}"/>
                  </a:ext>
                </a:extLst>
              </p14:cNvPr>
              <p14:cNvContentPartPr/>
              <p14:nvPr/>
            </p14:nvContentPartPr>
            <p14:xfrm>
              <a:off x="2657280" y="1888360"/>
              <a:ext cx="208800" cy="2012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FBDD7E3-5069-4DDF-A173-2A6FA0A463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639280" y="1870720"/>
                <a:ext cx="24444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81F55697-1AA8-41EF-8C16-7D3BB0E224CE}"/>
                  </a:ext>
                </a:extLst>
              </p14:cNvPr>
              <p14:cNvContentPartPr/>
              <p14:nvPr/>
            </p14:nvContentPartPr>
            <p14:xfrm>
              <a:off x="2965440" y="1651480"/>
              <a:ext cx="1172880" cy="4082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81F55697-1AA8-41EF-8C16-7D3BB0E224C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47800" y="1633840"/>
                <a:ext cx="1208520" cy="44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60921300-CE1C-4BCA-B9C1-31937D0D3ADC}"/>
                  </a:ext>
                </a:extLst>
              </p14:cNvPr>
              <p14:cNvContentPartPr/>
              <p14:nvPr/>
            </p14:nvContentPartPr>
            <p14:xfrm>
              <a:off x="353640" y="2393080"/>
              <a:ext cx="208440" cy="189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60921300-CE1C-4BCA-B9C1-31937D0D3AD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35640" y="2375080"/>
                <a:ext cx="24408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0FD11363-C90F-4C4B-9755-5EF0E8BE4548}"/>
                  </a:ext>
                </a:extLst>
              </p14:cNvPr>
              <p14:cNvContentPartPr/>
              <p14:nvPr/>
            </p14:nvContentPartPr>
            <p14:xfrm>
              <a:off x="690600" y="2509000"/>
              <a:ext cx="360" cy="35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0FD11363-C90F-4C4B-9755-5EF0E8BE45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2960" y="2491360"/>
                <a:ext cx="3600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854A9B5-CB4C-41EA-8E60-5CAA9931830C}"/>
                  </a:ext>
                </a:extLst>
              </p14:cNvPr>
              <p14:cNvContentPartPr/>
              <p14:nvPr/>
            </p14:nvContentPartPr>
            <p14:xfrm>
              <a:off x="698880" y="2305960"/>
              <a:ext cx="3960" cy="122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854A9B5-CB4C-41EA-8E60-5CAA9931830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1240" y="2288320"/>
                <a:ext cx="396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5DE7D289-BF23-4129-B6CB-5CD2BBAB6EC5}"/>
                  </a:ext>
                </a:extLst>
              </p14:cNvPr>
              <p14:cNvContentPartPr/>
              <p14:nvPr/>
            </p14:nvContentPartPr>
            <p14:xfrm>
              <a:off x="2367480" y="2179960"/>
              <a:ext cx="1848240" cy="5868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5DE7D289-BF23-4129-B6CB-5CD2BBAB6EC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49840" y="2161960"/>
                <a:ext cx="188388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BB0B27BC-AE5E-4DF9-B514-C3E0B37C819B}"/>
                  </a:ext>
                </a:extLst>
              </p14:cNvPr>
              <p14:cNvContentPartPr/>
              <p14:nvPr/>
            </p14:nvContentPartPr>
            <p14:xfrm>
              <a:off x="1238880" y="2234680"/>
              <a:ext cx="866160" cy="2937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BB0B27BC-AE5E-4DF9-B514-C3E0B37C819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221233" y="2216680"/>
                <a:ext cx="901815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E1ABA67-0FED-4005-AF1E-5F7E6C038153}"/>
                  </a:ext>
                </a:extLst>
              </p14:cNvPr>
              <p14:cNvContentPartPr/>
              <p14:nvPr/>
            </p14:nvContentPartPr>
            <p14:xfrm>
              <a:off x="802560" y="2408920"/>
              <a:ext cx="326160" cy="181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E1ABA67-0FED-4005-AF1E-5F7E6C03815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4580" y="2391280"/>
                <a:ext cx="361761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B78234A-3FAE-4660-BB8E-B3E30E417FDD}"/>
                  </a:ext>
                </a:extLst>
              </p14:cNvPr>
              <p14:cNvContentPartPr/>
              <p14:nvPr/>
            </p14:nvContentPartPr>
            <p14:xfrm>
              <a:off x="294240" y="2856760"/>
              <a:ext cx="513720" cy="3470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B78234A-3FAE-4660-BB8E-B3E30E417FD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6600" y="2839102"/>
                <a:ext cx="549360" cy="3827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9900AB8-6024-4CEB-9C30-2B4C2CB599E2}"/>
                  </a:ext>
                </a:extLst>
              </p14:cNvPr>
              <p14:cNvContentPartPr/>
              <p14:nvPr/>
            </p14:nvContentPartPr>
            <p14:xfrm>
              <a:off x="975000" y="2905000"/>
              <a:ext cx="233640" cy="10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9900AB8-6024-4CEB-9C30-2B4C2CB599E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957000" y="2887360"/>
                <a:ext cx="26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AB4D835-44B5-4BBE-A673-F350278441FE}"/>
                  </a:ext>
                </a:extLst>
              </p14:cNvPr>
              <p14:cNvContentPartPr/>
              <p14:nvPr/>
            </p14:nvContentPartPr>
            <p14:xfrm>
              <a:off x="995160" y="2986360"/>
              <a:ext cx="248400" cy="31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AB4D835-44B5-4BBE-A673-F350278441F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77520" y="2968360"/>
                <a:ext cx="2840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7D7385-4678-4F1F-8EA9-04740B71034A}"/>
                  </a:ext>
                </a:extLst>
              </p14:cNvPr>
              <p14:cNvContentPartPr/>
              <p14:nvPr/>
            </p14:nvContentPartPr>
            <p14:xfrm>
              <a:off x="1015680" y="3129640"/>
              <a:ext cx="224280" cy="11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7D7385-4678-4F1F-8EA9-04740B71034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97680" y="3112000"/>
                <a:ext cx="25992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60093F0-71B9-4BD6-B258-BC28ECC74B9D}"/>
                  </a:ext>
                </a:extLst>
              </p14:cNvPr>
              <p14:cNvContentPartPr/>
              <p14:nvPr/>
            </p14:nvContentPartPr>
            <p14:xfrm>
              <a:off x="1395840" y="2690800"/>
              <a:ext cx="1617120" cy="417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60093F0-71B9-4BD6-B258-BC28ECC74B9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377840" y="2673160"/>
                <a:ext cx="165276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523672A-6E2A-43D9-A257-966E7E011B77}"/>
                  </a:ext>
                </a:extLst>
              </p14:cNvPr>
              <p14:cNvContentPartPr/>
              <p14:nvPr/>
            </p14:nvContentPartPr>
            <p14:xfrm>
              <a:off x="3239400" y="2123080"/>
              <a:ext cx="1474920" cy="101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523672A-6E2A-43D9-A257-966E7E011B7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21760" y="2105440"/>
                <a:ext cx="1510560" cy="10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8335DD-F720-4B99-AA7E-D8FA8FCCECCD}"/>
                  </a:ext>
                </a:extLst>
              </p14:cNvPr>
              <p14:cNvContentPartPr/>
              <p14:nvPr/>
            </p14:nvContentPartPr>
            <p14:xfrm>
              <a:off x="4906920" y="733120"/>
              <a:ext cx="3882960" cy="846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8335DD-F720-4B99-AA7E-D8FA8FCCECC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89280" y="715120"/>
                <a:ext cx="3918600" cy="88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6EC8F59-B124-4813-BF59-94A72E7EDFF9}"/>
                  </a:ext>
                </a:extLst>
              </p14:cNvPr>
              <p14:cNvContentPartPr/>
              <p14:nvPr/>
            </p14:nvContentPartPr>
            <p14:xfrm>
              <a:off x="4886760" y="1628080"/>
              <a:ext cx="294120" cy="3949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6EC8F59-B124-4813-BF59-94A72E7EDFF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868760" y="1610440"/>
                <a:ext cx="329760" cy="43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84BEB75-4FF9-4A9C-ADD6-1C1A494DE93B}"/>
                  </a:ext>
                </a:extLst>
              </p14:cNvPr>
              <p14:cNvContentPartPr/>
              <p14:nvPr/>
            </p14:nvContentPartPr>
            <p14:xfrm>
              <a:off x="4914840" y="2124160"/>
              <a:ext cx="256680" cy="381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84BEB75-4FF9-4A9C-ADD6-1C1A494DE93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897200" y="2106160"/>
                <a:ext cx="29232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7B40842-4941-4AF7-8F60-049DCBC99653}"/>
                  </a:ext>
                </a:extLst>
              </p14:cNvPr>
              <p14:cNvContentPartPr/>
              <p14:nvPr/>
            </p14:nvContentPartPr>
            <p14:xfrm>
              <a:off x="5232000" y="5567200"/>
              <a:ext cx="3404160" cy="794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7B40842-4941-4AF7-8F60-049DCBC9965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214000" y="5549552"/>
                <a:ext cx="3439800" cy="8305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332D9D6-6412-4DF2-B393-2AB8BEBB51F1}"/>
                  </a:ext>
                </a:extLst>
              </p14:cNvPr>
              <p14:cNvContentPartPr/>
              <p14:nvPr/>
            </p14:nvContentPartPr>
            <p14:xfrm>
              <a:off x="5079720" y="3320800"/>
              <a:ext cx="299520" cy="889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332D9D6-6412-4DF2-B393-2AB8BEBB51F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62080" y="3303153"/>
                <a:ext cx="335160" cy="925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FEBBEED-7DF7-4CB6-BD8F-22B3C5205E7C}"/>
                  </a:ext>
                </a:extLst>
              </p14:cNvPr>
              <p14:cNvContentPartPr/>
              <p14:nvPr/>
            </p14:nvContentPartPr>
            <p14:xfrm>
              <a:off x="5094120" y="4289200"/>
              <a:ext cx="200880" cy="554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FEBBEED-7DF7-4CB6-BD8F-22B3C5205E7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076448" y="4271212"/>
                <a:ext cx="236584" cy="590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05F2EBB-D96D-413F-A871-B6AEF608C202}"/>
                  </a:ext>
                </a:extLst>
              </p14:cNvPr>
              <p14:cNvContentPartPr/>
              <p14:nvPr/>
            </p14:nvContentPartPr>
            <p14:xfrm>
              <a:off x="8655960" y="2336200"/>
              <a:ext cx="274680" cy="2379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05F2EBB-D96D-413F-A871-B6AEF608C20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638320" y="2318560"/>
                <a:ext cx="3103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96DF7D3-CFA5-4045-A235-B8DB3364D8AC}"/>
                  </a:ext>
                </a:extLst>
              </p14:cNvPr>
              <p14:cNvContentPartPr/>
              <p14:nvPr/>
            </p14:nvContentPartPr>
            <p14:xfrm>
              <a:off x="8513760" y="4653160"/>
              <a:ext cx="234720" cy="194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96DF7D3-CFA5-4045-A235-B8DB3364D8A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496120" y="4635160"/>
                <a:ext cx="270360" cy="229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4675400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C306FB8-3FEE-4B69-8009-978D6457BCBB}"/>
                  </a:ext>
                </a:extLst>
              </p14:cNvPr>
              <p14:cNvContentPartPr/>
              <p14:nvPr/>
            </p14:nvContentPartPr>
            <p14:xfrm>
              <a:off x="497640" y="345040"/>
              <a:ext cx="18360" cy="26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C306FB8-3FEE-4B69-8009-978D6457BCB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79640" y="327040"/>
                <a:ext cx="540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5B0066D-9159-47AF-ACF9-3ACC07181273}"/>
                  </a:ext>
                </a:extLst>
              </p14:cNvPr>
              <p14:cNvContentPartPr/>
              <p14:nvPr/>
            </p14:nvContentPartPr>
            <p14:xfrm>
              <a:off x="304320" y="323800"/>
              <a:ext cx="303840" cy="72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5B0066D-9159-47AF-ACF9-3ACC0718127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6680" y="305800"/>
                <a:ext cx="33948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550F20D-9A6B-4CBA-8421-1C7B564D0F32}"/>
                  </a:ext>
                </a:extLst>
              </p14:cNvPr>
              <p14:cNvContentPartPr/>
              <p14:nvPr/>
            </p14:nvContentPartPr>
            <p14:xfrm>
              <a:off x="693840" y="417760"/>
              <a:ext cx="138960" cy="163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550F20D-9A6B-4CBA-8421-1C7B564D0F3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75840" y="399760"/>
                <a:ext cx="17460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2E83568-FDF6-4959-B80A-7F67AC58B474}"/>
                  </a:ext>
                </a:extLst>
              </p14:cNvPr>
              <p14:cNvContentPartPr/>
              <p14:nvPr/>
            </p14:nvContentPartPr>
            <p14:xfrm>
              <a:off x="881400" y="201040"/>
              <a:ext cx="241560" cy="347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2E83568-FDF6-4959-B80A-7F67AC58B47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63400" y="183400"/>
                <a:ext cx="2772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99C934D-2C6E-4B8F-BB25-9E8D4A79192D}"/>
                  </a:ext>
                </a:extLst>
              </p14:cNvPr>
              <p14:cNvContentPartPr/>
              <p14:nvPr/>
            </p14:nvContentPartPr>
            <p14:xfrm>
              <a:off x="1095600" y="390040"/>
              <a:ext cx="509400" cy="412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99C934D-2C6E-4B8F-BB25-9E8D4A79192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77960" y="372040"/>
                <a:ext cx="54504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903DA28-B165-4EF5-8477-20EC189AEE4F}"/>
                  </a:ext>
                </a:extLst>
              </p14:cNvPr>
              <p14:cNvContentPartPr/>
              <p14:nvPr/>
            </p14:nvContentPartPr>
            <p14:xfrm>
              <a:off x="426360" y="599920"/>
              <a:ext cx="1273680" cy="182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903DA28-B165-4EF5-8477-20EC189AEE4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08720" y="582280"/>
                <a:ext cx="130932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1AE90-91D3-4D9A-8DD7-48FE6E9D109A}"/>
                  </a:ext>
                </a:extLst>
              </p14:cNvPr>
              <p14:cNvContentPartPr/>
              <p14:nvPr/>
            </p14:nvContentPartPr>
            <p14:xfrm>
              <a:off x="2082360" y="232360"/>
              <a:ext cx="620280" cy="425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1AE90-91D3-4D9A-8DD7-48FE6E9D109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064360" y="214360"/>
                <a:ext cx="655920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5E817CE-2376-4EAB-9E9F-D0032793B10F}"/>
                  </a:ext>
                </a:extLst>
              </p14:cNvPr>
              <p14:cNvContentPartPr/>
              <p14:nvPr/>
            </p14:nvContentPartPr>
            <p14:xfrm>
              <a:off x="7500531" y="260983"/>
              <a:ext cx="926640" cy="5083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5E817CE-2376-4EAB-9E9F-D0032793B10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82891" y="242983"/>
                <a:ext cx="96228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B6B9E92-DF21-41DE-9900-AADE0CFF7CD2}"/>
                  </a:ext>
                </a:extLst>
              </p14:cNvPr>
              <p14:cNvContentPartPr/>
              <p14:nvPr/>
            </p14:nvContentPartPr>
            <p14:xfrm>
              <a:off x="365331" y="1040023"/>
              <a:ext cx="1645920" cy="5464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B6B9E92-DF21-41DE-9900-AADE0CFF7C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7691" y="1022023"/>
                <a:ext cx="168156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604C54B-E466-4164-A24B-FC9F1B002C80}"/>
                  </a:ext>
                </a:extLst>
              </p14:cNvPr>
              <p14:cNvContentPartPr/>
              <p14:nvPr/>
            </p14:nvContentPartPr>
            <p14:xfrm>
              <a:off x="2220411" y="1011583"/>
              <a:ext cx="886680" cy="3124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604C54B-E466-4164-A24B-FC9F1B002C8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202771" y="993943"/>
                <a:ext cx="92232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00EC208-477E-40D9-BEDA-714AA7A3B2FE}"/>
                  </a:ext>
                </a:extLst>
              </p14:cNvPr>
              <p14:cNvContentPartPr/>
              <p14:nvPr/>
            </p14:nvContentPartPr>
            <p14:xfrm>
              <a:off x="3837171" y="955063"/>
              <a:ext cx="260280" cy="2606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00EC208-477E-40D9-BEDA-714AA7A3B2F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819531" y="937423"/>
                <a:ext cx="29592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954723-4FD3-41A6-81B6-9502F7D8573C}"/>
                  </a:ext>
                </a:extLst>
              </p14:cNvPr>
              <p14:cNvContentPartPr/>
              <p14:nvPr/>
            </p14:nvContentPartPr>
            <p14:xfrm>
              <a:off x="3299691" y="977743"/>
              <a:ext cx="377280" cy="2944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954723-4FD3-41A6-81B6-9502F7D8573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281691" y="960081"/>
                <a:ext cx="412920" cy="330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C9D32E-CE0E-4FC4-B70B-61C142166891}"/>
                  </a:ext>
                </a:extLst>
              </p14:cNvPr>
              <p14:cNvContentPartPr/>
              <p14:nvPr/>
            </p14:nvContentPartPr>
            <p14:xfrm>
              <a:off x="3204651" y="1157383"/>
              <a:ext cx="1852200" cy="9712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C9D32E-CE0E-4FC4-B70B-61C14216689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86654" y="1139750"/>
                <a:ext cx="1887833" cy="1006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E2C181A-4829-4A66-80AC-F6935ACB2B8C}"/>
                  </a:ext>
                </a:extLst>
              </p14:cNvPr>
              <p14:cNvContentPartPr/>
              <p14:nvPr/>
            </p14:nvContentPartPr>
            <p14:xfrm>
              <a:off x="5889891" y="1961983"/>
              <a:ext cx="1738800" cy="5180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E2C181A-4829-4A66-80AC-F6935ACB2B8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71891" y="1943995"/>
                <a:ext cx="1774440" cy="5536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E30567F-CDE1-4115-ADC5-E0E777340B4C}"/>
                  </a:ext>
                </a:extLst>
              </p14:cNvPr>
              <p14:cNvContentPartPr/>
              <p14:nvPr/>
            </p14:nvContentPartPr>
            <p14:xfrm>
              <a:off x="5512251" y="2241703"/>
              <a:ext cx="247320" cy="2826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E30567F-CDE1-4115-ADC5-E0E777340B4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494277" y="2223703"/>
                <a:ext cx="282908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8868D1B-BA8F-40B4-A007-542F66A15806}"/>
                  </a:ext>
                </a:extLst>
              </p14:cNvPr>
              <p14:cNvContentPartPr/>
              <p14:nvPr/>
            </p14:nvContentPartPr>
            <p14:xfrm>
              <a:off x="4510731" y="2212183"/>
              <a:ext cx="573840" cy="51984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8868D1B-BA8F-40B4-A007-542F66A158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92731" y="2194543"/>
                <a:ext cx="609480" cy="55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8C5633C-40AF-4491-97E8-62DFEC23E117}"/>
                  </a:ext>
                </a:extLst>
              </p14:cNvPr>
              <p14:cNvContentPartPr/>
              <p14:nvPr/>
            </p14:nvContentPartPr>
            <p14:xfrm>
              <a:off x="5329011" y="1364383"/>
              <a:ext cx="1670400" cy="45252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8C5633C-40AF-4491-97E8-62DFEC23E11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11367" y="1346383"/>
                <a:ext cx="1706048" cy="488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31899316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8455009-6FF6-45C2-8D96-37D7FFD308E0}"/>
                  </a:ext>
                </a:extLst>
              </p14:cNvPr>
              <p14:cNvContentPartPr/>
              <p14:nvPr/>
            </p14:nvContentPartPr>
            <p14:xfrm>
              <a:off x="2610840" y="167920"/>
              <a:ext cx="5324040" cy="816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8455009-6FF6-45C2-8D96-37D7FFD308E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92840" y="150280"/>
                <a:ext cx="5359680" cy="85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D78343E-C77B-433F-A249-FE5509666DF6}"/>
                  </a:ext>
                </a:extLst>
              </p14:cNvPr>
              <p14:cNvContentPartPr/>
              <p14:nvPr/>
            </p14:nvContentPartPr>
            <p14:xfrm>
              <a:off x="5257200" y="1452400"/>
              <a:ext cx="3631680" cy="1828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D78343E-C77B-433F-A249-FE5509666DF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39200" y="1434400"/>
                <a:ext cx="3667320" cy="18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19E6ACE-A349-428A-8B5D-82EB10DCAB7D}"/>
                  </a:ext>
                </a:extLst>
              </p14:cNvPr>
              <p14:cNvContentPartPr/>
              <p14:nvPr/>
            </p14:nvContentPartPr>
            <p14:xfrm>
              <a:off x="5313360" y="3890680"/>
              <a:ext cx="3198960" cy="16736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19E6ACE-A349-428A-8B5D-82EB10DCAB7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5360" y="3873040"/>
                <a:ext cx="3234600" cy="170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B3D79DF-480B-468A-BB6E-F8ADA39CA8AF}"/>
                  </a:ext>
                </a:extLst>
              </p14:cNvPr>
              <p14:cNvContentPartPr/>
              <p14:nvPr/>
            </p14:nvContentPartPr>
            <p14:xfrm>
              <a:off x="3883800" y="822760"/>
              <a:ext cx="129240" cy="94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B3D79DF-480B-468A-BB6E-F8ADA39CA8A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865800" y="804760"/>
                <a:ext cx="16488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A2991AC-0BDE-42BF-9D09-33EB704616ED}"/>
                  </a:ext>
                </a:extLst>
              </p14:cNvPr>
              <p14:cNvContentPartPr/>
              <p14:nvPr/>
            </p14:nvContentPartPr>
            <p14:xfrm>
              <a:off x="257520" y="730960"/>
              <a:ext cx="1175040" cy="891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A2991AC-0BDE-42BF-9D09-33EB704616E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9880" y="713327"/>
                <a:ext cx="1210680" cy="926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2E8AC1F-DC3C-4C64-A3F4-E61A164C59B4}"/>
                  </a:ext>
                </a:extLst>
              </p14:cNvPr>
              <p14:cNvContentPartPr/>
              <p14:nvPr/>
            </p14:nvContentPartPr>
            <p14:xfrm>
              <a:off x="1563960" y="802240"/>
              <a:ext cx="2205720" cy="788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2E8AC1F-DC3C-4C64-A3F4-E61A164C59B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46323" y="784600"/>
                <a:ext cx="2241354" cy="82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CDC3FFA-8D26-4095-BB80-7BA386E8D15B}"/>
                  </a:ext>
                </a:extLst>
              </p14:cNvPr>
              <p14:cNvContentPartPr/>
              <p14:nvPr/>
            </p14:nvContentPartPr>
            <p14:xfrm>
              <a:off x="253560" y="1777480"/>
              <a:ext cx="1078560" cy="3758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CDC3FFA-8D26-4095-BB80-7BA386E8D1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5920" y="1759840"/>
                <a:ext cx="1114200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40C3EA4-332C-48FE-8A79-559DAD37A628}"/>
                  </a:ext>
                </a:extLst>
              </p14:cNvPr>
              <p14:cNvContentPartPr/>
              <p14:nvPr/>
            </p14:nvContentPartPr>
            <p14:xfrm>
              <a:off x="2387280" y="1919680"/>
              <a:ext cx="131760" cy="104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40C3EA4-332C-48FE-8A79-559DAD37A62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69280" y="1902040"/>
                <a:ext cx="167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36A0F9D-CCFE-4B06-A957-9210DA7FE3F7}"/>
                  </a:ext>
                </a:extLst>
              </p14:cNvPr>
              <p14:cNvContentPartPr/>
              <p14:nvPr/>
            </p14:nvContentPartPr>
            <p14:xfrm>
              <a:off x="2387280" y="2003920"/>
              <a:ext cx="131760" cy="180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36A0F9D-CCFE-4B06-A957-9210DA7FE3F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69280" y="1986280"/>
                <a:ext cx="16740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819F14A-1599-4C9D-A8A5-5E994DFC5081}"/>
                  </a:ext>
                </a:extLst>
              </p14:cNvPr>
              <p14:cNvContentPartPr/>
              <p14:nvPr/>
            </p14:nvContentPartPr>
            <p14:xfrm>
              <a:off x="1513560" y="1890520"/>
              <a:ext cx="752040" cy="2228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819F14A-1599-4C9D-A8A5-5E994DFC508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495920" y="1872880"/>
                <a:ext cx="78768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95122DC-15DD-4D25-A0B0-D7AE8C057218}"/>
                  </a:ext>
                </a:extLst>
              </p14:cNvPr>
              <p14:cNvContentPartPr/>
              <p14:nvPr/>
            </p14:nvContentPartPr>
            <p14:xfrm>
              <a:off x="2377200" y="2084200"/>
              <a:ext cx="156960" cy="190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95122DC-15DD-4D25-A0B0-D7AE8C05721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59200" y="2066560"/>
                <a:ext cx="1926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FBDD7E3-5069-4DDF-A173-2A6FA0A46342}"/>
                  </a:ext>
                </a:extLst>
              </p14:cNvPr>
              <p14:cNvContentPartPr/>
              <p14:nvPr/>
            </p14:nvContentPartPr>
            <p14:xfrm>
              <a:off x="2657280" y="1888360"/>
              <a:ext cx="208800" cy="2012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FBDD7E3-5069-4DDF-A173-2A6FA0A463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639280" y="1870720"/>
                <a:ext cx="24444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81F55697-1AA8-41EF-8C16-7D3BB0E224CE}"/>
                  </a:ext>
                </a:extLst>
              </p14:cNvPr>
              <p14:cNvContentPartPr/>
              <p14:nvPr/>
            </p14:nvContentPartPr>
            <p14:xfrm>
              <a:off x="2965440" y="1651480"/>
              <a:ext cx="1172880" cy="4082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81F55697-1AA8-41EF-8C16-7D3BB0E224C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47800" y="1633840"/>
                <a:ext cx="1208520" cy="44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60921300-CE1C-4BCA-B9C1-31937D0D3ADC}"/>
                  </a:ext>
                </a:extLst>
              </p14:cNvPr>
              <p14:cNvContentPartPr/>
              <p14:nvPr/>
            </p14:nvContentPartPr>
            <p14:xfrm>
              <a:off x="353640" y="2393080"/>
              <a:ext cx="208440" cy="189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60921300-CE1C-4BCA-B9C1-31937D0D3AD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35640" y="2375080"/>
                <a:ext cx="24408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0FD11363-C90F-4C4B-9755-5EF0E8BE4548}"/>
                  </a:ext>
                </a:extLst>
              </p14:cNvPr>
              <p14:cNvContentPartPr/>
              <p14:nvPr/>
            </p14:nvContentPartPr>
            <p14:xfrm>
              <a:off x="690600" y="2509000"/>
              <a:ext cx="360" cy="35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0FD11363-C90F-4C4B-9755-5EF0E8BE45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2960" y="2491360"/>
                <a:ext cx="3600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854A9B5-CB4C-41EA-8E60-5CAA9931830C}"/>
                  </a:ext>
                </a:extLst>
              </p14:cNvPr>
              <p14:cNvContentPartPr/>
              <p14:nvPr/>
            </p14:nvContentPartPr>
            <p14:xfrm>
              <a:off x="698880" y="2305960"/>
              <a:ext cx="3960" cy="122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854A9B5-CB4C-41EA-8E60-5CAA9931830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1240" y="2288320"/>
                <a:ext cx="396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5DE7D289-BF23-4129-B6CB-5CD2BBAB6EC5}"/>
                  </a:ext>
                </a:extLst>
              </p14:cNvPr>
              <p14:cNvContentPartPr/>
              <p14:nvPr/>
            </p14:nvContentPartPr>
            <p14:xfrm>
              <a:off x="2367480" y="2179960"/>
              <a:ext cx="1848240" cy="5868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5DE7D289-BF23-4129-B6CB-5CD2BBAB6EC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49840" y="2161960"/>
                <a:ext cx="188388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BB0B27BC-AE5E-4DF9-B514-C3E0B37C819B}"/>
                  </a:ext>
                </a:extLst>
              </p14:cNvPr>
              <p14:cNvContentPartPr/>
              <p14:nvPr/>
            </p14:nvContentPartPr>
            <p14:xfrm>
              <a:off x="1238880" y="2234680"/>
              <a:ext cx="866160" cy="2937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BB0B27BC-AE5E-4DF9-B514-C3E0B37C819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221233" y="2216680"/>
                <a:ext cx="901815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E1ABA67-0FED-4005-AF1E-5F7E6C038153}"/>
                  </a:ext>
                </a:extLst>
              </p14:cNvPr>
              <p14:cNvContentPartPr/>
              <p14:nvPr/>
            </p14:nvContentPartPr>
            <p14:xfrm>
              <a:off x="802560" y="2408920"/>
              <a:ext cx="326160" cy="181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E1ABA67-0FED-4005-AF1E-5F7E6C03815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4580" y="2391280"/>
                <a:ext cx="361761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B78234A-3FAE-4660-BB8E-B3E30E417FDD}"/>
                  </a:ext>
                </a:extLst>
              </p14:cNvPr>
              <p14:cNvContentPartPr/>
              <p14:nvPr/>
            </p14:nvContentPartPr>
            <p14:xfrm>
              <a:off x="294240" y="2856760"/>
              <a:ext cx="513720" cy="3470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B78234A-3FAE-4660-BB8E-B3E30E417FD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6600" y="2839102"/>
                <a:ext cx="549360" cy="3827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9900AB8-6024-4CEB-9C30-2B4C2CB599E2}"/>
                  </a:ext>
                </a:extLst>
              </p14:cNvPr>
              <p14:cNvContentPartPr/>
              <p14:nvPr/>
            </p14:nvContentPartPr>
            <p14:xfrm>
              <a:off x="975000" y="2905000"/>
              <a:ext cx="233640" cy="10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9900AB8-6024-4CEB-9C30-2B4C2CB599E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957000" y="2887360"/>
                <a:ext cx="26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AB4D835-44B5-4BBE-A673-F350278441FE}"/>
                  </a:ext>
                </a:extLst>
              </p14:cNvPr>
              <p14:cNvContentPartPr/>
              <p14:nvPr/>
            </p14:nvContentPartPr>
            <p14:xfrm>
              <a:off x="995160" y="2986360"/>
              <a:ext cx="248400" cy="31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AB4D835-44B5-4BBE-A673-F350278441F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77520" y="2968360"/>
                <a:ext cx="2840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7D7385-4678-4F1F-8EA9-04740B71034A}"/>
                  </a:ext>
                </a:extLst>
              </p14:cNvPr>
              <p14:cNvContentPartPr/>
              <p14:nvPr/>
            </p14:nvContentPartPr>
            <p14:xfrm>
              <a:off x="1015680" y="3129640"/>
              <a:ext cx="224280" cy="11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7D7385-4678-4F1F-8EA9-04740B71034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97680" y="3112000"/>
                <a:ext cx="25992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60093F0-71B9-4BD6-B258-BC28ECC74B9D}"/>
                  </a:ext>
                </a:extLst>
              </p14:cNvPr>
              <p14:cNvContentPartPr/>
              <p14:nvPr/>
            </p14:nvContentPartPr>
            <p14:xfrm>
              <a:off x="1395840" y="2690800"/>
              <a:ext cx="1617120" cy="417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60093F0-71B9-4BD6-B258-BC28ECC74B9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377840" y="2673160"/>
                <a:ext cx="165276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523672A-6E2A-43D9-A257-966E7E011B77}"/>
                  </a:ext>
                </a:extLst>
              </p14:cNvPr>
              <p14:cNvContentPartPr/>
              <p14:nvPr/>
            </p14:nvContentPartPr>
            <p14:xfrm>
              <a:off x="3239400" y="2123080"/>
              <a:ext cx="1474920" cy="101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523672A-6E2A-43D9-A257-966E7E011B7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21760" y="2105440"/>
                <a:ext cx="1510560" cy="10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8335DD-F720-4B99-AA7E-D8FA8FCCECCD}"/>
                  </a:ext>
                </a:extLst>
              </p14:cNvPr>
              <p14:cNvContentPartPr/>
              <p14:nvPr/>
            </p14:nvContentPartPr>
            <p14:xfrm>
              <a:off x="4906920" y="733120"/>
              <a:ext cx="3882960" cy="846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8335DD-F720-4B99-AA7E-D8FA8FCCECC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89280" y="715120"/>
                <a:ext cx="3918600" cy="88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6EC8F59-B124-4813-BF59-94A72E7EDFF9}"/>
                  </a:ext>
                </a:extLst>
              </p14:cNvPr>
              <p14:cNvContentPartPr/>
              <p14:nvPr/>
            </p14:nvContentPartPr>
            <p14:xfrm>
              <a:off x="4886760" y="1628080"/>
              <a:ext cx="294120" cy="3949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6EC8F59-B124-4813-BF59-94A72E7EDFF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868760" y="1610440"/>
                <a:ext cx="329760" cy="43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84BEB75-4FF9-4A9C-ADD6-1C1A494DE93B}"/>
                  </a:ext>
                </a:extLst>
              </p14:cNvPr>
              <p14:cNvContentPartPr/>
              <p14:nvPr/>
            </p14:nvContentPartPr>
            <p14:xfrm>
              <a:off x="4914840" y="2124160"/>
              <a:ext cx="256680" cy="381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84BEB75-4FF9-4A9C-ADD6-1C1A494DE93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897200" y="2106160"/>
                <a:ext cx="29232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7B40842-4941-4AF7-8F60-049DCBC99653}"/>
                  </a:ext>
                </a:extLst>
              </p14:cNvPr>
              <p14:cNvContentPartPr/>
              <p14:nvPr/>
            </p14:nvContentPartPr>
            <p14:xfrm>
              <a:off x="5232000" y="5567200"/>
              <a:ext cx="3404160" cy="794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7B40842-4941-4AF7-8F60-049DCBC9965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214000" y="5549552"/>
                <a:ext cx="3439800" cy="8305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332D9D6-6412-4DF2-B393-2AB8BEBB51F1}"/>
                  </a:ext>
                </a:extLst>
              </p14:cNvPr>
              <p14:cNvContentPartPr/>
              <p14:nvPr/>
            </p14:nvContentPartPr>
            <p14:xfrm>
              <a:off x="5079720" y="3320800"/>
              <a:ext cx="299520" cy="889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332D9D6-6412-4DF2-B393-2AB8BEBB51F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62080" y="3303153"/>
                <a:ext cx="335160" cy="925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FEBBEED-7DF7-4CB6-BD8F-22B3C5205E7C}"/>
                  </a:ext>
                </a:extLst>
              </p14:cNvPr>
              <p14:cNvContentPartPr/>
              <p14:nvPr/>
            </p14:nvContentPartPr>
            <p14:xfrm>
              <a:off x="5094120" y="4289200"/>
              <a:ext cx="200880" cy="554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FEBBEED-7DF7-4CB6-BD8F-22B3C5205E7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076448" y="4271212"/>
                <a:ext cx="236584" cy="590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05F2EBB-D96D-413F-A871-B6AEF608C202}"/>
                  </a:ext>
                </a:extLst>
              </p14:cNvPr>
              <p14:cNvContentPartPr/>
              <p14:nvPr/>
            </p14:nvContentPartPr>
            <p14:xfrm>
              <a:off x="8655960" y="2336200"/>
              <a:ext cx="274680" cy="2379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05F2EBB-D96D-413F-A871-B6AEF608C20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638320" y="2318560"/>
                <a:ext cx="3103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96DF7D3-CFA5-4045-A235-B8DB3364D8AC}"/>
                  </a:ext>
                </a:extLst>
              </p14:cNvPr>
              <p14:cNvContentPartPr/>
              <p14:nvPr/>
            </p14:nvContentPartPr>
            <p14:xfrm>
              <a:off x="8513760" y="4653160"/>
              <a:ext cx="234720" cy="194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96DF7D3-CFA5-4045-A235-B8DB3364D8A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496120" y="4635160"/>
                <a:ext cx="2703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9042664-7571-4826-8995-AA710766AD74}"/>
                  </a:ext>
                </a:extLst>
              </p14:cNvPr>
              <p14:cNvContentPartPr/>
              <p14:nvPr/>
            </p14:nvContentPartPr>
            <p14:xfrm>
              <a:off x="3422280" y="3149440"/>
              <a:ext cx="923400" cy="426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9042664-7571-4826-8995-AA710766AD7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404280" y="3131440"/>
                <a:ext cx="959040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028B1E3-1E40-43F3-88C4-C8F907E91DC2}"/>
                  </a:ext>
                </a:extLst>
              </p14:cNvPr>
              <p14:cNvContentPartPr/>
              <p14:nvPr/>
            </p14:nvContentPartPr>
            <p14:xfrm>
              <a:off x="2172360" y="3422320"/>
              <a:ext cx="988560" cy="237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028B1E3-1E40-43F3-88C4-C8F907E91DC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154367" y="3404320"/>
                <a:ext cx="1024187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11C5E5C-B1C6-4329-9741-FD799A4D7FB9}"/>
                  </a:ext>
                </a:extLst>
              </p14:cNvPr>
              <p14:cNvContentPartPr/>
              <p14:nvPr/>
            </p14:nvContentPartPr>
            <p14:xfrm>
              <a:off x="1018920" y="3250600"/>
              <a:ext cx="972000" cy="496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11C5E5C-B1C6-4329-9741-FD799A4D7FB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001287" y="3232960"/>
                <a:ext cx="1007627" cy="53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9F14301-C3AE-472C-8AB0-6FA87D84381C}"/>
                  </a:ext>
                </a:extLst>
              </p14:cNvPr>
              <p14:cNvContentPartPr/>
              <p14:nvPr/>
            </p14:nvContentPartPr>
            <p14:xfrm>
              <a:off x="1757280" y="3981400"/>
              <a:ext cx="195120" cy="21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9F14301-C3AE-472C-8AB0-6FA87D84381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739640" y="3963400"/>
                <a:ext cx="230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C307342-E9F7-4B51-BE47-3C282B765099}"/>
                  </a:ext>
                </a:extLst>
              </p14:cNvPr>
              <p14:cNvContentPartPr/>
              <p14:nvPr/>
            </p14:nvContentPartPr>
            <p14:xfrm>
              <a:off x="1747200" y="4094080"/>
              <a:ext cx="205560" cy="20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C307342-E9F7-4B51-BE47-3C282B76509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29200" y="4076080"/>
                <a:ext cx="2412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7B8C6B7-225F-4D1F-B9BB-5EEF7BCEA864}"/>
                  </a:ext>
                </a:extLst>
              </p14:cNvPr>
              <p14:cNvContentPartPr/>
              <p14:nvPr/>
            </p14:nvContentPartPr>
            <p14:xfrm>
              <a:off x="2123040" y="3898240"/>
              <a:ext cx="655920" cy="240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7B8C6B7-225F-4D1F-B9BB-5EEF7BCEA86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105040" y="3880240"/>
                <a:ext cx="69156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1B4AFD1-AC03-460B-B985-694ACBCA20A7}"/>
                  </a:ext>
                </a:extLst>
              </p14:cNvPr>
              <p14:cNvContentPartPr/>
              <p14:nvPr/>
            </p14:nvContentPartPr>
            <p14:xfrm>
              <a:off x="284160" y="3922360"/>
              <a:ext cx="1257120" cy="291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1B4AFD1-AC03-460B-B985-694ACBCA20A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6165" y="3904360"/>
                <a:ext cx="1292750" cy="326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16956299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8455009-6FF6-45C2-8D96-37D7FFD308E0}"/>
                  </a:ext>
                </a:extLst>
              </p14:cNvPr>
              <p14:cNvContentPartPr/>
              <p14:nvPr/>
            </p14:nvContentPartPr>
            <p14:xfrm>
              <a:off x="2610840" y="167920"/>
              <a:ext cx="5324040" cy="816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8455009-6FF6-45C2-8D96-37D7FFD308E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92840" y="150280"/>
                <a:ext cx="5359680" cy="85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D78343E-C77B-433F-A249-FE5509666DF6}"/>
                  </a:ext>
                </a:extLst>
              </p14:cNvPr>
              <p14:cNvContentPartPr/>
              <p14:nvPr/>
            </p14:nvContentPartPr>
            <p14:xfrm>
              <a:off x="5257200" y="1452400"/>
              <a:ext cx="3631680" cy="1828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D78343E-C77B-433F-A249-FE5509666DF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39200" y="1434400"/>
                <a:ext cx="3667320" cy="18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19E6ACE-A349-428A-8B5D-82EB10DCAB7D}"/>
                  </a:ext>
                </a:extLst>
              </p14:cNvPr>
              <p14:cNvContentPartPr/>
              <p14:nvPr/>
            </p14:nvContentPartPr>
            <p14:xfrm>
              <a:off x="5313360" y="3890680"/>
              <a:ext cx="3198960" cy="16736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19E6ACE-A349-428A-8B5D-82EB10DCAB7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5360" y="3873040"/>
                <a:ext cx="3234600" cy="170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B3D79DF-480B-468A-BB6E-F8ADA39CA8AF}"/>
                  </a:ext>
                </a:extLst>
              </p14:cNvPr>
              <p14:cNvContentPartPr/>
              <p14:nvPr/>
            </p14:nvContentPartPr>
            <p14:xfrm>
              <a:off x="3883800" y="822760"/>
              <a:ext cx="129240" cy="94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B3D79DF-480B-468A-BB6E-F8ADA39CA8A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865800" y="804760"/>
                <a:ext cx="16488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A2991AC-0BDE-42BF-9D09-33EB704616ED}"/>
                  </a:ext>
                </a:extLst>
              </p14:cNvPr>
              <p14:cNvContentPartPr/>
              <p14:nvPr/>
            </p14:nvContentPartPr>
            <p14:xfrm>
              <a:off x="257520" y="730960"/>
              <a:ext cx="1175040" cy="891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A2991AC-0BDE-42BF-9D09-33EB704616E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9880" y="713327"/>
                <a:ext cx="1210680" cy="926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2E8AC1F-DC3C-4C64-A3F4-E61A164C59B4}"/>
                  </a:ext>
                </a:extLst>
              </p14:cNvPr>
              <p14:cNvContentPartPr/>
              <p14:nvPr/>
            </p14:nvContentPartPr>
            <p14:xfrm>
              <a:off x="1563960" y="802240"/>
              <a:ext cx="2205720" cy="788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2E8AC1F-DC3C-4C64-A3F4-E61A164C59B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46323" y="784600"/>
                <a:ext cx="2241354" cy="82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CDC3FFA-8D26-4095-BB80-7BA386E8D15B}"/>
                  </a:ext>
                </a:extLst>
              </p14:cNvPr>
              <p14:cNvContentPartPr/>
              <p14:nvPr/>
            </p14:nvContentPartPr>
            <p14:xfrm>
              <a:off x="253560" y="1777480"/>
              <a:ext cx="1078560" cy="3758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CDC3FFA-8D26-4095-BB80-7BA386E8D1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5920" y="1759840"/>
                <a:ext cx="1114200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40C3EA4-332C-48FE-8A79-559DAD37A628}"/>
                  </a:ext>
                </a:extLst>
              </p14:cNvPr>
              <p14:cNvContentPartPr/>
              <p14:nvPr/>
            </p14:nvContentPartPr>
            <p14:xfrm>
              <a:off x="2387280" y="1919680"/>
              <a:ext cx="131760" cy="104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40C3EA4-332C-48FE-8A79-559DAD37A62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69280" y="1902040"/>
                <a:ext cx="167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36A0F9D-CCFE-4B06-A957-9210DA7FE3F7}"/>
                  </a:ext>
                </a:extLst>
              </p14:cNvPr>
              <p14:cNvContentPartPr/>
              <p14:nvPr/>
            </p14:nvContentPartPr>
            <p14:xfrm>
              <a:off x="2387280" y="2003920"/>
              <a:ext cx="131760" cy="180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36A0F9D-CCFE-4B06-A957-9210DA7FE3F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69280" y="1986280"/>
                <a:ext cx="16740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819F14A-1599-4C9D-A8A5-5E994DFC5081}"/>
                  </a:ext>
                </a:extLst>
              </p14:cNvPr>
              <p14:cNvContentPartPr/>
              <p14:nvPr/>
            </p14:nvContentPartPr>
            <p14:xfrm>
              <a:off x="1513560" y="1890520"/>
              <a:ext cx="752040" cy="2228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819F14A-1599-4C9D-A8A5-5E994DFC508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495920" y="1872880"/>
                <a:ext cx="78768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95122DC-15DD-4D25-A0B0-D7AE8C057218}"/>
                  </a:ext>
                </a:extLst>
              </p14:cNvPr>
              <p14:cNvContentPartPr/>
              <p14:nvPr/>
            </p14:nvContentPartPr>
            <p14:xfrm>
              <a:off x="2377200" y="2084200"/>
              <a:ext cx="156960" cy="190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95122DC-15DD-4D25-A0B0-D7AE8C05721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59200" y="2066560"/>
                <a:ext cx="1926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FBDD7E3-5069-4DDF-A173-2A6FA0A46342}"/>
                  </a:ext>
                </a:extLst>
              </p14:cNvPr>
              <p14:cNvContentPartPr/>
              <p14:nvPr/>
            </p14:nvContentPartPr>
            <p14:xfrm>
              <a:off x="2657280" y="1888360"/>
              <a:ext cx="208800" cy="2012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FBDD7E3-5069-4DDF-A173-2A6FA0A463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639280" y="1870720"/>
                <a:ext cx="24444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81F55697-1AA8-41EF-8C16-7D3BB0E224CE}"/>
                  </a:ext>
                </a:extLst>
              </p14:cNvPr>
              <p14:cNvContentPartPr/>
              <p14:nvPr/>
            </p14:nvContentPartPr>
            <p14:xfrm>
              <a:off x="2965440" y="1651480"/>
              <a:ext cx="1172880" cy="4082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81F55697-1AA8-41EF-8C16-7D3BB0E224C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47800" y="1633840"/>
                <a:ext cx="1208520" cy="44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60921300-CE1C-4BCA-B9C1-31937D0D3ADC}"/>
                  </a:ext>
                </a:extLst>
              </p14:cNvPr>
              <p14:cNvContentPartPr/>
              <p14:nvPr/>
            </p14:nvContentPartPr>
            <p14:xfrm>
              <a:off x="353640" y="2393080"/>
              <a:ext cx="208440" cy="189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60921300-CE1C-4BCA-B9C1-31937D0D3AD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35640" y="2375080"/>
                <a:ext cx="24408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0FD11363-C90F-4C4B-9755-5EF0E8BE4548}"/>
                  </a:ext>
                </a:extLst>
              </p14:cNvPr>
              <p14:cNvContentPartPr/>
              <p14:nvPr/>
            </p14:nvContentPartPr>
            <p14:xfrm>
              <a:off x="690600" y="2509000"/>
              <a:ext cx="360" cy="35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0FD11363-C90F-4C4B-9755-5EF0E8BE45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2960" y="2491360"/>
                <a:ext cx="3600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854A9B5-CB4C-41EA-8E60-5CAA9931830C}"/>
                  </a:ext>
                </a:extLst>
              </p14:cNvPr>
              <p14:cNvContentPartPr/>
              <p14:nvPr/>
            </p14:nvContentPartPr>
            <p14:xfrm>
              <a:off x="698880" y="2305960"/>
              <a:ext cx="3960" cy="122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854A9B5-CB4C-41EA-8E60-5CAA9931830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1240" y="2288320"/>
                <a:ext cx="396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5DE7D289-BF23-4129-B6CB-5CD2BBAB6EC5}"/>
                  </a:ext>
                </a:extLst>
              </p14:cNvPr>
              <p14:cNvContentPartPr/>
              <p14:nvPr/>
            </p14:nvContentPartPr>
            <p14:xfrm>
              <a:off x="2367480" y="2179960"/>
              <a:ext cx="1848240" cy="5868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5DE7D289-BF23-4129-B6CB-5CD2BBAB6EC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49840" y="2161960"/>
                <a:ext cx="188388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BB0B27BC-AE5E-4DF9-B514-C3E0B37C819B}"/>
                  </a:ext>
                </a:extLst>
              </p14:cNvPr>
              <p14:cNvContentPartPr/>
              <p14:nvPr/>
            </p14:nvContentPartPr>
            <p14:xfrm>
              <a:off x="1238880" y="2234680"/>
              <a:ext cx="866160" cy="2937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BB0B27BC-AE5E-4DF9-B514-C3E0B37C819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221233" y="2216680"/>
                <a:ext cx="901815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E1ABA67-0FED-4005-AF1E-5F7E6C038153}"/>
                  </a:ext>
                </a:extLst>
              </p14:cNvPr>
              <p14:cNvContentPartPr/>
              <p14:nvPr/>
            </p14:nvContentPartPr>
            <p14:xfrm>
              <a:off x="802560" y="2408920"/>
              <a:ext cx="326160" cy="181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E1ABA67-0FED-4005-AF1E-5F7E6C03815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4580" y="2391280"/>
                <a:ext cx="361761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B78234A-3FAE-4660-BB8E-B3E30E417FDD}"/>
                  </a:ext>
                </a:extLst>
              </p14:cNvPr>
              <p14:cNvContentPartPr/>
              <p14:nvPr/>
            </p14:nvContentPartPr>
            <p14:xfrm>
              <a:off x="294240" y="2856760"/>
              <a:ext cx="513720" cy="3470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B78234A-3FAE-4660-BB8E-B3E30E417FD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6600" y="2839102"/>
                <a:ext cx="549360" cy="3827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9900AB8-6024-4CEB-9C30-2B4C2CB599E2}"/>
                  </a:ext>
                </a:extLst>
              </p14:cNvPr>
              <p14:cNvContentPartPr/>
              <p14:nvPr/>
            </p14:nvContentPartPr>
            <p14:xfrm>
              <a:off x="975000" y="2905000"/>
              <a:ext cx="233640" cy="10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9900AB8-6024-4CEB-9C30-2B4C2CB599E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957000" y="2887360"/>
                <a:ext cx="26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AB4D835-44B5-4BBE-A673-F350278441FE}"/>
                  </a:ext>
                </a:extLst>
              </p14:cNvPr>
              <p14:cNvContentPartPr/>
              <p14:nvPr/>
            </p14:nvContentPartPr>
            <p14:xfrm>
              <a:off x="995160" y="2986360"/>
              <a:ext cx="248400" cy="31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AB4D835-44B5-4BBE-A673-F350278441F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77520" y="2968360"/>
                <a:ext cx="2840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7D7385-4678-4F1F-8EA9-04740B71034A}"/>
                  </a:ext>
                </a:extLst>
              </p14:cNvPr>
              <p14:cNvContentPartPr/>
              <p14:nvPr/>
            </p14:nvContentPartPr>
            <p14:xfrm>
              <a:off x="1015680" y="3129640"/>
              <a:ext cx="224280" cy="11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7D7385-4678-4F1F-8EA9-04740B71034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97680" y="3112000"/>
                <a:ext cx="25992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60093F0-71B9-4BD6-B258-BC28ECC74B9D}"/>
                  </a:ext>
                </a:extLst>
              </p14:cNvPr>
              <p14:cNvContentPartPr/>
              <p14:nvPr/>
            </p14:nvContentPartPr>
            <p14:xfrm>
              <a:off x="1395840" y="2690800"/>
              <a:ext cx="1617120" cy="417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60093F0-71B9-4BD6-B258-BC28ECC74B9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377840" y="2673160"/>
                <a:ext cx="165276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523672A-6E2A-43D9-A257-966E7E011B77}"/>
                  </a:ext>
                </a:extLst>
              </p14:cNvPr>
              <p14:cNvContentPartPr/>
              <p14:nvPr/>
            </p14:nvContentPartPr>
            <p14:xfrm>
              <a:off x="3239400" y="2123080"/>
              <a:ext cx="1474920" cy="101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523672A-6E2A-43D9-A257-966E7E011B7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21760" y="2105440"/>
                <a:ext cx="1510560" cy="10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8335DD-F720-4B99-AA7E-D8FA8FCCECCD}"/>
                  </a:ext>
                </a:extLst>
              </p14:cNvPr>
              <p14:cNvContentPartPr/>
              <p14:nvPr/>
            </p14:nvContentPartPr>
            <p14:xfrm>
              <a:off x="4906920" y="733120"/>
              <a:ext cx="3882960" cy="846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8335DD-F720-4B99-AA7E-D8FA8FCCECC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89280" y="715120"/>
                <a:ext cx="3918600" cy="88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6EC8F59-B124-4813-BF59-94A72E7EDFF9}"/>
                  </a:ext>
                </a:extLst>
              </p14:cNvPr>
              <p14:cNvContentPartPr/>
              <p14:nvPr/>
            </p14:nvContentPartPr>
            <p14:xfrm>
              <a:off x="4886760" y="1628080"/>
              <a:ext cx="294120" cy="3949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6EC8F59-B124-4813-BF59-94A72E7EDFF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868760" y="1610440"/>
                <a:ext cx="329760" cy="43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84BEB75-4FF9-4A9C-ADD6-1C1A494DE93B}"/>
                  </a:ext>
                </a:extLst>
              </p14:cNvPr>
              <p14:cNvContentPartPr/>
              <p14:nvPr/>
            </p14:nvContentPartPr>
            <p14:xfrm>
              <a:off x="4914840" y="2124160"/>
              <a:ext cx="256680" cy="381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84BEB75-4FF9-4A9C-ADD6-1C1A494DE93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897200" y="2106160"/>
                <a:ext cx="29232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7B40842-4941-4AF7-8F60-049DCBC99653}"/>
                  </a:ext>
                </a:extLst>
              </p14:cNvPr>
              <p14:cNvContentPartPr/>
              <p14:nvPr/>
            </p14:nvContentPartPr>
            <p14:xfrm>
              <a:off x="5232000" y="5567200"/>
              <a:ext cx="3404160" cy="794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7B40842-4941-4AF7-8F60-049DCBC9965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214000" y="5549552"/>
                <a:ext cx="3439800" cy="8305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332D9D6-6412-4DF2-B393-2AB8BEBB51F1}"/>
                  </a:ext>
                </a:extLst>
              </p14:cNvPr>
              <p14:cNvContentPartPr/>
              <p14:nvPr/>
            </p14:nvContentPartPr>
            <p14:xfrm>
              <a:off x="5079720" y="3320800"/>
              <a:ext cx="299520" cy="889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332D9D6-6412-4DF2-B393-2AB8BEBB51F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62080" y="3303153"/>
                <a:ext cx="335160" cy="925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FEBBEED-7DF7-4CB6-BD8F-22B3C5205E7C}"/>
                  </a:ext>
                </a:extLst>
              </p14:cNvPr>
              <p14:cNvContentPartPr/>
              <p14:nvPr/>
            </p14:nvContentPartPr>
            <p14:xfrm>
              <a:off x="5094120" y="4289200"/>
              <a:ext cx="200880" cy="554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FEBBEED-7DF7-4CB6-BD8F-22B3C5205E7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076448" y="4271212"/>
                <a:ext cx="236584" cy="590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05F2EBB-D96D-413F-A871-B6AEF608C202}"/>
                  </a:ext>
                </a:extLst>
              </p14:cNvPr>
              <p14:cNvContentPartPr/>
              <p14:nvPr/>
            </p14:nvContentPartPr>
            <p14:xfrm>
              <a:off x="8655960" y="2336200"/>
              <a:ext cx="274680" cy="2379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05F2EBB-D96D-413F-A871-B6AEF608C20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638320" y="2318560"/>
                <a:ext cx="3103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96DF7D3-CFA5-4045-A235-B8DB3364D8AC}"/>
                  </a:ext>
                </a:extLst>
              </p14:cNvPr>
              <p14:cNvContentPartPr/>
              <p14:nvPr/>
            </p14:nvContentPartPr>
            <p14:xfrm>
              <a:off x="8513760" y="4653160"/>
              <a:ext cx="234720" cy="194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96DF7D3-CFA5-4045-A235-B8DB3364D8A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496120" y="4635160"/>
                <a:ext cx="2703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9042664-7571-4826-8995-AA710766AD74}"/>
                  </a:ext>
                </a:extLst>
              </p14:cNvPr>
              <p14:cNvContentPartPr/>
              <p14:nvPr/>
            </p14:nvContentPartPr>
            <p14:xfrm>
              <a:off x="3422280" y="3149440"/>
              <a:ext cx="923400" cy="426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9042664-7571-4826-8995-AA710766AD7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404280" y="3131440"/>
                <a:ext cx="959040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028B1E3-1E40-43F3-88C4-C8F907E91DC2}"/>
                  </a:ext>
                </a:extLst>
              </p14:cNvPr>
              <p14:cNvContentPartPr/>
              <p14:nvPr/>
            </p14:nvContentPartPr>
            <p14:xfrm>
              <a:off x="2172360" y="3422320"/>
              <a:ext cx="988560" cy="237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028B1E3-1E40-43F3-88C4-C8F907E91DC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154367" y="3404320"/>
                <a:ext cx="1024187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11C5E5C-B1C6-4329-9741-FD799A4D7FB9}"/>
                  </a:ext>
                </a:extLst>
              </p14:cNvPr>
              <p14:cNvContentPartPr/>
              <p14:nvPr/>
            </p14:nvContentPartPr>
            <p14:xfrm>
              <a:off x="1018920" y="3250600"/>
              <a:ext cx="972000" cy="496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11C5E5C-B1C6-4329-9741-FD799A4D7FB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001287" y="3232960"/>
                <a:ext cx="1007627" cy="53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9F14301-C3AE-472C-8AB0-6FA87D84381C}"/>
                  </a:ext>
                </a:extLst>
              </p14:cNvPr>
              <p14:cNvContentPartPr/>
              <p14:nvPr/>
            </p14:nvContentPartPr>
            <p14:xfrm>
              <a:off x="1757280" y="3981400"/>
              <a:ext cx="195120" cy="21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9F14301-C3AE-472C-8AB0-6FA87D84381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739640" y="3963400"/>
                <a:ext cx="230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C307342-E9F7-4B51-BE47-3C282B765099}"/>
                  </a:ext>
                </a:extLst>
              </p14:cNvPr>
              <p14:cNvContentPartPr/>
              <p14:nvPr/>
            </p14:nvContentPartPr>
            <p14:xfrm>
              <a:off x="1747200" y="4094080"/>
              <a:ext cx="205560" cy="20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C307342-E9F7-4B51-BE47-3C282B76509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29200" y="4076080"/>
                <a:ext cx="2412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7B8C6B7-225F-4D1F-B9BB-5EEF7BCEA864}"/>
                  </a:ext>
                </a:extLst>
              </p14:cNvPr>
              <p14:cNvContentPartPr/>
              <p14:nvPr/>
            </p14:nvContentPartPr>
            <p14:xfrm>
              <a:off x="2123040" y="3898240"/>
              <a:ext cx="655920" cy="240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7B8C6B7-225F-4D1F-B9BB-5EEF7BCEA86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105040" y="3880240"/>
                <a:ext cx="69156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1B4AFD1-AC03-460B-B985-694ACBCA20A7}"/>
                  </a:ext>
                </a:extLst>
              </p14:cNvPr>
              <p14:cNvContentPartPr/>
              <p14:nvPr/>
            </p14:nvContentPartPr>
            <p14:xfrm>
              <a:off x="284160" y="3922360"/>
              <a:ext cx="1257120" cy="291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1B4AFD1-AC03-460B-B985-694ACBCA20A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6165" y="3904360"/>
                <a:ext cx="129275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B4843BD-7F9A-4CEC-AD72-75F909FB7BAB}"/>
                  </a:ext>
                </a:extLst>
              </p14:cNvPr>
              <p14:cNvContentPartPr/>
              <p14:nvPr/>
            </p14:nvContentPartPr>
            <p14:xfrm>
              <a:off x="3088200" y="3886360"/>
              <a:ext cx="713520" cy="28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B4843BD-7F9A-4CEC-AD72-75F909FB7BA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070551" y="3868360"/>
                <a:ext cx="749178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DE33F6B-1D84-4CBC-AF3D-2747448F8E81}"/>
                  </a:ext>
                </a:extLst>
              </p14:cNvPr>
              <p14:cNvContentPartPr/>
              <p14:nvPr/>
            </p14:nvContentPartPr>
            <p14:xfrm>
              <a:off x="1970400" y="4785280"/>
              <a:ext cx="205560" cy="10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DE33F6B-1D84-4CBC-AF3D-2747448F8E8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952760" y="4767280"/>
                <a:ext cx="241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E915458-F680-4435-BCFE-2BEB13E4E339}"/>
                  </a:ext>
                </a:extLst>
              </p14:cNvPr>
              <p14:cNvContentPartPr/>
              <p14:nvPr/>
            </p14:nvContentPartPr>
            <p14:xfrm>
              <a:off x="2011080" y="4886440"/>
              <a:ext cx="225360" cy="9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E915458-F680-4435-BCFE-2BEB13E4E33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993440" y="4868440"/>
                <a:ext cx="2610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08EEE8C-FB01-4AF2-B55F-02A697A1DB86}"/>
                  </a:ext>
                </a:extLst>
              </p14:cNvPr>
              <p14:cNvContentPartPr/>
              <p14:nvPr/>
            </p14:nvContentPartPr>
            <p14:xfrm>
              <a:off x="2397720" y="4573960"/>
              <a:ext cx="793440" cy="667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08EEE8C-FB01-4AF2-B55F-02A697A1DB8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379728" y="4556310"/>
                <a:ext cx="829064" cy="7030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F30B61B-C230-427A-8706-2F439704C93B}"/>
                  </a:ext>
                </a:extLst>
              </p14:cNvPr>
              <p14:cNvContentPartPr/>
              <p14:nvPr/>
            </p14:nvContentPartPr>
            <p14:xfrm>
              <a:off x="690600" y="4692400"/>
              <a:ext cx="1087920" cy="345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F30B61B-C230-427A-8706-2F439704C93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72960" y="4674400"/>
                <a:ext cx="1123560" cy="381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1070749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2EB0AB1-1148-46EC-9C10-8CA513B614EB}"/>
                  </a:ext>
                </a:extLst>
              </p14:cNvPr>
              <p14:cNvContentPartPr/>
              <p14:nvPr/>
            </p14:nvContentPartPr>
            <p14:xfrm>
              <a:off x="1849080" y="182680"/>
              <a:ext cx="1065600" cy="528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2EB0AB1-1148-46EC-9C10-8CA513B614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31080" y="164680"/>
                <a:ext cx="1101240" cy="56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371FAD2-C843-4451-888C-1BD70076A166}"/>
                  </a:ext>
                </a:extLst>
              </p14:cNvPr>
              <p14:cNvContentPartPr/>
              <p14:nvPr/>
            </p14:nvContentPartPr>
            <p14:xfrm>
              <a:off x="3222480" y="447640"/>
              <a:ext cx="170280" cy="171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371FAD2-C843-4451-888C-1BD70076A16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04480" y="430000"/>
                <a:ext cx="20592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BABD7AC-4CDA-4E4D-986A-5E4D571D2865}"/>
                  </a:ext>
                </a:extLst>
              </p14:cNvPr>
              <p14:cNvContentPartPr/>
              <p14:nvPr/>
            </p14:nvContentPartPr>
            <p14:xfrm>
              <a:off x="4628280" y="220840"/>
              <a:ext cx="1680120" cy="54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BABD7AC-4CDA-4E4D-986A-5E4D571D286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610640" y="203200"/>
                <a:ext cx="1715760" cy="58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4E08C54-3E01-480D-9F17-AC3EEC7A6479}"/>
                  </a:ext>
                </a:extLst>
              </p14:cNvPr>
              <p14:cNvContentPartPr/>
              <p14:nvPr/>
            </p14:nvContentPartPr>
            <p14:xfrm>
              <a:off x="3525960" y="425320"/>
              <a:ext cx="720000" cy="214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4E08C54-3E01-480D-9F17-AC3EEC7A647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07960" y="407350"/>
                <a:ext cx="755640" cy="2501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44CC0DA-12F7-45A5-9498-FBDC9E4ED2BA}"/>
                  </a:ext>
                </a:extLst>
              </p14:cNvPr>
              <p14:cNvContentPartPr/>
              <p14:nvPr/>
            </p14:nvContentPartPr>
            <p14:xfrm>
              <a:off x="6691440" y="412720"/>
              <a:ext cx="310680" cy="186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44CC0DA-12F7-45A5-9498-FBDC9E4ED2B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673440" y="395080"/>
                <a:ext cx="34632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92B7939-5CA2-4CA3-A6EE-F49BEB2E4E99}"/>
                  </a:ext>
                </a:extLst>
              </p14:cNvPr>
              <p14:cNvContentPartPr/>
              <p14:nvPr/>
            </p14:nvContentPartPr>
            <p14:xfrm>
              <a:off x="7114800" y="414520"/>
              <a:ext cx="101520" cy="137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92B7939-5CA2-4CA3-A6EE-F49BEB2E4E9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096800" y="396880"/>
                <a:ext cx="13716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4F60186-E453-4489-9515-81AFA55070F4}"/>
                  </a:ext>
                </a:extLst>
              </p14:cNvPr>
              <p14:cNvContentPartPr/>
              <p14:nvPr/>
            </p14:nvContentPartPr>
            <p14:xfrm>
              <a:off x="7781880" y="395080"/>
              <a:ext cx="494280" cy="146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4F60186-E453-4489-9515-81AFA55070F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63893" y="377440"/>
                <a:ext cx="529894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FE30231-4004-4F5B-BB79-566FFEF18D2B}"/>
                  </a:ext>
                </a:extLst>
              </p14:cNvPr>
              <p14:cNvContentPartPr/>
              <p14:nvPr/>
            </p14:nvContentPartPr>
            <p14:xfrm>
              <a:off x="7335120" y="212920"/>
              <a:ext cx="323280" cy="351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FE30231-4004-4F5B-BB79-566FFEF18D2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17140" y="194920"/>
                <a:ext cx="35888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8857236-04EC-44B4-B151-D0EC8E6B6E01}"/>
                  </a:ext>
                </a:extLst>
              </p14:cNvPr>
              <p14:cNvContentPartPr/>
              <p14:nvPr/>
            </p14:nvContentPartPr>
            <p14:xfrm>
              <a:off x="396120" y="812320"/>
              <a:ext cx="185400" cy="334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8857236-04EC-44B4-B151-D0EC8E6B6E0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8480" y="794320"/>
                <a:ext cx="22104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45A9C87-02C0-4677-BF29-C241B81FC68F}"/>
                  </a:ext>
                </a:extLst>
              </p14:cNvPr>
              <p14:cNvContentPartPr/>
              <p14:nvPr/>
            </p14:nvContentPartPr>
            <p14:xfrm>
              <a:off x="507360" y="966040"/>
              <a:ext cx="285480" cy="184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45A9C87-02C0-4677-BF29-C241B81FC68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89720" y="948400"/>
                <a:ext cx="3211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70BE977-2A52-495F-B2F0-1068F549AA8F}"/>
                  </a:ext>
                </a:extLst>
              </p14:cNvPr>
              <p14:cNvContentPartPr/>
              <p14:nvPr/>
            </p14:nvContentPartPr>
            <p14:xfrm>
              <a:off x="1217640" y="802240"/>
              <a:ext cx="2283480" cy="406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70BE977-2A52-495F-B2F0-1068F549AA8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00003" y="784600"/>
                <a:ext cx="2319114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846B411-73F3-4E89-BBCE-60F010194959}"/>
                  </a:ext>
                </a:extLst>
              </p14:cNvPr>
              <p14:cNvContentPartPr/>
              <p14:nvPr/>
            </p14:nvContentPartPr>
            <p14:xfrm>
              <a:off x="3838440" y="832480"/>
              <a:ext cx="478800" cy="550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846B411-73F3-4E89-BBCE-60F01019495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820454" y="814828"/>
                <a:ext cx="514413" cy="585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594801D-87C2-4FA4-8407-082BD4EE985B}"/>
                  </a:ext>
                </a:extLst>
              </p14:cNvPr>
              <p14:cNvContentPartPr/>
              <p14:nvPr/>
            </p14:nvContentPartPr>
            <p14:xfrm>
              <a:off x="4775880" y="893680"/>
              <a:ext cx="701640" cy="295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594801D-87C2-4FA4-8407-082BD4EE985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58231" y="875680"/>
                <a:ext cx="737298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6413FBB-A34D-464E-A2F5-EF973F81B2F1}"/>
                  </a:ext>
                </a:extLst>
              </p14:cNvPr>
              <p14:cNvContentPartPr/>
              <p14:nvPr/>
            </p14:nvContentPartPr>
            <p14:xfrm>
              <a:off x="5648520" y="1014640"/>
              <a:ext cx="227160" cy="316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6413FBB-A34D-464E-A2F5-EF973F81B2F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30520" y="997000"/>
                <a:ext cx="2628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DB56199-BDE2-43E3-AE90-4AD5210F610E}"/>
                  </a:ext>
                </a:extLst>
              </p14:cNvPr>
              <p14:cNvContentPartPr/>
              <p14:nvPr/>
            </p14:nvContentPartPr>
            <p14:xfrm>
              <a:off x="5709720" y="1097800"/>
              <a:ext cx="195840" cy="97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DB56199-BDE2-43E3-AE90-4AD5210F610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691720" y="1079800"/>
                <a:ext cx="2314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943C978-944C-4E87-B355-36D8ED5A6BBD}"/>
                  </a:ext>
                </a:extLst>
              </p14:cNvPr>
              <p14:cNvContentPartPr/>
              <p14:nvPr/>
            </p14:nvContentPartPr>
            <p14:xfrm>
              <a:off x="6032280" y="904120"/>
              <a:ext cx="325800" cy="356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943C978-944C-4E87-B355-36D8ED5A6BB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14280" y="886120"/>
                <a:ext cx="36144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E7E32AB-F0AE-439A-A7C5-C1A970D80C87}"/>
                  </a:ext>
                </a:extLst>
              </p14:cNvPr>
              <p14:cNvContentPartPr/>
              <p14:nvPr/>
            </p14:nvContentPartPr>
            <p14:xfrm>
              <a:off x="6546360" y="896920"/>
              <a:ext cx="129240" cy="232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E7E32AB-F0AE-439A-A7C5-C1A970D80C8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528720" y="878920"/>
                <a:ext cx="16488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864CB979-B39A-4146-89FA-A1143B54D58B}"/>
                  </a:ext>
                </a:extLst>
              </p14:cNvPr>
              <p14:cNvContentPartPr/>
              <p14:nvPr/>
            </p14:nvContentPartPr>
            <p14:xfrm>
              <a:off x="6847320" y="772000"/>
              <a:ext cx="360" cy="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864CB979-B39A-4146-89FA-A1143B54D58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29680" y="75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116A9C4-350D-474C-8BDC-F16B74C1608F}"/>
                  </a:ext>
                </a:extLst>
              </p14:cNvPr>
              <p14:cNvContentPartPr/>
              <p14:nvPr/>
            </p14:nvContentPartPr>
            <p14:xfrm>
              <a:off x="6834720" y="915280"/>
              <a:ext cx="338760" cy="212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116A9C4-350D-474C-8BDC-F16B74C1608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816720" y="897280"/>
                <a:ext cx="37440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4B3C419-B312-450A-857C-7AAD56DA184D}"/>
                  </a:ext>
                </a:extLst>
              </p14:cNvPr>
              <p14:cNvContentPartPr/>
              <p14:nvPr/>
            </p14:nvContentPartPr>
            <p14:xfrm>
              <a:off x="7332600" y="690640"/>
              <a:ext cx="1477080" cy="4942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4B3C419-B312-450A-857C-7AAD56DA18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14956" y="672640"/>
                <a:ext cx="1512729" cy="529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37662484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2EB0AB1-1148-46EC-9C10-8CA513B614EB}"/>
                  </a:ext>
                </a:extLst>
              </p14:cNvPr>
              <p14:cNvContentPartPr/>
              <p14:nvPr/>
            </p14:nvContentPartPr>
            <p14:xfrm>
              <a:off x="1849080" y="182680"/>
              <a:ext cx="1065600" cy="528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2EB0AB1-1148-46EC-9C10-8CA513B614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31080" y="164680"/>
                <a:ext cx="1101240" cy="56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371FAD2-C843-4451-888C-1BD70076A166}"/>
                  </a:ext>
                </a:extLst>
              </p14:cNvPr>
              <p14:cNvContentPartPr/>
              <p14:nvPr/>
            </p14:nvContentPartPr>
            <p14:xfrm>
              <a:off x="3222480" y="447640"/>
              <a:ext cx="170280" cy="171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371FAD2-C843-4451-888C-1BD70076A16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04480" y="430000"/>
                <a:ext cx="20592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BABD7AC-4CDA-4E4D-986A-5E4D571D2865}"/>
                  </a:ext>
                </a:extLst>
              </p14:cNvPr>
              <p14:cNvContentPartPr/>
              <p14:nvPr/>
            </p14:nvContentPartPr>
            <p14:xfrm>
              <a:off x="4628280" y="220840"/>
              <a:ext cx="1680120" cy="54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BABD7AC-4CDA-4E4D-986A-5E4D571D286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610640" y="203200"/>
                <a:ext cx="1715760" cy="58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4E08C54-3E01-480D-9F17-AC3EEC7A6479}"/>
                  </a:ext>
                </a:extLst>
              </p14:cNvPr>
              <p14:cNvContentPartPr/>
              <p14:nvPr/>
            </p14:nvContentPartPr>
            <p14:xfrm>
              <a:off x="3525960" y="425320"/>
              <a:ext cx="720000" cy="214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4E08C54-3E01-480D-9F17-AC3EEC7A647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07960" y="407350"/>
                <a:ext cx="755640" cy="2501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44CC0DA-12F7-45A5-9498-FBDC9E4ED2BA}"/>
                  </a:ext>
                </a:extLst>
              </p14:cNvPr>
              <p14:cNvContentPartPr/>
              <p14:nvPr/>
            </p14:nvContentPartPr>
            <p14:xfrm>
              <a:off x="6691440" y="412720"/>
              <a:ext cx="310680" cy="186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44CC0DA-12F7-45A5-9498-FBDC9E4ED2B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673440" y="395080"/>
                <a:ext cx="34632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92B7939-5CA2-4CA3-A6EE-F49BEB2E4E99}"/>
                  </a:ext>
                </a:extLst>
              </p14:cNvPr>
              <p14:cNvContentPartPr/>
              <p14:nvPr/>
            </p14:nvContentPartPr>
            <p14:xfrm>
              <a:off x="7114800" y="414520"/>
              <a:ext cx="101520" cy="137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92B7939-5CA2-4CA3-A6EE-F49BEB2E4E9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096800" y="396880"/>
                <a:ext cx="13716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4F60186-E453-4489-9515-81AFA55070F4}"/>
                  </a:ext>
                </a:extLst>
              </p14:cNvPr>
              <p14:cNvContentPartPr/>
              <p14:nvPr/>
            </p14:nvContentPartPr>
            <p14:xfrm>
              <a:off x="7781880" y="395080"/>
              <a:ext cx="494280" cy="146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4F60186-E453-4489-9515-81AFA55070F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63893" y="377440"/>
                <a:ext cx="529894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FE30231-4004-4F5B-BB79-566FFEF18D2B}"/>
                  </a:ext>
                </a:extLst>
              </p14:cNvPr>
              <p14:cNvContentPartPr/>
              <p14:nvPr/>
            </p14:nvContentPartPr>
            <p14:xfrm>
              <a:off x="7335120" y="212920"/>
              <a:ext cx="323280" cy="351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FE30231-4004-4F5B-BB79-566FFEF18D2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17140" y="194920"/>
                <a:ext cx="35888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8857236-04EC-44B4-B151-D0EC8E6B6E01}"/>
                  </a:ext>
                </a:extLst>
              </p14:cNvPr>
              <p14:cNvContentPartPr/>
              <p14:nvPr/>
            </p14:nvContentPartPr>
            <p14:xfrm>
              <a:off x="396120" y="812320"/>
              <a:ext cx="185400" cy="334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8857236-04EC-44B4-B151-D0EC8E6B6E0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8480" y="794320"/>
                <a:ext cx="22104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45A9C87-02C0-4677-BF29-C241B81FC68F}"/>
                  </a:ext>
                </a:extLst>
              </p14:cNvPr>
              <p14:cNvContentPartPr/>
              <p14:nvPr/>
            </p14:nvContentPartPr>
            <p14:xfrm>
              <a:off x="507360" y="966040"/>
              <a:ext cx="285480" cy="184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45A9C87-02C0-4677-BF29-C241B81FC68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89720" y="948400"/>
                <a:ext cx="3211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70BE977-2A52-495F-B2F0-1068F549AA8F}"/>
                  </a:ext>
                </a:extLst>
              </p14:cNvPr>
              <p14:cNvContentPartPr/>
              <p14:nvPr/>
            </p14:nvContentPartPr>
            <p14:xfrm>
              <a:off x="1217640" y="802240"/>
              <a:ext cx="2283480" cy="406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70BE977-2A52-495F-B2F0-1068F549AA8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00003" y="784600"/>
                <a:ext cx="2319114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846B411-73F3-4E89-BBCE-60F010194959}"/>
                  </a:ext>
                </a:extLst>
              </p14:cNvPr>
              <p14:cNvContentPartPr/>
              <p14:nvPr/>
            </p14:nvContentPartPr>
            <p14:xfrm>
              <a:off x="3838440" y="832480"/>
              <a:ext cx="478800" cy="550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846B411-73F3-4E89-BBCE-60F01019495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820454" y="814828"/>
                <a:ext cx="514413" cy="585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594801D-87C2-4FA4-8407-082BD4EE985B}"/>
                  </a:ext>
                </a:extLst>
              </p14:cNvPr>
              <p14:cNvContentPartPr/>
              <p14:nvPr/>
            </p14:nvContentPartPr>
            <p14:xfrm>
              <a:off x="4775880" y="893680"/>
              <a:ext cx="701640" cy="295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594801D-87C2-4FA4-8407-082BD4EE985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58231" y="875680"/>
                <a:ext cx="737298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6413FBB-A34D-464E-A2F5-EF973F81B2F1}"/>
                  </a:ext>
                </a:extLst>
              </p14:cNvPr>
              <p14:cNvContentPartPr/>
              <p14:nvPr/>
            </p14:nvContentPartPr>
            <p14:xfrm>
              <a:off x="5648520" y="1014640"/>
              <a:ext cx="227160" cy="316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6413FBB-A34D-464E-A2F5-EF973F81B2F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30520" y="997000"/>
                <a:ext cx="2628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DB56199-BDE2-43E3-AE90-4AD5210F610E}"/>
                  </a:ext>
                </a:extLst>
              </p14:cNvPr>
              <p14:cNvContentPartPr/>
              <p14:nvPr/>
            </p14:nvContentPartPr>
            <p14:xfrm>
              <a:off x="5709720" y="1097800"/>
              <a:ext cx="195840" cy="97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DB56199-BDE2-43E3-AE90-4AD5210F610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691720" y="1079800"/>
                <a:ext cx="2314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943C978-944C-4E87-B355-36D8ED5A6BBD}"/>
                  </a:ext>
                </a:extLst>
              </p14:cNvPr>
              <p14:cNvContentPartPr/>
              <p14:nvPr/>
            </p14:nvContentPartPr>
            <p14:xfrm>
              <a:off x="6032280" y="904120"/>
              <a:ext cx="325800" cy="356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943C978-944C-4E87-B355-36D8ED5A6BB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14280" y="886120"/>
                <a:ext cx="36144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E7E32AB-F0AE-439A-A7C5-C1A970D80C87}"/>
                  </a:ext>
                </a:extLst>
              </p14:cNvPr>
              <p14:cNvContentPartPr/>
              <p14:nvPr/>
            </p14:nvContentPartPr>
            <p14:xfrm>
              <a:off x="6546360" y="896920"/>
              <a:ext cx="129240" cy="232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E7E32AB-F0AE-439A-A7C5-C1A970D80C8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528720" y="878920"/>
                <a:ext cx="16488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864CB979-B39A-4146-89FA-A1143B54D58B}"/>
                  </a:ext>
                </a:extLst>
              </p14:cNvPr>
              <p14:cNvContentPartPr/>
              <p14:nvPr/>
            </p14:nvContentPartPr>
            <p14:xfrm>
              <a:off x="6847320" y="772000"/>
              <a:ext cx="360" cy="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864CB979-B39A-4146-89FA-A1143B54D58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29680" y="75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116A9C4-350D-474C-8BDC-F16B74C1608F}"/>
                  </a:ext>
                </a:extLst>
              </p14:cNvPr>
              <p14:cNvContentPartPr/>
              <p14:nvPr/>
            </p14:nvContentPartPr>
            <p14:xfrm>
              <a:off x="6834720" y="915280"/>
              <a:ext cx="338760" cy="212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116A9C4-350D-474C-8BDC-F16B74C1608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816720" y="897280"/>
                <a:ext cx="37440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4B3C419-B312-450A-857C-7AAD56DA184D}"/>
                  </a:ext>
                </a:extLst>
              </p14:cNvPr>
              <p14:cNvContentPartPr/>
              <p14:nvPr/>
            </p14:nvContentPartPr>
            <p14:xfrm>
              <a:off x="7332600" y="690640"/>
              <a:ext cx="1477080" cy="4942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4B3C419-B312-450A-857C-7AAD56DA18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14956" y="672640"/>
                <a:ext cx="1512729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2C077F6-BC3D-4365-A8D2-F654D2811B61}"/>
                  </a:ext>
                </a:extLst>
              </p14:cNvPr>
              <p14:cNvContentPartPr/>
              <p14:nvPr/>
            </p14:nvContentPartPr>
            <p14:xfrm>
              <a:off x="375240" y="1615120"/>
              <a:ext cx="277200" cy="317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2C077F6-BC3D-4365-A8D2-F654D2811B6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7600" y="1597480"/>
                <a:ext cx="31284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BA44E27-9790-4CD9-BFC5-C35A1D52A259}"/>
                  </a:ext>
                </a:extLst>
              </p14:cNvPr>
              <p14:cNvContentPartPr/>
              <p14:nvPr/>
            </p14:nvContentPartPr>
            <p14:xfrm>
              <a:off x="2112960" y="1868920"/>
              <a:ext cx="196200" cy="1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BA44E27-9790-4CD9-BFC5-C35A1D52A25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095320" y="1851280"/>
                <a:ext cx="231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A01857B-26F2-4487-A34A-6800BE3C61FA}"/>
                  </a:ext>
                </a:extLst>
              </p14:cNvPr>
              <p14:cNvContentPartPr/>
              <p14:nvPr/>
            </p14:nvContentPartPr>
            <p14:xfrm>
              <a:off x="2123040" y="1956040"/>
              <a:ext cx="183240" cy="16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A01857B-26F2-4487-A34A-6800BE3C61F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05040" y="1938400"/>
                <a:ext cx="2188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921A926-2467-48E9-BBBE-04404929C794}"/>
                  </a:ext>
                </a:extLst>
              </p14:cNvPr>
              <p14:cNvContentPartPr/>
              <p14:nvPr/>
            </p14:nvContentPartPr>
            <p14:xfrm>
              <a:off x="1086600" y="1710880"/>
              <a:ext cx="817200" cy="359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921A926-2467-48E9-BBBE-04404929C79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068592" y="1693240"/>
                <a:ext cx="852856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C0706EA-AC01-4324-A755-F19099FF4630}"/>
                  </a:ext>
                </a:extLst>
              </p14:cNvPr>
              <p14:cNvContentPartPr/>
              <p14:nvPr/>
            </p14:nvContentPartPr>
            <p14:xfrm>
              <a:off x="2578440" y="1615120"/>
              <a:ext cx="14040" cy="22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C0706EA-AC01-4324-A755-F19099FF463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60440" y="1597480"/>
                <a:ext cx="4968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E0E4958-0242-4B61-91D3-84984EFFDF1B}"/>
                  </a:ext>
                </a:extLst>
              </p14:cNvPr>
              <p14:cNvContentPartPr/>
              <p14:nvPr/>
            </p14:nvContentPartPr>
            <p14:xfrm>
              <a:off x="2498880" y="1760920"/>
              <a:ext cx="223920" cy="296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E0E4958-0242-4B61-91D3-84984EFFDF1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481240" y="1742920"/>
                <a:ext cx="2595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6D0DA7B-D53E-4C48-8315-94C227BFBAA7}"/>
                  </a:ext>
                </a:extLst>
              </p14:cNvPr>
              <p14:cNvContentPartPr/>
              <p14:nvPr/>
            </p14:nvContentPartPr>
            <p14:xfrm>
              <a:off x="3576000" y="1838680"/>
              <a:ext cx="222480" cy="1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6D0DA7B-D53E-4C48-8315-94C227BFBAA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58360" y="1821040"/>
                <a:ext cx="25812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47FE323-0418-46B9-8324-B91BB259521D}"/>
                  </a:ext>
                </a:extLst>
              </p14:cNvPr>
              <p14:cNvContentPartPr/>
              <p14:nvPr/>
            </p14:nvContentPartPr>
            <p14:xfrm>
              <a:off x="3616680" y="1960360"/>
              <a:ext cx="175320" cy="11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47FE323-0418-46B9-8324-B91BB259521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99040" y="1942720"/>
                <a:ext cx="210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52BDACE-DE69-4997-9C3E-1C4BB100B31B}"/>
                  </a:ext>
                </a:extLst>
              </p14:cNvPr>
              <p14:cNvContentPartPr/>
              <p14:nvPr/>
            </p14:nvContentPartPr>
            <p14:xfrm>
              <a:off x="2840880" y="1706560"/>
              <a:ext cx="494280" cy="345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52BDACE-DE69-4997-9C3E-1C4BB100B31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823227" y="1688902"/>
                <a:ext cx="529946" cy="3809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D00E8CC-4637-4652-A988-EFAEC3ADEC51}"/>
                  </a:ext>
                </a:extLst>
              </p14:cNvPr>
              <p14:cNvContentPartPr/>
              <p14:nvPr/>
            </p14:nvContentPartPr>
            <p14:xfrm>
              <a:off x="4114560" y="1736800"/>
              <a:ext cx="1339560" cy="324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D00E8CC-4637-4652-A988-EFAEC3ADEC5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96560" y="1719160"/>
                <a:ext cx="13752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BB44CE5-ED82-4DE9-B9DD-C7CB98723371}"/>
                  </a:ext>
                </a:extLst>
              </p14:cNvPr>
              <p14:cNvContentPartPr/>
              <p14:nvPr/>
            </p14:nvContentPartPr>
            <p14:xfrm>
              <a:off x="6382560" y="1686400"/>
              <a:ext cx="1737000" cy="416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BB44CE5-ED82-4DE9-B9DD-C7CB9872337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364920" y="1668400"/>
                <a:ext cx="177264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C2C22E5-4A32-44C3-A410-3B943E19FE58}"/>
                  </a:ext>
                </a:extLst>
              </p14:cNvPr>
              <p14:cNvContentPartPr/>
              <p14:nvPr/>
            </p14:nvContentPartPr>
            <p14:xfrm>
              <a:off x="5575080" y="1796200"/>
              <a:ext cx="672840" cy="226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C2C22E5-4A32-44C3-A410-3B943E19FE5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57080" y="1778532"/>
                <a:ext cx="708480" cy="26249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81482213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2EB0AB1-1148-46EC-9C10-8CA513B614EB}"/>
                  </a:ext>
                </a:extLst>
              </p14:cNvPr>
              <p14:cNvContentPartPr/>
              <p14:nvPr/>
            </p14:nvContentPartPr>
            <p14:xfrm>
              <a:off x="1849080" y="182680"/>
              <a:ext cx="1065600" cy="528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2EB0AB1-1148-46EC-9C10-8CA513B614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31080" y="164680"/>
                <a:ext cx="1101240" cy="56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371FAD2-C843-4451-888C-1BD70076A166}"/>
                  </a:ext>
                </a:extLst>
              </p14:cNvPr>
              <p14:cNvContentPartPr/>
              <p14:nvPr/>
            </p14:nvContentPartPr>
            <p14:xfrm>
              <a:off x="3222480" y="447640"/>
              <a:ext cx="170280" cy="171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371FAD2-C843-4451-888C-1BD70076A16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04480" y="430000"/>
                <a:ext cx="20592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BABD7AC-4CDA-4E4D-986A-5E4D571D2865}"/>
                  </a:ext>
                </a:extLst>
              </p14:cNvPr>
              <p14:cNvContentPartPr/>
              <p14:nvPr/>
            </p14:nvContentPartPr>
            <p14:xfrm>
              <a:off x="4628280" y="220840"/>
              <a:ext cx="1680120" cy="54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BABD7AC-4CDA-4E4D-986A-5E4D571D286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610640" y="203200"/>
                <a:ext cx="1715760" cy="58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4E08C54-3E01-480D-9F17-AC3EEC7A6479}"/>
                  </a:ext>
                </a:extLst>
              </p14:cNvPr>
              <p14:cNvContentPartPr/>
              <p14:nvPr/>
            </p14:nvContentPartPr>
            <p14:xfrm>
              <a:off x="3525960" y="425320"/>
              <a:ext cx="720000" cy="214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4E08C54-3E01-480D-9F17-AC3EEC7A647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07960" y="407350"/>
                <a:ext cx="755640" cy="2501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44CC0DA-12F7-45A5-9498-FBDC9E4ED2BA}"/>
                  </a:ext>
                </a:extLst>
              </p14:cNvPr>
              <p14:cNvContentPartPr/>
              <p14:nvPr/>
            </p14:nvContentPartPr>
            <p14:xfrm>
              <a:off x="6691440" y="412720"/>
              <a:ext cx="310680" cy="186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44CC0DA-12F7-45A5-9498-FBDC9E4ED2B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673440" y="395080"/>
                <a:ext cx="34632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92B7939-5CA2-4CA3-A6EE-F49BEB2E4E99}"/>
                  </a:ext>
                </a:extLst>
              </p14:cNvPr>
              <p14:cNvContentPartPr/>
              <p14:nvPr/>
            </p14:nvContentPartPr>
            <p14:xfrm>
              <a:off x="7114800" y="414520"/>
              <a:ext cx="101520" cy="137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92B7939-5CA2-4CA3-A6EE-F49BEB2E4E9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096800" y="396880"/>
                <a:ext cx="13716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4F60186-E453-4489-9515-81AFA55070F4}"/>
                  </a:ext>
                </a:extLst>
              </p14:cNvPr>
              <p14:cNvContentPartPr/>
              <p14:nvPr/>
            </p14:nvContentPartPr>
            <p14:xfrm>
              <a:off x="7781880" y="395080"/>
              <a:ext cx="494280" cy="146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4F60186-E453-4489-9515-81AFA55070F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63893" y="377440"/>
                <a:ext cx="529894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FE30231-4004-4F5B-BB79-566FFEF18D2B}"/>
                  </a:ext>
                </a:extLst>
              </p14:cNvPr>
              <p14:cNvContentPartPr/>
              <p14:nvPr/>
            </p14:nvContentPartPr>
            <p14:xfrm>
              <a:off x="7335120" y="212920"/>
              <a:ext cx="323280" cy="351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FE30231-4004-4F5B-BB79-566FFEF18D2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17140" y="194920"/>
                <a:ext cx="35888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8857236-04EC-44B4-B151-D0EC8E6B6E01}"/>
                  </a:ext>
                </a:extLst>
              </p14:cNvPr>
              <p14:cNvContentPartPr/>
              <p14:nvPr/>
            </p14:nvContentPartPr>
            <p14:xfrm>
              <a:off x="396120" y="812320"/>
              <a:ext cx="185400" cy="334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8857236-04EC-44B4-B151-D0EC8E6B6E0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8480" y="794320"/>
                <a:ext cx="22104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45A9C87-02C0-4677-BF29-C241B81FC68F}"/>
                  </a:ext>
                </a:extLst>
              </p14:cNvPr>
              <p14:cNvContentPartPr/>
              <p14:nvPr/>
            </p14:nvContentPartPr>
            <p14:xfrm>
              <a:off x="507360" y="966040"/>
              <a:ext cx="285480" cy="184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45A9C87-02C0-4677-BF29-C241B81FC68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89720" y="948400"/>
                <a:ext cx="3211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70BE977-2A52-495F-B2F0-1068F549AA8F}"/>
                  </a:ext>
                </a:extLst>
              </p14:cNvPr>
              <p14:cNvContentPartPr/>
              <p14:nvPr/>
            </p14:nvContentPartPr>
            <p14:xfrm>
              <a:off x="1217640" y="802240"/>
              <a:ext cx="2283480" cy="406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70BE977-2A52-495F-B2F0-1068F549AA8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00003" y="784600"/>
                <a:ext cx="2319114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846B411-73F3-4E89-BBCE-60F010194959}"/>
                  </a:ext>
                </a:extLst>
              </p14:cNvPr>
              <p14:cNvContentPartPr/>
              <p14:nvPr/>
            </p14:nvContentPartPr>
            <p14:xfrm>
              <a:off x="3838440" y="832480"/>
              <a:ext cx="478800" cy="550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846B411-73F3-4E89-BBCE-60F01019495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820454" y="814828"/>
                <a:ext cx="514413" cy="585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594801D-87C2-4FA4-8407-082BD4EE985B}"/>
                  </a:ext>
                </a:extLst>
              </p14:cNvPr>
              <p14:cNvContentPartPr/>
              <p14:nvPr/>
            </p14:nvContentPartPr>
            <p14:xfrm>
              <a:off x="4775880" y="893680"/>
              <a:ext cx="701640" cy="295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594801D-87C2-4FA4-8407-082BD4EE985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58231" y="875680"/>
                <a:ext cx="737298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6413FBB-A34D-464E-A2F5-EF973F81B2F1}"/>
                  </a:ext>
                </a:extLst>
              </p14:cNvPr>
              <p14:cNvContentPartPr/>
              <p14:nvPr/>
            </p14:nvContentPartPr>
            <p14:xfrm>
              <a:off x="5648520" y="1014640"/>
              <a:ext cx="227160" cy="316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6413FBB-A34D-464E-A2F5-EF973F81B2F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30520" y="997000"/>
                <a:ext cx="2628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DB56199-BDE2-43E3-AE90-4AD5210F610E}"/>
                  </a:ext>
                </a:extLst>
              </p14:cNvPr>
              <p14:cNvContentPartPr/>
              <p14:nvPr/>
            </p14:nvContentPartPr>
            <p14:xfrm>
              <a:off x="5709720" y="1097800"/>
              <a:ext cx="195840" cy="97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DB56199-BDE2-43E3-AE90-4AD5210F610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691720" y="1079800"/>
                <a:ext cx="2314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943C978-944C-4E87-B355-36D8ED5A6BBD}"/>
                  </a:ext>
                </a:extLst>
              </p14:cNvPr>
              <p14:cNvContentPartPr/>
              <p14:nvPr/>
            </p14:nvContentPartPr>
            <p14:xfrm>
              <a:off x="6032280" y="904120"/>
              <a:ext cx="325800" cy="356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943C978-944C-4E87-B355-36D8ED5A6BB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14280" y="886120"/>
                <a:ext cx="36144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E7E32AB-F0AE-439A-A7C5-C1A970D80C87}"/>
                  </a:ext>
                </a:extLst>
              </p14:cNvPr>
              <p14:cNvContentPartPr/>
              <p14:nvPr/>
            </p14:nvContentPartPr>
            <p14:xfrm>
              <a:off x="6546360" y="896920"/>
              <a:ext cx="129240" cy="232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E7E32AB-F0AE-439A-A7C5-C1A970D80C8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528720" y="878920"/>
                <a:ext cx="16488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864CB979-B39A-4146-89FA-A1143B54D58B}"/>
                  </a:ext>
                </a:extLst>
              </p14:cNvPr>
              <p14:cNvContentPartPr/>
              <p14:nvPr/>
            </p14:nvContentPartPr>
            <p14:xfrm>
              <a:off x="6847320" y="772000"/>
              <a:ext cx="360" cy="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864CB979-B39A-4146-89FA-A1143B54D58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29680" y="75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116A9C4-350D-474C-8BDC-F16B74C1608F}"/>
                  </a:ext>
                </a:extLst>
              </p14:cNvPr>
              <p14:cNvContentPartPr/>
              <p14:nvPr/>
            </p14:nvContentPartPr>
            <p14:xfrm>
              <a:off x="6834720" y="915280"/>
              <a:ext cx="338760" cy="212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116A9C4-350D-474C-8BDC-F16B74C1608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816720" y="897280"/>
                <a:ext cx="37440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4B3C419-B312-450A-857C-7AAD56DA184D}"/>
                  </a:ext>
                </a:extLst>
              </p14:cNvPr>
              <p14:cNvContentPartPr/>
              <p14:nvPr/>
            </p14:nvContentPartPr>
            <p14:xfrm>
              <a:off x="7332600" y="690640"/>
              <a:ext cx="1477080" cy="4942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4B3C419-B312-450A-857C-7AAD56DA18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14956" y="672640"/>
                <a:ext cx="1512729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2C077F6-BC3D-4365-A8D2-F654D2811B61}"/>
                  </a:ext>
                </a:extLst>
              </p14:cNvPr>
              <p14:cNvContentPartPr/>
              <p14:nvPr/>
            </p14:nvContentPartPr>
            <p14:xfrm>
              <a:off x="375240" y="1615120"/>
              <a:ext cx="277200" cy="317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2C077F6-BC3D-4365-A8D2-F654D2811B6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7600" y="1597480"/>
                <a:ext cx="31284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BA44E27-9790-4CD9-BFC5-C35A1D52A259}"/>
                  </a:ext>
                </a:extLst>
              </p14:cNvPr>
              <p14:cNvContentPartPr/>
              <p14:nvPr/>
            </p14:nvContentPartPr>
            <p14:xfrm>
              <a:off x="2112960" y="1868920"/>
              <a:ext cx="196200" cy="1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BA44E27-9790-4CD9-BFC5-C35A1D52A25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095320" y="1851280"/>
                <a:ext cx="231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A01857B-26F2-4487-A34A-6800BE3C61FA}"/>
                  </a:ext>
                </a:extLst>
              </p14:cNvPr>
              <p14:cNvContentPartPr/>
              <p14:nvPr/>
            </p14:nvContentPartPr>
            <p14:xfrm>
              <a:off x="2123040" y="1956040"/>
              <a:ext cx="183240" cy="16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A01857B-26F2-4487-A34A-6800BE3C61F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05040" y="1938400"/>
                <a:ext cx="2188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921A926-2467-48E9-BBBE-04404929C794}"/>
                  </a:ext>
                </a:extLst>
              </p14:cNvPr>
              <p14:cNvContentPartPr/>
              <p14:nvPr/>
            </p14:nvContentPartPr>
            <p14:xfrm>
              <a:off x="1086600" y="1710880"/>
              <a:ext cx="817200" cy="359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921A926-2467-48E9-BBBE-04404929C79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068592" y="1693240"/>
                <a:ext cx="852856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C0706EA-AC01-4324-A755-F19099FF4630}"/>
                  </a:ext>
                </a:extLst>
              </p14:cNvPr>
              <p14:cNvContentPartPr/>
              <p14:nvPr/>
            </p14:nvContentPartPr>
            <p14:xfrm>
              <a:off x="2578440" y="1615120"/>
              <a:ext cx="14040" cy="22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C0706EA-AC01-4324-A755-F19099FF463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60440" y="1597480"/>
                <a:ext cx="4968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E0E4958-0242-4B61-91D3-84984EFFDF1B}"/>
                  </a:ext>
                </a:extLst>
              </p14:cNvPr>
              <p14:cNvContentPartPr/>
              <p14:nvPr/>
            </p14:nvContentPartPr>
            <p14:xfrm>
              <a:off x="2498880" y="1760920"/>
              <a:ext cx="223920" cy="296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E0E4958-0242-4B61-91D3-84984EFFDF1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481240" y="1742920"/>
                <a:ext cx="2595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6D0DA7B-D53E-4C48-8315-94C227BFBAA7}"/>
                  </a:ext>
                </a:extLst>
              </p14:cNvPr>
              <p14:cNvContentPartPr/>
              <p14:nvPr/>
            </p14:nvContentPartPr>
            <p14:xfrm>
              <a:off x="3576000" y="1838680"/>
              <a:ext cx="222480" cy="1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6D0DA7B-D53E-4C48-8315-94C227BFBAA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58360" y="1821040"/>
                <a:ext cx="25812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47FE323-0418-46B9-8324-B91BB259521D}"/>
                  </a:ext>
                </a:extLst>
              </p14:cNvPr>
              <p14:cNvContentPartPr/>
              <p14:nvPr/>
            </p14:nvContentPartPr>
            <p14:xfrm>
              <a:off x="3616680" y="1960360"/>
              <a:ext cx="175320" cy="11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47FE323-0418-46B9-8324-B91BB259521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99040" y="1942720"/>
                <a:ext cx="210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52BDACE-DE69-4997-9C3E-1C4BB100B31B}"/>
                  </a:ext>
                </a:extLst>
              </p14:cNvPr>
              <p14:cNvContentPartPr/>
              <p14:nvPr/>
            </p14:nvContentPartPr>
            <p14:xfrm>
              <a:off x="2840880" y="1706560"/>
              <a:ext cx="494280" cy="345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52BDACE-DE69-4997-9C3E-1C4BB100B31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823227" y="1688902"/>
                <a:ext cx="529946" cy="3809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D00E8CC-4637-4652-A988-EFAEC3ADEC51}"/>
                  </a:ext>
                </a:extLst>
              </p14:cNvPr>
              <p14:cNvContentPartPr/>
              <p14:nvPr/>
            </p14:nvContentPartPr>
            <p14:xfrm>
              <a:off x="4114560" y="1736800"/>
              <a:ext cx="1339560" cy="324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D00E8CC-4637-4652-A988-EFAEC3ADEC5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96560" y="1719160"/>
                <a:ext cx="13752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BB44CE5-ED82-4DE9-B9DD-C7CB98723371}"/>
                  </a:ext>
                </a:extLst>
              </p14:cNvPr>
              <p14:cNvContentPartPr/>
              <p14:nvPr/>
            </p14:nvContentPartPr>
            <p14:xfrm>
              <a:off x="6382560" y="1686400"/>
              <a:ext cx="1737000" cy="416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BB44CE5-ED82-4DE9-B9DD-C7CB9872337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364920" y="1668400"/>
                <a:ext cx="177264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C2C22E5-4A32-44C3-A410-3B943E19FE58}"/>
                  </a:ext>
                </a:extLst>
              </p14:cNvPr>
              <p14:cNvContentPartPr/>
              <p14:nvPr/>
            </p14:nvContentPartPr>
            <p14:xfrm>
              <a:off x="5575080" y="1796200"/>
              <a:ext cx="672840" cy="226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C2C22E5-4A32-44C3-A410-3B943E19FE5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57080" y="1778532"/>
                <a:ext cx="708480" cy="262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8CE3CA7-3FB2-459C-94AA-FC671E0B0996}"/>
                  </a:ext>
                </a:extLst>
              </p14:cNvPr>
              <p14:cNvContentPartPr/>
              <p14:nvPr/>
            </p14:nvContentPartPr>
            <p14:xfrm>
              <a:off x="2021520" y="2885200"/>
              <a:ext cx="192240" cy="10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8CE3CA7-3FB2-459C-94AA-FC671E0B099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03880" y="2867200"/>
                <a:ext cx="227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E94CC42-0709-4F38-A534-AE92CF89689A}"/>
                  </a:ext>
                </a:extLst>
              </p14:cNvPr>
              <p14:cNvContentPartPr/>
              <p14:nvPr/>
            </p14:nvContentPartPr>
            <p14:xfrm>
              <a:off x="2052120" y="2986720"/>
              <a:ext cx="22500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E94CC42-0709-4F38-A534-AE92CF89689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034120" y="2968720"/>
                <a:ext cx="2606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89C02F1-B854-4664-B870-260514C0B9CD}"/>
                  </a:ext>
                </a:extLst>
              </p14:cNvPr>
              <p14:cNvContentPartPr/>
              <p14:nvPr/>
            </p14:nvContentPartPr>
            <p14:xfrm>
              <a:off x="2484480" y="2651200"/>
              <a:ext cx="5040" cy="23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89C02F1-B854-4664-B870-260514C0B9C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466480" y="2633560"/>
                <a:ext cx="4068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5E2DBD-3C49-40C7-B722-0EB94E0D6B76}"/>
                  </a:ext>
                </a:extLst>
              </p14:cNvPr>
              <p14:cNvContentPartPr/>
              <p14:nvPr/>
            </p14:nvContentPartPr>
            <p14:xfrm>
              <a:off x="2616600" y="2651200"/>
              <a:ext cx="5040" cy="22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5E2DBD-3C49-40C7-B722-0EB94E0D6B7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598600" y="2633560"/>
                <a:ext cx="4068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6CC4F24-7E79-4B4A-998F-BF39B2324540}"/>
                  </a:ext>
                </a:extLst>
              </p14:cNvPr>
              <p14:cNvContentPartPr/>
              <p14:nvPr/>
            </p14:nvContentPartPr>
            <p14:xfrm>
              <a:off x="2425440" y="2783320"/>
              <a:ext cx="216360" cy="300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6CC4F24-7E79-4B4A-998F-BF39B232454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407440" y="2765680"/>
                <a:ext cx="25200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3E685F4-641B-4985-9643-22477ED047A6}"/>
                  </a:ext>
                </a:extLst>
              </p14:cNvPr>
              <p14:cNvContentPartPr/>
              <p14:nvPr/>
            </p14:nvContentPartPr>
            <p14:xfrm>
              <a:off x="1093440" y="2722480"/>
              <a:ext cx="776880" cy="344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3E685F4-641B-4985-9643-22477ED047A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075440" y="2704840"/>
                <a:ext cx="81252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F374936-F3DE-4BED-BA39-0C6CDAD3799E}"/>
                  </a:ext>
                </a:extLst>
              </p14:cNvPr>
              <p14:cNvContentPartPr/>
              <p14:nvPr/>
            </p14:nvContentPartPr>
            <p14:xfrm>
              <a:off x="477120" y="2641120"/>
              <a:ext cx="314640" cy="342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F374936-F3DE-4BED-BA39-0C6CDAD3799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9480" y="2623480"/>
                <a:ext cx="3502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A3ED8EA-A320-4580-8970-B91F8F864C59}"/>
                  </a:ext>
                </a:extLst>
              </p14:cNvPr>
              <p14:cNvContentPartPr/>
              <p14:nvPr/>
            </p14:nvContentPartPr>
            <p14:xfrm>
              <a:off x="3342360" y="2843800"/>
              <a:ext cx="172080" cy="11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A3ED8EA-A320-4580-8970-B91F8F864C5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324360" y="2826160"/>
                <a:ext cx="20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3359BE5-4344-4BDE-B404-4D672412A1B9}"/>
                  </a:ext>
                </a:extLst>
              </p14:cNvPr>
              <p14:cNvContentPartPr/>
              <p14:nvPr/>
            </p14:nvContentPartPr>
            <p14:xfrm>
              <a:off x="3362520" y="2946040"/>
              <a:ext cx="164520" cy="10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3359BE5-4344-4BDE-B404-4D672412A1B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344880" y="2928400"/>
                <a:ext cx="200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EC63FFC-4A85-4186-ADF9-507C6703C835}"/>
                  </a:ext>
                </a:extLst>
              </p14:cNvPr>
              <p14:cNvContentPartPr/>
              <p14:nvPr/>
            </p14:nvContentPartPr>
            <p14:xfrm>
              <a:off x="2761680" y="2691880"/>
              <a:ext cx="450000" cy="368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EC63FFC-4A85-4186-ADF9-507C6703C83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744026" y="2674240"/>
                <a:ext cx="485669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1FBC8BE-C372-4212-8F0D-17327B502FE4}"/>
                  </a:ext>
                </a:extLst>
              </p14:cNvPr>
              <p14:cNvContentPartPr/>
              <p14:nvPr/>
            </p14:nvContentPartPr>
            <p14:xfrm>
              <a:off x="3718200" y="2540320"/>
              <a:ext cx="1687320" cy="463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1FBC8BE-C372-4212-8F0D-17327B502FE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700200" y="2522694"/>
                <a:ext cx="1722960" cy="4992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2240B3C-30A5-4DE1-979F-B21BEAB855A6}"/>
                  </a:ext>
                </a:extLst>
              </p14:cNvPr>
              <p14:cNvContentPartPr/>
              <p14:nvPr/>
            </p14:nvContentPartPr>
            <p14:xfrm>
              <a:off x="5851560" y="2570200"/>
              <a:ext cx="8280" cy="284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2240B3C-30A5-4DE1-979F-B21BEAB855A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833920" y="2552560"/>
                <a:ext cx="4392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77C5C50D-FD73-473C-BA06-1BA693AEFA38}"/>
                  </a:ext>
                </a:extLst>
              </p14:cNvPr>
              <p14:cNvContentPartPr/>
              <p14:nvPr/>
            </p14:nvContentPartPr>
            <p14:xfrm>
              <a:off x="5963520" y="2796640"/>
              <a:ext cx="259560" cy="150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77C5C50D-FD73-473C-BA06-1BA693AEFA3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945520" y="2778640"/>
                <a:ext cx="29520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FCF3349-85A2-460D-9946-3EADAC934649}"/>
                  </a:ext>
                </a:extLst>
              </p14:cNvPr>
              <p14:cNvContentPartPr/>
              <p14:nvPr/>
            </p14:nvContentPartPr>
            <p14:xfrm>
              <a:off x="6336480" y="2539600"/>
              <a:ext cx="1769760" cy="5061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FCF3349-85A2-460D-9946-3EADAC93464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318840" y="2521600"/>
                <a:ext cx="180540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D203D27-9A85-45E5-95A7-0D60BD794DE1}"/>
                  </a:ext>
                </a:extLst>
              </p14:cNvPr>
              <p14:cNvContentPartPr/>
              <p14:nvPr/>
            </p14:nvContentPartPr>
            <p14:xfrm>
              <a:off x="5553480" y="2693680"/>
              <a:ext cx="288720" cy="2736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D203D27-9A85-45E5-95A7-0D60BD794DE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535480" y="2675680"/>
                <a:ext cx="324360" cy="309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95811032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2EB0AB1-1148-46EC-9C10-8CA513B614EB}"/>
                  </a:ext>
                </a:extLst>
              </p14:cNvPr>
              <p14:cNvContentPartPr/>
              <p14:nvPr/>
            </p14:nvContentPartPr>
            <p14:xfrm>
              <a:off x="1849080" y="182680"/>
              <a:ext cx="1065600" cy="528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2EB0AB1-1148-46EC-9C10-8CA513B614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31080" y="164680"/>
                <a:ext cx="1101240" cy="56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371FAD2-C843-4451-888C-1BD70076A166}"/>
                  </a:ext>
                </a:extLst>
              </p14:cNvPr>
              <p14:cNvContentPartPr/>
              <p14:nvPr/>
            </p14:nvContentPartPr>
            <p14:xfrm>
              <a:off x="3222480" y="447640"/>
              <a:ext cx="170280" cy="171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371FAD2-C843-4451-888C-1BD70076A16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04480" y="430000"/>
                <a:ext cx="20592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BABD7AC-4CDA-4E4D-986A-5E4D571D2865}"/>
                  </a:ext>
                </a:extLst>
              </p14:cNvPr>
              <p14:cNvContentPartPr/>
              <p14:nvPr/>
            </p14:nvContentPartPr>
            <p14:xfrm>
              <a:off x="4628280" y="220840"/>
              <a:ext cx="1680120" cy="54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BABD7AC-4CDA-4E4D-986A-5E4D571D286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610640" y="203200"/>
                <a:ext cx="1715760" cy="58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4E08C54-3E01-480D-9F17-AC3EEC7A6479}"/>
                  </a:ext>
                </a:extLst>
              </p14:cNvPr>
              <p14:cNvContentPartPr/>
              <p14:nvPr/>
            </p14:nvContentPartPr>
            <p14:xfrm>
              <a:off x="3525960" y="425320"/>
              <a:ext cx="720000" cy="214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4E08C54-3E01-480D-9F17-AC3EEC7A647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07960" y="407350"/>
                <a:ext cx="755640" cy="2501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44CC0DA-12F7-45A5-9498-FBDC9E4ED2BA}"/>
                  </a:ext>
                </a:extLst>
              </p14:cNvPr>
              <p14:cNvContentPartPr/>
              <p14:nvPr/>
            </p14:nvContentPartPr>
            <p14:xfrm>
              <a:off x="6691440" y="412720"/>
              <a:ext cx="310680" cy="186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44CC0DA-12F7-45A5-9498-FBDC9E4ED2B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673440" y="395080"/>
                <a:ext cx="34632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92B7939-5CA2-4CA3-A6EE-F49BEB2E4E99}"/>
                  </a:ext>
                </a:extLst>
              </p14:cNvPr>
              <p14:cNvContentPartPr/>
              <p14:nvPr/>
            </p14:nvContentPartPr>
            <p14:xfrm>
              <a:off x="7114800" y="414520"/>
              <a:ext cx="101520" cy="137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92B7939-5CA2-4CA3-A6EE-F49BEB2E4E9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096800" y="396880"/>
                <a:ext cx="13716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4F60186-E453-4489-9515-81AFA55070F4}"/>
                  </a:ext>
                </a:extLst>
              </p14:cNvPr>
              <p14:cNvContentPartPr/>
              <p14:nvPr/>
            </p14:nvContentPartPr>
            <p14:xfrm>
              <a:off x="7781880" y="395080"/>
              <a:ext cx="494280" cy="146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4F60186-E453-4489-9515-81AFA55070F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63893" y="377440"/>
                <a:ext cx="529894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FE30231-4004-4F5B-BB79-566FFEF18D2B}"/>
                  </a:ext>
                </a:extLst>
              </p14:cNvPr>
              <p14:cNvContentPartPr/>
              <p14:nvPr/>
            </p14:nvContentPartPr>
            <p14:xfrm>
              <a:off x="7335120" y="212920"/>
              <a:ext cx="323280" cy="351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FE30231-4004-4F5B-BB79-566FFEF18D2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17140" y="194920"/>
                <a:ext cx="35888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8857236-04EC-44B4-B151-D0EC8E6B6E01}"/>
                  </a:ext>
                </a:extLst>
              </p14:cNvPr>
              <p14:cNvContentPartPr/>
              <p14:nvPr/>
            </p14:nvContentPartPr>
            <p14:xfrm>
              <a:off x="396120" y="812320"/>
              <a:ext cx="185400" cy="334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8857236-04EC-44B4-B151-D0EC8E6B6E0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8480" y="794320"/>
                <a:ext cx="22104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45A9C87-02C0-4677-BF29-C241B81FC68F}"/>
                  </a:ext>
                </a:extLst>
              </p14:cNvPr>
              <p14:cNvContentPartPr/>
              <p14:nvPr/>
            </p14:nvContentPartPr>
            <p14:xfrm>
              <a:off x="507360" y="966040"/>
              <a:ext cx="285480" cy="184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45A9C87-02C0-4677-BF29-C241B81FC68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89720" y="948400"/>
                <a:ext cx="3211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70BE977-2A52-495F-B2F0-1068F549AA8F}"/>
                  </a:ext>
                </a:extLst>
              </p14:cNvPr>
              <p14:cNvContentPartPr/>
              <p14:nvPr/>
            </p14:nvContentPartPr>
            <p14:xfrm>
              <a:off x="1217640" y="802240"/>
              <a:ext cx="2283480" cy="406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70BE977-2A52-495F-B2F0-1068F549AA8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00003" y="784600"/>
                <a:ext cx="2319114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846B411-73F3-4E89-BBCE-60F010194959}"/>
                  </a:ext>
                </a:extLst>
              </p14:cNvPr>
              <p14:cNvContentPartPr/>
              <p14:nvPr/>
            </p14:nvContentPartPr>
            <p14:xfrm>
              <a:off x="3838440" y="832480"/>
              <a:ext cx="478800" cy="550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846B411-73F3-4E89-BBCE-60F01019495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820454" y="814828"/>
                <a:ext cx="514413" cy="585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594801D-87C2-4FA4-8407-082BD4EE985B}"/>
                  </a:ext>
                </a:extLst>
              </p14:cNvPr>
              <p14:cNvContentPartPr/>
              <p14:nvPr/>
            </p14:nvContentPartPr>
            <p14:xfrm>
              <a:off x="4775880" y="893680"/>
              <a:ext cx="701640" cy="295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594801D-87C2-4FA4-8407-082BD4EE985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58231" y="875680"/>
                <a:ext cx="737298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6413FBB-A34D-464E-A2F5-EF973F81B2F1}"/>
                  </a:ext>
                </a:extLst>
              </p14:cNvPr>
              <p14:cNvContentPartPr/>
              <p14:nvPr/>
            </p14:nvContentPartPr>
            <p14:xfrm>
              <a:off x="5648520" y="1014640"/>
              <a:ext cx="227160" cy="316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6413FBB-A34D-464E-A2F5-EF973F81B2F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30520" y="997000"/>
                <a:ext cx="2628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DB56199-BDE2-43E3-AE90-4AD5210F610E}"/>
                  </a:ext>
                </a:extLst>
              </p14:cNvPr>
              <p14:cNvContentPartPr/>
              <p14:nvPr/>
            </p14:nvContentPartPr>
            <p14:xfrm>
              <a:off x="5709720" y="1097800"/>
              <a:ext cx="195840" cy="97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DB56199-BDE2-43E3-AE90-4AD5210F610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691720" y="1079800"/>
                <a:ext cx="2314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943C978-944C-4E87-B355-36D8ED5A6BBD}"/>
                  </a:ext>
                </a:extLst>
              </p14:cNvPr>
              <p14:cNvContentPartPr/>
              <p14:nvPr/>
            </p14:nvContentPartPr>
            <p14:xfrm>
              <a:off x="6032280" y="904120"/>
              <a:ext cx="325800" cy="356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943C978-944C-4E87-B355-36D8ED5A6BB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14280" y="886120"/>
                <a:ext cx="36144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E7E32AB-F0AE-439A-A7C5-C1A970D80C87}"/>
                  </a:ext>
                </a:extLst>
              </p14:cNvPr>
              <p14:cNvContentPartPr/>
              <p14:nvPr/>
            </p14:nvContentPartPr>
            <p14:xfrm>
              <a:off x="6546360" y="896920"/>
              <a:ext cx="129240" cy="232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E7E32AB-F0AE-439A-A7C5-C1A970D80C8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528720" y="878920"/>
                <a:ext cx="16488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864CB979-B39A-4146-89FA-A1143B54D58B}"/>
                  </a:ext>
                </a:extLst>
              </p14:cNvPr>
              <p14:cNvContentPartPr/>
              <p14:nvPr/>
            </p14:nvContentPartPr>
            <p14:xfrm>
              <a:off x="6847320" y="772000"/>
              <a:ext cx="360" cy="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864CB979-B39A-4146-89FA-A1143B54D58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29680" y="75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116A9C4-350D-474C-8BDC-F16B74C1608F}"/>
                  </a:ext>
                </a:extLst>
              </p14:cNvPr>
              <p14:cNvContentPartPr/>
              <p14:nvPr/>
            </p14:nvContentPartPr>
            <p14:xfrm>
              <a:off x="6834720" y="915280"/>
              <a:ext cx="338760" cy="212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116A9C4-350D-474C-8BDC-F16B74C1608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816720" y="897280"/>
                <a:ext cx="37440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4B3C419-B312-450A-857C-7AAD56DA184D}"/>
                  </a:ext>
                </a:extLst>
              </p14:cNvPr>
              <p14:cNvContentPartPr/>
              <p14:nvPr/>
            </p14:nvContentPartPr>
            <p14:xfrm>
              <a:off x="7332600" y="690640"/>
              <a:ext cx="1477080" cy="4942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4B3C419-B312-450A-857C-7AAD56DA18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14956" y="672640"/>
                <a:ext cx="1512729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2C077F6-BC3D-4365-A8D2-F654D2811B61}"/>
                  </a:ext>
                </a:extLst>
              </p14:cNvPr>
              <p14:cNvContentPartPr/>
              <p14:nvPr/>
            </p14:nvContentPartPr>
            <p14:xfrm>
              <a:off x="375240" y="1615120"/>
              <a:ext cx="277200" cy="317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2C077F6-BC3D-4365-A8D2-F654D2811B6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7600" y="1597480"/>
                <a:ext cx="31284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BA44E27-9790-4CD9-BFC5-C35A1D52A259}"/>
                  </a:ext>
                </a:extLst>
              </p14:cNvPr>
              <p14:cNvContentPartPr/>
              <p14:nvPr/>
            </p14:nvContentPartPr>
            <p14:xfrm>
              <a:off x="2112960" y="1868920"/>
              <a:ext cx="196200" cy="1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BA44E27-9790-4CD9-BFC5-C35A1D52A25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095320" y="1851280"/>
                <a:ext cx="231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A01857B-26F2-4487-A34A-6800BE3C61FA}"/>
                  </a:ext>
                </a:extLst>
              </p14:cNvPr>
              <p14:cNvContentPartPr/>
              <p14:nvPr/>
            </p14:nvContentPartPr>
            <p14:xfrm>
              <a:off x="2123040" y="1956040"/>
              <a:ext cx="183240" cy="16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A01857B-26F2-4487-A34A-6800BE3C61F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05040" y="1938400"/>
                <a:ext cx="2188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921A926-2467-48E9-BBBE-04404929C794}"/>
                  </a:ext>
                </a:extLst>
              </p14:cNvPr>
              <p14:cNvContentPartPr/>
              <p14:nvPr/>
            </p14:nvContentPartPr>
            <p14:xfrm>
              <a:off x="1086600" y="1710880"/>
              <a:ext cx="817200" cy="359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921A926-2467-48E9-BBBE-04404929C79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068592" y="1693240"/>
                <a:ext cx="852856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C0706EA-AC01-4324-A755-F19099FF4630}"/>
                  </a:ext>
                </a:extLst>
              </p14:cNvPr>
              <p14:cNvContentPartPr/>
              <p14:nvPr/>
            </p14:nvContentPartPr>
            <p14:xfrm>
              <a:off x="2578440" y="1615120"/>
              <a:ext cx="14040" cy="22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C0706EA-AC01-4324-A755-F19099FF463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60440" y="1597480"/>
                <a:ext cx="4968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E0E4958-0242-4B61-91D3-84984EFFDF1B}"/>
                  </a:ext>
                </a:extLst>
              </p14:cNvPr>
              <p14:cNvContentPartPr/>
              <p14:nvPr/>
            </p14:nvContentPartPr>
            <p14:xfrm>
              <a:off x="2498880" y="1760920"/>
              <a:ext cx="223920" cy="296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E0E4958-0242-4B61-91D3-84984EFFDF1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481240" y="1742920"/>
                <a:ext cx="2595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6D0DA7B-D53E-4C48-8315-94C227BFBAA7}"/>
                  </a:ext>
                </a:extLst>
              </p14:cNvPr>
              <p14:cNvContentPartPr/>
              <p14:nvPr/>
            </p14:nvContentPartPr>
            <p14:xfrm>
              <a:off x="3576000" y="1838680"/>
              <a:ext cx="222480" cy="1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6D0DA7B-D53E-4C48-8315-94C227BFBAA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58360" y="1821040"/>
                <a:ext cx="25812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47FE323-0418-46B9-8324-B91BB259521D}"/>
                  </a:ext>
                </a:extLst>
              </p14:cNvPr>
              <p14:cNvContentPartPr/>
              <p14:nvPr/>
            </p14:nvContentPartPr>
            <p14:xfrm>
              <a:off x="3616680" y="1960360"/>
              <a:ext cx="175320" cy="11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47FE323-0418-46B9-8324-B91BB259521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99040" y="1942720"/>
                <a:ext cx="210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52BDACE-DE69-4997-9C3E-1C4BB100B31B}"/>
                  </a:ext>
                </a:extLst>
              </p14:cNvPr>
              <p14:cNvContentPartPr/>
              <p14:nvPr/>
            </p14:nvContentPartPr>
            <p14:xfrm>
              <a:off x="2840880" y="1706560"/>
              <a:ext cx="494280" cy="345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52BDACE-DE69-4997-9C3E-1C4BB100B31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823227" y="1688902"/>
                <a:ext cx="529946" cy="3809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D00E8CC-4637-4652-A988-EFAEC3ADEC51}"/>
                  </a:ext>
                </a:extLst>
              </p14:cNvPr>
              <p14:cNvContentPartPr/>
              <p14:nvPr/>
            </p14:nvContentPartPr>
            <p14:xfrm>
              <a:off x="4114560" y="1736800"/>
              <a:ext cx="1339560" cy="324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D00E8CC-4637-4652-A988-EFAEC3ADEC5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96560" y="1719160"/>
                <a:ext cx="13752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BB44CE5-ED82-4DE9-B9DD-C7CB98723371}"/>
                  </a:ext>
                </a:extLst>
              </p14:cNvPr>
              <p14:cNvContentPartPr/>
              <p14:nvPr/>
            </p14:nvContentPartPr>
            <p14:xfrm>
              <a:off x="6382560" y="1686400"/>
              <a:ext cx="1737000" cy="416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BB44CE5-ED82-4DE9-B9DD-C7CB9872337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364920" y="1668400"/>
                <a:ext cx="177264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C2C22E5-4A32-44C3-A410-3B943E19FE58}"/>
                  </a:ext>
                </a:extLst>
              </p14:cNvPr>
              <p14:cNvContentPartPr/>
              <p14:nvPr/>
            </p14:nvContentPartPr>
            <p14:xfrm>
              <a:off x="5575080" y="1796200"/>
              <a:ext cx="672840" cy="226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C2C22E5-4A32-44C3-A410-3B943E19FE5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57080" y="1778532"/>
                <a:ext cx="708480" cy="262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8CE3CA7-3FB2-459C-94AA-FC671E0B0996}"/>
                  </a:ext>
                </a:extLst>
              </p14:cNvPr>
              <p14:cNvContentPartPr/>
              <p14:nvPr/>
            </p14:nvContentPartPr>
            <p14:xfrm>
              <a:off x="2021520" y="2885200"/>
              <a:ext cx="192240" cy="10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8CE3CA7-3FB2-459C-94AA-FC671E0B099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03880" y="2867200"/>
                <a:ext cx="227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E94CC42-0709-4F38-A534-AE92CF89689A}"/>
                  </a:ext>
                </a:extLst>
              </p14:cNvPr>
              <p14:cNvContentPartPr/>
              <p14:nvPr/>
            </p14:nvContentPartPr>
            <p14:xfrm>
              <a:off x="2052120" y="2986720"/>
              <a:ext cx="22500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E94CC42-0709-4F38-A534-AE92CF89689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034120" y="2968720"/>
                <a:ext cx="2606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89C02F1-B854-4664-B870-260514C0B9CD}"/>
                  </a:ext>
                </a:extLst>
              </p14:cNvPr>
              <p14:cNvContentPartPr/>
              <p14:nvPr/>
            </p14:nvContentPartPr>
            <p14:xfrm>
              <a:off x="2484480" y="2651200"/>
              <a:ext cx="5040" cy="23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89C02F1-B854-4664-B870-260514C0B9C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466480" y="2633560"/>
                <a:ext cx="4068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5E2DBD-3C49-40C7-B722-0EB94E0D6B76}"/>
                  </a:ext>
                </a:extLst>
              </p14:cNvPr>
              <p14:cNvContentPartPr/>
              <p14:nvPr/>
            </p14:nvContentPartPr>
            <p14:xfrm>
              <a:off x="2616600" y="2651200"/>
              <a:ext cx="5040" cy="22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5E2DBD-3C49-40C7-B722-0EB94E0D6B7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598600" y="2633560"/>
                <a:ext cx="4068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6CC4F24-7E79-4B4A-998F-BF39B2324540}"/>
                  </a:ext>
                </a:extLst>
              </p14:cNvPr>
              <p14:cNvContentPartPr/>
              <p14:nvPr/>
            </p14:nvContentPartPr>
            <p14:xfrm>
              <a:off x="2425440" y="2783320"/>
              <a:ext cx="216360" cy="300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6CC4F24-7E79-4B4A-998F-BF39B232454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407440" y="2765680"/>
                <a:ext cx="25200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3E685F4-641B-4985-9643-22477ED047A6}"/>
                  </a:ext>
                </a:extLst>
              </p14:cNvPr>
              <p14:cNvContentPartPr/>
              <p14:nvPr/>
            </p14:nvContentPartPr>
            <p14:xfrm>
              <a:off x="1093440" y="2722480"/>
              <a:ext cx="776880" cy="344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3E685F4-641B-4985-9643-22477ED047A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075440" y="2704840"/>
                <a:ext cx="81252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F374936-F3DE-4BED-BA39-0C6CDAD3799E}"/>
                  </a:ext>
                </a:extLst>
              </p14:cNvPr>
              <p14:cNvContentPartPr/>
              <p14:nvPr/>
            </p14:nvContentPartPr>
            <p14:xfrm>
              <a:off x="477120" y="2641120"/>
              <a:ext cx="314640" cy="342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F374936-F3DE-4BED-BA39-0C6CDAD3799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9480" y="2623480"/>
                <a:ext cx="3502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A3ED8EA-A320-4580-8970-B91F8F864C59}"/>
                  </a:ext>
                </a:extLst>
              </p14:cNvPr>
              <p14:cNvContentPartPr/>
              <p14:nvPr/>
            </p14:nvContentPartPr>
            <p14:xfrm>
              <a:off x="3342360" y="2843800"/>
              <a:ext cx="172080" cy="11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A3ED8EA-A320-4580-8970-B91F8F864C5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324360" y="2826160"/>
                <a:ext cx="20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3359BE5-4344-4BDE-B404-4D672412A1B9}"/>
                  </a:ext>
                </a:extLst>
              </p14:cNvPr>
              <p14:cNvContentPartPr/>
              <p14:nvPr/>
            </p14:nvContentPartPr>
            <p14:xfrm>
              <a:off x="3362520" y="2946040"/>
              <a:ext cx="164520" cy="10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3359BE5-4344-4BDE-B404-4D672412A1B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344880" y="2928400"/>
                <a:ext cx="200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EC63FFC-4A85-4186-ADF9-507C6703C835}"/>
                  </a:ext>
                </a:extLst>
              </p14:cNvPr>
              <p14:cNvContentPartPr/>
              <p14:nvPr/>
            </p14:nvContentPartPr>
            <p14:xfrm>
              <a:off x="2761680" y="2691880"/>
              <a:ext cx="450000" cy="368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EC63FFC-4A85-4186-ADF9-507C6703C83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744026" y="2674240"/>
                <a:ext cx="485669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1FBC8BE-C372-4212-8F0D-17327B502FE4}"/>
                  </a:ext>
                </a:extLst>
              </p14:cNvPr>
              <p14:cNvContentPartPr/>
              <p14:nvPr/>
            </p14:nvContentPartPr>
            <p14:xfrm>
              <a:off x="3718200" y="2540320"/>
              <a:ext cx="1687320" cy="463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1FBC8BE-C372-4212-8F0D-17327B502FE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700200" y="2522694"/>
                <a:ext cx="1722960" cy="4992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2240B3C-30A5-4DE1-979F-B21BEAB855A6}"/>
                  </a:ext>
                </a:extLst>
              </p14:cNvPr>
              <p14:cNvContentPartPr/>
              <p14:nvPr/>
            </p14:nvContentPartPr>
            <p14:xfrm>
              <a:off x="5851560" y="2570200"/>
              <a:ext cx="8280" cy="284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2240B3C-30A5-4DE1-979F-B21BEAB855A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833920" y="2552560"/>
                <a:ext cx="4392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77C5C50D-FD73-473C-BA06-1BA693AEFA38}"/>
                  </a:ext>
                </a:extLst>
              </p14:cNvPr>
              <p14:cNvContentPartPr/>
              <p14:nvPr/>
            </p14:nvContentPartPr>
            <p14:xfrm>
              <a:off x="5963520" y="2796640"/>
              <a:ext cx="259560" cy="150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77C5C50D-FD73-473C-BA06-1BA693AEFA3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945520" y="2778640"/>
                <a:ext cx="29520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FCF3349-85A2-460D-9946-3EADAC934649}"/>
                  </a:ext>
                </a:extLst>
              </p14:cNvPr>
              <p14:cNvContentPartPr/>
              <p14:nvPr/>
            </p14:nvContentPartPr>
            <p14:xfrm>
              <a:off x="6336480" y="2539600"/>
              <a:ext cx="1769760" cy="5061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FCF3349-85A2-460D-9946-3EADAC93464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318840" y="2521600"/>
                <a:ext cx="180540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D203D27-9A85-45E5-95A7-0D60BD794DE1}"/>
                  </a:ext>
                </a:extLst>
              </p14:cNvPr>
              <p14:cNvContentPartPr/>
              <p14:nvPr/>
            </p14:nvContentPartPr>
            <p14:xfrm>
              <a:off x="5553480" y="2693680"/>
              <a:ext cx="288720" cy="2736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D203D27-9A85-45E5-95A7-0D60BD794DE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535480" y="2675680"/>
                <a:ext cx="32436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56F230A-3633-41BD-9C95-92F21F340996}"/>
                  </a:ext>
                </a:extLst>
              </p14:cNvPr>
              <p14:cNvContentPartPr/>
              <p14:nvPr/>
            </p14:nvContentPartPr>
            <p14:xfrm>
              <a:off x="2966160" y="3677560"/>
              <a:ext cx="36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56F230A-3633-41BD-9C95-92F21F34099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948520" y="3659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2C72FC7-4D82-4F54-830C-6C6C97D356AA}"/>
                  </a:ext>
                </a:extLst>
              </p14:cNvPr>
              <p14:cNvContentPartPr/>
              <p14:nvPr/>
            </p14:nvContentPartPr>
            <p14:xfrm>
              <a:off x="3505080" y="3776920"/>
              <a:ext cx="1412280" cy="236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2C72FC7-4D82-4F54-830C-6C6C97D356AA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487080" y="3759280"/>
                <a:ext cx="144792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D9ED435-2661-4D05-A4E5-769EF6B0E353}"/>
                  </a:ext>
                </a:extLst>
              </p14:cNvPr>
              <p14:cNvContentPartPr/>
              <p14:nvPr/>
            </p14:nvContentPartPr>
            <p14:xfrm>
              <a:off x="2984520" y="3769000"/>
              <a:ext cx="175320" cy="182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D9ED435-2661-4D05-A4E5-769EF6B0E35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966880" y="3751360"/>
                <a:ext cx="21096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68B298-CA0D-4DD9-B396-8BE6561D7895}"/>
                  </a:ext>
                </a:extLst>
              </p14:cNvPr>
              <p14:cNvContentPartPr/>
              <p14:nvPr/>
            </p14:nvContentPartPr>
            <p14:xfrm>
              <a:off x="2245080" y="3440680"/>
              <a:ext cx="586440" cy="521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68B298-CA0D-4DD9-B396-8BE6561D7895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227440" y="3422680"/>
                <a:ext cx="622080" cy="55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3815B33-A997-4F91-B1C3-CEC3841BB33B}"/>
                  </a:ext>
                </a:extLst>
              </p14:cNvPr>
              <p14:cNvContentPartPr/>
              <p14:nvPr/>
            </p14:nvContentPartPr>
            <p14:xfrm>
              <a:off x="5313360" y="3504760"/>
              <a:ext cx="1325520" cy="500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3815B33-A997-4F91-B1C3-CEC3841BB33B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295360" y="3487107"/>
                <a:ext cx="1361160" cy="5360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BA79053-B111-401B-B569-3AC1197F9B64}"/>
                  </a:ext>
                </a:extLst>
              </p14:cNvPr>
              <p14:cNvContentPartPr/>
              <p14:nvPr/>
            </p14:nvContentPartPr>
            <p14:xfrm>
              <a:off x="3535320" y="4489000"/>
              <a:ext cx="237240" cy="324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BA79053-B111-401B-B569-3AC1197F9B64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517680" y="4471000"/>
                <a:ext cx="27288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97E9C36-6280-4839-B8D8-370228980706}"/>
                  </a:ext>
                </a:extLst>
              </p14:cNvPr>
              <p14:cNvContentPartPr/>
              <p14:nvPr/>
            </p14:nvContentPartPr>
            <p14:xfrm>
              <a:off x="3586080" y="4581880"/>
              <a:ext cx="253800" cy="10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97E9C36-6280-4839-B8D8-370228980706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568080" y="4564240"/>
                <a:ext cx="289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EFC3ACE-EAD5-4454-979F-F252B7DF8CB5}"/>
                  </a:ext>
                </a:extLst>
              </p14:cNvPr>
              <p14:cNvContentPartPr/>
              <p14:nvPr/>
            </p14:nvContentPartPr>
            <p14:xfrm>
              <a:off x="2295840" y="4338520"/>
              <a:ext cx="1004760" cy="4125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EFC3ACE-EAD5-4454-979F-F252B7DF8CB5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277834" y="4320520"/>
                <a:ext cx="1040413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9F974B7D-AF57-4582-820B-E28B6B383537}"/>
                  </a:ext>
                </a:extLst>
              </p14:cNvPr>
              <p14:cNvContentPartPr/>
              <p14:nvPr/>
            </p14:nvContentPartPr>
            <p14:xfrm>
              <a:off x="5059560" y="4429600"/>
              <a:ext cx="993240" cy="342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9F974B7D-AF57-4582-820B-E28B6B383537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5041560" y="4411600"/>
                <a:ext cx="102888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59319C1-2654-477C-B9A8-C4CF153BA330}"/>
                  </a:ext>
                </a:extLst>
              </p14:cNvPr>
              <p14:cNvContentPartPr/>
              <p14:nvPr/>
            </p14:nvContentPartPr>
            <p14:xfrm>
              <a:off x="4002600" y="4371640"/>
              <a:ext cx="888120" cy="311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59319C1-2654-477C-B9A8-C4CF153BA330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984960" y="4353640"/>
                <a:ext cx="923760" cy="346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31505317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2EB0AB1-1148-46EC-9C10-8CA513B614EB}"/>
                  </a:ext>
                </a:extLst>
              </p14:cNvPr>
              <p14:cNvContentPartPr/>
              <p14:nvPr/>
            </p14:nvContentPartPr>
            <p14:xfrm>
              <a:off x="1849080" y="182680"/>
              <a:ext cx="1065600" cy="528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2EB0AB1-1148-46EC-9C10-8CA513B614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31080" y="164680"/>
                <a:ext cx="1101240" cy="56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371FAD2-C843-4451-888C-1BD70076A166}"/>
                  </a:ext>
                </a:extLst>
              </p14:cNvPr>
              <p14:cNvContentPartPr/>
              <p14:nvPr/>
            </p14:nvContentPartPr>
            <p14:xfrm>
              <a:off x="3222480" y="447640"/>
              <a:ext cx="170280" cy="171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371FAD2-C843-4451-888C-1BD70076A16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04480" y="430000"/>
                <a:ext cx="20592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BABD7AC-4CDA-4E4D-986A-5E4D571D2865}"/>
                  </a:ext>
                </a:extLst>
              </p14:cNvPr>
              <p14:cNvContentPartPr/>
              <p14:nvPr/>
            </p14:nvContentPartPr>
            <p14:xfrm>
              <a:off x="4628280" y="220840"/>
              <a:ext cx="1680120" cy="54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BABD7AC-4CDA-4E4D-986A-5E4D571D286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610640" y="203200"/>
                <a:ext cx="1715760" cy="58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4E08C54-3E01-480D-9F17-AC3EEC7A6479}"/>
                  </a:ext>
                </a:extLst>
              </p14:cNvPr>
              <p14:cNvContentPartPr/>
              <p14:nvPr/>
            </p14:nvContentPartPr>
            <p14:xfrm>
              <a:off x="3525960" y="425320"/>
              <a:ext cx="720000" cy="214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4E08C54-3E01-480D-9F17-AC3EEC7A647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07960" y="407350"/>
                <a:ext cx="755640" cy="2501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44CC0DA-12F7-45A5-9498-FBDC9E4ED2BA}"/>
                  </a:ext>
                </a:extLst>
              </p14:cNvPr>
              <p14:cNvContentPartPr/>
              <p14:nvPr/>
            </p14:nvContentPartPr>
            <p14:xfrm>
              <a:off x="6691440" y="412720"/>
              <a:ext cx="310680" cy="186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44CC0DA-12F7-45A5-9498-FBDC9E4ED2B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673440" y="395080"/>
                <a:ext cx="34632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92B7939-5CA2-4CA3-A6EE-F49BEB2E4E99}"/>
                  </a:ext>
                </a:extLst>
              </p14:cNvPr>
              <p14:cNvContentPartPr/>
              <p14:nvPr/>
            </p14:nvContentPartPr>
            <p14:xfrm>
              <a:off x="7114800" y="414520"/>
              <a:ext cx="101520" cy="137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92B7939-5CA2-4CA3-A6EE-F49BEB2E4E9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096800" y="396880"/>
                <a:ext cx="13716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4F60186-E453-4489-9515-81AFA55070F4}"/>
                  </a:ext>
                </a:extLst>
              </p14:cNvPr>
              <p14:cNvContentPartPr/>
              <p14:nvPr/>
            </p14:nvContentPartPr>
            <p14:xfrm>
              <a:off x="7781880" y="395080"/>
              <a:ext cx="494280" cy="146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4F60186-E453-4489-9515-81AFA55070F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63893" y="377440"/>
                <a:ext cx="529894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FE30231-4004-4F5B-BB79-566FFEF18D2B}"/>
                  </a:ext>
                </a:extLst>
              </p14:cNvPr>
              <p14:cNvContentPartPr/>
              <p14:nvPr/>
            </p14:nvContentPartPr>
            <p14:xfrm>
              <a:off x="7335120" y="212920"/>
              <a:ext cx="323280" cy="351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FE30231-4004-4F5B-BB79-566FFEF18D2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17140" y="194920"/>
                <a:ext cx="35888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8857236-04EC-44B4-B151-D0EC8E6B6E01}"/>
                  </a:ext>
                </a:extLst>
              </p14:cNvPr>
              <p14:cNvContentPartPr/>
              <p14:nvPr/>
            </p14:nvContentPartPr>
            <p14:xfrm>
              <a:off x="396120" y="812320"/>
              <a:ext cx="185400" cy="334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8857236-04EC-44B4-B151-D0EC8E6B6E0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8480" y="794320"/>
                <a:ext cx="22104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45A9C87-02C0-4677-BF29-C241B81FC68F}"/>
                  </a:ext>
                </a:extLst>
              </p14:cNvPr>
              <p14:cNvContentPartPr/>
              <p14:nvPr/>
            </p14:nvContentPartPr>
            <p14:xfrm>
              <a:off x="507360" y="966040"/>
              <a:ext cx="285480" cy="184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45A9C87-02C0-4677-BF29-C241B81FC68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89720" y="948400"/>
                <a:ext cx="3211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70BE977-2A52-495F-B2F0-1068F549AA8F}"/>
                  </a:ext>
                </a:extLst>
              </p14:cNvPr>
              <p14:cNvContentPartPr/>
              <p14:nvPr/>
            </p14:nvContentPartPr>
            <p14:xfrm>
              <a:off x="1217640" y="802240"/>
              <a:ext cx="2283480" cy="406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70BE977-2A52-495F-B2F0-1068F549AA8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00003" y="784600"/>
                <a:ext cx="2319114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846B411-73F3-4E89-BBCE-60F010194959}"/>
                  </a:ext>
                </a:extLst>
              </p14:cNvPr>
              <p14:cNvContentPartPr/>
              <p14:nvPr/>
            </p14:nvContentPartPr>
            <p14:xfrm>
              <a:off x="3838440" y="832480"/>
              <a:ext cx="478800" cy="550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846B411-73F3-4E89-BBCE-60F01019495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820454" y="814828"/>
                <a:ext cx="514413" cy="585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594801D-87C2-4FA4-8407-082BD4EE985B}"/>
                  </a:ext>
                </a:extLst>
              </p14:cNvPr>
              <p14:cNvContentPartPr/>
              <p14:nvPr/>
            </p14:nvContentPartPr>
            <p14:xfrm>
              <a:off x="4775880" y="893680"/>
              <a:ext cx="701640" cy="295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594801D-87C2-4FA4-8407-082BD4EE985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58231" y="875680"/>
                <a:ext cx="737298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6413FBB-A34D-464E-A2F5-EF973F81B2F1}"/>
                  </a:ext>
                </a:extLst>
              </p14:cNvPr>
              <p14:cNvContentPartPr/>
              <p14:nvPr/>
            </p14:nvContentPartPr>
            <p14:xfrm>
              <a:off x="5648520" y="1014640"/>
              <a:ext cx="227160" cy="316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6413FBB-A34D-464E-A2F5-EF973F81B2F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30520" y="997000"/>
                <a:ext cx="2628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DB56199-BDE2-43E3-AE90-4AD5210F610E}"/>
                  </a:ext>
                </a:extLst>
              </p14:cNvPr>
              <p14:cNvContentPartPr/>
              <p14:nvPr/>
            </p14:nvContentPartPr>
            <p14:xfrm>
              <a:off x="5709720" y="1097800"/>
              <a:ext cx="195840" cy="97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DB56199-BDE2-43E3-AE90-4AD5210F610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691720" y="1079800"/>
                <a:ext cx="2314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943C978-944C-4E87-B355-36D8ED5A6BBD}"/>
                  </a:ext>
                </a:extLst>
              </p14:cNvPr>
              <p14:cNvContentPartPr/>
              <p14:nvPr/>
            </p14:nvContentPartPr>
            <p14:xfrm>
              <a:off x="6032280" y="904120"/>
              <a:ext cx="325800" cy="356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943C978-944C-4E87-B355-36D8ED5A6BB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14280" y="886120"/>
                <a:ext cx="36144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E7E32AB-F0AE-439A-A7C5-C1A970D80C87}"/>
                  </a:ext>
                </a:extLst>
              </p14:cNvPr>
              <p14:cNvContentPartPr/>
              <p14:nvPr/>
            </p14:nvContentPartPr>
            <p14:xfrm>
              <a:off x="6546360" y="896920"/>
              <a:ext cx="129240" cy="232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E7E32AB-F0AE-439A-A7C5-C1A970D80C8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528720" y="878920"/>
                <a:ext cx="16488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864CB979-B39A-4146-89FA-A1143B54D58B}"/>
                  </a:ext>
                </a:extLst>
              </p14:cNvPr>
              <p14:cNvContentPartPr/>
              <p14:nvPr/>
            </p14:nvContentPartPr>
            <p14:xfrm>
              <a:off x="6847320" y="772000"/>
              <a:ext cx="360" cy="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864CB979-B39A-4146-89FA-A1143B54D58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29680" y="75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116A9C4-350D-474C-8BDC-F16B74C1608F}"/>
                  </a:ext>
                </a:extLst>
              </p14:cNvPr>
              <p14:cNvContentPartPr/>
              <p14:nvPr/>
            </p14:nvContentPartPr>
            <p14:xfrm>
              <a:off x="6834720" y="915280"/>
              <a:ext cx="338760" cy="212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116A9C4-350D-474C-8BDC-F16B74C1608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816720" y="897280"/>
                <a:ext cx="37440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4B3C419-B312-450A-857C-7AAD56DA184D}"/>
                  </a:ext>
                </a:extLst>
              </p14:cNvPr>
              <p14:cNvContentPartPr/>
              <p14:nvPr/>
            </p14:nvContentPartPr>
            <p14:xfrm>
              <a:off x="7332600" y="690640"/>
              <a:ext cx="1477080" cy="4942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4B3C419-B312-450A-857C-7AAD56DA18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14956" y="672640"/>
                <a:ext cx="1512729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2C077F6-BC3D-4365-A8D2-F654D2811B61}"/>
                  </a:ext>
                </a:extLst>
              </p14:cNvPr>
              <p14:cNvContentPartPr/>
              <p14:nvPr/>
            </p14:nvContentPartPr>
            <p14:xfrm>
              <a:off x="375240" y="1615120"/>
              <a:ext cx="277200" cy="317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2C077F6-BC3D-4365-A8D2-F654D2811B6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7600" y="1597480"/>
                <a:ext cx="31284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BA44E27-9790-4CD9-BFC5-C35A1D52A259}"/>
                  </a:ext>
                </a:extLst>
              </p14:cNvPr>
              <p14:cNvContentPartPr/>
              <p14:nvPr/>
            </p14:nvContentPartPr>
            <p14:xfrm>
              <a:off x="2112960" y="1868920"/>
              <a:ext cx="196200" cy="1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BA44E27-9790-4CD9-BFC5-C35A1D52A25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095320" y="1851280"/>
                <a:ext cx="231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A01857B-26F2-4487-A34A-6800BE3C61FA}"/>
                  </a:ext>
                </a:extLst>
              </p14:cNvPr>
              <p14:cNvContentPartPr/>
              <p14:nvPr/>
            </p14:nvContentPartPr>
            <p14:xfrm>
              <a:off x="2123040" y="1956040"/>
              <a:ext cx="183240" cy="16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A01857B-26F2-4487-A34A-6800BE3C61F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05040" y="1938400"/>
                <a:ext cx="2188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921A926-2467-48E9-BBBE-04404929C794}"/>
                  </a:ext>
                </a:extLst>
              </p14:cNvPr>
              <p14:cNvContentPartPr/>
              <p14:nvPr/>
            </p14:nvContentPartPr>
            <p14:xfrm>
              <a:off x="1086600" y="1710880"/>
              <a:ext cx="817200" cy="359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921A926-2467-48E9-BBBE-04404929C79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068592" y="1693240"/>
                <a:ext cx="852856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C0706EA-AC01-4324-A755-F19099FF4630}"/>
                  </a:ext>
                </a:extLst>
              </p14:cNvPr>
              <p14:cNvContentPartPr/>
              <p14:nvPr/>
            </p14:nvContentPartPr>
            <p14:xfrm>
              <a:off x="2578440" y="1615120"/>
              <a:ext cx="14040" cy="22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C0706EA-AC01-4324-A755-F19099FF463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60440" y="1597480"/>
                <a:ext cx="4968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E0E4958-0242-4B61-91D3-84984EFFDF1B}"/>
                  </a:ext>
                </a:extLst>
              </p14:cNvPr>
              <p14:cNvContentPartPr/>
              <p14:nvPr/>
            </p14:nvContentPartPr>
            <p14:xfrm>
              <a:off x="2498880" y="1760920"/>
              <a:ext cx="223920" cy="296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E0E4958-0242-4B61-91D3-84984EFFDF1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481240" y="1742920"/>
                <a:ext cx="2595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6D0DA7B-D53E-4C48-8315-94C227BFBAA7}"/>
                  </a:ext>
                </a:extLst>
              </p14:cNvPr>
              <p14:cNvContentPartPr/>
              <p14:nvPr/>
            </p14:nvContentPartPr>
            <p14:xfrm>
              <a:off x="3576000" y="1838680"/>
              <a:ext cx="222480" cy="1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6D0DA7B-D53E-4C48-8315-94C227BFBAA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58360" y="1821040"/>
                <a:ext cx="25812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47FE323-0418-46B9-8324-B91BB259521D}"/>
                  </a:ext>
                </a:extLst>
              </p14:cNvPr>
              <p14:cNvContentPartPr/>
              <p14:nvPr/>
            </p14:nvContentPartPr>
            <p14:xfrm>
              <a:off x="3616680" y="1960360"/>
              <a:ext cx="175320" cy="11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47FE323-0418-46B9-8324-B91BB259521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99040" y="1942720"/>
                <a:ext cx="210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52BDACE-DE69-4997-9C3E-1C4BB100B31B}"/>
                  </a:ext>
                </a:extLst>
              </p14:cNvPr>
              <p14:cNvContentPartPr/>
              <p14:nvPr/>
            </p14:nvContentPartPr>
            <p14:xfrm>
              <a:off x="2840880" y="1706560"/>
              <a:ext cx="494280" cy="345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52BDACE-DE69-4997-9C3E-1C4BB100B31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823227" y="1688902"/>
                <a:ext cx="529946" cy="3809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D00E8CC-4637-4652-A988-EFAEC3ADEC51}"/>
                  </a:ext>
                </a:extLst>
              </p14:cNvPr>
              <p14:cNvContentPartPr/>
              <p14:nvPr/>
            </p14:nvContentPartPr>
            <p14:xfrm>
              <a:off x="4114560" y="1736800"/>
              <a:ext cx="1339560" cy="324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D00E8CC-4637-4652-A988-EFAEC3ADEC5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96560" y="1719160"/>
                <a:ext cx="13752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BB44CE5-ED82-4DE9-B9DD-C7CB98723371}"/>
                  </a:ext>
                </a:extLst>
              </p14:cNvPr>
              <p14:cNvContentPartPr/>
              <p14:nvPr/>
            </p14:nvContentPartPr>
            <p14:xfrm>
              <a:off x="6382560" y="1686400"/>
              <a:ext cx="1737000" cy="416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BB44CE5-ED82-4DE9-B9DD-C7CB9872337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364920" y="1668400"/>
                <a:ext cx="177264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C2C22E5-4A32-44C3-A410-3B943E19FE58}"/>
                  </a:ext>
                </a:extLst>
              </p14:cNvPr>
              <p14:cNvContentPartPr/>
              <p14:nvPr/>
            </p14:nvContentPartPr>
            <p14:xfrm>
              <a:off x="5575080" y="1796200"/>
              <a:ext cx="672840" cy="226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C2C22E5-4A32-44C3-A410-3B943E19FE5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57080" y="1778532"/>
                <a:ext cx="708480" cy="262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8CE3CA7-3FB2-459C-94AA-FC671E0B0996}"/>
                  </a:ext>
                </a:extLst>
              </p14:cNvPr>
              <p14:cNvContentPartPr/>
              <p14:nvPr/>
            </p14:nvContentPartPr>
            <p14:xfrm>
              <a:off x="2021520" y="2885200"/>
              <a:ext cx="192240" cy="10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8CE3CA7-3FB2-459C-94AA-FC671E0B099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03880" y="2867200"/>
                <a:ext cx="227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E94CC42-0709-4F38-A534-AE92CF89689A}"/>
                  </a:ext>
                </a:extLst>
              </p14:cNvPr>
              <p14:cNvContentPartPr/>
              <p14:nvPr/>
            </p14:nvContentPartPr>
            <p14:xfrm>
              <a:off x="2052120" y="2986720"/>
              <a:ext cx="22500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E94CC42-0709-4F38-A534-AE92CF89689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034120" y="2968720"/>
                <a:ext cx="2606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89C02F1-B854-4664-B870-260514C0B9CD}"/>
                  </a:ext>
                </a:extLst>
              </p14:cNvPr>
              <p14:cNvContentPartPr/>
              <p14:nvPr/>
            </p14:nvContentPartPr>
            <p14:xfrm>
              <a:off x="2484480" y="2651200"/>
              <a:ext cx="5040" cy="23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89C02F1-B854-4664-B870-260514C0B9C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466480" y="2633560"/>
                <a:ext cx="4068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5E2DBD-3C49-40C7-B722-0EB94E0D6B76}"/>
                  </a:ext>
                </a:extLst>
              </p14:cNvPr>
              <p14:cNvContentPartPr/>
              <p14:nvPr/>
            </p14:nvContentPartPr>
            <p14:xfrm>
              <a:off x="2616600" y="2651200"/>
              <a:ext cx="5040" cy="22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5E2DBD-3C49-40C7-B722-0EB94E0D6B7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598600" y="2633560"/>
                <a:ext cx="4068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6CC4F24-7E79-4B4A-998F-BF39B2324540}"/>
                  </a:ext>
                </a:extLst>
              </p14:cNvPr>
              <p14:cNvContentPartPr/>
              <p14:nvPr/>
            </p14:nvContentPartPr>
            <p14:xfrm>
              <a:off x="2425440" y="2783320"/>
              <a:ext cx="216360" cy="300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6CC4F24-7E79-4B4A-998F-BF39B232454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407440" y="2765680"/>
                <a:ext cx="25200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3E685F4-641B-4985-9643-22477ED047A6}"/>
                  </a:ext>
                </a:extLst>
              </p14:cNvPr>
              <p14:cNvContentPartPr/>
              <p14:nvPr/>
            </p14:nvContentPartPr>
            <p14:xfrm>
              <a:off x="1093440" y="2722480"/>
              <a:ext cx="776880" cy="344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3E685F4-641B-4985-9643-22477ED047A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075440" y="2704840"/>
                <a:ext cx="81252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F374936-F3DE-4BED-BA39-0C6CDAD3799E}"/>
                  </a:ext>
                </a:extLst>
              </p14:cNvPr>
              <p14:cNvContentPartPr/>
              <p14:nvPr/>
            </p14:nvContentPartPr>
            <p14:xfrm>
              <a:off x="477120" y="2641120"/>
              <a:ext cx="314640" cy="342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F374936-F3DE-4BED-BA39-0C6CDAD3799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9480" y="2623480"/>
                <a:ext cx="3502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A3ED8EA-A320-4580-8970-B91F8F864C59}"/>
                  </a:ext>
                </a:extLst>
              </p14:cNvPr>
              <p14:cNvContentPartPr/>
              <p14:nvPr/>
            </p14:nvContentPartPr>
            <p14:xfrm>
              <a:off x="3342360" y="2843800"/>
              <a:ext cx="172080" cy="11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A3ED8EA-A320-4580-8970-B91F8F864C5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324360" y="2826160"/>
                <a:ext cx="20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3359BE5-4344-4BDE-B404-4D672412A1B9}"/>
                  </a:ext>
                </a:extLst>
              </p14:cNvPr>
              <p14:cNvContentPartPr/>
              <p14:nvPr/>
            </p14:nvContentPartPr>
            <p14:xfrm>
              <a:off x="3362520" y="2946040"/>
              <a:ext cx="164520" cy="10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3359BE5-4344-4BDE-B404-4D672412A1B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344880" y="2928400"/>
                <a:ext cx="200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EC63FFC-4A85-4186-ADF9-507C6703C835}"/>
                  </a:ext>
                </a:extLst>
              </p14:cNvPr>
              <p14:cNvContentPartPr/>
              <p14:nvPr/>
            </p14:nvContentPartPr>
            <p14:xfrm>
              <a:off x="2761680" y="2691880"/>
              <a:ext cx="450000" cy="368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EC63FFC-4A85-4186-ADF9-507C6703C83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744026" y="2674240"/>
                <a:ext cx="485669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1FBC8BE-C372-4212-8F0D-17327B502FE4}"/>
                  </a:ext>
                </a:extLst>
              </p14:cNvPr>
              <p14:cNvContentPartPr/>
              <p14:nvPr/>
            </p14:nvContentPartPr>
            <p14:xfrm>
              <a:off x="3718200" y="2540320"/>
              <a:ext cx="1687320" cy="463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1FBC8BE-C372-4212-8F0D-17327B502FE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700200" y="2522694"/>
                <a:ext cx="1722960" cy="4992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2240B3C-30A5-4DE1-979F-B21BEAB855A6}"/>
                  </a:ext>
                </a:extLst>
              </p14:cNvPr>
              <p14:cNvContentPartPr/>
              <p14:nvPr/>
            </p14:nvContentPartPr>
            <p14:xfrm>
              <a:off x="5851560" y="2570200"/>
              <a:ext cx="8280" cy="284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2240B3C-30A5-4DE1-979F-B21BEAB855A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833920" y="2552560"/>
                <a:ext cx="4392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77C5C50D-FD73-473C-BA06-1BA693AEFA38}"/>
                  </a:ext>
                </a:extLst>
              </p14:cNvPr>
              <p14:cNvContentPartPr/>
              <p14:nvPr/>
            </p14:nvContentPartPr>
            <p14:xfrm>
              <a:off x="5963520" y="2796640"/>
              <a:ext cx="259560" cy="150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77C5C50D-FD73-473C-BA06-1BA693AEFA3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945520" y="2778640"/>
                <a:ext cx="29520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FCF3349-85A2-460D-9946-3EADAC934649}"/>
                  </a:ext>
                </a:extLst>
              </p14:cNvPr>
              <p14:cNvContentPartPr/>
              <p14:nvPr/>
            </p14:nvContentPartPr>
            <p14:xfrm>
              <a:off x="6336480" y="2539600"/>
              <a:ext cx="1769760" cy="5061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FCF3349-85A2-460D-9946-3EADAC93464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318840" y="2521600"/>
                <a:ext cx="180540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D203D27-9A85-45E5-95A7-0D60BD794DE1}"/>
                  </a:ext>
                </a:extLst>
              </p14:cNvPr>
              <p14:cNvContentPartPr/>
              <p14:nvPr/>
            </p14:nvContentPartPr>
            <p14:xfrm>
              <a:off x="5553480" y="2693680"/>
              <a:ext cx="288720" cy="2736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D203D27-9A85-45E5-95A7-0D60BD794DE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535480" y="2675680"/>
                <a:ext cx="32436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56F230A-3633-41BD-9C95-92F21F340996}"/>
                  </a:ext>
                </a:extLst>
              </p14:cNvPr>
              <p14:cNvContentPartPr/>
              <p14:nvPr/>
            </p14:nvContentPartPr>
            <p14:xfrm>
              <a:off x="2966160" y="3677560"/>
              <a:ext cx="36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56F230A-3633-41BD-9C95-92F21F34099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948520" y="3659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2C72FC7-4D82-4F54-830C-6C6C97D356AA}"/>
                  </a:ext>
                </a:extLst>
              </p14:cNvPr>
              <p14:cNvContentPartPr/>
              <p14:nvPr/>
            </p14:nvContentPartPr>
            <p14:xfrm>
              <a:off x="3505080" y="3776920"/>
              <a:ext cx="1412280" cy="236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2C72FC7-4D82-4F54-830C-6C6C97D356AA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487080" y="3759280"/>
                <a:ext cx="144792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D9ED435-2661-4D05-A4E5-769EF6B0E353}"/>
                  </a:ext>
                </a:extLst>
              </p14:cNvPr>
              <p14:cNvContentPartPr/>
              <p14:nvPr/>
            </p14:nvContentPartPr>
            <p14:xfrm>
              <a:off x="2984520" y="3769000"/>
              <a:ext cx="175320" cy="182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D9ED435-2661-4D05-A4E5-769EF6B0E35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966880" y="3751360"/>
                <a:ext cx="21096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68B298-CA0D-4DD9-B396-8BE6561D7895}"/>
                  </a:ext>
                </a:extLst>
              </p14:cNvPr>
              <p14:cNvContentPartPr/>
              <p14:nvPr/>
            </p14:nvContentPartPr>
            <p14:xfrm>
              <a:off x="2245080" y="3440680"/>
              <a:ext cx="586440" cy="521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68B298-CA0D-4DD9-B396-8BE6561D7895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227440" y="3422680"/>
                <a:ext cx="622080" cy="55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3815B33-A997-4F91-B1C3-CEC3841BB33B}"/>
                  </a:ext>
                </a:extLst>
              </p14:cNvPr>
              <p14:cNvContentPartPr/>
              <p14:nvPr/>
            </p14:nvContentPartPr>
            <p14:xfrm>
              <a:off x="5313360" y="3504760"/>
              <a:ext cx="1325520" cy="500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3815B33-A997-4F91-B1C3-CEC3841BB33B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295360" y="3487107"/>
                <a:ext cx="1361160" cy="5360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BA79053-B111-401B-B569-3AC1197F9B64}"/>
                  </a:ext>
                </a:extLst>
              </p14:cNvPr>
              <p14:cNvContentPartPr/>
              <p14:nvPr/>
            </p14:nvContentPartPr>
            <p14:xfrm>
              <a:off x="3535320" y="4489000"/>
              <a:ext cx="237240" cy="324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BA79053-B111-401B-B569-3AC1197F9B64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517680" y="4471000"/>
                <a:ext cx="27288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97E9C36-6280-4839-B8D8-370228980706}"/>
                  </a:ext>
                </a:extLst>
              </p14:cNvPr>
              <p14:cNvContentPartPr/>
              <p14:nvPr/>
            </p14:nvContentPartPr>
            <p14:xfrm>
              <a:off x="3586080" y="4581880"/>
              <a:ext cx="253800" cy="10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97E9C36-6280-4839-B8D8-370228980706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568080" y="4564240"/>
                <a:ext cx="289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EFC3ACE-EAD5-4454-979F-F252B7DF8CB5}"/>
                  </a:ext>
                </a:extLst>
              </p14:cNvPr>
              <p14:cNvContentPartPr/>
              <p14:nvPr/>
            </p14:nvContentPartPr>
            <p14:xfrm>
              <a:off x="2295840" y="4338520"/>
              <a:ext cx="1004760" cy="4125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EFC3ACE-EAD5-4454-979F-F252B7DF8CB5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277834" y="4320520"/>
                <a:ext cx="1040413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9F974B7D-AF57-4582-820B-E28B6B383537}"/>
                  </a:ext>
                </a:extLst>
              </p14:cNvPr>
              <p14:cNvContentPartPr/>
              <p14:nvPr/>
            </p14:nvContentPartPr>
            <p14:xfrm>
              <a:off x="5059560" y="4429600"/>
              <a:ext cx="993240" cy="342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9F974B7D-AF57-4582-820B-E28B6B383537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5041560" y="4411600"/>
                <a:ext cx="102888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59319C1-2654-477C-B9A8-C4CF153BA330}"/>
                  </a:ext>
                </a:extLst>
              </p14:cNvPr>
              <p14:cNvContentPartPr/>
              <p14:nvPr/>
            </p14:nvContentPartPr>
            <p14:xfrm>
              <a:off x="4002600" y="4371640"/>
              <a:ext cx="888120" cy="311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59319C1-2654-477C-B9A8-C4CF153BA330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984960" y="4353640"/>
                <a:ext cx="92376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A29F40B-9101-40AC-89A2-1DD763121F32}"/>
                  </a:ext>
                </a:extLst>
              </p14:cNvPr>
              <p14:cNvContentPartPr/>
              <p14:nvPr/>
            </p14:nvContentPartPr>
            <p14:xfrm>
              <a:off x="1626600" y="5079760"/>
              <a:ext cx="303840" cy="783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A29F40B-9101-40AC-89A2-1DD763121F3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1608960" y="5061760"/>
                <a:ext cx="339480" cy="81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A5B7991-A943-44C3-BE6B-B5335F3068AB}"/>
                  </a:ext>
                </a:extLst>
              </p14:cNvPr>
              <p14:cNvContentPartPr/>
              <p14:nvPr/>
            </p14:nvContentPartPr>
            <p14:xfrm>
              <a:off x="3789120" y="5496640"/>
              <a:ext cx="295560" cy="40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A5B7991-A943-44C3-BE6B-B5335F3068AB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771480" y="5479000"/>
                <a:ext cx="3312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3ADCDB2-28BC-478C-857F-46C35B7957A3}"/>
                  </a:ext>
                </a:extLst>
              </p14:cNvPr>
              <p14:cNvContentPartPr/>
              <p14:nvPr/>
            </p14:nvContentPartPr>
            <p14:xfrm>
              <a:off x="3880920" y="5607880"/>
              <a:ext cx="274320" cy="104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3ADCDB2-28BC-478C-857F-46C35B7957A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863280" y="5589880"/>
                <a:ext cx="309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6F3E4A9-5683-40E6-8116-000ACE554286}"/>
                  </a:ext>
                </a:extLst>
              </p14:cNvPr>
              <p14:cNvContentPartPr/>
              <p14:nvPr/>
            </p14:nvContentPartPr>
            <p14:xfrm>
              <a:off x="2428320" y="5407720"/>
              <a:ext cx="1102320" cy="340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6F3E4A9-5683-40E6-8116-000ACE554286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2410320" y="5390061"/>
                <a:ext cx="1137960" cy="3765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0AF6A0F4-6413-4E75-953F-41957901F6E0}"/>
                  </a:ext>
                </a:extLst>
              </p14:cNvPr>
              <p14:cNvContentPartPr/>
              <p14:nvPr/>
            </p14:nvContentPartPr>
            <p14:xfrm>
              <a:off x="5547000" y="5485840"/>
              <a:ext cx="987120" cy="3758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0AF6A0F4-6413-4E75-953F-41957901F6E0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529360" y="5468183"/>
                <a:ext cx="1022760" cy="4115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3A8CBA1-9474-4D77-AC5C-12B9CF455225}"/>
                  </a:ext>
                </a:extLst>
              </p14:cNvPr>
              <p14:cNvContentPartPr/>
              <p14:nvPr/>
            </p14:nvContentPartPr>
            <p14:xfrm>
              <a:off x="4358280" y="5344000"/>
              <a:ext cx="1025640" cy="396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3A8CBA1-9474-4D77-AC5C-12B9CF455225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340280" y="5326016"/>
                <a:ext cx="1061280" cy="43196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26381351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A9868E1-29C8-4421-93D4-9FB280F64136}"/>
                  </a:ext>
                </a:extLst>
              </p14:cNvPr>
              <p14:cNvContentPartPr/>
              <p14:nvPr/>
            </p14:nvContentPartPr>
            <p14:xfrm>
              <a:off x="1635240" y="181240"/>
              <a:ext cx="1859760" cy="407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A9868E1-29C8-4421-93D4-9FB280F6413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17600" y="163240"/>
                <a:ext cx="189540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3CF2AC7-E8C3-4A27-B37D-D799B1FF3F91}"/>
                  </a:ext>
                </a:extLst>
              </p14:cNvPr>
              <p14:cNvContentPartPr/>
              <p14:nvPr/>
            </p14:nvContentPartPr>
            <p14:xfrm>
              <a:off x="3830520" y="233080"/>
              <a:ext cx="1046160" cy="251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3CF2AC7-E8C3-4A27-B37D-D799B1FF3F9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12520" y="215440"/>
                <a:ext cx="108180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D58196D-5552-459F-9471-49124CBFF147}"/>
                  </a:ext>
                </a:extLst>
              </p14:cNvPr>
              <p14:cNvContentPartPr/>
              <p14:nvPr/>
            </p14:nvContentPartPr>
            <p14:xfrm>
              <a:off x="6359520" y="17260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D58196D-5552-459F-9471-49124CBFF1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341880" y="154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8A5D78A-9DD3-4638-BEE9-2DB867BD8958}"/>
                  </a:ext>
                </a:extLst>
              </p14:cNvPr>
              <p14:cNvContentPartPr/>
              <p14:nvPr/>
            </p14:nvContentPartPr>
            <p14:xfrm>
              <a:off x="6713040" y="273040"/>
              <a:ext cx="241560" cy="437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8A5D78A-9DD3-4638-BEE9-2DB867BD895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95400" y="255400"/>
                <a:ext cx="27720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B75C54C-D5A6-4273-876C-180193C9DB37}"/>
                  </a:ext>
                </a:extLst>
              </p14:cNvPr>
              <p14:cNvContentPartPr/>
              <p14:nvPr/>
            </p14:nvContentPartPr>
            <p14:xfrm>
              <a:off x="8089320" y="243520"/>
              <a:ext cx="318240" cy="16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B75C54C-D5A6-4273-876C-180193C9DB3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71320" y="225880"/>
                <a:ext cx="353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565663-909C-41BA-8D47-4C92E53E6EF8}"/>
                  </a:ext>
                </a:extLst>
              </p14:cNvPr>
              <p14:cNvContentPartPr/>
              <p14:nvPr/>
            </p14:nvContentPartPr>
            <p14:xfrm>
              <a:off x="7245480" y="172600"/>
              <a:ext cx="459000" cy="475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565663-909C-41BA-8D47-4C92E53E6EF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227480" y="154614"/>
                <a:ext cx="494640" cy="5111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88D3162-8955-4419-9A6B-A14A44BDD794}"/>
                  </a:ext>
                </a:extLst>
              </p14:cNvPr>
              <p14:cNvContentPartPr/>
              <p14:nvPr/>
            </p14:nvContentPartPr>
            <p14:xfrm>
              <a:off x="6372120" y="305440"/>
              <a:ext cx="242280" cy="96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88D3162-8955-4419-9A6B-A14A44BDD7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54480" y="287734"/>
                <a:ext cx="277920" cy="131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8669F58-BB07-4187-B470-A759AEBF7D9E}"/>
                  </a:ext>
                </a:extLst>
              </p14:cNvPr>
              <p14:cNvContentPartPr/>
              <p14:nvPr/>
            </p14:nvContentPartPr>
            <p14:xfrm>
              <a:off x="5243160" y="162160"/>
              <a:ext cx="943920" cy="523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8669F58-BB07-4187-B470-A759AEBF7D9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25520" y="144172"/>
                <a:ext cx="979560" cy="5590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3944B00-E1C5-48AC-A975-09884944BF3C}"/>
                  </a:ext>
                </a:extLst>
              </p14:cNvPr>
              <p14:cNvContentPartPr/>
              <p14:nvPr/>
            </p14:nvContentPartPr>
            <p14:xfrm>
              <a:off x="1249320" y="720880"/>
              <a:ext cx="360" cy="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3944B00-E1C5-48AC-A975-09884944BF3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31680" y="702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9F7A391-77CB-47B9-860E-D66797079D3C}"/>
                  </a:ext>
                </a:extLst>
              </p14:cNvPr>
              <p14:cNvContentPartPr/>
              <p14:nvPr/>
            </p14:nvContentPartPr>
            <p14:xfrm>
              <a:off x="274080" y="812320"/>
              <a:ext cx="1584000" cy="478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9F7A391-77CB-47B9-860E-D66797079D3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256080" y="794320"/>
                <a:ext cx="161964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C7B912B-C285-4283-BDC2-CCF87F7EA11B}"/>
                  </a:ext>
                </a:extLst>
              </p14:cNvPr>
              <p14:cNvContentPartPr/>
              <p14:nvPr/>
            </p14:nvContentPartPr>
            <p14:xfrm>
              <a:off x="2153640" y="822760"/>
              <a:ext cx="36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C7B912B-C285-4283-BDC2-CCF87F7EA11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6000" y="804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F96CDEA-693C-416B-84D8-EE2668E24CFD}"/>
                  </a:ext>
                </a:extLst>
              </p14:cNvPr>
              <p14:cNvContentPartPr/>
              <p14:nvPr/>
            </p14:nvContentPartPr>
            <p14:xfrm>
              <a:off x="2803800" y="700360"/>
              <a:ext cx="934920" cy="629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F96CDEA-693C-416B-84D8-EE2668E24CF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86160" y="682710"/>
                <a:ext cx="970560" cy="664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9085F3D-7635-4EE7-9788-5AA5F9D6C740}"/>
                  </a:ext>
                </a:extLst>
              </p14:cNvPr>
              <p14:cNvContentPartPr/>
              <p14:nvPr/>
            </p14:nvContentPartPr>
            <p14:xfrm>
              <a:off x="2173440" y="954880"/>
              <a:ext cx="324720" cy="150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9085F3D-7635-4EE7-9788-5AA5F9D6C74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55800" y="936880"/>
                <a:ext cx="36036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8317A12-E354-4B68-8412-B1C8E379AD92}"/>
                  </a:ext>
                </a:extLst>
              </p14:cNvPr>
              <p14:cNvContentPartPr/>
              <p14:nvPr/>
            </p14:nvContentPartPr>
            <p14:xfrm>
              <a:off x="3880920" y="924280"/>
              <a:ext cx="360" cy="66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8317A12-E354-4B68-8412-B1C8E379AD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63280" y="906640"/>
                <a:ext cx="3600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23FB059-0C40-495E-9C5E-3A9298C6C1C1}"/>
                  </a:ext>
                </a:extLst>
              </p14:cNvPr>
              <p14:cNvContentPartPr/>
              <p14:nvPr/>
            </p14:nvContentPartPr>
            <p14:xfrm>
              <a:off x="3860760" y="772000"/>
              <a:ext cx="360" cy="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23FB059-0C40-495E-9C5E-3A9298C6C1C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42760" y="75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9B4502E-C105-48E0-9868-00EF799CA9D6}"/>
                  </a:ext>
                </a:extLst>
              </p14:cNvPr>
              <p14:cNvContentPartPr/>
              <p14:nvPr/>
            </p14:nvContentPartPr>
            <p14:xfrm>
              <a:off x="4006200" y="660040"/>
              <a:ext cx="146160" cy="336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9B4502E-C105-48E0-9868-00EF799CA9D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988560" y="642400"/>
                <a:ext cx="1818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F254D09-3B8A-4841-AB39-14E643502D25}"/>
                  </a:ext>
                </a:extLst>
              </p14:cNvPr>
              <p14:cNvContentPartPr/>
              <p14:nvPr/>
            </p14:nvContentPartPr>
            <p14:xfrm>
              <a:off x="4155240" y="823120"/>
              <a:ext cx="200160" cy="2134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F254D09-3B8A-4841-AB39-14E643502D25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137240" y="805120"/>
                <a:ext cx="23580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A3B8A7C-8005-45B7-9FC1-18E20B59BB05}"/>
                  </a:ext>
                </a:extLst>
              </p14:cNvPr>
              <p14:cNvContentPartPr/>
              <p14:nvPr/>
            </p14:nvContentPartPr>
            <p14:xfrm>
              <a:off x="4445760" y="934360"/>
              <a:ext cx="4320" cy="24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A3B8A7C-8005-45B7-9FC1-18E20B59BB0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27760" y="91672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388A6AB-6575-4918-89A0-32D1355D1C87}"/>
                  </a:ext>
                </a:extLst>
              </p14:cNvPr>
              <p14:cNvContentPartPr/>
              <p14:nvPr/>
            </p14:nvContentPartPr>
            <p14:xfrm>
              <a:off x="4469880" y="761560"/>
              <a:ext cx="36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388A6AB-6575-4918-89A0-32D1355D1C8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52240" y="74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340E52B-10C8-4674-A096-BD892397F8E1}"/>
                  </a:ext>
                </a:extLst>
              </p14:cNvPr>
              <p14:cNvContentPartPr/>
              <p14:nvPr/>
            </p14:nvContentPartPr>
            <p14:xfrm>
              <a:off x="4527480" y="874600"/>
              <a:ext cx="125280" cy="104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340E52B-10C8-4674-A096-BD892397F8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09840" y="856600"/>
                <a:ext cx="1609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F434CAC-2E6A-442A-B421-BED1F398D9E2}"/>
                  </a:ext>
                </a:extLst>
              </p14:cNvPr>
              <p14:cNvContentPartPr/>
              <p14:nvPr/>
            </p14:nvContentPartPr>
            <p14:xfrm>
              <a:off x="4795320" y="836800"/>
              <a:ext cx="287280" cy="178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F434CAC-2E6A-442A-B421-BED1F398D9E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77320" y="818800"/>
                <a:ext cx="322920" cy="213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99776626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A9868E1-29C8-4421-93D4-9FB280F64136}"/>
                  </a:ext>
                </a:extLst>
              </p14:cNvPr>
              <p14:cNvContentPartPr/>
              <p14:nvPr/>
            </p14:nvContentPartPr>
            <p14:xfrm>
              <a:off x="1635240" y="181240"/>
              <a:ext cx="1859760" cy="407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A9868E1-29C8-4421-93D4-9FB280F6413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17600" y="163240"/>
                <a:ext cx="189540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3CF2AC7-E8C3-4A27-B37D-D799B1FF3F91}"/>
                  </a:ext>
                </a:extLst>
              </p14:cNvPr>
              <p14:cNvContentPartPr/>
              <p14:nvPr/>
            </p14:nvContentPartPr>
            <p14:xfrm>
              <a:off x="3830520" y="233080"/>
              <a:ext cx="1046160" cy="251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3CF2AC7-E8C3-4A27-B37D-D799B1FF3F9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12520" y="215440"/>
                <a:ext cx="108180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D58196D-5552-459F-9471-49124CBFF147}"/>
                  </a:ext>
                </a:extLst>
              </p14:cNvPr>
              <p14:cNvContentPartPr/>
              <p14:nvPr/>
            </p14:nvContentPartPr>
            <p14:xfrm>
              <a:off x="6359520" y="17260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D58196D-5552-459F-9471-49124CBFF1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341880" y="154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8A5D78A-9DD3-4638-BEE9-2DB867BD8958}"/>
                  </a:ext>
                </a:extLst>
              </p14:cNvPr>
              <p14:cNvContentPartPr/>
              <p14:nvPr/>
            </p14:nvContentPartPr>
            <p14:xfrm>
              <a:off x="6713040" y="273040"/>
              <a:ext cx="241560" cy="437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8A5D78A-9DD3-4638-BEE9-2DB867BD895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95400" y="255400"/>
                <a:ext cx="27720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B75C54C-D5A6-4273-876C-180193C9DB37}"/>
                  </a:ext>
                </a:extLst>
              </p14:cNvPr>
              <p14:cNvContentPartPr/>
              <p14:nvPr/>
            </p14:nvContentPartPr>
            <p14:xfrm>
              <a:off x="8089320" y="243520"/>
              <a:ext cx="318240" cy="16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B75C54C-D5A6-4273-876C-180193C9DB3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71320" y="225880"/>
                <a:ext cx="353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565663-909C-41BA-8D47-4C92E53E6EF8}"/>
                  </a:ext>
                </a:extLst>
              </p14:cNvPr>
              <p14:cNvContentPartPr/>
              <p14:nvPr/>
            </p14:nvContentPartPr>
            <p14:xfrm>
              <a:off x="7245480" y="172600"/>
              <a:ext cx="459000" cy="475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565663-909C-41BA-8D47-4C92E53E6EF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227480" y="154614"/>
                <a:ext cx="494640" cy="5111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88D3162-8955-4419-9A6B-A14A44BDD794}"/>
                  </a:ext>
                </a:extLst>
              </p14:cNvPr>
              <p14:cNvContentPartPr/>
              <p14:nvPr/>
            </p14:nvContentPartPr>
            <p14:xfrm>
              <a:off x="6372120" y="305440"/>
              <a:ext cx="242280" cy="96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88D3162-8955-4419-9A6B-A14A44BDD7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54480" y="287734"/>
                <a:ext cx="277920" cy="131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8669F58-BB07-4187-B470-A759AEBF7D9E}"/>
                  </a:ext>
                </a:extLst>
              </p14:cNvPr>
              <p14:cNvContentPartPr/>
              <p14:nvPr/>
            </p14:nvContentPartPr>
            <p14:xfrm>
              <a:off x="5243160" y="162160"/>
              <a:ext cx="943920" cy="523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8669F58-BB07-4187-B470-A759AEBF7D9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25520" y="144172"/>
                <a:ext cx="979560" cy="5590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3944B00-E1C5-48AC-A975-09884944BF3C}"/>
                  </a:ext>
                </a:extLst>
              </p14:cNvPr>
              <p14:cNvContentPartPr/>
              <p14:nvPr/>
            </p14:nvContentPartPr>
            <p14:xfrm>
              <a:off x="1249320" y="720880"/>
              <a:ext cx="360" cy="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3944B00-E1C5-48AC-A975-09884944BF3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31680" y="702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9F7A391-77CB-47B9-860E-D66797079D3C}"/>
                  </a:ext>
                </a:extLst>
              </p14:cNvPr>
              <p14:cNvContentPartPr/>
              <p14:nvPr/>
            </p14:nvContentPartPr>
            <p14:xfrm>
              <a:off x="274080" y="812320"/>
              <a:ext cx="1584000" cy="478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9F7A391-77CB-47B9-860E-D66797079D3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256080" y="794320"/>
                <a:ext cx="161964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C7B912B-C285-4283-BDC2-CCF87F7EA11B}"/>
                  </a:ext>
                </a:extLst>
              </p14:cNvPr>
              <p14:cNvContentPartPr/>
              <p14:nvPr/>
            </p14:nvContentPartPr>
            <p14:xfrm>
              <a:off x="2153640" y="822760"/>
              <a:ext cx="36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C7B912B-C285-4283-BDC2-CCF87F7EA11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6000" y="804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F96CDEA-693C-416B-84D8-EE2668E24CFD}"/>
                  </a:ext>
                </a:extLst>
              </p14:cNvPr>
              <p14:cNvContentPartPr/>
              <p14:nvPr/>
            </p14:nvContentPartPr>
            <p14:xfrm>
              <a:off x="2803800" y="700360"/>
              <a:ext cx="934920" cy="629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F96CDEA-693C-416B-84D8-EE2668E24CF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86160" y="682710"/>
                <a:ext cx="970560" cy="664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9085F3D-7635-4EE7-9788-5AA5F9D6C740}"/>
                  </a:ext>
                </a:extLst>
              </p14:cNvPr>
              <p14:cNvContentPartPr/>
              <p14:nvPr/>
            </p14:nvContentPartPr>
            <p14:xfrm>
              <a:off x="2173440" y="954880"/>
              <a:ext cx="324720" cy="150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9085F3D-7635-4EE7-9788-5AA5F9D6C74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55800" y="936880"/>
                <a:ext cx="36036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8317A12-E354-4B68-8412-B1C8E379AD92}"/>
                  </a:ext>
                </a:extLst>
              </p14:cNvPr>
              <p14:cNvContentPartPr/>
              <p14:nvPr/>
            </p14:nvContentPartPr>
            <p14:xfrm>
              <a:off x="3880920" y="924280"/>
              <a:ext cx="360" cy="66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8317A12-E354-4B68-8412-B1C8E379AD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63280" y="906640"/>
                <a:ext cx="3600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23FB059-0C40-495E-9C5E-3A9298C6C1C1}"/>
                  </a:ext>
                </a:extLst>
              </p14:cNvPr>
              <p14:cNvContentPartPr/>
              <p14:nvPr/>
            </p14:nvContentPartPr>
            <p14:xfrm>
              <a:off x="3860760" y="772000"/>
              <a:ext cx="360" cy="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23FB059-0C40-495E-9C5E-3A9298C6C1C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42760" y="75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9B4502E-C105-48E0-9868-00EF799CA9D6}"/>
                  </a:ext>
                </a:extLst>
              </p14:cNvPr>
              <p14:cNvContentPartPr/>
              <p14:nvPr/>
            </p14:nvContentPartPr>
            <p14:xfrm>
              <a:off x="4006200" y="660040"/>
              <a:ext cx="146160" cy="336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9B4502E-C105-48E0-9868-00EF799CA9D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988560" y="642400"/>
                <a:ext cx="1818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F254D09-3B8A-4841-AB39-14E643502D25}"/>
                  </a:ext>
                </a:extLst>
              </p14:cNvPr>
              <p14:cNvContentPartPr/>
              <p14:nvPr/>
            </p14:nvContentPartPr>
            <p14:xfrm>
              <a:off x="4155240" y="823120"/>
              <a:ext cx="200160" cy="2134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F254D09-3B8A-4841-AB39-14E643502D25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137240" y="805120"/>
                <a:ext cx="23580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A3B8A7C-8005-45B7-9FC1-18E20B59BB05}"/>
                  </a:ext>
                </a:extLst>
              </p14:cNvPr>
              <p14:cNvContentPartPr/>
              <p14:nvPr/>
            </p14:nvContentPartPr>
            <p14:xfrm>
              <a:off x="4445760" y="934360"/>
              <a:ext cx="4320" cy="24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A3B8A7C-8005-45B7-9FC1-18E20B59BB0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27760" y="91672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388A6AB-6575-4918-89A0-32D1355D1C87}"/>
                  </a:ext>
                </a:extLst>
              </p14:cNvPr>
              <p14:cNvContentPartPr/>
              <p14:nvPr/>
            </p14:nvContentPartPr>
            <p14:xfrm>
              <a:off x="4469880" y="761560"/>
              <a:ext cx="36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388A6AB-6575-4918-89A0-32D1355D1C8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52240" y="74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340E52B-10C8-4674-A096-BD892397F8E1}"/>
                  </a:ext>
                </a:extLst>
              </p14:cNvPr>
              <p14:cNvContentPartPr/>
              <p14:nvPr/>
            </p14:nvContentPartPr>
            <p14:xfrm>
              <a:off x="4527480" y="874600"/>
              <a:ext cx="125280" cy="104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340E52B-10C8-4674-A096-BD892397F8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09840" y="856600"/>
                <a:ext cx="1609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F434CAC-2E6A-442A-B421-BED1F398D9E2}"/>
                  </a:ext>
                </a:extLst>
              </p14:cNvPr>
              <p14:cNvContentPartPr/>
              <p14:nvPr/>
            </p14:nvContentPartPr>
            <p14:xfrm>
              <a:off x="4795320" y="836800"/>
              <a:ext cx="287280" cy="178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F434CAC-2E6A-442A-B421-BED1F398D9E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77320" y="818800"/>
                <a:ext cx="32292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0F25F6E-02D5-400E-AF61-C11B75E62135}"/>
                  </a:ext>
                </a:extLst>
              </p14:cNvPr>
              <p14:cNvContentPartPr/>
              <p14:nvPr/>
            </p14:nvContentPartPr>
            <p14:xfrm>
              <a:off x="5357280" y="651040"/>
              <a:ext cx="209520" cy="405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0F25F6E-02D5-400E-AF61-C11B75E6213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39640" y="633400"/>
                <a:ext cx="24516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070880E-A324-4D70-B0AB-D82D6F91C2AA}"/>
                  </a:ext>
                </a:extLst>
              </p14:cNvPr>
              <p14:cNvContentPartPr/>
              <p14:nvPr/>
            </p14:nvContentPartPr>
            <p14:xfrm>
              <a:off x="5656080" y="832480"/>
              <a:ext cx="74160" cy="159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070880E-A324-4D70-B0AB-D82D6F91C2A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638080" y="814840"/>
                <a:ext cx="1098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8AFD345-6CB3-4B0A-9F2F-0D5068F234FE}"/>
                  </a:ext>
                </a:extLst>
              </p14:cNvPr>
              <p14:cNvContentPartPr/>
              <p14:nvPr/>
            </p14:nvContentPartPr>
            <p14:xfrm>
              <a:off x="5711520" y="690640"/>
              <a:ext cx="18720" cy="16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8AFD345-6CB3-4B0A-9F2F-0D5068F234F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693520" y="672640"/>
                <a:ext cx="543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D236B78-71BD-4AC2-904A-FABE1C8AB754}"/>
                  </a:ext>
                </a:extLst>
              </p14:cNvPr>
              <p14:cNvContentPartPr/>
              <p14:nvPr/>
            </p14:nvContentPartPr>
            <p14:xfrm>
              <a:off x="5827080" y="913840"/>
              <a:ext cx="5760" cy="54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D236B78-71BD-4AC2-904A-FABE1C8AB75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809440" y="896200"/>
                <a:ext cx="414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3DCBF8E-9571-4A69-B96F-A348DD06B7D5}"/>
                  </a:ext>
                </a:extLst>
              </p14:cNvPr>
              <p14:cNvContentPartPr/>
              <p14:nvPr/>
            </p14:nvContentPartPr>
            <p14:xfrm>
              <a:off x="5952360" y="790360"/>
              <a:ext cx="216360" cy="187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3DCBF8E-9571-4A69-B96F-A348DD06B7D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934720" y="772360"/>
                <a:ext cx="2520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41945C9-3205-4724-8579-9626A5FE6B45}"/>
                  </a:ext>
                </a:extLst>
              </p14:cNvPr>
              <p14:cNvContentPartPr/>
              <p14:nvPr/>
            </p14:nvContentPartPr>
            <p14:xfrm>
              <a:off x="6280320" y="924280"/>
              <a:ext cx="19080" cy="23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41945C9-3205-4724-8579-9626A5FE6B4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62320" y="906640"/>
                <a:ext cx="547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E30264-CE7B-49C9-87DD-0AC804BD1040}"/>
                  </a:ext>
                </a:extLst>
              </p14:cNvPr>
              <p14:cNvContentPartPr/>
              <p14:nvPr/>
            </p14:nvContentPartPr>
            <p14:xfrm>
              <a:off x="7436280" y="860200"/>
              <a:ext cx="153720" cy="398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E30264-CE7B-49C9-87DD-0AC804BD10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418640" y="842200"/>
                <a:ext cx="18936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A577C9E-78AC-4796-91D9-406174138102}"/>
                  </a:ext>
                </a:extLst>
              </p14:cNvPr>
              <p14:cNvContentPartPr/>
              <p14:nvPr/>
            </p14:nvContentPartPr>
            <p14:xfrm>
              <a:off x="8218920" y="720880"/>
              <a:ext cx="4320" cy="8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A577C9E-78AC-4796-91D9-4061741381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01280" y="70288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5F3FB8-C71B-4B89-B5A7-DD9BBF1205EF}"/>
                  </a:ext>
                </a:extLst>
              </p14:cNvPr>
              <p14:cNvContentPartPr/>
              <p14:nvPr/>
            </p14:nvContentPartPr>
            <p14:xfrm>
              <a:off x="367680" y="1106080"/>
              <a:ext cx="2193480" cy="677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5F3FB8-C71B-4B89-B5A7-DD9BBF1205E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0040" y="1088440"/>
                <a:ext cx="2229120" cy="71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57112F4-1DD7-49CA-A6A9-E3090B556AF6}"/>
                  </a:ext>
                </a:extLst>
              </p14:cNvPr>
              <p14:cNvContentPartPr/>
              <p14:nvPr/>
            </p14:nvContentPartPr>
            <p14:xfrm>
              <a:off x="8214600" y="822760"/>
              <a:ext cx="502560" cy="405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57112F4-1DD7-49CA-A6A9-E3090B556AF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96613" y="804760"/>
                <a:ext cx="538174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7EF48D9-D315-41E5-A72F-8DD509016918}"/>
                  </a:ext>
                </a:extLst>
              </p14:cNvPr>
              <p14:cNvContentPartPr/>
              <p14:nvPr/>
            </p14:nvContentPartPr>
            <p14:xfrm>
              <a:off x="7731480" y="680560"/>
              <a:ext cx="356760" cy="352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7EF48D9-D315-41E5-A72F-8DD50901691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13498" y="662560"/>
                <a:ext cx="392364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7D9FAF4-37C3-4E4A-A779-975A6A0805E9}"/>
                  </a:ext>
                </a:extLst>
              </p14:cNvPr>
              <p14:cNvContentPartPr/>
              <p14:nvPr/>
            </p14:nvContentPartPr>
            <p14:xfrm>
              <a:off x="6593520" y="822400"/>
              <a:ext cx="742680" cy="176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7D9FAF4-37C3-4E4A-A779-975A6A0805E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75529" y="804400"/>
                <a:ext cx="778303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1CDAB36-D71B-40E0-918B-7E4D4AE57032}"/>
                  </a:ext>
                </a:extLst>
              </p14:cNvPr>
              <p14:cNvContentPartPr/>
              <p14:nvPr/>
            </p14:nvContentPartPr>
            <p14:xfrm>
              <a:off x="3250920" y="1122640"/>
              <a:ext cx="510840" cy="370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1CDAB36-D71B-40E0-918B-7E4D4AE570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33280" y="1105000"/>
                <a:ext cx="54648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4A652CC-3406-46B3-BE4B-A9F84C560BB9}"/>
                  </a:ext>
                </a:extLst>
              </p14:cNvPr>
              <p14:cNvContentPartPr/>
              <p14:nvPr/>
            </p14:nvContentPartPr>
            <p14:xfrm>
              <a:off x="3535320" y="1251160"/>
              <a:ext cx="345240" cy="18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4A652CC-3406-46B3-BE4B-A9F84C560BB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517680" y="1233160"/>
                <a:ext cx="38088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C5356F1-6AB8-47B1-9042-04055C49A615}"/>
                  </a:ext>
                </a:extLst>
              </p14:cNvPr>
              <p14:cNvContentPartPr/>
              <p14:nvPr/>
            </p14:nvContentPartPr>
            <p14:xfrm>
              <a:off x="4043280" y="1117960"/>
              <a:ext cx="1444680" cy="437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C5356F1-6AB8-47B1-9042-04055C49A61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25640" y="1099960"/>
                <a:ext cx="1480320" cy="472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07750510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A9868E1-29C8-4421-93D4-9FB280F64136}"/>
                  </a:ext>
                </a:extLst>
              </p14:cNvPr>
              <p14:cNvContentPartPr/>
              <p14:nvPr/>
            </p14:nvContentPartPr>
            <p14:xfrm>
              <a:off x="1635240" y="181240"/>
              <a:ext cx="1859760" cy="407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A9868E1-29C8-4421-93D4-9FB280F6413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17600" y="163240"/>
                <a:ext cx="189540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3CF2AC7-E8C3-4A27-B37D-D799B1FF3F91}"/>
                  </a:ext>
                </a:extLst>
              </p14:cNvPr>
              <p14:cNvContentPartPr/>
              <p14:nvPr/>
            </p14:nvContentPartPr>
            <p14:xfrm>
              <a:off x="3830520" y="233080"/>
              <a:ext cx="1046160" cy="251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3CF2AC7-E8C3-4A27-B37D-D799B1FF3F9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12520" y="215440"/>
                <a:ext cx="108180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D58196D-5552-459F-9471-49124CBFF147}"/>
                  </a:ext>
                </a:extLst>
              </p14:cNvPr>
              <p14:cNvContentPartPr/>
              <p14:nvPr/>
            </p14:nvContentPartPr>
            <p14:xfrm>
              <a:off x="6359520" y="17260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D58196D-5552-459F-9471-49124CBFF1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341880" y="154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8A5D78A-9DD3-4638-BEE9-2DB867BD8958}"/>
                  </a:ext>
                </a:extLst>
              </p14:cNvPr>
              <p14:cNvContentPartPr/>
              <p14:nvPr/>
            </p14:nvContentPartPr>
            <p14:xfrm>
              <a:off x="6713040" y="273040"/>
              <a:ext cx="241560" cy="437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8A5D78A-9DD3-4638-BEE9-2DB867BD895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95400" y="255400"/>
                <a:ext cx="27720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B75C54C-D5A6-4273-876C-180193C9DB37}"/>
                  </a:ext>
                </a:extLst>
              </p14:cNvPr>
              <p14:cNvContentPartPr/>
              <p14:nvPr/>
            </p14:nvContentPartPr>
            <p14:xfrm>
              <a:off x="8089320" y="243520"/>
              <a:ext cx="318240" cy="16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B75C54C-D5A6-4273-876C-180193C9DB3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71320" y="225880"/>
                <a:ext cx="353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565663-909C-41BA-8D47-4C92E53E6EF8}"/>
                  </a:ext>
                </a:extLst>
              </p14:cNvPr>
              <p14:cNvContentPartPr/>
              <p14:nvPr/>
            </p14:nvContentPartPr>
            <p14:xfrm>
              <a:off x="7245480" y="172600"/>
              <a:ext cx="459000" cy="475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565663-909C-41BA-8D47-4C92E53E6EF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227480" y="154614"/>
                <a:ext cx="494640" cy="5111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88D3162-8955-4419-9A6B-A14A44BDD794}"/>
                  </a:ext>
                </a:extLst>
              </p14:cNvPr>
              <p14:cNvContentPartPr/>
              <p14:nvPr/>
            </p14:nvContentPartPr>
            <p14:xfrm>
              <a:off x="6372120" y="305440"/>
              <a:ext cx="242280" cy="96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88D3162-8955-4419-9A6B-A14A44BDD7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54480" y="287734"/>
                <a:ext cx="277920" cy="131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8669F58-BB07-4187-B470-A759AEBF7D9E}"/>
                  </a:ext>
                </a:extLst>
              </p14:cNvPr>
              <p14:cNvContentPartPr/>
              <p14:nvPr/>
            </p14:nvContentPartPr>
            <p14:xfrm>
              <a:off x="5243160" y="162160"/>
              <a:ext cx="943920" cy="523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8669F58-BB07-4187-B470-A759AEBF7D9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25520" y="144172"/>
                <a:ext cx="979560" cy="5590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3944B00-E1C5-48AC-A975-09884944BF3C}"/>
                  </a:ext>
                </a:extLst>
              </p14:cNvPr>
              <p14:cNvContentPartPr/>
              <p14:nvPr/>
            </p14:nvContentPartPr>
            <p14:xfrm>
              <a:off x="1249320" y="720880"/>
              <a:ext cx="360" cy="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3944B00-E1C5-48AC-A975-09884944BF3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31680" y="702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9F7A391-77CB-47B9-860E-D66797079D3C}"/>
                  </a:ext>
                </a:extLst>
              </p14:cNvPr>
              <p14:cNvContentPartPr/>
              <p14:nvPr/>
            </p14:nvContentPartPr>
            <p14:xfrm>
              <a:off x="274080" y="812320"/>
              <a:ext cx="1584000" cy="478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9F7A391-77CB-47B9-860E-D66797079D3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256080" y="794320"/>
                <a:ext cx="161964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C7B912B-C285-4283-BDC2-CCF87F7EA11B}"/>
                  </a:ext>
                </a:extLst>
              </p14:cNvPr>
              <p14:cNvContentPartPr/>
              <p14:nvPr/>
            </p14:nvContentPartPr>
            <p14:xfrm>
              <a:off x="2153640" y="822760"/>
              <a:ext cx="36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C7B912B-C285-4283-BDC2-CCF87F7EA11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6000" y="804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F96CDEA-693C-416B-84D8-EE2668E24CFD}"/>
                  </a:ext>
                </a:extLst>
              </p14:cNvPr>
              <p14:cNvContentPartPr/>
              <p14:nvPr/>
            </p14:nvContentPartPr>
            <p14:xfrm>
              <a:off x="2803800" y="700360"/>
              <a:ext cx="934920" cy="629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F96CDEA-693C-416B-84D8-EE2668E24CF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86160" y="682710"/>
                <a:ext cx="970560" cy="664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9085F3D-7635-4EE7-9788-5AA5F9D6C740}"/>
                  </a:ext>
                </a:extLst>
              </p14:cNvPr>
              <p14:cNvContentPartPr/>
              <p14:nvPr/>
            </p14:nvContentPartPr>
            <p14:xfrm>
              <a:off x="2173440" y="954880"/>
              <a:ext cx="324720" cy="150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9085F3D-7635-4EE7-9788-5AA5F9D6C74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55800" y="936880"/>
                <a:ext cx="36036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8317A12-E354-4B68-8412-B1C8E379AD92}"/>
                  </a:ext>
                </a:extLst>
              </p14:cNvPr>
              <p14:cNvContentPartPr/>
              <p14:nvPr/>
            </p14:nvContentPartPr>
            <p14:xfrm>
              <a:off x="3880920" y="924280"/>
              <a:ext cx="360" cy="66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8317A12-E354-4B68-8412-B1C8E379AD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63280" y="906640"/>
                <a:ext cx="3600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23FB059-0C40-495E-9C5E-3A9298C6C1C1}"/>
                  </a:ext>
                </a:extLst>
              </p14:cNvPr>
              <p14:cNvContentPartPr/>
              <p14:nvPr/>
            </p14:nvContentPartPr>
            <p14:xfrm>
              <a:off x="3860760" y="772000"/>
              <a:ext cx="360" cy="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23FB059-0C40-495E-9C5E-3A9298C6C1C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42760" y="75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9B4502E-C105-48E0-9868-00EF799CA9D6}"/>
                  </a:ext>
                </a:extLst>
              </p14:cNvPr>
              <p14:cNvContentPartPr/>
              <p14:nvPr/>
            </p14:nvContentPartPr>
            <p14:xfrm>
              <a:off x="4006200" y="660040"/>
              <a:ext cx="146160" cy="336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9B4502E-C105-48E0-9868-00EF799CA9D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988560" y="642400"/>
                <a:ext cx="1818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F254D09-3B8A-4841-AB39-14E643502D25}"/>
                  </a:ext>
                </a:extLst>
              </p14:cNvPr>
              <p14:cNvContentPartPr/>
              <p14:nvPr/>
            </p14:nvContentPartPr>
            <p14:xfrm>
              <a:off x="4155240" y="823120"/>
              <a:ext cx="200160" cy="2134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F254D09-3B8A-4841-AB39-14E643502D25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137240" y="805120"/>
                <a:ext cx="23580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A3B8A7C-8005-45B7-9FC1-18E20B59BB05}"/>
                  </a:ext>
                </a:extLst>
              </p14:cNvPr>
              <p14:cNvContentPartPr/>
              <p14:nvPr/>
            </p14:nvContentPartPr>
            <p14:xfrm>
              <a:off x="4445760" y="934360"/>
              <a:ext cx="4320" cy="24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A3B8A7C-8005-45B7-9FC1-18E20B59BB0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27760" y="91672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388A6AB-6575-4918-89A0-32D1355D1C87}"/>
                  </a:ext>
                </a:extLst>
              </p14:cNvPr>
              <p14:cNvContentPartPr/>
              <p14:nvPr/>
            </p14:nvContentPartPr>
            <p14:xfrm>
              <a:off x="4469880" y="761560"/>
              <a:ext cx="36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388A6AB-6575-4918-89A0-32D1355D1C8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52240" y="74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340E52B-10C8-4674-A096-BD892397F8E1}"/>
                  </a:ext>
                </a:extLst>
              </p14:cNvPr>
              <p14:cNvContentPartPr/>
              <p14:nvPr/>
            </p14:nvContentPartPr>
            <p14:xfrm>
              <a:off x="4527480" y="874600"/>
              <a:ext cx="125280" cy="104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340E52B-10C8-4674-A096-BD892397F8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09840" y="856600"/>
                <a:ext cx="1609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F434CAC-2E6A-442A-B421-BED1F398D9E2}"/>
                  </a:ext>
                </a:extLst>
              </p14:cNvPr>
              <p14:cNvContentPartPr/>
              <p14:nvPr/>
            </p14:nvContentPartPr>
            <p14:xfrm>
              <a:off x="4795320" y="836800"/>
              <a:ext cx="287280" cy="178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F434CAC-2E6A-442A-B421-BED1F398D9E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77320" y="818800"/>
                <a:ext cx="32292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0F25F6E-02D5-400E-AF61-C11B75E62135}"/>
                  </a:ext>
                </a:extLst>
              </p14:cNvPr>
              <p14:cNvContentPartPr/>
              <p14:nvPr/>
            </p14:nvContentPartPr>
            <p14:xfrm>
              <a:off x="5357280" y="651040"/>
              <a:ext cx="209520" cy="405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0F25F6E-02D5-400E-AF61-C11B75E6213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39640" y="633400"/>
                <a:ext cx="24516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070880E-A324-4D70-B0AB-D82D6F91C2AA}"/>
                  </a:ext>
                </a:extLst>
              </p14:cNvPr>
              <p14:cNvContentPartPr/>
              <p14:nvPr/>
            </p14:nvContentPartPr>
            <p14:xfrm>
              <a:off x="5656080" y="832480"/>
              <a:ext cx="74160" cy="159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070880E-A324-4D70-B0AB-D82D6F91C2A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638080" y="814840"/>
                <a:ext cx="1098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8AFD345-6CB3-4B0A-9F2F-0D5068F234FE}"/>
                  </a:ext>
                </a:extLst>
              </p14:cNvPr>
              <p14:cNvContentPartPr/>
              <p14:nvPr/>
            </p14:nvContentPartPr>
            <p14:xfrm>
              <a:off x="5711520" y="690640"/>
              <a:ext cx="18720" cy="16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8AFD345-6CB3-4B0A-9F2F-0D5068F234F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693520" y="672640"/>
                <a:ext cx="543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D236B78-71BD-4AC2-904A-FABE1C8AB754}"/>
                  </a:ext>
                </a:extLst>
              </p14:cNvPr>
              <p14:cNvContentPartPr/>
              <p14:nvPr/>
            </p14:nvContentPartPr>
            <p14:xfrm>
              <a:off x="5827080" y="913840"/>
              <a:ext cx="5760" cy="54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D236B78-71BD-4AC2-904A-FABE1C8AB75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809440" y="896200"/>
                <a:ext cx="414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3DCBF8E-9571-4A69-B96F-A348DD06B7D5}"/>
                  </a:ext>
                </a:extLst>
              </p14:cNvPr>
              <p14:cNvContentPartPr/>
              <p14:nvPr/>
            </p14:nvContentPartPr>
            <p14:xfrm>
              <a:off x="5952360" y="790360"/>
              <a:ext cx="216360" cy="187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3DCBF8E-9571-4A69-B96F-A348DD06B7D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934720" y="772360"/>
                <a:ext cx="2520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41945C9-3205-4724-8579-9626A5FE6B45}"/>
                  </a:ext>
                </a:extLst>
              </p14:cNvPr>
              <p14:cNvContentPartPr/>
              <p14:nvPr/>
            </p14:nvContentPartPr>
            <p14:xfrm>
              <a:off x="6280320" y="924280"/>
              <a:ext cx="19080" cy="23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41945C9-3205-4724-8579-9626A5FE6B4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62320" y="906640"/>
                <a:ext cx="547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E30264-CE7B-49C9-87DD-0AC804BD1040}"/>
                  </a:ext>
                </a:extLst>
              </p14:cNvPr>
              <p14:cNvContentPartPr/>
              <p14:nvPr/>
            </p14:nvContentPartPr>
            <p14:xfrm>
              <a:off x="7436280" y="860200"/>
              <a:ext cx="153720" cy="398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E30264-CE7B-49C9-87DD-0AC804BD10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418640" y="842200"/>
                <a:ext cx="18936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A577C9E-78AC-4796-91D9-406174138102}"/>
                  </a:ext>
                </a:extLst>
              </p14:cNvPr>
              <p14:cNvContentPartPr/>
              <p14:nvPr/>
            </p14:nvContentPartPr>
            <p14:xfrm>
              <a:off x="8218920" y="720880"/>
              <a:ext cx="4320" cy="8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A577C9E-78AC-4796-91D9-4061741381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01280" y="70288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5F3FB8-C71B-4B89-B5A7-DD9BBF1205EF}"/>
                  </a:ext>
                </a:extLst>
              </p14:cNvPr>
              <p14:cNvContentPartPr/>
              <p14:nvPr/>
            </p14:nvContentPartPr>
            <p14:xfrm>
              <a:off x="367680" y="1106080"/>
              <a:ext cx="2193480" cy="677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5F3FB8-C71B-4B89-B5A7-DD9BBF1205E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0040" y="1088440"/>
                <a:ext cx="2229120" cy="71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57112F4-1DD7-49CA-A6A9-E3090B556AF6}"/>
                  </a:ext>
                </a:extLst>
              </p14:cNvPr>
              <p14:cNvContentPartPr/>
              <p14:nvPr/>
            </p14:nvContentPartPr>
            <p14:xfrm>
              <a:off x="8214600" y="822760"/>
              <a:ext cx="502560" cy="405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57112F4-1DD7-49CA-A6A9-E3090B556AF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96613" y="804760"/>
                <a:ext cx="538174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7EF48D9-D315-41E5-A72F-8DD509016918}"/>
                  </a:ext>
                </a:extLst>
              </p14:cNvPr>
              <p14:cNvContentPartPr/>
              <p14:nvPr/>
            </p14:nvContentPartPr>
            <p14:xfrm>
              <a:off x="7731480" y="680560"/>
              <a:ext cx="356760" cy="352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7EF48D9-D315-41E5-A72F-8DD50901691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13498" y="662560"/>
                <a:ext cx="392364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7D9FAF4-37C3-4E4A-A779-975A6A0805E9}"/>
                  </a:ext>
                </a:extLst>
              </p14:cNvPr>
              <p14:cNvContentPartPr/>
              <p14:nvPr/>
            </p14:nvContentPartPr>
            <p14:xfrm>
              <a:off x="6593520" y="822400"/>
              <a:ext cx="742680" cy="176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7D9FAF4-37C3-4E4A-A779-975A6A0805E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75529" y="804400"/>
                <a:ext cx="778303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1CDAB36-D71B-40E0-918B-7E4D4AE57032}"/>
                  </a:ext>
                </a:extLst>
              </p14:cNvPr>
              <p14:cNvContentPartPr/>
              <p14:nvPr/>
            </p14:nvContentPartPr>
            <p14:xfrm>
              <a:off x="3250920" y="1122640"/>
              <a:ext cx="510840" cy="370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1CDAB36-D71B-40E0-918B-7E4D4AE570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33280" y="1105000"/>
                <a:ext cx="54648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4A652CC-3406-46B3-BE4B-A9F84C560BB9}"/>
                  </a:ext>
                </a:extLst>
              </p14:cNvPr>
              <p14:cNvContentPartPr/>
              <p14:nvPr/>
            </p14:nvContentPartPr>
            <p14:xfrm>
              <a:off x="3535320" y="1251160"/>
              <a:ext cx="345240" cy="18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4A652CC-3406-46B3-BE4B-A9F84C560BB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517680" y="1233160"/>
                <a:ext cx="38088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C5356F1-6AB8-47B1-9042-04055C49A615}"/>
                  </a:ext>
                </a:extLst>
              </p14:cNvPr>
              <p14:cNvContentPartPr/>
              <p14:nvPr/>
            </p14:nvContentPartPr>
            <p14:xfrm>
              <a:off x="4043280" y="1117960"/>
              <a:ext cx="1444680" cy="437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C5356F1-6AB8-47B1-9042-04055C49A61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25640" y="1099960"/>
                <a:ext cx="148032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A2C918C-9621-4A81-8238-4AF872B97E3B}"/>
                  </a:ext>
                </a:extLst>
              </p14:cNvPr>
              <p14:cNvContentPartPr/>
              <p14:nvPr/>
            </p14:nvContentPartPr>
            <p14:xfrm>
              <a:off x="426360" y="1888360"/>
              <a:ext cx="2570040" cy="2586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A2C918C-9621-4A81-8238-4AF872B97E3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8720" y="1870363"/>
                <a:ext cx="2605680" cy="262187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4303428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C306FB8-3FEE-4B69-8009-978D6457BCBB}"/>
                  </a:ext>
                </a:extLst>
              </p14:cNvPr>
              <p14:cNvContentPartPr/>
              <p14:nvPr/>
            </p14:nvContentPartPr>
            <p14:xfrm>
              <a:off x="497640" y="345040"/>
              <a:ext cx="18360" cy="26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C306FB8-3FEE-4B69-8009-978D6457BCB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79640" y="327040"/>
                <a:ext cx="540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5B0066D-9159-47AF-ACF9-3ACC07181273}"/>
                  </a:ext>
                </a:extLst>
              </p14:cNvPr>
              <p14:cNvContentPartPr/>
              <p14:nvPr/>
            </p14:nvContentPartPr>
            <p14:xfrm>
              <a:off x="304320" y="323800"/>
              <a:ext cx="303840" cy="72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5B0066D-9159-47AF-ACF9-3ACC0718127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6680" y="305800"/>
                <a:ext cx="33948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550F20D-9A6B-4CBA-8421-1C7B564D0F32}"/>
                  </a:ext>
                </a:extLst>
              </p14:cNvPr>
              <p14:cNvContentPartPr/>
              <p14:nvPr/>
            </p14:nvContentPartPr>
            <p14:xfrm>
              <a:off x="693840" y="417760"/>
              <a:ext cx="138960" cy="163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550F20D-9A6B-4CBA-8421-1C7B564D0F3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75840" y="399760"/>
                <a:ext cx="17460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2E83568-FDF6-4959-B80A-7F67AC58B474}"/>
                  </a:ext>
                </a:extLst>
              </p14:cNvPr>
              <p14:cNvContentPartPr/>
              <p14:nvPr/>
            </p14:nvContentPartPr>
            <p14:xfrm>
              <a:off x="881400" y="201040"/>
              <a:ext cx="241560" cy="347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2E83568-FDF6-4959-B80A-7F67AC58B47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63400" y="183400"/>
                <a:ext cx="2772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99C934D-2C6E-4B8F-BB25-9E8D4A79192D}"/>
                  </a:ext>
                </a:extLst>
              </p14:cNvPr>
              <p14:cNvContentPartPr/>
              <p14:nvPr/>
            </p14:nvContentPartPr>
            <p14:xfrm>
              <a:off x="1095600" y="390040"/>
              <a:ext cx="509400" cy="412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99C934D-2C6E-4B8F-BB25-9E8D4A79192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77960" y="372040"/>
                <a:ext cx="54504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903DA28-B165-4EF5-8477-20EC189AEE4F}"/>
                  </a:ext>
                </a:extLst>
              </p14:cNvPr>
              <p14:cNvContentPartPr/>
              <p14:nvPr/>
            </p14:nvContentPartPr>
            <p14:xfrm>
              <a:off x="426360" y="599920"/>
              <a:ext cx="1273680" cy="182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903DA28-B165-4EF5-8477-20EC189AEE4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08720" y="582280"/>
                <a:ext cx="130932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1AE90-91D3-4D9A-8DD7-48FE6E9D109A}"/>
                  </a:ext>
                </a:extLst>
              </p14:cNvPr>
              <p14:cNvContentPartPr/>
              <p14:nvPr/>
            </p14:nvContentPartPr>
            <p14:xfrm>
              <a:off x="2082360" y="232360"/>
              <a:ext cx="620280" cy="425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1AE90-91D3-4D9A-8DD7-48FE6E9D109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064360" y="214360"/>
                <a:ext cx="655920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5E817CE-2376-4EAB-9E9F-D0032793B10F}"/>
                  </a:ext>
                </a:extLst>
              </p14:cNvPr>
              <p14:cNvContentPartPr/>
              <p14:nvPr/>
            </p14:nvContentPartPr>
            <p14:xfrm>
              <a:off x="7500531" y="260983"/>
              <a:ext cx="926640" cy="5083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5E817CE-2376-4EAB-9E9F-D0032793B10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82891" y="242983"/>
                <a:ext cx="96228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B6B9E92-DF21-41DE-9900-AADE0CFF7CD2}"/>
                  </a:ext>
                </a:extLst>
              </p14:cNvPr>
              <p14:cNvContentPartPr/>
              <p14:nvPr/>
            </p14:nvContentPartPr>
            <p14:xfrm>
              <a:off x="365331" y="1040023"/>
              <a:ext cx="1645920" cy="5464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B6B9E92-DF21-41DE-9900-AADE0CFF7C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7691" y="1022023"/>
                <a:ext cx="168156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604C54B-E466-4164-A24B-FC9F1B002C80}"/>
                  </a:ext>
                </a:extLst>
              </p14:cNvPr>
              <p14:cNvContentPartPr/>
              <p14:nvPr/>
            </p14:nvContentPartPr>
            <p14:xfrm>
              <a:off x="2220411" y="1011583"/>
              <a:ext cx="886680" cy="3124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604C54B-E466-4164-A24B-FC9F1B002C8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202771" y="993943"/>
                <a:ext cx="92232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00EC208-477E-40D9-BEDA-714AA7A3B2FE}"/>
                  </a:ext>
                </a:extLst>
              </p14:cNvPr>
              <p14:cNvContentPartPr/>
              <p14:nvPr/>
            </p14:nvContentPartPr>
            <p14:xfrm>
              <a:off x="3837171" y="955063"/>
              <a:ext cx="260280" cy="2606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00EC208-477E-40D9-BEDA-714AA7A3B2F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819531" y="937423"/>
                <a:ext cx="29592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954723-4FD3-41A6-81B6-9502F7D8573C}"/>
                  </a:ext>
                </a:extLst>
              </p14:cNvPr>
              <p14:cNvContentPartPr/>
              <p14:nvPr/>
            </p14:nvContentPartPr>
            <p14:xfrm>
              <a:off x="3299691" y="977743"/>
              <a:ext cx="377280" cy="2944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954723-4FD3-41A6-81B6-9502F7D8573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281691" y="960081"/>
                <a:ext cx="412920" cy="330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3835C68-3001-42A1-8577-D0A248AC92AC}"/>
                  </a:ext>
                </a:extLst>
              </p14:cNvPr>
              <p14:cNvContentPartPr/>
              <p14:nvPr/>
            </p14:nvContentPartPr>
            <p14:xfrm>
              <a:off x="269571" y="1602343"/>
              <a:ext cx="3198240" cy="69696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3835C68-3001-42A1-8577-D0A248AC92A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1931" y="1584343"/>
                <a:ext cx="3233880" cy="73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60375A2-CB67-460A-B402-F24D67F91EDA}"/>
                  </a:ext>
                </a:extLst>
              </p14:cNvPr>
              <p14:cNvContentPartPr/>
              <p14:nvPr/>
            </p14:nvContentPartPr>
            <p14:xfrm>
              <a:off x="3979371" y="1715383"/>
              <a:ext cx="31320" cy="28080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60375A2-CB67-460A-B402-F24D67F91ED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61371" y="1697743"/>
                <a:ext cx="6696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B330A22-5860-497C-B3CF-FE46738A5DBE}"/>
                  </a:ext>
                </a:extLst>
              </p14:cNvPr>
              <p14:cNvContentPartPr/>
              <p14:nvPr/>
            </p14:nvContentPartPr>
            <p14:xfrm>
              <a:off x="4175931" y="1721863"/>
              <a:ext cx="143640" cy="23760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B330A22-5860-497C-B3CF-FE46738A5DB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57931" y="1704223"/>
                <a:ext cx="17928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1E888DF-8DC4-4DE5-98CE-8EB45BC6EA7D}"/>
                  </a:ext>
                </a:extLst>
              </p14:cNvPr>
              <p14:cNvContentPartPr/>
              <p14:nvPr/>
            </p14:nvContentPartPr>
            <p14:xfrm>
              <a:off x="4441971" y="1896103"/>
              <a:ext cx="8280" cy="266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1E888DF-8DC4-4DE5-98CE-8EB45BC6EA7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23971" y="1878463"/>
                <a:ext cx="4392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BE01006-60B0-4B38-8891-EB0E7DC9BF1A}"/>
                  </a:ext>
                </a:extLst>
              </p14:cNvPr>
              <p14:cNvContentPartPr/>
              <p14:nvPr/>
            </p14:nvContentPartPr>
            <p14:xfrm>
              <a:off x="4588851" y="1651303"/>
              <a:ext cx="157680" cy="33588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BE01006-60B0-4B38-8891-EB0E7DC9BF1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71171" y="1633663"/>
                <a:ext cx="193402" cy="371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3173810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A9868E1-29C8-4421-93D4-9FB280F64136}"/>
                  </a:ext>
                </a:extLst>
              </p14:cNvPr>
              <p14:cNvContentPartPr/>
              <p14:nvPr/>
            </p14:nvContentPartPr>
            <p14:xfrm>
              <a:off x="1635240" y="181240"/>
              <a:ext cx="1859760" cy="407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A9868E1-29C8-4421-93D4-9FB280F6413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17600" y="163240"/>
                <a:ext cx="189540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3CF2AC7-E8C3-4A27-B37D-D799B1FF3F91}"/>
                  </a:ext>
                </a:extLst>
              </p14:cNvPr>
              <p14:cNvContentPartPr/>
              <p14:nvPr/>
            </p14:nvContentPartPr>
            <p14:xfrm>
              <a:off x="3830520" y="233080"/>
              <a:ext cx="1046160" cy="251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3CF2AC7-E8C3-4A27-B37D-D799B1FF3F9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12520" y="215440"/>
                <a:ext cx="108180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D58196D-5552-459F-9471-49124CBFF147}"/>
                  </a:ext>
                </a:extLst>
              </p14:cNvPr>
              <p14:cNvContentPartPr/>
              <p14:nvPr/>
            </p14:nvContentPartPr>
            <p14:xfrm>
              <a:off x="6359520" y="17260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D58196D-5552-459F-9471-49124CBFF1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341880" y="154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8A5D78A-9DD3-4638-BEE9-2DB867BD8958}"/>
                  </a:ext>
                </a:extLst>
              </p14:cNvPr>
              <p14:cNvContentPartPr/>
              <p14:nvPr/>
            </p14:nvContentPartPr>
            <p14:xfrm>
              <a:off x="6713040" y="273040"/>
              <a:ext cx="241560" cy="437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8A5D78A-9DD3-4638-BEE9-2DB867BD895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95400" y="255400"/>
                <a:ext cx="27720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B75C54C-D5A6-4273-876C-180193C9DB37}"/>
                  </a:ext>
                </a:extLst>
              </p14:cNvPr>
              <p14:cNvContentPartPr/>
              <p14:nvPr/>
            </p14:nvContentPartPr>
            <p14:xfrm>
              <a:off x="8089320" y="243520"/>
              <a:ext cx="318240" cy="16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B75C54C-D5A6-4273-876C-180193C9DB3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71320" y="225880"/>
                <a:ext cx="353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565663-909C-41BA-8D47-4C92E53E6EF8}"/>
                  </a:ext>
                </a:extLst>
              </p14:cNvPr>
              <p14:cNvContentPartPr/>
              <p14:nvPr/>
            </p14:nvContentPartPr>
            <p14:xfrm>
              <a:off x="7245480" y="172600"/>
              <a:ext cx="459000" cy="475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565663-909C-41BA-8D47-4C92E53E6EF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227480" y="154614"/>
                <a:ext cx="494640" cy="5111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88D3162-8955-4419-9A6B-A14A44BDD794}"/>
                  </a:ext>
                </a:extLst>
              </p14:cNvPr>
              <p14:cNvContentPartPr/>
              <p14:nvPr/>
            </p14:nvContentPartPr>
            <p14:xfrm>
              <a:off x="6372120" y="305440"/>
              <a:ext cx="242280" cy="96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88D3162-8955-4419-9A6B-A14A44BDD7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54480" y="287734"/>
                <a:ext cx="277920" cy="131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8669F58-BB07-4187-B470-A759AEBF7D9E}"/>
                  </a:ext>
                </a:extLst>
              </p14:cNvPr>
              <p14:cNvContentPartPr/>
              <p14:nvPr/>
            </p14:nvContentPartPr>
            <p14:xfrm>
              <a:off x="5243160" y="162160"/>
              <a:ext cx="943920" cy="523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8669F58-BB07-4187-B470-A759AEBF7D9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25520" y="144172"/>
                <a:ext cx="979560" cy="5590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3944B00-E1C5-48AC-A975-09884944BF3C}"/>
                  </a:ext>
                </a:extLst>
              </p14:cNvPr>
              <p14:cNvContentPartPr/>
              <p14:nvPr/>
            </p14:nvContentPartPr>
            <p14:xfrm>
              <a:off x="1249320" y="720880"/>
              <a:ext cx="360" cy="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3944B00-E1C5-48AC-A975-09884944BF3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31680" y="702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9F7A391-77CB-47B9-860E-D66797079D3C}"/>
                  </a:ext>
                </a:extLst>
              </p14:cNvPr>
              <p14:cNvContentPartPr/>
              <p14:nvPr/>
            </p14:nvContentPartPr>
            <p14:xfrm>
              <a:off x="274080" y="812320"/>
              <a:ext cx="1584000" cy="478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9F7A391-77CB-47B9-860E-D66797079D3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256080" y="794320"/>
                <a:ext cx="161964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C7B912B-C285-4283-BDC2-CCF87F7EA11B}"/>
                  </a:ext>
                </a:extLst>
              </p14:cNvPr>
              <p14:cNvContentPartPr/>
              <p14:nvPr/>
            </p14:nvContentPartPr>
            <p14:xfrm>
              <a:off x="2153640" y="822760"/>
              <a:ext cx="36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C7B912B-C285-4283-BDC2-CCF87F7EA11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6000" y="804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F96CDEA-693C-416B-84D8-EE2668E24CFD}"/>
                  </a:ext>
                </a:extLst>
              </p14:cNvPr>
              <p14:cNvContentPartPr/>
              <p14:nvPr/>
            </p14:nvContentPartPr>
            <p14:xfrm>
              <a:off x="2803800" y="700360"/>
              <a:ext cx="934920" cy="629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F96CDEA-693C-416B-84D8-EE2668E24CF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86160" y="682710"/>
                <a:ext cx="970560" cy="664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9085F3D-7635-4EE7-9788-5AA5F9D6C740}"/>
                  </a:ext>
                </a:extLst>
              </p14:cNvPr>
              <p14:cNvContentPartPr/>
              <p14:nvPr/>
            </p14:nvContentPartPr>
            <p14:xfrm>
              <a:off x="2173440" y="954880"/>
              <a:ext cx="324720" cy="150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9085F3D-7635-4EE7-9788-5AA5F9D6C74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55800" y="936880"/>
                <a:ext cx="36036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8317A12-E354-4B68-8412-B1C8E379AD92}"/>
                  </a:ext>
                </a:extLst>
              </p14:cNvPr>
              <p14:cNvContentPartPr/>
              <p14:nvPr/>
            </p14:nvContentPartPr>
            <p14:xfrm>
              <a:off x="3880920" y="924280"/>
              <a:ext cx="360" cy="66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8317A12-E354-4B68-8412-B1C8E379AD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63280" y="906640"/>
                <a:ext cx="3600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23FB059-0C40-495E-9C5E-3A9298C6C1C1}"/>
                  </a:ext>
                </a:extLst>
              </p14:cNvPr>
              <p14:cNvContentPartPr/>
              <p14:nvPr/>
            </p14:nvContentPartPr>
            <p14:xfrm>
              <a:off x="3860760" y="772000"/>
              <a:ext cx="360" cy="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23FB059-0C40-495E-9C5E-3A9298C6C1C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42760" y="75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9B4502E-C105-48E0-9868-00EF799CA9D6}"/>
                  </a:ext>
                </a:extLst>
              </p14:cNvPr>
              <p14:cNvContentPartPr/>
              <p14:nvPr/>
            </p14:nvContentPartPr>
            <p14:xfrm>
              <a:off x="4006200" y="660040"/>
              <a:ext cx="146160" cy="336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9B4502E-C105-48E0-9868-00EF799CA9D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988560" y="642400"/>
                <a:ext cx="1818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F254D09-3B8A-4841-AB39-14E643502D25}"/>
                  </a:ext>
                </a:extLst>
              </p14:cNvPr>
              <p14:cNvContentPartPr/>
              <p14:nvPr/>
            </p14:nvContentPartPr>
            <p14:xfrm>
              <a:off x="4155240" y="823120"/>
              <a:ext cx="200160" cy="2134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F254D09-3B8A-4841-AB39-14E643502D25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137240" y="805120"/>
                <a:ext cx="23580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A3B8A7C-8005-45B7-9FC1-18E20B59BB05}"/>
                  </a:ext>
                </a:extLst>
              </p14:cNvPr>
              <p14:cNvContentPartPr/>
              <p14:nvPr/>
            </p14:nvContentPartPr>
            <p14:xfrm>
              <a:off x="4445760" y="934360"/>
              <a:ext cx="4320" cy="24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A3B8A7C-8005-45B7-9FC1-18E20B59BB0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27760" y="91672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388A6AB-6575-4918-89A0-32D1355D1C87}"/>
                  </a:ext>
                </a:extLst>
              </p14:cNvPr>
              <p14:cNvContentPartPr/>
              <p14:nvPr/>
            </p14:nvContentPartPr>
            <p14:xfrm>
              <a:off x="4469880" y="761560"/>
              <a:ext cx="36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388A6AB-6575-4918-89A0-32D1355D1C8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52240" y="74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340E52B-10C8-4674-A096-BD892397F8E1}"/>
                  </a:ext>
                </a:extLst>
              </p14:cNvPr>
              <p14:cNvContentPartPr/>
              <p14:nvPr/>
            </p14:nvContentPartPr>
            <p14:xfrm>
              <a:off x="4527480" y="874600"/>
              <a:ext cx="125280" cy="104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340E52B-10C8-4674-A096-BD892397F8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09840" y="856600"/>
                <a:ext cx="1609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F434CAC-2E6A-442A-B421-BED1F398D9E2}"/>
                  </a:ext>
                </a:extLst>
              </p14:cNvPr>
              <p14:cNvContentPartPr/>
              <p14:nvPr/>
            </p14:nvContentPartPr>
            <p14:xfrm>
              <a:off x="4795320" y="836800"/>
              <a:ext cx="287280" cy="178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F434CAC-2E6A-442A-B421-BED1F398D9E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77320" y="818800"/>
                <a:ext cx="32292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0F25F6E-02D5-400E-AF61-C11B75E62135}"/>
                  </a:ext>
                </a:extLst>
              </p14:cNvPr>
              <p14:cNvContentPartPr/>
              <p14:nvPr/>
            </p14:nvContentPartPr>
            <p14:xfrm>
              <a:off x="5357280" y="651040"/>
              <a:ext cx="209520" cy="405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0F25F6E-02D5-400E-AF61-C11B75E6213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39640" y="633400"/>
                <a:ext cx="24516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070880E-A324-4D70-B0AB-D82D6F91C2AA}"/>
                  </a:ext>
                </a:extLst>
              </p14:cNvPr>
              <p14:cNvContentPartPr/>
              <p14:nvPr/>
            </p14:nvContentPartPr>
            <p14:xfrm>
              <a:off x="5656080" y="832480"/>
              <a:ext cx="74160" cy="159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070880E-A324-4D70-B0AB-D82D6F91C2A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638080" y="814840"/>
                <a:ext cx="1098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8AFD345-6CB3-4B0A-9F2F-0D5068F234FE}"/>
                  </a:ext>
                </a:extLst>
              </p14:cNvPr>
              <p14:cNvContentPartPr/>
              <p14:nvPr/>
            </p14:nvContentPartPr>
            <p14:xfrm>
              <a:off x="5711520" y="690640"/>
              <a:ext cx="18720" cy="16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8AFD345-6CB3-4B0A-9F2F-0D5068F234F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693520" y="672640"/>
                <a:ext cx="543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D236B78-71BD-4AC2-904A-FABE1C8AB754}"/>
                  </a:ext>
                </a:extLst>
              </p14:cNvPr>
              <p14:cNvContentPartPr/>
              <p14:nvPr/>
            </p14:nvContentPartPr>
            <p14:xfrm>
              <a:off x="5827080" y="913840"/>
              <a:ext cx="5760" cy="54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D236B78-71BD-4AC2-904A-FABE1C8AB75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809440" y="896200"/>
                <a:ext cx="414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3DCBF8E-9571-4A69-B96F-A348DD06B7D5}"/>
                  </a:ext>
                </a:extLst>
              </p14:cNvPr>
              <p14:cNvContentPartPr/>
              <p14:nvPr/>
            </p14:nvContentPartPr>
            <p14:xfrm>
              <a:off x="5952360" y="790360"/>
              <a:ext cx="216360" cy="187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3DCBF8E-9571-4A69-B96F-A348DD06B7D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934720" y="772360"/>
                <a:ext cx="2520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41945C9-3205-4724-8579-9626A5FE6B45}"/>
                  </a:ext>
                </a:extLst>
              </p14:cNvPr>
              <p14:cNvContentPartPr/>
              <p14:nvPr/>
            </p14:nvContentPartPr>
            <p14:xfrm>
              <a:off x="6280320" y="924280"/>
              <a:ext cx="19080" cy="23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41945C9-3205-4724-8579-9626A5FE6B4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62320" y="906640"/>
                <a:ext cx="547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E30264-CE7B-49C9-87DD-0AC804BD1040}"/>
                  </a:ext>
                </a:extLst>
              </p14:cNvPr>
              <p14:cNvContentPartPr/>
              <p14:nvPr/>
            </p14:nvContentPartPr>
            <p14:xfrm>
              <a:off x="7436280" y="860200"/>
              <a:ext cx="153720" cy="398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E30264-CE7B-49C9-87DD-0AC804BD10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418640" y="842200"/>
                <a:ext cx="18936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A577C9E-78AC-4796-91D9-406174138102}"/>
                  </a:ext>
                </a:extLst>
              </p14:cNvPr>
              <p14:cNvContentPartPr/>
              <p14:nvPr/>
            </p14:nvContentPartPr>
            <p14:xfrm>
              <a:off x="8218920" y="720880"/>
              <a:ext cx="4320" cy="8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A577C9E-78AC-4796-91D9-4061741381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01280" y="70288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5F3FB8-C71B-4B89-B5A7-DD9BBF1205EF}"/>
                  </a:ext>
                </a:extLst>
              </p14:cNvPr>
              <p14:cNvContentPartPr/>
              <p14:nvPr/>
            </p14:nvContentPartPr>
            <p14:xfrm>
              <a:off x="367680" y="1106080"/>
              <a:ext cx="2193480" cy="677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5F3FB8-C71B-4B89-B5A7-DD9BBF1205E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0040" y="1088440"/>
                <a:ext cx="2229120" cy="71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57112F4-1DD7-49CA-A6A9-E3090B556AF6}"/>
                  </a:ext>
                </a:extLst>
              </p14:cNvPr>
              <p14:cNvContentPartPr/>
              <p14:nvPr/>
            </p14:nvContentPartPr>
            <p14:xfrm>
              <a:off x="8214600" y="822760"/>
              <a:ext cx="502560" cy="405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57112F4-1DD7-49CA-A6A9-E3090B556AF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96613" y="804760"/>
                <a:ext cx="538174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7EF48D9-D315-41E5-A72F-8DD509016918}"/>
                  </a:ext>
                </a:extLst>
              </p14:cNvPr>
              <p14:cNvContentPartPr/>
              <p14:nvPr/>
            </p14:nvContentPartPr>
            <p14:xfrm>
              <a:off x="7731480" y="680560"/>
              <a:ext cx="356760" cy="352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7EF48D9-D315-41E5-A72F-8DD50901691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13498" y="662560"/>
                <a:ext cx="392364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7D9FAF4-37C3-4E4A-A779-975A6A0805E9}"/>
                  </a:ext>
                </a:extLst>
              </p14:cNvPr>
              <p14:cNvContentPartPr/>
              <p14:nvPr/>
            </p14:nvContentPartPr>
            <p14:xfrm>
              <a:off x="6593520" y="822400"/>
              <a:ext cx="742680" cy="176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7D9FAF4-37C3-4E4A-A779-975A6A0805E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75529" y="804400"/>
                <a:ext cx="778303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1CDAB36-D71B-40E0-918B-7E4D4AE57032}"/>
                  </a:ext>
                </a:extLst>
              </p14:cNvPr>
              <p14:cNvContentPartPr/>
              <p14:nvPr/>
            </p14:nvContentPartPr>
            <p14:xfrm>
              <a:off x="3250920" y="1122640"/>
              <a:ext cx="510840" cy="370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1CDAB36-D71B-40E0-918B-7E4D4AE570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33280" y="1105000"/>
                <a:ext cx="54648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4A652CC-3406-46B3-BE4B-A9F84C560BB9}"/>
                  </a:ext>
                </a:extLst>
              </p14:cNvPr>
              <p14:cNvContentPartPr/>
              <p14:nvPr/>
            </p14:nvContentPartPr>
            <p14:xfrm>
              <a:off x="3535320" y="1251160"/>
              <a:ext cx="345240" cy="18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4A652CC-3406-46B3-BE4B-A9F84C560BB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517680" y="1233160"/>
                <a:ext cx="38088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C5356F1-6AB8-47B1-9042-04055C49A615}"/>
                  </a:ext>
                </a:extLst>
              </p14:cNvPr>
              <p14:cNvContentPartPr/>
              <p14:nvPr/>
            </p14:nvContentPartPr>
            <p14:xfrm>
              <a:off x="4043280" y="1117960"/>
              <a:ext cx="1444680" cy="437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C5356F1-6AB8-47B1-9042-04055C49A61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25640" y="1099960"/>
                <a:ext cx="148032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A2C918C-9621-4A81-8238-4AF872B97E3B}"/>
                  </a:ext>
                </a:extLst>
              </p14:cNvPr>
              <p14:cNvContentPartPr/>
              <p14:nvPr/>
            </p14:nvContentPartPr>
            <p14:xfrm>
              <a:off x="426360" y="1888360"/>
              <a:ext cx="2570040" cy="2586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A2C918C-9621-4A81-8238-4AF872B97E3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8720" y="1870363"/>
                <a:ext cx="2605680" cy="26218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0F745-95B4-4EB1-9EE8-51B2D2CDE8C5}"/>
                  </a:ext>
                </a:extLst>
              </p14:cNvPr>
              <p14:cNvContentPartPr/>
              <p14:nvPr/>
            </p14:nvContentPartPr>
            <p14:xfrm>
              <a:off x="370920" y="1868920"/>
              <a:ext cx="735120" cy="1995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0F745-95B4-4EB1-9EE8-51B2D2CDE8C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52929" y="1851280"/>
                <a:ext cx="770743" cy="2031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84969209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A9868E1-29C8-4421-93D4-9FB280F64136}"/>
                  </a:ext>
                </a:extLst>
              </p14:cNvPr>
              <p14:cNvContentPartPr/>
              <p14:nvPr/>
            </p14:nvContentPartPr>
            <p14:xfrm>
              <a:off x="1635240" y="181240"/>
              <a:ext cx="1859760" cy="407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A9868E1-29C8-4421-93D4-9FB280F6413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17600" y="163240"/>
                <a:ext cx="189540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3CF2AC7-E8C3-4A27-B37D-D799B1FF3F91}"/>
                  </a:ext>
                </a:extLst>
              </p14:cNvPr>
              <p14:cNvContentPartPr/>
              <p14:nvPr/>
            </p14:nvContentPartPr>
            <p14:xfrm>
              <a:off x="3830520" y="233080"/>
              <a:ext cx="1046160" cy="251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3CF2AC7-E8C3-4A27-B37D-D799B1FF3F9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12520" y="215440"/>
                <a:ext cx="108180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D58196D-5552-459F-9471-49124CBFF147}"/>
                  </a:ext>
                </a:extLst>
              </p14:cNvPr>
              <p14:cNvContentPartPr/>
              <p14:nvPr/>
            </p14:nvContentPartPr>
            <p14:xfrm>
              <a:off x="6359520" y="17260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D58196D-5552-459F-9471-49124CBFF1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341880" y="154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8A5D78A-9DD3-4638-BEE9-2DB867BD8958}"/>
                  </a:ext>
                </a:extLst>
              </p14:cNvPr>
              <p14:cNvContentPartPr/>
              <p14:nvPr/>
            </p14:nvContentPartPr>
            <p14:xfrm>
              <a:off x="6713040" y="273040"/>
              <a:ext cx="241560" cy="437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8A5D78A-9DD3-4638-BEE9-2DB867BD895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95400" y="255400"/>
                <a:ext cx="27720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B75C54C-D5A6-4273-876C-180193C9DB37}"/>
                  </a:ext>
                </a:extLst>
              </p14:cNvPr>
              <p14:cNvContentPartPr/>
              <p14:nvPr/>
            </p14:nvContentPartPr>
            <p14:xfrm>
              <a:off x="8089320" y="243520"/>
              <a:ext cx="318240" cy="16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B75C54C-D5A6-4273-876C-180193C9DB3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71320" y="225880"/>
                <a:ext cx="353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565663-909C-41BA-8D47-4C92E53E6EF8}"/>
                  </a:ext>
                </a:extLst>
              </p14:cNvPr>
              <p14:cNvContentPartPr/>
              <p14:nvPr/>
            </p14:nvContentPartPr>
            <p14:xfrm>
              <a:off x="7245480" y="172600"/>
              <a:ext cx="459000" cy="475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565663-909C-41BA-8D47-4C92E53E6EF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227480" y="154614"/>
                <a:ext cx="494640" cy="5111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88D3162-8955-4419-9A6B-A14A44BDD794}"/>
                  </a:ext>
                </a:extLst>
              </p14:cNvPr>
              <p14:cNvContentPartPr/>
              <p14:nvPr/>
            </p14:nvContentPartPr>
            <p14:xfrm>
              <a:off x="6372120" y="305440"/>
              <a:ext cx="242280" cy="96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88D3162-8955-4419-9A6B-A14A44BDD7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54480" y="287734"/>
                <a:ext cx="277920" cy="131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8669F58-BB07-4187-B470-A759AEBF7D9E}"/>
                  </a:ext>
                </a:extLst>
              </p14:cNvPr>
              <p14:cNvContentPartPr/>
              <p14:nvPr/>
            </p14:nvContentPartPr>
            <p14:xfrm>
              <a:off x="5243160" y="162160"/>
              <a:ext cx="943920" cy="523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8669F58-BB07-4187-B470-A759AEBF7D9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25520" y="144172"/>
                <a:ext cx="979560" cy="5590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3944B00-E1C5-48AC-A975-09884944BF3C}"/>
                  </a:ext>
                </a:extLst>
              </p14:cNvPr>
              <p14:cNvContentPartPr/>
              <p14:nvPr/>
            </p14:nvContentPartPr>
            <p14:xfrm>
              <a:off x="1249320" y="720880"/>
              <a:ext cx="360" cy="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3944B00-E1C5-48AC-A975-09884944BF3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31680" y="702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9F7A391-77CB-47B9-860E-D66797079D3C}"/>
                  </a:ext>
                </a:extLst>
              </p14:cNvPr>
              <p14:cNvContentPartPr/>
              <p14:nvPr/>
            </p14:nvContentPartPr>
            <p14:xfrm>
              <a:off x="274080" y="812320"/>
              <a:ext cx="1584000" cy="478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9F7A391-77CB-47B9-860E-D66797079D3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256080" y="794320"/>
                <a:ext cx="161964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C7B912B-C285-4283-BDC2-CCF87F7EA11B}"/>
                  </a:ext>
                </a:extLst>
              </p14:cNvPr>
              <p14:cNvContentPartPr/>
              <p14:nvPr/>
            </p14:nvContentPartPr>
            <p14:xfrm>
              <a:off x="2153640" y="822760"/>
              <a:ext cx="36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C7B912B-C285-4283-BDC2-CCF87F7EA11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6000" y="804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F96CDEA-693C-416B-84D8-EE2668E24CFD}"/>
                  </a:ext>
                </a:extLst>
              </p14:cNvPr>
              <p14:cNvContentPartPr/>
              <p14:nvPr/>
            </p14:nvContentPartPr>
            <p14:xfrm>
              <a:off x="2803800" y="700360"/>
              <a:ext cx="934920" cy="629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F96CDEA-693C-416B-84D8-EE2668E24CF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86160" y="682710"/>
                <a:ext cx="970560" cy="664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9085F3D-7635-4EE7-9788-5AA5F9D6C740}"/>
                  </a:ext>
                </a:extLst>
              </p14:cNvPr>
              <p14:cNvContentPartPr/>
              <p14:nvPr/>
            </p14:nvContentPartPr>
            <p14:xfrm>
              <a:off x="2173440" y="954880"/>
              <a:ext cx="324720" cy="150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9085F3D-7635-4EE7-9788-5AA5F9D6C74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55800" y="936880"/>
                <a:ext cx="36036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8317A12-E354-4B68-8412-B1C8E379AD92}"/>
                  </a:ext>
                </a:extLst>
              </p14:cNvPr>
              <p14:cNvContentPartPr/>
              <p14:nvPr/>
            </p14:nvContentPartPr>
            <p14:xfrm>
              <a:off x="3880920" y="924280"/>
              <a:ext cx="360" cy="66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8317A12-E354-4B68-8412-B1C8E379AD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63280" y="906640"/>
                <a:ext cx="3600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23FB059-0C40-495E-9C5E-3A9298C6C1C1}"/>
                  </a:ext>
                </a:extLst>
              </p14:cNvPr>
              <p14:cNvContentPartPr/>
              <p14:nvPr/>
            </p14:nvContentPartPr>
            <p14:xfrm>
              <a:off x="3860760" y="772000"/>
              <a:ext cx="360" cy="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23FB059-0C40-495E-9C5E-3A9298C6C1C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42760" y="75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9B4502E-C105-48E0-9868-00EF799CA9D6}"/>
                  </a:ext>
                </a:extLst>
              </p14:cNvPr>
              <p14:cNvContentPartPr/>
              <p14:nvPr/>
            </p14:nvContentPartPr>
            <p14:xfrm>
              <a:off x="4006200" y="660040"/>
              <a:ext cx="146160" cy="336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9B4502E-C105-48E0-9868-00EF799CA9D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988560" y="642400"/>
                <a:ext cx="1818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F254D09-3B8A-4841-AB39-14E643502D25}"/>
                  </a:ext>
                </a:extLst>
              </p14:cNvPr>
              <p14:cNvContentPartPr/>
              <p14:nvPr/>
            </p14:nvContentPartPr>
            <p14:xfrm>
              <a:off x="4155240" y="823120"/>
              <a:ext cx="200160" cy="2134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F254D09-3B8A-4841-AB39-14E643502D25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137240" y="805120"/>
                <a:ext cx="23580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A3B8A7C-8005-45B7-9FC1-18E20B59BB05}"/>
                  </a:ext>
                </a:extLst>
              </p14:cNvPr>
              <p14:cNvContentPartPr/>
              <p14:nvPr/>
            </p14:nvContentPartPr>
            <p14:xfrm>
              <a:off x="4445760" y="934360"/>
              <a:ext cx="4320" cy="24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A3B8A7C-8005-45B7-9FC1-18E20B59BB0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27760" y="91672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388A6AB-6575-4918-89A0-32D1355D1C87}"/>
                  </a:ext>
                </a:extLst>
              </p14:cNvPr>
              <p14:cNvContentPartPr/>
              <p14:nvPr/>
            </p14:nvContentPartPr>
            <p14:xfrm>
              <a:off x="4469880" y="761560"/>
              <a:ext cx="36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388A6AB-6575-4918-89A0-32D1355D1C8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52240" y="74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340E52B-10C8-4674-A096-BD892397F8E1}"/>
                  </a:ext>
                </a:extLst>
              </p14:cNvPr>
              <p14:cNvContentPartPr/>
              <p14:nvPr/>
            </p14:nvContentPartPr>
            <p14:xfrm>
              <a:off x="4527480" y="874600"/>
              <a:ext cx="125280" cy="104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340E52B-10C8-4674-A096-BD892397F8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09840" y="856600"/>
                <a:ext cx="1609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F434CAC-2E6A-442A-B421-BED1F398D9E2}"/>
                  </a:ext>
                </a:extLst>
              </p14:cNvPr>
              <p14:cNvContentPartPr/>
              <p14:nvPr/>
            </p14:nvContentPartPr>
            <p14:xfrm>
              <a:off x="4795320" y="836800"/>
              <a:ext cx="287280" cy="178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F434CAC-2E6A-442A-B421-BED1F398D9E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77320" y="818800"/>
                <a:ext cx="32292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0F25F6E-02D5-400E-AF61-C11B75E62135}"/>
                  </a:ext>
                </a:extLst>
              </p14:cNvPr>
              <p14:cNvContentPartPr/>
              <p14:nvPr/>
            </p14:nvContentPartPr>
            <p14:xfrm>
              <a:off x="5357280" y="651040"/>
              <a:ext cx="209520" cy="405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0F25F6E-02D5-400E-AF61-C11B75E6213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39640" y="633400"/>
                <a:ext cx="24516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070880E-A324-4D70-B0AB-D82D6F91C2AA}"/>
                  </a:ext>
                </a:extLst>
              </p14:cNvPr>
              <p14:cNvContentPartPr/>
              <p14:nvPr/>
            </p14:nvContentPartPr>
            <p14:xfrm>
              <a:off x="5656080" y="832480"/>
              <a:ext cx="74160" cy="159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070880E-A324-4D70-B0AB-D82D6F91C2A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638080" y="814840"/>
                <a:ext cx="1098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8AFD345-6CB3-4B0A-9F2F-0D5068F234FE}"/>
                  </a:ext>
                </a:extLst>
              </p14:cNvPr>
              <p14:cNvContentPartPr/>
              <p14:nvPr/>
            </p14:nvContentPartPr>
            <p14:xfrm>
              <a:off x="5711520" y="690640"/>
              <a:ext cx="18720" cy="16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8AFD345-6CB3-4B0A-9F2F-0D5068F234F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693520" y="672640"/>
                <a:ext cx="543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D236B78-71BD-4AC2-904A-FABE1C8AB754}"/>
                  </a:ext>
                </a:extLst>
              </p14:cNvPr>
              <p14:cNvContentPartPr/>
              <p14:nvPr/>
            </p14:nvContentPartPr>
            <p14:xfrm>
              <a:off x="5827080" y="913840"/>
              <a:ext cx="5760" cy="54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D236B78-71BD-4AC2-904A-FABE1C8AB75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809440" y="896200"/>
                <a:ext cx="414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3DCBF8E-9571-4A69-B96F-A348DD06B7D5}"/>
                  </a:ext>
                </a:extLst>
              </p14:cNvPr>
              <p14:cNvContentPartPr/>
              <p14:nvPr/>
            </p14:nvContentPartPr>
            <p14:xfrm>
              <a:off x="5952360" y="790360"/>
              <a:ext cx="216360" cy="187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3DCBF8E-9571-4A69-B96F-A348DD06B7D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934720" y="772360"/>
                <a:ext cx="2520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41945C9-3205-4724-8579-9626A5FE6B45}"/>
                  </a:ext>
                </a:extLst>
              </p14:cNvPr>
              <p14:cNvContentPartPr/>
              <p14:nvPr/>
            </p14:nvContentPartPr>
            <p14:xfrm>
              <a:off x="6280320" y="924280"/>
              <a:ext cx="19080" cy="23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41945C9-3205-4724-8579-9626A5FE6B4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62320" y="906640"/>
                <a:ext cx="547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E30264-CE7B-49C9-87DD-0AC804BD1040}"/>
                  </a:ext>
                </a:extLst>
              </p14:cNvPr>
              <p14:cNvContentPartPr/>
              <p14:nvPr/>
            </p14:nvContentPartPr>
            <p14:xfrm>
              <a:off x="7436280" y="860200"/>
              <a:ext cx="153720" cy="398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E30264-CE7B-49C9-87DD-0AC804BD10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418640" y="842200"/>
                <a:ext cx="18936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A577C9E-78AC-4796-91D9-406174138102}"/>
                  </a:ext>
                </a:extLst>
              </p14:cNvPr>
              <p14:cNvContentPartPr/>
              <p14:nvPr/>
            </p14:nvContentPartPr>
            <p14:xfrm>
              <a:off x="8218920" y="720880"/>
              <a:ext cx="4320" cy="8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A577C9E-78AC-4796-91D9-4061741381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01280" y="70288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5F3FB8-C71B-4B89-B5A7-DD9BBF1205EF}"/>
                  </a:ext>
                </a:extLst>
              </p14:cNvPr>
              <p14:cNvContentPartPr/>
              <p14:nvPr/>
            </p14:nvContentPartPr>
            <p14:xfrm>
              <a:off x="367680" y="1106080"/>
              <a:ext cx="2193480" cy="677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5F3FB8-C71B-4B89-B5A7-DD9BBF1205E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0040" y="1088440"/>
                <a:ext cx="2229120" cy="71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57112F4-1DD7-49CA-A6A9-E3090B556AF6}"/>
                  </a:ext>
                </a:extLst>
              </p14:cNvPr>
              <p14:cNvContentPartPr/>
              <p14:nvPr/>
            </p14:nvContentPartPr>
            <p14:xfrm>
              <a:off x="8214600" y="822760"/>
              <a:ext cx="502560" cy="405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57112F4-1DD7-49CA-A6A9-E3090B556AF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96613" y="804760"/>
                <a:ext cx="538174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7EF48D9-D315-41E5-A72F-8DD509016918}"/>
                  </a:ext>
                </a:extLst>
              </p14:cNvPr>
              <p14:cNvContentPartPr/>
              <p14:nvPr/>
            </p14:nvContentPartPr>
            <p14:xfrm>
              <a:off x="7731480" y="680560"/>
              <a:ext cx="356760" cy="352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7EF48D9-D315-41E5-A72F-8DD50901691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13498" y="662560"/>
                <a:ext cx="392364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7D9FAF4-37C3-4E4A-A779-975A6A0805E9}"/>
                  </a:ext>
                </a:extLst>
              </p14:cNvPr>
              <p14:cNvContentPartPr/>
              <p14:nvPr/>
            </p14:nvContentPartPr>
            <p14:xfrm>
              <a:off x="6593520" y="822400"/>
              <a:ext cx="742680" cy="176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7D9FAF4-37C3-4E4A-A779-975A6A0805E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75529" y="804400"/>
                <a:ext cx="778303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1CDAB36-D71B-40E0-918B-7E4D4AE57032}"/>
                  </a:ext>
                </a:extLst>
              </p14:cNvPr>
              <p14:cNvContentPartPr/>
              <p14:nvPr/>
            </p14:nvContentPartPr>
            <p14:xfrm>
              <a:off x="3250920" y="1122640"/>
              <a:ext cx="510840" cy="370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1CDAB36-D71B-40E0-918B-7E4D4AE570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33280" y="1105000"/>
                <a:ext cx="54648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4A652CC-3406-46B3-BE4B-A9F84C560BB9}"/>
                  </a:ext>
                </a:extLst>
              </p14:cNvPr>
              <p14:cNvContentPartPr/>
              <p14:nvPr/>
            </p14:nvContentPartPr>
            <p14:xfrm>
              <a:off x="3535320" y="1251160"/>
              <a:ext cx="345240" cy="18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4A652CC-3406-46B3-BE4B-A9F84C560BB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517680" y="1233160"/>
                <a:ext cx="38088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C5356F1-6AB8-47B1-9042-04055C49A615}"/>
                  </a:ext>
                </a:extLst>
              </p14:cNvPr>
              <p14:cNvContentPartPr/>
              <p14:nvPr/>
            </p14:nvContentPartPr>
            <p14:xfrm>
              <a:off x="4043280" y="1117960"/>
              <a:ext cx="1444680" cy="437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C5356F1-6AB8-47B1-9042-04055C49A61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25640" y="1099960"/>
                <a:ext cx="148032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A2C918C-9621-4A81-8238-4AF872B97E3B}"/>
                  </a:ext>
                </a:extLst>
              </p14:cNvPr>
              <p14:cNvContentPartPr/>
              <p14:nvPr/>
            </p14:nvContentPartPr>
            <p14:xfrm>
              <a:off x="426360" y="1888360"/>
              <a:ext cx="2570040" cy="2586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A2C918C-9621-4A81-8238-4AF872B97E3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8720" y="1870363"/>
                <a:ext cx="2605680" cy="26218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0F745-95B4-4EB1-9EE8-51B2D2CDE8C5}"/>
                  </a:ext>
                </a:extLst>
              </p14:cNvPr>
              <p14:cNvContentPartPr/>
              <p14:nvPr/>
            </p14:nvContentPartPr>
            <p14:xfrm>
              <a:off x="370920" y="1868920"/>
              <a:ext cx="735120" cy="1995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0F745-95B4-4EB1-9EE8-51B2D2CDE8C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52929" y="1851280"/>
                <a:ext cx="770743" cy="20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7380068C-6242-4040-83A0-EEF0EEA3994A}"/>
                  </a:ext>
                </a:extLst>
              </p14:cNvPr>
              <p14:cNvContentPartPr/>
              <p14:nvPr/>
            </p14:nvContentPartPr>
            <p14:xfrm>
              <a:off x="2632800" y="1279960"/>
              <a:ext cx="5938560" cy="13122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7380068C-6242-4040-83A0-EEF0EEA3994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614801" y="1262320"/>
                <a:ext cx="5974198" cy="1347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53647679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A9868E1-29C8-4421-93D4-9FB280F64136}"/>
                  </a:ext>
                </a:extLst>
              </p14:cNvPr>
              <p14:cNvContentPartPr/>
              <p14:nvPr/>
            </p14:nvContentPartPr>
            <p14:xfrm>
              <a:off x="1635240" y="181240"/>
              <a:ext cx="1859760" cy="407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A9868E1-29C8-4421-93D4-9FB280F6413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17600" y="163240"/>
                <a:ext cx="189540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3CF2AC7-E8C3-4A27-B37D-D799B1FF3F91}"/>
                  </a:ext>
                </a:extLst>
              </p14:cNvPr>
              <p14:cNvContentPartPr/>
              <p14:nvPr/>
            </p14:nvContentPartPr>
            <p14:xfrm>
              <a:off x="3830520" y="233080"/>
              <a:ext cx="1046160" cy="251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3CF2AC7-E8C3-4A27-B37D-D799B1FF3F9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12520" y="215440"/>
                <a:ext cx="108180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D58196D-5552-459F-9471-49124CBFF147}"/>
                  </a:ext>
                </a:extLst>
              </p14:cNvPr>
              <p14:cNvContentPartPr/>
              <p14:nvPr/>
            </p14:nvContentPartPr>
            <p14:xfrm>
              <a:off x="6359520" y="17260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D58196D-5552-459F-9471-49124CBFF1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341880" y="154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8A5D78A-9DD3-4638-BEE9-2DB867BD8958}"/>
                  </a:ext>
                </a:extLst>
              </p14:cNvPr>
              <p14:cNvContentPartPr/>
              <p14:nvPr/>
            </p14:nvContentPartPr>
            <p14:xfrm>
              <a:off x="6713040" y="273040"/>
              <a:ext cx="241560" cy="437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8A5D78A-9DD3-4638-BEE9-2DB867BD895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95400" y="255400"/>
                <a:ext cx="27720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B75C54C-D5A6-4273-876C-180193C9DB37}"/>
                  </a:ext>
                </a:extLst>
              </p14:cNvPr>
              <p14:cNvContentPartPr/>
              <p14:nvPr/>
            </p14:nvContentPartPr>
            <p14:xfrm>
              <a:off x="8089320" y="243520"/>
              <a:ext cx="318240" cy="16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B75C54C-D5A6-4273-876C-180193C9DB3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71320" y="225880"/>
                <a:ext cx="353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565663-909C-41BA-8D47-4C92E53E6EF8}"/>
                  </a:ext>
                </a:extLst>
              </p14:cNvPr>
              <p14:cNvContentPartPr/>
              <p14:nvPr/>
            </p14:nvContentPartPr>
            <p14:xfrm>
              <a:off x="7245480" y="172600"/>
              <a:ext cx="459000" cy="475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565663-909C-41BA-8D47-4C92E53E6EF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227480" y="154614"/>
                <a:ext cx="494640" cy="5111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88D3162-8955-4419-9A6B-A14A44BDD794}"/>
                  </a:ext>
                </a:extLst>
              </p14:cNvPr>
              <p14:cNvContentPartPr/>
              <p14:nvPr/>
            </p14:nvContentPartPr>
            <p14:xfrm>
              <a:off x="6372120" y="305440"/>
              <a:ext cx="242280" cy="96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88D3162-8955-4419-9A6B-A14A44BDD7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54480" y="287734"/>
                <a:ext cx="277920" cy="131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8669F58-BB07-4187-B470-A759AEBF7D9E}"/>
                  </a:ext>
                </a:extLst>
              </p14:cNvPr>
              <p14:cNvContentPartPr/>
              <p14:nvPr/>
            </p14:nvContentPartPr>
            <p14:xfrm>
              <a:off x="5243160" y="162160"/>
              <a:ext cx="943920" cy="523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8669F58-BB07-4187-B470-A759AEBF7D9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25520" y="144172"/>
                <a:ext cx="979560" cy="5590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3944B00-E1C5-48AC-A975-09884944BF3C}"/>
                  </a:ext>
                </a:extLst>
              </p14:cNvPr>
              <p14:cNvContentPartPr/>
              <p14:nvPr/>
            </p14:nvContentPartPr>
            <p14:xfrm>
              <a:off x="1249320" y="720880"/>
              <a:ext cx="360" cy="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3944B00-E1C5-48AC-A975-09884944BF3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31680" y="702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9F7A391-77CB-47B9-860E-D66797079D3C}"/>
                  </a:ext>
                </a:extLst>
              </p14:cNvPr>
              <p14:cNvContentPartPr/>
              <p14:nvPr/>
            </p14:nvContentPartPr>
            <p14:xfrm>
              <a:off x="274080" y="812320"/>
              <a:ext cx="1584000" cy="478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9F7A391-77CB-47B9-860E-D66797079D3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256080" y="794320"/>
                <a:ext cx="161964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C7B912B-C285-4283-BDC2-CCF87F7EA11B}"/>
                  </a:ext>
                </a:extLst>
              </p14:cNvPr>
              <p14:cNvContentPartPr/>
              <p14:nvPr/>
            </p14:nvContentPartPr>
            <p14:xfrm>
              <a:off x="2153640" y="822760"/>
              <a:ext cx="36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C7B912B-C285-4283-BDC2-CCF87F7EA11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6000" y="804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F96CDEA-693C-416B-84D8-EE2668E24CFD}"/>
                  </a:ext>
                </a:extLst>
              </p14:cNvPr>
              <p14:cNvContentPartPr/>
              <p14:nvPr/>
            </p14:nvContentPartPr>
            <p14:xfrm>
              <a:off x="2803800" y="700360"/>
              <a:ext cx="934920" cy="629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F96CDEA-693C-416B-84D8-EE2668E24CF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86160" y="682710"/>
                <a:ext cx="970560" cy="664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9085F3D-7635-4EE7-9788-5AA5F9D6C740}"/>
                  </a:ext>
                </a:extLst>
              </p14:cNvPr>
              <p14:cNvContentPartPr/>
              <p14:nvPr/>
            </p14:nvContentPartPr>
            <p14:xfrm>
              <a:off x="2173440" y="954880"/>
              <a:ext cx="324720" cy="150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9085F3D-7635-4EE7-9788-5AA5F9D6C74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55800" y="936880"/>
                <a:ext cx="36036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8317A12-E354-4B68-8412-B1C8E379AD92}"/>
                  </a:ext>
                </a:extLst>
              </p14:cNvPr>
              <p14:cNvContentPartPr/>
              <p14:nvPr/>
            </p14:nvContentPartPr>
            <p14:xfrm>
              <a:off x="3880920" y="924280"/>
              <a:ext cx="360" cy="66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8317A12-E354-4B68-8412-B1C8E379AD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63280" y="906640"/>
                <a:ext cx="3600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23FB059-0C40-495E-9C5E-3A9298C6C1C1}"/>
                  </a:ext>
                </a:extLst>
              </p14:cNvPr>
              <p14:cNvContentPartPr/>
              <p14:nvPr/>
            </p14:nvContentPartPr>
            <p14:xfrm>
              <a:off x="3860760" y="772000"/>
              <a:ext cx="360" cy="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23FB059-0C40-495E-9C5E-3A9298C6C1C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42760" y="75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9B4502E-C105-48E0-9868-00EF799CA9D6}"/>
                  </a:ext>
                </a:extLst>
              </p14:cNvPr>
              <p14:cNvContentPartPr/>
              <p14:nvPr/>
            </p14:nvContentPartPr>
            <p14:xfrm>
              <a:off x="4006200" y="660040"/>
              <a:ext cx="146160" cy="336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9B4502E-C105-48E0-9868-00EF799CA9D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988560" y="642400"/>
                <a:ext cx="1818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F254D09-3B8A-4841-AB39-14E643502D25}"/>
                  </a:ext>
                </a:extLst>
              </p14:cNvPr>
              <p14:cNvContentPartPr/>
              <p14:nvPr/>
            </p14:nvContentPartPr>
            <p14:xfrm>
              <a:off x="4155240" y="823120"/>
              <a:ext cx="200160" cy="2134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F254D09-3B8A-4841-AB39-14E643502D25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137240" y="805120"/>
                <a:ext cx="23580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A3B8A7C-8005-45B7-9FC1-18E20B59BB05}"/>
                  </a:ext>
                </a:extLst>
              </p14:cNvPr>
              <p14:cNvContentPartPr/>
              <p14:nvPr/>
            </p14:nvContentPartPr>
            <p14:xfrm>
              <a:off x="4445760" y="934360"/>
              <a:ext cx="4320" cy="24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A3B8A7C-8005-45B7-9FC1-18E20B59BB0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27760" y="91672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388A6AB-6575-4918-89A0-32D1355D1C87}"/>
                  </a:ext>
                </a:extLst>
              </p14:cNvPr>
              <p14:cNvContentPartPr/>
              <p14:nvPr/>
            </p14:nvContentPartPr>
            <p14:xfrm>
              <a:off x="4469880" y="761560"/>
              <a:ext cx="36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388A6AB-6575-4918-89A0-32D1355D1C8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52240" y="74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340E52B-10C8-4674-A096-BD892397F8E1}"/>
                  </a:ext>
                </a:extLst>
              </p14:cNvPr>
              <p14:cNvContentPartPr/>
              <p14:nvPr/>
            </p14:nvContentPartPr>
            <p14:xfrm>
              <a:off x="4527480" y="874600"/>
              <a:ext cx="125280" cy="104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340E52B-10C8-4674-A096-BD892397F8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09840" y="856600"/>
                <a:ext cx="1609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F434CAC-2E6A-442A-B421-BED1F398D9E2}"/>
                  </a:ext>
                </a:extLst>
              </p14:cNvPr>
              <p14:cNvContentPartPr/>
              <p14:nvPr/>
            </p14:nvContentPartPr>
            <p14:xfrm>
              <a:off x="4795320" y="836800"/>
              <a:ext cx="287280" cy="178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F434CAC-2E6A-442A-B421-BED1F398D9E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77320" y="818800"/>
                <a:ext cx="32292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0F25F6E-02D5-400E-AF61-C11B75E62135}"/>
                  </a:ext>
                </a:extLst>
              </p14:cNvPr>
              <p14:cNvContentPartPr/>
              <p14:nvPr/>
            </p14:nvContentPartPr>
            <p14:xfrm>
              <a:off x="5357280" y="651040"/>
              <a:ext cx="209520" cy="405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0F25F6E-02D5-400E-AF61-C11B75E6213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39640" y="633400"/>
                <a:ext cx="24516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070880E-A324-4D70-B0AB-D82D6F91C2AA}"/>
                  </a:ext>
                </a:extLst>
              </p14:cNvPr>
              <p14:cNvContentPartPr/>
              <p14:nvPr/>
            </p14:nvContentPartPr>
            <p14:xfrm>
              <a:off x="5656080" y="832480"/>
              <a:ext cx="74160" cy="159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070880E-A324-4D70-B0AB-D82D6F91C2A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638080" y="814840"/>
                <a:ext cx="1098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8AFD345-6CB3-4B0A-9F2F-0D5068F234FE}"/>
                  </a:ext>
                </a:extLst>
              </p14:cNvPr>
              <p14:cNvContentPartPr/>
              <p14:nvPr/>
            </p14:nvContentPartPr>
            <p14:xfrm>
              <a:off x="5711520" y="690640"/>
              <a:ext cx="18720" cy="16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8AFD345-6CB3-4B0A-9F2F-0D5068F234F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693520" y="672640"/>
                <a:ext cx="543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D236B78-71BD-4AC2-904A-FABE1C8AB754}"/>
                  </a:ext>
                </a:extLst>
              </p14:cNvPr>
              <p14:cNvContentPartPr/>
              <p14:nvPr/>
            </p14:nvContentPartPr>
            <p14:xfrm>
              <a:off x="5827080" y="913840"/>
              <a:ext cx="5760" cy="54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D236B78-71BD-4AC2-904A-FABE1C8AB75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809440" y="896200"/>
                <a:ext cx="414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3DCBF8E-9571-4A69-B96F-A348DD06B7D5}"/>
                  </a:ext>
                </a:extLst>
              </p14:cNvPr>
              <p14:cNvContentPartPr/>
              <p14:nvPr/>
            </p14:nvContentPartPr>
            <p14:xfrm>
              <a:off x="5952360" y="790360"/>
              <a:ext cx="216360" cy="187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3DCBF8E-9571-4A69-B96F-A348DD06B7D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934720" y="772360"/>
                <a:ext cx="2520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41945C9-3205-4724-8579-9626A5FE6B45}"/>
                  </a:ext>
                </a:extLst>
              </p14:cNvPr>
              <p14:cNvContentPartPr/>
              <p14:nvPr/>
            </p14:nvContentPartPr>
            <p14:xfrm>
              <a:off x="6280320" y="924280"/>
              <a:ext cx="19080" cy="23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41945C9-3205-4724-8579-9626A5FE6B4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62320" y="906640"/>
                <a:ext cx="547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E30264-CE7B-49C9-87DD-0AC804BD1040}"/>
                  </a:ext>
                </a:extLst>
              </p14:cNvPr>
              <p14:cNvContentPartPr/>
              <p14:nvPr/>
            </p14:nvContentPartPr>
            <p14:xfrm>
              <a:off x="7436280" y="860200"/>
              <a:ext cx="153720" cy="398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E30264-CE7B-49C9-87DD-0AC804BD10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418640" y="842200"/>
                <a:ext cx="18936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A577C9E-78AC-4796-91D9-406174138102}"/>
                  </a:ext>
                </a:extLst>
              </p14:cNvPr>
              <p14:cNvContentPartPr/>
              <p14:nvPr/>
            </p14:nvContentPartPr>
            <p14:xfrm>
              <a:off x="8218920" y="720880"/>
              <a:ext cx="4320" cy="8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A577C9E-78AC-4796-91D9-4061741381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01280" y="70288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5F3FB8-C71B-4B89-B5A7-DD9BBF1205EF}"/>
                  </a:ext>
                </a:extLst>
              </p14:cNvPr>
              <p14:cNvContentPartPr/>
              <p14:nvPr/>
            </p14:nvContentPartPr>
            <p14:xfrm>
              <a:off x="367680" y="1106080"/>
              <a:ext cx="2193480" cy="677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5F3FB8-C71B-4B89-B5A7-DD9BBF1205E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0040" y="1088440"/>
                <a:ext cx="2229120" cy="71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57112F4-1DD7-49CA-A6A9-E3090B556AF6}"/>
                  </a:ext>
                </a:extLst>
              </p14:cNvPr>
              <p14:cNvContentPartPr/>
              <p14:nvPr/>
            </p14:nvContentPartPr>
            <p14:xfrm>
              <a:off x="8214600" y="822760"/>
              <a:ext cx="502560" cy="405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57112F4-1DD7-49CA-A6A9-E3090B556AF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96613" y="804760"/>
                <a:ext cx="538174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7EF48D9-D315-41E5-A72F-8DD509016918}"/>
                  </a:ext>
                </a:extLst>
              </p14:cNvPr>
              <p14:cNvContentPartPr/>
              <p14:nvPr/>
            </p14:nvContentPartPr>
            <p14:xfrm>
              <a:off x="7731480" y="680560"/>
              <a:ext cx="356760" cy="352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7EF48D9-D315-41E5-A72F-8DD50901691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13498" y="662560"/>
                <a:ext cx="392364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7D9FAF4-37C3-4E4A-A779-975A6A0805E9}"/>
                  </a:ext>
                </a:extLst>
              </p14:cNvPr>
              <p14:cNvContentPartPr/>
              <p14:nvPr/>
            </p14:nvContentPartPr>
            <p14:xfrm>
              <a:off x="6593520" y="822400"/>
              <a:ext cx="742680" cy="176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7D9FAF4-37C3-4E4A-A779-975A6A0805E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75529" y="804400"/>
                <a:ext cx="778303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1CDAB36-D71B-40E0-918B-7E4D4AE57032}"/>
                  </a:ext>
                </a:extLst>
              </p14:cNvPr>
              <p14:cNvContentPartPr/>
              <p14:nvPr/>
            </p14:nvContentPartPr>
            <p14:xfrm>
              <a:off x="3250920" y="1122640"/>
              <a:ext cx="510840" cy="370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1CDAB36-D71B-40E0-918B-7E4D4AE570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33280" y="1105000"/>
                <a:ext cx="54648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4A652CC-3406-46B3-BE4B-A9F84C560BB9}"/>
                  </a:ext>
                </a:extLst>
              </p14:cNvPr>
              <p14:cNvContentPartPr/>
              <p14:nvPr/>
            </p14:nvContentPartPr>
            <p14:xfrm>
              <a:off x="3535320" y="1251160"/>
              <a:ext cx="345240" cy="18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4A652CC-3406-46B3-BE4B-A9F84C560BB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517680" y="1233160"/>
                <a:ext cx="38088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C5356F1-6AB8-47B1-9042-04055C49A615}"/>
                  </a:ext>
                </a:extLst>
              </p14:cNvPr>
              <p14:cNvContentPartPr/>
              <p14:nvPr/>
            </p14:nvContentPartPr>
            <p14:xfrm>
              <a:off x="4043280" y="1117960"/>
              <a:ext cx="1444680" cy="437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C5356F1-6AB8-47B1-9042-04055C49A61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25640" y="1099960"/>
                <a:ext cx="148032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A2C918C-9621-4A81-8238-4AF872B97E3B}"/>
                  </a:ext>
                </a:extLst>
              </p14:cNvPr>
              <p14:cNvContentPartPr/>
              <p14:nvPr/>
            </p14:nvContentPartPr>
            <p14:xfrm>
              <a:off x="426360" y="1888360"/>
              <a:ext cx="2570040" cy="2586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A2C918C-9621-4A81-8238-4AF872B97E3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8720" y="1870363"/>
                <a:ext cx="2605680" cy="26218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0F745-95B4-4EB1-9EE8-51B2D2CDE8C5}"/>
                  </a:ext>
                </a:extLst>
              </p14:cNvPr>
              <p14:cNvContentPartPr/>
              <p14:nvPr/>
            </p14:nvContentPartPr>
            <p14:xfrm>
              <a:off x="370920" y="1868920"/>
              <a:ext cx="735120" cy="1995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0F745-95B4-4EB1-9EE8-51B2D2CDE8C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52929" y="1851280"/>
                <a:ext cx="770743" cy="20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7380068C-6242-4040-83A0-EEF0EEA3994A}"/>
                  </a:ext>
                </a:extLst>
              </p14:cNvPr>
              <p14:cNvContentPartPr/>
              <p14:nvPr/>
            </p14:nvContentPartPr>
            <p14:xfrm>
              <a:off x="2632800" y="1279960"/>
              <a:ext cx="5938560" cy="13122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7380068C-6242-4040-83A0-EEF0EEA3994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614801" y="1262320"/>
                <a:ext cx="5974198" cy="134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3D5F2B6-B9BD-4188-AF8B-9E9ECC7C7902}"/>
                  </a:ext>
                </a:extLst>
              </p14:cNvPr>
              <p14:cNvContentPartPr/>
              <p14:nvPr/>
            </p14:nvContentPartPr>
            <p14:xfrm>
              <a:off x="3088200" y="2681440"/>
              <a:ext cx="5792760" cy="18421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3D5F2B6-B9BD-4188-AF8B-9E9ECC7C790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070559" y="2663440"/>
                <a:ext cx="5828402" cy="1877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40571680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A9868E1-29C8-4421-93D4-9FB280F64136}"/>
                  </a:ext>
                </a:extLst>
              </p14:cNvPr>
              <p14:cNvContentPartPr/>
              <p14:nvPr/>
            </p14:nvContentPartPr>
            <p14:xfrm>
              <a:off x="1635240" y="181240"/>
              <a:ext cx="1859760" cy="407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A9868E1-29C8-4421-93D4-9FB280F6413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17600" y="163240"/>
                <a:ext cx="189540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3CF2AC7-E8C3-4A27-B37D-D799B1FF3F91}"/>
                  </a:ext>
                </a:extLst>
              </p14:cNvPr>
              <p14:cNvContentPartPr/>
              <p14:nvPr/>
            </p14:nvContentPartPr>
            <p14:xfrm>
              <a:off x="3830520" y="233080"/>
              <a:ext cx="1046160" cy="251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3CF2AC7-E8C3-4A27-B37D-D799B1FF3F9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12520" y="215440"/>
                <a:ext cx="108180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D58196D-5552-459F-9471-49124CBFF147}"/>
                  </a:ext>
                </a:extLst>
              </p14:cNvPr>
              <p14:cNvContentPartPr/>
              <p14:nvPr/>
            </p14:nvContentPartPr>
            <p14:xfrm>
              <a:off x="6359520" y="17260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D58196D-5552-459F-9471-49124CBFF1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341880" y="154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8A5D78A-9DD3-4638-BEE9-2DB867BD8958}"/>
                  </a:ext>
                </a:extLst>
              </p14:cNvPr>
              <p14:cNvContentPartPr/>
              <p14:nvPr/>
            </p14:nvContentPartPr>
            <p14:xfrm>
              <a:off x="6713040" y="273040"/>
              <a:ext cx="241560" cy="437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8A5D78A-9DD3-4638-BEE9-2DB867BD895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95400" y="255400"/>
                <a:ext cx="27720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B75C54C-D5A6-4273-876C-180193C9DB37}"/>
                  </a:ext>
                </a:extLst>
              </p14:cNvPr>
              <p14:cNvContentPartPr/>
              <p14:nvPr/>
            </p14:nvContentPartPr>
            <p14:xfrm>
              <a:off x="8089320" y="243520"/>
              <a:ext cx="318240" cy="16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B75C54C-D5A6-4273-876C-180193C9DB3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71320" y="225880"/>
                <a:ext cx="353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565663-909C-41BA-8D47-4C92E53E6EF8}"/>
                  </a:ext>
                </a:extLst>
              </p14:cNvPr>
              <p14:cNvContentPartPr/>
              <p14:nvPr/>
            </p14:nvContentPartPr>
            <p14:xfrm>
              <a:off x="7245480" y="172600"/>
              <a:ext cx="459000" cy="475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565663-909C-41BA-8D47-4C92E53E6EF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227480" y="154614"/>
                <a:ext cx="494640" cy="5111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88D3162-8955-4419-9A6B-A14A44BDD794}"/>
                  </a:ext>
                </a:extLst>
              </p14:cNvPr>
              <p14:cNvContentPartPr/>
              <p14:nvPr/>
            </p14:nvContentPartPr>
            <p14:xfrm>
              <a:off x="6372120" y="305440"/>
              <a:ext cx="242280" cy="96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88D3162-8955-4419-9A6B-A14A44BDD7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54480" y="287734"/>
                <a:ext cx="277920" cy="131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8669F58-BB07-4187-B470-A759AEBF7D9E}"/>
                  </a:ext>
                </a:extLst>
              </p14:cNvPr>
              <p14:cNvContentPartPr/>
              <p14:nvPr/>
            </p14:nvContentPartPr>
            <p14:xfrm>
              <a:off x="5243160" y="162160"/>
              <a:ext cx="943920" cy="523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8669F58-BB07-4187-B470-A759AEBF7D9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25520" y="144172"/>
                <a:ext cx="979560" cy="5590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3944B00-E1C5-48AC-A975-09884944BF3C}"/>
                  </a:ext>
                </a:extLst>
              </p14:cNvPr>
              <p14:cNvContentPartPr/>
              <p14:nvPr/>
            </p14:nvContentPartPr>
            <p14:xfrm>
              <a:off x="1249320" y="720880"/>
              <a:ext cx="360" cy="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3944B00-E1C5-48AC-A975-09884944BF3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31680" y="702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9F7A391-77CB-47B9-860E-D66797079D3C}"/>
                  </a:ext>
                </a:extLst>
              </p14:cNvPr>
              <p14:cNvContentPartPr/>
              <p14:nvPr/>
            </p14:nvContentPartPr>
            <p14:xfrm>
              <a:off x="274080" y="812320"/>
              <a:ext cx="1584000" cy="478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9F7A391-77CB-47B9-860E-D66797079D3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256080" y="794320"/>
                <a:ext cx="161964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C7B912B-C285-4283-BDC2-CCF87F7EA11B}"/>
                  </a:ext>
                </a:extLst>
              </p14:cNvPr>
              <p14:cNvContentPartPr/>
              <p14:nvPr/>
            </p14:nvContentPartPr>
            <p14:xfrm>
              <a:off x="2153640" y="822760"/>
              <a:ext cx="36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C7B912B-C285-4283-BDC2-CCF87F7EA11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6000" y="804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F96CDEA-693C-416B-84D8-EE2668E24CFD}"/>
                  </a:ext>
                </a:extLst>
              </p14:cNvPr>
              <p14:cNvContentPartPr/>
              <p14:nvPr/>
            </p14:nvContentPartPr>
            <p14:xfrm>
              <a:off x="2803800" y="700360"/>
              <a:ext cx="934920" cy="629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F96CDEA-693C-416B-84D8-EE2668E24CF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86160" y="682710"/>
                <a:ext cx="970560" cy="664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9085F3D-7635-4EE7-9788-5AA5F9D6C740}"/>
                  </a:ext>
                </a:extLst>
              </p14:cNvPr>
              <p14:cNvContentPartPr/>
              <p14:nvPr/>
            </p14:nvContentPartPr>
            <p14:xfrm>
              <a:off x="2173440" y="954880"/>
              <a:ext cx="324720" cy="150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9085F3D-7635-4EE7-9788-5AA5F9D6C74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55800" y="936880"/>
                <a:ext cx="36036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8317A12-E354-4B68-8412-B1C8E379AD92}"/>
                  </a:ext>
                </a:extLst>
              </p14:cNvPr>
              <p14:cNvContentPartPr/>
              <p14:nvPr/>
            </p14:nvContentPartPr>
            <p14:xfrm>
              <a:off x="3880920" y="924280"/>
              <a:ext cx="360" cy="66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8317A12-E354-4B68-8412-B1C8E379AD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63280" y="906640"/>
                <a:ext cx="3600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23FB059-0C40-495E-9C5E-3A9298C6C1C1}"/>
                  </a:ext>
                </a:extLst>
              </p14:cNvPr>
              <p14:cNvContentPartPr/>
              <p14:nvPr/>
            </p14:nvContentPartPr>
            <p14:xfrm>
              <a:off x="3860760" y="772000"/>
              <a:ext cx="360" cy="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23FB059-0C40-495E-9C5E-3A9298C6C1C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42760" y="75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9B4502E-C105-48E0-9868-00EF799CA9D6}"/>
                  </a:ext>
                </a:extLst>
              </p14:cNvPr>
              <p14:cNvContentPartPr/>
              <p14:nvPr/>
            </p14:nvContentPartPr>
            <p14:xfrm>
              <a:off x="4006200" y="660040"/>
              <a:ext cx="146160" cy="336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9B4502E-C105-48E0-9868-00EF799CA9D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988560" y="642400"/>
                <a:ext cx="1818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F254D09-3B8A-4841-AB39-14E643502D25}"/>
                  </a:ext>
                </a:extLst>
              </p14:cNvPr>
              <p14:cNvContentPartPr/>
              <p14:nvPr/>
            </p14:nvContentPartPr>
            <p14:xfrm>
              <a:off x="4155240" y="823120"/>
              <a:ext cx="200160" cy="2134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F254D09-3B8A-4841-AB39-14E643502D25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137240" y="805120"/>
                <a:ext cx="23580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A3B8A7C-8005-45B7-9FC1-18E20B59BB05}"/>
                  </a:ext>
                </a:extLst>
              </p14:cNvPr>
              <p14:cNvContentPartPr/>
              <p14:nvPr/>
            </p14:nvContentPartPr>
            <p14:xfrm>
              <a:off x="4445760" y="934360"/>
              <a:ext cx="4320" cy="24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A3B8A7C-8005-45B7-9FC1-18E20B59BB0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27760" y="91672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388A6AB-6575-4918-89A0-32D1355D1C87}"/>
                  </a:ext>
                </a:extLst>
              </p14:cNvPr>
              <p14:cNvContentPartPr/>
              <p14:nvPr/>
            </p14:nvContentPartPr>
            <p14:xfrm>
              <a:off x="4469880" y="761560"/>
              <a:ext cx="36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388A6AB-6575-4918-89A0-32D1355D1C8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52240" y="74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340E52B-10C8-4674-A096-BD892397F8E1}"/>
                  </a:ext>
                </a:extLst>
              </p14:cNvPr>
              <p14:cNvContentPartPr/>
              <p14:nvPr/>
            </p14:nvContentPartPr>
            <p14:xfrm>
              <a:off x="4527480" y="874600"/>
              <a:ext cx="125280" cy="104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340E52B-10C8-4674-A096-BD892397F8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09840" y="856600"/>
                <a:ext cx="1609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F434CAC-2E6A-442A-B421-BED1F398D9E2}"/>
                  </a:ext>
                </a:extLst>
              </p14:cNvPr>
              <p14:cNvContentPartPr/>
              <p14:nvPr/>
            </p14:nvContentPartPr>
            <p14:xfrm>
              <a:off x="4795320" y="836800"/>
              <a:ext cx="287280" cy="178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F434CAC-2E6A-442A-B421-BED1F398D9E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77320" y="818800"/>
                <a:ext cx="32292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0F25F6E-02D5-400E-AF61-C11B75E62135}"/>
                  </a:ext>
                </a:extLst>
              </p14:cNvPr>
              <p14:cNvContentPartPr/>
              <p14:nvPr/>
            </p14:nvContentPartPr>
            <p14:xfrm>
              <a:off x="5357280" y="651040"/>
              <a:ext cx="209520" cy="405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0F25F6E-02D5-400E-AF61-C11B75E6213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39640" y="633400"/>
                <a:ext cx="24516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070880E-A324-4D70-B0AB-D82D6F91C2AA}"/>
                  </a:ext>
                </a:extLst>
              </p14:cNvPr>
              <p14:cNvContentPartPr/>
              <p14:nvPr/>
            </p14:nvContentPartPr>
            <p14:xfrm>
              <a:off x="5656080" y="832480"/>
              <a:ext cx="74160" cy="159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070880E-A324-4D70-B0AB-D82D6F91C2A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638080" y="814840"/>
                <a:ext cx="1098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8AFD345-6CB3-4B0A-9F2F-0D5068F234FE}"/>
                  </a:ext>
                </a:extLst>
              </p14:cNvPr>
              <p14:cNvContentPartPr/>
              <p14:nvPr/>
            </p14:nvContentPartPr>
            <p14:xfrm>
              <a:off x="5711520" y="690640"/>
              <a:ext cx="18720" cy="16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8AFD345-6CB3-4B0A-9F2F-0D5068F234F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693520" y="672640"/>
                <a:ext cx="543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D236B78-71BD-4AC2-904A-FABE1C8AB754}"/>
                  </a:ext>
                </a:extLst>
              </p14:cNvPr>
              <p14:cNvContentPartPr/>
              <p14:nvPr/>
            </p14:nvContentPartPr>
            <p14:xfrm>
              <a:off x="5827080" y="913840"/>
              <a:ext cx="5760" cy="54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D236B78-71BD-4AC2-904A-FABE1C8AB75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809440" y="896200"/>
                <a:ext cx="414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3DCBF8E-9571-4A69-B96F-A348DD06B7D5}"/>
                  </a:ext>
                </a:extLst>
              </p14:cNvPr>
              <p14:cNvContentPartPr/>
              <p14:nvPr/>
            </p14:nvContentPartPr>
            <p14:xfrm>
              <a:off x="5952360" y="790360"/>
              <a:ext cx="216360" cy="187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3DCBF8E-9571-4A69-B96F-A348DD06B7D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934720" y="772360"/>
                <a:ext cx="2520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41945C9-3205-4724-8579-9626A5FE6B45}"/>
                  </a:ext>
                </a:extLst>
              </p14:cNvPr>
              <p14:cNvContentPartPr/>
              <p14:nvPr/>
            </p14:nvContentPartPr>
            <p14:xfrm>
              <a:off x="6280320" y="924280"/>
              <a:ext cx="19080" cy="23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41945C9-3205-4724-8579-9626A5FE6B4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62320" y="906640"/>
                <a:ext cx="547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E30264-CE7B-49C9-87DD-0AC804BD1040}"/>
                  </a:ext>
                </a:extLst>
              </p14:cNvPr>
              <p14:cNvContentPartPr/>
              <p14:nvPr/>
            </p14:nvContentPartPr>
            <p14:xfrm>
              <a:off x="7436280" y="860200"/>
              <a:ext cx="153720" cy="398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E30264-CE7B-49C9-87DD-0AC804BD10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418640" y="842200"/>
                <a:ext cx="18936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A577C9E-78AC-4796-91D9-406174138102}"/>
                  </a:ext>
                </a:extLst>
              </p14:cNvPr>
              <p14:cNvContentPartPr/>
              <p14:nvPr/>
            </p14:nvContentPartPr>
            <p14:xfrm>
              <a:off x="8218920" y="720880"/>
              <a:ext cx="4320" cy="8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A577C9E-78AC-4796-91D9-4061741381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01280" y="70288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5F3FB8-C71B-4B89-B5A7-DD9BBF1205EF}"/>
                  </a:ext>
                </a:extLst>
              </p14:cNvPr>
              <p14:cNvContentPartPr/>
              <p14:nvPr/>
            </p14:nvContentPartPr>
            <p14:xfrm>
              <a:off x="367680" y="1106080"/>
              <a:ext cx="2193480" cy="677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5F3FB8-C71B-4B89-B5A7-DD9BBF1205E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0040" y="1088440"/>
                <a:ext cx="2229120" cy="71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57112F4-1DD7-49CA-A6A9-E3090B556AF6}"/>
                  </a:ext>
                </a:extLst>
              </p14:cNvPr>
              <p14:cNvContentPartPr/>
              <p14:nvPr/>
            </p14:nvContentPartPr>
            <p14:xfrm>
              <a:off x="8214600" y="822760"/>
              <a:ext cx="502560" cy="405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57112F4-1DD7-49CA-A6A9-E3090B556AF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96613" y="804760"/>
                <a:ext cx="538174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7EF48D9-D315-41E5-A72F-8DD509016918}"/>
                  </a:ext>
                </a:extLst>
              </p14:cNvPr>
              <p14:cNvContentPartPr/>
              <p14:nvPr/>
            </p14:nvContentPartPr>
            <p14:xfrm>
              <a:off x="7731480" y="680560"/>
              <a:ext cx="356760" cy="352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7EF48D9-D315-41E5-A72F-8DD50901691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13498" y="662560"/>
                <a:ext cx="392364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7D9FAF4-37C3-4E4A-A779-975A6A0805E9}"/>
                  </a:ext>
                </a:extLst>
              </p14:cNvPr>
              <p14:cNvContentPartPr/>
              <p14:nvPr/>
            </p14:nvContentPartPr>
            <p14:xfrm>
              <a:off x="6593520" y="822400"/>
              <a:ext cx="742680" cy="176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7D9FAF4-37C3-4E4A-A779-975A6A0805E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75529" y="804400"/>
                <a:ext cx="778303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1CDAB36-D71B-40E0-918B-7E4D4AE57032}"/>
                  </a:ext>
                </a:extLst>
              </p14:cNvPr>
              <p14:cNvContentPartPr/>
              <p14:nvPr/>
            </p14:nvContentPartPr>
            <p14:xfrm>
              <a:off x="3250920" y="1122640"/>
              <a:ext cx="510840" cy="370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1CDAB36-D71B-40E0-918B-7E4D4AE570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33280" y="1105000"/>
                <a:ext cx="54648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4A652CC-3406-46B3-BE4B-A9F84C560BB9}"/>
                  </a:ext>
                </a:extLst>
              </p14:cNvPr>
              <p14:cNvContentPartPr/>
              <p14:nvPr/>
            </p14:nvContentPartPr>
            <p14:xfrm>
              <a:off x="3535320" y="1251160"/>
              <a:ext cx="345240" cy="18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4A652CC-3406-46B3-BE4B-A9F84C560BB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517680" y="1233160"/>
                <a:ext cx="38088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C5356F1-6AB8-47B1-9042-04055C49A615}"/>
                  </a:ext>
                </a:extLst>
              </p14:cNvPr>
              <p14:cNvContentPartPr/>
              <p14:nvPr/>
            </p14:nvContentPartPr>
            <p14:xfrm>
              <a:off x="4043280" y="1117960"/>
              <a:ext cx="1444680" cy="437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C5356F1-6AB8-47B1-9042-04055C49A61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25640" y="1099960"/>
                <a:ext cx="148032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A2C918C-9621-4A81-8238-4AF872B97E3B}"/>
                  </a:ext>
                </a:extLst>
              </p14:cNvPr>
              <p14:cNvContentPartPr/>
              <p14:nvPr/>
            </p14:nvContentPartPr>
            <p14:xfrm>
              <a:off x="426360" y="1888360"/>
              <a:ext cx="2570040" cy="2586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A2C918C-9621-4A81-8238-4AF872B97E3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8720" y="1870363"/>
                <a:ext cx="2605680" cy="26218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0F745-95B4-4EB1-9EE8-51B2D2CDE8C5}"/>
                  </a:ext>
                </a:extLst>
              </p14:cNvPr>
              <p14:cNvContentPartPr/>
              <p14:nvPr/>
            </p14:nvContentPartPr>
            <p14:xfrm>
              <a:off x="370920" y="1868920"/>
              <a:ext cx="735120" cy="1995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0F745-95B4-4EB1-9EE8-51B2D2CDE8C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52929" y="1851280"/>
                <a:ext cx="770743" cy="20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7380068C-6242-4040-83A0-EEF0EEA3994A}"/>
                  </a:ext>
                </a:extLst>
              </p14:cNvPr>
              <p14:cNvContentPartPr/>
              <p14:nvPr/>
            </p14:nvContentPartPr>
            <p14:xfrm>
              <a:off x="2632800" y="1279960"/>
              <a:ext cx="5938560" cy="13122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7380068C-6242-4040-83A0-EEF0EEA3994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614801" y="1262320"/>
                <a:ext cx="5974198" cy="134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3D5F2B6-B9BD-4188-AF8B-9E9ECC7C7902}"/>
                  </a:ext>
                </a:extLst>
              </p14:cNvPr>
              <p14:cNvContentPartPr/>
              <p14:nvPr/>
            </p14:nvContentPartPr>
            <p14:xfrm>
              <a:off x="3088200" y="2681440"/>
              <a:ext cx="5792760" cy="18421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3D5F2B6-B9BD-4188-AF8B-9E9ECC7C790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070559" y="2663440"/>
                <a:ext cx="5828402" cy="18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535D4C0-B645-4266-AA39-775B2D12A1B3}"/>
                  </a:ext>
                </a:extLst>
              </p14:cNvPr>
              <p14:cNvContentPartPr/>
              <p14:nvPr/>
            </p14:nvContentPartPr>
            <p14:xfrm>
              <a:off x="6359520" y="4094440"/>
              <a:ext cx="222120" cy="282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535D4C0-B645-4266-AA39-775B2D12A1B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341851" y="4076440"/>
                <a:ext cx="257818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924491A-E356-46C2-933D-6727F654C70C}"/>
                  </a:ext>
                </a:extLst>
              </p14:cNvPr>
              <p14:cNvContentPartPr/>
              <p14:nvPr/>
            </p14:nvContentPartPr>
            <p14:xfrm>
              <a:off x="5658960" y="3949360"/>
              <a:ext cx="587160" cy="478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924491A-E356-46C2-933D-6727F654C70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640960" y="3931707"/>
                <a:ext cx="622800" cy="513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3073381-FF10-4F3A-B38B-AF23EC088792}"/>
                  </a:ext>
                </a:extLst>
              </p14:cNvPr>
              <p14:cNvContentPartPr/>
              <p14:nvPr/>
            </p14:nvContentPartPr>
            <p14:xfrm>
              <a:off x="6837240" y="4144840"/>
              <a:ext cx="1511640" cy="238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3073381-FF10-4F3A-B38B-AF23EC08879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819600" y="4127200"/>
                <a:ext cx="154728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E063A2A-C9ED-4F07-84C3-5E5BD1269C60}"/>
                  </a:ext>
                </a:extLst>
              </p14:cNvPr>
              <p14:cNvContentPartPr/>
              <p14:nvPr/>
            </p14:nvContentPartPr>
            <p14:xfrm>
              <a:off x="466320" y="4591960"/>
              <a:ext cx="619920" cy="397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E063A2A-C9ED-4F07-84C3-5E5BD1269C6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48670" y="4574320"/>
                <a:ext cx="655581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17B02D7-4E02-4D0B-8BA1-0C5571362BDA}"/>
                  </a:ext>
                </a:extLst>
              </p14:cNvPr>
              <p14:cNvContentPartPr/>
              <p14:nvPr/>
            </p14:nvContentPartPr>
            <p14:xfrm>
              <a:off x="1279560" y="4774840"/>
              <a:ext cx="160200" cy="16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17B02D7-4E02-4D0B-8BA1-0C5571362BD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261920" y="4756840"/>
                <a:ext cx="1958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B12BD35-C344-4CE9-A8A5-715448D43EC3}"/>
                  </a:ext>
                </a:extLst>
              </p14:cNvPr>
              <p14:cNvContentPartPr/>
              <p14:nvPr/>
            </p14:nvContentPartPr>
            <p14:xfrm>
              <a:off x="1269840" y="4855120"/>
              <a:ext cx="194760" cy="31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B12BD35-C344-4CE9-A8A5-715448D43EC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251840" y="4837480"/>
                <a:ext cx="2304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1D2C616-B1AB-4275-B450-22F8CF9D476C}"/>
                  </a:ext>
                </a:extLst>
              </p14:cNvPr>
              <p14:cNvContentPartPr/>
              <p14:nvPr/>
            </p14:nvContentPartPr>
            <p14:xfrm>
              <a:off x="1587720" y="4612480"/>
              <a:ext cx="302400" cy="3477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1D2C616-B1AB-4275-B450-22F8CF9D476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570080" y="4594499"/>
                <a:ext cx="338040" cy="3833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E8CD0FE-C606-413B-9886-05D4CE658573}"/>
                  </a:ext>
                </a:extLst>
              </p14:cNvPr>
              <p14:cNvContentPartPr/>
              <p14:nvPr/>
            </p14:nvContentPartPr>
            <p14:xfrm>
              <a:off x="2327520" y="4642720"/>
              <a:ext cx="285480" cy="336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E8CD0FE-C606-413B-9886-05D4CE658573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309880" y="4624720"/>
                <a:ext cx="32112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DF56210-B069-4DE3-B20C-1EE6B6E08B6F}"/>
                  </a:ext>
                </a:extLst>
              </p14:cNvPr>
              <p14:cNvContentPartPr/>
              <p14:nvPr/>
            </p14:nvContentPartPr>
            <p14:xfrm>
              <a:off x="2001360" y="4764760"/>
              <a:ext cx="187920" cy="1738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DF56210-B069-4DE3-B20C-1EE6B6E08B6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983360" y="4747120"/>
                <a:ext cx="2235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C6B33C3-D48C-41B9-9D91-7E16F15D1805}"/>
                  </a:ext>
                </a:extLst>
              </p14:cNvPr>
              <p14:cNvContentPartPr/>
              <p14:nvPr/>
            </p14:nvContentPartPr>
            <p14:xfrm>
              <a:off x="2710560" y="4906960"/>
              <a:ext cx="81360" cy="1494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C6B33C3-D48C-41B9-9D91-7E16F15D180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692560" y="4888960"/>
                <a:ext cx="117000" cy="185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53093787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A9868E1-29C8-4421-93D4-9FB280F64136}"/>
                  </a:ext>
                </a:extLst>
              </p14:cNvPr>
              <p14:cNvContentPartPr/>
              <p14:nvPr/>
            </p14:nvContentPartPr>
            <p14:xfrm>
              <a:off x="1635240" y="181240"/>
              <a:ext cx="1859760" cy="407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A9868E1-29C8-4421-93D4-9FB280F6413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17600" y="163240"/>
                <a:ext cx="189540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3CF2AC7-E8C3-4A27-B37D-D799B1FF3F91}"/>
                  </a:ext>
                </a:extLst>
              </p14:cNvPr>
              <p14:cNvContentPartPr/>
              <p14:nvPr/>
            </p14:nvContentPartPr>
            <p14:xfrm>
              <a:off x="3830520" y="233080"/>
              <a:ext cx="1046160" cy="251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3CF2AC7-E8C3-4A27-B37D-D799B1FF3F9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12520" y="215440"/>
                <a:ext cx="108180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D58196D-5552-459F-9471-49124CBFF147}"/>
                  </a:ext>
                </a:extLst>
              </p14:cNvPr>
              <p14:cNvContentPartPr/>
              <p14:nvPr/>
            </p14:nvContentPartPr>
            <p14:xfrm>
              <a:off x="6359520" y="17260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D58196D-5552-459F-9471-49124CBFF1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341880" y="154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8A5D78A-9DD3-4638-BEE9-2DB867BD8958}"/>
                  </a:ext>
                </a:extLst>
              </p14:cNvPr>
              <p14:cNvContentPartPr/>
              <p14:nvPr/>
            </p14:nvContentPartPr>
            <p14:xfrm>
              <a:off x="6713040" y="273040"/>
              <a:ext cx="241560" cy="437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8A5D78A-9DD3-4638-BEE9-2DB867BD895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95400" y="255400"/>
                <a:ext cx="27720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B75C54C-D5A6-4273-876C-180193C9DB37}"/>
                  </a:ext>
                </a:extLst>
              </p14:cNvPr>
              <p14:cNvContentPartPr/>
              <p14:nvPr/>
            </p14:nvContentPartPr>
            <p14:xfrm>
              <a:off x="8089320" y="243520"/>
              <a:ext cx="318240" cy="16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B75C54C-D5A6-4273-876C-180193C9DB3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71320" y="225880"/>
                <a:ext cx="353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565663-909C-41BA-8D47-4C92E53E6EF8}"/>
                  </a:ext>
                </a:extLst>
              </p14:cNvPr>
              <p14:cNvContentPartPr/>
              <p14:nvPr/>
            </p14:nvContentPartPr>
            <p14:xfrm>
              <a:off x="7245480" y="172600"/>
              <a:ext cx="459000" cy="475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565663-909C-41BA-8D47-4C92E53E6EF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227480" y="154614"/>
                <a:ext cx="494640" cy="5111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88D3162-8955-4419-9A6B-A14A44BDD794}"/>
                  </a:ext>
                </a:extLst>
              </p14:cNvPr>
              <p14:cNvContentPartPr/>
              <p14:nvPr/>
            </p14:nvContentPartPr>
            <p14:xfrm>
              <a:off x="6372120" y="305440"/>
              <a:ext cx="242280" cy="96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88D3162-8955-4419-9A6B-A14A44BDD7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54480" y="287734"/>
                <a:ext cx="277920" cy="131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8669F58-BB07-4187-B470-A759AEBF7D9E}"/>
                  </a:ext>
                </a:extLst>
              </p14:cNvPr>
              <p14:cNvContentPartPr/>
              <p14:nvPr/>
            </p14:nvContentPartPr>
            <p14:xfrm>
              <a:off x="5243160" y="162160"/>
              <a:ext cx="943920" cy="523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8669F58-BB07-4187-B470-A759AEBF7D9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25520" y="144172"/>
                <a:ext cx="979560" cy="5590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3944B00-E1C5-48AC-A975-09884944BF3C}"/>
                  </a:ext>
                </a:extLst>
              </p14:cNvPr>
              <p14:cNvContentPartPr/>
              <p14:nvPr/>
            </p14:nvContentPartPr>
            <p14:xfrm>
              <a:off x="1249320" y="720880"/>
              <a:ext cx="360" cy="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3944B00-E1C5-48AC-A975-09884944BF3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31680" y="702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9F7A391-77CB-47B9-860E-D66797079D3C}"/>
                  </a:ext>
                </a:extLst>
              </p14:cNvPr>
              <p14:cNvContentPartPr/>
              <p14:nvPr/>
            </p14:nvContentPartPr>
            <p14:xfrm>
              <a:off x="274080" y="812320"/>
              <a:ext cx="1584000" cy="478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9F7A391-77CB-47B9-860E-D66797079D3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256080" y="794320"/>
                <a:ext cx="161964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C7B912B-C285-4283-BDC2-CCF87F7EA11B}"/>
                  </a:ext>
                </a:extLst>
              </p14:cNvPr>
              <p14:cNvContentPartPr/>
              <p14:nvPr/>
            </p14:nvContentPartPr>
            <p14:xfrm>
              <a:off x="2153640" y="822760"/>
              <a:ext cx="36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C7B912B-C285-4283-BDC2-CCF87F7EA11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6000" y="804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F96CDEA-693C-416B-84D8-EE2668E24CFD}"/>
                  </a:ext>
                </a:extLst>
              </p14:cNvPr>
              <p14:cNvContentPartPr/>
              <p14:nvPr/>
            </p14:nvContentPartPr>
            <p14:xfrm>
              <a:off x="2803800" y="700360"/>
              <a:ext cx="934920" cy="629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F96CDEA-693C-416B-84D8-EE2668E24CF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86160" y="682710"/>
                <a:ext cx="970560" cy="664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9085F3D-7635-4EE7-9788-5AA5F9D6C740}"/>
                  </a:ext>
                </a:extLst>
              </p14:cNvPr>
              <p14:cNvContentPartPr/>
              <p14:nvPr/>
            </p14:nvContentPartPr>
            <p14:xfrm>
              <a:off x="2173440" y="954880"/>
              <a:ext cx="324720" cy="150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9085F3D-7635-4EE7-9788-5AA5F9D6C74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55800" y="936880"/>
                <a:ext cx="36036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8317A12-E354-4B68-8412-B1C8E379AD92}"/>
                  </a:ext>
                </a:extLst>
              </p14:cNvPr>
              <p14:cNvContentPartPr/>
              <p14:nvPr/>
            </p14:nvContentPartPr>
            <p14:xfrm>
              <a:off x="3880920" y="924280"/>
              <a:ext cx="360" cy="66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8317A12-E354-4B68-8412-B1C8E379AD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63280" y="906640"/>
                <a:ext cx="3600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23FB059-0C40-495E-9C5E-3A9298C6C1C1}"/>
                  </a:ext>
                </a:extLst>
              </p14:cNvPr>
              <p14:cNvContentPartPr/>
              <p14:nvPr/>
            </p14:nvContentPartPr>
            <p14:xfrm>
              <a:off x="3860760" y="772000"/>
              <a:ext cx="360" cy="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23FB059-0C40-495E-9C5E-3A9298C6C1C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42760" y="75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9B4502E-C105-48E0-9868-00EF799CA9D6}"/>
                  </a:ext>
                </a:extLst>
              </p14:cNvPr>
              <p14:cNvContentPartPr/>
              <p14:nvPr/>
            </p14:nvContentPartPr>
            <p14:xfrm>
              <a:off x="4006200" y="660040"/>
              <a:ext cx="146160" cy="336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9B4502E-C105-48E0-9868-00EF799CA9D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988560" y="642400"/>
                <a:ext cx="1818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F254D09-3B8A-4841-AB39-14E643502D25}"/>
                  </a:ext>
                </a:extLst>
              </p14:cNvPr>
              <p14:cNvContentPartPr/>
              <p14:nvPr/>
            </p14:nvContentPartPr>
            <p14:xfrm>
              <a:off x="4155240" y="823120"/>
              <a:ext cx="200160" cy="2134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F254D09-3B8A-4841-AB39-14E643502D25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137240" y="805120"/>
                <a:ext cx="23580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A3B8A7C-8005-45B7-9FC1-18E20B59BB05}"/>
                  </a:ext>
                </a:extLst>
              </p14:cNvPr>
              <p14:cNvContentPartPr/>
              <p14:nvPr/>
            </p14:nvContentPartPr>
            <p14:xfrm>
              <a:off x="4445760" y="934360"/>
              <a:ext cx="4320" cy="24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A3B8A7C-8005-45B7-9FC1-18E20B59BB0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27760" y="91672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388A6AB-6575-4918-89A0-32D1355D1C87}"/>
                  </a:ext>
                </a:extLst>
              </p14:cNvPr>
              <p14:cNvContentPartPr/>
              <p14:nvPr/>
            </p14:nvContentPartPr>
            <p14:xfrm>
              <a:off x="4469880" y="761560"/>
              <a:ext cx="36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388A6AB-6575-4918-89A0-32D1355D1C8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52240" y="74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340E52B-10C8-4674-A096-BD892397F8E1}"/>
                  </a:ext>
                </a:extLst>
              </p14:cNvPr>
              <p14:cNvContentPartPr/>
              <p14:nvPr/>
            </p14:nvContentPartPr>
            <p14:xfrm>
              <a:off x="4527480" y="874600"/>
              <a:ext cx="125280" cy="104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340E52B-10C8-4674-A096-BD892397F8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09840" y="856600"/>
                <a:ext cx="1609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F434CAC-2E6A-442A-B421-BED1F398D9E2}"/>
                  </a:ext>
                </a:extLst>
              </p14:cNvPr>
              <p14:cNvContentPartPr/>
              <p14:nvPr/>
            </p14:nvContentPartPr>
            <p14:xfrm>
              <a:off x="4795320" y="836800"/>
              <a:ext cx="287280" cy="178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F434CAC-2E6A-442A-B421-BED1F398D9E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77320" y="818800"/>
                <a:ext cx="32292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0F25F6E-02D5-400E-AF61-C11B75E62135}"/>
                  </a:ext>
                </a:extLst>
              </p14:cNvPr>
              <p14:cNvContentPartPr/>
              <p14:nvPr/>
            </p14:nvContentPartPr>
            <p14:xfrm>
              <a:off x="5357280" y="651040"/>
              <a:ext cx="209520" cy="405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0F25F6E-02D5-400E-AF61-C11B75E6213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39640" y="633400"/>
                <a:ext cx="24516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070880E-A324-4D70-B0AB-D82D6F91C2AA}"/>
                  </a:ext>
                </a:extLst>
              </p14:cNvPr>
              <p14:cNvContentPartPr/>
              <p14:nvPr/>
            </p14:nvContentPartPr>
            <p14:xfrm>
              <a:off x="5656080" y="832480"/>
              <a:ext cx="74160" cy="159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070880E-A324-4D70-B0AB-D82D6F91C2A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638080" y="814840"/>
                <a:ext cx="1098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8AFD345-6CB3-4B0A-9F2F-0D5068F234FE}"/>
                  </a:ext>
                </a:extLst>
              </p14:cNvPr>
              <p14:cNvContentPartPr/>
              <p14:nvPr/>
            </p14:nvContentPartPr>
            <p14:xfrm>
              <a:off x="5711520" y="690640"/>
              <a:ext cx="18720" cy="16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8AFD345-6CB3-4B0A-9F2F-0D5068F234F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693520" y="672640"/>
                <a:ext cx="543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D236B78-71BD-4AC2-904A-FABE1C8AB754}"/>
                  </a:ext>
                </a:extLst>
              </p14:cNvPr>
              <p14:cNvContentPartPr/>
              <p14:nvPr/>
            </p14:nvContentPartPr>
            <p14:xfrm>
              <a:off x="5827080" y="913840"/>
              <a:ext cx="5760" cy="54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D236B78-71BD-4AC2-904A-FABE1C8AB75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809440" y="896200"/>
                <a:ext cx="414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3DCBF8E-9571-4A69-B96F-A348DD06B7D5}"/>
                  </a:ext>
                </a:extLst>
              </p14:cNvPr>
              <p14:cNvContentPartPr/>
              <p14:nvPr/>
            </p14:nvContentPartPr>
            <p14:xfrm>
              <a:off x="5952360" y="790360"/>
              <a:ext cx="216360" cy="187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3DCBF8E-9571-4A69-B96F-A348DD06B7D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934720" y="772360"/>
                <a:ext cx="2520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41945C9-3205-4724-8579-9626A5FE6B45}"/>
                  </a:ext>
                </a:extLst>
              </p14:cNvPr>
              <p14:cNvContentPartPr/>
              <p14:nvPr/>
            </p14:nvContentPartPr>
            <p14:xfrm>
              <a:off x="6280320" y="924280"/>
              <a:ext cx="19080" cy="23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41945C9-3205-4724-8579-9626A5FE6B4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62320" y="906640"/>
                <a:ext cx="547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E30264-CE7B-49C9-87DD-0AC804BD1040}"/>
                  </a:ext>
                </a:extLst>
              </p14:cNvPr>
              <p14:cNvContentPartPr/>
              <p14:nvPr/>
            </p14:nvContentPartPr>
            <p14:xfrm>
              <a:off x="7436280" y="860200"/>
              <a:ext cx="153720" cy="398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E30264-CE7B-49C9-87DD-0AC804BD10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418640" y="842200"/>
                <a:ext cx="18936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A577C9E-78AC-4796-91D9-406174138102}"/>
                  </a:ext>
                </a:extLst>
              </p14:cNvPr>
              <p14:cNvContentPartPr/>
              <p14:nvPr/>
            </p14:nvContentPartPr>
            <p14:xfrm>
              <a:off x="8218920" y="720880"/>
              <a:ext cx="4320" cy="8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A577C9E-78AC-4796-91D9-4061741381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01280" y="70288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5F3FB8-C71B-4B89-B5A7-DD9BBF1205EF}"/>
                  </a:ext>
                </a:extLst>
              </p14:cNvPr>
              <p14:cNvContentPartPr/>
              <p14:nvPr/>
            </p14:nvContentPartPr>
            <p14:xfrm>
              <a:off x="367680" y="1106080"/>
              <a:ext cx="2193480" cy="677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5F3FB8-C71B-4B89-B5A7-DD9BBF1205E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0040" y="1088440"/>
                <a:ext cx="2229120" cy="71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57112F4-1DD7-49CA-A6A9-E3090B556AF6}"/>
                  </a:ext>
                </a:extLst>
              </p14:cNvPr>
              <p14:cNvContentPartPr/>
              <p14:nvPr/>
            </p14:nvContentPartPr>
            <p14:xfrm>
              <a:off x="8214600" y="822760"/>
              <a:ext cx="502560" cy="405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57112F4-1DD7-49CA-A6A9-E3090B556AF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96613" y="804760"/>
                <a:ext cx="538174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7EF48D9-D315-41E5-A72F-8DD509016918}"/>
                  </a:ext>
                </a:extLst>
              </p14:cNvPr>
              <p14:cNvContentPartPr/>
              <p14:nvPr/>
            </p14:nvContentPartPr>
            <p14:xfrm>
              <a:off x="7731480" y="680560"/>
              <a:ext cx="356760" cy="352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7EF48D9-D315-41E5-A72F-8DD50901691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13498" y="662560"/>
                <a:ext cx="392364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7D9FAF4-37C3-4E4A-A779-975A6A0805E9}"/>
                  </a:ext>
                </a:extLst>
              </p14:cNvPr>
              <p14:cNvContentPartPr/>
              <p14:nvPr/>
            </p14:nvContentPartPr>
            <p14:xfrm>
              <a:off x="6593520" y="822400"/>
              <a:ext cx="742680" cy="176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7D9FAF4-37C3-4E4A-A779-975A6A0805E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75529" y="804400"/>
                <a:ext cx="778303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1CDAB36-D71B-40E0-918B-7E4D4AE57032}"/>
                  </a:ext>
                </a:extLst>
              </p14:cNvPr>
              <p14:cNvContentPartPr/>
              <p14:nvPr/>
            </p14:nvContentPartPr>
            <p14:xfrm>
              <a:off x="3250920" y="1122640"/>
              <a:ext cx="510840" cy="370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1CDAB36-D71B-40E0-918B-7E4D4AE570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33280" y="1105000"/>
                <a:ext cx="54648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4A652CC-3406-46B3-BE4B-A9F84C560BB9}"/>
                  </a:ext>
                </a:extLst>
              </p14:cNvPr>
              <p14:cNvContentPartPr/>
              <p14:nvPr/>
            </p14:nvContentPartPr>
            <p14:xfrm>
              <a:off x="3535320" y="1251160"/>
              <a:ext cx="345240" cy="18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4A652CC-3406-46B3-BE4B-A9F84C560BB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517680" y="1233160"/>
                <a:ext cx="38088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C5356F1-6AB8-47B1-9042-04055C49A615}"/>
                  </a:ext>
                </a:extLst>
              </p14:cNvPr>
              <p14:cNvContentPartPr/>
              <p14:nvPr/>
            </p14:nvContentPartPr>
            <p14:xfrm>
              <a:off x="4043280" y="1117960"/>
              <a:ext cx="1444680" cy="437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C5356F1-6AB8-47B1-9042-04055C49A61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25640" y="1099960"/>
                <a:ext cx="148032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A2C918C-9621-4A81-8238-4AF872B97E3B}"/>
                  </a:ext>
                </a:extLst>
              </p14:cNvPr>
              <p14:cNvContentPartPr/>
              <p14:nvPr/>
            </p14:nvContentPartPr>
            <p14:xfrm>
              <a:off x="426360" y="1888360"/>
              <a:ext cx="2570040" cy="2586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A2C918C-9621-4A81-8238-4AF872B97E3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8720" y="1870363"/>
                <a:ext cx="2605680" cy="26218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0F745-95B4-4EB1-9EE8-51B2D2CDE8C5}"/>
                  </a:ext>
                </a:extLst>
              </p14:cNvPr>
              <p14:cNvContentPartPr/>
              <p14:nvPr/>
            </p14:nvContentPartPr>
            <p14:xfrm>
              <a:off x="370920" y="1868920"/>
              <a:ext cx="735120" cy="1995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0F745-95B4-4EB1-9EE8-51B2D2CDE8C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52929" y="1851280"/>
                <a:ext cx="770743" cy="20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7380068C-6242-4040-83A0-EEF0EEA3994A}"/>
                  </a:ext>
                </a:extLst>
              </p14:cNvPr>
              <p14:cNvContentPartPr/>
              <p14:nvPr/>
            </p14:nvContentPartPr>
            <p14:xfrm>
              <a:off x="2632800" y="1279960"/>
              <a:ext cx="5938560" cy="13122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7380068C-6242-4040-83A0-EEF0EEA3994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614801" y="1262320"/>
                <a:ext cx="5974198" cy="134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3D5F2B6-B9BD-4188-AF8B-9E9ECC7C7902}"/>
                  </a:ext>
                </a:extLst>
              </p14:cNvPr>
              <p14:cNvContentPartPr/>
              <p14:nvPr/>
            </p14:nvContentPartPr>
            <p14:xfrm>
              <a:off x="3088200" y="2681440"/>
              <a:ext cx="5792760" cy="18421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3D5F2B6-B9BD-4188-AF8B-9E9ECC7C790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070559" y="2663440"/>
                <a:ext cx="5828402" cy="18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535D4C0-B645-4266-AA39-775B2D12A1B3}"/>
                  </a:ext>
                </a:extLst>
              </p14:cNvPr>
              <p14:cNvContentPartPr/>
              <p14:nvPr/>
            </p14:nvContentPartPr>
            <p14:xfrm>
              <a:off x="6359520" y="4094440"/>
              <a:ext cx="222120" cy="282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535D4C0-B645-4266-AA39-775B2D12A1B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341851" y="4076440"/>
                <a:ext cx="257818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924491A-E356-46C2-933D-6727F654C70C}"/>
                  </a:ext>
                </a:extLst>
              </p14:cNvPr>
              <p14:cNvContentPartPr/>
              <p14:nvPr/>
            </p14:nvContentPartPr>
            <p14:xfrm>
              <a:off x="5658960" y="3949360"/>
              <a:ext cx="587160" cy="478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924491A-E356-46C2-933D-6727F654C70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640960" y="3931707"/>
                <a:ext cx="622800" cy="513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3073381-FF10-4F3A-B38B-AF23EC088792}"/>
                  </a:ext>
                </a:extLst>
              </p14:cNvPr>
              <p14:cNvContentPartPr/>
              <p14:nvPr/>
            </p14:nvContentPartPr>
            <p14:xfrm>
              <a:off x="6837240" y="4144840"/>
              <a:ext cx="1511640" cy="238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3073381-FF10-4F3A-B38B-AF23EC08879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819600" y="4127200"/>
                <a:ext cx="154728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E063A2A-C9ED-4F07-84C3-5E5BD1269C60}"/>
                  </a:ext>
                </a:extLst>
              </p14:cNvPr>
              <p14:cNvContentPartPr/>
              <p14:nvPr/>
            </p14:nvContentPartPr>
            <p14:xfrm>
              <a:off x="466320" y="4591960"/>
              <a:ext cx="619920" cy="397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E063A2A-C9ED-4F07-84C3-5E5BD1269C6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48670" y="4574320"/>
                <a:ext cx="655581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17B02D7-4E02-4D0B-8BA1-0C5571362BDA}"/>
                  </a:ext>
                </a:extLst>
              </p14:cNvPr>
              <p14:cNvContentPartPr/>
              <p14:nvPr/>
            </p14:nvContentPartPr>
            <p14:xfrm>
              <a:off x="1279560" y="4774840"/>
              <a:ext cx="160200" cy="16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17B02D7-4E02-4D0B-8BA1-0C5571362BD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261920" y="4756840"/>
                <a:ext cx="1958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B12BD35-C344-4CE9-A8A5-715448D43EC3}"/>
                  </a:ext>
                </a:extLst>
              </p14:cNvPr>
              <p14:cNvContentPartPr/>
              <p14:nvPr/>
            </p14:nvContentPartPr>
            <p14:xfrm>
              <a:off x="1269840" y="4855120"/>
              <a:ext cx="194760" cy="31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B12BD35-C344-4CE9-A8A5-715448D43EC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251840" y="4837480"/>
                <a:ext cx="2304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1D2C616-B1AB-4275-B450-22F8CF9D476C}"/>
                  </a:ext>
                </a:extLst>
              </p14:cNvPr>
              <p14:cNvContentPartPr/>
              <p14:nvPr/>
            </p14:nvContentPartPr>
            <p14:xfrm>
              <a:off x="1587720" y="4612480"/>
              <a:ext cx="302400" cy="3477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1D2C616-B1AB-4275-B450-22F8CF9D476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570080" y="4594499"/>
                <a:ext cx="338040" cy="3833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E8CD0FE-C606-413B-9886-05D4CE658573}"/>
                  </a:ext>
                </a:extLst>
              </p14:cNvPr>
              <p14:cNvContentPartPr/>
              <p14:nvPr/>
            </p14:nvContentPartPr>
            <p14:xfrm>
              <a:off x="2327520" y="4642720"/>
              <a:ext cx="285480" cy="336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E8CD0FE-C606-413B-9886-05D4CE658573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309880" y="4624720"/>
                <a:ext cx="32112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DF56210-B069-4DE3-B20C-1EE6B6E08B6F}"/>
                  </a:ext>
                </a:extLst>
              </p14:cNvPr>
              <p14:cNvContentPartPr/>
              <p14:nvPr/>
            </p14:nvContentPartPr>
            <p14:xfrm>
              <a:off x="2001360" y="4764760"/>
              <a:ext cx="187920" cy="1738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DF56210-B069-4DE3-B20C-1EE6B6E08B6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983360" y="4747120"/>
                <a:ext cx="2235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C6B33C3-D48C-41B9-9D91-7E16F15D1805}"/>
                  </a:ext>
                </a:extLst>
              </p14:cNvPr>
              <p14:cNvContentPartPr/>
              <p14:nvPr/>
            </p14:nvContentPartPr>
            <p14:xfrm>
              <a:off x="2710560" y="4906960"/>
              <a:ext cx="81360" cy="1494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C6B33C3-D48C-41B9-9D91-7E16F15D180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692560" y="4888960"/>
                <a:ext cx="11700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FCCF913-AEAD-4611-9F4B-3F1B7081AD97}"/>
                  </a:ext>
                </a:extLst>
              </p14:cNvPr>
              <p14:cNvContentPartPr/>
              <p14:nvPr/>
            </p14:nvContentPartPr>
            <p14:xfrm>
              <a:off x="3097200" y="4561720"/>
              <a:ext cx="1220760" cy="445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FCCF913-AEAD-4611-9F4B-3F1B7081AD9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079200" y="4543720"/>
                <a:ext cx="1256400" cy="48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618E832-2079-4D57-8ADB-AFCD462BA0BA}"/>
                  </a:ext>
                </a:extLst>
              </p14:cNvPr>
              <p14:cNvContentPartPr/>
              <p14:nvPr/>
            </p14:nvContentPartPr>
            <p14:xfrm>
              <a:off x="4643400" y="4591960"/>
              <a:ext cx="567360" cy="387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618E832-2079-4D57-8ADB-AFCD462BA0B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625411" y="4574304"/>
                <a:ext cx="602977" cy="4226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67D3501-9DF2-4895-9430-59B2D2159156}"/>
                  </a:ext>
                </a:extLst>
              </p14:cNvPr>
              <p14:cNvContentPartPr/>
              <p14:nvPr/>
            </p14:nvContentPartPr>
            <p14:xfrm>
              <a:off x="5435400" y="4673320"/>
              <a:ext cx="213840" cy="205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67D3501-9DF2-4895-9430-59B2D215915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417400" y="4655680"/>
                <a:ext cx="2494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11B3CDD-325A-4AB4-A377-7A77D39F3F37}"/>
                  </a:ext>
                </a:extLst>
              </p14:cNvPr>
              <p14:cNvContentPartPr/>
              <p14:nvPr/>
            </p14:nvContentPartPr>
            <p14:xfrm>
              <a:off x="5435400" y="4764040"/>
              <a:ext cx="243720" cy="21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11B3CDD-325A-4AB4-A377-7A77D39F3F3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417400" y="4746400"/>
                <a:ext cx="2793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5B5484B-0484-4DCB-9D56-54A6CFC85497}"/>
                  </a:ext>
                </a:extLst>
              </p14:cNvPr>
              <p14:cNvContentPartPr/>
              <p14:nvPr/>
            </p14:nvContentPartPr>
            <p14:xfrm>
              <a:off x="5486160" y="4851520"/>
              <a:ext cx="228240" cy="17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5B5484B-0484-4DCB-9D56-54A6CFC8549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468160" y="4833880"/>
                <a:ext cx="2638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1A502FC-E65E-4EF8-BF7A-2EF52FD1A737}"/>
                  </a:ext>
                </a:extLst>
              </p14:cNvPr>
              <p14:cNvContentPartPr/>
              <p14:nvPr/>
            </p14:nvContentPartPr>
            <p14:xfrm>
              <a:off x="7704840" y="4533640"/>
              <a:ext cx="279360" cy="603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1A502FC-E65E-4EF8-BF7A-2EF52FD1A73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686840" y="4516000"/>
                <a:ext cx="315000" cy="63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00B9CCC8-A6E5-48AB-ADE3-CC3BD7ED0F2B}"/>
                  </a:ext>
                </a:extLst>
              </p14:cNvPr>
              <p14:cNvContentPartPr/>
              <p14:nvPr/>
            </p14:nvContentPartPr>
            <p14:xfrm>
              <a:off x="6014280" y="4493680"/>
              <a:ext cx="1453680" cy="564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00B9CCC8-A6E5-48AB-ADE3-CC3BD7ED0F2B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996636" y="4476040"/>
                <a:ext cx="1489329" cy="60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1217A1B-E435-4E27-9522-943F908A9B29}"/>
                  </a:ext>
                </a:extLst>
              </p14:cNvPr>
              <p14:cNvContentPartPr/>
              <p14:nvPr/>
            </p14:nvContentPartPr>
            <p14:xfrm>
              <a:off x="593400" y="5201440"/>
              <a:ext cx="1254240" cy="49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1217A1B-E435-4E27-9522-943F908A9B2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75405" y="5183440"/>
                <a:ext cx="1289870" cy="53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932F555-9636-4CAE-A993-6C3AD3882472}"/>
                  </a:ext>
                </a:extLst>
              </p14:cNvPr>
              <p14:cNvContentPartPr/>
              <p14:nvPr/>
            </p14:nvContentPartPr>
            <p14:xfrm>
              <a:off x="3281160" y="5221600"/>
              <a:ext cx="360" cy="165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932F555-9636-4CAE-A993-6C3AD388247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263160" y="5203960"/>
                <a:ext cx="36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DD39118-C5B1-4EDD-B664-A98DFE269F40}"/>
                  </a:ext>
                </a:extLst>
              </p14:cNvPr>
              <p14:cNvContentPartPr/>
              <p14:nvPr/>
            </p14:nvContentPartPr>
            <p14:xfrm>
              <a:off x="5024280" y="5384680"/>
              <a:ext cx="15120" cy="54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DD39118-C5B1-4EDD-B664-A98DFE269F40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006640" y="5366680"/>
                <a:ext cx="5076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F4D30E3B-A5CD-45C6-82A9-574275CB4B5B}"/>
                  </a:ext>
                </a:extLst>
              </p14:cNvPr>
              <p14:cNvContentPartPr/>
              <p14:nvPr/>
            </p14:nvContentPartPr>
            <p14:xfrm>
              <a:off x="5028600" y="5181280"/>
              <a:ext cx="360" cy="43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F4D30E3B-A5CD-45C6-82A9-574275CB4B5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10960" y="516364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861B95E2-40A7-42C6-BF3B-E736E3897DF0}"/>
                  </a:ext>
                </a:extLst>
              </p14:cNvPr>
              <p14:cNvContentPartPr/>
              <p14:nvPr/>
            </p14:nvContentPartPr>
            <p14:xfrm>
              <a:off x="5180520" y="5140600"/>
              <a:ext cx="1097280" cy="3549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861B95E2-40A7-42C6-BF3B-E736E3897DF0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162880" y="5122942"/>
                <a:ext cx="1132920" cy="3906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4FBCB86-C0F8-4DF2-A708-99178851B450}"/>
                  </a:ext>
                </a:extLst>
              </p14:cNvPr>
              <p14:cNvContentPartPr/>
              <p14:nvPr/>
            </p14:nvContentPartPr>
            <p14:xfrm>
              <a:off x="3891000" y="5130160"/>
              <a:ext cx="975600" cy="5659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4FBCB86-C0F8-4DF2-A708-99178851B45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873000" y="5112509"/>
                <a:ext cx="1011240" cy="601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7AB5694E-BCCD-4864-B4B6-6E18A9E30A88}"/>
                  </a:ext>
                </a:extLst>
              </p14:cNvPr>
              <p14:cNvContentPartPr/>
              <p14:nvPr/>
            </p14:nvContentPartPr>
            <p14:xfrm>
              <a:off x="3301320" y="5305120"/>
              <a:ext cx="312120" cy="1306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7AB5694E-BCCD-4864-B4B6-6E18A9E30A88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283680" y="5287120"/>
                <a:ext cx="34776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B6FF1E9E-3D24-4209-ABC7-1DC2C0EAAEB9}"/>
                  </a:ext>
                </a:extLst>
              </p14:cNvPr>
              <p14:cNvContentPartPr/>
              <p14:nvPr/>
            </p14:nvContentPartPr>
            <p14:xfrm>
              <a:off x="2102160" y="5089480"/>
              <a:ext cx="974160" cy="3682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B6FF1E9E-3D24-4209-ABC7-1DC2C0EAAEB9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2084160" y="5071840"/>
                <a:ext cx="100980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654BB5B2-80D1-4015-A858-D60B334B8223}"/>
                  </a:ext>
                </a:extLst>
              </p14:cNvPr>
              <p14:cNvContentPartPr/>
              <p14:nvPr/>
            </p14:nvContentPartPr>
            <p14:xfrm>
              <a:off x="6481920" y="5435080"/>
              <a:ext cx="360" cy="3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654BB5B2-80D1-4015-A858-D60B334B822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463920" y="5417440"/>
                <a:ext cx="36000" cy="36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15200302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A9868E1-29C8-4421-93D4-9FB280F64136}"/>
                  </a:ext>
                </a:extLst>
              </p14:cNvPr>
              <p14:cNvContentPartPr/>
              <p14:nvPr/>
            </p14:nvContentPartPr>
            <p14:xfrm>
              <a:off x="1635240" y="181240"/>
              <a:ext cx="1859760" cy="407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A9868E1-29C8-4421-93D4-9FB280F6413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17600" y="163240"/>
                <a:ext cx="189540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3CF2AC7-E8C3-4A27-B37D-D799B1FF3F91}"/>
                  </a:ext>
                </a:extLst>
              </p14:cNvPr>
              <p14:cNvContentPartPr/>
              <p14:nvPr/>
            </p14:nvContentPartPr>
            <p14:xfrm>
              <a:off x="3830520" y="233080"/>
              <a:ext cx="1046160" cy="251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3CF2AC7-E8C3-4A27-B37D-D799B1FF3F9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12520" y="215440"/>
                <a:ext cx="108180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D58196D-5552-459F-9471-49124CBFF147}"/>
                  </a:ext>
                </a:extLst>
              </p14:cNvPr>
              <p14:cNvContentPartPr/>
              <p14:nvPr/>
            </p14:nvContentPartPr>
            <p14:xfrm>
              <a:off x="6359520" y="17260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D58196D-5552-459F-9471-49124CBFF1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341880" y="154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8A5D78A-9DD3-4638-BEE9-2DB867BD8958}"/>
                  </a:ext>
                </a:extLst>
              </p14:cNvPr>
              <p14:cNvContentPartPr/>
              <p14:nvPr/>
            </p14:nvContentPartPr>
            <p14:xfrm>
              <a:off x="6713040" y="273040"/>
              <a:ext cx="241560" cy="437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8A5D78A-9DD3-4638-BEE9-2DB867BD895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95400" y="255400"/>
                <a:ext cx="27720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B75C54C-D5A6-4273-876C-180193C9DB37}"/>
                  </a:ext>
                </a:extLst>
              </p14:cNvPr>
              <p14:cNvContentPartPr/>
              <p14:nvPr/>
            </p14:nvContentPartPr>
            <p14:xfrm>
              <a:off x="8089320" y="243520"/>
              <a:ext cx="318240" cy="16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B75C54C-D5A6-4273-876C-180193C9DB3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71320" y="225880"/>
                <a:ext cx="353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565663-909C-41BA-8D47-4C92E53E6EF8}"/>
                  </a:ext>
                </a:extLst>
              </p14:cNvPr>
              <p14:cNvContentPartPr/>
              <p14:nvPr/>
            </p14:nvContentPartPr>
            <p14:xfrm>
              <a:off x="7245480" y="172600"/>
              <a:ext cx="459000" cy="475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565663-909C-41BA-8D47-4C92E53E6EF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227480" y="154614"/>
                <a:ext cx="494640" cy="5111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88D3162-8955-4419-9A6B-A14A44BDD794}"/>
                  </a:ext>
                </a:extLst>
              </p14:cNvPr>
              <p14:cNvContentPartPr/>
              <p14:nvPr/>
            </p14:nvContentPartPr>
            <p14:xfrm>
              <a:off x="6372120" y="305440"/>
              <a:ext cx="242280" cy="96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88D3162-8955-4419-9A6B-A14A44BDD7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54480" y="287734"/>
                <a:ext cx="277920" cy="131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8669F58-BB07-4187-B470-A759AEBF7D9E}"/>
                  </a:ext>
                </a:extLst>
              </p14:cNvPr>
              <p14:cNvContentPartPr/>
              <p14:nvPr/>
            </p14:nvContentPartPr>
            <p14:xfrm>
              <a:off x="5243160" y="162160"/>
              <a:ext cx="943920" cy="523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8669F58-BB07-4187-B470-A759AEBF7D9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25520" y="144172"/>
                <a:ext cx="979560" cy="5590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3944B00-E1C5-48AC-A975-09884944BF3C}"/>
                  </a:ext>
                </a:extLst>
              </p14:cNvPr>
              <p14:cNvContentPartPr/>
              <p14:nvPr/>
            </p14:nvContentPartPr>
            <p14:xfrm>
              <a:off x="1249320" y="720880"/>
              <a:ext cx="360" cy="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3944B00-E1C5-48AC-A975-09884944BF3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31680" y="702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9F7A391-77CB-47B9-860E-D66797079D3C}"/>
                  </a:ext>
                </a:extLst>
              </p14:cNvPr>
              <p14:cNvContentPartPr/>
              <p14:nvPr/>
            </p14:nvContentPartPr>
            <p14:xfrm>
              <a:off x="274080" y="812320"/>
              <a:ext cx="1584000" cy="478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9F7A391-77CB-47B9-860E-D66797079D3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256080" y="794320"/>
                <a:ext cx="161964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C7B912B-C285-4283-BDC2-CCF87F7EA11B}"/>
                  </a:ext>
                </a:extLst>
              </p14:cNvPr>
              <p14:cNvContentPartPr/>
              <p14:nvPr/>
            </p14:nvContentPartPr>
            <p14:xfrm>
              <a:off x="2153640" y="822760"/>
              <a:ext cx="36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C7B912B-C285-4283-BDC2-CCF87F7EA11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6000" y="804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F96CDEA-693C-416B-84D8-EE2668E24CFD}"/>
                  </a:ext>
                </a:extLst>
              </p14:cNvPr>
              <p14:cNvContentPartPr/>
              <p14:nvPr/>
            </p14:nvContentPartPr>
            <p14:xfrm>
              <a:off x="2803800" y="700360"/>
              <a:ext cx="934920" cy="629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F96CDEA-693C-416B-84D8-EE2668E24CF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86160" y="682710"/>
                <a:ext cx="970560" cy="664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9085F3D-7635-4EE7-9788-5AA5F9D6C740}"/>
                  </a:ext>
                </a:extLst>
              </p14:cNvPr>
              <p14:cNvContentPartPr/>
              <p14:nvPr/>
            </p14:nvContentPartPr>
            <p14:xfrm>
              <a:off x="2173440" y="954880"/>
              <a:ext cx="324720" cy="150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9085F3D-7635-4EE7-9788-5AA5F9D6C74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55800" y="936880"/>
                <a:ext cx="36036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8317A12-E354-4B68-8412-B1C8E379AD92}"/>
                  </a:ext>
                </a:extLst>
              </p14:cNvPr>
              <p14:cNvContentPartPr/>
              <p14:nvPr/>
            </p14:nvContentPartPr>
            <p14:xfrm>
              <a:off x="3880920" y="924280"/>
              <a:ext cx="360" cy="66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8317A12-E354-4B68-8412-B1C8E379AD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63280" y="906640"/>
                <a:ext cx="3600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23FB059-0C40-495E-9C5E-3A9298C6C1C1}"/>
                  </a:ext>
                </a:extLst>
              </p14:cNvPr>
              <p14:cNvContentPartPr/>
              <p14:nvPr/>
            </p14:nvContentPartPr>
            <p14:xfrm>
              <a:off x="3860760" y="772000"/>
              <a:ext cx="360" cy="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23FB059-0C40-495E-9C5E-3A9298C6C1C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42760" y="75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9B4502E-C105-48E0-9868-00EF799CA9D6}"/>
                  </a:ext>
                </a:extLst>
              </p14:cNvPr>
              <p14:cNvContentPartPr/>
              <p14:nvPr/>
            </p14:nvContentPartPr>
            <p14:xfrm>
              <a:off x="4006200" y="660040"/>
              <a:ext cx="146160" cy="336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9B4502E-C105-48E0-9868-00EF799CA9D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988560" y="642400"/>
                <a:ext cx="1818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F254D09-3B8A-4841-AB39-14E643502D25}"/>
                  </a:ext>
                </a:extLst>
              </p14:cNvPr>
              <p14:cNvContentPartPr/>
              <p14:nvPr/>
            </p14:nvContentPartPr>
            <p14:xfrm>
              <a:off x="4155240" y="823120"/>
              <a:ext cx="200160" cy="2134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F254D09-3B8A-4841-AB39-14E643502D25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137240" y="805120"/>
                <a:ext cx="23580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A3B8A7C-8005-45B7-9FC1-18E20B59BB05}"/>
                  </a:ext>
                </a:extLst>
              </p14:cNvPr>
              <p14:cNvContentPartPr/>
              <p14:nvPr/>
            </p14:nvContentPartPr>
            <p14:xfrm>
              <a:off x="4445760" y="934360"/>
              <a:ext cx="4320" cy="24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A3B8A7C-8005-45B7-9FC1-18E20B59BB0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27760" y="91672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388A6AB-6575-4918-89A0-32D1355D1C87}"/>
                  </a:ext>
                </a:extLst>
              </p14:cNvPr>
              <p14:cNvContentPartPr/>
              <p14:nvPr/>
            </p14:nvContentPartPr>
            <p14:xfrm>
              <a:off x="4469880" y="761560"/>
              <a:ext cx="36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388A6AB-6575-4918-89A0-32D1355D1C8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52240" y="74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340E52B-10C8-4674-A096-BD892397F8E1}"/>
                  </a:ext>
                </a:extLst>
              </p14:cNvPr>
              <p14:cNvContentPartPr/>
              <p14:nvPr/>
            </p14:nvContentPartPr>
            <p14:xfrm>
              <a:off x="4527480" y="874600"/>
              <a:ext cx="125280" cy="104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340E52B-10C8-4674-A096-BD892397F8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09840" y="856600"/>
                <a:ext cx="1609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F434CAC-2E6A-442A-B421-BED1F398D9E2}"/>
                  </a:ext>
                </a:extLst>
              </p14:cNvPr>
              <p14:cNvContentPartPr/>
              <p14:nvPr/>
            </p14:nvContentPartPr>
            <p14:xfrm>
              <a:off x="4795320" y="836800"/>
              <a:ext cx="287280" cy="178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F434CAC-2E6A-442A-B421-BED1F398D9E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77320" y="818800"/>
                <a:ext cx="32292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0F25F6E-02D5-400E-AF61-C11B75E62135}"/>
                  </a:ext>
                </a:extLst>
              </p14:cNvPr>
              <p14:cNvContentPartPr/>
              <p14:nvPr/>
            </p14:nvContentPartPr>
            <p14:xfrm>
              <a:off x="5357280" y="651040"/>
              <a:ext cx="209520" cy="405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0F25F6E-02D5-400E-AF61-C11B75E6213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39640" y="633400"/>
                <a:ext cx="24516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070880E-A324-4D70-B0AB-D82D6F91C2AA}"/>
                  </a:ext>
                </a:extLst>
              </p14:cNvPr>
              <p14:cNvContentPartPr/>
              <p14:nvPr/>
            </p14:nvContentPartPr>
            <p14:xfrm>
              <a:off x="5656080" y="832480"/>
              <a:ext cx="74160" cy="159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070880E-A324-4D70-B0AB-D82D6F91C2A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638080" y="814840"/>
                <a:ext cx="1098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8AFD345-6CB3-4B0A-9F2F-0D5068F234FE}"/>
                  </a:ext>
                </a:extLst>
              </p14:cNvPr>
              <p14:cNvContentPartPr/>
              <p14:nvPr/>
            </p14:nvContentPartPr>
            <p14:xfrm>
              <a:off x="5711520" y="690640"/>
              <a:ext cx="18720" cy="16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8AFD345-6CB3-4B0A-9F2F-0D5068F234F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693520" y="672640"/>
                <a:ext cx="543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D236B78-71BD-4AC2-904A-FABE1C8AB754}"/>
                  </a:ext>
                </a:extLst>
              </p14:cNvPr>
              <p14:cNvContentPartPr/>
              <p14:nvPr/>
            </p14:nvContentPartPr>
            <p14:xfrm>
              <a:off x="5827080" y="913840"/>
              <a:ext cx="5760" cy="54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D236B78-71BD-4AC2-904A-FABE1C8AB75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809440" y="896200"/>
                <a:ext cx="414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3DCBF8E-9571-4A69-B96F-A348DD06B7D5}"/>
                  </a:ext>
                </a:extLst>
              </p14:cNvPr>
              <p14:cNvContentPartPr/>
              <p14:nvPr/>
            </p14:nvContentPartPr>
            <p14:xfrm>
              <a:off x="5952360" y="790360"/>
              <a:ext cx="216360" cy="187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3DCBF8E-9571-4A69-B96F-A348DD06B7D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934720" y="772360"/>
                <a:ext cx="2520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41945C9-3205-4724-8579-9626A5FE6B45}"/>
                  </a:ext>
                </a:extLst>
              </p14:cNvPr>
              <p14:cNvContentPartPr/>
              <p14:nvPr/>
            </p14:nvContentPartPr>
            <p14:xfrm>
              <a:off x="6280320" y="924280"/>
              <a:ext cx="19080" cy="23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41945C9-3205-4724-8579-9626A5FE6B4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62320" y="906640"/>
                <a:ext cx="547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E30264-CE7B-49C9-87DD-0AC804BD1040}"/>
                  </a:ext>
                </a:extLst>
              </p14:cNvPr>
              <p14:cNvContentPartPr/>
              <p14:nvPr/>
            </p14:nvContentPartPr>
            <p14:xfrm>
              <a:off x="7436280" y="860200"/>
              <a:ext cx="153720" cy="398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E30264-CE7B-49C9-87DD-0AC804BD10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418640" y="842200"/>
                <a:ext cx="18936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A577C9E-78AC-4796-91D9-406174138102}"/>
                  </a:ext>
                </a:extLst>
              </p14:cNvPr>
              <p14:cNvContentPartPr/>
              <p14:nvPr/>
            </p14:nvContentPartPr>
            <p14:xfrm>
              <a:off x="8218920" y="720880"/>
              <a:ext cx="4320" cy="8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A577C9E-78AC-4796-91D9-4061741381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01280" y="70288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5F3FB8-C71B-4B89-B5A7-DD9BBF1205EF}"/>
                  </a:ext>
                </a:extLst>
              </p14:cNvPr>
              <p14:cNvContentPartPr/>
              <p14:nvPr/>
            </p14:nvContentPartPr>
            <p14:xfrm>
              <a:off x="367680" y="1106080"/>
              <a:ext cx="2193480" cy="677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5F3FB8-C71B-4B89-B5A7-DD9BBF1205E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0040" y="1088440"/>
                <a:ext cx="2229120" cy="71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57112F4-1DD7-49CA-A6A9-E3090B556AF6}"/>
                  </a:ext>
                </a:extLst>
              </p14:cNvPr>
              <p14:cNvContentPartPr/>
              <p14:nvPr/>
            </p14:nvContentPartPr>
            <p14:xfrm>
              <a:off x="8214600" y="822760"/>
              <a:ext cx="502560" cy="405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57112F4-1DD7-49CA-A6A9-E3090B556AF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96613" y="804760"/>
                <a:ext cx="538174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7EF48D9-D315-41E5-A72F-8DD509016918}"/>
                  </a:ext>
                </a:extLst>
              </p14:cNvPr>
              <p14:cNvContentPartPr/>
              <p14:nvPr/>
            </p14:nvContentPartPr>
            <p14:xfrm>
              <a:off x="7731480" y="680560"/>
              <a:ext cx="356760" cy="352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7EF48D9-D315-41E5-A72F-8DD50901691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13498" y="662560"/>
                <a:ext cx="392364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7D9FAF4-37C3-4E4A-A779-975A6A0805E9}"/>
                  </a:ext>
                </a:extLst>
              </p14:cNvPr>
              <p14:cNvContentPartPr/>
              <p14:nvPr/>
            </p14:nvContentPartPr>
            <p14:xfrm>
              <a:off x="6593520" y="822400"/>
              <a:ext cx="742680" cy="176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7D9FAF4-37C3-4E4A-A779-975A6A0805E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75529" y="804400"/>
                <a:ext cx="778303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1CDAB36-D71B-40E0-918B-7E4D4AE57032}"/>
                  </a:ext>
                </a:extLst>
              </p14:cNvPr>
              <p14:cNvContentPartPr/>
              <p14:nvPr/>
            </p14:nvContentPartPr>
            <p14:xfrm>
              <a:off x="3250920" y="1122640"/>
              <a:ext cx="510840" cy="370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1CDAB36-D71B-40E0-918B-7E4D4AE570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33280" y="1105000"/>
                <a:ext cx="54648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4A652CC-3406-46B3-BE4B-A9F84C560BB9}"/>
                  </a:ext>
                </a:extLst>
              </p14:cNvPr>
              <p14:cNvContentPartPr/>
              <p14:nvPr/>
            </p14:nvContentPartPr>
            <p14:xfrm>
              <a:off x="3535320" y="1251160"/>
              <a:ext cx="345240" cy="18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4A652CC-3406-46B3-BE4B-A9F84C560BB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517680" y="1233160"/>
                <a:ext cx="38088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C5356F1-6AB8-47B1-9042-04055C49A615}"/>
                  </a:ext>
                </a:extLst>
              </p14:cNvPr>
              <p14:cNvContentPartPr/>
              <p14:nvPr/>
            </p14:nvContentPartPr>
            <p14:xfrm>
              <a:off x="4043280" y="1117960"/>
              <a:ext cx="1444680" cy="437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C5356F1-6AB8-47B1-9042-04055C49A61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25640" y="1099960"/>
                <a:ext cx="148032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A2C918C-9621-4A81-8238-4AF872B97E3B}"/>
                  </a:ext>
                </a:extLst>
              </p14:cNvPr>
              <p14:cNvContentPartPr/>
              <p14:nvPr/>
            </p14:nvContentPartPr>
            <p14:xfrm>
              <a:off x="426360" y="1888360"/>
              <a:ext cx="2570040" cy="2586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A2C918C-9621-4A81-8238-4AF872B97E3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8720" y="1870363"/>
                <a:ext cx="2605680" cy="26218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0F745-95B4-4EB1-9EE8-51B2D2CDE8C5}"/>
                  </a:ext>
                </a:extLst>
              </p14:cNvPr>
              <p14:cNvContentPartPr/>
              <p14:nvPr/>
            </p14:nvContentPartPr>
            <p14:xfrm>
              <a:off x="370920" y="1868920"/>
              <a:ext cx="735120" cy="1995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0F745-95B4-4EB1-9EE8-51B2D2CDE8C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52929" y="1851280"/>
                <a:ext cx="770743" cy="20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7380068C-6242-4040-83A0-EEF0EEA3994A}"/>
                  </a:ext>
                </a:extLst>
              </p14:cNvPr>
              <p14:cNvContentPartPr/>
              <p14:nvPr/>
            </p14:nvContentPartPr>
            <p14:xfrm>
              <a:off x="2632800" y="1279960"/>
              <a:ext cx="5938560" cy="13122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7380068C-6242-4040-83A0-EEF0EEA3994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614801" y="1262320"/>
                <a:ext cx="5974198" cy="134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3D5F2B6-B9BD-4188-AF8B-9E9ECC7C7902}"/>
                  </a:ext>
                </a:extLst>
              </p14:cNvPr>
              <p14:cNvContentPartPr/>
              <p14:nvPr/>
            </p14:nvContentPartPr>
            <p14:xfrm>
              <a:off x="3088200" y="2681440"/>
              <a:ext cx="5792760" cy="18421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3D5F2B6-B9BD-4188-AF8B-9E9ECC7C790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070559" y="2663440"/>
                <a:ext cx="5828402" cy="18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535D4C0-B645-4266-AA39-775B2D12A1B3}"/>
                  </a:ext>
                </a:extLst>
              </p14:cNvPr>
              <p14:cNvContentPartPr/>
              <p14:nvPr/>
            </p14:nvContentPartPr>
            <p14:xfrm>
              <a:off x="6359520" y="4094440"/>
              <a:ext cx="222120" cy="282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535D4C0-B645-4266-AA39-775B2D12A1B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341851" y="4076440"/>
                <a:ext cx="257818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924491A-E356-46C2-933D-6727F654C70C}"/>
                  </a:ext>
                </a:extLst>
              </p14:cNvPr>
              <p14:cNvContentPartPr/>
              <p14:nvPr/>
            </p14:nvContentPartPr>
            <p14:xfrm>
              <a:off x="5658960" y="3949360"/>
              <a:ext cx="587160" cy="478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924491A-E356-46C2-933D-6727F654C70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640960" y="3931707"/>
                <a:ext cx="622800" cy="513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3073381-FF10-4F3A-B38B-AF23EC088792}"/>
                  </a:ext>
                </a:extLst>
              </p14:cNvPr>
              <p14:cNvContentPartPr/>
              <p14:nvPr/>
            </p14:nvContentPartPr>
            <p14:xfrm>
              <a:off x="6837240" y="4144840"/>
              <a:ext cx="1511640" cy="238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3073381-FF10-4F3A-B38B-AF23EC08879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819600" y="4127200"/>
                <a:ext cx="154728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E063A2A-C9ED-4F07-84C3-5E5BD1269C60}"/>
                  </a:ext>
                </a:extLst>
              </p14:cNvPr>
              <p14:cNvContentPartPr/>
              <p14:nvPr/>
            </p14:nvContentPartPr>
            <p14:xfrm>
              <a:off x="466320" y="4591960"/>
              <a:ext cx="619920" cy="397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E063A2A-C9ED-4F07-84C3-5E5BD1269C6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48670" y="4574320"/>
                <a:ext cx="655581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17B02D7-4E02-4D0B-8BA1-0C5571362BDA}"/>
                  </a:ext>
                </a:extLst>
              </p14:cNvPr>
              <p14:cNvContentPartPr/>
              <p14:nvPr/>
            </p14:nvContentPartPr>
            <p14:xfrm>
              <a:off x="1279560" y="4774840"/>
              <a:ext cx="160200" cy="16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17B02D7-4E02-4D0B-8BA1-0C5571362BD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261920" y="4756840"/>
                <a:ext cx="1958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B12BD35-C344-4CE9-A8A5-715448D43EC3}"/>
                  </a:ext>
                </a:extLst>
              </p14:cNvPr>
              <p14:cNvContentPartPr/>
              <p14:nvPr/>
            </p14:nvContentPartPr>
            <p14:xfrm>
              <a:off x="1269840" y="4855120"/>
              <a:ext cx="194760" cy="31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B12BD35-C344-4CE9-A8A5-715448D43EC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251840" y="4837480"/>
                <a:ext cx="2304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1D2C616-B1AB-4275-B450-22F8CF9D476C}"/>
                  </a:ext>
                </a:extLst>
              </p14:cNvPr>
              <p14:cNvContentPartPr/>
              <p14:nvPr/>
            </p14:nvContentPartPr>
            <p14:xfrm>
              <a:off x="1587720" y="4612480"/>
              <a:ext cx="302400" cy="3477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1D2C616-B1AB-4275-B450-22F8CF9D476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570080" y="4594499"/>
                <a:ext cx="338040" cy="3833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E8CD0FE-C606-413B-9886-05D4CE658573}"/>
                  </a:ext>
                </a:extLst>
              </p14:cNvPr>
              <p14:cNvContentPartPr/>
              <p14:nvPr/>
            </p14:nvContentPartPr>
            <p14:xfrm>
              <a:off x="2327520" y="4642720"/>
              <a:ext cx="285480" cy="336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E8CD0FE-C606-413B-9886-05D4CE658573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309880" y="4624720"/>
                <a:ext cx="32112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DF56210-B069-4DE3-B20C-1EE6B6E08B6F}"/>
                  </a:ext>
                </a:extLst>
              </p14:cNvPr>
              <p14:cNvContentPartPr/>
              <p14:nvPr/>
            </p14:nvContentPartPr>
            <p14:xfrm>
              <a:off x="2001360" y="4764760"/>
              <a:ext cx="187920" cy="1738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DF56210-B069-4DE3-B20C-1EE6B6E08B6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983360" y="4747120"/>
                <a:ext cx="2235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C6B33C3-D48C-41B9-9D91-7E16F15D1805}"/>
                  </a:ext>
                </a:extLst>
              </p14:cNvPr>
              <p14:cNvContentPartPr/>
              <p14:nvPr/>
            </p14:nvContentPartPr>
            <p14:xfrm>
              <a:off x="2710560" y="4906960"/>
              <a:ext cx="81360" cy="1494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C6B33C3-D48C-41B9-9D91-7E16F15D180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692560" y="4888960"/>
                <a:ext cx="11700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FCCF913-AEAD-4611-9F4B-3F1B7081AD97}"/>
                  </a:ext>
                </a:extLst>
              </p14:cNvPr>
              <p14:cNvContentPartPr/>
              <p14:nvPr/>
            </p14:nvContentPartPr>
            <p14:xfrm>
              <a:off x="3097200" y="4561720"/>
              <a:ext cx="1220760" cy="445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FCCF913-AEAD-4611-9F4B-3F1B7081AD9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079200" y="4543720"/>
                <a:ext cx="1256400" cy="48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618E832-2079-4D57-8ADB-AFCD462BA0BA}"/>
                  </a:ext>
                </a:extLst>
              </p14:cNvPr>
              <p14:cNvContentPartPr/>
              <p14:nvPr/>
            </p14:nvContentPartPr>
            <p14:xfrm>
              <a:off x="4643400" y="4591960"/>
              <a:ext cx="567360" cy="387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618E832-2079-4D57-8ADB-AFCD462BA0B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625411" y="4574304"/>
                <a:ext cx="602977" cy="4226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67D3501-9DF2-4895-9430-59B2D2159156}"/>
                  </a:ext>
                </a:extLst>
              </p14:cNvPr>
              <p14:cNvContentPartPr/>
              <p14:nvPr/>
            </p14:nvContentPartPr>
            <p14:xfrm>
              <a:off x="5435400" y="4673320"/>
              <a:ext cx="213840" cy="205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67D3501-9DF2-4895-9430-59B2D215915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417400" y="4655680"/>
                <a:ext cx="2494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11B3CDD-325A-4AB4-A377-7A77D39F3F37}"/>
                  </a:ext>
                </a:extLst>
              </p14:cNvPr>
              <p14:cNvContentPartPr/>
              <p14:nvPr/>
            </p14:nvContentPartPr>
            <p14:xfrm>
              <a:off x="5435400" y="4764040"/>
              <a:ext cx="243720" cy="21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11B3CDD-325A-4AB4-A377-7A77D39F3F3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417400" y="4746400"/>
                <a:ext cx="2793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5B5484B-0484-4DCB-9D56-54A6CFC85497}"/>
                  </a:ext>
                </a:extLst>
              </p14:cNvPr>
              <p14:cNvContentPartPr/>
              <p14:nvPr/>
            </p14:nvContentPartPr>
            <p14:xfrm>
              <a:off x="5486160" y="4851520"/>
              <a:ext cx="228240" cy="17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5B5484B-0484-4DCB-9D56-54A6CFC8549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468160" y="4833880"/>
                <a:ext cx="2638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1A502FC-E65E-4EF8-BF7A-2EF52FD1A737}"/>
                  </a:ext>
                </a:extLst>
              </p14:cNvPr>
              <p14:cNvContentPartPr/>
              <p14:nvPr/>
            </p14:nvContentPartPr>
            <p14:xfrm>
              <a:off x="7704840" y="4533640"/>
              <a:ext cx="279360" cy="603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1A502FC-E65E-4EF8-BF7A-2EF52FD1A73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686840" y="4516000"/>
                <a:ext cx="315000" cy="63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00B9CCC8-A6E5-48AB-ADE3-CC3BD7ED0F2B}"/>
                  </a:ext>
                </a:extLst>
              </p14:cNvPr>
              <p14:cNvContentPartPr/>
              <p14:nvPr/>
            </p14:nvContentPartPr>
            <p14:xfrm>
              <a:off x="6014280" y="4493680"/>
              <a:ext cx="1453680" cy="564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00B9CCC8-A6E5-48AB-ADE3-CC3BD7ED0F2B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996636" y="4476040"/>
                <a:ext cx="1489329" cy="60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1217A1B-E435-4E27-9522-943F908A9B29}"/>
                  </a:ext>
                </a:extLst>
              </p14:cNvPr>
              <p14:cNvContentPartPr/>
              <p14:nvPr/>
            </p14:nvContentPartPr>
            <p14:xfrm>
              <a:off x="593400" y="5201440"/>
              <a:ext cx="1254240" cy="49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1217A1B-E435-4E27-9522-943F908A9B2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75405" y="5183440"/>
                <a:ext cx="1289870" cy="53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932F555-9636-4CAE-A993-6C3AD3882472}"/>
                  </a:ext>
                </a:extLst>
              </p14:cNvPr>
              <p14:cNvContentPartPr/>
              <p14:nvPr/>
            </p14:nvContentPartPr>
            <p14:xfrm>
              <a:off x="3281160" y="5221600"/>
              <a:ext cx="360" cy="165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932F555-9636-4CAE-A993-6C3AD388247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263160" y="5203960"/>
                <a:ext cx="36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DD39118-C5B1-4EDD-B664-A98DFE269F40}"/>
                  </a:ext>
                </a:extLst>
              </p14:cNvPr>
              <p14:cNvContentPartPr/>
              <p14:nvPr/>
            </p14:nvContentPartPr>
            <p14:xfrm>
              <a:off x="5024280" y="5384680"/>
              <a:ext cx="15120" cy="54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DD39118-C5B1-4EDD-B664-A98DFE269F40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006640" y="5366680"/>
                <a:ext cx="5076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F4D30E3B-A5CD-45C6-82A9-574275CB4B5B}"/>
                  </a:ext>
                </a:extLst>
              </p14:cNvPr>
              <p14:cNvContentPartPr/>
              <p14:nvPr/>
            </p14:nvContentPartPr>
            <p14:xfrm>
              <a:off x="5028600" y="5181280"/>
              <a:ext cx="360" cy="43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F4D30E3B-A5CD-45C6-82A9-574275CB4B5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10960" y="516364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861B95E2-40A7-42C6-BF3B-E736E3897DF0}"/>
                  </a:ext>
                </a:extLst>
              </p14:cNvPr>
              <p14:cNvContentPartPr/>
              <p14:nvPr/>
            </p14:nvContentPartPr>
            <p14:xfrm>
              <a:off x="5180520" y="5140600"/>
              <a:ext cx="1097280" cy="3549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861B95E2-40A7-42C6-BF3B-E736E3897DF0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162880" y="5122942"/>
                <a:ext cx="1132920" cy="3906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4FBCB86-C0F8-4DF2-A708-99178851B450}"/>
                  </a:ext>
                </a:extLst>
              </p14:cNvPr>
              <p14:cNvContentPartPr/>
              <p14:nvPr/>
            </p14:nvContentPartPr>
            <p14:xfrm>
              <a:off x="3891000" y="5130160"/>
              <a:ext cx="975600" cy="5659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4FBCB86-C0F8-4DF2-A708-99178851B45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873000" y="5112509"/>
                <a:ext cx="1011240" cy="601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7AB5694E-BCCD-4864-B4B6-6E18A9E30A88}"/>
                  </a:ext>
                </a:extLst>
              </p14:cNvPr>
              <p14:cNvContentPartPr/>
              <p14:nvPr/>
            </p14:nvContentPartPr>
            <p14:xfrm>
              <a:off x="3301320" y="5305120"/>
              <a:ext cx="312120" cy="1306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7AB5694E-BCCD-4864-B4B6-6E18A9E30A88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283680" y="5287120"/>
                <a:ext cx="34776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B6FF1E9E-3D24-4209-ABC7-1DC2C0EAAEB9}"/>
                  </a:ext>
                </a:extLst>
              </p14:cNvPr>
              <p14:cNvContentPartPr/>
              <p14:nvPr/>
            </p14:nvContentPartPr>
            <p14:xfrm>
              <a:off x="2102160" y="5089480"/>
              <a:ext cx="974160" cy="3682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B6FF1E9E-3D24-4209-ABC7-1DC2C0EAAEB9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2084160" y="5071840"/>
                <a:ext cx="100980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654BB5B2-80D1-4015-A858-D60B334B8223}"/>
                  </a:ext>
                </a:extLst>
              </p14:cNvPr>
              <p14:cNvContentPartPr/>
              <p14:nvPr/>
            </p14:nvContentPartPr>
            <p14:xfrm>
              <a:off x="6481920" y="5435080"/>
              <a:ext cx="360" cy="3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654BB5B2-80D1-4015-A858-D60B334B822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463920" y="5417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0E0BFC6-619C-415C-AF92-9E06527EC0DE}"/>
                  </a:ext>
                </a:extLst>
              </p14:cNvPr>
              <p14:cNvContentPartPr/>
              <p14:nvPr/>
            </p14:nvContentPartPr>
            <p14:xfrm>
              <a:off x="6745800" y="5165800"/>
              <a:ext cx="1631160" cy="322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0E0BFC6-619C-415C-AF92-9E06527EC0D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728160" y="5148160"/>
                <a:ext cx="166680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551E3598-48D7-4A05-9EB0-56A22499DCA1}"/>
                  </a:ext>
                </a:extLst>
              </p14:cNvPr>
              <p14:cNvContentPartPr/>
              <p14:nvPr/>
            </p14:nvContentPartPr>
            <p14:xfrm>
              <a:off x="7956120" y="5617960"/>
              <a:ext cx="831960" cy="3344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551E3598-48D7-4A05-9EB0-56A22499DCA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938128" y="5600320"/>
                <a:ext cx="867585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928C5B5-D2A2-48BD-A22F-B1FD5BBE4400}"/>
                  </a:ext>
                </a:extLst>
              </p14:cNvPr>
              <p14:cNvContentPartPr/>
              <p14:nvPr/>
            </p14:nvContentPartPr>
            <p14:xfrm>
              <a:off x="585120" y="5648560"/>
              <a:ext cx="1586160" cy="8496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928C5B5-D2A2-48BD-A22F-B1FD5BBE4400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67480" y="5630920"/>
                <a:ext cx="1621800" cy="88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D56C7EBD-42E6-44E6-B095-EBAF31CB2438}"/>
                  </a:ext>
                </a:extLst>
              </p14:cNvPr>
              <p14:cNvContentPartPr/>
              <p14:nvPr/>
            </p14:nvContentPartPr>
            <p14:xfrm>
              <a:off x="2388720" y="5613280"/>
              <a:ext cx="5292000" cy="112284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D56C7EBD-42E6-44E6-B095-EBAF31CB243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371081" y="5595280"/>
                <a:ext cx="5327638" cy="1158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30922500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A9868E1-29C8-4421-93D4-9FB280F64136}"/>
                  </a:ext>
                </a:extLst>
              </p14:cNvPr>
              <p14:cNvContentPartPr/>
              <p14:nvPr/>
            </p14:nvContentPartPr>
            <p14:xfrm>
              <a:off x="1635240" y="181240"/>
              <a:ext cx="1859760" cy="407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A9868E1-29C8-4421-93D4-9FB280F6413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17600" y="163240"/>
                <a:ext cx="189540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3CF2AC7-E8C3-4A27-B37D-D799B1FF3F91}"/>
                  </a:ext>
                </a:extLst>
              </p14:cNvPr>
              <p14:cNvContentPartPr/>
              <p14:nvPr/>
            </p14:nvContentPartPr>
            <p14:xfrm>
              <a:off x="3830520" y="233080"/>
              <a:ext cx="1046160" cy="251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3CF2AC7-E8C3-4A27-B37D-D799B1FF3F9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12520" y="215440"/>
                <a:ext cx="108180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D58196D-5552-459F-9471-49124CBFF147}"/>
                  </a:ext>
                </a:extLst>
              </p14:cNvPr>
              <p14:cNvContentPartPr/>
              <p14:nvPr/>
            </p14:nvContentPartPr>
            <p14:xfrm>
              <a:off x="6359520" y="17260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D58196D-5552-459F-9471-49124CBFF1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341880" y="154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8A5D78A-9DD3-4638-BEE9-2DB867BD8958}"/>
                  </a:ext>
                </a:extLst>
              </p14:cNvPr>
              <p14:cNvContentPartPr/>
              <p14:nvPr/>
            </p14:nvContentPartPr>
            <p14:xfrm>
              <a:off x="6713040" y="273040"/>
              <a:ext cx="241560" cy="437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8A5D78A-9DD3-4638-BEE9-2DB867BD895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95400" y="255400"/>
                <a:ext cx="27720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B75C54C-D5A6-4273-876C-180193C9DB37}"/>
                  </a:ext>
                </a:extLst>
              </p14:cNvPr>
              <p14:cNvContentPartPr/>
              <p14:nvPr/>
            </p14:nvContentPartPr>
            <p14:xfrm>
              <a:off x="8089320" y="243520"/>
              <a:ext cx="318240" cy="16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B75C54C-D5A6-4273-876C-180193C9DB3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71320" y="225880"/>
                <a:ext cx="353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565663-909C-41BA-8D47-4C92E53E6EF8}"/>
                  </a:ext>
                </a:extLst>
              </p14:cNvPr>
              <p14:cNvContentPartPr/>
              <p14:nvPr/>
            </p14:nvContentPartPr>
            <p14:xfrm>
              <a:off x="7245480" y="172600"/>
              <a:ext cx="459000" cy="475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565663-909C-41BA-8D47-4C92E53E6EF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227480" y="154614"/>
                <a:ext cx="494640" cy="5111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88D3162-8955-4419-9A6B-A14A44BDD794}"/>
                  </a:ext>
                </a:extLst>
              </p14:cNvPr>
              <p14:cNvContentPartPr/>
              <p14:nvPr/>
            </p14:nvContentPartPr>
            <p14:xfrm>
              <a:off x="6372120" y="305440"/>
              <a:ext cx="242280" cy="96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88D3162-8955-4419-9A6B-A14A44BDD7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54480" y="287734"/>
                <a:ext cx="277920" cy="131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8669F58-BB07-4187-B470-A759AEBF7D9E}"/>
                  </a:ext>
                </a:extLst>
              </p14:cNvPr>
              <p14:cNvContentPartPr/>
              <p14:nvPr/>
            </p14:nvContentPartPr>
            <p14:xfrm>
              <a:off x="5243160" y="162160"/>
              <a:ext cx="943920" cy="523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8669F58-BB07-4187-B470-A759AEBF7D9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25520" y="144172"/>
                <a:ext cx="979560" cy="5590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3944B00-E1C5-48AC-A975-09884944BF3C}"/>
                  </a:ext>
                </a:extLst>
              </p14:cNvPr>
              <p14:cNvContentPartPr/>
              <p14:nvPr/>
            </p14:nvContentPartPr>
            <p14:xfrm>
              <a:off x="1249320" y="720880"/>
              <a:ext cx="360" cy="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3944B00-E1C5-48AC-A975-09884944BF3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31680" y="702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9F7A391-77CB-47B9-860E-D66797079D3C}"/>
                  </a:ext>
                </a:extLst>
              </p14:cNvPr>
              <p14:cNvContentPartPr/>
              <p14:nvPr/>
            </p14:nvContentPartPr>
            <p14:xfrm>
              <a:off x="274080" y="812320"/>
              <a:ext cx="1584000" cy="478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9F7A391-77CB-47B9-860E-D66797079D3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256080" y="794320"/>
                <a:ext cx="161964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C7B912B-C285-4283-BDC2-CCF87F7EA11B}"/>
                  </a:ext>
                </a:extLst>
              </p14:cNvPr>
              <p14:cNvContentPartPr/>
              <p14:nvPr/>
            </p14:nvContentPartPr>
            <p14:xfrm>
              <a:off x="2153640" y="822760"/>
              <a:ext cx="36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C7B912B-C285-4283-BDC2-CCF87F7EA11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6000" y="804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F96CDEA-693C-416B-84D8-EE2668E24CFD}"/>
                  </a:ext>
                </a:extLst>
              </p14:cNvPr>
              <p14:cNvContentPartPr/>
              <p14:nvPr/>
            </p14:nvContentPartPr>
            <p14:xfrm>
              <a:off x="2803800" y="700360"/>
              <a:ext cx="934920" cy="629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F96CDEA-693C-416B-84D8-EE2668E24CF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86160" y="682710"/>
                <a:ext cx="970560" cy="664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9085F3D-7635-4EE7-9788-5AA5F9D6C740}"/>
                  </a:ext>
                </a:extLst>
              </p14:cNvPr>
              <p14:cNvContentPartPr/>
              <p14:nvPr/>
            </p14:nvContentPartPr>
            <p14:xfrm>
              <a:off x="2173440" y="954880"/>
              <a:ext cx="324720" cy="150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9085F3D-7635-4EE7-9788-5AA5F9D6C74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55800" y="936880"/>
                <a:ext cx="36036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8317A12-E354-4B68-8412-B1C8E379AD92}"/>
                  </a:ext>
                </a:extLst>
              </p14:cNvPr>
              <p14:cNvContentPartPr/>
              <p14:nvPr/>
            </p14:nvContentPartPr>
            <p14:xfrm>
              <a:off x="3880920" y="924280"/>
              <a:ext cx="360" cy="66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8317A12-E354-4B68-8412-B1C8E379AD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63280" y="906640"/>
                <a:ext cx="3600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23FB059-0C40-495E-9C5E-3A9298C6C1C1}"/>
                  </a:ext>
                </a:extLst>
              </p14:cNvPr>
              <p14:cNvContentPartPr/>
              <p14:nvPr/>
            </p14:nvContentPartPr>
            <p14:xfrm>
              <a:off x="3860760" y="772000"/>
              <a:ext cx="360" cy="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23FB059-0C40-495E-9C5E-3A9298C6C1C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42760" y="75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9B4502E-C105-48E0-9868-00EF799CA9D6}"/>
                  </a:ext>
                </a:extLst>
              </p14:cNvPr>
              <p14:cNvContentPartPr/>
              <p14:nvPr/>
            </p14:nvContentPartPr>
            <p14:xfrm>
              <a:off x="4006200" y="660040"/>
              <a:ext cx="146160" cy="336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9B4502E-C105-48E0-9868-00EF799CA9D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988560" y="642400"/>
                <a:ext cx="1818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F254D09-3B8A-4841-AB39-14E643502D25}"/>
                  </a:ext>
                </a:extLst>
              </p14:cNvPr>
              <p14:cNvContentPartPr/>
              <p14:nvPr/>
            </p14:nvContentPartPr>
            <p14:xfrm>
              <a:off x="4155240" y="823120"/>
              <a:ext cx="200160" cy="2134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F254D09-3B8A-4841-AB39-14E643502D25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137240" y="805120"/>
                <a:ext cx="23580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A3B8A7C-8005-45B7-9FC1-18E20B59BB05}"/>
                  </a:ext>
                </a:extLst>
              </p14:cNvPr>
              <p14:cNvContentPartPr/>
              <p14:nvPr/>
            </p14:nvContentPartPr>
            <p14:xfrm>
              <a:off x="4445760" y="934360"/>
              <a:ext cx="4320" cy="24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A3B8A7C-8005-45B7-9FC1-18E20B59BB0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27760" y="91672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388A6AB-6575-4918-89A0-32D1355D1C87}"/>
                  </a:ext>
                </a:extLst>
              </p14:cNvPr>
              <p14:cNvContentPartPr/>
              <p14:nvPr/>
            </p14:nvContentPartPr>
            <p14:xfrm>
              <a:off x="4469880" y="761560"/>
              <a:ext cx="36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388A6AB-6575-4918-89A0-32D1355D1C8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52240" y="74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340E52B-10C8-4674-A096-BD892397F8E1}"/>
                  </a:ext>
                </a:extLst>
              </p14:cNvPr>
              <p14:cNvContentPartPr/>
              <p14:nvPr/>
            </p14:nvContentPartPr>
            <p14:xfrm>
              <a:off x="4527480" y="874600"/>
              <a:ext cx="125280" cy="104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340E52B-10C8-4674-A096-BD892397F8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09840" y="856600"/>
                <a:ext cx="1609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F434CAC-2E6A-442A-B421-BED1F398D9E2}"/>
                  </a:ext>
                </a:extLst>
              </p14:cNvPr>
              <p14:cNvContentPartPr/>
              <p14:nvPr/>
            </p14:nvContentPartPr>
            <p14:xfrm>
              <a:off x="4795320" y="836800"/>
              <a:ext cx="287280" cy="178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F434CAC-2E6A-442A-B421-BED1F398D9E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77320" y="818800"/>
                <a:ext cx="32292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0F25F6E-02D5-400E-AF61-C11B75E62135}"/>
                  </a:ext>
                </a:extLst>
              </p14:cNvPr>
              <p14:cNvContentPartPr/>
              <p14:nvPr/>
            </p14:nvContentPartPr>
            <p14:xfrm>
              <a:off x="5357280" y="651040"/>
              <a:ext cx="209520" cy="405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0F25F6E-02D5-400E-AF61-C11B75E6213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39640" y="633400"/>
                <a:ext cx="24516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070880E-A324-4D70-B0AB-D82D6F91C2AA}"/>
                  </a:ext>
                </a:extLst>
              </p14:cNvPr>
              <p14:cNvContentPartPr/>
              <p14:nvPr/>
            </p14:nvContentPartPr>
            <p14:xfrm>
              <a:off x="5656080" y="832480"/>
              <a:ext cx="74160" cy="159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070880E-A324-4D70-B0AB-D82D6F91C2A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638080" y="814840"/>
                <a:ext cx="1098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8AFD345-6CB3-4B0A-9F2F-0D5068F234FE}"/>
                  </a:ext>
                </a:extLst>
              </p14:cNvPr>
              <p14:cNvContentPartPr/>
              <p14:nvPr/>
            </p14:nvContentPartPr>
            <p14:xfrm>
              <a:off x="5711520" y="690640"/>
              <a:ext cx="18720" cy="16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8AFD345-6CB3-4B0A-9F2F-0D5068F234F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693520" y="672640"/>
                <a:ext cx="543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D236B78-71BD-4AC2-904A-FABE1C8AB754}"/>
                  </a:ext>
                </a:extLst>
              </p14:cNvPr>
              <p14:cNvContentPartPr/>
              <p14:nvPr/>
            </p14:nvContentPartPr>
            <p14:xfrm>
              <a:off x="5827080" y="913840"/>
              <a:ext cx="5760" cy="54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D236B78-71BD-4AC2-904A-FABE1C8AB75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809440" y="896200"/>
                <a:ext cx="414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3DCBF8E-9571-4A69-B96F-A348DD06B7D5}"/>
                  </a:ext>
                </a:extLst>
              </p14:cNvPr>
              <p14:cNvContentPartPr/>
              <p14:nvPr/>
            </p14:nvContentPartPr>
            <p14:xfrm>
              <a:off x="5952360" y="790360"/>
              <a:ext cx="216360" cy="187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3DCBF8E-9571-4A69-B96F-A348DD06B7D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934720" y="772360"/>
                <a:ext cx="2520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41945C9-3205-4724-8579-9626A5FE6B45}"/>
                  </a:ext>
                </a:extLst>
              </p14:cNvPr>
              <p14:cNvContentPartPr/>
              <p14:nvPr/>
            </p14:nvContentPartPr>
            <p14:xfrm>
              <a:off x="6280320" y="924280"/>
              <a:ext cx="19080" cy="23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41945C9-3205-4724-8579-9626A5FE6B4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62320" y="906640"/>
                <a:ext cx="547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E30264-CE7B-49C9-87DD-0AC804BD1040}"/>
                  </a:ext>
                </a:extLst>
              </p14:cNvPr>
              <p14:cNvContentPartPr/>
              <p14:nvPr/>
            </p14:nvContentPartPr>
            <p14:xfrm>
              <a:off x="7436280" y="860200"/>
              <a:ext cx="153720" cy="398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E30264-CE7B-49C9-87DD-0AC804BD10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418640" y="842200"/>
                <a:ext cx="18936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A577C9E-78AC-4796-91D9-406174138102}"/>
                  </a:ext>
                </a:extLst>
              </p14:cNvPr>
              <p14:cNvContentPartPr/>
              <p14:nvPr/>
            </p14:nvContentPartPr>
            <p14:xfrm>
              <a:off x="8218920" y="720880"/>
              <a:ext cx="4320" cy="8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A577C9E-78AC-4796-91D9-4061741381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01280" y="70288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5F3FB8-C71B-4B89-B5A7-DD9BBF1205EF}"/>
                  </a:ext>
                </a:extLst>
              </p14:cNvPr>
              <p14:cNvContentPartPr/>
              <p14:nvPr/>
            </p14:nvContentPartPr>
            <p14:xfrm>
              <a:off x="367680" y="1106080"/>
              <a:ext cx="2193480" cy="677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5F3FB8-C71B-4B89-B5A7-DD9BBF1205E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0040" y="1088440"/>
                <a:ext cx="2229120" cy="71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57112F4-1DD7-49CA-A6A9-E3090B556AF6}"/>
                  </a:ext>
                </a:extLst>
              </p14:cNvPr>
              <p14:cNvContentPartPr/>
              <p14:nvPr/>
            </p14:nvContentPartPr>
            <p14:xfrm>
              <a:off x="8214600" y="822760"/>
              <a:ext cx="502560" cy="405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57112F4-1DD7-49CA-A6A9-E3090B556AF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96613" y="804760"/>
                <a:ext cx="538174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7EF48D9-D315-41E5-A72F-8DD509016918}"/>
                  </a:ext>
                </a:extLst>
              </p14:cNvPr>
              <p14:cNvContentPartPr/>
              <p14:nvPr/>
            </p14:nvContentPartPr>
            <p14:xfrm>
              <a:off x="7731480" y="680560"/>
              <a:ext cx="356760" cy="352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7EF48D9-D315-41E5-A72F-8DD50901691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13498" y="662560"/>
                <a:ext cx="392364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7D9FAF4-37C3-4E4A-A779-975A6A0805E9}"/>
                  </a:ext>
                </a:extLst>
              </p14:cNvPr>
              <p14:cNvContentPartPr/>
              <p14:nvPr/>
            </p14:nvContentPartPr>
            <p14:xfrm>
              <a:off x="6593520" y="822400"/>
              <a:ext cx="742680" cy="176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7D9FAF4-37C3-4E4A-A779-975A6A0805E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75529" y="804400"/>
                <a:ext cx="778303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1CDAB36-D71B-40E0-918B-7E4D4AE57032}"/>
                  </a:ext>
                </a:extLst>
              </p14:cNvPr>
              <p14:cNvContentPartPr/>
              <p14:nvPr/>
            </p14:nvContentPartPr>
            <p14:xfrm>
              <a:off x="3250920" y="1122640"/>
              <a:ext cx="510840" cy="370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1CDAB36-D71B-40E0-918B-7E4D4AE570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33280" y="1105000"/>
                <a:ext cx="54648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4A652CC-3406-46B3-BE4B-A9F84C560BB9}"/>
                  </a:ext>
                </a:extLst>
              </p14:cNvPr>
              <p14:cNvContentPartPr/>
              <p14:nvPr/>
            </p14:nvContentPartPr>
            <p14:xfrm>
              <a:off x="3535320" y="1251160"/>
              <a:ext cx="345240" cy="18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4A652CC-3406-46B3-BE4B-A9F84C560BB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517680" y="1233160"/>
                <a:ext cx="38088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C5356F1-6AB8-47B1-9042-04055C49A615}"/>
                  </a:ext>
                </a:extLst>
              </p14:cNvPr>
              <p14:cNvContentPartPr/>
              <p14:nvPr/>
            </p14:nvContentPartPr>
            <p14:xfrm>
              <a:off x="4043280" y="1117960"/>
              <a:ext cx="1444680" cy="437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C5356F1-6AB8-47B1-9042-04055C49A61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25640" y="1099960"/>
                <a:ext cx="148032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A2C918C-9621-4A81-8238-4AF872B97E3B}"/>
                  </a:ext>
                </a:extLst>
              </p14:cNvPr>
              <p14:cNvContentPartPr/>
              <p14:nvPr/>
            </p14:nvContentPartPr>
            <p14:xfrm>
              <a:off x="426360" y="1888360"/>
              <a:ext cx="2570040" cy="2586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A2C918C-9621-4A81-8238-4AF872B97E3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8720" y="1870363"/>
                <a:ext cx="2605680" cy="26218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0F745-95B4-4EB1-9EE8-51B2D2CDE8C5}"/>
                  </a:ext>
                </a:extLst>
              </p14:cNvPr>
              <p14:cNvContentPartPr/>
              <p14:nvPr/>
            </p14:nvContentPartPr>
            <p14:xfrm>
              <a:off x="370920" y="1868920"/>
              <a:ext cx="735120" cy="1995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0F745-95B4-4EB1-9EE8-51B2D2CDE8C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52929" y="1851280"/>
                <a:ext cx="770743" cy="20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C83E520-1417-4BC7-B1EC-F53DEF882723}"/>
                  </a:ext>
                </a:extLst>
              </p14:cNvPr>
              <p14:cNvContentPartPr/>
              <p14:nvPr/>
            </p14:nvContentPartPr>
            <p14:xfrm>
              <a:off x="4311120" y="3243400"/>
              <a:ext cx="594720" cy="391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C83E520-1417-4BC7-B1EC-F53DEF88272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293120" y="3225760"/>
                <a:ext cx="63036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9F58528-A627-4CB5-82ED-F57A2FE3D913}"/>
                  </a:ext>
                </a:extLst>
              </p14:cNvPr>
              <p14:cNvContentPartPr/>
              <p14:nvPr/>
            </p14:nvContentPartPr>
            <p14:xfrm>
              <a:off x="5130840" y="1716640"/>
              <a:ext cx="119880" cy="261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9F58528-A627-4CB5-82ED-F57A2FE3D91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113200" y="1698640"/>
                <a:ext cx="15552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B1465A6-7D06-4F3D-93BD-CD521AE9A5B3}"/>
                  </a:ext>
                </a:extLst>
              </p14:cNvPr>
              <p14:cNvContentPartPr/>
              <p14:nvPr/>
            </p14:nvContentPartPr>
            <p14:xfrm>
              <a:off x="4886760" y="1757320"/>
              <a:ext cx="132480" cy="253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B1465A6-7D06-4F3D-93BD-CD521AE9A5B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68760" y="1739320"/>
                <a:ext cx="16812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7A3E87-AA49-4871-B085-66434781EA90}"/>
                  </a:ext>
                </a:extLst>
              </p14:cNvPr>
              <p14:cNvContentPartPr/>
              <p14:nvPr/>
            </p14:nvContentPartPr>
            <p14:xfrm>
              <a:off x="4400400" y="1927960"/>
              <a:ext cx="377280" cy="1207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7A3E87-AA49-4871-B085-66434781EA9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382400" y="1909965"/>
                <a:ext cx="412920" cy="124342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28158782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A9868E1-29C8-4421-93D4-9FB280F64136}"/>
                  </a:ext>
                </a:extLst>
              </p14:cNvPr>
              <p14:cNvContentPartPr/>
              <p14:nvPr/>
            </p14:nvContentPartPr>
            <p14:xfrm>
              <a:off x="1635240" y="181240"/>
              <a:ext cx="1859760" cy="407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A9868E1-29C8-4421-93D4-9FB280F6413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17600" y="163240"/>
                <a:ext cx="189540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3CF2AC7-E8C3-4A27-B37D-D799B1FF3F91}"/>
                  </a:ext>
                </a:extLst>
              </p14:cNvPr>
              <p14:cNvContentPartPr/>
              <p14:nvPr/>
            </p14:nvContentPartPr>
            <p14:xfrm>
              <a:off x="3830520" y="233080"/>
              <a:ext cx="1046160" cy="251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3CF2AC7-E8C3-4A27-B37D-D799B1FF3F9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12520" y="215440"/>
                <a:ext cx="108180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D58196D-5552-459F-9471-49124CBFF147}"/>
                  </a:ext>
                </a:extLst>
              </p14:cNvPr>
              <p14:cNvContentPartPr/>
              <p14:nvPr/>
            </p14:nvContentPartPr>
            <p14:xfrm>
              <a:off x="6359520" y="17260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D58196D-5552-459F-9471-49124CBFF1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341880" y="154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8A5D78A-9DD3-4638-BEE9-2DB867BD8958}"/>
                  </a:ext>
                </a:extLst>
              </p14:cNvPr>
              <p14:cNvContentPartPr/>
              <p14:nvPr/>
            </p14:nvContentPartPr>
            <p14:xfrm>
              <a:off x="6713040" y="273040"/>
              <a:ext cx="241560" cy="437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8A5D78A-9DD3-4638-BEE9-2DB867BD895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95400" y="255400"/>
                <a:ext cx="27720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B75C54C-D5A6-4273-876C-180193C9DB37}"/>
                  </a:ext>
                </a:extLst>
              </p14:cNvPr>
              <p14:cNvContentPartPr/>
              <p14:nvPr/>
            </p14:nvContentPartPr>
            <p14:xfrm>
              <a:off x="8089320" y="243520"/>
              <a:ext cx="318240" cy="16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B75C54C-D5A6-4273-876C-180193C9DB3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71320" y="225880"/>
                <a:ext cx="353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565663-909C-41BA-8D47-4C92E53E6EF8}"/>
                  </a:ext>
                </a:extLst>
              </p14:cNvPr>
              <p14:cNvContentPartPr/>
              <p14:nvPr/>
            </p14:nvContentPartPr>
            <p14:xfrm>
              <a:off x="7245480" y="172600"/>
              <a:ext cx="459000" cy="475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565663-909C-41BA-8D47-4C92E53E6EF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227480" y="154614"/>
                <a:ext cx="494640" cy="5111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88D3162-8955-4419-9A6B-A14A44BDD794}"/>
                  </a:ext>
                </a:extLst>
              </p14:cNvPr>
              <p14:cNvContentPartPr/>
              <p14:nvPr/>
            </p14:nvContentPartPr>
            <p14:xfrm>
              <a:off x="6372120" y="305440"/>
              <a:ext cx="242280" cy="96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88D3162-8955-4419-9A6B-A14A44BDD7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54480" y="287734"/>
                <a:ext cx="277920" cy="131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8669F58-BB07-4187-B470-A759AEBF7D9E}"/>
                  </a:ext>
                </a:extLst>
              </p14:cNvPr>
              <p14:cNvContentPartPr/>
              <p14:nvPr/>
            </p14:nvContentPartPr>
            <p14:xfrm>
              <a:off x="5243160" y="162160"/>
              <a:ext cx="943920" cy="523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8669F58-BB07-4187-B470-A759AEBF7D9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25520" y="144172"/>
                <a:ext cx="979560" cy="5590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3944B00-E1C5-48AC-A975-09884944BF3C}"/>
                  </a:ext>
                </a:extLst>
              </p14:cNvPr>
              <p14:cNvContentPartPr/>
              <p14:nvPr/>
            </p14:nvContentPartPr>
            <p14:xfrm>
              <a:off x="1249320" y="720880"/>
              <a:ext cx="360" cy="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3944B00-E1C5-48AC-A975-09884944BF3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31680" y="702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9F7A391-77CB-47B9-860E-D66797079D3C}"/>
                  </a:ext>
                </a:extLst>
              </p14:cNvPr>
              <p14:cNvContentPartPr/>
              <p14:nvPr/>
            </p14:nvContentPartPr>
            <p14:xfrm>
              <a:off x="274080" y="812320"/>
              <a:ext cx="1584000" cy="478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9F7A391-77CB-47B9-860E-D66797079D3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256080" y="794320"/>
                <a:ext cx="161964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C7B912B-C285-4283-BDC2-CCF87F7EA11B}"/>
                  </a:ext>
                </a:extLst>
              </p14:cNvPr>
              <p14:cNvContentPartPr/>
              <p14:nvPr/>
            </p14:nvContentPartPr>
            <p14:xfrm>
              <a:off x="2153640" y="822760"/>
              <a:ext cx="36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C7B912B-C285-4283-BDC2-CCF87F7EA11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6000" y="804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F96CDEA-693C-416B-84D8-EE2668E24CFD}"/>
                  </a:ext>
                </a:extLst>
              </p14:cNvPr>
              <p14:cNvContentPartPr/>
              <p14:nvPr/>
            </p14:nvContentPartPr>
            <p14:xfrm>
              <a:off x="2803800" y="700360"/>
              <a:ext cx="934920" cy="629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F96CDEA-693C-416B-84D8-EE2668E24CF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86160" y="682710"/>
                <a:ext cx="970560" cy="664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9085F3D-7635-4EE7-9788-5AA5F9D6C740}"/>
                  </a:ext>
                </a:extLst>
              </p14:cNvPr>
              <p14:cNvContentPartPr/>
              <p14:nvPr/>
            </p14:nvContentPartPr>
            <p14:xfrm>
              <a:off x="2173440" y="954880"/>
              <a:ext cx="324720" cy="150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9085F3D-7635-4EE7-9788-5AA5F9D6C74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55800" y="936880"/>
                <a:ext cx="36036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8317A12-E354-4B68-8412-B1C8E379AD92}"/>
                  </a:ext>
                </a:extLst>
              </p14:cNvPr>
              <p14:cNvContentPartPr/>
              <p14:nvPr/>
            </p14:nvContentPartPr>
            <p14:xfrm>
              <a:off x="3880920" y="924280"/>
              <a:ext cx="360" cy="66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8317A12-E354-4B68-8412-B1C8E379AD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63280" y="906640"/>
                <a:ext cx="3600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23FB059-0C40-495E-9C5E-3A9298C6C1C1}"/>
                  </a:ext>
                </a:extLst>
              </p14:cNvPr>
              <p14:cNvContentPartPr/>
              <p14:nvPr/>
            </p14:nvContentPartPr>
            <p14:xfrm>
              <a:off x="3860760" y="772000"/>
              <a:ext cx="360" cy="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23FB059-0C40-495E-9C5E-3A9298C6C1C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42760" y="75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9B4502E-C105-48E0-9868-00EF799CA9D6}"/>
                  </a:ext>
                </a:extLst>
              </p14:cNvPr>
              <p14:cNvContentPartPr/>
              <p14:nvPr/>
            </p14:nvContentPartPr>
            <p14:xfrm>
              <a:off x="4006200" y="660040"/>
              <a:ext cx="146160" cy="336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9B4502E-C105-48E0-9868-00EF799CA9D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988560" y="642400"/>
                <a:ext cx="1818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F254D09-3B8A-4841-AB39-14E643502D25}"/>
                  </a:ext>
                </a:extLst>
              </p14:cNvPr>
              <p14:cNvContentPartPr/>
              <p14:nvPr/>
            </p14:nvContentPartPr>
            <p14:xfrm>
              <a:off x="4155240" y="823120"/>
              <a:ext cx="200160" cy="2134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F254D09-3B8A-4841-AB39-14E643502D25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137240" y="805120"/>
                <a:ext cx="23580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A3B8A7C-8005-45B7-9FC1-18E20B59BB05}"/>
                  </a:ext>
                </a:extLst>
              </p14:cNvPr>
              <p14:cNvContentPartPr/>
              <p14:nvPr/>
            </p14:nvContentPartPr>
            <p14:xfrm>
              <a:off x="4445760" y="934360"/>
              <a:ext cx="4320" cy="24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A3B8A7C-8005-45B7-9FC1-18E20B59BB0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27760" y="91672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388A6AB-6575-4918-89A0-32D1355D1C87}"/>
                  </a:ext>
                </a:extLst>
              </p14:cNvPr>
              <p14:cNvContentPartPr/>
              <p14:nvPr/>
            </p14:nvContentPartPr>
            <p14:xfrm>
              <a:off x="4469880" y="761560"/>
              <a:ext cx="36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388A6AB-6575-4918-89A0-32D1355D1C8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52240" y="74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340E52B-10C8-4674-A096-BD892397F8E1}"/>
                  </a:ext>
                </a:extLst>
              </p14:cNvPr>
              <p14:cNvContentPartPr/>
              <p14:nvPr/>
            </p14:nvContentPartPr>
            <p14:xfrm>
              <a:off x="4527480" y="874600"/>
              <a:ext cx="125280" cy="104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340E52B-10C8-4674-A096-BD892397F8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09840" y="856600"/>
                <a:ext cx="1609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F434CAC-2E6A-442A-B421-BED1F398D9E2}"/>
                  </a:ext>
                </a:extLst>
              </p14:cNvPr>
              <p14:cNvContentPartPr/>
              <p14:nvPr/>
            </p14:nvContentPartPr>
            <p14:xfrm>
              <a:off x="4795320" y="836800"/>
              <a:ext cx="287280" cy="178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F434CAC-2E6A-442A-B421-BED1F398D9E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77320" y="818800"/>
                <a:ext cx="32292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0F25F6E-02D5-400E-AF61-C11B75E62135}"/>
                  </a:ext>
                </a:extLst>
              </p14:cNvPr>
              <p14:cNvContentPartPr/>
              <p14:nvPr/>
            </p14:nvContentPartPr>
            <p14:xfrm>
              <a:off x="5357280" y="651040"/>
              <a:ext cx="209520" cy="405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0F25F6E-02D5-400E-AF61-C11B75E6213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39640" y="633400"/>
                <a:ext cx="24516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070880E-A324-4D70-B0AB-D82D6F91C2AA}"/>
                  </a:ext>
                </a:extLst>
              </p14:cNvPr>
              <p14:cNvContentPartPr/>
              <p14:nvPr/>
            </p14:nvContentPartPr>
            <p14:xfrm>
              <a:off x="5656080" y="832480"/>
              <a:ext cx="74160" cy="159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070880E-A324-4D70-B0AB-D82D6F91C2A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638080" y="814840"/>
                <a:ext cx="1098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8AFD345-6CB3-4B0A-9F2F-0D5068F234FE}"/>
                  </a:ext>
                </a:extLst>
              </p14:cNvPr>
              <p14:cNvContentPartPr/>
              <p14:nvPr/>
            </p14:nvContentPartPr>
            <p14:xfrm>
              <a:off x="5711520" y="690640"/>
              <a:ext cx="18720" cy="16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8AFD345-6CB3-4B0A-9F2F-0D5068F234F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693520" y="672640"/>
                <a:ext cx="543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D236B78-71BD-4AC2-904A-FABE1C8AB754}"/>
                  </a:ext>
                </a:extLst>
              </p14:cNvPr>
              <p14:cNvContentPartPr/>
              <p14:nvPr/>
            </p14:nvContentPartPr>
            <p14:xfrm>
              <a:off x="5827080" y="913840"/>
              <a:ext cx="5760" cy="54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D236B78-71BD-4AC2-904A-FABE1C8AB75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809440" y="896200"/>
                <a:ext cx="414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3DCBF8E-9571-4A69-B96F-A348DD06B7D5}"/>
                  </a:ext>
                </a:extLst>
              </p14:cNvPr>
              <p14:cNvContentPartPr/>
              <p14:nvPr/>
            </p14:nvContentPartPr>
            <p14:xfrm>
              <a:off x="5952360" y="790360"/>
              <a:ext cx="216360" cy="187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3DCBF8E-9571-4A69-B96F-A348DD06B7D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934720" y="772360"/>
                <a:ext cx="2520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41945C9-3205-4724-8579-9626A5FE6B45}"/>
                  </a:ext>
                </a:extLst>
              </p14:cNvPr>
              <p14:cNvContentPartPr/>
              <p14:nvPr/>
            </p14:nvContentPartPr>
            <p14:xfrm>
              <a:off x="6280320" y="924280"/>
              <a:ext cx="19080" cy="23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41945C9-3205-4724-8579-9626A5FE6B4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62320" y="906640"/>
                <a:ext cx="547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E30264-CE7B-49C9-87DD-0AC804BD1040}"/>
                  </a:ext>
                </a:extLst>
              </p14:cNvPr>
              <p14:cNvContentPartPr/>
              <p14:nvPr/>
            </p14:nvContentPartPr>
            <p14:xfrm>
              <a:off x="7436280" y="860200"/>
              <a:ext cx="153720" cy="398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E30264-CE7B-49C9-87DD-0AC804BD10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418640" y="842200"/>
                <a:ext cx="18936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A577C9E-78AC-4796-91D9-406174138102}"/>
                  </a:ext>
                </a:extLst>
              </p14:cNvPr>
              <p14:cNvContentPartPr/>
              <p14:nvPr/>
            </p14:nvContentPartPr>
            <p14:xfrm>
              <a:off x="8218920" y="720880"/>
              <a:ext cx="4320" cy="8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A577C9E-78AC-4796-91D9-4061741381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01280" y="70288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5F3FB8-C71B-4B89-B5A7-DD9BBF1205EF}"/>
                  </a:ext>
                </a:extLst>
              </p14:cNvPr>
              <p14:cNvContentPartPr/>
              <p14:nvPr/>
            </p14:nvContentPartPr>
            <p14:xfrm>
              <a:off x="367680" y="1106080"/>
              <a:ext cx="2193480" cy="677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5F3FB8-C71B-4B89-B5A7-DD9BBF1205E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0040" y="1088440"/>
                <a:ext cx="2229120" cy="71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57112F4-1DD7-49CA-A6A9-E3090B556AF6}"/>
                  </a:ext>
                </a:extLst>
              </p14:cNvPr>
              <p14:cNvContentPartPr/>
              <p14:nvPr/>
            </p14:nvContentPartPr>
            <p14:xfrm>
              <a:off x="8214600" y="822760"/>
              <a:ext cx="502560" cy="405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57112F4-1DD7-49CA-A6A9-E3090B556AF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96613" y="804760"/>
                <a:ext cx="538174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7EF48D9-D315-41E5-A72F-8DD509016918}"/>
                  </a:ext>
                </a:extLst>
              </p14:cNvPr>
              <p14:cNvContentPartPr/>
              <p14:nvPr/>
            </p14:nvContentPartPr>
            <p14:xfrm>
              <a:off x="7731480" y="680560"/>
              <a:ext cx="356760" cy="352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7EF48D9-D315-41E5-A72F-8DD50901691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13498" y="662560"/>
                <a:ext cx="392364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7D9FAF4-37C3-4E4A-A779-975A6A0805E9}"/>
                  </a:ext>
                </a:extLst>
              </p14:cNvPr>
              <p14:cNvContentPartPr/>
              <p14:nvPr/>
            </p14:nvContentPartPr>
            <p14:xfrm>
              <a:off x="6593520" y="822400"/>
              <a:ext cx="742680" cy="176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7D9FAF4-37C3-4E4A-A779-975A6A0805E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75529" y="804400"/>
                <a:ext cx="778303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1CDAB36-D71B-40E0-918B-7E4D4AE57032}"/>
                  </a:ext>
                </a:extLst>
              </p14:cNvPr>
              <p14:cNvContentPartPr/>
              <p14:nvPr/>
            </p14:nvContentPartPr>
            <p14:xfrm>
              <a:off x="3250920" y="1122640"/>
              <a:ext cx="510840" cy="370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1CDAB36-D71B-40E0-918B-7E4D4AE570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33280" y="1105000"/>
                <a:ext cx="54648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4A652CC-3406-46B3-BE4B-A9F84C560BB9}"/>
                  </a:ext>
                </a:extLst>
              </p14:cNvPr>
              <p14:cNvContentPartPr/>
              <p14:nvPr/>
            </p14:nvContentPartPr>
            <p14:xfrm>
              <a:off x="3535320" y="1251160"/>
              <a:ext cx="345240" cy="18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4A652CC-3406-46B3-BE4B-A9F84C560BB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517680" y="1233160"/>
                <a:ext cx="38088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C5356F1-6AB8-47B1-9042-04055C49A615}"/>
                  </a:ext>
                </a:extLst>
              </p14:cNvPr>
              <p14:cNvContentPartPr/>
              <p14:nvPr/>
            </p14:nvContentPartPr>
            <p14:xfrm>
              <a:off x="4043280" y="1117960"/>
              <a:ext cx="1444680" cy="437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C5356F1-6AB8-47B1-9042-04055C49A61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25640" y="1099960"/>
                <a:ext cx="148032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A2C918C-9621-4A81-8238-4AF872B97E3B}"/>
                  </a:ext>
                </a:extLst>
              </p14:cNvPr>
              <p14:cNvContentPartPr/>
              <p14:nvPr/>
            </p14:nvContentPartPr>
            <p14:xfrm>
              <a:off x="426360" y="1888360"/>
              <a:ext cx="2570040" cy="2586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A2C918C-9621-4A81-8238-4AF872B97E3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8720" y="1870363"/>
                <a:ext cx="2605680" cy="26218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0F745-95B4-4EB1-9EE8-51B2D2CDE8C5}"/>
                  </a:ext>
                </a:extLst>
              </p14:cNvPr>
              <p14:cNvContentPartPr/>
              <p14:nvPr/>
            </p14:nvContentPartPr>
            <p14:xfrm>
              <a:off x="370920" y="1868920"/>
              <a:ext cx="735120" cy="1995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0F745-95B4-4EB1-9EE8-51B2D2CDE8C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52929" y="1851280"/>
                <a:ext cx="770743" cy="20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C83E520-1417-4BC7-B1EC-F53DEF882723}"/>
                  </a:ext>
                </a:extLst>
              </p14:cNvPr>
              <p14:cNvContentPartPr/>
              <p14:nvPr/>
            </p14:nvContentPartPr>
            <p14:xfrm>
              <a:off x="4311120" y="3243400"/>
              <a:ext cx="594720" cy="391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C83E520-1417-4BC7-B1EC-F53DEF88272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293120" y="3225760"/>
                <a:ext cx="63036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9F58528-A627-4CB5-82ED-F57A2FE3D913}"/>
                  </a:ext>
                </a:extLst>
              </p14:cNvPr>
              <p14:cNvContentPartPr/>
              <p14:nvPr/>
            </p14:nvContentPartPr>
            <p14:xfrm>
              <a:off x="5130840" y="1716640"/>
              <a:ext cx="119880" cy="261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9F58528-A627-4CB5-82ED-F57A2FE3D91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113200" y="1698640"/>
                <a:ext cx="15552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B1465A6-7D06-4F3D-93BD-CD521AE9A5B3}"/>
                  </a:ext>
                </a:extLst>
              </p14:cNvPr>
              <p14:cNvContentPartPr/>
              <p14:nvPr/>
            </p14:nvContentPartPr>
            <p14:xfrm>
              <a:off x="4886760" y="1757320"/>
              <a:ext cx="132480" cy="253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B1465A6-7D06-4F3D-93BD-CD521AE9A5B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68760" y="1739320"/>
                <a:ext cx="16812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7A3E87-AA49-4871-B085-66434781EA90}"/>
                  </a:ext>
                </a:extLst>
              </p14:cNvPr>
              <p14:cNvContentPartPr/>
              <p14:nvPr/>
            </p14:nvContentPartPr>
            <p14:xfrm>
              <a:off x="4400400" y="1927960"/>
              <a:ext cx="377280" cy="1207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7A3E87-AA49-4871-B085-66434781EA9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382400" y="1909965"/>
                <a:ext cx="412920" cy="1243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7AEDDE7-9D9E-43E3-94CE-BB41DEA2E2F3}"/>
                  </a:ext>
                </a:extLst>
              </p14:cNvPr>
              <p14:cNvContentPartPr/>
              <p14:nvPr/>
            </p14:nvContentPartPr>
            <p14:xfrm>
              <a:off x="3919440" y="3801760"/>
              <a:ext cx="694080" cy="384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7AEDDE7-9D9E-43E3-94CE-BB41DEA2E2F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901431" y="3783760"/>
                <a:ext cx="729738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F40A2B3-53A7-4F1A-855B-EAC1CD296FAE}"/>
                  </a:ext>
                </a:extLst>
              </p14:cNvPr>
              <p14:cNvContentPartPr/>
              <p14:nvPr/>
            </p14:nvContentPartPr>
            <p14:xfrm>
              <a:off x="5214360" y="3838120"/>
              <a:ext cx="773640" cy="3654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F40A2B3-53A7-4F1A-855B-EAC1CD296FA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196720" y="3820480"/>
                <a:ext cx="80928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DECCB18-A888-4DA5-9852-B5BB99E33A6B}"/>
                  </a:ext>
                </a:extLst>
              </p14:cNvPr>
              <p14:cNvContentPartPr/>
              <p14:nvPr/>
            </p14:nvContentPartPr>
            <p14:xfrm>
              <a:off x="6187080" y="3880960"/>
              <a:ext cx="1027800" cy="204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DECCB18-A888-4DA5-9852-B5BB99E33A6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169434" y="3862960"/>
                <a:ext cx="1063452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F342F38-5916-4C27-BC32-99AFB336B331}"/>
                  </a:ext>
                </a:extLst>
              </p14:cNvPr>
              <p14:cNvContentPartPr/>
              <p14:nvPr/>
            </p14:nvContentPartPr>
            <p14:xfrm>
              <a:off x="7589280" y="3769000"/>
              <a:ext cx="439920" cy="288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F342F38-5916-4C27-BC32-99AFB336B33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571280" y="3751360"/>
                <a:ext cx="475560" cy="323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51899356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A9868E1-29C8-4421-93D4-9FB280F64136}"/>
                  </a:ext>
                </a:extLst>
              </p14:cNvPr>
              <p14:cNvContentPartPr/>
              <p14:nvPr/>
            </p14:nvContentPartPr>
            <p14:xfrm>
              <a:off x="1635240" y="181240"/>
              <a:ext cx="1859760" cy="407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A9868E1-29C8-4421-93D4-9FB280F6413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17600" y="163240"/>
                <a:ext cx="189540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3CF2AC7-E8C3-4A27-B37D-D799B1FF3F91}"/>
                  </a:ext>
                </a:extLst>
              </p14:cNvPr>
              <p14:cNvContentPartPr/>
              <p14:nvPr/>
            </p14:nvContentPartPr>
            <p14:xfrm>
              <a:off x="3830520" y="233080"/>
              <a:ext cx="1046160" cy="251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3CF2AC7-E8C3-4A27-B37D-D799B1FF3F9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12520" y="215440"/>
                <a:ext cx="108180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D58196D-5552-459F-9471-49124CBFF147}"/>
                  </a:ext>
                </a:extLst>
              </p14:cNvPr>
              <p14:cNvContentPartPr/>
              <p14:nvPr/>
            </p14:nvContentPartPr>
            <p14:xfrm>
              <a:off x="6359520" y="17260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D58196D-5552-459F-9471-49124CBFF1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341880" y="154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8A5D78A-9DD3-4638-BEE9-2DB867BD8958}"/>
                  </a:ext>
                </a:extLst>
              </p14:cNvPr>
              <p14:cNvContentPartPr/>
              <p14:nvPr/>
            </p14:nvContentPartPr>
            <p14:xfrm>
              <a:off x="6713040" y="273040"/>
              <a:ext cx="241560" cy="437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8A5D78A-9DD3-4638-BEE9-2DB867BD895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95400" y="255400"/>
                <a:ext cx="27720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B75C54C-D5A6-4273-876C-180193C9DB37}"/>
                  </a:ext>
                </a:extLst>
              </p14:cNvPr>
              <p14:cNvContentPartPr/>
              <p14:nvPr/>
            </p14:nvContentPartPr>
            <p14:xfrm>
              <a:off x="8089320" y="243520"/>
              <a:ext cx="318240" cy="16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B75C54C-D5A6-4273-876C-180193C9DB3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71320" y="225880"/>
                <a:ext cx="353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565663-909C-41BA-8D47-4C92E53E6EF8}"/>
                  </a:ext>
                </a:extLst>
              </p14:cNvPr>
              <p14:cNvContentPartPr/>
              <p14:nvPr/>
            </p14:nvContentPartPr>
            <p14:xfrm>
              <a:off x="7245480" y="172600"/>
              <a:ext cx="459000" cy="475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565663-909C-41BA-8D47-4C92E53E6EF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227480" y="154614"/>
                <a:ext cx="494640" cy="5111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88D3162-8955-4419-9A6B-A14A44BDD794}"/>
                  </a:ext>
                </a:extLst>
              </p14:cNvPr>
              <p14:cNvContentPartPr/>
              <p14:nvPr/>
            </p14:nvContentPartPr>
            <p14:xfrm>
              <a:off x="6372120" y="305440"/>
              <a:ext cx="242280" cy="96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88D3162-8955-4419-9A6B-A14A44BDD7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54480" y="287734"/>
                <a:ext cx="277920" cy="131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8669F58-BB07-4187-B470-A759AEBF7D9E}"/>
                  </a:ext>
                </a:extLst>
              </p14:cNvPr>
              <p14:cNvContentPartPr/>
              <p14:nvPr/>
            </p14:nvContentPartPr>
            <p14:xfrm>
              <a:off x="5243160" y="162160"/>
              <a:ext cx="943920" cy="523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8669F58-BB07-4187-B470-A759AEBF7D9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25520" y="144172"/>
                <a:ext cx="979560" cy="5590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3944B00-E1C5-48AC-A975-09884944BF3C}"/>
                  </a:ext>
                </a:extLst>
              </p14:cNvPr>
              <p14:cNvContentPartPr/>
              <p14:nvPr/>
            </p14:nvContentPartPr>
            <p14:xfrm>
              <a:off x="1249320" y="720880"/>
              <a:ext cx="360" cy="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3944B00-E1C5-48AC-A975-09884944BF3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31680" y="702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9F7A391-77CB-47B9-860E-D66797079D3C}"/>
                  </a:ext>
                </a:extLst>
              </p14:cNvPr>
              <p14:cNvContentPartPr/>
              <p14:nvPr/>
            </p14:nvContentPartPr>
            <p14:xfrm>
              <a:off x="274080" y="812320"/>
              <a:ext cx="1584000" cy="478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9F7A391-77CB-47B9-860E-D66797079D3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256080" y="794320"/>
                <a:ext cx="161964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C7B912B-C285-4283-BDC2-CCF87F7EA11B}"/>
                  </a:ext>
                </a:extLst>
              </p14:cNvPr>
              <p14:cNvContentPartPr/>
              <p14:nvPr/>
            </p14:nvContentPartPr>
            <p14:xfrm>
              <a:off x="2153640" y="822760"/>
              <a:ext cx="36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C7B912B-C285-4283-BDC2-CCF87F7EA11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6000" y="804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F96CDEA-693C-416B-84D8-EE2668E24CFD}"/>
                  </a:ext>
                </a:extLst>
              </p14:cNvPr>
              <p14:cNvContentPartPr/>
              <p14:nvPr/>
            </p14:nvContentPartPr>
            <p14:xfrm>
              <a:off x="2803800" y="700360"/>
              <a:ext cx="934920" cy="629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F96CDEA-693C-416B-84D8-EE2668E24CF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86160" y="682710"/>
                <a:ext cx="970560" cy="664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9085F3D-7635-4EE7-9788-5AA5F9D6C740}"/>
                  </a:ext>
                </a:extLst>
              </p14:cNvPr>
              <p14:cNvContentPartPr/>
              <p14:nvPr/>
            </p14:nvContentPartPr>
            <p14:xfrm>
              <a:off x="2173440" y="954880"/>
              <a:ext cx="324720" cy="150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9085F3D-7635-4EE7-9788-5AA5F9D6C74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55800" y="936880"/>
                <a:ext cx="36036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8317A12-E354-4B68-8412-B1C8E379AD92}"/>
                  </a:ext>
                </a:extLst>
              </p14:cNvPr>
              <p14:cNvContentPartPr/>
              <p14:nvPr/>
            </p14:nvContentPartPr>
            <p14:xfrm>
              <a:off x="3880920" y="924280"/>
              <a:ext cx="360" cy="66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8317A12-E354-4B68-8412-B1C8E379AD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63280" y="906640"/>
                <a:ext cx="3600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23FB059-0C40-495E-9C5E-3A9298C6C1C1}"/>
                  </a:ext>
                </a:extLst>
              </p14:cNvPr>
              <p14:cNvContentPartPr/>
              <p14:nvPr/>
            </p14:nvContentPartPr>
            <p14:xfrm>
              <a:off x="3860760" y="772000"/>
              <a:ext cx="360" cy="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23FB059-0C40-495E-9C5E-3A9298C6C1C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42760" y="75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9B4502E-C105-48E0-9868-00EF799CA9D6}"/>
                  </a:ext>
                </a:extLst>
              </p14:cNvPr>
              <p14:cNvContentPartPr/>
              <p14:nvPr/>
            </p14:nvContentPartPr>
            <p14:xfrm>
              <a:off x="4006200" y="660040"/>
              <a:ext cx="146160" cy="336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9B4502E-C105-48E0-9868-00EF799CA9D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988560" y="642400"/>
                <a:ext cx="1818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F254D09-3B8A-4841-AB39-14E643502D25}"/>
                  </a:ext>
                </a:extLst>
              </p14:cNvPr>
              <p14:cNvContentPartPr/>
              <p14:nvPr/>
            </p14:nvContentPartPr>
            <p14:xfrm>
              <a:off x="4155240" y="823120"/>
              <a:ext cx="200160" cy="2134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F254D09-3B8A-4841-AB39-14E643502D25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137240" y="805120"/>
                <a:ext cx="23580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A3B8A7C-8005-45B7-9FC1-18E20B59BB05}"/>
                  </a:ext>
                </a:extLst>
              </p14:cNvPr>
              <p14:cNvContentPartPr/>
              <p14:nvPr/>
            </p14:nvContentPartPr>
            <p14:xfrm>
              <a:off x="4445760" y="934360"/>
              <a:ext cx="4320" cy="24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A3B8A7C-8005-45B7-9FC1-18E20B59BB0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27760" y="91672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388A6AB-6575-4918-89A0-32D1355D1C87}"/>
                  </a:ext>
                </a:extLst>
              </p14:cNvPr>
              <p14:cNvContentPartPr/>
              <p14:nvPr/>
            </p14:nvContentPartPr>
            <p14:xfrm>
              <a:off x="4469880" y="761560"/>
              <a:ext cx="36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388A6AB-6575-4918-89A0-32D1355D1C8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52240" y="74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340E52B-10C8-4674-A096-BD892397F8E1}"/>
                  </a:ext>
                </a:extLst>
              </p14:cNvPr>
              <p14:cNvContentPartPr/>
              <p14:nvPr/>
            </p14:nvContentPartPr>
            <p14:xfrm>
              <a:off x="4527480" y="874600"/>
              <a:ext cx="125280" cy="104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340E52B-10C8-4674-A096-BD892397F8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09840" y="856600"/>
                <a:ext cx="1609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F434CAC-2E6A-442A-B421-BED1F398D9E2}"/>
                  </a:ext>
                </a:extLst>
              </p14:cNvPr>
              <p14:cNvContentPartPr/>
              <p14:nvPr/>
            </p14:nvContentPartPr>
            <p14:xfrm>
              <a:off x="4795320" y="836800"/>
              <a:ext cx="287280" cy="178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F434CAC-2E6A-442A-B421-BED1F398D9E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77320" y="818800"/>
                <a:ext cx="32292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0F25F6E-02D5-400E-AF61-C11B75E62135}"/>
                  </a:ext>
                </a:extLst>
              </p14:cNvPr>
              <p14:cNvContentPartPr/>
              <p14:nvPr/>
            </p14:nvContentPartPr>
            <p14:xfrm>
              <a:off x="5357280" y="651040"/>
              <a:ext cx="209520" cy="405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0F25F6E-02D5-400E-AF61-C11B75E6213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39640" y="633400"/>
                <a:ext cx="24516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070880E-A324-4D70-B0AB-D82D6F91C2AA}"/>
                  </a:ext>
                </a:extLst>
              </p14:cNvPr>
              <p14:cNvContentPartPr/>
              <p14:nvPr/>
            </p14:nvContentPartPr>
            <p14:xfrm>
              <a:off x="5656080" y="832480"/>
              <a:ext cx="74160" cy="159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070880E-A324-4D70-B0AB-D82D6F91C2A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638080" y="814840"/>
                <a:ext cx="1098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8AFD345-6CB3-4B0A-9F2F-0D5068F234FE}"/>
                  </a:ext>
                </a:extLst>
              </p14:cNvPr>
              <p14:cNvContentPartPr/>
              <p14:nvPr/>
            </p14:nvContentPartPr>
            <p14:xfrm>
              <a:off x="5711520" y="690640"/>
              <a:ext cx="18720" cy="16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8AFD345-6CB3-4B0A-9F2F-0D5068F234F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693520" y="672640"/>
                <a:ext cx="543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D236B78-71BD-4AC2-904A-FABE1C8AB754}"/>
                  </a:ext>
                </a:extLst>
              </p14:cNvPr>
              <p14:cNvContentPartPr/>
              <p14:nvPr/>
            </p14:nvContentPartPr>
            <p14:xfrm>
              <a:off x="5827080" y="913840"/>
              <a:ext cx="5760" cy="54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D236B78-71BD-4AC2-904A-FABE1C8AB75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809440" y="896200"/>
                <a:ext cx="414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3DCBF8E-9571-4A69-B96F-A348DD06B7D5}"/>
                  </a:ext>
                </a:extLst>
              </p14:cNvPr>
              <p14:cNvContentPartPr/>
              <p14:nvPr/>
            </p14:nvContentPartPr>
            <p14:xfrm>
              <a:off x="5952360" y="790360"/>
              <a:ext cx="216360" cy="187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3DCBF8E-9571-4A69-B96F-A348DD06B7D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934720" y="772360"/>
                <a:ext cx="2520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41945C9-3205-4724-8579-9626A5FE6B45}"/>
                  </a:ext>
                </a:extLst>
              </p14:cNvPr>
              <p14:cNvContentPartPr/>
              <p14:nvPr/>
            </p14:nvContentPartPr>
            <p14:xfrm>
              <a:off x="6280320" y="924280"/>
              <a:ext cx="19080" cy="23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41945C9-3205-4724-8579-9626A5FE6B4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62320" y="906640"/>
                <a:ext cx="547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E30264-CE7B-49C9-87DD-0AC804BD1040}"/>
                  </a:ext>
                </a:extLst>
              </p14:cNvPr>
              <p14:cNvContentPartPr/>
              <p14:nvPr/>
            </p14:nvContentPartPr>
            <p14:xfrm>
              <a:off x="7436280" y="860200"/>
              <a:ext cx="153720" cy="398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E30264-CE7B-49C9-87DD-0AC804BD10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418640" y="842200"/>
                <a:ext cx="18936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A577C9E-78AC-4796-91D9-406174138102}"/>
                  </a:ext>
                </a:extLst>
              </p14:cNvPr>
              <p14:cNvContentPartPr/>
              <p14:nvPr/>
            </p14:nvContentPartPr>
            <p14:xfrm>
              <a:off x="8218920" y="720880"/>
              <a:ext cx="4320" cy="8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A577C9E-78AC-4796-91D9-4061741381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01280" y="70288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5F3FB8-C71B-4B89-B5A7-DD9BBF1205EF}"/>
                  </a:ext>
                </a:extLst>
              </p14:cNvPr>
              <p14:cNvContentPartPr/>
              <p14:nvPr/>
            </p14:nvContentPartPr>
            <p14:xfrm>
              <a:off x="367680" y="1106080"/>
              <a:ext cx="2193480" cy="677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5F3FB8-C71B-4B89-B5A7-DD9BBF1205E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0040" y="1088440"/>
                <a:ext cx="2229120" cy="71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57112F4-1DD7-49CA-A6A9-E3090B556AF6}"/>
                  </a:ext>
                </a:extLst>
              </p14:cNvPr>
              <p14:cNvContentPartPr/>
              <p14:nvPr/>
            </p14:nvContentPartPr>
            <p14:xfrm>
              <a:off x="8214600" y="822760"/>
              <a:ext cx="502560" cy="405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57112F4-1DD7-49CA-A6A9-E3090B556AF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96613" y="804760"/>
                <a:ext cx="538174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7EF48D9-D315-41E5-A72F-8DD509016918}"/>
                  </a:ext>
                </a:extLst>
              </p14:cNvPr>
              <p14:cNvContentPartPr/>
              <p14:nvPr/>
            </p14:nvContentPartPr>
            <p14:xfrm>
              <a:off x="7731480" y="680560"/>
              <a:ext cx="356760" cy="352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7EF48D9-D315-41E5-A72F-8DD50901691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13498" y="662560"/>
                <a:ext cx="392364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7D9FAF4-37C3-4E4A-A779-975A6A0805E9}"/>
                  </a:ext>
                </a:extLst>
              </p14:cNvPr>
              <p14:cNvContentPartPr/>
              <p14:nvPr/>
            </p14:nvContentPartPr>
            <p14:xfrm>
              <a:off x="6593520" y="822400"/>
              <a:ext cx="742680" cy="176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7D9FAF4-37C3-4E4A-A779-975A6A0805E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75529" y="804400"/>
                <a:ext cx="778303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1CDAB36-D71B-40E0-918B-7E4D4AE57032}"/>
                  </a:ext>
                </a:extLst>
              </p14:cNvPr>
              <p14:cNvContentPartPr/>
              <p14:nvPr/>
            </p14:nvContentPartPr>
            <p14:xfrm>
              <a:off x="3250920" y="1122640"/>
              <a:ext cx="510840" cy="370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1CDAB36-D71B-40E0-918B-7E4D4AE570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33280" y="1105000"/>
                <a:ext cx="54648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4A652CC-3406-46B3-BE4B-A9F84C560BB9}"/>
                  </a:ext>
                </a:extLst>
              </p14:cNvPr>
              <p14:cNvContentPartPr/>
              <p14:nvPr/>
            </p14:nvContentPartPr>
            <p14:xfrm>
              <a:off x="3535320" y="1251160"/>
              <a:ext cx="345240" cy="18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4A652CC-3406-46B3-BE4B-A9F84C560BB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517680" y="1233160"/>
                <a:ext cx="38088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C5356F1-6AB8-47B1-9042-04055C49A615}"/>
                  </a:ext>
                </a:extLst>
              </p14:cNvPr>
              <p14:cNvContentPartPr/>
              <p14:nvPr/>
            </p14:nvContentPartPr>
            <p14:xfrm>
              <a:off x="4043280" y="1117960"/>
              <a:ext cx="1444680" cy="437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C5356F1-6AB8-47B1-9042-04055C49A61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25640" y="1099960"/>
                <a:ext cx="148032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A2C918C-9621-4A81-8238-4AF872B97E3B}"/>
                  </a:ext>
                </a:extLst>
              </p14:cNvPr>
              <p14:cNvContentPartPr/>
              <p14:nvPr/>
            </p14:nvContentPartPr>
            <p14:xfrm>
              <a:off x="426360" y="1888360"/>
              <a:ext cx="2570040" cy="2586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A2C918C-9621-4A81-8238-4AF872B97E3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8720" y="1870363"/>
                <a:ext cx="2605680" cy="26218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0F745-95B4-4EB1-9EE8-51B2D2CDE8C5}"/>
                  </a:ext>
                </a:extLst>
              </p14:cNvPr>
              <p14:cNvContentPartPr/>
              <p14:nvPr/>
            </p14:nvContentPartPr>
            <p14:xfrm>
              <a:off x="370920" y="1868920"/>
              <a:ext cx="735120" cy="1995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0F745-95B4-4EB1-9EE8-51B2D2CDE8C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52929" y="1851280"/>
                <a:ext cx="770743" cy="20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C83E520-1417-4BC7-B1EC-F53DEF882723}"/>
                  </a:ext>
                </a:extLst>
              </p14:cNvPr>
              <p14:cNvContentPartPr/>
              <p14:nvPr/>
            </p14:nvContentPartPr>
            <p14:xfrm>
              <a:off x="4311120" y="3243400"/>
              <a:ext cx="594720" cy="391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C83E520-1417-4BC7-B1EC-F53DEF88272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293120" y="3225760"/>
                <a:ext cx="63036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9F58528-A627-4CB5-82ED-F57A2FE3D913}"/>
                  </a:ext>
                </a:extLst>
              </p14:cNvPr>
              <p14:cNvContentPartPr/>
              <p14:nvPr/>
            </p14:nvContentPartPr>
            <p14:xfrm>
              <a:off x="5130840" y="1716640"/>
              <a:ext cx="119880" cy="261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9F58528-A627-4CB5-82ED-F57A2FE3D91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113200" y="1698640"/>
                <a:ext cx="15552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B1465A6-7D06-4F3D-93BD-CD521AE9A5B3}"/>
                  </a:ext>
                </a:extLst>
              </p14:cNvPr>
              <p14:cNvContentPartPr/>
              <p14:nvPr/>
            </p14:nvContentPartPr>
            <p14:xfrm>
              <a:off x="4886760" y="1757320"/>
              <a:ext cx="132480" cy="253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B1465A6-7D06-4F3D-93BD-CD521AE9A5B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68760" y="1739320"/>
                <a:ext cx="16812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7A3E87-AA49-4871-B085-66434781EA90}"/>
                  </a:ext>
                </a:extLst>
              </p14:cNvPr>
              <p14:cNvContentPartPr/>
              <p14:nvPr/>
            </p14:nvContentPartPr>
            <p14:xfrm>
              <a:off x="4400400" y="1927960"/>
              <a:ext cx="377280" cy="1207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7A3E87-AA49-4871-B085-66434781EA9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382400" y="1909965"/>
                <a:ext cx="412920" cy="1243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7AEDDE7-9D9E-43E3-94CE-BB41DEA2E2F3}"/>
                  </a:ext>
                </a:extLst>
              </p14:cNvPr>
              <p14:cNvContentPartPr/>
              <p14:nvPr/>
            </p14:nvContentPartPr>
            <p14:xfrm>
              <a:off x="3919440" y="3801760"/>
              <a:ext cx="694080" cy="384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7AEDDE7-9D9E-43E3-94CE-BB41DEA2E2F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901431" y="3783760"/>
                <a:ext cx="729738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F40A2B3-53A7-4F1A-855B-EAC1CD296FAE}"/>
                  </a:ext>
                </a:extLst>
              </p14:cNvPr>
              <p14:cNvContentPartPr/>
              <p14:nvPr/>
            </p14:nvContentPartPr>
            <p14:xfrm>
              <a:off x="5214360" y="3838120"/>
              <a:ext cx="773640" cy="3654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F40A2B3-53A7-4F1A-855B-EAC1CD296FA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196720" y="3820480"/>
                <a:ext cx="80928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DECCB18-A888-4DA5-9852-B5BB99E33A6B}"/>
                  </a:ext>
                </a:extLst>
              </p14:cNvPr>
              <p14:cNvContentPartPr/>
              <p14:nvPr/>
            </p14:nvContentPartPr>
            <p14:xfrm>
              <a:off x="6187080" y="3880960"/>
              <a:ext cx="1027800" cy="204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DECCB18-A888-4DA5-9852-B5BB99E33A6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169434" y="3862960"/>
                <a:ext cx="1063452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F342F38-5916-4C27-BC32-99AFB336B331}"/>
                  </a:ext>
                </a:extLst>
              </p14:cNvPr>
              <p14:cNvContentPartPr/>
              <p14:nvPr/>
            </p14:nvContentPartPr>
            <p14:xfrm>
              <a:off x="7589280" y="3769000"/>
              <a:ext cx="439920" cy="288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F342F38-5916-4C27-BC32-99AFB336B33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571280" y="3751360"/>
                <a:ext cx="47556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C57459B-58C9-47CF-AE63-B75D0CB8CBEE}"/>
                  </a:ext>
                </a:extLst>
              </p14:cNvPr>
              <p14:cNvContentPartPr/>
              <p14:nvPr/>
            </p14:nvContentPartPr>
            <p14:xfrm>
              <a:off x="3606240" y="4715440"/>
              <a:ext cx="239040" cy="29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C57459B-58C9-47CF-AE63-B75D0CB8CBE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88600" y="4697800"/>
                <a:ext cx="27468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C57E5F2-DD33-4C1A-BF85-7E1F8173C001}"/>
                  </a:ext>
                </a:extLst>
              </p14:cNvPr>
              <p14:cNvContentPartPr/>
              <p14:nvPr/>
            </p14:nvContentPartPr>
            <p14:xfrm>
              <a:off x="4023120" y="4541200"/>
              <a:ext cx="132480" cy="304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C57E5F2-DD33-4C1A-BF85-7E1F8173C00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05120" y="4523560"/>
                <a:ext cx="16812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42B7F6C-51D2-484F-A50D-8282653DD6CA}"/>
                  </a:ext>
                </a:extLst>
              </p14:cNvPr>
              <p14:cNvContentPartPr/>
              <p14:nvPr/>
            </p14:nvContentPartPr>
            <p14:xfrm>
              <a:off x="4266480" y="4599520"/>
              <a:ext cx="106560" cy="263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42B7F6C-51D2-484F-A50D-8282653DD6C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248840" y="4581880"/>
                <a:ext cx="1422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459D84-8815-464C-9129-FE17E05410D1}"/>
                  </a:ext>
                </a:extLst>
              </p14:cNvPr>
              <p14:cNvContentPartPr/>
              <p14:nvPr/>
            </p14:nvContentPartPr>
            <p14:xfrm>
              <a:off x="4561320" y="4499440"/>
              <a:ext cx="2005920" cy="489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459D84-8815-464C-9129-FE17E05410D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543680" y="4481800"/>
                <a:ext cx="2041560" cy="525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74157337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A9868E1-29C8-4421-93D4-9FB280F64136}"/>
                  </a:ext>
                </a:extLst>
              </p14:cNvPr>
              <p14:cNvContentPartPr/>
              <p14:nvPr/>
            </p14:nvContentPartPr>
            <p14:xfrm>
              <a:off x="1635240" y="181240"/>
              <a:ext cx="1859760" cy="407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A9868E1-29C8-4421-93D4-9FB280F6413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17600" y="163240"/>
                <a:ext cx="189540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3CF2AC7-E8C3-4A27-B37D-D799B1FF3F91}"/>
                  </a:ext>
                </a:extLst>
              </p14:cNvPr>
              <p14:cNvContentPartPr/>
              <p14:nvPr/>
            </p14:nvContentPartPr>
            <p14:xfrm>
              <a:off x="3830520" y="233080"/>
              <a:ext cx="1046160" cy="251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3CF2AC7-E8C3-4A27-B37D-D799B1FF3F9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12520" y="215440"/>
                <a:ext cx="108180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D58196D-5552-459F-9471-49124CBFF147}"/>
                  </a:ext>
                </a:extLst>
              </p14:cNvPr>
              <p14:cNvContentPartPr/>
              <p14:nvPr/>
            </p14:nvContentPartPr>
            <p14:xfrm>
              <a:off x="6359520" y="17260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D58196D-5552-459F-9471-49124CBFF1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341880" y="154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8A5D78A-9DD3-4638-BEE9-2DB867BD8958}"/>
                  </a:ext>
                </a:extLst>
              </p14:cNvPr>
              <p14:cNvContentPartPr/>
              <p14:nvPr/>
            </p14:nvContentPartPr>
            <p14:xfrm>
              <a:off x="6713040" y="273040"/>
              <a:ext cx="241560" cy="437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8A5D78A-9DD3-4638-BEE9-2DB867BD895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95400" y="255400"/>
                <a:ext cx="27720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B75C54C-D5A6-4273-876C-180193C9DB37}"/>
                  </a:ext>
                </a:extLst>
              </p14:cNvPr>
              <p14:cNvContentPartPr/>
              <p14:nvPr/>
            </p14:nvContentPartPr>
            <p14:xfrm>
              <a:off x="8089320" y="243520"/>
              <a:ext cx="318240" cy="16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B75C54C-D5A6-4273-876C-180193C9DB3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71320" y="225880"/>
                <a:ext cx="353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565663-909C-41BA-8D47-4C92E53E6EF8}"/>
                  </a:ext>
                </a:extLst>
              </p14:cNvPr>
              <p14:cNvContentPartPr/>
              <p14:nvPr/>
            </p14:nvContentPartPr>
            <p14:xfrm>
              <a:off x="7245480" y="172600"/>
              <a:ext cx="459000" cy="475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565663-909C-41BA-8D47-4C92E53E6EF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227480" y="154614"/>
                <a:ext cx="494640" cy="5111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88D3162-8955-4419-9A6B-A14A44BDD794}"/>
                  </a:ext>
                </a:extLst>
              </p14:cNvPr>
              <p14:cNvContentPartPr/>
              <p14:nvPr/>
            </p14:nvContentPartPr>
            <p14:xfrm>
              <a:off x="6372120" y="305440"/>
              <a:ext cx="242280" cy="96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88D3162-8955-4419-9A6B-A14A44BDD7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54480" y="287734"/>
                <a:ext cx="277920" cy="131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8669F58-BB07-4187-B470-A759AEBF7D9E}"/>
                  </a:ext>
                </a:extLst>
              </p14:cNvPr>
              <p14:cNvContentPartPr/>
              <p14:nvPr/>
            </p14:nvContentPartPr>
            <p14:xfrm>
              <a:off x="5243160" y="162160"/>
              <a:ext cx="943920" cy="523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8669F58-BB07-4187-B470-A759AEBF7D9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25520" y="144172"/>
                <a:ext cx="979560" cy="5590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3944B00-E1C5-48AC-A975-09884944BF3C}"/>
                  </a:ext>
                </a:extLst>
              </p14:cNvPr>
              <p14:cNvContentPartPr/>
              <p14:nvPr/>
            </p14:nvContentPartPr>
            <p14:xfrm>
              <a:off x="1249320" y="720880"/>
              <a:ext cx="360" cy="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3944B00-E1C5-48AC-A975-09884944BF3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31680" y="702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9F7A391-77CB-47B9-860E-D66797079D3C}"/>
                  </a:ext>
                </a:extLst>
              </p14:cNvPr>
              <p14:cNvContentPartPr/>
              <p14:nvPr/>
            </p14:nvContentPartPr>
            <p14:xfrm>
              <a:off x="274080" y="812320"/>
              <a:ext cx="1584000" cy="478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9F7A391-77CB-47B9-860E-D66797079D3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256080" y="794320"/>
                <a:ext cx="161964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C7B912B-C285-4283-BDC2-CCF87F7EA11B}"/>
                  </a:ext>
                </a:extLst>
              </p14:cNvPr>
              <p14:cNvContentPartPr/>
              <p14:nvPr/>
            </p14:nvContentPartPr>
            <p14:xfrm>
              <a:off x="2153640" y="822760"/>
              <a:ext cx="36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C7B912B-C285-4283-BDC2-CCF87F7EA11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6000" y="804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F96CDEA-693C-416B-84D8-EE2668E24CFD}"/>
                  </a:ext>
                </a:extLst>
              </p14:cNvPr>
              <p14:cNvContentPartPr/>
              <p14:nvPr/>
            </p14:nvContentPartPr>
            <p14:xfrm>
              <a:off x="2803800" y="700360"/>
              <a:ext cx="934920" cy="629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F96CDEA-693C-416B-84D8-EE2668E24CF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86160" y="682710"/>
                <a:ext cx="970560" cy="664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9085F3D-7635-4EE7-9788-5AA5F9D6C740}"/>
                  </a:ext>
                </a:extLst>
              </p14:cNvPr>
              <p14:cNvContentPartPr/>
              <p14:nvPr/>
            </p14:nvContentPartPr>
            <p14:xfrm>
              <a:off x="2173440" y="954880"/>
              <a:ext cx="324720" cy="150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9085F3D-7635-4EE7-9788-5AA5F9D6C74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55800" y="936880"/>
                <a:ext cx="36036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8317A12-E354-4B68-8412-B1C8E379AD92}"/>
                  </a:ext>
                </a:extLst>
              </p14:cNvPr>
              <p14:cNvContentPartPr/>
              <p14:nvPr/>
            </p14:nvContentPartPr>
            <p14:xfrm>
              <a:off x="3880920" y="924280"/>
              <a:ext cx="360" cy="66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8317A12-E354-4B68-8412-B1C8E379AD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63280" y="906640"/>
                <a:ext cx="3600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23FB059-0C40-495E-9C5E-3A9298C6C1C1}"/>
                  </a:ext>
                </a:extLst>
              </p14:cNvPr>
              <p14:cNvContentPartPr/>
              <p14:nvPr/>
            </p14:nvContentPartPr>
            <p14:xfrm>
              <a:off x="3860760" y="772000"/>
              <a:ext cx="360" cy="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23FB059-0C40-495E-9C5E-3A9298C6C1C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42760" y="75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9B4502E-C105-48E0-9868-00EF799CA9D6}"/>
                  </a:ext>
                </a:extLst>
              </p14:cNvPr>
              <p14:cNvContentPartPr/>
              <p14:nvPr/>
            </p14:nvContentPartPr>
            <p14:xfrm>
              <a:off x="4006200" y="660040"/>
              <a:ext cx="146160" cy="336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9B4502E-C105-48E0-9868-00EF799CA9D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988560" y="642400"/>
                <a:ext cx="1818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F254D09-3B8A-4841-AB39-14E643502D25}"/>
                  </a:ext>
                </a:extLst>
              </p14:cNvPr>
              <p14:cNvContentPartPr/>
              <p14:nvPr/>
            </p14:nvContentPartPr>
            <p14:xfrm>
              <a:off x="4155240" y="823120"/>
              <a:ext cx="200160" cy="2134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F254D09-3B8A-4841-AB39-14E643502D25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137240" y="805120"/>
                <a:ext cx="23580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A3B8A7C-8005-45B7-9FC1-18E20B59BB05}"/>
                  </a:ext>
                </a:extLst>
              </p14:cNvPr>
              <p14:cNvContentPartPr/>
              <p14:nvPr/>
            </p14:nvContentPartPr>
            <p14:xfrm>
              <a:off x="4445760" y="934360"/>
              <a:ext cx="4320" cy="24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A3B8A7C-8005-45B7-9FC1-18E20B59BB0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27760" y="91672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388A6AB-6575-4918-89A0-32D1355D1C87}"/>
                  </a:ext>
                </a:extLst>
              </p14:cNvPr>
              <p14:cNvContentPartPr/>
              <p14:nvPr/>
            </p14:nvContentPartPr>
            <p14:xfrm>
              <a:off x="4469880" y="761560"/>
              <a:ext cx="36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388A6AB-6575-4918-89A0-32D1355D1C8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52240" y="74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340E52B-10C8-4674-A096-BD892397F8E1}"/>
                  </a:ext>
                </a:extLst>
              </p14:cNvPr>
              <p14:cNvContentPartPr/>
              <p14:nvPr/>
            </p14:nvContentPartPr>
            <p14:xfrm>
              <a:off x="4527480" y="874600"/>
              <a:ext cx="125280" cy="104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340E52B-10C8-4674-A096-BD892397F8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09840" y="856600"/>
                <a:ext cx="1609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F434CAC-2E6A-442A-B421-BED1F398D9E2}"/>
                  </a:ext>
                </a:extLst>
              </p14:cNvPr>
              <p14:cNvContentPartPr/>
              <p14:nvPr/>
            </p14:nvContentPartPr>
            <p14:xfrm>
              <a:off x="4795320" y="836800"/>
              <a:ext cx="287280" cy="178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F434CAC-2E6A-442A-B421-BED1F398D9E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77320" y="818800"/>
                <a:ext cx="32292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0F25F6E-02D5-400E-AF61-C11B75E62135}"/>
                  </a:ext>
                </a:extLst>
              </p14:cNvPr>
              <p14:cNvContentPartPr/>
              <p14:nvPr/>
            </p14:nvContentPartPr>
            <p14:xfrm>
              <a:off x="5357280" y="651040"/>
              <a:ext cx="209520" cy="405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0F25F6E-02D5-400E-AF61-C11B75E6213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39640" y="633400"/>
                <a:ext cx="24516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070880E-A324-4D70-B0AB-D82D6F91C2AA}"/>
                  </a:ext>
                </a:extLst>
              </p14:cNvPr>
              <p14:cNvContentPartPr/>
              <p14:nvPr/>
            </p14:nvContentPartPr>
            <p14:xfrm>
              <a:off x="5656080" y="832480"/>
              <a:ext cx="74160" cy="159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070880E-A324-4D70-B0AB-D82D6F91C2A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638080" y="814840"/>
                <a:ext cx="1098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8AFD345-6CB3-4B0A-9F2F-0D5068F234FE}"/>
                  </a:ext>
                </a:extLst>
              </p14:cNvPr>
              <p14:cNvContentPartPr/>
              <p14:nvPr/>
            </p14:nvContentPartPr>
            <p14:xfrm>
              <a:off x="5711520" y="690640"/>
              <a:ext cx="18720" cy="16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8AFD345-6CB3-4B0A-9F2F-0D5068F234F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693520" y="672640"/>
                <a:ext cx="543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D236B78-71BD-4AC2-904A-FABE1C8AB754}"/>
                  </a:ext>
                </a:extLst>
              </p14:cNvPr>
              <p14:cNvContentPartPr/>
              <p14:nvPr/>
            </p14:nvContentPartPr>
            <p14:xfrm>
              <a:off x="5827080" y="913840"/>
              <a:ext cx="5760" cy="54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D236B78-71BD-4AC2-904A-FABE1C8AB75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809440" y="896200"/>
                <a:ext cx="414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3DCBF8E-9571-4A69-B96F-A348DD06B7D5}"/>
                  </a:ext>
                </a:extLst>
              </p14:cNvPr>
              <p14:cNvContentPartPr/>
              <p14:nvPr/>
            </p14:nvContentPartPr>
            <p14:xfrm>
              <a:off x="5952360" y="790360"/>
              <a:ext cx="216360" cy="187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3DCBF8E-9571-4A69-B96F-A348DD06B7D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934720" y="772360"/>
                <a:ext cx="2520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41945C9-3205-4724-8579-9626A5FE6B45}"/>
                  </a:ext>
                </a:extLst>
              </p14:cNvPr>
              <p14:cNvContentPartPr/>
              <p14:nvPr/>
            </p14:nvContentPartPr>
            <p14:xfrm>
              <a:off x="6280320" y="924280"/>
              <a:ext cx="19080" cy="23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41945C9-3205-4724-8579-9626A5FE6B4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62320" y="906640"/>
                <a:ext cx="547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E30264-CE7B-49C9-87DD-0AC804BD1040}"/>
                  </a:ext>
                </a:extLst>
              </p14:cNvPr>
              <p14:cNvContentPartPr/>
              <p14:nvPr/>
            </p14:nvContentPartPr>
            <p14:xfrm>
              <a:off x="7436280" y="860200"/>
              <a:ext cx="153720" cy="398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E30264-CE7B-49C9-87DD-0AC804BD10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418640" y="842200"/>
                <a:ext cx="18936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A577C9E-78AC-4796-91D9-406174138102}"/>
                  </a:ext>
                </a:extLst>
              </p14:cNvPr>
              <p14:cNvContentPartPr/>
              <p14:nvPr/>
            </p14:nvContentPartPr>
            <p14:xfrm>
              <a:off x="8218920" y="720880"/>
              <a:ext cx="4320" cy="8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A577C9E-78AC-4796-91D9-4061741381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01280" y="70288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5F3FB8-C71B-4B89-B5A7-DD9BBF1205EF}"/>
                  </a:ext>
                </a:extLst>
              </p14:cNvPr>
              <p14:cNvContentPartPr/>
              <p14:nvPr/>
            </p14:nvContentPartPr>
            <p14:xfrm>
              <a:off x="367680" y="1106080"/>
              <a:ext cx="2193480" cy="677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5F3FB8-C71B-4B89-B5A7-DD9BBF1205E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0040" y="1088440"/>
                <a:ext cx="2229120" cy="71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57112F4-1DD7-49CA-A6A9-E3090B556AF6}"/>
                  </a:ext>
                </a:extLst>
              </p14:cNvPr>
              <p14:cNvContentPartPr/>
              <p14:nvPr/>
            </p14:nvContentPartPr>
            <p14:xfrm>
              <a:off x="8214600" y="822760"/>
              <a:ext cx="502560" cy="405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57112F4-1DD7-49CA-A6A9-E3090B556AF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96613" y="804760"/>
                <a:ext cx="538174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7EF48D9-D315-41E5-A72F-8DD509016918}"/>
                  </a:ext>
                </a:extLst>
              </p14:cNvPr>
              <p14:cNvContentPartPr/>
              <p14:nvPr/>
            </p14:nvContentPartPr>
            <p14:xfrm>
              <a:off x="7731480" y="680560"/>
              <a:ext cx="356760" cy="352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7EF48D9-D315-41E5-A72F-8DD50901691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13498" y="662560"/>
                <a:ext cx="392364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7D9FAF4-37C3-4E4A-A779-975A6A0805E9}"/>
                  </a:ext>
                </a:extLst>
              </p14:cNvPr>
              <p14:cNvContentPartPr/>
              <p14:nvPr/>
            </p14:nvContentPartPr>
            <p14:xfrm>
              <a:off x="6593520" y="822400"/>
              <a:ext cx="742680" cy="176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7D9FAF4-37C3-4E4A-A779-975A6A0805E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75529" y="804400"/>
                <a:ext cx="778303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1CDAB36-D71B-40E0-918B-7E4D4AE57032}"/>
                  </a:ext>
                </a:extLst>
              </p14:cNvPr>
              <p14:cNvContentPartPr/>
              <p14:nvPr/>
            </p14:nvContentPartPr>
            <p14:xfrm>
              <a:off x="3250920" y="1122640"/>
              <a:ext cx="510840" cy="370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1CDAB36-D71B-40E0-918B-7E4D4AE570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33280" y="1105000"/>
                <a:ext cx="54648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4A652CC-3406-46B3-BE4B-A9F84C560BB9}"/>
                  </a:ext>
                </a:extLst>
              </p14:cNvPr>
              <p14:cNvContentPartPr/>
              <p14:nvPr/>
            </p14:nvContentPartPr>
            <p14:xfrm>
              <a:off x="3535320" y="1251160"/>
              <a:ext cx="345240" cy="18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4A652CC-3406-46B3-BE4B-A9F84C560BB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517680" y="1233160"/>
                <a:ext cx="38088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C5356F1-6AB8-47B1-9042-04055C49A615}"/>
                  </a:ext>
                </a:extLst>
              </p14:cNvPr>
              <p14:cNvContentPartPr/>
              <p14:nvPr/>
            </p14:nvContentPartPr>
            <p14:xfrm>
              <a:off x="4043280" y="1117960"/>
              <a:ext cx="1444680" cy="437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C5356F1-6AB8-47B1-9042-04055C49A61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25640" y="1099960"/>
                <a:ext cx="148032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A2C918C-9621-4A81-8238-4AF872B97E3B}"/>
                  </a:ext>
                </a:extLst>
              </p14:cNvPr>
              <p14:cNvContentPartPr/>
              <p14:nvPr/>
            </p14:nvContentPartPr>
            <p14:xfrm>
              <a:off x="426360" y="1888360"/>
              <a:ext cx="2570040" cy="2586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A2C918C-9621-4A81-8238-4AF872B97E3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8720" y="1870363"/>
                <a:ext cx="2605680" cy="26218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0F745-95B4-4EB1-9EE8-51B2D2CDE8C5}"/>
                  </a:ext>
                </a:extLst>
              </p14:cNvPr>
              <p14:cNvContentPartPr/>
              <p14:nvPr/>
            </p14:nvContentPartPr>
            <p14:xfrm>
              <a:off x="370920" y="1868920"/>
              <a:ext cx="735120" cy="1995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0F745-95B4-4EB1-9EE8-51B2D2CDE8C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52929" y="1851280"/>
                <a:ext cx="770743" cy="20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C83E520-1417-4BC7-B1EC-F53DEF882723}"/>
                  </a:ext>
                </a:extLst>
              </p14:cNvPr>
              <p14:cNvContentPartPr/>
              <p14:nvPr/>
            </p14:nvContentPartPr>
            <p14:xfrm>
              <a:off x="4311120" y="3243400"/>
              <a:ext cx="594720" cy="391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C83E520-1417-4BC7-B1EC-F53DEF88272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293120" y="3225760"/>
                <a:ext cx="63036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9F58528-A627-4CB5-82ED-F57A2FE3D913}"/>
                  </a:ext>
                </a:extLst>
              </p14:cNvPr>
              <p14:cNvContentPartPr/>
              <p14:nvPr/>
            </p14:nvContentPartPr>
            <p14:xfrm>
              <a:off x="5130840" y="1716640"/>
              <a:ext cx="119880" cy="261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9F58528-A627-4CB5-82ED-F57A2FE3D91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113200" y="1698640"/>
                <a:ext cx="15552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B1465A6-7D06-4F3D-93BD-CD521AE9A5B3}"/>
                  </a:ext>
                </a:extLst>
              </p14:cNvPr>
              <p14:cNvContentPartPr/>
              <p14:nvPr/>
            </p14:nvContentPartPr>
            <p14:xfrm>
              <a:off x="4886760" y="1757320"/>
              <a:ext cx="132480" cy="253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B1465A6-7D06-4F3D-93BD-CD521AE9A5B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68760" y="1739320"/>
                <a:ext cx="16812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7A3E87-AA49-4871-B085-66434781EA90}"/>
                  </a:ext>
                </a:extLst>
              </p14:cNvPr>
              <p14:cNvContentPartPr/>
              <p14:nvPr/>
            </p14:nvContentPartPr>
            <p14:xfrm>
              <a:off x="4400400" y="1927960"/>
              <a:ext cx="377280" cy="1207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7A3E87-AA49-4871-B085-66434781EA9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382400" y="1909965"/>
                <a:ext cx="412920" cy="1243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7AEDDE7-9D9E-43E3-94CE-BB41DEA2E2F3}"/>
                  </a:ext>
                </a:extLst>
              </p14:cNvPr>
              <p14:cNvContentPartPr/>
              <p14:nvPr/>
            </p14:nvContentPartPr>
            <p14:xfrm>
              <a:off x="3919440" y="3801760"/>
              <a:ext cx="694080" cy="384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7AEDDE7-9D9E-43E3-94CE-BB41DEA2E2F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901431" y="3783760"/>
                <a:ext cx="729738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F40A2B3-53A7-4F1A-855B-EAC1CD296FAE}"/>
                  </a:ext>
                </a:extLst>
              </p14:cNvPr>
              <p14:cNvContentPartPr/>
              <p14:nvPr/>
            </p14:nvContentPartPr>
            <p14:xfrm>
              <a:off x="5214360" y="3838120"/>
              <a:ext cx="773640" cy="3654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F40A2B3-53A7-4F1A-855B-EAC1CD296FA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196720" y="3820480"/>
                <a:ext cx="80928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DECCB18-A888-4DA5-9852-B5BB99E33A6B}"/>
                  </a:ext>
                </a:extLst>
              </p14:cNvPr>
              <p14:cNvContentPartPr/>
              <p14:nvPr/>
            </p14:nvContentPartPr>
            <p14:xfrm>
              <a:off x="6187080" y="3880960"/>
              <a:ext cx="1027800" cy="204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DECCB18-A888-4DA5-9852-B5BB99E33A6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169434" y="3862960"/>
                <a:ext cx="1063452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F342F38-5916-4C27-BC32-99AFB336B331}"/>
                  </a:ext>
                </a:extLst>
              </p14:cNvPr>
              <p14:cNvContentPartPr/>
              <p14:nvPr/>
            </p14:nvContentPartPr>
            <p14:xfrm>
              <a:off x="7589280" y="3769000"/>
              <a:ext cx="439920" cy="288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F342F38-5916-4C27-BC32-99AFB336B33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571280" y="3751360"/>
                <a:ext cx="47556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C57459B-58C9-47CF-AE63-B75D0CB8CBEE}"/>
                  </a:ext>
                </a:extLst>
              </p14:cNvPr>
              <p14:cNvContentPartPr/>
              <p14:nvPr/>
            </p14:nvContentPartPr>
            <p14:xfrm>
              <a:off x="3606240" y="4715440"/>
              <a:ext cx="239040" cy="29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C57459B-58C9-47CF-AE63-B75D0CB8CBE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88600" y="4697800"/>
                <a:ext cx="27468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C57E5F2-DD33-4C1A-BF85-7E1F8173C001}"/>
                  </a:ext>
                </a:extLst>
              </p14:cNvPr>
              <p14:cNvContentPartPr/>
              <p14:nvPr/>
            </p14:nvContentPartPr>
            <p14:xfrm>
              <a:off x="4023120" y="4541200"/>
              <a:ext cx="132480" cy="304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C57E5F2-DD33-4C1A-BF85-7E1F8173C00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05120" y="4523560"/>
                <a:ext cx="16812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42B7F6C-51D2-484F-A50D-8282653DD6CA}"/>
                  </a:ext>
                </a:extLst>
              </p14:cNvPr>
              <p14:cNvContentPartPr/>
              <p14:nvPr/>
            </p14:nvContentPartPr>
            <p14:xfrm>
              <a:off x="4266480" y="4599520"/>
              <a:ext cx="106560" cy="263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42B7F6C-51D2-484F-A50D-8282653DD6C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248840" y="4581880"/>
                <a:ext cx="1422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459D84-8815-464C-9129-FE17E05410D1}"/>
                  </a:ext>
                </a:extLst>
              </p14:cNvPr>
              <p14:cNvContentPartPr/>
              <p14:nvPr/>
            </p14:nvContentPartPr>
            <p14:xfrm>
              <a:off x="4561320" y="4499440"/>
              <a:ext cx="2005920" cy="489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459D84-8815-464C-9129-FE17E05410D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543680" y="4481800"/>
                <a:ext cx="2041560" cy="5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11DFD0-3612-4895-8A63-7A74ECAAD746}"/>
                  </a:ext>
                </a:extLst>
              </p14:cNvPr>
              <p14:cNvContentPartPr/>
              <p14:nvPr/>
            </p14:nvContentPartPr>
            <p14:xfrm>
              <a:off x="6908520" y="4490080"/>
              <a:ext cx="337320" cy="256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11DFD0-3612-4895-8A63-7A74ECAAD74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890520" y="4472440"/>
                <a:ext cx="37296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E87DD1C-854D-42A2-8E5A-3B7E195A11F5}"/>
                  </a:ext>
                </a:extLst>
              </p14:cNvPr>
              <p14:cNvContentPartPr/>
              <p14:nvPr/>
            </p14:nvContentPartPr>
            <p14:xfrm>
              <a:off x="7548240" y="4439680"/>
              <a:ext cx="1351440" cy="484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E87DD1C-854D-42A2-8E5A-3B7E195A11F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530240" y="4421680"/>
                <a:ext cx="1387080" cy="520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8852853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C306FB8-3FEE-4B69-8009-978D6457BCBB}"/>
                  </a:ext>
                </a:extLst>
              </p14:cNvPr>
              <p14:cNvContentPartPr/>
              <p14:nvPr/>
            </p14:nvContentPartPr>
            <p14:xfrm>
              <a:off x="497640" y="345040"/>
              <a:ext cx="18360" cy="26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C306FB8-3FEE-4B69-8009-978D6457BCB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79640" y="327040"/>
                <a:ext cx="540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5B0066D-9159-47AF-ACF9-3ACC07181273}"/>
                  </a:ext>
                </a:extLst>
              </p14:cNvPr>
              <p14:cNvContentPartPr/>
              <p14:nvPr/>
            </p14:nvContentPartPr>
            <p14:xfrm>
              <a:off x="304320" y="323800"/>
              <a:ext cx="303840" cy="72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5B0066D-9159-47AF-ACF9-3ACC0718127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6680" y="305800"/>
                <a:ext cx="33948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550F20D-9A6B-4CBA-8421-1C7B564D0F32}"/>
                  </a:ext>
                </a:extLst>
              </p14:cNvPr>
              <p14:cNvContentPartPr/>
              <p14:nvPr/>
            </p14:nvContentPartPr>
            <p14:xfrm>
              <a:off x="693840" y="417760"/>
              <a:ext cx="138960" cy="163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550F20D-9A6B-4CBA-8421-1C7B564D0F3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75840" y="399760"/>
                <a:ext cx="17460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2E83568-FDF6-4959-B80A-7F67AC58B474}"/>
                  </a:ext>
                </a:extLst>
              </p14:cNvPr>
              <p14:cNvContentPartPr/>
              <p14:nvPr/>
            </p14:nvContentPartPr>
            <p14:xfrm>
              <a:off x="881400" y="201040"/>
              <a:ext cx="241560" cy="347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2E83568-FDF6-4959-B80A-7F67AC58B47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63400" y="183400"/>
                <a:ext cx="2772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99C934D-2C6E-4B8F-BB25-9E8D4A79192D}"/>
                  </a:ext>
                </a:extLst>
              </p14:cNvPr>
              <p14:cNvContentPartPr/>
              <p14:nvPr/>
            </p14:nvContentPartPr>
            <p14:xfrm>
              <a:off x="1095600" y="390040"/>
              <a:ext cx="509400" cy="412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99C934D-2C6E-4B8F-BB25-9E8D4A79192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77960" y="372040"/>
                <a:ext cx="54504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903DA28-B165-4EF5-8477-20EC189AEE4F}"/>
                  </a:ext>
                </a:extLst>
              </p14:cNvPr>
              <p14:cNvContentPartPr/>
              <p14:nvPr/>
            </p14:nvContentPartPr>
            <p14:xfrm>
              <a:off x="426360" y="599920"/>
              <a:ext cx="1273680" cy="182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903DA28-B165-4EF5-8477-20EC189AEE4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08720" y="582280"/>
                <a:ext cx="130932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1AE90-91D3-4D9A-8DD7-48FE6E9D109A}"/>
                  </a:ext>
                </a:extLst>
              </p14:cNvPr>
              <p14:cNvContentPartPr/>
              <p14:nvPr/>
            </p14:nvContentPartPr>
            <p14:xfrm>
              <a:off x="2082360" y="232360"/>
              <a:ext cx="620280" cy="425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1AE90-91D3-4D9A-8DD7-48FE6E9D109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064360" y="214360"/>
                <a:ext cx="655920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5E817CE-2376-4EAB-9E9F-D0032793B10F}"/>
                  </a:ext>
                </a:extLst>
              </p14:cNvPr>
              <p14:cNvContentPartPr/>
              <p14:nvPr/>
            </p14:nvContentPartPr>
            <p14:xfrm>
              <a:off x="7500531" y="260983"/>
              <a:ext cx="926640" cy="5083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5E817CE-2376-4EAB-9E9F-D0032793B10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82891" y="242983"/>
                <a:ext cx="96228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B6B9E92-DF21-41DE-9900-AADE0CFF7CD2}"/>
                  </a:ext>
                </a:extLst>
              </p14:cNvPr>
              <p14:cNvContentPartPr/>
              <p14:nvPr/>
            </p14:nvContentPartPr>
            <p14:xfrm>
              <a:off x="365331" y="1040023"/>
              <a:ext cx="1645920" cy="5464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B6B9E92-DF21-41DE-9900-AADE0CFF7C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7691" y="1022023"/>
                <a:ext cx="168156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604C54B-E466-4164-A24B-FC9F1B002C80}"/>
                  </a:ext>
                </a:extLst>
              </p14:cNvPr>
              <p14:cNvContentPartPr/>
              <p14:nvPr/>
            </p14:nvContentPartPr>
            <p14:xfrm>
              <a:off x="2220411" y="1011583"/>
              <a:ext cx="886680" cy="3124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604C54B-E466-4164-A24B-FC9F1B002C8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202771" y="993943"/>
                <a:ext cx="92232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00EC208-477E-40D9-BEDA-714AA7A3B2FE}"/>
                  </a:ext>
                </a:extLst>
              </p14:cNvPr>
              <p14:cNvContentPartPr/>
              <p14:nvPr/>
            </p14:nvContentPartPr>
            <p14:xfrm>
              <a:off x="3837171" y="955063"/>
              <a:ext cx="260280" cy="2606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00EC208-477E-40D9-BEDA-714AA7A3B2F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819531" y="937423"/>
                <a:ext cx="29592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954723-4FD3-41A6-81B6-9502F7D8573C}"/>
                  </a:ext>
                </a:extLst>
              </p14:cNvPr>
              <p14:cNvContentPartPr/>
              <p14:nvPr/>
            </p14:nvContentPartPr>
            <p14:xfrm>
              <a:off x="3299691" y="977743"/>
              <a:ext cx="377280" cy="2944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954723-4FD3-41A6-81B6-9502F7D8573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281691" y="960081"/>
                <a:ext cx="412920" cy="330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3835C68-3001-42A1-8577-D0A248AC92AC}"/>
                  </a:ext>
                </a:extLst>
              </p14:cNvPr>
              <p14:cNvContentPartPr/>
              <p14:nvPr/>
            </p14:nvContentPartPr>
            <p14:xfrm>
              <a:off x="269571" y="1602343"/>
              <a:ext cx="3198240" cy="69696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3835C68-3001-42A1-8577-D0A248AC92A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1931" y="1584343"/>
                <a:ext cx="3233880" cy="73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60375A2-CB67-460A-B402-F24D67F91EDA}"/>
                  </a:ext>
                </a:extLst>
              </p14:cNvPr>
              <p14:cNvContentPartPr/>
              <p14:nvPr/>
            </p14:nvContentPartPr>
            <p14:xfrm>
              <a:off x="3979371" y="1715383"/>
              <a:ext cx="31320" cy="28080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60375A2-CB67-460A-B402-F24D67F91ED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61371" y="1697743"/>
                <a:ext cx="6696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B330A22-5860-497C-B3CF-FE46738A5DBE}"/>
                  </a:ext>
                </a:extLst>
              </p14:cNvPr>
              <p14:cNvContentPartPr/>
              <p14:nvPr/>
            </p14:nvContentPartPr>
            <p14:xfrm>
              <a:off x="4175931" y="1721863"/>
              <a:ext cx="143640" cy="23760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B330A22-5860-497C-B3CF-FE46738A5DB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57931" y="1704223"/>
                <a:ext cx="17928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1E888DF-8DC4-4DE5-98CE-8EB45BC6EA7D}"/>
                  </a:ext>
                </a:extLst>
              </p14:cNvPr>
              <p14:cNvContentPartPr/>
              <p14:nvPr/>
            </p14:nvContentPartPr>
            <p14:xfrm>
              <a:off x="4441971" y="1896103"/>
              <a:ext cx="8280" cy="266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1E888DF-8DC4-4DE5-98CE-8EB45BC6EA7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23971" y="1878463"/>
                <a:ext cx="4392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BE01006-60B0-4B38-8891-EB0E7DC9BF1A}"/>
                  </a:ext>
                </a:extLst>
              </p14:cNvPr>
              <p14:cNvContentPartPr/>
              <p14:nvPr/>
            </p14:nvContentPartPr>
            <p14:xfrm>
              <a:off x="4588851" y="1651303"/>
              <a:ext cx="157680" cy="33588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BE01006-60B0-4B38-8891-EB0E7DC9BF1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71171" y="1633663"/>
                <a:ext cx="193402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96582D8-A835-4838-8455-04BABF4DA542}"/>
                  </a:ext>
                </a:extLst>
              </p14:cNvPr>
              <p14:cNvContentPartPr/>
              <p14:nvPr/>
            </p14:nvContentPartPr>
            <p14:xfrm>
              <a:off x="3883611" y="2028583"/>
              <a:ext cx="1033920" cy="3121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96582D8-A835-4838-8455-04BABF4DA54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865611" y="2010583"/>
                <a:ext cx="106956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BF9AC2E-8E25-4A57-AF42-FDA47C8870C7}"/>
                  </a:ext>
                </a:extLst>
              </p14:cNvPr>
              <p14:cNvContentPartPr/>
              <p14:nvPr/>
            </p14:nvContentPartPr>
            <p14:xfrm>
              <a:off x="3963531" y="2394343"/>
              <a:ext cx="3349800" cy="7221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BF9AC2E-8E25-4A57-AF42-FDA47C8870C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45891" y="2376703"/>
                <a:ext cx="3385440" cy="757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12293157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A9868E1-29C8-4421-93D4-9FB280F64136}"/>
                  </a:ext>
                </a:extLst>
              </p14:cNvPr>
              <p14:cNvContentPartPr/>
              <p14:nvPr/>
            </p14:nvContentPartPr>
            <p14:xfrm>
              <a:off x="1635240" y="181240"/>
              <a:ext cx="1859760" cy="407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A9868E1-29C8-4421-93D4-9FB280F6413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17600" y="163240"/>
                <a:ext cx="189540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3CF2AC7-E8C3-4A27-B37D-D799B1FF3F91}"/>
                  </a:ext>
                </a:extLst>
              </p14:cNvPr>
              <p14:cNvContentPartPr/>
              <p14:nvPr/>
            </p14:nvContentPartPr>
            <p14:xfrm>
              <a:off x="3830520" y="233080"/>
              <a:ext cx="1046160" cy="251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3CF2AC7-E8C3-4A27-B37D-D799B1FF3F9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12520" y="215440"/>
                <a:ext cx="108180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D58196D-5552-459F-9471-49124CBFF147}"/>
                  </a:ext>
                </a:extLst>
              </p14:cNvPr>
              <p14:cNvContentPartPr/>
              <p14:nvPr/>
            </p14:nvContentPartPr>
            <p14:xfrm>
              <a:off x="6359520" y="17260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D58196D-5552-459F-9471-49124CBFF1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341880" y="154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8A5D78A-9DD3-4638-BEE9-2DB867BD8958}"/>
                  </a:ext>
                </a:extLst>
              </p14:cNvPr>
              <p14:cNvContentPartPr/>
              <p14:nvPr/>
            </p14:nvContentPartPr>
            <p14:xfrm>
              <a:off x="6713040" y="273040"/>
              <a:ext cx="241560" cy="437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8A5D78A-9DD3-4638-BEE9-2DB867BD895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95400" y="255400"/>
                <a:ext cx="27720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B75C54C-D5A6-4273-876C-180193C9DB37}"/>
                  </a:ext>
                </a:extLst>
              </p14:cNvPr>
              <p14:cNvContentPartPr/>
              <p14:nvPr/>
            </p14:nvContentPartPr>
            <p14:xfrm>
              <a:off x="8089320" y="243520"/>
              <a:ext cx="318240" cy="16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B75C54C-D5A6-4273-876C-180193C9DB3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71320" y="225880"/>
                <a:ext cx="353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565663-909C-41BA-8D47-4C92E53E6EF8}"/>
                  </a:ext>
                </a:extLst>
              </p14:cNvPr>
              <p14:cNvContentPartPr/>
              <p14:nvPr/>
            </p14:nvContentPartPr>
            <p14:xfrm>
              <a:off x="7245480" y="172600"/>
              <a:ext cx="459000" cy="475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565663-909C-41BA-8D47-4C92E53E6EF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227480" y="154614"/>
                <a:ext cx="494640" cy="5111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88D3162-8955-4419-9A6B-A14A44BDD794}"/>
                  </a:ext>
                </a:extLst>
              </p14:cNvPr>
              <p14:cNvContentPartPr/>
              <p14:nvPr/>
            </p14:nvContentPartPr>
            <p14:xfrm>
              <a:off x="6372120" y="305440"/>
              <a:ext cx="242280" cy="96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88D3162-8955-4419-9A6B-A14A44BDD7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54480" y="287734"/>
                <a:ext cx="277920" cy="131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8669F58-BB07-4187-B470-A759AEBF7D9E}"/>
                  </a:ext>
                </a:extLst>
              </p14:cNvPr>
              <p14:cNvContentPartPr/>
              <p14:nvPr/>
            </p14:nvContentPartPr>
            <p14:xfrm>
              <a:off x="5243160" y="162160"/>
              <a:ext cx="943920" cy="523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8669F58-BB07-4187-B470-A759AEBF7D9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25520" y="144172"/>
                <a:ext cx="979560" cy="5590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3944B00-E1C5-48AC-A975-09884944BF3C}"/>
                  </a:ext>
                </a:extLst>
              </p14:cNvPr>
              <p14:cNvContentPartPr/>
              <p14:nvPr/>
            </p14:nvContentPartPr>
            <p14:xfrm>
              <a:off x="1249320" y="720880"/>
              <a:ext cx="360" cy="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3944B00-E1C5-48AC-A975-09884944BF3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31680" y="702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9F7A391-77CB-47B9-860E-D66797079D3C}"/>
                  </a:ext>
                </a:extLst>
              </p14:cNvPr>
              <p14:cNvContentPartPr/>
              <p14:nvPr/>
            </p14:nvContentPartPr>
            <p14:xfrm>
              <a:off x="274080" y="812320"/>
              <a:ext cx="1584000" cy="478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9F7A391-77CB-47B9-860E-D66797079D3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256080" y="794320"/>
                <a:ext cx="161964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C7B912B-C285-4283-BDC2-CCF87F7EA11B}"/>
                  </a:ext>
                </a:extLst>
              </p14:cNvPr>
              <p14:cNvContentPartPr/>
              <p14:nvPr/>
            </p14:nvContentPartPr>
            <p14:xfrm>
              <a:off x="2153640" y="822760"/>
              <a:ext cx="36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C7B912B-C285-4283-BDC2-CCF87F7EA11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6000" y="804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F96CDEA-693C-416B-84D8-EE2668E24CFD}"/>
                  </a:ext>
                </a:extLst>
              </p14:cNvPr>
              <p14:cNvContentPartPr/>
              <p14:nvPr/>
            </p14:nvContentPartPr>
            <p14:xfrm>
              <a:off x="2803800" y="700360"/>
              <a:ext cx="934920" cy="629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F96CDEA-693C-416B-84D8-EE2668E24CF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86160" y="682710"/>
                <a:ext cx="970560" cy="664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9085F3D-7635-4EE7-9788-5AA5F9D6C740}"/>
                  </a:ext>
                </a:extLst>
              </p14:cNvPr>
              <p14:cNvContentPartPr/>
              <p14:nvPr/>
            </p14:nvContentPartPr>
            <p14:xfrm>
              <a:off x="2173440" y="954880"/>
              <a:ext cx="324720" cy="150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9085F3D-7635-4EE7-9788-5AA5F9D6C74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55800" y="936880"/>
                <a:ext cx="36036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8317A12-E354-4B68-8412-B1C8E379AD92}"/>
                  </a:ext>
                </a:extLst>
              </p14:cNvPr>
              <p14:cNvContentPartPr/>
              <p14:nvPr/>
            </p14:nvContentPartPr>
            <p14:xfrm>
              <a:off x="3880920" y="924280"/>
              <a:ext cx="360" cy="66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8317A12-E354-4B68-8412-B1C8E379AD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63280" y="906640"/>
                <a:ext cx="3600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23FB059-0C40-495E-9C5E-3A9298C6C1C1}"/>
                  </a:ext>
                </a:extLst>
              </p14:cNvPr>
              <p14:cNvContentPartPr/>
              <p14:nvPr/>
            </p14:nvContentPartPr>
            <p14:xfrm>
              <a:off x="3860760" y="772000"/>
              <a:ext cx="360" cy="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23FB059-0C40-495E-9C5E-3A9298C6C1C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42760" y="75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9B4502E-C105-48E0-9868-00EF799CA9D6}"/>
                  </a:ext>
                </a:extLst>
              </p14:cNvPr>
              <p14:cNvContentPartPr/>
              <p14:nvPr/>
            </p14:nvContentPartPr>
            <p14:xfrm>
              <a:off x="4006200" y="660040"/>
              <a:ext cx="146160" cy="336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9B4502E-C105-48E0-9868-00EF799CA9D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988560" y="642400"/>
                <a:ext cx="1818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F254D09-3B8A-4841-AB39-14E643502D25}"/>
                  </a:ext>
                </a:extLst>
              </p14:cNvPr>
              <p14:cNvContentPartPr/>
              <p14:nvPr/>
            </p14:nvContentPartPr>
            <p14:xfrm>
              <a:off x="4155240" y="823120"/>
              <a:ext cx="200160" cy="2134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F254D09-3B8A-4841-AB39-14E643502D25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137240" y="805120"/>
                <a:ext cx="23580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A3B8A7C-8005-45B7-9FC1-18E20B59BB05}"/>
                  </a:ext>
                </a:extLst>
              </p14:cNvPr>
              <p14:cNvContentPartPr/>
              <p14:nvPr/>
            </p14:nvContentPartPr>
            <p14:xfrm>
              <a:off x="4445760" y="934360"/>
              <a:ext cx="4320" cy="24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A3B8A7C-8005-45B7-9FC1-18E20B59BB0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27760" y="91672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388A6AB-6575-4918-89A0-32D1355D1C87}"/>
                  </a:ext>
                </a:extLst>
              </p14:cNvPr>
              <p14:cNvContentPartPr/>
              <p14:nvPr/>
            </p14:nvContentPartPr>
            <p14:xfrm>
              <a:off x="4469880" y="761560"/>
              <a:ext cx="36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388A6AB-6575-4918-89A0-32D1355D1C8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52240" y="74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340E52B-10C8-4674-A096-BD892397F8E1}"/>
                  </a:ext>
                </a:extLst>
              </p14:cNvPr>
              <p14:cNvContentPartPr/>
              <p14:nvPr/>
            </p14:nvContentPartPr>
            <p14:xfrm>
              <a:off x="4527480" y="874600"/>
              <a:ext cx="125280" cy="104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340E52B-10C8-4674-A096-BD892397F8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09840" y="856600"/>
                <a:ext cx="1609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F434CAC-2E6A-442A-B421-BED1F398D9E2}"/>
                  </a:ext>
                </a:extLst>
              </p14:cNvPr>
              <p14:cNvContentPartPr/>
              <p14:nvPr/>
            </p14:nvContentPartPr>
            <p14:xfrm>
              <a:off x="4795320" y="836800"/>
              <a:ext cx="287280" cy="178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F434CAC-2E6A-442A-B421-BED1F398D9E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77320" y="818800"/>
                <a:ext cx="32292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0F25F6E-02D5-400E-AF61-C11B75E62135}"/>
                  </a:ext>
                </a:extLst>
              </p14:cNvPr>
              <p14:cNvContentPartPr/>
              <p14:nvPr/>
            </p14:nvContentPartPr>
            <p14:xfrm>
              <a:off x="5357280" y="651040"/>
              <a:ext cx="209520" cy="405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0F25F6E-02D5-400E-AF61-C11B75E6213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39640" y="633400"/>
                <a:ext cx="24516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070880E-A324-4D70-B0AB-D82D6F91C2AA}"/>
                  </a:ext>
                </a:extLst>
              </p14:cNvPr>
              <p14:cNvContentPartPr/>
              <p14:nvPr/>
            </p14:nvContentPartPr>
            <p14:xfrm>
              <a:off x="5656080" y="832480"/>
              <a:ext cx="74160" cy="159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070880E-A324-4D70-B0AB-D82D6F91C2A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638080" y="814840"/>
                <a:ext cx="1098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8AFD345-6CB3-4B0A-9F2F-0D5068F234FE}"/>
                  </a:ext>
                </a:extLst>
              </p14:cNvPr>
              <p14:cNvContentPartPr/>
              <p14:nvPr/>
            </p14:nvContentPartPr>
            <p14:xfrm>
              <a:off x="5711520" y="690640"/>
              <a:ext cx="18720" cy="16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8AFD345-6CB3-4B0A-9F2F-0D5068F234F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693520" y="672640"/>
                <a:ext cx="543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D236B78-71BD-4AC2-904A-FABE1C8AB754}"/>
                  </a:ext>
                </a:extLst>
              </p14:cNvPr>
              <p14:cNvContentPartPr/>
              <p14:nvPr/>
            </p14:nvContentPartPr>
            <p14:xfrm>
              <a:off x="5827080" y="913840"/>
              <a:ext cx="5760" cy="54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D236B78-71BD-4AC2-904A-FABE1C8AB75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809440" y="896200"/>
                <a:ext cx="414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3DCBF8E-9571-4A69-B96F-A348DD06B7D5}"/>
                  </a:ext>
                </a:extLst>
              </p14:cNvPr>
              <p14:cNvContentPartPr/>
              <p14:nvPr/>
            </p14:nvContentPartPr>
            <p14:xfrm>
              <a:off x="5952360" y="790360"/>
              <a:ext cx="216360" cy="187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3DCBF8E-9571-4A69-B96F-A348DD06B7D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934720" y="772360"/>
                <a:ext cx="2520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41945C9-3205-4724-8579-9626A5FE6B45}"/>
                  </a:ext>
                </a:extLst>
              </p14:cNvPr>
              <p14:cNvContentPartPr/>
              <p14:nvPr/>
            </p14:nvContentPartPr>
            <p14:xfrm>
              <a:off x="6280320" y="924280"/>
              <a:ext cx="19080" cy="23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41945C9-3205-4724-8579-9626A5FE6B4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62320" y="906640"/>
                <a:ext cx="547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E30264-CE7B-49C9-87DD-0AC804BD1040}"/>
                  </a:ext>
                </a:extLst>
              </p14:cNvPr>
              <p14:cNvContentPartPr/>
              <p14:nvPr/>
            </p14:nvContentPartPr>
            <p14:xfrm>
              <a:off x="7436280" y="860200"/>
              <a:ext cx="153720" cy="398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E30264-CE7B-49C9-87DD-0AC804BD10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418640" y="842200"/>
                <a:ext cx="18936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A577C9E-78AC-4796-91D9-406174138102}"/>
                  </a:ext>
                </a:extLst>
              </p14:cNvPr>
              <p14:cNvContentPartPr/>
              <p14:nvPr/>
            </p14:nvContentPartPr>
            <p14:xfrm>
              <a:off x="8218920" y="720880"/>
              <a:ext cx="4320" cy="8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A577C9E-78AC-4796-91D9-4061741381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01280" y="70288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5F3FB8-C71B-4B89-B5A7-DD9BBF1205EF}"/>
                  </a:ext>
                </a:extLst>
              </p14:cNvPr>
              <p14:cNvContentPartPr/>
              <p14:nvPr/>
            </p14:nvContentPartPr>
            <p14:xfrm>
              <a:off x="367680" y="1106080"/>
              <a:ext cx="2193480" cy="677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5F3FB8-C71B-4B89-B5A7-DD9BBF1205E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0040" y="1088440"/>
                <a:ext cx="2229120" cy="71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57112F4-1DD7-49CA-A6A9-E3090B556AF6}"/>
                  </a:ext>
                </a:extLst>
              </p14:cNvPr>
              <p14:cNvContentPartPr/>
              <p14:nvPr/>
            </p14:nvContentPartPr>
            <p14:xfrm>
              <a:off x="8214600" y="822760"/>
              <a:ext cx="502560" cy="405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57112F4-1DD7-49CA-A6A9-E3090B556AF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96613" y="804760"/>
                <a:ext cx="538174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7EF48D9-D315-41E5-A72F-8DD509016918}"/>
                  </a:ext>
                </a:extLst>
              </p14:cNvPr>
              <p14:cNvContentPartPr/>
              <p14:nvPr/>
            </p14:nvContentPartPr>
            <p14:xfrm>
              <a:off x="7731480" y="680560"/>
              <a:ext cx="356760" cy="352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7EF48D9-D315-41E5-A72F-8DD50901691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13498" y="662560"/>
                <a:ext cx="392364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7D9FAF4-37C3-4E4A-A779-975A6A0805E9}"/>
                  </a:ext>
                </a:extLst>
              </p14:cNvPr>
              <p14:cNvContentPartPr/>
              <p14:nvPr/>
            </p14:nvContentPartPr>
            <p14:xfrm>
              <a:off x="6593520" y="822400"/>
              <a:ext cx="742680" cy="176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7D9FAF4-37C3-4E4A-A779-975A6A0805E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75529" y="804400"/>
                <a:ext cx="778303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1CDAB36-D71B-40E0-918B-7E4D4AE57032}"/>
                  </a:ext>
                </a:extLst>
              </p14:cNvPr>
              <p14:cNvContentPartPr/>
              <p14:nvPr/>
            </p14:nvContentPartPr>
            <p14:xfrm>
              <a:off x="3250920" y="1122640"/>
              <a:ext cx="510840" cy="370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1CDAB36-D71B-40E0-918B-7E4D4AE570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33280" y="1105000"/>
                <a:ext cx="54648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4A652CC-3406-46B3-BE4B-A9F84C560BB9}"/>
                  </a:ext>
                </a:extLst>
              </p14:cNvPr>
              <p14:cNvContentPartPr/>
              <p14:nvPr/>
            </p14:nvContentPartPr>
            <p14:xfrm>
              <a:off x="3535320" y="1251160"/>
              <a:ext cx="345240" cy="18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4A652CC-3406-46B3-BE4B-A9F84C560BB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517680" y="1233160"/>
                <a:ext cx="38088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C5356F1-6AB8-47B1-9042-04055C49A615}"/>
                  </a:ext>
                </a:extLst>
              </p14:cNvPr>
              <p14:cNvContentPartPr/>
              <p14:nvPr/>
            </p14:nvContentPartPr>
            <p14:xfrm>
              <a:off x="4043280" y="1117960"/>
              <a:ext cx="1444680" cy="437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C5356F1-6AB8-47B1-9042-04055C49A61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25640" y="1099960"/>
                <a:ext cx="148032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A2C918C-9621-4A81-8238-4AF872B97E3B}"/>
                  </a:ext>
                </a:extLst>
              </p14:cNvPr>
              <p14:cNvContentPartPr/>
              <p14:nvPr/>
            </p14:nvContentPartPr>
            <p14:xfrm>
              <a:off x="426360" y="1888360"/>
              <a:ext cx="2570040" cy="2586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A2C918C-9621-4A81-8238-4AF872B97E3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8720" y="1870363"/>
                <a:ext cx="2605680" cy="26218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0F745-95B4-4EB1-9EE8-51B2D2CDE8C5}"/>
                  </a:ext>
                </a:extLst>
              </p14:cNvPr>
              <p14:cNvContentPartPr/>
              <p14:nvPr/>
            </p14:nvContentPartPr>
            <p14:xfrm>
              <a:off x="370920" y="1868920"/>
              <a:ext cx="735120" cy="1995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0F745-95B4-4EB1-9EE8-51B2D2CDE8C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52929" y="1851280"/>
                <a:ext cx="770743" cy="20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C83E520-1417-4BC7-B1EC-F53DEF882723}"/>
                  </a:ext>
                </a:extLst>
              </p14:cNvPr>
              <p14:cNvContentPartPr/>
              <p14:nvPr/>
            </p14:nvContentPartPr>
            <p14:xfrm>
              <a:off x="4311120" y="3243400"/>
              <a:ext cx="594720" cy="391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C83E520-1417-4BC7-B1EC-F53DEF88272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293120" y="3225760"/>
                <a:ext cx="63036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9F58528-A627-4CB5-82ED-F57A2FE3D913}"/>
                  </a:ext>
                </a:extLst>
              </p14:cNvPr>
              <p14:cNvContentPartPr/>
              <p14:nvPr/>
            </p14:nvContentPartPr>
            <p14:xfrm>
              <a:off x="5130840" y="1716640"/>
              <a:ext cx="119880" cy="261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9F58528-A627-4CB5-82ED-F57A2FE3D91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113200" y="1698640"/>
                <a:ext cx="15552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B1465A6-7D06-4F3D-93BD-CD521AE9A5B3}"/>
                  </a:ext>
                </a:extLst>
              </p14:cNvPr>
              <p14:cNvContentPartPr/>
              <p14:nvPr/>
            </p14:nvContentPartPr>
            <p14:xfrm>
              <a:off x="4886760" y="1757320"/>
              <a:ext cx="132480" cy="253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B1465A6-7D06-4F3D-93BD-CD521AE9A5B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68760" y="1739320"/>
                <a:ext cx="16812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7A3E87-AA49-4871-B085-66434781EA90}"/>
                  </a:ext>
                </a:extLst>
              </p14:cNvPr>
              <p14:cNvContentPartPr/>
              <p14:nvPr/>
            </p14:nvContentPartPr>
            <p14:xfrm>
              <a:off x="4400400" y="1927960"/>
              <a:ext cx="377280" cy="1207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7A3E87-AA49-4871-B085-66434781EA9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382400" y="1909965"/>
                <a:ext cx="412920" cy="1243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7AEDDE7-9D9E-43E3-94CE-BB41DEA2E2F3}"/>
                  </a:ext>
                </a:extLst>
              </p14:cNvPr>
              <p14:cNvContentPartPr/>
              <p14:nvPr/>
            </p14:nvContentPartPr>
            <p14:xfrm>
              <a:off x="3919440" y="3801760"/>
              <a:ext cx="694080" cy="384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7AEDDE7-9D9E-43E3-94CE-BB41DEA2E2F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901431" y="3783760"/>
                <a:ext cx="729738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F40A2B3-53A7-4F1A-855B-EAC1CD296FAE}"/>
                  </a:ext>
                </a:extLst>
              </p14:cNvPr>
              <p14:cNvContentPartPr/>
              <p14:nvPr/>
            </p14:nvContentPartPr>
            <p14:xfrm>
              <a:off x="5214360" y="3838120"/>
              <a:ext cx="773640" cy="3654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F40A2B3-53A7-4F1A-855B-EAC1CD296FA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196720" y="3820480"/>
                <a:ext cx="80928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DECCB18-A888-4DA5-9852-B5BB99E33A6B}"/>
                  </a:ext>
                </a:extLst>
              </p14:cNvPr>
              <p14:cNvContentPartPr/>
              <p14:nvPr/>
            </p14:nvContentPartPr>
            <p14:xfrm>
              <a:off x="6187080" y="3880960"/>
              <a:ext cx="1027800" cy="204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DECCB18-A888-4DA5-9852-B5BB99E33A6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169434" y="3862960"/>
                <a:ext cx="1063452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F342F38-5916-4C27-BC32-99AFB336B331}"/>
                  </a:ext>
                </a:extLst>
              </p14:cNvPr>
              <p14:cNvContentPartPr/>
              <p14:nvPr/>
            </p14:nvContentPartPr>
            <p14:xfrm>
              <a:off x="7589280" y="3769000"/>
              <a:ext cx="439920" cy="288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F342F38-5916-4C27-BC32-99AFB336B33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571280" y="3751360"/>
                <a:ext cx="47556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C57459B-58C9-47CF-AE63-B75D0CB8CBEE}"/>
                  </a:ext>
                </a:extLst>
              </p14:cNvPr>
              <p14:cNvContentPartPr/>
              <p14:nvPr/>
            </p14:nvContentPartPr>
            <p14:xfrm>
              <a:off x="3606240" y="4715440"/>
              <a:ext cx="239040" cy="29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C57459B-58C9-47CF-AE63-B75D0CB8CBE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88600" y="4697800"/>
                <a:ext cx="27468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C57E5F2-DD33-4C1A-BF85-7E1F8173C001}"/>
                  </a:ext>
                </a:extLst>
              </p14:cNvPr>
              <p14:cNvContentPartPr/>
              <p14:nvPr/>
            </p14:nvContentPartPr>
            <p14:xfrm>
              <a:off x="4023120" y="4541200"/>
              <a:ext cx="132480" cy="304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C57E5F2-DD33-4C1A-BF85-7E1F8173C00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05120" y="4523560"/>
                <a:ext cx="16812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42B7F6C-51D2-484F-A50D-8282653DD6CA}"/>
                  </a:ext>
                </a:extLst>
              </p14:cNvPr>
              <p14:cNvContentPartPr/>
              <p14:nvPr/>
            </p14:nvContentPartPr>
            <p14:xfrm>
              <a:off x="4266480" y="4599520"/>
              <a:ext cx="106560" cy="263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42B7F6C-51D2-484F-A50D-8282653DD6C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248840" y="4581880"/>
                <a:ext cx="1422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459D84-8815-464C-9129-FE17E05410D1}"/>
                  </a:ext>
                </a:extLst>
              </p14:cNvPr>
              <p14:cNvContentPartPr/>
              <p14:nvPr/>
            </p14:nvContentPartPr>
            <p14:xfrm>
              <a:off x="4561320" y="4499440"/>
              <a:ext cx="2005920" cy="489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459D84-8815-464C-9129-FE17E05410D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543680" y="4481800"/>
                <a:ext cx="2041560" cy="5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11DFD0-3612-4895-8A63-7A74ECAAD746}"/>
                  </a:ext>
                </a:extLst>
              </p14:cNvPr>
              <p14:cNvContentPartPr/>
              <p14:nvPr/>
            </p14:nvContentPartPr>
            <p14:xfrm>
              <a:off x="6908520" y="4490080"/>
              <a:ext cx="337320" cy="256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11DFD0-3612-4895-8A63-7A74ECAAD74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890520" y="4472440"/>
                <a:ext cx="37296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E87DD1C-854D-42A2-8E5A-3B7E195A11F5}"/>
                  </a:ext>
                </a:extLst>
              </p14:cNvPr>
              <p14:cNvContentPartPr/>
              <p14:nvPr/>
            </p14:nvContentPartPr>
            <p14:xfrm>
              <a:off x="7548240" y="4439680"/>
              <a:ext cx="1351440" cy="484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E87DD1C-854D-42A2-8E5A-3B7E195A11F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530240" y="4421680"/>
                <a:ext cx="13870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459F1E1-6DE1-4989-8CF9-4F430488160A}"/>
                  </a:ext>
                </a:extLst>
              </p14:cNvPr>
              <p14:cNvContentPartPr/>
              <p14:nvPr/>
            </p14:nvContentPartPr>
            <p14:xfrm>
              <a:off x="832800" y="5191360"/>
              <a:ext cx="1078560" cy="370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459F1E1-6DE1-4989-8CF9-4F430488160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14800" y="5173720"/>
                <a:ext cx="111420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06A2C5E-8511-41F0-A75A-49448EC95768}"/>
                  </a:ext>
                </a:extLst>
              </p14:cNvPr>
              <p14:cNvContentPartPr/>
              <p14:nvPr/>
            </p14:nvContentPartPr>
            <p14:xfrm>
              <a:off x="2194680" y="5242120"/>
              <a:ext cx="1075680" cy="275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06A2C5E-8511-41F0-A75A-49448EC9576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177034" y="5224480"/>
                <a:ext cx="1111332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62F8F7F-D828-48A9-AF05-16E973865666}"/>
                  </a:ext>
                </a:extLst>
              </p14:cNvPr>
              <p14:cNvContentPartPr/>
              <p14:nvPr/>
            </p14:nvContentPartPr>
            <p14:xfrm>
              <a:off x="3555120" y="5248960"/>
              <a:ext cx="1271160" cy="4467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62F8F7F-D828-48A9-AF05-16E97386566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37480" y="5231320"/>
                <a:ext cx="130680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FF24EA8D-58E0-4DAD-9062-7B900CED09FC}"/>
                  </a:ext>
                </a:extLst>
              </p14:cNvPr>
              <p14:cNvContentPartPr/>
              <p14:nvPr/>
            </p14:nvContentPartPr>
            <p14:xfrm>
              <a:off x="5112480" y="5097040"/>
              <a:ext cx="868680" cy="5191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FF24EA8D-58E0-4DAD-9062-7B900CED09F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94833" y="5079040"/>
                <a:ext cx="904335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79796BE5-212C-41F3-BFEF-B0F9472CA313}"/>
                  </a:ext>
                </a:extLst>
              </p14:cNvPr>
              <p14:cNvContentPartPr/>
              <p14:nvPr/>
            </p14:nvContentPartPr>
            <p14:xfrm>
              <a:off x="519960" y="5679160"/>
              <a:ext cx="190800" cy="3340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79796BE5-212C-41F3-BFEF-B0F9472CA31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02320" y="5661160"/>
                <a:ext cx="2264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779ACA6-E521-448F-920C-5A87FD332D5B}"/>
                  </a:ext>
                </a:extLst>
              </p14:cNvPr>
              <p14:cNvContentPartPr/>
              <p14:nvPr/>
            </p14:nvContentPartPr>
            <p14:xfrm>
              <a:off x="779160" y="5838640"/>
              <a:ext cx="215280" cy="3870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779ACA6-E521-448F-920C-5A87FD332D5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61160" y="5821000"/>
                <a:ext cx="25092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3593FDB-E87A-4696-BDDF-8F9DC8A685F5}"/>
                  </a:ext>
                </a:extLst>
              </p14:cNvPr>
              <p14:cNvContentPartPr/>
              <p14:nvPr/>
            </p14:nvContentPartPr>
            <p14:xfrm>
              <a:off x="1331400" y="5738560"/>
              <a:ext cx="297000" cy="3279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3593FDB-E87A-4696-BDDF-8F9DC8A685F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313760" y="5720560"/>
                <a:ext cx="33264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7459CC7-A745-41AB-A1BE-ACF6842A9A2B}"/>
                  </a:ext>
                </a:extLst>
              </p14:cNvPr>
              <p14:cNvContentPartPr/>
              <p14:nvPr/>
            </p14:nvContentPartPr>
            <p14:xfrm>
              <a:off x="1729560" y="5882200"/>
              <a:ext cx="18000" cy="1231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7459CC7-A745-41AB-A1BE-ACF6842A9A2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711560" y="5864560"/>
                <a:ext cx="5364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6D84395-0F8D-435D-8938-69F269D00831}"/>
                  </a:ext>
                </a:extLst>
              </p14:cNvPr>
              <p14:cNvContentPartPr/>
              <p14:nvPr/>
            </p14:nvContentPartPr>
            <p14:xfrm>
              <a:off x="1726680" y="5750080"/>
              <a:ext cx="360" cy="3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6D84395-0F8D-435D-8938-69F269D0083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09040" y="5732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22B809BD-D902-4E54-B0A0-A482CD1EE76F}"/>
                  </a:ext>
                </a:extLst>
              </p14:cNvPr>
              <p14:cNvContentPartPr/>
              <p14:nvPr/>
            </p14:nvContentPartPr>
            <p14:xfrm>
              <a:off x="1833600" y="5821000"/>
              <a:ext cx="96840" cy="2052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22B809BD-D902-4E54-B0A0-A482CD1EE76F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815600" y="5803360"/>
                <a:ext cx="13248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C16BB793-647C-42F0-84B4-1AA9FE3A662C}"/>
                  </a:ext>
                </a:extLst>
              </p14:cNvPr>
              <p14:cNvContentPartPr/>
              <p14:nvPr/>
            </p14:nvContentPartPr>
            <p14:xfrm>
              <a:off x="2002440" y="5877160"/>
              <a:ext cx="200880" cy="2692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C16BB793-647C-42F0-84B4-1AA9FE3A662C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1984800" y="5859520"/>
                <a:ext cx="23652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7849BD7-D9E4-4FEF-ADCD-AD387FB32B10}"/>
                  </a:ext>
                </a:extLst>
              </p14:cNvPr>
              <p14:cNvContentPartPr/>
              <p14:nvPr/>
            </p14:nvContentPartPr>
            <p14:xfrm>
              <a:off x="2271000" y="5740000"/>
              <a:ext cx="34920" cy="251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7849BD7-D9E4-4FEF-ADCD-AD387FB32B10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2253360" y="5722360"/>
                <a:ext cx="7056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DF3C125F-5F10-411C-8FAB-59F79AE64A03}"/>
                  </a:ext>
                </a:extLst>
              </p14:cNvPr>
              <p14:cNvContentPartPr/>
              <p14:nvPr/>
            </p14:nvContentPartPr>
            <p14:xfrm>
              <a:off x="2366040" y="5821000"/>
              <a:ext cx="247680" cy="1828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DF3C125F-5F10-411C-8FAB-59F79AE64A03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2348400" y="5803360"/>
                <a:ext cx="2833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EF7A4CA7-E52C-4942-A059-C50848D7ACF3}"/>
                  </a:ext>
                </a:extLst>
              </p14:cNvPr>
              <p14:cNvContentPartPr/>
              <p14:nvPr/>
            </p14:nvContentPartPr>
            <p14:xfrm>
              <a:off x="2662320" y="5824600"/>
              <a:ext cx="182160" cy="1933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EF7A4CA7-E52C-4942-A059-C50848D7ACF3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644320" y="5806960"/>
                <a:ext cx="21780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4297E53C-B5BC-4AB0-8C61-B40DD2DC968A}"/>
                  </a:ext>
                </a:extLst>
              </p14:cNvPr>
              <p14:cNvContentPartPr/>
              <p14:nvPr/>
            </p14:nvContentPartPr>
            <p14:xfrm>
              <a:off x="2979840" y="5740000"/>
              <a:ext cx="6840" cy="345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4297E53C-B5BC-4AB0-8C61-B40DD2DC968A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962200" y="5722360"/>
                <a:ext cx="42480" cy="7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4B035276-A0BA-47D2-AC2B-D5FDC57358CA}"/>
                  </a:ext>
                </a:extLst>
              </p14:cNvPr>
              <p14:cNvContentPartPr/>
              <p14:nvPr/>
            </p14:nvContentPartPr>
            <p14:xfrm>
              <a:off x="2986320" y="5849800"/>
              <a:ext cx="650520" cy="4197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4B035276-A0BA-47D2-AC2B-D5FDC57358CA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2968320" y="5831800"/>
                <a:ext cx="686160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1A4FE65E-828C-466F-A294-F6E8AE3F3DA0}"/>
                  </a:ext>
                </a:extLst>
              </p14:cNvPr>
              <p14:cNvContentPartPr/>
              <p14:nvPr/>
            </p14:nvContentPartPr>
            <p14:xfrm>
              <a:off x="3864000" y="5859160"/>
              <a:ext cx="333360" cy="2188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1A4FE65E-828C-466F-A294-F6E8AE3F3DA0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846000" y="5841160"/>
                <a:ext cx="36900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E7238288-3A31-40CD-A09A-7E593F783DA0}"/>
                  </a:ext>
                </a:extLst>
              </p14:cNvPr>
              <p14:cNvContentPartPr/>
              <p14:nvPr/>
            </p14:nvContentPartPr>
            <p14:xfrm>
              <a:off x="4306800" y="5851960"/>
              <a:ext cx="201240" cy="1648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E7238288-3A31-40CD-A09A-7E593F783DA0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4288800" y="5833960"/>
                <a:ext cx="23688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A541782-C5F5-4D62-84B0-D707459E0795}"/>
                  </a:ext>
                </a:extLst>
              </p14:cNvPr>
              <p14:cNvContentPartPr/>
              <p14:nvPr/>
            </p14:nvContentPartPr>
            <p14:xfrm>
              <a:off x="4606320" y="5841520"/>
              <a:ext cx="108000" cy="2109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A541782-C5F5-4D62-84B0-D707459E0795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588680" y="5823520"/>
                <a:ext cx="14364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DD32BC1-B2FC-4898-90A8-B58DDC4166C9}"/>
                  </a:ext>
                </a:extLst>
              </p14:cNvPr>
              <p14:cNvContentPartPr/>
              <p14:nvPr/>
            </p14:nvContentPartPr>
            <p14:xfrm>
              <a:off x="4837080" y="5821000"/>
              <a:ext cx="141480" cy="2149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DD32BC1-B2FC-4898-90A8-B58DDC4166C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4819080" y="5803360"/>
                <a:ext cx="17712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E7DE9BE-F9A1-42DB-B153-DFA9E8F376A8}"/>
                  </a:ext>
                </a:extLst>
              </p14:cNvPr>
              <p14:cNvContentPartPr/>
              <p14:nvPr/>
            </p14:nvContentPartPr>
            <p14:xfrm>
              <a:off x="5282760" y="5898760"/>
              <a:ext cx="253080" cy="1796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E7DE9BE-F9A1-42DB-B153-DFA9E8F376A8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264760" y="5880760"/>
                <a:ext cx="28872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BD34151A-E7DE-4A78-B70F-591A820E15A1}"/>
                  </a:ext>
                </a:extLst>
              </p14:cNvPr>
              <p14:cNvContentPartPr/>
              <p14:nvPr/>
            </p14:nvContentPartPr>
            <p14:xfrm>
              <a:off x="5577600" y="5903800"/>
              <a:ext cx="330480" cy="1310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BD34151A-E7DE-4A78-B70F-591A820E15A1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5559600" y="5886160"/>
                <a:ext cx="36612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68C55E69-5C63-4D38-8105-650B639C12BA}"/>
                  </a:ext>
                </a:extLst>
              </p14:cNvPr>
              <p14:cNvContentPartPr/>
              <p14:nvPr/>
            </p14:nvContentPartPr>
            <p14:xfrm>
              <a:off x="6224520" y="5059240"/>
              <a:ext cx="2480040" cy="103680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68C55E69-5C63-4D38-8105-650B639C12BA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206520" y="5041600"/>
                <a:ext cx="2515680" cy="10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BA1E94BF-DFBB-41DA-B6B7-2617D2EBD383}"/>
                  </a:ext>
                </a:extLst>
              </p14:cNvPr>
              <p14:cNvContentPartPr/>
              <p14:nvPr/>
            </p14:nvContentPartPr>
            <p14:xfrm>
              <a:off x="782040" y="5566480"/>
              <a:ext cx="7941600" cy="13320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BA1E94BF-DFBB-41DA-B6B7-2617D2EBD383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764400" y="5530840"/>
                <a:ext cx="797724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B6519D8-BE09-4B17-9D88-CD29449AA7BE}"/>
                  </a:ext>
                </a:extLst>
              </p14:cNvPr>
              <p14:cNvContentPartPr/>
              <p14:nvPr/>
            </p14:nvContentPartPr>
            <p14:xfrm>
              <a:off x="579000" y="6105400"/>
              <a:ext cx="8225280" cy="655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B6519D8-BE09-4B17-9D88-CD29449AA7BE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61000" y="6069760"/>
                <a:ext cx="8260920" cy="137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23945846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A9868E1-29C8-4421-93D4-9FB280F64136}"/>
                  </a:ext>
                </a:extLst>
              </p14:cNvPr>
              <p14:cNvContentPartPr/>
              <p14:nvPr/>
            </p14:nvContentPartPr>
            <p14:xfrm>
              <a:off x="1635240" y="181240"/>
              <a:ext cx="1859760" cy="407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A9868E1-29C8-4421-93D4-9FB280F6413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17600" y="163240"/>
                <a:ext cx="189540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3CF2AC7-E8C3-4A27-B37D-D799B1FF3F91}"/>
                  </a:ext>
                </a:extLst>
              </p14:cNvPr>
              <p14:cNvContentPartPr/>
              <p14:nvPr/>
            </p14:nvContentPartPr>
            <p14:xfrm>
              <a:off x="3830520" y="233080"/>
              <a:ext cx="1046160" cy="251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3CF2AC7-E8C3-4A27-B37D-D799B1FF3F9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12520" y="215440"/>
                <a:ext cx="108180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D58196D-5552-459F-9471-49124CBFF147}"/>
                  </a:ext>
                </a:extLst>
              </p14:cNvPr>
              <p14:cNvContentPartPr/>
              <p14:nvPr/>
            </p14:nvContentPartPr>
            <p14:xfrm>
              <a:off x="6359520" y="17260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D58196D-5552-459F-9471-49124CBFF1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341880" y="154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8A5D78A-9DD3-4638-BEE9-2DB867BD8958}"/>
                  </a:ext>
                </a:extLst>
              </p14:cNvPr>
              <p14:cNvContentPartPr/>
              <p14:nvPr/>
            </p14:nvContentPartPr>
            <p14:xfrm>
              <a:off x="6713040" y="273040"/>
              <a:ext cx="241560" cy="437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8A5D78A-9DD3-4638-BEE9-2DB867BD895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95400" y="255400"/>
                <a:ext cx="27720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B75C54C-D5A6-4273-876C-180193C9DB37}"/>
                  </a:ext>
                </a:extLst>
              </p14:cNvPr>
              <p14:cNvContentPartPr/>
              <p14:nvPr/>
            </p14:nvContentPartPr>
            <p14:xfrm>
              <a:off x="8089320" y="243520"/>
              <a:ext cx="318240" cy="16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B75C54C-D5A6-4273-876C-180193C9DB3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71320" y="225880"/>
                <a:ext cx="353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565663-909C-41BA-8D47-4C92E53E6EF8}"/>
                  </a:ext>
                </a:extLst>
              </p14:cNvPr>
              <p14:cNvContentPartPr/>
              <p14:nvPr/>
            </p14:nvContentPartPr>
            <p14:xfrm>
              <a:off x="7245480" y="172600"/>
              <a:ext cx="459000" cy="475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565663-909C-41BA-8D47-4C92E53E6EF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227480" y="154614"/>
                <a:ext cx="494640" cy="5111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88D3162-8955-4419-9A6B-A14A44BDD794}"/>
                  </a:ext>
                </a:extLst>
              </p14:cNvPr>
              <p14:cNvContentPartPr/>
              <p14:nvPr/>
            </p14:nvContentPartPr>
            <p14:xfrm>
              <a:off x="6372120" y="305440"/>
              <a:ext cx="242280" cy="96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88D3162-8955-4419-9A6B-A14A44BDD7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54480" y="287734"/>
                <a:ext cx="277920" cy="131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8669F58-BB07-4187-B470-A759AEBF7D9E}"/>
                  </a:ext>
                </a:extLst>
              </p14:cNvPr>
              <p14:cNvContentPartPr/>
              <p14:nvPr/>
            </p14:nvContentPartPr>
            <p14:xfrm>
              <a:off x="5243160" y="162160"/>
              <a:ext cx="943920" cy="523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8669F58-BB07-4187-B470-A759AEBF7D9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25520" y="144172"/>
                <a:ext cx="979560" cy="5590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3944B00-E1C5-48AC-A975-09884944BF3C}"/>
                  </a:ext>
                </a:extLst>
              </p14:cNvPr>
              <p14:cNvContentPartPr/>
              <p14:nvPr/>
            </p14:nvContentPartPr>
            <p14:xfrm>
              <a:off x="1249320" y="720880"/>
              <a:ext cx="360" cy="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3944B00-E1C5-48AC-A975-09884944BF3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31680" y="702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9F7A391-77CB-47B9-860E-D66797079D3C}"/>
                  </a:ext>
                </a:extLst>
              </p14:cNvPr>
              <p14:cNvContentPartPr/>
              <p14:nvPr/>
            </p14:nvContentPartPr>
            <p14:xfrm>
              <a:off x="274080" y="812320"/>
              <a:ext cx="1584000" cy="478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9F7A391-77CB-47B9-860E-D66797079D3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256080" y="794320"/>
                <a:ext cx="161964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C7B912B-C285-4283-BDC2-CCF87F7EA11B}"/>
                  </a:ext>
                </a:extLst>
              </p14:cNvPr>
              <p14:cNvContentPartPr/>
              <p14:nvPr/>
            </p14:nvContentPartPr>
            <p14:xfrm>
              <a:off x="2153640" y="822760"/>
              <a:ext cx="36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C7B912B-C285-4283-BDC2-CCF87F7EA11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6000" y="804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F96CDEA-693C-416B-84D8-EE2668E24CFD}"/>
                  </a:ext>
                </a:extLst>
              </p14:cNvPr>
              <p14:cNvContentPartPr/>
              <p14:nvPr/>
            </p14:nvContentPartPr>
            <p14:xfrm>
              <a:off x="2803800" y="700360"/>
              <a:ext cx="934920" cy="629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F96CDEA-693C-416B-84D8-EE2668E24CF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86160" y="682710"/>
                <a:ext cx="970560" cy="664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9085F3D-7635-4EE7-9788-5AA5F9D6C740}"/>
                  </a:ext>
                </a:extLst>
              </p14:cNvPr>
              <p14:cNvContentPartPr/>
              <p14:nvPr/>
            </p14:nvContentPartPr>
            <p14:xfrm>
              <a:off x="2173440" y="954880"/>
              <a:ext cx="324720" cy="150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9085F3D-7635-4EE7-9788-5AA5F9D6C74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55800" y="936880"/>
                <a:ext cx="36036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8317A12-E354-4B68-8412-B1C8E379AD92}"/>
                  </a:ext>
                </a:extLst>
              </p14:cNvPr>
              <p14:cNvContentPartPr/>
              <p14:nvPr/>
            </p14:nvContentPartPr>
            <p14:xfrm>
              <a:off x="3880920" y="924280"/>
              <a:ext cx="360" cy="66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8317A12-E354-4B68-8412-B1C8E379AD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63280" y="906640"/>
                <a:ext cx="3600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23FB059-0C40-495E-9C5E-3A9298C6C1C1}"/>
                  </a:ext>
                </a:extLst>
              </p14:cNvPr>
              <p14:cNvContentPartPr/>
              <p14:nvPr/>
            </p14:nvContentPartPr>
            <p14:xfrm>
              <a:off x="3860760" y="772000"/>
              <a:ext cx="360" cy="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23FB059-0C40-495E-9C5E-3A9298C6C1C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42760" y="75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9B4502E-C105-48E0-9868-00EF799CA9D6}"/>
                  </a:ext>
                </a:extLst>
              </p14:cNvPr>
              <p14:cNvContentPartPr/>
              <p14:nvPr/>
            </p14:nvContentPartPr>
            <p14:xfrm>
              <a:off x="4006200" y="660040"/>
              <a:ext cx="146160" cy="336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9B4502E-C105-48E0-9868-00EF799CA9D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988560" y="642400"/>
                <a:ext cx="1818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F254D09-3B8A-4841-AB39-14E643502D25}"/>
                  </a:ext>
                </a:extLst>
              </p14:cNvPr>
              <p14:cNvContentPartPr/>
              <p14:nvPr/>
            </p14:nvContentPartPr>
            <p14:xfrm>
              <a:off x="4155240" y="823120"/>
              <a:ext cx="200160" cy="2134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F254D09-3B8A-4841-AB39-14E643502D25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137240" y="805120"/>
                <a:ext cx="23580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A3B8A7C-8005-45B7-9FC1-18E20B59BB05}"/>
                  </a:ext>
                </a:extLst>
              </p14:cNvPr>
              <p14:cNvContentPartPr/>
              <p14:nvPr/>
            </p14:nvContentPartPr>
            <p14:xfrm>
              <a:off x="4445760" y="934360"/>
              <a:ext cx="4320" cy="24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A3B8A7C-8005-45B7-9FC1-18E20B59BB0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27760" y="91672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388A6AB-6575-4918-89A0-32D1355D1C87}"/>
                  </a:ext>
                </a:extLst>
              </p14:cNvPr>
              <p14:cNvContentPartPr/>
              <p14:nvPr/>
            </p14:nvContentPartPr>
            <p14:xfrm>
              <a:off x="4469880" y="761560"/>
              <a:ext cx="36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388A6AB-6575-4918-89A0-32D1355D1C8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52240" y="74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340E52B-10C8-4674-A096-BD892397F8E1}"/>
                  </a:ext>
                </a:extLst>
              </p14:cNvPr>
              <p14:cNvContentPartPr/>
              <p14:nvPr/>
            </p14:nvContentPartPr>
            <p14:xfrm>
              <a:off x="4527480" y="874600"/>
              <a:ext cx="125280" cy="104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340E52B-10C8-4674-A096-BD892397F8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09840" y="856600"/>
                <a:ext cx="1609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F434CAC-2E6A-442A-B421-BED1F398D9E2}"/>
                  </a:ext>
                </a:extLst>
              </p14:cNvPr>
              <p14:cNvContentPartPr/>
              <p14:nvPr/>
            </p14:nvContentPartPr>
            <p14:xfrm>
              <a:off x="4795320" y="836800"/>
              <a:ext cx="287280" cy="178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F434CAC-2E6A-442A-B421-BED1F398D9E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77320" y="818800"/>
                <a:ext cx="32292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0F25F6E-02D5-400E-AF61-C11B75E62135}"/>
                  </a:ext>
                </a:extLst>
              </p14:cNvPr>
              <p14:cNvContentPartPr/>
              <p14:nvPr/>
            </p14:nvContentPartPr>
            <p14:xfrm>
              <a:off x="5357280" y="651040"/>
              <a:ext cx="209520" cy="405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0F25F6E-02D5-400E-AF61-C11B75E6213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39640" y="633400"/>
                <a:ext cx="24516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070880E-A324-4D70-B0AB-D82D6F91C2AA}"/>
                  </a:ext>
                </a:extLst>
              </p14:cNvPr>
              <p14:cNvContentPartPr/>
              <p14:nvPr/>
            </p14:nvContentPartPr>
            <p14:xfrm>
              <a:off x="5656080" y="832480"/>
              <a:ext cx="74160" cy="159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070880E-A324-4D70-B0AB-D82D6F91C2A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638080" y="814840"/>
                <a:ext cx="1098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8AFD345-6CB3-4B0A-9F2F-0D5068F234FE}"/>
                  </a:ext>
                </a:extLst>
              </p14:cNvPr>
              <p14:cNvContentPartPr/>
              <p14:nvPr/>
            </p14:nvContentPartPr>
            <p14:xfrm>
              <a:off x="5711520" y="690640"/>
              <a:ext cx="18720" cy="16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8AFD345-6CB3-4B0A-9F2F-0D5068F234F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693520" y="672640"/>
                <a:ext cx="543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D236B78-71BD-4AC2-904A-FABE1C8AB754}"/>
                  </a:ext>
                </a:extLst>
              </p14:cNvPr>
              <p14:cNvContentPartPr/>
              <p14:nvPr/>
            </p14:nvContentPartPr>
            <p14:xfrm>
              <a:off x="5827080" y="913840"/>
              <a:ext cx="5760" cy="54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D236B78-71BD-4AC2-904A-FABE1C8AB75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809440" y="896200"/>
                <a:ext cx="414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3DCBF8E-9571-4A69-B96F-A348DD06B7D5}"/>
                  </a:ext>
                </a:extLst>
              </p14:cNvPr>
              <p14:cNvContentPartPr/>
              <p14:nvPr/>
            </p14:nvContentPartPr>
            <p14:xfrm>
              <a:off x="5952360" y="790360"/>
              <a:ext cx="216360" cy="187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3DCBF8E-9571-4A69-B96F-A348DD06B7D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934720" y="772360"/>
                <a:ext cx="2520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41945C9-3205-4724-8579-9626A5FE6B45}"/>
                  </a:ext>
                </a:extLst>
              </p14:cNvPr>
              <p14:cNvContentPartPr/>
              <p14:nvPr/>
            </p14:nvContentPartPr>
            <p14:xfrm>
              <a:off x="6280320" y="924280"/>
              <a:ext cx="19080" cy="23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41945C9-3205-4724-8579-9626A5FE6B4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62320" y="906640"/>
                <a:ext cx="547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E30264-CE7B-49C9-87DD-0AC804BD1040}"/>
                  </a:ext>
                </a:extLst>
              </p14:cNvPr>
              <p14:cNvContentPartPr/>
              <p14:nvPr/>
            </p14:nvContentPartPr>
            <p14:xfrm>
              <a:off x="7436280" y="860200"/>
              <a:ext cx="153720" cy="398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E30264-CE7B-49C9-87DD-0AC804BD10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418640" y="842200"/>
                <a:ext cx="18936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A577C9E-78AC-4796-91D9-406174138102}"/>
                  </a:ext>
                </a:extLst>
              </p14:cNvPr>
              <p14:cNvContentPartPr/>
              <p14:nvPr/>
            </p14:nvContentPartPr>
            <p14:xfrm>
              <a:off x="8218920" y="720880"/>
              <a:ext cx="4320" cy="8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A577C9E-78AC-4796-91D9-4061741381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01280" y="70288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5F3FB8-C71B-4B89-B5A7-DD9BBF1205EF}"/>
                  </a:ext>
                </a:extLst>
              </p14:cNvPr>
              <p14:cNvContentPartPr/>
              <p14:nvPr/>
            </p14:nvContentPartPr>
            <p14:xfrm>
              <a:off x="367680" y="1106080"/>
              <a:ext cx="2193480" cy="677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5F3FB8-C71B-4B89-B5A7-DD9BBF1205E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0040" y="1088440"/>
                <a:ext cx="2229120" cy="71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57112F4-1DD7-49CA-A6A9-E3090B556AF6}"/>
                  </a:ext>
                </a:extLst>
              </p14:cNvPr>
              <p14:cNvContentPartPr/>
              <p14:nvPr/>
            </p14:nvContentPartPr>
            <p14:xfrm>
              <a:off x="8214600" y="822760"/>
              <a:ext cx="502560" cy="405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57112F4-1DD7-49CA-A6A9-E3090B556AF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96613" y="804760"/>
                <a:ext cx="538174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7EF48D9-D315-41E5-A72F-8DD509016918}"/>
                  </a:ext>
                </a:extLst>
              </p14:cNvPr>
              <p14:cNvContentPartPr/>
              <p14:nvPr/>
            </p14:nvContentPartPr>
            <p14:xfrm>
              <a:off x="7731480" y="680560"/>
              <a:ext cx="356760" cy="352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7EF48D9-D315-41E5-A72F-8DD50901691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13498" y="662560"/>
                <a:ext cx="392364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7D9FAF4-37C3-4E4A-A779-975A6A0805E9}"/>
                  </a:ext>
                </a:extLst>
              </p14:cNvPr>
              <p14:cNvContentPartPr/>
              <p14:nvPr/>
            </p14:nvContentPartPr>
            <p14:xfrm>
              <a:off x="6593520" y="822400"/>
              <a:ext cx="742680" cy="176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7D9FAF4-37C3-4E4A-A779-975A6A0805E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75529" y="804400"/>
                <a:ext cx="778303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1CDAB36-D71B-40E0-918B-7E4D4AE57032}"/>
                  </a:ext>
                </a:extLst>
              </p14:cNvPr>
              <p14:cNvContentPartPr/>
              <p14:nvPr/>
            </p14:nvContentPartPr>
            <p14:xfrm>
              <a:off x="3250920" y="1122640"/>
              <a:ext cx="510840" cy="370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1CDAB36-D71B-40E0-918B-7E4D4AE570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33280" y="1105000"/>
                <a:ext cx="54648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4A652CC-3406-46B3-BE4B-A9F84C560BB9}"/>
                  </a:ext>
                </a:extLst>
              </p14:cNvPr>
              <p14:cNvContentPartPr/>
              <p14:nvPr/>
            </p14:nvContentPartPr>
            <p14:xfrm>
              <a:off x="3535320" y="1251160"/>
              <a:ext cx="345240" cy="18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4A652CC-3406-46B3-BE4B-A9F84C560BB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517680" y="1233160"/>
                <a:ext cx="38088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C5356F1-6AB8-47B1-9042-04055C49A615}"/>
                  </a:ext>
                </a:extLst>
              </p14:cNvPr>
              <p14:cNvContentPartPr/>
              <p14:nvPr/>
            </p14:nvContentPartPr>
            <p14:xfrm>
              <a:off x="4043280" y="1117960"/>
              <a:ext cx="1444680" cy="437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C5356F1-6AB8-47B1-9042-04055C49A61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25640" y="1099960"/>
                <a:ext cx="148032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A2C918C-9621-4A81-8238-4AF872B97E3B}"/>
                  </a:ext>
                </a:extLst>
              </p14:cNvPr>
              <p14:cNvContentPartPr/>
              <p14:nvPr/>
            </p14:nvContentPartPr>
            <p14:xfrm>
              <a:off x="426360" y="1888360"/>
              <a:ext cx="2570040" cy="2586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A2C918C-9621-4A81-8238-4AF872B97E3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8720" y="1870363"/>
                <a:ext cx="2605680" cy="26218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0F745-95B4-4EB1-9EE8-51B2D2CDE8C5}"/>
                  </a:ext>
                </a:extLst>
              </p14:cNvPr>
              <p14:cNvContentPartPr/>
              <p14:nvPr/>
            </p14:nvContentPartPr>
            <p14:xfrm>
              <a:off x="370920" y="1868920"/>
              <a:ext cx="735120" cy="1995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0F745-95B4-4EB1-9EE8-51B2D2CDE8C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52929" y="1851280"/>
                <a:ext cx="770743" cy="20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C83E520-1417-4BC7-B1EC-F53DEF882723}"/>
                  </a:ext>
                </a:extLst>
              </p14:cNvPr>
              <p14:cNvContentPartPr/>
              <p14:nvPr/>
            </p14:nvContentPartPr>
            <p14:xfrm>
              <a:off x="4311120" y="3243400"/>
              <a:ext cx="594720" cy="391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C83E520-1417-4BC7-B1EC-F53DEF88272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293120" y="3225760"/>
                <a:ext cx="63036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9F58528-A627-4CB5-82ED-F57A2FE3D913}"/>
                  </a:ext>
                </a:extLst>
              </p14:cNvPr>
              <p14:cNvContentPartPr/>
              <p14:nvPr/>
            </p14:nvContentPartPr>
            <p14:xfrm>
              <a:off x="5130840" y="1716640"/>
              <a:ext cx="119880" cy="261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9F58528-A627-4CB5-82ED-F57A2FE3D91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113200" y="1698640"/>
                <a:ext cx="15552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B1465A6-7D06-4F3D-93BD-CD521AE9A5B3}"/>
                  </a:ext>
                </a:extLst>
              </p14:cNvPr>
              <p14:cNvContentPartPr/>
              <p14:nvPr/>
            </p14:nvContentPartPr>
            <p14:xfrm>
              <a:off x="4886760" y="1757320"/>
              <a:ext cx="132480" cy="253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B1465A6-7D06-4F3D-93BD-CD521AE9A5B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68760" y="1739320"/>
                <a:ext cx="16812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7A3E87-AA49-4871-B085-66434781EA90}"/>
                  </a:ext>
                </a:extLst>
              </p14:cNvPr>
              <p14:cNvContentPartPr/>
              <p14:nvPr/>
            </p14:nvContentPartPr>
            <p14:xfrm>
              <a:off x="4400400" y="1927960"/>
              <a:ext cx="377280" cy="1207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7A3E87-AA49-4871-B085-66434781EA9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382400" y="1909965"/>
                <a:ext cx="412920" cy="1243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D45FEFB-9CD2-4342-B35C-26162A5551ED}"/>
                  </a:ext>
                </a:extLst>
              </p14:cNvPr>
              <p14:cNvContentPartPr/>
              <p14:nvPr/>
            </p14:nvContentPartPr>
            <p14:xfrm>
              <a:off x="5048400" y="1660480"/>
              <a:ext cx="102960" cy="37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D45FEFB-9CD2-4342-B35C-26162A5551E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30400" y="1642840"/>
                <a:ext cx="13860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0EAE2F4-B1E9-4F88-9D06-48C0CCC331E3}"/>
                  </a:ext>
                </a:extLst>
              </p14:cNvPr>
              <p14:cNvContentPartPr/>
              <p14:nvPr/>
            </p14:nvContentPartPr>
            <p14:xfrm>
              <a:off x="5364120" y="1612960"/>
              <a:ext cx="581040" cy="368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0EAE2F4-B1E9-4F88-9D06-48C0CCC331E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46120" y="1594960"/>
                <a:ext cx="61668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F000AB3-1388-48D3-B5E1-8A1975AFB574}"/>
                  </a:ext>
                </a:extLst>
              </p14:cNvPr>
              <p14:cNvContentPartPr/>
              <p14:nvPr/>
            </p14:nvContentPartPr>
            <p14:xfrm>
              <a:off x="4978200" y="2025880"/>
              <a:ext cx="932040" cy="137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F000AB3-1388-48D3-B5E1-8A1975AFB57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960200" y="1990240"/>
                <a:ext cx="967680" cy="209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60418385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A9868E1-29C8-4421-93D4-9FB280F64136}"/>
                  </a:ext>
                </a:extLst>
              </p14:cNvPr>
              <p14:cNvContentPartPr/>
              <p14:nvPr/>
            </p14:nvContentPartPr>
            <p14:xfrm>
              <a:off x="1635240" y="181240"/>
              <a:ext cx="1859760" cy="407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A9868E1-29C8-4421-93D4-9FB280F6413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17600" y="163240"/>
                <a:ext cx="189540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3CF2AC7-E8C3-4A27-B37D-D799B1FF3F91}"/>
                  </a:ext>
                </a:extLst>
              </p14:cNvPr>
              <p14:cNvContentPartPr/>
              <p14:nvPr/>
            </p14:nvContentPartPr>
            <p14:xfrm>
              <a:off x="3830520" y="233080"/>
              <a:ext cx="1046160" cy="251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3CF2AC7-E8C3-4A27-B37D-D799B1FF3F9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12520" y="215440"/>
                <a:ext cx="108180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D58196D-5552-459F-9471-49124CBFF147}"/>
                  </a:ext>
                </a:extLst>
              </p14:cNvPr>
              <p14:cNvContentPartPr/>
              <p14:nvPr/>
            </p14:nvContentPartPr>
            <p14:xfrm>
              <a:off x="6359520" y="17260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D58196D-5552-459F-9471-49124CBFF1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341880" y="154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8A5D78A-9DD3-4638-BEE9-2DB867BD8958}"/>
                  </a:ext>
                </a:extLst>
              </p14:cNvPr>
              <p14:cNvContentPartPr/>
              <p14:nvPr/>
            </p14:nvContentPartPr>
            <p14:xfrm>
              <a:off x="6713040" y="273040"/>
              <a:ext cx="241560" cy="437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8A5D78A-9DD3-4638-BEE9-2DB867BD895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95400" y="255400"/>
                <a:ext cx="27720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B75C54C-D5A6-4273-876C-180193C9DB37}"/>
                  </a:ext>
                </a:extLst>
              </p14:cNvPr>
              <p14:cNvContentPartPr/>
              <p14:nvPr/>
            </p14:nvContentPartPr>
            <p14:xfrm>
              <a:off x="8089320" y="243520"/>
              <a:ext cx="318240" cy="16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B75C54C-D5A6-4273-876C-180193C9DB3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71320" y="225880"/>
                <a:ext cx="353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565663-909C-41BA-8D47-4C92E53E6EF8}"/>
                  </a:ext>
                </a:extLst>
              </p14:cNvPr>
              <p14:cNvContentPartPr/>
              <p14:nvPr/>
            </p14:nvContentPartPr>
            <p14:xfrm>
              <a:off x="7245480" y="172600"/>
              <a:ext cx="459000" cy="475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565663-909C-41BA-8D47-4C92E53E6EF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227480" y="154614"/>
                <a:ext cx="494640" cy="5111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88D3162-8955-4419-9A6B-A14A44BDD794}"/>
                  </a:ext>
                </a:extLst>
              </p14:cNvPr>
              <p14:cNvContentPartPr/>
              <p14:nvPr/>
            </p14:nvContentPartPr>
            <p14:xfrm>
              <a:off x="6372120" y="305440"/>
              <a:ext cx="242280" cy="96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88D3162-8955-4419-9A6B-A14A44BDD7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54480" y="287734"/>
                <a:ext cx="277920" cy="131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8669F58-BB07-4187-B470-A759AEBF7D9E}"/>
                  </a:ext>
                </a:extLst>
              </p14:cNvPr>
              <p14:cNvContentPartPr/>
              <p14:nvPr/>
            </p14:nvContentPartPr>
            <p14:xfrm>
              <a:off x="5243160" y="162160"/>
              <a:ext cx="943920" cy="523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8669F58-BB07-4187-B470-A759AEBF7D9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25520" y="144172"/>
                <a:ext cx="979560" cy="5590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3944B00-E1C5-48AC-A975-09884944BF3C}"/>
                  </a:ext>
                </a:extLst>
              </p14:cNvPr>
              <p14:cNvContentPartPr/>
              <p14:nvPr/>
            </p14:nvContentPartPr>
            <p14:xfrm>
              <a:off x="1249320" y="720880"/>
              <a:ext cx="360" cy="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3944B00-E1C5-48AC-A975-09884944BF3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31680" y="702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9F7A391-77CB-47B9-860E-D66797079D3C}"/>
                  </a:ext>
                </a:extLst>
              </p14:cNvPr>
              <p14:cNvContentPartPr/>
              <p14:nvPr/>
            </p14:nvContentPartPr>
            <p14:xfrm>
              <a:off x="274080" y="812320"/>
              <a:ext cx="1584000" cy="478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9F7A391-77CB-47B9-860E-D66797079D3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256080" y="794320"/>
                <a:ext cx="161964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C7B912B-C285-4283-BDC2-CCF87F7EA11B}"/>
                  </a:ext>
                </a:extLst>
              </p14:cNvPr>
              <p14:cNvContentPartPr/>
              <p14:nvPr/>
            </p14:nvContentPartPr>
            <p14:xfrm>
              <a:off x="2153640" y="822760"/>
              <a:ext cx="36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C7B912B-C285-4283-BDC2-CCF87F7EA11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6000" y="804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F96CDEA-693C-416B-84D8-EE2668E24CFD}"/>
                  </a:ext>
                </a:extLst>
              </p14:cNvPr>
              <p14:cNvContentPartPr/>
              <p14:nvPr/>
            </p14:nvContentPartPr>
            <p14:xfrm>
              <a:off x="2803800" y="700360"/>
              <a:ext cx="934920" cy="629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F96CDEA-693C-416B-84D8-EE2668E24CF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86160" y="682710"/>
                <a:ext cx="970560" cy="664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9085F3D-7635-4EE7-9788-5AA5F9D6C740}"/>
                  </a:ext>
                </a:extLst>
              </p14:cNvPr>
              <p14:cNvContentPartPr/>
              <p14:nvPr/>
            </p14:nvContentPartPr>
            <p14:xfrm>
              <a:off x="2173440" y="954880"/>
              <a:ext cx="324720" cy="150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9085F3D-7635-4EE7-9788-5AA5F9D6C74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55800" y="936880"/>
                <a:ext cx="36036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8317A12-E354-4B68-8412-B1C8E379AD92}"/>
                  </a:ext>
                </a:extLst>
              </p14:cNvPr>
              <p14:cNvContentPartPr/>
              <p14:nvPr/>
            </p14:nvContentPartPr>
            <p14:xfrm>
              <a:off x="3880920" y="924280"/>
              <a:ext cx="360" cy="66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8317A12-E354-4B68-8412-B1C8E379AD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63280" y="906640"/>
                <a:ext cx="3600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23FB059-0C40-495E-9C5E-3A9298C6C1C1}"/>
                  </a:ext>
                </a:extLst>
              </p14:cNvPr>
              <p14:cNvContentPartPr/>
              <p14:nvPr/>
            </p14:nvContentPartPr>
            <p14:xfrm>
              <a:off x="3860760" y="772000"/>
              <a:ext cx="360" cy="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23FB059-0C40-495E-9C5E-3A9298C6C1C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42760" y="75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9B4502E-C105-48E0-9868-00EF799CA9D6}"/>
                  </a:ext>
                </a:extLst>
              </p14:cNvPr>
              <p14:cNvContentPartPr/>
              <p14:nvPr/>
            </p14:nvContentPartPr>
            <p14:xfrm>
              <a:off x="4006200" y="660040"/>
              <a:ext cx="146160" cy="336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9B4502E-C105-48E0-9868-00EF799CA9D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988560" y="642400"/>
                <a:ext cx="1818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F254D09-3B8A-4841-AB39-14E643502D25}"/>
                  </a:ext>
                </a:extLst>
              </p14:cNvPr>
              <p14:cNvContentPartPr/>
              <p14:nvPr/>
            </p14:nvContentPartPr>
            <p14:xfrm>
              <a:off x="4155240" y="823120"/>
              <a:ext cx="200160" cy="2134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F254D09-3B8A-4841-AB39-14E643502D25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137240" y="805120"/>
                <a:ext cx="23580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A3B8A7C-8005-45B7-9FC1-18E20B59BB05}"/>
                  </a:ext>
                </a:extLst>
              </p14:cNvPr>
              <p14:cNvContentPartPr/>
              <p14:nvPr/>
            </p14:nvContentPartPr>
            <p14:xfrm>
              <a:off x="4445760" y="934360"/>
              <a:ext cx="4320" cy="24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A3B8A7C-8005-45B7-9FC1-18E20B59BB0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27760" y="91672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388A6AB-6575-4918-89A0-32D1355D1C87}"/>
                  </a:ext>
                </a:extLst>
              </p14:cNvPr>
              <p14:cNvContentPartPr/>
              <p14:nvPr/>
            </p14:nvContentPartPr>
            <p14:xfrm>
              <a:off x="4469880" y="761560"/>
              <a:ext cx="36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388A6AB-6575-4918-89A0-32D1355D1C8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52240" y="74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340E52B-10C8-4674-A096-BD892397F8E1}"/>
                  </a:ext>
                </a:extLst>
              </p14:cNvPr>
              <p14:cNvContentPartPr/>
              <p14:nvPr/>
            </p14:nvContentPartPr>
            <p14:xfrm>
              <a:off x="4527480" y="874600"/>
              <a:ext cx="125280" cy="104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340E52B-10C8-4674-A096-BD892397F8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09840" y="856600"/>
                <a:ext cx="1609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F434CAC-2E6A-442A-B421-BED1F398D9E2}"/>
                  </a:ext>
                </a:extLst>
              </p14:cNvPr>
              <p14:cNvContentPartPr/>
              <p14:nvPr/>
            </p14:nvContentPartPr>
            <p14:xfrm>
              <a:off x="4795320" y="836800"/>
              <a:ext cx="287280" cy="178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F434CAC-2E6A-442A-B421-BED1F398D9E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77320" y="818800"/>
                <a:ext cx="32292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0F25F6E-02D5-400E-AF61-C11B75E62135}"/>
                  </a:ext>
                </a:extLst>
              </p14:cNvPr>
              <p14:cNvContentPartPr/>
              <p14:nvPr/>
            </p14:nvContentPartPr>
            <p14:xfrm>
              <a:off x="5357280" y="651040"/>
              <a:ext cx="209520" cy="405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0F25F6E-02D5-400E-AF61-C11B75E6213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39640" y="633400"/>
                <a:ext cx="24516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070880E-A324-4D70-B0AB-D82D6F91C2AA}"/>
                  </a:ext>
                </a:extLst>
              </p14:cNvPr>
              <p14:cNvContentPartPr/>
              <p14:nvPr/>
            </p14:nvContentPartPr>
            <p14:xfrm>
              <a:off x="5656080" y="832480"/>
              <a:ext cx="74160" cy="159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070880E-A324-4D70-B0AB-D82D6F91C2A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638080" y="814840"/>
                <a:ext cx="1098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8AFD345-6CB3-4B0A-9F2F-0D5068F234FE}"/>
                  </a:ext>
                </a:extLst>
              </p14:cNvPr>
              <p14:cNvContentPartPr/>
              <p14:nvPr/>
            </p14:nvContentPartPr>
            <p14:xfrm>
              <a:off x="5711520" y="690640"/>
              <a:ext cx="18720" cy="16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8AFD345-6CB3-4B0A-9F2F-0D5068F234F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693520" y="672640"/>
                <a:ext cx="543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D236B78-71BD-4AC2-904A-FABE1C8AB754}"/>
                  </a:ext>
                </a:extLst>
              </p14:cNvPr>
              <p14:cNvContentPartPr/>
              <p14:nvPr/>
            </p14:nvContentPartPr>
            <p14:xfrm>
              <a:off x="5827080" y="913840"/>
              <a:ext cx="5760" cy="54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D236B78-71BD-4AC2-904A-FABE1C8AB75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809440" y="896200"/>
                <a:ext cx="414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3DCBF8E-9571-4A69-B96F-A348DD06B7D5}"/>
                  </a:ext>
                </a:extLst>
              </p14:cNvPr>
              <p14:cNvContentPartPr/>
              <p14:nvPr/>
            </p14:nvContentPartPr>
            <p14:xfrm>
              <a:off x="5952360" y="790360"/>
              <a:ext cx="216360" cy="187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3DCBF8E-9571-4A69-B96F-A348DD06B7D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934720" y="772360"/>
                <a:ext cx="2520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41945C9-3205-4724-8579-9626A5FE6B45}"/>
                  </a:ext>
                </a:extLst>
              </p14:cNvPr>
              <p14:cNvContentPartPr/>
              <p14:nvPr/>
            </p14:nvContentPartPr>
            <p14:xfrm>
              <a:off x="6280320" y="924280"/>
              <a:ext cx="19080" cy="23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41945C9-3205-4724-8579-9626A5FE6B4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62320" y="906640"/>
                <a:ext cx="547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E30264-CE7B-49C9-87DD-0AC804BD1040}"/>
                  </a:ext>
                </a:extLst>
              </p14:cNvPr>
              <p14:cNvContentPartPr/>
              <p14:nvPr/>
            </p14:nvContentPartPr>
            <p14:xfrm>
              <a:off x="7436280" y="860200"/>
              <a:ext cx="153720" cy="398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E30264-CE7B-49C9-87DD-0AC804BD10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418640" y="842200"/>
                <a:ext cx="18936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A577C9E-78AC-4796-91D9-406174138102}"/>
                  </a:ext>
                </a:extLst>
              </p14:cNvPr>
              <p14:cNvContentPartPr/>
              <p14:nvPr/>
            </p14:nvContentPartPr>
            <p14:xfrm>
              <a:off x="8218920" y="720880"/>
              <a:ext cx="4320" cy="8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A577C9E-78AC-4796-91D9-4061741381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01280" y="70288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5F3FB8-C71B-4B89-B5A7-DD9BBF1205EF}"/>
                  </a:ext>
                </a:extLst>
              </p14:cNvPr>
              <p14:cNvContentPartPr/>
              <p14:nvPr/>
            </p14:nvContentPartPr>
            <p14:xfrm>
              <a:off x="367680" y="1106080"/>
              <a:ext cx="2193480" cy="677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5F3FB8-C71B-4B89-B5A7-DD9BBF1205E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0040" y="1088440"/>
                <a:ext cx="2229120" cy="71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57112F4-1DD7-49CA-A6A9-E3090B556AF6}"/>
                  </a:ext>
                </a:extLst>
              </p14:cNvPr>
              <p14:cNvContentPartPr/>
              <p14:nvPr/>
            </p14:nvContentPartPr>
            <p14:xfrm>
              <a:off x="8214600" y="822760"/>
              <a:ext cx="502560" cy="405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57112F4-1DD7-49CA-A6A9-E3090B556AF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96613" y="804760"/>
                <a:ext cx="538174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7EF48D9-D315-41E5-A72F-8DD509016918}"/>
                  </a:ext>
                </a:extLst>
              </p14:cNvPr>
              <p14:cNvContentPartPr/>
              <p14:nvPr/>
            </p14:nvContentPartPr>
            <p14:xfrm>
              <a:off x="7731480" y="680560"/>
              <a:ext cx="356760" cy="352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7EF48D9-D315-41E5-A72F-8DD50901691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13498" y="662560"/>
                <a:ext cx="392364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7D9FAF4-37C3-4E4A-A779-975A6A0805E9}"/>
                  </a:ext>
                </a:extLst>
              </p14:cNvPr>
              <p14:cNvContentPartPr/>
              <p14:nvPr/>
            </p14:nvContentPartPr>
            <p14:xfrm>
              <a:off x="6593520" y="822400"/>
              <a:ext cx="742680" cy="176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7D9FAF4-37C3-4E4A-A779-975A6A0805E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75529" y="804400"/>
                <a:ext cx="778303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1CDAB36-D71B-40E0-918B-7E4D4AE57032}"/>
                  </a:ext>
                </a:extLst>
              </p14:cNvPr>
              <p14:cNvContentPartPr/>
              <p14:nvPr/>
            </p14:nvContentPartPr>
            <p14:xfrm>
              <a:off x="3250920" y="1122640"/>
              <a:ext cx="510840" cy="370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1CDAB36-D71B-40E0-918B-7E4D4AE570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33280" y="1105000"/>
                <a:ext cx="54648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4A652CC-3406-46B3-BE4B-A9F84C560BB9}"/>
                  </a:ext>
                </a:extLst>
              </p14:cNvPr>
              <p14:cNvContentPartPr/>
              <p14:nvPr/>
            </p14:nvContentPartPr>
            <p14:xfrm>
              <a:off x="3535320" y="1251160"/>
              <a:ext cx="345240" cy="18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4A652CC-3406-46B3-BE4B-A9F84C560BB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517680" y="1233160"/>
                <a:ext cx="38088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C5356F1-6AB8-47B1-9042-04055C49A615}"/>
                  </a:ext>
                </a:extLst>
              </p14:cNvPr>
              <p14:cNvContentPartPr/>
              <p14:nvPr/>
            </p14:nvContentPartPr>
            <p14:xfrm>
              <a:off x="4043280" y="1117960"/>
              <a:ext cx="1444680" cy="437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C5356F1-6AB8-47B1-9042-04055C49A61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25640" y="1099960"/>
                <a:ext cx="148032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A2C918C-9621-4A81-8238-4AF872B97E3B}"/>
                  </a:ext>
                </a:extLst>
              </p14:cNvPr>
              <p14:cNvContentPartPr/>
              <p14:nvPr/>
            </p14:nvContentPartPr>
            <p14:xfrm>
              <a:off x="426360" y="1888360"/>
              <a:ext cx="2570040" cy="2586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A2C918C-9621-4A81-8238-4AF872B97E3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8720" y="1870363"/>
                <a:ext cx="2605680" cy="26218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0F745-95B4-4EB1-9EE8-51B2D2CDE8C5}"/>
                  </a:ext>
                </a:extLst>
              </p14:cNvPr>
              <p14:cNvContentPartPr/>
              <p14:nvPr/>
            </p14:nvContentPartPr>
            <p14:xfrm>
              <a:off x="370920" y="1868920"/>
              <a:ext cx="735120" cy="1995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0F745-95B4-4EB1-9EE8-51B2D2CDE8C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52929" y="1851280"/>
                <a:ext cx="770743" cy="20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C83E520-1417-4BC7-B1EC-F53DEF882723}"/>
                  </a:ext>
                </a:extLst>
              </p14:cNvPr>
              <p14:cNvContentPartPr/>
              <p14:nvPr/>
            </p14:nvContentPartPr>
            <p14:xfrm>
              <a:off x="4311120" y="3243400"/>
              <a:ext cx="594720" cy="391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C83E520-1417-4BC7-B1EC-F53DEF88272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293120" y="3225760"/>
                <a:ext cx="63036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9F58528-A627-4CB5-82ED-F57A2FE3D913}"/>
                  </a:ext>
                </a:extLst>
              </p14:cNvPr>
              <p14:cNvContentPartPr/>
              <p14:nvPr/>
            </p14:nvContentPartPr>
            <p14:xfrm>
              <a:off x="5130840" y="1716640"/>
              <a:ext cx="119880" cy="261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9F58528-A627-4CB5-82ED-F57A2FE3D91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113200" y="1698640"/>
                <a:ext cx="15552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B1465A6-7D06-4F3D-93BD-CD521AE9A5B3}"/>
                  </a:ext>
                </a:extLst>
              </p14:cNvPr>
              <p14:cNvContentPartPr/>
              <p14:nvPr/>
            </p14:nvContentPartPr>
            <p14:xfrm>
              <a:off x="4886760" y="1757320"/>
              <a:ext cx="132480" cy="253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B1465A6-7D06-4F3D-93BD-CD521AE9A5B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68760" y="1739320"/>
                <a:ext cx="16812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7A3E87-AA49-4871-B085-66434781EA90}"/>
                  </a:ext>
                </a:extLst>
              </p14:cNvPr>
              <p14:cNvContentPartPr/>
              <p14:nvPr/>
            </p14:nvContentPartPr>
            <p14:xfrm>
              <a:off x="4400400" y="1927960"/>
              <a:ext cx="377280" cy="1207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7A3E87-AA49-4871-B085-66434781EA9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382400" y="1909965"/>
                <a:ext cx="412920" cy="1243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D45FEFB-9CD2-4342-B35C-26162A5551ED}"/>
                  </a:ext>
                </a:extLst>
              </p14:cNvPr>
              <p14:cNvContentPartPr/>
              <p14:nvPr/>
            </p14:nvContentPartPr>
            <p14:xfrm>
              <a:off x="5048400" y="1660480"/>
              <a:ext cx="102960" cy="37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D45FEFB-9CD2-4342-B35C-26162A5551E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30400" y="1642840"/>
                <a:ext cx="13860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0EAE2F4-B1E9-4F88-9D06-48C0CCC331E3}"/>
                  </a:ext>
                </a:extLst>
              </p14:cNvPr>
              <p14:cNvContentPartPr/>
              <p14:nvPr/>
            </p14:nvContentPartPr>
            <p14:xfrm>
              <a:off x="5364120" y="1612960"/>
              <a:ext cx="581040" cy="368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0EAE2F4-B1E9-4F88-9D06-48C0CCC331E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46120" y="1594960"/>
                <a:ext cx="61668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F000AB3-1388-48D3-B5E1-8A1975AFB574}"/>
                  </a:ext>
                </a:extLst>
              </p14:cNvPr>
              <p14:cNvContentPartPr/>
              <p14:nvPr/>
            </p14:nvContentPartPr>
            <p14:xfrm>
              <a:off x="4978200" y="2025880"/>
              <a:ext cx="932040" cy="137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F000AB3-1388-48D3-B5E1-8A1975AFB57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960200" y="1990240"/>
                <a:ext cx="96768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80E7ABF-5139-4C92-8E86-5FBAF617C7EB}"/>
                  </a:ext>
                </a:extLst>
              </p14:cNvPr>
              <p14:cNvContentPartPr/>
              <p14:nvPr/>
            </p14:nvContentPartPr>
            <p14:xfrm>
              <a:off x="6496680" y="1665160"/>
              <a:ext cx="429480" cy="2840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80E7ABF-5139-4C92-8E86-5FBAF617C7E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478680" y="1647520"/>
                <a:ext cx="46512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9F15E68-751D-4067-AD91-7636FB6AD26B}"/>
                  </a:ext>
                </a:extLst>
              </p14:cNvPr>
              <p14:cNvContentPartPr/>
              <p14:nvPr/>
            </p14:nvContentPartPr>
            <p14:xfrm>
              <a:off x="7371120" y="1686400"/>
              <a:ext cx="228600" cy="286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9F15E68-751D-4067-AD91-7636FB6AD26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353120" y="1668400"/>
                <a:ext cx="26424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914332E-21FC-47AC-B3E4-9A9E9724EEAD}"/>
                  </a:ext>
                </a:extLst>
              </p14:cNvPr>
              <p14:cNvContentPartPr/>
              <p14:nvPr/>
            </p14:nvContentPartPr>
            <p14:xfrm>
              <a:off x="7717800" y="1662640"/>
              <a:ext cx="1233720" cy="361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914332E-21FC-47AC-B3E4-9A9E9724EEA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699800" y="1644982"/>
                <a:ext cx="1269360" cy="3967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31C5CA9-CD1E-4D16-A0BE-E45755DDB4A9}"/>
                  </a:ext>
                </a:extLst>
              </p14:cNvPr>
              <p14:cNvContentPartPr/>
              <p14:nvPr/>
            </p14:nvContentPartPr>
            <p14:xfrm>
              <a:off x="5424960" y="2323240"/>
              <a:ext cx="310680" cy="286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31C5CA9-CD1E-4D16-A0BE-E45755DDB4A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407320" y="2305600"/>
                <a:ext cx="346320" cy="322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81780432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A9868E1-29C8-4421-93D4-9FB280F64136}"/>
                  </a:ext>
                </a:extLst>
              </p14:cNvPr>
              <p14:cNvContentPartPr/>
              <p14:nvPr/>
            </p14:nvContentPartPr>
            <p14:xfrm>
              <a:off x="1635240" y="181240"/>
              <a:ext cx="1859760" cy="407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A9868E1-29C8-4421-93D4-9FB280F6413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17600" y="163240"/>
                <a:ext cx="189540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3CF2AC7-E8C3-4A27-B37D-D799B1FF3F91}"/>
                  </a:ext>
                </a:extLst>
              </p14:cNvPr>
              <p14:cNvContentPartPr/>
              <p14:nvPr/>
            </p14:nvContentPartPr>
            <p14:xfrm>
              <a:off x="3830520" y="233080"/>
              <a:ext cx="1046160" cy="251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3CF2AC7-E8C3-4A27-B37D-D799B1FF3F9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12520" y="215440"/>
                <a:ext cx="108180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D58196D-5552-459F-9471-49124CBFF147}"/>
                  </a:ext>
                </a:extLst>
              </p14:cNvPr>
              <p14:cNvContentPartPr/>
              <p14:nvPr/>
            </p14:nvContentPartPr>
            <p14:xfrm>
              <a:off x="6359520" y="17260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D58196D-5552-459F-9471-49124CBFF1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341880" y="154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8A5D78A-9DD3-4638-BEE9-2DB867BD8958}"/>
                  </a:ext>
                </a:extLst>
              </p14:cNvPr>
              <p14:cNvContentPartPr/>
              <p14:nvPr/>
            </p14:nvContentPartPr>
            <p14:xfrm>
              <a:off x="6713040" y="273040"/>
              <a:ext cx="241560" cy="437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8A5D78A-9DD3-4638-BEE9-2DB867BD895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95400" y="255400"/>
                <a:ext cx="27720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B75C54C-D5A6-4273-876C-180193C9DB37}"/>
                  </a:ext>
                </a:extLst>
              </p14:cNvPr>
              <p14:cNvContentPartPr/>
              <p14:nvPr/>
            </p14:nvContentPartPr>
            <p14:xfrm>
              <a:off x="8089320" y="243520"/>
              <a:ext cx="318240" cy="16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B75C54C-D5A6-4273-876C-180193C9DB3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71320" y="225880"/>
                <a:ext cx="353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565663-909C-41BA-8D47-4C92E53E6EF8}"/>
                  </a:ext>
                </a:extLst>
              </p14:cNvPr>
              <p14:cNvContentPartPr/>
              <p14:nvPr/>
            </p14:nvContentPartPr>
            <p14:xfrm>
              <a:off x="7245480" y="172600"/>
              <a:ext cx="459000" cy="475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565663-909C-41BA-8D47-4C92E53E6EF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227480" y="154614"/>
                <a:ext cx="494640" cy="5111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88D3162-8955-4419-9A6B-A14A44BDD794}"/>
                  </a:ext>
                </a:extLst>
              </p14:cNvPr>
              <p14:cNvContentPartPr/>
              <p14:nvPr/>
            </p14:nvContentPartPr>
            <p14:xfrm>
              <a:off x="6372120" y="305440"/>
              <a:ext cx="242280" cy="96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88D3162-8955-4419-9A6B-A14A44BDD7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54480" y="287734"/>
                <a:ext cx="277920" cy="131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8669F58-BB07-4187-B470-A759AEBF7D9E}"/>
                  </a:ext>
                </a:extLst>
              </p14:cNvPr>
              <p14:cNvContentPartPr/>
              <p14:nvPr/>
            </p14:nvContentPartPr>
            <p14:xfrm>
              <a:off x="5243160" y="162160"/>
              <a:ext cx="943920" cy="523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8669F58-BB07-4187-B470-A759AEBF7D9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25520" y="144172"/>
                <a:ext cx="979560" cy="5590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3944B00-E1C5-48AC-A975-09884944BF3C}"/>
                  </a:ext>
                </a:extLst>
              </p14:cNvPr>
              <p14:cNvContentPartPr/>
              <p14:nvPr/>
            </p14:nvContentPartPr>
            <p14:xfrm>
              <a:off x="1249320" y="720880"/>
              <a:ext cx="360" cy="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3944B00-E1C5-48AC-A975-09884944BF3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31680" y="702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9F7A391-77CB-47B9-860E-D66797079D3C}"/>
                  </a:ext>
                </a:extLst>
              </p14:cNvPr>
              <p14:cNvContentPartPr/>
              <p14:nvPr/>
            </p14:nvContentPartPr>
            <p14:xfrm>
              <a:off x="274080" y="812320"/>
              <a:ext cx="1584000" cy="478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9F7A391-77CB-47B9-860E-D66797079D3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256080" y="794320"/>
                <a:ext cx="161964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C7B912B-C285-4283-BDC2-CCF87F7EA11B}"/>
                  </a:ext>
                </a:extLst>
              </p14:cNvPr>
              <p14:cNvContentPartPr/>
              <p14:nvPr/>
            </p14:nvContentPartPr>
            <p14:xfrm>
              <a:off x="2153640" y="822760"/>
              <a:ext cx="36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C7B912B-C285-4283-BDC2-CCF87F7EA11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6000" y="804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F96CDEA-693C-416B-84D8-EE2668E24CFD}"/>
                  </a:ext>
                </a:extLst>
              </p14:cNvPr>
              <p14:cNvContentPartPr/>
              <p14:nvPr/>
            </p14:nvContentPartPr>
            <p14:xfrm>
              <a:off x="2803800" y="700360"/>
              <a:ext cx="934920" cy="629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F96CDEA-693C-416B-84D8-EE2668E24CF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86160" y="682710"/>
                <a:ext cx="970560" cy="664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9085F3D-7635-4EE7-9788-5AA5F9D6C740}"/>
                  </a:ext>
                </a:extLst>
              </p14:cNvPr>
              <p14:cNvContentPartPr/>
              <p14:nvPr/>
            </p14:nvContentPartPr>
            <p14:xfrm>
              <a:off x="2173440" y="954880"/>
              <a:ext cx="324720" cy="150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9085F3D-7635-4EE7-9788-5AA5F9D6C74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55800" y="936880"/>
                <a:ext cx="36036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8317A12-E354-4B68-8412-B1C8E379AD92}"/>
                  </a:ext>
                </a:extLst>
              </p14:cNvPr>
              <p14:cNvContentPartPr/>
              <p14:nvPr/>
            </p14:nvContentPartPr>
            <p14:xfrm>
              <a:off x="3880920" y="924280"/>
              <a:ext cx="360" cy="66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8317A12-E354-4B68-8412-B1C8E379AD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63280" y="906640"/>
                <a:ext cx="3600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23FB059-0C40-495E-9C5E-3A9298C6C1C1}"/>
                  </a:ext>
                </a:extLst>
              </p14:cNvPr>
              <p14:cNvContentPartPr/>
              <p14:nvPr/>
            </p14:nvContentPartPr>
            <p14:xfrm>
              <a:off x="3860760" y="772000"/>
              <a:ext cx="360" cy="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23FB059-0C40-495E-9C5E-3A9298C6C1C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42760" y="75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9B4502E-C105-48E0-9868-00EF799CA9D6}"/>
                  </a:ext>
                </a:extLst>
              </p14:cNvPr>
              <p14:cNvContentPartPr/>
              <p14:nvPr/>
            </p14:nvContentPartPr>
            <p14:xfrm>
              <a:off x="4006200" y="660040"/>
              <a:ext cx="146160" cy="336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9B4502E-C105-48E0-9868-00EF799CA9D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988560" y="642400"/>
                <a:ext cx="1818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F254D09-3B8A-4841-AB39-14E643502D25}"/>
                  </a:ext>
                </a:extLst>
              </p14:cNvPr>
              <p14:cNvContentPartPr/>
              <p14:nvPr/>
            </p14:nvContentPartPr>
            <p14:xfrm>
              <a:off x="4155240" y="823120"/>
              <a:ext cx="200160" cy="2134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F254D09-3B8A-4841-AB39-14E643502D25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137240" y="805120"/>
                <a:ext cx="23580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A3B8A7C-8005-45B7-9FC1-18E20B59BB05}"/>
                  </a:ext>
                </a:extLst>
              </p14:cNvPr>
              <p14:cNvContentPartPr/>
              <p14:nvPr/>
            </p14:nvContentPartPr>
            <p14:xfrm>
              <a:off x="4445760" y="934360"/>
              <a:ext cx="4320" cy="24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A3B8A7C-8005-45B7-9FC1-18E20B59BB0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27760" y="91672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388A6AB-6575-4918-89A0-32D1355D1C87}"/>
                  </a:ext>
                </a:extLst>
              </p14:cNvPr>
              <p14:cNvContentPartPr/>
              <p14:nvPr/>
            </p14:nvContentPartPr>
            <p14:xfrm>
              <a:off x="4469880" y="761560"/>
              <a:ext cx="36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388A6AB-6575-4918-89A0-32D1355D1C8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52240" y="74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340E52B-10C8-4674-A096-BD892397F8E1}"/>
                  </a:ext>
                </a:extLst>
              </p14:cNvPr>
              <p14:cNvContentPartPr/>
              <p14:nvPr/>
            </p14:nvContentPartPr>
            <p14:xfrm>
              <a:off x="4527480" y="874600"/>
              <a:ext cx="125280" cy="104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340E52B-10C8-4674-A096-BD892397F8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09840" y="856600"/>
                <a:ext cx="1609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F434CAC-2E6A-442A-B421-BED1F398D9E2}"/>
                  </a:ext>
                </a:extLst>
              </p14:cNvPr>
              <p14:cNvContentPartPr/>
              <p14:nvPr/>
            </p14:nvContentPartPr>
            <p14:xfrm>
              <a:off x="4795320" y="836800"/>
              <a:ext cx="287280" cy="178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F434CAC-2E6A-442A-B421-BED1F398D9E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77320" y="818800"/>
                <a:ext cx="32292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0F25F6E-02D5-400E-AF61-C11B75E62135}"/>
                  </a:ext>
                </a:extLst>
              </p14:cNvPr>
              <p14:cNvContentPartPr/>
              <p14:nvPr/>
            </p14:nvContentPartPr>
            <p14:xfrm>
              <a:off x="5357280" y="651040"/>
              <a:ext cx="209520" cy="405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0F25F6E-02D5-400E-AF61-C11B75E6213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39640" y="633400"/>
                <a:ext cx="24516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070880E-A324-4D70-B0AB-D82D6F91C2AA}"/>
                  </a:ext>
                </a:extLst>
              </p14:cNvPr>
              <p14:cNvContentPartPr/>
              <p14:nvPr/>
            </p14:nvContentPartPr>
            <p14:xfrm>
              <a:off x="5656080" y="832480"/>
              <a:ext cx="74160" cy="159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070880E-A324-4D70-B0AB-D82D6F91C2A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638080" y="814840"/>
                <a:ext cx="1098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8AFD345-6CB3-4B0A-9F2F-0D5068F234FE}"/>
                  </a:ext>
                </a:extLst>
              </p14:cNvPr>
              <p14:cNvContentPartPr/>
              <p14:nvPr/>
            </p14:nvContentPartPr>
            <p14:xfrm>
              <a:off x="5711520" y="690640"/>
              <a:ext cx="18720" cy="16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8AFD345-6CB3-4B0A-9F2F-0D5068F234F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693520" y="672640"/>
                <a:ext cx="543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D236B78-71BD-4AC2-904A-FABE1C8AB754}"/>
                  </a:ext>
                </a:extLst>
              </p14:cNvPr>
              <p14:cNvContentPartPr/>
              <p14:nvPr/>
            </p14:nvContentPartPr>
            <p14:xfrm>
              <a:off x="5827080" y="913840"/>
              <a:ext cx="5760" cy="54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D236B78-71BD-4AC2-904A-FABE1C8AB75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809440" y="896200"/>
                <a:ext cx="414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3DCBF8E-9571-4A69-B96F-A348DD06B7D5}"/>
                  </a:ext>
                </a:extLst>
              </p14:cNvPr>
              <p14:cNvContentPartPr/>
              <p14:nvPr/>
            </p14:nvContentPartPr>
            <p14:xfrm>
              <a:off x="5952360" y="790360"/>
              <a:ext cx="216360" cy="187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3DCBF8E-9571-4A69-B96F-A348DD06B7D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934720" y="772360"/>
                <a:ext cx="2520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41945C9-3205-4724-8579-9626A5FE6B45}"/>
                  </a:ext>
                </a:extLst>
              </p14:cNvPr>
              <p14:cNvContentPartPr/>
              <p14:nvPr/>
            </p14:nvContentPartPr>
            <p14:xfrm>
              <a:off x="6280320" y="924280"/>
              <a:ext cx="19080" cy="23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41945C9-3205-4724-8579-9626A5FE6B4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62320" y="906640"/>
                <a:ext cx="547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E30264-CE7B-49C9-87DD-0AC804BD1040}"/>
                  </a:ext>
                </a:extLst>
              </p14:cNvPr>
              <p14:cNvContentPartPr/>
              <p14:nvPr/>
            </p14:nvContentPartPr>
            <p14:xfrm>
              <a:off x="7436280" y="860200"/>
              <a:ext cx="153720" cy="398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E30264-CE7B-49C9-87DD-0AC804BD10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418640" y="842200"/>
                <a:ext cx="18936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A577C9E-78AC-4796-91D9-406174138102}"/>
                  </a:ext>
                </a:extLst>
              </p14:cNvPr>
              <p14:cNvContentPartPr/>
              <p14:nvPr/>
            </p14:nvContentPartPr>
            <p14:xfrm>
              <a:off x="8218920" y="720880"/>
              <a:ext cx="4320" cy="8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A577C9E-78AC-4796-91D9-4061741381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01280" y="70288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5F3FB8-C71B-4B89-B5A7-DD9BBF1205EF}"/>
                  </a:ext>
                </a:extLst>
              </p14:cNvPr>
              <p14:cNvContentPartPr/>
              <p14:nvPr/>
            </p14:nvContentPartPr>
            <p14:xfrm>
              <a:off x="367680" y="1106080"/>
              <a:ext cx="2193480" cy="677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5F3FB8-C71B-4B89-B5A7-DD9BBF1205E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0040" y="1088440"/>
                <a:ext cx="2229120" cy="71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57112F4-1DD7-49CA-A6A9-E3090B556AF6}"/>
                  </a:ext>
                </a:extLst>
              </p14:cNvPr>
              <p14:cNvContentPartPr/>
              <p14:nvPr/>
            </p14:nvContentPartPr>
            <p14:xfrm>
              <a:off x="8214600" y="822760"/>
              <a:ext cx="502560" cy="405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57112F4-1DD7-49CA-A6A9-E3090B556AF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96613" y="804760"/>
                <a:ext cx="538174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7EF48D9-D315-41E5-A72F-8DD509016918}"/>
                  </a:ext>
                </a:extLst>
              </p14:cNvPr>
              <p14:cNvContentPartPr/>
              <p14:nvPr/>
            </p14:nvContentPartPr>
            <p14:xfrm>
              <a:off x="7731480" y="680560"/>
              <a:ext cx="356760" cy="352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7EF48D9-D315-41E5-A72F-8DD50901691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13498" y="662560"/>
                <a:ext cx="392364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7D9FAF4-37C3-4E4A-A779-975A6A0805E9}"/>
                  </a:ext>
                </a:extLst>
              </p14:cNvPr>
              <p14:cNvContentPartPr/>
              <p14:nvPr/>
            </p14:nvContentPartPr>
            <p14:xfrm>
              <a:off x="6593520" y="822400"/>
              <a:ext cx="742680" cy="176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7D9FAF4-37C3-4E4A-A779-975A6A0805E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75529" y="804400"/>
                <a:ext cx="778303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1CDAB36-D71B-40E0-918B-7E4D4AE57032}"/>
                  </a:ext>
                </a:extLst>
              </p14:cNvPr>
              <p14:cNvContentPartPr/>
              <p14:nvPr/>
            </p14:nvContentPartPr>
            <p14:xfrm>
              <a:off x="3250920" y="1122640"/>
              <a:ext cx="510840" cy="370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1CDAB36-D71B-40E0-918B-7E4D4AE570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33280" y="1105000"/>
                <a:ext cx="54648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4A652CC-3406-46B3-BE4B-A9F84C560BB9}"/>
                  </a:ext>
                </a:extLst>
              </p14:cNvPr>
              <p14:cNvContentPartPr/>
              <p14:nvPr/>
            </p14:nvContentPartPr>
            <p14:xfrm>
              <a:off x="3535320" y="1251160"/>
              <a:ext cx="345240" cy="18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4A652CC-3406-46B3-BE4B-A9F84C560BB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517680" y="1233160"/>
                <a:ext cx="38088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C5356F1-6AB8-47B1-9042-04055C49A615}"/>
                  </a:ext>
                </a:extLst>
              </p14:cNvPr>
              <p14:cNvContentPartPr/>
              <p14:nvPr/>
            </p14:nvContentPartPr>
            <p14:xfrm>
              <a:off x="4043280" y="1117960"/>
              <a:ext cx="1444680" cy="437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C5356F1-6AB8-47B1-9042-04055C49A61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25640" y="1099960"/>
                <a:ext cx="148032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A2C918C-9621-4A81-8238-4AF872B97E3B}"/>
                  </a:ext>
                </a:extLst>
              </p14:cNvPr>
              <p14:cNvContentPartPr/>
              <p14:nvPr/>
            </p14:nvContentPartPr>
            <p14:xfrm>
              <a:off x="426360" y="1888360"/>
              <a:ext cx="2570040" cy="2586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A2C918C-9621-4A81-8238-4AF872B97E3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8720" y="1870363"/>
                <a:ext cx="2605680" cy="26218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0F745-95B4-4EB1-9EE8-51B2D2CDE8C5}"/>
                  </a:ext>
                </a:extLst>
              </p14:cNvPr>
              <p14:cNvContentPartPr/>
              <p14:nvPr/>
            </p14:nvContentPartPr>
            <p14:xfrm>
              <a:off x="370920" y="1868920"/>
              <a:ext cx="735120" cy="1995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0F745-95B4-4EB1-9EE8-51B2D2CDE8C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52929" y="1851280"/>
                <a:ext cx="770743" cy="20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C83E520-1417-4BC7-B1EC-F53DEF882723}"/>
                  </a:ext>
                </a:extLst>
              </p14:cNvPr>
              <p14:cNvContentPartPr/>
              <p14:nvPr/>
            </p14:nvContentPartPr>
            <p14:xfrm>
              <a:off x="4311120" y="3243400"/>
              <a:ext cx="594720" cy="391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C83E520-1417-4BC7-B1EC-F53DEF88272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293120" y="3225760"/>
                <a:ext cx="63036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9F58528-A627-4CB5-82ED-F57A2FE3D913}"/>
                  </a:ext>
                </a:extLst>
              </p14:cNvPr>
              <p14:cNvContentPartPr/>
              <p14:nvPr/>
            </p14:nvContentPartPr>
            <p14:xfrm>
              <a:off x="5130840" y="1716640"/>
              <a:ext cx="119880" cy="261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9F58528-A627-4CB5-82ED-F57A2FE3D91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113200" y="1698640"/>
                <a:ext cx="15552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B1465A6-7D06-4F3D-93BD-CD521AE9A5B3}"/>
                  </a:ext>
                </a:extLst>
              </p14:cNvPr>
              <p14:cNvContentPartPr/>
              <p14:nvPr/>
            </p14:nvContentPartPr>
            <p14:xfrm>
              <a:off x="4886760" y="1757320"/>
              <a:ext cx="132480" cy="253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B1465A6-7D06-4F3D-93BD-CD521AE9A5B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68760" y="1739320"/>
                <a:ext cx="16812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7A3E87-AA49-4871-B085-66434781EA90}"/>
                  </a:ext>
                </a:extLst>
              </p14:cNvPr>
              <p14:cNvContentPartPr/>
              <p14:nvPr/>
            </p14:nvContentPartPr>
            <p14:xfrm>
              <a:off x="4400400" y="1927960"/>
              <a:ext cx="377280" cy="1207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7A3E87-AA49-4871-B085-66434781EA9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382400" y="1909965"/>
                <a:ext cx="412920" cy="1243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D45FEFB-9CD2-4342-B35C-26162A5551ED}"/>
                  </a:ext>
                </a:extLst>
              </p14:cNvPr>
              <p14:cNvContentPartPr/>
              <p14:nvPr/>
            </p14:nvContentPartPr>
            <p14:xfrm>
              <a:off x="5048400" y="1660480"/>
              <a:ext cx="102960" cy="37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D45FEFB-9CD2-4342-B35C-26162A5551E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30400" y="1642840"/>
                <a:ext cx="13860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0EAE2F4-B1E9-4F88-9D06-48C0CCC331E3}"/>
                  </a:ext>
                </a:extLst>
              </p14:cNvPr>
              <p14:cNvContentPartPr/>
              <p14:nvPr/>
            </p14:nvContentPartPr>
            <p14:xfrm>
              <a:off x="5364120" y="1612960"/>
              <a:ext cx="581040" cy="368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0EAE2F4-B1E9-4F88-9D06-48C0CCC331E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46120" y="1594960"/>
                <a:ext cx="61668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F000AB3-1388-48D3-B5E1-8A1975AFB574}"/>
                  </a:ext>
                </a:extLst>
              </p14:cNvPr>
              <p14:cNvContentPartPr/>
              <p14:nvPr/>
            </p14:nvContentPartPr>
            <p14:xfrm>
              <a:off x="4978200" y="2025880"/>
              <a:ext cx="932040" cy="137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F000AB3-1388-48D3-B5E1-8A1975AFB57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960200" y="1990240"/>
                <a:ext cx="96768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80E7ABF-5139-4C92-8E86-5FBAF617C7EB}"/>
                  </a:ext>
                </a:extLst>
              </p14:cNvPr>
              <p14:cNvContentPartPr/>
              <p14:nvPr/>
            </p14:nvContentPartPr>
            <p14:xfrm>
              <a:off x="6496680" y="1665160"/>
              <a:ext cx="429480" cy="2840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80E7ABF-5139-4C92-8E86-5FBAF617C7E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478680" y="1647520"/>
                <a:ext cx="46512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9F15E68-751D-4067-AD91-7636FB6AD26B}"/>
                  </a:ext>
                </a:extLst>
              </p14:cNvPr>
              <p14:cNvContentPartPr/>
              <p14:nvPr/>
            </p14:nvContentPartPr>
            <p14:xfrm>
              <a:off x="7371120" y="1686400"/>
              <a:ext cx="228600" cy="286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9F15E68-751D-4067-AD91-7636FB6AD26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353120" y="1668400"/>
                <a:ext cx="26424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914332E-21FC-47AC-B3E4-9A9E9724EEAD}"/>
                  </a:ext>
                </a:extLst>
              </p14:cNvPr>
              <p14:cNvContentPartPr/>
              <p14:nvPr/>
            </p14:nvContentPartPr>
            <p14:xfrm>
              <a:off x="7717800" y="1662640"/>
              <a:ext cx="1233720" cy="361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914332E-21FC-47AC-B3E4-9A9E9724EEA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699800" y="1644982"/>
                <a:ext cx="1269360" cy="3967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31C5CA9-CD1E-4D16-A0BE-E45755DDB4A9}"/>
                  </a:ext>
                </a:extLst>
              </p14:cNvPr>
              <p14:cNvContentPartPr/>
              <p14:nvPr/>
            </p14:nvContentPartPr>
            <p14:xfrm>
              <a:off x="5424960" y="2323240"/>
              <a:ext cx="310680" cy="286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31C5CA9-CD1E-4D16-A0BE-E45755DDB4A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407320" y="2305600"/>
                <a:ext cx="34632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1199318-A022-47A7-8F0C-CE2F13D8FEA3}"/>
                  </a:ext>
                </a:extLst>
              </p14:cNvPr>
              <p14:cNvContentPartPr/>
              <p14:nvPr/>
            </p14:nvContentPartPr>
            <p14:xfrm>
              <a:off x="5963520" y="2468320"/>
              <a:ext cx="151560" cy="11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1199318-A022-47A7-8F0C-CE2F13D8FEA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945520" y="2450680"/>
                <a:ext cx="187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2022561-C43D-4F1D-A500-9A796E3BEDB6}"/>
                  </a:ext>
                </a:extLst>
              </p14:cNvPr>
              <p14:cNvContentPartPr/>
              <p14:nvPr/>
            </p14:nvContentPartPr>
            <p14:xfrm>
              <a:off x="6241440" y="2305960"/>
              <a:ext cx="27360" cy="257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2022561-C43D-4F1D-A500-9A796E3BEDB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23440" y="2288320"/>
                <a:ext cx="6300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5801CC1-5F01-4756-B256-491A634F5138}"/>
                  </a:ext>
                </a:extLst>
              </p14:cNvPr>
              <p14:cNvContentPartPr/>
              <p14:nvPr/>
            </p14:nvContentPartPr>
            <p14:xfrm>
              <a:off x="6266280" y="2346640"/>
              <a:ext cx="134640" cy="201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5801CC1-5F01-4756-B256-491A634F513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248280" y="2329000"/>
                <a:ext cx="17028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D5E0227-20F9-42BC-9207-076DF3E6DAB1}"/>
                  </a:ext>
                </a:extLst>
              </p14:cNvPr>
              <p14:cNvContentPartPr/>
              <p14:nvPr/>
            </p14:nvContentPartPr>
            <p14:xfrm>
              <a:off x="6398760" y="2326480"/>
              <a:ext cx="144360" cy="254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D5E0227-20F9-42BC-9207-076DF3E6DAB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380760" y="2308480"/>
                <a:ext cx="1800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06A95A0-BFB4-440A-84C3-C802BCFDE78A}"/>
                  </a:ext>
                </a:extLst>
              </p14:cNvPr>
              <p14:cNvContentPartPr/>
              <p14:nvPr/>
            </p14:nvContentPartPr>
            <p14:xfrm>
              <a:off x="6644280" y="2452120"/>
              <a:ext cx="145800" cy="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06A95A0-BFB4-440A-84C3-C802BCFDE78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626280" y="2434120"/>
                <a:ext cx="1814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A4B8888-EB6D-485A-BD4E-4D0888B6B9C6}"/>
                  </a:ext>
                </a:extLst>
              </p14:cNvPr>
              <p14:cNvContentPartPr/>
              <p14:nvPr/>
            </p14:nvContentPartPr>
            <p14:xfrm>
              <a:off x="6880080" y="2255200"/>
              <a:ext cx="982440" cy="4780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A4B8888-EB6D-485A-BD4E-4D0888B6B9C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862080" y="2237560"/>
                <a:ext cx="101808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2A10BD9-4BC6-4FB1-8402-6C4DA8110CA5}"/>
                  </a:ext>
                </a:extLst>
              </p14:cNvPr>
              <p14:cNvContentPartPr/>
              <p14:nvPr/>
            </p14:nvContentPartPr>
            <p14:xfrm>
              <a:off x="7995360" y="2291560"/>
              <a:ext cx="914400" cy="235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2A10BD9-4BC6-4FB1-8402-6C4DA8110CA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977720" y="2273920"/>
                <a:ext cx="950040" cy="271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30233133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A9868E1-29C8-4421-93D4-9FB280F64136}"/>
                  </a:ext>
                </a:extLst>
              </p14:cNvPr>
              <p14:cNvContentPartPr/>
              <p14:nvPr/>
            </p14:nvContentPartPr>
            <p14:xfrm>
              <a:off x="1635240" y="181240"/>
              <a:ext cx="1859760" cy="407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A9868E1-29C8-4421-93D4-9FB280F6413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17600" y="163240"/>
                <a:ext cx="189540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3CF2AC7-E8C3-4A27-B37D-D799B1FF3F91}"/>
                  </a:ext>
                </a:extLst>
              </p14:cNvPr>
              <p14:cNvContentPartPr/>
              <p14:nvPr/>
            </p14:nvContentPartPr>
            <p14:xfrm>
              <a:off x="3830520" y="233080"/>
              <a:ext cx="1046160" cy="251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3CF2AC7-E8C3-4A27-B37D-D799B1FF3F9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12520" y="215440"/>
                <a:ext cx="108180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D58196D-5552-459F-9471-49124CBFF147}"/>
                  </a:ext>
                </a:extLst>
              </p14:cNvPr>
              <p14:cNvContentPartPr/>
              <p14:nvPr/>
            </p14:nvContentPartPr>
            <p14:xfrm>
              <a:off x="6359520" y="17260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D58196D-5552-459F-9471-49124CBFF1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341880" y="154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8A5D78A-9DD3-4638-BEE9-2DB867BD8958}"/>
                  </a:ext>
                </a:extLst>
              </p14:cNvPr>
              <p14:cNvContentPartPr/>
              <p14:nvPr/>
            </p14:nvContentPartPr>
            <p14:xfrm>
              <a:off x="6713040" y="273040"/>
              <a:ext cx="241560" cy="437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8A5D78A-9DD3-4638-BEE9-2DB867BD895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95400" y="255400"/>
                <a:ext cx="27720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B75C54C-D5A6-4273-876C-180193C9DB37}"/>
                  </a:ext>
                </a:extLst>
              </p14:cNvPr>
              <p14:cNvContentPartPr/>
              <p14:nvPr/>
            </p14:nvContentPartPr>
            <p14:xfrm>
              <a:off x="8089320" y="243520"/>
              <a:ext cx="318240" cy="16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B75C54C-D5A6-4273-876C-180193C9DB3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71320" y="225880"/>
                <a:ext cx="353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565663-909C-41BA-8D47-4C92E53E6EF8}"/>
                  </a:ext>
                </a:extLst>
              </p14:cNvPr>
              <p14:cNvContentPartPr/>
              <p14:nvPr/>
            </p14:nvContentPartPr>
            <p14:xfrm>
              <a:off x="7245480" y="172600"/>
              <a:ext cx="459000" cy="475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565663-909C-41BA-8D47-4C92E53E6EF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227480" y="154614"/>
                <a:ext cx="494640" cy="5111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88D3162-8955-4419-9A6B-A14A44BDD794}"/>
                  </a:ext>
                </a:extLst>
              </p14:cNvPr>
              <p14:cNvContentPartPr/>
              <p14:nvPr/>
            </p14:nvContentPartPr>
            <p14:xfrm>
              <a:off x="6372120" y="305440"/>
              <a:ext cx="242280" cy="96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88D3162-8955-4419-9A6B-A14A44BDD7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54480" y="287734"/>
                <a:ext cx="277920" cy="131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8669F58-BB07-4187-B470-A759AEBF7D9E}"/>
                  </a:ext>
                </a:extLst>
              </p14:cNvPr>
              <p14:cNvContentPartPr/>
              <p14:nvPr/>
            </p14:nvContentPartPr>
            <p14:xfrm>
              <a:off x="5243160" y="162160"/>
              <a:ext cx="943920" cy="523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8669F58-BB07-4187-B470-A759AEBF7D9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25520" y="144172"/>
                <a:ext cx="979560" cy="5590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3944B00-E1C5-48AC-A975-09884944BF3C}"/>
                  </a:ext>
                </a:extLst>
              </p14:cNvPr>
              <p14:cNvContentPartPr/>
              <p14:nvPr/>
            </p14:nvContentPartPr>
            <p14:xfrm>
              <a:off x="1249320" y="720880"/>
              <a:ext cx="360" cy="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3944B00-E1C5-48AC-A975-09884944BF3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31680" y="702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9F7A391-77CB-47B9-860E-D66797079D3C}"/>
                  </a:ext>
                </a:extLst>
              </p14:cNvPr>
              <p14:cNvContentPartPr/>
              <p14:nvPr/>
            </p14:nvContentPartPr>
            <p14:xfrm>
              <a:off x="274080" y="812320"/>
              <a:ext cx="1584000" cy="478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9F7A391-77CB-47B9-860E-D66797079D3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256080" y="794320"/>
                <a:ext cx="161964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C7B912B-C285-4283-BDC2-CCF87F7EA11B}"/>
                  </a:ext>
                </a:extLst>
              </p14:cNvPr>
              <p14:cNvContentPartPr/>
              <p14:nvPr/>
            </p14:nvContentPartPr>
            <p14:xfrm>
              <a:off x="2153640" y="822760"/>
              <a:ext cx="36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C7B912B-C285-4283-BDC2-CCF87F7EA11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6000" y="804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F96CDEA-693C-416B-84D8-EE2668E24CFD}"/>
                  </a:ext>
                </a:extLst>
              </p14:cNvPr>
              <p14:cNvContentPartPr/>
              <p14:nvPr/>
            </p14:nvContentPartPr>
            <p14:xfrm>
              <a:off x="2803800" y="700360"/>
              <a:ext cx="934920" cy="629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F96CDEA-693C-416B-84D8-EE2668E24CF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86160" y="682710"/>
                <a:ext cx="970560" cy="664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9085F3D-7635-4EE7-9788-5AA5F9D6C740}"/>
                  </a:ext>
                </a:extLst>
              </p14:cNvPr>
              <p14:cNvContentPartPr/>
              <p14:nvPr/>
            </p14:nvContentPartPr>
            <p14:xfrm>
              <a:off x="2173440" y="954880"/>
              <a:ext cx="324720" cy="150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9085F3D-7635-4EE7-9788-5AA5F9D6C74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55800" y="936880"/>
                <a:ext cx="36036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8317A12-E354-4B68-8412-B1C8E379AD92}"/>
                  </a:ext>
                </a:extLst>
              </p14:cNvPr>
              <p14:cNvContentPartPr/>
              <p14:nvPr/>
            </p14:nvContentPartPr>
            <p14:xfrm>
              <a:off x="3880920" y="924280"/>
              <a:ext cx="360" cy="66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8317A12-E354-4B68-8412-B1C8E379AD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63280" y="906640"/>
                <a:ext cx="3600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23FB059-0C40-495E-9C5E-3A9298C6C1C1}"/>
                  </a:ext>
                </a:extLst>
              </p14:cNvPr>
              <p14:cNvContentPartPr/>
              <p14:nvPr/>
            </p14:nvContentPartPr>
            <p14:xfrm>
              <a:off x="3860760" y="772000"/>
              <a:ext cx="360" cy="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23FB059-0C40-495E-9C5E-3A9298C6C1C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42760" y="75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9B4502E-C105-48E0-9868-00EF799CA9D6}"/>
                  </a:ext>
                </a:extLst>
              </p14:cNvPr>
              <p14:cNvContentPartPr/>
              <p14:nvPr/>
            </p14:nvContentPartPr>
            <p14:xfrm>
              <a:off x="4006200" y="660040"/>
              <a:ext cx="146160" cy="336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9B4502E-C105-48E0-9868-00EF799CA9D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988560" y="642400"/>
                <a:ext cx="1818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F254D09-3B8A-4841-AB39-14E643502D25}"/>
                  </a:ext>
                </a:extLst>
              </p14:cNvPr>
              <p14:cNvContentPartPr/>
              <p14:nvPr/>
            </p14:nvContentPartPr>
            <p14:xfrm>
              <a:off x="4155240" y="823120"/>
              <a:ext cx="200160" cy="2134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F254D09-3B8A-4841-AB39-14E643502D25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137240" y="805120"/>
                <a:ext cx="23580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A3B8A7C-8005-45B7-9FC1-18E20B59BB05}"/>
                  </a:ext>
                </a:extLst>
              </p14:cNvPr>
              <p14:cNvContentPartPr/>
              <p14:nvPr/>
            </p14:nvContentPartPr>
            <p14:xfrm>
              <a:off x="4445760" y="934360"/>
              <a:ext cx="4320" cy="24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A3B8A7C-8005-45B7-9FC1-18E20B59BB0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27760" y="91672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388A6AB-6575-4918-89A0-32D1355D1C87}"/>
                  </a:ext>
                </a:extLst>
              </p14:cNvPr>
              <p14:cNvContentPartPr/>
              <p14:nvPr/>
            </p14:nvContentPartPr>
            <p14:xfrm>
              <a:off x="4469880" y="761560"/>
              <a:ext cx="36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388A6AB-6575-4918-89A0-32D1355D1C8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52240" y="74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340E52B-10C8-4674-A096-BD892397F8E1}"/>
                  </a:ext>
                </a:extLst>
              </p14:cNvPr>
              <p14:cNvContentPartPr/>
              <p14:nvPr/>
            </p14:nvContentPartPr>
            <p14:xfrm>
              <a:off x="4527480" y="874600"/>
              <a:ext cx="125280" cy="104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340E52B-10C8-4674-A096-BD892397F8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09840" y="856600"/>
                <a:ext cx="1609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F434CAC-2E6A-442A-B421-BED1F398D9E2}"/>
                  </a:ext>
                </a:extLst>
              </p14:cNvPr>
              <p14:cNvContentPartPr/>
              <p14:nvPr/>
            </p14:nvContentPartPr>
            <p14:xfrm>
              <a:off x="4795320" y="836800"/>
              <a:ext cx="287280" cy="178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F434CAC-2E6A-442A-B421-BED1F398D9E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77320" y="818800"/>
                <a:ext cx="32292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0F25F6E-02D5-400E-AF61-C11B75E62135}"/>
                  </a:ext>
                </a:extLst>
              </p14:cNvPr>
              <p14:cNvContentPartPr/>
              <p14:nvPr/>
            </p14:nvContentPartPr>
            <p14:xfrm>
              <a:off x="5357280" y="651040"/>
              <a:ext cx="209520" cy="405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0F25F6E-02D5-400E-AF61-C11B75E6213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39640" y="633400"/>
                <a:ext cx="24516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070880E-A324-4D70-B0AB-D82D6F91C2AA}"/>
                  </a:ext>
                </a:extLst>
              </p14:cNvPr>
              <p14:cNvContentPartPr/>
              <p14:nvPr/>
            </p14:nvContentPartPr>
            <p14:xfrm>
              <a:off x="5656080" y="832480"/>
              <a:ext cx="74160" cy="159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070880E-A324-4D70-B0AB-D82D6F91C2A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638080" y="814840"/>
                <a:ext cx="1098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8AFD345-6CB3-4B0A-9F2F-0D5068F234FE}"/>
                  </a:ext>
                </a:extLst>
              </p14:cNvPr>
              <p14:cNvContentPartPr/>
              <p14:nvPr/>
            </p14:nvContentPartPr>
            <p14:xfrm>
              <a:off x="5711520" y="690640"/>
              <a:ext cx="18720" cy="16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8AFD345-6CB3-4B0A-9F2F-0D5068F234F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693520" y="672640"/>
                <a:ext cx="543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D236B78-71BD-4AC2-904A-FABE1C8AB754}"/>
                  </a:ext>
                </a:extLst>
              </p14:cNvPr>
              <p14:cNvContentPartPr/>
              <p14:nvPr/>
            </p14:nvContentPartPr>
            <p14:xfrm>
              <a:off x="5827080" y="913840"/>
              <a:ext cx="5760" cy="54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D236B78-71BD-4AC2-904A-FABE1C8AB75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809440" y="896200"/>
                <a:ext cx="414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3DCBF8E-9571-4A69-B96F-A348DD06B7D5}"/>
                  </a:ext>
                </a:extLst>
              </p14:cNvPr>
              <p14:cNvContentPartPr/>
              <p14:nvPr/>
            </p14:nvContentPartPr>
            <p14:xfrm>
              <a:off x="5952360" y="790360"/>
              <a:ext cx="216360" cy="187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3DCBF8E-9571-4A69-B96F-A348DD06B7D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934720" y="772360"/>
                <a:ext cx="2520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41945C9-3205-4724-8579-9626A5FE6B45}"/>
                  </a:ext>
                </a:extLst>
              </p14:cNvPr>
              <p14:cNvContentPartPr/>
              <p14:nvPr/>
            </p14:nvContentPartPr>
            <p14:xfrm>
              <a:off x="6280320" y="924280"/>
              <a:ext cx="19080" cy="23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41945C9-3205-4724-8579-9626A5FE6B4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62320" y="906640"/>
                <a:ext cx="547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E30264-CE7B-49C9-87DD-0AC804BD1040}"/>
                  </a:ext>
                </a:extLst>
              </p14:cNvPr>
              <p14:cNvContentPartPr/>
              <p14:nvPr/>
            </p14:nvContentPartPr>
            <p14:xfrm>
              <a:off x="7436280" y="860200"/>
              <a:ext cx="153720" cy="398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E30264-CE7B-49C9-87DD-0AC804BD10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418640" y="842200"/>
                <a:ext cx="18936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A577C9E-78AC-4796-91D9-406174138102}"/>
                  </a:ext>
                </a:extLst>
              </p14:cNvPr>
              <p14:cNvContentPartPr/>
              <p14:nvPr/>
            </p14:nvContentPartPr>
            <p14:xfrm>
              <a:off x="8218920" y="720880"/>
              <a:ext cx="4320" cy="8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A577C9E-78AC-4796-91D9-4061741381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01280" y="70288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5F3FB8-C71B-4B89-B5A7-DD9BBF1205EF}"/>
                  </a:ext>
                </a:extLst>
              </p14:cNvPr>
              <p14:cNvContentPartPr/>
              <p14:nvPr/>
            </p14:nvContentPartPr>
            <p14:xfrm>
              <a:off x="367680" y="1106080"/>
              <a:ext cx="2193480" cy="677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5F3FB8-C71B-4B89-B5A7-DD9BBF1205E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0040" y="1088440"/>
                <a:ext cx="2229120" cy="71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57112F4-1DD7-49CA-A6A9-E3090B556AF6}"/>
                  </a:ext>
                </a:extLst>
              </p14:cNvPr>
              <p14:cNvContentPartPr/>
              <p14:nvPr/>
            </p14:nvContentPartPr>
            <p14:xfrm>
              <a:off x="8214600" y="822760"/>
              <a:ext cx="502560" cy="405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57112F4-1DD7-49CA-A6A9-E3090B556AF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96613" y="804760"/>
                <a:ext cx="538174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7EF48D9-D315-41E5-A72F-8DD509016918}"/>
                  </a:ext>
                </a:extLst>
              </p14:cNvPr>
              <p14:cNvContentPartPr/>
              <p14:nvPr/>
            </p14:nvContentPartPr>
            <p14:xfrm>
              <a:off x="7731480" y="680560"/>
              <a:ext cx="356760" cy="352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7EF48D9-D315-41E5-A72F-8DD50901691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13498" y="662560"/>
                <a:ext cx="392364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7D9FAF4-37C3-4E4A-A779-975A6A0805E9}"/>
                  </a:ext>
                </a:extLst>
              </p14:cNvPr>
              <p14:cNvContentPartPr/>
              <p14:nvPr/>
            </p14:nvContentPartPr>
            <p14:xfrm>
              <a:off x="6593520" y="822400"/>
              <a:ext cx="742680" cy="176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7D9FAF4-37C3-4E4A-A779-975A6A0805E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75529" y="804400"/>
                <a:ext cx="778303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1CDAB36-D71B-40E0-918B-7E4D4AE57032}"/>
                  </a:ext>
                </a:extLst>
              </p14:cNvPr>
              <p14:cNvContentPartPr/>
              <p14:nvPr/>
            </p14:nvContentPartPr>
            <p14:xfrm>
              <a:off x="3250920" y="1122640"/>
              <a:ext cx="510840" cy="370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1CDAB36-D71B-40E0-918B-7E4D4AE570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33280" y="1105000"/>
                <a:ext cx="54648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4A652CC-3406-46B3-BE4B-A9F84C560BB9}"/>
                  </a:ext>
                </a:extLst>
              </p14:cNvPr>
              <p14:cNvContentPartPr/>
              <p14:nvPr/>
            </p14:nvContentPartPr>
            <p14:xfrm>
              <a:off x="3535320" y="1251160"/>
              <a:ext cx="345240" cy="18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4A652CC-3406-46B3-BE4B-A9F84C560BB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517680" y="1233160"/>
                <a:ext cx="38088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C5356F1-6AB8-47B1-9042-04055C49A615}"/>
                  </a:ext>
                </a:extLst>
              </p14:cNvPr>
              <p14:cNvContentPartPr/>
              <p14:nvPr/>
            </p14:nvContentPartPr>
            <p14:xfrm>
              <a:off x="4043280" y="1117960"/>
              <a:ext cx="1444680" cy="437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C5356F1-6AB8-47B1-9042-04055C49A61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25640" y="1099960"/>
                <a:ext cx="148032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A2C918C-9621-4A81-8238-4AF872B97E3B}"/>
                  </a:ext>
                </a:extLst>
              </p14:cNvPr>
              <p14:cNvContentPartPr/>
              <p14:nvPr/>
            </p14:nvContentPartPr>
            <p14:xfrm>
              <a:off x="426360" y="1888360"/>
              <a:ext cx="2570040" cy="2586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A2C918C-9621-4A81-8238-4AF872B97E3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8720" y="1870363"/>
                <a:ext cx="2605680" cy="26218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0F745-95B4-4EB1-9EE8-51B2D2CDE8C5}"/>
                  </a:ext>
                </a:extLst>
              </p14:cNvPr>
              <p14:cNvContentPartPr/>
              <p14:nvPr/>
            </p14:nvContentPartPr>
            <p14:xfrm>
              <a:off x="370920" y="1868920"/>
              <a:ext cx="735120" cy="1995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0F745-95B4-4EB1-9EE8-51B2D2CDE8C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52929" y="1851280"/>
                <a:ext cx="770743" cy="20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C83E520-1417-4BC7-B1EC-F53DEF882723}"/>
                  </a:ext>
                </a:extLst>
              </p14:cNvPr>
              <p14:cNvContentPartPr/>
              <p14:nvPr/>
            </p14:nvContentPartPr>
            <p14:xfrm>
              <a:off x="4311120" y="3243400"/>
              <a:ext cx="594720" cy="391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C83E520-1417-4BC7-B1EC-F53DEF88272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293120" y="3225760"/>
                <a:ext cx="63036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9F58528-A627-4CB5-82ED-F57A2FE3D913}"/>
                  </a:ext>
                </a:extLst>
              </p14:cNvPr>
              <p14:cNvContentPartPr/>
              <p14:nvPr/>
            </p14:nvContentPartPr>
            <p14:xfrm>
              <a:off x="5130840" y="1716640"/>
              <a:ext cx="119880" cy="261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9F58528-A627-4CB5-82ED-F57A2FE3D91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113200" y="1698640"/>
                <a:ext cx="15552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B1465A6-7D06-4F3D-93BD-CD521AE9A5B3}"/>
                  </a:ext>
                </a:extLst>
              </p14:cNvPr>
              <p14:cNvContentPartPr/>
              <p14:nvPr/>
            </p14:nvContentPartPr>
            <p14:xfrm>
              <a:off x="4886760" y="1757320"/>
              <a:ext cx="132480" cy="253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B1465A6-7D06-4F3D-93BD-CD521AE9A5B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68760" y="1739320"/>
                <a:ext cx="16812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7A3E87-AA49-4871-B085-66434781EA90}"/>
                  </a:ext>
                </a:extLst>
              </p14:cNvPr>
              <p14:cNvContentPartPr/>
              <p14:nvPr/>
            </p14:nvContentPartPr>
            <p14:xfrm>
              <a:off x="4400400" y="1927960"/>
              <a:ext cx="377280" cy="1207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7A3E87-AA49-4871-B085-66434781EA9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382400" y="1909965"/>
                <a:ext cx="412920" cy="1243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D45FEFB-9CD2-4342-B35C-26162A5551ED}"/>
                  </a:ext>
                </a:extLst>
              </p14:cNvPr>
              <p14:cNvContentPartPr/>
              <p14:nvPr/>
            </p14:nvContentPartPr>
            <p14:xfrm>
              <a:off x="5048400" y="1660480"/>
              <a:ext cx="102960" cy="37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D45FEFB-9CD2-4342-B35C-26162A5551E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30400" y="1642840"/>
                <a:ext cx="13860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0EAE2F4-B1E9-4F88-9D06-48C0CCC331E3}"/>
                  </a:ext>
                </a:extLst>
              </p14:cNvPr>
              <p14:cNvContentPartPr/>
              <p14:nvPr/>
            </p14:nvContentPartPr>
            <p14:xfrm>
              <a:off x="5364120" y="1612960"/>
              <a:ext cx="581040" cy="368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0EAE2F4-B1E9-4F88-9D06-48C0CCC331E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46120" y="1594960"/>
                <a:ext cx="61668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F000AB3-1388-48D3-B5E1-8A1975AFB574}"/>
                  </a:ext>
                </a:extLst>
              </p14:cNvPr>
              <p14:cNvContentPartPr/>
              <p14:nvPr/>
            </p14:nvContentPartPr>
            <p14:xfrm>
              <a:off x="4978200" y="2025880"/>
              <a:ext cx="932040" cy="137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F000AB3-1388-48D3-B5E1-8A1975AFB57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960200" y="1990240"/>
                <a:ext cx="96768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80E7ABF-5139-4C92-8E86-5FBAF617C7EB}"/>
                  </a:ext>
                </a:extLst>
              </p14:cNvPr>
              <p14:cNvContentPartPr/>
              <p14:nvPr/>
            </p14:nvContentPartPr>
            <p14:xfrm>
              <a:off x="6496680" y="1665160"/>
              <a:ext cx="429480" cy="2840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80E7ABF-5139-4C92-8E86-5FBAF617C7E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478680" y="1647520"/>
                <a:ext cx="46512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9F15E68-751D-4067-AD91-7636FB6AD26B}"/>
                  </a:ext>
                </a:extLst>
              </p14:cNvPr>
              <p14:cNvContentPartPr/>
              <p14:nvPr/>
            </p14:nvContentPartPr>
            <p14:xfrm>
              <a:off x="7371120" y="1686400"/>
              <a:ext cx="228600" cy="286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9F15E68-751D-4067-AD91-7636FB6AD26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353120" y="1668400"/>
                <a:ext cx="26424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914332E-21FC-47AC-B3E4-9A9E9724EEAD}"/>
                  </a:ext>
                </a:extLst>
              </p14:cNvPr>
              <p14:cNvContentPartPr/>
              <p14:nvPr/>
            </p14:nvContentPartPr>
            <p14:xfrm>
              <a:off x="7717800" y="1662640"/>
              <a:ext cx="1233720" cy="361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914332E-21FC-47AC-B3E4-9A9E9724EEA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699800" y="1644982"/>
                <a:ext cx="1269360" cy="3967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31C5CA9-CD1E-4D16-A0BE-E45755DDB4A9}"/>
                  </a:ext>
                </a:extLst>
              </p14:cNvPr>
              <p14:cNvContentPartPr/>
              <p14:nvPr/>
            </p14:nvContentPartPr>
            <p14:xfrm>
              <a:off x="5424960" y="2323240"/>
              <a:ext cx="310680" cy="286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31C5CA9-CD1E-4D16-A0BE-E45755DDB4A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407320" y="2305600"/>
                <a:ext cx="34632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1199318-A022-47A7-8F0C-CE2F13D8FEA3}"/>
                  </a:ext>
                </a:extLst>
              </p14:cNvPr>
              <p14:cNvContentPartPr/>
              <p14:nvPr/>
            </p14:nvContentPartPr>
            <p14:xfrm>
              <a:off x="5963520" y="2468320"/>
              <a:ext cx="151560" cy="11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1199318-A022-47A7-8F0C-CE2F13D8FEA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945520" y="2450680"/>
                <a:ext cx="187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2022561-C43D-4F1D-A500-9A796E3BEDB6}"/>
                  </a:ext>
                </a:extLst>
              </p14:cNvPr>
              <p14:cNvContentPartPr/>
              <p14:nvPr/>
            </p14:nvContentPartPr>
            <p14:xfrm>
              <a:off x="6241440" y="2305960"/>
              <a:ext cx="27360" cy="257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2022561-C43D-4F1D-A500-9A796E3BEDB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23440" y="2288320"/>
                <a:ext cx="6300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5801CC1-5F01-4756-B256-491A634F5138}"/>
                  </a:ext>
                </a:extLst>
              </p14:cNvPr>
              <p14:cNvContentPartPr/>
              <p14:nvPr/>
            </p14:nvContentPartPr>
            <p14:xfrm>
              <a:off x="6266280" y="2346640"/>
              <a:ext cx="134640" cy="201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5801CC1-5F01-4756-B256-491A634F513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248280" y="2329000"/>
                <a:ext cx="17028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D5E0227-20F9-42BC-9207-076DF3E6DAB1}"/>
                  </a:ext>
                </a:extLst>
              </p14:cNvPr>
              <p14:cNvContentPartPr/>
              <p14:nvPr/>
            </p14:nvContentPartPr>
            <p14:xfrm>
              <a:off x="6398760" y="2326480"/>
              <a:ext cx="144360" cy="254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D5E0227-20F9-42BC-9207-076DF3E6DAB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380760" y="2308480"/>
                <a:ext cx="1800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06A95A0-BFB4-440A-84C3-C802BCFDE78A}"/>
                  </a:ext>
                </a:extLst>
              </p14:cNvPr>
              <p14:cNvContentPartPr/>
              <p14:nvPr/>
            </p14:nvContentPartPr>
            <p14:xfrm>
              <a:off x="6644280" y="2452120"/>
              <a:ext cx="145800" cy="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06A95A0-BFB4-440A-84C3-C802BCFDE78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626280" y="2434120"/>
                <a:ext cx="1814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A4B8888-EB6D-485A-BD4E-4D0888B6B9C6}"/>
                  </a:ext>
                </a:extLst>
              </p14:cNvPr>
              <p14:cNvContentPartPr/>
              <p14:nvPr/>
            </p14:nvContentPartPr>
            <p14:xfrm>
              <a:off x="6880080" y="2255200"/>
              <a:ext cx="982440" cy="4780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A4B8888-EB6D-485A-BD4E-4D0888B6B9C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862080" y="2237560"/>
                <a:ext cx="101808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2A10BD9-4BC6-4FB1-8402-6C4DA8110CA5}"/>
                  </a:ext>
                </a:extLst>
              </p14:cNvPr>
              <p14:cNvContentPartPr/>
              <p14:nvPr/>
            </p14:nvContentPartPr>
            <p14:xfrm>
              <a:off x="7995360" y="2291560"/>
              <a:ext cx="914400" cy="235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2A10BD9-4BC6-4FB1-8402-6C4DA8110CA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977720" y="2273920"/>
                <a:ext cx="95004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235C9CC-EAC6-434A-9E87-F04277B93398}"/>
                  </a:ext>
                </a:extLst>
              </p14:cNvPr>
              <p14:cNvContentPartPr/>
              <p14:nvPr/>
            </p14:nvContentPartPr>
            <p14:xfrm>
              <a:off x="5455560" y="2759560"/>
              <a:ext cx="879480" cy="386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235C9CC-EAC6-434A-9E87-F04277B9339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437913" y="2741920"/>
                <a:ext cx="915135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5EF1562-DD9B-4312-BCD0-8B37F953C20C}"/>
                  </a:ext>
                </a:extLst>
              </p14:cNvPr>
              <p14:cNvContentPartPr/>
              <p14:nvPr/>
            </p14:nvContentPartPr>
            <p14:xfrm>
              <a:off x="6603600" y="2691520"/>
              <a:ext cx="2364120" cy="4384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5EF1562-DD9B-4312-BCD0-8B37F953C20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585600" y="2673866"/>
                <a:ext cx="2399760" cy="47414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38934847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A9868E1-29C8-4421-93D4-9FB280F64136}"/>
                  </a:ext>
                </a:extLst>
              </p14:cNvPr>
              <p14:cNvContentPartPr/>
              <p14:nvPr/>
            </p14:nvContentPartPr>
            <p14:xfrm>
              <a:off x="1635240" y="181240"/>
              <a:ext cx="1859760" cy="407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A9868E1-29C8-4421-93D4-9FB280F6413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17600" y="163240"/>
                <a:ext cx="189540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3CF2AC7-E8C3-4A27-B37D-D799B1FF3F91}"/>
                  </a:ext>
                </a:extLst>
              </p14:cNvPr>
              <p14:cNvContentPartPr/>
              <p14:nvPr/>
            </p14:nvContentPartPr>
            <p14:xfrm>
              <a:off x="3830520" y="233080"/>
              <a:ext cx="1046160" cy="251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3CF2AC7-E8C3-4A27-B37D-D799B1FF3F9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12520" y="215440"/>
                <a:ext cx="108180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D58196D-5552-459F-9471-49124CBFF147}"/>
                  </a:ext>
                </a:extLst>
              </p14:cNvPr>
              <p14:cNvContentPartPr/>
              <p14:nvPr/>
            </p14:nvContentPartPr>
            <p14:xfrm>
              <a:off x="6359520" y="17260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D58196D-5552-459F-9471-49124CBFF1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341880" y="154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8A5D78A-9DD3-4638-BEE9-2DB867BD8958}"/>
                  </a:ext>
                </a:extLst>
              </p14:cNvPr>
              <p14:cNvContentPartPr/>
              <p14:nvPr/>
            </p14:nvContentPartPr>
            <p14:xfrm>
              <a:off x="6713040" y="273040"/>
              <a:ext cx="241560" cy="437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8A5D78A-9DD3-4638-BEE9-2DB867BD895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95400" y="255400"/>
                <a:ext cx="27720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B75C54C-D5A6-4273-876C-180193C9DB37}"/>
                  </a:ext>
                </a:extLst>
              </p14:cNvPr>
              <p14:cNvContentPartPr/>
              <p14:nvPr/>
            </p14:nvContentPartPr>
            <p14:xfrm>
              <a:off x="8089320" y="243520"/>
              <a:ext cx="318240" cy="16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B75C54C-D5A6-4273-876C-180193C9DB3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71320" y="225880"/>
                <a:ext cx="353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565663-909C-41BA-8D47-4C92E53E6EF8}"/>
                  </a:ext>
                </a:extLst>
              </p14:cNvPr>
              <p14:cNvContentPartPr/>
              <p14:nvPr/>
            </p14:nvContentPartPr>
            <p14:xfrm>
              <a:off x="7245480" y="172600"/>
              <a:ext cx="459000" cy="475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565663-909C-41BA-8D47-4C92E53E6EF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227480" y="154614"/>
                <a:ext cx="494640" cy="5111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88D3162-8955-4419-9A6B-A14A44BDD794}"/>
                  </a:ext>
                </a:extLst>
              </p14:cNvPr>
              <p14:cNvContentPartPr/>
              <p14:nvPr/>
            </p14:nvContentPartPr>
            <p14:xfrm>
              <a:off x="6372120" y="305440"/>
              <a:ext cx="242280" cy="96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88D3162-8955-4419-9A6B-A14A44BDD7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54480" y="287734"/>
                <a:ext cx="277920" cy="131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8669F58-BB07-4187-B470-A759AEBF7D9E}"/>
                  </a:ext>
                </a:extLst>
              </p14:cNvPr>
              <p14:cNvContentPartPr/>
              <p14:nvPr/>
            </p14:nvContentPartPr>
            <p14:xfrm>
              <a:off x="5243160" y="162160"/>
              <a:ext cx="943920" cy="523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8669F58-BB07-4187-B470-A759AEBF7D9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25520" y="144172"/>
                <a:ext cx="979560" cy="5590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3944B00-E1C5-48AC-A975-09884944BF3C}"/>
                  </a:ext>
                </a:extLst>
              </p14:cNvPr>
              <p14:cNvContentPartPr/>
              <p14:nvPr/>
            </p14:nvContentPartPr>
            <p14:xfrm>
              <a:off x="1249320" y="720880"/>
              <a:ext cx="360" cy="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3944B00-E1C5-48AC-A975-09884944BF3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31680" y="702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9F7A391-77CB-47B9-860E-D66797079D3C}"/>
                  </a:ext>
                </a:extLst>
              </p14:cNvPr>
              <p14:cNvContentPartPr/>
              <p14:nvPr/>
            </p14:nvContentPartPr>
            <p14:xfrm>
              <a:off x="274080" y="812320"/>
              <a:ext cx="1584000" cy="478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9F7A391-77CB-47B9-860E-D66797079D3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256080" y="794320"/>
                <a:ext cx="161964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C7B912B-C285-4283-BDC2-CCF87F7EA11B}"/>
                  </a:ext>
                </a:extLst>
              </p14:cNvPr>
              <p14:cNvContentPartPr/>
              <p14:nvPr/>
            </p14:nvContentPartPr>
            <p14:xfrm>
              <a:off x="2153640" y="822760"/>
              <a:ext cx="36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C7B912B-C285-4283-BDC2-CCF87F7EA11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6000" y="804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F96CDEA-693C-416B-84D8-EE2668E24CFD}"/>
                  </a:ext>
                </a:extLst>
              </p14:cNvPr>
              <p14:cNvContentPartPr/>
              <p14:nvPr/>
            </p14:nvContentPartPr>
            <p14:xfrm>
              <a:off x="2803800" y="700360"/>
              <a:ext cx="934920" cy="629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F96CDEA-693C-416B-84D8-EE2668E24CF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86160" y="682710"/>
                <a:ext cx="970560" cy="664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9085F3D-7635-4EE7-9788-5AA5F9D6C740}"/>
                  </a:ext>
                </a:extLst>
              </p14:cNvPr>
              <p14:cNvContentPartPr/>
              <p14:nvPr/>
            </p14:nvContentPartPr>
            <p14:xfrm>
              <a:off x="2173440" y="954880"/>
              <a:ext cx="324720" cy="150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9085F3D-7635-4EE7-9788-5AA5F9D6C74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55800" y="936880"/>
                <a:ext cx="36036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8317A12-E354-4B68-8412-B1C8E379AD92}"/>
                  </a:ext>
                </a:extLst>
              </p14:cNvPr>
              <p14:cNvContentPartPr/>
              <p14:nvPr/>
            </p14:nvContentPartPr>
            <p14:xfrm>
              <a:off x="3880920" y="924280"/>
              <a:ext cx="360" cy="66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8317A12-E354-4B68-8412-B1C8E379AD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63280" y="906640"/>
                <a:ext cx="3600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23FB059-0C40-495E-9C5E-3A9298C6C1C1}"/>
                  </a:ext>
                </a:extLst>
              </p14:cNvPr>
              <p14:cNvContentPartPr/>
              <p14:nvPr/>
            </p14:nvContentPartPr>
            <p14:xfrm>
              <a:off x="3860760" y="772000"/>
              <a:ext cx="360" cy="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23FB059-0C40-495E-9C5E-3A9298C6C1C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42760" y="75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9B4502E-C105-48E0-9868-00EF799CA9D6}"/>
                  </a:ext>
                </a:extLst>
              </p14:cNvPr>
              <p14:cNvContentPartPr/>
              <p14:nvPr/>
            </p14:nvContentPartPr>
            <p14:xfrm>
              <a:off x="4006200" y="660040"/>
              <a:ext cx="146160" cy="336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9B4502E-C105-48E0-9868-00EF799CA9D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988560" y="642400"/>
                <a:ext cx="1818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F254D09-3B8A-4841-AB39-14E643502D25}"/>
                  </a:ext>
                </a:extLst>
              </p14:cNvPr>
              <p14:cNvContentPartPr/>
              <p14:nvPr/>
            </p14:nvContentPartPr>
            <p14:xfrm>
              <a:off x="4155240" y="823120"/>
              <a:ext cx="200160" cy="2134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F254D09-3B8A-4841-AB39-14E643502D25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137240" y="805120"/>
                <a:ext cx="23580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A3B8A7C-8005-45B7-9FC1-18E20B59BB05}"/>
                  </a:ext>
                </a:extLst>
              </p14:cNvPr>
              <p14:cNvContentPartPr/>
              <p14:nvPr/>
            </p14:nvContentPartPr>
            <p14:xfrm>
              <a:off x="4445760" y="934360"/>
              <a:ext cx="4320" cy="24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A3B8A7C-8005-45B7-9FC1-18E20B59BB0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27760" y="91672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388A6AB-6575-4918-89A0-32D1355D1C87}"/>
                  </a:ext>
                </a:extLst>
              </p14:cNvPr>
              <p14:cNvContentPartPr/>
              <p14:nvPr/>
            </p14:nvContentPartPr>
            <p14:xfrm>
              <a:off x="4469880" y="761560"/>
              <a:ext cx="36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388A6AB-6575-4918-89A0-32D1355D1C8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52240" y="74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340E52B-10C8-4674-A096-BD892397F8E1}"/>
                  </a:ext>
                </a:extLst>
              </p14:cNvPr>
              <p14:cNvContentPartPr/>
              <p14:nvPr/>
            </p14:nvContentPartPr>
            <p14:xfrm>
              <a:off x="4527480" y="874600"/>
              <a:ext cx="125280" cy="104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340E52B-10C8-4674-A096-BD892397F8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09840" y="856600"/>
                <a:ext cx="1609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F434CAC-2E6A-442A-B421-BED1F398D9E2}"/>
                  </a:ext>
                </a:extLst>
              </p14:cNvPr>
              <p14:cNvContentPartPr/>
              <p14:nvPr/>
            </p14:nvContentPartPr>
            <p14:xfrm>
              <a:off x="4795320" y="836800"/>
              <a:ext cx="287280" cy="178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F434CAC-2E6A-442A-B421-BED1F398D9E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77320" y="818800"/>
                <a:ext cx="32292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0F25F6E-02D5-400E-AF61-C11B75E62135}"/>
                  </a:ext>
                </a:extLst>
              </p14:cNvPr>
              <p14:cNvContentPartPr/>
              <p14:nvPr/>
            </p14:nvContentPartPr>
            <p14:xfrm>
              <a:off x="5357280" y="651040"/>
              <a:ext cx="209520" cy="405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0F25F6E-02D5-400E-AF61-C11B75E6213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39640" y="633400"/>
                <a:ext cx="24516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070880E-A324-4D70-B0AB-D82D6F91C2AA}"/>
                  </a:ext>
                </a:extLst>
              </p14:cNvPr>
              <p14:cNvContentPartPr/>
              <p14:nvPr/>
            </p14:nvContentPartPr>
            <p14:xfrm>
              <a:off x="5656080" y="832480"/>
              <a:ext cx="74160" cy="159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070880E-A324-4D70-B0AB-D82D6F91C2A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638080" y="814840"/>
                <a:ext cx="1098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8AFD345-6CB3-4B0A-9F2F-0D5068F234FE}"/>
                  </a:ext>
                </a:extLst>
              </p14:cNvPr>
              <p14:cNvContentPartPr/>
              <p14:nvPr/>
            </p14:nvContentPartPr>
            <p14:xfrm>
              <a:off x="5711520" y="690640"/>
              <a:ext cx="18720" cy="16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8AFD345-6CB3-4B0A-9F2F-0D5068F234F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693520" y="672640"/>
                <a:ext cx="543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D236B78-71BD-4AC2-904A-FABE1C8AB754}"/>
                  </a:ext>
                </a:extLst>
              </p14:cNvPr>
              <p14:cNvContentPartPr/>
              <p14:nvPr/>
            </p14:nvContentPartPr>
            <p14:xfrm>
              <a:off x="5827080" y="913840"/>
              <a:ext cx="5760" cy="54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D236B78-71BD-4AC2-904A-FABE1C8AB75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809440" y="896200"/>
                <a:ext cx="414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3DCBF8E-9571-4A69-B96F-A348DD06B7D5}"/>
                  </a:ext>
                </a:extLst>
              </p14:cNvPr>
              <p14:cNvContentPartPr/>
              <p14:nvPr/>
            </p14:nvContentPartPr>
            <p14:xfrm>
              <a:off x="5952360" y="790360"/>
              <a:ext cx="216360" cy="187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3DCBF8E-9571-4A69-B96F-A348DD06B7D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934720" y="772360"/>
                <a:ext cx="2520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41945C9-3205-4724-8579-9626A5FE6B45}"/>
                  </a:ext>
                </a:extLst>
              </p14:cNvPr>
              <p14:cNvContentPartPr/>
              <p14:nvPr/>
            </p14:nvContentPartPr>
            <p14:xfrm>
              <a:off x="6280320" y="924280"/>
              <a:ext cx="19080" cy="23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41945C9-3205-4724-8579-9626A5FE6B4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62320" y="906640"/>
                <a:ext cx="547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E30264-CE7B-49C9-87DD-0AC804BD1040}"/>
                  </a:ext>
                </a:extLst>
              </p14:cNvPr>
              <p14:cNvContentPartPr/>
              <p14:nvPr/>
            </p14:nvContentPartPr>
            <p14:xfrm>
              <a:off x="7436280" y="860200"/>
              <a:ext cx="153720" cy="398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E30264-CE7B-49C9-87DD-0AC804BD10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418640" y="842200"/>
                <a:ext cx="18936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A577C9E-78AC-4796-91D9-406174138102}"/>
                  </a:ext>
                </a:extLst>
              </p14:cNvPr>
              <p14:cNvContentPartPr/>
              <p14:nvPr/>
            </p14:nvContentPartPr>
            <p14:xfrm>
              <a:off x="8218920" y="720880"/>
              <a:ext cx="4320" cy="8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A577C9E-78AC-4796-91D9-4061741381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01280" y="70288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5F3FB8-C71B-4B89-B5A7-DD9BBF1205EF}"/>
                  </a:ext>
                </a:extLst>
              </p14:cNvPr>
              <p14:cNvContentPartPr/>
              <p14:nvPr/>
            </p14:nvContentPartPr>
            <p14:xfrm>
              <a:off x="367680" y="1106080"/>
              <a:ext cx="2193480" cy="677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5F3FB8-C71B-4B89-B5A7-DD9BBF1205E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0040" y="1088440"/>
                <a:ext cx="2229120" cy="71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57112F4-1DD7-49CA-A6A9-E3090B556AF6}"/>
                  </a:ext>
                </a:extLst>
              </p14:cNvPr>
              <p14:cNvContentPartPr/>
              <p14:nvPr/>
            </p14:nvContentPartPr>
            <p14:xfrm>
              <a:off x="8214600" y="822760"/>
              <a:ext cx="502560" cy="405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57112F4-1DD7-49CA-A6A9-E3090B556AF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96613" y="804760"/>
                <a:ext cx="538174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7EF48D9-D315-41E5-A72F-8DD509016918}"/>
                  </a:ext>
                </a:extLst>
              </p14:cNvPr>
              <p14:cNvContentPartPr/>
              <p14:nvPr/>
            </p14:nvContentPartPr>
            <p14:xfrm>
              <a:off x="7731480" y="680560"/>
              <a:ext cx="356760" cy="352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7EF48D9-D315-41E5-A72F-8DD50901691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13498" y="662560"/>
                <a:ext cx="392364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7D9FAF4-37C3-4E4A-A779-975A6A0805E9}"/>
                  </a:ext>
                </a:extLst>
              </p14:cNvPr>
              <p14:cNvContentPartPr/>
              <p14:nvPr/>
            </p14:nvContentPartPr>
            <p14:xfrm>
              <a:off x="6593520" y="822400"/>
              <a:ext cx="742680" cy="176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7D9FAF4-37C3-4E4A-A779-975A6A0805E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75529" y="804400"/>
                <a:ext cx="778303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1CDAB36-D71B-40E0-918B-7E4D4AE57032}"/>
                  </a:ext>
                </a:extLst>
              </p14:cNvPr>
              <p14:cNvContentPartPr/>
              <p14:nvPr/>
            </p14:nvContentPartPr>
            <p14:xfrm>
              <a:off x="3250920" y="1122640"/>
              <a:ext cx="510840" cy="370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1CDAB36-D71B-40E0-918B-7E4D4AE570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33280" y="1105000"/>
                <a:ext cx="54648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4A652CC-3406-46B3-BE4B-A9F84C560BB9}"/>
                  </a:ext>
                </a:extLst>
              </p14:cNvPr>
              <p14:cNvContentPartPr/>
              <p14:nvPr/>
            </p14:nvContentPartPr>
            <p14:xfrm>
              <a:off x="3535320" y="1251160"/>
              <a:ext cx="345240" cy="18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4A652CC-3406-46B3-BE4B-A9F84C560BB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517680" y="1233160"/>
                <a:ext cx="38088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C5356F1-6AB8-47B1-9042-04055C49A615}"/>
                  </a:ext>
                </a:extLst>
              </p14:cNvPr>
              <p14:cNvContentPartPr/>
              <p14:nvPr/>
            </p14:nvContentPartPr>
            <p14:xfrm>
              <a:off x="4043280" y="1117960"/>
              <a:ext cx="1444680" cy="437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C5356F1-6AB8-47B1-9042-04055C49A61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25640" y="1099960"/>
                <a:ext cx="148032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A2C918C-9621-4A81-8238-4AF872B97E3B}"/>
                  </a:ext>
                </a:extLst>
              </p14:cNvPr>
              <p14:cNvContentPartPr/>
              <p14:nvPr/>
            </p14:nvContentPartPr>
            <p14:xfrm>
              <a:off x="426360" y="1888360"/>
              <a:ext cx="2570040" cy="2586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A2C918C-9621-4A81-8238-4AF872B97E3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8720" y="1870363"/>
                <a:ext cx="2605680" cy="26218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0F745-95B4-4EB1-9EE8-51B2D2CDE8C5}"/>
                  </a:ext>
                </a:extLst>
              </p14:cNvPr>
              <p14:cNvContentPartPr/>
              <p14:nvPr/>
            </p14:nvContentPartPr>
            <p14:xfrm>
              <a:off x="370920" y="1868920"/>
              <a:ext cx="735120" cy="1995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0F745-95B4-4EB1-9EE8-51B2D2CDE8C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52929" y="1851280"/>
                <a:ext cx="770743" cy="20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C83E520-1417-4BC7-B1EC-F53DEF882723}"/>
                  </a:ext>
                </a:extLst>
              </p14:cNvPr>
              <p14:cNvContentPartPr/>
              <p14:nvPr/>
            </p14:nvContentPartPr>
            <p14:xfrm>
              <a:off x="4311120" y="3243400"/>
              <a:ext cx="594720" cy="391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C83E520-1417-4BC7-B1EC-F53DEF88272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293120" y="3225760"/>
                <a:ext cx="63036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9F58528-A627-4CB5-82ED-F57A2FE3D913}"/>
                  </a:ext>
                </a:extLst>
              </p14:cNvPr>
              <p14:cNvContentPartPr/>
              <p14:nvPr/>
            </p14:nvContentPartPr>
            <p14:xfrm>
              <a:off x="5130840" y="1716640"/>
              <a:ext cx="119880" cy="261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9F58528-A627-4CB5-82ED-F57A2FE3D91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113200" y="1698640"/>
                <a:ext cx="15552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B1465A6-7D06-4F3D-93BD-CD521AE9A5B3}"/>
                  </a:ext>
                </a:extLst>
              </p14:cNvPr>
              <p14:cNvContentPartPr/>
              <p14:nvPr/>
            </p14:nvContentPartPr>
            <p14:xfrm>
              <a:off x="4886760" y="1757320"/>
              <a:ext cx="132480" cy="253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B1465A6-7D06-4F3D-93BD-CD521AE9A5B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68760" y="1739320"/>
                <a:ext cx="16812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7A3E87-AA49-4871-B085-66434781EA90}"/>
                  </a:ext>
                </a:extLst>
              </p14:cNvPr>
              <p14:cNvContentPartPr/>
              <p14:nvPr/>
            </p14:nvContentPartPr>
            <p14:xfrm>
              <a:off x="4400400" y="1927960"/>
              <a:ext cx="377280" cy="1207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7A3E87-AA49-4871-B085-66434781EA9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382400" y="1909965"/>
                <a:ext cx="412920" cy="1243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D45FEFB-9CD2-4342-B35C-26162A5551ED}"/>
                  </a:ext>
                </a:extLst>
              </p14:cNvPr>
              <p14:cNvContentPartPr/>
              <p14:nvPr/>
            </p14:nvContentPartPr>
            <p14:xfrm>
              <a:off x="5048400" y="1660480"/>
              <a:ext cx="102960" cy="37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D45FEFB-9CD2-4342-B35C-26162A5551E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30400" y="1642840"/>
                <a:ext cx="13860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0EAE2F4-B1E9-4F88-9D06-48C0CCC331E3}"/>
                  </a:ext>
                </a:extLst>
              </p14:cNvPr>
              <p14:cNvContentPartPr/>
              <p14:nvPr/>
            </p14:nvContentPartPr>
            <p14:xfrm>
              <a:off x="5364120" y="1612960"/>
              <a:ext cx="581040" cy="368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0EAE2F4-B1E9-4F88-9D06-48C0CCC331E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46120" y="1594960"/>
                <a:ext cx="61668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F000AB3-1388-48D3-B5E1-8A1975AFB574}"/>
                  </a:ext>
                </a:extLst>
              </p14:cNvPr>
              <p14:cNvContentPartPr/>
              <p14:nvPr/>
            </p14:nvContentPartPr>
            <p14:xfrm>
              <a:off x="4978200" y="2025880"/>
              <a:ext cx="932040" cy="137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F000AB3-1388-48D3-B5E1-8A1975AFB57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960200" y="1990240"/>
                <a:ext cx="96768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80E7ABF-5139-4C92-8E86-5FBAF617C7EB}"/>
                  </a:ext>
                </a:extLst>
              </p14:cNvPr>
              <p14:cNvContentPartPr/>
              <p14:nvPr/>
            </p14:nvContentPartPr>
            <p14:xfrm>
              <a:off x="6496680" y="1665160"/>
              <a:ext cx="429480" cy="2840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80E7ABF-5139-4C92-8E86-5FBAF617C7E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478680" y="1647520"/>
                <a:ext cx="46512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9F15E68-751D-4067-AD91-7636FB6AD26B}"/>
                  </a:ext>
                </a:extLst>
              </p14:cNvPr>
              <p14:cNvContentPartPr/>
              <p14:nvPr/>
            </p14:nvContentPartPr>
            <p14:xfrm>
              <a:off x="7371120" y="1686400"/>
              <a:ext cx="228600" cy="286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9F15E68-751D-4067-AD91-7636FB6AD26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353120" y="1668400"/>
                <a:ext cx="26424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914332E-21FC-47AC-B3E4-9A9E9724EEAD}"/>
                  </a:ext>
                </a:extLst>
              </p14:cNvPr>
              <p14:cNvContentPartPr/>
              <p14:nvPr/>
            </p14:nvContentPartPr>
            <p14:xfrm>
              <a:off x="7717800" y="1662640"/>
              <a:ext cx="1233720" cy="361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914332E-21FC-47AC-B3E4-9A9E9724EEA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699800" y="1644982"/>
                <a:ext cx="1269360" cy="3967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31C5CA9-CD1E-4D16-A0BE-E45755DDB4A9}"/>
                  </a:ext>
                </a:extLst>
              </p14:cNvPr>
              <p14:cNvContentPartPr/>
              <p14:nvPr/>
            </p14:nvContentPartPr>
            <p14:xfrm>
              <a:off x="5424960" y="2323240"/>
              <a:ext cx="310680" cy="286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31C5CA9-CD1E-4D16-A0BE-E45755DDB4A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407320" y="2305600"/>
                <a:ext cx="34632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1199318-A022-47A7-8F0C-CE2F13D8FEA3}"/>
                  </a:ext>
                </a:extLst>
              </p14:cNvPr>
              <p14:cNvContentPartPr/>
              <p14:nvPr/>
            </p14:nvContentPartPr>
            <p14:xfrm>
              <a:off x="5963520" y="2468320"/>
              <a:ext cx="151560" cy="11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1199318-A022-47A7-8F0C-CE2F13D8FEA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945520" y="2450680"/>
                <a:ext cx="187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2022561-C43D-4F1D-A500-9A796E3BEDB6}"/>
                  </a:ext>
                </a:extLst>
              </p14:cNvPr>
              <p14:cNvContentPartPr/>
              <p14:nvPr/>
            </p14:nvContentPartPr>
            <p14:xfrm>
              <a:off x="6241440" y="2305960"/>
              <a:ext cx="27360" cy="257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2022561-C43D-4F1D-A500-9A796E3BEDB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23440" y="2288320"/>
                <a:ext cx="6300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5801CC1-5F01-4756-B256-491A634F5138}"/>
                  </a:ext>
                </a:extLst>
              </p14:cNvPr>
              <p14:cNvContentPartPr/>
              <p14:nvPr/>
            </p14:nvContentPartPr>
            <p14:xfrm>
              <a:off x="6266280" y="2346640"/>
              <a:ext cx="134640" cy="201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5801CC1-5F01-4756-B256-491A634F513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248280" y="2329000"/>
                <a:ext cx="17028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D5E0227-20F9-42BC-9207-076DF3E6DAB1}"/>
                  </a:ext>
                </a:extLst>
              </p14:cNvPr>
              <p14:cNvContentPartPr/>
              <p14:nvPr/>
            </p14:nvContentPartPr>
            <p14:xfrm>
              <a:off x="6398760" y="2326480"/>
              <a:ext cx="144360" cy="254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D5E0227-20F9-42BC-9207-076DF3E6DAB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380760" y="2308480"/>
                <a:ext cx="1800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06A95A0-BFB4-440A-84C3-C802BCFDE78A}"/>
                  </a:ext>
                </a:extLst>
              </p14:cNvPr>
              <p14:cNvContentPartPr/>
              <p14:nvPr/>
            </p14:nvContentPartPr>
            <p14:xfrm>
              <a:off x="6644280" y="2452120"/>
              <a:ext cx="145800" cy="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06A95A0-BFB4-440A-84C3-C802BCFDE78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626280" y="2434120"/>
                <a:ext cx="1814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A4B8888-EB6D-485A-BD4E-4D0888B6B9C6}"/>
                  </a:ext>
                </a:extLst>
              </p14:cNvPr>
              <p14:cNvContentPartPr/>
              <p14:nvPr/>
            </p14:nvContentPartPr>
            <p14:xfrm>
              <a:off x="6880080" y="2255200"/>
              <a:ext cx="982440" cy="4780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A4B8888-EB6D-485A-BD4E-4D0888B6B9C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862080" y="2237560"/>
                <a:ext cx="101808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2A10BD9-4BC6-4FB1-8402-6C4DA8110CA5}"/>
                  </a:ext>
                </a:extLst>
              </p14:cNvPr>
              <p14:cNvContentPartPr/>
              <p14:nvPr/>
            </p14:nvContentPartPr>
            <p14:xfrm>
              <a:off x="7995360" y="2291560"/>
              <a:ext cx="914400" cy="235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2A10BD9-4BC6-4FB1-8402-6C4DA8110CA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977720" y="2273920"/>
                <a:ext cx="95004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235C9CC-EAC6-434A-9E87-F04277B93398}"/>
                  </a:ext>
                </a:extLst>
              </p14:cNvPr>
              <p14:cNvContentPartPr/>
              <p14:nvPr/>
            </p14:nvContentPartPr>
            <p14:xfrm>
              <a:off x="5455560" y="2759560"/>
              <a:ext cx="879480" cy="386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235C9CC-EAC6-434A-9E87-F04277B9339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437913" y="2741920"/>
                <a:ext cx="915135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5EF1562-DD9B-4312-BCD0-8B37F953C20C}"/>
                  </a:ext>
                </a:extLst>
              </p14:cNvPr>
              <p14:cNvContentPartPr/>
              <p14:nvPr/>
            </p14:nvContentPartPr>
            <p14:xfrm>
              <a:off x="6603600" y="2691520"/>
              <a:ext cx="2364120" cy="4384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5EF1562-DD9B-4312-BCD0-8B37F953C20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585600" y="2673866"/>
                <a:ext cx="2399760" cy="474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579EA31-E5B6-4846-A00E-7BAAA0872826}"/>
                  </a:ext>
                </a:extLst>
              </p14:cNvPr>
              <p14:cNvContentPartPr/>
              <p14:nvPr/>
            </p14:nvContentPartPr>
            <p14:xfrm>
              <a:off x="5445480" y="3276520"/>
              <a:ext cx="246600" cy="272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579EA31-E5B6-4846-A00E-7BAAA087282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427480" y="3258880"/>
                <a:ext cx="28224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E70E519-DF3E-48F8-A10A-061CCF368756}"/>
                  </a:ext>
                </a:extLst>
              </p14:cNvPr>
              <p14:cNvContentPartPr/>
              <p14:nvPr/>
            </p14:nvContentPartPr>
            <p14:xfrm>
              <a:off x="5813400" y="3352480"/>
              <a:ext cx="143280" cy="164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E70E519-DF3E-48F8-A10A-061CCF36875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795760" y="3334480"/>
                <a:ext cx="17892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00E79C-8D4A-4DC2-802E-B0CC8F89083E}"/>
                  </a:ext>
                </a:extLst>
              </p14:cNvPr>
              <p14:cNvContentPartPr/>
              <p14:nvPr/>
            </p14:nvContentPartPr>
            <p14:xfrm>
              <a:off x="6918600" y="3342400"/>
              <a:ext cx="101880" cy="155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00E79C-8D4A-4DC2-802E-B0CC8F89083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900960" y="3324760"/>
                <a:ext cx="1375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D3A34DB-B9D5-4E6F-A88D-5261A05F0E33}"/>
                  </a:ext>
                </a:extLst>
              </p14:cNvPr>
              <p14:cNvContentPartPr/>
              <p14:nvPr/>
            </p14:nvContentPartPr>
            <p14:xfrm>
              <a:off x="6420720" y="3291280"/>
              <a:ext cx="406800" cy="221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D3A34DB-B9D5-4E6F-A88D-5261A05F0E3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402720" y="3273640"/>
                <a:ext cx="44244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28EA63D-6281-41B4-AB26-1B03526909ED}"/>
                  </a:ext>
                </a:extLst>
              </p14:cNvPr>
              <p14:cNvContentPartPr/>
              <p14:nvPr/>
            </p14:nvContentPartPr>
            <p14:xfrm>
              <a:off x="7182480" y="3372640"/>
              <a:ext cx="141840" cy="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28EA63D-6281-41B4-AB26-1B03526909E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164840" y="3355000"/>
                <a:ext cx="177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DF2910A-98AA-4207-8B39-1D938512B3FB}"/>
                  </a:ext>
                </a:extLst>
              </p14:cNvPr>
              <p14:cNvContentPartPr/>
              <p14:nvPr/>
            </p14:nvContentPartPr>
            <p14:xfrm>
              <a:off x="7182480" y="3443920"/>
              <a:ext cx="141120" cy="28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DF2910A-98AA-4207-8B39-1D938512B3F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164840" y="3425920"/>
                <a:ext cx="17676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425E409-6CBC-4513-8136-7ED44718F0ED}"/>
                  </a:ext>
                </a:extLst>
              </p14:cNvPr>
              <p14:cNvContentPartPr/>
              <p14:nvPr/>
            </p14:nvContentPartPr>
            <p14:xfrm>
              <a:off x="7451040" y="3316840"/>
              <a:ext cx="255960" cy="1540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425E409-6CBC-4513-8136-7ED44718F0ED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433400" y="3299200"/>
                <a:ext cx="2916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DD53637-C376-4DD6-94C6-E725783444B8}"/>
                  </a:ext>
                </a:extLst>
              </p14:cNvPr>
              <p14:cNvContentPartPr/>
              <p14:nvPr/>
            </p14:nvContentPartPr>
            <p14:xfrm>
              <a:off x="7812480" y="3321880"/>
              <a:ext cx="376560" cy="192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DD53637-C376-4DD6-94C6-E725783444B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794840" y="3303880"/>
                <a:ext cx="412200" cy="228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6772839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A9868E1-29C8-4421-93D4-9FB280F64136}"/>
                  </a:ext>
                </a:extLst>
              </p14:cNvPr>
              <p14:cNvContentPartPr/>
              <p14:nvPr/>
            </p14:nvContentPartPr>
            <p14:xfrm>
              <a:off x="1635240" y="181240"/>
              <a:ext cx="1859760" cy="407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A9868E1-29C8-4421-93D4-9FB280F6413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17600" y="163240"/>
                <a:ext cx="189540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3CF2AC7-E8C3-4A27-B37D-D799B1FF3F91}"/>
                  </a:ext>
                </a:extLst>
              </p14:cNvPr>
              <p14:cNvContentPartPr/>
              <p14:nvPr/>
            </p14:nvContentPartPr>
            <p14:xfrm>
              <a:off x="3830520" y="233080"/>
              <a:ext cx="1046160" cy="251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3CF2AC7-E8C3-4A27-B37D-D799B1FF3F9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12520" y="215440"/>
                <a:ext cx="108180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D58196D-5552-459F-9471-49124CBFF147}"/>
                  </a:ext>
                </a:extLst>
              </p14:cNvPr>
              <p14:cNvContentPartPr/>
              <p14:nvPr/>
            </p14:nvContentPartPr>
            <p14:xfrm>
              <a:off x="6359520" y="17260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D58196D-5552-459F-9471-49124CBFF1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341880" y="154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8A5D78A-9DD3-4638-BEE9-2DB867BD8958}"/>
                  </a:ext>
                </a:extLst>
              </p14:cNvPr>
              <p14:cNvContentPartPr/>
              <p14:nvPr/>
            </p14:nvContentPartPr>
            <p14:xfrm>
              <a:off x="6713040" y="273040"/>
              <a:ext cx="241560" cy="437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8A5D78A-9DD3-4638-BEE9-2DB867BD895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95400" y="255400"/>
                <a:ext cx="27720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B75C54C-D5A6-4273-876C-180193C9DB37}"/>
                  </a:ext>
                </a:extLst>
              </p14:cNvPr>
              <p14:cNvContentPartPr/>
              <p14:nvPr/>
            </p14:nvContentPartPr>
            <p14:xfrm>
              <a:off x="8089320" y="243520"/>
              <a:ext cx="318240" cy="16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B75C54C-D5A6-4273-876C-180193C9DB3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71320" y="225880"/>
                <a:ext cx="353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565663-909C-41BA-8D47-4C92E53E6EF8}"/>
                  </a:ext>
                </a:extLst>
              </p14:cNvPr>
              <p14:cNvContentPartPr/>
              <p14:nvPr/>
            </p14:nvContentPartPr>
            <p14:xfrm>
              <a:off x="7245480" y="172600"/>
              <a:ext cx="459000" cy="475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565663-909C-41BA-8D47-4C92E53E6EF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227480" y="154614"/>
                <a:ext cx="494640" cy="5111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88D3162-8955-4419-9A6B-A14A44BDD794}"/>
                  </a:ext>
                </a:extLst>
              </p14:cNvPr>
              <p14:cNvContentPartPr/>
              <p14:nvPr/>
            </p14:nvContentPartPr>
            <p14:xfrm>
              <a:off x="6372120" y="305440"/>
              <a:ext cx="242280" cy="96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88D3162-8955-4419-9A6B-A14A44BDD7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54480" y="287734"/>
                <a:ext cx="277920" cy="131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8669F58-BB07-4187-B470-A759AEBF7D9E}"/>
                  </a:ext>
                </a:extLst>
              </p14:cNvPr>
              <p14:cNvContentPartPr/>
              <p14:nvPr/>
            </p14:nvContentPartPr>
            <p14:xfrm>
              <a:off x="5243160" y="162160"/>
              <a:ext cx="943920" cy="523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8669F58-BB07-4187-B470-A759AEBF7D9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25520" y="144172"/>
                <a:ext cx="979560" cy="5590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3944B00-E1C5-48AC-A975-09884944BF3C}"/>
                  </a:ext>
                </a:extLst>
              </p14:cNvPr>
              <p14:cNvContentPartPr/>
              <p14:nvPr/>
            </p14:nvContentPartPr>
            <p14:xfrm>
              <a:off x="1249320" y="720880"/>
              <a:ext cx="360" cy="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3944B00-E1C5-48AC-A975-09884944BF3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31680" y="702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9F7A391-77CB-47B9-860E-D66797079D3C}"/>
                  </a:ext>
                </a:extLst>
              </p14:cNvPr>
              <p14:cNvContentPartPr/>
              <p14:nvPr/>
            </p14:nvContentPartPr>
            <p14:xfrm>
              <a:off x="274080" y="812320"/>
              <a:ext cx="1584000" cy="478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9F7A391-77CB-47B9-860E-D66797079D3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256080" y="794320"/>
                <a:ext cx="161964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C7B912B-C285-4283-BDC2-CCF87F7EA11B}"/>
                  </a:ext>
                </a:extLst>
              </p14:cNvPr>
              <p14:cNvContentPartPr/>
              <p14:nvPr/>
            </p14:nvContentPartPr>
            <p14:xfrm>
              <a:off x="2153640" y="822760"/>
              <a:ext cx="36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C7B912B-C285-4283-BDC2-CCF87F7EA11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6000" y="804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F96CDEA-693C-416B-84D8-EE2668E24CFD}"/>
                  </a:ext>
                </a:extLst>
              </p14:cNvPr>
              <p14:cNvContentPartPr/>
              <p14:nvPr/>
            </p14:nvContentPartPr>
            <p14:xfrm>
              <a:off x="2803800" y="700360"/>
              <a:ext cx="934920" cy="629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F96CDEA-693C-416B-84D8-EE2668E24CF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86160" y="682710"/>
                <a:ext cx="970560" cy="664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9085F3D-7635-4EE7-9788-5AA5F9D6C740}"/>
                  </a:ext>
                </a:extLst>
              </p14:cNvPr>
              <p14:cNvContentPartPr/>
              <p14:nvPr/>
            </p14:nvContentPartPr>
            <p14:xfrm>
              <a:off x="2173440" y="954880"/>
              <a:ext cx="324720" cy="150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9085F3D-7635-4EE7-9788-5AA5F9D6C74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55800" y="936880"/>
                <a:ext cx="36036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8317A12-E354-4B68-8412-B1C8E379AD92}"/>
                  </a:ext>
                </a:extLst>
              </p14:cNvPr>
              <p14:cNvContentPartPr/>
              <p14:nvPr/>
            </p14:nvContentPartPr>
            <p14:xfrm>
              <a:off x="3880920" y="924280"/>
              <a:ext cx="360" cy="66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8317A12-E354-4B68-8412-B1C8E379AD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63280" y="906640"/>
                <a:ext cx="3600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23FB059-0C40-495E-9C5E-3A9298C6C1C1}"/>
                  </a:ext>
                </a:extLst>
              </p14:cNvPr>
              <p14:cNvContentPartPr/>
              <p14:nvPr/>
            </p14:nvContentPartPr>
            <p14:xfrm>
              <a:off x="3860760" y="772000"/>
              <a:ext cx="360" cy="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23FB059-0C40-495E-9C5E-3A9298C6C1C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42760" y="75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9B4502E-C105-48E0-9868-00EF799CA9D6}"/>
                  </a:ext>
                </a:extLst>
              </p14:cNvPr>
              <p14:cNvContentPartPr/>
              <p14:nvPr/>
            </p14:nvContentPartPr>
            <p14:xfrm>
              <a:off x="4006200" y="660040"/>
              <a:ext cx="146160" cy="336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9B4502E-C105-48E0-9868-00EF799CA9D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988560" y="642400"/>
                <a:ext cx="1818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F254D09-3B8A-4841-AB39-14E643502D25}"/>
                  </a:ext>
                </a:extLst>
              </p14:cNvPr>
              <p14:cNvContentPartPr/>
              <p14:nvPr/>
            </p14:nvContentPartPr>
            <p14:xfrm>
              <a:off x="4155240" y="823120"/>
              <a:ext cx="200160" cy="2134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F254D09-3B8A-4841-AB39-14E643502D25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137240" y="805120"/>
                <a:ext cx="23580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A3B8A7C-8005-45B7-9FC1-18E20B59BB05}"/>
                  </a:ext>
                </a:extLst>
              </p14:cNvPr>
              <p14:cNvContentPartPr/>
              <p14:nvPr/>
            </p14:nvContentPartPr>
            <p14:xfrm>
              <a:off x="4445760" y="934360"/>
              <a:ext cx="4320" cy="24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A3B8A7C-8005-45B7-9FC1-18E20B59BB0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27760" y="91672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388A6AB-6575-4918-89A0-32D1355D1C87}"/>
                  </a:ext>
                </a:extLst>
              </p14:cNvPr>
              <p14:cNvContentPartPr/>
              <p14:nvPr/>
            </p14:nvContentPartPr>
            <p14:xfrm>
              <a:off x="4469880" y="761560"/>
              <a:ext cx="36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388A6AB-6575-4918-89A0-32D1355D1C8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52240" y="74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340E52B-10C8-4674-A096-BD892397F8E1}"/>
                  </a:ext>
                </a:extLst>
              </p14:cNvPr>
              <p14:cNvContentPartPr/>
              <p14:nvPr/>
            </p14:nvContentPartPr>
            <p14:xfrm>
              <a:off x="4527480" y="874600"/>
              <a:ext cx="125280" cy="104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340E52B-10C8-4674-A096-BD892397F8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09840" y="856600"/>
                <a:ext cx="1609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F434CAC-2E6A-442A-B421-BED1F398D9E2}"/>
                  </a:ext>
                </a:extLst>
              </p14:cNvPr>
              <p14:cNvContentPartPr/>
              <p14:nvPr/>
            </p14:nvContentPartPr>
            <p14:xfrm>
              <a:off x="4795320" y="836800"/>
              <a:ext cx="287280" cy="178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F434CAC-2E6A-442A-B421-BED1F398D9E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77320" y="818800"/>
                <a:ext cx="32292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0F25F6E-02D5-400E-AF61-C11B75E62135}"/>
                  </a:ext>
                </a:extLst>
              </p14:cNvPr>
              <p14:cNvContentPartPr/>
              <p14:nvPr/>
            </p14:nvContentPartPr>
            <p14:xfrm>
              <a:off x="5357280" y="651040"/>
              <a:ext cx="209520" cy="405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0F25F6E-02D5-400E-AF61-C11B75E6213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39640" y="633400"/>
                <a:ext cx="24516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070880E-A324-4D70-B0AB-D82D6F91C2AA}"/>
                  </a:ext>
                </a:extLst>
              </p14:cNvPr>
              <p14:cNvContentPartPr/>
              <p14:nvPr/>
            </p14:nvContentPartPr>
            <p14:xfrm>
              <a:off x="5656080" y="832480"/>
              <a:ext cx="74160" cy="159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070880E-A324-4D70-B0AB-D82D6F91C2A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638080" y="814840"/>
                <a:ext cx="1098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8AFD345-6CB3-4B0A-9F2F-0D5068F234FE}"/>
                  </a:ext>
                </a:extLst>
              </p14:cNvPr>
              <p14:cNvContentPartPr/>
              <p14:nvPr/>
            </p14:nvContentPartPr>
            <p14:xfrm>
              <a:off x="5711520" y="690640"/>
              <a:ext cx="18720" cy="16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8AFD345-6CB3-4B0A-9F2F-0D5068F234F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693520" y="672640"/>
                <a:ext cx="543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D236B78-71BD-4AC2-904A-FABE1C8AB754}"/>
                  </a:ext>
                </a:extLst>
              </p14:cNvPr>
              <p14:cNvContentPartPr/>
              <p14:nvPr/>
            </p14:nvContentPartPr>
            <p14:xfrm>
              <a:off x="5827080" y="913840"/>
              <a:ext cx="5760" cy="54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D236B78-71BD-4AC2-904A-FABE1C8AB75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809440" y="896200"/>
                <a:ext cx="414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3DCBF8E-9571-4A69-B96F-A348DD06B7D5}"/>
                  </a:ext>
                </a:extLst>
              </p14:cNvPr>
              <p14:cNvContentPartPr/>
              <p14:nvPr/>
            </p14:nvContentPartPr>
            <p14:xfrm>
              <a:off x="5952360" y="790360"/>
              <a:ext cx="216360" cy="187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3DCBF8E-9571-4A69-B96F-A348DD06B7D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934720" y="772360"/>
                <a:ext cx="2520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41945C9-3205-4724-8579-9626A5FE6B45}"/>
                  </a:ext>
                </a:extLst>
              </p14:cNvPr>
              <p14:cNvContentPartPr/>
              <p14:nvPr/>
            </p14:nvContentPartPr>
            <p14:xfrm>
              <a:off x="6280320" y="924280"/>
              <a:ext cx="19080" cy="23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41945C9-3205-4724-8579-9626A5FE6B4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62320" y="906640"/>
                <a:ext cx="547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E30264-CE7B-49C9-87DD-0AC804BD1040}"/>
                  </a:ext>
                </a:extLst>
              </p14:cNvPr>
              <p14:cNvContentPartPr/>
              <p14:nvPr/>
            </p14:nvContentPartPr>
            <p14:xfrm>
              <a:off x="7436280" y="860200"/>
              <a:ext cx="153720" cy="398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E30264-CE7B-49C9-87DD-0AC804BD10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418640" y="842200"/>
                <a:ext cx="18936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A577C9E-78AC-4796-91D9-406174138102}"/>
                  </a:ext>
                </a:extLst>
              </p14:cNvPr>
              <p14:cNvContentPartPr/>
              <p14:nvPr/>
            </p14:nvContentPartPr>
            <p14:xfrm>
              <a:off x="8218920" y="720880"/>
              <a:ext cx="4320" cy="8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A577C9E-78AC-4796-91D9-4061741381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01280" y="70288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5F3FB8-C71B-4B89-B5A7-DD9BBF1205EF}"/>
                  </a:ext>
                </a:extLst>
              </p14:cNvPr>
              <p14:cNvContentPartPr/>
              <p14:nvPr/>
            </p14:nvContentPartPr>
            <p14:xfrm>
              <a:off x="367680" y="1106080"/>
              <a:ext cx="2193480" cy="677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5F3FB8-C71B-4B89-B5A7-DD9BBF1205E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0040" y="1088440"/>
                <a:ext cx="2229120" cy="71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57112F4-1DD7-49CA-A6A9-E3090B556AF6}"/>
                  </a:ext>
                </a:extLst>
              </p14:cNvPr>
              <p14:cNvContentPartPr/>
              <p14:nvPr/>
            </p14:nvContentPartPr>
            <p14:xfrm>
              <a:off x="8214600" y="822760"/>
              <a:ext cx="502560" cy="405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57112F4-1DD7-49CA-A6A9-E3090B556AF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96613" y="804760"/>
                <a:ext cx="538174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7EF48D9-D315-41E5-A72F-8DD509016918}"/>
                  </a:ext>
                </a:extLst>
              </p14:cNvPr>
              <p14:cNvContentPartPr/>
              <p14:nvPr/>
            </p14:nvContentPartPr>
            <p14:xfrm>
              <a:off x="7731480" y="680560"/>
              <a:ext cx="356760" cy="352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7EF48D9-D315-41E5-A72F-8DD50901691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13498" y="662560"/>
                <a:ext cx="392364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7D9FAF4-37C3-4E4A-A779-975A6A0805E9}"/>
                  </a:ext>
                </a:extLst>
              </p14:cNvPr>
              <p14:cNvContentPartPr/>
              <p14:nvPr/>
            </p14:nvContentPartPr>
            <p14:xfrm>
              <a:off x="6593520" y="822400"/>
              <a:ext cx="742680" cy="176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7D9FAF4-37C3-4E4A-A779-975A6A0805E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75529" y="804400"/>
                <a:ext cx="778303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1CDAB36-D71B-40E0-918B-7E4D4AE57032}"/>
                  </a:ext>
                </a:extLst>
              </p14:cNvPr>
              <p14:cNvContentPartPr/>
              <p14:nvPr/>
            </p14:nvContentPartPr>
            <p14:xfrm>
              <a:off x="3250920" y="1122640"/>
              <a:ext cx="510840" cy="370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1CDAB36-D71B-40E0-918B-7E4D4AE570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33280" y="1105000"/>
                <a:ext cx="54648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4A652CC-3406-46B3-BE4B-A9F84C560BB9}"/>
                  </a:ext>
                </a:extLst>
              </p14:cNvPr>
              <p14:cNvContentPartPr/>
              <p14:nvPr/>
            </p14:nvContentPartPr>
            <p14:xfrm>
              <a:off x="3535320" y="1251160"/>
              <a:ext cx="345240" cy="18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4A652CC-3406-46B3-BE4B-A9F84C560BB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517680" y="1233160"/>
                <a:ext cx="38088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C5356F1-6AB8-47B1-9042-04055C49A615}"/>
                  </a:ext>
                </a:extLst>
              </p14:cNvPr>
              <p14:cNvContentPartPr/>
              <p14:nvPr/>
            </p14:nvContentPartPr>
            <p14:xfrm>
              <a:off x="4043280" y="1117960"/>
              <a:ext cx="1444680" cy="437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C5356F1-6AB8-47B1-9042-04055C49A61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25640" y="1099960"/>
                <a:ext cx="148032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A2C918C-9621-4A81-8238-4AF872B97E3B}"/>
                  </a:ext>
                </a:extLst>
              </p14:cNvPr>
              <p14:cNvContentPartPr/>
              <p14:nvPr/>
            </p14:nvContentPartPr>
            <p14:xfrm>
              <a:off x="426360" y="1888360"/>
              <a:ext cx="2570040" cy="2586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A2C918C-9621-4A81-8238-4AF872B97E3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8720" y="1870363"/>
                <a:ext cx="2605680" cy="26218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0F745-95B4-4EB1-9EE8-51B2D2CDE8C5}"/>
                  </a:ext>
                </a:extLst>
              </p14:cNvPr>
              <p14:cNvContentPartPr/>
              <p14:nvPr/>
            </p14:nvContentPartPr>
            <p14:xfrm>
              <a:off x="370920" y="1868920"/>
              <a:ext cx="735120" cy="1995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0F745-95B4-4EB1-9EE8-51B2D2CDE8C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52929" y="1851280"/>
                <a:ext cx="770743" cy="20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C83E520-1417-4BC7-B1EC-F53DEF882723}"/>
                  </a:ext>
                </a:extLst>
              </p14:cNvPr>
              <p14:cNvContentPartPr/>
              <p14:nvPr/>
            </p14:nvContentPartPr>
            <p14:xfrm>
              <a:off x="4311120" y="3243400"/>
              <a:ext cx="594720" cy="391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C83E520-1417-4BC7-B1EC-F53DEF88272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293120" y="3225760"/>
                <a:ext cx="63036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9F58528-A627-4CB5-82ED-F57A2FE3D913}"/>
                  </a:ext>
                </a:extLst>
              </p14:cNvPr>
              <p14:cNvContentPartPr/>
              <p14:nvPr/>
            </p14:nvContentPartPr>
            <p14:xfrm>
              <a:off x="5130840" y="1716640"/>
              <a:ext cx="119880" cy="261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9F58528-A627-4CB5-82ED-F57A2FE3D91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113200" y="1698640"/>
                <a:ext cx="15552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B1465A6-7D06-4F3D-93BD-CD521AE9A5B3}"/>
                  </a:ext>
                </a:extLst>
              </p14:cNvPr>
              <p14:cNvContentPartPr/>
              <p14:nvPr/>
            </p14:nvContentPartPr>
            <p14:xfrm>
              <a:off x="4886760" y="1757320"/>
              <a:ext cx="132480" cy="253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B1465A6-7D06-4F3D-93BD-CD521AE9A5B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68760" y="1739320"/>
                <a:ext cx="16812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7A3E87-AA49-4871-B085-66434781EA90}"/>
                  </a:ext>
                </a:extLst>
              </p14:cNvPr>
              <p14:cNvContentPartPr/>
              <p14:nvPr/>
            </p14:nvContentPartPr>
            <p14:xfrm>
              <a:off x="4400400" y="1927960"/>
              <a:ext cx="377280" cy="1207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7A3E87-AA49-4871-B085-66434781EA9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382400" y="1909965"/>
                <a:ext cx="412920" cy="1243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D45FEFB-9CD2-4342-B35C-26162A5551ED}"/>
                  </a:ext>
                </a:extLst>
              </p14:cNvPr>
              <p14:cNvContentPartPr/>
              <p14:nvPr/>
            </p14:nvContentPartPr>
            <p14:xfrm>
              <a:off x="5048400" y="1660480"/>
              <a:ext cx="102960" cy="37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D45FEFB-9CD2-4342-B35C-26162A5551E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30400" y="1642840"/>
                <a:ext cx="13860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0EAE2F4-B1E9-4F88-9D06-48C0CCC331E3}"/>
                  </a:ext>
                </a:extLst>
              </p14:cNvPr>
              <p14:cNvContentPartPr/>
              <p14:nvPr/>
            </p14:nvContentPartPr>
            <p14:xfrm>
              <a:off x="5364120" y="1612960"/>
              <a:ext cx="581040" cy="368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0EAE2F4-B1E9-4F88-9D06-48C0CCC331E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46120" y="1594960"/>
                <a:ext cx="61668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F000AB3-1388-48D3-B5E1-8A1975AFB574}"/>
                  </a:ext>
                </a:extLst>
              </p14:cNvPr>
              <p14:cNvContentPartPr/>
              <p14:nvPr/>
            </p14:nvContentPartPr>
            <p14:xfrm>
              <a:off x="4978200" y="2025880"/>
              <a:ext cx="932040" cy="137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F000AB3-1388-48D3-B5E1-8A1975AFB57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960200" y="1990240"/>
                <a:ext cx="96768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80E7ABF-5139-4C92-8E86-5FBAF617C7EB}"/>
                  </a:ext>
                </a:extLst>
              </p14:cNvPr>
              <p14:cNvContentPartPr/>
              <p14:nvPr/>
            </p14:nvContentPartPr>
            <p14:xfrm>
              <a:off x="6496680" y="1665160"/>
              <a:ext cx="429480" cy="2840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80E7ABF-5139-4C92-8E86-5FBAF617C7E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478680" y="1647520"/>
                <a:ext cx="46512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9F15E68-751D-4067-AD91-7636FB6AD26B}"/>
                  </a:ext>
                </a:extLst>
              </p14:cNvPr>
              <p14:cNvContentPartPr/>
              <p14:nvPr/>
            </p14:nvContentPartPr>
            <p14:xfrm>
              <a:off x="7371120" y="1686400"/>
              <a:ext cx="228600" cy="286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9F15E68-751D-4067-AD91-7636FB6AD26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353120" y="1668400"/>
                <a:ext cx="26424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914332E-21FC-47AC-B3E4-9A9E9724EEAD}"/>
                  </a:ext>
                </a:extLst>
              </p14:cNvPr>
              <p14:cNvContentPartPr/>
              <p14:nvPr/>
            </p14:nvContentPartPr>
            <p14:xfrm>
              <a:off x="7717800" y="1662640"/>
              <a:ext cx="1233720" cy="361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914332E-21FC-47AC-B3E4-9A9E9724EEA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699800" y="1644982"/>
                <a:ext cx="1269360" cy="3967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31C5CA9-CD1E-4D16-A0BE-E45755DDB4A9}"/>
                  </a:ext>
                </a:extLst>
              </p14:cNvPr>
              <p14:cNvContentPartPr/>
              <p14:nvPr/>
            </p14:nvContentPartPr>
            <p14:xfrm>
              <a:off x="5424960" y="2323240"/>
              <a:ext cx="310680" cy="286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31C5CA9-CD1E-4D16-A0BE-E45755DDB4A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407320" y="2305600"/>
                <a:ext cx="34632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1199318-A022-47A7-8F0C-CE2F13D8FEA3}"/>
                  </a:ext>
                </a:extLst>
              </p14:cNvPr>
              <p14:cNvContentPartPr/>
              <p14:nvPr/>
            </p14:nvContentPartPr>
            <p14:xfrm>
              <a:off x="5963520" y="2468320"/>
              <a:ext cx="151560" cy="11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1199318-A022-47A7-8F0C-CE2F13D8FEA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945520" y="2450680"/>
                <a:ext cx="187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2022561-C43D-4F1D-A500-9A796E3BEDB6}"/>
                  </a:ext>
                </a:extLst>
              </p14:cNvPr>
              <p14:cNvContentPartPr/>
              <p14:nvPr/>
            </p14:nvContentPartPr>
            <p14:xfrm>
              <a:off x="6241440" y="2305960"/>
              <a:ext cx="27360" cy="257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2022561-C43D-4F1D-A500-9A796E3BEDB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23440" y="2288320"/>
                <a:ext cx="6300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5801CC1-5F01-4756-B256-491A634F5138}"/>
                  </a:ext>
                </a:extLst>
              </p14:cNvPr>
              <p14:cNvContentPartPr/>
              <p14:nvPr/>
            </p14:nvContentPartPr>
            <p14:xfrm>
              <a:off x="6266280" y="2346640"/>
              <a:ext cx="134640" cy="201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5801CC1-5F01-4756-B256-491A634F513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248280" y="2329000"/>
                <a:ext cx="17028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D5E0227-20F9-42BC-9207-076DF3E6DAB1}"/>
                  </a:ext>
                </a:extLst>
              </p14:cNvPr>
              <p14:cNvContentPartPr/>
              <p14:nvPr/>
            </p14:nvContentPartPr>
            <p14:xfrm>
              <a:off x="6398760" y="2326480"/>
              <a:ext cx="144360" cy="254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D5E0227-20F9-42BC-9207-076DF3E6DAB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380760" y="2308480"/>
                <a:ext cx="1800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06A95A0-BFB4-440A-84C3-C802BCFDE78A}"/>
                  </a:ext>
                </a:extLst>
              </p14:cNvPr>
              <p14:cNvContentPartPr/>
              <p14:nvPr/>
            </p14:nvContentPartPr>
            <p14:xfrm>
              <a:off x="6644280" y="2452120"/>
              <a:ext cx="145800" cy="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06A95A0-BFB4-440A-84C3-C802BCFDE78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626280" y="2434120"/>
                <a:ext cx="1814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A4B8888-EB6D-485A-BD4E-4D0888B6B9C6}"/>
                  </a:ext>
                </a:extLst>
              </p14:cNvPr>
              <p14:cNvContentPartPr/>
              <p14:nvPr/>
            </p14:nvContentPartPr>
            <p14:xfrm>
              <a:off x="6880080" y="2255200"/>
              <a:ext cx="982440" cy="4780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A4B8888-EB6D-485A-BD4E-4D0888B6B9C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862080" y="2237560"/>
                <a:ext cx="101808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2A10BD9-4BC6-4FB1-8402-6C4DA8110CA5}"/>
                  </a:ext>
                </a:extLst>
              </p14:cNvPr>
              <p14:cNvContentPartPr/>
              <p14:nvPr/>
            </p14:nvContentPartPr>
            <p14:xfrm>
              <a:off x="7995360" y="2291560"/>
              <a:ext cx="914400" cy="235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2A10BD9-4BC6-4FB1-8402-6C4DA8110CA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977720" y="2273920"/>
                <a:ext cx="95004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235C9CC-EAC6-434A-9E87-F04277B93398}"/>
                  </a:ext>
                </a:extLst>
              </p14:cNvPr>
              <p14:cNvContentPartPr/>
              <p14:nvPr/>
            </p14:nvContentPartPr>
            <p14:xfrm>
              <a:off x="5455560" y="2759560"/>
              <a:ext cx="879480" cy="386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235C9CC-EAC6-434A-9E87-F04277B9339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437913" y="2741920"/>
                <a:ext cx="915135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5EF1562-DD9B-4312-BCD0-8B37F953C20C}"/>
                  </a:ext>
                </a:extLst>
              </p14:cNvPr>
              <p14:cNvContentPartPr/>
              <p14:nvPr/>
            </p14:nvContentPartPr>
            <p14:xfrm>
              <a:off x="6603600" y="2691520"/>
              <a:ext cx="2364120" cy="4384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5EF1562-DD9B-4312-BCD0-8B37F953C20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585600" y="2673866"/>
                <a:ext cx="2399760" cy="474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579EA31-E5B6-4846-A00E-7BAAA0872826}"/>
                  </a:ext>
                </a:extLst>
              </p14:cNvPr>
              <p14:cNvContentPartPr/>
              <p14:nvPr/>
            </p14:nvContentPartPr>
            <p14:xfrm>
              <a:off x="5445480" y="3276520"/>
              <a:ext cx="246600" cy="272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579EA31-E5B6-4846-A00E-7BAAA087282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427480" y="3258880"/>
                <a:ext cx="28224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E70E519-DF3E-48F8-A10A-061CCF368756}"/>
                  </a:ext>
                </a:extLst>
              </p14:cNvPr>
              <p14:cNvContentPartPr/>
              <p14:nvPr/>
            </p14:nvContentPartPr>
            <p14:xfrm>
              <a:off x="5813400" y="3352480"/>
              <a:ext cx="143280" cy="164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E70E519-DF3E-48F8-A10A-061CCF36875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795760" y="3334480"/>
                <a:ext cx="17892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00E79C-8D4A-4DC2-802E-B0CC8F89083E}"/>
                  </a:ext>
                </a:extLst>
              </p14:cNvPr>
              <p14:cNvContentPartPr/>
              <p14:nvPr/>
            </p14:nvContentPartPr>
            <p14:xfrm>
              <a:off x="6918600" y="3342400"/>
              <a:ext cx="101880" cy="155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00E79C-8D4A-4DC2-802E-B0CC8F89083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900960" y="3324760"/>
                <a:ext cx="1375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D3A34DB-B9D5-4E6F-A88D-5261A05F0E33}"/>
                  </a:ext>
                </a:extLst>
              </p14:cNvPr>
              <p14:cNvContentPartPr/>
              <p14:nvPr/>
            </p14:nvContentPartPr>
            <p14:xfrm>
              <a:off x="6420720" y="3291280"/>
              <a:ext cx="406800" cy="221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D3A34DB-B9D5-4E6F-A88D-5261A05F0E3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402720" y="3273640"/>
                <a:ext cx="44244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28EA63D-6281-41B4-AB26-1B03526909ED}"/>
                  </a:ext>
                </a:extLst>
              </p14:cNvPr>
              <p14:cNvContentPartPr/>
              <p14:nvPr/>
            </p14:nvContentPartPr>
            <p14:xfrm>
              <a:off x="7182480" y="3372640"/>
              <a:ext cx="141840" cy="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28EA63D-6281-41B4-AB26-1B03526909E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164840" y="3355000"/>
                <a:ext cx="177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DF2910A-98AA-4207-8B39-1D938512B3FB}"/>
                  </a:ext>
                </a:extLst>
              </p14:cNvPr>
              <p14:cNvContentPartPr/>
              <p14:nvPr/>
            </p14:nvContentPartPr>
            <p14:xfrm>
              <a:off x="7182480" y="3443920"/>
              <a:ext cx="141120" cy="28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DF2910A-98AA-4207-8B39-1D938512B3F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164840" y="3425920"/>
                <a:ext cx="17676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425E409-6CBC-4513-8136-7ED44718F0ED}"/>
                  </a:ext>
                </a:extLst>
              </p14:cNvPr>
              <p14:cNvContentPartPr/>
              <p14:nvPr/>
            </p14:nvContentPartPr>
            <p14:xfrm>
              <a:off x="7451040" y="3316840"/>
              <a:ext cx="255960" cy="1540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425E409-6CBC-4513-8136-7ED44718F0ED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433400" y="3299200"/>
                <a:ext cx="2916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DD53637-C376-4DD6-94C6-E725783444B8}"/>
                  </a:ext>
                </a:extLst>
              </p14:cNvPr>
              <p14:cNvContentPartPr/>
              <p14:nvPr/>
            </p14:nvContentPartPr>
            <p14:xfrm>
              <a:off x="7812480" y="3321880"/>
              <a:ext cx="376560" cy="192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DD53637-C376-4DD6-94C6-E725783444B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794840" y="3303880"/>
                <a:ext cx="4122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B635094-8423-46AD-8EAE-9ADF8231D829}"/>
                  </a:ext>
                </a:extLst>
              </p14:cNvPr>
              <p14:cNvContentPartPr/>
              <p14:nvPr/>
            </p14:nvContentPartPr>
            <p14:xfrm>
              <a:off x="3535320" y="3830200"/>
              <a:ext cx="353880" cy="315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B635094-8423-46AD-8EAE-9ADF8231D82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517662" y="3812200"/>
                <a:ext cx="389556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8BB898D-3BBC-4CE6-922E-5D5FF9CDF37D}"/>
                  </a:ext>
                </a:extLst>
              </p14:cNvPr>
              <p14:cNvContentPartPr/>
              <p14:nvPr/>
            </p14:nvContentPartPr>
            <p14:xfrm>
              <a:off x="5059560" y="4073560"/>
              <a:ext cx="18396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8BB898D-3BBC-4CE6-922E-5D5FF9CDF37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041560" y="4055560"/>
                <a:ext cx="219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9BBFCD0B-9A45-4FC6-9341-646E0364A073}"/>
                  </a:ext>
                </a:extLst>
              </p14:cNvPr>
              <p14:cNvContentPartPr/>
              <p14:nvPr/>
            </p14:nvContentPartPr>
            <p14:xfrm>
              <a:off x="5100240" y="4156000"/>
              <a:ext cx="161280" cy="9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9BBFCD0B-9A45-4FC6-9341-646E0364A07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082240" y="4138000"/>
                <a:ext cx="196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0F2D736-6604-4EE3-B169-251D4D64DCEF}"/>
                  </a:ext>
                </a:extLst>
              </p14:cNvPr>
              <p14:cNvContentPartPr/>
              <p14:nvPr/>
            </p14:nvContentPartPr>
            <p14:xfrm>
              <a:off x="4236600" y="3962320"/>
              <a:ext cx="661680" cy="296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0F2D736-6604-4EE3-B169-251D4D64DCE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218600" y="3944342"/>
                <a:ext cx="697320" cy="3318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6C64BD1-23A8-48CF-98E6-2BD9D1317061}"/>
                  </a:ext>
                </a:extLst>
              </p14:cNvPr>
              <p14:cNvContentPartPr/>
              <p14:nvPr/>
            </p14:nvContentPartPr>
            <p14:xfrm>
              <a:off x="5445840" y="3833800"/>
              <a:ext cx="1147680" cy="5925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6C64BD1-23A8-48CF-98E6-2BD9D1317061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427840" y="3816160"/>
                <a:ext cx="1183320" cy="628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49051196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A9868E1-29C8-4421-93D4-9FB280F64136}"/>
                  </a:ext>
                </a:extLst>
              </p14:cNvPr>
              <p14:cNvContentPartPr/>
              <p14:nvPr/>
            </p14:nvContentPartPr>
            <p14:xfrm>
              <a:off x="1635240" y="181240"/>
              <a:ext cx="1859760" cy="407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A9868E1-29C8-4421-93D4-9FB280F6413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17600" y="163240"/>
                <a:ext cx="189540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3CF2AC7-E8C3-4A27-B37D-D799B1FF3F91}"/>
                  </a:ext>
                </a:extLst>
              </p14:cNvPr>
              <p14:cNvContentPartPr/>
              <p14:nvPr/>
            </p14:nvContentPartPr>
            <p14:xfrm>
              <a:off x="3830520" y="233080"/>
              <a:ext cx="1046160" cy="251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3CF2AC7-E8C3-4A27-B37D-D799B1FF3F9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12520" y="215440"/>
                <a:ext cx="108180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D58196D-5552-459F-9471-49124CBFF147}"/>
                  </a:ext>
                </a:extLst>
              </p14:cNvPr>
              <p14:cNvContentPartPr/>
              <p14:nvPr/>
            </p14:nvContentPartPr>
            <p14:xfrm>
              <a:off x="6359520" y="17260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D58196D-5552-459F-9471-49124CBFF1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341880" y="154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8A5D78A-9DD3-4638-BEE9-2DB867BD8958}"/>
                  </a:ext>
                </a:extLst>
              </p14:cNvPr>
              <p14:cNvContentPartPr/>
              <p14:nvPr/>
            </p14:nvContentPartPr>
            <p14:xfrm>
              <a:off x="6713040" y="273040"/>
              <a:ext cx="241560" cy="437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8A5D78A-9DD3-4638-BEE9-2DB867BD895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95400" y="255400"/>
                <a:ext cx="27720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B75C54C-D5A6-4273-876C-180193C9DB37}"/>
                  </a:ext>
                </a:extLst>
              </p14:cNvPr>
              <p14:cNvContentPartPr/>
              <p14:nvPr/>
            </p14:nvContentPartPr>
            <p14:xfrm>
              <a:off x="8089320" y="243520"/>
              <a:ext cx="318240" cy="16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B75C54C-D5A6-4273-876C-180193C9DB3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71320" y="225880"/>
                <a:ext cx="353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565663-909C-41BA-8D47-4C92E53E6EF8}"/>
                  </a:ext>
                </a:extLst>
              </p14:cNvPr>
              <p14:cNvContentPartPr/>
              <p14:nvPr/>
            </p14:nvContentPartPr>
            <p14:xfrm>
              <a:off x="7245480" y="172600"/>
              <a:ext cx="459000" cy="475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565663-909C-41BA-8D47-4C92E53E6EF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227480" y="154614"/>
                <a:ext cx="494640" cy="5111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88D3162-8955-4419-9A6B-A14A44BDD794}"/>
                  </a:ext>
                </a:extLst>
              </p14:cNvPr>
              <p14:cNvContentPartPr/>
              <p14:nvPr/>
            </p14:nvContentPartPr>
            <p14:xfrm>
              <a:off x="6372120" y="305440"/>
              <a:ext cx="242280" cy="96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88D3162-8955-4419-9A6B-A14A44BDD7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54480" y="287734"/>
                <a:ext cx="277920" cy="131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8669F58-BB07-4187-B470-A759AEBF7D9E}"/>
                  </a:ext>
                </a:extLst>
              </p14:cNvPr>
              <p14:cNvContentPartPr/>
              <p14:nvPr/>
            </p14:nvContentPartPr>
            <p14:xfrm>
              <a:off x="5243160" y="162160"/>
              <a:ext cx="943920" cy="523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8669F58-BB07-4187-B470-A759AEBF7D9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25520" y="144172"/>
                <a:ext cx="979560" cy="5590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3944B00-E1C5-48AC-A975-09884944BF3C}"/>
                  </a:ext>
                </a:extLst>
              </p14:cNvPr>
              <p14:cNvContentPartPr/>
              <p14:nvPr/>
            </p14:nvContentPartPr>
            <p14:xfrm>
              <a:off x="1249320" y="720880"/>
              <a:ext cx="360" cy="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3944B00-E1C5-48AC-A975-09884944BF3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31680" y="702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9F7A391-77CB-47B9-860E-D66797079D3C}"/>
                  </a:ext>
                </a:extLst>
              </p14:cNvPr>
              <p14:cNvContentPartPr/>
              <p14:nvPr/>
            </p14:nvContentPartPr>
            <p14:xfrm>
              <a:off x="274080" y="812320"/>
              <a:ext cx="1584000" cy="478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9F7A391-77CB-47B9-860E-D66797079D3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256080" y="794320"/>
                <a:ext cx="161964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C7B912B-C285-4283-BDC2-CCF87F7EA11B}"/>
                  </a:ext>
                </a:extLst>
              </p14:cNvPr>
              <p14:cNvContentPartPr/>
              <p14:nvPr/>
            </p14:nvContentPartPr>
            <p14:xfrm>
              <a:off x="2153640" y="822760"/>
              <a:ext cx="36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C7B912B-C285-4283-BDC2-CCF87F7EA11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6000" y="804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F96CDEA-693C-416B-84D8-EE2668E24CFD}"/>
                  </a:ext>
                </a:extLst>
              </p14:cNvPr>
              <p14:cNvContentPartPr/>
              <p14:nvPr/>
            </p14:nvContentPartPr>
            <p14:xfrm>
              <a:off x="2803800" y="700360"/>
              <a:ext cx="934920" cy="629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F96CDEA-693C-416B-84D8-EE2668E24CF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86160" y="682710"/>
                <a:ext cx="970560" cy="664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9085F3D-7635-4EE7-9788-5AA5F9D6C740}"/>
                  </a:ext>
                </a:extLst>
              </p14:cNvPr>
              <p14:cNvContentPartPr/>
              <p14:nvPr/>
            </p14:nvContentPartPr>
            <p14:xfrm>
              <a:off x="2173440" y="954880"/>
              <a:ext cx="324720" cy="150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9085F3D-7635-4EE7-9788-5AA5F9D6C74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55800" y="936880"/>
                <a:ext cx="36036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8317A12-E354-4B68-8412-B1C8E379AD92}"/>
                  </a:ext>
                </a:extLst>
              </p14:cNvPr>
              <p14:cNvContentPartPr/>
              <p14:nvPr/>
            </p14:nvContentPartPr>
            <p14:xfrm>
              <a:off x="3880920" y="924280"/>
              <a:ext cx="360" cy="66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8317A12-E354-4B68-8412-B1C8E379AD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63280" y="906640"/>
                <a:ext cx="3600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23FB059-0C40-495E-9C5E-3A9298C6C1C1}"/>
                  </a:ext>
                </a:extLst>
              </p14:cNvPr>
              <p14:cNvContentPartPr/>
              <p14:nvPr/>
            </p14:nvContentPartPr>
            <p14:xfrm>
              <a:off x="3860760" y="772000"/>
              <a:ext cx="360" cy="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23FB059-0C40-495E-9C5E-3A9298C6C1C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42760" y="75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9B4502E-C105-48E0-9868-00EF799CA9D6}"/>
                  </a:ext>
                </a:extLst>
              </p14:cNvPr>
              <p14:cNvContentPartPr/>
              <p14:nvPr/>
            </p14:nvContentPartPr>
            <p14:xfrm>
              <a:off x="4006200" y="660040"/>
              <a:ext cx="146160" cy="336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9B4502E-C105-48E0-9868-00EF799CA9D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988560" y="642400"/>
                <a:ext cx="1818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F254D09-3B8A-4841-AB39-14E643502D25}"/>
                  </a:ext>
                </a:extLst>
              </p14:cNvPr>
              <p14:cNvContentPartPr/>
              <p14:nvPr/>
            </p14:nvContentPartPr>
            <p14:xfrm>
              <a:off x="4155240" y="823120"/>
              <a:ext cx="200160" cy="2134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F254D09-3B8A-4841-AB39-14E643502D25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137240" y="805120"/>
                <a:ext cx="23580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A3B8A7C-8005-45B7-9FC1-18E20B59BB05}"/>
                  </a:ext>
                </a:extLst>
              </p14:cNvPr>
              <p14:cNvContentPartPr/>
              <p14:nvPr/>
            </p14:nvContentPartPr>
            <p14:xfrm>
              <a:off x="4445760" y="934360"/>
              <a:ext cx="4320" cy="24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A3B8A7C-8005-45B7-9FC1-18E20B59BB0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27760" y="91672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388A6AB-6575-4918-89A0-32D1355D1C87}"/>
                  </a:ext>
                </a:extLst>
              </p14:cNvPr>
              <p14:cNvContentPartPr/>
              <p14:nvPr/>
            </p14:nvContentPartPr>
            <p14:xfrm>
              <a:off x="4469880" y="761560"/>
              <a:ext cx="36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388A6AB-6575-4918-89A0-32D1355D1C8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52240" y="74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340E52B-10C8-4674-A096-BD892397F8E1}"/>
                  </a:ext>
                </a:extLst>
              </p14:cNvPr>
              <p14:cNvContentPartPr/>
              <p14:nvPr/>
            </p14:nvContentPartPr>
            <p14:xfrm>
              <a:off x="4527480" y="874600"/>
              <a:ext cx="125280" cy="104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340E52B-10C8-4674-A096-BD892397F8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09840" y="856600"/>
                <a:ext cx="1609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F434CAC-2E6A-442A-B421-BED1F398D9E2}"/>
                  </a:ext>
                </a:extLst>
              </p14:cNvPr>
              <p14:cNvContentPartPr/>
              <p14:nvPr/>
            </p14:nvContentPartPr>
            <p14:xfrm>
              <a:off x="4795320" y="836800"/>
              <a:ext cx="287280" cy="178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F434CAC-2E6A-442A-B421-BED1F398D9E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77320" y="818800"/>
                <a:ext cx="32292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0F25F6E-02D5-400E-AF61-C11B75E62135}"/>
                  </a:ext>
                </a:extLst>
              </p14:cNvPr>
              <p14:cNvContentPartPr/>
              <p14:nvPr/>
            </p14:nvContentPartPr>
            <p14:xfrm>
              <a:off x="5357280" y="651040"/>
              <a:ext cx="209520" cy="405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0F25F6E-02D5-400E-AF61-C11B75E6213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39640" y="633400"/>
                <a:ext cx="24516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070880E-A324-4D70-B0AB-D82D6F91C2AA}"/>
                  </a:ext>
                </a:extLst>
              </p14:cNvPr>
              <p14:cNvContentPartPr/>
              <p14:nvPr/>
            </p14:nvContentPartPr>
            <p14:xfrm>
              <a:off x="5656080" y="832480"/>
              <a:ext cx="74160" cy="159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070880E-A324-4D70-B0AB-D82D6F91C2A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638080" y="814840"/>
                <a:ext cx="1098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8AFD345-6CB3-4B0A-9F2F-0D5068F234FE}"/>
                  </a:ext>
                </a:extLst>
              </p14:cNvPr>
              <p14:cNvContentPartPr/>
              <p14:nvPr/>
            </p14:nvContentPartPr>
            <p14:xfrm>
              <a:off x="5711520" y="690640"/>
              <a:ext cx="18720" cy="16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8AFD345-6CB3-4B0A-9F2F-0D5068F234F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693520" y="672640"/>
                <a:ext cx="543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D236B78-71BD-4AC2-904A-FABE1C8AB754}"/>
                  </a:ext>
                </a:extLst>
              </p14:cNvPr>
              <p14:cNvContentPartPr/>
              <p14:nvPr/>
            </p14:nvContentPartPr>
            <p14:xfrm>
              <a:off x="5827080" y="913840"/>
              <a:ext cx="5760" cy="54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D236B78-71BD-4AC2-904A-FABE1C8AB75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809440" y="896200"/>
                <a:ext cx="414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3DCBF8E-9571-4A69-B96F-A348DD06B7D5}"/>
                  </a:ext>
                </a:extLst>
              </p14:cNvPr>
              <p14:cNvContentPartPr/>
              <p14:nvPr/>
            </p14:nvContentPartPr>
            <p14:xfrm>
              <a:off x="5952360" y="790360"/>
              <a:ext cx="216360" cy="187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3DCBF8E-9571-4A69-B96F-A348DD06B7D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934720" y="772360"/>
                <a:ext cx="2520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41945C9-3205-4724-8579-9626A5FE6B45}"/>
                  </a:ext>
                </a:extLst>
              </p14:cNvPr>
              <p14:cNvContentPartPr/>
              <p14:nvPr/>
            </p14:nvContentPartPr>
            <p14:xfrm>
              <a:off x="6280320" y="924280"/>
              <a:ext cx="19080" cy="23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41945C9-3205-4724-8579-9626A5FE6B4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62320" y="906640"/>
                <a:ext cx="547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E30264-CE7B-49C9-87DD-0AC804BD1040}"/>
                  </a:ext>
                </a:extLst>
              </p14:cNvPr>
              <p14:cNvContentPartPr/>
              <p14:nvPr/>
            </p14:nvContentPartPr>
            <p14:xfrm>
              <a:off x="7436280" y="860200"/>
              <a:ext cx="153720" cy="398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E30264-CE7B-49C9-87DD-0AC804BD10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418640" y="842200"/>
                <a:ext cx="18936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A577C9E-78AC-4796-91D9-406174138102}"/>
                  </a:ext>
                </a:extLst>
              </p14:cNvPr>
              <p14:cNvContentPartPr/>
              <p14:nvPr/>
            </p14:nvContentPartPr>
            <p14:xfrm>
              <a:off x="8218920" y="720880"/>
              <a:ext cx="4320" cy="8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A577C9E-78AC-4796-91D9-4061741381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01280" y="70288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5F3FB8-C71B-4B89-B5A7-DD9BBF1205EF}"/>
                  </a:ext>
                </a:extLst>
              </p14:cNvPr>
              <p14:cNvContentPartPr/>
              <p14:nvPr/>
            </p14:nvContentPartPr>
            <p14:xfrm>
              <a:off x="367680" y="1106080"/>
              <a:ext cx="2193480" cy="677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5F3FB8-C71B-4B89-B5A7-DD9BBF1205E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0040" y="1088440"/>
                <a:ext cx="2229120" cy="71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57112F4-1DD7-49CA-A6A9-E3090B556AF6}"/>
                  </a:ext>
                </a:extLst>
              </p14:cNvPr>
              <p14:cNvContentPartPr/>
              <p14:nvPr/>
            </p14:nvContentPartPr>
            <p14:xfrm>
              <a:off x="8214600" y="822760"/>
              <a:ext cx="502560" cy="405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57112F4-1DD7-49CA-A6A9-E3090B556AF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96613" y="804760"/>
                <a:ext cx="538174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7EF48D9-D315-41E5-A72F-8DD509016918}"/>
                  </a:ext>
                </a:extLst>
              </p14:cNvPr>
              <p14:cNvContentPartPr/>
              <p14:nvPr/>
            </p14:nvContentPartPr>
            <p14:xfrm>
              <a:off x="7731480" y="680560"/>
              <a:ext cx="356760" cy="352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7EF48D9-D315-41E5-A72F-8DD50901691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13498" y="662560"/>
                <a:ext cx="392364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7D9FAF4-37C3-4E4A-A779-975A6A0805E9}"/>
                  </a:ext>
                </a:extLst>
              </p14:cNvPr>
              <p14:cNvContentPartPr/>
              <p14:nvPr/>
            </p14:nvContentPartPr>
            <p14:xfrm>
              <a:off x="6593520" y="822400"/>
              <a:ext cx="742680" cy="176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7D9FAF4-37C3-4E4A-A779-975A6A0805E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75529" y="804400"/>
                <a:ext cx="778303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1CDAB36-D71B-40E0-918B-7E4D4AE57032}"/>
                  </a:ext>
                </a:extLst>
              </p14:cNvPr>
              <p14:cNvContentPartPr/>
              <p14:nvPr/>
            </p14:nvContentPartPr>
            <p14:xfrm>
              <a:off x="3250920" y="1122640"/>
              <a:ext cx="510840" cy="370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1CDAB36-D71B-40E0-918B-7E4D4AE570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33280" y="1105000"/>
                <a:ext cx="54648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4A652CC-3406-46B3-BE4B-A9F84C560BB9}"/>
                  </a:ext>
                </a:extLst>
              </p14:cNvPr>
              <p14:cNvContentPartPr/>
              <p14:nvPr/>
            </p14:nvContentPartPr>
            <p14:xfrm>
              <a:off x="3535320" y="1251160"/>
              <a:ext cx="345240" cy="18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4A652CC-3406-46B3-BE4B-A9F84C560BB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517680" y="1233160"/>
                <a:ext cx="38088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C5356F1-6AB8-47B1-9042-04055C49A615}"/>
                  </a:ext>
                </a:extLst>
              </p14:cNvPr>
              <p14:cNvContentPartPr/>
              <p14:nvPr/>
            </p14:nvContentPartPr>
            <p14:xfrm>
              <a:off x="4043280" y="1117960"/>
              <a:ext cx="1444680" cy="437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C5356F1-6AB8-47B1-9042-04055C49A61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25640" y="1099960"/>
                <a:ext cx="148032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A2C918C-9621-4A81-8238-4AF872B97E3B}"/>
                  </a:ext>
                </a:extLst>
              </p14:cNvPr>
              <p14:cNvContentPartPr/>
              <p14:nvPr/>
            </p14:nvContentPartPr>
            <p14:xfrm>
              <a:off x="426360" y="1888360"/>
              <a:ext cx="2570040" cy="2586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A2C918C-9621-4A81-8238-4AF872B97E3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8720" y="1870363"/>
                <a:ext cx="2605680" cy="26218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0F745-95B4-4EB1-9EE8-51B2D2CDE8C5}"/>
                  </a:ext>
                </a:extLst>
              </p14:cNvPr>
              <p14:cNvContentPartPr/>
              <p14:nvPr/>
            </p14:nvContentPartPr>
            <p14:xfrm>
              <a:off x="370920" y="1868920"/>
              <a:ext cx="735120" cy="1995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0F745-95B4-4EB1-9EE8-51B2D2CDE8C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52929" y="1851280"/>
                <a:ext cx="770743" cy="20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C83E520-1417-4BC7-B1EC-F53DEF882723}"/>
                  </a:ext>
                </a:extLst>
              </p14:cNvPr>
              <p14:cNvContentPartPr/>
              <p14:nvPr/>
            </p14:nvContentPartPr>
            <p14:xfrm>
              <a:off x="4311120" y="3243400"/>
              <a:ext cx="594720" cy="391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C83E520-1417-4BC7-B1EC-F53DEF88272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293120" y="3225760"/>
                <a:ext cx="63036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9F58528-A627-4CB5-82ED-F57A2FE3D913}"/>
                  </a:ext>
                </a:extLst>
              </p14:cNvPr>
              <p14:cNvContentPartPr/>
              <p14:nvPr/>
            </p14:nvContentPartPr>
            <p14:xfrm>
              <a:off x="5130840" y="1716640"/>
              <a:ext cx="119880" cy="261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9F58528-A627-4CB5-82ED-F57A2FE3D91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113200" y="1698640"/>
                <a:ext cx="15552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B1465A6-7D06-4F3D-93BD-CD521AE9A5B3}"/>
                  </a:ext>
                </a:extLst>
              </p14:cNvPr>
              <p14:cNvContentPartPr/>
              <p14:nvPr/>
            </p14:nvContentPartPr>
            <p14:xfrm>
              <a:off x="4886760" y="1757320"/>
              <a:ext cx="132480" cy="253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B1465A6-7D06-4F3D-93BD-CD521AE9A5B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68760" y="1739320"/>
                <a:ext cx="16812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7A3E87-AA49-4871-B085-66434781EA90}"/>
                  </a:ext>
                </a:extLst>
              </p14:cNvPr>
              <p14:cNvContentPartPr/>
              <p14:nvPr/>
            </p14:nvContentPartPr>
            <p14:xfrm>
              <a:off x="4400400" y="1927960"/>
              <a:ext cx="377280" cy="1207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7A3E87-AA49-4871-B085-66434781EA9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382400" y="1909965"/>
                <a:ext cx="412920" cy="1243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D45FEFB-9CD2-4342-B35C-26162A5551ED}"/>
                  </a:ext>
                </a:extLst>
              </p14:cNvPr>
              <p14:cNvContentPartPr/>
              <p14:nvPr/>
            </p14:nvContentPartPr>
            <p14:xfrm>
              <a:off x="5048400" y="1660480"/>
              <a:ext cx="102960" cy="37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D45FEFB-9CD2-4342-B35C-26162A5551E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30400" y="1642840"/>
                <a:ext cx="13860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0EAE2F4-B1E9-4F88-9D06-48C0CCC331E3}"/>
                  </a:ext>
                </a:extLst>
              </p14:cNvPr>
              <p14:cNvContentPartPr/>
              <p14:nvPr/>
            </p14:nvContentPartPr>
            <p14:xfrm>
              <a:off x="5364120" y="1612960"/>
              <a:ext cx="581040" cy="368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0EAE2F4-B1E9-4F88-9D06-48C0CCC331E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46120" y="1594960"/>
                <a:ext cx="61668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F000AB3-1388-48D3-B5E1-8A1975AFB574}"/>
                  </a:ext>
                </a:extLst>
              </p14:cNvPr>
              <p14:cNvContentPartPr/>
              <p14:nvPr/>
            </p14:nvContentPartPr>
            <p14:xfrm>
              <a:off x="4978200" y="2025880"/>
              <a:ext cx="932040" cy="137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F000AB3-1388-48D3-B5E1-8A1975AFB57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960200" y="1990240"/>
                <a:ext cx="96768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80E7ABF-5139-4C92-8E86-5FBAF617C7EB}"/>
                  </a:ext>
                </a:extLst>
              </p14:cNvPr>
              <p14:cNvContentPartPr/>
              <p14:nvPr/>
            </p14:nvContentPartPr>
            <p14:xfrm>
              <a:off x="6496680" y="1665160"/>
              <a:ext cx="429480" cy="2840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80E7ABF-5139-4C92-8E86-5FBAF617C7E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478680" y="1647520"/>
                <a:ext cx="46512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9F15E68-751D-4067-AD91-7636FB6AD26B}"/>
                  </a:ext>
                </a:extLst>
              </p14:cNvPr>
              <p14:cNvContentPartPr/>
              <p14:nvPr/>
            </p14:nvContentPartPr>
            <p14:xfrm>
              <a:off x="7371120" y="1686400"/>
              <a:ext cx="228600" cy="286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9F15E68-751D-4067-AD91-7636FB6AD26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353120" y="1668400"/>
                <a:ext cx="26424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914332E-21FC-47AC-B3E4-9A9E9724EEAD}"/>
                  </a:ext>
                </a:extLst>
              </p14:cNvPr>
              <p14:cNvContentPartPr/>
              <p14:nvPr/>
            </p14:nvContentPartPr>
            <p14:xfrm>
              <a:off x="7717800" y="1662640"/>
              <a:ext cx="1233720" cy="361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914332E-21FC-47AC-B3E4-9A9E9724EEA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699800" y="1644982"/>
                <a:ext cx="1269360" cy="3967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31C5CA9-CD1E-4D16-A0BE-E45755DDB4A9}"/>
                  </a:ext>
                </a:extLst>
              </p14:cNvPr>
              <p14:cNvContentPartPr/>
              <p14:nvPr/>
            </p14:nvContentPartPr>
            <p14:xfrm>
              <a:off x="5424960" y="2323240"/>
              <a:ext cx="310680" cy="286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31C5CA9-CD1E-4D16-A0BE-E45755DDB4A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407320" y="2305600"/>
                <a:ext cx="34632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1199318-A022-47A7-8F0C-CE2F13D8FEA3}"/>
                  </a:ext>
                </a:extLst>
              </p14:cNvPr>
              <p14:cNvContentPartPr/>
              <p14:nvPr/>
            </p14:nvContentPartPr>
            <p14:xfrm>
              <a:off x="5963520" y="2468320"/>
              <a:ext cx="151560" cy="11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1199318-A022-47A7-8F0C-CE2F13D8FEA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945520" y="2450680"/>
                <a:ext cx="187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2022561-C43D-4F1D-A500-9A796E3BEDB6}"/>
                  </a:ext>
                </a:extLst>
              </p14:cNvPr>
              <p14:cNvContentPartPr/>
              <p14:nvPr/>
            </p14:nvContentPartPr>
            <p14:xfrm>
              <a:off x="6241440" y="2305960"/>
              <a:ext cx="27360" cy="257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2022561-C43D-4F1D-A500-9A796E3BEDB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23440" y="2288320"/>
                <a:ext cx="6300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5801CC1-5F01-4756-B256-491A634F5138}"/>
                  </a:ext>
                </a:extLst>
              </p14:cNvPr>
              <p14:cNvContentPartPr/>
              <p14:nvPr/>
            </p14:nvContentPartPr>
            <p14:xfrm>
              <a:off x="6266280" y="2346640"/>
              <a:ext cx="134640" cy="201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5801CC1-5F01-4756-B256-491A634F513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248280" y="2329000"/>
                <a:ext cx="17028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D5E0227-20F9-42BC-9207-076DF3E6DAB1}"/>
                  </a:ext>
                </a:extLst>
              </p14:cNvPr>
              <p14:cNvContentPartPr/>
              <p14:nvPr/>
            </p14:nvContentPartPr>
            <p14:xfrm>
              <a:off x="6398760" y="2326480"/>
              <a:ext cx="144360" cy="254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D5E0227-20F9-42BC-9207-076DF3E6DAB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380760" y="2308480"/>
                <a:ext cx="1800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06A95A0-BFB4-440A-84C3-C802BCFDE78A}"/>
                  </a:ext>
                </a:extLst>
              </p14:cNvPr>
              <p14:cNvContentPartPr/>
              <p14:nvPr/>
            </p14:nvContentPartPr>
            <p14:xfrm>
              <a:off x="6644280" y="2452120"/>
              <a:ext cx="145800" cy="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06A95A0-BFB4-440A-84C3-C802BCFDE78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626280" y="2434120"/>
                <a:ext cx="1814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A4B8888-EB6D-485A-BD4E-4D0888B6B9C6}"/>
                  </a:ext>
                </a:extLst>
              </p14:cNvPr>
              <p14:cNvContentPartPr/>
              <p14:nvPr/>
            </p14:nvContentPartPr>
            <p14:xfrm>
              <a:off x="6880080" y="2255200"/>
              <a:ext cx="982440" cy="4780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A4B8888-EB6D-485A-BD4E-4D0888B6B9C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862080" y="2237560"/>
                <a:ext cx="101808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2A10BD9-4BC6-4FB1-8402-6C4DA8110CA5}"/>
                  </a:ext>
                </a:extLst>
              </p14:cNvPr>
              <p14:cNvContentPartPr/>
              <p14:nvPr/>
            </p14:nvContentPartPr>
            <p14:xfrm>
              <a:off x="7995360" y="2291560"/>
              <a:ext cx="914400" cy="235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2A10BD9-4BC6-4FB1-8402-6C4DA8110CA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977720" y="2273920"/>
                <a:ext cx="95004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235C9CC-EAC6-434A-9E87-F04277B93398}"/>
                  </a:ext>
                </a:extLst>
              </p14:cNvPr>
              <p14:cNvContentPartPr/>
              <p14:nvPr/>
            </p14:nvContentPartPr>
            <p14:xfrm>
              <a:off x="5455560" y="2759560"/>
              <a:ext cx="879480" cy="386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235C9CC-EAC6-434A-9E87-F04277B9339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437913" y="2741920"/>
                <a:ext cx="915135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5EF1562-DD9B-4312-BCD0-8B37F953C20C}"/>
                  </a:ext>
                </a:extLst>
              </p14:cNvPr>
              <p14:cNvContentPartPr/>
              <p14:nvPr/>
            </p14:nvContentPartPr>
            <p14:xfrm>
              <a:off x="6603600" y="2691520"/>
              <a:ext cx="2364120" cy="4384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5EF1562-DD9B-4312-BCD0-8B37F953C20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585600" y="2673866"/>
                <a:ext cx="2399760" cy="474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579EA31-E5B6-4846-A00E-7BAAA0872826}"/>
                  </a:ext>
                </a:extLst>
              </p14:cNvPr>
              <p14:cNvContentPartPr/>
              <p14:nvPr/>
            </p14:nvContentPartPr>
            <p14:xfrm>
              <a:off x="5445480" y="3276520"/>
              <a:ext cx="246600" cy="272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579EA31-E5B6-4846-A00E-7BAAA087282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427480" y="3258880"/>
                <a:ext cx="28224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E70E519-DF3E-48F8-A10A-061CCF368756}"/>
                  </a:ext>
                </a:extLst>
              </p14:cNvPr>
              <p14:cNvContentPartPr/>
              <p14:nvPr/>
            </p14:nvContentPartPr>
            <p14:xfrm>
              <a:off x="5813400" y="3352480"/>
              <a:ext cx="143280" cy="164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E70E519-DF3E-48F8-A10A-061CCF36875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795760" y="3334480"/>
                <a:ext cx="17892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00E79C-8D4A-4DC2-802E-B0CC8F89083E}"/>
                  </a:ext>
                </a:extLst>
              </p14:cNvPr>
              <p14:cNvContentPartPr/>
              <p14:nvPr/>
            </p14:nvContentPartPr>
            <p14:xfrm>
              <a:off x="6918600" y="3342400"/>
              <a:ext cx="101880" cy="155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00E79C-8D4A-4DC2-802E-B0CC8F89083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900960" y="3324760"/>
                <a:ext cx="1375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D3A34DB-B9D5-4E6F-A88D-5261A05F0E33}"/>
                  </a:ext>
                </a:extLst>
              </p14:cNvPr>
              <p14:cNvContentPartPr/>
              <p14:nvPr/>
            </p14:nvContentPartPr>
            <p14:xfrm>
              <a:off x="6420720" y="3291280"/>
              <a:ext cx="406800" cy="221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D3A34DB-B9D5-4E6F-A88D-5261A05F0E3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402720" y="3273640"/>
                <a:ext cx="44244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28EA63D-6281-41B4-AB26-1B03526909ED}"/>
                  </a:ext>
                </a:extLst>
              </p14:cNvPr>
              <p14:cNvContentPartPr/>
              <p14:nvPr/>
            </p14:nvContentPartPr>
            <p14:xfrm>
              <a:off x="7182480" y="3372640"/>
              <a:ext cx="141840" cy="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28EA63D-6281-41B4-AB26-1B03526909E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164840" y="3355000"/>
                <a:ext cx="177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DF2910A-98AA-4207-8B39-1D938512B3FB}"/>
                  </a:ext>
                </a:extLst>
              </p14:cNvPr>
              <p14:cNvContentPartPr/>
              <p14:nvPr/>
            </p14:nvContentPartPr>
            <p14:xfrm>
              <a:off x="7182480" y="3443920"/>
              <a:ext cx="141120" cy="28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DF2910A-98AA-4207-8B39-1D938512B3F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164840" y="3425920"/>
                <a:ext cx="17676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425E409-6CBC-4513-8136-7ED44718F0ED}"/>
                  </a:ext>
                </a:extLst>
              </p14:cNvPr>
              <p14:cNvContentPartPr/>
              <p14:nvPr/>
            </p14:nvContentPartPr>
            <p14:xfrm>
              <a:off x="7451040" y="3316840"/>
              <a:ext cx="255960" cy="1540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425E409-6CBC-4513-8136-7ED44718F0ED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433400" y="3299200"/>
                <a:ext cx="2916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DD53637-C376-4DD6-94C6-E725783444B8}"/>
                  </a:ext>
                </a:extLst>
              </p14:cNvPr>
              <p14:cNvContentPartPr/>
              <p14:nvPr/>
            </p14:nvContentPartPr>
            <p14:xfrm>
              <a:off x="7812480" y="3321880"/>
              <a:ext cx="376560" cy="192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DD53637-C376-4DD6-94C6-E725783444B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794840" y="3303880"/>
                <a:ext cx="4122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B635094-8423-46AD-8EAE-9ADF8231D829}"/>
                  </a:ext>
                </a:extLst>
              </p14:cNvPr>
              <p14:cNvContentPartPr/>
              <p14:nvPr/>
            </p14:nvContentPartPr>
            <p14:xfrm>
              <a:off x="3535320" y="3830200"/>
              <a:ext cx="353880" cy="315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B635094-8423-46AD-8EAE-9ADF8231D82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517662" y="3812200"/>
                <a:ext cx="389556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8BB898D-3BBC-4CE6-922E-5D5FF9CDF37D}"/>
                  </a:ext>
                </a:extLst>
              </p14:cNvPr>
              <p14:cNvContentPartPr/>
              <p14:nvPr/>
            </p14:nvContentPartPr>
            <p14:xfrm>
              <a:off x="5059560" y="4073560"/>
              <a:ext cx="18396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8BB898D-3BBC-4CE6-922E-5D5FF9CDF37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041560" y="4055560"/>
                <a:ext cx="219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9BBFCD0B-9A45-4FC6-9341-646E0364A073}"/>
                  </a:ext>
                </a:extLst>
              </p14:cNvPr>
              <p14:cNvContentPartPr/>
              <p14:nvPr/>
            </p14:nvContentPartPr>
            <p14:xfrm>
              <a:off x="5100240" y="4156000"/>
              <a:ext cx="161280" cy="9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9BBFCD0B-9A45-4FC6-9341-646E0364A07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082240" y="4138000"/>
                <a:ext cx="196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0F2D736-6604-4EE3-B169-251D4D64DCEF}"/>
                  </a:ext>
                </a:extLst>
              </p14:cNvPr>
              <p14:cNvContentPartPr/>
              <p14:nvPr/>
            </p14:nvContentPartPr>
            <p14:xfrm>
              <a:off x="4236600" y="3962320"/>
              <a:ext cx="661680" cy="296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0F2D736-6604-4EE3-B169-251D4D64DCE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218600" y="3944342"/>
                <a:ext cx="697320" cy="3318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6C64BD1-23A8-48CF-98E6-2BD9D1317061}"/>
                  </a:ext>
                </a:extLst>
              </p14:cNvPr>
              <p14:cNvContentPartPr/>
              <p14:nvPr/>
            </p14:nvContentPartPr>
            <p14:xfrm>
              <a:off x="5445840" y="3833800"/>
              <a:ext cx="1147680" cy="5925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6C64BD1-23A8-48CF-98E6-2BD9D1317061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427840" y="3816160"/>
                <a:ext cx="1183320" cy="62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C646845-8D32-412B-8803-B77E638C6AE1}"/>
                  </a:ext>
                </a:extLst>
              </p14:cNvPr>
              <p14:cNvContentPartPr/>
              <p14:nvPr/>
            </p14:nvContentPartPr>
            <p14:xfrm>
              <a:off x="6795480" y="3908320"/>
              <a:ext cx="384480" cy="306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C646845-8D32-412B-8803-B77E638C6AE1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777480" y="3890680"/>
                <a:ext cx="4201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F1DB06C-BE48-4269-978A-4CD81000C0AF}"/>
                  </a:ext>
                </a:extLst>
              </p14:cNvPr>
              <p14:cNvContentPartPr/>
              <p14:nvPr/>
            </p14:nvContentPartPr>
            <p14:xfrm>
              <a:off x="7406400" y="4059520"/>
              <a:ext cx="138960" cy="43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F1DB06C-BE48-4269-978A-4CD81000C0A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388760" y="4041880"/>
                <a:ext cx="1746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EBEBDB5-F49C-4C80-9F36-E971A484F907}"/>
                  </a:ext>
                </a:extLst>
              </p14:cNvPr>
              <p14:cNvContentPartPr/>
              <p14:nvPr/>
            </p14:nvContentPartPr>
            <p14:xfrm>
              <a:off x="7649760" y="3890680"/>
              <a:ext cx="338040" cy="2635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EBEBDB5-F49C-4C80-9F36-E971A484F90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632139" y="3873040"/>
                <a:ext cx="373642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07AC42F-9B05-422D-B353-E9BCC695A597}"/>
                  </a:ext>
                </a:extLst>
              </p14:cNvPr>
              <p14:cNvContentPartPr/>
              <p14:nvPr/>
            </p14:nvContentPartPr>
            <p14:xfrm>
              <a:off x="8097240" y="4003000"/>
              <a:ext cx="132120" cy="201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07AC42F-9B05-422D-B353-E9BCC695A597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079600" y="3985360"/>
                <a:ext cx="1677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5E00DD7-FA90-4888-9872-6BC343B5FFD6}"/>
                  </a:ext>
                </a:extLst>
              </p14:cNvPr>
              <p14:cNvContentPartPr/>
              <p14:nvPr/>
            </p14:nvContentPartPr>
            <p14:xfrm>
              <a:off x="8127480" y="4087960"/>
              <a:ext cx="117360" cy="68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5E00DD7-FA90-4888-9872-6BC343B5FFD6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8109840" y="4069960"/>
                <a:ext cx="1530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AE920A9-5975-4983-ADFE-E9121AEBE8AE}"/>
                  </a:ext>
                </a:extLst>
              </p14:cNvPr>
              <p14:cNvContentPartPr/>
              <p14:nvPr/>
            </p14:nvContentPartPr>
            <p14:xfrm>
              <a:off x="8325120" y="3972040"/>
              <a:ext cx="232920" cy="159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AE920A9-5975-4983-ADFE-E9121AEBE8A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307480" y="3954400"/>
                <a:ext cx="26856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B0EDC111-FD40-491A-945A-F81D5CEB98B6}"/>
                  </a:ext>
                </a:extLst>
              </p14:cNvPr>
              <p14:cNvContentPartPr/>
              <p14:nvPr/>
            </p14:nvContentPartPr>
            <p14:xfrm>
              <a:off x="8686200" y="3809680"/>
              <a:ext cx="16200" cy="34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B0EDC111-FD40-491A-945A-F81D5CEB98B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668560" y="3792040"/>
                <a:ext cx="518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648438A-7C53-4FAE-9E56-F93CDF3A0058}"/>
                  </a:ext>
                </a:extLst>
              </p14:cNvPr>
              <p14:cNvContentPartPr/>
              <p14:nvPr/>
            </p14:nvContentPartPr>
            <p14:xfrm>
              <a:off x="8794560" y="3809680"/>
              <a:ext cx="31320" cy="352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648438A-7C53-4FAE-9E56-F93CDF3A0058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776920" y="3792040"/>
                <a:ext cx="6696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2DCDB26-6F47-4A9A-9E33-ACC6E2BD8A78}"/>
                  </a:ext>
                </a:extLst>
              </p14:cNvPr>
              <p14:cNvContentPartPr/>
              <p14:nvPr/>
            </p14:nvContentPartPr>
            <p14:xfrm>
              <a:off x="8655960" y="3951880"/>
              <a:ext cx="148320" cy="173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2DCDB26-6F47-4A9A-9E33-ACC6E2BD8A7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638320" y="3933880"/>
                <a:ext cx="183960" cy="208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72617807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A9868E1-29C8-4421-93D4-9FB280F64136}"/>
                  </a:ext>
                </a:extLst>
              </p14:cNvPr>
              <p14:cNvContentPartPr/>
              <p14:nvPr/>
            </p14:nvContentPartPr>
            <p14:xfrm>
              <a:off x="1635240" y="181240"/>
              <a:ext cx="1859760" cy="407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A9868E1-29C8-4421-93D4-9FB280F6413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17600" y="163240"/>
                <a:ext cx="189540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3CF2AC7-E8C3-4A27-B37D-D799B1FF3F91}"/>
                  </a:ext>
                </a:extLst>
              </p14:cNvPr>
              <p14:cNvContentPartPr/>
              <p14:nvPr/>
            </p14:nvContentPartPr>
            <p14:xfrm>
              <a:off x="3830520" y="233080"/>
              <a:ext cx="1046160" cy="251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3CF2AC7-E8C3-4A27-B37D-D799B1FF3F9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12520" y="215440"/>
                <a:ext cx="108180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D58196D-5552-459F-9471-49124CBFF147}"/>
                  </a:ext>
                </a:extLst>
              </p14:cNvPr>
              <p14:cNvContentPartPr/>
              <p14:nvPr/>
            </p14:nvContentPartPr>
            <p14:xfrm>
              <a:off x="6359520" y="17260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D58196D-5552-459F-9471-49124CBFF1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341880" y="154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8A5D78A-9DD3-4638-BEE9-2DB867BD8958}"/>
                  </a:ext>
                </a:extLst>
              </p14:cNvPr>
              <p14:cNvContentPartPr/>
              <p14:nvPr/>
            </p14:nvContentPartPr>
            <p14:xfrm>
              <a:off x="6713040" y="273040"/>
              <a:ext cx="241560" cy="437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8A5D78A-9DD3-4638-BEE9-2DB867BD895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95400" y="255400"/>
                <a:ext cx="27720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B75C54C-D5A6-4273-876C-180193C9DB37}"/>
                  </a:ext>
                </a:extLst>
              </p14:cNvPr>
              <p14:cNvContentPartPr/>
              <p14:nvPr/>
            </p14:nvContentPartPr>
            <p14:xfrm>
              <a:off x="8089320" y="243520"/>
              <a:ext cx="318240" cy="16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B75C54C-D5A6-4273-876C-180193C9DB3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71320" y="225880"/>
                <a:ext cx="353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565663-909C-41BA-8D47-4C92E53E6EF8}"/>
                  </a:ext>
                </a:extLst>
              </p14:cNvPr>
              <p14:cNvContentPartPr/>
              <p14:nvPr/>
            </p14:nvContentPartPr>
            <p14:xfrm>
              <a:off x="7245480" y="172600"/>
              <a:ext cx="459000" cy="475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565663-909C-41BA-8D47-4C92E53E6EF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227480" y="154614"/>
                <a:ext cx="494640" cy="5111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88D3162-8955-4419-9A6B-A14A44BDD794}"/>
                  </a:ext>
                </a:extLst>
              </p14:cNvPr>
              <p14:cNvContentPartPr/>
              <p14:nvPr/>
            </p14:nvContentPartPr>
            <p14:xfrm>
              <a:off x="6372120" y="305440"/>
              <a:ext cx="242280" cy="96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88D3162-8955-4419-9A6B-A14A44BDD7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54480" y="287734"/>
                <a:ext cx="277920" cy="131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8669F58-BB07-4187-B470-A759AEBF7D9E}"/>
                  </a:ext>
                </a:extLst>
              </p14:cNvPr>
              <p14:cNvContentPartPr/>
              <p14:nvPr/>
            </p14:nvContentPartPr>
            <p14:xfrm>
              <a:off x="5243160" y="162160"/>
              <a:ext cx="943920" cy="523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8669F58-BB07-4187-B470-A759AEBF7D9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25520" y="144172"/>
                <a:ext cx="979560" cy="5590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3944B00-E1C5-48AC-A975-09884944BF3C}"/>
                  </a:ext>
                </a:extLst>
              </p14:cNvPr>
              <p14:cNvContentPartPr/>
              <p14:nvPr/>
            </p14:nvContentPartPr>
            <p14:xfrm>
              <a:off x="1249320" y="720880"/>
              <a:ext cx="360" cy="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3944B00-E1C5-48AC-A975-09884944BF3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31680" y="702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9F7A391-77CB-47B9-860E-D66797079D3C}"/>
                  </a:ext>
                </a:extLst>
              </p14:cNvPr>
              <p14:cNvContentPartPr/>
              <p14:nvPr/>
            </p14:nvContentPartPr>
            <p14:xfrm>
              <a:off x="274080" y="812320"/>
              <a:ext cx="1584000" cy="478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9F7A391-77CB-47B9-860E-D66797079D3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256080" y="794320"/>
                <a:ext cx="161964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C7B912B-C285-4283-BDC2-CCF87F7EA11B}"/>
                  </a:ext>
                </a:extLst>
              </p14:cNvPr>
              <p14:cNvContentPartPr/>
              <p14:nvPr/>
            </p14:nvContentPartPr>
            <p14:xfrm>
              <a:off x="2153640" y="822760"/>
              <a:ext cx="36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C7B912B-C285-4283-BDC2-CCF87F7EA11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6000" y="804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F96CDEA-693C-416B-84D8-EE2668E24CFD}"/>
                  </a:ext>
                </a:extLst>
              </p14:cNvPr>
              <p14:cNvContentPartPr/>
              <p14:nvPr/>
            </p14:nvContentPartPr>
            <p14:xfrm>
              <a:off x="2803800" y="700360"/>
              <a:ext cx="934920" cy="629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F96CDEA-693C-416B-84D8-EE2668E24CF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86160" y="682710"/>
                <a:ext cx="970560" cy="664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9085F3D-7635-4EE7-9788-5AA5F9D6C740}"/>
                  </a:ext>
                </a:extLst>
              </p14:cNvPr>
              <p14:cNvContentPartPr/>
              <p14:nvPr/>
            </p14:nvContentPartPr>
            <p14:xfrm>
              <a:off x="2173440" y="954880"/>
              <a:ext cx="324720" cy="150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9085F3D-7635-4EE7-9788-5AA5F9D6C74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55800" y="936880"/>
                <a:ext cx="36036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8317A12-E354-4B68-8412-B1C8E379AD92}"/>
                  </a:ext>
                </a:extLst>
              </p14:cNvPr>
              <p14:cNvContentPartPr/>
              <p14:nvPr/>
            </p14:nvContentPartPr>
            <p14:xfrm>
              <a:off x="3880920" y="924280"/>
              <a:ext cx="360" cy="66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8317A12-E354-4B68-8412-B1C8E379AD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63280" y="906640"/>
                <a:ext cx="3600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23FB059-0C40-495E-9C5E-3A9298C6C1C1}"/>
                  </a:ext>
                </a:extLst>
              </p14:cNvPr>
              <p14:cNvContentPartPr/>
              <p14:nvPr/>
            </p14:nvContentPartPr>
            <p14:xfrm>
              <a:off x="3860760" y="772000"/>
              <a:ext cx="360" cy="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23FB059-0C40-495E-9C5E-3A9298C6C1C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42760" y="75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9B4502E-C105-48E0-9868-00EF799CA9D6}"/>
                  </a:ext>
                </a:extLst>
              </p14:cNvPr>
              <p14:cNvContentPartPr/>
              <p14:nvPr/>
            </p14:nvContentPartPr>
            <p14:xfrm>
              <a:off x="4006200" y="660040"/>
              <a:ext cx="146160" cy="336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9B4502E-C105-48E0-9868-00EF799CA9D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988560" y="642400"/>
                <a:ext cx="1818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F254D09-3B8A-4841-AB39-14E643502D25}"/>
                  </a:ext>
                </a:extLst>
              </p14:cNvPr>
              <p14:cNvContentPartPr/>
              <p14:nvPr/>
            </p14:nvContentPartPr>
            <p14:xfrm>
              <a:off x="4155240" y="823120"/>
              <a:ext cx="200160" cy="2134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F254D09-3B8A-4841-AB39-14E643502D25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137240" y="805120"/>
                <a:ext cx="23580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A3B8A7C-8005-45B7-9FC1-18E20B59BB05}"/>
                  </a:ext>
                </a:extLst>
              </p14:cNvPr>
              <p14:cNvContentPartPr/>
              <p14:nvPr/>
            </p14:nvContentPartPr>
            <p14:xfrm>
              <a:off x="4445760" y="934360"/>
              <a:ext cx="4320" cy="24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A3B8A7C-8005-45B7-9FC1-18E20B59BB0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27760" y="91672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388A6AB-6575-4918-89A0-32D1355D1C87}"/>
                  </a:ext>
                </a:extLst>
              </p14:cNvPr>
              <p14:cNvContentPartPr/>
              <p14:nvPr/>
            </p14:nvContentPartPr>
            <p14:xfrm>
              <a:off x="4469880" y="761560"/>
              <a:ext cx="36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388A6AB-6575-4918-89A0-32D1355D1C8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52240" y="74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340E52B-10C8-4674-A096-BD892397F8E1}"/>
                  </a:ext>
                </a:extLst>
              </p14:cNvPr>
              <p14:cNvContentPartPr/>
              <p14:nvPr/>
            </p14:nvContentPartPr>
            <p14:xfrm>
              <a:off x="4527480" y="874600"/>
              <a:ext cx="125280" cy="104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340E52B-10C8-4674-A096-BD892397F8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09840" y="856600"/>
                <a:ext cx="1609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F434CAC-2E6A-442A-B421-BED1F398D9E2}"/>
                  </a:ext>
                </a:extLst>
              </p14:cNvPr>
              <p14:cNvContentPartPr/>
              <p14:nvPr/>
            </p14:nvContentPartPr>
            <p14:xfrm>
              <a:off x="4795320" y="836800"/>
              <a:ext cx="287280" cy="178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F434CAC-2E6A-442A-B421-BED1F398D9E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77320" y="818800"/>
                <a:ext cx="32292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0F25F6E-02D5-400E-AF61-C11B75E62135}"/>
                  </a:ext>
                </a:extLst>
              </p14:cNvPr>
              <p14:cNvContentPartPr/>
              <p14:nvPr/>
            </p14:nvContentPartPr>
            <p14:xfrm>
              <a:off x="5357280" y="651040"/>
              <a:ext cx="209520" cy="405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0F25F6E-02D5-400E-AF61-C11B75E6213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39640" y="633400"/>
                <a:ext cx="24516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070880E-A324-4D70-B0AB-D82D6F91C2AA}"/>
                  </a:ext>
                </a:extLst>
              </p14:cNvPr>
              <p14:cNvContentPartPr/>
              <p14:nvPr/>
            </p14:nvContentPartPr>
            <p14:xfrm>
              <a:off x="5656080" y="832480"/>
              <a:ext cx="74160" cy="159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070880E-A324-4D70-B0AB-D82D6F91C2A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638080" y="814840"/>
                <a:ext cx="1098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8AFD345-6CB3-4B0A-9F2F-0D5068F234FE}"/>
                  </a:ext>
                </a:extLst>
              </p14:cNvPr>
              <p14:cNvContentPartPr/>
              <p14:nvPr/>
            </p14:nvContentPartPr>
            <p14:xfrm>
              <a:off x="5711520" y="690640"/>
              <a:ext cx="18720" cy="16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8AFD345-6CB3-4B0A-9F2F-0D5068F234F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693520" y="672640"/>
                <a:ext cx="543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D236B78-71BD-4AC2-904A-FABE1C8AB754}"/>
                  </a:ext>
                </a:extLst>
              </p14:cNvPr>
              <p14:cNvContentPartPr/>
              <p14:nvPr/>
            </p14:nvContentPartPr>
            <p14:xfrm>
              <a:off x="5827080" y="913840"/>
              <a:ext cx="5760" cy="54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D236B78-71BD-4AC2-904A-FABE1C8AB75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809440" y="896200"/>
                <a:ext cx="414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3DCBF8E-9571-4A69-B96F-A348DD06B7D5}"/>
                  </a:ext>
                </a:extLst>
              </p14:cNvPr>
              <p14:cNvContentPartPr/>
              <p14:nvPr/>
            </p14:nvContentPartPr>
            <p14:xfrm>
              <a:off x="5952360" y="790360"/>
              <a:ext cx="216360" cy="187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3DCBF8E-9571-4A69-B96F-A348DD06B7D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934720" y="772360"/>
                <a:ext cx="2520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41945C9-3205-4724-8579-9626A5FE6B45}"/>
                  </a:ext>
                </a:extLst>
              </p14:cNvPr>
              <p14:cNvContentPartPr/>
              <p14:nvPr/>
            </p14:nvContentPartPr>
            <p14:xfrm>
              <a:off x="6280320" y="924280"/>
              <a:ext cx="19080" cy="23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41945C9-3205-4724-8579-9626A5FE6B4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62320" y="906640"/>
                <a:ext cx="547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E30264-CE7B-49C9-87DD-0AC804BD1040}"/>
                  </a:ext>
                </a:extLst>
              </p14:cNvPr>
              <p14:cNvContentPartPr/>
              <p14:nvPr/>
            </p14:nvContentPartPr>
            <p14:xfrm>
              <a:off x="7436280" y="860200"/>
              <a:ext cx="153720" cy="398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E30264-CE7B-49C9-87DD-0AC804BD10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418640" y="842200"/>
                <a:ext cx="18936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A577C9E-78AC-4796-91D9-406174138102}"/>
                  </a:ext>
                </a:extLst>
              </p14:cNvPr>
              <p14:cNvContentPartPr/>
              <p14:nvPr/>
            </p14:nvContentPartPr>
            <p14:xfrm>
              <a:off x="8218920" y="720880"/>
              <a:ext cx="4320" cy="8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A577C9E-78AC-4796-91D9-4061741381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01280" y="70288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5F3FB8-C71B-4B89-B5A7-DD9BBF1205EF}"/>
                  </a:ext>
                </a:extLst>
              </p14:cNvPr>
              <p14:cNvContentPartPr/>
              <p14:nvPr/>
            </p14:nvContentPartPr>
            <p14:xfrm>
              <a:off x="367680" y="1106080"/>
              <a:ext cx="2193480" cy="677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5F3FB8-C71B-4B89-B5A7-DD9BBF1205E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0040" y="1088440"/>
                <a:ext cx="2229120" cy="71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57112F4-1DD7-49CA-A6A9-E3090B556AF6}"/>
                  </a:ext>
                </a:extLst>
              </p14:cNvPr>
              <p14:cNvContentPartPr/>
              <p14:nvPr/>
            </p14:nvContentPartPr>
            <p14:xfrm>
              <a:off x="8214600" y="822760"/>
              <a:ext cx="502560" cy="405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57112F4-1DD7-49CA-A6A9-E3090B556AF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96613" y="804760"/>
                <a:ext cx="538174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7EF48D9-D315-41E5-A72F-8DD509016918}"/>
                  </a:ext>
                </a:extLst>
              </p14:cNvPr>
              <p14:cNvContentPartPr/>
              <p14:nvPr/>
            </p14:nvContentPartPr>
            <p14:xfrm>
              <a:off x="7731480" y="680560"/>
              <a:ext cx="356760" cy="352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7EF48D9-D315-41E5-A72F-8DD50901691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13498" y="662560"/>
                <a:ext cx="392364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7D9FAF4-37C3-4E4A-A779-975A6A0805E9}"/>
                  </a:ext>
                </a:extLst>
              </p14:cNvPr>
              <p14:cNvContentPartPr/>
              <p14:nvPr/>
            </p14:nvContentPartPr>
            <p14:xfrm>
              <a:off x="6593520" y="822400"/>
              <a:ext cx="742680" cy="176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7D9FAF4-37C3-4E4A-A779-975A6A0805E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75529" y="804400"/>
                <a:ext cx="778303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1CDAB36-D71B-40E0-918B-7E4D4AE57032}"/>
                  </a:ext>
                </a:extLst>
              </p14:cNvPr>
              <p14:cNvContentPartPr/>
              <p14:nvPr/>
            </p14:nvContentPartPr>
            <p14:xfrm>
              <a:off x="3250920" y="1122640"/>
              <a:ext cx="510840" cy="370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1CDAB36-D71B-40E0-918B-7E4D4AE570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33280" y="1105000"/>
                <a:ext cx="54648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4A652CC-3406-46B3-BE4B-A9F84C560BB9}"/>
                  </a:ext>
                </a:extLst>
              </p14:cNvPr>
              <p14:cNvContentPartPr/>
              <p14:nvPr/>
            </p14:nvContentPartPr>
            <p14:xfrm>
              <a:off x="3535320" y="1251160"/>
              <a:ext cx="345240" cy="18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4A652CC-3406-46B3-BE4B-A9F84C560BB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517680" y="1233160"/>
                <a:ext cx="38088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C5356F1-6AB8-47B1-9042-04055C49A615}"/>
                  </a:ext>
                </a:extLst>
              </p14:cNvPr>
              <p14:cNvContentPartPr/>
              <p14:nvPr/>
            </p14:nvContentPartPr>
            <p14:xfrm>
              <a:off x="4043280" y="1117960"/>
              <a:ext cx="1444680" cy="437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C5356F1-6AB8-47B1-9042-04055C49A61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25640" y="1099960"/>
                <a:ext cx="148032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A2C918C-9621-4A81-8238-4AF872B97E3B}"/>
                  </a:ext>
                </a:extLst>
              </p14:cNvPr>
              <p14:cNvContentPartPr/>
              <p14:nvPr/>
            </p14:nvContentPartPr>
            <p14:xfrm>
              <a:off x="426360" y="1888360"/>
              <a:ext cx="2570040" cy="2586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A2C918C-9621-4A81-8238-4AF872B97E3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8720" y="1870363"/>
                <a:ext cx="2605680" cy="26218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0F745-95B4-4EB1-9EE8-51B2D2CDE8C5}"/>
                  </a:ext>
                </a:extLst>
              </p14:cNvPr>
              <p14:cNvContentPartPr/>
              <p14:nvPr/>
            </p14:nvContentPartPr>
            <p14:xfrm>
              <a:off x="370920" y="1868920"/>
              <a:ext cx="735120" cy="1995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0F745-95B4-4EB1-9EE8-51B2D2CDE8C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52929" y="1851280"/>
                <a:ext cx="770743" cy="20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C83E520-1417-4BC7-B1EC-F53DEF882723}"/>
                  </a:ext>
                </a:extLst>
              </p14:cNvPr>
              <p14:cNvContentPartPr/>
              <p14:nvPr/>
            </p14:nvContentPartPr>
            <p14:xfrm>
              <a:off x="4311120" y="3243400"/>
              <a:ext cx="594720" cy="391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C83E520-1417-4BC7-B1EC-F53DEF88272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293120" y="3225760"/>
                <a:ext cx="63036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9F58528-A627-4CB5-82ED-F57A2FE3D913}"/>
                  </a:ext>
                </a:extLst>
              </p14:cNvPr>
              <p14:cNvContentPartPr/>
              <p14:nvPr/>
            </p14:nvContentPartPr>
            <p14:xfrm>
              <a:off x="5130840" y="1716640"/>
              <a:ext cx="119880" cy="261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9F58528-A627-4CB5-82ED-F57A2FE3D91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113200" y="1698640"/>
                <a:ext cx="15552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B1465A6-7D06-4F3D-93BD-CD521AE9A5B3}"/>
                  </a:ext>
                </a:extLst>
              </p14:cNvPr>
              <p14:cNvContentPartPr/>
              <p14:nvPr/>
            </p14:nvContentPartPr>
            <p14:xfrm>
              <a:off x="4886760" y="1757320"/>
              <a:ext cx="132480" cy="253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B1465A6-7D06-4F3D-93BD-CD521AE9A5B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68760" y="1739320"/>
                <a:ext cx="16812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7A3E87-AA49-4871-B085-66434781EA90}"/>
                  </a:ext>
                </a:extLst>
              </p14:cNvPr>
              <p14:cNvContentPartPr/>
              <p14:nvPr/>
            </p14:nvContentPartPr>
            <p14:xfrm>
              <a:off x="4400400" y="1927960"/>
              <a:ext cx="377280" cy="1207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7A3E87-AA49-4871-B085-66434781EA9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382400" y="1909965"/>
                <a:ext cx="412920" cy="1243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D45FEFB-9CD2-4342-B35C-26162A5551ED}"/>
                  </a:ext>
                </a:extLst>
              </p14:cNvPr>
              <p14:cNvContentPartPr/>
              <p14:nvPr/>
            </p14:nvContentPartPr>
            <p14:xfrm>
              <a:off x="5048400" y="1660480"/>
              <a:ext cx="102960" cy="37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D45FEFB-9CD2-4342-B35C-26162A5551E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30400" y="1642840"/>
                <a:ext cx="13860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0EAE2F4-B1E9-4F88-9D06-48C0CCC331E3}"/>
                  </a:ext>
                </a:extLst>
              </p14:cNvPr>
              <p14:cNvContentPartPr/>
              <p14:nvPr/>
            </p14:nvContentPartPr>
            <p14:xfrm>
              <a:off x="5364120" y="1612960"/>
              <a:ext cx="581040" cy="368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0EAE2F4-B1E9-4F88-9D06-48C0CCC331E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46120" y="1594960"/>
                <a:ext cx="61668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F000AB3-1388-48D3-B5E1-8A1975AFB574}"/>
                  </a:ext>
                </a:extLst>
              </p14:cNvPr>
              <p14:cNvContentPartPr/>
              <p14:nvPr/>
            </p14:nvContentPartPr>
            <p14:xfrm>
              <a:off x="4978200" y="2025880"/>
              <a:ext cx="932040" cy="137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F000AB3-1388-48D3-B5E1-8A1975AFB57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960200" y="1990240"/>
                <a:ext cx="96768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80E7ABF-5139-4C92-8E86-5FBAF617C7EB}"/>
                  </a:ext>
                </a:extLst>
              </p14:cNvPr>
              <p14:cNvContentPartPr/>
              <p14:nvPr/>
            </p14:nvContentPartPr>
            <p14:xfrm>
              <a:off x="6496680" y="1665160"/>
              <a:ext cx="429480" cy="2840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80E7ABF-5139-4C92-8E86-5FBAF617C7E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478680" y="1647520"/>
                <a:ext cx="46512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9F15E68-751D-4067-AD91-7636FB6AD26B}"/>
                  </a:ext>
                </a:extLst>
              </p14:cNvPr>
              <p14:cNvContentPartPr/>
              <p14:nvPr/>
            </p14:nvContentPartPr>
            <p14:xfrm>
              <a:off x="7371120" y="1686400"/>
              <a:ext cx="228600" cy="286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9F15E68-751D-4067-AD91-7636FB6AD26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353120" y="1668400"/>
                <a:ext cx="26424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914332E-21FC-47AC-B3E4-9A9E9724EEAD}"/>
                  </a:ext>
                </a:extLst>
              </p14:cNvPr>
              <p14:cNvContentPartPr/>
              <p14:nvPr/>
            </p14:nvContentPartPr>
            <p14:xfrm>
              <a:off x="7717800" y="1662640"/>
              <a:ext cx="1233720" cy="361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914332E-21FC-47AC-B3E4-9A9E9724EEA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699800" y="1644982"/>
                <a:ext cx="1269360" cy="3967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31C5CA9-CD1E-4D16-A0BE-E45755DDB4A9}"/>
                  </a:ext>
                </a:extLst>
              </p14:cNvPr>
              <p14:cNvContentPartPr/>
              <p14:nvPr/>
            </p14:nvContentPartPr>
            <p14:xfrm>
              <a:off x="5424960" y="2323240"/>
              <a:ext cx="310680" cy="286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31C5CA9-CD1E-4D16-A0BE-E45755DDB4A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407320" y="2305600"/>
                <a:ext cx="34632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1199318-A022-47A7-8F0C-CE2F13D8FEA3}"/>
                  </a:ext>
                </a:extLst>
              </p14:cNvPr>
              <p14:cNvContentPartPr/>
              <p14:nvPr/>
            </p14:nvContentPartPr>
            <p14:xfrm>
              <a:off x="5963520" y="2468320"/>
              <a:ext cx="151560" cy="11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1199318-A022-47A7-8F0C-CE2F13D8FEA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945520" y="2450680"/>
                <a:ext cx="187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2022561-C43D-4F1D-A500-9A796E3BEDB6}"/>
                  </a:ext>
                </a:extLst>
              </p14:cNvPr>
              <p14:cNvContentPartPr/>
              <p14:nvPr/>
            </p14:nvContentPartPr>
            <p14:xfrm>
              <a:off x="6241440" y="2305960"/>
              <a:ext cx="27360" cy="257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2022561-C43D-4F1D-A500-9A796E3BEDB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23440" y="2288320"/>
                <a:ext cx="6300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5801CC1-5F01-4756-B256-491A634F5138}"/>
                  </a:ext>
                </a:extLst>
              </p14:cNvPr>
              <p14:cNvContentPartPr/>
              <p14:nvPr/>
            </p14:nvContentPartPr>
            <p14:xfrm>
              <a:off x="6266280" y="2346640"/>
              <a:ext cx="134640" cy="201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5801CC1-5F01-4756-B256-491A634F513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248280" y="2329000"/>
                <a:ext cx="17028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D5E0227-20F9-42BC-9207-076DF3E6DAB1}"/>
                  </a:ext>
                </a:extLst>
              </p14:cNvPr>
              <p14:cNvContentPartPr/>
              <p14:nvPr/>
            </p14:nvContentPartPr>
            <p14:xfrm>
              <a:off x="6398760" y="2326480"/>
              <a:ext cx="144360" cy="254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D5E0227-20F9-42BC-9207-076DF3E6DAB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380760" y="2308480"/>
                <a:ext cx="1800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06A95A0-BFB4-440A-84C3-C802BCFDE78A}"/>
                  </a:ext>
                </a:extLst>
              </p14:cNvPr>
              <p14:cNvContentPartPr/>
              <p14:nvPr/>
            </p14:nvContentPartPr>
            <p14:xfrm>
              <a:off x="6644280" y="2452120"/>
              <a:ext cx="145800" cy="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06A95A0-BFB4-440A-84C3-C802BCFDE78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626280" y="2434120"/>
                <a:ext cx="1814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A4B8888-EB6D-485A-BD4E-4D0888B6B9C6}"/>
                  </a:ext>
                </a:extLst>
              </p14:cNvPr>
              <p14:cNvContentPartPr/>
              <p14:nvPr/>
            </p14:nvContentPartPr>
            <p14:xfrm>
              <a:off x="6880080" y="2255200"/>
              <a:ext cx="982440" cy="4780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A4B8888-EB6D-485A-BD4E-4D0888B6B9C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862080" y="2237560"/>
                <a:ext cx="101808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2A10BD9-4BC6-4FB1-8402-6C4DA8110CA5}"/>
                  </a:ext>
                </a:extLst>
              </p14:cNvPr>
              <p14:cNvContentPartPr/>
              <p14:nvPr/>
            </p14:nvContentPartPr>
            <p14:xfrm>
              <a:off x="7995360" y="2291560"/>
              <a:ext cx="914400" cy="235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2A10BD9-4BC6-4FB1-8402-6C4DA8110CA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977720" y="2273920"/>
                <a:ext cx="95004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235C9CC-EAC6-434A-9E87-F04277B93398}"/>
                  </a:ext>
                </a:extLst>
              </p14:cNvPr>
              <p14:cNvContentPartPr/>
              <p14:nvPr/>
            </p14:nvContentPartPr>
            <p14:xfrm>
              <a:off x="5455560" y="2759560"/>
              <a:ext cx="879480" cy="386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235C9CC-EAC6-434A-9E87-F04277B9339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437913" y="2741920"/>
                <a:ext cx="915135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5EF1562-DD9B-4312-BCD0-8B37F953C20C}"/>
                  </a:ext>
                </a:extLst>
              </p14:cNvPr>
              <p14:cNvContentPartPr/>
              <p14:nvPr/>
            </p14:nvContentPartPr>
            <p14:xfrm>
              <a:off x="6603600" y="2691520"/>
              <a:ext cx="2364120" cy="4384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5EF1562-DD9B-4312-BCD0-8B37F953C20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585600" y="2673866"/>
                <a:ext cx="2399760" cy="474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579EA31-E5B6-4846-A00E-7BAAA0872826}"/>
                  </a:ext>
                </a:extLst>
              </p14:cNvPr>
              <p14:cNvContentPartPr/>
              <p14:nvPr/>
            </p14:nvContentPartPr>
            <p14:xfrm>
              <a:off x="5445480" y="3276520"/>
              <a:ext cx="246600" cy="272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579EA31-E5B6-4846-A00E-7BAAA087282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427480" y="3258880"/>
                <a:ext cx="28224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E70E519-DF3E-48F8-A10A-061CCF368756}"/>
                  </a:ext>
                </a:extLst>
              </p14:cNvPr>
              <p14:cNvContentPartPr/>
              <p14:nvPr/>
            </p14:nvContentPartPr>
            <p14:xfrm>
              <a:off x="5813400" y="3352480"/>
              <a:ext cx="143280" cy="164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E70E519-DF3E-48F8-A10A-061CCF36875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795760" y="3334480"/>
                <a:ext cx="17892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00E79C-8D4A-4DC2-802E-B0CC8F89083E}"/>
                  </a:ext>
                </a:extLst>
              </p14:cNvPr>
              <p14:cNvContentPartPr/>
              <p14:nvPr/>
            </p14:nvContentPartPr>
            <p14:xfrm>
              <a:off x="6918600" y="3342400"/>
              <a:ext cx="101880" cy="155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00E79C-8D4A-4DC2-802E-B0CC8F89083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900960" y="3324760"/>
                <a:ext cx="1375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D3A34DB-B9D5-4E6F-A88D-5261A05F0E33}"/>
                  </a:ext>
                </a:extLst>
              </p14:cNvPr>
              <p14:cNvContentPartPr/>
              <p14:nvPr/>
            </p14:nvContentPartPr>
            <p14:xfrm>
              <a:off x="6420720" y="3291280"/>
              <a:ext cx="406800" cy="221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D3A34DB-B9D5-4E6F-A88D-5261A05F0E3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402720" y="3273640"/>
                <a:ext cx="44244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28EA63D-6281-41B4-AB26-1B03526909ED}"/>
                  </a:ext>
                </a:extLst>
              </p14:cNvPr>
              <p14:cNvContentPartPr/>
              <p14:nvPr/>
            </p14:nvContentPartPr>
            <p14:xfrm>
              <a:off x="7182480" y="3372640"/>
              <a:ext cx="141840" cy="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28EA63D-6281-41B4-AB26-1B03526909E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164840" y="3355000"/>
                <a:ext cx="177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DF2910A-98AA-4207-8B39-1D938512B3FB}"/>
                  </a:ext>
                </a:extLst>
              </p14:cNvPr>
              <p14:cNvContentPartPr/>
              <p14:nvPr/>
            </p14:nvContentPartPr>
            <p14:xfrm>
              <a:off x="7182480" y="3443920"/>
              <a:ext cx="141120" cy="28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DF2910A-98AA-4207-8B39-1D938512B3F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164840" y="3425920"/>
                <a:ext cx="17676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425E409-6CBC-4513-8136-7ED44718F0ED}"/>
                  </a:ext>
                </a:extLst>
              </p14:cNvPr>
              <p14:cNvContentPartPr/>
              <p14:nvPr/>
            </p14:nvContentPartPr>
            <p14:xfrm>
              <a:off x="7451040" y="3316840"/>
              <a:ext cx="255960" cy="1540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425E409-6CBC-4513-8136-7ED44718F0ED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433400" y="3299200"/>
                <a:ext cx="2916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DD53637-C376-4DD6-94C6-E725783444B8}"/>
                  </a:ext>
                </a:extLst>
              </p14:cNvPr>
              <p14:cNvContentPartPr/>
              <p14:nvPr/>
            </p14:nvContentPartPr>
            <p14:xfrm>
              <a:off x="7812480" y="3321880"/>
              <a:ext cx="376560" cy="192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DD53637-C376-4DD6-94C6-E725783444B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794840" y="3303880"/>
                <a:ext cx="4122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B635094-8423-46AD-8EAE-9ADF8231D829}"/>
                  </a:ext>
                </a:extLst>
              </p14:cNvPr>
              <p14:cNvContentPartPr/>
              <p14:nvPr/>
            </p14:nvContentPartPr>
            <p14:xfrm>
              <a:off x="3535320" y="3830200"/>
              <a:ext cx="353880" cy="315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B635094-8423-46AD-8EAE-9ADF8231D82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517662" y="3812200"/>
                <a:ext cx="389556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8BB898D-3BBC-4CE6-922E-5D5FF9CDF37D}"/>
                  </a:ext>
                </a:extLst>
              </p14:cNvPr>
              <p14:cNvContentPartPr/>
              <p14:nvPr/>
            </p14:nvContentPartPr>
            <p14:xfrm>
              <a:off x="5059560" y="4073560"/>
              <a:ext cx="18396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8BB898D-3BBC-4CE6-922E-5D5FF9CDF37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041560" y="4055560"/>
                <a:ext cx="219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9BBFCD0B-9A45-4FC6-9341-646E0364A073}"/>
                  </a:ext>
                </a:extLst>
              </p14:cNvPr>
              <p14:cNvContentPartPr/>
              <p14:nvPr/>
            </p14:nvContentPartPr>
            <p14:xfrm>
              <a:off x="5100240" y="4156000"/>
              <a:ext cx="161280" cy="9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9BBFCD0B-9A45-4FC6-9341-646E0364A07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082240" y="4138000"/>
                <a:ext cx="196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0F2D736-6604-4EE3-B169-251D4D64DCEF}"/>
                  </a:ext>
                </a:extLst>
              </p14:cNvPr>
              <p14:cNvContentPartPr/>
              <p14:nvPr/>
            </p14:nvContentPartPr>
            <p14:xfrm>
              <a:off x="4236600" y="3962320"/>
              <a:ext cx="661680" cy="296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0F2D736-6604-4EE3-B169-251D4D64DCE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218600" y="3944342"/>
                <a:ext cx="697320" cy="3318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6C64BD1-23A8-48CF-98E6-2BD9D1317061}"/>
                  </a:ext>
                </a:extLst>
              </p14:cNvPr>
              <p14:cNvContentPartPr/>
              <p14:nvPr/>
            </p14:nvContentPartPr>
            <p14:xfrm>
              <a:off x="5445840" y="3833800"/>
              <a:ext cx="1147680" cy="5925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6C64BD1-23A8-48CF-98E6-2BD9D1317061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427840" y="3816160"/>
                <a:ext cx="1183320" cy="62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C646845-8D32-412B-8803-B77E638C6AE1}"/>
                  </a:ext>
                </a:extLst>
              </p14:cNvPr>
              <p14:cNvContentPartPr/>
              <p14:nvPr/>
            </p14:nvContentPartPr>
            <p14:xfrm>
              <a:off x="6795480" y="3908320"/>
              <a:ext cx="384480" cy="306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C646845-8D32-412B-8803-B77E638C6AE1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777480" y="3890680"/>
                <a:ext cx="4201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F1DB06C-BE48-4269-978A-4CD81000C0AF}"/>
                  </a:ext>
                </a:extLst>
              </p14:cNvPr>
              <p14:cNvContentPartPr/>
              <p14:nvPr/>
            </p14:nvContentPartPr>
            <p14:xfrm>
              <a:off x="7406400" y="4059520"/>
              <a:ext cx="138960" cy="43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F1DB06C-BE48-4269-978A-4CD81000C0A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388760" y="4041880"/>
                <a:ext cx="1746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EBEBDB5-F49C-4C80-9F36-E971A484F907}"/>
                  </a:ext>
                </a:extLst>
              </p14:cNvPr>
              <p14:cNvContentPartPr/>
              <p14:nvPr/>
            </p14:nvContentPartPr>
            <p14:xfrm>
              <a:off x="7649760" y="3890680"/>
              <a:ext cx="338040" cy="2635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EBEBDB5-F49C-4C80-9F36-E971A484F90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632139" y="3873040"/>
                <a:ext cx="373642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07AC42F-9B05-422D-B353-E9BCC695A597}"/>
                  </a:ext>
                </a:extLst>
              </p14:cNvPr>
              <p14:cNvContentPartPr/>
              <p14:nvPr/>
            </p14:nvContentPartPr>
            <p14:xfrm>
              <a:off x="8097240" y="4003000"/>
              <a:ext cx="132120" cy="201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07AC42F-9B05-422D-B353-E9BCC695A597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079600" y="3985360"/>
                <a:ext cx="1677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5E00DD7-FA90-4888-9872-6BC343B5FFD6}"/>
                  </a:ext>
                </a:extLst>
              </p14:cNvPr>
              <p14:cNvContentPartPr/>
              <p14:nvPr/>
            </p14:nvContentPartPr>
            <p14:xfrm>
              <a:off x="8127480" y="4087960"/>
              <a:ext cx="117360" cy="68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5E00DD7-FA90-4888-9872-6BC343B5FFD6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8109840" y="4069960"/>
                <a:ext cx="1530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AE920A9-5975-4983-ADFE-E9121AEBE8AE}"/>
                  </a:ext>
                </a:extLst>
              </p14:cNvPr>
              <p14:cNvContentPartPr/>
              <p14:nvPr/>
            </p14:nvContentPartPr>
            <p14:xfrm>
              <a:off x="8325120" y="3972040"/>
              <a:ext cx="232920" cy="159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AE920A9-5975-4983-ADFE-E9121AEBE8A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307480" y="3954400"/>
                <a:ext cx="26856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B0EDC111-FD40-491A-945A-F81D5CEB98B6}"/>
                  </a:ext>
                </a:extLst>
              </p14:cNvPr>
              <p14:cNvContentPartPr/>
              <p14:nvPr/>
            </p14:nvContentPartPr>
            <p14:xfrm>
              <a:off x="8686200" y="3809680"/>
              <a:ext cx="16200" cy="34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B0EDC111-FD40-491A-945A-F81D5CEB98B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668560" y="3792040"/>
                <a:ext cx="518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648438A-7C53-4FAE-9E56-F93CDF3A0058}"/>
                  </a:ext>
                </a:extLst>
              </p14:cNvPr>
              <p14:cNvContentPartPr/>
              <p14:nvPr/>
            </p14:nvContentPartPr>
            <p14:xfrm>
              <a:off x="8794560" y="3809680"/>
              <a:ext cx="31320" cy="352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648438A-7C53-4FAE-9E56-F93CDF3A0058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776920" y="3792040"/>
                <a:ext cx="6696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2DCDB26-6F47-4A9A-9E33-ACC6E2BD8A78}"/>
                  </a:ext>
                </a:extLst>
              </p14:cNvPr>
              <p14:cNvContentPartPr/>
              <p14:nvPr/>
            </p14:nvContentPartPr>
            <p14:xfrm>
              <a:off x="8655960" y="3951880"/>
              <a:ext cx="148320" cy="173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2DCDB26-6F47-4A9A-9E33-ACC6E2BD8A7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638320" y="3933880"/>
                <a:ext cx="1839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78AB94B-B34D-4EA1-AAE4-539F3527728C}"/>
                  </a:ext>
                </a:extLst>
              </p14:cNvPr>
              <p14:cNvContentPartPr/>
              <p14:nvPr/>
            </p14:nvContentPartPr>
            <p14:xfrm>
              <a:off x="1066440" y="4559200"/>
              <a:ext cx="270720" cy="144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78AB94B-B34D-4EA1-AAE4-539F3527728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048800" y="4541560"/>
                <a:ext cx="3063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D99AF7A-929B-430D-BB51-B187C0A02EFB}"/>
                  </a:ext>
                </a:extLst>
              </p14:cNvPr>
              <p14:cNvContentPartPr/>
              <p14:nvPr/>
            </p14:nvContentPartPr>
            <p14:xfrm>
              <a:off x="2722440" y="4439680"/>
              <a:ext cx="360" cy="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D99AF7A-929B-430D-BB51-B187C0A02EF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704440" y="4421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F833CA3-3F17-472C-8345-DF33D40D7E28}"/>
                  </a:ext>
                </a:extLst>
              </p14:cNvPr>
              <p14:cNvContentPartPr/>
              <p14:nvPr/>
            </p14:nvContentPartPr>
            <p14:xfrm>
              <a:off x="2854560" y="4368400"/>
              <a:ext cx="461880" cy="3956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F833CA3-3F17-472C-8345-DF33D40D7E28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2836560" y="4350760"/>
                <a:ext cx="497520" cy="43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4FE622BE-2EB0-4A64-B783-7F4F739795BA}"/>
                  </a:ext>
                </a:extLst>
              </p14:cNvPr>
              <p14:cNvContentPartPr/>
              <p14:nvPr/>
            </p14:nvContentPartPr>
            <p14:xfrm>
              <a:off x="2488800" y="4563880"/>
              <a:ext cx="244800" cy="1666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4FE622BE-2EB0-4A64-B783-7F4F739795BA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2470800" y="4545880"/>
                <a:ext cx="28044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520249B-89F6-4478-8726-4F6D58A81B2B}"/>
                  </a:ext>
                </a:extLst>
              </p14:cNvPr>
              <p14:cNvContentPartPr/>
              <p14:nvPr/>
            </p14:nvContentPartPr>
            <p14:xfrm>
              <a:off x="1619040" y="4523560"/>
              <a:ext cx="704880" cy="2232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520249B-89F6-4478-8726-4F6D58A81B2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1601400" y="4505920"/>
                <a:ext cx="74052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FDEE4294-05BF-410D-A40E-1C212B73BECB}"/>
                  </a:ext>
                </a:extLst>
              </p14:cNvPr>
              <p14:cNvContentPartPr/>
              <p14:nvPr/>
            </p14:nvContentPartPr>
            <p14:xfrm>
              <a:off x="434280" y="4491160"/>
              <a:ext cx="524520" cy="2224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FDEE4294-05BF-410D-A40E-1C212B73BECB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416640" y="4473160"/>
                <a:ext cx="56016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7F8B935-929B-49D4-BA68-E4FD4B0B068D}"/>
                  </a:ext>
                </a:extLst>
              </p14:cNvPr>
              <p14:cNvContentPartPr/>
              <p14:nvPr/>
            </p14:nvContentPartPr>
            <p14:xfrm>
              <a:off x="3698040" y="4571440"/>
              <a:ext cx="527040" cy="2152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7F8B935-929B-49D4-BA68-E4FD4B0B068D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680052" y="4553770"/>
                <a:ext cx="562656" cy="250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990E74F7-5723-40E0-ACCD-5FC6CD573EF1}"/>
                  </a:ext>
                </a:extLst>
              </p14:cNvPr>
              <p14:cNvContentPartPr/>
              <p14:nvPr/>
            </p14:nvContentPartPr>
            <p14:xfrm>
              <a:off x="4877760" y="4602040"/>
              <a:ext cx="141480" cy="2368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990E74F7-5723-40E0-ACCD-5FC6CD573EF1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4859760" y="4584040"/>
                <a:ext cx="17712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4193504B-DF68-4053-AB35-B9834AA8FB71}"/>
                  </a:ext>
                </a:extLst>
              </p14:cNvPr>
              <p14:cNvContentPartPr/>
              <p14:nvPr/>
            </p14:nvContentPartPr>
            <p14:xfrm>
              <a:off x="4856160" y="4622200"/>
              <a:ext cx="165600" cy="180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4193504B-DF68-4053-AB35-B9834AA8FB71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4838520" y="4604560"/>
                <a:ext cx="20124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C4C5A6F8-456B-47D0-BE12-ED923ACAD50C}"/>
                  </a:ext>
                </a:extLst>
              </p14:cNvPr>
              <p14:cNvContentPartPr/>
              <p14:nvPr/>
            </p14:nvContentPartPr>
            <p14:xfrm>
              <a:off x="4872360" y="4495840"/>
              <a:ext cx="16560" cy="201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C4C5A6F8-456B-47D0-BE12-ED923ACAD50C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4854720" y="4478200"/>
                <a:ext cx="522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CE3C763F-0CB7-41E6-ADE0-8AD5F8D67E2A}"/>
                  </a:ext>
                </a:extLst>
              </p14:cNvPr>
              <p14:cNvContentPartPr/>
              <p14:nvPr/>
            </p14:nvContentPartPr>
            <p14:xfrm>
              <a:off x="4987560" y="4469920"/>
              <a:ext cx="20880" cy="244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CE3C763F-0CB7-41E6-ADE0-8AD5F8D67E2A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4969920" y="4451920"/>
                <a:ext cx="56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6933A2B-389E-483B-B9E5-E0D30868F2A2}"/>
                  </a:ext>
                </a:extLst>
              </p14:cNvPr>
              <p14:cNvContentPartPr/>
              <p14:nvPr/>
            </p14:nvContentPartPr>
            <p14:xfrm>
              <a:off x="5201400" y="4662880"/>
              <a:ext cx="167760" cy="10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6933A2B-389E-483B-B9E5-E0D30868F2A2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5183760" y="4645240"/>
                <a:ext cx="203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095E69C-0643-4B5E-A069-7FD43AE482D1}"/>
                  </a:ext>
                </a:extLst>
              </p14:cNvPr>
              <p14:cNvContentPartPr/>
              <p14:nvPr/>
            </p14:nvContentPartPr>
            <p14:xfrm>
              <a:off x="5242080" y="4733440"/>
              <a:ext cx="172080" cy="205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095E69C-0643-4B5E-A069-7FD43AE482D1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5224440" y="4715800"/>
                <a:ext cx="2077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49A4FBA1-50A6-42D7-8B57-E870B8D1841F}"/>
                  </a:ext>
                </a:extLst>
              </p14:cNvPr>
              <p14:cNvContentPartPr/>
              <p14:nvPr/>
            </p14:nvContentPartPr>
            <p14:xfrm>
              <a:off x="5577600" y="4505920"/>
              <a:ext cx="1575000" cy="3607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49A4FBA1-50A6-42D7-8B57-E870B8D1841F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5559600" y="4488280"/>
                <a:ext cx="1610640" cy="396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92264359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A9868E1-29C8-4421-93D4-9FB280F64136}"/>
                  </a:ext>
                </a:extLst>
              </p14:cNvPr>
              <p14:cNvContentPartPr/>
              <p14:nvPr/>
            </p14:nvContentPartPr>
            <p14:xfrm>
              <a:off x="1635240" y="181240"/>
              <a:ext cx="1859760" cy="407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A9868E1-29C8-4421-93D4-9FB280F6413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17600" y="163240"/>
                <a:ext cx="189540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3CF2AC7-E8C3-4A27-B37D-D799B1FF3F91}"/>
                  </a:ext>
                </a:extLst>
              </p14:cNvPr>
              <p14:cNvContentPartPr/>
              <p14:nvPr/>
            </p14:nvContentPartPr>
            <p14:xfrm>
              <a:off x="3830520" y="233080"/>
              <a:ext cx="1046160" cy="251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3CF2AC7-E8C3-4A27-B37D-D799B1FF3F9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12520" y="215440"/>
                <a:ext cx="108180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D58196D-5552-459F-9471-49124CBFF147}"/>
                  </a:ext>
                </a:extLst>
              </p14:cNvPr>
              <p14:cNvContentPartPr/>
              <p14:nvPr/>
            </p14:nvContentPartPr>
            <p14:xfrm>
              <a:off x="6359520" y="17260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D58196D-5552-459F-9471-49124CBFF1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341880" y="154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8A5D78A-9DD3-4638-BEE9-2DB867BD8958}"/>
                  </a:ext>
                </a:extLst>
              </p14:cNvPr>
              <p14:cNvContentPartPr/>
              <p14:nvPr/>
            </p14:nvContentPartPr>
            <p14:xfrm>
              <a:off x="6713040" y="273040"/>
              <a:ext cx="241560" cy="437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8A5D78A-9DD3-4638-BEE9-2DB867BD895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95400" y="255400"/>
                <a:ext cx="27720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B75C54C-D5A6-4273-876C-180193C9DB37}"/>
                  </a:ext>
                </a:extLst>
              </p14:cNvPr>
              <p14:cNvContentPartPr/>
              <p14:nvPr/>
            </p14:nvContentPartPr>
            <p14:xfrm>
              <a:off x="8089320" y="243520"/>
              <a:ext cx="318240" cy="16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B75C54C-D5A6-4273-876C-180193C9DB3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71320" y="225880"/>
                <a:ext cx="353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565663-909C-41BA-8D47-4C92E53E6EF8}"/>
                  </a:ext>
                </a:extLst>
              </p14:cNvPr>
              <p14:cNvContentPartPr/>
              <p14:nvPr/>
            </p14:nvContentPartPr>
            <p14:xfrm>
              <a:off x="7245480" y="172600"/>
              <a:ext cx="459000" cy="475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565663-909C-41BA-8D47-4C92E53E6EF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227480" y="154614"/>
                <a:ext cx="494640" cy="5111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88D3162-8955-4419-9A6B-A14A44BDD794}"/>
                  </a:ext>
                </a:extLst>
              </p14:cNvPr>
              <p14:cNvContentPartPr/>
              <p14:nvPr/>
            </p14:nvContentPartPr>
            <p14:xfrm>
              <a:off x="6372120" y="305440"/>
              <a:ext cx="242280" cy="96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88D3162-8955-4419-9A6B-A14A44BDD7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54480" y="287734"/>
                <a:ext cx="277920" cy="131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8669F58-BB07-4187-B470-A759AEBF7D9E}"/>
                  </a:ext>
                </a:extLst>
              </p14:cNvPr>
              <p14:cNvContentPartPr/>
              <p14:nvPr/>
            </p14:nvContentPartPr>
            <p14:xfrm>
              <a:off x="5243160" y="162160"/>
              <a:ext cx="943920" cy="523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8669F58-BB07-4187-B470-A759AEBF7D9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25520" y="144172"/>
                <a:ext cx="979560" cy="5590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3944B00-E1C5-48AC-A975-09884944BF3C}"/>
                  </a:ext>
                </a:extLst>
              </p14:cNvPr>
              <p14:cNvContentPartPr/>
              <p14:nvPr/>
            </p14:nvContentPartPr>
            <p14:xfrm>
              <a:off x="1249320" y="720880"/>
              <a:ext cx="360" cy="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3944B00-E1C5-48AC-A975-09884944BF3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31680" y="702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9F7A391-77CB-47B9-860E-D66797079D3C}"/>
                  </a:ext>
                </a:extLst>
              </p14:cNvPr>
              <p14:cNvContentPartPr/>
              <p14:nvPr/>
            </p14:nvContentPartPr>
            <p14:xfrm>
              <a:off x="274080" y="812320"/>
              <a:ext cx="1584000" cy="478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9F7A391-77CB-47B9-860E-D66797079D3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256080" y="794320"/>
                <a:ext cx="161964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C7B912B-C285-4283-BDC2-CCF87F7EA11B}"/>
                  </a:ext>
                </a:extLst>
              </p14:cNvPr>
              <p14:cNvContentPartPr/>
              <p14:nvPr/>
            </p14:nvContentPartPr>
            <p14:xfrm>
              <a:off x="2153640" y="822760"/>
              <a:ext cx="36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C7B912B-C285-4283-BDC2-CCF87F7EA11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6000" y="804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F96CDEA-693C-416B-84D8-EE2668E24CFD}"/>
                  </a:ext>
                </a:extLst>
              </p14:cNvPr>
              <p14:cNvContentPartPr/>
              <p14:nvPr/>
            </p14:nvContentPartPr>
            <p14:xfrm>
              <a:off x="2803800" y="700360"/>
              <a:ext cx="934920" cy="629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F96CDEA-693C-416B-84D8-EE2668E24CF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86160" y="682710"/>
                <a:ext cx="970560" cy="664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9085F3D-7635-4EE7-9788-5AA5F9D6C740}"/>
                  </a:ext>
                </a:extLst>
              </p14:cNvPr>
              <p14:cNvContentPartPr/>
              <p14:nvPr/>
            </p14:nvContentPartPr>
            <p14:xfrm>
              <a:off x="2173440" y="954880"/>
              <a:ext cx="324720" cy="150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9085F3D-7635-4EE7-9788-5AA5F9D6C74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55800" y="936880"/>
                <a:ext cx="36036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8317A12-E354-4B68-8412-B1C8E379AD92}"/>
                  </a:ext>
                </a:extLst>
              </p14:cNvPr>
              <p14:cNvContentPartPr/>
              <p14:nvPr/>
            </p14:nvContentPartPr>
            <p14:xfrm>
              <a:off x="3880920" y="924280"/>
              <a:ext cx="360" cy="66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8317A12-E354-4B68-8412-B1C8E379AD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63280" y="906640"/>
                <a:ext cx="3600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23FB059-0C40-495E-9C5E-3A9298C6C1C1}"/>
                  </a:ext>
                </a:extLst>
              </p14:cNvPr>
              <p14:cNvContentPartPr/>
              <p14:nvPr/>
            </p14:nvContentPartPr>
            <p14:xfrm>
              <a:off x="3860760" y="772000"/>
              <a:ext cx="360" cy="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23FB059-0C40-495E-9C5E-3A9298C6C1C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42760" y="75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9B4502E-C105-48E0-9868-00EF799CA9D6}"/>
                  </a:ext>
                </a:extLst>
              </p14:cNvPr>
              <p14:cNvContentPartPr/>
              <p14:nvPr/>
            </p14:nvContentPartPr>
            <p14:xfrm>
              <a:off x="4006200" y="660040"/>
              <a:ext cx="146160" cy="336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9B4502E-C105-48E0-9868-00EF799CA9D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988560" y="642400"/>
                <a:ext cx="1818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F254D09-3B8A-4841-AB39-14E643502D25}"/>
                  </a:ext>
                </a:extLst>
              </p14:cNvPr>
              <p14:cNvContentPartPr/>
              <p14:nvPr/>
            </p14:nvContentPartPr>
            <p14:xfrm>
              <a:off x="4155240" y="823120"/>
              <a:ext cx="200160" cy="2134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F254D09-3B8A-4841-AB39-14E643502D25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137240" y="805120"/>
                <a:ext cx="23580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A3B8A7C-8005-45B7-9FC1-18E20B59BB05}"/>
                  </a:ext>
                </a:extLst>
              </p14:cNvPr>
              <p14:cNvContentPartPr/>
              <p14:nvPr/>
            </p14:nvContentPartPr>
            <p14:xfrm>
              <a:off x="4445760" y="934360"/>
              <a:ext cx="4320" cy="24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A3B8A7C-8005-45B7-9FC1-18E20B59BB0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27760" y="91672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388A6AB-6575-4918-89A0-32D1355D1C87}"/>
                  </a:ext>
                </a:extLst>
              </p14:cNvPr>
              <p14:cNvContentPartPr/>
              <p14:nvPr/>
            </p14:nvContentPartPr>
            <p14:xfrm>
              <a:off x="4469880" y="761560"/>
              <a:ext cx="36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388A6AB-6575-4918-89A0-32D1355D1C8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52240" y="74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340E52B-10C8-4674-A096-BD892397F8E1}"/>
                  </a:ext>
                </a:extLst>
              </p14:cNvPr>
              <p14:cNvContentPartPr/>
              <p14:nvPr/>
            </p14:nvContentPartPr>
            <p14:xfrm>
              <a:off x="4527480" y="874600"/>
              <a:ext cx="125280" cy="104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340E52B-10C8-4674-A096-BD892397F8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09840" y="856600"/>
                <a:ext cx="1609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F434CAC-2E6A-442A-B421-BED1F398D9E2}"/>
                  </a:ext>
                </a:extLst>
              </p14:cNvPr>
              <p14:cNvContentPartPr/>
              <p14:nvPr/>
            </p14:nvContentPartPr>
            <p14:xfrm>
              <a:off x="4795320" y="836800"/>
              <a:ext cx="287280" cy="178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F434CAC-2E6A-442A-B421-BED1F398D9E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77320" y="818800"/>
                <a:ext cx="32292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0F25F6E-02D5-400E-AF61-C11B75E62135}"/>
                  </a:ext>
                </a:extLst>
              </p14:cNvPr>
              <p14:cNvContentPartPr/>
              <p14:nvPr/>
            </p14:nvContentPartPr>
            <p14:xfrm>
              <a:off x="5357280" y="651040"/>
              <a:ext cx="209520" cy="405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0F25F6E-02D5-400E-AF61-C11B75E6213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39640" y="633400"/>
                <a:ext cx="24516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070880E-A324-4D70-B0AB-D82D6F91C2AA}"/>
                  </a:ext>
                </a:extLst>
              </p14:cNvPr>
              <p14:cNvContentPartPr/>
              <p14:nvPr/>
            </p14:nvContentPartPr>
            <p14:xfrm>
              <a:off x="5656080" y="832480"/>
              <a:ext cx="74160" cy="159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070880E-A324-4D70-B0AB-D82D6F91C2A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638080" y="814840"/>
                <a:ext cx="1098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8AFD345-6CB3-4B0A-9F2F-0D5068F234FE}"/>
                  </a:ext>
                </a:extLst>
              </p14:cNvPr>
              <p14:cNvContentPartPr/>
              <p14:nvPr/>
            </p14:nvContentPartPr>
            <p14:xfrm>
              <a:off x="5711520" y="690640"/>
              <a:ext cx="18720" cy="16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8AFD345-6CB3-4B0A-9F2F-0D5068F234F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693520" y="672640"/>
                <a:ext cx="543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D236B78-71BD-4AC2-904A-FABE1C8AB754}"/>
                  </a:ext>
                </a:extLst>
              </p14:cNvPr>
              <p14:cNvContentPartPr/>
              <p14:nvPr/>
            </p14:nvContentPartPr>
            <p14:xfrm>
              <a:off x="5827080" y="913840"/>
              <a:ext cx="5760" cy="54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D236B78-71BD-4AC2-904A-FABE1C8AB75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809440" y="896200"/>
                <a:ext cx="414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3DCBF8E-9571-4A69-B96F-A348DD06B7D5}"/>
                  </a:ext>
                </a:extLst>
              </p14:cNvPr>
              <p14:cNvContentPartPr/>
              <p14:nvPr/>
            </p14:nvContentPartPr>
            <p14:xfrm>
              <a:off x="5952360" y="790360"/>
              <a:ext cx="216360" cy="187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3DCBF8E-9571-4A69-B96F-A348DD06B7D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934720" y="772360"/>
                <a:ext cx="2520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41945C9-3205-4724-8579-9626A5FE6B45}"/>
                  </a:ext>
                </a:extLst>
              </p14:cNvPr>
              <p14:cNvContentPartPr/>
              <p14:nvPr/>
            </p14:nvContentPartPr>
            <p14:xfrm>
              <a:off x="6280320" y="924280"/>
              <a:ext cx="19080" cy="23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41945C9-3205-4724-8579-9626A5FE6B4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62320" y="906640"/>
                <a:ext cx="547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E30264-CE7B-49C9-87DD-0AC804BD1040}"/>
                  </a:ext>
                </a:extLst>
              </p14:cNvPr>
              <p14:cNvContentPartPr/>
              <p14:nvPr/>
            </p14:nvContentPartPr>
            <p14:xfrm>
              <a:off x="7436280" y="860200"/>
              <a:ext cx="153720" cy="398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E30264-CE7B-49C9-87DD-0AC804BD10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418640" y="842200"/>
                <a:ext cx="18936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A577C9E-78AC-4796-91D9-406174138102}"/>
                  </a:ext>
                </a:extLst>
              </p14:cNvPr>
              <p14:cNvContentPartPr/>
              <p14:nvPr/>
            </p14:nvContentPartPr>
            <p14:xfrm>
              <a:off x="8218920" y="720880"/>
              <a:ext cx="4320" cy="8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A577C9E-78AC-4796-91D9-4061741381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01280" y="70288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5F3FB8-C71B-4B89-B5A7-DD9BBF1205EF}"/>
                  </a:ext>
                </a:extLst>
              </p14:cNvPr>
              <p14:cNvContentPartPr/>
              <p14:nvPr/>
            </p14:nvContentPartPr>
            <p14:xfrm>
              <a:off x="367680" y="1106080"/>
              <a:ext cx="2193480" cy="677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5F3FB8-C71B-4B89-B5A7-DD9BBF1205E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0040" y="1088440"/>
                <a:ext cx="2229120" cy="71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57112F4-1DD7-49CA-A6A9-E3090B556AF6}"/>
                  </a:ext>
                </a:extLst>
              </p14:cNvPr>
              <p14:cNvContentPartPr/>
              <p14:nvPr/>
            </p14:nvContentPartPr>
            <p14:xfrm>
              <a:off x="8214600" y="822760"/>
              <a:ext cx="502560" cy="405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57112F4-1DD7-49CA-A6A9-E3090B556AF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96613" y="804760"/>
                <a:ext cx="538174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7EF48D9-D315-41E5-A72F-8DD509016918}"/>
                  </a:ext>
                </a:extLst>
              </p14:cNvPr>
              <p14:cNvContentPartPr/>
              <p14:nvPr/>
            </p14:nvContentPartPr>
            <p14:xfrm>
              <a:off x="7731480" y="680560"/>
              <a:ext cx="356760" cy="352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7EF48D9-D315-41E5-A72F-8DD50901691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13498" y="662560"/>
                <a:ext cx="392364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7D9FAF4-37C3-4E4A-A779-975A6A0805E9}"/>
                  </a:ext>
                </a:extLst>
              </p14:cNvPr>
              <p14:cNvContentPartPr/>
              <p14:nvPr/>
            </p14:nvContentPartPr>
            <p14:xfrm>
              <a:off x="6593520" y="822400"/>
              <a:ext cx="742680" cy="176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7D9FAF4-37C3-4E4A-A779-975A6A0805E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75529" y="804400"/>
                <a:ext cx="778303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1CDAB36-D71B-40E0-918B-7E4D4AE57032}"/>
                  </a:ext>
                </a:extLst>
              </p14:cNvPr>
              <p14:cNvContentPartPr/>
              <p14:nvPr/>
            </p14:nvContentPartPr>
            <p14:xfrm>
              <a:off x="3250920" y="1122640"/>
              <a:ext cx="510840" cy="370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1CDAB36-D71B-40E0-918B-7E4D4AE570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33280" y="1105000"/>
                <a:ext cx="54648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4A652CC-3406-46B3-BE4B-A9F84C560BB9}"/>
                  </a:ext>
                </a:extLst>
              </p14:cNvPr>
              <p14:cNvContentPartPr/>
              <p14:nvPr/>
            </p14:nvContentPartPr>
            <p14:xfrm>
              <a:off x="3535320" y="1251160"/>
              <a:ext cx="345240" cy="18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4A652CC-3406-46B3-BE4B-A9F84C560BB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517680" y="1233160"/>
                <a:ext cx="38088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C5356F1-6AB8-47B1-9042-04055C49A615}"/>
                  </a:ext>
                </a:extLst>
              </p14:cNvPr>
              <p14:cNvContentPartPr/>
              <p14:nvPr/>
            </p14:nvContentPartPr>
            <p14:xfrm>
              <a:off x="4043280" y="1117960"/>
              <a:ext cx="1444680" cy="437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C5356F1-6AB8-47B1-9042-04055C49A61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25640" y="1099960"/>
                <a:ext cx="148032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A2C918C-9621-4A81-8238-4AF872B97E3B}"/>
                  </a:ext>
                </a:extLst>
              </p14:cNvPr>
              <p14:cNvContentPartPr/>
              <p14:nvPr/>
            </p14:nvContentPartPr>
            <p14:xfrm>
              <a:off x="426360" y="1888360"/>
              <a:ext cx="2570040" cy="2586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A2C918C-9621-4A81-8238-4AF872B97E3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8720" y="1870363"/>
                <a:ext cx="2605680" cy="26218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0F745-95B4-4EB1-9EE8-51B2D2CDE8C5}"/>
                  </a:ext>
                </a:extLst>
              </p14:cNvPr>
              <p14:cNvContentPartPr/>
              <p14:nvPr/>
            </p14:nvContentPartPr>
            <p14:xfrm>
              <a:off x="370920" y="1868920"/>
              <a:ext cx="735120" cy="1995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0F745-95B4-4EB1-9EE8-51B2D2CDE8C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52929" y="1851280"/>
                <a:ext cx="770743" cy="20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C83E520-1417-4BC7-B1EC-F53DEF882723}"/>
                  </a:ext>
                </a:extLst>
              </p14:cNvPr>
              <p14:cNvContentPartPr/>
              <p14:nvPr/>
            </p14:nvContentPartPr>
            <p14:xfrm>
              <a:off x="4311120" y="3243400"/>
              <a:ext cx="594720" cy="391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C83E520-1417-4BC7-B1EC-F53DEF88272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293120" y="3225760"/>
                <a:ext cx="63036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9F58528-A627-4CB5-82ED-F57A2FE3D913}"/>
                  </a:ext>
                </a:extLst>
              </p14:cNvPr>
              <p14:cNvContentPartPr/>
              <p14:nvPr/>
            </p14:nvContentPartPr>
            <p14:xfrm>
              <a:off x="5130840" y="1716640"/>
              <a:ext cx="119880" cy="261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9F58528-A627-4CB5-82ED-F57A2FE3D91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113200" y="1698640"/>
                <a:ext cx="15552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B1465A6-7D06-4F3D-93BD-CD521AE9A5B3}"/>
                  </a:ext>
                </a:extLst>
              </p14:cNvPr>
              <p14:cNvContentPartPr/>
              <p14:nvPr/>
            </p14:nvContentPartPr>
            <p14:xfrm>
              <a:off x="4886760" y="1757320"/>
              <a:ext cx="132480" cy="253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B1465A6-7D06-4F3D-93BD-CD521AE9A5B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68760" y="1739320"/>
                <a:ext cx="16812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7A3E87-AA49-4871-B085-66434781EA90}"/>
                  </a:ext>
                </a:extLst>
              </p14:cNvPr>
              <p14:cNvContentPartPr/>
              <p14:nvPr/>
            </p14:nvContentPartPr>
            <p14:xfrm>
              <a:off x="4400400" y="1927960"/>
              <a:ext cx="377280" cy="1207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7A3E87-AA49-4871-B085-66434781EA9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382400" y="1909965"/>
                <a:ext cx="412920" cy="1243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D45FEFB-9CD2-4342-B35C-26162A5551ED}"/>
                  </a:ext>
                </a:extLst>
              </p14:cNvPr>
              <p14:cNvContentPartPr/>
              <p14:nvPr/>
            </p14:nvContentPartPr>
            <p14:xfrm>
              <a:off x="5048400" y="1660480"/>
              <a:ext cx="102960" cy="37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D45FEFB-9CD2-4342-B35C-26162A5551E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30400" y="1642840"/>
                <a:ext cx="13860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0EAE2F4-B1E9-4F88-9D06-48C0CCC331E3}"/>
                  </a:ext>
                </a:extLst>
              </p14:cNvPr>
              <p14:cNvContentPartPr/>
              <p14:nvPr/>
            </p14:nvContentPartPr>
            <p14:xfrm>
              <a:off x="5364120" y="1612960"/>
              <a:ext cx="581040" cy="368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0EAE2F4-B1E9-4F88-9D06-48C0CCC331E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46120" y="1594960"/>
                <a:ext cx="61668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F000AB3-1388-48D3-B5E1-8A1975AFB574}"/>
                  </a:ext>
                </a:extLst>
              </p14:cNvPr>
              <p14:cNvContentPartPr/>
              <p14:nvPr/>
            </p14:nvContentPartPr>
            <p14:xfrm>
              <a:off x="4978200" y="2025880"/>
              <a:ext cx="932040" cy="137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F000AB3-1388-48D3-B5E1-8A1975AFB57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960200" y="1990240"/>
                <a:ext cx="96768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80E7ABF-5139-4C92-8E86-5FBAF617C7EB}"/>
                  </a:ext>
                </a:extLst>
              </p14:cNvPr>
              <p14:cNvContentPartPr/>
              <p14:nvPr/>
            </p14:nvContentPartPr>
            <p14:xfrm>
              <a:off x="6496680" y="1665160"/>
              <a:ext cx="429480" cy="2840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80E7ABF-5139-4C92-8E86-5FBAF617C7E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478680" y="1647520"/>
                <a:ext cx="46512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9F15E68-751D-4067-AD91-7636FB6AD26B}"/>
                  </a:ext>
                </a:extLst>
              </p14:cNvPr>
              <p14:cNvContentPartPr/>
              <p14:nvPr/>
            </p14:nvContentPartPr>
            <p14:xfrm>
              <a:off x="7371120" y="1686400"/>
              <a:ext cx="228600" cy="286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9F15E68-751D-4067-AD91-7636FB6AD26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353120" y="1668400"/>
                <a:ext cx="26424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914332E-21FC-47AC-B3E4-9A9E9724EEAD}"/>
                  </a:ext>
                </a:extLst>
              </p14:cNvPr>
              <p14:cNvContentPartPr/>
              <p14:nvPr/>
            </p14:nvContentPartPr>
            <p14:xfrm>
              <a:off x="7717800" y="1662640"/>
              <a:ext cx="1233720" cy="361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914332E-21FC-47AC-B3E4-9A9E9724EEA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699800" y="1644982"/>
                <a:ext cx="1269360" cy="3967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31C5CA9-CD1E-4D16-A0BE-E45755DDB4A9}"/>
                  </a:ext>
                </a:extLst>
              </p14:cNvPr>
              <p14:cNvContentPartPr/>
              <p14:nvPr/>
            </p14:nvContentPartPr>
            <p14:xfrm>
              <a:off x="5424960" y="2323240"/>
              <a:ext cx="310680" cy="286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31C5CA9-CD1E-4D16-A0BE-E45755DDB4A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407320" y="2305600"/>
                <a:ext cx="34632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1199318-A022-47A7-8F0C-CE2F13D8FEA3}"/>
                  </a:ext>
                </a:extLst>
              </p14:cNvPr>
              <p14:cNvContentPartPr/>
              <p14:nvPr/>
            </p14:nvContentPartPr>
            <p14:xfrm>
              <a:off x="5963520" y="2468320"/>
              <a:ext cx="151560" cy="11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1199318-A022-47A7-8F0C-CE2F13D8FEA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945520" y="2450680"/>
                <a:ext cx="187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2022561-C43D-4F1D-A500-9A796E3BEDB6}"/>
                  </a:ext>
                </a:extLst>
              </p14:cNvPr>
              <p14:cNvContentPartPr/>
              <p14:nvPr/>
            </p14:nvContentPartPr>
            <p14:xfrm>
              <a:off x="6241440" y="2305960"/>
              <a:ext cx="27360" cy="257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2022561-C43D-4F1D-A500-9A796E3BEDB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23440" y="2288320"/>
                <a:ext cx="6300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5801CC1-5F01-4756-B256-491A634F5138}"/>
                  </a:ext>
                </a:extLst>
              </p14:cNvPr>
              <p14:cNvContentPartPr/>
              <p14:nvPr/>
            </p14:nvContentPartPr>
            <p14:xfrm>
              <a:off x="6266280" y="2346640"/>
              <a:ext cx="134640" cy="201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5801CC1-5F01-4756-B256-491A634F513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248280" y="2329000"/>
                <a:ext cx="17028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D5E0227-20F9-42BC-9207-076DF3E6DAB1}"/>
                  </a:ext>
                </a:extLst>
              </p14:cNvPr>
              <p14:cNvContentPartPr/>
              <p14:nvPr/>
            </p14:nvContentPartPr>
            <p14:xfrm>
              <a:off x="6398760" y="2326480"/>
              <a:ext cx="144360" cy="254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D5E0227-20F9-42BC-9207-076DF3E6DAB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380760" y="2308480"/>
                <a:ext cx="1800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06A95A0-BFB4-440A-84C3-C802BCFDE78A}"/>
                  </a:ext>
                </a:extLst>
              </p14:cNvPr>
              <p14:cNvContentPartPr/>
              <p14:nvPr/>
            </p14:nvContentPartPr>
            <p14:xfrm>
              <a:off x="6644280" y="2452120"/>
              <a:ext cx="145800" cy="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06A95A0-BFB4-440A-84C3-C802BCFDE78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626280" y="2434120"/>
                <a:ext cx="1814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A4B8888-EB6D-485A-BD4E-4D0888B6B9C6}"/>
                  </a:ext>
                </a:extLst>
              </p14:cNvPr>
              <p14:cNvContentPartPr/>
              <p14:nvPr/>
            </p14:nvContentPartPr>
            <p14:xfrm>
              <a:off x="6880080" y="2255200"/>
              <a:ext cx="982440" cy="4780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A4B8888-EB6D-485A-BD4E-4D0888B6B9C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862080" y="2237560"/>
                <a:ext cx="101808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2A10BD9-4BC6-4FB1-8402-6C4DA8110CA5}"/>
                  </a:ext>
                </a:extLst>
              </p14:cNvPr>
              <p14:cNvContentPartPr/>
              <p14:nvPr/>
            </p14:nvContentPartPr>
            <p14:xfrm>
              <a:off x="7995360" y="2291560"/>
              <a:ext cx="914400" cy="235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2A10BD9-4BC6-4FB1-8402-6C4DA8110CA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977720" y="2273920"/>
                <a:ext cx="95004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235C9CC-EAC6-434A-9E87-F04277B93398}"/>
                  </a:ext>
                </a:extLst>
              </p14:cNvPr>
              <p14:cNvContentPartPr/>
              <p14:nvPr/>
            </p14:nvContentPartPr>
            <p14:xfrm>
              <a:off x="5455560" y="2759560"/>
              <a:ext cx="879480" cy="386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235C9CC-EAC6-434A-9E87-F04277B9339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437913" y="2741920"/>
                <a:ext cx="915135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5EF1562-DD9B-4312-BCD0-8B37F953C20C}"/>
                  </a:ext>
                </a:extLst>
              </p14:cNvPr>
              <p14:cNvContentPartPr/>
              <p14:nvPr/>
            </p14:nvContentPartPr>
            <p14:xfrm>
              <a:off x="6603600" y="2691520"/>
              <a:ext cx="2364120" cy="4384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5EF1562-DD9B-4312-BCD0-8B37F953C20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585600" y="2673866"/>
                <a:ext cx="2399760" cy="474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579EA31-E5B6-4846-A00E-7BAAA0872826}"/>
                  </a:ext>
                </a:extLst>
              </p14:cNvPr>
              <p14:cNvContentPartPr/>
              <p14:nvPr/>
            </p14:nvContentPartPr>
            <p14:xfrm>
              <a:off x="5445480" y="3276520"/>
              <a:ext cx="246600" cy="272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579EA31-E5B6-4846-A00E-7BAAA087282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427480" y="3258880"/>
                <a:ext cx="28224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E70E519-DF3E-48F8-A10A-061CCF368756}"/>
                  </a:ext>
                </a:extLst>
              </p14:cNvPr>
              <p14:cNvContentPartPr/>
              <p14:nvPr/>
            </p14:nvContentPartPr>
            <p14:xfrm>
              <a:off x="5813400" y="3352480"/>
              <a:ext cx="143280" cy="164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E70E519-DF3E-48F8-A10A-061CCF36875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795760" y="3334480"/>
                <a:ext cx="17892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00E79C-8D4A-4DC2-802E-B0CC8F89083E}"/>
                  </a:ext>
                </a:extLst>
              </p14:cNvPr>
              <p14:cNvContentPartPr/>
              <p14:nvPr/>
            </p14:nvContentPartPr>
            <p14:xfrm>
              <a:off x="6918600" y="3342400"/>
              <a:ext cx="101880" cy="155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00E79C-8D4A-4DC2-802E-B0CC8F89083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900960" y="3324760"/>
                <a:ext cx="1375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D3A34DB-B9D5-4E6F-A88D-5261A05F0E33}"/>
                  </a:ext>
                </a:extLst>
              </p14:cNvPr>
              <p14:cNvContentPartPr/>
              <p14:nvPr/>
            </p14:nvContentPartPr>
            <p14:xfrm>
              <a:off x="6420720" y="3291280"/>
              <a:ext cx="406800" cy="221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D3A34DB-B9D5-4E6F-A88D-5261A05F0E3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402720" y="3273640"/>
                <a:ext cx="44244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28EA63D-6281-41B4-AB26-1B03526909ED}"/>
                  </a:ext>
                </a:extLst>
              </p14:cNvPr>
              <p14:cNvContentPartPr/>
              <p14:nvPr/>
            </p14:nvContentPartPr>
            <p14:xfrm>
              <a:off x="7182480" y="3372640"/>
              <a:ext cx="141840" cy="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28EA63D-6281-41B4-AB26-1B03526909E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164840" y="3355000"/>
                <a:ext cx="177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DF2910A-98AA-4207-8B39-1D938512B3FB}"/>
                  </a:ext>
                </a:extLst>
              </p14:cNvPr>
              <p14:cNvContentPartPr/>
              <p14:nvPr/>
            </p14:nvContentPartPr>
            <p14:xfrm>
              <a:off x="7182480" y="3443920"/>
              <a:ext cx="141120" cy="28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DF2910A-98AA-4207-8B39-1D938512B3F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164840" y="3425920"/>
                <a:ext cx="17676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425E409-6CBC-4513-8136-7ED44718F0ED}"/>
                  </a:ext>
                </a:extLst>
              </p14:cNvPr>
              <p14:cNvContentPartPr/>
              <p14:nvPr/>
            </p14:nvContentPartPr>
            <p14:xfrm>
              <a:off x="7451040" y="3316840"/>
              <a:ext cx="255960" cy="1540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425E409-6CBC-4513-8136-7ED44718F0ED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433400" y="3299200"/>
                <a:ext cx="2916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DD53637-C376-4DD6-94C6-E725783444B8}"/>
                  </a:ext>
                </a:extLst>
              </p14:cNvPr>
              <p14:cNvContentPartPr/>
              <p14:nvPr/>
            </p14:nvContentPartPr>
            <p14:xfrm>
              <a:off x="7812480" y="3321880"/>
              <a:ext cx="376560" cy="192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DD53637-C376-4DD6-94C6-E725783444B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794840" y="3303880"/>
                <a:ext cx="4122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B635094-8423-46AD-8EAE-9ADF8231D829}"/>
                  </a:ext>
                </a:extLst>
              </p14:cNvPr>
              <p14:cNvContentPartPr/>
              <p14:nvPr/>
            </p14:nvContentPartPr>
            <p14:xfrm>
              <a:off x="3535320" y="3830200"/>
              <a:ext cx="353880" cy="315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B635094-8423-46AD-8EAE-9ADF8231D82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517662" y="3812200"/>
                <a:ext cx="389556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8BB898D-3BBC-4CE6-922E-5D5FF9CDF37D}"/>
                  </a:ext>
                </a:extLst>
              </p14:cNvPr>
              <p14:cNvContentPartPr/>
              <p14:nvPr/>
            </p14:nvContentPartPr>
            <p14:xfrm>
              <a:off x="5059560" y="4073560"/>
              <a:ext cx="18396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8BB898D-3BBC-4CE6-922E-5D5FF9CDF37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041560" y="4055560"/>
                <a:ext cx="219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9BBFCD0B-9A45-4FC6-9341-646E0364A073}"/>
                  </a:ext>
                </a:extLst>
              </p14:cNvPr>
              <p14:cNvContentPartPr/>
              <p14:nvPr/>
            </p14:nvContentPartPr>
            <p14:xfrm>
              <a:off x="5100240" y="4156000"/>
              <a:ext cx="161280" cy="9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9BBFCD0B-9A45-4FC6-9341-646E0364A07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082240" y="4138000"/>
                <a:ext cx="196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0F2D736-6604-4EE3-B169-251D4D64DCEF}"/>
                  </a:ext>
                </a:extLst>
              </p14:cNvPr>
              <p14:cNvContentPartPr/>
              <p14:nvPr/>
            </p14:nvContentPartPr>
            <p14:xfrm>
              <a:off x="4236600" y="3962320"/>
              <a:ext cx="661680" cy="296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0F2D736-6604-4EE3-B169-251D4D64DCE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218600" y="3944342"/>
                <a:ext cx="697320" cy="3318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6C64BD1-23A8-48CF-98E6-2BD9D1317061}"/>
                  </a:ext>
                </a:extLst>
              </p14:cNvPr>
              <p14:cNvContentPartPr/>
              <p14:nvPr/>
            </p14:nvContentPartPr>
            <p14:xfrm>
              <a:off x="5445840" y="3833800"/>
              <a:ext cx="1147680" cy="5925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6C64BD1-23A8-48CF-98E6-2BD9D1317061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427840" y="3816160"/>
                <a:ext cx="1183320" cy="62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C646845-8D32-412B-8803-B77E638C6AE1}"/>
                  </a:ext>
                </a:extLst>
              </p14:cNvPr>
              <p14:cNvContentPartPr/>
              <p14:nvPr/>
            </p14:nvContentPartPr>
            <p14:xfrm>
              <a:off x="6795480" y="3908320"/>
              <a:ext cx="384480" cy="306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C646845-8D32-412B-8803-B77E638C6AE1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777480" y="3890680"/>
                <a:ext cx="4201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F1DB06C-BE48-4269-978A-4CD81000C0AF}"/>
                  </a:ext>
                </a:extLst>
              </p14:cNvPr>
              <p14:cNvContentPartPr/>
              <p14:nvPr/>
            </p14:nvContentPartPr>
            <p14:xfrm>
              <a:off x="7406400" y="4059520"/>
              <a:ext cx="138960" cy="43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F1DB06C-BE48-4269-978A-4CD81000C0A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388760" y="4041880"/>
                <a:ext cx="1746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EBEBDB5-F49C-4C80-9F36-E971A484F907}"/>
                  </a:ext>
                </a:extLst>
              </p14:cNvPr>
              <p14:cNvContentPartPr/>
              <p14:nvPr/>
            </p14:nvContentPartPr>
            <p14:xfrm>
              <a:off x="7649760" y="3890680"/>
              <a:ext cx="338040" cy="2635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EBEBDB5-F49C-4C80-9F36-E971A484F90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632139" y="3873040"/>
                <a:ext cx="373642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07AC42F-9B05-422D-B353-E9BCC695A597}"/>
                  </a:ext>
                </a:extLst>
              </p14:cNvPr>
              <p14:cNvContentPartPr/>
              <p14:nvPr/>
            </p14:nvContentPartPr>
            <p14:xfrm>
              <a:off x="8097240" y="4003000"/>
              <a:ext cx="132120" cy="201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07AC42F-9B05-422D-B353-E9BCC695A597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079600" y="3985360"/>
                <a:ext cx="1677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5E00DD7-FA90-4888-9872-6BC343B5FFD6}"/>
                  </a:ext>
                </a:extLst>
              </p14:cNvPr>
              <p14:cNvContentPartPr/>
              <p14:nvPr/>
            </p14:nvContentPartPr>
            <p14:xfrm>
              <a:off x="8127480" y="4087960"/>
              <a:ext cx="117360" cy="68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5E00DD7-FA90-4888-9872-6BC343B5FFD6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8109840" y="4069960"/>
                <a:ext cx="1530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AE920A9-5975-4983-ADFE-E9121AEBE8AE}"/>
                  </a:ext>
                </a:extLst>
              </p14:cNvPr>
              <p14:cNvContentPartPr/>
              <p14:nvPr/>
            </p14:nvContentPartPr>
            <p14:xfrm>
              <a:off x="8325120" y="3972040"/>
              <a:ext cx="232920" cy="159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AE920A9-5975-4983-ADFE-E9121AEBE8A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307480" y="3954400"/>
                <a:ext cx="26856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B0EDC111-FD40-491A-945A-F81D5CEB98B6}"/>
                  </a:ext>
                </a:extLst>
              </p14:cNvPr>
              <p14:cNvContentPartPr/>
              <p14:nvPr/>
            </p14:nvContentPartPr>
            <p14:xfrm>
              <a:off x="8686200" y="3809680"/>
              <a:ext cx="16200" cy="34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B0EDC111-FD40-491A-945A-F81D5CEB98B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668560" y="3792040"/>
                <a:ext cx="518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648438A-7C53-4FAE-9E56-F93CDF3A0058}"/>
                  </a:ext>
                </a:extLst>
              </p14:cNvPr>
              <p14:cNvContentPartPr/>
              <p14:nvPr/>
            </p14:nvContentPartPr>
            <p14:xfrm>
              <a:off x="8794560" y="3809680"/>
              <a:ext cx="31320" cy="352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648438A-7C53-4FAE-9E56-F93CDF3A0058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776920" y="3792040"/>
                <a:ext cx="6696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2DCDB26-6F47-4A9A-9E33-ACC6E2BD8A78}"/>
                  </a:ext>
                </a:extLst>
              </p14:cNvPr>
              <p14:cNvContentPartPr/>
              <p14:nvPr/>
            </p14:nvContentPartPr>
            <p14:xfrm>
              <a:off x="8655960" y="3951880"/>
              <a:ext cx="148320" cy="173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2DCDB26-6F47-4A9A-9E33-ACC6E2BD8A7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638320" y="3933880"/>
                <a:ext cx="1839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78AB94B-B34D-4EA1-AAE4-539F3527728C}"/>
                  </a:ext>
                </a:extLst>
              </p14:cNvPr>
              <p14:cNvContentPartPr/>
              <p14:nvPr/>
            </p14:nvContentPartPr>
            <p14:xfrm>
              <a:off x="1066440" y="4559200"/>
              <a:ext cx="270720" cy="144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78AB94B-B34D-4EA1-AAE4-539F3527728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048800" y="4541560"/>
                <a:ext cx="3063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D99AF7A-929B-430D-BB51-B187C0A02EFB}"/>
                  </a:ext>
                </a:extLst>
              </p14:cNvPr>
              <p14:cNvContentPartPr/>
              <p14:nvPr/>
            </p14:nvContentPartPr>
            <p14:xfrm>
              <a:off x="2722440" y="4439680"/>
              <a:ext cx="360" cy="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D99AF7A-929B-430D-BB51-B187C0A02EF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704440" y="4421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F833CA3-3F17-472C-8345-DF33D40D7E28}"/>
                  </a:ext>
                </a:extLst>
              </p14:cNvPr>
              <p14:cNvContentPartPr/>
              <p14:nvPr/>
            </p14:nvContentPartPr>
            <p14:xfrm>
              <a:off x="2854560" y="4368400"/>
              <a:ext cx="461880" cy="3956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F833CA3-3F17-472C-8345-DF33D40D7E28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2836560" y="4350760"/>
                <a:ext cx="497520" cy="43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4FE622BE-2EB0-4A64-B783-7F4F739795BA}"/>
                  </a:ext>
                </a:extLst>
              </p14:cNvPr>
              <p14:cNvContentPartPr/>
              <p14:nvPr/>
            </p14:nvContentPartPr>
            <p14:xfrm>
              <a:off x="2488800" y="4563880"/>
              <a:ext cx="244800" cy="1666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4FE622BE-2EB0-4A64-B783-7F4F739795BA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2470800" y="4545880"/>
                <a:ext cx="28044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520249B-89F6-4478-8726-4F6D58A81B2B}"/>
                  </a:ext>
                </a:extLst>
              </p14:cNvPr>
              <p14:cNvContentPartPr/>
              <p14:nvPr/>
            </p14:nvContentPartPr>
            <p14:xfrm>
              <a:off x="1619040" y="4523560"/>
              <a:ext cx="704880" cy="2232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520249B-89F6-4478-8726-4F6D58A81B2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1601400" y="4505920"/>
                <a:ext cx="74052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FDEE4294-05BF-410D-A40E-1C212B73BECB}"/>
                  </a:ext>
                </a:extLst>
              </p14:cNvPr>
              <p14:cNvContentPartPr/>
              <p14:nvPr/>
            </p14:nvContentPartPr>
            <p14:xfrm>
              <a:off x="434280" y="4491160"/>
              <a:ext cx="524520" cy="2224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FDEE4294-05BF-410D-A40E-1C212B73BECB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416640" y="4473160"/>
                <a:ext cx="56016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7F8B935-929B-49D4-BA68-E4FD4B0B068D}"/>
                  </a:ext>
                </a:extLst>
              </p14:cNvPr>
              <p14:cNvContentPartPr/>
              <p14:nvPr/>
            </p14:nvContentPartPr>
            <p14:xfrm>
              <a:off x="3698040" y="4571440"/>
              <a:ext cx="527040" cy="2152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7F8B935-929B-49D4-BA68-E4FD4B0B068D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680052" y="4553770"/>
                <a:ext cx="562656" cy="250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990E74F7-5723-40E0-ACCD-5FC6CD573EF1}"/>
                  </a:ext>
                </a:extLst>
              </p14:cNvPr>
              <p14:cNvContentPartPr/>
              <p14:nvPr/>
            </p14:nvContentPartPr>
            <p14:xfrm>
              <a:off x="4877760" y="4602040"/>
              <a:ext cx="141480" cy="2368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990E74F7-5723-40E0-ACCD-5FC6CD573EF1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4859760" y="4584040"/>
                <a:ext cx="17712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4193504B-DF68-4053-AB35-B9834AA8FB71}"/>
                  </a:ext>
                </a:extLst>
              </p14:cNvPr>
              <p14:cNvContentPartPr/>
              <p14:nvPr/>
            </p14:nvContentPartPr>
            <p14:xfrm>
              <a:off x="4856160" y="4622200"/>
              <a:ext cx="165600" cy="180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4193504B-DF68-4053-AB35-B9834AA8FB71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4838520" y="4604560"/>
                <a:ext cx="20124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C4C5A6F8-456B-47D0-BE12-ED923ACAD50C}"/>
                  </a:ext>
                </a:extLst>
              </p14:cNvPr>
              <p14:cNvContentPartPr/>
              <p14:nvPr/>
            </p14:nvContentPartPr>
            <p14:xfrm>
              <a:off x="4872360" y="4495840"/>
              <a:ext cx="16560" cy="201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C4C5A6F8-456B-47D0-BE12-ED923ACAD50C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4854720" y="4478200"/>
                <a:ext cx="522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CE3C763F-0CB7-41E6-ADE0-8AD5F8D67E2A}"/>
                  </a:ext>
                </a:extLst>
              </p14:cNvPr>
              <p14:cNvContentPartPr/>
              <p14:nvPr/>
            </p14:nvContentPartPr>
            <p14:xfrm>
              <a:off x="4987560" y="4469920"/>
              <a:ext cx="20880" cy="244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CE3C763F-0CB7-41E6-ADE0-8AD5F8D67E2A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4969920" y="4451920"/>
                <a:ext cx="56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6933A2B-389E-483B-B9E5-E0D30868F2A2}"/>
                  </a:ext>
                </a:extLst>
              </p14:cNvPr>
              <p14:cNvContentPartPr/>
              <p14:nvPr/>
            </p14:nvContentPartPr>
            <p14:xfrm>
              <a:off x="5201400" y="4662880"/>
              <a:ext cx="167760" cy="10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6933A2B-389E-483B-B9E5-E0D30868F2A2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5183760" y="4645240"/>
                <a:ext cx="203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095E69C-0643-4B5E-A069-7FD43AE482D1}"/>
                  </a:ext>
                </a:extLst>
              </p14:cNvPr>
              <p14:cNvContentPartPr/>
              <p14:nvPr/>
            </p14:nvContentPartPr>
            <p14:xfrm>
              <a:off x="5242080" y="4733440"/>
              <a:ext cx="172080" cy="205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095E69C-0643-4B5E-A069-7FD43AE482D1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5224440" y="4715800"/>
                <a:ext cx="2077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49A4FBA1-50A6-42D7-8B57-E870B8D1841F}"/>
                  </a:ext>
                </a:extLst>
              </p14:cNvPr>
              <p14:cNvContentPartPr/>
              <p14:nvPr/>
            </p14:nvContentPartPr>
            <p14:xfrm>
              <a:off x="5577600" y="4505920"/>
              <a:ext cx="1575000" cy="3607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49A4FBA1-50A6-42D7-8B57-E870B8D1841F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5559600" y="4488280"/>
                <a:ext cx="161064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FFD3476-1786-4858-B8F6-8F97DE642CAB}"/>
                  </a:ext>
                </a:extLst>
              </p14:cNvPr>
              <p14:cNvContentPartPr/>
              <p14:nvPr/>
            </p14:nvContentPartPr>
            <p14:xfrm>
              <a:off x="7354200" y="4398640"/>
              <a:ext cx="1321200" cy="339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FFD3476-1786-4858-B8F6-8F97DE642CAB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7336555" y="4381000"/>
                <a:ext cx="1356850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5F3CE4E-868F-4849-B81D-5AC636E3130E}"/>
                  </a:ext>
                </a:extLst>
              </p14:cNvPr>
              <p14:cNvContentPartPr/>
              <p14:nvPr/>
            </p14:nvContentPartPr>
            <p14:xfrm>
              <a:off x="446880" y="5019280"/>
              <a:ext cx="844560" cy="234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5F3CE4E-868F-4849-B81D-5AC636E3130E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428888" y="5001280"/>
                <a:ext cx="880185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466468E2-7067-4DE2-95A5-D59E9DCE668E}"/>
                  </a:ext>
                </a:extLst>
              </p14:cNvPr>
              <p14:cNvContentPartPr/>
              <p14:nvPr/>
            </p14:nvContentPartPr>
            <p14:xfrm>
              <a:off x="1493400" y="4895800"/>
              <a:ext cx="1262880" cy="6192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466468E2-7067-4DE2-95A5-D59E9DCE668E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1475400" y="4878160"/>
                <a:ext cx="1298520" cy="654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6669093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C306FB8-3FEE-4B69-8009-978D6457BCBB}"/>
                  </a:ext>
                </a:extLst>
              </p14:cNvPr>
              <p14:cNvContentPartPr/>
              <p14:nvPr/>
            </p14:nvContentPartPr>
            <p14:xfrm>
              <a:off x="497640" y="345040"/>
              <a:ext cx="18360" cy="26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C306FB8-3FEE-4B69-8009-978D6457BCB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79640" y="327040"/>
                <a:ext cx="540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5B0066D-9159-47AF-ACF9-3ACC07181273}"/>
                  </a:ext>
                </a:extLst>
              </p14:cNvPr>
              <p14:cNvContentPartPr/>
              <p14:nvPr/>
            </p14:nvContentPartPr>
            <p14:xfrm>
              <a:off x="304320" y="323800"/>
              <a:ext cx="303840" cy="72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5B0066D-9159-47AF-ACF9-3ACC0718127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6680" y="305800"/>
                <a:ext cx="33948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550F20D-9A6B-4CBA-8421-1C7B564D0F32}"/>
                  </a:ext>
                </a:extLst>
              </p14:cNvPr>
              <p14:cNvContentPartPr/>
              <p14:nvPr/>
            </p14:nvContentPartPr>
            <p14:xfrm>
              <a:off x="693840" y="417760"/>
              <a:ext cx="138960" cy="163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550F20D-9A6B-4CBA-8421-1C7B564D0F3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75840" y="399760"/>
                <a:ext cx="17460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2E83568-FDF6-4959-B80A-7F67AC58B474}"/>
                  </a:ext>
                </a:extLst>
              </p14:cNvPr>
              <p14:cNvContentPartPr/>
              <p14:nvPr/>
            </p14:nvContentPartPr>
            <p14:xfrm>
              <a:off x="881400" y="201040"/>
              <a:ext cx="241560" cy="347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2E83568-FDF6-4959-B80A-7F67AC58B47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63400" y="183400"/>
                <a:ext cx="2772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99C934D-2C6E-4B8F-BB25-9E8D4A79192D}"/>
                  </a:ext>
                </a:extLst>
              </p14:cNvPr>
              <p14:cNvContentPartPr/>
              <p14:nvPr/>
            </p14:nvContentPartPr>
            <p14:xfrm>
              <a:off x="1095600" y="390040"/>
              <a:ext cx="509400" cy="412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99C934D-2C6E-4B8F-BB25-9E8D4A79192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77960" y="372040"/>
                <a:ext cx="54504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903DA28-B165-4EF5-8477-20EC189AEE4F}"/>
                  </a:ext>
                </a:extLst>
              </p14:cNvPr>
              <p14:cNvContentPartPr/>
              <p14:nvPr/>
            </p14:nvContentPartPr>
            <p14:xfrm>
              <a:off x="426360" y="599920"/>
              <a:ext cx="1273680" cy="182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903DA28-B165-4EF5-8477-20EC189AEE4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08720" y="582280"/>
                <a:ext cx="130932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1AE90-91D3-4D9A-8DD7-48FE6E9D109A}"/>
                  </a:ext>
                </a:extLst>
              </p14:cNvPr>
              <p14:cNvContentPartPr/>
              <p14:nvPr/>
            </p14:nvContentPartPr>
            <p14:xfrm>
              <a:off x="2082360" y="232360"/>
              <a:ext cx="620280" cy="425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1AE90-91D3-4D9A-8DD7-48FE6E9D109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064360" y="214360"/>
                <a:ext cx="655920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5E817CE-2376-4EAB-9E9F-D0032793B10F}"/>
                  </a:ext>
                </a:extLst>
              </p14:cNvPr>
              <p14:cNvContentPartPr/>
              <p14:nvPr/>
            </p14:nvContentPartPr>
            <p14:xfrm>
              <a:off x="7500531" y="260983"/>
              <a:ext cx="926640" cy="5083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5E817CE-2376-4EAB-9E9F-D0032793B10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82891" y="242983"/>
                <a:ext cx="96228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B6B9E92-DF21-41DE-9900-AADE0CFF7CD2}"/>
                  </a:ext>
                </a:extLst>
              </p14:cNvPr>
              <p14:cNvContentPartPr/>
              <p14:nvPr/>
            </p14:nvContentPartPr>
            <p14:xfrm>
              <a:off x="365331" y="1040023"/>
              <a:ext cx="1645920" cy="5464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B6B9E92-DF21-41DE-9900-AADE0CFF7C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7691" y="1022023"/>
                <a:ext cx="168156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604C54B-E466-4164-A24B-FC9F1B002C80}"/>
                  </a:ext>
                </a:extLst>
              </p14:cNvPr>
              <p14:cNvContentPartPr/>
              <p14:nvPr/>
            </p14:nvContentPartPr>
            <p14:xfrm>
              <a:off x="2220411" y="1011583"/>
              <a:ext cx="886680" cy="3124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604C54B-E466-4164-A24B-FC9F1B002C8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202771" y="993943"/>
                <a:ext cx="92232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00EC208-477E-40D9-BEDA-714AA7A3B2FE}"/>
                  </a:ext>
                </a:extLst>
              </p14:cNvPr>
              <p14:cNvContentPartPr/>
              <p14:nvPr/>
            </p14:nvContentPartPr>
            <p14:xfrm>
              <a:off x="3837171" y="955063"/>
              <a:ext cx="260280" cy="2606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00EC208-477E-40D9-BEDA-714AA7A3B2F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819531" y="937423"/>
                <a:ext cx="29592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954723-4FD3-41A6-81B6-9502F7D8573C}"/>
                  </a:ext>
                </a:extLst>
              </p14:cNvPr>
              <p14:cNvContentPartPr/>
              <p14:nvPr/>
            </p14:nvContentPartPr>
            <p14:xfrm>
              <a:off x="3299691" y="977743"/>
              <a:ext cx="377280" cy="2944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954723-4FD3-41A6-81B6-9502F7D8573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281691" y="960081"/>
                <a:ext cx="412920" cy="330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3835C68-3001-42A1-8577-D0A248AC92AC}"/>
                  </a:ext>
                </a:extLst>
              </p14:cNvPr>
              <p14:cNvContentPartPr/>
              <p14:nvPr/>
            </p14:nvContentPartPr>
            <p14:xfrm>
              <a:off x="269571" y="1602343"/>
              <a:ext cx="3198240" cy="69696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3835C68-3001-42A1-8577-D0A248AC92A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1931" y="1584343"/>
                <a:ext cx="3233880" cy="73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60375A2-CB67-460A-B402-F24D67F91EDA}"/>
                  </a:ext>
                </a:extLst>
              </p14:cNvPr>
              <p14:cNvContentPartPr/>
              <p14:nvPr/>
            </p14:nvContentPartPr>
            <p14:xfrm>
              <a:off x="3979371" y="1715383"/>
              <a:ext cx="31320" cy="28080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60375A2-CB67-460A-B402-F24D67F91ED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61371" y="1697743"/>
                <a:ext cx="6696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B330A22-5860-497C-B3CF-FE46738A5DBE}"/>
                  </a:ext>
                </a:extLst>
              </p14:cNvPr>
              <p14:cNvContentPartPr/>
              <p14:nvPr/>
            </p14:nvContentPartPr>
            <p14:xfrm>
              <a:off x="4175931" y="1721863"/>
              <a:ext cx="143640" cy="23760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B330A22-5860-497C-B3CF-FE46738A5DB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57931" y="1704223"/>
                <a:ext cx="17928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1E888DF-8DC4-4DE5-98CE-8EB45BC6EA7D}"/>
                  </a:ext>
                </a:extLst>
              </p14:cNvPr>
              <p14:cNvContentPartPr/>
              <p14:nvPr/>
            </p14:nvContentPartPr>
            <p14:xfrm>
              <a:off x="4441971" y="1896103"/>
              <a:ext cx="8280" cy="266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1E888DF-8DC4-4DE5-98CE-8EB45BC6EA7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23971" y="1878463"/>
                <a:ext cx="4392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BE01006-60B0-4B38-8891-EB0E7DC9BF1A}"/>
                  </a:ext>
                </a:extLst>
              </p14:cNvPr>
              <p14:cNvContentPartPr/>
              <p14:nvPr/>
            </p14:nvContentPartPr>
            <p14:xfrm>
              <a:off x="4588851" y="1651303"/>
              <a:ext cx="157680" cy="33588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BE01006-60B0-4B38-8891-EB0E7DC9BF1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71171" y="1633663"/>
                <a:ext cx="193402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A1CE05B-3394-4D05-9396-150C09C44AB9}"/>
                  </a:ext>
                </a:extLst>
              </p14:cNvPr>
              <p14:cNvContentPartPr/>
              <p14:nvPr/>
            </p14:nvContentPartPr>
            <p14:xfrm>
              <a:off x="339411" y="2316223"/>
              <a:ext cx="3310200" cy="6883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A1CE05B-3394-4D05-9396-150C09C44AB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21411" y="2298223"/>
                <a:ext cx="3345840" cy="72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86D6C1D-0912-4EC1-BE8A-49210B8CE043}"/>
                  </a:ext>
                </a:extLst>
              </p14:cNvPr>
              <p14:cNvContentPartPr/>
              <p14:nvPr/>
            </p14:nvContentPartPr>
            <p14:xfrm>
              <a:off x="4198971" y="2420983"/>
              <a:ext cx="7200" cy="3232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86D6C1D-0912-4EC1-BE8A-49210B8CE04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81331" y="2402983"/>
                <a:ext cx="428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5C00D2-6F77-4B07-B20A-78856C727F42}"/>
                  </a:ext>
                </a:extLst>
              </p14:cNvPr>
              <p14:cNvContentPartPr/>
              <p14:nvPr/>
            </p14:nvContentPartPr>
            <p14:xfrm>
              <a:off x="4431171" y="2387503"/>
              <a:ext cx="199800" cy="2689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5C00D2-6F77-4B07-B20A-78856C727F4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413531" y="2369863"/>
                <a:ext cx="23544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103A2F0-2AA9-488B-83F3-4CE75C4F349C}"/>
                  </a:ext>
                </a:extLst>
              </p14:cNvPr>
              <p14:cNvContentPartPr/>
              <p14:nvPr/>
            </p14:nvContentPartPr>
            <p14:xfrm>
              <a:off x="4736451" y="2577583"/>
              <a:ext cx="27360" cy="435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103A2F0-2AA9-488B-83F3-4CE75C4F349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718811" y="2559583"/>
                <a:ext cx="6300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082AE62-0650-4390-9DC6-B2AB495B6806}"/>
                  </a:ext>
                </a:extLst>
              </p14:cNvPr>
              <p14:cNvContentPartPr/>
              <p14:nvPr/>
            </p14:nvContentPartPr>
            <p14:xfrm>
              <a:off x="4853091" y="2272303"/>
              <a:ext cx="309600" cy="34632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082AE62-0650-4390-9DC6-B2AB495B680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835451" y="2254322"/>
                <a:ext cx="345240" cy="38192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1176956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A9868E1-29C8-4421-93D4-9FB280F64136}"/>
                  </a:ext>
                </a:extLst>
              </p14:cNvPr>
              <p14:cNvContentPartPr/>
              <p14:nvPr/>
            </p14:nvContentPartPr>
            <p14:xfrm>
              <a:off x="1635240" y="181240"/>
              <a:ext cx="1859760" cy="407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A9868E1-29C8-4421-93D4-9FB280F6413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17600" y="163240"/>
                <a:ext cx="189540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3CF2AC7-E8C3-4A27-B37D-D799B1FF3F91}"/>
                  </a:ext>
                </a:extLst>
              </p14:cNvPr>
              <p14:cNvContentPartPr/>
              <p14:nvPr/>
            </p14:nvContentPartPr>
            <p14:xfrm>
              <a:off x="3830520" y="233080"/>
              <a:ext cx="1046160" cy="251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3CF2AC7-E8C3-4A27-B37D-D799B1FF3F9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12520" y="215440"/>
                <a:ext cx="108180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D58196D-5552-459F-9471-49124CBFF147}"/>
                  </a:ext>
                </a:extLst>
              </p14:cNvPr>
              <p14:cNvContentPartPr/>
              <p14:nvPr/>
            </p14:nvContentPartPr>
            <p14:xfrm>
              <a:off x="6359520" y="17260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D58196D-5552-459F-9471-49124CBFF1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341880" y="154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8A5D78A-9DD3-4638-BEE9-2DB867BD8958}"/>
                  </a:ext>
                </a:extLst>
              </p14:cNvPr>
              <p14:cNvContentPartPr/>
              <p14:nvPr/>
            </p14:nvContentPartPr>
            <p14:xfrm>
              <a:off x="6713040" y="273040"/>
              <a:ext cx="241560" cy="437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8A5D78A-9DD3-4638-BEE9-2DB867BD895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95400" y="255400"/>
                <a:ext cx="27720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B75C54C-D5A6-4273-876C-180193C9DB37}"/>
                  </a:ext>
                </a:extLst>
              </p14:cNvPr>
              <p14:cNvContentPartPr/>
              <p14:nvPr/>
            </p14:nvContentPartPr>
            <p14:xfrm>
              <a:off x="8089320" y="243520"/>
              <a:ext cx="318240" cy="16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B75C54C-D5A6-4273-876C-180193C9DB3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71320" y="225880"/>
                <a:ext cx="353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565663-909C-41BA-8D47-4C92E53E6EF8}"/>
                  </a:ext>
                </a:extLst>
              </p14:cNvPr>
              <p14:cNvContentPartPr/>
              <p14:nvPr/>
            </p14:nvContentPartPr>
            <p14:xfrm>
              <a:off x="7245480" y="172600"/>
              <a:ext cx="459000" cy="475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565663-909C-41BA-8D47-4C92E53E6EF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227480" y="154614"/>
                <a:ext cx="494640" cy="5111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88D3162-8955-4419-9A6B-A14A44BDD794}"/>
                  </a:ext>
                </a:extLst>
              </p14:cNvPr>
              <p14:cNvContentPartPr/>
              <p14:nvPr/>
            </p14:nvContentPartPr>
            <p14:xfrm>
              <a:off x="6372120" y="305440"/>
              <a:ext cx="242280" cy="96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88D3162-8955-4419-9A6B-A14A44BDD7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54480" y="287734"/>
                <a:ext cx="277920" cy="131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8669F58-BB07-4187-B470-A759AEBF7D9E}"/>
                  </a:ext>
                </a:extLst>
              </p14:cNvPr>
              <p14:cNvContentPartPr/>
              <p14:nvPr/>
            </p14:nvContentPartPr>
            <p14:xfrm>
              <a:off x="5243160" y="162160"/>
              <a:ext cx="943920" cy="523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8669F58-BB07-4187-B470-A759AEBF7D9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25520" y="144172"/>
                <a:ext cx="979560" cy="5590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3944B00-E1C5-48AC-A975-09884944BF3C}"/>
                  </a:ext>
                </a:extLst>
              </p14:cNvPr>
              <p14:cNvContentPartPr/>
              <p14:nvPr/>
            </p14:nvContentPartPr>
            <p14:xfrm>
              <a:off x="1249320" y="720880"/>
              <a:ext cx="360" cy="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3944B00-E1C5-48AC-A975-09884944BF3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31680" y="702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9F7A391-77CB-47B9-860E-D66797079D3C}"/>
                  </a:ext>
                </a:extLst>
              </p14:cNvPr>
              <p14:cNvContentPartPr/>
              <p14:nvPr/>
            </p14:nvContentPartPr>
            <p14:xfrm>
              <a:off x="274080" y="812320"/>
              <a:ext cx="1584000" cy="478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9F7A391-77CB-47B9-860E-D66797079D3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256080" y="794320"/>
                <a:ext cx="161964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C7B912B-C285-4283-BDC2-CCF87F7EA11B}"/>
                  </a:ext>
                </a:extLst>
              </p14:cNvPr>
              <p14:cNvContentPartPr/>
              <p14:nvPr/>
            </p14:nvContentPartPr>
            <p14:xfrm>
              <a:off x="2153640" y="822760"/>
              <a:ext cx="36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C7B912B-C285-4283-BDC2-CCF87F7EA11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6000" y="804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F96CDEA-693C-416B-84D8-EE2668E24CFD}"/>
                  </a:ext>
                </a:extLst>
              </p14:cNvPr>
              <p14:cNvContentPartPr/>
              <p14:nvPr/>
            </p14:nvContentPartPr>
            <p14:xfrm>
              <a:off x="2803800" y="700360"/>
              <a:ext cx="934920" cy="629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F96CDEA-693C-416B-84D8-EE2668E24CF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86160" y="682710"/>
                <a:ext cx="970560" cy="664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9085F3D-7635-4EE7-9788-5AA5F9D6C740}"/>
                  </a:ext>
                </a:extLst>
              </p14:cNvPr>
              <p14:cNvContentPartPr/>
              <p14:nvPr/>
            </p14:nvContentPartPr>
            <p14:xfrm>
              <a:off x="2173440" y="954880"/>
              <a:ext cx="324720" cy="150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9085F3D-7635-4EE7-9788-5AA5F9D6C74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55800" y="936880"/>
                <a:ext cx="36036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8317A12-E354-4B68-8412-B1C8E379AD92}"/>
                  </a:ext>
                </a:extLst>
              </p14:cNvPr>
              <p14:cNvContentPartPr/>
              <p14:nvPr/>
            </p14:nvContentPartPr>
            <p14:xfrm>
              <a:off x="3880920" y="924280"/>
              <a:ext cx="360" cy="66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8317A12-E354-4B68-8412-B1C8E379AD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63280" y="906640"/>
                <a:ext cx="3600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23FB059-0C40-495E-9C5E-3A9298C6C1C1}"/>
                  </a:ext>
                </a:extLst>
              </p14:cNvPr>
              <p14:cNvContentPartPr/>
              <p14:nvPr/>
            </p14:nvContentPartPr>
            <p14:xfrm>
              <a:off x="3860760" y="772000"/>
              <a:ext cx="360" cy="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23FB059-0C40-495E-9C5E-3A9298C6C1C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42760" y="75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9B4502E-C105-48E0-9868-00EF799CA9D6}"/>
                  </a:ext>
                </a:extLst>
              </p14:cNvPr>
              <p14:cNvContentPartPr/>
              <p14:nvPr/>
            </p14:nvContentPartPr>
            <p14:xfrm>
              <a:off x="4006200" y="660040"/>
              <a:ext cx="146160" cy="336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9B4502E-C105-48E0-9868-00EF799CA9D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988560" y="642400"/>
                <a:ext cx="1818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F254D09-3B8A-4841-AB39-14E643502D25}"/>
                  </a:ext>
                </a:extLst>
              </p14:cNvPr>
              <p14:cNvContentPartPr/>
              <p14:nvPr/>
            </p14:nvContentPartPr>
            <p14:xfrm>
              <a:off x="4155240" y="823120"/>
              <a:ext cx="200160" cy="2134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F254D09-3B8A-4841-AB39-14E643502D25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137240" y="805120"/>
                <a:ext cx="23580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A3B8A7C-8005-45B7-9FC1-18E20B59BB05}"/>
                  </a:ext>
                </a:extLst>
              </p14:cNvPr>
              <p14:cNvContentPartPr/>
              <p14:nvPr/>
            </p14:nvContentPartPr>
            <p14:xfrm>
              <a:off x="4445760" y="934360"/>
              <a:ext cx="4320" cy="24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A3B8A7C-8005-45B7-9FC1-18E20B59BB0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27760" y="91672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388A6AB-6575-4918-89A0-32D1355D1C87}"/>
                  </a:ext>
                </a:extLst>
              </p14:cNvPr>
              <p14:cNvContentPartPr/>
              <p14:nvPr/>
            </p14:nvContentPartPr>
            <p14:xfrm>
              <a:off x="4469880" y="761560"/>
              <a:ext cx="36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388A6AB-6575-4918-89A0-32D1355D1C8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52240" y="74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340E52B-10C8-4674-A096-BD892397F8E1}"/>
                  </a:ext>
                </a:extLst>
              </p14:cNvPr>
              <p14:cNvContentPartPr/>
              <p14:nvPr/>
            </p14:nvContentPartPr>
            <p14:xfrm>
              <a:off x="4527480" y="874600"/>
              <a:ext cx="125280" cy="104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340E52B-10C8-4674-A096-BD892397F8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09840" y="856600"/>
                <a:ext cx="1609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F434CAC-2E6A-442A-B421-BED1F398D9E2}"/>
                  </a:ext>
                </a:extLst>
              </p14:cNvPr>
              <p14:cNvContentPartPr/>
              <p14:nvPr/>
            </p14:nvContentPartPr>
            <p14:xfrm>
              <a:off x="4795320" y="836800"/>
              <a:ext cx="287280" cy="178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F434CAC-2E6A-442A-B421-BED1F398D9E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77320" y="818800"/>
                <a:ext cx="32292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0F25F6E-02D5-400E-AF61-C11B75E62135}"/>
                  </a:ext>
                </a:extLst>
              </p14:cNvPr>
              <p14:cNvContentPartPr/>
              <p14:nvPr/>
            </p14:nvContentPartPr>
            <p14:xfrm>
              <a:off x="5357280" y="651040"/>
              <a:ext cx="209520" cy="405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0F25F6E-02D5-400E-AF61-C11B75E6213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39640" y="633400"/>
                <a:ext cx="24516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070880E-A324-4D70-B0AB-D82D6F91C2AA}"/>
                  </a:ext>
                </a:extLst>
              </p14:cNvPr>
              <p14:cNvContentPartPr/>
              <p14:nvPr/>
            </p14:nvContentPartPr>
            <p14:xfrm>
              <a:off x="5656080" y="832480"/>
              <a:ext cx="74160" cy="159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070880E-A324-4D70-B0AB-D82D6F91C2A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638080" y="814840"/>
                <a:ext cx="1098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8AFD345-6CB3-4B0A-9F2F-0D5068F234FE}"/>
                  </a:ext>
                </a:extLst>
              </p14:cNvPr>
              <p14:cNvContentPartPr/>
              <p14:nvPr/>
            </p14:nvContentPartPr>
            <p14:xfrm>
              <a:off x="5711520" y="690640"/>
              <a:ext cx="18720" cy="16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8AFD345-6CB3-4B0A-9F2F-0D5068F234F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693520" y="672640"/>
                <a:ext cx="543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D236B78-71BD-4AC2-904A-FABE1C8AB754}"/>
                  </a:ext>
                </a:extLst>
              </p14:cNvPr>
              <p14:cNvContentPartPr/>
              <p14:nvPr/>
            </p14:nvContentPartPr>
            <p14:xfrm>
              <a:off x="5827080" y="913840"/>
              <a:ext cx="5760" cy="54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D236B78-71BD-4AC2-904A-FABE1C8AB75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809440" y="896200"/>
                <a:ext cx="414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3DCBF8E-9571-4A69-B96F-A348DD06B7D5}"/>
                  </a:ext>
                </a:extLst>
              </p14:cNvPr>
              <p14:cNvContentPartPr/>
              <p14:nvPr/>
            </p14:nvContentPartPr>
            <p14:xfrm>
              <a:off x="5952360" y="790360"/>
              <a:ext cx="216360" cy="187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3DCBF8E-9571-4A69-B96F-A348DD06B7D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934720" y="772360"/>
                <a:ext cx="2520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41945C9-3205-4724-8579-9626A5FE6B45}"/>
                  </a:ext>
                </a:extLst>
              </p14:cNvPr>
              <p14:cNvContentPartPr/>
              <p14:nvPr/>
            </p14:nvContentPartPr>
            <p14:xfrm>
              <a:off x="6280320" y="924280"/>
              <a:ext cx="19080" cy="23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41945C9-3205-4724-8579-9626A5FE6B4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62320" y="906640"/>
                <a:ext cx="547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E30264-CE7B-49C9-87DD-0AC804BD1040}"/>
                  </a:ext>
                </a:extLst>
              </p14:cNvPr>
              <p14:cNvContentPartPr/>
              <p14:nvPr/>
            </p14:nvContentPartPr>
            <p14:xfrm>
              <a:off x="7436280" y="860200"/>
              <a:ext cx="153720" cy="398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E30264-CE7B-49C9-87DD-0AC804BD10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418640" y="842200"/>
                <a:ext cx="18936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A577C9E-78AC-4796-91D9-406174138102}"/>
                  </a:ext>
                </a:extLst>
              </p14:cNvPr>
              <p14:cNvContentPartPr/>
              <p14:nvPr/>
            </p14:nvContentPartPr>
            <p14:xfrm>
              <a:off x="8218920" y="720880"/>
              <a:ext cx="4320" cy="8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A577C9E-78AC-4796-91D9-4061741381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01280" y="70288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5F3FB8-C71B-4B89-B5A7-DD9BBF1205EF}"/>
                  </a:ext>
                </a:extLst>
              </p14:cNvPr>
              <p14:cNvContentPartPr/>
              <p14:nvPr/>
            </p14:nvContentPartPr>
            <p14:xfrm>
              <a:off x="367680" y="1106080"/>
              <a:ext cx="2193480" cy="677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5F3FB8-C71B-4B89-B5A7-DD9BBF1205E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0040" y="1088440"/>
                <a:ext cx="2229120" cy="71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57112F4-1DD7-49CA-A6A9-E3090B556AF6}"/>
                  </a:ext>
                </a:extLst>
              </p14:cNvPr>
              <p14:cNvContentPartPr/>
              <p14:nvPr/>
            </p14:nvContentPartPr>
            <p14:xfrm>
              <a:off x="8214600" y="822760"/>
              <a:ext cx="502560" cy="405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57112F4-1DD7-49CA-A6A9-E3090B556AF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96613" y="804760"/>
                <a:ext cx="538174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7EF48D9-D315-41E5-A72F-8DD509016918}"/>
                  </a:ext>
                </a:extLst>
              </p14:cNvPr>
              <p14:cNvContentPartPr/>
              <p14:nvPr/>
            </p14:nvContentPartPr>
            <p14:xfrm>
              <a:off x="7731480" y="680560"/>
              <a:ext cx="356760" cy="352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7EF48D9-D315-41E5-A72F-8DD50901691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13498" y="662560"/>
                <a:ext cx="392364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7D9FAF4-37C3-4E4A-A779-975A6A0805E9}"/>
                  </a:ext>
                </a:extLst>
              </p14:cNvPr>
              <p14:cNvContentPartPr/>
              <p14:nvPr/>
            </p14:nvContentPartPr>
            <p14:xfrm>
              <a:off x="6593520" y="822400"/>
              <a:ext cx="742680" cy="176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7D9FAF4-37C3-4E4A-A779-975A6A0805E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75529" y="804400"/>
                <a:ext cx="778303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1CDAB36-D71B-40E0-918B-7E4D4AE57032}"/>
                  </a:ext>
                </a:extLst>
              </p14:cNvPr>
              <p14:cNvContentPartPr/>
              <p14:nvPr/>
            </p14:nvContentPartPr>
            <p14:xfrm>
              <a:off x="3250920" y="1122640"/>
              <a:ext cx="510840" cy="370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1CDAB36-D71B-40E0-918B-7E4D4AE570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33280" y="1105000"/>
                <a:ext cx="54648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4A652CC-3406-46B3-BE4B-A9F84C560BB9}"/>
                  </a:ext>
                </a:extLst>
              </p14:cNvPr>
              <p14:cNvContentPartPr/>
              <p14:nvPr/>
            </p14:nvContentPartPr>
            <p14:xfrm>
              <a:off x="3535320" y="1251160"/>
              <a:ext cx="345240" cy="18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4A652CC-3406-46B3-BE4B-A9F84C560BB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517680" y="1233160"/>
                <a:ext cx="38088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C5356F1-6AB8-47B1-9042-04055C49A615}"/>
                  </a:ext>
                </a:extLst>
              </p14:cNvPr>
              <p14:cNvContentPartPr/>
              <p14:nvPr/>
            </p14:nvContentPartPr>
            <p14:xfrm>
              <a:off x="4043280" y="1117960"/>
              <a:ext cx="1444680" cy="437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C5356F1-6AB8-47B1-9042-04055C49A61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25640" y="1099960"/>
                <a:ext cx="148032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A2C918C-9621-4A81-8238-4AF872B97E3B}"/>
                  </a:ext>
                </a:extLst>
              </p14:cNvPr>
              <p14:cNvContentPartPr/>
              <p14:nvPr/>
            </p14:nvContentPartPr>
            <p14:xfrm>
              <a:off x="426360" y="1888360"/>
              <a:ext cx="2570040" cy="2586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A2C918C-9621-4A81-8238-4AF872B97E3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8720" y="1870363"/>
                <a:ext cx="2605680" cy="26218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0F745-95B4-4EB1-9EE8-51B2D2CDE8C5}"/>
                  </a:ext>
                </a:extLst>
              </p14:cNvPr>
              <p14:cNvContentPartPr/>
              <p14:nvPr/>
            </p14:nvContentPartPr>
            <p14:xfrm>
              <a:off x="370920" y="1868920"/>
              <a:ext cx="735120" cy="1995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0F745-95B4-4EB1-9EE8-51B2D2CDE8C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52929" y="1851280"/>
                <a:ext cx="770743" cy="20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C83E520-1417-4BC7-B1EC-F53DEF882723}"/>
                  </a:ext>
                </a:extLst>
              </p14:cNvPr>
              <p14:cNvContentPartPr/>
              <p14:nvPr/>
            </p14:nvContentPartPr>
            <p14:xfrm>
              <a:off x="4311120" y="3243400"/>
              <a:ext cx="594720" cy="391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C83E520-1417-4BC7-B1EC-F53DEF88272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293120" y="3225760"/>
                <a:ext cx="63036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9F58528-A627-4CB5-82ED-F57A2FE3D913}"/>
                  </a:ext>
                </a:extLst>
              </p14:cNvPr>
              <p14:cNvContentPartPr/>
              <p14:nvPr/>
            </p14:nvContentPartPr>
            <p14:xfrm>
              <a:off x="5130840" y="1716640"/>
              <a:ext cx="119880" cy="261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9F58528-A627-4CB5-82ED-F57A2FE3D91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113200" y="1698640"/>
                <a:ext cx="15552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B1465A6-7D06-4F3D-93BD-CD521AE9A5B3}"/>
                  </a:ext>
                </a:extLst>
              </p14:cNvPr>
              <p14:cNvContentPartPr/>
              <p14:nvPr/>
            </p14:nvContentPartPr>
            <p14:xfrm>
              <a:off x="4886760" y="1757320"/>
              <a:ext cx="132480" cy="253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B1465A6-7D06-4F3D-93BD-CD521AE9A5B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68760" y="1739320"/>
                <a:ext cx="16812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7A3E87-AA49-4871-B085-66434781EA90}"/>
                  </a:ext>
                </a:extLst>
              </p14:cNvPr>
              <p14:cNvContentPartPr/>
              <p14:nvPr/>
            </p14:nvContentPartPr>
            <p14:xfrm>
              <a:off x="4400400" y="1927960"/>
              <a:ext cx="377280" cy="1207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7A3E87-AA49-4871-B085-66434781EA9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382400" y="1909965"/>
                <a:ext cx="412920" cy="1243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D45FEFB-9CD2-4342-B35C-26162A5551ED}"/>
                  </a:ext>
                </a:extLst>
              </p14:cNvPr>
              <p14:cNvContentPartPr/>
              <p14:nvPr/>
            </p14:nvContentPartPr>
            <p14:xfrm>
              <a:off x="5048400" y="1660480"/>
              <a:ext cx="102960" cy="37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D45FEFB-9CD2-4342-B35C-26162A5551E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30400" y="1642840"/>
                <a:ext cx="13860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0EAE2F4-B1E9-4F88-9D06-48C0CCC331E3}"/>
                  </a:ext>
                </a:extLst>
              </p14:cNvPr>
              <p14:cNvContentPartPr/>
              <p14:nvPr/>
            </p14:nvContentPartPr>
            <p14:xfrm>
              <a:off x="5364120" y="1612960"/>
              <a:ext cx="581040" cy="368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0EAE2F4-B1E9-4F88-9D06-48C0CCC331E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46120" y="1594960"/>
                <a:ext cx="61668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F000AB3-1388-48D3-B5E1-8A1975AFB574}"/>
                  </a:ext>
                </a:extLst>
              </p14:cNvPr>
              <p14:cNvContentPartPr/>
              <p14:nvPr/>
            </p14:nvContentPartPr>
            <p14:xfrm>
              <a:off x="4978200" y="2025880"/>
              <a:ext cx="932040" cy="137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F000AB3-1388-48D3-B5E1-8A1975AFB57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960200" y="1990240"/>
                <a:ext cx="96768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80E7ABF-5139-4C92-8E86-5FBAF617C7EB}"/>
                  </a:ext>
                </a:extLst>
              </p14:cNvPr>
              <p14:cNvContentPartPr/>
              <p14:nvPr/>
            </p14:nvContentPartPr>
            <p14:xfrm>
              <a:off x="6496680" y="1665160"/>
              <a:ext cx="429480" cy="2840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80E7ABF-5139-4C92-8E86-5FBAF617C7E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478680" y="1647520"/>
                <a:ext cx="46512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9F15E68-751D-4067-AD91-7636FB6AD26B}"/>
                  </a:ext>
                </a:extLst>
              </p14:cNvPr>
              <p14:cNvContentPartPr/>
              <p14:nvPr/>
            </p14:nvContentPartPr>
            <p14:xfrm>
              <a:off x="7371120" y="1686400"/>
              <a:ext cx="228600" cy="286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9F15E68-751D-4067-AD91-7636FB6AD26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353120" y="1668400"/>
                <a:ext cx="26424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914332E-21FC-47AC-B3E4-9A9E9724EEAD}"/>
                  </a:ext>
                </a:extLst>
              </p14:cNvPr>
              <p14:cNvContentPartPr/>
              <p14:nvPr/>
            </p14:nvContentPartPr>
            <p14:xfrm>
              <a:off x="7717800" y="1662640"/>
              <a:ext cx="1233720" cy="361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914332E-21FC-47AC-B3E4-9A9E9724EEA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699800" y="1644982"/>
                <a:ext cx="1269360" cy="3967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31C5CA9-CD1E-4D16-A0BE-E45755DDB4A9}"/>
                  </a:ext>
                </a:extLst>
              </p14:cNvPr>
              <p14:cNvContentPartPr/>
              <p14:nvPr/>
            </p14:nvContentPartPr>
            <p14:xfrm>
              <a:off x="5424960" y="2323240"/>
              <a:ext cx="310680" cy="286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31C5CA9-CD1E-4D16-A0BE-E45755DDB4A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407320" y="2305600"/>
                <a:ext cx="34632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1199318-A022-47A7-8F0C-CE2F13D8FEA3}"/>
                  </a:ext>
                </a:extLst>
              </p14:cNvPr>
              <p14:cNvContentPartPr/>
              <p14:nvPr/>
            </p14:nvContentPartPr>
            <p14:xfrm>
              <a:off x="5963520" y="2468320"/>
              <a:ext cx="151560" cy="11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1199318-A022-47A7-8F0C-CE2F13D8FEA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945520" y="2450680"/>
                <a:ext cx="187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2022561-C43D-4F1D-A500-9A796E3BEDB6}"/>
                  </a:ext>
                </a:extLst>
              </p14:cNvPr>
              <p14:cNvContentPartPr/>
              <p14:nvPr/>
            </p14:nvContentPartPr>
            <p14:xfrm>
              <a:off x="6241440" y="2305960"/>
              <a:ext cx="27360" cy="257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2022561-C43D-4F1D-A500-9A796E3BEDB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23440" y="2288320"/>
                <a:ext cx="6300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5801CC1-5F01-4756-B256-491A634F5138}"/>
                  </a:ext>
                </a:extLst>
              </p14:cNvPr>
              <p14:cNvContentPartPr/>
              <p14:nvPr/>
            </p14:nvContentPartPr>
            <p14:xfrm>
              <a:off x="6266280" y="2346640"/>
              <a:ext cx="134640" cy="201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5801CC1-5F01-4756-B256-491A634F513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248280" y="2329000"/>
                <a:ext cx="17028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D5E0227-20F9-42BC-9207-076DF3E6DAB1}"/>
                  </a:ext>
                </a:extLst>
              </p14:cNvPr>
              <p14:cNvContentPartPr/>
              <p14:nvPr/>
            </p14:nvContentPartPr>
            <p14:xfrm>
              <a:off x="6398760" y="2326480"/>
              <a:ext cx="144360" cy="254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D5E0227-20F9-42BC-9207-076DF3E6DAB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380760" y="2308480"/>
                <a:ext cx="1800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06A95A0-BFB4-440A-84C3-C802BCFDE78A}"/>
                  </a:ext>
                </a:extLst>
              </p14:cNvPr>
              <p14:cNvContentPartPr/>
              <p14:nvPr/>
            </p14:nvContentPartPr>
            <p14:xfrm>
              <a:off x="6644280" y="2452120"/>
              <a:ext cx="145800" cy="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06A95A0-BFB4-440A-84C3-C802BCFDE78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626280" y="2434120"/>
                <a:ext cx="1814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A4B8888-EB6D-485A-BD4E-4D0888B6B9C6}"/>
                  </a:ext>
                </a:extLst>
              </p14:cNvPr>
              <p14:cNvContentPartPr/>
              <p14:nvPr/>
            </p14:nvContentPartPr>
            <p14:xfrm>
              <a:off x="6880080" y="2255200"/>
              <a:ext cx="982440" cy="4780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A4B8888-EB6D-485A-BD4E-4D0888B6B9C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862080" y="2237560"/>
                <a:ext cx="101808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2A10BD9-4BC6-4FB1-8402-6C4DA8110CA5}"/>
                  </a:ext>
                </a:extLst>
              </p14:cNvPr>
              <p14:cNvContentPartPr/>
              <p14:nvPr/>
            </p14:nvContentPartPr>
            <p14:xfrm>
              <a:off x="7995360" y="2291560"/>
              <a:ext cx="914400" cy="235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2A10BD9-4BC6-4FB1-8402-6C4DA8110CA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977720" y="2273920"/>
                <a:ext cx="95004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235C9CC-EAC6-434A-9E87-F04277B93398}"/>
                  </a:ext>
                </a:extLst>
              </p14:cNvPr>
              <p14:cNvContentPartPr/>
              <p14:nvPr/>
            </p14:nvContentPartPr>
            <p14:xfrm>
              <a:off x="5455560" y="2759560"/>
              <a:ext cx="879480" cy="386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235C9CC-EAC6-434A-9E87-F04277B9339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437913" y="2741920"/>
                <a:ext cx="915135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5EF1562-DD9B-4312-BCD0-8B37F953C20C}"/>
                  </a:ext>
                </a:extLst>
              </p14:cNvPr>
              <p14:cNvContentPartPr/>
              <p14:nvPr/>
            </p14:nvContentPartPr>
            <p14:xfrm>
              <a:off x="6603600" y="2691520"/>
              <a:ext cx="2364120" cy="4384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5EF1562-DD9B-4312-BCD0-8B37F953C20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585600" y="2673866"/>
                <a:ext cx="2399760" cy="474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579EA31-E5B6-4846-A00E-7BAAA0872826}"/>
                  </a:ext>
                </a:extLst>
              </p14:cNvPr>
              <p14:cNvContentPartPr/>
              <p14:nvPr/>
            </p14:nvContentPartPr>
            <p14:xfrm>
              <a:off x="5445480" y="3276520"/>
              <a:ext cx="246600" cy="272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579EA31-E5B6-4846-A00E-7BAAA087282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427480" y="3258880"/>
                <a:ext cx="28224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E70E519-DF3E-48F8-A10A-061CCF368756}"/>
                  </a:ext>
                </a:extLst>
              </p14:cNvPr>
              <p14:cNvContentPartPr/>
              <p14:nvPr/>
            </p14:nvContentPartPr>
            <p14:xfrm>
              <a:off x="5813400" y="3352480"/>
              <a:ext cx="143280" cy="164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E70E519-DF3E-48F8-A10A-061CCF36875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795760" y="3334480"/>
                <a:ext cx="17892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00E79C-8D4A-4DC2-802E-B0CC8F89083E}"/>
                  </a:ext>
                </a:extLst>
              </p14:cNvPr>
              <p14:cNvContentPartPr/>
              <p14:nvPr/>
            </p14:nvContentPartPr>
            <p14:xfrm>
              <a:off x="6918600" y="3342400"/>
              <a:ext cx="101880" cy="155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00E79C-8D4A-4DC2-802E-B0CC8F89083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900960" y="3324760"/>
                <a:ext cx="1375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D3A34DB-B9D5-4E6F-A88D-5261A05F0E33}"/>
                  </a:ext>
                </a:extLst>
              </p14:cNvPr>
              <p14:cNvContentPartPr/>
              <p14:nvPr/>
            </p14:nvContentPartPr>
            <p14:xfrm>
              <a:off x="6420720" y="3291280"/>
              <a:ext cx="406800" cy="221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D3A34DB-B9D5-4E6F-A88D-5261A05F0E3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402720" y="3273640"/>
                <a:ext cx="44244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28EA63D-6281-41B4-AB26-1B03526909ED}"/>
                  </a:ext>
                </a:extLst>
              </p14:cNvPr>
              <p14:cNvContentPartPr/>
              <p14:nvPr/>
            </p14:nvContentPartPr>
            <p14:xfrm>
              <a:off x="7182480" y="3372640"/>
              <a:ext cx="141840" cy="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28EA63D-6281-41B4-AB26-1B03526909E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164840" y="3355000"/>
                <a:ext cx="177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DF2910A-98AA-4207-8B39-1D938512B3FB}"/>
                  </a:ext>
                </a:extLst>
              </p14:cNvPr>
              <p14:cNvContentPartPr/>
              <p14:nvPr/>
            </p14:nvContentPartPr>
            <p14:xfrm>
              <a:off x="7182480" y="3443920"/>
              <a:ext cx="141120" cy="28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DF2910A-98AA-4207-8B39-1D938512B3F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164840" y="3425920"/>
                <a:ext cx="17676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425E409-6CBC-4513-8136-7ED44718F0ED}"/>
                  </a:ext>
                </a:extLst>
              </p14:cNvPr>
              <p14:cNvContentPartPr/>
              <p14:nvPr/>
            </p14:nvContentPartPr>
            <p14:xfrm>
              <a:off x="7451040" y="3316840"/>
              <a:ext cx="255960" cy="1540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425E409-6CBC-4513-8136-7ED44718F0ED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433400" y="3299200"/>
                <a:ext cx="2916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DD53637-C376-4DD6-94C6-E725783444B8}"/>
                  </a:ext>
                </a:extLst>
              </p14:cNvPr>
              <p14:cNvContentPartPr/>
              <p14:nvPr/>
            </p14:nvContentPartPr>
            <p14:xfrm>
              <a:off x="7812480" y="3321880"/>
              <a:ext cx="376560" cy="192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DD53637-C376-4DD6-94C6-E725783444B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794840" y="3303880"/>
                <a:ext cx="4122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B635094-8423-46AD-8EAE-9ADF8231D829}"/>
                  </a:ext>
                </a:extLst>
              </p14:cNvPr>
              <p14:cNvContentPartPr/>
              <p14:nvPr/>
            </p14:nvContentPartPr>
            <p14:xfrm>
              <a:off x="3535320" y="3830200"/>
              <a:ext cx="353880" cy="315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B635094-8423-46AD-8EAE-9ADF8231D82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517662" y="3812200"/>
                <a:ext cx="389556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8BB898D-3BBC-4CE6-922E-5D5FF9CDF37D}"/>
                  </a:ext>
                </a:extLst>
              </p14:cNvPr>
              <p14:cNvContentPartPr/>
              <p14:nvPr/>
            </p14:nvContentPartPr>
            <p14:xfrm>
              <a:off x="5059560" y="4073560"/>
              <a:ext cx="18396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8BB898D-3BBC-4CE6-922E-5D5FF9CDF37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041560" y="4055560"/>
                <a:ext cx="219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9BBFCD0B-9A45-4FC6-9341-646E0364A073}"/>
                  </a:ext>
                </a:extLst>
              </p14:cNvPr>
              <p14:cNvContentPartPr/>
              <p14:nvPr/>
            </p14:nvContentPartPr>
            <p14:xfrm>
              <a:off x="5100240" y="4156000"/>
              <a:ext cx="161280" cy="9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9BBFCD0B-9A45-4FC6-9341-646E0364A07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082240" y="4138000"/>
                <a:ext cx="196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0F2D736-6604-4EE3-B169-251D4D64DCEF}"/>
                  </a:ext>
                </a:extLst>
              </p14:cNvPr>
              <p14:cNvContentPartPr/>
              <p14:nvPr/>
            </p14:nvContentPartPr>
            <p14:xfrm>
              <a:off x="4236600" y="3962320"/>
              <a:ext cx="661680" cy="296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0F2D736-6604-4EE3-B169-251D4D64DCE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218600" y="3944342"/>
                <a:ext cx="697320" cy="3318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6C64BD1-23A8-48CF-98E6-2BD9D1317061}"/>
                  </a:ext>
                </a:extLst>
              </p14:cNvPr>
              <p14:cNvContentPartPr/>
              <p14:nvPr/>
            </p14:nvContentPartPr>
            <p14:xfrm>
              <a:off x="5445840" y="3833800"/>
              <a:ext cx="1147680" cy="5925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6C64BD1-23A8-48CF-98E6-2BD9D1317061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427840" y="3816160"/>
                <a:ext cx="1183320" cy="62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C646845-8D32-412B-8803-B77E638C6AE1}"/>
                  </a:ext>
                </a:extLst>
              </p14:cNvPr>
              <p14:cNvContentPartPr/>
              <p14:nvPr/>
            </p14:nvContentPartPr>
            <p14:xfrm>
              <a:off x="6795480" y="3908320"/>
              <a:ext cx="384480" cy="306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C646845-8D32-412B-8803-B77E638C6AE1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777480" y="3890680"/>
                <a:ext cx="4201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F1DB06C-BE48-4269-978A-4CD81000C0AF}"/>
                  </a:ext>
                </a:extLst>
              </p14:cNvPr>
              <p14:cNvContentPartPr/>
              <p14:nvPr/>
            </p14:nvContentPartPr>
            <p14:xfrm>
              <a:off x="7406400" y="4059520"/>
              <a:ext cx="138960" cy="43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F1DB06C-BE48-4269-978A-4CD81000C0A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388760" y="4041880"/>
                <a:ext cx="1746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EBEBDB5-F49C-4C80-9F36-E971A484F907}"/>
                  </a:ext>
                </a:extLst>
              </p14:cNvPr>
              <p14:cNvContentPartPr/>
              <p14:nvPr/>
            </p14:nvContentPartPr>
            <p14:xfrm>
              <a:off x="7649760" y="3890680"/>
              <a:ext cx="338040" cy="2635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EBEBDB5-F49C-4C80-9F36-E971A484F90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632139" y="3873040"/>
                <a:ext cx="373642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07AC42F-9B05-422D-B353-E9BCC695A597}"/>
                  </a:ext>
                </a:extLst>
              </p14:cNvPr>
              <p14:cNvContentPartPr/>
              <p14:nvPr/>
            </p14:nvContentPartPr>
            <p14:xfrm>
              <a:off x="8097240" y="4003000"/>
              <a:ext cx="132120" cy="201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07AC42F-9B05-422D-B353-E9BCC695A597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079600" y="3985360"/>
                <a:ext cx="1677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5E00DD7-FA90-4888-9872-6BC343B5FFD6}"/>
                  </a:ext>
                </a:extLst>
              </p14:cNvPr>
              <p14:cNvContentPartPr/>
              <p14:nvPr/>
            </p14:nvContentPartPr>
            <p14:xfrm>
              <a:off x="8127480" y="4087960"/>
              <a:ext cx="117360" cy="68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5E00DD7-FA90-4888-9872-6BC343B5FFD6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8109840" y="4069960"/>
                <a:ext cx="1530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AE920A9-5975-4983-ADFE-E9121AEBE8AE}"/>
                  </a:ext>
                </a:extLst>
              </p14:cNvPr>
              <p14:cNvContentPartPr/>
              <p14:nvPr/>
            </p14:nvContentPartPr>
            <p14:xfrm>
              <a:off x="8325120" y="3972040"/>
              <a:ext cx="232920" cy="159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AE920A9-5975-4983-ADFE-E9121AEBE8A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307480" y="3954400"/>
                <a:ext cx="26856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B0EDC111-FD40-491A-945A-F81D5CEB98B6}"/>
                  </a:ext>
                </a:extLst>
              </p14:cNvPr>
              <p14:cNvContentPartPr/>
              <p14:nvPr/>
            </p14:nvContentPartPr>
            <p14:xfrm>
              <a:off x="8686200" y="3809680"/>
              <a:ext cx="16200" cy="34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B0EDC111-FD40-491A-945A-F81D5CEB98B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668560" y="3792040"/>
                <a:ext cx="518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648438A-7C53-4FAE-9E56-F93CDF3A0058}"/>
                  </a:ext>
                </a:extLst>
              </p14:cNvPr>
              <p14:cNvContentPartPr/>
              <p14:nvPr/>
            </p14:nvContentPartPr>
            <p14:xfrm>
              <a:off x="8794560" y="3809680"/>
              <a:ext cx="31320" cy="352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648438A-7C53-4FAE-9E56-F93CDF3A0058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776920" y="3792040"/>
                <a:ext cx="6696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2DCDB26-6F47-4A9A-9E33-ACC6E2BD8A78}"/>
                  </a:ext>
                </a:extLst>
              </p14:cNvPr>
              <p14:cNvContentPartPr/>
              <p14:nvPr/>
            </p14:nvContentPartPr>
            <p14:xfrm>
              <a:off x="8655960" y="3951880"/>
              <a:ext cx="148320" cy="173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2DCDB26-6F47-4A9A-9E33-ACC6E2BD8A7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638320" y="3933880"/>
                <a:ext cx="1839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78AB94B-B34D-4EA1-AAE4-539F3527728C}"/>
                  </a:ext>
                </a:extLst>
              </p14:cNvPr>
              <p14:cNvContentPartPr/>
              <p14:nvPr/>
            </p14:nvContentPartPr>
            <p14:xfrm>
              <a:off x="1066440" y="4559200"/>
              <a:ext cx="270720" cy="144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78AB94B-B34D-4EA1-AAE4-539F3527728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048800" y="4541560"/>
                <a:ext cx="3063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D99AF7A-929B-430D-BB51-B187C0A02EFB}"/>
                  </a:ext>
                </a:extLst>
              </p14:cNvPr>
              <p14:cNvContentPartPr/>
              <p14:nvPr/>
            </p14:nvContentPartPr>
            <p14:xfrm>
              <a:off x="2722440" y="4439680"/>
              <a:ext cx="360" cy="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D99AF7A-929B-430D-BB51-B187C0A02EF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704440" y="4421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F833CA3-3F17-472C-8345-DF33D40D7E28}"/>
                  </a:ext>
                </a:extLst>
              </p14:cNvPr>
              <p14:cNvContentPartPr/>
              <p14:nvPr/>
            </p14:nvContentPartPr>
            <p14:xfrm>
              <a:off x="2854560" y="4368400"/>
              <a:ext cx="461880" cy="3956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F833CA3-3F17-472C-8345-DF33D40D7E28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2836560" y="4350760"/>
                <a:ext cx="497520" cy="43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4FE622BE-2EB0-4A64-B783-7F4F739795BA}"/>
                  </a:ext>
                </a:extLst>
              </p14:cNvPr>
              <p14:cNvContentPartPr/>
              <p14:nvPr/>
            </p14:nvContentPartPr>
            <p14:xfrm>
              <a:off x="2488800" y="4563880"/>
              <a:ext cx="244800" cy="1666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4FE622BE-2EB0-4A64-B783-7F4F739795BA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2470800" y="4545880"/>
                <a:ext cx="28044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520249B-89F6-4478-8726-4F6D58A81B2B}"/>
                  </a:ext>
                </a:extLst>
              </p14:cNvPr>
              <p14:cNvContentPartPr/>
              <p14:nvPr/>
            </p14:nvContentPartPr>
            <p14:xfrm>
              <a:off x="1619040" y="4523560"/>
              <a:ext cx="704880" cy="2232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520249B-89F6-4478-8726-4F6D58A81B2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1601400" y="4505920"/>
                <a:ext cx="74052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FDEE4294-05BF-410D-A40E-1C212B73BECB}"/>
                  </a:ext>
                </a:extLst>
              </p14:cNvPr>
              <p14:cNvContentPartPr/>
              <p14:nvPr/>
            </p14:nvContentPartPr>
            <p14:xfrm>
              <a:off x="434280" y="4491160"/>
              <a:ext cx="524520" cy="2224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FDEE4294-05BF-410D-A40E-1C212B73BECB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416640" y="4473160"/>
                <a:ext cx="56016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7F8B935-929B-49D4-BA68-E4FD4B0B068D}"/>
                  </a:ext>
                </a:extLst>
              </p14:cNvPr>
              <p14:cNvContentPartPr/>
              <p14:nvPr/>
            </p14:nvContentPartPr>
            <p14:xfrm>
              <a:off x="3698040" y="4571440"/>
              <a:ext cx="527040" cy="2152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7F8B935-929B-49D4-BA68-E4FD4B0B068D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680052" y="4553770"/>
                <a:ext cx="562656" cy="250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990E74F7-5723-40E0-ACCD-5FC6CD573EF1}"/>
                  </a:ext>
                </a:extLst>
              </p14:cNvPr>
              <p14:cNvContentPartPr/>
              <p14:nvPr/>
            </p14:nvContentPartPr>
            <p14:xfrm>
              <a:off x="4877760" y="4602040"/>
              <a:ext cx="141480" cy="2368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990E74F7-5723-40E0-ACCD-5FC6CD573EF1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4859760" y="4584040"/>
                <a:ext cx="17712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4193504B-DF68-4053-AB35-B9834AA8FB71}"/>
                  </a:ext>
                </a:extLst>
              </p14:cNvPr>
              <p14:cNvContentPartPr/>
              <p14:nvPr/>
            </p14:nvContentPartPr>
            <p14:xfrm>
              <a:off x="4856160" y="4622200"/>
              <a:ext cx="165600" cy="180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4193504B-DF68-4053-AB35-B9834AA8FB71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4838520" y="4604560"/>
                <a:ext cx="20124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C4C5A6F8-456B-47D0-BE12-ED923ACAD50C}"/>
                  </a:ext>
                </a:extLst>
              </p14:cNvPr>
              <p14:cNvContentPartPr/>
              <p14:nvPr/>
            </p14:nvContentPartPr>
            <p14:xfrm>
              <a:off x="4872360" y="4495840"/>
              <a:ext cx="16560" cy="201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C4C5A6F8-456B-47D0-BE12-ED923ACAD50C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4854720" y="4478200"/>
                <a:ext cx="522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CE3C763F-0CB7-41E6-ADE0-8AD5F8D67E2A}"/>
                  </a:ext>
                </a:extLst>
              </p14:cNvPr>
              <p14:cNvContentPartPr/>
              <p14:nvPr/>
            </p14:nvContentPartPr>
            <p14:xfrm>
              <a:off x="4987560" y="4469920"/>
              <a:ext cx="20880" cy="244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CE3C763F-0CB7-41E6-ADE0-8AD5F8D67E2A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4969920" y="4451920"/>
                <a:ext cx="56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6933A2B-389E-483B-B9E5-E0D30868F2A2}"/>
                  </a:ext>
                </a:extLst>
              </p14:cNvPr>
              <p14:cNvContentPartPr/>
              <p14:nvPr/>
            </p14:nvContentPartPr>
            <p14:xfrm>
              <a:off x="5201400" y="4662880"/>
              <a:ext cx="167760" cy="10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6933A2B-389E-483B-B9E5-E0D30868F2A2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5183760" y="4645240"/>
                <a:ext cx="203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095E69C-0643-4B5E-A069-7FD43AE482D1}"/>
                  </a:ext>
                </a:extLst>
              </p14:cNvPr>
              <p14:cNvContentPartPr/>
              <p14:nvPr/>
            </p14:nvContentPartPr>
            <p14:xfrm>
              <a:off x="5242080" y="4733440"/>
              <a:ext cx="172080" cy="205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095E69C-0643-4B5E-A069-7FD43AE482D1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5224440" y="4715800"/>
                <a:ext cx="2077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49A4FBA1-50A6-42D7-8B57-E870B8D1841F}"/>
                  </a:ext>
                </a:extLst>
              </p14:cNvPr>
              <p14:cNvContentPartPr/>
              <p14:nvPr/>
            </p14:nvContentPartPr>
            <p14:xfrm>
              <a:off x="5577600" y="4505920"/>
              <a:ext cx="1575000" cy="3607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49A4FBA1-50A6-42D7-8B57-E870B8D1841F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5559600" y="4488280"/>
                <a:ext cx="161064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FFD3476-1786-4858-B8F6-8F97DE642CAB}"/>
                  </a:ext>
                </a:extLst>
              </p14:cNvPr>
              <p14:cNvContentPartPr/>
              <p14:nvPr/>
            </p14:nvContentPartPr>
            <p14:xfrm>
              <a:off x="7354200" y="4398640"/>
              <a:ext cx="1321200" cy="339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FFD3476-1786-4858-B8F6-8F97DE642CAB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7336555" y="4381000"/>
                <a:ext cx="1356850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5F3CE4E-868F-4849-B81D-5AC636E3130E}"/>
                  </a:ext>
                </a:extLst>
              </p14:cNvPr>
              <p14:cNvContentPartPr/>
              <p14:nvPr/>
            </p14:nvContentPartPr>
            <p14:xfrm>
              <a:off x="446880" y="5019280"/>
              <a:ext cx="844560" cy="234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5F3CE4E-868F-4849-B81D-5AC636E3130E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428888" y="5001280"/>
                <a:ext cx="880185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466468E2-7067-4DE2-95A5-D59E9DCE668E}"/>
                  </a:ext>
                </a:extLst>
              </p14:cNvPr>
              <p14:cNvContentPartPr/>
              <p14:nvPr/>
            </p14:nvContentPartPr>
            <p14:xfrm>
              <a:off x="1493400" y="4895800"/>
              <a:ext cx="1262880" cy="6192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466468E2-7067-4DE2-95A5-D59E9DCE668E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1475400" y="4878160"/>
                <a:ext cx="1298520" cy="65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476F33-FB37-41E9-A4D4-C83E9A62E092}"/>
                  </a:ext>
                </a:extLst>
              </p14:cNvPr>
              <p14:cNvContentPartPr/>
              <p14:nvPr/>
            </p14:nvContentPartPr>
            <p14:xfrm>
              <a:off x="3129240" y="5044480"/>
              <a:ext cx="748440" cy="443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476F33-FB37-41E9-A4D4-C83E9A62E092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3111249" y="5026840"/>
                <a:ext cx="784063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5D8D706-A58B-4304-A899-99885CA151EF}"/>
                  </a:ext>
                </a:extLst>
              </p14:cNvPr>
              <p14:cNvContentPartPr/>
              <p14:nvPr/>
            </p14:nvContentPartPr>
            <p14:xfrm>
              <a:off x="4197000" y="5260840"/>
              <a:ext cx="120600" cy="185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5D8D706-A58B-4304-A899-99885CA151EF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4179360" y="5243200"/>
                <a:ext cx="1562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9BD782B-6EB7-449F-8A6C-C2246592D823}"/>
                  </a:ext>
                </a:extLst>
              </p14:cNvPr>
              <p14:cNvContentPartPr/>
              <p14:nvPr/>
            </p14:nvContentPartPr>
            <p14:xfrm>
              <a:off x="5259360" y="5261200"/>
              <a:ext cx="82080" cy="1191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9BD782B-6EB7-449F-8A6C-C2246592D823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5241720" y="5243200"/>
                <a:ext cx="11772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1D36C6E9-CE83-4FAD-9804-C34F5FD8024C}"/>
                  </a:ext>
                </a:extLst>
              </p14:cNvPr>
              <p14:cNvContentPartPr/>
              <p14:nvPr/>
            </p14:nvContentPartPr>
            <p14:xfrm>
              <a:off x="5445480" y="5264440"/>
              <a:ext cx="172800" cy="702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1D36C6E9-CE83-4FAD-9804-C34F5FD8024C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5427480" y="5246800"/>
                <a:ext cx="20844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7DF0E7AA-46C3-4168-A532-611739EE33F9}"/>
                  </a:ext>
                </a:extLst>
              </p14:cNvPr>
              <p14:cNvContentPartPr/>
              <p14:nvPr/>
            </p14:nvContentPartPr>
            <p14:xfrm>
              <a:off x="4406160" y="5089480"/>
              <a:ext cx="765360" cy="3682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7DF0E7AA-46C3-4168-A532-611739EE33F9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4388160" y="5071840"/>
                <a:ext cx="80100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7646D8D6-22C4-4FDF-A576-539A34BDB7E8}"/>
                  </a:ext>
                </a:extLst>
              </p14:cNvPr>
              <p14:cNvContentPartPr/>
              <p14:nvPr/>
            </p14:nvContentPartPr>
            <p14:xfrm>
              <a:off x="1564320" y="5825320"/>
              <a:ext cx="216720" cy="68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7646D8D6-22C4-4FDF-A576-539A34BDB7E8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1546320" y="5807320"/>
                <a:ext cx="252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DB6D9541-6D4A-471B-95F3-05258CEAD2D7}"/>
                  </a:ext>
                </a:extLst>
              </p14:cNvPr>
              <p14:cNvContentPartPr/>
              <p14:nvPr/>
            </p14:nvContentPartPr>
            <p14:xfrm>
              <a:off x="1605000" y="5902000"/>
              <a:ext cx="192600" cy="111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DB6D9541-6D4A-471B-95F3-05258CEAD2D7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1587000" y="5884360"/>
                <a:ext cx="228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BEDD5D68-8B27-49F3-AF15-56036A4B649A}"/>
                  </a:ext>
                </a:extLst>
              </p14:cNvPr>
              <p14:cNvContentPartPr/>
              <p14:nvPr/>
            </p14:nvContentPartPr>
            <p14:xfrm>
              <a:off x="1208640" y="5740000"/>
              <a:ext cx="234360" cy="2242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BEDD5D68-8B27-49F3-AF15-56036A4B649A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1191000" y="5722360"/>
                <a:ext cx="27000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112B321C-9750-4601-9B11-ECCAA5382718}"/>
                  </a:ext>
                </a:extLst>
              </p14:cNvPr>
              <p14:cNvContentPartPr/>
              <p14:nvPr/>
            </p14:nvContentPartPr>
            <p14:xfrm>
              <a:off x="1923240" y="5717320"/>
              <a:ext cx="275040" cy="2772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112B321C-9750-4601-9B11-ECCAA5382718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1905240" y="5699320"/>
                <a:ext cx="31068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3EA586D9-51FF-4BEE-BF3E-1685BB6B4ED3}"/>
                  </a:ext>
                </a:extLst>
              </p14:cNvPr>
              <p14:cNvContentPartPr/>
              <p14:nvPr/>
            </p14:nvContentPartPr>
            <p14:xfrm>
              <a:off x="2326800" y="5679160"/>
              <a:ext cx="1527480" cy="3099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3EA586D9-51FF-4BEE-BF3E-1685BB6B4ED3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2308800" y="5661160"/>
                <a:ext cx="156312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76FFD054-0811-4158-BB39-A482E1B0E2A7}"/>
                  </a:ext>
                </a:extLst>
              </p14:cNvPr>
              <p14:cNvContentPartPr/>
              <p14:nvPr/>
            </p14:nvContentPartPr>
            <p14:xfrm>
              <a:off x="3992520" y="5628400"/>
              <a:ext cx="2197440" cy="36720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76FFD054-0811-4158-BB39-A482E1B0E2A7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3974880" y="5610400"/>
                <a:ext cx="2233080" cy="402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52828827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A9868E1-29C8-4421-93D4-9FB280F64136}"/>
                  </a:ext>
                </a:extLst>
              </p14:cNvPr>
              <p14:cNvContentPartPr/>
              <p14:nvPr/>
            </p14:nvContentPartPr>
            <p14:xfrm>
              <a:off x="1635240" y="181240"/>
              <a:ext cx="1859760" cy="407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A9868E1-29C8-4421-93D4-9FB280F6413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17600" y="163240"/>
                <a:ext cx="189540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3CF2AC7-E8C3-4A27-B37D-D799B1FF3F91}"/>
                  </a:ext>
                </a:extLst>
              </p14:cNvPr>
              <p14:cNvContentPartPr/>
              <p14:nvPr/>
            </p14:nvContentPartPr>
            <p14:xfrm>
              <a:off x="3830520" y="233080"/>
              <a:ext cx="1046160" cy="251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3CF2AC7-E8C3-4A27-B37D-D799B1FF3F9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12520" y="215440"/>
                <a:ext cx="108180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D58196D-5552-459F-9471-49124CBFF147}"/>
                  </a:ext>
                </a:extLst>
              </p14:cNvPr>
              <p14:cNvContentPartPr/>
              <p14:nvPr/>
            </p14:nvContentPartPr>
            <p14:xfrm>
              <a:off x="6359520" y="17260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D58196D-5552-459F-9471-49124CBFF1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341880" y="154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8A5D78A-9DD3-4638-BEE9-2DB867BD8958}"/>
                  </a:ext>
                </a:extLst>
              </p14:cNvPr>
              <p14:cNvContentPartPr/>
              <p14:nvPr/>
            </p14:nvContentPartPr>
            <p14:xfrm>
              <a:off x="6713040" y="273040"/>
              <a:ext cx="241560" cy="437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8A5D78A-9DD3-4638-BEE9-2DB867BD895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95400" y="255400"/>
                <a:ext cx="27720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B75C54C-D5A6-4273-876C-180193C9DB37}"/>
                  </a:ext>
                </a:extLst>
              </p14:cNvPr>
              <p14:cNvContentPartPr/>
              <p14:nvPr/>
            </p14:nvContentPartPr>
            <p14:xfrm>
              <a:off x="8089320" y="243520"/>
              <a:ext cx="318240" cy="16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B75C54C-D5A6-4273-876C-180193C9DB3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71320" y="225880"/>
                <a:ext cx="353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565663-909C-41BA-8D47-4C92E53E6EF8}"/>
                  </a:ext>
                </a:extLst>
              </p14:cNvPr>
              <p14:cNvContentPartPr/>
              <p14:nvPr/>
            </p14:nvContentPartPr>
            <p14:xfrm>
              <a:off x="7245480" y="172600"/>
              <a:ext cx="459000" cy="475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565663-909C-41BA-8D47-4C92E53E6EF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227480" y="154614"/>
                <a:ext cx="494640" cy="5111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88D3162-8955-4419-9A6B-A14A44BDD794}"/>
                  </a:ext>
                </a:extLst>
              </p14:cNvPr>
              <p14:cNvContentPartPr/>
              <p14:nvPr/>
            </p14:nvContentPartPr>
            <p14:xfrm>
              <a:off x="6372120" y="305440"/>
              <a:ext cx="242280" cy="96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88D3162-8955-4419-9A6B-A14A44BDD7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54480" y="287734"/>
                <a:ext cx="277920" cy="131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8669F58-BB07-4187-B470-A759AEBF7D9E}"/>
                  </a:ext>
                </a:extLst>
              </p14:cNvPr>
              <p14:cNvContentPartPr/>
              <p14:nvPr/>
            </p14:nvContentPartPr>
            <p14:xfrm>
              <a:off x="5243160" y="162160"/>
              <a:ext cx="943920" cy="523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8669F58-BB07-4187-B470-A759AEBF7D9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25520" y="144172"/>
                <a:ext cx="979560" cy="5590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3944B00-E1C5-48AC-A975-09884944BF3C}"/>
                  </a:ext>
                </a:extLst>
              </p14:cNvPr>
              <p14:cNvContentPartPr/>
              <p14:nvPr/>
            </p14:nvContentPartPr>
            <p14:xfrm>
              <a:off x="1249320" y="720880"/>
              <a:ext cx="360" cy="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3944B00-E1C5-48AC-A975-09884944BF3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31680" y="702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9F7A391-77CB-47B9-860E-D66797079D3C}"/>
                  </a:ext>
                </a:extLst>
              </p14:cNvPr>
              <p14:cNvContentPartPr/>
              <p14:nvPr/>
            </p14:nvContentPartPr>
            <p14:xfrm>
              <a:off x="274080" y="812320"/>
              <a:ext cx="1584000" cy="478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9F7A391-77CB-47B9-860E-D66797079D3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256080" y="794320"/>
                <a:ext cx="161964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C7B912B-C285-4283-BDC2-CCF87F7EA11B}"/>
                  </a:ext>
                </a:extLst>
              </p14:cNvPr>
              <p14:cNvContentPartPr/>
              <p14:nvPr/>
            </p14:nvContentPartPr>
            <p14:xfrm>
              <a:off x="2153640" y="822760"/>
              <a:ext cx="36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C7B912B-C285-4283-BDC2-CCF87F7EA11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6000" y="804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F96CDEA-693C-416B-84D8-EE2668E24CFD}"/>
                  </a:ext>
                </a:extLst>
              </p14:cNvPr>
              <p14:cNvContentPartPr/>
              <p14:nvPr/>
            </p14:nvContentPartPr>
            <p14:xfrm>
              <a:off x="2803800" y="700360"/>
              <a:ext cx="934920" cy="629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F96CDEA-693C-416B-84D8-EE2668E24CF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86160" y="682710"/>
                <a:ext cx="970560" cy="664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9085F3D-7635-4EE7-9788-5AA5F9D6C740}"/>
                  </a:ext>
                </a:extLst>
              </p14:cNvPr>
              <p14:cNvContentPartPr/>
              <p14:nvPr/>
            </p14:nvContentPartPr>
            <p14:xfrm>
              <a:off x="2173440" y="954880"/>
              <a:ext cx="324720" cy="150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9085F3D-7635-4EE7-9788-5AA5F9D6C74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55800" y="936880"/>
                <a:ext cx="36036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8317A12-E354-4B68-8412-B1C8E379AD92}"/>
                  </a:ext>
                </a:extLst>
              </p14:cNvPr>
              <p14:cNvContentPartPr/>
              <p14:nvPr/>
            </p14:nvContentPartPr>
            <p14:xfrm>
              <a:off x="3880920" y="924280"/>
              <a:ext cx="360" cy="66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8317A12-E354-4B68-8412-B1C8E379AD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63280" y="906640"/>
                <a:ext cx="3600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23FB059-0C40-495E-9C5E-3A9298C6C1C1}"/>
                  </a:ext>
                </a:extLst>
              </p14:cNvPr>
              <p14:cNvContentPartPr/>
              <p14:nvPr/>
            </p14:nvContentPartPr>
            <p14:xfrm>
              <a:off x="3860760" y="772000"/>
              <a:ext cx="360" cy="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23FB059-0C40-495E-9C5E-3A9298C6C1C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42760" y="75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9B4502E-C105-48E0-9868-00EF799CA9D6}"/>
                  </a:ext>
                </a:extLst>
              </p14:cNvPr>
              <p14:cNvContentPartPr/>
              <p14:nvPr/>
            </p14:nvContentPartPr>
            <p14:xfrm>
              <a:off x="4006200" y="660040"/>
              <a:ext cx="146160" cy="336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9B4502E-C105-48E0-9868-00EF799CA9D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988560" y="642400"/>
                <a:ext cx="1818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F254D09-3B8A-4841-AB39-14E643502D25}"/>
                  </a:ext>
                </a:extLst>
              </p14:cNvPr>
              <p14:cNvContentPartPr/>
              <p14:nvPr/>
            </p14:nvContentPartPr>
            <p14:xfrm>
              <a:off x="4155240" y="823120"/>
              <a:ext cx="200160" cy="2134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F254D09-3B8A-4841-AB39-14E643502D25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137240" y="805120"/>
                <a:ext cx="23580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A3B8A7C-8005-45B7-9FC1-18E20B59BB05}"/>
                  </a:ext>
                </a:extLst>
              </p14:cNvPr>
              <p14:cNvContentPartPr/>
              <p14:nvPr/>
            </p14:nvContentPartPr>
            <p14:xfrm>
              <a:off x="4445760" y="934360"/>
              <a:ext cx="4320" cy="24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A3B8A7C-8005-45B7-9FC1-18E20B59BB0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27760" y="91672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388A6AB-6575-4918-89A0-32D1355D1C87}"/>
                  </a:ext>
                </a:extLst>
              </p14:cNvPr>
              <p14:cNvContentPartPr/>
              <p14:nvPr/>
            </p14:nvContentPartPr>
            <p14:xfrm>
              <a:off x="4469880" y="761560"/>
              <a:ext cx="36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388A6AB-6575-4918-89A0-32D1355D1C8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52240" y="74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340E52B-10C8-4674-A096-BD892397F8E1}"/>
                  </a:ext>
                </a:extLst>
              </p14:cNvPr>
              <p14:cNvContentPartPr/>
              <p14:nvPr/>
            </p14:nvContentPartPr>
            <p14:xfrm>
              <a:off x="4527480" y="874600"/>
              <a:ext cx="125280" cy="104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340E52B-10C8-4674-A096-BD892397F8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09840" y="856600"/>
                <a:ext cx="1609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F434CAC-2E6A-442A-B421-BED1F398D9E2}"/>
                  </a:ext>
                </a:extLst>
              </p14:cNvPr>
              <p14:cNvContentPartPr/>
              <p14:nvPr/>
            </p14:nvContentPartPr>
            <p14:xfrm>
              <a:off x="4795320" y="836800"/>
              <a:ext cx="287280" cy="178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F434CAC-2E6A-442A-B421-BED1F398D9E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77320" y="818800"/>
                <a:ext cx="32292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0F25F6E-02D5-400E-AF61-C11B75E62135}"/>
                  </a:ext>
                </a:extLst>
              </p14:cNvPr>
              <p14:cNvContentPartPr/>
              <p14:nvPr/>
            </p14:nvContentPartPr>
            <p14:xfrm>
              <a:off x="5357280" y="651040"/>
              <a:ext cx="209520" cy="405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0F25F6E-02D5-400E-AF61-C11B75E6213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39640" y="633400"/>
                <a:ext cx="24516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070880E-A324-4D70-B0AB-D82D6F91C2AA}"/>
                  </a:ext>
                </a:extLst>
              </p14:cNvPr>
              <p14:cNvContentPartPr/>
              <p14:nvPr/>
            </p14:nvContentPartPr>
            <p14:xfrm>
              <a:off x="5656080" y="832480"/>
              <a:ext cx="74160" cy="159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070880E-A324-4D70-B0AB-D82D6F91C2A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638080" y="814840"/>
                <a:ext cx="1098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8AFD345-6CB3-4B0A-9F2F-0D5068F234FE}"/>
                  </a:ext>
                </a:extLst>
              </p14:cNvPr>
              <p14:cNvContentPartPr/>
              <p14:nvPr/>
            </p14:nvContentPartPr>
            <p14:xfrm>
              <a:off x="5711520" y="690640"/>
              <a:ext cx="18720" cy="16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8AFD345-6CB3-4B0A-9F2F-0D5068F234F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693520" y="672640"/>
                <a:ext cx="543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D236B78-71BD-4AC2-904A-FABE1C8AB754}"/>
                  </a:ext>
                </a:extLst>
              </p14:cNvPr>
              <p14:cNvContentPartPr/>
              <p14:nvPr/>
            </p14:nvContentPartPr>
            <p14:xfrm>
              <a:off x="5827080" y="913840"/>
              <a:ext cx="5760" cy="54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D236B78-71BD-4AC2-904A-FABE1C8AB75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809440" y="896200"/>
                <a:ext cx="414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3DCBF8E-9571-4A69-B96F-A348DD06B7D5}"/>
                  </a:ext>
                </a:extLst>
              </p14:cNvPr>
              <p14:cNvContentPartPr/>
              <p14:nvPr/>
            </p14:nvContentPartPr>
            <p14:xfrm>
              <a:off x="5952360" y="790360"/>
              <a:ext cx="216360" cy="187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3DCBF8E-9571-4A69-B96F-A348DD06B7D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934720" y="772360"/>
                <a:ext cx="2520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41945C9-3205-4724-8579-9626A5FE6B45}"/>
                  </a:ext>
                </a:extLst>
              </p14:cNvPr>
              <p14:cNvContentPartPr/>
              <p14:nvPr/>
            </p14:nvContentPartPr>
            <p14:xfrm>
              <a:off x="6280320" y="924280"/>
              <a:ext cx="19080" cy="23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41945C9-3205-4724-8579-9626A5FE6B4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62320" y="906640"/>
                <a:ext cx="547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E30264-CE7B-49C9-87DD-0AC804BD1040}"/>
                  </a:ext>
                </a:extLst>
              </p14:cNvPr>
              <p14:cNvContentPartPr/>
              <p14:nvPr/>
            </p14:nvContentPartPr>
            <p14:xfrm>
              <a:off x="7436280" y="860200"/>
              <a:ext cx="153720" cy="398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E30264-CE7B-49C9-87DD-0AC804BD10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418640" y="842200"/>
                <a:ext cx="18936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A577C9E-78AC-4796-91D9-406174138102}"/>
                  </a:ext>
                </a:extLst>
              </p14:cNvPr>
              <p14:cNvContentPartPr/>
              <p14:nvPr/>
            </p14:nvContentPartPr>
            <p14:xfrm>
              <a:off x="8218920" y="720880"/>
              <a:ext cx="4320" cy="8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A577C9E-78AC-4796-91D9-4061741381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01280" y="70288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5F3FB8-C71B-4B89-B5A7-DD9BBF1205EF}"/>
                  </a:ext>
                </a:extLst>
              </p14:cNvPr>
              <p14:cNvContentPartPr/>
              <p14:nvPr/>
            </p14:nvContentPartPr>
            <p14:xfrm>
              <a:off x="367680" y="1106080"/>
              <a:ext cx="2193480" cy="677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5F3FB8-C71B-4B89-B5A7-DD9BBF1205E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0040" y="1088440"/>
                <a:ext cx="2229120" cy="71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57112F4-1DD7-49CA-A6A9-E3090B556AF6}"/>
                  </a:ext>
                </a:extLst>
              </p14:cNvPr>
              <p14:cNvContentPartPr/>
              <p14:nvPr/>
            </p14:nvContentPartPr>
            <p14:xfrm>
              <a:off x="8214600" y="822760"/>
              <a:ext cx="502560" cy="405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57112F4-1DD7-49CA-A6A9-E3090B556AF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96613" y="804760"/>
                <a:ext cx="538174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7EF48D9-D315-41E5-A72F-8DD509016918}"/>
                  </a:ext>
                </a:extLst>
              </p14:cNvPr>
              <p14:cNvContentPartPr/>
              <p14:nvPr/>
            </p14:nvContentPartPr>
            <p14:xfrm>
              <a:off x="7731480" y="680560"/>
              <a:ext cx="356760" cy="352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7EF48D9-D315-41E5-A72F-8DD50901691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13498" y="662560"/>
                <a:ext cx="392364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7D9FAF4-37C3-4E4A-A779-975A6A0805E9}"/>
                  </a:ext>
                </a:extLst>
              </p14:cNvPr>
              <p14:cNvContentPartPr/>
              <p14:nvPr/>
            </p14:nvContentPartPr>
            <p14:xfrm>
              <a:off x="6593520" y="822400"/>
              <a:ext cx="742680" cy="176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7D9FAF4-37C3-4E4A-A779-975A6A0805E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75529" y="804400"/>
                <a:ext cx="778303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1CDAB36-D71B-40E0-918B-7E4D4AE57032}"/>
                  </a:ext>
                </a:extLst>
              </p14:cNvPr>
              <p14:cNvContentPartPr/>
              <p14:nvPr/>
            </p14:nvContentPartPr>
            <p14:xfrm>
              <a:off x="3250920" y="1122640"/>
              <a:ext cx="510840" cy="370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1CDAB36-D71B-40E0-918B-7E4D4AE570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33280" y="1105000"/>
                <a:ext cx="54648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4A652CC-3406-46B3-BE4B-A9F84C560BB9}"/>
                  </a:ext>
                </a:extLst>
              </p14:cNvPr>
              <p14:cNvContentPartPr/>
              <p14:nvPr/>
            </p14:nvContentPartPr>
            <p14:xfrm>
              <a:off x="3535320" y="1251160"/>
              <a:ext cx="345240" cy="18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4A652CC-3406-46B3-BE4B-A9F84C560BB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517680" y="1233160"/>
                <a:ext cx="38088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C5356F1-6AB8-47B1-9042-04055C49A615}"/>
                  </a:ext>
                </a:extLst>
              </p14:cNvPr>
              <p14:cNvContentPartPr/>
              <p14:nvPr/>
            </p14:nvContentPartPr>
            <p14:xfrm>
              <a:off x="4043280" y="1117960"/>
              <a:ext cx="1444680" cy="437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C5356F1-6AB8-47B1-9042-04055C49A61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25640" y="1099960"/>
                <a:ext cx="148032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A2C918C-9621-4A81-8238-4AF872B97E3B}"/>
                  </a:ext>
                </a:extLst>
              </p14:cNvPr>
              <p14:cNvContentPartPr/>
              <p14:nvPr/>
            </p14:nvContentPartPr>
            <p14:xfrm>
              <a:off x="426360" y="1888360"/>
              <a:ext cx="2570040" cy="2586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A2C918C-9621-4A81-8238-4AF872B97E3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8720" y="1870363"/>
                <a:ext cx="2605680" cy="26218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0F745-95B4-4EB1-9EE8-51B2D2CDE8C5}"/>
                  </a:ext>
                </a:extLst>
              </p14:cNvPr>
              <p14:cNvContentPartPr/>
              <p14:nvPr/>
            </p14:nvContentPartPr>
            <p14:xfrm>
              <a:off x="370920" y="1868920"/>
              <a:ext cx="735120" cy="1995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0F745-95B4-4EB1-9EE8-51B2D2CDE8C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52929" y="1851280"/>
                <a:ext cx="770743" cy="20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C83E520-1417-4BC7-B1EC-F53DEF882723}"/>
                  </a:ext>
                </a:extLst>
              </p14:cNvPr>
              <p14:cNvContentPartPr/>
              <p14:nvPr/>
            </p14:nvContentPartPr>
            <p14:xfrm>
              <a:off x="4311120" y="3243400"/>
              <a:ext cx="594720" cy="391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C83E520-1417-4BC7-B1EC-F53DEF88272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293120" y="3225760"/>
                <a:ext cx="63036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9F58528-A627-4CB5-82ED-F57A2FE3D913}"/>
                  </a:ext>
                </a:extLst>
              </p14:cNvPr>
              <p14:cNvContentPartPr/>
              <p14:nvPr/>
            </p14:nvContentPartPr>
            <p14:xfrm>
              <a:off x="5130840" y="1716640"/>
              <a:ext cx="119880" cy="261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9F58528-A627-4CB5-82ED-F57A2FE3D91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113200" y="1698640"/>
                <a:ext cx="15552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B1465A6-7D06-4F3D-93BD-CD521AE9A5B3}"/>
                  </a:ext>
                </a:extLst>
              </p14:cNvPr>
              <p14:cNvContentPartPr/>
              <p14:nvPr/>
            </p14:nvContentPartPr>
            <p14:xfrm>
              <a:off x="4886760" y="1757320"/>
              <a:ext cx="132480" cy="253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B1465A6-7D06-4F3D-93BD-CD521AE9A5B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68760" y="1739320"/>
                <a:ext cx="16812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7A3E87-AA49-4871-B085-66434781EA90}"/>
                  </a:ext>
                </a:extLst>
              </p14:cNvPr>
              <p14:cNvContentPartPr/>
              <p14:nvPr/>
            </p14:nvContentPartPr>
            <p14:xfrm>
              <a:off x="4400400" y="1927960"/>
              <a:ext cx="377280" cy="1207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7A3E87-AA49-4871-B085-66434781EA9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382400" y="1909965"/>
                <a:ext cx="412920" cy="1243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D45FEFB-9CD2-4342-B35C-26162A5551ED}"/>
                  </a:ext>
                </a:extLst>
              </p14:cNvPr>
              <p14:cNvContentPartPr/>
              <p14:nvPr/>
            </p14:nvContentPartPr>
            <p14:xfrm>
              <a:off x="5048400" y="1660480"/>
              <a:ext cx="102960" cy="37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D45FEFB-9CD2-4342-B35C-26162A5551E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30400" y="1642840"/>
                <a:ext cx="13860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0EAE2F4-B1E9-4F88-9D06-48C0CCC331E3}"/>
                  </a:ext>
                </a:extLst>
              </p14:cNvPr>
              <p14:cNvContentPartPr/>
              <p14:nvPr/>
            </p14:nvContentPartPr>
            <p14:xfrm>
              <a:off x="5364120" y="1612960"/>
              <a:ext cx="581040" cy="368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0EAE2F4-B1E9-4F88-9D06-48C0CCC331E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46120" y="1594960"/>
                <a:ext cx="61668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F000AB3-1388-48D3-B5E1-8A1975AFB574}"/>
                  </a:ext>
                </a:extLst>
              </p14:cNvPr>
              <p14:cNvContentPartPr/>
              <p14:nvPr/>
            </p14:nvContentPartPr>
            <p14:xfrm>
              <a:off x="4978200" y="2025880"/>
              <a:ext cx="932040" cy="137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F000AB3-1388-48D3-B5E1-8A1975AFB57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960200" y="1990240"/>
                <a:ext cx="96768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80E7ABF-5139-4C92-8E86-5FBAF617C7EB}"/>
                  </a:ext>
                </a:extLst>
              </p14:cNvPr>
              <p14:cNvContentPartPr/>
              <p14:nvPr/>
            </p14:nvContentPartPr>
            <p14:xfrm>
              <a:off x="6496680" y="1665160"/>
              <a:ext cx="429480" cy="2840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80E7ABF-5139-4C92-8E86-5FBAF617C7E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478680" y="1647520"/>
                <a:ext cx="46512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9F15E68-751D-4067-AD91-7636FB6AD26B}"/>
                  </a:ext>
                </a:extLst>
              </p14:cNvPr>
              <p14:cNvContentPartPr/>
              <p14:nvPr/>
            </p14:nvContentPartPr>
            <p14:xfrm>
              <a:off x="7371120" y="1686400"/>
              <a:ext cx="228600" cy="286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9F15E68-751D-4067-AD91-7636FB6AD26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353120" y="1668400"/>
                <a:ext cx="26424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914332E-21FC-47AC-B3E4-9A9E9724EEAD}"/>
                  </a:ext>
                </a:extLst>
              </p14:cNvPr>
              <p14:cNvContentPartPr/>
              <p14:nvPr/>
            </p14:nvContentPartPr>
            <p14:xfrm>
              <a:off x="7717800" y="1662640"/>
              <a:ext cx="1233720" cy="361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914332E-21FC-47AC-B3E4-9A9E9724EEA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699800" y="1644982"/>
                <a:ext cx="1269360" cy="3967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31C5CA9-CD1E-4D16-A0BE-E45755DDB4A9}"/>
                  </a:ext>
                </a:extLst>
              </p14:cNvPr>
              <p14:cNvContentPartPr/>
              <p14:nvPr/>
            </p14:nvContentPartPr>
            <p14:xfrm>
              <a:off x="5424960" y="2323240"/>
              <a:ext cx="310680" cy="286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31C5CA9-CD1E-4D16-A0BE-E45755DDB4A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407320" y="2305600"/>
                <a:ext cx="34632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1199318-A022-47A7-8F0C-CE2F13D8FEA3}"/>
                  </a:ext>
                </a:extLst>
              </p14:cNvPr>
              <p14:cNvContentPartPr/>
              <p14:nvPr/>
            </p14:nvContentPartPr>
            <p14:xfrm>
              <a:off x="5963520" y="2468320"/>
              <a:ext cx="151560" cy="11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1199318-A022-47A7-8F0C-CE2F13D8FEA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945520" y="2450680"/>
                <a:ext cx="187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2022561-C43D-4F1D-A500-9A796E3BEDB6}"/>
                  </a:ext>
                </a:extLst>
              </p14:cNvPr>
              <p14:cNvContentPartPr/>
              <p14:nvPr/>
            </p14:nvContentPartPr>
            <p14:xfrm>
              <a:off x="6241440" y="2305960"/>
              <a:ext cx="27360" cy="257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2022561-C43D-4F1D-A500-9A796E3BEDB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23440" y="2288320"/>
                <a:ext cx="6300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5801CC1-5F01-4756-B256-491A634F5138}"/>
                  </a:ext>
                </a:extLst>
              </p14:cNvPr>
              <p14:cNvContentPartPr/>
              <p14:nvPr/>
            </p14:nvContentPartPr>
            <p14:xfrm>
              <a:off x="6266280" y="2346640"/>
              <a:ext cx="134640" cy="201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5801CC1-5F01-4756-B256-491A634F513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248280" y="2329000"/>
                <a:ext cx="17028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D5E0227-20F9-42BC-9207-076DF3E6DAB1}"/>
                  </a:ext>
                </a:extLst>
              </p14:cNvPr>
              <p14:cNvContentPartPr/>
              <p14:nvPr/>
            </p14:nvContentPartPr>
            <p14:xfrm>
              <a:off x="6398760" y="2326480"/>
              <a:ext cx="144360" cy="254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D5E0227-20F9-42BC-9207-076DF3E6DAB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380760" y="2308480"/>
                <a:ext cx="1800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06A95A0-BFB4-440A-84C3-C802BCFDE78A}"/>
                  </a:ext>
                </a:extLst>
              </p14:cNvPr>
              <p14:cNvContentPartPr/>
              <p14:nvPr/>
            </p14:nvContentPartPr>
            <p14:xfrm>
              <a:off x="6644280" y="2452120"/>
              <a:ext cx="145800" cy="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06A95A0-BFB4-440A-84C3-C802BCFDE78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626280" y="2434120"/>
                <a:ext cx="1814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A4B8888-EB6D-485A-BD4E-4D0888B6B9C6}"/>
                  </a:ext>
                </a:extLst>
              </p14:cNvPr>
              <p14:cNvContentPartPr/>
              <p14:nvPr/>
            </p14:nvContentPartPr>
            <p14:xfrm>
              <a:off x="6880080" y="2255200"/>
              <a:ext cx="982440" cy="4780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A4B8888-EB6D-485A-BD4E-4D0888B6B9C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862080" y="2237560"/>
                <a:ext cx="101808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2A10BD9-4BC6-4FB1-8402-6C4DA8110CA5}"/>
                  </a:ext>
                </a:extLst>
              </p14:cNvPr>
              <p14:cNvContentPartPr/>
              <p14:nvPr/>
            </p14:nvContentPartPr>
            <p14:xfrm>
              <a:off x="7995360" y="2291560"/>
              <a:ext cx="914400" cy="235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2A10BD9-4BC6-4FB1-8402-6C4DA8110CA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977720" y="2273920"/>
                <a:ext cx="95004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235C9CC-EAC6-434A-9E87-F04277B93398}"/>
                  </a:ext>
                </a:extLst>
              </p14:cNvPr>
              <p14:cNvContentPartPr/>
              <p14:nvPr/>
            </p14:nvContentPartPr>
            <p14:xfrm>
              <a:off x="5455560" y="2759560"/>
              <a:ext cx="879480" cy="386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235C9CC-EAC6-434A-9E87-F04277B9339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437913" y="2741920"/>
                <a:ext cx="915135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5EF1562-DD9B-4312-BCD0-8B37F953C20C}"/>
                  </a:ext>
                </a:extLst>
              </p14:cNvPr>
              <p14:cNvContentPartPr/>
              <p14:nvPr/>
            </p14:nvContentPartPr>
            <p14:xfrm>
              <a:off x="6603600" y="2691520"/>
              <a:ext cx="2364120" cy="4384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5EF1562-DD9B-4312-BCD0-8B37F953C20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585600" y="2673866"/>
                <a:ext cx="2399760" cy="474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579EA31-E5B6-4846-A00E-7BAAA0872826}"/>
                  </a:ext>
                </a:extLst>
              </p14:cNvPr>
              <p14:cNvContentPartPr/>
              <p14:nvPr/>
            </p14:nvContentPartPr>
            <p14:xfrm>
              <a:off x="5445480" y="3276520"/>
              <a:ext cx="246600" cy="272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579EA31-E5B6-4846-A00E-7BAAA087282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427480" y="3258880"/>
                <a:ext cx="28224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E70E519-DF3E-48F8-A10A-061CCF368756}"/>
                  </a:ext>
                </a:extLst>
              </p14:cNvPr>
              <p14:cNvContentPartPr/>
              <p14:nvPr/>
            </p14:nvContentPartPr>
            <p14:xfrm>
              <a:off x="5813400" y="3352480"/>
              <a:ext cx="143280" cy="164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E70E519-DF3E-48F8-A10A-061CCF36875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795760" y="3334480"/>
                <a:ext cx="17892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00E79C-8D4A-4DC2-802E-B0CC8F89083E}"/>
                  </a:ext>
                </a:extLst>
              </p14:cNvPr>
              <p14:cNvContentPartPr/>
              <p14:nvPr/>
            </p14:nvContentPartPr>
            <p14:xfrm>
              <a:off x="6918600" y="3342400"/>
              <a:ext cx="101880" cy="155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00E79C-8D4A-4DC2-802E-B0CC8F89083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900960" y="3324760"/>
                <a:ext cx="1375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D3A34DB-B9D5-4E6F-A88D-5261A05F0E33}"/>
                  </a:ext>
                </a:extLst>
              </p14:cNvPr>
              <p14:cNvContentPartPr/>
              <p14:nvPr/>
            </p14:nvContentPartPr>
            <p14:xfrm>
              <a:off x="6420720" y="3291280"/>
              <a:ext cx="406800" cy="221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D3A34DB-B9D5-4E6F-A88D-5261A05F0E3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402720" y="3273640"/>
                <a:ext cx="44244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28EA63D-6281-41B4-AB26-1B03526909ED}"/>
                  </a:ext>
                </a:extLst>
              </p14:cNvPr>
              <p14:cNvContentPartPr/>
              <p14:nvPr/>
            </p14:nvContentPartPr>
            <p14:xfrm>
              <a:off x="7182480" y="3372640"/>
              <a:ext cx="141840" cy="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28EA63D-6281-41B4-AB26-1B03526909E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164840" y="3355000"/>
                <a:ext cx="177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DF2910A-98AA-4207-8B39-1D938512B3FB}"/>
                  </a:ext>
                </a:extLst>
              </p14:cNvPr>
              <p14:cNvContentPartPr/>
              <p14:nvPr/>
            </p14:nvContentPartPr>
            <p14:xfrm>
              <a:off x="7182480" y="3443920"/>
              <a:ext cx="141120" cy="28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DF2910A-98AA-4207-8B39-1D938512B3F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164840" y="3425920"/>
                <a:ext cx="17676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425E409-6CBC-4513-8136-7ED44718F0ED}"/>
                  </a:ext>
                </a:extLst>
              </p14:cNvPr>
              <p14:cNvContentPartPr/>
              <p14:nvPr/>
            </p14:nvContentPartPr>
            <p14:xfrm>
              <a:off x="7451040" y="3316840"/>
              <a:ext cx="255960" cy="1540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425E409-6CBC-4513-8136-7ED44718F0ED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433400" y="3299200"/>
                <a:ext cx="2916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DD53637-C376-4DD6-94C6-E725783444B8}"/>
                  </a:ext>
                </a:extLst>
              </p14:cNvPr>
              <p14:cNvContentPartPr/>
              <p14:nvPr/>
            </p14:nvContentPartPr>
            <p14:xfrm>
              <a:off x="7812480" y="3321880"/>
              <a:ext cx="376560" cy="192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DD53637-C376-4DD6-94C6-E725783444B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794840" y="3303880"/>
                <a:ext cx="4122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B635094-8423-46AD-8EAE-9ADF8231D829}"/>
                  </a:ext>
                </a:extLst>
              </p14:cNvPr>
              <p14:cNvContentPartPr/>
              <p14:nvPr/>
            </p14:nvContentPartPr>
            <p14:xfrm>
              <a:off x="3535320" y="3830200"/>
              <a:ext cx="353880" cy="315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B635094-8423-46AD-8EAE-9ADF8231D82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517662" y="3812200"/>
                <a:ext cx="389556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8BB898D-3BBC-4CE6-922E-5D5FF9CDF37D}"/>
                  </a:ext>
                </a:extLst>
              </p14:cNvPr>
              <p14:cNvContentPartPr/>
              <p14:nvPr/>
            </p14:nvContentPartPr>
            <p14:xfrm>
              <a:off x="5059560" y="4073560"/>
              <a:ext cx="18396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8BB898D-3BBC-4CE6-922E-5D5FF9CDF37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041560" y="4055560"/>
                <a:ext cx="219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9BBFCD0B-9A45-4FC6-9341-646E0364A073}"/>
                  </a:ext>
                </a:extLst>
              </p14:cNvPr>
              <p14:cNvContentPartPr/>
              <p14:nvPr/>
            </p14:nvContentPartPr>
            <p14:xfrm>
              <a:off x="5100240" y="4156000"/>
              <a:ext cx="161280" cy="9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9BBFCD0B-9A45-4FC6-9341-646E0364A07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082240" y="4138000"/>
                <a:ext cx="196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0F2D736-6604-4EE3-B169-251D4D64DCEF}"/>
                  </a:ext>
                </a:extLst>
              </p14:cNvPr>
              <p14:cNvContentPartPr/>
              <p14:nvPr/>
            </p14:nvContentPartPr>
            <p14:xfrm>
              <a:off x="4236600" y="3962320"/>
              <a:ext cx="661680" cy="296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0F2D736-6604-4EE3-B169-251D4D64DCE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218600" y="3944342"/>
                <a:ext cx="697320" cy="3318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6C64BD1-23A8-48CF-98E6-2BD9D1317061}"/>
                  </a:ext>
                </a:extLst>
              </p14:cNvPr>
              <p14:cNvContentPartPr/>
              <p14:nvPr/>
            </p14:nvContentPartPr>
            <p14:xfrm>
              <a:off x="5445840" y="3833800"/>
              <a:ext cx="1147680" cy="5925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6C64BD1-23A8-48CF-98E6-2BD9D1317061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427840" y="3816160"/>
                <a:ext cx="1183320" cy="62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C646845-8D32-412B-8803-B77E638C6AE1}"/>
                  </a:ext>
                </a:extLst>
              </p14:cNvPr>
              <p14:cNvContentPartPr/>
              <p14:nvPr/>
            </p14:nvContentPartPr>
            <p14:xfrm>
              <a:off x="6795480" y="3908320"/>
              <a:ext cx="384480" cy="306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C646845-8D32-412B-8803-B77E638C6AE1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777480" y="3890680"/>
                <a:ext cx="4201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F1DB06C-BE48-4269-978A-4CD81000C0AF}"/>
                  </a:ext>
                </a:extLst>
              </p14:cNvPr>
              <p14:cNvContentPartPr/>
              <p14:nvPr/>
            </p14:nvContentPartPr>
            <p14:xfrm>
              <a:off x="7406400" y="4059520"/>
              <a:ext cx="138960" cy="43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F1DB06C-BE48-4269-978A-4CD81000C0A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388760" y="4041880"/>
                <a:ext cx="1746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EBEBDB5-F49C-4C80-9F36-E971A484F907}"/>
                  </a:ext>
                </a:extLst>
              </p14:cNvPr>
              <p14:cNvContentPartPr/>
              <p14:nvPr/>
            </p14:nvContentPartPr>
            <p14:xfrm>
              <a:off x="7649760" y="3890680"/>
              <a:ext cx="338040" cy="2635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EBEBDB5-F49C-4C80-9F36-E971A484F90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632139" y="3873040"/>
                <a:ext cx="373642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07AC42F-9B05-422D-B353-E9BCC695A597}"/>
                  </a:ext>
                </a:extLst>
              </p14:cNvPr>
              <p14:cNvContentPartPr/>
              <p14:nvPr/>
            </p14:nvContentPartPr>
            <p14:xfrm>
              <a:off x="8097240" y="4003000"/>
              <a:ext cx="132120" cy="201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07AC42F-9B05-422D-B353-E9BCC695A597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079600" y="3985360"/>
                <a:ext cx="1677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5E00DD7-FA90-4888-9872-6BC343B5FFD6}"/>
                  </a:ext>
                </a:extLst>
              </p14:cNvPr>
              <p14:cNvContentPartPr/>
              <p14:nvPr/>
            </p14:nvContentPartPr>
            <p14:xfrm>
              <a:off x="8127480" y="4087960"/>
              <a:ext cx="117360" cy="68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5E00DD7-FA90-4888-9872-6BC343B5FFD6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8109840" y="4069960"/>
                <a:ext cx="1530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AE920A9-5975-4983-ADFE-E9121AEBE8AE}"/>
                  </a:ext>
                </a:extLst>
              </p14:cNvPr>
              <p14:cNvContentPartPr/>
              <p14:nvPr/>
            </p14:nvContentPartPr>
            <p14:xfrm>
              <a:off x="8325120" y="3972040"/>
              <a:ext cx="232920" cy="159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AE920A9-5975-4983-ADFE-E9121AEBE8A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307480" y="3954400"/>
                <a:ext cx="26856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B0EDC111-FD40-491A-945A-F81D5CEB98B6}"/>
                  </a:ext>
                </a:extLst>
              </p14:cNvPr>
              <p14:cNvContentPartPr/>
              <p14:nvPr/>
            </p14:nvContentPartPr>
            <p14:xfrm>
              <a:off x="8686200" y="3809680"/>
              <a:ext cx="16200" cy="34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B0EDC111-FD40-491A-945A-F81D5CEB98B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668560" y="3792040"/>
                <a:ext cx="518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648438A-7C53-4FAE-9E56-F93CDF3A0058}"/>
                  </a:ext>
                </a:extLst>
              </p14:cNvPr>
              <p14:cNvContentPartPr/>
              <p14:nvPr/>
            </p14:nvContentPartPr>
            <p14:xfrm>
              <a:off x="8794560" y="3809680"/>
              <a:ext cx="31320" cy="352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648438A-7C53-4FAE-9E56-F93CDF3A0058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776920" y="3792040"/>
                <a:ext cx="6696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2DCDB26-6F47-4A9A-9E33-ACC6E2BD8A78}"/>
                  </a:ext>
                </a:extLst>
              </p14:cNvPr>
              <p14:cNvContentPartPr/>
              <p14:nvPr/>
            </p14:nvContentPartPr>
            <p14:xfrm>
              <a:off x="8655960" y="3951880"/>
              <a:ext cx="148320" cy="173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2DCDB26-6F47-4A9A-9E33-ACC6E2BD8A7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638320" y="3933880"/>
                <a:ext cx="1839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78AB94B-B34D-4EA1-AAE4-539F3527728C}"/>
                  </a:ext>
                </a:extLst>
              </p14:cNvPr>
              <p14:cNvContentPartPr/>
              <p14:nvPr/>
            </p14:nvContentPartPr>
            <p14:xfrm>
              <a:off x="1066440" y="4559200"/>
              <a:ext cx="270720" cy="144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78AB94B-B34D-4EA1-AAE4-539F3527728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048800" y="4541560"/>
                <a:ext cx="3063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D99AF7A-929B-430D-BB51-B187C0A02EFB}"/>
                  </a:ext>
                </a:extLst>
              </p14:cNvPr>
              <p14:cNvContentPartPr/>
              <p14:nvPr/>
            </p14:nvContentPartPr>
            <p14:xfrm>
              <a:off x="2722440" y="4439680"/>
              <a:ext cx="360" cy="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D99AF7A-929B-430D-BB51-B187C0A02EF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704440" y="4421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F833CA3-3F17-472C-8345-DF33D40D7E28}"/>
                  </a:ext>
                </a:extLst>
              </p14:cNvPr>
              <p14:cNvContentPartPr/>
              <p14:nvPr/>
            </p14:nvContentPartPr>
            <p14:xfrm>
              <a:off x="2854560" y="4368400"/>
              <a:ext cx="461880" cy="3956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F833CA3-3F17-472C-8345-DF33D40D7E28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2836560" y="4350760"/>
                <a:ext cx="497520" cy="43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4FE622BE-2EB0-4A64-B783-7F4F739795BA}"/>
                  </a:ext>
                </a:extLst>
              </p14:cNvPr>
              <p14:cNvContentPartPr/>
              <p14:nvPr/>
            </p14:nvContentPartPr>
            <p14:xfrm>
              <a:off x="2488800" y="4563880"/>
              <a:ext cx="244800" cy="1666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4FE622BE-2EB0-4A64-B783-7F4F739795BA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2470800" y="4545880"/>
                <a:ext cx="28044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520249B-89F6-4478-8726-4F6D58A81B2B}"/>
                  </a:ext>
                </a:extLst>
              </p14:cNvPr>
              <p14:cNvContentPartPr/>
              <p14:nvPr/>
            </p14:nvContentPartPr>
            <p14:xfrm>
              <a:off x="1619040" y="4523560"/>
              <a:ext cx="704880" cy="2232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520249B-89F6-4478-8726-4F6D58A81B2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1601400" y="4505920"/>
                <a:ext cx="74052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FDEE4294-05BF-410D-A40E-1C212B73BECB}"/>
                  </a:ext>
                </a:extLst>
              </p14:cNvPr>
              <p14:cNvContentPartPr/>
              <p14:nvPr/>
            </p14:nvContentPartPr>
            <p14:xfrm>
              <a:off x="434280" y="4491160"/>
              <a:ext cx="524520" cy="2224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FDEE4294-05BF-410D-A40E-1C212B73BECB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416640" y="4473160"/>
                <a:ext cx="56016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7F8B935-929B-49D4-BA68-E4FD4B0B068D}"/>
                  </a:ext>
                </a:extLst>
              </p14:cNvPr>
              <p14:cNvContentPartPr/>
              <p14:nvPr/>
            </p14:nvContentPartPr>
            <p14:xfrm>
              <a:off x="3698040" y="4571440"/>
              <a:ext cx="527040" cy="2152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7F8B935-929B-49D4-BA68-E4FD4B0B068D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680052" y="4553770"/>
                <a:ext cx="562656" cy="250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990E74F7-5723-40E0-ACCD-5FC6CD573EF1}"/>
                  </a:ext>
                </a:extLst>
              </p14:cNvPr>
              <p14:cNvContentPartPr/>
              <p14:nvPr/>
            </p14:nvContentPartPr>
            <p14:xfrm>
              <a:off x="4877760" y="4602040"/>
              <a:ext cx="141480" cy="2368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990E74F7-5723-40E0-ACCD-5FC6CD573EF1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4859760" y="4584040"/>
                <a:ext cx="17712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4193504B-DF68-4053-AB35-B9834AA8FB71}"/>
                  </a:ext>
                </a:extLst>
              </p14:cNvPr>
              <p14:cNvContentPartPr/>
              <p14:nvPr/>
            </p14:nvContentPartPr>
            <p14:xfrm>
              <a:off x="4856160" y="4622200"/>
              <a:ext cx="165600" cy="180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4193504B-DF68-4053-AB35-B9834AA8FB71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4838520" y="4604560"/>
                <a:ext cx="20124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C4C5A6F8-456B-47D0-BE12-ED923ACAD50C}"/>
                  </a:ext>
                </a:extLst>
              </p14:cNvPr>
              <p14:cNvContentPartPr/>
              <p14:nvPr/>
            </p14:nvContentPartPr>
            <p14:xfrm>
              <a:off x="4872360" y="4495840"/>
              <a:ext cx="16560" cy="201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C4C5A6F8-456B-47D0-BE12-ED923ACAD50C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4854720" y="4478200"/>
                <a:ext cx="522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CE3C763F-0CB7-41E6-ADE0-8AD5F8D67E2A}"/>
                  </a:ext>
                </a:extLst>
              </p14:cNvPr>
              <p14:cNvContentPartPr/>
              <p14:nvPr/>
            </p14:nvContentPartPr>
            <p14:xfrm>
              <a:off x="4987560" y="4469920"/>
              <a:ext cx="20880" cy="244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CE3C763F-0CB7-41E6-ADE0-8AD5F8D67E2A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4969920" y="4451920"/>
                <a:ext cx="56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6933A2B-389E-483B-B9E5-E0D30868F2A2}"/>
                  </a:ext>
                </a:extLst>
              </p14:cNvPr>
              <p14:cNvContentPartPr/>
              <p14:nvPr/>
            </p14:nvContentPartPr>
            <p14:xfrm>
              <a:off x="5201400" y="4662880"/>
              <a:ext cx="167760" cy="10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6933A2B-389E-483B-B9E5-E0D30868F2A2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5183760" y="4645240"/>
                <a:ext cx="203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095E69C-0643-4B5E-A069-7FD43AE482D1}"/>
                  </a:ext>
                </a:extLst>
              </p14:cNvPr>
              <p14:cNvContentPartPr/>
              <p14:nvPr/>
            </p14:nvContentPartPr>
            <p14:xfrm>
              <a:off x="5242080" y="4733440"/>
              <a:ext cx="172080" cy="205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095E69C-0643-4B5E-A069-7FD43AE482D1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5224440" y="4715800"/>
                <a:ext cx="2077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49A4FBA1-50A6-42D7-8B57-E870B8D1841F}"/>
                  </a:ext>
                </a:extLst>
              </p14:cNvPr>
              <p14:cNvContentPartPr/>
              <p14:nvPr/>
            </p14:nvContentPartPr>
            <p14:xfrm>
              <a:off x="5577600" y="4505920"/>
              <a:ext cx="1575000" cy="3607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49A4FBA1-50A6-42D7-8B57-E870B8D1841F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5559600" y="4488280"/>
                <a:ext cx="161064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FFD3476-1786-4858-B8F6-8F97DE642CAB}"/>
                  </a:ext>
                </a:extLst>
              </p14:cNvPr>
              <p14:cNvContentPartPr/>
              <p14:nvPr/>
            </p14:nvContentPartPr>
            <p14:xfrm>
              <a:off x="7354200" y="4398640"/>
              <a:ext cx="1321200" cy="339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FFD3476-1786-4858-B8F6-8F97DE642CAB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7336555" y="4381000"/>
                <a:ext cx="1356850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5F3CE4E-868F-4849-B81D-5AC636E3130E}"/>
                  </a:ext>
                </a:extLst>
              </p14:cNvPr>
              <p14:cNvContentPartPr/>
              <p14:nvPr/>
            </p14:nvContentPartPr>
            <p14:xfrm>
              <a:off x="446880" y="5019280"/>
              <a:ext cx="844560" cy="234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5F3CE4E-868F-4849-B81D-5AC636E3130E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428888" y="5001280"/>
                <a:ext cx="880185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466468E2-7067-4DE2-95A5-D59E9DCE668E}"/>
                  </a:ext>
                </a:extLst>
              </p14:cNvPr>
              <p14:cNvContentPartPr/>
              <p14:nvPr/>
            </p14:nvContentPartPr>
            <p14:xfrm>
              <a:off x="1493400" y="4895800"/>
              <a:ext cx="1262880" cy="6192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466468E2-7067-4DE2-95A5-D59E9DCE668E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1475400" y="4878160"/>
                <a:ext cx="1298520" cy="65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476F33-FB37-41E9-A4D4-C83E9A62E092}"/>
                  </a:ext>
                </a:extLst>
              </p14:cNvPr>
              <p14:cNvContentPartPr/>
              <p14:nvPr/>
            </p14:nvContentPartPr>
            <p14:xfrm>
              <a:off x="3129240" y="5044480"/>
              <a:ext cx="748440" cy="443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476F33-FB37-41E9-A4D4-C83E9A62E092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3111249" y="5026840"/>
                <a:ext cx="784063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5D8D706-A58B-4304-A899-99885CA151EF}"/>
                  </a:ext>
                </a:extLst>
              </p14:cNvPr>
              <p14:cNvContentPartPr/>
              <p14:nvPr/>
            </p14:nvContentPartPr>
            <p14:xfrm>
              <a:off x="4197000" y="5260840"/>
              <a:ext cx="120600" cy="185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5D8D706-A58B-4304-A899-99885CA151EF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4179360" y="5243200"/>
                <a:ext cx="1562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9BD782B-6EB7-449F-8A6C-C2246592D823}"/>
                  </a:ext>
                </a:extLst>
              </p14:cNvPr>
              <p14:cNvContentPartPr/>
              <p14:nvPr/>
            </p14:nvContentPartPr>
            <p14:xfrm>
              <a:off x="5259360" y="5261200"/>
              <a:ext cx="82080" cy="1191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9BD782B-6EB7-449F-8A6C-C2246592D823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5241720" y="5243200"/>
                <a:ext cx="11772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1D36C6E9-CE83-4FAD-9804-C34F5FD8024C}"/>
                  </a:ext>
                </a:extLst>
              </p14:cNvPr>
              <p14:cNvContentPartPr/>
              <p14:nvPr/>
            </p14:nvContentPartPr>
            <p14:xfrm>
              <a:off x="5445480" y="5264440"/>
              <a:ext cx="172800" cy="702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1D36C6E9-CE83-4FAD-9804-C34F5FD8024C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5427480" y="5246800"/>
                <a:ext cx="20844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7DF0E7AA-46C3-4168-A532-611739EE33F9}"/>
                  </a:ext>
                </a:extLst>
              </p14:cNvPr>
              <p14:cNvContentPartPr/>
              <p14:nvPr/>
            </p14:nvContentPartPr>
            <p14:xfrm>
              <a:off x="4406160" y="5089480"/>
              <a:ext cx="765360" cy="3682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7DF0E7AA-46C3-4168-A532-611739EE33F9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4388160" y="5071840"/>
                <a:ext cx="80100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7646D8D6-22C4-4FDF-A576-539A34BDB7E8}"/>
                  </a:ext>
                </a:extLst>
              </p14:cNvPr>
              <p14:cNvContentPartPr/>
              <p14:nvPr/>
            </p14:nvContentPartPr>
            <p14:xfrm>
              <a:off x="1564320" y="5825320"/>
              <a:ext cx="216720" cy="68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7646D8D6-22C4-4FDF-A576-539A34BDB7E8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1546320" y="5807320"/>
                <a:ext cx="252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DB6D9541-6D4A-471B-95F3-05258CEAD2D7}"/>
                  </a:ext>
                </a:extLst>
              </p14:cNvPr>
              <p14:cNvContentPartPr/>
              <p14:nvPr/>
            </p14:nvContentPartPr>
            <p14:xfrm>
              <a:off x="1605000" y="5902000"/>
              <a:ext cx="192600" cy="111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DB6D9541-6D4A-471B-95F3-05258CEAD2D7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1587000" y="5884360"/>
                <a:ext cx="228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BEDD5D68-8B27-49F3-AF15-56036A4B649A}"/>
                  </a:ext>
                </a:extLst>
              </p14:cNvPr>
              <p14:cNvContentPartPr/>
              <p14:nvPr/>
            </p14:nvContentPartPr>
            <p14:xfrm>
              <a:off x="1208640" y="5740000"/>
              <a:ext cx="234360" cy="2242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BEDD5D68-8B27-49F3-AF15-56036A4B649A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1191000" y="5722360"/>
                <a:ext cx="27000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112B321C-9750-4601-9B11-ECCAA5382718}"/>
                  </a:ext>
                </a:extLst>
              </p14:cNvPr>
              <p14:cNvContentPartPr/>
              <p14:nvPr/>
            </p14:nvContentPartPr>
            <p14:xfrm>
              <a:off x="1923240" y="5717320"/>
              <a:ext cx="275040" cy="2772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112B321C-9750-4601-9B11-ECCAA5382718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1905240" y="5699320"/>
                <a:ext cx="31068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3EA586D9-51FF-4BEE-BF3E-1685BB6B4ED3}"/>
                  </a:ext>
                </a:extLst>
              </p14:cNvPr>
              <p14:cNvContentPartPr/>
              <p14:nvPr/>
            </p14:nvContentPartPr>
            <p14:xfrm>
              <a:off x="2326800" y="5679160"/>
              <a:ext cx="1527480" cy="3099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3EA586D9-51FF-4BEE-BF3E-1685BB6B4ED3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2308800" y="5661160"/>
                <a:ext cx="156312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76FFD054-0811-4158-BB39-A482E1B0E2A7}"/>
                  </a:ext>
                </a:extLst>
              </p14:cNvPr>
              <p14:cNvContentPartPr/>
              <p14:nvPr/>
            </p14:nvContentPartPr>
            <p14:xfrm>
              <a:off x="3992520" y="5628400"/>
              <a:ext cx="2197440" cy="36720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76FFD054-0811-4158-BB39-A482E1B0E2A7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3974880" y="5610400"/>
                <a:ext cx="223308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956177B-FDEF-4EAF-8DF7-14F35EF67577}"/>
                  </a:ext>
                </a:extLst>
              </p14:cNvPr>
              <p14:cNvContentPartPr/>
              <p14:nvPr/>
            </p14:nvContentPartPr>
            <p14:xfrm>
              <a:off x="6776400" y="5503480"/>
              <a:ext cx="970920" cy="460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956177B-FDEF-4EAF-8DF7-14F35EF67577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6758400" y="5485840"/>
                <a:ext cx="1006560" cy="49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6475691E-22EC-4315-9A57-B499878552FF}"/>
                  </a:ext>
                </a:extLst>
              </p14:cNvPr>
              <p14:cNvContentPartPr/>
              <p14:nvPr/>
            </p14:nvContentPartPr>
            <p14:xfrm>
              <a:off x="2326080" y="6248320"/>
              <a:ext cx="3353400" cy="40644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6475691E-22EC-4315-9A57-B499878552FF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2308442" y="6230336"/>
                <a:ext cx="3389036" cy="44204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62582976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A9868E1-29C8-4421-93D4-9FB280F64136}"/>
                  </a:ext>
                </a:extLst>
              </p14:cNvPr>
              <p14:cNvContentPartPr/>
              <p14:nvPr/>
            </p14:nvContentPartPr>
            <p14:xfrm>
              <a:off x="1635240" y="181240"/>
              <a:ext cx="1859760" cy="407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A9868E1-29C8-4421-93D4-9FB280F6413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17600" y="163240"/>
                <a:ext cx="189540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3CF2AC7-E8C3-4A27-B37D-D799B1FF3F91}"/>
                  </a:ext>
                </a:extLst>
              </p14:cNvPr>
              <p14:cNvContentPartPr/>
              <p14:nvPr/>
            </p14:nvContentPartPr>
            <p14:xfrm>
              <a:off x="3830520" y="233080"/>
              <a:ext cx="1046160" cy="251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3CF2AC7-E8C3-4A27-B37D-D799B1FF3F9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12520" y="215440"/>
                <a:ext cx="108180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D58196D-5552-459F-9471-49124CBFF147}"/>
                  </a:ext>
                </a:extLst>
              </p14:cNvPr>
              <p14:cNvContentPartPr/>
              <p14:nvPr/>
            </p14:nvContentPartPr>
            <p14:xfrm>
              <a:off x="6359520" y="17260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D58196D-5552-459F-9471-49124CBFF1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341880" y="154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8A5D78A-9DD3-4638-BEE9-2DB867BD8958}"/>
                  </a:ext>
                </a:extLst>
              </p14:cNvPr>
              <p14:cNvContentPartPr/>
              <p14:nvPr/>
            </p14:nvContentPartPr>
            <p14:xfrm>
              <a:off x="6713040" y="273040"/>
              <a:ext cx="241560" cy="437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8A5D78A-9DD3-4638-BEE9-2DB867BD895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95400" y="255400"/>
                <a:ext cx="27720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B75C54C-D5A6-4273-876C-180193C9DB37}"/>
                  </a:ext>
                </a:extLst>
              </p14:cNvPr>
              <p14:cNvContentPartPr/>
              <p14:nvPr/>
            </p14:nvContentPartPr>
            <p14:xfrm>
              <a:off x="8089320" y="243520"/>
              <a:ext cx="318240" cy="16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B75C54C-D5A6-4273-876C-180193C9DB3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71320" y="225880"/>
                <a:ext cx="353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565663-909C-41BA-8D47-4C92E53E6EF8}"/>
                  </a:ext>
                </a:extLst>
              </p14:cNvPr>
              <p14:cNvContentPartPr/>
              <p14:nvPr/>
            </p14:nvContentPartPr>
            <p14:xfrm>
              <a:off x="7245480" y="172600"/>
              <a:ext cx="459000" cy="475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565663-909C-41BA-8D47-4C92E53E6EF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227480" y="154614"/>
                <a:ext cx="494640" cy="5111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88D3162-8955-4419-9A6B-A14A44BDD794}"/>
                  </a:ext>
                </a:extLst>
              </p14:cNvPr>
              <p14:cNvContentPartPr/>
              <p14:nvPr/>
            </p14:nvContentPartPr>
            <p14:xfrm>
              <a:off x="6372120" y="305440"/>
              <a:ext cx="242280" cy="96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88D3162-8955-4419-9A6B-A14A44BDD7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54480" y="287734"/>
                <a:ext cx="277920" cy="131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8669F58-BB07-4187-B470-A759AEBF7D9E}"/>
                  </a:ext>
                </a:extLst>
              </p14:cNvPr>
              <p14:cNvContentPartPr/>
              <p14:nvPr/>
            </p14:nvContentPartPr>
            <p14:xfrm>
              <a:off x="5243160" y="162160"/>
              <a:ext cx="943920" cy="523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8669F58-BB07-4187-B470-A759AEBF7D9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25520" y="144172"/>
                <a:ext cx="979560" cy="5590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3944B00-E1C5-48AC-A975-09884944BF3C}"/>
                  </a:ext>
                </a:extLst>
              </p14:cNvPr>
              <p14:cNvContentPartPr/>
              <p14:nvPr/>
            </p14:nvContentPartPr>
            <p14:xfrm>
              <a:off x="1249320" y="720880"/>
              <a:ext cx="360" cy="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3944B00-E1C5-48AC-A975-09884944BF3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31680" y="702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9F7A391-77CB-47B9-860E-D66797079D3C}"/>
                  </a:ext>
                </a:extLst>
              </p14:cNvPr>
              <p14:cNvContentPartPr/>
              <p14:nvPr/>
            </p14:nvContentPartPr>
            <p14:xfrm>
              <a:off x="274080" y="812320"/>
              <a:ext cx="1584000" cy="478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9F7A391-77CB-47B9-860E-D66797079D3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256080" y="794320"/>
                <a:ext cx="161964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C7B912B-C285-4283-BDC2-CCF87F7EA11B}"/>
                  </a:ext>
                </a:extLst>
              </p14:cNvPr>
              <p14:cNvContentPartPr/>
              <p14:nvPr/>
            </p14:nvContentPartPr>
            <p14:xfrm>
              <a:off x="2153640" y="822760"/>
              <a:ext cx="36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C7B912B-C285-4283-BDC2-CCF87F7EA11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6000" y="804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F96CDEA-693C-416B-84D8-EE2668E24CFD}"/>
                  </a:ext>
                </a:extLst>
              </p14:cNvPr>
              <p14:cNvContentPartPr/>
              <p14:nvPr/>
            </p14:nvContentPartPr>
            <p14:xfrm>
              <a:off x="2803800" y="700360"/>
              <a:ext cx="934920" cy="629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F96CDEA-693C-416B-84D8-EE2668E24CF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86160" y="682710"/>
                <a:ext cx="970560" cy="664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9085F3D-7635-4EE7-9788-5AA5F9D6C740}"/>
                  </a:ext>
                </a:extLst>
              </p14:cNvPr>
              <p14:cNvContentPartPr/>
              <p14:nvPr/>
            </p14:nvContentPartPr>
            <p14:xfrm>
              <a:off x="2173440" y="954880"/>
              <a:ext cx="324720" cy="150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9085F3D-7635-4EE7-9788-5AA5F9D6C74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55800" y="936880"/>
                <a:ext cx="36036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8317A12-E354-4B68-8412-B1C8E379AD92}"/>
                  </a:ext>
                </a:extLst>
              </p14:cNvPr>
              <p14:cNvContentPartPr/>
              <p14:nvPr/>
            </p14:nvContentPartPr>
            <p14:xfrm>
              <a:off x="3880920" y="924280"/>
              <a:ext cx="360" cy="66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8317A12-E354-4B68-8412-B1C8E379AD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63280" y="906640"/>
                <a:ext cx="3600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23FB059-0C40-495E-9C5E-3A9298C6C1C1}"/>
                  </a:ext>
                </a:extLst>
              </p14:cNvPr>
              <p14:cNvContentPartPr/>
              <p14:nvPr/>
            </p14:nvContentPartPr>
            <p14:xfrm>
              <a:off x="3860760" y="772000"/>
              <a:ext cx="360" cy="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23FB059-0C40-495E-9C5E-3A9298C6C1C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42760" y="75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9B4502E-C105-48E0-9868-00EF799CA9D6}"/>
                  </a:ext>
                </a:extLst>
              </p14:cNvPr>
              <p14:cNvContentPartPr/>
              <p14:nvPr/>
            </p14:nvContentPartPr>
            <p14:xfrm>
              <a:off x="4006200" y="660040"/>
              <a:ext cx="146160" cy="336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9B4502E-C105-48E0-9868-00EF799CA9D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988560" y="642400"/>
                <a:ext cx="1818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F254D09-3B8A-4841-AB39-14E643502D25}"/>
                  </a:ext>
                </a:extLst>
              </p14:cNvPr>
              <p14:cNvContentPartPr/>
              <p14:nvPr/>
            </p14:nvContentPartPr>
            <p14:xfrm>
              <a:off x="4155240" y="823120"/>
              <a:ext cx="200160" cy="2134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F254D09-3B8A-4841-AB39-14E643502D25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137240" y="805120"/>
                <a:ext cx="23580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A3B8A7C-8005-45B7-9FC1-18E20B59BB05}"/>
                  </a:ext>
                </a:extLst>
              </p14:cNvPr>
              <p14:cNvContentPartPr/>
              <p14:nvPr/>
            </p14:nvContentPartPr>
            <p14:xfrm>
              <a:off x="4445760" y="934360"/>
              <a:ext cx="4320" cy="24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A3B8A7C-8005-45B7-9FC1-18E20B59BB0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27760" y="91672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388A6AB-6575-4918-89A0-32D1355D1C87}"/>
                  </a:ext>
                </a:extLst>
              </p14:cNvPr>
              <p14:cNvContentPartPr/>
              <p14:nvPr/>
            </p14:nvContentPartPr>
            <p14:xfrm>
              <a:off x="4469880" y="761560"/>
              <a:ext cx="36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388A6AB-6575-4918-89A0-32D1355D1C8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52240" y="74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340E52B-10C8-4674-A096-BD892397F8E1}"/>
                  </a:ext>
                </a:extLst>
              </p14:cNvPr>
              <p14:cNvContentPartPr/>
              <p14:nvPr/>
            </p14:nvContentPartPr>
            <p14:xfrm>
              <a:off x="4527480" y="874600"/>
              <a:ext cx="125280" cy="104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340E52B-10C8-4674-A096-BD892397F8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09840" y="856600"/>
                <a:ext cx="1609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F434CAC-2E6A-442A-B421-BED1F398D9E2}"/>
                  </a:ext>
                </a:extLst>
              </p14:cNvPr>
              <p14:cNvContentPartPr/>
              <p14:nvPr/>
            </p14:nvContentPartPr>
            <p14:xfrm>
              <a:off x="4795320" y="836800"/>
              <a:ext cx="287280" cy="178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F434CAC-2E6A-442A-B421-BED1F398D9E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77320" y="818800"/>
                <a:ext cx="32292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0F25F6E-02D5-400E-AF61-C11B75E62135}"/>
                  </a:ext>
                </a:extLst>
              </p14:cNvPr>
              <p14:cNvContentPartPr/>
              <p14:nvPr/>
            </p14:nvContentPartPr>
            <p14:xfrm>
              <a:off x="5357280" y="651040"/>
              <a:ext cx="209520" cy="405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0F25F6E-02D5-400E-AF61-C11B75E6213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39640" y="633400"/>
                <a:ext cx="24516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070880E-A324-4D70-B0AB-D82D6F91C2AA}"/>
                  </a:ext>
                </a:extLst>
              </p14:cNvPr>
              <p14:cNvContentPartPr/>
              <p14:nvPr/>
            </p14:nvContentPartPr>
            <p14:xfrm>
              <a:off x="5656080" y="832480"/>
              <a:ext cx="74160" cy="159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070880E-A324-4D70-B0AB-D82D6F91C2A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638080" y="814840"/>
                <a:ext cx="1098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8AFD345-6CB3-4B0A-9F2F-0D5068F234FE}"/>
                  </a:ext>
                </a:extLst>
              </p14:cNvPr>
              <p14:cNvContentPartPr/>
              <p14:nvPr/>
            </p14:nvContentPartPr>
            <p14:xfrm>
              <a:off x="5711520" y="690640"/>
              <a:ext cx="18720" cy="16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8AFD345-6CB3-4B0A-9F2F-0D5068F234F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693520" y="672640"/>
                <a:ext cx="543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D236B78-71BD-4AC2-904A-FABE1C8AB754}"/>
                  </a:ext>
                </a:extLst>
              </p14:cNvPr>
              <p14:cNvContentPartPr/>
              <p14:nvPr/>
            </p14:nvContentPartPr>
            <p14:xfrm>
              <a:off x="5827080" y="913840"/>
              <a:ext cx="5760" cy="54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D236B78-71BD-4AC2-904A-FABE1C8AB75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809440" y="896200"/>
                <a:ext cx="414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3DCBF8E-9571-4A69-B96F-A348DD06B7D5}"/>
                  </a:ext>
                </a:extLst>
              </p14:cNvPr>
              <p14:cNvContentPartPr/>
              <p14:nvPr/>
            </p14:nvContentPartPr>
            <p14:xfrm>
              <a:off x="5952360" y="790360"/>
              <a:ext cx="216360" cy="187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3DCBF8E-9571-4A69-B96F-A348DD06B7D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934720" y="772360"/>
                <a:ext cx="2520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41945C9-3205-4724-8579-9626A5FE6B45}"/>
                  </a:ext>
                </a:extLst>
              </p14:cNvPr>
              <p14:cNvContentPartPr/>
              <p14:nvPr/>
            </p14:nvContentPartPr>
            <p14:xfrm>
              <a:off x="6280320" y="924280"/>
              <a:ext cx="19080" cy="23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41945C9-3205-4724-8579-9626A5FE6B4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62320" y="906640"/>
                <a:ext cx="547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E30264-CE7B-49C9-87DD-0AC804BD1040}"/>
                  </a:ext>
                </a:extLst>
              </p14:cNvPr>
              <p14:cNvContentPartPr/>
              <p14:nvPr/>
            </p14:nvContentPartPr>
            <p14:xfrm>
              <a:off x="7436280" y="860200"/>
              <a:ext cx="153720" cy="398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E30264-CE7B-49C9-87DD-0AC804BD10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418640" y="842200"/>
                <a:ext cx="18936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A577C9E-78AC-4796-91D9-406174138102}"/>
                  </a:ext>
                </a:extLst>
              </p14:cNvPr>
              <p14:cNvContentPartPr/>
              <p14:nvPr/>
            </p14:nvContentPartPr>
            <p14:xfrm>
              <a:off x="8218920" y="720880"/>
              <a:ext cx="4320" cy="8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A577C9E-78AC-4796-91D9-4061741381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01280" y="70288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5F3FB8-C71B-4B89-B5A7-DD9BBF1205EF}"/>
                  </a:ext>
                </a:extLst>
              </p14:cNvPr>
              <p14:cNvContentPartPr/>
              <p14:nvPr/>
            </p14:nvContentPartPr>
            <p14:xfrm>
              <a:off x="367680" y="1106080"/>
              <a:ext cx="2193480" cy="677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5F3FB8-C71B-4B89-B5A7-DD9BBF1205E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0040" y="1088440"/>
                <a:ext cx="2229120" cy="71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57112F4-1DD7-49CA-A6A9-E3090B556AF6}"/>
                  </a:ext>
                </a:extLst>
              </p14:cNvPr>
              <p14:cNvContentPartPr/>
              <p14:nvPr/>
            </p14:nvContentPartPr>
            <p14:xfrm>
              <a:off x="8214600" y="822760"/>
              <a:ext cx="502560" cy="405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57112F4-1DD7-49CA-A6A9-E3090B556AF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96613" y="804760"/>
                <a:ext cx="538174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7EF48D9-D315-41E5-A72F-8DD509016918}"/>
                  </a:ext>
                </a:extLst>
              </p14:cNvPr>
              <p14:cNvContentPartPr/>
              <p14:nvPr/>
            </p14:nvContentPartPr>
            <p14:xfrm>
              <a:off x="7731480" y="680560"/>
              <a:ext cx="356760" cy="352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7EF48D9-D315-41E5-A72F-8DD50901691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13498" y="662560"/>
                <a:ext cx="392364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7D9FAF4-37C3-4E4A-A779-975A6A0805E9}"/>
                  </a:ext>
                </a:extLst>
              </p14:cNvPr>
              <p14:cNvContentPartPr/>
              <p14:nvPr/>
            </p14:nvContentPartPr>
            <p14:xfrm>
              <a:off x="6593520" y="822400"/>
              <a:ext cx="742680" cy="176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7D9FAF4-37C3-4E4A-A779-975A6A0805E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75529" y="804400"/>
                <a:ext cx="778303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1CDAB36-D71B-40E0-918B-7E4D4AE57032}"/>
                  </a:ext>
                </a:extLst>
              </p14:cNvPr>
              <p14:cNvContentPartPr/>
              <p14:nvPr/>
            </p14:nvContentPartPr>
            <p14:xfrm>
              <a:off x="3250920" y="1122640"/>
              <a:ext cx="510840" cy="370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1CDAB36-D71B-40E0-918B-7E4D4AE570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33280" y="1105000"/>
                <a:ext cx="54648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4A652CC-3406-46B3-BE4B-A9F84C560BB9}"/>
                  </a:ext>
                </a:extLst>
              </p14:cNvPr>
              <p14:cNvContentPartPr/>
              <p14:nvPr/>
            </p14:nvContentPartPr>
            <p14:xfrm>
              <a:off x="3535320" y="1251160"/>
              <a:ext cx="345240" cy="18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4A652CC-3406-46B3-BE4B-A9F84C560BB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517680" y="1233160"/>
                <a:ext cx="38088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C5356F1-6AB8-47B1-9042-04055C49A615}"/>
                  </a:ext>
                </a:extLst>
              </p14:cNvPr>
              <p14:cNvContentPartPr/>
              <p14:nvPr/>
            </p14:nvContentPartPr>
            <p14:xfrm>
              <a:off x="4043280" y="1117960"/>
              <a:ext cx="1444680" cy="437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C5356F1-6AB8-47B1-9042-04055C49A61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25640" y="1099960"/>
                <a:ext cx="148032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A2C918C-9621-4A81-8238-4AF872B97E3B}"/>
                  </a:ext>
                </a:extLst>
              </p14:cNvPr>
              <p14:cNvContentPartPr/>
              <p14:nvPr/>
            </p14:nvContentPartPr>
            <p14:xfrm>
              <a:off x="426360" y="1888360"/>
              <a:ext cx="2570040" cy="2586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A2C918C-9621-4A81-8238-4AF872B97E3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8720" y="1870363"/>
                <a:ext cx="2605680" cy="26218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0F745-95B4-4EB1-9EE8-51B2D2CDE8C5}"/>
                  </a:ext>
                </a:extLst>
              </p14:cNvPr>
              <p14:cNvContentPartPr/>
              <p14:nvPr/>
            </p14:nvContentPartPr>
            <p14:xfrm>
              <a:off x="370920" y="1868920"/>
              <a:ext cx="735120" cy="1995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0F745-95B4-4EB1-9EE8-51B2D2CDE8C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52929" y="1851280"/>
                <a:ext cx="770743" cy="20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C83E520-1417-4BC7-B1EC-F53DEF882723}"/>
                  </a:ext>
                </a:extLst>
              </p14:cNvPr>
              <p14:cNvContentPartPr/>
              <p14:nvPr/>
            </p14:nvContentPartPr>
            <p14:xfrm>
              <a:off x="4311120" y="3243400"/>
              <a:ext cx="594720" cy="391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C83E520-1417-4BC7-B1EC-F53DEF88272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293120" y="3225760"/>
                <a:ext cx="63036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9F58528-A627-4CB5-82ED-F57A2FE3D913}"/>
                  </a:ext>
                </a:extLst>
              </p14:cNvPr>
              <p14:cNvContentPartPr/>
              <p14:nvPr/>
            </p14:nvContentPartPr>
            <p14:xfrm>
              <a:off x="5130840" y="1716640"/>
              <a:ext cx="119880" cy="261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9F58528-A627-4CB5-82ED-F57A2FE3D91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113200" y="1698640"/>
                <a:ext cx="15552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B1465A6-7D06-4F3D-93BD-CD521AE9A5B3}"/>
                  </a:ext>
                </a:extLst>
              </p14:cNvPr>
              <p14:cNvContentPartPr/>
              <p14:nvPr/>
            </p14:nvContentPartPr>
            <p14:xfrm>
              <a:off x="4886760" y="1757320"/>
              <a:ext cx="132480" cy="253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B1465A6-7D06-4F3D-93BD-CD521AE9A5B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68760" y="1739320"/>
                <a:ext cx="16812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7A3E87-AA49-4871-B085-66434781EA90}"/>
                  </a:ext>
                </a:extLst>
              </p14:cNvPr>
              <p14:cNvContentPartPr/>
              <p14:nvPr/>
            </p14:nvContentPartPr>
            <p14:xfrm>
              <a:off x="4400400" y="1927960"/>
              <a:ext cx="377280" cy="1207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7A3E87-AA49-4871-B085-66434781EA9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382400" y="1909965"/>
                <a:ext cx="412920" cy="1243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D45FEFB-9CD2-4342-B35C-26162A5551ED}"/>
                  </a:ext>
                </a:extLst>
              </p14:cNvPr>
              <p14:cNvContentPartPr/>
              <p14:nvPr/>
            </p14:nvContentPartPr>
            <p14:xfrm>
              <a:off x="5048400" y="1660480"/>
              <a:ext cx="102960" cy="37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D45FEFB-9CD2-4342-B35C-26162A5551E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30400" y="1642840"/>
                <a:ext cx="13860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0EAE2F4-B1E9-4F88-9D06-48C0CCC331E3}"/>
                  </a:ext>
                </a:extLst>
              </p14:cNvPr>
              <p14:cNvContentPartPr/>
              <p14:nvPr/>
            </p14:nvContentPartPr>
            <p14:xfrm>
              <a:off x="5364120" y="1612960"/>
              <a:ext cx="581040" cy="368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0EAE2F4-B1E9-4F88-9D06-48C0CCC331E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46120" y="1594960"/>
                <a:ext cx="61668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F000AB3-1388-48D3-B5E1-8A1975AFB574}"/>
                  </a:ext>
                </a:extLst>
              </p14:cNvPr>
              <p14:cNvContentPartPr/>
              <p14:nvPr/>
            </p14:nvContentPartPr>
            <p14:xfrm>
              <a:off x="4978200" y="2025880"/>
              <a:ext cx="932040" cy="137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F000AB3-1388-48D3-B5E1-8A1975AFB57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960200" y="1990240"/>
                <a:ext cx="96768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80E7ABF-5139-4C92-8E86-5FBAF617C7EB}"/>
                  </a:ext>
                </a:extLst>
              </p14:cNvPr>
              <p14:cNvContentPartPr/>
              <p14:nvPr/>
            </p14:nvContentPartPr>
            <p14:xfrm>
              <a:off x="6496680" y="1665160"/>
              <a:ext cx="429480" cy="2840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80E7ABF-5139-4C92-8E86-5FBAF617C7E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478680" y="1647520"/>
                <a:ext cx="46512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9F15E68-751D-4067-AD91-7636FB6AD26B}"/>
                  </a:ext>
                </a:extLst>
              </p14:cNvPr>
              <p14:cNvContentPartPr/>
              <p14:nvPr/>
            </p14:nvContentPartPr>
            <p14:xfrm>
              <a:off x="7371120" y="1686400"/>
              <a:ext cx="228600" cy="286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9F15E68-751D-4067-AD91-7636FB6AD26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353120" y="1668400"/>
                <a:ext cx="26424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914332E-21FC-47AC-B3E4-9A9E9724EEAD}"/>
                  </a:ext>
                </a:extLst>
              </p14:cNvPr>
              <p14:cNvContentPartPr/>
              <p14:nvPr/>
            </p14:nvContentPartPr>
            <p14:xfrm>
              <a:off x="7717800" y="1662640"/>
              <a:ext cx="1233720" cy="361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914332E-21FC-47AC-B3E4-9A9E9724EEA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699800" y="1644982"/>
                <a:ext cx="1269360" cy="3967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31C5CA9-CD1E-4D16-A0BE-E45755DDB4A9}"/>
                  </a:ext>
                </a:extLst>
              </p14:cNvPr>
              <p14:cNvContentPartPr/>
              <p14:nvPr/>
            </p14:nvContentPartPr>
            <p14:xfrm>
              <a:off x="5424960" y="2323240"/>
              <a:ext cx="310680" cy="286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31C5CA9-CD1E-4D16-A0BE-E45755DDB4A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407320" y="2305600"/>
                <a:ext cx="34632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1199318-A022-47A7-8F0C-CE2F13D8FEA3}"/>
                  </a:ext>
                </a:extLst>
              </p14:cNvPr>
              <p14:cNvContentPartPr/>
              <p14:nvPr/>
            </p14:nvContentPartPr>
            <p14:xfrm>
              <a:off x="5963520" y="2468320"/>
              <a:ext cx="151560" cy="11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1199318-A022-47A7-8F0C-CE2F13D8FEA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945520" y="2450680"/>
                <a:ext cx="187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2022561-C43D-4F1D-A500-9A796E3BEDB6}"/>
                  </a:ext>
                </a:extLst>
              </p14:cNvPr>
              <p14:cNvContentPartPr/>
              <p14:nvPr/>
            </p14:nvContentPartPr>
            <p14:xfrm>
              <a:off x="6241440" y="2305960"/>
              <a:ext cx="27360" cy="257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2022561-C43D-4F1D-A500-9A796E3BEDB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23440" y="2288320"/>
                <a:ext cx="6300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5801CC1-5F01-4756-B256-491A634F5138}"/>
                  </a:ext>
                </a:extLst>
              </p14:cNvPr>
              <p14:cNvContentPartPr/>
              <p14:nvPr/>
            </p14:nvContentPartPr>
            <p14:xfrm>
              <a:off x="6266280" y="2346640"/>
              <a:ext cx="134640" cy="201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5801CC1-5F01-4756-B256-491A634F513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248280" y="2329000"/>
                <a:ext cx="17028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D5E0227-20F9-42BC-9207-076DF3E6DAB1}"/>
                  </a:ext>
                </a:extLst>
              </p14:cNvPr>
              <p14:cNvContentPartPr/>
              <p14:nvPr/>
            </p14:nvContentPartPr>
            <p14:xfrm>
              <a:off x="6398760" y="2326480"/>
              <a:ext cx="144360" cy="254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D5E0227-20F9-42BC-9207-076DF3E6DAB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380760" y="2308480"/>
                <a:ext cx="1800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06A95A0-BFB4-440A-84C3-C802BCFDE78A}"/>
                  </a:ext>
                </a:extLst>
              </p14:cNvPr>
              <p14:cNvContentPartPr/>
              <p14:nvPr/>
            </p14:nvContentPartPr>
            <p14:xfrm>
              <a:off x="6644280" y="2452120"/>
              <a:ext cx="145800" cy="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06A95A0-BFB4-440A-84C3-C802BCFDE78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626280" y="2434120"/>
                <a:ext cx="1814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A4B8888-EB6D-485A-BD4E-4D0888B6B9C6}"/>
                  </a:ext>
                </a:extLst>
              </p14:cNvPr>
              <p14:cNvContentPartPr/>
              <p14:nvPr/>
            </p14:nvContentPartPr>
            <p14:xfrm>
              <a:off x="6880080" y="2255200"/>
              <a:ext cx="982440" cy="4780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A4B8888-EB6D-485A-BD4E-4D0888B6B9C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862080" y="2237560"/>
                <a:ext cx="101808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2A10BD9-4BC6-4FB1-8402-6C4DA8110CA5}"/>
                  </a:ext>
                </a:extLst>
              </p14:cNvPr>
              <p14:cNvContentPartPr/>
              <p14:nvPr/>
            </p14:nvContentPartPr>
            <p14:xfrm>
              <a:off x="7995360" y="2291560"/>
              <a:ext cx="914400" cy="235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2A10BD9-4BC6-4FB1-8402-6C4DA8110CA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977720" y="2273920"/>
                <a:ext cx="95004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235C9CC-EAC6-434A-9E87-F04277B93398}"/>
                  </a:ext>
                </a:extLst>
              </p14:cNvPr>
              <p14:cNvContentPartPr/>
              <p14:nvPr/>
            </p14:nvContentPartPr>
            <p14:xfrm>
              <a:off x="5455560" y="2759560"/>
              <a:ext cx="879480" cy="386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235C9CC-EAC6-434A-9E87-F04277B9339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437913" y="2741920"/>
                <a:ext cx="915135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5EF1562-DD9B-4312-BCD0-8B37F953C20C}"/>
                  </a:ext>
                </a:extLst>
              </p14:cNvPr>
              <p14:cNvContentPartPr/>
              <p14:nvPr/>
            </p14:nvContentPartPr>
            <p14:xfrm>
              <a:off x="6603600" y="2691520"/>
              <a:ext cx="2364120" cy="4384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5EF1562-DD9B-4312-BCD0-8B37F953C20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585600" y="2673866"/>
                <a:ext cx="2399760" cy="474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579EA31-E5B6-4846-A00E-7BAAA0872826}"/>
                  </a:ext>
                </a:extLst>
              </p14:cNvPr>
              <p14:cNvContentPartPr/>
              <p14:nvPr/>
            </p14:nvContentPartPr>
            <p14:xfrm>
              <a:off x="5445480" y="3276520"/>
              <a:ext cx="246600" cy="272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579EA31-E5B6-4846-A00E-7BAAA087282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427480" y="3258880"/>
                <a:ext cx="28224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E70E519-DF3E-48F8-A10A-061CCF368756}"/>
                  </a:ext>
                </a:extLst>
              </p14:cNvPr>
              <p14:cNvContentPartPr/>
              <p14:nvPr/>
            </p14:nvContentPartPr>
            <p14:xfrm>
              <a:off x="5813400" y="3352480"/>
              <a:ext cx="143280" cy="164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E70E519-DF3E-48F8-A10A-061CCF36875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795760" y="3334480"/>
                <a:ext cx="17892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00E79C-8D4A-4DC2-802E-B0CC8F89083E}"/>
                  </a:ext>
                </a:extLst>
              </p14:cNvPr>
              <p14:cNvContentPartPr/>
              <p14:nvPr/>
            </p14:nvContentPartPr>
            <p14:xfrm>
              <a:off x="6918600" y="3342400"/>
              <a:ext cx="101880" cy="155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00E79C-8D4A-4DC2-802E-B0CC8F89083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900960" y="3324760"/>
                <a:ext cx="1375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D3A34DB-B9D5-4E6F-A88D-5261A05F0E33}"/>
                  </a:ext>
                </a:extLst>
              </p14:cNvPr>
              <p14:cNvContentPartPr/>
              <p14:nvPr/>
            </p14:nvContentPartPr>
            <p14:xfrm>
              <a:off x="6420720" y="3291280"/>
              <a:ext cx="406800" cy="221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D3A34DB-B9D5-4E6F-A88D-5261A05F0E3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402720" y="3273640"/>
                <a:ext cx="44244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28EA63D-6281-41B4-AB26-1B03526909ED}"/>
                  </a:ext>
                </a:extLst>
              </p14:cNvPr>
              <p14:cNvContentPartPr/>
              <p14:nvPr/>
            </p14:nvContentPartPr>
            <p14:xfrm>
              <a:off x="7182480" y="3372640"/>
              <a:ext cx="141840" cy="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28EA63D-6281-41B4-AB26-1B03526909E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164840" y="3355000"/>
                <a:ext cx="177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DF2910A-98AA-4207-8B39-1D938512B3FB}"/>
                  </a:ext>
                </a:extLst>
              </p14:cNvPr>
              <p14:cNvContentPartPr/>
              <p14:nvPr/>
            </p14:nvContentPartPr>
            <p14:xfrm>
              <a:off x="7182480" y="3443920"/>
              <a:ext cx="141120" cy="28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DF2910A-98AA-4207-8B39-1D938512B3F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164840" y="3425920"/>
                <a:ext cx="17676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425E409-6CBC-4513-8136-7ED44718F0ED}"/>
                  </a:ext>
                </a:extLst>
              </p14:cNvPr>
              <p14:cNvContentPartPr/>
              <p14:nvPr/>
            </p14:nvContentPartPr>
            <p14:xfrm>
              <a:off x="7451040" y="3316840"/>
              <a:ext cx="255960" cy="1540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425E409-6CBC-4513-8136-7ED44718F0ED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433400" y="3299200"/>
                <a:ext cx="2916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DD53637-C376-4DD6-94C6-E725783444B8}"/>
                  </a:ext>
                </a:extLst>
              </p14:cNvPr>
              <p14:cNvContentPartPr/>
              <p14:nvPr/>
            </p14:nvContentPartPr>
            <p14:xfrm>
              <a:off x="7812480" y="3321880"/>
              <a:ext cx="376560" cy="192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DD53637-C376-4DD6-94C6-E725783444B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794840" y="3303880"/>
                <a:ext cx="4122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B635094-8423-46AD-8EAE-9ADF8231D829}"/>
                  </a:ext>
                </a:extLst>
              </p14:cNvPr>
              <p14:cNvContentPartPr/>
              <p14:nvPr/>
            </p14:nvContentPartPr>
            <p14:xfrm>
              <a:off x="3535320" y="3830200"/>
              <a:ext cx="353880" cy="315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B635094-8423-46AD-8EAE-9ADF8231D82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517662" y="3812200"/>
                <a:ext cx="389556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8BB898D-3BBC-4CE6-922E-5D5FF9CDF37D}"/>
                  </a:ext>
                </a:extLst>
              </p14:cNvPr>
              <p14:cNvContentPartPr/>
              <p14:nvPr/>
            </p14:nvContentPartPr>
            <p14:xfrm>
              <a:off x="5059560" y="4073560"/>
              <a:ext cx="18396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8BB898D-3BBC-4CE6-922E-5D5FF9CDF37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041560" y="4055560"/>
                <a:ext cx="219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9BBFCD0B-9A45-4FC6-9341-646E0364A073}"/>
                  </a:ext>
                </a:extLst>
              </p14:cNvPr>
              <p14:cNvContentPartPr/>
              <p14:nvPr/>
            </p14:nvContentPartPr>
            <p14:xfrm>
              <a:off x="5100240" y="4156000"/>
              <a:ext cx="161280" cy="9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9BBFCD0B-9A45-4FC6-9341-646E0364A07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082240" y="4138000"/>
                <a:ext cx="196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0F2D736-6604-4EE3-B169-251D4D64DCEF}"/>
                  </a:ext>
                </a:extLst>
              </p14:cNvPr>
              <p14:cNvContentPartPr/>
              <p14:nvPr/>
            </p14:nvContentPartPr>
            <p14:xfrm>
              <a:off x="4236600" y="3962320"/>
              <a:ext cx="661680" cy="296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0F2D736-6604-4EE3-B169-251D4D64DCE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218600" y="3944342"/>
                <a:ext cx="697320" cy="3318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6C64BD1-23A8-48CF-98E6-2BD9D1317061}"/>
                  </a:ext>
                </a:extLst>
              </p14:cNvPr>
              <p14:cNvContentPartPr/>
              <p14:nvPr/>
            </p14:nvContentPartPr>
            <p14:xfrm>
              <a:off x="5445840" y="3833800"/>
              <a:ext cx="1147680" cy="5925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6C64BD1-23A8-48CF-98E6-2BD9D1317061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427840" y="3816160"/>
                <a:ext cx="1183320" cy="62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C646845-8D32-412B-8803-B77E638C6AE1}"/>
                  </a:ext>
                </a:extLst>
              </p14:cNvPr>
              <p14:cNvContentPartPr/>
              <p14:nvPr/>
            </p14:nvContentPartPr>
            <p14:xfrm>
              <a:off x="6795480" y="3908320"/>
              <a:ext cx="384480" cy="306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C646845-8D32-412B-8803-B77E638C6AE1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777480" y="3890680"/>
                <a:ext cx="4201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F1DB06C-BE48-4269-978A-4CD81000C0AF}"/>
                  </a:ext>
                </a:extLst>
              </p14:cNvPr>
              <p14:cNvContentPartPr/>
              <p14:nvPr/>
            </p14:nvContentPartPr>
            <p14:xfrm>
              <a:off x="7406400" y="4059520"/>
              <a:ext cx="138960" cy="43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F1DB06C-BE48-4269-978A-4CD81000C0A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388760" y="4041880"/>
                <a:ext cx="1746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EBEBDB5-F49C-4C80-9F36-E971A484F907}"/>
                  </a:ext>
                </a:extLst>
              </p14:cNvPr>
              <p14:cNvContentPartPr/>
              <p14:nvPr/>
            </p14:nvContentPartPr>
            <p14:xfrm>
              <a:off x="7649760" y="3890680"/>
              <a:ext cx="338040" cy="2635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EBEBDB5-F49C-4C80-9F36-E971A484F90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632139" y="3873040"/>
                <a:ext cx="373642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07AC42F-9B05-422D-B353-E9BCC695A597}"/>
                  </a:ext>
                </a:extLst>
              </p14:cNvPr>
              <p14:cNvContentPartPr/>
              <p14:nvPr/>
            </p14:nvContentPartPr>
            <p14:xfrm>
              <a:off x="8097240" y="4003000"/>
              <a:ext cx="132120" cy="201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07AC42F-9B05-422D-B353-E9BCC695A597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079600" y="3985360"/>
                <a:ext cx="1677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5E00DD7-FA90-4888-9872-6BC343B5FFD6}"/>
                  </a:ext>
                </a:extLst>
              </p14:cNvPr>
              <p14:cNvContentPartPr/>
              <p14:nvPr/>
            </p14:nvContentPartPr>
            <p14:xfrm>
              <a:off x="8127480" y="4087960"/>
              <a:ext cx="117360" cy="68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5E00DD7-FA90-4888-9872-6BC343B5FFD6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8109840" y="4069960"/>
                <a:ext cx="1530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AE920A9-5975-4983-ADFE-E9121AEBE8AE}"/>
                  </a:ext>
                </a:extLst>
              </p14:cNvPr>
              <p14:cNvContentPartPr/>
              <p14:nvPr/>
            </p14:nvContentPartPr>
            <p14:xfrm>
              <a:off x="8325120" y="3972040"/>
              <a:ext cx="232920" cy="159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AE920A9-5975-4983-ADFE-E9121AEBE8A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307480" y="3954400"/>
                <a:ext cx="26856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B0EDC111-FD40-491A-945A-F81D5CEB98B6}"/>
                  </a:ext>
                </a:extLst>
              </p14:cNvPr>
              <p14:cNvContentPartPr/>
              <p14:nvPr/>
            </p14:nvContentPartPr>
            <p14:xfrm>
              <a:off x="8686200" y="3809680"/>
              <a:ext cx="16200" cy="34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B0EDC111-FD40-491A-945A-F81D5CEB98B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668560" y="3792040"/>
                <a:ext cx="518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648438A-7C53-4FAE-9E56-F93CDF3A0058}"/>
                  </a:ext>
                </a:extLst>
              </p14:cNvPr>
              <p14:cNvContentPartPr/>
              <p14:nvPr/>
            </p14:nvContentPartPr>
            <p14:xfrm>
              <a:off x="8794560" y="3809680"/>
              <a:ext cx="31320" cy="352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648438A-7C53-4FAE-9E56-F93CDF3A0058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776920" y="3792040"/>
                <a:ext cx="6696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2DCDB26-6F47-4A9A-9E33-ACC6E2BD8A78}"/>
                  </a:ext>
                </a:extLst>
              </p14:cNvPr>
              <p14:cNvContentPartPr/>
              <p14:nvPr/>
            </p14:nvContentPartPr>
            <p14:xfrm>
              <a:off x="8655960" y="3951880"/>
              <a:ext cx="148320" cy="173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2DCDB26-6F47-4A9A-9E33-ACC6E2BD8A7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638320" y="3933880"/>
                <a:ext cx="1839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78AB94B-B34D-4EA1-AAE4-539F3527728C}"/>
                  </a:ext>
                </a:extLst>
              </p14:cNvPr>
              <p14:cNvContentPartPr/>
              <p14:nvPr/>
            </p14:nvContentPartPr>
            <p14:xfrm>
              <a:off x="1066440" y="4559200"/>
              <a:ext cx="270720" cy="144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78AB94B-B34D-4EA1-AAE4-539F3527728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048800" y="4541560"/>
                <a:ext cx="3063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D99AF7A-929B-430D-BB51-B187C0A02EFB}"/>
                  </a:ext>
                </a:extLst>
              </p14:cNvPr>
              <p14:cNvContentPartPr/>
              <p14:nvPr/>
            </p14:nvContentPartPr>
            <p14:xfrm>
              <a:off x="2722440" y="4439680"/>
              <a:ext cx="360" cy="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D99AF7A-929B-430D-BB51-B187C0A02EF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704440" y="4421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F833CA3-3F17-472C-8345-DF33D40D7E28}"/>
                  </a:ext>
                </a:extLst>
              </p14:cNvPr>
              <p14:cNvContentPartPr/>
              <p14:nvPr/>
            </p14:nvContentPartPr>
            <p14:xfrm>
              <a:off x="2854560" y="4368400"/>
              <a:ext cx="461880" cy="3956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F833CA3-3F17-472C-8345-DF33D40D7E28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2836560" y="4350760"/>
                <a:ext cx="497520" cy="43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4FE622BE-2EB0-4A64-B783-7F4F739795BA}"/>
                  </a:ext>
                </a:extLst>
              </p14:cNvPr>
              <p14:cNvContentPartPr/>
              <p14:nvPr/>
            </p14:nvContentPartPr>
            <p14:xfrm>
              <a:off x="2488800" y="4563880"/>
              <a:ext cx="244800" cy="1666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4FE622BE-2EB0-4A64-B783-7F4F739795BA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2470800" y="4545880"/>
                <a:ext cx="28044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520249B-89F6-4478-8726-4F6D58A81B2B}"/>
                  </a:ext>
                </a:extLst>
              </p14:cNvPr>
              <p14:cNvContentPartPr/>
              <p14:nvPr/>
            </p14:nvContentPartPr>
            <p14:xfrm>
              <a:off x="1619040" y="4523560"/>
              <a:ext cx="704880" cy="2232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520249B-89F6-4478-8726-4F6D58A81B2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1601400" y="4505920"/>
                <a:ext cx="74052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FDEE4294-05BF-410D-A40E-1C212B73BECB}"/>
                  </a:ext>
                </a:extLst>
              </p14:cNvPr>
              <p14:cNvContentPartPr/>
              <p14:nvPr/>
            </p14:nvContentPartPr>
            <p14:xfrm>
              <a:off x="434280" y="4491160"/>
              <a:ext cx="524520" cy="2224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FDEE4294-05BF-410D-A40E-1C212B73BECB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416640" y="4473160"/>
                <a:ext cx="56016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7F8B935-929B-49D4-BA68-E4FD4B0B068D}"/>
                  </a:ext>
                </a:extLst>
              </p14:cNvPr>
              <p14:cNvContentPartPr/>
              <p14:nvPr/>
            </p14:nvContentPartPr>
            <p14:xfrm>
              <a:off x="3698040" y="4571440"/>
              <a:ext cx="527040" cy="2152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7F8B935-929B-49D4-BA68-E4FD4B0B068D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680052" y="4553770"/>
                <a:ext cx="562656" cy="250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990E74F7-5723-40E0-ACCD-5FC6CD573EF1}"/>
                  </a:ext>
                </a:extLst>
              </p14:cNvPr>
              <p14:cNvContentPartPr/>
              <p14:nvPr/>
            </p14:nvContentPartPr>
            <p14:xfrm>
              <a:off x="4877760" y="4602040"/>
              <a:ext cx="141480" cy="2368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990E74F7-5723-40E0-ACCD-5FC6CD573EF1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4859760" y="4584040"/>
                <a:ext cx="17712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4193504B-DF68-4053-AB35-B9834AA8FB71}"/>
                  </a:ext>
                </a:extLst>
              </p14:cNvPr>
              <p14:cNvContentPartPr/>
              <p14:nvPr/>
            </p14:nvContentPartPr>
            <p14:xfrm>
              <a:off x="4856160" y="4622200"/>
              <a:ext cx="165600" cy="180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4193504B-DF68-4053-AB35-B9834AA8FB71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4838520" y="4604560"/>
                <a:ext cx="20124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C4C5A6F8-456B-47D0-BE12-ED923ACAD50C}"/>
                  </a:ext>
                </a:extLst>
              </p14:cNvPr>
              <p14:cNvContentPartPr/>
              <p14:nvPr/>
            </p14:nvContentPartPr>
            <p14:xfrm>
              <a:off x="4872360" y="4495840"/>
              <a:ext cx="16560" cy="201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C4C5A6F8-456B-47D0-BE12-ED923ACAD50C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4854720" y="4478200"/>
                <a:ext cx="522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CE3C763F-0CB7-41E6-ADE0-8AD5F8D67E2A}"/>
                  </a:ext>
                </a:extLst>
              </p14:cNvPr>
              <p14:cNvContentPartPr/>
              <p14:nvPr/>
            </p14:nvContentPartPr>
            <p14:xfrm>
              <a:off x="4987560" y="4469920"/>
              <a:ext cx="20880" cy="244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CE3C763F-0CB7-41E6-ADE0-8AD5F8D67E2A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4969920" y="4451920"/>
                <a:ext cx="56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6933A2B-389E-483B-B9E5-E0D30868F2A2}"/>
                  </a:ext>
                </a:extLst>
              </p14:cNvPr>
              <p14:cNvContentPartPr/>
              <p14:nvPr/>
            </p14:nvContentPartPr>
            <p14:xfrm>
              <a:off x="5201400" y="4662880"/>
              <a:ext cx="167760" cy="10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6933A2B-389E-483B-B9E5-E0D30868F2A2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5183760" y="4645240"/>
                <a:ext cx="203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095E69C-0643-4B5E-A069-7FD43AE482D1}"/>
                  </a:ext>
                </a:extLst>
              </p14:cNvPr>
              <p14:cNvContentPartPr/>
              <p14:nvPr/>
            </p14:nvContentPartPr>
            <p14:xfrm>
              <a:off x="5242080" y="4733440"/>
              <a:ext cx="172080" cy="205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095E69C-0643-4B5E-A069-7FD43AE482D1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5224440" y="4715800"/>
                <a:ext cx="2077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49A4FBA1-50A6-42D7-8B57-E870B8D1841F}"/>
                  </a:ext>
                </a:extLst>
              </p14:cNvPr>
              <p14:cNvContentPartPr/>
              <p14:nvPr/>
            </p14:nvContentPartPr>
            <p14:xfrm>
              <a:off x="5577600" y="4505920"/>
              <a:ext cx="1575000" cy="3607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49A4FBA1-50A6-42D7-8B57-E870B8D1841F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5559600" y="4488280"/>
                <a:ext cx="161064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FFD3476-1786-4858-B8F6-8F97DE642CAB}"/>
                  </a:ext>
                </a:extLst>
              </p14:cNvPr>
              <p14:cNvContentPartPr/>
              <p14:nvPr/>
            </p14:nvContentPartPr>
            <p14:xfrm>
              <a:off x="7354200" y="4398640"/>
              <a:ext cx="1321200" cy="339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FFD3476-1786-4858-B8F6-8F97DE642CAB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7336555" y="4381000"/>
                <a:ext cx="1356850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5F3CE4E-868F-4849-B81D-5AC636E3130E}"/>
                  </a:ext>
                </a:extLst>
              </p14:cNvPr>
              <p14:cNvContentPartPr/>
              <p14:nvPr/>
            </p14:nvContentPartPr>
            <p14:xfrm>
              <a:off x="446880" y="5019280"/>
              <a:ext cx="844560" cy="234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5F3CE4E-868F-4849-B81D-5AC636E3130E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428888" y="5001280"/>
                <a:ext cx="880185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466468E2-7067-4DE2-95A5-D59E9DCE668E}"/>
                  </a:ext>
                </a:extLst>
              </p14:cNvPr>
              <p14:cNvContentPartPr/>
              <p14:nvPr/>
            </p14:nvContentPartPr>
            <p14:xfrm>
              <a:off x="1493400" y="4895800"/>
              <a:ext cx="1262880" cy="6192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466468E2-7067-4DE2-95A5-D59E9DCE668E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1475400" y="4878160"/>
                <a:ext cx="1298520" cy="65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476F33-FB37-41E9-A4D4-C83E9A62E092}"/>
                  </a:ext>
                </a:extLst>
              </p14:cNvPr>
              <p14:cNvContentPartPr/>
              <p14:nvPr/>
            </p14:nvContentPartPr>
            <p14:xfrm>
              <a:off x="3129240" y="5044480"/>
              <a:ext cx="748440" cy="443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476F33-FB37-41E9-A4D4-C83E9A62E092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3111249" y="5026840"/>
                <a:ext cx="784063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5D8D706-A58B-4304-A899-99885CA151EF}"/>
                  </a:ext>
                </a:extLst>
              </p14:cNvPr>
              <p14:cNvContentPartPr/>
              <p14:nvPr/>
            </p14:nvContentPartPr>
            <p14:xfrm>
              <a:off x="4197000" y="5260840"/>
              <a:ext cx="120600" cy="185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5D8D706-A58B-4304-A899-99885CA151EF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4179360" y="5243200"/>
                <a:ext cx="1562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9BD782B-6EB7-449F-8A6C-C2246592D823}"/>
                  </a:ext>
                </a:extLst>
              </p14:cNvPr>
              <p14:cNvContentPartPr/>
              <p14:nvPr/>
            </p14:nvContentPartPr>
            <p14:xfrm>
              <a:off x="5259360" y="5261200"/>
              <a:ext cx="82080" cy="1191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9BD782B-6EB7-449F-8A6C-C2246592D823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5241720" y="5243200"/>
                <a:ext cx="11772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1D36C6E9-CE83-4FAD-9804-C34F5FD8024C}"/>
                  </a:ext>
                </a:extLst>
              </p14:cNvPr>
              <p14:cNvContentPartPr/>
              <p14:nvPr/>
            </p14:nvContentPartPr>
            <p14:xfrm>
              <a:off x="5445480" y="5264440"/>
              <a:ext cx="172800" cy="702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1D36C6E9-CE83-4FAD-9804-C34F5FD8024C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5427480" y="5246800"/>
                <a:ext cx="20844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7DF0E7AA-46C3-4168-A532-611739EE33F9}"/>
                  </a:ext>
                </a:extLst>
              </p14:cNvPr>
              <p14:cNvContentPartPr/>
              <p14:nvPr/>
            </p14:nvContentPartPr>
            <p14:xfrm>
              <a:off x="4406160" y="5089480"/>
              <a:ext cx="765360" cy="3682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7DF0E7AA-46C3-4168-A532-611739EE33F9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4388160" y="5071840"/>
                <a:ext cx="80100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7646D8D6-22C4-4FDF-A576-539A34BDB7E8}"/>
                  </a:ext>
                </a:extLst>
              </p14:cNvPr>
              <p14:cNvContentPartPr/>
              <p14:nvPr/>
            </p14:nvContentPartPr>
            <p14:xfrm>
              <a:off x="1564320" y="5825320"/>
              <a:ext cx="216720" cy="68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7646D8D6-22C4-4FDF-A576-539A34BDB7E8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1546320" y="5807320"/>
                <a:ext cx="252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DB6D9541-6D4A-471B-95F3-05258CEAD2D7}"/>
                  </a:ext>
                </a:extLst>
              </p14:cNvPr>
              <p14:cNvContentPartPr/>
              <p14:nvPr/>
            </p14:nvContentPartPr>
            <p14:xfrm>
              <a:off x="1605000" y="5902000"/>
              <a:ext cx="192600" cy="111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DB6D9541-6D4A-471B-95F3-05258CEAD2D7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1587000" y="5884360"/>
                <a:ext cx="228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BEDD5D68-8B27-49F3-AF15-56036A4B649A}"/>
                  </a:ext>
                </a:extLst>
              </p14:cNvPr>
              <p14:cNvContentPartPr/>
              <p14:nvPr/>
            </p14:nvContentPartPr>
            <p14:xfrm>
              <a:off x="1208640" y="5740000"/>
              <a:ext cx="234360" cy="2242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BEDD5D68-8B27-49F3-AF15-56036A4B649A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1191000" y="5722360"/>
                <a:ext cx="27000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112B321C-9750-4601-9B11-ECCAA5382718}"/>
                  </a:ext>
                </a:extLst>
              </p14:cNvPr>
              <p14:cNvContentPartPr/>
              <p14:nvPr/>
            </p14:nvContentPartPr>
            <p14:xfrm>
              <a:off x="1923240" y="5717320"/>
              <a:ext cx="275040" cy="2772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112B321C-9750-4601-9B11-ECCAA5382718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1905240" y="5699320"/>
                <a:ext cx="31068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3EA586D9-51FF-4BEE-BF3E-1685BB6B4ED3}"/>
                  </a:ext>
                </a:extLst>
              </p14:cNvPr>
              <p14:cNvContentPartPr/>
              <p14:nvPr/>
            </p14:nvContentPartPr>
            <p14:xfrm>
              <a:off x="2326800" y="5679160"/>
              <a:ext cx="1527480" cy="3099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3EA586D9-51FF-4BEE-BF3E-1685BB6B4ED3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2308800" y="5661160"/>
                <a:ext cx="156312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76FFD054-0811-4158-BB39-A482E1B0E2A7}"/>
                  </a:ext>
                </a:extLst>
              </p14:cNvPr>
              <p14:cNvContentPartPr/>
              <p14:nvPr/>
            </p14:nvContentPartPr>
            <p14:xfrm>
              <a:off x="3992520" y="5628400"/>
              <a:ext cx="2197440" cy="36720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76FFD054-0811-4158-BB39-A482E1B0E2A7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3974880" y="5610400"/>
                <a:ext cx="223308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956177B-FDEF-4EAF-8DF7-14F35EF67577}"/>
                  </a:ext>
                </a:extLst>
              </p14:cNvPr>
              <p14:cNvContentPartPr/>
              <p14:nvPr/>
            </p14:nvContentPartPr>
            <p14:xfrm>
              <a:off x="6776400" y="5503480"/>
              <a:ext cx="970920" cy="460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956177B-FDEF-4EAF-8DF7-14F35EF67577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6758400" y="5485840"/>
                <a:ext cx="1006560" cy="49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6475691E-22EC-4315-9A57-B499878552FF}"/>
                  </a:ext>
                </a:extLst>
              </p14:cNvPr>
              <p14:cNvContentPartPr/>
              <p14:nvPr/>
            </p14:nvContentPartPr>
            <p14:xfrm>
              <a:off x="2326080" y="6248320"/>
              <a:ext cx="3353400" cy="40644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6475691E-22EC-4315-9A57-B499878552FF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2308442" y="6230336"/>
                <a:ext cx="3389036" cy="4420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712E8168-ABDF-4840-BC98-DC25462F7A41}"/>
                  </a:ext>
                </a:extLst>
              </p14:cNvPr>
              <p14:cNvContentPartPr/>
              <p14:nvPr/>
            </p14:nvContentPartPr>
            <p14:xfrm>
              <a:off x="2407440" y="5818120"/>
              <a:ext cx="6301440" cy="94824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712E8168-ABDF-4840-BC98-DC25462F7A41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2389799" y="5800480"/>
                <a:ext cx="6337082" cy="983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51773016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2D7C6BB-A47E-4E28-8C1D-D3A6DD2BB4DE}"/>
                  </a:ext>
                </a:extLst>
              </p14:cNvPr>
              <p14:cNvContentPartPr/>
              <p14:nvPr/>
            </p14:nvContentPartPr>
            <p14:xfrm>
              <a:off x="589080" y="172600"/>
              <a:ext cx="2174400" cy="457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2D7C6BB-A47E-4E28-8C1D-D3A6DD2BB4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71080" y="154600"/>
                <a:ext cx="221004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9770401-28B9-4707-A26E-077932CCCCDE}"/>
                  </a:ext>
                </a:extLst>
              </p14:cNvPr>
              <p14:cNvContentPartPr/>
              <p14:nvPr/>
            </p14:nvContentPartPr>
            <p14:xfrm>
              <a:off x="3250920" y="256120"/>
              <a:ext cx="1107000" cy="462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9770401-28B9-4707-A26E-077932CCCCD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32926" y="238120"/>
                <a:ext cx="1142628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539058-73B6-4910-A233-00F4B2045D77}"/>
                  </a:ext>
                </a:extLst>
              </p14:cNvPr>
              <p14:cNvContentPartPr/>
              <p14:nvPr/>
            </p14:nvContentPartPr>
            <p14:xfrm>
              <a:off x="4433880" y="466360"/>
              <a:ext cx="270360" cy="334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539058-73B6-4910-A233-00F4B2045D7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5880" y="448360"/>
                <a:ext cx="30600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FBCE56B-FAA3-4BD0-A129-2E44ABE4263D}"/>
                  </a:ext>
                </a:extLst>
              </p14:cNvPr>
              <p14:cNvContentPartPr/>
              <p14:nvPr/>
            </p14:nvContentPartPr>
            <p14:xfrm>
              <a:off x="4786320" y="253600"/>
              <a:ext cx="59760" cy="37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FBCE56B-FAA3-4BD0-A129-2E44ABE4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68680" y="235600"/>
                <a:ext cx="9540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403A835-4784-4067-A262-D20E8056173A}"/>
                  </a:ext>
                </a:extLst>
              </p14:cNvPr>
              <p14:cNvContentPartPr/>
              <p14:nvPr/>
            </p14:nvContentPartPr>
            <p14:xfrm>
              <a:off x="4886760" y="455560"/>
              <a:ext cx="194400" cy="227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403A835-4784-4067-A262-D20E8056173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68760" y="437920"/>
                <a:ext cx="23004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C6299FF-1AC2-4CD2-BBD3-BC9EED5A7119}"/>
                  </a:ext>
                </a:extLst>
              </p14:cNvPr>
              <p14:cNvContentPartPr/>
              <p14:nvPr/>
            </p14:nvContentPartPr>
            <p14:xfrm>
              <a:off x="5384280" y="452320"/>
              <a:ext cx="387360" cy="408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C6299FF-1AC2-4CD2-BBD3-BC9EED5A71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66640" y="434680"/>
                <a:ext cx="423000" cy="44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56EFF00-FCCA-451B-B199-C15B0805B2D8}"/>
                  </a:ext>
                </a:extLst>
              </p14:cNvPr>
              <p14:cNvContentPartPr/>
              <p14:nvPr/>
            </p14:nvContentPartPr>
            <p14:xfrm>
              <a:off x="5800800" y="477520"/>
              <a:ext cx="185400" cy="173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56EFF00-FCCA-451B-B199-C15B0805B2D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83160" y="459880"/>
                <a:ext cx="22104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DF70D67-18F3-4BF5-A53C-441493C5DA50}"/>
                  </a:ext>
                </a:extLst>
              </p14:cNvPr>
              <p14:cNvContentPartPr/>
              <p14:nvPr/>
            </p14:nvContentPartPr>
            <p14:xfrm>
              <a:off x="5983680" y="539080"/>
              <a:ext cx="298080" cy="121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DF70D67-18F3-4BF5-A53C-441493C5DA5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6040" y="521440"/>
                <a:ext cx="3337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108376C-82D7-4CC7-8133-C1FC074D8F14}"/>
                  </a:ext>
                </a:extLst>
              </p14:cNvPr>
              <p14:cNvContentPartPr/>
              <p14:nvPr/>
            </p14:nvContentPartPr>
            <p14:xfrm>
              <a:off x="6299400" y="297520"/>
              <a:ext cx="234720" cy="379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108376C-82D7-4CC7-8133-C1FC074D8F1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81760" y="279520"/>
                <a:ext cx="270360" cy="4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71FCB00-E8C7-48B3-9B98-9E38EEB55D8D}"/>
                  </a:ext>
                </a:extLst>
              </p14:cNvPr>
              <p14:cNvContentPartPr/>
              <p14:nvPr/>
            </p14:nvContentPartPr>
            <p14:xfrm>
              <a:off x="6552840" y="480400"/>
              <a:ext cx="173160" cy="138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71FCB00-E8C7-48B3-9B98-9E38EEB55D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34840" y="462400"/>
                <a:ext cx="2088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863A78B-083A-4203-9A10-430B723468BC}"/>
                  </a:ext>
                </a:extLst>
              </p14:cNvPr>
              <p14:cNvContentPartPr/>
              <p14:nvPr/>
            </p14:nvContentPartPr>
            <p14:xfrm>
              <a:off x="6826440" y="264040"/>
              <a:ext cx="27720" cy="314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863A78B-083A-4203-9A10-430B723468B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08440" y="246040"/>
                <a:ext cx="6336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2A9F7BC-4101-4889-AC1B-90469ABC7D79}"/>
                  </a:ext>
                </a:extLst>
              </p14:cNvPr>
              <p14:cNvContentPartPr/>
              <p14:nvPr/>
            </p14:nvContentPartPr>
            <p14:xfrm>
              <a:off x="6927600" y="446560"/>
              <a:ext cx="191160" cy="170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2A9F7BC-4101-4889-AC1B-90469ABC7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909960" y="428920"/>
                <a:ext cx="22680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7D0341C-0718-4966-9876-DCA7F11B45F5}"/>
                  </a:ext>
                </a:extLst>
              </p14:cNvPr>
              <p14:cNvContentPartPr/>
              <p14:nvPr/>
            </p14:nvContentPartPr>
            <p14:xfrm>
              <a:off x="7265640" y="461680"/>
              <a:ext cx="313560" cy="142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7D0341C-0718-4966-9876-DCA7F11B45F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48000" y="444040"/>
                <a:ext cx="3492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49CB741-D027-47BA-B08B-BB582DA9049D}"/>
                  </a:ext>
                </a:extLst>
              </p14:cNvPr>
              <p14:cNvContentPartPr/>
              <p14:nvPr/>
            </p14:nvContentPartPr>
            <p14:xfrm>
              <a:off x="914160" y="3372640"/>
              <a:ext cx="12960" cy="39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49CB741-D027-47BA-B08B-BB582DA9049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96160" y="3355000"/>
                <a:ext cx="4860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1AA8480-1A30-40C5-B991-39126AEF6587}"/>
                  </a:ext>
                </a:extLst>
              </p14:cNvPr>
              <p14:cNvContentPartPr/>
              <p14:nvPr/>
            </p14:nvContentPartPr>
            <p14:xfrm>
              <a:off x="915960" y="3494320"/>
              <a:ext cx="37440" cy="4078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1AA8480-1A30-40C5-B991-39126AEF658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97960" y="3476680"/>
                <a:ext cx="7308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0188F50-F4D4-4446-AEF1-399C70052158}"/>
                  </a:ext>
                </a:extLst>
              </p14:cNvPr>
              <p14:cNvContentPartPr/>
              <p14:nvPr/>
            </p14:nvContentPartPr>
            <p14:xfrm>
              <a:off x="416280" y="1066480"/>
              <a:ext cx="2012760" cy="21114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0188F50-F4D4-4446-AEF1-399C7005215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98280" y="1048480"/>
                <a:ext cx="2048400" cy="2147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27093845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2D7C6BB-A47E-4E28-8C1D-D3A6DD2BB4DE}"/>
                  </a:ext>
                </a:extLst>
              </p14:cNvPr>
              <p14:cNvContentPartPr/>
              <p14:nvPr/>
            </p14:nvContentPartPr>
            <p14:xfrm>
              <a:off x="589080" y="172600"/>
              <a:ext cx="2174400" cy="457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2D7C6BB-A47E-4E28-8C1D-D3A6DD2BB4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71080" y="154600"/>
                <a:ext cx="221004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9770401-28B9-4707-A26E-077932CCCCDE}"/>
                  </a:ext>
                </a:extLst>
              </p14:cNvPr>
              <p14:cNvContentPartPr/>
              <p14:nvPr/>
            </p14:nvContentPartPr>
            <p14:xfrm>
              <a:off x="3250920" y="256120"/>
              <a:ext cx="1107000" cy="462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9770401-28B9-4707-A26E-077932CCCCD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32926" y="238120"/>
                <a:ext cx="1142628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539058-73B6-4910-A233-00F4B2045D77}"/>
                  </a:ext>
                </a:extLst>
              </p14:cNvPr>
              <p14:cNvContentPartPr/>
              <p14:nvPr/>
            </p14:nvContentPartPr>
            <p14:xfrm>
              <a:off x="4433880" y="466360"/>
              <a:ext cx="270360" cy="334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539058-73B6-4910-A233-00F4B2045D7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5880" y="448360"/>
                <a:ext cx="30600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FBCE56B-FAA3-4BD0-A129-2E44ABE4263D}"/>
                  </a:ext>
                </a:extLst>
              </p14:cNvPr>
              <p14:cNvContentPartPr/>
              <p14:nvPr/>
            </p14:nvContentPartPr>
            <p14:xfrm>
              <a:off x="4786320" y="253600"/>
              <a:ext cx="59760" cy="37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FBCE56B-FAA3-4BD0-A129-2E44ABE4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68680" y="235600"/>
                <a:ext cx="9540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403A835-4784-4067-A262-D20E8056173A}"/>
                  </a:ext>
                </a:extLst>
              </p14:cNvPr>
              <p14:cNvContentPartPr/>
              <p14:nvPr/>
            </p14:nvContentPartPr>
            <p14:xfrm>
              <a:off x="4886760" y="455560"/>
              <a:ext cx="194400" cy="227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403A835-4784-4067-A262-D20E8056173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68760" y="437920"/>
                <a:ext cx="23004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C6299FF-1AC2-4CD2-BBD3-BC9EED5A7119}"/>
                  </a:ext>
                </a:extLst>
              </p14:cNvPr>
              <p14:cNvContentPartPr/>
              <p14:nvPr/>
            </p14:nvContentPartPr>
            <p14:xfrm>
              <a:off x="5384280" y="452320"/>
              <a:ext cx="387360" cy="408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C6299FF-1AC2-4CD2-BBD3-BC9EED5A71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66640" y="434680"/>
                <a:ext cx="423000" cy="44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56EFF00-FCCA-451B-B199-C15B0805B2D8}"/>
                  </a:ext>
                </a:extLst>
              </p14:cNvPr>
              <p14:cNvContentPartPr/>
              <p14:nvPr/>
            </p14:nvContentPartPr>
            <p14:xfrm>
              <a:off x="5800800" y="477520"/>
              <a:ext cx="185400" cy="173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56EFF00-FCCA-451B-B199-C15B0805B2D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83160" y="459880"/>
                <a:ext cx="22104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DF70D67-18F3-4BF5-A53C-441493C5DA50}"/>
                  </a:ext>
                </a:extLst>
              </p14:cNvPr>
              <p14:cNvContentPartPr/>
              <p14:nvPr/>
            </p14:nvContentPartPr>
            <p14:xfrm>
              <a:off x="5983680" y="539080"/>
              <a:ext cx="298080" cy="121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DF70D67-18F3-4BF5-A53C-441493C5DA5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6040" y="521440"/>
                <a:ext cx="3337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108376C-82D7-4CC7-8133-C1FC074D8F14}"/>
                  </a:ext>
                </a:extLst>
              </p14:cNvPr>
              <p14:cNvContentPartPr/>
              <p14:nvPr/>
            </p14:nvContentPartPr>
            <p14:xfrm>
              <a:off x="6299400" y="297520"/>
              <a:ext cx="234720" cy="379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108376C-82D7-4CC7-8133-C1FC074D8F1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81760" y="279520"/>
                <a:ext cx="270360" cy="4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71FCB00-E8C7-48B3-9B98-9E38EEB55D8D}"/>
                  </a:ext>
                </a:extLst>
              </p14:cNvPr>
              <p14:cNvContentPartPr/>
              <p14:nvPr/>
            </p14:nvContentPartPr>
            <p14:xfrm>
              <a:off x="6552840" y="480400"/>
              <a:ext cx="173160" cy="138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71FCB00-E8C7-48B3-9B98-9E38EEB55D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34840" y="462400"/>
                <a:ext cx="2088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863A78B-083A-4203-9A10-430B723468BC}"/>
                  </a:ext>
                </a:extLst>
              </p14:cNvPr>
              <p14:cNvContentPartPr/>
              <p14:nvPr/>
            </p14:nvContentPartPr>
            <p14:xfrm>
              <a:off x="6826440" y="264040"/>
              <a:ext cx="27720" cy="314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863A78B-083A-4203-9A10-430B723468B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08440" y="246040"/>
                <a:ext cx="6336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2A9F7BC-4101-4889-AC1B-90469ABC7D79}"/>
                  </a:ext>
                </a:extLst>
              </p14:cNvPr>
              <p14:cNvContentPartPr/>
              <p14:nvPr/>
            </p14:nvContentPartPr>
            <p14:xfrm>
              <a:off x="6927600" y="446560"/>
              <a:ext cx="191160" cy="170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2A9F7BC-4101-4889-AC1B-90469ABC7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909960" y="428920"/>
                <a:ext cx="22680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7D0341C-0718-4966-9876-DCA7F11B45F5}"/>
                  </a:ext>
                </a:extLst>
              </p14:cNvPr>
              <p14:cNvContentPartPr/>
              <p14:nvPr/>
            </p14:nvContentPartPr>
            <p14:xfrm>
              <a:off x="7265640" y="461680"/>
              <a:ext cx="313560" cy="142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7D0341C-0718-4966-9876-DCA7F11B45F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48000" y="444040"/>
                <a:ext cx="3492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49CB741-D027-47BA-B08B-BB582DA9049D}"/>
                  </a:ext>
                </a:extLst>
              </p14:cNvPr>
              <p14:cNvContentPartPr/>
              <p14:nvPr/>
            </p14:nvContentPartPr>
            <p14:xfrm>
              <a:off x="914160" y="3372640"/>
              <a:ext cx="12960" cy="39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49CB741-D027-47BA-B08B-BB582DA9049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96160" y="3355000"/>
                <a:ext cx="4860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1AA8480-1A30-40C5-B991-39126AEF6587}"/>
                  </a:ext>
                </a:extLst>
              </p14:cNvPr>
              <p14:cNvContentPartPr/>
              <p14:nvPr/>
            </p14:nvContentPartPr>
            <p14:xfrm>
              <a:off x="915960" y="3494320"/>
              <a:ext cx="37440" cy="4078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1AA8480-1A30-40C5-B991-39126AEF658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97960" y="3476680"/>
                <a:ext cx="7308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51DA216-06C8-46D6-B8A3-094BDB982BA0}"/>
                  </a:ext>
                </a:extLst>
              </p14:cNvPr>
              <p14:cNvContentPartPr/>
              <p14:nvPr/>
            </p14:nvContentPartPr>
            <p14:xfrm>
              <a:off x="2001360" y="3439240"/>
              <a:ext cx="366840" cy="185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51DA216-06C8-46D6-B8A3-094BDB982BA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83360" y="3421240"/>
                <a:ext cx="40248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0188F50-F4D4-4446-AEF1-399C70052158}"/>
                  </a:ext>
                </a:extLst>
              </p14:cNvPr>
              <p14:cNvContentPartPr/>
              <p14:nvPr/>
            </p14:nvContentPartPr>
            <p14:xfrm>
              <a:off x="416280" y="1066480"/>
              <a:ext cx="2012760" cy="2235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0188F50-F4D4-4446-AEF1-399C7005215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8280" y="1048480"/>
                <a:ext cx="2048400" cy="2271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29389155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2D7C6BB-A47E-4E28-8C1D-D3A6DD2BB4DE}"/>
                  </a:ext>
                </a:extLst>
              </p14:cNvPr>
              <p14:cNvContentPartPr/>
              <p14:nvPr/>
            </p14:nvContentPartPr>
            <p14:xfrm>
              <a:off x="589080" y="172600"/>
              <a:ext cx="2174400" cy="457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2D7C6BB-A47E-4E28-8C1D-D3A6DD2BB4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71080" y="154600"/>
                <a:ext cx="221004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9770401-28B9-4707-A26E-077932CCCCDE}"/>
                  </a:ext>
                </a:extLst>
              </p14:cNvPr>
              <p14:cNvContentPartPr/>
              <p14:nvPr/>
            </p14:nvContentPartPr>
            <p14:xfrm>
              <a:off x="3250920" y="256120"/>
              <a:ext cx="1107000" cy="462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9770401-28B9-4707-A26E-077932CCCCD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32926" y="238120"/>
                <a:ext cx="1142628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539058-73B6-4910-A233-00F4B2045D77}"/>
                  </a:ext>
                </a:extLst>
              </p14:cNvPr>
              <p14:cNvContentPartPr/>
              <p14:nvPr/>
            </p14:nvContentPartPr>
            <p14:xfrm>
              <a:off x="4433880" y="466360"/>
              <a:ext cx="270360" cy="334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539058-73B6-4910-A233-00F4B2045D7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5880" y="448360"/>
                <a:ext cx="30600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FBCE56B-FAA3-4BD0-A129-2E44ABE4263D}"/>
                  </a:ext>
                </a:extLst>
              </p14:cNvPr>
              <p14:cNvContentPartPr/>
              <p14:nvPr/>
            </p14:nvContentPartPr>
            <p14:xfrm>
              <a:off x="4786320" y="253600"/>
              <a:ext cx="59760" cy="37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FBCE56B-FAA3-4BD0-A129-2E44ABE4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68680" y="235600"/>
                <a:ext cx="9540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403A835-4784-4067-A262-D20E8056173A}"/>
                  </a:ext>
                </a:extLst>
              </p14:cNvPr>
              <p14:cNvContentPartPr/>
              <p14:nvPr/>
            </p14:nvContentPartPr>
            <p14:xfrm>
              <a:off x="4886760" y="455560"/>
              <a:ext cx="194400" cy="227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403A835-4784-4067-A262-D20E8056173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68760" y="437920"/>
                <a:ext cx="23004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C6299FF-1AC2-4CD2-BBD3-BC9EED5A7119}"/>
                  </a:ext>
                </a:extLst>
              </p14:cNvPr>
              <p14:cNvContentPartPr/>
              <p14:nvPr/>
            </p14:nvContentPartPr>
            <p14:xfrm>
              <a:off x="5384280" y="452320"/>
              <a:ext cx="387360" cy="408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C6299FF-1AC2-4CD2-BBD3-BC9EED5A71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66640" y="434680"/>
                <a:ext cx="423000" cy="44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56EFF00-FCCA-451B-B199-C15B0805B2D8}"/>
                  </a:ext>
                </a:extLst>
              </p14:cNvPr>
              <p14:cNvContentPartPr/>
              <p14:nvPr/>
            </p14:nvContentPartPr>
            <p14:xfrm>
              <a:off x="5800800" y="477520"/>
              <a:ext cx="185400" cy="173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56EFF00-FCCA-451B-B199-C15B0805B2D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83160" y="459880"/>
                <a:ext cx="22104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DF70D67-18F3-4BF5-A53C-441493C5DA50}"/>
                  </a:ext>
                </a:extLst>
              </p14:cNvPr>
              <p14:cNvContentPartPr/>
              <p14:nvPr/>
            </p14:nvContentPartPr>
            <p14:xfrm>
              <a:off x="5983680" y="539080"/>
              <a:ext cx="298080" cy="121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DF70D67-18F3-4BF5-A53C-441493C5DA5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6040" y="521440"/>
                <a:ext cx="3337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108376C-82D7-4CC7-8133-C1FC074D8F14}"/>
                  </a:ext>
                </a:extLst>
              </p14:cNvPr>
              <p14:cNvContentPartPr/>
              <p14:nvPr/>
            </p14:nvContentPartPr>
            <p14:xfrm>
              <a:off x="6299400" y="297520"/>
              <a:ext cx="234720" cy="379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108376C-82D7-4CC7-8133-C1FC074D8F1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81760" y="279520"/>
                <a:ext cx="270360" cy="4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71FCB00-E8C7-48B3-9B98-9E38EEB55D8D}"/>
                  </a:ext>
                </a:extLst>
              </p14:cNvPr>
              <p14:cNvContentPartPr/>
              <p14:nvPr/>
            </p14:nvContentPartPr>
            <p14:xfrm>
              <a:off x="6552840" y="480400"/>
              <a:ext cx="173160" cy="138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71FCB00-E8C7-48B3-9B98-9E38EEB55D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34840" y="462400"/>
                <a:ext cx="2088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863A78B-083A-4203-9A10-430B723468BC}"/>
                  </a:ext>
                </a:extLst>
              </p14:cNvPr>
              <p14:cNvContentPartPr/>
              <p14:nvPr/>
            </p14:nvContentPartPr>
            <p14:xfrm>
              <a:off x="6826440" y="264040"/>
              <a:ext cx="27720" cy="314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863A78B-083A-4203-9A10-430B723468B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08440" y="246040"/>
                <a:ext cx="6336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2A9F7BC-4101-4889-AC1B-90469ABC7D79}"/>
                  </a:ext>
                </a:extLst>
              </p14:cNvPr>
              <p14:cNvContentPartPr/>
              <p14:nvPr/>
            </p14:nvContentPartPr>
            <p14:xfrm>
              <a:off x="6927600" y="446560"/>
              <a:ext cx="191160" cy="170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2A9F7BC-4101-4889-AC1B-90469ABC7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909960" y="428920"/>
                <a:ext cx="22680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7D0341C-0718-4966-9876-DCA7F11B45F5}"/>
                  </a:ext>
                </a:extLst>
              </p14:cNvPr>
              <p14:cNvContentPartPr/>
              <p14:nvPr/>
            </p14:nvContentPartPr>
            <p14:xfrm>
              <a:off x="7265640" y="461680"/>
              <a:ext cx="313560" cy="142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7D0341C-0718-4966-9876-DCA7F11B45F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48000" y="444040"/>
                <a:ext cx="3492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49CB741-D027-47BA-B08B-BB582DA9049D}"/>
                  </a:ext>
                </a:extLst>
              </p14:cNvPr>
              <p14:cNvContentPartPr/>
              <p14:nvPr/>
            </p14:nvContentPartPr>
            <p14:xfrm>
              <a:off x="914160" y="3372640"/>
              <a:ext cx="12960" cy="39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49CB741-D027-47BA-B08B-BB582DA9049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96160" y="3355000"/>
                <a:ext cx="4860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1AA8480-1A30-40C5-B991-39126AEF6587}"/>
                  </a:ext>
                </a:extLst>
              </p14:cNvPr>
              <p14:cNvContentPartPr/>
              <p14:nvPr/>
            </p14:nvContentPartPr>
            <p14:xfrm>
              <a:off x="915960" y="3494320"/>
              <a:ext cx="37440" cy="4078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1AA8480-1A30-40C5-B991-39126AEF658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97960" y="3476680"/>
                <a:ext cx="7308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51DA216-06C8-46D6-B8A3-094BDB982BA0}"/>
                  </a:ext>
                </a:extLst>
              </p14:cNvPr>
              <p14:cNvContentPartPr/>
              <p14:nvPr/>
            </p14:nvContentPartPr>
            <p14:xfrm>
              <a:off x="2001360" y="3439240"/>
              <a:ext cx="366840" cy="185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51DA216-06C8-46D6-B8A3-094BDB982BA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83360" y="3421240"/>
                <a:ext cx="40248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0188F50-F4D4-4446-AEF1-399C70052158}"/>
                  </a:ext>
                </a:extLst>
              </p14:cNvPr>
              <p14:cNvContentPartPr/>
              <p14:nvPr/>
            </p14:nvContentPartPr>
            <p14:xfrm>
              <a:off x="416280" y="1066480"/>
              <a:ext cx="2012760" cy="2235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0188F50-F4D4-4446-AEF1-399C7005215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8280" y="1048480"/>
                <a:ext cx="2048400" cy="22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3872C2C-E048-4D56-A590-215BAB26C70D}"/>
                  </a:ext>
                </a:extLst>
              </p14:cNvPr>
              <p14:cNvContentPartPr/>
              <p14:nvPr/>
            </p14:nvContentPartPr>
            <p14:xfrm>
              <a:off x="1015680" y="772000"/>
              <a:ext cx="1792800" cy="1809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3872C2C-E048-4D56-A590-215BAB26C70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97680" y="754000"/>
                <a:ext cx="1828440" cy="1844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23657718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2D7C6BB-A47E-4E28-8C1D-D3A6DD2BB4DE}"/>
                  </a:ext>
                </a:extLst>
              </p14:cNvPr>
              <p14:cNvContentPartPr/>
              <p14:nvPr/>
            </p14:nvContentPartPr>
            <p14:xfrm>
              <a:off x="589080" y="172600"/>
              <a:ext cx="2174400" cy="457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2D7C6BB-A47E-4E28-8C1D-D3A6DD2BB4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71080" y="154600"/>
                <a:ext cx="221004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9770401-28B9-4707-A26E-077932CCCCDE}"/>
                  </a:ext>
                </a:extLst>
              </p14:cNvPr>
              <p14:cNvContentPartPr/>
              <p14:nvPr/>
            </p14:nvContentPartPr>
            <p14:xfrm>
              <a:off x="3250920" y="256120"/>
              <a:ext cx="1107000" cy="462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9770401-28B9-4707-A26E-077932CCCCD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32926" y="238120"/>
                <a:ext cx="1142628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539058-73B6-4910-A233-00F4B2045D77}"/>
                  </a:ext>
                </a:extLst>
              </p14:cNvPr>
              <p14:cNvContentPartPr/>
              <p14:nvPr/>
            </p14:nvContentPartPr>
            <p14:xfrm>
              <a:off x="4433880" y="466360"/>
              <a:ext cx="270360" cy="334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539058-73B6-4910-A233-00F4B2045D7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5880" y="448360"/>
                <a:ext cx="30600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FBCE56B-FAA3-4BD0-A129-2E44ABE4263D}"/>
                  </a:ext>
                </a:extLst>
              </p14:cNvPr>
              <p14:cNvContentPartPr/>
              <p14:nvPr/>
            </p14:nvContentPartPr>
            <p14:xfrm>
              <a:off x="4786320" y="253600"/>
              <a:ext cx="59760" cy="37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FBCE56B-FAA3-4BD0-A129-2E44ABE4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68680" y="235600"/>
                <a:ext cx="9540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403A835-4784-4067-A262-D20E8056173A}"/>
                  </a:ext>
                </a:extLst>
              </p14:cNvPr>
              <p14:cNvContentPartPr/>
              <p14:nvPr/>
            </p14:nvContentPartPr>
            <p14:xfrm>
              <a:off x="4886760" y="455560"/>
              <a:ext cx="194400" cy="227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403A835-4784-4067-A262-D20E8056173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68760" y="437920"/>
                <a:ext cx="23004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C6299FF-1AC2-4CD2-BBD3-BC9EED5A7119}"/>
                  </a:ext>
                </a:extLst>
              </p14:cNvPr>
              <p14:cNvContentPartPr/>
              <p14:nvPr/>
            </p14:nvContentPartPr>
            <p14:xfrm>
              <a:off x="5384280" y="452320"/>
              <a:ext cx="387360" cy="408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C6299FF-1AC2-4CD2-BBD3-BC9EED5A71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66640" y="434680"/>
                <a:ext cx="423000" cy="44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56EFF00-FCCA-451B-B199-C15B0805B2D8}"/>
                  </a:ext>
                </a:extLst>
              </p14:cNvPr>
              <p14:cNvContentPartPr/>
              <p14:nvPr/>
            </p14:nvContentPartPr>
            <p14:xfrm>
              <a:off x="5800800" y="477520"/>
              <a:ext cx="185400" cy="173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56EFF00-FCCA-451B-B199-C15B0805B2D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83160" y="459880"/>
                <a:ext cx="22104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DF70D67-18F3-4BF5-A53C-441493C5DA50}"/>
                  </a:ext>
                </a:extLst>
              </p14:cNvPr>
              <p14:cNvContentPartPr/>
              <p14:nvPr/>
            </p14:nvContentPartPr>
            <p14:xfrm>
              <a:off x="5983680" y="539080"/>
              <a:ext cx="298080" cy="121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DF70D67-18F3-4BF5-A53C-441493C5DA5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6040" y="521440"/>
                <a:ext cx="3337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108376C-82D7-4CC7-8133-C1FC074D8F14}"/>
                  </a:ext>
                </a:extLst>
              </p14:cNvPr>
              <p14:cNvContentPartPr/>
              <p14:nvPr/>
            </p14:nvContentPartPr>
            <p14:xfrm>
              <a:off x="6299400" y="297520"/>
              <a:ext cx="234720" cy="379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108376C-82D7-4CC7-8133-C1FC074D8F1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81760" y="279520"/>
                <a:ext cx="270360" cy="4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71FCB00-E8C7-48B3-9B98-9E38EEB55D8D}"/>
                  </a:ext>
                </a:extLst>
              </p14:cNvPr>
              <p14:cNvContentPartPr/>
              <p14:nvPr/>
            </p14:nvContentPartPr>
            <p14:xfrm>
              <a:off x="6552840" y="480400"/>
              <a:ext cx="173160" cy="138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71FCB00-E8C7-48B3-9B98-9E38EEB55D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34840" y="462400"/>
                <a:ext cx="2088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863A78B-083A-4203-9A10-430B723468BC}"/>
                  </a:ext>
                </a:extLst>
              </p14:cNvPr>
              <p14:cNvContentPartPr/>
              <p14:nvPr/>
            </p14:nvContentPartPr>
            <p14:xfrm>
              <a:off x="6826440" y="264040"/>
              <a:ext cx="27720" cy="314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863A78B-083A-4203-9A10-430B723468B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08440" y="246040"/>
                <a:ext cx="6336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2A9F7BC-4101-4889-AC1B-90469ABC7D79}"/>
                  </a:ext>
                </a:extLst>
              </p14:cNvPr>
              <p14:cNvContentPartPr/>
              <p14:nvPr/>
            </p14:nvContentPartPr>
            <p14:xfrm>
              <a:off x="6927600" y="446560"/>
              <a:ext cx="191160" cy="170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2A9F7BC-4101-4889-AC1B-90469ABC7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909960" y="428920"/>
                <a:ext cx="22680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7D0341C-0718-4966-9876-DCA7F11B45F5}"/>
                  </a:ext>
                </a:extLst>
              </p14:cNvPr>
              <p14:cNvContentPartPr/>
              <p14:nvPr/>
            </p14:nvContentPartPr>
            <p14:xfrm>
              <a:off x="7265640" y="461680"/>
              <a:ext cx="313560" cy="142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7D0341C-0718-4966-9876-DCA7F11B45F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48000" y="444040"/>
                <a:ext cx="3492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49CB741-D027-47BA-B08B-BB582DA9049D}"/>
                  </a:ext>
                </a:extLst>
              </p14:cNvPr>
              <p14:cNvContentPartPr/>
              <p14:nvPr/>
            </p14:nvContentPartPr>
            <p14:xfrm>
              <a:off x="914160" y="3372640"/>
              <a:ext cx="12960" cy="39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49CB741-D027-47BA-B08B-BB582DA9049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96160" y="3355000"/>
                <a:ext cx="4860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1AA8480-1A30-40C5-B991-39126AEF6587}"/>
                  </a:ext>
                </a:extLst>
              </p14:cNvPr>
              <p14:cNvContentPartPr/>
              <p14:nvPr/>
            </p14:nvContentPartPr>
            <p14:xfrm>
              <a:off x="915960" y="3494320"/>
              <a:ext cx="37440" cy="4078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1AA8480-1A30-40C5-B991-39126AEF658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97960" y="3476680"/>
                <a:ext cx="7308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51DA216-06C8-46D6-B8A3-094BDB982BA0}"/>
                  </a:ext>
                </a:extLst>
              </p14:cNvPr>
              <p14:cNvContentPartPr/>
              <p14:nvPr/>
            </p14:nvContentPartPr>
            <p14:xfrm>
              <a:off x="2001360" y="3439240"/>
              <a:ext cx="366840" cy="185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51DA216-06C8-46D6-B8A3-094BDB982BA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83360" y="3421240"/>
                <a:ext cx="40248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0188F50-F4D4-4446-AEF1-399C70052158}"/>
                  </a:ext>
                </a:extLst>
              </p14:cNvPr>
              <p14:cNvContentPartPr/>
              <p14:nvPr/>
            </p14:nvContentPartPr>
            <p14:xfrm>
              <a:off x="416280" y="1066480"/>
              <a:ext cx="2012760" cy="2235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0188F50-F4D4-4446-AEF1-399C7005215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8280" y="1048480"/>
                <a:ext cx="2048400" cy="22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3872C2C-E048-4D56-A590-215BAB26C70D}"/>
                  </a:ext>
                </a:extLst>
              </p14:cNvPr>
              <p14:cNvContentPartPr/>
              <p14:nvPr/>
            </p14:nvContentPartPr>
            <p14:xfrm>
              <a:off x="1015680" y="772000"/>
              <a:ext cx="1792800" cy="1809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3872C2C-E048-4D56-A590-215BAB26C70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97680" y="754000"/>
                <a:ext cx="1828440" cy="18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2655CE4-7684-4691-A122-3BF494E9336B}"/>
                  </a:ext>
                </a:extLst>
              </p14:cNvPr>
              <p14:cNvContentPartPr/>
              <p14:nvPr/>
            </p14:nvContentPartPr>
            <p14:xfrm>
              <a:off x="4429200" y="3126760"/>
              <a:ext cx="326160" cy="146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2655CE4-7684-4691-A122-3BF494E9336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11560" y="3108760"/>
                <a:ext cx="3618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3AD2B11-71BD-4407-BFE5-A437D0B25B67}"/>
                  </a:ext>
                </a:extLst>
              </p14:cNvPr>
              <p14:cNvContentPartPr/>
              <p14:nvPr/>
            </p14:nvContentPartPr>
            <p14:xfrm>
              <a:off x="3453960" y="968920"/>
              <a:ext cx="1450080" cy="1959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3AD2B11-71BD-4407-BFE5-A437D0B25B6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35960" y="951280"/>
                <a:ext cx="1485720" cy="1995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30562328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2D7C6BB-A47E-4E28-8C1D-D3A6DD2BB4DE}"/>
                  </a:ext>
                </a:extLst>
              </p14:cNvPr>
              <p14:cNvContentPartPr/>
              <p14:nvPr/>
            </p14:nvContentPartPr>
            <p14:xfrm>
              <a:off x="589080" y="172600"/>
              <a:ext cx="2174400" cy="457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2D7C6BB-A47E-4E28-8C1D-D3A6DD2BB4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71080" y="154600"/>
                <a:ext cx="221004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9770401-28B9-4707-A26E-077932CCCCDE}"/>
                  </a:ext>
                </a:extLst>
              </p14:cNvPr>
              <p14:cNvContentPartPr/>
              <p14:nvPr/>
            </p14:nvContentPartPr>
            <p14:xfrm>
              <a:off x="3250920" y="256120"/>
              <a:ext cx="1107000" cy="462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9770401-28B9-4707-A26E-077932CCCCD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32926" y="238120"/>
                <a:ext cx="1142628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539058-73B6-4910-A233-00F4B2045D77}"/>
                  </a:ext>
                </a:extLst>
              </p14:cNvPr>
              <p14:cNvContentPartPr/>
              <p14:nvPr/>
            </p14:nvContentPartPr>
            <p14:xfrm>
              <a:off x="4433880" y="466360"/>
              <a:ext cx="270360" cy="334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539058-73B6-4910-A233-00F4B2045D7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5880" y="448360"/>
                <a:ext cx="30600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FBCE56B-FAA3-4BD0-A129-2E44ABE4263D}"/>
                  </a:ext>
                </a:extLst>
              </p14:cNvPr>
              <p14:cNvContentPartPr/>
              <p14:nvPr/>
            </p14:nvContentPartPr>
            <p14:xfrm>
              <a:off x="4786320" y="253600"/>
              <a:ext cx="59760" cy="37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FBCE56B-FAA3-4BD0-A129-2E44ABE4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68680" y="235600"/>
                <a:ext cx="9540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403A835-4784-4067-A262-D20E8056173A}"/>
                  </a:ext>
                </a:extLst>
              </p14:cNvPr>
              <p14:cNvContentPartPr/>
              <p14:nvPr/>
            </p14:nvContentPartPr>
            <p14:xfrm>
              <a:off x="4886760" y="455560"/>
              <a:ext cx="194400" cy="227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403A835-4784-4067-A262-D20E8056173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68760" y="437920"/>
                <a:ext cx="23004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C6299FF-1AC2-4CD2-BBD3-BC9EED5A7119}"/>
                  </a:ext>
                </a:extLst>
              </p14:cNvPr>
              <p14:cNvContentPartPr/>
              <p14:nvPr/>
            </p14:nvContentPartPr>
            <p14:xfrm>
              <a:off x="5384280" y="452320"/>
              <a:ext cx="387360" cy="408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C6299FF-1AC2-4CD2-BBD3-BC9EED5A71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66640" y="434680"/>
                <a:ext cx="423000" cy="44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56EFF00-FCCA-451B-B199-C15B0805B2D8}"/>
                  </a:ext>
                </a:extLst>
              </p14:cNvPr>
              <p14:cNvContentPartPr/>
              <p14:nvPr/>
            </p14:nvContentPartPr>
            <p14:xfrm>
              <a:off x="5800800" y="477520"/>
              <a:ext cx="185400" cy="173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56EFF00-FCCA-451B-B199-C15B0805B2D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83160" y="459880"/>
                <a:ext cx="22104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DF70D67-18F3-4BF5-A53C-441493C5DA50}"/>
                  </a:ext>
                </a:extLst>
              </p14:cNvPr>
              <p14:cNvContentPartPr/>
              <p14:nvPr/>
            </p14:nvContentPartPr>
            <p14:xfrm>
              <a:off x="5983680" y="539080"/>
              <a:ext cx="298080" cy="121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DF70D67-18F3-4BF5-A53C-441493C5DA5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6040" y="521440"/>
                <a:ext cx="3337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108376C-82D7-4CC7-8133-C1FC074D8F14}"/>
                  </a:ext>
                </a:extLst>
              </p14:cNvPr>
              <p14:cNvContentPartPr/>
              <p14:nvPr/>
            </p14:nvContentPartPr>
            <p14:xfrm>
              <a:off x="6299400" y="297520"/>
              <a:ext cx="234720" cy="379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108376C-82D7-4CC7-8133-C1FC074D8F1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81760" y="279520"/>
                <a:ext cx="270360" cy="4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71FCB00-E8C7-48B3-9B98-9E38EEB55D8D}"/>
                  </a:ext>
                </a:extLst>
              </p14:cNvPr>
              <p14:cNvContentPartPr/>
              <p14:nvPr/>
            </p14:nvContentPartPr>
            <p14:xfrm>
              <a:off x="6552840" y="480400"/>
              <a:ext cx="173160" cy="138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71FCB00-E8C7-48B3-9B98-9E38EEB55D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34840" y="462400"/>
                <a:ext cx="2088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863A78B-083A-4203-9A10-430B723468BC}"/>
                  </a:ext>
                </a:extLst>
              </p14:cNvPr>
              <p14:cNvContentPartPr/>
              <p14:nvPr/>
            </p14:nvContentPartPr>
            <p14:xfrm>
              <a:off x="6826440" y="264040"/>
              <a:ext cx="27720" cy="314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863A78B-083A-4203-9A10-430B723468B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08440" y="246040"/>
                <a:ext cx="6336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2A9F7BC-4101-4889-AC1B-90469ABC7D79}"/>
                  </a:ext>
                </a:extLst>
              </p14:cNvPr>
              <p14:cNvContentPartPr/>
              <p14:nvPr/>
            </p14:nvContentPartPr>
            <p14:xfrm>
              <a:off x="6927600" y="446560"/>
              <a:ext cx="191160" cy="170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2A9F7BC-4101-4889-AC1B-90469ABC7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909960" y="428920"/>
                <a:ext cx="22680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7D0341C-0718-4966-9876-DCA7F11B45F5}"/>
                  </a:ext>
                </a:extLst>
              </p14:cNvPr>
              <p14:cNvContentPartPr/>
              <p14:nvPr/>
            </p14:nvContentPartPr>
            <p14:xfrm>
              <a:off x="7265640" y="461680"/>
              <a:ext cx="313560" cy="142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7D0341C-0718-4966-9876-DCA7F11B45F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48000" y="444040"/>
                <a:ext cx="3492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49CB741-D027-47BA-B08B-BB582DA9049D}"/>
                  </a:ext>
                </a:extLst>
              </p14:cNvPr>
              <p14:cNvContentPartPr/>
              <p14:nvPr/>
            </p14:nvContentPartPr>
            <p14:xfrm>
              <a:off x="914160" y="3372640"/>
              <a:ext cx="12960" cy="39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49CB741-D027-47BA-B08B-BB582DA9049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96160" y="3355000"/>
                <a:ext cx="4860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1AA8480-1A30-40C5-B991-39126AEF6587}"/>
                  </a:ext>
                </a:extLst>
              </p14:cNvPr>
              <p14:cNvContentPartPr/>
              <p14:nvPr/>
            </p14:nvContentPartPr>
            <p14:xfrm>
              <a:off x="915960" y="3494320"/>
              <a:ext cx="37440" cy="4078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1AA8480-1A30-40C5-B991-39126AEF658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97960" y="3476680"/>
                <a:ext cx="7308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51DA216-06C8-46D6-B8A3-094BDB982BA0}"/>
                  </a:ext>
                </a:extLst>
              </p14:cNvPr>
              <p14:cNvContentPartPr/>
              <p14:nvPr/>
            </p14:nvContentPartPr>
            <p14:xfrm>
              <a:off x="2001360" y="3439240"/>
              <a:ext cx="366840" cy="185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51DA216-06C8-46D6-B8A3-094BDB982BA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83360" y="3421240"/>
                <a:ext cx="40248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0188F50-F4D4-4446-AEF1-399C70052158}"/>
                  </a:ext>
                </a:extLst>
              </p14:cNvPr>
              <p14:cNvContentPartPr/>
              <p14:nvPr/>
            </p14:nvContentPartPr>
            <p14:xfrm>
              <a:off x="416280" y="1066480"/>
              <a:ext cx="2012760" cy="2235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0188F50-F4D4-4446-AEF1-399C7005215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8280" y="1048480"/>
                <a:ext cx="2048400" cy="22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3872C2C-E048-4D56-A590-215BAB26C70D}"/>
                  </a:ext>
                </a:extLst>
              </p14:cNvPr>
              <p14:cNvContentPartPr/>
              <p14:nvPr/>
            </p14:nvContentPartPr>
            <p14:xfrm>
              <a:off x="1015680" y="772000"/>
              <a:ext cx="1792800" cy="1809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3872C2C-E048-4D56-A590-215BAB26C70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97680" y="754000"/>
                <a:ext cx="1828440" cy="18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2655CE4-7684-4691-A122-3BF494E9336B}"/>
                  </a:ext>
                </a:extLst>
              </p14:cNvPr>
              <p14:cNvContentPartPr/>
              <p14:nvPr/>
            </p14:nvContentPartPr>
            <p14:xfrm>
              <a:off x="4429200" y="3126760"/>
              <a:ext cx="326160" cy="146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2655CE4-7684-4691-A122-3BF494E9336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11560" y="3108760"/>
                <a:ext cx="3618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3AD2B11-71BD-4407-BFE5-A437D0B25B67}"/>
                  </a:ext>
                </a:extLst>
              </p14:cNvPr>
              <p14:cNvContentPartPr/>
              <p14:nvPr/>
            </p14:nvContentPartPr>
            <p14:xfrm>
              <a:off x="3453960" y="968920"/>
              <a:ext cx="1450080" cy="1959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3AD2B11-71BD-4407-BFE5-A437D0B25B6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35960" y="951280"/>
                <a:ext cx="148572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661EB89-69C9-482D-8638-4ECC0637AFBE}"/>
                  </a:ext>
                </a:extLst>
              </p14:cNvPr>
              <p14:cNvContentPartPr/>
              <p14:nvPr/>
            </p14:nvContentPartPr>
            <p14:xfrm>
              <a:off x="4642680" y="1827160"/>
              <a:ext cx="898920" cy="1068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661EB89-69C9-482D-8638-4ECC0637AFB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25040" y="1809520"/>
                <a:ext cx="934560" cy="1104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15786502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2D7C6BB-A47E-4E28-8C1D-D3A6DD2BB4DE}"/>
                  </a:ext>
                </a:extLst>
              </p14:cNvPr>
              <p14:cNvContentPartPr/>
              <p14:nvPr/>
            </p14:nvContentPartPr>
            <p14:xfrm>
              <a:off x="589080" y="172600"/>
              <a:ext cx="2174400" cy="457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2D7C6BB-A47E-4E28-8C1D-D3A6DD2BB4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71080" y="154600"/>
                <a:ext cx="221004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9770401-28B9-4707-A26E-077932CCCCDE}"/>
                  </a:ext>
                </a:extLst>
              </p14:cNvPr>
              <p14:cNvContentPartPr/>
              <p14:nvPr/>
            </p14:nvContentPartPr>
            <p14:xfrm>
              <a:off x="3250920" y="256120"/>
              <a:ext cx="1107000" cy="462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9770401-28B9-4707-A26E-077932CCCCD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32926" y="238120"/>
                <a:ext cx="1142628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539058-73B6-4910-A233-00F4B2045D77}"/>
                  </a:ext>
                </a:extLst>
              </p14:cNvPr>
              <p14:cNvContentPartPr/>
              <p14:nvPr/>
            </p14:nvContentPartPr>
            <p14:xfrm>
              <a:off x="4433880" y="466360"/>
              <a:ext cx="270360" cy="334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539058-73B6-4910-A233-00F4B2045D7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5880" y="448360"/>
                <a:ext cx="30600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FBCE56B-FAA3-4BD0-A129-2E44ABE4263D}"/>
                  </a:ext>
                </a:extLst>
              </p14:cNvPr>
              <p14:cNvContentPartPr/>
              <p14:nvPr/>
            </p14:nvContentPartPr>
            <p14:xfrm>
              <a:off x="4786320" y="253600"/>
              <a:ext cx="59760" cy="37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FBCE56B-FAA3-4BD0-A129-2E44ABE4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68680" y="235600"/>
                <a:ext cx="9540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403A835-4784-4067-A262-D20E8056173A}"/>
                  </a:ext>
                </a:extLst>
              </p14:cNvPr>
              <p14:cNvContentPartPr/>
              <p14:nvPr/>
            </p14:nvContentPartPr>
            <p14:xfrm>
              <a:off x="4886760" y="455560"/>
              <a:ext cx="194400" cy="227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403A835-4784-4067-A262-D20E8056173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68760" y="437920"/>
                <a:ext cx="23004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C6299FF-1AC2-4CD2-BBD3-BC9EED5A7119}"/>
                  </a:ext>
                </a:extLst>
              </p14:cNvPr>
              <p14:cNvContentPartPr/>
              <p14:nvPr/>
            </p14:nvContentPartPr>
            <p14:xfrm>
              <a:off x="5384280" y="452320"/>
              <a:ext cx="387360" cy="408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C6299FF-1AC2-4CD2-BBD3-BC9EED5A71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66640" y="434680"/>
                <a:ext cx="423000" cy="44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56EFF00-FCCA-451B-B199-C15B0805B2D8}"/>
                  </a:ext>
                </a:extLst>
              </p14:cNvPr>
              <p14:cNvContentPartPr/>
              <p14:nvPr/>
            </p14:nvContentPartPr>
            <p14:xfrm>
              <a:off x="5800800" y="477520"/>
              <a:ext cx="185400" cy="173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56EFF00-FCCA-451B-B199-C15B0805B2D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83160" y="459880"/>
                <a:ext cx="22104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DF70D67-18F3-4BF5-A53C-441493C5DA50}"/>
                  </a:ext>
                </a:extLst>
              </p14:cNvPr>
              <p14:cNvContentPartPr/>
              <p14:nvPr/>
            </p14:nvContentPartPr>
            <p14:xfrm>
              <a:off x="5983680" y="539080"/>
              <a:ext cx="298080" cy="121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DF70D67-18F3-4BF5-A53C-441493C5DA5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6040" y="521440"/>
                <a:ext cx="3337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108376C-82D7-4CC7-8133-C1FC074D8F14}"/>
                  </a:ext>
                </a:extLst>
              </p14:cNvPr>
              <p14:cNvContentPartPr/>
              <p14:nvPr/>
            </p14:nvContentPartPr>
            <p14:xfrm>
              <a:off x="6299400" y="297520"/>
              <a:ext cx="234720" cy="379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108376C-82D7-4CC7-8133-C1FC074D8F1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81760" y="279520"/>
                <a:ext cx="270360" cy="4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71FCB00-E8C7-48B3-9B98-9E38EEB55D8D}"/>
                  </a:ext>
                </a:extLst>
              </p14:cNvPr>
              <p14:cNvContentPartPr/>
              <p14:nvPr/>
            </p14:nvContentPartPr>
            <p14:xfrm>
              <a:off x="6552840" y="480400"/>
              <a:ext cx="173160" cy="138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71FCB00-E8C7-48B3-9B98-9E38EEB55D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34840" y="462400"/>
                <a:ext cx="2088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863A78B-083A-4203-9A10-430B723468BC}"/>
                  </a:ext>
                </a:extLst>
              </p14:cNvPr>
              <p14:cNvContentPartPr/>
              <p14:nvPr/>
            </p14:nvContentPartPr>
            <p14:xfrm>
              <a:off x="6826440" y="264040"/>
              <a:ext cx="27720" cy="314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863A78B-083A-4203-9A10-430B723468B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08440" y="246040"/>
                <a:ext cx="6336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2A9F7BC-4101-4889-AC1B-90469ABC7D79}"/>
                  </a:ext>
                </a:extLst>
              </p14:cNvPr>
              <p14:cNvContentPartPr/>
              <p14:nvPr/>
            </p14:nvContentPartPr>
            <p14:xfrm>
              <a:off x="6927600" y="446560"/>
              <a:ext cx="191160" cy="170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2A9F7BC-4101-4889-AC1B-90469ABC7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909960" y="428920"/>
                <a:ext cx="22680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7D0341C-0718-4966-9876-DCA7F11B45F5}"/>
                  </a:ext>
                </a:extLst>
              </p14:cNvPr>
              <p14:cNvContentPartPr/>
              <p14:nvPr/>
            </p14:nvContentPartPr>
            <p14:xfrm>
              <a:off x="7265640" y="461680"/>
              <a:ext cx="313560" cy="142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7D0341C-0718-4966-9876-DCA7F11B45F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48000" y="444040"/>
                <a:ext cx="3492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49CB741-D027-47BA-B08B-BB582DA9049D}"/>
                  </a:ext>
                </a:extLst>
              </p14:cNvPr>
              <p14:cNvContentPartPr/>
              <p14:nvPr/>
            </p14:nvContentPartPr>
            <p14:xfrm>
              <a:off x="914160" y="3372640"/>
              <a:ext cx="12960" cy="39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49CB741-D027-47BA-B08B-BB582DA9049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96160" y="3355000"/>
                <a:ext cx="4860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1AA8480-1A30-40C5-B991-39126AEF6587}"/>
                  </a:ext>
                </a:extLst>
              </p14:cNvPr>
              <p14:cNvContentPartPr/>
              <p14:nvPr/>
            </p14:nvContentPartPr>
            <p14:xfrm>
              <a:off x="915960" y="3494320"/>
              <a:ext cx="37440" cy="4078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1AA8480-1A30-40C5-B991-39126AEF658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97960" y="3476680"/>
                <a:ext cx="7308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51DA216-06C8-46D6-B8A3-094BDB982BA0}"/>
                  </a:ext>
                </a:extLst>
              </p14:cNvPr>
              <p14:cNvContentPartPr/>
              <p14:nvPr/>
            </p14:nvContentPartPr>
            <p14:xfrm>
              <a:off x="2001360" y="3439240"/>
              <a:ext cx="366840" cy="185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51DA216-06C8-46D6-B8A3-094BDB982BA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83360" y="3421240"/>
                <a:ext cx="40248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0188F50-F4D4-4446-AEF1-399C70052158}"/>
                  </a:ext>
                </a:extLst>
              </p14:cNvPr>
              <p14:cNvContentPartPr/>
              <p14:nvPr/>
            </p14:nvContentPartPr>
            <p14:xfrm>
              <a:off x="416280" y="1066480"/>
              <a:ext cx="2012760" cy="2235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0188F50-F4D4-4446-AEF1-399C7005215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8280" y="1048480"/>
                <a:ext cx="2048400" cy="22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3872C2C-E048-4D56-A590-215BAB26C70D}"/>
                  </a:ext>
                </a:extLst>
              </p14:cNvPr>
              <p14:cNvContentPartPr/>
              <p14:nvPr/>
            </p14:nvContentPartPr>
            <p14:xfrm>
              <a:off x="1015680" y="772000"/>
              <a:ext cx="1792800" cy="1809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3872C2C-E048-4D56-A590-215BAB26C70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97680" y="754000"/>
                <a:ext cx="1828440" cy="18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2655CE4-7684-4691-A122-3BF494E9336B}"/>
                  </a:ext>
                </a:extLst>
              </p14:cNvPr>
              <p14:cNvContentPartPr/>
              <p14:nvPr/>
            </p14:nvContentPartPr>
            <p14:xfrm>
              <a:off x="4429200" y="3126760"/>
              <a:ext cx="326160" cy="146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2655CE4-7684-4691-A122-3BF494E9336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11560" y="3108760"/>
                <a:ext cx="3618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3AD2B11-71BD-4407-BFE5-A437D0B25B67}"/>
                  </a:ext>
                </a:extLst>
              </p14:cNvPr>
              <p14:cNvContentPartPr/>
              <p14:nvPr/>
            </p14:nvContentPartPr>
            <p14:xfrm>
              <a:off x="3453960" y="968920"/>
              <a:ext cx="1450080" cy="1959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3AD2B11-71BD-4407-BFE5-A437D0B25B6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35960" y="951280"/>
                <a:ext cx="148572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661EB89-69C9-482D-8638-4ECC0637AFBE}"/>
                  </a:ext>
                </a:extLst>
              </p14:cNvPr>
              <p14:cNvContentPartPr/>
              <p14:nvPr/>
            </p14:nvContentPartPr>
            <p14:xfrm>
              <a:off x="4642680" y="1827160"/>
              <a:ext cx="898920" cy="1068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661EB89-69C9-482D-8638-4ECC0637AFB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25040" y="1809520"/>
                <a:ext cx="934560" cy="11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8817B47-629D-48BB-879C-76982F45597B}"/>
                  </a:ext>
                </a:extLst>
              </p14:cNvPr>
              <p14:cNvContentPartPr/>
              <p14:nvPr/>
            </p14:nvContentPartPr>
            <p14:xfrm>
              <a:off x="5160720" y="2743000"/>
              <a:ext cx="957240" cy="763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8817B47-629D-48BB-879C-76982F45597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143080" y="2725360"/>
                <a:ext cx="992880" cy="79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7DF6539-A48C-430A-A6AA-9D999D98510C}"/>
                  </a:ext>
                </a:extLst>
              </p14:cNvPr>
              <p14:cNvContentPartPr/>
              <p14:nvPr/>
            </p14:nvContentPartPr>
            <p14:xfrm>
              <a:off x="4571760" y="3382720"/>
              <a:ext cx="367920" cy="472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7DF6539-A48C-430A-A6AA-9D999D98510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53760" y="3365080"/>
                <a:ext cx="403560" cy="507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01649935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2D7C6BB-A47E-4E28-8C1D-D3A6DD2BB4DE}"/>
                  </a:ext>
                </a:extLst>
              </p14:cNvPr>
              <p14:cNvContentPartPr/>
              <p14:nvPr/>
            </p14:nvContentPartPr>
            <p14:xfrm>
              <a:off x="589080" y="172600"/>
              <a:ext cx="2174400" cy="457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2D7C6BB-A47E-4E28-8C1D-D3A6DD2BB4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71080" y="154600"/>
                <a:ext cx="221004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9770401-28B9-4707-A26E-077932CCCCDE}"/>
                  </a:ext>
                </a:extLst>
              </p14:cNvPr>
              <p14:cNvContentPartPr/>
              <p14:nvPr/>
            </p14:nvContentPartPr>
            <p14:xfrm>
              <a:off x="3250920" y="256120"/>
              <a:ext cx="1107000" cy="462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9770401-28B9-4707-A26E-077932CCCCD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32926" y="238120"/>
                <a:ext cx="1142628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539058-73B6-4910-A233-00F4B2045D77}"/>
                  </a:ext>
                </a:extLst>
              </p14:cNvPr>
              <p14:cNvContentPartPr/>
              <p14:nvPr/>
            </p14:nvContentPartPr>
            <p14:xfrm>
              <a:off x="4433880" y="466360"/>
              <a:ext cx="270360" cy="334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539058-73B6-4910-A233-00F4B2045D7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5880" y="448360"/>
                <a:ext cx="30600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FBCE56B-FAA3-4BD0-A129-2E44ABE4263D}"/>
                  </a:ext>
                </a:extLst>
              </p14:cNvPr>
              <p14:cNvContentPartPr/>
              <p14:nvPr/>
            </p14:nvContentPartPr>
            <p14:xfrm>
              <a:off x="4786320" y="253600"/>
              <a:ext cx="59760" cy="37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FBCE56B-FAA3-4BD0-A129-2E44ABE4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68680" y="235600"/>
                <a:ext cx="9540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403A835-4784-4067-A262-D20E8056173A}"/>
                  </a:ext>
                </a:extLst>
              </p14:cNvPr>
              <p14:cNvContentPartPr/>
              <p14:nvPr/>
            </p14:nvContentPartPr>
            <p14:xfrm>
              <a:off x="4886760" y="455560"/>
              <a:ext cx="194400" cy="227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403A835-4784-4067-A262-D20E8056173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68760" y="437920"/>
                <a:ext cx="23004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C6299FF-1AC2-4CD2-BBD3-BC9EED5A7119}"/>
                  </a:ext>
                </a:extLst>
              </p14:cNvPr>
              <p14:cNvContentPartPr/>
              <p14:nvPr/>
            </p14:nvContentPartPr>
            <p14:xfrm>
              <a:off x="5384280" y="452320"/>
              <a:ext cx="387360" cy="408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C6299FF-1AC2-4CD2-BBD3-BC9EED5A71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66640" y="434680"/>
                <a:ext cx="423000" cy="44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56EFF00-FCCA-451B-B199-C15B0805B2D8}"/>
                  </a:ext>
                </a:extLst>
              </p14:cNvPr>
              <p14:cNvContentPartPr/>
              <p14:nvPr/>
            </p14:nvContentPartPr>
            <p14:xfrm>
              <a:off x="5800800" y="477520"/>
              <a:ext cx="185400" cy="173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56EFF00-FCCA-451B-B199-C15B0805B2D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83160" y="459880"/>
                <a:ext cx="22104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DF70D67-18F3-4BF5-A53C-441493C5DA50}"/>
                  </a:ext>
                </a:extLst>
              </p14:cNvPr>
              <p14:cNvContentPartPr/>
              <p14:nvPr/>
            </p14:nvContentPartPr>
            <p14:xfrm>
              <a:off x="5983680" y="539080"/>
              <a:ext cx="298080" cy="121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DF70D67-18F3-4BF5-A53C-441493C5DA5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6040" y="521440"/>
                <a:ext cx="3337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108376C-82D7-4CC7-8133-C1FC074D8F14}"/>
                  </a:ext>
                </a:extLst>
              </p14:cNvPr>
              <p14:cNvContentPartPr/>
              <p14:nvPr/>
            </p14:nvContentPartPr>
            <p14:xfrm>
              <a:off x="6299400" y="297520"/>
              <a:ext cx="234720" cy="379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108376C-82D7-4CC7-8133-C1FC074D8F1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81760" y="279520"/>
                <a:ext cx="270360" cy="4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71FCB00-E8C7-48B3-9B98-9E38EEB55D8D}"/>
                  </a:ext>
                </a:extLst>
              </p14:cNvPr>
              <p14:cNvContentPartPr/>
              <p14:nvPr/>
            </p14:nvContentPartPr>
            <p14:xfrm>
              <a:off x="6552840" y="480400"/>
              <a:ext cx="173160" cy="138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71FCB00-E8C7-48B3-9B98-9E38EEB55D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34840" y="462400"/>
                <a:ext cx="2088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863A78B-083A-4203-9A10-430B723468BC}"/>
                  </a:ext>
                </a:extLst>
              </p14:cNvPr>
              <p14:cNvContentPartPr/>
              <p14:nvPr/>
            </p14:nvContentPartPr>
            <p14:xfrm>
              <a:off x="6826440" y="264040"/>
              <a:ext cx="27720" cy="314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863A78B-083A-4203-9A10-430B723468B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08440" y="246040"/>
                <a:ext cx="6336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2A9F7BC-4101-4889-AC1B-90469ABC7D79}"/>
                  </a:ext>
                </a:extLst>
              </p14:cNvPr>
              <p14:cNvContentPartPr/>
              <p14:nvPr/>
            </p14:nvContentPartPr>
            <p14:xfrm>
              <a:off x="6927600" y="446560"/>
              <a:ext cx="191160" cy="170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2A9F7BC-4101-4889-AC1B-90469ABC7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909960" y="428920"/>
                <a:ext cx="22680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7D0341C-0718-4966-9876-DCA7F11B45F5}"/>
                  </a:ext>
                </a:extLst>
              </p14:cNvPr>
              <p14:cNvContentPartPr/>
              <p14:nvPr/>
            </p14:nvContentPartPr>
            <p14:xfrm>
              <a:off x="7265640" y="461680"/>
              <a:ext cx="313560" cy="142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7D0341C-0718-4966-9876-DCA7F11B45F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48000" y="444040"/>
                <a:ext cx="3492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49CB741-D027-47BA-B08B-BB582DA9049D}"/>
                  </a:ext>
                </a:extLst>
              </p14:cNvPr>
              <p14:cNvContentPartPr/>
              <p14:nvPr/>
            </p14:nvContentPartPr>
            <p14:xfrm>
              <a:off x="914160" y="3372640"/>
              <a:ext cx="12960" cy="39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49CB741-D027-47BA-B08B-BB582DA9049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96160" y="3355000"/>
                <a:ext cx="4860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1AA8480-1A30-40C5-B991-39126AEF6587}"/>
                  </a:ext>
                </a:extLst>
              </p14:cNvPr>
              <p14:cNvContentPartPr/>
              <p14:nvPr/>
            </p14:nvContentPartPr>
            <p14:xfrm>
              <a:off x="915960" y="3494320"/>
              <a:ext cx="37440" cy="4078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1AA8480-1A30-40C5-B991-39126AEF658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97960" y="3476680"/>
                <a:ext cx="7308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51DA216-06C8-46D6-B8A3-094BDB982BA0}"/>
                  </a:ext>
                </a:extLst>
              </p14:cNvPr>
              <p14:cNvContentPartPr/>
              <p14:nvPr/>
            </p14:nvContentPartPr>
            <p14:xfrm>
              <a:off x="2001360" y="3439240"/>
              <a:ext cx="366840" cy="185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51DA216-06C8-46D6-B8A3-094BDB982BA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83360" y="3421240"/>
                <a:ext cx="40248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0188F50-F4D4-4446-AEF1-399C70052158}"/>
                  </a:ext>
                </a:extLst>
              </p14:cNvPr>
              <p14:cNvContentPartPr/>
              <p14:nvPr/>
            </p14:nvContentPartPr>
            <p14:xfrm>
              <a:off x="416280" y="1066480"/>
              <a:ext cx="2012760" cy="2235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0188F50-F4D4-4446-AEF1-399C7005215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8280" y="1048480"/>
                <a:ext cx="2048400" cy="22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3872C2C-E048-4D56-A590-215BAB26C70D}"/>
                  </a:ext>
                </a:extLst>
              </p14:cNvPr>
              <p14:cNvContentPartPr/>
              <p14:nvPr/>
            </p14:nvContentPartPr>
            <p14:xfrm>
              <a:off x="1015680" y="772000"/>
              <a:ext cx="1792800" cy="1809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3872C2C-E048-4D56-A590-215BAB26C70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97680" y="754000"/>
                <a:ext cx="1828440" cy="18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2655CE4-7684-4691-A122-3BF494E9336B}"/>
                  </a:ext>
                </a:extLst>
              </p14:cNvPr>
              <p14:cNvContentPartPr/>
              <p14:nvPr/>
            </p14:nvContentPartPr>
            <p14:xfrm>
              <a:off x="4429200" y="3126760"/>
              <a:ext cx="326160" cy="146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2655CE4-7684-4691-A122-3BF494E9336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11560" y="3108760"/>
                <a:ext cx="3618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3AD2B11-71BD-4407-BFE5-A437D0B25B67}"/>
                  </a:ext>
                </a:extLst>
              </p14:cNvPr>
              <p14:cNvContentPartPr/>
              <p14:nvPr/>
            </p14:nvContentPartPr>
            <p14:xfrm>
              <a:off x="3453960" y="968920"/>
              <a:ext cx="1450080" cy="1959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3AD2B11-71BD-4407-BFE5-A437D0B25B6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35960" y="951280"/>
                <a:ext cx="148572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661EB89-69C9-482D-8638-4ECC0637AFBE}"/>
                  </a:ext>
                </a:extLst>
              </p14:cNvPr>
              <p14:cNvContentPartPr/>
              <p14:nvPr/>
            </p14:nvContentPartPr>
            <p14:xfrm>
              <a:off x="4642680" y="1827160"/>
              <a:ext cx="898920" cy="1068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661EB89-69C9-482D-8638-4ECC0637AFB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25040" y="1809520"/>
                <a:ext cx="934560" cy="11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8817B47-629D-48BB-879C-76982F45597B}"/>
                  </a:ext>
                </a:extLst>
              </p14:cNvPr>
              <p14:cNvContentPartPr/>
              <p14:nvPr/>
            </p14:nvContentPartPr>
            <p14:xfrm>
              <a:off x="5160720" y="2743000"/>
              <a:ext cx="957240" cy="763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8817B47-629D-48BB-879C-76982F45597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143080" y="2725360"/>
                <a:ext cx="992880" cy="79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7DF6539-A48C-430A-A6AA-9D999D98510C}"/>
                  </a:ext>
                </a:extLst>
              </p14:cNvPr>
              <p14:cNvContentPartPr/>
              <p14:nvPr/>
            </p14:nvContentPartPr>
            <p14:xfrm>
              <a:off x="4571760" y="3382720"/>
              <a:ext cx="367920" cy="472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7DF6539-A48C-430A-A6AA-9D999D98510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53760" y="3365080"/>
                <a:ext cx="403560" cy="50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5337046-3D21-45C8-9532-59245FA6EE0C}"/>
                  </a:ext>
                </a:extLst>
              </p14:cNvPr>
              <p14:cNvContentPartPr/>
              <p14:nvPr/>
            </p14:nvContentPartPr>
            <p14:xfrm>
              <a:off x="4368720" y="2937400"/>
              <a:ext cx="241200" cy="59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5337046-3D21-45C8-9532-59245FA6EE0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350720" y="2919400"/>
                <a:ext cx="27684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99E3716-EABA-41FA-AD65-10F71BE52AF4}"/>
                  </a:ext>
                </a:extLst>
              </p14:cNvPr>
              <p14:cNvContentPartPr/>
              <p14:nvPr/>
            </p14:nvContentPartPr>
            <p14:xfrm>
              <a:off x="5211840" y="2336200"/>
              <a:ext cx="230760" cy="90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99E3716-EABA-41FA-AD65-10F71BE52AF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94200" y="2318200"/>
                <a:ext cx="2664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BF720BA-AB70-4C21-A3E3-7BE43AB866DE}"/>
                  </a:ext>
                </a:extLst>
              </p14:cNvPr>
              <p14:cNvContentPartPr/>
              <p14:nvPr/>
            </p14:nvContentPartPr>
            <p14:xfrm>
              <a:off x="5079720" y="1551760"/>
              <a:ext cx="283680" cy="86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BF720BA-AB70-4C21-A3E3-7BE43AB866D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062080" y="1534120"/>
                <a:ext cx="31932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E1722A0-CBF8-4B16-84C6-A227D43DBA2A}"/>
                  </a:ext>
                </a:extLst>
              </p14:cNvPr>
              <p14:cNvContentPartPr/>
              <p14:nvPr/>
            </p14:nvContentPartPr>
            <p14:xfrm>
              <a:off x="5780640" y="994480"/>
              <a:ext cx="336960" cy="238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E1722A0-CBF8-4B16-84C6-A227D43DBA2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62640" y="976480"/>
                <a:ext cx="3726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40A44E-B563-47C4-A886-029FDC3C5CF5}"/>
                  </a:ext>
                </a:extLst>
              </p14:cNvPr>
              <p14:cNvContentPartPr/>
              <p14:nvPr/>
            </p14:nvContentPartPr>
            <p14:xfrm>
              <a:off x="5831760" y="816280"/>
              <a:ext cx="233640" cy="77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40A44E-B563-47C4-A886-029FDC3C5CF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13760" y="798640"/>
                <a:ext cx="26928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347B120-F702-4A47-B4CF-04818F4BA67B}"/>
                  </a:ext>
                </a:extLst>
              </p14:cNvPr>
              <p14:cNvContentPartPr/>
              <p14:nvPr/>
            </p14:nvContentPartPr>
            <p14:xfrm>
              <a:off x="6390480" y="1005280"/>
              <a:ext cx="17424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347B120-F702-4A47-B4CF-04818F4BA67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72480" y="987640"/>
                <a:ext cx="209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64DFEA4-CD4C-4F6F-8C31-C4A668D4E457}"/>
                  </a:ext>
                </a:extLst>
              </p14:cNvPr>
              <p14:cNvContentPartPr/>
              <p14:nvPr/>
            </p14:nvContentPartPr>
            <p14:xfrm>
              <a:off x="6420720" y="1076560"/>
              <a:ext cx="175320" cy="21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64DFEA4-CD4C-4F6F-8C31-C4A668D4E45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402720" y="1058560"/>
                <a:ext cx="2109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8DE5D97-01F0-4797-B611-59B1CD49DE39}"/>
                  </a:ext>
                </a:extLst>
              </p14:cNvPr>
              <p14:cNvContentPartPr/>
              <p14:nvPr/>
            </p14:nvContentPartPr>
            <p14:xfrm>
              <a:off x="6735720" y="738880"/>
              <a:ext cx="249840" cy="43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8DE5D97-01F0-4797-B611-59B1CD49DE3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17720" y="720880"/>
                <a:ext cx="28548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AF134AF-8F49-4AA0-B755-FD408FB49AB1}"/>
                  </a:ext>
                </a:extLst>
              </p14:cNvPr>
              <p14:cNvContentPartPr/>
              <p14:nvPr/>
            </p14:nvContentPartPr>
            <p14:xfrm>
              <a:off x="7680720" y="641320"/>
              <a:ext cx="226440" cy="70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AF134AF-8F49-4AA0-B755-FD408FB49AB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662720" y="623320"/>
                <a:ext cx="26208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070E74D-035D-4EFD-B83C-7B3BA3319245}"/>
                  </a:ext>
                </a:extLst>
              </p14:cNvPr>
              <p14:cNvContentPartPr/>
              <p14:nvPr/>
            </p14:nvContentPartPr>
            <p14:xfrm>
              <a:off x="7578840" y="782440"/>
              <a:ext cx="498960" cy="288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070E74D-035D-4EFD-B83C-7B3BA331924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61187" y="764800"/>
                <a:ext cx="534626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2ACE6BA-48DB-4D44-979E-66E86A2731D6}"/>
                  </a:ext>
                </a:extLst>
              </p14:cNvPr>
              <p14:cNvContentPartPr/>
              <p14:nvPr/>
            </p14:nvContentPartPr>
            <p14:xfrm>
              <a:off x="7314600" y="853000"/>
              <a:ext cx="142560" cy="181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2ACE6BA-48DB-4D44-979E-66E86A2731D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96960" y="835000"/>
                <a:ext cx="17820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A18191E-BDC7-4B23-9D03-D333D9C84BBC}"/>
                  </a:ext>
                </a:extLst>
              </p14:cNvPr>
              <p14:cNvContentPartPr/>
              <p14:nvPr/>
            </p14:nvContentPartPr>
            <p14:xfrm>
              <a:off x="6727080" y="894760"/>
              <a:ext cx="425880" cy="190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A18191E-BDC7-4B23-9D03-D333D9C84BB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09440" y="877120"/>
                <a:ext cx="461520" cy="225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3627867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C306FB8-3FEE-4B69-8009-978D6457BCBB}"/>
                  </a:ext>
                </a:extLst>
              </p14:cNvPr>
              <p14:cNvContentPartPr/>
              <p14:nvPr/>
            </p14:nvContentPartPr>
            <p14:xfrm>
              <a:off x="497640" y="345040"/>
              <a:ext cx="18360" cy="26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C306FB8-3FEE-4B69-8009-978D6457BCB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79640" y="327040"/>
                <a:ext cx="540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5B0066D-9159-47AF-ACF9-3ACC07181273}"/>
                  </a:ext>
                </a:extLst>
              </p14:cNvPr>
              <p14:cNvContentPartPr/>
              <p14:nvPr/>
            </p14:nvContentPartPr>
            <p14:xfrm>
              <a:off x="304320" y="323800"/>
              <a:ext cx="303840" cy="72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5B0066D-9159-47AF-ACF9-3ACC0718127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6680" y="305800"/>
                <a:ext cx="33948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550F20D-9A6B-4CBA-8421-1C7B564D0F32}"/>
                  </a:ext>
                </a:extLst>
              </p14:cNvPr>
              <p14:cNvContentPartPr/>
              <p14:nvPr/>
            </p14:nvContentPartPr>
            <p14:xfrm>
              <a:off x="693840" y="417760"/>
              <a:ext cx="138960" cy="163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550F20D-9A6B-4CBA-8421-1C7B564D0F3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75840" y="399760"/>
                <a:ext cx="17460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2E83568-FDF6-4959-B80A-7F67AC58B474}"/>
                  </a:ext>
                </a:extLst>
              </p14:cNvPr>
              <p14:cNvContentPartPr/>
              <p14:nvPr/>
            </p14:nvContentPartPr>
            <p14:xfrm>
              <a:off x="881400" y="201040"/>
              <a:ext cx="241560" cy="347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2E83568-FDF6-4959-B80A-7F67AC58B47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63400" y="183400"/>
                <a:ext cx="2772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99C934D-2C6E-4B8F-BB25-9E8D4A79192D}"/>
                  </a:ext>
                </a:extLst>
              </p14:cNvPr>
              <p14:cNvContentPartPr/>
              <p14:nvPr/>
            </p14:nvContentPartPr>
            <p14:xfrm>
              <a:off x="1095600" y="390040"/>
              <a:ext cx="509400" cy="412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99C934D-2C6E-4B8F-BB25-9E8D4A79192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77960" y="372040"/>
                <a:ext cx="54504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903DA28-B165-4EF5-8477-20EC189AEE4F}"/>
                  </a:ext>
                </a:extLst>
              </p14:cNvPr>
              <p14:cNvContentPartPr/>
              <p14:nvPr/>
            </p14:nvContentPartPr>
            <p14:xfrm>
              <a:off x="426360" y="599920"/>
              <a:ext cx="1273680" cy="182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903DA28-B165-4EF5-8477-20EC189AEE4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08720" y="582280"/>
                <a:ext cx="130932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1AE90-91D3-4D9A-8DD7-48FE6E9D109A}"/>
                  </a:ext>
                </a:extLst>
              </p14:cNvPr>
              <p14:cNvContentPartPr/>
              <p14:nvPr/>
            </p14:nvContentPartPr>
            <p14:xfrm>
              <a:off x="2082360" y="232360"/>
              <a:ext cx="620280" cy="425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1AE90-91D3-4D9A-8DD7-48FE6E9D109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064360" y="214360"/>
                <a:ext cx="655920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5E817CE-2376-4EAB-9E9F-D0032793B10F}"/>
                  </a:ext>
                </a:extLst>
              </p14:cNvPr>
              <p14:cNvContentPartPr/>
              <p14:nvPr/>
            </p14:nvContentPartPr>
            <p14:xfrm>
              <a:off x="7500531" y="260983"/>
              <a:ext cx="926640" cy="5083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5E817CE-2376-4EAB-9E9F-D0032793B10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82891" y="242983"/>
                <a:ext cx="96228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B6B9E92-DF21-41DE-9900-AADE0CFF7CD2}"/>
                  </a:ext>
                </a:extLst>
              </p14:cNvPr>
              <p14:cNvContentPartPr/>
              <p14:nvPr/>
            </p14:nvContentPartPr>
            <p14:xfrm>
              <a:off x="365331" y="1040023"/>
              <a:ext cx="1645920" cy="5464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B6B9E92-DF21-41DE-9900-AADE0CFF7C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7691" y="1022023"/>
                <a:ext cx="168156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604C54B-E466-4164-A24B-FC9F1B002C80}"/>
                  </a:ext>
                </a:extLst>
              </p14:cNvPr>
              <p14:cNvContentPartPr/>
              <p14:nvPr/>
            </p14:nvContentPartPr>
            <p14:xfrm>
              <a:off x="2220411" y="1011583"/>
              <a:ext cx="886680" cy="3124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604C54B-E466-4164-A24B-FC9F1B002C8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202771" y="993943"/>
                <a:ext cx="92232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00EC208-477E-40D9-BEDA-714AA7A3B2FE}"/>
                  </a:ext>
                </a:extLst>
              </p14:cNvPr>
              <p14:cNvContentPartPr/>
              <p14:nvPr/>
            </p14:nvContentPartPr>
            <p14:xfrm>
              <a:off x="3837171" y="955063"/>
              <a:ext cx="260280" cy="2606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00EC208-477E-40D9-BEDA-714AA7A3B2F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819531" y="937423"/>
                <a:ext cx="29592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954723-4FD3-41A6-81B6-9502F7D8573C}"/>
                  </a:ext>
                </a:extLst>
              </p14:cNvPr>
              <p14:cNvContentPartPr/>
              <p14:nvPr/>
            </p14:nvContentPartPr>
            <p14:xfrm>
              <a:off x="3299691" y="977743"/>
              <a:ext cx="377280" cy="2944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954723-4FD3-41A6-81B6-9502F7D8573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281691" y="960081"/>
                <a:ext cx="412920" cy="330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3835C68-3001-42A1-8577-D0A248AC92AC}"/>
                  </a:ext>
                </a:extLst>
              </p14:cNvPr>
              <p14:cNvContentPartPr/>
              <p14:nvPr/>
            </p14:nvContentPartPr>
            <p14:xfrm>
              <a:off x="269571" y="1602343"/>
              <a:ext cx="3198240" cy="69696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3835C68-3001-42A1-8577-D0A248AC92A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1931" y="1584343"/>
                <a:ext cx="3233880" cy="73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60375A2-CB67-460A-B402-F24D67F91EDA}"/>
                  </a:ext>
                </a:extLst>
              </p14:cNvPr>
              <p14:cNvContentPartPr/>
              <p14:nvPr/>
            </p14:nvContentPartPr>
            <p14:xfrm>
              <a:off x="3979371" y="1715383"/>
              <a:ext cx="31320" cy="28080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60375A2-CB67-460A-B402-F24D67F91ED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61371" y="1697743"/>
                <a:ext cx="6696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B330A22-5860-497C-B3CF-FE46738A5DBE}"/>
                  </a:ext>
                </a:extLst>
              </p14:cNvPr>
              <p14:cNvContentPartPr/>
              <p14:nvPr/>
            </p14:nvContentPartPr>
            <p14:xfrm>
              <a:off x="4175931" y="1721863"/>
              <a:ext cx="143640" cy="23760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B330A22-5860-497C-B3CF-FE46738A5DB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57931" y="1704223"/>
                <a:ext cx="17928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1E888DF-8DC4-4DE5-98CE-8EB45BC6EA7D}"/>
                  </a:ext>
                </a:extLst>
              </p14:cNvPr>
              <p14:cNvContentPartPr/>
              <p14:nvPr/>
            </p14:nvContentPartPr>
            <p14:xfrm>
              <a:off x="4441971" y="1896103"/>
              <a:ext cx="8280" cy="266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1E888DF-8DC4-4DE5-98CE-8EB45BC6EA7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23971" y="1878463"/>
                <a:ext cx="4392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BE01006-60B0-4B38-8891-EB0E7DC9BF1A}"/>
                  </a:ext>
                </a:extLst>
              </p14:cNvPr>
              <p14:cNvContentPartPr/>
              <p14:nvPr/>
            </p14:nvContentPartPr>
            <p14:xfrm>
              <a:off x="4588851" y="1651303"/>
              <a:ext cx="157680" cy="33588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BE01006-60B0-4B38-8891-EB0E7DC9BF1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71171" y="1633663"/>
                <a:ext cx="193402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A1CE05B-3394-4D05-9396-150C09C44AB9}"/>
                  </a:ext>
                </a:extLst>
              </p14:cNvPr>
              <p14:cNvContentPartPr/>
              <p14:nvPr/>
            </p14:nvContentPartPr>
            <p14:xfrm>
              <a:off x="339411" y="2316223"/>
              <a:ext cx="3310200" cy="6883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A1CE05B-3394-4D05-9396-150C09C44AB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21411" y="2298223"/>
                <a:ext cx="3345840" cy="72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86D6C1D-0912-4EC1-BE8A-49210B8CE043}"/>
                  </a:ext>
                </a:extLst>
              </p14:cNvPr>
              <p14:cNvContentPartPr/>
              <p14:nvPr/>
            </p14:nvContentPartPr>
            <p14:xfrm>
              <a:off x="4198971" y="2420983"/>
              <a:ext cx="7200" cy="3232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86D6C1D-0912-4EC1-BE8A-49210B8CE04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81331" y="2402983"/>
                <a:ext cx="428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5C00D2-6F77-4B07-B20A-78856C727F42}"/>
                  </a:ext>
                </a:extLst>
              </p14:cNvPr>
              <p14:cNvContentPartPr/>
              <p14:nvPr/>
            </p14:nvContentPartPr>
            <p14:xfrm>
              <a:off x="4431171" y="2387503"/>
              <a:ext cx="199800" cy="2689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5C00D2-6F77-4B07-B20A-78856C727F4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413531" y="2369863"/>
                <a:ext cx="23544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103A2F0-2AA9-488B-83F3-4CE75C4F349C}"/>
                  </a:ext>
                </a:extLst>
              </p14:cNvPr>
              <p14:cNvContentPartPr/>
              <p14:nvPr/>
            </p14:nvContentPartPr>
            <p14:xfrm>
              <a:off x="4736451" y="2577583"/>
              <a:ext cx="27360" cy="435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103A2F0-2AA9-488B-83F3-4CE75C4F349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718811" y="2559583"/>
                <a:ext cx="6300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082AE62-0650-4390-9DC6-B2AB495B6806}"/>
                  </a:ext>
                </a:extLst>
              </p14:cNvPr>
              <p14:cNvContentPartPr/>
              <p14:nvPr/>
            </p14:nvContentPartPr>
            <p14:xfrm>
              <a:off x="4853091" y="2272303"/>
              <a:ext cx="309600" cy="34632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082AE62-0650-4390-9DC6-B2AB495B680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835451" y="2254322"/>
                <a:ext cx="345240" cy="3819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01EAFB7-5A38-42A0-9984-1177517148D8}"/>
                  </a:ext>
                </a:extLst>
              </p14:cNvPr>
              <p14:cNvContentPartPr/>
              <p14:nvPr/>
            </p14:nvContentPartPr>
            <p14:xfrm>
              <a:off x="6920931" y="2847583"/>
              <a:ext cx="675720" cy="4071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01EAFB7-5A38-42A0-9984-1177517148D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903291" y="2829583"/>
                <a:ext cx="711360" cy="4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3AB49FA-08ED-4CF1-9E11-11E73602DD0A}"/>
                  </a:ext>
                </a:extLst>
              </p14:cNvPr>
              <p14:cNvContentPartPr/>
              <p14:nvPr/>
            </p14:nvContentPartPr>
            <p14:xfrm>
              <a:off x="4110051" y="2625103"/>
              <a:ext cx="2661840" cy="108252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3AB49FA-08ED-4CF1-9E11-11E73602DD0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92411" y="2607103"/>
                <a:ext cx="2697480" cy="1118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85586353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2D7C6BB-A47E-4E28-8C1D-D3A6DD2BB4DE}"/>
                  </a:ext>
                </a:extLst>
              </p14:cNvPr>
              <p14:cNvContentPartPr/>
              <p14:nvPr/>
            </p14:nvContentPartPr>
            <p14:xfrm>
              <a:off x="589080" y="172600"/>
              <a:ext cx="2174400" cy="457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2D7C6BB-A47E-4E28-8C1D-D3A6DD2BB4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71080" y="154600"/>
                <a:ext cx="221004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9770401-28B9-4707-A26E-077932CCCCDE}"/>
                  </a:ext>
                </a:extLst>
              </p14:cNvPr>
              <p14:cNvContentPartPr/>
              <p14:nvPr/>
            </p14:nvContentPartPr>
            <p14:xfrm>
              <a:off x="3250920" y="256120"/>
              <a:ext cx="1107000" cy="462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9770401-28B9-4707-A26E-077932CCCCD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32926" y="238120"/>
                <a:ext cx="1142628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539058-73B6-4910-A233-00F4B2045D77}"/>
                  </a:ext>
                </a:extLst>
              </p14:cNvPr>
              <p14:cNvContentPartPr/>
              <p14:nvPr/>
            </p14:nvContentPartPr>
            <p14:xfrm>
              <a:off x="4433880" y="466360"/>
              <a:ext cx="270360" cy="334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539058-73B6-4910-A233-00F4B2045D7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5880" y="448360"/>
                <a:ext cx="30600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FBCE56B-FAA3-4BD0-A129-2E44ABE4263D}"/>
                  </a:ext>
                </a:extLst>
              </p14:cNvPr>
              <p14:cNvContentPartPr/>
              <p14:nvPr/>
            </p14:nvContentPartPr>
            <p14:xfrm>
              <a:off x="4786320" y="253600"/>
              <a:ext cx="59760" cy="37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FBCE56B-FAA3-4BD0-A129-2E44ABE4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68680" y="235600"/>
                <a:ext cx="9540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403A835-4784-4067-A262-D20E8056173A}"/>
                  </a:ext>
                </a:extLst>
              </p14:cNvPr>
              <p14:cNvContentPartPr/>
              <p14:nvPr/>
            </p14:nvContentPartPr>
            <p14:xfrm>
              <a:off x="4886760" y="455560"/>
              <a:ext cx="194400" cy="227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403A835-4784-4067-A262-D20E8056173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68760" y="437920"/>
                <a:ext cx="23004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C6299FF-1AC2-4CD2-BBD3-BC9EED5A7119}"/>
                  </a:ext>
                </a:extLst>
              </p14:cNvPr>
              <p14:cNvContentPartPr/>
              <p14:nvPr/>
            </p14:nvContentPartPr>
            <p14:xfrm>
              <a:off x="5384280" y="452320"/>
              <a:ext cx="387360" cy="408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C6299FF-1AC2-4CD2-BBD3-BC9EED5A71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66640" y="434680"/>
                <a:ext cx="423000" cy="44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56EFF00-FCCA-451B-B199-C15B0805B2D8}"/>
                  </a:ext>
                </a:extLst>
              </p14:cNvPr>
              <p14:cNvContentPartPr/>
              <p14:nvPr/>
            </p14:nvContentPartPr>
            <p14:xfrm>
              <a:off x="5800800" y="477520"/>
              <a:ext cx="185400" cy="173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56EFF00-FCCA-451B-B199-C15B0805B2D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83160" y="459880"/>
                <a:ext cx="22104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DF70D67-18F3-4BF5-A53C-441493C5DA50}"/>
                  </a:ext>
                </a:extLst>
              </p14:cNvPr>
              <p14:cNvContentPartPr/>
              <p14:nvPr/>
            </p14:nvContentPartPr>
            <p14:xfrm>
              <a:off x="5983680" y="539080"/>
              <a:ext cx="298080" cy="121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DF70D67-18F3-4BF5-A53C-441493C5DA5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6040" y="521440"/>
                <a:ext cx="3337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108376C-82D7-4CC7-8133-C1FC074D8F14}"/>
                  </a:ext>
                </a:extLst>
              </p14:cNvPr>
              <p14:cNvContentPartPr/>
              <p14:nvPr/>
            </p14:nvContentPartPr>
            <p14:xfrm>
              <a:off x="6299400" y="297520"/>
              <a:ext cx="234720" cy="379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108376C-82D7-4CC7-8133-C1FC074D8F1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81760" y="279520"/>
                <a:ext cx="270360" cy="4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71FCB00-E8C7-48B3-9B98-9E38EEB55D8D}"/>
                  </a:ext>
                </a:extLst>
              </p14:cNvPr>
              <p14:cNvContentPartPr/>
              <p14:nvPr/>
            </p14:nvContentPartPr>
            <p14:xfrm>
              <a:off x="6552840" y="480400"/>
              <a:ext cx="173160" cy="138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71FCB00-E8C7-48B3-9B98-9E38EEB55D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34840" y="462400"/>
                <a:ext cx="2088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863A78B-083A-4203-9A10-430B723468BC}"/>
                  </a:ext>
                </a:extLst>
              </p14:cNvPr>
              <p14:cNvContentPartPr/>
              <p14:nvPr/>
            </p14:nvContentPartPr>
            <p14:xfrm>
              <a:off x="6826440" y="264040"/>
              <a:ext cx="27720" cy="314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863A78B-083A-4203-9A10-430B723468B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08440" y="246040"/>
                <a:ext cx="6336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2A9F7BC-4101-4889-AC1B-90469ABC7D79}"/>
                  </a:ext>
                </a:extLst>
              </p14:cNvPr>
              <p14:cNvContentPartPr/>
              <p14:nvPr/>
            </p14:nvContentPartPr>
            <p14:xfrm>
              <a:off x="6927600" y="446560"/>
              <a:ext cx="191160" cy="170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2A9F7BC-4101-4889-AC1B-90469ABC7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909960" y="428920"/>
                <a:ext cx="22680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7D0341C-0718-4966-9876-DCA7F11B45F5}"/>
                  </a:ext>
                </a:extLst>
              </p14:cNvPr>
              <p14:cNvContentPartPr/>
              <p14:nvPr/>
            </p14:nvContentPartPr>
            <p14:xfrm>
              <a:off x="7265640" y="461680"/>
              <a:ext cx="313560" cy="142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7D0341C-0718-4966-9876-DCA7F11B45F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48000" y="444040"/>
                <a:ext cx="3492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49CB741-D027-47BA-B08B-BB582DA9049D}"/>
                  </a:ext>
                </a:extLst>
              </p14:cNvPr>
              <p14:cNvContentPartPr/>
              <p14:nvPr/>
            </p14:nvContentPartPr>
            <p14:xfrm>
              <a:off x="914160" y="3372640"/>
              <a:ext cx="12960" cy="39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49CB741-D027-47BA-B08B-BB582DA9049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96160" y="3355000"/>
                <a:ext cx="4860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1AA8480-1A30-40C5-B991-39126AEF6587}"/>
                  </a:ext>
                </a:extLst>
              </p14:cNvPr>
              <p14:cNvContentPartPr/>
              <p14:nvPr/>
            </p14:nvContentPartPr>
            <p14:xfrm>
              <a:off x="915960" y="3494320"/>
              <a:ext cx="37440" cy="4078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1AA8480-1A30-40C5-B991-39126AEF658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97960" y="3476680"/>
                <a:ext cx="7308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51DA216-06C8-46D6-B8A3-094BDB982BA0}"/>
                  </a:ext>
                </a:extLst>
              </p14:cNvPr>
              <p14:cNvContentPartPr/>
              <p14:nvPr/>
            </p14:nvContentPartPr>
            <p14:xfrm>
              <a:off x="2001360" y="3439240"/>
              <a:ext cx="366840" cy="185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51DA216-06C8-46D6-B8A3-094BDB982BA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83360" y="3421240"/>
                <a:ext cx="40248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0188F50-F4D4-4446-AEF1-399C70052158}"/>
                  </a:ext>
                </a:extLst>
              </p14:cNvPr>
              <p14:cNvContentPartPr/>
              <p14:nvPr/>
            </p14:nvContentPartPr>
            <p14:xfrm>
              <a:off x="416280" y="1066480"/>
              <a:ext cx="2012760" cy="2235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0188F50-F4D4-4446-AEF1-399C7005215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8280" y="1048480"/>
                <a:ext cx="2048400" cy="22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3872C2C-E048-4D56-A590-215BAB26C70D}"/>
                  </a:ext>
                </a:extLst>
              </p14:cNvPr>
              <p14:cNvContentPartPr/>
              <p14:nvPr/>
            </p14:nvContentPartPr>
            <p14:xfrm>
              <a:off x="1015680" y="772000"/>
              <a:ext cx="1792800" cy="1809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3872C2C-E048-4D56-A590-215BAB26C70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97680" y="754000"/>
                <a:ext cx="1828440" cy="18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2655CE4-7684-4691-A122-3BF494E9336B}"/>
                  </a:ext>
                </a:extLst>
              </p14:cNvPr>
              <p14:cNvContentPartPr/>
              <p14:nvPr/>
            </p14:nvContentPartPr>
            <p14:xfrm>
              <a:off x="4429200" y="3126760"/>
              <a:ext cx="326160" cy="146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2655CE4-7684-4691-A122-3BF494E9336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11560" y="3108760"/>
                <a:ext cx="3618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3AD2B11-71BD-4407-BFE5-A437D0B25B67}"/>
                  </a:ext>
                </a:extLst>
              </p14:cNvPr>
              <p14:cNvContentPartPr/>
              <p14:nvPr/>
            </p14:nvContentPartPr>
            <p14:xfrm>
              <a:off x="3453960" y="968920"/>
              <a:ext cx="1450080" cy="1959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3AD2B11-71BD-4407-BFE5-A437D0B25B6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35960" y="951280"/>
                <a:ext cx="148572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661EB89-69C9-482D-8638-4ECC0637AFBE}"/>
                  </a:ext>
                </a:extLst>
              </p14:cNvPr>
              <p14:cNvContentPartPr/>
              <p14:nvPr/>
            </p14:nvContentPartPr>
            <p14:xfrm>
              <a:off x="4642680" y="1827160"/>
              <a:ext cx="898920" cy="1068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661EB89-69C9-482D-8638-4ECC0637AFB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25040" y="1809520"/>
                <a:ext cx="934560" cy="11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8817B47-629D-48BB-879C-76982F45597B}"/>
                  </a:ext>
                </a:extLst>
              </p14:cNvPr>
              <p14:cNvContentPartPr/>
              <p14:nvPr/>
            </p14:nvContentPartPr>
            <p14:xfrm>
              <a:off x="5160720" y="2743000"/>
              <a:ext cx="957240" cy="763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8817B47-629D-48BB-879C-76982F45597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143080" y="2725360"/>
                <a:ext cx="992880" cy="79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7DF6539-A48C-430A-A6AA-9D999D98510C}"/>
                  </a:ext>
                </a:extLst>
              </p14:cNvPr>
              <p14:cNvContentPartPr/>
              <p14:nvPr/>
            </p14:nvContentPartPr>
            <p14:xfrm>
              <a:off x="4571760" y="3382720"/>
              <a:ext cx="367920" cy="472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7DF6539-A48C-430A-A6AA-9D999D98510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53760" y="3365080"/>
                <a:ext cx="403560" cy="50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5337046-3D21-45C8-9532-59245FA6EE0C}"/>
                  </a:ext>
                </a:extLst>
              </p14:cNvPr>
              <p14:cNvContentPartPr/>
              <p14:nvPr/>
            </p14:nvContentPartPr>
            <p14:xfrm>
              <a:off x="4368720" y="2937400"/>
              <a:ext cx="241200" cy="59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5337046-3D21-45C8-9532-59245FA6EE0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350720" y="2919400"/>
                <a:ext cx="27684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99E3716-EABA-41FA-AD65-10F71BE52AF4}"/>
                  </a:ext>
                </a:extLst>
              </p14:cNvPr>
              <p14:cNvContentPartPr/>
              <p14:nvPr/>
            </p14:nvContentPartPr>
            <p14:xfrm>
              <a:off x="5211840" y="2336200"/>
              <a:ext cx="230760" cy="90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99E3716-EABA-41FA-AD65-10F71BE52AF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94200" y="2318200"/>
                <a:ext cx="2664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BF720BA-AB70-4C21-A3E3-7BE43AB866DE}"/>
                  </a:ext>
                </a:extLst>
              </p14:cNvPr>
              <p14:cNvContentPartPr/>
              <p14:nvPr/>
            </p14:nvContentPartPr>
            <p14:xfrm>
              <a:off x="5079720" y="1551760"/>
              <a:ext cx="283680" cy="86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BF720BA-AB70-4C21-A3E3-7BE43AB866D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062080" y="1534120"/>
                <a:ext cx="31932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E1722A0-CBF8-4B16-84C6-A227D43DBA2A}"/>
                  </a:ext>
                </a:extLst>
              </p14:cNvPr>
              <p14:cNvContentPartPr/>
              <p14:nvPr/>
            </p14:nvContentPartPr>
            <p14:xfrm>
              <a:off x="5780640" y="994480"/>
              <a:ext cx="336960" cy="238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E1722A0-CBF8-4B16-84C6-A227D43DBA2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62640" y="976480"/>
                <a:ext cx="3726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40A44E-B563-47C4-A886-029FDC3C5CF5}"/>
                  </a:ext>
                </a:extLst>
              </p14:cNvPr>
              <p14:cNvContentPartPr/>
              <p14:nvPr/>
            </p14:nvContentPartPr>
            <p14:xfrm>
              <a:off x="5831760" y="816280"/>
              <a:ext cx="233640" cy="77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40A44E-B563-47C4-A886-029FDC3C5CF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13760" y="798640"/>
                <a:ext cx="26928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347B120-F702-4A47-B4CF-04818F4BA67B}"/>
                  </a:ext>
                </a:extLst>
              </p14:cNvPr>
              <p14:cNvContentPartPr/>
              <p14:nvPr/>
            </p14:nvContentPartPr>
            <p14:xfrm>
              <a:off x="6390480" y="1005280"/>
              <a:ext cx="17424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347B120-F702-4A47-B4CF-04818F4BA67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72480" y="987640"/>
                <a:ext cx="209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64DFEA4-CD4C-4F6F-8C31-C4A668D4E457}"/>
                  </a:ext>
                </a:extLst>
              </p14:cNvPr>
              <p14:cNvContentPartPr/>
              <p14:nvPr/>
            </p14:nvContentPartPr>
            <p14:xfrm>
              <a:off x="6420720" y="1076560"/>
              <a:ext cx="175320" cy="21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64DFEA4-CD4C-4F6F-8C31-C4A668D4E45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402720" y="1058560"/>
                <a:ext cx="2109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8DE5D97-01F0-4797-B611-59B1CD49DE39}"/>
                  </a:ext>
                </a:extLst>
              </p14:cNvPr>
              <p14:cNvContentPartPr/>
              <p14:nvPr/>
            </p14:nvContentPartPr>
            <p14:xfrm>
              <a:off x="6735720" y="738880"/>
              <a:ext cx="249840" cy="43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8DE5D97-01F0-4797-B611-59B1CD49DE3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17720" y="720880"/>
                <a:ext cx="28548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AF134AF-8F49-4AA0-B755-FD408FB49AB1}"/>
                  </a:ext>
                </a:extLst>
              </p14:cNvPr>
              <p14:cNvContentPartPr/>
              <p14:nvPr/>
            </p14:nvContentPartPr>
            <p14:xfrm>
              <a:off x="7680720" y="641320"/>
              <a:ext cx="226440" cy="70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AF134AF-8F49-4AA0-B755-FD408FB49AB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662720" y="623320"/>
                <a:ext cx="26208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070E74D-035D-4EFD-B83C-7B3BA3319245}"/>
                  </a:ext>
                </a:extLst>
              </p14:cNvPr>
              <p14:cNvContentPartPr/>
              <p14:nvPr/>
            </p14:nvContentPartPr>
            <p14:xfrm>
              <a:off x="7578840" y="782440"/>
              <a:ext cx="498960" cy="288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070E74D-035D-4EFD-B83C-7B3BA331924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61187" y="764800"/>
                <a:ext cx="534626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2ACE6BA-48DB-4D44-979E-66E86A2731D6}"/>
                  </a:ext>
                </a:extLst>
              </p14:cNvPr>
              <p14:cNvContentPartPr/>
              <p14:nvPr/>
            </p14:nvContentPartPr>
            <p14:xfrm>
              <a:off x="7314600" y="853000"/>
              <a:ext cx="142560" cy="181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2ACE6BA-48DB-4D44-979E-66E86A2731D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96960" y="835000"/>
                <a:ext cx="17820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A18191E-BDC7-4B23-9D03-D333D9C84BBC}"/>
                  </a:ext>
                </a:extLst>
              </p14:cNvPr>
              <p14:cNvContentPartPr/>
              <p14:nvPr/>
            </p14:nvContentPartPr>
            <p14:xfrm>
              <a:off x="6727080" y="894760"/>
              <a:ext cx="425880" cy="190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A18191E-BDC7-4B23-9D03-D333D9C84BB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09440" y="877120"/>
                <a:ext cx="46152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87E337A-4EBC-43C8-9A22-D540DCAD28F8}"/>
                  </a:ext>
                </a:extLst>
              </p14:cNvPr>
              <p14:cNvContentPartPr/>
              <p14:nvPr/>
            </p14:nvContentPartPr>
            <p14:xfrm>
              <a:off x="6837240" y="1626280"/>
              <a:ext cx="164880" cy="9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87E337A-4EBC-43C8-9A22-D540DCAD28F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19600" y="1608280"/>
                <a:ext cx="2005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BFCAF48-18D4-43BC-8ED4-479375C63AF0}"/>
                  </a:ext>
                </a:extLst>
              </p14:cNvPr>
              <p14:cNvContentPartPr/>
              <p14:nvPr/>
            </p14:nvContentPartPr>
            <p14:xfrm>
              <a:off x="6847320" y="1716640"/>
              <a:ext cx="154080" cy="2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BFCAF48-18D4-43BC-8ED4-479375C63AF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829680" y="1698640"/>
                <a:ext cx="18972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3AB1897-3B9C-4EEA-B576-DD98E372CC18}"/>
                  </a:ext>
                </a:extLst>
              </p14:cNvPr>
              <p14:cNvContentPartPr/>
              <p14:nvPr/>
            </p14:nvContentPartPr>
            <p14:xfrm>
              <a:off x="6166200" y="1569400"/>
              <a:ext cx="529200" cy="217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3AB1897-3B9C-4EEA-B576-DD98E372CC1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148200" y="1551731"/>
                <a:ext cx="564840" cy="253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14E8B0B-0E19-49A8-9C43-BFECDFD62DC6}"/>
                  </a:ext>
                </a:extLst>
              </p14:cNvPr>
              <p14:cNvContentPartPr/>
              <p14:nvPr/>
            </p14:nvContentPartPr>
            <p14:xfrm>
              <a:off x="7162680" y="1496320"/>
              <a:ext cx="1168560" cy="228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14E8B0B-0E19-49A8-9C43-BFECDFD62DC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144680" y="1478320"/>
                <a:ext cx="12042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8F2ABF8-496B-4DBE-93DE-F657F6BE7F29}"/>
                  </a:ext>
                </a:extLst>
              </p14:cNvPr>
              <p14:cNvContentPartPr/>
              <p14:nvPr/>
            </p14:nvContentPartPr>
            <p14:xfrm>
              <a:off x="8484600" y="1492000"/>
              <a:ext cx="258120" cy="215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8F2ABF8-496B-4DBE-93DE-F657F6BE7F2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466600" y="1474360"/>
                <a:ext cx="293760" cy="251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99259429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2D7C6BB-A47E-4E28-8C1D-D3A6DD2BB4DE}"/>
                  </a:ext>
                </a:extLst>
              </p14:cNvPr>
              <p14:cNvContentPartPr/>
              <p14:nvPr/>
            </p14:nvContentPartPr>
            <p14:xfrm>
              <a:off x="589080" y="172600"/>
              <a:ext cx="2174400" cy="457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2D7C6BB-A47E-4E28-8C1D-D3A6DD2BB4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71080" y="154600"/>
                <a:ext cx="221004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9770401-28B9-4707-A26E-077932CCCCDE}"/>
                  </a:ext>
                </a:extLst>
              </p14:cNvPr>
              <p14:cNvContentPartPr/>
              <p14:nvPr/>
            </p14:nvContentPartPr>
            <p14:xfrm>
              <a:off x="3250920" y="256120"/>
              <a:ext cx="1107000" cy="462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9770401-28B9-4707-A26E-077932CCCCD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32926" y="238120"/>
                <a:ext cx="1142628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539058-73B6-4910-A233-00F4B2045D77}"/>
                  </a:ext>
                </a:extLst>
              </p14:cNvPr>
              <p14:cNvContentPartPr/>
              <p14:nvPr/>
            </p14:nvContentPartPr>
            <p14:xfrm>
              <a:off x="4433880" y="466360"/>
              <a:ext cx="270360" cy="334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539058-73B6-4910-A233-00F4B2045D7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5880" y="448360"/>
                <a:ext cx="30600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FBCE56B-FAA3-4BD0-A129-2E44ABE4263D}"/>
                  </a:ext>
                </a:extLst>
              </p14:cNvPr>
              <p14:cNvContentPartPr/>
              <p14:nvPr/>
            </p14:nvContentPartPr>
            <p14:xfrm>
              <a:off x="4786320" y="253600"/>
              <a:ext cx="59760" cy="37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FBCE56B-FAA3-4BD0-A129-2E44ABE4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68680" y="235600"/>
                <a:ext cx="9540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403A835-4784-4067-A262-D20E8056173A}"/>
                  </a:ext>
                </a:extLst>
              </p14:cNvPr>
              <p14:cNvContentPartPr/>
              <p14:nvPr/>
            </p14:nvContentPartPr>
            <p14:xfrm>
              <a:off x="4886760" y="455560"/>
              <a:ext cx="194400" cy="227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403A835-4784-4067-A262-D20E8056173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68760" y="437920"/>
                <a:ext cx="23004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C6299FF-1AC2-4CD2-BBD3-BC9EED5A7119}"/>
                  </a:ext>
                </a:extLst>
              </p14:cNvPr>
              <p14:cNvContentPartPr/>
              <p14:nvPr/>
            </p14:nvContentPartPr>
            <p14:xfrm>
              <a:off x="5384280" y="452320"/>
              <a:ext cx="387360" cy="408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C6299FF-1AC2-4CD2-BBD3-BC9EED5A71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66640" y="434680"/>
                <a:ext cx="423000" cy="44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56EFF00-FCCA-451B-B199-C15B0805B2D8}"/>
                  </a:ext>
                </a:extLst>
              </p14:cNvPr>
              <p14:cNvContentPartPr/>
              <p14:nvPr/>
            </p14:nvContentPartPr>
            <p14:xfrm>
              <a:off x="5800800" y="477520"/>
              <a:ext cx="185400" cy="173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56EFF00-FCCA-451B-B199-C15B0805B2D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83160" y="459880"/>
                <a:ext cx="22104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DF70D67-18F3-4BF5-A53C-441493C5DA50}"/>
                  </a:ext>
                </a:extLst>
              </p14:cNvPr>
              <p14:cNvContentPartPr/>
              <p14:nvPr/>
            </p14:nvContentPartPr>
            <p14:xfrm>
              <a:off x="5983680" y="539080"/>
              <a:ext cx="298080" cy="121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DF70D67-18F3-4BF5-A53C-441493C5DA5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6040" y="521440"/>
                <a:ext cx="3337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108376C-82D7-4CC7-8133-C1FC074D8F14}"/>
                  </a:ext>
                </a:extLst>
              </p14:cNvPr>
              <p14:cNvContentPartPr/>
              <p14:nvPr/>
            </p14:nvContentPartPr>
            <p14:xfrm>
              <a:off x="6299400" y="297520"/>
              <a:ext cx="234720" cy="379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108376C-82D7-4CC7-8133-C1FC074D8F1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81760" y="279520"/>
                <a:ext cx="270360" cy="4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71FCB00-E8C7-48B3-9B98-9E38EEB55D8D}"/>
                  </a:ext>
                </a:extLst>
              </p14:cNvPr>
              <p14:cNvContentPartPr/>
              <p14:nvPr/>
            </p14:nvContentPartPr>
            <p14:xfrm>
              <a:off x="6552840" y="480400"/>
              <a:ext cx="173160" cy="138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71FCB00-E8C7-48B3-9B98-9E38EEB55D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34840" y="462400"/>
                <a:ext cx="2088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863A78B-083A-4203-9A10-430B723468BC}"/>
                  </a:ext>
                </a:extLst>
              </p14:cNvPr>
              <p14:cNvContentPartPr/>
              <p14:nvPr/>
            </p14:nvContentPartPr>
            <p14:xfrm>
              <a:off x="6826440" y="264040"/>
              <a:ext cx="27720" cy="314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863A78B-083A-4203-9A10-430B723468B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08440" y="246040"/>
                <a:ext cx="6336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2A9F7BC-4101-4889-AC1B-90469ABC7D79}"/>
                  </a:ext>
                </a:extLst>
              </p14:cNvPr>
              <p14:cNvContentPartPr/>
              <p14:nvPr/>
            </p14:nvContentPartPr>
            <p14:xfrm>
              <a:off x="6927600" y="446560"/>
              <a:ext cx="191160" cy="170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2A9F7BC-4101-4889-AC1B-90469ABC7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909960" y="428920"/>
                <a:ext cx="22680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7D0341C-0718-4966-9876-DCA7F11B45F5}"/>
                  </a:ext>
                </a:extLst>
              </p14:cNvPr>
              <p14:cNvContentPartPr/>
              <p14:nvPr/>
            </p14:nvContentPartPr>
            <p14:xfrm>
              <a:off x="7265640" y="461680"/>
              <a:ext cx="313560" cy="142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7D0341C-0718-4966-9876-DCA7F11B45F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48000" y="444040"/>
                <a:ext cx="3492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49CB741-D027-47BA-B08B-BB582DA9049D}"/>
                  </a:ext>
                </a:extLst>
              </p14:cNvPr>
              <p14:cNvContentPartPr/>
              <p14:nvPr/>
            </p14:nvContentPartPr>
            <p14:xfrm>
              <a:off x="914160" y="3372640"/>
              <a:ext cx="12960" cy="39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49CB741-D027-47BA-B08B-BB582DA9049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96160" y="3355000"/>
                <a:ext cx="4860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1AA8480-1A30-40C5-B991-39126AEF6587}"/>
                  </a:ext>
                </a:extLst>
              </p14:cNvPr>
              <p14:cNvContentPartPr/>
              <p14:nvPr/>
            </p14:nvContentPartPr>
            <p14:xfrm>
              <a:off x="915960" y="3494320"/>
              <a:ext cx="37440" cy="4078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1AA8480-1A30-40C5-B991-39126AEF658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97960" y="3476680"/>
                <a:ext cx="7308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51DA216-06C8-46D6-B8A3-094BDB982BA0}"/>
                  </a:ext>
                </a:extLst>
              </p14:cNvPr>
              <p14:cNvContentPartPr/>
              <p14:nvPr/>
            </p14:nvContentPartPr>
            <p14:xfrm>
              <a:off x="2001360" y="3439240"/>
              <a:ext cx="366840" cy="185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51DA216-06C8-46D6-B8A3-094BDB982BA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83360" y="3421240"/>
                <a:ext cx="40248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0188F50-F4D4-4446-AEF1-399C70052158}"/>
                  </a:ext>
                </a:extLst>
              </p14:cNvPr>
              <p14:cNvContentPartPr/>
              <p14:nvPr/>
            </p14:nvContentPartPr>
            <p14:xfrm>
              <a:off x="416280" y="1066480"/>
              <a:ext cx="2012760" cy="2235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0188F50-F4D4-4446-AEF1-399C7005215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8280" y="1048480"/>
                <a:ext cx="2048400" cy="22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3872C2C-E048-4D56-A590-215BAB26C70D}"/>
                  </a:ext>
                </a:extLst>
              </p14:cNvPr>
              <p14:cNvContentPartPr/>
              <p14:nvPr/>
            </p14:nvContentPartPr>
            <p14:xfrm>
              <a:off x="1015680" y="772000"/>
              <a:ext cx="1792800" cy="1809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3872C2C-E048-4D56-A590-215BAB26C70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97680" y="754000"/>
                <a:ext cx="1828440" cy="18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2655CE4-7684-4691-A122-3BF494E9336B}"/>
                  </a:ext>
                </a:extLst>
              </p14:cNvPr>
              <p14:cNvContentPartPr/>
              <p14:nvPr/>
            </p14:nvContentPartPr>
            <p14:xfrm>
              <a:off x="4429200" y="3126760"/>
              <a:ext cx="326160" cy="146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2655CE4-7684-4691-A122-3BF494E9336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11560" y="3108760"/>
                <a:ext cx="3618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3AD2B11-71BD-4407-BFE5-A437D0B25B67}"/>
                  </a:ext>
                </a:extLst>
              </p14:cNvPr>
              <p14:cNvContentPartPr/>
              <p14:nvPr/>
            </p14:nvContentPartPr>
            <p14:xfrm>
              <a:off x="3453960" y="968920"/>
              <a:ext cx="1450080" cy="1959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3AD2B11-71BD-4407-BFE5-A437D0B25B6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35960" y="951280"/>
                <a:ext cx="148572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661EB89-69C9-482D-8638-4ECC0637AFBE}"/>
                  </a:ext>
                </a:extLst>
              </p14:cNvPr>
              <p14:cNvContentPartPr/>
              <p14:nvPr/>
            </p14:nvContentPartPr>
            <p14:xfrm>
              <a:off x="4642680" y="1827160"/>
              <a:ext cx="898920" cy="1068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661EB89-69C9-482D-8638-4ECC0637AFB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25040" y="1809520"/>
                <a:ext cx="934560" cy="11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8817B47-629D-48BB-879C-76982F45597B}"/>
                  </a:ext>
                </a:extLst>
              </p14:cNvPr>
              <p14:cNvContentPartPr/>
              <p14:nvPr/>
            </p14:nvContentPartPr>
            <p14:xfrm>
              <a:off x="5160720" y="2743000"/>
              <a:ext cx="957240" cy="763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8817B47-629D-48BB-879C-76982F45597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143080" y="2725360"/>
                <a:ext cx="992880" cy="79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7DF6539-A48C-430A-A6AA-9D999D98510C}"/>
                  </a:ext>
                </a:extLst>
              </p14:cNvPr>
              <p14:cNvContentPartPr/>
              <p14:nvPr/>
            </p14:nvContentPartPr>
            <p14:xfrm>
              <a:off x="4571760" y="3382720"/>
              <a:ext cx="367920" cy="472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7DF6539-A48C-430A-A6AA-9D999D98510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53760" y="3365080"/>
                <a:ext cx="403560" cy="50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5337046-3D21-45C8-9532-59245FA6EE0C}"/>
                  </a:ext>
                </a:extLst>
              </p14:cNvPr>
              <p14:cNvContentPartPr/>
              <p14:nvPr/>
            </p14:nvContentPartPr>
            <p14:xfrm>
              <a:off x="4368720" y="2937400"/>
              <a:ext cx="241200" cy="59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5337046-3D21-45C8-9532-59245FA6EE0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350720" y="2919400"/>
                <a:ext cx="27684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99E3716-EABA-41FA-AD65-10F71BE52AF4}"/>
                  </a:ext>
                </a:extLst>
              </p14:cNvPr>
              <p14:cNvContentPartPr/>
              <p14:nvPr/>
            </p14:nvContentPartPr>
            <p14:xfrm>
              <a:off x="5211840" y="2336200"/>
              <a:ext cx="230760" cy="90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99E3716-EABA-41FA-AD65-10F71BE52AF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94200" y="2318200"/>
                <a:ext cx="2664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BF720BA-AB70-4C21-A3E3-7BE43AB866DE}"/>
                  </a:ext>
                </a:extLst>
              </p14:cNvPr>
              <p14:cNvContentPartPr/>
              <p14:nvPr/>
            </p14:nvContentPartPr>
            <p14:xfrm>
              <a:off x="5079720" y="1551760"/>
              <a:ext cx="283680" cy="86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BF720BA-AB70-4C21-A3E3-7BE43AB866D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062080" y="1534120"/>
                <a:ext cx="31932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E1722A0-CBF8-4B16-84C6-A227D43DBA2A}"/>
                  </a:ext>
                </a:extLst>
              </p14:cNvPr>
              <p14:cNvContentPartPr/>
              <p14:nvPr/>
            </p14:nvContentPartPr>
            <p14:xfrm>
              <a:off x="5780640" y="994480"/>
              <a:ext cx="336960" cy="238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E1722A0-CBF8-4B16-84C6-A227D43DBA2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62640" y="976480"/>
                <a:ext cx="3726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40A44E-B563-47C4-A886-029FDC3C5CF5}"/>
                  </a:ext>
                </a:extLst>
              </p14:cNvPr>
              <p14:cNvContentPartPr/>
              <p14:nvPr/>
            </p14:nvContentPartPr>
            <p14:xfrm>
              <a:off x="5831760" y="816280"/>
              <a:ext cx="233640" cy="77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40A44E-B563-47C4-A886-029FDC3C5CF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13760" y="798640"/>
                <a:ext cx="26928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347B120-F702-4A47-B4CF-04818F4BA67B}"/>
                  </a:ext>
                </a:extLst>
              </p14:cNvPr>
              <p14:cNvContentPartPr/>
              <p14:nvPr/>
            </p14:nvContentPartPr>
            <p14:xfrm>
              <a:off x="6390480" y="1005280"/>
              <a:ext cx="17424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347B120-F702-4A47-B4CF-04818F4BA67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72480" y="987640"/>
                <a:ext cx="209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64DFEA4-CD4C-4F6F-8C31-C4A668D4E457}"/>
                  </a:ext>
                </a:extLst>
              </p14:cNvPr>
              <p14:cNvContentPartPr/>
              <p14:nvPr/>
            </p14:nvContentPartPr>
            <p14:xfrm>
              <a:off x="6420720" y="1076560"/>
              <a:ext cx="175320" cy="21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64DFEA4-CD4C-4F6F-8C31-C4A668D4E45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402720" y="1058560"/>
                <a:ext cx="2109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8DE5D97-01F0-4797-B611-59B1CD49DE39}"/>
                  </a:ext>
                </a:extLst>
              </p14:cNvPr>
              <p14:cNvContentPartPr/>
              <p14:nvPr/>
            </p14:nvContentPartPr>
            <p14:xfrm>
              <a:off x="6735720" y="738880"/>
              <a:ext cx="249840" cy="43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8DE5D97-01F0-4797-B611-59B1CD49DE3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17720" y="720880"/>
                <a:ext cx="28548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AF134AF-8F49-4AA0-B755-FD408FB49AB1}"/>
                  </a:ext>
                </a:extLst>
              </p14:cNvPr>
              <p14:cNvContentPartPr/>
              <p14:nvPr/>
            </p14:nvContentPartPr>
            <p14:xfrm>
              <a:off x="7680720" y="641320"/>
              <a:ext cx="226440" cy="70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AF134AF-8F49-4AA0-B755-FD408FB49AB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662720" y="623320"/>
                <a:ext cx="26208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070E74D-035D-4EFD-B83C-7B3BA3319245}"/>
                  </a:ext>
                </a:extLst>
              </p14:cNvPr>
              <p14:cNvContentPartPr/>
              <p14:nvPr/>
            </p14:nvContentPartPr>
            <p14:xfrm>
              <a:off x="7578840" y="782440"/>
              <a:ext cx="498960" cy="288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070E74D-035D-4EFD-B83C-7B3BA331924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61187" y="764800"/>
                <a:ext cx="534626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2ACE6BA-48DB-4D44-979E-66E86A2731D6}"/>
                  </a:ext>
                </a:extLst>
              </p14:cNvPr>
              <p14:cNvContentPartPr/>
              <p14:nvPr/>
            </p14:nvContentPartPr>
            <p14:xfrm>
              <a:off x="7314600" y="853000"/>
              <a:ext cx="142560" cy="181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2ACE6BA-48DB-4D44-979E-66E86A2731D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96960" y="835000"/>
                <a:ext cx="17820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A18191E-BDC7-4B23-9D03-D333D9C84BBC}"/>
                  </a:ext>
                </a:extLst>
              </p14:cNvPr>
              <p14:cNvContentPartPr/>
              <p14:nvPr/>
            </p14:nvContentPartPr>
            <p14:xfrm>
              <a:off x="6727080" y="894760"/>
              <a:ext cx="425880" cy="190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A18191E-BDC7-4B23-9D03-D333D9C84BB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09440" y="877120"/>
                <a:ext cx="46152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87E337A-4EBC-43C8-9A22-D540DCAD28F8}"/>
                  </a:ext>
                </a:extLst>
              </p14:cNvPr>
              <p14:cNvContentPartPr/>
              <p14:nvPr/>
            </p14:nvContentPartPr>
            <p14:xfrm>
              <a:off x="6837240" y="1626280"/>
              <a:ext cx="164880" cy="9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87E337A-4EBC-43C8-9A22-D540DCAD28F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19600" y="1608280"/>
                <a:ext cx="2005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BFCAF48-18D4-43BC-8ED4-479375C63AF0}"/>
                  </a:ext>
                </a:extLst>
              </p14:cNvPr>
              <p14:cNvContentPartPr/>
              <p14:nvPr/>
            </p14:nvContentPartPr>
            <p14:xfrm>
              <a:off x="6847320" y="1716640"/>
              <a:ext cx="154080" cy="2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BFCAF48-18D4-43BC-8ED4-479375C63AF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829680" y="1698640"/>
                <a:ext cx="18972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3AB1897-3B9C-4EEA-B576-DD98E372CC18}"/>
                  </a:ext>
                </a:extLst>
              </p14:cNvPr>
              <p14:cNvContentPartPr/>
              <p14:nvPr/>
            </p14:nvContentPartPr>
            <p14:xfrm>
              <a:off x="6166200" y="1569400"/>
              <a:ext cx="529200" cy="217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3AB1897-3B9C-4EEA-B576-DD98E372CC1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148200" y="1551731"/>
                <a:ext cx="564840" cy="253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14E8B0B-0E19-49A8-9C43-BFECDFD62DC6}"/>
                  </a:ext>
                </a:extLst>
              </p14:cNvPr>
              <p14:cNvContentPartPr/>
              <p14:nvPr/>
            </p14:nvContentPartPr>
            <p14:xfrm>
              <a:off x="7162680" y="1496320"/>
              <a:ext cx="1168560" cy="228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14E8B0B-0E19-49A8-9C43-BFECDFD62DC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144680" y="1478320"/>
                <a:ext cx="12042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8F2ABF8-496B-4DBE-93DE-F657F6BE7F29}"/>
                  </a:ext>
                </a:extLst>
              </p14:cNvPr>
              <p14:cNvContentPartPr/>
              <p14:nvPr/>
            </p14:nvContentPartPr>
            <p14:xfrm>
              <a:off x="8484600" y="1492000"/>
              <a:ext cx="258120" cy="215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8F2ABF8-496B-4DBE-93DE-F657F6BE7F2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466600" y="1474360"/>
                <a:ext cx="29376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1F51B1C-5AD5-4DB8-A938-F4DA371D01F0}"/>
                  </a:ext>
                </a:extLst>
              </p14:cNvPr>
              <p14:cNvContentPartPr/>
              <p14:nvPr/>
            </p14:nvContentPartPr>
            <p14:xfrm>
              <a:off x="6827160" y="2133160"/>
              <a:ext cx="14292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1F51B1C-5AD5-4DB8-A938-F4DA371D01F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809160" y="2115520"/>
                <a:ext cx="178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9DF4834-08F7-4667-A937-D7C90C0D353E}"/>
                  </a:ext>
                </a:extLst>
              </p14:cNvPr>
              <p14:cNvContentPartPr/>
              <p14:nvPr/>
            </p14:nvContentPartPr>
            <p14:xfrm>
              <a:off x="6837240" y="2204080"/>
              <a:ext cx="14148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9DF4834-08F7-4667-A937-D7C90C0D353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819600" y="218644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E9D1F86-35AD-495F-8949-30D2BFA2BE1F}"/>
                  </a:ext>
                </a:extLst>
              </p14:cNvPr>
              <p14:cNvContentPartPr/>
              <p14:nvPr/>
            </p14:nvContentPartPr>
            <p14:xfrm>
              <a:off x="7182480" y="2051800"/>
              <a:ext cx="550080" cy="155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E9D1F86-35AD-495F-8949-30D2BFA2BE1F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164840" y="2034160"/>
                <a:ext cx="5857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40545F2-393D-4A63-B260-BF660BEC2B56}"/>
                  </a:ext>
                </a:extLst>
              </p14:cNvPr>
              <p14:cNvContentPartPr/>
              <p14:nvPr/>
            </p14:nvContentPartPr>
            <p14:xfrm>
              <a:off x="6195000" y="2044960"/>
              <a:ext cx="458640" cy="232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40545F2-393D-4A63-B260-BF660BEC2B56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177014" y="2027320"/>
                <a:ext cx="494252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2E637F7-91C0-425A-9B83-A42F4E84C4BA}"/>
                  </a:ext>
                </a:extLst>
              </p14:cNvPr>
              <p14:cNvContentPartPr/>
              <p14:nvPr/>
            </p14:nvContentPartPr>
            <p14:xfrm>
              <a:off x="7855680" y="2029120"/>
              <a:ext cx="160560" cy="201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2E637F7-91C0-425A-9B83-A42F4E84C4BA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837680" y="2011120"/>
                <a:ext cx="19620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2D69A58-E407-44E9-B2AF-967EF7413AAE}"/>
                  </a:ext>
                </a:extLst>
              </p14:cNvPr>
              <p14:cNvContentPartPr/>
              <p14:nvPr/>
            </p14:nvContentPartPr>
            <p14:xfrm>
              <a:off x="8148000" y="1909600"/>
              <a:ext cx="36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2D69A58-E407-44E9-B2AF-967EF7413AAE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8130000" y="1891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2383727-BB5F-4A51-AFF6-31AD01D4B9CC}"/>
                  </a:ext>
                </a:extLst>
              </p14:cNvPr>
              <p14:cNvContentPartPr/>
              <p14:nvPr/>
            </p14:nvContentPartPr>
            <p14:xfrm>
              <a:off x="8118840" y="1980880"/>
              <a:ext cx="621360" cy="228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2383727-BB5F-4A51-AFF6-31AD01D4B9CC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100850" y="1962880"/>
                <a:ext cx="656979" cy="264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06133788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2D7C6BB-A47E-4E28-8C1D-D3A6DD2BB4DE}"/>
                  </a:ext>
                </a:extLst>
              </p14:cNvPr>
              <p14:cNvContentPartPr/>
              <p14:nvPr/>
            </p14:nvContentPartPr>
            <p14:xfrm>
              <a:off x="589080" y="172600"/>
              <a:ext cx="2174400" cy="457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2D7C6BB-A47E-4E28-8C1D-D3A6DD2BB4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71080" y="154600"/>
                <a:ext cx="221004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9770401-28B9-4707-A26E-077932CCCCDE}"/>
                  </a:ext>
                </a:extLst>
              </p14:cNvPr>
              <p14:cNvContentPartPr/>
              <p14:nvPr/>
            </p14:nvContentPartPr>
            <p14:xfrm>
              <a:off x="3250920" y="256120"/>
              <a:ext cx="1107000" cy="462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9770401-28B9-4707-A26E-077932CCCCD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32926" y="238120"/>
                <a:ext cx="1142628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539058-73B6-4910-A233-00F4B2045D77}"/>
                  </a:ext>
                </a:extLst>
              </p14:cNvPr>
              <p14:cNvContentPartPr/>
              <p14:nvPr/>
            </p14:nvContentPartPr>
            <p14:xfrm>
              <a:off x="4433880" y="466360"/>
              <a:ext cx="270360" cy="334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539058-73B6-4910-A233-00F4B2045D7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5880" y="448360"/>
                <a:ext cx="30600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FBCE56B-FAA3-4BD0-A129-2E44ABE4263D}"/>
                  </a:ext>
                </a:extLst>
              </p14:cNvPr>
              <p14:cNvContentPartPr/>
              <p14:nvPr/>
            </p14:nvContentPartPr>
            <p14:xfrm>
              <a:off x="4786320" y="253600"/>
              <a:ext cx="59760" cy="37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FBCE56B-FAA3-4BD0-A129-2E44ABE4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68680" y="235600"/>
                <a:ext cx="9540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403A835-4784-4067-A262-D20E8056173A}"/>
                  </a:ext>
                </a:extLst>
              </p14:cNvPr>
              <p14:cNvContentPartPr/>
              <p14:nvPr/>
            </p14:nvContentPartPr>
            <p14:xfrm>
              <a:off x="4886760" y="455560"/>
              <a:ext cx="194400" cy="227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403A835-4784-4067-A262-D20E8056173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68760" y="437920"/>
                <a:ext cx="23004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C6299FF-1AC2-4CD2-BBD3-BC9EED5A7119}"/>
                  </a:ext>
                </a:extLst>
              </p14:cNvPr>
              <p14:cNvContentPartPr/>
              <p14:nvPr/>
            </p14:nvContentPartPr>
            <p14:xfrm>
              <a:off x="5384280" y="452320"/>
              <a:ext cx="387360" cy="408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C6299FF-1AC2-4CD2-BBD3-BC9EED5A71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66640" y="434680"/>
                <a:ext cx="423000" cy="44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56EFF00-FCCA-451B-B199-C15B0805B2D8}"/>
                  </a:ext>
                </a:extLst>
              </p14:cNvPr>
              <p14:cNvContentPartPr/>
              <p14:nvPr/>
            </p14:nvContentPartPr>
            <p14:xfrm>
              <a:off x="5800800" y="477520"/>
              <a:ext cx="185400" cy="173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56EFF00-FCCA-451B-B199-C15B0805B2D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83160" y="459880"/>
                <a:ext cx="22104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DF70D67-18F3-4BF5-A53C-441493C5DA50}"/>
                  </a:ext>
                </a:extLst>
              </p14:cNvPr>
              <p14:cNvContentPartPr/>
              <p14:nvPr/>
            </p14:nvContentPartPr>
            <p14:xfrm>
              <a:off x="5983680" y="539080"/>
              <a:ext cx="298080" cy="121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DF70D67-18F3-4BF5-A53C-441493C5DA5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6040" y="521440"/>
                <a:ext cx="3337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108376C-82D7-4CC7-8133-C1FC074D8F14}"/>
                  </a:ext>
                </a:extLst>
              </p14:cNvPr>
              <p14:cNvContentPartPr/>
              <p14:nvPr/>
            </p14:nvContentPartPr>
            <p14:xfrm>
              <a:off x="6299400" y="297520"/>
              <a:ext cx="234720" cy="379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108376C-82D7-4CC7-8133-C1FC074D8F1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81760" y="279520"/>
                <a:ext cx="270360" cy="4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71FCB00-E8C7-48B3-9B98-9E38EEB55D8D}"/>
                  </a:ext>
                </a:extLst>
              </p14:cNvPr>
              <p14:cNvContentPartPr/>
              <p14:nvPr/>
            </p14:nvContentPartPr>
            <p14:xfrm>
              <a:off x="6552840" y="480400"/>
              <a:ext cx="173160" cy="138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71FCB00-E8C7-48B3-9B98-9E38EEB55D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34840" y="462400"/>
                <a:ext cx="2088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863A78B-083A-4203-9A10-430B723468BC}"/>
                  </a:ext>
                </a:extLst>
              </p14:cNvPr>
              <p14:cNvContentPartPr/>
              <p14:nvPr/>
            </p14:nvContentPartPr>
            <p14:xfrm>
              <a:off x="6826440" y="264040"/>
              <a:ext cx="27720" cy="314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863A78B-083A-4203-9A10-430B723468B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08440" y="246040"/>
                <a:ext cx="6336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2A9F7BC-4101-4889-AC1B-90469ABC7D79}"/>
                  </a:ext>
                </a:extLst>
              </p14:cNvPr>
              <p14:cNvContentPartPr/>
              <p14:nvPr/>
            </p14:nvContentPartPr>
            <p14:xfrm>
              <a:off x="6927600" y="446560"/>
              <a:ext cx="191160" cy="170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2A9F7BC-4101-4889-AC1B-90469ABC7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909960" y="428920"/>
                <a:ext cx="22680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7D0341C-0718-4966-9876-DCA7F11B45F5}"/>
                  </a:ext>
                </a:extLst>
              </p14:cNvPr>
              <p14:cNvContentPartPr/>
              <p14:nvPr/>
            </p14:nvContentPartPr>
            <p14:xfrm>
              <a:off x="7265640" y="461680"/>
              <a:ext cx="313560" cy="142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7D0341C-0718-4966-9876-DCA7F11B45F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48000" y="444040"/>
                <a:ext cx="3492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49CB741-D027-47BA-B08B-BB582DA9049D}"/>
                  </a:ext>
                </a:extLst>
              </p14:cNvPr>
              <p14:cNvContentPartPr/>
              <p14:nvPr/>
            </p14:nvContentPartPr>
            <p14:xfrm>
              <a:off x="914160" y="3372640"/>
              <a:ext cx="12960" cy="39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49CB741-D027-47BA-B08B-BB582DA9049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96160" y="3355000"/>
                <a:ext cx="4860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1AA8480-1A30-40C5-B991-39126AEF6587}"/>
                  </a:ext>
                </a:extLst>
              </p14:cNvPr>
              <p14:cNvContentPartPr/>
              <p14:nvPr/>
            </p14:nvContentPartPr>
            <p14:xfrm>
              <a:off x="915960" y="3494320"/>
              <a:ext cx="37440" cy="4078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1AA8480-1A30-40C5-B991-39126AEF658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97960" y="3476680"/>
                <a:ext cx="7308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51DA216-06C8-46D6-B8A3-094BDB982BA0}"/>
                  </a:ext>
                </a:extLst>
              </p14:cNvPr>
              <p14:cNvContentPartPr/>
              <p14:nvPr/>
            </p14:nvContentPartPr>
            <p14:xfrm>
              <a:off x="2001360" y="3439240"/>
              <a:ext cx="366840" cy="185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51DA216-06C8-46D6-B8A3-094BDB982BA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83360" y="3421240"/>
                <a:ext cx="40248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0188F50-F4D4-4446-AEF1-399C70052158}"/>
                  </a:ext>
                </a:extLst>
              </p14:cNvPr>
              <p14:cNvContentPartPr/>
              <p14:nvPr/>
            </p14:nvContentPartPr>
            <p14:xfrm>
              <a:off x="416280" y="1066480"/>
              <a:ext cx="2012760" cy="2235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0188F50-F4D4-4446-AEF1-399C7005215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8280" y="1048480"/>
                <a:ext cx="2048400" cy="22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3872C2C-E048-4D56-A590-215BAB26C70D}"/>
                  </a:ext>
                </a:extLst>
              </p14:cNvPr>
              <p14:cNvContentPartPr/>
              <p14:nvPr/>
            </p14:nvContentPartPr>
            <p14:xfrm>
              <a:off x="1015680" y="772000"/>
              <a:ext cx="1792800" cy="1809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3872C2C-E048-4D56-A590-215BAB26C70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97680" y="754000"/>
                <a:ext cx="1828440" cy="18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2655CE4-7684-4691-A122-3BF494E9336B}"/>
                  </a:ext>
                </a:extLst>
              </p14:cNvPr>
              <p14:cNvContentPartPr/>
              <p14:nvPr/>
            </p14:nvContentPartPr>
            <p14:xfrm>
              <a:off x="4429200" y="3126760"/>
              <a:ext cx="326160" cy="146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2655CE4-7684-4691-A122-3BF494E9336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11560" y="3108760"/>
                <a:ext cx="3618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3AD2B11-71BD-4407-BFE5-A437D0B25B67}"/>
                  </a:ext>
                </a:extLst>
              </p14:cNvPr>
              <p14:cNvContentPartPr/>
              <p14:nvPr/>
            </p14:nvContentPartPr>
            <p14:xfrm>
              <a:off x="3453960" y="968920"/>
              <a:ext cx="1450080" cy="1959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3AD2B11-71BD-4407-BFE5-A437D0B25B6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35960" y="951280"/>
                <a:ext cx="148572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661EB89-69C9-482D-8638-4ECC0637AFBE}"/>
                  </a:ext>
                </a:extLst>
              </p14:cNvPr>
              <p14:cNvContentPartPr/>
              <p14:nvPr/>
            </p14:nvContentPartPr>
            <p14:xfrm>
              <a:off x="4642680" y="1827160"/>
              <a:ext cx="898920" cy="1068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661EB89-69C9-482D-8638-4ECC0637AFB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25040" y="1809520"/>
                <a:ext cx="934560" cy="11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8817B47-629D-48BB-879C-76982F45597B}"/>
                  </a:ext>
                </a:extLst>
              </p14:cNvPr>
              <p14:cNvContentPartPr/>
              <p14:nvPr/>
            </p14:nvContentPartPr>
            <p14:xfrm>
              <a:off x="5160720" y="2743000"/>
              <a:ext cx="957240" cy="763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8817B47-629D-48BB-879C-76982F45597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143080" y="2725360"/>
                <a:ext cx="992880" cy="79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7DF6539-A48C-430A-A6AA-9D999D98510C}"/>
                  </a:ext>
                </a:extLst>
              </p14:cNvPr>
              <p14:cNvContentPartPr/>
              <p14:nvPr/>
            </p14:nvContentPartPr>
            <p14:xfrm>
              <a:off x="4571760" y="3382720"/>
              <a:ext cx="367920" cy="472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7DF6539-A48C-430A-A6AA-9D999D98510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53760" y="3365080"/>
                <a:ext cx="403560" cy="50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5337046-3D21-45C8-9532-59245FA6EE0C}"/>
                  </a:ext>
                </a:extLst>
              </p14:cNvPr>
              <p14:cNvContentPartPr/>
              <p14:nvPr/>
            </p14:nvContentPartPr>
            <p14:xfrm>
              <a:off x="4368720" y="2937400"/>
              <a:ext cx="241200" cy="59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5337046-3D21-45C8-9532-59245FA6EE0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350720" y="2919400"/>
                <a:ext cx="27684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99E3716-EABA-41FA-AD65-10F71BE52AF4}"/>
                  </a:ext>
                </a:extLst>
              </p14:cNvPr>
              <p14:cNvContentPartPr/>
              <p14:nvPr/>
            </p14:nvContentPartPr>
            <p14:xfrm>
              <a:off x="5211840" y="2336200"/>
              <a:ext cx="230760" cy="90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99E3716-EABA-41FA-AD65-10F71BE52AF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94200" y="2318200"/>
                <a:ext cx="2664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BF720BA-AB70-4C21-A3E3-7BE43AB866DE}"/>
                  </a:ext>
                </a:extLst>
              </p14:cNvPr>
              <p14:cNvContentPartPr/>
              <p14:nvPr/>
            </p14:nvContentPartPr>
            <p14:xfrm>
              <a:off x="5079720" y="1551760"/>
              <a:ext cx="283680" cy="86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BF720BA-AB70-4C21-A3E3-7BE43AB866D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062080" y="1534120"/>
                <a:ext cx="31932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E1722A0-CBF8-4B16-84C6-A227D43DBA2A}"/>
                  </a:ext>
                </a:extLst>
              </p14:cNvPr>
              <p14:cNvContentPartPr/>
              <p14:nvPr/>
            </p14:nvContentPartPr>
            <p14:xfrm>
              <a:off x="5780640" y="994480"/>
              <a:ext cx="336960" cy="238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E1722A0-CBF8-4B16-84C6-A227D43DBA2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62640" y="976480"/>
                <a:ext cx="3726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40A44E-B563-47C4-A886-029FDC3C5CF5}"/>
                  </a:ext>
                </a:extLst>
              </p14:cNvPr>
              <p14:cNvContentPartPr/>
              <p14:nvPr/>
            </p14:nvContentPartPr>
            <p14:xfrm>
              <a:off x="5831760" y="816280"/>
              <a:ext cx="233640" cy="77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40A44E-B563-47C4-A886-029FDC3C5CF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13760" y="798640"/>
                <a:ext cx="26928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347B120-F702-4A47-B4CF-04818F4BA67B}"/>
                  </a:ext>
                </a:extLst>
              </p14:cNvPr>
              <p14:cNvContentPartPr/>
              <p14:nvPr/>
            </p14:nvContentPartPr>
            <p14:xfrm>
              <a:off x="6390480" y="1005280"/>
              <a:ext cx="17424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347B120-F702-4A47-B4CF-04818F4BA67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72480" y="987640"/>
                <a:ext cx="209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64DFEA4-CD4C-4F6F-8C31-C4A668D4E457}"/>
                  </a:ext>
                </a:extLst>
              </p14:cNvPr>
              <p14:cNvContentPartPr/>
              <p14:nvPr/>
            </p14:nvContentPartPr>
            <p14:xfrm>
              <a:off x="6420720" y="1076560"/>
              <a:ext cx="175320" cy="21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64DFEA4-CD4C-4F6F-8C31-C4A668D4E45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402720" y="1058560"/>
                <a:ext cx="2109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8DE5D97-01F0-4797-B611-59B1CD49DE39}"/>
                  </a:ext>
                </a:extLst>
              </p14:cNvPr>
              <p14:cNvContentPartPr/>
              <p14:nvPr/>
            </p14:nvContentPartPr>
            <p14:xfrm>
              <a:off x="6735720" y="738880"/>
              <a:ext cx="249840" cy="43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8DE5D97-01F0-4797-B611-59B1CD49DE3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17720" y="720880"/>
                <a:ext cx="28548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AF134AF-8F49-4AA0-B755-FD408FB49AB1}"/>
                  </a:ext>
                </a:extLst>
              </p14:cNvPr>
              <p14:cNvContentPartPr/>
              <p14:nvPr/>
            </p14:nvContentPartPr>
            <p14:xfrm>
              <a:off x="7680720" y="641320"/>
              <a:ext cx="226440" cy="70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AF134AF-8F49-4AA0-B755-FD408FB49AB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662720" y="623320"/>
                <a:ext cx="26208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070E74D-035D-4EFD-B83C-7B3BA3319245}"/>
                  </a:ext>
                </a:extLst>
              </p14:cNvPr>
              <p14:cNvContentPartPr/>
              <p14:nvPr/>
            </p14:nvContentPartPr>
            <p14:xfrm>
              <a:off x="7578840" y="782440"/>
              <a:ext cx="498960" cy="288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070E74D-035D-4EFD-B83C-7B3BA331924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61187" y="764800"/>
                <a:ext cx="534626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2ACE6BA-48DB-4D44-979E-66E86A2731D6}"/>
                  </a:ext>
                </a:extLst>
              </p14:cNvPr>
              <p14:cNvContentPartPr/>
              <p14:nvPr/>
            </p14:nvContentPartPr>
            <p14:xfrm>
              <a:off x="7314600" y="853000"/>
              <a:ext cx="142560" cy="181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2ACE6BA-48DB-4D44-979E-66E86A2731D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96960" y="835000"/>
                <a:ext cx="17820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A18191E-BDC7-4B23-9D03-D333D9C84BBC}"/>
                  </a:ext>
                </a:extLst>
              </p14:cNvPr>
              <p14:cNvContentPartPr/>
              <p14:nvPr/>
            </p14:nvContentPartPr>
            <p14:xfrm>
              <a:off x="6727080" y="894760"/>
              <a:ext cx="425880" cy="190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A18191E-BDC7-4B23-9D03-D333D9C84BB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09440" y="877120"/>
                <a:ext cx="46152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87E337A-4EBC-43C8-9A22-D540DCAD28F8}"/>
                  </a:ext>
                </a:extLst>
              </p14:cNvPr>
              <p14:cNvContentPartPr/>
              <p14:nvPr/>
            </p14:nvContentPartPr>
            <p14:xfrm>
              <a:off x="6837240" y="1626280"/>
              <a:ext cx="164880" cy="9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87E337A-4EBC-43C8-9A22-D540DCAD28F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19600" y="1608280"/>
                <a:ext cx="2005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BFCAF48-18D4-43BC-8ED4-479375C63AF0}"/>
                  </a:ext>
                </a:extLst>
              </p14:cNvPr>
              <p14:cNvContentPartPr/>
              <p14:nvPr/>
            </p14:nvContentPartPr>
            <p14:xfrm>
              <a:off x="6847320" y="1716640"/>
              <a:ext cx="154080" cy="2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BFCAF48-18D4-43BC-8ED4-479375C63AF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829680" y="1698640"/>
                <a:ext cx="18972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3AB1897-3B9C-4EEA-B576-DD98E372CC18}"/>
                  </a:ext>
                </a:extLst>
              </p14:cNvPr>
              <p14:cNvContentPartPr/>
              <p14:nvPr/>
            </p14:nvContentPartPr>
            <p14:xfrm>
              <a:off x="6166200" y="1569400"/>
              <a:ext cx="529200" cy="217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3AB1897-3B9C-4EEA-B576-DD98E372CC1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148200" y="1551731"/>
                <a:ext cx="564840" cy="253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14E8B0B-0E19-49A8-9C43-BFECDFD62DC6}"/>
                  </a:ext>
                </a:extLst>
              </p14:cNvPr>
              <p14:cNvContentPartPr/>
              <p14:nvPr/>
            </p14:nvContentPartPr>
            <p14:xfrm>
              <a:off x="7162680" y="1496320"/>
              <a:ext cx="1168560" cy="228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14E8B0B-0E19-49A8-9C43-BFECDFD62DC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144680" y="1478320"/>
                <a:ext cx="12042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8F2ABF8-496B-4DBE-93DE-F657F6BE7F29}"/>
                  </a:ext>
                </a:extLst>
              </p14:cNvPr>
              <p14:cNvContentPartPr/>
              <p14:nvPr/>
            </p14:nvContentPartPr>
            <p14:xfrm>
              <a:off x="8484600" y="1492000"/>
              <a:ext cx="258120" cy="215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8F2ABF8-496B-4DBE-93DE-F657F6BE7F2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466600" y="1474360"/>
                <a:ext cx="29376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1F51B1C-5AD5-4DB8-A938-F4DA371D01F0}"/>
                  </a:ext>
                </a:extLst>
              </p14:cNvPr>
              <p14:cNvContentPartPr/>
              <p14:nvPr/>
            </p14:nvContentPartPr>
            <p14:xfrm>
              <a:off x="6827160" y="2133160"/>
              <a:ext cx="14292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1F51B1C-5AD5-4DB8-A938-F4DA371D01F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809160" y="2115520"/>
                <a:ext cx="178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9DF4834-08F7-4667-A937-D7C90C0D353E}"/>
                  </a:ext>
                </a:extLst>
              </p14:cNvPr>
              <p14:cNvContentPartPr/>
              <p14:nvPr/>
            </p14:nvContentPartPr>
            <p14:xfrm>
              <a:off x="6837240" y="2204080"/>
              <a:ext cx="14148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9DF4834-08F7-4667-A937-D7C90C0D353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819600" y="218644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E9D1F86-35AD-495F-8949-30D2BFA2BE1F}"/>
                  </a:ext>
                </a:extLst>
              </p14:cNvPr>
              <p14:cNvContentPartPr/>
              <p14:nvPr/>
            </p14:nvContentPartPr>
            <p14:xfrm>
              <a:off x="7182480" y="2051800"/>
              <a:ext cx="550080" cy="155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E9D1F86-35AD-495F-8949-30D2BFA2BE1F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164840" y="2034160"/>
                <a:ext cx="5857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40545F2-393D-4A63-B260-BF660BEC2B56}"/>
                  </a:ext>
                </a:extLst>
              </p14:cNvPr>
              <p14:cNvContentPartPr/>
              <p14:nvPr/>
            </p14:nvContentPartPr>
            <p14:xfrm>
              <a:off x="6195000" y="2044960"/>
              <a:ext cx="458640" cy="232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40545F2-393D-4A63-B260-BF660BEC2B56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177014" y="2027320"/>
                <a:ext cx="494252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2E637F7-91C0-425A-9B83-A42F4E84C4BA}"/>
                  </a:ext>
                </a:extLst>
              </p14:cNvPr>
              <p14:cNvContentPartPr/>
              <p14:nvPr/>
            </p14:nvContentPartPr>
            <p14:xfrm>
              <a:off x="7855680" y="2029120"/>
              <a:ext cx="160560" cy="201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2E637F7-91C0-425A-9B83-A42F4E84C4BA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837680" y="2011120"/>
                <a:ext cx="19620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2D69A58-E407-44E9-B2AF-967EF7413AAE}"/>
                  </a:ext>
                </a:extLst>
              </p14:cNvPr>
              <p14:cNvContentPartPr/>
              <p14:nvPr/>
            </p14:nvContentPartPr>
            <p14:xfrm>
              <a:off x="8148000" y="1909600"/>
              <a:ext cx="36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2D69A58-E407-44E9-B2AF-967EF7413AAE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8130000" y="1891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2383727-BB5F-4A51-AFF6-31AD01D4B9CC}"/>
                  </a:ext>
                </a:extLst>
              </p14:cNvPr>
              <p14:cNvContentPartPr/>
              <p14:nvPr/>
            </p14:nvContentPartPr>
            <p14:xfrm>
              <a:off x="8118840" y="1980880"/>
              <a:ext cx="621360" cy="228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2383727-BB5F-4A51-AFF6-31AD01D4B9CC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100850" y="1962880"/>
                <a:ext cx="656979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5568E06-C482-464E-9259-50D7969C405B}"/>
                  </a:ext>
                </a:extLst>
              </p14:cNvPr>
              <p14:cNvContentPartPr/>
              <p14:nvPr/>
            </p14:nvContentPartPr>
            <p14:xfrm>
              <a:off x="6333240" y="2742640"/>
              <a:ext cx="189360" cy="225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5568E06-C482-464E-9259-50D7969C405B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315600" y="2725000"/>
                <a:ext cx="22500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2B58107-CCE7-43C0-9A01-E82F43AAC8A3}"/>
                  </a:ext>
                </a:extLst>
              </p14:cNvPr>
              <p14:cNvContentPartPr/>
              <p14:nvPr/>
            </p14:nvContentPartPr>
            <p14:xfrm>
              <a:off x="6621240" y="2701600"/>
              <a:ext cx="307800" cy="278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2B58107-CCE7-43C0-9A01-E82F43AAC8A3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6603240" y="2683960"/>
                <a:ext cx="34344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642A5C8-F798-40F7-83BE-710C70779848}"/>
                  </a:ext>
                </a:extLst>
              </p14:cNvPr>
              <p14:cNvContentPartPr/>
              <p14:nvPr/>
            </p14:nvContentPartPr>
            <p14:xfrm>
              <a:off x="7142160" y="2824000"/>
              <a:ext cx="17172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642A5C8-F798-40F7-83BE-710C7077984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24520" y="2806360"/>
                <a:ext cx="207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0807128-2FEE-479D-92B3-5291D6EFB3DC}"/>
                  </a:ext>
                </a:extLst>
              </p14:cNvPr>
              <p14:cNvContentPartPr/>
              <p14:nvPr/>
            </p14:nvContentPartPr>
            <p14:xfrm>
              <a:off x="7152240" y="2906440"/>
              <a:ext cx="168120" cy="9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0807128-2FEE-479D-92B3-5291D6EFB3D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134240" y="2888440"/>
                <a:ext cx="2037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860F5C2-7215-4A1B-BE0A-4E5C756AEA00}"/>
                  </a:ext>
                </a:extLst>
              </p14:cNvPr>
              <p14:cNvContentPartPr/>
              <p14:nvPr/>
            </p14:nvContentPartPr>
            <p14:xfrm>
              <a:off x="7497840" y="2740120"/>
              <a:ext cx="477720" cy="206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860F5C2-7215-4A1B-BE0A-4E5C756AEA0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479840" y="2722120"/>
                <a:ext cx="51336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F509D08-6C4F-4840-8237-0CD3348B910A}"/>
                  </a:ext>
                </a:extLst>
              </p14:cNvPr>
              <p14:cNvContentPartPr/>
              <p14:nvPr/>
            </p14:nvContentPartPr>
            <p14:xfrm>
              <a:off x="8168160" y="2650840"/>
              <a:ext cx="325080" cy="287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F509D08-6C4F-4840-8237-0CD3348B910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150500" y="2633200"/>
                <a:ext cx="360760" cy="323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75929390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2D7C6BB-A47E-4E28-8C1D-D3A6DD2BB4DE}"/>
                  </a:ext>
                </a:extLst>
              </p14:cNvPr>
              <p14:cNvContentPartPr/>
              <p14:nvPr/>
            </p14:nvContentPartPr>
            <p14:xfrm>
              <a:off x="589080" y="172600"/>
              <a:ext cx="2174400" cy="457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2D7C6BB-A47E-4E28-8C1D-D3A6DD2BB4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71080" y="154600"/>
                <a:ext cx="221004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9770401-28B9-4707-A26E-077932CCCCDE}"/>
                  </a:ext>
                </a:extLst>
              </p14:cNvPr>
              <p14:cNvContentPartPr/>
              <p14:nvPr/>
            </p14:nvContentPartPr>
            <p14:xfrm>
              <a:off x="3250920" y="256120"/>
              <a:ext cx="1107000" cy="462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9770401-28B9-4707-A26E-077932CCCCD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32926" y="238120"/>
                <a:ext cx="1142628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539058-73B6-4910-A233-00F4B2045D77}"/>
                  </a:ext>
                </a:extLst>
              </p14:cNvPr>
              <p14:cNvContentPartPr/>
              <p14:nvPr/>
            </p14:nvContentPartPr>
            <p14:xfrm>
              <a:off x="4433880" y="466360"/>
              <a:ext cx="270360" cy="334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539058-73B6-4910-A233-00F4B2045D7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5880" y="448360"/>
                <a:ext cx="30600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FBCE56B-FAA3-4BD0-A129-2E44ABE4263D}"/>
                  </a:ext>
                </a:extLst>
              </p14:cNvPr>
              <p14:cNvContentPartPr/>
              <p14:nvPr/>
            </p14:nvContentPartPr>
            <p14:xfrm>
              <a:off x="4786320" y="253600"/>
              <a:ext cx="59760" cy="37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FBCE56B-FAA3-4BD0-A129-2E44ABE4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68680" y="235600"/>
                <a:ext cx="9540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403A835-4784-4067-A262-D20E8056173A}"/>
                  </a:ext>
                </a:extLst>
              </p14:cNvPr>
              <p14:cNvContentPartPr/>
              <p14:nvPr/>
            </p14:nvContentPartPr>
            <p14:xfrm>
              <a:off x="4886760" y="455560"/>
              <a:ext cx="194400" cy="227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403A835-4784-4067-A262-D20E8056173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68760" y="437920"/>
                <a:ext cx="23004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C6299FF-1AC2-4CD2-BBD3-BC9EED5A7119}"/>
                  </a:ext>
                </a:extLst>
              </p14:cNvPr>
              <p14:cNvContentPartPr/>
              <p14:nvPr/>
            </p14:nvContentPartPr>
            <p14:xfrm>
              <a:off x="5384280" y="452320"/>
              <a:ext cx="387360" cy="408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C6299FF-1AC2-4CD2-BBD3-BC9EED5A71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66640" y="434680"/>
                <a:ext cx="423000" cy="44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56EFF00-FCCA-451B-B199-C15B0805B2D8}"/>
                  </a:ext>
                </a:extLst>
              </p14:cNvPr>
              <p14:cNvContentPartPr/>
              <p14:nvPr/>
            </p14:nvContentPartPr>
            <p14:xfrm>
              <a:off x="5800800" y="477520"/>
              <a:ext cx="185400" cy="173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56EFF00-FCCA-451B-B199-C15B0805B2D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83160" y="459880"/>
                <a:ext cx="22104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DF70D67-18F3-4BF5-A53C-441493C5DA50}"/>
                  </a:ext>
                </a:extLst>
              </p14:cNvPr>
              <p14:cNvContentPartPr/>
              <p14:nvPr/>
            </p14:nvContentPartPr>
            <p14:xfrm>
              <a:off x="5983680" y="539080"/>
              <a:ext cx="298080" cy="121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DF70D67-18F3-4BF5-A53C-441493C5DA5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6040" y="521440"/>
                <a:ext cx="3337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108376C-82D7-4CC7-8133-C1FC074D8F14}"/>
                  </a:ext>
                </a:extLst>
              </p14:cNvPr>
              <p14:cNvContentPartPr/>
              <p14:nvPr/>
            </p14:nvContentPartPr>
            <p14:xfrm>
              <a:off x="6299400" y="297520"/>
              <a:ext cx="234720" cy="379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108376C-82D7-4CC7-8133-C1FC074D8F1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81760" y="279520"/>
                <a:ext cx="270360" cy="4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71FCB00-E8C7-48B3-9B98-9E38EEB55D8D}"/>
                  </a:ext>
                </a:extLst>
              </p14:cNvPr>
              <p14:cNvContentPartPr/>
              <p14:nvPr/>
            </p14:nvContentPartPr>
            <p14:xfrm>
              <a:off x="6552840" y="480400"/>
              <a:ext cx="173160" cy="138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71FCB00-E8C7-48B3-9B98-9E38EEB55D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34840" y="462400"/>
                <a:ext cx="2088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863A78B-083A-4203-9A10-430B723468BC}"/>
                  </a:ext>
                </a:extLst>
              </p14:cNvPr>
              <p14:cNvContentPartPr/>
              <p14:nvPr/>
            </p14:nvContentPartPr>
            <p14:xfrm>
              <a:off x="6826440" y="264040"/>
              <a:ext cx="27720" cy="314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863A78B-083A-4203-9A10-430B723468B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08440" y="246040"/>
                <a:ext cx="6336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2A9F7BC-4101-4889-AC1B-90469ABC7D79}"/>
                  </a:ext>
                </a:extLst>
              </p14:cNvPr>
              <p14:cNvContentPartPr/>
              <p14:nvPr/>
            </p14:nvContentPartPr>
            <p14:xfrm>
              <a:off x="6927600" y="446560"/>
              <a:ext cx="191160" cy="170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2A9F7BC-4101-4889-AC1B-90469ABC7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909960" y="428920"/>
                <a:ext cx="22680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7D0341C-0718-4966-9876-DCA7F11B45F5}"/>
                  </a:ext>
                </a:extLst>
              </p14:cNvPr>
              <p14:cNvContentPartPr/>
              <p14:nvPr/>
            </p14:nvContentPartPr>
            <p14:xfrm>
              <a:off x="7265640" y="461680"/>
              <a:ext cx="313560" cy="142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7D0341C-0718-4966-9876-DCA7F11B45F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48000" y="444040"/>
                <a:ext cx="3492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49CB741-D027-47BA-B08B-BB582DA9049D}"/>
                  </a:ext>
                </a:extLst>
              </p14:cNvPr>
              <p14:cNvContentPartPr/>
              <p14:nvPr/>
            </p14:nvContentPartPr>
            <p14:xfrm>
              <a:off x="914160" y="3372640"/>
              <a:ext cx="12960" cy="39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49CB741-D027-47BA-B08B-BB582DA9049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96160" y="3355000"/>
                <a:ext cx="4860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1AA8480-1A30-40C5-B991-39126AEF6587}"/>
                  </a:ext>
                </a:extLst>
              </p14:cNvPr>
              <p14:cNvContentPartPr/>
              <p14:nvPr/>
            </p14:nvContentPartPr>
            <p14:xfrm>
              <a:off x="915960" y="3494320"/>
              <a:ext cx="37440" cy="4078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1AA8480-1A30-40C5-B991-39126AEF658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97960" y="3476680"/>
                <a:ext cx="7308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51DA216-06C8-46D6-B8A3-094BDB982BA0}"/>
                  </a:ext>
                </a:extLst>
              </p14:cNvPr>
              <p14:cNvContentPartPr/>
              <p14:nvPr/>
            </p14:nvContentPartPr>
            <p14:xfrm>
              <a:off x="2001360" y="3439240"/>
              <a:ext cx="366840" cy="185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51DA216-06C8-46D6-B8A3-094BDB982BA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83360" y="3421240"/>
                <a:ext cx="40248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0188F50-F4D4-4446-AEF1-399C70052158}"/>
                  </a:ext>
                </a:extLst>
              </p14:cNvPr>
              <p14:cNvContentPartPr/>
              <p14:nvPr/>
            </p14:nvContentPartPr>
            <p14:xfrm>
              <a:off x="416280" y="1066480"/>
              <a:ext cx="2012760" cy="2235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0188F50-F4D4-4446-AEF1-399C7005215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8280" y="1048480"/>
                <a:ext cx="2048400" cy="22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3872C2C-E048-4D56-A590-215BAB26C70D}"/>
                  </a:ext>
                </a:extLst>
              </p14:cNvPr>
              <p14:cNvContentPartPr/>
              <p14:nvPr/>
            </p14:nvContentPartPr>
            <p14:xfrm>
              <a:off x="1015680" y="772000"/>
              <a:ext cx="1792800" cy="1809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3872C2C-E048-4D56-A590-215BAB26C70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97680" y="754000"/>
                <a:ext cx="1828440" cy="18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2655CE4-7684-4691-A122-3BF494E9336B}"/>
                  </a:ext>
                </a:extLst>
              </p14:cNvPr>
              <p14:cNvContentPartPr/>
              <p14:nvPr/>
            </p14:nvContentPartPr>
            <p14:xfrm>
              <a:off x="4429200" y="3126760"/>
              <a:ext cx="326160" cy="146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2655CE4-7684-4691-A122-3BF494E9336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11560" y="3108760"/>
                <a:ext cx="3618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3AD2B11-71BD-4407-BFE5-A437D0B25B67}"/>
                  </a:ext>
                </a:extLst>
              </p14:cNvPr>
              <p14:cNvContentPartPr/>
              <p14:nvPr/>
            </p14:nvContentPartPr>
            <p14:xfrm>
              <a:off x="3453960" y="968920"/>
              <a:ext cx="1450080" cy="1959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3AD2B11-71BD-4407-BFE5-A437D0B25B6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35960" y="951280"/>
                <a:ext cx="148572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661EB89-69C9-482D-8638-4ECC0637AFBE}"/>
                  </a:ext>
                </a:extLst>
              </p14:cNvPr>
              <p14:cNvContentPartPr/>
              <p14:nvPr/>
            </p14:nvContentPartPr>
            <p14:xfrm>
              <a:off x="4642680" y="1827160"/>
              <a:ext cx="898920" cy="1068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661EB89-69C9-482D-8638-4ECC0637AFB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25040" y="1809520"/>
                <a:ext cx="934560" cy="11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8817B47-629D-48BB-879C-76982F45597B}"/>
                  </a:ext>
                </a:extLst>
              </p14:cNvPr>
              <p14:cNvContentPartPr/>
              <p14:nvPr/>
            </p14:nvContentPartPr>
            <p14:xfrm>
              <a:off x="5160720" y="2743000"/>
              <a:ext cx="957240" cy="763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8817B47-629D-48BB-879C-76982F45597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143080" y="2725360"/>
                <a:ext cx="992880" cy="79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7DF6539-A48C-430A-A6AA-9D999D98510C}"/>
                  </a:ext>
                </a:extLst>
              </p14:cNvPr>
              <p14:cNvContentPartPr/>
              <p14:nvPr/>
            </p14:nvContentPartPr>
            <p14:xfrm>
              <a:off x="4571760" y="3382720"/>
              <a:ext cx="367920" cy="472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7DF6539-A48C-430A-A6AA-9D999D98510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53760" y="3365080"/>
                <a:ext cx="403560" cy="50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5337046-3D21-45C8-9532-59245FA6EE0C}"/>
                  </a:ext>
                </a:extLst>
              </p14:cNvPr>
              <p14:cNvContentPartPr/>
              <p14:nvPr/>
            </p14:nvContentPartPr>
            <p14:xfrm>
              <a:off x="4368720" y="2937400"/>
              <a:ext cx="241200" cy="59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5337046-3D21-45C8-9532-59245FA6EE0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350720" y="2919400"/>
                <a:ext cx="27684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99E3716-EABA-41FA-AD65-10F71BE52AF4}"/>
                  </a:ext>
                </a:extLst>
              </p14:cNvPr>
              <p14:cNvContentPartPr/>
              <p14:nvPr/>
            </p14:nvContentPartPr>
            <p14:xfrm>
              <a:off x="5211840" y="2336200"/>
              <a:ext cx="230760" cy="90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99E3716-EABA-41FA-AD65-10F71BE52AF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94200" y="2318200"/>
                <a:ext cx="2664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BF720BA-AB70-4C21-A3E3-7BE43AB866DE}"/>
                  </a:ext>
                </a:extLst>
              </p14:cNvPr>
              <p14:cNvContentPartPr/>
              <p14:nvPr/>
            </p14:nvContentPartPr>
            <p14:xfrm>
              <a:off x="5079720" y="1551760"/>
              <a:ext cx="283680" cy="86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BF720BA-AB70-4C21-A3E3-7BE43AB866D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062080" y="1534120"/>
                <a:ext cx="31932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E1722A0-CBF8-4B16-84C6-A227D43DBA2A}"/>
                  </a:ext>
                </a:extLst>
              </p14:cNvPr>
              <p14:cNvContentPartPr/>
              <p14:nvPr/>
            </p14:nvContentPartPr>
            <p14:xfrm>
              <a:off x="5780640" y="994480"/>
              <a:ext cx="336960" cy="238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E1722A0-CBF8-4B16-84C6-A227D43DBA2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62640" y="976480"/>
                <a:ext cx="3726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40A44E-B563-47C4-A886-029FDC3C5CF5}"/>
                  </a:ext>
                </a:extLst>
              </p14:cNvPr>
              <p14:cNvContentPartPr/>
              <p14:nvPr/>
            </p14:nvContentPartPr>
            <p14:xfrm>
              <a:off x="5831760" y="816280"/>
              <a:ext cx="233640" cy="77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40A44E-B563-47C4-A886-029FDC3C5CF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13760" y="798640"/>
                <a:ext cx="26928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347B120-F702-4A47-B4CF-04818F4BA67B}"/>
                  </a:ext>
                </a:extLst>
              </p14:cNvPr>
              <p14:cNvContentPartPr/>
              <p14:nvPr/>
            </p14:nvContentPartPr>
            <p14:xfrm>
              <a:off x="6390480" y="1005280"/>
              <a:ext cx="17424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347B120-F702-4A47-B4CF-04818F4BA67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72480" y="987640"/>
                <a:ext cx="209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64DFEA4-CD4C-4F6F-8C31-C4A668D4E457}"/>
                  </a:ext>
                </a:extLst>
              </p14:cNvPr>
              <p14:cNvContentPartPr/>
              <p14:nvPr/>
            </p14:nvContentPartPr>
            <p14:xfrm>
              <a:off x="6420720" y="1076560"/>
              <a:ext cx="175320" cy="21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64DFEA4-CD4C-4F6F-8C31-C4A668D4E45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402720" y="1058560"/>
                <a:ext cx="2109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8DE5D97-01F0-4797-B611-59B1CD49DE39}"/>
                  </a:ext>
                </a:extLst>
              </p14:cNvPr>
              <p14:cNvContentPartPr/>
              <p14:nvPr/>
            </p14:nvContentPartPr>
            <p14:xfrm>
              <a:off x="6735720" y="738880"/>
              <a:ext cx="249840" cy="43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8DE5D97-01F0-4797-B611-59B1CD49DE3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17720" y="720880"/>
                <a:ext cx="28548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AF134AF-8F49-4AA0-B755-FD408FB49AB1}"/>
                  </a:ext>
                </a:extLst>
              </p14:cNvPr>
              <p14:cNvContentPartPr/>
              <p14:nvPr/>
            </p14:nvContentPartPr>
            <p14:xfrm>
              <a:off x="7680720" y="641320"/>
              <a:ext cx="226440" cy="70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AF134AF-8F49-4AA0-B755-FD408FB49AB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662720" y="623320"/>
                <a:ext cx="26208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070E74D-035D-4EFD-B83C-7B3BA3319245}"/>
                  </a:ext>
                </a:extLst>
              </p14:cNvPr>
              <p14:cNvContentPartPr/>
              <p14:nvPr/>
            </p14:nvContentPartPr>
            <p14:xfrm>
              <a:off x="7578840" y="782440"/>
              <a:ext cx="498960" cy="288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070E74D-035D-4EFD-B83C-7B3BA331924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61187" y="764800"/>
                <a:ext cx="534626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2ACE6BA-48DB-4D44-979E-66E86A2731D6}"/>
                  </a:ext>
                </a:extLst>
              </p14:cNvPr>
              <p14:cNvContentPartPr/>
              <p14:nvPr/>
            </p14:nvContentPartPr>
            <p14:xfrm>
              <a:off x="7314600" y="853000"/>
              <a:ext cx="142560" cy="181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2ACE6BA-48DB-4D44-979E-66E86A2731D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96960" y="835000"/>
                <a:ext cx="17820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A18191E-BDC7-4B23-9D03-D333D9C84BBC}"/>
                  </a:ext>
                </a:extLst>
              </p14:cNvPr>
              <p14:cNvContentPartPr/>
              <p14:nvPr/>
            </p14:nvContentPartPr>
            <p14:xfrm>
              <a:off x="6727080" y="894760"/>
              <a:ext cx="425880" cy="190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A18191E-BDC7-4B23-9D03-D333D9C84BB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09440" y="877120"/>
                <a:ext cx="46152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87E337A-4EBC-43C8-9A22-D540DCAD28F8}"/>
                  </a:ext>
                </a:extLst>
              </p14:cNvPr>
              <p14:cNvContentPartPr/>
              <p14:nvPr/>
            </p14:nvContentPartPr>
            <p14:xfrm>
              <a:off x="6837240" y="1626280"/>
              <a:ext cx="164880" cy="9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87E337A-4EBC-43C8-9A22-D540DCAD28F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19600" y="1608280"/>
                <a:ext cx="2005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BFCAF48-18D4-43BC-8ED4-479375C63AF0}"/>
                  </a:ext>
                </a:extLst>
              </p14:cNvPr>
              <p14:cNvContentPartPr/>
              <p14:nvPr/>
            </p14:nvContentPartPr>
            <p14:xfrm>
              <a:off x="6847320" y="1716640"/>
              <a:ext cx="154080" cy="2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BFCAF48-18D4-43BC-8ED4-479375C63AF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829680" y="1698640"/>
                <a:ext cx="18972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3AB1897-3B9C-4EEA-B576-DD98E372CC18}"/>
                  </a:ext>
                </a:extLst>
              </p14:cNvPr>
              <p14:cNvContentPartPr/>
              <p14:nvPr/>
            </p14:nvContentPartPr>
            <p14:xfrm>
              <a:off x="6166200" y="1569400"/>
              <a:ext cx="529200" cy="217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3AB1897-3B9C-4EEA-B576-DD98E372CC1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148200" y="1551731"/>
                <a:ext cx="564840" cy="253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14E8B0B-0E19-49A8-9C43-BFECDFD62DC6}"/>
                  </a:ext>
                </a:extLst>
              </p14:cNvPr>
              <p14:cNvContentPartPr/>
              <p14:nvPr/>
            </p14:nvContentPartPr>
            <p14:xfrm>
              <a:off x="7162680" y="1496320"/>
              <a:ext cx="1168560" cy="228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14E8B0B-0E19-49A8-9C43-BFECDFD62DC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144680" y="1478320"/>
                <a:ext cx="12042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8F2ABF8-496B-4DBE-93DE-F657F6BE7F29}"/>
                  </a:ext>
                </a:extLst>
              </p14:cNvPr>
              <p14:cNvContentPartPr/>
              <p14:nvPr/>
            </p14:nvContentPartPr>
            <p14:xfrm>
              <a:off x="8484600" y="1492000"/>
              <a:ext cx="258120" cy="215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8F2ABF8-496B-4DBE-93DE-F657F6BE7F2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466600" y="1474360"/>
                <a:ext cx="29376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1F51B1C-5AD5-4DB8-A938-F4DA371D01F0}"/>
                  </a:ext>
                </a:extLst>
              </p14:cNvPr>
              <p14:cNvContentPartPr/>
              <p14:nvPr/>
            </p14:nvContentPartPr>
            <p14:xfrm>
              <a:off x="6827160" y="2133160"/>
              <a:ext cx="14292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1F51B1C-5AD5-4DB8-A938-F4DA371D01F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809160" y="2115520"/>
                <a:ext cx="178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9DF4834-08F7-4667-A937-D7C90C0D353E}"/>
                  </a:ext>
                </a:extLst>
              </p14:cNvPr>
              <p14:cNvContentPartPr/>
              <p14:nvPr/>
            </p14:nvContentPartPr>
            <p14:xfrm>
              <a:off x="6837240" y="2204080"/>
              <a:ext cx="14148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9DF4834-08F7-4667-A937-D7C90C0D353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819600" y="218644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E9D1F86-35AD-495F-8949-30D2BFA2BE1F}"/>
                  </a:ext>
                </a:extLst>
              </p14:cNvPr>
              <p14:cNvContentPartPr/>
              <p14:nvPr/>
            </p14:nvContentPartPr>
            <p14:xfrm>
              <a:off x="7182480" y="2051800"/>
              <a:ext cx="550080" cy="155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E9D1F86-35AD-495F-8949-30D2BFA2BE1F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164840" y="2034160"/>
                <a:ext cx="5857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40545F2-393D-4A63-B260-BF660BEC2B56}"/>
                  </a:ext>
                </a:extLst>
              </p14:cNvPr>
              <p14:cNvContentPartPr/>
              <p14:nvPr/>
            </p14:nvContentPartPr>
            <p14:xfrm>
              <a:off x="6195000" y="2044960"/>
              <a:ext cx="458640" cy="232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40545F2-393D-4A63-B260-BF660BEC2B56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177014" y="2027320"/>
                <a:ext cx="494252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2E637F7-91C0-425A-9B83-A42F4E84C4BA}"/>
                  </a:ext>
                </a:extLst>
              </p14:cNvPr>
              <p14:cNvContentPartPr/>
              <p14:nvPr/>
            </p14:nvContentPartPr>
            <p14:xfrm>
              <a:off x="7855680" y="2029120"/>
              <a:ext cx="160560" cy="201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2E637F7-91C0-425A-9B83-A42F4E84C4BA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837680" y="2011120"/>
                <a:ext cx="19620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2D69A58-E407-44E9-B2AF-967EF7413AAE}"/>
                  </a:ext>
                </a:extLst>
              </p14:cNvPr>
              <p14:cNvContentPartPr/>
              <p14:nvPr/>
            </p14:nvContentPartPr>
            <p14:xfrm>
              <a:off x="8148000" y="1909600"/>
              <a:ext cx="36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2D69A58-E407-44E9-B2AF-967EF7413AAE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8130000" y="1891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2383727-BB5F-4A51-AFF6-31AD01D4B9CC}"/>
                  </a:ext>
                </a:extLst>
              </p14:cNvPr>
              <p14:cNvContentPartPr/>
              <p14:nvPr/>
            </p14:nvContentPartPr>
            <p14:xfrm>
              <a:off x="8118840" y="1980880"/>
              <a:ext cx="621360" cy="228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2383727-BB5F-4A51-AFF6-31AD01D4B9CC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100850" y="1962880"/>
                <a:ext cx="656979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5568E06-C482-464E-9259-50D7969C405B}"/>
                  </a:ext>
                </a:extLst>
              </p14:cNvPr>
              <p14:cNvContentPartPr/>
              <p14:nvPr/>
            </p14:nvContentPartPr>
            <p14:xfrm>
              <a:off x="6333240" y="2742640"/>
              <a:ext cx="189360" cy="225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5568E06-C482-464E-9259-50D7969C405B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315600" y="2725000"/>
                <a:ext cx="22500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2B58107-CCE7-43C0-9A01-E82F43AAC8A3}"/>
                  </a:ext>
                </a:extLst>
              </p14:cNvPr>
              <p14:cNvContentPartPr/>
              <p14:nvPr/>
            </p14:nvContentPartPr>
            <p14:xfrm>
              <a:off x="6621240" y="2701600"/>
              <a:ext cx="307800" cy="278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2B58107-CCE7-43C0-9A01-E82F43AAC8A3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6603240" y="2683960"/>
                <a:ext cx="34344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642A5C8-F798-40F7-83BE-710C70779848}"/>
                  </a:ext>
                </a:extLst>
              </p14:cNvPr>
              <p14:cNvContentPartPr/>
              <p14:nvPr/>
            </p14:nvContentPartPr>
            <p14:xfrm>
              <a:off x="7142160" y="2824000"/>
              <a:ext cx="17172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642A5C8-F798-40F7-83BE-710C7077984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24520" y="2806360"/>
                <a:ext cx="207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0807128-2FEE-479D-92B3-5291D6EFB3DC}"/>
                  </a:ext>
                </a:extLst>
              </p14:cNvPr>
              <p14:cNvContentPartPr/>
              <p14:nvPr/>
            </p14:nvContentPartPr>
            <p14:xfrm>
              <a:off x="7152240" y="2906440"/>
              <a:ext cx="168120" cy="9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0807128-2FEE-479D-92B3-5291D6EFB3D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134240" y="2888440"/>
                <a:ext cx="2037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860F5C2-7215-4A1B-BE0A-4E5C756AEA00}"/>
                  </a:ext>
                </a:extLst>
              </p14:cNvPr>
              <p14:cNvContentPartPr/>
              <p14:nvPr/>
            </p14:nvContentPartPr>
            <p14:xfrm>
              <a:off x="7497840" y="2740120"/>
              <a:ext cx="477720" cy="206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860F5C2-7215-4A1B-BE0A-4E5C756AEA0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479840" y="2722120"/>
                <a:ext cx="51336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F509D08-6C4F-4840-8237-0CD3348B910A}"/>
                  </a:ext>
                </a:extLst>
              </p14:cNvPr>
              <p14:cNvContentPartPr/>
              <p14:nvPr/>
            </p14:nvContentPartPr>
            <p14:xfrm>
              <a:off x="8168160" y="2650840"/>
              <a:ext cx="325080" cy="287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F509D08-6C4F-4840-8237-0CD3348B910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150500" y="2633200"/>
                <a:ext cx="3607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2C6494C-6162-4EEE-B356-F0E0AA01D404}"/>
                  </a:ext>
                </a:extLst>
              </p14:cNvPr>
              <p14:cNvContentPartPr/>
              <p14:nvPr/>
            </p14:nvContentPartPr>
            <p14:xfrm>
              <a:off x="6166920" y="3544720"/>
              <a:ext cx="509760" cy="240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2C6494C-6162-4EEE-B356-F0E0AA01D40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48920" y="3526747"/>
                <a:ext cx="545400" cy="2764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855875B-6532-408F-8E12-666DE16269E6}"/>
                  </a:ext>
                </a:extLst>
              </p14:cNvPr>
              <p14:cNvContentPartPr/>
              <p14:nvPr/>
            </p14:nvContentPartPr>
            <p14:xfrm>
              <a:off x="6796560" y="3511960"/>
              <a:ext cx="1279440" cy="243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855875B-6532-408F-8E12-666DE16269E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778920" y="3494320"/>
                <a:ext cx="1315080" cy="278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73866478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2D7C6BB-A47E-4E28-8C1D-D3A6DD2BB4DE}"/>
                  </a:ext>
                </a:extLst>
              </p14:cNvPr>
              <p14:cNvContentPartPr/>
              <p14:nvPr/>
            </p14:nvContentPartPr>
            <p14:xfrm>
              <a:off x="589080" y="172600"/>
              <a:ext cx="2174400" cy="457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2D7C6BB-A47E-4E28-8C1D-D3A6DD2BB4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71080" y="154600"/>
                <a:ext cx="221004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9770401-28B9-4707-A26E-077932CCCCDE}"/>
                  </a:ext>
                </a:extLst>
              </p14:cNvPr>
              <p14:cNvContentPartPr/>
              <p14:nvPr/>
            </p14:nvContentPartPr>
            <p14:xfrm>
              <a:off x="3250920" y="256120"/>
              <a:ext cx="1107000" cy="462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9770401-28B9-4707-A26E-077932CCCCD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32926" y="238120"/>
                <a:ext cx="1142628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539058-73B6-4910-A233-00F4B2045D77}"/>
                  </a:ext>
                </a:extLst>
              </p14:cNvPr>
              <p14:cNvContentPartPr/>
              <p14:nvPr/>
            </p14:nvContentPartPr>
            <p14:xfrm>
              <a:off x="4433880" y="466360"/>
              <a:ext cx="270360" cy="334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539058-73B6-4910-A233-00F4B2045D7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5880" y="448360"/>
                <a:ext cx="30600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FBCE56B-FAA3-4BD0-A129-2E44ABE4263D}"/>
                  </a:ext>
                </a:extLst>
              </p14:cNvPr>
              <p14:cNvContentPartPr/>
              <p14:nvPr/>
            </p14:nvContentPartPr>
            <p14:xfrm>
              <a:off x="4786320" y="253600"/>
              <a:ext cx="59760" cy="37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FBCE56B-FAA3-4BD0-A129-2E44ABE4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68680" y="235600"/>
                <a:ext cx="9540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403A835-4784-4067-A262-D20E8056173A}"/>
                  </a:ext>
                </a:extLst>
              </p14:cNvPr>
              <p14:cNvContentPartPr/>
              <p14:nvPr/>
            </p14:nvContentPartPr>
            <p14:xfrm>
              <a:off x="4886760" y="455560"/>
              <a:ext cx="194400" cy="227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403A835-4784-4067-A262-D20E8056173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68760" y="437920"/>
                <a:ext cx="23004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C6299FF-1AC2-4CD2-BBD3-BC9EED5A7119}"/>
                  </a:ext>
                </a:extLst>
              </p14:cNvPr>
              <p14:cNvContentPartPr/>
              <p14:nvPr/>
            </p14:nvContentPartPr>
            <p14:xfrm>
              <a:off x="5384280" y="452320"/>
              <a:ext cx="387360" cy="408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C6299FF-1AC2-4CD2-BBD3-BC9EED5A71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66640" y="434680"/>
                <a:ext cx="423000" cy="44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56EFF00-FCCA-451B-B199-C15B0805B2D8}"/>
                  </a:ext>
                </a:extLst>
              </p14:cNvPr>
              <p14:cNvContentPartPr/>
              <p14:nvPr/>
            </p14:nvContentPartPr>
            <p14:xfrm>
              <a:off x="5800800" y="477520"/>
              <a:ext cx="185400" cy="173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56EFF00-FCCA-451B-B199-C15B0805B2D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83160" y="459880"/>
                <a:ext cx="22104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DF70D67-18F3-4BF5-A53C-441493C5DA50}"/>
                  </a:ext>
                </a:extLst>
              </p14:cNvPr>
              <p14:cNvContentPartPr/>
              <p14:nvPr/>
            </p14:nvContentPartPr>
            <p14:xfrm>
              <a:off x="5983680" y="539080"/>
              <a:ext cx="298080" cy="121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DF70D67-18F3-4BF5-A53C-441493C5DA5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6040" y="521440"/>
                <a:ext cx="3337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108376C-82D7-4CC7-8133-C1FC074D8F14}"/>
                  </a:ext>
                </a:extLst>
              </p14:cNvPr>
              <p14:cNvContentPartPr/>
              <p14:nvPr/>
            </p14:nvContentPartPr>
            <p14:xfrm>
              <a:off x="6299400" y="297520"/>
              <a:ext cx="234720" cy="379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108376C-82D7-4CC7-8133-C1FC074D8F1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81760" y="279520"/>
                <a:ext cx="270360" cy="4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71FCB00-E8C7-48B3-9B98-9E38EEB55D8D}"/>
                  </a:ext>
                </a:extLst>
              </p14:cNvPr>
              <p14:cNvContentPartPr/>
              <p14:nvPr/>
            </p14:nvContentPartPr>
            <p14:xfrm>
              <a:off x="6552840" y="480400"/>
              <a:ext cx="173160" cy="138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71FCB00-E8C7-48B3-9B98-9E38EEB55D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34840" y="462400"/>
                <a:ext cx="2088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863A78B-083A-4203-9A10-430B723468BC}"/>
                  </a:ext>
                </a:extLst>
              </p14:cNvPr>
              <p14:cNvContentPartPr/>
              <p14:nvPr/>
            </p14:nvContentPartPr>
            <p14:xfrm>
              <a:off x="6826440" y="264040"/>
              <a:ext cx="27720" cy="314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863A78B-083A-4203-9A10-430B723468B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08440" y="246040"/>
                <a:ext cx="6336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2A9F7BC-4101-4889-AC1B-90469ABC7D79}"/>
                  </a:ext>
                </a:extLst>
              </p14:cNvPr>
              <p14:cNvContentPartPr/>
              <p14:nvPr/>
            </p14:nvContentPartPr>
            <p14:xfrm>
              <a:off x="6927600" y="446560"/>
              <a:ext cx="191160" cy="170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2A9F7BC-4101-4889-AC1B-90469ABC7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909960" y="428920"/>
                <a:ext cx="22680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7D0341C-0718-4966-9876-DCA7F11B45F5}"/>
                  </a:ext>
                </a:extLst>
              </p14:cNvPr>
              <p14:cNvContentPartPr/>
              <p14:nvPr/>
            </p14:nvContentPartPr>
            <p14:xfrm>
              <a:off x="7265640" y="461680"/>
              <a:ext cx="313560" cy="142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7D0341C-0718-4966-9876-DCA7F11B45F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48000" y="444040"/>
                <a:ext cx="3492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49CB741-D027-47BA-B08B-BB582DA9049D}"/>
                  </a:ext>
                </a:extLst>
              </p14:cNvPr>
              <p14:cNvContentPartPr/>
              <p14:nvPr/>
            </p14:nvContentPartPr>
            <p14:xfrm>
              <a:off x="914160" y="3372640"/>
              <a:ext cx="12960" cy="39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49CB741-D027-47BA-B08B-BB582DA9049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96160" y="3355000"/>
                <a:ext cx="4860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1AA8480-1A30-40C5-B991-39126AEF6587}"/>
                  </a:ext>
                </a:extLst>
              </p14:cNvPr>
              <p14:cNvContentPartPr/>
              <p14:nvPr/>
            </p14:nvContentPartPr>
            <p14:xfrm>
              <a:off x="915960" y="3494320"/>
              <a:ext cx="37440" cy="4078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1AA8480-1A30-40C5-B991-39126AEF658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97960" y="3476680"/>
                <a:ext cx="7308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51DA216-06C8-46D6-B8A3-094BDB982BA0}"/>
                  </a:ext>
                </a:extLst>
              </p14:cNvPr>
              <p14:cNvContentPartPr/>
              <p14:nvPr/>
            </p14:nvContentPartPr>
            <p14:xfrm>
              <a:off x="2001360" y="3439240"/>
              <a:ext cx="366840" cy="185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51DA216-06C8-46D6-B8A3-094BDB982BA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83360" y="3421240"/>
                <a:ext cx="40248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0188F50-F4D4-4446-AEF1-399C70052158}"/>
                  </a:ext>
                </a:extLst>
              </p14:cNvPr>
              <p14:cNvContentPartPr/>
              <p14:nvPr/>
            </p14:nvContentPartPr>
            <p14:xfrm>
              <a:off x="416280" y="1066480"/>
              <a:ext cx="2012760" cy="2235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0188F50-F4D4-4446-AEF1-399C7005215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8280" y="1048480"/>
                <a:ext cx="2048400" cy="22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3872C2C-E048-4D56-A590-215BAB26C70D}"/>
                  </a:ext>
                </a:extLst>
              </p14:cNvPr>
              <p14:cNvContentPartPr/>
              <p14:nvPr/>
            </p14:nvContentPartPr>
            <p14:xfrm>
              <a:off x="1015680" y="772000"/>
              <a:ext cx="1792800" cy="1809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3872C2C-E048-4D56-A590-215BAB26C70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97680" y="754000"/>
                <a:ext cx="1828440" cy="18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2655CE4-7684-4691-A122-3BF494E9336B}"/>
                  </a:ext>
                </a:extLst>
              </p14:cNvPr>
              <p14:cNvContentPartPr/>
              <p14:nvPr/>
            </p14:nvContentPartPr>
            <p14:xfrm>
              <a:off x="4429200" y="3126760"/>
              <a:ext cx="326160" cy="146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2655CE4-7684-4691-A122-3BF494E9336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11560" y="3108760"/>
                <a:ext cx="3618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3AD2B11-71BD-4407-BFE5-A437D0B25B67}"/>
                  </a:ext>
                </a:extLst>
              </p14:cNvPr>
              <p14:cNvContentPartPr/>
              <p14:nvPr/>
            </p14:nvContentPartPr>
            <p14:xfrm>
              <a:off x="3453960" y="968920"/>
              <a:ext cx="1450080" cy="1959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3AD2B11-71BD-4407-BFE5-A437D0B25B6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35960" y="951280"/>
                <a:ext cx="148572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661EB89-69C9-482D-8638-4ECC0637AFBE}"/>
                  </a:ext>
                </a:extLst>
              </p14:cNvPr>
              <p14:cNvContentPartPr/>
              <p14:nvPr/>
            </p14:nvContentPartPr>
            <p14:xfrm>
              <a:off x="4642680" y="1827160"/>
              <a:ext cx="898920" cy="1068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661EB89-69C9-482D-8638-4ECC0637AFB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25040" y="1809520"/>
                <a:ext cx="934560" cy="11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8817B47-629D-48BB-879C-76982F45597B}"/>
                  </a:ext>
                </a:extLst>
              </p14:cNvPr>
              <p14:cNvContentPartPr/>
              <p14:nvPr/>
            </p14:nvContentPartPr>
            <p14:xfrm>
              <a:off x="5160720" y="2743000"/>
              <a:ext cx="957240" cy="763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8817B47-629D-48BB-879C-76982F45597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143080" y="2725360"/>
                <a:ext cx="992880" cy="79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7DF6539-A48C-430A-A6AA-9D999D98510C}"/>
                  </a:ext>
                </a:extLst>
              </p14:cNvPr>
              <p14:cNvContentPartPr/>
              <p14:nvPr/>
            </p14:nvContentPartPr>
            <p14:xfrm>
              <a:off x="4571760" y="3382720"/>
              <a:ext cx="367920" cy="472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7DF6539-A48C-430A-A6AA-9D999D98510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53760" y="3365080"/>
                <a:ext cx="403560" cy="50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5337046-3D21-45C8-9532-59245FA6EE0C}"/>
                  </a:ext>
                </a:extLst>
              </p14:cNvPr>
              <p14:cNvContentPartPr/>
              <p14:nvPr/>
            </p14:nvContentPartPr>
            <p14:xfrm>
              <a:off x="4368720" y="2937400"/>
              <a:ext cx="241200" cy="59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5337046-3D21-45C8-9532-59245FA6EE0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350720" y="2919400"/>
                <a:ext cx="27684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99E3716-EABA-41FA-AD65-10F71BE52AF4}"/>
                  </a:ext>
                </a:extLst>
              </p14:cNvPr>
              <p14:cNvContentPartPr/>
              <p14:nvPr/>
            </p14:nvContentPartPr>
            <p14:xfrm>
              <a:off x="5211840" y="2336200"/>
              <a:ext cx="230760" cy="90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99E3716-EABA-41FA-AD65-10F71BE52AF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94200" y="2318200"/>
                <a:ext cx="2664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BF720BA-AB70-4C21-A3E3-7BE43AB866DE}"/>
                  </a:ext>
                </a:extLst>
              </p14:cNvPr>
              <p14:cNvContentPartPr/>
              <p14:nvPr/>
            </p14:nvContentPartPr>
            <p14:xfrm>
              <a:off x="5079720" y="1551760"/>
              <a:ext cx="283680" cy="86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BF720BA-AB70-4C21-A3E3-7BE43AB866D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062080" y="1534120"/>
                <a:ext cx="31932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E1722A0-CBF8-4B16-84C6-A227D43DBA2A}"/>
                  </a:ext>
                </a:extLst>
              </p14:cNvPr>
              <p14:cNvContentPartPr/>
              <p14:nvPr/>
            </p14:nvContentPartPr>
            <p14:xfrm>
              <a:off x="5780640" y="994480"/>
              <a:ext cx="336960" cy="238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E1722A0-CBF8-4B16-84C6-A227D43DBA2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62640" y="976480"/>
                <a:ext cx="3726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40A44E-B563-47C4-A886-029FDC3C5CF5}"/>
                  </a:ext>
                </a:extLst>
              </p14:cNvPr>
              <p14:cNvContentPartPr/>
              <p14:nvPr/>
            </p14:nvContentPartPr>
            <p14:xfrm>
              <a:off x="5831760" y="816280"/>
              <a:ext cx="233640" cy="77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40A44E-B563-47C4-A886-029FDC3C5CF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13760" y="798640"/>
                <a:ext cx="26928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347B120-F702-4A47-B4CF-04818F4BA67B}"/>
                  </a:ext>
                </a:extLst>
              </p14:cNvPr>
              <p14:cNvContentPartPr/>
              <p14:nvPr/>
            </p14:nvContentPartPr>
            <p14:xfrm>
              <a:off x="6390480" y="1005280"/>
              <a:ext cx="17424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347B120-F702-4A47-B4CF-04818F4BA67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72480" y="987640"/>
                <a:ext cx="209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64DFEA4-CD4C-4F6F-8C31-C4A668D4E457}"/>
                  </a:ext>
                </a:extLst>
              </p14:cNvPr>
              <p14:cNvContentPartPr/>
              <p14:nvPr/>
            </p14:nvContentPartPr>
            <p14:xfrm>
              <a:off x="6420720" y="1076560"/>
              <a:ext cx="175320" cy="21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64DFEA4-CD4C-4F6F-8C31-C4A668D4E45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402720" y="1058560"/>
                <a:ext cx="2109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8DE5D97-01F0-4797-B611-59B1CD49DE39}"/>
                  </a:ext>
                </a:extLst>
              </p14:cNvPr>
              <p14:cNvContentPartPr/>
              <p14:nvPr/>
            </p14:nvContentPartPr>
            <p14:xfrm>
              <a:off x="6735720" y="738880"/>
              <a:ext cx="249840" cy="43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8DE5D97-01F0-4797-B611-59B1CD49DE3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17720" y="720880"/>
                <a:ext cx="28548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AF134AF-8F49-4AA0-B755-FD408FB49AB1}"/>
                  </a:ext>
                </a:extLst>
              </p14:cNvPr>
              <p14:cNvContentPartPr/>
              <p14:nvPr/>
            </p14:nvContentPartPr>
            <p14:xfrm>
              <a:off x="7680720" y="641320"/>
              <a:ext cx="226440" cy="70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AF134AF-8F49-4AA0-B755-FD408FB49AB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662720" y="623320"/>
                <a:ext cx="26208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070E74D-035D-4EFD-B83C-7B3BA3319245}"/>
                  </a:ext>
                </a:extLst>
              </p14:cNvPr>
              <p14:cNvContentPartPr/>
              <p14:nvPr/>
            </p14:nvContentPartPr>
            <p14:xfrm>
              <a:off x="7578840" y="782440"/>
              <a:ext cx="498960" cy="288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070E74D-035D-4EFD-B83C-7B3BA331924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61187" y="764800"/>
                <a:ext cx="534626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2ACE6BA-48DB-4D44-979E-66E86A2731D6}"/>
                  </a:ext>
                </a:extLst>
              </p14:cNvPr>
              <p14:cNvContentPartPr/>
              <p14:nvPr/>
            </p14:nvContentPartPr>
            <p14:xfrm>
              <a:off x="7314600" y="853000"/>
              <a:ext cx="142560" cy="181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2ACE6BA-48DB-4D44-979E-66E86A2731D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96960" y="835000"/>
                <a:ext cx="17820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A18191E-BDC7-4B23-9D03-D333D9C84BBC}"/>
                  </a:ext>
                </a:extLst>
              </p14:cNvPr>
              <p14:cNvContentPartPr/>
              <p14:nvPr/>
            </p14:nvContentPartPr>
            <p14:xfrm>
              <a:off x="6727080" y="894760"/>
              <a:ext cx="425880" cy="190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A18191E-BDC7-4B23-9D03-D333D9C84BB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09440" y="877120"/>
                <a:ext cx="46152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87E337A-4EBC-43C8-9A22-D540DCAD28F8}"/>
                  </a:ext>
                </a:extLst>
              </p14:cNvPr>
              <p14:cNvContentPartPr/>
              <p14:nvPr/>
            </p14:nvContentPartPr>
            <p14:xfrm>
              <a:off x="6837240" y="1626280"/>
              <a:ext cx="164880" cy="9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87E337A-4EBC-43C8-9A22-D540DCAD28F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19600" y="1608280"/>
                <a:ext cx="2005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BFCAF48-18D4-43BC-8ED4-479375C63AF0}"/>
                  </a:ext>
                </a:extLst>
              </p14:cNvPr>
              <p14:cNvContentPartPr/>
              <p14:nvPr/>
            </p14:nvContentPartPr>
            <p14:xfrm>
              <a:off x="6847320" y="1716640"/>
              <a:ext cx="154080" cy="2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BFCAF48-18D4-43BC-8ED4-479375C63AF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829680" y="1698640"/>
                <a:ext cx="18972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3AB1897-3B9C-4EEA-B576-DD98E372CC18}"/>
                  </a:ext>
                </a:extLst>
              </p14:cNvPr>
              <p14:cNvContentPartPr/>
              <p14:nvPr/>
            </p14:nvContentPartPr>
            <p14:xfrm>
              <a:off x="6166200" y="1569400"/>
              <a:ext cx="529200" cy="217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3AB1897-3B9C-4EEA-B576-DD98E372CC1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148200" y="1551731"/>
                <a:ext cx="564840" cy="253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14E8B0B-0E19-49A8-9C43-BFECDFD62DC6}"/>
                  </a:ext>
                </a:extLst>
              </p14:cNvPr>
              <p14:cNvContentPartPr/>
              <p14:nvPr/>
            </p14:nvContentPartPr>
            <p14:xfrm>
              <a:off x="7162680" y="1496320"/>
              <a:ext cx="1168560" cy="228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14E8B0B-0E19-49A8-9C43-BFECDFD62DC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144680" y="1478320"/>
                <a:ext cx="12042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8F2ABF8-496B-4DBE-93DE-F657F6BE7F29}"/>
                  </a:ext>
                </a:extLst>
              </p14:cNvPr>
              <p14:cNvContentPartPr/>
              <p14:nvPr/>
            </p14:nvContentPartPr>
            <p14:xfrm>
              <a:off x="8484600" y="1492000"/>
              <a:ext cx="258120" cy="215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8F2ABF8-496B-4DBE-93DE-F657F6BE7F2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466600" y="1474360"/>
                <a:ext cx="29376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1F51B1C-5AD5-4DB8-A938-F4DA371D01F0}"/>
                  </a:ext>
                </a:extLst>
              </p14:cNvPr>
              <p14:cNvContentPartPr/>
              <p14:nvPr/>
            </p14:nvContentPartPr>
            <p14:xfrm>
              <a:off x="6827160" y="2133160"/>
              <a:ext cx="14292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1F51B1C-5AD5-4DB8-A938-F4DA371D01F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809160" y="2115520"/>
                <a:ext cx="178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9DF4834-08F7-4667-A937-D7C90C0D353E}"/>
                  </a:ext>
                </a:extLst>
              </p14:cNvPr>
              <p14:cNvContentPartPr/>
              <p14:nvPr/>
            </p14:nvContentPartPr>
            <p14:xfrm>
              <a:off x="6837240" y="2204080"/>
              <a:ext cx="14148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9DF4834-08F7-4667-A937-D7C90C0D353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819600" y="218644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E9D1F86-35AD-495F-8949-30D2BFA2BE1F}"/>
                  </a:ext>
                </a:extLst>
              </p14:cNvPr>
              <p14:cNvContentPartPr/>
              <p14:nvPr/>
            </p14:nvContentPartPr>
            <p14:xfrm>
              <a:off x="7182480" y="2051800"/>
              <a:ext cx="550080" cy="155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E9D1F86-35AD-495F-8949-30D2BFA2BE1F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164840" y="2034160"/>
                <a:ext cx="5857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40545F2-393D-4A63-B260-BF660BEC2B56}"/>
                  </a:ext>
                </a:extLst>
              </p14:cNvPr>
              <p14:cNvContentPartPr/>
              <p14:nvPr/>
            </p14:nvContentPartPr>
            <p14:xfrm>
              <a:off x="6195000" y="2044960"/>
              <a:ext cx="458640" cy="232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40545F2-393D-4A63-B260-BF660BEC2B56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177014" y="2027320"/>
                <a:ext cx="494252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2E637F7-91C0-425A-9B83-A42F4E84C4BA}"/>
                  </a:ext>
                </a:extLst>
              </p14:cNvPr>
              <p14:cNvContentPartPr/>
              <p14:nvPr/>
            </p14:nvContentPartPr>
            <p14:xfrm>
              <a:off x="7855680" y="2029120"/>
              <a:ext cx="160560" cy="201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2E637F7-91C0-425A-9B83-A42F4E84C4BA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837680" y="2011120"/>
                <a:ext cx="19620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2D69A58-E407-44E9-B2AF-967EF7413AAE}"/>
                  </a:ext>
                </a:extLst>
              </p14:cNvPr>
              <p14:cNvContentPartPr/>
              <p14:nvPr/>
            </p14:nvContentPartPr>
            <p14:xfrm>
              <a:off x="8148000" y="1909600"/>
              <a:ext cx="36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2D69A58-E407-44E9-B2AF-967EF7413AAE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8130000" y="1891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2383727-BB5F-4A51-AFF6-31AD01D4B9CC}"/>
                  </a:ext>
                </a:extLst>
              </p14:cNvPr>
              <p14:cNvContentPartPr/>
              <p14:nvPr/>
            </p14:nvContentPartPr>
            <p14:xfrm>
              <a:off x="8118840" y="1980880"/>
              <a:ext cx="621360" cy="228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2383727-BB5F-4A51-AFF6-31AD01D4B9CC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100850" y="1962880"/>
                <a:ext cx="656979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5568E06-C482-464E-9259-50D7969C405B}"/>
                  </a:ext>
                </a:extLst>
              </p14:cNvPr>
              <p14:cNvContentPartPr/>
              <p14:nvPr/>
            </p14:nvContentPartPr>
            <p14:xfrm>
              <a:off x="6333240" y="2742640"/>
              <a:ext cx="189360" cy="225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5568E06-C482-464E-9259-50D7969C405B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315600" y="2725000"/>
                <a:ext cx="22500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2B58107-CCE7-43C0-9A01-E82F43AAC8A3}"/>
                  </a:ext>
                </a:extLst>
              </p14:cNvPr>
              <p14:cNvContentPartPr/>
              <p14:nvPr/>
            </p14:nvContentPartPr>
            <p14:xfrm>
              <a:off x="6621240" y="2701600"/>
              <a:ext cx="307800" cy="278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2B58107-CCE7-43C0-9A01-E82F43AAC8A3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6603240" y="2683960"/>
                <a:ext cx="34344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642A5C8-F798-40F7-83BE-710C70779848}"/>
                  </a:ext>
                </a:extLst>
              </p14:cNvPr>
              <p14:cNvContentPartPr/>
              <p14:nvPr/>
            </p14:nvContentPartPr>
            <p14:xfrm>
              <a:off x="7142160" y="2824000"/>
              <a:ext cx="17172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642A5C8-F798-40F7-83BE-710C7077984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24520" y="2806360"/>
                <a:ext cx="207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0807128-2FEE-479D-92B3-5291D6EFB3DC}"/>
                  </a:ext>
                </a:extLst>
              </p14:cNvPr>
              <p14:cNvContentPartPr/>
              <p14:nvPr/>
            </p14:nvContentPartPr>
            <p14:xfrm>
              <a:off x="7152240" y="2906440"/>
              <a:ext cx="168120" cy="9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0807128-2FEE-479D-92B3-5291D6EFB3D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134240" y="2888440"/>
                <a:ext cx="2037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860F5C2-7215-4A1B-BE0A-4E5C756AEA00}"/>
                  </a:ext>
                </a:extLst>
              </p14:cNvPr>
              <p14:cNvContentPartPr/>
              <p14:nvPr/>
            </p14:nvContentPartPr>
            <p14:xfrm>
              <a:off x="7497840" y="2740120"/>
              <a:ext cx="477720" cy="206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860F5C2-7215-4A1B-BE0A-4E5C756AEA0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479840" y="2722120"/>
                <a:ext cx="51336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F509D08-6C4F-4840-8237-0CD3348B910A}"/>
                  </a:ext>
                </a:extLst>
              </p14:cNvPr>
              <p14:cNvContentPartPr/>
              <p14:nvPr/>
            </p14:nvContentPartPr>
            <p14:xfrm>
              <a:off x="8168160" y="2650840"/>
              <a:ext cx="325080" cy="287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F509D08-6C4F-4840-8237-0CD3348B910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150500" y="2633200"/>
                <a:ext cx="3607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2C6494C-6162-4EEE-B356-F0E0AA01D404}"/>
                  </a:ext>
                </a:extLst>
              </p14:cNvPr>
              <p14:cNvContentPartPr/>
              <p14:nvPr/>
            </p14:nvContentPartPr>
            <p14:xfrm>
              <a:off x="6166920" y="3544720"/>
              <a:ext cx="509760" cy="240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2C6494C-6162-4EEE-B356-F0E0AA01D40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48920" y="3526747"/>
                <a:ext cx="545400" cy="2764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855875B-6532-408F-8E12-666DE16269E6}"/>
                  </a:ext>
                </a:extLst>
              </p14:cNvPr>
              <p14:cNvContentPartPr/>
              <p14:nvPr/>
            </p14:nvContentPartPr>
            <p14:xfrm>
              <a:off x="6796560" y="3511960"/>
              <a:ext cx="1279440" cy="243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855875B-6532-408F-8E12-666DE16269E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778920" y="3494320"/>
                <a:ext cx="131508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E138568-0EB3-4048-8011-6F8978017119}"/>
                  </a:ext>
                </a:extLst>
              </p14:cNvPr>
              <p14:cNvContentPartPr/>
              <p14:nvPr/>
            </p14:nvContentPartPr>
            <p14:xfrm>
              <a:off x="523200" y="3901120"/>
              <a:ext cx="203400" cy="487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E138568-0EB3-4048-8011-6F897801711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05200" y="3883480"/>
                <a:ext cx="239040" cy="52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5B1C8B9-A69E-41E8-BB10-45BF31F4DDE8}"/>
                  </a:ext>
                </a:extLst>
              </p14:cNvPr>
              <p14:cNvContentPartPr/>
              <p14:nvPr/>
            </p14:nvContentPartPr>
            <p14:xfrm>
              <a:off x="974280" y="4072480"/>
              <a:ext cx="293400" cy="286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5B1C8B9-A69E-41E8-BB10-45BF31F4DDE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956280" y="4054840"/>
                <a:ext cx="32904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6B6CF7F-FE24-47A9-9217-B685A565E8CE}"/>
                  </a:ext>
                </a:extLst>
              </p14:cNvPr>
              <p14:cNvContentPartPr/>
              <p14:nvPr/>
            </p14:nvContentPartPr>
            <p14:xfrm>
              <a:off x="1838280" y="4154920"/>
              <a:ext cx="185040" cy="11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6B6CF7F-FE24-47A9-9217-B685A565E8CE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820640" y="4137280"/>
                <a:ext cx="220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362525E-6C77-44A6-8636-0BA4998C40EF}"/>
                  </a:ext>
                </a:extLst>
              </p14:cNvPr>
              <p14:cNvContentPartPr/>
              <p14:nvPr/>
            </p14:nvContentPartPr>
            <p14:xfrm>
              <a:off x="1848720" y="4239880"/>
              <a:ext cx="189000" cy="172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362525E-6C77-44A6-8636-0BA4998C40E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831080" y="4221880"/>
                <a:ext cx="224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9DECB8A-4CB8-48BA-BE39-EABA4471B6EF}"/>
                  </a:ext>
                </a:extLst>
              </p14:cNvPr>
              <p14:cNvContentPartPr/>
              <p14:nvPr/>
            </p14:nvContentPartPr>
            <p14:xfrm>
              <a:off x="1394760" y="4032880"/>
              <a:ext cx="303120" cy="318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9DECB8A-4CB8-48BA-BE39-EABA4471B6E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376760" y="4015260"/>
                <a:ext cx="338760" cy="35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CCD0FF2-EEDB-4784-8524-CADC484CE17C}"/>
                  </a:ext>
                </a:extLst>
              </p14:cNvPr>
              <p14:cNvContentPartPr/>
              <p14:nvPr/>
            </p14:nvContentPartPr>
            <p14:xfrm>
              <a:off x="2144640" y="4084000"/>
              <a:ext cx="749520" cy="2415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CCD0FF2-EEDB-4784-8524-CADC484CE17C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127000" y="4066000"/>
                <a:ext cx="785160" cy="277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39276131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2D7C6BB-A47E-4E28-8C1D-D3A6DD2BB4DE}"/>
                  </a:ext>
                </a:extLst>
              </p14:cNvPr>
              <p14:cNvContentPartPr/>
              <p14:nvPr/>
            </p14:nvContentPartPr>
            <p14:xfrm>
              <a:off x="589080" y="172600"/>
              <a:ext cx="2174400" cy="457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2D7C6BB-A47E-4E28-8C1D-D3A6DD2BB4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71080" y="154600"/>
                <a:ext cx="221004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9770401-28B9-4707-A26E-077932CCCCDE}"/>
                  </a:ext>
                </a:extLst>
              </p14:cNvPr>
              <p14:cNvContentPartPr/>
              <p14:nvPr/>
            </p14:nvContentPartPr>
            <p14:xfrm>
              <a:off x="3250920" y="256120"/>
              <a:ext cx="1107000" cy="462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9770401-28B9-4707-A26E-077932CCCCD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32926" y="238120"/>
                <a:ext cx="1142628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539058-73B6-4910-A233-00F4B2045D77}"/>
                  </a:ext>
                </a:extLst>
              </p14:cNvPr>
              <p14:cNvContentPartPr/>
              <p14:nvPr/>
            </p14:nvContentPartPr>
            <p14:xfrm>
              <a:off x="4433880" y="466360"/>
              <a:ext cx="270360" cy="334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539058-73B6-4910-A233-00F4B2045D7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5880" y="448360"/>
                <a:ext cx="30600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FBCE56B-FAA3-4BD0-A129-2E44ABE4263D}"/>
                  </a:ext>
                </a:extLst>
              </p14:cNvPr>
              <p14:cNvContentPartPr/>
              <p14:nvPr/>
            </p14:nvContentPartPr>
            <p14:xfrm>
              <a:off x="4786320" y="253600"/>
              <a:ext cx="59760" cy="37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FBCE56B-FAA3-4BD0-A129-2E44ABE4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68680" y="235600"/>
                <a:ext cx="9540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403A835-4784-4067-A262-D20E8056173A}"/>
                  </a:ext>
                </a:extLst>
              </p14:cNvPr>
              <p14:cNvContentPartPr/>
              <p14:nvPr/>
            </p14:nvContentPartPr>
            <p14:xfrm>
              <a:off x="4886760" y="455560"/>
              <a:ext cx="194400" cy="227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403A835-4784-4067-A262-D20E8056173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68760" y="437920"/>
                <a:ext cx="23004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C6299FF-1AC2-4CD2-BBD3-BC9EED5A7119}"/>
                  </a:ext>
                </a:extLst>
              </p14:cNvPr>
              <p14:cNvContentPartPr/>
              <p14:nvPr/>
            </p14:nvContentPartPr>
            <p14:xfrm>
              <a:off x="5384280" y="452320"/>
              <a:ext cx="387360" cy="408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C6299FF-1AC2-4CD2-BBD3-BC9EED5A71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66640" y="434680"/>
                <a:ext cx="423000" cy="44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56EFF00-FCCA-451B-B199-C15B0805B2D8}"/>
                  </a:ext>
                </a:extLst>
              </p14:cNvPr>
              <p14:cNvContentPartPr/>
              <p14:nvPr/>
            </p14:nvContentPartPr>
            <p14:xfrm>
              <a:off x="5800800" y="477520"/>
              <a:ext cx="185400" cy="173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56EFF00-FCCA-451B-B199-C15B0805B2D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83160" y="459880"/>
                <a:ext cx="22104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DF70D67-18F3-4BF5-A53C-441493C5DA50}"/>
                  </a:ext>
                </a:extLst>
              </p14:cNvPr>
              <p14:cNvContentPartPr/>
              <p14:nvPr/>
            </p14:nvContentPartPr>
            <p14:xfrm>
              <a:off x="5983680" y="539080"/>
              <a:ext cx="298080" cy="121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DF70D67-18F3-4BF5-A53C-441493C5DA5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6040" y="521440"/>
                <a:ext cx="3337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108376C-82D7-4CC7-8133-C1FC074D8F14}"/>
                  </a:ext>
                </a:extLst>
              </p14:cNvPr>
              <p14:cNvContentPartPr/>
              <p14:nvPr/>
            </p14:nvContentPartPr>
            <p14:xfrm>
              <a:off x="6299400" y="297520"/>
              <a:ext cx="234720" cy="379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108376C-82D7-4CC7-8133-C1FC074D8F1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81760" y="279520"/>
                <a:ext cx="270360" cy="4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71FCB00-E8C7-48B3-9B98-9E38EEB55D8D}"/>
                  </a:ext>
                </a:extLst>
              </p14:cNvPr>
              <p14:cNvContentPartPr/>
              <p14:nvPr/>
            </p14:nvContentPartPr>
            <p14:xfrm>
              <a:off x="6552840" y="480400"/>
              <a:ext cx="173160" cy="138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71FCB00-E8C7-48B3-9B98-9E38EEB55D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34840" y="462400"/>
                <a:ext cx="2088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863A78B-083A-4203-9A10-430B723468BC}"/>
                  </a:ext>
                </a:extLst>
              </p14:cNvPr>
              <p14:cNvContentPartPr/>
              <p14:nvPr/>
            </p14:nvContentPartPr>
            <p14:xfrm>
              <a:off x="6826440" y="264040"/>
              <a:ext cx="27720" cy="314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863A78B-083A-4203-9A10-430B723468B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08440" y="246040"/>
                <a:ext cx="6336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2A9F7BC-4101-4889-AC1B-90469ABC7D79}"/>
                  </a:ext>
                </a:extLst>
              </p14:cNvPr>
              <p14:cNvContentPartPr/>
              <p14:nvPr/>
            </p14:nvContentPartPr>
            <p14:xfrm>
              <a:off x="6927600" y="446560"/>
              <a:ext cx="191160" cy="170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2A9F7BC-4101-4889-AC1B-90469ABC7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909960" y="428920"/>
                <a:ext cx="22680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7D0341C-0718-4966-9876-DCA7F11B45F5}"/>
                  </a:ext>
                </a:extLst>
              </p14:cNvPr>
              <p14:cNvContentPartPr/>
              <p14:nvPr/>
            </p14:nvContentPartPr>
            <p14:xfrm>
              <a:off x="7265640" y="461680"/>
              <a:ext cx="313560" cy="142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7D0341C-0718-4966-9876-DCA7F11B45F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48000" y="444040"/>
                <a:ext cx="3492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49CB741-D027-47BA-B08B-BB582DA9049D}"/>
                  </a:ext>
                </a:extLst>
              </p14:cNvPr>
              <p14:cNvContentPartPr/>
              <p14:nvPr/>
            </p14:nvContentPartPr>
            <p14:xfrm>
              <a:off x="914160" y="3372640"/>
              <a:ext cx="12960" cy="39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49CB741-D027-47BA-B08B-BB582DA9049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96160" y="3355000"/>
                <a:ext cx="4860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1AA8480-1A30-40C5-B991-39126AEF6587}"/>
                  </a:ext>
                </a:extLst>
              </p14:cNvPr>
              <p14:cNvContentPartPr/>
              <p14:nvPr/>
            </p14:nvContentPartPr>
            <p14:xfrm>
              <a:off x="915960" y="3494320"/>
              <a:ext cx="37440" cy="4078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1AA8480-1A30-40C5-B991-39126AEF658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97960" y="3476680"/>
                <a:ext cx="7308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51DA216-06C8-46D6-B8A3-094BDB982BA0}"/>
                  </a:ext>
                </a:extLst>
              </p14:cNvPr>
              <p14:cNvContentPartPr/>
              <p14:nvPr/>
            </p14:nvContentPartPr>
            <p14:xfrm>
              <a:off x="2001360" y="3439240"/>
              <a:ext cx="366840" cy="185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51DA216-06C8-46D6-B8A3-094BDB982BA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83360" y="3421240"/>
                <a:ext cx="40248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0188F50-F4D4-4446-AEF1-399C70052158}"/>
                  </a:ext>
                </a:extLst>
              </p14:cNvPr>
              <p14:cNvContentPartPr/>
              <p14:nvPr/>
            </p14:nvContentPartPr>
            <p14:xfrm>
              <a:off x="416280" y="1066480"/>
              <a:ext cx="2012760" cy="2235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0188F50-F4D4-4446-AEF1-399C7005215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8280" y="1048480"/>
                <a:ext cx="2048400" cy="22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3872C2C-E048-4D56-A590-215BAB26C70D}"/>
                  </a:ext>
                </a:extLst>
              </p14:cNvPr>
              <p14:cNvContentPartPr/>
              <p14:nvPr/>
            </p14:nvContentPartPr>
            <p14:xfrm>
              <a:off x="1015680" y="772000"/>
              <a:ext cx="1792800" cy="1809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3872C2C-E048-4D56-A590-215BAB26C70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97680" y="754000"/>
                <a:ext cx="1828440" cy="18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2655CE4-7684-4691-A122-3BF494E9336B}"/>
                  </a:ext>
                </a:extLst>
              </p14:cNvPr>
              <p14:cNvContentPartPr/>
              <p14:nvPr/>
            </p14:nvContentPartPr>
            <p14:xfrm>
              <a:off x="4429200" y="3126760"/>
              <a:ext cx="326160" cy="146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2655CE4-7684-4691-A122-3BF494E9336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11560" y="3108760"/>
                <a:ext cx="3618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3AD2B11-71BD-4407-BFE5-A437D0B25B67}"/>
                  </a:ext>
                </a:extLst>
              </p14:cNvPr>
              <p14:cNvContentPartPr/>
              <p14:nvPr/>
            </p14:nvContentPartPr>
            <p14:xfrm>
              <a:off x="3453960" y="968920"/>
              <a:ext cx="1450080" cy="1959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3AD2B11-71BD-4407-BFE5-A437D0B25B6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35960" y="951280"/>
                <a:ext cx="148572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661EB89-69C9-482D-8638-4ECC0637AFBE}"/>
                  </a:ext>
                </a:extLst>
              </p14:cNvPr>
              <p14:cNvContentPartPr/>
              <p14:nvPr/>
            </p14:nvContentPartPr>
            <p14:xfrm>
              <a:off x="4642680" y="1827160"/>
              <a:ext cx="898920" cy="1068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661EB89-69C9-482D-8638-4ECC0637AFB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25040" y="1809520"/>
                <a:ext cx="934560" cy="11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8817B47-629D-48BB-879C-76982F45597B}"/>
                  </a:ext>
                </a:extLst>
              </p14:cNvPr>
              <p14:cNvContentPartPr/>
              <p14:nvPr/>
            </p14:nvContentPartPr>
            <p14:xfrm>
              <a:off x="5160720" y="2743000"/>
              <a:ext cx="957240" cy="763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8817B47-629D-48BB-879C-76982F45597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143080" y="2725360"/>
                <a:ext cx="992880" cy="79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7DF6539-A48C-430A-A6AA-9D999D98510C}"/>
                  </a:ext>
                </a:extLst>
              </p14:cNvPr>
              <p14:cNvContentPartPr/>
              <p14:nvPr/>
            </p14:nvContentPartPr>
            <p14:xfrm>
              <a:off x="4571760" y="3382720"/>
              <a:ext cx="367920" cy="472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7DF6539-A48C-430A-A6AA-9D999D98510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53760" y="3365080"/>
                <a:ext cx="403560" cy="50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5337046-3D21-45C8-9532-59245FA6EE0C}"/>
                  </a:ext>
                </a:extLst>
              </p14:cNvPr>
              <p14:cNvContentPartPr/>
              <p14:nvPr/>
            </p14:nvContentPartPr>
            <p14:xfrm>
              <a:off x="4368720" y="2937400"/>
              <a:ext cx="241200" cy="59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5337046-3D21-45C8-9532-59245FA6EE0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350720" y="2919400"/>
                <a:ext cx="27684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99E3716-EABA-41FA-AD65-10F71BE52AF4}"/>
                  </a:ext>
                </a:extLst>
              </p14:cNvPr>
              <p14:cNvContentPartPr/>
              <p14:nvPr/>
            </p14:nvContentPartPr>
            <p14:xfrm>
              <a:off x="5211840" y="2336200"/>
              <a:ext cx="230760" cy="90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99E3716-EABA-41FA-AD65-10F71BE52AF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94200" y="2318200"/>
                <a:ext cx="2664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BF720BA-AB70-4C21-A3E3-7BE43AB866DE}"/>
                  </a:ext>
                </a:extLst>
              </p14:cNvPr>
              <p14:cNvContentPartPr/>
              <p14:nvPr/>
            </p14:nvContentPartPr>
            <p14:xfrm>
              <a:off x="5079720" y="1551760"/>
              <a:ext cx="283680" cy="86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BF720BA-AB70-4C21-A3E3-7BE43AB866D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062080" y="1534120"/>
                <a:ext cx="31932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E1722A0-CBF8-4B16-84C6-A227D43DBA2A}"/>
                  </a:ext>
                </a:extLst>
              </p14:cNvPr>
              <p14:cNvContentPartPr/>
              <p14:nvPr/>
            </p14:nvContentPartPr>
            <p14:xfrm>
              <a:off x="5780640" y="994480"/>
              <a:ext cx="336960" cy="238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E1722A0-CBF8-4B16-84C6-A227D43DBA2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62640" y="976480"/>
                <a:ext cx="3726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40A44E-B563-47C4-A886-029FDC3C5CF5}"/>
                  </a:ext>
                </a:extLst>
              </p14:cNvPr>
              <p14:cNvContentPartPr/>
              <p14:nvPr/>
            </p14:nvContentPartPr>
            <p14:xfrm>
              <a:off x="5831760" y="816280"/>
              <a:ext cx="233640" cy="77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40A44E-B563-47C4-A886-029FDC3C5CF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13760" y="798640"/>
                <a:ext cx="26928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347B120-F702-4A47-B4CF-04818F4BA67B}"/>
                  </a:ext>
                </a:extLst>
              </p14:cNvPr>
              <p14:cNvContentPartPr/>
              <p14:nvPr/>
            </p14:nvContentPartPr>
            <p14:xfrm>
              <a:off x="6390480" y="1005280"/>
              <a:ext cx="17424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347B120-F702-4A47-B4CF-04818F4BA67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72480" y="987640"/>
                <a:ext cx="209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64DFEA4-CD4C-4F6F-8C31-C4A668D4E457}"/>
                  </a:ext>
                </a:extLst>
              </p14:cNvPr>
              <p14:cNvContentPartPr/>
              <p14:nvPr/>
            </p14:nvContentPartPr>
            <p14:xfrm>
              <a:off x="6420720" y="1076560"/>
              <a:ext cx="175320" cy="21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64DFEA4-CD4C-4F6F-8C31-C4A668D4E45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402720" y="1058560"/>
                <a:ext cx="2109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8DE5D97-01F0-4797-B611-59B1CD49DE39}"/>
                  </a:ext>
                </a:extLst>
              </p14:cNvPr>
              <p14:cNvContentPartPr/>
              <p14:nvPr/>
            </p14:nvContentPartPr>
            <p14:xfrm>
              <a:off x="6735720" y="738880"/>
              <a:ext cx="249840" cy="43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8DE5D97-01F0-4797-B611-59B1CD49DE3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17720" y="720880"/>
                <a:ext cx="28548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AF134AF-8F49-4AA0-B755-FD408FB49AB1}"/>
                  </a:ext>
                </a:extLst>
              </p14:cNvPr>
              <p14:cNvContentPartPr/>
              <p14:nvPr/>
            </p14:nvContentPartPr>
            <p14:xfrm>
              <a:off x="7680720" y="641320"/>
              <a:ext cx="226440" cy="70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AF134AF-8F49-4AA0-B755-FD408FB49AB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662720" y="623320"/>
                <a:ext cx="26208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070E74D-035D-4EFD-B83C-7B3BA3319245}"/>
                  </a:ext>
                </a:extLst>
              </p14:cNvPr>
              <p14:cNvContentPartPr/>
              <p14:nvPr/>
            </p14:nvContentPartPr>
            <p14:xfrm>
              <a:off x="7578840" y="782440"/>
              <a:ext cx="498960" cy="288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070E74D-035D-4EFD-B83C-7B3BA331924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61187" y="764800"/>
                <a:ext cx="534626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2ACE6BA-48DB-4D44-979E-66E86A2731D6}"/>
                  </a:ext>
                </a:extLst>
              </p14:cNvPr>
              <p14:cNvContentPartPr/>
              <p14:nvPr/>
            </p14:nvContentPartPr>
            <p14:xfrm>
              <a:off x="7314600" y="853000"/>
              <a:ext cx="142560" cy="181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2ACE6BA-48DB-4D44-979E-66E86A2731D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96960" y="835000"/>
                <a:ext cx="17820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A18191E-BDC7-4B23-9D03-D333D9C84BBC}"/>
                  </a:ext>
                </a:extLst>
              </p14:cNvPr>
              <p14:cNvContentPartPr/>
              <p14:nvPr/>
            </p14:nvContentPartPr>
            <p14:xfrm>
              <a:off x="6727080" y="894760"/>
              <a:ext cx="425880" cy="190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A18191E-BDC7-4B23-9D03-D333D9C84BB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09440" y="877120"/>
                <a:ext cx="46152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87E337A-4EBC-43C8-9A22-D540DCAD28F8}"/>
                  </a:ext>
                </a:extLst>
              </p14:cNvPr>
              <p14:cNvContentPartPr/>
              <p14:nvPr/>
            </p14:nvContentPartPr>
            <p14:xfrm>
              <a:off x="6837240" y="1626280"/>
              <a:ext cx="164880" cy="9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87E337A-4EBC-43C8-9A22-D540DCAD28F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19600" y="1608280"/>
                <a:ext cx="2005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BFCAF48-18D4-43BC-8ED4-479375C63AF0}"/>
                  </a:ext>
                </a:extLst>
              </p14:cNvPr>
              <p14:cNvContentPartPr/>
              <p14:nvPr/>
            </p14:nvContentPartPr>
            <p14:xfrm>
              <a:off x="6847320" y="1716640"/>
              <a:ext cx="154080" cy="2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BFCAF48-18D4-43BC-8ED4-479375C63AF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829680" y="1698640"/>
                <a:ext cx="18972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3AB1897-3B9C-4EEA-B576-DD98E372CC18}"/>
                  </a:ext>
                </a:extLst>
              </p14:cNvPr>
              <p14:cNvContentPartPr/>
              <p14:nvPr/>
            </p14:nvContentPartPr>
            <p14:xfrm>
              <a:off x="6166200" y="1569400"/>
              <a:ext cx="529200" cy="217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3AB1897-3B9C-4EEA-B576-DD98E372CC1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148200" y="1551731"/>
                <a:ext cx="564840" cy="253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14E8B0B-0E19-49A8-9C43-BFECDFD62DC6}"/>
                  </a:ext>
                </a:extLst>
              </p14:cNvPr>
              <p14:cNvContentPartPr/>
              <p14:nvPr/>
            </p14:nvContentPartPr>
            <p14:xfrm>
              <a:off x="7162680" y="1496320"/>
              <a:ext cx="1168560" cy="228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14E8B0B-0E19-49A8-9C43-BFECDFD62DC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144680" y="1478320"/>
                <a:ext cx="12042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8F2ABF8-496B-4DBE-93DE-F657F6BE7F29}"/>
                  </a:ext>
                </a:extLst>
              </p14:cNvPr>
              <p14:cNvContentPartPr/>
              <p14:nvPr/>
            </p14:nvContentPartPr>
            <p14:xfrm>
              <a:off x="8484600" y="1492000"/>
              <a:ext cx="258120" cy="215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8F2ABF8-496B-4DBE-93DE-F657F6BE7F2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466600" y="1474360"/>
                <a:ext cx="29376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1F51B1C-5AD5-4DB8-A938-F4DA371D01F0}"/>
                  </a:ext>
                </a:extLst>
              </p14:cNvPr>
              <p14:cNvContentPartPr/>
              <p14:nvPr/>
            </p14:nvContentPartPr>
            <p14:xfrm>
              <a:off x="6827160" y="2133160"/>
              <a:ext cx="14292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1F51B1C-5AD5-4DB8-A938-F4DA371D01F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809160" y="2115520"/>
                <a:ext cx="178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9DF4834-08F7-4667-A937-D7C90C0D353E}"/>
                  </a:ext>
                </a:extLst>
              </p14:cNvPr>
              <p14:cNvContentPartPr/>
              <p14:nvPr/>
            </p14:nvContentPartPr>
            <p14:xfrm>
              <a:off x="6837240" y="2204080"/>
              <a:ext cx="14148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9DF4834-08F7-4667-A937-D7C90C0D353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819600" y="218644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E9D1F86-35AD-495F-8949-30D2BFA2BE1F}"/>
                  </a:ext>
                </a:extLst>
              </p14:cNvPr>
              <p14:cNvContentPartPr/>
              <p14:nvPr/>
            </p14:nvContentPartPr>
            <p14:xfrm>
              <a:off x="7182480" y="2051800"/>
              <a:ext cx="550080" cy="155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E9D1F86-35AD-495F-8949-30D2BFA2BE1F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164840" y="2034160"/>
                <a:ext cx="5857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40545F2-393D-4A63-B260-BF660BEC2B56}"/>
                  </a:ext>
                </a:extLst>
              </p14:cNvPr>
              <p14:cNvContentPartPr/>
              <p14:nvPr/>
            </p14:nvContentPartPr>
            <p14:xfrm>
              <a:off x="6195000" y="2044960"/>
              <a:ext cx="458640" cy="232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40545F2-393D-4A63-B260-BF660BEC2B56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177014" y="2027320"/>
                <a:ext cx="494252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2E637F7-91C0-425A-9B83-A42F4E84C4BA}"/>
                  </a:ext>
                </a:extLst>
              </p14:cNvPr>
              <p14:cNvContentPartPr/>
              <p14:nvPr/>
            </p14:nvContentPartPr>
            <p14:xfrm>
              <a:off x="7855680" y="2029120"/>
              <a:ext cx="160560" cy="201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2E637F7-91C0-425A-9B83-A42F4E84C4BA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837680" y="2011120"/>
                <a:ext cx="19620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2D69A58-E407-44E9-B2AF-967EF7413AAE}"/>
                  </a:ext>
                </a:extLst>
              </p14:cNvPr>
              <p14:cNvContentPartPr/>
              <p14:nvPr/>
            </p14:nvContentPartPr>
            <p14:xfrm>
              <a:off x="8148000" y="1909600"/>
              <a:ext cx="36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2D69A58-E407-44E9-B2AF-967EF7413AAE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8130000" y="1891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2383727-BB5F-4A51-AFF6-31AD01D4B9CC}"/>
                  </a:ext>
                </a:extLst>
              </p14:cNvPr>
              <p14:cNvContentPartPr/>
              <p14:nvPr/>
            </p14:nvContentPartPr>
            <p14:xfrm>
              <a:off x="8118840" y="1980880"/>
              <a:ext cx="621360" cy="228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2383727-BB5F-4A51-AFF6-31AD01D4B9CC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100850" y="1962880"/>
                <a:ext cx="656979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5568E06-C482-464E-9259-50D7969C405B}"/>
                  </a:ext>
                </a:extLst>
              </p14:cNvPr>
              <p14:cNvContentPartPr/>
              <p14:nvPr/>
            </p14:nvContentPartPr>
            <p14:xfrm>
              <a:off x="6333240" y="2742640"/>
              <a:ext cx="189360" cy="225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5568E06-C482-464E-9259-50D7969C405B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315600" y="2725000"/>
                <a:ext cx="22500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2B58107-CCE7-43C0-9A01-E82F43AAC8A3}"/>
                  </a:ext>
                </a:extLst>
              </p14:cNvPr>
              <p14:cNvContentPartPr/>
              <p14:nvPr/>
            </p14:nvContentPartPr>
            <p14:xfrm>
              <a:off x="6621240" y="2701600"/>
              <a:ext cx="307800" cy="278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2B58107-CCE7-43C0-9A01-E82F43AAC8A3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6603240" y="2683960"/>
                <a:ext cx="34344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642A5C8-F798-40F7-83BE-710C70779848}"/>
                  </a:ext>
                </a:extLst>
              </p14:cNvPr>
              <p14:cNvContentPartPr/>
              <p14:nvPr/>
            </p14:nvContentPartPr>
            <p14:xfrm>
              <a:off x="7142160" y="2824000"/>
              <a:ext cx="17172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642A5C8-F798-40F7-83BE-710C7077984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24520" y="2806360"/>
                <a:ext cx="207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0807128-2FEE-479D-92B3-5291D6EFB3DC}"/>
                  </a:ext>
                </a:extLst>
              </p14:cNvPr>
              <p14:cNvContentPartPr/>
              <p14:nvPr/>
            </p14:nvContentPartPr>
            <p14:xfrm>
              <a:off x="7152240" y="2906440"/>
              <a:ext cx="168120" cy="9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0807128-2FEE-479D-92B3-5291D6EFB3D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134240" y="2888440"/>
                <a:ext cx="2037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860F5C2-7215-4A1B-BE0A-4E5C756AEA00}"/>
                  </a:ext>
                </a:extLst>
              </p14:cNvPr>
              <p14:cNvContentPartPr/>
              <p14:nvPr/>
            </p14:nvContentPartPr>
            <p14:xfrm>
              <a:off x="7497840" y="2740120"/>
              <a:ext cx="477720" cy="206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860F5C2-7215-4A1B-BE0A-4E5C756AEA0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479840" y="2722120"/>
                <a:ext cx="51336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F509D08-6C4F-4840-8237-0CD3348B910A}"/>
                  </a:ext>
                </a:extLst>
              </p14:cNvPr>
              <p14:cNvContentPartPr/>
              <p14:nvPr/>
            </p14:nvContentPartPr>
            <p14:xfrm>
              <a:off x="8168160" y="2650840"/>
              <a:ext cx="325080" cy="287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F509D08-6C4F-4840-8237-0CD3348B910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150500" y="2633200"/>
                <a:ext cx="3607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2C6494C-6162-4EEE-B356-F0E0AA01D404}"/>
                  </a:ext>
                </a:extLst>
              </p14:cNvPr>
              <p14:cNvContentPartPr/>
              <p14:nvPr/>
            </p14:nvContentPartPr>
            <p14:xfrm>
              <a:off x="6166920" y="3544720"/>
              <a:ext cx="509760" cy="240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2C6494C-6162-4EEE-B356-F0E0AA01D40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48920" y="3526747"/>
                <a:ext cx="545400" cy="2764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855875B-6532-408F-8E12-666DE16269E6}"/>
                  </a:ext>
                </a:extLst>
              </p14:cNvPr>
              <p14:cNvContentPartPr/>
              <p14:nvPr/>
            </p14:nvContentPartPr>
            <p14:xfrm>
              <a:off x="6796560" y="3511960"/>
              <a:ext cx="1279440" cy="243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855875B-6532-408F-8E12-666DE16269E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778920" y="3494320"/>
                <a:ext cx="131508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E138568-0EB3-4048-8011-6F8978017119}"/>
                  </a:ext>
                </a:extLst>
              </p14:cNvPr>
              <p14:cNvContentPartPr/>
              <p14:nvPr/>
            </p14:nvContentPartPr>
            <p14:xfrm>
              <a:off x="523200" y="3901120"/>
              <a:ext cx="203400" cy="487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E138568-0EB3-4048-8011-6F897801711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05200" y="3883480"/>
                <a:ext cx="239040" cy="52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5B1C8B9-A69E-41E8-BB10-45BF31F4DDE8}"/>
                  </a:ext>
                </a:extLst>
              </p14:cNvPr>
              <p14:cNvContentPartPr/>
              <p14:nvPr/>
            </p14:nvContentPartPr>
            <p14:xfrm>
              <a:off x="974280" y="4072480"/>
              <a:ext cx="293400" cy="286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5B1C8B9-A69E-41E8-BB10-45BF31F4DDE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956280" y="4054840"/>
                <a:ext cx="32904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6B6CF7F-FE24-47A9-9217-B685A565E8CE}"/>
                  </a:ext>
                </a:extLst>
              </p14:cNvPr>
              <p14:cNvContentPartPr/>
              <p14:nvPr/>
            </p14:nvContentPartPr>
            <p14:xfrm>
              <a:off x="1838280" y="4154920"/>
              <a:ext cx="185040" cy="11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6B6CF7F-FE24-47A9-9217-B685A565E8CE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820640" y="4137280"/>
                <a:ext cx="220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362525E-6C77-44A6-8636-0BA4998C40EF}"/>
                  </a:ext>
                </a:extLst>
              </p14:cNvPr>
              <p14:cNvContentPartPr/>
              <p14:nvPr/>
            </p14:nvContentPartPr>
            <p14:xfrm>
              <a:off x="1848720" y="4239880"/>
              <a:ext cx="189000" cy="172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362525E-6C77-44A6-8636-0BA4998C40E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831080" y="4221880"/>
                <a:ext cx="224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9DECB8A-4CB8-48BA-BE39-EABA4471B6EF}"/>
                  </a:ext>
                </a:extLst>
              </p14:cNvPr>
              <p14:cNvContentPartPr/>
              <p14:nvPr/>
            </p14:nvContentPartPr>
            <p14:xfrm>
              <a:off x="1394760" y="4032880"/>
              <a:ext cx="303120" cy="318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9DECB8A-4CB8-48BA-BE39-EABA4471B6E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376760" y="4015260"/>
                <a:ext cx="338760" cy="35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CCD0FF2-EEDB-4784-8524-CADC484CE17C}"/>
                  </a:ext>
                </a:extLst>
              </p14:cNvPr>
              <p14:cNvContentPartPr/>
              <p14:nvPr/>
            </p14:nvContentPartPr>
            <p14:xfrm>
              <a:off x="2144640" y="4084000"/>
              <a:ext cx="749520" cy="2415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CCD0FF2-EEDB-4784-8524-CADC484CE17C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127000" y="4066000"/>
                <a:ext cx="78516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360E8BE-05AB-4AE9-AE2C-1A0B52EEE54F}"/>
                  </a:ext>
                </a:extLst>
              </p14:cNvPr>
              <p14:cNvContentPartPr/>
              <p14:nvPr/>
            </p14:nvContentPartPr>
            <p14:xfrm>
              <a:off x="3220320" y="4073920"/>
              <a:ext cx="294480" cy="277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360E8BE-05AB-4AE9-AE2C-1A0B52EEE54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202658" y="4056280"/>
                <a:ext cx="330164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A08CB9D-217B-445D-93E7-D3DDD8C7F2DA}"/>
                  </a:ext>
                </a:extLst>
              </p14:cNvPr>
              <p14:cNvContentPartPr/>
              <p14:nvPr/>
            </p14:nvContentPartPr>
            <p14:xfrm>
              <a:off x="3860760" y="4148440"/>
              <a:ext cx="834840" cy="3114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A08CB9D-217B-445D-93E7-D3DDD8C7F2D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842768" y="4130440"/>
                <a:ext cx="870465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FE09E00-0C1F-4DBC-BA27-48391B1B3773}"/>
                  </a:ext>
                </a:extLst>
              </p14:cNvPr>
              <p14:cNvContentPartPr/>
              <p14:nvPr/>
            </p14:nvContentPartPr>
            <p14:xfrm>
              <a:off x="4873080" y="4113160"/>
              <a:ext cx="125640" cy="181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FE09E00-0C1F-4DBC-BA27-48391B1B377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855440" y="4095520"/>
                <a:ext cx="16128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34A3A62-47A0-40B3-8ADE-081BCBEACCFD}"/>
                  </a:ext>
                </a:extLst>
              </p14:cNvPr>
              <p14:cNvContentPartPr/>
              <p14:nvPr/>
            </p14:nvContentPartPr>
            <p14:xfrm>
              <a:off x="5169000" y="4002640"/>
              <a:ext cx="2880" cy="27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34A3A62-47A0-40B3-8ADE-081BCBEACCF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151000" y="3984640"/>
                <a:ext cx="3852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5CC2A2-D868-460E-AEC8-0EDACF562433}"/>
                  </a:ext>
                </a:extLst>
              </p14:cNvPr>
              <p14:cNvContentPartPr/>
              <p14:nvPr/>
            </p14:nvContentPartPr>
            <p14:xfrm>
              <a:off x="5103480" y="4094440"/>
              <a:ext cx="710640" cy="216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5CC2A2-D868-460E-AEC8-0EDACF56243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85480" y="4076410"/>
                <a:ext cx="746280" cy="252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2C1AFA1-C2CB-4165-AB7D-5DCDC62D48A1}"/>
                  </a:ext>
                </a:extLst>
              </p14:cNvPr>
              <p14:cNvContentPartPr/>
              <p14:nvPr/>
            </p14:nvContentPartPr>
            <p14:xfrm>
              <a:off x="5983680" y="4163200"/>
              <a:ext cx="190440" cy="140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2C1AFA1-C2CB-4165-AB7D-5DCDC62D48A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966040" y="4145560"/>
                <a:ext cx="22608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FDF150-EB90-4EBD-9C6C-2CD654CD9692}"/>
                  </a:ext>
                </a:extLst>
              </p14:cNvPr>
              <p14:cNvContentPartPr/>
              <p14:nvPr/>
            </p14:nvContentPartPr>
            <p14:xfrm>
              <a:off x="6014280" y="4246360"/>
              <a:ext cx="171360" cy="115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FDF150-EB90-4EBD-9C6C-2CD654CD9692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996640" y="4228720"/>
                <a:ext cx="2070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48AE7D5-51EB-4F36-826E-8E74F50361F8}"/>
                  </a:ext>
                </a:extLst>
              </p14:cNvPr>
              <p14:cNvContentPartPr/>
              <p14:nvPr/>
            </p14:nvContentPartPr>
            <p14:xfrm>
              <a:off x="6328200" y="4025680"/>
              <a:ext cx="989640" cy="273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48AE7D5-51EB-4F36-826E-8E74F50361F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310554" y="4007680"/>
                <a:ext cx="1025293" cy="309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23536498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2D7C6BB-A47E-4E28-8C1D-D3A6DD2BB4DE}"/>
                  </a:ext>
                </a:extLst>
              </p14:cNvPr>
              <p14:cNvContentPartPr/>
              <p14:nvPr/>
            </p14:nvContentPartPr>
            <p14:xfrm>
              <a:off x="589080" y="172600"/>
              <a:ext cx="2174400" cy="457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2D7C6BB-A47E-4E28-8C1D-D3A6DD2BB4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71080" y="154600"/>
                <a:ext cx="221004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9770401-28B9-4707-A26E-077932CCCCDE}"/>
                  </a:ext>
                </a:extLst>
              </p14:cNvPr>
              <p14:cNvContentPartPr/>
              <p14:nvPr/>
            </p14:nvContentPartPr>
            <p14:xfrm>
              <a:off x="3250920" y="256120"/>
              <a:ext cx="1107000" cy="462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9770401-28B9-4707-A26E-077932CCCCD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32926" y="238120"/>
                <a:ext cx="1142628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539058-73B6-4910-A233-00F4B2045D77}"/>
                  </a:ext>
                </a:extLst>
              </p14:cNvPr>
              <p14:cNvContentPartPr/>
              <p14:nvPr/>
            </p14:nvContentPartPr>
            <p14:xfrm>
              <a:off x="4433880" y="466360"/>
              <a:ext cx="270360" cy="334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539058-73B6-4910-A233-00F4B2045D7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5880" y="448360"/>
                <a:ext cx="30600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FBCE56B-FAA3-4BD0-A129-2E44ABE4263D}"/>
                  </a:ext>
                </a:extLst>
              </p14:cNvPr>
              <p14:cNvContentPartPr/>
              <p14:nvPr/>
            </p14:nvContentPartPr>
            <p14:xfrm>
              <a:off x="4786320" y="253600"/>
              <a:ext cx="59760" cy="37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FBCE56B-FAA3-4BD0-A129-2E44ABE4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68680" y="235600"/>
                <a:ext cx="9540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403A835-4784-4067-A262-D20E8056173A}"/>
                  </a:ext>
                </a:extLst>
              </p14:cNvPr>
              <p14:cNvContentPartPr/>
              <p14:nvPr/>
            </p14:nvContentPartPr>
            <p14:xfrm>
              <a:off x="4886760" y="455560"/>
              <a:ext cx="194400" cy="227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403A835-4784-4067-A262-D20E8056173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68760" y="437920"/>
                <a:ext cx="23004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C6299FF-1AC2-4CD2-BBD3-BC9EED5A7119}"/>
                  </a:ext>
                </a:extLst>
              </p14:cNvPr>
              <p14:cNvContentPartPr/>
              <p14:nvPr/>
            </p14:nvContentPartPr>
            <p14:xfrm>
              <a:off x="5384280" y="452320"/>
              <a:ext cx="387360" cy="408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C6299FF-1AC2-4CD2-BBD3-BC9EED5A71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66640" y="434680"/>
                <a:ext cx="423000" cy="44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56EFF00-FCCA-451B-B199-C15B0805B2D8}"/>
                  </a:ext>
                </a:extLst>
              </p14:cNvPr>
              <p14:cNvContentPartPr/>
              <p14:nvPr/>
            </p14:nvContentPartPr>
            <p14:xfrm>
              <a:off x="5800800" y="477520"/>
              <a:ext cx="185400" cy="173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56EFF00-FCCA-451B-B199-C15B0805B2D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83160" y="459880"/>
                <a:ext cx="22104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DF70D67-18F3-4BF5-A53C-441493C5DA50}"/>
                  </a:ext>
                </a:extLst>
              </p14:cNvPr>
              <p14:cNvContentPartPr/>
              <p14:nvPr/>
            </p14:nvContentPartPr>
            <p14:xfrm>
              <a:off x="5983680" y="539080"/>
              <a:ext cx="298080" cy="121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DF70D67-18F3-4BF5-A53C-441493C5DA5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6040" y="521440"/>
                <a:ext cx="3337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108376C-82D7-4CC7-8133-C1FC074D8F14}"/>
                  </a:ext>
                </a:extLst>
              </p14:cNvPr>
              <p14:cNvContentPartPr/>
              <p14:nvPr/>
            </p14:nvContentPartPr>
            <p14:xfrm>
              <a:off x="6299400" y="297520"/>
              <a:ext cx="234720" cy="379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108376C-82D7-4CC7-8133-C1FC074D8F1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81760" y="279520"/>
                <a:ext cx="270360" cy="4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71FCB00-E8C7-48B3-9B98-9E38EEB55D8D}"/>
                  </a:ext>
                </a:extLst>
              </p14:cNvPr>
              <p14:cNvContentPartPr/>
              <p14:nvPr/>
            </p14:nvContentPartPr>
            <p14:xfrm>
              <a:off x="6552840" y="480400"/>
              <a:ext cx="173160" cy="138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71FCB00-E8C7-48B3-9B98-9E38EEB55D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34840" y="462400"/>
                <a:ext cx="2088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863A78B-083A-4203-9A10-430B723468BC}"/>
                  </a:ext>
                </a:extLst>
              </p14:cNvPr>
              <p14:cNvContentPartPr/>
              <p14:nvPr/>
            </p14:nvContentPartPr>
            <p14:xfrm>
              <a:off x="6826440" y="264040"/>
              <a:ext cx="27720" cy="314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863A78B-083A-4203-9A10-430B723468B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08440" y="246040"/>
                <a:ext cx="6336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2A9F7BC-4101-4889-AC1B-90469ABC7D79}"/>
                  </a:ext>
                </a:extLst>
              </p14:cNvPr>
              <p14:cNvContentPartPr/>
              <p14:nvPr/>
            </p14:nvContentPartPr>
            <p14:xfrm>
              <a:off x="6927600" y="446560"/>
              <a:ext cx="191160" cy="170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2A9F7BC-4101-4889-AC1B-90469ABC7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909960" y="428920"/>
                <a:ext cx="22680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7D0341C-0718-4966-9876-DCA7F11B45F5}"/>
                  </a:ext>
                </a:extLst>
              </p14:cNvPr>
              <p14:cNvContentPartPr/>
              <p14:nvPr/>
            </p14:nvContentPartPr>
            <p14:xfrm>
              <a:off x="7265640" y="461680"/>
              <a:ext cx="313560" cy="142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7D0341C-0718-4966-9876-DCA7F11B45F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48000" y="444040"/>
                <a:ext cx="3492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49CB741-D027-47BA-B08B-BB582DA9049D}"/>
                  </a:ext>
                </a:extLst>
              </p14:cNvPr>
              <p14:cNvContentPartPr/>
              <p14:nvPr/>
            </p14:nvContentPartPr>
            <p14:xfrm>
              <a:off x="914160" y="3372640"/>
              <a:ext cx="12960" cy="39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49CB741-D027-47BA-B08B-BB582DA9049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96160" y="3355000"/>
                <a:ext cx="4860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1AA8480-1A30-40C5-B991-39126AEF6587}"/>
                  </a:ext>
                </a:extLst>
              </p14:cNvPr>
              <p14:cNvContentPartPr/>
              <p14:nvPr/>
            </p14:nvContentPartPr>
            <p14:xfrm>
              <a:off x="915960" y="3494320"/>
              <a:ext cx="37440" cy="4078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1AA8480-1A30-40C5-B991-39126AEF658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97960" y="3476680"/>
                <a:ext cx="7308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51DA216-06C8-46D6-B8A3-094BDB982BA0}"/>
                  </a:ext>
                </a:extLst>
              </p14:cNvPr>
              <p14:cNvContentPartPr/>
              <p14:nvPr/>
            </p14:nvContentPartPr>
            <p14:xfrm>
              <a:off x="2001360" y="3439240"/>
              <a:ext cx="366840" cy="185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51DA216-06C8-46D6-B8A3-094BDB982BA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83360" y="3421240"/>
                <a:ext cx="40248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0188F50-F4D4-4446-AEF1-399C70052158}"/>
                  </a:ext>
                </a:extLst>
              </p14:cNvPr>
              <p14:cNvContentPartPr/>
              <p14:nvPr/>
            </p14:nvContentPartPr>
            <p14:xfrm>
              <a:off x="416280" y="1066480"/>
              <a:ext cx="2012760" cy="2235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0188F50-F4D4-4446-AEF1-399C7005215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8280" y="1048480"/>
                <a:ext cx="2048400" cy="22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3872C2C-E048-4D56-A590-215BAB26C70D}"/>
                  </a:ext>
                </a:extLst>
              </p14:cNvPr>
              <p14:cNvContentPartPr/>
              <p14:nvPr/>
            </p14:nvContentPartPr>
            <p14:xfrm>
              <a:off x="1015680" y="772000"/>
              <a:ext cx="1792800" cy="1809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3872C2C-E048-4D56-A590-215BAB26C70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97680" y="754000"/>
                <a:ext cx="1828440" cy="18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2655CE4-7684-4691-A122-3BF494E9336B}"/>
                  </a:ext>
                </a:extLst>
              </p14:cNvPr>
              <p14:cNvContentPartPr/>
              <p14:nvPr/>
            </p14:nvContentPartPr>
            <p14:xfrm>
              <a:off x="4429200" y="3126760"/>
              <a:ext cx="326160" cy="146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2655CE4-7684-4691-A122-3BF494E9336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11560" y="3108760"/>
                <a:ext cx="3618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3AD2B11-71BD-4407-BFE5-A437D0B25B67}"/>
                  </a:ext>
                </a:extLst>
              </p14:cNvPr>
              <p14:cNvContentPartPr/>
              <p14:nvPr/>
            </p14:nvContentPartPr>
            <p14:xfrm>
              <a:off x="3453960" y="968920"/>
              <a:ext cx="1450080" cy="1959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3AD2B11-71BD-4407-BFE5-A437D0B25B6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35960" y="951280"/>
                <a:ext cx="148572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661EB89-69C9-482D-8638-4ECC0637AFBE}"/>
                  </a:ext>
                </a:extLst>
              </p14:cNvPr>
              <p14:cNvContentPartPr/>
              <p14:nvPr/>
            </p14:nvContentPartPr>
            <p14:xfrm>
              <a:off x="4642680" y="1827160"/>
              <a:ext cx="898920" cy="1068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661EB89-69C9-482D-8638-4ECC0637AFB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25040" y="1809520"/>
                <a:ext cx="934560" cy="11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8817B47-629D-48BB-879C-76982F45597B}"/>
                  </a:ext>
                </a:extLst>
              </p14:cNvPr>
              <p14:cNvContentPartPr/>
              <p14:nvPr/>
            </p14:nvContentPartPr>
            <p14:xfrm>
              <a:off x="5160720" y="2743000"/>
              <a:ext cx="957240" cy="763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8817B47-629D-48BB-879C-76982F45597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143080" y="2725360"/>
                <a:ext cx="992880" cy="79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7DF6539-A48C-430A-A6AA-9D999D98510C}"/>
                  </a:ext>
                </a:extLst>
              </p14:cNvPr>
              <p14:cNvContentPartPr/>
              <p14:nvPr/>
            </p14:nvContentPartPr>
            <p14:xfrm>
              <a:off x="4571760" y="3382720"/>
              <a:ext cx="367920" cy="472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7DF6539-A48C-430A-A6AA-9D999D98510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53760" y="3365080"/>
                <a:ext cx="403560" cy="50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5337046-3D21-45C8-9532-59245FA6EE0C}"/>
                  </a:ext>
                </a:extLst>
              </p14:cNvPr>
              <p14:cNvContentPartPr/>
              <p14:nvPr/>
            </p14:nvContentPartPr>
            <p14:xfrm>
              <a:off x="4368720" y="2937400"/>
              <a:ext cx="241200" cy="59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5337046-3D21-45C8-9532-59245FA6EE0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350720" y="2919400"/>
                <a:ext cx="27684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99E3716-EABA-41FA-AD65-10F71BE52AF4}"/>
                  </a:ext>
                </a:extLst>
              </p14:cNvPr>
              <p14:cNvContentPartPr/>
              <p14:nvPr/>
            </p14:nvContentPartPr>
            <p14:xfrm>
              <a:off x="5211840" y="2336200"/>
              <a:ext cx="230760" cy="90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99E3716-EABA-41FA-AD65-10F71BE52AF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94200" y="2318200"/>
                <a:ext cx="2664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BF720BA-AB70-4C21-A3E3-7BE43AB866DE}"/>
                  </a:ext>
                </a:extLst>
              </p14:cNvPr>
              <p14:cNvContentPartPr/>
              <p14:nvPr/>
            </p14:nvContentPartPr>
            <p14:xfrm>
              <a:off x="5079720" y="1551760"/>
              <a:ext cx="283680" cy="86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BF720BA-AB70-4C21-A3E3-7BE43AB866D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062080" y="1534120"/>
                <a:ext cx="31932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E1722A0-CBF8-4B16-84C6-A227D43DBA2A}"/>
                  </a:ext>
                </a:extLst>
              </p14:cNvPr>
              <p14:cNvContentPartPr/>
              <p14:nvPr/>
            </p14:nvContentPartPr>
            <p14:xfrm>
              <a:off x="5780640" y="994480"/>
              <a:ext cx="336960" cy="238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E1722A0-CBF8-4B16-84C6-A227D43DBA2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62640" y="976480"/>
                <a:ext cx="3726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40A44E-B563-47C4-A886-029FDC3C5CF5}"/>
                  </a:ext>
                </a:extLst>
              </p14:cNvPr>
              <p14:cNvContentPartPr/>
              <p14:nvPr/>
            </p14:nvContentPartPr>
            <p14:xfrm>
              <a:off x="5831760" y="816280"/>
              <a:ext cx="233640" cy="77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40A44E-B563-47C4-A886-029FDC3C5CF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13760" y="798640"/>
                <a:ext cx="26928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347B120-F702-4A47-B4CF-04818F4BA67B}"/>
                  </a:ext>
                </a:extLst>
              </p14:cNvPr>
              <p14:cNvContentPartPr/>
              <p14:nvPr/>
            </p14:nvContentPartPr>
            <p14:xfrm>
              <a:off x="6390480" y="1005280"/>
              <a:ext cx="17424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347B120-F702-4A47-B4CF-04818F4BA67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72480" y="987640"/>
                <a:ext cx="209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64DFEA4-CD4C-4F6F-8C31-C4A668D4E457}"/>
                  </a:ext>
                </a:extLst>
              </p14:cNvPr>
              <p14:cNvContentPartPr/>
              <p14:nvPr/>
            </p14:nvContentPartPr>
            <p14:xfrm>
              <a:off x="6420720" y="1076560"/>
              <a:ext cx="175320" cy="21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64DFEA4-CD4C-4F6F-8C31-C4A668D4E45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402720" y="1058560"/>
                <a:ext cx="2109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8DE5D97-01F0-4797-B611-59B1CD49DE39}"/>
                  </a:ext>
                </a:extLst>
              </p14:cNvPr>
              <p14:cNvContentPartPr/>
              <p14:nvPr/>
            </p14:nvContentPartPr>
            <p14:xfrm>
              <a:off x="6735720" y="738880"/>
              <a:ext cx="249840" cy="43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8DE5D97-01F0-4797-B611-59B1CD49DE3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17720" y="720880"/>
                <a:ext cx="28548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AF134AF-8F49-4AA0-B755-FD408FB49AB1}"/>
                  </a:ext>
                </a:extLst>
              </p14:cNvPr>
              <p14:cNvContentPartPr/>
              <p14:nvPr/>
            </p14:nvContentPartPr>
            <p14:xfrm>
              <a:off x="7680720" y="641320"/>
              <a:ext cx="226440" cy="70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AF134AF-8F49-4AA0-B755-FD408FB49AB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662720" y="623320"/>
                <a:ext cx="26208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070E74D-035D-4EFD-B83C-7B3BA3319245}"/>
                  </a:ext>
                </a:extLst>
              </p14:cNvPr>
              <p14:cNvContentPartPr/>
              <p14:nvPr/>
            </p14:nvContentPartPr>
            <p14:xfrm>
              <a:off x="7578840" y="782440"/>
              <a:ext cx="498960" cy="288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070E74D-035D-4EFD-B83C-7B3BA331924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61187" y="764800"/>
                <a:ext cx="534626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2ACE6BA-48DB-4D44-979E-66E86A2731D6}"/>
                  </a:ext>
                </a:extLst>
              </p14:cNvPr>
              <p14:cNvContentPartPr/>
              <p14:nvPr/>
            </p14:nvContentPartPr>
            <p14:xfrm>
              <a:off x="7314600" y="853000"/>
              <a:ext cx="142560" cy="181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2ACE6BA-48DB-4D44-979E-66E86A2731D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96960" y="835000"/>
                <a:ext cx="17820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A18191E-BDC7-4B23-9D03-D333D9C84BBC}"/>
                  </a:ext>
                </a:extLst>
              </p14:cNvPr>
              <p14:cNvContentPartPr/>
              <p14:nvPr/>
            </p14:nvContentPartPr>
            <p14:xfrm>
              <a:off x="6727080" y="894760"/>
              <a:ext cx="425880" cy="190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A18191E-BDC7-4B23-9D03-D333D9C84BB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09440" y="877120"/>
                <a:ext cx="46152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87E337A-4EBC-43C8-9A22-D540DCAD28F8}"/>
                  </a:ext>
                </a:extLst>
              </p14:cNvPr>
              <p14:cNvContentPartPr/>
              <p14:nvPr/>
            </p14:nvContentPartPr>
            <p14:xfrm>
              <a:off x="6837240" y="1626280"/>
              <a:ext cx="164880" cy="9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87E337A-4EBC-43C8-9A22-D540DCAD28F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19600" y="1608280"/>
                <a:ext cx="2005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BFCAF48-18D4-43BC-8ED4-479375C63AF0}"/>
                  </a:ext>
                </a:extLst>
              </p14:cNvPr>
              <p14:cNvContentPartPr/>
              <p14:nvPr/>
            </p14:nvContentPartPr>
            <p14:xfrm>
              <a:off x="6847320" y="1716640"/>
              <a:ext cx="154080" cy="2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BFCAF48-18D4-43BC-8ED4-479375C63AF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829680" y="1698640"/>
                <a:ext cx="18972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3AB1897-3B9C-4EEA-B576-DD98E372CC18}"/>
                  </a:ext>
                </a:extLst>
              </p14:cNvPr>
              <p14:cNvContentPartPr/>
              <p14:nvPr/>
            </p14:nvContentPartPr>
            <p14:xfrm>
              <a:off x="6166200" y="1569400"/>
              <a:ext cx="529200" cy="217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3AB1897-3B9C-4EEA-B576-DD98E372CC1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148200" y="1551731"/>
                <a:ext cx="564840" cy="253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14E8B0B-0E19-49A8-9C43-BFECDFD62DC6}"/>
                  </a:ext>
                </a:extLst>
              </p14:cNvPr>
              <p14:cNvContentPartPr/>
              <p14:nvPr/>
            </p14:nvContentPartPr>
            <p14:xfrm>
              <a:off x="7162680" y="1496320"/>
              <a:ext cx="1168560" cy="228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14E8B0B-0E19-49A8-9C43-BFECDFD62DC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144680" y="1478320"/>
                <a:ext cx="12042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8F2ABF8-496B-4DBE-93DE-F657F6BE7F29}"/>
                  </a:ext>
                </a:extLst>
              </p14:cNvPr>
              <p14:cNvContentPartPr/>
              <p14:nvPr/>
            </p14:nvContentPartPr>
            <p14:xfrm>
              <a:off x="8484600" y="1492000"/>
              <a:ext cx="258120" cy="215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8F2ABF8-496B-4DBE-93DE-F657F6BE7F2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466600" y="1474360"/>
                <a:ext cx="29376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1F51B1C-5AD5-4DB8-A938-F4DA371D01F0}"/>
                  </a:ext>
                </a:extLst>
              </p14:cNvPr>
              <p14:cNvContentPartPr/>
              <p14:nvPr/>
            </p14:nvContentPartPr>
            <p14:xfrm>
              <a:off x="6827160" y="2133160"/>
              <a:ext cx="14292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1F51B1C-5AD5-4DB8-A938-F4DA371D01F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809160" y="2115520"/>
                <a:ext cx="178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9DF4834-08F7-4667-A937-D7C90C0D353E}"/>
                  </a:ext>
                </a:extLst>
              </p14:cNvPr>
              <p14:cNvContentPartPr/>
              <p14:nvPr/>
            </p14:nvContentPartPr>
            <p14:xfrm>
              <a:off x="6837240" y="2204080"/>
              <a:ext cx="14148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9DF4834-08F7-4667-A937-D7C90C0D353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819600" y="218644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E9D1F86-35AD-495F-8949-30D2BFA2BE1F}"/>
                  </a:ext>
                </a:extLst>
              </p14:cNvPr>
              <p14:cNvContentPartPr/>
              <p14:nvPr/>
            </p14:nvContentPartPr>
            <p14:xfrm>
              <a:off x="7182480" y="2051800"/>
              <a:ext cx="550080" cy="155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E9D1F86-35AD-495F-8949-30D2BFA2BE1F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164840" y="2034160"/>
                <a:ext cx="5857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40545F2-393D-4A63-B260-BF660BEC2B56}"/>
                  </a:ext>
                </a:extLst>
              </p14:cNvPr>
              <p14:cNvContentPartPr/>
              <p14:nvPr/>
            </p14:nvContentPartPr>
            <p14:xfrm>
              <a:off x="6195000" y="2044960"/>
              <a:ext cx="458640" cy="232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40545F2-393D-4A63-B260-BF660BEC2B56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177014" y="2027320"/>
                <a:ext cx="494252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2E637F7-91C0-425A-9B83-A42F4E84C4BA}"/>
                  </a:ext>
                </a:extLst>
              </p14:cNvPr>
              <p14:cNvContentPartPr/>
              <p14:nvPr/>
            </p14:nvContentPartPr>
            <p14:xfrm>
              <a:off x="7855680" y="2029120"/>
              <a:ext cx="160560" cy="201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2E637F7-91C0-425A-9B83-A42F4E84C4BA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837680" y="2011120"/>
                <a:ext cx="19620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2D69A58-E407-44E9-B2AF-967EF7413AAE}"/>
                  </a:ext>
                </a:extLst>
              </p14:cNvPr>
              <p14:cNvContentPartPr/>
              <p14:nvPr/>
            </p14:nvContentPartPr>
            <p14:xfrm>
              <a:off x="8148000" y="1909600"/>
              <a:ext cx="36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2D69A58-E407-44E9-B2AF-967EF7413AAE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8130000" y="1891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2383727-BB5F-4A51-AFF6-31AD01D4B9CC}"/>
                  </a:ext>
                </a:extLst>
              </p14:cNvPr>
              <p14:cNvContentPartPr/>
              <p14:nvPr/>
            </p14:nvContentPartPr>
            <p14:xfrm>
              <a:off x="8118840" y="1980880"/>
              <a:ext cx="621360" cy="228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2383727-BB5F-4A51-AFF6-31AD01D4B9CC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100850" y="1962880"/>
                <a:ext cx="656979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5568E06-C482-464E-9259-50D7969C405B}"/>
                  </a:ext>
                </a:extLst>
              </p14:cNvPr>
              <p14:cNvContentPartPr/>
              <p14:nvPr/>
            </p14:nvContentPartPr>
            <p14:xfrm>
              <a:off x="6333240" y="2742640"/>
              <a:ext cx="189360" cy="225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5568E06-C482-464E-9259-50D7969C405B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315600" y="2725000"/>
                <a:ext cx="22500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2B58107-CCE7-43C0-9A01-E82F43AAC8A3}"/>
                  </a:ext>
                </a:extLst>
              </p14:cNvPr>
              <p14:cNvContentPartPr/>
              <p14:nvPr/>
            </p14:nvContentPartPr>
            <p14:xfrm>
              <a:off x="6621240" y="2701600"/>
              <a:ext cx="307800" cy="278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2B58107-CCE7-43C0-9A01-E82F43AAC8A3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6603240" y="2683960"/>
                <a:ext cx="34344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642A5C8-F798-40F7-83BE-710C70779848}"/>
                  </a:ext>
                </a:extLst>
              </p14:cNvPr>
              <p14:cNvContentPartPr/>
              <p14:nvPr/>
            </p14:nvContentPartPr>
            <p14:xfrm>
              <a:off x="7142160" y="2824000"/>
              <a:ext cx="17172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642A5C8-F798-40F7-83BE-710C7077984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24520" y="2806360"/>
                <a:ext cx="207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0807128-2FEE-479D-92B3-5291D6EFB3DC}"/>
                  </a:ext>
                </a:extLst>
              </p14:cNvPr>
              <p14:cNvContentPartPr/>
              <p14:nvPr/>
            </p14:nvContentPartPr>
            <p14:xfrm>
              <a:off x="7152240" y="2906440"/>
              <a:ext cx="168120" cy="9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0807128-2FEE-479D-92B3-5291D6EFB3D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134240" y="2888440"/>
                <a:ext cx="2037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860F5C2-7215-4A1B-BE0A-4E5C756AEA00}"/>
                  </a:ext>
                </a:extLst>
              </p14:cNvPr>
              <p14:cNvContentPartPr/>
              <p14:nvPr/>
            </p14:nvContentPartPr>
            <p14:xfrm>
              <a:off x="7497840" y="2740120"/>
              <a:ext cx="477720" cy="206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860F5C2-7215-4A1B-BE0A-4E5C756AEA0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479840" y="2722120"/>
                <a:ext cx="51336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F509D08-6C4F-4840-8237-0CD3348B910A}"/>
                  </a:ext>
                </a:extLst>
              </p14:cNvPr>
              <p14:cNvContentPartPr/>
              <p14:nvPr/>
            </p14:nvContentPartPr>
            <p14:xfrm>
              <a:off x="8168160" y="2650840"/>
              <a:ext cx="325080" cy="287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F509D08-6C4F-4840-8237-0CD3348B910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150500" y="2633200"/>
                <a:ext cx="3607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2C6494C-6162-4EEE-B356-F0E0AA01D404}"/>
                  </a:ext>
                </a:extLst>
              </p14:cNvPr>
              <p14:cNvContentPartPr/>
              <p14:nvPr/>
            </p14:nvContentPartPr>
            <p14:xfrm>
              <a:off x="6166920" y="3544720"/>
              <a:ext cx="509760" cy="240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2C6494C-6162-4EEE-B356-F0E0AA01D40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48920" y="3526747"/>
                <a:ext cx="545400" cy="2764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855875B-6532-408F-8E12-666DE16269E6}"/>
                  </a:ext>
                </a:extLst>
              </p14:cNvPr>
              <p14:cNvContentPartPr/>
              <p14:nvPr/>
            </p14:nvContentPartPr>
            <p14:xfrm>
              <a:off x="6796560" y="3511960"/>
              <a:ext cx="1279440" cy="243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855875B-6532-408F-8E12-666DE16269E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778920" y="3494320"/>
                <a:ext cx="131508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E138568-0EB3-4048-8011-6F8978017119}"/>
                  </a:ext>
                </a:extLst>
              </p14:cNvPr>
              <p14:cNvContentPartPr/>
              <p14:nvPr/>
            </p14:nvContentPartPr>
            <p14:xfrm>
              <a:off x="523200" y="3901120"/>
              <a:ext cx="203400" cy="487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E138568-0EB3-4048-8011-6F897801711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05200" y="3883480"/>
                <a:ext cx="239040" cy="52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5B1C8B9-A69E-41E8-BB10-45BF31F4DDE8}"/>
                  </a:ext>
                </a:extLst>
              </p14:cNvPr>
              <p14:cNvContentPartPr/>
              <p14:nvPr/>
            </p14:nvContentPartPr>
            <p14:xfrm>
              <a:off x="974280" y="4072480"/>
              <a:ext cx="293400" cy="286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5B1C8B9-A69E-41E8-BB10-45BF31F4DDE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956280" y="4054840"/>
                <a:ext cx="32904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6B6CF7F-FE24-47A9-9217-B685A565E8CE}"/>
                  </a:ext>
                </a:extLst>
              </p14:cNvPr>
              <p14:cNvContentPartPr/>
              <p14:nvPr/>
            </p14:nvContentPartPr>
            <p14:xfrm>
              <a:off x="1838280" y="4154920"/>
              <a:ext cx="185040" cy="11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6B6CF7F-FE24-47A9-9217-B685A565E8CE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820640" y="4137280"/>
                <a:ext cx="220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362525E-6C77-44A6-8636-0BA4998C40EF}"/>
                  </a:ext>
                </a:extLst>
              </p14:cNvPr>
              <p14:cNvContentPartPr/>
              <p14:nvPr/>
            </p14:nvContentPartPr>
            <p14:xfrm>
              <a:off x="1848720" y="4239880"/>
              <a:ext cx="189000" cy="172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362525E-6C77-44A6-8636-0BA4998C40E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831080" y="4221880"/>
                <a:ext cx="224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9DECB8A-4CB8-48BA-BE39-EABA4471B6EF}"/>
                  </a:ext>
                </a:extLst>
              </p14:cNvPr>
              <p14:cNvContentPartPr/>
              <p14:nvPr/>
            </p14:nvContentPartPr>
            <p14:xfrm>
              <a:off x="1394760" y="4032880"/>
              <a:ext cx="303120" cy="318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9DECB8A-4CB8-48BA-BE39-EABA4471B6E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376760" y="4015260"/>
                <a:ext cx="338760" cy="35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CCD0FF2-EEDB-4784-8524-CADC484CE17C}"/>
                  </a:ext>
                </a:extLst>
              </p14:cNvPr>
              <p14:cNvContentPartPr/>
              <p14:nvPr/>
            </p14:nvContentPartPr>
            <p14:xfrm>
              <a:off x="2144640" y="4084000"/>
              <a:ext cx="749520" cy="2415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CCD0FF2-EEDB-4784-8524-CADC484CE17C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127000" y="4066000"/>
                <a:ext cx="78516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360E8BE-05AB-4AE9-AE2C-1A0B52EEE54F}"/>
                  </a:ext>
                </a:extLst>
              </p14:cNvPr>
              <p14:cNvContentPartPr/>
              <p14:nvPr/>
            </p14:nvContentPartPr>
            <p14:xfrm>
              <a:off x="3220320" y="4073920"/>
              <a:ext cx="294480" cy="277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360E8BE-05AB-4AE9-AE2C-1A0B52EEE54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202658" y="4056280"/>
                <a:ext cx="330164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A08CB9D-217B-445D-93E7-D3DDD8C7F2DA}"/>
                  </a:ext>
                </a:extLst>
              </p14:cNvPr>
              <p14:cNvContentPartPr/>
              <p14:nvPr/>
            </p14:nvContentPartPr>
            <p14:xfrm>
              <a:off x="3860760" y="4148440"/>
              <a:ext cx="834840" cy="3114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A08CB9D-217B-445D-93E7-D3DDD8C7F2D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842768" y="4130440"/>
                <a:ext cx="870465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FE09E00-0C1F-4DBC-BA27-48391B1B3773}"/>
                  </a:ext>
                </a:extLst>
              </p14:cNvPr>
              <p14:cNvContentPartPr/>
              <p14:nvPr/>
            </p14:nvContentPartPr>
            <p14:xfrm>
              <a:off x="4873080" y="4113160"/>
              <a:ext cx="125640" cy="181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FE09E00-0C1F-4DBC-BA27-48391B1B377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855440" y="4095520"/>
                <a:ext cx="16128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34A3A62-47A0-40B3-8ADE-081BCBEACCFD}"/>
                  </a:ext>
                </a:extLst>
              </p14:cNvPr>
              <p14:cNvContentPartPr/>
              <p14:nvPr/>
            </p14:nvContentPartPr>
            <p14:xfrm>
              <a:off x="5169000" y="4002640"/>
              <a:ext cx="2880" cy="27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34A3A62-47A0-40B3-8ADE-081BCBEACCF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151000" y="3984640"/>
                <a:ext cx="3852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5CC2A2-D868-460E-AEC8-0EDACF562433}"/>
                  </a:ext>
                </a:extLst>
              </p14:cNvPr>
              <p14:cNvContentPartPr/>
              <p14:nvPr/>
            </p14:nvContentPartPr>
            <p14:xfrm>
              <a:off x="5103480" y="4094440"/>
              <a:ext cx="710640" cy="216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5CC2A2-D868-460E-AEC8-0EDACF56243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85480" y="4076410"/>
                <a:ext cx="746280" cy="252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2C1AFA1-C2CB-4165-AB7D-5DCDC62D48A1}"/>
                  </a:ext>
                </a:extLst>
              </p14:cNvPr>
              <p14:cNvContentPartPr/>
              <p14:nvPr/>
            </p14:nvContentPartPr>
            <p14:xfrm>
              <a:off x="5983680" y="4163200"/>
              <a:ext cx="190440" cy="140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2C1AFA1-C2CB-4165-AB7D-5DCDC62D48A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966040" y="4145560"/>
                <a:ext cx="22608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FDF150-EB90-4EBD-9C6C-2CD654CD9692}"/>
                  </a:ext>
                </a:extLst>
              </p14:cNvPr>
              <p14:cNvContentPartPr/>
              <p14:nvPr/>
            </p14:nvContentPartPr>
            <p14:xfrm>
              <a:off x="6014280" y="4246360"/>
              <a:ext cx="171360" cy="115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FDF150-EB90-4EBD-9C6C-2CD654CD9692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996640" y="4228720"/>
                <a:ext cx="2070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48AE7D5-51EB-4F36-826E-8E74F50361F8}"/>
                  </a:ext>
                </a:extLst>
              </p14:cNvPr>
              <p14:cNvContentPartPr/>
              <p14:nvPr/>
            </p14:nvContentPartPr>
            <p14:xfrm>
              <a:off x="6328200" y="4025680"/>
              <a:ext cx="989640" cy="273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48AE7D5-51EB-4F36-826E-8E74F50361F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310554" y="4007680"/>
                <a:ext cx="1025293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08A3761-C2A2-4C39-A55B-C53C2A7DDDDC}"/>
                  </a:ext>
                </a:extLst>
              </p14:cNvPr>
              <p14:cNvContentPartPr/>
              <p14:nvPr/>
            </p14:nvContentPartPr>
            <p14:xfrm>
              <a:off x="7660200" y="4012720"/>
              <a:ext cx="375840" cy="279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08A3761-C2A2-4C39-A55B-C53C2A7DDDDC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642560" y="3995080"/>
                <a:ext cx="41148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C556880-9781-4CDF-85ED-28F2E0706B01}"/>
                  </a:ext>
                </a:extLst>
              </p14:cNvPr>
              <p14:cNvContentPartPr/>
              <p14:nvPr/>
            </p14:nvContentPartPr>
            <p14:xfrm>
              <a:off x="416280" y="4703560"/>
              <a:ext cx="143640" cy="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C556880-9781-4CDF-85ED-28F2E0706B01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98280" y="468592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4FF1DF9-7379-47D0-A40C-D3128BCF3024}"/>
                  </a:ext>
                </a:extLst>
              </p14:cNvPr>
              <p14:cNvContentPartPr/>
              <p14:nvPr/>
            </p14:nvContentPartPr>
            <p14:xfrm>
              <a:off x="682320" y="4621840"/>
              <a:ext cx="181800" cy="344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4FF1DF9-7379-47D0-A40C-D3128BCF3024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64320" y="4604200"/>
                <a:ext cx="21744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507D5C5-1D9A-43BC-961F-903626C15C28}"/>
                  </a:ext>
                </a:extLst>
              </p14:cNvPr>
              <p14:cNvContentPartPr/>
              <p14:nvPr/>
            </p14:nvContentPartPr>
            <p14:xfrm>
              <a:off x="1044840" y="4602040"/>
              <a:ext cx="84240" cy="1857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507D5C5-1D9A-43BC-961F-903626C15C28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027200" y="4584040"/>
                <a:ext cx="11988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75C6140-0D6D-4FEC-9F4A-C7499AB7FDB7}"/>
                  </a:ext>
                </a:extLst>
              </p14:cNvPr>
              <p14:cNvContentPartPr/>
              <p14:nvPr/>
            </p14:nvContentPartPr>
            <p14:xfrm>
              <a:off x="1279560" y="4480360"/>
              <a:ext cx="360" cy="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75C6140-0D6D-4FEC-9F4A-C7499AB7FDB7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261920" y="4462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F9984B1-72E0-4E99-B03C-329D334FF2BF}"/>
                  </a:ext>
                </a:extLst>
              </p14:cNvPr>
              <p14:cNvContentPartPr/>
              <p14:nvPr/>
            </p14:nvContentPartPr>
            <p14:xfrm>
              <a:off x="2072280" y="4621840"/>
              <a:ext cx="167760" cy="82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F9984B1-72E0-4E99-B03C-329D334FF2BF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2054640" y="4603840"/>
                <a:ext cx="2034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32139A2-661C-48C1-A16E-E343B5561EF3}"/>
                  </a:ext>
                </a:extLst>
              </p14:cNvPr>
              <p14:cNvContentPartPr/>
              <p14:nvPr/>
            </p14:nvContentPartPr>
            <p14:xfrm>
              <a:off x="2102520" y="4684120"/>
              <a:ext cx="174960" cy="12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32139A2-661C-48C1-A16E-E343B5561EF3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084880" y="4666480"/>
                <a:ext cx="2106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2FBBDDE-EE1D-47B4-8AF8-BC9358C0D091}"/>
                  </a:ext>
                </a:extLst>
              </p14:cNvPr>
              <p14:cNvContentPartPr/>
              <p14:nvPr/>
            </p14:nvContentPartPr>
            <p14:xfrm>
              <a:off x="1298280" y="4539400"/>
              <a:ext cx="630720" cy="226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2FBBDDE-EE1D-47B4-8AF8-BC9358C0D091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280640" y="4521429"/>
                <a:ext cx="666360" cy="262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E0BAD10-6C98-4C40-AF93-8C510F8B51D5}"/>
                  </a:ext>
                </a:extLst>
              </p14:cNvPr>
              <p14:cNvContentPartPr/>
              <p14:nvPr/>
            </p14:nvContentPartPr>
            <p14:xfrm>
              <a:off x="2366760" y="4518880"/>
              <a:ext cx="264240" cy="234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E0BAD10-6C98-4C40-AF93-8C510F8B51D5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2349120" y="4501240"/>
                <a:ext cx="29988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9B0E6AF-B9A5-4C99-A597-E9A294F27EBE}"/>
                  </a:ext>
                </a:extLst>
              </p14:cNvPr>
              <p14:cNvContentPartPr/>
              <p14:nvPr/>
            </p14:nvContentPartPr>
            <p14:xfrm>
              <a:off x="2846640" y="4429600"/>
              <a:ext cx="28440" cy="478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9B0E6AF-B9A5-4C99-A597-E9A294F27EBE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2829000" y="4411600"/>
                <a:ext cx="6408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A907377-57DE-409B-976D-2D1D3A530029}"/>
                  </a:ext>
                </a:extLst>
              </p14:cNvPr>
              <p14:cNvContentPartPr/>
              <p14:nvPr/>
            </p14:nvContentPartPr>
            <p14:xfrm>
              <a:off x="3002160" y="4419160"/>
              <a:ext cx="25560" cy="432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A907377-57DE-409B-976D-2D1D3A530029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2984160" y="4401520"/>
                <a:ext cx="6120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4F99C14-6B08-47DE-B682-0EFCFB65B82E}"/>
                  </a:ext>
                </a:extLst>
              </p14:cNvPr>
              <p14:cNvContentPartPr/>
              <p14:nvPr/>
            </p14:nvContentPartPr>
            <p14:xfrm>
              <a:off x="2771040" y="4543720"/>
              <a:ext cx="246960" cy="242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4F99C14-6B08-47DE-B682-0EFCFB65B82E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753040" y="4525720"/>
                <a:ext cx="282600" cy="278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85494220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2D7C6BB-A47E-4E28-8C1D-D3A6DD2BB4DE}"/>
                  </a:ext>
                </a:extLst>
              </p14:cNvPr>
              <p14:cNvContentPartPr/>
              <p14:nvPr/>
            </p14:nvContentPartPr>
            <p14:xfrm>
              <a:off x="589080" y="172600"/>
              <a:ext cx="2174400" cy="457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2D7C6BB-A47E-4E28-8C1D-D3A6DD2BB4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71080" y="154600"/>
                <a:ext cx="221004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9770401-28B9-4707-A26E-077932CCCCDE}"/>
                  </a:ext>
                </a:extLst>
              </p14:cNvPr>
              <p14:cNvContentPartPr/>
              <p14:nvPr/>
            </p14:nvContentPartPr>
            <p14:xfrm>
              <a:off x="3250920" y="256120"/>
              <a:ext cx="1107000" cy="462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9770401-28B9-4707-A26E-077932CCCCD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32926" y="238120"/>
                <a:ext cx="1142628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539058-73B6-4910-A233-00F4B2045D77}"/>
                  </a:ext>
                </a:extLst>
              </p14:cNvPr>
              <p14:cNvContentPartPr/>
              <p14:nvPr/>
            </p14:nvContentPartPr>
            <p14:xfrm>
              <a:off x="4433880" y="466360"/>
              <a:ext cx="270360" cy="334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539058-73B6-4910-A233-00F4B2045D7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5880" y="448360"/>
                <a:ext cx="30600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FBCE56B-FAA3-4BD0-A129-2E44ABE4263D}"/>
                  </a:ext>
                </a:extLst>
              </p14:cNvPr>
              <p14:cNvContentPartPr/>
              <p14:nvPr/>
            </p14:nvContentPartPr>
            <p14:xfrm>
              <a:off x="4786320" y="253600"/>
              <a:ext cx="59760" cy="37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FBCE56B-FAA3-4BD0-A129-2E44ABE4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68680" y="235600"/>
                <a:ext cx="9540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403A835-4784-4067-A262-D20E8056173A}"/>
                  </a:ext>
                </a:extLst>
              </p14:cNvPr>
              <p14:cNvContentPartPr/>
              <p14:nvPr/>
            </p14:nvContentPartPr>
            <p14:xfrm>
              <a:off x="4886760" y="455560"/>
              <a:ext cx="194400" cy="227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403A835-4784-4067-A262-D20E8056173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68760" y="437920"/>
                <a:ext cx="23004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C6299FF-1AC2-4CD2-BBD3-BC9EED5A7119}"/>
                  </a:ext>
                </a:extLst>
              </p14:cNvPr>
              <p14:cNvContentPartPr/>
              <p14:nvPr/>
            </p14:nvContentPartPr>
            <p14:xfrm>
              <a:off x="5384280" y="452320"/>
              <a:ext cx="387360" cy="408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C6299FF-1AC2-4CD2-BBD3-BC9EED5A71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66640" y="434680"/>
                <a:ext cx="423000" cy="44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56EFF00-FCCA-451B-B199-C15B0805B2D8}"/>
                  </a:ext>
                </a:extLst>
              </p14:cNvPr>
              <p14:cNvContentPartPr/>
              <p14:nvPr/>
            </p14:nvContentPartPr>
            <p14:xfrm>
              <a:off x="5800800" y="477520"/>
              <a:ext cx="185400" cy="173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56EFF00-FCCA-451B-B199-C15B0805B2D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83160" y="459880"/>
                <a:ext cx="22104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DF70D67-18F3-4BF5-A53C-441493C5DA50}"/>
                  </a:ext>
                </a:extLst>
              </p14:cNvPr>
              <p14:cNvContentPartPr/>
              <p14:nvPr/>
            </p14:nvContentPartPr>
            <p14:xfrm>
              <a:off x="5983680" y="539080"/>
              <a:ext cx="298080" cy="121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DF70D67-18F3-4BF5-A53C-441493C5DA5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6040" y="521440"/>
                <a:ext cx="3337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108376C-82D7-4CC7-8133-C1FC074D8F14}"/>
                  </a:ext>
                </a:extLst>
              </p14:cNvPr>
              <p14:cNvContentPartPr/>
              <p14:nvPr/>
            </p14:nvContentPartPr>
            <p14:xfrm>
              <a:off x="6299400" y="297520"/>
              <a:ext cx="234720" cy="379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108376C-82D7-4CC7-8133-C1FC074D8F1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81760" y="279520"/>
                <a:ext cx="270360" cy="4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71FCB00-E8C7-48B3-9B98-9E38EEB55D8D}"/>
                  </a:ext>
                </a:extLst>
              </p14:cNvPr>
              <p14:cNvContentPartPr/>
              <p14:nvPr/>
            </p14:nvContentPartPr>
            <p14:xfrm>
              <a:off x="6552840" y="480400"/>
              <a:ext cx="173160" cy="138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71FCB00-E8C7-48B3-9B98-9E38EEB55D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34840" y="462400"/>
                <a:ext cx="2088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863A78B-083A-4203-9A10-430B723468BC}"/>
                  </a:ext>
                </a:extLst>
              </p14:cNvPr>
              <p14:cNvContentPartPr/>
              <p14:nvPr/>
            </p14:nvContentPartPr>
            <p14:xfrm>
              <a:off x="6826440" y="264040"/>
              <a:ext cx="27720" cy="314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863A78B-083A-4203-9A10-430B723468B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08440" y="246040"/>
                <a:ext cx="6336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2A9F7BC-4101-4889-AC1B-90469ABC7D79}"/>
                  </a:ext>
                </a:extLst>
              </p14:cNvPr>
              <p14:cNvContentPartPr/>
              <p14:nvPr/>
            </p14:nvContentPartPr>
            <p14:xfrm>
              <a:off x="6927600" y="446560"/>
              <a:ext cx="191160" cy="170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2A9F7BC-4101-4889-AC1B-90469ABC7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909960" y="428920"/>
                <a:ext cx="22680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7D0341C-0718-4966-9876-DCA7F11B45F5}"/>
                  </a:ext>
                </a:extLst>
              </p14:cNvPr>
              <p14:cNvContentPartPr/>
              <p14:nvPr/>
            </p14:nvContentPartPr>
            <p14:xfrm>
              <a:off x="7265640" y="461680"/>
              <a:ext cx="313560" cy="142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7D0341C-0718-4966-9876-DCA7F11B45F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48000" y="444040"/>
                <a:ext cx="3492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49CB741-D027-47BA-B08B-BB582DA9049D}"/>
                  </a:ext>
                </a:extLst>
              </p14:cNvPr>
              <p14:cNvContentPartPr/>
              <p14:nvPr/>
            </p14:nvContentPartPr>
            <p14:xfrm>
              <a:off x="914160" y="3372640"/>
              <a:ext cx="12960" cy="39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49CB741-D027-47BA-B08B-BB582DA9049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96160" y="3355000"/>
                <a:ext cx="4860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1AA8480-1A30-40C5-B991-39126AEF6587}"/>
                  </a:ext>
                </a:extLst>
              </p14:cNvPr>
              <p14:cNvContentPartPr/>
              <p14:nvPr/>
            </p14:nvContentPartPr>
            <p14:xfrm>
              <a:off x="915960" y="3494320"/>
              <a:ext cx="37440" cy="4078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1AA8480-1A30-40C5-B991-39126AEF658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97960" y="3476680"/>
                <a:ext cx="7308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51DA216-06C8-46D6-B8A3-094BDB982BA0}"/>
                  </a:ext>
                </a:extLst>
              </p14:cNvPr>
              <p14:cNvContentPartPr/>
              <p14:nvPr/>
            </p14:nvContentPartPr>
            <p14:xfrm>
              <a:off x="2001360" y="3439240"/>
              <a:ext cx="366840" cy="185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51DA216-06C8-46D6-B8A3-094BDB982BA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83360" y="3421240"/>
                <a:ext cx="40248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0188F50-F4D4-4446-AEF1-399C70052158}"/>
                  </a:ext>
                </a:extLst>
              </p14:cNvPr>
              <p14:cNvContentPartPr/>
              <p14:nvPr/>
            </p14:nvContentPartPr>
            <p14:xfrm>
              <a:off x="416280" y="1066480"/>
              <a:ext cx="2012760" cy="2235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0188F50-F4D4-4446-AEF1-399C7005215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8280" y="1048480"/>
                <a:ext cx="2048400" cy="22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3872C2C-E048-4D56-A590-215BAB26C70D}"/>
                  </a:ext>
                </a:extLst>
              </p14:cNvPr>
              <p14:cNvContentPartPr/>
              <p14:nvPr/>
            </p14:nvContentPartPr>
            <p14:xfrm>
              <a:off x="1015680" y="772000"/>
              <a:ext cx="1792800" cy="1809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3872C2C-E048-4D56-A590-215BAB26C70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97680" y="754000"/>
                <a:ext cx="1828440" cy="18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2655CE4-7684-4691-A122-3BF494E9336B}"/>
                  </a:ext>
                </a:extLst>
              </p14:cNvPr>
              <p14:cNvContentPartPr/>
              <p14:nvPr/>
            </p14:nvContentPartPr>
            <p14:xfrm>
              <a:off x="4429200" y="3126760"/>
              <a:ext cx="326160" cy="146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2655CE4-7684-4691-A122-3BF494E9336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11560" y="3108760"/>
                <a:ext cx="3618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3AD2B11-71BD-4407-BFE5-A437D0B25B67}"/>
                  </a:ext>
                </a:extLst>
              </p14:cNvPr>
              <p14:cNvContentPartPr/>
              <p14:nvPr/>
            </p14:nvContentPartPr>
            <p14:xfrm>
              <a:off x="3453960" y="968920"/>
              <a:ext cx="1450080" cy="1959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3AD2B11-71BD-4407-BFE5-A437D0B25B6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35960" y="951280"/>
                <a:ext cx="148572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661EB89-69C9-482D-8638-4ECC0637AFBE}"/>
                  </a:ext>
                </a:extLst>
              </p14:cNvPr>
              <p14:cNvContentPartPr/>
              <p14:nvPr/>
            </p14:nvContentPartPr>
            <p14:xfrm>
              <a:off x="4642680" y="1827160"/>
              <a:ext cx="898920" cy="1068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661EB89-69C9-482D-8638-4ECC0637AFB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25040" y="1809520"/>
                <a:ext cx="934560" cy="11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8817B47-629D-48BB-879C-76982F45597B}"/>
                  </a:ext>
                </a:extLst>
              </p14:cNvPr>
              <p14:cNvContentPartPr/>
              <p14:nvPr/>
            </p14:nvContentPartPr>
            <p14:xfrm>
              <a:off x="5160720" y="2743000"/>
              <a:ext cx="957240" cy="763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8817B47-629D-48BB-879C-76982F45597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143080" y="2725360"/>
                <a:ext cx="992880" cy="79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7DF6539-A48C-430A-A6AA-9D999D98510C}"/>
                  </a:ext>
                </a:extLst>
              </p14:cNvPr>
              <p14:cNvContentPartPr/>
              <p14:nvPr/>
            </p14:nvContentPartPr>
            <p14:xfrm>
              <a:off x="4571760" y="3382720"/>
              <a:ext cx="367920" cy="472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7DF6539-A48C-430A-A6AA-9D999D98510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53760" y="3365080"/>
                <a:ext cx="403560" cy="50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5337046-3D21-45C8-9532-59245FA6EE0C}"/>
                  </a:ext>
                </a:extLst>
              </p14:cNvPr>
              <p14:cNvContentPartPr/>
              <p14:nvPr/>
            </p14:nvContentPartPr>
            <p14:xfrm>
              <a:off x="4368720" y="2937400"/>
              <a:ext cx="241200" cy="59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5337046-3D21-45C8-9532-59245FA6EE0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350720" y="2919400"/>
                <a:ext cx="27684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99E3716-EABA-41FA-AD65-10F71BE52AF4}"/>
                  </a:ext>
                </a:extLst>
              </p14:cNvPr>
              <p14:cNvContentPartPr/>
              <p14:nvPr/>
            </p14:nvContentPartPr>
            <p14:xfrm>
              <a:off x="5211840" y="2336200"/>
              <a:ext cx="230760" cy="90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99E3716-EABA-41FA-AD65-10F71BE52AF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94200" y="2318200"/>
                <a:ext cx="2664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BF720BA-AB70-4C21-A3E3-7BE43AB866DE}"/>
                  </a:ext>
                </a:extLst>
              </p14:cNvPr>
              <p14:cNvContentPartPr/>
              <p14:nvPr/>
            </p14:nvContentPartPr>
            <p14:xfrm>
              <a:off x="5079720" y="1551760"/>
              <a:ext cx="283680" cy="86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BF720BA-AB70-4C21-A3E3-7BE43AB866D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062080" y="1534120"/>
                <a:ext cx="31932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E1722A0-CBF8-4B16-84C6-A227D43DBA2A}"/>
                  </a:ext>
                </a:extLst>
              </p14:cNvPr>
              <p14:cNvContentPartPr/>
              <p14:nvPr/>
            </p14:nvContentPartPr>
            <p14:xfrm>
              <a:off x="5780640" y="994480"/>
              <a:ext cx="336960" cy="238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E1722A0-CBF8-4B16-84C6-A227D43DBA2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62640" y="976480"/>
                <a:ext cx="3726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40A44E-B563-47C4-A886-029FDC3C5CF5}"/>
                  </a:ext>
                </a:extLst>
              </p14:cNvPr>
              <p14:cNvContentPartPr/>
              <p14:nvPr/>
            </p14:nvContentPartPr>
            <p14:xfrm>
              <a:off x="5831760" y="816280"/>
              <a:ext cx="233640" cy="77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40A44E-B563-47C4-A886-029FDC3C5CF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13760" y="798640"/>
                <a:ext cx="26928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347B120-F702-4A47-B4CF-04818F4BA67B}"/>
                  </a:ext>
                </a:extLst>
              </p14:cNvPr>
              <p14:cNvContentPartPr/>
              <p14:nvPr/>
            </p14:nvContentPartPr>
            <p14:xfrm>
              <a:off x="6390480" y="1005280"/>
              <a:ext cx="17424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347B120-F702-4A47-B4CF-04818F4BA67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72480" y="987640"/>
                <a:ext cx="209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64DFEA4-CD4C-4F6F-8C31-C4A668D4E457}"/>
                  </a:ext>
                </a:extLst>
              </p14:cNvPr>
              <p14:cNvContentPartPr/>
              <p14:nvPr/>
            </p14:nvContentPartPr>
            <p14:xfrm>
              <a:off x="6420720" y="1076560"/>
              <a:ext cx="175320" cy="21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64DFEA4-CD4C-4F6F-8C31-C4A668D4E45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402720" y="1058560"/>
                <a:ext cx="2109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8DE5D97-01F0-4797-B611-59B1CD49DE39}"/>
                  </a:ext>
                </a:extLst>
              </p14:cNvPr>
              <p14:cNvContentPartPr/>
              <p14:nvPr/>
            </p14:nvContentPartPr>
            <p14:xfrm>
              <a:off x="6735720" y="738880"/>
              <a:ext cx="249840" cy="43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8DE5D97-01F0-4797-B611-59B1CD49DE3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17720" y="720880"/>
                <a:ext cx="28548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AF134AF-8F49-4AA0-B755-FD408FB49AB1}"/>
                  </a:ext>
                </a:extLst>
              </p14:cNvPr>
              <p14:cNvContentPartPr/>
              <p14:nvPr/>
            </p14:nvContentPartPr>
            <p14:xfrm>
              <a:off x="7680720" y="641320"/>
              <a:ext cx="226440" cy="70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AF134AF-8F49-4AA0-B755-FD408FB49AB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662720" y="623320"/>
                <a:ext cx="26208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070E74D-035D-4EFD-B83C-7B3BA3319245}"/>
                  </a:ext>
                </a:extLst>
              </p14:cNvPr>
              <p14:cNvContentPartPr/>
              <p14:nvPr/>
            </p14:nvContentPartPr>
            <p14:xfrm>
              <a:off x="7578840" y="782440"/>
              <a:ext cx="498960" cy="288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070E74D-035D-4EFD-B83C-7B3BA331924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61187" y="764800"/>
                <a:ext cx="534626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2ACE6BA-48DB-4D44-979E-66E86A2731D6}"/>
                  </a:ext>
                </a:extLst>
              </p14:cNvPr>
              <p14:cNvContentPartPr/>
              <p14:nvPr/>
            </p14:nvContentPartPr>
            <p14:xfrm>
              <a:off x="7314600" y="853000"/>
              <a:ext cx="142560" cy="181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2ACE6BA-48DB-4D44-979E-66E86A2731D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96960" y="835000"/>
                <a:ext cx="17820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A18191E-BDC7-4B23-9D03-D333D9C84BBC}"/>
                  </a:ext>
                </a:extLst>
              </p14:cNvPr>
              <p14:cNvContentPartPr/>
              <p14:nvPr/>
            </p14:nvContentPartPr>
            <p14:xfrm>
              <a:off x="6727080" y="894760"/>
              <a:ext cx="425880" cy="190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A18191E-BDC7-4B23-9D03-D333D9C84BB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09440" y="877120"/>
                <a:ext cx="46152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87E337A-4EBC-43C8-9A22-D540DCAD28F8}"/>
                  </a:ext>
                </a:extLst>
              </p14:cNvPr>
              <p14:cNvContentPartPr/>
              <p14:nvPr/>
            </p14:nvContentPartPr>
            <p14:xfrm>
              <a:off x="6837240" y="1626280"/>
              <a:ext cx="164880" cy="9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87E337A-4EBC-43C8-9A22-D540DCAD28F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19600" y="1608280"/>
                <a:ext cx="2005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BFCAF48-18D4-43BC-8ED4-479375C63AF0}"/>
                  </a:ext>
                </a:extLst>
              </p14:cNvPr>
              <p14:cNvContentPartPr/>
              <p14:nvPr/>
            </p14:nvContentPartPr>
            <p14:xfrm>
              <a:off x="6847320" y="1716640"/>
              <a:ext cx="154080" cy="2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BFCAF48-18D4-43BC-8ED4-479375C63AF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829680" y="1698640"/>
                <a:ext cx="18972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3AB1897-3B9C-4EEA-B576-DD98E372CC18}"/>
                  </a:ext>
                </a:extLst>
              </p14:cNvPr>
              <p14:cNvContentPartPr/>
              <p14:nvPr/>
            </p14:nvContentPartPr>
            <p14:xfrm>
              <a:off x="6166200" y="1569400"/>
              <a:ext cx="529200" cy="217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3AB1897-3B9C-4EEA-B576-DD98E372CC1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148200" y="1551731"/>
                <a:ext cx="564840" cy="253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14E8B0B-0E19-49A8-9C43-BFECDFD62DC6}"/>
                  </a:ext>
                </a:extLst>
              </p14:cNvPr>
              <p14:cNvContentPartPr/>
              <p14:nvPr/>
            </p14:nvContentPartPr>
            <p14:xfrm>
              <a:off x="7162680" y="1496320"/>
              <a:ext cx="1168560" cy="228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14E8B0B-0E19-49A8-9C43-BFECDFD62DC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144680" y="1478320"/>
                <a:ext cx="12042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8F2ABF8-496B-4DBE-93DE-F657F6BE7F29}"/>
                  </a:ext>
                </a:extLst>
              </p14:cNvPr>
              <p14:cNvContentPartPr/>
              <p14:nvPr/>
            </p14:nvContentPartPr>
            <p14:xfrm>
              <a:off x="8484600" y="1492000"/>
              <a:ext cx="258120" cy="215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8F2ABF8-496B-4DBE-93DE-F657F6BE7F2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466600" y="1474360"/>
                <a:ext cx="29376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1F51B1C-5AD5-4DB8-A938-F4DA371D01F0}"/>
                  </a:ext>
                </a:extLst>
              </p14:cNvPr>
              <p14:cNvContentPartPr/>
              <p14:nvPr/>
            </p14:nvContentPartPr>
            <p14:xfrm>
              <a:off x="6827160" y="2133160"/>
              <a:ext cx="14292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1F51B1C-5AD5-4DB8-A938-F4DA371D01F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809160" y="2115520"/>
                <a:ext cx="178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9DF4834-08F7-4667-A937-D7C90C0D353E}"/>
                  </a:ext>
                </a:extLst>
              </p14:cNvPr>
              <p14:cNvContentPartPr/>
              <p14:nvPr/>
            </p14:nvContentPartPr>
            <p14:xfrm>
              <a:off x="6837240" y="2204080"/>
              <a:ext cx="14148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9DF4834-08F7-4667-A937-D7C90C0D353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819600" y="218644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E9D1F86-35AD-495F-8949-30D2BFA2BE1F}"/>
                  </a:ext>
                </a:extLst>
              </p14:cNvPr>
              <p14:cNvContentPartPr/>
              <p14:nvPr/>
            </p14:nvContentPartPr>
            <p14:xfrm>
              <a:off x="7182480" y="2051800"/>
              <a:ext cx="550080" cy="155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E9D1F86-35AD-495F-8949-30D2BFA2BE1F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164840" y="2034160"/>
                <a:ext cx="5857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40545F2-393D-4A63-B260-BF660BEC2B56}"/>
                  </a:ext>
                </a:extLst>
              </p14:cNvPr>
              <p14:cNvContentPartPr/>
              <p14:nvPr/>
            </p14:nvContentPartPr>
            <p14:xfrm>
              <a:off x="6195000" y="2044960"/>
              <a:ext cx="458640" cy="232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40545F2-393D-4A63-B260-BF660BEC2B56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177014" y="2027320"/>
                <a:ext cx="494252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2E637F7-91C0-425A-9B83-A42F4E84C4BA}"/>
                  </a:ext>
                </a:extLst>
              </p14:cNvPr>
              <p14:cNvContentPartPr/>
              <p14:nvPr/>
            </p14:nvContentPartPr>
            <p14:xfrm>
              <a:off x="7855680" y="2029120"/>
              <a:ext cx="160560" cy="201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2E637F7-91C0-425A-9B83-A42F4E84C4BA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837680" y="2011120"/>
                <a:ext cx="19620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2D69A58-E407-44E9-B2AF-967EF7413AAE}"/>
                  </a:ext>
                </a:extLst>
              </p14:cNvPr>
              <p14:cNvContentPartPr/>
              <p14:nvPr/>
            </p14:nvContentPartPr>
            <p14:xfrm>
              <a:off x="8148000" y="1909600"/>
              <a:ext cx="36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2D69A58-E407-44E9-B2AF-967EF7413AAE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8130000" y="1891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2383727-BB5F-4A51-AFF6-31AD01D4B9CC}"/>
                  </a:ext>
                </a:extLst>
              </p14:cNvPr>
              <p14:cNvContentPartPr/>
              <p14:nvPr/>
            </p14:nvContentPartPr>
            <p14:xfrm>
              <a:off x="8118840" y="1980880"/>
              <a:ext cx="621360" cy="228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2383727-BB5F-4A51-AFF6-31AD01D4B9CC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100850" y="1962880"/>
                <a:ext cx="656979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5568E06-C482-464E-9259-50D7969C405B}"/>
                  </a:ext>
                </a:extLst>
              </p14:cNvPr>
              <p14:cNvContentPartPr/>
              <p14:nvPr/>
            </p14:nvContentPartPr>
            <p14:xfrm>
              <a:off x="6333240" y="2742640"/>
              <a:ext cx="189360" cy="225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5568E06-C482-464E-9259-50D7969C405B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315600" y="2725000"/>
                <a:ext cx="22500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2B58107-CCE7-43C0-9A01-E82F43AAC8A3}"/>
                  </a:ext>
                </a:extLst>
              </p14:cNvPr>
              <p14:cNvContentPartPr/>
              <p14:nvPr/>
            </p14:nvContentPartPr>
            <p14:xfrm>
              <a:off x="6621240" y="2701600"/>
              <a:ext cx="307800" cy="278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2B58107-CCE7-43C0-9A01-E82F43AAC8A3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6603240" y="2683960"/>
                <a:ext cx="34344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642A5C8-F798-40F7-83BE-710C70779848}"/>
                  </a:ext>
                </a:extLst>
              </p14:cNvPr>
              <p14:cNvContentPartPr/>
              <p14:nvPr/>
            </p14:nvContentPartPr>
            <p14:xfrm>
              <a:off x="7142160" y="2824000"/>
              <a:ext cx="17172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642A5C8-F798-40F7-83BE-710C7077984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24520" y="2806360"/>
                <a:ext cx="207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0807128-2FEE-479D-92B3-5291D6EFB3DC}"/>
                  </a:ext>
                </a:extLst>
              </p14:cNvPr>
              <p14:cNvContentPartPr/>
              <p14:nvPr/>
            </p14:nvContentPartPr>
            <p14:xfrm>
              <a:off x="7152240" y="2906440"/>
              <a:ext cx="168120" cy="9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0807128-2FEE-479D-92B3-5291D6EFB3D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134240" y="2888440"/>
                <a:ext cx="2037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860F5C2-7215-4A1B-BE0A-4E5C756AEA00}"/>
                  </a:ext>
                </a:extLst>
              </p14:cNvPr>
              <p14:cNvContentPartPr/>
              <p14:nvPr/>
            </p14:nvContentPartPr>
            <p14:xfrm>
              <a:off x="7497840" y="2740120"/>
              <a:ext cx="477720" cy="206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860F5C2-7215-4A1B-BE0A-4E5C756AEA0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479840" y="2722120"/>
                <a:ext cx="51336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F509D08-6C4F-4840-8237-0CD3348B910A}"/>
                  </a:ext>
                </a:extLst>
              </p14:cNvPr>
              <p14:cNvContentPartPr/>
              <p14:nvPr/>
            </p14:nvContentPartPr>
            <p14:xfrm>
              <a:off x="8168160" y="2650840"/>
              <a:ext cx="325080" cy="287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F509D08-6C4F-4840-8237-0CD3348B910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150500" y="2633200"/>
                <a:ext cx="3607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2C6494C-6162-4EEE-B356-F0E0AA01D404}"/>
                  </a:ext>
                </a:extLst>
              </p14:cNvPr>
              <p14:cNvContentPartPr/>
              <p14:nvPr/>
            </p14:nvContentPartPr>
            <p14:xfrm>
              <a:off x="6166920" y="3544720"/>
              <a:ext cx="509760" cy="240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2C6494C-6162-4EEE-B356-F0E0AA01D40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48920" y="3526747"/>
                <a:ext cx="545400" cy="2764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855875B-6532-408F-8E12-666DE16269E6}"/>
                  </a:ext>
                </a:extLst>
              </p14:cNvPr>
              <p14:cNvContentPartPr/>
              <p14:nvPr/>
            </p14:nvContentPartPr>
            <p14:xfrm>
              <a:off x="6796560" y="3511960"/>
              <a:ext cx="1279440" cy="243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855875B-6532-408F-8E12-666DE16269E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778920" y="3494320"/>
                <a:ext cx="131508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E138568-0EB3-4048-8011-6F8978017119}"/>
                  </a:ext>
                </a:extLst>
              </p14:cNvPr>
              <p14:cNvContentPartPr/>
              <p14:nvPr/>
            </p14:nvContentPartPr>
            <p14:xfrm>
              <a:off x="523200" y="3901120"/>
              <a:ext cx="203400" cy="487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E138568-0EB3-4048-8011-6F897801711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05200" y="3883480"/>
                <a:ext cx="239040" cy="52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5B1C8B9-A69E-41E8-BB10-45BF31F4DDE8}"/>
                  </a:ext>
                </a:extLst>
              </p14:cNvPr>
              <p14:cNvContentPartPr/>
              <p14:nvPr/>
            </p14:nvContentPartPr>
            <p14:xfrm>
              <a:off x="974280" y="4072480"/>
              <a:ext cx="293400" cy="286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5B1C8B9-A69E-41E8-BB10-45BF31F4DDE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956280" y="4054840"/>
                <a:ext cx="32904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6B6CF7F-FE24-47A9-9217-B685A565E8CE}"/>
                  </a:ext>
                </a:extLst>
              </p14:cNvPr>
              <p14:cNvContentPartPr/>
              <p14:nvPr/>
            </p14:nvContentPartPr>
            <p14:xfrm>
              <a:off x="1838280" y="4154920"/>
              <a:ext cx="185040" cy="11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6B6CF7F-FE24-47A9-9217-B685A565E8CE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820640" y="4137280"/>
                <a:ext cx="220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362525E-6C77-44A6-8636-0BA4998C40EF}"/>
                  </a:ext>
                </a:extLst>
              </p14:cNvPr>
              <p14:cNvContentPartPr/>
              <p14:nvPr/>
            </p14:nvContentPartPr>
            <p14:xfrm>
              <a:off x="1848720" y="4239880"/>
              <a:ext cx="189000" cy="172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362525E-6C77-44A6-8636-0BA4998C40E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831080" y="4221880"/>
                <a:ext cx="224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9DECB8A-4CB8-48BA-BE39-EABA4471B6EF}"/>
                  </a:ext>
                </a:extLst>
              </p14:cNvPr>
              <p14:cNvContentPartPr/>
              <p14:nvPr/>
            </p14:nvContentPartPr>
            <p14:xfrm>
              <a:off x="1394760" y="4032880"/>
              <a:ext cx="303120" cy="318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9DECB8A-4CB8-48BA-BE39-EABA4471B6E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376760" y="4015260"/>
                <a:ext cx="338760" cy="35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CCD0FF2-EEDB-4784-8524-CADC484CE17C}"/>
                  </a:ext>
                </a:extLst>
              </p14:cNvPr>
              <p14:cNvContentPartPr/>
              <p14:nvPr/>
            </p14:nvContentPartPr>
            <p14:xfrm>
              <a:off x="2144640" y="4084000"/>
              <a:ext cx="749520" cy="2415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CCD0FF2-EEDB-4784-8524-CADC484CE17C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127000" y="4066000"/>
                <a:ext cx="78516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360E8BE-05AB-4AE9-AE2C-1A0B52EEE54F}"/>
                  </a:ext>
                </a:extLst>
              </p14:cNvPr>
              <p14:cNvContentPartPr/>
              <p14:nvPr/>
            </p14:nvContentPartPr>
            <p14:xfrm>
              <a:off x="3220320" y="4073920"/>
              <a:ext cx="294480" cy="277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360E8BE-05AB-4AE9-AE2C-1A0B52EEE54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202658" y="4056280"/>
                <a:ext cx="330164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A08CB9D-217B-445D-93E7-D3DDD8C7F2DA}"/>
                  </a:ext>
                </a:extLst>
              </p14:cNvPr>
              <p14:cNvContentPartPr/>
              <p14:nvPr/>
            </p14:nvContentPartPr>
            <p14:xfrm>
              <a:off x="3860760" y="4148440"/>
              <a:ext cx="834840" cy="3114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A08CB9D-217B-445D-93E7-D3DDD8C7F2D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842768" y="4130440"/>
                <a:ext cx="870465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FE09E00-0C1F-4DBC-BA27-48391B1B3773}"/>
                  </a:ext>
                </a:extLst>
              </p14:cNvPr>
              <p14:cNvContentPartPr/>
              <p14:nvPr/>
            </p14:nvContentPartPr>
            <p14:xfrm>
              <a:off x="4873080" y="4113160"/>
              <a:ext cx="125640" cy="181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FE09E00-0C1F-4DBC-BA27-48391B1B377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855440" y="4095520"/>
                <a:ext cx="16128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34A3A62-47A0-40B3-8ADE-081BCBEACCFD}"/>
                  </a:ext>
                </a:extLst>
              </p14:cNvPr>
              <p14:cNvContentPartPr/>
              <p14:nvPr/>
            </p14:nvContentPartPr>
            <p14:xfrm>
              <a:off x="5169000" y="4002640"/>
              <a:ext cx="2880" cy="27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34A3A62-47A0-40B3-8ADE-081BCBEACCF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151000" y="3984640"/>
                <a:ext cx="3852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5CC2A2-D868-460E-AEC8-0EDACF562433}"/>
                  </a:ext>
                </a:extLst>
              </p14:cNvPr>
              <p14:cNvContentPartPr/>
              <p14:nvPr/>
            </p14:nvContentPartPr>
            <p14:xfrm>
              <a:off x="5103480" y="4094440"/>
              <a:ext cx="710640" cy="216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5CC2A2-D868-460E-AEC8-0EDACF56243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85480" y="4076410"/>
                <a:ext cx="746280" cy="252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2C1AFA1-C2CB-4165-AB7D-5DCDC62D48A1}"/>
                  </a:ext>
                </a:extLst>
              </p14:cNvPr>
              <p14:cNvContentPartPr/>
              <p14:nvPr/>
            </p14:nvContentPartPr>
            <p14:xfrm>
              <a:off x="5983680" y="4163200"/>
              <a:ext cx="190440" cy="140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2C1AFA1-C2CB-4165-AB7D-5DCDC62D48A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966040" y="4145560"/>
                <a:ext cx="22608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FDF150-EB90-4EBD-9C6C-2CD654CD9692}"/>
                  </a:ext>
                </a:extLst>
              </p14:cNvPr>
              <p14:cNvContentPartPr/>
              <p14:nvPr/>
            </p14:nvContentPartPr>
            <p14:xfrm>
              <a:off x="6014280" y="4246360"/>
              <a:ext cx="171360" cy="115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FDF150-EB90-4EBD-9C6C-2CD654CD9692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996640" y="4228720"/>
                <a:ext cx="2070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48AE7D5-51EB-4F36-826E-8E74F50361F8}"/>
                  </a:ext>
                </a:extLst>
              </p14:cNvPr>
              <p14:cNvContentPartPr/>
              <p14:nvPr/>
            </p14:nvContentPartPr>
            <p14:xfrm>
              <a:off x="6328200" y="4025680"/>
              <a:ext cx="989640" cy="273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48AE7D5-51EB-4F36-826E-8E74F50361F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310554" y="4007680"/>
                <a:ext cx="1025293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08A3761-C2A2-4C39-A55B-C53C2A7DDDDC}"/>
                  </a:ext>
                </a:extLst>
              </p14:cNvPr>
              <p14:cNvContentPartPr/>
              <p14:nvPr/>
            </p14:nvContentPartPr>
            <p14:xfrm>
              <a:off x="7660200" y="4012720"/>
              <a:ext cx="375840" cy="279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08A3761-C2A2-4C39-A55B-C53C2A7DDDDC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642560" y="3995080"/>
                <a:ext cx="41148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C556880-9781-4CDF-85ED-28F2E0706B01}"/>
                  </a:ext>
                </a:extLst>
              </p14:cNvPr>
              <p14:cNvContentPartPr/>
              <p14:nvPr/>
            </p14:nvContentPartPr>
            <p14:xfrm>
              <a:off x="416280" y="4703560"/>
              <a:ext cx="143640" cy="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C556880-9781-4CDF-85ED-28F2E0706B01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98280" y="468592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4FF1DF9-7379-47D0-A40C-D3128BCF3024}"/>
                  </a:ext>
                </a:extLst>
              </p14:cNvPr>
              <p14:cNvContentPartPr/>
              <p14:nvPr/>
            </p14:nvContentPartPr>
            <p14:xfrm>
              <a:off x="682320" y="4621840"/>
              <a:ext cx="181800" cy="344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4FF1DF9-7379-47D0-A40C-D3128BCF3024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64320" y="4604200"/>
                <a:ext cx="21744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507D5C5-1D9A-43BC-961F-903626C15C28}"/>
                  </a:ext>
                </a:extLst>
              </p14:cNvPr>
              <p14:cNvContentPartPr/>
              <p14:nvPr/>
            </p14:nvContentPartPr>
            <p14:xfrm>
              <a:off x="1044840" y="4602040"/>
              <a:ext cx="84240" cy="1857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507D5C5-1D9A-43BC-961F-903626C15C28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027200" y="4584040"/>
                <a:ext cx="11988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75C6140-0D6D-4FEC-9F4A-C7499AB7FDB7}"/>
                  </a:ext>
                </a:extLst>
              </p14:cNvPr>
              <p14:cNvContentPartPr/>
              <p14:nvPr/>
            </p14:nvContentPartPr>
            <p14:xfrm>
              <a:off x="1279560" y="4480360"/>
              <a:ext cx="360" cy="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75C6140-0D6D-4FEC-9F4A-C7499AB7FDB7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261920" y="4462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F9984B1-72E0-4E99-B03C-329D334FF2BF}"/>
                  </a:ext>
                </a:extLst>
              </p14:cNvPr>
              <p14:cNvContentPartPr/>
              <p14:nvPr/>
            </p14:nvContentPartPr>
            <p14:xfrm>
              <a:off x="2072280" y="4621840"/>
              <a:ext cx="167760" cy="82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F9984B1-72E0-4E99-B03C-329D334FF2BF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2054640" y="4603840"/>
                <a:ext cx="2034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32139A2-661C-48C1-A16E-E343B5561EF3}"/>
                  </a:ext>
                </a:extLst>
              </p14:cNvPr>
              <p14:cNvContentPartPr/>
              <p14:nvPr/>
            </p14:nvContentPartPr>
            <p14:xfrm>
              <a:off x="2102520" y="4684120"/>
              <a:ext cx="174960" cy="12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32139A2-661C-48C1-A16E-E343B5561EF3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084880" y="4666480"/>
                <a:ext cx="2106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2FBBDDE-EE1D-47B4-8AF8-BC9358C0D091}"/>
                  </a:ext>
                </a:extLst>
              </p14:cNvPr>
              <p14:cNvContentPartPr/>
              <p14:nvPr/>
            </p14:nvContentPartPr>
            <p14:xfrm>
              <a:off x="1298280" y="4539400"/>
              <a:ext cx="630720" cy="226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2FBBDDE-EE1D-47B4-8AF8-BC9358C0D091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280640" y="4521429"/>
                <a:ext cx="666360" cy="262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E0BAD10-6C98-4C40-AF93-8C510F8B51D5}"/>
                  </a:ext>
                </a:extLst>
              </p14:cNvPr>
              <p14:cNvContentPartPr/>
              <p14:nvPr/>
            </p14:nvContentPartPr>
            <p14:xfrm>
              <a:off x="2366760" y="4518880"/>
              <a:ext cx="264240" cy="234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E0BAD10-6C98-4C40-AF93-8C510F8B51D5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2349120" y="4501240"/>
                <a:ext cx="29988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9B0E6AF-B9A5-4C99-A597-E9A294F27EBE}"/>
                  </a:ext>
                </a:extLst>
              </p14:cNvPr>
              <p14:cNvContentPartPr/>
              <p14:nvPr/>
            </p14:nvContentPartPr>
            <p14:xfrm>
              <a:off x="2846640" y="4429600"/>
              <a:ext cx="28440" cy="478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9B0E6AF-B9A5-4C99-A597-E9A294F27EBE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2829000" y="4411600"/>
                <a:ext cx="6408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A907377-57DE-409B-976D-2D1D3A530029}"/>
                  </a:ext>
                </a:extLst>
              </p14:cNvPr>
              <p14:cNvContentPartPr/>
              <p14:nvPr/>
            </p14:nvContentPartPr>
            <p14:xfrm>
              <a:off x="3002160" y="4419160"/>
              <a:ext cx="25560" cy="432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A907377-57DE-409B-976D-2D1D3A530029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2984160" y="4401520"/>
                <a:ext cx="6120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4F99C14-6B08-47DE-B682-0EFCFB65B82E}"/>
                  </a:ext>
                </a:extLst>
              </p14:cNvPr>
              <p14:cNvContentPartPr/>
              <p14:nvPr/>
            </p14:nvContentPartPr>
            <p14:xfrm>
              <a:off x="2771040" y="4543720"/>
              <a:ext cx="246960" cy="242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4F99C14-6B08-47DE-B682-0EFCFB65B82E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753040" y="4525720"/>
                <a:ext cx="28260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1F03B5C-16BF-45BB-B20B-D6E7D6E30416}"/>
                  </a:ext>
                </a:extLst>
              </p14:cNvPr>
              <p14:cNvContentPartPr/>
              <p14:nvPr/>
            </p14:nvContentPartPr>
            <p14:xfrm>
              <a:off x="3548640" y="4439680"/>
              <a:ext cx="790200" cy="3679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1F03B5C-16BF-45BB-B20B-D6E7D6E30416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531000" y="4421698"/>
                <a:ext cx="825840" cy="4035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9159905-AC01-4F93-A646-3463B518FE89}"/>
                  </a:ext>
                </a:extLst>
              </p14:cNvPr>
              <p14:cNvContentPartPr/>
              <p14:nvPr/>
            </p14:nvContentPartPr>
            <p14:xfrm>
              <a:off x="4676160" y="4541920"/>
              <a:ext cx="287280" cy="3873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9159905-AC01-4F93-A646-3463B518FE89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658160" y="4523920"/>
                <a:ext cx="32292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FD8BE49A-C41E-4365-971B-025F368F3C5A}"/>
                  </a:ext>
                </a:extLst>
              </p14:cNvPr>
              <p14:cNvContentPartPr/>
              <p14:nvPr/>
            </p14:nvContentPartPr>
            <p14:xfrm>
              <a:off x="5059560" y="4368400"/>
              <a:ext cx="656280" cy="3160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FD8BE49A-C41E-4365-971B-025F368F3C5A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5041570" y="4350760"/>
                <a:ext cx="69190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15BD9EA-3EAA-471E-90D2-C44F53F86885}"/>
                  </a:ext>
                </a:extLst>
              </p14:cNvPr>
              <p14:cNvContentPartPr/>
              <p14:nvPr/>
            </p14:nvContentPartPr>
            <p14:xfrm>
              <a:off x="375240" y="4927480"/>
              <a:ext cx="955080" cy="5436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15BD9EA-3EAA-471E-90D2-C44F53F86885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357593" y="4909840"/>
                <a:ext cx="990733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E45DF46-997D-4276-8162-C29640D2809A}"/>
                  </a:ext>
                </a:extLst>
              </p14:cNvPr>
              <p14:cNvContentPartPr/>
              <p14:nvPr/>
            </p14:nvContentPartPr>
            <p14:xfrm>
              <a:off x="6908520" y="4333120"/>
              <a:ext cx="1131120" cy="5774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E45DF46-997D-4276-8162-C29640D2809A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6890520" y="4315120"/>
                <a:ext cx="1166760" cy="61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547C11CF-040B-45BB-90F9-5FD69C27DDA6}"/>
                  </a:ext>
                </a:extLst>
              </p14:cNvPr>
              <p14:cNvContentPartPr/>
              <p14:nvPr/>
            </p14:nvContentPartPr>
            <p14:xfrm>
              <a:off x="5963520" y="4409080"/>
              <a:ext cx="641520" cy="3006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547C11CF-040B-45BB-90F9-5FD69C27DDA6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5945520" y="4391419"/>
                <a:ext cx="677160" cy="3362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3194B96A-5798-44F7-8498-2D225D1D5DF7}"/>
                  </a:ext>
                </a:extLst>
              </p14:cNvPr>
              <p14:cNvContentPartPr/>
              <p14:nvPr/>
            </p14:nvContentPartPr>
            <p14:xfrm>
              <a:off x="1631640" y="4955920"/>
              <a:ext cx="335160" cy="3279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3194B96A-5798-44F7-8498-2D225D1D5DF7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1614000" y="4938280"/>
                <a:ext cx="370800" cy="363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39100476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2D7C6BB-A47E-4E28-8C1D-D3A6DD2BB4DE}"/>
                  </a:ext>
                </a:extLst>
              </p14:cNvPr>
              <p14:cNvContentPartPr/>
              <p14:nvPr/>
            </p14:nvContentPartPr>
            <p14:xfrm>
              <a:off x="589080" y="172600"/>
              <a:ext cx="2174400" cy="457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2D7C6BB-A47E-4E28-8C1D-D3A6DD2BB4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71080" y="154600"/>
                <a:ext cx="221004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9770401-28B9-4707-A26E-077932CCCCDE}"/>
                  </a:ext>
                </a:extLst>
              </p14:cNvPr>
              <p14:cNvContentPartPr/>
              <p14:nvPr/>
            </p14:nvContentPartPr>
            <p14:xfrm>
              <a:off x="3250920" y="256120"/>
              <a:ext cx="1107000" cy="462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9770401-28B9-4707-A26E-077932CCCCD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32926" y="238120"/>
                <a:ext cx="1142628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539058-73B6-4910-A233-00F4B2045D77}"/>
                  </a:ext>
                </a:extLst>
              </p14:cNvPr>
              <p14:cNvContentPartPr/>
              <p14:nvPr/>
            </p14:nvContentPartPr>
            <p14:xfrm>
              <a:off x="4433880" y="466360"/>
              <a:ext cx="270360" cy="334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539058-73B6-4910-A233-00F4B2045D7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5880" y="448360"/>
                <a:ext cx="30600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FBCE56B-FAA3-4BD0-A129-2E44ABE4263D}"/>
                  </a:ext>
                </a:extLst>
              </p14:cNvPr>
              <p14:cNvContentPartPr/>
              <p14:nvPr/>
            </p14:nvContentPartPr>
            <p14:xfrm>
              <a:off x="4786320" y="253600"/>
              <a:ext cx="59760" cy="37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FBCE56B-FAA3-4BD0-A129-2E44ABE4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68680" y="235600"/>
                <a:ext cx="9540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403A835-4784-4067-A262-D20E8056173A}"/>
                  </a:ext>
                </a:extLst>
              </p14:cNvPr>
              <p14:cNvContentPartPr/>
              <p14:nvPr/>
            </p14:nvContentPartPr>
            <p14:xfrm>
              <a:off x="4886760" y="455560"/>
              <a:ext cx="194400" cy="227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403A835-4784-4067-A262-D20E8056173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68760" y="437920"/>
                <a:ext cx="23004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C6299FF-1AC2-4CD2-BBD3-BC9EED5A7119}"/>
                  </a:ext>
                </a:extLst>
              </p14:cNvPr>
              <p14:cNvContentPartPr/>
              <p14:nvPr/>
            </p14:nvContentPartPr>
            <p14:xfrm>
              <a:off x="5384280" y="452320"/>
              <a:ext cx="387360" cy="408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C6299FF-1AC2-4CD2-BBD3-BC9EED5A71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66640" y="434680"/>
                <a:ext cx="423000" cy="44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56EFF00-FCCA-451B-B199-C15B0805B2D8}"/>
                  </a:ext>
                </a:extLst>
              </p14:cNvPr>
              <p14:cNvContentPartPr/>
              <p14:nvPr/>
            </p14:nvContentPartPr>
            <p14:xfrm>
              <a:off x="5800800" y="477520"/>
              <a:ext cx="185400" cy="173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56EFF00-FCCA-451B-B199-C15B0805B2D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83160" y="459880"/>
                <a:ext cx="22104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DF70D67-18F3-4BF5-A53C-441493C5DA50}"/>
                  </a:ext>
                </a:extLst>
              </p14:cNvPr>
              <p14:cNvContentPartPr/>
              <p14:nvPr/>
            </p14:nvContentPartPr>
            <p14:xfrm>
              <a:off x="5983680" y="539080"/>
              <a:ext cx="298080" cy="121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DF70D67-18F3-4BF5-A53C-441493C5DA5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6040" y="521440"/>
                <a:ext cx="3337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108376C-82D7-4CC7-8133-C1FC074D8F14}"/>
                  </a:ext>
                </a:extLst>
              </p14:cNvPr>
              <p14:cNvContentPartPr/>
              <p14:nvPr/>
            </p14:nvContentPartPr>
            <p14:xfrm>
              <a:off x="6299400" y="297520"/>
              <a:ext cx="234720" cy="379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108376C-82D7-4CC7-8133-C1FC074D8F1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81760" y="279520"/>
                <a:ext cx="270360" cy="4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71FCB00-E8C7-48B3-9B98-9E38EEB55D8D}"/>
                  </a:ext>
                </a:extLst>
              </p14:cNvPr>
              <p14:cNvContentPartPr/>
              <p14:nvPr/>
            </p14:nvContentPartPr>
            <p14:xfrm>
              <a:off x="6552840" y="480400"/>
              <a:ext cx="173160" cy="138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71FCB00-E8C7-48B3-9B98-9E38EEB55D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34840" y="462400"/>
                <a:ext cx="2088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863A78B-083A-4203-9A10-430B723468BC}"/>
                  </a:ext>
                </a:extLst>
              </p14:cNvPr>
              <p14:cNvContentPartPr/>
              <p14:nvPr/>
            </p14:nvContentPartPr>
            <p14:xfrm>
              <a:off x="6826440" y="264040"/>
              <a:ext cx="27720" cy="314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863A78B-083A-4203-9A10-430B723468B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08440" y="246040"/>
                <a:ext cx="6336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2A9F7BC-4101-4889-AC1B-90469ABC7D79}"/>
                  </a:ext>
                </a:extLst>
              </p14:cNvPr>
              <p14:cNvContentPartPr/>
              <p14:nvPr/>
            </p14:nvContentPartPr>
            <p14:xfrm>
              <a:off x="6927600" y="446560"/>
              <a:ext cx="191160" cy="170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2A9F7BC-4101-4889-AC1B-90469ABC7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909960" y="428920"/>
                <a:ext cx="22680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7D0341C-0718-4966-9876-DCA7F11B45F5}"/>
                  </a:ext>
                </a:extLst>
              </p14:cNvPr>
              <p14:cNvContentPartPr/>
              <p14:nvPr/>
            </p14:nvContentPartPr>
            <p14:xfrm>
              <a:off x="7265640" y="461680"/>
              <a:ext cx="313560" cy="142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7D0341C-0718-4966-9876-DCA7F11B45F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48000" y="444040"/>
                <a:ext cx="3492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49CB741-D027-47BA-B08B-BB582DA9049D}"/>
                  </a:ext>
                </a:extLst>
              </p14:cNvPr>
              <p14:cNvContentPartPr/>
              <p14:nvPr/>
            </p14:nvContentPartPr>
            <p14:xfrm>
              <a:off x="914160" y="3372640"/>
              <a:ext cx="12960" cy="39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49CB741-D027-47BA-B08B-BB582DA9049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96160" y="3355000"/>
                <a:ext cx="4860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1AA8480-1A30-40C5-B991-39126AEF6587}"/>
                  </a:ext>
                </a:extLst>
              </p14:cNvPr>
              <p14:cNvContentPartPr/>
              <p14:nvPr/>
            </p14:nvContentPartPr>
            <p14:xfrm>
              <a:off x="915960" y="3494320"/>
              <a:ext cx="37440" cy="4078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1AA8480-1A30-40C5-B991-39126AEF658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97960" y="3476680"/>
                <a:ext cx="7308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51DA216-06C8-46D6-B8A3-094BDB982BA0}"/>
                  </a:ext>
                </a:extLst>
              </p14:cNvPr>
              <p14:cNvContentPartPr/>
              <p14:nvPr/>
            </p14:nvContentPartPr>
            <p14:xfrm>
              <a:off x="2001360" y="3439240"/>
              <a:ext cx="366840" cy="185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51DA216-06C8-46D6-B8A3-094BDB982BA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83360" y="3421240"/>
                <a:ext cx="40248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0188F50-F4D4-4446-AEF1-399C70052158}"/>
                  </a:ext>
                </a:extLst>
              </p14:cNvPr>
              <p14:cNvContentPartPr/>
              <p14:nvPr/>
            </p14:nvContentPartPr>
            <p14:xfrm>
              <a:off x="416280" y="1066480"/>
              <a:ext cx="2012760" cy="2235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0188F50-F4D4-4446-AEF1-399C7005215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8280" y="1048480"/>
                <a:ext cx="2048400" cy="22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3872C2C-E048-4D56-A590-215BAB26C70D}"/>
                  </a:ext>
                </a:extLst>
              </p14:cNvPr>
              <p14:cNvContentPartPr/>
              <p14:nvPr/>
            </p14:nvContentPartPr>
            <p14:xfrm>
              <a:off x="1015680" y="772000"/>
              <a:ext cx="1792800" cy="1809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3872C2C-E048-4D56-A590-215BAB26C70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97680" y="754000"/>
                <a:ext cx="1828440" cy="18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2655CE4-7684-4691-A122-3BF494E9336B}"/>
                  </a:ext>
                </a:extLst>
              </p14:cNvPr>
              <p14:cNvContentPartPr/>
              <p14:nvPr/>
            </p14:nvContentPartPr>
            <p14:xfrm>
              <a:off x="4429200" y="3126760"/>
              <a:ext cx="326160" cy="146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2655CE4-7684-4691-A122-3BF494E9336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11560" y="3108760"/>
                <a:ext cx="3618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3AD2B11-71BD-4407-BFE5-A437D0B25B67}"/>
                  </a:ext>
                </a:extLst>
              </p14:cNvPr>
              <p14:cNvContentPartPr/>
              <p14:nvPr/>
            </p14:nvContentPartPr>
            <p14:xfrm>
              <a:off x="3453960" y="968920"/>
              <a:ext cx="1450080" cy="1959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3AD2B11-71BD-4407-BFE5-A437D0B25B6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35960" y="951280"/>
                <a:ext cx="148572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661EB89-69C9-482D-8638-4ECC0637AFBE}"/>
                  </a:ext>
                </a:extLst>
              </p14:cNvPr>
              <p14:cNvContentPartPr/>
              <p14:nvPr/>
            </p14:nvContentPartPr>
            <p14:xfrm>
              <a:off x="4642680" y="1827160"/>
              <a:ext cx="898920" cy="1068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661EB89-69C9-482D-8638-4ECC0637AFB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25040" y="1809520"/>
                <a:ext cx="934560" cy="11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8817B47-629D-48BB-879C-76982F45597B}"/>
                  </a:ext>
                </a:extLst>
              </p14:cNvPr>
              <p14:cNvContentPartPr/>
              <p14:nvPr/>
            </p14:nvContentPartPr>
            <p14:xfrm>
              <a:off x="5160720" y="2743000"/>
              <a:ext cx="957240" cy="763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8817B47-629D-48BB-879C-76982F45597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143080" y="2725360"/>
                <a:ext cx="992880" cy="79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7DF6539-A48C-430A-A6AA-9D999D98510C}"/>
                  </a:ext>
                </a:extLst>
              </p14:cNvPr>
              <p14:cNvContentPartPr/>
              <p14:nvPr/>
            </p14:nvContentPartPr>
            <p14:xfrm>
              <a:off x="4571760" y="3382720"/>
              <a:ext cx="367920" cy="472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7DF6539-A48C-430A-A6AA-9D999D98510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53760" y="3365080"/>
                <a:ext cx="403560" cy="50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5337046-3D21-45C8-9532-59245FA6EE0C}"/>
                  </a:ext>
                </a:extLst>
              </p14:cNvPr>
              <p14:cNvContentPartPr/>
              <p14:nvPr/>
            </p14:nvContentPartPr>
            <p14:xfrm>
              <a:off x="4368720" y="2937400"/>
              <a:ext cx="241200" cy="59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5337046-3D21-45C8-9532-59245FA6EE0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350720" y="2919400"/>
                <a:ext cx="27684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99E3716-EABA-41FA-AD65-10F71BE52AF4}"/>
                  </a:ext>
                </a:extLst>
              </p14:cNvPr>
              <p14:cNvContentPartPr/>
              <p14:nvPr/>
            </p14:nvContentPartPr>
            <p14:xfrm>
              <a:off x="5211840" y="2336200"/>
              <a:ext cx="230760" cy="90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99E3716-EABA-41FA-AD65-10F71BE52AF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94200" y="2318200"/>
                <a:ext cx="2664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BF720BA-AB70-4C21-A3E3-7BE43AB866DE}"/>
                  </a:ext>
                </a:extLst>
              </p14:cNvPr>
              <p14:cNvContentPartPr/>
              <p14:nvPr/>
            </p14:nvContentPartPr>
            <p14:xfrm>
              <a:off x="5079720" y="1551760"/>
              <a:ext cx="283680" cy="86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BF720BA-AB70-4C21-A3E3-7BE43AB866D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062080" y="1534120"/>
                <a:ext cx="31932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E1722A0-CBF8-4B16-84C6-A227D43DBA2A}"/>
                  </a:ext>
                </a:extLst>
              </p14:cNvPr>
              <p14:cNvContentPartPr/>
              <p14:nvPr/>
            </p14:nvContentPartPr>
            <p14:xfrm>
              <a:off x="5780640" y="994480"/>
              <a:ext cx="336960" cy="238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E1722A0-CBF8-4B16-84C6-A227D43DBA2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62640" y="976480"/>
                <a:ext cx="3726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40A44E-B563-47C4-A886-029FDC3C5CF5}"/>
                  </a:ext>
                </a:extLst>
              </p14:cNvPr>
              <p14:cNvContentPartPr/>
              <p14:nvPr/>
            </p14:nvContentPartPr>
            <p14:xfrm>
              <a:off x="5831760" y="816280"/>
              <a:ext cx="233640" cy="77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40A44E-B563-47C4-A886-029FDC3C5CF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13760" y="798640"/>
                <a:ext cx="26928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347B120-F702-4A47-B4CF-04818F4BA67B}"/>
                  </a:ext>
                </a:extLst>
              </p14:cNvPr>
              <p14:cNvContentPartPr/>
              <p14:nvPr/>
            </p14:nvContentPartPr>
            <p14:xfrm>
              <a:off x="6390480" y="1005280"/>
              <a:ext cx="17424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347B120-F702-4A47-B4CF-04818F4BA67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72480" y="987640"/>
                <a:ext cx="209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64DFEA4-CD4C-4F6F-8C31-C4A668D4E457}"/>
                  </a:ext>
                </a:extLst>
              </p14:cNvPr>
              <p14:cNvContentPartPr/>
              <p14:nvPr/>
            </p14:nvContentPartPr>
            <p14:xfrm>
              <a:off x="6420720" y="1076560"/>
              <a:ext cx="175320" cy="21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64DFEA4-CD4C-4F6F-8C31-C4A668D4E45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402720" y="1058560"/>
                <a:ext cx="2109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8DE5D97-01F0-4797-B611-59B1CD49DE39}"/>
                  </a:ext>
                </a:extLst>
              </p14:cNvPr>
              <p14:cNvContentPartPr/>
              <p14:nvPr/>
            </p14:nvContentPartPr>
            <p14:xfrm>
              <a:off x="6735720" y="738880"/>
              <a:ext cx="249840" cy="43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8DE5D97-01F0-4797-B611-59B1CD49DE3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17720" y="720880"/>
                <a:ext cx="28548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AF134AF-8F49-4AA0-B755-FD408FB49AB1}"/>
                  </a:ext>
                </a:extLst>
              </p14:cNvPr>
              <p14:cNvContentPartPr/>
              <p14:nvPr/>
            </p14:nvContentPartPr>
            <p14:xfrm>
              <a:off x="7680720" y="641320"/>
              <a:ext cx="226440" cy="70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AF134AF-8F49-4AA0-B755-FD408FB49AB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662720" y="623320"/>
                <a:ext cx="26208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070E74D-035D-4EFD-B83C-7B3BA3319245}"/>
                  </a:ext>
                </a:extLst>
              </p14:cNvPr>
              <p14:cNvContentPartPr/>
              <p14:nvPr/>
            </p14:nvContentPartPr>
            <p14:xfrm>
              <a:off x="7578840" y="782440"/>
              <a:ext cx="498960" cy="288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070E74D-035D-4EFD-B83C-7B3BA331924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61187" y="764800"/>
                <a:ext cx="534626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2ACE6BA-48DB-4D44-979E-66E86A2731D6}"/>
                  </a:ext>
                </a:extLst>
              </p14:cNvPr>
              <p14:cNvContentPartPr/>
              <p14:nvPr/>
            </p14:nvContentPartPr>
            <p14:xfrm>
              <a:off x="7314600" y="853000"/>
              <a:ext cx="142560" cy="181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2ACE6BA-48DB-4D44-979E-66E86A2731D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96960" y="835000"/>
                <a:ext cx="17820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A18191E-BDC7-4B23-9D03-D333D9C84BBC}"/>
                  </a:ext>
                </a:extLst>
              </p14:cNvPr>
              <p14:cNvContentPartPr/>
              <p14:nvPr/>
            </p14:nvContentPartPr>
            <p14:xfrm>
              <a:off x="6727080" y="894760"/>
              <a:ext cx="425880" cy="190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A18191E-BDC7-4B23-9D03-D333D9C84BB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09440" y="877120"/>
                <a:ext cx="46152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87E337A-4EBC-43C8-9A22-D540DCAD28F8}"/>
                  </a:ext>
                </a:extLst>
              </p14:cNvPr>
              <p14:cNvContentPartPr/>
              <p14:nvPr/>
            </p14:nvContentPartPr>
            <p14:xfrm>
              <a:off x="6837240" y="1626280"/>
              <a:ext cx="164880" cy="9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87E337A-4EBC-43C8-9A22-D540DCAD28F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19600" y="1608280"/>
                <a:ext cx="2005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BFCAF48-18D4-43BC-8ED4-479375C63AF0}"/>
                  </a:ext>
                </a:extLst>
              </p14:cNvPr>
              <p14:cNvContentPartPr/>
              <p14:nvPr/>
            </p14:nvContentPartPr>
            <p14:xfrm>
              <a:off x="6847320" y="1716640"/>
              <a:ext cx="154080" cy="2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BFCAF48-18D4-43BC-8ED4-479375C63AF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829680" y="1698640"/>
                <a:ext cx="18972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3AB1897-3B9C-4EEA-B576-DD98E372CC18}"/>
                  </a:ext>
                </a:extLst>
              </p14:cNvPr>
              <p14:cNvContentPartPr/>
              <p14:nvPr/>
            </p14:nvContentPartPr>
            <p14:xfrm>
              <a:off x="6166200" y="1569400"/>
              <a:ext cx="529200" cy="217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3AB1897-3B9C-4EEA-B576-DD98E372CC1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148200" y="1551731"/>
                <a:ext cx="564840" cy="253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14E8B0B-0E19-49A8-9C43-BFECDFD62DC6}"/>
                  </a:ext>
                </a:extLst>
              </p14:cNvPr>
              <p14:cNvContentPartPr/>
              <p14:nvPr/>
            </p14:nvContentPartPr>
            <p14:xfrm>
              <a:off x="7162680" y="1496320"/>
              <a:ext cx="1168560" cy="228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14E8B0B-0E19-49A8-9C43-BFECDFD62DC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144680" y="1478320"/>
                <a:ext cx="12042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8F2ABF8-496B-4DBE-93DE-F657F6BE7F29}"/>
                  </a:ext>
                </a:extLst>
              </p14:cNvPr>
              <p14:cNvContentPartPr/>
              <p14:nvPr/>
            </p14:nvContentPartPr>
            <p14:xfrm>
              <a:off x="8484600" y="1492000"/>
              <a:ext cx="258120" cy="215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8F2ABF8-496B-4DBE-93DE-F657F6BE7F2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466600" y="1474360"/>
                <a:ext cx="29376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1F51B1C-5AD5-4DB8-A938-F4DA371D01F0}"/>
                  </a:ext>
                </a:extLst>
              </p14:cNvPr>
              <p14:cNvContentPartPr/>
              <p14:nvPr/>
            </p14:nvContentPartPr>
            <p14:xfrm>
              <a:off x="6827160" y="2133160"/>
              <a:ext cx="14292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1F51B1C-5AD5-4DB8-A938-F4DA371D01F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809160" y="2115520"/>
                <a:ext cx="178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9DF4834-08F7-4667-A937-D7C90C0D353E}"/>
                  </a:ext>
                </a:extLst>
              </p14:cNvPr>
              <p14:cNvContentPartPr/>
              <p14:nvPr/>
            </p14:nvContentPartPr>
            <p14:xfrm>
              <a:off x="6837240" y="2204080"/>
              <a:ext cx="14148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9DF4834-08F7-4667-A937-D7C90C0D353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819600" y="218644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E9D1F86-35AD-495F-8949-30D2BFA2BE1F}"/>
                  </a:ext>
                </a:extLst>
              </p14:cNvPr>
              <p14:cNvContentPartPr/>
              <p14:nvPr/>
            </p14:nvContentPartPr>
            <p14:xfrm>
              <a:off x="7182480" y="2051800"/>
              <a:ext cx="550080" cy="155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E9D1F86-35AD-495F-8949-30D2BFA2BE1F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164840" y="2034160"/>
                <a:ext cx="5857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40545F2-393D-4A63-B260-BF660BEC2B56}"/>
                  </a:ext>
                </a:extLst>
              </p14:cNvPr>
              <p14:cNvContentPartPr/>
              <p14:nvPr/>
            </p14:nvContentPartPr>
            <p14:xfrm>
              <a:off x="6195000" y="2044960"/>
              <a:ext cx="458640" cy="232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40545F2-393D-4A63-B260-BF660BEC2B56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177014" y="2027320"/>
                <a:ext cx="494252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2E637F7-91C0-425A-9B83-A42F4E84C4BA}"/>
                  </a:ext>
                </a:extLst>
              </p14:cNvPr>
              <p14:cNvContentPartPr/>
              <p14:nvPr/>
            </p14:nvContentPartPr>
            <p14:xfrm>
              <a:off x="7855680" y="2029120"/>
              <a:ext cx="160560" cy="201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2E637F7-91C0-425A-9B83-A42F4E84C4BA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837680" y="2011120"/>
                <a:ext cx="19620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2D69A58-E407-44E9-B2AF-967EF7413AAE}"/>
                  </a:ext>
                </a:extLst>
              </p14:cNvPr>
              <p14:cNvContentPartPr/>
              <p14:nvPr/>
            </p14:nvContentPartPr>
            <p14:xfrm>
              <a:off x="8148000" y="1909600"/>
              <a:ext cx="36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2D69A58-E407-44E9-B2AF-967EF7413AAE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8130000" y="1891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2383727-BB5F-4A51-AFF6-31AD01D4B9CC}"/>
                  </a:ext>
                </a:extLst>
              </p14:cNvPr>
              <p14:cNvContentPartPr/>
              <p14:nvPr/>
            </p14:nvContentPartPr>
            <p14:xfrm>
              <a:off x="8118840" y="1980880"/>
              <a:ext cx="621360" cy="228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2383727-BB5F-4A51-AFF6-31AD01D4B9CC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100850" y="1962880"/>
                <a:ext cx="656979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5568E06-C482-464E-9259-50D7969C405B}"/>
                  </a:ext>
                </a:extLst>
              </p14:cNvPr>
              <p14:cNvContentPartPr/>
              <p14:nvPr/>
            </p14:nvContentPartPr>
            <p14:xfrm>
              <a:off x="6333240" y="2742640"/>
              <a:ext cx="189360" cy="225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5568E06-C482-464E-9259-50D7969C405B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315600" y="2725000"/>
                <a:ext cx="22500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2B58107-CCE7-43C0-9A01-E82F43AAC8A3}"/>
                  </a:ext>
                </a:extLst>
              </p14:cNvPr>
              <p14:cNvContentPartPr/>
              <p14:nvPr/>
            </p14:nvContentPartPr>
            <p14:xfrm>
              <a:off x="6621240" y="2701600"/>
              <a:ext cx="307800" cy="278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2B58107-CCE7-43C0-9A01-E82F43AAC8A3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6603240" y="2683960"/>
                <a:ext cx="34344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642A5C8-F798-40F7-83BE-710C70779848}"/>
                  </a:ext>
                </a:extLst>
              </p14:cNvPr>
              <p14:cNvContentPartPr/>
              <p14:nvPr/>
            </p14:nvContentPartPr>
            <p14:xfrm>
              <a:off x="7142160" y="2824000"/>
              <a:ext cx="17172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642A5C8-F798-40F7-83BE-710C7077984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24520" y="2806360"/>
                <a:ext cx="207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0807128-2FEE-479D-92B3-5291D6EFB3DC}"/>
                  </a:ext>
                </a:extLst>
              </p14:cNvPr>
              <p14:cNvContentPartPr/>
              <p14:nvPr/>
            </p14:nvContentPartPr>
            <p14:xfrm>
              <a:off x="7152240" y="2906440"/>
              <a:ext cx="168120" cy="9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0807128-2FEE-479D-92B3-5291D6EFB3D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134240" y="2888440"/>
                <a:ext cx="2037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860F5C2-7215-4A1B-BE0A-4E5C756AEA00}"/>
                  </a:ext>
                </a:extLst>
              </p14:cNvPr>
              <p14:cNvContentPartPr/>
              <p14:nvPr/>
            </p14:nvContentPartPr>
            <p14:xfrm>
              <a:off x="7497840" y="2740120"/>
              <a:ext cx="477720" cy="206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860F5C2-7215-4A1B-BE0A-4E5C756AEA0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479840" y="2722120"/>
                <a:ext cx="51336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F509D08-6C4F-4840-8237-0CD3348B910A}"/>
                  </a:ext>
                </a:extLst>
              </p14:cNvPr>
              <p14:cNvContentPartPr/>
              <p14:nvPr/>
            </p14:nvContentPartPr>
            <p14:xfrm>
              <a:off x="8168160" y="2650840"/>
              <a:ext cx="325080" cy="287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F509D08-6C4F-4840-8237-0CD3348B910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150500" y="2633200"/>
                <a:ext cx="3607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2C6494C-6162-4EEE-B356-F0E0AA01D404}"/>
                  </a:ext>
                </a:extLst>
              </p14:cNvPr>
              <p14:cNvContentPartPr/>
              <p14:nvPr/>
            </p14:nvContentPartPr>
            <p14:xfrm>
              <a:off x="6166920" y="3544720"/>
              <a:ext cx="509760" cy="240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2C6494C-6162-4EEE-B356-F0E0AA01D40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48920" y="3526747"/>
                <a:ext cx="545400" cy="2764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855875B-6532-408F-8E12-666DE16269E6}"/>
                  </a:ext>
                </a:extLst>
              </p14:cNvPr>
              <p14:cNvContentPartPr/>
              <p14:nvPr/>
            </p14:nvContentPartPr>
            <p14:xfrm>
              <a:off x="6796560" y="3511960"/>
              <a:ext cx="1279440" cy="243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855875B-6532-408F-8E12-666DE16269E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778920" y="3494320"/>
                <a:ext cx="131508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E138568-0EB3-4048-8011-6F8978017119}"/>
                  </a:ext>
                </a:extLst>
              </p14:cNvPr>
              <p14:cNvContentPartPr/>
              <p14:nvPr/>
            </p14:nvContentPartPr>
            <p14:xfrm>
              <a:off x="523200" y="3901120"/>
              <a:ext cx="203400" cy="487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E138568-0EB3-4048-8011-6F897801711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05200" y="3883480"/>
                <a:ext cx="239040" cy="52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5B1C8B9-A69E-41E8-BB10-45BF31F4DDE8}"/>
                  </a:ext>
                </a:extLst>
              </p14:cNvPr>
              <p14:cNvContentPartPr/>
              <p14:nvPr/>
            </p14:nvContentPartPr>
            <p14:xfrm>
              <a:off x="974280" y="4072480"/>
              <a:ext cx="293400" cy="286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5B1C8B9-A69E-41E8-BB10-45BF31F4DDE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956280" y="4054840"/>
                <a:ext cx="32904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6B6CF7F-FE24-47A9-9217-B685A565E8CE}"/>
                  </a:ext>
                </a:extLst>
              </p14:cNvPr>
              <p14:cNvContentPartPr/>
              <p14:nvPr/>
            </p14:nvContentPartPr>
            <p14:xfrm>
              <a:off x="1838280" y="4154920"/>
              <a:ext cx="185040" cy="11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6B6CF7F-FE24-47A9-9217-B685A565E8CE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820640" y="4137280"/>
                <a:ext cx="220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362525E-6C77-44A6-8636-0BA4998C40EF}"/>
                  </a:ext>
                </a:extLst>
              </p14:cNvPr>
              <p14:cNvContentPartPr/>
              <p14:nvPr/>
            </p14:nvContentPartPr>
            <p14:xfrm>
              <a:off x="1848720" y="4239880"/>
              <a:ext cx="189000" cy="172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362525E-6C77-44A6-8636-0BA4998C40E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831080" y="4221880"/>
                <a:ext cx="224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9DECB8A-4CB8-48BA-BE39-EABA4471B6EF}"/>
                  </a:ext>
                </a:extLst>
              </p14:cNvPr>
              <p14:cNvContentPartPr/>
              <p14:nvPr/>
            </p14:nvContentPartPr>
            <p14:xfrm>
              <a:off x="1394760" y="4032880"/>
              <a:ext cx="303120" cy="318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9DECB8A-4CB8-48BA-BE39-EABA4471B6E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376760" y="4015260"/>
                <a:ext cx="338760" cy="35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CCD0FF2-EEDB-4784-8524-CADC484CE17C}"/>
                  </a:ext>
                </a:extLst>
              </p14:cNvPr>
              <p14:cNvContentPartPr/>
              <p14:nvPr/>
            </p14:nvContentPartPr>
            <p14:xfrm>
              <a:off x="2144640" y="4084000"/>
              <a:ext cx="749520" cy="2415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CCD0FF2-EEDB-4784-8524-CADC484CE17C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127000" y="4066000"/>
                <a:ext cx="78516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360E8BE-05AB-4AE9-AE2C-1A0B52EEE54F}"/>
                  </a:ext>
                </a:extLst>
              </p14:cNvPr>
              <p14:cNvContentPartPr/>
              <p14:nvPr/>
            </p14:nvContentPartPr>
            <p14:xfrm>
              <a:off x="3220320" y="4073920"/>
              <a:ext cx="294480" cy="277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360E8BE-05AB-4AE9-AE2C-1A0B52EEE54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202658" y="4056280"/>
                <a:ext cx="330164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A08CB9D-217B-445D-93E7-D3DDD8C7F2DA}"/>
                  </a:ext>
                </a:extLst>
              </p14:cNvPr>
              <p14:cNvContentPartPr/>
              <p14:nvPr/>
            </p14:nvContentPartPr>
            <p14:xfrm>
              <a:off x="3860760" y="4148440"/>
              <a:ext cx="834840" cy="3114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A08CB9D-217B-445D-93E7-D3DDD8C7F2D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842768" y="4130440"/>
                <a:ext cx="870465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FE09E00-0C1F-4DBC-BA27-48391B1B3773}"/>
                  </a:ext>
                </a:extLst>
              </p14:cNvPr>
              <p14:cNvContentPartPr/>
              <p14:nvPr/>
            </p14:nvContentPartPr>
            <p14:xfrm>
              <a:off x="4873080" y="4113160"/>
              <a:ext cx="125640" cy="181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FE09E00-0C1F-4DBC-BA27-48391B1B377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855440" y="4095520"/>
                <a:ext cx="16128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34A3A62-47A0-40B3-8ADE-081BCBEACCFD}"/>
                  </a:ext>
                </a:extLst>
              </p14:cNvPr>
              <p14:cNvContentPartPr/>
              <p14:nvPr/>
            </p14:nvContentPartPr>
            <p14:xfrm>
              <a:off x="5169000" y="4002640"/>
              <a:ext cx="2880" cy="27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34A3A62-47A0-40B3-8ADE-081BCBEACCF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151000" y="3984640"/>
                <a:ext cx="3852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5CC2A2-D868-460E-AEC8-0EDACF562433}"/>
                  </a:ext>
                </a:extLst>
              </p14:cNvPr>
              <p14:cNvContentPartPr/>
              <p14:nvPr/>
            </p14:nvContentPartPr>
            <p14:xfrm>
              <a:off x="5103480" y="4094440"/>
              <a:ext cx="710640" cy="216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5CC2A2-D868-460E-AEC8-0EDACF56243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85480" y="4076410"/>
                <a:ext cx="746280" cy="252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2C1AFA1-C2CB-4165-AB7D-5DCDC62D48A1}"/>
                  </a:ext>
                </a:extLst>
              </p14:cNvPr>
              <p14:cNvContentPartPr/>
              <p14:nvPr/>
            </p14:nvContentPartPr>
            <p14:xfrm>
              <a:off x="5983680" y="4163200"/>
              <a:ext cx="190440" cy="140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2C1AFA1-C2CB-4165-AB7D-5DCDC62D48A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966040" y="4145560"/>
                <a:ext cx="22608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FDF150-EB90-4EBD-9C6C-2CD654CD9692}"/>
                  </a:ext>
                </a:extLst>
              </p14:cNvPr>
              <p14:cNvContentPartPr/>
              <p14:nvPr/>
            </p14:nvContentPartPr>
            <p14:xfrm>
              <a:off x="6014280" y="4246360"/>
              <a:ext cx="171360" cy="115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FDF150-EB90-4EBD-9C6C-2CD654CD9692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996640" y="4228720"/>
                <a:ext cx="2070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48AE7D5-51EB-4F36-826E-8E74F50361F8}"/>
                  </a:ext>
                </a:extLst>
              </p14:cNvPr>
              <p14:cNvContentPartPr/>
              <p14:nvPr/>
            </p14:nvContentPartPr>
            <p14:xfrm>
              <a:off x="6328200" y="4025680"/>
              <a:ext cx="989640" cy="273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48AE7D5-51EB-4F36-826E-8E74F50361F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310554" y="4007680"/>
                <a:ext cx="1025293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08A3761-C2A2-4C39-A55B-C53C2A7DDDDC}"/>
                  </a:ext>
                </a:extLst>
              </p14:cNvPr>
              <p14:cNvContentPartPr/>
              <p14:nvPr/>
            </p14:nvContentPartPr>
            <p14:xfrm>
              <a:off x="7660200" y="4012720"/>
              <a:ext cx="375840" cy="279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08A3761-C2A2-4C39-A55B-C53C2A7DDDDC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642560" y="3995080"/>
                <a:ext cx="41148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C556880-9781-4CDF-85ED-28F2E0706B01}"/>
                  </a:ext>
                </a:extLst>
              </p14:cNvPr>
              <p14:cNvContentPartPr/>
              <p14:nvPr/>
            </p14:nvContentPartPr>
            <p14:xfrm>
              <a:off x="416280" y="4703560"/>
              <a:ext cx="143640" cy="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C556880-9781-4CDF-85ED-28F2E0706B01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98280" y="468592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4FF1DF9-7379-47D0-A40C-D3128BCF3024}"/>
                  </a:ext>
                </a:extLst>
              </p14:cNvPr>
              <p14:cNvContentPartPr/>
              <p14:nvPr/>
            </p14:nvContentPartPr>
            <p14:xfrm>
              <a:off x="682320" y="4621840"/>
              <a:ext cx="181800" cy="344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4FF1DF9-7379-47D0-A40C-D3128BCF3024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64320" y="4604200"/>
                <a:ext cx="21744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507D5C5-1D9A-43BC-961F-903626C15C28}"/>
                  </a:ext>
                </a:extLst>
              </p14:cNvPr>
              <p14:cNvContentPartPr/>
              <p14:nvPr/>
            </p14:nvContentPartPr>
            <p14:xfrm>
              <a:off x="1044840" y="4602040"/>
              <a:ext cx="84240" cy="1857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507D5C5-1D9A-43BC-961F-903626C15C28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027200" y="4584040"/>
                <a:ext cx="11988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75C6140-0D6D-4FEC-9F4A-C7499AB7FDB7}"/>
                  </a:ext>
                </a:extLst>
              </p14:cNvPr>
              <p14:cNvContentPartPr/>
              <p14:nvPr/>
            </p14:nvContentPartPr>
            <p14:xfrm>
              <a:off x="1279560" y="4480360"/>
              <a:ext cx="360" cy="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75C6140-0D6D-4FEC-9F4A-C7499AB7FDB7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261920" y="4462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F9984B1-72E0-4E99-B03C-329D334FF2BF}"/>
                  </a:ext>
                </a:extLst>
              </p14:cNvPr>
              <p14:cNvContentPartPr/>
              <p14:nvPr/>
            </p14:nvContentPartPr>
            <p14:xfrm>
              <a:off x="2072280" y="4621840"/>
              <a:ext cx="167760" cy="82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F9984B1-72E0-4E99-B03C-329D334FF2BF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2054640" y="4603840"/>
                <a:ext cx="2034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32139A2-661C-48C1-A16E-E343B5561EF3}"/>
                  </a:ext>
                </a:extLst>
              </p14:cNvPr>
              <p14:cNvContentPartPr/>
              <p14:nvPr/>
            </p14:nvContentPartPr>
            <p14:xfrm>
              <a:off x="2102520" y="4684120"/>
              <a:ext cx="174960" cy="12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32139A2-661C-48C1-A16E-E343B5561EF3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084880" y="4666480"/>
                <a:ext cx="2106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2FBBDDE-EE1D-47B4-8AF8-BC9358C0D091}"/>
                  </a:ext>
                </a:extLst>
              </p14:cNvPr>
              <p14:cNvContentPartPr/>
              <p14:nvPr/>
            </p14:nvContentPartPr>
            <p14:xfrm>
              <a:off x="1298280" y="4539400"/>
              <a:ext cx="630720" cy="226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2FBBDDE-EE1D-47B4-8AF8-BC9358C0D091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280640" y="4521429"/>
                <a:ext cx="666360" cy="262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E0BAD10-6C98-4C40-AF93-8C510F8B51D5}"/>
                  </a:ext>
                </a:extLst>
              </p14:cNvPr>
              <p14:cNvContentPartPr/>
              <p14:nvPr/>
            </p14:nvContentPartPr>
            <p14:xfrm>
              <a:off x="2366760" y="4518880"/>
              <a:ext cx="264240" cy="234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E0BAD10-6C98-4C40-AF93-8C510F8B51D5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2349120" y="4501240"/>
                <a:ext cx="29988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9B0E6AF-B9A5-4C99-A597-E9A294F27EBE}"/>
                  </a:ext>
                </a:extLst>
              </p14:cNvPr>
              <p14:cNvContentPartPr/>
              <p14:nvPr/>
            </p14:nvContentPartPr>
            <p14:xfrm>
              <a:off x="2846640" y="4429600"/>
              <a:ext cx="28440" cy="478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9B0E6AF-B9A5-4C99-A597-E9A294F27EBE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2829000" y="4411600"/>
                <a:ext cx="6408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A907377-57DE-409B-976D-2D1D3A530029}"/>
                  </a:ext>
                </a:extLst>
              </p14:cNvPr>
              <p14:cNvContentPartPr/>
              <p14:nvPr/>
            </p14:nvContentPartPr>
            <p14:xfrm>
              <a:off x="3002160" y="4419160"/>
              <a:ext cx="25560" cy="432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A907377-57DE-409B-976D-2D1D3A530029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2984160" y="4401520"/>
                <a:ext cx="6120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4F99C14-6B08-47DE-B682-0EFCFB65B82E}"/>
                  </a:ext>
                </a:extLst>
              </p14:cNvPr>
              <p14:cNvContentPartPr/>
              <p14:nvPr/>
            </p14:nvContentPartPr>
            <p14:xfrm>
              <a:off x="2771040" y="4543720"/>
              <a:ext cx="246960" cy="242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4F99C14-6B08-47DE-B682-0EFCFB65B82E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753040" y="4525720"/>
                <a:ext cx="28260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1F03B5C-16BF-45BB-B20B-D6E7D6E30416}"/>
                  </a:ext>
                </a:extLst>
              </p14:cNvPr>
              <p14:cNvContentPartPr/>
              <p14:nvPr/>
            </p14:nvContentPartPr>
            <p14:xfrm>
              <a:off x="3548640" y="4439680"/>
              <a:ext cx="790200" cy="3679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1F03B5C-16BF-45BB-B20B-D6E7D6E30416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531000" y="4421698"/>
                <a:ext cx="825840" cy="4035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9159905-AC01-4F93-A646-3463B518FE89}"/>
                  </a:ext>
                </a:extLst>
              </p14:cNvPr>
              <p14:cNvContentPartPr/>
              <p14:nvPr/>
            </p14:nvContentPartPr>
            <p14:xfrm>
              <a:off x="4676160" y="4541920"/>
              <a:ext cx="287280" cy="3873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9159905-AC01-4F93-A646-3463B518FE89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658160" y="4523920"/>
                <a:ext cx="32292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FD8BE49A-C41E-4365-971B-025F368F3C5A}"/>
                  </a:ext>
                </a:extLst>
              </p14:cNvPr>
              <p14:cNvContentPartPr/>
              <p14:nvPr/>
            </p14:nvContentPartPr>
            <p14:xfrm>
              <a:off x="5059560" y="4368400"/>
              <a:ext cx="656280" cy="3160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FD8BE49A-C41E-4365-971B-025F368F3C5A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5041570" y="4350760"/>
                <a:ext cx="69190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15BD9EA-3EAA-471E-90D2-C44F53F86885}"/>
                  </a:ext>
                </a:extLst>
              </p14:cNvPr>
              <p14:cNvContentPartPr/>
              <p14:nvPr/>
            </p14:nvContentPartPr>
            <p14:xfrm>
              <a:off x="375240" y="4927480"/>
              <a:ext cx="955080" cy="5436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15BD9EA-3EAA-471E-90D2-C44F53F86885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357593" y="4909840"/>
                <a:ext cx="990733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E45DF46-997D-4276-8162-C29640D2809A}"/>
                  </a:ext>
                </a:extLst>
              </p14:cNvPr>
              <p14:cNvContentPartPr/>
              <p14:nvPr/>
            </p14:nvContentPartPr>
            <p14:xfrm>
              <a:off x="6908520" y="4333120"/>
              <a:ext cx="1131120" cy="5774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E45DF46-997D-4276-8162-C29640D2809A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6890520" y="4315120"/>
                <a:ext cx="1166760" cy="61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547C11CF-040B-45BB-90F9-5FD69C27DDA6}"/>
                  </a:ext>
                </a:extLst>
              </p14:cNvPr>
              <p14:cNvContentPartPr/>
              <p14:nvPr/>
            </p14:nvContentPartPr>
            <p14:xfrm>
              <a:off x="5963520" y="4409080"/>
              <a:ext cx="641520" cy="3006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547C11CF-040B-45BB-90F9-5FD69C27DDA6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5945520" y="4391419"/>
                <a:ext cx="677160" cy="3362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3194B96A-5798-44F7-8498-2D225D1D5DF7}"/>
                  </a:ext>
                </a:extLst>
              </p14:cNvPr>
              <p14:cNvContentPartPr/>
              <p14:nvPr/>
            </p14:nvContentPartPr>
            <p14:xfrm>
              <a:off x="1631640" y="4955920"/>
              <a:ext cx="335160" cy="3279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3194B96A-5798-44F7-8498-2D225D1D5DF7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1614000" y="4938280"/>
                <a:ext cx="37080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1D8431F-0D66-47EE-BDD1-754F5831EE04}"/>
                  </a:ext>
                </a:extLst>
              </p14:cNvPr>
              <p14:cNvContentPartPr/>
              <p14:nvPr/>
            </p14:nvContentPartPr>
            <p14:xfrm>
              <a:off x="2183880" y="5181280"/>
              <a:ext cx="102600" cy="208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1D8431F-0D66-47EE-BDD1-754F5831EE04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2165880" y="5163640"/>
                <a:ext cx="13824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7326F7D-03D4-4750-8271-95F866C9F24B}"/>
                  </a:ext>
                </a:extLst>
              </p14:cNvPr>
              <p14:cNvContentPartPr/>
              <p14:nvPr/>
            </p14:nvContentPartPr>
            <p14:xfrm>
              <a:off x="2512920" y="5028280"/>
              <a:ext cx="705960" cy="2250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7326F7D-03D4-4750-8271-95F866C9F24B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2495271" y="5010280"/>
                <a:ext cx="741618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5D9FF1F0-D905-4C54-8D0C-769BC65A193B}"/>
                  </a:ext>
                </a:extLst>
              </p14:cNvPr>
              <p14:cNvContentPartPr/>
              <p14:nvPr/>
            </p14:nvContentPartPr>
            <p14:xfrm>
              <a:off x="3513000" y="4937200"/>
              <a:ext cx="1230480" cy="2869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5D9FF1F0-D905-4C54-8D0C-769BC65A193B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3495000" y="4919538"/>
                <a:ext cx="1266120" cy="32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F9BF9E86-256D-40E6-A5C6-BC8AA8862124}"/>
                  </a:ext>
                </a:extLst>
              </p14:cNvPr>
              <p14:cNvContentPartPr/>
              <p14:nvPr/>
            </p14:nvContentPartPr>
            <p14:xfrm>
              <a:off x="4968120" y="4886440"/>
              <a:ext cx="751680" cy="3103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F9BF9E86-256D-40E6-A5C6-BC8AA8862124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4950120" y="4868800"/>
                <a:ext cx="78732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E023BF85-9C7B-43E0-8D42-E3501656C8E6}"/>
                  </a:ext>
                </a:extLst>
              </p14:cNvPr>
              <p14:cNvContentPartPr/>
              <p14:nvPr/>
            </p14:nvContentPartPr>
            <p14:xfrm>
              <a:off x="5981880" y="4841080"/>
              <a:ext cx="255240" cy="5925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E023BF85-9C7B-43E0-8D42-E3501656C8E6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5963880" y="4823440"/>
                <a:ext cx="290880" cy="62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6A1F2C7-208A-4285-8684-6CB326B058DF}"/>
                  </a:ext>
                </a:extLst>
              </p14:cNvPr>
              <p14:cNvContentPartPr/>
              <p14:nvPr/>
            </p14:nvContentPartPr>
            <p14:xfrm>
              <a:off x="6264840" y="5039080"/>
              <a:ext cx="138600" cy="1850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6A1F2C7-208A-4285-8684-6CB326B058DF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6247200" y="5021080"/>
                <a:ext cx="1742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8F81B350-16F9-4914-B662-D9C6E5680CC7}"/>
                  </a:ext>
                </a:extLst>
              </p14:cNvPr>
              <p14:cNvContentPartPr/>
              <p14:nvPr/>
            </p14:nvContentPartPr>
            <p14:xfrm>
              <a:off x="6450600" y="5043760"/>
              <a:ext cx="54000" cy="1684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8F81B350-16F9-4914-B662-D9C6E5680CC7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6432960" y="5025760"/>
                <a:ext cx="896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7A8D41E6-6459-4BBA-A433-718B16B4FB46}"/>
                  </a:ext>
                </a:extLst>
              </p14:cNvPr>
              <p14:cNvContentPartPr/>
              <p14:nvPr/>
            </p14:nvContentPartPr>
            <p14:xfrm>
              <a:off x="6573000" y="5051680"/>
              <a:ext cx="263880" cy="1501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7A8D41E6-6459-4BBA-A433-718B16B4FB46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6555360" y="5034040"/>
                <a:ext cx="29952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729C60B-829F-4AFF-BF0C-8FC6E0A27F3C}"/>
                  </a:ext>
                </a:extLst>
              </p14:cNvPr>
              <p14:cNvContentPartPr/>
              <p14:nvPr/>
            </p14:nvContentPartPr>
            <p14:xfrm>
              <a:off x="1462440" y="5616880"/>
              <a:ext cx="234720" cy="308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729C60B-829F-4AFF-BF0C-8FC6E0A27F3C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1444800" y="5599240"/>
                <a:ext cx="27036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FFF0C00-0725-415D-B8AE-5D75437A6A51}"/>
                  </a:ext>
                </a:extLst>
              </p14:cNvPr>
              <p14:cNvContentPartPr/>
              <p14:nvPr/>
            </p14:nvContentPartPr>
            <p14:xfrm>
              <a:off x="1869240" y="5682400"/>
              <a:ext cx="226440" cy="172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FFF0C00-0725-415D-B8AE-5D75437A6A51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1851240" y="5664760"/>
                <a:ext cx="2620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BA179A2-F9CC-4974-937A-F5C1B2F8082C}"/>
                  </a:ext>
                </a:extLst>
              </p14:cNvPr>
              <p14:cNvContentPartPr/>
              <p14:nvPr/>
            </p14:nvContentPartPr>
            <p14:xfrm>
              <a:off x="1909920" y="5801200"/>
              <a:ext cx="164160" cy="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BA179A2-F9CC-4974-937A-F5C1B2F8082C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1891920" y="5783200"/>
                <a:ext cx="199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C45288D8-7BDC-4FAE-8796-CC0CE3542BD6}"/>
                  </a:ext>
                </a:extLst>
              </p14:cNvPr>
              <p14:cNvContentPartPr/>
              <p14:nvPr/>
            </p14:nvContentPartPr>
            <p14:xfrm>
              <a:off x="1557840" y="5516800"/>
              <a:ext cx="109440" cy="205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C45288D8-7BDC-4FAE-8796-CC0CE3542BD6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1540200" y="5499110"/>
                <a:ext cx="145080" cy="555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CC58A49-F279-4707-BDA5-80B27ABED837}"/>
                  </a:ext>
                </a:extLst>
              </p14:cNvPr>
              <p14:cNvContentPartPr/>
              <p14:nvPr/>
            </p14:nvContentPartPr>
            <p14:xfrm>
              <a:off x="3423720" y="5557480"/>
              <a:ext cx="339480" cy="3362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CC58A49-F279-4707-BDA5-80B27ABED837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3405739" y="5539480"/>
                <a:ext cx="375082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D9F16994-5674-4A0F-B3C1-41166B199532}"/>
                  </a:ext>
                </a:extLst>
              </p14:cNvPr>
              <p14:cNvContentPartPr/>
              <p14:nvPr/>
            </p14:nvContentPartPr>
            <p14:xfrm>
              <a:off x="2838360" y="5648560"/>
              <a:ext cx="498600" cy="1828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D9F16994-5674-4A0F-B3C1-41166B199532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2820373" y="5630920"/>
                <a:ext cx="534214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779EBF97-2E60-474C-A31E-D847F1C2F8E8}"/>
                  </a:ext>
                </a:extLst>
              </p14:cNvPr>
              <p14:cNvContentPartPr/>
              <p14:nvPr/>
            </p14:nvContentPartPr>
            <p14:xfrm>
              <a:off x="2275320" y="5750080"/>
              <a:ext cx="141480" cy="126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779EBF97-2E60-474C-A31E-D847F1C2F8E8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2257680" y="5732440"/>
                <a:ext cx="1771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032B2AAA-E8BC-4220-8D93-1146A7A42AA1}"/>
                  </a:ext>
                </a:extLst>
              </p14:cNvPr>
              <p14:cNvContentPartPr/>
              <p14:nvPr/>
            </p14:nvContentPartPr>
            <p14:xfrm>
              <a:off x="2508240" y="5557480"/>
              <a:ext cx="227880" cy="395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032B2AAA-E8BC-4220-8D93-1146A7A42AA1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2490572" y="5539480"/>
                <a:ext cx="263576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8EF93553-EF4C-437B-B887-EFA9C94EE986}"/>
                  </a:ext>
                </a:extLst>
              </p14:cNvPr>
              <p14:cNvContentPartPr/>
              <p14:nvPr/>
            </p14:nvContentPartPr>
            <p14:xfrm>
              <a:off x="3877320" y="5639920"/>
              <a:ext cx="263160" cy="2541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8EF93553-EF4C-437B-B887-EFA9C94EE986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3859680" y="5621920"/>
                <a:ext cx="298800" cy="289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64746821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2D7C6BB-A47E-4E28-8C1D-D3A6DD2BB4DE}"/>
                  </a:ext>
                </a:extLst>
              </p14:cNvPr>
              <p14:cNvContentPartPr/>
              <p14:nvPr/>
            </p14:nvContentPartPr>
            <p14:xfrm>
              <a:off x="589080" y="172600"/>
              <a:ext cx="2174400" cy="457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2D7C6BB-A47E-4E28-8C1D-D3A6DD2BB4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71080" y="154600"/>
                <a:ext cx="221004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9770401-28B9-4707-A26E-077932CCCCDE}"/>
                  </a:ext>
                </a:extLst>
              </p14:cNvPr>
              <p14:cNvContentPartPr/>
              <p14:nvPr/>
            </p14:nvContentPartPr>
            <p14:xfrm>
              <a:off x="3250920" y="256120"/>
              <a:ext cx="1107000" cy="462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9770401-28B9-4707-A26E-077932CCCCD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32926" y="238120"/>
                <a:ext cx="1142628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539058-73B6-4910-A233-00F4B2045D77}"/>
                  </a:ext>
                </a:extLst>
              </p14:cNvPr>
              <p14:cNvContentPartPr/>
              <p14:nvPr/>
            </p14:nvContentPartPr>
            <p14:xfrm>
              <a:off x="4433880" y="466360"/>
              <a:ext cx="270360" cy="334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539058-73B6-4910-A233-00F4B2045D7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5880" y="448360"/>
                <a:ext cx="30600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FBCE56B-FAA3-4BD0-A129-2E44ABE4263D}"/>
                  </a:ext>
                </a:extLst>
              </p14:cNvPr>
              <p14:cNvContentPartPr/>
              <p14:nvPr/>
            </p14:nvContentPartPr>
            <p14:xfrm>
              <a:off x="4786320" y="253600"/>
              <a:ext cx="59760" cy="37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FBCE56B-FAA3-4BD0-A129-2E44ABE4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68680" y="235600"/>
                <a:ext cx="9540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403A835-4784-4067-A262-D20E8056173A}"/>
                  </a:ext>
                </a:extLst>
              </p14:cNvPr>
              <p14:cNvContentPartPr/>
              <p14:nvPr/>
            </p14:nvContentPartPr>
            <p14:xfrm>
              <a:off x="4886760" y="455560"/>
              <a:ext cx="194400" cy="227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403A835-4784-4067-A262-D20E8056173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68760" y="437920"/>
                <a:ext cx="23004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C6299FF-1AC2-4CD2-BBD3-BC9EED5A7119}"/>
                  </a:ext>
                </a:extLst>
              </p14:cNvPr>
              <p14:cNvContentPartPr/>
              <p14:nvPr/>
            </p14:nvContentPartPr>
            <p14:xfrm>
              <a:off x="5384280" y="452320"/>
              <a:ext cx="387360" cy="408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C6299FF-1AC2-4CD2-BBD3-BC9EED5A71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66640" y="434680"/>
                <a:ext cx="423000" cy="44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56EFF00-FCCA-451B-B199-C15B0805B2D8}"/>
                  </a:ext>
                </a:extLst>
              </p14:cNvPr>
              <p14:cNvContentPartPr/>
              <p14:nvPr/>
            </p14:nvContentPartPr>
            <p14:xfrm>
              <a:off x="5800800" y="477520"/>
              <a:ext cx="185400" cy="173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56EFF00-FCCA-451B-B199-C15B0805B2D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83160" y="459880"/>
                <a:ext cx="22104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DF70D67-18F3-4BF5-A53C-441493C5DA50}"/>
                  </a:ext>
                </a:extLst>
              </p14:cNvPr>
              <p14:cNvContentPartPr/>
              <p14:nvPr/>
            </p14:nvContentPartPr>
            <p14:xfrm>
              <a:off x="5983680" y="539080"/>
              <a:ext cx="298080" cy="121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DF70D67-18F3-4BF5-A53C-441493C5DA5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6040" y="521440"/>
                <a:ext cx="3337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108376C-82D7-4CC7-8133-C1FC074D8F14}"/>
                  </a:ext>
                </a:extLst>
              </p14:cNvPr>
              <p14:cNvContentPartPr/>
              <p14:nvPr/>
            </p14:nvContentPartPr>
            <p14:xfrm>
              <a:off x="6299400" y="297520"/>
              <a:ext cx="234720" cy="379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108376C-82D7-4CC7-8133-C1FC074D8F1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81760" y="279520"/>
                <a:ext cx="270360" cy="4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71FCB00-E8C7-48B3-9B98-9E38EEB55D8D}"/>
                  </a:ext>
                </a:extLst>
              </p14:cNvPr>
              <p14:cNvContentPartPr/>
              <p14:nvPr/>
            </p14:nvContentPartPr>
            <p14:xfrm>
              <a:off x="6552840" y="480400"/>
              <a:ext cx="173160" cy="138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71FCB00-E8C7-48B3-9B98-9E38EEB55D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34840" y="462400"/>
                <a:ext cx="2088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863A78B-083A-4203-9A10-430B723468BC}"/>
                  </a:ext>
                </a:extLst>
              </p14:cNvPr>
              <p14:cNvContentPartPr/>
              <p14:nvPr/>
            </p14:nvContentPartPr>
            <p14:xfrm>
              <a:off x="6826440" y="264040"/>
              <a:ext cx="27720" cy="314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863A78B-083A-4203-9A10-430B723468B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08440" y="246040"/>
                <a:ext cx="6336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2A9F7BC-4101-4889-AC1B-90469ABC7D79}"/>
                  </a:ext>
                </a:extLst>
              </p14:cNvPr>
              <p14:cNvContentPartPr/>
              <p14:nvPr/>
            </p14:nvContentPartPr>
            <p14:xfrm>
              <a:off x="6927600" y="446560"/>
              <a:ext cx="191160" cy="170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2A9F7BC-4101-4889-AC1B-90469ABC7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909960" y="428920"/>
                <a:ext cx="22680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7D0341C-0718-4966-9876-DCA7F11B45F5}"/>
                  </a:ext>
                </a:extLst>
              </p14:cNvPr>
              <p14:cNvContentPartPr/>
              <p14:nvPr/>
            </p14:nvContentPartPr>
            <p14:xfrm>
              <a:off x="7265640" y="461680"/>
              <a:ext cx="313560" cy="142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7D0341C-0718-4966-9876-DCA7F11B45F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48000" y="444040"/>
                <a:ext cx="3492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49CB741-D027-47BA-B08B-BB582DA9049D}"/>
                  </a:ext>
                </a:extLst>
              </p14:cNvPr>
              <p14:cNvContentPartPr/>
              <p14:nvPr/>
            </p14:nvContentPartPr>
            <p14:xfrm>
              <a:off x="914160" y="3372640"/>
              <a:ext cx="12960" cy="39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49CB741-D027-47BA-B08B-BB582DA9049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96160" y="3355000"/>
                <a:ext cx="4860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1AA8480-1A30-40C5-B991-39126AEF6587}"/>
                  </a:ext>
                </a:extLst>
              </p14:cNvPr>
              <p14:cNvContentPartPr/>
              <p14:nvPr/>
            </p14:nvContentPartPr>
            <p14:xfrm>
              <a:off x="915960" y="3494320"/>
              <a:ext cx="37440" cy="4078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1AA8480-1A30-40C5-B991-39126AEF658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97960" y="3476680"/>
                <a:ext cx="7308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51DA216-06C8-46D6-B8A3-094BDB982BA0}"/>
                  </a:ext>
                </a:extLst>
              </p14:cNvPr>
              <p14:cNvContentPartPr/>
              <p14:nvPr/>
            </p14:nvContentPartPr>
            <p14:xfrm>
              <a:off x="2001360" y="3439240"/>
              <a:ext cx="366840" cy="185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51DA216-06C8-46D6-B8A3-094BDB982BA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83360" y="3421240"/>
                <a:ext cx="40248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0188F50-F4D4-4446-AEF1-399C70052158}"/>
                  </a:ext>
                </a:extLst>
              </p14:cNvPr>
              <p14:cNvContentPartPr/>
              <p14:nvPr/>
            </p14:nvContentPartPr>
            <p14:xfrm>
              <a:off x="416280" y="1066480"/>
              <a:ext cx="2012760" cy="2235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0188F50-F4D4-4446-AEF1-399C7005215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8280" y="1048480"/>
                <a:ext cx="2048400" cy="22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3872C2C-E048-4D56-A590-215BAB26C70D}"/>
                  </a:ext>
                </a:extLst>
              </p14:cNvPr>
              <p14:cNvContentPartPr/>
              <p14:nvPr/>
            </p14:nvContentPartPr>
            <p14:xfrm>
              <a:off x="1015680" y="772000"/>
              <a:ext cx="1792800" cy="1809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3872C2C-E048-4D56-A590-215BAB26C70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97680" y="754000"/>
                <a:ext cx="1828440" cy="18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2655CE4-7684-4691-A122-3BF494E9336B}"/>
                  </a:ext>
                </a:extLst>
              </p14:cNvPr>
              <p14:cNvContentPartPr/>
              <p14:nvPr/>
            </p14:nvContentPartPr>
            <p14:xfrm>
              <a:off x="4429200" y="3126760"/>
              <a:ext cx="326160" cy="146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2655CE4-7684-4691-A122-3BF494E9336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11560" y="3108760"/>
                <a:ext cx="3618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3AD2B11-71BD-4407-BFE5-A437D0B25B67}"/>
                  </a:ext>
                </a:extLst>
              </p14:cNvPr>
              <p14:cNvContentPartPr/>
              <p14:nvPr/>
            </p14:nvContentPartPr>
            <p14:xfrm>
              <a:off x="3453960" y="968920"/>
              <a:ext cx="1450080" cy="1959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3AD2B11-71BD-4407-BFE5-A437D0B25B6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35960" y="951280"/>
                <a:ext cx="148572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661EB89-69C9-482D-8638-4ECC0637AFBE}"/>
                  </a:ext>
                </a:extLst>
              </p14:cNvPr>
              <p14:cNvContentPartPr/>
              <p14:nvPr/>
            </p14:nvContentPartPr>
            <p14:xfrm>
              <a:off x="4642680" y="1827160"/>
              <a:ext cx="898920" cy="1068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661EB89-69C9-482D-8638-4ECC0637AFB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25040" y="1809520"/>
                <a:ext cx="934560" cy="11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8817B47-629D-48BB-879C-76982F45597B}"/>
                  </a:ext>
                </a:extLst>
              </p14:cNvPr>
              <p14:cNvContentPartPr/>
              <p14:nvPr/>
            </p14:nvContentPartPr>
            <p14:xfrm>
              <a:off x="5160720" y="2743000"/>
              <a:ext cx="957240" cy="763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8817B47-629D-48BB-879C-76982F45597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143080" y="2725360"/>
                <a:ext cx="992880" cy="79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7DF6539-A48C-430A-A6AA-9D999D98510C}"/>
                  </a:ext>
                </a:extLst>
              </p14:cNvPr>
              <p14:cNvContentPartPr/>
              <p14:nvPr/>
            </p14:nvContentPartPr>
            <p14:xfrm>
              <a:off x="4571760" y="3382720"/>
              <a:ext cx="367920" cy="472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7DF6539-A48C-430A-A6AA-9D999D98510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53760" y="3365080"/>
                <a:ext cx="403560" cy="50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5337046-3D21-45C8-9532-59245FA6EE0C}"/>
                  </a:ext>
                </a:extLst>
              </p14:cNvPr>
              <p14:cNvContentPartPr/>
              <p14:nvPr/>
            </p14:nvContentPartPr>
            <p14:xfrm>
              <a:off x="4368720" y="2937400"/>
              <a:ext cx="241200" cy="59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5337046-3D21-45C8-9532-59245FA6EE0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350720" y="2919400"/>
                <a:ext cx="27684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99E3716-EABA-41FA-AD65-10F71BE52AF4}"/>
                  </a:ext>
                </a:extLst>
              </p14:cNvPr>
              <p14:cNvContentPartPr/>
              <p14:nvPr/>
            </p14:nvContentPartPr>
            <p14:xfrm>
              <a:off x="5211840" y="2336200"/>
              <a:ext cx="230760" cy="90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99E3716-EABA-41FA-AD65-10F71BE52AF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94200" y="2318200"/>
                <a:ext cx="2664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BF720BA-AB70-4C21-A3E3-7BE43AB866DE}"/>
                  </a:ext>
                </a:extLst>
              </p14:cNvPr>
              <p14:cNvContentPartPr/>
              <p14:nvPr/>
            </p14:nvContentPartPr>
            <p14:xfrm>
              <a:off x="5079720" y="1551760"/>
              <a:ext cx="283680" cy="86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BF720BA-AB70-4C21-A3E3-7BE43AB866D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062080" y="1534120"/>
                <a:ext cx="31932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E1722A0-CBF8-4B16-84C6-A227D43DBA2A}"/>
                  </a:ext>
                </a:extLst>
              </p14:cNvPr>
              <p14:cNvContentPartPr/>
              <p14:nvPr/>
            </p14:nvContentPartPr>
            <p14:xfrm>
              <a:off x="5780640" y="994480"/>
              <a:ext cx="336960" cy="238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E1722A0-CBF8-4B16-84C6-A227D43DBA2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62640" y="976480"/>
                <a:ext cx="3726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40A44E-B563-47C4-A886-029FDC3C5CF5}"/>
                  </a:ext>
                </a:extLst>
              </p14:cNvPr>
              <p14:cNvContentPartPr/>
              <p14:nvPr/>
            </p14:nvContentPartPr>
            <p14:xfrm>
              <a:off x="5831760" y="816280"/>
              <a:ext cx="233640" cy="77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40A44E-B563-47C4-A886-029FDC3C5CF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13760" y="798640"/>
                <a:ext cx="26928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347B120-F702-4A47-B4CF-04818F4BA67B}"/>
                  </a:ext>
                </a:extLst>
              </p14:cNvPr>
              <p14:cNvContentPartPr/>
              <p14:nvPr/>
            </p14:nvContentPartPr>
            <p14:xfrm>
              <a:off x="6390480" y="1005280"/>
              <a:ext cx="17424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347B120-F702-4A47-B4CF-04818F4BA67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72480" y="987640"/>
                <a:ext cx="209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64DFEA4-CD4C-4F6F-8C31-C4A668D4E457}"/>
                  </a:ext>
                </a:extLst>
              </p14:cNvPr>
              <p14:cNvContentPartPr/>
              <p14:nvPr/>
            </p14:nvContentPartPr>
            <p14:xfrm>
              <a:off x="6420720" y="1076560"/>
              <a:ext cx="175320" cy="21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64DFEA4-CD4C-4F6F-8C31-C4A668D4E45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402720" y="1058560"/>
                <a:ext cx="2109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8DE5D97-01F0-4797-B611-59B1CD49DE39}"/>
                  </a:ext>
                </a:extLst>
              </p14:cNvPr>
              <p14:cNvContentPartPr/>
              <p14:nvPr/>
            </p14:nvContentPartPr>
            <p14:xfrm>
              <a:off x="6735720" y="738880"/>
              <a:ext cx="249840" cy="43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8DE5D97-01F0-4797-B611-59B1CD49DE3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17720" y="720880"/>
                <a:ext cx="28548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AF134AF-8F49-4AA0-B755-FD408FB49AB1}"/>
                  </a:ext>
                </a:extLst>
              </p14:cNvPr>
              <p14:cNvContentPartPr/>
              <p14:nvPr/>
            </p14:nvContentPartPr>
            <p14:xfrm>
              <a:off x="7680720" y="641320"/>
              <a:ext cx="226440" cy="70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AF134AF-8F49-4AA0-B755-FD408FB49AB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662720" y="623320"/>
                <a:ext cx="26208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070E74D-035D-4EFD-B83C-7B3BA3319245}"/>
                  </a:ext>
                </a:extLst>
              </p14:cNvPr>
              <p14:cNvContentPartPr/>
              <p14:nvPr/>
            </p14:nvContentPartPr>
            <p14:xfrm>
              <a:off x="7578840" y="782440"/>
              <a:ext cx="498960" cy="288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070E74D-035D-4EFD-B83C-7B3BA331924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61187" y="764800"/>
                <a:ext cx="534626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2ACE6BA-48DB-4D44-979E-66E86A2731D6}"/>
                  </a:ext>
                </a:extLst>
              </p14:cNvPr>
              <p14:cNvContentPartPr/>
              <p14:nvPr/>
            </p14:nvContentPartPr>
            <p14:xfrm>
              <a:off x="7314600" y="853000"/>
              <a:ext cx="142560" cy="181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2ACE6BA-48DB-4D44-979E-66E86A2731D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96960" y="835000"/>
                <a:ext cx="17820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A18191E-BDC7-4B23-9D03-D333D9C84BBC}"/>
                  </a:ext>
                </a:extLst>
              </p14:cNvPr>
              <p14:cNvContentPartPr/>
              <p14:nvPr/>
            </p14:nvContentPartPr>
            <p14:xfrm>
              <a:off x="6727080" y="894760"/>
              <a:ext cx="425880" cy="190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A18191E-BDC7-4B23-9D03-D333D9C84BB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09440" y="877120"/>
                <a:ext cx="46152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87E337A-4EBC-43C8-9A22-D540DCAD28F8}"/>
                  </a:ext>
                </a:extLst>
              </p14:cNvPr>
              <p14:cNvContentPartPr/>
              <p14:nvPr/>
            </p14:nvContentPartPr>
            <p14:xfrm>
              <a:off x="6837240" y="1626280"/>
              <a:ext cx="164880" cy="9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87E337A-4EBC-43C8-9A22-D540DCAD28F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19600" y="1608280"/>
                <a:ext cx="2005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BFCAF48-18D4-43BC-8ED4-479375C63AF0}"/>
                  </a:ext>
                </a:extLst>
              </p14:cNvPr>
              <p14:cNvContentPartPr/>
              <p14:nvPr/>
            </p14:nvContentPartPr>
            <p14:xfrm>
              <a:off x="6847320" y="1716640"/>
              <a:ext cx="154080" cy="2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BFCAF48-18D4-43BC-8ED4-479375C63AF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829680" y="1698640"/>
                <a:ext cx="18972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3AB1897-3B9C-4EEA-B576-DD98E372CC18}"/>
                  </a:ext>
                </a:extLst>
              </p14:cNvPr>
              <p14:cNvContentPartPr/>
              <p14:nvPr/>
            </p14:nvContentPartPr>
            <p14:xfrm>
              <a:off x="6166200" y="1569400"/>
              <a:ext cx="529200" cy="217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3AB1897-3B9C-4EEA-B576-DD98E372CC1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148200" y="1551731"/>
                <a:ext cx="564840" cy="253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14E8B0B-0E19-49A8-9C43-BFECDFD62DC6}"/>
                  </a:ext>
                </a:extLst>
              </p14:cNvPr>
              <p14:cNvContentPartPr/>
              <p14:nvPr/>
            </p14:nvContentPartPr>
            <p14:xfrm>
              <a:off x="7162680" y="1496320"/>
              <a:ext cx="1168560" cy="228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14E8B0B-0E19-49A8-9C43-BFECDFD62DC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144680" y="1478320"/>
                <a:ext cx="12042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8F2ABF8-496B-4DBE-93DE-F657F6BE7F29}"/>
                  </a:ext>
                </a:extLst>
              </p14:cNvPr>
              <p14:cNvContentPartPr/>
              <p14:nvPr/>
            </p14:nvContentPartPr>
            <p14:xfrm>
              <a:off x="8484600" y="1492000"/>
              <a:ext cx="258120" cy="215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8F2ABF8-496B-4DBE-93DE-F657F6BE7F2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466600" y="1474360"/>
                <a:ext cx="29376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1F51B1C-5AD5-4DB8-A938-F4DA371D01F0}"/>
                  </a:ext>
                </a:extLst>
              </p14:cNvPr>
              <p14:cNvContentPartPr/>
              <p14:nvPr/>
            </p14:nvContentPartPr>
            <p14:xfrm>
              <a:off x="6827160" y="2133160"/>
              <a:ext cx="14292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1F51B1C-5AD5-4DB8-A938-F4DA371D01F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809160" y="2115520"/>
                <a:ext cx="178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9DF4834-08F7-4667-A937-D7C90C0D353E}"/>
                  </a:ext>
                </a:extLst>
              </p14:cNvPr>
              <p14:cNvContentPartPr/>
              <p14:nvPr/>
            </p14:nvContentPartPr>
            <p14:xfrm>
              <a:off x="6837240" y="2204080"/>
              <a:ext cx="14148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9DF4834-08F7-4667-A937-D7C90C0D353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819600" y="218644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E9D1F86-35AD-495F-8949-30D2BFA2BE1F}"/>
                  </a:ext>
                </a:extLst>
              </p14:cNvPr>
              <p14:cNvContentPartPr/>
              <p14:nvPr/>
            </p14:nvContentPartPr>
            <p14:xfrm>
              <a:off x="7182480" y="2051800"/>
              <a:ext cx="550080" cy="155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E9D1F86-35AD-495F-8949-30D2BFA2BE1F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164840" y="2034160"/>
                <a:ext cx="5857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40545F2-393D-4A63-B260-BF660BEC2B56}"/>
                  </a:ext>
                </a:extLst>
              </p14:cNvPr>
              <p14:cNvContentPartPr/>
              <p14:nvPr/>
            </p14:nvContentPartPr>
            <p14:xfrm>
              <a:off x="6195000" y="2044960"/>
              <a:ext cx="458640" cy="232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40545F2-393D-4A63-B260-BF660BEC2B56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177014" y="2027320"/>
                <a:ext cx="494252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2E637F7-91C0-425A-9B83-A42F4E84C4BA}"/>
                  </a:ext>
                </a:extLst>
              </p14:cNvPr>
              <p14:cNvContentPartPr/>
              <p14:nvPr/>
            </p14:nvContentPartPr>
            <p14:xfrm>
              <a:off x="7855680" y="2029120"/>
              <a:ext cx="160560" cy="201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2E637F7-91C0-425A-9B83-A42F4E84C4BA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837680" y="2011120"/>
                <a:ext cx="19620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2D69A58-E407-44E9-B2AF-967EF7413AAE}"/>
                  </a:ext>
                </a:extLst>
              </p14:cNvPr>
              <p14:cNvContentPartPr/>
              <p14:nvPr/>
            </p14:nvContentPartPr>
            <p14:xfrm>
              <a:off x="8148000" y="1909600"/>
              <a:ext cx="36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2D69A58-E407-44E9-B2AF-967EF7413AAE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8130000" y="1891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2383727-BB5F-4A51-AFF6-31AD01D4B9CC}"/>
                  </a:ext>
                </a:extLst>
              </p14:cNvPr>
              <p14:cNvContentPartPr/>
              <p14:nvPr/>
            </p14:nvContentPartPr>
            <p14:xfrm>
              <a:off x="8118840" y="1980880"/>
              <a:ext cx="621360" cy="228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2383727-BB5F-4A51-AFF6-31AD01D4B9CC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100850" y="1962880"/>
                <a:ext cx="656979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5568E06-C482-464E-9259-50D7969C405B}"/>
                  </a:ext>
                </a:extLst>
              </p14:cNvPr>
              <p14:cNvContentPartPr/>
              <p14:nvPr/>
            </p14:nvContentPartPr>
            <p14:xfrm>
              <a:off x="6333240" y="2742640"/>
              <a:ext cx="189360" cy="225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5568E06-C482-464E-9259-50D7969C405B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315600" y="2725000"/>
                <a:ext cx="22500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2B58107-CCE7-43C0-9A01-E82F43AAC8A3}"/>
                  </a:ext>
                </a:extLst>
              </p14:cNvPr>
              <p14:cNvContentPartPr/>
              <p14:nvPr/>
            </p14:nvContentPartPr>
            <p14:xfrm>
              <a:off x="6621240" y="2701600"/>
              <a:ext cx="307800" cy="278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2B58107-CCE7-43C0-9A01-E82F43AAC8A3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6603240" y="2683960"/>
                <a:ext cx="34344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642A5C8-F798-40F7-83BE-710C70779848}"/>
                  </a:ext>
                </a:extLst>
              </p14:cNvPr>
              <p14:cNvContentPartPr/>
              <p14:nvPr/>
            </p14:nvContentPartPr>
            <p14:xfrm>
              <a:off x="7142160" y="2824000"/>
              <a:ext cx="17172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642A5C8-F798-40F7-83BE-710C7077984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24520" y="2806360"/>
                <a:ext cx="207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0807128-2FEE-479D-92B3-5291D6EFB3DC}"/>
                  </a:ext>
                </a:extLst>
              </p14:cNvPr>
              <p14:cNvContentPartPr/>
              <p14:nvPr/>
            </p14:nvContentPartPr>
            <p14:xfrm>
              <a:off x="7152240" y="2906440"/>
              <a:ext cx="168120" cy="9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0807128-2FEE-479D-92B3-5291D6EFB3D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134240" y="2888440"/>
                <a:ext cx="2037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860F5C2-7215-4A1B-BE0A-4E5C756AEA00}"/>
                  </a:ext>
                </a:extLst>
              </p14:cNvPr>
              <p14:cNvContentPartPr/>
              <p14:nvPr/>
            </p14:nvContentPartPr>
            <p14:xfrm>
              <a:off x="7497840" y="2740120"/>
              <a:ext cx="477720" cy="206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860F5C2-7215-4A1B-BE0A-4E5C756AEA0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479840" y="2722120"/>
                <a:ext cx="51336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F509D08-6C4F-4840-8237-0CD3348B910A}"/>
                  </a:ext>
                </a:extLst>
              </p14:cNvPr>
              <p14:cNvContentPartPr/>
              <p14:nvPr/>
            </p14:nvContentPartPr>
            <p14:xfrm>
              <a:off x="8168160" y="2650840"/>
              <a:ext cx="325080" cy="287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F509D08-6C4F-4840-8237-0CD3348B910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150500" y="2633200"/>
                <a:ext cx="3607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2C6494C-6162-4EEE-B356-F0E0AA01D404}"/>
                  </a:ext>
                </a:extLst>
              </p14:cNvPr>
              <p14:cNvContentPartPr/>
              <p14:nvPr/>
            </p14:nvContentPartPr>
            <p14:xfrm>
              <a:off x="6166920" y="3544720"/>
              <a:ext cx="509760" cy="240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2C6494C-6162-4EEE-B356-F0E0AA01D40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48920" y="3526747"/>
                <a:ext cx="545400" cy="2764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855875B-6532-408F-8E12-666DE16269E6}"/>
                  </a:ext>
                </a:extLst>
              </p14:cNvPr>
              <p14:cNvContentPartPr/>
              <p14:nvPr/>
            </p14:nvContentPartPr>
            <p14:xfrm>
              <a:off x="6796560" y="3511960"/>
              <a:ext cx="1279440" cy="243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855875B-6532-408F-8E12-666DE16269E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778920" y="3494320"/>
                <a:ext cx="131508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E138568-0EB3-4048-8011-6F8978017119}"/>
                  </a:ext>
                </a:extLst>
              </p14:cNvPr>
              <p14:cNvContentPartPr/>
              <p14:nvPr/>
            </p14:nvContentPartPr>
            <p14:xfrm>
              <a:off x="523200" y="3901120"/>
              <a:ext cx="203400" cy="487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E138568-0EB3-4048-8011-6F897801711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05200" y="3883480"/>
                <a:ext cx="239040" cy="52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5B1C8B9-A69E-41E8-BB10-45BF31F4DDE8}"/>
                  </a:ext>
                </a:extLst>
              </p14:cNvPr>
              <p14:cNvContentPartPr/>
              <p14:nvPr/>
            </p14:nvContentPartPr>
            <p14:xfrm>
              <a:off x="974280" y="4072480"/>
              <a:ext cx="293400" cy="286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5B1C8B9-A69E-41E8-BB10-45BF31F4DDE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956280" y="4054840"/>
                <a:ext cx="32904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6B6CF7F-FE24-47A9-9217-B685A565E8CE}"/>
                  </a:ext>
                </a:extLst>
              </p14:cNvPr>
              <p14:cNvContentPartPr/>
              <p14:nvPr/>
            </p14:nvContentPartPr>
            <p14:xfrm>
              <a:off x="1838280" y="4154920"/>
              <a:ext cx="185040" cy="11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6B6CF7F-FE24-47A9-9217-B685A565E8CE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820640" y="4137280"/>
                <a:ext cx="220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362525E-6C77-44A6-8636-0BA4998C40EF}"/>
                  </a:ext>
                </a:extLst>
              </p14:cNvPr>
              <p14:cNvContentPartPr/>
              <p14:nvPr/>
            </p14:nvContentPartPr>
            <p14:xfrm>
              <a:off x="1848720" y="4239880"/>
              <a:ext cx="189000" cy="172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362525E-6C77-44A6-8636-0BA4998C40E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831080" y="4221880"/>
                <a:ext cx="224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9DECB8A-4CB8-48BA-BE39-EABA4471B6EF}"/>
                  </a:ext>
                </a:extLst>
              </p14:cNvPr>
              <p14:cNvContentPartPr/>
              <p14:nvPr/>
            </p14:nvContentPartPr>
            <p14:xfrm>
              <a:off x="1394760" y="4032880"/>
              <a:ext cx="303120" cy="318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9DECB8A-4CB8-48BA-BE39-EABA4471B6E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376760" y="4015260"/>
                <a:ext cx="338760" cy="35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CCD0FF2-EEDB-4784-8524-CADC484CE17C}"/>
                  </a:ext>
                </a:extLst>
              </p14:cNvPr>
              <p14:cNvContentPartPr/>
              <p14:nvPr/>
            </p14:nvContentPartPr>
            <p14:xfrm>
              <a:off x="2144640" y="4084000"/>
              <a:ext cx="749520" cy="2415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CCD0FF2-EEDB-4784-8524-CADC484CE17C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127000" y="4066000"/>
                <a:ext cx="78516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360E8BE-05AB-4AE9-AE2C-1A0B52EEE54F}"/>
                  </a:ext>
                </a:extLst>
              </p14:cNvPr>
              <p14:cNvContentPartPr/>
              <p14:nvPr/>
            </p14:nvContentPartPr>
            <p14:xfrm>
              <a:off x="3220320" y="4073920"/>
              <a:ext cx="294480" cy="277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360E8BE-05AB-4AE9-AE2C-1A0B52EEE54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202658" y="4056280"/>
                <a:ext cx="330164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A08CB9D-217B-445D-93E7-D3DDD8C7F2DA}"/>
                  </a:ext>
                </a:extLst>
              </p14:cNvPr>
              <p14:cNvContentPartPr/>
              <p14:nvPr/>
            </p14:nvContentPartPr>
            <p14:xfrm>
              <a:off x="3860760" y="4148440"/>
              <a:ext cx="834840" cy="3114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A08CB9D-217B-445D-93E7-D3DDD8C7F2D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842768" y="4130440"/>
                <a:ext cx="870465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FE09E00-0C1F-4DBC-BA27-48391B1B3773}"/>
                  </a:ext>
                </a:extLst>
              </p14:cNvPr>
              <p14:cNvContentPartPr/>
              <p14:nvPr/>
            </p14:nvContentPartPr>
            <p14:xfrm>
              <a:off x="4873080" y="4113160"/>
              <a:ext cx="125640" cy="181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FE09E00-0C1F-4DBC-BA27-48391B1B377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855440" y="4095520"/>
                <a:ext cx="16128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34A3A62-47A0-40B3-8ADE-081BCBEACCFD}"/>
                  </a:ext>
                </a:extLst>
              </p14:cNvPr>
              <p14:cNvContentPartPr/>
              <p14:nvPr/>
            </p14:nvContentPartPr>
            <p14:xfrm>
              <a:off x="5169000" y="4002640"/>
              <a:ext cx="2880" cy="27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34A3A62-47A0-40B3-8ADE-081BCBEACCF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151000" y="3984640"/>
                <a:ext cx="3852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5CC2A2-D868-460E-AEC8-0EDACF562433}"/>
                  </a:ext>
                </a:extLst>
              </p14:cNvPr>
              <p14:cNvContentPartPr/>
              <p14:nvPr/>
            </p14:nvContentPartPr>
            <p14:xfrm>
              <a:off x="5103480" y="4094440"/>
              <a:ext cx="710640" cy="216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5CC2A2-D868-460E-AEC8-0EDACF56243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85480" y="4076410"/>
                <a:ext cx="746280" cy="252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2C1AFA1-C2CB-4165-AB7D-5DCDC62D48A1}"/>
                  </a:ext>
                </a:extLst>
              </p14:cNvPr>
              <p14:cNvContentPartPr/>
              <p14:nvPr/>
            </p14:nvContentPartPr>
            <p14:xfrm>
              <a:off x="5983680" y="4163200"/>
              <a:ext cx="190440" cy="140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2C1AFA1-C2CB-4165-AB7D-5DCDC62D48A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966040" y="4145560"/>
                <a:ext cx="22608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FDF150-EB90-4EBD-9C6C-2CD654CD9692}"/>
                  </a:ext>
                </a:extLst>
              </p14:cNvPr>
              <p14:cNvContentPartPr/>
              <p14:nvPr/>
            </p14:nvContentPartPr>
            <p14:xfrm>
              <a:off x="6014280" y="4246360"/>
              <a:ext cx="171360" cy="115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FDF150-EB90-4EBD-9C6C-2CD654CD9692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996640" y="4228720"/>
                <a:ext cx="2070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48AE7D5-51EB-4F36-826E-8E74F50361F8}"/>
                  </a:ext>
                </a:extLst>
              </p14:cNvPr>
              <p14:cNvContentPartPr/>
              <p14:nvPr/>
            </p14:nvContentPartPr>
            <p14:xfrm>
              <a:off x="6328200" y="4025680"/>
              <a:ext cx="989640" cy="273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48AE7D5-51EB-4F36-826E-8E74F50361F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310554" y="4007680"/>
                <a:ext cx="1025293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08A3761-C2A2-4C39-A55B-C53C2A7DDDDC}"/>
                  </a:ext>
                </a:extLst>
              </p14:cNvPr>
              <p14:cNvContentPartPr/>
              <p14:nvPr/>
            </p14:nvContentPartPr>
            <p14:xfrm>
              <a:off x="7660200" y="4012720"/>
              <a:ext cx="375840" cy="279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08A3761-C2A2-4C39-A55B-C53C2A7DDDDC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642560" y="3995080"/>
                <a:ext cx="41148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C556880-9781-4CDF-85ED-28F2E0706B01}"/>
                  </a:ext>
                </a:extLst>
              </p14:cNvPr>
              <p14:cNvContentPartPr/>
              <p14:nvPr/>
            </p14:nvContentPartPr>
            <p14:xfrm>
              <a:off x="416280" y="4703560"/>
              <a:ext cx="143640" cy="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C556880-9781-4CDF-85ED-28F2E0706B01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98280" y="468592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4FF1DF9-7379-47D0-A40C-D3128BCF3024}"/>
                  </a:ext>
                </a:extLst>
              </p14:cNvPr>
              <p14:cNvContentPartPr/>
              <p14:nvPr/>
            </p14:nvContentPartPr>
            <p14:xfrm>
              <a:off x="682320" y="4621840"/>
              <a:ext cx="181800" cy="344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4FF1DF9-7379-47D0-A40C-D3128BCF3024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64320" y="4604200"/>
                <a:ext cx="21744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507D5C5-1D9A-43BC-961F-903626C15C28}"/>
                  </a:ext>
                </a:extLst>
              </p14:cNvPr>
              <p14:cNvContentPartPr/>
              <p14:nvPr/>
            </p14:nvContentPartPr>
            <p14:xfrm>
              <a:off x="1044840" y="4602040"/>
              <a:ext cx="84240" cy="1857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507D5C5-1D9A-43BC-961F-903626C15C28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027200" y="4584040"/>
                <a:ext cx="11988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75C6140-0D6D-4FEC-9F4A-C7499AB7FDB7}"/>
                  </a:ext>
                </a:extLst>
              </p14:cNvPr>
              <p14:cNvContentPartPr/>
              <p14:nvPr/>
            </p14:nvContentPartPr>
            <p14:xfrm>
              <a:off x="1279560" y="4480360"/>
              <a:ext cx="360" cy="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75C6140-0D6D-4FEC-9F4A-C7499AB7FDB7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261920" y="4462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F9984B1-72E0-4E99-B03C-329D334FF2BF}"/>
                  </a:ext>
                </a:extLst>
              </p14:cNvPr>
              <p14:cNvContentPartPr/>
              <p14:nvPr/>
            </p14:nvContentPartPr>
            <p14:xfrm>
              <a:off x="2072280" y="4621840"/>
              <a:ext cx="167760" cy="82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F9984B1-72E0-4E99-B03C-329D334FF2BF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2054640" y="4603840"/>
                <a:ext cx="2034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32139A2-661C-48C1-A16E-E343B5561EF3}"/>
                  </a:ext>
                </a:extLst>
              </p14:cNvPr>
              <p14:cNvContentPartPr/>
              <p14:nvPr/>
            </p14:nvContentPartPr>
            <p14:xfrm>
              <a:off x="2102520" y="4684120"/>
              <a:ext cx="174960" cy="12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32139A2-661C-48C1-A16E-E343B5561EF3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084880" y="4666480"/>
                <a:ext cx="2106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2FBBDDE-EE1D-47B4-8AF8-BC9358C0D091}"/>
                  </a:ext>
                </a:extLst>
              </p14:cNvPr>
              <p14:cNvContentPartPr/>
              <p14:nvPr/>
            </p14:nvContentPartPr>
            <p14:xfrm>
              <a:off x="1298280" y="4539400"/>
              <a:ext cx="630720" cy="226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2FBBDDE-EE1D-47B4-8AF8-BC9358C0D091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280640" y="4521429"/>
                <a:ext cx="666360" cy="262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E0BAD10-6C98-4C40-AF93-8C510F8B51D5}"/>
                  </a:ext>
                </a:extLst>
              </p14:cNvPr>
              <p14:cNvContentPartPr/>
              <p14:nvPr/>
            </p14:nvContentPartPr>
            <p14:xfrm>
              <a:off x="2366760" y="4518880"/>
              <a:ext cx="264240" cy="234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E0BAD10-6C98-4C40-AF93-8C510F8B51D5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2349120" y="4501240"/>
                <a:ext cx="29988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9B0E6AF-B9A5-4C99-A597-E9A294F27EBE}"/>
                  </a:ext>
                </a:extLst>
              </p14:cNvPr>
              <p14:cNvContentPartPr/>
              <p14:nvPr/>
            </p14:nvContentPartPr>
            <p14:xfrm>
              <a:off x="2846640" y="4429600"/>
              <a:ext cx="28440" cy="478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9B0E6AF-B9A5-4C99-A597-E9A294F27EBE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2829000" y="4411600"/>
                <a:ext cx="6408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A907377-57DE-409B-976D-2D1D3A530029}"/>
                  </a:ext>
                </a:extLst>
              </p14:cNvPr>
              <p14:cNvContentPartPr/>
              <p14:nvPr/>
            </p14:nvContentPartPr>
            <p14:xfrm>
              <a:off x="3002160" y="4419160"/>
              <a:ext cx="25560" cy="432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A907377-57DE-409B-976D-2D1D3A530029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2984160" y="4401520"/>
                <a:ext cx="6120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4F99C14-6B08-47DE-B682-0EFCFB65B82E}"/>
                  </a:ext>
                </a:extLst>
              </p14:cNvPr>
              <p14:cNvContentPartPr/>
              <p14:nvPr/>
            </p14:nvContentPartPr>
            <p14:xfrm>
              <a:off x="2771040" y="4543720"/>
              <a:ext cx="246960" cy="242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4F99C14-6B08-47DE-B682-0EFCFB65B82E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753040" y="4525720"/>
                <a:ext cx="28260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1F03B5C-16BF-45BB-B20B-D6E7D6E30416}"/>
                  </a:ext>
                </a:extLst>
              </p14:cNvPr>
              <p14:cNvContentPartPr/>
              <p14:nvPr/>
            </p14:nvContentPartPr>
            <p14:xfrm>
              <a:off x="3548640" y="4439680"/>
              <a:ext cx="790200" cy="3679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1F03B5C-16BF-45BB-B20B-D6E7D6E30416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531000" y="4421698"/>
                <a:ext cx="825840" cy="4035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9159905-AC01-4F93-A646-3463B518FE89}"/>
                  </a:ext>
                </a:extLst>
              </p14:cNvPr>
              <p14:cNvContentPartPr/>
              <p14:nvPr/>
            </p14:nvContentPartPr>
            <p14:xfrm>
              <a:off x="4676160" y="4541920"/>
              <a:ext cx="287280" cy="3873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9159905-AC01-4F93-A646-3463B518FE89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658160" y="4523920"/>
                <a:ext cx="32292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FD8BE49A-C41E-4365-971B-025F368F3C5A}"/>
                  </a:ext>
                </a:extLst>
              </p14:cNvPr>
              <p14:cNvContentPartPr/>
              <p14:nvPr/>
            </p14:nvContentPartPr>
            <p14:xfrm>
              <a:off x="5059560" y="4368400"/>
              <a:ext cx="656280" cy="3160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FD8BE49A-C41E-4365-971B-025F368F3C5A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5041570" y="4350760"/>
                <a:ext cx="69190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15BD9EA-3EAA-471E-90D2-C44F53F86885}"/>
                  </a:ext>
                </a:extLst>
              </p14:cNvPr>
              <p14:cNvContentPartPr/>
              <p14:nvPr/>
            </p14:nvContentPartPr>
            <p14:xfrm>
              <a:off x="375240" y="4927480"/>
              <a:ext cx="955080" cy="5436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15BD9EA-3EAA-471E-90D2-C44F53F86885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357593" y="4909840"/>
                <a:ext cx="990733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E45DF46-997D-4276-8162-C29640D2809A}"/>
                  </a:ext>
                </a:extLst>
              </p14:cNvPr>
              <p14:cNvContentPartPr/>
              <p14:nvPr/>
            </p14:nvContentPartPr>
            <p14:xfrm>
              <a:off x="6908520" y="4333120"/>
              <a:ext cx="1131120" cy="5774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E45DF46-997D-4276-8162-C29640D2809A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6890520" y="4315120"/>
                <a:ext cx="1166760" cy="61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547C11CF-040B-45BB-90F9-5FD69C27DDA6}"/>
                  </a:ext>
                </a:extLst>
              </p14:cNvPr>
              <p14:cNvContentPartPr/>
              <p14:nvPr/>
            </p14:nvContentPartPr>
            <p14:xfrm>
              <a:off x="5963520" y="4409080"/>
              <a:ext cx="641520" cy="3006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547C11CF-040B-45BB-90F9-5FD69C27DDA6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5945520" y="4391419"/>
                <a:ext cx="677160" cy="3362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3194B96A-5798-44F7-8498-2D225D1D5DF7}"/>
                  </a:ext>
                </a:extLst>
              </p14:cNvPr>
              <p14:cNvContentPartPr/>
              <p14:nvPr/>
            </p14:nvContentPartPr>
            <p14:xfrm>
              <a:off x="1631640" y="4955920"/>
              <a:ext cx="335160" cy="3279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3194B96A-5798-44F7-8498-2D225D1D5DF7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1614000" y="4938280"/>
                <a:ext cx="37080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1D8431F-0D66-47EE-BDD1-754F5831EE04}"/>
                  </a:ext>
                </a:extLst>
              </p14:cNvPr>
              <p14:cNvContentPartPr/>
              <p14:nvPr/>
            </p14:nvContentPartPr>
            <p14:xfrm>
              <a:off x="2183880" y="5181280"/>
              <a:ext cx="102600" cy="208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1D8431F-0D66-47EE-BDD1-754F5831EE04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2165880" y="5163640"/>
                <a:ext cx="13824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7326F7D-03D4-4750-8271-95F866C9F24B}"/>
                  </a:ext>
                </a:extLst>
              </p14:cNvPr>
              <p14:cNvContentPartPr/>
              <p14:nvPr/>
            </p14:nvContentPartPr>
            <p14:xfrm>
              <a:off x="2512920" y="5028280"/>
              <a:ext cx="705960" cy="2250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7326F7D-03D4-4750-8271-95F866C9F24B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2495271" y="5010280"/>
                <a:ext cx="741618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5D9FF1F0-D905-4C54-8D0C-769BC65A193B}"/>
                  </a:ext>
                </a:extLst>
              </p14:cNvPr>
              <p14:cNvContentPartPr/>
              <p14:nvPr/>
            </p14:nvContentPartPr>
            <p14:xfrm>
              <a:off x="3513000" y="4937200"/>
              <a:ext cx="1230480" cy="2869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5D9FF1F0-D905-4C54-8D0C-769BC65A193B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3495000" y="4919538"/>
                <a:ext cx="1266120" cy="32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F9BF9E86-256D-40E6-A5C6-BC8AA8862124}"/>
                  </a:ext>
                </a:extLst>
              </p14:cNvPr>
              <p14:cNvContentPartPr/>
              <p14:nvPr/>
            </p14:nvContentPartPr>
            <p14:xfrm>
              <a:off x="4968120" y="4886440"/>
              <a:ext cx="751680" cy="3103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F9BF9E86-256D-40E6-A5C6-BC8AA8862124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4950120" y="4868800"/>
                <a:ext cx="78732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E023BF85-9C7B-43E0-8D42-E3501656C8E6}"/>
                  </a:ext>
                </a:extLst>
              </p14:cNvPr>
              <p14:cNvContentPartPr/>
              <p14:nvPr/>
            </p14:nvContentPartPr>
            <p14:xfrm>
              <a:off x="5981880" y="4841080"/>
              <a:ext cx="255240" cy="5925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E023BF85-9C7B-43E0-8D42-E3501656C8E6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5963880" y="4823440"/>
                <a:ext cx="290880" cy="62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6A1F2C7-208A-4285-8684-6CB326B058DF}"/>
                  </a:ext>
                </a:extLst>
              </p14:cNvPr>
              <p14:cNvContentPartPr/>
              <p14:nvPr/>
            </p14:nvContentPartPr>
            <p14:xfrm>
              <a:off x="6264840" y="5039080"/>
              <a:ext cx="138600" cy="1850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6A1F2C7-208A-4285-8684-6CB326B058DF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6247200" y="5021080"/>
                <a:ext cx="1742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8F81B350-16F9-4914-B662-D9C6E5680CC7}"/>
                  </a:ext>
                </a:extLst>
              </p14:cNvPr>
              <p14:cNvContentPartPr/>
              <p14:nvPr/>
            </p14:nvContentPartPr>
            <p14:xfrm>
              <a:off x="6450600" y="5043760"/>
              <a:ext cx="54000" cy="1684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8F81B350-16F9-4914-B662-D9C6E5680CC7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6432960" y="5025760"/>
                <a:ext cx="896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7A8D41E6-6459-4BBA-A433-718B16B4FB46}"/>
                  </a:ext>
                </a:extLst>
              </p14:cNvPr>
              <p14:cNvContentPartPr/>
              <p14:nvPr/>
            </p14:nvContentPartPr>
            <p14:xfrm>
              <a:off x="6573000" y="5051680"/>
              <a:ext cx="263880" cy="1501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7A8D41E6-6459-4BBA-A433-718B16B4FB46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6555360" y="5034040"/>
                <a:ext cx="29952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729C60B-829F-4AFF-BF0C-8FC6E0A27F3C}"/>
                  </a:ext>
                </a:extLst>
              </p14:cNvPr>
              <p14:cNvContentPartPr/>
              <p14:nvPr/>
            </p14:nvContentPartPr>
            <p14:xfrm>
              <a:off x="1462440" y="5616880"/>
              <a:ext cx="234720" cy="308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729C60B-829F-4AFF-BF0C-8FC6E0A27F3C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1444800" y="5599240"/>
                <a:ext cx="27036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FFF0C00-0725-415D-B8AE-5D75437A6A51}"/>
                  </a:ext>
                </a:extLst>
              </p14:cNvPr>
              <p14:cNvContentPartPr/>
              <p14:nvPr/>
            </p14:nvContentPartPr>
            <p14:xfrm>
              <a:off x="1869240" y="5682400"/>
              <a:ext cx="226440" cy="172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FFF0C00-0725-415D-B8AE-5D75437A6A51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1851240" y="5664760"/>
                <a:ext cx="2620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BA179A2-F9CC-4974-937A-F5C1B2F8082C}"/>
                  </a:ext>
                </a:extLst>
              </p14:cNvPr>
              <p14:cNvContentPartPr/>
              <p14:nvPr/>
            </p14:nvContentPartPr>
            <p14:xfrm>
              <a:off x="1909920" y="5801200"/>
              <a:ext cx="164160" cy="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BA179A2-F9CC-4974-937A-F5C1B2F8082C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1891920" y="5783200"/>
                <a:ext cx="199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C45288D8-7BDC-4FAE-8796-CC0CE3542BD6}"/>
                  </a:ext>
                </a:extLst>
              </p14:cNvPr>
              <p14:cNvContentPartPr/>
              <p14:nvPr/>
            </p14:nvContentPartPr>
            <p14:xfrm>
              <a:off x="1557840" y="5516800"/>
              <a:ext cx="109440" cy="205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C45288D8-7BDC-4FAE-8796-CC0CE3542BD6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1540200" y="5499110"/>
                <a:ext cx="145080" cy="555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CC58A49-F279-4707-BDA5-80B27ABED837}"/>
                  </a:ext>
                </a:extLst>
              </p14:cNvPr>
              <p14:cNvContentPartPr/>
              <p14:nvPr/>
            </p14:nvContentPartPr>
            <p14:xfrm>
              <a:off x="3423720" y="5557480"/>
              <a:ext cx="339480" cy="3362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CC58A49-F279-4707-BDA5-80B27ABED837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3405739" y="5539480"/>
                <a:ext cx="375082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D9F16994-5674-4A0F-B3C1-41166B199532}"/>
                  </a:ext>
                </a:extLst>
              </p14:cNvPr>
              <p14:cNvContentPartPr/>
              <p14:nvPr/>
            </p14:nvContentPartPr>
            <p14:xfrm>
              <a:off x="2838360" y="5648560"/>
              <a:ext cx="498600" cy="1828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D9F16994-5674-4A0F-B3C1-41166B199532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2820373" y="5630920"/>
                <a:ext cx="534214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779EBF97-2E60-474C-A31E-D847F1C2F8E8}"/>
                  </a:ext>
                </a:extLst>
              </p14:cNvPr>
              <p14:cNvContentPartPr/>
              <p14:nvPr/>
            </p14:nvContentPartPr>
            <p14:xfrm>
              <a:off x="2275320" y="5750080"/>
              <a:ext cx="141480" cy="126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779EBF97-2E60-474C-A31E-D847F1C2F8E8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2257680" y="5732440"/>
                <a:ext cx="1771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032B2AAA-E8BC-4220-8D93-1146A7A42AA1}"/>
                  </a:ext>
                </a:extLst>
              </p14:cNvPr>
              <p14:cNvContentPartPr/>
              <p14:nvPr/>
            </p14:nvContentPartPr>
            <p14:xfrm>
              <a:off x="2508240" y="5557480"/>
              <a:ext cx="227880" cy="395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032B2AAA-E8BC-4220-8D93-1146A7A42AA1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2490572" y="5539480"/>
                <a:ext cx="263576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8EF93553-EF4C-437B-B887-EFA9C94EE986}"/>
                  </a:ext>
                </a:extLst>
              </p14:cNvPr>
              <p14:cNvContentPartPr/>
              <p14:nvPr/>
            </p14:nvContentPartPr>
            <p14:xfrm>
              <a:off x="3877320" y="5639920"/>
              <a:ext cx="263160" cy="2541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8EF93553-EF4C-437B-B887-EFA9C94EE986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3859680" y="5621920"/>
                <a:ext cx="29880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BD3AEFA-0107-478D-9846-C555191B0881}"/>
                  </a:ext>
                </a:extLst>
              </p14:cNvPr>
              <p14:cNvContentPartPr/>
              <p14:nvPr/>
            </p14:nvContentPartPr>
            <p14:xfrm>
              <a:off x="4578960" y="5506360"/>
              <a:ext cx="218880" cy="307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BD3AEFA-0107-478D-9846-C555191B0881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4561320" y="5488360"/>
                <a:ext cx="254520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B21BE5C-43A6-430C-8FEB-360E21B283AB}"/>
                  </a:ext>
                </a:extLst>
              </p14:cNvPr>
              <p14:cNvContentPartPr/>
              <p14:nvPr/>
            </p14:nvContentPartPr>
            <p14:xfrm>
              <a:off x="5658240" y="5465680"/>
              <a:ext cx="1065960" cy="3146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B21BE5C-43A6-430C-8FEB-360E21B283AB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5640600" y="5447701"/>
                <a:ext cx="1101600" cy="3502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4C4B628-FCF0-4800-991C-C8E8BB0FEA35}"/>
                  </a:ext>
                </a:extLst>
              </p14:cNvPr>
              <p14:cNvContentPartPr/>
              <p14:nvPr/>
            </p14:nvContentPartPr>
            <p14:xfrm>
              <a:off x="4939320" y="5519320"/>
              <a:ext cx="497160" cy="2851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4C4B628-FCF0-4800-991C-C8E8BB0FEA35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4921320" y="5501320"/>
                <a:ext cx="53280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CFEE295B-1BA8-4CAB-BA3A-1EFCB1F79D8D}"/>
                  </a:ext>
                </a:extLst>
              </p14:cNvPr>
              <p14:cNvContentPartPr/>
              <p14:nvPr/>
            </p14:nvContentPartPr>
            <p14:xfrm>
              <a:off x="4276560" y="5801200"/>
              <a:ext cx="102600" cy="1173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CFEE295B-1BA8-4CAB-BA3A-1EFCB1F79D8D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4258560" y="5783200"/>
                <a:ext cx="1382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A20AF81-42FE-488E-9723-CCAB6A364F90}"/>
                  </a:ext>
                </a:extLst>
              </p14:cNvPr>
              <p14:cNvContentPartPr/>
              <p14:nvPr/>
            </p14:nvContentPartPr>
            <p14:xfrm>
              <a:off x="1540560" y="6136360"/>
              <a:ext cx="24120" cy="417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A20AF81-42FE-488E-9723-CCAB6A364F90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1522920" y="6118720"/>
                <a:ext cx="5976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FB3B377E-642A-4B06-8A4F-CE434C9C65D9}"/>
                  </a:ext>
                </a:extLst>
              </p14:cNvPr>
              <p14:cNvContentPartPr/>
              <p14:nvPr/>
            </p14:nvContentPartPr>
            <p14:xfrm>
              <a:off x="1677360" y="6156880"/>
              <a:ext cx="19440" cy="172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FB3B377E-642A-4B06-8A4F-CE434C9C65D9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1659360" y="6138880"/>
                <a:ext cx="550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7705C2DE-978E-49FF-B0A9-121316D688D2}"/>
                  </a:ext>
                </a:extLst>
              </p14:cNvPr>
              <p14:cNvContentPartPr/>
              <p14:nvPr/>
            </p14:nvContentPartPr>
            <p14:xfrm>
              <a:off x="1838280" y="6301960"/>
              <a:ext cx="236880" cy="273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7705C2DE-978E-49FF-B0A9-121316D688D2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1820640" y="6284320"/>
                <a:ext cx="27252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7BBC3CE-2241-4DB2-98CE-540658AEEFCC}"/>
                  </a:ext>
                </a:extLst>
              </p14:cNvPr>
              <p14:cNvContentPartPr/>
              <p14:nvPr/>
            </p14:nvContentPartPr>
            <p14:xfrm>
              <a:off x="1869240" y="6451000"/>
              <a:ext cx="215640" cy="104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7BBC3CE-2241-4DB2-98CE-540658AEEFCC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1851240" y="6433360"/>
                <a:ext cx="2512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27A5F7FB-EF53-4D4A-8BD4-319A455B49B9}"/>
                  </a:ext>
                </a:extLst>
              </p14:cNvPr>
              <p14:cNvContentPartPr/>
              <p14:nvPr/>
            </p14:nvContentPartPr>
            <p14:xfrm>
              <a:off x="2255160" y="6379720"/>
              <a:ext cx="175680" cy="108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27A5F7FB-EF53-4D4A-8BD4-319A455B49B9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2237160" y="6362080"/>
                <a:ext cx="211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1F3675C6-8EDB-4E40-A35E-8080E09C266C}"/>
                  </a:ext>
                </a:extLst>
              </p14:cNvPr>
              <p14:cNvContentPartPr/>
              <p14:nvPr/>
            </p14:nvContentPartPr>
            <p14:xfrm>
              <a:off x="2535960" y="6207280"/>
              <a:ext cx="1323720" cy="3330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1F3675C6-8EDB-4E40-A35E-8080E09C266C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2517965" y="6189640"/>
                <a:ext cx="135935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00582881-D5BE-40F5-9044-7D0B7423295F}"/>
                  </a:ext>
                </a:extLst>
              </p14:cNvPr>
              <p14:cNvContentPartPr/>
              <p14:nvPr/>
            </p14:nvContentPartPr>
            <p14:xfrm>
              <a:off x="1482960" y="6277480"/>
              <a:ext cx="233280" cy="23688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00582881-D5BE-40F5-9044-7D0B7423295F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1464960" y="6259840"/>
                <a:ext cx="26892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F1F2597C-474F-44C7-B101-8456CB62D3A1}"/>
                  </a:ext>
                </a:extLst>
              </p14:cNvPr>
              <p14:cNvContentPartPr/>
              <p14:nvPr/>
            </p14:nvContentPartPr>
            <p14:xfrm>
              <a:off x="3989640" y="6300880"/>
              <a:ext cx="176040" cy="2365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F1F2597C-474F-44C7-B101-8456CB62D3A1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3971640" y="6283240"/>
                <a:ext cx="21168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BF998C5E-8F05-4AAF-82F8-E761C91B205C}"/>
                  </a:ext>
                </a:extLst>
              </p14:cNvPr>
              <p14:cNvContentPartPr/>
              <p14:nvPr/>
            </p14:nvContentPartPr>
            <p14:xfrm>
              <a:off x="4260360" y="6430840"/>
              <a:ext cx="6840" cy="478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BF998C5E-8F05-4AAF-82F8-E761C91B205C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4242720" y="6413200"/>
                <a:ext cx="4248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150D7775-54FE-4C53-8DC9-43F496A43338}"/>
                  </a:ext>
                </a:extLst>
              </p14:cNvPr>
              <p14:cNvContentPartPr/>
              <p14:nvPr/>
            </p14:nvContentPartPr>
            <p14:xfrm>
              <a:off x="4246680" y="6237880"/>
              <a:ext cx="360" cy="3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150D7775-54FE-4C53-8DC9-43F496A43338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4228680" y="6219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0964B24F-1AD5-4EF3-97C5-2F1967E48364}"/>
                  </a:ext>
                </a:extLst>
              </p14:cNvPr>
              <p14:cNvContentPartPr/>
              <p14:nvPr/>
            </p14:nvContentPartPr>
            <p14:xfrm>
              <a:off x="4348200" y="6361000"/>
              <a:ext cx="234720" cy="1821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0964B24F-1AD5-4EF3-97C5-2F1967E48364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4330560" y="6343000"/>
                <a:ext cx="27036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886B1EFF-DB09-413F-9E78-39EE00F86CD0}"/>
                  </a:ext>
                </a:extLst>
              </p14:cNvPr>
              <p14:cNvContentPartPr/>
              <p14:nvPr/>
            </p14:nvContentPartPr>
            <p14:xfrm>
              <a:off x="4732320" y="6309160"/>
              <a:ext cx="255240" cy="2962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886B1EFF-DB09-413F-9E78-39EE00F86CD0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4714320" y="6291160"/>
                <a:ext cx="290880" cy="331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74627618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51640</TotalTime>
  <Words>142</Words>
  <Application>Microsoft Office PowerPoint</Application>
  <PresentationFormat>On-screen Show (4:3)</PresentationFormat>
  <Paragraphs>142</Paragraphs>
  <Slides>142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142</vt:i4>
      </vt:variant>
    </vt:vector>
  </HeadingPairs>
  <TitlesOfParts>
    <vt:vector size="147" baseType="lpstr">
      <vt:lpstr>Arial</vt:lpstr>
      <vt:lpstr>Calibri</vt:lpstr>
      <vt:lpstr>Times New Roman</vt:lpstr>
      <vt:lpstr>Office Theme</vt:lpstr>
      <vt:lpstr>Custom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Mooser</dc:creator>
  <cp:lastModifiedBy>Michael Dugger</cp:lastModifiedBy>
  <cp:revision>353</cp:revision>
  <dcterms:created xsi:type="dcterms:W3CDTF">2010-09-30T20:09:09Z</dcterms:created>
  <dcterms:modified xsi:type="dcterms:W3CDTF">2021-04-01T01:41:18Z</dcterms:modified>
</cp:coreProperties>
</file>